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chart18.xml" ContentType="application/vnd.openxmlformats-officedocument.drawingml.chart+xml"/>
  <Override PartName="/ppt/charts/chart19.xml" ContentType="application/vnd.openxmlformats-officedocument.drawingml.chart+xml"/>
  <Override PartName="/ppt/charts/chart20.xml" ContentType="application/vnd.openxmlformats-officedocument.drawingml.chart+xml"/>
  <Override PartName="/ppt/charts/chart21.xml" ContentType="application/vnd.openxmlformats-officedocument.drawingml.chart+xml"/>
  <Override PartName="/ppt/charts/chart22.xml" ContentType="application/vnd.openxmlformats-officedocument.drawingml.chart+xml"/>
  <Override PartName="/ppt/charts/chart23.xml" ContentType="application/vnd.openxmlformats-officedocument.drawingml.chart+xml"/>
  <Override PartName="/ppt/charts/chart24.xml" ContentType="application/vnd.openxmlformats-officedocument.drawingml.chart+xml"/>
  <Override PartName="/ppt/charts/chart25.xml" ContentType="application/vnd.openxmlformats-officedocument.drawingml.chart+xml"/>
  <Override PartName="/ppt/charts/chart26.xml" ContentType="application/vnd.openxmlformats-officedocument.drawingml.chart+xml"/>
  <Override PartName="/ppt/charts/chart27.xml" ContentType="application/vnd.openxmlformats-officedocument.drawingml.chart+xml"/>
  <Override PartName="/ppt/charts/chart28.xml" ContentType="application/vnd.openxmlformats-officedocument.drawingml.chart+xml"/>
  <Override PartName="/ppt/charts/chart29.xml" ContentType="application/vnd.openxmlformats-officedocument.drawingml.chart+xml"/>
  <Override PartName="/ppt/charts/chart30.xml" ContentType="application/vnd.openxmlformats-officedocument.drawingml.chart+xml"/>
  <Override PartName="/ppt/charts/chart3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32.xml" ContentType="application/vnd.openxmlformats-officedocument.drawingml.chart+xml"/>
  <Override PartName="/ppt/charts/chart33.xml" ContentType="application/vnd.openxmlformats-officedocument.drawingml.chart+xml"/>
  <Override PartName="/ppt/charts/chart34.xml" ContentType="application/vnd.openxmlformats-officedocument.drawingml.chart+xml"/>
  <Override PartName="/ppt/charts/chart35.xml" ContentType="application/vnd.openxmlformats-officedocument.drawingml.chart+xml"/>
  <Override PartName="/ppt/charts/chart36.xml" ContentType="application/vnd.openxmlformats-officedocument.drawingml.chart+xml"/>
  <Override PartName="/ppt/charts/chart37.xml" ContentType="application/vnd.openxmlformats-officedocument.drawingml.chart+xml"/>
  <Override PartName="/ppt/charts/chart38.xml" ContentType="application/vnd.openxmlformats-officedocument.drawingml.chart+xml"/>
  <Override PartName="/ppt/charts/chart39.xml" ContentType="application/vnd.openxmlformats-officedocument.drawingml.chart+xml"/>
  <Override PartName="/ppt/charts/chart40.xml" ContentType="application/vnd.openxmlformats-officedocument.drawingml.chart+xml"/>
  <Override PartName="/ppt/charts/chart41.xml" ContentType="application/vnd.openxmlformats-officedocument.drawingml.chart+xml"/>
  <Override PartName="/ppt/charts/chart42.xml" ContentType="application/vnd.openxmlformats-officedocument.drawingml.chart+xml"/>
  <Override PartName="/ppt/charts/chart43.xml" ContentType="application/vnd.openxmlformats-officedocument.drawingml.chart+xml"/>
  <Override PartName="/ppt/charts/chart44.xml" ContentType="application/vnd.openxmlformats-officedocument.drawingml.chart+xml"/>
  <Override PartName="/ppt/charts/chart45.xml" ContentType="application/vnd.openxmlformats-officedocument.drawingml.chart+xml"/>
  <Override PartName="/ppt/charts/chart46.xml" ContentType="application/vnd.openxmlformats-officedocument.drawingml.chart+xml"/>
  <Override PartName="/ppt/charts/chart47.xml" ContentType="application/vnd.openxmlformats-officedocument.drawingml.chart+xml"/>
  <Override PartName="/ppt/charts/chart48.xml" ContentType="application/vnd.openxmlformats-officedocument.drawingml.chart+xml"/>
  <Override PartName="/ppt/charts/chart49.xml" ContentType="application/vnd.openxmlformats-officedocument.drawingml.chart+xml"/>
  <Override PartName="/ppt/charts/chart50.xml" ContentType="application/vnd.openxmlformats-officedocument.drawingml.chart+xml"/>
  <Override PartName="/ppt/charts/chart51.xml" ContentType="application/vnd.openxmlformats-officedocument.drawingml.chart+xml"/>
  <Override PartName="/ppt/charts/chart52.xml" ContentType="application/vnd.openxmlformats-officedocument.drawingml.chart+xml"/>
  <Override PartName="/ppt/charts/chart53.xml" ContentType="application/vnd.openxmlformats-officedocument.drawingml.chart+xml"/>
  <Override PartName="/ppt/charts/chart54.xml" ContentType="application/vnd.openxmlformats-officedocument.drawingml.chart+xml"/>
  <Override PartName="/ppt/charts/chart55.xml" ContentType="application/vnd.openxmlformats-officedocument.drawingml.chart+xml"/>
  <Override PartName="/ppt/charts/chart56.xml" ContentType="application/vnd.openxmlformats-officedocument.drawingml.chart+xml"/>
  <Override PartName="/ppt/charts/chart57.xml" ContentType="application/vnd.openxmlformats-officedocument.drawingml.chart+xml"/>
  <Override PartName="/ppt/charts/chart58.xml" ContentType="application/vnd.openxmlformats-officedocument.drawingml.chart+xml"/>
  <Override PartName="/ppt/charts/chart59.xml" ContentType="application/vnd.openxmlformats-officedocument.drawingml.chart+xml"/>
  <Override PartName="/ppt/charts/chart60.xml" ContentType="application/vnd.openxmlformats-officedocument.drawingml.chart+xml"/>
  <Override PartName="/ppt/charts/chart61.xml" ContentType="application/vnd.openxmlformats-officedocument.drawingml.chart+xml"/>
  <Override PartName="/ppt/charts/chart62.xml" ContentType="application/vnd.openxmlformats-officedocument.drawingml.chart+xml"/>
  <Override PartName="/ppt/charts/chart63.xml" ContentType="application/vnd.openxmlformats-officedocument.drawingml.chart+xml"/>
  <Override PartName="/ppt/charts/chart64.xml" ContentType="application/vnd.openxmlformats-officedocument.drawingml.chart+xml"/>
  <Override PartName="/ppt/charts/chart65.xml" ContentType="application/vnd.openxmlformats-officedocument.drawingml.chart+xml"/>
  <Override PartName="/ppt/charts/chart66.xml" ContentType="application/vnd.openxmlformats-officedocument.drawingml.chart+xml"/>
  <Override PartName="/ppt/charts/chart67.xml" ContentType="application/vnd.openxmlformats-officedocument.drawingml.chart+xml"/>
  <Override PartName="/ppt/charts/chart68.xml" ContentType="application/vnd.openxmlformats-officedocument.drawingml.chart+xml"/>
  <Override PartName="/ppt/charts/chart69.xml" ContentType="application/vnd.openxmlformats-officedocument.drawingml.chart+xml"/>
  <Override PartName="/ppt/charts/chart70.xml" ContentType="application/vnd.openxmlformats-officedocument.drawingml.chart+xml"/>
  <Override PartName="/ppt/charts/chart71.xml" ContentType="application/vnd.openxmlformats-officedocument.drawingml.chart+xml"/>
  <Override PartName="/ppt/charts/chart72.xml" ContentType="application/vnd.openxmlformats-officedocument.drawingml.chart+xml"/>
  <Override PartName="/ppt/charts/chart73.xml" ContentType="application/vnd.openxmlformats-officedocument.drawingml.chart+xml"/>
  <Override PartName="/ppt/charts/chart74.xml" ContentType="application/vnd.openxmlformats-officedocument.drawingml.chart+xml"/>
  <Override PartName="/ppt/charts/chart75.xml" ContentType="application/vnd.openxmlformats-officedocument.drawingml.chart+xml"/>
  <Override PartName="/ppt/charts/chart76.xml" ContentType="application/vnd.openxmlformats-officedocument.drawingml.chart+xml"/>
  <Override PartName="/ppt/charts/chart77.xml" ContentType="application/vnd.openxmlformats-officedocument.drawingml.chart+xml"/>
  <Override PartName="/ppt/charts/chart78.xml" ContentType="application/vnd.openxmlformats-officedocument.drawingml.chart+xml"/>
  <Override PartName="/ppt/charts/chart79.xml" ContentType="application/vnd.openxmlformats-officedocument.drawingml.chart+xml"/>
  <Override PartName="/ppt/charts/chart80.xml" ContentType="application/vnd.openxmlformats-officedocument.drawingml.chart+xml"/>
  <Override PartName="/ppt/charts/chart81.xml" ContentType="application/vnd.openxmlformats-officedocument.drawingml.chart+xml"/>
  <Override PartName="/ppt/charts/chart82.xml" ContentType="application/vnd.openxmlformats-officedocument.drawingml.chart+xml"/>
  <Override PartName="/ppt/charts/chart83.xml" ContentType="application/vnd.openxmlformats-officedocument.drawingml.chart+xml"/>
  <Override PartName="/ppt/charts/chart84.xml" ContentType="application/vnd.openxmlformats-officedocument.drawingml.chart+xml"/>
  <Override PartName="/ppt/charts/chart85.xml" ContentType="application/vnd.openxmlformats-officedocument.drawingml.chart+xml"/>
  <Override PartName="/ppt/theme/themeOverride1.xml" ContentType="application/vnd.openxmlformats-officedocument.themeOverride+xml"/>
  <Override PartName="/ppt/charts/chart86.xml" ContentType="application/vnd.openxmlformats-officedocument.drawingml.chart+xml"/>
  <Override PartName="/ppt/theme/themeOverride2.xml" ContentType="application/vnd.openxmlformats-officedocument.themeOverride+xml"/>
  <Override PartName="/ppt/charts/chart87.xml" ContentType="application/vnd.openxmlformats-officedocument.drawingml.chart+xml"/>
  <Override PartName="/ppt/theme/themeOverride3.xml" ContentType="application/vnd.openxmlformats-officedocument.themeOverride+xml"/>
  <Override PartName="/ppt/charts/chart88.xml" ContentType="application/vnd.openxmlformats-officedocument.drawingml.chart+xml"/>
  <Override PartName="/ppt/theme/themeOverride4.xml" ContentType="application/vnd.openxmlformats-officedocument.themeOverride+xml"/>
  <Override PartName="/ppt/charts/chart89.xml" ContentType="application/vnd.openxmlformats-officedocument.drawingml.chart+xml"/>
  <Override PartName="/ppt/theme/themeOverride5.xml" ContentType="application/vnd.openxmlformats-officedocument.themeOverride+xml"/>
  <Override PartName="/ppt/charts/chart90.xml" ContentType="application/vnd.openxmlformats-officedocument.drawingml.chart+xml"/>
  <Override PartName="/ppt/theme/themeOverride6.xml" ContentType="application/vnd.openxmlformats-officedocument.themeOverride+xml"/>
  <Override PartName="/ppt/charts/chart91.xml" ContentType="application/vnd.openxmlformats-officedocument.drawingml.chart+xml"/>
  <Override PartName="/ppt/theme/themeOverride7.xml" ContentType="application/vnd.openxmlformats-officedocument.themeOverride+xml"/>
  <Override PartName="/ppt/charts/chart92.xml" ContentType="application/vnd.openxmlformats-officedocument.drawingml.chart+xml"/>
  <Override PartName="/ppt/theme/themeOverride8.xml" ContentType="application/vnd.openxmlformats-officedocument.themeOverride+xml"/>
  <Override PartName="/ppt/charts/chart93.xml" ContentType="application/vnd.openxmlformats-officedocument.drawingml.chart+xml"/>
  <Override PartName="/ppt/theme/themeOverride9.xml" ContentType="application/vnd.openxmlformats-officedocument.themeOverride+xml"/>
  <Override PartName="/ppt/charts/chart94.xml" ContentType="application/vnd.openxmlformats-officedocument.drawingml.chart+xml"/>
  <Override PartName="/ppt/theme/themeOverride10.xml" ContentType="application/vnd.openxmlformats-officedocument.themeOverride+xml"/>
  <Override PartName="/ppt/charts/chart95.xml" ContentType="application/vnd.openxmlformats-officedocument.drawingml.chart+xml"/>
  <Override PartName="/ppt/charts/chart96.xml" ContentType="application/vnd.openxmlformats-officedocument.drawingml.chart+xml"/>
  <Override PartName="/ppt/charts/chart97.xml" ContentType="application/vnd.openxmlformats-officedocument.drawingml.chart+xml"/>
  <Override PartName="/ppt/charts/chart98.xml" ContentType="application/vnd.openxmlformats-officedocument.drawingml.chart+xml"/>
  <Override PartName="/ppt/charts/chart99.xml" ContentType="application/vnd.openxmlformats-officedocument.drawingml.chart+xml"/>
  <Override PartName="/ppt/charts/chart100.xml" ContentType="application/vnd.openxmlformats-officedocument.drawingml.chart+xml"/>
  <Override PartName="/ppt/theme/themeOverride11.xml" ContentType="application/vnd.openxmlformats-officedocument.themeOverride+xml"/>
  <Override PartName="/ppt/charts/chart101.xml" ContentType="application/vnd.openxmlformats-officedocument.drawingml.chart+xml"/>
  <Override PartName="/ppt/theme/themeOverride12.xml" ContentType="application/vnd.openxmlformats-officedocument.themeOverride+xml"/>
  <Override PartName="/ppt/charts/chart102.xml" ContentType="application/vnd.openxmlformats-officedocument.drawingml.chart+xml"/>
  <Override PartName="/ppt/theme/themeOverride13.xml" ContentType="application/vnd.openxmlformats-officedocument.themeOverride+xml"/>
  <Override PartName="/ppt/charts/chart103.xml" ContentType="application/vnd.openxmlformats-officedocument.drawingml.chart+xml"/>
  <Override PartName="/ppt/theme/themeOverride14.xml" ContentType="application/vnd.openxmlformats-officedocument.themeOverride+xml"/>
  <Override PartName="/ppt/charts/chart104.xml" ContentType="application/vnd.openxmlformats-officedocument.drawingml.chart+xml"/>
  <Override PartName="/ppt/theme/themeOverride15.xml" ContentType="application/vnd.openxmlformats-officedocument.themeOverride+xml"/>
  <Override PartName="/ppt/charts/chart105.xml" ContentType="application/vnd.openxmlformats-officedocument.drawingml.chart+xml"/>
  <Override PartName="/ppt/theme/themeOverride16.xml" ContentType="application/vnd.openxmlformats-officedocument.themeOverride+xml"/>
  <Override PartName="/ppt/charts/chart106.xml" ContentType="application/vnd.openxmlformats-officedocument.drawingml.chart+xml"/>
  <Override PartName="/ppt/charts/chart107.xml" ContentType="application/vnd.openxmlformats-officedocument.drawingml.chart+xml"/>
  <Override PartName="/ppt/charts/chart108.xml" ContentType="application/vnd.openxmlformats-officedocument.drawingml.chart+xml"/>
  <Override PartName="/ppt/charts/chart109.xml" ContentType="application/vnd.openxmlformats-officedocument.drawingml.chart+xml"/>
  <Override PartName="/ppt/charts/chart110.xml" ContentType="application/vnd.openxmlformats-officedocument.drawingml.chart+xml"/>
  <Override PartName="/ppt/charts/chart111.xml" ContentType="application/vnd.openxmlformats-officedocument.drawingml.chart+xml"/>
  <Override PartName="/ppt/charts/chart112.xml" ContentType="application/vnd.openxmlformats-officedocument.drawingml.chart+xml"/>
  <Override PartName="/ppt/charts/chart113.xml" ContentType="application/vnd.openxmlformats-officedocument.drawingml.chart+xml"/>
  <Override PartName="/ppt/charts/chart114.xml" ContentType="application/vnd.openxmlformats-officedocument.drawingml.chart+xml"/>
  <Override PartName="/ppt/charts/chart115.xml" ContentType="application/vnd.openxmlformats-officedocument.drawingml.chart+xml"/>
  <Override PartName="/ppt/charts/chart116.xml" ContentType="application/vnd.openxmlformats-officedocument.drawingml.chart+xml"/>
  <Override PartName="/ppt/charts/chart117.xml" ContentType="application/vnd.openxmlformats-officedocument.drawingml.chart+xml"/>
  <Override PartName="/ppt/charts/chart118.xml" ContentType="application/vnd.openxmlformats-officedocument.drawingml.chart+xml"/>
  <Override PartName="/ppt/charts/chart119.xml" ContentType="application/vnd.openxmlformats-officedocument.drawingml.chart+xml"/>
  <Override PartName="/ppt/charts/chart120.xml" ContentType="application/vnd.openxmlformats-officedocument.drawingml.chart+xml"/>
  <Override PartName="/ppt/charts/chart121.xml" ContentType="application/vnd.openxmlformats-officedocument.drawingml.chart+xml"/>
  <Override PartName="/ppt/charts/chart122.xml" ContentType="application/vnd.openxmlformats-officedocument.drawingml.chart+xml"/>
  <Override PartName="/ppt/charts/chart123.xml" ContentType="application/vnd.openxmlformats-officedocument.drawingml.chart+xml"/>
  <Override PartName="/ppt/charts/chart124.xml" ContentType="application/vnd.openxmlformats-officedocument.drawingml.chart+xml"/>
  <Override PartName="/ppt/charts/chart125.xml" ContentType="application/vnd.openxmlformats-officedocument.drawingml.chart+xml"/>
  <Override PartName="/ppt/charts/chart126.xml" ContentType="application/vnd.openxmlformats-officedocument.drawingml.chart+xml"/>
  <Override PartName="/ppt/charts/chart127.xml" ContentType="application/vnd.openxmlformats-officedocument.drawingml.chart+xml"/>
  <Override PartName="/ppt/charts/chart128.xml" ContentType="application/vnd.openxmlformats-officedocument.drawingml.chart+xml"/>
  <Override PartName="/ppt/charts/chart129.xml" ContentType="application/vnd.openxmlformats-officedocument.drawingml.chart+xml"/>
  <Override PartName="/ppt/charts/chart130.xml" ContentType="application/vnd.openxmlformats-officedocument.drawingml.chart+xml"/>
  <Override PartName="/ppt/charts/chart131.xml" ContentType="application/vnd.openxmlformats-officedocument.drawingml.chart+xml"/>
  <Override PartName="/ppt/charts/chart132.xml" ContentType="application/vnd.openxmlformats-officedocument.drawingml.chart+xml"/>
  <Override PartName="/ppt/charts/chart133.xml" ContentType="application/vnd.openxmlformats-officedocument.drawingml.chart+xml"/>
  <Override PartName="/ppt/charts/chart134.xml" ContentType="application/vnd.openxmlformats-officedocument.drawingml.chart+xml"/>
  <Override PartName="/ppt/charts/chart135.xml" ContentType="application/vnd.openxmlformats-officedocument.drawingml.chart+xml"/>
  <Override PartName="/ppt/charts/chart136.xml" ContentType="application/vnd.openxmlformats-officedocument.drawingml.chart+xml"/>
  <Override PartName="/ppt/charts/chart137.xml" ContentType="application/vnd.openxmlformats-officedocument.drawingml.chart+xml"/>
  <Override PartName="/ppt/charts/chart138.xml" ContentType="application/vnd.openxmlformats-officedocument.drawingml.chart+xml"/>
  <Override PartName="/ppt/charts/chart139.xml" ContentType="application/vnd.openxmlformats-officedocument.drawingml.chart+xml"/>
  <Override PartName="/ppt/charts/chart140.xml" ContentType="application/vnd.openxmlformats-officedocument.drawingml.chart+xml"/>
  <Override PartName="/ppt/charts/chart141.xml" ContentType="application/vnd.openxmlformats-officedocument.drawingml.chart+xml"/>
  <Override PartName="/ppt/charts/chart142.xml" ContentType="application/vnd.openxmlformats-officedocument.drawingml.chart+xml"/>
  <Override PartName="/ppt/charts/chart143.xml" ContentType="application/vnd.openxmlformats-officedocument.drawingml.chart+xml"/>
  <Override PartName="/ppt/charts/chart144.xml" ContentType="application/vnd.openxmlformats-officedocument.drawingml.chart+xml"/>
  <Override PartName="/ppt/charts/chart145.xml" ContentType="application/vnd.openxmlformats-officedocument.drawingml.chart+xml"/>
  <Override PartName="/ppt/charts/chart146.xml" ContentType="application/vnd.openxmlformats-officedocument.drawingml.chart+xml"/>
  <Override PartName="/ppt/charts/chart147.xml" ContentType="application/vnd.openxmlformats-officedocument.drawingml.chart+xml"/>
  <Override PartName="/ppt/charts/chart148.xml" ContentType="application/vnd.openxmlformats-officedocument.drawingml.chart+xml"/>
  <Override PartName="/ppt/charts/chart149.xml" ContentType="application/vnd.openxmlformats-officedocument.drawingml.chart+xml"/>
  <Override PartName="/ppt/charts/chart150.xml" ContentType="application/vnd.openxmlformats-officedocument.drawingml.chart+xml"/>
  <Override PartName="/ppt/charts/chart151.xml" ContentType="application/vnd.openxmlformats-officedocument.drawingml.chart+xml"/>
  <Override PartName="/ppt/charts/chart152.xml" ContentType="application/vnd.openxmlformats-officedocument.drawingml.chart+xml"/>
  <Override PartName="/ppt/theme/themeOverride17.xml" ContentType="application/vnd.openxmlformats-officedocument.themeOverride+xml"/>
  <Override PartName="/ppt/charts/chart153.xml" ContentType="application/vnd.openxmlformats-officedocument.drawingml.chart+xml"/>
  <Override PartName="/ppt/theme/themeOverride18.xml" ContentType="application/vnd.openxmlformats-officedocument.themeOverride+xml"/>
  <Override PartName="/ppt/charts/chart154.xml" ContentType="application/vnd.openxmlformats-officedocument.drawingml.chart+xml"/>
  <Override PartName="/ppt/theme/themeOverride19.xml" ContentType="application/vnd.openxmlformats-officedocument.themeOverride+xml"/>
  <Override PartName="/ppt/charts/chart155.xml" ContentType="application/vnd.openxmlformats-officedocument.drawingml.chart+xml"/>
  <Override PartName="/ppt/theme/themeOverride20.xml" ContentType="application/vnd.openxmlformats-officedocument.themeOverride+xml"/>
  <Override PartName="/ppt/charts/chart156.xml" ContentType="application/vnd.openxmlformats-officedocument.drawingml.chart+xml"/>
  <Override PartName="/ppt/theme/themeOverride21.xml" ContentType="application/vnd.openxmlformats-officedocument.themeOverride+xml"/>
  <Override PartName="/ppt/charts/chart157.xml" ContentType="application/vnd.openxmlformats-officedocument.drawingml.chart+xml"/>
  <Override PartName="/ppt/theme/themeOverride22.xml" ContentType="application/vnd.openxmlformats-officedocument.themeOverride+xml"/>
  <Override PartName="/ppt/charts/chart158.xml" ContentType="application/vnd.openxmlformats-officedocument.drawingml.chart+xml"/>
  <Override PartName="/ppt/theme/themeOverride23.xml" ContentType="application/vnd.openxmlformats-officedocument.themeOverride+xml"/>
  <Override PartName="/ppt/charts/chart159.xml" ContentType="application/vnd.openxmlformats-officedocument.drawingml.chart+xml"/>
  <Override PartName="/ppt/theme/themeOverride24.xml" ContentType="application/vnd.openxmlformats-officedocument.themeOverride+xml"/>
  <Override PartName="/ppt/charts/chart160.xml" ContentType="application/vnd.openxmlformats-officedocument.drawingml.chart+xml"/>
  <Override PartName="/ppt/theme/themeOverride25.xml" ContentType="application/vnd.openxmlformats-officedocument.themeOverride+xml"/>
  <Override PartName="/ppt/charts/chart161.xml" ContentType="application/vnd.openxmlformats-officedocument.drawingml.chart+xml"/>
  <Override PartName="/ppt/theme/themeOverride26.xml" ContentType="application/vnd.openxmlformats-officedocument.themeOverride+xml"/>
  <Override PartName="/ppt/charts/chart162.xml" ContentType="application/vnd.openxmlformats-officedocument.drawingml.chart+xml"/>
  <Override PartName="/ppt/charts/chart163.xml" ContentType="application/vnd.openxmlformats-officedocument.drawingml.chart+xml"/>
  <Override PartName="/ppt/charts/chart164.xml" ContentType="application/vnd.openxmlformats-officedocument.drawingml.chart+xml"/>
  <Override PartName="/ppt/charts/chart165.xml" ContentType="application/vnd.openxmlformats-officedocument.drawingml.chart+xml"/>
  <Override PartName="/ppt/charts/chart166.xml" ContentType="application/vnd.openxmlformats-officedocument.drawingml.chart+xml"/>
  <Override PartName="/ppt/charts/chart167.xml" ContentType="application/vnd.openxmlformats-officedocument.drawingml.chart+xml"/>
  <Override PartName="/ppt/theme/themeOverride27.xml" ContentType="application/vnd.openxmlformats-officedocument.themeOverride+xml"/>
  <Override PartName="/ppt/charts/chart168.xml" ContentType="application/vnd.openxmlformats-officedocument.drawingml.chart+xml"/>
  <Override PartName="/ppt/theme/themeOverride28.xml" ContentType="application/vnd.openxmlformats-officedocument.themeOverride+xml"/>
  <Override PartName="/ppt/charts/chart169.xml" ContentType="application/vnd.openxmlformats-officedocument.drawingml.chart+xml"/>
  <Override PartName="/ppt/theme/themeOverride29.xml" ContentType="application/vnd.openxmlformats-officedocument.themeOverride+xml"/>
  <Override PartName="/ppt/charts/chart170.xml" ContentType="application/vnd.openxmlformats-officedocument.drawingml.chart+xml"/>
  <Override PartName="/ppt/theme/themeOverride30.xml" ContentType="application/vnd.openxmlformats-officedocument.themeOverride+xml"/>
  <Override PartName="/ppt/charts/chart171.xml" ContentType="application/vnd.openxmlformats-officedocument.drawingml.chart+xml"/>
  <Override PartName="/ppt/theme/themeOverride31.xml" ContentType="application/vnd.openxmlformats-officedocument.themeOverride+xml"/>
  <Override PartName="/ppt/charts/chart172.xml" ContentType="application/vnd.openxmlformats-officedocument.drawingml.chart+xml"/>
  <Override PartName="/ppt/theme/themeOverride32.xml" ContentType="application/vnd.openxmlformats-officedocument.themeOverride+xml"/>
  <Override PartName="/ppt/charts/chart173.xml" ContentType="application/vnd.openxmlformats-officedocument.drawingml.chart+xml"/>
  <Override PartName="/ppt/charts/chart174.xml" ContentType="application/vnd.openxmlformats-officedocument.drawingml.chart+xml"/>
  <Override PartName="/ppt/charts/chart175.xml" ContentType="application/vnd.openxmlformats-officedocument.drawingml.chart+xml"/>
  <Override PartName="/ppt/charts/chart176.xml" ContentType="application/vnd.openxmlformats-officedocument.drawingml.chart+xml"/>
  <Override PartName="/ppt/charts/chart177.xml" ContentType="application/vnd.openxmlformats-officedocument.drawingml.chart+xml"/>
  <Override PartName="/ppt/charts/chart178.xml" ContentType="application/vnd.openxmlformats-officedocument.drawingml.chart+xml"/>
  <Override PartName="/ppt/charts/chart179.xml" ContentType="application/vnd.openxmlformats-officedocument.drawingml.chart+xml"/>
  <Override PartName="/ppt/charts/chart180.xml" ContentType="application/vnd.openxmlformats-officedocument.drawingml.chart+xml"/>
  <Override PartName="/ppt/charts/chart181.xml" ContentType="application/vnd.openxmlformats-officedocument.drawingml.chart+xml"/>
  <Override PartName="/ppt/charts/chart182.xml" ContentType="application/vnd.openxmlformats-officedocument.drawingml.chart+xml"/>
  <Override PartName="/ppt/charts/chart183.xml" ContentType="application/vnd.openxmlformats-officedocument.drawingml.chart+xml"/>
  <Override PartName="/ppt/charts/chart184.xml" ContentType="application/vnd.openxmlformats-officedocument.drawingml.chart+xml"/>
  <Override PartName="/ppt/charts/chart185.xml" ContentType="application/vnd.openxmlformats-officedocument.drawingml.chart+xml"/>
  <Override PartName="/ppt/charts/chart186.xml" ContentType="application/vnd.openxmlformats-officedocument.drawingml.chart+xml"/>
  <Override PartName="/ppt/charts/chart187.xml" ContentType="application/vnd.openxmlformats-officedocument.drawingml.chart+xml"/>
  <Override PartName="/ppt/charts/chart188.xml" ContentType="application/vnd.openxmlformats-officedocument.drawingml.chart+xml"/>
  <Override PartName="/ppt/charts/chart189.xml" ContentType="application/vnd.openxmlformats-officedocument.drawingml.chart+xml"/>
  <Override PartName="/ppt/charts/chart190.xml" ContentType="application/vnd.openxmlformats-officedocument.drawingml.chart+xml"/>
  <Override PartName="/ppt/charts/chart191.xml" ContentType="application/vnd.openxmlformats-officedocument.drawingml.chart+xml"/>
  <Override PartName="/ppt/charts/chart192.xml" ContentType="application/vnd.openxmlformats-officedocument.drawingml.chart+xml"/>
  <Override PartName="/ppt/charts/chart193.xml" ContentType="application/vnd.openxmlformats-officedocument.drawingml.chart+xml"/>
  <Override PartName="/ppt/charts/chart194.xml" ContentType="application/vnd.openxmlformats-officedocument.drawingml.chart+xml"/>
  <Override PartName="/ppt/charts/chart195.xml" ContentType="application/vnd.openxmlformats-officedocument.drawingml.chart+xml"/>
  <Override PartName="/ppt/charts/chart196.xml" ContentType="application/vnd.openxmlformats-officedocument.drawingml.chart+xml"/>
  <Override PartName="/ppt/charts/chart197.xml" ContentType="application/vnd.openxmlformats-officedocument.drawingml.chart+xml"/>
  <Override PartName="/ppt/charts/chart198.xml" ContentType="application/vnd.openxmlformats-officedocument.drawingml.chart+xml"/>
  <Override PartName="/ppt/charts/chart199.xml" ContentType="application/vnd.openxmlformats-officedocument.drawingml.chart+xml"/>
  <Override PartName="/ppt/charts/chart200.xml" ContentType="application/vnd.openxmlformats-officedocument.drawingml.chart+xml"/>
  <Override PartName="/ppt/charts/chart201.xml" ContentType="application/vnd.openxmlformats-officedocument.drawingml.chart+xml"/>
  <Override PartName="/ppt/charts/chart202.xml" ContentType="application/vnd.openxmlformats-officedocument.drawingml.chart+xml"/>
  <Override PartName="/ppt/charts/chart203.xml" ContentType="application/vnd.openxmlformats-officedocument.drawingml.chart+xml"/>
  <Override PartName="/ppt/charts/chart204.xml" ContentType="application/vnd.openxmlformats-officedocument.drawingml.chart+xml"/>
  <Override PartName="/ppt/charts/chart205.xml" ContentType="application/vnd.openxmlformats-officedocument.drawingml.chart+xml"/>
  <Override PartName="/ppt/charts/chart206.xml" ContentType="application/vnd.openxmlformats-officedocument.drawingml.chart+xml"/>
  <Override PartName="/ppt/charts/chart207.xml" ContentType="application/vnd.openxmlformats-officedocument.drawingml.chart+xml"/>
  <Override PartName="/ppt/charts/chart208.xml" ContentType="application/vnd.openxmlformats-officedocument.drawingml.chart+xml"/>
  <Override PartName="/ppt/charts/chart209.xml" ContentType="application/vnd.openxmlformats-officedocument.drawingml.chart+xml"/>
  <Override PartName="/ppt/charts/chart210.xml" ContentType="application/vnd.openxmlformats-officedocument.drawingml.chart+xml"/>
  <Override PartName="/ppt/charts/chart211.xml" ContentType="application/vnd.openxmlformats-officedocument.drawingml.chart+xml"/>
  <Override PartName="/ppt/charts/chart212.xml" ContentType="application/vnd.openxmlformats-officedocument.drawingml.chart+xml"/>
  <Override PartName="/ppt/charts/chart213.xml" ContentType="application/vnd.openxmlformats-officedocument.drawingml.chart+xml"/>
  <Override PartName="/ppt/charts/chart214.xml" ContentType="application/vnd.openxmlformats-officedocument.drawingml.chart+xml"/>
  <Override PartName="/ppt/charts/chart215.xml" ContentType="application/vnd.openxmlformats-officedocument.drawingml.chart+xml"/>
  <Override PartName="/ppt/charts/chart216.xml" ContentType="application/vnd.openxmlformats-officedocument.drawingml.chart+xml"/>
  <Override PartName="/ppt/charts/chart217.xml" ContentType="application/vnd.openxmlformats-officedocument.drawingml.chart+xml"/>
  <Override PartName="/ppt/charts/chart218.xml" ContentType="application/vnd.openxmlformats-officedocument.drawingml.chart+xml"/>
  <Override PartName="/ppt/charts/chart219.xml" ContentType="application/vnd.openxmlformats-officedocument.drawingml.chart+xml"/>
  <Override PartName="/ppt/charts/chart220.xml" ContentType="application/vnd.openxmlformats-officedocument.drawingml.chart+xml"/>
  <Override PartName="/ppt/charts/chart221.xml" ContentType="application/vnd.openxmlformats-officedocument.drawingml.chart+xml"/>
  <Override PartName="/ppt/charts/chart222.xml" ContentType="application/vnd.openxmlformats-officedocument.drawingml.chart+xml"/>
  <Override PartName="/ppt/charts/chart223.xml" ContentType="application/vnd.openxmlformats-officedocument.drawingml.chart+xml"/>
  <Override PartName="/ppt/charts/chart224.xml" ContentType="application/vnd.openxmlformats-officedocument.drawingml.chart+xml"/>
  <Override PartName="/ppt/charts/chart225.xml" ContentType="application/vnd.openxmlformats-officedocument.drawingml.chart+xml"/>
  <Override PartName="/ppt/notesSlides/notesSlide2.xml" ContentType="application/vnd.openxmlformats-officedocument.presentationml.notesSlide+xml"/>
  <Override PartName="/ppt/charts/chart226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227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228.xml" ContentType="application/vnd.openxmlformats-officedocument.drawingml.chart+xml"/>
  <Override PartName="/ppt/charts/chart229.xml" ContentType="application/vnd.openxmlformats-officedocument.drawingml.chart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4"/>
    <p:sldMasterId id="2147483826" r:id="rId5"/>
  </p:sldMasterIdLst>
  <p:notesMasterIdLst>
    <p:notesMasterId r:id="rId81"/>
  </p:notesMasterIdLst>
  <p:handoutMasterIdLst>
    <p:handoutMasterId r:id="rId82"/>
  </p:handoutMasterIdLst>
  <p:sldIdLst>
    <p:sldId id="478" r:id="rId6"/>
    <p:sldId id="434" r:id="rId7"/>
    <p:sldId id="591" r:id="rId8"/>
    <p:sldId id="485" r:id="rId9"/>
    <p:sldId id="593" r:id="rId10"/>
    <p:sldId id="570" r:id="rId11"/>
    <p:sldId id="571" r:id="rId12"/>
    <p:sldId id="594" r:id="rId13"/>
    <p:sldId id="595" r:id="rId14"/>
    <p:sldId id="488" r:id="rId15"/>
    <p:sldId id="489" r:id="rId16"/>
    <p:sldId id="572" r:id="rId17"/>
    <p:sldId id="491" r:id="rId18"/>
    <p:sldId id="492" r:id="rId19"/>
    <p:sldId id="493" r:id="rId20"/>
    <p:sldId id="494" r:id="rId21"/>
    <p:sldId id="592" r:id="rId22"/>
    <p:sldId id="495" r:id="rId23"/>
    <p:sldId id="496" r:id="rId24"/>
    <p:sldId id="497" r:id="rId25"/>
    <p:sldId id="498" r:id="rId26"/>
    <p:sldId id="499" r:id="rId27"/>
    <p:sldId id="500" r:id="rId28"/>
    <p:sldId id="501" r:id="rId29"/>
    <p:sldId id="502" r:id="rId30"/>
    <p:sldId id="503" r:id="rId31"/>
    <p:sldId id="504" r:id="rId32"/>
    <p:sldId id="568" r:id="rId33"/>
    <p:sldId id="579" r:id="rId34"/>
    <p:sldId id="505" r:id="rId35"/>
    <p:sldId id="573" r:id="rId36"/>
    <p:sldId id="509" r:id="rId37"/>
    <p:sldId id="510" r:id="rId38"/>
    <p:sldId id="511" r:id="rId39"/>
    <p:sldId id="512" r:id="rId40"/>
    <p:sldId id="513" r:id="rId41"/>
    <p:sldId id="514" r:id="rId42"/>
    <p:sldId id="515" r:id="rId43"/>
    <p:sldId id="516" r:id="rId44"/>
    <p:sldId id="517" r:id="rId45"/>
    <p:sldId id="518" r:id="rId46"/>
    <p:sldId id="519" r:id="rId47"/>
    <p:sldId id="520" r:id="rId48"/>
    <p:sldId id="569" r:id="rId49"/>
    <p:sldId id="580" r:id="rId50"/>
    <p:sldId id="581" r:id="rId51"/>
    <p:sldId id="583" r:id="rId52"/>
    <p:sldId id="585" r:id="rId53"/>
    <p:sldId id="586" r:id="rId54"/>
    <p:sldId id="587" r:id="rId55"/>
    <p:sldId id="588" r:id="rId56"/>
    <p:sldId id="589" r:id="rId57"/>
    <p:sldId id="590" r:id="rId58"/>
    <p:sldId id="574" r:id="rId59"/>
    <p:sldId id="522" r:id="rId60"/>
    <p:sldId id="523" r:id="rId61"/>
    <p:sldId id="548" r:id="rId62"/>
    <p:sldId id="596" r:id="rId63"/>
    <p:sldId id="549" r:id="rId64"/>
    <p:sldId id="550" r:id="rId65"/>
    <p:sldId id="551" r:id="rId66"/>
    <p:sldId id="552" r:id="rId67"/>
    <p:sldId id="578" r:id="rId68"/>
    <p:sldId id="576" r:id="rId69"/>
    <p:sldId id="553" r:id="rId70"/>
    <p:sldId id="554" r:id="rId71"/>
    <p:sldId id="555" r:id="rId72"/>
    <p:sldId id="556" r:id="rId73"/>
    <p:sldId id="557" r:id="rId74"/>
    <p:sldId id="558" r:id="rId75"/>
    <p:sldId id="559" r:id="rId76"/>
    <p:sldId id="575" r:id="rId77"/>
    <p:sldId id="560" r:id="rId78"/>
    <p:sldId id="561" r:id="rId79"/>
    <p:sldId id="467" r:id="rId80"/>
  </p:sldIdLst>
  <p:sldSz cx="12192000" cy="6858000"/>
  <p:notesSz cx="6805613" cy="9939338"/>
  <p:custDataLst>
    <p:tags r:id="rId83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orient="horz" pos="4152">
          <p15:clr>
            <a:srgbClr val="A4A3A4"/>
          </p15:clr>
        </p15:guide>
        <p15:guide id="7" orient="horz" pos="4020" userDrawn="1">
          <p15:clr>
            <a:srgbClr val="A4A3A4"/>
          </p15:clr>
        </p15:guide>
        <p15:guide id="12" orient="horz" pos="2163" userDrawn="1">
          <p15:clr>
            <a:srgbClr val="A4A3A4"/>
          </p15:clr>
        </p15:guide>
        <p15:guide id="15" pos="3842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6C9D225-747E-4EE4-D4EA-AE3EA2C970EF}" name="Piotr Pruchla" initials="PP" userId="S::piotr.pruchla@r-collective.pl::ffe2a5a2-5a70-4afe-8584-efc3207b8b14" providerId="AD"/>
  <p188:author id="{61F493CD-DA46-05CD-85B1-41573686F555}" name="Agnieszka Sikorska" initials="AS" userId="0642d8ec4ad1e4ef" providerId="Windows Live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9900"/>
    <a:srgbClr val="9DA600"/>
    <a:srgbClr val="669900"/>
    <a:srgbClr val="BF7300"/>
    <a:srgbClr val="BF5959"/>
    <a:srgbClr val="000000"/>
    <a:srgbClr val="EAEAEA"/>
    <a:srgbClr val="808000"/>
    <a:srgbClr val="989898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93D81CF-94F2-401A-BA57-92F5A7B2D0C5}" styleName="Medium Style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616DA210-FB5B-4158-B5E0-FEB733F419BA}" styleName="Styl jasny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353" autoAdjust="0"/>
    <p:restoredTop sz="99887" autoAdjust="0"/>
  </p:normalViewPr>
  <p:slideViewPr>
    <p:cSldViewPr snapToGrid="0" showGuides="1">
      <p:cViewPr varScale="1">
        <p:scale>
          <a:sx n="107" d="100"/>
          <a:sy n="107" d="100"/>
        </p:scale>
        <p:origin x="594" y="102"/>
      </p:cViewPr>
      <p:guideLst>
        <p:guide orient="horz" pos="4152"/>
        <p:guide orient="horz" pos="4020"/>
        <p:guide orient="horz" pos="2163"/>
        <p:guide pos="3842"/>
      </p:guideLst>
    </p:cSldViewPr>
  </p:slideViewPr>
  <p:outlineViewPr>
    <p:cViewPr>
      <p:scale>
        <a:sx n="33" d="100"/>
        <a:sy n="33" d="100"/>
      </p:scale>
      <p:origin x="0" y="-2538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 showGuides="1">
      <p:cViewPr varScale="1">
        <p:scale>
          <a:sx n="110" d="100"/>
          <a:sy n="110" d="100"/>
        </p:scale>
        <p:origin x="4236" y="7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1.xml"/><Relationship Id="rId21" Type="http://schemas.openxmlformats.org/officeDocument/2006/relationships/slide" Target="slides/slide16.xml"/><Relationship Id="rId42" Type="http://schemas.openxmlformats.org/officeDocument/2006/relationships/slide" Target="slides/slide37.xml"/><Relationship Id="rId47" Type="http://schemas.openxmlformats.org/officeDocument/2006/relationships/slide" Target="slides/slide42.xml"/><Relationship Id="rId63" Type="http://schemas.openxmlformats.org/officeDocument/2006/relationships/slide" Target="slides/slide58.xml"/><Relationship Id="rId68" Type="http://schemas.openxmlformats.org/officeDocument/2006/relationships/slide" Target="slides/slide63.xml"/><Relationship Id="rId84" Type="http://schemas.openxmlformats.org/officeDocument/2006/relationships/presProps" Target="presProps.xml"/><Relationship Id="rId16" Type="http://schemas.openxmlformats.org/officeDocument/2006/relationships/slide" Target="slides/slide11.xml"/><Relationship Id="rId11" Type="http://schemas.openxmlformats.org/officeDocument/2006/relationships/slide" Target="slides/slide6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53" Type="http://schemas.openxmlformats.org/officeDocument/2006/relationships/slide" Target="slides/slide48.xml"/><Relationship Id="rId58" Type="http://schemas.openxmlformats.org/officeDocument/2006/relationships/slide" Target="slides/slide53.xml"/><Relationship Id="rId74" Type="http://schemas.openxmlformats.org/officeDocument/2006/relationships/slide" Target="slides/slide69.xml"/><Relationship Id="rId79" Type="http://schemas.openxmlformats.org/officeDocument/2006/relationships/slide" Target="slides/slide74.xml"/><Relationship Id="rId5" Type="http://schemas.openxmlformats.org/officeDocument/2006/relationships/slideMaster" Target="slideMasters/slideMaster2.xml"/><Relationship Id="rId19" Type="http://schemas.openxmlformats.org/officeDocument/2006/relationships/slide" Target="slides/slide1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slide" Target="slides/slide38.xml"/><Relationship Id="rId48" Type="http://schemas.openxmlformats.org/officeDocument/2006/relationships/slide" Target="slides/slide43.xml"/><Relationship Id="rId56" Type="http://schemas.openxmlformats.org/officeDocument/2006/relationships/slide" Target="slides/slide51.xml"/><Relationship Id="rId64" Type="http://schemas.openxmlformats.org/officeDocument/2006/relationships/slide" Target="slides/slide59.xml"/><Relationship Id="rId69" Type="http://schemas.openxmlformats.org/officeDocument/2006/relationships/slide" Target="slides/slide64.xml"/><Relationship Id="rId77" Type="http://schemas.openxmlformats.org/officeDocument/2006/relationships/slide" Target="slides/slide72.xml"/><Relationship Id="rId8" Type="http://schemas.openxmlformats.org/officeDocument/2006/relationships/slide" Target="slides/slide3.xml"/><Relationship Id="rId51" Type="http://schemas.openxmlformats.org/officeDocument/2006/relationships/slide" Target="slides/slide46.xml"/><Relationship Id="rId72" Type="http://schemas.openxmlformats.org/officeDocument/2006/relationships/slide" Target="slides/slide67.xml"/><Relationship Id="rId80" Type="http://schemas.openxmlformats.org/officeDocument/2006/relationships/slide" Target="slides/slide75.xml"/><Relationship Id="rId85" Type="http://schemas.openxmlformats.org/officeDocument/2006/relationships/viewProps" Target="viewProps.xml"/><Relationship Id="rId3" Type="http://schemas.openxmlformats.org/officeDocument/2006/relationships/customXml" Target="../customXml/item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slide" Target="slides/slide41.xml"/><Relationship Id="rId59" Type="http://schemas.openxmlformats.org/officeDocument/2006/relationships/slide" Target="slides/slide54.xml"/><Relationship Id="rId67" Type="http://schemas.openxmlformats.org/officeDocument/2006/relationships/slide" Target="slides/slide62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54" Type="http://schemas.openxmlformats.org/officeDocument/2006/relationships/slide" Target="slides/slide49.xml"/><Relationship Id="rId62" Type="http://schemas.openxmlformats.org/officeDocument/2006/relationships/slide" Target="slides/slide57.xml"/><Relationship Id="rId70" Type="http://schemas.openxmlformats.org/officeDocument/2006/relationships/slide" Target="slides/slide65.xml"/><Relationship Id="rId75" Type="http://schemas.openxmlformats.org/officeDocument/2006/relationships/slide" Target="slides/slide70.xml"/><Relationship Id="rId83" Type="http://schemas.openxmlformats.org/officeDocument/2006/relationships/tags" Target="tags/tag1.xml"/><Relationship Id="rId88" Type="http://schemas.microsoft.com/office/2018/10/relationships/authors" Target="authors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slide" Target="slides/slide44.xml"/><Relationship Id="rId57" Type="http://schemas.openxmlformats.org/officeDocument/2006/relationships/slide" Target="slides/slide52.xml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44" Type="http://schemas.openxmlformats.org/officeDocument/2006/relationships/slide" Target="slides/slide39.xml"/><Relationship Id="rId52" Type="http://schemas.openxmlformats.org/officeDocument/2006/relationships/slide" Target="slides/slide47.xml"/><Relationship Id="rId60" Type="http://schemas.openxmlformats.org/officeDocument/2006/relationships/slide" Target="slides/slide55.xml"/><Relationship Id="rId65" Type="http://schemas.openxmlformats.org/officeDocument/2006/relationships/slide" Target="slides/slide60.xml"/><Relationship Id="rId73" Type="http://schemas.openxmlformats.org/officeDocument/2006/relationships/slide" Target="slides/slide68.xml"/><Relationship Id="rId78" Type="http://schemas.openxmlformats.org/officeDocument/2006/relationships/slide" Target="slides/slide73.xml"/><Relationship Id="rId81" Type="http://schemas.openxmlformats.org/officeDocument/2006/relationships/notesMaster" Target="notesMasters/notesMaster1.xml"/><Relationship Id="rId86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9" Type="http://schemas.openxmlformats.org/officeDocument/2006/relationships/slide" Target="slides/slide34.xml"/><Relationship Id="rId34" Type="http://schemas.openxmlformats.org/officeDocument/2006/relationships/slide" Target="slides/slide29.xml"/><Relationship Id="rId50" Type="http://schemas.openxmlformats.org/officeDocument/2006/relationships/slide" Target="slides/slide45.xml"/><Relationship Id="rId55" Type="http://schemas.openxmlformats.org/officeDocument/2006/relationships/slide" Target="slides/slide50.xml"/><Relationship Id="rId76" Type="http://schemas.openxmlformats.org/officeDocument/2006/relationships/slide" Target="slides/slide71.xml"/><Relationship Id="rId7" Type="http://schemas.openxmlformats.org/officeDocument/2006/relationships/slide" Target="slides/slide2.xml"/><Relationship Id="rId71" Type="http://schemas.openxmlformats.org/officeDocument/2006/relationships/slide" Target="slides/slide66.xml"/><Relationship Id="rId2" Type="http://schemas.openxmlformats.org/officeDocument/2006/relationships/customXml" Target="../customXml/item2.xml"/><Relationship Id="rId29" Type="http://schemas.openxmlformats.org/officeDocument/2006/relationships/slide" Target="slides/slide24.xml"/><Relationship Id="rId24" Type="http://schemas.openxmlformats.org/officeDocument/2006/relationships/slide" Target="slides/slide19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66" Type="http://schemas.openxmlformats.org/officeDocument/2006/relationships/slide" Target="slides/slide61.xml"/><Relationship Id="rId87" Type="http://schemas.openxmlformats.org/officeDocument/2006/relationships/tableStyles" Target="tableStyles.xml"/><Relationship Id="rId61" Type="http://schemas.openxmlformats.org/officeDocument/2006/relationships/slide" Target="slides/slide56.xml"/><Relationship Id="rId82" Type="http://schemas.openxmlformats.org/officeDocument/2006/relationships/handoutMaster" Target="handoutMasters/handoutMaster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.xlsx"/></Relationships>
</file>

<file path=ppt/charts/_rels/chart10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9.xlsx"/><Relationship Id="rId1" Type="http://schemas.openxmlformats.org/officeDocument/2006/relationships/themeOverride" Target="../theme/themeOverride11.xml"/></Relationships>
</file>

<file path=ppt/charts/_rels/chart10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0.xlsx"/><Relationship Id="rId1" Type="http://schemas.openxmlformats.org/officeDocument/2006/relationships/themeOverride" Target="../theme/themeOverride12.xml"/></Relationships>
</file>

<file path=ppt/charts/_rels/chart10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1.xlsx"/><Relationship Id="rId1" Type="http://schemas.openxmlformats.org/officeDocument/2006/relationships/themeOverride" Target="../theme/themeOverride13.xml"/></Relationships>
</file>

<file path=ppt/charts/_rels/chart10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2.xlsx"/><Relationship Id="rId1" Type="http://schemas.openxmlformats.org/officeDocument/2006/relationships/themeOverride" Target="../theme/themeOverride14.xml"/></Relationships>
</file>

<file path=ppt/charts/_rels/chart10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3.xlsx"/><Relationship Id="rId1" Type="http://schemas.openxmlformats.org/officeDocument/2006/relationships/themeOverride" Target="../theme/themeOverride15.xml"/></Relationships>
</file>

<file path=ppt/charts/_rels/chart10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4.xlsx"/><Relationship Id="rId1" Type="http://schemas.openxmlformats.org/officeDocument/2006/relationships/themeOverride" Target="../theme/themeOverride16.xml"/></Relationships>
</file>

<file path=ppt/charts/_rels/chart10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5.xlsx"/></Relationships>
</file>

<file path=ppt/charts/_rels/chart10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6.xlsx"/></Relationships>
</file>

<file path=ppt/charts/_rels/chart10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7.xlsx"/></Relationships>
</file>

<file path=ppt/charts/_rels/chart10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8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9.xlsx"/></Relationships>
</file>

<file path=ppt/charts/_rels/chart1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0.xlsx"/></Relationships>
</file>

<file path=ppt/charts/_rels/chart1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1.xlsx"/></Relationships>
</file>

<file path=ppt/charts/_rels/chart1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2.xlsx"/></Relationships>
</file>

<file path=ppt/charts/_rels/chart1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3.xlsx"/></Relationships>
</file>

<file path=ppt/charts/_rels/chart1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4.xlsx"/></Relationships>
</file>

<file path=ppt/charts/_rels/chart1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5.xlsx"/></Relationships>
</file>

<file path=ppt/charts/_rels/chart1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6.xlsx"/></Relationships>
</file>

<file path=ppt/charts/_rels/chart1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7.xlsx"/></Relationships>
</file>

<file path=ppt/charts/_rels/chart1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8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.xlsx"/></Relationships>
</file>

<file path=ppt/charts/_rels/chart12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9.xlsx"/></Relationships>
</file>

<file path=ppt/charts/_rels/chart1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0.xlsx"/></Relationships>
</file>

<file path=ppt/charts/_rels/chart12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1.xlsx"/></Relationships>
</file>

<file path=ppt/charts/_rels/chart1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2.xlsx"/></Relationships>
</file>

<file path=ppt/charts/_rels/chart12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3.xlsx"/></Relationships>
</file>

<file path=ppt/charts/_rels/chart12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4.xlsx"/></Relationships>
</file>

<file path=ppt/charts/_rels/chart12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5.xlsx"/></Relationships>
</file>

<file path=ppt/charts/_rels/chart12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6.xlsx"/></Relationships>
</file>

<file path=ppt/charts/_rels/chart12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7.xlsx"/></Relationships>
</file>

<file path=ppt/charts/_rels/chart12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8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.xlsx"/></Relationships>
</file>

<file path=ppt/charts/_rels/chart13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9.xlsx"/></Relationships>
</file>

<file path=ppt/charts/_rels/chart1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0.xlsx"/></Relationships>
</file>

<file path=ppt/charts/_rels/chart13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1.xlsx"/></Relationships>
</file>

<file path=ppt/charts/_rels/chart13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2.xlsx"/></Relationships>
</file>

<file path=ppt/charts/_rels/chart13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3.xlsx"/></Relationships>
</file>

<file path=ppt/charts/_rels/chart1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4.xlsx"/></Relationships>
</file>

<file path=ppt/charts/_rels/chart13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5.xlsx"/></Relationships>
</file>

<file path=ppt/charts/_rels/chart13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6.xlsx"/></Relationships>
</file>

<file path=ppt/charts/_rels/chart13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7.xlsx"/></Relationships>
</file>

<file path=ppt/charts/_rels/chart13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8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.xlsx"/></Relationships>
</file>

<file path=ppt/charts/_rels/chart1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9.xlsx"/></Relationships>
</file>

<file path=ppt/charts/_rels/chart1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0.xlsx"/></Relationships>
</file>

<file path=ppt/charts/_rels/chart14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1.xlsx"/></Relationships>
</file>

<file path=ppt/charts/_rels/chart14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2.xlsx"/></Relationships>
</file>

<file path=ppt/charts/_rels/chart14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3.xlsx"/></Relationships>
</file>

<file path=ppt/charts/_rels/chart14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4.xlsx"/></Relationships>
</file>

<file path=ppt/charts/_rels/chart14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5.xlsx"/></Relationships>
</file>

<file path=ppt/charts/_rels/chart14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6.xlsx"/></Relationships>
</file>

<file path=ppt/charts/_rels/chart14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7.xlsx"/></Relationships>
</file>

<file path=ppt/charts/_rels/chart14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8.xlsx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.xlsx"/></Relationships>
</file>

<file path=ppt/charts/_rels/chart15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9.xlsx"/></Relationships>
</file>

<file path=ppt/charts/_rels/chart1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0.xlsx"/></Relationships>
</file>

<file path=ppt/charts/_rels/chart15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51.xlsx"/><Relationship Id="rId1" Type="http://schemas.openxmlformats.org/officeDocument/2006/relationships/themeOverride" Target="../theme/themeOverride17.xml"/></Relationships>
</file>

<file path=ppt/charts/_rels/chart15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52.xlsx"/><Relationship Id="rId1" Type="http://schemas.openxmlformats.org/officeDocument/2006/relationships/themeOverride" Target="../theme/themeOverride18.xml"/></Relationships>
</file>

<file path=ppt/charts/_rels/chart15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53.xlsx"/><Relationship Id="rId1" Type="http://schemas.openxmlformats.org/officeDocument/2006/relationships/themeOverride" Target="../theme/themeOverride19.xml"/></Relationships>
</file>

<file path=ppt/charts/_rels/chart15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54.xlsx"/><Relationship Id="rId1" Type="http://schemas.openxmlformats.org/officeDocument/2006/relationships/themeOverride" Target="../theme/themeOverride20.xml"/></Relationships>
</file>

<file path=ppt/charts/_rels/chart15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55.xlsx"/><Relationship Id="rId1" Type="http://schemas.openxmlformats.org/officeDocument/2006/relationships/themeOverride" Target="../theme/themeOverride21.xml"/></Relationships>
</file>

<file path=ppt/charts/_rels/chart15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56.xlsx"/><Relationship Id="rId1" Type="http://schemas.openxmlformats.org/officeDocument/2006/relationships/themeOverride" Target="../theme/themeOverride22.xml"/></Relationships>
</file>

<file path=ppt/charts/_rels/chart15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57.xlsx"/><Relationship Id="rId1" Type="http://schemas.openxmlformats.org/officeDocument/2006/relationships/themeOverride" Target="../theme/themeOverride23.xml"/></Relationships>
</file>

<file path=ppt/charts/_rels/chart15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58.xlsx"/><Relationship Id="rId1" Type="http://schemas.openxmlformats.org/officeDocument/2006/relationships/themeOverride" Target="../theme/themeOverride24.xml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.xlsx"/></Relationships>
</file>

<file path=ppt/charts/_rels/chart16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59.xlsx"/><Relationship Id="rId1" Type="http://schemas.openxmlformats.org/officeDocument/2006/relationships/themeOverride" Target="../theme/themeOverride25.xml"/></Relationships>
</file>

<file path=ppt/charts/_rels/chart16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60.xlsx"/><Relationship Id="rId1" Type="http://schemas.openxmlformats.org/officeDocument/2006/relationships/themeOverride" Target="../theme/themeOverride26.xml"/></Relationships>
</file>

<file path=ppt/charts/_rels/chart16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1.xlsx"/></Relationships>
</file>

<file path=ppt/charts/_rels/chart16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2.xlsx"/></Relationships>
</file>

<file path=ppt/charts/_rels/chart16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3.xlsx"/></Relationships>
</file>

<file path=ppt/charts/_rels/chart16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4.xlsx"/></Relationships>
</file>

<file path=ppt/charts/_rels/chart16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5.xlsx"/></Relationships>
</file>

<file path=ppt/charts/_rels/chart16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66.xlsx"/><Relationship Id="rId1" Type="http://schemas.openxmlformats.org/officeDocument/2006/relationships/themeOverride" Target="../theme/themeOverride27.xml"/></Relationships>
</file>

<file path=ppt/charts/_rels/chart16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67.xlsx"/><Relationship Id="rId1" Type="http://schemas.openxmlformats.org/officeDocument/2006/relationships/themeOverride" Target="../theme/themeOverride28.xml"/></Relationships>
</file>

<file path=ppt/charts/_rels/chart16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68.xlsx"/><Relationship Id="rId1" Type="http://schemas.openxmlformats.org/officeDocument/2006/relationships/themeOverride" Target="../theme/themeOverride29.xml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.xlsx"/></Relationships>
</file>

<file path=ppt/charts/_rels/chart17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69.xlsx"/><Relationship Id="rId1" Type="http://schemas.openxmlformats.org/officeDocument/2006/relationships/themeOverride" Target="../theme/themeOverride30.xml"/></Relationships>
</file>

<file path=ppt/charts/_rels/chart17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70.xlsx"/><Relationship Id="rId1" Type="http://schemas.openxmlformats.org/officeDocument/2006/relationships/themeOverride" Target="../theme/themeOverride31.xml"/></Relationships>
</file>

<file path=ppt/charts/_rels/chart17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71.xlsx"/><Relationship Id="rId1" Type="http://schemas.openxmlformats.org/officeDocument/2006/relationships/themeOverride" Target="../theme/themeOverride32.xml"/></Relationships>
</file>

<file path=ppt/charts/_rels/chart17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2.xlsx"/></Relationships>
</file>

<file path=ppt/charts/_rels/chart17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3.xlsx"/></Relationships>
</file>

<file path=ppt/charts/_rels/chart17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4.xlsx"/></Relationships>
</file>

<file path=ppt/charts/_rels/chart17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5.xlsx"/></Relationships>
</file>

<file path=ppt/charts/_rels/chart17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6.xlsx"/></Relationships>
</file>

<file path=ppt/charts/_rels/chart17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7.xlsx"/></Relationships>
</file>

<file path=ppt/charts/_rels/chart17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8.xlsx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.xlsx"/></Relationships>
</file>

<file path=ppt/charts/_rels/chart18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9.xlsx"/></Relationships>
</file>

<file path=ppt/charts/_rels/chart18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0.xlsx"/></Relationships>
</file>

<file path=ppt/charts/_rels/chart18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1.xlsx"/></Relationships>
</file>

<file path=ppt/charts/_rels/chart18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2.xlsx"/></Relationships>
</file>

<file path=ppt/charts/_rels/chart18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3.xlsx"/></Relationships>
</file>

<file path=ppt/charts/_rels/chart18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4.xlsx"/></Relationships>
</file>

<file path=ppt/charts/_rels/chart18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5.xlsx"/></Relationships>
</file>

<file path=ppt/charts/_rels/chart18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6.xlsx"/></Relationships>
</file>

<file path=ppt/charts/_rels/chart18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7.xlsx"/></Relationships>
</file>

<file path=ppt/charts/_rels/chart18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8.xlsx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.xlsx"/></Relationships>
</file>

<file path=ppt/charts/_rels/chart19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9.xlsx"/></Relationships>
</file>

<file path=ppt/charts/_rels/chart19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0.xlsx"/></Relationships>
</file>

<file path=ppt/charts/_rels/chart19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1.xlsx"/></Relationships>
</file>

<file path=ppt/charts/_rels/chart19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2.xlsx"/></Relationships>
</file>

<file path=ppt/charts/_rels/chart19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3.xlsx"/></Relationships>
</file>

<file path=ppt/charts/_rels/chart19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4.xlsx"/></Relationships>
</file>

<file path=ppt/charts/_rels/chart19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5.xlsx"/></Relationships>
</file>

<file path=ppt/charts/_rels/chart19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6.xlsx"/></Relationships>
</file>

<file path=ppt/charts/_rels/chart19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7.xlsx"/></Relationships>
</file>

<file path=ppt/charts/_rels/chart19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8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2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.xlsx"/></Relationships>
</file>

<file path=ppt/charts/_rels/chart20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9.xlsx"/></Relationships>
</file>

<file path=ppt/charts/_rels/chart20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0.xlsx"/></Relationships>
</file>

<file path=ppt/charts/_rels/chart20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1.xlsx"/></Relationships>
</file>

<file path=ppt/charts/_rels/chart20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2.xlsx"/></Relationships>
</file>

<file path=ppt/charts/_rels/chart20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3.xlsx"/></Relationships>
</file>

<file path=ppt/charts/_rels/chart20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4.xlsx"/></Relationships>
</file>

<file path=ppt/charts/_rels/chart20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5.xlsx"/></Relationships>
</file>

<file path=ppt/charts/_rels/chart20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6.xlsx"/></Relationships>
</file>

<file path=ppt/charts/_rels/chart20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7.xlsx"/></Relationships>
</file>

<file path=ppt/charts/_rels/chart20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8.xlsx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.xlsx"/></Relationships>
</file>

<file path=ppt/charts/_rels/chart2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9.xlsx"/></Relationships>
</file>

<file path=ppt/charts/_rels/chart2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0.xlsx"/></Relationships>
</file>

<file path=ppt/charts/_rels/chart2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1.xlsx"/></Relationships>
</file>

<file path=ppt/charts/_rels/chart2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2.xlsx"/></Relationships>
</file>

<file path=ppt/charts/_rels/chart2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3.xlsx"/></Relationships>
</file>

<file path=ppt/charts/_rels/chart2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4.xlsx"/></Relationships>
</file>

<file path=ppt/charts/_rels/chart2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5.xlsx"/></Relationships>
</file>

<file path=ppt/charts/_rels/chart2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6.xlsx"/></Relationships>
</file>

<file path=ppt/charts/_rels/chart2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7.xlsx"/></Relationships>
</file>

<file path=ppt/charts/_rels/chart2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8.xlsx"/></Relationships>
</file>

<file path=ppt/charts/_rels/chart2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.xlsx"/></Relationships>
</file>

<file path=ppt/charts/_rels/chart22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9.xlsx"/></Relationships>
</file>

<file path=ppt/charts/_rels/chart2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0.xlsx"/></Relationships>
</file>

<file path=ppt/charts/_rels/chart22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1.xlsx"/></Relationships>
</file>

<file path=ppt/charts/_rels/chart2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2.xlsx"/></Relationships>
</file>

<file path=ppt/charts/_rels/chart22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3.xlsx"/></Relationships>
</file>

<file path=ppt/charts/_rels/chart22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4.xlsx"/></Relationships>
</file>

<file path=ppt/charts/_rels/chart2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5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6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22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7.xlsx"/></Relationships>
</file>

<file path=ppt/charts/_rels/chart22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8.xlsx"/></Relationships>
</file>

<file path=ppt/charts/_rels/chart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.xlsx"/></Relationships>
</file>

<file path=ppt/charts/_rels/chart2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3.xlsx"/></Relationships>
</file>

<file path=ppt/charts/_rels/chart2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4.xlsx"/></Relationships>
</file>

<file path=ppt/charts/_rels/chart2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5.xlsx"/></Relationships>
</file>

<file path=ppt/charts/_rels/chart2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6.xlsx"/></Relationships>
</file>

<file path=ppt/charts/_rels/chart2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7.xlsx"/></Relationships>
</file>

<file path=ppt/charts/_rels/chart2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8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3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9.xlsx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3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.xlsx"/></Relationships>
</file>

<file path=ppt/charts/_rels/chart3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2.xlsx"/></Relationships>
</file>

<file path=ppt/charts/_rels/chart3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3.xlsx"/></Relationships>
</file>

<file path=ppt/charts/_rels/chart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4.xlsx"/></Relationships>
</file>

<file path=ppt/charts/_rels/chart3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5.xlsx"/></Relationships>
</file>

<file path=ppt/charts/_rels/chart3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6.xlsx"/></Relationships>
</file>

<file path=ppt/charts/_rels/chart3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7.xlsx"/></Relationships>
</file>

<file path=ppt/charts/_rels/chart3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9.xlsx"/></Relationships>
</file>

<file path=ppt/charts/_rels/chart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0.xlsx"/></Relationships>
</file>

<file path=ppt/charts/_rels/chart4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.xlsx"/></Relationships>
</file>

<file path=ppt/charts/_rels/chart4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2.xlsx"/></Relationships>
</file>

<file path=ppt/charts/_rels/chart4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3.xlsx"/></Relationships>
</file>

<file path=ppt/charts/_rels/chart4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.xlsx"/></Relationships>
</file>

<file path=ppt/charts/_rels/chart4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5.xlsx"/></Relationships>
</file>

<file path=ppt/charts/_rels/chart4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6.xlsx"/></Relationships>
</file>

<file path=ppt/charts/_rels/chart4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7.xlsx"/></Relationships>
</file>

<file path=ppt/charts/_rels/chart4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8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5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9.xlsx"/></Relationships>
</file>

<file path=ppt/charts/_rels/chart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0.xlsx"/></Relationships>
</file>

<file path=ppt/charts/_rels/chart5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1.xlsx"/></Relationships>
</file>

<file path=ppt/charts/_rels/chart5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2.xlsx"/></Relationships>
</file>

<file path=ppt/charts/_rels/chart5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3.xlsx"/></Relationships>
</file>

<file path=ppt/charts/_rels/chart5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4.xlsx"/></Relationships>
</file>

<file path=ppt/charts/_rels/chart5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5.xlsx"/></Relationships>
</file>

<file path=ppt/charts/_rels/chart5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6.xlsx"/></Relationships>
</file>

<file path=ppt/charts/_rels/chart5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7.xlsx"/></Relationships>
</file>

<file path=ppt/charts/_rels/chart5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8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6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9.xlsx"/></Relationships>
</file>

<file path=ppt/charts/_rels/chart6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0.xlsx"/></Relationships>
</file>

<file path=ppt/charts/_rels/chart6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1.xlsx"/></Relationships>
</file>

<file path=ppt/charts/_rels/chart6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2.xlsx"/></Relationships>
</file>

<file path=ppt/charts/_rels/chart6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3.xlsx"/></Relationships>
</file>

<file path=ppt/charts/_rels/chart6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4.xlsx"/></Relationships>
</file>

<file path=ppt/charts/_rels/chart6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5.xlsx"/></Relationships>
</file>

<file path=ppt/charts/_rels/chart6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6.xlsx"/></Relationships>
</file>

<file path=ppt/charts/_rels/chart6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7.xlsx"/></Relationships>
</file>

<file path=ppt/charts/_rels/chart6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8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7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9.xlsx"/></Relationships>
</file>

<file path=ppt/charts/_rels/chart7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0.xlsx"/></Relationships>
</file>

<file path=ppt/charts/_rels/chart7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1.xlsx"/></Relationships>
</file>

<file path=ppt/charts/_rels/chart7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2.xlsx"/></Relationships>
</file>

<file path=ppt/charts/_rels/chart7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3.xlsx"/></Relationships>
</file>

<file path=ppt/charts/_rels/chart7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4.xlsx"/></Relationships>
</file>

<file path=ppt/charts/_rels/chart7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5.xlsx"/></Relationships>
</file>

<file path=ppt/charts/_rels/chart7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6.xlsx"/></Relationships>
</file>

<file path=ppt/charts/_rels/chart7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7.xlsx"/></Relationships>
</file>

<file path=ppt/charts/_rels/chart7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8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8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9.xlsx"/></Relationships>
</file>

<file path=ppt/charts/_rels/chart8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0.xlsx"/></Relationships>
</file>

<file path=ppt/charts/_rels/chart8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1.xlsx"/></Relationships>
</file>

<file path=ppt/charts/_rels/chart8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2.xlsx"/></Relationships>
</file>

<file path=ppt/charts/_rels/chart8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3.xlsx"/></Relationships>
</file>

<file path=ppt/charts/_rels/chart8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4.xlsx"/><Relationship Id="rId1" Type="http://schemas.openxmlformats.org/officeDocument/2006/relationships/themeOverride" Target="../theme/themeOverride1.xml"/></Relationships>
</file>

<file path=ppt/charts/_rels/chart8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5.xlsx"/><Relationship Id="rId1" Type="http://schemas.openxmlformats.org/officeDocument/2006/relationships/themeOverride" Target="../theme/themeOverride2.xml"/></Relationships>
</file>

<file path=ppt/charts/_rels/chart8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6.xlsx"/><Relationship Id="rId1" Type="http://schemas.openxmlformats.org/officeDocument/2006/relationships/themeOverride" Target="../theme/themeOverride3.xml"/></Relationships>
</file>

<file path=ppt/charts/_rels/chart8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7.xlsx"/><Relationship Id="rId1" Type="http://schemas.openxmlformats.org/officeDocument/2006/relationships/themeOverride" Target="../theme/themeOverride4.xml"/></Relationships>
</file>

<file path=ppt/charts/_rels/chart8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8.xlsx"/><Relationship Id="rId1" Type="http://schemas.openxmlformats.org/officeDocument/2006/relationships/themeOverride" Target="../theme/themeOverride5.xml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_rels/chart9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9.xlsx"/><Relationship Id="rId1" Type="http://schemas.openxmlformats.org/officeDocument/2006/relationships/themeOverride" Target="../theme/themeOverride6.xml"/></Relationships>
</file>

<file path=ppt/charts/_rels/chart9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0.xlsx"/><Relationship Id="rId1" Type="http://schemas.openxmlformats.org/officeDocument/2006/relationships/themeOverride" Target="../theme/themeOverride7.xml"/></Relationships>
</file>

<file path=ppt/charts/_rels/chart9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1.xlsx"/><Relationship Id="rId1" Type="http://schemas.openxmlformats.org/officeDocument/2006/relationships/themeOverride" Target="../theme/themeOverride8.xml"/></Relationships>
</file>

<file path=ppt/charts/_rels/chart9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2.xlsx"/><Relationship Id="rId1" Type="http://schemas.openxmlformats.org/officeDocument/2006/relationships/themeOverride" Target="../theme/themeOverride9.xml"/></Relationships>
</file>

<file path=ppt/charts/_rels/chart9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3.xlsx"/><Relationship Id="rId1" Type="http://schemas.openxmlformats.org/officeDocument/2006/relationships/themeOverride" Target="../theme/themeOverride10.xml"/></Relationships>
</file>

<file path=ppt/charts/_rels/chart9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4.xlsx"/></Relationships>
</file>

<file path=ppt/charts/_rels/chart9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5.xlsx"/></Relationships>
</file>

<file path=ppt/charts/_rels/chart9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6.xlsx"/></Relationships>
</file>

<file path=ppt/charts/_rels/chart9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7.xlsx"/></Relationships>
</file>

<file path=ppt/charts/_rels/chart9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9.4253818392879052E-2"/>
          <c:y val="8.5496225599282868E-2"/>
          <c:w val="0.8996991452921459"/>
          <c:h val="0.91450138094589606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Arkusz1!$A$2</c:f>
              <c:strCache>
                <c:ptCount val="1"/>
                <c:pt idx="0">
                  <c:v>liczba turystów [mln]</c:v>
                </c:pt>
              </c:strCache>
            </c:strRef>
          </c:tx>
          <c:spPr>
            <a:solidFill>
              <a:srgbClr val="002060"/>
            </a:solidFill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1AA-4215-9926-8CC90E54CF96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9BED-4B8D-918E-6E0B485C3721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 b="1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Arkusz1!$B$1:$N$1</c:f>
              <c:strCache>
                <c:ptCount val="13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</c:v>
                </c:pt>
                <c:pt idx="8">
                  <c:v>2021</c:v>
                </c:pt>
                <c:pt idx="9">
                  <c:v>2022</c:v>
                </c:pt>
                <c:pt idx="10">
                  <c:v>2023</c:v>
                </c:pt>
                <c:pt idx="11">
                  <c:v>2024</c:v>
                </c:pt>
                <c:pt idx="12">
                  <c:v>2025</c:v>
                </c:pt>
              </c:strCache>
            </c:strRef>
          </c:cat>
          <c:val>
            <c:numRef>
              <c:f>Arkusz1!$B$2:$N$2</c:f>
              <c:numCache>
                <c:formatCode>General</c:formatCode>
                <c:ptCount val="13"/>
                <c:pt idx="0">
                  <c:v>1.76</c:v>
                </c:pt>
                <c:pt idx="1">
                  <c:v>1.53</c:v>
                </c:pt>
                <c:pt idx="2">
                  <c:v>1.39</c:v>
                </c:pt>
                <c:pt idx="3">
                  <c:v>1.56</c:v>
                </c:pt>
                <c:pt idx="4">
                  <c:v>1.7</c:v>
                </c:pt>
                <c:pt idx="5">
                  <c:v>1.9</c:v>
                </c:pt>
                <c:pt idx="6">
                  <c:v>2.2999999999999998</c:v>
                </c:pt>
                <c:pt idx="7">
                  <c:v>2.42</c:v>
                </c:pt>
                <c:pt idx="8">
                  <c:v>1.645</c:v>
                </c:pt>
                <c:pt idx="9">
                  <c:v>1.85</c:v>
                </c:pt>
                <c:pt idx="10">
                  <c:v>2.1</c:v>
                </c:pt>
                <c:pt idx="11">
                  <c:v>1.9</c:v>
                </c:pt>
                <c:pt idx="12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4CB-4A4C-8FE9-E5B5716274E5}"/>
            </c:ext>
          </c:extLst>
        </c:ser>
        <c:ser>
          <c:idx val="1"/>
          <c:order val="1"/>
          <c:tx>
            <c:strRef>
              <c:f>Arkusz1!$A$3</c:f>
              <c:strCache>
                <c:ptCount val="1"/>
                <c:pt idx="0">
                  <c:v>średni czas [dni]</c:v>
                </c:pt>
              </c:strCache>
            </c:strRef>
          </c:tx>
          <c:spPr>
            <a:noFill/>
          </c:spPr>
          <c:invertIfNegative val="0"/>
          <c:cat>
            <c:strRef>
              <c:f>Arkusz1!$B$1:$N$1</c:f>
              <c:strCache>
                <c:ptCount val="13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</c:v>
                </c:pt>
                <c:pt idx="8">
                  <c:v>2021</c:v>
                </c:pt>
                <c:pt idx="9">
                  <c:v>2022</c:v>
                </c:pt>
                <c:pt idx="10">
                  <c:v>2023</c:v>
                </c:pt>
                <c:pt idx="11">
                  <c:v>2024</c:v>
                </c:pt>
                <c:pt idx="12">
                  <c:v>2025</c:v>
                </c:pt>
              </c:strCache>
            </c:strRef>
          </c:cat>
          <c:val>
            <c:numRef>
              <c:f>Arkusz1!$B$3:$N$3</c:f>
              <c:numCache>
                <c:formatCode>General</c:formatCode>
                <c:ptCount val="13"/>
                <c:pt idx="0">
                  <c:v>8</c:v>
                </c:pt>
                <c:pt idx="1">
                  <c:v>6.7700000000000005</c:v>
                </c:pt>
                <c:pt idx="2">
                  <c:v>7.2099999999999991</c:v>
                </c:pt>
                <c:pt idx="3">
                  <c:v>6.89</c:v>
                </c:pt>
                <c:pt idx="4">
                  <c:v>6.1000000000000005</c:v>
                </c:pt>
                <c:pt idx="5">
                  <c:v>5.8999999999999995</c:v>
                </c:pt>
                <c:pt idx="6">
                  <c:v>5.8000000000000007</c:v>
                </c:pt>
                <c:pt idx="7">
                  <c:v>5.45</c:v>
                </c:pt>
                <c:pt idx="8">
                  <c:v>5.9250000000000007</c:v>
                </c:pt>
                <c:pt idx="9">
                  <c:v>6.25</c:v>
                </c:pt>
                <c:pt idx="10">
                  <c:v>6.25</c:v>
                </c:pt>
                <c:pt idx="11">
                  <c:v>6.25</c:v>
                </c:pt>
                <c:pt idx="12">
                  <c:v>6.25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4CB-4A4C-8FE9-E5B5716274E5}"/>
            </c:ext>
          </c:extLst>
        </c:ser>
        <c:ser>
          <c:idx val="2"/>
          <c:order val="2"/>
          <c:tx>
            <c:strRef>
              <c:f>Arkusz1!$A$4</c:f>
              <c:strCache>
                <c:ptCount val="1"/>
                <c:pt idx="0">
                  <c:v>wydatki [mld zł]</c:v>
                </c:pt>
              </c:strCache>
            </c:strRef>
          </c:tx>
          <c:spPr>
            <a:solidFill>
              <a:srgbClr val="FFC000"/>
            </a:solidFill>
          </c:spPr>
          <c:invertIfNegative val="0"/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9BED-4B8D-918E-6E0B485C3721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 b="1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Arkusz1!$B$1:$N$1</c:f>
              <c:strCache>
                <c:ptCount val="13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</c:v>
                </c:pt>
                <c:pt idx="8">
                  <c:v>2021</c:v>
                </c:pt>
                <c:pt idx="9">
                  <c:v>2022</c:v>
                </c:pt>
                <c:pt idx="10">
                  <c:v>2023</c:v>
                </c:pt>
                <c:pt idx="11">
                  <c:v>2024</c:v>
                </c:pt>
                <c:pt idx="12">
                  <c:v>2025</c:v>
                </c:pt>
              </c:strCache>
            </c:strRef>
          </c:cat>
          <c:val>
            <c:numRef>
              <c:f>Arkusz1!$B$4:$N$4</c:f>
              <c:numCache>
                <c:formatCode>General</c:formatCode>
                <c:ptCount val="13"/>
                <c:pt idx="0">
                  <c:v>1.4</c:v>
                </c:pt>
                <c:pt idx="1">
                  <c:v>1.7</c:v>
                </c:pt>
                <c:pt idx="2">
                  <c:v>1.4</c:v>
                </c:pt>
                <c:pt idx="3">
                  <c:v>1.55</c:v>
                </c:pt>
                <c:pt idx="4">
                  <c:v>2.2000000000000002</c:v>
                </c:pt>
                <c:pt idx="5">
                  <c:v>2.2000000000000002</c:v>
                </c:pt>
                <c:pt idx="6">
                  <c:v>1.9</c:v>
                </c:pt>
                <c:pt idx="7">
                  <c:v>2.13</c:v>
                </c:pt>
                <c:pt idx="8">
                  <c:v>2.4300000000000002</c:v>
                </c:pt>
                <c:pt idx="9">
                  <c:v>1.9</c:v>
                </c:pt>
                <c:pt idx="10">
                  <c:v>2.9</c:v>
                </c:pt>
                <c:pt idx="11">
                  <c:v>2.2250000000000001</c:v>
                </c:pt>
                <c:pt idx="12">
                  <c:v>3.6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4CB-4A4C-8FE9-E5B5716274E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317701632"/>
        <c:axId val="328901760"/>
      </c:barChart>
      <c:catAx>
        <c:axId val="317701632"/>
        <c:scaling>
          <c:orientation val="minMax"/>
        </c:scaling>
        <c:delete val="0"/>
        <c:axPos val="t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900"/>
            </a:pPr>
            <a:endParaRPr lang="en-US"/>
          </a:p>
        </c:txPr>
        <c:crossAx val="328901760"/>
        <c:crosses val="autoZero"/>
        <c:auto val="1"/>
        <c:lblAlgn val="ctr"/>
        <c:lblOffset val="100"/>
        <c:noMultiLvlLbl val="0"/>
      </c:catAx>
      <c:valAx>
        <c:axId val="328901760"/>
        <c:scaling>
          <c:orientation val="maxMin"/>
        </c:scaling>
        <c:delete val="1"/>
        <c:axPos val="l"/>
        <c:numFmt formatCode="0%" sourceLinked="1"/>
        <c:majorTickMark val="out"/>
        <c:minorTickMark val="none"/>
        <c:tickLblPos val="nextTo"/>
        <c:crossAx val="31770163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.55996637250848247"/>
          <c:y val="0.50533316104834425"/>
          <c:w val="0.2489330141102539"/>
          <c:h val="0.25756506852536432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n=XXX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explosion val="63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8824-4B81-AA5A-86FCE3834622}"/>
              </c:ext>
            </c:extLst>
          </c:dPt>
          <c:dPt>
            <c:idx val="1"/>
            <c:bubble3D val="0"/>
            <c:spPr>
              <a:solidFill>
                <a:srgbClr val="E6F2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8824-4B81-AA5A-86FCE3834622}"/>
              </c:ext>
            </c:extLst>
          </c:dPt>
          <c:dPt>
            <c:idx val="2"/>
            <c:bubble3D val="0"/>
            <c:spPr>
              <a:solidFill>
                <a:srgbClr val="BBC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5-8824-4B81-AA5A-86FCE3834622}"/>
              </c:ext>
            </c:extLst>
          </c:dPt>
          <c:dPt>
            <c:idx val="3"/>
            <c:bubble3D val="0"/>
            <c:spPr>
              <a:solidFill>
                <a:schemeClr val="bg1">
                  <a:lumMod val="75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7-8824-4B81-AA5A-86FCE3834622}"/>
              </c:ext>
            </c:extLst>
          </c:dPt>
          <c:dPt>
            <c:idx val="4"/>
            <c:bubble3D val="0"/>
            <c:spPr>
              <a:solidFill>
                <a:srgbClr val="838A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9-8824-4B81-AA5A-86FCE3834622}"/>
              </c:ext>
            </c:extLst>
          </c:dPt>
          <c:dPt>
            <c:idx val="5"/>
            <c:bubble3D val="0"/>
            <c:spPr>
              <a:solidFill>
                <a:schemeClr val="accent1">
                  <a:lumMod val="5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B-FF9B-4DDC-A6B3-F850F929F77D}"/>
              </c:ext>
            </c:extLst>
          </c:dPt>
          <c:cat>
            <c:strRef>
              <c:f>Arkusz1!$A$2:$A$7</c:f>
              <c:strCache>
                <c:ptCount val="6"/>
                <c:pt idx="0">
                  <c:v>18-19 lat</c:v>
                </c:pt>
                <c:pt idx="1">
                  <c:v>20-29 lat</c:v>
                </c:pt>
                <c:pt idx="2">
                  <c:v>30-39 lat</c:v>
                </c:pt>
                <c:pt idx="3">
                  <c:v>40-49 lat</c:v>
                </c:pt>
                <c:pt idx="4">
                  <c:v>50-59 lat</c:v>
                </c:pt>
                <c:pt idx="5">
                  <c:v>60 i więcej</c:v>
                </c:pt>
              </c:strCache>
            </c:strRef>
          </c:cat>
          <c:val>
            <c:numRef>
              <c:f>Arkusz1!$B$2:$B$7</c:f>
              <c:numCache>
                <c:formatCode>General</c:formatCode>
                <c:ptCount val="6"/>
              </c:numCache>
            </c:numRef>
          </c:val>
          <c:extLst>
            <c:ext xmlns:c16="http://schemas.microsoft.com/office/drawing/2014/chart" uri="{C3380CC4-5D6E-409C-BE32-E72D297353CC}">
              <c16:uniqueId val="{0000000A-8824-4B81-AA5A-86FCE38346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>
        <c:manualLayout>
          <c:xMode val="edge"/>
          <c:yMode val="edge"/>
          <c:x val="2.1914254816657562E-2"/>
          <c:y val="0.18323718503517877"/>
          <c:w val="0.78513909390717429"/>
          <c:h val="0.76241055987108053"/>
        </c:manualLayout>
      </c:layout>
      <c:overlay val="0"/>
      <c:spPr>
        <a:noFill/>
      </c:spPr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011994121191307"/>
          <c:y val="0.17383924095636158"/>
          <c:w val="0.51724101842886006"/>
          <c:h val="0.73637176721708231"/>
        </c:manualLayout>
      </c:layout>
      <c:barChart>
        <c:barDir val="col"/>
        <c:grouping val="stacked"/>
        <c:varyColors val="0"/>
        <c:ser>
          <c:idx val="9"/>
          <c:order val="0"/>
          <c:tx>
            <c:strRef>
              <c:f>Arkusz1!$A$9</c:f>
              <c:strCache>
                <c:ptCount val="1"/>
                <c:pt idx="0">
                  <c:v>dopełnienie T2B</c:v>
                </c:pt>
              </c:strCache>
            </c:strRef>
          </c:tx>
          <c:spPr>
            <a:noFill/>
          </c:spPr>
          <c:invertIfNegative val="0"/>
          <c:dLbls>
            <c:delete val="1"/>
          </c:dLbls>
          <c:val>
            <c:numRef>
              <c:f>Arkusz1!$B$9:$F$9</c:f>
              <c:numCache>
                <c:formatCode>###0%</c:formatCode>
                <c:ptCount val="1"/>
                <c:pt idx="0">
                  <c:v>0.46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F5-40B0-B1AE-3A60FB1D7B90}"/>
            </c:ext>
          </c:extLst>
        </c:ser>
        <c:ser>
          <c:idx val="0"/>
          <c:order val="1"/>
          <c:tx>
            <c:strRef>
              <c:f>Arkusz1!$A$8</c:f>
              <c:strCache>
                <c:ptCount val="1"/>
                <c:pt idx="0">
                  <c:v>T2B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6699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Arkusz1!$B$8:$F$8</c:f>
              <c:numCache>
                <c:formatCode>###0%</c:formatCode>
                <c:ptCount val="1"/>
                <c:pt idx="0">
                  <c:v>0.77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8F5-40B0-B1AE-3A60FB1D7B90}"/>
            </c:ext>
          </c:extLst>
        </c:ser>
        <c:ser>
          <c:idx val="3"/>
          <c:order val="2"/>
          <c:tx>
            <c:strRef>
              <c:f>Arkusz1!$A$6</c:f>
              <c:strCache>
                <c:ptCount val="1"/>
                <c:pt idx="0">
                  <c:v>bardzo zadowolony</c:v>
                </c:pt>
              </c:strCache>
            </c:strRef>
          </c:tx>
          <c:spPr>
            <a:solidFill>
              <a:srgbClr val="9DA6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Arkusz1!$B$6:$F$6</c:f>
              <c:numCache>
                <c:formatCode>###0%</c:formatCode>
                <c:ptCount val="1"/>
                <c:pt idx="0">
                  <c:v>0.31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8F5-40B0-B1AE-3A60FB1D7B90}"/>
            </c:ext>
          </c:extLst>
        </c:ser>
        <c:ser>
          <c:idx val="4"/>
          <c:order val="3"/>
          <c:tx>
            <c:strRef>
              <c:f>Arkusz1!$A$5</c:f>
              <c:strCache>
                <c:ptCount val="1"/>
                <c:pt idx="0">
                  <c:v>raczej zadowolony</c:v>
                </c:pt>
              </c:strCache>
            </c:strRef>
          </c:tx>
          <c:spPr>
            <a:solidFill>
              <a:srgbClr val="C8D4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Arkusz1!$B$5:$F$5</c:f>
              <c:numCache>
                <c:formatCode>###0%</c:formatCode>
                <c:ptCount val="1"/>
                <c:pt idx="0">
                  <c:v>0.46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F8F5-40B0-B1AE-3A60FB1D7B90}"/>
            </c:ext>
          </c:extLst>
        </c:ser>
        <c:ser>
          <c:idx val="5"/>
          <c:order val="4"/>
          <c:tx>
            <c:strRef>
              <c:f>Arkusz1!$A$4</c:f>
              <c:strCache>
                <c:ptCount val="1"/>
                <c:pt idx="0">
                  <c:v>ani zadowolony, ani niezadowolony</c:v>
                </c:pt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3"/>
              <c:layout>
                <c:manualLayout>
                  <c:x val="-2.31390744266116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A767-4CCC-99C4-86C64E6BE59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Arkusz1!$B$4:$F$4</c:f>
              <c:numCache>
                <c:formatCode>###0%</c:formatCode>
                <c:ptCount val="1"/>
                <c:pt idx="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8F5-40B0-B1AE-3A60FB1D7B90}"/>
            </c:ext>
          </c:extLst>
        </c:ser>
        <c:ser>
          <c:idx val="6"/>
          <c:order val="5"/>
          <c:tx>
            <c:strRef>
              <c:f>Arkusz1!$A$3</c:f>
              <c:strCache>
                <c:ptCount val="1"/>
                <c:pt idx="0">
                  <c:v>raczej niezadowolony</c:v>
                </c:pt>
              </c:strCache>
            </c:strRef>
          </c:tx>
          <c:spPr>
            <a:solidFill>
              <a:srgbClr val="FFC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-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F8F5-40B0-B1AE-3A60FB1D7B90}"/>
                </c:ext>
              </c:extLst>
            </c:dLbl>
            <c:dLbl>
              <c:idx val="1"/>
              <c:layout>
                <c:manualLayout>
                  <c:x val="-5.2889312975112353E-2"/>
                  <c:y val="-2.892260725723082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F8F5-40B0-B1AE-3A60FB1D7B90}"/>
                </c:ext>
              </c:extLst>
            </c:dLbl>
            <c:dLbl>
              <c:idx val="3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A767-4CCC-99C4-86C64E6BE59D}"/>
                </c:ext>
              </c:extLst>
            </c:dLbl>
            <c:dLbl>
              <c:idx val="4"/>
              <c:layout>
                <c:manualLayout>
                  <c:x val="-3.305582060944521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767-4CCC-99C4-86C64E6BE59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Arkusz1!$B$3:$F$3</c:f>
              <c:numCache>
                <c:formatCode>###0%</c:formatCode>
                <c:ptCount val="1"/>
                <c:pt idx="0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F8F5-40B0-B1AE-3A60FB1D7B90}"/>
            </c:ext>
          </c:extLst>
        </c:ser>
        <c:ser>
          <c:idx val="7"/>
          <c:order val="6"/>
          <c:tx>
            <c:strRef>
              <c:f>Arkusz1!$A$2</c:f>
              <c:strCache>
                <c:ptCount val="1"/>
                <c:pt idx="0">
                  <c:v>bardzo niezadowolony</c:v>
                </c:pt>
              </c:strCache>
            </c:strRef>
          </c:tx>
          <c:spPr>
            <a:solidFill>
              <a:srgbClr val="F39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5.6194895036056874E-2"/>
                  <c:y val="2.2775499848201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F8F5-40B0-B1AE-3A60FB1D7B90}"/>
                </c:ext>
              </c:extLst>
            </c:dLbl>
            <c:dLbl>
              <c:idx val="1"/>
              <c:layout>
                <c:manualLayout>
                  <c:x val="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F8F5-40B0-B1AE-3A60FB1D7B90}"/>
                </c:ext>
              </c:extLst>
            </c:dLbl>
            <c:dLbl>
              <c:idx val="2"/>
              <c:layout>
                <c:manualLayout>
                  <c:x val="3.96669847313342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A767-4CCC-99C4-86C64E6BE59D}"/>
                </c:ext>
              </c:extLst>
            </c:dLbl>
            <c:dLbl>
              <c:idx val="4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A767-4CCC-99C4-86C64E6BE59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Arkusz1!$B$2:$F$2</c:f>
              <c:numCache>
                <c:formatCode>0%</c:formatCode>
                <c:ptCount val="1"/>
                <c:pt idx="0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F8F5-40B0-B1AE-3A60FB1D7B90}"/>
            </c:ext>
          </c:extLst>
        </c:ser>
        <c:ser>
          <c:idx val="8"/>
          <c:order val="7"/>
          <c:tx>
            <c:strRef>
              <c:f>Arkusz1!$A$7</c:f>
              <c:strCache>
                <c:ptCount val="1"/>
                <c:pt idx="0">
                  <c:v>B2B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BF73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Arkusz1!$B$7:$F$7</c:f>
              <c:numCache>
                <c:formatCode>###0%</c:formatCode>
                <c:ptCount val="1"/>
                <c:pt idx="0">
                  <c:v>0.18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D-F8F5-40B0-B1AE-3A60FB1D7B90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6"/>
        <c:overlap val="100"/>
        <c:axId val="401732608"/>
        <c:axId val="404280384"/>
      </c:barChart>
      <c:catAx>
        <c:axId val="401732608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04280384"/>
        <c:crosses val="autoZero"/>
        <c:auto val="1"/>
        <c:lblAlgn val="ctr"/>
        <c:lblOffset val="0"/>
        <c:noMultiLvlLbl val="0"/>
      </c:catAx>
      <c:valAx>
        <c:axId val="404280384"/>
        <c:scaling>
          <c:orientation val="maxMin"/>
          <c:max val="2.5"/>
          <c:min val="1"/>
        </c:scaling>
        <c:delete val="1"/>
        <c:axPos val="l"/>
        <c:numFmt formatCode="0%" sourceLinked="0"/>
        <c:majorTickMark val="out"/>
        <c:minorTickMark val="none"/>
        <c:tickLblPos val="nextTo"/>
        <c:crossAx val="4017326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  <a:latin typeface="+mn-lt"/>
        </a:defRPr>
      </a:pPr>
      <a:endParaRPr lang="en-US"/>
    </a:p>
  </c:txPr>
  <c:externalData r:id="rId2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011994121191307"/>
          <c:y val="0.17383924095636158"/>
          <c:w val="0.51724101842886006"/>
          <c:h val="0.73637176721708231"/>
        </c:manualLayout>
      </c:layout>
      <c:barChart>
        <c:barDir val="col"/>
        <c:grouping val="stacked"/>
        <c:varyColors val="0"/>
        <c:ser>
          <c:idx val="9"/>
          <c:order val="0"/>
          <c:tx>
            <c:strRef>
              <c:f>Arkusz1!$A$9</c:f>
              <c:strCache>
                <c:ptCount val="1"/>
                <c:pt idx="0">
                  <c:v>dopełnienie T2B</c:v>
                </c:pt>
              </c:strCache>
            </c:strRef>
          </c:tx>
          <c:spPr>
            <a:noFill/>
          </c:spPr>
          <c:invertIfNegative val="0"/>
          <c:dLbls>
            <c:delete val="1"/>
          </c:dLbls>
          <c:val>
            <c:numRef>
              <c:f>Arkusz1!$B$9:$F$9</c:f>
              <c:numCache>
                <c:formatCode>###0%</c:formatCode>
                <c:ptCount val="1"/>
                <c:pt idx="0">
                  <c:v>0.27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4E-443F-8033-1EC349EF85B2}"/>
            </c:ext>
          </c:extLst>
        </c:ser>
        <c:ser>
          <c:idx val="0"/>
          <c:order val="1"/>
          <c:tx>
            <c:strRef>
              <c:f>Arkusz1!$A$8</c:f>
              <c:strCache>
                <c:ptCount val="1"/>
                <c:pt idx="0">
                  <c:v>T2B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6699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Arkusz1!$B$8:$F$8</c:f>
              <c:numCache>
                <c:formatCode>###0%</c:formatCode>
                <c:ptCount val="1"/>
                <c:pt idx="0">
                  <c:v>0.86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4E-443F-8033-1EC349EF85B2}"/>
            </c:ext>
          </c:extLst>
        </c:ser>
        <c:ser>
          <c:idx val="3"/>
          <c:order val="2"/>
          <c:tx>
            <c:strRef>
              <c:f>Arkusz1!$A$6</c:f>
              <c:strCache>
                <c:ptCount val="1"/>
                <c:pt idx="0">
                  <c:v>bardzo zadowolony</c:v>
                </c:pt>
              </c:strCache>
            </c:strRef>
          </c:tx>
          <c:spPr>
            <a:solidFill>
              <a:srgbClr val="9DA6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Arkusz1!$B$6:$F$6</c:f>
              <c:numCache>
                <c:formatCode>###0%</c:formatCode>
                <c:ptCount val="1"/>
                <c:pt idx="0">
                  <c:v>0.37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24E-443F-8033-1EC349EF85B2}"/>
            </c:ext>
          </c:extLst>
        </c:ser>
        <c:ser>
          <c:idx val="4"/>
          <c:order val="3"/>
          <c:tx>
            <c:strRef>
              <c:f>Arkusz1!$A$5</c:f>
              <c:strCache>
                <c:ptCount val="1"/>
                <c:pt idx="0">
                  <c:v>raczej zadowolony</c:v>
                </c:pt>
              </c:strCache>
            </c:strRef>
          </c:tx>
          <c:spPr>
            <a:solidFill>
              <a:srgbClr val="C8D4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Arkusz1!$B$5:$F$5</c:f>
              <c:numCache>
                <c:formatCode>###0%</c:formatCode>
                <c:ptCount val="1"/>
                <c:pt idx="0">
                  <c:v>0.49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24E-443F-8033-1EC349EF85B2}"/>
            </c:ext>
          </c:extLst>
        </c:ser>
        <c:ser>
          <c:idx val="5"/>
          <c:order val="4"/>
          <c:tx>
            <c:strRef>
              <c:f>Arkusz1!$A$4</c:f>
              <c:strCache>
                <c:ptCount val="1"/>
                <c:pt idx="0">
                  <c:v>ani zadowolony, ani niezadowolony</c:v>
                </c:pt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3"/>
              <c:layout>
                <c:manualLayout>
                  <c:x val="-2.31390744266116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524E-443F-8033-1EC349EF85B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Arkusz1!$B$4:$F$4</c:f>
              <c:numCache>
                <c:formatCode>###0%</c:formatCode>
                <c:ptCount val="1"/>
                <c:pt idx="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24E-443F-8033-1EC349EF85B2}"/>
            </c:ext>
          </c:extLst>
        </c:ser>
        <c:ser>
          <c:idx val="6"/>
          <c:order val="5"/>
          <c:tx>
            <c:strRef>
              <c:f>Arkusz1!$A$3</c:f>
              <c:strCache>
                <c:ptCount val="1"/>
                <c:pt idx="0">
                  <c:v>raczej niezadowolony</c:v>
                </c:pt>
              </c:strCache>
            </c:strRef>
          </c:tx>
          <c:spPr>
            <a:solidFill>
              <a:srgbClr val="FFC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-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524E-443F-8033-1EC349EF85B2}"/>
                </c:ext>
              </c:extLst>
            </c:dLbl>
            <c:dLbl>
              <c:idx val="1"/>
              <c:layout>
                <c:manualLayout>
                  <c:x val="-5.2889312975112353E-2"/>
                  <c:y val="-2.892260725723082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524E-443F-8033-1EC349EF85B2}"/>
                </c:ext>
              </c:extLst>
            </c:dLbl>
            <c:dLbl>
              <c:idx val="3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524E-443F-8033-1EC349EF85B2}"/>
                </c:ext>
              </c:extLst>
            </c:dLbl>
            <c:dLbl>
              <c:idx val="4"/>
              <c:layout>
                <c:manualLayout>
                  <c:x val="-3.305582060944521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524E-443F-8033-1EC349EF85B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Arkusz1!$B$3:$F$3</c:f>
              <c:numCache>
                <c:formatCode>###0%</c:formatCode>
                <c:ptCount val="1"/>
                <c:pt idx="0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524E-443F-8033-1EC349EF85B2}"/>
            </c:ext>
          </c:extLst>
        </c:ser>
        <c:ser>
          <c:idx val="7"/>
          <c:order val="6"/>
          <c:tx>
            <c:strRef>
              <c:f>Arkusz1!$A$2</c:f>
              <c:strCache>
                <c:ptCount val="1"/>
                <c:pt idx="0">
                  <c:v>bardzo niezadowolony</c:v>
                </c:pt>
              </c:strCache>
            </c:strRef>
          </c:tx>
          <c:spPr>
            <a:solidFill>
              <a:srgbClr val="F39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5.6194895036056874E-2"/>
                  <c:y val="2.2775499848201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524E-443F-8033-1EC349EF85B2}"/>
                </c:ext>
              </c:extLst>
            </c:dLbl>
            <c:dLbl>
              <c:idx val="1"/>
              <c:layout>
                <c:manualLayout>
                  <c:x val="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524E-443F-8033-1EC349EF85B2}"/>
                </c:ext>
              </c:extLst>
            </c:dLbl>
            <c:dLbl>
              <c:idx val="2"/>
              <c:layout>
                <c:manualLayout>
                  <c:x val="3.96669847313342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524E-443F-8033-1EC349EF85B2}"/>
                </c:ext>
              </c:extLst>
            </c:dLbl>
            <c:dLbl>
              <c:idx val="4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524E-443F-8033-1EC349EF85B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Arkusz1!$B$2:$F$2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524E-443F-8033-1EC349EF85B2}"/>
            </c:ext>
          </c:extLst>
        </c:ser>
        <c:ser>
          <c:idx val="8"/>
          <c:order val="7"/>
          <c:tx>
            <c:strRef>
              <c:f>Arkusz1!$A$7</c:f>
              <c:strCache>
                <c:ptCount val="1"/>
                <c:pt idx="0">
                  <c:v>B2B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BF73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Arkusz1!$B$7:$F$7</c:f>
              <c:numCache>
                <c:formatCode>###0%</c:formatCode>
                <c:ptCount val="1"/>
                <c:pt idx="0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524E-443F-8033-1EC349EF85B2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6"/>
        <c:overlap val="100"/>
        <c:axId val="401732608"/>
        <c:axId val="404280384"/>
      </c:barChart>
      <c:catAx>
        <c:axId val="401732608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04280384"/>
        <c:crosses val="autoZero"/>
        <c:auto val="1"/>
        <c:lblAlgn val="ctr"/>
        <c:lblOffset val="0"/>
        <c:noMultiLvlLbl val="0"/>
      </c:catAx>
      <c:valAx>
        <c:axId val="404280384"/>
        <c:scaling>
          <c:orientation val="maxMin"/>
          <c:max val="2.5"/>
          <c:min val="1"/>
        </c:scaling>
        <c:delete val="1"/>
        <c:axPos val="l"/>
        <c:numFmt formatCode="0%" sourceLinked="0"/>
        <c:majorTickMark val="out"/>
        <c:minorTickMark val="none"/>
        <c:tickLblPos val="nextTo"/>
        <c:crossAx val="4017326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  <a:latin typeface="+mn-lt"/>
        </a:defRPr>
      </a:pPr>
      <a:endParaRPr lang="en-US"/>
    </a:p>
  </c:txPr>
  <c:externalData r:id="rId2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011994121191307"/>
          <c:y val="0.17383924095636158"/>
          <c:w val="0.51724101842886006"/>
          <c:h val="0.73637176721708231"/>
        </c:manualLayout>
      </c:layout>
      <c:barChart>
        <c:barDir val="col"/>
        <c:grouping val="stacked"/>
        <c:varyColors val="0"/>
        <c:ser>
          <c:idx val="9"/>
          <c:order val="0"/>
          <c:tx>
            <c:strRef>
              <c:f>Arkusz1!$A$9</c:f>
              <c:strCache>
                <c:ptCount val="1"/>
                <c:pt idx="0">
                  <c:v>dopełnienie T2B</c:v>
                </c:pt>
              </c:strCache>
            </c:strRef>
          </c:tx>
          <c:spPr>
            <a:noFill/>
          </c:spPr>
          <c:invertIfNegative val="0"/>
          <c:dLbls>
            <c:delete val="1"/>
          </c:dLbls>
          <c:val>
            <c:numRef>
              <c:f>Arkusz1!$B$9:$F$9</c:f>
              <c:numCache>
                <c:formatCode>###0%</c:formatCode>
                <c:ptCount val="1"/>
                <c:pt idx="0">
                  <c:v>0.28999999999999998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C4A-449C-BF84-84A09DFECA6E}"/>
            </c:ext>
          </c:extLst>
        </c:ser>
        <c:ser>
          <c:idx val="0"/>
          <c:order val="1"/>
          <c:tx>
            <c:strRef>
              <c:f>Arkusz1!$A$8</c:f>
              <c:strCache>
                <c:ptCount val="1"/>
                <c:pt idx="0">
                  <c:v>T2B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6699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Arkusz1!$B$8:$F$8</c:f>
              <c:numCache>
                <c:formatCode>###0%</c:formatCode>
                <c:ptCount val="1"/>
                <c:pt idx="0">
                  <c:v>0.85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C4A-449C-BF84-84A09DFECA6E}"/>
            </c:ext>
          </c:extLst>
        </c:ser>
        <c:ser>
          <c:idx val="3"/>
          <c:order val="2"/>
          <c:tx>
            <c:strRef>
              <c:f>Arkusz1!$A$6</c:f>
              <c:strCache>
                <c:ptCount val="1"/>
              </c:strCache>
            </c:strRef>
          </c:tx>
          <c:spPr>
            <a:solidFill>
              <a:srgbClr val="9DA6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Arkusz1!$B$6:$F$6</c:f>
              <c:numCache>
                <c:formatCode>###0%</c:formatCode>
                <c:ptCount val="1"/>
                <c:pt idx="0">
                  <c:v>0.35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C4A-449C-BF84-84A09DFECA6E}"/>
            </c:ext>
          </c:extLst>
        </c:ser>
        <c:ser>
          <c:idx val="4"/>
          <c:order val="3"/>
          <c:tx>
            <c:strRef>
              <c:f>Arkusz1!$A$5</c:f>
              <c:strCache>
                <c:ptCount val="1"/>
              </c:strCache>
            </c:strRef>
          </c:tx>
          <c:spPr>
            <a:solidFill>
              <a:srgbClr val="C8D4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Arkusz1!$B$5:$F$5</c:f>
              <c:numCache>
                <c:formatCode>###0%</c:formatCode>
                <c:ptCount val="1"/>
                <c:pt idx="0">
                  <c:v>0.5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C4A-449C-BF84-84A09DFECA6E}"/>
            </c:ext>
          </c:extLst>
        </c:ser>
        <c:ser>
          <c:idx val="5"/>
          <c:order val="4"/>
          <c:tx>
            <c:strRef>
              <c:f>Arkusz1!$A$4</c:f>
              <c:strCache>
                <c:ptCount val="1"/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3"/>
              <c:layout>
                <c:manualLayout>
                  <c:x val="-2.31390744266116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CC4A-449C-BF84-84A09DFECA6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Arkusz1!$B$4:$F$4</c:f>
              <c:numCache>
                <c:formatCode>###0%</c:formatCode>
                <c:ptCount val="1"/>
                <c:pt idx="0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CC4A-449C-BF84-84A09DFECA6E}"/>
            </c:ext>
          </c:extLst>
        </c:ser>
        <c:ser>
          <c:idx val="6"/>
          <c:order val="5"/>
          <c:tx>
            <c:strRef>
              <c:f>Arkusz1!$A$3</c:f>
              <c:strCache>
                <c:ptCount val="1"/>
              </c:strCache>
            </c:strRef>
          </c:tx>
          <c:spPr>
            <a:solidFill>
              <a:srgbClr val="FFC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-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CC4A-449C-BF84-84A09DFECA6E}"/>
                </c:ext>
              </c:extLst>
            </c:dLbl>
            <c:dLbl>
              <c:idx val="1"/>
              <c:layout>
                <c:manualLayout>
                  <c:x val="-5.2889312975112353E-2"/>
                  <c:y val="-2.892260725723082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CC4A-449C-BF84-84A09DFECA6E}"/>
                </c:ext>
              </c:extLst>
            </c:dLbl>
            <c:dLbl>
              <c:idx val="3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CC4A-449C-BF84-84A09DFECA6E}"/>
                </c:ext>
              </c:extLst>
            </c:dLbl>
            <c:dLbl>
              <c:idx val="4"/>
              <c:layout>
                <c:manualLayout>
                  <c:x val="-3.305582060944521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CC4A-449C-BF84-84A09DFECA6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Arkusz1!$B$3:$F$3</c:f>
              <c:numCache>
                <c:formatCode>###0%</c:formatCode>
                <c:ptCount val="1"/>
                <c:pt idx="0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CC4A-449C-BF84-84A09DFECA6E}"/>
            </c:ext>
          </c:extLst>
        </c:ser>
        <c:ser>
          <c:idx val="7"/>
          <c:order val="6"/>
          <c:tx>
            <c:strRef>
              <c:f>Arkusz1!$A$2</c:f>
              <c:strCache>
                <c:ptCount val="1"/>
              </c:strCache>
            </c:strRef>
          </c:tx>
          <c:spPr>
            <a:solidFill>
              <a:srgbClr val="F39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5.6194895036056874E-2"/>
                  <c:y val="2.2775499848201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CC4A-449C-BF84-84A09DFECA6E}"/>
                </c:ext>
              </c:extLst>
            </c:dLbl>
            <c:dLbl>
              <c:idx val="1"/>
              <c:layout>
                <c:manualLayout>
                  <c:x val="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CC4A-449C-BF84-84A09DFECA6E}"/>
                </c:ext>
              </c:extLst>
            </c:dLbl>
            <c:dLbl>
              <c:idx val="2"/>
              <c:layout>
                <c:manualLayout>
                  <c:x val="3.96669847313342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CC4A-449C-BF84-84A09DFECA6E}"/>
                </c:ext>
              </c:extLst>
            </c:dLbl>
            <c:dLbl>
              <c:idx val="4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CC4A-449C-BF84-84A09DFECA6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Arkusz1!$B$2:$F$2</c:f>
              <c:numCache>
                <c:formatCode>0%</c:formatCode>
                <c:ptCount val="1"/>
                <c:pt idx="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CC4A-449C-BF84-84A09DFECA6E}"/>
            </c:ext>
          </c:extLst>
        </c:ser>
        <c:ser>
          <c:idx val="8"/>
          <c:order val="7"/>
          <c:tx>
            <c:strRef>
              <c:f>Arkusz1!$A$7</c:f>
              <c:strCache>
                <c:ptCount val="1"/>
                <c:pt idx="0">
                  <c:v>B2B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BF73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Arkusz1!$B$7:$F$7</c:f>
              <c:numCache>
                <c:formatCode>###0%</c:formatCode>
                <c:ptCount val="1"/>
                <c:pt idx="0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CC4A-449C-BF84-84A09DFECA6E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6"/>
        <c:overlap val="100"/>
        <c:axId val="401732608"/>
        <c:axId val="404280384"/>
      </c:barChart>
      <c:catAx>
        <c:axId val="401732608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04280384"/>
        <c:crosses val="autoZero"/>
        <c:auto val="1"/>
        <c:lblAlgn val="ctr"/>
        <c:lblOffset val="0"/>
        <c:noMultiLvlLbl val="0"/>
      </c:catAx>
      <c:valAx>
        <c:axId val="404280384"/>
        <c:scaling>
          <c:orientation val="maxMin"/>
          <c:max val="2.5"/>
          <c:min val="1"/>
        </c:scaling>
        <c:delete val="1"/>
        <c:axPos val="l"/>
        <c:numFmt formatCode="0%" sourceLinked="0"/>
        <c:majorTickMark val="out"/>
        <c:minorTickMark val="none"/>
        <c:tickLblPos val="nextTo"/>
        <c:crossAx val="4017326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  <a:latin typeface="+mn-lt"/>
        </a:defRPr>
      </a:pPr>
      <a:endParaRPr lang="en-US"/>
    </a:p>
  </c:txPr>
  <c:externalData r:id="rId2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011994121191307"/>
          <c:y val="0.17383924095636158"/>
          <c:w val="0.51724101842886006"/>
          <c:h val="0.73637176721708231"/>
        </c:manualLayout>
      </c:layout>
      <c:barChart>
        <c:barDir val="col"/>
        <c:grouping val="stacked"/>
        <c:varyColors val="0"/>
        <c:ser>
          <c:idx val="9"/>
          <c:order val="0"/>
          <c:tx>
            <c:strRef>
              <c:f>Arkusz1!$A$9</c:f>
              <c:strCache>
                <c:ptCount val="1"/>
                <c:pt idx="0">
                  <c:v>dopełnienie T2B</c:v>
                </c:pt>
              </c:strCache>
            </c:strRef>
          </c:tx>
          <c:spPr>
            <a:noFill/>
          </c:spPr>
          <c:invertIfNegative val="0"/>
          <c:dLbls>
            <c:delete val="1"/>
          </c:dLbls>
          <c:val>
            <c:numRef>
              <c:f>Arkusz1!$B$9:$F$9</c:f>
              <c:numCache>
                <c:formatCode>###0%</c:formatCode>
                <c:ptCount val="1"/>
                <c:pt idx="0">
                  <c:v>0.33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38F-4866-A7C5-573E59C03148}"/>
            </c:ext>
          </c:extLst>
        </c:ser>
        <c:ser>
          <c:idx val="0"/>
          <c:order val="1"/>
          <c:tx>
            <c:strRef>
              <c:f>Arkusz1!$A$8</c:f>
              <c:strCache>
                <c:ptCount val="1"/>
                <c:pt idx="0">
                  <c:v>T2B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6699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Arkusz1!$B$8:$F$8</c:f>
              <c:numCache>
                <c:formatCode>###0%</c:formatCode>
                <c:ptCount val="1"/>
                <c:pt idx="0">
                  <c:v>0.83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8F-4866-A7C5-573E59C03148}"/>
            </c:ext>
          </c:extLst>
        </c:ser>
        <c:ser>
          <c:idx val="3"/>
          <c:order val="2"/>
          <c:tx>
            <c:strRef>
              <c:f>Arkusz1!$A$6</c:f>
              <c:strCache>
                <c:ptCount val="1"/>
              </c:strCache>
            </c:strRef>
          </c:tx>
          <c:spPr>
            <a:solidFill>
              <a:srgbClr val="9DA6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Arkusz1!$B$6:$F$6</c:f>
              <c:numCache>
                <c:formatCode>###0%</c:formatCode>
                <c:ptCount val="1"/>
                <c:pt idx="0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38F-4866-A7C5-573E59C03148}"/>
            </c:ext>
          </c:extLst>
        </c:ser>
        <c:ser>
          <c:idx val="4"/>
          <c:order val="3"/>
          <c:tx>
            <c:strRef>
              <c:f>Arkusz1!$A$5</c:f>
              <c:strCache>
                <c:ptCount val="1"/>
              </c:strCache>
            </c:strRef>
          </c:tx>
          <c:spPr>
            <a:solidFill>
              <a:srgbClr val="C8D4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Arkusz1!$B$5:$F$5</c:f>
              <c:numCache>
                <c:formatCode>###0%</c:formatCode>
                <c:ptCount val="1"/>
                <c:pt idx="0">
                  <c:v>0.53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38F-4866-A7C5-573E59C03148}"/>
            </c:ext>
          </c:extLst>
        </c:ser>
        <c:ser>
          <c:idx val="5"/>
          <c:order val="4"/>
          <c:tx>
            <c:strRef>
              <c:f>Arkusz1!$A$4</c:f>
              <c:strCache>
                <c:ptCount val="1"/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3"/>
              <c:layout>
                <c:manualLayout>
                  <c:x val="-2.31390744266116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C38F-4866-A7C5-573E59C0314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Arkusz1!$B$4:$F$4</c:f>
              <c:numCache>
                <c:formatCode>###0%</c:formatCode>
                <c:ptCount val="1"/>
                <c:pt idx="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C38F-4866-A7C5-573E59C03148}"/>
            </c:ext>
          </c:extLst>
        </c:ser>
        <c:ser>
          <c:idx val="6"/>
          <c:order val="5"/>
          <c:tx>
            <c:strRef>
              <c:f>Arkusz1!$A$3</c:f>
              <c:strCache>
                <c:ptCount val="1"/>
              </c:strCache>
            </c:strRef>
          </c:tx>
          <c:spPr>
            <a:solidFill>
              <a:srgbClr val="FFC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-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C38F-4866-A7C5-573E59C03148}"/>
                </c:ext>
              </c:extLst>
            </c:dLbl>
            <c:dLbl>
              <c:idx val="1"/>
              <c:layout>
                <c:manualLayout>
                  <c:x val="-5.2889312975112353E-2"/>
                  <c:y val="-2.892260725723082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C38F-4866-A7C5-573E59C03148}"/>
                </c:ext>
              </c:extLst>
            </c:dLbl>
            <c:dLbl>
              <c:idx val="3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C38F-4866-A7C5-573E59C03148}"/>
                </c:ext>
              </c:extLst>
            </c:dLbl>
            <c:dLbl>
              <c:idx val="4"/>
              <c:layout>
                <c:manualLayout>
                  <c:x val="-3.305582060944521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C38F-4866-A7C5-573E59C0314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Arkusz1!$B$3:$F$3</c:f>
              <c:numCache>
                <c:formatCode>###0%</c:formatCode>
                <c:ptCount val="1"/>
                <c:pt idx="0">
                  <c:v>0.14000000000000001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C38F-4866-A7C5-573E59C03148}"/>
            </c:ext>
          </c:extLst>
        </c:ser>
        <c:ser>
          <c:idx val="7"/>
          <c:order val="6"/>
          <c:tx>
            <c:strRef>
              <c:f>Arkusz1!$A$2</c:f>
              <c:strCache>
                <c:ptCount val="1"/>
              </c:strCache>
            </c:strRef>
          </c:tx>
          <c:spPr>
            <a:solidFill>
              <a:srgbClr val="F39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5.6194895036056874E-2"/>
                  <c:y val="2.2775499848201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C38F-4866-A7C5-573E59C03148}"/>
                </c:ext>
              </c:extLst>
            </c:dLbl>
            <c:dLbl>
              <c:idx val="1"/>
              <c:layout>
                <c:manualLayout>
                  <c:x val="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C38F-4866-A7C5-573E59C03148}"/>
                </c:ext>
              </c:extLst>
            </c:dLbl>
            <c:dLbl>
              <c:idx val="2"/>
              <c:layout>
                <c:manualLayout>
                  <c:x val="3.96669847313342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C38F-4866-A7C5-573E59C03148}"/>
                </c:ext>
              </c:extLst>
            </c:dLbl>
            <c:dLbl>
              <c:idx val="4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C38F-4866-A7C5-573E59C0314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Arkusz1!$B$2:$F$2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F-C38F-4866-A7C5-573E59C03148}"/>
            </c:ext>
          </c:extLst>
        </c:ser>
        <c:ser>
          <c:idx val="8"/>
          <c:order val="7"/>
          <c:tx>
            <c:strRef>
              <c:f>Arkusz1!$A$7</c:f>
              <c:strCache>
                <c:ptCount val="1"/>
                <c:pt idx="0">
                  <c:v>B2B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BF73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Arkusz1!$B$7:$F$7</c:f>
              <c:numCache>
                <c:formatCode>###0%</c:formatCode>
                <c:ptCount val="1"/>
                <c:pt idx="0">
                  <c:v>0.14000000000000001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C38F-4866-A7C5-573E59C03148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6"/>
        <c:overlap val="100"/>
        <c:axId val="401732608"/>
        <c:axId val="404280384"/>
      </c:barChart>
      <c:catAx>
        <c:axId val="401732608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04280384"/>
        <c:crosses val="autoZero"/>
        <c:auto val="1"/>
        <c:lblAlgn val="ctr"/>
        <c:lblOffset val="0"/>
        <c:noMultiLvlLbl val="0"/>
      </c:catAx>
      <c:valAx>
        <c:axId val="404280384"/>
        <c:scaling>
          <c:orientation val="maxMin"/>
          <c:max val="2.5"/>
          <c:min val="1"/>
        </c:scaling>
        <c:delete val="1"/>
        <c:axPos val="l"/>
        <c:numFmt formatCode="0%" sourceLinked="0"/>
        <c:majorTickMark val="out"/>
        <c:minorTickMark val="none"/>
        <c:tickLblPos val="nextTo"/>
        <c:crossAx val="4017326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  <a:latin typeface="+mn-lt"/>
        </a:defRPr>
      </a:pPr>
      <a:endParaRPr lang="en-US"/>
    </a:p>
  </c:txPr>
  <c:externalData r:id="rId2">
    <c:autoUpdate val="0"/>
  </c:externalData>
</c:chartSpace>
</file>

<file path=ppt/charts/chart1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011994121191307"/>
          <c:y val="0.17383924095636158"/>
          <c:w val="0.51724101842886006"/>
          <c:h val="0.73637176721708231"/>
        </c:manualLayout>
      </c:layout>
      <c:barChart>
        <c:barDir val="col"/>
        <c:grouping val="stacked"/>
        <c:varyColors val="0"/>
        <c:ser>
          <c:idx val="9"/>
          <c:order val="0"/>
          <c:tx>
            <c:strRef>
              <c:f>Arkusz1!$A$9</c:f>
              <c:strCache>
                <c:ptCount val="1"/>
                <c:pt idx="0">
                  <c:v>dopełnienie T2B</c:v>
                </c:pt>
              </c:strCache>
            </c:strRef>
          </c:tx>
          <c:spPr>
            <a:noFill/>
          </c:spPr>
          <c:invertIfNegative val="0"/>
          <c:dLbls>
            <c:delete val="1"/>
          </c:dLbls>
          <c:val>
            <c:numRef>
              <c:f>Arkusz1!$B$9:$F$9</c:f>
              <c:numCache>
                <c:formatCode>###0%</c:formatCode>
                <c:ptCount val="1"/>
                <c:pt idx="0">
                  <c:v>0.17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D5A-4DBA-8AFE-81462522CF1E}"/>
            </c:ext>
          </c:extLst>
        </c:ser>
        <c:ser>
          <c:idx val="0"/>
          <c:order val="1"/>
          <c:tx>
            <c:strRef>
              <c:f>Arkusz1!$A$8</c:f>
              <c:strCache>
                <c:ptCount val="1"/>
                <c:pt idx="0">
                  <c:v>T2B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6699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Arkusz1!$B$8:$F$8</c:f>
              <c:numCache>
                <c:formatCode>###0%</c:formatCode>
                <c:ptCount val="1"/>
                <c:pt idx="0">
                  <c:v>0.91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D5A-4DBA-8AFE-81462522CF1E}"/>
            </c:ext>
          </c:extLst>
        </c:ser>
        <c:ser>
          <c:idx val="3"/>
          <c:order val="2"/>
          <c:tx>
            <c:strRef>
              <c:f>Arkusz1!$A$6</c:f>
              <c:strCache>
                <c:ptCount val="1"/>
              </c:strCache>
            </c:strRef>
          </c:tx>
          <c:spPr>
            <a:solidFill>
              <a:srgbClr val="9DA6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Arkusz1!$B$6:$F$6</c:f>
              <c:numCache>
                <c:formatCode>###0%</c:formatCode>
                <c:ptCount val="1"/>
                <c:pt idx="0">
                  <c:v>0.35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D5A-4DBA-8AFE-81462522CF1E}"/>
            </c:ext>
          </c:extLst>
        </c:ser>
        <c:ser>
          <c:idx val="4"/>
          <c:order val="3"/>
          <c:tx>
            <c:strRef>
              <c:f>Arkusz1!$A$5</c:f>
              <c:strCache>
                <c:ptCount val="1"/>
              </c:strCache>
            </c:strRef>
          </c:tx>
          <c:spPr>
            <a:solidFill>
              <a:srgbClr val="C8D4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Arkusz1!$B$5:$F$5</c:f>
              <c:numCache>
                <c:formatCode>###0%</c:formatCode>
                <c:ptCount val="1"/>
                <c:pt idx="0">
                  <c:v>0.56000000000000005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D5A-4DBA-8AFE-81462522CF1E}"/>
            </c:ext>
          </c:extLst>
        </c:ser>
        <c:ser>
          <c:idx val="5"/>
          <c:order val="4"/>
          <c:tx>
            <c:strRef>
              <c:f>Arkusz1!$A$4</c:f>
              <c:strCache>
                <c:ptCount val="1"/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3"/>
              <c:layout>
                <c:manualLayout>
                  <c:x val="-2.31390744266116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2D5A-4DBA-8AFE-81462522CF1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Arkusz1!$B$4:$F$4</c:f>
              <c:numCache>
                <c:formatCode>###0%</c:formatCode>
                <c:ptCount val="1"/>
                <c:pt idx="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2D5A-4DBA-8AFE-81462522CF1E}"/>
            </c:ext>
          </c:extLst>
        </c:ser>
        <c:ser>
          <c:idx val="6"/>
          <c:order val="5"/>
          <c:tx>
            <c:strRef>
              <c:f>Arkusz1!$A$3</c:f>
              <c:strCache>
                <c:ptCount val="1"/>
              </c:strCache>
            </c:strRef>
          </c:tx>
          <c:spPr>
            <a:solidFill>
              <a:srgbClr val="FFC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-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2D5A-4DBA-8AFE-81462522CF1E}"/>
                </c:ext>
              </c:extLst>
            </c:dLbl>
            <c:dLbl>
              <c:idx val="1"/>
              <c:layout>
                <c:manualLayout>
                  <c:x val="-5.2889312975112353E-2"/>
                  <c:y val="-2.892260725723082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2D5A-4DBA-8AFE-81462522CF1E}"/>
                </c:ext>
              </c:extLst>
            </c:dLbl>
            <c:dLbl>
              <c:idx val="3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2D5A-4DBA-8AFE-81462522CF1E}"/>
                </c:ext>
              </c:extLst>
            </c:dLbl>
            <c:dLbl>
              <c:idx val="4"/>
              <c:layout>
                <c:manualLayout>
                  <c:x val="-3.305582060944521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2D5A-4DBA-8AFE-81462522CF1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Arkusz1!$B$3:$F$3</c:f>
              <c:numCache>
                <c:formatCode>###0%</c:formatCode>
                <c:ptCount val="1"/>
                <c:pt idx="0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2D5A-4DBA-8AFE-81462522CF1E}"/>
            </c:ext>
          </c:extLst>
        </c:ser>
        <c:ser>
          <c:idx val="7"/>
          <c:order val="6"/>
          <c:tx>
            <c:strRef>
              <c:f>Arkusz1!$A$2</c:f>
              <c:strCache>
                <c:ptCount val="1"/>
              </c:strCache>
            </c:strRef>
          </c:tx>
          <c:spPr>
            <a:solidFill>
              <a:srgbClr val="F39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5.6194895036056874E-2"/>
                  <c:y val="2.2775499848201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2D5A-4DBA-8AFE-81462522CF1E}"/>
                </c:ext>
              </c:extLst>
            </c:dLbl>
            <c:dLbl>
              <c:idx val="1"/>
              <c:layout>
                <c:manualLayout>
                  <c:x val="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2D5A-4DBA-8AFE-81462522CF1E}"/>
                </c:ext>
              </c:extLst>
            </c:dLbl>
            <c:dLbl>
              <c:idx val="2"/>
              <c:layout>
                <c:manualLayout>
                  <c:x val="3.96669847313342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2D5A-4DBA-8AFE-81462522CF1E}"/>
                </c:ext>
              </c:extLst>
            </c:dLbl>
            <c:dLbl>
              <c:idx val="4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2D5A-4DBA-8AFE-81462522CF1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Arkusz1!$B$2:$F$2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F-2D5A-4DBA-8AFE-81462522CF1E}"/>
            </c:ext>
          </c:extLst>
        </c:ser>
        <c:ser>
          <c:idx val="8"/>
          <c:order val="7"/>
          <c:tx>
            <c:strRef>
              <c:f>Arkusz1!$A$7</c:f>
              <c:strCache>
                <c:ptCount val="1"/>
                <c:pt idx="0">
                  <c:v>B2B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BF73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Arkusz1!$B$7:$F$7</c:f>
              <c:numCache>
                <c:formatCode>###0%</c:formatCode>
                <c:ptCount val="1"/>
                <c:pt idx="0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2D5A-4DBA-8AFE-81462522CF1E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6"/>
        <c:overlap val="100"/>
        <c:axId val="401732608"/>
        <c:axId val="404280384"/>
      </c:barChart>
      <c:catAx>
        <c:axId val="401732608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04280384"/>
        <c:crosses val="autoZero"/>
        <c:auto val="1"/>
        <c:lblAlgn val="ctr"/>
        <c:lblOffset val="0"/>
        <c:noMultiLvlLbl val="0"/>
      </c:catAx>
      <c:valAx>
        <c:axId val="404280384"/>
        <c:scaling>
          <c:orientation val="maxMin"/>
          <c:max val="2.5"/>
          <c:min val="1"/>
        </c:scaling>
        <c:delete val="1"/>
        <c:axPos val="l"/>
        <c:numFmt formatCode="0%" sourceLinked="0"/>
        <c:majorTickMark val="out"/>
        <c:minorTickMark val="none"/>
        <c:tickLblPos val="nextTo"/>
        <c:crossAx val="4017326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  <a:latin typeface="+mn-lt"/>
        </a:defRPr>
      </a:pPr>
      <a:endParaRPr lang="en-US"/>
    </a:p>
  </c:txPr>
  <c:externalData r:id="rId2">
    <c:autoUpdate val="0"/>
  </c:externalData>
</c:chartSpace>
</file>

<file path=ppt/charts/chart1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011994121191307"/>
          <c:y val="0.17383924095636158"/>
          <c:w val="0.51724101842886006"/>
          <c:h val="0.73637176721708231"/>
        </c:manualLayout>
      </c:layout>
      <c:barChart>
        <c:barDir val="col"/>
        <c:grouping val="stacked"/>
        <c:varyColors val="0"/>
        <c:ser>
          <c:idx val="9"/>
          <c:order val="0"/>
          <c:tx>
            <c:strRef>
              <c:f>Arkusz1!$A$9</c:f>
              <c:strCache>
                <c:ptCount val="1"/>
                <c:pt idx="0">
                  <c:v>dopełnienie T2B</c:v>
                </c:pt>
              </c:strCache>
            </c:strRef>
          </c:tx>
          <c:spPr>
            <a:noFill/>
          </c:spPr>
          <c:invertIfNegative val="0"/>
          <c:dLbls>
            <c:delete val="1"/>
          </c:dLbls>
          <c:val>
            <c:numRef>
              <c:f>Arkusz1!$B$9:$F$9</c:f>
              <c:numCache>
                <c:formatCode>###0%</c:formatCode>
                <c:ptCount val="1"/>
                <c:pt idx="0">
                  <c:v>0.17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6A-4A24-A89C-72EB354EFE7B}"/>
            </c:ext>
          </c:extLst>
        </c:ser>
        <c:ser>
          <c:idx val="0"/>
          <c:order val="1"/>
          <c:tx>
            <c:strRef>
              <c:f>Arkusz1!$A$8</c:f>
              <c:strCache>
                <c:ptCount val="1"/>
                <c:pt idx="0">
                  <c:v>T2B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6699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Arkusz1!$B$8:$F$8</c:f>
              <c:numCache>
                <c:formatCode>###0%</c:formatCode>
                <c:ptCount val="1"/>
                <c:pt idx="0">
                  <c:v>0.92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16A-4A24-A89C-72EB354EFE7B}"/>
            </c:ext>
          </c:extLst>
        </c:ser>
        <c:ser>
          <c:idx val="3"/>
          <c:order val="2"/>
          <c:tx>
            <c:strRef>
              <c:f>Arkusz1!$A$6</c:f>
              <c:strCache>
                <c:ptCount val="1"/>
              </c:strCache>
            </c:strRef>
          </c:tx>
          <c:spPr>
            <a:solidFill>
              <a:srgbClr val="9DA6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Arkusz1!$B$6:$F$6</c:f>
              <c:numCache>
                <c:formatCode>###0%</c:formatCode>
                <c:ptCount val="1"/>
                <c:pt idx="0">
                  <c:v>0.37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16A-4A24-A89C-72EB354EFE7B}"/>
            </c:ext>
          </c:extLst>
        </c:ser>
        <c:ser>
          <c:idx val="4"/>
          <c:order val="3"/>
          <c:tx>
            <c:strRef>
              <c:f>Arkusz1!$A$5</c:f>
              <c:strCache>
                <c:ptCount val="1"/>
              </c:strCache>
            </c:strRef>
          </c:tx>
          <c:spPr>
            <a:solidFill>
              <a:srgbClr val="C8D4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Arkusz1!$B$5:$F$5</c:f>
              <c:numCache>
                <c:formatCode>###0%</c:formatCode>
                <c:ptCount val="1"/>
                <c:pt idx="0">
                  <c:v>0.54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A16A-4A24-A89C-72EB354EFE7B}"/>
            </c:ext>
          </c:extLst>
        </c:ser>
        <c:ser>
          <c:idx val="5"/>
          <c:order val="4"/>
          <c:tx>
            <c:strRef>
              <c:f>Arkusz1!$A$4</c:f>
              <c:strCache>
                <c:ptCount val="1"/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3"/>
              <c:layout>
                <c:manualLayout>
                  <c:x val="-2.31390744266116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A16A-4A24-A89C-72EB354EFE7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Arkusz1!$B$4:$F$4</c:f>
              <c:numCache>
                <c:formatCode>###0%</c:formatCode>
                <c:ptCount val="1"/>
                <c:pt idx="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A16A-4A24-A89C-72EB354EFE7B}"/>
            </c:ext>
          </c:extLst>
        </c:ser>
        <c:ser>
          <c:idx val="6"/>
          <c:order val="5"/>
          <c:tx>
            <c:strRef>
              <c:f>Arkusz1!$A$3</c:f>
              <c:strCache>
                <c:ptCount val="1"/>
              </c:strCache>
            </c:strRef>
          </c:tx>
          <c:spPr>
            <a:solidFill>
              <a:srgbClr val="FFC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-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A16A-4A24-A89C-72EB354EFE7B}"/>
                </c:ext>
              </c:extLst>
            </c:dLbl>
            <c:dLbl>
              <c:idx val="1"/>
              <c:layout>
                <c:manualLayout>
                  <c:x val="-5.2889312975112353E-2"/>
                  <c:y val="-2.892260725723082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A16A-4A24-A89C-72EB354EFE7B}"/>
                </c:ext>
              </c:extLst>
            </c:dLbl>
            <c:dLbl>
              <c:idx val="3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A16A-4A24-A89C-72EB354EFE7B}"/>
                </c:ext>
              </c:extLst>
            </c:dLbl>
            <c:dLbl>
              <c:idx val="4"/>
              <c:layout>
                <c:manualLayout>
                  <c:x val="-3.305582060944521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A16A-4A24-A89C-72EB354EFE7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Arkusz1!$B$3:$F$3</c:f>
              <c:numCache>
                <c:formatCode>###0%</c:formatCode>
                <c:ptCount val="1"/>
                <c:pt idx="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A16A-4A24-A89C-72EB354EFE7B}"/>
            </c:ext>
          </c:extLst>
        </c:ser>
        <c:ser>
          <c:idx val="7"/>
          <c:order val="6"/>
          <c:tx>
            <c:strRef>
              <c:f>Arkusz1!$A$2</c:f>
              <c:strCache>
                <c:ptCount val="1"/>
              </c:strCache>
            </c:strRef>
          </c:tx>
          <c:spPr>
            <a:solidFill>
              <a:srgbClr val="F39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5.6194895036056874E-2"/>
                  <c:y val="2.2775499848201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A16A-4A24-A89C-72EB354EFE7B}"/>
                </c:ext>
              </c:extLst>
            </c:dLbl>
            <c:dLbl>
              <c:idx val="1"/>
              <c:layout>
                <c:manualLayout>
                  <c:x val="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A16A-4A24-A89C-72EB354EFE7B}"/>
                </c:ext>
              </c:extLst>
            </c:dLbl>
            <c:dLbl>
              <c:idx val="2"/>
              <c:layout>
                <c:manualLayout>
                  <c:x val="3.96669847313342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A16A-4A24-A89C-72EB354EFE7B}"/>
                </c:ext>
              </c:extLst>
            </c:dLbl>
            <c:dLbl>
              <c:idx val="4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A16A-4A24-A89C-72EB354EFE7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Arkusz1!$B$2:$F$2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F-A16A-4A24-A89C-72EB354EFE7B}"/>
            </c:ext>
          </c:extLst>
        </c:ser>
        <c:ser>
          <c:idx val="8"/>
          <c:order val="7"/>
          <c:tx>
            <c:strRef>
              <c:f>Arkusz1!$A$7</c:f>
              <c:strCache>
                <c:ptCount val="1"/>
                <c:pt idx="0">
                  <c:v>B2B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BF73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Arkusz1!$B$7:$F$7</c:f>
              <c:numCache>
                <c:formatCode>###0%</c:formatCode>
                <c:ptCount val="1"/>
                <c:pt idx="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A16A-4A24-A89C-72EB354EFE7B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6"/>
        <c:overlap val="100"/>
        <c:axId val="401732608"/>
        <c:axId val="404280384"/>
      </c:barChart>
      <c:catAx>
        <c:axId val="401732608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04280384"/>
        <c:crosses val="autoZero"/>
        <c:auto val="1"/>
        <c:lblAlgn val="ctr"/>
        <c:lblOffset val="0"/>
        <c:noMultiLvlLbl val="0"/>
      </c:catAx>
      <c:valAx>
        <c:axId val="404280384"/>
        <c:scaling>
          <c:orientation val="maxMin"/>
          <c:max val="2.5"/>
          <c:min val="1"/>
        </c:scaling>
        <c:delete val="1"/>
        <c:axPos val="l"/>
        <c:numFmt formatCode="0%" sourceLinked="0"/>
        <c:majorTickMark val="out"/>
        <c:minorTickMark val="none"/>
        <c:tickLblPos val="nextTo"/>
        <c:crossAx val="4017326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  <a:latin typeface="+mn-lt"/>
        </a:defRPr>
      </a:pPr>
      <a:endParaRPr lang="en-US"/>
    </a:p>
  </c:txPr>
  <c:externalData r:id="rId2">
    <c:autoUpdate val="0"/>
  </c:externalData>
</c:chartSpace>
</file>

<file path=ppt/charts/chart1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5887187251354817"/>
          <c:y val="8.5496225599282868E-2"/>
          <c:w val="0.83148542039169793"/>
          <c:h val="0.86525888809353402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Arkusz1!$A$2</c:f>
              <c:strCache>
                <c:ptCount val="1"/>
                <c:pt idx="0">
                  <c:v>tak</c:v>
                </c:pt>
              </c:strCache>
            </c:strRef>
          </c:tx>
          <c:spPr>
            <a:solidFill>
              <a:srgbClr val="002060"/>
            </a:solidFill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Arkusz1!$B$2:$O$2</c:f>
              <c:numCache>
                <c:formatCode>0%</c:formatCode>
                <c:ptCount val="14"/>
                <c:pt idx="0">
                  <c:v>0.39</c:v>
                </c:pt>
                <c:pt idx="1">
                  <c:v>0.46</c:v>
                </c:pt>
                <c:pt idx="2">
                  <c:v>0.4</c:v>
                </c:pt>
                <c:pt idx="3">
                  <c:v>0.36</c:v>
                </c:pt>
                <c:pt idx="4">
                  <c:v>0.41</c:v>
                </c:pt>
                <c:pt idx="5">
                  <c:v>0.45</c:v>
                </c:pt>
                <c:pt idx="6">
                  <c:v>0.55000000000000004</c:v>
                </c:pt>
                <c:pt idx="7">
                  <c:v>0.66</c:v>
                </c:pt>
                <c:pt idx="8">
                  <c:v>0.71</c:v>
                </c:pt>
                <c:pt idx="9">
                  <c:v>0.44</c:v>
                </c:pt>
                <c:pt idx="10">
                  <c:v>0.5</c:v>
                </c:pt>
                <c:pt idx="11">
                  <c:v>0.56999999999999995</c:v>
                </c:pt>
                <c:pt idx="12">
                  <c:v>0.53</c:v>
                </c:pt>
                <c:pt idx="13">
                  <c:v>0.67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6CA-4540-9398-D4C88120F123}"/>
            </c:ext>
          </c:extLst>
        </c:ser>
        <c:ser>
          <c:idx val="1"/>
          <c:order val="1"/>
          <c:tx>
            <c:strRef>
              <c:f>Arkusz1!$A$3</c:f>
              <c:strCache>
                <c:ptCount val="1"/>
                <c:pt idx="0">
                  <c:v>nie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Arkusz1!$B$3:$O$3</c:f>
              <c:numCache>
                <c:formatCode>0%</c:formatCode>
                <c:ptCount val="14"/>
                <c:pt idx="0">
                  <c:v>0.61</c:v>
                </c:pt>
                <c:pt idx="1">
                  <c:v>0.54</c:v>
                </c:pt>
                <c:pt idx="2">
                  <c:v>0.6</c:v>
                </c:pt>
                <c:pt idx="3">
                  <c:v>0.64</c:v>
                </c:pt>
                <c:pt idx="4">
                  <c:v>0.59000000000000008</c:v>
                </c:pt>
                <c:pt idx="5">
                  <c:v>0.55000000000000004</c:v>
                </c:pt>
                <c:pt idx="6">
                  <c:v>0.45</c:v>
                </c:pt>
                <c:pt idx="7">
                  <c:v>0.34</c:v>
                </c:pt>
                <c:pt idx="8">
                  <c:v>0.28999999999999998</c:v>
                </c:pt>
                <c:pt idx="9">
                  <c:v>0.66</c:v>
                </c:pt>
                <c:pt idx="10">
                  <c:v>0.5</c:v>
                </c:pt>
                <c:pt idx="11">
                  <c:v>0.43</c:v>
                </c:pt>
                <c:pt idx="12">
                  <c:v>0.47</c:v>
                </c:pt>
                <c:pt idx="13">
                  <c:v>0.33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6CA-4540-9398-D4C88120F12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420482560"/>
        <c:axId val="421712384"/>
      </c:barChart>
      <c:catAx>
        <c:axId val="420482560"/>
        <c:scaling>
          <c:orientation val="minMax"/>
        </c:scaling>
        <c:delete val="0"/>
        <c:axPos val="t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900"/>
            </a:pPr>
            <a:endParaRPr lang="en-US"/>
          </a:p>
        </c:txPr>
        <c:crossAx val="421712384"/>
        <c:crosses val="autoZero"/>
        <c:auto val="1"/>
        <c:lblAlgn val="ctr"/>
        <c:lblOffset val="100"/>
        <c:noMultiLvlLbl val="0"/>
      </c:catAx>
      <c:valAx>
        <c:axId val="421712384"/>
        <c:scaling>
          <c:orientation val="maxMin"/>
        </c:scaling>
        <c:delete val="1"/>
        <c:axPos val="l"/>
        <c:numFmt formatCode="0%" sourceLinked="1"/>
        <c:majorTickMark val="out"/>
        <c:minorTickMark val="none"/>
        <c:tickLblPos val="nextTo"/>
        <c:crossAx val="420482560"/>
        <c:crosses val="autoZero"/>
        <c:crossBetween val="between"/>
      </c:valAx>
    </c:plotArea>
    <c:legend>
      <c:legendPos val="l"/>
      <c:legendEntry>
        <c:idx val="0"/>
        <c:delete val="1"/>
      </c:legendEntry>
      <c:layout>
        <c:manualLayout>
          <c:xMode val="edge"/>
          <c:yMode val="edge"/>
          <c:x val="0"/>
          <c:y val="0.12395490336435218"/>
          <c:w val="0.12153787357877298"/>
          <c:h val="0.13087807205917437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"/>
          <c:y val="0"/>
          <c:w val="0.6896609886715106"/>
          <c:h val="0.74237268139812884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rgbClr val="00206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8824-4B81-AA5A-86FCE3834622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8824-4B81-AA5A-86FCE3834622}"/>
              </c:ext>
            </c:extLst>
          </c:dPt>
          <c:dLbls>
            <c:dLbl>
              <c:idx val="0"/>
              <c:layout>
                <c:manualLayout>
                  <c:x val="-0.1764754105015803"/>
                  <c:y val="-8.9445873307894622E-2"/>
                </c:manualLayout>
              </c:layout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824-4B81-AA5A-86FCE3834622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8824-4B81-AA5A-86FCE3834622}"/>
                </c:ext>
              </c:extLst>
            </c:dLbl>
            <c:dLbl>
              <c:idx val="3"/>
              <c:layout>
                <c:manualLayout>
                  <c:x val="1.3116328945094579E-2"/>
                  <c:y val="1.604189182156566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8824-4B81-AA5A-86FCE3834622}"/>
                </c:ext>
              </c:extLst>
            </c:dLbl>
            <c:dLbl>
              <c:idx val="4"/>
              <c:layout>
                <c:manualLayout>
                  <c:x val="2.4142255150013964E-2"/>
                  <c:y val="1.604189182156566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8824-4B81-AA5A-86FCE383462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Arkusz1!$A$2:$A$3</c:f>
              <c:strCache>
                <c:ptCount val="2"/>
                <c:pt idx="0">
                  <c:v>tak</c:v>
                </c:pt>
                <c:pt idx="1">
                  <c:v>nie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0.67</c:v>
                </c:pt>
                <c:pt idx="1">
                  <c:v>0.33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824-4B81-AA5A-86FCE38346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>
        <c:manualLayout>
          <c:xMode val="edge"/>
          <c:yMode val="edge"/>
          <c:x val="0.74529271703291167"/>
          <c:y val="0.15533834086592438"/>
          <c:w val="0.13762230318802179"/>
          <c:h val="0.17925763025168456"/>
        </c:manualLayout>
      </c:layout>
      <c:overlay val="0"/>
      <c:txPr>
        <a:bodyPr/>
        <a:lstStyle/>
        <a:p>
          <a:pPr>
            <a:defRPr sz="1200"/>
          </a:pPr>
          <a:endParaRPr lang="en-US"/>
        </a:p>
      </c:txPr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0375159678740803"/>
          <c:y val="8.5496225599282868E-2"/>
          <c:w val="0.78541292245747618"/>
          <c:h val="0.86904676688141269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Arkusz1!$A$2</c:f>
              <c:strCache>
                <c:ptCount val="1"/>
                <c:pt idx="0">
                  <c:v>1 raz</c:v>
                </c:pt>
              </c:strCache>
            </c:strRef>
          </c:tx>
          <c:spPr>
            <a:solidFill>
              <a:srgbClr val="FFC000"/>
            </a:solidFill>
            <a:ln>
              <a:solidFill>
                <a:schemeClr val="bg1"/>
              </a:solidFill>
            </a:ln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>
                    <a:solidFill>
                      <a:schemeClr val="tx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Arkusz1!$B$2:$O$2</c:f>
              <c:numCache>
                <c:formatCode>0%</c:formatCode>
                <c:ptCount val="14"/>
                <c:pt idx="0">
                  <c:v>0.39</c:v>
                </c:pt>
                <c:pt idx="1">
                  <c:v>0.21</c:v>
                </c:pt>
                <c:pt idx="2">
                  <c:v>0.34</c:v>
                </c:pt>
                <c:pt idx="3">
                  <c:v>0.32</c:v>
                </c:pt>
                <c:pt idx="4">
                  <c:v>0.26</c:v>
                </c:pt>
                <c:pt idx="5">
                  <c:v>0.28999999999999998</c:v>
                </c:pt>
                <c:pt idx="6">
                  <c:v>0.22</c:v>
                </c:pt>
                <c:pt idx="7">
                  <c:v>0.36</c:v>
                </c:pt>
                <c:pt idx="8">
                  <c:v>0.61</c:v>
                </c:pt>
                <c:pt idx="9">
                  <c:v>0.57999999999999996</c:v>
                </c:pt>
                <c:pt idx="10">
                  <c:v>0.64</c:v>
                </c:pt>
                <c:pt idx="11">
                  <c:v>0.55000000000000004</c:v>
                </c:pt>
                <c:pt idx="12">
                  <c:v>0.6</c:v>
                </c:pt>
                <c:pt idx="13">
                  <c:v>0.62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499-4971-872D-64455CDC2E68}"/>
            </c:ext>
          </c:extLst>
        </c:ser>
        <c:ser>
          <c:idx val="1"/>
          <c:order val="1"/>
          <c:tx>
            <c:strRef>
              <c:f>Arkusz1!$A$3</c:f>
              <c:strCache>
                <c:ptCount val="1"/>
                <c:pt idx="0">
                  <c:v>2 razy</c:v>
                </c:pt>
              </c:strCache>
            </c:strRef>
          </c:tx>
          <c:spPr>
            <a:solidFill>
              <a:srgbClr val="E6F200"/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Arkusz1!$B$3:$O$3</c:f>
              <c:numCache>
                <c:formatCode>0%</c:formatCode>
                <c:ptCount val="14"/>
                <c:pt idx="0">
                  <c:v>0.23</c:v>
                </c:pt>
                <c:pt idx="1">
                  <c:v>0.08</c:v>
                </c:pt>
                <c:pt idx="2">
                  <c:v>0.14000000000000001</c:v>
                </c:pt>
                <c:pt idx="3">
                  <c:v>0.28999999999999998</c:v>
                </c:pt>
                <c:pt idx="4">
                  <c:v>0.25</c:v>
                </c:pt>
                <c:pt idx="5">
                  <c:v>0.19</c:v>
                </c:pt>
                <c:pt idx="6">
                  <c:v>0.45</c:v>
                </c:pt>
                <c:pt idx="7">
                  <c:v>0.12</c:v>
                </c:pt>
                <c:pt idx="8">
                  <c:v>0.06</c:v>
                </c:pt>
                <c:pt idx="9">
                  <c:v>0.09</c:v>
                </c:pt>
                <c:pt idx="10">
                  <c:v>0.15</c:v>
                </c:pt>
                <c:pt idx="11">
                  <c:v>0.16</c:v>
                </c:pt>
                <c:pt idx="12">
                  <c:v>0.12</c:v>
                </c:pt>
                <c:pt idx="13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499-4971-872D-64455CDC2E68}"/>
            </c:ext>
          </c:extLst>
        </c:ser>
        <c:ser>
          <c:idx val="2"/>
          <c:order val="2"/>
          <c:tx>
            <c:strRef>
              <c:f>Arkusz1!$A$4</c:f>
              <c:strCache>
                <c:ptCount val="1"/>
                <c:pt idx="0">
                  <c:v>3 razy</c:v>
                </c:pt>
              </c:strCache>
            </c:strRef>
          </c:tx>
          <c:spPr>
            <a:solidFill>
              <a:srgbClr val="BBC600"/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Arkusz1!$B$4:$O$4</c:f>
              <c:numCache>
                <c:formatCode>0%</c:formatCode>
                <c:ptCount val="14"/>
                <c:pt idx="0">
                  <c:v>0.09</c:v>
                </c:pt>
                <c:pt idx="1">
                  <c:v>0.15</c:v>
                </c:pt>
                <c:pt idx="2">
                  <c:v>0.2</c:v>
                </c:pt>
                <c:pt idx="3">
                  <c:v>0.17</c:v>
                </c:pt>
                <c:pt idx="4">
                  <c:v>0.15</c:v>
                </c:pt>
                <c:pt idx="5">
                  <c:v>0.16</c:v>
                </c:pt>
                <c:pt idx="6">
                  <c:v>0.11</c:v>
                </c:pt>
                <c:pt idx="7">
                  <c:v>0.19</c:v>
                </c:pt>
                <c:pt idx="8">
                  <c:v>0.06</c:v>
                </c:pt>
                <c:pt idx="9">
                  <c:v>0.05</c:v>
                </c:pt>
                <c:pt idx="10">
                  <c:v>0.12</c:v>
                </c:pt>
                <c:pt idx="11">
                  <c:v>7.0000000000000007E-2</c:v>
                </c:pt>
                <c:pt idx="12">
                  <c:v>0.11</c:v>
                </c:pt>
                <c:pt idx="13">
                  <c:v>0.18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499-4971-872D-64455CDC2E68}"/>
            </c:ext>
          </c:extLst>
        </c:ser>
        <c:ser>
          <c:idx val="3"/>
          <c:order val="3"/>
          <c:tx>
            <c:strRef>
              <c:f>Arkusz1!$A$5</c:f>
              <c:strCache>
                <c:ptCount val="1"/>
                <c:pt idx="0">
                  <c:v>4-5 razy</c:v>
                </c:pt>
              </c:strCache>
            </c:strRef>
          </c:tx>
          <c:spPr>
            <a:solidFill>
              <a:srgbClr val="808000"/>
            </a:solidFill>
            <a:ln>
              <a:solidFill>
                <a:schemeClr val="bg1"/>
              </a:solidFill>
            </a:ln>
          </c:spPr>
          <c:invertIfNegative val="0"/>
          <c:dLbls>
            <c:dLbl>
              <c:idx val="7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E950-49A2-9B23-DB400CEB922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Arkusz1!$B$5:$O$5</c:f>
              <c:numCache>
                <c:formatCode>0%</c:formatCode>
                <c:ptCount val="14"/>
                <c:pt idx="0">
                  <c:v>0.09</c:v>
                </c:pt>
                <c:pt idx="1">
                  <c:v>0.13</c:v>
                </c:pt>
                <c:pt idx="2">
                  <c:v>0.08</c:v>
                </c:pt>
                <c:pt idx="3">
                  <c:v>0.09</c:v>
                </c:pt>
                <c:pt idx="4">
                  <c:v>0.17</c:v>
                </c:pt>
                <c:pt idx="5">
                  <c:v>0.1</c:v>
                </c:pt>
                <c:pt idx="6">
                  <c:v>0.11</c:v>
                </c:pt>
                <c:pt idx="7">
                  <c:v>0</c:v>
                </c:pt>
                <c:pt idx="9">
                  <c:v>0.04</c:v>
                </c:pt>
                <c:pt idx="11">
                  <c:v>7.0000000000000007E-2</c:v>
                </c:pt>
                <c:pt idx="12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8499-4971-872D-64455CDC2E68}"/>
            </c:ext>
          </c:extLst>
        </c:ser>
        <c:ser>
          <c:idx val="4"/>
          <c:order val="4"/>
          <c:tx>
            <c:strRef>
              <c:f>Arkusz1!$A$6</c:f>
              <c:strCache>
                <c:ptCount val="1"/>
                <c:pt idx="0">
                  <c:v>ponad 5 razy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Arkusz1!$B$6:$O$6</c:f>
              <c:numCache>
                <c:formatCode>0%</c:formatCode>
                <c:ptCount val="14"/>
                <c:pt idx="0">
                  <c:v>0.2</c:v>
                </c:pt>
                <c:pt idx="1">
                  <c:v>0.42</c:v>
                </c:pt>
                <c:pt idx="2">
                  <c:v>0.2</c:v>
                </c:pt>
                <c:pt idx="3">
                  <c:v>0.11</c:v>
                </c:pt>
                <c:pt idx="4">
                  <c:v>0.16</c:v>
                </c:pt>
                <c:pt idx="5">
                  <c:v>0.26</c:v>
                </c:pt>
                <c:pt idx="6">
                  <c:v>0.11</c:v>
                </c:pt>
                <c:pt idx="7">
                  <c:v>0.11</c:v>
                </c:pt>
                <c:pt idx="8">
                  <c:v>0.08</c:v>
                </c:pt>
                <c:pt idx="9">
                  <c:v>0.02</c:v>
                </c:pt>
                <c:pt idx="10">
                  <c:v>0.1</c:v>
                </c:pt>
                <c:pt idx="11">
                  <c:v>0.06</c:v>
                </c:pt>
                <c:pt idx="12">
                  <c:v>0.04</c:v>
                </c:pt>
                <c:pt idx="13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499-4971-872D-64455CDC2E68}"/>
            </c:ext>
          </c:extLst>
        </c:ser>
        <c:ser>
          <c:idx val="5"/>
          <c:order val="5"/>
          <c:tx>
            <c:strRef>
              <c:f>Arkusz1!$A$7</c:f>
              <c:strCache>
                <c:ptCount val="1"/>
                <c:pt idx="0">
                  <c:v>nie wiem, nie pamiętam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-2.2763238481129217E-3"/>
                  <c:y val="-3.409090909090908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8499-4971-872D-64455CDC2E68}"/>
                </c:ext>
              </c:extLst>
            </c:dLbl>
            <c:dLbl>
              <c:idx val="1"/>
              <c:layout>
                <c:manualLayout>
                  <c:x val="0"/>
                  <c:y val="-2.651515151515151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8499-4971-872D-64455CDC2E68}"/>
                </c:ext>
              </c:extLst>
            </c:dLbl>
            <c:dLbl>
              <c:idx val="2"/>
              <c:layout>
                <c:manualLayout>
                  <c:x val="8.346424357807646E-17"/>
                  <c:y val="-1.893909568122166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8499-4971-872D-64455CDC2E68}"/>
                </c:ext>
              </c:extLst>
            </c:dLbl>
            <c:dLbl>
              <c:idx val="3"/>
              <c:layout>
                <c:manualLayout>
                  <c:x val="0"/>
                  <c:y val="-1.893939393939393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8499-4971-872D-64455CDC2E68}"/>
                </c:ext>
              </c:extLst>
            </c:dLbl>
            <c:dLbl>
              <c:idx val="4"/>
              <c:layout>
                <c:manualLayout>
                  <c:x val="4.5526476962258391E-3"/>
                  <c:y val="-1.515151515151515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8499-4971-872D-64455CDC2E6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Arkusz1!$B$7:$O$7</c:f>
              <c:numCache>
                <c:formatCode>0%</c:formatCode>
                <c:ptCount val="14"/>
                <c:pt idx="1">
                  <c:v>0.01</c:v>
                </c:pt>
                <c:pt idx="2">
                  <c:v>0.04</c:v>
                </c:pt>
                <c:pt idx="3">
                  <c:v>0.02</c:v>
                </c:pt>
                <c:pt idx="4">
                  <c:v>0.01</c:v>
                </c:pt>
                <c:pt idx="7">
                  <c:v>0.2</c:v>
                </c:pt>
                <c:pt idx="8">
                  <c:v>0.19</c:v>
                </c:pt>
                <c:pt idx="9">
                  <c:v>0.23</c:v>
                </c:pt>
                <c:pt idx="11">
                  <c:v>0.09</c:v>
                </c:pt>
                <c:pt idx="12">
                  <c:v>0.08</c:v>
                </c:pt>
                <c:pt idx="13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499-4971-872D-64455CDC2E6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421242880"/>
        <c:axId val="422091520"/>
      </c:barChart>
      <c:catAx>
        <c:axId val="421242880"/>
        <c:scaling>
          <c:orientation val="minMax"/>
        </c:scaling>
        <c:delete val="0"/>
        <c:axPos val="t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900"/>
            </a:pPr>
            <a:endParaRPr lang="en-US"/>
          </a:p>
        </c:txPr>
        <c:crossAx val="422091520"/>
        <c:crosses val="autoZero"/>
        <c:auto val="1"/>
        <c:lblAlgn val="ctr"/>
        <c:lblOffset val="100"/>
        <c:noMultiLvlLbl val="0"/>
      </c:catAx>
      <c:valAx>
        <c:axId val="422091520"/>
        <c:scaling>
          <c:orientation val="maxMin"/>
        </c:scaling>
        <c:delete val="1"/>
        <c:axPos val="l"/>
        <c:numFmt formatCode="0%" sourceLinked="1"/>
        <c:majorTickMark val="out"/>
        <c:minorTickMark val="none"/>
        <c:tickLblPos val="nextTo"/>
        <c:crossAx val="4212428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"/>
          <c:y val="0.29181493571646333"/>
          <c:w val="0.61089714647667481"/>
          <c:h val="0.6548281202369447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rgbClr val="FFC0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8824-4B81-AA5A-86FCE3834622}"/>
              </c:ext>
            </c:extLst>
          </c:dPt>
          <c:dPt>
            <c:idx val="1"/>
            <c:bubble3D val="0"/>
            <c:spPr>
              <a:solidFill>
                <a:srgbClr val="E6F2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8824-4B81-AA5A-86FCE3834622}"/>
              </c:ext>
            </c:extLst>
          </c:dPt>
          <c:dPt>
            <c:idx val="2"/>
            <c:bubble3D val="0"/>
            <c:spPr>
              <a:solidFill>
                <a:srgbClr val="BBC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5-8824-4B81-AA5A-86FCE3834622}"/>
              </c:ext>
            </c:extLst>
          </c:dPt>
          <c:dPt>
            <c:idx val="3"/>
            <c:bubble3D val="0"/>
            <c:spPr>
              <a:solidFill>
                <a:srgbClr val="9DA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7-8824-4B81-AA5A-86FCE3834622}"/>
              </c:ext>
            </c:extLst>
          </c:dPt>
          <c:dPt>
            <c:idx val="4"/>
            <c:bubble3D val="0"/>
            <c:spPr>
              <a:solidFill>
                <a:schemeClr val="accent1">
                  <a:lumMod val="5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9-8824-4B81-AA5A-86FCE3834622}"/>
              </c:ext>
            </c:extLst>
          </c:dPt>
          <c:dPt>
            <c:idx val="5"/>
            <c:bubble3D val="0"/>
            <c:spPr>
              <a:solidFill>
                <a:schemeClr val="bg1">
                  <a:lumMod val="85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B-6821-4081-BD26-748F1AB3318B}"/>
              </c:ext>
            </c:extLst>
          </c:dPt>
          <c:dLbls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8824-4B81-AA5A-86FCE3834622}"/>
                </c:ext>
              </c:extLst>
            </c:dLbl>
            <c:dLbl>
              <c:idx val="4"/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9-8824-4B81-AA5A-86FCE3834622}"/>
                </c:ext>
              </c:extLst>
            </c:dLbl>
            <c:dLbl>
              <c:idx val="5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6821-4081-BD26-748F1AB3318B}"/>
                </c:ext>
              </c:extLst>
            </c:dLbl>
            <c:spPr>
              <a:noFill/>
              <a:ln>
                <a:noFill/>
              </a:ln>
              <a:effectLst/>
            </c:sp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Arkusz1!$A$2:$A$7</c:f>
              <c:strCache>
                <c:ptCount val="6"/>
                <c:pt idx="0">
                  <c:v>1 raz</c:v>
                </c:pt>
                <c:pt idx="1">
                  <c:v>2 razy</c:v>
                </c:pt>
                <c:pt idx="2">
                  <c:v>3 razy</c:v>
                </c:pt>
                <c:pt idx="3">
                  <c:v>4-5 razy</c:v>
                </c:pt>
                <c:pt idx="4">
                  <c:v>ponad 5 razy</c:v>
                </c:pt>
                <c:pt idx="5">
                  <c:v>nie wiem, 
nie pamiętam</c:v>
                </c:pt>
              </c:strCache>
            </c:strRef>
          </c:cat>
          <c:val>
            <c:numRef>
              <c:f>Arkusz1!$B$2:$B$7</c:f>
              <c:numCache>
                <c:formatCode>0%</c:formatCode>
                <c:ptCount val="6"/>
                <c:pt idx="0">
                  <c:v>0.62</c:v>
                </c:pt>
                <c:pt idx="1">
                  <c:v>0.13</c:v>
                </c:pt>
                <c:pt idx="2">
                  <c:v>0.18</c:v>
                </c:pt>
                <c:pt idx="4">
                  <c:v>0.04</c:v>
                </c:pt>
                <c:pt idx="5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824-4B81-AA5A-86FCE38346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>
        <c:manualLayout>
          <c:xMode val="edge"/>
          <c:yMode val="edge"/>
          <c:x val="0.62428471726072365"/>
          <c:y val="0.18323718503517877"/>
          <c:w val="0.35996252414596086"/>
          <c:h val="0.76241055987108053"/>
        </c:manualLayout>
      </c:layout>
      <c:overlay val="0"/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.22961000090239456"/>
          <c:y val="0.38422299869334314"/>
          <c:w val="0.61495353326970459"/>
          <c:h val="0.61577700130665691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n=XXX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rgbClr val="00206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8824-4B81-AA5A-86FCE3834622}"/>
              </c:ext>
            </c:extLst>
          </c:dPt>
          <c:dPt>
            <c:idx val="1"/>
            <c:bubble3D val="0"/>
            <c:spPr>
              <a:solidFill>
                <a:schemeClr val="bg1">
                  <a:lumMod val="75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8824-4B81-AA5A-86FCE3834622}"/>
              </c:ext>
            </c:extLst>
          </c:dPt>
          <c:cat>
            <c:strRef>
              <c:f>Arkusz1!$A$2:$A$3</c:f>
              <c:strCache>
                <c:ptCount val="2"/>
                <c:pt idx="0">
                  <c:v>kobieta</c:v>
                </c:pt>
                <c:pt idx="1">
                  <c:v>mężczyzna</c:v>
                </c:pt>
              </c:strCache>
            </c:strRef>
          </c:cat>
          <c:val>
            <c:numRef>
              <c:f>Arkusz1!$B$2:$B$3</c:f>
              <c:numCache>
                <c:formatCode>General</c:formatCode>
                <c:ptCount val="2"/>
              </c:numCache>
            </c:numRef>
          </c:val>
          <c:extLst>
            <c:ext xmlns:c16="http://schemas.microsoft.com/office/drawing/2014/chart" uri="{C3380CC4-5D6E-409C-BE32-E72D297353CC}">
              <c16:uniqueId val="{0000000A-8824-4B81-AA5A-86FCE38346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>
        <c:manualLayout>
          <c:xMode val="edge"/>
          <c:yMode val="edge"/>
          <c:x val="0.1918346320104424"/>
          <c:y val="0.18323718503517877"/>
          <c:w val="0.7924126278764384"/>
          <c:h val="0.21768934653368285"/>
        </c:manualLayout>
      </c:layout>
      <c:overlay val="0"/>
      <c:spPr>
        <a:solidFill>
          <a:schemeClr val="bg1"/>
        </a:solidFill>
      </c:spPr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.7980548099903344"/>
          <c:y val="0.63692313057816363"/>
          <c:w val="6.5182931969814839E-2"/>
          <c:h val="6.7705089037647867E-2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n=XXX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rgbClr val="FFC0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8824-4B81-AA5A-86FCE3834622}"/>
              </c:ext>
            </c:extLst>
          </c:dPt>
          <c:dPt>
            <c:idx val="1"/>
            <c:bubble3D val="0"/>
            <c:spPr>
              <a:solidFill>
                <a:srgbClr val="E6F2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8824-4B81-AA5A-86FCE3834622}"/>
              </c:ext>
            </c:extLst>
          </c:dPt>
          <c:dPt>
            <c:idx val="2"/>
            <c:bubble3D val="0"/>
            <c:spPr>
              <a:solidFill>
                <a:srgbClr val="BBC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5-8824-4B81-AA5A-86FCE3834622}"/>
              </c:ext>
            </c:extLst>
          </c:dPt>
          <c:dPt>
            <c:idx val="3"/>
            <c:bubble3D val="0"/>
            <c:spPr>
              <a:solidFill>
                <a:srgbClr val="9DA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7-8824-4B81-AA5A-86FCE3834622}"/>
              </c:ext>
            </c:extLst>
          </c:dPt>
          <c:dPt>
            <c:idx val="4"/>
            <c:bubble3D val="0"/>
            <c:spPr>
              <a:solidFill>
                <a:schemeClr val="accent1">
                  <a:lumMod val="5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9-8824-4B81-AA5A-86FCE3834622}"/>
              </c:ext>
            </c:extLst>
          </c:dPt>
          <c:dPt>
            <c:idx val="5"/>
            <c:bubble3D val="0"/>
            <c:spPr>
              <a:solidFill>
                <a:schemeClr val="bg1">
                  <a:lumMod val="85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B-31E2-4456-B1BE-07E7C9F96AE4}"/>
              </c:ext>
            </c:extLst>
          </c:dPt>
          <c:cat>
            <c:strRef>
              <c:f>Arkusz1!$A$2:$A$7</c:f>
              <c:strCache>
                <c:ptCount val="6"/>
                <c:pt idx="0">
                  <c:v>1 raz</c:v>
                </c:pt>
                <c:pt idx="1">
                  <c:v>2 razy</c:v>
                </c:pt>
                <c:pt idx="2">
                  <c:v>3 razy</c:v>
                </c:pt>
                <c:pt idx="3">
                  <c:v>4-5 razy</c:v>
                </c:pt>
                <c:pt idx="4">
                  <c:v>ponad 5 razy</c:v>
                </c:pt>
                <c:pt idx="5">
                  <c:v>nie wiem, 
nie pamiętam</c:v>
                </c:pt>
              </c:strCache>
            </c:strRef>
          </c:cat>
          <c:val>
            <c:numRef>
              <c:f>Arkusz1!$B$2:$B$7</c:f>
              <c:numCache>
                <c:formatCode>0%</c:formatCode>
                <c:ptCount val="6"/>
                <c:pt idx="0">
                  <c:v>0.53</c:v>
                </c:pt>
                <c:pt idx="1">
                  <c:v>0.16</c:v>
                </c:pt>
                <c:pt idx="2">
                  <c:v>0.1</c:v>
                </c:pt>
                <c:pt idx="3">
                  <c:v>0.04</c:v>
                </c:pt>
                <c:pt idx="4">
                  <c:v>0.16</c:v>
                </c:pt>
                <c:pt idx="5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824-4B81-AA5A-86FCE38346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>
        <c:manualLayout>
          <c:xMode val="edge"/>
          <c:yMode val="edge"/>
          <c:x val="0.18249745614671414"/>
          <c:y val="6.7060744221121765E-2"/>
          <c:w val="0.80085602193463923"/>
          <c:h val="0.76241055987108053"/>
        </c:manualLayout>
      </c:layout>
      <c:overlay val="0"/>
      <c:spPr>
        <a:noFill/>
      </c:spPr>
      <c:txPr>
        <a:bodyPr/>
        <a:lstStyle/>
        <a:p>
          <a:pPr>
            <a:defRPr sz="1050"/>
          </a:pPr>
          <a:endParaRPr lang="en-US"/>
        </a:p>
      </c:txPr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3070201648237704"/>
          <c:y val="8.5496225599282868E-2"/>
          <c:w val="0.75818038199581983"/>
          <c:h val="0.86904676688141269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Arkusz1!$A$2</c:f>
              <c:strCache>
                <c:ptCount val="1"/>
                <c:pt idx="0">
                  <c:v>do 3 dni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>
                    <a:solidFill>
                      <a:schemeClr val="tx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Arkusz1!$B$2:$O$2</c:f>
              <c:numCache>
                <c:formatCode>0%</c:formatCode>
                <c:ptCount val="14"/>
                <c:pt idx="0">
                  <c:v>0.33</c:v>
                </c:pt>
                <c:pt idx="1">
                  <c:v>0.12</c:v>
                </c:pt>
                <c:pt idx="2">
                  <c:v>0.24</c:v>
                </c:pt>
                <c:pt idx="3">
                  <c:v>0.27</c:v>
                </c:pt>
                <c:pt idx="4">
                  <c:v>0.12</c:v>
                </c:pt>
                <c:pt idx="5">
                  <c:v>0.36</c:v>
                </c:pt>
                <c:pt idx="6">
                  <c:v>0.36</c:v>
                </c:pt>
                <c:pt idx="7">
                  <c:v>0.24</c:v>
                </c:pt>
                <c:pt idx="8">
                  <c:v>0.4</c:v>
                </c:pt>
                <c:pt idx="9">
                  <c:v>0.4</c:v>
                </c:pt>
                <c:pt idx="10">
                  <c:v>0.38</c:v>
                </c:pt>
                <c:pt idx="11">
                  <c:v>0.23</c:v>
                </c:pt>
                <c:pt idx="12">
                  <c:v>0.35</c:v>
                </c:pt>
                <c:pt idx="13">
                  <c:v>0.31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0E-4FC8-B8A5-C8C86C0B096F}"/>
            </c:ext>
          </c:extLst>
        </c:ser>
        <c:ser>
          <c:idx val="1"/>
          <c:order val="1"/>
          <c:tx>
            <c:strRef>
              <c:f>Arkusz1!$A$3</c:f>
              <c:strCache>
                <c:ptCount val="1"/>
                <c:pt idx="0">
                  <c:v>4-7 dni</c:v>
                </c:pt>
              </c:strCache>
            </c:strRef>
          </c:tx>
          <c:spPr>
            <a:solidFill>
              <a:srgbClr val="E6F200"/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Arkusz1!$B$3:$O$3</c:f>
              <c:numCache>
                <c:formatCode>0%</c:formatCode>
                <c:ptCount val="14"/>
                <c:pt idx="0">
                  <c:v>0.27</c:v>
                </c:pt>
                <c:pt idx="1">
                  <c:v>0.33</c:v>
                </c:pt>
                <c:pt idx="2">
                  <c:v>0.27</c:v>
                </c:pt>
                <c:pt idx="3">
                  <c:v>0.42</c:v>
                </c:pt>
                <c:pt idx="4">
                  <c:v>0.27</c:v>
                </c:pt>
                <c:pt idx="5">
                  <c:v>0.37</c:v>
                </c:pt>
                <c:pt idx="6">
                  <c:v>0.36</c:v>
                </c:pt>
                <c:pt idx="7">
                  <c:v>0.43</c:v>
                </c:pt>
                <c:pt idx="8">
                  <c:v>0.45</c:v>
                </c:pt>
                <c:pt idx="9">
                  <c:v>0.18</c:v>
                </c:pt>
                <c:pt idx="10">
                  <c:v>0.4</c:v>
                </c:pt>
                <c:pt idx="11">
                  <c:v>0.28000000000000003</c:v>
                </c:pt>
                <c:pt idx="12">
                  <c:v>0.27</c:v>
                </c:pt>
                <c:pt idx="13">
                  <c:v>0.35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10E-4FC8-B8A5-C8C86C0B096F}"/>
            </c:ext>
          </c:extLst>
        </c:ser>
        <c:ser>
          <c:idx val="2"/>
          <c:order val="2"/>
          <c:tx>
            <c:strRef>
              <c:f>Arkusz1!$A$4</c:f>
              <c:strCache>
                <c:ptCount val="1"/>
                <c:pt idx="0">
                  <c:v>8-30 dni</c:v>
                </c:pt>
              </c:strCache>
            </c:strRef>
          </c:tx>
          <c:spPr>
            <a:solidFill>
              <a:srgbClr val="BBC600"/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Arkusz1!$B$4:$O$4</c:f>
              <c:numCache>
                <c:formatCode>0%</c:formatCode>
                <c:ptCount val="14"/>
                <c:pt idx="0">
                  <c:v>0.28999999999999998</c:v>
                </c:pt>
                <c:pt idx="1">
                  <c:v>0.46</c:v>
                </c:pt>
                <c:pt idx="2">
                  <c:v>0.41</c:v>
                </c:pt>
                <c:pt idx="3">
                  <c:v>0.31</c:v>
                </c:pt>
                <c:pt idx="4">
                  <c:v>0.54</c:v>
                </c:pt>
                <c:pt idx="5">
                  <c:v>0.23</c:v>
                </c:pt>
                <c:pt idx="6">
                  <c:v>0.24</c:v>
                </c:pt>
                <c:pt idx="7">
                  <c:v>0.31</c:v>
                </c:pt>
                <c:pt idx="8">
                  <c:v>0.05</c:v>
                </c:pt>
                <c:pt idx="9">
                  <c:v>0.18</c:v>
                </c:pt>
                <c:pt idx="10">
                  <c:v>0.13</c:v>
                </c:pt>
                <c:pt idx="11">
                  <c:v>0.32</c:v>
                </c:pt>
                <c:pt idx="12">
                  <c:v>0.19</c:v>
                </c:pt>
                <c:pt idx="13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10E-4FC8-B8A5-C8C86C0B096F}"/>
            </c:ext>
          </c:extLst>
        </c:ser>
        <c:ser>
          <c:idx val="3"/>
          <c:order val="3"/>
          <c:tx>
            <c:strRef>
              <c:f>Arkusz1!$A$5</c:f>
              <c:strCache>
                <c:ptCount val="1"/>
                <c:pt idx="0">
                  <c:v>Nie wiem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dLbl>
              <c:idx val="3"/>
              <c:layout>
                <c:manualLayout>
                  <c:x val="0"/>
                  <c:y val="1.515151515151515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C10E-4FC8-B8A5-C8C86C0B096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Arkusz1!$B$5:$O$5</c:f>
              <c:numCache>
                <c:formatCode>0%</c:formatCode>
                <c:ptCount val="14"/>
                <c:pt idx="0">
                  <c:v>0.1</c:v>
                </c:pt>
                <c:pt idx="1">
                  <c:v>0.1</c:v>
                </c:pt>
                <c:pt idx="2">
                  <c:v>0.08</c:v>
                </c:pt>
                <c:pt idx="4">
                  <c:v>7.0000000000000007E-2</c:v>
                </c:pt>
                <c:pt idx="5">
                  <c:v>0.03</c:v>
                </c:pt>
                <c:pt idx="6">
                  <c:v>0.04</c:v>
                </c:pt>
                <c:pt idx="7">
                  <c:v>0.03</c:v>
                </c:pt>
                <c:pt idx="8">
                  <c:v>0.1</c:v>
                </c:pt>
                <c:pt idx="9">
                  <c:v>0.25</c:v>
                </c:pt>
                <c:pt idx="10">
                  <c:v>0.09</c:v>
                </c:pt>
                <c:pt idx="11">
                  <c:v>0.01</c:v>
                </c:pt>
                <c:pt idx="12">
                  <c:v>0.19</c:v>
                </c:pt>
                <c:pt idx="13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10E-4FC8-B8A5-C8C86C0B096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overlap val="100"/>
        <c:axId val="423316992"/>
        <c:axId val="422306368"/>
      </c:barChart>
      <c:catAx>
        <c:axId val="423316992"/>
        <c:scaling>
          <c:orientation val="minMax"/>
        </c:scaling>
        <c:delete val="0"/>
        <c:axPos val="t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900"/>
            </a:pPr>
            <a:endParaRPr lang="en-US"/>
          </a:p>
        </c:txPr>
        <c:crossAx val="422306368"/>
        <c:crosses val="autoZero"/>
        <c:auto val="1"/>
        <c:lblAlgn val="ctr"/>
        <c:lblOffset val="100"/>
        <c:noMultiLvlLbl val="0"/>
      </c:catAx>
      <c:valAx>
        <c:axId val="422306368"/>
        <c:scaling>
          <c:orientation val="maxMin"/>
        </c:scaling>
        <c:delete val="1"/>
        <c:axPos val="l"/>
        <c:numFmt formatCode="0%" sourceLinked="1"/>
        <c:majorTickMark val="out"/>
        <c:minorTickMark val="none"/>
        <c:tickLblPos val="nextTo"/>
        <c:crossAx val="42331699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"/>
          <c:y val="0.29181493571646333"/>
          <c:w val="0.61089714647667481"/>
          <c:h val="0.6548281202369447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8824-4B81-AA5A-86FCE3834622}"/>
              </c:ext>
            </c:extLst>
          </c:dPt>
          <c:dPt>
            <c:idx val="1"/>
            <c:bubble3D val="0"/>
            <c:spPr>
              <a:solidFill>
                <a:srgbClr val="E6F2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8824-4B81-AA5A-86FCE3834622}"/>
              </c:ext>
            </c:extLst>
          </c:dPt>
          <c:dPt>
            <c:idx val="2"/>
            <c:bubble3D val="0"/>
            <c:spPr>
              <a:solidFill>
                <a:srgbClr val="BBC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5-8824-4B81-AA5A-86FCE3834622}"/>
              </c:ext>
            </c:extLst>
          </c:dPt>
          <c:dPt>
            <c:idx val="3"/>
            <c:bubble3D val="0"/>
            <c:spPr>
              <a:solidFill>
                <a:schemeClr val="bg1">
                  <a:lumMod val="5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7-8824-4B81-AA5A-86FCE3834622}"/>
              </c:ext>
            </c:extLst>
          </c:dPt>
          <c:dLbls>
            <c:dLbl>
              <c:idx val="2"/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8824-4B81-AA5A-86FCE3834622}"/>
                </c:ext>
              </c:extLst>
            </c:dLbl>
            <c:dLbl>
              <c:idx val="3"/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8824-4B81-AA5A-86FCE3834622}"/>
                </c:ext>
              </c:extLst>
            </c:dLbl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Arkusz1!$A$2:$A$6</c:f>
              <c:strCache>
                <c:ptCount val="4"/>
                <c:pt idx="0">
                  <c:v>do 3 dni</c:v>
                </c:pt>
                <c:pt idx="1">
                  <c:v>4-7 dni</c:v>
                </c:pt>
                <c:pt idx="2">
                  <c:v>8-30 dni</c:v>
                </c:pt>
                <c:pt idx="3">
                  <c:v>nie wiem, 
nie pamiętam</c:v>
                </c:pt>
              </c:strCache>
            </c:strRef>
          </c:cat>
          <c:val>
            <c:numRef>
              <c:f>Arkusz1!$B$2:$B$6</c:f>
              <c:numCache>
                <c:formatCode>0%</c:formatCode>
                <c:ptCount val="4"/>
                <c:pt idx="0">
                  <c:v>0.31</c:v>
                </c:pt>
                <c:pt idx="1">
                  <c:v>0.35</c:v>
                </c:pt>
                <c:pt idx="2">
                  <c:v>0.3</c:v>
                </c:pt>
                <c:pt idx="3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824-4B81-AA5A-86FCE38346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>
        <c:manualLayout>
          <c:xMode val="edge"/>
          <c:yMode val="edge"/>
          <c:x val="0.62428471726072365"/>
          <c:y val="0.18323718503517877"/>
          <c:w val="0.35996252414596086"/>
          <c:h val="0.76241055987108053"/>
        </c:manualLayout>
      </c:layout>
      <c:overlay val="0"/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.44356734312057067"/>
          <c:y val="0.27542923081920645"/>
          <c:w val="0.40099577536028003"/>
          <c:h val="0.41830749052519783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8824-4B81-AA5A-86FCE3834622}"/>
              </c:ext>
            </c:extLst>
          </c:dPt>
          <c:dPt>
            <c:idx val="1"/>
            <c:bubble3D val="0"/>
            <c:spPr>
              <a:solidFill>
                <a:srgbClr val="E6F2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8824-4B81-AA5A-86FCE3834622}"/>
              </c:ext>
            </c:extLst>
          </c:dPt>
          <c:dPt>
            <c:idx val="2"/>
            <c:bubble3D val="0"/>
            <c:spPr>
              <a:solidFill>
                <a:srgbClr val="BBC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5-8824-4B81-AA5A-86FCE3834622}"/>
              </c:ext>
            </c:extLst>
          </c:dPt>
          <c:dPt>
            <c:idx val="3"/>
            <c:bubble3D val="0"/>
            <c:spPr>
              <a:solidFill>
                <a:schemeClr val="bg1">
                  <a:lumMod val="5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7-8824-4B81-AA5A-86FCE3834622}"/>
              </c:ext>
            </c:extLst>
          </c:dPt>
          <c:cat>
            <c:strRef>
              <c:f>Arkusz1!$A$2:$A$6</c:f>
              <c:strCache>
                <c:ptCount val="4"/>
                <c:pt idx="0">
                  <c:v>do 3 dni</c:v>
                </c:pt>
                <c:pt idx="1">
                  <c:v>4-7 dni</c:v>
                </c:pt>
                <c:pt idx="2">
                  <c:v>8-30 dni</c:v>
                </c:pt>
                <c:pt idx="3">
                  <c:v>nie wiem, 
nie pamiętam</c:v>
                </c:pt>
              </c:strCache>
            </c:strRef>
          </c:cat>
          <c:val>
            <c:numRef>
              <c:f>Arkusz1!$B$2:$B$6</c:f>
              <c:numCache>
                <c:formatCode>General</c:formatCode>
                <c:ptCount val="4"/>
              </c:numCache>
            </c:numRef>
          </c:val>
          <c:extLst>
            <c:ext xmlns:c16="http://schemas.microsoft.com/office/drawing/2014/chart" uri="{C3380CC4-5D6E-409C-BE32-E72D297353CC}">
              <c16:uniqueId val="{0000000A-8824-4B81-AA5A-86FCE38346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>
        <c:manualLayout>
          <c:xMode val="edge"/>
          <c:yMode val="edge"/>
          <c:x val="7.3558934289176162E-2"/>
          <c:y val="9.9970525817625458E-2"/>
          <c:w val="0.75002420960301852"/>
          <c:h val="0.76241055987108053"/>
        </c:manualLayout>
      </c:layout>
      <c:overlay val="0"/>
      <c:spPr>
        <a:solidFill>
          <a:schemeClr val="bg1"/>
        </a:solidFill>
      </c:spPr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7414395436167849"/>
          <c:y val="8.5496225599282868E-2"/>
          <c:w val="0.71268114922449943"/>
          <c:h val="0.86904676688141269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Arkusz1!$A$2</c:f>
              <c:strCache>
                <c:ptCount val="1"/>
                <c:pt idx="0">
                  <c:v>Nikt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 algn="ctr">
                  <a:defRPr lang="en-US" sz="1000" b="0" i="0" u="none" strike="noStrike" kern="1200" baseline="0">
                    <a:solidFill>
                      <a:srgbClr val="333333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Arkusz1!$B$2:$O$2</c:f>
              <c:numCache>
                <c:formatCode>0%</c:formatCode>
                <c:ptCount val="14"/>
                <c:pt idx="0">
                  <c:v>0.11</c:v>
                </c:pt>
                <c:pt idx="1">
                  <c:v>0.06</c:v>
                </c:pt>
                <c:pt idx="2">
                  <c:v>7.0000000000000007E-2</c:v>
                </c:pt>
                <c:pt idx="3">
                  <c:v>0.04</c:v>
                </c:pt>
                <c:pt idx="4">
                  <c:v>0.08</c:v>
                </c:pt>
                <c:pt idx="5">
                  <c:v>0.09</c:v>
                </c:pt>
                <c:pt idx="6">
                  <c:v>0.17</c:v>
                </c:pt>
                <c:pt idx="7">
                  <c:v>0.31</c:v>
                </c:pt>
                <c:pt idx="8">
                  <c:v>0.4</c:v>
                </c:pt>
                <c:pt idx="9">
                  <c:v>0.21</c:v>
                </c:pt>
                <c:pt idx="10">
                  <c:v>0.15</c:v>
                </c:pt>
                <c:pt idx="11">
                  <c:v>0.16</c:v>
                </c:pt>
                <c:pt idx="12">
                  <c:v>0.24</c:v>
                </c:pt>
                <c:pt idx="13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E1D-4CE5-A044-A0A39F92D7A4}"/>
            </c:ext>
          </c:extLst>
        </c:ser>
        <c:ser>
          <c:idx val="1"/>
          <c:order val="1"/>
          <c:tx>
            <c:strRef>
              <c:f>Arkusz1!$A$3</c:f>
              <c:strCache>
                <c:ptCount val="1"/>
                <c:pt idx="0">
                  <c:v>1 osoba</c:v>
                </c:pt>
              </c:strCache>
            </c:strRef>
          </c:tx>
          <c:spPr>
            <a:solidFill>
              <a:srgbClr val="E6F200"/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 algn="ctr">
                  <a:defRPr lang="en-US" sz="1000" b="0" i="0" u="none" strike="noStrike" kern="1200" baseline="0">
                    <a:solidFill>
                      <a:srgbClr val="333333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Arkusz1!$B$3:$O$3</c:f>
              <c:numCache>
                <c:formatCode>0%</c:formatCode>
                <c:ptCount val="14"/>
                <c:pt idx="0">
                  <c:v>0.26</c:v>
                </c:pt>
                <c:pt idx="1">
                  <c:v>0.27</c:v>
                </c:pt>
                <c:pt idx="2">
                  <c:v>0.35</c:v>
                </c:pt>
                <c:pt idx="3">
                  <c:v>0.16</c:v>
                </c:pt>
                <c:pt idx="4">
                  <c:v>0.26</c:v>
                </c:pt>
                <c:pt idx="5">
                  <c:v>0.25</c:v>
                </c:pt>
                <c:pt idx="6">
                  <c:v>0.17</c:v>
                </c:pt>
                <c:pt idx="7">
                  <c:v>0.27</c:v>
                </c:pt>
                <c:pt idx="8">
                  <c:v>0.18</c:v>
                </c:pt>
                <c:pt idx="9">
                  <c:v>0.37</c:v>
                </c:pt>
                <c:pt idx="10">
                  <c:v>0.56999999999999995</c:v>
                </c:pt>
                <c:pt idx="11">
                  <c:v>0.4</c:v>
                </c:pt>
                <c:pt idx="12">
                  <c:v>0.21</c:v>
                </c:pt>
                <c:pt idx="13">
                  <c:v>0.41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E1D-4CE5-A044-A0A39F92D7A4}"/>
            </c:ext>
          </c:extLst>
        </c:ser>
        <c:ser>
          <c:idx val="2"/>
          <c:order val="2"/>
          <c:tx>
            <c:strRef>
              <c:f>Arkusz1!$A$4</c:f>
              <c:strCache>
                <c:ptCount val="1"/>
                <c:pt idx="0">
                  <c:v>2 osoby</c:v>
                </c:pt>
              </c:strCache>
            </c:strRef>
          </c:tx>
          <c:spPr>
            <a:solidFill>
              <a:srgbClr val="BBC600"/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 algn="ctr">
                  <a:defRPr lang="en-US" sz="1000" b="0" i="0" u="none" strike="noStrike" kern="1200" baseline="0">
                    <a:solidFill>
                      <a:srgbClr val="333333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Arkusz1!$B$4:$O$4</c:f>
              <c:numCache>
                <c:formatCode>0%</c:formatCode>
                <c:ptCount val="14"/>
                <c:pt idx="0">
                  <c:v>0.15</c:v>
                </c:pt>
                <c:pt idx="1">
                  <c:v>0.28999999999999998</c:v>
                </c:pt>
                <c:pt idx="2">
                  <c:v>0.19</c:v>
                </c:pt>
                <c:pt idx="3">
                  <c:v>0.27</c:v>
                </c:pt>
                <c:pt idx="4">
                  <c:v>0.32</c:v>
                </c:pt>
                <c:pt idx="5">
                  <c:v>0.09</c:v>
                </c:pt>
                <c:pt idx="6">
                  <c:v>0.32</c:v>
                </c:pt>
                <c:pt idx="7">
                  <c:v>0.24</c:v>
                </c:pt>
                <c:pt idx="8">
                  <c:v>0.24</c:v>
                </c:pt>
                <c:pt idx="9">
                  <c:v>0.11</c:v>
                </c:pt>
                <c:pt idx="10">
                  <c:v>0.08</c:v>
                </c:pt>
                <c:pt idx="11">
                  <c:v>0.31</c:v>
                </c:pt>
                <c:pt idx="12">
                  <c:v>0.17</c:v>
                </c:pt>
                <c:pt idx="13">
                  <c:v>0.19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E1D-4CE5-A044-A0A39F92D7A4}"/>
            </c:ext>
          </c:extLst>
        </c:ser>
        <c:ser>
          <c:idx val="3"/>
          <c:order val="3"/>
          <c:tx>
            <c:strRef>
              <c:f>Arkusz1!$A$5</c:f>
              <c:strCache>
                <c:ptCount val="1"/>
                <c:pt idx="0">
                  <c:v>3 osoby i więcej</c:v>
                </c:pt>
              </c:strCache>
            </c:strRef>
          </c:tx>
          <c:spPr>
            <a:solidFill>
              <a:srgbClr val="669900"/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 algn="ctr">
                  <a:defRPr lang="en-US" sz="10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Arkusz1!$B$5:$O$5</c:f>
              <c:numCache>
                <c:formatCode>0%</c:formatCode>
                <c:ptCount val="14"/>
                <c:pt idx="0">
                  <c:v>0.45</c:v>
                </c:pt>
                <c:pt idx="1">
                  <c:v>0.21</c:v>
                </c:pt>
                <c:pt idx="2">
                  <c:v>0.25</c:v>
                </c:pt>
                <c:pt idx="3">
                  <c:v>0.49</c:v>
                </c:pt>
                <c:pt idx="4">
                  <c:v>0.35</c:v>
                </c:pt>
                <c:pt idx="5">
                  <c:v>0.56999999999999995</c:v>
                </c:pt>
                <c:pt idx="6">
                  <c:v>0.33</c:v>
                </c:pt>
                <c:pt idx="7">
                  <c:v>0.18</c:v>
                </c:pt>
                <c:pt idx="8">
                  <c:v>0.03</c:v>
                </c:pt>
                <c:pt idx="9">
                  <c:v>0.14000000000000001</c:v>
                </c:pt>
                <c:pt idx="10">
                  <c:v>0.06</c:v>
                </c:pt>
                <c:pt idx="11">
                  <c:v>0.13</c:v>
                </c:pt>
                <c:pt idx="12">
                  <c:v>0.28999999999999998</c:v>
                </c:pt>
                <c:pt idx="13">
                  <c:v>0.27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9E1D-4CE5-A044-A0A39F92D7A4}"/>
            </c:ext>
          </c:extLst>
        </c:ser>
        <c:ser>
          <c:idx val="4"/>
          <c:order val="4"/>
          <c:tx>
            <c:strRef>
              <c:f>Arkusz1!$A$6</c:f>
              <c:strCache>
                <c:ptCount val="1"/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Arkusz1!$B$6:$O$6</c:f>
            </c:numRef>
          </c:val>
          <c:extLst>
            <c:ext xmlns:c16="http://schemas.microsoft.com/office/drawing/2014/chart" uri="{C3380CC4-5D6E-409C-BE32-E72D297353CC}">
              <c16:uniqueId val="{00000004-9E1D-4CE5-A044-A0A39F92D7A4}"/>
            </c:ext>
          </c:extLst>
        </c:ser>
        <c:ser>
          <c:idx val="5"/>
          <c:order val="5"/>
          <c:tx>
            <c:strRef>
              <c:f>Arkusz1!$A$7</c:f>
              <c:strCache>
                <c:ptCount val="1"/>
                <c:pt idx="0">
                  <c:v>nie wiem, nie pamiętam</c:v>
                </c:pt>
              </c:strCache>
            </c:strRef>
          </c:tx>
          <c:spPr>
            <a:solidFill>
              <a:schemeClr val="accent4"/>
            </a:solidFill>
            <a:ln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-2.2763238481129217E-3"/>
                  <c:y val="-3.409090909090908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9E1D-4CE5-A044-A0A39F92D7A4}"/>
                </c:ext>
              </c:extLst>
            </c:dLbl>
            <c:dLbl>
              <c:idx val="1"/>
              <c:layout>
                <c:manualLayout>
                  <c:x val="0"/>
                  <c:y val="-2.651515151515151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9E1D-4CE5-A044-A0A39F92D7A4}"/>
                </c:ext>
              </c:extLst>
            </c:dLbl>
            <c:dLbl>
              <c:idx val="2"/>
              <c:layout>
                <c:manualLayout>
                  <c:x val="8.346424357807646E-17"/>
                  <c:y val="-1.893909568122166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9E1D-4CE5-A044-A0A39F92D7A4}"/>
                </c:ext>
              </c:extLst>
            </c:dLbl>
            <c:dLbl>
              <c:idx val="3"/>
              <c:layout>
                <c:manualLayout>
                  <c:x val="0"/>
                  <c:y val="-1.893939393939393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9E1D-4CE5-A044-A0A39F92D7A4}"/>
                </c:ext>
              </c:extLst>
            </c:dLbl>
            <c:dLbl>
              <c:idx val="4"/>
              <c:layout>
                <c:manualLayout>
                  <c:x val="4.5526476962258391E-3"/>
                  <c:y val="-1.515151515151515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9E1D-4CE5-A044-A0A39F92D7A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 algn="ctr">
                  <a:defRPr lang="en-US" sz="1000" b="0" i="0" u="none" strike="noStrike" kern="1200" baseline="0">
                    <a:solidFill>
                      <a:srgbClr val="333333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Arkusz1!$B$7:$O$7</c:f>
              <c:numCache>
                <c:formatCode>General</c:formatCode>
                <c:ptCount val="14"/>
                <c:pt idx="0" formatCode="0%">
                  <c:v>0.04</c:v>
                </c:pt>
                <c:pt idx="2" formatCode="0%">
                  <c:v>0.01</c:v>
                </c:pt>
                <c:pt idx="3" formatCode="0%">
                  <c:v>0.03</c:v>
                </c:pt>
                <c:pt idx="8" formatCode="0%">
                  <c:v>0.15</c:v>
                </c:pt>
                <c:pt idx="9" formatCode="0%">
                  <c:v>0.17</c:v>
                </c:pt>
                <c:pt idx="10" formatCode="0%">
                  <c:v>0.02</c:v>
                </c:pt>
                <c:pt idx="12" formatCode="0%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9E1D-4CE5-A044-A0A39F92D7A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overlap val="100"/>
        <c:axId val="431783424"/>
        <c:axId val="423260096"/>
      </c:barChart>
      <c:catAx>
        <c:axId val="431783424"/>
        <c:scaling>
          <c:orientation val="minMax"/>
        </c:scaling>
        <c:delete val="0"/>
        <c:axPos val="t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900"/>
            </a:pPr>
            <a:endParaRPr lang="en-US"/>
          </a:p>
        </c:txPr>
        <c:crossAx val="423260096"/>
        <c:crosses val="autoZero"/>
        <c:auto val="1"/>
        <c:lblAlgn val="ctr"/>
        <c:lblOffset val="100"/>
        <c:noMultiLvlLbl val="0"/>
      </c:catAx>
      <c:valAx>
        <c:axId val="423260096"/>
        <c:scaling>
          <c:orientation val="maxMin"/>
        </c:scaling>
        <c:delete val="1"/>
        <c:axPos val="l"/>
        <c:numFmt formatCode="0%" sourceLinked="1"/>
        <c:majorTickMark val="out"/>
        <c:minorTickMark val="none"/>
        <c:tickLblPos val="nextTo"/>
        <c:crossAx val="4317834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"/>
          <c:y val="0.29181493571646333"/>
          <c:w val="0.61089714647667481"/>
          <c:h val="0.6548281202369447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8824-4B81-AA5A-86FCE3834622}"/>
              </c:ext>
            </c:extLst>
          </c:dPt>
          <c:dPt>
            <c:idx val="1"/>
            <c:bubble3D val="0"/>
            <c:spPr>
              <a:solidFill>
                <a:srgbClr val="E6F2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8824-4B81-AA5A-86FCE3834622}"/>
              </c:ext>
            </c:extLst>
          </c:dPt>
          <c:dPt>
            <c:idx val="2"/>
            <c:bubble3D val="0"/>
            <c:spPr>
              <a:solidFill>
                <a:srgbClr val="BBC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5-8824-4B81-AA5A-86FCE3834622}"/>
              </c:ext>
            </c:extLst>
          </c:dPt>
          <c:dPt>
            <c:idx val="3"/>
            <c:bubble3D val="0"/>
            <c:spPr>
              <a:solidFill>
                <a:srgbClr val="6699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7-8824-4B81-AA5A-86FCE3834622}"/>
              </c:ext>
            </c:extLst>
          </c:dPt>
          <c:dPt>
            <c:idx val="4"/>
            <c:bubble3D val="0"/>
            <c:spPr>
              <a:solidFill>
                <a:schemeClr val="accent4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9-8824-4B81-AA5A-86FCE3834622}"/>
              </c:ext>
            </c:extLst>
          </c:dPt>
          <c:dLbls>
            <c:dLbl>
              <c:idx val="2"/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8824-4B81-AA5A-86FCE3834622}"/>
                </c:ext>
              </c:extLst>
            </c:dLbl>
            <c:dLbl>
              <c:idx val="3"/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8824-4B81-AA5A-86FCE3834622}"/>
                </c:ext>
              </c:extLst>
            </c:dLbl>
            <c:dLbl>
              <c:idx val="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8824-4B81-AA5A-86FCE3834622}"/>
                </c:ext>
              </c:extLst>
            </c:dLbl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Arkusz1!$A$2:$A$7</c:f>
              <c:strCache>
                <c:ptCount val="5"/>
                <c:pt idx="0">
                  <c:v>nikt</c:v>
                </c:pt>
                <c:pt idx="1">
                  <c:v>1 osoba</c:v>
                </c:pt>
                <c:pt idx="2">
                  <c:v>2 osoby</c:v>
                </c:pt>
                <c:pt idx="3">
                  <c:v>3 osoby i więcej</c:v>
                </c:pt>
                <c:pt idx="4">
                  <c:v>nie wiem, 
nie pamiętam</c:v>
                </c:pt>
              </c:strCache>
            </c:strRef>
          </c:cat>
          <c:val>
            <c:numRef>
              <c:f>Arkusz1!$B$2:$B$7</c:f>
              <c:numCache>
                <c:formatCode>0%</c:formatCode>
                <c:ptCount val="5"/>
                <c:pt idx="0">
                  <c:v>0.13</c:v>
                </c:pt>
                <c:pt idx="1">
                  <c:v>0.41270000000000001</c:v>
                </c:pt>
                <c:pt idx="2">
                  <c:v>0.18920000000000001</c:v>
                </c:pt>
                <c:pt idx="3">
                  <c:v>0.27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824-4B81-AA5A-86FCE38346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>
        <c:manualLayout>
          <c:xMode val="edge"/>
          <c:yMode val="edge"/>
          <c:x val="0.62428471726072365"/>
          <c:y val="0.18323718503517877"/>
          <c:w val="0.35996252414596086"/>
          <c:h val="0.76241055987108053"/>
        </c:manualLayout>
      </c:layout>
      <c:overlay val="0"/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.748256033182504"/>
          <c:y val="0.59335703595680811"/>
          <c:w val="0.2517438643082161"/>
          <c:h val="0.40664296404319167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n=XXX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8824-4B81-AA5A-86FCE3834622}"/>
              </c:ext>
            </c:extLst>
          </c:dPt>
          <c:dPt>
            <c:idx val="1"/>
            <c:bubble3D val="0"/>
            <c:spPr>
              <a:solidFill>
                <a:srgbClr val="E6F2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8824-4B81-AA5A-86FCE3834622}"/>
              </c:ext>
            </c:extLst>
          </c:dPt>
          <c:dPt>
            <c:idx val="2"/>
            <c:bubble3D val="0"/>
            <c:spPr>
              <a:solidFill>
                <a:srgbClr val="BBC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5-8824-4B81-AA5A-86FCE3834622}"/>
              </c:ext>
            </c:extLst>
          </c:dPt>
          <c:dPt>
            <c:idx val="3"/>
            <c:bubble3D val="0"/>
            <c:spPr>
              <a:solidFill>
                <a:srgbClr val="9DA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7-8824-4B81-AA5A-86FCE3834622}"/>
              </c:ext>
            </c:extLst>
          </c:dPt>
          <c:dPt>
            <c:idx val="4"/>
            <c:bubble3D val="0"/>
            <c:spPr>
              <a:solidFill>
                <a:schemeClr val="accent4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9-8824-4B81-AA5A-86FCE3834622}"/>
              </c:ext>
            </c:extLst>
          </c:dPt>
          <c:cat>
            <c:strRef>
              <c:f>Arkusz1!$A$2:$A$7</c:f>
              <c:strCache>
                <c:ptCount val="5"/>
                <c:pt idx="0">
                  <c:v>nikt</c:v>
                </c:pt>
                <c:pt idx="1">
                  <c:v>1 osoba</c:v>
                </c:pt>
                <c:pt idx="2">
                  <c:v>2 osoby</c:v>
                </c:pt>
                <c:pt idx="3">
                  <c:v>3 osoby i więcej</c:v>
                </c:pt>
                <c:pt idx="4">
                  <c:v>nie wiem, 
nie pamiętam</c:v>
                </c:pt>
              </c:strCache>
            </c:strRef>
          </c:cat>
          <c:val>
            <c:numRef>
              <c:f>Arkusz1!$B$2:$B$7</c:f>
              <c:numCache>
                <c:formatCode>General</c:formatCode>
                <c:ptCount val="5"/>
              </c:numCache>
            </c:numRef>
          </c:val>
          <c:extLst>
            <c:ext xmlns:c16="http://schemas.microsoft.com/office/drawing/2014/chart" uri="{C3380CC4-5D6E-409C-BE32-E72D297353CC}">
              <c16:uniqueId val="{0000000A-8824-4B81-AA5A-86FCE38346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>
        <c:manualLayout>
          <c:xMode val="edge"/>
          <c:yMode val="edge"/>
          <c:x val="7.3558961194040789E-2"/>
          <c:y val="0.18323718503517877"/>
          <c:w val="0.76128751127979122"/>
          <c:h val="0.76241055987108053"/>
        </c:manualLayout>
      </c:layout>
      <c:overlay val="0"/>
      <c:spPr>
        <a:noFill/>
      </c:spPr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944975158495769"/>
          <c:y val="8.5496225599282868E-2"/>
          <c:w val="0.69363262033015294"/>
          <c:h val="0.86904676688141269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Arkusz1!$A$2</c:f>
              <c:strCache>
                <c:ptCount val="1"/>
                <c:pt idx="0">
                  <c:v>latem</c:v>
                </c:pt>
              </c:strCache>
            </c:strRef>
          </c:tx>
          <c:spPr>
            <a:solidFill>
              <a:srgbClr val="FFFF00"/>
            </a:solidFill>
            <a:ln>
              <a:solidFill>
                <a:schemeClr val="bg1"/>
              </a:solidFill>
            </a:ln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tx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Arkusz1!$B$2:$O$2</c:f>
              <c:numCache>
                <c:formatCode>0%</c:formatCode>
                <c:ptCount val="14"/>
                <c:pt idx="0">
                  <c:v>0.4</c:v>
                </c:pt>
                <c:pt idx="1">
                  <c:v>0.45</c:v>
                </c:pt>
                <c:pt idx="2">
                  <c:v>0.39</c:v>
                </c:pt>
                <c:pt idx="3">
                  <c:v>0.47</c:v>
                </c:pt>
                <c:pt idx="4">
                  <c:v>0.46</c:v>
                </c:pt>
                <c:pt idx="5">
                  <c:v>0.34</c:v>
                </c:pt>
                <c:pt idx="6">
                  <c:v>0.42</c:v>
                </c:pt>
                <c:pt idx="7">
                  <c:v>0.51</c:v>
                </c:pt>
                <c:pt idx="8">
                  <c:v>0.47</c:v>
                </c:pt>
                <c:pt idx="9">
                  <c:v>0.27</c:v>
                </c:pt>
                <c:pt idx="10">
                  <c:v>0.21</c:v>
                </c:pt>
                <c:pt idx="11">
                  <c:v>0.39</c:v>
                </c:pt>
                <c:pt idx="12">
                  <c:v>0.55000000000000004</c:v>
                </c:pt>
                <c:pt idx="13">
                  <c:v>0.42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F60-4997-B307-5CC614EF4937}"/>
            </c:ext>
          </c:extLst>
        </c:ser>
        <c:ser>
          <c:idx val="1"/>
          <c:order val="1"/>
          <c:tx>
            <c:strRef>
              <c:f>Arkusz1!$A$3</c:f>
              <c:strCache>
                <c:ptCount val="1"/>
                <c:pt idx="0">
                  <c:v>jesienią</c:v>
                </c:pt>
              </c:strCache>
            </c:strRef>
          </c:tx>
          <c:spPr>
            <a:solidFill>
              <a:srgbClr val="FFC000"/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 algn="ctr">
                  <a:defRPr lang="en-US" sz="1000" b="0" i="0" u="none" strike="noStrike" kern="1200" baseline="0">
                    <a:solidFill>
                      <a:srgbClr val="333333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Arkusz1!$B$3:$O$3</c:f>
              <c:numCache>
                <c:formatCode>0%</c:formatCode>
                <c:ptCount val="14"/>
                <c:pt idx="0">
                  <c:v>0.19</c:v>
                </c:pt>
                <c:pt idx="1">
                  <c:v>0.16</c:v>
                </c:pt>
                <c:pt idx="2">
                  <c:v>0.2</c:v>
                </c:pt>
                <c:pt idx="3">
                  <c:v>0.19</c:v>
                </c:pt>
                <c:pt idx="4">
                  <c:v>0.19</c:v>
                </c:pt>
                <c:pt idx="5">
                  <c:v>0.19</c:v>
                </c:pt>
                <c:pt idx="6">
                  <c:v>0.16</c:v>
                </c:pt>
                <c:pt idx="7">
                  <c:v>0.12</c:v>
                </c:pt>
                <c:pt idx="8">
                  <c:v>0.15</c:v>
                </c:pt>
                <c:pt idx="9">
                  <c:v>0.15</c:v>
                </c:pt>
                <c:pt idx="10">
                  <c:v>0.26</c:v>
                </c:pt>
                <c:pt idx="11">
                  <c:v>0.23</c:v>
                </c:pt>
                <c:pt idx="12">
                  <c:v>0.34</c:v>
                </c:pt>
                <c:pt idx="13">
                  <c:v>0.26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F60-4997-B307-5CC614EF4937}"/>
            </c:ext>
          </c:extLst>
        </c:ser>
        <c:ser>
          <c:idx val="2"/>
          <c:order val="2"/>
          <c:tx>
            <c:strRef>
              <c:f>Arkusz1!$A$4</c:f>
              <c:strCache>
                <c:ptCount val="1"/>
                <c:pt idx="0">
                  <c:v>zimą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 algn="ctr">
                  <a:defRPr lang="en-US" sz="1000" b="0" i="0" u="none" strike="noStrike" kern="1200" baseline="0">
                    <a:solidFill>
                      <a:srgbClr val="333333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Arkusz1!$B$4:$O$4</c:f>
              <c:numCache>
                <c:formatCode>0%</c:formatCode>
                <c:ptCount val="14"/>
                <c:pt idx="0">
                  <c:v>0.19</c:v>
                </c:pt>
                <c:pt idx="1">
                  <c:v>0.16</c:v>
                </c:pt>
                <c:pt idx="2">
                  <c:v>0.22</c:v>
                </c:pt>
                <c:pt idx="3">
                  <c:v>0.18</c:v>
                </c:pt>
                <c:pt idx="4">
                  <c:v>0.16</c:v>
                </c:pt>
                <c:pt idx="5">
                  <c:v>0.11</c:v>
                </c:pt>
                <c:pt idx="6">
                  <c:v>0.26</c:v>
                </c:pt>
                <c:pt idx="7">
                  <c:v>0.19</c:v>
                </c:pt>
                <c:pt idx="8">
                  <c:v>0.22</c:v>
                </c:pt>
                <c:pt idx="9">
                  <c:v>0.44</c:v>
                </c:pt>
                <c:pt idx="10">
                  <c:v>0.36</c:v>
                </c:pt>
                <c:pt idx="11">
                  <c:v>0.21</c:v>
                </c:pt>
                <c:pt idx="12">
                  <c:v>0.24</c:v>
                </c:pt>
                <c:pt idx="13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F60-4997-B307-5CC614EF4937}"/>
            </c:ext>
          </c:extLst>
        </c:ser>
        <c:ser>
          <c:idx val="3"/>
          <c:order val="3"/>
          <c:tx>
            <c:strRef>
              <c:f>Arkusz1!$A$5</c:f>
              <c:strCache>
                <c:ptCount val="1"/>
                <c:pt idx="0">
                  <c:v>wiosną</c:v>
                </c:pt>
              </c:strCache>
            </c:strRef>
          </c:tx>
          <c:spPr>
            <a:solidFill>
              <a:srgbClr val="92D050"/>
            </a:solidFill>
            <a:ln>
              <a:solidFill>
                <a:schemeClr val="bg1"/>
              </a:solidFill>
            </a:ln>
          </c:spPr>
          <c:invertIfNegative val="0"/>
          <c:dLbls>
            <c:dLbl>
              <c:idx val="3"/>
              <c:layout>
                <c:manualLayout>
                  <c:x val="0"/>
                  <c:y val="1.515151515151515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FF60-4997-B307-5CC614EF493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 algn="ctr">
                  <a:defRPr lang="en-US" sz="1000" b="0" i="0" u="none" strike="noStrike" kern="1200" baseline="0">
                    <a:solidFill>
                      <a:srgbClr val="333333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Arkusz1!$B$5:$O$5</c:f>
              <c:numCache>
                <c:formatCode>0%</c:formatCode>
                <c:ptCount val="14"/>
                <c:pt idx="0">
                  <c:v>0.21</c:v>
                </c:pt>
                <c:pt idx="1">
                  <c:v>0.24</c:v>
                </c:pt>
                <c:pt idx="2">
                  <c:v>0.19</c:v>
                </c:pt>
                <c:pt idx="3">
                  <c:v>0.16</c:v>
                </c:pt>
                <c:pt idx="4">
                  <c:v>0.19</c:v>
                </c:pt>
                <c:pt idx="5">
                  <c:v>0.37</c:v>
                </c:pt>
                <c:pt idx="6">
                  <c:v>0.17</c:v>
                </c:pt>
                <c:pt idx="7">
                  <c:v>0.18</c:v>
                </c:pt>
                <c:pt idx="8">
                  <c:v>0.16</c:v>
                </c:pt>
                <c:pt idx="9">
                  <c:v>0.33</c:v>
                </c:pt>
                <c:pt idx="10">
                  <c:v>0.17</c:v>
                </c:pt>
                <c:pt idx="11">
                  <c:v>0.17</c:v>
                </c:pt>
                <c:pt idx="12">
                  <c:v>0.23</c:v>
                </c:pt>
                <c:pt idx="13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F60-4997-B307-5CC614EF49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overlap val="100"/>
        <c:axId val="429746688"/>
        <c:axId val="429649280"/>
      </c:barChart>
      <c:catAx>
        <c:axId val="429746688"/>
        <c:scaling>
          <c:orientation val="minMax"/>
        </c:scaling>
        <c:delete val="0"/>
        <c:axPos val="t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900"/>
            </a:pPr>
            <a:endParaRPr lang="en-US"/>
          </a:p>
        </c:txPr>
        <c:crossAx val="429649280"/>
        <c:crosses val="autoZero"/>
        <c:auto val="1"/>
        <c:lblAlgn val="ctr"/>
        <c:lblOffset val="100"/>
        <c:noMultiLvlLbl val="0"/>
      </c:catAx>
      <c:valAx>
        <c:axId val="429649280"/>
        <c:scaling>
          <c:orientation val="maxMin"/>
        </c:scaling>
        <c:delete val="1"/>
        <c:axPos val="l"/>
        <c:numFmt formatCode="0%" sourceLinked="1"/>
        <c:majorTickMark val="out"/>
        <c:minorTickMark val="none"/>
        <c:tickLblPos val="nextTo"/>
        <c:crossAx val="4297466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537510478982159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rgbClr val="00206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Arkusz1!$A$2:$A$9</c:f>
              <c:strCache>
                <c:ptCount val="8"/>
                <c:pt idx="0">
                  <c:v>Rodzina, znajomi </c:v>
                </c:pt>
                <c:pt idx="1">
                  <c:v>Kwatera prywatna, gospodarstwo agroturystyczne </c:v>
                </c:pt>
                <c:pt idx="2">
                  <c:v>Pensjonat </c:v>
                </c:pt>
                <c:pt idx="3">
                  <c:v>Hotel </c:v>
                </c:pt>
                <c:pt idx="4">
                  <c:v>Ośrodek sanatoryjny, uzdrowiskowy </c:v>
                </c:pt>
                <c:pt idx="5">
                  <c:v>Dom wycieczkowy </c:v>
                </c:pt>
                <c:pt idx="6">
                  <c:v>Ośrodek wypoczynkowo-rekreacyjny </c:v>
                </c:pt>
                <c:pt idx="7">
                  <c:v>Schronisko </c:v>
                </c:pt>
              </c:strCache>
            </c:strRef>
          </c:cat>
          <c:val>
            <c:numRef>
              <c:f>Arkusz1!$B$2:$B$9</c:f>
              <c:numCache>
                <c:formatCode>0%</c:formatCode>
                <c:ptCount val="8"/>
                <c:pt idx="0">
                  <c:v>0.3226</c:v>
                </c:pt>
                <c:pt idx="1">
                  <c:v>0.29270000000000002</c:v>
                </c:pt>
                <c:pt idx="2">
                  <c:v>0.25579999999999997</c:v>
                </c:pt>
                <c:pt idx="3">
                  <c:v>0.11070000000000001</c:v>
                </c:pt>
                <c:pt idx="4">
                  <c:v>8.7799999999999989E-2</c:v>
                </c:pt>
                <c:pt idx="5">
                  <c:v>5.5099999999999996E-2</c:v>
                </c:pt>
                <c:pt idx="6">
                  <c:v>2.35E-2</c:v>
                </c:pt>
                <c:pt idx="7">
                  <c:v>1.77E-2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43769600"/>
        <c:axId val="423461440"/>
      </c:barChart>
      <c:catAx>
        <c:axId val="343769600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50"/>
            </a:pPr>
            <a:endParaRPr lang="en-US"/>
          </a:p>
        </c:txPr>
        <c:crossAx val="423461440"/>
        <c:crosses val="autoZero"/>
        <c:auto val="1"/>
        <c:lblAlgn val="ctr"/>
        <c:lblOffset val="100"/>
        <c:noMultiLvlLbl val="0"/>
      </c:catAx>
      <c:valAx>
        <c:axId val="42346144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43769600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36568823985601634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2015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Arkusz1!$A$2:$A$11</c:f>
              <c:numCache>
                <c:formatCode>General</c:formatCode>
                <c:ptCount val="10"/>
              </c:numCache>
            </c:numRef>
          </c:cat>
          <c:val>
            <c:numRef>
              <c:f>Arkusz1!$B$2:$B$11</c:f>
              <c:numCache>
                <c:formatCode>0%</c:formatCode>
                <c:ptCount val="10"/>
                <c:pt idx="0">
                  <c:v>0.5</c:v>
                </c:pt>
                <c:pt idx="1">
                  <c:v>0.03</c:v>
                </c:pt>
                <c:pt idx="2">
                  <c:v>0.08</c:v>
                </c:pt>
                <c:pt idx="3">
                  <c:v>0.19</c:v>
                </c:pt>
                <c:pt idx="4">
                  <c:v>0</c:v>
                </c:pt>
                <c:pt idx="5">
                  <c:v>7.0000000000000007E-2</c:v>
                </c:pt>
                <c:pt idx="6">
                  <c:v>0</c:v>
                </c:pt>
                <c:pt idx="7">
                  <c:v>0</c:v>
                </c:pt>
                <c:pt idx="8">
                  <c:v>7.0000000000000007E-2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74A-4D40-98DD-BBD1C92B5B2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44362496"/>
        <c:axId val="423467776"/>
      </c:barChart>
      <c:catAx>
        <c:axId val="344362496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23467776"/>
        <c:crosses val="autoZero"/>
        <c:auto val="1"/>
        <c:lblAlgn val="ctr"/>
        <c:lblOffset val="100"/>
        <c:noMultiLvlLbl val="0"/>
      </c:catAx>
      <c:valAx>
        <c:axId val="423467776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4436249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4521886853799607"/>
          <c:y val="8.5496225599282868E-2"/>
          <c:w val="0.73710933040052007"/>
          <c:h val="0.86525888809353402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Arkusz1!$A$2</c:f>
              <c:strCache>
                <c:ptCount val="1"/>
                <c:pt idx="0">
                  <c:v>wieś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Arkusz1!$B$2:$O$2</c:f>
              <c:numCache>
                <c:formatCode>0%</c:formatCode>
                <c:ptCount val="14"/>
                <c:pt idx="0">
                  <c:v>0.35</c:v>
                </c:pt>
                <c:pt idx="1">
                  <c:v>0.28999999999999998</c:v>
                </c:pt>
                <c:pt idx="2">
                  <c:v>0.28000000000000003</c:v>
                </c:pt>
                <c:pt idx="3">
                  <c:v>0.3</c:v>
                </c:pt>
                <c:pt idx="4">
                  <c:v>0.32</c:v>
                </c:pt>
                <c:pt idx="5">
                  <c:v>0.32</c:v>
                </c:pt>
                <c:pt idx="6">
                  <c:v>0.37</c:v>
                </c:pt>
                <c:pt idx="7">
                  <c:v>0.35</c:v>
                </c:pt>
                <c:pt idx="8">
                  <c:v>0.28999999999999998</c:v>
                </c:pt>
                <c:pt idx="9">
                  <c:v>0.33829999999999999</c:v>
                </c:pt>
                <c:pt idx="10">
                  <c:v>0.32500000000000001</c:v>
                </c:pt>
                <c:pt idx="11">
                  <c:v>0.35159999999999997</c:v>
                </c:pt>
                <c:pt idx="12">
                  <c:v>0.2492</c:v>
                </c:pt>
                <c:pt idx="13">
                  <c:v>0.32229999999999998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F8E-47C7-9B8E-3F2F72718134}"/>
            </c:ext>
          </c:extLst>
        </c:ser>
        <c:ser>
          <c:idx val="1"/>
          <c:order val="1"/>
          <c:tx>
            <c:strRef>
              <c:f>Arkusz1!$A$3</c:f>
              <c:strCache>
                <c:ptCount val="1"/>
                <c:pt idx="0">
                  <c:v>miasto do 100 tys.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Arkusz1!$B$3:$O$3</c:f>
              <c:numCache>
                <c:formatCode>0%</c:formatCode>
                <c:ptCount val="14"/>
                <c:pt idx="0">
                  <c:v>0.28000000000000003</c:v>
                </c:pt>
                <c:pt idx="1">
                  <c:v>0.35</c:v>
                </c:pt>
                <c:pt idx="2">
                  <c:v>0.43</c:v>
                </c:pt>
                <c:pt idx="3">
                  <c:v>0.37</c:v>
                </c:pt>
                <c:pt idx="4">
                  <c:v>0.33</c:v>
                </c:pt>
                <c:pt idx="5">
                  <c:v>0.55000000000000004</c:v>
                </c:pt>
                <c:pt idx="6">
                  <c:v>0.22</c:v>
                </c:pt>
                <c:pt idx="7">
                  <c:v>0.28999999999999998</c:v>
                </c:pt>
                <c:pt idx="8">
                  <c:v>0.35</c:v>
                </c:pt>
                <c:pt idx="9">
                  <c:v>0.41350000000000003</c:v>
                </c:pt>
                <c:pt idx="10">
                  <c:v>0.3019</c:v>
                </c:pt>
                <c:pt idx="11">
                  <c:v>0.32439999999999997</c:v>
                </c:pt>
                <c:pt idx="12">
                  <c:v>0.39369999999999999</c:v>
                </c:pt>
                <c:pt idx="13">
                  <c:v>0.33960000000000001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F8E-47C7-9B8E-3F2F72718134}"/>
            </c:ext>
          </c:extLst>
        </c:ser>
        <c:ser>
          <c:idx val="2"/>
          <c:order val="2"/>
          <c:tx>
            <c:strRef>
              <c:f>Arkusz1!$A$4</c:f>
              <c:strCache>
                <c:ptCount val="1"/>
                <c:pt idx="0">
                  <c:v>miasto 100-499 tys.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Arkusz1!$B$4:$O$4</c:f>
              <c:numCache>
                <c:formatCode>0%</c:formatCode>
                <c:ptCount val="14"/>
                <c:pt idx="0">
                  <c:v>0.09</c:v>
                </c:pt>
                <c:pt idx="1">
                  <c:v>0.16</c:v>
                </c:pt>
                <c:pt idx="2">
                  <c:v>0.06</c:v>
                </c:pt>
                <c:pt idx="3">
                  <c:v>0.17</c:v>
                </c:pt>
                <c:pt idx="4">
                  <c:v>0.15</c:v>
                </c:pt>
                <c:pt idx="5">
                  <c:v>0.06</c:v>
                </c:pt>
                <c:pt idx="6">
                  <c:v>0.13</c:v>
                </c:pt>
                <c:pt idx="7">
                  <c:v>0.06</c:v>
                </c:pt>
                <c:pt idx="8">
                  <c:v>0.16</c:v>
                </c:pt>
                <c:pt idx="9">
                  <c:v>4.8799999999999996E-2</c:v>
                </c:pt>
                <c:pt idx="10">
                  <c:v>0.1036</c:v>
                </c:pt>
                <c:pt idx="11">
                  <c:v>0.13439999999999999</c:v>
                </c:pt>
                <c:pt idx="12">
                  <c:v>0.12710000000000002</c:v>
                </c:pt>
                <c:pt idx="13">
                  <c:v>0.11720000000000001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F8E-47C7-9B8E-3F2F72718134}"/>
            </c:ext>
          </c:extLst>
        </c:ser>
        <c:ser>
          <c:idx val="3"/>
          <c:order val="3"/>
          <c:tx>
            <c:strRef>
              <c:f>Arkusz1!$A$5</c:f>
              <c:strCache>
                <c:ptCount val="1"/>
                <c:pt idx="0">
                  <c:v>miasto ponad 500 tys.</c:v>
                </c:pt>
              </c:strCache>
            </c:strRef>
          </c:tx>
          <c:spPr>
            <a:solidFill>
              <a:srgbClr val="9DA600"/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Arkusz1!$B$5:$O$5</c:f>
              <c:numCache>
                <c:formatCode>0%</c:formatCode>
                <c:ptCount val="14"/>
                <c:pt idx="0">
                  <c:v>0.28999999999999998</c:v>
                </c:pt>
                <c:pt idx="1">
                  <c:v>0.2</c:v>
                </c:pt>
                <c:pt idx="2">
                  <c:v>0.23</c:v>
                </c:pt>
                <c:pt idx="3">
                  <c:v>0.16</c:v>
                </c:pt>
                <c:pt idx="4">
                  <c:v>0.2</c:v>
                </c:pt>
                <c:pt idx="5">
                  <c:v>0.08</c:v>
                </c:pt>
                <c:pt idx="6">
                  <c:v>0.28999999999999998</c:v>
                </c:pt>
                <c:pt idx="7">
                  <c:v>0.31</c:v>
                </c:pt>
                <c:pt idx="8">
                  <c:v>0.21</c:v>
                </c:pt>
                <c:pt idx="9">
                  <c:v>0.1993</c:v>
                </c:pt>
                <c:pt idx="10">
                  <c:v>0.26960000000000001</c:v>
                </c:pt>
                <c:pt idx="11">
                  <c:v>0.18960000000000002</c:v>
                </c:pt>
                <c:pt idx="12">
                  <c:v>0.23</c:v>
                </c:pt>
                <c:pt idx="13">
                  <c:v>0.2208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8F8E-47C7-9B8E-3F2F727181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overlap val="100"/>
        <c:axId val="343711744"/>
        <c:axId val="320851904"/>
      </c:barChart>
      <c:catAx>
        <c:axId val="343711744"/>
        <c:scaling>
          <c:orientation val="minMax"/>
        </c:scaling>
        <c:delete val="0"/>
        <c:axPos val="t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900"/>
            </a:pPr>
            <a:endParaRPr lang="en-US"/>
          </a:p>
        </c:txPr>
        <c:crossAx val="320851904"/>
        <c:crosses val="autoZero"/>
        <c:auto val="1"/>
        <c:lblAlgn val="ctr"/>
        <c:lblOffset val="100"/>
        <c:noMultiLvlLbl val="0"/>
      </c:catAx>
      <c:valAx>
        <c:axId val="320851904"/>
        <c:scaling>
          <c:orientation val="maxMin"/>
        </c:scaling>
        <c:delete val="1"/>
        <c:axPos val="l"/>
        <c:numFmt formatCode="0%" sourceLinked="1"/>
        <c:majorTickMark val="out"/>
        <c:minorTickMark val="none"/>
        <c:tickLblPos val="nextTo"/>
        <c:crossAx val="3437117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20718378511908705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2014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Arkusz1!$A$2:$A$11</c:f>
              <c:numCache>
                <c:formatCode>General</c:formatCode>
                <c:ptCount val="10"/>
              </c:numCache>
            </c:numRef>
          </c:cat>
          <c:val>
            <c:numRef>
              <c:f>Arkusz1!$B$2:$B$11</c:f>
              <c:numCache>
                <c:formatCode>0%</c:formatCode>
                <c:ptCount val="10"/>
                <c:pt idx="0">
                  <c:v>0.4</c:v>
                </c:pt>
                <c:pt idx="1">
                  <c:v>0.1</c:v>
                </c:pt>
                <c:pt idx="2">
                  <c:v>0.1</c:v>
                </c:pt>
                <c:pt idx="3">
                  <c:v>0.13</c:v>
                </c:pt>
                <c:pt idx="4">
                  <c:v>0.02</c:v>
                </c:pt>
                <c:pt idx="5">
                  <c:v>0</c:v>
                </c:pt>
                <c:pt idx="6">
                  <c:v>0.05</c:v>
                </c:pt>
                <c:pt idx="7">
                  <c:v>0.05</c:v>
                </c:pt>
                <c:pt idx="8">
                  <c:v>0</c:v>
                </c:pt>
                <c:pt idx="9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D57-470F-B128-B1D6211A9C8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170629120"/>
        <c:axId val="423464320"/>
      </c:barChart>
      <c:catAx>
        <c:axId val="170629120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23464320"/>
        <c:crosses val="autoZero"/>
        <c:auto val="1"/>
        <c:lblAlgn val="ctr"/>
        <c:lblOffset val="100"/>
        <c:noMultiLvlLbl val="0"/>
      </c:catAx>
      <c:valAx>
        <c:axId val="423464320"/>
        <c:scaling>
          <c:orientation val="minMax"/>
        </c:scaling>
        <c:delete val="1"/>
        <c:axPos val="t"/>
        <c:numFmt formatCode="0%" sourceLinked="1"/>
        <c:majorTickMark val="out"/>
        <c:minorTickMark val="none"/>
        <c:tickLblPos val="nextTo"/>
        <c:crossAx val="170629120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36568823985601634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2015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Arkusz1!$A$2:$A$11</c:f>
              <c:numCache>
                <c:formatCode>General</c:formatCode>
                <c:ptCount val="10"/>
              </c:numCache>
            </c:numRef>
          </c:cat>
          <c:val>
            <c:numRef>
              <c:f>Arkusz1!$B$2:$B$11</c:f>
              <c:numCache>
                <c:formatCode>0%</c:formatCode>
                <c:ptCount val="10"/>
                <c:pt idx="0">
                  <c:v>0.24</c:v>
                </c:pt>
                <c:pt idx="1">
                  <c:v>0.26</c:v>
                </c:pt>
                <c:pt idx="2">
                  <c:v>0.19</c:v>
                </c:pt>
                <c:pt idx="3">
                  <c:v>0.23</c:v>
                </c:pt>
                <c:pt idx="4">
                  <c:v>0</c:v>
                </c:pt>
                <c:pt idx="5">
                  <c:v>0</c:v>
                </c:pt>
                <c:pt idx="6">
                  <c:v>0.06</c:v>
                </c:pt>
                <c:pt idx="7">
                  <c:v>7.0000000000000007E-2</c:v>
                </c:pt>
                <c:pt idx="8">
                  <c:v>0.05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C3C-455E-AE16-21C7EEFE203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44362496"/>
        <c:axId val="423467776"/>
      </c:barChart>
      <c:catAx>
        <c:axId val="344362496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23467776"/>
        <c:crosses val="autoZero"/>
        <c:auto val="1"/>
        <c:lblAlgn val="ctr"/>
        <c:lblOffset val="100"/>
        <c:noMultiLvlLbl val="0"/>
      </c:catAx>
      <c:valAx>
        <c:axId val="423467776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4436249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20718378511908705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Arkusz1!$A$2:$A$11</c:f>
              <c:numCache>
                <c:formatCode>General</c:formatCode>
                <c:ptCount val="10"/>
              </c:numCache>
            </c:numRef>
          </c:cat>
          <c:val>
            <c:numRef>
              <c:f>Arkusz1!$B$2:$B$11</c:f>
              <c:numCache>
                <c:formatCode>0%</c:formatCode>
                <c:ptCount val="10"/>
                <c:pt idx="0">
                  <c:v>0.27</c:v>
                </c:pt>
                <c:pt idx="1">
                  <c:v>0.25</c:v>
                </c:pt>
                <c:pt idx="2">
                  <c:v>0.12</c:v>
                </c:pt>
                <c:pt idx="3">
                  <c:v>0.21</c:v>
                </c:pt>
                <c:pt idx="4">
                  <c:v>0</c:v>
                </c:pt>
                <c:pt idx="5">
                  <c:v>7.0000000000000007E-2</c:v>
                </c:pt>
                <c:pt idx="6">
                  <c:v>0.02</c:v>
                </c:pt>
                <c:pt idx="7">
                  <c:v>0.05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764-42D3-8325-0AD7E2728CA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170629120"/>
        <c:axId val="423464320"/>
      </c:barChart>
      <c:catAx>
        <c:axId val="170629120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23464320"/>
        <c:crosses val="autoZero"/>
        <c:auto val="1"/>
        <c:lblAlgn val="ctr"/>
        <c:lblOffset val="100"/>
        <c:noMultiLvlLbl val="0"/>
      </c:catAx>
      <c:valAx>
        <c:axId val="423464320"/>
        <c:scaling>
          <c:orientation val="minMax"/>
        </c:scaling>
        <c:delete val="1"/>
        <c:axPos val="t"/>
        <c:numFmt formatCode="0%" sourceLinked="1"/>
        <c:majorTickMark val="out"/>
        <c:minorTickMark val="none"/>
        <c:tickLblPos val="nextTo"/>
        <c:crossAx val="170629120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36568823985601634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Arkusz1!$A$2:$A$11</c:f>
              <c:numCache>
                <c:formatCode>General</c:formatCode>
                <c:ptCount val="10"/>
              </c:numCache>
            </c:numRef>
          </c:cat>
          <c:val>
            <c:numRef>
              <c:f>Arkusz1!$B$2:$B$11</c:f>
              <c:numCache>
                <c:formatCode>0%</c:formatCode>
                <c:ptCount val="10"/>
                <c:pt idx="0">
                  <c:v>0.47</c:v>
                </c:pt>
                <c:pt idx="1">
                  <c:v>0.27</c:v>
                </c:pt>
                <c:pt idx="2">
                  <c:v>0.03</c:v>
                </c:pt>
                <c:pt idx="3">
                  <c:v>0.23</c:v>
                </c:pt>
                <c:pt idx="4">
                  <c:v>0.01</c:v>
                </c:pt>
                <c:pt idx="5">
                  <c:v>0</c:v>
                </c:pt>
                <c:pt idx="6">
                  <c:v>0.06</c:v>
                </c:pt>
                <c:pt idx="7">
                  <c:v>0.02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AFE-4F29-A564-33051EF4875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44362496"/>
        <c:axId val="423467776"/>
      </c:barChart>
      <c:catAx>
        <c:axId val="344362496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23467776"/>
        <c:crosses val="autoZero"/>
        <c:auto val="1"/>
        <c:lblAlgn val="ctr"/>
        <c:lblOffset val="100"/>
        <c:noMultiLvlLbl val="0"/>
      </c:catAx>
      <c:valAx>
        <c:axId val="423467776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4436249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20718378511908705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Arkusz1!$A$2:$A$11</c:f>
              <c:numCache>
                <c:formatCode>General</c:formatCode>
                <c:ptCount val="10"/>
              </c:numCache>
            </c:numRef>
          </c:cat>
          <c:val>
            <c:numRef>
              <c:f>Arkusz1!$B$2:$B$11</c:f>
              <c:numCache>
                <c:formatCode>0%</c:formatCode>
                <c:ptCount val="10"/>
                <c:pt idx="0">
                  <c:v>0.32</c:v>
                </c:pt>
                <c:pt idx="1">
                  <c:v>0.28999999999999998</c:v>
                </c:pt>
                <c:pt idx="2">
                  <c:v>0.11</c:v>
                </c:pt>
                <c:pt idx="3">
                  <c:v>0.26</c:v>
                </c:pt>
                <c:pt idx="4">
                  <c:v>0</c:v>
                </c:pt>
                <c:pt idx="5">
                  <c:v>0</c:v>
                </c:pt>
                <c:pt idx="6">
                  <c:v>0.02</c:v>
                </c:pt>
                <c:pt idx="7">
                  <c:v>0.09</c:v>
                </c:pt>
                <c:pt idx="8">
                  <c:v>0.02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863-467B-ABA6-F5B787F87AF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170629120"/>
        <c:axId val="423464320"/>
      </c:barChart>
      <c:catAx>
        <c:axId val="170629120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23464320"/>
        <c:crosses val="autoZero"/>
        <c:auto val="1"/>
        <c:lblAlgn val="ctr"/>
        <c:lblOffset val="100"/>
        <c:noMultiLvlLbl val="0"/>
      </c:catAx>
      <c:valAx>
        <c:axId val="423464320"/>
        <c:scaling>
          <c:orientation val="minMax"/>
        </c:scaling>
        <c:delete val="1"/>
        <c:axPos val="t"/>
        <c:numFmt formatCode="0%" sourceLinked="1"/>
        <c:majorTickMark val="out"/>
        <c:minorTickMark val="none"/>
        <c:tickLblPos val="nextTo"/>
        <c:crossAx val="170629120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9864958431996438"/>
          <c:y val="8.5496225599282868E-2"/>
          <c:w val="0.79043553244738329"/>
          <c:h val="0.86904676688141269"/>
        </c:manualLayout>
      </c:layout>
      <c:barChart>
        <c:barDir val="col"/>
        <c:grouping val="percentStacked"/>
        <c:varyColors val="0"/>
        <c:ser>
          <c:idx val="0"/>
          <c:order val="0"/>
          <c:spPr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dLbl>
              <c:idx val="9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039-4643-98AB-C915EEF1C5B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 algn="ctr">
                  <a:defRPr lang="en-US" sz="1000" b="0" i="0" u="none" strike="noStrike" kern="1200" baseline="0">
                    <a:solidFill>
                      <a:srgbClr val="333333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Arkusz1!$A$1:$O$1</c:f>
              <c:strCache>
                <c:ptCount val="15"/>
                <c:pt idx="0">
                  <c:v> 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2021</c:v>
                </c:pt>
                <c:pt idx="11">
                  <c:v>2022</c:v>
                </c:pt>
                <c:pt idx="12">
                  <c:v>2023</c:v>
                </c:pt>
                <c:pt idx="13">
                  <c:v>2024</c:v>
                </c:pt>
                <c:pt idx="14">
                  <c:v>2025</c:v>
                </c:pt>
              </c:strCache>
            </c:strRef>
          </c:cat>
          <c:val>
            <c:numRef>
              <c:f>Arkusz1!$A$2:$O$2</c:f>
              <c:numCache>
                <c:formatCode>0%</c:formatCode>
                <c:ptCount val="15"/>
                <c:pt idx="1">
                  <c:v>0.28999999999999998</c:v>
                </c:pt>
                <c:pt idx="2">
                  <c:v>0.19</c:v>
                </c:pt>
                <c:pt idx="3">
                  <c:v>0.1</c:v>
                </c:pt>
                <c:pt idx="4">
                  <c:v>0.14000000000000001</c:v>
                </c:pt>
                <c:pt idx="5">
                  <c:v>0.21</c:v>
                </c:pt>
                <c:pt idx="6">
                  <c:v>0.18</c:v>
                </c:pt>
                <c:pt idx="7">
                  <c:v>0.3</c:v>
                </c:pt>
                <c:pt idx="8">
                  <c:v>0.36623607720867263</c:v>
                </c:pt>
                <c:pt idx="9">
                  <c:v>0</c:v>
                </c:pt>
                <c:pt idx="10">
                  <c:v>0.20754716981132074</c:v>
                </c:pt>
                <c:pt idx="11">
                  <c:v>0.09</c:v>
                </c:pt>
                <c:pt idx="12">
                  <c:v>0.05</c:v>
                </c:pt>
                <c:pt idx="13">
                  <c:v>0.03</c:v>
                </c:pt>
                <c:pt idx="14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A71-4D33-906D-DCE9F51C6E98}"/>
            </c:ext>
          </c:extLst>
        </c:ser>
        <c:ser>
          <c:idx val="1"/>
          <c:order val="1"/>
          <c:spPr>
            <a:solidFill>
              <a:srgbClr val="E6F200"/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Arkusz1!$A$1:$O$1</c:f>
              <c:strCache>
                <c:ptCount val="15"/>
                <c:pt idx="0">
                  <c:v> 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2021</c:v>
                </c:pt>
                <c:pt idx="11">
                  <c:v>2022</c:v>
                </c:pt>
                <c:pt idx="12">
                  <c:v>2023</c:v>
                </c:pt>
                <c:pt idx="13">
                  <c:v>2024</c:v>
                </c:pt>
                <c:pt idx="14">
                  <c:v>2025</c:v>
                </c:pt>
              </c:strCache>
            </c:strRef>
          </c:cat>
          <c:val>
            <c:numRef>
              <c:f>Arkusz1!$A$3:$O$3</c:f>
              <c:numCache>
                <c:formatCode>0%</c:formatCode>
                <c:ptCount val="15"/>
                <c:pt idx="1">
                  <c:v>0.32</c:v>
                </c:pt>
                <c:pt idx="2">
                  <c:v>0.28000000000000003</c:v>
                </c:pt>
                <c:pt idx="3">
                  <c:v>0.35</c:v>
                </c:pt>
                <c:pt idx="4">
                  <c:v>0.28000000000000003</c:v>
                </c:pt>
                <c:pt idx="5">
                  <c:v>0.31</c:v>
                </c:pt>
                <c:pt idx="6">
                  <c:v>0.08</c:v>
                </c:pt>
                <c:pt idx="7">
                  <c:v>0.11</c:v>
                </c:pt>
                <c:pt idx="8">
                  <c:v>0.14610725933826998</c:v>
                </c:pt>
                <c:pt idx="9">
                  <c:v>0.26</c:v>
                </c:pt>
                <c:pt idx="10">
                  <c:v>0.24528301886792453</c:v>
                </c:pt>
                <c:pt idx="11">
                  <c:v>0.12</c:v>
                </c:pt>
                <c:pt idx="12">
                  <c:v>0.12</c:v>
                </c:pt>
                <c:pt idx="13">
                  <c:v>0.05</c:v>
                </c:pt>
                <c:pt idx="14">
                  <c:v>0.17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A71-4D33-906D-DCE9F51C6E98}"/>
            </c:ext>
          </c:extLst>
        </c:ser>
        <c:ser>
          <c:idx val="2"/>
          <c:order val="2"/>
          <c:spPr>
            <a:solidFill>
              <a:srgbClr val="BBC600"/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Arkusz1!$A$1:$O$1</c:f>
              <c:strCache>
                <c:ptCount val="15"/>
                <c:pt idx="0">
                  <c:v> 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2021</c:v>
                </c:pt>
                <c:pt idx="11">
                  <c:v>2022</c:v>
                </c:pt>
                <c:pt idx="12">
                  <c:v>2023</c:v>
                </c:pt>
                <c:pt idx="13">
                  <c:v>2024</c:v>
                </c:pt>
                <c:pt idx="14">
                  <c:v>2025</c:v>
                </c:pt>
              </c:strCache>
            </c:strRef>
          </c:cat>
          <c:val>
            <c:numRef>
              <c:f>Arkusz1!$A$4:$O$4</c:f>
              <c:numCache>
                <c:formatCode>0%</c:formatCode>
                <c:ptCount val="15"/>
                <c:pt idx="1">
                  <c:v>0.21</c:v>
                </c:pt>
                <c:pt idx="2">
                  <c:v>0.26</c:v>
                </c:pt>
                <c:pt idx="3">
                  <c:v>0.39</c:v>
                </c:pt>
                <c:pt idx="4">
                  <c:v>0.34</c:v>
                </c:pt>
                <c:pt idx="5">
                  <c:v>0.34</c:v>
                </c:pt>
                <c:pt idx="6">
                  <c:v>0.21</c:v>
                </c:pt>
                <c:pt idx="7">
                  <c:v>0.22</c:v>
                </c:pt>
                <c:pt idx="8">
                  <c:v>0.10155176304075814</c:v>
                </c:pt>
                <c:pt idx="9">
                  <c:v>0.1</c:v>
                </c:pt>
                <c:pt idx="10">
                  <c:v>0.15094339622641509</c:v>
                </c:pt>
                <c:pt idx="11">
                  <c:v>0.1</c:v>
                </c:pt>
                <c:pt idx="12">
                  <c:v>0.3</c:v>
                </c:pt>
                <c:pt idx="13">
                  <c:v>0.13</c:v>
                </c:pt>
                <c:pt idx="14">
                  <c:v>0.26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A71-4D33-906D-DCE9F51C6E98}"/>
            </c:ext>
          </c:extLst>
        </c:ser>
        <c:ser>
          <c:idx val="3"/>
          <c:order val="3"/>
          <c:spPr>
            <a:solidFill>
              <a:srgbClr val="808000"/>
            </a:solidFill>
            <a:ln>
              <a:solidFill>
                <a:schemeClr val="bg1"/>
              </a:solidFill>
            </a:ln>
          </c:spPr>
          <c:invertIfNegative val="0"/>
          <c:dLbls>
            <c:dLbl>
              <c:idx val="3"/>
              <c:layout>
                <c:manualLayout>
                  <c:x val="0"/>
                  <c:y val="1.515151515151515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0A71-4D33-906D-DCE9F51C6E9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Arkusz1!$A$1:$O$1</c:f>
              <c:strCache>
                <c:ptCount val="15"/>
                <c:pt idx="0">
                  <c:v> 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2021</c:v>
                </c:pt>
                <c:pt idx="11">
                  <c:v>2022</c:v>
                </c:pt>
                <c:pt idx="12">
                  <c:v>2023</c:v>
                </c:pt>
                <c:pt idx="13">
                  <c:v>2024</c:v>
                </c:pt>
                <c:pt idx="14">
                  <c:v>2025</c:v>
                </c:pt>
              </c:strCache>
            </c:strRef>
          </c:cat>
          <c:val>
            <c:numRef>
              <c:f>Arkusz1!$A$5:$O$5</c:f>
              <c:numCache>
                <c:formatCode>0%</c:formatCode>
                <c:ptCount val="15"/>
                <c:pt idx="1">
                  <c:v>0.18</c:v>
                </c:pt>
                <c:pt idx="2">
                  <c:v>0.28000000000000003</c:v>
                </c:pt>
                <c:pt idx="3">
                  <c:v>0.15</c:v>
                </c:pt>
                <c:pt idx="4">
                  <c:v>0.23</c:v>
                </c:pt>
                <c:pt idx="5">
                  <c:v>0.15</c:v>
                </c:pt>
                <c:pt idx="6">
                  <c:v>0.52</c:v>
                </c:pt>
                <c:pt idx="7">
                  <c:v>0.37</c:v>
                </c:pt>
                <c:pt idx="8">
                  <c:v>0.38610490041229922</c:v>
                </c:pt>
                <c:pt idx="9">
                  <c:v>0.65</c:v>
                </c:pt>
                <c:pt idx="10">
                  <c:v>0.39622641509433959</c:v>
                </c:pt>
                <c:pt idx="11">
                  <c:v>0.69</c:v>
                </c:pt>
                <c:pt idx="12">
                  <c:v>0.53</c:v>
                </c:pt>
                <c:pt idx="13">
                  <c:v>0.79</c:v>
                </c:pt>
                <c:pt idx="14">
                  <c:v>0.43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A71-4D33-906D-DCE9F51C6E98}"/>
            </c:ext>
          </c:extLst>
        </c:ser>
        <c:ser>
          <c:idx val="4"/>
          <c:order val="4"/>
          <c:invertIfNegative val="0"/>
          <c:cat>
            <c:strRef>
              <c:f>Arkusz1!$A$1:$O$1</c:f>
              <c:strCache>
                <c:ptCount val="15"/>
                <c:pt idx="0">
                  <c:v> 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2021</c:v>
                </c:pt>
                <c:pt idx="11">
                  <c:v>2022</c:v>
                </c:pt>
                <c:pt idx="12">
                  <c:v>2023</c:v>
                </c:pt>
                <c:pt idx="13">
                  <c:v>2024</c:v>
                </c:pt>
                <c:pt idx="14">
                  <c:v>2025</c:v>
                </c:pt>
              </c:strCache>
            </c:strRef>
          </c:cat>
          <c:val>
            <c:numRef>
              <c:f>Arkusz1!$A$6:$O$6</c:f>
            </c:numRef>
          </c:val>
          <c:extLst>
            <c:ext xmlns:c16="http://schemas.microsoft.com/office/drawing/2014/chart" uri="{C3380CC4-5D6E-409C-BE32-E72D297353CC}">
              <c16:uniqueId val="{00000000-EBD2-4582-8B31-2A2F64C9B73B}"/>
            </c:ext>
          </c:extLst>
        </c:ser>
        <c:ser>
          <c:idx val="5"/>
          <c:order val="5"/>
          <c:invertIfNegative val="0"/>
          <c:cat>
            <c:strRef>
              <c:f>Arkusz1!$A$1:$O$1</c:f>
              <c:strCache>
                <c:ptCount val="15"/>
                <c:pt idx="0">
                  <c:v> 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2021</c:v>
                </c:pt>
                <c:pt idx="11">
                  <c:v>2022</c:v>
                </c:pt>
                <c:pt idx="12">
                  <c:v>2023</c:v>
                </c:pt>
                <c:pt idx="13">
                  <c:v>2024</c:v>
                </c:pt>
                <c:pt idx="14">
                  <c:v>2025</c:v>
                </c:pt>
              </c:strCache>
            </c:strRef>
          </c:cat>
          <c:val>
            <c:numRef>
              <c:f>Arkusz1!$A$7:$O$7</c:f>
            </c:numRef>
          </c:val>
          <c:extLst>
            <c:ext xmlns:c16="http://schemas.microsoft.com/office/drawing/2014/chart" uri="{C3380CC4-5D6E-409C-BE32-E72D297353CC}">
              <c16:uniqueId val="{00000001-EBD2-4582-8B31-2A2F64C9B73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overlap val="100"/>
        <c:axId val="344360448"/>
        <c:axId val="423468352"/>
      </c:barChart>
      <c:catAx>
        <c:axId val="344360448"/>
        <c:scaling>
          <c:orientation val="minMax"/>
        </c:scaling>
        <c:delete val="0"/>
        <c:axPos val="t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900"/>
            </a:pPr>
            <a:endParaRPr lang="en-US"/>
          </a:p>
        </c:txPr>
        <c:crossAx val="423468352"/>
        <c:crosses val="autoZero"/>
        <c:auto val="1"/>
        <c:lblAlgn val="ctr"/>
        <c:lblOffset val="100"/>
        <c:noMultiLvlLbl val="0"/>
      </c:catAx>
      <c:valAx>
        <c:axId val="423468352"/>
        <c:scaling>
          <c:orientation val="maxMin"/>
        </c:scaling>
        <c:delete val="1"/>
        <c:axPos val="l"/>
        <c:numFmt formatCode="0%" sourceLinked="1"/>
        <c:majorTickMark val="out"/>
        <c:minorTickMark val="none"/>
        <c:tickLblPos val="nextTo"/>
        <c:crossAx val="3443604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"/>
          <c:y val="0.29181493571646333"/>
          <c:w val="0.61089714647667481"/>
          <c:h val="0.6548281202369447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8824-4B81-AA5A-86FCE3834622}"/>
              </c:ext>
            </c:extLst>
          </c:dPt>
          <c:dPt>
            <c:idx val="1"/>
            <c:bubble3D val="0"/>
            <c:spPr>
              <a:solidFill>
                <a:srgbClr val="E6F2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8824-4B81-AA5A-86FCE3834622}"/>
              </c:ext>
            </c:extLst>
          </c:dPt>
          <c:dPt>
            <c:idx val="2"/>
            <c:bubble3D val="0"/>
            <c:spPr>
              <a:solidFill>
                <a:srgbClr val="BBC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5-8824-4B81-AA5A-86FCE3834622}"/>
              </c:ext>
            </c:extLst>
          </c:dPt>
          <c:dPt>
            <c:idx val="3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7-8824-4B81-AA5A-86FCE3834622}"/>
              </c:ext>
            </c:extLst>
          </c:dPt>
          <c:dPt>
            <c:idx val="4"/>
            <c:bubble3D val="0"/>
            <c:spPr>
              <a:solidFill>
                <a:schemeClr val="tx2">
                  <a:lumMod val="40000"/>
                  <a:lumOff val="6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8-BF85-4DC9-899B-F18B003CC285}"/>
              </c:ext>
            </c:extLst>
          </c:dPt>
          <c:dPt>
            <c:idx val="5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9-BF85-4DC9-899B-F18B003CC285}"/>
              </c:ext>
            </c:extLst>
          </c:dPt>
          <c:dPt>
            <c:idx val="6"/>
            <c:bubble3D val="0"/>
            <c:spPr>
              <a:solidFill>
                <a:schemeClr val="tx2">
                  <a:lumMod val="75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D-E7EC-41CA-AFC5-F97CE1E11D47}"/>
              </c:ext>
            </c:extLst>
          </c:dPt>
          <c:dLbls>
            <c:dLbl>
              <c:idx val="2"/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8824-4B81-AA5A-86FCE3834622}"/>
                </c:ext>
              </c:extLst>
            </c:dLbl>
            <c:dLbl>
              <c:idx val="5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BF85-4DC9-899B-F18B003CC285}"/>
                </c:ext>
              </c:extLst>
            </c:dLbl>
            <c:dLbl>
              <c:idx val="6"/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D-E7EC-41CA-AFC5-F97CE1E11D4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Arkusz1!$A$2:$A$10</c:f>
              <c:strCache>
                <c:ptCount val="8"/>
                <c:pt idx="0">
                  <c:v>do 40 zł</c:v>
                </c:pt>
                <c:pt idx="1">
                  <c:v>41-70 zł</c:v>
                </c:pt>
                <c:pt idx="2">
                  <c:v>71 - 100 zł</c:v>
                </c:pt>
                <c:pt idx="3">
                  <c:v>101-150 zł</c:v>
                </c:pt>
                <c:pt idx="4">
                  <c:v>151-200 zł</c:v>
                </c:pt>
                <c:pt idx="5">
                  <c:v>201-300 zł</c:v>
                </c:pt>
                <c:pt idx="6">
                  <c:v>powyżej 300 zł</c:v>
                </c:pt>
                <c:pt idx="7">
                  <c:v>Nie pamiętam</c:v>
                </c:pt>
              </c:strCache>
            </c:strRef>
          </c:cat>
          <c:val>
            <c:numRef>
              <c:f>Arkusz1!$B$2:$B$10</c:f>
              <c:numCache>
                <c:formatCode>0%</c:formatCode>
                <c:ptCount val="8"/>
                <c:pt idx="0">
                  <c:v>0.06</c:v>
                </c:pt>
                <c:pt idx="1">
                  <c:v>0.08</c:v>
                </c:pt>
                <c:pt idx="2">
                  <c:v>0.12</c:v>
                </c:pt>
                <c:pt idx="3">
                  <c:v>0.06</c:v>
                </c:pt>
                <c:pt idx="4">
                  <c:v>7.0000000000000007E-2</c:v>
                </c:pt>
                <c:pt idx="6">
                  <c:v>7.0000000000000007E-2</c:v>
                </c:pt>
                <c:pt idx="7">
                  <c:v>0.53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824-4B81-AA5A-86FCE38346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>
        <c:manualLayout>
          <c:xMode val="edge"/>
          <c:yMode val="edge"/>
          <c:x val="0.62428471726072365"/>
          <c:y val="0.18323718503517877"/>
          <c:w val="0.35996252414596086"/>
          <c:h val="0.76241055987108053"/>
        </c:manualLayout>
      </c:layout>
      <c:overlay val="0"/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.748256033182504"/>
          <c:y val="0.59335703595680811"/>
          <c:w val="9.6307032428355949E-2"/>
          <c:h val="0.10037974237566463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n=XXX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8824-4B81-AA5A-86FCE3834622}"/>
              </c:ext>
            </c:extLst>
          </c:dPt>
          <c:dPt>
            <c:idx val="1"/>
            <c:bubble3D val="0"/>
            <c:spPr>
              <a:solidFill>
                <a:srgbClr val="E6F2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8824-4B81-AA5A-86FCE3834622}"/>
              </c:ext>
            </c:extLst>
          </c:dPt>
          <c:dPt>
            <c:idx val="2"/>
            <c:bubble3D val="0"/>
            <c:spPr>
              <a:solidFill>
                <a:srgbClr val="BBC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5-8824-4B81-AA5A-86FCE3834622}"/>
              </c:ext>
            </c:extLst>
          </c:dPt>
          <c:dPt>
            <c:idx val="3"/>
            <c:bubble3D val="0"/>
            <c:spPr>
              <a:solidFill>
                <a:srgbClr val="9DA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7-8824-4B81-AA5A-86FCE3834622}"/>
              </c:ext>
            </c:extLst>
          </c:dPt>
          <c:cat>
            <c:strRef>
              <c:f>Arkusz1!$A$2:$A$7</c:f>
              <c:strCache>
                <c:ptCount val="4"/>
                <c:pt idx="0">
                  <c:v>do 40 zł</c:v>
                </c:pt>
                <c:pt idx="1">
                  <c:v>41-70 zł</c:v>
                </c:pt>
                <c:pt idx="2">
                  <c:v>71 - 100 zł</c:v>
                </c:pt>
                <c:pt idx="3">
                  <c:v>powyżej 100 zł</c:v>
                </c:pt>
              </c:strCache>
            </c:strRef>
          </c:cat>
          <c:val>
            <c:numRef>
              <c:f>Arkusz1!$B$2:$B$7</c:f>
              <c:numCache>
                <c:formatCode>General</c:formatCode>
                <c:ptCount val="4"/>
              </c:numCache>
            </c:numRef>
          </c:val>
          <c:extLst>
            <c:ext xmlns:c16="http://schemas.microsoft.com/office/drawing/2014/chart" uri="{C3380CC4-5D6E-409C-BE32-E72D297353CC}">
              <c16:uniqueId val="{0000000A-8824-4B81-AA5A-86FCE38346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>
        <c:manualLayout>
          <c:xMode val="edge"/>
          <c:yMode val="edge"/>
          <c:x val="7.3558961194040789E-2"/>
          <c:y val="0.18323718503517877"/>
          <c:w val="0.9106879574355039"/>
          <c:h val="0.76241055987108053"/>
        </c:manualLayout>
      </c:layout>
      <c:overlay val="0"/>
      <c:spPr>
        <a:noFill/>
      </c:spPr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537510478982159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2013</c:v>
                </c:pt>
              </c:strCache>
            </c:strRef>
          </c:tx>
          <c:spPr>
            <a:solidFill>
              <a:srgbClr val="00206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Arkusz1!$A$2:$A$8</c:f>
              <c:strCache>
                <c:ptCount val="6"/>
                <c:pt idx="0">
                  <c:v>Okolice Wisły, Ustronia, Istebnej, Koniakowa, Cieszyna, Skoczowa </c:v>
                </c:pt>
                <c:pt idx="1">
                  <c:v>Okolice Pszczyny, BielskaBiałej, Szczyrku, Żywca, Jeleśni, Korbielowa </c:v>
                </c:pt>
                <c:pt idx="2">
                  <c:v>Okolice Katowic, Chorzowa, Bytomia, Zabrza, Gliwic, </c:v>
                </c:pt>
                <c:pt idx="3">
                  <c:v>Okolice Rybnika, Raciborza, Jastrzębia-Zdroju, Żor </c:v>
                </c:pt>
                <c:pt idx="4">
                  <c:v>Okolice Częstochowy, Olsztyna, Lublińca, Myszkowa, Zawiercia, Pilicy, Ogrodzieńca </c:v>
                </c:pt>
                <c:pt idx="5">
                  <c:v>Okolice Będzina, Sosnowca, Czeladzi, Dąbrowy Górniczej 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0.61520000000000008</c:v>
                </c:pt>
                <c:pt idx="1">
                  <c:v>0.49159999999999998</c:v>
                </c:pt>
                <c:pt idx="2">
                  <c:v>4.3099999999999999E-2</c:v>
                </c:pt>
                <c:pt idx="3">
                  <c:v>2.2000000000000002E-2</c:v>
                </c:pt>
                <c:pt idx="4">
                  <c:v>2.1400000000000002E-2</c:v>
                </c:pt>
                <c:pt idx="5">
                  <c:v>2.0499999999999997E-2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171946496"/>
        <c:axId val="344202560"/>
      </c:barChart>
      <c:catAx>
        <c:axId val="171946496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44202560"/>
        <c:crosses val="autoZero"/>
        <c:auto val="1"/>
        <c:lblAlgn val="ctr"/>
        <c:lblOffset val="100"/>
        <c:noMultiLvlLbl val="0"/>
      </c:catAx>
      <c:valAx>
        <c:axId val="34420256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7194649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4218920212111148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2015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0%</c:formatCode>
                <c:ptCount val="7"/>
                <c:pt idx="0">
                  <c:v>0.64</c:v>
                </c:pt>
                <c:pt idx="1">
                  <c:v>0.35</c:v>
                </c:pt>
                <c:pt idx="2">
                  <c:v>0.09</c:v>
                </c:pt>
                <c:pt idx="3">
                  <c:v>0.06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5-4867-90C6-FBD2FBFE3DF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171948032"/>
        <c:axId val="343899456"/>
      </c:barChart>
      <c:catAx>
        <c:axId val="171948032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43899456"/>
        <c:crosses val="autoZero"/>
        <c:auto val="1"/>
        <c:lblAlgn val="ctr"/>
        <c:lblOffset val="100"/>
        <c:noMultiLvlLbl val="0"/>
      </c:catAx>
      <c:valAx>
        <c:axId val="343899456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71948032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2.3629137889973818E-2"/>
          <c:y val="0.25169045512937338"/>
          <c:w val="0.57939162929004262"/>
          <c:h val="0.62199880872475766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chemeClr val="bg1">
                  <a:lumMod val="5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8824-4B81-AA5A-86FCE3834622}"/>
              </c:ext>
            </c:extLst>
          </c:dPt>
          <c:dPt>
            <c:idx val="1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8824-4B81-AA5A-86FCE3834622}"/>
              </c:ext>
            </c:extLst>
          </c:dPt>
          <c:dPt>
            <c:idx val="3"/>
            <c:bubble3D val="0"/>
            <c:spPr>
              <a:solidFill>
                <a:srgbClr val="9DA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7-8824-4B81-AA5A-86FCE3834622}"/>
              </c:ext>
            </c:extLst>
          </c:dPt>
          <c:dLbls>
            <c:dLbl>
              <c:idx val="0"/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8824-4B81-AA5A-86FCE3834622}"/>
                </c:ext>
              </c:extLst>
            </c:dLbl>
            <c:dLbl>
              <c:idx val="2"/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6-BB49-4AC8-B7ED-BAD819904575}"/>
                </c:ext>
              </c:extLst>
            </c:dLbl>
            <c:dLbl>
              <c:idx val="3"/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8824-4B81-AA5A-86FCE3834622}"/>
                </c:ext>
              </c:extLst>
            </c:dLbl>
            <c:dLbl>
              <c:idx val="4"/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BB49-4AC8-B7ED-BAD819904575}"/>
                </c:ext>
              </c:extLst>
            </c:dLbl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Arkusz1!$A$2:$A$5</c:f>
              <c:strCache>
                <c:ptCount val="4"/>
                <c:pt idx="0">
                  <c:v>wieś </c:v>
                </c:pt>
                <c:pt idx="1">
                  <c:v>miasto do 100 tys.</c:v>
                </c:pt>
                <c:pt idx="2">
                  <c:v>miasto 100-499 tys.</c:v>
                </c:pt>
                <c:pt idx="3">
                  <c:v>miasta ponad 500 tys.</c:v>
                </c:pt>
              </c:strCache>
            </c:strRef>
          </c:cat>
          <c:val>
            <c:numRef>
              <c:f>Arkusz1!$B$2:$B$5</c:f>
              <c:numCache>
                <c:formatCode>0%</c:formatCode>
                <c:ptCount val="4"/>
                <c:pt idx="0">
                  <c:v>0.32229999999999998</c:v>
                </c:pt>
                <c:pt idx="1">
                  <c:v>0.33960000000000001</c:v>
                </c:pt>
                <c:pt idx="2">
                  <c:v>0.11720000000000001</c:v>
                </c:pt>
                <c:pt idx="3">
                  <c:v>0.2208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824-4B81-AA5A-86FCE38346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>
        <c:manualLayout>
          <c:xMode val="edge"/>
          <c:yMode val="edge"/>
          <c:x val="0.62428471726072365"/>
          <c:y val="0.29996315932176387"/>
          <c:w val="0.35733706438040813"/>
          <c:h val="0.50464069998820482"/>
        </c:manualLayout>
      </c:layout>
      <c:overlay val="0"/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4218920212111148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Arkusz1!$A$2:$A$8</c:f>
              <c:strCache>
                <c:ptCount val="7"/>
                <c:pt idx="0">
                  <c:v>Wisła</c:v>
                </c:pt>
                <c:pt idx="1">
                  <c:v>Pszczyna</c:v>
                </c:pt>
                <c:pt idx="2">
                  <c:v>Częśtochowa</c:v>
                </c:pt>
                <c:pt idx="3">
                  <c:v>katowice</c:v>
                </c:pt>
                <c:pt idx="4">
                  <c:v>Rybnik</c:v>
                </c:pt>
                <c:pt idx="5">
                  <c:v>Będzin</c:v>
                </c:pt>
                <c:pt idx="6">
                  <c:v>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0.6</c:v>
                </c:pt>
                <c:pt idx="1">
                  <c:v>0.37</c:v>
                </c:pt>
                <c:pt idx="2">
                  <c:v>0.06</c:v>
                </c:pt>
                <c:pt idx="3">
                  <c:v>0.04</c:v>
                </c:pt>
                <c:pt idx="4">
                  <c:v>0.04</c:v>
                </c:pt>
                <c:pt idx="5">
                  <c:v>0</c:v>
                </c:pt>
                <c:pt idx="6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B54-4290-BD65-02C19D9CFD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295549952"/>
        <c:axId val="343897728"/>
      </c:barChart>
      <c:catAx>
        <c:axId val="295549952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43897728"/>
        <c:crosses val="autoZero"/>
        <c:auto val="1"/>
        <c:lblAlgn val="ctr"/>
        <c:lblOffset val="100"/>
        <c:noMultiLvlLbl val="0"/>
      </c:catAx>
      <c:valAx>
        <c:axId val="343897728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295549952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4218920212111148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2015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0%</c:formatCode>
                <c:ptCount val="7"/>
                <c:pt idx="0">
                  <c:v>0.54</c:v>
                </c:pt>
                <c:pt idx="1">
                  <c:v>0.37</c:v>
                </c:pt>
                <c:pt idx="2">
                  <c:v>0.12</c:v>
                </c:pt>
                <c:pt idx="3">
                  <c:v>0.04</c:v>
                </c:pt>
                <c:pt idx="4">
                  <c:v>0.03</c:v>
                </c:pt>
                <c:pt idx="5">
                  <c:v>0.05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BDE-4207-A620-5BEE88A4944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171948032"/>
        <c:axId val="343899456"/>
      </c:barChart>
      <c:catAx>
        <c:axId val="171948032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43899456"/>
        <c:crosses val="autoZero"/>
        <c:auto val="1"/>
        <c:lblAlgn val="ctr"/>
        <c:lblOffset val="100"/>
        <c:noMultiLvlLbl val="0"/>
      </c:catAx>
      <c:valAx>
        <c:axId val="343899456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171948032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4218920212111148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Arkusz1!$A$2:$A$8</c:f>
              <c:strCache>
                <c:ptCount val="7"/>
                <c:pt idx="0">
                  <c:v>Wisła</c:v>
                </c:pt>
                <c:pt idx="1">
                  <c:v>Pszczyna</c:v>
                </c:pt>
                <c:pt idx="2">
                  <c:v>Częśtochowa</c:v>
                </c:pt>
                <c:pt idx="3">
                  <c:v>katowice</c:v>
                </c:pt>
                <c:pt idx="4">
                  <c:v>Rybnik</c:v>
                </c:pt>
                <c:pt idx="5">
                  <c:v>Będzin</c:v>
                </c:pt>
                <c:pt idx="6">
                  <c:v>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0.62</c:v>
                </c:pt>
                <c:pt idx="1">
                  <c:v>0.49</c:v>
                </c:pt>
                <c:pt idx="2">
                  <c:v>0.02</c:v>
                </c:pt>
                <c:pt idx="3">
                  <c:v>0.04</c:v>
                </c:pt>
                <c:pt idx="4">
                  <c:v>0.02</c:v>
                </c:pt>
                <c:pt idx="5">
                  <c:v>0.02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EAC-417E-8A30-07F836804A8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295549952"/>
        <c:axId val="343897728"/>
      </c:barChart>
      <c:catAx>
        <c:axId val="295549952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43897728"/>
        <c:crosses val="autoZero"/>
        <c:auto val="1"/>
        <c:lblAlgn val="ctr"/>
        <c:lblOffset val="100"/>
        <c:noMultiLvlLbl val="0"/>
      </c:catAx>
      <c:valAx>
        <c:axId val="343897728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295549952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537510478982159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rgbClr val="00206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Arkusz1!$A$2:$A$8</c:f>
              <c:strCache>
                <c:ptCount val="7"/>
                <c:pt idx="0">
                  <c:v>Wypoczynek na łonie natury (np. pobyt nad wodą, w lesie, górach) </c:v>
                </c:pt>
                <c:pt idx="1">
                  <c:v>Zwiedzanie i poznawanie walorów turystyczno – krajobrazowych regionu </c:v>
                </c:pt>
                <c:pt idx="2">
                  <c:v>Odwiedziny u rodziny, bliskich, znajomych </c:v>
                </c:pt>
                <c:pt idx="3">
                  <c:v>Zwiedzanie i poznawanie walorów kulturowych (zabytki, muzea) </c:v>
                </c:pt>
                <c:pt idx="4">
                  <c:v>Sport, turystyka aktywna (wspinaczka, turystyka rowerowa) </c:v>
                </c:pt>
                <c:pt idx="5">
                  <c:v>Sprawy zawodowe, delegacja, praca, szkolenie </c:v>
                </c:pt>
                <c:pt idx="6">
                  <c:v>Inny 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0.59200000000000008</c:v>
                </c:pt>
                <c:pt idx="1">
                  <c:v>0.26200000000000001</c:v>
                </c:pt>
                <c:pt idx="2">
                  <c:v>0.23910000000000001</c:v>
                </c:pt>
                <c:pt idx="3">
                  <c:v>0.1084</c:v>
                </c:pt>
                <c:pt idx="4">
                  <c:v>0.1042</c:v>
                </c:pt>
                <c:pt idx="5">
                  <c:v>4.0300000000000002E-2</c:v>
                </c:pt>
                <c:pt idx="6">
                  <c:v>4.3899999999999995E-2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45541632"/>
        <c:axId val="345968000"/>
      </c:barChart>
      <c:catAx>
        <c:axId val="345541632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45968000"/>
        <c:crosses val="autoZero"/>
        <c:auto val="1"/>
        <c:lblAlgn val="ctr"/>
        <c:lblOffset val="100"/>
        <c:noMultiLvlLbl val="0"/>
      </c:catAx>
      <c:valAx>
        <c:axId val="3459680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45541632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"/>
          <c:y val="0"/>
          <c:w val="0.55719806485158063"/>
          <c:h val="0.60145645911545353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rgbClr val="0070C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8824-4B81-AA5A-86FCE3834622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8824-4B81-AA5A-86FCE3834622}"/>
              </c:ext>
            </c:extLst>
          </c:dPt>
          <c:dLbls>
            <c:dLbl>
              <c:idx val="0"/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824-4B81-AA5A-86FCE3834622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8824-4B81-AA5A-86FCE3834622}"/>
                </c:ext>
              </c:extLst>
            </c:dLbl>
            <c:dLbl>
              <c:idx val="3"/>
              <c:layout>
                <c:manualLayout>
                  <c:x val="1.3116328945094579E-2"/>
                  <c:y val="1.604189182156566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8824-4B81-AA5A-86FCE3834622}"/>
                </c:ext>
              </c:extLst>
            </c:dLbl>
            <c:dLbl>
              <c:idx val="4"/>
              <c:layout>
                <c:manualLayout>
                  <c:x val="2.4142255150013964E-2"/>
                  <c:y val="1.604189182156566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8824-4B81-AA5A-86FCE383462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/>
            </c:extLst>
          </c:dLbls>
          <c:cat>
            <c:strRef>
              <c:f>Arkusz1!$A$2:$A$3</c:f>
              <c:strCache>
                <c:ptCount val="2"/>
                <c:pt idx="0">
                  <c:v>tak</c:v>
                </c:pt>
                <c:pt idx="1">
                  <c:v>nie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0.91</c:v>
                </c:pt>
                <c:pt idx="1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824-4B81-AA5A-86FCE38346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legend>
      <c:legendPos val="r"/>
      <c:layout>
        <c:manualLayout>
          <c:xMode val="edge"/>
          <c:yMode val="edge"/>
          <c:x val="0.64550398970789957"/>
          <c:y val="0.15533834086592438"/>
          <c:w val="0.23741079926685546"/>
          <c:h val="0.23711049626546762"/>
        </c:manualLayout>
      </c:layout>
      <c:overlay val="0"/>
      <c:txPr>
        <a:bodyPr/>
        <a:lstStyle/>
        <a:p>
          <a:pPr>
            <a:defRPr sz="1200"/>
          </a:pPr>
          <a:endParaRPr lang="en-US"/>
        </a:p>
      </c:txPr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2337839556243172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2014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3.4678703180337452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D99-413F-A64B-B9FAD488C42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Arkusz1!$A$2:$A$10</c:f>
              <c:numCache>
                <c:formatCode>General</c:formatCode>
                <c:ptCount val="9"/>
              </c:numCache>
            </c:numRef>
          </c:cat>
          <c:val>
            <c:numRef>
              <c:f>Arkusz1!$B$2:$B$10</c:f>
              <c:numCache>
                <c:formatCode>0%</c:formatCode>
                <c:ptCount val="9"/>
                <c:pt idx="0">
                  <c:v>0.33</c:v>
                </c:pt>
                <c:pt idx="1">
                  <c:v>0.41</c:v>
                </c:pt>
                <c:pt idx="2">
                  <c:v>0.06</c:v>
                </c:pt>
                <c:pt idx="3">
                  <c:v>0.13</c:v>
                </c:pt>
                <c:pt idx="4">
                  <c:v>0.04</c:v>
                </c:pt>
                <c:pt idx="5">
                  <c:v>0.05</c:v>
                </c:pt>
                <c:pt idx="6">
                  <c:v>0</c:v>
                </c:pt>
                <c:pt idx="7">
                  <c:v>0.02</c:v>
                </c:pt>
                <c:pt idx="8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D99-413F-A64B-B9FAD488C42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45691648"/>
        <c:axId val="345972032"/>
      </c:barChart>
      <c:catAx>
        <c:axId val="345691648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45972032"/>
        <c:crosses val="autoZero"/>
        <c:auto val="1"/>
        <c:lblAlgn val="ctr"/>
        <c:lblOffset val="100"/>
        <c:noMultiLvlLbl val="0"/>
      </c:catAx>
      <c:valAx>
        <c:axId val="345972032"/>
        <c:scaling>
          <c:orientation val="minMax"/>
        </c:scaling>
        <c:delete val="1"/>
        <c:axPos val="t"/>
        <c:numFmt formatCode="0%" sourceLinked="1"/>
        <c:majorTickMark val="out"/>
        <c:minorTickMark val="none"/>
        <c:tickLblPos val="nextTo"/>
        <c:crossAx val="345691648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288839319259455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2015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Arkusz1!$A$2:$A$10</c:f>
              <c:numCache>
                <c:formatCode>General</c:formatCode>
                <c:ptCount val="9"/>
              </c:numCache>
            </c:numRef>
          </c:cat>
          <c:val>
            <c:numRef>
              <c:f>Arkusz1!$B$2:$B$10</c:f>
              <c:numCache>
                <c:formatCode>0%</c:formatCode>
                <c:ptCount val="9"/>
                <c:pt idx="0">
                  <c:v>0.51</c:v>
                </c:pt>
                <c:pt idx="1">
                  <c:v>0.17</c:v>
                </c:pt>
                <c:pt idx="2">
                  <c:v>0.17</c:v>
                </c:pt>
                <c:pt idx="3">
                  <c:v>0.34</c:v>
                </c:pt>
                <c:pt idx="4">
                  <c:v>7.0000000000000007E-2</c:v>
                </c:pt>
                <c:pt idx="5">
                  <c:v>0.16</c:v>
                </c:pt>
                <c:pt idx="6">
                  <c:v>0</c:v>
                </c:pt>
                <c:pt idx="7">
                  <c:v>0</c:v>
                </c:pt>
                <c:pt idx="8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DCE-449E-BBA3-BC0BEDE59B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45576448"/>
        <c:axId val="346599936"/>
      </c:barChart>
      <c:catAx>
        <c:axId val="345576448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46599936"/>
        <c:crosses val="autoZero"/>
        <c:auto val="1"/>
        <c:lblAlgn val="ctr"/>
        <c:lblOffset val="100"/>
        <c:noMultiLvlLbl val="0"/>
      </c:catAx>
      <c:valAx>
        <c:axId val="346599936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45576448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2949565818855811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3.4678703180337452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231D-4F70-8665-E9F7C56AC7B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Arkusz1!$A$2:$A$10</c:f>
              <c:numCache>
                <c:formatCode>General</c:formatCode>
                <c:ptCount val="9"/>
              </c:numCache>
            </c:numRef>
          </c:cat>
          <c:val>
            <c:numRef>
              <c:f>Arkusz1!$B$2:$B$10</c:f>
              <c:numCache>
                <c:formatCode>0%</c:formatCode>
                <c:ptCount val="9"/>
                <c:pt idx="0">
                  <c:v>0.56000000000000005</c:v>
                </c:pt>
                <c:pt idx="1">
                  <c:v>0.15</c:v>
                </c:pt>
                <c:pt idx="2">
                  <c:v>0.08</c:v>
                </c:pt>
                <c:pt idx="3">
                  <c:v>0.28999999999999998</c:v>
                </c:pt>
                <c:pt idx="4">
                  <c:v>0.12</c:v>
                </c:pt>
                <c:pt idx="5">
                  <c:v>0.14000000000000001</c:v>
                </c:pt>
                <c:pt idx="6">
                  <c:v>0</c:v>
                </c:pt>
                <c:pt idx="7">
                  <c:v>0.02</c:v>
                </c:pt>
                <c:pt idx="8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31D-4F70-8665-E9F7C56AC7B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45691648"/>
        <c:axId val="345972032"/>
      </c:barChart>
      <c:catAx>
        <c:axId val="345691648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45972032"/>
        <c:crosses val="autoZero"/>
        <c:auto val="1"/>
        <c:lblAlgn val="ctr"/>
        <c:lblOffset val="100"/>
        <c:noMultiLvlLbl val="0"/>
      </c:catAx>
      <c:valAx>
        <c:axId val="345972032"/>
        <c:scaling>
          <c:orientation val="minMax"/>
        </c:scaling>
        <c:delete val="1"/>
        <c:axPos val="t"/>
        <c:numFmt formatCode="0%" sourceLinked="1"/>
        <c:majorTickMark val="out"/>
        <c:minorTickMark val="none"/>
        <c:tickLblPos val="nextTo"/>
        <c:crossAx val="345691648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288839319259455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Arkusz1!$A$2:$A$10</c:f>
              <c:numCache>
                <c:formatCode>General</c:formatCode>
                <c:ptCount val="9"/>
              </c:numCache>
            </c:numRef>
          </c:cat>
          <c:val>
            <c:numRef>
              <c:f>Arkusz1!$B$2:$B$10</c:f>
              <c:numCache>
                <c:formatCode>0%</c:formatCode>
                <c:ptCount val="9"/>
                <c:pt idx="0">
                  <c:v>0.61</c:v>
                </c:pt>
                <c:pt idx="1">
                  <c:v>0.35</c:v>
                </c:pt>
                <c:pt idx="2">
                  <c:v>0.14000000000000001</c:v>
                </c:pt>
                <c:pt idx="3">
                  <c:v>0.2</c:v>
                </c:pt>
                <c:pt idx="4">
                  <c:v>0.01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E91-43C9-8489-10B9C70F6E8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45576448"/>
        <c:axId val="346599936"/>
      </c:barChart>
      <c:catAx>
        <c:axId val="345576448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46599936"/>
        <c:crosses val="autoZero"/>
        <c:auto val="1"/>
        <c:lblAlgn val="ctr"/>
        <c:lblOffset val="100"/>
        <c:noMultiLvlLbl val="0"/>
      </c:catAx>
      <c:valAx>
        <c:axId val="346599936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45576448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2337839556243172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2014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3.4678703180337452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A488-4353-8EC8-DD6C169D341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Arkusz1!$A$2:$A$10</c:f>
              <c:numCache>
                <c:formatCode>General</c:formatCode>
                <c:ptCount val="9"/>
              </c:numCache>
            </c:numRef>
          </c:cat>
          <c:val>
            <c:numRef>
              <c:f>Arkusz1!$B$2:$B$10</c:f>
              <c:numCache>
                <c:formatCode>0%</c:formatCode>
                <c:ptCount val="9"/>
                <c:pt idx="0">
                  <c:v>0.59</c:v>
                </c:pt>
                <c:pt idx="1">
                  <c:v>0.24</c:v>
                </c:pt>
                <c:pt idx="2">
                  <c:v>0.1</c:v>
                </c:pt>
                <c:pt idx="3">
                  <c:v>0.26</c:v>
                </c:pt>
                <c:pt idx="4">
                  <c:v>0.04</c:v>
                </c:pt>
                <c:pt idx="5">
                  <c:v>0.11</c:v>
                </c:pt>
                <c:pt idx="6">
                  <c:v>0</c:v>
                </c:pt>
                <c:pt idx="7">
                  <c:v>0</c:v>
                </c:pt>
                <c:pt idx="8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488-4353-8EC8-DD6C169D341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45691648"/>
        <c:axId val="345972032"/>
      </c:barChart>
      <c:catAx>
        <c:axId val="345691648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45972032"/>
        <c:crosses val="autoZero"/>
        <c:auto val="1"/>
        <c:lblAlgn val="ctr"/>
        <c:lblOffset val="100"/>
        <c:noMultiLvlLbl val="0"/>
      </c:catAx>
      <c:valAx>
        <c:axId val="345972032"/>
        <c:scaling>
          <c:orientation val="minMax"/>
        </c:scaling>
        <c:delete val="1"/>
        <c:axPos val="t"/>
        <c:numFmt formatCode="0%" sourceLinked="1"/>
        <c:majorTickMark val="out"/>
        <c:minorTickMark val="none"/>
        <c:tickLblPos val="nextTo"/>
        <c:crossAx val="345691648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.748256033182504"/>
          <c:y val="0.59335703595680811"/>
          <c:w val="9.6307032428355949E-2"/>
          <c:h val="0.10037974237566463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n=XXX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8824-4B81-AA5A-86FCE3834622}"/>
              </c:ext>
            </c:extLst>
          </c:dPt>
          <c:dPt>
            <c:idx val="1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8824-4B81-AA5A-86FCE3834622}"/>
              </c:ext>
            </c:extLst>
          </c:dPt>
          <c:dPt>
            <c:idx val="3"/>
            <c:bubble3D val="0"/>
            <c:spPr>
              <a:solidFill>
                <a:srgbClr val="9DA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7-8824-4B81-AA5A-86FCE3834622}"/>
              </c:ext>
            </c:extLst>
          </c:dPt>
          <c:cat>
            <c:strRef>
              <c:f>Arkusz1!$A$2:$A$5</c:f>
              <c:strCache>
                <c:ptCount val="4"/>
                <c:pt idx="0">
                  <c:v>wieś </c:v>
                </c:pt>
                <c:pt idx="1">
                  <c:v>miasto do 100 tys.</c:v>
                </c:pt>
                <c:pt idx="2">
                  <c:v>miasto 100-499 tys.</c:v>
                </c:pt>
                <c:pt idx="3">
                  <c:v>miasta ponad 500 tys.</c:v>
                </c:pt>
              </c:strCache>
            </c:strRef>
          </c:cat>
          <c:val>
            <c:numRef>
              <c:f>Arkusz1!$B$2:$B$5</c:f>
              <c:numCache>
                <c:formatCode>General</c:formatCode>
                <c:ptCount val="4"/>
              </c:numCache>
            </c:numRef>
          </c:val>
          <c:extLst>
            <c:ext xmlns:c16="http://schemas.microsoft.com/office/drawing/2014/chart" uri="{C3380CC4-5D6E-409C-BE32-E72D297353CC}">
              <c16:uniqueId val="{0000000A-8824-4B81-AA5A-86FCE38346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>
        <c:manualLayout>
          <c:xMode val="edge"/>
          <c:yMode val="edge"/>
          <c:x val="0.17476903175639796"/>
          <c:y val="0.14919210920159129"/>
          <c:w val="0.7924126278764384"/>
          <c:h val="0.61937887552193405"/>
        </c:manualLayout>
      </c:layout>
      <c:overlay val="0"/>
      <c:spPr>
        <a:noFill/>
      </c:spPr>
      <c:txPr>
        <a:bodyPr/>
        <a:lstStyle/>
        <a:p>
          <a:pPr>
            <a:defRPr sz="1050"/>
          </a:pPr>
          <a:endParaRPr lang="en-US"/>
        </a:p>
      </c:txPr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537510478982159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rgbClr val="0070C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Arkusz1!$A$2:$A$7</c:f>
              <c:strCache>
                <c:ptCount val="2"/>
                <c:pt idx="0">
                  <c:v>Internet </c:v>
                </c:pt>
                <c:pt idx="1">
                  <c:v>Rekomendacja znajomych, rodziny </c:v>
                </c:pt>
              </c:strCache>
            </c:strRef>
          </c:cat>
          <c:val>
            <c:numRef>
              <c:f>Arkusz1!$B$2:$B$7</c:f>
              <c:numCache>
                <c:formatCode>0%</c:formatCode>
                <c:ptCount val="6"/>
                <c:pt idx="0">
                  <c:v>0.6</c:v>
                </c:pt>
                <c:pt idx="1">
                  <c:v>0.5</c:v>
                </c:pt>
                <c:pt idx="2">
                  <c:v>0.1</c:v>
                </c:pt>
                <c:pt idx="3">
                  <c:v>0.05</c:v>
                </c:pt>
                <c:pt idx="4">
                  <c:v>0.05</c:v>
                </c:pt>
                <c:pt idx="5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46791936"/>
        <c:axId val="346602240"/>
      </c:barChart>
      <c:catAx>
        <c:axId val="346791936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46602240"/>
        <c:crosses val="autoZero"/>
        <c:auto val="1"/>
        <c:lblAlgn val="ctr"/>
        <c:lblOffset val="100"/>
        <c:noMultiLvlLbl val="0"/>
      </c:catAx>
      <c:valAx>
        <c:axId val="34660224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4679193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537510478982159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rgbClr val="00206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Arkusz1!$A$2:$A$10</c:f>
              <c:numCache>
                <c:formatCode>General</c:formatCode>
                <c:ptCount val="1"/>
                <c:pt idx="0">
                  <c:v>1</c:v>
                </c:pt>
              </c:numCache>
            </c:numRef>
          </c:cat>
          <c:val>
            <c:numRef>
              <c:f>Arkusz1!$B$2:$B$10</c:f>
              <c:numCache>
                <c:formatCode>0%</c:formatCode>
                <c:ptCount val="1"/>
                <c:pt idx="0">
                  <c:v>0.76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46967552"/>
        <c:axId val="171790848"/>
      </c:barChart>
      <c:catAx>
        <c:axId val="346967552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171790848"/>
        <c:crosses val="autoZero"/>
        <c:auto val="1"/>
        <c:lblAlgn val="ctr"/>
        <c:lblOffset val="100"/>
        <c:noMultiLvlLbl val="0"/>
      </c:catAx>
      <c:valAx>
        <c:axId val="171790848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46967552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48661874913610231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2015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Arkusz1!$A$2:$A$10</c:f>
              <c:strCache>
                <c:ptCount val="1"/>
                <c:pt idx="0">
                  <c:v>rodzina, znajomi</c:v>
                </c:pt>
              </c:strCache>
            </c:strRef>
          </c:cat>
          <c:val>
            <c:numRef>
              <c:f>Arkusz1!$B$2:$B$10</c:f>
              <c:numCache>
                <c:formatCode>0%</c:formatCode>
                <c:ptCount val="1"/>
                <c:pt idx="0">
                  <c:v>0.48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33E-4D3E-9C49-5C747667A53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47162624"/>
        <c:axId val="347638016"/>
      </c:barChart>
      <c:catAx>
        <c:axId val="347162624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47638016"/>
        <c:crosses val="autoZero"/>
        <c:auto val="1"/>
        <c:lblAlgn val="ctr"/>
        <c:lblOffset val="100"/>
        <c:noMultiLvlLbl val="0"/>
      </c:catAx>
      <c:valAx>
        <c:axId val="347638016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47162624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41792760686791242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2014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4.6238270907116616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93FE-4DCD-BE14-037995B8C92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Arkusz1!$A$2:$A$10</c:f>
              <c:strCache>
                <c:ptCount val="1"/>
                <c:pt idx="0">
                  <c:v>rodzina, znajomi</c:v>
                </c:pt>
              </c:strCache>
            </c:strRef>
          </c:cat>
          <c:val>
            <c:numRef>
              <c:f>Arkusz1!$B$2:$B$10</c:f>
              <c:numCache>
                <c:formatCode>0%</c:formatCode>
                <c:ptCount val="1"/>
                <c:pt idx="0">
                  <c:v>0.55000000000000004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3FE-4DCD-BE14-037995B8C92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47163136"/>
        <c:axId val="347240640"/>
      </c:barChart>
      <c:catAx>
        <c:axId val="347163136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47240640"/>
        <c:crosses val="autoZero"/>
        <c:auto val="1"/>
        <c:lblAlgn val="ctr"/>
        <c:lblOffset val="100"/>
        <c:noMultiLvlLbl val="0"/>
      </c:catAx>
      <c:valAx>
        <c:axId val="34724064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4716313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48661874913610231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2015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Arkusz1!$A$2:$A$10</c:f>
              <c:numCache>
                <c:formatCode>General</c:formatCode>
                <c:ptCount val="1"/>
              </c:numCache>
            </c:numRef>
          </c:cat>
          <c:val>
            <c:numRef>
              <c:f>Arkusz1!$B$2:$B$10</c:f>
              <c:numCache>
                <c:formatCode>0%</c:formatCode>
                <c:ptCount val="1"/>
                <c:pt idx="0">
                  <c:v>0.73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4CD-4383-B138-4608ABE370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47162624"/>
        <c:axId val="347638016"/>
      </c:barChart>
      <c:catAx>
        <c:axId val="347162624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47638016"/>
        <c:crosses val="autoZero"/>
        <c:auto val="1"/>
        <c:lblAlgn val="ctr"/>
        <c:lblOffset val="100"/>
        <c:noMultiLvlLbl val="0"/>
      </c:catAx>
      <c:valAx>
        <c:axId val="347638016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47162624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39556579836681327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Arkusz1!$A$2:$A$7</c:f>
              <c:numCache>
                <c:formatCode>General</c:formatCode>
                <c:ptCount val="6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</c:numCache>
            </c:numRef>
          </c:cat>
          <c:val>
            <c:numRef>
              <c:f>Arkusz1!$B$2:$B$7</c:f>
              <c:numCache>
                <c:formatCode>0%</c:formatCode>
                <c:ptCount val="6"/>
                <c:pt idx="0">
                  <c:v>0.39</c:v>
                </c:pt>
                <c:pt idx="1">
                  <c:v>0.68</c:v>
                </c:pt>
                <c:pt idx="2">
                  <c:v>0</c:v>
                </c:pt>
                <c:pt idx="3">
                  <c:v>0.05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599-4B8C-A49E-A59116CCCA1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48185600"/>
        <c:axId val="347639744"/>
      </c:barChart>
      <c:catAx>
        <c:axId val="348185600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47639744"/>
        <c:crosses val="autoZero"/>
        <c:auto val="1"/>
        <c:lblAlgn val="ctr"/>
        <c:lblOffset val="100"/>
        <c:noMultiLvlLbl val="0"/>
      </c:catAx>
      <c:valAx>
        <c:axId val="347639744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48185600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41792760686791242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4.6238270907116616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4866-4012-89F6-25ABFA7A9B6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Arkusz1!$A$2:$A$10</c:f>
              <c:strCache>
                <c:ptCount val="1"/>
                <c:pt idx="0">
                  <c:v>rodzina, znajomi</c:v>
                </c:pt>
              </c:strCache>
            </c:strRef>
          </c:cat>
          <c:val>
            <c:numRef>
              <c:f>Arkusz1!$B$2:$B$10</c:f>
              <c:numCache>
                <c:formatCode>0%</c:formatCode>
                <c:ptCount val="1"/>
                <c:pt idx="0">
                  <c:v>0.79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66-4012-89F6-25ABFA7A9B6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47163136"/>
        <c:axId val="347240640"/>
      </c:barChart>
      <c:catAx>
        <c:axId val="347163136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47240640"/>
        <c:crosses val="autoZero"/>
        <c:auto val="1"/>
        <c:lblAlgn val="ctr"/>
        <c:lblOffset val="100"/>
        <c:noMultiLvlLbl val="0"/>
      </c:catAx>
      <c:valAx>
        <c:axId val="34724064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4716313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2854279333953138"/>
          <c:y val="0"/>
          <c:w val="0.39556579836681327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Arkusz1!$A$2:$A$7</c:f>
              <c:numCache>
                <c:formatCode>General</c:formatCode>
                <c:ptCount val="6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</c:numCache>
            </c:numRef>
          </c:cat>
          <c:val>
            <c:numRef>
              <c:f>Arkusz1!$B$2:$B$7</c:f>
              <c:numCache>
                <c:formatCode>0%</c:formatCode>
                <c:ptCount val="6"/>
                <c:pt idx="0">
                  <c:v>0.57999999999999996</c:v>
                </c:pt>
                <c:pt idx="1">
                  <c:v>0.61</c:v>
                </c:pt>
                <c:pt idx="2">
                  <c:v>0.02</c:v>
                </c:pt>
                <c:pt idx="3">
                  <c:v>0</c:v>
                </c:pt>
                <c:pt idx="4">
                  <c:v>0.02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89B-495A-B37B-305B2A6AC8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47803648"/>
        <c:axId val="347635712"/>
      </c:barChart>
      <c:catAx>
        <c:axId val="347803648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47635712"/>
        <c:crosses val="autoZero"/>
        <c:auto val="1"/>
        <c:lblAlgn val="ctr"/>
        <c:lblOffset val="100"/>
        <c:noMultiLvlLbl val="0"/>
      </c:catAx>
      <c:valAx>
        <c:axId val="347635712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47803648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41792760686791242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dLbl>
              <c:idx val="0"/>
              <c:layout>
                <c:manualLayout>
                  <c:x val="-4.6238270907116616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AE8F-46F1-81EF-475572F1450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Arkusz1!$A$2:$A$10</c:f>
              <c:strCache>
                <c:ptCount val="1"/>
                <c:pt idx="0">
                  <c:v>rodzina, znajomi</c:v>
                </c:pt>
              </c:strCache>
            </c:strRef>
          </c:cat>
          <c:val>
            <c:numRef>
              <c:f>Arkusz1!$B$2:$B$10</c:f>
              <c:numCache>
                <c:formatCode>0%</c:formatCode>
                <c:ptCount val="1"/>
                <c:pt idx="0">
                  <c:v>0.75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E8F-46F1-81EF-475572F1450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47163136"/>
        <c:axId val="347240640"/>
      </c:barChart>
      <c:catAx>
        <c:axId val="347163136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47240640"/>
        <c:crosses val="autoZero"/>
        <c:auto val="1"/>
        <c:lblAlgn val="ctr"/>
        <c:lblOffset val="100"/>
        <c:noMultiLvlLbl val="0"/>
      </c:catAx>
      <c:valAx>
        <c:axId val="34724064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4716313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39556579836681327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Arkusz1!$A$2:$A$7</c:f>
              <c:numCache>
                <c:formatCode>General</c:formatCode>
                <c:ptCount val="6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</c:numCache>
            </c:numRef>
          </c:cat>
          <c:val>
            <c:numRef>
              <c:f>Arkusz1!$B$2:$B$7</c:f>
              <c:numCache>
                <c:formatCode>0%</c:formatCode>
                <c:ptCount val="6"/>
                <c:pt idx="0">
                  <c:v>0.57999999999999996</c:v>
                </c:pt>
                <c:pt idx="1">
                  <c:v>0.65</c:v>
                </c:pt>
                <c:pt idx="2">
                  <c:v>0.02</c:v>
                </c:pt>
                <c:pt idx="3">
                  <c:v>0.03</c:v>
                </c:pt>
                <c:pt idx="4">
                  <c:v>0</c:v>
                </c:pt>
                <c:pt idx="5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2A1-48A3-851D-1596142BB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48185600"/>
        <c:axId val="347639744"/>
      </c:barChart>
      <c:catAx>
        <c:axId val="348185600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47639744"/>
        <c:crosses val="autoZero"/>
        <c:auto val="1"/>
        <c:lblAlgn val="ctr"/>
        <c:lblOffset val="100"/>
        <c:noMultiLvlLbl val="0"/>
      </c:catAx>
      <c:valAx>
        <c:axId val="347639744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48185600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1578433129904417E-2"/>
          <c:y val="0.18664827692566532"/>
          <c:w val="0.7287517162862116"/>
          <c:h val="0.60860966494771984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Arkusz1!$F$1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opolskie</c:v>
                </c:pt>
              </c:strCache>
            </c:strRef>
          </c:cat>
          <c:val>
            <c:numRef>
              <c:f>Arkusz1!$F$2</c:f>
              <c:numCache>
                <c:formatCode>0%</c:formatCode>
                <c:ptCount val="1"/>
                <c:pt idx="0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DDE-4FA0-83B0-B58E43FDEEBB}"/>
            </c:ext>
          </c:extLst>
        </c:ser>
        <c:ser>
          <c:idx val="2"/>
          <c:order val="1"/>
          <c:tx>
            <c:strRef>
              <c:f>Arkusz1!$G$1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opolskie</c:v>
                </c:pt>
              </c:strCache>
            </c:strRef>
          </c:cat>
          <c:val>
            <c:numRef>
              <c:f>Arkusz1!$G$2</c:f>
              <c:numCache>
                <c:formatCode>0%</c:formatCode>
                <c:ptCount val="1"/>
                <c:pt idx="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DDE-4FA0-83B0-B58E43FDEEBB}"/>
            </c:ext>
          </c:extLst>
        </c:ser>
        <c:ser>
          <c:idx val="3"/>
          <c:order val="2"/>
          <c:tx>
            <c:strRef>
              <c:f>Arkusz1!$H$1</c:f>
              <c:strCache>
                <c:ptCount val="1"/>
                <c:pt idx="0">
                  <c:v>2018</c:v>
                </c:pt>
              </c:strCache>
            </c:strRef>
          </c:tx>
          <c:spPr>
            <a:solidFill>
              <a:schemeClr val="tx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opolskie</c:v>
                </c:pt>
              </c:strCache>
            </c:strRef>
          </c:cat>
          <c:val>
            <c:numRef>
              <c:f>Arkusz1!$H$2</c:f>
              <c:numCache>
                <c:formatCode>0%</c:formatCode>
                <c:ptCount val="1"/>
                <c:pt idx="0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DDE-4FA0-83B0-B58E43FDEEBB}"/>
            </c:ext>
          </c:extLst>
        </c:ser>
        <c:ser>
          <c:idx val="4"/>
          <c:order val="3"/>
          <c:tx>
            <c:strRef>
              <c:f>Arkusz1!$I$1</c:f>
              <c:strCache>
                <c:ptCount val="1"/>
                <c:pt idx="0">
                  <c:v>2019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opolskie</c:v>
                </c:pt>
              </c:strCache>
            </c:strRef>
          </c:cat>
          <c:val>
            <c:numRef>
              <c:f>Arkusz1!$I$2</c:f>
              <c:numCache>
                <c:formatCode>0%</c:formatCode>
                <c:ptCount val="1"/>
                <c:pt idx="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DDE-4FA0-83B0-B58E43FDEEBB}"/>
            </c:ext>
          </c:extLst>
        </c:ser>
        <c:ser>
          <c:idx val="5"/>
          <c:order val="4"/>
          <c:tx>
            <c:strRef>
              <c:f>Arkusz1!$J$1</c:f>
              <c:strCache>
                <c:ptCount val="1"/>
                <c:pt idx="0">
                  <c:v>2021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opolskie</c:v>
                </c:pt>
              </c:strCache>
            </c:strRef>
          </c:cat>
          <c:val>
            <c:numRef>
              <c:f>Arkusz1!$J$2</c:f>
              <c:numCache>
                <c:formatCode>0%</c:formatCode>
                <c:ptCount val="1"/>
                <c:pt idx="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778-48E6-AEE1-3EE663C149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20"/>
        <c:overlap val="-30"/>
        <c:axId val="394172928"/>
        <c:axId val="381671040"/>
      </c:barChart>
      <c:catAx>
        <c:axId val="39417292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>
            <a:noFill/>
          </a:ln>
        </c:spPr>
        <c:crossAx val="381671040"/>
        <c:crosses val="autoZero"/>
        <c:auto val="1"/>
        <c:lblAlgn val="ctr"/>
        <c:lblOffset val="100"/>
        <c:noMultiLvlLbl val="0"/>
      </c:catAx>
      <c:valAx>
        <c:axId val="381671040"/>
        <c:scaling>
          <c:orientation val="minMax"/>
          <c:max val="0.2"/>
          <c:min val="0"/>
        </c:scaling>
        <c:delete val="1"/>
        <c:axPos val="l"/>
        <c:numFmt formatCode="0%" sourceLinked="1"/>
        <c:majorTickMark val="out"/>
        <c:minorTickMark val="none"/>
        <c:tickLblPos val="nextTo"/>
        <c:crossAx val="39417292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800"/>
      </a:pPr>
      <a:endParaRPr lang="en-US"/>
    </a:p>
  </c:txPr>
  <c:externalData r:id="rId1">
    <c:autoUpdate val="0"/>
  </c:externalData>
</c:chartSpace>
</file>

<file path=ppt/charts/chart1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41792760686791242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4.6238270907116616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06E7-42C8-ADD5-31614911207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Arkusz1!$A$2:$A$10</c:f>
              <c:strCache>
                <c:ptCount val="1"/>
                <c:pt idx="0">
                  <c:v>rodzina, znajomi</c:v>
                </c:pt>
              </c:strCache>
            </c:strRef>
          </c:cat>
          <c:val>
            <c:numRef>
              <c:f>Arkusz1!$B$2:$B$10</c:f>
              <c:numCache>
                <c:formatCode>0%</c:formatCode>
                <c:ptCount val="1"/>
                <c:pt idx="0">
                  <c:v>0.76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6E7-42C8-ADD5-3161491120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47163136"/>
        <c:axId val="347240640"/>
      </c:barChart>
      <c:catAx>
        <c:axId val="347163136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47240640"/>
        <c:crosses val="autoZero"/>
        <c:auto val="1"/>
        <c:lblAlgn val="ctr"/>
        <c:lblOffset val="100"/>
        <c:noMultiLvlLbl val="0"/>
      </c:catAx>
      <c:valAx>
        <c:axId val="34724064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4716313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2854279333953138"/>
          <c:y val="0"/>
          <c:w val="0.39556579836681327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Arkusz1!$A$2:$A$7</c:f>
              <c:numCache>
                <c:formatCode>General</c:formatCode>
                <c:ptCount val="6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</c:numCache>
            </c:numRef>
          </c:cat>
          <c:val>
            <c:numRef>
              <c:f>Arkusz1!$B$2:$B$7</c:f>
              <c:numCache>
                <c:formatCode>0%</c:formatCode>
                <c:ptCount val="6"/>
                <c:pt idx="0">
                  <c:v>0.5</c:v>
                </c:pt>
                <c:pt idx="1">
                  <c:v>0.6</c:v>
                </c:pt>
                <c:pt idx="2">
                  <c:v>0.1</c:v>
                </c:pt>
                <c:pt idx="3">
                  <c:v>0.05</c:v>
                </c:pt>
                <c:pt idx="4">
                  <c:v>0</c:v>
                </c:pt>
                <c:pt idx="5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5F-42C3-9C5A-06F61148B3D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47803648"/>
        <c:axId val="347635712"/>
      </c:barChart>
      <c:catAx>
        <c:axId val="347803648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47635712"/>
        <c:crosses val="autoZero"/>
        <c:auto val="1"/>
        <c:lblAlgn val="ctr"/>
        <c:lblOffset val="100"/>
        <c:noMultiLvlLbl val="0"/>
      </c:catAx>
      <c:valAx>
        <c:axId val="347635712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47803648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4.9486664131674761E-2"/>
          <c:y val="0.16516177551419678"/>
          <c:w val="0.52357019228229507"/>
          <c:h val="0.73637176721708231"/>
        </c:manualLayout>
      </c:layout>
      <c:barChart>
        <c:barDir val="col"/>
        <c:grouping val="stacked"/>
        <c:varyColors val="0"/>
        <c:ser>
          <c:idx val="9"/>
          <c:order val="0"/>
          <c:tx>
            <c:strRef>
              <c:f>Arkusz1!$A$9</c:f>
              <c:strCache>
                <c:ptCount val="1"/>
                <c:pt idx="0">
                  <c:v>dopełnienie T2B</c:v>
                </c:pt>
              </c:strCache>
            </c:strRef>
          </c:tx>
          <c:spPr>
            <a:noFill/>
          </c:spPr>
          <c:invertIfNegative val="0"/>
          <c:dLbls>
            <c:delete val="1"/>
          </c:dLbls>
          <c:val>
            <c:numRef>
              <c:f>Arkusz1!$B$9:$F$9</c:f>
              <c:numCache>
                <c:formatCode>###0%</c:formatCode>
                <c:ptCount val="1"/>
                <c:pt idx="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F5-40B0-B1AE-3A60FB1D7B90}"/>
            </c:ext>
          </c:extLst>
        </c:ser>
        <c:ser>
          <c:idx val="0"/>
          <c:order val="1"/>
          <c:tx>
            <c:strRef>
              <c:f>Arkusz1!$A$8</c:f>
              <c:strCache>
                <c:ptCount val="1"/>
                <c:pt idx="0">
                  <c:v>T2B</c:v>
                </c:pt>
              </c:strCache>
            </c:strRef>
          </c:tx>
          <c:spPr>
            <a:noFill/>
          </c:spPr>
          <c:invertIfNegative val="0"/>
          <c:dLbls>
            <c:dLbl>
              <c:idx val="0"/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3433741274336789"/>
                      <c:h val="8.8539072394887078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0-9044-42E4-923B-C0A104990A4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6699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Arkusz1!$B$8:$F$8</c:f>
              <c:numCache>
                <c:formatCode>0%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8F5-40B0-B1AE-3A60FB1D7B90}"/>
            </c:ext>
          </c:extLst>
        </c:ser>
        <c:ser>
          <c:idx val="3"/>
          <c:order val="2"/>
          <c:tx>
            <c:strRef>
              <c:f>Arkusz1!$A$6</c:f>
              <c:strCache>
                <c:ptCount val="1"/>
                <c:pt idx="0">
                  <c:v>bardzo zadowolony</c:v>
                </c:pt>
              </c:strCache>
            </c:strRef>
          </c:tx>
          <c:spPr>
            <a:solidFill>
              <a:srgbClr val="9DA6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Arkusz1!$B$6:$F$6</c:f>
              <c:numCache>
                <c:formatCode>0%</c:formatCode>
                <c:ptCount val="1"/>
                <c:pt idx="0">
                  <c:v>0.67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8F5-40B0-B1AE-3A60FB1D7B90}"/>
            </c:ext>
          </c:extLst>
        </c:ser>
        <c:ser>
          <c:idx val="4"/>
          <c:order val="3"/>
          <c:tx>
            <c:strRef>
              <c:f>Arkusz1!$A$5</c:f>
              <c:strCache>
                <c:ptCount val="1"/>
                <c:pt idx="0">
                  <c:v>raczej zadowolony</c:v>
                </c:pt>
              </c:strCache>
            </c:strRef>
          </c:tx>
          <c:spPr>
            <a:solidFill>
              <a:srgbClr val="C8D4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Arkusz1!$B$5:$F$5</c:f>
              <c:numCache>
                <c:formatCode>0%</c:formatCode>
                <c:ptCount val="1"/>
                <c:pt idx="0">
                  <c:v>0.33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F8F5-40B0-B1AE-3A60FB1D7B90}"/>
            </c:ext>
          </c:extLst>
        </c:ser>
        <c:ser>
          <c:idx val="5"/>
          <c:order val="4"/>
          <c:tx>
            <c:strRef>
              <c:f>Arkusz1!$A$4</c:f>
              <c:strCache>
                <c:ptCount val="1"/>
                <c:pt idx="0">
                  <c:v>ani zadowolony, ani niezadowolony</c:v>
                </c:pt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3"/>
              <c:layout>
                <c:manualLayout>
                  <c:x val="-2.31390744266116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B852-45FC-BD2D-7B51F275E83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Arkusz1!$B$4:$F$4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6-F8F5-40B0-B1AE-3A60FB1D7B90}"/>
            </c:ext>
          </c:extLst>
        </c:ser>
        <c:ser>
          <c:idx val="6"/>
          <c:order val="5"/>
          <c:tx>
            <c:strRef>
              <c:f>Arkusz1!$A$3</c:f>
              <c:strCache>
                <c:ptCount val="1"/>
                <c:pt idx="0">
                  <c:v>raczej niezadowolony</c:v>
                </c:pt>
              </c:strCache>
            </c:strRef>
          </c:tx>
          <c:spPr>
            <a:solidFill>
              <a:srgbClr val="FFC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F8F5-40B0-B1AE-3A60FB1D7B90}"/>
                </c:ext>
              </c:extLst>
            </c:dLbl>
            <c:dLbl>
              <c:idx val="1"/>
              <c:layout>
                <c:manualLayout>
                  <c:x val="-5.2889312975112353E-2"/>
                  <c:y val="-2.892260725723082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F8F5-40B0-B1AE-3A60FB1D7B90}"/>
                </c:ext>
              </c:extLst>
            </c:dLbl>
            <c:dLbl>
              <c:idx val="3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B852-45FC-BD2D-7B51F275E831}"/>
                </c:ext>
              </c:extLst>
            </c:dLbl>
            <c:dLbl>
              <c:idx val="4"/>
              <c:layout>
                <c:manualLayout>
                  <c:x val="-3.305582060944521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B852-45FC-BD2D-7B51F275E83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Arkusz1!$B$3:$F$3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9-F8F5-40B0-B1AE-3A60FB1D7B90}"/>
            </c:ext>
          </c:extLst>
        </c:ser>
        <c:ser>
          <c:idx val="7"/>
          <c:order val="6"/>
          <c:tx>
            <c:strRef>
              <c:f>Arkusz1!$A$2</c:f>
              <c:strCache>
                <c:ptCount val="1"/>
                <c:pt idx="0">
                  <c:v>bardzo niezadowolony</c:v>
                </c:pt>
              </c:strCache>
            </c:strRef>
          </c:tx>
          <c:spPr>
            <a:solidFill>
              <a:srgbClr val="F39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5.6194895036056874E-2"/>
                  <c:y val="2.2775499848201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F8F5-40B0-B1AE-3A60FB1D7B90}"/>
                </c:ext>
              </c:extLst>
            </c:dLbl>
            <c:dLbl>
              <c:idx val="1"/>
              <c:layout>
                <c:manualLayout>
                  <c:x val="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F8F5-40B0-B1AE-3A60FB1D7B90}"/>
                </c:ext>
              </c:extLst>
            </c:dLbl>
            <c:dLbl>
              <c:idx val="2"/>
              <c:layout>
                <c:manualLayout>
                  <c:x val="3.96669847313342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B852-45FC-BD2D-7B51F275E831}"/>
                </c:ext>
              </c:extLst>
            </c:dLbl>
            <c:dLbl>
              <c:idx val="4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B852-45FC-BD2D-7B51F275E83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Arkusz1!$B$2:$F$2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C-F8F5-40B0-B1AE-3A60FB1D7B90}"/>
            </c:ext>
          </c:extLst>
        </c:ser>
        <c:ser>
          <c:idx val="8"/>
          <c:order val="7"/>
          <c:tx>
            <c:strRef>
              <c:f>Arkusz1!$A$7</c:f>
              <c:strCache>
                <c:ptCount val="1"/>
                <c:pt idx="0">
                  <c:v>B2B</c:v>
                </c:pt>
              </c:strCache>
            </c:strRef>
          </c:tx>
          <c:spPr>
            <a:noFill/>
          </c:spPr>
          <c:invertIfNegative val="0"/>
          <c:dLbls>
            <c:dLbl>
              <c:idx val="0"/>
              <c:layout>
                <c:manualLayout>
                  <c:x val="2.5316695413741083E-2"/>
                  <c:y val="4.6279815691545031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050" b="1">
                      <a:solidFill>
                        <a:srgbClr val="BF7300"/>
                      </a:solidFill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89CA-407A-A1AB-80FFCDBF2B47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Arkusz1!$B$7:$F$7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D-F8F5-40B0-B1AE-3A60FB1D7B90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6"/>
        <c:overlap val="100"/>
        <c:axId val="348476928"/>
        <c:axId val="347642048"/>
      </c:barChart>
      <c:catAx>
        <c:axId val="348476928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347642048"/>
        <c:crosses val="autoZero"/>
        <c:auto val="1"/>
        <c:lblAlgn val="ctr"/>
        <c:lblOffset val="0"/>
        <c:noMultiLvlLbl val="0"/>
      </c:catAx>
      <c:valAx>
        <c:axId val="347642048"/>
        <c:scaling>
          <c:orientation val="maxMin"/>
          <c:max val="2.5"/>
          <c:min val="1"/>
        </c:scaling>
        <c:delete val="1"/>
        <c:axPos val="l"/>
        <c:numFmt formatCode="0%" sourceLinked="0"/>
        <c:majorTickMark val="out"/>
        <c:minorTickMark val="none"/>
        <c:tickLblPos val="nextTo"/>
        <c:crossAx val="3484769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  <a:latin typeface="+mn-lt"/>
        </a:defRPr>
      </a:pPr>
      <a:endParaRPr lang="en-US"/>
    </a:p>
  </c:txPr>
  <c:externalData r:id="rId2">
    <c:autoUpdate val="0"/>
  </c:externalData>
</c:chartSpace>
</file>

<file path=ppt/charts/chart1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4.9486664131674761E-2"/>
          <c:y val="0.16516177551419678"/>
          <c:w val="0.25141571658457845"/>
          <c:h val="0.73637176721708231"/>
        </c:manualLayout>
      </c:layout>
      <c:barChart>
        <c:barDir val="col"/>
        <c:grouping val="stacked"/>
        <c:varyColors val="0"/>
        <c:ser>
          <c:idx val="9"/>
          <c:order val="0"/>
          <c:tx>
            <c:strRef>
              <c:f>Arkusz1!$A$9</c:f>
              <c:strCache>
                <c:ptCount val="1"/>
                <c:pt idx="0">
                  <c:v>dopełnienie T2B</c:v>
                </c:pt>
              </c:strCache>
            </c:strRef>
          </c:tx>
          <c:spPr>
            <a:noFill/>
          </c:spPr>
          <c:invertIfNegative val="0"/>
          <c:dLbls>
            <c:delete val="1"/>
          </c:dLbls>
          <c:val>
            <c:numRef>
              <c:f>Arkusz1!$B$9:$F$9</c:f>
              <c:numCache>
                <c:formatCode>###0%</c:formatCode>
                <c:ptCount val="1"/>
                <c:pt idx="0">
                  <c:v>0.12000000000000012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F5-40B0-B1AE-3A60FB1D7B90}"/>
            </c:ext>
          </c:extLst>
        </c:ser>
        <c:ser>
          <c:idx val="0"/>
          <c:order val="1"/>
          <c:tx>
            <c:strRef>
              <c:f>Arkusz1!$A$8</c:f>
              <c:strCache>
                <c:ptCount val="1"/>
                <c:pt idx="0">
                  <c:v>T2B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>
                    <a:solidFill>
                      <a:srgbClr val="6699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Arkusz1!$B$8:$F$8</c:f>
              <c:numCache>
                <c:formatCode>###0%</c:formatCode>
                <c:ptCount val="1"/>
                <c:pt idx="0">
                  <c:v>0.94000000000000017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8F5-40B0-B1AE-3A60FB1D7B90}"/>
            </c:ext>
          </c:extLst>
        </c:ser>
        <c:ser>
          <c:idx val="3"/>
          <c:order val="2"/>
          <c:tx>
            <c:strRef>
              <c:f>Arkusz1!$A$6</c:f>
              <c:strCache>
                <c:ptCount val="1"/>
                <c:pt idx="0">
                  <c:v>bardzo zadowolony</c:v>
                </c:pt>
              </c:strCache>
            </c:strRef>
          </c:tx>
          <c:spPr>
            <a:solidFill>
              <a:srgbClr val="9DA6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800" b="0" i="0" u="none" strike="noStrike" kern="1200" baseline="0">
                    <a:solidFill>
                      <a:schemeClr val="bg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Arkusz1!$B$6:$F$6</c:f>
              <c:numCache>
                <c:formatCode>###0%</c:formatCode>
                <c:ptCount val="1"/>
                <c:pt idx="0">
                  <c:v>0.3600000000000001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8F5-40B0-B1AE-3A60FB1D7B90}"/>
            </c:ext>
          </c:extLst>
        </c:ser>
        <c:ser>
          <c:idx val="4"/>
          <c:order val="3"/>
          <c:tx>
            <c:strRef>
              <c:f>Arkusz1!$A$5</c:f>
              <c:strCache>
                <c:ptCount val="1"/>
                <c:pt idx="0">
                  <c:v>raczej zadowolony</c:v>
                </c:pt>
              </c:strCache>
            </c:strRef>
          </c:tx>
          <c:spPr>
            <a:solidFill>
              <a:srgbClr val="C8D4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800" b="0" i="0" u="none" strike="noStrike" kern="1200" baseline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Arkusz1!$B$5:$F$5</c:f>
              <c:numCache>
                <c:formatCode>###0%</c:formatCode>
                <c:ptCount val="1"/>
                <c:pt idx="0">
                  <c:v>0.58000000000000007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F8F5-40B0-B1AE-3A60FB1D7B90}"/>
            </c:ext>
          </c:extLst>
        </c:ser>
        <c:ser>
          <c:idx val="5"/>
          <c:order val="4"/>
          <c:tx>
            <c:strRef>
              <c:f>Arkusz1!$A$4</c:f>
              <c:strCache>
                <c:ptCount val="1"/>
                <c:pt idx="0">
                  <c:v>ani zadowolony, ani niezadowolony</c:v>
                </c:pt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3"/>
              <c:layout>
                <c:manualLayout>
                  <c:x val="-2.31390744266116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290D-4CFA-B5F2-AFBFFDB6EA4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Arkusz1!$B$4:$F$4</c:f>
              <c:numCache>
                <c:formatCode>###0%</c:formatCode>
                <c:ptCount val="1"/>
                <c:pt idx="0">
                  <c:v>1.0000000000000004E-2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8F5-40B0-B1AE-3A60FB1D7B90}"/>
            </c:ext>
          </c:extLst>
        </c:ser>
        <c:ser>
          <c:idx val="6"/>
          <c:order val="5"/>
          <c:tx>
            <c:strRef>
              <c:f>Arkusz1!$A$3</c:f>
              <c:strCache>
                <c:ptCount val="1"/>
                <c:pt idx="0">
                  <c:v>raczej niezadowolony</c:v>
                </c:pt>
              </c:strCache>
            </c:strRef>
          </c:tx>
          <c:spPr>
            <a:solidFill>
              <a:srgbClr val="FFC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-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F8F5-40B0-B1AE-3A60FB1D7B90}"/>
                </c:ext>
              </c:extLst>
            </c:dLbl>
            <c:dLbl>
              <c:idx val="1"/>
              <c:layout>
                <c:manualLayout>
                  <c:x val="-5.2889312975112353E-2"/>
                  <c:y val="-2.892260725723082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F8F5-40B0-B1AE-3A60FB1D7B90}"/>
                </c:ext>
              </c:extLst>
            </c:dLbl>
            <c:dLbl>
              <c:idx val="3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90D-4CFA-B5F2-AFBFFDB6EA46}"/>
                </c:ext>
              </c:extLst>
            </c:dLbl>
            <c:dLbl>
              <c:idx val="4"/>
              <c:layout>
                <c:manualLayout>
                  <c:x val="-3.305582060944521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290D-4CFA-B5F2-AFBFFDB6EA4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Arkusz1!$B$3:$F$3</c:f>
              <c:numCache>
                <c:formatCode>###0%</c:formatCode>
                <c:ptCount val="1"/>
                <c:pt idx="0">
                  <c:v>3.0000000000000002E-2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F8F5-40B0-B1AE-3A60FB1D7B90}"/>
            </c:ext>
          </c:extLst>
        </c:ser>
        <c:ser>
          <c:idx val="7"/>
          <c:order val="6"/>
          <c:tx>
            <c:strRef>
              <c:f>Arkusz1!$A$2</c:f>
              <c:strCache>
                <c:ptCount val="1"/>
                <c:pt idx="0">
                  <c:v>bardzo niezadowolony</c:v>
                </c:pt>
              </c:strCache>
            </c:strRef>
          </c:tx>
          <c:spPr>
            <a:solidFill>
              <a:srgbClr val="F39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5.6194895036056874E-2"/>
                  <c:y val="2.2775499848201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F8F5-40B0-B1AE-3A60FB1D7B90}"/>
                </c:ext>
              </c:extLst>
            </c:dLbl>
            <c:dLbl>
              <c:idx val="1"/>
              <c:layout>
                <c:manualLayout>
                  <c:x val="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F8F5-40B0-B1AE-3A60FB1D7B90}"/>
                </c:ext>
              </c:extLst>
            </c:dLbl>
            <c:dLbl>
              <c:idx val="2"/>
              <c:layout>
                <c:manualLayout>
                  <c:x val="3.96669847313342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290D-4CFA-B5F2-AFBFFDB6EA46}"/>
                </c:ext>
              </c:extLst>
            </c:dLbl>
            <c:dLbl>
              <c:idx val="4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290D-4CFA-B5F2-AFBFFDB6EA4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1000" b="0" i="0" u="none" strike="noStrike" kern="1200" baseline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Arkusz1!$B$2:$F$2</c:f>
              <c:numCache>
                <c:formatCode>0%</c:formatCode>
                <c:ptCount val="1"/>
                <c:pt idx="0">
                  <c:v>1.0000000000000004E-2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F8F5-40B0-B1AE-3A60FB1D7B90}"/>
            </c:ext>
          </c:extLst>
        </c:ser>
        <c:ser>
          <c:idx val="8"/>
          <c:order val="7"/>
          <c:tx>
            <c:strRef>
              <c:f>Arkusz1!$A$7</c:f>
              <c:strCache>
                <c:ptCount val="1"/>
                <c:pt idx="0">
                  <c:v>B2B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 b="1">
                    <a:solidFill>
                      <a:srgbClr val="BF73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Arkusz1!$B$7:$F$7</c:f>
              <c:numCache>
                <c:formatCode>###0%</c:formatCode>
                <c:ptCount val="1"/>
                <c:pt idx="0">
                  <c:v>4.0000000000000015E-2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D-F8F5-40B0-B1AE-3A60FB1D7B90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6"/>
        <c:overlap val="100"/>
        <c:axId val="348475392"/>
        <c:axId val="433915008"/>
      </c:barChart>
      <c:catAx>
        <c:axId val="348475392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33915008"/>
        <c:crosses val="autoZero"/>
        <c:auto val="1"/>
        <c:lblAlgn val="ctr"/>
        <c:lblOffset val="0"/>
        <c:noMultiLvlLbl val="0"/>
      </c:catAx>
      <c:valAx>
        <c:axId val="433915008"/>
        <c:scaling>
          <c:orientation val="maxMin"/>
          <c:max val="2.5"/>
          <c:min val="1"/>
        </c:scaling>
        <c:delete val="1"/>
        <c:axPos val="l"/>
        <c:numFmt formatCode="0%" sourceLinked="0"/>
        <c:majorTickMark val="out"/>
        <c:minorTickMark val="none"/>
        <c:tickLblPos val="nextTo"/>
        <c:crossAx val="3484753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  <a:latin typeface="+mn-lt"/>
        </a:defRPr>
      </a:pPr>
      <a:endParaRPr lang="en-US"/>
    </a:p>
  </c:txPr>
  <c:externalData r:id="rId2">
    <c:autoUpdate val="0"/>
  </c:externalData>
</c:chartSpace>
</file>

<file path=ppt/charts/chart1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4.9486664131674761E-2"/>
          <c:y val="0.16516177551419678"/>
          <c:w val="0.23242819502427273"/>
          <c:h val="0.73637176721708231"/>
        </c:manualLayout>
      </c:layout>
      <c:barChart>
        <c:barDir val="col"/>
        <c:grouping val="stacked"/>
        <c:varyColors val="0"/>
        <c:ser>
          <c:idx val="9"/>
          <c:order val="0"/>
          <c:tx>
            <c:strRef>
              <c:f>Arkusz1!$A$9</c:f>
              <c:strCache>
                <c:ptCount val="1"/>
                <c:pt idx="0">
                  <c:v>dopełnienie T2B</c:v>
                </c:pt>
              </c:strCache>
            </c:strRef>
          </c:tx>
          <c:spPr>
            <a:noFill/>
          </c:spPr>
          <c:invertIfNegative val="0"/>
          <c:dLbls>
            <c:delete val="1"/>
          </c:dLbls>
          <c:val>
            <c:numRef>
              <c:f>Arkusz1!$B$9:$F$9</c:f>
              <c:numCache>
                <c:formatCode>###0%</c:formatCode>
                <c:ptCount val="1"/>
                <c:pt idx="0">
                  <c:v>0.38000000000000006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4B1-4226-B226-8D177B4E5ADF}"/>
            </c:ext>
          </c:extLst>
        </c:ser>
        <c:ser>
          <c:idx val="0"/>
          <c:order val="1"/>
          <c:tx>
            <c:strRef>
              <c:f>Arkusz1!$A$8</c:f>
              <c:strCache>
                <c:ptCount val="1"/>
                <c:pt idx="0">
                  <c:v>T2B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 b="1">
                    <a:solidFill>
                      <a:srgbClr val="6699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Arkusz1!$B$8:$F$8</c:f>
              <c:numCache>
                <c:formatCode>###0%</c:formatCode>
                <c:ptCount val="1"/>
                <c:pt idx="0">
                  <c:v>0.81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4B1-4226-B226-8D177B4E5ADF}"/>
            </c:ext>
          </c:extLst>
        </c:ser>
        <c:ser>
          <c:idx val="3"/>
          <c:order val="2"/>
          <c:tx>
            <c:strRef>
              <c:f>Arkusz1!$A$6</c:f>
              <c:strCache>
                <c:ptCount val="1"/>
                <c:pt idx="0">
                  <c:v>bardzo zadowolony</c:v>
                </c:pt>
              </c:strCache>
            </c:strRef>
          </c:tx>
          <c:spPr>
            <a:solidFill>
              <a:srgbClr val="9DA6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800" b="0" i="0" u="none" strike="noStrike" kern="1200" baseline="0">
                    <a:solidFill>
                      <a:schemeClr val="bg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Arkusz1!$B$6:$F$6</c:f>
              <c:numCache>
                <c:formatCode>###0%</c:formatCode>
                <c:ptCount val="1"/>
                <c:pt idx="0">
                  <c:v>0.27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4B1-4226-B226-8D177B4E5ADF}"/>
            </c:ext>
          </c:extLst>
        </c:ser>
        <c:ser>
          <c:idx val="4"/>
          <c:order val="3"/>
          <c:tx>
            <c:strRef>
              <c:f>Arkusz1!$A$5</c:f>
              <c:strCache>
                <c:ptCount val="1"/>
                <c:pt idx="0">
                  <c:v>raczej zadowolony</c:v>
                </c:pt>
              </c:strCache>
            </c:strRef>
          </c:tx>
          <c:spPr>
            <a:solidFill>
              <a:srgbClr val="C8D4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800" b="0" i="0" u="none" strike="noStrike" kern="1200" baseline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Arkusz1!$B$5:$F$5</c:f>
              <c:numCache>
                <c:formatCode>###0%</c:formatCode>
                <c:ptCount val="1"/>
                <c:pt idx="0">
                  <c:v>0.54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4B1-4226-B226-8D177B4E5ADF}"/>
            </c:ext>
          </c:extLst>
        </c:ser>
        <c:ser>
          <c:idx val="5"/>
          <c:order val="4"/>
          <c:tx>
            <c:strRef>
              <c:f>Arkusz1!$A$4</c:f>
              <c:strCache>
                <c:ptCount val="1"/>
                <c:pt idx="0">
                  <c:v>ani zadowolony, ani niezadowolony</c:v>
                </c:pt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3"/>
              <c:layout>
                <c:manualLayout>
                  <c:x val="-2.31390744266116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D4B1-4226-B226-8D177B4E5AD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1000" b="0" i="0" u="none" strike="noStrike" kern="1200" baseline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Arkusz1!$B$4:$F$4</c:f>
              <c:numCache>
                <c:formatCode>###0%</c:formatCode>
                <c:ptCount val="1"/>
                <c:pt idx="0">
                  <c:v>0.17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D4B1-4226-B226-8D177B4E5ADF}"/>
            </c:ext>
          </c:extLst>
        </c:ser>
        <c:ser>
          <c:idx val="6"/>
          <c:order val="5"/>
          <c:tx>
            <c:strRef>
              <c:f>Arkusz1!$A$3</c:f>
              <c:strCache>
                <c:ptCount val="1"/>
                <c:pt idx="0">
                  <c:v>raczej niezadowolony</c:v>
                </c:pt>
              </c:strCache>
            </c:strRef>
          </c:tx>
          <c:spPr>
            <a:solidFill>
              <a:srgbClr val="FFC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-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D4B1-4226-B226-8D177B4E5ADF}"/>
                </c:ext>
              </c:extLst>
            </c:dLbl>
            <c:dLbl>
              <c:idx val="1"/>
              <c:layout>
                <c:manualLayout>
                  <c:x val="-5.2889312975112353E-2"/>
                  <c:y val="-2.892260725723082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D4B1-4226-B226-8D177B4E5ADF}"/>
                </c:ext>
              </c:extLst>
            </c:dLbl>
            <c:dLbl>
              <c:idx val="3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D4B1-4226-B226-8D177B4E5ADF}"/>
                </c:ext>
              </c:extLst>
            </c:dLbl>
            <c:dLbl>
              <c:idx val="4"/>
              <c:layout>
                <c:manualLayout>
                  <c:x val="-3.305582060944521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D4B1-4226-B226-8D177B4E5AD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1000" b="0" i="0" u="none" strike="noStrike" kern="1200" baseline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Arkusz1!$B$3:$F$3</c:f>
              <c:numCache>
                <c:formatCode>###0%</c:formatCode>
                <c:ptCount val="1"/>
                <c:pt idx="0">
                  <c:v>2.0000000000000007E-2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D4B1-4226-B226-8D177B4E5ADF}"/>
            </c:ext>
          </c:extLst>
        </c:ser>
        <c:ser>
          <c:idx val="7"/>
          <c:order val="6"/>
          <c:tx>
            <c:strRef>
              <c:f>Arkusz1!$A$2</c:f>
              <c:strCache>
                <c:ptCount val="1"/>
                <c:pt idx="0">
                  <c:v>bardzo niezadowolony</c:v>
                </c:pt>
              </c:strCache>
            </c:strRef>
          </c:tx>
          <c:spPr>
            <a:solidFill>
              <a:srgbClr val="F39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5.6194895036056874E-2"/>
                  <c:y val="2.2775499848201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D4B1-4226-B226-8D177B4E5ADF}"/>
                </c:ext>
              </c:extLst>
            </c:dLbl>
            <c:dLbl>
              <c:idx val="1"/>
              <c:layout>
                <c:manualLayout>
                  <c:x val="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D4B1-4226-B226-8D177B4E5ADF}"/>
                </c:ext>
              </c:extLst>
            </c:dLbl>
            <c:dLbl>
              <c:idx val="2"/>
              <c:layout>
                <c:manualLayout>
                  <c:x val="3.96669847313342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D4B1-4226-B226-8D177B4E5ADF}"/>
                </c:ext>
              </c:extLst>
            </c:dLbl>
            <c:dLbl>
              <c:idx val="4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D4B1-4226-B226-8D177B4E5AD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Arkusz1!$B$2:$F$2</c:f>
              <c:numCache>
                <c:formatCode>General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F-D4B1-4226-B226-8D177B4E5ADF}"/>
            </c:ext>
          </c:extLst>
        </c:ser>
        <c:ser>
          <c:idx val="8"/>
          <c:order val="7"/>
          <c:tx>
            <c:strRef>
              <c:f>Arkusz1!$A$7</c:f>
              <c:strCache>
                <c:ptCount val="1"/>
                <c:pt idx="0">
                  <c:v>B2B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 b="1">
                    <a:solidFill>
                      <a:srgbClr val="BF73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Arkusz1!$B$7:$F$7</c:f>
              <c:numCache>
                <c:formatCode>###0%</c:formatCode>
                <c:ptCount val="1"/>
                <c:pt idx="0">
                  <c:v>2.0000000000000007E-2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D4B1-4226-B226-8D177B4E5AD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6"/>
        <c:overlap val="100"/>
        <c:axId val="348479488"/>
        <c:axId val="433916736"/>
      </c:barChart>
      <c:catAx>
        <c:axId val="348479488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33916736"/>
        <c:crosses val="autoZero"/>
        <c:auto val="1"/>
        <c:lblAlgn val="ctr"/>
        <c:lblOffset val="0"/>
        <c:noMultiLvlLbl val="0"/>
      </c:catAx>
      <c:valAx>
        <c:axId val="433916736"/>
        <c:scaling>
          <c:orientation val="maxMin"/>
          <c:max val="2.5"/>
          <c:min val="1"/>
        </c:scaling>
        <c:delete val="1"/>
        <c:axPos val="l"/>
        <c:numFmt formatCode="0%" sourceLinked="0"/>
        <c:majorTickMark val="out"/>
        <c:minorTickMark val="none"/>
        <c:tickLblPos val="nextTo"/>
        <c:crossAx val="3484794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  <a:latin typeface="+mn-lt"/>
        </a:defRPr>
      </a:pPr>
      <a:endParaRPr lang="en-US"/>
    </a:p>
  </c:txPr>
  <c:externalData r:id="rId2">
    <c:autoUpdate val="0"/>
  </c:externalData>
</c:chartSpace>
</file>

<file path=ppt/charts/chart1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4.9486664131674761E-2"/>
          <c:y val="0.16516177551419678"/>
          <c:w val="0.23242819502427273"/>
          <c:h val="0.73637176721708231"/>
        </c:manualLayout>
      </c:layout>
      <c:barChart>
        <c:barDir val="col"/>
        <c:grouping val="stacked"/>
        <c:varyColors val="0"/>
        <c:ser>
          <c:idx val="9"/>
          <c:order val="0"/>
          <c:tx>
            <c:strRef>
              <c:f>Arkusz1!$A$9</c:f>
              <c:strCache>
                <c:ptCount val="1"/>
                <c:pt idx="0">
                  <c:v>dopełnienie T2B</c:v>
                </c:pt>
              </c:strCache>
            </c:strRef>
          </c:tx>
          <c:spPr>
            <a:noFill/>
          </c:spPr>
          <c:invertIfNegative val="0"/>
          <c:dLbls>
            <c:delete val="1"/>
          </c:dLbls>
          <c:val>
            <c:numRef>
              <c:f>Arkusz1!$B$9:$F$9</c:f>
              <c:numCache>
                <c:formatCode>###0%</c:formatCode>
                <c:ptCount val="1"/>
                <c:pt idx="0">
                  <c:v>0.31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4B1-4226-B226-8D177B4E5ADF}"/>
            </c:ext>
          </c:extLst>
        </c:ser>
        <c:ser>
          <c:idx val="0"/>
          <c:order val="1"/>
          <c:tx>
            <c:strRef>
              <c:f>Arkusz1!$A$8</c:f>
              <c:strCache>
                <c:ptCount val="1"/>
                <c:pt idx="0">
                  <c:v>T2B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 b="1">
                    <a:solidFill>
                      <a:srgbClr val="6699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Arkusz1!$B$8:$F$8</c:f>
              <c:numCache>
                <c:formatCode>###0%</c:formatCode>
                <c:ptCount val="1"/>
                <c:pt idx="0">
                  <c:v>0.86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4B1-4226-B226-8D177B4E5ADF}"/>
            </c:ext>
          </c:extLst>
        </c:ser>
        <c:ser>
          <c:idx val="3"/>
          <c:order val="2"/>
          <c:tx>
            <c:strRef>
              <c:f>Arkusz1!$A$6</c:f>
              <c:strCache>
                <c:ptCount val="1"/>
                <c:pt idx="0">
                  <c:v>bardzo zadowolony</c:v>
                </c:pt>
              </c:strCache>
            </c:strRef>
          </c:tx>
          <c:spPr>
            <a:solidFill>
              <a:srgbClr val="9DA6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800" b="0" i="0" u="none" strike="noStrike" kern="1200" baseline="0">
                    <a:solidFill>
                      <a:schemeClr val="bg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Arkusz1!$B$6:$F$6</c:f>
              <c:numCache>
                <c:formatCode>###0%</c:formatCode>
                <c:ptCount val="1"/>
                <c:pt idx="0">
                  <c:v>0.4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4B1-4226-B226-8D177B4E5ADF}"/>
            </c:ext>
          </c:extLst>
        </c:ser>
        <c:ser>
          <c:idx val="4"/>
          <c:order val="3"/>
          <c:tx>
            <c:strRef>
              <c:f>Arkusz1!$A$5</c:f>
              <c:strCache>
                <c:ptCount val="1"/>
                <c:pt idx="0">
                  <c:v>raczej zadowolony</c:v>
                </c:pt>
              </c:strCache>
            </c:strRef>
          </c:tx>
          <c:spPr>
            <a:solidFill>
              <a:srgbClr val="C8D4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800" b="0" i="0" u="none" strike="noStrike" kern="1200" baseline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Arkusz1!$B$5:$F$5</c:f>
              <c:numCache>
                <c:formatCode>###0%</c:formatCode>
                <c:ptCount val="1"/>
                <c:pt idx="0">
                  <c:v>0.45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4B1-4226-B226-8D177B4E5ADF}"/>
            </c:ext>
          </c:extLst>
        </c:ser>
        <c:ser>
          <c:idx val="5"/>
          <c:order val="4"/>
          <c:tx>
            <c:strRef>
              <c:f>Arkusz1!$A$4</c:f>
              <c:strCache>
                <c:ptCount val="1"/>
                <c:pt idx="0">
                  <c:v>ani zadowolony, ani niezadowolony</c:v>
                </c:pt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3"/>
              <c:layout>
                <c:manualLayout>
                  <c:x val="-2.31390744266116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D4B1-4226-B226-8D177B4E5AD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1000" b="0" i="0" u="none" strike="noStrike" kern="1200" baseline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Arkusz1!$B$4:$F$4</c:f>
              <c:numCache>
                <c:formatCode>###0%</c:formatCode>
                <c:ptCount val="1"/>
                <c:pt idx="0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D4B1-4226-B226-8D177B4E5ADF}"/>
            </c:ext>
          </c:extLst>
        </c:ser>
        <c:ser>
          <c:idx val="6"/>
          <c:order val="5"/>
          <c:tx>
            <c:strRef>
              <c:f>Arkusz1!$A$3</c:f>
              <c:strCache>
                <c:ptCount val="1"/>
                <c:pt idx="0">
                  <c:v>raczej niezadowolony</c:v>
                </c:pt>
              </c:strCache>
            </c:strRef>
          </c:tx>
          <c:spPr>
            <a:solidFill>
              <a:srgbClr val="FFC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-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D4B1-4226-B226-8D177B4E5ADF}"/>
                </c:ext>
              </c:extLst>
            </c:dLbl>
            <c:dLbl>
              <c:idx val="1"/>
              <c:layout>
                <c:manualLayout>
                  <c:x val="-5.2889312975112353E-2"/>
                  <c:y val="-2.892260725723082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D4B1-4226-B226-8D177B4E5ADF}"/>
                </c:ext>
              </c:extLst>
            </c:dLbl>
            <c:dLbl>
              <c:idx val="3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D4B1-4226-B226-8D177B4E5ADF}"/>
                </c:ext>
              </c:extLst>
            </c:dLbl>
            <c:dLbl>
              <c:idx val="4"/>
              <c:layout>
                <c:manualLayout>
                  <c:x val="-3.305582060944521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D4B1-4226-B226-8D177B4E5AD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1000" b="0" i="0" u="none" strike="noStrike" kern="1200" baseline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Arkusz1!$B$3:$F$3</c:f>
              <c:numCache>
                <c:formatCode>###0%</c:formatCode>
                <c:ptCount val="1"/>
                <c:pt idx="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D4B1-4226-B226-8D177B4E5ADF}"/>
            </c:ext>
          </c:extLst>
        </c:ser>
        <c:ser>
          <c:idx val="7"/>
          <c:order val="6"/>
          <c:tx>
            <c:strRef>
              <c:f>Arkusz1!$A$2</c:f>
              <c:strCache>
                <c:ptCount val="1"/>
                <c:pt idx="0">
                  <c:v>bardzo niezadowolony</c:v>
                </c:pt>
              </c:strCache>
            </c:strRef>
          </c:tx>
          <c:spPr>
            <a:solidFill>
              <a:srgbClr val="F39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5.6194895036056874E-2"/>
                  <c:y val="2.2775499848201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D4B1-4226-B226-8D177B4E5ADF}"/>
                </c:ext>
              </c:extLst>
            </c:dLbl>
            <c:dLbl>
              <c:idx val="1"/>
              <c:layout>
                <c:manualLayout>
                  <c:x val="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D4B1-4226-B226-8D177B4E5ADF}"/>
                </c:ext>
              </c:extLst>
            </c:dLbl>
            <c:dLbl>
              <c:idx val="2"/>
              <c:layout>
                <c:manualLayout>
                  <c:x val="3.96669847313342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D4B1-4226-B226-8D177B4E5ADF}"/>
                </c:ext>
              </c:extLst>
            </c:dLbl>
            <c:dLbl>
              <c:idx val="4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D4B1-4226-B226-8D177B4E5AD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Arkusz1!$B$2:$F$2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F-D4B1-4226-B226-8D177B4E5ADF}"/>
            </c:ext>
          </c:extLst>
        </c:ser>
        <c:ser>
          <c:idx val="8"/>
          <c:order val="7"/>
          <c:tx>
            <c:strRef>
              <c:f>Arkusz1!$A$7</c:f>
              <c:strCache>
                <c:ptCount val="1"/>
                <c:pt idx="0">
                  <c:v>B2B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 b="1">
                    <a:solidFill>
                      <a:srgbClr val="BF73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Arkusz1!$B$7:$F$7</c:f>
              <c:numCache>
                <c:formatCode>###0%</c:formatCode>
                <c:ptCount val="1"/>
                <c:pt idx="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D4B1-4226-B226-8D177B4E5AD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6"/>
        <c:overlap val="100"/>
        <c:axId val="434282496"/>
        <c:axId val="433918464"/>
      </c:barChart>
      <c:catAx>
        <c:axId val="434282496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33918464"/>
        <c:crosses val="autoZero"/>
        <c:auto val="1"/>
        <c:lblAlgn val="ctr"/>
        <c:lblOffset val="0"/>
        <c:noMultiLvlLbl val="0"/>
      </c:catAx>
      <c:valAx>
        <c:axId val="433918464"/>
        <c:scaling>
          <c:orientation val="maxMin"/>
          <c:max val="2.5"/>
          <c:min val="1"/>
        </c:scaling>
        <c:delete val="1"/>
        <c:axPos val="l"/>
        <c:numFmt formatCode="0%" sourceLinked="0"/>
        <c:majorTickMark val="out"/>
        <c:minorTickMark val="none"/>
        <c:tickLblPos val="nextTo"/>
        <c:crossAx val="4342824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  <a:latin typeface="+mn-lt"/>
        </a:defRPr>
      </a:pPr>
      <a:endParaRPr lang="en-US"/>
    </a:p>
  </c:txPr>
  <c:externalData r:id="rId2">
    <c:autoUpdate val="0"/>
  </c:externalData>
</c:chartSpace>
</file>

<file path=ppt/charts/chart1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4.9486664131674761E-2"/>
          <c:y val="0.16516177551419678"/>
          <c:w val="0.23242819502427273"/>
          <c:h val="0.73637176721708231"/>
        </c:manualLayout>
      </c:layout>
      <c:barChart>
        <c:barDir val="col"/>
        <c:grouping val="stacked"/>
        <c:varyColors val="0"/>
        <c:ser>
          <c:idx val="9"/>
          <c:order val="0"/>
          <c:tx>
            <c:strRef>
              <c:f>Arkusz1!$A$9</c:f>
              <c:strCache>
                <c:ptCount val="1"/>
                <c:pt idx="0">
                  <c:v>dopełnienie T2B</c:v>
                </c:pt>
              </c:strCache>
            </c:strRef>
          </c:tx>
          <c:spPr>
            <a:noFill/>
          </c:spPr>
          <c:invertIfNegative val="0"/>
          <c:dLbls>
            <c:delete val="1"/>
          </c:dLbls>
          <c:val>
            <c:numRef>
              <c:f>Arkusz1!$B$9:$F$9</c:f>
              <c:numCache>
                <c:formatCode>###0%</c:formatCode>
                <c:ptCount val="1"/>
                <c:pt idx="0">
                  <c:v>0.34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4B1-4226-B226-8D177B4E5ADF}"/>
            </c:ext>
          </c:extLst>
        </c:ser>
        <c:ser>
          <c:idx val="0"/>
          <c:order val="1"/>
          <c:tx>
            <c:strRef>
              <c:f>Arkusz1!$A$8</c:f>
              <c:strCache>
                <c:ptCount val="1"/>
                <c:pt idx="0">
                  <c:v>T2B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 b="1">
                    <a:solidFill>
                      <a:srgbClr val="6699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Arkusz1!$B$8:$F$8</c:f>
              <c:numCache>
                <c:formatCode>###0%</c:formatCode>
                <c:ptCount val="1"/>
                <c:pt idx="0">
                  <c:v>0.84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4B1-4226-B226-8D177B4E5ADF}"/>
            </c:ext>
          </c:extLst>
        </c:ser>
        <c:ser>
          <c:idx val="3"/>
          <c:order val="2"/>
          <c:tx>
            <c:strRef>
              <c:f>Arkusz1!$A$6</c:f>
              <c:strCache>
                <c:ptCount val="1"/>
                <c:pt idx="0">
                  <c:v>bardzo zadowolony</c:v>
                </c:pt>
              </c:strCache>
            </c:strRef>
          </c:tx>
          <c:spPr>
            <a:solidFill>
              <a:srgbClr val="9DA6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800" b="0" i="0" u="none" strike="noStrike" kern="1200" baseline="0">
                    <a:solidFill>
                      <a:schemeClr val="bg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Arkusz1!$B$6:$F$6</c:f>
              <c:numCache>
                <c:formatCode>###0%</c:formatCode>
                <c:ptCount val="1"/>
                <c:pt idx="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4B1-4226-B226-8D177B4E5ADF}"/>
            </c:ext>
          </c:extLst>
        </c:ser>
        <c:ser>
          <c:idx val="4"/>
          <c:order val="3"/>
          <c:tx>
            <c:strRef>
              <c:f>Arkusz1!$A$5</c:f>
              <c:strCache>
                <c:ptCount val="1"/>
                <c:pt idx="0">
                  <c:v>raczej zadowolony</c:v>
                </c:pt>
              </c:strCache>
            </c:strRef>
          </c:tx>
          <c:spPr>
            <a:solidFill>
              <a:srgbClr val="C8D4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800" b="0" i="0" u="none" strike="noStrike" kern="1200" baseline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Arkusz1!$B$5:$F$5</c:f>
              <c:numCache>
                <c:formatCode>###0%</c:formatCode>
                <c:ptCount val="1"/>
                <c:pt idx="0">
                  <c:v>0.59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4B1-4226-B226-8D177B4E5ADF}"/>
            </c:ext>
          </c:extLst>
        </c:ser>
        <c:ser>
          <c:idx val="5"/>
          <c:order val="4"/>
          <c:tx>
            <c:strRef>
              <c:f>Arkusz1!$A$4</c:f>
              <c:strCache>
                <c:ptCount val="1"/>
                <c:pt idx="0">
                  <c:v>ani zadowolony, ani niezadowolony</c:v>
                </c:pt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3"/>
              <c:layout>
                <c:manualLayout>
                  <c:x val="-2.31390744266116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D4B1-4226-B226-8D177B4E5AD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1000" b="0" i="0" u="none" strike="noStrike" kern="1200" baseline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Arkusz1!$B$4:$F$4</c:f>
              <c:numCache>
                <c:formatCode>###0%</c:formatCode>
                <c:ptCount val="1"/>
                <c:pt idx="0">
                  <c:v>0.16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D4B1-4226-B226-8D177B4E5ADF}"/>
            </c:ext>
          </c:extLst>
        </c:ser>
        <c:ser>
          <c:idx val="6"/>
          <c:order val="5"/>
          <c:tx>
            <c:strRef>
              <c:f>Arkusz1!$A$3</c:f>
              <c:strCache>
                <c:ptCount val="1"/>
                <c:pt idx="0">
                  <c:v>raczej niezadowolony</c:v>
                </c:pt>
              </c:strCache>
            </c:strRef>
          </c:tx>
          <c:spPr>
            <a:solidFill>
              <a:srgbClr val="FFC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-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D4B1-4226-B226-8D177B4E5ADF}"/>
                </c:ext>
              </c:extLst>
            </c:dLbl>
            <c:dLbl>
              <c:idx val="1"/>
              <c:layout>
                <c:manualLayout>
                  <c:x val="-5.2889312975112353E-2"/>
                  <c:y val="-2.892260725723082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D4B1-4226-B226-8D177B4E5ADF}"/>
                </c:ext>
              </c:extLst>
            </c:dLbl>
            <c:dLbl>
              <c:idx val="3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D4B1-4226-B226-8D177B4E5ADF}"/>
                </c:ext>
              </c:extLst>
            </c:dLbl>
            <c:dLbl>
              <c:idx val="4"/>
              <c:layout>
                <c:manualLayout>
                  <c:x val="-3.305582060944521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D4B1-4226-B226-8D177B4E5AD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1000" b="0" i="0" u="none" strike="noStrike" kern="1200" baseline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Arkusz1!$B$3:$F$3</c:f>
              <c:numCache>
                <c:formatCode>###0%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A-D4B1-4226-B226-8D177B4E5ADF}"/>
            </c:ext>
          </c:extLst>
        </c:ser>
        <c:ser>
          <c:idx val="7"/>
          <c:order val="6"/>
          <c:tx>
            <c:strRef>
              <c:f>Arkusz1!$A$2</c:f>
              <c:strCache>
                <c:ptCount val="1"/>
                <c:pt idx="0">
                  <c:v>bardzo niezadowolony</c:v>
                </c:pt>
              </c:strCache>
            </c:strRef>
          </c:tx>
          <c:spPr>
            <a:solidFill>
              <a:srgbClr val="F39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5.6194895036056874E-2"/>
                  <c:y val="2.2775499848201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D4B1-4226-B226-8D177B4E5ADF}"/>
                </c:ext>
              </c:extLst>
            </c:dLbl>
            <c:dLbl>
              <c:idx val="1"/>
              <c:layout>
                <c:manualLayout>
                  <c:x val="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D4B1-4226-B226-8D177B4E5ADF}"/>
                </c:ext>
              </c:extLst>
            </c:dLbl>
            <c:dLbl>
              <c:idx val="2"/>
              <c:layout>
                <c:manualLayout>
                  <c:x val="3.96669847313342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D4B1-4226-B226-8D177B4E5ADF}"/>
                </c:ext>
              </c:extLst>
            </c:dLbl>
            <c:dLbl>
              <c:idx val="4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D4B1-4226-B226-8D177B4E5AD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Arkusz1!$B$2:$F$2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F-D4B1-4226-B226-8D177B4E5ADF}"/>
            </c:ext>
          </c:extLst>
        </c:ser>
        <c:ser>
          <c:idx val="8"/>
          <c:order val="7"/>
          <c:tx>
            <c:strRef>
              <c:f>Arkusz1!$A$7</c:f>
              <c:strCache>
                <c:ptCount val="1"/>
                <c:pt idx="0">
                  <c:v>B2B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 b="1">
                    <a:solidFill>
                      <a:srgbClr val="BF73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Arkusz1!$B$7:$F$7</c:f>
              <c:numCache>
                <c:formatCode>###0%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10-D4B1-4226-B226-8D177B4E5AD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6"/>
        <c:overlap val="100"/>
        <c:axId val="348483072"/>
        <c:axId val="433920192"/>
      </c:barChart>
      <c:catAx>
        <c:axId val="348483072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33920192"/>
        <c:crosses val="autoZero"/>
        <c:auto val="1"/>
        <c:lblAlgn val="ctr"/>
        <c:lblOffset val="0"/>
        <c:noMultiLvlLbl val="0"/>
      </c:catAx>
      <c:valAx>
        <c:axId val="433920192"/>
        <c:scaling>
          <c:orientation val="maxMin"/>
          <c:max val="2.5"/>
          <c:min val="1"/>
        </c:scaling>
        <c:delete val="1"/>
        <c:axPos val="l"/>
        <c:numFmt formatCode="0%" sourceLinked="0"/>
        <c:majorTickMark val="out"/>
        <c:minorTickMark val="none"/>
        <c:tickLblPos val="nextTo"/>
        <c:crossAx val="3484830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  <a:latin typeface="+mn-lt"/>
        </a:defRPr>
      </a:pPr>
      <a:endParaRPr lang="en-US"/>
    </a:p>
  </c:txPr>
  <c:externalData r:id="rId2">
    <c:autoUpdate val="0"/>
  </c:externalData>
</c:chartSpace>
</file>

<file path=ppt/charts/chart1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4.9486664131674761E-2"/>
          <c:y val="0.16516177551419678"/>
          <c:w val="0.23242819502427273"/>
          <c:h val="0.73637176721708231"/>
        </c:manualLayout>
      </c:layout>
      <c:barChart>
        <c:barDir val="col"/>
        <c:grouping val="stacked"/>
        <c:varyColors val="0"/>
        <c:ser>
          <c:idx val="9"/>
          <c:order val="0"/>
          <c:tx>
            <c:strRef>
              <c:f>Arkusz1!$A$9</c:f>
              <c:strCache>
                <c:ptCount val="1"/>
                <c:pt idx="0">
                  <c:v>dopełnienie T2B</c:v>
                </c:pt>
              </c:strCache>
            </c:strRef>
          </c:tx>
          <c:spPr>
            <a:noFill/>
          </c:spPr>
          <c:invertIfNegative val="0"/>
          <c:dLbls>
            <c:delete val="1"/>
          </c:dLbls>
          <c:val>
            <c:numRef>
              <c:f>Arkusz1!$B$9:$F$9</c:f>
              <c:numCache>
                <c:formatCode>###0%</c:formatCode>
                <c:ptCount val="1"/>
                <c:pt idx="0">
                  <c:v>0.28000000000000003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5A-43EF-AC0C-BC7B130F4123}"/>
            </c:ext>
          </c:extLst>
        </c:ser>
        <c:ser>
          <c:idx val="0"/>
          <c:order val="1"/>
          <c:tx>
            <c:strRef>
              <c:f>Arkusz1!$A$8</c:f>
              <c:strCache>
                <c:ptCount val="1"/>
                <c:pt idx="0">
                  <c:v>T2B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 b="1">
                    <a:solidFill>
                      <a:srgbClr val="6699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Arkusz1!$B$8:$F$8</c:f>
              <c:numCache>
                <c:formatCode>###0%</c:formatCode>
                <c:ptCount val="1"/>
                <c:pt idx="0">
                  <c:v>0.87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5A-43EF-AC0C-BC7B130F4123}"/>
            </c:ext>
          </c:extLst>
        </c:ser>
        <c:ser>
          <c:idx val="3"/>
          <c:order val="2"/>
          <c:tx>
            <c:strRef>
              <c:f>Arkusz1!$A$6</c:f>
              <c:strCache>
                <c:ptCount val="1"/>
                <c:pt idx="0">
                  <c:v>bardzo zadowolony</c:v>
                </c:pt>
              </c:strCache>
            </c:strRef>
          </c:tx>
          <c:spPr>
            <a:solidFill>
              <a:srgbClr val="9DA6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800" b="0" i="0" u="none" strike="noStrike" kern="1200" baseline="0">
                    <a:solidFill>
                      <a:schemeClr val="bg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Arkusz1!$B$6:$F$6</c:f>
              <c:numCache>
                <c:formatCode>###0%</c:formatCode>
                <c:ptCount val="1"/>
                <c:pt idx="0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5A-43EF-AC0C-BC7B130F4123}"/>
            </c:ext>
          </c:extLst>
        </c:ser>
        <c:ser>
          <c:idx val="4"/>
          <c:order val="3"/>
          <c:tx>
            <c:strRef>
              <c:f>Arkusz1!$A$5</c:f>
              <c:strCache>
                <c:ptCount val="1"/>
                <c:pt idx="0">
                  <c:v>raczej zadowolony</c:v>
                </c:pt>
              </c:strCache>
            </c:strRef>
          </c:tx>
          <c:spPr>
            <a:solidFill>
              <a:srgbClr val="C8D4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800" b="0" i="0" u="none" strike="noStrike" kern="1200" baseline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Arkusz1!$B$5:$F$5</c:f>
              <c:numCache>
                <c:formatCode>###0%</c:formatCode>
                <c:ptCount val="1"/>
                <c:pt idx="0">
                  <c:v>0.56999999999999995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A5A-43EF-AC0C-BC7B130F4123}"/>
            </c:ext>
          </c:extLst>
        </c:ser>
        <c:ser>
          <c:idx val="5"/>
          <c:order val="4"/>
          <c:tx>
            <c:strRef>
              <c:f>Arkusz1!$A$4</c:f>
              <c:strCache>
                <c:ptCount val="1"/>
                <c:pt idx="0">
                  <c:v>ani zadowolony, ani niezadowolony</c:v>
                </c:pt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3"/>
              <c:layout>
                <c:manualLayout>
                  <c:x val="-2.31390744266116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CA5A-43EF-AC0C-BC7B130F412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1000" b="0" i="0" u="none" strike="noStrike" kern="1200" baseline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Arkusz1!$B$4:$F$4</c:f>
              <c:numCache>
                <c:formatCode>###0%</c:formatCode>
                <c:ptCount val="1"/>
                <c:pt idx="0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CA5A-43EF-AC0C-BC7B130F4123}"/>
            </c:ext>
          </c:extLst>
        </c:ser>
        <c:ser>
          <c:idx val="6"/>
          <c:order val="5"/>
          <c:tx>
            <c:strRef>
              <c:f>Arkusz1!$A$3</c:f>
              <c:strCache>
                <c:ptCount val="1"/>
                <c:pt idx="0">
                  <c:v>raczej niezadowolony</c:v>
                </c:pt>
              </c:strCache>
            </c:strRef>
          </c:tx>
          <c:spPr>
            <a:solidFill>
              <a:srgbClr val="FFC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-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CA5A-43EF-AC0C-BC7B130F4123}"/>
                </c:ext>
              </c:extLst>
            </c:dLbl>
            <c:dLbl>
              <c:idx val="1"/>
              <c:layout>
                <c:manualLayout>
                  <c:x val="-5.2889312975112353E-2"/>
                  <c:y val="-2.892260725723082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CA5A-43EF-AC0C-BC7B130F4123}"/>
                </c:ext>
              </c:extLst>
            </c:dLbl>
            <c:dLbl>
              <c:idx val="3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CA5A-43EF-AC0C-BC7B130F4123}"/>
                </c:ext>
              </c:extLst>
            </c:dLbl>
            <c:dLbl>
              <c:idx val="4"/>
              <c:layout>
                <c:manualLayout>
                  <c:x val="-3.305582060944521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CA5A-43EF-AC0C-BC7B130F412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1000" b="0" i="0" u="none" strike="noStrike" kern="1200" baseline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Arkusz1!$B$3:$F$3</c:f>
              <c:numCache>
                <c:formatCode>###0%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A-CA5A-43EF-AC0C-BC7B130F4123}"/>
            </c:ext>
          </c:extLst>
        </c:ser>
        <c:ser>
          <c:idx val="7"/>
          <c:order val="6"/>
          <c:tx>
            <c:strRef>
              <c:f>Arkusz1!$A$2</c:f>
              <c:strCache>
                <c:ptCount val="1"/>
                <c:pt idx="0">
                  <c:v>bardzo niezadowolony</c:v>
                </c:pt>
              </c:strCache>
            </c:strRef>
          </c:tx>
          <c:spPr>
            <a:solidFill>
              <a:srgbClr val="F39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5.6194895036056874E-2"/>
                  <c:y val="2.2775499848201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CA5A-43EF-AC0C-BC7B130F4123}"/>
                </c:ext>
              </c:extLst>
            </c:dLbl>
            <c:dLbl>
              <c:idx val="1"/>
              <c:layout>
                <c:manualLayout>
                  <c:x val="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CA5A-43EF-AC0C-BC7B130F4123}"/>
                </c:ext>
              </c:extLst>
            </c:dLbl>
            <c:dLbl>
              <c:idx val="2"/>
              <c:layout>
                <c:manualLayout>
                  <c:x val="3.96669847313342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CA5A-43EF-AC0C-BC7B130F4123}"/>
                </c:ext>
              </c:extLst>
            </c:dLbl>
            <c:dLbl>
              <c:idx val="4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CA5A-43EF-AC0C-BC7B130F412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Arkusz1!$B$2:$F$2</c:f>
              <c:numCache>
                <c:formatCode>0%</c:formatCode>
                <c:ptCount val="1"/>
                <c:pt idx="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CA5A-43EF-AC0C-BC7B130F4123}"/>
            </c:ext>
          </c:extLst>
        </c:ser>
        <c:ser>
          <c:idx val="8"/>
          <c:order val="7"/>
          <c:tx>
            <c:strRef>
              <c:f>Arkusz1!$A$7</c:f>
              <c:strCache>
                <c:ptCount val="1"/>
                <c:pt idx="0">
                  <c:v>B2B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 b="1">
                    <a:solidFill>
                      <a:srgbClr val="BF73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Arkusz1!$B$7:$F$7</c:f>
              <c:numCache>
                <c:formatCode>###0%</c:formatCode>
                <c:ptCount val="1"/>
                <c:pt idx="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CA5A-43EF-AC0C-BC7B130F4123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6"/>
        <c:overlap val="100"/>
        <c:axId val="348483072"/>
        <c:axId val="433920192"/>
      </c:barChart>
      <c:catAx>
        <c:axId val="348483072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33920192"/>
        <c:crosses val="autoZero"/>
        <c:auto val="1"/>
        <c:lblAlgn val="ctr"/>
        <c:lblOffset val="0"/>
        <c:noMultiLvlLbl val="0"/>
      </c:catAx>
      <c:valAx>
        <c:axId val="433920192"/>
        <c:scaling>
          <c:orientation val="maxMin"/>
          <c:max val="2.5"/>
          <c:min val="1"/>
        </c:scaling>
        <c:delete val="1"/>
        <c:axPos val="l"/>
        <c:numFmt formatCode="0%" sourceLinked="0"/>
        <c:majorTickMark val="out"/>
        <c:minorTickMark val="none"/>
        <c:tickLblPos val="nextTo"/>
        <c:crossAx val="3484830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  <a:latin typeface="+mn-lt"/>
        </a:defRPr>
      </a:pPr>
      <a:endParaRPr lang="en-US"/>
    </a:p>
  </c:txPr>
  <c:externalData r:id="rId2">
    <c:autoUpdate val="0"/>
  </c:externalData>
</c:chartSpace>
</file>

<file path=ppt/charts/chart1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4.9486664131674761E-2"/>
          <c:y val="0.16516177551419678"/>
          <c:w val="0.23242819502427273"/>
          <c:h val="0.73637176721708231"/>
        </c:manualLayout>
      </c:layout>
      <c:barChart>
        <c:barDir val="col"/>
        <c:grouping val="stacked"/>
        <c:varyColors val="0"/>
        <c:ser>
          <c:idx val="9"/>
          <c:order val="0"/>
          <c:tx>
            <c:strRef>
              <c:f>Arkusz1!$A$9</c:f>
              <c:strCache>
                <c:ptCount val="1"/>
                <c:pt idx="0">
                  <c:v>dopełnienie T2B</c:v>
                </c:pt>
              </c:strCache>
            </c:strRef>
          </c:tx>
          <c:spPr>
            <a:noFill/>
          </c:spPr>
          <c:invertIfNegative val="0"/>
          <c:dLbls>
            <c:delete val="1"/>
          </c:dLbls>
          <c:val>
            <c:numRef>
              <c:f>Arkusz1!$B$9:$F$9</c:f>
              <c:numCache>
                <c:formatCode>###0%</c:formatCode>
                <c:ptCount val="1"/>
                <c:pt idx="0">
                  <c:v>0.19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B3-46AB-9CE2-8DF7EF78F468}"/>
            </c:ext>
          </c:extLst>
        </c:ser>
        <c:ser>
          <c:idx val="0"/>
          <c:order val="1"/>
          <c:tx>
            <c:strRef>
              <c:f>Arkusz1!$A$8</c:f>
              <c:strCache>
                <c:ptCount val="1"/>
                <c:pt idx="0">
                  <c:v>T2B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 b="1">
                    <a:solidFill>
                      <a:srgbClr val="6699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Arkusz1!$B$8:$F$8</c:f>
              <c:numCache>
                <c:formatCode>###0%</c:formatCode>
                <c:ptCount val="1"/>
                <c:pt idx="0">
                  <c:v>0.91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FB3-46AB-9CE2-8DF7EF78F468}"/>
            </c:ext>
          </c:extLst>
        </c:ser>
        <c:ser>
          <c:idx val="3"/>
          <c:order val="2"/>
          <c:tx>
            <c:strRef>
              <c:f>Arkusz1!$A$6</c:f>
              <c:strCache>
                <c:ptCount val="1"/>
                <c:pt idx="0">
                  <c:v>bardzo zadowolony</c:v>
                </c:pt>
              </c:strCache>
            </c:strRef>
          </c:tx>
          <c:spPr>
            <a:solidFill>
              <a:srgbClr val="9DA6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800" b="0" i="0" u="none" strike="noStrike" kern="1200" baseline="0">
                    <a:solidFill>
                      <a:schemeClr val="bg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Arkusz1!$B$6:$F$6</c:f>
              <c:numCache>
                <c:formatCode>###0%</c:formatCode>
                <c:ptCount val="1"/>
                <c:pt idx="0">
                  <c:v>0.28000000000000003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FB3-46AB-9CE2-8DF7EF78F468}"/>
            </c:ext>
          </c:extLst>
        </c:ser>
        <c:ser>
          <c:idx val="4"/>
          <c:order val="3"/>
          <c:tx>
            <c:strRef>
              <c:f>Arkusz1!$A$5</c:f>
              <c:strCache>
                <c:ptCount val="1"/>
                <c:pt idx="0">
                  <c:v>raczej zadowolony</c:v>
                </c:pt>
              </c:strCache>
            </c:strRef>
          </c:tx>
          <c:spPr>
            <a:solidFill>
              <a:srgbClr val="C8D4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800" b="0" i="0" u="none" strike="noStrike" kern="1200" baseline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Arkusz1!$B$5:$F$5</c:f>
              <c:numCache>
                <c:formatCode>###0%</c:formatCode>
                <c:ptCount val="1"/>
                <c:pt idx="0">
                  <c:v>0.63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FB3-46AB-9CE2-8DF7EF78F468}"/>
            </c:ext>
          </c:extLst>
        </c:ser>
        <c:ser>
          <c:idx val="5"/>
          <c:order val="4"/>
          <c:tx>
            <c:strRef>
              <c:f>Arkusz1!$A$4</c:f>
              <c:strCache>
                <c:ptCount val="1"/>
                <c:pt idx="0">
                  <c:v>ani zadowolony, ani niezadowolony</c:v>
                </c:pt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3"/>
              <c:layout>
                <c:manualLayout>
                  <c:x val="-2.31390744266116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0FB3-46AB-9CE2-8DF7EF78F46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1000" b="0" i="0" u="none" strike="noStrike" kern="1200" baseline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Arkusz1!$B$4:$F$4</c:f>
              <c:numCache>
                <c:formatCode>###0%</c:formatCode>
                <c:ptCount val="1"/>
                <c:pt idx="0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0FB3-46AB-9CE2-8DF7EF78F468}"/>
            </c:ext>
          </c:extLst>
        </c:ser>
        <c:ser>
          <c:idx val="6"/>
          <c:order val="5"/>
          <c:tx>
            <c:strRef>
              <c:f>Arkusz1!$A$3</c:f>
              <c:strCache>
                <c:ptCount val="1"/>
                <c:pt idx="0">
                  <c:v>raczej niezadowolony</c:v>
                </c:pt>
              </c:strCache>
            </c:strRef>
          </c:tx>
          <c:spPr>
            <a:solidFill>
              <a:srgbClr val="FFC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-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0FB3-46AB-9CE2-8DF7EF78F468}"/>
                </c:ext>
              </c:extLst>
            </c:dLbl>
            <c:dLbl>
              <c:idx val="1"/>
              <c:layout>
                <c:manualLayout>
                  <c:x val="-5.2889312975112353E-2"/>
                  <c:y val="-2.892260725723082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0FB3-46AB-9CE2-8DF7EF78F468}"/>
                </c:ext>
              </c:extLst>
            </c:dLbl>
            <c:dLbl>
              <c:idx val="3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0FB3-46AB-9CE2-8DF7EF78F468}"/>
                </c:ext>
              </c:extLst>
            </c:dLbl>
            <c:dLbl>
              <c:idx val="4"/>
              <c:layout>
                <c:manualLayout>
                  <c:x val="-3.305582060944521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0FB3-46AB-9CE2-8DF7EF78F46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1000" b="0" i="0" u="none" strike="noStrike" kern="1200" baseline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Arkusz1!$B$3:$F$3</c:f>
              <c:numCache>
                <c:formatCode>###0%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A-0FB3-46AB-9CE2-8DF7EF78F468}"/>
            </c:ext>
          </c:extLst>
        </c:ser>
        <c:ser>
          <c:idx val="7"/>
          <c:order val="6"/>
          <c:tx>
            <c:strRef>
              <c:f>Arkusz1!$A$2</c:f>
              <c:strCache>
                <c:ptCount val="1"/>
                <c:pt idx="0">
                  <c:v>bardzo niezadowolony</c:v>
                </c:pt>
              </c:strCache>
            </c:strRef>
          </c:tx>
          <c:spPr>
            <a:solidFill>
              <a:srgbClr val="F39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5.6194895036056874E-2"/>
                  <c:y val="2.2775499848201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0FB3-46AB-9CE2-8DF7EF78F468}"/>
                </c:ext>
              </c:extLst>
            </c:dLbl>
            <c:dLbl>
              <c:idx val="1"/>
              <c:layout>
                <c:manualLayout>
                  <c:x val="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0FB3-46AB-9CE2-8DF7EF78F468}"/>
                </c:ext>
              </c:extLst>
            </c:dLbl>
            <c:dLbl>
              <c:idx val="2"/>
              <c:layout>
                <c:manualLayout>
                  <c:x val="3.96669847313342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0FB3-46AB-9CE2-8DF7EF78F468}"/>
                </c:ext>
              </c:extLst>
            </c:dLbl>
            <c:dLbl>
              <c:idx val="4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0FB3-46AB-9CE2-8DF7EF78F46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Arkusz1!$B$2:$F$2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F-0FB3-46AB-9CE2-8DF7EF78F468}"/>
            </c:ext>
          </c:extLst>
        </c:ser>
        <c:ser>
          <c:idx val="8"/>
          <c:order val="7"/>
          <c:tx>
            <c:strRef>
              <c:f>Arkusz1!$A$7</c:f>
              <c:strCache>
                <c:ptCount val="1"/>
                <c:pt idx="0">
                  <c:v>B2B</c:v>
                </c:pt>
              </c:strCache>
            </c:strRef>
          </c:tx>
          <c:spPr>
            <a:noFill/>
          </c:spPr>
          <c:invertIfNegative val="0"/>
          <c:dLbls>
            <c:dLbl>
              <c:idx val="0"/>
              <c:layout>
                <c:manualLayout>
                  <c:x val="0"/>
                  <c:y val="3.8940183110463676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0FB3-46AB-9CE2-8DF7EF78F46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 b="1">
                    <a:solidFill>
                      <a:srgbClr val="BF73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Arkusz1!$B$7:$F$7</c:f>
              <c:numCache>
                <c:formatCode>###0%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0FB3-46AB-9CE2-8DF7EF78F468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6"/>
        <c:overlap val="100"/>
        <c:axId val="348483072"/>
        <c:axId val="433920192"/>
      </c:barChart>
      <c:catAx>
        <c:axId val="348483072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33920192"/>
        <c:crosses val="autoZero"/>
        <c:auto val="1"/>
        <c:lblAlgn val="ctr"/>
        <c:lblOffset val="0"/>
        <c:noMultiLvlLbl val="0"/>
      </c:catAx>
      <c:valAx>
        <c:axId val="433920192"/>
        <c:scaling>
          <c:orientation val="maxMin"/>
          <c:max val="2.5"/>
          <c:min val="1"/>
        </c:scaling>
        <c:delete val="1"/>
        <c:axPos val="l"/>
        <c:numFmt formatCode="0%" sourceLinked="0"/>
        <c:majorTickMark val="out"/>
        <c:minorTickMark val="none"/>
        <c:tickLblPos val="nextTo"/>
        <c:crossAx val="3484830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  <a:latin typeface="+mn-lt"/>
        </a:defRPr>
      </a:pPr>
      <a:endParaRPr lang="en-US"/>
    </a:p>
  </c:txPr>
  <c:externalData r:id="rId2">
    <c:autoUpdate val="0"/>
  </c:externalData>
</c:chartSpace>
</file>

<file path=ppt/charts/chart1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4.9486664131674761E-2"/>
          <c:y val="0.16516177551419678"/>
          <c:w val="0.23242819502427273"/>
          <c:h val="0.73637176721708231"/>
        </c:manualLayout>
      </c:layout>
      <c:barChart>
        <c:barDir val="col"/>
        <c:grouping val="stacked"/>
        <c:varyColors val="0"/>
        <c:ser>
          <c:idx val="9"/>
          <c:order val="0"/>
          <c:tx>
            <c:strRef>
              <c:f>Arkusz1!$A$9</c:f>
              <c:strCache>
                <c:ptCount val="1"/>
                <c:pt idx="0">
                  <c:v>dopełnienie T2B</c:v>
                </c:pt>
              </c:strCache>
            </c:strRef>
          </c:tx>
          <c:spPr>
            <a:noFill/>
          </c:spPr>
          <c:invertIfNegative val="0"/>
          <c:dLbls>
            <c:delete val="1"/>
          </c:dLbls>
          <c:val>
            <c:numRef>
              <c:f>Arkusz1!$B$9:$F$9</c:f>
              <c:numCache>
                <c:formatCode>###0%</c:formatCode>
                <c:ptCount val="1"/>
                <c:pt idx="0">
                  <c:v>0.14000000000000001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42E-467D-8015-65D0AB360C2B}"/>
            </c:ext>
          </c:extLst>
        </c:ser>
        <c:ser>
          <c:idx val="0"/>
          <c:order val="1"/>
          <c:tx>
            <c:strRef>
              <c:f>Arkusz1!$A$8</c:f>
              <c:strCache>
                <c:ptCount val="1"/>
                <c:pt idx="0">
                  <c:v>T2B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 b="1">
                    <a:solidFill>
                      <a:srgbClr val="6699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Arkusz1!$B$8:$F$8</c:f>
              <c:numCache>
                <c:formatCode>###0%</c:formatCode>
                <c:ptCount val="1"/>
                <c:pt idx="0">
                  <c:v>0.94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42E-467D-8015-65D0AB360C2B}"/>
            </c:ext>
          </c:extLst>
        </c:ser>
        <c:ser>
          <c:idx val="3"/>
          <c:order val="2"/>
          <c:tx>
            <c:strRef>
              <c:f>Arkusz1!$A$6</c:f>
              <c:strCache>
                <c:ptCount val="1"/>
                <c:pt idx="0">
                  <c:v>bardzo zadowolony</c:v>
                </c:pt>
              </c:strCache>
            </c:strRef>
          </c:tx>
          <c:spPr>
            <a:solidFill>
              <a:srgbClr val="9DA6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800" b="0" i="0" u="none" strike="noStrike" kern="1200" baseline="0">
                    <a:solidFill>
                      <a:schemeClr val="bg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Arkusz1!$B$6:$F$6</c:f>
              <c:numCache>
                <c:formatCode>###0%</c:formatCode>
                <c:ptCount val="1"/>
                <c:pt idx="0">
                  <c:v>0.49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42E-467D-8015-65D0AB360C2B}"/>
            </c:ext>
          </c:extLst>
        </c:ser>
        <c:ser>
          <c:idx val="4"/>
          <c:order val="3"/>
          <c:tx>
            <c:strRef>
              <c:f>Arkusz1!$A$5</c:f>
              <c:strCache>
                <c:ptCount val="1"/>
                <c:pt idx="0">
                  <c:v>raczej zadowolony</c:v>
                </c:pt>
              </c:strCache>
            </c:strRef>
          </c:tx>
          <c:spPr>
            <a:solidFill>
              <a:srgbClr val="C8D4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800" b="0" i="0" u="none" strike="noStrike" kern="1200" baseline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Arkusz1!$B$5:$F$5</c:f>
              <c:numCache>
                <c:formatCode>###0%</c:formatCode>
                <c:ptCount val="1"/>
                <c:pt idx="0">
                  <c:v>0.45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B42E-467D-8015-65D0AB360C2B}"/>
            </c:ext>
          </c:extLst>
        </c:ser>
        <c:ser>
          <c:idx val="5"/>
          <c:order val="4"/>
          <c:tx>
            <c:strRef>
              <c:f>Arkusz1!$A$4</c:f>
              <c:strCache>
                <c:ptCount val="1"/>
                <c:pt idx="0">
                  <c:v>ani zadowolony, ani niezadowolony</c:v>
                </c:pt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3"/>
              <c:layout>
                <c:manualLayout>
                  <c:x val="-2.31390744266116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B42E-467D-8015-65D0AB360C2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1000" b="0" i="0" u="none" strike="noStrike" kern="1200" baseline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Arkusz1!$B$4:$F$4</c:f>
              <c:numCache>
                <c:formatCode>###0%</c:formatCode>
                <c:ptCount val="1"/>
                <c:pt idx="0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B42E-467D-8015-65D0AB360C2B}"/>
            </c:ext>
          </c:extLst>
        </c:ser>
        <c:ser>
          <c:idx val="6"/>
          <c:order val="5"/>
          <c:tx>
            <c:strRef>
              <c:f>Arkusz1!$A$3</c:f>
              <c:strCache>
                <c:ptCount val="1"/>
                <c:pt idx="0">
                  <c:v>raczej niezadowolony</c:v>
                </c:pt>
              </c:strCache>
            </c:strRef>
          </c:tx>
          <c:spPr>
            <a:solidFill>
              <a:srgbClr val="FFC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-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B42E-467D-8015-65D0AB360C2B}"/>
                </c:ext>
              </c:extLst>
            </c:dLbl>
            <c:dLbl>
              <c:idx val="1"/>
              <c:layout>
                <c:manualLayout>
                  <c:x val="-5.2889312975112353E-2"/>
                  <c:y val="-2.892260725723082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B42E-467D-8015-65D0AB360C2B}"/>
                </c:ext>
              </c:extLst>
            </c:dLbl>
            <c:dLbl>
              <c:idx val="3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B42E-467D-8015-65D0AB360C2B}"/>
                </c:ext>
              </c:extLst>
            </c:dLbl>
            <c:dLbl>
              <c:idx val="4"/>
              <c:layout>
                <c:manualLayout>
                  <c:x val="-3.305582060944521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B42E-467D-8015-65D0AB360C2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1000" b="0" i="0" u="none" strike="noStrike" kern="1200" baseline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Arkusz1!$B$3:$F$3</c:f>
              <c:numCache>
                <c:formatCode>###0%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A-B42E-467D-8015-65D0AB360C2B}"/>
            </c:ext>
          </c:extLst>
        </c:ser>
        <c:ser>
          <c:idx val="7"/>
          <c:order val="6"/>
          <c:tx>
            <c:strRef>
              <c:f>Arkusz1!$A$2</c:f>
              <c:strCache>
                <c:ptCount val="1"/>
                <c:pt idx="0">
                  <c:v>bardzo niezadowolony</c:v>
                </c:pt>
              </c:strCache>
            </c:strRef>
          </c:tx>
          <c:spPr>
            <a:solidFill>
              <a:srgbClr val="F39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5.6194895036056874E-2"/>
                  <c:y val="2.2775499848201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B42E-467D-8015-65D0AB360C2B}"/>
                </c:ext>
              </c:extLst>
            </c:dLbl>
            <c:dLbl>
              <c:idx val="1"/>
              <c:layout>
                <c:manualLayout>
                  <c:x val="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B42E-467D-8015-65D0AB360C2B}"/>
                </c:ext>
              </c:extLst>
            </c:dLbl>
            <c:dLbl>
              <c:idx val="2"/>
              <c:layout>
                <c:manualLayout>
                  <c:x val="3.96669847313342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B42E-467D-8015-65D0AB360C2B}"/>
                </c:ext>
              </c:extLst>
            </c:dLbl>
            <c:dLbl>
              <c:idx val="4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B42E-467D-8015-65D0AB360C2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Arkusz1!$B$2:$F$2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F-B42E-467D-8015-65D0AB360C2B}"/>
            </c:ext>
          </c:extLst>
        </c:ser>
        <c:ser>
          <c:idx val="8"/>
          <c:order val="7"/>
          <c:tx>
            <c:strRef>
              <c:f>Arkusz1!$A$7</c:f>
              <c:strCache>
                <c:ptCount val="1"/>
                <c:pt idx="0">
                  <c:v>B2B</c:v>
                </c:pt>
              </c:strCache>
            </c:strRef>
          </c:tx>
          <c:spPr>
            <a:noFill/>
          </c:spPr>
          <c:invertIfNegative val="0"/>
          <c:dLbls>
            <c:dLbl>
              <c:idx val="0"/>
              <c:layout>
                <c:manualLayout>
                  <c:x val="0"/>
                  <c:y val="3.8940183110463676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B42E-467D-8015-65D0AB360C2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 b="1">
                    <a:solidFill>
                      <a:srgbClr val="BF73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Arkusz1!$B$7:$F$7</c:f>
              <c:numCache>
                <c:formatCode>###0%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1-B42E-467D-8015-65D0AB360C2B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6"/>
        <c:overlap val="100"/>
        <c:axId val="348483072"/>
        <c:axId val="433920192"/>
      </c:barChart>
      <c:catAx>
        <c:axId val="348483072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33920192"/>
        <c:crosses val="autoZero"/>
        <c:auto val="1"/>
        <c:lblAlgn val="ctr"/>
        <c:lblOffset val="0"/>
        <c:noMultiLvlLbl val="0"/>
      </c:catAx>
      <c:valAx>
        <c:axId val="433920192"/>
        <c:scaling>
          <c:orientation val="maxMin"/>
          <c:max val="2.5"/>
          <c:min val="1"/>
        </c:scaling>
        <c:delete val="1"/>
        <c:axPos val="l"/>
        <c:numFmt formatCode="0%" sourceLinked="0"/>
        <c:majorTickMark val="out"/>
        <c:minorTickMark val="none"/>
        <c:tickLblPos val="nextTo"/>
        <c:crossAx val="3484830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  <a:latin typeface="+mn-lt"/>
        </a:defRPr>
      </a:pPr>
      <a:endParaRPr lang="en-US"/>
    </a:p>
  </c:txPr>
  <c:externalData r:id="rId2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1578433129904417E-2"/>
          <c:y val="0.32795745150023314"/>
          <c:w val="0.7287517162862116"/>
          <c:h val="0.46730014677128462"/>
        </c:manualLayout>
      </c:layout>
      <c:barChart>
        <c:barDir val="col"/>
        <c:grouping val="clustered"/>
        <c:varyColors val="0"/>
        <c:ser>
          <c:idx val="1"/>
          <c:order val="0"/>
          <c:spPr>
            <a:solidFill>
              <a:schemeClr val="bg1">
                <a:lumMod val="85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łódzkie</c:v>
                </c:pt>
              </c:strCache>
            </c:strRef>
          </c:cat>
          <c:val>
            <c:numRef>
              <c:f>Arkusz1!$F$2</c:f>
              <c:numCache>
                <c:formatCode>0%</c:formatCode>
                <c:ptCount val="1"/>
                <c:pt idx="0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6DC-4C82-9D4E-066A932DB39D}"/>
            </c:ext>
          </c:extLst>
        </c:ser>
        <c:ser>
          <c:idx val="2"/>
          <c:order val="1"/>
          <c:spPr>
            <a:solidFill>
              <a:schemeClr val="bg1">
                <a:lumMod val="5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łódzkie</c:v>
                </c:pt>
              </c:strCache>
            </c:strRef>
          </c:cat>
          <c:val>
            <c:numRef>
              <c:f>Arkusz1!$G$2</c:f>
              <c:numCache>
                <c:formatCode>0%</c:formatCode>
                <c:ptCount val="1"/>
                <c:pt idx="0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6DC-4C82-9D4E-066A932DB39D}"/>
            </c:ext>
          </c:extLst>
        </c:ser>
        <c:ser>
          <c:idx val="3"/>
          <c:order val="2"/>
          <c:spPr>
            <a:solidFill>
              <a:schemeClr val="tx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Arkusz1!$A$2</c:f>
              <c:strCache>
                <c:ptCount val="1"/>
                <c:pt idx="0">
                  <c:v>łódzkie</c:v>
                </c:pt>
              </c:strCache>
            </c:strRef>
          </c:cat>
          <c:val>
            <c:numRef>
              <c:f>Arkusz1!$H$2</c:f>
              <c:numCache>
                <c:formatCode>0%</c:formatCode>
                <c:ptCount val="1"/>
                <c:pt idx="0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6DC-4C82-9D4E-066A932DB39D}"/>
            </c:ext>
          </c:extLst>
        </c:ser>
        <c:ser>
          <c:idx val="4"/>
          <c:order val="3"/>
          <c:spPr>
            <a:solidFill>
              <a:schemeClr val="accent3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łódzkie</c:v>
                </c:pt>
              </c:strCache>
            </c:strRef>
          </c:cat>
          <c:val>
            <c:numRef>
              <c:f>Arkusz1!$I$2</c:f>
              <c:numCache>
                <c:formatCode>0%</c:formatCode>
                <c:ptCount val="1"/>
                <c:pt idx="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6DC-4C82-9D4E-066A932DB39D}"/>
            </c:ext>
          </c:extLst>
        </c:ser>
        <c:ser>
          <c:idx val="5"/>
          <c:order val="4"/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łódzkie</c:v>
                </c:pt>
              </c:strCache>
            </c:strRef>
          </c:cat>
          <c:val>
            <c:numRef>
              <c:f>Arkusz1!$J$2</c:f>
              <c:numCache>
                <c:formatCode>0%</c:formatCode>
                <c:ptCount val="1"/>
                <c:pt idx="0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3-4DFD-A697-961F7AC4068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20"/>
        <c:overlap val="-30"/>
        <c:axId val="394160640"/>
        <c:axId val="355179264"/>
      </c:barChart>
      <c:catAx>
        <c:axId val="39416064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>
            <a:noFill/>
          </a:ln>
        </c:spPr>
        <c:crossAx val="355179264"/>
        <c:crosses val="autoZero"/>
        <c:auto val="1"/>
        <c:lblAlgn val="ctr"/>
        <c:lblOffset val="100"/>
        <c:noMultiLvlLbl val="0"/>
      </c:catAx>
      <c:valAx>
        <c:axId val="355179264"/>
        <c:scaling>
          <c:orientation val="minMax"/>
          <c:max val="0.2"/>
          <c:min val="0"/>
        </c:scaling>
        <c:delete val="1"/>
        <c:axPos val="l"/>
        <c:numFmt formatCode="0%" sourceLinked="1"/>
        <c:majorTickMark val="out"/>
        <c:minorTickMark val="none"/>
        <c:tickLblPos val="nextTo"/>
        <c:crossAx val="3941606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800"/>
      </a:pPr>
      <a:endParaRPr lang="en-US"/>
    </a:p>
  </c:txPr>
  <c:externalData r:id="rId1">
    <c:autoUpdate val="0"/>
  </c:externalData>
</c:chartSpace>
</file>

<file path=ppt/charts/chart1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4.9486664131674761E-2"/>
          <c:y val="0.16516177551419678"/>
          <c:w val="0.23242819502427273"/>
          <c:h val="0.73637176721708231"/>
        </c:manualLayout>
      </c:layout>
      <c:barChart>
        <c:barDir val="col"/>
        <c:grouping val="stacked"/>
        <c:varyColors val="0"/>
        <c:ser>
          <c:idx val="9"/>
          <c:order val="0"/>
          <c:tx>
            <c:strRef>
              <c:f>Arkusz1!$A$9</c:f>
              <c:strCache>
                <c:ptCount val="1"/>
                <c:pt idx="0">
                  <c:v>dopełnienie T2B</c:v>
                </c:pt>
              </c:strCache>
            </c:strRef>
          </c:tx>
          <c:spPr>
            <a:noFill/>
          </c:spPr>
          <c:invertIfNegative val="0"/>
          <c:dLbls>
            <c:delete val="1"/>
          </c:dLbls>
          <c:val>
            <c:numRef>
              <c:f>Arkusz1!$B$9:$F$9</c:f>
              <c:numCache>
                <c:formatCode>###0%</c:formatCode>
                <c:ptCount val="1"/>
                <c:pt idx="0">
                  <c:v>0.22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0AF-4FF1-9F06-2A0105AB3F61}"/>
            </c:ext>
          </c:extLst>
        </c:ser>
        <c:ser>
          <c:idx val="0"/>
          <c:order val="1"/>
          <c:tx>
            <c:strRef>
              <c:f>Arkusz1!$A$8</c:f>
              <c:strCache>
                <c:ptCount val="1"/>
                <c:pt idx="0">
                  <c:v>T2B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 b="1">
                    <a:solidFill>
                      <a:srgbClr val="6699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Arkusz1!$B$8:$F$8</c:f>
              <c:numCache>
                <c:formatCode>###0%</c:formatCode>
                <c:ptCount val="1"/>
                <c:pt idx="0">
                  <c:v>0.9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0AF-4FF1-9F06-2A0105AB3F61}"/>
            </c:ext>
          </c:extLst>
        </c:ser>
        <c:ser>
          <c:idx val="3"/>
          <c:order val="2"/>
          <c:tx>
            <c:strRef>
              <c:f>Arkusz1!$A$6</c:f>
              <c:strCache>
                <c:ptCount val="1"/>
                <c:pt idx="0">
                  <c:v>bardzo zadowolony</c:v>
                </c:pt>
              </c:strCache>
            </c:strRef>
          </c:tx>
          <c:spPr>
            <a:solidFill>
              <a:srgbClr val="9DA6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800" b="0" i="0" u="none" strike="noStrike" kern="1200" baseline="0">
                    <a:solidFill>
                      <a:schemeClr val="bg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Arkusz1!$B$6:$F$6</c:f>
              <c:numCache>
                <c:formatCode>###0%</c:formatCode>
                <c:ptCount val="1"/>
                <c:pt idx="0">
                  <c:v>0.54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0AF-4FF1-9F06-2A0105AB3F61}"/>
            </c:ext>
          </c:extLst>
        </c:ser>
        <c:ser>
          <c:idx val="4"/>
          <c:order val="3"/>
          <c:tx>
            <c:strRef>
              <c:f>Arkusz1!$A$5</c:f>
              <c:strCache>
                <c:ptCount val="1"/>
                <c:pt idx="0">
                  <c:v>raczej zadowolony</c:v>
                </c:pt>
              </c:strCache>
            </c:strRef>
          </c:tx>
          <c:spPr>
            <a:solidFill>
              <a:srgbClr val="C8D4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800" b="0" i="0" u="none" strike="noStrike" kern="1200" baseline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Arkusz1!$B$5:$F$5</c:f>
              <c:numCache>
                <c:formatCode>###0%</c:formatCode>
                <c:ptCount val="1"/>
                <c:pt idx="0">
                  <c:v>0.36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E0AF-4FF1-9F06-2A0105AB3F61}"/>
            </c:ext>
          </c:extLst>
        </c:ser>
        <c:ser>
          <c:idx val="5"/>
          <c:order val="4"/>
          <c:tx>
            <c:strRef>
              <c:f>Arkusz1!$A$4</c:f>
              <c:strCache>
                <c:ptCount val="1"/>
                <c:pt idx="0">
                  <c:v>ani zadowolony, ani niezadowolony</c:v>
                </c:pt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3"/>
              <c:layout>
                <c:manualLayout>
                  <c:x val="-2.31390744266116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E0AF-4FF1-9F06-2A0105AB3F6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1000" b="0" i="0" u="none" strike="noStrike" kern="1200" baseline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Arkusz1!$B$4:$F$4</c:f>
              <c:numCache>
                <c:formatCode>###0%</c:formatCode>
                <c:ptCount val="1"/>
                <c:pt idx="0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E0AF-4FF1-9F06-2A0105AB3F61}"/>
            </c:ext>
          </c:extLst>
        </c:ser>
        <c:ser>
          <c:idx val="6"/>
          <c:order val="5"/>
          <c:tx>
            <c:strRef>
              <c:f>Arkusz1!$A$3</c:f>
              <c:strCache>
                <c:ptCount val="1"/>
                <c:pt idx="0">
                  <c:v>raczej niezadowolony</c:v>
                </c:pt>
              </c:strCache>
            </c:strRef>
          </c:tx>
          <c:spPr>
            <a:solidFill>
              <a:srgbClr val="FFC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-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E0AF-4FF1-9F06-2A0105AB3F61}"/>
                </c:ext>
              </c:extLst>
            </c:dLbl>
            <c:dLbl>
              <c:idx val="1"/>
              <c:layout>
                <c:manualLayout>
                  <c:x val="-5.2889312975112353E-2"/>
                  <c:y val="-2.892260725723082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E0AF-4FF1-9F06-2A0105AB3F61}"/>
                </c:ext>
              </c:extLst>
            </c:dLbl>
            <c:dLbl>
              <c:idx val="3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E0AF-4FF1-9F06-2A0105AB3F61}"/>
                </c:ext>
              </c:extLst>
            </c:dLbl>
            <c:dLbl>
              <c:idx val="4"/>
              <c:layout>
                <c:manualLayout>
                  <c:x val="-3.305582060944521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E0AF-4FF1-9F06-2A0105AB3F6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1000" b="0" i="0" u="none" strike="noStrike" kern="1200" baseline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Arkusz1!$B$3:$F$3</c:f>
              <c:numCache>
                <c:formatCode>###0%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A-E0AF-4FF1-9F06-2A0105AB3F61}"/>
            </c:ext>
          </c:extLst>
        </c:ser>
        <c:ser>
          <c:idx val="7"/>
          <c:order val="6"/>
          <c:tx>
            <c:strRef>
              <c:f>Arkusz1!$A$2</c:f>
              <c:strCache>
                <c:ptCount val="1"/>
                <c:pt idx="0">
                  <c:v>bardzo niezadowolony</c:v>
                </c:pt>
              </c:strCache>
            </c:strRef>
          </c:tx>
          <c:spPr>
            <a:solidFill>
              <a:srgbClr val="F39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5.6194895036056874E-2"/>
                  <c:y val="2.2775499848201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E0AF-4FF1-9F06-2A0105AB3F61}"/>
                </c:ext>
              </c:extLst>
            </c:dLbl>
            <c:dLbl>
              <c:idx val="1"/>
              <c:layout>
                <c:manualLayout>
                  <c:x val="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E0AF-4FF1-9F06-2A0105AB3F61}"/>
                </c:ext>
              </c:extLst>
            </c:dLbl>
            <c:dLbl>
              <c:idx val="2"/>
              <c:layout>
                <c:manualLayout>
                  <c:x val="3.96669847313342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E0AF-4FF1-9F06-2A0105AB3F61}"/>
                </c:ext>
              </c:extLst>
            </c:dLbl>
            <c:dLbl>
              <c:idx val="4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E0AF-4FF1-9F06-2A0105AB3F6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Arkusz1!$B$2:$F$2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F-E0AF-4FF1-9F06-2A0105AB3F61}"/>
            </c:ext>
          </c:extLst>
        </c:ser>
        <c:ser>
          <c:idx val="8"/>
          <c:order val="7"/>
          <c:tx>
            <c:strRef>
              <c:f>Arkusz1!$A$7</c:f>
              <c:strCache>
                <c:ptCount val="1"/>
                <c:pt idx="0">
                  <c:v>B2B</c:v>
                </c:pt>
              </c:strCache>
            </c:strRef>
          </c:tx>
          <c:spPr>
            <a:noFill/>
          </c:spPr>
          <c:invertIfNegative val="0"/>
          <c:dLbls>
            <c:dLbl>
              <c:idx val="0"/>
              <c:layout>
                <c:manualLayout>
                  <c:x val="0"/>
                  <c:y val="3.8940183110463676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E0AF-4FF1-9F06-2A0105AB3F6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 b="1">
                    <a:solidFill>
                      <a:srgbClr val="BF73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Arkusz1!$B$7:$F$7</c:f>
              <c:numCache>
                <c:formatCode>###0%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1-E0AF-4FF1-9F06-2A0105AB3F61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6"/>
        <c:overlap val="100"/>
        <c:axId val="348483072"/>
        <c:axId val="433920192"/>
      </c:barChart>
      <c:catAx>
        <c:axId val="348483072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33920192"/>
        <c:crosses val="autoZero"/>
        <c:auto val="1"/>
        <c:lblAlgn val="ctr"/>
        <c:lblOffset val="0"/>
        <c:noMultiLvlLbl val="0"/>
      </c:catAx>
      <c:valAx>
        <c:axId val="433920192"/>
        <c:scaling>
          <c:orientation val="maxMin"/>
          <c:max val="2.5"/>
          <c:min val="1"/>
        </c:scaling>
        <c:delete val="1"/>
        <c:axPos val="l"/>
        <c:numFmt formatCode="0%" sourceLinked="0"/>
        <c:majorTickMark val="out"/>
        <c:minorTickMark val="none"/>
        <c:tickLblPos val="nextTo"/>
        <c:crossAx val="3484830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  <a:latin typeface="+mn-lt"/>
        </a:defRPr>
      </a:pPr>
      <a:endParaRPr lang="en-US"/>
    </a:p>
  </c:txPr>
  <c:externalData r:id="rId2">
    <c:autoUpdate val="0"/>
  </c:externalData>
</c:chartSpace>
</file>

<file path=ppt/charts/chart1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4.9486664131674761E-2"/>
          <c:y val="0.16516177551419678"/>
          <c:w val="0.23242819502427273"/>
          <c:h val="0.73637176721708231"/>
        </c:manualLayout>
      </c:layout>
      <c:barChart>
        <c:barDir val="col"/>
        <c:grouping val="stacked"/>
        <c:varyColors val="0"/>
        <c:ser>
          <c:idx val="9"/>
          <c:order val="0"/>
          <c:tx>
            <c:strRef>
              <c:f>Arkusz1!$A$9</c:f>
              <c:strCache>
                <c:ptCount val="1"/>
                <c:pt idx="0">
                  <c:v>dopełnienie T2B</c:v>
                </c:pt>
              </c:strCache>
            </c:strRef>
          </c:tx>
          <c:spPr>
            <a:noFill/>
          </c:spPr>
          <c:invertIfNegative val="0"/>
          <c:dLbls>
            <c:delete val="1"/>
          </c:dLbls>
          <c:val>
            <c:numRef>
              <c:f>Arkusz1!$B$9:$F$9</c:f>
              <c:numCache>
                <c:formatCode>###0%</c:formatCode>
                <c:ptCount val="1"/>
                <c:pt idx="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AE2-45EE-A28F-BEBC389F32B0}"/>
            </c:ext>
          </c:extLst>
        </c:ser>
        <c:ser>
          <c:idx val="0"/>
          <c:order val="1"/>
          <c:tx>
            <c:strRef>
              <c:f>Arkusz1!$A$8</c:f>
              <c:strCache>
                <c:ptCount val="1"/>
                <c:pt idx="0">
                  <c:v>T2B</c:v>
                </c:pt>
              </c:strCache>
            </c:strRef>
          </c:tx>
          <c:spPr>
            <a:noFill/>
          </c:spPr>
          <c:invertIfNegative val="0"/>
          <c:dLbls>
            <c:dLbl>
              <c:idx val="0"/>
              <c:layout>
                <c:manualLayout>
                  <c:x val="2.6833506677786474E-7"/>
                  <c:y val="2.8571409049571558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4209404392752373"/>
                      <c:h val="7.8531062251590469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12-1AE2-45EE-A28F-BEBC389F32B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 b="1">
                    <a:solidFill>
                      <a:srgbClr val="6699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Arkusz1!$B$8:$F$8</c:f>
              <c:numCache>
                <c:formatCode>###0%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AE2-45EE-A28F-BEBC389F32B0}"/>
            </c:ext>
          </c:extLst>
        </c:ser>
        <c:ser>
          <c:idx val="3"/>
          <c:order val="2"/>
          <c:tx>
            <c:strRef>
              <c:f>Arkusz1!$A$6</c:f>
              <c:strCache>
                <c:ptCount val="1"/>
                <c:pt idx="0">
                  <c:v>bardzo zadowolony</c:v>
                </c:pt>
              </c:strCache>
            </c:strRef>
          </c:tx>
          <c:spPr>
            <a:solidFill>
              <a:srgbClr val="9DA6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800" b="0" i="0" u="none" strike="noStrike" kern="1200" baseline="0">
                    <a:solidFill>
                      <a:schemeClr val="bg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Arkusz1!$B$6:$F$6</c:f>
              <c:numCache>
                <c:formatCode>###0%</c:formatCode>
                <c:ptCount val="1"/>
                <c:pt idx="0">
                  <c:v>0.67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AE2-45EE-A28F-BEBC389F32B0}"/>
            </c:ext>
          </c:extLst>
        </c:ser>
        <c:ser>
          <c:idx val="4"/>
          <c:order val="3"/>
          <c:tx>
            <c:strRef>
              <c:f>Arkusz1!$A$5</c:f>
              <c:strCache>
                <c:ptCount val="1"/>
                <c:pt idx="0">
                  <c:v>raczej zadowolony</c:v>
                </c:pt>
              </c:strCache>
            </c:strRef>
          </c:tx>
          <c:spPr>
            <a:solidFill>
              <a:srgbClr val="C8D4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800" b="0" i="0" u="none" strike="noStrike" kern="1200" baseline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Arkusz1!$B$5:$F$5</c:f>
              <c:numCache>
                <c:formatCode>###0%</c:formatCode>
                <c:ptCount val="1"/>
                <c:pt idx="0">
                  <c:v>0.33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AE2-45EE-A28F-BEBC389F32B0}"/>
            </c:ext>
          </c:extLst>
        </c:ser>
        <c:ser>
          <c:idx val="5"/>
          <c:order val="4"/>
          <c:tx>
            <c:strRef>
              <c:f>Arkusz1!$A$4</c:f>
              <c:strCache>
                <c:ptCount val="1"/>
                <c:pt idx="0">
                  <c:v>ani zadowolony, ani niezadowolony</c:v>
                </c:pt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3"/>
              <c:layout>
                <c:manualLayout>
                  <c:x val="-2.31390744266116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1AE2-45EE-A28F-BEBC389F32B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1000" b="0" i="0" u="none" strike="noStrike" kern="1200" baseline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Arkusz1!$B$4:$F$4</c:f>
              <c:numCache>
                <c:formatCode>###0%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5-1AE2-45EE-A28F-BEBC389F32B0}"/>
            </c:ext>
          </c:extLst>
        </c:ser>
        <c:ser>
          <c:idx val="6"/>
          <c:order val="5"/>
          <c:tx>
            <c:strRef>
              <c:f>Arkusz1!$A$3</c:f>
              <c:strCache>
                <c:ptCount val="1"/>
                <c:pt idx="0">
                  <c:v>raczej niezadowolony</c:v>
                </c:pt>
              </c:strCache>
            </c:strRef>
          </c:tx>
          <c:spPr>
            <a:solidFill>
              <a:srgbClr val="FFC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-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1AE2-45EE-A28F-BEBC389F32B0}"/>
                </c:ext>
              </c:extLst>
            </c:dLbl>
            <c:dLbl>
              <c:idx val="1"/>
              <c:layout>
                <c:manualLayout>
                  <c:x val="-5.2889312975112353E-2"/>
                  <c:y val="-2.892260725723082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1AE2-45EE-A28F-BEBC389F32B0}"/>
                </c:ext>
              </c:extLst>
            </c:dLbl>
            <c:dLbl>
              <c:idx val="3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1AE2-45EE-A28F-BEBC389F32B0}"/>
                </c:ext>
              </c:extLst>
            </c:dLbl>
            <c:dLbl>
              <c:idx val="4"/>
              <c:layout>
                <c:manualLayout>
                  <c:x val="-3.305582060944521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1AE2-45EE-A28F-BEBC389F32B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1000" b="0" i="0" u="none" strike="noStrike" kern="1200" baseline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Arkusz1!$B$3:$F$3</c:f>
              <c:numCache>
                <c:formatCode>###0%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A-1AE2-45EE-A28F-BEBC389F32B0}"/>
            </c:ext>
          </c:extLst>
        </c:ser>
        <c:ser>
          <c:idx val="7"/>
          <c:order val="6"/>
          <c:tx>
            <c:strRef>
              <c:f>Arkusz1!$A$2</c:f>
              <c:strCache>
                <c:ptCount val="1"/>
                <c:pt idx="0">
                  <c:v>bardzo niezadowolony</c:v>
                </c:pt>
              </c:strCache>
            </c:strRef>
          </c:tx>
          <c:spPr>
            <a:solidFill>
              <a:srgbClr val="F39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5.6194895036056874E-2"/>
                  <c:y val="2.2775499848201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1AE2-45EE-A28F-BEBC389F32B0}"/>
                </c:ext>
              </c:extLst>
            </c:dLbl>
            <c:dLbl>
              <c:idx val="1"/>
              <c:layout>
                <c:manualLayout>
                  <c:x val="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1AE2-45EE-A28F-BEBC389F32B0}"/>
                </c:ext>
              </c:extLst>
            </c:dLbl>
            <c:dLbl>
              <c:idx val="2"/>
              <c:layout>
                <c:manualLayout>
                  <c:x val="3.96669847313342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1AE2-45EE-A28F-BEBC389F32B0}"/>
                </c:ext>
              </c:extLst>
            </c:dLbl>
            <c:dLbl>
              <c:idx val="4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1AE2-45EE-A28F-BEBC389F32B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Arkusz1!$B$2:$F$2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F-1AE2-45EE-A28F-BEBC389F32B0}"/>
            </c:ext>
          </c:extLst>
        </c:ser>
        <c:ser>
          <c:idx val="8"/>
          <c:order val="7"/>
          <c:tx>
            <c:strRef>
              <c:f>Arkusz1!$A$7</c:f>
              <c:strCache>
                <c:ptCount val="1"/>
                <c:pt idx="0">
                  <c:v>B2B</c:v>
                </c:pt>
              </c:strCache>
            </c:strRef>
          </c:tx>
          <c:spPr>
            <a:noFill/>
          </c:spPr>
          <c:invertIfNegative val="0"/>
          <c:dLbls>
            <c:dLbl>
              <c:idx val="0"/>
              <c:layout>
                <c:manualLayout>
                  <c:x val="0"/>
                  <c:y val="3.8940183110463676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1AE2-45EE-A28F-BEBC389F32B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 b="1">
                    <a:solidFill>
                      <a:srgbClr val="BF73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Arkusz1!$B$7:$F$7</c:f>
              <c:numCache>
                <c:formatCode>###0%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1-1AE2-45EE-A28F-BEBC389F32B0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6"/>
        <c:overlap val="100"/>
        <c:axId val="348483072"/>
        <c:axId val="433920192"/>
      </c:barChart>
      <c:catAx>
        <c:axId val="348483072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33920192"/>
        <c:crosses val="autoZero"/>
        <c:auto val="1"/>
        <c:lblAlgn val="ctr"/>
        <c:lblOffset val="0"/>
        <c:noMultiLvlLbl val="0"/>
      </c:catAx>
      <c:valAx>
        <c:axId val="433920192"/>
        <c:scaling>
          <c:orientation val="maxMin"/>
          <c:max val="2.5"/>
          <c:min val="1"/>
        </c:scaling>
        <c:delete val="1"/>
        <c:axPos val="l"/>
        <c:numFmt formatCode="0%" sourceLinked="0"/>
        <c:majorTickMark val="out"/>
        <c:minorTickMark val="none"/>
        <c:tickLblPos val="nextTo"/>
        <c:crossAx val="3484830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  <a:latin typeface="+mn-lt"/>
        </a:defRPr>
      </a:pPr>
      <a:endParaRPr lang="en-US"/>
    </a:p>
  </c:txPr>
  <c:externalData r:id="rId2">
    <c:autoUpdate val="0"/>
  </c:externalData>
</c:chartSpace>
</file>

<file path=ppt/charts/chart1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537510478982159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rgbClr val="00206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Arkusz1!$A$2:$A$9</c:f>
              <c:strCache>
                <c:ptCount val="8"/>
                <c:pt idx="0">
                  <c:v>Różnorodna oferta atrakcji. </c:v>
                </c:pt>
                <c:pt idx="1">
                  <c:v>Gościnni i mili ludzie </c:v>
                </c:pt>
                <c:pt idx="2">
                  <c:v>Ciekawa oferta spędzania wolnego czasu </c:v>
                </c:pt>
                <c:pt idx="3">
                  <c:v>Dobra jakość obsługi turysty </c:v>
                </c:pt>
                <c:pt idx="4">
                  <c:v>Dobry stosunek jakości do ceny całego pobytu </c:v>
                </c:pt>
                <c:pt idx="5">
                  <c:v>Wysoka jakość miejsca noclegowego (relatywnie do ceny). </c:v>
                </c:pt>
                <c:pt idx="6">
                  <c:v>Dobre jedzenie\smaczna kuchnia </c:v>
                </c:pt>
                <c:pt idx="7">
                  <c:v>Jestem zaskoczony jak tu zielono, ładnie, jak tu się dużo zmieniło. </c:v>
                </c:pt>
              </c:strCache>
            </c:strRef>
          </c:cat>
          <c:val>
            <c:numRef>
              <c:f>Arkusz1!$B$2:$B$9</c:f>
              <c:numCache>
                <c:formatCode>0%</c:formatCode>
                <c:ptCount val="8"/>
                <c:pt idx="0">
                  <c:v>0.3876</c:v>
                </c:pt>
                <c:pt idx="1">
                  <c:v>0.3508</c:v>
                </c:pt>
                <c:pt idx="2">
                  <c:v>0.34490000000000004</c:v>
                </c:pt>
                <c:pt idx="3">
                  <c:v>0.29949999999999999</c:v>
                </c:pt>
                <c:pt idx="4">
                  <c:v>0.25319999999999998</c:v>
                </c:pt>
                <c:pt idx="5">
                  <c:v>0.21539999999999998</c:v>
                </c:pt>
                <c:pt idx="6">
                  <c:v>0.12</c:v>
                </c:pt>
                <c:pt idx="7">
                  <c:v>5.7500000000000002E-2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44790528"/>
        <c:axId val="171230336"/>
      </c:barChart>
      <c:catAx>
        <c:axId val="344790528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171230336"/>
        <c:crosses val="autoZero"/>
        <c:auto val="1"/>
        <c:lblAlgn val="ctr"/>
        <c:lblOffset val="100"/>
        <c:noMultiLvlLbl val="0"/>
      </c:catAx>
      <c:valAx>
        <c:axId val="171230336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44790528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54121823183154583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dLbl>
              <c:idx val="8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98DD-4D8C-B655-7353855835B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Arkusz1!$A$2:$A$10</c:f>
              <c:numCache>
                <c:formatCode>General</c:formatCode>
                <c:ptCount val="9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7</c:v>
                </c:pt>
                <c:pt idx="6">
                  <c:v>8</c:v>
                </c:pt>
                <c:pt idx="7">
                  <c:v>9</c:v>
                </c:pt>
                <c:pt idx="8">
                  <c:v>10</c:v>
                </c:pt>
              </c:numCache>
            </c:numRef>
          </c:cat>
          <c:val>
            <c:numRef>
              <c:f>Arkusz1!$B$2:$B$10</c:f>
              <c:numCache>
                <c:formatCode>0%</c:formatCode>
                <c:ptCount val="9"/>
                <c:pt idx="0">
                  <c:v>0.21</c:v>
                </c:pt>
                <c:pt idx="1">
                  <c:v>0.23</c:v>
                </c:pt>
                <c:pt idx="2">
                  <c:v>0.4</c:v>
                </c:pt>
                <c:pt idx="3">
                  <c:v>0.33</c:v>
                </c:pt>
                <c:pt idx="4">
                  <c:v>0.3</c:v>
                </c:pt>
                <c:pt idx="5">
                  <c:v>0.08</c:v>
                </c:pt>
                <c:pt idx="6">
                  <c:v>0.35</c:v>
                </c:pt>
                <c:pt idx="7">
                  <c:v>0.28999999999999998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71E-44CB-BFF1-BF5D2BACC1F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44902656"/>
        <c:axId val="345031808"/>
      </c:barChart>
      <c:catAx>
        <c:axId val="344902656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45031808"/>
        <c:crosses val="autoZero"/>
        <c:auto val="1"/>
        <c:lblAlgn val="ctr"/>
        <c:lblOffset val="100"/>
        <c:noMultiLvlLbl val="0"/>
      </c:catAx>
      <c:valAx>
        <c:axId val="345031808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4490265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56550770497470404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2011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dLbl>
              <c:idx val="8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FC96-4876-93B1-8EB970AF6AB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Arkusz1!$A$2:$A$10</c:f>
              <c:numCache>
                <c:formatCode>General</c:formatCode>
                <c:ptCount val="9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7</c:v>
                </c:pt>
                <c:pt idx="6">
                  <c:v>8</c:v>
                </c:pt>
                <c:pt idx="7">
                  <c:v>9</c:v>
                </c:pt>
                <c:pt idx="8">
                  <c:v>10</c:v>
                </c:pt>
              </c:numCache>
            </c:numRef>
          </c:cat>
          <c:val>
            <c:numRef>
              <c:f>Arkusz1!$B$2:$B$10</c:f>
              <c:numCache>
                <c:formatCode>0%</c:formatCode>
                <c:ptCount val="9"/>
                <c:pt idx="0">
                  <c:v>0.51</c:v>
                </c:pt>
                <c:pt idx="1">
                  <c:v>0.41</c:v>
                </c:pt>
                <c:pt idx="2">
                  <c:v>0.44</c:v>
                </c:pt>
                <c:pt idx="3">
                  <c:v>0.24</c:v>
                </c:pt>
                <c:pt idx="4">
                  <c:v>0.27</c:v>
                </c:pt>
                <c:pt idx="5">
                  <c:v>0.1</c:v>
                </c:pt>
                <c:pt idx="6">
                  <c:v>0.3</c:v>
                </c:pt>
                <c:pt idx="7">
                  <c:v>0.34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921-4B62-BE1F-F4D49B91003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44902144"/>
        <c:axId val="171233216"/>
      </c:barChart>
      <c:catAx>
        <c:axId val="344902144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171233216"/>
        <c:crosses val="autoZero"/>
        <c:auto val="1"/>
        <c:lblAlgn val="ctr"/>
        <c:lblOffset val="100"/>
        <c:noMultiLvlLbl val="0"/>
      </c:catAx>
      <c:valAx>
        <c:axId val="171233216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44902144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 marL="0" algn="r" defTabSz="914400" rtl="0" eaLnBrk="1" fontAlgn="ctr" latinLnBrk="0" hangingPunct="1">
        <a:defRPr lang="en-US" sz="1000" b="0" i="0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en-US"/>
    </a:p>
  </c:txPr>
  <c:externalData r:id="rId1">
    <c:autoUpdate val="0"/>
  </c:externalData>
</c:chartSpace>
</file>

<file path=ppt/charts/chart1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54121823183154583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dLbl>
              <c:idx val="8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BFD-4487-AE75-BDB69BA4E3D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Arkusz1!$A$2:$A$10</c:f>
              <c:numCache>
                <c:formatCode>General</c:formatCode>
                <c:ptCount val="9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7</c:v>
                </c:pt>
                <c:pt idx="6">
                  <c:v>8</c:v>
                </c:pt>
                <c:pt idx="7">
                  <c:v>9</c:v>
                </c:pt>
                <c:pt idx="8">
                  <c:v>10</c:v>
                </c:pt>
              </c:numCache>
            </c:numRef>
          </c:cat>
          <c:val>
            <c:numRef>
              <c:f>Arkusz1!$B$2:$B$10</c:f>
              <c:numCache>
                <c:formatCode>0%</c:formatCode>
                <c:ptCount val="9"/>
                <c:pt idx="0">
                  <c:v>0.52</c:v>
                </c:pt>
                <c:pt idx="1">
                  <c:v>0.26</c:v>
                </c:pt>
                <c:pt idx="2">
                  <c:v>0.2</c:v>
                </c:pt>
                <c:pt idx="3">
                  <c:v>0.18</c:v>
                </c:pt>
                <c:pt idx="4">
                  <c:v>0.28999999999999998</c:v>
                </c:pt>
                <c:pt idx="5">
                  <c:v>7.0000000000000007E-2</c:v>
                </c:pt>
                <c:pt idx="6">
                  <c:v>0.24</c:v>
                </c:pt>
                <c:pt idx="7">
                  <c:v>0.22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0B7-4D1A-9848-630C3D8CDCB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44902656"/>
        <c:axId val="345031808"/>
      </c:barChart>
      <c:catAx>
        <c:axId val="344902656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45031808"/>
        <c:crosses val="autoZero"/>
        <c:auto val="1"/>
        <c:lblAlgn val="ctr"/>
        <c:lblOffset val="100"/>
        <c:noMultiLvlLbl val="0"/>
      </c:catAx>
      <c:valAx>
        <c:axId val="345031808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4490265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56550770497470404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2011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dLbl>
              <c:idx val="8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DAF-4AD9-94B4-48AEF394690A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Arkusz1!$A$2:$A$10</c:f>
              <c:numCache>
                <c:formatCode>General</c:formatCode>
                <c:ptCount val="9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7</c:v>
                </c:pt>
                <c:pt idx="6">
                  <c:v>8</c:v>
                </c:pt>
                <c:pt idx="7">
                  <c:v>9</c:v>
                </c:pt>
                <c:pt idx="8">
                  <c:v>10</c:v>
                </c:pt>
              </c:numCache>
            </c:numRef>
          </c:cat>
          <c:val>
            <c:numRef>
              <c:f>Arkusz1!$B$2:$B$10</c:f>
              <c:numCache>
                <c:formatCode>0%</c:formatCode>
                <c:ptCount val="9"/>
                <c:pt idx="0">
                  <c:v>0.34</c:v>
                </c:pt>
                <c:pt idx="1">
                  <c:v>0.35</c:v>
                </c:pt>
                <c:pt idx="2">
                  <c:v>0.25</c:v>
                </c:pt>
                <c:pt idx="3">
                  <c:v>0.22</c:v>
                </c:pt>
                <c:pt idx="4">
                  <c:v>0.39</c:v>
                </c:pt>
                <c:pt idx="5">
                  <c:v>0.06</c:v>
                </c:pt>
                <c:pt idx="6">
                  <c:v>0.12</c:v>
                </c:pt>
                <c:pt idx="7">
                  <c:v>0.3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DAF-4AD9-94B4-48AEF394690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44902144"/>
        <c:axId val="171233216"/>
      </c:barChart>
      <c:catAx>
        <c:axId val="344902144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171233216"/>
        <c:crosses val="autoZero"/>
        <c:auto val="1"/>
        <c:lblAlgn val="ctr"/>
        <c:lblOffset val="100"/>
        <c:noMultiLvlLbl val="0"/>
      </c:catAx>
      <c:valAx>
        <c:axId val="171233216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44902144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 marL="0" algn="r" defTabSz="914400" rtl="0" eaLnBrk="1" fontAlgn="ctr" latinLnBrk="0" hangingPunct="1">
        <a:defRPr lang="en-US" sz="1000" b="0" i="0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en-US"/>
    </a:p>
  </c:txPr>
  <c:externalData r:id="rId1">
    <c:autoUpdate val="0"/>
  </c:externalData>
</c:chartSpace>
</file>

<file path=ppt/charts/chart1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011994121191307"/>
          <c:y val="0.17383924095636158"/>
          <c:w val="0.51724101842886006"/>
          <c:h val="0.73637176721708231"/>
        </c:manualLayout>
      </c:layout>
      <c:barChart>
        <c:barDir val="col"/>
        <c:grouping val="stacked"/>
        <c:varyColors val="0"/>
        <c:ser>
          <c:idx val="9"/>
          <c:order val="0"/>
          <c:tx>
            <c:strRef>
              <c:f>Arkusz1!$A$9</c:f>
              <c:strCache>
                <c:ptCount val="1"/>
                <c:pt idx="0">
                  <c:v>dopełnienie T2B</c:v>
                </c:pt>
              </c:strCache>
            </c:strRef>
          </c:tx>
          <c:spPr>
            <a:noFill/>
          </c:spPr>
          <c:invertIfNegative val="0"/>
          <c:dLbls>
            <c:delete val="1"/>
          </c:dLbls>
          <c:val>
            <c:numRef>
              <c:f>Arkusz1!$B$9:$F$9</c:f>
              <c:numCache>
                <c:formatCode>###0%</c:formatCode>
                <c:ptCount val="1"/>
                <c:pt idx="0">
                  <c:v>0.42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F5-40B0-B1AE-3A60FB1D7B90}"/>
            </c:ext>
          </c:extLst>
        </c:ser>
        <c:ser>
          <c:idx val="0"/>
          <c:order val="1"/>
          <c:tx>
            <c:strRef>
              <c:f>Arkusz1!$A$8</c:f>
              <c:strCache>
                <c:ptCount val="1"/>
                <c:pt idx="0">
                  <c:v>T2B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6699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Arkusz1!$B$8:$F$8</c:f>
              <c:numCache>
                <c:formatCode>###0%</c:formatCode>
                <c:ptCount val="1"/>
                <c:pt idx="0">
                  <c:v>0.79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8F5-40B0-B1AE-3A60FB1D7B90}"/>
            </c:ext>
          </c:extLst>
        </c:ser>
        <c:ser>
          <c:idx val="3"/>
          <c:order val="2"/>
          <c:tx>
            <c:strRef>
              <c:f>Arkusz1!$A$6</c:f>
              <c:strCache>
                <c:ptCount val="1"/>
                <c:pt idx="0">
                  <c:v>bardzo zadowolony</c:v>
                </c:pt>
              </c:strCache>
            </c:strRef>
          </c:tx>
          <c:spPr>
            <a:solidFill>
              <a:srgbClr val="9DA6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Arkusz1!$B$6:$F$6</c:f>
              <c:numCache>
                <c:formatCode>###0%</c:formatCode>
                <c:ptCount val="1"/>
                <c:pt idx="0">
                  <c:v>0.51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8F5-40B0-B1AE-3A60FB1D7B90}"/>
            </c:ext>
          </c:extLst>
        </c:ser>
        <c:ser>
          <c:idx val="4"/>
          <c:order val="3"/>
          <c:tx>
            <c:strRef>
              <c:f>Arkusz1!$A$5</c:f>
              <c:strCache>
                <c:ptCount val="1"/>
                <c:pt idx="0">
                  <c:v>raczej zadowolony</c:v>
                </c:pt>
              </c:strCache>
            </c:strRef>
          </c:tx>
          <c:spPr>
            <a:solidFill>
              <a:srgbClr val="C8D4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Arkusz1!$B$5:$F$5</c:f>
              <c:numCache>
                <c:formatCode>###0%</c:formatCode>
                <c:ptCount val="1"/>
                <c:pt idx="0">
                  <c:v>0.28000000000000003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F8F5-40B0-B1AE-3A60FB1D7B90}"/>
            </c:ext>
          </c:extLst>
        </c:ser>
        <c:ser>
          <c:idx val="5"/>
          <c:order val="4"/>
          <c:tx>
            <c:strRef>
              <c:f>Arkusz1!$A$4</c:f>
              <c:strCache>
                <c:ptCount val="1"/>
                <c:pt idx="0">
                  <c:v>ani zadowolony, ani niezadowolony</c:v>
                </c:pt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3"/>
              <c:layout>
                <c:manualLayout>
                  <c:x val="-2.31390744266116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A767-4CCC-99C4-86C64E6BE59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Arkusz1!$B$4:$F$4</c:f>
              <c:numCache>
                <c:formatCode>###0%</c:formatCode>
                <c:ptCount val="1"/>
                <c:pt idx="0">
                  <c:v>0.14000000000000001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8F5-40B0-B1AE-3A60FB1D7B90}"/>
            </c:ext>
          </c:extLst>
        </c:ser>
        <c:ser>
          <c:idx val="6"/>
          <c:order val="5"/>
          <c:tx>
            <c:strRef>
              <c:f>Arkusz1!$A$3</c:f>
              <c:strCache>
                <c:ptCount val="1"/>
                <c:pt idx="0">
                  <c:v>raczej niezadowolony</c:v>
                </c:pt>
              </c:strCache>
            </c:strRef>
          </c:tx>
          <c:spPr>
            <a:solidFill>
              <a:srgbClr val="FFC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-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F8F5-40B0-B1AE-3A60FB1D7B90}"/>
                </c:ext>
              </c:extLst>
            </c:dLbl>
            <c:dLbl>
              <c:idx val="1"/>
              <c:layout>
                <c:manualLayout>
                  <c:x val="-5.2889312975112353E-2"/>
                  <c:y val="-2.892260725723082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F8F5-40B0-B1AE-3A60FB1D7B90}"/>
                </c:ext>
              </c:extLst>
            </c:dLbl>
            <c:dLbl>
              <c:idx val="3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A767-4CCC-99C4-86C64E6BE59D}"/>
                </c:ext>
              </c:extLst>
            </c:dLbl>
            <c:dLbl>
              <c:idx val="4"/>
              <c:layout>
                <c:manualLayout>
                  <c:x val="-3.305582060944521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767-4CCC-99C4-86C64E6BE59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Arkusz1!$B$3:$F$3</c:f>
              <c:numCache>
                <c:formatCode>###0%</c:formatCode>
                <c:ptCount val="1"/>
                <c:pt idx="0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F8F5-40B0-B1AE-3A60FB1D7B90}"/>
            </c:ext>
          </c:extLst>
        </c:ser>
        <c:ser>
          <c:idx val="7"/>
          <c:order val="6"/>
          <c:tx>
            <c:strRef>
              <c:f>Arkusz1!$A$2</c:f>
              <c:strCache>
                <c:ptCount val="1"/>
                <c:pt idx="0">
                  <c:v>bardzo niezadowolony</c:v>
                </c:pt>
              </c:strCache>
            </c:strRef>
          </c:tx>
          <c:spPr>
            <a:solidFill>
              <a:srgbClr val="F39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5.6194895036056874E-2"/>
                  <c:y val="2.2775499848201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F8F5-40B0-B1AE-3A60FB1D7B90}"/>
                </c:ext>
              </c:extLst>
            </c:dLbl>
            <c:dLbl>
              <c:idx val="1"/>
              <c:layout>
                <c:manualLayout>
                  <c:x val="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F8F5-40B0-B1AE-3A60FB1D7B90}"/>
                </c:ext>
              </c:extLst>
            </c:dLbl>
            <c:dLbl>
              <c:idx val="2"/>
              <c:layout>
                <c:manualLayout>
                  <c:x val="3.96669847313342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A767-4CCC-99C4-86C64E6BE59D}"/>
                </c:ext>
              </c:extLst>
            </c:dLbl>
            <c:dLbl>
              <c:idx val="4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A767-4CCC-99C4-86C64E6BE59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Arkusz1!$B$2:$F$2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C-F8F5-40B0-B1AE-3A60FB1D7B90}"/>
            </c:ext>
          </c:extLst>
        </c:ser>
        <c:ser>
          <c:idx val="8"/>
          <c:order val="7"/>
          <c:tx>
            <c:strRef>
              <c:f>Arkusz1!$A$7</c:f>
              <c:strCache>
                <c:ptCount val="1"/>
                <c:pt idx="0">
                  <c:v>B2B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BF73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Arkusz1!$B$7:$F$7</c:f>
              <c:numCache>
                <c:formatCode>###0%</c:formatCode>
                <c:ptCount val="1"/>
                <c:pt idx="0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D-F8F5-40B0-B1AE-3A60FB1D7B90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6"/>
        <c:overlap val="100"/>
        <c:axId val="435465216"/>
        <c:axId val="345033536"/>
      </c:barChart>
      <c:catAx>
        <c:axId val="435465216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345033536"/>
        <c:crosses val="autoZero"/>
        <c:auto val="1"/>
        <c:lblAlgn val="ctr"/>
        <c:lblOffset val="0"/>
        <c:noMultiLvlLbl val="0"/>
      </c:catAx>
      <c:valAx>
        <c:axId val="345033536"/>
        <c:scaling>
          <c:orientation val="maxMin"/>
          <c:max val="2.5"/>
          <c:min val="1"/>
        </c:scaling>
        <c:delete val="1"/>
        <c:axPos val="l"/>
        <c:numFmt formatCode="0%" sourceLinked="0"/>
        <c:majorTickMark val="out"/>
        <c:minorTickMark val="none"/>
        <c:tickLblPos val="nextTo"/>
        <c:crossAx val="4354652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  <a:latin typeface="+mn-lt"/>
        </a:defRPr>
      </a:pPr>
      <a:endParaRPr lang="en-US"/>
    </a:p>
  </c:txPr>
  <c:externalData r:id="rId2">
    <c:autoUpdate val="0"/>
  </c:externalData>
</c:chartSpace>
</file>

<file path=ppt/charts/chart1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011994121191307"/>
          <c:y val="0.17383924095636158"/>
          <c:w val="0.51724101842886006"/>
          <c:h val="0.73637176721708231"/>
        </c:manualLayout>
      </c:layout>
      <c:barChart>
        <c:barDir val="col"/>
        <c:grouping val="stacked"/>
        <c:varyColors val="0"/>
        <c:ser>
          <c:idx val="9"/>
          <c:order val="0"/>
          <c:tx>
            <c:strRef>
              <c:f>Arkusz1!$A$9</c:f>
              <c:strCache>
                <c:ptCount val="1"/>
                <c:pt idx="0">
                  <c:v>dopełnienie T2B</c:v>
                </c:pt>
              </c:strCache>
            </c:strRef>
          </c:tx>
          <c:spPr>
            <a:noFill/>
          </c:spPr>
          <c:invertIfNegative val="0"/>
          <c:dLbls>
            <c:delete val="1"/>
          </c:dLbls>
          <c:val>
            <c:numRef>
              <c:f>Arkusz1!$B$9:$F$9</c:f>
              <c:numCache>
                <c:formatCode>###0%</c:formatCode>
                <c:ptCount val="1"/>
                <c:pt idx="0">
                  <c:v>0.23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38F-4446-93A1-844AFCD52FD9}"/>
            </c:ext>
          </c:extLst>
        </c:ser>
        <c:ser>
          <c:idx val="0"/>
          <c:order val="1"/>
          <c:tx>
            <c:strRef>
              <c:f>Arkusz1!$A$8</c:f>
              <c:strCache>
                <c:ptCount val="1"/>
                <c:pt idx="0">
                  <c:v>T2B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6699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Arkusz1!$B$8:$F$8</c:f>
              <c:numCache>
                <c:formatCode>###0%</c:formatCode>
                <c:ptCount val="1"/>
                <c:pt idx="0">
                  <c:v>0.88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8F-4446-93A1-844AFCD52FD9}"/>
            </c:ext>
          </c:extLst>
        </c:ser>
        <c:ser>
          <c:idx val="3"/>
          <c:order val="2"/>
          <c:tx>
            <c:strRef>
              <c:f>Arkusz1!$A$6</c:f>
              <c:strCache>
                <c:ptCount val="1"/>
                <c:pt idx="0">
                  <c:v>bardzo zadowolony</c:v>
                </c:pt>
              </c:strCache>
            </c:strRef>
          </c:tx>
          <c:spPr>
            <a:solidFill>
              <a:srgbClr val="9DA6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Arkusz1!$B$6:$F$6</c:f>
              <c:numCache>
                <c:formatCode>###0%</c:formatCode>
                <c:ptCount val="1"/>
                <c:pt idx="0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38F-4446-93A1-844AFCD52FD9}"/>
            </c:ext>
          </c:extLst>
        </c:ser>
        <c:ser>
          <c:idx val="4"/>
          <c:order val="3"/>
          <c:tx>
            <c:strRef>
              <c:f>Arkusz1!$A$5</c:f>
              <c:strCache>
                <c:ptCount val="1"/>
                <c:pt idx="0">
                  <c:v>raczej zadowolony</c:v>
                </c:pt>
              </c:strCache>
            </c:strRef>
          </c:tx>
          <c:spPr>
            <a:solidFill>
              <a:srgbClr val="C8D4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Arkusz1!$B$5:$F$5</c:f>
              <c:numCache>
                <c:formatCode>###0%</c:formatCode>
                <c:ptCount val="1"/>
                <c:pt idx="0">
                  <c:v>0.57999999999999996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38F-4446-93A1-844AFCD52FD9}"/>
            </c:ext>
          </c:extLst>
        </c:ser>
        <c:ser>
          <c:idx val="5"/>
          <c:order val="4"/>
          <c:tx>
            <c:strRef>
              <c:f>Arkusz1!$A$4</c:f>
              <c:strCache>
                <c:ptCount val="1"/>
                <c:pt idx="0">
                  <c:v>ani zadowolony, ani niezadowolony</c:v>
                </c:pt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3"/>
              <c:layout>
                <c:manualLayout>
                  <c:x val="-2.31390744266116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C38F-4446-93A1-844AFCD52FD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Arkusz1!$B$4:$F$4</c:f>
              <c:numCache>
                <c:formatCode>###0%</c:formatCode>
                <c:ptCount val="1"/>
                <c:pt idx="0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C38F-4446-93A1-844AFCD52FD9}"/>
            </c:ext>
          </c:extLst>
        </c:ser>
        <c:ser>
          <c:idx val="6"/>
          <c:order val="5"/>
          <c:tx>
            <c:strRef>
              <c:f>Arkusz1!$A$3</c:f>
              <c:strCache>
                <c:ptCount val="1"/>
                <c:pt idx="0">
                  <c:v>raczej niezadowolony</c:v>
                </c:pt>
              </c:strCache>
            </c:strRef>
          </c:tx>
          <c:spPr>
            <a:solidFill>
              <a:srgbClr val="FFC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-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C38F-4446-93A1-844AFCD52FD9}"/>
                </c:ext>
              </c:extLst>
            </c:dLbl>
            <c:dLbl>
              <c:idx val="1"/>
              <c:layout>
                <c:manualLayout>
                  <c:x val="-5.2889312975112353E-2"/>
                  <c:y val="-2.892260725723082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C38F-4446-93A1-844AFCD52FD9}"/>
                </c:ext>
              </c:extLst>
            </c:dLbl>
            <c:dLbl>
              <c:idx val="3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C38F-4446-93A1-844AFCD52FD9}"/>
                </c:ext>
              </c:extLst>
            </c:dLbl>
            <c:dLbl>
              <c:idx val="4"/>
              <c:layout>
                <c:manualLayout>
                  <c:x val="-3.305582060944521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C38F-4446-93A1-844AFCD52FD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Arkusz1!$B$3:$F$3</c:f>
              <c:numCache>
                <c:formatCode>###0%</c:formatCode>
                <c:ptCount val="1"/>
                <c:pt idx="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C38F-4446-93A1-844AFCD52FD9}"/>
            </c:ext>
          </c:extLst>
        </c:ser>
        <c:ser>
          <c:idx val="7"/>
          <c:order val="6"/>
          <c:tx>
            <c:strRef>
              <c:f>Arkusz1!$A$2</c:f>
              <c:strCache>
                <c:ptCount val="1"/>
                <c:pt idx="0">
                  <c:v>bardzo niezadowolony</c:v>
                </c:pt>
              </c:strCache>
            </c:strRef>
          </c:tx>
          <c:spPr>
            <a:solidFill>
              <a:srgbClr val="F39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5.6194895036056874E-2"/>
                  <c:y val="2.2775499848201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C38F-4446-93A1-844AFCD52FD9}"/>
                </c:ext>
              </c:extLst>
            </c:dLbl>
            <c:dLbl>
              <c:idx val="1"/>
              <c:layout>
                <c:manualLayout>
                  <c:x val="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C38F-4446-93A1-844AFCD52FD9}"/>
                </c:ext>
              </c:extLst>
            </c:dLbl>
            <c:dLbl>
              <c:idx val="2"/>
              <c:layout>
                <c:manualLayout>
                  <c:x val="3.96669847313342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C38F-4446-93A1-844AFCD52FD9}"/>
                </c:ext>
              </c:extLst>
            </c:dLbl>
            <c:dLbl>
              <c:idx val="4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C38F-4446-93A1-844AFCD52FD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Arkusz1!$B$2:$F$2</c:f>
              <c:numCache>
                <c:formatCode>0%</c:formatCode>
                <c:ptCount val="1"/>
                <c:pt idx="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C38F-4446-93A1-844AFCD52FD9}"/>
            </c:ext>
          </c:extLst>
        </c:ser>
        <c:ser>
          <c:idx val="8"/>
          <c:order val="7"/>
          <c:tx>
            <c:strRef>
              <c:f>Arkusz1!$A$7</c:f>
              <c:strCache>
                <c:ptCount val="1"/>
                <c:pt idx="0">
                  <c:v>B2B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BF73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Arkusz1!$B$7:$F$7</c:f>
              <c:numCache>
                <c:formatCode>###0%</c:formatCode>
                <c:ptCount val="1"/>
                <c:pt idx="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C38F-4446-93A1-844AFCD52FD9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6"/>
        <c:overlap val="100"/>
        <c:axId val="401732608"/>
        <c:axId val="404280384"/>
      </c:barChart>
      <c:catAx>
        <c:axId val="401732608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04280384"/>
        <c:crosses val="autoZero"/>
        <c:auto val="1"/>
        <c:lblAlgn val="ctr"/>
        <c:lblOffset val="0"/>
        <c:noMultiLvlLbl val="0"/>
      </c:catAx>
      <c:valAx>
        <c:axId val="404280384"/>
        <c:scaling>
          <c:orientation val="maxMin"/>
          <c:max val="2.5"/>
          <c:min val="1"/>
        </c:scaling>
        <c:delete val="1"/>
        <c:axPos val="l"/>
        <c:numFmt formatCode="0%" sourceLinked="0"/>
        <c:majorTickMark val="out"/>
        <c:minorTickMark val="none"/>
        <c:tickLblPos val="nextTo"/>
        <c:crossAx val="4017326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  <a:latin typeface="+mn-lt"/>
        </a:defRPr>
      </a:pPr>
      <a:endParaRPr lang="en-US"/>
    </a:p>
  </c:txPr>
  <c:externalData r:id="rId2">
    <c:autoUpdate val="0"/>
  </c:externalData>
</c:chartSpace>
</file>

<file path=ppt/charts/chart1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011994121191307"/>
          <c:y val="0.17383924095636158"/>
          <c:w val="0.51724101842886006"/>
          <c:h val="0.73637176721708231"/>
        </c:manualLayout>
      </c:layout>
      <c:barChart>
        <c:barDir val="col"/>
        <c:grouping val="stacked"/>
        <c:varyColors val="0"/>
        <c:ser>
          <c:idx val="9"/>
          <c:order val="0"/>
          <c:tx>
            <c:strRef>
              <c:f>Arkusz1!$A$9</c:f>
              <c:strCache>
                <c:ptCount val="1"/>
                <c:pt idx="0">
                  <c:v>dopełnienie T2B</c:v>
                </c:pt>
              </c:strCache>
            </c:strRef>
          </c:tx>
          <c:spPr>
            <a:noFill/>
          </c:spPr>
          <c:invertIfNegative val="0"/>
          <c:dLbls>
            <c:delete val="1"/>
          </c:dLbls>
          <c:val>
            <c:numRef>
              <c:f>Arkusz1!$B$9:$F$9</c:f>
              <c:numCache>
                <c:formatCode>###0%</c:formatCode>
                <c:ptCount val="1"/>
                <c:pt idx="0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DB5-4D1D-8B67-E84D77B8E755}"/>
            </c:ext>
          </c:extLst>
        </c:ser>
        <c:ser>
          <c:idx val="0"/>
          <c:order val="1"/>
          <c:tx>
            <c:strRef>
              <c:f>Arkusz1!$A$8</c:f>
              <c:strCache>
                <c:ptCount val="1"/>
                <c:pt idx="0">
                  <c:v>T2B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6699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Arkusz1!$B$8:$F$8</c:f>
              <c:numCache>
                <c:formatCode>###0%</c:formatCode>
                <c:ptCount val="1"/>
                <c:pt idx="0">
                  <c:v>0.89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DB5-4D1D-8B67-E84D77B8E755}"/>
            </c:ext>
          </c:extLst>
        </c:ser>
        <c:ser>
          <c:idx val="3"/>
          <c:order val="2"/>
          <c:tx>
            <c:strRef>
              <c:f>Arkusz1!$A$6</c:f>
              <c:strCache>
                <c:ptCount val="1"/>
              </c:strCache>
            </c:strRef>
          </c:tx>
          <c:spPr>
            <a:solidFill>
              <a:srgbClr val="9DA6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Arkusz1!$B$6:$F$6</c:f>
              <c:numCache>
                <c:formatCode>###0%</c:formatCode>
                <c:ptCount val="1"/>
                <c:pt idx="0">
                  <c:v>0.39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DB5-4D1D-8B67-E84D77B8E755}"/>
            </c:ext>
          </c:extLst>
        </c:ser>
        <c:ser>
          <c:idx val="4"/>
          <c:order val="3"/>
          <c:tx>
            <c:strRef>
              <c:f>Arkusz1!$A$5</c:f>
              <c:strCache>
                <c:ptCount val="1"/>
              </c:strCache>
            </c:strRef>
          </c:tx>
          <c:spPr>
            <a:solidFill>
              <a:srgbClr val="C8D4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Arkusz1!$B$5:$F$5</c:f>
              <c:numCache>
                <c:formatCode>###0%</c:formatCode>
                <c:ptCount val="1"/>
                <c:pt idx="0">
                  <c:v>0.5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DB5-4D1D-8B67-E84D77B8E755}"/>
            </c:ext>
          </c:extLst>
        </c:ser>
        <c:ser>
          <c:idx val="5"/>
          <c:order val="4"/>
          <c:tx>
            <c:strRef>
              <c:f>Arkusz1!$A$4</c:f>
              <c:strCache>
                <c:ptCount val="1"/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3"/>
              <c:layout>
                <c:manualLayout>
                  <c:x val="-2.31390744266116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6DB5-4D1D-8B67-E84D77B8E75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Arkusz1!$B$4:$F$4</c:f>
              <c:numCache>
                <c:formatCode>###0%</c:formatCode>
                <c:ptCount val="1"/>
                <c:pt idx="0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6DB5-4D1D-8B67-E84D77B8E755}"/>
            </c:ext>
          </c:extLst>
        </c:ser>
        <c:ser>
          <c:idx val="6"/>
          <c:order val="5"/>
          <c:tx>
            <c:strRef>
              <c:f>Arkusz1!$A$3</c:f>
              <c:strCache>
                <c:ptCount val="1"/>
              </c:strCache>
            </c:strRef>
          </c:tx>
          <c:spPr>
            <a:solidFill>
              <a:srgbClr val="FFC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-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6DB5-4D1D-8B67-E84D77B8E755}"/>
                </c:ext>
              </c:extLst>
            </c:dLbl>
            <c:dLbl>
              <c:idx val="1"/>
              <c:layout>
                <c:manualLayout>
                  <c:x val="-5.2889312975112353E-2"/>
                  <c:y val="-2.892260725723082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6DB5-4D1D-8B67-E84D77B8E755}"/>
                </c:ext>
              </c:extLst>
            </c:dLbl>
            <c:dLbl>
              <c:idx val="3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6DB5-4D1D-8B67-E84D77B8E755}"/>
                </c:ext>
              </c:extLst>
            </c:dLbl>
            <c:dLbl>
              <c:idx val="4"/>
              <c:layout>
                <c:manualLayout>
                  <c:x val="-3.305582060944521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6DB5-4D1D-8B67-E84D77B8E75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Arkusz1!$B$3:$F$3</c:f>
              <c:numCache>
                <c:formatCode>###0%</c:formatCode>
                <c:ptCount val="1"/>
                <c:pt idx="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6DB5-4D1D-8B67-E84D77B8E755}"/>
            </c:ext>
          </c:extLst>
        </c:ser>
        <c:ser>
          <c:idx val="7"/>
          <c:order val="6"/>
          <c:tx>
            <c:strRef>
              <c:f>Arkusz1!$A$2</c:f>
              <c:strCache>
                <c:ptCount val="1"/>
              </c:strCache>
            </c:strRef>
          </c:tx>
          <c:spPr>
            <a:solidFill>
              <a:srgbClr val="F39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5.6194895036056874E-2"/>
                  <c:y val="2.2775499848201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6DB5-4D1D-8B67-E84D77B8E755}"/>
                </c:ext>
              </c:extLst>
            </c:dLbl>
            <c:dLbl>
              <c:idx val="1"/>
              <c:layout>
                <c:manualLayout>
                  <c:x val="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6DB5-4D1D-8B67-E84D77B8E755}"/>
                </c:ext>
              </c:extLst>
            </c:dLbl>
            <c:dLbl>
              <c:idx val="2"/>
              <c:layout>
                <c:manualLayout>
                  <c:x val="3.96669847313342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6DB5-4D1D-8B67-E84D77B8E755}"/>
                </c:ext>
              </c:extLst>
            </c:dLbl>
            <c:dLbl>
              <c:idx val="4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6DB5-4D1D-8B67-E84D77B8E75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Arkusz1!$B$2:$F$2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F-6DB5-4D1D-8B67-E84D77B8E755}"/>
            </c:ext>
          </c:extLst>
        </c:ser>
        <c:ser>
          <c:idx val="8"/>
          <c:order val="7"/>
          <c:tx>
            <c:strRef>
              <c:f>Arkusz1!$A$7</c:f>
              <c:strCache>
                <c:ptCount val="1"/>
                <c:pt idx="0">
                  <c:v>B2B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BF73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Arkusz1!$B$7:$F$7</c:f>
              <c:numCache>
                <c:formatCode>###0%</c:formatCode>
                <c:ptCount val="1"/>
                <c:pt idx="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6DB5-4D1D-8B67-E84D77B8E75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6"/>
        <c:overlap val="100"/>
        <c:axId val="401732608"/>
        <c:axId val="404280384"/>
      </c:barChart>
      <c:catAx>
        <c:axId val="401732608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04280384"/>
        <c:crosses val="autoZero"/>
        <c:auto val="1"/>
        <c:lblAlgn val="ctr"/>
        <c:lblOffset val="0"/>
        <c:noMultiLvlLbl val="0"/>
      </c:catAx>
      <c:valAx>
        <c:axId val="404280384"/>
        <c:scaling>
          <c:orientation val="maxMin"/>
          <c:max val="2.5"/>
          <c:min val="1"/>
        </c:scaling>
        <c:delete val="1"/>
        <c:axPos val="l"/>
        <c:numFmt formatCode="0%" sourceLinked="0"/>
        <c:majorTickMark val="out"/>
        <c:minorTickMark val="none"/>
        <c:tickLblPos val="nextTo"/>
        <c:crossAx val="4017326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  <a:latin typeface="+mn-lt"/>
        </a:defRPr>
      </a:pPr>
      <a:endParaRPr lang="en-US"/>
    </a:p>
  </c:txPr>
  <c:externalData r:id="rId2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1578433129904417E-2"/>
          <c:y val="0.13816832269047646"/>
          <c:w val="0.7287517162862116"/>
          <c:h val="0.62145551393720289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Arkusz1!$F$1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małopolskie</c:v>
                </c:pt>
              </c:strCache>
            </c:strRef>
          </c:cat>
          <c:val>
            <c:numRef>
              <c:f>Arkusz1!$F$2</c:f>
              <c:numCache>
                <c:formatCode>0%</c:formatCode>
                <c:ptCount val="1"/>
                <c:pt idx="0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32D-48B7-AC17-0E418ECAA0EB}"/>
            </c:ext>
          </c:extLst>
        </c:ser>
        <c:ser>
          <c:idx val="2"/>
          <c:order val="1"/>
          <c:tx>
            <c:strRef>
              <c:f>Arkusz1!$G$1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małopolskie</c:v>
                </c:pt>
              </c:strCache>
            </c:strRef>
          </c:cat>
          <c:val>
            <c:numRef>
              <c:f>Arkusz1!$G$2</c:f>
              <c:numCache>
                <c:formatCode>0%</c:formatCode>
                <c:ptCount val="1"/>
                <c:pt idx="0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32D-48B7-AC17-0E418ECAA0EB}"/>
            </c:ext>
          </c:extLst>
        </c:ser>
        <c:ser>
          <c:idx val="3"/>
          <c:order val="2"/>
          <c:tx>
            <c:strRef>
              <c:f>Arkusz1!$H$1</c:f>
              <c:strCache>
                <c:ptCount val="1"/>
                <c:pt idx="0">
                  <c:v>2018</c:v>
                </c:pt>
              </c:strCache>
            </c:strRef>
          </c:tx>
          <c:spPr>
            <a:solidFill>
              <a:schemeClr val="tx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małopolskie</c:v>
                </c:pt>
              </c:strCache>
            </c:strRef>
          </c:cat>
          <c:val>
            <c:numRef>
              <c:f>Arkusz1!$H$2</c:f>
              <c:numCache>
                <c:formatCode>0%</c:formatCode>
                <c:ptCount val="1"/>
                <c:pt idx="0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32D-48B7-AC17-0E418ECAA0EB}"/>
            </c:ext>
          </c:extLst>
        </c:ser>
        <c:ser>
          <c:idx val="4"/>
          <c:order val="3"/>
          <c:tx>
            <c:strRef>
              <c:f>Arkusz1!$I$1</c:f>
              <c:strCache>
                <c:ptCount val="1"/>
                <c:pt idx="0">
                  <c:v>2019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małopolskie</c:v>
                </c:pt>
              </c:strCache>
            </c:strRef>
          </c:cat>
          <c:val>
            <c:numRef>
              <c:f>Arkusz1!$I$2</c:f>
              <c:numCache>
                <c:formatCode>0%</c:formatCode>
                <c:ptCount val="1"/>
                <c:pt idx="0">
                  <c:v>0.18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32D-48B7-AC17-0E418ECAA0EB}"/>
            </c:ext>
          </c:extLst>
        </c:ser>
        <c:ser>
          <c:idx val="5"/>
          <c:order val="4"/>
          <c:tx>
            <c:strRef>
              <c:f>Arkusz1!$J$1</c:f>
              <c:strCache>
                <c:ptCount val="1"/>
                <c:pt idx="0">
                  <c:v>2021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małopolskie</c:v>
                </c:pt>
              </c:strCache>
            </c:strRef>
          </c:cat>
          <c:val>
            <c:numRef>
              <c:f>Arkusz1!$J$2</c:f>
              <c:numCache>
                <c:formatCode>0%</c:formatCode>
                <c:ptCount val="1"/>
                <c:pt idx="0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12B-4D77-AC3F-EE32FE7B75C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20"/>
        <c:overlap val="-30"/>
        <c:axId val="392569856"/>
        <c:axId val="381669312"/>
      </c:barChart>
      <c:catAx>
        <c:axId val="39256985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>
            <a:noFill/>
          </a:ln>
        </c:spPr>
        <c:crossAx val="381669312"/>
        <c:crosses val="autoZero"/>
        <c:auto val="1"/>
        <c:lblAlgn val="ctr"/>
        <c:lblOffset val="100"/>
        <c:noMultiLvlLbl val="0"/>
      </c:catAx>
      <c:valAx>
        <c:axId val="381669312"/>
        <c:scaling>
          <c:orientation val="minMax"/>
          <c:max val="0.27"/>
          <c:min val="0"/>
        </c:scaling>
        <c:delete val="1"/>
        <c:axPos val="l"/>
        <c:numFmt formatCode="0%" sourceLinked="1"/>
        <c:majorTickMark val="out"/>
        <c:minorTickMark val="none"/>
        <c:tickLblPos val="nextTo"/>
        <c:crossAx val="3925698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800"/>
      </a:pPr>
      <a:endParaRPr lang="en-US"/>
    </a:p>
  </c:txPr>
  <c:externalData r:id="rId1">
    <c:autoUpdate val="0"/>
  </c:externalData>
</c:chartSpace>
</file>

<file path=ppt/charts/chart1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011994121191307"/>
          <c:y val="0.17383924095636158"/>
          <c:w val="0.51724101842886006"/>
          <c:h val="0.73637176721708231"/>
        </c:manualLayout>
      </c:layout>
      <c:barChart>
        <c:barDir val="col"/>
        <c:grouping val="stacked"/>
        <c:varyColors val="0"/>
        <c:ser>
          <c:idx val="9"/>
          <c:order val="0"/>
          <c:tx>
            <c:strRef>
              <c:f>Arkusz1!$A$9</c:f>
              <c:strCache>
                <c:ptCount val="1"/>
                <c:pt idx="0">
                  <c:v>dopełnienie T2B</c:v>
                </c:pt>
              </c:strCache>
            </c:strRef>
          </c:tx>
          <c:spPr>
            <a:noFill/>
          </c:spPr>
          <c:invertIfNegative val="0"/>
          <c:dLbls>
            <c:delete val="1"/>
          </c:dLbls>
          <c:val>
            <c:numRef>
              <c:f>Arkusz1!$B$9:$F$9</c:f>
              <c:numCache>
                <c:formatCode>###0%</c:formatCode>
                <c:ptCount val="1"/>
                <c:pt idx="0">
                  <c:v>0.17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A6E-4FFE-855C-39465815E5C9}"/>
            </c:ext>
          </c:extLst>
        </c:ser>
        <c:ser>
          <c:idx val="0"/>
          <c:order val="1"/>
          <c:tx>
            <c:strRef>
              <c:f>Arkusz1!$A$8</c:f>
              <c:strCache>
                <c:ptCount val="1"/>
                <c:pt idx="0">
                  <c:v>T2B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6699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Arkusz1!$B$8:$F$8</c:f>
              <c:numCache>
                <c:formatCode>###0%</c:formatCode>
                <c:ptCount val="1"/>
                <c:pt idx="0">
                  <c:v>0.91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A6E-4FFE-855C-39465815E5C9}"/>
            </c:ext>
          </c:extLst>
        </c:ser>
        <c:ser>
          <c:idx val="3"/>
          <c:order val="2"/>
          <c:tx>
            <c:strRef>
              <c:f>Arkusz1!$A$6</c:f>
              <c:strCache>
                <c:ptCount val="1"/>
              </c:strCache>
            </c:strRef>
          </c:tx>
          <c:spPr>
            <a:solidFill>
              <a:srgbClr val="9DA6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Arkusz1!$B$6:$F$6</c:f>
              <c:numCache>
                <c:formatCode>###0%</c:formatCode>
                <c:ptCount val="1"/>
                <c:pt idx="0">
                  <c:v>0.62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A6E-4FFE-855C-39465815E5C9}"/>
            </c:ext>
          </c:extLst>
        </c:ser>
        <c:ser>
          <c:idx val="4"/>
          <c:order val="3"/>
          <c:tx>
            <c:strRef>
              <c:f>Arkusz1!$A$5</c:f>
              <c:strCache>
                <c:ptCount val="1"/>
              </c:strCache>
            </c:strRef>
          </c:tx>
          <c:spPr>
            <a:solidFill>
              <a:srgbClr val="C8D4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Arkusz1!$B$5:$F$5</c:f>
              <c:numCache>
                <c:formatCode>###0%</c:formatCode>
                <c:ptCount val="1"/>
                <c:pt idx="0">
                  <c:v>0.28999999999999998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7A6E-4FFE-855C-39465815E5C9}"/>
            </c:ext>
          </c:extLst>
        </c:ser>
        <c:ser>
          <c:idx val="5"/>
          <c:order val="4"/>
          <c:tx>
            <c:strRef>
              <c:f>Arkusz1!$A$4</c:f>
              <c:strCache>
                <c:ptCount val="1"/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3"/>
              <c:layout>
                <c:manualLayout>
                  <c:x val="-2.31390744266116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7A6E-4FFE-855C-39465815E5C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Arkusz1!$B$4:$F$4</c:f>
              <c:numCache>
                <c:formatCode>###0%</c:formatCode>
                <c:ptCount val="1"/>
                <c:pt idx="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7A6E-4FFE-855C-39465815E5C9}"/>
            </c:ext>
          </c:extLst>
        </c:ser>
        <c:ser>
          <c:idx val="6"/>
          <c:order val="5"/>
          <c:tx>
            <c:strRef>
              <c:f>Arkusz1!$A$3</c:f>
              <c:strCache>
                <c:ptCount val="1"/>
              </c:strCache>
            </c:strRef>
          </c:tx>
          <c:spPr>
            <a:solidFill>
              <a:srgbClr val="FFC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-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7A6E-4FFE-855C-39465815E5C9}"/>
                </c:ext>
              </c:extLst>
            </c:dLbl>
            <c:dLbl>
              <c:idx val="1"/>
              <c:layout>
                <c:manualLayout>
                  <c:x val="-5.2889312975112353E-2"/>
                  <c:y val="-2.892260725723082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7A6E-4FFE-855C-39465815E5C9}"/>
                </c:ext>
              </c:extLst>
            </c:dLbl>
            <c:dLbl>
              <c:idx val="3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7A6E-4FFE-855C-39465815E5C9}"/>
                </c:ext>
              </c:extLst>
            </c:dLbl>
            <c:dLbl>
              <c:idx val="4"/>
              <c:layout>
                <c:manualLayout>
                  <c:x val="-3.305582060944521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7A6E-4FFE-855C-39465815E5C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Arkusz1!$B$3:$F$3</c:f>
              <c:numCache>
                <c:formatCode>###0%</c:formatCode>
                <c:ptCount val="1"/>
                <c:pt idx="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7A6E-4FFE-855C-39465815E5C9}"/>
            </c:ext>
          </c:extLst>
        </c:ser>
        <c:ser>
          <c:idx val="7"/>
          <c:order val="6"/>
          <c:tx>
            <c:strRef>
              <c:f>Arkusz1!$A$2</c:f>
              <c:strCache>
                <c:ptCount val="1"/>
              </c:strCache>
            </c:strRef>
          </c:tx>
          <c:spPr>
            <a:solidFill>
              <a:srgbClr val="F39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5.6194895036056874E-2"/>
                  <c:y val="2.2775499848201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7A6E-4FFE-855C-39465815E5C9}"/>
                </c:ext>
              </c:extLst>
            </c:dLbl>
            <c:dLbl>
              <c:idx val="1"/>
              <c:layout>
                <c:manualLayout>
                  <c:x val="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7A6E-4FFE-855C-39465815E5C9}"/>
                </c:ext>
              </c:extLst>
            </c:dLbl>
            <c:dLbl>
              <c:idx val="2"/>
              <c:layout>
                <c:manualLayout>
                  <c:x val="3.96669847313342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7A6E-4FFE-855C-39465815E5C9}"/>
                </c:ext>
              </c:extLst>
            </c:dLbl>
            <c:dLbl>
              <c:idx val="4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7A6E-4FFE-855C-39465815E5C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Arkusz1!$B$2:$F$2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F-7A6E-4FFE-855C-39465815E5C9}"/>
            </c:ext>
          </c:extLst>
        </c:ser>
        <c:ser>
          <c:idx val="8"/>
          <c:order val="7"/>
          <c:tx>
            <c:strRef>
              <c:f>Arkusz1!$A$7</c:f>
              <c:strCache>
                <c:ptCount val="1"/>
                <c:pt idx="0">
                  <c:v>B2B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BF73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Arkusz1!$B$7:$F$7</c:f>
              <c:numCache>
                <c:formatCode>###0%</c:formatCode>
                <c:ptCount val="1"/>
                <c:pt idx="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7A6E-4FFE-855C-39465815E5C9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6"/>
        <c:overlap val="100"/>
        <c:axId val="401732608"/>
        <c:axId val="404280384"/>
      </c:barChart>
      <c:catAx>
        <c:axId val="401732608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04280384"/>
        <c:crosses val="autoZero"/>
        <c:auto val="1"/>
        <c:lblAlgn val="ctr"/>
        <c:lblOffset val="0"/>
        <c:noMultiLvlLbl val="0"/>
      </c:catAx>
      <c:valAx>
        <c:axId val="404280384"/>
        <c:scaling>
          <c:orientation val="maxMin"/>
          <c:max val="2.5"/>
          <c:min val="1"/>
        </c:scaling>
        <c:delete val="1"/>
        <c:axPos val="l"/>
        <c:numFmt formatCode="0%" sourceLinked="0"/>
        <c:majorTickMark val="out"/>
        <c:minorTickMark val="none"/>
        <c:tickLblPos val="nextTo"/>
        <c:crossAx val="4017326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  <a:latin typeface="+mn-lt"/>
        </a:defRPr>
      </a:pPr>
      <a:endParaRPr lang="en-US"/>
    </a:p>
  </c:txPr>
  <c:externalData r:id="rId2">
    <c:autoUpdate val="0"/>
  </c:externalData>
</c:chartSpace>
</file>

<file path=ppt/charts/chart1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011994121191307"/>
          <c:y val="0.17383924095636158"/>
          <c:w val="0.51724101842886006"/>
          <c:h val="0.73637176721708231"/>
        </c:manualLayout>
      </c:layout>
      <c:barChart>
        <c:barDir val="col"/>
        <c:grouping val="stacked"/>
        <c:varyColors val="0"/>
        <c:ser>
          <c:idx val="9"/>
          <c:order val="0"/>
          <c:tx>
            <c:strRef>
              <c:f>Arkusz1!$A$9</c:f>
              <c:strCache>
                <c:ptCount val="1"/>
                <c:pt idx="0">
                  <c:v>dopełnienie T2B</c:v>
                </c:pt>
              </c:strCache>
            </c:strRef>
          </c:tx>
          <c:spPr>
            <a:noFill/>
          </c:spPr>
          <c:invertIfNegative val="0"/>
          <c:dLbls>
            <c:delete val="1"/>
          </c:dLbls>
          <c:val>
            <c:numRef>
              <c:f>Arkusz1!$B$9:$F$9</c:f>
              <c:numCache>
                <c:formatCode>###0%</c:formatCode>
                <c:ptCount val="1"/>
                <c:pt idx="0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209-4BBE-9651-963076C66E0F}"/>
            </c:ext>
          </c:extLst>
        </c:ser>
        <c:ser>
          <c:idx val="0"/>
          <c:order val="1"/>
          <c:tx>
            <c:strRef>
              <c:f>Arkusz1!$A$8</c:f>
              <c:strCache>
                <c:ptCount val="1"/>
                <c:pt idx="0">
                  <c:v>T2B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6699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Arkusz1!$B$8:$F$8</c:f>
              <c:numCache>
                <c:formatCode>###0%</c:formatCode>
                <c:ptCount val="1"/>
                <c:pt idx="0">
                  <c:v>0.9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209-4BBE-9651-963076C66E0F}"/>
            </c:ext>
          </c:extLst>
        </c:ser>
        <c:ser>
          <c:idx val="3"/>
          <c:order val="2"/>
          <c:tx>
            <c:strRef>
              <c:f>Arkusz1!$A$6</c:f>
              <c:strCache>
                <c:ptCount val="1"/>
              </c:strCache>
            </c:strRef>
          </c:tx>
          <c:spPr>
            <a:solidFill>
              <a:srgbClr val="9DA6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Arkusz1!$B$6:$F$6</c:f>
              <c:numCache>
                <c:formatCode>###0%</c:formatCode>
                <c:ptCount val="1"/>
                <c:pt idx="0">
                  <c:v>0.49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209-4BBE-9651-963076C66E0F}"/>
            </c:ext>
          </c:extLst>
        </c:ser>
        <c:ser>
          <c:idx val="4"/>
          <c:order val="3"/>
          <c:tx>
            <c:strRef>
              <c:f>Arkusz1!$A$5</c:f>
              <c:strCache>
                <c:ptCount val="1"/>
              </c:strCache>
            </c:strRef>
          </c:tx>
          <c:spPr>
            <a:solidFill>
              <a:srgbClr val="C8D4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Arkusz1!$B$5:$F$5</c:f>
              <c:numCache>
                <c:formatCode>###0%</c:formatCode>
                <c:ptCount val="1"/>
                <c:pt idx="0">
                  <c:v>0.41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209-4BBE-9651-963076C66E0F}"/>
            </c:ext>
          </c:extLst>
        </c:ser>
        <c:ser>
          <c:idx val="5"/>
          <c:order val="4"/>
          <c:tx>
            <c:strRef>
              <c:f>Arkusz1!$A$4</c:f>
              <c:strCache>
                <c:ptCount val="1"/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3"/>
              <c:layout>
                <c:manualLayout>
                  <c:x val="-2.31390744266116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6209-4BBE-9651-963076C66E0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Arkusz1!$B$4:$F$4</c:f>
              <c:numCache>
                <c:formatCode>###0%</c:formatCode>
                <c:ptCount val="1"/>
                <c:pt idx="0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6209-4BBE-9651-963076C66E0F}"/>
            </c:ext>
          </c:extLst>
        </c:ser>
        <c:ser>
          <c:idx val="6"/>
          <c:order val="5"/>
          <c:tx>
            <c:strRef>
              <c:f>Arkusz1!$A$3</c:f>
              <c:strCache>
                <c:ptCount val="1"/>
              </c:strCache>
            </c:strRef>
          </c:tx>
          <c:spPr>
            <a:solidFill>
              <a:srgbClr val="FFC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-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6209-4BBE-9651-963076C66E0F}"/>
                </c:ext>
              </c:extLst>
            </c:dLbl>
            <c:dLbl>
              <c:idx val="1"/>
              <c:layout>
                <c:manualLayout>
                  <c:x val="-5.2889312975112353E-2"/>
                  <c:y val="-2.892260725723082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6209-4BBE-9651-963076C66E0F}"/>
                </c:ext>
              </c:extLst>
            </c:dLbl>
            <c:dLbl>
              <c:idx val="3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6209-4BBE-9651-963076C66E0F}"/>
                </c:ext>
              </c:extLst>
            </c:dLbl>
            <c:dLbl>
              <c:idx val="4"/>
              <c:layout>
                <c:manualLayout>
                  <c:x val="-3.305582060944521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6209-4BBE-9651-963076C66E0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Arkusz1!$B$3:$F$3</c:f>
              <c:numCache>
                <c:formatCode>###0%</c:formatCode>
                <c:ptCount val="1"/>
                <c:pt idx="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6209-4BBE-9651-963076C66E0F}"/>
            </c:ext>
          </c:extLst>
        </c:ser>
        <c:ser>
          <c:idx val="7"/>
          <c:order val="6"/>
          <c:tx>
            <c:strRef>
              <c:f>Arkusz1!$A$2</c:f>
              <c:strCache>
                <c:ptCount val="1"/>
              </c:strCache>
            </c:strRef>
          </c:tx>
          <c:spPr>
            <a:solidFill>
              <a:srgbClr val="F39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5.6194895036056874E-2"/>
                  <c:y val="2.2775499848201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6209-4BBE-9651-963076C66E0F}"/>
                </c:ext>
              </c:extLst>
            </c:dLbl>
            <c:dLbl>
              <c:idx val="1"/>
              <c:layout>
                <c:manualLayout>
                  <c:x val="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6209-4BBE-9651-963076C66E0F}"/>
                </c:ext>
              </c:extLst>
            </c:dLbl>
            <c:dLbl>
              <c:idx val="2"/>
              <c:layout>
                <c:manualLayout>
                  <c:x val="3.96669847313342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6209-4BBE-9651-963076C66E0F}"/>
                </c:ext>
              </c:extLst>
            </c:dLbl>
            <c:dLbl>
              <c:idx val="4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6209-4BBE-9651-963076C66E0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Arkusz1!$B$2:$F$2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F-6209-4BBE-9651-963076C66E0F}"/>
            </c:ext>
          </c:extLst>
        </c:ser>
        <c:ser>
          <c:idx val="8"/>
          <c:order val="7"/>
          <c:tx>
            <c:strRef>
              <c:f>Arkusz1!$A$7</c:f>
              <c:strCache>
                <c:ptCount val="1"/>
                <c:pt idx="0">
                  <c:v>B2B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BF73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Arkusz1!$B$7:$F$7</c:f>
              <c:numCache>
                <c:formatCode>###0%</c:formatCode>
                <c:ptCount val="1"/>
                <c:pt idx="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6209-4BBE-9651-963076C66E0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6"/>
        <c:overlap val="100"/>
        <c:axId val="401732608"/>
        <c:axId val="404280384"/>
      </c:barChart>
      <c:catAx>
        <c:axId val="401732608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04280384"/>
        <c:crosses val="autoZero"/>
        <c:auto val="1"/>
        <c:lblAlgn val="ctr"/>
        <c:lblOffset val="0"/>
        <c:noMultiLvlLbl val="0"/>
      </c:catAx>
      <c:valAx>
        <c:axId val="404280384"/>
        <c:scaling>
          <c:orientation val="maxMin"/>
          <c:max val="2.5"/>
          <c:min val="1"/>
        </c:scaling>
        <c:delete val="1"/>
        <c:axPos val="l"/>
        <c:numFmt formatCode="0%" sourceLinked="0"/>
        <c:majorTickMark val="out"/>
        <c:minorTickMark val="none"/>
        <c:tickLblPos val="nextTo"/>
        <c:crossAx val="4017326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  <a:latin typeface="+mn-lt"/>
        </a:defRPr>
      </a:pPr>
      <a:endParaRPr lang="en-US"/>
    </a:p>
  </c:txPr>
  <c:externalData r:id="rId2">
    <c:autoUpdate val="0"/>
  </c:externalData>
</c:chartSpace>
</file>

<file path=ppt/charts/chart1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011994121191307"/>
          <c:y val="0.17383924095636158"/>
          <c:w val="0.51724101842886006"/>
          <c:h val="0.73637176721708231"/>
        </c:manualLayout>
      </c:layout>
      <c:barChart>
        <c:barDir val="col"/>
        <c:grouping val="stacked"/>
        <c:varyColors val="0"/>
        <c:ser>
          <c:idx val="9"/>
          <c:order val="0"/>
          <c:tx>
            <c:strRef>
              <c:f>Arkusz1!$A$9</c:f>
              <c:strCache>
                <c:ptCount val="1"/>
                <c:pt idx="0">
                  <c:v>dopełnienie T2B</c:v>
                </c:pt>
              </c:strCache>
            </c:strRef>
          </c:tx>
          <c:spPr>
            <a:noFill/>
          </c:spPr>
          <c:invertIfNegative val="0"/>
          <c:dLbls>
            <c:delete val="1"/>
          </c:dLbls>
          <c:val>
            <c:numRef>
              <c:f>Arkusz1!$B$9:$F$9</c:f>
              <c:numCache>
                <c:formatCode>###0%</c:formatCode>
                <c:ptCount val="1"/>
                <c:pt idx="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06-4145-A8A4-4FFD07AD06CE}"/>
            </c:ext>
          </c:extLst>
        </c:ser>
        <c:ser>
          <c:idx val="0"/>
          <c:order val="1"/>
          <c:tx>
            <c:strRef>
              <c:f>Arkusz1!$A$8</c:f>
              <c:strCache>
                <c:ptCount val="1"/>
                <c:pt idx="0">
                  <c:v>T2B</c:v>
                </c:pt>
              </c:strCache>
            </c:strRef>
          </c:tx>
          <c:spPr>
            <a:noFill/>
          </c:spPr>
          <c:invertIfNegative val="0"/>
          <c:dLbls>
            <c:dLbl>
              <c:idx val="0"/>
              <c:layout>
                <c:manualLayout>
                  <c:x val="0"/>
                  <c:y val="1.043573403044586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6598328201054433"/>
                      <c:h val="8.8539072394887078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12-D106-4145-A8A4-4FFD07AD06C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6699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Arkusz1!$B$8:$F$8</c:f>
              <c:numCache>
                <c:formatCode>###0%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06-4145-A8A4-4FFD07AD06CE}"/>
            </c:ext>
          </c:extLst>
        </c:ser>
        <c:ser>
          <c:idx val="3"/>
          <c:order val="2"/>
          <c:tx>
            <c:strRef>
              <c:f>Arkusz1!$A$6</c:f>
              <c:strCache>
                <c:ptCount val="1"/>
              </c:strCache>
            </c:strRef>
          </c:tx>
          <c:spPr>
            <a:solidFill>
              <a:srgbClr val="9DA6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Arkusz1!$B$6:$F$6</c:f>
              <c:numCache>
                <c:formatCode>###0%</c:formatCode>
                <c:ptCount val="1"/>
                <c:pt idx="0">
                  <c:v>0.63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106-4145-A8A4-4FFD07AD06CE}"/>
            </c:ext>
          </c:extLst>
        </c:ser>
        <c:ser>
          <c:idx val="4"/>
          <c:order val="3"/>
          <c:tx>
            <c:strRef>
              <c:f>Arkusz1!$A$5</c:f>
              <c:strCache>
                <c:ptCount val="1"/>
              </c:strCache>
            </c:strRef>
          </c:tx>
          <c:spPr>
            <a:solidFill>
              <a:srgbClr val="C8D4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Arkusz1!$B$5:$F$5</c:f>
              <c:numCache>
                <c:formatCode>###0%</c:formatCode>
                <c:ptCount val="1"/>
                <c:pt idx="0">
                  <c:v>0.37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106-4145-A8A4-4FFD07AD06CE}"/>
            </c:ext>
          </c:extLst>
        </c:ser>
        <c:ser>
          <c:idx val="5"/>
          <c:order val="4"/>
          <c:tx>
            <c:strRef>
              <c:f>Arkusz1!$A$4</c:f>
              <c:strCache>
                <c:ptCount val="1"/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3"/>
              <c:layout>
                <c:manualLayout>
                  <c:x val="-2.31390744266116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D106-4145-A8A4-4FFD07AD06C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Arkusz1!$B$4:$F$4</c:f>
              <c:numCache>
                <c:formatCode>###0%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5-D106-4145-A8A4-4FFD07AD06CE}"/>
            </c:ext>
          </c:extLst>
        </c:ser>
        <c:ser>
          <c:idx val="6"/>
          <c:order val="5"/>
          <c:tx>
            <c:strRef>
              <c:f>Arkusz1!$A$3</c:f>
              <c:strCache>
                <c:ptCount val="1"/>
              </c:strCache>
            </c:strRef>
          </c:tx>
          <c:spPr>
            <a:solidFill>
              <a:srgbClr val="FFC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-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D106-4145-A8A4-4FFD07AD06CE}"/>
                </c:ext>
              </c:extLst>
            </c:dLbl>
            <c:dLbl>
              <c:idx val="1"/>
              <c:layout>
                <c:manualLayout>
                  <c:x val="-5.2889312975112353E-2"/>
                  <c:y val="-2.892260725723082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D106-4145-A8A4-4FFD07AD06CE}"/>
                </c:ext>
              </c:extLst>
            </c:dLbl>
            <c:dLbl>
              <c:idx val="3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D106-4145-A8A4-4FFD07AD06CE}"/>
                </c:ext>
              </c:extLst>
            </c:dLbl>
            <c:dLbl>
              <c:idx val="4"/>
              <c:layout>
                <c:manualLayout>
                  <c:x val="-3.305582060944521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D106-4145-A8A4-4FFD07AD06C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Arkusz1!$B$3:$F$3</c:f>
              <c:numCache>
                <c:formatCode>###0%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A-D106-4145-A8A4-4FFD07AD06CE}"/>
            </c:ext>
          </c:extLst>
        </c:ser>
        <c:ser>
          <c:idx val="7"/>
          <c:order val="6"/>
          <c:tx>
            <c:strRef>
              <c:f>Arkusz1!$A$2</c:f>
              <c:strCache>
                <c:ptCount val="1"/>
              </c:strCache>
            </c:strRef>
          </c:tx>
          <c:spPr>
            <a:solidFill>
              <a:srgbClr val="F39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5.6194895036056874E-2"/>
                  <c:y val="2.2775499848201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D106-4145-A8A4-4FFD07AD06CE}"/>
                </c:ext>
              </c:extLst>
            </c:dLbl>
            <c:dLbl>
              <c:idx val="1"/>
              <c:layout>
                <c:manualLayout>
                  <c:x val="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D106-4145-A8A4-4FFD07AD06CE}"/>
                </c:ext>
              </c:extLst>
            </c:dLbl>
            <c:dLbl>
              <c:idx val="2"/>
              <c:layout>
                <c:manualLayout>
                  <c:x val="3.96669847313342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D106-4145-A8A4-4FFD07AD06CE}"/>
                </c:ext>
              </c:extLst>
            </c:dLbl>
            <c:dLbl>
              <c:idx val="4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D106-4145-A8A4-4FFD07AD06C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Arkusz1!$B$2:$F$2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F-D106-4145-A8A4-4FFD07AD06CE}"/>
            </c:ext>
          </c:extLst>
        </c:ser>
        <c:ser>
          <c:idx val="8"/>
          <c:order val="7"/>
          <c:tx>
            <c:strRef>
              <c:f>Arkusz1!$A$7</c:f>
              <c:strCache>
                <c:ptCount val="1"/>
                <c:pt idx="0">
                  <c:v>B2B</c:v>
                </c:pt>
              </c:strCache>
            </c:strRef>
          </c:tx>
          <c:spPr>
            <a:noFill/>
          </c:spPr>
          <c:invertIfNegative val="0"/>
          <c:dLbls>
            <c:dLbl>
              <c:idx val="0"/>
              <c:layout>
                <c:manualLayout>
                  <c:x val="6.3291738534352708E-3"/>
                  <c:y val="3.0653089735697157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D106-4145-A8A4-4FFD07AD06C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BF73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Arkusz1!$B$7:$F$7</c:f>
              <c:numCache>
                <c:formatCode>###0%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D106-4145-A8A4-4FFD07AD06CE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6"/>
        <c:overlap val="100"/>
        <c:axId val="401732608"/>
        <c:axId val="404280384"/>
      </c:barChart>
      <c:catAx>
        <c:axId val="401732608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04280384"/>
        <c:crosses val="autoZero"/>
        <c:auto val="1"/>
        <c:lblAlgn val="ctr"/>
        <c:lblOffset val="0"/>
        <c:noMultiLvlLbl val="0"/>
      </c:catAx>
      <c:valAx>
        <c:axId val="404280384"/>
        <c:scaling>
          <c:orientation val="maxMin"/>
          <c:max val="2.5"/>
          <c:min val="1"/>
        </c:scaling>
        <c:delete val="1"/>
        <c:axPos val="l"/>
        <c:numFmt formatCode="0%" sourceLinked="0"/>
        <c:majorTickMark val="out"/>
        <c:minorTickMark val="none"/>
        <c:tickLblPos val="nextTo"/>
        <c:crossAx val="4017326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  <a:latin typeface="+mn-lt"/>
        </a:defRPr>
      </a:pPr>
      <a:endParaRPr lang="en-US"/>
    </a:p>
  </c:txPr>
  <c:externalData r:id="rId2">
    <c:autoUpdate val="0"/>
  </c:externalData>
</c:chartSpace>
</file>

<file path=ppt/charts/chart1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200"/>
            </a:pPr>
            <a:r>
              <a:rPr lang="pl-PL" dirty="0"/>
              <a:t>n=74</a:t>
            </a:r>
          </a:p>
        </c:rich>
      </c:tx>
      <c:layout>
        <c:manualLayout>
          <c:xMode val="edge"/>
          <c:yMode val="edge"/>
          <c:x val="0.70619629326102462"/>
          <c:y val="0.54958479559933859"/>
        </c:manualLayout>
      </c:layout>
      <c:overlay val="0"/>
    </c:title>
    <c:autoTitleDeleted val="0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"/>
          <c:y val="9.7271645238821036E-2"/>
          <c:w val="0.59652500096252747"/>
          <c:h val="0.6451009557130627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rgbClr val="9DA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8629-4FD6-A6FC-C0BFA31A7597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8629-4FD6-A6FC-C0BFA31A7597}"/>
              </c:ext>
            </c:extLst>
          </c:dPt>
          <c:dLbls>
            <c:dLbl>
              <c:idx val="0"/>
              <c:layout>
                <c:manualLayout>
                  <c:x val="-9.3318278618559694E-2"/>
                  <c:y val="-0.29858029353059318"/>
                </c:manualLayout>
              </c:layout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629-4FD6-A6FC-C0BFA31A7597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8629-4FD6-A6FC-C0BFA31A7597}"/>
                </c:ext>
              </c:extLst>
            </c:dLbl>
            <c:dLbl>
              <c:idx val="3"/>
              <c:layout>
                <c:manualLayout>
                  <c:x val="1.3116328945094579E-2"/>
                  <c:y val="1.604189182156566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8629-4FD6-A6FC-C0BFA31A7597}"/>
                </c:ext>
              </c:extLst>
            </c:dLbl>
            <c:dLbl>
              <c:idx val="4"/>
              <c:layout>
                <c:manualLayout>
                  <c:x val="2.4142255150013964E-2"/>
                  <c:y val="1.604189182156566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8629-4FD6-A6FC-C0BFA31A759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Arkusz1!$A$2:$A$3</c:f>
              <c:strCache>
                <c:ptCount val="2"/>
                <c:pt idx="0">
                  <c:v>tak</c:v>
                </c:pt>
                <c:pt idx="1">
                  <c:v>nie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0.82</c:v>
                </c:pt>
                <c:pt idx="1">
                  <c:v>0.18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629-4FD6-A6FC-C0BFA31A759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>
        <c:manualLayout>
          <c:xMode val="edge"/>
          <c:yMode val="edge"/>
          <c:x val="0.74529271703291167"/>
          <c:y val="0.15533834086592438"/>
          <c:w val="0.13762230318802179"/>
          <c:h val="0.17925763025168456"/>
        </c:manualLayout>
      </c:layout>
      <c:overlay val="0"/>
      <c:txPr>
        <a:bodyPr/>
        <a:lstStyle/>
        <a:p>
          <a:pPr>
            <a:defRPr sz="1200"/>
          </a:pPr>
          <a:endParaRPr lang="en-US"/>
        </a:p>
      </c:txPr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pl-PL" dirty="0"/>
              <a:t>n=61</a:t>
            </a:r>
          </a:p>
        </c:rich>
      </c:tx>
      <c:layout>
        <c:manualLayout>
          <c:xMode val="edge"/>
          <c:yMode val="edge"/>
          <c:x val="0.65266846016629598"/>
          <c:y val="0.77185229783536013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"/>
          <c:y val="0"/>
          <c:w val="0.7537510478982159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rgbClr val="9DA60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Arkusz1!$A$2:$A$5</c:f>
              <c:strCache>
                <c:ptCount val="4"/>
                <c:pt idx="0">
                  <c:v>Bilety </c:v>
                </c:pt>
                <c:pt idx="1">
                  <c:v>Wyliczenia pracowników </c:v>
                </c:pt>
                <c:pt idx="2">
                  <c:v>Księga gości (księga meldunkowa, księga frekwencji) </c:v>
                </c:pt>
                <c:pt idx="3">
                  <c:v>Inny sposób </c:v>
                </c:pt>
              </c:strCache>
            </c:strRef>
          </c:cat>
          <c:val>
            <c:numRef>
              <c:f>Arkusz1!$B$2:$B$5</c:f>
              <c:numCache>
                <c:formatCode>0%</c:formatCode>
                <c:ptCount val="4"/>
                <c:pt idx="0">
                  <c:v>0.57379999999999998</c:v>
                </c:pt>
                <c:pt idx="1">
                  <c:v>0.26229999999999998</c:v>
                </c:pt>
                <c:pt idx="2">
                  <c:v>1.6399999999999998E-2</c:v>
                </c:pt>
                <c:pt idx="3">
                  <c:v>0.14749999999999999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35-454C-B2F5-910294293B4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437921280"/>
        <c:axId val="345708160"/>
      </c:barChart>
      <c:catAx>
        <c:axId val="437921280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45708160"/>
        <c:crosses val="autoZero"/>
        <c:auto val="1"/>
        <c:lblAlgn val="ctr"/>
        <c:lblOffset val="100"/>
        <c:noMultiLvlLbl val="0"/>
      </c:catAx>
      <c:valAx>
        <c:axId val="34570816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437921280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200"/>
            </a:pPr>
            <a:r>
              <a:rPr lang="pl-PL" dirty="0"/>
              <a:t>n=61</a:t>
            </a:r>
          </a:p>
        </c:rich>
      </c:tx>
      <c:layout>
        <c:manualLayout>
          <c:xMode val="edge"/>
          <c:yMode val="edge"/>
          <c:x val="0.72927421384735991"/>
          <c:y val="0.4091366174204451"/>
        </c:manualLayout>
      </c:layout>
      <c:overlay val="0"/>
    </c:title>
    <c:autoTitleDeleted val="0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"/>
          <c:y val="0"/>
          <c:w val="0.62687838090023851"/>
          <c:h val="0.67418335671512564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rgbClr val="9DA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58A0-414B-8C13-7C8254289710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58A0-414B-8C13-7C8254289710}"/>
              </c:ext>
            </c:extLst>
          </c:dPt>
          <c:dLbls>
            <c:dLbl>
              <c:idx val="0"/>
              <c:layout>
                <c:manualLayout>
                  <c:x val="-0.17179659251807369"/>
                  <c:y val="8.4485867758515812E-2"/>
                </c:manualLayout>
              </c:layout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58A0-414B-8C13-7C8254289710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58A0-414B-8C13-7C8254289710}"/>
                </c:ext>
              </c:extLst>
            </c:dLbl>
            <c:dLbl>
              <c:idx val="3"/>
              <c:layout>
                <c:manualLayout>
                  <c:x val="1.3116328945094579E-2"/>
                  <c:y val="1.604189182156566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58A0-414B-8C13-7C8254289710}"/>
                </c:ext>
              </c:extLst>
            </c:dLbl>
            <c:dLbl>
              <c:idx val="4"/>
              <c:layout>
                <c:manualLayout>
                  <c:x val="2.4142255150013964E-2"/>
                  <c:y val="1.604189182156566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58A0-414B-8C13-7C825428971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Arkusz1!$A$2:$A$3</c:f>
              <c:strCache>
                <c:ptCount val="2"/>
                <c:pt idx="0">
                  <c:v>tak</c:v>
                </c:pt>
                <c:pt idx="1">
                  <c:v>nie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0.377</c:v>
                </c:pt>
                <c:pt idx="1">
                  <c:v>0.623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8A0-414B-8C13-7C825428971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>
        <c:manualLayout>
          <c:xMode val="edge"/>
          <c:yMode val="edge"/>
          <c:x val="0.69297398928822862"/>
          <c:y val="0.15533845048135311"/>
          <c:w val="0.23702832180464634"/>
          <c:h val="0.17925763025168456"/>
        </c:manualLayout>
      </c:layout>
      <c:overlay val="0"/>
      <c:txPr>
        <a:bodyPr/>
        <a:lstStyle/>
        <a:p>
          <a:pPr>
            <a:defRPr sz="1200"/>
          </a:pPr>
          <a:endParaRPr lang="en-US"/>
        </a:p>
      </c:txPr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Arkusz1!$A$2</c:f>
              <c:strCache>
                <c:ptCount val="1"/>
                <c:pt idx="0">
                  <c:v>Kategoria 1</c:v>
                </c:pt>
              </c:strCache>
            </c:strRef>
          </c:tx>
          <c:spPr>
            <a:ln w="28575">
              <a:solidFill>
                <a:srgbClr val="9DA600"/>
              </a:solidFill>
            </a:ln>
          </c:spPr>
          <c:marker>
            <c:symbol val="none"/>
          </c:marker>
          <c:cat>
            <c:strRef>
              <c:f>Arkusz1!$B$1:$M$1</c:f>
              <c:strCache>
                <c:ptCount val="12"/>
                <c:pt idx="0">
                  <c:v>styczeń</c:v>
                </c:pt>
                <c:pt idx="1">
                  <c:v>luty</c:v>
                </c:pt>
                <c:pt idx="2">
                  <c:v>marzec</c:v>
                </c:pt>
                <c:pt idx="3">
                  <c:v>kwiecień</c:v>
                </c:pt>
                <c:pt idx="4">
                  <c:v>maj</c:v>
                </c:pt>
                <c:pt idx="5">
                  <c:v>czerwiec</c:v>
                </c:pt>
                <c:pt idx="6">
                  <c:v>lipiec</c:v>
                </c:pt>
                <c:pt idx="7">
                  <c:v>sierpień</c:v>
                </c:pt>
                <c:pt idx="8">
                  <c:v>wrzesień</c:v>
                </c:pt>
                <c:pt idx="9">
                  <c:v>październik</c:v>
                </c:pt>
                <c:pt idx="10">
                  <c:v>listopad</c:v>
                </c:pt>
                <c:pt idx="11">
                  <c:v>grudzień</c:v>
                </c:pt>
              </c:strCache>
            </c:strRef>
          </c:cat>
          <c:val>
            <c:numRef>
              <c:f>Arkusz1!$B$2:$M$2</c:f>
              <c:numCache>
                <c:formatCode>0.00</c:formatCode>
                <c:ptCount val="12"/>
                <c:pt idx="0">
                  <c:v>1982.11</c:v>
                </c:pt>
                <c:pt idx="1">
                  <c:v>3255.17</c:v>
                </c:pt>
                <c:pt idx="2">
                  <c:v>3123.79</c:v>
                </c:pt>
                <c:pt idx="3">
                  <c:v>3756.72</c:v>
                </c:pt>
                <c:pt idx="4">
                  <c:v>7005</c:v>
                </c:pt>
                <c:pt idx="5">
                  <c:v>6902.81</c:v>
                </c:pt>
                <c:pt idx="6">
                  <c:v>6880.38</c:v>
                </c:pt>
                <c:pt idx="7">
                  <c:v>8167.72</c:v>
                </c:pt>
                <c:pt idx="8">
                  <c:v>5175.6000000000004</c:v>
                </c:pt>
                <c:pt idx="9">
                  <c:v>4991.1899999999996</c:v>
                </c:pt>
                <c:pt idx="10">
                  <c:v>4034.36</c:v>
                </c:pt>
                <c:pt idx="11">
                  <c:v>3665.83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E8C5-4A1E-A313-E5627C9F8C8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437922304"/>
        <c:axId val="437528256"/>
      </c:lineChart>
      <c:catAx>
        <c:axId val="43792230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800"/>
            </a:pPr>
            <a:endParaRPr lang="en-US"/>
          </a:p>
        </c:txPr>
        <c:crossAx val="437528256"/>
        <c:crosses val="autoZero"/>
        <c:auto val="1"/>
        <c:lblAlgn val="ctr"/>
        <c:lblOffset val="100"/>
        <c:noMultiLvlLbl val="0"/>
      </c:catAx>
      <c:valAx>
        <c:axId val="437528256"/>
        <c:scaling>
          <c:orientation val="minMax"/>
        </c:scaling>
        <c:delete val="1"/>
        <c:axPos val="l"/>
        <c:numFmt formatCode="0.00" sourceLinked="1"/>
        <c:majorTickMark val="out"/>
        <c:minorTickMark val="none"/>
        <c:tickLblPos val="nextTo"/>
        <c:crossAx val="43792230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200"/>
            </a:pPr>
            <a:r>
              <a:rPr lang="en-US" dirty="0"/>
              <a:t>n=</a:t>
            </a:r>
            <a:r>
              <a:rPr lang="pl-PL" dirty="0"/>
              <a:t>61</a:t>
            </a:r>
            <a:endParaRPr lang="en-US" dirty="0"/>
          </a:p>
        </c:rich>
      </c:tx>
      <c:layout>
        <c:manualLayout>
          <c:xMode val="edge"/>
          <c:yMode val="edge"/>
          <c:x val="0.72927421384735991"/>
          <c:y val="0.37991257331898493"/>
        </c:manualLayout>
      </c:layout>
      <c:overlay val="0"/>
    </c:title>
    <c:autoTitleDeleted val="0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"/>
          <c:y val="0"/>
          <c:w val="0.62687838090023851"/>
          <c:h val="0.67418335671512564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rgbClr val="9DA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34F5-489B-97A6-3434C51D094D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34F5-489B-97A6-3434C51D094D}"/>
              </c:ext>
            </c:extLst>
          </c:dPt>
          <c:dLbls>
            <c:dLbl>
              <c:idx val="0"/>
              <c:layout>
                <c:manualLayout>
                  <c:x val="-0.13517339169975737"/>
                  <c:y val="-0.29857998758936938"/>
                </c:manualLayout>
              </c:layout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4F5-489B-97A6-3434C51D094D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34F5-489B-97A6-3434C51D094D}"/>
                </c:ext>
              </c:extLst>
            </c:dLbl>
            <c:dLbl>
              <c:idx val="3"/>
              <c:layout>
                <c:manualLayout>
                  <c:x val="1.3116328945094579E-2"/>
                  <c:y val="1.604189182156566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34F5-489B-97A6-3434C51D094D}"/>
                </c:ext>
              </c:extLst>
            </c:dLbl>
            <c:dLbl>
              <c:idx val="4"/>
              <c:layout>
                <c:manualLayout>
                  <c:x val="2.4142255150013964E-2"/>
                  <c:y val="1.604189182156566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34F5-489B-97A6-3434C51D094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Arkusz1!$A$2:$A$3</c:f>
              <c:strCache>
                <c:ptCount val="2"/>
                <c:pt idx="0">
                  <c:v>tak</c:v>
                </c:pt>
                <c:pt idx="1">
                  <c:v>nie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0.77</c:v>
                </c:pt>
                <c:pt idx="1">
                  <c:v>0.23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34F5-489B-97A6-3434C51D094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>
        <c:manualLayout>
          <c:xMode val="edge"/>
          <c:yMode val="edge"/>
          <c:x val="0.69297398928822862"/>
          <c:y val="0.15533845048135311"/>
          <c:w val="0.23702832180464634"/>
          <c:h val="0.17925763025168456"/>
        </c:manualLayout>
      </c:layout>
      <c:overlay val="0"/>
      <c:txPr>
        <a:bodyPr/>
        <a:lstStyle/>
        <a:p>
          <a:pPr>
            <a:defRPr sz="1200"/>
          </a:pPr>
          <a:endParaRPr lang="en-US"/>
        </a:p>
      </c:txPr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"/>
          <c:y val="0.3355034599414865"/>
          <c:w val="0.3045214706585363"/>
          <c:h val="0.35088709391152173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accent4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rgbClr val="00206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1AA1-4921-BE14-58B006AC7938}"/>
              </c:ext>
            </c:extLst>
          </c:dPt>
          <c:dLbls>
            <c:dLbl>
              <c:idx val="1"/>
              <c:layout>
                <c:manualLayout>
                  <c:x val="5.1537192390617673E-2"/>
                  <c:y val="2.9355099420264954E-2"/>
                </c:manualLayout>
              </c:layout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1AA1-4921-BE14-58B006AC793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/>
            </c:extLst>
          </c:dLbls>
          <c:cat>
            <c:strRef>
              <c:f>Arkusz1!$A$2:$A$3</c:f>
              <c:strCache>
                <c:ptCount val="2"/>
                <c:pt idx="0">
                  <c:v>większość stanowią turyści indywidualni</c:v>
                </c:pt>
                <c:pt idx="1">
                  <c:v>większość stanowią grupy zorganizowane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0.6</c:v>
                </c:pt>
                <c:pt idx="1">
                  <c:v>0.4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AA1-4921-BE14-58B006AC793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legend>
      <c:legendPos val="b"/>
      <c:overlay val="0"/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200"/>
            </a:pPr>
            <a:r>
              <a:rPr lang="en-US" dirty="0"/>
              <a:t>n=</a:t>
            </a:r>
            <a:r>
              <a:rPr lang="pl-PL" dirty="0"/>
              <a:t>74</a:t>
            </a:r>
            <a:endParaRPr lang="en-US" dirty="0"/>
          </a:p>
        </c:rich>
      </c:tx>
      <c:layout>
        <c:manualLayout>
          <c:xMode val="edge"/>
          <c:yMode val="edge"/>
          <c:x val="0.54985748094784459"/>
          <c:y val="0.84139973131580215"/>
        </c:manualLayout>
      </c:layout>
      <c:overlay val="0"/>
    </c:title>
    <c:autoTitleDeleted val="0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"/>
          <c:y val="0.29181493571646333"/>
          <c:w val="0.45862048007462103"/>
          <c:h val="0.49432990559289003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A2B3-4AB5-B63E-BC36E747FFCB}"/>
              </c:ext>
            </c:extLst>
          </c:dPt>
          <c:dPt>
            <c:idx val="1"/>
            <c:bubble3D val="0"/>
            <c:spPr>
              <a:solidFill>
                <a:srgbClr val="E6F2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A2B3-4AB5-B63E-BC36E747FFCB}"/>
              </c:ext>
            </c:extLst>
          </c:dPt>
          <c:dPt>
            <c:idx val="2"/>
            <c:bubble3D val="0"/>
            <c:spPr>
              <a:solidFill>
                <a:srgbClr val="BBC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5-A2B3-4AB5-B63E-BC36E747FFCB}"/>
              </c:ext>
            </c:extLst>
          </c:dPt>
          <c:dPt>
            <c:idx val="3"/>
            <c:bubble3D val="0"/>
            <c:spPr>
              <a:solidFill>
                <a:srgbClr val="838A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7-A2B3-4AB5-B63E-BC36E747FFCB}"/>
              </c:ext>
            </c:extLst>
          </c:dPt>
          <c:dLbls>
            <c:dLbl>
              <c:idx val="2"/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A2B3-4AB5-B63E-BC36E747FFCB}"/>
                </c:ext>
              </c:extLst>
            </c:dLbl>
            <c:dLbl>
              <c:idx val="3"/>
              <c:layout>
                <c:manualLayout>
                  <c:x val="4.8923065346246436E-2"/>
                  <c:y val="8.7931269540494877E-2"/>
                </c:manualLayout>
              </c:layout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A2B3-4AB5-B63E-BC36E747FFCB}"/>
                </c:ext>
              </c:extLst>
            </c:dLbl>
            <c:dLbl>
              <c:idx val="4"/>
              <c:spPr/>
              <c:txPr>
                <a:bodyPr/>
                <a:lstStyle/>
                <a:p>
                  <a:pPr>
                    <a:defRPr>
                      <a:solidFill>
                        <a:schemeClr val="tx1"/>
                      </a:solidFill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8-A2B3-4AB5-B63E-BC36E747FFCB}"/>
                </c:ext>
              </c:extLst>
            </c:dLbl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Arkusz1!$A$2:$A$6</c:f>
              <c:strCache>
                <c:ptCount val="4"/>
                <c:pt idx="0">
                  <c:v>stanowią do 25%</c:v>
                </c:pt>
                <c:pt idx="1">
                  <c:v>stanowią 26-50%</c:v>
                </c:pt>
                <c:pt idx="2">
                  <c:v>stanowią 51-75%</c:v>
                </c:pt>
                <c:pt idx="3">
                  <c:v>stanowią 76-100%</c:v>
                </c:pt>
              </c:strCache>
            </c:strRef>
          </c:cat>
          <c:val>
            <c:numRef>
              <c:f>Arkusz1!$B$2:$B$6</c:f>
              <c:numCache>
                <c:formatCode>0%</c:formatCode>
                <c:ptCount val="4"/>
                <c:pt idx="0">
                  <c:v>0.35</c:v>
                </c:pt>
                <c:pt idx="1">
                  <c:v>0.38</c:v>
                </c:pt>
                <c:pt idx="2">
                  <c:v>0.18</c:v>
                </c:pt>
                <c:pt idx="3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A2B3-4AB5-B63E-BC36E747FFC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>
        <c:manualLayout>
          <c:xMode val="edge"/>
          <c:yMode val="edge"/>
          <c:x val="0.51401540710751259"/>
          <c:y val="0.22700942539264815"/>
          <c:w val="0.35996252414596086"/>
          <c:h val="0.47545920641655853"/>
        </c:manualLayout>
      </c:layout>
      <c:overlay val="0"/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1578433129904417E-2"/>
          <c:y val="0.18664827692566532"/>
          <c:w val="0.7287517162862116"/>
          <c:h val="0.60860966494771984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Arkusz1!$E$1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pomorskie</c:v>
                </c:pt>
              </c:strCache>
            </c:strRef>
          </c:cat>
          <c:val>
            <c:numRef>
              <c:f>Arkusz1!$E$2</c:f>
              <c:numCache>
                <c:formatCode>0%</c:formatCode>
                <c:ptCount val="1"/>
                <c:pt idx="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A0E-4334-8D3D-38BDB03E2DF5}"/>
            </c:ext>
          </c:extLst>
        </c:ser>
        <c:ser>
          <c:idx val="2"/>
          <c:order val="1"/>
          <c:tx>
            <c:strRef>
              <c:f>Arkusz1!$F$1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pomorskie</c:v>
                </c:pt>
              </c:strCache>
            </c:strRef>
          </c:cat>
          <c:val>
            <c:numRef>
              <c:f>Arkusz1!$F$2</c:f>
              <c:numCache>
                <c:formatCode>0%</c:formatCode>
                <c:ptCount val="1"/>
                <c:pt idx="0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A0E-4334-8D3D-38BDB03E2DF5}"/>
            </c:ext>
          </c:extLst>
        </c:ser>
        <c:ser>
          <c:idx val="3"/>
          <c:order val="2"/>
          <c:tx>
            <c:strRef>
              <c:f>Arkusz1!$G$1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chemeClr val="tx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pomorskie</c:v>
                </c:pt>
              </c:strCache>
            </c:strRef>
          </c:cat>
          <c:val>
            <c:numRef>
              <c:f>Arkusz1!$G$2</c:f>
              <c:numCache>
                <c:formatCode>0%</c:formatCode>
                <c:ptCount val="1"/>
                <c:pt idx="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4A0E-4334-8D3D-38BDB03E2DF5}"/>
            </c:ext>
          </c:extLst>
        </c:ser>
        <c:ser>
          <c:idx val="4"/>
          <c:order val="3"/>
          <c:tx>
            <c:strRef>
              <c:f>Arkusz1!$H$1</c:f>
              <c:strCache>
                <c:ptCount val="1"/>
                <c:pt idx="0">
                  <c:v>2018</c:v>
                </c:pt>
              </c:strCache>
            </c:strRef>
          </c:tx>
          <c:invertIfNegative val="0"/>
          <c:dPt>
            <c:idx val="0"/>
            <c:invertIfNegative val="0"/>
            <c:bubble3D val="0"/>
            <c:spPr>
              <a:solidFill>
                <a:srgbClr val="00B050"/>
              </a:solidFill>
            </c:spPr>
            <c:extLst>
              <c:ext xmlns:c16="http://schemas.microsoft.com/office/drawing/2014/chart" uri="{C3380CC4-5D6E-409C-BE32-E72D297353CC}">
                <c16:uniqueId val="{00000001-78BF-4A93-9584-1742873AACE5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pomorskie</c:v>
                </c:pt>
              </c:strCache>
            </c:strRef>
          </c:cat>
          <c:val>
            <c:numRef>
              <c:f>Arkusz1!$H$2</c:f>
              <c:numCache>
                <c:formatCode>0%</c:formatCode>
                <c:ptCount val="1"/>
                <c:pt idx="0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A0E-4334-8D3D-38BDB03E2DF5}"/>
            </c:ext>
          </c:extLst>
        </c:ser>
        <c:ser>
          <c:idx val="5"/>
          <c:order val="4"/>
          <c:tx>
            <c:strRef>
              <c:f>Arkusz1!$I$1</c:f>
              <c:strCache>
                <c:ptCount val="1"/>
                <c:pt idx="0">
                  <c:v>2021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pomorskie</c:v>
                </c:pt>
              </c:strCache>
            </c:strRef>
          </c:cat>
          <c:val>
            <c:numRef>
              <c:f>Arkusz1!$I$2</c:f>
              <c:numCache>
                <c:formatCode>0%</c:formatCode>
                <c:ptCount val="1"/>
                <c:pt idx="0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724-4659-B6AE-06ACD94962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20"/>
        <c:overlap val="-30"/>
        <c:axId val="388457472"/>
        <c:axId val="389027456"/>
      </c:barChart>
      <c:catAx>
        <c:axId val="38845747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>
            <a:noFill/>
          </a:ln>
        </c:spPr>
        <c:crossAx val="389027456"/>
        <c:crosses val="autoZero"/>
        <c:auto val="1"/>
        <c:lblAlgn val="ctr"/>
        <c:lblOffset val="100"/>
        <c:noMultiLvlLbl val="0"/>
      </c:catAx>
      <c:valAx>
        <c:axId val="389027456"/>
        <c:scaling>
          <c:orientation val="minMax"/>
          <c:max val="0.2"/>
          <c:min val="0"/>
        </c:scaling>
        <c:delete val="1"/>
        <c:axPos val="l"/>
        <c:numFmt formatCode="0%" sourceLinked="1"/>
        <c:majorTickMark val="out"/>
        <c:minorTickMark val="none"/>
        <c:tickLblPos val="nextTo"/>
        <c:crossAx val="38845747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800"/>
      </a:pPr>
      <a:endParaRPr lang="en-US"/>
    </a:p>
  </c:txPr>
  <c:externalData r:id="rId1">
    <c:autoUpdate val="0"/>
  </c:externalData>
</c:chartSpace>
</file>

<file path=ppt/charts/chart1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"/>
          <c:y val="0.3355034599414865"/>
          <c:w val="0.3045214706585363"/>
          <c:h val="0.35088709391152173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rgbClr val="00206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287B-484F-BE24-835EE8CF4A9A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287B-484F-BE24-835EE8CF4A9A}"/>
              </c:ext>
            </c:extLst>
          </c:dPt>
          <c:dLbls>
            <c:dLbl>
              <c:idx val="0"/>
              <c:layout>
                <c:manualLayout>
                  <c:x val="-7.2075271543747377E-2"/>
                  <c:y val="5.058907233646751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87B-484F-BE24-835EE8CF4A9A}"/>
                </c:ext>
              </c:extLst>
            </c:dLbl>
            <c:dLbl>
              <c:idx val="1"/>
              <c:layout>
                <c:manualLayout>
                  <c:x val="4.8458734998610968E-2"/>
                  <c:y val="-6.8647852500670042E-2"/>
                </c:manualLayout>
              </c:layout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287B-484F-BE24-835EE8CF4A9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/>
            </c:extLst>
          </c:dLbls>
          <c:cat>
            <c:strRef>
              <c:f>Arkusz1!$A$2:$A$3</c:f>
              <c:strCache>
                <c:ptCount val="2"/>
                <c:pt idx="0">
                  <c:v>większość stanowią inne grupy zorganizowane</c:v>
                </c:pt>
                <c:pt idx="1">
                  <c:v>większość stanowią grupy i wycieczki szkolne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0.34</c:v>
                </c:pt>
                <c:pt idx="1">
                  <c:v>0.66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87B-484F-BE24-835EE8CF4A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legend>
      <c:legendPos val="b"/>
      <c:overlay val="0"/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200"/>
            </a:pPr>
            <a:r>
              <a:rPr lang="pl-PL" dirty="0"/>
              <a:t>n=57</a:t>
            </a:r>
          </a:p>
        </c:rich>
      </c:tx>
      <c:layout>
        <c:manualLayout>
          <c:xMode val="edge"/>
          <c:yMode val="edge"/>
          <c:x val="0.54985748094784459"/>
          <c:y val="0.84139973131580215"/>
        </c:manualLayout>
      </c:layout>
      <c:overlay val="0"/>
    </c:title>
    <c:autoTitleDeleted val="0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"/>
          <c:y val="0.29181493571646333"/>
          <c:w val="0.45862048007462103"/>
          <c:h val="0.49432990559289003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A412-4E3F-A9ED-C52C7EABC310}"/>
              </c:ext>
            </c:extLst>
          </c:dPt>
          <c:dPt>
            <c:idx val="1"/>
            <c:bubble3D val="0"/>
            <c:spPr>
              <a:solidFill>
                <a:srgbClr val="E6F2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A412-4E3F-A9ED-C52C7EABC310}"/>
              </c:ext>
            </c:extLst>
          </c:dPt>
          <c:dPt>
            <c:idx val="2"/>
            <c:bubble3D val="0"/>
            <c:spPr>
              <a:solidFill>
                <a:srgbClr val="BBC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5-A412-4E3F-A9ED-C52C7EABC310}"/>
              </c:ext>
            </c:extLst>
          </c:dPt>
          <c:dPt>
            <c:idx val="3"/>
            <c:bubble3D val="0"/>
            <c:spPr>
              <a:solidFill>
                <a:srgbClr val="9DA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7-A412-4E3F-A9ED-C52C7EABC310}"/>
              </c:ext>
            </c:extLst>
          </c:dPt>
          <c:dLbls>
            <c:dLbl>
              <c:idx val="0"/>
              <c:layout>
                <c:manualLayout>
                  <c:x val="-4.4766156293826603E-2"/>
                  <c:y val="0.10252201632631799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A412-4E3F-A9ED-C52C7EABC310}"/>
                </c:ext>
              </c:extLst>
            </c:dLbl>
            <c:dLbl>
              <c:idx val="2"/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A412-4E3F-A9ED-C52C7EABC310}"/>
                </c:ext>
              </c:extLst>
            </c:dLbl>
            <c:dLbl>
              <c:idx val="3"/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A412-4E3F-A9ED-C52C7EABC310}"/>
                </c:ext>
              </c:extLst>
            </c:dLbl>
            <c:dLbl>
              <c:idx val="4"/>
              <c:spPr/>
              <c:txPr>
                <a:bodyPr/>
                <a:lstStyle/>
                <a:p>
                  <a:pPr>
                    <a:defRPr>
                      <a:solidFill>
                        <a:schemeClr val="tx1"/>
                      </a:solidFill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8-A412-4E3F-A9ED-C52C7EABC310}"/>
                </c:ext>
              </c:extLst>
            </c:dLbl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Arkusz1!$A$2:$A$6</c:f>
              <c:strCache>
                <c:ptCount val="4"/>
                <c:pt idx="0">
                  <c:v>stanowią do 25%</c:v>
                </c:pt>
                <c:pt idx="1">
                  <c:v>stanowią 26-50%</c:v>
                </c:pt>
                <c:pt idx="2">
                  <c:v>stanowią 51-75%</c:v>
                </c:pt>
                <c:pt idx="3">
                  <c:v>stanowią 76-100%</c:v>
                </c:pt>
              </c:strCache>
            </c:strRef>
          </c:cat>
          <c:val>
            <c:numRef>
              <c:f>Arkusz1!$B$2:$B$6</c:f>
              <c:numCache>
                <c:formatCode>0%</c:formatCode>
                <c:ptCount val="4"/>
                <c:pt idx="0">
                  <c:v>7.0000000000000007E-2</c:v>
                </c:pt>
                <c:pt idx="1">
                  <c:v>0.18</c:v>
                </c:pt>
                <c:pt idx="2">
                  <c:v>0.33</c:v>
                </c:pt>
                <c:pt idx="3">
                  <c:v>0.42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A412-4E3F-A9ED-C52C7EABC31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>
        <c:manualLayout>
          <c:xMode val="edge"/>
          <c:yMode val="edge"/>
          <c:x val="0.51401540710751259"/>
          <c:y val="0.22700942539264815"/>
          <c:w val="0.35996252414596086"/>
          <c:h val="0.47545920641655853"/>
        </c:manualLayout>
      </c:layout>
      <c:overlay val="0"/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200"/>
            </a:pPr>
            <a:r>
              <a:rPr lang="en-US" dirty="0"/>
              <a:t>n=</a:t>
            </a:r>
            <a:r>
              <a:rPr lang="pl-PL" dirty="0"/>
              <a:t>35</a:t>
            </a:r>
            <a:endParaRPr lang="en-US" dirty="0"/>
          </a:p>
        </c:rich>
      </c:tx>
      <c:layout>
        <c:manualLayout>
          <c:xMode val="edge"/>
          <c:yMode val="edge"/>
          <c:x val="0.54985748094784459"/>
          <c:y val="0.84139973131580215"/>
        </c:manualLayout>
      </c:layout>
      <c:overlay val="0"/>
    </c:title>
    <c:autoTitleDeleted val="0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"/>
          <c:y val="0.29181493571646333"/>
          <c:w val="0.45862048007462103"/>
          <c:h val="0.49432990559289003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4C56-4D40-B8B6-C968485423D4}"/>
              </c:ext>
            </c:extLst>
          </c:dPt>
          <c:dPt>
            <c:idx val="1"/>
            <c:bubble3D val="0"/>
            <c:spPr>
              <a:solidFill>
                <a:srgbClr val="E6F2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4C56-4D40-B8B6-C968485423D4}"/>
              </c:ext>
            </c:extLst>
          </c:dPt>
          <c:dPt>
            <c:idx val="2"/>
            <c:bubble3D val="0"/>
            <c:spPr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5-4C56-4D40-B8B6-C968485423D4}"/>
              </c:ext>
            </c:extLst>
          </c:dPt>
          <c:dPt>
            <c:idx val="3"/>
            <c:bubble3D val="0"/>
            <c:spPr>
              <a:solidFill>
                <a:schemeClr val="accent4">
                  <a:lumMod val="40000"/>
                  <a:lumOff val="6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7-4C56-4D40-B8B6-C968485423D4}"/>
              </c:ext>
            </c:extLst>
          </c:dPt>
          <c:dPt>
            <c:idx val="4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9-4C56-4D40-B8B6-C968485423D4}"/>
              </c:ext>
            </c:extLst>
          </c:dPt>
          <c:dPt>
            <c:idx val="5"/>
            <c:bubble3D val="0"/>
            <c:spPr>
              <a:solidFill>
                <a:schemeClr val="accent4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B-4C56-4D40-B8B6-C968485423D4}"/>
              </c:ext>
            </c:extLst>
          </c:dPt>
          <c:dPt>
            <c:idx val="6"/>
            <c:bubble3D val="0"/>
            <c:spPr>
              <a:solidFill>
                <a:srgbClr val="0070C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D-4C56-4D40-B8B6-C968485423D4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>
                      <a:solidFill>
                        <a:schemeClr val="tx1"/>
                      </a:solidFill>
                    </a:defRPr>
                  </a:pPr>
                  <a:endParaRPr lang="en-US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4C56-4D40-B8B6-C968485423D4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>
                      <a:solidFill>
                        <a:schemeClr val="tx1"/>
                      </a:solidFill>
                    </a:defRPr>
                  </a:pPr>
                  <a:endParaRPr lang="en-US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4C56-4D40-B8B6-C968485423D4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>
                      <a:solidFill>
                        <a:schemeClr val="tx1"/>
                      </a:solidFill>
                    </a:defRPr>
                  </a:pPr>
                  <a:endParaRPr lang="en-US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4C56-4D40-B8B6-C968485423D4}"/>
                </c:ext>
              </c:extLst>
            </c:dLbl>
            <c:dLbl>
              <c:idx val="3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>
                      <a:solidFill>
                        <a:schemeClr val="tx1"/>
                      </a:solidFill>
                    </a:defRPr>
                  </a:pPr>
                  <a:endParaRPr lang="en-US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4C56-4D40-B8B6-C968485423D4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>
                      <a:solidFill>
                        <a:schemeClr val="tx1"/>
                      </a:solidFill>
                    </a:defRPr>
                  </a:pPr>
                  <a:endParaRPr lang="en-US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9-4C56-4D40-B8B6-C968485423D4}"/>
                </c:ext>
              </c:extLst>
            </c:dLbl>
            <c:dLbl>
              <c:idx val="5"/>
              <c:spPr/>
              <c:txPr>
                <a:bodyPr/>
                <a:lstStyle/>
                <a:p>
                  <a:pPr>
                    <a:defRPr>
                      <a:solidFill>
                        <a:schemeClr val="tx1"/>
                      </a:solidFill>
                    </a:defRPr>
                  </a:pPr>
                  <a:endParaRPr lang="en-US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4C56-4D40-B8B6-C968485423D4}"/>
                </c:ext>
              </c:extLst>
            </c:dLbl>
            <c:dLbl>
              <c:idx val="6"/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D-4C56-4D40-B8B6-C968485423D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Arkusz1!$A$2:$A$9</c:f>
              <c:strCache>
                <c:ptCount val="7"/>
                <c:pt idx="0">
                  <c:v>do 14 lat</c:v>
                </c:pt>
                <c:pt idx="1">
                  <c:v>15-19 lat</c:v>
                </c:pt>
                <c:pt idx="2">
                  <c:v>20-29 lat</c:v>
                </c:pt>
                <c:pt idx="3">
                  <c:v>30-39 lat</c:v>
                </c:pt>
                <c:pt idx="4">
                  <c:v>40-49 lat</c:v>
                </c:pt>
                <c:pt idx="5">
                  <c:v>50-59 lat</c:v>
                </c:pt>
                <c:pt idx="6">
                  <c:v>60 lat i więcej</c:v>
                </c:pt>
              </c:strCache>
            </c:strRef>
          </c:cat>
          <c:val>
            <c:numRef>
              <c:f>Arkusz1!$B$2:$B$9</c:f>
              <c:numCache>
                <c:formatCode>0%</c:formatCode>
                <c:ptCount val="7"/>
                <c:pt idx="0">
                  <c:v>0.3</c:v>
                </c:pt>
                <c:pt idx="1">
                  <c:v>0.1</c:v>
                </c:pt>
                <c:pt idx="2">
                  <c:v>0.08</c:v>
                </c:pt>
                <c:pt idx="3">
                  <c:v>0.12</c:v>
                </c:pt>
                <c:pt idx="4">
                  <c:v>0.14000000000000001</c:v>
                </c:pt>
                <c:pt idx="5">
                  <c:v>0.12</c:v>
                </c:pt>
                <c:pt idx="6">
                  <c:v>0.14000000000000001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4C56-4D40-B8B6-C968485423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>
        <c:manualLayout>
          <c:xMode val="edge"/>
          <c:yMode val="edge"/>
          <c:x val="0.51401540710751259"/>
          <c:y val="0.22700942539264815"/>
          <c:w val="0.35996252414596086"/>
          <c:h val="0.57368962626258502"/>
        </c:manualLayout>
      </c:layout>
      <c:overlay val="0"/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"/>
          <c:y val="0.3355034599414865"/>
          <c:w val="0.3045214706585363"/>
          <c:h val="0.35088709391152173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rgbClr val="00206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2-1228-4F0E-90A4-62D2AAD539DC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1228-4F0E-90A4-62D2AAD539DC}"/>
              </c:ext>
            </c:extLst>
          </c:dPt>
          <c:dLbls>
            <c:dLbl>
              <c:idx val="0"/>
              <c:layout>
                <c:manualLayout>
                  <c:x val="-6.2308434340617988E-2"/>
                  <c:y val="5.11530357823050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1228-4F0E-90A4-62D2AAD539DC}"/>
                </c:ext>
              </c:extLst>
            </c:dLbl>
            <c:dLbl>
              <c:idx val="1"/>
              <c:layout>
                <c:manualLayout>
                  <c:x val="4.9792714158609308E-2"/>
                  <c:y val="-4.9047329671515726E-2"/>
                </c:manualLayout>
              </c:layout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228-4F0E-90A4-62D2AAD539D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/>
            </c:extLst>
          </c:dLbls>
          <c:cat>
            <c:strRef>
              <c:f>Arkusz1!$A$2:$A$3</c:f>
              <c:strCache>
                <c:ptCount val="2"/>
                <c:pt idx="0">
                  <c:v>dzieci i młodzież szkolna (osoby &lt; 19 lat)</c:v>
                </c:pt>
                <c:pt idx="1">
                  <c:v>dorośli (osoby &gt; 18 lat)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0.4</c:v>
                </c:pt>
                <c:pt idx="1">
                  <c:v>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228-4F0E-90A4-62D2AAD539D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legend>
      <c:legendPos val="b"/>
      <c:layout>
        <c:manualLayout>
          <c:xMode val="edge"/>
          <c:yMode val="edge"/>
          <c:x val="0.37669415126062428"/>
          <c:y val="0.32942748507605973"/>
          <c:w val="0.59043722462264447"/>
          <c:h val="0.34154620363315724"/>
        </c:manualLayout>
      </c:layout>
      <c:overlay val="0"/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6631690988294069"/>
          <c:y val="0"/>
          <c:w val="0.48937808532394605"/>
          <c:h val="0.9963950145991593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wszystkie wskazania</c:v>
                </c:pt>
              </c:strCache>
            </c:strRef>
          </c:tx>
          <c:spPr>
            <a:solidFill>
              <a:srgbClr val="9DA60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Arkusz1!$A$2:$A$14</c:f>
              <c:strCache>
                <c:ptCount val="13"/>
                <c:pt idx="0">
                  <c:v>Śląskie </c:v>
                </c:pt>
                <c:pt idx="1">
                  <c:v>Małopolskie </c:v>
                </c:pt>
                <c:pt idx="2">
                  <c:v>Opolskie </c:v>
                </c:pt>
                <c:pt idx="3">
                  <c:v>Mazowieckie </c:v>
                </c:pt>
                <c:pt idx="4">
                  <c:v>Łódzkie </c:v>
                </c:pt>
                <c:pt idx="5">
                  <c:v>Dolnośląskie </c:v>
                </c:pt>
                <c:pt idx="6">
                  <c:v>Zachodniopomorskie </c:v>
                </c:pt>
                <c:pt idx="7">
                  <c:v>Świętokrzyskie </c:v>
                </c:pt>
                <c:pt idx="8">
                  <c:v>Podkarpackie </c:v>
                </c:pt>
                <c:pt idx="9">
                  <c:v>Wielkopolskie </c:v>
                </c:pt>
                <c:pt idx="10">
                  <c:v>Lubelskie </c:v>
                </c:pt>
                <c:pt idx="11">
                  <c:v>Lubuskie </c:v>
                </c:pt>
                <c:pt idx="12">
                  <c:v>Nie wiem, trudno powiedzieć </c:v>
                </c:pt>
              </c:strCache>
            </c:strRef>
          </c:cat>
          <c:val>
            <c:numRef>
              <c:f>Arkusz1!$B$2:$B$14</c:f>
              <c:numCache>
                <c:formatCode>0%</c:formatCode>
                <c:ptCount val="13"/>
                <c:pt idx="0">
                  <c:v>0.85</c:v>
                </c:pt>
                <c:pt idx="1">
                  <c:v>0.51</c:v>
                </c:pt>
                <c:pt idx="2">
                  <c:v>0.32</c:v>
                </c:pt>
                <c:pt idx="3">
                  <c:v>0.28000000000000003</c:v>
                </c:pt>
                <c:pt idx="4">
                  <c:v>0.14000000000000001</c:v>
                </c:pt>
                <c:pt idx="5">
                  <c:v>0.09</c:v>
                </c:pt>
                <c:pt idx="6">
                  <c:v>0.03</c:v>
                </c:pt>
                <c:pt idx="7">
                  <c:v>0.01</c:v>
                </c:pt>
                <c:pt idx="8">
                  <c:v>0.01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1B0-4448-A805-FDF8F3AB4F3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województwo dominujące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Arkusz1!$A$2:$A$14</c:f>
              <c:strCache>
                <c:ptCount val="13"/>
                <c:pt idx="0">
                  <c:v>Śląskie </c:v>
                </c:pt>
                <c:pt idx="1">
                  <c:v>Małopolskie </c:v>
                </c:pt>
                <c:pt idx="2">
                  <c:v>Opolskie </c:v>
                </c:pt>
                <c:pt idx="3">
                  <c:v>Mazowieckie </c:v>
                </c:pt>
                <c:pt idx="4">
                  <c:v>Łódzkie </c:v>
                </c:pt>
                <c:pt idx="5">
                  <c:v>Dolnośląskie </c:v>
                </c:pt>
                <c:pt idx="6">
                  <c:v>Zachodniopomorskie </c:v>
                </c:pt>
                <c:pt idx="7">
                  <c:v>Świętokrzyskie </c:v>
                </c:pt>
                <c:pt idx="8">
                  <c:v>Podkarpackie </c:v>
                </c:pt>
                <c:pt idx="9">
                  <c:v>Wielkopolskie </c:v>
                </c:pt>
                <c:pt idx="10">
                  <c:v>Lubelskie </c:v>
                </c:pt>
                <c:pt idx="11">
                  <c:v>Lubuskie </c:v>
                </c:pt>
                <c:pt idx="12">
                  <c:v>Nie wiem, trudno powiedzieć </c:v>
                </c:pt>
              </c:strCache>
            </c:strRef>
          </c:cat>
          <c:val>
            <c:numRef>
              <c:f>Arkusz1!$C$2:$C$14</c:f>
              <c:numCache>
                <c:formatCode>0%</c:formatCode>
                <c:ptCount val="13"/>
                <c:pt idx="0">
                  <c:v>0.77</c:v>
                </c:pt>
                <c:pt idx="1">
                  <c:v>0.03</c:v>
                </c:pt>
                <c:pt idx="2">
                  <c:v>0.03</c:v>
                </c:pt>
                <c:pt idx="3">
                  <c:v>0</c:v>
                </c:pt>
                <c:pt idx="4">
                  <c:v>0</c:v>
                </c:pt>
                <c:pt idx="5">
                  <c:v>0.03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1B0-4448-A805-FDF8F3AB4F3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axId val="439133184"/>
        <c:axId val="347245952"/>
      </c:barChart>
      <c:catAx>
        <c:axId val="439133184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50"/>
            </a:pPr>
            <a:endParaRPr lang="en-US"/>
          </a:p>
        </c:txPr>
        <c:crossAx val="347245952"/>
        <c:crosses val="autoZero"/>
        <c:auto val="1"/>
        <c:lblAlgn val="ctr"/>
        <c:lblOffset val="100"/>
        <c:noMultiLvlLbl val="0"/>
      </c:catAx>
      <c:valAx>
        <c:axId val="347245952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439133184"/>
        <c:crosses val="autoZero"/>
        <c:crossBetween val="between"/>
      </c:valAx>
      <c:spPr>
        <a:noFill/>
        <a:ln w="25400">
          <a:noFill/>
        </a:ln>
      </c:spPr>
    </c:plotArea>
    <c:legend>
      <c:legendPos val="r"/>
      <c:layout>
        <c:manualLayout>
          <c:xMode val="edge"/>
          <c:yMode val="edge"/>
          <c:x val="0.65064413184711434"/>
          <c:y val="0.67176324271273369"/>
          <c:w val="0.34668543400127128"/>
          <c:h val="0.21320884185847067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6631690988294069"/>
          <c:y val="0"/>
          <c:w val="0.48937808532394605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wszystkie wskazania</c:v>
                </c:pt>
              </c:strCache>
            </c:strRef>
          </c:tx>
          <c:spPr>
            <a:solidFill>
              <a:srgbClr val="9DA60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Arkusz1!$A$2:$A$14</c:f>
              <c:strCache>
                <c:ptCount val="13"/>
                <c:pt idx="0">
                  <c:v>Niemcy </c:v>
                </c:pt>
                <c:pt idx="1">
                  <c:v>Czechy </c:v>
                </c:pt>
                <c:pt idx="2">
                  <c:v>Ukraina </c:v>
                </c:pt>
                <c:pt idx="3">
                  <c:v>Słowacja </c:v>
                </c:pt>
                <c:pt idx="4">
                  <c:v>Wielka Brytania </c:v>
                </c:pt>
                <c:pt idx="5">
                  <c:v>Austria </c:v>
                </c:pt>
                <c:pt idx="6">
                  <c:v>Holandia </c:v>
                </c:pt>
                <c:pt idx="7">
                  <c:v>Francja </c:v>
                </c:pt>
                <c:pt idx="8">
                  <c:v>Irlandia </c:v>
                </c:pt>
                <c:pt idx="9">
                  <c:v>Włochy </c:v>
                </c:pt>
                <c:pt idx="10">
                  <c:v>Stany Zjednoczone </c:v>
                </c:pt>
                <c:pt idx="11">
                  <c:v>Inne</c:v>
                </c:pt>
                <c:pt idx="12">
                  <c:v>Nie wiem, trudno powiedzieć </c:v>
                </c:pt>
              </c:strCache>
            </c:strRef>
          </c:cat>
          <c:val>
            <c:numRef>
              <c:f>Arkusz1!$B$2:$B$14</c:f>
              <c:numCache>
                <c:formatCode>0%</c:formatCode>
                <c:ptCount val="13"/>
                <c:pt idx="0">
                  <c:v>0.58109999999999995</c:v>
                </c:pt>
                <c:pt idx="1">
                  <c:v>0.51350000000000007</c:v>
                </c:pt>
                <c:pt idx="2">
                  <c:v>0.37840000000000001</c:v>
                </c:pt>
                <c:pt idx="3">
                  <c:v>0.20269999999999999</c:v>
                </c:pt>
                <c:pt idx="4">
                  <c:v>0.20269999999999999</c:v>
                </c:pt>
                <c:pt idx="5">
                  <c:v>2.7000000000000003E-2</c:v>
                </c:pt>
                <c:pt idx="6">
                  <c:v>2.7000000000000003E-2</c:v>
                </c:pt>
                <c:pt idx="7">
                  <c:v>1.3500000000000002E-2</c:v>
                </c:pt>
                <c:pt idx="8">
                  <c:v>1.3500000000000002E-2</c:v>
                </c:pt>
                <c:pt idx="9">
                  <c:v>1.3500000000000002E-2</c:v>
                </c:pt>
                <c:pt idx="10">
                  <c:v>1.3500000000000002E-2</c:v>
                </c:pt>
                <c:pt idx="11">
                  <c:v>2.7000000000000003E-2</c:v>
                </c:pt>
                <c:pt idx="12">
                  <c:v>0.22969999999999999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176-47B7-A594-464347469C4D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kraj dominujący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Arkusz1!$A$2:$A$14</c:f>
              <c:strCache>
                <c:ptCount val="13"/>
                <c:pt idx="0">
                  <c:v>Niemcy </c:v>
                </c:pt>
                <c:pt idx="1">
                  <c:v>Czechy </c:v>
                </c:pt>
                <c:pt idx="2">
                  <c:v>Ukraina </c:v>
                </c:pt>
                <c:pt idx="3">
                  <c:v>Słowacja </c:v>
                </c:pt>
                <c:pt idx="4">
                  <c:v>Wielka Brytania </c:v>
                </c:pt>
                <c:pt idx="5">
                  <c:v>Austria </c:v>
                </c:pt>
                <c:pt idx="6">
                  <c:v>Holandia </c:v>
                </c:pt>
                <c:pt idx="7">
                  <c:v>Francja </c:v>
                </c:pt>
                <c:pt idx="8">
                  <c:v>Irlandia </c:v>
                </c:pt>
                <c:pt idx="9">
                  <c:v>Włochy </c:v>
                </c:pt>
                <c:pt idx="10">
                  <c:v>Stany Zjednoczone </c:v>
                </c:pt>
                <c:pt idx="11">
                  <c:v>Inne</c:v>
                </c:pt>
                <c:pt idx="12">
                  <c:v>Nie wiem, trudno powiedzieć </c:v>
                </c:pt>
              </c:strCache>
            </c:strRef>
          </c:cat>
          <c:val>
            <c:numRef>
              <c:f>Arkusz1!$C$2:$C$14</c:f>
              <c:numCache>
                <c:formatCode>0%</c:formatCode>
                <c:ptCount val="13"/>
                <c:pt idx="0">
                  <c:v>0.25679999999999997</c:v>
                </c:pt>
                <c:pt idx="1">
                  <c:v>0.35139999999999999</c:v>
                </c:pt>
                <c:pt idx="2">
                  <c:v>0.1351</c:v>
                </c:pt>
                <c:pt idx="3">
                  <c:v>2.7000000000000003E-2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0.22969999999999999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176-47B7-A594-464347469C4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axId val="437670400"/>
        <c:axId val="347248256"/>
      </c:barChart>
      <c:catAx>
        <c:axId val="437670400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50"/>
            </a:pPr>
            <a:endParaRPr lang="en-US"/>
          </a:p>
        </c:txPr>
        <c:crossAx val="347248256"/>
        <c:crosses val="autoZero"/>
        <c:auto val="1"/>
        <c:lblAlgn val="ctr"/>
        <c:lblOffset val="100"/>
        <c:noMultiLvlLbl val="0"/>
      </c:catAx>
      <c:valAx>
        <c:axId val="347248256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437670400"/>
        <c:crosses val="autoZero"/>
        <c:crossBetween val="between"/>
      </c:valAx>
      <c:spPr>
        <a:noFill/>
        <a:ln w="25400">
          <a:noFill/>
        </a:ln>
      </c:spPr>
    </c:plotArea>
    <c:legend>
      <c:legendPos val="r"/>
      <c:layout>
        <c:manualLayout>
          <c:xMode val="edge"/>
          <c:yMode val="edge"/>
          <c:x val="0.66132586845357322"/>
          <c:y val="0.67176324271273369"/>
          <c:w val="0.33600369739481312"/>
          <c:h val="0.21320884185847067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6631690988294069"/>
          <c:y val="0"/>
          <c:w val="0.47602591456587257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2024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Arkusz1!$A$2:$A$17</c:f>
              <c:strCache>
                <c:ptCount val="16"/>
                <c:pt idx="0">
                  <c:v>małopolskie  </c:v>
                </c:pt>
                <c:pt idx="1">
                  <c:v>pomorskie  </c:v>
                </c:pt>
                <c:pt idx="2">
                  <c:v>mazowieckie  </c:v>
                </c:pt>
                <c:pt idx="3">
                  <c:v>zachodniopomorskie  </c:v>
                </c:pt>
                <c:pt idx="4">
                  <c:v>dolnośląskie  </c:v>
                </c:pt>
                <c:pt idx="5">
                  <c:v>śląskie  </c:v>
                </c:pt>
                <c:pt idx="6">
                  <c:v>warmińsko-mazurskie  </c:v>
                </c:pt>
                <c:pt idx="7">
                  <c:v>podkarpackie  </c:v>
                </c:pt>
                <c:pt idx="8">
                  <c:v>wielkopolskie  </c:v>
                </c:pt>
                <c:pt idx="9">
                  <c:v>lubelskie  </c:v>
                </c:pt>
                <c:pt idx="10">
                  <c:v>kujawsko-pomorskie  </c:v>
                </c:pt>
                <c:pt idx="11">
                  <c:v>łódzkie  </c:v>
                </c:pt>
                <c:pt idx="12">
                  <c:v>podlaskie  </c:v>
                </c:pt>
                <c:pt idx="13">
                  <c:v>świętokrzyskie  </c:v>
                </c:pt>
                <c:pt idx="14">
                  <c:v>lubuskie  </c:v>
                </c:pt>
                <c:pt idx="15">
                  <c:v>opolskie  </c:v>
                </c:pt>
              </c:strCache>
            </c:strRef>
          </c:cat>
          <c:val>
            <c:numRef>
              <c:f>Arkusz1!$B$2:$B$17</c:f>
              <c:numCache>
                <c:formatCode>General</c:formatCode>
                <c:ptCount val="16"/>
                <c:pt idx="0">
                  <c:v>7.7</c:v>
                </c:pt>
                <c:pt idx="1">
                  <c:v>7.4</c:v>
                </c:pt>
                <c:pt idx="2">
                  <c:v>6.5</c:v>
                </c:pt>
                <c:pt idx="3">
                  <c:v>6</c:v>
                </c:pt>
                <c:pt idx="4">
                  <c:v>4.2</c:v>
                </c:pt>
                <c:pt idx="5">
                  <c:v>3</c:v>
                </c:pt>
                <c:pt idx="6">
                  <c:v>2.9</c:v>
                </c:pt>
                <c:pt idx="7">
                  <c:v>2.9</c:v>
                </c:pt>
                <c:pt idx="8">
                  <c:v>2.6</c:v>
                </c:pt>
                <c:pt idx="9">
                  <c:v>2.2000000000000002</c:v>
                </c:pt>
                <c:pt idx="10">
                  <c:v>2.1</c:v>
                </c:pt>
                <c:pt idx="11">
                  <c:v>1.7</c:v>
                </c:pt>
                <c:pt idx="12">
                  <c:v>1.2</c:v>
                </c:pt>
                <c:pt idx="13">
                  <c:v>1.2</c:v>
                </c:pt>
                <c:pt idx="14">
                  <c:v>1</c:v>
                </c:pt>
                <c:pt idx="15">
                  <c:v>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2023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Arkusz1!$A$2:$A$17</c:f>
              <c:strCache>
                <c:ptCount val="16"/>
                <c:pt idx="0">
                  <c:v>małopolskie  </c:v>
                </c:pt>
                <c:pt idx="1">
                  <c:v>pomorskie  </c:v>
                </c:pt>
                <c:pt idx="2">
                  <c:v>mazowieckie  </c:v>
                </c:pt>
                <c:pt idx="3">
                  <c:v>zachodniopomorskie  </c:v>
                </c:pt>
                <c:pt idx="4">
                  <c:v>dolnośląskie  </c:v>
                </c:pt>
                <c:pt idx="5">
                  <c:v>śląskie  </c:v>
                </c:pt>
                <c:pt idx="6">
                  <c:v>warmińsko-mazurskie  </c:v>
                </c:pt>
                <c:pt idx="7">
                  <c:v>podkarpackie  </c:v>
                </c:pt>
                <c:pt idx="8">
                  <c:v>wielkopolskie  </c:v>
                </c:pt>
                <c:pt idx="9">
                  <c:v>lubelskie  </c:v>
                </c:pt>
                <c:pt idx="10">
                  <c:v>kujawsko-pomorskie  </c:v>
                </c:pt>
                <c:pt idx="11">
                  <c:v>łódzkie  </c:v>
                </c:pt>
                <c:pt idx="12">
                  <c:v>podlaskie  </c:v>
                </c:pt>
                <c:pt idx="13">
                  <c:v>świętokrzyskie  </c:v>
                </c:pt>
                <c:pt idx="14">
                  <c:v>lubuskie  </c:v>
                </c:pt>
                <c:pt idx="15">
                  <c:v>opolskie  </c:v>
                </c:pt>
              </c:strCache>
            </c:strRef>
          </c:cat>
          <c:val>
            <c:numRef>
              <c:f>Arkusz1!$C$2:$C$17</c:f>
              <c:numCache>
                <c:formatCode>General</c:formatCode>
                <c:ptCount val="16"/>
                <c:pt idx="0">
                  <c:v>7.7</c:v>
                </c:pt>
                <c:pt idx="1">
                  <c:v>7.3</c:v>
                </c:pt>
                <c:pt idx="2">
                  <c:v>6.4</c:v>
                </c:pt>
                <c:pt idx="3">
                  <c:v>5.9</c:v>
                </c:pt>
                <c:pt idx="4">
                  <c:v>4.0999999999999996</c:v>
                </c:pt>
                <c:pt idx="5">
                  <c:v>3</c:v>
                </c:pt>
                <c:pt idx="6">
                  <c:v>2.8</c:v>
                </c:pt>
                <c:pt idx="7">
                  <c:v>2.8</c:v>
                </c:pt>
                <c:pt idx="8">
                  <c:v>2.5</c:v>
                </c:pt>
                <c:pt idx="9">
                  <c:v>2.2000000000000002</c:v>
                </c:pt>
                <c:pt idx="10">
                  <c:v>2.1</c:v>
                </c:pt>
                <c:pt idx="11">
                  <c:v>1.7</c:v>
                </c:pt>
                <c:pt idx="12">
                  <c:v>1.2</c:v>
                </c:pt>
                <c:pt idx="13">
                  <c:v>1.2</c:v>
                </c:pt>
                <c:pt idx="14">
                  <c:v>0.9</c:v>
                </c:pt>
                <c:pt idx="15">
                  <c:v>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2E6-499B-B69B-37A7AC6EB3F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8"/>
        <c:overlap val="-10"/>
        <c:axId val="440923648"/>
        <c:axId val="437897472"/>
      </c:barChart>
      <c:catAx>
        <c:axId val="440923648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437897472"/>
        <c:crosses val="autoZero"/>
        <c:auto val="1"/>
        <c:lblAlgn val="ctr"/>
        <c:lblOffset val="100"/>
        <c:noMultiLvlLbl val="0"/>
      </c:catAx>
      <c:valAx>
        <c:axId val="437897472"/>
        <c:scaling>
          <c:orientation val="minMax"/>
          <c:max val="7.8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440923648"/>
        <c:crosses val="autoZero"/>
        <c:crossBetween val="between"/>
      </c:valAx>
      <c:spPr>
        <a:noFill/>
        <a:ln w="25400">
          <a:noFill/>
        </a:ln>
      </c:spPr>
    </c:plotArea>
    <c:legend>
      <c:legendPos val="r"/>
      <c:layout>
        <c:manualLayout>
          <c:xMode val="edge"/>
          <c:yMode val="edge"/>
          <c:x val="0.6666667367568021"/>
          <c:y val="0.77884083897466383"/>
          <c:w val="0.13038026772048589"/>
          <c:h val="0.10298198006293227"/>
        </c:manualLayout>
      </c:layout>
      <c:overlay val="0"/>
      <c:txPr>
        <a:bodyPr/>
        <a:lstStyle/>
        <a:p>
          <a:pPr>
            <a:defRPr sz="100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6463956924179721"/>
          <c:y val="0"/>
          <c:w val="0.73479132834245797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zmiana r/r</c:v>
                </c:pt>
              </c:strCache>
            </c:strRef>
          </c:tx>
          <c:spPr>
            <a:solidFill>
              <a:srgbClr val="9EE900"/>
            </a:solidFill>
          </c:spPr>
          <c:invertIfNegative val="0"/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5018-4003-B8D7-D1A9A19DE0BA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5018-4003-B8D7-D1A9A19DE0BA}"/>
              </c:ext>
            </c:extLst>
          </c:dPt>
          <c:dPt>
            <c:idx val="1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5018-4003-B8D7-D1A9A19DE0BA}"/>
              </c:ext>
            </c:extLst>
          </c:dPt>
          <c:dPt>
            <c:idx val="1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5018-4003-B8D7-D1A9A19DE0B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Arkusz1!$A$2:$A$17</c:f>
              <c:numCache>
                <c:formatCode>General</c:formatCode>
                <c:ptCount val="16"/>
              </c:numCache>
            </c:numRef>
          </c:cat>
          <c:val>
            <c:numRef>
              <c:f>Arkusz1!$B$2:$B$17</c:f>
              <c:numCache>
                <c:formatCode>0.0</c:formatCode>
                <c:ptCount val="16"/>
                <c:pt idx="0">
                  <c:v>0</c:v>
                </c:pt>
                <c:pt idx="1">
                  <c:v>0.1</c:v>
                </c:pt>
                <c:pt idx="2">
                  <c:v>0.1</c:v>
                </c:pt>
                <c:pt idx="3">
                  <c:v>0.1</c:v>
                </c:pt>
                <c:pt idx="4">
                  <c:v>0.1</c:v>
                </c:pt>
                <c:pt idx="5">
                  <c:v>0</c:v>
                </c:pt>
                <c:pt idx="6">
                  <c:v>0.1</c:v>
                </c:pt>
                <c:pt idx="7">
                  <c:v>0.1</c:v>
                </c:pt>
                <c:pt idx="8">
                  <c:v>0.1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0.1</c:v>
                </c:pt>
                <c:pt idx="1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440390656"/>
        <c:axId val="437901504"/>
      </c:barChart>
      <c:catAx>
        <c:axId val="440390656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37901504"/>
        <c:crosses val="autoZero"/>
        <c:auto val="1"/>
        <c:lblAlgn val="ctr"/>
        <c:lblOffset val="100"/>
        <c:noMultiLvlLbl val="0"/>
      </c:catAx>
      <c:valAx>
        <c:axId val="437901504"/>
        <c:scaling>
          <c:orientation val="minMax"/>
          <c:max val="2"/>
          <c:min val="-2"/>
        </c:scaling>
        <c:delete val="1"/>
        <c:axPos val="t"/>
        <c:numFmt formatCode="0.0" sourceLinked="1"/>
        <c:majorTickMark val="out"/>
        <c:minorTickMark val="none"/>
        <c:tickLblPos val="nextTo"/>
        <c:crossAx val="44039065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6631690988294069"/>
          <c:y val="5.5122226522906596E-3"/>
          <c:w val="0.47602591456587257"/>
          <c:h val="0.9752114661363203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2025</c:v>
                </c:pt>
              </c:strCache>
            </c:strRef>
          </c:tx>
          <c:invertIfNegative val="0"/>
          <c:dLbls>
            <c:dLbl>
              <c:idx val="0"/>
              <c:layout>
                <c:manualLayout>
                  <c:x val="3.4907765163643299E-3"/>
                  <c:y val="-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957F-4454-9027-B55FB2F46FB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b="1"/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Arkusz1!$A$2:$A$17</c:f>
              <c:strCache>
                <c:ptCount val="16"/>
                <c:pt idx="0">
                  <c:v>małopolskie  </c:v>
                </c:pt>
                <c:pt idx="1">
                  <c:v>pomorskie  </c:v>
                </c:pt>
                <c:pt idx="2">
                  <c:v>mazowieckie  </c:v>
                </c:pt>
                <c:pt idx="3">
                  <c:v>zachodniopomorskie  </c:v>
                </c:pt>
                <c:pt idx="4">
                  <c:v>dolnośląskie  </c:v>
                </c:pt>
                <c:pt idx="5">
                  <c:v>śląskie  </c:v>
                </c:pt>
                <c:pt idx="6">
                  <c:v>warmińsko-mazurskie  </c:v>
                </c:pt>
                <c:pt idx="7">
                  <c:v>podkarpackie  </c:v>
                </c:pt>
                <c:pt idx="8">
                  <c:v>wielkopolskie  </c:v>
                </c:pt>
                <c:pt idx="9">
                  <c:v>lubelskie  </c:v>
                </c:pt>
                <c:pt idx="10">
                  <c:v>kujawsko-pomorskie  </c:v>
                </c:pt>
                <c:pt idx="11">
                  <c:v>łódzkie  </c:v>
                </c:pt>
                <c:pt idx="12">
                  <c:v>podlaskie  </c:v>
                </c:pt>
                <c:pt idx="13">
                  <c:v>świętokrzyskie  </c:v>
                </c:pt>
                <c:pt idx="14">
                  <c:v>lubuskie  </c:v>
                </c:pt>
                <c:pt idx="15">
                  <c:v>opolskie  </c:v>
                </c:pt>
              </c:strCache>
            </c:strRef>
          </c:cat>
          <c:val>
            <c:numRef>
              <c:f>Arkusz1!$B$2:$B$17</c:f>
              <c:numCache>
                <c:formatCode>General</c:formatCode>
                <c:ptCount val="16"/>
                <c:pt idx="0">
                  <c:v>8</c:v>
                </c:pt>
                <c:pt idx="1">
                  <c:v>7.6</c:v>
                </c:pt>
                <c:pt idx="2">
                  <c:v>6.9</c:v>
                </c:pt>
                <c:pt idx="3">
                  <c:v>6.2</c:v>
                </c:pt>
                <c:pt idx="4">
                  <c:v>4.4000000000000004</c:v>
                </c:pt>
                <c:pt idx="5">
                  <c:v>3.1</c:v>
                </c:pt>
                <c:pt idx="6">
                  <c:v>2.9</c:v>
                </c:pt>
                <c:pt idx="7">
                  <c:v>2.9</c:v>
                </c:pt>
                <c:pt idx="8">
                  <c:v>2.7</c:v>
                </c:pt>
                <c:pt idx="9">
                  <c:v>2.2000000000000002</c:v>
                </c:pt>
                <c:pt idx="10">
                  <c:v>2.2000000000000002</c:v>
                </c:pt>
                <c:pt idx="11">
                  <c:v>1.8</c:v>
                </c:pt>
                <c:pt idx="12">
                  <c:v>1.3</c:v>
                </c:pt>
                <c:pt idx="13">
                  <c:v>1.2</c:v>
                </c:pt>
                <c:pt idx="14">
                  <c:v>1</c:v>
                </c:pt>
                <c:pt idx="15">
                  <c:v>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2024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en-US"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Arkusz1!$A$2:$A$17</c:f>
              <c:strCache>
                <c:ptCount val="16"/>
                <c:pt idx="0">
                  <c:v>małopolskie  </c:v>
                </c:pt>
                <c:pt idx="1">
                  <c:v>pomorskie  </c:v>
                </c:pt>
                <c:pt idx="2">
                  <c:v>mazowieckie  </c:v>
                </c:pt>
                <c:pt idx="3">
                  <c:v>zachodniopomorskie  </c:v>
                </c:pt>
                <c:pt idx="4">
                  <c:v>dolnośląskie  </c:v>
                </c:pt>
                <c:pt idx="5">
                  <c:v>śląskie  </c:v>
                </c:pt>
                <c:pt idx="6">
                  <c:v>warmińsko-mazurskie  </c:v>
                </c:pt>
                <c:pt idx="7">
                  <c:v>podkarpackie  </c:v>
                </c:pt>
                <c:pt idx="8">
                  <c:v>wielkopolskie  </c:v>
                </c:pt>
                <c:pt idx="9">
                  <c:v>lubelskie  </c:v>
                </c:pt>
                <c:pt idx="10">
                  <c:v>kujawsko-pomorskie  </c:v>
                </c:pt>
                <c:pt idx="11">
                  <c:v>łódzkie  </c:v>
                </c:pt>
                <c:pt idx="12">
                  <c:v>podlaskie  </c:v>
                </c:pt>
                <c:pt idx="13">
                  <c:v>świętokrzyskie  </c:v>
                </c:pt>
                <c:pt idx="14">
                  <c:v>lubuskie  </c:v>
                </c:pt>
                <c:pt idx="15">
                  <c:v>opolskie  </c:v>
                </c:pt>
              </c:strCache>
            </c:strRef>
          </c:cat>
          <c:val>
            <c:numRef>
              <c:f>Arkusz1!$C$2:$C$17</c:f>
              <c:numCache>
                <c:formatCode>General</c:formatCode>
                <c:ptCount val="16"/>
                <c:pt idx="0">
                  <c:v>7.7</c:v>
                </c:pt>
                <c:pt idx="1">
                  <c:v>7.4</c:v>
                </c:pt>
                <c:pt idx="2">
                  <c:v>6.5</c:v>
                </c:pt>
                <c:pt idx="3">
                  <c:v>6</c:v>
                </c:pt>
                <c:pt idx="4">
                  <c:v>4.2</c:v>
                </c:pt>
                <c:pt idx="5">
                  <c:v>3</c:v>
                </c:pt>
                <c:pt idx="6">
                  <c:v>2.9</c:v>
                </c:pt>
                <c:pt idx="7">
                  <c:v>2.9</c:v>
                </c:pt>
                <c:pt idx="8">
                  <c:v>2.6</c:v>
                </c:pt>
                <c:pt idx="9">
                  <c:v>2.2000000000000002</c:v>
                </c:pt>
                <c:pt idx="10">
                  <c:v>2.1</c:v>
                </c:pt>
                <c:pt idx="11">
                  <c:v>1.7</c:v>
                </c:pt>
                <c:pt idx="12">
                  <c:v>1.2</c:v>
                </c:pt>
                <c:pt idx="13">
                  <c:v>1.2</c:v>
                </c:pt>
                <c:pt idx="14">
                  <c:v>1</c:v>
                </c:pt>
                <c:pt idx="15">
                  <c:v>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2E6-499B-B69B-37A7AC6EB3F3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2023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Arkusz1!$A$2:$A$17</c:f>
              <c:strCache>
                <c:ptCount val="16"/>
                <c:pt idx="0">
                  <c:v>małopolskie  </c:v>
                </c:pt>
                <c:pt idx="1">
                  <c:v>pomorskie  </c:v>
                </c:pt>
                <c:pt idx="2">
                  <c:v>mazowieckie  </c:v>
                </c:pt>
                <c:pt idx="3">
                  <c:v>zachodniopomorskie  </c:v>
                </c:pt>
                <c:pt idx="4">
                  <c:v>dolnośląskie  </c:v>
                </c:pt>
                <c:pt idx="5">
                  <c:v>śląskie  </c:v>
                </c:pt>
                <c:pt idx="6">
                  <c:v>warmińsko-mazurskie  </c:v>
                </c:pt>
                <c:pt idx="7">
                  <c:v>podkarpackie  </c:v>
                </c:pt>
                <c:pt idx="8">
                  <c:v>wielkopolskie  </c:v>
                </c:pt>
                <c:pt idx="9">
                  <c:v>lubelskie  </c:v>
                </c:pt>
                <c:pt idx="10">
                  <c:v>kujawsko-pomorskie  </c:v>
                </c:pt>
                <c:pt idx="11">
                  <c:v>łódzkie  </c:v>
                </c:pt>
                <c:pt idx="12">
                  <c:v>podlaskie  </c:v>
                </c:pt>
                <c:pt idx="13">
                  <c:v>świętokrzyskie  </c:v>
                </c:pt>
                <c:pt idx="14">
                  <c:v>lubuskie  </c:v>
                </c:pt>
                <c:pt idx="15">
                  <c:v>opolskie  </c:v>
                </c:pt>
              </c:strCache>
            </c:strRef>
          </c:cat>
          <c:val>
            <c:numRef>
              <c:f>Arkusz1!$D$2:$D$17</c:f>
              <c:numCache>
                <c:formatCode>General</c:formatCode>
                <c:ptCount val="16"/>
                <c:pt idx="0">
                  <c:v>7.7</c:v>
                </c:pt>
                <c:pt idx="1">
                  <c:v>7.3</c:v>
                </c:pt>
                <c:pt idx="2">
                  <c:v>6.4</c:v>
                </c:pt>
                <c:pt idx="3">
                  <c:v>5.9</c:v>
                </c:pt>
                <c:pt idx="4">
                  <c:v>4.0999999999999996</c:v>
                </c:pt>
                <c:pt idx="5">
                  <c:v>3</c:v>
                </c:pt>
                <c:pt idx="6">
                  <c:v>2.8</c:v>
                </c:pt>
                <c:pt idx="7">
                  <c:v>2.8</c:v>
                </c:pt>
                <c:pt idx="8">
                  <c:v>2.5</c:v>
                </c:pt>
                <c:pt idx="9">
                  <c:v>2.2000000000000002</c:v>
                </c:pt>
                <c:pt idx="10">
                  <c:v>2.1</c:v>
                </c:pt>
                <c:pt idx="11">
                  <c:v>1.7</c:v>
                </c:pt>
                <c:pt idx="12">
                  <c:v>1.2</c:v>
                </c:pt>
                <c:pt idx="13">
                  <c:v>1.2</c:v>
                </c:pt>
                <c:pt idx="14">
                  <c:v>0.9</c:v>
                </c:pt>
                <c:pt idx="15">
                  <c:v>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57F-4454-9027-B55FB2F46F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8"/>
        <c:overlap val="-10"/>
        <c:axId val="440923648"/>
        <c:axId val="437897472"/>
      </c:barChart>
      <c:catAx>
        <c:axId val="440923648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437897472"/>
        <c:crosses val="autoZero"/>
        <c:auto val="1"/>
        <c:lblAlgn val="ctr"/>
        <c:lblOffset val="100"/>
        <c:noMultiLvlLbl val="0"/>
      </c:catAx>
      <c:valAx>
        <c:axId val="437897472"/>
        <c:scaling>
          <c:orientation val="minMax"/>
          <c:max val="8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440923648"/>
        <c:crosses val="autoZero"/>
        <c:crossBetween val="between"/>
      </c:valAx>
      <c:spPr>
        <a:noFill/>
        <a:ln w="25400">
          <a:noFill/>
        </a:ln>
      </c:spPr>
    </c:plotArea>
    <c:legend>
      <c:legendPos val="r"/>
      <c:layout>
        <c:manualLayout>
          <c:xMode val="edge"/>
          <c:yMode val="edge"/>
          <c:x val="0.80978854964832492"/>
          <c:y val="0.63397112872152361"/>
          <c:w val="6.6843972459697337E-2"/>
          <c:h val="0.16099310644045231"/>
        </c:manualLayout>
      </c:layout>
      <c:overlay val="0"/>
      <c:txPr>
        <a:bodyPr/>
        <a:lstStyle/>
        <a:p>
          <a:pPr>
            <a:defRPr sz="100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6463956924179721"/>
          <c:y val="0"/>
          <c:w val="0.73479132834245797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zmiana r/r</c:v>
                </c:pt>
              </c:strCache>
            </c:strRef>
          </c:tx>
          <c:spPr>
            <a:solidFill>
              <a:srgbClr val="9EE900"/>
            </a:solidFill>
          </c:spPr>
          <c:invertIfNegative val="0"/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5018-4003-B8D7-D1A9A19DE0BA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5018-4003-B8D7-D1A9A19DE0BA}"/>
              </c:ext>
            </c:extLst>
          </c:dPt>
          <c:dPt>
            <c:idx val="1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5018-4003-B8D7-D1A9A19DE0BA}"/>
              </c:ext>
            </c:extLst>
          </c:dPt>
          <c:dPt>
            <c:idx val="1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5018-4003-B8D7-D1A9A19DE0B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Arkusz1!$A$2:$A$17</c:f>
              <c:numCache>
                <c:formatCode>General</c:formatCode>
                <c:ptCount val="16"/>
              </c:numCache>
            </c:numRef>
          </c:cat>
          <c:val>
            <c:numRef>
              <c:f>Arkusz1!$B$2:$B$17</c:f>
              <c:numCache>
                <c:formatCode>0.0</c:formatCode>
                <c:ptCount val="16"/>
                <c:pt idx="0">
                  <c:v>0</c:v>
                </c:pt>
                <c:pt idx="1">
                  <c:v>0.1</c:v>
                </c:pt>
                <c:pt idx="2">
                  <c:v>0.1</c:v>
                </c:pt>
                <c:pt idx="3">
                  <c:v>0.1</c:v>
                </c:pt>
                <c:pt idx="4">
                  <c:v>0.1</c:v>
                </c:pt>
                <c:pt idx="5">
                  <c:v>0</c:v>
                </c:pt>
                <c:pt idx="6">
                  <c:v>0.1</c:v>
                </c:pt>
                <c:pt idx="7">
                  <c:v>0.1</c:v>
                </c:pt>
                <c:pt idx="8">
                  <c:v>0.1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0.1</c:v>
                </c:pt>
                <c:pt idx="1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440390656"/>
        <c:axId val="437901504"/>
      </c:barChart>
      <c:catAx>
        <c:axId val="440390656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37901504"/>
        <c:crosses val="autoZero"/>
        <c:auto val="1"/>
        <c:lblAlgn val="ctr"/>
        <c:lblOffset val="100"/>
        <c:noMultiLvlLbl val="0"/>
      </c:catAx>
      <c:valAx>
        <c:axId val="437901504"/>
        <c:scaling>
          <c:orientation val="minMax"/>
          <c:max val="2"/>
          <c:min val="-2"/>
        </c:scaling>
        <c:delete val="1"/>
        <c:axPos val="t"/>
        <c:numFmt formatCode="0.0" sourceLinked="1"/>
        <c:majorTickMark val="out"/>
        <c:minorTickMark val="none"/>
        <c:tickLblPos val="nextTo"/>
        <c:crossAx val="44039065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1578433129904417E-2"/>
          <c:y val="0.18664827692566532"/>
          <c:w val="0.7287517162862116"/>
          <c:h val="0.6086096649477198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kujawsko-pomorskie</c:v>
                </c:pt>
              </c:strCache>
            </c:strRef>
          </c:cat>
          <c:val>
            <c:numRef>
              <c:f>Arkusz1!$E$2</c:f>
              <c:numCache>
                <c:formatCode>0%</c:formatCode>
                <c:ptCount val="1"/>
                <c:pt idx="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974-4B52-BF42-673B3F1D1710}"/>
            </c:ext>
          </c:extLst>
        </c:ser>
        <c:ser>
          <c:idx val="1"/>
          <c:order val="1"/>
          <c:tx>
            <c:strRef>
              <c:f>Arkusz1!$F$1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kujawsko-pomorskie</c:v>
                </c:pt>
              </c:strCache>
            </c:strRef>
          </c:cat>
          <c:val>
            <c:numRef>
              <c:f>Arkusz1!$F$2</c:f>
              <c:numCache>
                <c:formatCode>0%</c:formatCode>
                <c:ptCount val="1"/>
                <c:pt idx="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974-4B52-BF42-673B3F1D1710}"/>
            </c:ext>
          </c:extLst>
        </c:ser>
        <c:ser>
          <c:idx val="2"/>
          <c:order val="2"/>
          <c:tx>
            <c:strRef>
              <c:f>Arkusz1!$G$1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chemeClr val="tx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kujawsko-pomorskie</c:v>
                </c:pt>
              </c:strCache>
            </c:strRef>
          </c:cat>
          <c:val>
            <c:numRef>
              <c:f>Arkusz1!$G$2</c:f>
              <c:numCache>
                <c:formatCode>0%</c:formatCode>
                <c:ptCount val="1"/>
                <c:pt idx="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974-4B52-BF42-673B3F1D1710}"/>
            </c:ext>
          </c:extLst>
        </c:ser>
        <c:ser>
          <c:idx val="3"/>
          <c:order val="3"/>
          <c:tx>
            <c:strRef>
              <c:f>Arkusz1!$H$1</c:f>
              <c:strCache>
                <c:ptCount val="1"/>
                <c:pt idx="0">
                  <c:v>2018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kujawsko-pomorskie</c:v>
                </c:pt>
              </c:strCache>
            </c:strRef>
          </c:cat>
          <c:val>
            <c:numRef>
              <c:f>Arkusz1!$H$2</c:f>
              <c:numCache>
                <c:formatCode>0%</c:formatCode>
                <c:ptCount val="1"/>
                <c:pt idx="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974-4B52-BF42-673B3F1D1710}"/>
            </c:ext>
          </c:extLst>
        </c:ser>
        <c:ser>
          <c:idx val="4"/>
          <c:order val="4"/>
          <c:tx>
            <c:strRef>
              <c:f>Arkusz1!$I$1</c:f>
              <c:strCache>
                <c:ptCount val="1"/>
                <c:pt idx="0">
                  <c:v>2021</c:v>
                </c:pt>
              </c:strCache>
            </c:strRef>
          </c:tx>
          <c:spPr>
            <a:solidFill>
              <a:srgbClr val="E1000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kujawsko-pomorskie</c:v>
                </c:pt>
              </c:strCache>
            </c:strRef>
          </c:cat>
          <c:val>
            <c:numRef>
              <c:f>Arkusz1!$I$2</c:f>
              <c:numCache>
                <c:formatCode>0%</c:formatCode>
                <c:ptCount val="1"/>
                <c:pt idx="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A7B-474C-96E5-90393B486D4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20"/>
        <c:overlap val="-30"/>
        <c:axId val="388550144"/>
        <c:axId val="389029184"/>
      </c:barChart>
      <c:catAx>
        <c:axId val="38855014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>
            <a:noFill/>
          </a:ln>
        </c:spPr>
        <c:crossAx val="389029184"/>
        <c:crosses val="autoZero"/>
        <c:auto val="1"/>
        <c:lblAlgn val="ctr"/>
        <c:lblOffset val="100"/>
        <c:noMultiLvlLbl val="0"/>
      </c:catAx>
      <c:valAx>
        <c:axId val="389029184"/>
        <c:scaling>
          <c:orientation val="minMax"/>
          <c:max val="0.2"/>
          <c:min val="0"/>
        </c:scaling>
        <c:delete val="1"/>
        <c:axPos val="l"/>
        <c:numFmt formatCode="0%" sourceLinked="1"/>
        <c:majorTickMark val="out"/>
        <c:minorTickMark val="none"/>
        <c:tickLblPos val="nextTo"/>
        <c:crossAx val="3885501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800"/>
      </a:pPr>
      <a:endParaRPr lang="en-US"/>
    </a:p>
  </c:txPr>
  <c:externalData r:id="rId1">
    <c:autoUpdate val="0"/>
  </c:externalData>
</c:chartSpace>
</file>

<file path=ppt/charts/chart1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6463956924179721"/>
          <c:y val="0"/>
          <c:w val="0.73479132834245797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zmiana r/r</c:v>
                </c:pt>
              </c:strCache>
            </c:strRef>
          </c:tx>
          <c:spPr>
            <a:solidFill>
              <a:srgbClr val="9EE900"/>
            </a:solidFill>
          </c:spPr>
          <c:invertIfNegative val="0"/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DB4C-458F-9EF5-FEB25B117B49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DB4C-458F-9EF5-FEB25B117B49}"/>
              </c:ext>
            </c:extLst>
          </c:dPt>
          <c:dPt>
            <c:idx val="1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DB4C-458F-9EF5-FEB25B117B49}"/>
              </c:ext>
            </c:extLst>
          </c:dPt>
          <c:dPt>
            <c:idx val="1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DB4C-458F-9EF5-FEB25B117B4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Arkusz1!$A$2:$A$17</c:f>
              <c:numCache>
                <c:formatCode>General</c:formatCode>
                <c:ptCount val="16"/>
              </c:numCache>
            </c:numRef>
          </c:cat>
          <c:val>
            <c:numRef>
              <c:f>Arkusz1!$B$2:$B$17</c:f>
              <c:numCache>
                <c:formatCode>0.0</c:formatCode>
                <c:ptCount val="16"/>
                <c:pt idx="0">
                  <c:v>0.3</c:v>
                </c:pt>
                <c:pt idx="1">
                  <c:v>0.2</c:v>
                </c:pt>
                <c:pt idx="2">
                  <c:v>0.4</c:v>
                </c:pt>
                <c:pt idx="3">
                  <c:v>0.2</c:v>
                </c:pt>
                <c:pt idx="4">
                  <c:v>0.2</c:v>
                </c:pt>
                <c:pt idx="5">
                  <c:v>0.1</c:v>
                </c:pt>
                <c:pt idx="6">
                  <c:v>0</c:v>
                </c:pt>
                <c:pt idx="7">
                  <c:v>0</c:v>
                </c:pt>
                <c:pt idx="8">
                  <c:v>0.1</c:v>
                </c:pt>
                <c:pt idx="9">
                  <c:v>0</c:v>
                </c:pt>
                <c:pt idx="10">
                  <c:v>0.1</c:v>
                </c:pt>
                <c:pt idx="11">
                  <c:v>0.1</c:v>
                </c:pt>
                <c:pt idx="12">
                  <c:v>0.1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B4C-458F-9EF5-FEB25B117B4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440390656"/>
        <c:axId val="437901504"/>
      </c:barChart>
      <c:catAx>
        <c:axId val="440390656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37901504"/>
        <c:crosses val="autoZero"/>
        <c:auto val="1"/>
        <c:lblAlgn val="ctr"/>
        <c:lblOffset val="100"/>
        <c:noMultiLvlLbl val="0"/>
      </c:catAx>
      <c:valAx>
        <c:axId val="437901504"/>
        <c:scaling>
          <c:orientation val="minMax"/>
          <c:max val="2"/>
          <c:min val="-2"/>
        </c:scaling>
        <c:delete val="1"/>
        <c:axPos val="t"/>
        <c:numFmt formatCode="0.0" sourceLinked="1"/>
        <c:majorTickMark val="out"/>
        <c:minorTickMark val="none"/>
        <c:tickLblPos val="nextTo"/>
        <c:crossAx val="44039065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6631690988294069"/>
          <c:y val="0"/>
          <c:w val="0.48937808532394605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2024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Arkusz1!$A$2:$A$17</c:f>
              <c:strCache>
                <c:ptCount val="16"/>
                <c:pt idx="0">
                  <c:v>mazowieckie  </c:v>
                </c:pt>
                <c:pt idx="1">
                  <c:v>małopolskie  </c:v>
                </c:pt>
                <c:pt idx="2">
                  <c:v>pomorskie  </c:v>
                </c:pt>
                <c:pt idx="3">
                  <c:v>zachodniopomorskie  </c:v>
                </c:pt>
                <c:pt idx="4">
                  <c:v>dolnośląskie  </c:v>
                </c:pt>
                <c:pt idx="5">
                  <c:v>śląskie  </c:v>
                </c:pt>
                <c:pt idx="6">
                  <c:v>wielkopolskie</c:v>
                </c:pt>
                <c:pt idx="7">
                  <c:v>podkarpackie  </c:v>
                </c:pt>
                <c:pt idx="8">
                  <c:v>lubelskie  </c:v>
                </c:pt>
                <c:pt idx="9">
                  <c:v>warmińsko-mazurskie  </c:v>
                </c:pt>
                <c:pt idx="10">
                  <c:v>kujawsko-pomorskie  </c:v>
                </c:pt>
                <c:pt idx="11">
                  <c:v>łódzkie  </c:v>
                </c:pt>
                <c:pt idx="12">
                  <c:v>podlaskie  </c:v>
                </c:pt>
                <c:pt idx="13">
                  <c:v>świętokrzyskie  </c:v>
                </c:pt>
                <c:pt idx="14">
                  <c:v>lubuskie  </c:v>
                </c:pt>
                <c:pt idx="15">
                  <c:v>opolskie  </c:v>
                </c:pt>
              </c:strCache>
            </c:strRef>
          </c:cat>
          <c:val>
            <c:numRef>
              <c:f>Arkusz1!$B$2:$B$17</c:f>
              <c:numCache>
                <c:formatCode>0.0</c:formatCode>
                <c:ptCount val="16"/>
                <c:pt idx="0">
                  <c:v>4.8</c:v>
                </c:pt>
                <c:pt idx="1">
                  <c:v>4.5999999999999996</c:v>
                </c:pt>
                <c:pt idx="2">
                  <c:v>3</c:v>
                </c:pt>
                <c:pt idx="3">
                  <c:v>2.6</c:v>
                </c:pt>
                <c:pt idx="4">
                  <c:v>2.5</c:v>
                </c:pt>
                <c:pt idx="5">
                  <c:v>1.9</c:v>
                </c:pt>
                <c:pt idx="6">
                  <c:v>1.9</c:v>
                </c:pt>
                <c:pt idx="7">
                  <c:v>1.7</c:v>
                </c:pt>
                <c:pt idx="8">
                  <c:v>1.6</c:v>
                </c:pt>
                <c:pt idx="9">
                  <c:v>1.6</c:v>
                </c:pt>
                <c:pt idx="10">
                  <c:v>1.3</c:v>
                </c:pt>
                <c:pt idx="11">
                  <c:v>1.3</c:v>
                </c:pt>
                <c:pt idx="12">
                  <c:v>0.9</c:v>
                </c:pt>
                <c:pt idx="13">
                  <c:v>0.7</c:v>
                </c:pt>
                <c:pt idx="14">
                  <c:v>0.6</c:v>
                </c:pt>
                <c:pt idx="15">
                  <c:v>0.4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2023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Arkusz1!$A$2:$A$17</c:f>
              <c:strCache>
                <c:ptCount val="16"/>
                <c:pt idx="0">
                  <c:v>mazowieckie  </c:v>
                </c:pt>
                <c:pt idx="1">
                  <c:v>małopolskie  </c:v>
                </c:pt>
                <c:pt idx="2">
                  <c:v>pomorskie  </c:v>
                </c:pt>
                <c:pt idx="3">
                  <c:v>zachodniopomorskie  </c:v>
                </c:pt>
                <c:pt idx="4">
                  <c:v>dolnośląskie  </c:v>
                </c:pt>
                <c:pt idx="5">
                  <c:v>śląskie  </c:v>
                </c:pt>
                <c:pt idx="6">
                  <c:v>wielkopolskie</c:v>
                </c:pt>
                <c:pt idx="7">
                  <c:v>podkarpackie  </c:v>
                </c:pt>
                <c:pt idx="8">
                  <c:v>lubelskie  </c:v>
                </c:pt>
                <c:pt idx="9">
                  <c:v>warmińsko-mazurskie  </c:v>
                </c:pt>
                <c:pt idx="10">
                  <c:v>kujawsko-pomorskie  </c:v>
                </c:pt>
                <c:pt idx="11">
                  <c:v>łódzkie  </c:v>
                </c:pt>
                <c:pt idx="12">
                  <c:v>podlaskie  </c:v>
                </c:pt>
                <c:pt idx="13">
                  <c:v>świętokrzyskie  </c:v>
                </c:pt>
                <c:pt idx="14">
                  <c:v>lubuskie  </c:v>
                </c:pt>
                <c:pt idx="15">
                  <c:v>opolskie  </c:v>
                </c:pt>
              </c:strCache>
            </c:strRef>
          </c:cat>
          <c:val>
            <c:numRef>
              <c:f>Arkusz1!$C$2:$C$17</c:f>
              <c:numCache>
                <c:formatCode>0.0</c:formatCode>
                <c:ptCount val="16"/>
                <c:pt idx="0">
                  <c:v>4.7</c:v>
                </c:pt>
                <c:pt idx="1">
                  <c:v>4.5</c:v>
                </c:pt>
                <c:pt idx="2">
                  <c:v>2.9</c:v>
                </c:pt>
                <c:pt idx="3">
                  <c:v>2.6</c:v>
                </c:pt>
                <c:pt idx="4">
                  <c:v>2.5</c:v>
                </c:pt>
                <c:pt idx="5">
                  <c:v>1.9</c:v>
                </c:pt>
                <c:pt idx="6">
                  <c:v>1.9</c:v>
                </c:pt>
                <c:pt idx="7">
                  <c:v>1.7</c:v>
                </c:pt>
                <c:pt idx="8">
                  <c:v>1.6</c:v>
                </c:pt>
                <c:pt idx="9">
                  <c:v>1.5</c:v>
                </c:pt>
                <c:pt idx="10">
                  <c:v>1.3</c:v>
                </c:pt>
                <c:pt idx="11">
                  <c:v>1.2</c:v>
                </c:pt>
                <c:pt idx="12">
                  <c:v>0.8</c:v>
                </c:pt>
                <c:pt idx="13">
                  <c:v>0.8</c:v>
                </c:pt>
                <c:pt idx="14">
                  <c:v>0.6</c:v>
                </c:pt>
                <c:pt idx="15">
                  <c:v>0.4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544-4D09-A1B0-40306B1A0A1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8"/>
        <c:overlap val="-10"/>
        <c:axId val="441007616"/>
        <c:axId val="441902208"/>
      </c:barChart>
      <c:catAx>
        <c:axId val="441007616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441902208"/>
        <c:crosses val="autoZero"/>
        <c:auto val="1"/>
        <c:lblAlgn val="ctr"/>
        <c:lblOffset val="100"/>
        <c:noMultiLvlLbl val="0"/>
      </c:catAx>
      <c:valAx>
        <c:axId val="441902208"/>
        <c:scaling>
          <c:orientation val="minMax"/>
          <c:max val="6"/>
          <c:min val="0"/>
        </c:scaling>
        <c:delete val="1"/>
        <c:axPos val="t"/>
        <c:numFmt formatCode="0.0" sourceLinked="1"/>
        <c:majorTickMark val="out"/>
        <c:minorTickMark val="none"/>
        <c:tickLblPos val="nextTo"/>
        <c:crossAx val="441007616"/>
        <c:crosses val="autoZero"/>
        <c:crossBetween val="between"/>
      </c:valAx>
      <c:spPr>
        <a:noFill/>
        <a:ln w="25400">
          <a:noFill/>
        </a:ln>
      </c:spPr>
    </c:plotArea>
    <c:legend>
      <c:legendPos val="r"/>
      <c:layout>
        <c:manualLayout>
          <c:xMode val="edge"/>
          <c:yMode val="edge"/>
          <c:x val="0.6666667367568021"/>
          <c:y val="0.77884083897466383"/>
          <c:w val="0.10227089935386008"/>
          <c:h val="0.10747586724062383"/>
        </c:manualLayout>
      </c:layout>
      <c:overlay val="0"/>
      <c:txPr>
        <a:bodyPr/>
        <a:lstStyle/>
        <a:p>
          <a:pPr>
            <a:defRPr sz="100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6743111173536871E-4"/>
          <c:y val="0"/>
          <c:w val="0.99943100828234077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zmiana r/r</c:v>
                </c:pt>
              </c:strCache>
            </c:strRef>
          </c:tx>
          <c:spPr>
            <a:solidFill>
              <a:srgbClr val="9EE900"/>
            </a:solidFill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8-E252-4C3C-8412-16BC91213ABC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0946-4167-9B4B-14DA790E4294}"/>
              </c:ext>
            </c:extLst>
          </c:dPt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0946-4167-9B4B-14DA790E4294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0946-4167-9B4B-14DA790E4294}"/>
              </c:ext>
            </c:extLst>
          </c:dPt>
          <c:dPt>
            <c:idx val="13"/>
            <c:invertIfNegative val="0"/>
            <c:bubble3D val="0"/>
            <c:spPr>
              <a:solidFill>
                <a:srgbClr val="FF0000"/>
              </a:solidFill>
            </c:spPr>
            <c:extLst>
              <c:ext xmlns:c16="http://schemas.microsoft.com/office/drawing/2014/chart" uri="{C3380CC4-5D6E-409C-BE32-E72D297353CC}">
                <c16:uniqueId val="{00000006-D829-4499-BB7D-73D7B12D3E28}"/>
              </c:ext>
            </c:extLst>
          </c:dPt>
          <c:dPt>
            <c:idx val="1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C-0946-4167-9B4B-14DA790E429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Arkusz1!$A$2:$A$17</c:f>
              <c:numCache>
                <c:formatCode>General</c:formatCode>
                <c:ptCount val="16"/>
              </c:numCache>
            </c:numRef>
          </c:cat>
          <c:val>
            <c:numRef>
              <c:f>Arkusz1!$B$2:$B$17</c:f>
              <c:numCache>
                <c:formatCode>0.0</c:formatCode>
                <c:ptCount val="16"/>
                <c:pt idx="0">
                  <c:v>0.1</c:v>
                </c:pt>
                <c:pt idx="1">
                  <c:v>0.1</c:v>
                </c:pt>
                <c:pt idx="2">
                  <c:v>0.1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0.1</c:v>
                </c:pt>
                <c:pt idx="10">
                  <c:v>0</c:v>
                </c:pt>
                <c:pt idx="11">
                  <c:v>0.1</c:v>
                </c:pt>
                <c:pt idx="12">
                  <c:v>0.1</c:v>
                </c:pt>
                <c:pt idx="13">
                  <c:v>-0.1</c:v>
                </c:pt>
                <c:pt idx="14">
                  <c:v>0</c:v>
                </c:pt>
                <c:pt idx="1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441056768"/>
        <c:axId val="441903360"/>
      </c:barChart>
      <c:catAx>
        <c:axId val="441056768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41903360"/>
        <c:crosses val="autoZero"/>
        <c:auto val="1"/>
        <c:lblAlgn val="ctr"/>
        <c:lblOffset val="100"/>
        <c:noMultiLvlLbl val="0"/>
      </c:catAx>
      <c:valAx>
        <c:axId val="441903360"/>
        <c:scaling>
          <c:orientation val="minMax"/>
          <c:max val="2"/>
          <c:min val="-2"/>
        </c:scaling>
        <c:delete val="1"/>
        <c:axPos val="t"/>
        <c:numFmt formatCode="0.0" sourceLinked="1"/>
        <c:majorTickMark val="out"/>
        <c:minorTickMark val="none"/>
        <c:tickLblPos val="nextTo"/>
        <c:crossAx val="441056768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6631690988294069"/>
          <c:y val="0"/>
          <c:w val="0.48937808532394605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2024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Arkusz1!$A$2:$A$17</c:f>
              <c:strCache>
                <c:ptCount val="16"/>
                <c:pt idx="0">
                  <c:v>pomorskie  </c:v>
                </c:pt>
                <c:pt idx="1">
                  <c:v>zachodniopomorskie  </c:v>
                </c:pt>
                <c:pt idx="2">
                  <c:v>małopolskie  </c:v>
                </c:pt>
                <c:pt idx="3">
                  <c:v>dolnośląskie  </c:v>
                </c:pt>
                <c:pt idx="4">
                  <c:v>mazowieckie  </c:v>
                </c:pt>
                <c:pt idx="5">
                  <c:v>warmińsko-mazurskie  </c:v>
                </c:pt>
                <c:pt idx="6">
                  <c:v>śląskie  </c:v>
                </c:pt>
                <c:pt idx="7">
                  <c:v>podkarpackie</c:v>
                </c:pt>
                <c:pt idx="8">
                  <c:v>kujawsko-pomorskie  </c:v>
                </c:pt>
                <c:pt idx="9">
                  <c:v>wielkopolskie  </c:v>
                </c:pt>
                <c:pt idx="10">
                  <c:v>lubelskie  </c:v>
                </c:pt>
                <c:pt idx="11">
                  <c:v>łódzkie  </c:v>
                </c:pt>
                <c:pt idx="12">
                  <c:v>świętokrzyskie  </c:v>
                </c:pt>
                <c:pt idx="13">
                  <c:v>podlaskie  </c:v>
                </c:pt>
                <c:pt idx="14">
                  <c:v>lubuskie  </c:v>
                </c:pt>
                <c:pt idx="15">
                  <c:v>opolskie  </c:v>
                </c:pt>
              </c:strCache>
            </c:strRef>
          </c:cat>
          <c:val>
            <c:numRef>
              <c:f>Arkusz1!$B$2:$B$17</c:f>
              <c:numCache>
                <c:formatCode>0.0</c:formatCode>
                <c:ptCount val="16"/>
                <c:pt idx="0">
                  <c:v>4.4000000000000004</c:v>
                </c:pt>
                <c:pt idx="1">
                  <c:v>3.4</c:v>
                </c:pt>
                <c:pt idx="2">
                  <c:v>3.2</c:v>
                </c:pt>
                <c:pt idx="3">
                  <c:v>1.7</c:v>
                </c:pt>
                <c:pt idx="4">
                  <c:v>1.7</c:v>
                </c:pt>
                <c:pt idx="5">
                  <c:v>1.3</c:v>
                </c:pt>
                <c:pt idx="6">
                  <c:v>1.1000000000000001</c:v>
                </c:pt>
                <c:pt idx="7">
                  <c:v>1.1000000000000001</c:v>
                </c:pt>
                <c:pt idx="8">
                  <c:v>0.8</c:v>
                </c:pt>
                <c:pt idx="9">
                  <c:v>0.7</c:v>
                </c:pt>
                <c:pt idx="10">
                  <c:v>0.6</c:v>
                </c:pt>
                <c:pt idx="11">
                  <c:v>0.5</c:v>
                </c:pt>
                <c:pt idx="12">
                  <c:v>0.4</c:v>
                </c:pt>
                <c:pt idx="13">
                  <c:v>0.3</c:v>
                </c:pt>
                <c:pt idx="14">
                  <c:v>0.4</c:v>
                </c:pt>
                <c:pt idx="15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2023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Arkusz1!$A$2:$A$17</c:f>
              <c:strCache>
                <c:ptCount val="16"/>
                <c:pt idx="0">
                  <c:v>pomorskie  </c:v>
                </c:pt>
                <c:pt idx="1">
                  <c:v>zachodniopomorskie  </c:v>
                </c:pt>
                <c:pt idx="2">
                  <c:v>małopolskie  </c:v>
                </c:pt>
                <c:pt idx="3">
                  <c:v>dolnośląskie  </c:v>
                </c:pt>
                <c:pt idx="4">
                  <c:v>mazowieckie  </c:v>
                </c:pt>
                <c:pt idx="5">
                  <c:v>warmińsko-mazurskie  </c:v>
                </c:pt>
                <c:pt idx="6">
                  <c:v>śląskie  </c:v>
                </c:pt>
                <c:pt idx="7">
                  <c:v>podkarpackie</c:v>
                </c:pt>
                <c:pt idx="8">
                  <c:v>kujawsko-pomorskie  </c:v>
                </c:pt>
                <c:pt idx="9">
                  <c:v>wielkopolskie  </c:v>
                </c:pt>
                <c:pt idx="10">
                  <c:v>lubelskie  </c:v>
                </c:pt>
                <c:pt idx="11">
                  <c:v>łódzkie  </c:v>
                </c:pt>
                <c:pt idx="12">
                  <c:v>świętokrzyskie  </c:v>
                </c:pt>
                <c:pt idx="13">
                  <c:v>podlaskie  </c:v>
                </c:pt>
                <c:pt idx="14">
                  <c:v>lubuskie  </c:v>
                </c:pt>
                <c:pt idx="15">
                  <c:v>opolskie  </c:v>
                </c:pt>
              </c:strCache>
            </c:strRef>
          </c:cat>
          <c:val>
            <c:numRef>
              <c:f>Arkusz1!$C$2:$C$17</c:f>
              <c:numCache>
                <c:formatCode>0.0</c:formatCode>
                <c:ptCount val="16"/>
                <c:pt idx="0">
                  <c:v>4.3</c:v>
                </c:pt>
                <c:pt idx="1">
                  <c:v>3.3</c:v>
                </c:pt>
                <c:pt idx="2">
                  <c:v>3.1</c:v>
                </c:pt>
                <c:pt idx="3">
                  <c:v>1.7</c:v>
                </c:pt>
                <c:pt idx="4">
                  <c:v>1.7</c:v>
                </c:pt>
                <c:pt idx="5">
                  <c:v>1.3</c:v>
                </c:pt>
                <c:pt idx="6">
                  <c:v>1.1000000000000001</c:v>
                </c:pt>
                <c:pt idx="7">
                  <c:v>1.1000000000000001</c:v>
                </c:pt>
                <c:pt idx="8">
                  <c:v>0.8</c:v>
                </c:pt>
                <c:pt idx="9">
                  <c:v>0.6</c:v>
                </c:pt>
                <c:pt idx="10">
                  <c:v>0.6</c:v>
                </c:pt>
                <c:pt idx="11">
                  <c:v>0.5</c:v>
                </c:pt>
                <c:pt idx="12">
                  <c:v>0.4</c:v>
                </c:pt>
                <c:pt idx="13">
                  <c:v>0.3</c:v>
                </c:pt>
                <c:pt idx="14">
                  <c:v>0.4</c:v>
                </c:pt>
                <c:pt idx="15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B10-43FF-BC96-800374220F5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8"/>
        <c:overlap val="-10"/>
        <c:axId val="442478080"/>
        <c:axId val="441906240"/>
      </c:barChart>
      <c:catAx>
        <c:axId val="442478080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441906240"/>
        <c:crosses val="autoZero"/>
        <c:auto val="1"/>
        <c:lblAlgn val="ctr"/>
        <c:lblOffset val="100"/>
        <c:noMultiLvlLbl val="0"/>
      </c:catAx>
      <c:valAx>
        <c:axId val="441906240"/>
        <c:scaling>
          <c:orientation val="minMax"/>
          <c:max val="6"/>
          <c:min val="0"/>
        </c:scaling>
        <c:delete val="1"/>
        <c:axPos val="t"/>
        <c:numFmt formatCode="0.0" sourceLinked="1"/>
        <c:majorTickMark val="out"/>
        <c:minorTickMark val="none"/>
        <c:tickLblPos val="nextTo"/>
        <c:crossAx val="442478080"/>
        <c:crosses val="autoZero"/>
        <c:crossBetween val="between"/>
      </c:valAx>
      <c:spPr>
        <a:noFill/>
        <a:ln w="25400">
          <a:noFill/>
        </a:ln>
      </c:spPr>
    </c:plotArea>
    <c:legend>
      <c:legendPos val="r"/>
      <c:layout>
        <c:manualLayout>
          <c:xMode val="edge"/>
          <c:yMode val="edge"/>
          <c:x val="0.6666667367568021"/>
          <c:y val="0.77884083897466383"/>
          <c:w val="0.13038026772048589"/>
          <c:h val="0.10298198006293227"/>
        </c:manualLayout>
      </c:layout>
      <c:overlay val="0"/>
      <c:txPr>
        <a:bodyPr/>
        <a:lstStyle/>
        <a:p>
          <a:pPr>
            <a:defRPr sz="100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6743111173536871E-4"/>
          <c:y val="0"/>
          <c:w val="0.99943100828234077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zmiana r/r</c:v>
                </c:pt>
              </c:strCache>
            </c:strRef>
          </c:tx>
          <c:spPr>
            <a:solidFill>
              <a:srgbClr val="9EE900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9708-4C8D-A6D7-18C163E6C02D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8-9708-4C8D-A6D7-18C163E6C02D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9120-48C3-82D0-FDFDE511A340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9120-48C3-82D0-FDFDE511A340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9120-48C3-82D0-FDFDE511A340}"/>
              </c:ext>
            </c:extLst>
          </c:dPt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9120-48C3-82D0-FDFDE511A340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9120-48C3-82D0-FDFDE511A340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9120-48C3-82D0-FDFDE511A340}"/>
              </c:ext>
            </c:extLst>
          </c:dPt>
          <c:dPt>
            <c:idx val="1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A-A78E-4F5F-85B9-FB6C9485CD2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Arkusz1!$A$2:$A$17</c:f>
              <c:numCache>
                <c:formatCode>General</c:formatCode>
                <c:ptCount val="16"/>
              </c:numCache>
            </c:numRef>
          </c:cat>
          <c:val>
            <c:numRef>
              <c:f>Arkusz1!$B$2:$B$17</c:f>
              <c:numCache>
                <c:formatCode>0.0</c:formatCode>
                <c:ptCount val="16"/>
                <c:pt idx="0">
                  <c:v>0.1</c:v>
                </c:pt>
                <c:pt idx="1">
                  <c:v>0.1</c:v>
                </c:pt>
                <c:pt idx="2">
                  <c:v>0.1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0.1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442572288"/>
        <c:axId val="441907968"/>
      </c:barChart>
      <c:catAx>
        <c:axId val="442572288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41907968"/>
        <c:crosses val="autoZero"/>
        <c:auto val="1"/>
        <c:lblAlgn val="ctr"/>
        <c:lblOffset val="100"/>
        <c:noMultiLvlLbl val="0"/>
      </c:catAx>
      <c:valAx>
        <c:axId val="441907968"/>
        <c:scaling>
          <c:orientation val="minMax"/>
          <c:max val="2"/>
          <c:min val="-2"/>
        </c:scaling>
        <c:delete val="1"/>
        <c:axPos val="t"/>
        <c:numFmt formatCode="0.0" sourceLinked="1"/>
        <c:majorTickMark val="out"/>
        <c:minorTickMark val="none"/>
        <c:tickLblPos val="nextTo"/>
        <c:crossAx val="442572288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1876633932470836"/>
          <c:y val="0"/>
          <c:w val="0.43802563658839633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2023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Arkusz1!$A$2:$A$15</c:f>
              <c:strCache>
                <c:ptCount val="14"/>
                <c:pt idx="0">
                  <c:v>ogół</c:v>
                </c:pt>
                <c:pt idx="2">
                  <c:v>styczeń</c:v>
                </c:pt>
                <c:pt idx="3">
                  <c:v>luty</c:v>
                </c:pt>
                <c:pt idx="4">
                  <c:v>marzec</c:v>
                </c:pt>
                <c:pt idx="5">
                  <c:v>kwiecień</c:v>
                </c:pt>
                <c:pt idx="6">
                  <c:v>maj</c:v>
                </c:pt>
                <c:pt idx="7">
                  <c:v>czerwiec</c:v>
                </c:pt>
                <c:pt idx="8">
                  <c:v>lipiec</c:v>
                </c:pt>
                <c:pt idx="9">
                  <c:v>sierpień</c:v>
                </c:pt>
                <c:pt idx="10">
                  <c:v>wrzesień</c:v>
                </c:pt>
                <c:pt idx="11">
                  <c:v>październik</c:v>
                </c:pt>
                <c:pt idx="12">
                  <c:v>listopad</c:v>
                </c:pt>
                <c:pt idx="13">
                  <c:v>grudzień</c:v>
                </c:pt>
              </c:strCache>
            </c:strRef>
          </c:cat>
          <c:val>
            <c:numRef>
              <c:f>Arkusz1!$B$2:$B$15</c:f>
              <c:numCache>
                <c:formatCode>General</c:formatCode>
                <c:ptCount val="14"/>
                <c:pt idx="0" formatCode="#\ ##0.0">
                  <c:v>52.9</c:v>
                </c:pt>
                <c:pt idx="2" formatCode="0.0">
                  <c:v>2.8</c:v>
                </c:pt>
                <c:pt idx="3" formatCode="0.0">
                  <c:v>3.8</c:v>
                </c:pt>
                <c:pt idx="4" formatCode="0.0">
                  <c:v>3.8</c:v>
                </c:pt>
                <c:pt idx="5" formatCode="0.0">
                  <c:v>2</c:v>
                </c:pt>
                <c:pt idx="6" formatCode="0.0">
                  <c:v>3.7</c:v>
                </c:pt>
                <c:pt idx="7" formatCode="0.0">
                  <c:v>5.0999999999999996</c:v>
                </c:pt>
                <c:pt idx="8" formatCode="0.0">
                  <c:v>7.9</c:v>
                </c:pt>
                <c:pt idx="9" formatCode="0.0">
                  <c:v>10.1</c:v>
                </c:pt>
                <c:pt idx="10" formatCode="0.0">
                  <c:v>3.9</c:v>
                </c:pt>
                <c:pt idx="11" formatCode="0.0">
                  <c:v>3.2</c:v>
                </c:pt>
                <c:pt idx="12" formatCode="0.0">
                  <c:v>2.1</c:v>
                </c:pt>
                <c:pt idx="13" formatCode="0.0">
                  <c:v>4.4000000000000004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8"/>
        <c:overlap val="-10"/>
        <c:axId val="444161536"/>
        <c:axId val="437748864"/>
      </c:barChart>
      <c:catAx>
        <c:axId val="444161536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437748864"/>
        <c:crosses val="autoZero"/>
        <c:auto val="1"/>
        <c:lblAlgn val="ctr"/>
        <c:lblOffset val="100"/>
        <c:noMultiLvlLbl val="0"/>
      </c:catAx>
      <c:valAx>
        <c:axId val="437748864"/>
        <c:scaling>
          <c:orientation val="minMax"/>
        </c:scaling>
        <c:delete val="1"/>
        <c:axPos val="t"/>
        <c:numFmt formatCode="#\ ##0.0" sourceLinked="1"/>
        <c:majorTickMark val="out"/>
        <c:minorTickMark val="none"/>
        <c:tickLblPos val="nextTo"/>
        <c:crossAx val="444161536"/>
        <c:crosses val="autoZero"/>
        <c:crossBetween val="between"/>
      </c:valAx>
      <c:spPr>
        <a:noFill/>
        <a:ln w="25400">
          <a:noFill/>
        </a:ln>
      </c:spPr>
    </c:plotArea>
    <c:legend>
      <c:legendPos val="r"/>
      <c:layout>
        <c:manualLayout>
          <c:xMode val="edge"/>
          <c:yMode val="edge"/>
          <c:x val="0.56519023899544574"/>
          <c:y val="0.79773688813811672"/>
          <c:w val="0.13038026772048589"/>
          <c:h val="0.10298198006293227"/>
        </c:manualLayout>
      </c:layout>
      <c:overlay val="0"/>
      <c:txPr>
        <a:bodyPr/>
        <a:lstStyle/>
        <a:p>
          <a:pPr>
            <a:defRPr sz="100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1876633932470836"/>
          <c:y val="0"/>
          <c:w val="0.25910654843021574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krótkookresowe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Arkusz1!$A$2:$A$15</c:f>
              <c:strCache>
                <c:ptCount val="14"/>
                <c:pt idx="0">
                  <c:v>Ogół</c:v>
                </c:pt>
                <c:pt idx="2">
                  <c:v>styczeń</c:v>
                </c:pt>
                <c:pt idx="3">
                  <c:v>luty</c:v>
                </c:pt>
                <c:pt idx="4">
                  <c:v>marzec</c:v>
                </c:pt>
                <c:pt idx="5">
                  <c:v>kwiecień</c:v>
                </c:pt>
                <c:pt idx="6">
                  <c:v>maj</c:v>
                </c:pt>
                <c:pt idx="7">
                  <c:v>czerwiec</c:v>
                </c:pt>
                <c:pt idx="8">
                  <c:v>lipiec</c:v>
                </c:pt>
                <c:pt idx="9">
                  <c:v>sierpień</c:v>
                </c:pt>
                <c:pt idx="10">
                  <c:v>wrzesień</c:v>
                </c:pt>
                <c:pt idx="11">
                  <c:v>październik</c:v>
                </c:pt>
                <c:pt idx="12">
                  <c:v>listopad</c:v>
                </c:pt>
                <c:pt idx="13">
                  <c:v>grudzień</c:v>
                </c:pt>
              </c:strCache>
            </c:strRef>
          </c:cat>
          <c:val>
            <c:numRef>
              <c:f>Arkusz1!$B$2:$B$15</c:f>
              <c:numCache>
                <c:formatCode>General</c:formatCode>
                <c:ptCount val="14"/>
                <c:pt idx="0">
                  <c:v>31.4</c:v>
                </c:pt>
                <c:pt idx="2">
                  <c:v>1.9</c:v>
                </c:pt>
                <c:pt idx="3">
                  <c:v>2.5</c:v>
                </c:pt>
                <c:pt idx="4">
                  <c:v>3</c:v>
                </c:pt>
                <c:pt idx="5">
                  <c:v>1.4</c:v>
                </c:pt>
                <c:pt idx="6">
                  <c:v>2.5</c:v>
                </c:pt>
                <c:pt idx="7">
                  <c:v>3.1</c:v>
                </c:pt>
                <c:pt idx="8">
                  <c:v>3.4</c:v>
                </c:pt>
                <c:pt idx="9">
                  <c:v>4.3</c:v>
                </c:pt>
                <c:pt idx="10">
                  <c:v>2.5</c:v>
                </c:pt>
                <c:pt idx="11">
                  <c:v>2.2000000000000002</c:v>
                </c:pt>
                <c:pt idx="12">
                  <c:v>1.6</c:v>
                </c:pt>
                <c:pt idx="1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długookresowe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Arkusz1!$A$2:$A$15</c:f>
              <c:strCache>
                <c:ptCount val="14"/>
                <c:pt idx="0">
                  <c:v>Ogół</c:v>
                </c:pt>
                <c:pt idx="2">
                  <c:v>styczeń</c:v>
                </c:pt>
                <c:pt idx="3">
                  <c:v>luty</c:v>
                </c:pt>
                <c:pt idx="4">
                  <c:v>marzec</c:v>
                </c:pt>
                <c:pt idx="5">
                  <c:v>kwiecień</c:v>
                </c:pt>
                <c:pt idx="6">
                  <c:v>maj</c:v>
                </c:pt>
                <c:pt idx="7">
                  <c:v>czerwiec</c:v>
                </c:pt>
                <c:pt idx="8">
                  <c:v>lipiec</c:v>
                </c:pt>
                <c:pt idx="9">
                  <c:v>sierpień</c:v>
                </c:pt>
                <c:pt idx="10">
                  <c:v>wrzesień</c:v>
                </c:pt>
                <c:pt idx="11">
                  <c:v>październik</c:v>
                </c:pt>
                <c:pt idx="12">
                  <c:v>listopad</c:v>
                </c:pt>
                <c:pt idx="13">
                  <c:v>grudzień</c:v>
                </c:pt>
              </c:strCache>
            </c:strRef>
          </c:cat>
          <c:val>
            <c:numRef>
              <c:f>Arkusz1!$C$2:$C$15</c:f>
              <c:numCache>
                <c:formatCode>General</c:formatCode>
                <c:ptCount val="14"/>
                <c:pt idx="0">
                  <c:v>21.5</c:v>
                </c:pt>
                <c:pt idx="2">
                  <c:v>0.8</c:v>
                </c:pt>
                <c:pt idx="3">
                  <c:v>1.3</c:v>
                </c:pt>
                <c:pt idx="4">
                  <c:v>0.8</c:v>
                </c:pt>
                <c:pt idx="5">
                  <c:v>0.6</c:v>
                </c:pt>
                <c:pt idx="6">
                  <c:v>1.3</c:v>
                </c:pt>
                <c:pt idx="7">
                  <c:v>2</c:v>
                </c:pt>
                <c:pt idx="8">
                  <c:v>4.5</c:v>
                </c:pt>
                <c:pt idx="9">
                  <c:v>5.8</c:v>
                </c:pt>
                <c:pt idx="10">
                  <c:v>1.4</c:v>
                </c:pt>
                <c:pt idx="11">
                  <c:v>1.1000000000000001</c:v>
                </c:pt>
                <c:pt idx="12">
                  <c:v>0.5</c:v>
                </c:pt>
                <c:pt idx="13">
                  <c:v>1.6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8CC-439D-9B00-7E1BE60270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8"/>
        <c:overlap val="-10"/>
        <c:axId val="444326912"/>
        <c:axId val="437750592"/>
      </c:barChart>
      <c:catAx>
        <c:axId val="444326912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437750592"/>
        <c:crosses val="autoZero"/>
        <c:auto val="1"/>
        <c:lblAlgn val="ctr"/>
        <c:lblOffset val="100"/>
        <c:noMultiLvlLbl val="0"/>
      </c:catAx>
      <c:valAx>
        <c:axId val="437750592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44326912"/>
        <c:crosses val="autoZero"/>
        <c:crossBetween val="between"/>
      </c:valAx>
      <c:spPr>
        <a:noFill/>
        <a:ln w="25400">
          <a:noFill/>
        </a:ln>
      </c:spPr>
    </c:plotArea>
    <c:legend>
      <c:legendPos val="r"/>
      <c:layout>
        <c:manualLayout>
          <c:xMode val="edge"/>
          <c:yMode val="edge"/>
          <c:x val="0.56519023899544585"/>
          <c:y val="0.15212187505347061"/>
          <c:w val="0.25589067284637373"/>
          <c:h val="0.10298198006293227"/>
        </c:manualLayout>
      </c:layout>
      <c:overlay val="0"/>
      <c:txPr>
        <a:bodyPr/>
        <a:lstStyle/>
        <a:p>
          <a:pPr>
            <a:defRPr sz="105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3.1059357300110637E-2"/>
          <c:y val="0.14908728671136887"/>
          <c:w val="0.88712702073581873"/>
          <c:h val="0.74943575062704471"/>
        </c:manualLayout>
      </c:layout>
      <c:lineChart>
        <c:grouping val="standar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Polska</c:v>
                </c:pt>
              </c:strCache>
            </c:strRef>
          </c:tx>
          <c:spPr>
            <a:ln>
              <a:solidFill>
                <a:srgbClr val="C00000"/>
              </a:solidFill>
            </a:ln>
          </c:spPr>
          <c:marker>
            <c:symbol val="circle"/>
            <c:size val="5"/>
            <c:spPr>
              <a:solidFill>
                <a:srgbClr val="C00000"/>
              </a:solidFill>
              <a:ln>
                <a:solidFill>
                  <a:srgbClr val="C00000"/>
                </a:solidFill>
              </a:ln>
            </c:spPr>
          </c:marker>
          <c:dLbls>
            <c:dLbl>
              <c:idx val="0"/>
              <c:layout>
                <c:manualLayout>
                  <c:x val="1.6555428094691843E-3"/>
                  <c:y val="0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DB8-4725-B46D-365379F227F2}"/>
                </c:ext>
              </c:extLst>
            </c:dLbl>
            <c:dLbl>
              <c:idx val="1"/>
              <c:layout>
                <c:manualLayout>
                  <c:x val="-7.0578403982633642E-3"/>
                  <c:y val="1.179412107949950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DB8-4725-B46D-365379F227F2}"/>
                </c:ext>
              </c:extLst>
            </c:dLbl>
            <c:dLbl>
              <c:idx val="2"/>
              <c:layout>
                <c:manualLayout>
                  <c:x val="-2.2306261011795312E-2"/>
                  <c:y val="-2.358824215899899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3DB8-4725-B46D-365379F227F2}"/>
                </c:ext>
              </c:extLst>
            </c:dLbl>
            <c:dLbl>
              <c:idx val="3"/>
              <c:layout>
                <c:manualLayout>
                  <c:x val="-9.2361862001965004E-3"/>
                  <c:y val="7.8627473863329984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3DB8-4725-B46D-365379F227F2}"/>
                </c:ext>
              </c:extLst>
            </c:dLbl>
            <c:dLbl>
              <c:idx val="4"/>
              <c:layout>
                <c:manualLayout>
                  <c:x val="-2.7011487943970898E-3"/>
                  <c:y val="0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3DB8-4725-B46D-365379F227F2}"/>
                </c:ext>
              </c:extLst>
            </c:dLbl>
            <c:dLbl>
              <c:idx val="5"/>
              <c:layout>
                <c:manualLayout>
                  <c:x val="-7.0578403982633642E-3"/>
                  <c:y val="0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3DB8-4725-B46D-365379F227F2}"/>
                </c:ext>
              </c:extLst>
            </c:dLbl>
            <c:dLbl>
              <c:idx val="6"/>
              <c:layout>
                <c:manualLayout>
                  <c:x val="-1.0216441811066408E-2"/>
                  <c:y val="-7.2074351765657196E-17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3DB8-4725-B46D-365379F227F2}"/>
                </c:ext>
              </c:extLst>
            </c:dLbl>
            <c:dLbl>
              <c:idx val="7"/>
              <c:layout>
                <c:manualLayout>
                  <c:x val="-4.0713283038130356E-2"/>
                  <c:y val="-3.931373693166498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3DB8-4725-B46D-365379F227F2}"/>
                </c:ext>
              </c:extLst>
            </c:dLbl>
            <c:dLbl>
              <c:idx val="8"/>
              <c:layout>
                <c:manualLayout>
                  <c:x val="-1.1414532002129713E-2"/>
                  <c:y val="3.931373693166498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3DB8-4725-B46D-365379F227F2}"/>
                </c:ext>
              </c:extLst>
            </c:dLbl>
            <c:dLbl>
              <c:idx val="9"/>
              <c:layout>
                <c:manualLayout>
                  <c:x val="-7.0578403982633642E-3"/>
                  <c:y val="0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3DB8-4725-B46D-365379F227F2}"/>
                </c:ext>
              </c:extLst>
            </c:dLbl>
            <c:dLbl>
              <c:idx val="10"/>
              <c:layout>
                <c:manualLayout>
                  <c:x val="-7.0578403982633642E-3"/>
                  <c:y val="7.8627473863329984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3DB8-4725-B46D-365379F227F2}"/>
                </c:ext>
              </c:extLst>
            </c:dLbl>
            <c:dLbl>
              <c:idx val="11"/>
              <c:layout>
                <c:manualLayout>
                  <c:x val="-7.0578403982633642E-3"/>
                  <c:y val="0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3DB8-4725-B46D-365379F227F2}"/>
                </c:ext>
              </c:extLst>
            </c:dLbl>
            <c:spPr>
              <a:noFill/>
            </c:spPr>
            <c:txPr>
              <a:bodyPr/>
              <a:lstStyle/>
              <a:p>
                <a:pPr>
                  <a:defRPr sz="800">
                    <a:solidFill>
                      <a:schemeClr val="accent1"/>
                    </a:solidFill>
                  </a:defRPr>
                </a:pPr>
                <a:endParaRPr lang="en-US"/>
              </a:p>
            </c:txPr>
            <c:dLblPos val="l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Arkusz1!$A$2:$A$13</c:f>
              <c:strCache>
                <c:ptCount val="12"/>
                <c:pt idx="0">
                  <c:v>I</c:v>
                </c:pt>
                <c:pt idx="1">
                  <c:v>II</c:v>
                </c:pt>
                <c:pt idx="2">
                  <c:v>III</c:v>
                </c:pt>
                <c:pt idx="3">
                  <c:v>IV</c:v>
                </c:pt>
                <c:pt idx="4">
                  <c:v>V</c:v>
                </c:pt>
                <c:pt idx="5">
                  <c:v>VI</c:v>
                </c:pt>
                <c:pt idx="6">
                  <c:v>VII</c:v>
                </c:pt>
                <c:pt idx="7">
                  <c:v>VIII</c:v>
                </c:pt>
                <c:pt idx="8">
                  <c:v>IX</c:v>
                </c:pt>
                <c:pt idx="9">
                  <c:v>X</c:v>
                </c:pt>
                <c:pt idx="10">
                  <c:v>XI</c:v>
                </c:pt>
                <c:pt idx="11">
                  <c:v>XII</c:v>
                </c:pt>
              </c:strCache>
            </c:strRef>
          </c:cat>
          <c:val>
            <c:numRef>
              <c:f>Arkusz1!$B$2:$B$13</c:f>
              <c:numCache>
                <c:formatCode>0%</c:formatCode>
                <c:ptCount val="12"/>
                <c:pt idx="0">
                  <c:v>5.1999999999999998E-2</c:v>
                </c:pt>
                <c:pt idx="1">
                  <c:v>7.1999999999999995E-2</c:v>
                </c:pt>
                <c:pt idx="2">
                  <c:v>7.1999999999999995E-2</c:v>
                </c:pt>
                <c:pt idx="3">
                  <c:v>3.7999999999999999E-2</c:v>
                </c:pt>
                <c:pt idx="4">
                  <c:v>7.0999999999999994E-2</c:v>
                </c:pt>
                <c:pt idx="5">
                  <c:v>9.7000000000000003E-2</c:v>
                </c:pt>
                <c:pt idx="6">
                  <c:v>0.14899999999999999</c:v>
                </c:pt>
                <c:pt idx="7">
                  <c:v>0.19</c:v>
                </c:pt>
                <c:pt idx="8">
                  <c:v>7.3999999999999996E-2</c:v>
                </c:pt>
                <c:pt idx="9">
                  <c:v>6.0999999999999999E-2</c:v>
                </c:pt>
                <c:pt idx="10">
                  <c:v>3.9E-2</c:v>
                </c:pt>
                <c:pt idx="11">
                  <c:v>8.3000000000000004E-2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C-3DB8-4725-B46D-365379F227F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4380160"/>
        <c:axId val="437752320"/>
      </c:lineChart>
      <c:lineChart>
        <c:grouping val="standard"/>
        <c:varyColors val="0"/>
        <c:ser>
          <c:idx val="1"/>
          <c:order val="1"/>
          <c:tx>
            <c:strRef>
              <c:f>Arkusz1!$C$1</c:f>
              <c:strCache>
                <c:ptCount val="1"/>
                <c:pt idx="0">
                  <c:v>krótkookresowe</c:v>
                </c:pt>
              </c:strCache>
            </c:strRef>
          </c:tx>
          <c:spPr>
            <a:ln>
              <a:solidFill>
                <a:schemeClr val="bg1">
                  <a:lumMod val="65000"/>
                </a:schemeClr>
              </a:solidFill>
            </a:ln>
          </c:spPr>
          <c:marker>
            <c:symbol val="circle"/>
            <c:size val="5"/>
            <c:spPr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65000"/>
                  </a:schemeClr>
                </a:solidFill>
              </a:ln>
            </c:spPr>
          </c:marker>
          <c:dLbls>
            <c:dLbl>
              <c:idx val="6"/>
              <c:layout>
                <c:manualLayout>
                  <c:x val="-2.7245788760147317E-2"/>
                  <c:y val="2.910207115291093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6908-4D49-8387-D2347C905BE3}"/>
                </c:ext>
              </c:extLst>
            </c:dLbl>
            <c:dLbl>
              <c:idx val="8"/>
              <c:layout>
                <c:manualLayout>
                  <c:x val="-2.0220537787267217E-2"/>
                  <c:y val="-4.559402901725247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3DB8-4725-B46D-365379F227F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>
                    <a:solidFill>
                      <a:schemeClr val="bg1">
                        <a:lumMod val="65000"/>
                      </a:schemeClr>
                    </a:solidFill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Arkusz1!$A$2:$A$13</c:f>
              <c:strCache>
                <c:ptCount val="12"/>
                <c:pt idx="0">
                  <c:v>I</c:v>
                </c:pt>
                <c:pt idx="1">
                  <c:v>II</c:v>
                </c:pt>
                <c:pt idx="2">
                  <c:v>III</c:v>
                </c:pt>
                <c:pt idx="3">
                  <c:v>IV</c:v>
                </c:pt>
                <c:pt idx="4">
                  <c:v>V</c:v>
                </c:pt>
                <c:pt idx="5">
                  <c:v>VI</c:v>
                </c:pt>
                <c:pt idx="6">
                  <c:v>VII</c:v>
                </c:pt>
                <c:pt idx="7">
                  <c:v>VIII</c:v>
                </c:pt>
                <c:pt idx="8">
                  <c:v>IX</c:v>
                </c:pt>
                <c:pt idx="9">
                  <c:v>X</c:v>
                </c:pt>
                <c:pt idx="10">
                  <c:v>XI</c:v>
                </c:pt>
                <c:pt idx="11">
                  <c:v>XII</c:v>
                </c:pt>
              </c:strCache>
            </c:strRef>
          </c:cat>
          <c:val>
            <c:numRef>
              <c:f>Arkusz1!$C$2:$C$13</c:f>
              <c:numCache>
                <c:formatCode>0%</c:formatCode>
                <c:ptCount val="12"/>
                <c:pt idx="0">
                  <c:v>6.2E-2</c:v>
                </c:pt>
                <c:pt idx="1">
                  <c:v>0.08</c:v>
                </c:pt>
                <c:pt idx="2">
                  <c:v>9.7000000000000003E-2</c:v>
                </c:pt>
                <c:pt idx="3">
                  <c:v>4.4999999999999998E-2</c:v>
                </c:pt>
                <c:pt idx="4">
                  <c:v>7.9000000000000001E-2</c:v>
                </c:pt>
                <c:pt idx="5">
                  <c:v>0.1</c:v>
                </c:pt>
                <c:pt idx="6">
                  <c:v>0.109</c:v>
                </c:pt>
                <c:pt idx="7">
                  <c:v>0.13700000000000001</c:v>
                </c:pt>
                <c:pt idx="8">
                  <c:v>8.1000000000000003E-2</c:v>
                </c:pt>
                <c:pt idx="9">
                  <c:v>6.9000000000000006E-2</c:v>
                </c:pt>
                <c:pt idx="10">
                  <c:v>0.05</c:v>
                </c:pt>
                <c:pt idx="11">
                  <c:v>0.09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E-3DB8-4725-B46D-365379F227F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długookresowe</c:v>
                </c:pt>
              </c:strCache>
            </c:strRef>
          </c:tx>
          <c:spPr>
            <a:ln>
              <a:solidFill>
                <a:schemeClr val="tx1"/>
              </a:solidFill>
            </a:ln>
          </c:spPr>
          <c:marker>
            <c:symbol val="circle"/>
            <c:size val="5"/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dLbls>
            <c:dLbl>
              <c:idx val="6"/>
              <c:layout>
                <c:manualLayout>
                  <c:x val="-4.5407704002942001E-2"/>
                  <c:y val="-4.875863006175971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3DB8-4725-B46D-365379F227F2}"/>
                </c:ext>
              </c:extLst>
            </c:dLbl>
            <c:dLbl>
              <c:idx val="7"/>
              <c:layout>
                <c:manualLayout>
                  <c:x val="-4.3229358201008795E-2"/>
                  <c:y val="-4.089588267542673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3DB8-4725-B46D-365379F227F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>
                    <a:solidFill>
                      <a:schemeClr val="tx1"/>
                    </a:solidFill>
                  </a:defRPr>
                </a:pPr>
                <a:endParaRPr lang="en-US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Arkusz1!$A$2:$A$13</c:f>
              <c:strCache>
                <c:ptCount val="12"/>
                <c:pt idx="0">
                  <c:v>I</c:v>
                </c:pt>
                <c:pt idx="1">
                  <c:v>II</c:v>
                </c:pt>
                <c:pt idx="2">
                  <c:v>III</c:v>
                </c:pt>
                <c:pt idx="3">
                  <c:v>IV</c:v>
                </c:pt>
                <c:pt idx="4">
                  <c:v>V</c:v>
                </c:pt>
                <c:pt idx="5">
                  <c:v>VI</c:v>
                </c:pt>
                <c:pt idx="6">
                  <c:v>VII</c:v>
                </c:pt>
                <c:pt idx="7">
                  <c:v>VIII</c:v>
                </c:pt>
                <c:pt idx="8">
                  <c:v>IX</c:v>
                </c:pt>
                <c:pt idx="9">
                  <c:v>X</c:v>
                </c:pt>
                <c:pt idx="10">
                  <c:v>XI</c:v>
                </c:pt>
                <c:pt idx="11">
                  <c:v>XII</c:v>
                </c:pt>
              </c:strCache>
            </c:strRef>
          </c:cat>
          <c:val>
            <c:numRef>
              <c:f>Arkusz1!$D$2:$D$13</c:f>
              <c:numCache>
                <c:formatCode>0%</c:formatCode>
                <c:ptCount val="12"/>
                <c:pt idx="0">
                  <c:v>3.7999999999999999E-2</c:v>
                </c:pt>
                <c:pt idx="1">
                  <c:v>6.0999999999999999E-2</c:v>
                </c:pt>
                <c:pt idx="2">
                  <c:v>3.5999999999999997E-2</c:v>
                </c:pt>
                <c:pt idx="3">
                  <c:v>2.8000000000000001E-2</c:v>
                </c:pt>
                <c:pt idx="4">
                  <c:v>5.8999999999999997E-2</c:v>
                </c:pt>
                <c:pt idx="5">
                  <c:v>9.1999999999999998E-2</c:v>
                </c:pt>
                <c:pt idx="6">
                  <c:v>0.20799999999999999</c:v>
                </c:pt>
                <c:pt idx="7">
                  <c:v>0.26800000000000002</c:v>
                </c:pt>
                <c:pt idx="8">
                  <c:v>6.3E-2</c:v>
                </c:pt>
                <c:pt idx="9">
                  <c:v>0.05</c:v>
                </c:pt>
                <c:pt idx="10">
                  <c:v>2.4E-2</c:v>
                </c:pt>
                <c:pt idx="11">
                  <c:v>7.2999999999999995E-2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11-3DB8-4725-B46D-365379F227F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4326400"/>
        <c:axId val="437752896"/>
      </c:lineChart>
      <c:catAx>
        <c:axId val="44438016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800"/>
            </a:pPr>
            <a:endParaRPr lang="en-US"/>
          </a:p>
        </c:txPr>
        <c:crossAx val="437752320"/>
        <c:crosses val="autoZero"/>
        <c:auto val="1"/>
        <c:lblAlgn val="ctr"/>
        <c:lblOffset val="100"/>
        <c:noMultiLvlLbl val="0"/>
      </c:catAx>
      <c:valAx>
        <c:axId val="437752320"/>
        <c:scaling>
          <c:orientation val="minMax"/>
          <c:max val="0.4"/>
          <c:min val="0"/>
        </c:scaling>
        <c:delete val="1"/>
        <c:axPos val="l"/>
        <c:majorGridlines/>
        <c:numFmt formatCode="0%" sourceLinked="0"/>
        <c:majorTickMark val="out"/>
        <c:minorTickMark val="none"/>
        <c:tickLblPos val="nextTo"/>
        <c:crossAx val="444380160"/>
        <c:crosses val="autoZero"/>
        <c:crossBetween val="between"/>
      </c:valAx>
      <c:valAx>
        <c:axId val="437752896"/>
        <c:scaling>
          <c:orientation val="minMax"/>
        </c:scaling>
        <c:delete val="1"/>
        <c:axPos val="r"/>
        <c:numFmt formatCode="0%" sourceLinked="1"/>
        <c:majorTickMark val="out"/>
        <c:minorTickMark val="none"/>
        <c:tickLblPos val="nextTo"/>
        <c:crossAx val="444326400"/>
        <c:crosses val="max"/>
        <c:crossBetween val="between"/>
      </c:valAx>
      <c:catAx>
        <c:axId val="44432640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7752896"/>
        <c:crosses val="autoZero"/>
        <c:auto val="1"/>
        <c:lblAlgn val="ctr"/>
        <c:lblOffset val="100"/>
        <c:noMultiLvlLbl val="0"/>
      </c:catAx>
    </c:plotArea>
    <c:legend>
      <c:legendPos val="r"/>
      <c:layout>
        <c:manualLayout>
          <c:xMode val="edge"/>
          <c:yMode val="edge"/>
          <c:x val="0.14094494689201831"/>
          <c:y val="2.3224456932033323E-2"/>
          <c:w val="0.74135034704113645"/>
          <c:h val="0.10535854180198193"/>
        </c:manualLayout>
      </c:layout>
      <c:overlay val="0"/>
      <c:txPr>
        <a:bodyPr/>
        <a:lstStyle/>
        <a:p>
          <a:pPr>
            <a:defRPr sz="100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1774767048557842E-2"/>
          <c:y val="0.14908742458995042"/>
          <c:w val="0.85489639885340218"/>
          <c:h val="0.74943575062704471"/>
        </c:manualLayout>
      </c:layout>
      <c:lineChart>
        <c:grouping val="standar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Polska</c:v>
                </c:pt>
              </c:strCache>
            </c:strRef>
          </c:tx>
          <c:spPr>
            <a:ln>
              <a:solidFill>
                <a:schemeClr val="accent1">
                  <a:lumMod val="50000"/>
                </a:schemeClr>
              </a:solidFill>
            </a:ln>
          </c:spPr>
          <c:marker>
            <c:symbol val="circle"/>
            <c:size val="5"/>
            <c:spPr>
              <a:solidFill>
                <a:schemeClr val="accent1">
                  <a:lumMod val="50000"/>
                </a:schemeClr>
              </a:solidFill>
              <a:ln>
                <a:solidFill>
                  <a:schemeClr val="accent1">
                    <a:lumMod val="50000"/>
                  </a:schemeClr>
                </a:solidFill>
              </a:ln>
            </c:spPr>
          </c:marker>
          <c:dLbls>
            <c:dLbl>
              <c:idx val="16"/>
              <c:layout>
                <c:manualLayout>
                  <c:x val="-1.9625763871288334E-2"/>
                  <c:y val="-5.127541821948844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16FC-4DF2-8BE8-5873D65E7C4B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Arkusz1!$A$2:$A$21</c:f>
              <c:numCache>
                <c:formatCode>General</c:formatCode>
                <c:ptCount val="20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  <c:pt idx="3">
                  <c:v>2008</c:v>
                </c:pt>
                <c:pt idx="4">
                  <c:v>2009</c:v>
                </c:pt>
                <c:pt idx="5">
                  <c:v>2010</c:v>
                </c:pt>
                <c:pt idx="6">
                  <c:v>2011</c:v>
                </c:pt>
                <c:pt idx="7">
                  <c:v>2012</c:v>
                </c:pt>
                <c:pt idx="8">
                  <c:v>2013</c:v>
                </c:pt>
                <c:pt idx="9">
                  <c:v>2014</c:v>
                </c:pt>
                <c:pt idx="10">
                  <c:v>2015</c:v>
                </c:pt>
                <c:pt idx="11">
                  <c:v>2016</c:v>
                </c:pt>
                <c:pt idx="12">
                  <c:v>2017</c:v>
                </c:pt>
                <c:pt idx="13">
                  <c:v>2018</c:v>
                </c:pt>
                <c:pt idx="14">
                  <c:v>2019</c:v>
                </c:pt>
                <c:pt idx="15">
                  <c:v>2020</c:v>
                </c:pt>
                <c:pt idx="16">
                  <c:v>2021</c:v>
                </c:pt>
                <c:pt idx="17">
                  <c:v>2022</c:v>
                </c:pt>
                <c:pt idx="18">
                  <c:v>2023</c:v>
                </c:pt>
                <c:pt idx="19">
                  <c:v>2024</c:v>
                </c:pt>
              </c:numCache>
            </c:numRef>
          </c:cat>
          <c:val>
            <c:numRef>
              <c:f>Arkusz1!$B$2:$B$21</c:f>
              <c:numCache>
                <c:formatCode>0%</c:formatCode>
                <c:ptCount val="20"/>
                <c:pt idx="0">
                  <c:v>0.41</c:v>
                </c:pt>
                <c:pt idx="1">
                  <c:v>0.4</c:v>
                </c:pt>
                <c:pt idx="2">
                  <c:v>0.45</c:v>
                </c:pt>
                <c:pt idx="3">
                  <c:v>0.41</c:v>
                </c:pt>
                <c:pt idx="4">
                  <c:v>0.43</c:v>
                </c:pt>
                <c:pt idx="5">
                  <c:v>0.4</c:v>
                </c:pt>
                <c:pt idx="6">
                  <c:v>0.42</c:v>
                </c:pt>
                <c:pt idx="7">
                  <c:v>0.37</c:v>
                </c:pt>
                <c:pt idx="8">
                  <c:v>0.39</c:v>
                </c:pt>
                <c:pt idx="9">
                  <c:v>0.39</c:v>
                </c:pt>
                <c:pt idx="10">
                  <c:v>0.39</c:v>
                </c:pt>
                <c:pt idx="11">
                  <c:v>0.39</c:v>
                </c:pt>
                <c:pt idx="12">
                  <c:v>0.39</c:v>
                </c:pt>
                <c:pt idx="13">
                  <c:v>0.39</c:v>
                </c:pt>
                <c:pt idx="14">
                  <c:v>0.4</c:v>
                </c:pt>
                <c:pt idx="15">
                  <c:v>0.41</c:v>
                </c:pt>
                <c:pt idx="16">
                  <c:v>0.42</c:v>
                </c:pt>
                <c:pt idx="17" formatCode="#,##0">
                  <c:v>0.42</c:v>
                </c:pt>
                <c:pt idx="18" formatCode="#,##0">
                  <c:v>0.40600000000000003</c:v>
                </c:pt>
                <c:pt idx="19" formatCode="#,##0">
                  <c:v>0.40699999999999997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2-A524-49A5-94AD-83B1F8276A6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5921280"/>
        <c:axId val="445590336"/>
      </c:lineChart>
      <c:lineChart>
        <c:grouping val="standard"/>
        <c:varyColors val="0"/>
        <c:ser>
          <c:idx val="1"/>
          <c:order val="1"/>
          <c:tx>
            <c:strRef>
              <c:f>Arkusz1!$C$1</c:f>
              <c:strCache>
                <c:ptCount val="1"/>
                <c:pt idx="0">
                  <c:v>śląskie</c:v>
                </c:pt>
              </c:strCache>
            </c:strRef>
          </c:tx>
          <c:spPr>
            <a:ln>
              <a:solidFill>
                <a:srgbClr val="00B050"/>
              </a:solidFill>
            </a:ln>
          </c:spPr>
          <c:marker>
            <c:symbol val="circle"/>
            <c:size val="5"/>
            <c:spPr>
              <a:solidFill>
                <a:srgbClr val="00B050"/>
              </a:solidFill>
              <a:ln>
                <a:solidFill>
                  <a:srgbClr val="00B050"/>
                </a:solidFill>
              </a:ln>
            </c:spPr>
          </c:marker>
          <c:dLbls>
            <c:dLbl>
              <c:idx val="2"/>
              <c:layout>
                <c:manualLayout>
                  <c:x val="-4.2602066204017658E-2"/>
                  <c:y val="5.873366086959579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E921-4DA9-A1C9-809CA6C754EE}"/>
                </c:ext>
              </c:extLst>
            </c:dLbl>
            <c:dLbl>
              <c:idx val="4"/>
              <c:layout>
                <c:manualLayout>
                  <c:x val="-4.0299878926702205E-2"/>
                  <c:y val="7.3650146169810679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E921-4DA9-A1C9-809CA6C754EE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b="1">
                    <a:solidFill>
                      <a:srgbClr val="00B050"/>
                    </a:solidFill>
                  </a:defRPr>
                </a:pPr>
                <a:endParaRPr lang="en-US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Arkusz1!$A$2:$A$21</c:f>
              <c:numCache>
                <c:formatCode>General</c:formatCode>
                <c:ptCount val="20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  <c:pt idx="3">
                  <c:v>2008</c:v>
                </c:pt>
                <c:pt idx="4">
                  <c:v>2009</c:v>
                </c:pt>
                <c:pt idx="5">
                  <c:v>2010</c:v>
                </c:pt>
                <c:pt idx="6">
                  <c:v>2011</c:v>
                </c:pt>
                <c:pt idx="7">
                  <c:v>2012</c:v>
                </c:pt>
                <c:pt idx="8">
                  <c:v>2013</c:v>
                </c:pt>
                <c:pt idx="9">
                  <c:v>2014</c:v>
                </c:pt>
                <c:pt idx="10">
                  <c:v>2015</c:v>
                </c:pt>
                <c:pt idx="11">
                  <c:v>2016</c:v>
                </c:pt>
                <c:pt idx="12">
                  <c:v>2017</c:v>
                </c:pt>
                <c:pt idx="13">
                  <c:v>2018</c:v>
                </c:pt>
                <c:pt idx="14">
                  <c:v>2019</c:v>
                </c:pt>
                <c:pt idx="15">
                  <c:v>2020</c:v>
                </c:pt>
                <c:pt idx="16">
                  <c:v>2021</c:v>
                </c:pt>
                <c:pt idx="17">
                  <c:v>2022</c:v>
                </c:pt>
                <c:pt idx="18">
                  <c:v>2023</c:v>
                </c:pt>
                <c:pt idx="19">
                  <c:v>2024</c:v>
                </c:pt>
              </c:numCache>
            </c:numRef>
          </c:cat>
          <c:val>
            <c:numRef>
              <c:f>Arkusz1!$C$2:$C$21</c:f>
              <c:numCache>
                <c:formatCode>0%</c:formatCode>
                <c:ptCount val="20"/>
                <c:pt idx="0">
                  <c:v>0.36</c:v>
                </c:pt>
                <c:pt idx="1">
                  <c:v>0.39</c:v>
                </c:pt>
                <c:pt idx="2">
                  <c:v>0.47</c:v>
                </c:pt>
                <c:pt idx="3">
                  <c:v>0.33</c:v>
                </c:pt>
                <c:pt idx="4">
                  <c:v>0.39</c:v>
                </c:pt>
                <c:pt idx="5">
                  <c:v>0.31</c:v>
                </c:pt>
                <c:pt idx="6">
                  <c:v>0.32</c:v>
                </c:pt>
                <c:pt idx="7">
                  <c:v>0.33</c:v>
                </c:pt>
                <c:pt idx="8">
                  <c:v>0.35</c:v>
                </c:pt>
                <c:pt idx="9">
                  <c:v>0.36</c:v>
                </c:pt>
                <c:pt idx="10">
                  <c:v>0.36</c:v>
                </c:pt>
                <c:pt idx="11">
                  <c:v>0.38</c:v>
                </c:pt>
                <c:pt idx="12">
                  <c:v>0.37</c:v>
                </c:pt>
                <c:pt idx="13">
                  <c:v>0.36</c:v>
                </c:pt>
                <c:pt idx="14">
                  <c:v>0.36</c:v>
                </c:pt>
                <c:pt idx="15">
                  <c:v>0.38</c:v>
                </c:pt>
                <c:pt idx="16">
                  <c:v>0.36</c:v>
                </c:pt>
                <c:pt idx="17">
                  <c:v>0.37</c:v>
                </c:pt>
                <c:pt idx="18">
                  <c:v>0.37</c:v>
                </c:pt>
                <c:pt idx="19" formatCode="0.00%">
                  <c:v>0.36599999999999999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C-A524-49A5-94AD-83B1F8276A6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małopolskie</c:v>
                </c:pt>
              </c:strCache>
            </c:strRef>
          </c:tx>
          <c:spPr>
            <a:ln>
              <a:solidFill>
                <a:schemeClr val="accent1"/>
              </a:solidFill>
            </a:ln>
          </c:spPr>
          <c:marker>
            <c:symbol val="circle"/>
            <c:size val="5"/>
            <c:spPr>
              <a:solidFill>
                <a:schemeClr val="bg1">
                  <a:lumMod val="75000"/>
                </a:schemeClr>
              </a:solidFill>
              <a:ln>
                <a:solidFill>
                  <a:schemeClr val="accent1"/>
                </a:solidFill>
              </a:ln>
            </c:spPr>
          </c:marker>
          <c:cat>
            <c:numRef>
              <c:f>Arkusz1!$A$2:$A$21</c:f>
              <c:numCache>
                <c:formatCode>General</c:formatCode>
                <c:ptCount val="20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  <c:pt idx="3">
                  <c:v>2008</c:v>
                </c:pt>
                <c:pt idx="4">
                  <c:v>2009</c:v>
                </c:pt>
                <c:pt idx="5">
                  <c:v>2010</c:v>
                </c:pt>
                <c:pt idx="6">
                  <c:v>2011</c:v>
                </c:pt>
                <c:pt idx="7">
                  <c:v>2012</c:v>
                </c:pt>
                <c:pt idx="8">
                  <c:v>2013</c:v>
                </c:pt>
                <c:pt idx="9">
                  <c:v>2014</c:v>
                </c:pt>
                <c:pt idx="10">
                  <c:v>2015</c:v>
                </c:pt>
                <c:pt idx="11">
                  <c:v>2016</c:v>
                </c:pt>
                <c:pt idx="12">
                  <c:v>2017</c:v>
                </c:pt>
                <c:pt idx="13">
                  <c:v>2018</c:v>
                </c:pt>
                <c:pt idx="14">
                  <c:v>2019</c:v>
                </c:pt>
                <c:pt idx="15">
                  <c:v>2020</c:v>
                </c:pt>
                <c:pt idx="16">
                  <c:v>2021</c:v>
                </c:pt>
                <c:pt idx="17">
                  <c:v>2022</c:v>
                </c:pt>
                <c:pt idx="18">
                  <c:v>2023</c:v>
                </c:pt>
                <c:pt idx="19">
                  <c:v>2024</c:v>
                </c:pt>
              </c:numCache>
            </c:numRef>
          </c:cat>
          <c:val>
            <c:numRef>
              <c:f>Arkusz1!$D$2:$D$21</c:f>
              <c:numCache>
                <c:formatCode>0%</c:formatCode>
                <c:ptCount val="20"/>
                <c:pt idx="0">
                  <c:v>0.42</c:v>
                </c:pt>
                <c:pt idx="1">
                  <c:v>0.45</c:v>
                </c:pt>
                <c:pt idx="2">
                  <c:v>0.47</c:v>
                </c:pt>
                <c:pt idx="3">
                  <c:v>0.5</c:v>
                </c:pt>
                <c:pt idx="4">
                  <c:v>0.5</c:v>
                </c:pt>
                <c:pt idx="5">
                  <c:v>0.46</c:v>
                </c:pt>
                <c:pt idx="6">
                  <c:v>0.5</c:v>
                </c:pt>
                <c:pt idx="7">
                  <c:v>0.37</c:v>
                </c:pt>
                <c:pt idx="8">
                  <c:v>0.46</c:v>
                </c:pt>
                <c:pt idx="9">
                  <c:v>0.41</c:v>
                </c:pt>
                <c:pt idx="10">
                  <c:v>0.41</c:v>
                </c:pt>
                <c:pt idx="11">
                  <c:v>0.4</c:v>
                </c:pt>
                <c:pt idx="12">
                  <c:v>0.42</c:v>
                </c:pt>
                <c:pt idx="13">
                  <c:v>0.41</c:v>
                </c:pt>
                <c:pt idx="14">
                  <c:v>0.41</c:v>
                </c:pt>
                <c:pt idx="15">
                  <c:v>0.42</c:v>
                </c:pt>
                <c:pt idx="16">
                  <c:v>0.42</c:v>
                </c:pt>
                <c:pt idx="17">
                  <c:v>0.43</c:v>
                </c:pt>
                <c:pt idx="18" formatCode="0.00%">
                  <c:v>0.4</c:v>
                </c:pt>
                <c:pt idx="19" formatCode="0.00%">
                  <c:v>0.40899999999999997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14-A524-49A5-94AD-83B1F8276A6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dolnośląskie</c:v>
                </c:pt>
              </c:strCache>
            </c:strRef>
          </c:tx>
          <c:spPr>
            <a:ln>
              <a:solidFill>
                <a:schemeClr val="accent4">
                  <a:lumMod val="40000"/>
                  <a:lumOff val="60000"/>
                </a:schemeClr>
              </a:solidFill>
            </a:ln>
          </c:spPr>
          <c:marker>
            <c:symbol val="circle"/>
            <c:size val="5"/>
            <c:spPr>
              <a:solidFill>
                <a:schemeClr val="accent4">
                  <a:lumMod val="40000"/>
                  <a:lumOff val="60000"/>
                </a:schemeClr>
              </a:solidFill>
              <a:ln>
                <a:solidFill>
                  <a:schemeClr val="accent4">
                    <a:lumMod val="40000"/>
                    <a:lumOff val="60000"/>
                  </a:schemeClr>
                </a:solidFill>
              </a:ln>
            </c:spPr>
          </c:marker>
          <c:cat>
            <c:numRef>
              <c:f>Arkusz1!$A$2:$A$21</c:f>
              <c:numCache>
                <c:formatCode>General</c:formatCode>
                <c:ptCount val="20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  <c:pt idx="3">
                  <c:v>2008</c:v>
                </c:pt>
                <c:pt idx="4">
                  <c:v>2009</c:v>
                </c:pt>
                <c:pt idx="5">
                  <c:v>2010</c:v>
                </c:pt>
                <c:pt idx="6">
                  <c:v>2011</c:v>
                </c:pt>
                <c:pt idx="7">
                  <c:v>2012</c:v>
                </c:pt>
                <c:pt idx="8">
                  <c:v>2013</c:v>
                </c:pt>
                <c:pt idx="9">
                  <c:v>2014</c:v>
                </c:pt>
                <c:pt idx="10">
                  <c:v>2015</c:v>
                </c:pt>
                <c:pt idx="11">
                  <c:v>2016</c:v>
                </c:pt>
                <c:pt idx="12">
                  <c:v>2017</c:v>
                </c:pt>
                <c:pt idx="13">
                  <c:v>2018</c:v>
                </c:pt>
                <c:pt idx="14">
                  <c:v>2019</c:v>
                </c:pt>
                <c:pt idx="15">
                  <c:v>2020</c:v>
                </c:pt>
                <c:pt idx="16">
                  <c:v>2021</c:v>
                </c:pt>
                <c:pt idx="17">
                  <c:v>2022</c:v>
                </c:pt>
                <c:pt idx="18">
                  <c:v>2023</c:v>
                </c:pt>
                <c:pt idx="19">
                  <c:v>2024</c:v>
                </c:pt>
              </c:numCache>
            </c:numRef>
          </c:cat>
          <c:val>
            <c:numRef>
              <c:f>Arkusz1!$E$2:$E$21</c:f>
              <c:numCache>
                <c:formatCode>0%</c:formatCode>
                <c:ptCount val="20"/>
                <c:pt idx="0">
                  <c:v>0.41</c:v>
                </c:pt>
                <c:pt idx="1">
                  <c:v>0.4</c:v>
                </c:pt>
                <c:pt idx="2">
                  <c:v>0.5</c:v>
                </c:pt>
                <c:pt idx="3">
                  <c:v>0.46</c:v>
                </c:pt>
                <c:pt idx="4">
                  <c:v>0.36</c:v>
                </c:pt>
                <c:pt idx="5">
                  <c:v>0.36</c:v>
                </c:pt>
                <c:pt idx="6">
                  <c:v>0.37</c:v>
                </c:pt>
                <c:pt idx="7">
                  <c:v>0.41</c:v>
                </c:pt>
                <c:pt idx="8">
                  <c:v>0.46</c:v>
                </c:pt>
                <c:pt idx="9">
                  <c:v>0.41</c:v>
                </c:pt>
                <c:pt idx="10">
                  <c:v>0.39</c:v>
                </c:pt>
                <c:pt idx="11">
                  <c:v>0.39</c:v>
                </c:pt>
                <c:pt idx="12">
                  <c:v>0.38</c:v>
                </c:pt>
                <c:pt idx="13">
                  <c:v>0.4</c:v>
                </c:pt>
                <c:pt idx="14">
                  <c:v>0.4</c:v>
                </c:pt>
                <c:pt idx="15">
                  <c:v>0.4</c:v>
                </c:pt>
                <c:pt idx="16">
                  <c:v>0.43</c:v>
                </c:pt>
                <c:pt idx="17">
                  <c:v>0.43</c:v>
                </c:pt>
                <c:pt idx="18">
                  <c:v>0.41</c:v>
                </c:pt>
                <c:pt idx="19" formatCode="0.00%">
                  <c:v>0.40500000000000003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1B-A524-49A5-94AD-83B1F8276A6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6479360"/>
        <c:axId val="445590912"/>
      </c:lineChart>
      <c:catAx>
        <c:axId val="44592128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800"/>
            </a:pPr>
            <a:endParaRPr lang="en-US"/>
          </a:p>
        </c:txPr>
        <c:crossAx val="445590336"/>
        <c:crosses val="autoZero"/>
        <c:auto val="1"/>
        <c:lblAlgn val="ctr"/>
        <c:lblOffset val="100"/>
        <c:noMultiLvlLbl val="0"/>
      </c:catAx>
      <c:valAx>
        <c:axId val="445590336"/>
        <c:scaling>
          <c:orientation val="minMax"/>
          <c:max val="0.55000000000000004"/>
          <c:min val="0.2"/>
        </c:scaling>
        <c:delete val="0"/>
        <c:axPos val="l"/>
        <c:majorGridlines/>
        <c:numFmt formatCode="0%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>
                <a:solidFill>
                  <a:schemeClr val="tx1"/>
                </a:solidFill>
              </a:defRPr>
            </a:pPr>
            <a:endParaRPr lang="en-US"/>
          </a:p>
        </c:txPr>
        <c:crossAx val="445921280"/>
        <c:crosses val="autoZero"/>
        <c:crossBetween val="between"/>
      </c:valAx>
      <c:valAx>
        <c:axId val="445590912"/>
        <c:scaling>
          <c:orientation val="minMax"/>
        </c:scaling>
        <c:delete val="1"/>
        <c:axPos val="r"/>
        <c:numFmt formatCode="0%" sourceLinked="1"/>
        <c:majorTickMark val="out"/>
        <c:minorTickMark val="none"/>
        <c:tickLblPos val="nextTo"/>
        <c:crossAx val="446479360"/>
        <c:crosses val="max"/>
        <c:crossBetween val="between"/>
      </c:valAx>
      <c:catAx>
        <c:axId val="4464793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45590912"/>
        <c:crosses val="autoZero"/>
        <c:auto val="1"/>
        <c:lblAlgn val="ctr"/>
        <c:lblOffset val="100"/>
        <c:noMultiLvlLbl val="0"/>
      </c:catAx>
    </c:plotArea>
    <c:legend>
      <c:legendPos val="r"/>
      <c:layout>
        <c:manualLayout>
          <c:xMode val="edge"/>
          <c:yMode val="edge"/>
          <c:x val="0.14094494689201831"/>
          <c:y val="2.3224456932033323E-2"/>
          <c:w val="0.74135034704113645"/>
          <c:h val="0.10535854180198193"/>
        </c:manualLayout>
      </c:layout>
      <c:overlay val="0"/>
      <c:txPr>
        <a:bodyPr/>
        <a:lstStyle/>
        <a:p>
          <a:pPr>
            <a:defRPr sz="100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1774767048557842E-2"/>
          <c:y val="0.14908742458995042"/>
          <c:w val="0.85489639885340218"/>
          <c:h val="0.74943575062704471"/>
        </c:manualLayout>
      </c:layout>
      <c:lineChart>
        <c:grouping val="standar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Polska</c:v>
                </c:pt>
              </c:strCache>
            </c:strRef>
          </c:tx>
          <c:spPr>
            <a:ln>
              <a:solidFill>
                <a:schemeClr val="accent1">
                  <a:lumMod val="50000"/>
                </a:schemeClr>
              </a:solidFill>
            </a:ln>
          </c:spPr>
          <c:marker>
            <c:symbol val="circle"/>
            <c:size val="5"/>
            <c:spPr>
              <a:solidFill>
                <a:schemeClr val="accent1">
                  <a:lumMod val="50000"/>
                </a:schemeClr>
              </a:solidFill>
              <a:ln>
                <a:solidFill>
                  <a:schemeClr val="accent1">
                    <a:lumMod val="50000"/>
                  </a:schemeClr>
                </a:solidFill>
              </a:ln>
            </c:spPr>
          </c:marker>
          <c:dLbls>
            <c:dLbl>
              <c:idx val="16"/>
              <c:layout>
                <c:manualLayout>
                  <c:x val="-2.0746913241842246E-2"/>
                  <c:y val="3.262981159421985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13D0-4861-8DA1-ECE7F1E19BB6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en-US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Arkusz1!$A$2:$A$21</c:f>
              <c:numCache>
                <c:formatCode>General</c:formatCode>
                <c:ptCount val="20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  <c:pt idx="3">
                  <c:v>2008</c:v>
                </c:pt>
                <c:pt idx="4">
                  <c:v>2009</c:v>
                </c:pt>
                <c:pt idx="5">
                  <c:v>2010</c:v>
                </c:pt>
                <c:pt idx="6">
                  <c:v>2011</c:v>
                </c:pt>
                <c:pt idx="7">
                  <c:v>2012</c:v>
                </c:pt>
                <c:pt idx="8">
                  <c:v>2013</c:v>
                </c:pt>
                <c:pt idx="9">
                  <c:v>2014</c:v>
                </c:pt>
                <c:pt idx="10">
                  <c:v>2015</c:v>
                </c:pt>
                <c:pt idx="11">
                  <c:v>2016</c:v>
                </c:pt>
                <c:pt idx="12">
                  <c:v>2017</c:v>
                </c:pt>
                <c:pt idx="13">
                  <c:v>2018</c:v>
                </c:pt>
                <c:pt idx="14">
                  <c:v>2019</c:v>
                </c:pt>
                <c:pt idx="15">
                  <c:v>2020</c:v>
                </c:pt>
                <c:pt idx="16">
                  <c:v>2021</c:v>
                </c:pt>
                <c:pt idx="17">
                  <c:v>2022</c:v>
                </c:pt>
                <c:pt idx="18">
                  <c:v>2023</c:v>
                </c:pt>
                <c:pt idx="19">
                  <c:v>2024</c:v>
                </c:pt>
              </c:numCache>
            </c:numRef>
          </c:cat>
          <c:val>
            <c:numRef>
              <c:f>Arkusz1!$B$2:$B$21</c:f>
              <c:numCache>
                <c:formatCode>0.00%</c:formatCode>
                <c:ptCount val="20"/>
                <c:pt idx="0">
                  <c:v>0.59000000000000008</c:v>
                </c:pt>
                <c:pt idx="1">
                  <c:v>0.6</c:v>
                </c:pt>
                <c:pt idx="2">
                  <c:v>0.55000000000000004</c:v>
                </c:pt>
                <c:pt idx="3">
                  <c:v>0.59000000000000008</c:v>
                </c:pt>
                <c:pt idx="4">
                  <c:v>0.57000000000000006</c:v>
                </c:pt>
                <c:pt idx="5">
                  <c:v>0.6</c:v>
                </c:pt>
                <c:pt idx="6">
                  <c:v>0.58000000000000007</c:v>
                </c:pt>
                <c:pt idx="7">
                  <c:v>0.63</c:v>
                </c:pt>
                <c:pt idx="8">
                  <c:v>0.61</c:v>
                </c:pt>
                <c:pt idx="9">
                  <c:v>0.61</c:v>
                </c:pt>
                <c:pt idx="10">
                  <c:v>0.61</c:v>
                </c:pt>
                <c:pt idx="11">
                  <c:v>0.61</c:v>
                </c:pt>
                <c:pt idx="12">
                  <c:v>0.61</c:v>
                </c:pt>
                <c:pt idx="13">
                  <c:v>0.61</c:v>
                </c:pt>
                <c:pt idx="14">
                  <c:v>0.6</c:v>
                </c:pt>
                <c:pt idx="15">
                  <c:v>0.59000000000000008</c:v>
                </c:pt>
                <c:pt idx="16">
                  <c:v>0.57999999999999996</c:v>
                </c:pt>
                <c:pt idx="17">
                  <c:v>0.57999999999999996</c:v>
                </c:pt>
                <c:pt idx="18">
                  <c:v>0.59</c:v>
                </c:pt>
                <c:pt idx="19">
                  <c:v>0.59399999999999997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2-A524-49A5-94AD-83B1F8276A6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5921280"/>
        <c:axId val="445590336"/>
      </c:lineChart>
      <c:lineChart>
        <c:grouping val="standard"/>
        <c:varyColors val="0"/>
        <c:ser>
          <c:idx val="1"/>
          <c:order val="1"/>
          <c:tx>
            <c:strRef>
              <c:f>Arkusz1!$C$1</c:f>
              <c:strCache>
                <c:ptCount val="1"/>
                <c:pt idx="0">
                  <c:v>śląskie</c:v>
                </c:pt>
              </c:strCache>
            </c:strRef>
          </c:tx>
          <c:spPr>
            <a:ln>
              <a:solidFill>
                <a:srgbClr val="00B050"/>
              </a:solidFill>
            </a:ln>
          </c:spPr>
          <c:marker>
            <c:symbol val="circle"/>
            <c:size val="5"/>
            <c:spPr>
              <a:solidFill>
                <a:srgbClr val="00B050"/>
              </a:solidFill>
              <a:ln>
                <a:solidFill>
                  <a:srgbClr val="00B050"/>
                </a:solidFill>
              </a:ln>
            </c:spPr>
          </c:marker>
          <c:dLbls>
            <c:dLbl>
              <c:idx val="17"/>
              <c:layout>
                <c:manualLayout>
                  <c:x val="-1.6262315759626094E-2"/>
                  <c:y val="2.5171568944112509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A815-4F00-A4E9-9206E8704216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en-US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Arkusz1!$A$2:$A$21</c:f>
              <c:numCache>
                <c:formatCode>General</c:formatCode>
                <c:ptCount val="20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  <c:pt idx="3">
                  <c:v>2008</c:v>
                </c:pt>
                <c:pt idx="4">
                  <c:v>2009</c:v>
                </c:pt>
                <c:pt idx="5">
                  <c:v>2010</c:v>
                </c:pt>
                <c:pt idx="6">
                  <c:v>2011</c:v>
                </c:pt>
                <c:pt idx="7">
                  <c:v>2012</c:v>
                </c:pt>
                <c:pt idx="8">
                  <c:v>2013</c:v>
                </c:pt>
                <c:pt idx="9">
                  <c:v>2014</c:v>
                </c:pt>
                <c:pt idx="10">
                  <c:v>2015</c:v>
                </c:pt>
                <c:pt idx="11">
                  <c:v>2016</c:v>
                </c:pt>
                <c:pt idx="12">
                  <c:v>2017</c:v>
                </c:pt>
                <c:pt idx="13">
                  <c:v>2018</c:v>
                </c:pt>
                <c:pt idx="14">
                  <c:v>2019</c:v>
                </c:pt>
                <c:pt idx="15">
                  <c:v>2020</c:v>
                </c:pt>
                <c:pt idx="16">
                  <c:v>2021</c:v>
                </c:pt>
                <c:pt idx="17">
                  <c:v>2022</c:v>
                </c:pt>
                <c:pt idx="18">
                  <c:v>2023</c:v>
                </c:pt>
                <c:pt idx="19">
                  <c:v>2024</c:v>
                </c:pt>
              </c:numCache>
            </c:numRef>
          </c:cat>
          <c:val>
            <c:numRef>
              <c:f>Arkusz1!$C$2:$C$21</c:f>
              <c:numCache>
                <c:formatCode>0.00%</c:formatCode>
                <c:ptCount val="20"/>
                <c:pt idx="0">
                  <c:v>0.64</c:v>
                </c:pt>
                <c:pt idx="1">
                  <c:v>0.61</c:v>
                </c:pt>
                <c:pt idx="2">
                  <c:v>0.53</c:v>
                </c:pt>
                <c:pt idx="3">
                  <c:v>0.66999999999999993</c:v>
                </c:pt>
                <c:pt idx="4">
                  <c:v>0.61</c:v>
                </c:pt>
                <c:pt idx="5">
                  <c:v>0.69</c:v>
                </c:pt>
                <c:pt idx="6">
                  <c:v>0.67999999999999994</c:v>
                </c:pt>
                <c:pt idx="7">
                  <c:v>0.66999999999999993</c:v>
                </c:pt>
                <c:pt idx="8">
                  <c:v>0.65</c:v>
                </c:pt>
                <c:pt idx="9">
                  <c:v>0.64</c:v>
                </c:pt>
                <c:pt idx="10">
                  <c:v>0.64</c:v>
                </c:pt>
                <c:pt idx="11">
                  <c:v>0.62</c:v>
                </c:pt>
                <c:pt idx="12">
                  <c:v>0.63</c:v>
                </c:pt>
                <c:pt idx="13">
                  <c:v>0.64</c:v>
                </c:pt>
                <c:pt idx="14">
                  <c:v>0.64</c:v>
                </c:pt>
                <c:pt idx="15">
                  <c:v>0.62</c:v>
                </c:pt>
                <c:pt idx="16">
                  <c:v>0.64</c:v>
                </c:pt>
                <c:pt idx="17">
                  <c:v>0.63</c:v>
                </c:pt>
                <c:pt idx="18">
                  <c:v>0.63</c:v>
                </c:pt>
                <c:pt idx="19">
                  <c:v>0.63400000000000001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C-A524-49A5-94AD-83B1F8276A6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małopolskie</c:v>
                </c:pt>
              </c:strCache>
            </c:strRef>
          </c:tx>
          <c:spPr>
            <a:ln>
              <a:solidFill>
                <a:schemeClr val="accent1"/>
              </a:solidFill>
            </a:ln>
          </c:spPr>
          <c:marker>
            <c:symbol val="circle"/>
            <c:size val="5"/>
            <c:spPr>
              <a:solidFill>
                <a:schemeClr val="bg1">
                  <a:lumMod val="75000"/>
                </a:schemeClr>
              </a:solidFill>
              <a:ln>
                <a:solidFill>
                  <a:schemeClr val="accent1"/>
                </a:solidFill>
              </a:ln>
            </c:spPr>
          </c:marker>
          <c:dLbls>
            <c:dLbl>
              <c:idx val="17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A815-4F00-A4E9-9206E8704216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Arkusz1!$A$2:$A$21</c:f>
              <c:numCache>
                <c:formatCode>General</c:formatCode>
                <c:ptCount val="20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  <c:pt idx="3">
                  <c:v>2008</c:v>
                </c:pt>
                <c:pt idx="4">
                  <c:v>2009</c:v>
                </c:pt>
                <c:pt idx="5">
                  <c:v>2010</c:v>
                </c:pt>
                <c:pt idx="6">
                  <c:v>2011</c:v>
                </c:pt>
                <c:pt idx="7">
                  <c:v>2012</c:v>
                </c:pt>
                <c:pt idx="8">
                  <c:v>2013</c:v>
                </c:pt>
                <c:pt idx="9">
                  <c:v>2014</c:v>
                </c:pt>
                <c:pt idx="10">
                  <c:v>2015</c:v>
                </c:pt>
                <c:pt idx="11">
                  <c:v>2016</c:v>
                </c:pt>
                <c:pt idx="12">
                  <c:v>2017</c:v>
                </c:pt>
                <c:pt idx="13">
                  <c:v>2018</c:v>
                </c:pt>
                <c:pt idx="14">
                  <c:v>2019</c:v>
                </c:pt>
                <c:pt idx="15">
                  <c:v>2020</c:v>
                </c:pt>
                <c:pt idx="16">
                  <c:v>2021</c:v>
                </c:pt>
                <c:pt idx="17">
                  <c:v>2022</c:v>
                </c:pt>
                <c:pt idx="18">
                  <c:v>2023</c:v>
                </c:pt>
                <c:pt idx="19">
                  <c:v>2024</c:v>
                </c:pt>
              </c:numCache>
            </c:numRef>
          </c:cat>
          <c:val>
            <c:numRef>
              <c:f>Arkusz1!$D$2:$D$21</c:f>
              <c:numCache>
                <c:formatCode>0.00%</c:formatCode>
                <c:ptCount val="20"/>
                <c:pt idx="0">
                  <c:v>0.58000000000000007</c:v>
                </c:pt>
                <c:pt idx="1">
                  <c:v>0.55000000000000004</c:v>
                </c:pt>
                <c:pt idx="2">
                  <c:v>0.53</c:v>
                </c:pt>
                <c:pt idx="3">
                  <c:v>0.5</c:v>
                </c:pt>
                <c:pt idx="4">
                  <c:v>0.5</c:v>
                </c:pt>
                <c:pt idx="5">
                  <c:v>0.54</c:v>
                </c:pt>
                <c:pt idx="6">
                  <c:v>0.5</c:v>
                </c:pt>
                <c:pt idx="7">
                  <c:v>0.63</c:v>
                </c:pt>
                <c:pt idx="8">
                  <c:v>0.54</c:v>
                </c:pt>
                <c:pt idx="9">
                  <c:v>0.59000000000000008</c:v>
                </c:pt>
                <c:pt idx="10">
                  <c:v>0.59000000000000008</c:v>
                </c:pt>
                <c:pt idx="11">
                  <c:v>0.6</c:v>
                </c:pt>
                <c:pt idx="12">
                  <c:v>0.58000000000000007</c:v>
                </c:pt>
                <c:pt idx="13">
                  <c:v>0.59000000000000008</c:v>
                </c:pt>
                <c:pt idx="14">
                  <c:v>0.59000000000000008</c:v>
                </c:pt>
                <c:pt idx="15">
                  <c:v>0.58000000000000007</c:v>
                </c:pt>
                <c:pt idx="16">
                  <c:v>0.58000000000000007</c:v>
                </c:pt>
                <c:pt idx="17">
                  <c:v>0.59</c:v>
                </c:pt>
                <c:pt idx="18">
                  <c:v>0.57999999999999996</c:v>
                </c:pt>
                <c:pt idx="19">
                  <c:v>0.59099999999999997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14-A524-49A5-94AD-83B1F8276A6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dolnośląskie</c:v>
                </c:pt>
              </c:strCache>
            </c:strRef>
          </c:tx>
          <c:spPr>
            <a:ln>
              <a:solidFill>
                <a:schemeClr val="accent4">
                  <a:lumMod val="40000"/>
                  <a:lumOff val="60000"/>
                </a:schemeClr>
              </a:solidFill>
            </a:ln>
          </c:spPr>
          <c:marker>
            <c:symbol val="circle"/>
            <c:size val="5"/>
            <c:spPr>
              <a:solidFill>
                <a:schemeClr val="accent4">
                  <a:lumMod val="40000"/>
                  <a:lumOff val="60000"/>
                </a:schemeClr>
              </a:solidFill>
              <a:ln>
                <a:solidFill>
                  <a:schemeClr val="accent4">
                    <a:lumMod val="40000"/>
                    <a:lumOff val="60000"/>
                  </a:schemeClr>
                </a:solidFill>
              </a:ln>
            </c:spPr>
          </c:marker>
          <c:cat>
            <c:numRef>
              <c:f>Arkusz1!$A$2:$A$21</c:f>
              <c:numCache>
                <c:formatCode>General</c:formatCode>
                <c:ptCount val="20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  <c:pt idx="3">
                  <c:v>2008</c:v>
                </c:pt>
                <c:pt idx="4">
                  <c:v>2009</c:v>
                </c:pt>
                <c:pt idx="5">
                  <c:v>2010</c:v>
                </c:pt>
                <c:pt idx="6">
                  <c:v>2011</c:v>
                </c:pt>
                <c:pt idx="7">
                  <c:v>2012</c:v>
                </c:pt>
                <c:pt idx="8">
                  <c:v>2013</c:v>
                </c:pt>
                <c:pt idx="9">
                  <c:v>2014</c:v>
                </c:pt>
                <c:pt idx="10">
                  <c:v>2015</c:v>
                </c:pt>
                <c:pt idx="11">
                  <c:v>2016</c:v>
                </c:pt>
                <c:pt idx="12">
                  <c:v>2017</c:v>
                </c:pt>
                <c:pt idx="13">
                  <c:v>2018</c:v>
                </c:pt>
                <c:pt idx="14">
                  <c:v>2019</c:v>
                </c:pt>
                <c:pt idx="15">
                  <c:v>2020</c:v>
                </c:pt>
                <c:pt idx="16">
                  <c:v>2021</c:v>
                </c:pt>
                <c:pt idx="17">
                  <c:v>2022</c:v>
                </c:pt>
                <c:pt idx="18">
                  <c:v>2023</c:v>
                </c:pt>
                <c:pt idx="19">
                  <c:v>2024</c:v>
                </c:pt>
              </c:numCache>
            </c:numRef>
          </c:cat>
          <c:val>
            <c:numRef>
              <c:f>Arkusz1!$E$2:$E$21</c:f>
              <c:numCache>
                <c:formatCode>0.00%</c:formatCode>
                <c:ptCount val="20"/>
                <c:pt idx="0">
                  <c:v>0.59000000000000008</c:v>
                </c:pt>
                <c:pt idx="1">
                  <c:v>0.6</c:v>
                </c:pt>
                <c:pt idx="2">
                  <c:v>0.5</c:v>
                </c:pt>
                <c:pt idx="3">
                  <c:v>0.54</c:v>
                </c:pt>
                <c:pt idx="4">
                  <c:v>0.64</c:v>
                </c:pt>
                <c:pt idx="5">
                  <c:v>0.64</c:v>
                </c:pt>
                <c:pt idx="6">
                  <c:v>0.63</c:v>
                </c:pt>
                <c:pt idx="7">
                  <c:v>0.59000000000000008</c:v>
                </c:pt>
                <c:pt idx="8">
                  <c:v>0.54</c:v>
                </c:pt>
                <c:pt idx="9">
                  <c:v>0.59000000000000008</c:v>
                </c:pt>
                <c:pt idx="10">
                  <c:v>0.61</c:v>
                </c:pt>
                <c:pt idx="11">
                  <c:v>0.61</c:v>
                </c:pt>
                <c:pt idx="12">
                  <c:v>0.62</c:v>
                </c:pt>
                <c:pt idx="13">
                  <c:v>0.6</c:v>
                </c:pt>
                <c:pt idx="14">
                  <c:v>0.6</c:v>
                </c:pt>
                <c:pt idx="15">
                  <c:v>0.6</c:v>
                </c:pt>
                <c:pt idx="16">
                  <c:v>0.56999999999999995</c:v>
                </c:pt>
                <c:pt idx="17">
                  <c:v>0.57999999999999996</c:v>
                </c:pt>
                <c:pt idx="18">
                  <c:v>0.61</c:v>
                </c:pt>
                <c:pt idx="19">
                  <c:v>0.59499999999999997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1B-A524-49A5-94AD-83B1F8276A6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6479360"/>
        <c:axId val="445590912"/>
      </c:lineChart>
      <c:catAx>
        <c:axId val="44592128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800"/>
            </a:pPr>
            <a:endParaRPr lang="en-US"/>
          </a:p>
        </c:txPr>
        <c:crossAx val="445590336"/>
        <c:crosses val="autoZero"/>
        <c:auto val="1"/>
        <c:lblAlgn val="ctr"/>
        <c:lblOffset val="100"/>
        <c:noMultiLvlLbl val="0"/>
      </c:catAx>
      <c:valAx>
        <c:axId val="445590336"/>
        <c:scaling>
          <c:orientation val="minMax"/>
          <c:max val="0.70000000000000007"/>
          <c:min val="0.45"/>
        </c:scaling>
        <c:delete val="0"/>
        <c:axPos val="l"/>
        <c:majorGridlines/>
        <c:numFmt formatCode="0%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>
                <a:solidFill>
                  <a:schemeClr val="tx1"/>
                </a:solidFill>
              </a:defRPr>
            </a:pPr>
            <a:endParaRPr lang="en-US"/>
          </a:p>
        </c:txPr>
        <c:crossAx val="445921280"/>
        <c:crosses val="autoZero"/>
        <c:crossBetween val="between"/>
      </c:valAx>
      <c:valAx>
        <c:axId val="445590912"/>
        <c:scaling>
          <c:orientation val="minMax"/>
        </c:scaling>
        <c:delete val="1"/>
        <c:axPos val="r"/>
        <c:numFmt formatCode="0.00%" sourceLinked="1"/>
        <c:majorTickMark val="out"/>
        <c:minorTickMark val="none"/>
        <c:tickLblPos val="nextTo"/>
        <c:crossAx val="446479360"/>
        <c:crosses val="max"/>
        <c:crossBetween val="between"/>
      </c:valAx>
      <c:catAx>
        <c:axId val="4464793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45590912"/>
        <c:crosses val="autoZero"/>
        <c:auto val="1"/>
        <c:lblAlgn val="ctr"/>
        <c:lblOffset val="100"/>
        <c:noMultiLvlLbl val="0"/>
      </c:catAx>
    </c:plotArea>
    <c:legend>
      <c:legendPos val="r"/>
      <c:layout>
        <c:manualLayout>
          <c:xMode val="edge"/>
          <c:yMode val="edge"/>
          <c:x val="0.14094494689201831"/>
          <c:y val="2.3224456932033323E-2"/>
          <c:w val="0.74135034704113645"/>
          <c:h val="0.10535854180198193"/>
        </c:manualLayout>
      </c:layout>
      <c:overlay val="0"/>
      <c:txPr>
        <a:bodyPr/>
        <a:lstStyle/>
        <a:p>
          <a:pPr>
            <a:defRPr sz="100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9.4253818392879066E-2"/>
          <c:y val="8.5496225599282882E-2"/>
          <c:w val="0.89969914529214612"/>
          <c:h val="0.91450138094589606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Arkusz1!$A$2</c:f>
              <c:strCache>
                <c:ptCount val="1"/>
                <c:pt idx="0">
                  <c:v>liczba turystów [mln]</c:v>
                </c:pt>
              </c:strCache>
            </c:strRef>
          </c:tx>
          <c:spPr>
            <a:solidFill>
              <a:srgbClr val="002060"/>
            </a:solidFill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95C-463D-B1EC-816F2AF63520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A9C0-4433-B170-9F86ADAC506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 b="1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Arkusz1!$B$1:$N$1</c:f>
              <c:strCache>
                <c:ptCount val="13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</c:v>
                </c:pt>
                <c:pt idx="8">
                  <c:v>2021</c:v>
                </c:pt>
                <c:pt idx="9">
                  <c:v>2022</c:v>
                </c:pt>
                <c:pt idx="10">
                  <c:v>2023</c:v>
                </c:pt>
                <c:pt idx="11">
                  <c:v>2024</c:v>
                </c:pt>
                <c:pt idx="12">
                  <c:v>2025</c:v>
                </c:pt>
              </c:strCache>
            </c:strRef>
          </c:cat>
          <c:val>
            <c:numRef>
              <c:f>Arkusz1!$B$2:$N$2</c:f>
              <c:numCache>
                <c:formatCode>General</c:formatCode>
                <c:ptCount val="13"/>
                <c:pt idx="0">
                  <c:v>2.4</c:v>
                </c:pt>
                <c:pt idx="1">
                  <c:v>2.6</c:v>
                </c:pt>
                <c:pt idx="2">
                  <c:v>1.9</c:v>
                </c:pt>
                <c:pt idx="3">
                  <c:v>2.5</c:v>
                </c:pt>
                <c:pt idx="4">
                  <c:v>3.6</c:v>
                </c:pt>
                <c:pt idx="5">
                  <c:v>3.5</c:v>
                </c:pt>
                <c:pt idx="6">
                  <c:v>3.3</c:v>
                </c:pt>
                <c:pt idx="7">
                  <c:v>2.98</c:v>
                </c:pt>
                <c:pt idx="8">
                  <c:v>2.85</c:v>
                </c:pt>
                <c:pt idx="9">
                  <c:v>3.5</c:v>
                </c:pt>
                <c:pt idx="10">
                  <c:v>3.2</c:v>
                </c:pt>
                <c:pt idx="11">
                  <c:v>2.7</c:v>
                </c:pt>
                <c:pt idx="12">
                  <c:v>3.41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CC-47EB-99DE-964AD6A7BAA7}"/>
            </c:ext>
          </c:extLst>
        </c:ser>
        <c:ser>
          <c:idx val="1"/>
          <c:order val="1"/>
          <c:tx>
            <c:strRef>
              <c:f>Arkusz1!$A$3</c:f>
              <c:strCache>
                <c:ptCount val="1"/>
                <c:pt idx="0">
                  <c:v>średni czas [dni]</c:v>
                </c:pt>
              </c:strCache>
            </c:strRef>
          </c:tx>
          <c:spPr>
            <a:noFill/>
          </c:spPr>
          <c:invertIfNegative val="0"/>
          <c:cat>
            <c:strRef>
              <c:f>Arkusz1!$B$1:$N$1</c:f>
              <c:strCache>
                <c:ptCount val="13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</c:v>
                </c:pt>
                <c:pt idx="8">
                  <c:v>2021</c:v>
                </c:pt>
                <c:pt idx="9">
                  <c:v>2022</c:v>
                </c:pt>
                <c:pt idx="10">
                  <c:v>2023</c:v>
                </c:pt>
                <c:pt idx="11">
                  <c:v>2024</c:v>
                </c:pt>
                <c:pt idx="12">
                  <c:v>2025</c:v>
                </c:pt>
              </c:strCache>
            </c:strRef>
          </c:cat>
          <c:val>
            <c:numRef>
              <c:f>Arkusz1!$B$3:$N$3</c:f>
              <c:numCache>
                <c:formatCode>General</c:formatCode>
                <c:ptCount val="13"/>
                <c:pt idx="0">
                  <c:v>6.8</c:v>
                </c:pt>
                <c:pt idx="1">
                  <c:v>6.6000000000000005</c:v>
                </c:pt>
                <c:pt idx="2">
                  <c:v>8.1</c:v>
                </c:pt>
                <c:pt idx="3">
                  <c:v>6.9</c:v>
                </c:pt>
                <c:pt idx="4">
                  <c:v>4.7</c:v>
                </c:pt>
                <c:pt idx="5">
                  <c:v>5.0999999999999996</c:v>
                </c:pt>
                <c:pt idx="6">
                  <c:v>5.6</c:v>
                </c:pt>
                <c:pt idx="7">
                  <c:v>6.3</c:v>
                </c:pt>
                <c:pt idx="8">
                  <c:v>6.3</c:v>
                </c:pt>
                <c:pt idx="9">
                  <c:v>4.9000000000000004</c:v>
                </c:pt>
                <c:pt idx="10">
                  <c:v>5.4</c:v>
                </c:pt>
                <c:pt idx="11">
                  <c:v>5.4</c:v>
                </c:pt>
                <c:pt idx="12">
                  <c:v>5.4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CC-47EB-99DE-964AD6A7BAA7}"/>
            </c:ext>
          </c:extLst>
        </c:ser>
        <c:ser>
          <c:idx val="2"/>
          <c:order val="2"/>
          <c:tx>
            <c:strRef>
              <c:f>Arkusz1!$A$4</c:f>
              <c:strCache>
                <c:ptCount val="1"/>
                <c:pt idx="0">
                  <c:v>wydatki [mld zł]</c:v>
                </c:pt>
              </c:strCache>
            </c:strRef>
          </c:tx>
          <c:spPr>
            <a:solidFill>
              <a:srgbClr val="FFC000"/>
            </a:solidFill>
          </c:spPr>
          <c:invertIfNegative val="0"/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9C0-4433-B170-9F86ADAC506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 b="1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Arkusz1!$B$1:$N$1</c:f>
              <c:strCache>
                <c:ptCount val="13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</c:v>
                </c:pt>
                <c:pt idx="8">
                  <c:v>2021</c:v>
                </c:pt>
                <c:pt idx="9">
                  <c:v>2022</c:v>
                </c:pt>
                <c:pt idx="10">
                  <c:v>2023</c:v>
                </c:pt>
                <c:pt idx="11">
                  <c:v>2024</c:v>
                </c:pt>
                <c:pt idx="12">
                  <c:v>2025</c:v>
                </c:pt>
              </c:strCache>
            </c:strRef>
          </c:cat>
          <c:val>
            <c:numRef>
              <c:f>Arkusz1!$B$4:$N$4</c:f>
              <c:numCache>
                <c:formatCode>General</c:formatCode>
                <c:ptCount val="13"/>
                <c:pt idx="0">
                  <c:v>2.8</c:v>
                </c:pt>
                <c:pt idx="1">
                  <c:v>2.8</c:v>
                </c:pt>
                <c:pt idx="2">
                  <c:v>2</c:v>
                </c:pt>
                <c:pt idx="3">
                  <c:v>2.6</c:v>
                </c:pt>
                <c:pt idx="4">
                  <c:v>3.7</c:v>
                </c:pt>
                <c:pt idx="5">
                  <c:v>3.4</c:v>
                </c:pt>
                <c:pt idx="6">
                  <c:v>3.1</c:v>
                </c:pt>
                <c:pt idx="7">
                  <c:v>2.7480000000000002</c:v>
                </c:pt>
                <c:pt idx="8">
                  <c:v>2.8759999999999999</c:v>
                </c:pt>
                <c:pt idx="9">
                  <c:v>3.6</c:v>
                </c:pt>
                <c:pt idx="10">
                  <c:v>3.4</c:v>
                </c:pt>
                <c:pt idx="11">
                  <c:v>4.0999999999999996</c:v>
                </c:pt>
                <c:pt idx="12">
                  <c:v>4.7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CC-47EB-99DE-964AD6A7BAA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318706176"/>
        <c:axId val="172614784"/>
      </c:barChart>
      <c:catAx>
        <c:axId val="318706176"/>
        <c:scaling>
          <c:orientation val="minMax"/>
        </c:scaling>
        <c:delete val="0"/>
        <c:axPos val="t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900"/>
            </a:pPr>
            <a:endParaRPr lang="en-US"/>
          </a:p>
        </c:txPr>
        <c:crossAx val="172614784"/>
        <c:crosses val="autoZero"/>
        <c:auto val="1"/>
        <c:lblAlgn val="ctr"/>
        <c:lblOffset val="100"/>
        <c:noMultiLvlLbl val="0"/>
      </c:catAx>
      <c:valAx>
        <c:axId val="172614784"/>
        <c:scaling>
          <c:orientation val="maxMin"/>
        </c:scaling>
        <c:delete val="1"/>
        <c:axPos val="l"/>
        <c:numFmt formatCode="0%" sourceLinked="1"/>
        <c:majorTickMark val="out"/>
        <c:minorTickMark val="none"/>
        <c:tickLblPos val="nextTo"/>
        <c:crossAx val="3187061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1578433129904417E-2"/>
          <c:y val="0.18664827692566532"/>
          <c:w val="0.7287517162862116"/>
          <c:h val="0.6086096649477198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Arkusz1!$F$1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zachodniopomorskie</c:v>
                </c:pt>
              </c:strCache>
            </c:strRef>
          </c:cat>
          <c:val>
            <c:numRef>
              <c:f>Arkusz1!$F$2</c:f>
              <c:numCache>
                <c:formatCode>0%</c:formatCode>
                <c:ptCount val="1"/>
                <c:pt idx="0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EC4-4A58-AB78-241008870225}"/>
            </c:ext>
          </c:extLst>
        </c:ser>
        <c:ser>
          <c:idx val="1"/>
          <c:order val="1"/>
          <c:tx>
            <c:strRef>
              <c:f>Arkusz1!$G$1</c:f>
              <c:strCache>
                <c:ptCount val="1"/>
                <c:pt idx="0">
                  <c:v>2018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zachodniopomorskie</c:v>
                </c:pt>
              </c:strCache>
            </c:strRef>
          </c:cat>
          <c:val>
            <c:numRef>
              <c:f>Arkusz1!$G$2</c:f>
              <c:numCache>
                <c:formatCode>0%</c:formatCode>
                <c:ptCount val="1"/>
                <c:pt idx="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EC4-4A58-AB78-241008870225}"/>
            </c:ext>
          </c:extLst>
        </c:ser>
        <c:ser>
          <c:idx val="2"/>
          <c:order val="2"/>
          <c:tx>
            <c:strRef>
              <c:f>Arkusz1!$H$1</c:f>
              <c:strCache>
                <c:ptCount val="1"/>
                <c:pt idx="0">
                  <c:v>2019</c:v>
                </c:pt>
              </c:strCache>
            </c:strRef>
          </c:tx>
          <c:spPr>
            <a:solidFill>
              <a:schemeClr val="tx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zachodniopomorskie</c:v>
                </c:pt>
              </c:strCache>
            </c:strRef>
          </c:cat>
          <c:val>
            <c:numRef>
              <c:f>Arkusz1!$H$2</c:f>
              <c:numCache>
                <c:formatCode>0%</c:formatCode>
                <c:ptCount val="1"/>
                <c:pt idx="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EC4-4A58-AB78-241008870225}"/>
            </c:ext>
          </c:extLst>
        </c:ser>
        <c:ser>
          <c:idx val="3"/>
          <c:order val="3"/>
          <c:tx>
            <c:strRef>
              <c:f>Arkusz1!$I$1</c:f>
              <c:strCache>
                <c:ptCount val="1"/>
                <c:pt idx="0">
                  <c:v>2021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zachodniopomorskie</c:v>
                </c:pt>
              </c:strCache>
            </c:strRef>
          </c:cat>
          <c:val>
            <c:numRef>
              <c:f>Arkusz1!$I$2</c:f>
              <c:numCache>
                <c:formatCode>0%</c:formatCode>
                <c:ptCount val="1"/>
                <c:pt idx="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EC4-4A58-AB78-241008870225}"/>
            </c:ext>
          </c:extLst>
        </c:ser>
        <c:ser>
          <c:idx val="4"/>
          <c:order val="4"/>
          <c:tx>
            <c:strRef>
              <c:f>Arkusz1!$J$1</c:f>
              <c:strCache>
                <c:ptCount val="1"/>
                <c:pt idx="0">
                  <c:v>2022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zachodniopomorskie</c:v>
                </c:pt>
              </c:strCache>
            </c:strRef>
          </c:cat>
          <c:val>
            <c:numRef>
              <c:f>Arkusz1!$J$2</c:f>
              <c:numCache>
                <c:formatCode>0%</c:formatCode>
                <c:ptCount val="1"/>
                <c:pt idx="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EC4-4A58-AB78-24100887022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20"/>
        <c:overlap val="-30"/>
        <c:axId val="384721920"/>
        <c:axId val="340791808"/>
      </c:barChart>
      <c:catAx>
        <c:axId val="38472192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>
            <a:noFill/>
          </a:ln>
        </c:spPr>
        <c:crossAx val="340791808"/>
        <c:crosses val="autoZero"/>
        <c:auto val="1"/>
        <c:lblAlgn val="ctr"/>
        <c:lblOffset val="100"/>
        <c:noMultiLvlLbl val="0"/>
      </c:catAx>
      <c:valAx>
        <c:axId val="340791808"/>
        <c:scaling>
          <c:orientation val="minMax"/>
          <c:max val="0.2"/>
          <c:min val="0"/>
        </c:scaling>
        <c:delete val="1"/>
        <c:axPos val="l"/>
        <c:numFmt formatCode="0%" sourceLinked="1"/>
        <c:majorTickMark val="out"/>
        <c:minorTickMark val="none"/>
        <c:tickLblPos val="nextTo"/>
        <c:crossAx val="3847219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800"/>
      </a:pPr>
      <a:endParaRPr lang="en-US"/>
    </a:p>
  </c:txPr>
  <c:externalData r:id="rId1">
    <c:autoUpdate val="0"/>
  </c:externalData>
</c:chartSpace>
</file>

<file path=ppt/charts/chart2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6631690988294069"/>
          <c:y val="0"/>
          <c:w val="0.48937808532394605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ogół podróży w 2024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Arkusz1!$A$2:$A$17</c:f>
              <c:strCache>
                <c:ptCount val="16"/>
                <c:pt idx="0">
                  <c:v>Pomorskie  </c:v>
                </c:pt>
                <c:pt idx="1">
                  <c:v>Zachodniopomorskie  </c:v>
                </c:pt>
                <c:pt idx="2">
                  <c:v>Warmińsko-mazurskie  </c:v>
                </c:pt>
                <c:pt idx="3">
                  <c:v>Małopolskie  </c:v>
                </c:pt>
                <c:pt idx="4">
                  <c:v>Dolnośląskie  </c:v>
                </c:pt>
                <c:pt idx="5">
                  <c:v>Lubuskie  </c:v>
                </c:pt>
                <c:pt idx="6">
                  <c:v>Kujawsko-pomorskie  </c:v>
                </c:pt>
                <c:pt idx="7">
                  <c:v>Podkarpackie  </c:v>
                </c:pt>
                <c:pt idx="8">
                  <c:v>Śląskie  </c:v>
                </c:pt>
                <c:pt idx="9">
                  <c:v>Świętokrzyskie  </c:v>
                </c:pt>
                <c:pt idx="10">
                  <c:v>Opolskie  </c:v>
                </c:pt>
                <c:pt idx="11">
                  <c:v>Łódzkie  </c:v>
                </c:pt>
                <c:pt idx="12">
                  <c:v>Lubelskie  </c:v>
                </c:pt>
                <c:pt idx="13">
                  <c:v>Wielkopolskie  </c:v>
                </c:pt>
                <c:pt idx="14">
                  <c:v>Mazowieckie  </c:v>
                </c:pt>
                <c:pt idx="15">
                  <c:v>Podlaskie  </c:v>
                </c:pt>
              </c:strCache>
            </c:strRef>
          </c:cat>
          <c:val>
            <c:numRef>
              <c:f>Arkusz1!$B$2:$B$17</c:f>
              <c:numCache>
                <c:formatCode>0.0</c:formatCode>
                <c:ptCount val="16"/>
                <c:pt idx="0">
                  <c:v>7.4</c:v>
                </c:pt>
                <c:pt idx="1">
                  <c:v>6</c:v>
                </c:pt>
                <c:pt idx="2">
                  <c:v>2.9</c:v>
                </c:pt>
                <c:pt idx="3">
                  <c:v>7.7</c:v>
                </c:pt>
                <c:pt idx="4">
                  <c:v>4.2</c:v>
                </c:pt>
                <c:pt idx="5">
                  <c:v>1</c:v>
                </c:pt>
                <c:pt idx="6">
                  <c:v>2.1</c:v>
                </c:pt>
                <c:pt idx="7">
                  <c:v>2.9</c:v>
                </c:pt>
                <c:pt idx="8">
                  <c:v>3</c:v>
                </c:pt>
                <c:pt idx="9">
                  <c:v>1.2</c:v>
                </c:pt>
                <c:pt idx="10">
                  <c:v>0.6</c:v>
                </c:pt>
                <c:pt idx="11">
                  <c:v>1.7</c:v>
                </c:pt>
                <c:pt idx="12">
                  <c:v>2.2000000000000002</c:v>
                </c:pt>
                <c:pt idx="13">
                  <c:v>2.6</c:v>
                </c:pt>
                <c:pt idx="14">
                  <c:v>6.5</c:v>
                </c:pt>
                <c:pt idx="15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długookresowe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Arkusz1!$A$2:$A$17</c:f>
              <c:strCache>
                <c:ptCount val="16"/>
                <c:pt idx="0">
                  <c:v>Pomorskie  </c:v>
                </c:pt>
                <c:pt idx="1">
                  <c:v>Zachodniopomorskie  </c:v>
                </c:pt>
                <c:pt idx="2">
                  <c:v>Warmińsko-mazurskie  </c:v>
                </c:pt>
                <c:pt idx="3">
                  <c:v>Małopolskie  </c:v>
                </c:pt>
                <c:pt idx="4">
                  <c:v>Dolnośląskie  </c:v>
                </c:pt>
                <c:pt idx="5">
                  <c:v>Lubuskie  </c:v>
                </c:pt>
                <c:pt idx="6">
                  <c:v>Kujawsko-pomorskie  </c:v>
                </c:pt>
                <c:pt idx="7">
                  <c:v>Podkarpackie  </c:v>
                </c:pt>
                <c:pt idx="8">
                  <c:v>Śląskie  </c:v>
                </c:pt>
                <c:pt idx="9">
                  <c:v>Świętokrzyskie  </c:v>
                </c:pt>
                <c:pt idx="10">
                  <c:v>Opolskie  </c:v>
                </c:pt>
                <c:pt idx="11">
                  <c:v>Łódzkie  </c:v>
                </c:pt>
                <c:pt idx="12">
                  <c:v>Lubelskie  </c:v>
                </c:pt>
                <c:pt idx="13">
                  <c:v>Wielkopolskie  </c:v>
                </c:pt>
                <c:pt idx="14">
                  <c:v>Mazowieckie  </c:v>
                </c:pt>
                <c:pt idx="15">
                  <c:v>Podlaskie  </c:v>
                </c:pt>
              </c:strCache>
            </c:strRef>
          </c:cat>
          <c:val>
            <c:numRef>
              <c:f>Arkusz1!$C$2:$C$17</c:f>
              <c:numCache>
                <c:formatCode>0.0</c:formatCode>
                <c:ptCount val="16"/>
                <c:pt idx="0">
                  <c:v>4.4000000000000004</c:v>
                </c:pt>
                <c:pt idx="1">
                  <c:v>3.4</c:v>
                </c:pt>
                <c:pt idx="2">
                  <c:v>1.3</c:v>
                </c:pt>
                <c:pt idx="3">
                  <c:v>3.2</c:v>
                </c:pt>
                <c:pt idx="4">
                  <c:v>1.7</c:v>
                </c:pt>
                <c:pt idx="5">
                  <c:v>0.4</c:v>
                </c:pt>
                <c:pt idx="6">
                  <c:v>0.8</c:v>
                </c:pt>
                <c:pt idx="7">
                  <c:v>1.1000000000000001</c:v>
                </c:pt>
                <c:pt idx="8">
                  <c:v>1.1000000000000001</c:v>
                </c:pt>
                <c:pt idx="9">
                  <c:v>0.4</c:v>
                </c:pt>
                <c:pt idx="10">
                  <c:v>0.2</c:v>
                </c:pt>
                <c:pt idx="11">
                  <c:v>0.5</c:v>
                </c:pt>
                <c:pt idx="12">
                  <c:v>0.6</c:v>
                </c:pt>
                <c:pt idx="13">
                  <c:v>0.7</c:v>
                </c:pt>
                <c:pt idx="14">
                  <c:v>1.7</c:v>
                </c:pt>
                <c:pt idx="15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CC-4FC2-B39E-062575455A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8"/>
        <c:overlap val="-10"/>
        <c:axId val="446478336"/>
        <c:axId val="437755200"/>
      </c:barChart>
      <c:catAx>
        <c:axId val="446478336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437755200"/>
        <c:crosses val="autoZero"/>
        <c:auto val="1"/>
        <c:lblAlgn val="ctr"/>
        <c:lblOffset val="100"/>
        <c:noMultiLvlLbl val="0"/>
      </c:catAx>
      <c:valAx>
        <c:axId val="437755200"/>
        <c:scaling>
          <c:orientation val="minMax"/>
          <c:max val="8"/>
          <c:min val="0"/>
        </c:scaling>
        <c:delete val="1"/>
        <c:axPos val="t"/>
        <c:numFmt formatCode="0.0" sourceLinked="1"/>
        <c:majorTickMark val="out"/>
        <c:minorTickMark val="none"/>
        <c:tickLblPos val="nextTo"/>
        <c:crossAx val="446478336"/>
        <c:crosses val="autoZero"/>
        <c:crossBetween val="between"/>
      </c:valAx>
      <c:spPr>
        <a:noFill/>
        <a:ln w="25400">
          <a:noFill/>
        </a:ln>
      </c:spPr>
    </c:plotArea>
    <c:legend>
      <c:legendPos val="r"/>
      <c:layout>
        <c:manualLayout>
          <c:xMode val="edge"/>
          <c:yMode val="edge"/>
          <c:x val="0.59990588296643599"/>
          <c:y val="0.6528671778849765"/>
          <c:w val="0.28928140299143296"/>
          <c:h val="0.10747586724062383"/>
        </c:manualLayout>
      </c:layout>
      <c:overlay val="0"/>
      <c:txPr>
        <a:bodyPr/>
        <a:lstStyle/>
        <a:p>
          <a:pPr>
            <a:defRPr sz="100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932232646482891"/>
          <c:y val="0"/>
          <c:w val="0.68233036741193043"/>
          <c:h val="1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zmiana r/r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 b="1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Arkusz1!$A$2:$A$17</c:f>
              <c:numCache>
                <c:formatCode>General</c:formatCode>
                <c:ptCount val="16"/>
              </c:numCache>
            </c:numRef>
          </c:cat>
          <c:val>
            <c:numRef>
              <c:f>Arkusz1!$B$2:$B$17</c:f>
              <c:numCache>
                <c:formatCode>0%</c:formatCode>
                <c:ptCount val="16"/>
                <c:pt idx="0">
                  <c:v>0.59</c:v>
                </c:pt>
                <c:pt idx="1">
                  <c:v>0.56999999999999995</c:v>
                </c:pt>
                <c:pt idx="2">
                  <c:v>0.45</c:v>
                </c:pt>
                <c:pt idx="3">
                  <c:v>0.42</c:v>
                </c:pt>
                <c:pt idx="4">
                  <c:v>0.4</c:v>
                </c:pt>
                <c:pt idx="5">
                  <c:v>0.4</c:v>
                </c:pt>
                <c:pt idx="6">
                  <c:v>0.38</c:v>
                </c:pt>
                <c:pt idx="7">
                  <c:v>0.38</c:v>
                </c:pt>
                <c:pt idx="8">
                  <c:v>0.37</c:v>
                </c:pt>
                <c:pt idx="9">
                  <c:v>0.33</c:v>
                </c:pt>
                <c:pt idx="10">
                  <c:v>0.33</c:v>
                </c:pt>
                <c:pt idx="11">
                  <c:v>0.28999999999999998</c:v>
                </c:pt>
                <c:pt idx="12">
                  <c:v>0.27</c:v>
                </c:pt>
                <c:pt idx="13">
                  <c:v>0.27</c:v>
                </c:pt>
                <c:pt idx="14">
                  <c:v>0.26</c:v>
                </c:pt>
                <c:pt idx="15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numRef>
              <c:f>Arkusz1!$A$2:$A$17</c:f>
              <c:numCache>
                <c:formatCode>General</c:formatCode>
                <c:ptCount val="16"/>
              </c:numCache>
            </c:numRef>
          </c:cat>
          <c:val>
            <c:numRef>
              <c:f>Arkusz1!$C$2:$C$17</c:f>
              <c:numCache>
                <c:formatCode>0%</c:formatCode>
                <c:ptCount val="16"/>
                <c:pt idx="0">
                  <c:v>0.41000000000000003</c:v>
                </c:pt>
                <c:pt idx="1">
                  <c:v>0.43000000000000005</c:v>
                </c:pt>
                <c:pt idx="2">
                  <c:v>0.55000000000000004</c:v>
                </c:pt>
                <c:pt idx="3">
                  <c:v>0.58000000000000007</c:v>
                </c:pt>
                <c:pt idx="4">
                  <c:v>0.6</c:v>
                </c:pt>
                <c:pt idx="5">
                  <c:v>0.6</c:v>
                </c:pt>
                <c:pt idx="6">
                  <c:v>0.62</c:v>
                </c:pt>
                <c:pt idx="7">
                  <c:v>0.62</c:v>
                </c:pt>
                <c:pt idx="8">
                  <c:v>0.63</c:v>
                </c:pt>
                <c:pt idx="9">
                  <c:v>0.66999999999999993</c:v>
                </c:pt>
                <c:pt idx="10">
                  <c:v>0.66999999999999993</c:v>
                </c:pt>
                <c:pt idx="11">
                  <c:v>0.71</c:v>
                </c:pt>
                <c:pt idx="12">
                  <c:v>0.73</c:v>
                </c:pt>
                <c:pt idx="13">
                  <c:v>0.73</c:v>
                </c:pt>
                <c:pt idx="14">
                  <c:v>0.74</c:v>
                </c:pt>
                <c:pt idx="15">
                  <c:v>0.75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98C0-412D-8ABF-EE346C9449F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445917696"/>
        <c:axId val="445588608"/>
      </c:barChart>
      <c:catAx>
        <c:axId val="445917696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45588608"/>
        <c:crosses val="autoZero"/>
        <c:auto val="1"/>
        <c:lblAlgn val="ctr"/>
        <c:lblOffset val="100"/>
        <c:noMultiLvlLbl val="0"/>
      </c:catAx>
      <c:valAx>
        <c:axId val="445588608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44591769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6631690988294069"/>
          <c:y val="0"/>
          <c:w val="0.48937808532394605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ogół podróży w 2024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Arkusz1!$A$2:$A$17</c:f>
              <c:strCache>
                <c:ptCount val="16"/>
                <c:pt idx="0">
                  <c:v>Łódzkie  </c:v>
                </c:pt>
                <c:pt idx="1">
                  <c:v>Podlaskie  </c:v>
                </c:pt>
                <c:pt idx="2">
                  <c:v>Mazowieckie  </c:v>
                </c:pt>
                <c:pt idx="3">
                  <c:v>Wielkopolskie  </c:v>
                </c:pt>
                <c:pt idx="4">
                  <c:v>Lubelskie  </c:v>
                </c:pt>
                <c:pt idx="5">
                  <c:v>Opolskie  </c:v>
                </c:pt>
                <c:pt idx="6">
                  <c:v>Śląskie  </c:v>
                </c:pt>
                <c:pt idx="7">
                  <c:v>Kujawsko-pomorskie  </c:v>
                </c:pt>
                <c:pt idx="8">
                  <c:v>Lubuskie  </c:v>
                </c:pt>
                <c:pt idx="9">
                  <c:v>Małopolskie  </c:v>
                </c:pt>
                <c:pt idx="10">
                  <c:v>Dolnośląskie  </c:v>
                </c:pt>
                <c:pt idx="11">
                  <c:v>Podkarpackie  </c:v>
                </c:pt>
                <c:pt idx="12">
                  <c:v>Świętokrzyskie  </c:v>
                </c:pt>
                <c:pt idx="13">
                  <c:v>Warmińsko-mazurskie  </c:v>
                </c:pt>
                <c:pt idx="14">
                  <c:v>Zachodniopomorskie  </c:v>
                </c:pt>
                <c:pt idx="15">
                  <c:v>Pomorskie  </c:v>
                </c:pt>
              </c:strCache>
            </c:strRef>
          </c:cat>
          <c:val>
            <c:numRef>
              <c:f>Arkusz1!$B$2:$B$17</c:f>
              <c:numCache>
                <c:formatCode>General</c:formatCode>
                <c:ptCount val="16"/>
                <c:pt idx="0">
                  <c:v>1.7</c:v>
                </c:pt>
                <c:pt idx="1">
                  <c:v>1.2</c:v>
                </c:pt>
                <c:pt idx="2">
                  <c:v>6.5</c:v>
                </c:pt>
                <c:pt idx="3">
                  <c:v>2.6</c:v>
                </c:pt>
                <c:pt idx="4">
                  <c:v>2.2000000000000002</c:v>
                </c:pt>
                <c:pt idx="5">
                  <c:v>0.6</c:v>
                </c:pt>
                <c:pt idx="6">
                  <c:v>3</c:v>
                </c:pt>
                <c:pt idx="7">
                  <c:v>2.1</c:v>
                </c:pt>
                <c:pt idx="8">
                  <c:v>1</c:v>
                </c:pt>
                <c:pt idx="9">
                  <c:v>7.7</c:v>
                </c:pt>
                <c:pt idx="10">
                  <c:v>4.2</c:v>
                </c:pt>
                <c:pt idx="11">
                  <c:v>2.9</c:v>
                </c:pt>
                <c:pt idx="12">
                  <c:v>1.2</c:v>
                </c:pt>
                <c:pt idx="13">
                  <c:v>2.9</c:v>
                </c:pt>
                <c:pt idx="14">
                  <c:v>6</c:v>
                </c:pt>
                <c:pt idx="15">
                  <c:v>7.4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32D-4D9B-8B42-6F053BB01EDD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krótkookresowe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Arkusz1!$A$2:$A$17</c:f>
              <c:strCache>
                <c:ptCount val="16"/>
                <c:pt idx="0">
                  <c:v>Łódzkie  </c:v>
                </c:pt>
                <c:pt idx="1">
                  <c:v>Podlaskie  </c:v>
                </c:pt>
                <c:pt idx="2">
                  <c:v>Mazowieckie  </c:v>
                </c:pt>
                <c:pt idx="3">
                  <c:v>Wielkopolskie  </c:v>
                </c:pt>
                <c:pt idx="4">
                  <c:v>Lubelskie  </c:v>
                </c:pt>
                <c:pt idx="5">
                  <c:v>Opolskie  </c:v>
                </c:pt>
                <c:pt idx="6">
                  <c:v>Śląskie  </c:v>
                </c:pt>
                <c:pt idx="7">
                  <c:v>Kujawsko-pomorskie  </c:v>
                </c:pt>
                <c:pt idx="8">
                  <c:v>Lubuskie  </c:v>
                </c:pt>
                <c:pt idx="9">
                  <c:v>Małopolskie  </c:v>
                </c:pt>
                <c:pt idx="10">
                  <c:v>Dolnośląskie  </c:v>
                </c:pt>
                <c:pt idx="11">
                  <c:v>Podkarpackie  </c:v>
                </c:pt>
                <c:pt idx="12">
                  <c:v>Świętokrzyskie  </c:v>
                </c:pt>
                <c:pt idx="13">
                  <c:v>Warmińsko-mazurskie  </c:v>
                </c:pt>
                <c:pt idx="14">
                  <c:v>Zachodniopomorskie  </c:v>
                </c:pt>
                <c:pt idx="15">
                  <c:v>Pomorskie  </c:v>
                </c:pt>
              </c:strCache>
            </c:strRef>
          </c:cat>
          <c:val>
            <c:numRef>
              <c:f>Arkusz1!$C$2:$C$17</c:f>
              <c:numCache>
                <c:formatCode>General</c:formatCode>
                <c:ptCount val="16"/>
                <c:pt idx="0">
                  <c:v>1.3</c:v>
                </c:pt>
                <c:pt idx="1">
                  <c:v>0.9</c:v>
                </c:pt>
                <c:pt idx="2">
                  <c:v>4.8</c:v>
                </c:pt>
                <c:pt idx="3">
                  <c:v>1.9</c:v>
                </c:pt>
                <c:pt idx="4">
                  <c:v>1.6</c:v>
                </c:pt>
                <c:pt idx="5">
                  <c:v>0.4</c:v>
                </c:pt>
                <c:pt idx="6">
                  <c:v>1.9</c:v>
                </c:pt>
                <c:pt idx="7">
                  <c:v>1.3</c:v>
                </c:pt>
                <c:pt idx="8">
                  <c:v>0.6</c:v>
                </c:pt>
                <c:pt idx="9">
                  <c:v>4.5999999999999996</c:v>
                </c:pt>
                <c:pt idx="10">
                  <c:v>2.5</c:v>
                </c:pt>
                <c:pt idx="11">
                  <c:v>1.7</c:v>
                </c:pt>
                <c:pt idx="12">
                  <c:v>0.7</c:v>
                </c:pt>
                <c:pt idx="13">
                  <c:v>1.6</c:v>
                </c:pt>
                <c:pt idx="14">
                  <c:v>2.6</c:v>
                </c:pt>
                <c:pt idx="15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32D-4D9B-8B42-6F053BB01ED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8"/>
        <c:overlap val="-10"/>
        <c:axId val="446478336"/>
        <c:axId val="437755200"/>
      </c:barChart>
      <c:catAx>
        <c:axId val="446478336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437755200"/>
        <c:crosses val="autoZero"/>
        <c:auto val="1"/>
        <c:lblAlgn val="ctr"/>
        <c:lblOffset val="100"/>
        <c:noMultiLvlLbl val="0"/>
      </c:catAx>
      <c:valAx>
        <c:axId val="437755200"/>
        <c:scaling>
          <c:orientation val="minMax"/>
          <c:max val="8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446478336"/>
        <c:crosses val="autoZero"/>
        <c:crossBetween val="between"/>
      </c:valAx>
      <c:spPr>
        <a:noFill/>
        <a:ln w="25400">
          <a:noFill/>
        </a:ln>
      </c:spPr>
    </c:plotArea>
    <c:legend>
      <c:legendPos val="r"/>
      <c:layout>
        <c:manualLayout>
          <c:xMode val="edge"/>
          <c:yMode val="edge"/>
          <c:x val="0.59990588296643599"/>
          <c:y val="0.70955532537533583"/>
          <c:w val="0.28928140299143296"/>
          <c:h val="0.10747586724062383"/>
        </c:manualLayout>
      </c:layout>
      <c:overlay val="0"/>
      <c:txPr>
        <a:bodyPr/>
        <a:lstStyle/>
        <a:p>
          <a:pPr>
            <a:defRPr sz="100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932232646482891"/>
          <c:y val="0"/>
          <c:w val="0.68233036741193043"/>
          <c:h val="1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 b="1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Arkusz1!$A$2:$A$17</c:f>
              <c:numCache>
                <c:formatCode>General</c:formatCode>
                <c:ptCount val="16"/>
              </c:numCache>
            </c:numRef>
          </c:cat>
          <c:val>
            <c:numRef>
              <c:f>Arkusz1!$B$2:$B$17</c:f>
              <c:numCache>
                <c:formatCode>0%</c:formatCode>
                <c:ptCount val="16"/>
                <c:pt idx="0">
                  <c:v>0.764705882</c:v>
                </c:pt>
                <c:pt idx="1">
                  <c:v>0.75</c:v>
                </c:pt>
                <c:pt idx="2">
                  <c:v>0.73846153800000003</c:v>
                </c:pt>
                <c:pt idx="3">
                  <c:v>0.73076923100000002</c:v>
                </c:pt>
                <c:pt idx="4">
                  <c:v>0.72727272700000001</c:v>
                </c:pt>
                <c:pt idx="5">
                  <c:v>0.66666666699999999</c:v>
                </c:pt>
                <c:pt idx="6">
                  <c:v>0.63333333300000005</c:v>
                </c:pt>
                <c:pt idx="7">
                  <c:v>0.61904761900000005</c:v>
                </c:pt>
                <c:pt idx="8">
                  <c:v>0.6</c:v>
                </c:pt>
                <c:pt idx="9">
                  <c:v>0.59740259699999998</c:v>
                </c:pt>
                <c:pt idx="10">
                  <c:v>0.59523809500000002</c:v>
                </c:pt>
                <c:pt idx="11">
                  <c:v>0.58620689699999995</c:v>
                </c:pt>
                <c:pt idx="12">
                  <c:v>0.58333333300000001</c:v>
                </c:pt>
                <c:pt idx="13">
                  <c:v>0.55172413799999998</c:v>
                </c:pt>
                <c:pt idx="14">
                  <c:v>0.43333333299999999</c:v>
                </c:pt>
                <c:pt idx="15">
                  <c:v>0.405405405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516-4DD4-AC09-91FC6C348B6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numRef>
              <c:f>Arkusz1!$A$2:$A$17</c:f>
              <c:numCache>
                <c:formatCode>General</c:formatCode>
                <c:ptCount val="16"/>
              </c:numCache>
            </c:numRef>
          </c:cat>
          <c:val>
            <c:numRef>
              <c:f>Arkusz1!$C$2:$C$17</c:f>
              <c:numCache>
                <c:formatCode>0%</c:formatCode>
                <c:ptCount val="16"/>
                <c:pt idx="0">
                  <c:v>0.235294118</c:v>
                </c:pt>
                <c:pt idx="1">
                  <c:v>0.25</c:v>
                </c:pt>
                <c:pt idx="2">
                  <c:v>0.26153846199999997</c:v>
                </c:pt>
                <c:pt idx="3">
                  <c:v>0.26923076899999998</c:v>
                </c:pt>
                <c:pt idx="4">
                  <c:v>0.27272727299999999</c:v>
                </c:pt>
                <c:pt idx="5">
                  <c:v>0.33333333300000001</c:v>
                </c:pt>
                <c:pt idx="6">
                  <c:v>0.36666666699999995</c:v>
                </c:pt>
                <c:pt idx="7">
                  <c:v>0.38095238099999995</c:v>
                </c:pt>
                <c:pt idx="8">
                  <c:v>0.4</c:v>
                </c:pt>
                <c:pt idx="9">
                  <c:v>0.40259740300000002</c:v>
                </c:pt>
                <c:pt idx="10">
                  <c:v>0.40476190499999998</c:v>
                </c:pt>
                <c:pt idx="11">
                  <c:v>0.41379310300000005</c:v>
                </c:pt>
                <c:pt idx="12">
                  <c:v>0.41666666699999999</c:v>
                </c:pt>
                <c:pt idx="13">
                  <c:v>0.44827586200000002</c:v>
                </c:pt>
                <c:pt idx="14">
                  <c:v>0.56666666700000001</c:v>
                </c:pt>
                <c:pt idx="15">
                  <c:v>0.594594595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516-4DD4-AC09-91FC6C348B6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445917696"/>
        <c:axId val="445588608"/>
      </c:barChart>
      <c:catAx>
        <c:axId val="445917696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45588608"/>
        <c:crosses val="autoZero"/>
        <c:auto val="1"/>
        <c:lblAlgn val="ctr"/>
        <c:lblOffset val="100"/>
        <c:noMultiLvlLbl val="0"/>
      </c:catAx>
      <c:valAx>
        <c:axId val="445588608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44591769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9184954849238808E-3"/>
          <c:y val="0"/>
          <c:w val="0.7537510478982159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2024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Arkusz1!$A$2:$A$8</c:f>
              <c:strCache>
                <c:ptCount val="7"/>
                <c:pt idx="0">
                  <c:v>odwiedziny rodziny, bliskich, znajomych</c:v>
                </c:pt>
                <c:pt idx="1">
                  <c:v>wypoczynek, rekreacja, wakacje</c:v>
                </c:pt>
                <c:pt idx="2">
                  <c:v>służbowy</c:v>
                </c:pt>
                <c:pt idx="3">
                  <c:v>zdrowotny</c:v>
                </c:pt>
                <c:pt idx="4">
                  <c:v>religijny, pielgrzymka</c:v>
                </c:pt>
                <c:pt idx="5">
                  <c:v>edukacyjny</c:v>
                </c:pt>
                <c:pt idx="6">
                  <c:v>inny</c:v>
                </c:pt>
              </c:strCache>
            </c:strRef>
          </c:cat>
          <c:val>
            <c:numRef>
              <c:f>Arkusz1!$B$2:$B$8</c:f>
              <c:numCache>
                <c:formatCode>General</c:formatCode>
                <c:ptCount val="7"/>
                <c:pt idx="0">
                  <c:v>22.4</c:v>
                </c:pt>
                <c:pt idx="1">
                  <c:v>25.5</c:v>
                </c:pt>
                <c:pt idx="2">
                  <c:v>2.2000000000000002</c:v>
                </c:pt>
                <c:pt idx="3">
                  <c:v>1.5</c:v>
                </c:pt>
                <c:pt idx="4">
                  <c:v>0.4</c:v>
                </c:pt>
                <c:pt idx="5" formatCode="#\ ##0.0">
                  <c:v>0.4</c:v>
                </c:pt>
                <c:pt idx="6" formatCode="#\ ##0.0">
                  <c:v>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2023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 algn="ctr">
                  <a:defRPr lang="pl-PL" sz="1000" b="0" i="0" u="none" strike="noStrike" kern="1200" baseline="0">
                    <a:solidFill>
                      <a:srgbClr val="71717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Arkusz1!$A$2:$A$8</c:f>
              <c:strCache>
                <c:ptCount val="7"/>
                <c:pt idx="0">
                  <c:v>odwiedziny rodziny, bliskich, znajomych</c:v>
                </c:pt>
                <c:pt idx="1">
                  <c:v>wypoczynek, rekreacja, wakacje</c:v>
                </c:pt>
                <c:pt idx="2">
                  <c:v>służbowy</c:v>
                </c:pt>
                <c:pt idx="3">
                  <c:v>zdrowotny</c:v>
                </c:pt>
                <c:pt idx="4">
                  <c:v>religijny, pielgrzymka</c:v>
                </c:pt>
                <c:pt idx="5">
                  <c:v>edukacyjny</c:v>
                </c:pt>
                <c:pt idx="6">
                  <c:v>inny</c:v>
                </c:pt>
              </c:strCache>
            </c:strRef>
          </c:cat>
          <c:val>
            <c:numRef>
              <c:f>Arkusz1!$C$2:$C$8</c:f>
              <c:numCache>
                <c:formatCode>General</c:formatCode>
                <c:ptCount val="7"/>
                <c:pt idx="0">
                  <c:v>23.2</c:v>
                </c:pt>
                <c:pt idx="1">
                  <c:v>24.4</c:v>
                </c:pt>
                <c:pt idx="2">
                  <c:v>1.9</c:v>
                </c:pt>
                <c:pt idx="3">
                  <c:v>1.4</c:v>
                </c:pt>
                <c:pt idx="4">
                  <c:v>0.3</c:v>
                </c:pt>
                <c:pt idx="5" formatCode="#\ ##0.0">
                  <c:v>0.3</c:v>
                </c:pt>
                <c:pt idx="6" formatCode="#\ ##0.0">
                  <c:v>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C27-425C-A676-771EB659E5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-10"/>
        <c:axId val="446851584"/>
        <c:axId val="445593216"/>
      </c:barChart>
      <c:catAx>
        <c:axId val="446851584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45593216"/>
        <c:crosses val="autoZero"/>
        <c:auto val="1"/>
        <c:lblAlgn val="ctr"/>
        <c:lblOffset val="100"/>
        <c:noMultiLvlLbl val="0"/>
      </c:catAx>
      <c:valAx>
        <c:axId val="445593216"/>
        <c:scaling>
          <c:orientation val="minMax"/>
          <c:max val="35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446851584"/>
        <c:crosses val="autoZero"/>
        <c:crossBetween val="between"/>
      </c:valAx>
      <c:spPr>
        <a:noFill/>
        <a:ln w="25400">
          <a:noFill/>
        </a:ln>
      </c:spPr>
    </c:plotArea>
    <c:legend>
      <c:legendPos val="r"/>
      <c:layout>
        <c:manualLayout>
          <c:xMode val="edge"/>
          <c:yMode val="edge"/>
          <c:x val="0.31430498586032235"/>
          <c:y val="0.79324742624814593"/>
          <c:w val="0.23977023989348367"/>
          <c:h val="0.20420059616792716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537510478982159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2024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</c:numCache>
            </c:numRef>
          </c:cat>
          <c:val>
            <c:numRef>
              <c:f>Arkusz1!$B$2:$B$8</c:f>
              <c:numCache>
                <c:formatCode>#\ ##0.0</c:formatCode>
                <c:ptCount val="7"/>
                <c:pt idx="0">
                  <c:v>25.5</c:v>
                </c:pt>
                <c:pt idx="1">
                  <c:v>22.4</c:v>
                </c:pt>
                <c:pt idx="2">
                  <c:v>2.2000000000000002</c:v>
                </c:pt>
                <c:pt idx="3">
                  <c:v>1.5</c:v>
                </c:pt>
                <c:pt idx="4">
                  <c:v>0.4</c:v>
                </c:pt>
                <c:pt idx="5">
                  <c:v>0.4</c:v>
                </c:pt>
                <c:pt idx="6">
                  <c:v>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-10"/>
        <c:axId val="446907904"/>
        <c:axId val="445594944"/>
      </c:barChart>
      <c:catAx>
        <c:axId val="446907904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45594944"/>
        <c:crosses val="autoZero"/>
        <c:auto val="1"/>
        <c:lblAlgn val="ctr"/>
        <c:lblOffset val="100"/>
        <c:noMultiLvlLbl val="0"/>
      </c:catAx>
      <c:valAx>
        <c:axId val="445594944"/>
        <c:scaling>
          <c:orientation val="minMax"/>
          <c:max val="35"/>
          <c:min val="0"/>
        </c:scaling>
        <c:delete val="1"/>
        <c:axPos val="t"/>
        <c:numFmt formatCode="#\ ##0.0" sourceLinked="1"/>
        <c:majorTickMark val="out"/>
        <c:minorTickMark val="none"/>
        <c:tickLblPos val="nextTo"/>
        <c:crossAx val="446907904"/>
        <c:crosses val="autoZero"/>
        <c:crossBetween val="between"/>
      </c:valAx>
      <c:spPr>
        <a:noFill/>
        <a:ln w="25400">
          <a:noFill/>
        </a:ln>
      </c:spPr>
    </c:plotArea>
    <c:legend>
      <c:legendPos val="r"/>
      <c:layout>
        <c:manualLayout>
          <c:xMode val="edge"/>
          <c:yMode val="edge"/>
          <c:x val="0.29200874714801267"/>
          <c:y val="0.83530571240941365"/>
          <c:w val="0.19963701021132621"/>
          <c:h val="0.16214231000665977"/>
        </c:manualLayout>
      </c:layout>
      <c:overlay val="0"/>
      <c:txPr>
        <a:bodyPr/>
        <a:lstStyle/>
        <a:p>
          <a:pPr>
            <a:defRPr sz="105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537510478982159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krótkookresowe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</c:numCache>
            </c:numRef>
          </c:cat>
          <c:val>
            <c:numRef>
              <c:f>Arkusz1!$B$2:$B$8</c:f>
              <c:numCache>
                <c:formatCode>#\ ##0.0</c:formatCode>
                <c:ptCount val="7"/>
                <c:pt idx="0">
                  <c:v>11.5</c:v>
                </c:pt>
                <c:pt idx="1">
                  <c:v>16.899999999999999</c:v>
                </c:pt>
                <c:pt idx="2">
                  <c:v>1.6</c:v>
                </c:pt>
                <c:pt idx="3">
                  <c:v>0.3</c:v>
                </c:pt>
                <c:pt idx="4">
                  <c:v>0.3</c:v>
                </c:pt>
                <c:pt idx="5">
                  <c:v>0.2</c:v>
                </c:pt>
                <c:pt idx="6">
                  <c:v>0.5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długookresowe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 algn="ctr">
                  <a:defRPr lang="pl-PL" sz="1000" b="0" i="0" u="none" strike="noStrike" kern="1200" baseline="0">
                    <a:solidFill>
                      <a:srgbClr val="71717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</c:numCache>
            </c:numRef>
          </c:cat>
          <c:val>
            <c:numRef>
              <c:f>Arkusz1!$C$2:$C$8</c:f>
              <c:numCache>
                <c:formatCode>#\ ##0.0</c:formatCode>
                <c:ptCount val="7"/>
                <c:pt idx="0">
                  <c:v>14</c:v>
                </c:pt>
                <c:pt idx="1">
                  <c:v>5.4</c:v>
                </c:pt>
                <c:pt idx="2">
                  <c:v>0.6</c:v>
                </c:pt>
                <c:pt idx="3">
                  <c:v>1.2</c:v>
                </c:pt>
                <c:pt idx="4">
                  <c:v>0.1</c:v>
                </c:pt>
                <c:pt idx="5">
                  <c:v>0.1</c:v>
                </c:pt>
                <c:pt idx="6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04-4E57-B11A-F07D2EBC3A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-10"/>
        <c:axId val="446910464"/>
        <c:axId val="447464576"/>
      </c:barChart>
      <c:catAx>
        <c:axId val="446910464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47464576"/>
        <c:crosses val="autoZero"/>
        <c:auto val="1"/>
        <c:lblAlgn val="ctr"/>
        <c:lblOffset val="100"/>
        <c:noMultiLvlLbl val="0"/>
      </c:catAx>
      <c:valAx>
        <c:axId val="447464576"/>
        <c:scaling>
          <c:orientation val="minMax"/>
          <c:max val="35"/>
          <c:min val="0"/>
        </c:scaling>
        <c:delete val="1"/>
        <c:axPos val="t"/>
        <c:numFmt formatCode="#\ ##0.0" sourceLinked="1"/>
        <c:majorTickMark val="out"/>
        <c:minorTickMark val="none"/>
        <c:tickLblPos val="nextTo"/>
        <c:crossAx val="446910464"/>
        <c:crosses val="autoZero"/>
        <c:crossBetween val="between"/>
      </c:valAx>
      <c:spPr>
        <a:noFill/>
        <a:ln w="25400">
          <a:noFill/>
        </a:ln>
      </c:spPr>
    </c:plotArea>
    <c:legend>
      <c:legendPos val="r"/>
      <c:layout>
        <c:manualLayout>
          <c:xMode val="edge"/>
          <c:yMode val="edge"/>
          <c:x val="0.13593507616184478"/>
          <c:y val="0.83530571240941365"/>
          <c:w val="0.46671434901654274"/>
          <c:h val="0.16469428759058677"/>
        </c:manualLayout>
      </c:layout>
      <c:overlay val="0"/>
      <c:txPr>
        <a:bodyPr/>
        <a:lstStyle/>
        <a:p>
          <a:pPr>
            <a:defRPr sz="105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69414847864661688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2024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000" b="1"/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E893-46EF-A11D-66C8CF98A9B8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000" b="1"/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E893-46EF-A11D-66C8CF98A9B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Arkusz1!$A$2:$A$8</c:f>
              <c:strCache>
                <c:ptCount val="7"/>
                <c:pt idx="0">
                  <c:v>odwiedziny rodziny, bliskich, znajomych</c:v>
                </c:pt>
                <c:pt idx="1">
                  <c:v>wypoczynek, rekreacja, wakacje</c:v>
                </c:pt>
                <c:pt idx="2">
                  <c:v>służbowy</c:v>
                </c:pt>
                <c:pt idx="3">
                  <c:v>zdrowotny</c:v>
                </c:pt>
                <c:pt idx="4">
                  <c:v>religijny, pielgrzymka</c:v>
                </c:pt>
                <c:pt idx="5">
                  <c:v>edukacyjny</c:v>
                </c:pt>
                <c:pt idx="6">
                  <c:v>inny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0.42</c:v>
                </c:pt>
                <c:pt idx="1">
                  <c:v>0.48</c:v>
                </c:pt>
                <c:pt idx="2">
                  <c:v>0.04</c:v>
                </c:pt>
                <c:pt idx="3">
                  <c:v>0.03</c:v>
                </c:pt>
                <c:pt idx="4">
                  <c:v>0.01</c:v>
                </c:pt>
                <c:pt idx="5">
                  <c:v>0.01</c:v>
                </c:pt>
                <c:pt idx="6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2023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dLbl>
              <c:idx val="2"/>
              <c:spPr/>
              <c:txPr>
                <a:bodyPr/>
                <a:lstStyle/>
                <a:p>
                  <a:pPr algn="ctr">
                    <a:defRPr lang="pl-PL" sz="1000" b="1" i="0" u="none" strike="noStrike" kern="1200" baseline="0">
                      <a:solidFill>
                        <a:srgbClr val="71717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E893-46EF-A11D-66C8CF98A9B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 algn="ctr">
                  <a:defRPr lang="pl-PL" sz="1000" b="0" i="0" u="none" strike="noStrike" kern="1200" baseline="0">
                    <a:solidFill>
                      <a:srgbClr val="71717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Arkusz1!$A$2:$A$8</c:f>
              <c:strCache>
                <c:ptCount val="7"/>
                <c:pt idx="0">
                  <c:v>odwiedziny rodziny, bliskich, znajomych</c:v>
                </c:pt>
                <c:pt idx="1">
                  <c:v>wypoczynek, rekreacja, wakacje</c:v>
                </c:pt>
                <c:pt idx="2">
                  <c:v>służbowy</c:v>
                </c:pt>
                <c:pt idx="3">
                  <c:v>zdrowotny</c:v>
                </c:pt>
                <c:pt idx="4">
                  <c:v>religijny, pielgrzymka</c:v>
                </c:pt>
                <c:pt idx="5">
                  <c:v>edukacyjny</c:v>
                </c:pt>
                <c:pt idx="6">
                  <c:v>inny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0.44</c:v>
                </c:pt>
                <c:pt idx="1">
                  <c:v>0.47</c:v>
                </c:pt>
                <c:pt idx="2">
                  <c:v>0.04</c:v>
                </c:pt>
                <c:pt idx="3">
                  <c:v>0.03</c:v>
                </c:pt>
                <c:pt idx="4">
                  <c:v>0.01</c:v>
                </c:pt>
                <c:pt idx="5">
                  <c:v>0.01</c:v>
                </c:pt>
                <c:pt idx="6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947-468E-97D9-AFABE8F37AB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-10"/>
        <c:axId val="448017920"/>
        <c:axId val="447466304"/>
      </c:barChart>
      <c:catAx>
        <c:axId val="448017920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47466304"/>
        <c:crosses val="autoZero"/>
        <c:auto val="1"/>
        <c:lblAlgn val="ctr"/>
        <c:lblOffset val="100"/>
        <c:noMultiLvlLbl val="0"/>
      </c:catAx>
      <c:valAx>
        <c:axId val="447466304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448017920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537510478982159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2024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val>
            <c:numRef>
              <c:f>Arkusz1!$B$2:$B$8</c:f>
              <c:numCache>
                <c:formatCode>General</c:formatCode>
                <c:ptCount val="7"/>
                <c:pt idx="0" formatCode="0.0">
                  <c:v>46.4</c:v>
                </c:pt>
                <c:pt idx="2" formatCode="0.0">
                  <c:v>14.2</c:v>
                </c:pt>
                <c:pt idx="3" formatCode="0.0">
                  <c:v>16.600000000000001</c:v>
                </c:pt>
                <c:pt idx="4" formatCode="0.0">
                  <c:v>8.6</c:v>
                </c:pt>
                <c:pt idx="5" formatCode="0.0">
                  <c:v>4.4000000000000004</c:v>
                </c:pt>
                <c:pt idx="6" formatCode="0.0">
                  <c:v>2.6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2023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 algn="ctr">
                  <a:defRPr lang="pl-PL" sz="1000" b="0" i="0" u="none" strike="noStrike" kern="1200" baseline="0">
                    <a:solidFill>
                      <a:srgbClr val="71717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Arkusz1!$C$2:$C$8</c:f>
              <c:numCache>
                <c:formatCode>General</c:formatCode>
                <c:ptCount val="7"/>
                <c:pt idx="0" formatCode="0.0">
                  <c:v>42.5</c:v>
                </c:pt>
                <c:pt idx="2" formatCode="0.0">
                  <c:v>13.2</c:v>
                </c:pt>
                <c:pt idx="3" formatCode="0.0">
                  <c:v>14.6</c:v>
                </c:pt>
                <c:pt idx="4" formatCode="0.0">
                  <c:v>8.3000000000000007</c:v>
                </c:pt>
                <c:pt idx="5" formatCode="0.0">
                  <c:v>3.8</c:v>
                </c:pt>
                <c:pt idx="6" formatCode="0.0">
                  <c:v>2.6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660-4D35-A510-4D10F92E473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-10"/>
        <c:axId val="448018944"/>
        <c:axId val="447468608"/>
      </c:barChart>
      <c:catAx>
        <c:axId val="448018944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47468608"/>
        <c:crosses val="autoZero"/>
        <c:auto val="1"/>
        <c:lblAlgn val="ctr"/>
        <c:lblOffset val="100"/>
        <c:noMultiLvlLbl val="0"/>
      </c:catAx>
      <c:valAx>
        <c:axId val="447468608"/>
        <c:scaling>
          <c:orientation val="minMax"/>
          <c:max val="47"/>
          <c:min val="0"/>
        </c:scaling>
        <c:delete val="1"/>
        <c:axPos val="t"/>
        <c:numFmt formatCode="0.0" sourceLinked="1"/>
        <c:majorTickMark val="out"/>
        <c:minorTickMark val="none"/>
        <c:tickLblPos val="nextTo"/>
        <c:crossAx val="448018944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6743111173536871E-4"/>
          <c:y val="0"/>
          <c:w val="0.87604434798519559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zmiana r/r</c:v>
                </c:pt>
              </c:strCache>
            </c:strRef>
          </c:tx>
          <c:spPr>
            <a:solidFill>
              <a:srgbClr val="9EE900"/>
            </a:solidFill>
          </c:spPr>
          <c:invertIfNegative val="0"/>
          <c:dPt>
            <c:idx val="5"/>
            <c:invertIfNegative val="0"/>
            <c:bubble3D val="0"/>
            <c:spPr>
              <a:solidFill>
                <a:srgbClr val="9EE900"/>
              </a:solidFill>
            </c:spPr>
            <c:extLst>
              <c:ext xmlns:c16="http://schemas.microsoft.com/office/drawing/2014/chart" uri="{C3380CC4-5D6E-409C-BE32-E72D297353CC}">
                <c16:uniqueId val="{00000002-3AF1-420F-B5CE-B19EE5592F96}"/>
              </c:ext>
            </c:extLst>
          </c:dPt>
          <c:dPt>
            <c:idx val="6"/>
            <c:invertIfNegative val="0"/>
            <c:bubble3D val="0"/>
            <c:spPr>
              <a:solidFill>
                <a:srgbClr val="9EE900"/>
              </a:solidFill>
            </c:spPr>
            <c:extLst>
              <c:ext xmlns:c16="http://schemas.microsoft.com/office/drawing/2014/chart" uri="{C3380CC4-5D6E-409C-BE32-E72D297353CC}">
                <c16:uniqueId val="{00000001-51B5-4B0F-A27F-488B18014BE6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  <c:pt idx="0">
                  <c:v>3.9</c:v>
                </c:pt>
                <c:pt idx="2">
                  <c:v>1</c:v>
                </c:pt>
                <c:pt idx="3">
                  <c:v>2</c:v>
                </c:pt>
                <c:pt idx="4">
                  <c:v>0.3</c:v>
                </c:pt>
                <c:pt idx="5">
                  <c:v>0.6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448470528"/>
        <c:axId val="448243968"/>
      </c:barChart>
      <c:catAx>
        <c:axId val="448470528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48243968"/>
        <c:crosses val="autoZero"/>
        <c:auto val="1"/>
        <c:lblAlgn val="ctr"/>
        <c:lblOffset val="100"/>
        <c:noMultiLvlLbl val="0"/>
      </c:catAx>
      <c:valAx>
        <c:axId val="448243968"/>
        <c:scaling>
          <c:orientation val="minMax"/>
          <c:max val="10"/>
          <c:min val="-10"/>
        </c:scaling>
        <c:delete val="1"/>
        <c:axPos val="t"/>
        <c:numFmt formatCode="General" sourceLinked="1"/>
        <c:majorTickMark val="out"/>
        <c:minorTickMark val="none"/>
        <c:tickLblPos val="nextTo"/>
        <c:crossAx val="448470528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1578433129904417E-2"/>
          <c:y val="0.18664827692566532"/>
          <c:w val="0.7287517162862116"/>
          <c:h val="0.60860966494771984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Arkusz1!$F$1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lubuskie</c:v>
                </c:pt>
              </c:strCache>
            </c:strRef>
          </c:cat>
          <c:val>
            <c:numRef>
              <c:f>Arkusz1!$F$2</c:f>
              <c:numCache>
                <c:formatCode>0%</c:formatCode>
                <c:ptCount val="1"/>
                <c:pt idx="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9C-4A44-8FE4-3120C152BFB0}"/>
            </c:ext>
          </c:extLst>
        </c:ser>
        <c:ser>
          <c:idx val="2"/>
          <c:order val="1"/>
          <c:tx>
            <c:strRef>
              <c:f>Arkusz1!$G$1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lubuskie</c:v>
                </c:pt>
              </c:strCache>
            </c:strRef>
          </c:cat>
          <c:val>
            <c:numRef>
              <c:f>Arkusz1!$G$2</c:f>
              <c:numCache>
                <c:formatCode>0%</c:formatCode>
                <c:ptCount val="1"/>
                <c:pt idx="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D9C-4A44-8FE4-3120C152BFB0}"/>
            </c:ext>
          </c:extLst>
        </c:ser>
        <c:ser>
          <c:idx val="3"/>
          <c:order val="2"/>
          <c:tx>
            <c:strRef>
              <c:f>Arkusz1!$H$1</c:f>
              <c:strCache>
                <c:ptCount val="1"/>
                <c:pt idx="0">
                  <c:v>2018</c:v>
                </c:pt>
              </c:strCache>
            </c:strRef>
          </c:tx>
          <c:spPr>
            <a:solidFill>
              <a:schemeClr val="tx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lubuskie</c:v>
                </c:pt>
              </c:strCache>
            </c:strRef>
          </c:cat>
          <c:val>
            <c:numRef>
              <c:f>Arkusz1!$H$2</c:f>
              <c:numCache>
                <c:formatCode>0%</c:formatCode>
                <c:ptCount val="1"/>
                <c:pt idx="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AD9C-4A44-8FE4-3120C152BFB0}"/>
            </c:ext>
          </c:extLst>
        </c:ser>
        <c:ser>
          <c:idx val="4"/>
          <c:order val="3"/>
          <c:tx>
            <c:strRef>
              <c:f>Arkusz1!$I$1</c:f>
              <c:strCache>
                <c:ptCount val="1"/>
                <c:pt idx="0">
                  <c:v>2019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lubuskie</c:v>
                </c:pt>
              </c:strCache>
            </c:strRef>
          </c:cat>
          <c:val>
            <c:numRef>
              <c:f>Arkusz1!$I$2</c:f>
              <c:numCache>
                <c:formatCode>0%</c:formatCode>
                <c:ptCount val="1"/>
                <c:pt idx="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D9C-4A44-8FE4-3120C152BFB0}"/>
            </c:ext>
          </c:extLst>
        </c:ser>
        <c:ser>
          <c:idx val="5"/>
          <c:order val="4"/>
          <c:tx>
            <c:strRef>
              <c:f>Arkusz1!$J$1</c:f>
              <c:strCache>
                <c:ptCount val="1"/>
                <c:pt idx="0">
                  <c:v>2021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lubuskie</c:v>
                </c:pt>
              </c:strCache>
            </c:strRef>
          </c:cat>
          <c:val>
            <c:numRef>
              <c:f>Arkusz1!$J$2</c:f>
              <c:numCache>
                <c:formatCode>0%</c:formatCode>
                <c:ptCount val="1"/>
                <c:pt idx="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FF6-4047-8CA6-240B7CA61D6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20"/>
        <c:overlap val="-30"/>
        <c:axId val="384722432"/>
        <c:axId val="320848448"/>
      </c:barChart>
      <c:catAx>
        <c:axId val="38472243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>
            <a:noFill/>
          </a:ln>
        </c:spPr>
        <c:crossAx val="320848448"/>
        <c:crosses val="autoZero"/>
        <c:auto val="1"/>
        <c:lblAlgn val="ctr"/>
        <c:lblOffset val="100"/>
        <c:noMultiLvlLbl val="0"/>
      </c:catAx>
      <c:valAx>
        <c:axId val="320848448"/>
        <c:scaling>
          <c:orientation val="minMax"/>
          <c:max val="0.2"/>
          <c:min val="0"/>
        </c:scaling>
        <c:delete val="1"/>
        <c:axPos val="l"/>
        <c:numFmt formatCode="0%" sourceLinked="1"/>
        <c:majorTickMark val="out"/>
        <c:minorTickMark val="none"/>
        <c:tickLblPos val="nextTo"/>
        <c:crossAx val="38472243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800"/>
      </a:pPr>
      <a:endParaRPr lang="en-US"/>
    </a:p>
  </c:txPr>
  <c:externalData r:id="rId1">
    <c:autoUpdate val="0"/>
  </c:externalData>
</c:chartSpace>
</file>

<file path=ppt/charts/chart2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57538130079416749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2024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  <c:pt idx="0" formatCode="0.0">
                  <c:v>46.4</c:v>
                </c:pt>
                <c:pt idx="2" formatCode="0.0">
                  <c:v>16.600000000000001</c:v>
                </c:pt>
                <c:pt idx="3" formatCode="0.0">
                  <c:v>14.2</c:v>
                </c:pt>
                <c:pt idx="4" formatCode="0.0">
                  <c:v>8.6</c:v>
                </c:pt>
                <c:pt idx="5" formatCode="0.0">
                  <c:v>4.4000000000000004</c:v>
                </c:pt>
                <c:pt idx="6" formatCode="0.0">
                  <c:v>2.6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-10"/>
        <c:axId val="448277504"/>
        <c:axId val="447470336"/>
      </c:barChart>
      <c:catAx>
        <c:axId val="448277504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47470336"/>
        <c:crosses val="autoZero"/>
        <c:auto val="1"/>
        <c:lblAlgn val="ctr"/>
        <c:lblOffset val="100"/>
        <c:noMultiLvlLbl val="0"/>
      </c:catAx>
      <c:valAx>
        <c:axId val="447470336"/>
        <c:scaling>
          <c:orientation val="minMax"/>
          <c:max val="50"/>
          <c:min val="0"/>
        </c:scaling>
        <c:delete val="1"/>
        <c:axPos val="t"/>
        <c:numFmt formatCode="0.0" sourceLinked="1"/>
        <c:majorTickMark val="out"/>
        <c:minorTickMark val="none"/>
        <c:tickLblPos val="nextTo"/>
        <c:crossAx val="448277504"/>
        <c:crosses val="autoZero"/>
        <c:crossBetween val="between"/>
      </c:valAx>
      <c:spPr>
        <a:noFill/>
        <a:ln w="25400">
          <a:noFill/>
        </a:ln>
      </c:spPr>
    </c:plotArea>
    <c:legend>
      <c:legendPos val="r"/>
      <c:layout>
        <c:manualLayout>
          <c:xMode val="edge"/>
          <c:yMode val="edge"/>
          <c:x val="0.29200874714801267"/>
          <c:y val="0.83530571240941365"/>
          <c:w val="0.19963701021132621"/>
          <c:h val="0.16214231000665977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537510478982159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krótkookresowe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  <c:pt idx="0" formatCode="0.0">
                  <c:v>16.100000000000001</c:v>
                </c:pt>
                <c:pt idx="2" formatCode="0.0">
                  <c:v>4.4000000000000004</c:v>
                </c:pt>
                <c:pt idx="3" formatCode="0.0">
                  <c:v>4.5</c:v>
                </c:pt>
                <c:pt idx="4" formatCode="0.0">
                  <c:v>4.0999999999999996</c:v>
                </c:pt>
                <c:pt idx="5" formatCode="0.0">
                  <c:v>2.1</c:v>
                </c:pt>
                <c:pt idx="6" formatCode="0.0">
                  <c:v>0.9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długookresowe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 algn="ctr">
                  <a:defRPr lang="pl-PL" sz="1000" b="0" i="0" u="none" strike="noStrike" kern="1200" baseline="0">
                    <a:solidFill>
                      <a:srgbClr val="71717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  <c:pt idx="0" formatCode="0.0">
                  <c:v>30.4</c:v>
                </c:pt>
                <c:pt idx="2" formatCode="0.0">
                  <c:v>12.2</c:v>
                </c:pt>
                <c:pt idx="3" formatCode="0.0">
                  <c:v>9.6999999999999993</c:v>
                </c:pt>
                <c:pt idx="4" formatCode="0.0">
                  <c:v>4.5</c:v>
                </c:pt>
                <c:pt idx="5" formatCode="0.0">
                  <c:v>2.2999999999999998</c:v>
                </c:pt>
                <c:pt idx="6" formatCode="0.0">
                  <c:v>1.7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729-42CC-BF01-5705760748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-10"/>
        <c:axId val="448285184"/>
        <c:axId val="448242240"/>
      </c:barChart>
      <c:catAx>
        <c:axId val="448285184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48242240"/>
        <c:crosses val="autoZero"/>
        <c:auto val="1"/>
        <c:lblAlgn val="ctr"/>
        <c:lblOffset val="100"/>
        <c:noMultiLvlLbl val="0"/>
      </c:catAx>
      <c:valAx>
        <c:axId val="448242240"/>
        <c:scaling>
          <c:orientation val="minMax"/>
          <c:max val="35"/>
          <c:min val="0"/>
        </c:scaling>
        <c:delete val="1"/>
        <c:axPos val="t"/>
        <c:numFmt formatCode="0.0" sourceLinked="1"/>
        <c:majorTickMark val="out"/>
        <c:minorTickMark val="none"/>
        <c:tickLblPos val="nextTo"/>
        <c:crossAx val="448285184"/>
        <c:crosses val="autoZero"/>
        <c:crossBetween val="between"/>
      </c:valAx>
      <c:spPr>
        <a:noFill/>
        <a:ln w="25400">
          <a:noFill/>
        </a:ln>
      </c:spPr>
    </c:plotArea>
    <c:legend>
      <c:legendPos val="r"/>
      <c:layout>
        <c:manualLayout>
          <c:xMode val="edge"/>
          <c:yMode val="edge"/>
          <c:x val="0.13593507616184478"/>
          <c:y val="0.83530571240941365"/>
          <c:w val="0.53408059089597149"/>
          <c:h val="0.16214231000665977"/>
        </c:manualLayout>
      </c:layout>
      <c:overlay val="0"/>
      <c:txPr>
        <a:bodyPr/>
        <a:lstStyle/>
        <a:p>
          <a:pPr>
            <a:defRPr sz="105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1660658971479777"/>
          <c:y val="0.8075190942963334"/>
          <c:w val="0.43714462077784738"/>
          <c:h val="0.1924809057036665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2023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4DC4-4562-9F5A-CAE3F989780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2022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 algn="ctr">
                  <a:defRPr lang="pl-PL" sz="1000" b="0" i="0" u="none" strike="noStrike" kern="1200" baseline="0">
                    <a:solidFill>
                      <a:srgbClr val="71717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4DC4-4562-9F5A-CAE3F989780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-10"/>
        <c:axId val="448018944"/>
        <c:axId val="447468608"/>
      </c:barChart>
      <c:catAx>
        <c:axId val="448018944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47468608"/>
        <c:crosses val="autoZero"/>
        <c:auto val="1"/>
        <c:lblAlgn val="ctr"/>
        <c:lblOffset val="100"/>
        <c:noMultiLvlLbl val="0"/>
      </c:catAx>
      <c:valAx>
        <c:axId val="447468608"/>
        <c:scaling>
          <c:orientation val="minMax"/>
          <c:max val="35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448018944"/>
        <c:crosses val="autoZero"/>
        <c:crossBetween val="between"/>
      </c:valAx>
      <c:spPr>
        <a:noFill/>
        <a:ln w="25400">
          <a:noFill/>
        </a:ln>
      </c:spPr>
    </c:plotArea>
    <c:legend>
      <c:legendPos val="r"/>
      <c:layout>
        <c:manualLayout>
          <c:xMode val="edge"/>
          <c:yMode val="edge"/>
          <c:x val="9.7471304663672653E-2"/>
          <c:y val="0.18896292322329944"/>
          <c:w val="0.65900286542124897"/>
          <c:h val="0.63267789235315564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1876633932470836"/>
          <c:y val="0"/>
          <c:w val="0.43802563658839633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2024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numFmt formatCode="#,##0.00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Arkusz1!$A$2:$A$17</c:f>
              <c:strCache>
                <c:ptCount val="16"/>
                <c:pt idx="0">
                  <c:v>ogółem</c:v>
                </c:pt>
                <c:pt idx="1">
                  <c:v>hotele</c:v>
                </c:pt>
                <c:pt idx="2">
                  <c:v>motele</c:v>
                </c:pt>
                <c:pt idx="3">
                  <c:v>pensjonaty</c:v>
                </c:pt>
                <c:pt idx="4">
                  <c:v>inne obiekty hotelowe</c:v>
                </c:pt>
                <c:pt idx="5">
                  <c:v>schroniska </c:v>
                </c:pt>
                <c:pt idx="6">
                  <c:v>ośrodki wczasowe</c:v>
                </c:pt>
                <c:pt idx="7">
                  <c:v>ośrodki szkoleniowo-wypocz.</c:v>
                </c:pt>
                <c:pt idx="8">
                  <c:v>zespoły domków turystycznych</c:v>
                </c:pt>
                <c:pt idx="9">
                  <c:v>kempingi</c:v>
                </c:pt>
                <c:pt idx="10">
                  <c:v>pola biwakowe</c:v>
                </c:pt>
                <c:pt idx="11">
                  <c:v>hostele</c:v>
                </c:pt>
                <c:pt idx="12">
                  <c:v>zakłady uzdrowiskowe</c:v>
                </c:pt>
                <c:pt idx="13">
                  <c:v>pokoje gościnne</c:v>
                </c:pt>
                <c:pt idx="14">
                  <c:v>kwatery agroturystyczne</c:v>
                </c:pt>
                <c:pt idx="15">
                  <c:v>pozostałe</c:v>
                </c:pt>
              </c:strCache>
            </c:strRef>
          </c:cat>
          <c:val>
            <c:numRef>
              <c:f>Arkusz1!$B$2:$B$17</c:f>
              <c:numCache>
                <c:formatCode>General</c:formatCode>
                <c:ptCount val="16"/>
                <c:pt idx="0">
                  <c:v>38.799999999999997</c:v>
                </c:pt>
                <c:pt idx="1">
                  <c:v>26.3</c:v>
                </c:pt>
                <c:pt idx="2">
                  <c:v>0.2</c:v>
                </c:pt>
                <c:pt idx="3">
                  <c:v>0.6</c:v>
                </c:pt>
                <c:pt idx="4">
                  <c:v>3.4</c:v>
                </c:pt>
                <c:pt idx="5">
                  <c:v>0.2</c:v>
                </c:pt>
                <c:pt idx="6">
                  <c:v>1.9</c:v>
                </c:pt>
                <c:pt idx="7">
                  <c:v>0.9</c:v>
                </c:pt>
                <c:pt idx="8">
                  <c:v>0.5</c:v>
                </c:pt>
                <c:pt idx="9">
                  <c:v>0.3</c:v>
                </c:pt>
                <c:pt idx="10">
                  <c:v>0.1</c:v>
                </c:pt>
                <c:pt idx="11">
                  <c:v>0.8</c:v>
                </c:pt>
                <c:pt idx="12">
                  <c:v>0.8</c:v>
                </c:pt>
                <c:pt idx="13">
                  <c:v>1.4</c:v>
                </c:pt>
                <c:pt idx="14">
                  <c:v>0.2</c:v>
                </c:pt>
                <c:pt idx="15">
                  <c:v>0.7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2023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numFmt formatCode="#,##0.00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Arkusz1!$A$2:$A$17</c:f>
              <c:strCache>
                <c:ptCount val="16"/>
                <c:pt idx="0">
                  <c:v>ogółem</c:v>
                </c:pt>
                <c:pt idx="1">
                  <c:v>hotele</c:v>
                </c:pt>
                <c:pt idx="2">
                  <c:v>motele</c:v>
                </c:pt>
                <c:pt idx="3">
                  <c:v>pensjonaty</c:v>
                </c:pt>
                <c:pt idx="4">
                  <c:v>inne obiekty hotelowe</c:v>
                </c:pt>
                <c:pt idx="5">
                  <c:v>schroniska </c:v>
                </c:pt>
                <c:pt idx="6">
                  <c:v>ośrodki wczasowe</c:v>
                </c:pt>
                <c:pt idx="7">
                  <c:v>ośrodki szkoleniowo-wypocz.</c:v>
                </c:pt>
                <c:pt idx="8">
                  <c:v>zespoły domków turystycznych</c:v>
                </c:pt>
                <c:pt idx="9">
                  <c:v>kempingi</c:v>
                </c:pt>
                <c:pt idx="10">
                  <c:v>pola biwakowe</c:v>
                </c:pt>
                <c:pt idx="11">
                  <c:v>hostele</c:v>
                </c:pt>
                <c:pt idx="12">
                  <c:v>zakłady uzdrowiskowe</c:v>
                </c:pt>
                <c:pt idx="13">
                  <c:v>pokoje gościnne</c:v>
                </c:pt>
                <c:pt idx="14">
                  <c:v>kwatery agroturystyczne</c:v>
                </c:pt>
                <c:pt idx="15">
                  <c:v>pozostałe</c:v>
                </c:pt>
              </c:strCache>
            </c:strRef>
          </c:cat>
          <c:val>
            <c:numRef>
              <c:f>Arkusz1!$C$2:$C$17</c:f>
              <c:numCache>
                <c:formatCode>General</c:formatCode>
                <c:ptCount val="16"/>
                <c:pt idx="0">
                  <c:v>36.200000000000003</c:v>
                </c:pt>
                <c:pt idx="1">
                  <c:v>25.3</c:v>
                </c:pt>
                <c:pt idx="2">
                  <c:v>0.2</c:v>
                </c:pt>
                <c:pt idx="3">
                  <c:v>0.6</c:v>
                </c:pt>
                <c:pt idx="4">
                  <c:v>2.8</c:v>
                </c:pt>
                <c:pt idx="5">
                  <c:v>0.2</c:v>
                </c:pt>
                <c:pt idx="6">
                  <c:v>1.9</c:v>
                </c:pt>
                <c:pt idx="7">
                  <c:v>0.9</c:v>
                </c:pt>
                <c:pt idx="8">
                  <c:v>0.4</c:v>
                </c:pt>
                <c:pt idx="9">
                  <c:v>0.3</c:v>
                </c:pt>
                <c:pt idx="10">
                  <c:v>0.1</c:v>
                </c:pt>
                <c:pt idx="11">
                  <c:v>0.7</c:v>
                </c:pt>
                <c:pt idx="12">
                  <c:v>0.9</c:v>
                </c:pt>
                <c:pt idx="13">
                  <c:v>1</c:v>
                </c:pt>
                <c:pt idx="14">
                  <c:v>0.1</c:v>
                </c:pt>
                <c:pt idx="15">
                  <c:v>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9A-4C26-8C35-9930E1C3452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8"/>
        <c:overlap val="-10"/>
        <c:axId val="448906752"/>
        <c:axId val="448246848"/>
      </c:barChart>
      <c:catAx>
        <c:axId val="448906752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448246848"/>
        <c:crosses val="autoZero"/>
        <c:auto val="1"/>
        <c:lblAlgn val="ctr"/>
        <c:lblOffset val="100"/>
        <c:noMultiLvlLbl val="0"/>
      </c:catAx>
      <c:valAx>
        <c:axId val="448246848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48906752"/>
        <c:crosses val="autoZero"/>
        <c:crossBetween val="between"/>
      </c:valAx>
      <c:spPr>
        <a:noFill/>
        <a:ln w="25400">
          <a:noFill/>
        </a:ln>
      </c:spPr>
    </c:plotArea>
    <c:legend>
      <c:legendPos val="r"/>
      <c:layout>
        <c:manualLayout>
          <c:xMode val="edge"/>
          <c:yMode val="edge"/>
          <c:x val="0.66132586845357266"/>
          <c:y val="0.6150750795580705"/>
          <c:w val="0.13038026772048589"/>
          <c:h val="0.10298198006293227"/>
        </c:manualLayout>
      </c:layout>
      <c:overlay val="0"/>
      <c:txPr>
        <a:bodyPr/>
        <a:lstStyle/>
        <a:p>
          <a:pPr>
            <a:defRPr sz="100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1876633932470836"/>
          <c:y val="0"/>
          <c:w val="0.43802563658839633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2024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numFmt formatCode="#,##0.00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Arkusz1!$A$2:$A$17</c:f>
              <c:strCache>
                <c:ptCount val="16"/>
                <c:pt idx="0">
                  <c:v>ogółem</c:v>
                </c:pt>
                <c:pt idx="1">
                  <c:v>hotele</c:v>
                </c:pt>
                <c:pt idx="2">
                  <c:v>motele</c:v>
                </c:pt>
                <c:pt idx="3">
                  <c:v>pensjonaty</c:v>
                </c:pt>
                <c:pt idx="4">
                  <c:v>inne obiekty hotelowe</c:v>
                </c:pt>
                <c:pt idx="5">
                  <c:v>schroniska </c:v>
                </c:pt>
                <c:pt idx="6">
                  <c:v>ośrodki wczasowe</c:v>
                </c:pt>
                <c:pt idx="7">
                  <c:v>ośrodki szkoleniowo-wypocz.</c:v>
                </c:pt>
                <c:pt idx="8">
                  <c:v>zespoły domków turystycznych</c:v>
                </c:pt>
                <c:pt idx="9">
                  <c:v>kempingi</c:v>
                </c:pt>
                <c:pt idx="10">
                  <c:v>pola biwakowe</c:v>
                </c:pt>
                <c:pt idx="11">
                  <c:v>hostele</c:v>
                </c:pt>
                <c:pt idx="12">
                  <c:v>zakłady uzdrowiskowe</c:v>
                </c:pt>
                <c:pt idx="13">
                  <c:v>pokoje gościnne</c:v>
                </c:pt>
                <c:pt idx="14">
                  <c:v>kwatery agroturystyczne</c:v>
                </c:pt>
                <c:pt idx="15">
                  <c:v>pozostałe</c:v>
                </c:pt>
              </c:strCache>
            </c:strRef>
          </c:cat>
          <c:val>
            <c:numRef>
              <c:f>Arkusz1!$B$2:$B$17</c:f>
              <c:numCache>
                <c:formatCode>General</c:formatCode>
                <c:ptCount val="16"/>
                <c:pt idx="0">
                  <c:v>2.7</c:v>
                </c:pt>
                <c:pt idx="1">
                  <c:v>2</c:v>
                </c:pt>
                <c:pt idx="2">
                  <c:v>0.01</c:v>
                </c:pt>
                <c:pt idx="3">
                  <c:v>0.01</c:v>
                </c:pt>
                <c:pt idx="4">
                  <c:v>0.2</c:v>
                </c:pt>
                <c:pt idx="5">
                  <c:v>0.06</c:v>
                </c:pt>
                <c:pt idx="6">
                  <c:v>0.1</c:v>
                </c:pt>
                <c:pt idx="7">
                  <c:v>0.06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  <c:pt idx="11">
                  <c:v>0.04</c:v>
                </c:pt>
                <c:pt idx="12">
                  <c:v>0.03</c:v>
                </c:pt>
                <c:pt idx="13">
                  <c:v>7.0000000000000007E-2</c:v>
                </c:pt>
                <c:pt idx="14">
                  <c:v>0.01</c:v>
                </c:pt>
                <c:pt idx="15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2023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numFmt formatCode="#,##0.00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Arkusz1!$A$2:$A$17</c:f>
              <c:strCache>
                <c:ptCount val="16"/>
                <c:pt idx="0">
                  <c:v>ogółem</c:v>
                </c:pt>
                <c:pt idx="1">
                  <c:v>hotele</c:v>
                </c:pt>
                <c:pt idx="2">
                  <c:v>motele</c:v>
                </c:pt>
                <c:pt idx="3">
                  <c:v>pensjonaty</c:v>
                </c:pt>
                <c:pt idx="4">
                  <c:v>inne obiekty hotelowe</c:v>
                </c:pt>
                <c:pt idx="5">
                  <c:v>schroniska </c:v>
                </c:pt>
                <c:pt idx="6">
                  <c:v>ośrodki wczasowe</c:v>
                </c:pt>
                <c:pt idx="7">
                  <c:v>ośrodki szkoleniowo-wypocz.</c:v>
                </c:pt>
                <c:pt idx="8">
                  <c:v>zespoły domków turystycznych</c:v>
                </c:pt>
                <c:pt idx="9">
                  <c:v>kempingi</c:v>
                </c:pt>
                <c:pt idx="10">
                  <c:v>pola biwakowe</c:v>
                </c:pt>
                <c:pt idx="11">
                  <c:v>hostele</c:v>
                </c:pt>
                <c:pt idx="12">
                  <c:v>zakłady uzdrowiskowe</c:v>
                </c:pt>
                <c:pt idx="13">
                  <c:v>pokoje gościnne</c:v>
                </c:pt>
                <c:pt idx="14">
                  <c:v>kwatery agroturystyczne</c:v>
                </c:pt>
                <c:pt idx="15">
                  <c:v>pozostałe</c:v>
                </c:pt>
              </c:strCache>
            </c:strRef>
          </c:cat>
          <c:val>
            <c:numRef>
              <c:f>Arkusz1!$C$2:$C$17</c:f>
              <c:numCache>
                <c:formatCode>General</c:formatCode>
                <c:ptCount val="16"/>
                <c:pt idx="0">
                  <c:v>2.7</c:v>
                </c:pt>
                <c:pt idx="1">
                  <c:v>2</c:v>
                </c:pt>
                <c:pt idx="2">
                  <c:v>0.01</c:v>
                </c:pt>
                <c:pt idx="3">
                  <c:v>0.01</c:v>
                </c:pt>
                <c:pt idx="4">
                  <c:v>0.2</c:v>
                </c:pt>
                <c:pt idx="5">
                  <c:v>0.05</c:v>
                </c:pt>
                <c:pt idx="6">
                  <c:v>0.1</c:v>
                </c:pt>
                <c:pt idx="7">
                  <c:v>0.06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  <c:pt idx="11">
                  <c:v>0.04</c:v>
                </c:pt>
                <c:pt idx="12">
                  <c:v>0.03</c:v>
                </c:pt>
                <c:pt idx="13">
                  <c:v>0.06</c:v>
                </c:pt>
                <c:pt idx="14">
                  <c:v>0.01</c:v>
                </c:pt>
                <c:pt idx="15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8CC-40B8-BAB3-F908382A96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8"/>
        <c:overlap val="-10"/>
        <c:axId val="448779776"/>
        <c:axId val="448848448"/>
      </c:barChart>
      <c:catAx>
        <c:axId val="448779776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448848448"/>
        <c:crosses val="autoZero"/>
        <c:auto val="1"/>
        <c:lblAlgn val="ctr"/>
        <c:lblOffset val="100"/>
        <c:noMultiLvlLbl val="0"/>
      </c:catAx>
      <c:valAx>
        <c:axId val="448848448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48779776"/>
        <c:crosses val="autoZero"/>
        <c:crossBetween val="between"/>
      </c:valAx>
      <c:spPr>
        <a:noFill/>
        <a:ln w="25400">
          <a:noFill/>
        </a:ln>
      </c:spPr>
    </c:plotArea>
    <c:legend>
      <c:legendPos val="r"/>
      <c:layout>
        <c:manualLayout>
          <c:xMode val="edge"/>
          <c:yMode val="edge"/>
          <c:x val="0.6907006441213337"/>
          <c:y val="0.59302968886737528"/>
          <c:w val="0.13038026772048589"/>
          <c:h val="0.10298198006293227"/>
        </c:manualLayout>
      </c:layout>
      <c:overlay val="0"/>
      <c:txPr>
        <a:bodyPr/>
        <a:lstStyle/>
        <a:p>
          <a:pPr>
            <a:defRPr sz="100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6743111173536871E-4"/>
          <c:y val="0"/>
          <c:w val="0.85739626845409067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zmiana r/r</c:v>
                </c:pt>
              </c:strCache>
            </c:strRef>
          </c:tx>
          <c:spPr>
            <a:solidFill>
              <a:srgbClr val="9EE900"/>
            </a:solidFill>
          </c:spPr>
          <c:invertIfNegative val="0"/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D5F-4277-B3BC-AF3DE3094433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D5F-4277-B3BC-AF3DE3094433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4D5F-4277-B3BC-AF3DE3094433}"/>
              </c:ext>
            </c:extLst>
          </c:dPt>
          <c:dPt>
            <c:idx val="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4D5F-4277-B3BC-AF3DE3094433}"/>
              </c:ext>
            </c:extLst>
          </c:dPt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4D5F-4277-B3BC-AF3DE3094433}"/>
              </c:ext>
            </c:extLst>
          </c:dPt>
          <c:dPt>
            <c:idx val="12"/>
            <c:invertIfNegative val="0"/>
            <c:bubble3D val="0"/>
            <c:spPr>
              <a:solidFill>
                <a:srgbClr val="FF0000"/>
              </a:solidFill>
            </c:spPr>
            <c:extLst>
              <c:ext xmlns:c16="http://schemas.microsoft.com/office/drawing/2014/chart" uri="{C3380CC4-5D6E-409C-BE32-E72D297353CC}">
                <c16:uniqueId val="{00000005-4D5F-4277-B3BC-AF3DE3094433}"/>
              </c:ext>
            </c:extLst>
          </c:dPt>
          <c:dPt>
            <c:idx val="1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4D5F-4277-B3BC-AF3DE309443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Arkusz1!$A$2:$A$17</c:f>
              <c:numCache>
                <c:formatCode>General</c:formatCode>
                <c:ptCount val="16"/>
              </c:numCache>
            </c:numRef>
          </c:cat>
          <c:val>
            <c:numRef>
              <c:f>Arkusz1!$B$2:$B$17</c:f>
              <c:numCache>
                <c:formatCode>0%</c:formatCode>
                <c:ptCount val="16"/>
                <c:pt idx="0">
                  <c:v>6.7010309000000004E-2</c:v>
                </c:pt>
                <c:pt idx="1">
                  <c:v>3.8022814000000002E-2</c:v>
                </c:pt>
                <c:pt idx="2">
                  <c:v>0</c:v>
                </c:pt>
                <c:pt idx="3">
                  <c:v>0</c:v>
                </c:pt>
                <c:pt idx="4">
                  <c:v>0.17647058800000001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0.2</c:v>
                </c:pt>
                <c:pt idx="9">
                  <c:v>0</c:v>
                </c:pt>
                <c:pt idx="10">
                  <c:v>0</c:v>
                </c:pt>
                <c:pt idx="11">
                  <c:v>0.125</c:v>
                </c:pt>
                <c:pt idx="12">
                  <c:v>-0.125</c:v>
                </c:pt>
                <c:pt idx="13">
                  <c:v>0.28571428599999998</c:v>
                </c:pt>
                <c:pt idx="14">
                  <c:v>0.5</c:v>
                </c:pt>
                <c:pt idx="15">
                  <c:v>0.14285714299999999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4D5F-4277-B3BC-AF3DE309443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447903232"/>
        <c:axId val="448854208"/>
      </c:barChart>
      <c:catAx>
        <c:axId val="447903232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48854208"/>
        <c:crosses val="autoZero"/>
        <c:auto val="1"/>
        <c:lblAlgn val="ctr"/>
        <c:lblOffset val="100"/>
        <c:noMultiLvlLbl val="0"/>
      </c:catAx>
      <c:valAx>
        <c:axId val="448854208"/>
        <c:scaling>
          <c:orientation val="minMax"/>
          <c:max val="2"/>
          <c:min val="-2"/>
        </c:scaling>
        <c:delete val="1"/>
        <c:axPos val="t"/>
        <c:numFmt formatCode="0%" sourceLinked="1"/>
        <c:majorTickMark val="out"/>
        <c:minorTickMark val="none"/>
        <c:tickLblPos val="nextTo"/>
        <c:crossAx val="447903232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114876573260009"/>
          <c:y val="0"/>
          <c:w val="0.39526747616509772"/>
          <c:h val="0.9779546093093047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zmiana r/r</c:v>
                </c:pt>
              </c:strCache>
            </c:strRef>
          </c:tx>
          <c:spPr>
            <a:solidFill>
              <a:srgbClr val="9EE900"/>
            </a:solidFill>
          </c:spPr>
          <c:invertIfNegative val="0"/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F1EB-465E-B610-8386ACD9D10A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F1EB-465E-B610-8386ACD9D10A}"/>
              </c:ext>
            </c:extLst>
          </c:dPt>
          <c:dPt>
            <c:idx val="7"/>
            <c:invertIfNegative val="0"/>
            <c:bubble3D val="0"/>
            <c:spPr>
              <a:solidFill>
                <a:srgbClr val="FF0000"/>
              </a:solidFill>
            </c:spPr>
            <c:extLst>
              <c:ext xmlns:c16="http://schemas.microsoft.com/office/drawing/2014/chart" uri="{C3380CC4-5D6E-409C-BE32-E72D297353CC}">
                <c16:uniqueId val="{00000002-F1EB-465E-B610-8386ACD9D10A}"/>
              </c:ext>
            </c:extLst>
          </c:dPt>
          <c:dPt>
            <c:idx val="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F1EB-465E-B610-8386ACD9D10A}"/>
              </c:ext>
            </c:extLst>
          </c:dPt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F1EB-465E-B610-8386ACD9D10A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F1EB-465E-B610-8386ACD9D10A}"/>
              </c:ext>
            </c:extLst>
          </c:dPt>
          <c:dPt>
            <c:idx val="1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F1EB-465E-B610-8386ACD9D10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Arkusz1!$A$2:$A$17</c:f>
              <c:numCache>
                <c:formatCode>General</c:formatCode>
                <c:ptCount val="16"/>
              </c:numCache>
            </c:numRef>
          </c:cat>
          <c:val>
            <c:numRef>
              <c:f>Arkusz1!$B$2:$B$17</c:f>
              <c:numCache>
                <c:formatCode>0%</c:formatCode>
                <c:ptCount val="1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0.2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0.16666666699999999</c:v>
                </c:pt>
                <c:pt idx="14">
                  <c:v>0</c:v>
                </c:pt>
                <c:pt idx="1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F1EB-465E-B610-8386ACD9D10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447903232"/>
        <c:axId val="448854208"/>
      </c:barChart>
      <c:catAx>
        <c:axId val="447903232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48854208"/>
        <c:crosses val="autoZero"/>
        <c:auto val="1"/>
        <c:lblAlgn val="ctr"/>
        <c:lblOffset val="100"/>
        <c:noMultiLvlLbl val="0"/>
      </c:catAx>
      <c:valAx>
        <c:axId val="448854208"/>
        <c:scaling>
          <c:orientation val="minMax"/>
          <c:max val="9"/>
          <c:min val="-7"/>
        </c:scaling>
        <c:delete val="1"/>
        <c:axPos val="t"/>
        <c:numFmt formatCode="0%" sourceLinked="1"/>
        <c:majorTickMark val="out"/>
        <c:minorTickMark val="none"/>
        <c:tickLblPos val="nextTo"/>
        <c:crossAx val="447903232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1876633932470836"/>
          <c:y val="0"/>
          <c:w val="0.43802563658839633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2024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numFmt formatCode="#,##0.00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Arkusz1!$A$2:$A$17</c:f>
              <c:strCache>
                <c:ptCount val="16"/>
                <c:pt idx="0">
                  <c:v>ogółem</c:v>
                </c:pt>
                <c:pt idx="1">
                  <c:v>hotele</c:v>
                </c:pt>
                <c:pt idx="2">
                  <c:v>motele</c:v>
                </c:pt>
                <c:pt idx="3">
                  <c:v>pensjonaty</c:v>
                </c:pt>
                <c:pt idx="4">
                  <c:v>inne obiekty hotelowe</c:v>
                </c:pt>
                <c:pt idx="5">
                  <c:v>schroniska </c:v>
                </c:pt>
                <c:pt idx="6">
                  <c:v>ośrodki wczasowe</c:v>
                </c:pt>
                <c:pt idx="7">
                  <c:v>ośrodki szkoleniowo-wypocz.</c:v>
                </c:pt>
                <c:pt idx="8">
                  <c:v>zespoły domków turystycznych</c:v>
                </c:pt>
                <c:pt idx="9">
                  <c:v>kempingi</c:v>
                </c:pt>
                <c:pt idx="10">
                  <c:v>pola biwakowe</c:v>
                </c:pt>
                <c:pt idx="11">
                  <c:v>hostele</c:v>
                </c:pt>
                <c:pt idx="12">
                  <c:v>zakłady uzdrowiskowe</c:v>
                </c:pt>
                <c:pt idx="13">
                  <c:v>pokoje gościnne</c:v>
                </c:pt>
                <c:pt idx="14">
                  <c:v>kwatery agroturystyczne</c:v>
                </c:pt>
                <c:pt idx="15">
                  <c:v>pozostałe</c:v>
                </c:pt>
              </c:strCache>
            </c:strRef>
          </c:cat>
          <c:val>
            <c:numRef>
              <c:f>Arkusz1!$B$2:$B$17</c:f>
              <c:numCache>
                <c:formatCode>General</c:formatCode>
                <c:ptCount val="16"/>
                <c:pt idx="0">
                  <c:v>7.9</c:v>
                </c:pt>
                <c:pt idx="1">
                  <c:v>6.2</c:v>
                </c:pt>
                <c:pt idx="2">
                  <c:v>0.02</c:v>
                </c:pt>
                <c:pt idx="3">
                  <c:v>7.0000000000000007E-2</c:v>
                </c:pt>
                <c:pt idx="4">
                  <c:v>0.6</c:v>
                </c:pt>
                <c:pt idx="5">
                  <c:v>0.01</c:v>
                </c:pt>
                <c:pt idx="6">
                  <c:v>0.1</c:v>
                </c:pt>
                <c:pt idx="7">
                  <c:v>0.04</c:v>
                </c:pt>
                <c:pt idx="8">
                  <c:v>0.02</c:v>
                </c:pt>
                <c:pt idx="9">
                  <c:v>0.09</c:v>
                </c:pt>
                <c:pt idx="10">
                  <c:v>0.01</c:v>
                </c:pt>
                <c:pt idx="11">
                  <c:v>0.3</c:v>
                </c:pt>
                <c:pt idx="12">
                  <c:v>0.02</c:v>
                </c:pt>
                <c:pt idx="13">
                  <c:v>0.2</c:v>
                </c:pt>
                <c:pt idx="14">
                  <c:v>0.01</c:v>
                </c:pt>
                <c:pt idx="15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2023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numFmt formatCode="#,##0.00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Arkusz1!$A$2:$A$17</c:f>
              <c:strCache>
                <c:ptCount val="16"/>
                <c:pt idx="0">
                  <c:v>ogółem</c:v>
                </c:pt>
                <c:pt idx="1">
                  <c:v>hotele</c:v>
                </c:pt>
                <c:pt idx="2">
                  <c:v>motele</c:v>
                </c:pt>
                <c:pt idx="3">
                  <c:v>pensjonaty</c:v>
                </c:pt>
                <c:pt idx="4">
                  <c:v>inne obiekty hotelowe</c:v>
                </c:pt>
                <c:pt idx="5">
                  <c:v>schroniska </c:v>
                </c:pt>
                <c:pt idx="6">
                  <c:v>ośrodki wczasowe</c:v>
                </c:pt>
                <c:pt idx="7">
                  <c:v>ośrodki szkoleniowo-wypocz.</c:v>
                </c:pt>
                <c:pt idx="8">
                  <c:v>zespoły domków turystycznych</c:v>
                </c:pt>
                <c:pt idx="9">
                  <c:v>kempingi</c:v>
                </c:pt>
                <c:pt idx="10">
                  <c:v>pola biwakowe</c:v>
                </c:pt>
                <c:pt idx="11">
                  <c:v>hostele</c:v>
                </c:pt>
                <c:pt idx="12">
                  <c:v>zakłady uzdrowiskowe</c:v>
                </c:pt>
                <c:pt idx="13">
                  <c:v>pokoje gościnne</c:v>
                </c:pt>
                <c:pt idx="14">
                  <c:v>kwatery agroturystyczne</c:v>
                </c:pt>
                <c:pt idx="15">
                  <c:v>pozostałe</c:v>
                </c:pt>
              </c:strCache>
            </c:strRef>
          </c:cat>
          <c:val>
            <c:numRef>
              <c:f>Arkusz1!$C$2:$C$17</c:f>
              <c:numCache>
                <c:formatCode>General</c:formatCode>
                <c:ptCount val="16"/>
                <c:pt idx="0">
                  <c:v>7.1</c:v>
                </c:pt>
                <c:pt idx="1">
                  <c:v>5.8</c:v>
                </c:pt>
                <c:pt idx="2">
                  <c:v>0.02</c:v>
                </c:pt>
                <c:pt idx="3">
                  <c:v>0.06</c:v>
                </c:pt>
                <c:pt idx="4">
                  <c:v>0.5</c:v>
                </c:pt>
                <c:pt idx="5">
                  <c:v>0.01</c:v>
                </c:pt>
                <c:pt idx="6">
                  <c:v>0.09</c:v>
                </c:pt>
                <c:pt idx="7">
                  <c:v>0.04</c:v>
                </c:pt>
                <c:pt idx="8">
                  <c:v>0.01</c:v>
                </c:pt>
                <c:pt idx="9">
                  <c:v>0.08</c:v>
                </c:pt>
                <c:pt idx="10">
                  <c:v>0.01</c:v>
                </c:pt>
                <c:pt idx="11">
                  <c:v>0.2</c:v>
                </c:pt>
                <c:pt idx="12">
                  <c:v>0.04</c:v>
                </c:pt>
                <c:pt idx="13">
                  <c:v>0.1</c:v>
                </c:pt>
                <c:pt idx="14">
                  <c:v>0.01</c:v>
                </c:pt>
                <c:pt idx="15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B9E-4F5F-B8E1-F34FE82412B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8"/>
        <c:overlap val="-10"/>
        <c:axId val="447747584"/>
        <c:axId val="448852480"/>
      </c:barChart>
      <c:catAx>
        <c:axId val="447747584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448852480"/>
        <c:crosses val="autoZero"/>
        <c:auto val="1"/>
        <c:lblAlgn val="ctr"/>
        <c:lblOffset val="100"/>
        <c:noMultiLvlLbl val="0"/>
      </c:catAx>
      <c:valAx>
        <c:axId val="448852480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47747584"/>
        <c:crosses val="autoZero"/>
        <c:crossBetween val="between"/>
      </c:valAx>
      <c:spPr>
        <a:noFill/>
        <a:ln w="25400">
          <a:noFill/>
        </a:ln>
      </c:spPr>
    </c:plotArea>
    <c:legend>
      <c:legendPos val="r"/>
      <c:layout>
        <c:manualLayout>
          <c:xMode val="edge"/>
          <c:yMode val="edge"/>
          <c:x val="0.66666673675680188"/>
          <c:y val="0.63712047024876584"/>
          <c:w val="0.13038026772048589"/>
          <c:h val="0.10298198006293227"/>
        </c:manualLayout>
      </c:layout>
      <c:overlay val="0"/>
      <c:txPr>
        <a:bodyPr/>
        <a:lstStyle/>
        <a:p>
          <a:pPr>
            <a:defRPr sz="100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6743111173536871E-4"/>
          <c:y val="0"/>
          <c:w val="0.99943100828234077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zmiana r/r</c:v>
                </c:pt>
              </c:strCache>
            </c:strRef>
          </c:tx>
          <c:spPr>
            <a:solidFill>
              <a:srgbClr val="9EE900"/>
            </a:solidFill>
          </c:spPr>
          <c:invertIfNegative val="0"/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2AA-4A29-8476-B6546418B941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6E8D-49E4-91FF-5DDD31EC3D65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E2AA-4A29-8476-B6546418B941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8-6E8D-49E4-91FF-5DDD31EC3D65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3CC6-46CE-B7EE-6DBAF4D0F138}"/>
              </c:ext>
            </c:extLst>
          </c:dPt>
          <c:dPt>
            <c:idx val="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E2AA-4A29-8476-B6546418B941}"/>
              </c:ext>
            </c:extLst>
          </c:dPt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C-669B-4DBD-B179-52789DB3466C}"/>
              </c:ext>
            </c:extLst>
          </c:dPt>
          <c:dPt>
            <c:idx val="12"/>
            <c:invertIfNegative val="0"/>
            <c:bubble3D val="0"/>
            <c:spPr>
              <a:solidFill>
                <a:srgbClr val="FF0000"/>
              </a:solidFill>
            </c:spPr>
            <c:extLst>
              <c:ext xmlns:c16="http://schemas.microsoft.com/office/drawing/2014/chart" uri="{C3380CC4-5D6E-409C-BE32-E72D297353CC}">
                <c16:uniqueId val="{00000008-3CC6-46CE-B7EE-6DBAF4D0F138}"/>
              </c:ext>
            </c:extLst>
          </c:dPt>
          <c:dPt>
            <c:idx val="1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A-3CC6-46CE-B7EE-6DBAF4D0F13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Arkusz1!$A$2:$A$17</c:f>
              <c:strCache>
                <c:ptCount val="16"/>
                <c:pt idx="0">
                  <c:v>małopolskie  </c:v>
                </c:pt>
                <c:pt idx="1">
                  <c:v>pomorskie  </c:v>
                </c:pt>
                <c:pt idx="2">
                  <c:v>zachodniopomorskie  </c:v>
                </c:pt>
                <c:pt idx="3">
                  <c:v>mazowieckie  </c:v>
                </c:pt>
                <c:pt idx="4">
                  <c:v>dolnośląskie  </c:v>
                </c:pt>
                <c:pt idx="5">
                  <c:v>podkarpackie  </c:v>
                </c:pt>
                <c:pt idx="6">
                  <c:v>śląskie  </c:v>
                </c:pt>
                <c:pt idx="7">
                  <c:v>warmińsko-mazurskie  </c:v>
                </c:pt>
                <c:pt idx="8">
                  <c:v>lubelskie  </c:v>
                </c:pt>
                <c:pt idx="9">
                  <c:v>wielkopolskie  </c:v>
                </c:pt>
                <c:pt idx="10">
                  <c:v>kujawsko-pomorskie  </c:v>
                </c:pt>
                <c:pt idx="11">
                  <c:v>łódzkie  </c:v>
                </c:pt>
                <c:pt idx="12">
                  <c:v>podlaskie  </c:v>
                </c:pt>
                <c:pt idx="13">
                  <c:v>świętokrzyskie  </c:v>
                </c:pt>
                <c:pt idx="14">
                  <c:v>lubuskie  </c:v>
                </c:pt>
                <c:pt idx="15">
                  <c:v>opolskie  </c:v>
                </c:pt>
              </c:strCache>
            </c:strRef>
          </c:cat>
          <c:val>
            <c:numRef>
              <c:f>Arkusz1!$B$2:$B$17</c:f>
              <c:numCache>
                <c:formatCode>0%</c:formatCode>
                <c:ptCount val="16"/>
                <c:pt idx="0">
                  <c:v>0.112676056</c:v>
                </c:pt>
                <c:pt idx="1">
                  <c:v>6.8965517000000004E-2</c:v>
                </c:pt>
                <c:pt idx="2">
                  <c:v>0</c:v>
                </c:pt>
                <c:pt idx="3">
                  <c:v>0.16666666699999999</c:v>
                </c:pt>
                <c:pt idx="4">
                  <c:v>0.2</c:v>
                </c:pt>
                <c:pt idx="5">
                  <c:v>0</c:v>
                </c:pt>
                <c:pt idx="6">
                  <c:v>0.111111111</c:v>
                </c:pt>
                <c:pt idx="7">
                  <c:v>0</c:v>
                </c:pt>
                <c:pt idx="8">
                  <c:v>1</c:v>
                </c:pt>
                <c:pt idx="9">
                  <c:v>0.125</c:v>
                </c:pt>
                <c:pt idx="10">
                  <c:v>0</c:v>
                </c:pt>
                <c:pt idx="11">
                  <c:v>0.5</c:v>
                </c:pt>
                <c:pt idx="12">
                  <c:v>-0.5</c:v>
                </c:pt>
                <c:pt idx="13">
                  <c:v>1</c:v>
                </c:pt>
                <c:pt idx="14">
                  <c:v>0</c:v>
                </c:pt>
                <c:pt idx="15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447903232"/>
        <c:axId val="448854208"/>
      </c:barChart>
      <c:catAx>
        <c:axId val="447903232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48854208"/>
        <c:crosses val="autoZero"/>
        <c:auto val="1"/>
        <c:lblAlgn val="ctr"/>
        <c:lblOffset val="100"/>
        <c:noMultiLvlLbl val="0"/>
      </c:catAx>
      <c:valAx>
        <c:axId val="448854208"/>
        <c:scaling>
          <c:orientation val="minMax"/>
          <c:max val="2"/>
          <c:min val="-2"/>
        </c:scaling>
        <c:delete val="1"/>
        <c:axPos val="t"/>
        <c:numFmt formatCode="0%" sourceLinked="1"/>
        <c:majorTickMark val="out"/>
        <c:minorTickMark val="none"/>
        <c:tickLblPos val="nextTo"/>
        <c:crossAx val="447903232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1876633932470819"/>
          <c:y val="5.8466161565188021E-3"/>
          <c:w val="0.43802563658839633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2024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numFmt formatCode="#,##0.00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Arkusz1!$A$2:$A$17</c:f>
              <c:strCache>
                <c:ptCount val="16"/>
                <c:pt idx="0">
                  <c:v>ogółem</c:v>
                </c:pt>
                <c:pt idx="1">
                  <c:v>hotele</c:v>
                </c:pt>
                <c:pt idx="2">
                  <c:v>motele</c:v>
                </c:pt>
                <c:pt idx="3">
                  <c:v>pensjonaty</c:v>
                </c:pt>
                <c:pt idx="4">
                  <c:v>inne obiekty hotelowe</c:v>
                </c:pt>
                <c:pt idx="5">
                  <c:v>schroniska </c:v>
                </c:pt>
                <c:pt idx="6">
                  <c:v>ośrodki wczasowe</c:v>
                </c:pt>
                <c:pt idx="7">
                  <c:v>ośrodki szkoleniowo-wypocz.</c:v>
                </c:pt>
                <c:pt idx="8">
                  <c:v>zespoły domków turystycznych</c:v>
                </c:pt>
                <c:pt idx="9">
                  <c:v>kempingi</c:v>
                </c:pt>
                <c:pt idx="10">
                  <c:v>pola biwakowe</c:v>
                </c:pt>
                <c:pt idx="11">
                  <c:v>hostele</c:v>
                </c:pt>
                <c:pt idx="12">
                  <c:v>zakłady uzdrowiskowe</c:v>
                </c:pt>
                <c:pt idx="13">
                  <c:v>pokoje gościnne</c:v>
                </c:pt>
                <c:pt idx="14">
                  <c:v>kwatery agroturystyczne</c:v>
                </c:pt>
                <c:pt idx="15">
                  <c:v>pozostałe</c:v>
                </c:pt>
              </c:strCache>
            </c:strRef>
          </c:cat>
          <c:val>
            <c:numRef>
              <c:f>Arkusz1!$B$2:$B$17</c:f>
              <c:numCache>
                <c:formatCode>General</c:formatCode>
                <c:ptCount val="16"/>
                <c:pt idx="0">
                  <c:v>0.4</c:v>
                </c:pt>
                <c:pt idx="1">
                  <c:v>0.3</c:v>
                </c:pt>
                <c:pt idx="2">
                  <c:v>0.01</c:v>
                </c:pt>
                <c:pt idx="3">
                  <c:v>0.01</c:v>
                </c:pt>
                <c:pt idx="4">
                  <c:v>0.01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2023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numFmt formatCode="#,##0.00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Arkusz1!$A$2:$A$17</c:f>
              <c:strCache>
                <c:ptCount val="16"/>
                <c:pt idx="0">
                  <c:v>ogółem</c:v>
                </c:pt>
                <c:pt idx="1">
                  <c:v>hotele</c:v>
                </c:pt>
                <c:pt idx="2">
                  <c:v>motele</c:v>
                </c:pt>
                <c:pt idx="3">
                  <c:v>pensjonaty</c:v>
                </c:pt>
                <c:pt idx="4">
                  <c:v>inne obiekty hotelowe</c:v>
                </c:pt>
                <c:pt idx="5">
                  <c:v>schroniska </c:v>
                </c:pt>
                <c:pt idx="6">
                  <c:v>ośrodki wczasowe</c:v>
                </c:pt>
                <c:pt idx="7">
                  <c:v>ośrodki szkoleniowo-wypocz.</c:v>
                </c:pt>
                <c:pt idx="8">
                  <c:v>zespoły domków turystycznych</c:v>
                </c:pt>
                <c:pt idx="9">
                  <c:v>kempingi</c:v>
                </c:pt>
                <c:pt idx="10">
                  <c:v>pola biwakowe</c:v>
                </c:pt>
                <c:pt idx="11">
                  <c:v>hostele</c:v>
                </c:pt>
                <c:pt idx="12">
                  <c:v>zakłady uzdrowiskowe</c:v>
                </c:pt>
                <c:pt idx="13">
                  <c:v>pokoje gościnne</c:v>
                </c:pt>
                <c:pt idx="14">
                  <c:v>kwatery agroturystyczne</c:v>
                </c:pt>
                <c:pt idx="15">
                  <c:v>pozostałe</c:v>
                </c:pt>
              </c:strCache>
            </c:strRef>
          </c:cat>
          <c:val>
            <c:numRef>
              <c:f>Arkusz1!$C$2:$C$17</c:f>
              <c:numCache>
                <c:formatCode>General</c:formatCode>
                <c:ptCount val="16"/>
                <c:pt idx="0">
                  <c:v>0.4</c:v>
                </c:pt>
                <c:pt idx="1">
                  <c:v>0.4</c:v>
                </c:pt>
                <c:pt idx="2">
                  <c:v>0.01</c:v>
                </c:pt>
                <c:pt idx="3">
                  <c:v>0.01</c:v>
                </c:pt>
                <c:pt idx="4">
                  <c:v>0.01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5F-4BE8-A72E-4425296A550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8"/>
        <c:overlap val="-10"/>
        <c:axId val="447912960"/>
        <c:axId val="450772992"/>
      </c:barChart>
      <c:catAx>
        <c:axId val="447912960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450772992"/>
        <c:crosses val="autoZero"/>
        <c:auto val="1"/>
        <c:lblAlgn val="ctr"/>
        <c:lblOffset val="100"/>
        <c:noMultiLvlLbl val="0"/>
      </c:catAx>
      <c:valAx>
        <c:axId val="450772992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47912960"/>
        <c:crosses val="autoZero"/>
        <c:crossBetween val="between"/>
      </c:valAx>
      <c:spPr>
        <a:noFill/>
        <a:ln w="25400">
          <a:noFill/>
        </a:ln>
      </c:spPr>
    </c:plotArea>
    <c:legend>
      <c:legendPos val="r"/>
      <c:layout>
        <c:manualLayout>
          <c:xMode val="edge"/>
          <c:yMode val="edge"/>
          <c:x val="0.66666673675680188"/>
          <c:y val="0.63712047024876584"/>
          <c:w val="0.13038026772048589"/>
          <c:h val="0.10298198006293227"/>
        </c:manualLayout>
      </c:layout>
      <c:overlay val="0"/>
      <c:txPr>
        <a:bodyPr/>
        <a:lstStyle/>
        <a:p>
          <a:pPr>
            <a:defRPr sz="100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1578433129904417E-2"/>
          <c:y val="0.18664827692566532"/>
          <c:w val="0.7287517162862116"/>
          <c:h val="0.60860966494771984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Arkusz1!$F$1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wielkopolskie</c:v>
                </c:pt>
              </c:strCache>
            </c:strRef>
          </c:cat>
          <c:val>
            <c:numRef>
              <c:f>Arkusz1!$F$2</c:f>
              <c:numCache>
                <c:formatCode>0%</c:formatCode>
                <c:ptCount val="1"/>
                <c:pt idx="0">
                  <c:v>0.18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F07-46A0-B891-4AC1D67BB410}"/>
            </c:ext>
          </c:extLst>
        </c:ser>
        <c:ser>
          <c:idx val="2"/>
          <c:order val="1"/>
          <c:tx>
            <c:strRef>
              <c:f>Arkusz1!$G$1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wielkopolskie</c:v>
                </c:pt>
              </c:strCache>
            </c:strRef>
          </c:cat>
          <c:val>
            <c:numRef>
              <c:f>Arkusz1!$G$2</c:f>
              <c:numCache>
                <c:formatCode>0%</c:formatCode>
                <c:ptCount val="1"/>
                <c:pt idx="0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F07-46A0-B891-4AC1D67BB410}"/>
            </c:ext>
          </c:extLst>
        </c:ser>
        <c:ser>
          <c:idx val="3"/>
          <c:order val="2"/>
          <c:tx>
            <c:strRef>
              <c:f>Arkusz1!$H$1</c:f>
              <c:strCache>
                <c:ptCount val="1"/>
                <c:pt idx="0">
                  <c:v>2018</c:v>
                </c:pt>
              </c:strCache>
            </c:strRef>
          </c:tx>
          <c:spPr>
            <a:solidFill>
              <a:schemeClr val="tx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wielkopolskie</c:v>
                </c:pt>
              </c:strCache>
            </c:strRef>
          </c:cat>
          <c:val>
            <c:numRef>
              <c:f>Arkusz1!$H$2</c:f>
              <c:numCache>
                <c:formatCode>0%</c:formatCode>
                <c:ptCount val="1"/>
                <c:pt idx="0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AF07-46A0-B891-4AC1D67BB410}"/>
            </c:ext>
          </c:extLst>
        </c:ser>
        <c:ser>
          <c:idx val="4"/>
          <c:order val="3"/>
          <c:tx>
            <c:strRef>
              <c:f>Arkusz1!$I$1</c:f>
              <c:strCache>
                <c:ptCount val="1"/>
                <c:pt idx="0">
                  <c:v>2019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wielkopolskie</c:v>
                </c:pt>
              </c:strCache>
            </c:strRef>
          </c:cat>
          <c:val>
            <c:numRef>
              <c:f>Arkusz1!$I$2</c:f>
              <c:numCache>
                <c:formatCode>0%</c:formatCode>
                <c:ptCount val="1"/>
                <c:pt idx="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F07-46A0-B891-4AC1D67BB410}"/>
            </c:ext>
          </c:extLst>
        </c:ser>
        <c:ser>
          <c:idx val="5"/>
          <c:order val="4"/>
          <c:tx>
            <c:strRef>
              <c:f>Arkusz1!$J$1</c:f>
              <c:strCache>
                <c:ptCount val="1"/>
                <c:pt idx="0">
                  <c:v>2021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wielkopolskie</c:v>
                </c:pt>
              </c:strCache>
            </c:strRef>
          </c:cat>
          <c:val>
            <c:numRef>
              <c:f>Arkusz1!$J$2</c:f>
              <c:numCache>
                <c:formatCode>0%</c:formatCode>
                <c:ptCount val="1"/>
                <c:pt idx="0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FF8-47E7-B47A-7C5049E44E5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20"/>
        <c:overlap val="-30"/>
        <c:axId val="388459520"/>
        <c:axId val="388057344"/>
      </c:barChart>
      <c:catAx>
        <c:axId val="38845952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>
            <a:noFill/>
          </a:ln>
        </c:spPr>
        <c:crossAx val="388057344"/>
        <c:crosses val="autoZero"/>
        <c:auto val="1"/>
        <c:lblAlgn val="ctr"/>
        <c:lblOffset val="100"/>
        <c:noMultiLvlLbl val="0"/>
      </c:catAx>
      <c:valAx>
        <c:axId val="388057344"/>
        <c:scaling>
          <c:orientation val="minMax"/>
          <c:max val="0.2"/>
          <c:min val="0"/>
        </c:scaling>
        <c:delete val="1"/>
        <c:axPos val="l"/>
        <c:numFmt formatCode="0%" sourceLinked="1"/>
        <c:majorTickMark val="out"/>
        <c:minorTickMark val="none"/>
        <c:tickLblPos val="nextTo"/>
        <c:crossAx val="3884595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800"/>
      </a:pPr>
      <a:endParaRPr lang="en-US"/>
    </a:p>
  </c:txPr>
  <c:externalData r:id="rId1">
    <c:autoUpdate val="0"/>
  </c:externalData>
</c:chartSpace>
</file>

<file path=ppt/charts/chart2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6743111173536871E-4"/>
          <c:y val="0"/>
          <c:w val="0.99943100828234077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zmiana r/r</c:v>
                </c:pt>
              </c:strCache>
            </c:strRef>
          </c:tx>
          <c:spPr>
            <a:solidFill>
              <a:srgbClr val="9EE900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5805-411A-9EC2-8513E3E5109A}"/>
              </c:ext>
            </c:extLst>
          </c:dPt>
          <c:dPt>
            <c:idx val="1"/>
            <c:invertIfNegative val="0"/>
            <c:bubble3D val="0"/>
            <c:spPr>
              <a:solidFill>
                <a:srgbClr val="FF0000"/>
              </a:solidFill>
            </c:spPr>
            <c:extLst>
              <c:ext xmlns:c16="http://schemas.microsoft.com/office/drawing/2014/chart" uri="{C3380CC4-5D6E-409C-BE32-E72D297353CC}">
                <c16:uniqueId val="{0000000A-5805-411A-9EC2-8513E3E5109A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3-90A1-4158-8A79-17EC92B4419A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3642-4E59-95E8-527C4E406D73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4A6F-4AC5-80EC-D835CD4A9165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3642-4E59-95E8-527C4E406D73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611B-4955-BD71-11FA16F83059}"/>
              </c:ext>
            </c:extLst>
          </c:dPt>
          <c:dPt>
            <c:idx val="11"/>
            <c:invertIfNegative val="0"/>
            <c:bubble3D val="0"/>
            <c:spPr>
              <a:solidFill>
                <a:srgbClr val="FF0000"/>
              </a:solidFill>
            </c:spPr>
            <c:extLst>
              <c:ext xmlns:c16="http://schemas.microsoft.com/office/drawing/2014/chart" uri="{C3380CC4-5D6E-409C-BE32-E72D297353CC}">
                <c16:uniqueId val="{0000000A-611B-4955-BD71-11FA16F83059}"/>
              </c:ext>
            </c:extLst>
          </c:dPt>
          <c:dPt>
            <c:idx val="13"/>
            <c:invertIfNegative val="0"/>
            <c:bubble3D val="0"/>
            <c:spPr>
              <a:solidFill>
                <a:srgbClr val="FF0000"/>
              </a:solidFill>
            </c:spPr>
            <c:extLst>
              <c:ext xmlns:c16="http://schemas.microsoft.com/office/drawing/2014/chart" uri="{C3380CC4-5D6E-409C-BE32-E72D297353CC}">
                <c16:uniqueId val="{0000000B-3642-4E59-95E8-527C4E406D73}"/>
              </c:ext>
            </c:extLst>
          </c:dPt>
          <c:dPt>
            <c:idx val="1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D-3642-4E59-95E8-527C4E406D73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F-3642-4E59-95E8-527C4E406D73}"/>
              </c:ext>
            </c:extLst>
          </c:dPt>
          <c:dLbls>
            <c:dLbl>
              <c:idx val="2"/>
              <c:layout>
                <c:manualLayout>
                  <c:x val="-2.8700483896938134E-2"/>
                  <c:y val="-1.443431525341847E-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800" b="1"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611B-4955-BD71-11FA16F8305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Arkusz1!$A$2:$A$17</c:f>
              <c:numCache>
                <c:formatCode>General</c:formatCode>
                <c:ptCount val="16"/>
              </c:numCache>
            </c:numRef>
          </c:cat>
          <c:val>
            <c:numRef>
              <c:f>Arkusz1!$B$2:$B$17</c:f>
              <c:numCache>
                <c:formatCode>0%</c:formatCode>
                <c:ptCount val="16"/>
                <c:pt idx="0">
                  <c:v>0</c:v>
                </c:pt>
                <c:pt idx="1">
                  <c:v>-0.25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447911936"/>
        <c:axId val="450774720"/>
      </c:barChart>
      <c:catAx>
        <c:axId val="447911936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50774720"/>
        <c:crosses val="autoZero"/>
        <c:auto val="1"/>
        <c:lblAlgn val="ctr"/>
        <c:lblOffset val="100"/>
        <c:noMultiLvlLbl val="0"/>
      </c:catAx>
      <c:valAx>
        <c:axId val="450774720"/>
        <c:scaling>
          <c:orientation val="minMax"/>
          <c:max val="3.5"/>
          <c:min val="-3.5"/>
        </c:scaling>
        <c:delete val="1"/>
        <c:axPos val="t"/>
        <c:numFmt formatCode="0%" sourceLinked="1"/>
        <c:majorTickMark val="out"/>
        <c:minorTickMark val="none"/>
        <c:tickLblPos val="nextTo"/>
        <c:crossAx val="44791193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1774767048557842E-2"/>
          <c:y val="0.14908742458995042"/>
          <c:w val="0.85489639885340218"/>
          <c:h val="0.74943575062704471"/>
        </c:manualLayout>
      </c:layout>
      <c:lineChart>
        <c:grouping val="standar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Polska 2024</c:v>
                </c:pt>
              </c:strCache>
            </c:strRef>
          </c:tx>
          <c:spPr>
            <a:ln>
              <a:solidFill>
                <a:schemeClr val="bg1">
                  <a:lumMod val="50000"/>
                </a:schemeClr>
              </a:solidFill>
            </a:ln>
          </c:spPr>
          <c:marker>
            <c:symbol val="circle"/>
            <c:size val="5"/>
            <c:spPr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c:spPr>
          </c:marker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>
                    <a:solidFill>
                      <a:schemeClr val="bg1">
                        <a:lumMod val="50000"/>
                      </a:schemeClr>
                    </a:solidFill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Arkusz1!$A$2:$A$13</c:f>
              <c:strCache>
                <c:ptCount val="12"/>
                <c:pt idx="0">
                  <c:v>I</c:v>
                </c:pt>
                <c:pt idx="1">
                  <c:v>II</c:v>
                </c:pt>
                <c:pt idx="2">
                  <c:v>III</c:v>
                </c:pt>
                <c:pt idx="3">
                  <c:v>IV</c:v>
                </c:pt>
                <c:pt idx="4">
                  <c:v>V</c:v>
                </c:pt>
                <c:pt idx="5">
                  <c:v>VI</c:v>
                </c:pt>
                <c:pt idx="6">
                  <c:v>VII</c:v>
                </c:pt>
                <c:pt idx="7">
                  <c:v>VIII</c:v>
                </c:pt>
                <c:pt idx="8">
                  <c:v>IX</c:v>
                </c:pt>
                <c:pt idx="9">
                  <c:v>X</c:v>
                </c:pt>
                <c:pt idx="10">
                  <c:v>XI</c:v>
                </c:pt>
                <c:pt idx="11">
                  <c:v>XII</c:v>
                </c:pt>
              </c:strCache>
            </c:strRef>
          </c:cat>
          <c:val>
            <c:numRef>
              <c:f>Arkusz1!$B$2:$B$13</c:f>
              <c:numCache>
                <c:formatCode>0%</c:formatCode>
                <c:ptCount val="12"/>
                <c:pt idx="0">
                  <c:v>0.32</c:v>
                </c:pt>
                <c:pt idx="1">
                  <c:v>0.37</c:v>
                </c:pt>
                <c:pt idx="2">
                  <c:v>0.33</c:v>
                </c:pt>
                <c:pt idx="3">
                  <c:v>0.35</c:v>
                </c:pt>
                <c:pt idx="4">
                  <c:v>0.4</c:v>
                </c:pt>
                <c:pt idx="5">
                  <c:v>0.43</c:v>
                </c:pt>
                <c:pt idx="6">
                  <c:v>0.51</c:v>
                </c:pt>
                <c:pt idx="7">
                  <c:v>0.53</c:v>
                </c:pt>
                <c:pt idx="8">
                  <c:v>0.4</c:v>
                </c:pt>
                <c:pt idx="9">
                  <c:v>0.39</c:v>
                </c:pt>
                <c:pt idx="10">
                  <c:v>0.35</c:v>
                </c:pt>
                <c:pt idx="11">
                  <c:v>0.33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399E-4459-BA08-0B204C4398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0547200"/>
        <c:axId val="450777024"/>
      </c:lineChart>
      <c:lineChart>
        <c:grouping val="standard"/>
        <c:varyColors val="0"/>
        <c:ser>
          <c:idx val="1"/>
          <c:order val="1"/>
          <c:tx>
            <c:strRef>
              <c:f>Arkusz1!$C$1</c:f>
              <c:strCache>
                <c:ptCount val="1"/>
                <c:pt idx="0">
                  <c:v>Polska 2023</c:v>
                </c:pt>
              </c:strCache>
            </c:strRef>
          </c:tx>
          <c:spPr>
            <a:ln>
              <a:solidFill>
                <a:schemeClr val="bg1">
                  <a:lumMod val="75000"/>
                </a:schemeClr>
              </a:solidFill>
            </a:ln>
          </c:spPr>
          <c:marker>
            <c:symbol val="circle"/>
            <c:size val="5"/>
            <c:spPr>
              <a:solidFill>
                <a:schemeClr val="bg1">
                  <a:lumMod val="75000"/>
                </a:schemeClr>
              </a:solidFill>
              <a:ln>
                <a:solidFill>
                  <a:schemeClr val="bg1">
                    <a:lumMod val="75000"/>
                  </a:schemeClr>
                </a:solidFill>
              </a:ln>
            </c:spPr>
          </c:marker>
          <c:dLbls>
            <c:dLbl>
              <c:idx val="2"/>
              <c:layout>
                <c:manualLayout>
                  <c:x val="-4.0299878926702164E-2"/>
                  <c:y val="-4.754629689443474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A4A0-4C90-A008-07091E1576BF}"/>
                </c:ext>
              </c:extLst>
            </c:dLbl>
            <c:dLbl>
              <c:idx val="6"/>
              <c:layout>
                <c:manualLayout>
                  <c:x val="-3.5695504372071168E-2"/>
                  <c:y val="3.82234935818004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5E87-4643-94C1-B1F9BDB77F30}"/>
                </c:ext>
              </c:extLst>
            </c:dLbl>
            <c:dLbl>
              <c:idx val="7"/>
              <c:layout>
                <c:manualLayout>
                  <c:x val="-5.4113002590595233E-2"/>
                  <c:y val="4.195261490685418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5E87-4643-94C1-B1F9BDB77F30}"/>
                </c:ext>
              </c:extLst>
            </c:dLbl>
            <c:dLbl>
              <c:idx val="8"/>
              <c:layout>
                <c:manualLayout>
                  <c:x val="-4.7206440758648653E-2"/>
                  <c:y val="3.449437225674677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5E87-4643-94C1-B1F9BDB77F30}"/>
                </c:ext>
              </c:extLst>
            </c:dLbl>
            <c:dLbl>
              <c:idx val="9"/>
              <c:layout>
                <c:manualLayout>
                  <c:x val="-4.7206440758648653E-2"/>
                  <c:y val="4.5681736231907959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5E87-4643-94C1-B1F9BDB77F30}"/>
                </c:ext>
              </c:extLst>
            </c:dLbl>
            <c:dLbl>
              <c:idx val="10"/>
              <c:layout>
                <c:manualLayout>
                  <c:x val="-5.1810815313279822E-2"/>
                  <c:y val="4.941085755696152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5E87-4643-94C1-B1F9BDB77F30}"/>
                </c:ext>
              </c:extLst>
            </c:dLbl>
            <c:dLbl>
              <c:idx val="11"/>
              <c:layout>
                <c:manualLayout>
                  <c:x val="-4.7206440758648827E-2"/>
                  <c:y val="4.195261490685418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5E87-4643-94C1-B1F9BDB77F30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>
                    <a:solidFill>
                      <a:schemeClr val="bg1">
                        <a:lumMod val="75000"/>
                      </a:schemeClr>
                    </a:solidFill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Arkusz1!$A$2:$A$13</c:f>
              <c:strCache>
                <c:ptCount val="12"/>
                <c:pt idx="0">
                  <c:v>I</c:v>
                </c:pt>
                <c:pt idx="1">
                  <c:v>II</c:v>
                </c:pt>
                <c:pt idx="2">
                  <c:v>III</c:v>
                </c:pt>
                <c:pt idx="3">
                  <c:v>IV</c:v>
                </c:pt>
                <c:pt idx="4">
                  <c:v>V</c:v>
                </c:pt>
                <c:pt idx="5">
                  <c:v>VI</c:v>
                </c:pt>
                <c:pt idx="6">
                  <c:v>VII</c:v>
                </c:pt>
                <c:pt idx="7">
                  <c:v>VIII</c:v>
                </c:pt>
                <c:pt idx="8">
                  <c:v>IX</c:v>
                </c:pt>
                <c:pt idx="9">
                  <c:v>X</c:v>
                </c:pt>
                <c:pt idx="10">
                  <c:v>XI</c:v>
                </c:pt>
                <c:pt idx="11">
                  <c:v>XII</c:v>
                </c:pt>
              </c:strCache>
            </c:strRef>
          </c:cat>
          <c:val>
            <c:numRef>
              <c:f>Arkusz1!$C$2:$C$13</c:f>
              <c:numCache>
                <c:formatCode>0%</c:formatCode>
                <c:ptCount val="12"/>
                <c:pt idx="0">
                  <c:v>0.33</c:v>
                </c:pt>
                <c:pt idx="1">
                  <c:v>0.4</c:v>
                </c:pt>
                <c:pt idx="2">
                  <c:v>0.35</c:v>
                </c:pt>
                <c:pt idx="3">
                  <c:v>0.37</c:v>
                </c:pt>
                <c:pt idx="4">
                  <c:v>0.38</c:v>
                </c:pt>
                <c:pt idx="5">
                  <c:v>0.44</c:v>
                </c:pt>
                <c:pt idx="6">
                  <c:v>0.51</c:v>
                </c:pt>
                <c:pt idx="7">
                  <c:v>0.52</c:v>
                </c:pt>
                <c:pt idx="8">
                  <c:v>0.42</c:v>
                </c:pt>
                <c:pt idx="9">
                  <c:v>0.38</c:v>
                </c:pt>
                <c:pt idx="10">
                  <c:v>0.34</c:v>
                </c:pt>
                <c:pt idx="11">
                  <c:v>0.33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399E-4459-BA08-0B204C4398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0642944"/>
        <c:axId val="450777600"/>
      </c:lineChart>
      <c:catAx>
        <c:axId val="45054720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450777024"/>
        <c:crosses val="autoZero"/>
        <c:auto val="1"/>
        <c:lblAlgn val="ctr"/>
        <c:lblOffset val="100"/>
        <c:noMultiLvlLbl val="0"/>
      </c:catAx>
      <c:valAx>
        <c:axId val="450777024"/>
        <c:scaling>
          <c:orientation val="minMax"/>
        </c:scaling>
        <c:delete val="1"/>
        <c:axPos val="l"/>
        <c:numFmt formatCode="#,##0" sourceLinked="0"/>
        <c:majorTickMark val="out"/>
        <c:minorTickMark val="none"/>
        <c:tickLblPos val="nextTo"/>
        <c:crossAx val="450547200"/>
        <c:crosses val="autoZero"/>
        <c:crossBetween val="between"/>
      </c:valAx>
      <c:valAx>
        <c:axId val="450777600"/>
        <c:scaling>
          <c:orientation val="minMax"/>
        </c:scaling>
        <c:delete val="0"/>
        <c:axPos val="r"/>
        <c:numFmt formatCode="0%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>
                <a:solidFill>
                  <a:schemeClr val="bg1"/>
                </a:solidFill>
              </a:defRPr>
            </a:pPr>
            <a:endParaRPr lang="en-US"/>
          </a:p>
        </c:txPr>
        <c:crossAx val="450642944"/>
        <c:crosses val="max"/>
        <c:crossBetween val="between"/>
      </c:valAx>
      <c:catAx>
        <c:axId val="45064294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50777600"/>
        <c:crosses val="autoZero"/>
        <c:auto val="1"/>
        <c:lblAlgn val="ctr"/>
        <c:lblOffset val="100"/>
        <c:noMultiLvlLbl val="0"/>
      </c:catAx>
    </c:plotArea>
    <c:legend>
      <c:legendPos val="r"/>
      <c:layout>
        <c:manualLayout>
          <c:xMode val="edge"/>
          <c:yMode val="edge"/>
          <c:x val="0.14094494689201831"/>
          <c:y val="2.3224456932033323E-2"/>
          <c:w val="0.71323248302861952"/>
          <c:h val="7.5000039590870204E-2"/>
        </c:manualLayout>
      </c:layout>
      <c:overlay val="0"/>
      <c:txPr>
        <a:bodyPr/>
        <a:lstStyle/>
        <a:p>
          <a:pPr>
            <a:defRPr sz="100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1774767048557842E-2"/>
          <c:y val="0.14908742458995042"/>
          <c:w val="0.85489639885340218"/>
          <c:h val="0.74943575062704471"/>
        </c:manualLayout>
      </c:layout>
      <c:lineChart>
        <c:grouping val="standar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Śląskie 2024</c:v>
                </c:pt>
              </c:strCache>
            </c:strRef>
          </c:tx>
          <c:spPr>
            <a:ln>
              <a:solidFill>
                <a:schemeClr val="bg1">
                  <a:lumMod val="50000"/>
                </a:schemeClr>
              </a:solidFill>
            </a:ln>
          </c:spPr>
          <c:marker>
            <c:symbol val="circle"/>
            <c:size val="5"/>
            <c:spPr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c:spPr>
          </c:marker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>
                    <a:solidFill>
                      <a:schemeClr val="bg1">
                        <a:lumMod val="50000"/>
                      </a:schemeClr>
                    </a:solidFill>
                  </a:defRPr>
                </a:pPr>
                <a:endParaRPr lang="en-US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Arkusz1!$A$2:$A$13</c:f>
              <c:strCache>
                <c:ptCount val="12"/>
                <c:pt idx="0">
                  <c:v>I</c:v>
                </c:pt>
                <c:pt idx="1">
                  <c:v>II</c:v>
                </c:pt>
                <c:pt idx="2">
                  <c:v>III</c:v>
                </c:pt>
                <c:pt idx="3">
                  <c:v>IV</c:v>
                </c:pt>
                <c:pt idx="4">
                  <c:v>V</c:v>
                </c:pt>
                <c:pt idx="5">
                  <c:v>VI</c:v>
                </c:pt>
                <c:pt idx="6">
                  <c:v>VII</c:v>
                </c:pt>
                <c:pt idx="7">
                  <c:v>VIII</c:v>
                </c:pt>
                <c:pt idx="8">
                  <c:v>IX</c:v>
                </c:pt>
                <c:pt idx="9">
                  <c:v>X</c:v>
                </c:pt>
                <c:pt idx="10">
                  <c:v>XI</c:v>
                </c:pt>
                <c:pt idx="11">
                  <c:v>XII</c:v>
                </c:pt>
              </c:strCache>
            </c:strRef>
          </c:cat>
          <c:val>
            <c:numRef>
              <c:f>Arkusz1!$B$2:$B$13</c:f>
              <c:numCache>
                <c:formatCode>0%</c:formatCode>
                <c:ptCount val="12"/>
                <c:pt idx="0">
                  <c:v>0.35</c:v>
                </c:pt>
                <c:pt idx="1">
                  <c:v>0.38</c:v>
                </c:pt>
                <c:pt idx="2">
                  <c:v>0.28999999999999998</c:v>
                </c:pt>
                <c:pt idx="3">
                  <c:v>0.31</c:v>
                </c:pt>
                <c:pt idx="4">
                  <c:v>0.36</c:v>
                </c:pt>
                <c:pt idx="5">
                  <c:v>0.39</c:v>
                </c:pt>
                <c:pt idx="6">
                  <c:v>0.42</c:v>
                </c:pt>
                <c:pt idx="7">
                  <c:v>0.46</c:v>
                </c:pt>
                <c:pt idx="8">
                  <c:v>0.37</c:v>
                </c:pt>
                <c:pt idx="9">
                  <c:v>0.37</c:v>
                </c:pt>
                <c:pt idx="10">
                  <c:v>0.35</c:v>
                </c:pt>
                <c:pt idx="11">
                  <c:v>0.32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399E-4459-BA08-0B204C4398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2400128"/>
        <c:axId val="450779328"/>
      </c:lineChart>
      <c:lineChart>
        <c:grouping val="standard"/>
        <c:varyColors val="0"/>
        <c:ser>
          <c:idx val="1"/>
          <c:order val="1"/>
          <c:tx>
            <c:strRef>
              <c:f>Arkusz1!$C$1</c:f>
              <c:strCache>
                <c:ptCount val="1"/>
                <c:pt idx="0">
                  <c:v>Śląskie 2023</c:v>
                </c:pt>
              </c:strCache>
            </c:strRef>
          </c:tx>
          <c:spPr>
            <a:ln>
              <a:solidFill>
                <a:schemeClr val="bg1">
                  <a:lumMod val="75000"/>
                </a:schemeClr>
              </a:solidFill>
            </a:ln>
          </c:spPr>
          <c:marker>
            <c:symbol val="circle"/>
            <c:size val="5"/>
            <c:spPr>
              <a:solidFill>
                <a:schemeClr val="bg1">
                  <a:lumMod val="75000"/>
                </a:schemeClr>
              </a:solidFill>
              <a:ln>
                <a:solidFill>
                  <a:schemeClr val="bg1">
                    <a:lumMod val="75000"/>
                  </a:schemeClr>
                </a:solidFill>
              </a:ln>
            </c:spPr>
          </c:marker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>
                    <a:solidFill>
                      <a:schemeClr val="bg1">
                        <a:lumMod val="75000"/>
                      </a:schemeClr>
                    </a:solidFill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Arkusz1!$A$2:$A$13</c:f>
              <c:strCache>
                <c:ptCount val="12"/>
                <c:pt idx="0">
                  <c:v>I</c:v>
                </c:pt>
                <c:pt idx="1">
                  <c:v>II</c:v>
                </c:pt>
                <c:pt idx="2">
                  <c:v>III</c:v>
                </c:pt>
                <c:pt idx="3">
                  <c:v>IV</c:v>
                </c:pt>
                <c:pt idx="4">
                  <c:v>V</c:v>
                </c:pt>
                <c:pt idx="5">
                  <c:v>VI</c:v>
                </c:pt>
                <c:pt idx="6">
                  <c:v>VII</c:v>
                </c:pt>
                <c:pt idx="7">
                  <c:v>VIII</c:v>
                </c:pt>
                <c:pt idx="8">
                  <c:v>IX</c:v>
                </c:pt>
                <c:pt idx="9">
                  <c:v>X</c:v>
                </c:pt>
                <c:pt idx="10">
                  <c:v>XI</c:v>
                </c:pt>
                <c:pt idx="11">
                  <c:v>XII</c:v>
                </c:pt>
              </c:strCache>
            </c:strRef>
          </c:cat>
          <c:val>
            <c:numRef>
              <c:f>Arkusz1!$C$2:$C$13</c:f>
              <c:numCache>
                <c:formatCode>0%</c:formatCode>
                <c:ptCount val="12"/>
                <c:pt idx="0">
                  <c:v>0.36</c:v>
                </c:pt>
                <c:pt idx="1">
                  <c:v>0.41</c:v>
                </c:pt>
                <c:pt idx="2">
                  <c:v>0.33</c:v>
                </c:pt>
                <c:pt idx="3">
                  <c:v>0.33</c:v>
                </c:pt>
                <c:pt idx="4">
                  <c:v>0.34</c:v>
                </c:pt>
                <c:pt idx="5">
                  <c:v>0.38</c:v>
                </c:pt>
                <c:pt idx="6">
                  <c:v>0.46</c:v>
                </c:pt>
                <c:pt idx="7">
                  <c:v>0.48</c:v>
                </c:pt>
                <c:pt idx="8">
                  <c:v>0.41</c:v>
                </c:pt>
                <c:pt idx="9">
                  <c:v>0.36</c:v>
                </c:pt>
                <c:pt idx="10">
                  <c:v>0.34</c:v>
                </c:pt>
                <c:pt idx="11">
                  <c:v>0.33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399E-4459-BA08-0B204C4398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0641920"/>
        <c:axId val="450779904"/>
      </c:lineChart>
      <c:catAx>
        <c:axId val="45240012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450779328"/>
        <c:crosses val="autoZero"/>
        <c:auto val="1"/>
        <c:lblAlgn val="ctr"/>
        <c:lblOffset val="100"/>
        <c:noMultiLvlLbl val="0"/>
      </c:catAx>
      <c:valAx>
        <c:axId val="450779328"/>
        <c:scaling>
          <c:orientation val="minMax"/>
        </c:scaling>
        <c:delete val="1"/>
        <c:axPos val="l"/>
        <c:numFmt formatCode="0%" sourceLinked="0"/>
        <c:majorTickMark val="out"/>
        <c:minorTickMark val="none"/>
        <c:tickLblPos val="nextTo"/>
        <c:crossAx val="452400128"/>
        <c:crosses val="autoZero"/>
        <c:crossBetween val="between"/>
      </c:valAx>
      <c:valAx>
        <c:axId val="450779904"/>
        <c:scaling>
          <c:orientation val="minMax"/>
        </c:scaling>
        <c:delete val="1"/>
        <c:axPos val="r"/>
        <c:numFmt formatCode="0%" sourceLinked="1"/>
        <c:majorTickMark val="out"/>
        <c:minorTickMark val="none"/>
        <c:tickLblPos val="nextTo"/>
        <c:crossAx val="450641920"/>
        <c:crosses val="max"/>
        <c:crossBetween val="between"/>
      </c:valAx>
      <c:catAx>
        <c:axId val="45064192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50779904"/>
        <c:crosses val="autoZero"/>
        <c:auto val="1"/>
        <c:lblAlgn val="ctr"/>
        <c:lblOffset val="100"/>
        <c:noMultiLvlLbl val="0"/>
      </c:catAx>
    </c:plotArea>
    <c:legend>
      <c:legendPos val="r"/>
      <c:layout>
        <c:manualLayout>
          <c:xMode val="edge"/>
          <c:yMode val="edge"/>
          <c:x val="0.14094494689201831"/>
          <c:y val="2.3224456932033323E-2"/>
          <c:w val="0.71323248302861952"/>
          <c:h val="7.5000039590870204E-2"/>
        </c:manualLayout>
      </c:layout>
      <c:overlay val="0"/>
      <c:txPr>
        <a:bodyPr/>
        <a:lstStyle/>
        <a:p>
          <a:pPr>
            <a:defRPr sz="100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6631690988294069"/>
          <c:y val="0"/>
          <c:w val="0.48937808532394605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2024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Arkusz1!$A$2:$A$17</c:f>
              <c:strCache>
                <c:ptCount val="16"/>
                <c:pt idx="0">
                  <c:v>Zachodniopomorskie </c:v>
                </c:pt>
                <c:pt idx="1">
                  <c:v>Małopolskie </c:v>
                </c:pt>
                <c:pt idx="2">
                  <c:v>Pomorskie </c:v>
                </c:pt>
                <c:pt idx="3">
                  <c:v>Dolnośląskie </c:v>
                </c:pt>
                <c:pt idx="4">
                  <c:v>Mazowieckie </c:v>
                </c:pt>
                <c:pt idx="5">
                  <c:v>Śląskie </c:v>
                </c:pt>
                <c:pt idx="6">
                  <c:v>Warmińsko-mazurskie </c:v>
                </c:pt>
                <c:pt idx="7">
                  <c:v>Kujawsko-pomorskie </c:v>
                </c:pt>
                <c:pt idx="8">
                  <c:v>Podkarpackie </c:v>
                </c:pt>
                <c:pt idx="9">
                  <c:v>Wielkopolskie </c:v>
                </c:pt>
                <c:pt idx="10">
                  <c:v>Lubelskie </c:v>
                </c:pt>
                <c:pt idx="11">
                  <c:v>Łódzkie </c:v>
                </c:pt>
                <c:pt idx="12">
                  <c:v>Świętokrzyskie </c:v>
                </c:pt>
                <c:pt idx="13">
                  <c:v>Lubuskie </c:v>
                </c:pt>
                <c:pt idx="14">
                  <c:v>Podlaskie </c:v>
                </c:pt>
                <c:pt idx="15">
                  <c:v>Opolskie </c:v>
                </c:pt>
              </c:strCache>
            </c:strRef>
          </c:cat>
          <c:val>
            <c:numRef>
              <c:f>Arkusz1!$B$2:$B$17</c:f>
              <c:numCache>
                <c:formatCode>General</c:formatCode>
                <c:ptCount val="16"/>
                <c:pt idx="0">
                  <c:v>16.5</c:v>
                </c:pt>
                <c:pt idx="1">
                  <c:v>15.5</c:v>
                </c:pt>
                <c:pt idx="2">
                  <c:v>10.9</c:v>
                </c:pt>
                <c:pt idx="3">
                  <c:v>11.3</c:v>
                </c:pt>
                <c:pt idx="4">
                  <c:v>11.1</c:v>
                </c:pt>
                <c:pt idx="5">
                  <c:v>6.2</c:v>
                </c:pt>
                <c:pt idx="6">
                  <c:v>3.5</c:v>
                </c:pt>
                <c:pt idx="7">
                  <c:v>4.7</c:v>
                </c:pt>
                <c:pt idx="8">
                  <c:v>3.6</c:v>
                </c:pt>
                <c:pt idx="9">
                  <c:v>3.9</c:v>
                </c:pt>
                <c:pt idx="10">
                  <c:v>2.4</c:v>
                </c:pt>
                <c:pt idx="11">
                  <c:v>2.6</c:v>
                </c:pt>
                <c:pt idx="12">
                  <c:v>2</c:v>
                </c:pt>
                <c:pt idx="13">
                  <c:v>1.5</c:v>
                </c:pt>
                <c:pt idx="14">
                  <c:v>1.3</c:v>
                </c:pt>
                <c:pt idx="15">
                  <c:v>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2023</c:v>
                </c:pt>
              </c:strCache>
            </c:strRef>
          </c:tx>
          <c:spPr>
            <a:solidFill>
              <a:schemeClr val="tx1">
                <a:lumMod val="60000"/>
                <a:lumOff val="40000"/>
              </a:schemeClr>
            </a:solidFill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Arkusz1!$A$2:$A$17</c:f>
              <c:strCache>
                <c:ptCount val="16"/>
                <c:pt idx="0">
                  <c:v>Zachodniopomorskie </c:v>
                </c:pt>
                <c:pt idx="1">
                  <c:v>Małopolskie </c:v>
                </c:pt>
                <c:pt idx="2">
                  <c:v>Pomorskie </c:v>
                </c:pt>
                <c:pt idx="3">
                  <c:v>Dolnośląskie </c:v>
                </c:pt>
                <c:pt idx="4">
                  <c:v>Mazowieckie </c:v>
                </c:pt>
                <c:pt idx="5">
                  <c:v>Śląskie </c:v>
                </c:pt>
                <c:pt idx="6">
                  <c:v>Warmińsko-mazurskie </c:v>
                </c:pt>
                <c:pt idx="7">
                  <c:v>Kujawsko-pomorskie </c:v>
                </c:pt>
                <c:pt idx="8">
                  <c:v>Podkarpackie </c:v>
                </c:pt>
                <c:pt idx="9">
                  <c:v>Wielkopolskie </c:v>
                </c:pt>
                <c:pt idx="10">
                  <c:v>Lubelskie </c:v>
                </c:pt>
                <c:pt idx="11">
                  <c:v>Łódzkie </c:v>
                </c:pt>
                <c:pt idx="12">
                  <c:v>Świętokrzyskie </c:v>
                </c:pt>
                <c:pt idx="13">
                  <c:v>Lubuskie </c:v>
                </c:pt>
                <c:pt idx="14">
                  <c:v>Podlaskie </c:v>
                </c:pt>
                <c:pt idx="15">
                  <c:v>Opolskie </c:v>
                </c:pt>
              </c:strCache>
            </c:strRef>
          </c:cat>
          <c:val>
            <c:numRef>
              <c:f>Arkusz1!$C$2:$C$17</c:f>
              <c:numCache>
                <c:formatCode>General</c:formatCode>
                <c:ptCount val="16"/>
                <c:pt idx="0">
                  <c:v>15.6</c:v>
                </c:pt>
                <c:pt idx="1">
                  <c:v>14.6</c:v>
                </c:pt>
                <c:pt idx="2">
                  <c:v>10</c:v>
                </c:pt>
                <c:pt idx="3">
                  <c:v>10.6</c:v>
                </c:pt>
                <c:pt idx="4">
                  <c:v>10.4</c:v>
                </c:pt>
                <c:pt idx="5">
                  <c:v>6.3</c:v>
                </c:pt>
                <c:pt idx="6">
                  <c:v>3.2</c:v>
                </c:pt>
                <c:pt idx="7">
                  <c:v>4.7</c:v>
                </c:pt>
                <c:pt idx="8">
                  <c:v>3.6</c:v>
                </c:pt>
                <c:pt idx="9">
                  <c:v>3.7</c:v>
                </c:pt>
                <c:pt idx="10">
                  <c:v>2.4</c:v>
                </c:pt>
                <c:pt idx="11">
                  <c:v>2.5</c:v>
                </c:pt>
                <c:pt idx="12">
                  <c:v>1.9</c:v>
                </c:pt>
                <c:pt idx="13">
                  <c:v>1.4</c:v>
                </c:pt>
                <c:pt idx="14">
                  <c:v>1.2</c:v>
                </c:pt>
                <c:pt idx="15">
                  <c:v>0.7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832-464E-8339-036B63F000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8"/>
        <c:overlap val="-10"/>
        <c:axId val="453693440"/>
        <c:axId val="453846144"/>
      </c:barChart>
      <c:catAx>
        <c:axId val="453693440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453846144"/>
        <c:crosses val="autoZero"/>
        <c:auto val="1"/>
        <c:lblAlgn val="ctr"/>
        <c:lblOffset val="100"/>
        <c:noMultiLvlLbl val="0"/>
      </c:catAx>
      <c:valAx>
        <c:axId val="453846144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53693440"/>
        <c:crosses val="autoZero"/>
        <c:crossBetween val="between"/>
      </c:valAx>
      <c:spPr>
        <a:noFill/>
        <a:ln w="25400">
          <a:noFill/>
        </a:ln>
      </c:spPr>
    </c:plotArea>
    <c:legend>
      <c:legendPos val="r"/>
      <c:layout>
        <c:manualLayout>
          <c:xMode val="edge"/>
          <c:yMode val="edge"/>
          <c:x val="0.6666667367568021"/>
          <c:y val="0.77884083897466383"/>
          <c:w val="0.13038026772048589"/>
          <c:h val="0.10298198006293227"/>
        </c:manualLayout>
      </c:layout>
      <c:overlay val="0"/>
      <c:txPr>
        <a:bodyPr/>
        <a:lstStyle/>
        <a:p>
          <a:pPr>
            <a:defRPr sz="100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6743111173536871E-4"/>
          <c:y val="0"/>
          <c:w val="0.99943100828234077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zmiana r/r</c:v>
                </c:pt>
              </c:strCache>
            </c:strRef>
          </c:tx>
          <c:spPr>
            <a:solidFill>
              <a:srgbClr val="92D050"/>
            </a:solidFill>
          </c:spPr>
          <c:invertIfNegative val="0"/>
          <c:dPt>
            <c:idx val="5"/>
            <c:invertIfNegative val="0"/>
            <c:bubble3D val="0"/>
            <c:spPr>
              <a:solidFill>
                <a:srgbClr val="FF0000"/>
              </a:solidFill>
            </c:spPr>
            <c:extLst>
              <c:ext xmlns:c16="http://schemas.microsoft.com/office/drawing/2014/chart" uri="{C3380CC4-5D6E-409C-BE32-E72D297353CC}">
                <c16:uniqueId val="{00000005-24F4-4BAF-81A3-713974906C83}"/>
              </c:ext>
            </c:extLst>
          </c:dPt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F161-485E-8FF4-40122A84A801}"/>
              </c:ext>
            </c:extLst>
          </c:dPt>
          <c:dPt>
            <c:idx val="1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569-43C0-9DFA-A06CAC6ACD5A}"/>
              </c:ext>
            </c:extLst>
          </c:dPt>
          <c:dPt>
            <c:idx val="1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E569-43C0-9DFA-A06CAC6ACD5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Arkusz1!$A$2:$A$17</c:f>
              <c:numCache>
                <c:formatCode>General</c:formatCode>
                <c:ptCount val="16"/>
              </c:numCache>
            </c:numRef>
          </c:cat>
          <c:val>
            <c:numRef>
              <c:f>Arkusz1!$B$2:$B$17</c:f>
              <c:numCache>
                <c:formatCode>0%</c:formatCode>
                <c:ptCount val="16"/>
                <c:pt idx="0">
                  <c:v>5.7692307999999998E-2</c:v>
                </c:pt>
                <c:pt idx="1">
                  <c:v>6.1643836E-2</c:v>
                </c:pt>
                <c:pt idx="2">
                  <c:v>0.09</c:v>
                </c:pt>
                <c:pt idx="3">
                  <c:v>6.6037736E-2</c:v>
                </c:pt>
                <c:pt idx="4">
                  <c:v>6.7307692000000002E-2</c:v>
                </c:pt>
                <c:pt idx="5">
                  <c:v>-1.5873016E-2</c:v>
                </c:pt>
                <c:pt idx="6">
                  <c:v>9.375E-2</c:v>
                </c:pt>
                <c:pt idx="7">
                  <c:v>0</c:v>
                </c:pt>
                <c:pt idx="8">
                  <c:v>0</c:v>
                </c:pt>
                <c:pt idx="9">
                  <c:v>5.4054053999999997E-2</c:v>
                </c:pt>
                <c:pt idx="10">
                  <c:v>0</c:v>
                </c:pt>
                <c:pt idx="11">
                  <c:v>0.04</c:v>
                </c:pt>
                <c:pt idx="12">
                  <c:v>5.2631578999999998E-2</c:v>
                </c:pt>
                <c:pt idx="13">
                  <c:v>7.1428570999999996E-2</c:v>
                </c:pt>
                <c:pt idx="14">
                  <c:v>8.3333332999999996E-2</c:v>
                </c:pt>
                <c:pt idx="15">
                  <c:v>0.14285714299999999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453817856"/>
        <c:axId val="453847872"/>
      </c:barChart>
      <c:catAx>
        <c:axId val="453817856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53847872"/>
        <c:crosses val="autoZero"/>
        <c:auto val="1"/>
        <c:lblAlgn val="ctr"/>
        <c:lblOffset val="100"/>
        <c:noMultiLvlLbl val="0"/>
      </c:catAx>
      <c:valAx>
        <c:axId val="453847872"/>
        <c:scaling>
          <c:orientation val="minMax"/>
          <c:max val="2"/>
          <c:min val="-2"/>
        </c:scaling>
        <c:delete val="1"/>
        <c:axPos val="t"/>
        <c:numFmt formatCode="0%" sourceLinked="1"/>
        <c:majorTickMark val="out"/>
        <c:minorTickMark val="none"/>
        <c:tickLblPos val="nextTo"/>
        <c:crossAx val="45381785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1774767048557842E-2"/>
          <c:y val="0.14908742458995042"/>
          <c:w val="0.85489639885340218"/>
          <c:h val="0.74943575062704471"/>
        </c:manualLayout>
      </c:layout>
      <c:lineChart>
        <c:grouping val="standar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Polska (w mln.)</c:v>
                </c:pt>
              </c:strCache>
            </c:strRef>
          </c:tx>
          <c:spPr>
            <a:ln>
              <a:solidFill>
                <a:schemeClr val="accent1">
                  <a:lumMod val="50000"/>
                </a:schemeClr>
              </a:solidFill>
            </a:ln>
          </c:spPr>
          <c:marker>
            <c:symbol val="circle"/>
            <c:size val="5"/>
            <c:spPr>
              <a:solidFill>
                <a:schemeClr val="accent1">
                  <a:lumMod val="50000"/>
                </a:schemeClr>
              </a:solidFill>
              <a:ln>
                <a:solidFill>
                  <a:schemeClr val="accent1">
                    <a:lumMod val="50000"/>
                  </a:schemeClr>
                </a:solidFill>
              </a:ln>
            </c:spPr>
          </c:marker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>
                    <a:solidFill>
                      <a:schemeClr val="accent1">
                        <a:lumMod val="50000"/>
                      </a:schemeClr>
                    </a:solidFill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Arkusz1!$A$2:$A$13</c:f>
              <c:strCache>
                <c:ptCount val="12"/>
                <c:pt idx="0">
                  <c:v>I</c:v>
                </c:pt>
                <c:pt idx="1">
                  <c:v>II</c:v>
                </c:pt>
                <c:pt idx="2">
                  <c:v>III</c:v>
                </c:pt>
                <c:pt idx="3">
                  <c:v>IV</c:v>
                </c:pt>
                <c:pt idx="4">
                  <c:v>V</c:v>
                </c:pt>
                <c:pt idx="5">
                  <c:v>VI</c:v>
                </c:pt>
                <c:pt idx="6">
                  <c:v>VII</c:v>
                </c:pt>
                <c:pt idx="7">
                  <c:v>VIII</c:v>
                </c:pt>
                <c:pt idx="8">
                  <c:v>IX</c:v>
                </c:pt>
                <c:pt idx="9">
                  <c:v>X</c:v>
                </c:pt>
                <c:pt idx="10">
                  <c:v>XI</c:v>
                </c:pt>
                <c:pt idx="11">
                  <c:v>XII</c:v>
                </c:pt>
              </c:strCache>
            </c:strRef>
          </c:cat>
          <c:val>
            <c:numRef>
              <c:f>Arkusz1!$B$2:$B$13</c:f>
              <c:numCache>
                <c:formatCode>General</c:formatCode>
                <c:ptCount val="12"/>
                <c:pt idx="0">
                  <c:v>5.6</c:v>
                </c:pt>
                <c:pt idx="1">
                  <c:v>6</c:v>
                </c:pt>
                <c:pt idx="2">
                  <c:v>5.8</c:v>
                </c:pt>
                <c:pt idx="3">
                  <c:v>6.1</c:v>
                </c:pt>
                <c:pt idx="4">
                  <c:v>8.3000000000000007</c:v>
                </c:pt>
                <c:pt idx="5">
                  <c:v>9.5</c:v>
                </c:pt>
                <c:pt idx="6">
                  <c:v>13.2</c:v>
                </c:pt>
                <c:pt idx="7">
                  <c:v>13.7</c:v>
                </c:pt>
                <c:pt idx="8">
                  <c:v>8.8000000000000007</c:v>
                </c:pt>
                <c:pt idx="9">
                  <c:v>7.8</c:v>
                </c:pt>
                <c:pt idx="10">
                  <c:v>6.5</c:v>
                </c:pt>
                <c:pt idx="11">
                  <c:v>6.3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2-860B-4237-A86B-F88421F6D8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3696000"/>
        <c:axId val="453850176"/>
      </c:lineChart>
      <c:lineChart>
        <c:grouping val="standard"/>
        <c:varyColors val="0"/>
        <c:ser>
          <c:idx val="1"/>
          <c:order val="1"/>
          <c:tx>
            <c:strRef>
              <c:f>Arkusz1!$C$1</c:f>
              <c:strCache>
                <c:ptCount val="1"/>
                <c:pt idx="0">
                  <c:v>śląskie (w tys.)</c:v>
                </c:pt>
              </c:strCache>
            </c:strRef>
          </c:tx>
          <c:spPr>
            <a:ln>
              <a:solidFill>
                <a:schemeClr val="accent1"/>
              </a:solidFill>
            </a:ln>
          </c:spPr>
          <c:marker>
            <c:symbol val="circle"/>
            <c:size val="5"/>
            <c:spPr>
              <a:solidFill>
                <a:schemeClr val="accent1"/>
              </a:solidFill>
              <a:ln>
                <a:solidFill>
                  <a:schemeClr val="accent1"/>
                </a:solidFill>
              </a:ln>
            </c:spPr>
          </c:marker>
          <c:dLbls>
            <c:dLbl>
              <c:idx val="5"/>
              <c:layout>
                <c:manualLayout>
                  <c:x val="-7.0999455632409933E-2"/>
                  <c:y val="-4.754629689443474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860B-4237-A86B-F88421F6D839}"/>
                </c:ext>
              </c:extLst>
            </c:dLbl>
            <c:dLbl>
              <c:idx val="6"/>
              <c:layout>
                <c:manualLayout>
                  <c:x val="-3.8768833749992973E-2"/>
                  <c:y val="-5.313997888201526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860B-4237-A86B-F88421F6D839}"/>
                </c:ext>
              </c:extLst>
            </c:dLbl>
            <c:dLbl>
              <c:idx val="7"/>
              <c:layout>
                <c:manualLayout>
                  <c:x val="-3.4532809159732461E-2"/>
                  <c:y val="-4.847857722569820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860B-4237-A86B-F88421F6D839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>
                    <a:solidFill>
                      <a:schemeClr val="accent1"/>
                    </a:solidFill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Arkusz1!$A$2:$A$13</c:f>
              <c:strCache>
                <c:ptCount val="12"/>
                <c:pt idx="0">
                  <c:v>I</c:v>
                </c:pt>
                <c:pt idx="1">
                  <c:v>II</c:v>
                </c:pt>
                <c:pt idx="2">
                  <c:v>III</c:v>
                </c:pt>
                <c:pt idx="3">
                  <c:v>IV</c:v>
                </c:pt>
                <c:pt idx="4">
                  <c:v>V</c:v>
                </c:pt>
                <c:pt idx="5">
                  <c:v>VI</c:v>
                </c:pt>
                <c:pt idx="6">
                  <c:v>VII</c:v>
                </c:pt>
                <c:pt idx="7">
                  <c:v>VIII</c:v>
                </c:pt>
                <c:pt idx="8">
                  <c:v>IX</c:v>
                </c:pt>
                <c:pt idx="9">
                  <c:v>X</c:v>
                </c:pt>
                <c:pt idx="10">
                  <c:v>XI</c:v>
                </c:pt>
                <c:pt idx="11">
                  <c:v>XII</c:v>
                </c:pt>
              </c:strCache>
            </c:strRef>
          </c:cat>
          <c:val>
            <c:numRef>
              <c:f>Arkusz1!$C$2:$C$13</c:f>
              <c:numCache>
                <c:formatCode>General</c:formatCode>
                <c:ptCount val="12"/>
                <c:pt idx="0">
                  <c:v>475</c:v>
                </c:pt>
                <c:pt idx="1">
                  <c:v>471</c:v>
                </c:pt>
                <c:pt idx="2">
                  <c:v>383</c:v>
                </c:pt>
                <c:pt idx="3">
                  <c:v>410</c:v>
                </c:pt>
                <c:pt idx="4">
                  <c:v>505</c:v>
                </c:pt>
                <c:pt idx="5">
                  <c:v>538</c:v>
                </c:pt>
                <c:pt idx="6">
                  <c:v>626</c:v>
                </c:pt>
                <c:pt idx="7">
                  <c:v>689</c:v>
                </c:pt>
                <c:pt idx="8">
                  <c:v>546</c:v>
                </c:pt>
                <c:pt idx="9">
                  <c:v>552</c:v>
                </c:pt>
                <c:pt idx="10">
                  <c:v>497</c:v>
                </c:pt>
                <c:pt idx="11">
                  <c:v>468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5-860B-4237-A86B-F88421F6D8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3816320"/>
        <c:axId val="453850752"/>
      </c:lineChart>
      <c:catAx>
        <c:axId val="45369600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453850176"/>
        <c:crosses val="autoZero"/>
        <c:auto val="1"/>
        <c:lblAlgn val="ctr"/>
        <c:lblOffset val="100"/>
        <c:noMultiLvlLbl val="0"/>
      </c:catAx>
      <c:valAx>
        <c:axId val="453850176"/>
        <c:scaling>
          <c:orientation val="minMax"/>
          <c:max val="30"/>
          <c:min val="0"/>
        </c:scaling>
        <c:delete val="0"/>
        <c:axPos val="l"/>
        <c:majorGridlines/>
        <c:numFmt formatCode="#,##0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>
                <a:solidFill>
                  <a:schemeClr val="bg1"/>
                </a:solidFill>
              </a:defRPr>
            </a:pPr>
            <a:endParaRPr lang="en-US"/>
          </a:p>
        </c:txPr>
        <c:crossAx val="453696000"/>
        <c:crosses val="autoZero"/>
        <c:crossBetween val="between"/>
      </c:valAx>
      <c:valAx>
        <c:axId val="453850752"/>
        <c:scaling>
          <c:orientation val="minMax"/>
        </c:scaling>
        <c:delete val="0"/>
        <c:axPos val="r"/>
        <c:numFmt formatCode="General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>
                <a:solidFill>
                  <a:schemeClr val="bg1"/>
                </a:solidFill>
              </a:defRPr>
            </a:pPr>
            <a:endParaRPr lang="en-US"/>
          </a:p>
        </c:txPr>
        <c:crossAx val="453816320"/>
        <c:crosses val="max"/>
        <c:crossBetween val="between"/>
      </c:valAx>
      <c:catAx>
        <c:axId val="45381632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53850752"/>
        <c:crosses val="autoZero"/>
        <c:auto val="1"/>
        <c:lblAlgn val="ctr"/>
        <c:lblOffset val="100"/>
        <c:noMultiLvlLbl val="0"/>
      </c:catAx>
    </c:plotArea>
    <c:legend>
      <c:legendPos val="r"/>
      <c:layout>
        <c:manualLayout>
          <c:xMode val="edge"/>
          <c:yMode val="edge"/>
          <c:x val="0.14094494689201831"/>
          <c:y val="2.3224456932033323E-2"/>
          <c:w val="0.71323248302861952"/>
          <c:h val="7.5000039590870204E-2"/>
        </c:manualLayout>
      </c:layout>
      <c:overlay val="0"/>
      <c:txPr>
        <a:bodyPr/>
        <a:lstStyle/>
        <a:p>
          <a:pPr>
            <a:defRPr sz="100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2.6965372215559912E-2"/>
          <c:w val="0.96562499999999996"/>
          <c:h val="0.59184193450854239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hotele</c:v>
                </c:pt>
              </c:strCache>
            </c:strRef>
          </c:tx>
          <c:spPr>
            <a:solidFill>
              <a:srgbClr val="00206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Kategoria 1</c:v>
                </c:pt>
              </c:strCache>
            </c:strRef>
          </c:cat>
          <c:val>
            <c:numRef>
              <c:f>Arkusz1!$B$2</c:f>
              <c:numCache>
                <c:formatCode>0.0%</c:formatCode>
                <c:ptCount val="1"/>
                <c:pt idx="0">
                  <c:v>0.33900000000000002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B4E-40FC-B88E-E508BDC913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motele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"/>
                  <c:y val="-7.549122795893911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4B4E-40FC-B88E-E508BDC913F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1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Kategoria 1</c:v>
                </c:pt>
              </c:strCache>
            </c:strRef>
          </c:cat>
          <c:val>
            <c:numRef>
              <c:f>Arkusz1!$C$2</c:f>
              <c:numCache>
                <c:formatCode>0.0%</c:formatCode>
                <c:ptCount val="1"/>
                <c:pt idx="0">
                  <c:v>5.0000000000000001E-3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B4E-40FC-B88E-E508BDC913F3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pensjonaty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1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Kategoria 1</c:v>
                </c:pt>
              </c:strCache>
            </c:strRef>
          </c:cat>
          <c:val>
            <c:numRef>
              <c:f>Arkusz1!$D$2</c:f>
              <c:numCache>
                <c:formatCode>0.0%</c:formatCode>
                <c:ptCount val="1"/>
                <c:pt idx="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B4E-40FC-B88E-E508BDC913F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inne obiekty hotelowe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1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Kategoria 1</c:v>
                </c:pt>
              </c:strCache>
            </c:strRef>
          </c:cat>
          <c:val>
            <c:numRef>
              <c:f>Arkusz1!$E$2</c:f>
              <c:numCache>
                <c:formatCode>0.0%</c:formatCode>
                <c:ptCount val="1"/>
                <c:pt idx="0">
                  <c:v>0.159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4B4E-40FC-B88E-E508BDC913F3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ośrodki wczasowe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1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Kategoria 1</c:v>
                </c:pt>
              </c:strCache>
            </c:strRef>
          </c:cat>
          <c:val>
            <c:numRef>
              <c:f>Arkusz1!$F$2</c:f>
              <c:numCache>
                <c:formatCode>0.0%</c:formatCode>
                <c:ptCount val="1"/>
                <c:pt idx="0">
                  <c:v>6.7000000000000004E-2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B4E-40FC-B88E-E508BDC913F3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Ośrodki szkoleniowo-wypoczynkowe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1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Kategoria 1</c:v>
                </c:pt>
              </c:strCache>
            </c:strRef>
          </c:cat>
          <c:val>
            <c:numRef>
              <c:f>Arkusz1!$G$2</c:f>
              <c:numCache>
                <c:formatCode>0.0%</c:formatCode>
                <c:ptCount val="1"/>
                <c:pt idx="0">
                  <c:v>4.1000000000000002E-2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4B4E-40FC-B88E-E508BDC913F3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pokoje gościnne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1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Kategoria 1</c:v>
                </c:pt>
              </c:strCache>
            </c:strRef>
          </c:cat>
          <c:val>
            <c:numRef>
              <c:f>Arkusz1!$H$2</c:f>
              <c:numCache>
                <c:formatCode>0.0%</c:formatCode>
                <c:ptCount val="1"/>
                <c:pt idx="0">
                  <c:v>0.14599999999999999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4B4E-40FC-B88E-E508BDC913F3}"/>
            </c:ext>
          </c:extLst>
        </c:ser>
        <c:ser>
          <c:idx val="7"/>
          <c:order val="7"/>
          <c:tx>
            <c:strRef>
              <c:f>Arkusz1!$I$1</c:f>
              <c:strCache>
                <c:ptCount val="1"/>
                <c:pt idx="0">
                  <c:v>kwatery agroturystyczne</c:v>
                </c:pt>
              </c:strCache>
            </c:strRef>
          </c:tx>
          <c:spPr>
            <a:solidFill>
              <a:srgbClr val="9DA6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1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Kategoria 1</c:v>
                </c:pt>
              </c:strCache>
            </c:strRef>
          </c:cat>
          <c:val>
            <c:numRef>
              <c:f>Arkusz1!$I$2</c:f>
              <c:numCache>
                <c:formatCode>0.0%</c:formatCode>
                <c:ptCount val="1"/>
                <c:pt idx="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4B4E-40FC-B88E-E508BDC913F3}"/>
            </c:ext>
          </c:extLst>
        </c:ser>
        <c:ser>
          <c:idx val="8"/>
          <c:order val="8"/>
          <c:tx>
            <c:strRef>
              <c:f>Arkusz1!$J$1</c:f>
              <c:strCache>
                <c:ptCount val="1"/>
                <c:pt idx="0">
                  <c:v>inne obiekty</c:v>
                </c:pt>
              </c:strCache>
            </c:strRef>
          </c:tx>
          <c:spPr>
            <a:solidFill>
              <a:srgbClr val="6699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1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Kategoria 1</c:v>
                </c:pt>
              </c:strCache>
            </c:strRef>
          </c:cat>
          <c:val>
            <c:numRef>
              <c:f>Arkusz1!$J$2</c:f>
              <c:numCache>
                <c:formatCode>0.00%</c:formatCode>
                <c:ptCount val="1"/>
                <c:pt idx="0">
                  <c:v>0.193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4B4E-40FC-B88E-E508BDC913F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149582640"/>
        <c:axId val="1149576880"/>
      </c:barChart>
      <c:catAx>
        <c:axId val="114958264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49576880"/>
        <c:crosses val="autoZero"/>
        <c:auto val="1"/>
        <c:lblAlgn val="ctr"/>
        <c:lblOffset val="100"/>
        <c:noMultiLvlLbl val="0"/>
      </c:catAx>
      <c:valAx>
        <c:axId val="1149576880"/>
        <c:scaling>
          <c:orientation val="minMax"/>
          <c:max val="1"/>
        </c:scaling>
        <c:delete val="1"/>
        <c:axPos val="b"/>
        <c:numFmt formatCode="0.0%" sourceLinked="1"/>
        <c:majorTickMark val="out"/>
        <c:minorTickMark val="none"/>
        <c:tickLblPos val="nextTo"/>
        <c:crossAx val="11495826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739629712819125E-2"/>
          <c:y val="0.15904082667296851"/>
          <c:w val="0.96270266799820226"/>
          <c:h val="0.4668399674404606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Sprzedaż</c:v>
                </c:pt>
              </c:strCache>
            </c:strRef>
          </c:tx>
          <c:spPr>
            <a:solidFill>
              <a:srgbClr val="002060"/>
            </a:solidFill>
            <a:ln w="19050">
              <a:solidFill>
                <a:schemeClr val="lt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Arkusz1!$A$2:$A$13</c:f>
              <c:strCache>
                <c:ptCount val="12"/>
                <c:pt idx="0">
                  <c:v>Styczeń</c:v>
                </c:pt>
                <c:pt idx="1">
                  <c:v>Luty</c:v>
                </c:pt>
                <c:pt idx="2">
                  <c:v>Marzec</c:v>
                </c:pt>
                <c:pt idx="3">
                  <c:v>Kwiecień</c:v>
                </c:pt>
                <c:pt idx="4">
                  <c:v>Maj</c:v>
                </c:pt>
                <c:pt idx="5">
                  <c:v>Czerwiec</c:v>
                </c:pt>
                <c:pt idx="6">
                  <c:v>Lipiec</c:v>
                </c:pt>
                <c:pt idx="7">
                  <c:v>Sierpień</c:v>
                </c:pt>
                <c:pt idx="8">
                  <c:v>Wrzesień</c:v>
                </c:pt>
                <c:pt idx="9">
                  <c:v>Październik</c:v>
                </c:pt>
                <c:pt idx="10">
                  <c:v>Listopad</c:v>
                </c:pt>
                <c:pt idx="11">
                  <c:v>Grudzień</c:v>
                </c:pt>
              </c:strCache>
            </c:strRef>
          </c:cat>
          <c:val>
            <c:numRef>
              <c:f>Arkusz1!$B$2:$B$13</c:f>
              <c:numCache>
                <c:formatCode>0.0%</c:formatCode>
                <c:ptCount val="12"/>
                <c:pt idx="0">
                  <c:v>7.0220260549866229E-2</c:v>
                </c:pt>
                <c:pt idx="1">
                  <c:v>6.8412954802980458E-2</c:v>
                </c:pt>
                <c:pt idx="2">
                  <c:v>6.3392456277060749E-2</c:v>
                </c:pt>
                <c:pt idx="3">
                  <c:v>7.1413826939508526E-2</c:v>
                </c:pt>
                <c:pt idx="4">
                  <c:v>8.4604984079637929E-2</c:v>
                </c:pt>
                <c:pt idx="5">
                  <c:v>9.0764862997893755E-2</c:v>
                </c:pt>
                <c:pt idx="6">
                  <c:v>9.0909358990710232E-2</c:v>
                </c:pt>
                <c:pt idx="7">
                  <c:v>0.10301863924584888</c:v>
                </c:pt>
                <c:pt idx="8">
                  <c:v>9.3963679900091343E-2</c:v>
                </c:pt>
                <c:pt idx="9">
                  <c:v>9.561432545068374E-2</c:v>
                </c:pt>
                <c:pt idx="10">
                  <c:v>8.7921756894338773E-2</c:v>
                </c:pt>
                <c:pt idx="11">
                  <c:v>7.9762893871379401E-2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BE-476C-B103-FAC41F82CD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149571120"/>
        <c:axId val="1149579280"/>
      </c:barChart>
      <c:catAx>
        <c:axId val="114957112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149579280"/>
        <c:crosses val="autoZero"/>
        <c:auto val="1"/>
        <c:lblAlgn val="ctr"/>
        <c:lblOffset val="100"/>
        <c:noMultiLvlLbl val="0"/>
      </c:catAx>
      <c:valAx>
        <c:axId val="1149579280"/>
        <c:scaling>
          <c:orientation val="minMax"/>
        </c:scaling>
        <c:delete val="1"/>
        <c:axPos val="l"/>
        <c:numFmt formatCode="0.0%" sourceLinked="1"/>
        <c:majorTickMark val="out"/>
        <c:minorTickMark val="none"/>
        <c:tickLblPos val="nextTo"/>
        <c:crossAx val="11495711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6631690988294069"/>
          <c:y val="0"/>
          <c:w val="0.48937808532394605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udzielone noclegi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dLbl>
              <c:idx val="2"/>
              <c:layout>
                <c:manualLayout>
                  <c:x val="-8.0113024548439087E-3"/>
                  <c:y val="-1.443431525341847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5463-4080-A532-9B7102DEB6B4}"/>
                </c:ext>
              </c:extLst>
            </c:dLbl>
            <c:numFmt formatCode="#,##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Arkusz1!$A$2:$A$17</c:f>
              <c:strCache>
                <c:ptCount val="16"/>
                <c:pt idx="0">
                  <c:v>Małopolskie </c:v>
                </c:pt>
                <c:pt idx="1">
                  <c:v>Mazowieckie </c:v>
                </c:pt>
                <c:pt idx="2">
                  <c:v>Lubuskie </c:v>
                </c:pt>
                <c:pt idx="3">
                  <c:v>Zachodniopomorskie </c:v>
                </c:pt>
                <c:pt idx="4">
                  <c:v>Wielkopolskie </c:v>
                </c:pt>
                <c:pt idx="5">
                  <c:v>Dolnośląskie </c:v>
                </c:pt>
                <c:pt idx="6">
                  <c:v>Pomorskie </c:v>
                </c:pt>
                <c:pt idx="7">
                  <c:v>Śląskie </c:v>
                </c:pt>
                <c:pt idx="8">
                  <c:v>Łódzkie </c:v>
                </c:pt>
                <c:pt idx="9">
                  <c:v>Opolskie </c:v>
                </c:pt>
                <c:pt idx="10">
                  <c:v>Podlaskie </c:v>
                </c:pt>
                <c:pt idx="11">
                  <c:v>Podkarpackie </c:v>
                </c:pt>
                <c:pt idx="12">
                  <c:v>Lubelskie </c:v>
                </c:pt>
                <c:pt idx="13">
                  <c:v>Warmińsko-mazurskie </c:v>
                </c:pt>
                <c:pt idx="14">
                  <c:v>Świętokrzyskie </c:v>
                </c:pt>
                <c:pt idx="15">
                  <c:v>Kujawsko-pomorskie </c:v>
                </c:pt>
              </c:strCache>
            </c:strRef>
          </c:cat>
          <c:val>
            <c:numRef>
              <c:f>Arkusz1!$B$2:$B$17</c:f>
              <c:numCache>
                <c:formatCode>0.0</c:formatCode>
                <c:ptCount val="16"/>
                <c:pt idx="0">
                  <c:v>15.506422000000001</c:v>
                </c:pt>
                <c:pt idx="1">
                  <c:v>11.144857</c:v>
                </c:pt>
                <c:pt idx="2">
                  <c:v>1.4667749999999999</c:v>
                </c:pt>
                <c:pt idx="3">
                  <c:v>16.524806000000002</c:v>
                </c:pt>
                <c:pt idx="4">
                  <c:v>3.8523269999999998</c:v>
                </c:pt>
                <c:pt idx="5">
                  <c:v>11.256591999999999</c:v>
                </c:pt>
                <c:pt idx="6">
                  <c:v>10.915105000000001</c:v>
                </c:pt>
                <c:pt idx="7">
                  <c:v>6.1583810000000003</c:v>
                </c:pt>
                <c:pt idx="8">
                  <c:v>2.5670989999999998</c:v>
                </c:pt>
                <c:pt idx="9">
                  <c:v>0.77219800000000005</c:v>
                </c:pt>
                <c:pt idx="10">
                  <c:v>1.2798160000000001</c:v>
                </c:pt>
                <c:pt idx="11">
                  <c:v>3.569858</c:v>
                </c:pt>
                <c:pt idx="12">
                  <c:v>2.382609</c:v>
                </c:pt>
                <c:pt idx="13">
                  <c:v>3.4812970000000001</c:v>
                </c:pt>
                <c:pt idx="14">
                  <c:v>2.0445319999999998</c:v>
                </c:pt>
                <c:pt idx="15">
                  <c:v>4.7254690000000004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udzielone noclegi turystom zagranicznym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Arkusz1!$A$2:$A$17</c:f>
              <c:strCache>
                <c:ptCount val="16"/>
                <c:pt idx="0">
                  <c:v>Małopolskie </c:v>
                </c:pt>
                <c:pt idx="1">
                  <c:v>Mazowieckie </c:v>
                </c:pt>
                <c:pt idx="2">
                  <c:v>Lubuskie </c:v>
                </c:pt>
                <c:pt idx="3">
                  <c:v>Zachodniopomorskie </c:v>
                </c:pt>
                <c:pt idx="4">
                  <c:v>Wielkopolskie </c:v>
                </c:pt>
                <c:pt idx="5">
                  <c:v>Dolnośląskie </c:v>
                </c:pt>
                <c:pt idx="6">
                  <c:v>Pomorskie </c:v>
                </c:pt>
                <c:pt idx="7">
                  <c:v>Śląskie </c:v>
                </c:pt>
                <c:pt idx="8">
                  <c:v>Łódzkie </c:v>
                </c:pt>
                <c:pt idx="9">
                  <c:v>Opolskie </c:v>
                </c:pt>
                <c:pt idx="10">
                  <c:v>Podlaskie </c:v>
                </c:pt>
                <c:pt idx="11">
                  <c:v>Podkarpackie </c:v>
                </c:pt>
                <c:pt idx="12">
                  <c:v>Lubelskie </c:v>
                </c:pt>
                <c:pt idx="13">
                  <c:v>Warmińsko-mazurskie </c:v>
                </c:pt>
                <c:pt idx="14">
                  <c:v>Świętokrzyskie </c:v>
                </c:pt>
                <c:pt idx="15">
                  <c:v>Kujawsko-pomorskie </c:v>
                </c:pt>
              </c:strCache>
            </c:strRef>
          </c:cat>
          <c:val>
            <c:numRef>
              <c:f>Arkusz1!$C$2:$C$17</c:f>
              <c:numCache>
                <c:formatCode>0.0</c:formatCode>
                <c:ptCount val="16"/>
                <c:pt idx="0">
                  <c:v>4.7727060000000003</c:v>
                </c:pt>
                <c:pt idx="1">
                  <c:v>3.2195589999999998</c:v>
                </c:pt>
                <c:pt idx="2">
                  <c:v>0.335947</c:v>
                </c:pt>
                <c:pt idx="3">
                  <c:v>3.4609450000000002</c:v>
                </c:pt>
                <c:pt idx="4">
                  <c:v>0.66019099999999997</c:v>
                </c:pt>
                <c:pt idx="5">
                  <c:v>1.8156699999999999</c:v>
                </c:pt>
                <c:pt idx="6">
                  <c:v>1.6072439999999999</c:v>
                </c:pt>
                <c:pt idx="7">
                  <c:v>0.79944800000000005</c:v>
                </c:pt>
                <c:pt idx="8">
                  <c:v>0.30058000000000001</c:v>
                </c:pt>
                <c:pt idx="9">
                  <c:v>9.0348999999999999E-2</c:v>
                </c:pt>
                <c:pt idx="10">
                  <c:v>0.14017499999999999</c:v>
                </c:pt>
                <c:pt idx="11">
                  <c:v>0.36921500000000002</c:v>
                </c:pt>
                <c:pt idx="12">
                  <c:v>0.22097</c:v>
                </c:pt>
                <c:pt idx="13">
                  <c:v>0.23827999999999999</c:v>
                </c:pt>
                <c:pt idx="14">
                  <c:v>0.125717</c:v>
                </c:pt>
                <c:pt idx="15">
                  <c:v>0.23503299999999999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463-4080-A532-9B7102DEB6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8"/>
        <c:overlap val="50"/>
        <c:axId val="348882432"/>
        <c:axId val="450155008"/>
      </c:barChart>
      <c:catAx>
        <c:axId val="348882432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450155008"/>
        <c:crosses val="autoZero"/>
        <c:auto val="1"/>
        <c:lblAlgn val="ctr"/>
        <c:lblOffset val="100"/>
        <c:noMultiLvlLbl val="0"/>
      </c:catAx>
      <c:valAx>
        <c:axId val="450155008"/>
        <c:scaling>
          <c:orientation val="minMax"/>
          <c:max val="17"/>
          <c:min val="0"/>
        </c:scaling>
        <c:delete val="1"/>
        <c:axPos val="t"/>
        <c:numFmt formatCode="0.0" sourceLinked="1"/>
        <c:majorTickMark val="out"/>
        <c:minorTickMark val="none"/>
        <c:tickLblPos val="nextTo"/>
        <c:crossAx val="348882432"/>
        <c:crosses val="autoZero"/>
        <c:crossBetween val="between"/>
      </c:valAx>
      <c:spPr>
        <a:noFill/>
        <a:ln w="25400">
          <a:noFill/>
        </a:ln>
      </c:spPr>
    </c:plotArea>
    <c:legend>
      <c:legendPos val="r"/>
      <c:layout>
        <c:manualLayout>
          <c:xMode val="edge"/>
          <c:yMode val="edge"/>
          <c:x val="0.57854240975351889"/>
          <c:y val="0.64341915330325006"/>
          <c:w val="0.3146402241818958"/>
          <c:h val="0.1722674936622603"/>
        </c:manualLayout>
      </c:layout>
      <c:overlay val="0"/>
      <c:txPr>
        <a:bodyPr/>
        <a:lstStyle/>
        <a:p>
          <a:pPr>
            <a:defRPr sz="100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932232646482891"/>
          <c:y val="0"/>
          <c:w val="0.68233036741193043"/>
          <c:h val="1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zmiana r/r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 b="1">
                    <a:solidFill>
                      <a:schemeClr val="tx1"/>
                    </a:solidFill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Arkusz1!$A$2:$A$17</c:f>
              <c:numCache>
                <c:formatCode>General</c:formatCode>
                <c:ptCount val="16"/>
              </c:numCache>
            </c:numRef>
          </c:cat>
          <c:val>
            <c:numRef>
              <c:f>Arkusz1!$B$2:$B$17</c:f>
              <c:numCache>
                <c:formatCode>0%</c:formatCode>
                <c:ptCount val="16"/>
                <c:pt idx="0">
                  <c:v>0.31</c:v>
                </c:pt>
                <c:pt idx="1">
                  <c:v>0.28999999999999998</c:v>
                </c:pt>
                <c:pt idx="2">
                  <c:v>0.23</c:v>
                </c:pt>
                <c:pt idx="3">
                  <c:v>0.21</c:v>
                </c:pt>
                <c:pt idx="4">
                  <c:v>0.17</c:v>
                </c:pt>
                <c:pt idx="5">
                  <c:v>0.16</c:v>
                </c:pt>
                <c:pt idx="6">
                  <c:v>0.15</c:v>
                </c:pt>
                <c:pt idx="7">
                  <c:v>0.13</c:v>
                </c:pt>
                <c:pt idx="8">
                  <c:v>0.12</c:v>
                </c:pt>
                <c:pt idx="9">
                  <c:v>0.12</c:v>
                </c:pt>
                <c:pt idx="10">
                  <c:v>0.11</c:v>
                </c:pt>
                <c:pt idx="11">
                  <c:v>0.1</c:v>
                </c:pt>
                <c:pt idx="12">
                  <c:v>0.09</c:v>
                </c:pt>
                <c:pt idx="13">
                  <c:v>7.0000000000000007E-2</c:v>
                </c:pt>
                <c:pt idx="14">
                  <c:v>0.06</c:v>
                </c:pt>
                <c:pt idx="15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numRef>
              <c:f>Arkusz1!$A$2:$A$17</c:f>
              <c:numCache>
                <c:formatCode>General</c:formatCode>
                <c:ptCount val="16"/>
              </c:numCache>
            </c:numRef>
          </c:cat>
          <c:val>
            <c:numRef>
              <c:f>Arkusz1!$C$2:$C$17</c:f>
              <c:numCache>
                <c:formatCode>0%</c:formatCode>
                <c:ptCount val="16"/>
                <c:pt idx="0">
                  <c:v>0.69</c:v>
                </c:pt>
                <c:pt idx="1">
                  <c:v>0.71</c:v>
                </c:pt>
                <c:pt idx="2">
                  <c:v>0.77</c:v>
                </c:pt>
                <c:pt idx="3">
                  <c:v>0.79</c:v>
                </c:pt>
                <c:pt idx="4">
                  <c:v>0.83</c:v>
                </c:pt>
                <c:pt idx="5">
                  <c:v>0.84</c:v>
                </c:pt>
                <c:pt idx="6">
                  <c:v>0.85</c:v>
                </c:pt>
                <c:pt idx="7">
                  <c:v>0.87</c:v>
                </c:pt>
                <c:pt idx="8">
                  <c:v>0.88</c:v>
                </c:pt>
                <c:pt idx="9">
                  <c:v>0.88</c:v>
                </c:pt>
                <c:pt idx="10">
                  <c:v>0.89</c:v>
                </c:pt>
                <c:pt idx="11">
                  <c:v>0.9</c:v>
                </c:pt>
                <c:pt idx="12">
                  <c:v>0.91</c:v>
                </c:pt>
                <c:pt idx="13">
                  <c:v>0.92999999999999994</c:v>
                </c:pt>
                <c:pt idx="14">
                  <c:v>0.94</c:v>
                </c:pt>
                <c:pt idx="15">
                  <c:v>0.95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185F-4BB7-8238-E8ADEAEDD8B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349059584"/>
        <c:axId val="450156736"/>
      </c:barChart>
      <c:catAx>
        <c:axId val="349059584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50156736"/>
        <c:crosses val="autoZero"/>
        <c:auto val="1"/>
        <c:lblAlgn val="ctr"/>
        <c:lblOffset val="100"/>
        <c:noMultiLvlLbl val="0"/>
      </c:catAx>
      <c:valAx>
        <c:axId val="450156736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49059584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1578433129904417E-2"/>
          <c:y val="0.18664827692566532"/>
          <c:w val="0.7287517162862116"/>
          <c:h val="0.60860966494771984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Arkusz1!$F$1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dolnośląskie</c:v>
                </c:pt>
              </c:strCache>
            </c:strRef>
          </c:cat>
          <c:val>
            <c:numRef>
              <c:f>Arkusz1!$F$2</c:f>
              <c:numCache>
                <c:formatCode>0%</c:formatCode>
                <c:ptCount val="1"/>
                <c:pt idx="0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975-4692-A463-3B13C49EF674}"/>
            </c:ext>
          </c:extLst>
        </c:ser>
        <c:ser>
          <c:idx val="2"/>
          <c:order val="1"/>
          <c:tx>
            <c:strRef>
              <c:f>Arkusz1!$G$1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dolnośląskie</c:v>
                </c:pt>
              </c:strCache>
            </c:strRef>
          </c:cat>
          <c:val>
            <c:numRef>
              <c:f>Arkusz1!$G$2</c:f>
              <c:numCache>
                <c:formatCode>0%</c:formatCode>
                <c:ptCount val="1"/>
                <c:pt idx="0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975-4692-A463-3B13C49EF674}"/>
            </c:ext>
          </c:extLst>
        </c:ser>
        <c:ser>
          <c:idx val="3"/>
          <c:order val="2"/>
          <c:tx>
            <c:strRef>
              <c:f>Arkusz1!$H$1</c:f>
              <c:strCache>
                <c:ptCount val="1"/>
                <c:pt idx="0">
                  <c:v>2018</c:v>
                </c:pt>
              </c:strCache>
            </c:strRef>
          </c:tx>
          <c:spPr>
            <a:solidFill>
              <a:schemeClr val="tx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dolnośląskie</c:v>
                </c:pt>
              </c:strCache>
            </c:strRef>
          </c:cat>
          <c:val>
            <c:numRef>
              <c:f>Arkusz1!$H$2</c:f>
              <c:numCache>
                <c:formatCode>0%</c:formatCode>
                <c:ptCount val="1"/>
                <c:pt idx="0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7975-4692-A463-3B13C49EF674}"/>
            </c:ext>
          </c:extLst>
        </c:ser>
        <c:ser>
          <c:idx val="4"/>
          <c:order val="3"/>
          <c:tx>
            <c:strRef>
              <c:f>Arkusz1!$I$1</c:f>
              <c:strCache>
                <c:ptCount val="1"/>
                <c:pt idx="0">
                  <c:v>2019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dolnośląskie</c:v>
                </c:pt>
              </c:strCache>
            </c:strRef>
          </c:cat>
          <c:val>
            <c:numRef>
              <c:f>Arkusz1!$I$2</c:f>
              <c:numCache>
                <c:formatCode>0%</c:formatCode>
                <c:ptCount val="1"/>
                <c:pt idx="0">
                  <c:v>0.23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975-4692-A463-3B13C49EF674}"/>
            </c:ext>
          </c:extLst>
        </c:ser>
        <c:ser>
          <c:idx val="5"/>
          <c:order val="4"/>
          <c:tx>
            <c:strRef>
              <c:f>Arkusz1!$J$1</c:f>
              <c:strCache>
                <c:ptCount val="1"/>
                <c:pt idx="0">
                  <c:v>2021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dolnośląskie</c:v>
                </c:pt>
              </c:strCache>
            </c:strRef>
          </c:cat>
          <c:val>
            <c:numRef>
              <c:f>Arkusz1!$J$2</c:f>
              <c:numCache>
                <c:formatCode>0%</c:formatCode>
                <c:ptCount val="1"/>
                <c:pt idx="0">
                  <c:v>0.17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64A-44BB-8EFC-6797697857B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20"/>
        <c:overlap val="-30"/>
        <c:axId val="384722944"/>
        <c:axId val="388058496"/>
      </c:barChart>
      <c:catAx>
        <c:axId val="38472294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>
            <a:noFill/>
          </a:ln>
        </c:spPr>
        <c:crossAx val="388058496"/>
        <c:crosses val="autoZero"/>
        <c:auto val="1"/>
        <c:lblAlgn val="ctr"/>
        <c:lblOffset val="100"/>
        <c:noMultiLvlLbl val="0"/>
      </c:catAx>
      <c:valAx>
        <c:axId val="388058496"/>
        <c:scaling>
          <c:orientation val="minMax"/>
          <c:max val="0.25"/>
          <c:min val="0"/>
        </c:scaling>
        <c:delete val="1"/>
        <c:axPos val="l"/>
        <c:numFmt formatCode="0%" sourceLinked="1"/>
        <c:majorTickMark val="out"/>
        <c:minorTickMark val="none"/>
        <c:tickLblPos val="nextTo"/>
        <c:crossAx val="3847229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800"/>
      </a:pPr>
      <a:endParaRPr lang="en-US"/>
    </a:p>
  </c:txPr>
  <c:externalData r:id="rId1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1578433129904417E-2"/>
          <c:y val="0.29232368985639495"/>
          <c:w val="0.7287517162862116"/>
          <c:h val="0.4673001467712846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Arkusz1!$F$1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podkarpackie</c:v>
                </c:pt>
              </c:strCache>
            </c:strRef>
          </c:cat>
          <c:val>
            <c:numRef>
              <c:f>Arkusz1!$F$2</c:f>
              <c:numCache>
                <c:formatCode>0%</c:formatCode>
                <c:ptCount val="1"/>
                <c:pt idx="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DD2-4943-A163-21B90CCC7EC7}"/>
            </c:ext>
          </c:extLst>
        </c:ser>
        <c:ser>
          <c:idx val="2"/>
          <c:order val="1"/>
          <c:tx>
            <c:strRef>
              <c:f>Arkusz1!$G$1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podkarpackie</c:v>
                </c:pt>
              </c:strCache>
            </c:strRef>
          </c:cat>
          <c:val>
            <c:numRef>
              <c:f>Arkusz1!$G$2</c:f>
              <c:numCache>
                <c:formatCode>0%</c:formatCode>
                <c:ptCount val="1"/>
                <c:pt idx="0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DD2-4943-A163-21B90CCC7EC7}"/>
            </c:ext>
          </c:extLst>
        </c:ser>
        <c:ser>
          <c:idx val="3"/>
          <c:order val="2"/>
          <c:tx>
            <c:strRef>
              <c:f>Arkusz1!$H$1</c:f>
              <c:strCache>
                <c:ptCount val="1"/>
                <c:pt idx="0">
                  <c:v>2018</c:v>
                </c:pt>
              </c:strCache>
            </c:strRef>
          </c:tx>
          <c:spPr>
            <a:solidFill>
              <a:schemeClr val="tx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podkarpackie</c:v>
                </c:pt>
              </c:strCache>
            </c:strRef>
          </c:cat>
          <c:val>
            <c:numRef>
              <c:f>Arkusz1!$H$2</c:f>
              <c:numCache>
                <c:formatCode>0%</c:formatCode>
                <c:ptCount val="1"/>
                <c:pt idx="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DD2-4943-A163-21B90CCC7EC7}"/>
            </c:ext>
          </c:extLst>
        </c:ser>
        <c:ser>
          <c:idx val="4"/>
          <c:order val="3"/>
          <c:tx>
            <c:strRef>
              <c:f>Arkusz1!$I$1</c:f>
              <c:strCache>
                <c:ptCount val="1"/>
                <c:pt idx="0">
                  <c:v>2019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podkarpackie</c:v>
                </c:pt>
              </c:strCache>
            </c:strRef>
          </c:cat>
          <c:val>
            <c:numRef>
              <c:f>Arkusz1!$I$2</c:f>
              <c:numCache>
                <c:formatCode>0%</c:formatCode>
                <c:ptCount val="1"/>
                <c:pt idx="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DD2-4943-A163-21B90CCC7EC7}"/>
            </c:ext>
          </c:extLst>
        </c:ser>
        <c:ser>
          <c:idx val="5"/>
          <c:order val="4"/>
          <c:tx>
            <c:strRef>
              <c:f>Arkusz1!$J$1</c:f>
              <c:strCache>
                <c:ptCount val="1"/>
                <c:pt idx="0">
                  <c:v>2021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podkarpackie</c:v>
                </c:pt>
              </c:strCache>
            </c:strRef>
          </c:cat>
          <c:val>
            <c:numRef>
              <c:f>Arkusz1!$J$2</c:f>
              <c:numCache>
                <c:formatCode>0%</c:formatCode>
                <c:ptCount val="1"/>
                <c:pt idx="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4C-4250-9A63-3764CA2823D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20"/>
        <c:overlap val="-30"/>
        <c:axId val="389100544"/>
        <c:axId val="388060224"/>
      </c:barChart>
      <c:catAx>
        <c:axId val="38910054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>
            <a:noFill/>
          </a:ln>
        </c:spPr>
        <c:crossAx val="388060224"/>
        <c:crosses val="autoZero"/>
        <c:auto val="1"/>
        <c:lblAlgn val="ctr"/>
        <c:lblOffset val="100"/>
        <c:noMultiLvlLbl val="0"/>
      </c:catAx>
      <c:valAx>
        <c:axId val="388060224"/>
        <c:scaling>
          <c:orientation val="minMax"/>
          <c:max val="0.25"/>
          <c:min val="0"/>
        </c:scaling>
        <c:delete val="1"/>
        <c:axPos val="l"/>
        <c:numFmt formatCode="0%" sourceLinked="1"/>
        <c:majorTickMark val="out"/>
        <c:minorTickMark val="none"/>
        <c:tickLblPos val="nextTo"/>
        <c:crossAx val="3891005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800"/>
      </a:pPr>
      <a:endParaRPr lang="en-US"/>
    </a:p>
  </c:txPr>
  <c:externalData r:id="rId1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1578433129904417E-2"/>
          <c:y val="0.36121295179878316"/>
          <c:w val="0.7287517162862116"/>
          <c:h val="0.430553900400975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Arkusz1!$F$1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podlaskie</c:v>
                </c:pt>
              </c:strCache>
            </c:strRef>
          </c:cat>
          <c:val>
            <c:numRef>
              <c:f>Arkusz1!$F$2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5B-4A48-9513-51EF7952CA35}"/>
            </c:ext>
          </c:extLst>
        </c:ser>
        <c:ser>
          <c:idx val="1"/>
          <c:order val="1"/>
          <c:tx>
            <c:strRef>
              <c:f>Arkusz1!$G$1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podlaskie</c:v>
                </c:pt>
              </c:strCache>
            </c:strRef>
          </c:cat>
          <c:val>
            <c:numRef>
              <c:f>Arkusz1!$G$2</c:f>
              <c:numCache>
                <c:formatCode>0%</c:formatCode>
                <c:ptCount val="1"/>
                <c:pt idx="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5B-4A48-9513-51EF7952CA35}"/>
            </c:ext>
          </c:extLst>
        </c:ser>
        <c:ser>
          <c:idx val="2"/>
          <c:order val="2"/>
          <c:tx>
            <c:strRef>
              <c:f>Arkusz1!$H$1</c:f>
              <c:strCache>
                <c:ptCount val="1"/>
                <c:pt idx="0">
                  <c:v>2018</c:v>
                </c:pt>
              </c:strCache>
            </c:strRef>
          </c:tx>
          <c:spPr>
            <a:solidFill>
              <a:schemeClr val="tx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podlaskie</c:v>
                </c:pt>
              </c:strCache>
            </c:strRef>
          </c:cat>
          <c:val>
            <c:numRef>
              <c:f>Arkusz1!$H$2</c:f>
              <c:numCache>
                <c:formatCode>0%</c:formatCode>
                <c:ptCount val="1"/>
                <c:pt idx="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5B-4A48-9513-51EF7952CA35}"/>
            </c:ext>
          </c:extLst>
        </c:ser>
        <c:ser>
          <c:idx val="3"/>
          <c:order val="3"/>
          <c:tx>
            <c:strRef>
              <c:f>Arkusz1!$I$1</c:f>
              <c:strCache>
                <c:ptCount val="1"/>
                <c:pt idx="0">
                  <c:v>2019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podlaskie</c:v>
                </c:pt>
              </c:strCache>
            </c:strRef>
          </c:cat>
          <c:val>
            <c:numRef>
              <c:f>Arkusz1!$I$2</c:f>
              <c:numCache>
                <c:formatCode>0%</c:formatCode>
                <c:ptCount val="1"/>
                <c:pt idx="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EA5B-4A48-9513-51EF7952CA35}"/>
            </c:ext>
          </c:extLst>
        </c:ser>
        <c:ser>
          <c:idx val="4"/>
          <c:order val="4"/>
          <c:tx>
            <c:strRef>
              <c:f>Arkusz1!$J$1</c:f>
              <c:strCache>
                <c:ptCount val="1"/>
                <c:pt idx="0">
                  <c:v>2021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podlaskie</c:v>
                </c:pt>
              </c:strCache>
            </c:strRef>
          </c:cat>
          <c:val>
            <c:numRef>
              <c:f>Arkusz1!$J$2</c:f>
              <c:numCache>
                <c:formatCode>0%</c:formatCode>
                <c:ptCount val="1"/>
                <c:pt idx="0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A5B-4A48-9513-51EF7952CA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20"/>
        <c:overlap val="-30"/>
        <c:axId val="384723968"/>
        <c:axId val="388061952"/>
      </c:barChart>
      <c:catAx>
        <c:axId val="38472396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>
            <a:noFill/>
          </a:ln>
        </c:spPr>
        <c:crossAx val="388061952"/>
        <c:crosses val="autoZero"/>
        <c:auto val="1"/>
        <c:lblAlgn val="ctr"/>
        <c:lblOffset val="100"/>
        <c:noMultiLvlLbl val="0"/>
      </c:catAx>
      <c:valAx>
        <c:axId val="388061952"/>
        <c:scaling>
          <c:orientation val="minMax"/>
          <c:max val="0.2"/>
          <c:min val="0"/>
        </c:scaling>
        <c:delete val="1"/>
        <c:axPos val="l"/>
        <c:numFmt formatCode="0%" sourceLinked="1"/>
        <c:majorTickMark val="out"/>
        <c:minorTickMark val="none"/>
        <c:tickLblPos val="nextTo"/>
        <c:crossAx val="38472396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800"/>
      </a:pPr>
      <a:endParaRPr lang="en-US"/>
    </a:p>
  </c:txPr>
  <c:externalData r:id="rId1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1578433129904417E-2"/>
          <c:y val="0.18664827692566532"/>
          <c:w val="0.7287517162862116"/>
          <c:h val="0.60860966494771984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Arkusz1!$F$1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świętokrzyskie</c:v>
                </c:pt>
              </c:strCache>
            </c:strRef>
          </c:cat>
          <c:val>
            <c:numRef>
              <c:f>Arkusz1!$F$2</c:f>
              <c:numCache>
                <c:formatCode>0%</c:formatCode>
                <c:ptCount val="1"/>
                <c:pt idx="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BCA-4CB4-B9E0-A9DF930C1FED}"/>
            </c:ext>
          </c:extLst>
        </c:ser>
        <c:ser>
          <c:idx val="2"/>
          <c:order val="1"/>
          <c:tx>
            <c:strRef>
              <c:f>Arkusz1!$G$1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świętokrzyskie</c:v>
                </c:pt>
              </c:strCache>
            </c:strRef>
          </c:cat>
          <c:val>
            <c:numRef>
              <c:f>Arkusz1!$G$2</c:f>
              <c:numCache>
                <c:formatCode>0%</c:formatCode>
                <c:ptCount val="1"/>
                <c:pt idx="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BCA-4CB4-B9E0-A9DF930C1FED}"/>
            </c:ext>
          </c:extLst>
        </c:ser>
        <c:ser>
          <c:idx val="3"/>
          <c:order val="2"/>
          <c:tx>
            <c:strRef>
              <c:f>Arkusz1!$H$1</c:f>
              <c:strCache>
                <c:ptCount val="1"/>
                <c:pt idx="0">
                  <c:v>2018</c:v>
                </c:pt>
              </c:strCache>
            </c:strRef>
          </c:tx>
          <c:spPr>
            <a:solidFill>
              <a:schemeClr val="tx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świętokrzyskie</c:v>
                </c:pt>
              </c:strCache>
            </c:strRef>
          </c:cat>
          <c:val>
            <c:numRef>
              <c:f>Arkusz1!$H$2</c:f>
              <c:numCache>
                <c:formatCode>0%</c:formatCode>
                <c:ptCount val="1"/>
                <c:pt idx="0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BCA-4CB4-B9E0-A9DF930C1FED}"/>
            </c:ext>
          </c:extLst>
        </c:ser>
        <c:ser>
          <c:idx val="4"/>
          <c:order val="3"/>
          <c:tx>
            <c:strRef>
              <c:f>Arkusz1!$I$1</c:f>
              <c:strCache>
                <c:ptCount val="1"/>
                <c:pt idx="0">
                  <c:v>2019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świętokrzyskie</c:v>
                </c:pt>
              </c:strCache>
            </c:strRef>
          </c:cat>
          <c:val>
            <c:numRef>
              <c:f>Arkusz1!$I$2</c:f>
              <c:numCache>
                <c:formatCode>0%</c:formatCode>
                <c:ptCount val="1"/>
                <c:pt idx="0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BCA-4CB4-B9E0-A9DF930C1FED}"/>
            </c:ext>
          </c:extLst>
        </c:ser>
        <c:ser>
          <c:idx val="5"/>
          <c:order val="4"/>
          <c:tx>
            <c:strRef>
              <c:f>Arkusz1!$J$1</c:f>
              <c:strCache>
                <c:ptCount val="1"/>
                <c:pt idx="0">
                  <c:v>2021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świętokrzyskie</c:v>
                </c:pt>
              </c:strCache>
            </c:strRef>
          </c:cat>
          <c:val>
            <c:numRef>
              <c:f>Arkusz1!$J$2</c:f>
              <c:numCache>
                <c:formatCode>0%</c:formatCode>
                <c:ptCount val="1"/>
                <c:pt idx="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626-479F-B4AE-201C97167BE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20"/>
        <c:overlap val="-30"/>
        <c:axId val="388547072"/>
        <c:axId val="389022272"/>
      </c:barChart>
      <c:catAx>
        <c:axId val="38854707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>
            <a:noFill/>
          </a:ln>
        </c:spPr>
        <c:crossAx val="389022272"/>
        <c:crosses val="autoZero"/>
        <c:auto val="1"/>
        <c:lblAlgn val="ctr"/>
        <c:lblOffset val="100"/>
        <c:noMultiLvlLbl val="0"/>
      </c:catAx>
      <c:valAx>
        <c:axId val="389022272"/>
        <c:scaling>
          <c:orientation val="minMax"/>
          <c:max val="0.2"/>
          <c:min val="0"/>
        </c:scaling>
        <c:delete val="1"/>
        <c:axPos val="l"/>
        <c:numFmt formatCode="0%" sourceLinked="1"/>
        <c:majorTickMark val="out"/>
        <c:minorTickMark val="none"/>
        <c:tickLblPos val="nextTo"/>
        <c:crossAx val="38854707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800"/>
      </a:pPr>
      <a:endParaRPr lang="en-US"/>
    </a:p>
  </c:txPr>
  <c:externalData r:id="rId1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1578433129904417E-2"/>
          <c:y val="0.18664827692566532"/>
          <c:w val="0.7287517162862116"/>
          <c:h val="0.60860966494771984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Arkusz1!$F$1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lubelskie</c:v>
                </c:pt>
              </c:strCache>
            </c:strRef>
          </c:cat>
          <c:val>
            <c:numRef>
              <c:f>Arkusz1!$F$2</c:f>
              <c:numCache>
                <c:formatCode>0%</c:formatCode>
                <c:ptCount val="1"/>
                <c:pt idx="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23C-4166-ACA2-932A6B2472FF}"/>
            </c:ext>
          </c:extLst>
        </c:ser>
        <c:ser>
          <c:idx val="2"/>
          <c:order val="1"/>
          <c:tx>
            <c:strRef>
              <c:f>Arkusz1!$G$1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lubelskie</c:v>
                </c:pt>
              </c:strCache>
            </c:strRef>
          </c:cat>
          <c:val>
            <c:numRef>
              <c:f>Arkusz1!$G$2</c:f>
              <c:numCache>
                <c:formatCode>0%</c:formatCode>
                <c:ptCount val="1"/>
                <c:pt idx="0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23C-4166-ACA2-932A6B2472FF}"/>
            </c:ext>
          </c:extLst>
        </c:ser>
        <c:ser>
          <c:idx val="3"/>
          <c:order val="2"/>
          <c:tx>
            <c:strRef>
              <c:f>Arkusz1!$H$1</c:f>
              <c:strCache>
                <c:ptCount val="1"/>
                <c:pt idx="0">
                  <c:v>2018</c:v>
                </c:pt>
              </c:strCache>
            </c:strRef>
          </c:tx>
          <c:spPr>
            <a:solidFill>
              <a:schemeClr val="tx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lubelskie</c:v>
                </c:pt>
              </c:strCache>
            </c:strRef>
          </c:cat>
          <c:val>
            <c:numRef>
              <c:f>Arkusz1!$H$2</c:f>
              <c:numCache>
                <c:formatCode>0%</c:formatCode>
                <c:ptCount val="1"/>
                <c:pt idx="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923C-4166-ACA2-932A6B2472FF}"/>
            </c:ext>
          </c:extLst>
        </c:ser>
        <c:ser>
          <c:idx val="4"/>
          <c:order val="3"/>
          <c:tx>
            <c:strRef>
              <c:f>Arkusz1!$I$1</c:f>
              <c:strCache>
                <c:ptCount val="1"/>
                <c:pt idx="0">
                  <c:v>2019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lubelskie</c:v>
                </c:pt>
              </c:strCache>
            </c:strRef>
          </c:cat>
          <c:val>
            <c:numRef>
              <c:f>Arkusz1!$I$2</c:f>
              <c:numCache>
                <c:formatCode>0%</c:formatCode>
                <c:ptCount val="1"/>
                <c:pt idx="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23C-4166-ACA2-932A6B2472FF}"/>
            </c:ext>
          </c:extLst>
        </c:ser>
        <c:ser>
          <c:idx val="5"/>
          <c:order val="4"/>
          <c:tx>
            <c:strRef>
              <c:f>Arkusz1!$J$1</c:f>
              <c:strCache>
                <c:ptCount val="1"/>
                <c:pt idx="0">
                  <c:v>2021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lubelskie</c:v>
                </c:pt>
              </c:strCache>
            </c:strRef>
          </c:cat>
          <c:val>
            <c:numRef>
              <c:f>Arkusz1!$J$2</c:f>
              <c:numCache>
                <c:formatCode>0%</c:formatCode>
                <c:ptCount val="1"/>
                <c:pt idx="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63A-40F3-9347-7A4D62C57FC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20"/>
        <c:overlap val="-30"/>
        <c:axId val="388456960"/>
        <c:axId val="389024000"/>
      </c:barChart>
      <c:catAx>
        <c:axId val="38845696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>
            <a:noFill/>
          </a:ln>
        </c:spPr>
        <c:crossAx val="389024000"/>
        <c:crosses val="autoZero"/>
        <c:auto val="1"/>
        <c:lblAlgn val="ctr"/>
        <c:lblOffset val="100"/>
        <c:noMultiLvlLbl val="0"/>
      </c:catAx>
      <c:valAx>
        <c:axId val="389024000"/>
        <c:scaling>
          <c:orientation val="minMax"/>
          <c:max val="0.2"/>
          <c:min val="0"/>
        </c:scaling>
        <c:delete val="1"/>
        <c:axPos val="l"/>
        <c:numFmt formatCode="0%" sourceLinked="1"/>
        <c:majorTickMark val="out"/>
        <c:minorTickMark val="none"/>
        <c:tickLblPos val="nextTo"/>
        <c:crossAx val="38845696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800"/>
      </a:pPr>
      <a:endParaRPr lang="en-US"/>
    </a:p>
  </c:txPr>
  <c:externalData r:id="rId1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1578433129904417E-2"/>
          <c:y val="0.18664827692566532"/>
          <c:w val="0.7287517162862116"/>
          <c:h val="0.60860966494771984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Arkusz1!$F$1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warmińsko-mazurskie</c:v>
                </c:pt>
              </c:strCache>
            </c:strRef>
          </c:cat>
          <c:val>
            <c:numRef>
              <c:f>Arkusz1!$F$2</c:f>
              <c:numCache>
                <c:formatCode>0%</c:formatCode>
                <c:ptCount val="1"/>
                <c:pt idx="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86C-494C-9569-A53192D07695}"/>
            </c:ext>
          </c:extLst>
        </c:ser>
        <c:ser>
          <c:idx val="2"/>
          <c:order val="1"/>
          <c:tx>
            <c:strRef>
              <c:f>Arkusz1!$G$1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warmińsko-mazurskie</c:v>
                </c:pt>
              </c:strCache>
            </c:strRef>
          </c:cat>
          <c:val>
            <c:numRef>
              <c:f>Arkusz1!$G$2</c:f>
              <c:numCache>
                <c:formatCode>0%</c:formatCode>
                <c:ptCount val="1"/>
                <c:pt idx="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86C-494C-9569-A53192D07695}"/>
            </c:ext>
          </c:extLst>
        </c:ser>
        <c:ser>
          <c:idx val="3"/>
          <c:order val="2"/>
          <c:tx>
            <c:strRef>
              <c:f>Arkusz1!$H$1</c:f>
              <c:strCache>
                <c:ptCount val="1"/>
                <c:pt idx="0">
                  <c:v>2018</c:v>
                </c:pt>
              </c:strCache>
            </c:strRef>
          </c:tx>
          <c:spPr>
            <a:solidFill>
              <a:schemeClr val="tx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warmińsko-mazurskie</c:v>
                </c:pt>
              </c:strCache>
            </c:strRef>
          </c:cat>
          <c:val>
            <c:numRef>
              <c:f>Arkusz1!$H$2</c:f>
              <c:numCache>
                <c:formatCode>0%</c:formatCode>
                <c:ptCount val="1"/>
                <c:pt idx="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A86C-494C-9569-A53192D07695}"/>
            </c:ext>
          </c:extLst>
        </c:ser>
        <c:ser>
          <c:idx val="4"/>
          <c:order val="3"/>
          <c:tx>
            <c:strRef>
              <c:f>Arkusz1!$I$1</c:f>
              <c:strCache>
                <c:ptCount val="1"/>
                <c:pt idx="0">
                  <c:v>2019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warmińsko-mazurskie</c:v>
                </c:pt>
              </c:strCache>
            </c:strRef>
          </c:cat>
          <c:val>
            <c:numRef>
              <c:f>Arkusz1!$I$2</c:f>
              <c:numCache>
                <c:formatCode>0%</c:formatCode>
                <c:ptCount val="1"/>
                <c:pt idx="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86C-494C-9569-A53192D07695}"/>
            </c:ext>
          </c:extLst>
        </c:ser>
        <c:ser>
          <c:idx val="5"/>
          <c:order val="4"/>
          <c:tx>
            <c:strRef>
              <c:f>Arkusz1!$J$1</c:f>
              <c:strCache>
                <c:ptCount val="1"/>
                <c:pt idx="0">
                  <c:v>2021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warmińsko-mazurskie</c:v>
                </c:pt>
              </c:strCache>
            </c:strRef>
          </c:cat>
          <c:val>
            <c:numRef>
              <c:f>Arkusz1!$J$2</c:f>
              <c:numCache>
                <c:formatCode>0%</c:formatCode>
                <c:ptCount val="1"/>
                <c:pt idx="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DB7-4F2C-B526-DD1A141CCA1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20"/>
        <c:overlap val="-30"/>
        <c:axId val="388546560"/>
        <c:axId val="389025728"/>
      </c:barChart>
      <c:catAx>
        <c:axId val="38854656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>
            <a:noFill/>
          </a:ln>
        </c:spPr>
        <c:crossAx val="389025728"/>
        <c:crosses val="autoZero"/>
        <c:auto val="1"/>
        <c:lblAlgn val="ctr"/>
        <c:lblOffset val="100"/>
        <c:noMultiLvlLbl val="0"/>
      </c:catAx>
      <c:valAx>
        <c:axId val="389025728"/>
        <c:scaling>
          <c:orientation val="minMax"/>
          <c:max val="0.2"/>
          <c:min val="0"/>
        </c:scaling>
        <c:delete val="1"/>
        <c:axPos val="l"/>
        <c:numFmt formatCode="0%" sourceLinked="1"/>
        <c:majorTickMark val="out"/>
        <c:minorTickMark val="none"/>
        <c:tickLblPos val="nextTo"/>
        <c:crossAx val="38854656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800"/>
      </a:pPr>
      <a:endParaRPr lang="en-US"/>
    </a:p>
  </c:txPr>
  <c:externalData r:id="rId1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1578433129904417E-2"/>
          <c:y val="0.2894186097087536"/>
          <c:w val="0.7287517162862116"/>
          <c:h val="0.50583898856276421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Arkusz1!$F$1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mazowieckie</c:v>
                </c:pt>
              </c:strCache>
            </c:strRef>
          </c:cat>
          <c:val>
            <c:numRef>
              <c:f>Arkusz1!$F$2</c:f>
              <c:numCache>
                <c:formatCode>0%</c:formatCode>
                <c:ptCount val="1"/>
                <c:pt idx="0">
                  <c:v>0.21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E6B-41DA-896F-649F2BFB14C4}"/>
            </c:ext>
          </c:extLst>
        </c:ser>
        <c:ser>
          <c:idx val="2"/>
          <c:order val="1"/>
          <c:tx>
            <c:strRef>
              <c:f>Arkusz1!$G$1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mazowieckie</c:v>
                </c:pt>
              </c:strCache>
            </c:strRef>
          </c:cat>
          <c:val>
            <c:numRef>
              <c:f>Arkusz1!$G$2</c:f>
              <c:numCache>
                <c:formatCode>0%</c:formatCode>
                <c:ptCount val="1"/>
                <c:pt idx="0">
                  <c:v>0.16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E6B-41DA-896F-649F2BFB14C4}"/>
            </c:ext>
          </c:extLst>
        </c:ser>
        <c:ser>
          <c:idx val="3"/>
          <c:order val="2"/>
          <c:tx>
            <c:strRef>
              <c:f>Arkusz1!$H$1</c:f>
              <c:strCache>
                <c:ptCount val="1"/>
                <c:pt idx="0">
                  <c:v>2018</c:v>
                </c:pt>
              </c:strCache>
            </c:strRef>
          </c:tx>
          <c:spPr>
            <a:solidFill>
              <a:schemeClr val="tx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mazowieckie</c:v>
                </c:pt>
              </c:strCache>
            </c:strRef>
          </c:cat>
          <c:val>
            <c:numRef>
              <c:f>Arkusz1!$H$2</c:f>
              <c:numCache>
                <c:formatCode>0%</c:formatCode>
                <c:ptCount val="1"/>
                <c:pt idx="0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E6B-41DA-896F-649F2BFB14C4}"/>
            </c:ext>
          </c:extLst>
        </c:ser>
        <c:ser>
          <c:idx val="4"/>
          <c:order val="3"/>
          <c:tx>
            <c:strRef>
              <c:f>Arkusz1!$I$1</c:f>
              <c:strCache>
                <c:ptCount val="1"/>
                <c:pt idx="0">
                  <c:v>2019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mazowieckie</c:v>
                </c:pt>
              </c:strCache>
            </c:strRef>
          </c:cat>
          <c:val>
            <c:numRef>
              <c:f>Arkusz1!$I$2</c:f>
              <c:numCache>
                <c:formatCode>0%</c:formatCode>
                <c:ptCount val="1"/>
                <c:pt idx="0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E6B-41DA-896F-649F2BFB14C4}"/>
            </c:ext>
          </c:extLst>
        </c:ser>
        <c:ser>
          <c:idx val="5"/>
          <c:order val="4"/>
          <c:tx>
            <c:strRef>
              <c:f>Arkusz1!$J$1</c:f>
              <c:strCache>
                <c:ptCount val="1"/>
                <c:pt idx="0">
                  <c:v>2021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</c:f>
              <c:strCache>
                <c:ptCount val="1"/>
                <c:pt idx="0">
                  <c:v>mazowieckie</c:v>
                </c:pt>
              </c:strCache>
            </c:strRef>
          </c:cat>
          <c:val>
            <c:numRef>
              <c:f>Arkusz1!$J$2</c:f>
              <c:numCache>
                <c:formatCode>0%</c:formatCode>
                <c:ptCount val="1"/>
                <c:pt idx="0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A58-4E34-9579-D5F9B82CB7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20"/>
        <c:overlap val="-30"/>
        <c:axId val="381809152"/>
        <c:axId val="381667008"/>
      </c:barChart>
      <c:catAx>
        <c:axId val="38180915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>
            <a:noFill/>
          </a:ln>
        </c:spPr>
        <c:crossAx val="381667008"/>
        <c:crosses val="autoZero"/>
        <c:auto val="1"/>
        <c:lblAlgn val="ctr"/>
        <c:lblOffset val="100"/>
        <c:noMultiLvlLbl val="0"/>
      </c:catAx>
      <c:valAx>
        <c:axId val="381667008"/>
        <c:scaling>
          <c:orientation val="minMax"/>
          <c:max val="0.22000000000000003"/>
          <c:min val="0"/>
        </c:scaling>
        <c:delete val="1"/>
        <c:axPos val="l"/>
        <c:numFmt formatCode="0%" sourceLinked="1"/>
        <c:majorTickMark val="out"/>
        <c:minorTickMark val="none"/>
        <c:tickLblPos val="nextTo"/>
        <c:crossAx val="3818091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6459598663133047E-2"/>
          <c:y val="0.14908742458995042"/>
          <c:w val="0.90994499531204531"/>
          <c:h val="0.74943575062704471"/>
        </c:manualLayout>
      </c:layout>
      <c:lineChart>
        <c:grouping val="standar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Wielkość krajowego ruchu przyjazdowego do woj. śląskiego</c:v>
                </c:pt>
              </c:strCache>
            </c:strRef>
          </c:tx>
          <c:spPr>
            <a:ln w="28575"/>
          </c:spPr>
          <c:marker>
            <c:symbol val="circle"/>
            <c:size val="5"/>
            <c:spPr>
              <a:solidFill>
                <a:srgbClr val="BBC600"/>
              </a:solidFill>
              <a:ln w="28575"/>
            </c:spPr>
          </c:marker>
          <c:dLbls>
            <c:dLbl>
              <c:idx val="9"/>
              <c:layout>
                <c:manualLayout>
                  <c:x val="-1.4728912643973798E-2"/>
                  <c:y val="-4.856374503389091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EE82-4D16-8C12-8DC985DF6E2B}"/>
                </c:ext>
              </c:extLst>
            </c:dLbl>
            <c:dLbl>
              <c:idx val="10"/>
              <c:layout>
                <c:manualLayout>
                  <c:x val="-4.9955782411562838E-3"/>
                  <c:y val="-3.70710809959072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1F67-41A0-8938-87B99586415A}"/>
                </c:ext>
              </c:extLst>
            </c:dLbl>
            <c:dLbl>
              <c:idx val="11"/>
              <c:layout>
                <c:manualLayout>
                  <c:x val="-3.787736888909887E-3"/>
                  <c:y val="-4.569057902439498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532C-406F-B578-B7A91D4D1F9C}"/>
                </c:ext>
              </c:extLst>
            </c:dLbl>
            <c:dLbl>
              <c:idx val="12"/>
              <c:layout>
                <c:manualLayout>
                  <c:x val="-1.9906508866040199E-3"/>
                  <c:y val="1.751907318451534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A91E-4D55-97E0-1ED91CD95702}"/>
                </c:ext>
              </c:extLst>
            </c:dLbl>
            <c:dLbl>
              <c:idx val="14"/>
              <c:layout>
                <c:manualLayout>
                  <c:x val="-5.1603199391310715E-3"/>
                  <c:y val="-3.9944247005403138E-2"/>
                </c:manualLayout>
              </c:layout>
              <c:numFmt formatCode="#,##0" sourceLinked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200" b="1">
                      <a:solidFill>
                        <a:schemeClr val="accent4">
                          <a:lumMod val="75000"/>
                        </a:schemeClr>
                      </a:solidFill>
                    </a:defRPr>
                  </a:pPr>
                  <a:endParaRPr lang="en-US"/>
                </a:p>
              </c:tx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EFCE-46BE-87D8-464AD7568299}"/>
                </c:ext>
              </c:extLst>
            </c:dLbl>
            <c:dLbl>
              <c:idx val="15"/>
              <c:layout>
                <c:manualLayout>
                  <c:x val="-6.7165957119736899E-2"/>
                  <c:y val="2.901173722249916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6D7D-4FC7-8B38-442ECE95FC1B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chemeClr val="accent4">
                        <a:lumMod val="75000"/>
                      </a:schemeClr>
                    </a:solidFill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Arkusz1!$A$2:$A$18</c:f>
              <c:numCache>
                <c:formatCode>General</c:formatCode>
                <c:ptCount val="17"/>
                <c:pt idx="0">
                  <c:v>2008</c:v>
                </c:pt>
                <c:pt idx="1">
                  <c:v>2009</c:v>
                </c:pt>
                <c:pt idx="2">
                  <c:v>2010</c:v>
                </c:pt>
                <c:pt idx="3">
                  <c:v>2011</c:v>
                </c:pt>
                <c:pt idx="4">
                  <c:v>2012</c:v>
                </c:pt>
                <c:pt idx="5">
                  <c:v>2013</c:v>
                </c:pt>
                <c:pt idx="6">
                  <c:v>2014</c:v>
                </c:pt>
                <c:pt idx="7">
                  <c:v>2015</c:v>
                </c:pt>
                <c:pt idx="8">
                  <c:v>2016</c:v>
                </c:pt>
                <c:pt idx="9">
                  <c:v>2017</c:v>
                </c:pt>
                <c:pt idx="10">
                  <c:v>2018</c:v>
                </c:pt>
                <c:pt idx="11">
                  <c:v>2019</c:v>
                </c:pt>
                <c:pt idx="12">
                  <c:v>2021</c:v>
                </c:pt>
                <c:pt idx="13">
                  <c:v>2022</c:v>
                </c:pt>
                <c:pt idx="14">
                  <c:v>2023</c:v>
                </c:pt>
                <c:pt idx="15">
                  <c:v>2024</c:v>
                </c:pt>
                <c:pt idx="16">
                  <c:v>2025</c:v>
                </c:pt>
              </c:numCache>
            </c:numRef>
          </c:cat>
          <c:val>
            <c:numRef>
              <c:f>Arkusz1!$B$2:$B$18</c:f>
              <c:numCache>
                <c:formatCode>General</c:formatCode>
                <c:ptCount val="17"/>
                <c:pt idx="0">
                  <c:v>2140000</c:v>
                </c:pt>
                <c:pt idx="1">
                  <c:v>2400000</c:v>
                </c:pt>
                <c:pt idx="2">
                  <c:v>1745000</c:v>
                </c:pt>
                <c:pt idx="3">
                  <c:v>1960000</c:v>
                </c:pt>
                <c:pt idx="4">
                  <c:v>2400000</c:v>
                </c:pt>
                <c:pt idx="5">
                  <c:v>2600000</c:v>
                </c:pt>
                <c:pt idx="6">
                  <c:v>1900000</c:v>
                </c:pt>
                <c:pt idx="7">
                  <c:v>2500000</c:v>
                </c:pt>
                <c:pt idx="8">
                  <c:v>3550000</c:v>
                </c:pt>
                <c:pt idx="9">
                  <c:v>3505000</c:v>
                </c:pt>
                <c:pt idx="10">
                  <c:v>3350000</c:v>
                </c:pt>
                <c:pt idx="11">
                  <c:v>2980000</c:v>
                </c:pt>
                <c:pt idx="12">
                  <c:v>2850000</c:v>
                </c:pt>
                <c:pt idx="13">
                  <c:v>3485000</c:v>
                </c:pt>
                <c:pt idx="14">
                  <c:v>3159000</c:v>
                </c:pt>
                <c:pt idx="15">
                  <c:v>2703000</c:v>
                </c:pt>
                <c:pt idx="16">
                  <c:v>3414000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0689-4843-B552-9B79A8BC4CF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Wielkość ruchu w obrębie województwa</c:v>
                </c:pt>
              </c:strCache>
            </c:strRef>
          </c:tx>
          <c:spPr>
            <a:ln w="28575">
              <a:solidFill>
                <a:schemeClr val="tx1"/>
              </a:solidFill>
            </a:ln>
          </c:spPr>
          <c:marker>
            <c:symbol val="circle"/>
            <c:size val="5"/>
            <c:spPr>
              <a:solidFill>
                <a:schemeClr val="tx1"/>
              </a:solidFill>
              <a:ln w="28575">
                <a:solidFill>
                  <a:schemeClr val="tx1"/>
                </a:solidFill>
              </a:ln>
            </c:spPr>
          </c:marker>
          <c:dLbls>
            <c:dLbl>
              <c:idx val="13"/>
              <c:layout>
                <c:manualLayout>
                  <c:x val="-9.5656839429202195E-3"/>
                  <c:y val="3.70710809959072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3FD-4934-99C2-B5F36DD290F3}"/>
                </c:ext>
              </c:extLst>
            </c:dLbl>
            <c:dLbl>
              <c:idx val="14"/>
              <c:layout>
                <c:manualLayout>
                  <c:x val="-4.4777304746491428E-2"/>
                  <c:y val="-3.433433381347637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EFCE-46BE-87D8-464AD7568299}"/>
                </c:ext>
              </c:extLst>
            </c:dLbl>
            <c:dLbl>
              <c:idx val="16"/>
              <c:layout>
                <c:manualLayout>
                  <c:x val="-1.1194326186622816E-3"/>
                  <c:y val="-5.199706529846652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086D-4370-81AB-75C289FF164C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/>
                </a:pPr>
                <a:endParaRPr lang="en-US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Arkusz1!$A$2:$A$18</c:f>
              <c:numCache>
                <c:formatCode>General</c:formatCode>
                <c:ptCount val="17"/>
                <c:pt idx="0">
                  <c:v>2008</c:v>
                </c:pt>
                <c:pt idx="1">
                  <c:v>2009</c:v>
                </c:pt>
                <c:pt idx="2">
                  <c:v>2010</c:v>
                </c:pt>
                <c:pt idx="3">
                  <c:v>2011</c:v>
                </c:pt>
                <c:pt idx="4">
                  <c:v>2012</c:v>
                </c:pt>
                <c:pt idx="5">
                  <c:v>2013</c:v>
                </c:pt>
                <c:pt idx="6">
                  <c:v>2014</c:v>
                </c:pt>
                <c:pt idx="7">
                  <c:v>2015</c:v>
                </c:pt>
                <c:pt idx="8">
                  <c:v>2016</c:v>
                </c:pt>
                <c:pt idx="9">
                  <c:v>2017</c:v>
                </c:pt>
                <c:pt idx="10">
                  <c:v>2018</c:v>
                </c:pt>
                <c:pt idx="11">
                  <c:v>2019</c:v>
                </c:pt>
                <c:pt idx="12">
                  <c:v>2021</c:v>
                </c:pt>
                <c:pt idx="13">
                  <c:v>2022</c:v>
                </c:pt>
                <c:pt idx="14">
                  <c:v>2023</c:v>
                </c:pt>
                <c:pt idx="15">
                  <c:v>2024</c:v>
                </c:pt>
                <c:pt idx="16">
                  <c:v>2025</c:v>
                </c:pt>
              </c:numCache>
            </c:numRef>
          </c:cat>
          <c:val>
            <c:numRef>
              <c:f>Arkusz1!$C$2:$C$18</c:f>
              <c:numCache>
                <c:formatCode>General</c:formatCode>
                <c:ptCount val="17"/>
                <c:pt idx="0">
                  <c:v>1070000</c:v>
                </c:pt>
                <c:pt idx="1">
                  <c:v>850000</c:v>
                </c:pt>
                <c:pt idx="2">
                  <c:v>655000</c:v>
                </c:pt>
                <c:pt idx="3">
                  <c:v>1440000</c:v>
                </c:pt>
                <c:pt idx="4">
                  <c:v>1760000</c:v>
                </c:pt>
                <c:pt idx="5">
                  <c:v>1530000</c:v>
                </c:pt>
                <c:pt idx="6">
                  <c:v>1390000</c:v>
                </c:pt>
                <c:pt idx="7">
                  <c:v>1550000</c:v>
                </c:pt>
                <c:pt idx="8">
                  <c:v>1700000</c:v>
                </c:pt>
                <c:pt idx="9">
                  <c:v>1890000</c:v>
                </c:pt>
                <c:pt idx="10">
                  <c:v>2300000</c:v>
                </c:pt>
                <c:pt idx="11">
                  <c:v>2420000</c:v>
                </c:pt>
                <c:pt idx="12">
                  <c:v>1645000</c:v>
                </c:pt>
                <c:pt idx="13">
                  <c:v>1845000</c:v>
                </c:pt>
                <c:pt idx="14">
                  <c:v>2088000</c:v>
                </c:pt>
                <c:pt idx="15">
                  <c:v>1909000</c:v>
                </c:pt>
                <c:pt idx="16">
                  <c:v>2397000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0689-4843-B552-9B79A8BC4CF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68202752"/>
        <c:axId val="167924224"/>
      </c:lineChart>
      <c:catAx>
        <c:axId val="16820275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>
            <a:noFill/>
          </a:ln>
        </c:spPr>
        <c:crossAx val="167924224"/>
        <c:crosses val="autoZero"/>
        <c:auto val="1"/>
        <c:lblAlgn val="ctr"/>
        <c:lblOffset val="100"/>
        <c:noMultiLvlLbl val="0"/>
      </c:catAx>
      <c:valAx>
        <c:axId val="167924224"/>
        <c:scaling>
          <c:orientation val="minMax"/>
        </c:scaling>
        <c:delete val="0"/>
        <c:axPos val="l"/>
        <c:majorGridlines/>
        <c:numFmt formatCode="#,##0" sourceLinked="0"/>
        <c:majorTickMark val="out"/>
        <c:minorTickMark val="none"/>
        <c:tickLblPos val="nextTo"/>
        <c:spPr>
          <a:ln>
            <a:noFill/>
          </a:ln>
        </c:spPr>
        <c:crossAx val="168202752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14094494689201831"/>
          <c:y val="2.3902637584625021E-4"/>
          <c:w val="0.46920066252782178"/>
          <c:h val="0.12959019377129291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1578433129904417E-2"/>
          <c:y val="0.18664827692566532"/>
          <c:w val="0.7287517162862116"/>
          <c:h val="0.6086096649477198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Arkusz1!$G$1</c:f>
              <c:strCache>
                <c:ptCount val="1"/>
                <c:pt idx="0">
                  <c:v>2021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Arkusz1!$G$2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0-BCBA-44A7-939B-B23B0D402EB4}"/>
            </c:ext>
          </c:extLst>
        </c:ser>
        <c:ser>
          <c:idx val="1"/>
          <c:order val="1"/>
          <c:tx>
            <c:strRef>
              <c:f>Arkusz1!$H$1</c:f>
              <c:strCache>
                <c:ptCount val="1"/>
                <c:pt idx="0">
                  <c:v>2022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val>
            <c:numRef>
              <c:f>Arkusz1!$H$2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1-BCBA-44A7-939B-B23B0D402EB4}"/>
            </c:ext>
          </c:extLst>
        </c:ser>
        <c:ser>
          <c:idx val="2"/>
          <c:order val="2"/>
          <c:tx>
            <c:strRef>
              <c:f>Arkusz1!$I$1</c:f>
              <c:strCache>
                <c:ptCount val="1"/>
                <c:pt idx="0">
                  <c:v>2023</c:v>
                </c:pt>
              </c:strCache>
            </c:strRef>
          </c:tx>
          <c:spPr>
            <a:solidFill>
              <a:schemeClr val="tx1">
                <a:lumMod val="75000"/>
              </a:schemeClr>
            </a:solidFill>
          </c:spPr>
          <c:invertIfNegative val="0"/>
          <c:val>
            <c:numRef>
              <c:f>Arkusz1!$I$2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2-BCBA-44A7-939B-B23B0D402EB4}"/>
            </c:ext>
          </c:extLst>
        </c:ser>
        <c:ser>
          <c:idx val="3"/>
          <c:order val="3"/>
          <c:tx>
            <c:strRef>
              <c:f>Arkusz1!$J$1</c:f>
              <c:strCache>
                <c:ptCount val="1"/>
                <c:pt idx="0">
                  <c:v>2024</c:v>
                </c:pt>
              </c:strCache>
            </c:strRef>
          </c:tx>
          <c:spPr>
            <a:solidFill>
              <a:srgbClr val="00B050"/>
            </a:solidFill>
          </c:spPr>
          <c:invertIfNegative val="0"/>
          <c:val>
            <c:numRef>
              <c:f>Arkusz1!$J$2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3-BCBA-44A7-939B-B23B0D402EB4}"/>
            </c:ext>
          </c:extLst>
        </c:ser>
        <c:ser>
          <c:idx val="4"/>
          <c:order val="4"/>
          <c:tx>
            <c:strRef>
              <c:f>Arkusz1!$K$1</c:f>
              <c:strCache>
                <c:ptCount val="1"/>
                <c:pt idx="0">
                  <c:v>2025</c:v>
                </c:pt>
              </c:strCache>
            </c:strRef>
          </c:tx>
          <c:spPr>
            <a:solidFill>
              <a:srgbClr val="FF0000"/>
            </a:solidFill>
          </c:spPr>
          <c:invertIfNegative val="0"/>
          <c:val>
            <c:numRef>
              <c:f>Arkusz1!$K$2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4-BCBA-44A7-939B-B23B0D402E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20"/>
        <c:overlap val="-30"/>
        <c:axId val="392569344"/>
        <c:axId val="381668736"/>
      </c:barChart>
      <c:catAx>
        <c:axId val="392569344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381668736"/>
        <c:crosses val="autoZero"/>
        <c:auto val="1"/>
        <c:lblAlgn val="ctr"/>
        <c:lblOffset val="100"/>
        <c:noMultiLvlLbl val="0"/>
      </c:catAx>
      <c:valAx>
        <c:axId val="381668736"/>
        <c:scaling>
          <c:orientation val="minMax"/>
          <c:max val="0.2"/>
          <c:min val="0"/>
        </c:scaling>
        <c:delete val="1"/>
        <c:axPos val="l"/>
        <c:numFmt formatCode="0%" sourceLinked="1"/>
        <c:majorTickMark val="out"/>
        <c:minorTickMark val="none"/>
        <c:tickLblPos val="nextTo"/>
        <c:crossAx val="392569344"/>
        <c:crosses val="autoZero"/>
        <c:crossBetween val="between"/>
      </c:valAx>
      <c:spPr>
        <a:noFill/>
        <a:ln w="25400">
          <a:noFill/>
        </a:ln>
      </c:spPr>
    </c:plotArea>
    <c:legend>
      <c:legendPos val="r"/>
      <c:layout>
        <c:manualLayout>
          <c:xMode val="edge"/>
          <c:yMode val="edge"/>
          <c:x val="3.1715442611401891E-2"/>
          <c:y val="0.12028917083868687"/>
          <c:w val="0.86989683831783038"/>
          <c:h val="0.50758219801749471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000"/>
      </a:pPr>
      <a:endParaRPr lang="en-US"/>
    </a:p>
  </c:txPr>
  <c:externalData r:id="rId1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Dolnośląskie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Arkusz1!$A$2:$A$9</c:f>
              <c:numCache>
                <c:formatCode>General</c:formatCode>
                <c:ptCount val="8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  <c:pt idx="7">
                  <c:v>2025</c:v>
                </c:pt>
              </c:numCache>
            </c:numRef>
          </c:cat>
          <c:val>
            <c:numRef>
              <c:f>Arkusz1!$B$2:$B$9</c:f>
              <c:numCache>
                <c:formatCode>0%</c:formatCode>
                <c:ptCount val="8"/>
                <c:pt idx="0">
                  <c:v>0.17</c:v>
                </c:pt>
                <c:pt idx="1">
                  <c:v>0.14000000000000001</c:v>
                </c:pt>
                <c:pt idx="2">
                  <c:v>0.13</c:v>
                </c:pt>
                <c:pt idx="3">
                  <c:v>0.09</c:v>
                </c:pt>
                <c:pt idx="4">
                  <c:v>0.09</c:v>
                </c:pt>
                <c:pt idx="5">
                  <c:v>0.15</c:v>
                </c:pt>
                <c:pt idx="6">
                  <c:v>0.23</c:v>
                </c:pt>
                <c:pt idx="7">
                  <c:v>0.17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B15E-4905-AB98-FC82B3C83A4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Lubuskie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cat>
            <c:numRef>
              <c:f>Arkusz1!$A$2:$A$9</c:f>
              <c:numCache>
                <c:formatCode>General</c:formatCode>
                <c:ptCount val="8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  <c:pt idx="7">
                  <c:v>2025</c:v>
                </c:pt>
              </c:numCache>
            </c:numRef>
          </c:cat>
          <c:val>
            <c:numRef>
              <c:f>Arkusz1!$C$2:$C$9</c:f>
              <c:numCache>
                <c:formatCode>0%</c:formatCode>
                <c:ptCount val="8"/>
                <c:pt idx="0">
                  <c:v>0.02</c:v>
                </c:pt>
                <c:pt idx="1">
                  <c:v>0.03</c:v>
                </c:pt>
                <c:pt idx="2">
                  <c:v>0</c:v>
                </c:pt>
                <c:pt idx="3">
                  <c:v>0.01</c:v>
                </c:pt>
                <c:pt idx="4">
                  <c:v>0.03</c:v>
                </c:pt>
                <c:pt idx="5">
                  <c:v>0.01</c:v>
                </c:pt>
                <c:pt idx="6">
                  <c:v>0.04</c:v>
                </c:pt>
                <c:pt idx="7">
                  <c:v>0.01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B15E-4905-AB98-FC82B3C83A4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Wielkopolskie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cat>
            <c:numRef>
              <c:f>Arkusz1!$A$2:$A$9</c:f>
              <c:numCache>
                <c:formatCode>General</c:formatCode>
                <c:ptCount val="8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  <c:pt idx="7">
                  <c:v>2025</c:v>
                </c:pt>
              </c:numCache>
            </c:numRef>
          </c:cat>
          <c:val>
            <c:numRef>
              <c:f>Arkusz1!$D$2:$D$9</c:f>
              <c:numCache>
                <c:formatCode>0%</c:formatCode>
                <c:ptCount val="8"/>
                <c:pt idx="0">
                  <c:v>0.1</c:v>
                </c:pt>
                <c:pt idx="1">
                  <c:v>0.06</c:v>
                </c:pt>
                <c:pt idx="2">
                  <c:v>0.12</c:v>
                </c:pt>
                <c:pt idx="3">
                  <c:v>0.18</c:v>
                </c:pt>
                <c:pt idx="4">
                  <c:v>0.1</c:v>
                </c:pt>
                <c:pt idx="5">
                  <c:v>0.08</c:v>
                </c:pt>
                <c:pt idx="6">
                  <c:v>0.03</c:v>
                </c:pt>
                <c:pt idx="7">
                  <c:v>0.09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B15E-4905-AB98-FC82B3C83A42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Zachodniopomorskie</c:v>
                </c:pt>
              </c:strCache>
            </c:strRef>
          </c:tx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4"/>
              </a:solidFill>
              <a:ln w="9525">
                <a:solidFill>
                  <a:schemeClr val="accent4"/>
                </a:solidFill>
              </a:ln>
              <a:effectLst/>
            </c:spPr>
          </c:marker>
          <c:cat>
            <c:numRef>
              <c:f>Arkusz1!$A$2:$A$9</c:f>
              <c:numCache>
                <c:formatCode>General</c:formatCode>
                <c:ptCount val="8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  <c:pt idx="7">
                  <c:v>2025</c:v>
                </c:pt>
              </c:numCache>
            </c:numRef>
          </c:cat>
          <c:val>
            <c:numRef>
              <c:f>Arkusz1!$E$2:$E$9</c:f>
              <c:numCache>
                <c:formatCode>0%</c:formatCode>
                <c:ptCount val="8"/>
                <c:pt idx="0">
                  <c:v>0</c:v>
                </c:pt>
                <c:pt idx="1">
                  <c:v>0.02</c:v>
                </c:pt>
                <c:pt idx="2">
                  <c:v>0.03</c:v>
                </c:pt>
                <c:pt idx="3">
                  <c:v>0.1</c:v>
                </c:pt>
                <c:pt idx="4">
                  <c:v>0.05</c:v>
                </c:pt>
                <c:pt idx="5">
                  <c:v>0.04</c:v>
                </c:pt>
                <c:pt idx="6">
                  <c:v>0.03</c:v>
                </c:pt>
                <c:pt idx="7">
                  <c:v>0.02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B15E-4905-AB98-FC82B3C83A42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Kujawsko-Pomorskie</c:v>
                </c:pt>
              </c:strCache>
            </c:strRef>
          </c:tx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5"/>
              </a:solidFill>
              <a:ln w="9525">
                <a:solidFill>
                  <a:schemeClr val="accent5"/>
                </a:solidFill>
              </a:ln>
              <a:effectLst/>
            </c:spPr>
          </c:marker>
          <c:cat>
            <c:numRef>
              <c:f>Arkusz1!$A$2:$A$9</c:f>
              <c:numCache>
                <c:formatCode>General</c:formatCode>
                <c:ptCount val="8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  <c:pt idx="7">
                  <c:v>2025</c:v>
                </c:pt>
              </c:numCache>
            </c:numRef>
          </c:cat>
          <c:val>
            <c:numRef>
              <c:f>Arkusz1!$F$2:$F$9</c:f>
              <c:numCache>
                <c:formatCode>0%</c:formatCode>
                <c:ptCount val="8"/>
                <c:pt idx="0">
                  <c:v>0.04</c:v>
                </c:pt>
                <c:pt idx="1">
                  <c:v>0.03</c:v>
                </c:pt>
                <c:pt idx="2">
                  <c:v>0.03</c:v>
                </c:pt>
                <c:pt idx="3">
                  <c:v>0.02</c:v>
                </c:pt>
                <c:pt idx="4">
                  <c:v>0.01</c:v>
                </c:pt>
                <c:pt idx="5">
                  <c:v>0.05</c:v>
                </c:pt>
                <c:pt idx="6">
                  <c:v>0.04</c:v>
                </c:pt>
                <c:pt idx="7">
                  <c:v>0.04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B15E-4905-AB98-FC82B3C83A42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Pomorskie</c:v>
                </c:pt>
              </c:strCache>
            </c:strRef>
          </c:tx>
          <c:spPr>
            <a:ln w="28575" cap="rnd">
              <a:solidFill>
                <a:schemeClr val="accent6">
                  <a:lumMod val="40000"/>
                  <a:lumOff val="60000"/>
                </a:schemeClr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6">
                  <a:lumMod val="40000"/>
                  <a:lumOff val="60000"/>
                </a:schemeClr>
              </a:solidFill>
              <a:ln w="9525">
                <a:solidFill>
                  <a:schemeClr val="accent6">
                    <a:lumMod val="40000"/>
                    <a:lumOff val="60000"/>
                  </a:schemeClr>
                </a:solidFill>
              </a:ln>
              <a:effectLst/>
            </c:spPr>
          </c:marker>
          <c:cat>
            <c:numRef>
              <c:f>Arkusz1!$A$2:$A$9</c:f>
              <c:numCache>
                <c:formatCode>General</c:formatCode>
                <c:ptCount val="8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  <c:pt idx="7">
                  <c:v>2025</c:v>
                </c:pt>
              </c:numCache>
            </c:numRef>
          </c:cat>
          <c:val>
            <c:numRef>
              <c:f>Arkusz1!$G$2:$G$9</c:f>
              <c:numCache>
                <c:formatCode>0%</c:formatCode>
                <c:ptCount val="8"/>
                <c:pt idx="0">
                  <c:v>0.02</c:v>
                </c:pt>
                <c:pt idx="1">
                  <c:v>0</c:v>
                </c:pt>
                <c:pt idx="2">
                  <c:v>0</c:v>
                </c:pt>
                <c:pt idx="3">
                  <c:v>0.05</c:v>
                </c:pt>
                <c:pt idx="4">
                  <c:v>0.06</c:v>
                </c:pt>
                <c:pt idx="5">
                  <c:v>0.05</c:v>
                </c:pt>
                <c:pt idx="6">
                  <c:v>0.09</c:v>
                </c:pt>
                <c:pt idx="7">
                  <c:v>0.06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B15E-4905-AB98-FC82B3C83A42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Warmińsko-Mazurskie</c:v>
                </c:pt>
              </c:strCache>
            </c:strRef>
          </c:tx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>
                  <a:lumMod val="60000"/>
                </a:schemeClr>
              </a:solidFill>
              <a:ln w="9525">
                <a:solidFill>
                  <a:schemeClr val="accent1">
                    <a:lumMod val="60000"/>
                  </a:schemeClr>
                </a:solidFill>
              </a:ln>
              <a:effectLst/>
            </c:spPr>
          </c:marker>
          <c:cat>
            <c:numRef>
              <c:f>Arkusz1!$A$2:$A$9</c:f>
              <c:numCache>
                <c:formatCode>General</c:formatCode>
                <c:ptCount val="8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  <c:pt idx="7">
                  <c:v>2025</c:v>
                </c:pt>
              </c:numCache>
            </c:numRef>
          </c:cat>
          <c:val>
            <c:numRef>
              <c:f>Arkusz1!$H$2:$H$9</c:f>
              <c:numCache>
                <c:formatCode>0%</c:formatCode>
                <c:ptCount val="8"/>
                <c:pt idx="0">
                  <c:v>0.02</c:v>
                </c:pt>
                <c:pt idx="1">
                  <c:v>0.01</c:v>
                </c:pt>
                <c:pt idx="2">
                  <c:v>0</c:v>
                </c:pt>
                <c:pt idx="3">
                  <c:v>0.02</c:v>
                </c:pt>
                <c:pt idx="4">
                  <c:v>0.04</c:v>
                </c:pt>
                <c:pt idx="5">
                  <c:v>0.04</c:v>
                </c:pt>
                <c:pt idx="6">
                  <c:v>0.04</c:v>
                </c:pt>
                <c:pt idx="7">
                  <c:v>0.04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B15E-4905-AB98-FC82B3C83A42}"/>
            </c:ext>
          </c:extLst>
        </c:ser>
        <c:ser>
          <c:idx val="7"/>
          <c:order val="7"/>
          <c:tx>
            <c:strRef>
              <c:f>Arkusz1!$I$1</c:f>
              <c:strCache>
                <c:ptCount val="1"/>
                <c:pt idx="0">
                  <c:v>Podlaskie</c:v>
                </c:pt>
              </c:strCache>
            </c:strRef>
          </c:tx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>
                  <a:lumMod val="60000"/>
                </a:schemeClr>
              </a:solidFill>
              <a:ln w="9525">
                <a:solidFill>
                  <a:schemeClr val="accent2">
                    <a:lumMod val="60000"/>
                  </a:schemeClr>
                </a:solidFill>
              </a:ln>
              <a:effectLst/>
            </c:spPr>
          </c:marker>
          <c:cat>
            <c:numRef>
              <c:f>Arkusz1!$A$2:$A$9</c:f>
              <c:numCache>
                <c:formatCode>General</c:formatCode>
                <c:ptCount val="8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  <c:pt idx="7">
                  <c:v>2025</c:v>
                </c:pt>
              </c:numCache>
            </c:numRef>
          </c:cat>
          <c:val>
            <c:numRef>
              <c:f>Arkusz1!$I$2:$I$9</c:f>
              <c:numCache>
                <c:formatCode>0%</c:formatCode>
                <c:ptCount val="8"/>
                <c:pt idx="0">
                  <c:v>0.02</c:v>
                </c:pt>
                <c:pt idx="1">
                  <c:v>0.02</c:v>
                </c:pt>
                <c:pt idx="2">
                  <c:v>0.02</c:v>
                </c:pt>
                <c:pt idx="3">
                  <c:v>0</c:v>
                </c:pt>
                <c:pt idx="4">
                  <c:v>0.03</c:v>
                </c:pt>
                <c:pt idx="5">
                  <c:v>0.05</c:v>
                </c:pt>
                <c:pt idx="6">
                  <c:v>0.03</c:v>
                </c:pt>
                <c:pt idx="7">
                  <c:v>0.06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B15E-4905-AB98-FC82B3C83A42}"/>
            </c:ext>
          </c:extLst>
        </c:ser>
        <c:ser>
          <c:idx val="8"/>
          <c:order val="8"/>
          <c:tx>
            <c:strRef>
              <c:f>Arkusz1!$J$1</c:f>
              <c:strCache>
                <c:ptCount val="1"/>
                <c:pt idx="0">
                  <c:v>Mazowieckie</c:v>
                </c:pt>
              </c:strCache>
            </c:strRef>
          </c:tx>
          <c:spPr>
            <a:ln w="28575" cap="rnd">
              <a:solidFill>
                <a:schemeClr val="bg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bg2">
                  <a:lumMod val="60000"/>
                  <a:lumOff val="40000"/>
                </a:schemeClr>
              </a:solidFill>
              <a:ln w="9525">
                <a:solidFill>
                  <a:schemeClr val="bg2">
                    <a:lumMod val="60000"/>
                    <a:lumOff val="40000"/>
                  </a:schemeClr>
                </a:solidFill>
              </a:ln>
              <a:effectLst/>
            </c:spPr>
          </c:marker>
          <c:cat>
            <c:numRef>
              <c:f>Arkusz1!$A$2:$A$9</c:f>
              <c:numCache>
                <c:formatCode>General</c:formatCode>
                <c:ptCount val="8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  <c:pt idx="7">
                  <c:v>2025</c:v>
                </c:pt>
              </c:numCache>
            </c:numRef>
          </c:cat>
          <c:val>
            <c:numRef>
              <c:f>Arkusz1!$J$2:$J$9</c:f>
              <c:numCache>
                <c:formatCode>0%</c:formatCode>
                <c:ptCount val="8"/>
                <c:pt idx="0">
                  <c:v>0.18</c:v>
                </c:pt>
                <c:pt idx="1">
                  <c:v>0.17</c:v>
                </c:pt>
                <c:pt idx="2">
                  <c:v>0.21</c:v>
                </c:pt>
                <c:pt idx="3">
                  <c:v>0.21</c:v>
                </c:pt>
                <c:pt idx="4">
                  <c:v>0.16</c:v>
                </c:pt>
                <c:pt idx="5">
                  <c:v>0.11</c:v>
                </c:pt>
                <c:pt idx="6">
                  <c:v>0.08</c:v>
                </c:pt>
                <c:pt idx="7">
                  <c:v>0.2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B15E-4905-AB98-FC82B3C83A42}"/>
            </c:ext>
          </c:extLst>
        </c:ser>
        <c:ser>
          <c:idx val="9"/>
          <c:order val="9"/>
          <c:tx>
            <c:strRef>
              <c:f>Arkusz1!$K$1</c:f>
              <c:strCache>
                <c:ptCount val="1"/>
                <c:pt idx="0">
                  <c:v>Lubelskie</c:v>
                </c:pt>
              </c:strCache>
            </c:strRef>
          </c:tx>
          <c:spPr>
            <a:ln w="28575" cap="rnd">
              <a:solidFill>
                <a:srgbClr val="FF990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FF9900"/>
              </a:solidFill>
              <a:ln w="9525">
                <a:solidFill>
                  <a:srgbClr val="FF9900"/>
                </a:solidFill>
              </a:ln>
              <a:effectLst/>
            </c:spPr>
          </c:marker>
          <c:cat>
            <c:numRef>
              <c:f>Arkusz1!$A$2:$A$9</c:f>
              <c:numCache>
                <c:formatCode>General</c:formatCode>
                <c:ptCount val="8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  <c:pt idx="7">
                  <c:v>2025</c:v>
                </c:pt>
              </c:numCache>
            </c:numRef>
          </c:cat>
          <c:val>
            <c:numRef>
              <c:f>Arkusz1!$K$2:$K$9</c:f>
              <c:numCache>
                <c:formatCode>0%</c:formatCode>
                <c:ptCount val="8"/>
                <c:pt idx="0">
                  <c:v>0.03</c:v>
                </c:pt>
                <c:pt idx="1">
                  <c:v>0.04</c:v>
                </c:pt>
                <c:pt idx="2">
                  <c:v>0.02</c:v>
                </c:pt>
                <c:pt idx="3">
                  <c:v>0.02</c:v>
                </c:pt>
                <c:pt idx="4">
                  <c:v>0.06</c:v>
                </c:pt>
                <c:pt idx="5">
                  <c:v>0.01</c:v>
                </c:pt>
                <c:pt idx="6">
                  <c:v>0.03</c:v>
                </c:pt>
                <c:pt idx="7">
                  <c:v>0.01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B15E-4905-AB98-FC82B3C83A42}"/>
            </c:ext>
          </c:extLst>
        </c:ser>
        <c:ser>
          <c:idx val="10"/>
          <c:order val="10"/>
          <c:tx>
            <c:strRef>
              <c:f>Arkusz1!$L$1</c:f>
              <c:strCache>
                <c:ptCount val="1"/>
                <c:pt idx="0">
                  <c:v>Świętokrzyskie</c:v>
                </c:pt>
              </c:strCache>
            </c:strRef>
          </c:tx>
          <c:spPr>
            <a:ln w="28575" cap="rnd">
              <a:solidFill>
                <a:schemeClr val="accent4">
                  <a:lumMod val="75000"/>
                </a:schemeClr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4">
                  <a:lumMod val="75000"/>
                </a:schemeClr>
              </a:solidFill>
              <a:ln w="9525">
                <a:solidFill>
                  <a:schemeClr val="accent4">
                    <a:lumMod val="75000"/>
                  </a:schemeClr>
                </a:solidFill>
              </a:ln>
              <a:effectLst/>
            </c:spPr>
          </c:marker>
          <c:cat>
            <c:numRef>
              <c:f>Arkusz1!$A$2:$A$9</c:f>
              <c:numCache>
                <c:formatCode>General</c:formatCode>
                <c:ptCount val="8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  <c:pt idx="7">
                  <c:v>2025</c:v>
                </c:pt>
              </c:numCache>
            </c:numRef>
          </c:cat>
          <c:val>
            <c:numRef>
              <c:f>Arkusz1!$L$2:$L$9</c:f>
              <c:numCache>
                <c:formatCode>0%</c:formatCode>
                <c:ptCount val="8"/>
                <c:pt idx="0">
                  <c:v>0.03</c:v>
                </c:pt>
                <c:pt idx="1">
                  <c:v>0.12</c:v>
                </c:pt>
                <c:pt idx="2">
                  <c:v>0.12</c:v>
                </c:pt>
                <c:pt idx="3">
                  <c:v>0.03</c:v>
                </c:pt>
                <c:pt idx="4">
                  <c:v>0.04</c:v>
                </c:pt>
                <c:pt idx="5">
                  <c:v>0.1</c:v>
                </c:pt>
                <c:pt idx="6">
                  <c:v>7.0000000000000007E-2</c:v>
                </c:pt>
                <c:pt idx="7">
                  <c:v>0.05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B15E-4905-AB98-FC82B3C83A42}"/>
            </c:ext>
          </c:extLst>
        </c:ser>
        <c:ser>
          <c:idx val="11"/>
          <c:order val="11"/>
          <c:tx>
            <c:strRef>
              <c:f>Arkusz1!$M$1</c:f>
              <c:strCache>
                <c:ptCount val="1"/>
                <c:pt idx="0">
                  <c:v>Podkarpackie</c:v>
                </c:pt>
              </c:strCache>
            </c:strRef>
          </c:tx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6">
                  <a:lumMod val="60000"/>
                </a:schemeClr>
              </a:solidFill>
              <a:ln w="9525">
                <a:solidFill>
                  <a:schemeClr val="accent6">
                    <a:lumMod val="60000"/>
                  </a:schemeClr>
                </a:solidFill>
              </a:ln>
              <a:effectLst/>
            </c:spPr>
          </c:marker>
          <c:cat>
            <c:numRef>
              <c:f>Arkusz1!$A$2:$A$9</c:f>
              <c:numCache>
                <c:formatCode>General</c:formatCode>
                <c:ptCount val="8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  <c:pt idx="7">
                  <c:v>2025</c:v>
                </c:pt>
              </c:numCache>
            </c:numRef>
          </c:cat>
          <c:val>
            <c:numRef>
              <c:f>Arkusz1!$M$2:$M$9</c:f>
              <c:numCache>
                <c:formatCode>0%</c:formatCode>
                <c:ptCount val="8"/>
                <c:pt idx="0">
                  <c:v>7.0000000000000007E-2</c:v>
                </c:pt>
                <c:pt idx="1">
                  <c:v>0.01</c:v>
                </c:pt>
                <c:pt idx="2">
                  <c:v>0.03</c:v>
                </c:pt>
                <c:pt idx="3">
                  <c:v>0.05</c:v>
                </c:pt>
                <c:pt idx="4">
                  <c:v>0.06</c:v>
                </c:pt>
                <c:pt idx="5">
                  <c:v>0.02</c:v>
                </c:pt>
                <c:pt idx="6">
                  <c:v>0.03</c:v>
                </c:pt>
                <c:pt idx="7">
                  <c:v>0.03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B15E-4905-AB98-FC82B3C83A42}"/>
            </c:ext>
          </c:extLst>
        </c:ser>
        <c:ser>
          <c:idx val="12"/>
          <c:order val="12"/>
          <c:tx>
            <c:strRef>
              <c:f>Arkusz1!$N$1</c:f>
              <c:strCache>
                <c:ptCount val="1"/>
                <c:pt idx="0">
                  <c:v>Małopolskie</c:v>
                </c:pt>
              </c:strCache>
            </c:strRef>
          </c:tx>
          <c:spPr>
            <a:ln w="28575" cap="rnd">
              <a:solidFill>
                <a:srgbClr val="00B6FF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00B0F0"/>
              </a:solidFill>
              <a:ln w="9525">
                <a:solidFill>
                  <a:srgbClr val="00B6FF"/>
                </a:solidFill>
              </a:ln>
              <a:effectLst/>
            </c:spPr>
          </c:marker>
          <c:cat>
            <c:numRef>
              <c:f>Arkusz1!$A$2:$A$9</c:f>
              <c:numCache>
                <c:formatCode>General</c:formatCode>
                <c:ptCount val="8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  <c:pt idx="7">
                  <c:v>2025</c:v>
                </c:pt>
              </c:numCache>
            </c:numRef>
          </c:cat>
          <c:val>
            <c:numRef>
              <c:f>Arkusz1!$N$2:$N$9</c:f>
              <c:numCache>
                <c:formatCode>0%</c:formatCode>
                <c:ptCount val="8"/>
                <c:pt idx="0">
                  <c:v>0.17</c:v>
                </c:pt>
                <c:pt idx="1">
                  <c:v>0.26</c:v>
                </c:pt>
                <c:pt idx="2">
                  <c:v>0.16</c:v>
                </c:pt>
                <c:pt idx="3">
                  <c:v>0.09</c:v>
                </c:pt>
                <c:pt idx="4">
                  <c:v>0.1</c:v>
                </c:pt>
                <c:pt idx="5">
                  <c:v>0.11</c:v>
                </c:pt>
                <c:pt idx="6">
                  <c:v>0.18</c:v>
                </c:pt>
                <c:pt idx="7">
                  <c:v>0.12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B15E-4905-AB98-FC82B3C83A42}"/>
            </c:ext>
          </c:extLst>
        </c:ser>
        <c:ser>
          <c:idx val="13"/>
          <c:order val="13"/>
          <c:tx>
            <c:strRef>
              <c:f>Arkusz1!$O$1</c:f>
              <c:strCache>
                <c:ptCount val="1"/>
                <c:pt idx="0">
                  <c:v>Łódzkie</c:v>
                </c:pt>
              </c:strCache>
            </c:strRef>
          </c:tx>
          <c:spPr>
            <a:ln w="28575" cap="rnd">
              <a:solidFill>
                <a:schemeClr val="bg2">
                  <a:lumMod val="75000"/>
                </a:schemeClr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bg2">
                  <a:lumMod val="75000"/>
                </a:schemeClr>
              </a:solidFill>
              <a:ln w="9525">
                <a:solidFill>
                  <a:schemeClr val="bg2">
                    <a:lumMod val="75000"/>
                  </a:schemeClr>
                </a:solidFill>
              </a:ln>
              <a:effectLst/>
            </c:spPr>
          </c:marker>
          <c:cat>
            <c:numRef>
              <c:f>Arkusz1!$A$2:$A$9</c:f>
              <c:numCache>
                <c:formatCode>General</c:formatCode>
                <c:ptCount val="8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  <c:pt idx="7">
                  <c:v>2025</c:v>
                </c:pt>
              </c:numCache>
            </c:numRef>
          </c:cat>
          <c:val>
            <c:numRef>
              <c:f>Arkusz1!$O$2:$O$9</c:f>
              <c:numCache>
                <c:formatCode>0%</c:formatCode>
                <c:ptCount val="8"/>
                <c:pt idx="0">
                  <c:v>0.12</c:v>
                </c:pt>
                <c:pt idx="1">
                  <c:v>0.05</c:v>
                </c:pt>
                <c:pt idx="2">
                  <c:v>0.08</c:v>
                </c:pt>
                <c:pt idx="3">
                  <c:v>0.06</c:v>
                </c:pt>
                <c:pt idx="4">
                  <c:v>7.0000000000000007E-2</c:v>
                </c:pt>
                <c:pt idx="5">
                  <c:v>0.13</c:v>
                </c:pt>
                <c:pt idx="6">
                  <c:v>0.04</c:v>
                </c:pt>
                <c:pt idx="7">
                  <c:v>0.06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B15E-4905-AB98-FC82B3C83A42}"/>
            </c:ext>
          </c:extLst>
        </c:ser>
        <c:ser>
          <c:idx val="14"/>
          <c:order val="14"/>
          <c:tx>
            <c:strRef>
              <c:f>Arkusz1!$P$1</c:f>
              <c:strCache>
                <c:ptCount val="1"/>
                <c:pt idx="0">
                  <c:v>Opolskie</c:v>
                </c:pt>
              </c:strCache>
            </c:strRef>
          </c:tx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>
                  <a:lumMod val="80000"/>
                  <a:lumOff val="20000"/>
                </a:schemeClr>
              </a:solidFill>
              <a:ln w="9525">
                <a:solidFill>
                  <a:schemeClr val="accent3">
                    <a:lumMod val="80000"/>
                    <a:lumOff val="20000"/>
                  </a:schemeClr>
                </a:solidFill>
              </a:ln>
              <a:effectLst/>
            </c:spPr>
          </c:marker>
          <c:cat>
            <c:numRef>
              <c:f>Arkusz1!$A$2:$A$9</c:f>
              <c:numCache>
                <c:formatCode>General</c:formatCode>
                <c:ptCount val="8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  <c:pt idx="7">
                  <c:v>2025</c:v>
                </c:pt>
              </c:numCache>
            </c:numRef>
          </c:cat>
          <c:val>
            <c:numRef>
              <c:f>Arkusz1!$P$2:$P$9</c:f>
              <c:numCache>
                <c:formatCode>0%</c:formatCode>
                <c:ptCount val="8"/>
                <c:pt idx="0">
                  <c:v>0.03</c:v>
                </c:pt>
                <c:pt idx="1">
                  <c:v>0.03</c:v>
                </c:pt>
                <c:pt idx="2">
                  <c:v>0.03</c:v>
                </c:pt>
                <c:pt idx="3">
                  <c:v>7.0000000000000007E-2</c:v>
                </c:pt>
                <c:pt idx="4">
                  <c:v>0.03</c:v>
                </c:pt>
                <c:pt idx="5">
                  <c:v>0.06</c:v>
                </c:pt>
                <c:pt idx="6">
                  <c:v>0.05</c:v>
                </c:pt>
                <c:pt idx="7">
                  <c:v>0.05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B15E-4905-AB98-FC82B3C83A4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79185152"/>
        <c:axId val="1279188032"/>
      </c:lineChart>
      <c:catAx>
        <c:axId val="12791851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79188032"/>
        <c:crosses val="autoZero"/>
        <c:auto val="1"/>
        <c:lblAlgn val="ctr"/>
        <c:lblOffset val="100"/>
        <c:noMultiLvlLbl val="0"/>
      </c:catAx>
      <c:valAx>
        <c:axId val="1279188032"/>
        <c:scaling>
          <c:orientation val="minMax"/>
          <c:max val="0.27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791851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4973674404315624"/>
          <c:y val="8.5496225599282868E-2"/>
          <c:w val="0.7387086719514423"/>
          <c:h val="0.86904676688141269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Arkusz1!$A$2</c:f>
              <c:strCache>
                <c:ptCount val="1"/>
                <c:pt idx="0">
                  <c:v>1 raz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tx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Arkusz1!$B$2:$O$2</c:f>
              <c:numCache>
                <c:formatCode>0%</c:formatCode>
                <c:ptCount val="14"/>
                <c:pt idx="0">
                  <c:v>0.53</c:v>
                </c:pt>
                <c:pt idx="1">
                  <c:v>0.52</c:v>
                </c:pt>
                <c:pt idx="2">
                  <c:v>0.46</c:v>
                </c:pt>
                <c:pt idx="3">
                  <c:v>0.66</c:v>
                </c:pt>
                <c:pt idx="4">
                  <c:v>0.45</c:v>
                </c:pt>
                <c:pt idx="5">
                  <c:v>0.62</c:v>
                </c:pt>
                <c:pt idx="6">
                  <c:v>0.49</c:v>
                </c:pt>
                <c:pt idx="7">
                  <c:v>0.54</c:v>
                </c:pt>
                <c:pt idx="8">
                  <c:v>0.49</c:v>
                </c:pt>
                <c:pt idx="9">
                  <c:v>0.82620000000000005</c:v>
                </c:pt>
                <c:pt idx="10">
                  <c:v>0.76</c:v>
                </c:pt>
                <c:pt idx="11">
                  <c:v>0.79</c:v>
                </c:pt>
                <c:pt idx="12">
                  <c:v>0.81</c:v>
                </c:pt>
                <c:pt idx="13">
                  <c:v>0.88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64-456D-B67A-6EE678C7E2BE}"/>
            </c:ext>
          </c:extLst>
        </c:ser>
        <c:ser>
          <c:idx val="1"/>
          <c:order val="1"/>
          <c:tx>
            <c:strRef>
              <c:f>Arkusz1!$A$3</c:f>
              <c:strCache>
                <c:ptCount val="1"/>
                <c:pt idx="0">
                  <c:v>2 razy</c:v>
                </c:pt>
              </c:strCache>
            </c:strRef>
          </c:tx>
          <c:spPr>
            <a:solidFill>
              <a:srgbClr val="E6F200"/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Arkusz1!$B$3:$O$3</c:f>
              <c:numCache>
                <c:formatCode>0%</c:formatCode>
                <c:ptCount val="14"/>
                <c:pt idx="0">
                  <c:v>0.16</c:v>
                </c:pt>
                <c:pt idx="1">
                  <c:v>0.17</c:v>
                </c:pt>
                <c:pt idx="2">
                  <c:v>0.23</c:v>
                </c:pt>
                <c:pt idx="3">
                  <c:v>0.18</c:v>
                </c:pt>
                <c:pt idx="4">
                  <c:v>0.24</c:v>
                </c:pt>
                <c:pt idx="5">
                  <c:v>0.17</c:v>
                </c:pt>
                <c:pt idx="6">
                  <c:v>0.21</c:v>
                </c:pt>
                <c:pt idx="7">
                  <c:v>0.18</c:v>
                </c:pt>
                <c:pt idx="8">
                  <c:v>0.14000000000000001</c:v>
                </c:pt>
                <c:pt idx="9">
                  <c:v>2.8900000000000002E-2</c:v>
                </c:pt>
                <c:pt idx="10">
                  <c:v>0.11</c:v>
                </c:pt>
                <c:pt idx="11">
                  <c:v>0.1</c:v>
                </c:pt>
                <c:pt idx="12">
                  <c:v>0.13</c:v>
                </c:pt>
                <c:pt idx="13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F64-456D-B67A-6EE678C7E2BE}"/>
            </c:ext>
          </c:extLst>
        </c:ser>
        <c:ser>
          <c:idx val="2"/>
          <c:order val="2"/>
          <c:tx>
            <c:strRef>
              <c:f>Arkusz1!$A$4</c:f>
              <c:strCache>
                <c:ptCount val="1"/>
                <c:pt idx="0">
                  <c:v>3 razy</c:v>
                </c:pt>
              </c:strCache>
            </c:strRef>
          </c:tx>
          <c:spPr>
            <a:solidFill>
              <a:srgbClr val="BBC600"/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en-US"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Arkusz1!$B$4:$O$4</c:f>
              <c:numCache>
                <c:formatCode>0%</c:formatCode>
                <c:ptCount val="14"/>
                <c:pt idx="0">
                  <c:v>0.1</c:v>
                </c:pt>
                <c:pt idx="1">
                  <c:v>0.05</c:v>
                </c:pt>
                <c:pt idx="2">
                  <c:v>0.11</c:v>
                </c:pt>
                <c:pt idx="3">
                  <c:v>0.04</c:v>
                </c:pt>
                <c:pt idx="4">
                  <c:v>0.1</c:v>
                </c:pt>
                <c:pt idx="5">
                  <c:v>0.08</c:v>
                </c:pt>
                <c:pt idx="6">
                  <c:v>0.06</c:v>
                </c:pt>
                <c:pt idx="7">
                  <c:v>0.08</c:v>
                </c:pt>
                <c:pt idx="8">
                  <c:v>0.08</c:v>
                </c:pt>
                <c:pt idx="9">
                  <c:v>4.6500000000000007E-2</c:v>
                </c:pt>
                <c:pt idx="10">
                  <c:v>0.1</c:v>
                </c:pt>
                <c:pt idx="11">
                  <c:v>0.09</c:v>
                </c:pt>
                <c:pt idx="12">
                  <c:v>0.05</c:v>
                </c:pt>
                <c:pt idx="13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F64-456D-B67A-6EE678C7E2BE}"/>
            </c:ext>
          </c:extLst>
        </c:ser>
        <c:ser>
          <c:idx val="3"/>
          <c:order val="3"/>
          <c:tx>
            <c:strRef>
              <c:f>Arkusz1!$A$5</c:f>
              <c:strCache>
                <c:ptCount val="1"/>
                <c:pt idx="0">
                  <c:v>4-5 razy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en-US" sz="10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Arkusz1!$B$5:$O$5</c:f>
              <c:numCache>
                <c:formatCode>0%</c:formatCode>
                <c:ptCount val="14"/>
                <c:pt idx="0">
                  <c:v>0.04</c:v>
                </c:pt>
                <c:pt idx="1">
                  <c:v>7.0000000000000007E-2</c:v>
                </c:pt>
                <c:pt idx="2">
                  <c:v>7.0000000000000007E-2</c:v>
                </c:pt>
                <c:pt idx="3">
                  <c:v>0.04</c:v>
                </c:pt>
                <c:pt idx="4">
                  <c:v>0.12</c:v>
                </c:pt>
                <c:pt idx="5">
                  <c:v>0.08</c:v>
                </c:pt>
                <c:pt idx="6">
                  <c:v>0.02</c:v>
                </c:pt>
                <c:pt idx="7">
                  <c:v>0.03</c:v>
                </c:pt>
                <c:pt idx="8">
                  <c:v>0.02</c:v>
                </c:pt>
                <c:pt idx="9">
                  <c:v>0.05</c:v>
                </c:pt>
                <c:pt idx="10">
                  <c:v>0.02</c:v>
                </c:pt>
                <c:pt idx="13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F64-456D-B67A-6EE678C7E2BE}"/>
            </c:ext>
          </c:extLst>
        </c:ser>
        <c:ser>
          <c:idx val="4"/>
          <c:order val="4"/>
          <c:tx>
            <c:strRef>
              <c:f>Arkusz1!$A$6</c:f>
              <c:strCache>
                <c:ptCount val="1"/>
                <c:pt idx="0">
                  <c:v>ponad 5 razy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en-US" sz="10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Arkusz1!$B$6:$O$6</c:f>
              <c:numCache>
                <c:formatCode>0%</c:formatCode>
                <c:ptCount val="14"/>
                <c:pt idx="0">
                  <c:v>0.16</c:v>
                </c:pt>
                <c:pt idx="1">
                  <c:v>0.15</c:v>
                </c:pt>
                <c:pt idx="2">
                  <c:v>0.11</c:v>
                </c:pt>
                <c:pt idx="3">
                  <c:v>7.0000000000000007E-2</c:v>
                </c:pt>
                <c:pt idx="4">
                  <c:v>7.0000000000000007E-2</c:v>
                </c:pt>
                <c:pt idx="5">
                  <c:v>0.04</c:v>
                </c:pt>
                <c:pt idx="6">
                  <c:v>0.08</c:v>
                </c:pt>
                <c:pt idx="7">
                  <c:v>0.06</c:v>
                </c:pt>
                <c:pt idx="9">
                  <c:v>2.76E-2</c:v>
                </c:pt>
                <c:pt idx="10">
                  <c:v>0.01</c:v>
                </c:pt>
                <c:pt idx="11">
                  <c:v>0.01</c:v>
                </c:pt>
                <c:pt idx="13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F64-456D-B67A-6EE678C7E2BE}"/>
            </c:ext>
          </c:extLst>
        </c:ser>
        <c:ser>
          <c:idx val="5"/>
          <c:order val="5"/>
          <c:tx>
            <c:strRef>
              <c:f>Arkusz1!$A$7</c:f>
              <c:strCache>
                <c:ptCount val="1"/>
                <c:pt idx="0">
                  <c:v>nie wiem, nie pamiętam</c:v>
                </c:pt>
              </c:strCache>
            </c:strRef>
          </c:tx>
          <c:spPr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-2.2763238481129217E-3"/>
                  <c:y val="-3.409090909090908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0F64-456D-B67A-6EE678C7E2BE}"/>
                </c:ext>
              </c:extLst>
            </c:dLbl>
            <c:dLbl>
              <c:idx val="1"/>
              <c:layout>
                <c:manualLayout>
                  <c:x val="0"/>
                  <c:y val="-2.651515151515151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0F64-456D-B67A-6EE678C7E2BE}"/>
                </c:ext>
              </c:extLst>
            </c:dLbl>
            <c:dLbl>
              <c:idx val="2"/>
              <c:layout>
                <c:manualLayout>
                  <c:x val="8.346424357807646E-17"/>
                  <c:y val="-1.893909568122166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0F64-456D-B67A-6EE678C7E2BE}"/>
                </c:ext>
              </c:extLst>
            </c:dLbl>
            <c:dLbl>
              <c:idx val="3"/>
              <c:layout>
                <c:manualLayout>
                  <c:x val="0"/>
                  <c:y val="-1.893939393939393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0F64-456D-B67A-6EE678C7E2BE}"/>
                </c:ext>
              </c:extLst>
            </c:dLbl>
            <c:dLbl>
              <c:idx val="4"/>
              <c:layout>
                <c:manualLayout>
                  <c:x val="4.5526476962258391E-3"/>
                  <c:y val="-1.515151515151515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0F64-456D-B67A-6EE678C7E2B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Arkusz1!$B$7:$O$7</c:f>
              <c:numCache>
                <c:formatCode>0%</c:formatCode>
                <c:ptCount val="14"/>
                <c:pt idx="0">
                  <c:v>0.05</c:v>
                </c:pt>
                <c:pt idx="1">
                  <c:v>0.03</c:v>
                </c:pt>
                <c:pt idx="2">
                  <c:v>0.02</c:v>
                </c:pt>
                <c:pt idx="3">
                  <c:v>0.02</c:v>
                </c:pt>
                <c:pt idx="4">
                  <c:v>0.01</c:v>
                </c:pt>
                <c:pt idx="6">
                  <c:v>0.13</c:v>
                </c:pt>
                <c:pt idx="7">
                  <c:v>0.1</c:v>
                </c:pt>
                <c:pt idx="8">
                  <c:v>0.27</c:v>
                </c:pt>
                <c:pt idx="9">
                  <c:v>2.3700000000000002E-2</c:v>
                </c:pt>
                <c:pt idx="10">
                  <c:v>0.01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0F64-456D-B67A-6EE678C7E2B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43575040"/>
        <c:axId val="381672768"/>
      </c:barChart>
      <c:catAx>
        <c:axId val="343575040"/>
        <c:scaling>
          <c:orientation val="minMax"/>
        </c:scaling>
        <c:delete val="0"/>
        <c:axPos val="t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900"/>
            </a:pPr>
            <a:endParaRPr lang="en-US"/>
          </a:p>
        </c:txPr>
        <c:crossAx val="381672768"/>
        <c:crosses val="autoZero"/>
        <c:auto val="1"/>
        <c:lblAlgn val="ctr"/>
        <c:lblOffset val="100"/>
        <c:noMultiLvlLbl val="0"/>
      </c:catAx>
      <c:valAx>
        <c:axId val="381672768"/>
        <c:scaling>
          <c:orientation val="maxMin"/>
        </c:scaling>
        <c:delete val="1"/>
        <c:axPos val="l"/>
        <c:numFmt formatCode="0%" sourceLinked="1"/>
        <c:majorTickMark val="out"/>
        <c:minorTickMark val="none"/>
        <c:tickLblPos val="nextTo"/>
        <c:crossAx val="3435750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"/>
          <c:y val="0.29181493571646333"/>
          <c:w val="0.61089714647667481"/>
          <c:h val="0.6548281202369447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8824-4B81-AA5A-86FCE3834622}"/>
              </c:ext>
            </c:extLst>
          </c:dPt>
          <c:dPt>
            <c:idx val="1"/>
            <c:bubble3D val="0"/>
            <c:spPr>
              <a:solidFill>
                <a:srgbClr val="E6F2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8824-4B81-AA5A-86FCE3834622}"/>
              </c:ext>
            </c:extLst>
          </c:dPt>
          <c:dPt>
            <c:idx val="2"/>
            <c:bubble3D val="0"/>
            <c:spPr>
              <a:solidFill>
                <a:srgbClr val="BBC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5-8824-4B81-AA5A-86FCE3834622}"/>
              </c:ext>
            </c:extLst>
          </c:dPt>
          <c:dPt>
            <c:idx val="4"/>
            <c:bubble3D val="0"/>
            <c:spPr>
              <a:solidFill>
                <a:schemeClr val="accent1">
                  <a:lumMod val="5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9-8824-4B81-AA5A-86FCE3834622}"/>
              </c:ext>
            </c:extLst>
          </c:dPt>
          <c:dPt>
            <c:idx val="5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9-7227-4D84-9C3E-581607DCC717}"/>
              </c:ext>
            </c:extLst>
          </c:dPt>
          <c:dLbls>
            <c:dLbl>
              <c:idx val="1"/>
              <c:layout>
                <c:manualLayout>
                  <c:x val="1.9458998174168442E-2"/>
                  <c:y val="-3.5149913221437755E-2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8824-4B81-AA5A-86FCE3834622}"/>
                </c:ext>
              </c:extLst>
            </c:dLbl>
            <c:dLbl>
              <c:idx val="2"/>
              <c:layout>
                <c:manualLayout>
                  <c:x val="3.9514409846259695E-2"/>
                  <c:y val="2.082532310270507E-3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8824-4B81-AA5A-86FCE3834622}"/>
                </c:ext>
              </c:extLst>
            </c:dLbl>
            <c:dLbl>
              <c:idx val="3"/>
              <c:layout>
                <c:manualLayout>
                  <c:x val="3.9475751501680249E-2"/>
                  <c:y val="5.7639194192499821E-3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8824-4B81-AA5A-86FCE3834622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noAutofit/>
                </a:bodyPr>
                <a:lstStyle/>
                <a:p>
                  <a:pPr>
                    <a:defRPr/>
                  </a:pPr>
                  <a:endParaRPr lang="pl-PL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6.1291254862268794E-2"/>
                      <c:h val="8.173269139153598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9-8824-4B81-AA5A-86FCE3834622}"/>
                </c:ext>
              </c:extLst>
            </c:dLbl>
            <c:dLbl>
              <c:idx val="5"/>
              <c:layout>
                <c:manualLayout>
                  <c:x val="1.6919537720621311E-2"/>
                  <c:y val="-7.0035584571951593E-3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7227-4D84-9C3E-581607DCC717}"/>
                </c:ext>
              </c:extLst>
            </c:dLbl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Arkusz1!$A$2:$A$7</c:f>
              <c:strCache>
                <c:ptCount val="6"/>
                <c:pt idx="0">
                  <c:v>1 raz</c:v>
                </c:pt>
                <c:pt idx="1">
                  <c:v>2 razy</c:v>
                </c:pt>
                <c:pt idx="2">
                  <c:v>3 razy</c:v>
                </c:pt>
                <c:pt idx="3">
                  <c:v>4-5 razy</c:v>
                </c:pt>
                <c:pt idx="4">
                  <c:v>ponad 5 razy</c:v>
                </c:pt>
                <c:pt idx="5">
                  <c:v>nie wiem, 
nie pamiętam</c:v>
                </c:pt>
              </c:strCache>
            </c:strRef>
          </c:cat>
          <c:val>
            <c:numRef>
              <c:f>Arkusz1!$B$2:$B$7</c:f>
              <c:numCache>
                <c:formatCode>0%</c:formatCode>
                <c:ptCount val="6"/>
                <c:pt idx="0">
                  <c:v>0.88</c:v>
                </c:pt>
                <c:pt idx="1">
                  <c:v>0.03</c:v>
                </c:pt>
                <c:pt idx="2">
                  <c:v>0.01</c:v>
                </c:pt>
                <c:pt idx="3">
                  <c:v>0.04</c:v>
                </c:pt>
                <c:pt idx="4">
                  <c:v>0.03</c:v>
                </c:pt>
                <c:pt idx="5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824-4B81-AA5A-86FCE38346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>
        <c:manualLayout>
          <c:xMode val="edge"/>
          <c:yMode val="edge"/>
          <c:x val="0.62428471726072365"/>
          <c:y val="0.18323718503517877"/>
          <c:w val="0.35996252414596086"/>
          <c:h val="0.76241055987108053"/>
        </c:manualLayout>
      </c:layout>
      <c:overlay val="0"/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.748256033182504"/>
          <c:y val="0.59335703595680811"/>
          <c:w val="9.6307032428355949E-2"/>
          <c:h val="0.10037974237566463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n=XXX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8824-4B81-AA5A-86FCE3834622}"/>
              </c:ext>
            </c:extLst>
          </c:dPt>
          <c:dPt>
            <c:idx val="1"/>
            <c:bubble3D val="0"/>
            <c:spPr>
              <a:solidFill>
                <a:srgbClr val="E6F2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8824-4B81-AA5A-86FCE3834622}"/>
              </c:ext>
            </c:extLst>
          </c:dPt>
          <c:dPt>
            <c:idx val="2"/>
            <c:bubble3D val="0"/>
            <c:spPr>
              <a:solidFill>
                <a:srgbClr val="BBC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5-8824-4B81-AA5A-86FCE3834622}"/>
              </c:ext>
            </c:extLst>
          </c:dPt>
          <c:dPt>
            <c:idx val="3"/>
            <c:bubble3D val="0"/>
            <c:spPr>
              <a:solidFill>
                <a:srgbClr val="9DA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7-8824-4B81-AA5A-86FCE3834622}"/>
              </c:ext>
            </c:extLst>
          </c:dPt>
          <c:dPt>
            <c:idx val="4"/>
            <c:bubble3D val="0"/>
            <c:spPr>
              <a:solidFill>
                <a:schemeClr val="accent1">
                  <a:lumMod val="5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9-8824-4B81-AA5A-86FCE3834622}"/>
              </c:ext>
            </c:extLst>
          </c:dPt>
          <c:dPt>
            <c:idx val="5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B-7CD9-4E7E-A1E8-DBC16154515D}"/>
              </c:ext>
            </c:extLst>
          </c:dPt>
          <c:cat>
            <c:strRef>
              <c:f>Arkusz1!$A$2:$A$7</c:f>
              <c:strCache>
                <c:ptCount val="6"/>
                <c:pt idx="0">
                  <c:v>1 raz</c:v>
                </c:pt>
                <c:pt idx="1">
                  <c:v>2 razy</c:v>
                </c:pt>
                <c:pt idx="2">
                  <c:v>3 razy</c:v>
                </c:pt>
                <c:pt idx="3">
                  <c:v>4-5 razy</c:v>
                </c:pt>
                <c:pt idx="4">
                  <c:v>ponad 5 razy</c:v>
                </c:pt>
                <c:pt idx="5">
                  <c:v>nie wiem, 
nie pamiętam</c:v>
                </c:pt>
              </c:strCache>
            </c:strRef>
          </c:cat>
          <c:val>
            <c:numRef>
              <c:f>Arkusz1!$B$2:$B$7</c:f>
              <c:numCache>
                <c:formatCode>General</c:formatCode>
                <c:ptCount val="6"/>
              </c:numCache>
            </c:numRef>
          </c:val>
          <c:extLst>
            <c:ext xmlns:c16="http://schemas.microsoft.com/office/drawing/2014/chart" uri="{C3380CC4-5D6E-409C-BE32-E72D297353CC}">
              <c16:uniqueId val="{0000000A-8824-4B81-AA5A-86FCE38346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>
        <c:manualLayout>
          <c:xMode val="edge"/>
          <c:yMode val="edge"/>
          <c:x val="0.1918346320104424"/>
          <c:y val="0.18323718503517877"/>
          <c:w val="0.77828019807489013"/>
          <c:h val="0.76241055987108053"/>
        </c:manualLayout>
      </c:layout>
      <c:overlay val="0"/>
      <c:spPr>
        <a:noFill/>
      </c:spPr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607118512768295"/>
          <c:y val="8.5496225599282868E-2"/>
          <c:w val="0.72637834545669955"/>
          <c:h val="0.86904676688141269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Arkusz1!$A$2</c:f>
              <c:strCache>
                <c:ptCount val="1"/>
                <c:pt idx="0">
                  <c:v>do 3 dni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tx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Arkusz1!$B$2:$O$2</c:f>
              <c:numCache>
                <c:formatCode>0%</c:formatCode>
                <c:ptCount val="14"/>
                <c:pt idx="0">
                  <c:v>0.48</c:v>
                </c:pt>
                <c:pt idx="1">
                  <c:v>0.44</c:v>
                </c:pt>
                <c:pt idx="2">
                  <c:v>0.36</c:v>
                </c:pt>
                <c:pt idx="3">
                  <c:v>0.43</c:v>
                </c:pt>
                <c:pt idx="4">
                  <c:v>0.32</c:v>
                </c:pt>
                <c:pt idx="5">
                  <c:v>0.31</c:v>
                </c:pt>
                <c:pt idx="6">
                  <c:v>0.38</c:v>
                </c:pt>
                <c:pt idx="7">
                  <c:v>0.33</c:v>
                </c:pt>
                <c:pt idx="8">
                  <c:v>0.33</c:v>
                </c:pt>
                <c:pt idx="9">
                  <c:v>0.43</c:v>
                </c:pt>
                <c:pt idx="10">
                  <c:v>0.40295354914691928</c:v>
                </c:pt>
                <c:pt idx="11">
                  <c:v>0.44</c:v>
                </c:pt>
                <c:pt idx="12">
                  <c:v>0.55000000000000004</c:v>
                </c:pt>
                <c:pt idx="13">
                  <c:v>0.45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C7B-493C-B576-89B92D76DBFD}"/>
            </c:ext>
          </c:extLst>
        </c:ser>
        <c:ser>
          <c:idx val="1"/>
          <c:order val="1"/>
          <c:tx>
            <c:strRef>
              <c:f>Arkusz1!$A$3</c:f>
              <c:strCache>
                <c:ptCount val="1"/>
                <c:pt idx="0">
                  <c:v>4-7 dni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Arkusz1!$B$3:$O$3</c:f>
              <c:numCache>
                <c:formatCode>0%</c:formatCode>
                <c:ptCount val="14"/>
                <c:pt idx="0">
                  <c:v>0.33</c:v>
                </c:pt>
                <c:pt idx="1">
                  <c:v>0.25</c:v>
                </c:pt>
                <c:pt idx="2">
                  <c:v>0.3</c:v>
                </c:pt>
                <c:pt idx="3">
                  <c:v>0.31</c:v>
                </c:pt>
                <c:pt idx="4">
                  <c:v>0.32</c:v>
                </c:pt>
                <c:pt idx="5">
                  <c:v>0.35</c:v>
                </c:pt>
                <c:pt idx="6">
                  <c:v>0.27</c:v>
                </c:pt>
                <c:pt idx="7">
                  <c:v>0.28000000000000003</c:v>
                </c:pt>
                <c:pt idx="8">
                  <c:v>0.32</c:v>
                </c:pt>
                <c:pt idx="9">
                  <c:v>0.3</c:v>
                </c:pt>
                <c:pt idx="10">
                  <c:v>0.40626041574456456</c:v>
                </c:pt>
                <c:pt idx="11">
                  <c:v>0.39</c:v>
                </c:pt>
                <c:pt idx="12">
                  <c:v>0.21</c:v>
                </c:pt>
                <c:pt idx="13">
                  <c:v>0.31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C7B-493C-B576-89B92D76DBFD}"/>
            </c:ext>
          </c:extLst>
        </c:ser>
        <c:ser>
          <c:idx val="2"/>
          <c:order val="2"/>
          <c:tx>
            <c:strRef>
              <c:f>Arkusz1!$A$4</c:f>
              <c:strCache>
                <c:ptCount val="1"/>
                <c:pt idx="0">
                  <c:v>8-30 dni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en-US" sz="10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Arkusz1!$B$4:$O$4</c:f>
              <c:numCache>
                <c:formatCode>0%</c:formatCode>
                <c:ptCount val="14"/>
                <c:pt idx="0">
                  <c:v>0.14000000000000001</c:v>
                </c:pt>
                <c:pt idx="1">
                  <c:v>0.24</c:v>
                </c:pt>
                <c:pt idx="2">
                  <c:v>0.3</c:v>
                </c:pt>
                <c:pt idx="3">
                  <c:v>0.24</c:v>
                </c:pt>
                <c:pt idx="4">
                  <c:v>0.31</c:v>
                </c:pt>
                <c:pt idx="5">
                  <c:v>0.22</c:v>
                </c:pt>
                <c:pt idx="6">
                  <c:v>0.17</c:v>
                </c:pt>
                <c:pt idx="7">
                  <c:v>0.23</c:v>
                </c:pt>
                <c:pt idx="8">
                  <c:v>7.0000000000000007E-2</c:v>
                </c:pt>
                <c:pt idx="9">
                  <c:v>0.16</c:v>
                </c:pt>
                <c:pt idx="10">
                  <c:v>9.8864226800552679E-2</c:v>
                </c:pt>
                <c:pt idx="11">
                  <c:v>0.09</c:v>
                </c:pt>
                <c:pt idx="12">
                  <c:v>7.0000000000000007E-2</c:v>
                </c:pt>
                <c:pt idx="13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C7B-493C-B576-89B92D76DBFD}"/>
            </c:ext>
          </c:extLst>
        </c:ser>
        <c:ser>
          <c:idx val="3"/>
          <c:order val="3"/>
          <c:tx>
            <c:strRef>
              <c:f>Arkusz1!$A$5</c:f>
              <c:strCache>
                <c:ptCount val="1"/>
                <c:pt idx="0">
                  <c:v>powyżej 30 dni</c:v>
                </c:pt>
              </c:strCache>
            </c:strRef>
          </c:tx>
          <c:spPr>
            <a:solidFill>
              <a:schemeClr val="tx1"/>
            </a:solidFill>
            <a:ln>
              <a:solidFill>
                <a:schemeClr val="bg1"/>
              </a:solidFill>
            </a:ln>
          </c:spPr>
          <c:invertIfNegative val="0"/>
          <c:dLbls>
            <c:dLbl>
              <c:idx val="1"/>
              <c:layout>
                <c:manualLayout>
                  <c:x val="2.2763238481129187E-3"/>
                  <c:y val="2.9825817241280761E-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A537-4B44-A3E2-20F5C54DCEA7}"/>
                </c:ext>
              </c:extLst>
            </c:dLbl>
            <c:dLbl>
              <c:idx val="3"/>
              <c:layout>
                <c:manualLayout>
                  <c:x val="0"/>
                  <c:y val="1.515151515151515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BC7B-493C-B576-89B92D76DBF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en-US" sz="10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Arkusz1!$B$5:$O$5</c:f>
              <c:numCache>
                <c:formatCode>0%</c:formatCode>
                <c:ptCount val="14"/>
                <c:pt idx="0">
                  <c:v>0.04</c:v>
                </c:pt>
                <c:pt idx="1">
                  <c:v>0.08</c:v>
                </c:pt>
                <c:pt idx="2">
                  <c:v>0.03</c:v>
                </c:pt>
                <c:pt idx="3">
                  <c:v>0.02</c:v>
                </c:pt>
                <c:pt idx="4">
                  <c:v>0.03</c:v>
                </c:pt>
                <c:pt idx="5">
                  <c:v>0.04</c:v>
                </c:pt>
                <c:pt idx="6">
                  <c:v>0.04</c:v>
                </c:pt>
                <c:pt idx="7">
                  <c:v>0.02</c:v>
                </c:pt>
                <c:pt idx="10">
                  <c:v>1.6850702208811384E-2</c:v>
                </c:pt>
                <c:pt idx="13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C7B-493C-B576-89B92D76DBFD}"/>
            </c:ext>
          </c:extLst>
        </c:ser>
        <c:ser>
          <c:idx val="4"/>
          <c:order val="4"/>
          <c:tx>
            <c:strRef>
              <c:f>Arkusz1!$A$6</c:f>
              <c:strCache>
                <c:ptCount val="1"/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Arkusz1!$B$6:$O$6</c:f>
            </c:numRef>
          </c:val>
          <c:extLst>
            <c:ext xmlns:c16="http://schemas.microsoft.com/office/drawing/2014/chart" uri="{C3380CC4-5D6E-409C-BE32-E72D297353CC}">
              <c16:uniqueId val="{00000005-BC7B-493C-B576-89B92D76DBFD}"/>
            </c:ext>
          </c:extLst>
        </c:ser>
        <c:ser>
          <c:idx val="5"/>
          <c:order val="5"/>
          <c:tx>
            <c:strRef>
              <c:f>Arkusz1!$A$7</c:f>
              <c:strCache>
                <c:ptCount val="1"/>
                <c:pt idx="0">
                  <c:v>nie wiem, nie pamiętam</c:v>
                </c:pt>
              </c:strCache>
            </c:strRef>
          </c:tx>
          <c:spPr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-2.2763238481129217E-3"/>
                  <c:y val="-3.409090909090908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BC7B-493C-B576-89B92D76DBFD}"/>
                </c:ext>
              </c:extLst>
            </c:dLbl>
            <c:dLbl>
              <c:idx val="1"/>
              <c:layout>
                <c:manualLayout>
                  <c:x val="0"/>
                  <c:y val="-2.651515151515151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BC7B-493C-B576-89B92D76DBFD}"/>
                </c:ext>
              </c:extLst>
            </c:dLbl>
            <c:dLbl>
              <c:idx val="2"/>
              <c:layout>
                <c:manualLayout>
                  <c:x val="8.346424357807646E-17"/>
                  <c:y val="-1.893909568122166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BC7B-493C-B576-89B92D76DBFD}"/>
                </c:ext>
              </c:extLst>
            </c:dLbl>
            <c:dLbl>
              <c:idx val="3"/>
              <c:layout>
                <c:manualLayout>
                  <c:x val="0"/>
                  <c:y val="-1.893939393939393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BC7B-493C-B576-89B92D76DBFD}"/>
                </c:ext>
              </c:extLst>
            </c:dLbl>
            <c:dLbl>
              <c:idx val="4"/>
              <c:layout>
                <c:manualLayout>
                  <c:x val="4.5526476962258391E-3"/>
                  <c:y val="-1.515151515151515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BC7B-493C-B576-89B92D76DBF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Arkusz1!$B$7:$O$7</c:f>
              <c:numCache>
                <c:formatCode>General</c:formatCode>
                <c:ptCount val="14"/>
                <c:pt idx="0" formatCode="0%">
                  <c:v>0.03</c:v>
                </c:pt>
                <c:pt idx="2" formatCode="0%">
                  <c:v>0.01</c:v>
                </c:pt>
                <c:pt idx="4" formatCode="0%">
                  <c:v>0.02</c:v>
                </c:pt>
                <c:pt idx="5" formatCode="0%">
                  <c:v>0.09</c:v>
                </c:pt>
                <c:pt idx="6" formatCode="0%">
                  <c:v>0.12</c:v>
                </c:pt>
                <c:pt idx="7" formatCode="0%">
                  <c:v>0.14000000000000001</c:v>
                </c:pt>
                <c:pt idx="8" formatCode="0%">
                  <c:v>0.28999999999999998</c:v>
                </c:pt>
                <c:pt idx="9" formatCode="0%">
                  <c:v>0.11</c:v>
                </c:pt>
                <c:pt idx="10" formatCode="0%">
                  <c:v>0.08</c:v>
                </c:pt>
                <c:pt idx="11" formatCode="0%">
                  <c:v>0.08</c:v>
                </c:pt>
                <c:pt idx="12" formatCode="0%">
                  <c:v>0.06</c:v>
                </c:pt>
                <c:pt idx="13" formatCode="0%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BC7B-493C-B576-89B92D76DBF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overlap val="100"/>
        <c:axId val="383507968"/>
        <c:axId val="83686464"/>
      </c:barChart>
      <c:catAx>
        <c:axId val="383507968"/>
        <c:scaling>
          <c:orientation val="minMax"/>
        </c:scaling>
        <c:delete val="0"/>
        <c:axPos val="t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900"/>
            </a:pPr>
            <a:endParaRPr lang="en-US"/>
          </a:p>
        </c:txPr>
        <c:crossAx val="83686464"/>
        <c:crosses val="autoZero"/>
        <c:auto val="1"/>
        <c:lblAlgn val="ctr"/>
        <c:lblOffset val="100"/>
        <c:noMultiLvlLbl val="0"/>
      </c:catAx>
      <c:valAx>
        <c:axId val="83686464"/>
        <c:scaling>
          <c:orientation val="maxMin"/>
        </c:scaling>
        <c:delete val="1"/>
        <c:axPos val="l"/>
        <c:numFmt formatCode="0%" sourceLinked="1"/>
        <c:majorTickMark val="out"/>
        <c:minorTickMark val="none"/>
        <c:tickLblPos val="nextTo"/>
        <c:crossAx val="38350796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"/>
          <c:y val="0.29181493571646333"/>
          <c:w val="0.61089714647667481"/>
          <c:h val="0.6548281202369447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n=XXX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8824-4B81-AA5A-86FCE3834622}"/>
              </c:ext>
            </c:extLst>
          </c:dPt>
          <c:dPt>
            <c:idx val="1"/>
            <c:bubble3D val="0"/>
            <c:spPr>
              <a:solidFill>
                <a:schemeClr val="bg1">
                  <a:lumMod val="75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8824-4B81-AA5A-86FCE3834622}"/>
              </c:ext>
            </c:extLst>
          </c:dPt>
          <c:dPt>
            <c:idx val="2"/>
            <c:bubble3D val="0"/>
            <c:spPr>
              <a:solidFill>
                <a:schemeClr val="bg1">
                  <a:lumMod val="5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5-8824-4B81-AA5A-86FCE3834622}"/>
              </c:ext>
            </c:extLst>
          </c:dPt>
          <c:dPt>
            <c:idx val="3"/>
            <c:bubble3D val="0"/>
            <c:spPr>
              <a:solidFill>
                <a:srgbClr val="9DA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7-8824-4B81-AA5A-86FCE3834622}"/>
              </c:ext>
            </c:extLst>
          </c:dPt>
          <c:dPt>
            <c:idx val="4"/>
            <c:bubble3D val="0"/>
            <c:spPr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9-8824-4B81-AA5A-86FCE3834622}"/>
              </c:ext>
            </c:extLst>
          </c:dPt>
          <c:dLbls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8824-4B81-AA5A-86FCE3834622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Arkusz1!$A$2:$A$6</c:f>
              <c:strCache>
                <c:ptCount val="5"/>
                <c:pt idx="0">
                  <c:v>do 3 dni</c:v>
                </c:pt>
                <c:pt idx="1">
                  <c:v>4-7 dni</c:v>
                </c:pt>
                <c:pt idx="2">
                  <c:v>8-30 dni</c:v>
                </c:pt>
                <c:pt idx="3">
                  <c:v>powyżej 30 dni</c:v>
                </c:pt>
                <c:pt idx="4">
                  <c:v>nie wiem, 
nie pamiętam</c:v>
                </c:pt>
              </c:strCache>
            </c:strRef>
          </c:cat>
          <c:val>
            <c:numRef>
              <c:f>Arkusz1!$B$2:$B$6</c:f>
              <c:numCache>
                <c:formatCode>0%</c:formatCode>
                <c:ptCount val="5"/>
                <c:pt idx="0">
                  <c:v>0.45</c:v>
                </c:pt>
                <c:pt idx="1">
                  <c:v>0.31</c:v>
                </c:pt>
                <c:pt idx="2">
                  <c:v>0.13</c:v>
                </c:pt>
                <c:pt idx="3">
                  <c:v>0.02</c:v>
                </c:pt>
                <c:pt idx="4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824-4B81-AA5A-86FCE38346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>
        <c:manualLayout>
          <c:xMode val="edge"/>
          <c:yMode val="edge"/>
          <c:x val="0.62428471726072365"/>
          <c:y val="0.18323718503517877"/>
          <c:w val="0.35996252414596086"/>
          <c:h val="0.76241055987108053"/>
        </c:manualLayout>
      </c:layout>
      <c:overlay val="0"/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.35607966657402662"/>
          <c:y val="0"/>
          <c:w val="0.64392033342597343"/>
          <c:h val="0.77155409452352974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n=XXX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8824-4B81-AA5A-86FCE3834622}"/>
              </c:ext>
            </c:extLst>
          </c:dPt>
          <c:dPt>
            <c:idx val="1"/>
            <c:bubble3D val="0"/>
            <c:spPr>
              <a:solidFill>
                <a:schemeClr val="bg1">
                  <a:lumMod val="75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8824-4B81-AA5A-86FCE3834622}"/>
              </c:ext>
            </c:extLst>
          </c:dPt>
          <c:dPt>
            <c:idx val="2"/>
            <c:bubble3D val="0"/>
            <c:spPr>
              <a:solidFill>
                <a:schemeClr val="bg1">
                  <a:lumMod val="65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5-8824-4B81-AA5A-86FCE3834622}"/>
              </c:ext>
            </c:extLst>
          </c:dPt>
          <c:dPt>
            <c:idx val="3"/>
            <c:bubble3D val="0"/>
            <c:spPr>
              <a:solidFill>
                <a:schemeClr val="tx1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7-8824-4B81-AA5A-86FCE3834622}"/>
              </c:ext>
            </c:extLst>
          </c:dPt>
          <c:dPt>
            <c:idx val="4"/>
            <c:bubble3D val="0"/>
            <c:spPr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9-8824-4B81-AA5A-86FCE3834622}"/>
              </c:ext>
            </c:extLst>
          </c:dPt>
          <c:cat>
            <c:strRef>
              <c:f>Arkusz1!$A$2:$A$7</c:f>
              <c:strCache>
                <c:ptCount val="5"/>
                <c:pt idx="0">
                  <c:v>do 3 dni</c:v>
                </c:pt>
                <c:pt idx="1">
                  <c:v>4-7 dni</c:v>
                </c:pt>
                <c:pt idx="2">
                  <c:v>8-30 dni</c:v>
                </c:pt>
                <c:pt idx="3">
                  <c:v>powyżej 30 dni</c:v>
                </c:pt>
                <c:pt idx="4">
                  <c:v>nie wiem, 
nie pamiętam</c:v>
                </c:pt>
              </c:strCache>
            </c:strRef>
          </c:cat>
          <c:val>
            <c:numRef>
              <c:f>Arkusz1!$B$2:$B$7</c:f>
              <c:numCache>
                <c:formatCode>General</c:formatCode>
                <c:ptCount val="5"/>
              </c:numCache>
            </c:numRef>
          </c:val>
          <c:extLst>
            <c:ext xmlns:c16="http://schemas.microsoft.com/office/drawing/2014/chart" uri="{C3380CC4-5D6E-409C-BE32-E72D297353CC}">
              <c16:uniqueId val="{0000000A-8824-4B81-AA5A-86FCE38346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>
        <c:manualLayout>
          <c:xMode val="edge"/>
          <c:yMode val="edge"/>
          <c:x val="7.3558961194040789E-2"/>
          <c:y val="0.18323718503517877"/>
          <c:w val="0.72393737136381442"/>
          <c:h val="0.76241055987108053"/>
        </c:manualLayout>
      </c:layout>
      <c:overlay val="0"/>
      <c:spPr>
        <a:noFill/>
      </c:spPr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4303915402485424"/>
          <c:y val="8.5496225599282868E-2"/>
          <c:w val="0.74101421160957426"/>
          <c:h val="0.86904676688141269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Arkusz1!$A$2</c:f>
              <c:strCache>
                <c:ptCount val="1"/>
                <c:pt idx="0">
                  <c:v>Nikt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tx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Arkusz1!$B$2:$O$2</c:f>
              <c:numCache>
                <c:formatCode>0%</c:formatCode>
                <c:ptCount val="14"/>
                <c:pt idx="0">
                  <c:v>0.25</c:v>
                </c:pt>
                <c:pt idx="1">
                  <c:v>0.23</c:v>
                </c:pt>
                <c:pt idx="2">
                  <c:v>0.23</c:v>
                </c:pt>
                <c:pt idx="3">
                  <c:v>0.15</c:v>
                </c:pt>
                <c:pt idx="4">
                  <c:v>0.15</c:v>
                </c:pt>
                <c:pt idx="5">
                  <c:v>0.2</c:v>
                </c:pt>
                <c:pt idx="6">
                  <c:v>0.25</c:v>
                </c:pt>
                <c:pt idx="7">
                  <c:v>0.2</c:v>
                </c:pt>
                <c:pt idx="8">
                  <c:v>0.19</c:v>
                </c:pt>
                <c:pt idx="9">
                  <c:v>0.38</c:v>
                </c:pt>
                <c:pt idx="10">
                  <c:v>0.33</c:v>
                </c:pt>
                <c:pt idx="11">
                  <c:v>0.33</c:v>
                </c:pt>
                <c:pt idx="12">
                  <c:v>0.39</c:v>
                </c:pt>
                <c:pt idx="13">
                  <c:v>0.35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7F3-435B-B702-B399F3E7C3B6}"/>
            </c:ext>
          </c:extLst>
        </c:ser>
        <c:ser>
          <c:idx val="1"/>
          <c:order val="1"/>
          <c:tx>
            <c:strRef>
              <c:f>Arkusz1!$A$3</c:f>
              <c:strCache>
                <c:ptCount val="1"/>
                <c:pt idx="0">
                  <c:v>1 osoba</c:v>
                </c:pt>
              </c:strCache>
            </c:strRef>
          </c:tx>
          <c:spPr>
            <a:solidFill>
              <a:srgbClr val="E6F200"/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Arkusz1!$B$3:$O$3</c:f>
              <c:numCache>
                <c:formatCode>0%</c:formatCode>
                <c:ptCount val="14"/>
                <c:pt idx="0">
                  <c:v>0.28000000000000003</c:v>
                </c:pt>
                <c:pt idx="1">
                  <c:v>0.33</c:v>
                </c:pt>
                <c:pt idx="2">
                  <c:v>0.21</c:v>
                </c:pt>
                <c:pt idx="3">
                  <c:v>0.37</c:v>
                </c:pt>
                <c:pt idx="4">
                  <c:v>0.27</c:v>
                </c:pt>
                <c:pt idx="5">
                  <c:v>0.26</c:v>
                </c:pt>
                <c:pt idx="6">
                  <c:v>0.36</c:v>
                </c:pt>
                <c:pt idx="7">
                  <c:v>0.41</c:v>
                </c:pt>
                <c:pt idx="8">
                  <c:v>0.26</c:v>
                </c:pt>
                <c:pt idx="9">
                  <c:v>0.22</c:v>
                </c:pt>
                <c:pt idx="10">
                  <c:v>0.3</c:v>
                </c:pt>
                <c:pt idx="11">
                  <c:v>0.42</c:v>
                </c:pt>
                <c:pt idx="12">
                  <c:v>0.37</c:v>
                </c:pt>
                <c:pt idx="13">
                  <c:v>0.28999999999999998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7F3-435B-B702-B399F3E7C3B6}"/>
            </c:ext>
          </c:extLst>
        </c:ser>
        <c:ser>
          <c:idx val="2"/>
          <c:order val="2"/>
          <c:tx>
            <c:strRef>
              <c:f>Arkusz1!$A$4</c:f>
              <c:strCache>
                <c:ptCount val="1"/>
                <c:pt idx="0">
                  <c:v>2 osoby</c:v>
                </c:pt>
              </c:strCache>
            </c:strRef>
          </c:tx>
          <c:spPr>
            <a:solidFill>
              <a:srgbClr val="BBC600"/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Arkusz1!$B$4:$O$4</c:f>
              <c:numCache>
                <c:formatCode>0%</c:formatCode>
                <c:ptCount val="14"/>
                <c:pt idx="0">
                  <c:v>0.22</c:v>
                </c:pt>
                <c:pt idx="1">
                  <c:v>0.16</c:v>
                </c:pt>
                <c:pt idx="2">
                  <c:v>0.18</c:v>
                </c:pt>
                <c:pt idx="3">
                  <c:v>0.22</c:v>
                </c:pt>
                <c:pt idx="4">
                  <c:v>0.13</c:v>
                </c:pt>
                <c:pt idx="5">
                  <c:v>0.3</c:v>
                </c:pt>
                <c:pt idx="6">
                  <c:v>0.09</c:v>
                </c:pt>
                <c:pt idx="7">
                  <c:v>0.2</c:v>
                </c:pt>
                <c:pt idx="8">
                  <c:v>0.2</c:v>
                </c:pt>
                <c:pt idx="9">
                  <c:v>0.12</c:v>
                </c:pt>
                <c:pt idx="10">
                  <c:v>0.12</c:v>
                </c:pt>
                <c:pt idx="11">
                  <c:v>0.1</c:v>
                </c:pt>
                <c:pt idx="12">
                  <c:v>0.11</c:v>
                </c:pt>
                <c:pt idx="13">
                  <c:v>0.22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7F3-435B-B702-B399F3E7C3B6}"/>
            </c:ext>
          </c:extLst>
        </c:ser>
        <c:ser>
          <c:idx val="3"/>
          <c:order val="3"/>
          <c:tx>
            <c:strRef>
              <c:f>Arkusz1!$A$5</c:f>
              <c:strCache>
                <c:ptCount val="1"/>
                <c:pt idx="0">
                  <c:v>3 osoby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Arkusz1!$B$5:$O$5</c:f>
              <c:numCache>
                <c:formatCode>0%</c:formatCode>
                <c:ptCount val="14"/>
                <c:pt idx="0">
                  <c:v>0.17</c:v>
                </c:pt>
                <c:pt idx="1">
                  <c:v>0.11</c:v>
                </c:pt>
                <c:pt idx="2">
                  <c:v>0.16</c:v>
                </c:pt>
                <c:pt idx="3">
                  <c:v>0.19</c:v>
                </c:pt>
                <c:pt idx="4">
                  <c:v>0.21</c:v>
                </c:pt>
                <c:pt idx="5">
                  <c:v>0.1</c:v>
                </c:pt>
                <c:pt idx="6">
                  <c:v>0.09</c:v>
                </c:pt>
                <c:pt idx="7">
                  <c:v>0.08</c:v>
                </c:pt>
                <c:pt idx="8">
                  <c:v>0.04</c:v>
                </c:pt>
                <c:pt idx="9">
                  <c:v>0.15</c:v>
                </c:pt>
                <c:pt idx="10">
                  <c:v>0.13</c:v>
                </c:pt>
                <c:pt idx="11">
                  <c:v>7.0000000000000007E-2</c:v>
                </c:pt>
                <c:pt idx="12">
                  <c:v>0.1</c:v>
                </c:pt>
                <c:pt idx="13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77F3-435B-B702-B399F3E7C3B6}"/>
            </c:ext>
          </c:extLst>
        </c:ser>
        <c:ser>
          <c:idx val="4"/>
          <c:order val="4"/>
          <c:tx>
            <c:strRef>
              <c:f>Arkusz1!$A$6</c:f>
              <c:strCache>
                <c:ptCount val="1"/>
                <c:pt idx="0">
                  <c:v>4 osoby i więcej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Arkusz1!$B$6:$O$6</c:f>
              <c:numCache>
                <c:formatCode>0%</c:formatCode>
                <c:ptCount val="14"/>
                <c:pt idx="0">
                  <c:v>0.09</c:v>
                </c:pt>
                <c:pt idx="1">
                  <c:v>0.16</c:v>
                </c:pt>
                <c:pt idx="2">
                  <c:v>0.05</c:v>
                </c:pt>
                <c:pt idx="3">
                  <c:v>0.06</c:v>
                </c:pt>
                <c:pt idx="4">
                  <c:v>0.24</c:v>
                </c:pt>
                <c:pt idx="5">
                  <c:v>0.09</c:v>
                </c:pt>
                <c:pt idx="6">
                  <c:v>0.1</c:v>
                </c:pt>
                <c:pt idx="7">
                  <c:v>0.03</c:v>
                </c:pt>
                <c:pt idx="8">
                  <c:v>0.02</c:v>
                </c:pt>
                <c:pt idx="9">
                  <c:v>0.1</c:v>
                </c:pt>
                <c:pt idx="10">
                  <c:v>0.09</c:v>
                </c:pt>
                <c:pt idx="11">
                  <c:v>0.08</c:v>
                </c:pt>
                <c:pt idx="12">
                  <c:v>0.01</c:v>
                </c:pt>
                <c:pt idx="13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7F3-435B-B702-B399F3E7C3B6}"/>
            </c:ext>
          </c:extLst>
        </c:ser>
        <c:ser>
          <c:idx val="5"/>
          <c:order val="5"/>
          <c:tx>
            <c:strRef>
              <c:f>Arkusz1!$A$7</c:f>
              <c:strCache>
                <c:ptCount val="1"/>
                <c:pt idx="0">
                  <c:v>nie wiem, nie pamiętam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-2.2763238481129217E-3"/>
                  <c:y val="-3.409090909090908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77F3-435B-B702-B399F3E7C3B6}"/>
                </c:ext>
              </c:extLst>
            </c:dLbl>
            <c:dLbl>
              <c:idx val="1"/>
              <c:layout>
                <c:manualLayout>
                  <c:x val="0"/>
                  <c:y val="-2.651515151515151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77F3-435B-B702-B399F3E7C3B6}"/>
                </c:ext>
              </c:extLst>
            </c:dLbl>
            <c:dLbl>
              <c:idx val="2"/>
              <c:layout>
                <c:manualLayout>
                  <c:x val="8.346424357807646E-17"/>
                  <c:y val="-1.893909568122166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77F3-435B-B702-B399F3E7C3B6}"/>
                </c:ext>
              </c:extLst>
            </c:dLbl>
            <c:dLbl>
              <c:idx val="3"/>
              <c:layout>
                <c:manualLayout>
                  <c:x val="0"/>
                  <c:y val="-1.893939393939393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77F3-435B-B702-B399F3E7C3B6}"/>
                </c:ext>
              </c:extLst>
            </c:dLbl>
            <c:dLbl>
              <c:idx val="4"/>
              <c:layout>
                <c:manualLayout>
                  <c:x val="4.5526476962258391E-3"/>
                  <c:y val="-1.515151515151515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77F3-435B-B702-B399F3E7C3B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Arkusz1!$B$7:$O$7</c:f>
              <c:numCache>
                <c:formatCode>0%</c:formatCode>
                <c:ptCount val="14"/>
                <c:pt idx="1">
                  <c:v>0.01</c:v>
                </c:pt>
                <c:pt idx="2">
                  <c:v>0.01</c:v>
                </c:pt>
                <c:pt idx="3">
                  <c:v>0.01</c:v>
                </c:pt>
                <c:pt idx="5">
                  <c:v>0.06</c:v>
                </c:pt>
                <c:pt idx="6">
                  <c:v>0.1</c:v>
                </c:pt>
                <c:pt idx="7">
                  <c:v>0.08</c:v>
                </c:pt>
                <c:pt idx="8">
                  <c:v>0.28999999999999998</c:v>
                </c:pt>
                <c:pt idx="9">
                  <c:v>0.03</c:v>
                </c:pt>
                <c:pt idx="10">
                  <c:v>0.03</c:v>
                </c:pt>
                <c:pt idx="11">
                  <c:v>0.01</c:v>
                </c:pt>
                <c:pt idx="12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77F3-435B-B702-B399F3E7C3B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overlap val="100"/>
        <c:axId val="388151808"/>
        <c:axId val="165686656"/>
      </c:barChart>
      <c:catAx>
        <c:axId val="388151808"/>
        <c:scaling>
          <c:orientation val="minMax"/>
        </c:scaling>
        <c:delete val="0"/>
        <c:axPos val="t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900"/>
            </a:pPr>
            <a:endParaRPr lang="en-US"/>
          </a:p>
        </c:txPr>
        <c:crossAx val="165686656"/>
        <c:crosses val="autoZero"/>
        <c:auto val="1"/>
        <c:lblAlgn val="ctr"/>
        <c:lblOffset val="100"/>
        <c:noMultiLvlLbl val="0"/>
      </c:catAx>
      <c:valAx>
        <c:axId val="165686656"/>
        <c:scaling>
          <c:orientation val="maxMin"/>
        </c:scaling>
        <c:delete val="1"/>
        <c:axPos val="l"/>
        <c:numFmt formatCode="0%" sourceLinked="1"/>
        <c:majorTickMark val="out"/>
        <c:minorTickMark val="none"/>
        <c:tickLblPos val="nextTo"/>
        <c:crossAx val="3881518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"/>
          <c:y val="0.29181493571646333"/>
          <c:w val="0.61089714647667481"/>
          <c:h val="0.6548281202369447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n=XXX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8824-4B81-AA5A-86FCE3834622}"/>
              </c:ext>
            </c:extLst>
          </c:dPt>
          <c:dPt>
            <c:idx val="1"/>
            <c:bubble3D val="0"/>
            <c:spPr>
              <a:solidFill>
                <a:srgbClr val="E6F2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8824-4B81-AA5A-86FCE3834622}"/>
              </c:ext>
            </c:extLst>
          </c:dPt>
          <c:dPt>
            <c:idx val="2"/>
            <c:bubble3D val="0"/>
            <c:spPr>
              <a:solidFill>
                <a:srgbClr val="BBC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5-8824-4B81-AA5A-86FCE3834622}"/>
              </c:ext>
            </c:extLst>
          </c:dPt>
          <c:dPt>
            <c:idx val="3"/>
            <c:bubble3D val="0"/>
            <c:spPr>
              <a:solidFill>
                <a:srgbClr val="9DA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7-8824-4B81-AA5A-86FCE3834622}"/>
              </c:ext>
            </c:extLst>
          </c:dPt>
          <c:dPt>
            <c:idx val="4"/>
            <c:bubble3D val="0"/>
            <c:spPr>
              <a:solidFill>
                <a:schemeClr val="accent1">
                  <a:lumMod val="5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9-8824-4B81-AA5A-86FCE3834622}"/>
              </c:ext>
            </c:extLst>
          </c:dPt>
          <c:dPt>
            <c:idx val="5"/>
            <c:bubble3D val="0"/>
            <c:spPr>
              <a:solidFill>
                <a:schemeClr val="bg1">
                  <a:lumMod val="75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B-5768-4274-BE51-4EED3BD7F776}"/>
              </c:ext>
            </c:extLst>
          </c:dPt>
          <c:dLbls>
            <c:dLbl>
              <c:idx val="2"/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8824-4B81-AA5A-86FCE3834622}"/>
                </c:ext>
              </c:extLst>
            </c:dLbl>
            <c:dLbl>
              <c:idx val="3"/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8824-4B81-AA5A-86FCE3834622}"/>
                </c:ext>
              </c:extLst>
            </c:dLbl>
            <c:dLbl>
              <c:idx val="4"/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9-8824-4B81-AA5A-86FCE3834622}"/>
                </c:ext>
              </c:extLst>
            </c:dLbl>
            <c:dLbl>
              <c:idx val="5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5768-4274-BE51-4EED3BD7F776}"/>
                </c:ext>
              </c:extLst>
            </c:dLbl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Arkusz1!$A$2:$A$7</c:f>
              <c:strCache>
                <c:ptCount val="6"/>
                <c:pt idx="0">
                  <c:v>nikt</c:v>
                </c:pt>
                <c:pt idx="1">
                  <c:v>1 osoba</c:v>
                </c:pt>
                <c:pt idx="2">
                  <c:v>2 osoby</c:v>
                </c:pt>
                <c:pt idx="3">
                  <c:v>3 osoby</c:v>
                </c:pt>
                <c:pt idx="4">
                  <c:v>4 osoby i więcej</c:v>
                </c:pt>
                <c:pt idx="5">
                  <c:v>nie wiem, 
nie pamiętam</c:v>
                </c:pt>
              </c:strCache>
            </c:strRef>
          </c:cat>
          <c:val>
            <c:numRef>
              <c:f>Arkusz1!$B$2:$B$7</c:f>
              <c:numCache>
                <c:formatCode>0%</c:formatCode>
                <c:ptCount val="6"/>
                <c:pt idx="0">
                  <c:v>0.35</c:v>
                </c:pt>
                <c:pt idx="1">
                  <c:v>0.28999999999999998</c:v>
                </c:pt>
                <c:pt idx="2">
                  <c:v>0.22</c:v>
                </c:pt>
                <c:pt idx="3">
                  <c:v>7.0000000000000007E-2</c:v>
                </c:pt>
                <c:pt idx="4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824-4B81-AA5A-86FCE38346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>
        <c:manualLayout>
          <c:xMode val="edge"/>
          <c:yMode val="edge"/>
          <c:x val="0.62428471726072365"/>
          <c:y val="0.18323718503517877"/>
          <c:w val="0.35996252414596086"/>
          <c:h val="0.76241055987108053"/>
        </c:manualLayout>
      </c:layout>
      <c:overlay val="0"/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8816366114986025"/>
          <c:y val="8.5496225599282868E-2"/>
          <c:w val="0.80039078746143999"/>
          <c:h val="0.86525888809353402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Arkusz1!$A$2</c:f>
              <c:strCache>
                <c:ptCount val="1"/>
                <c:pt idx="0">
                  <c:v>tak</c:v>
                </c:pt>
              </c:strCache>
            </c:strRef>
          </c:tx>
          <c:spPr>
            <a:solidFill>
              <a:srgbClr val="00206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>
                    <a:solidFill>
                      <a:schemeClr val="bg1"/>
                    </a:solidFill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Arkusz1!$B$2:$O$2</c:f>
              <c:numCache>
                <c:formatCode>0%</c:formatCode>
                <c:ptCount val="14"/>
                <c:pt idx="0">
                  <c:v>0.09</c:v>
                </c:pt>
                <c:pt idx="1">
                  <c:v>0.11</c:v>
                </c:pt>
                <c:pt idx="2">
                  <c:v>0.12</c:v>
                </c:pt>
                <c:pt idx="3">
                  <c:v>0.09</c:v>
                </c:pt>
                <c:pt idx="4">
                  <c:v>0.11</c:v>
                </c:pt>
                <c:pt idx="5">
                  <c:v>0.14000000000000001</c:v>
                </c:pt>
                <c:pt idx="6">
                  <c:v>0.14000000000000001</c:v>
                </c:pt>
                <c:pt idx="7">
                  <c:v>0.12</c:v>
                </c:pt>
                <c:pt idx="8">
                  <c:v>0.11</c:v>
                </c:pt>
                <c:pt idx="9">
                  <c:v>0.1</c:v>
                </c:pt>
                <c:pt idx="10" formatCode="0.00%">
                  <c:v>0.13</c:v>
                </c:pt>
                <c:pt idx="11">
                  <c:v>0.11</c:v>
                </c:pt>
                <c:pt idx="12">
                  <c:v>0.1</c:v>
                </c:pt>
                <c:pt idx="13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16-4F19-9532-5E238D7928AD}"/>
            </c:ext>
          </c:extLst>
        </c:ser>
        <c:ser>
          <c:idx val="1"/>
          <c:order val="1"/>
          <c:tx>
            <c:strRef>
              <c:f>Arkusz1!$A$3</c:f>
              <c:strCache>
                <c:ptCount val="1"/>
                <c:pt idx="0">
                  <c:v>nie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Arkusz1!$B$3:$O$3</c:f>
              <c:numCache>
                <c:formatCode>0%</c:formatCode>
                <c:ptCount val="14"/>
                <c:pt idx="0">
                  <c:v>0.91</c:v>
                </c:pt>
                <c:pt idx="1">
                  <c:v>0.89</c:v>
                </c:pt>
                <c:pt idx="2">
                  <c:v>0.88</c:v>
                </c:pt>
                <c:pt idx="3">
                  <c:v>0.91</c:v>
                </c:pt>
                <c:pt idx="4">
                  <c:v>0.89</c:v>
                </c:pt>
                <c:pt idx="5">
                  <c:v>0.86</c:v>
                </c:pt>
                <c:pt idx="6">
                  <c:v>0.86</c:v>
                </c:pt>
                <c:pt idx="7">
                  <c:v>0.88</c:v>
                </c:pt>
                <c:pt idx="8">
                  <c:v>0.89</c:v>
                </c:pt>
                <c:pt idx="9">
                  <c:v>0.9</c:v>
                </c:pt>
                <c:pt idx="10">
                  <c:v>0.87</c:v>
                </c:pt>
                <c:pt idx="11">
                  <c:v>0.89</c:v>
                </c:pt>
                <c:pt idx="12">
                  <c:v>0.9</c:v>
                </c:pt>
                <c:pt idx="13">
                  <c:v>0.87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316-4F19-9532-5E238D7928A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21089536"/>
        <c:axId val="90146496"/>
      </c:barChart>
      <c:catAx>
        <c:axId val="321089536"/>
        <c:scaling>
          <c:orientation val="minMax"/>
        </c:scaling>
        <c:delete val="0"/>
        <c:axPos val="t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900"/>
            </a:pPr>
            <a:endParaRPr lang="en-US"/>
          </a:p>
        </c:txPr>
        <c:crossAx val="90146496"/>
        <c:crosses val="autoZero"/>
        <c:auto val="1"/>
        <c:lblAlgn val="ctr"/>
        <c:lblOffset val="100"/>
        <c:noMultiLvlLbl val="0"/>
      </c:catAx>
      <c:valAx>
        <c:axId val="90146496"/>
        <c:scaling>
          <c:orientation val="maxMin"/>
        </c:scaling>
        <c:delete val="1"/>
        <c:axPos val="l"/>
        <c:numFmt formatCode="0%" sourceLinked="1"/>
        <c:majorTickMark val="out"/>
        <c:minorTickMark val="none"/>
        <c:tickLblPos val="nextTo"/>
        <c:crossAx val="321089536"/>
        <c:crosses val="autoZero"/>
        <c:crossBetween val="between"/>
      </c:valAx>
    </c:plotArea>
    <c:legend>
      <c:legendPos val="l"/>
      <c:legendEntry>
        <c:idx val="0"/>
        <c:delete val="1"/>
      </c:legendEntry>
      <c:layout>
        <c:manualLayout>
          <c:xMode val="edge"/>
          <c:yMode val="edge"/>
          <c:x val="2.5039562329242114E-2"/>
          <c:y val="7.4712479121928008E-2"/>
          <c:w val="0.2097578354855002"/>
          <c:h val="0.13087807205917437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.748256033182504"/>
          <c:y val="0.59335703595680811"/>
          <c:w val="9.6307032428355949E-2"/>
          <c:h val="0.10037974237566463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n=XXX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8824-4B81-AA5A-86FCE3834622}"/>
              </c:ext>
            </c:extLst>
          </c:dPt>
          <c:dPt>
            <c:idx val="1"/>
            <c:bubble3D val="0"/>
            <c:spPr>
              <a:solidFill>
                <a:srgbClr val="E6F2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8824-4B81-AA5A-86FCE3834622}"/>
              </c:ext>
            </c:extLst>
          </c:dPt>
          <c:dPt>
            <c:idx val="2"/>
            <c:bubble3D val="0"/>
            <c:spPr>
              <a:solidFill>
                <a:srgbClr val="BBC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5-8824-4B81-AA5A-86FCE3834622}"/>
              </c:ext>
            </c:extLst>
          </c:dPt>
          <c:dPt>
            <c:idx val="3"/>
            <c:bubble3D val="0"/>
            <c:spPr>
              <a:solidFill>
                <a:srgbClr val="9DA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7-8824-4B81-AA5A-86FCE3834622}"/>
              </c:ext>
            </c:extLst>
          </c:dPt>
          <c:dPt>
            <c:idx val="4"/>
            <c:bubble3D val="0"/>
            <c:spPr>
              <a:solidFill>
                <a:schemeClr val="accent1">
                  <a:lumMod val="5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9-8824-4B81-AA5A-86FCE3834622}"/>
              </c:ext>
            </c:extLst>
          </c:dPt>
          <c:dPt>
            <c:idx val="5"/>
            <c:bubble3D val="0"/>
            <c:spPr>
              <a:solidFill>
                <a:schemeClr val="bg1">
                  <a:lumMod val="85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B-59C6-433D-871E-EA1C114AAAB4}"/>
              </c:ext>
            </c:extLst>
          </c:dPt>
          <c:cat>
            <c:strRef>
              <c:f>Arkusz1!$A$2:$A$7</c:f>
              <c:strCache>
                <c:ptCount val="6"/>
                <c:pt idx="0">
                  <c:v>nikt</c:v>
                </c:pt>
                <c:pt idx="1">
                  <c:v>1 osoba</c:v>
                </c:pt>
                <c:pt idx="2">
                  <c:v>2 osoby</c:v>
                </c:pt>
                <c:pt idx="3">
                  <c:v>3 osoby</c:v>
                </c:pt>
                <c:pt idx="4">
                  <c:v>4 osoby i więcej</c:v>
                </c:pt>
                <c:pt idx="5">
                  <c:v>nie wiem, 
nie pamiętam</c:v>
                </c:pt>
              </c:strCache>
            </c:strRef>
          </c:cat>
          <c:val>
            <c:numRef>
              <c:f>Arkusz1!$B$2:$B$7</c:f>
              <c:numCache>
                <c:formatCode>General</c:formatCode>
                <c:ptCount val="6"/>
              </c:numCache>
            </c:numRef>
          </c:val>
          <c:extLst>
            <c:ext xmlns:c16="http://schemas.microsoft.com/office/drawing/2014/chart" uri="{C3380CC4-5D6E-409C-BE32-E72D297353CC}">
              <c16:uniqueId val="{0000000A-8824-4B81-AA5A-86FCE38346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>
        <c:manualLayout>
          <c:xMode val="edge"/>
          <c:yMode val="edge"/>
          <c:x val="7.3558961194040789E-2"/>
          <c:y val="0.18323718503517877"/>
          <c:w val="0.9106879574355039"/>
          <c:h val="0.76241055987108053"/>
        </c:manualLayout>
      </c:layout>
      <c:overlay val="0"/>
      <c:spPr>
        <a:noFill/>
      </c:spPr>
    </c:legend>
    <c:plotVisOnly val="1"/>
    <c:dispBlanksAs val="zero"/>
    <c:showDLblsOverMax val="0"/>
  </c:chart>
  <c:txPr>
    <a:bodyPr/>
    <a:lstStyle/>
    <a:p>
      <a:pPr>
        <a:defRPr sz="1050"/>
      </a:pPr>
      <a:endParaRPr lang="en-US"/>
    </a:p>
  </c:txPr>
  <c:externalData r:id="rId1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3869711109410341"/>
          <c:y val="8.5496225599282868E-2"/>
          <c:w val="0.74846890335499661"/>
          <c:h val="0.86904676688141269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Arkusz1!$A$2</c:f>
              <c:strCache>
                <c:ptCount val="1"/>
                <c:pt idx="0">
                  <c:v>latem</c:v>
                </c:pt>
              </c:strCache>
            </c:strRef>
          </c:tx>
          <c:spPr>
            <a:solidFill>
              <a:srgbClr val="FFFF00"/>
            </a:solidFill>
            <a:ln>
              <a:solidFill>
                <a:schemeClr val="bg1"/>
              </a:solidFill>
            </a:ln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>
                    <a:solidFill>
                      <a:schemeClr val="tx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Arkusz1!$B$2:$O$2</c:f>
              <c:numCache>
                <c:formatCode>0%</c:formatCode>
                <c:ptCount val="14"/>
                <c:pt idx="0">
                  <c:v>0.33</c:v>
                </c:pt>
                <c:pt idx="1">
                  <c:v>0.31</c:v>
                </c:pt>
                <c:pt idx="2">
                  <c:v>0.36</c:v>
                </c:pt>
                <c:pt idx="3">
                  <c:v>0.32</c:v>
                </c:pt>
                <c:pt idx="4">
                  <c:v>0.35</c:v>
                </c:pt>
                <c:pt idx="5">
                  <c:v>0.43</c:v>
                </c:pt>
                <c:pt idx="6">
                  <c:v>0.38</c:v>
                </c:pt>
                <c:pt idx="7">
                  <c:v>0.44</c:v>
                </c:pt>
                <c:pt idx="8">
                  <c:v>0.42</c:v>
                </c:pt>
                <c:pt idx="9">
                  <c:v>0.46</c:v>
                </c:pt>
                <c:pt idx="10">
                  <c:v>0.36</c:v>
                </c:pt>
                <c:pt idx="11">
                  <c:v>0.42</c:v>
                </c:pt>
                <c:pt idx="12">
                  <c:v>0.55000000000000004</c:v>
                </c:pt>
                <c:pt idx="13">
                  <c:v>0.44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A8D-41D3-8382-DE647A418409}"/>
            </c:ext>
          </c:extLst>
        </c:ser>
        <c:ser>
          <c:idx val="1"/>
          <c:order val="1"/>
          <c:tx>
            <c:strRef>
              <c:f>Arkusz1!$A$3</c:f>
              <c:strCache>
                <c:ptCount val="1"/>
                <c:pt idx="0">
                  <c:v>jesienią</c:v>
                </c:pt>
              </c:strCache>
            </c:strRef>
          </c:tx>
          <c:spPr>
            <a:solidFill>
              <a:srgbClr val="FFC000"/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9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Arkusz1!$B$3:$O$3</c:f>
              <c:numCache>
                <c:formatCode>0%</c:formatCode>
                <c:ptCount val="14"/>
                <c:pt idx="0">
                  <c:v>0.17</c:v>
                </c:pt>
                <c:pt idx="1">
                  <c:v>0.27</c:v>
                </c:pt>
                <c:pt idx="2">
                  <c:v>0.24</c:v>
                </c:pt>
                <c:pt idx="3">
                  <c:v>0.27</c:v>
                </c:pt>
                <c:pt idx="4">
                  <c:v>0.21</c:v>
                </c:pt>
                <c:pt idx="5">
                  <c:v>0.19</c:v>
                </c:pt>
                <c:pt idx="6">
                  <c:v>0.2</c:v>
                </c:pt>
                <c:pt idx="7">
                  <c:v>0.18</c:v>
                </c:pt>
                <c:pt idx="8">
                  <c:v>0.15</c:v>
                </c:pt>
                <c:pt idx="9">
                  <c:v>0.15</c:v>
                </c:pt>
                <c:pt idx="10">
                  <c:v>0.2</c:v>
                </c:pt>
                <c:pt idx="11">
                  <c:v>0.2</c:v>
                </c:pt>
                <c:pt idx="12">
                  <c:v>0.24</c:v>
                </c:pt>
                <c:pt idx="13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A8D-41D3-8382-DE647A418409}"/>
            </c:ext>
          </c:extLst>
        </c:ser>
        <c:ser>
          <c:idx val="2"/>
          <c:order val="2"/>
          <c:tx>
            <c:strRef>
              <c:f>Arkusz1!$A$4</c:f>
              <c:strCache>
                <c:ptCount val="1"/>
                <c:pt idx="0">
                  <c:v>zimą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en-US" sz="9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Arkusz1!$B$4:$O$4</c:f>
              <c:numCache>
                <c:formatCode>0%</c:formatCode>
                <c:ptCount val="14"/>
                <c:pt idx="0">
                  <c:v>0.26</c:v>
                </c:pt>
                <c:pt idx="1">
                  <c:v>0.21</c:v>
                </c:pt>
                <c:pt idx="2">
                  <c:v>0.21</c:v>
                </c:pt>
                <c:pt idx="3">
                  <c:v>0.1</c:v>
                </c:pt>
                <c:pt idx="4">
                  <c:v>0.18</c:v>
                </c:pt>
                <c:pt idx="5">
                  <c:v>0.15</c:v>
                </c:pt>
                <c:pt idx="6">
                  <c:v>0.18</c:v>
                </c:pt>
                <c:pt idx="7">
                  <c:v>0.19</c:v>
                </c:pt>
                <c:pt idx="8">
                  <c:v>0.14000000000000001</c:v>
                </c:pt>
                <c:pt idx="9">
                  <c:v>0.13</c:v>
                </c:pt>
                <c:pt idx="10">
                  <c:v>0.23</c:v>
                </c:pt>
                <c:pt idx="11">
                  <c:v>0.16</c:v>
                </c:pt>
                <c:pt idx="12">
                  <c:v>0.06</c:v>
                </c:pt>
                <c:pt idx="13">
                  <c:v>0.18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A8D-41D3-8382-DE647A418409}"/>
            </c:ext>
          </c:extLst>
        </c:ser>
        <c:ser>
          <c:idx val="3"/>
          <c:order val="3"/>
          <c:tx>
            <c:strRef>
              <c:f>Arkusz1!$A$5</c:f>
              <c:strCache>
                <c:ptCount val="1"/>
                <c:pt idx="0">
                  <c:v>wiosną</c:v>
                </c:pt>
              </c:strCache>
            </c:strRef>
          </c:tx>
          <c:spPr>
            <a:solidFill>
              <a:srgbClr val="92D050"/>
            </a:solidFill>
            <a:ln>
              <a:solidFill>
                <a:schemeClr val="bg1"/>
              </a:solidFill>
            </a:ln>
          </c:spPr>
          <c:invertIfNegative val="0"/>
          <c:dLbls>
            <c:dLbl>
              <c:idx val="3"/>
              <c:layout>
                <c:manualLayout>
                  <c:x val="0"/>
                  <c:y val="1.515151515151515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FA8D-41D3-8382-DE647A41840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en-US" sz="9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Arkusz1!$B$5:$O$5</c:f>
              <c:numCache>
                <c:formatCode>0%</c:formatCode>
                <c:ptCount val="14"/>
                <c:pt idx="0">
                  <c:v>0.23</c:v>
                </c:pt>
                <c:pt idx="1">
                  <c:v>0.2</c:v>
                </c:pt>
                <c:pt idx="2">
                  <c:v>0.18</c:v>
                </c:pt>
                <c:pt idx="3">
                  <c:v>0.31</c:v>
                </c:pt>
                <c:pt idx="4">
                  <c:v>0.25</c:v>
                </c:pt>
                <c:pt idx="5">
                  <c:v>0.23</c:v>
                </c:pt>
                <c:pt idx="6">
                  <c:v>0.24</c:v>
                </c:pt>
                <c:pt idx="7">
                  <c:v>0.18</c:v>
                </c:pt>
                <c:pt idx="8">
                  <c:v>0.28999999999999998</c:v>
                </c:pt>
                <c:pt idx="9">
                  <c:v>0.25</c:v>
                </c:pt>
                <c:pt idx="10">
                  <c:v>0.21</c:v>
                </c:pt>
                <c:pt idx="11">
                  <c:v>0.22</c:v>
                </c:pt>
                <c:pt idx="12">
                  <c:v>0.34</c:v>
                </c:pt>
                <c:pt idx="13">
                  <c:v>0.27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A8D-41D3-8382-DE647A41840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overlap val="100"/>
        <c:axId val="165086720"/>
        <c:axId val="167921344"/>
      </c:barChart>
      <c:catAx>
        <c:axId val="165086720"/>
        <c:scaling>
          <c:orientation val="minMax"/>
        </c:scaling>
        <c:delete val="0"/>
        <c:axPos val="t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900"/>
            </a:pPr>
            <a:endParaRPr lang="en-US"/>
          </a:p>
        </c:txPr>
        <c:crossAx val="167921344"/>
        <c:crosses val="autoZero"/>
        <c:auto val="1"/>
        <c:lblAlgn val="ctr"/>
        <c:lblOffset val="100"/>
        <c:noMultiLvlLbl val="0"/>
      </c:catAx>
      <c:valAx>
        <c:axId val="167921344"/>
        <c:scaling>
          <c:orientation val="maxMin"/>
        </c:scaling>
        <c:delete val="1"/>
        <c:axPos val="l"/>
        <c:numFmt formatCode="0%" sourceLinked="1"/>
        <c:majorTickMark val="out"/>
        <c:minorTickMark val="none"/>
        <c:tickLblPos val="nextTo"/>
        <c:crossAx val="1650867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1468438201410729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2011</c:v>
                </c:pt>
              </c:strCache>
            </c:strRef>
          </c:tx>
          <c:spPr>
            <a:solidFill>
              <a:srgbClr val="002060"/>
            </a:solidFill>
          </c:spPr>
          <c:invertIfNegative val="0"/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C57-420B-8587-9459802FD63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Arkusz1!$A$2:$A$13</c:f>
              <c:strCache>
                <c:ptCount val="12"/>
                <c:pt idx="0">
                  <c:v>Rodzina, znajomi </c:v>
                </c:pt>
                <c:pt idx="1">
                  <c:v>Hotel </c:v>
                </c:pt>
                <c:pt idx="2">
                  <c:v>Pensjonat </c:v>
                </c:pt>
                <c:pt idx="3">
                  <c:v>Kwatera prywatna, gospodarstwo agroturystyczne </c:v>
                </c:pt>
                <c:pt idx="4">
                  <c:v>Motel </c:v>
                </c:pt>
                <c:pt idx="5">
                  <c:v>Schronisko </c:v>
                </c:pt>
                <c:pt idx="6">
                  <c:v>Ośrodek sanatoryjny, uzdrowiskowy </c:v>
                </c:pt>
                <c:pt idx="7">
                  <c:v>Dom wycieczkowy </c:v>
                </c:pt>
                <c:pt idx="8">
                  <c:v>Własne mieszkanie </c:v>
                </c:pt>
                <c:pt idx="9">
                  <c:v>Ośrodek wypoczynkowo-rekreacyjny </c:v>
                </c:pt>
                <c:pt idx="10">
                  <c:v>Kemping, pole namiotowe </c:v>
                </c:pt>
                <c:pt idx="11">
                  <c:v>Inne</c:v>
                </c:pt>
              </c:strCache>
            </c:strRef>
          </c:cat>
          <c:val>
            <c:numRef>
              <c:f>Arkusz1!$B$2:$B$13</c:f>
              <c:numCache>
                <c:formatCode>0%</c:formatCode>
                <c:ptCount val="12"/>
                <c:pt idx="0">
                  <c:v>0.52710000000000001</c:v>
                </c:pt>
                <c:pt idx="1">
                  <c:v>0.24940000000000001</c:v>
                </c:pt>
                <c:pt idx="2">
                  <c:v>0.12570000000000001</c:v>
                </c:pt>
                <c:pt idx="3">
                  <c:v>0.11210000000000001</c:v>
                </c:pt>
                <c:pt idx="4">
                  <c:v>5.9800000000000006E-2</c:v>
                </c:pt>
                <c:pt idx="5">
                  <c:v>5.0900000000000001E-2</c:v>
                </c:pt>
                <c:pt idx="6">
                  <c:v>3.4799999999999998E-2</c:v>
                </c:pt>
                <c:pt idx="7">
                  <c:v>2.6000000000000002E-2</c:v>
                </c:pt>
                <c:pt idx="8">
                  <c:v>2.2599999999999999E-2</c:v>
                </c:pt>
                <c:pt idx="9">
                  <c:v>2.23E-2</c:v>
                </c:pt>
                <c:pt idx="10">
                  <c:v>7.6E-3</c:v>
                </c:pt>
                <c:pt idx="11">
                  <c:v>1.9199999999999998E-2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96077568"/>
        <c:axId val="395602752"/>
      </c:barChart>
      <c:catAx>
        <c:axId val="396077568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en-US"/>
          </a:p>
        </c:txPr>
        <c:crossAx val="395602752"/>
        <c:crosses val="autoZero"/>
        <c:auto val="1"/>
        <c:lblAlgn val="ctr"/>
        <c:lblOffset val="100"/>
        <c:noMultiLvlLbl val="0"/>
      </c:catAx>
      <c:valAx>
        <c:axId val="395602752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96077568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34857692164870935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Arkusz1!$A$2:$A$10</c:f>
              <c:strCache>
                <c:ptCount val="9"/>
                <c:pt idx="0">
                  <c:v>rodzina, znajomi</c:v>
                </c:pt>
                <c:pt idx="1">
                  <c:v>hotel</c:v>
                </c:pt>
                <c:pt idx="2">
                  <c:v>kwatera prywatna,
gospodarstwo agroturystyczne</c:v>
                </c:pt>
                <c:pt idx="3">
                  <c:v>pensjonat</c:v>
                </c:pt>
                <c:pt idx="4">
                  <c:v>ośrodek wypoczynkowo-rekreacyjny</c:v>
                </c:pt>
                <c:pt idx="5">
                  <c:v>dom wycieczkowy</c:v>
                </c:pt>
                <c:pt idx="6">
                  <c:v>schronisko</c:v>
                </c:pt>
                <c:pt idx="7">
                  <c:v>inne</c:v>
                </c:pt>
                <c:pt idx="8">
                  <c:v>nie pamiętam</c:v>
                </c:pt>
              </c:strCache>
            </c:strRef>
          </c:cat>
          <c:val>
            <c:numRef>
              <c:f>Arkusz1!$B$2:$B$10</c:f>
              <c:numCache>
                <c:formatCode>0%</c:formatCode>
                <c:ptCount val="9"/>
                <c:pt idx="0">
                  <c:v>0.56000000000000005</c:v>
                </c:pt>
                <c:pt idx="1">
                  <c:v>0.13</c:v>
                </c:pt>
                <c:pt idx="2">
                  <c:v>0.06</c:v>
                </c:pt>
                <c:pt idx="3">
                  <c:v>0.14000000000000001</c:v>
                </c:pt>
                <c:pt idx="4">
                  <c:v>0.02</c:v>
                </c:pt>
                <c:pt idx="5">
                  <c:v>0.06</c:v>
                </c:pt>
                <c:pt idx="6">
                  <c:v>0.03</c:v>
                </c:pt>
                <c:pt idx="7">
                  <c:v>0.12</c:v>
                </c:pt>
                <c:pt idx="8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B33-456A-80EE-64B520BFAB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96811776"/>
        <c:axId val="396233536"/>
      </c:barChart>
      <c:catAx>
        <c:axId val="396811776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96233536"/>
        <c:crosses val="autoZero"/>
        <c:auto val="1"/>
        <c:lblAlgn val="ctr"/>
        <c:lblOffset val="100"/>
        <c:noMultiLvlLbl val="0"/>
      </c:catAx>
      <c:valAx>
        <c:axId val="396233536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9681177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34857692164870935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Arkusz1!$A$2:$A$10</c:f>
              <c:strCache>
                <c:ptCount val="9"/>
                <c:pt idx="0">
                  <c:v>rodzina, znajomi</c:v>
                </c:pt>
                <c:pt idx="1">
                  <c:v>hotel</c:v>
                </c:pt>
                <c:pt idx="2">
                  <c:v>kwatera prywatna,
gospodarstwo agroturystyczne</c:v>
                </c:pt>
                <c:pt idx="3">
                  <c:v>pensjonat</c:v>
                </c:pt>
                <c:pt idx="4">
                  <c:v>ośrodek wypoczynkowo-rekreacyjny</c:v>
                </c:pt>
                <c:pt idx="5">
                  <c:v>dom wycieczkowy</c:v>
                </c:pt>
                <c:pt idx="6">
                  <c:v>schronisko</c:v>
                </c:pt>
                <c:pt idx="7">
                  <c:v>inne</c:v>
                </c:pt>
                <c:pt idx="8">
                  <c:v>nie pamiętam</c:v>
                </c:pt>
              </c:strCache>
            </c:strRef>
          </c:cat>
          <c:val>
            <c:numRef>
              <c:f>Arkusz1!$B$2:$B$10</c:f>
              <c:numCache>
                <c:formatCode>0%</c:formatCode>
                <c:ptCount val="9"/>
                <c:pt idx="0">
                  <c:v>0.53</c:v>
                </c:pt>
                <c:pt idx="1">
                  <c:v>0.11</c:v>
                </c:pt>
                <c:pt idx="2">
                  <c:v>0.15</c:v>
                </c:pt>
                <c:pt idx="3">
                  <c:v>0.14000000000000001</c:v>
                </c:pt>
                <c:pt idx="4">
                  <c:v>0.01</c:v>
                </c:pt>
                <c:pt idx="5">
                  <c:v>0.01</c:v>
                </c:pt>
                <c:pt idx="6">
                  <c:v>0.09</c:v>
                </c:pt>
                <c:pt idx="7">
                  <c:v>0.12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6FB-4AC8-890A-BFAAB9E6102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96811776"/>
        <c:axId val="396233536"/>
      </c:barChart>
      <c:catAx>
        <c:axId val="396811776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96233536"/>
        <c:crosses val="autoZero"/>
        <c:auto val="1"/>
        <c:lblAlgn val="ctr"/>
        <c:lblOffset val="100"/>
        <c:noMultiLvlLbl val="0"/>
      </c:catAx>
      <c:valAx>
        <c:axId val="396233536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9681177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34857692164870935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Arkusz1!$A$2:$A$10</c:f>
              <c:strCache>
                <c:ptCount val="9"/>
                <c:pt idx="0">
                  <c:v>rodzina, znajomi</c:v>
                </c:pt>
                <c:pt idx="1">
                  <c:v>hotel</c:v>
                </c:pt>
                <c:pt idx="2">
                  <c:v>kwatera prywatna,
gospodarstwo agroturystyczne</c:v>
                </c:pt>
                <c:pt idx="3">
                  <c:v>pensjonat</c:v>
                </c:pt>
                <c:pt idx="4">
                  <c:v>ośrodek wypoczynkowo-rekreacyjny</c:v>
                </c:pt>
                <c:pt idx="5">
                  <c:v>dom wycieczkowy</c:v>
                </c:pt>
                <c:pt idx="6">
                  <c:v>schronisko</c:v>
                </c:pt>
                <c:pt idx="7">
                  <c:v>inne</c:v>
                </c:pt>
                <c:pt idx="8">
                  <c:v>nie pamiętam</c:v>
                </c:pt>
              </c:strCache>
            </c:strRef>
          </c:cat>
          <c:val>
            <c:numRef>
              <c:f>Arkusz1!$B$2:$B$10</c:f>
              <c:numCache>
                <c:formatCode>0%</c:formatCode>
                <c:ptCount val="9"/>
                <c:pt idx="0">
                  <c:v>0.52</c:v>
                </c:pt>
                <c:pt idx="1">
                  <c:v>0.19</c:v>
                </c:pt>
                <c:pt idx="2">
                  <c:v>0.06</c:v>
                </c:pt>
                <c:pt idx="3">
                  <c:v>0.12</c:v>
                </c:pt>
                <c:pt idx="4">
                  <c:v>0</c:v>
                </c:pt>
                <c:pt idx="5">
                  <c:v>0.01</c:v>
                </c:pt>
                <c:pt idx="6">
                  <c:v>0.05</c:v>
                </c:pt>
                <c:pt idx="7">
                  <c:v>7.0000000000000007E-2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0A9-48E8-B16D-53608482887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96811776"/>
        <c:axId val="396233536"/>
      </c:barChart>
      <c:catAx>
        <c:axId val="396811776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96233536"/>
        <c:crosses val="autoZero"/>
        <c:auto val="1"/>
        <c:lblAlgn val="ctr"/>
        <c:lblOffset val="100"/>
        <c:noMultiLvlLbl val="0"/>
      </c:catAx>
      <c:valAx>
        <c:axId val="396233536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9681177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34857692164870935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Arkusz1!$A$2:$A$10</c:f>
              <c:strCache>
                <c:ptCount val="9"/>
                <c:pt idx="0">
                  <c:v>rodzina, znajomi</c:v>
                </c:pt>
                <c:pt idx="1">
                  <c:v>hotel</c:v>
                </c:pt>
                <c:pt idx="2">
                  <c:v>kwatera prywatna,
gospodarstwo agroturystyczne</c:v>
                </c:pt>
                <c:pt idx="3">
                  <c:v>pensjonat</c:v>
                </c:pt>
                <c:pt idx="4">
                  <c:v>ośrodek wypoczynkowo-rekreacyjny</c:v>
                </c:pt>
                <c:pt idx="5">
                  <c:v>dom wycieczkowy</c:v>
                </c:pt>
                <c:pt idx="6">
                  <c:v>schronisko</c:v>
                </c:pt>
                <c:pt idx="7">
                  <c:v>inne</c:v>
                </c:pt>
                <c:pt idx="8">
                  <c:v>nie pamiętam</c:v>
                </c:pt>
              </c:strCache>
            </c:strRef>
          </c:cat>
          <c:val>
            <c:numRef>
              <c:f>Arkusz1!$B$2:$B$10</c:f>
              <c:numCache>
                <c:formatCode>0%</c:formatCode>
                <c:ptCount val="9"/>
                <c:pt idx="0">
                  <c:v>0.51</c:v>
                </c:pt>
                <c:pt idx="1">
                  <c:v>0.18</c:v>
                </c:pt>
                <c:pt idx="2">
                  <c:v>7.0000000000000007E-2</c:v>
                </c:pt>
                <c:pt idx="3">
                  <c:v>0.21</c:v>
                </c:pt>
                <c:pt idx="4">
                  <c:v>0.01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83A-46F6-81B0-20ACB51032B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96811776"/>
        <c:axId val="396233536"/>
      </c:barChart>
      <c:catAx>
        <c:axId val="396811776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96233536"/>
        <c:crosses val="autoZero"/>
        <c:auto val="1"/>
        <c:lblAlgn val="ctr"/>
        <c:lblOffset val="100"/>
        <c:noMultiLvlLbl val="0"/>
      </c:catAx>
      <c:valAx>
        <c:axId val="396233536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9681177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34857692164870935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Arkusz1!$A$2:$A$10</c:f>
              <c:strCache>
                <c:ptCount val="9"/>
                <c:pt idx="0">
                  <c:v>rodzina, znajomi</c:v>
                </c:pt>
                <c:pt idx="1">
                  <c:v>hotel</c:v>
                </c:pt>
                <c:pt idx="2">
                  <c:v>kwatera prywatna,
gospodarstwo agroturystyczne</c:v>
                </c:pt>
                <c:pt idx="3">
                  <c:v>pensjonat</c:v>
                </c:pt>
                <c:pt idx="4">
                  <c:v>ośrodek wypoczynkowo-rekreacyjny</c:v>
                </c:pt>
                <c:pt idx="5">
                  <c:v>dom wycieczkowy</c:v>
                </c:pt>
                <c:pt idx="6">
                  <c:v>schronisko</c:v>
                </c:pt>
                <c:pt idx="7">
                  <c:v>inne</c:v>
                </c:pt>
                <c:pt idx="8">
                  <c:v>nie pamiętam</c:v>
                </c:pt>
              </c:strCache>
            </c:strRef>
          </c:cat>
          <c:val>
            <c:numRef>
              <c:f>Arkusz1!$B$2:$B$10</c:f>
              <c:numCache>
                <c:formatCode>0%</c:formatCode>
                <c:ptCount val="9"/>
                <c:pt idx="0">
                  <c:v>0.53</c:v>
                </c:pt>
                <c:pt idx="1">
                  <c:v>0.12</c:v>
                </c:pt>
                <c:pt idx="2">
                  <c:v>0.1</c:v>
                </c:pt>
                <c:pt idx="3">
                  <c:v>0.14000000000000001</c:v>
                </c:pt>
                <c:pt idx="4">
                  <c:v>0</c:v>
                </c:pt>
                <c:pt idx="5">
                  <c:v>0</c:v>
                </c:pt>
                <c:pt idx="6">
                  <c:v>0.01</c:v>
                </c:pt>
                <c:pt idx="7">
                  <c:v>0.05</c:v>
                </c:pt>
                <c:pt idx="8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E3-4CB2-8145-3EEDDFE63C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96811776"/>
        <c:axId val="396233536"/>
      </c:barChart>
      <c:catAx>
        <c:axId val="396811776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96233536"/>
        <c:crosses val="autoZero"/>
        <c:auto val="1"/>
        <c:lblAlgn val="ctr"/>
        <c:lblOffset val="100"/>
        <c:noMultiLvlLbl val="0"/>
      </c:catAx>
      <c:valAx>
        <c:axId val="396233536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9681177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34857692164870935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Arkusz1!$A$2:$A$10</c:f>
              <c:strCache>
                <c:ptCount val="9"/>
                <c:pt idx="0">
                  <c:v>rodzina, znajomi</c:v>
                </c:pt>
                <c:pt idx="1">
                  <c:v>hotel</c:v>
                </c:pt>
                <c:pt idx="2">
                  <c:v>kwatera prywatna,
gospodarstwo agroturystyczne</c:v>
                </c:pt>
                <c:pt idx="3">
                  <c:v>pensjonat</c:v>
                </c:pt>
                <c:pt idx="4">
                  <c:v>ośrodek wypoczynkowo-rekreacyjny</c:v>
                </c:pt>
                <c:pt idx="5">
                  <c:v>dom wycieczkowy</c:v>
                </c:pt>
                <c:pt idx="6">
                  <c:v>schronisko</c:v>
                </c:pt>
                <c:pt idx="7">
                  <c:v>inne</c:v>
                </c:pt>
                <c:pt idx="8">
                  <c:v>nie pamiętam</c:v>
                </c:pt>
              </c:strCache>
            </c:strRef>
          </c:cat>
          <c:val>
            <c:numRef>
              <c:f>Arkusz1!$B$2:$B$10</c:f>
              <c:numCache>
                <c:formatCode>0%</c:formatCode>
                <c:ptCount val="9"/>
                <c:pt idx="0">
                  <c:v>0.53</c:v>
                </c:pt>
                <c:pt idx="1">
                  <c:v>0.25</c:v>
                </c:pt>
                <c:pt idx="2">
                  <c:v>0.11</c:v>
                </c:pt>
                <c:pt idx="3">
                  <c:v>0.13</c:v>
                </c:pt>
                <c:pt idx="4">
                  <c:v>0.02</c:v>
                </c:pt>
                <c:pt idx="5">
                  <c:v>0.03</c:v>
                </c:pt>
                <c:pt idx="6">
                  <c:v>0.05</c:v>
                </c:pt>
                <c:pt idx="7">
                  <c:v>0.14000000000000001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365-4E95-8157-7C0BF493DAC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96811776"/>
        <c:axId val="396233536"/>
      </c:barChart>
      <c:catAx>
        <c:axId val="396811776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96233536"/>
        <c:crosses val="autoZero"/>
        <c:auto val="1"/>
        <c:lblAlgn val="ctr"/>
        <c:lblOffset val="100"/>
        <c:noMultiLvlLbl val="0"/>
      </c:catAx>
      <c:valAx>
        <c:axId val="396233536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9681177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3414446339787756"/>
          <c:y val="8.5496225599282868E-2"/>
          <c:w val="0.75302155105122248"/>
          <c:h val="0.86904676688141269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Arkusz1!$A$2</c:f>
              <c:strCache>
                <c:ptCount val="1"/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tx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Arkusz1!$B$2:$O$2</c:f>
              <c:numCache>
                <c:formatCode>0%</c:formatCode>
                <c:ptCount val="14"/>
                <c:pt idx="0">
                  <c:v>0.13</c:v>
                </c:pt>
                <c:pt idx="1">
                  <c:v>0.14000000000000001</c:v>
                </c:pt>
                <c:pt idx="2">
                  <c:v>0.17</c:v>
                </c:pt>
                <c:pt idx="3">
                  <c:v>0.17</c:v>
                </c:pt>
                <c:pt idx="4">
                  <c:v>0.14000000000000001</c:v>
                </c:pt>
                <c:pt idx="5">
                  <c:v>0.06</c:v>
                </c:pt>
                <c:pt idx="6">
                  <c:v>0.09</c:v>
                </c:pt>
                <c:pt idx="7">
                  <c:v>1.3653715068823192E-2</c:v>
                </c:pt>
                <c:pt idx="8">
                  <c:v>0.05</c:v>
                </c:pt>
                <c:pt idx="9">
                  <c:v>0.03</c:v>
                </c:pt>
                <c:pt idx="10">
                  <c:v>0.02</c:v>
                </c:pt>
                <c:pt idx="11">
                  <c:v>0.02</c:v>
                </c:pt>
                <c:pt idx="13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4D-4CD0-B339-227F4DFF3B84}"/>
            </c:ext>
          </c:extLst>
        </c:ser>
        <c:ser>
          <c:idx val="1"/>
          <c:order val="1"/>
          <c:tx>
            <c:strRef>
              <c:f>Arkusz1!$A$3</c:f>
              <c:strCache>
                <c:ptCount val="1"/>
              </c:strCache>
            </c:strRef>
          </c:tx>
          <c:spPr>
            <a:solidFill>
              <a:srgbClr val="E6F200"/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 algn="ctr">
                  <a:defRPr lang="en-US" sz="1000" b="0" i="0" u="none" strike="noStrike" kern="1200" baseline="0">
                    <a:solidFill>
                      <a:srgbClr val="333333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Arkusz1!$B$3:$O$3</c:f>
              <c:numCache>
                <c:formatCode>0%</c:formatCode>
                <c:ptCount val="14"/>
                <c:pt idx="0">
                  <c:v>0.08</c:v>
                </c:pt>
                <c:pt idx="1">
                  <c:v>0.24</c:v>
                </c:pt>
                <c:pt idx="2">
                  <c:v>0.23</c:v>
                </c:pt>
                <c:pt idx="3">
                  <c:v>0.11</c:v>
                </c:pt>
                <c:pt idx="4">
                  <c:v>0.15</c:v>
                </c:pt>
                <c:pt idx="5">
                  <c:v>0.11</c:v>
                </c:pt>
                <c:pt idx="6">
                  <c:v>0.08</c:v>
                </c:pt>
                <c:pt idx="7">
                  <c:v>0.11311681008186265</c:v>
                </c:pt>
                <c:pt idx="8">
                  <c:v>0.03</c:v>
                </c:pt>
                <c:pt idx="9">
                  <c:v>7.0000000000000007E-2</c:v>
                </c:pt>
                <c:pt idx="10">
                  <c:v>0.05</c:v>
                </c:pt>
                <c:pt idx="11">
                  <c:v>0.09</c:v>
                </c:pt>
                <c:pt idx="12">
                  <c:v>0.03</c:v>
                </c:pt>
                <c:pt idx="13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84D-4CD0-B339-227F4DFF3B84}"/>
            </c:ext>
          </c:extLst>
        </c:ser>
        <c:ser>
          <c:idx val="2"/>
          <c:order val="2"/>
          <c:tx>
            <c:strRef>
              <c:f>Arkusz1!$A$4</c:f>
              <c:strCache>
                <c:ptCount val="1"/>
              </c:strCache>
            </c:strRef>
          </c:tx>
          <c:spPr>
            <a:solidFill>
              <a:srgbClr val="BBC600"/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Arkusz1!$B$4:$O$4</c:f>
              <c:numCache>
                <c:formatCode>0%</c:formatCode>
                <c:ptCount val="14"/>
                <c:pt idx="0">
                  <c:v>0.24</c:v>
                </c:pt>
                <c:pt idx="1">
                  <c:v>0.22</c:v>
                </c:pt>
                <c:pt idx="2">
                  <c:v>0.17</c:v>
                </c:pt>
                <c:pt idx="3">
                  <c:v>0.14000000000000001</c:v>
                </c:pt>
                <c:pt idx="4">
                  <c:v>0.15</c:v>
                </c:pt>
                <c:pt idx="5">
                  <c:v>0.17</c:v>
                </c:pt>
                <c:pt idx="6">
                  <c:v>0.16</c:v>
                </c:pt>
                <c:pt idx="7">
                  <c:v>0.13075780354990629</c:v>
                </c:pt>
                <c:pt idx="8">
                  <c:v>0.12</c:v>
                </c:pt>
                <c:pt idx="9">
                  <c:v>0.16</c:v>
                </c:pt>
                <c:pt idx="10">
                  <c:v>0.09</c:v>
                </c:pt>
                <c:pt idx="11">
                  <c:v>0.11</c:v>
                </c:pt>
                <c:pt idx="12">
                  <c:v>0.08</c:v>
                </c:pt>
                <c:pt idx="13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84D-4CD0-B339-227F4DFF3B84}"/>
            </c:ext>
          </c:extLst>
        </c:ser>
        <c:ser>
          <c:idx val="3"/>
          <c:order val="3"/>
          <c:tx>
            <c:strRef>
              <c:f>Arkusz1!$A$5</c:f>
              <c:strCache>
                <c:ptCount val="1"/>
              </c:strCache>
            </c:strRef>
          </c:tx>
          <c:spPr>
            <a:solidFill>
              <a:srgbClr val="808000"/>
            </a:solidFill>
            <a:ln>
              <a:solidFill>
                <a:schemeClr val="bg1"/>
              </a:solidFill>
            </a:ln>
          </c:spPr>
          <c:invertIfNegative val="0"/>
          <c:dLbls>
            <c:dLbl>
              <c:idx val="3"/>
              <c:layout>
                <c:manualLayout>
                  <c:x val="0"/>
                  <c:y val="1.515151515151515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884D-4CD0-B339-227F4DFF3B8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Arkusz1!$B$5:$O$5</c:f>
              <c:numCache>
                <c:formatCode>0%</c:formatCode>
                <c:ptCount val="14"/>
                <c:pt idx="0">
                  <c:v>0.28000000000000003</c:v>
                </c:pt>
                <c:pt idx="1">
                  <c:v>0.22</c:v>
                </c:pt>
                <c:pt idx="2">
                  <c:v>0.24</c:v>
                </c:pt>
                <c:pt idx="3">
                  <c:v>0.22</c:v>
                </c:pt>
                <c:pt idx="4">
                  <c:v>0.26</c:v>
                </c:pt>
                <c:pt idx="5">
                  <c:v>0.21</c:v>
                </c:pt>
                <c:pt idx="6">
                  <c:v>0.08</c:v>
                </c:pt>
                <c:pt idx="7">
                  <c:v>0.20578793475557794</c:v>
                </c:pt>
                <c:pt idx="8">
                  <c:v>0.19</c:v>
                </c:pt>
                <c:pt idx="9">
                  <c:v>0.24</c:v>
                </c:pt>
                <c:pt idx="10">
                  <c:v>0.31</c:v>
                </c:pt>
                <c:pt idx="11">
                  <c:v>0.42</c:v>
                </c:pt>
                <c:pt idx="12">
                  <c:v>0.28999999999999998</c:v>
                </c:pt>
                <c:pt idx="13">
                  <c:v>0.4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84D-4CD0-B339-227F4DFF3B84}"/>
            </c:ext>
          </c:extLst>
        </c:ser>
        <c:ser>
          <c:idx val="4"/>
          <c:order val="4"/>
          <c:tx>
            <c:strRef>
              <c:f>Arkusz1!$A$6</c:f>
              <c:strCache>
                <c:ptCount val="1"/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Arkusz1!$B$6:$O$6</c:f>
            </c:numRef>
          </c:val>
          <c:extLst>
            <c:ext xmlns:c16="http://schemas.microsoft.com/office/drawing/2014/chart" uri="{C3380CC4-5D6E-409C-BE32-E72D297353CC}">
              <c16:uniqueId val="{00000005-884D-4CD0-B339-227F4DFF3B84}"/>
            </c:ext>
          </c:extLst>
        </c:ser>
        <c:ser>
          <c:idx val="5"/>
          <c:order val="5"/>
          <c:tx>
            <c:strRef>
              <c:f>Arkusz1!$A$7</c:f>
              <c:strCache>
                <c:ptCount val="1"/>
              </c:strCache>
            </c:strRef>
          </c:tx>
          <c:spPr>
            <a:solidFill>
              <a:schemeClr val="bg1">
                <a:lumMod val="65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-2.2763238481129217E-3"/>
                  <c:y val="-3.409090909090908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884D-4CD0-B339-227F4DFF3B84}"/>
                </c:ext>
              </c:extLst>
            </c:dLbl>
            <c:dLbl>
              <c:idx val="1"/>
              <c:layout>
                <c:manualLayout>
                  <c:x val="0"/>
                  <c:y val="-2.651515151515151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884D-4CD0-B339-227F4DFF3B84}"/>
                </c:ext>
              </c:extLst>
            </c:dLbl>
            <c:dLbl>
              <c:idx val="2"/>
              <c:layout>
                <c:manualLayout>
                  <c:x val="8.346424357807646E-17"/>
                  <c:y val="-1.893909568122166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884D-4CD0-B339-227F4DFF3B84}"/>
                </c:ext>
              </c:extLst>
            </c:dLbl>
            <c:dLbl>
              <c:idx val="3"/>
              <c:layout>
                <c:manualLayout>
                  <c:x val="0"/>
                  <c:y val="-1.893939393939393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884D-4CD0-B339-227F4DFF3B84}"/>
                </c:ext>
              </c:extLst>
            </c:dLbl>
            <c:dLbl>
              <c:idx val="4"/>
              <c:layout>
                <c:manualLayout>
                  <c:x val="4.5526476962258391E-3"/>
                  <c:y val="-1.515151515151515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884D-4CD0-B339-227F4DFF3B8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 algn="ctr">
                  <a:defRPr lang="en-US" sz="1000" b="0" i="0" u="none" strike="noStrike" kern="1200" baseline="0">
                    <a:solidFill>
                      <a:srgbClr val="333333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Arkusz1!$B$7:$O$7</c:f>
              <c:numCache>
                <c:formatCode>0%</c:formatCode>
                <c:ptCount val="14"/>
                <c:pt idx="0">
                  <c:v>0.28999999999999998</c:v>
                </c:pt>
                <c:pt idx="1">
                  <c:v>0.19</c:v>
                </c:pt>
                <c:pt idx="2">
                  <c:v>0.19</c:v>
                </c:pt>
                <c:pt idx="3">
                  <c:v>0.35</c:v>
                </c:pt>
                <c:pt idx="4">
                  <c:v>0.3</c:v>
                </c:pt>
                <c:pt idx="5">
                  <c:v>0.44</c:v>
                </c:pt>
                <c:pt idx="6">
                  <c:v>0.56999999999999995</c:v>
                </c:pt>
                <c:pt idx="7">
                  <c:v>0.54</c:v>
                </c:pt>
                <c:pt idx="8">
                  <c:v>0.61</c:v>
                </c:pt>
                <c:pt idx="9">
                  <c:v>0.5</c:v>
                </c:pt>
                <c:pt idx="10">
                  <c:v>0.53</c:v>
                </c:pt>
                <c:pt idx="11">
                  <c:v>0.36</c:v>
                </c:pt>
                <c:pt idx="12">
                  <c:v>0.6</c:v>
                </c:pt>
                <c:pt idx="13">
                  <c:v>0.37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884D-4CD0-B339-227F4DFF3B8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overlap val="100"/>
        <c:axId val="397364224"/>
        <c:axId val="396235264"/>
      </c:barChart>
      <c:catAx>
        <c:axId val="397364224"/>
        <c:scaling>
          <c:orientation val="minMax"/>
        </c:scaling>
        <c:delete val="0"/>
        <c:axPos val="t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900"/>
            </a:pPr>
            <a:endParaRPr lang="en-US"/>
          </a:p>
        </c:txPr>
        <c:crossAx val="396235264"/>
        <c:crosses val="autoZero"/>
        <c:auto val="1"/>
        <c:lblAlgn val="ctr"/>
        <c:lblOffset val="100"/>
        <c:noMultiLvlLbl val="0"/>
      </c:catAx>
      <c:valAx>
        <c:axId val="396235264"/>
        <c:scaling>
          <c:orientation val="maxMin"/>
        </c:scaling>
        <c:delete val="1"/>
        <c:axPos val="l"/>
        <c:numFmt formatCode="0%" sourceLinked="1"/>
        <c:majorTickMark val="out"/>
        <c:minorTickMark val="none"/>
        <c:tickLblPos val="nextTo"/>
        <c:crossAx val="3973642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"/>
          <c:y val="0"/>
          <c:w val="0.6896609886715106"/>
          <c:h val="0.74237268139812884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n=XXX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rgbClr val="00206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8824-4B81-AA5A-86FCE3834622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8824-4B81-AA5A-86FCE3834622}"/>
              </c:ext>
            </c:extLst>
          </c:dPt>
          <c:dLbls>
            <c:dLbl>
              <c:idx val="0"/>
              <c:layout>
                <c:manualLayout>
                  <c:x val="-8.3339422792597206E-2"/>
                  <c:y val="7.5915540638867907E-2"/>
                </c:manualLayout>
              </c:layout>
              <c:spPr/>
              <c:txPr>
                <a:bodyPr/>
                <a:lstStyle/>
                <a:p>
                  <a:pPr>
                    <a:defRPr sz="1800" b="1"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824-4B81-AA5A-86FCE3834622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8824-4B81-AA5A-86FCE3834622}"/>
                </c:ext>
              </c:extLst>
            </c:dLbl>
            <c:dLbl>
              <c:idx val="3"/>
              <c:layout>
                <c:manualLayout>
                  <c:x val="1.3116328945094579E-2"/>
                  <c:y val="1.604189182156566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8824-4B81-AA5A-86FCE3834622}"/>
                </c:ext>
              </c:extLst>
            </c:dLbl>
            <c:dLbl>
              <c:idx val="4"/>
              <c:layout>
                <c:manualLayout>
                  <c:x val="2.4142255150013964E-2"/>
                  <c:y val="1.604189182156566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8824-4B81-AA5A-86FCE383462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800" b="1">
                    <a:solidFill>
                      <a:schemeClr val="tx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Arkusz1!$A$2:$A$3</c:f>
              <c:strCache>
                <c:ptCount val="2"/>
                <c:pt idx="0">
                  <c:v>tak</c:v>
                </c:pt>
                <c:pt idx="1">
                  <c:v>nie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0.13</c:v>
                </c:pt>
                <c:pt idx="1">
                  <c:v>0.87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824-4B81-AA5A-86FCE38346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>
        <c:manualLayout>
          <c:xMode val="edge"/>
          <c:yMode val="edge"/>
          <c:x val="0.74529271703291167"/>
          <c:y val="0.15533834086592438"/>
          <c:w val="0.13762230318802179"/>
          <c:h val="0.17925763025168456"/>
        </c:manualLayout>
      </c:layout>
      <c:overlay val="0"/>
      <c:txPr>
        <a:bodyPr/>
        <a:lstStyle/>
        <a:p>
          <a:pPr>
            <a:defRPr sz="1200"/>
          </a:pPr>
          <a:endParaRPr lang="en-US"/>
        </a:p>
      </c:txPr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"/>
          <c:y val="0.29181493571646333"/>
          <c:w val="0.61089714647667481"/>
          <c:h val="0.6548281202369447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n=XXX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8824-4B81-AA5A-86FCE3834622}"/>
              </c:ext>
            </c:extLst>
          </c:dPt>
          <c:dPt>
            <c:idx val="1"/>
            <c:bubble3D val="0"/>
            <c:spPr>
              <a:solidFill>
                <a:srgbClr val="E6F2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8824-4B81-AA5A-86FCE3834622}"/>
              </c:ext>
            </c:extLst>
          </c:dPt>
          <c:dPt>
            <c:idx val="2"/>
            <c:bubble3D val="0"/>
            <c:spPr>
              <a:solidFill>
                <a:srgbClr val="BBC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5-8824-4B81-AA5A-86FCE3834622}"/>
              </c:ext>
            </c:extLst>
          </c:dPt>
          <c:dPt>
            <c:idx val="3"/>
            <c:bubble3D val="0"/>
            <c:spPr>
              <a:solidFill>
                <a:schemeClr val="tx2">
                  <a:lumMod val="40000"/>
                  <a:lumOff val="6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7-8824-4B81-AA5A-86FCE3834622}"/>
              </c:ext>
            </c:extLst>
          </c:dPt>
          <c:dPt>
            <c:idx val="4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9-8824-4B81-AA5A-86FCE3834622}"/>
              </c:ext>
            </c:extLst>
          </c:dPt>
          <c:dPt>
            <c:idx val="5"/>
            <c:bubble3D val="0"/>
            <c:spPr>
              <a:solidFill>
                <a:srgbClr val="0070C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A-91DB-43A6-9C8A-17706F89188B}"/>
              </c:ext>
            </c:extLst>
          </c:dPt>
          <c:dPt>
            <c:idx val="6"/>
            <c:bubble3D val="0"/>
            <c:spPr>
              <a:solidFill>
                <a:srgbClr val="00206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D-7F09-457D-A890-BB5828B4CD2C}"/>
              </c:ext>
            </c:extLst>
          </c:dPt>
          <c:dPt>
            <c:idx val="7"/>
            <c:bubble3D val="0"/>
            <c:spPr>
              <a:solidFill>
                <a:schemeClr val="bg1">
                  <a:lumMod val="65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F-7F09-457D-A890-BB5828B4CD2C}"/>
              </c:ext>
            </c:extLst>
          </c:dPt>
          <c:dLbls>
            <c:dLbl>
              <c:idx val="0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824-4B81-AA5A-86FCE3834622}"/>
                </c:ext>
              </c:extLst>
            </c:dLbl>
            <c:dLbl>
              <c:idx val="2"/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8824-4B81-AA5A-86FCE3834622}"/>
                </c:ext>
              </c:extLst>
            </c:dLbl>
            <c:dLbl>
              <c:idx val="6"/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D-7F09-457D-A890-BB5828B4CD2C}"/>
                </c:ext>
              </c:extLst>
            </c:dLbl>
            <c:dLbl>
              <c:idx val="7"/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7F09-457D-A890-BB5828B4CD2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Arkusz1!$A$2:$A$9</c:f>
              <c:strCache>
                <c:ptCount val="8"/>
                <c:pt idx="0">
                  <c:v>do 40 zł</c:v>
                </c:pt>
                <c:pt idx="1">
                  <c:v>41-70 zł</c:v>
                </c:pt>
                <c:pt idx="2">
                  <c:v>71 - 100 zł</c:v>
                </c:pt>
                <c:pt idx="3">
                  <c:v>101-150 zł</c:v>
                </c:pt>
                <c:pt idx="4">
                  <c:v>151-200 zł</c:v>
                </c:pt>
                <c:pt idx="5">
                  <c:v>201-300 zł</c:v>
                </c:pt>
                <c:pt idx="6">
                  <c:v>powyżej 300 zł</c:v>
                </c:pt>
                <c:pt idx="7">
                  <c:v>nie wiem, 
odmowa</c:v>
                </c:pt>
              </c:strCache>
            </c:strRef>
          </c:cat>
          <c:val>
            <c:numRef>
              <c:f>Arkusz1!$B$2:$B$9</c:f>
              <c:numCache>
                <c:formatCode>0%</c:formatCode>
                <c:ptCount val="8"/>
                <c:pt idx="0">
                  <c:v>0.05</c:v>
                </c:pt>
                <c:pt idx="1">
                  <c:v>0.02</c:v>
                </c:pt>
                <c:pt idx="2">
                  <c:v>0.15</c:v>
                </c:pt>
                <c:pt idx="3">
                  <c:v>0.09</c:v>
                </c:pt>
                <c:pt idx="4">
                  <c:v>0.11</c:v>
                </c:pt>
                <c:pt idx="5">
                  <c:v>7.0000000000000007E-2</c:v>
                </c:pt>
                <c:pt idx="6">
                  <c:v>0.13</c:v>
                </c:pt>
                <c:pt idx="7">
                  <c:v>0.37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824-4B81-AA5A-86FCE38346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>
        <c:manualLayout>
          <c:xMode val="edge"/>
          <c:yMode val="edge"/>
          <c:x val="0.62165925749517081"/>
          <c:y val="5.6784046224711296E-2"/>
          <c:w val="0.37834074250482919"/>
          <c:h val="0.88886369868154791"/>
        </c:manualLayout>
      </c:layout>
      <c:overlay val="0"/>
      <c:txPr>
        <a:bodyPr/>
        <a:lstStyle/>
        <a:p>
          <a:pPr>
            <a:defRPr sz="1100"/>
          </a:pPr>
          <a:endParaRPr lang="en-US"/>
        </a:p>
      </c:txPr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.748256033182504"/>
          <c:y val="0.59335703595680811"/>
          <c:w val="9.6307032428355949E-2"/>
          <c:h val="0.10037974237566463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n=XXX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8824-4B81-AA5A-86FCE3834622}"/>
              </c:ext>
            </c:extLst>
          </c:dPt>
          <c:dPt>
            <c:idx val="1"/>
            <c:bubble3D val="0"/>
            <c:spPr>
              <a:solidFill>
                <a:srgbClr val="E6F2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8824-4B81-AA5A-86FCE3834622}"/>
              </c:ext>
            </c:extLst>
          </c:dPt>
          <c:dPt>
            <c:idx val="2"/>
            <c:bubble3D val="0"/>
            <c:spPr>
              <a:solidFill>
                <a:srgbClr val="BBC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5-8824-4B81-AA5A-86FCE3834622}"/>
              </c:ext>
            </c:extLst>
          </c:dPt>
          <c:dPt>
            <c:idx val="3"/>
            <c:bubble3D val="0"/>
            <c:spPr>
              <a:solidFill>
                <a:srgbClr val="9DA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7-8824-4B81-AA5A-86FCE3834622}"/>
              </c:ext>
            </c:extLst>
          </c:dPt>
          <c:dPt>
            <c:idx val="4"/>
            <c:bubble3D val="0"/>
            <c:spPr>
              <a:solidFill>
                <a:schemeClr val="bg1">
                  <a:lumMod val="85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9-8824-4B81-AA5A-86FCE3834622}"/>
              </c:ext>
            </c:extLst>
          </c:dPt>
          <c:cat>
            <c:strRef>
              <c:f>Arkusz1!$A$2:$A$7</c:f>
              <c:strCache>
                <c:ptCount val="5"/>
                <c:pt idx="0">
                  <c:v>do 40 zł</c:v>
                </c:pt>
                <c:pt idx="1">
                  <c:v>41-70 zł</c:v>
                </c:pt>
                <c:pt idx="2">
                  <c:v>71 - 100 zł</c:v>
                </c:pt>
                <c:pt idx="3">
                  <c:v>powyżej 100 zł</c:v>
                </c:pt>
                <c:pt idx="4">
                  <c:v>nie wiem, odmowa</c:v>
                </c:pt>
              </c:strCache>
            </c:strRef>
          </c:cat>
          <c:val>
            <c:numRef>
              <c:f>Arkusz1!$B$2:$B$7</c:f>
              <c:numCache>
                <c:formatCode>General</c:formatCode>
                <c:ptCount val="5"/>
              </c:numCache>
            </c:numRef>
          </c:val>
          <c:extLst>
            <c:ext xmlns:c16="http://schemas.microsoft.com/office/drawing/2014/chart" uri="{C3380CC4-5D6E-409C-BE32-E72D297353CC}">
              <c16:uniqueId val="{0000000A-8824-4B81-AA5A-86FCE38346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>
        <c:manualLayout>
          <c:xMode val="edge"/>
          <c:yMode val="edge"/>
          <c:x val="7.3558961194040789E-2"/>
          <c:y val="0.18323718503517877"/>
          <c:w val="0.9106879574355039"/>
          <c:h val="0.76241055987108053"/>
        </c:manualLayout>
      </c:layout>
      <c:overlay val="0"/>
      <c:spPr>
        <a:noFill/>
      </c:spPr>
      <c:txPr>
        <a:bodyPr/>
        <a:lstStyle/>
        <a:p>
          <a:pPr>
            <a:defRPr sz="1050"/>
          </a:pPr>
          <a:endParaRPr lang="en-US"/>
        </a:p>
      </c:txPr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537510478982159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rgbClr val="00206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Arkusz1!$A$2:$A$8</c:f>
              <c:strCache>
                <c:ptCount val="7"/>
                <c:pt idx="0">
                  <c:v>Okolice Katowic, Chorzowa, Bytomia, Zabrza, Gliwic, </c:v>
                </c:pt>
                <c:pt idx="1">
                  <c:v>Okolice Pszczyny, BielskaBiałej, Szczyrku, Żywca, Jeleśni, Korbielowa </c:v>
                </c:pt>
                <c:pt idx="2">
                  <c:v>Okolice Wisły, Ustronia, Istebnej, Koniakowa, Cieszyna, Skoczowa </c:v>
                </c:pt>
                <c:pt idx="3">
                  <c:v>Okolice Częstochowy, Olsztyna, Lublińca, Myszkowa, Zawiercia, Pilicy, Ogrodzieńca </c:v>
                </c:pt>
                <c:pt idx="4">
                  <c:v>Okolice Będzina, Sosnowca, Czeladzi, Dąbrowy Górniczej </c:v>
                </c:pt>
                <c:pt idx="5">
                  <c:v>Okolice Rybnika, Raciborza, Jastrzębia-Zdroju, Żor </c:v>
                </c:pt>
                <c:pt idx="6">
                  <c:v>Trudno powiedzieć 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0.41439999999999999</c:v>
                </c:pt>
                <c:pt idx="1">
                  <c:v>0.21909999999999999</c:v>
                </c:pt>
                <c:pt idx="2">
                  <c:v>0.18899999999999997</c:v>
                </c:pt>
                <c:pt idx="3">
                  <c:v>0.18149999999999999</c:v>
                </c:pt>
                <c:pt idx="4">
                  <c:v>5.8499999999999996E-2</c:v>
                </c:pt>
                <c:pt idx="5">
                  <c:v>5.45E-2</c:v>
                </c:pt>
                <c:pt idx="6">
                  <c:v>8.3000000000000001E-3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86332672"/>
        <c:axId val="397223616"/>
      </c:barChart>
      <c:catAx>
        <c:axId val="386332672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97223616"/>
        <c:crosses val="autoZero"/>
        <c:auto val="1"/>
        <c:lblAlgn val="ctr"/>
        <c:lblOffset val="100"/>
        <c:noMultiLvlLbl val="0"/>
      </c:catAx>
      <c:valAx>
        <c:axId val="397223616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86332672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24758141705625039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rgbClr val="989898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Arkusz1!$A$2:$A$8</c:f>
              <c:strCache>
                <c:ptCount val="7"/>
                <c:pt idx="0">
                  <c:v>Katowice</c:v>
                </c:pt>
                <c:pt idx="1">
                  <c:v>Wisła</c:v>
                </c:pt>
                <c:pt idx="2">
                  <c:v>Pszczyna</c:v>
                </c:pt>
                <c:pt idx="3">
                  <c:v>Częstochowa</c:v>
                </c:pt>
                <c:pt idx="4">
                  <c:v>Rybnik</c:v>
                </c:pt>
                <c:pt idx="5">
                  <c:v>Będzin</c:v>
                </c:pt>
                <c:pt idx="6">
                  <c:v>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0.36</c:v>
                </c:pt>
                <c:pt idx="1">
                  <c:v>0.16</c:v>
                </c:pt>
                <c:pt idx="2">
                  <c:v>0.2</c:v>
                </c:pt>
                <c:pt idx="3">
                  <c:v>0.2</c:v>
                </c:pt>
                <c:pt idx="4">
                  <c:v>0.05</c:v>
                </c:pt>
                <c:pt idx="5">
                  <c:v>0.09</c:v>
                </c:pt>
                <c:pt idx="6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CC3-415F-81EA-F50FB2499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86679808"/>
        <c:axId val="385490240"/>
      </c:barChart>
      <c:catAx>
        <c:axId val="386679808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85490240"/>
        <c:crosses val="autoZero"/>
        <c:auto val="1"/>
        <c:lblAlgn val="ctr"/>
        <c:lblOffset val="100"/>
        <c:noMultiLvlLbl val="0"/>
      </c:catAx>
      <c:valAx>
        <c:axId val="38549024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86679808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24758141705625039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Arkusz1!$A$2:$A$8</c:f>
              <c:strCache>
                <c:ptCount val="7"/>
                <c:pt idx="0">
                  <c:v>Katowice</c:v>
                </c:pt>
                <c:pt idx="1">
                  <c:v>Wisła</c:v>
                </c:pt>
                <c:pt idx="2">
                  <c:v>Pszczyna</c:v>
                </c:pt>
                <c:pt idx="3">
                  <c:v>Częstochowa</c:v>
                </c:pt>
                <c:pt idx="4">
                  <c:v>Rybnik</c:v>
                </c:pt>
                <c:pt idx="5">
                  <c:v>Będzin</c:v>
                </c:pt>
                <c:pt idx="6">
                  <c:v>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0.36</c:v>
                </c:pt>
                <c:pt idx="1">
                  <c:v>0.16</c:v>
                </c:pt>
                <c:pt idx="2">
                  <c:v>0.13</c:v>
                </c:pt>
                <c:pt idx="3">
                  <c:v>0.18</c:v>
                </c:pt>
                <c:pt idx="4">
                  <c:v>0.1</c:v>
                </c:pt>
                <c:pt idx="5">
                  <c:v>0.1</c:v>
                </c:pt>
                <c:pt idx="6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2D5-460F-BAEB-806C7E5A74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86572288"/>
        <c:axId val="385488512"/>
      </c:barChart>
      <c:catAx>
        <c:axId val="386572288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85488512"/>
        <c:crosses val="autoZero"/>
        <c:auto val="1"/>
        <c:lblAlgn val="ctr"/>
        <c:lblOffset val="100"/>
        <c:noMultiLvlLbl val="0"/>
      </c:catAx>
      <c:valAx>
        <c:axId val="385488512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86572288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24758141705625039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rgbClr val="989898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Arkusz1!$A$2:$A$8</c:f>
              <c:strCache>
                <c:ptCount val="7"/>
                <c:pt idx="0">
                  <c:v>Katowice</c:v>
                </c:pt>
                <c:pt idx="1">
                  <c:v>Wisła</c:v>
                </c:pt>
                <c:pt idx="2">
                  <c:v>Pszczyna</c:v>
                </c:pt>
                <c:pt idx="3">
                  <c:v>Częstochowa</c:v>
                </c:pt>
                <c:pt idx="4">
                  <c:v>Rybnik</c:v>
                </c:pt>
                <c:pt idx="5">
                  <c:v>Będzin</c:v>
                </c:pt>
                <c:pt idx="6">
                  <c:v>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0.42</c:v>
                </c:pt>
                <c:pt idx="1">
                  <c:v>0.13</c:v>
                </c:pt>
                <c:pt idx="2">
                  <c:v>0.12</c:v>
                </c:pt>
                <c:pt idx="3">
                  <c:v>0.14000000000000001</c:v>
                </c:pt>
                <c:pt idx="4">
                  <c:v>0.08</c:v>
                </c:pt>
                <c:pt idx="5">
                  <c:v>0.12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4BD-4CBF-B040-82846863AD7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86679808"/>
        <c:axId val="385490240"/>
      </c:barChart>
      <c:catAx>
        <c:axId val="386679808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85490240"/>
        <c:crosses val="autoZero"/>
        <c:auto val="1"/>
        <c:lblAlgn val="ctr"/>
        <c:lblOffset val="100"/>
        <c:noMultiLvlLbl val="0"/>
      </c:catAx>
      <c:valAx>
        <c:axId val="38549024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86679808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24758141705625039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Arkusz1!$A$2:$A$8</c:f>
              <c:strCache>
                <c:ptCount val="7"/>
                <c:pt idx="0">
                  <c:v>Katowice</c:v>
                </c:pt>
                <c:pt idx="1">
                  <c:v>Wisła</c:v>
                </c:pt>
                <c:pt idx="2">
                  <c:v>Pszczyna</c:v>
                </c:pt>
                <c:pt idx="3">
                  <c:v>Częstochowa</c:v>
                </c:pt>
                <c:pt idx="4">
                  <c:v>Rybnik</c:v>
                </c:pt>
                <c:pt idx="5">
                  <c:v>Będzin</c:v>
                </c:pt>
                <c:pt idx="6">
                  <c:v>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0.41</c:v>
                </c:pt>
                <c:pt idx="1">
                  <c:v>0.19</c:v>
                </c:pt>
                <c:pt idx="2">
                  <c:v>0.22</c:v>
                </c:pt>
                <c:pt idx="3">
                  <c:v>0.18</c:v>
                </c:pt>
                <c:pt idx="4">
                  <c:v>0.05</c:v>
                </c:pt>
                <c:pt idx="5">
                  <c:v>0.06</c:v>
                </c:pt>
                <c:pt idx="6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B9E-4449-A966-384DD715CB9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86572288"/>
        <c:axId val="385488512"/>
      </c:barChart>
      <c:catAx>
        <c:axId val="386572288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85488512"/>
        <c:crosses val="autoZero"/>
        <c:auto val="1"/>
        <c:lblAlgn val="ctr"/>
        <c:lblOffset val="100"/>
        <c:noMultiLvlLbl val="0"/>
      </c:catAx>
      <c:valAx>
        <c:axId val="385488512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86572288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23550788173156573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Arkusz1!$A$2:$A$10</c:f>
              <c:strCache>
                <c:ptCount val="9"/>
                <c:pt idx="0">
                  <c:v>odwiedziny rodziny, bliskich, znajomych</c:v>
                </c:pt>
                <c:pt idx="1">
                  <c:v>sprawy zawodowe</c:v>
                </c:pt>
                <c:pt idx="2">
                  <c:v>wypoczynek na łonie natury</c:v>
                </c:pt>
                <c:pt idx="3">
                  <c:v>zwiedzanie i poznawanie walorów turystyczno-krajobrazowych regionu</c:v>
                </c:pt>
                <c:pt idx="4">
                  <c:v>zwiedzanie i poznawanie walorów kulturowych</c:v>
                </c:pt>
                <c:pt idx="5">
                  <c:v>sport, turystyka aktywna</c:v>
                </c:pt>
                <c:pt idx="6">
                  <c:v>pielgrzymka, odwiedzanie</c:v>
                </c:pt>
                <c:pt idx="7">
                  <c:v>zakupy, załatwianie prywatnych interesów</c:v>
                </c:pt>
                <c:pt idx="8">
                  <c:v>inne</c:v>
                </c:pt>
              </c:strCache>
            </c:strRef>
          </c:cat>
          <c:val>
            <c:numRef>
              <c:f>Arkusz1!$B$2:$B$10</c:f>
              <c:numCache>
                <c:formatCode>0%</c:formatCode>
                <c:ptCount val="9"/>
                <c:pt idx="0">
                  <c:v>0.4</c:v>
                </c:pt>
                <c:pt idx="1">
                  <c:v>0.13</c:v>
                </c:pt>
                <c:pt idx="2">
                  <c:v>0.18</c:v>
                </c:pt>
                <c:pt idx="3">
                  <c:v>0.2</c:v>
                </c:pt>
                <c:pt idx="4">
                  <c:v>0.27</c:v>
                </c:pt>
                <c:pt idx="5">
                  <c:v>0.05</c:v>
                </c:pt>
                <c:pt idx="6">
                  <c:v>0</c:v>
                </c:pt>
                <c:pt idx="7">
                  <c:v>0.03</c:v>
                </c:pt>
                <c:pt idx="8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7C0-4D4C-B4B1-01F9ACC37B3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85957888"/>
        <c:axId val="397226496"/>
      </c:barChart>
      <c:catAx>
        <c:axId val="385957888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97226496"/>
        <c:crosses val="autoZero"/>
        <c:auto val="1"/>
        <c:lblAlgn val="ctr"/>
        <c:lblOffset val="100"/>
        <c:noMultiLvlLbl val="0"/>
      </c:catAx>
      <c:valAx>
        <c:axId val="397226496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85957888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23550788173156573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Arkusz1!$A$2:$A$10</c:f>
              <c:numCache>
                <c:formatCode>General</c:formatCode>
                <c:ptCount val="9"/>
              </c:numCache>
            </c:numRef>
          </c:cat>
          <c:val>
            <c:numRef>
              <c:f>Arkusz1!$B$2:$B$10</c:f>
              <c:numCache>
                <c:formatCode>0%</c:formatCode>
                <c:ptCount val="9"/>
                <c:pt idx="0">
                  <c:v>0.44</c:v>
                </c:pt>
                <c:pt idx="1">
                  <c:v>0.15</c:v>
                </c:pt>
                <c:pt idx="2">
                  <c:v>0.24</c:v>
                </c:pt>
                <c:pt idx="3">
                  <c:v>0.24</c:v>
                </c:pt>
                <c:pt idx="4">
                  <c:v>0.09</c:v>
                </c:pt>
                <c:pt idx="5">
                  <c:v>0.09</c:v>
                </c:pt>
                <c:pt idx="6">
                  <c:v>0.03</c:v>
                </c:pt>
                <c:pt idx="7">
                  <c:v>0.04</c:v>
                </c:pt>
                <c:pt idx="8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2F0-46BB-9C3A-003DF003C1F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99042560"/>
        <c:axId val="386760000"/>
      </c:barChart>
      <c:catAx>
        <c:axId val="399042560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86760000"/>
        <c:crosses val="autoZero"/>
        <c:auto val="1"/>
        <c:lblAlgn val="ctr"/>
        <c:lblOffset val="100"/>
        <c:noMultiLvlLbl val="0"/>
      </c:catAx>
      <c:valAx>
        <c:axId val="3867600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99042560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7513000935486294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rgbClr val="00206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Arkusz1!$A$2:$A$11</c:f>
              <c:strCache>
                <c:ptCount val="10"/>
                <c:pt idx="0">
                  <c:v>Odwiedziny u rodziny, bliskich, znajomych </c:v>
                </c:pt>
                <c:pt idx="1">
                  <c:v>Zwiedzanie i poznawanie walorów turystyczno – krajobrazowych regionu </c:v>
                </c:pt>
                <c:pt idx="2">
                  <c:v>Wypoczynek na łonie natury (np. pobyt nad wodą, w lesie, górach) </c:v>
                </c:pt>
                <c:pt idx="3">
                  <c:v>Sport, turystyka aktywna (wspinaczka, turystyka rowerowa) </c:v>
                </c:pt>
                <c:pt idx="4">
                  <c:v>Sprawy zawodowe, delegacja, praca, szkolenie </c:v>
                </c:pt>
                <c:pt idx="5">
                  <c:v>Zwiedzanie i poznawanie walorów kulturowych (zabytki, muzea) </c:v>
                </c:pt>
                <c:pt idx="6">
                  <c:v>Zakupy, załatwianie prywatnych interesów </c:v>
                </c:pt>
                <c:pt idx="7">
                  <c:v>Konferencja\kongres\udział w targach </c:v>
                </c:pt>
                <c:pt idx="8">
                  <c:v>Pielgrzymka, odwiedzanie miejsc związanych z kultem religijnym </c:v>
                </c:pt>
                <c:pt idx="9">
                  <c:v>Inny 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0.4844</c:v>
                </c:pt>
                <c:pt idx="1">
                  <c:v>0.26729999999999998</c:v>
                </c:pt>
                <c:pt idx="2">
                  <c:v>0.1996</c:v>
                </c:pt>
                <c:pt idx="3">
                  <c:v>0.1232</c:v>
                </c:pt>
                <c:pt idx="4">
                  <c:v>0.11289999999999999</c:v>
                </c:pt>
                <c:pt idx="5">
                  <c:v>9.8699999999999996E-2</c:v>
                </c:pt>
                <c:pt idx="6">
                  <c:v>5.79E-2</c:v>
                </c:pt>
                <c:pt idx="7">
                  <c:v>3.5299999999999998E-2</c:v>
                </c:pt>
                <c:pt idx="8">
                  <c:v>3.1099999999999999E-2</c:v>
                </c:pt>
                <c:pt idx="9">
                  <c:v>6.93E-2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98999040"/>
        <c:axId val="386758272"/>
      </c:barChart>
      <c:catAx>
        <c:axId val="398999040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86758272"/>
        <c:crosses val="autoZero"/>
        <c:auto val="1"/>
        <c:lblAlgn val="ctr"/>
        <c:lblOffset val="100"/>
        <c:noMultiLvlLbl val="0"/>
      </c:catAx>
      <c:valAx>
        <c:axId val="386758272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98999040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660129972714585"/>
          <c:y val="8.5496225599282868E-2"/>
          <c:w val="0.72243654119940037"/>
          <c:h val="0.86525888809353402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Arkusz1!$A$2</c:f>
              <c:strCache>
                <c:ptCount val="1"/>
                <c:pt idx="0">
                  <c:v>kobieta</c:v>
                </c:pt>
              </c:strCache>
            </c:strRef>
          </c:tx>
          <c:spPr>
            <a:solidFill>
              <a:srgbClr val="002060"/>
            </a:solidFill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8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Arkusz1!$B$2:$O$2</c:f>
              <c:numCache>
                <c:formatCode>0%</c:formatCode>
                <c:ptCount val="14"/>
                <c:pt idx="0">
                  <c:v>0.36</c:v>
                </c:pt>
                <c:pt idx="1">
                  <c:v>0.4</c:v>
                </c:pt>
                <c:pt idx="2">
                  <c:v>0.51</c:v>
                </c:pt>
                <c:pt idx="3">
                  <c:v>0.53</c:v>
                </c:pt>
                <c:pt idx="4">
                  <c:v>0.4</c:v>
                </c:pt>
                <c:pt idx="5">
                  <c:v>0.47</c:v>
                </c:pt>
                <c:pt idx="6">
                  <c:v>0.47</c:v>
                </c:pt>
                <c:pt idx="7">
                  <c:v>0.52</c:v>
                </c:pt>
                <c:pt idx="8">
                  <c:v>0.43</c:v>
                </c:pt>
                <c:pt idx="9">
                  <c:v>0.34</c:v>
                </c:pt>
                <c:pt idx="10">
                  <c:v>0.5</c:v>
                </c:pt>
                <c:pt idx="11">
                  <c:v>0.5</c:v>
                </c:pt>
                <c:pt idx="12">
                  <c:v>0.44</c:v>
                </c:pt>
                <c:pt idx="13">
                  <c:v>0.39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28B-4E7E-A37D-C01F4C8C568A}"/>
            </c:ext>
          </c:extLst>
        </c:ser>
        <c:ser>
          <c:idx val="1"/>
          <c:order val="1"/>
          <c:tx>
            <c:strRef>
              <c:f>Arkusz1!$A$3</c:f>
              <c:strCache>
                <c:ptCount val="1"/>
                <c:pt idx="0">
                  <c:v>mężczyna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Arkusz1!$B$3:$O$3</c:f>
              <c:numCache>
                <c:formatCode>0%</c:formatCode>
                <c:ptCount val="14"/>
                <c:pt idx="0">
                  <c:v>0.64</c:v>
                </c:pt>
                <c:pt idx="1">
                  <c:v>0.6</c:v>
                </c:pt>
                <c:pt idx="2">
                  <c:v>0.49</c:v>
                </c:pt>
                <c:pt idx="3">
                  <c:v>0.47</c:v>
                </c:pt>
                <c:pt idx="4">
                  <c:v>0.6</c:v>
                </c:pt>
                <c:pt idx="5">
                  <c:v>0.53</c:v>
                </c:pt>
                <c:pt idx="6">
                  <c:v>0.53</c:v>
                </c:pt>
                <c:pt idx="7">
                  <c:v>0.48</c:v>
                </c:pt>
                <c:pt idx="8">
                  <c:v>0.56999999999999995</c:v>
                </c:pt>
                <c:pt idx="9">
                  <c:v>0.66</c:v>
                </c:pt>
                <c:pt idx="10">
                  <c:v>0.5</c:v>
                </c:pt>
                <c:pt idx="11">
                  <c:v>0.5</c:v>
                </c:pt>
                <c:pt idx="12">
                  <c:v>0.56000000000000005</c:v>
                </c:pt>
                <c:pt idx="13">
                  <c:v>0.61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28B-4E7E-A37D-C01F4C8C568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338378240"/>
        <c:axId val="172474944"/>
      </c:barChart>
      <c:catAx>
        <c:axId val="338378240"/>
        <c:scaling>
          <c:orientation val="minMax"/>
        </c:scaling>
        <c:delete val="0"/>
        <c:axPos val="t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900"/>
            </a:pPr>
            <a:endParaRPr lang="en-US"/>
          </a:p>
        </c:txPr>
        <c:crossAx val="172474944"/>
        <c:crosses val="autoZero"/>
        <c:auto val="1"/>
        <c:lblAlgn val="ctr"/>
        <c:lblOffset val="100"/>
        <c:noMultiLvlLbl val="0"/>
      </c:catAx>
      <c:valAx>
        <c:axId val="172474944"/>
        <c:scaling>
          <c:orientation val="maxMin"/>
        </c:scaling>
        <c:delete val="1"/>
        <c:axPos val="l"/>
        <c:numFmt formatCode="0%" sourceLinked="1"/>
        <c:majorTickMark val="out"/>
        <c:minorTickMark val="none"/>
        <c:tickLblPos val="nextTo"/>
        <c:crossAx val="3383782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23550788173156573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Arkusz1!$A$2:$A$10</c:f>
              <c:strCache>
                <c:ptCount val="9"/>
                <c:pt idx="0">
                  <c:v>odwiedziny rodziny, bliskich, znajomych</c:v>
                </c:pt>
                <c:pt idx="1">
                  <c:v>sprawy zawodowe</c:v>
                </c:pt>
                <c:pt idx="2">
                  <c:v>wypoczynek na łonie natury</c:v>
                </c:pt>
                <c:pt idx="3">
                  <c:v>zwiedzanie i poznawanie walorów turystyczno-krajobrazowych regionu</c:v>
                </c:pt>
                <c:pt idx="4">
                  <c:v>zwiedzanie i poznawanie walorów kulturowych</c:v>
                </c:pt>
                <c:pt idx="5">
                  <c:v>sport, turystyka aktywna</c:v>
                </c:pt>
                <c:pt idx="6">
                  <c:v>pielgrzymka, odwiedzanie</c:v>
                </c:pt>
                <c:pt idx="7">
                  <c:v>zakupy, załatwianie prywatnych interesów</c:v>
                </c:pt>
                <c:pt idx="8">
                  <c:v>inne</c:v>
                </c:pt>
              </c:strCache>
            </c:strRef>
          </c:cat>
          <c:val>
            <c:numRef>
              <c:f>Arkusz1!$B$2:$B$10</c:f>
              <c:numCache>
                <c:formatCode>0%</c:formatCode>
                <c:ptCount val="9"/>
                <c:pt idx="0">
                  <c:v>0.54</c:v>
                </c:pt>
                <c:pt idx="1">
                  <c:v>0.14000000000000001</c:v>
                </c:pt>
                <c:pt idx="2">
                  <c:v>0.18</c:v>
                </c:pt>
                <c:pt idx="3">
                  <c:v>0.3</c:v>
                </c:pt>
                <c:pt idx="4">
                  <c:v>0.1</c:v>
                </c:pt>
                <c:pt idx="5">
                  <c:v>0.12</c:v>
                </c:pt>
                <c:pt idx="6">
                  <c:v>0.01</c:v>
                </c:pt>
                <c:pt idx="7">
                  <c:v>0</c:v>
                </c:pt>
                <c:pt idx="8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70E-48DC-992C-1DF4C3822DB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85957888"/>
        <c:axId val="397226496"/>
      </c:barChart>
      <c:catAx>
        <c:axId val="385957888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97226496"/>
        <c:crosses val="autoZero"/>
        <c:auto val="1"/>
        <c:lblAlgn val="ctr"/>
        <c:lblOffset val="100"/>
        <c:noMultiLvlLbl val="0"/>
      </c:catAx>
      <c:valAx>
        <c:axId val="397226496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85957888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 marL="0" algn="r" defTabSz="914400" rtl="0" eaLnBrk="1" fontAlgn="ctr" latinLnBrk="0" hangingPunct="1">
        <a:defRPr lang="en-US" sz="900" b="0" i="0" u="none" strike="noStrike" kern="1200">
          <a:solidFill>
            <a:schemeClr val="tx1"/>
          </a:solidFill>
          <a:effectLst/>
          <a:latin typeface="+mj-lt"/>
          <a:ea typeface="+mn-ea"/>
          <a:cs typeface="+mn-cs"/>
        </a:defRPr>
      </a:pPr>
      <a:endParaRPr lang="en-US"/>
    </a:p>
  </c:txPr>
  <c:externalData r:id="rId1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23550788173156573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Arkusz1!$A$2:$A$10</c:f>
              <c:numCache>
                <c:formatCode>General</c:formatCode>
                <c:ptCount val="9"/>
              </c:numCache>
            </c:numRef>
          </c:cat>
          <c:val>
            <c:numRef>
              <c:f>Arkusz1!$B$2:$B$10</c:f>
              <c:numCache>
                <c:formatCode>0%</c:formatCode>
                <c:ptCount val="9"/>
                <c:pt idx="0">
                  <c:v>0.46</c:v>
                </c:pt>
                <c:pt idx="1">
                  <c:v>0.13</c:v>
                </c:pt>
                <c:pt idx="2">
                  <c:v>0.25</c:v>
                </c:pt>
                <c:pt idx="3">
                  <c:v>0.31</c:v>
                </c:pt>
                <c:pt idx="4">
                  <c:v>0.13</c:v>
                </c:pt>
                <c:pt idx="5">
                  <c:v>0.08</c:v>
                </c:pt>
                <c:pt idx="6">
                  <c:v>0</c:v>
                </c:pt>
                <c:pt idx="7">
                  <c:v>0.01</c:v>
                </c:pt>
                <c:pt idx="8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CD-406F-9DBF-67270F28BA0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99042560"/>
        <c:axId val="386760000"/>
      </c:barChart>
      <c:catAx>
        <c:axId val="399042560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86760000"/>
        <c:crosses val="autoZero"/>
        <c:auto val="1"/>
        <c:lblAlgn val="ctr"/>
        <c:lblOffset val="100"/>
        <c:noMultiLvlLbl val="0"/>
      </c:catAx>
      <c:valAx>
        <c:axId val="3867600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99042560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23550788173156573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Arkusz1!$A$2:$A$10</c:f>
              <c:strCache>
                <c:ptCount val="9"/>
                <c:pt idx="0">
                  <c:v>odwiedziny rodziny, bliskich, znajomych</c:v>
                </c:pt>
                <c:pt idx="1">
                  <c:v>sprawy zawodowe</c:v>
                </c:pt>
                <c:pt idx="2">
                  <c:v>wypoczynek na łonie natury</c:v>
                </c:pt>
                <c:pt idx="3">
                  <c:v>zwiedzanie i poznawanie walorów turystyczno-krajobrazowych regionu</c:v>
                </c:pt>
                <c:pt idx="4">
                  <c:v>zwiedzanie i poznawanie walorów kulturowych</c:v>
                </c:pt>
                <c:pt idx="5">
                  <c:v>sport, turystyka aktywna</c:v>
                </c:pt>
                <c:pt idx="6">
                  <c:v>pielgrzymka, odwiedzanie</c:v>
                </c:pt>
                <c:pt idx="7">
                  <c:v>zakupy, załatwianie prywatnych interesów</c:v>
                </c:pt>
                <c:pt idx="8">
                  <c:v>inne</c:v>
                </c:pt>
              </c:strCache>
            </c:strRef>
          </c:cat>
          <c:val>
            <c:numRef>
              <c:f>Arkusz1!$B$2:$B$10</c:f>
              <c:numCache>
                <c:formatCode>0%</c:formatCode>
                <c:ptCount val="9"/>
                <c:pt idx="0">
                  <c:v>0.54</c:v>
                </c:pt>
                <c:pt idx="1">
                  <c:v>0.12</c:v>
                </c:pt>
                <c:pt idx="2">
                  <c:v>0.14000000000000001</c:v>
                </c:pt>
                <c:pt idx="3">
                  <c:v>0.22</c:v>
                </c:pt>
                <c:pt idx="4">
                  <c:v>0.17</c:v>
                </c:pt>
                <c:pt idx="5">
                  <c:v>0.04</c:v>
                </c:pt>
                <c:pt idx="6">
                  <c:v>0</c:v>
                </c:pt>
                <c:pt idx="7">
                  <c:v>0</c:v>
                </c:pt>
                <c:pt idx="8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6DA-4F7E-8701-7753256F782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85957888"/>
        <c:axId val="397226496"/>
      </c:barChart>
      <c:catAx>
        <c:axId val="385957888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97226496"/>
        <c:crosses val="autoZero"/>
        <c:auto val="1"/>
        <c:lblAlgn val="ctr"/>
        <c:lblOffset val="100"/>
        <c:noMultiLvlLbl val="0"/>
      </c:catAx>
      <c:valAx>
        <c:axId val="397226496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85957888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 marL="0" algn="r" defTabSz="914400" rtl="0" eaLnBrk="1" fontAlgn="ctr" latinLnBrk="0" hangingPunct="1">
        <a:defRPr lang="en-US" sz="900" b="0" i="0" u="none" strike="noStrike" kern="1200">
          <a:solidFill>
            <a:schemeClr val="tx1"/>
          </a:solidFill>
          <a:effectLst/>
          <a:latin typeface="+mj-lt"/>
          <a:ea typeface="+mn-ea"/>
          <a:cs typeface="+mn-cs"/>
        </a:defRPr>
      </a:pPr>
      <a:endParaRPr lang="en-US"/>
    </a:p>
  </c:txPr>
  <c:externalData r:id="rId1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23550788173156573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Arkusz1!$A$2:$A$10</c:f>
              <c:numCache>
                <c:formatCode>General</c:formatCode>
                <c:ptCount val="9"/>
              </c:numCache>
            </c:numRef>
          </c:cat>
          <c:val>
            <c:numRef>
              <c:f>Arkusz1!$B$2:$B$10</c:f>
              <c:numCache>
                <c:formatCode>0%</c:formatCode>
                <c:ptCount val="9"/>
                <c:pt idx="0">
                  <c:v>0.48</c:v>
                </c:pt>
                <c:pt idx="1">
                  <c:v>0.11</c:v>
                </c:pt>
                <c:pt idx="2">
                  <c:v>0.2</c:v>
                </c:pt>
                <c:pt idx="3">
                  <c:v>0.27</c:v>
                </c:pt>
                <c:pt idx="4">
                  <c:v>0.1</c:v>
                </c:pt>
                <c:pt idx="5">
                  <c:v>0.12</c:v>
                </c:pt>
                <c:pt idx="6">
                  <c:v>0.03</c:v>
                </c:pt>
                <c:pt idx="7">
                  <c:v>0.06</c:v>
                </c:pt>
                <c:pt idx="8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EE2-4CE7-A716-DF41399D190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99042560"/>
        <c:axId val="386760000"/>
      </c:barChart>
      <c:catAx>
        <c:axId val="399042560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86760000"/>
        <c:crosses val="autoZero"/>
        <c:auto val="1"/>
        <c:lblAlgn val="ctr"/>
        <c:lblOffset val="100"/>
        <c:noMultiLvlLbl val="0"/>
      </c:catAx>
      <c:valAx>
        <c:axId val="3867600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99042560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87550943330447462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rgbClr val="00206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Arkusz1!$A$2:$A$10</c:f>
              <c:numCache>
                <c:formatCode>General</c:formatCode>
                <c:ptCount val="1"/>
                <c:pt idx="0">
                  <c:v>1</c:v>
                </c:pt>
              </c:numCache>
            </c:numRef>
          </c:cat>
          <c:val>
            <c:numRef>
              <c:f>Arkusz1!$B$2:$B$10</c:f>
              <c:numCache>
                <c:formatCode>0%</c:formatCode>
                <c:ptCount val="1"/>
                <c:pt idx="0">
                  <c:v>0.48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98893568"/>
        <c:axId val="399096000"/>
      </c:barChart>
      <c:catAx>
        <c:axId val="398893568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99096000"/>
        <c:crosses val="autoZero"/>
        <c:auto val="1"/>
        <c:lblAlgn val="ctr"/>
        <c:lblOffset val="100"/>
        <c:noMultiLvlLbl val="0"/>
      </c:catAx>
      <c:valAx>
        <c:axId val="39909600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98893568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8259690217162186"/>
          <c:y val="8.5496225599282868E-2"/>
          <c:w val="0.81135600164162491"/>
          <c:h val="0.86525888809353402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Arkusz1!$A$2</c:f>
              <c:strCache>
                <c:ptCount val="1"/>
                <c:pt idx="0">
                  <c:v>tak</c:v>
                </c:pt>
              </c:strCache>
            </c:strRef>
          </c:tx>
          <c:spPr>
            <a:solidFill>
              <a:srgbClr val="002060"/>
            </a:solidFill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Arkusz1!$B$1:$K$1</c:f>
              <c:strCache>
                <c:ptCount val="10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2021</c:v>
                </c:pt>
                <c:pt idx="6">
                  <c:v>2022</c:v>
                </c:pt>
                <c:pt idx="7">
                  <c:v>2023</c:v>
                </c:pt>
                <c:pt idx="8">
                  <c:v>2024</c:v>
                </c:pt>
                <c:pt idx="9">
                  <c:v>2025</c:v>
                </c:pt>
              </c:strCache>
            </c:strRef>
          </c:cat>
          <c:val>
            <c:numRef>
              <c:f>Arkusz1!$B$2:$K$2</c:f>
              <c:numCache>
                <c:formatCode>0%</c:formatCode>
                <c:ptCount val="10"/>
                <c:pt idx="0">
                  <c:v>0.62</c:v>
                </c:pt>
                <c:pt idx="1">
                  <c:v>0.55000000000000004</c:v>
                </c:pt>
                <c:pt idx="2">
                  <c:v>0.54</c:v>
                </c:pt>
                <c:pt idx="3">
                  <c:v>0.74</c:v>
                </c:pt>
                <c:pt idx="4">
                  <c:v>0.45</c:v>
                </c:pt>
                <c:pt idx="5">
                  <c:v>0.64</c:v>
                </c:pt>
                <c:pt idx="6">
                  <c:v>0.72</c:v>
                </c:pt>
                <c:pt idx="7">
                  <c:v>0.7</c:v>
                </c:pt>
                <c:pt idx="8">
                  <c:v>0.66</c:v>
                </c:pt>
                <c:pt idx="9">
                  <c:v>0.72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5DA-4233-B762-17B854E9F2F7}"/>
            </c:ext>
          </c:extLst>
        </c:ser>
        <c:ser>
          <c:idx val="1"/>
          <c:order val="1"/>
          <c:tx>
            <c:strRef>
              <c:f>Arkusz1!$A$3</c:f>
              <c:strCache>
                <c:ptCount val="1"/>
                <c:pt idx="0">
                  <c:v>nie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</c:spPr>
          <c:invertIfNegative val="0"/>
          <c:cat>
            <c:strRef>
              <c:f>Arkusz1!$B$1:$K$1</c:f>
              <c:strCache>
                <c:ptCount val="10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2021</c:v>
                </c:pt>
                <c:pt idx="6">
                  <c:v>2022</c:v>
                </c:pt>
                <c:pt idx="7">
                  <c:v>2023</c:v>
                </c:pt>
                <c:pt idx="8">
                  <c:v>2024</c:v>
                </c:pt>
                <c:pt idx="9">
                  <c:v>2025</c:v>
                </c:pt>
              </c:strCache>
            </c:strRef>
          </c:cat>
          <c:val>
            <c:numRef>
              <c:f>Arkusz1!$B$3:$K$3</c:f>
              <c:numCache>
                <c:formatCode>0%</c:formatCode>
                <c:ptCount val="10"/>
                <c:pt idx="0">
                  <c:v>0.38</c:v>
                </c:pt>
                <c:pt idx="1">
                  <c:v>0.44999999999999996</c:v>
                </c:pt>
                <c:pt idx="2">
                  <c:v>0.46</c:v>
                </c:pt>
                <c:pt idx="3">
                  <c:v>0.26</c:v>
                </c:pt>
                <c:pt idx="4">
                  <c:v>0.55000000000000004</c:v>
                </c:pt>
                <c:pt idx="5">
                  <c:v>0.36</c:v>
                </c:pt>
                <c:pt idx="6">
                  <c:v>0.28000000000000003</c:v>
                </c:pt>
                <c:pt idx="7">
                  <c:v>0.3</c:v>
                </c:pt>
                <c:pt idx="8">
                  <c:v>0.34</c:v>
                </c:pt>
                <c:pt idx="9">
                  <c:v>0.28000000000000003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5DA-4233-B762-17B854E9F2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398788608"/>
        <c:axId val="397230080"/>
      </c:barChart>
      <c:catAx>
        <c:axId val="398788608"/>
        <c:scaling>
          <c:orientation val="minMax"/>
        </c:scaling>
        <c:delete val="1"/>
        <c:axPos val="t"/>
        <c:numFmt formatCode="General" sourceLinked="0"/>
        <c:majorTickMark val="out"/>
        <c:minorTickMark val="none"/>
        <c:tickLblPos val="nextTo"/>
        <c:crossAx val="397230080"/>
        <c:crosses val="autoZero"/>
        <c:auto val="1"/>
        <c:lblAlgn val="ctr"/>
        <c:lblOffset val="100"/>
        <c:noMultiLvlLbl val="0"/>
      </c:catAx>
      <c:valAx>
        <c:axId val="397230080"/>
        <c:scaling>
          <c:orientation val="maxMin"/>
        </c:scaling>
        <c:delete val="1"/>
        <c:axPos val="l"/>
        <c:numFmt formatCode="0%" sourceLinked="1"/>
        <c:majorTickMark val="out"/>
        <c:minorTickMark val="none"/>
        <c:tickLblPos val="nextTo"/>
        <c:crossAx val="398788608"/>
        <c:crosses val="autoZero"/>
        <c:crossBetween val="between"/>
      </c:valAx>
    </c:plotArea>
    <c:legend>
      <c:legendPos val="l"/>
      <c:legendEntry>
        <c:idx val="0"/>
        <c:delete val="1"/>
      </c:legendEntry>
      <c:layout>
        <c:manualLayout>
          <c:xMode val="edge"/>
          <c:yMode val="edge"/>
          <c:x val="5.2496145460362999E-2"/>
          <c:y val="0.11675439218746306"/>
          <c:w val="0.12886449351943702"/>
          <c:h val="0.13087807205917437"/>
        </c:manualLayout>
      </c:layout>
      <c:overlay val="0"/>
      <c:txPr>
        <a:bodyPr/>
        <a:lstStyle/>
        <a:p>
          <a:pPr>
            <a:defRPr sz="105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"/>
          <c:y val="0"/>
          <c:w val="0.6896609886715106"/>
          <c:h val="0.74237268139812884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n=XXX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rgbClr val="00206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8824-4B81-AA5A-86FCE3834622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8824-4B81-AA5A-86FCE3834622}"/>
              </c:ext>
            </c:extLst>
          </c:dPt>
          <c:dLbls>
            <c:dLbl>
              <c:idx val="0"/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824-4B81-AA5A-86FCE3834622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8824-4B81-AA5A-86FCE3834622}"/>
                </c:ext>
              </c:extLst>
            </c:dLbl>
            <c:dLbl>
              <c:idx val="3"/>
              <c:layout>
                <c:manualLayout>
                  <c:x val="1.3116328945094579E-2"/>
                  <c:y val="1.604189182156566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8824-4B81-AA5A-86FCE3834622}"/>
                </c:ext>
              </c:extLst>
            </c:dLbl>
            <c:dLbl>
              <c:idx val="4"/>
              <c:layout>
                <c:manualLayout>
                  <c:x val="2.4142255150013964E-2"/>
                  <c:y val="1.604189182156566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8824-4B81-AA5A-86FCE383462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/>
            </c:extLst>
          </c:dLbls>
          <c:cat>
            <c:strRef>
              <c:f>Arkusz1!$A$2:$A$3</c:f>
              <c:strCache>
                <c:ptCount val="2"/>
                <c:pt idx="0">
                  <c:v>tak</c:v>
                </c:pt>
                <c:pt idx="1">
                  <c:v>nie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0.72</c:v>
                </c:pt>
                <c:pt idx="1">
                  <c:v>0.28000000000000003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824-4B81-AA5A-86FCE38346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legend>
      <c:legendPos val="r"/>
      <c:layout>
        <c:manualLayout>
          <c:xMode val="edge"/>
          <c:yMode val="edge"/>
          <c:x val="0.74529271703291167"/>
          <c:y val="0.15533834086592438"/>
          <c:w val="0.13762230318802179"/>
          <c:h val="0.17925763025168456"/>
        </c:manualLayout>
      </c:layout>
      <c:overlay val="0"/>
      <c:txPr>
        <a:bodyPr/>
        <a:lstStyle/>
        <a:p>
          <a:pPr rtl="0">
            <a:defRPr sz="1200"/>
          </a:pPr>
          <a:endParaRPr lang="en-US"/>
        </a:p>
      </c:txPr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39765523687131249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Arkusz1!$A$2:$A$10</c:f>
              <c:strCache>
                <c:ptCount val="1"/>
                <c:pt idx="0">
                  <c:v>rodzina, znajomi</c:v>
                </c:pt>
              </c:strCache>
            </c:strRef>
          </c:cat>
          <c:val>
            <c:numRef>
              <c:f>Arkusz1!$B$2:$B$10</c:f>
              <c:numCache>
                <c:formatCode>0%</c:formatCode>
                <c:ptCount val="1"/>
                <c:pt idx="0">
                  <c:v>0.4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795-4115-A3F5-C2899BCC874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401551872"/>
        <c:axId val="400770752"/>
      </c:barChart>
      <c:catAx>
        <c:axId val="401551872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00770752"/>
        <c:crosses val="autoZero"/>
        <c:auto val="1"/>
        <c:lblAlgn val="ctr"/>
        <c:lblOffset val="100"/>
        <c:noMultiLvlLbl val="0"/>
      </c:catAx>
      <c:valAx>
        <c:axId val="400770752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401551872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39765523687131249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Arkusz1!$A$2:$A$10</c:f>
              <c:strCache>
                <c:ptCount val="1"/>
                <c:pt idx="0">
                  <c:v>rodzina, znajomi</c:v>
                </c:pt>
              </c:strCache>
            </c:strRef>
          </c:cat>
          <c:val>
            <c:numRef>
              <c:f>Arkusz1!$B$2:$B$10</c:f>
              <c:numCache>
                <c:formatCode>0%</c:formatCode>
                <c:ptCount val="1"/>
                <c:pt idx="0">
                  <c:v>0.44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202-4CC0-8779-1B92134522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401551872"/>
        <c:axId val="400770752"/>
      </c:barChart>
      <c:catAx>
        <c:axId val="401551872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00770752"/>
        <c:crosses val="autoZero"/>
        <c:auto val="1"/>
        <c:lblAlgn val="ctr"/>
        <c:lblOffset val="100"/>
        <c:noMultiLvlLbl val="0"/>
      </c:catAx>
      <c:valAx>
        <c:axId val="400770752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401551872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39765523687131249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Arkusz1!$A$2:$A$10</c:f>
              <c:strCache>
                <c:ptCount val="1"/>
                <c:pt idx="0">
                  <c:v>rodzina, znajomi</c:v>
                </c:pt>
              </c:strCache>
            </c:strRef>
          </c:cat>
          <c:val>
            <c:numRef>
              <c:f>Arkusz1!$B$2:$B$10</c:f>
              <c:numCache>
                <c:formatCode>0%</c:formatCode>
                <c:ptCount val="1"/>
                <c:pt idx="0">
                  <c:v>0.54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81D-4255-86F9-3A085BC3ECC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401551872"/>
        <c:axId val="400770752"/>
      </c:barChart>
      <c:catAx>
        <c:axId val="401551872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00770752"/>
        <c:crosses val="autoZero"/>
        <c:auto val="1"/>
        <c:lblAlgn val="ctr"/>
        <c:lblOffset val="100"/>
        <c:noMultiLvlLbl val="0"/>
      </c:catAx>
      <c:valAx>
        <c:axId val="400770752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401551872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2.3629137889973818E-2"/>
          <c:y val="0.33072359381199162"/>
          <c:w val="0.50587875585456854"/>
          <c:h val="0.54296572821230038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rgbClr val="00206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8824-4B81-AA5A-86FCE3834622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8824-4B81-AA5A-86FCE3834622}"/>
              </c:ext>
            </c:extLst>
          </c:dPt>
          <c:dLbls>
            <c:dLbl>
              <c:idx val="0"/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8824-4B81-AA5A-86FCE3834622}"/>
                </c:ext>
              </c:extLst>
            </c:dLbl>
            <c:dLbl>
              <c:idx val="3"/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4-ABB8-4366-A8E0-6241DD8FE360}"/>
                </c:ext>
              </c:extLst>
            </c:dLbl>
            <c:dLbl>
              <c:idx val="4"/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ABB8-4366-A8E0-6241DD8FE360}"/>
                </c:ext>
              </c:extLst>
            </c:dLbl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Arkusz1!$A$2:$A$3</c:f>
              <c:strCache>
                <c:ptCount val="2"/>
                <c:pt idx="0">
                  <c:v>kobieta</c:v>
                </c:pt>
                <c:pt idx="1">
                  <c:v>mężczyzna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0.39</c:v>
                </c:pt>
                <c:pt idx="1">
                  <c:v>0.61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824-4B81-AA5A-86FCE38346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>
        <c:manualLayout>
          <c:xMode val="edge"/>
          <c:yMode val="edge"/>
          <c:x val="0.62428471726072365"/>
          <c:y val="0.29996315932176387"/>
          <c:w val="0.25231867375830241"/>
          <c:h val="0.36846039665385555"/>
        </c:manualLayout>
      </c:layout>
      <c:overlay val="0"/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39765523687131249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Arkusz1!$A$2:$A$10</c:f>
              <c:strCache>
                <c:ptCount val="1"/>
                <c:pt idx="0">
                  <c:v>rodzina, znajomi</c:v>
                </c:pt>
              </c:strCache>
            </c:strRef>
          </c:cat>
          <c:val>
            <c:numRef>
              <c:f>Arkusz1!$B$2:$B$10</c:f>
              <c:numCache>
                <c:formatCode>0%</c:formatCode>
                <c:ptCount val="1"/>
                <c:pt idx="0">
                  <c:v>0.46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B9D-4A20-9564-33BE996487D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401551872"/>
        <c:axId val="400770752"/>
      </c:barChart>
      <c:catAx>
        <c:axId val="401551872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00770752"/>
        <c:crosses val="autoZero"/>
        <c:auto val="1"/>
        <c:lblAlgn val="ctr"/>
        <c:lblOffset val="100"/>
        <c:noMultiLvlLbl val="0"/>
      </c:catAx>
      <c:valAx>
        <c:axId val="400770752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401551872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39765523687131249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Arkusz1!$A$2:$A$10</c:f>
              <c:strCache>
                <c:ptCount val="1"/>
                <c:pt idx="0">
                  <c:v>rodzina, znajomi</c:v>
                </c:pt>
              </c:strCache>
            </c:strRef>
          </c:cat>
          <c:val>
            <c:numRef>
              <c:f>Arkusz1!$B$2:$B$10</c:f>
              <c:numCache>
                <c:formatCode>0%</c:formatCode>
                <c:ptCount val="1"/>
                <c:pt idx="0">
                  <c:v>0.54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E7-453A-9B46-AED2A5225B6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401551872"/>
        <c:axId val="400770752"/>
      </c:barChart>
      <c:catAx>
        <c:axId val="401551872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00770752"/>
        <c:crosses val="autoZero"/>
        <c:auto val="1"/>
        <c:lblAlgn val="ctr"/>
        <c:lblOffset val="100"/>
        <c:noMultiLvlLbl val="0"/>
      </c:catAx>
      <c:valAx>
        <c:axId val="400770752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401551872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39765523687131249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Arkusz1!$A$2:$A$10</c:f>
              <c:strCache>
                <c:ptCount val="1"/>
                <c:pt idx="0">
                  <c:v>rodzina, znajomi</c:v>
                </c:pt>
              </c:strCache>
            </c:strRef>
          </c:cat>
          <c:val>
            <c:numRef>
              <c:f>Arkusz1!$B$2:$B$10</c:f>
              <c:numCache>
                <c:formatCode>0%</c:formatCode>
                <c:ptCount val="1"/>
                <c:pt idx="0">
                  <c:v>0.48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AD0-4693-9496-0F61623565E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401551872"/>
        <c:axId val="400770752"/>
      </c:barChart>
      <c:catAx>
        <c:axId val="401551872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00770752"/>
        <c:crosses val="autoZero"/>
        <c:auto val="1"/>
        <c:lblAlgn val="ctr"/>
        <c:lblOffset val="100"/>
        <c:noMultiLvlLbl val="0"/>
      </c:catAx>
      <c:valAx>
        <c:axId val="400770752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401551872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537510478982159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rgbClr val="00206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Arkusz1!$A$2:$A$10</c:f>
              <c:strCache>
                <c:ptCount val="9"/>
                <c:pt idx="0">
                  <c:v>Internet </c:v>
                </c:pt>
                <c:pt idx="1">
                  <c:v>Rekomendacja znajomych, rodziny </c:v>
                </c:pt>
                <c:pt idx="2">
                  <c:v>Foldery turystyczne, przewodniki, mapy </c:v>
                </c:pt>
                <c:pt idx="3">
                  <c:v>Imprezy promocyjne </c:v>
                </c:pt>
                <c:pt idx="4">
                  <c:v>Targi turystyczne </c:v>
                </c:pt>
                <c:pt idx="5">
                  <c:v>Prasa </c:v>
                </c:pt>
                <c:pt idx="6">
                  <c:v>Radio </c:v>
                </c:pt>
                <c:pt idx="7">
                  <c:v>Punkt informacji turystycznej </c:v>
                </c:pt>
                <c:pt idx="8">
                  <c:v>Inne źródło </c:v>
                </c:pt>
              </c:strCache>
            </c:strRef>
          </c:cat>
          <c:val>
            <c:numRef>
              <c:f>Arkusz1!$B$2:$B$10</c:f>
              <c:numCache>
                <c:formatCode>0%</c:formatCode>
                <c:ptCount val="9"/>
                <c:pt idx="0">
                  <c:v>0.46939999999999998</c:v>
                </c:pt>
                <c:pt idx="1">
                  <c:v>0.42930000000000001</c:v>
                </c:pt>
                <c:pt idx="2">
                  <c:v>0.2059</c:v>
                </c:pt>
                <c:pt idx="3">
                  <c:v>0.14360000000000001</c:v>
                </c:pt>
                <c:pt idx="4">
                  <c:v>0.1075</c:v>
                </c:pt>
                <c:pt idx="5">
                  <c:v>4.2099999999999999E-2</c:v>
                </c:pt>
                <c:pt idx="6">
                  <c:v>3.1699999999999999E-2</c:v>
                </c:pt>
                <c:pt idx="7">
                  <c:v>3.1300000000000001E-2</c:v>
                </c:pt>
                <c:pt idx="8">
                  <c:v>2.5699999999999997E-2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400135680"/>
        <c:axId val="400771904"/>
      </c:barChart>
      <c:catAx>
        <c:axId val="400135680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00771904"/>
        <c:crosses val="autoZero"/>
        <c:auto val="1"/>
        <c:lblAlgn val="ctr"/>
        <c:lblOffset val="100"/>
        <c:noMultiLvlLbl val="0"/>
      </c:catAx>
      <c:valAx>
        <c:axId val="400771904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400135680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537510478982159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rgbClr val="00206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Arkusz1!$A$2:$A$10</c:f>
              <c:numCache>
                <c:formatCode>General</c:formatCode>
                <c:ptCount val="1"/>
              </c:numCache>
            </c:numRef>
          </c:cat>
          <c:val>
            <c:numRef>
              <c:f>Arkusz1!$B$2:$B$10</c:f>
              <c:numCache>
                <c:formatCode>0%</c:formatCode>
                <c:ptCount val="1"/>
                <c:pt idx="0">
                  <c:v>0.55000000000000004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402063872"/>
        <c:axId val="399385728"/>
      </c:barChart>
      <c:catAx>
        <c:axId val="402063872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399385728"/>
        <c:crosses val="autoZero"/>
        <c:auto val="1"/>
        <c:lblAlgn val="ctr"/>
        <c:lblOffset val="100"/>
        <c:noMultiLvlLbl val="0"/>
      </c:catAx>
      <c:valAx>
        <c:axId val="399385728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402063872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36992562146253832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2014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Arkusz1!$A$2:$A$10</c:f>
              <c:strCache>
                <c:ptCount val="1"/>
                <c:pt idx="0">
                  <c:v>rodzina, znajomi</c:v>
                </c:pt>
              </c:strCache>
            </c:strRef>
          </c:cat>
          <c:val>
            <c:numRef>
              <c:f>Arkusz1!$B$2:$B$10</c:f>
              <c:numCache>
                <c:formatCode>0%</c:formatCode>
                <c:ptCount val="1"/>
                <c:pt idx="0">
                  <c:v>0.49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31-4E10-9094-0D2F33651E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403368960"/>
        <c:axId val="403726912"/>
      </c:barChart>
      <c:catAx>
        <c:axId val="403368960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03726912"/>
        <c:crosses val="autoZero"/>
        <c:auto val="1"/>
        <c:lblAlgn val="ctr"/>
        <c:lblOffset val="100"/>
        <c:noMultiLvlLbl val="0"/>
      </c:catAx>
      <c:valAx>
        <c:axId val="403726912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403368960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36992562146253832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2014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Arkusz1!$A$2:$A$10</c:f>
              <c:strCache>
                <c:ptCount val="1"/>
                <c:pt idx="0">
                  <c:v>rodzina, znajomi</c:v>
                </c:pt>
              </c:strCache>
            </c:strRef>
          </c:cat>
          <c:val>
            <c:numRef>
              <c:f>Arkusz1!$B$2:$B$10</c:f>
              <c:numCache>
                <c:formatCode>0%</c:formatCode>
                <c:ptCount val="1"/>
                <c:pt idx="0">
                  <c:v>0.49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F72-4582-AC20-B13C8E3775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402387456"/>
        <c:axId val="402245312"/>
      </c:barChart>
      <c:catAx>
        <c:axId val="402387456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02245312"/>
        <c:crosses val="autoZero"/>
        <c:auto val="1"/>
        <c:lblAlgn val="ctr"/>
        <c:lblOffset val="100"/>
        <c:noMultiLvlLbl val="0"/>
      </c:catAx>
      <c:valAx>
        <c:axId val="402245312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40238745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36992562146253832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2014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Arkusz1!$A$2:$A$10</c:f>
              <c:strCache>
                <c:ptCount val="1"/>
                <c:pt idx="0">
                  <c:v>rodzina, znajomi</c:v>
                </c:pt>
              </c:strCache>
            </c:strRef>
          </c:cat>
          <c:val>
            <c:numRef>
              <c:f>Arkusz1!$B$2:$B$10</c:f>
              <c:numCache>
                <c:formatCode>0%</c:formatCode>
                <c:ptCount val="1"/>
                <c:pt idx="0">
                  <c:v>0.5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202-4C68-90E6-14D8F23865B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403368960"/>
        <c:axId val="403726912"/>
      </c:barChart>
      <c:catAx>
        <c:axId val="403368960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03726912"/>
        <c:crosses val="autoZero"/>
        <c:auto val="1"/>
        <c:lblAlgn val="ctr"/>
        <c:lblOffset val="100"/>
        <c:noMultiLvlLbl val="0"/>
      </c:catAx>
      <c:valAx>
        <c:axId val="403726912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403368960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537510478982159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Arkusz1!$A$2:$A$10</c:f>
              <c:strCache>
                <c:ptCount val="9"/>
                <c:pt idx="0">
                  <c:v>Internet</c:v>
                </c:pt>
                <c:pt idx="1">
                  <c:v>Rekomendacja znajomych, rodziny</c:v>
                </c:pt>
                <c:pt idx="2">
                  <c:v>Foldery turystyczne, przewodniki, mapy</c:v>
                </c:pt>
                <c:pt idx="3">
                  <c:v>Prasa</c:v>
                </c:pt>
                <c:pt idx="4">
                  <c:v>Punkty Informacji Turystycznej</c:v>
                </c:pt>
                <c:pt idx="5">
                  <c:v>Imprezy promocyjne</c:v>
                </c:pt>
                <c:pt idx="6">
                  <c:v>Targi turystyczne</c:v>
                </c:pt>
                <c:pt idx="7">
                  <c:v>TV</c:v>
                </c:pt>
                <c:pt idx="8">
                  <c:v>Radio</c:v>
                </c:pt>
              </c:strCache>
            </c:strRef>
          </c:cat>
          <c:val>
            <c:numRef>
              <c:f>Arkusz1!$B$2:$B$10</c:f>
              <c:numCache>
                <c:formatCode>0%</c:formatCode>
                <c:ptCount val="9"/>
                <c:pt idx="0">
                  <c:v>0.56999999999999995</c:v>
                </c:pt>
                <c:pt idx="1">
                  <c:v>0.53</c:v>
                </c:pt>
                <c:pt idx="2">
                  <c:v>0.13</c:v>
                </c:pt>
                <c:pt idx="3">
                  <c:v>0</c:v>
                </c:pt>
                <c:pt idx="4">
                  <c:v>0.02</c:v>
                </c:pt>
                <c:pt idx="5">
                  <c:v>0</c:v>
                </c:pt>
                <c:pt idx="6">
                  <c:v>0.05</c:v>
                </c:pt>
                <c:pt idx="7">
                  <c:v>0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19-42D1-B0BB-94F09232BF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400180736"/>
        <c:axId val="402250496"/>
      </c:barChart>
      <c:catAx>
        <c:axId val="400180736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02250496"/>
        <c:crosses val="autoZero"/>
        <c:auto val="1"/>
        <c:lblAlgn val="ctr"/>
        <c:lblOffset val="100"/>
        <c:noMultiLvlLbl val="0"/>
      </c:catAx>
      <c:valAx>
        <c:axId val="402250496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40018073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36992562146253832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Arkusz1!$A$2:$A$10</c:f>
              <c:numCache>
                <c:formatCode>General</c:formatCode>
                <c:ptCount val="1"/>
              </c:numCache>
            </c:numRef>
          </c:cat>
          <c:val>
            <c:numRef>
              <c:f>Arkusz1!$B$2:$B$10</c:f>
              <c:numCache>
                <c:formatCode>0%</c:formatCode>
                <c:ptCount val="1"/>
                <c:pt idx="0">
                  <c:v>0.55000000000000004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BEC-49AC-ABED-78A1DAB8D96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402387456"/>
        <c:axId val="402245312"/>
      </c:barChart>
      <c:catAx>
        <c:axId val="402387456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02245312"/>
        <c:crosses val="autoZero"/>
        <c:auto val="1"/>
        <c:lblAlgn val="ctr"/>
        <c:lblOffset val="100"/>
        <c:noMultiLvlLbl val="0"/>
      </c:catAx>
      <c:valAx>
        <c:axId val="402245312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40238745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2.3629137889973818E-2"/>
          <c:y val="0.33072359381199162"/>
          <c:w val="0.50587875585456854"/>
          <c:h val="0.54296572821230038"/>
        </c:manualLayout>
      </c:layout>
      <c:pie3D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8824-4B81-AA5A-86FCE3834622}"/>
              </c:ext>
            </c:extLst>
          </c:dPt>
          <c:dPt>
            <c:idx val="1"/>
            <c:bubble3D val="0"/>
            <c:spPr>
              <a:solidFill>
                <a:srgbClr val="E6F2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8824-4B81-AA5A-86FCE3834622}"/>
              </c:ext>
            </c:extLst>
          </c:dPt>
          <c:dPt>
            <c:idx val="2"/>
            <c:bubble3D val="0"/>
            <c:spPr>
              <a:solidFill>
                <a:srgbClr val="BBC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5-8824-4B81-AA5A-86FCE3834622}"/>
              </c:ext>
            </c:extLst>
          </c:dPt>
          <c:dPt>
            <c:idx val="3"/>
            <c:bubble3D val="0"/>
            <c:spPr>
              <a:solidFill>
                <a:srgbClr val="9DA6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7-8824-4B81-AA5A-86FCE3834622}"/>
              </c:ext>
            </c:extLst>
          </c:dPt>
          <c:dPt>
            <c:idx val="4"/>
            <c:bubble3D val="0"/>
            <c:spPr>
              <a:solidFill>
                <a:srgbClr val="838A00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9-8824-4B81-AA5A-86FCE3834622}"/>
              </c:ext>
            </c:extLst>
          </c:dPt>
          <c:dPt>
            <c:idx val="5"/>
            <c:bubble3D val="0"/>
            <c:spPr>
              <a:solidFill>
                <a:schemeClr val="accent1">
                  <a:lumMod val="50000"/>
                </a:schemeClr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B-F4D2-44A3-B574-0B60D52EEB59}"/>
              </c:ext>
            </c:extLst>
          </c:dPt>
          <c:dLbls>
            <c:dLbl>
              <c:idx val="0"/>
              <c:layout>
                <c:manualLayout>
                  <c:x val="-4.0091700901008179E-2"/>
                  <c:y val="8.57782727313112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824-4B81-AA5A-86FCE383462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Arkusz1!$A$2:$A$7</c:f>
              <c:strCache>
                <c:ptCount val="6"/>
                <c:pt idx="0">
                  <c:v>18-19 lat </c:v>
                </c:pt>
                <c:pt idx="1">
                  <c:v>20-29 lat </c:v>
                </c:pt>
                <c:pt idx="2">
                  <c:v>30-39 lat </c:v>
                </c:pt>
                <c:pt idx="3">
                  <c:v>40-49 lat </c:v>
                </c:pt>
                <c:pt idx="4">
                  <c:v>50-59 lat </c:v>
                </c:pt>
                <c:pt idx="5">
                  <c:v>60 i więcej </c:v>
                </c:pt>
              </c:strCache>
            </c:strRef>
          </c:cat>
          <c:val>
            <c:numRef>
              <c:f>Arkusz1!$B$2:$B$7</c:f>
              <c:numCache>
                <c:formatCode>0%</c:formatCode>
                <c:ptCount val="6"/>
                <c:pt idx="0">
                  <c:v>1.3999999999999999E-2</c:v>
                </c:pt>
                <c:pt idx="1">
                  <c:v>0.11800000000000001</c:v>
                </c:pt>
                <c:pt idx="2">
                  <c:v>0.17230000000000001</c:v>
                </c:pt>
                <c:pt idx="3">
                  <c:v>0.25609999999999999</c:v>
                </c:pt>
                <c:pt idx="4">
                  <c:v>0.18429999999999999</c:v>
                </c:pt>
                <c:pt idx="5">
                  <c:v>0.25530000000000003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824-4B81-AA5A-86FCE38346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>
        <c:manualLayout>
          <c:xMode val="edge"/>
          <c:yMode val="edge"/>
          <c:x val="0.57702644148077609"/>
          <c:y val="0.22700942539264815"/>
          <c:w val="0.35996252414596086"/>
          <c:h val="0.64568458558449571"/>
        </c:manualLayout>
      </c:layout>
      <c:overlay val="0"/>
    </c:legend>
    <c:plotVisOnly val="1"/>
    <c:dispBlanksAs val="zero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103282603106178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Arkusz1!$A$2:$A$10</c:f>
              <c:numCache>
                <c:formatCode>General</c:formatCode>
                <c:ptCount val="9"/>
              </c:numCache>
            </c:numRef>
          </c:cat>
          <c:val>
            <c:numRef>
              <c:f>Arkusz1!$B$2:$B$10</c:f>
              <c:numCache>
                <c:formatCode>0%</c:formatCode>
                <c:ptCount val="9"/>
                <c:pt idx="0">
                  <c:v>0.48</c:v>
                </c:pt>
                <c:pt idx="1">
                  <c:v>0.46</c:v>
                </c:pt>
                <c:pt idx="2">
                  <c:v>0.05</c:v>
                </c:pt>
                <c:pt idx="3">
                  <c:v>0.02</c:v>
                </c:pt>
                <c:pt idx="4">
                  <c:v>0.11</c:v>
                </c:pt>
                <c:pt idx="5">
                  <c:v>0</c:v>
                </c:pt>
                <c:pt idx="6">
                  <c:v>0.03</c:v>
                </c:pt>
                <c:pt idx="7">
                  <c:v>0.01</c:v>
                </c:pt>
                <c:pt idx="8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A3B-48D6-8A43-59B9475248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402476032"/>
        <c:axId val="402247040"/>
      </c:barChart>
      <c:catAx>
        <c:axId val="402476032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02247040"/>
        <c:crosses val="autoZero"/>
        <c:auto val="1"/>
        <c:lblAlgn val="ctr"/>
        <c:lblOffset val="100"/>
        <c:noMultiLvlLbl val="0"/>
      </c:catAx>
      <c:valAx>
        <c:axId val="40224704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402476032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36992562146253832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Arkusz1!$A$2:$A$10</c:f>
              <c:strCache>
                <c:ptCount val="1"/>
                <c:pt idx="0">
                  <c:v>rodzina, znajomi</c:v>
                </c:pt>
              </c:strCache>
            </c:strRef>
          </c:cat>
          <c:val>
            <c:numRef>
              <c:f>Arkusz1!$B$2:$B$10</c:f>
              <c:numCache>
                <c:formatCode>0%</c:formatCode>
                <c:ptCount val="1"/>
                <c:pt idx="0">
                  <c:v>0.43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CD9-4978-B00F-987EF95FC9A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403368960"/>
        <c:axId val="403726912"/>
      </c:barChart>
      <c:catAx>
        <c:axId val="403368960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03726912"/>
        <c:crosses val="autoZero"/>
        <c:auto val="1"/>
        <c:lblAlgn val="ctr"/>
        <c:lblOffset val="100"/>
        <c:noMultiLvlLbl val="0"/>
      </c:catAx>
      <c:valAx>
        <c:axId val="403726912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403368960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537510478982159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Arkusz1!$A$2:$A$10</c:f>
              <c:strCache>
                <c:ptCount val="9"/>
                <c:pt idx="0">
                  <c:v>Internet</c:v>
                </c:pt>
                <c:pt idx="1">
                  <c:v>Rekomendacja znajomych, rodziny</c:v>
                </c:pt>
                <c:pt idx="2">
                  <c:v>Foldery turystyczne, przewodniki, mapy</c:v>
                </c:pt>
                <c:pt idx="3">
                  <c:v>Prasa</c:v>
                </c:pt>
                <c:pt idx="4">
                  <c:v>Punkty Informacji Turystycznej</c:v>
                </c:pt>
                <c:pt idx="5">
                  <c:v>Imprezy promocyjne</c:v>
                </c:pt>
                <c:pt idx="6">
                  <c:v>Targi turystyczne</c:v>
                </c:pt>
                <c:pt idx="7">
                  <c:v>TV</c:v>
                </c:pt>
                <c:pt idx="8">
                  <c:v>Radio</c:v>
                </c:pt>
              </c:strCache>
            </c:strRef>
          </c:cat>
          <c:val>
            <c:numRef>
              <c:f>Arkusz1!$B$2:$B$10</c:f>
              <c:numCache>
                <c:formatCode>0%</c:formatCode>
                <c:ptCount val="9"/>
                <c:pt idx="0">
                  <c:v>0.39</c:v>
                </c:pt>
                <c:pt idx="1">
                  <c:v>0.5</c:v>
                </c:pt>
                <c:pt idx="2">
                  <c:v>0.02</c:v>
                </c:pt>
                <c:pt idx="3">
                  <c:v>0.03</c:v>
                </c:pt>
                <c:pt idx="4">
                  <c:v>0</c:v>
                </c:pt>
                <c:pt idx="5">
                  <c:v>0</c:v>
                </c:pt>
                <c:pt idx="6">
                  <c:v>7.0000000000000007E-2</c:v>
                </c:pt>
                <c:pt idx="7">
                  <c:v>0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EB6-4EED-A8D9-F98A48CF5D6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400180736"/>
        <c:axId val="402250496"/>
      </c:barChart>
      <c:catAx>
        <c:axId val="400180736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02250496"/>
        <c:crosses val="autoZero"/>
        <c:auto val="1"/>
        <c:lblAlgn val="ctr"/>
        <c:lblOffset val="100"/>
        <c:noMultiLvlLbl val="0"/>
      </c:catAx>
      <c:valAx>
        <c:axId val="402250496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40018073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36992562146253832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Arkusz1!$A$2:$A$10</c:f>
              <c:numCache>
                <c:formatCode>General</c:formatCode>
                <c:ptCount val="1"/>
              </c:numCache>
            </c:numRef>
          </c:cat>
          <c:val>
            <c:numRef>
              <c:f>Arkusz1!$B$2:$B$10</c:f>
              <c:numCache>
                <c:formatCode>0%</c:formatCode>
                <c:ptCount val="1"/>
                <c:pt idx="0">
                  <c:v>0.55000000000000004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70A-485C-A44E-13D0428A484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402387456"/>
        <c:axId val="402245312"/>
      </c:barChart>
      <c:catAx>
        <c:axId val="402387456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02245312"/>
        <c:crosses val="autoZero"/>
        <c:auto val="1"/>
        <c:lblAlgn val="ctr"/>
        <c:lblOffset val="100"/>
        <c:noMultiLvlLbl val="0"/>
      </c:catAx>
      <c:valAx>
        <c:axId val="402245312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40238745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103282603106178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Arkusz1!$A$2:$A$10</c:f>
              <c:numCache>
                <c:formatCode>General</c:formatCode>
                <c:ptCount val="9"/>
              </c:numCache>
            </c:numRef>
          </c:cat>
          <c:val>
            <c:numRef>
              <c:f>Arkusz1!$B$2:$B$10</c:f>
              <c:numCache>
                <c:formatCode>0%</c:formatCode>
                <c:ptCount val="9"/>
                <c:pt idx="0">
                  <c:v>0.47</c:v>
                </c:pt>
                <c:pt idx="1">
                  <c:v>0.43</c:v>
                </c:pt>
                <c:pt idx="2">
                  <c:v>0.21</c:v>
                </c:pt>
                <c:pt idx="3">
                  <c:v>0.04</c:v>
                </c:pt>
                <c:pt idx="4">
                  <c:v>0.03</c:v>
                </c:pt>
                <c:pt idx="5">
                  <c:v>0.14000000000000001</c:v>
                </c:pt>
                <c:pt idx="6">
                  <c:v>0.11</c:v>
                </c:pt>
                <c:pt idx="7">
                  <c:v>0</c:v>
                </c:pt>
                <c:pt idx="8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75D-4410-9758-BED6028EF28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402476032"/>
        <c:axId val="402247040"/>
      </c:barChart>
      <c:catAx>
        <c:axId val="402476032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402247040"/>
        <c:crosses val="autoZero"/>
        <c:auto val="1"/>
        <c:lblAlgn val="ctr"/>
        <c:lblOffset val="100"/>
        <c:noMultiLvlLbl val="0"/>
      </c:catAx>
      <c:valAx>
        <c:axId val="402247040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402476032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011994121191307"/>
          <c:y val="0.17383924095636158"/>
          <c:w val="0.51724101842886006"/>
          <c:h val="0.73637176721708231"/>
        </c:manualLayout>
      </c:layout>
      <c:barChart>
        <c:barDir val="col"/>
        <c:grouping val="stacked"/>
        <c:varyColors val="0"/>
        <c:ser>
          <c:idx val="9"/>
          <c:order val="0"/>
          <c:tx>
            <c:strRef>
              <c:f>Arkusz1!$A$9</c:f>
              <c:strCache>
                <c:ptCount val="1"/>
                <c:pt idx="0">
                  <c:v>dopełnienie T2B</c:v>
                </c:pt>
              </c:strCache>
            </c:strRef>
          </c:tx>
          <c:spPr>
            <a:noFill/>
          </c:spPr>
          <c:invertIfNegative val="0"/>
          <c:dLbls>
            <c:delete val="1"/>
          </c:dLbls>
          <c:val>
            <c:numRef>
              <c:f>Arkusz1!$B$9:$F$9</c:f>
              <c:numCache>
                <c:formatCode>###0%</c:formatCode>
                <c:ptCount val="1"/>
                <c:pt idx="0">
                  <c:v>0.21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F5-40B0-B1AE-3A60FB1D7B90}"/>
            </c:ext>
          </c:extLst>
        </c:ser>
        <c:ser>
          <c:idx val="0"/>
          <c:order val="1"/>
          <c:tx>
            <c:strRef>
              <c:f>Arkusz1!$A$8</c:f>
              <c:strCache>
                <c:ptCount val="1"/>
                <c:pt idx="0">
                  <c:v>T2B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6699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Arkusz1!$B$8:$F$8</c:f>
              <c:numCache>
                <c:formatCode>0%</c:formatCode>
                <c:ptCount val="1"/>
                <c:pt idx="0">
                  <c:v>0.89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8F5-40B0-B1AE-3A60FB1D7B90}"/>
            </c:ext>
          </c:extLst>
        </c:ser>
        <c:ser>
          <c:idx val="3"/>
          <c:order val="2"/>
          <c:tx>
            <c:strRef>
              <c:f>Arkusz1!$A$6</c:f>
              <c:strCache>
                <c:ptCount val="1"/>
                <c:pt idx="0">
                  <c:v>bardzo zadowolony</c:v>
                </c:pt>
              </c:strCache>
            </c:strRef>
          </c:tx>
          <c:spPr>
            <a:solidFill>
              <a:srgbClr val="9DA6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Arkusz1!$B$6:$F$6</c:f>
              <c:numCache>
                <c:formatCode>0%</c:formatCode>
                <c:ptCount val="1"/>
                <c:pt idx="0">
                  <c:v>0.44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8F5-40B0-B1AE-3A60FB1D7B90}"/>
            </c:ext>
          </c:extLst>
        </c:ser>
        <c:ser>
          <c:idx val="4"/>
          <c:order val="3"/>
          <c:tx>
            <c:strRef>
              <c:f>Arkusz1!$A$5</c:f>
              <c:strCache>
                <c:ptCount val="1"/>
                <c:pt idx="0">
                  <c:v>raczej zadowolony</c:v>
                </c:pt>
              </c:strCache>
            </c:strRef>
          </c:tx>
          <c:spPr>
            <a:solidFill>
              <a:srgbClr val="C8D4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Arkusz1!$B$5:$F$5</c:f>
              <c:numCache>
                <c:formatCode>0%</c:formatCode>
                <c:ptCount val="1"/>
                <c:pt idx="0">
                  <c:v>0.45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F8F5-40B0-B1AE-3A60FB1D7B90}"/>
            </c:ext>
          </c:extLst>
        </c:ser>
        <c:ser>
          <c:idx val="5"/>
          <c:order val="4"/>
          <c:tx>
            <c:strRef>
              <c:f>Arkusz1!$A$4</c:f>
              <c:strCache>
                <c:ptCount val="1"/>
                <c:pt idx="0">
                  <c:v>ani zadowolony, ani niezadowolony</c:v>
                </c:pt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3"/>
              <c:layout>
                <c:manualLayout>
                  <c:x val="-2.31390744266116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A767-4CCC-99C4-86C64E6BE59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Arkusz1!$B$4:$F$4</c:f>
              <c:numCache>
                <c:formatCode>0%</c:formatCode>
                <c:ptCount val="1"/>
                <c:pt idx="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8F5-40B0-B1AE-3A60FB1D7B90}"/>
            </c:ext>
          </c:extLst>
        </c:ser>
        <c:ser>
          <c:idx val="6"/>
          <c:order val="5"/>
          <c:tx>
            <c:strRef>
              <c:f>Arkusz1!$A$3</c:f>
              <c:strCache>
                <c:ptCount val="1"/>
                <c:pt idx="0">
                  <c:v>raczej niezadowolony</c:v>
                </c:pt>
              </c:strCache>
            </c:strRef>
          </c:tx>
          <c:spPr>
            <a:solidFill>
              <a:srgbClr val="FFC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-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F8F5-40B0-B1AE-3A60FB1D7B90}"/>
                </c:ext>
              </c:extLst>
            </c:dLbl>
            <c:dLbl>
              <c:idx val="1"/>
              <c:layout>
                <c:manualLayout>
                  <c:x val="-5.2889312975112353E-2"/>
                  <c:y val="-2.892260725723082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F8F5-40B0-B1AE-3A60FB1D7B90}"/>
                </c:ext>
              </c:extLst>
            </c:dLbl>
            <c:dLbl>
              <c:idx val="3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A767-4CCC-99C4-86C64E6BE59D}"/>
                </c:ext>
              </c:extLst>
            </c:dLbl>
            <c:dLbl>
              <c:idx val="4"/>
              <c:layout>
                <c:manualLayout>
                  <c:x val="-3.305582060944521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767-4CCC-99C4-86C64E6BE59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Arkusz1!$B$3:$F$3</c:f>
              <c:numCache>
                <c:formatCode>0%</c:formatCode>
                <c:ptCount val="1"/>
                <c:pt idx="0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F8F5-40B0-B1AE-3A60FB1D7B90}"/>
            </c:ext>
          </c:extLst>
        </c:ser>
        <c:ser>
          <c:idx val="7"/>
          <c:order val="6"/>
          <c:tx>
            <c:strRef>
              <c:f>Arkusz1!$A$2</c:f>
              <c:strCache>
                <c:ptCount val="1"/>
                <c:pt idx="0">
                  <c:v>bardzo niezadowolony</c:v>
                </c:pt>
              </c:strCache>
            </c:strRef>
          </c:tx>
          <c:spPr>
            <a:solidFill>
              <a:srgbClr val="F39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5.6194895036056874E-2"/>
                  <c:y val="2.2775499848201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F8F5-40B0-B1AE-3A60FB1D7B90}"/>
                </c:ext>
              </c:extLst>
            </c:dLbl>
            <c:dLbl>
              <c:idx val="1"/>
              <c:layout>
                <c:manualLayout>
                  <c:x val="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F8F5-40B0-B1AE-3A60FB1D7B90}"/>
                </c:ext>
              </c:extLst>
            </c:dLbl>
            <c:dLbl>
              <c:idx val="2"/>
              <c:layout>
                <c:manualLayout>
                  <c:x val="3.96669847313342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A767-4CCC-99C4-86C64E6BE59D}"/>
                </c:ext>
              </c:extLst>
            </c:dLbl>
            <c:dLbl>
              <c:idx val="4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A767-4CCC-99C4-86C64E6BE59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Arkusz1!$B$2:$F$2</c:f>
              <c:numCache>
                <c:formatCode>0%</c:formatCode>
                <c:ptCount val="1"/>
                <c:pt idx="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F8F5-40B0-B1AE-3A60FB1D7B90}"/>
            </c:ext>
          </c:extLst>
        </c:ser>
        <c:ser>
          <c:idx val="8"/>
          <c:order val="7"/>
          <c:tx>
            <c:strRef>
              <c:f>Arkusz1!$A$7</c:f>
              <c:strCache>
                <c:ptCount val="1"/>
                <c:pt idx="0">
                  <c:v>B2B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rgbClr val="BF73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Arkusz1!$B$7:$F$7</c:f>
              <c:numCache>
                <c:formatCode>0%</c:formatCode>
                <c:ptCount val="1"/>
                <c:pt idx="0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D-F8F5-40B0-B1AE-3A60FB1D7B90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6"/>
        <c:overlap val="100"/>
        <c:axId val="403854848"/>
        <c:axId val="403729216"/>
      </c:barChart>
      <c:catAx>
        <c:axId val="403854848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03729216"/>
        <c:crosses val="autoZero"/>
        <c:auto val="1"/>
        <c:lblAlgn val="ctr"/>
        <c:lblOffset val="0"/>
        <c:noMultiLvlLbl val="0"/>
      </c:catAx>
      <c:valAx>
        <c:axId val="403729216"/>
        <c:scaling>
          <c:orientation val="maxMin"/>
          <c:max val="2.5"/>
          <c:min val="1"/>
        </c:scaling>
        <c:delete val="1"/>
        <c:axPos val="l"/>
        <c:numFmt formatCode="0%" sourceLinked="0"/>
        <c:majorTickMark val="out"/>
        <c:minorTickMark val="none"/>
        <c:tickLblPos val="nextTo"/>
        <c:crossAx val="4038548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  <a:latin typeface="+mn-lt"/>
        </a:defRPr>
      </a:pPr>
      <a:endParaRPr lang="en-US"/>
    </a:p>
  </c:txPr>
  <c:externalData r:id="rId2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828254730138816"/>
          <c:y val="0.17383924095636147"/>
          <c:w val="0.27570377862015899"/>
          <c:h val="0.73637176721708231"/>
        </c:manualLayout>
      </c:layout>
      <c:barChart>
        <c:barDir val="col"/>
        <c:grouping val="stacked"/>
        <c:varyColors val="0"/>
        <c:ser>
          <c:idx val="9"/>
          <c:order val="0"/>
          <c:tx>
            <c:strRef>
              <c:f>Arkusz1!$A$9</c:f>
              <c:strCache>
                <c:ptCount val="1"/>
                <c:pt idx="0">
                  <c:v>dopełnienie T2B</c:v>
                </c:pt>
              </c:strCache>
            </c:strRef>
          </c:tx>
          <c:spPr>
            <a:noFill/>
          </c:spPr>
          <c:invertIfNegative val="0"/>
          <c:dLbls>
            <c:delete val="1"/>
          </c:dLbls>
          <c:val>
            <c:numRef>
              <c:f>Arkusz1!$B$9:$F$9</c:f>
              <c:numCache>
                <c:formatCode>###0%</c:formatCode>
                <c:ptCount val="1"/>
                <c:pt idx="0">
                  <c:v>0.14000000000000018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F5-40B0-B1AE-3A60FB1D7B90}"/>
            </c:ext>
          </c:extLst>
        </c:ser>
        <c:ser>
          <c:idx val="0"/>
          <c:order val="1"/>
          <c:tx>
            <c:strRef>
              <c:f>Arkusz1!$A$8</c:f>
              <c:strCache>
                <c:ptCount val="1"/>
                <c:pt idx="0">
                  <c:v>T2B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 b="1">
                    <a:solidFill>
                      <a:srgbClr val="6699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Arkusz1!$B$8:$F$8</c:f>
              <c:numCache>
                <c:formatCode>###0%</c:formatCode>
                <c:ptCount val="1"/>
                <c:pt idx="0">
                  <c:v>0.92999999999999994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8F5-40B0-B1AE-3A60FB1D7B90}"/>
            </c:ext>
          </c:extLst>
        </c:ser>
        <c:ser>
          <c:idx val="3"/>
          <c:order val="2"/>
          <c:tx>
            <c:strRef>
              <c:f>Arkusz1!$A$6</c:f>
              <c:strCache>
                <c:ptCount val="1"/>
                <c:pt idx="0">
                  <c:v>bardzo zadowolony</c:v>
                </c:pt>
              </c:strCache>
            </c:strRef>
          </c:tx>
          <c:spPr>
            <a:solidFill>
              <a:srgbClr val="9DA6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solidFill>
                <a:srgbClr val="9DA600"/>
              </a:solidFill>
              <a:ln>
                <a:noFill/>
              </a:ln>
              <a:effectLst/>
            </c:spPr>
            <c:txPr>
              <a:bodyPr/>
              <a:lstStyle/>
              <a:p>
                <a:pPr>
                  <a:defRPr sz="90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Arkusz1!$B$6:$F$6</c:f>
              <c:numCache>
                <c:formatCode>###0%</c:formatCode>
                <c:ptCount val="1"/>
                <c:pt idx="0">
                  <c:v>0.35000000000000009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8F5-40B0-B1AE-3A60FB1D7B90}"/>
            </c:ext>
          </c:extLst>
        </c:ser>
        <c:ser>
          <c:idx val="4"/>
          <c:order val="3"/>
          <c:tx>
            <c:strRef>
              <c:f>Arkusz1!$A$5</c:f>
              <c:strCache>
                <c:ptCount val="1"/>
                <c:pt idx="0">
                  <c:v>raczej zadowolony</c:v>
                </c:pt>
              </c:strCache>
            </c:strRef>
          </c:tx>
          <c:spPr>
            <a:solidFill>
              <a:srgbClr val="C8D4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Arkusz1!$B$5:$F$5</c:f>
              <c:numCache>
                <c:formatCode>###0%</c:formatCode>
                <c:ptCount val="1"/>
                <c:pt idx="0">
                  <c:v>0.58000000000000007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F8F5-40B0-B1AE-3A60FB1D7B90}"/>
            </c:ext>
          </c:extLst>
        </c:ser>
        <c:ser>
          <c:idx val="5"/>
          <c:order val="4"/>
          <c:tx>
            <c:strRef>
              <c:f>Arkusz1!$A$4</c:f>
              <c:strCache>
                <c:ptCount val="1"/>
                <c:pt idx="0">
                  <c:v>ani zadowolony, ani niezadowolony</c:v>
                </c:pt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3"/>
              <c:layout>
                <c:manualLayout>
                  <c:x val="-2.31390744266116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7E95-4D57-8C5A-A1941ABE45C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Arkusz1!$B$4:$F$4</c:f>
              <c:numCache>
                <c:formatCode>###0%</c:formatCode>
                <c:ptCount val="1"/>
                <c:pt idx="0">
                  <c:v>6.0000000000000019E-2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8F5-40B0-B1AE-3A60FB1D7B90}"/>
            </c:ext>
          </c:extLst>
        </c:ser>
        <c:ser>
          <c:idx val="6"/>
          <c:order val="5"/>
          <c:tx>
            <c:strRef>
              <c:f>Arkusz1!$A$3</c:f>
              <c:strCache>
                <c:ptCount val="1"/>
                <c:pt idx="0">
                  <c:v>raczej niezadowolony</c:v>
                </c:pt>
              </c:strCache>
            </c:strRef>
          </c:tx>
          <c:spPr>
            <a:solidFill>
              <a:srgbClr val="FFC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-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F8F5-40B0-B1AE-3A60FB1D7B90}"/>
                </c:ext>
              </c:extLst>
            </c:dLbl>
            <c:dLbl>
              <c:idx val="1"/>
              <c:layout>
                <c:manualLayout>
                  <c:x val="-5.2889312975112353E-2"/>
                  <c:y val="-2.892260725723082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F8F5-40B0-B1AE-3A60FB1D7B90}"/>
                </c:ext>
              </c:extLst>
            </c:dLbl>
            <c:dLbl>
              <c:idx val="3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7E95-4D57-8C5A-A1941ABE45CD}"/>
                </c:ext>
              </c:extLst>
            </c:dLbl>
            <c:dLbl>
              <c:idx val="4"/>
              <c:layout>
                <c:manualLayout>
                  <c:x val="-3.305582060944521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7E95-4D57-8C5A-A1941ABE45C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Arkusz1!$B$3:$F$3</c:f>
              <c:numCache>
                <c:formatCode>###0%</c:formatCode>
                <c:ptCount val="1"/>
                <c:pt idx="0">
                  <c:v>1.0000000000000004E-2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F8F5-40B0-B1AE-3A60FB1D7B90}"/>
            </c:ext>
          </c:extLst>
        </c:ser>
        <c:ser>
          <c:idx val="7"/>
          <c:order val="6"/>
          <c:tx>
            <c:strRef>
              <c:f>Arkusz1!$A$2</c:f>
              <c:strCache>
                <c:ptCount val="1"/>
                <c:pt idx="0">
                  <c:v>bardzo niezadowolony</c:v>
                </c:pt>
              </c:strCache>
            </c:strRef>
          </c:tx>
          <c:spPr>
            <a:solidFill>
              <a:srgbClr val="F39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5.6194895036056874E-2"/>
                  <c:y val="2.2775499848201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F8F5-40B0-B1AE-3A60FB1D7B90}"/>
                </c:ext>
              </c:extLst>
            </c:dLbl>
            <c:dLbl>
              <c:idx val="1"/>
              <c:layout>
                <c:manualLayout>
                  <c:x val="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F8F5-40B0-B1AE-3A60FB1D7B90}"/>
                </c:ext>
              </c:extLst>
            </c:dLbl>
            <c:dLbl>
              <c:idx val="2"/>
              <c:layout>
                <c:manualLayout>
                  <c:x val="3.96669847313342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7E95-4D57-8C5A-A1941ABE45CD}"/>
                </c:ext>
              </c:extLst>
            </c:dLbl>
            <c:dLbl>
              <c:idx val="4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7E95-4D57-8C5A-A1941ABE45C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Arkusz1!$B$2:$F$2</c:f>
              <c:numCache>
                <c:formatCode>General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C-F8F5-40B0-B1AE-3A60FB1D7B90}"/>
            </c:ext>
          </c:extLst>
        </c:ser>
        <c:ser>
          <c:idx val="8"/>
          <c:order val="7"/>
          <c:tx>
            <c:strRef>
              <c:f>Arkusz1!$A$7</c:f>
              <c:strCache>
                <c:ptCount val="1"/>
                <c:pt idx="0">
                  <c:v>B2B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>
                    <a:solidFill>
                      <a:srgbClr val="BF7300"/>
                    </a:solidFill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Arkusz1!$B$7:$F$7</c:f>
              <c:numCache>
                <c:formatCode>###0%</c:formatCode>
                <c:ptCount val="1"/>
                <c:pt idx="0">
                  <c:v>1.0000000000000004E-2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D-F8F5-40B0-B1AE-3A60FB1D7B90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6"/>
        <c:overlap val="100"/>
        <c:axId val="404146688"/>
        <c:axId val="403731520"/>
      </c:barChart>
      <c:catAx>
        <c:axId val="404146688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03731520"/>
        <c:crosses val="autoZero"/>
        <c:auto val="1"/>
        <c:lblAlgn val="ctr"/>
        <c:lblOffset val="0"/>
        <c:noMultiLvlLbl val="0"/>
      </c:catAx>
      <c:valAx>
        <c:axId val="403731520"/>
        <c:scaling>
          <c:orientation val="maxMin"/>
          <c:max val="2.5"/>
          <c:min val="1"/>
        </c:scaling>
        <c:delete val="1"/>
        <c:axPos val="l"/>
        <c:numFmt formatCode="0%" sourceLinked="0"/>
        <c:majorTickMark val="out"/>
        <c:minorTickMark val="none"/>
        <c:tickLblPos val="nextTo"/>
        <c:crossAx val="4041466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  <a:latin typeface="+mn-lt"/>
        </a:defRPr>
      </a:pPr>
      <a:endParaRPr lang="en-US"/>
    </a:p>
  </c:txPr>
  <c:externalData r:id="rId2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011994121191307"/>
          <c:y val="0.17383924095636158"/>
          <c:w val="0.25824157988083607"/>
          <c:h val="0.73637176721708231"/>
        </c:manualLayout>
      </c:layout>
      <c:barChart>
        <c:barDir val="col"/>
        <c:grouping val="stacked"/>
        <c:varyColors val="0"/>
        <c:ser>
          <c:idx val="9"/>
          <c:order val="0"/>
          <c:tx>
            <c:strRef>
              <c:f>Arkusz1!$A$9</c:f>
              <c:strCache>
                <c:ptCount val="1"/>
                <c:pt idx="0">
                  <c:v>dopełnienie T2B</c:v>
                </c:pt>
              </c:strCache>
            </c:strRef>
          </c:tx>
          <c:spPr>
            <a:noFill/>
          </c:spPr>
          <c:invertIfNegative val="0"/>
          <c:dLbls>
            <c:delete val="1"/>
          </c:dLbls>
          <c:val>
            <c:numRef>
              <c:f>Arkusz1!$B$9:$F$9</c:f>
              <c:numCache>
                <c:formatCode>###0%</c:formatCode>
                <c:ptCount val="1"/>
                <c:pt idx="0">
                  <c:v>0.32000000000000017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AD0-45DC-973A-63A49F7F8F31}"/>
            </c:ext>
          </c:extLst>
        </c:ser>
        <c:ser>
          <c:idx val="0"/>
          <c:order val="1"/>
          <c:tx>
            <c:strRef>
              <c:f>Arkusz1!$A$8</c:f>
              <c:strCache>
                <c:ptCount val="1"/>
                <c:pt idx="0">
                  <c:v>T2B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>
                    <a:solidFill>
                      <a:srgbClr val="6699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Arkusz1!$B$8:$F$8</c:f>
              <c:numCache>
                <c:formatCode>###0%</c:formatCode>
                <c:ptCount val="1"/>
                <c:pt idx="0">
                  <c:v>0.84000000000000019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AD0-45DC-973A-63A49F7F8F31}"/>
            </c:ext>
          </c:extLst>
        </c:ser>
        <c:ser>
          <c:idx val="3"/>
          <c:order val="2"/>
          <c:tx>
            <c:strRef>
              <c:f>Arkusz1!$A$6</c:f>
              <c:strCache>
                <c:ptCount val="1"/>
                <c:pt idx="0">
                  <c:v>bardzo zadowolony</c:v>
                </c:pt>
              </c:strCache>
            </c:strRef>
          </c:tx>
          <c:spPr>
            <a:solidFill>
              <a:srgbClr val="9DA6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solidFill>
                <a:srgbClr val="9DA600"/>
              </a:solidFill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Arkusz1!$B$6:$F$6</c:f>
              <c:numCache>
                <c:formatCode>###0%</c:formatCode>
                <c:ptCount val="1"/>
                <c:pt idx="0">
                  <c:v>0.24000000000000005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AD0-45DC-973A-63A49F7F8F31}"/>
            </c:ext>
          </c:extLst>
        </c:ser>
        <c:ser>
          <c:idx val="4"/>
          <c:order val="3"/>
          <c:tx>
            <c:strRef>
              <c:f>Arkusz1!$A$5</c:f>
              <c:strCache>
                <c:ptCount val="1"/>
                <c:pt idx="0">
                  <c:v>raczej zadowolony</c:v>
                </c:pt>
              </c:strCache>
            </c:strRef>
          </c:tx>
          <c:spPr>
            <a:solidFill>
              <a:srgbClr val="C8D4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Arkusz1!$B$5:$F$5</c:f>
              <c:numCache>
                <c:formatCode>###0%</c:formatCode>
                <c:ptCount val="1"/>
                <c:pt idx="0">
                  <c:v>0.6000000000000002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AD0-45DC-973A-63A49F7F8F31}"/>
            </c:ext>
          </c:extLst>
        </c:ser>
        <c:ser>
          <c:idx val="5"/>
          <c:order val="4"/>
          <c:tx>
            <c:strRef>
              <c:f>Arkusz1!$A$4</c:f>
              <c:strCache>
                <c:ptCount val="1"/>
                <c:pt idx="0">
                  <c:v>ani zadowolony, ani niezadowolony</c:v>
                </c:pt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3"/>
              <c:layout>
                <c:manualLayout>
                  <c:x val="-2.31390744266116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FAD0-45DC-973A-63A49F7F8F3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Arkusz1!$B$4:$F$4</c:f>
              <c:numCache>
                <c:formatCode>###0%</c:formatCode>
                <c:ptCount val="1"/>
                <c:pt idx="0">
                  <c:v>7.0000000000000021E-2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FAD0-45DC-973A-63A49F7F8F31}"/>
            </c:ext>
          </c:extLst>
        </c:ser>
        <c:ser>
          <c:idx val="6"/>
          <c:order val="5"/>
          <c:tx>
            <c:strRef>
              <c:f>Arkusz1!$A$3</c:f>
              <c:strCache>
                <c:ptCount val="1"/>
                <c:pt idx="0">
                  <c:v>raczej niezadowolony</c:v>
                </c:pt>
              </c:strCache>
            </c:strRef>
          </c:tx>
          <c:spPr>
            <a:solidFill>
              <a:srgbClr val="FFC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-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FAD0-45DC-973A-63A49F7F8F31}"/>
                </c:ext>
              </c:extLst>
            </c:dLbl>
            <c:dLbl>
              <c:idx val="1"/>
              <c:layout>
                <c:manualLayout>
                  <c:x val="-5.2889312975112353E-2"/>
                  <c:y val="-2.892260725723082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FAD0-45DC-973A-63A49F7F8F31}"/>
                </c:ext>
              </c:extLst>
            </c:dLbl>
            <c:dLbl>
              <c:idx val="3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FAD0-45DC-973A-63A49F7F8F31}"/>
                </c:ext>
              </c:extLst>
            </c:dLbl>
            <c:dLbl>
              <c:idx val="4"/>
              <c:layout>
                <c:manualLayout>
                  <c:x val="-3.305582060944521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FAD0-45DC-973A-63A49F7F8F3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Arkusz1!$B$3:$F$3</c:f>
              <c:numCache>
                <c:formatCode>###0%</c:formatCode>
                <c:ptCount val="1"/>
                <c:pt idx="0">
                  <c:v>7.0000000000000021E-2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FAD0-45DC-973A-63A49F7F8F31}"/>
            </c:ext>
          </c:extLst>
        </c:ser>
        <c:ser>
          <c:idx val="7"/>
          <c:order val="6"/>
          <c:tx>
            <c:strRef>
              <c:f>Arkusz1!$A$2</c:f>
              <c:strCache>
                <c:ptCount val="1"/>
                <c:pt idx="0">
                  <c:v>bardzo niezadowolony</c:v>
                </c:pt>
              </c:strCache>
            </c:strRef>
          </c:tx>
          <c:spPr>
            <a:solidFill>
              <a:srgbClr val="F39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5.6194895036056874E-2"/>
                  <c:y val="2.2775499848201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FAD0-45DC-973A-63A49F7F8F31}"/>
                </c:ext>
              </c:extLst>
            </c:dLbl>
            <c:dLbl>
              <c:idx val="1"/>
              <c:layout>
                <c:manualLayout>
                  <c:x val="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FAD0-45DC-973A-63A49F7F8F31}"/>
                </c:ext>
              </c:extLst>
            </c:dLbl>
            <c:dLbl>
              <c:idx val="2"/>
              <c:layout>
                <c:manualLayout>
                  <c:x val="3.96669847313342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FAD0-45DC-973A-63A49F7F8F31}"/>
                </c:ext>
              </c:extLst>
            </c:dLbl>
            <c:dLbl>
              <c:idx val="4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FAD0-45DC-973A-63A49F7F8F3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Arkusz1!$B$2:$F$2</c:f>
              <c:numCache>
                <c:formatCode>0%</c:formatCode>
                <c:ptCount val="1"/>
                <c:pt idx="0">
                  <c:v>2.0000000000000007E-2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FAD0-45DC-973A-63A49F7F8F31}"/>
            </c:ext>
          </c:extLst>
        </c:ser>
        <c:ser>
          <c:idx val="8"/>
          <c:order val="7"/>
          <c:tx>
            <c:strRef>
              <c:f>Arkusz1!$A$7</c:f>
              <c:strCache>
                <c:ptCount val="1"/>
                <c:pt idx="0">
                  <c:v>B2B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>
                    <a:solidFill>
                      <a:srgbClr val="BF73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Arkusz1!$B$7:$F$7</c:f>
              <c:numCache>
                <c:formatCode>###0%</c:formatCode>
                <c:ptCount val="1"/>
                <c:pt idx="0">
                  <c:v>9.0000000000000024E-2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FAD0-45DC-973A-63A49F7F8F31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6"/>
        <c:overlap val="100"/>
        <c:axId val="404406272"/>
        <c:axId val="403733248"/>
      </c:barChart>
      <c:catAx>
        <c:axId val="404406272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03733248"/>
        <c:crosses val="autoZero"/>
        <c:auto val="1"/>
        <c:lblAlgn val="ctr"/>
        <c:lblOffset val="0"/>
        <c:noMultiLvlLbl val="0"/>
      </c:catAx>
      <c:valAx>
        <c:axId val="403733248"/>
        <c:scaling>
          <c:orientation val="maxMin"/>
          <c:max val="2.5"/>
          <c:min val="1"/>
        </c:scaling>
        <c:delete val="1"/>
        <c:axPos val="l"/>
        <c:numFmt formatCode="0%" sourceLinked="0"/>
        <c:majorTickMark val="out"/>
        <c:minorTickMark val="none"/>
        <c:tickLblPos val="nextTo"/>
        <c:crossAx val="4044062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  <a:latin typeface="+mn-lt"/>
        </a:defRPr>
      </a:pPr>
      <a:endParaRPr lang="en-US"/>
    </a:p>
  </c:txPr>
  <c:externalData r:id="rId2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011994121191307"/>
          <c:y val="0.17383924095636158"/>
          <c:w val="0.26573727870719854"/>
          <c:h val="0.73637176721708231"/>
        </c:manualLayout>
      </c:layout>
      <c:barChart>
        <c:barDir val="col"/>
        <c:grouping val="stacked"/>
        <c:varyColors val="0"/>
        <c:ser>
          <c:idx val="9"/>
          <c:order val="0"/>
          <c:tx>
            <c:strRef>
              <c:f>Arkusz1!$A$9</c:f>
              <c:strCache>
                <c:ptCount val="1"/>
                <c:pt idx="0">
                  <c:v>dopełnienie T2B</c:v>
                </c:pt>
              </c:strCache>
            </c:strRef>
          </c:tx>
          <c:spPr>
            <a:noFill/>
          </c:spPr>
          <c:invertIfNegative val="0"/>
          <c:dLbls>
            <c:delete val="1"/>
          </c:dLbls>
          <c:val>
            <c:numRef>
              <c:f>Arkusz1!$B$9:$F$9</c:f>
              <c:numCache>
                <c:formatCode>###0%</c:formatCode>
                <c:ptCount val="1"/>
                <c:pt idx="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7B-4B42-8E8F-60C4643F28FE}"/>
            </c:ext>
          </c:extLst>
        </c:ser>
        <c:ser>
          <c:idx val="0"/>
          <c:order val="1"/>
          <c:tx>
            <c:strRef>
              <c:f>Arkusz1!$A$8</c:f>
              <c:strCache>
                <c:ptCount val="1"/>
                <c:pt idx="0">
                  <c:v>T2B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>
                    <a:solidFill>
                      <a:srgbClr val="6699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Arkusz1!$B$8:$F$8</c:f>
              <c:numCache>
                <c:formatCode>###0%</c:formatCode>
                <c:ptCount val="1"/>
                <c:pt idx="0">
                  <c:v>0.88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F7B-4B42-8E8F-60C4643F28FE}"/>
            </c:ext>
          </c:extLst>
        </c:ser>
        <c:ser>
          <c:idx val="3"/>
          <c:order val="2"/>
          <c:tx>
            <c:strRef>
              <c:f>Arkusz1!$A$6</c:f>
              <c:strCache>
                <c:ptCount val="1"/>
                <c:pt idx="0">
                  <c:v>bardzo zadowolony</c:v>
                </c:pt>
              </c:strCache>
            </c:strRef>
          </c:tx>
          <c:spPr>
            <a:solidFill>
              <a:srgbClr val="9DA6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solidFill>
                <a:srgbClr val="9DA600"/>
              </a:solidFill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Arkusz1!$B$6:$F$6</c:f>
              <c:numCache>
                <c:formatCode>###0%</c:formatCode>
                <c:ptCount val="1"/>
                <c:pt idx="0">
                  <c:v>0.47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F7B-4B42-8E8F-60C4643F28FE}"/>
            </c:ext>
          </c:extLst>
        </c:ser>
        <c:ser>
          <c:idx val="4"/>
          <c:order val="3"/>
          <c:tx>
            <c:strRef>
              <c:f>Arkusz1!$A$5</c:f>
              <c:strCache>
                <c:ptCount val="1"/>
                <c:pt idx="0">
                  <c:v>raczej zadowolony</c:v>
                </c:pt>
              </c:strCache>
            </c:strRef>
          </c:tx>
          <c:spPr>
            <a:solidFill>
              <a:srgbClr val="C8D4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Arkusz1!$B$5:$F$5</c:f>
              <c:numCache>
                <c:formatCode>###0%</c:formatCode>
                <c:ptCount val="1"/>
                <c:pt idx="0">
                  <c:v>0.41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F7B-4B42-8E8F-60C4643F28FE}"/>
            </c:ext>
          </c:extLst>
        </c:ser>
        <c:ser>
          <c:idx val="5"/>
          <c:order val="4"/>
          <c:tx>
            <c:strRef>
              <c:f>Arkusz1!$A$4</c:f>
              <c:strCache>
                <c:ptCount val="1"/>
                <c:pt idx="0">
                  <c:v>ani zadowolony, ani niezadowolony</c:v>
                </c:pt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3"/>
              <c:layout>
                <c:manualLayout>
                  <c:x val="-2.31390744266116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3F7B-4B42-8E8F-60C4643F28F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Arkusz1!$B$4:$F$4</c:f>
              <c:numCache>
                <c:formatCode>###0%</c:formatCode>
                <c:ptCount val="1"/>
                <c:pt idx="0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3F7B-4B42-8E8F-60C4643F28FE}"/>
            </c:ext>
          </c:extLst>
        </c:ser>
        <c:ser>
          <c:idx val="6"/>
          <c:order val="5"/>
          <c:tx>
            <c:strRef>
              <c:f>Arkusz1!$A$3</c:f>
              <c:strCache>
                <c:ptCount val="1"/>
                <c:pt idx="0">
                  <c:v>raczej niezadowolony</c:v>
                </c:pt>
              </c:strCache>
            </c:strRef>
          </c:tx>
          <c:spPr>
            <a:solidFill>
              <a:srgbClr val="FFC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-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3F7B-4B42-8E8F-60C4643F28FE}"/>
                </c:ext>
              </c:extLst>
            </c:dLbl>
            <c:dLbl>
              <c:idx val="1"/>
              <c:layout>
                <c:manualLayout>
                  <c:x val="-5.2889312975112353E-2"/>
                  <c:y val="-2.892260725723082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3F7B-4B42-8E8F-60C4643F28FE}"/>
                </c:ext>
              </c:extLst>
            </c:dLbl>
            <c:dLbl>
              <c:idx val="3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3F7B-4B42-8E8F-60C4643F28FE}"/>
                </c:ext>
              </c:extLst>
            </c:dLbl>
            <c:dLbl>
              <c:idx val="4"/>
              <c:layout>
                <c:manualLayout>
                  <c:x val="-3.305582060944521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3F7B-4B42-8E8F-60C4643F28F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Arkusz1!$B$3:$F$3</c:f>
              <c:numCache>
                <c:formatCode>###0%</c:formatCode>
                <c:ptCount val="1"/>
                <c:pt idx="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3F7B-4B42-8E8F-60C4643F28FE}"/>
            </c:ext>
          </c:extLst>
        </c:ser>
        <c:ser>
          <c:idx val="7"/>
          <c:order val="6"/>
          <c:tx>
            <c:strRef>
              <c:f>Arkusz1!$A$2</c:f>
              <c:strCache>
                <c:ptCount val="1"/>
                <c:pt idx="0">
                  <c:v>bardzo niezadowolony</c:v>
                </c:pt>
              </c:strCache>
            </c:strRef>
          </c:tx>
          <c:spPr>
            <a:solidFill>
              <a:srgbClr val="F39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5.6194895036056874E-2"/>
                  <c:y val="2.2775499848201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3F7B-4B42-8E8F-60C4643F28FE}"/>
                </c:ext>
              </c:extLst>
            </c:dLbl>
            <c:dLbl>
              <c:idx val="1"/>
              <c:layout>
                <c:manualLayout>
                  <c:x val="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3F7B-4B42-8E8F-60C4643F28FE}"/>
                </c:ext>
              </c:extLst>
            </c:dLbl>
            <c:dLbl>
              <c:idx val="2"/>
              <c:layout>
                <c:manualLayout>
                  <c:x val="3.96669847313342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3F7B-4B42-8E8F-60C4643F28FE}"/>
                </c:ext>
              </c:extLst>
            </c:dLbl>
            <c:dLbl>
              <c:idx val="4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3F7B-4B42-8E8F-60C4643F28F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Arkusz1!$B$2:$F$2</c:f>
              <c:numCache>
                <c:formatCode>0%</c:formatCode>
                <c:ptCount val="1"/>
                <c:pt idx="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3F7B-4B42-8E8F-60C4643F28FE}"/>
            </c:ext>
          </c:extLst>
        </c:ser>
        <c:ser>
          <c:idx val="8"/>
          <c:order val="7"/>
          <c:tx>
            <c:strRef>
              <c:f>Arkusz1!$A$7</c:f>
              <c:strCache>
                <c:ptCount val="1"/>
                <c:pt idx="0">
                  <c:v>B2B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>
                    <a:solidFill>
                      <a:srgbClr val="BF73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Arkusz1!$B$7:$F$7</c:f>
              <c:numCache>
                <c:formatCode>###0%</c:formatCode>
                <c:ptCount val="1"/>
                <c:pt idx="0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3F7B-4B42-8E8F-60C4643F28FE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6"/>
        <c:overlap val="100"/>
        <c:axId val="404408320"/>
        <c:axId val="404275776"/>
      </c:barChart>
      <c:catAx>
        <c:axId val="404408320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04275776"/>
        <c:crosses val="autoZero"/>
        <c:auto val="1"/>
        <c:lblAlgn val="ctr"/>
        <c:lblOffset val="0"/>
        <c:noMultiLvlLbl val="0"/>
      </c:catAx>
      <c:valAx>
        <c:axId val="404275776"/>
        <c:scaling>
          <c:orientation val="maxMin"/>
          <c:max val="2.5"/>
          <c:min val="1"/>
        </c:scaling>
        <c:delete val="1"/>
        <c:axPos val="l"/>
        <c:numFmt formatCode="0%" sourceLinked="0"/>
        <c:majorTickMark val="out"/>
        <c:minorTickMark val="none"/>
        <c:tickLblPos val="nextTo"/>
        <c:crossAx val="4044083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  <a:latin typeface="+mn-lt"/>
        </a:defRPr>
      </a:pPr>
      <a:endParaRPr lang="en-US"/>
    </a:p>
  </c:txPr>
  <c:externalData r:id="rId2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011994121191307"/>
          <c:y val="0.17383924095636158"/>
          <c:w val="0.26573727870719854"/>
          <c:h val="0.73637176721708231"/>
        </c:manualLayout>
      </c:layout>
      <c:barChart>
        <c:barDir val="col"/>
        <c:grouping val="stacked"/>
        <c:varyColors val="0"/>
        <c:ser>
          <c:idx val="9"/>
          <c:order val="0"/>
          <c:tx>
            <c:strRef>
              <c:f>Arkusz1!$A$9</c:f>
              <c:strCache>
                <c:ptCount val="1"/>
                <c:pt idx="0">
                  <c:v>dopełnienie T2B</c:v>
                </c:pt>
              </c:strCache>
            </c:strRef>
          </c:tx>
          <c:spPr>
            <a:noFill/>
          </c:spPr>
          <c:invertIfNegative val="0"/>
          <c:dLbls>
            <c:delete val="1"/>
          </c:dLbls>
          <c:val>
            <c:numRef>
              <c:f>Arkusz1!$B$9:$F$9</c:f>
              <c:numCache>
                <c:formatCode>###0%</c:formatCode>
                <c:ptCount val="1"/>
                <c:pt idx="0">
                  <c:v>0.48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7B-4B42-8E8F-60C4643F28FE}"/>
            </c:ext>
          </c:extLst>
        </c:ser>
        <c:ser>
          <c:idx val="0"/>
          <c:order val="1"/>
          <c:tx>
            <c:strRef>
              <c:f>Arkusz1!$A$8</c:f>
              <c:strCache>
                <c:ptCount val="1"/>
                <c:pt idx="0">
                  <c:v>T2B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>
                    <a:solidFill>
                      <a:srgbClr val="6699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Arkusz1!$B$8:$F$8</c:f>
              <c:numCache>
                <c:formatCode>###0%</c:formatCode>
                <c:ptCount val="1"/>
                <c:pt idx="0">
                  <c:v>0.76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F7B-4B42-8E8F-60C4643F28FE}"/>
            </c:ext>
          </c:extLst>
        </c:ser>
        <c:ser>
          <c:idx val="3"/>
          <c:order val="2"/>
          <c:tx>
            <c:strRef>
              <c:f>Arkusz1!$A$6</c:f>
              <c:strCache>
                <c:ptCount val="1"/>
                <c:pt idx="0">
                  <c:v>bardzo zadowolony</c:v>
                </c:pt>
              </c:strCache>
            </c:strRef>
          </c:tx>
          <c:spPr>
            <a:solidFill>
              <a:srgbClr val="9DA6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solidFill>
                <a:srgbClr val="9DA600"/>
              </a:solidFill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Arkusz1!$B$6:$F$6</c:f>
              <c:numCache>
                <c:formatCode>###0%</c:formatCode>
                <c:ptCount val="1"/>
                <c:pt idx="0">
                  <c:v>0.34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F7B-4B42-8E8F-60C4643F28FE}"/>
            </c:ext>
          </c:extLst>
        </c:ser>
        <c:ser>
          <c:idx val="4"/>
          <c:order val="3"/>
          <c:tx>
            <c:strRef>
              <c:f>Arkusz1!$A$5</c:f>
              <c:strCache>
                <c:ptCount val="1"/>
                <c:pt idx="0">
                  <c:v>raczej zadowolony</c:v>
                </c:pt>
              </c:strCache>
            </c:strRef>
          </c:tx>
          <c:spPr>
            <a:solidFill>
              <a:srgbClr val="C8D4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Arkusz1!$B$5:$F$5</c:f>
              <c:numCache>
                <c:formatCode>###0%</c:formatCode>
                <c:ptCount val="1"/>
                <c:pt idx="0">
                  <c:v>0.42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F7B-4B42-8E8F-60C4643F28FE}"/>
            </c:ext>
          </c:extLst>
        </c:ser>
        <c:ser>
          <c:idx val="5"/>
          <c:order val="4"/>
          <c:tx>
            <c:strRef>
              <c:f>Arkusz1!$A$4</c:f>
              <c:strCache>
                <c:ptCount val="1"/>
                <c:pt idx="0">
                  <c:v>ani zadowolony, ani niezadowolony</c:v>
                </c:pt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3"/>
              <c:layout>
                <c:manualLayout>
                  <c:x val="-2.31390744266116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3F7B-4B42-8E8F-60C4643F28F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Arkusz1!$B$4:$F$4</c:f>
              <c:numCache>
                <c:formatCode>###0%</c:formatCode>
                <c:ptCount val="1"/>
                <c:pt idx="0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3F7B-4B42-8E8F-60C4643F28FE}"/>
            </c:ext>
          </c:extLst>
        </c:ser>
        <c:ser>
          <c:idx val="6"/>
          <c:order val="5"/>
          <c:tx>
            <c:strRef>
              <c:f>Arkusz1!$A$3</c:f>
              <c:strCache>
                <c:ptCount val="1"/>
                <c:pt idx="0">
                  <c:v>raczej niezadowolony</c:v>
                </c:pt>
              </c:strCache>
            </c:strRef>
          </c:tx>
          <c:spPr>
            <a:solidFill>
              <a:srgbClr val="FFC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-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3F7B-4B42-8E8F-60C4643F28FE}"/>
                </c:ext>
              </c:extLst>
            </c:dLbl>
            <c:dLbl>
              <c:idx val="1"/>
              <c:layout>
                <c:manualLayout>
                  <c:x val="-5.2889312975112353E-2"/>
                  <c:y val="-2.892260725723082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3F7B-4B42-8E8F-60C4643F28FE}"/>
                </c:ext>
              </c:extLst>
            </c:dLbl>
            <c:dLbl>
              <c:idx val="3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3F7B-4B42-8E8F-60C4643F28FE}"/>
                </c:ext>
              </c:extLst>
            </c:dLbl>
            <c:dLbl>
              <c:idx val="4"/>
              <c:layout>
                <c:manualLayout>
                  <c:x val="-3.305582060944521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3F7B-4B42-8E8F-60C4643F28F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Arkusz1!$B$3:$F$3</c:f>
              <c:numCache>
                <c:formatCode>###0%</c:formatCode>
                <c:ptCount val="1"/>
                <c:pt idx="0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3F7B-4B42-8E8F-60C4643F28FE}"/>
            </c:ext>
          </c:extLst>
        </c:ser>
        <c:ser>
          <c:idx val="7"/>
          <c:order val="6"/>
          <c:tx>
            <c:strRef>
              <c:f>Arkusz1!$A$2</c:f>
              <c:strCache>
                <c:ptCount val="1"/>
                <c:pt idx="0">
                  <c:v>bardzo niezadowolony</c:v>
                </c:pt>
              </c:strCache>
            </c:strRef>
          </c:tx>
          <c:spPr>
            <a:solidFill>
              <a:srgbClr val="F39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5.6194895036056874E-2"/>
                  <c:y val="2.2775499848201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3F7B-4B42-8E8F-60C4643F28FE}"/>
                </c:ext>
              </c:extLst>
            </c:dLbl>
            <c:dLbl>
              <c:idx val="1"/>
              <c:layout>
                <c:manualLayout>
                  <c:x val="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3F7B-4B42-8E8F-60C4643F28FE}"/>
                </c:ext>
              </c:extLst>
            </c:dLbl>
            <c:dLbl>
              <c:idx val="2"/>
              <c:layout>
                <c:manualLayout>
                  <c:x val="3.96669847313342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3F7B-4B42-8E8F-60C4643F28FE}"/>
                </c:ext>
              </c:extLst>
            </c:dLbl>
            <c:dLbl>
              <c:idx val="4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3F7B-4B42-8E8F-60C4643F28F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Arkusz1!$B$2:$F$2</c:f>
              <c:numCache>
                <c:formatCode>0%</c:formatCode>
                <c:ptCount val="1"/>
                <c:pt idx="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3F7B-4B42-8E8F-60C4643F28FE}"/>
            </c:ext>
          </c:extLst>
        </c:ser>
        <c:ser>
          <c:idx val="8"/>
          <c:order val="7"/>
          <c:tx>
            <c:strRef>
              <c:f>Arkusz1!$A$7</c:f>
              <c:strCache>
                <c:ptCount val="1"/>
                <c:pt idx="0">
                  <c:v>B2B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>
                    <a:solidFill>
                      <a:srgbClr val="BF73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Arkusz1!$B$7:$F$7</c:f>
              <c:numCache>
                <c:formatCode>###0%</c:formatCode>
                <c:ptCount val="1"/>
                <c:pt idx="0">
                  <c:v>0.14000000000000001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3F7B-4B42-8E8F-60C4643F28FE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6"/>
        <c:overlap val="100"/>
        <c:axId val="405425664"/>
        <c:axId val="404278656"/>
      </c:barChart>
      <c:catAx>
        <c:axId val="405425664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04278656"/>
        <c:crosses val="autoZero"/>
        <c:auto val="1"/>
        <c:lblAlgn val="ctr"/>
        <c:lblOffset val="0"/>
        <c:noMultiLvlLbl val="0"/>
      </c:catAx>
      <c:valAx>
        <c:axId val="404278656"/>
        <c:scaling>
          <c:orientation val="maxMin"/>
          <c:max val="2.5"/>
          <c:min val="1"/>
        </c:scaling>
        <c:delete val="1"/>
        <c:axPos val="l"/>
        <c:numFmt formatCode="0%" sourceLinked="0"/>
        <c:majorTickMark val="out"/>
        <c:minorTickMark val="none"/>
        <c:tickLblPos val="nextTo"/>
        <c:crossAx val="405425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  <a:latin typeface="+mn-lt"/>
        </a:defRPr>
      </a:pPr>
      <a:endParaRPr lang="en-US"/>
    </a:p>
  </c:txPr>
  <c:externalData r:id="rId2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6725440034012216"/>
          <c:y val="8.5496225599282868E-2"/>
          <c:w val="0.72669846470022159"/>
          <c:h val="0.77342777105461424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Arkusz1!$A$2</c:f>
              <c:strCache>
                <c:ptCount val="1"/>
                <c:pt idx="0">
                  <c:v>18-19 lat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Arkusz1!$B$2:$O$2</c:f>
              <c:numCache>
                <c:formatCode>General</c:formatCode>
                <c:ptCount val="14"/>
                <c:pt idx="0" formatCode="0%">
                  <c:v>0.04</c:v>
                </c:pt>
                <c:pt idx="2" formatCode="0%">
                  <c:v>0.04</c:v>
                </c:pt>
                <c:pt idx="3" formatCode="0%">
                  <c:v>0.02</c:v>
                </c:pt>
                <c:pt idx="4" formatCode="0%">
                  <c:v>7.0000000000000007E-2</c:v>
                </c:pt>
                <c:pt idx="5" formatCode="0%">
                  <c:v>0.04</c:v>
                </c:pt>
                <c:pt idx="6" formatCode="0%">
                  <c:v>0.03</c:v>
                </c:pt>
                <c:pt idx="7" formatCode="0%">
                  <c:v>0.04</c:v>
                </c:pt>
                <c:pt idx="8" formatCode="0%">
                  <c:v>0.01</c:v>
                </c:pt>
                <c:pt idx="9" formatCode="0%">
                  <c:v>1.3500000000000002E-2</c:v>
                </c:pt>
                <c:pt idx="11" formatCode="0%">
                  <c:v>1.8200000000000001E-2</c:v>
                </c:pt>
                <c:pt idx="12" formatCode="0%">
                  <c:v>6.6900000000000001E-2</c:v>
                </c:pt>
                <c:pt idx="13" formatCode="0%">
                  <c:v>1.3999999999999999E-2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1D3-4BAD-81F7-93DB6DD3BD27}"/>
            </c:ext>
          </c:extLst>
        </c:ser>
        <c:ser>
          <c:idx val="1"/>
          <c:order val="1"/>
          <c:tx>
            <c:strRef>
              <c:f>Arkusz1!$A$3</c:f>
              <c:strCache>
                <c:ptCount val="1"/>
                <c:pt idx="0">
                  <c:v>20-29 lat</c:v>
                </c:pt>
              </c:strCache>
            </c:strRef>
          </c:tx>
          <c:spPr>
            <a:solidFill>
              <a:srgbClr val="E6F200"/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Arkusz1!$B$3:$O$3</c:f>
              <c:numCache>
                <c:formatCode>0%</c:formatCode>
                <c:ptCount val="14"/>
                <c:pt idx="0">
                  <c:v>0.25</c:v>
                </c:pt>
                <c:pt idx="1">
                  <c:v>0.28000000000000003</c:v>
                </c:pt>
                <c:pt idx="2">
                  <c:v>0.2</c:v>
                </c:pt>
                <c:pt idx="3">
                  <c:v>0.18</c:v>
                </c:pt>
                <c:pt idx="4">
                  <c:v>0.25</c:v>
                </c:pt>
                <c:pt idx="5">
                  <c:v>0.36</c:v>
                </c:pt>
                <c:pt idx="6">
                  <c:v>0.21</c:v>
                </c:pt>
                <c:pt idx="7">
                  <c:v>0.16</c:v>
                </c:pt>
                <c:pt idx="8">
                  <c:v>0.2</c:v>
                </c:pt>
                <c:pt idx="9">
                  <c:v>0.14360000000000001</c:v>
                </c:pt>
                <c:pt idx="10">
                  <c:v>0.15229999999999999</c:v>
                </c:pt>
                <c:pt idx="11">
                  <c:v>0.17449999999999999</c:v>
                </c:pt>
                <c:pt idx="12">
                  <c:v>0.14429999999999998</c:v>
                </c:pt>
                <c:pt idx="13">
                  <c:v>0.11800000000000001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1D3-4BAD-81F7-93DB6DD3BD27}"/>
            </c:ext>
          </c:extLst>
        </c:ser>
        <c:ser>
          <c:idx val="2"/>
          <c:order val="2"/>
          <c:tx>
            <c:strRef>
              <c:f>Arkusz1!$A$4</c:f>
              <c:strCache>
                <c:ptCount val="1"/>
                <c:pt idx="0">
                  <c:v>30-39 lat</c:v>
                </c:pt>
              </c:strCache>
            </c:strRef>
          </c:tx>
          <c:spPr>
            <a:solidFill>
              <a:srgbClr val="BBC600"/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pl-PL" sz="8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Arkusz1!$B$4:$O$4</c:f>
              <c:numCache>
                <c:formatCode>0%</c:formatCode>
                <c:ptCount val="14"/>
                <c:pt idx="0">
                  <c:v>0.25</c:v>
                </c:pt>
                <c:pt idx="1">
                  <c:v>0.15</c:v>
                </c:pt>
                <c:pt idx="2">
                  <c:v>0.32</c:v>
                </c:pt>
                <c:pt idx="3">
                  <c:v>0.2</c:v>
                </c:pt>
                <c:pt idx="4">
                  <c:v>0.18</c:v>
                </c:pt>
                <c:pt idx="5">
                  <c:v>0.22</c:v>
                </c:pt>
                <c:pt idx="6">
                  <c:v>0.3</c:v>
                </c:pt>
                <c:pt idx="7">
                  <c:v>0.27</c:v>
                </c:pt>
                <c:pt idx="8">
                  <c:v>0.18</c:v>
                </c:pt>
                <c:pt idx="9">
                  <c:v>0.28510000000000002</c:v>
                </c:pt>
                <c:pt idx="10">
                  <c:v>0.28399999999999997</c:v>
                </c:pt>
                <c:pt idx="11">
                  <c:v>0.19920000000000002</c:v>
                </c:pt>
                <c:pt idx="12">
                  <c:v>0.20600000000000002</c:v>
                </c:pt>
                <c:pt idx="13">
                  <c:v>0.17230000000000001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1D3-4BAD-81F7-93DB6DD3BD27}"/>
            </c:ext>
          </c:extLst>
        </c:ser>
        <c:ser>
          <c:idx val="3"/>
          <c:order val="3"/>
          <c:tx>
            <c:strRef>
              <c:f>Arkusz1!$A$5</c:f>
              <c:strCache>
                <c:ptCount val="1"/>
                <c:pt idx="0">
                  <c:v>40-49 lat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en-US" sz="800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Arkusz1!$B$5:$O$5</c:f>
              <c:numCache>
                <c:formatCode>0%</c:formatCode>
                <c:ptCount val="14"/>
                <c:pt idx="0">
                  <c:v>0.13</c:v>
                </c:pt>
                <c:pt idx="1">
                  <c:v>0.22</c:v>
                </c:pt>
                <c:pt idx="2">
                  <c:v>0.19</c:v>
                </c:pt>
                <c:pt idx="3">
                  <c:v>0.15</c:v>
                </c:pt>
                <c:pt idx="4">
                  <c:v>0.17</c:v>
                </c:pt>
                <c:pt idx="5">
                  <c:v>0.22</c:v>
                </c:pt>
                <c:pt idx="6">
                  <c:v>0.11</c:v>
                </c:pt>
                <c:pt idx="7">
                  <c:v>0.23</c:v>
                </c:pt>
                <c:pt idx="8">
                  <c:v>0.22</c:v>
                </c:pt>
                <c:pt idx="9">
                  <c:v>0.26179999999999998</c:v>
                </c:pt>
                <c:pt idx="10">
                  <c:v>0.2354</c:v>
                </c:pt>
                <c:pt idx="11">
                  <c:v>0.25459999999999999</c:v>
                </c:pt>
                <c:pt idx="12">
                  <c:v>0.20329999999999998</c:v>
                </c:pt>
                <c:pt idx="13">
                  <c:v>0.25609999999999999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1D3-4BAD-81F7-93DB6DD3BD27}"/>
            </c:ext>
          </c:extLst>
        </c:ser>
        <c:ser>
          <c:idx val="4"/>
          <c:order val="4"/>
          <c:tx>
            <c:strRef>
              <c:f>Arkusz1!$A$6</c:f>
              <c:strCache>
                <c:ptCount val="1"/>
                <c:pt idx="0">
                  <c:v>50-59 lat</c:v>
                </c:pt>
              </c:strCache>
            </c:strRef>
          </c:tx>
          <c:spPr>
            <a:solidFill>
              <a:srgbClr val="838A00"/>
            </a:solidFill>
            <a:ln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lang="en-US" sz="800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Arkusz1!$B$6:$O$6</c:f>
              <c:numCache>
                <c:formatCode>0%</c:formatCode>
                <c:ptCount val="14"/>
                <c:pt idx="0">
                  <c:v>0.16</c:v>
                </c:pt>
                <c:pt idx="1">
                  <c:v>0.17</c:v>
                </c:pt>
                <c:pt idx="2">
                  <c:v>0.14000000000000001</c:v>
                </c:pt>
                <c:pt idx="3">
                  <c:v>0.19</c:v>
                </c:pt>
                <c:pt idx="4">
                  <c:v>0.15</c:v>
                </c:pt>
                <c:pt idx="5">
                  <c:v>0.06</c:v>
                </c:pt>
                <c:pt idx="6">
                  <c:v>0.13</c:v>
                </c:pt>
                <c:pt idx="7">
                  <c:v>0.1</c:v>
                </c:pt>
                <c:pt idx="8">
                  <c:v>0.18</c:v>
                </c:pt>
                <c:pt idx="9">
                  <c:v>0.15289999999999998</c:v>
                </c:pt>
                <c:pt idx="10">
                  <c:v>0.11470000000000001</c:v>
                </c:pt>
                <c:pt idx="11">
                  <c:v>0.12140000000000001</c:v>
                </c:pt>
                <c:pt idx="12">
                  <c:v>0.16789999999999999</c:v>
                </c:pt>
                <c:pt idx="13">
                  <c:v>0.18429999999999999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1D3-4BAD-81F7-93DB6DD3BD27}"/>
            </c:ext>
          </c:extLst>
        </c:ser>
        <c:ser>
          <c:idx val="5"/>
          <c:order val="5"/>
          <c:tx>
            <c:strRef>
              <c:f>Arkusz1!$A$7</c:f>
              <c:strCache>
                <c:ptCount val="1"/>
                <c:pt idx="0">
                  <c:v>60 i więcej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-2.2763238481129217E-3"/>
                  <c:y val="-3.409090909090908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11D3-4BAD-81F7-93DB6DD3BD27}"/>
                </c:ext>
              </c:extLst>
            </c:dLbl>
            <c:dLbl>
              <c:idx val="1"/>
              <c:layout>
                <c:manualLayout>
                  <c:x val="0"/>
                  <c:y val="-2.651515151515151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11D3-4BAD-81F7-93DB6DD3BD27}"/>
                </c:ext>
              </c:extLst>
            </c:dLbl>
            <c:dLbl>
              <c:idx val="2"/>
              <c:layout>
                <c:manualLayout>
                  <c:x val="4.5526476962258391E-3"/>
                  <c:y val="-6.189381729402902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11D3-4BAD-81F7-93DB6DD3BD27}"/>
                </c:ext>
              </c:extLst>
            </c:dLbl>
            <c:dLbl>
              <c:idx val="3"/>
              <c:layout>
                <c:manualLayout>
                  <c:x val="0"/>
                  <c:y val="-1.893939393939393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11D3-4BAD-81F7-93DB6DD3BD27}"/>
                </c:ext>
              </c:extLst>
            </c:dLbl>
            <c:dLbl>
              <c:idx val="4"/>
              <c:layout>
                <c:manualLayout>
                  <c:x val="4.5526476962258391E-3"/>
                  <c:y val="-1.515151515151515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11D3-4BAD-81F7-93DB6DD3BD2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 algn="ctr">
                  <a:defRPr lang="en-US" sz="800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Arkusz1!$B$1:$O$1</c:f>
              <c:strCache>
                <c:ptCount val="14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  <c:pt idx="12">
                  <c:v>2024</c:v>
                </c:pt>
                <c:pt idx="13">
                  <c:v>2025</c:v>
                </c:pt>
              </c:strCache>
            </c:strRef>
          </c:cat>
          <c:val>
            <c:numRef>
              <c:f>Arkusz1!$B$7:$O$7</c:f>
              <c:numCache>
                <c:formatCode>0%</c:formatCode>
                <c:ptCount val="14"/>
                <c:pt idx="0">
                  <c:v>0.18</c:v>
                </c:pt>
                <c:pt idx="1">
                  <c:v>0.17</c:v>
                </c:pt>
                <c:pt idx="2">
                  <c:v>0.11</c:v>
                </c:pt>
                <c:pt idx="3">
                  <c:v>0.26</c:v>
                </c:pt>
                <c:pt idx="4">
                  <c:v>0.19</c:v>
                </c:pt>
                <c:pt idx="5">
                  <c:v>0.1</c:v>
                </c:pt>
                <c:pt idx="6">
                  <c:v>0.21</c:v>
                </c:pt>
                <c:pt idx="7">
                  <c:v>0.21</c:v>
                </c:pt>
                <c:pt idx="8">
                  <c:v>0.2</c:v>
                </c:pt>
                <c:pt idx="9">
                  <c:v>0.14300000000000002</c:v>
                </c:pt>
                <c:pt idx="10">
                  <c:v>0.21359999999999998</c:v>
                </c:pt>
                <c:pt idx="11">
                  <c:v>0.23199999999999998</c:v>
                </c:pt>
                <c:pt idx="12">
                  <c:v>0.21160000000000001</c:v>
                </c:pt>
                <c:pt idx="13">
                  <c:v>0.25530000000000003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11D3-4BAD-81F7-93DB6DD3BD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338531328"/>
        <c:axId val="172558016"/>
      </c:barChart>
      <c:catAx>
        <c:axId val="338531328"/>
        <c:scaling>
          <c:orientation val="minMax"/>
        </c:scaling>
        <c:delete val="1"/>
        <c:axPos val="t"/>
        <c:numFmt formatCode="General" sourceLinked="0"/>
        <c:majorTickMark val="out"/>
        <c:minorTickMark val="none"/>
        <c:tickLblPos val="nextTo"/>
        <c:crossAx val="172558016"/>
        <c:crosses val="autoZero"/>
        <c:auto val="1"/>
        <c:lblAlgn val="ctr"/>
        <c:lblOffset val="100"/>
        <c:noMultiLvlLbl val="0"/>
      </c:catAx>
      <c:valAx>
        <c:axId val="172558016"/>
        <c:scaling>
          <c:orientation val="maxMin"/>
        </c:scaling>
        <c:delete val="1"/>
        <c:axPos val="l"/>
        <c:numFmt formatCode="0%" sourceLinked="1"/>
        <c:majorTickMark val="out"/>
        <c:minorTickMark val="none"/>
        <c:tickLblPos val="nextTo"/>
        <c:crossAx val="33853132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011994121191307"/>
          <c:y val="0.17383924095636158"/>
          <c:w val="0.26573727870719854"/>
          <c:h val="0.73637176721708231"/>
        </c:manualLayout>
      </c:layout>
      <c:barChart>
        <c:barDir val="col"/>
        <c:grouping val="stacked"/>
        <c:varyColors val="0"/>
        <c:ser>
          <c:idx val="9"/>
          <c:order val="0"/>
          <c:tx>
            <c:strRef>
              <c:f>Arkusz1!$A$9</c:f>
              <c:strCache>
                <c:ptCount val="1"/>
                <c:pt idx="0">
                  <c:v>dopełnienie T2B</c:v>
                </c:pt>
              </c:strCache>
            </c:strRef>
          </c:tx>
          <c:spPr>
            <a:noFill/>
          </c:spPr>
          <c:invertIfNegative val="0"/>
          <c:dLbls>
            <c:delete val="1"/>
          </c:dLbls>
          <c:val>
            <c:numRef>
              <c:f>Arkusz1!$B$9:$F$9</c:f>
              <c:numCache>
                <c:formatCode>###0%</c:formatCode>
                <c:ptCount val="1"/>
                <c:pt idx="0">
                  <c:v>0.42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F06-42A1-90C2-C4FC5C45B613}"/>
            </c:ext>
          </c:extLst>
        </c:ser>
        <c:ser>
          <c:idx val="0"/>
          <c:order val="1"/>
          <c:tx>
            <c:strRef>
              <c:f>Arkusz1!$A$8</c:f>
              <c:strCache>
                <c:ptCount val="1"/>
                <c:pt idx="0">
                  <c:v>T2B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>
                    <a:solidFill>
                      <a:srgbClr val="6699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Arkusz1!$B$8:$F$8</c:f>
              <c:numCache>
                <c:formatCode>###0%</c:formatCode>
                <c:ptCount val="1"/>
                <c:pt idx="0">
                  <c:v>0.78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F06-42A1-90C2-C4FC5C45B613}"/>
            </c:ext>
          </c:extLst>
        </c:ser>
        <c:ser>
          <c:idx val="3"/>
          <c:order val="2"/>
          <c:tx>
            <c:strRef>
              <c:f>Arkusz1!$A$6</c:f>
              <c:strCache>
                <c:ptCount val="1"/>
                <c:pt idx="0">
                  <c:v>bardzo zadowolony</c:v>
                </c:pt>
              </c:strCache>
            </c:strRef>
          </c:tx>
          <c:spPr>
            <a:solidFill>
              <a:srgbClr val="9DA6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solidFill>
                <a:srgbClr val="9DA600"/>
              </a:solidFill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Arkusz1!$B$6:$F$6</c:f>
              <c:numCache>
                <c:formatCode>###0%</c:formatCode>
                <c:ptCount val="1"/>
                <c:pt idx="0">
                  <c:v>0.22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F06-42A1-90C2-C4FC5C45B613}"/>
            </c:ext>
          </c:extLst>
        </c:ser>
        <c:ser>
          <c:idx val="4"/>
          <c:order val="3"/>
          <c:tx>
            <c:strRef>
              <c:f>Arkusz1!$A$5</c:f>
              <c:strCache>
                <c:ptCount val="1"/>
                <c:pt idx="0">
                  <c:v>raczej zadowolony</c:v>
                </c:pt>
              </c:strCache>
            </c:strRef>
          </c:tx>
          <c:spPr>
            <a:solidFill>
              <a:srgbClr val="C8D4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Arkusz1!$B$5:$F$5</c:f>
              <c:numCache>
                <c:formatCode>###0%</c:formatCode>
                <c:ptCount val="1"/>
                <c:pt idx="0">
                  <c:v>0.56999999999999995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AF06-42A1-90C2-C4FC5C45B613}"/>
            </c:ext>
          </c:extLst>
        </c:ser>
        <c:ser>
          <c:idx val="5"/>
          <c:order val="4"/>
          <c:tx>
            <c:strRef>
              <c:f>Arkusz1!$A$4</c:f>
              <c:strCache>
                <c:ptCount val="1"/>
                <c:pt idx="0">
                  <c:v>ani zadowolony, ani niezadowolony</c:v>
                </c:pt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3"/>
              <c:layout>
                <c:manualLayout>
                  <c:x val="-2.31390744266116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AF06-42A1-90C2-C4FC5C45B61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Arkusz1!$B$4:$F$4</c:f>
              <c:numCache>
                <c:formatCode>###0%</c:formatCode>
                <c:ptCount val="1"/>
                <c:pt idx="0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AF06-42A1-90C2-C4FC5C45B613}"/>
            </c:ext>
          </c:extLst>
        </c:ser>
        <c:ser>
          <c:idx val="6"/>
          <c:order val="5"/>
          <c:tx>
            <c:strRef>
              <c:f>Arkusz1!$A$3</c:f>
              <c:strCache>
                <c:ptCount val="1"/>
                <c:pt idx="0">
                  <c:v>raczej niezadowolony</c:v>
                </c:pt>
              </c:strCache>
            </c:strRef>
          </c:tx>
          <c:spPr>
            <a:solidFill>
              <a:srgbClr val="FFC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-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AF06-42A1-90C2-C4FC5C45B613}"/>
                </c:ext>
              </c:extLst>
            </c:dLbl>
            <c:dLbl>
              <c:idx val="1"/>
              <c:layout>
                <c:manualLayout>
                  <c:x val="-5.2889312975112353E-2"/>
                  <c:y val="-2.892260725723082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AF06-42A1-90C2-C4FC5C45B613}"/>
                </c:ext>
              </c:extLst>
            </c:dLbl>
            <c:dLbl>
              <c:idx val="3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AF06-42A1-90C2-C4FC5C45B613}"/>
                </c:ext>
              </c:extLst>
            </c:dLbl>
            <c:dLbl>
              <c:idx val="4"/>
              <c:layout>
                <c:manualLayout>
                  <c:x val="-3.305582060944521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AF06-42A1-90C2-C4FC5C45B61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Arkusz1!$B$3:$F$3</c:f>
              <c:numCache>
                <c:formatCode>###0%</c:formatCode>
                <c:ptCount val="1"/>
                <c:pt idx="0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AF06-42A1-90C2-C4FC5C45B613}"/>
            </c:ext>
          </c:extLst>
        </c:ser>
        <c:ser>
          <c:idx val="7"/>
          <c:order val="6"/>
          <c:tx>
            <c:strRef>
              <c:f>Arkusz1!$A$2</c:f>
              <c:strCache>
                <c:ptCount val="1"/>
                <c:pt idx="0">
                  <c:v>bardzo niezadowolony</c:v>
                </c:pt>
              </c:strCache>
            </c:strRef>
          </c:tx>
          <c:spPr>
            <a:solidFill>
              <a:srgbClr val="F39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5.6194895036056874E-2"/>
                  <c:y val="2.2775499848201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AF06-42A1-90C2-C4FC5C45B613}"/>
                </c:ext>
              </c:extLst>
            </c:dLbl>
            <c:dLbl>
              <c:idx val="1"/>
              <c:layout>
                <c:manualLayout>
                  <c:x val="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AF06-42A1-90C2-C4FC5C45B613}"/>
                </c:ext>
              </c:extLst>
            </c:dLbl>
            <c:dLbl>
              <c:idx val="2"/>
              <c:layout>
                <c:manualLayout>
                  <c:x val="3.96669847313342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AF06-42A1-90C2-C4FC5C45B613}"/>
                </c:ext>
              </c:extLst>
            </c:dLbl>
            <c:dLbl>
              <c:idx val="4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AF06-42A1-90C2-C4FC5C45B61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Arkusz1!$B$2:$F$2</c:f>
              <c:numCache>
                <c:formatCode>0%</c:formatCode>
                <c:ptCount val="1"/>
                <c:pt idx="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AF06-42A1-90C2-C4FC5C45B613}"/>
            </c:ext>
          </c:extLst>
        </c:ser>
        <c:ser>
          <c:idx val="8"/>
          <c:order val="7"/>
          <c:tx>
            <c:strRef>
              <c:f>Arkusz1!$A$7</c:f>
              <c:strCache>
                <c:ptCount val="1"/>
                <c:pt idx="0">
                  <c:v>B2B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>
                    <a:solidFill>
                      <a:srgbClr val="BF73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Arkusz1!$B$7:$F$7</c:f>
              <c:numCache>
                <c:formatCode>###0%</c:formatCode>
                <c:ptCount val="1"/>
                <c:pt idx="0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AF06-42A1-90C2-C4FC5C45B613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6"/>
        <c:overlap val="100"/>
        <c:axId val="405425664"/>
        <c:axId val="404278656"/>
      </c:barChart>
      <c:catAx>
        <c:axId val="405425664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04278656"/>
        <c:crosses val="autoZero"/>
        <c:auto val="1"/>
        <c:lblAlgn val="ctr"/>
        <c:lblOffset val="0"/>
        <c:noMultiLvlLbl val="0"/>
      </c:catAx>
      <c:valAx>
        <c:axId val="404278656"/>
        <c:scaling>
          <c:orientation val="maxMin"/>
          <c:max val="2.5"/>
          <c:min val="1"/>
        </c:scaling>
        <c:delete val="1"/>
        <c:axPos val="l"/>
        <c:numFmt formatCode="0%" sourceLinked="0"/>
        <c:majorTickMark val="out"/>
        <c:minorTickMark val="none"/>
        <c:tickLblPos val="nextTo"/>
        <c:crossAx val="405425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  <a:latin typeface="+mn-lt"/>
        </a:defRPr>
      </a:pPr>
      <a:endParaRPr lang="en-US"/>
    </a:p>
  </c:txPr>
  <c:externalData r:id="rId2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011994121191307"/>
          <c:y val="0.17383924095636158"/>
          <c:w val="0.26573727870719854"/>
          <c:h val="0.73637176721708231"/>
        </c:manualLayout>
      </c:layout>
      <c:barChart>
        <c:barDir val="col"/>
        <c:grouping val="stacked"/>
        <c:varyColors val="0"/>
        <c:ser>
          <c:idx val="9"/>
          <c:order val="0"/>
          <c:tx>
            <c:strRef>
              <c:f>Arkusz1!$A$9</c:f>
              <c:strCache>
                <c:ptCount val="1"/>
                <c:pt idx="0">
                  <c:v>dopełnienie T2B</c:v>
                </c:pt>
              </c:strCache>
            </c:strRef>
          </c:tx>
          <c:spPr>
            <a:noFill/>
          </c:spPr>
          <c:invertIfNegative val="0"/>
          <c:dLbls>
            <c:delete val="1"/>
          </c:dLbls>
          <c:val>
            <c:numRef>
              <c:f>Arkusz1!$B$9:$F$9</c:f>
              <c:numCache>
                <c:formatCode>###0%</c:formatCode>
                <c:ptCount val="1"/>
                <c:pt idx="0">
                  <c:v>0.28000000000000003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52-48FA-BFC7-2BA89F6FC90C}"/>
            </c:ext>
          </c:extLst>
        </c:ser>
        <c:ser>
          <c:idx val="0"/>
          <c:order val="1"/>
          <c:tx>
            <c:strRef>
              <c:f>Arkusz1!$A$8</c:f>
              <c:strCache>
                <c:ptCount val="1"/>
                <c:pt idx="0">
                  <c:v>T2B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>
                    <a:solidFill>
                      <a:srgbClr val="6699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Arkusz1!$B$8:$F$8</c:f>
              <c:numCache>
                <c:formatCode>###0%</c:formatCode>
                <c:ptCount val="1"/>
                <c:pt idx="0">
                  <c:v>0.86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352-48FA-BFC7-2BA89F6FC90C}"/>
            </c:ext>
          </c:extLst>
        </c:ser>
        <c:ser>
          <c:idx val="3"/>
          <c:order val="2"/>
          <c:tx>
            <c:strRef>
              <c:f>Arkusz1!$A$6</c:f>
              <c:strCache>
                <c:ptCount val="1"/>
                <c:pt idx="0">
                  <c:v>bardzo zadowolony</c:v>
                </c:pt>
              </c:strCache>
            </c:strRef>
          </c:tx>
          <c:spPr>
            <a:solidFill>
              <a:srgbClr val="9DA6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solidFill>
                <a:srgbClr val="9DA600"/>
              </a:solidFill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Arkusz1!$B$6:$F$6</c:f>
              <c:numCache>
                <c:formatCode>###0%</c:formatCode>
                <c:ptCount val="1"/>
                <c:pt idx="0">
                  <c:v>0.38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52-48FA-BFC7-2BA89F6FC90C}"/>
            </c:ext>
          </c:extLst>
        </c:ser>
        <c:ser>
          <c:idx val="4"/>
          <c:order val="3"/>
          <c:tx>
            <c:strRef>
              <c:f>Arkusz1!$A$5</c:f>
              <c:strCache>
                <c:ptCount val="1"/>
                <c:pt idx="0">
                  <c:v>raczej zadowolony</c:v>
                </c:pt>
              </c:strCache>
            </c:strRef>
          </c:tx>
          <c:spPr>
            <a:solidFill>
              <a:srgbClr val="C8D4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Arkusz1!$B$5:$F$5</c:f>
              <c:numCache>
                <c:formatCode>###0%</c:formatCode>
                <c:ptCount val="1"/>
                <c:pt idx="0">
                  <c:v>0.48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B352-48FA-BFC7-2BA89F6FC90C}"/>
            </c:ext>
          </c:extLst>
        </c:ser>
        <c:ser>
          <c:idx val="5"/>
          <c:order val="4"/>
          <c:tx>
            <c:strRef>
              <c:f>Arkusz1!$A$4</c:f>
              <c:strCache>
                <c:ptCount val="1"/>
                <c:pt idx="0">
                  <c:v>ani zadowolony, ani niezadowolony</c:v>
                </c:pt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3"/>
              <c:layout>
                <c:manualLayout>
                  <c:x val="-2.31390744266116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B352-48FA-BFC7-2BA89F6FC90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Arkusz1!$B$4:$F$4</c:f>
              <c:numCache>
                <c:formatCode>###0%</c:formatCode>
                <c:ptCount val="1"/>
                <c:pt idx="0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B352-48FA-BFC7-2BA89F6FC90C}"/>
            </c:ext>
          </c:extLst>
        </c:ser>
        <c:ser>
          <c:idx val="6"/>
          <c:order val="5"/>
          <c:tx>
            <c:strRef>
              <c:f>Arkusz1!$A$3</c:f>
              <c:strCache>
                <c:ptCount val="1"/>
                <c:pt idx="0">
                  <c:v>raczej niezadowolony</c:v>
                </c:pt>
              </c:strCache>
            </c:strRef>
          </c:tx>
          <c:spPr>
            <a:solidFill>
              <a:srgbClr val="FFC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-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B352-48FA-BFC7-2BA89F6FC90C}"/>
                </c:ext>
              </c:extLst>
            </c:dLbl>
            <c:dLbl>
              <c:idx val="1"/>
              <c:layout>
                <c:manualLayout>
                  <c:x val="-5.2889312975112353E-2"/>
                  <c:y val="-2.892260725723082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B352-48FA-BFC7-2BA89F6FC90C}"/>
                </c:ext>
              </c:extLst>
            </c:dLbl>
            <c:dLbl>
              <c:idx val="3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B352-48FA-BFC7-2BA89F6FC90C}"/>
                </c:ext>
              </c:extLst>
            </c:dLbl>
            <c:dLbl>
              <c:idx val="4"/>
              <c:layout>
                <c:manualLayout>
                  <c:x val="-3.305582060944521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B352-48FA-BFC7-2BA89F6FC90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Arkusz1!$B$3:$F$3</c:f>
              <c:numCache>
                <c:formatCode>###0%</c:formatCode>
                <c:ptCount val="1"/>
                <c:pt idx="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352-48FA-BFC7-2BA89F6FC90C}"/>
            </c:ext>
          </c:extLst>
        </c:ser>
        <c:ser>
          <c:idx val="7"/>
          <c:order val="6"/>
          <c:tx>
            <c:strRef>
              <c:f>Arkusz1!$A$2</c:f>
              <c:strCache>
                <c:ptCount val="1"/>
                <c:pt idx="0">
                  <c:v>bardzo niezadowolony</c:v>
                </c:pt>
              </c:strCache>
            </c:strRef>
          </c:tx>
          <c:spPr>
            <a:solidFill>
              <a:srgbClr val="F39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5.6194895036056874E-2"/>
                  <c:y val="2.2775499848201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B352-48FA-BFC7-2BA89F6FC90C}"/>
                </c:ext>
              </c:extLst>
            </c:dLbl>
            <c:dLbl>
              <c:idx val="1"/>
              <c:layout>
                <c:manualLayout>
                  <c:x val="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B352-48FA-BFC7-2BA89F6FC90C}"/>
                </c:ext>
              </c:extLst>
            </c:dLbl>
            <c:dLbl>
              <c:idx val="2"/>
              <c:layout>
                <c:manualLayout>
                  <c:x val="3.96669847313342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B352-48FA-BFC7-2BA89F6FC90C}"/>
                </c:ext>
              </c:extLst>
            </c:dLbl>
            <c:dLbl>
              <c:idx val="4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B352-48FA-BFC7-2BA89F6FC90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Arkusz1!$B$2:$F$2</c:f>
              <c:numCache>
                <c:formatCode>0%</c:formatCode>
                <c:ptCount val="1"/>
                <c:pt idx="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B352-48FA-BFC7-2BA89F6FC90C}"/>
            </c:ext>
          </c:extLst>
        </c:ser>
        <c:ser>
          <c:idx val="8"/>
          <c:order val="7"/>
          <c:tx>
            <c:strRef>
              <c:f>Arkusz1!$A$7</c:f>
              <c:strCache>
                <c:ptCount val="1"/>
                <c:pt idx="0">
                  <c:v>B2B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>
                    <a:solidFill>
                      <a:srgbClr val="BF73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2016</c:v>
                </c:pt>
              </c:strCache>
            </c:strRef>
          </c:cat>
          <c:val>
            <c:numRef>
              <c:f>Arkusz1!$B$7:$F$7</c:f>
              <c:numCache>
                <c:formatCode>###0%</c:formatCode>
                <c:ptCount val="1"/>
                <c:pt idx="0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B352-48FA-BFC7-2BA89F6FC90C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6"/>
        <c:overlap val="100"/>
        <c:axId val="405425664"/>
        <c:axId val="404278656"/>
      </c:barChart>
      <c:catAx>
        <c:axId val="405425664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04278656"/>
        <c:crosses val="autoZero"/>
        <c:auto val="1"/>
        <c:lblAlgn val="ctr"/>
        <c:lblOffset val="0"/>
        <c:noMultiLvlLbl val="0"/>
      </c:catAx>
      <c:valAx>
        <c:axId val="404278656"/>
        <c:scaling>
          <c:orientation val="maxMin"/>
          <c:max val="2.5"/>
          <c:min val="1"/>
        </c:scaling>
        <c:delete val="1"/>
        <c:axPos val="l"/>
        <c:numFmt formatCode="0%" sourceLinked="0"/>
        <c:majorTickMark val="out"/>
        <c:minorTickMark val="none"/>
        <c:tickLblPos val="nextTo"/>
        <c:crossAx val="405425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  <a:latin typeface="+mn-lt"/>
        </a:defRPr>
      </a:pPr>
      <a:endParaRPr lang="en-US"/>
    </a:p>
  </c:txPr>
  <c:externalData r:id="rId2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011994121191307"/>
          <c:y val="0.17383924095636158"/>
          <c:w val="0.26573727870719854"/>
          <c:h val="0.73637176721708231"/>
        </c:manualLayout>
      </c:layout>
      <c:barChart>
        <c:barDir val="col"/>
        <c:grouping val="stacked"/>
        <c:varyColors val="0"/>
        <c:ser>
          <c:idx val="9"/>
          <c:order val="0"/>
          <c:tx>
            <c:strRef>
              <c:f>Arkusz1!$A$9</c:f>
              <c:strCache>
                <c:ptCount val="1"/>
                <c:pt idx="0">
                  <c:v>dopełnienie T2B</c:v>
                </c:pt>
              </c:strCache>
            </c:strRef>
          </c:tx>
          <c:spPr>
            <a:noFill/>
          </c:spPr>
          <c:invertIfNegative val="0"/>
          <c:dLbls>
            <c:delete val="1"/>
          </c:dLbls>
          <c:val>
            <c:numRef>
              <c:f>Arkusz1!$B$9:$F$9</c:f>
              <c:numCache>
                <c:formatCode>###0%</c:formatCode>
                <c:ptCount val="1"/>
                <c:pt idx="0">
                  <c:v>0.33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257-47D7-B854-6B0D80EA93E7}"/>
            </c:ext>
          </c:extLst>
        </c:ser>
        <c:ser>
          <c:idx val="0"/>
          <c:order val="1"/>
          <c:tx>
            <c:strRef>
              <c:f>Arkusz1!$A$8</c:f>
              <c:strCache>
                <c:ptCount val="1"/>
                <c:pt idx="0">
                  <c:v>T2B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>
                    <a:solidFill>
                      <a:srgbClr val="6699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Arkusz1!$B$8:$F$8</c:f>
              <c:numCache>
                <c:formatCode>###0%</c:formatCode>
                <c:ptCount val="1"/>
                <c:pt idx="0">
                  <c:v>0.84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257-47D7-B854-6B0D80EA93E7}"/>
            </c:ext>
          </c:extLst>
        </c:ser>
        <c:ser>
          <c:idx val="3"/>
          <c:order val="2"/>
          <c:tx>
            <c:strRef>
              <c:f>Arkusz1!$A$6</c:f>
              <c:strCache>
                <c:ptCount val="1"/>
                <c:pt idx="0">
                  <c:v>bardzo zadowolony</c:v>
                </c:pt>
              </c:strCache>
            </c:strRef>
          </c:tx>
          <c:spPr>
            <a:solidFill>
              <a:srgbClr val="9DA6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solidFill>
                <a:srgbClr val="9DA600"/>
              </a:solidFill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Arkusz1!$B$6:$F$6</c:f>
              <c:numCache>
                <c:formatCode>###0%</c:formatCode>
                <c:ptCount val="1"/>
                <c:pt idx="0">
                  <c:v>0.39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257-47D7-B854-6B0D80EA93E7}"/>
            </c:ext>
          </c:extLst>
        </c:ser>
        <c:ser>
          <c:idx val="4"/>
          <c:order val="3"/>
          <c:tx>
            <c:strRef>
              <c:f>Arkusz1!$A$5</c:f>
              <c:strCache>
                <c:ptCount val="1"/>
                <c:pt idx="0">
                  <c:v>raczej zadowolony</c:v>
                </c:pt>
              </c:strCache>
            </c:strRef>
          </c:tx>
          <c:spPr>
            <a:solidFill>
              <a:srgbClr val="C8D4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Arkusz1!$B$5:$F$5</c:f>
              <c:numCache>
                <c:formatCode>###0%</c:formatCode>
                <c:ptCount val="1"/>
                <c:pt idx="0">
                  <c:v>0.44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257-47D7-B854-6B0D80EA93E7}"/>
            </c:ext>
          </c:extLst>
        </c:ser>
        <c:ser>
          <c:idx val="5"/>
          <c:order val="4"/>
          <c:tx>
            <c:strRef>
              <c:f>Arkusz1!$A$4</c:f>
              <c:strCache>
                <c:ptCount val="1"/>
                <c:pt idx="0">
                  <c:v>ani zadowolony, ani niezadowolony</c:v>
                </c:pt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3"/>
              <c:layout>
                <c:manualLayout>
                  <c:x val="-2.31390744266116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6257-47D7-B854-6B0D80EA93E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Arkusz1!$B$4:$F$4</c:f>
              <c:numCache>
                <c:formatCode>###0%</c:formatCode>
                <c:ptCount val="1"/>
                <c:pt idx="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6257-47D7-B854-6B0D80EA93E7}"/>
            </c:ext>
          </c:extLst>
        </c:ser>
        <c:ser>
          <c:idx val="6"/>
          <c:order val="5"/>
          <c:tx>
            <c:strRef>
              <c:f>Arkusz1!$A$3</c:f>
              <c:strCache>
                <c:ptCount val="1"/>
                <c:pt idx="0">
                  <c:v>raczej niezadowolony</c:v>
                </c:pt>
              </c:strCache>
            </c:strRef>
          </c:tx>
          <c:spPr>
            <a:solidFill>
              <a:srgbClr val="FFC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-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6257-47D7-B854-6B0D80EA93E7}"/>
                </c:ext>
              </c:extLst>
            </c:dLbl>
            <c:dLbl>
              <c:idx val="1"/>
              <c:layout>
                <c:manualLayout>
                  <c:x val="-5.2889312975112353E-2"/>
                  <c:y val="-2.892260725723082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6257-47D7-B854-6B0D80EA93E7}"/>
                </c:ext>
              </c:extLst>
            </c:dLbl>
            <c:dLbl>
              <c:idx val="3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6257-47D7-B854-6B0D80EA93E7}"/>
                </c:ext>
              </c:extLst>
            </c:dLbl>
            <c:dLbl>
              <c:idx val="4"/>
              <c:layout>
                <c:manualLayout>
                  <c:x val="-3.305582060944521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6257-47D7-B854-6B0D80EA93E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Arkusz1!$B$3:$F$3</c:f>
              <c:numCache>
                <c:formatCode>###0%</c:formatCode>
                <c:ptCount val="1"/>
                <c:pt idx="0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6257-47D7-B854-6B0D80EA93E7}"/>
            </c:ext>
          </c:extLst>
        </c:ser>
        <c:ser>
          <c:idx val="7"/>
          <c:order val="6"/>
          <c:tx>
            <c:strRef>
              <c:f>Arkusz1!$A$2</c:f>
              <c:strCache>
                <c:ptCount val="1"/>
                <c:pt idx="0">
                  <c:v>bardzo niezadowolony</c:v>
                </c:pt>
              </c:strCache>
            </c:strRef>
          </c:tx>
          <c:spPr>
            <a:solidFill>
              <a:srgbClr val="F39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5.6194895036056874E-2"/>
                  <c:y val="2.2775499848201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6257-47D7-B854-6B0D80EA93E7}"/>
                </c:ext>
              </c:extLst>
            </c:dLbl>
            <c:dLbl>
              <c:idx val="1"/>
              <c:layout>
                <c:manualLayout>
                  <c:x val="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6257-47D7-B854-6B0D80EA93E7}"/>
                </c:ext>
              </c:extLst>
            </c:dLbl>
            <c:dLbl>
              <c:idx val="2"/>
              <c:layout>
                <c:manualLayout>
                  <c:x val="3.96669847313342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6257-47D7-B854-6B0D80EA93E7}"/>
                </c:ext>
              </c:extLst>
            </c:dLbl>
            <c:dLbl>
              <c:idx val="4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6257-47D7-B854-6B0D80EA93E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Arkusz1!$B$2:$F$2</c:f>
              <c:numCache>
                <c:formatCode>0%</c:formatCode>
                <c:ptCount val="1"/>
                <c:pt idx="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6257-47D7-B854-6B0D80EA93E7}"/>
            </c:ext>
          </c:extLst>
        </c:ser>
        <c:ser>
          <c:idx val="8"/>
          <c:order val="7"/>
          <c:tx>
            <c:strRef>
              <c:f>Arkusz1!$A$7</c:f>
              <c:strCache>
                <c:ptCount val="1"/>
                <c:pt idx="0">
                  <c:v>B2B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>
                    <a:solidFill>
                      <a:srgbClr val="BF73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Arkusz1!$B$7:$F$7</c:f>
              <c:numCache>
                <c:formatCode>###0%</c:formatCode>
                <c:ptCount val="1"/>
                <c:pt idx="0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6257-47D7-B854-6B0D80EA93E7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6"/>
        <c:overlap val="100"/>
        <c:axId val="405425664"/>
        <c:axId val="404278656"/>
      </c:barChart>
      <c:catAx>
        <c:axId val="405425664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04278656"/>
        <c:crosses val="autoZero"/>
        <c:auto val="1"/>
        <c:lblAlgn val="ctr"/>
        <c:lblOffset val="0"/>
        <c:noMultiLvlLbl val="0"/>
      </c:catAx>
      <c:valAx>
        <c:axId val="404278656"/>
        <c:scaling>
          <c:orientation val="maxMin"/>
          <c:max val="2.5"/>
          <c:min val="1"/>
        </c:scaling>
        <c:delete val="1"/>
        <c:axPos val="l"/>
        <c:numFmt formatCode="0%" sourceLinked="0"/>
        <c:majorTickMark val="out"/>
        <c:minorTickMark val="none"/>
        <c:tickLblPos val="nextTo"/>
        <c:crossAx val="405425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  <a:latin typeface="+mn-lt"/>
        </a:defRPr>
      </a:pPr>
      <a:endParaRPr lang="en-US"/>
    </a:p>
  </c:txPr>
  <c:externalData r:id="rId2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011994121191307"/>
          <c:y val="0.17383924095636158"/>
          <c:w val="0.26573727870719854"/>
          <c:h val="0.73637176721708231"/>
        </c:manualLayout>
      </c:layout>
      <c:barChart>
        <c:barDir val="col"/>
        <c:grouping val="stacked"/>
        <c:varyColors val="0"/>
        <c:ser>
          <c:idx val="9"/>
          <c:order val="0"/>
          <c:tx>
            <c:strRef>
              <c:f>Arkusz1!$A$9</c:f>
              <c:strCache>
                <c:ptCount val="1"/>
                <c:pt idx="0">
                  <c:v>dopełnienie T2B</c:v>
                </c:pt>
              </c:strCache>
            </c:strRef>
          </c:tx>
          <c:spPr>
            <a:noFill/>
          </c:spPr>
          <c:invertIfNegative val="0"/>
          <c:dLbls>
            <c:delete val="1"/>
          </c:dLbls>
          <c:val>
            <c:numRef>
              <c:f>Arkusz1!$B$9:$F$9</c:f>
              <c:numCache>
                <c:formatCode>###0%</c:formatCode>
                <c:ptCount val="1"/>
                <c:pt idx="0">
                  <c:v>0.21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1FC-4C7B-AEF1-F316836069E1}"/>
            </c:ext>
          </c:extLst>
        </c:ser>
        <c:ser>
          <c:idx val="0"/>
          <c:order val="1"/>
          <c:tx>
            <c:strRef>
              <c:f>Arkusz1!$A$8</c:f>
              <c:strCache>
                <c:ptCount val="1"/>
                <c:pt idx="0">
                  <c:v>T2B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>
                    <a:solidFill>
                      <a:srgbClr val="6699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Arkusz1!$B$8:$F$8</c:f>
              <c:numCache>
                <c:formatCode>###0%</c:formatCode>
                <c:ptCount val="1"/>
                <c:pt idx="0">
                  <c:v>0.89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1FC-4C7B-AEF1-F316836069E1}"/>
            </c:ext>
          </c:extLst>
        </c:ser>
        <c:ser>
          <c:idx val="3"/>
          <c:order val="2"/>
          <c:tx>
            <c:strRef>
              <c:f>Arkusz1!$A$6</c:f>
              <c:strCache>
                <c:ptCount val="1"/>
                <c:pt idx="0">
                  <c:v>bardzo zadowolony</c:v>
                </c:pt>
              </c:strCache>
            </c:strRef>
          </c:tx>
          <c:spPr>
            <a:solidFill>
              <a:srgbClr val="9DA6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solidFill>
                <a:srgbClr val="9DA600"/>
              </a:solidFill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Arkusz1!$B$6:$F$6</c:f>
              <c:numCache>
                <c:formatCode>###0%</c:formatCode>
                <c:ptCount val="1"/>
                <c:pt idx="0">
                  <c:v>0.38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1FC-4C7B-AEF1-F316836069E1}"/>
            </c:ext>
          </c:extLst>
        </c:ser>
        <c:ser>
          <c:idx val="4"/>
          <c:order val="3"/>
          <c:tx>
            <c:strRef>
              <c:f>Arkusz1!$A$5</c:f>
              <c:strCache>
                <c:ptCount val="1"/>
                <c:pt idx="0">
                  <c:v>raczej zadowolony</c:v>
                </c:pt>
              </c:strCache>
            </c:strRef>
          </c:tx>
          <c:spPr>
            <a:solidFill>
              <a:srgbClr val="C8D4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Arkusz1!$B$5:$F$5</c:f>
              <c:numCache>
                <c:formatCode>###0%</c:formatCode>
                <c:ptCount val="1"/>
                <c:pt idx="0">
                  <c:v>0.52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1FC-4C7B-AEF1-F316836069E1}"/>
            </c:ext>
          </c:extLst>
        </c:ser>
        <c:ser>
          <c:idx val="5"/>
          <c:order val="4"/>
          <c:tx>
            <c:strRef>
              <c:f>Arkusz1!$A$4</c:f>
              <c:strCache>
                <c:ptCount val="1"/>
                <c:pt idx="0">
                  <c:v>ani zadowolony, ani niezadowolony</c:v>
                </c:pt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3"/>
              <c:layout>
                <c:manualLayout>
                  <c:x val="-2.31390744266116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01FC-4C7B-AEF1-F316836069E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Arkusz1!$B$4:$F$4</c:f>
              <c:numCache>
                <c:formatCode>###0%</c:formatCode>
                <c:ptCount val="1"/>
                <c:pt idx="0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01FC-4C7B-AEF1-F316836069E1}"/>
            </c:ext>
          </c:extLst>
        </c:ser>
        <c:ser>
          <c:idx val="6"/>
          <c:order val="5"/>
          <c:tx>
            <c:strRef>
              <c:f>Arkusz1!$A$3</c:f>
              <c:strCache>
                <c:ptCount val="1"/>
                <c:pt idx="0">
                  <c:v>raczej niezadowolony</c:v>
                </c:pt>
              </c:strCache>
            </c:strRef>
          </c:tx>
          <c:spPr>
            <a:solidFill>
              <a:srgbClr val="FFC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-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01FC-4C7B-AEF1-F316836069E1}"/>
                </c:ext>
              </c:extLst>
            </c:dLbl>
            <c:dLbl>
              <c:idx val="1"/>
              <c:layout>
                <c:manualLayout>
                  <c:x val="-5.2889312975112353E-2"/>
                  <c:y val="-2.892260725723082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01FC-4C7B-AEF1-F316836069E1}"/>
                </c:ext>
              </c:extLst>
            </c:dLbl>
            <c:dLbl>
              <c:idx val="3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01FC-4C7B-AEF1-F316836069E1}"/>
                </c:ext>
              </c:extLst>
            </c:dLbl>
            <c:dLbl>
              <c:idx val="4"/>
              <c:layout>
                <c:manualLayout>
                  <c:x val="-3.305582060944521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01FC-4C7B-AEF1-F316836069E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Arkusz1!$B$3:$F$3</c:f>
              <c:numCache>
                <c:formatCode>###0%</c:formatCode>
                <c:ptCount val="1"/>
                <c:pt idx="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01FC-4C7B-AEF1-F316836069E1}"/>
            </c:ext>
          </c:extLst>
        </c:ser>
        <c:ser>
          <c:idx val="7"/>
          <c:order val="6"/>
          <c:tx>
            <c:strRef>
              <c:f>Arkusz1!$A$2</c:f>
              <c:strCache>
                <c:ptCount val="1"/>
                <c:pt idx="0">
                  <c:v>bardzo niezadowolony</c:v>
                </c:pt>
              </c:strCache>
            </c:strRef>
          </c:tx>
          <c:spPr>
            <a:solidFill>
              <a:srgbClr val="F39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5.6194895036056874E-2"/>
                  <c:y val="2.2775499848201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01FC-4C7B-AEF1-F316836069E1}"/>
                </c:ext>
              </c:extLst>
            </c:dLbl>
            <c:dLbl>
              <c:idx val="1"/>
              <c:layout>
                <c:manualLayout>
                  <c:x val="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01FC-4C7B-AEF1-F316836069E1}"/>
                </c:ext>
              </c:extLst>
            </c:dLbl>
            <c:dLbl>
              <c:idx val="2"/>
              <c:layout>
                <c:manualLayout>
                  <c:x val="3.96669847313342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01FC-4C7B-AEF1-F316836069E1}"/>
                </c:ext>
              </c:extLst>
            </c:dLbl>
            <c:dLbl>
              <c:idx val="4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01FC-4C7B-AEF1-F316836069E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Arkusz1!$B$2:$F$2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F-01FC-4C7B-AEF1-F316836069E1}"/>
            </c:ext>
          </c:extLst>
        </c:ser>
        <c:ser>
          <c:idx val="8"/>
          <c:order val="7"/>
          <c:tx>
            <c:strRef>
              <c:f>Arkusz1!$A$7</c:f>
              <c:strCache>
                <c:ptCount val="1"/>
                <c:pt idx="0">
                  <c:v>B2B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>
                    <a:solidFill>
                      <a:srgbClr val="BF73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Arkusz1!$B$7:$F$7</c:f>
              <c:numCache>
                <c:formatCode>###0%</c:formatCode>
                <c:ptCount val="1"/>
                <c:pt idx="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01FC-4C7B-AEF1-F316836069E1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6"/>
        <c:overlap val="100"/>
        <c:axId val="405425664"/>
        <c:axId val="404278656"/>
      </c:barChart>
      <c:catAx>
        <c:axId val="405425664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04278656"/>
        <c:crosses val="autoZero"/>
        <c:auto val="1"/>
        <c:lblAlgn val="ctr"/>
        <c:lblOffset val="0"/>
        <c:noMultiLvlLbl val="0"/>
      </c:catAx>
      <c:valAx>
        <c:axId val="404278656"/>
        <c:scaling>
          <c:orientation val="maxMin"/>
          <c:max val="2.5"/>
          <c:min val="1"/>
        </c:scaling>
        <c:delete val="1"/>
        <c:axPos val="l"/>
        <c:numFmt formatCode="0%" sourceLinked="0"/>
        <c:majorTickMark val="out"/>
        <c:minorTickMark val="none"/>
        <c:tickLblPos val="nextTo"/>
        <c:crossAx val="405425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  <a:latin typeface="+mn-lt"/>
        </a:defRPr>
      </a:pPr>
      <a:endParaRPr lang="en-US"/>
    </a:p>
  </c:txPr>
  <c:externalData r:id="rId2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011994121191307"/>
          <c:y val="0.17383924095636158"/>
          <c:w val="0.26573727870719854"/>
          <c:h val="0.73637176721708231"/>
        </c:manualLayout>
      </c:layout>
      <c:barChart>
        <c:barDir val="col"/>
        <c:grouping val="stacked"/>
        <c:varyColors val="0"/>
        <c:ser>
          <c:idx val="9"/>
          <c:order val="0"/>
          <c:tx>
            <c:strRef>
              <c:f>Arkusz1!$A$9</c:f>
              <c:strCache>
                <c:ptCount val="1"/>
                <c:pt idx="0">
                  <c:v>dopełnienie T2B</c:v>
                </c:pt>
              </c:strCache>
            </c:strRef>
          </c:tx>
          <c:spPr>
            <a:noFill/>
          </c:spPr>
          <c:invertIfNegative val="0"/>
          <c:dLbls>
            <c:delete val="1"/>
          </c:dLbls>
          <c:val>
            <c:numRef>
              <c:f>Arkusz1!$B$9:$F$9</c:f>
              <c:numCache>
                <c:formatCode>###0%</c:formatCode>
                <c:ptCount val="1"/>
                <c:pt idx="0">
                  <c:v>0.22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5D-41DC-B00C-95DF9040DB2C}"/>
            </c:ext>
          </c:extLst>
        </c:ser>
        <c:ser>
          <c:idx val="0"/>
          <c:order val="1"/>
          <c:tx>
            <c:strRef>
              <c:f>Arkusz1!$A$8</c:f>
              <c:strCache>
                <c:ptCount val="1"/>
                <c:pt idx="0">
                  <c:v>T2B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>
                    <a:solidFill>
                      <a:srgbClr val="6699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Arkusz1!$B$8:$F$8</c:f>
              <c:numCache>
                <c:formatCode>###0%</c:formatCode>
                <c:ptCount val="1"/>
                <c:pt idx="0">
                  <c:v>0.89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F5D-41DC-B00C-95DF9040DB2C}"/>
            </c:ext>
          </c:extLst>
        </c:ser>
        <c:ser>
          <c:idx val="3"/>
          <c:order val="2"/>
          <c:tx>
            <c:strRef>
              <c:f>Arkusz1!$A$6</c:f>
              <c:strCache>
                <c:ptCount val="1"/>
                <c:pt idx="0">
                  <c:v>bardzo zadowolony</c:v>
                </c:pt>
              </c:strCache>
            </c:strRef>
          </c:tx>
          <c:spPr>
            <a:solidFill>
              <a:srgbClr val="9DA6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solidFill>
                <a:srgbClr val="9DA600"/>
              </a:solidFill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Arkusz1!$B$6:$F$6</c:f>
              <c:numCache>
                <c:formatCode>###0%</c:formatCode>
                <c:ptCount val="1"/>
                <c:pt idx="0">
                  <c:v>0.44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F5D-41DC-B00C-95DF9040DB2C}"/>
            </c:ext>
          </c:extLst>
        </c:ser>
        <c:ser>
          <c:idx val="4"/>
          <c:order val="3"/>
          <c:tx>
            <c:strRef>
              <c:f>Arkusz1!$A$5</c:f>
              <c:strCache>
                <c:ptCount val="1"/>
                <c:pt idx="0">
                  <c:v>raczej zadowolony</c:v>
                </c:pt>
              </c:strCache>
            </c:strRef>
          </c:tx>
          <c:spPr>
            <a:solidFill>
              <a:srgbClr val="C8D400"/>
            </a:solidFill>
            <a:ln>
              <a:solidFill>
                <a:srgbClr val="FFFFFF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Arkusz1!$B$5:$F$5</c:f>
              <c:numCache>
                <c:formatCode>###0%</c:formatCode>
                <c:ptCount val="1"/>
                <c:pt idx="0">
                  <c:v>0.45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9F5D-41DC-B00C-95DF9040DB2C}"/>
            </c:ext>
          </c:extLst>
        </c:ser>
        <c:ser>
          <c:idx val="5"/>
          <c:order val="4"/>
          <c:tx>
            <c:strRef>
              <c:f>Arkusz1!$A$4</c:f>
              <c:strCache>
                <c:ptCount val="1"/>
                <c:pt idx="0">
                  <c:v>ani zadowolony, ani niezadowolony</c:v>
                </c:pt>
              </c:strCache>
            </c:strRef>
          </c:tx>
          <c:spPr>
            <a:solidFill>
              <a:srgbClr val="FFFFFF">
                <a:lumMod val="85000"/>
              </a:srgbClr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3"/>
              <c:layout>
                <c:manualLayout>
                  <c:x val="-2.313907442661166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9F5D-41DC-B00C-95DF9040DB2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Arkusz1!$B$4:$F$4</c:f>
              <c:numCache>
                <c:formatCode>###0%</c:formatCode>
                <c:ptCount val="1"/>
                <c:pt idx="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9F5D-41DC-B00C-95DF9040DB2C}"/>
            </c:ext>
          </c:extLst>
        </c:ser>
        <c:ser>
          <c:idx val="6"/>
          <c:order val="5"/>
          <c:tx>
            <c:strRef>
              <c:f>Arkusz1!$A$3</c:f>
              <c:strCache>
                <c:ptCount val="1"/>
                <c:pt idx="0">
                  <c:v>raczej niezadowolony</c:v>
                </c:pt>
              </c:strCache>
            </c:strRef>
          </c:tx>
          <c:spPr>
            <a:solidFill>
              <a:srgbClr val="FFC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-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9F5D-41DC-B00C-95DF9040DB2C}"/>
                </c:ext>
              </c:extLst>
            </c:dLbl>
            <c:dLbl>
              <c:idx val="1"/>
              <c:layout>
                <c:manualLayout>
                  <c:x val="-5.2889312975112353E-2"/>
                  <c:y val="-2.892260725723082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9F5D-41DC-B00C-95DF9040DB2C}"/>
                </c:ext>
              </c:extLst>
            </c:dLbl>
            <c:dLbl>
              <c:idx val="3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9F5D-41DC-B00C-95DF9040DB2C}"/>
                </c:ext>
              </c:extLst>
            </c:dLbl>
            <c:dLbl>
              <c:idx val="4"/>
              <c:layout>
                <c:manualLayout>
                  <c:x val="-3.305582060944521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9F5D-41DC-B00C-95DF9040DB2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Arkusz1!$B$3:$F$3</c:f>
              <c:numCache>
                <c:formatCode>###0%</c:formatCode>
                <c:ptCount val="1"/>
                <c:pt idx="0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9F5D-41DC-B00C-95DF9040DB2C}"/>
            </c:ext>
          </c:extLst>
        </c:ser>
        <c:ser>
          <c:idx val="7"/>
          <c:order val="6"/>
          <c:tx>
            <c:strRef>
              <c:f>Arkusz1!$A$2</c:f>
              <c:strCache>
                <c:ptCount val="1"/>
                <c:pt idx="0">
                  <c:v>bardzo niezadowolony</c:v>
                </c:pt>
              </c:strCache>
            </c:strRef>
          </c:tx>
          <c:spPr>
            <a:solidFill>
              <a:srgbClr val="F39000"/>
            </a:solidFill>
            <a:ln>
              <a:solidFill>
                <a:srgbClr val="FFFFFF"/>
              </a:solidFill>
            </a:ln>
          </c:spPr>
          <c:invertIfNegative val="0"/>
          <c:dLbls>
            <c:dLbl>
              <c:idx val="0"/>
              <c:layout>
                <c:manualLayout>
                  <c:x val="5.6194895036056874E-2"/>
                  <c:y val="2.27754998482013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9F5D-41DC-B00C-95DF9040DB2C}"/>
                </c:ext>
              </c:extLst>
            </c:dLbl>
            <c:dLbl>
              <c:idx val="1"/>
              <c:layout>
                <c:manualLayout>
                  <c:x val="4.297256679227878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9F5D-41DC-B00C-95DF9040DB2C}"/>
                </c:ext>
              </c:extLst>
            </c:dLbl>
            <c:dLbl>
              <c:idx val="2"/>
              <c:layout>
                <c:manualLayout>
                  <c:x val="3.9666984731334252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9F5D-41DC-B00C-95DF9040DB2C}"/>
                </c:ext>
              </c:extLst>
            </c:dLbl>
            <c:dLbl>
              <c:idx val="4"/>
              <c:layout>
                <c:manualLayout>
                  <c:x val="4.627814885322329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9F5D-41DC-B00C-95DF9040DB2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Arkusz1!$B$2:$F$2</c:f>
              <c:numCache>
                <c:formatCode>0%</c:formatCode>
                <c:ptCount val="1"/>
                <c:pt idx="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9F5D-41DC-B00C-95DF9040DB2C}"/>
            </c:ext>
          </c:extLst>
        </c:ser>
        <c:ser>
          <c:idx val="8"/>
          <c:order val="7"/>
          <c:tx>
            <c:strRef>
              <c:f>Arkusz1!$A$7</c:f>
              <c:strCache>
                <c:ptCount val="1"/>
                <c:pt idx="0">
                  <c:v>B2B</c:v>
                </c:pt>
              </c:strCache>
            </c:strRef>
          </c:tx>
          <c:spPr>
            <a:noFill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>
                    <a:solidFill>
                      <a:srgbClr val="BF7300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Arkusz1!$B$1:$C$1</c:f>
              <c:strCache>
                <c:ptCount val="1"/>
                <c:pt idx="0">
                  <c:v>Kolumna1</c:v>
                </c:pt>
              </c:strCache>
            </c:strRef>
          </c:cat>
          <c:val>
            <c:numRef>
              <c:f>Arkusz1!$B$7:$F$7</c:f>
              <c:numCache>
                <c:formatCode>###0%</c:formatCode>
                <c:ptCount val="1"/>
                <c:pt idx="0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9F5D-41DC-B00C-95DF9040DB2C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6"/>
        <c:overlap val="100"/>
        <c:axId val="405425664"/>
        <c:axId val="404278656"/>
      </c:barChart>
      <c:catAx>
        <c:axId val="405425664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404278656"/>
        <c:crosses val="autoZero"/>
        <c:auto val="1"/>
        <c:lblAlgn val="ctr"/>
        <c:lblOffset val="0"/>
        <c:noMultiLvlLbl val="0"/>
      </c:catAx>
      <c:valAx>
        <c:axId val="404278656"/>
        <c:scaling>
          <c:orientation val="maxMin"/>
          <c:max val="2.5"/>
          <c:min val="1"/>
        </c:scaling>
        <c:delete val="1"/>
        <c:axPos val="l"/>
        <c:numFmt formatCode="0%" sourceLinked="0"/>
        <c:majorTickMark val="out"/>
        <c:minorTickMark val="none"/>
        <c:tickLblPos val="nextTo"/>
        <c:crossAx val="405425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  <a:latin typeface="+mn-lt"/>
        </a:defRPr>
      </a:pPr>
      <a:endParaRPr lang="en-US"/>
    </a:p>
  </c:txPr>
  <c:externalData r:id="rId2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537510478982159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2011</c:v>
                </c:pt>
              </c:strCache>
            </c:strRef>
          </c:tx>
          <c:spPr>
            <a:solidFill>
              <a:srgbClr val="00206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Arkusz1!$A$2:$A$10</c:f>
              <c:strCache>
                <c:ptCount val="9"/>
                <c:pt idx="0">
                  <c:v>Ciekawa oferta spędzania wolnego czasu </c:v>
                </c:pt>
                <c:pt idx="1">
                  <c:v>Gościnni i mili ludzie </c:v>
                </c:pt>
                <c:pt idx="2">
                  <c:v>Dobre jedzenie\smaczna kuchnia </c:v>
                </c:pt>
                <c:pt idx="3">
                  <c:v>Różnorodna oferta atrakcji. </c:v>
                </c:pt>
                <c:pt idx="4">
                  <c:v>Wysoka jakość miejsca noclegowego (relatywnie do ceny). </c:v>
                </c:pt>
                <c:pt idx="5">
                  <c:v>Dobry stosunek jakości do ceny całego pobytu </c:v>
                </c:pt>
                <c:pt idx="6">
                  <c:v>Dobra jakość obsługi turysty </c:v>
                </c:pt>
                <c:pt idx="7">
                  <c:v>Jestem zaskoczony jak tu zielono, ładnie, jak tu się dużo zmieniło. </c:v>
                </c:pt>
                <c:pt idx="8">
                  <c:v>Inne</c:v>
                </c:pt>
              </c:strCache>
            </c:strRef>
          </c:cat>
          <c:val>
            <c:numRef>
              <c:f>Arkusz1!$B$2:$B$10</c:f>
              <c:numCache>
                <c:formatCode>0%</c:formatCode>
                <c:ptCount val="9"/>
                <c:pt idx="0">
                  <c:v>0.44569999999999999</c:v>
                </c:pt>
                <c:pt idx="1">
                  <c:v>0.43719999999999998</c:v>
                </c:pt>
                <c:pt idx="2">
                  <c:v>0.3876</c:v>
                </c:pt>
                <c:pt idx="3">
                  <c:v>0.245</c:v>
                </c:pt>
                <c:pt idx="4">
                  <c:v>0.22579999999999997</c:v>
                </c:pt>
                <c:pt idx="5">
                  <c:v>0.20499999999999999</c:v>
                </c:pt>
                <c:pt idx="6">
                  <c:v>0.1641</c:v>
                </c:pt>
                <c:pt idx="7">
                  <c:v>9.7299999999999998E-2</c:v>
                </c:pt>
                <c:pt idx="8">
                  <c:v>9.4800000000000009E-2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E-45A1-8CC2-6BB7C0094A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344790528"/>
        <c:axId val="171230336"/>
      </c:barChart>
      <c:catAx>
        <c:axId val="344790528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171230336"/>
        <c:crosses val="autoZero"/>
        <c:auto val="1"/>
        <c:lblAlgn val="ctr"/>
        <c:lblOffset val="100"/>
        <c:noMultiLvlLbl val="0"/>
      </c:catAx>
      <c:valAx>
        <c:axId val="171230336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344790528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330656591087128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Arkusz1!$A$2:$A$10</c:f>
              <c:numCache>
                <c:formatCode>General</c:formatCode>
                <c:ptCount val="9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7</c:v>
                </c:pt>
                <c:pt idx="6">
                  <c:v>8</c:v>
                </c:pt>
                <c:pt idx="7">
                  <c:v>9</c:v>
                </c:pt>
                <c:pt idx="8">
                  <c:v>10</c:v>
                </c:pt>
              </c:numCache>
            </c:numRef>
          </c:cat>
          <c:val>
            <c:numRef>
              <c:f>Arkusz1!$B$2:$B$10</c:f>
              <c:numCache>
                <c:formatCode>0%</c:formatCode>
                <c:ptCount val="9"/>
                <c:pt idx="0">
                  <c:v>0.51</c:v>
                </c:pt>
                <c:pt idx="1">
                  <c:v>0.47</c:v>
                </c:pt>
                <c:pt idx="2">
                  <c:v>0.41</c:v>
                </c:pt>
                <c:pt idx="3">
                  <c:v>0.2</c:v>
                </c:pt>
                <c:pt idx="4">
                  <c:v>0.06</c:v>
                </c:pt>
                <c:pt idx="5">
                  <c:v>0.22</c:v>
                </c:pt>
                <c:pt idx="6">
                  <c:v>0.11</c:v>
                </c:pt>
                <c:pt idx="7">
                  <c:v>0.18</c:v>
                </c:pt>
                <c:pt idx="8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5F7-4406-88C8-A53E1D51FEB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242600960"/>
        <c:axId val="239710144"/>
      </c:barChart>
      <c:catAx>
        <c:axId val="242600960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239710144"/>
        <c:crosses val="autoZero"/>
        <c:auto val="1"/>
        <c:lblAlgn val="ctr"/>
        <c:lblOffset val="100"/>
        <c:noMultiLvlLbl val="0"/>
      </c:catAx>
      <c:valAx>
        <c:axId val="239710144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242600960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37613019891500898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Arkusz1!$A$2:$A$10</c:f>
              <c:strCache>
                <c:ptCount val="9"/>
                <c:pt idx="0">
                  <c:v>gościnni i mili ludzie</c:v>
                </c:pt>
                <c:pt idx="1">
                  <c:v>dobre jedzenie, smaczna kuchnia</c:v>
                </c:pt>
                <c:pt idx="2">
                  <c:v>ciekawa oferta spędzania wolnego czasu</c:v>
                </c:pt>
                <c:pt idx="3">
                  <c:v>różnorodna oferta atrakcji</c:v>
                </c:pt>
                <c:pt idx="4">
                  <c:v>jestem zaskoczony jak tu zielono, ładnie, jak się dużo zmieniło</c:v>
                </c:pt>
                <c:pt idx="5">
                  <c:v>dobry stosunek jakości do ceny całego pobytu</c:v>
                </c:pt>
                <c:pt idx="6">
                  <c:v>wysoka jakość miejsca noclegowego</c:v>
                </c:pt>
                <c:pt idx="7">
                  <c:v>dobra jakość obsługi turystycznej</c:v>
                </c:pt>
                <c:pt idx="8">
                  <c:v>trudno powiedzieć / inne</c:v>
                </c:pt>
              </c:strCache>
            </c:strRef>
          </c:cat>
          <c:val>
            <c:numRef>
              <c:f>Arkusz1!$B$2:$B$10</c:f>
              <c:numCache>
                <c:formatCode>0%</c:formatCode>
                <c:ptCount val="9"/>
                <c:pt idx="0">
                  <c:v>0.56999999999999995</c:v>
                </c:pt>
                <c:pt idx="1">
                  <c:v>0.28999999999999998</c:v>
                </c:pt>
                <c:pt idx="2">
                  <c:v>0.45</c:v>
                </c:pt>
                <c:pt idx="3">
                  <c:v>0.33</c:v>
                </c:pt>
                <c:pt idx="4">
                  <c:v>0.17</c:v>
                </c:pt>
                <c:pt idx="5">
                  <c:v>0.18</c:v>
                </c:pt>
                <c:pt idx="6">
                  <c:v>0.16</c:v>
                </c:pt>
                <c:pt idx="7">
                  <c:v>0.13</c:v>
                </c:pt>
                <c:pt idx="8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3BC-499B-BA65-F445486322C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242793472"/>
        <c:axId val="239711872"/>
      </c:barChart>
      <c:catAx>
        <c:axId val="242793472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239711872"/>
        <c:crosses val="autoZero"/>
        <c:auto val="1"/>
        <c:lblAlgn val="ctr"/>
        <c:lblOffset val="100"/>
        <c:noMultiLvlLbl val="0"/>
      </c:catAx>
      <c:valAx>
        <c:axId val="239711872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242793472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330656591087128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2011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Arkusz1!$A$2:$A$10</c:f>
              <c:numCache>
                <c:formatCode>General</c:formatCode>
                <c:ptCount val="9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7</c:v>
                </c:pt>
                <c:pt idx="6">
                  <c:v>8</c:v>
                </c:pt>
                <c:pt idx="7">
                  <c:v>9</c:v>
                </c:pt>
                <c:pt idx="8">
                  <c:v>10</c:v>
                </c:pt>
              </c:numCache>
            </c:numRef>
          </c:cat>
          <c:val>
            <c:numRef>
              <c:f>Arkusz1!$B$2:$B$10</c:f>
              <c:numCache>
                <c:formatCode>0%</c:formatCode>
                <c:ptCount val="9"/>
                <c:pt idx="0">
                  <c:v>0.45</c:v>
                </c:pt>
                <c:pt idx="1">
                  <c:v>0.39</c:v>
                </c:pt>
                <c:pt idx="2">
                  <c:v>0.44</c:v>
                </c:pt>
                <c:pt idx="3">
                  <c:v>0.39</c:v>
                </c:pt>
                <c:pt idx="4">
                  <c:v>0.1</c:v>
                </c:pt>
                <c:pt idx="5">
                  <c:v>0.24</c:v>
                </c:pt>
                <c:pt idx="6">
                  <c:v>0.11</c:v>
                </c:pt>
                <c:pt idx="7">
                  <c:v>0.2</c:v>
                </c:pt>
                <c:pt idx="8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3E-40F0-898E-4EF03483728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242600960"/>
        <c:axId val="239710144"/>
      </c:barChart>
      <c:catAx>
        <c:axId val="242600960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239710144"/>
        <c:crosses val="autoZero"/>
        <c:auto val="1"/>
        <c:lblAlgn val="ctr"/>
        <c:lblOffset val="100"/>
        <c:noMultiLvlLbl val="0"/>
      </c:catAx>
      <c:valAx>
        <c:axId val="239710144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242600960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37613019891500898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0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Arkusz1!$A$2:$A$10</c:f>
              <c:strCache>
                <c:ptCount val="9"/>
                <c:pt idx="0">
                  <c:v>gościnni i mili ludzie</c:v>
                </c:pt>
                <c:pt idx="1">
                  <c:v>dobre jedzenie, smaczna kuchnia</c:v>
                </c:pt>
                <c:pt idx="2">
                  <c:v>ciekawa oferta spędzania wolnego czasu</c:v>
                </c:pt>
                <c:pt idx="3">
                  <c:v>różnorodna oferta atrakcji</c:v>
                </c:pt>
                <c:pt idx="4">
                  <c:v>jestem zaskoczony jak tu zielono, ładnie, jak się dużo zmieniło</c:v>
                </c:pt>
                <c:pt idx="5">
                  <c:v>dobry stosunek jakości do ceny całego pobytu</c:v>
                </c:pt>
                <c:pt idx="6">
                  <c:v>wysoka jakość miejsca noclegowego</c:v>
                </c:pt>
                <c:pt idx="7">
                  <c:v>dobra jakość obsługi turystycznej</c:v>
                </c:pt>
                <c:pt idx="8">
                  <c:v>trudno powiedzieć / inne</c:v>
                </c:pt>
              </c:strCache>
            </c:strRef>
          </c:cat>
          <c:val>
            <c:numRef>
              <c:f>Arkusz1!$B$2:$B$10</c:f>
              <c:numCache>
                <c:formatCode>0%</c:formatCode>
                <c:ptCount val="9"/>
                <c:pt idx="0">
                  <c:v>0.44</c:v>
                </c:pt>
                <c:pt idx="1">
                  <c:v>0.39</c:v>
                </c:pt>
                <c:pt idx="2">
                  <c:v>0.45</c:v>
                </c:pt>
                <c:pt idx="3">
                  <c:v>0.25</c:v>
                </c:pt>
                <c:pt idx="4">
                  <c:v>0.1</c:v>
                </c:pt>
                <c:pt idx="5">
                  <c:v>0.21</c:v>
                </c:pt>
                <c:pt idx="6">
                  <c:v>0.23</c:v>
                </c:pt>
                <c:pt idx="7">
                  <c:v>0.16</c:v>
                </c:pt>
                <c:pt idx="8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316-4E4A-8082-00FD2C7162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242793472"/>
        <c:axId val="239711872"/>
      </c:barChart>
      <c:catAx>
        <c:axId val="242793472"/>
        <c:scaling>
          <c:orientation val="maxMin"/>
        </c:scaling>
        <c:delete val="1"/>
        <c:axPos val="l"/>
        <c:numFmt formatCode="General" sourceLinked="0"/>
        <c:majorTickMark val="out"/>
        <c:minorTickMark val="none"/>
        <c:tickLblPos val="nextTo"/>
        <c:crossAx val="239711872"/>
        <c:crosses val="autoZero"/>
        <c:auto val="1"/>
        <c:lblAlgn val="ctr"/>
        <c:lblOffset val="100"/>
        <c:noMultiLvlLbl val="0"/>
      </c:catAx>
      <c:valAx>
        <c:axId val="239711872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242793472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9099" cy="49869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54939" y="0"/>
            <a:ext cx="2949099" cy="49869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2691DDE-BA6A-4F57-909C-98F49C72955F}" type="datetimeFigureOut">
              <a:rPr lang="en-GB" smtClean="0"/>
              <a:t>07/05/2026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9440647"/>
            <a:ext cx="2949099" cy="49869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54939" y="9440647"/>
            <a:ext cx="2949099" cy="49869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C50D33-42BE-4A7B-9A0E-84D31BC6EF4B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3455353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9099" cy="49869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4939" y="0"/>
            <a:ext cx="2949099" cy="49869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BAAC5B1-F58D-4268-BB75-9856A9D794A6}" type="datetimeFigureOut">
              <a:rPr lang="en-GB" smtClean="0"/>
              <a:t>07/05/2026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3013"/>
            <a:ext cx="5961063" cy="33543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0562" y="4783307"/>
            <a:ext cx="5444490" cy="391361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40647"/>
            <a:ext cx="2949099" cy="49869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4939" y="9440647"/>
            <a:ext cx="2949099" cy="49869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5900C33-90AE-4963-9AD8-3B07939F57E9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0960602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pPr/>
              <a:t>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3534009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pPr/>
              <a:t>71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2708621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pPr/>
              <a:t>72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0263536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pPr/>
              <a:t>73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0095902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.emf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.emf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.emf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.emf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1 x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87596ED-8270-4BD9-9069-84F474882F2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Click to add title</a:t>
            </a:r>
            <a:endParaRPr lang="en-GB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ACA3A6B-089A-48DA-907F-9446B127609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856913" y="6390000"/>
            <a:ext cx="969962" cy="196850"/>
          </a:xfrm>
          <a:prstGeom prst="rect">
            <a:avLst/>
          </a:prstGeom>
        </p:spPr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E873D13-8BEF-4470-A16D-19EDE6E7AAA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72400" y="6390000"/>
            <a:ext cx="7495200" cy="198000"/>
          </a:xfrm>
          <a:prstGeom prst="rect">
            <a:avLst/>
          </a:prstGeom>
        </p:spPr>
        <p:txBody>
          <a:bodyPr/>
          <a:lstStyle/>
          <a:p>
            <a:endParaRPr lang="en-GB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50105BF4-D562-44BF-BA5C-F9CA4C0FE91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60363" y="910800"/>
            <a:ext cx="11466000" cy="396000"/>
          </a:xfrm>
        </p:spPr>
        <p:txBody>
          <a:bodyPr/>
          <a:lstStyle>
            <a:lvl1pPr>
              <a:spcBef>
                <a:spcPts val="600"/>
              </a:spcBef>
              <a:defRPr sz="2200"/>
            </a:lvl1pPr>
          </a:lstStyle>
          <a:p>
            <a:pPr lvl="0"/>
            <a:r>
              <a:rPr lang="en-US" dirty="0"/>
              <a:t>Click to add subtitle</a:t>
            </a:r>
            <a:endParaRPr lang="en-GB" dirty="0"/>
          </a:p>
        </p:txBody>
      </p:sp>
      <p:sp>
        <p:nvSpPr>
          <p:cNvPr id="10" name="Content Placeholder 9">
            <a:extLst>
              <a:ext uri="{FF2B5EF4-FFF2-40B4-BE49-F238E27FC236}">
                <a16:creationId xmlns:a16="http://schemas.microsoft.com/office/drawing/2014/main" id="{E01F0EAC-DF03-4553-8D22-C26B163DC97D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360363" y="1710000"/>
            <a:ext cx="11466000" cy="3999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29607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5 x content +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305C433-9252-44D6-8AA4-495DB59340D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9999" y="430718"/>
            <a:ext cx="11466875" cy="40320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add title</a:t>
            </a:r>
            <a:endParaRPr lang="en-GB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76AA46E-1017-4823-B4EC-B35766CE676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856913" y="6390000"/>
            <a:ext cx="969962" cy="196850"/>
          </a:xfrm>
          <a:prstGeom prst="rect">
            <a:avLst/>
          </a:prstGeom>
        </p:spPr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1E1B86A-68D0-4D2D-A5CB-00F231C8BC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72400" y="6390000"/>
            <a:ext cx="7495200" cy="198000"/>
          </a:xfrm>
          <a:prstGeom prst="rect">
            <a:avLst/>
          </a:prstGeom>
        </p:spPr>
        <p:txBody>
          <a:bodyPr/>
          <a:lstStyle/>
          <a:p>
            <a:endParaRPr lang="en-GB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634B8469-FF2E-4467-8E43-A49A3388A2F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60363" y="1710000"/>
            <a:ext cx="2149200" cy="604800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US" dirty="0"/>
              <a:t>Click to add text</a:t>
            </a:r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6F0DDC14-9B67-4FE8-BC58-A70501A5344F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60000" y="2376000"/>
            <a:ext cx="2149200" cy="3344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A007D028-2ECB-46AF-8517-CCF9C089D81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689691" y="1710000"/>
            <a:ext cx="2149200" cy="604800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US" dirty="0"/>
              <a:t>Click to add text</a:t>
            </a:r>
            <a:endParaRPr lang="en-GB" dirty="0"/>
          </a:p>
        </p:txBody>
      </p:sp>
      <p:sp>
        <p:nvSpPr>
          <p:cNvPr id="12" name="Content Placeholder 11">
            <a:extLst>
              <a:ext uri="{FF2B5EF4-FFF2-40B4-BE49-F238E27FC236}">
                <a16:creationId xmlns:a16="http://schemas.microsoft.com/office/drawing/2014/main" id="{2F1DDE75-E486-4A48-BDBB-2C2A5B5E64D3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2689419" y="2376000"/>
            <a:ext cx="2149200" cy="3344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87A506B6-1DA9-4CD7-9F56-C6BF2FDC187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19019" y="1710000"/>
            <a:ext cx="2149200" cy="604800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US" dirty="0"/>
              <a:t>Click to add text</a:t>
            </a:r>
            <a:endParaRPr lang="en-GB" dirty="0"/>
          </a:p>
        </p:txBody>
      </p:sp>
      <p:sp>
        <p:nvSpPr>
          <p:cNvPr id="16" name="Content Placeholder 15">
            <a:extLst>
              <a:ext uri="{FF2B5EF4-FFF2-40B4-BE49-F238E27FC236}">
                <a16:creationId xmlns:a16="http://schemas.microsoft.com/office/drawing/2014/main" id="{3F41FFAE-2857-4B94-916D-0210AE0A1766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5018838" y="2376000"/>
            <a:ext cx="2149200" cy="3344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8C34C508-C3AF-422F-B1C7-A38F34513AB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348347" y="1710000"/>
            <a:ext cx="2149200" cy="604800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US" dirty="0"/>
              <a:t>Click to add text</a:t>
            </a:r>
            <a:endParaRPr lang="en-GB" dirty="0"/>
          </a:p>
        </p:txBody>
      </p:sp>
      <p:sp>
        <p:nvSpPr>
          <p:cNvPr id="20" name="Content Placeholder 19">
            <a:extLst>
              <a:ext uri="{FF2B5EF4-FFF2-40B4-BE49-F238E27FC236}">
                <a16:creationId xmlns:a16="http://schemas.microsoft.com/office/drawing/2014/main" id="{0D9455C4-8047-4B5B-B5BC-4A0379405BC2}"/>
              </a:ext>
            </a:extLst>
          </p:cNvPr>
          <p:cNvSpPr>
            <a:spLocks noGrp="1"/>
          </p:cNvSpPr>
          <p:nvPr>
            <p:ph sz="quarter" idx="19" hasCustomPrompt="1"/>
          </p:nvPr>
        </p:nvSpPr>
        <p:spPr>
          <a:xfrm>
            <a:off x="7348257" y="2376488"/>
            <a:ext cx="2149200" cy="3344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5AEAC907-A41C-4782-BCD8-2B8C0ADD422D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677674" y="1710000"/>
            <a:ext cx="2149200" cy="604800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US" dirty="0"/>
              <a:t>Click to add text</a:t>
            </a:r>
            <a:endParaRPr lang="en-GB" dirty="0"/>
          </a:p>
        </p:txBody>
      </p:sp>
      <p:sp>
        <p:nvSpPr>
          <p:cNvPr id="24" name="Content Placeholder 23">
            <a:extLst>
              <a:ext uri="{FF2B5EF4-FFF2-40B4-BE49-F238E27FC236}">
                <a16:creationId xmlns:a16="http://schemas.microsoft.com/office/drawing/2014/main" id="{056BBA8E-FD61-47C5-A779-B66918B4D327}"/>
              </a:ext>
            </a:extLst>
          </p:cNvPr>
          <p:cNvSpPr>
            <a:spLocks noGrp="1"/>
          </p:cNvSpPr>
          <p:nvPr>
            <p:ph sz="quarter" idx="21" hasCustomPrompt="1"/>
          </p:nvPr>
        </p:nvSpPr>
        <p:spPr>
          <a:xfrm>
            <a:off x="9677674" y="2376000"/>
            <a:ext cx="2149200" cy="3344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26" name="Text Placeholder 25">
            <a:extLst>
              <a:ext uri="{FF2B5EF4-FFF2-40B4-BE49-F238E27FC236}">
                <a16:creationId xmlns:a16="http://schemas.microsoft.com/office/drawing/2014/main" id="{48EED4C4-55A2-440F-BFEB-B054C51690A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360000" y="910800"/>
            <a:ext cx="11466000" cy="396000"/>
          </a:xfrm>
        </p:spPr>
        <p:txBody>
          <a:bodyPr/>
          <a:lstStyle>
            <a:lvl1pPr>
              <a:spcBef>
                <a:spcPts val="600"/>
              </a:spcBef>
              <a:defRPr sz="2200"/>
            </a:lvl1pPr>
          </a:lstStyle>
          <a:p>
            <a:pPr lvl="0"/>
            <a:r>
              <a:rPr lang="en-US" dirty="0"/>
              <a:t>Click to add subtitle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541623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6 x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384F353-7CBB-4EBB-BB48-0DDB45E9B8E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Click to add title</a:t>
            </a:r>
            <a:endParaRPr lang="en-GB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055794D1-DF29-4B89-9359-EE65C8A56AF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856913" y="6390000"/>
            <a:ext cx="969962" cy="196850"/>
          </a:xfrm>
          <a:prstGeom prst="rect">
            <a:avLst/>
          </a:prstGeom>
        </p:spPr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C772A83-22C7-42BE-87D1-B99FEC1350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72400" y="6390000"/>
            <a:ext cx="7495200" cy="198000"/>
          </a:xfrm>
          <a:prstGeom prst="rect">
            <a:avLst/>
          </a:prstGeom>
        </p:spPr>
        <p:txBody>
          <a:bodyPr/>
          <a:lstStyle/>
          <a:p>
            <a:endParaRPr lang="en-GB" dirty="0"/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27B7932-7D06-4E7E-AF70-44D39F481C0B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60000" y="1710000"/>
            <a:ext cx="1760400" cy="3999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2FB353AB-4D08-4BBD-91C2-E6A30A5F493F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301120" y="1710000"/>
            <a:ext cx="1760400" cy="3999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0" name="Content Placeholder 9">
            <a:extLst>
              <a:ext uri="{FF2B5EF4-FFF2-40B4-BE49-F238E27FC236}">
                <a16:creationId xmlns:a16="http://schemas.microsoft.com/office/drawing/2014/main" id="{F4A6B5AF-EB3C-46C5-B212-27204822781C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4242240" y="1710000"/>
            <a:ext cx="1760400" cy="3999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2" name="Content Placeholder 11">
            <a:extLst>
              <a:ext uri="{FF2B5EF4-FFF2-40B4-BE49-F238E27FC236}">
                <a16:creationId xmlns:a16="http://schemas.microsoft.com/office/drawing/2014/main" id="{5800475F-DBE2-47A0-89B9-1175EDD8427E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6183360" y="1710000"/>
            <a:ext cx="1760400" cy="3999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4" name="Content Placeholder 13">
            <a:extLst>
              <a:ext uri="{FF2B5EF4-FFF2-40B4-BE49-F238E27FC236}">
                <a16:creationId xmlns:a16="http://schemas.microsoft.com/office/drawing/2014/main" id="{0B5CE08A-01D2-488B-843A-CA3415AB7320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8124480" y="1710000"/>
            <a:ext cx="1760400" cy="3999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6" name="Content Placeholder 15">
            <a:extLst>
              <a:ext uri="{FF2B5EF4-FFF2-40B4-BE49-F238E27FC236}">
                <a16:creationId xmlns:a16="http://schemas.microsoft.com/office/drawing/2014/main" id="{39BAB9BC-6F39-4494-87B4-04D45B7607BE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10065600" y="1710000"/>
            <a:ext cx="1760400" cy="3999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569F7FED-54BA-4C56-83A5-FA86011940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360000" y="910800"/>
            <a:ext cx="11466000" cy="396000"/>
          </a:xfrm>
        </p:spPr>
        <p:txBody>
          <a:bodyPr/>
          <a:lstStyle>
            <a:lvl1pPr>
              <a:spcBef>
                <a:spcPts val="600"/>
              </a:spcBef>
              <a:defRPr sz="2200"/>
            </a:lvl1pPr>
            <a:lvl2pPr>
              <a:defRPr sz="2200"/>
            </a:lvl2pPr>
            <a:lvl3pPr>
              <a:defRPr sz="2200"/>
            </a:lvl3pPr>
            <a:lvl4pPr>
              <a:defRPr sz="2200"/>
            </a:lvl4pPr>
            <a:lvl5pPr>
              <a:defRPr sz="2200"/>
            </a:lvl5pPr>
          </a:lstStyle>
          <a:p>
            <a:pPr lvl="0"/>
            <a:r>
              <a:rPr lang="en-US" dirty="0"/>
              <a:t>Click to add subtitle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80084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6 x content +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836FA1-AACD-4AC6-8977-227A1E8204A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9999" y="430718"/>
            <a:ext cx="11466875" cy="40320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add title</a:t>
            </a:r>
            <a:endParaRPr lang="en-GB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E9A02C0-437A-4731-B690-16D1AFCAA82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856913" y="6390000"/>
            <a:ext cx="969962" cy="196850"/>
          </a:xfrm>
          <a:prstGeom prst="rect">
            <a:avLst/>
          </a:prstGeom>
        </p:spPr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7CC7B4E-73B3-4F33-A7FC-00F64BC9BB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72400" y="6390000"/>
            <a:ext cx="7495200" cy="198000"/>
          </a:xfrm>
          <a:prstGeom prst="rect">
            <a:avLst/>
          </a:prstGeom>
        </p:spPr>
        <p:txBody>
          <a:bodyPr/>
          <a:lstStyle/>
          <a:p>
            <a:endParaRPr lang="en-GB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570764FD-7DA2-4FE5-A31B-6691075F468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60000" y="1708149"/>
            <a:ext cx="1760400" cy="604800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US" dirty="0"/>
              <a:t>Click to add text</a:t>
            </a:r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CBC0C4CA-E13F-460B-A188-81482902B701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60000" y="2376000"/>
            <a:ext cx="1760400" cy="3344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E105AA54-6669-4974-B1E8-3E58001D876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301120" y="1708149"/>
            <a:ext cx="1760400" cy="604800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US" dirty="0"/>
              <a:t>Click to add text</a:t>
            </a:r>
            <a:endParaRPr lang="en-GB" dirty="0"/>
          </a:p>
        </p:txBody>
      </p:sp>
      <p:sp>
        <p:nvSpPr>
          <p:cNvPr id="12" name="Content Placeholder 11">
            <a:extLst>
              <a:ext uri="{FF2B5EF4-FFF2-40B4-BE49-F238E27FC236}">
                <a16:creationId xmlns:a16="http://schemas.microsoft.com/office/drawing/2014/main" id="{D2A0DDBF-A8B7-4F77-B8D5-E6CF8FB015AE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2301120" y="2376000"/>
            <a:ext cx="1760400" cy="3344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793D7A9-75C8-4028-9CA8-F07E93F82E4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242240" y="1708150"/>
            <a:ext cx="1760400" cy="604800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US" dirty="0"/>
              <a:t>Click to add text</a:t>
            </a:r>
            <a:endParaRPr lang="en-GB" dirty="0"/>
          </a:p>
        </p:txBody>
      </p:sp>
      <p:sp>
        <p:nvSpPr>
          <p:cNvPr id="16" name="Content Placeholder 15">
            <a:extLst>
              <a:ext uri="{FF2B5EF4-FFF2-40B4-BE49-F238E27FC236}">
                <a16:creationId xmlns:a16="http://schemas.microsoft.com/office/drawing/2014/main" id="{9B5E2A26-6C2A-419D-B4DC-291BA85B0C8A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4242240" y="2376000"/>
            <a:ext cx="1760400" cy="3344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3DE92C5F-EFFE-48BF-93E1-CC78EFCD29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83360" y="1708149"/>
            <a:ext cx="1760400" cy="604800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US" dirty="0"/>
              <a:t>Click to add text</a:t>
            </a:r>
            <a:endParaRPr lang="en-GB" dirty="0"/>
          </a:p>
        </p:txBody>
      </p:sp>
      <p:sp>
        <p:nvSpPr>
          <p:cNvPr id="20" name="Content Placeholder 19">
            <a:extLst>
              <a:ext uri="{FF2B5EF4-FFF2-40B4-BE49-F238E27FC236}">
                <a16:creationId xmlns:a16="http://schemas.microsoft.com/office/drawing/2014/main" id="{3DA85A52-F7FD-4298-9AE5-CB80F4E3C640}"/>
              </a:ext>
            </a:extLst>
          </p:cNvPr>
          <p:cNvSpPr>
            <a:spLocks noGrp="1"/>
          </p:cNvSpPr>
          <p:nvPr>
            <p:ph sz="quarter" idx="19" hasCustomPrompt="1"/>
          </p:nvPr>
        </p:nvSpPr>
        <p:spPr>
          <a:xfrm>
            <a:off x="6183360" y="2376000"/>
            <a:ext cx="1760400" cy="3344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44E88849-5449-4627-813B-31B40F08F00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124480" y="1708150"/>
            <a:ext cx="1760400" cy="604800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US" dirty="0"/>
              <a:t>Click to add text</a:t>
            </a:r>
            <a:endParaRPr lang="en-GB" dirty="0"/>
          </a:p>
        </p:txBody>
      </p:sp>
      <p:sp>
        <p:nvSpPr>
          <p:cNvPr id="24" name="Content Placeholder 23">
            <a:extLst>
              <a:ext uri="{FF2B5EF4-FFF2-40B4-BE49-F238E27FC236}">
                <a16:creationId xmlns:a16="http://schemas.microsoft.com/office/drawing/2014/main" id="{9A7FC01F-A245-4C0F-BF24-3AAE6AC55CC4}"/>
              </a:ext>
            </a:extLst>
          </p:cNvPr>
          <p:cNvSpPr>
            <a:spLocks noGrp="1"/>
          </p:cNvSpPr>
          <p:nvPr>
            <p:ph sz="quarter" idx="21" hasCustomPrompt="1"/>
          </p:nvPr>
        </p:nvSpPr>
        <p:spPr>
          <a:xfrm>
            <a:off x="8124480" y="2376000"/>
            <a:ext cx="1760400" cy="3344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26" name="Text Placeholder 25">
            <a:extLst>
              <a:ext uri="{FF2B5EF4-FFF2-40B4-BE49-F238E27FC236}">
                <a16:creationId xmlns:a16="http://schemas.microsoft.com/office/drawing/2014/main" id="{5CCD92EA-38A4-44E5-ADF7-78EA3D6DD06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10065600" y="1708150"/>
            <a:ext cx="1760400" cy="604800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US" dirty="0"/>
              <a:t>Click to add text</a:t>
            </a:r>
            <a:endParaRPr lang="en-GB" dirty="0"/>
          </a:p>
        </p:txBody>
      </p:sp>
      <p:sp>
        <p:nvSpPr>
          <p:cNvPr id="28" name="Content Placeholder 27">
            <a:extLst>
              <a:ext uri="{FF2B5EF4-FFF2-40B4-BE49-F238E27FC236}">
                <a16:creationId xmlns:a16="http://schemas.microsoft.com/office/drawing/2014/main" id="{8317D903-C6B2-443C-A2F2-E7B672E08E3B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10065600" y="2376000"/>
            <a:ext cx="1760400" cy="3344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30" name="Text Placeholder 29">
            <a:extLst>
              <a:ext uri="{FF2B5EF4-FFF2-40B4-BE49-F238E27FC236}">
                <a16:creationId xmlns:a16="http://schemas.microsoft.com/office/drawing/2014/main" id="{D26D01CC-3541-4F97-AF97-73FF6352033A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0000" y="910800"/>
            <a:ext cx="11466000" cy="396000"/>
          </a:xfrm>
        </p:spPr>
        <p:txBody>
          <a:bodyPr/>
          <a:lstStyle>
            <a:lvl1pPr>
              <a:spcBef>
                <a:spcPts val="600"/>
              </a:spcBef>
              <a:defRPr sz="2200"/>
            </a:lvl1pPr>
          </a:lstStyle>
          <a:p>
            <a:pPr lvl="0"/>
            <a:r>
              <a:rPr lang="en-US" dirty="0"/>
              <a:t>Click to add subtitle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50292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C462903-71A8-4BD2-B059-6BA4C3AA398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9999" y="430718"/>
            <a:ext cx="5626800" cy="40320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add title</a:t>
            </a:r>
            <a:endParaRPr lang="en-GB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33EFCC3-809C-4472-825A-5268DA75957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856913" y="6390000"/>
            <a:ext cx="969962" cy="196850"/>
          </a:xfrm>
          <a:prstGeom prst="rect">
            <a:avLst/>
          </a:prstGeom>
        </p:spPr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57A7757-8EC5-4D12-B56F-AB9F88D69A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72400" y="6390000"/>
            <a:ext cx="7495200" cy="198000"/>
          </a:xfrm>
          <a:prstGeom prst="rect">
            <a:avLst/>
          </a:prstGeom>
        </p:spPr>
        <p:txBody>
          <a:bodyPr/>
          <a:lstStyle/>
          <a:p>
            <a:endParaRPr lang="en-GB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C55437D9-CE22-451C-B458-B3F648A6423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60000" y="1708150"/>
            <a:ext cx="5626800" cy="3999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9F169CDD-9FFC-4BEA-A4C1-F55F1EBC5A6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02799" y="430717"/>
            <a:ext cx="5626800" cy="5468400"/>
          </a:xfrm>
        </p:spPr>
        <p:txBody>
          <a:bodyPr anchor="ctr" anchorCtr="0"/>
          <a:lstStyle>
            <a:lvl1pPr algn="ctr">
              <a:defRPr/>
            </a:lvl1pPr>
          </a:lstStyle>
          <a:p>
            <a:r>
              <a:rPr lang="pl-PL"/>
              <a:t>Kliknij ikonę, aby dodać obraz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64537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8FAACB8-7B00-457D-8F89-FB4DD9039A6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856913" y="6390000"/>
            <a:ext cx="969962" cy="196850"/>
          </a:xfrm>
          <a:prstGeom prst="rect">
            <a:avLst/>
          </a:prstGeom>
        </p:spPr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6556072-910B-4986-8C02-A52A7544609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72400" y="6390000"/>
            <a:ext cx="7495200" cy="198000"/>
          </a:xfrm>
          <a:prstGeom prst="rect">
            <a:avLst/>
          </a:prstGeom>
        </p:spPr>
        <p:txBody>
          <a:bodyPr/>
          <a:lstStyle/>
          <a:p>
            <a:endParaRPr lang="en-GB" dirty="0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44F34447-13E0-43B9-BE1F-C60C03555D3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60000" y="432000"/>
            <a:ext cx="5627561" cy="5468400"/>
          </a:xfrm>
        </p:spPr>
        <p:txBody>
          <a:bodyPr anchor="ctr" anchorCtr="0"/>
          <a:lstStyle>
            <a:lvl1pPr algn="ctr">
              <a:defRPr/>
            </a:lvl1pPr>
          </a:lstStyle>
          <a:p>
            <a:r>
              <a:rPr lang="pl-PL"/>
              <a:t>Kliknij ikonę, aby dodać obraz</a:t>
            </a:r>
            <a:endParaRPr lang="en-GB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10D6BD01-6C23-44ED-8363-1C234E2533E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202361" y="1708150"/>
            <a:ext cx="5626800" cy="3999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6AABB0-FC25-4DDA-B141-9861B8EF64B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02361" y="430718"/>
            <a:ext cx="5626800" cy="40320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add title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25554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 - sub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7698738-2E1C-4407-AE23-FC7C5224777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Click to add title</a:t>
            </a:r>
            <a:endParaRPr lang="en-GB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8DB932A-F9A4-4379-8F69-FA63BDFA249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856913" y="6390000"/>
            <a:ext cx="969962" cy="196850"/>
          </a:xfrm>
          <a:prstGeom prst="rect">
            <a:avLst/>
          </a:prstGeom>
        </p:spPr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C347A58-42BF-4A47-A878-643A5CD279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72400" y="6390000"/>
            <a:ext cx="7495200" cy="198000"/>
          </a:xfrm>
          <a:prstGeom prst="rect">
            <a:avLst/>
          </a:prstGeom>
        </p:spPr>
        <p:txBody>
          <a:bodyPr/>
          <a:lstStyle/>
          <a:p>
            <a:endParaRPr lang="en-GB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F7C6D4BB-14E1-42DC-832A-2D0CE786328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60363" y="910800"/>
            <a:ext cx="11466512" cy="396000"/>
          </a:xfrm>
        </p:spPr>
        <p:txBody>
          <a:bodyPr/>
          <a:lstStyle>
            <a:lvl1pPr>
              <a:spcBef>
                <a:spcPts val="600"/>
              </a:spcBef>
              <a:defRPr sz="2200"/>
            </a:lvl1pPr>
          </a:lstStyle>
          <a:p>
            <a:pPr lvl="0"/>
            <a:r>
              <a:rPr lang="en-US" dirty="0"/>
              <a:t>Click to add subtitle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063703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oter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6B2F2EE-42BB-4EB6-8FC2-5E56E4F34F6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856913" y="6390000"/>
            <a:ext cx="969962" cy="196850"/>
          </a:xfrm>
          <a:prstGeom prst="rect">
            <a:avLst/>
          </a:prstGeom>
        </p:spPr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3875A20-F354-407F-8F71-92C914742B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72400" y="6390000"/>
            <a:ext cx="7495200" cy="198000"/>
          </a:xfrm>
          <a:prstGeom prst="rect">
            <a:avLst/>
          </a:prstGeom>
        </p:spPr>
        <p:txBody>
          <a:bodyPr/>
          <a:lstStyle/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1751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Slide Alt (Firefly) (White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Picture Placeholder 31"/>
          <p:cNvSpPr>
            <a:spLocks noGrp="1"/>
          </p:cNvSpPr>
          <p:nvPr>
            <p:ph type="pic" sz="quarter" idx="13"/>
          </p:nvPr>
        </p:nvSpPr>
        <p:spPr>
          <a:xfrm>
            <a:off x="-8176" y="857"/>
            <a:ext cx="12200176" cy="6857143"/>
          </a:xfrm>
          <a:prstGeom prst="rect">
            <a:avLst/>
          </a:prstGeom>
        </p:spPr>
        <p:txBody>
          <a:bodyPr anchor="ctr"/>
          <a:lstStyle>
            <a:lvl1pPr algn="ctr"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Drag picture to placeholder or click icon to add</a:t>
            </a:r>
            <a:endParaRPr lang="en-GB" dirty="0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60000" y="4144339"/>
            <a:ext cx="11466875" cy="844758"/>
          </a:xfrm>
          <a:prstGeom prst="rect">
            <a:avLst/>
          </a:prstGeom>
        </p:spPr>
        <p:txBody>
          <a:bodyPr anchor="b">
            <a:noAutofit/>
          </a:bodyPr>
          <a:lstStyle>
            <a:lvl1pPr algn="l">
              <a:defRPr sz="2400" b="1">
                <a:solidFill>
                  <a:schemeClr val="tx1"/>
                </a:solidFill>
              </a:defRPr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60000" y="4989097"/>
            <a:ext cx="11466875" cy="1125748"/>
          </a:xfrm>
          <a:prstGeom prst="rect">
            <a:avLst/>
          </a:prstGeom>
        </p:spPr>
        <p:txBody>
          <a:bodyPr anchor="t">
            <a:noAutofit/>
          </a:bodyPr>
          <a:lstStyle>
            <a:lvl1pPr marL="0" indent="0" algn="l">
              <a:spcBef>
                <a:spcPts val="200"/>
              </a:spcBef>
              <a:buNone/>
              <a:defRPr sz="22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dirty="0"/>
              <a:t>Click to edit Master subtitle style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856913" y="6394275"/>
            <a:ext cx="969962" cy="19685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3333428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zreszyObraz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Obraz 21">
            <a:extLst>
              <a:ext uri="{FF2B5EF4-FFF2-40B4-BE49-F238E27FC236}">
                <a16:creationId xmlns:a16="http://schemas.microsoft.com/office/drawing/2014/main" id="{9649403B-626A-3E40-B880-01B689D08F4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2044" y="482550"/>
            <a:ext cx="510097" cy="167023"/>
          </a:xfrm>
          <a:prstGeom prst="rect">
            <a:avLst/>
          </a:prstGeom>
        </p:spPr>
      </p:pic>
      <p:sp>
        <p:nvSpPr>
          <p:cNvPr id="28" name="Symbol zastępczy tekstu 2">
            <a:extLst>
              <a:ext uri="{FF2B5EF4-FFF2-40B4-BE49-F238E27FC236}">
                <a16:creationId xmlns:a16="http://schemas.microsoft.com/office/drawing/2014/main" id="{4D90A7B6-7F60-1249-8425-005450E41EDC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31837" y="400489"/>
            <a:ext cx="8061987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Szerszy obraz</a:t>
            </a:r>
          </a:p>
        </p:txBody>
      </p:sp>
      <p:sp>
        <p:nvSpPr>
          <p:cNvPr id="8" name="Symbol zastępczy numeru slajdu 18">
            <a:extLst>
              <a:ext uri="{FF2B5EF4-FFF2-40B4-BE49-F238E27FC236}">
                <a16:creationId xmlns:a16="http://schemas.microsoft.com/office/drawing/2014/main" id="{5BC99188-4154-5546-8C6E-23D394586D0E}"/>
              </a:ext>
            </a:extLst>
          </p:cNvPr>
          <p:cNvSpPr txBox="1">
            <a:spLocks/>
          </p:cNvSpPr>
          <p:nvPr userDrawn="1"/>
        </p:nvSpPr>
        <p:spPr>
          <a:xfrm>
            <a:off x="8793825" y="6146910"/>
            <a:ext cx="2743200" cy="173355"/>
          </a:xfrm>
          <a:prstGeom prst="rect">
            <a:avLst/>
          </a:prstGeom>
        </p:spPr>
        <p:txBody>
          <a:bodyPr/>
          <a:lstStyle>
            <a:defPPr>
              <a:defRPr lang="pl-PL"/>
            </a:defPPr>
            <a:lvl1pPr marL="0" algn="r" defTabSz="914400" rtl="0" eaLnBrk="1" latinLnBrk="0" hangingPunct="1">
              <a:defRPr sz="1000" b="0" i="0" kern="1200">
                <a:solidFill>
                  <a:schemeClr val="tx1"/>
                </a:solidFill>
                <a:latin typeface="Faktum Light" panose="020B0003030202060203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E3F5349-6E6D-7945-8DCF-C016E38383F6}" type="slidenum">
              <a:rPr lang="pl-PL" b="1" i="0" smtClean="0">
                <a:solidFill>
                  <a:srgbClr val="000064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pPr/>
              <a:t>‹#›</a:t>
            </a:fld>
            <a:endParaRPr lang="pl-PL" b="1" i="0" dirty="0">
              <a:solidFill>
                <a:srgbClr val="000064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pic>
        <p:nvPicPr>
          <p:cNvPr id="10" name="Obraz 9">
            <a:extLst>
              <a:ext uri="{FF2B5EF4-FFF2-40B4-BE49-F238E27FC236}">
                <a16:creationId xmlns:a16="http://schemas.microsoft.com/office/drawing/2014/main" id="{ADACFC18-891B-4E4A-8659-8ED4017CB4D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6888" y="6223048"/>
            <a:ext cx="1480911" cy="871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479156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Symbol zastępczy zawartości 2">
            <a:extLst>
              <a:ext uri="{FF2B5EF4-FFF2-40B4-BE49-F238E27FC236}">
                <a16:creationId xmlns:a16="http://schemas.microsoft.com/office/drawing/2014/main" id="{1DB1C67A-7D79-8C4D-8453-2792A79EAB1D}"/>
              </a:ext>
            </a:extLst>
          </p:cNvPr>
          <p:cNvSpPr>
            <a:spLocks noGrp="1"/>
          </p:cNvSpPr>
          <p:nvPr>
            <p:ph sz="half" idx="15"/>
          </p:nvPr>
        </p:nvSpPr>
        <p:spPr>
          <a:xfrm>
            <a:off x="739865" y="2278163"/>
            <a:ext cx="8744160" cy="338438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050" b="0" i="0">
                <a:latin typeface="+mn-lt"/>
                <a:cs typeface="Poppins" pitchFamily="2" charset="0"/>
              </a:defRPr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endParaRPr lang="pl-PL" dirty="0"/>
          </a:p>
        </p:txBody>
      </p:sp>
      <p:sp>
        <p:nvSpPr>
          <p:cNvPr id="11" name="Symbol zastępczy tekstu 2">
            <a:extLst>
              <a:ext uri="{FF2B5EF4-FFF2-40B4-BE49-F238E27FC236}">
                <a16:creationId xmlns:a16="http://schemas.microsoft.com/office/drawing/2014/main" id="{710A0D35-CB1C-EB47-B64D-8998A5E738B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35388" y="1001018"/>
            <a:ext cx="8848637" cy="977068"/>
          </a:xfrm>
          <a:prstGeom prst="rect">
            <a:avLst/>
          </a:prstGeom>
        </p:spPr>
        <p:txBody>
          <a:bodyPr anchor="t"/>
          <a:lstStyle>
            <a:lvl1pPr marL="0" indent="0" algn="l">
              <a:lnSpc>
                <a:spcPct val="140000"/>
              </a:lnSpc>
              <a:spcBef>
                <a:spcPts val="0"/>
              </a:spcBef>
              <a:buFontTx/>
              <a:buNone/>
              <a:defRPr sz="2000" b="1" i="0">
                <a:solidFill>
                  <a:schemeClr val="tx1"/>
                </a:solidFill>
                <a:latin typeface="+mn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</a:p>
        </p:txBody>
      </p:sp>
      <p:sp>
        <p:nvSpPr>
          <p:cNvPr id="8" name="Symbol zastępczy tekstu 2">
            <a:extLst>
              <a:ext uri="{FF2B5EF4-FFF2-40B4-BE49-F238E27FC236}">
                <a16:creationId xmlns:a16="http://schemas.microsoft.com/office/drawing/2014/main" id="{58ADDF47-4A8F-7C4D-A4C9-19AC5BD6ADE3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31837" y="373330"/>
            <a:ext cx="8061987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solidFill>
                  <a:schemeClr val="tx1"/>
                </a:solidFill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Rozdział #</a:t>
            </a:r>
          </a:p>
        </p:txBody>
      </p:sp>
      <p:pic>
        <p:nvPicPr>
          <p:cNvPr id="12" name="Obraz 11">
            <a:extLst>
              <a:ext uri="{FF2B5EF4-FFF2-40B4-BE49-F238E27FC236}">
                <a16:creationId xmlns:a16="http://schemas.microsoft.com/office/drawing/2014/main" id="{93FE2F0A-1546-734C-8E38-540101C7FE6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2044" y="482550"/>
            <a:ext cx="510097" cy="167023"/>
          </a:xfrm>
          <a:prstGeom prst="rect">
            <a:avLst/>
          </a:prstGeom>
        </p:spPr>
      </p:pic>
      <p:sp>
        <p:nvSpPr>
          <p:cNvPr id="9" name="Symbol zastępczy numeru slajdu 18">
            <a:extLst>
              <a:ext uri="{FF2B5EF4-FFF2-40B4-BE49-F238E27FC236}">
                <a16:creationId xmlns:a16="http://schemas.microsoft.com/office/drawing/2014/main" id="{AB863EC5-BE92-2E42-88AF-9DA6A125F997}"/>
              </a:ext>
            </a:extLst>
          </p:cNvPr>
          <p:cNvSpPr txBox="1">
            <a:spLocks/>
          </p:cNvSpPr>
          <p:nvPr userDrawn="1"/>
        </p:nvSpPr>
        <p:spPr>
          <a:xfrm>
            <a:off x="8793825" y="6146910"/>
            <a:ext cx="2743200" cy="173355"/>
          </a:xfrm>
          <a:prstGeom prst="rect">
            <a:avLst/>
          </a:prstGeom>
        </p:spPr>
        <p:txBody>
          <a:bodyPr/>
          <a:lstStyle>
            <a:defPPr>
              <a:defRPr lang="pl-PL"/>
            </a:defPPr>
            <a:lvl1pPr marL="0" algn="r" defTabSz="914400" rtl="0" eaLnBrk="1" latinLnBrk="0" hangingPunct="1">
              <a:defRPr sz="1000" b="0" i="0" kern="1200">
                <a:solidFill>
                  <a:schemeClr val="tx1"/>
                </a:solidFill>
                <a:latin typeface="Faktum Light" panose="020B0003030202060203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E3F5349-6E6D-7945-8DCF-C016E38383F6}" type="slidenum">
              <a:rPr lang="pl-PL" b="1" i="0" smtClean="0">
                <a:solidFill>
                  <a:srgbClr val="000064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pPr/>
              <a:t>‹#›</a:t>
            </a:fld>
            <a:endParaRPr lang="pl-PL" b="1" i="0" dirty="0">
              <a:solidFill>
                <a:srgbClr val="000064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pic>
        <p:nvPicPr>
          <p:cNvPr id="14" name="Obraz 13">
            <a:extLst>
              <a:ext uri="{FF2B5EF4-FFF2-40B4-BE49-F238E27FC236}">
                <a16:creationId xmlns:a16="http://schemas.microsoft.com/office/drawing/2014/main" id="{CFDFDEC3-BEDA-5E4F-860C-178E8633B163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6888" y="6223048"/>
            <a:ext cx="1480911" cy="871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556844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1 x content +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D0B7F44-1A9D-43CE-8B94-70E892BCC6C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Click to add title</a:t>
            </a:r>
            <a:endParaRPr lang="en-GB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00F0CD56-CDEF-4F99-82E9-F8344BA7D8B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856913" y="6390000"/>
            <a:ext cx="969962" cy="196850"/>
          </a:xfrm>
          <a:prstGeom prst="rect">
            <a:avLst/>
          </a:prstGeom>
        </p:spPr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AF17232-4933-4B44-AB0A-14F7352465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72400" y="6390000"/>
            <a:ext cx="7495200" cy="198000"/>
          </a:xfrm>
          <a:prstGeom prst="rect">
            <a:avLst/>
          </a:prstGeom>
        </p:spPr>
        <p:txBody>
          <a:bodyPr/>
          <a:lstStyle/>
          <a:p>
            <a:endParaRPr lang="en-GB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54A8CE99-0AD9-4D9C-9C09-47545620E96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60000" y="1710000"/>
            <a:ext cx="11464925" cy="604800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US" dirty="0"/>
              <a:t>Click to add text</a:t>
            </a:r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58CF1398-AEAE-44BE-B05F-E03B17EB921A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60000" y="2376000"/>
            <a:ext cx="11466000" cy="3344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1A51D583-D2F5-4206-82FD-3E7E687E574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60000" y="910800"/>
            <a:ext cx="11466513" cy="396000"/>
          </a:xfrm>
        </p:spPr>
        <p:txBody>
          <a:bodyPr/>
          <a:lstStyle>
            <a:lvl1pPr>
              <a:defRPr sz="2200"/>
            </a:lvl1pPr>
          </a:lstStyle>
          <a:p>
            <a:pPr lvl="0"/>
            <a:r>
              <a:rPr lang="en-US" dirty="0"/>
              <a:t>Click to add subtitle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134847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kładka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Kształt">
            <a:extLst>
              <a:ext uri="{FF2B5EF4-FFF2-40B4-BE49-F238E27FC236}">
                <a16:creationId xmlns:a16="http://schemas.microsoft.com/office/drawing/2014/main" id="{94C95F94-70AA-CE43-A499-9E973427CCC1}"/>
              </a:ext>
            </a:extLst>
          </p:cNvPr>
          <p:cNvSpPr/>
          <p:nvPr userDrawn="1"/>
        </p:nvSpPr>
        <p:spPr>
          <a:xfrm>
            <a:off x="0" y="1434433"/>
            <a:ext cx="7581207" cy="36500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01" h="21550" extrusionOk="0">
                <a:moveTo>
                  <a:pt x="0" y="0"/>
                </a:moveTo>
                <a:lnTo>
                  <a:pt x="0" y="21550"/>
                </a:lnTo>
                <a:lnTo>
                  <a:pt x="15972" y="21550"/>
                </a:lnTo>
                <a:lnTo>
                  <a:pt x="15972" y="21549"/>
                </a:lnTo>
                <a:cubicBezTo>
                  <a:pt x="17285" y="21576"/>
                  <a:pt x="18602" y="20531"/>
                  <a:pt x="19606" y="18410"/>
                </a:cubicBezTo>
                <a:cubicBezTo>
                  <a:pt x="21594" y="14210"/>
                  <a:pt x="21600" y="7386"/>
                  <a:pt x="19620" y="3170"/>
                </a:cubicBezTo>
                <a:cubicBezTo>
                  <a:pt x="18615" y="1030"/>
                  <a:pt x="17292" y="-24"/>
                  <a:pt x="15972" y="3"/>
                </a:cubicBezTo>
                <a:lnTo>
                  <a:pt x="1597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64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baseline="-25000" dirty="0"/>
          </a:p>
        </p:txBody>
      </p:sp>
      <p:sp>
        <p:nvSpPr>
          <p:cNvPr id="18" name="Symbol zastępczy tekstu 4">
            <a:extLst>
              <a:ext uri="{FF2B5EF4-FFF2-40B4-BE49-F238E27FC236}">
                <a16:creationId xmlns:a16="http://schemas.microsoft.com/office/drawing/2014/main" id="{6873554F-6749-1C44-B53D-B3B9AF9F8B7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42028" y="3681847"/>
            <a:ext cx="4874277" cy="545171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60000"/>
              </a:lnSpc>
              <a:buNone/>
              <a:defRPr sz="1050" b="0" i="0">
                <a:solidFill>
                  <a:schemeClr val="bg1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pl-PL" dirty="0"/>
              <a:t>Oferta przygotowana dla: </a:t>
            </a:r>
            <a:r>
              <a:rPr lang="pl-PL" dirty="0" err="1"/>
              <a:t>Playa</a:t>
            </a:r>
            <a:r>
              <a:rPr lang="pl-PL" dirty="0"/>
              <a:t> </a:t>
            </a:r>
          </a:p>
          <a:p>
            <a:pPr lvl="0"/>
            <a:r>
              <a:rPr lang="pl-PL" dirty="0"/>
              <a:t>Warszawa, miesiąc 2020 </a:t>
            </a:r>
          </a:p>
        </p:txBody>
      </p:sp>
      <p:sp>
        <p:nvSpPr>
          <p:cNvPr id="19" name="Symbol zastępczy tekstu 3">
            <a:extLst>
              <a:ext uri="{FF2B5EF4-FFF2-40B4-BE49-F238E27FC236}">
                <a16:creationId xmlns:a16="http://schemas.microsoft.com/office/drawing/2014/main" id="{D2B2A2DB-D32D-C04D-9434-21C42229D35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54948" y="2329599"/>
            <a:ext cx="4861357" cy="1228776"/>
          </a:xfrm>
          <a:prstGeom prst="rect">
            <a:avLst/>
          </a:prstGeom>
        </p:spPr>
        <p:txBody>
          <a:bodyPr anchor="t"/>
          <a:lstStyle>
            <a:lvl1pPr marL="0" indent="0">
              <a:lnSpc>
                <a:spcPct val="120000"/>
              </a:lnSpc>
              <a:spcBef>
                <a:spcPts val="0"/>
              </a:spcBef>
              <a:spcAft>
                <a:spcPts val="800"/>
              </a:spcAft>
              <a:buNone/>
              <a:defRPr sz="2000" b="1" i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1400">
                <a:latin typeface="Times New Roman" panose="02020603050405020304" pitchFamily="18" charset="0"/>
                <a:cs typeface="Times New Roman" panose="02020603050405020304" pitchFamily="18" charset="0"/>
              </a:defRPr>
            </a:lvl2pPr>
          </a:lstStyle>
          <a:p>
            <a:r>
              <a:rPr lang="pl-PL" dirty="0"/>
              <a:t>Et </a:t>
            </a:r>
            <a:r>
              <a:rPr lang="pl-PL" dirty="0" err="1"/>
              <a:t>iusto</a:t>
            </a:r>
            <a:r>
              <a:rPr lang="pl-PL" dirty="0"/>
              <a:t> </a:t>
            </a:r>
            <a:r>
              <a:rPr lang="pl-PL" dirty="0" err="1"/>
              <a:t>odio</a:t>
            </a:r>
            <a:r>
              <a:rPr lang="pl-PL" dirty="0"/>
              <a:t> </a:t>
            </a:r>
            <a:r>
              <a:rPr lang="pl-PL" dirty="0" err="1"/>
              <a:t>dignissim</a:t>
            </a:r>
            <a:r>
              <a:rPr lang="pl-PL" dirty="0"/>
              <a:t> qui </a:t>
            </a:r>
            <a:r>
              <a:rPr lang="pl-PL" dirty="0" err="1"/>
              <a:t>blandit</a:t>
            </a:r>
            <a:r>
              <a:rPr lang="pl-PL" dirty="0"/>
              <a:t> </a:t>
            </a:r>
            <a:r>
              <a:rPr lang="pl-PL" dirty="0" err="1"/>
              <a:t>praesent</a:t>
            </a:r>
            <a:r>
              <a:rPr lang="pl-PL" dirty="0"/>
              <a:t> </a:t>
            </a:r>
            <a:r>
              <a:rPr lang="pl-PL" dirty="0" err="1"/>
              <a:t>luptatum</a:t>
            </a:r>
            <a:r>
              <a:rPr lang="pl-PL" dirty="0"/>
              <a:t> </a:t>
            </a:r>
            <a:r>
              <a:rPr lang="pl-PL" dirty="0" err="1"/>
              <a:t>delenit</a:t>
            </a:r>
            <a:r>
              <a:rPr lang="pl-PL" dirty="0"/>
              <a:t> </a:t>
            </a:r>
            <a:r>
              <a:rPr lang="pl-PL" dirty="0" err="1"/>
              <a:t>augue</a:t>
            </a:r>
            <a:r>
              <a:rPr lang="pl-PL" dirty="0"/>
              <a:t> </a:t>
            </a:r>
            <a:r>
              <a:rPr lang="pl-PL" dirty="0" err="1"/>
              <a:t>duis</a:t>
            </a:r>
            <a:r>
              <a:rPr lang="pl-PL" dirty="0"/>
              <a:t> </a:t>
            </a:r>
            <a:r>
              <a:rPr lang="pl-PL" dirty="0" err="1"/>
              <a:t>dolore</a:t>
            </a:r>
            <a:r>
              <a:rPr lang="pl-PL" dirty="0"/>
              <a:t>, </a:t>
            </a:r>
            <a:r>
              <a:rPr lang="pl-PL" dirty="0" err="1"/>
              <a:t>esto</a:t>
            </a:r>
            <a:r>
              <a:rPr lang="pl-PL" dirty="0"/>
              <a:t> </a:t>
            </a:r>
            <a:r>
              <a:rPr lang="pl-PL" dirty="0" err="1"/>
              <a:t>etiam</a:t>
            </a:r>
            <a:r>
              <a:rPr lang="pl-PL" dirty="0"/>
              <a:t> </a:t>
            </a:r>
            <a:r>
              <a:rPr lang="pl-PL" dirty="0" err="1"/>
              <a:t>ispso</a:t>
            </a:r>
            <a:r>
              <a:rPr lang="pl-PL" dirty="0"/>
              <a:t> sum.</a:t>
            </a:r>
          </a:p>
        </p:txBody>
      </p:sp>
      <p:pic>
        <p:nvPicPr>
          <p:cNvPr id="15" name="Obraz 14" descr="Obraz zawierający tekst&#10;&#10;Opis wygenerowany automatycznie">
            <a:extLst>
              <a:ext uri="{FF2B5EF4-FFF2-40B4-BE49-F238E27FC236}">
                <a16:creationId xmlns:a16="http://schemas.microsoft.com/office/drawing/2014/main" id="{19AA5CF9-F2A6-8E44-94A9-A8BD67CBDF6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10700" y="266700"/>
            <a:ext cx="2365878" cy="8830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442918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kładka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rostokąt 1">
            <a:extLst>
              <a:ext uri="{FF2B5EF4-FFF2-40B4-BE49-F238E27FC236}">
                <a16:creationId xmlns:a16="http://schemas.microsoft.com/office/drawing/2014/main" id="{500A690D-8294-41E6-B620-340E1AC8034C}"/>
              </a:ext>
            </a:extLst>
          </p:cNvPr>
          <p:cNvSpPr/>
          <p:nvPr userDrawn="1"/>
        </p:nvSpPr>
        <p:spPr>
          <a:xfrm>
            <a:off x="5964767" y="2045550"/>
            <a:ext cx="2399771" cy="2716790"/>
          </a:xfrm>
          <a:prstGeom prst="rect">
            <a:avLst/>
          </a:prstGeom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11" name="Kształt">
            <a:extLst>
              <a:ext uri="{FF2B5EF4-FFF2-40B4-BE49-F238E27FC236}">
                <a16:creationId xmlns:a16="http://schemas.microsoft.com/office/drawing/2014/main" id="{2B923A67-83DB-4079-B9AA-DC0A722D89D5}"/>
              </a:ext>
            </a:extLst>
          </p:cNvPr>
          <p:cNvSpPr/>
          <p:nvPr userDrawn="1"/>
        </p:nvSpPr>
        <p:spPr>
          <a:xfrm flipH="1" flipV="1">
            <a:off x="1676400" y="2045550"/>
            <a:ext cx="5642864" cy="271679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01" h="21550" extrusionOk="0">
                <a:moveTo>
                  <a:pt x="0" y="0"/>
                </a:moveTo>
                <a:lnTo>
                  <a:pt x="0" y="21550"/>
                </a:lnTo>
                <a:lnTo>
                  <a:pt x="15972" y="21550"/>
                </a:lnTo>
                <a:lnTo>
                  <a:pt x="15972" y="21549"/>
                </a:lnTo>
                <a:cubicBezTo>
                  <a:pt x="17285" y="21576"/>
                  <a:pt x="18602" y="20531"/>
                  <a:pt x="19606" y="18410"/>
                </a:cubicBezTo>
                <a:cubicBezTo>
                  <a:pt x="21594" y="14210"/>
                  <a:pt x="21600" y="7386"/>
                  <a:pt x="19620" y="3170"/>
                </a:cubicBezTo>
                <a:cubicBezTo>
                  <a:pt x="18615" y="1030"/>
                  <a:pt x="17292" y="-24"/>
                  <a:pt x="15972" y="3"/>
                </a:cubicBezTo>
                <a:lnTo>
                  <a:pt x="1597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64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baseline="-25000" dirty="0"/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6604E687-579A-3F44-A61A-B3145EFA3603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844740" y="2733173"/>
            <a:ext cx="4990224" cy="109303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40000"/>
              </a:lnSpc>
              <a:buFontTx/>
              <a:buNone/>
              <a:defRPr sz="2000" b="1" i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.</a:t>
            </a:r>
          </a:p>
        </p:txBody>
      </p:sp>
      <p:sp>
        <p:nvSpPr>
          <p:cNvPr id="6" name="Symbol zastępczy obrazu 5">
            <a:extLst>
              <a:ext uri="{FF2B5EF4-FFF2-40B4-BE49-F238E27FC236}">
                <a16:creationId xmlns:a16="http://schemas.microsoft.com/office/drawing/2014/main" id="{1FD238A9-90AB-7B4A-B728-6F5ABDAE1029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8364539" y="2045550"/>
            <a:ext cx="3827462" cy="2716790"/>
          </a:xfrm>
          <a:prstGeom prst="rect">
            <a:avLst/>
          </a:prstGeom>
        </p:spPr>
        <p:txBody>
          <a:bodyPr/>
          <a:lstStyle>
            <a:lvl1pPr>
              <a:buNone/>
              <a:defRPr sz="1050"/>
            </a:lvl1pPr>
          </a:lstStyle>
          <a:p>
            <a:endParaRPr lang="pl-PL" dirty="0"/>
          </a:p>
        </p:txBody>
      </p:sp>
      <p:sp>
        <p:nvSpPr>
          <p:cNvPr id="4" name="Prostokąt 3">
            <a:extLst>
              <a:ext uri="{FF2B5EF4-FFF2-40B4-BE49-F238E27FC236}">
                <a16:creationId xmlns:a16="http://schemas.microsoft.com/office/drawing/2014/main" id="{3214D133-2A74-7143-B4AD-D0187629169D}"/>
              </a:ext>
            </a:extLst>
          </p:cNvPr>
          <p:cNvSpPr/>
          <p:nvPr userDrawn="1"/>
        </p:nvSpPr>
        <p:spPr>
          <a:xfrm>
            <a:off x="408053" y="5954751"/>
            <a:ext cx="2436687" cy="635620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dirty="0"/>
              <a:t>v</a:t>
            </a:r>
          </a:p>
        </p:txBody>
      </p:sp>
      <p:pic>
        <p:nvPicPr>
          <p:cNvPr id="9" name="Obraz 8" descr="Obraz zawierający tekst&#10;&#10;Opis wygenerowany automatycznie">
            <a:extLst>
              <a:ext uri="{FF2B5EF4-FFF2-40B4-BE49-F238E27FC236}">
                <a16:creationId xmlns:a16="http://schemas.microsoft.com/office/drawing/2014/main" id="{532B7436-68E7-7849-ADF0-1B5C82D2303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3461" y="266700"/>
            <a:ext cx="2365878" cy="883099"/>
          </a:xfrm>
          <a:prstGeom prst="rect">
            <a:avLst/>
          </a:prstGeom>
        </p:spPr>
      </p:pic>
      <p:sp>
        <p:nvSpPr>
          <p:cNvPr id="10" name="Symbol zastępczy tekstu 4">
            <a:extLst>
              <a:ext uri="{FF2B5EF4-FFF2-40B4-BE49-F238E27FC236}">
                <a16:creationId xmlns:a16="http://schemas.microsoft.com/office/drawing/2014/main" id="{BA6F3DA8-D6A6-A64E-851B-3F68F40F660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849400" y="3845572"/>
            <a:ext cx="5059689" cy="38706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60000"/>
              </a:lnSpc>
              <a:buNone/>
              <a:defRPr sz="1050" b="0" i="0">
                <a:solidFill>
                  <a:schemeClr val="bg1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pl-PL" dirty="0"/>
              <a:t>Oferta przygotowana dla: </a:t>
            </a:r>
            <a:r>
              <a:rPr lang="pl-PL" dirty="0" err="1"/>
              <a:t>Playa</a:t>
            </a:r>
            <a:r>
              <a:rPr lang="pl-PL" dirty="0"/>
              <a:t> </a:t>
            </a:r>
          </a:p>
          <a:p>
            <a:pPr lvl="0"/>
            <a:r>
              <a:rPr lang="pl-PL" dirty="0"/>
              <a:t>Warszawa, miesiąc 2020 </a:t>
            </a:r>
          </a:p>
        </p:txBody>
      </p:sp>
    </p:spTree>
    <p:extLst>
      <p:ext uri="{BB962C8B-B14F-4D97-AF65-F5344CB8AC3E}">
        <p14:creationId xmlns:p14="http://schemas.microsoft.com/office/powerpoint/2010/main" val="153410400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olekty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Obraz 3" descr="Obraz zawierający telewizja, ekran, zdjęcie, monitor&#10;&#10;Opis wygenerowany automatycznie">
            <a:extLst>
              <a:ext uri="{FF2B5EF4-FFF2-40B4-BE49-F238E27FC236}">
                <a16:creationId xmlns:a16="http://schemas.microsoft.com/office/drawing/2014/main" id="{26F23ED5-13AA-5240-9B7D-E9384F9446F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2" name="Obraz 21">
            <a:extLst>
              <a:ext uri="{FF2B5EF4-FFF2-40B4-BE49-F238E27FC236}">
                <a16:creationId xmlns:a16="http://schemas.microsoft.com/office/drawing/2014/main" id="{9649403B-626A-3E40-B880-01B689D08F4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2044" y="482550"/>
            <a:ext cx="510097" cy="167023"/>
          </a:xfrm>
          <a:prstGeom prst="rect">
            <a:avLst/>
          </a:prstGeom>
        </p:spPr>
      </p:pic>
      <p:sp>
        <p:nvSpPr>
          <p:cNvPr id="27" name="Symbol zastępczy numeru slajdu 18">
            <a:extLst>
              <a:ext uri="{FF2B5EF4-FFF2-40B4-BE49-F238E27FC236}">
                <a16:creationId xmlns:a16="http://schemas.microsoft.com/office/drawing/2014/main" id="{BD43A2E1-7FC8-0B4F-BD4C-BAA7F99CF48F}"/>
              </a:ext>
            </a:extLst>
          </p:cNvPr>
          <p:cNvSpPr txBox="1">
            <a:spLocks/>
          </p:cNvSpPr>
          <p:nvPr userDrawn="1"/>
        </p:nvSpPr>
        <p:spPr>
          <a:xfrm>
            <a:off x="8793825" y="6146910"/>
            <a:ext cx="2743200" cy="173355"/>
          </a:xfrm>
          <a:prstGeom prst="rect">
            <a:avLst/>
          </a:prstGeom>
        </p:spPr>
        <p:txBody>
          <a:bodyPr/>
          <a:lstStyle>
            <a:defPPr>
              <a:defRPr lang="pl-PL"/>
            </a:defPPr>
            <a:lvl1pPr marL="0" algn="r" defTabSz="914400" rtl="0" eaLnBrk="1" latinLnBrk="0" hangingPunct="1">
              <a:defRPr sz="1000" b="0" i="0" kern="1200">
                <a:solidFill>
                  <a:schemeClr val="tx1"/>
                </a:solidFill>
                <a:latin typeface="Faktum Light" panose="020B0003030202060203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E3F5349-6E6D-7945-8DCF-C016E38383F6}" type="slidenum">
              <a:rPr lang="pl-PL" b="1" i="0" smtClean="0">
                <a:solidFill>
                  <a:srgbClr val="000064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pPr/>
              <a:t>‹#›</a:t>
            </a:fld>
            <a:endParaRPr lang="pl-PL" b="1" i="0" dirty="0">
              <a:solidFill>
                <a:srgbClr val="000064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sp>
        <p:nvSpPr>
          <p:cNvPr id="28" name="Symbol zastępczy tekstu 2">
            <a:extLst>
              <a:ext uri="{FF2B5EF4-FFF2-40B4-BE49-F238E27FC236}">
                <a16:creationId xmlns:a16="http://schemas.microsoft.com/office/drawing/2014/main" id="{4D90A7B6-7F60-1249-8425-005450E41EDC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31837" y="373330"/>
            <a:ext cx="8061987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 err="1"/>
              <a:t>Kolektytw</a:t>
            </a:r>
            <a:endParaRPr lang="pl-PL" dirty="0"/>
          </a:p>
        </p:txBody>
      </p:sp>
      <p:sp>
        <p:nvSpPr>
          <p:cNvPr id="15" name="Symbol zastępczy tekstu 2">
            <a:extLst>
              <a:ext uri="{FF2B5EF4-FFF2-40B4-BE49-F238E27FC236}">
                <a16:creationId xmlns:a16="http://schemas.microsoft.com/office/drawing/2014/main" id="{2303C2CF-D811-6942-BA00-19D16C24864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639160" y="3743726"/>
            <a:ext cx="2064401" cy="1024218"/>
          </a:xfrm>
          <a:prstGeom prst="rect">
            <a:avLst/>
          </a:prstGeom>
        </p:spPr>
        <p:txBody>
          <a:bodyPr lIns="0" numCol="1" spcCol="792000">
            <a:normAutofit/>
          </a:bodyPr>
          <a:lstStyle>
            <a:lvl1pPr marL="0" indent="0">
              <a:lnSpc>
                <a:spcPct val="140000"/>
              </a:lnSpc>
              <a:spcAft>
                <a:spcPts val="0"/>
              </a:spcAft>
              <a:buFontTx/>
              <a:buNone/>
              <a:defRPr sz="1050" b="0" i="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600" b="0" i="0">
                <a:latin typeface="Merriweather Light" pitchFamily="2" charset="0"/>
              </a:defRPr>
            </a:lvl2pPr>
            <a:lvl3pPr>
              <a:defRPr sz="1600" b="0" i="0">
                <a:latin typeface="Merriweather Light" pitchFamily="2" charset="0"/>
              </a:defRPr>
            </a:lvl3pPr>
            <a:lvl4pPr>
              <a:defRPr sz="1600" b="0" i="0">
                <a:latin typeface="Merriweather Light" pitchFamily="2" charset="0"/>
              </a:defRPr>
            </a:lvl4pPr>
            <a:lvl5pPr>
              <a:defRPr sz="1600" b="0" i="0">
                <a:latin typeface="Merriweather Light" pitchFamily="2" charset="0"/>
              </a:defRPr>
            </a:lvl5pPr>
          </a:lstStyle>
          <a:p>
            <a:pPr lvl="0"/>
            <a:r>
              <a:rPr lang="pl-PL" dirty="0"/>
              <a:t>Socjolog, jeden z założycieli Instytutu SMG/KRC Poland,  wieloletni Client Service  </a:t>
            </a:r>
            <a:r>
              <a:rPr lang="pl-PL" dirty="0" err="1"/>
              <a:t>Director</a:t>
            </a:r>
            <a:r>
              <a:rPr lang="pl-PL" dirty="0"/>
              <a:t> w Kantar Polska.</a:t>
            </a:r>
          </a:p>
        </p:txBody>
      </p:sp>
      <p:sp>
        <p:nvSpPr>
          <p:cNvPr id="17" name="Symbol zastępczy tekstu 2">
            <a:extLst>
              <a:ext uri="{FF2B5EF4-FFF2-40B4-BE49-F238E27FC236}">
                <a16:creationId xmlns:a16="http://schemas.microsoft.com/office/drawing/2014/main" id="{F4F763B7-D18C-D742-9CEB-6C282D8C96B4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632534" y="3411177"/>
            <a:ext cx="2082215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Paweł Ciacek</a:t>
            </a:r>
          </a:p>
        </p:txBody>
      </p:sp>
      <p:sp>
        <p:nvSpPr>
          <p:cNvPr id="18" name="Symbol zastępczy tekstu 2">
            <a:extLst>
              <a:ext uri="{FF2B5EF4-FFF2-40B4-BE49-F238E27FC236}">
                <a16:creationId xmlns:a16="http://schemas.microsoft.com/office/drawing/2014/main" id="{3E0AAFF6-5CF6-AA4E-A02C-E456DC78D63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4862046" y="3743726"/>
            <a:ext cx="2411986" cy="1188038"/>
          </a:xfrm>
          <a:prstGeom prst="rect">
            <a:avLst/>
          </a:prstGeom>
        </p:spPr>
        <p:txBody>
          <a:bodyPr lIns="0" numCol="1" spcCol="792000">
            <a:normAutofit/>
          </a:bodyPr>
          <a:lstStyle>
            <a:lvl1pPr marL="0" indent="0">
              <a:lnSpc>
                <a:spcPct val="140000"/>
              </a:lnSpc>
              <a:spcAft>
                <a:spcPts val="0"/>
              </a:spcAft>
              <a:buFontTx/>
              <a:buNone/>
              <a:defRPr sz="1050" b="0" i="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600" b="0" i="0">
                <a:latin typeface="Merriweather Light" pitchFamily="2" charset="0"/>
              </a:defRPr>
            </a:lvl2pPr>
            <a:lvl3pPr>
              <a:defRPr sz="1600" b="0" i="0">
                <a:latin typeface="Merriweather Light" pitchFamily="2" charset="0"/>
              </a:defRPr>
            </a:lvl3pPr>
            <a:lvl4pPr>
              <a:defRPr sz="1600" b="0" i="0">
                <a:latin typeface="Merriweather Light" pitchFamily="2" charset="0"/>
              </a:defRPr>
            </a:lvl4pPr>
            <a:lvl5pPr>
              <a:defRPr sz="1600" b="0" i="0">
                <a:latin typeface="Merriweather Light" pitchFamily="2" charset="0"/>
              </a:defRPr>
            </a:lvl5pPr>
          </a:lstStyle>
          <a:p>
            <a:pPr lvl="0"/>
            <a:r>
              <a:rPr lang="pl-PL" dirty="0"/>
              <a:t>Doktor nauk społecznych, wcześniej dyrektor strategii w agencji  reklamowej </a:t>
            </a:r>
            <a:r>
              <a:rPr lang="pl-PL" dirty="0" err="1"/>
              <a:t>McCann</a:t>
            </a:r>
            <a:r>
              <a:rPr lang="pl-PL" dirty="0"/>
              <a:t> oraz senior </a:t>
            </a:r>
            <a:r>
              <a:rPr lang="pl-PL" dirty="0" err="1"/>
              <a:t>consultant</a:t>
            </a:r>
            <a:r>
              <a:rPr lang="pl-PL" dirty="0"/>
              <a:t> w Kantar Polska.</a:t>
            </a:r>
          </a:p>
        </p:txBody>
      </p:sp>
      <p:sp>
        <p:nvSpPr>
          <p:cNvPr id="19" name="Symbol zastępczy tekstu 2">
            <a:extLst>
              <a:ext uri="{FF2B5EF4-FFF2-40B4-BE49-F238E27FC236}">
                <a16:creationId xmlns:a16="http://schemas.microsoft.com/office/drawing/2014/main" id="{40DA942B-77E3-834D-8DCA-33AB5550ABB1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4855420" y="3411177"/>
            <a:ext cx="2429800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Piotr Łukasiewicz</a:t>
            </a:r>
          </a:p>
        </p:txBody>
      </p:sp>
      <p:sp>
        <p:nvSpPr>
          <p:cNvPr id="24" name="Symbol zastępczy tekstu 2">
            <a:extLst>
              <a:ext uri="{FF2B5EF4-FFF2-40B4-BE49-F238E27FC236}">
                <a16:creationId xmlns:a16="http://schemas.microsoft.com/office/drawing/2014/main" id="{FFAE2708-45DF-024E-8A8C-118D36D8B888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8319621" y="3743726"/>
            <a:ext cx="2625470" cy="1188038"/>
          </a:xfrm>
          <a:prstGeom prst="rect">
            <a:avLst/>
          </a:prstGeom>
        </p:spPr>
        <p:txBody>
          <a:bodyPr lIns="0" numCol="1" spcCol="792000">
            <a:noAutofit/>
          </a:bodyPr>
          <a:lstStyle>
            <a:lvl1pPr marL="0" indent="0">
              <a:lnSpc>
                <a:spcPct val="140000"/>
              </a:lnSpc>
              <a:spcAft>
                <a:spcPts val="0"/>
              </a:spcAft>
              <a:buFontTx/>
              <a:buNone/>
              <a:defRPr sz="1050" b="0" i="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600" b="0" i="0">
                <a:latin typeface="Merriweather Light" pitchFamily="2" charset="0"/>
              </a:defRPr>
            </a:lvl2pPr>
            <a:lvl3pPr>
              <a:defRPr sz="1600" b="0" i="0">
                <a:latin typeface="Merriweather Light" pitchFamily="2" charset="0"/>
              </a:defRPr>
            </a:lvl3pPr>
            <a:lvl4pPr>
              <a:defRPr sz="1600" b="0" i="0">
                <a:latin typeface="Merriweather Light" pitchFamily="2" charset="0"/>
              </a:defRPr>
            </a:lvl4pPr>
            <a:lvl5pPr>
              <a:defRPr sz="1600" b="0" i="0">
                <a:latin typeface="Merriweather Light" pitchFamily="2" charset="0"/>
              </a:defRPr>
            </a:lvl5pPr>
          </a:lstStyle>
          <a:p>
            <a:pPr lvl="0"/>
            <a:r>
              <a:rPr lang="pl-PL" dirty="0"/>
              <a:t>Socjolog, badacz jakościowy z bogatym warsztatem, skuteczny „otwieracz”  respondentów, „wydobywca” </a:t>
            </a:r>
            <a:r>
              <a:rPr lang="pl-PL" dirty="0" err="1"/>
              <a:t>insightów</a:t>
            </a:r>
            <a:r>
              <a:rPr lang="pl-PL" dirty="0"/>
              <a:t>, „katalizator” pomysłów.</a:t>
            </a:r>
          </a:p>
        </p:txBody>
      </p:sp>
      <p:sp>
        <p:nvSpPr>
          <p:cNvPr id="26" name="Symbol zastępczy tekstu 2">
            <a:extLst>
              <a:ext uri="{FF2B5EF4-FFF2-40B4-BE49-F238E27FC236}">
                <a16:creationId xmlns:a16="http://schemas.microsoft.com/office/drawing/2014/main" id="{D05FC60E-1415-B44E-B007-9F2C887869B5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8312995" y="3411177"/>
            <a:ext cx="2429800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Krzysztof Jodłowski​</a:t>
            </a:r>
          </a:p>
        </p:txBody>
      </p:sp>
      <p:pic>
        <p:nvPicPr>
          <p:cNvPr id="14" name="Obraz 13">
            <a:extLst>
              <a:ext uri="{FF2B5EF4-FFF2-40B4-BE49-F238E27FC236}">
                <a16:creationId xmlns:a16="http://schemas.microsoft.com/office/drawing/2014/main" id="{2772B88E-DBF6-FD42-8D16-3CB259181DDC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6888" y="6223048"/>
            <a:ext cx="1480911" cy="871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638744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zreszyObraz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Obraz 21">
            <a:extLst>
              <a:ext uri="{FF2B5EF4-FFF2-40B4-BE49-F238E27FC236}">
                <a16:creationId xmlns:a16="http://schemas.microsoft.com/office/drawing/2014/main" id="{9649403B-626A-3E40-B880-01B689D08F4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2044" y="482550"/>
            <a:ext cx="510097" cy="167023"/>
          </a:xfrm>
          <a:prstGeom prst="rect">
            <a:avLst/>
          </a:prstGeom>
        </p:spPr>
      </p:pic>
      <p:sp>
        <p:nvSpPr>
          <p:cNvPr id="28" name="Symbol zastępczy tekstu 2">
            <a:extLst>
              <a:ext uri="{FF2B5EF4-FFF2-40B4-BE49-F238E27FC236}">
                <a16:creationId xmlns:a16="http://schemas.microsoft.com/office/drawing/2014/main" id="{4D90A7B6-7F60-1249-8425-005450E41EDC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31837" y="373330"/>
            <a:ext cx="8061987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Szerszy obraz</a:t>
            </a:r>
          </a:p>
        </p:txBody>
      </p:sp>
      <p:sp>
        <p:nvSpPr>
          <p:cNvPr id="20" name="Symbol zastępczy tekstu 2">
            <a:extLst>
              <a:ext uri="{FF2B5EF4-FFF2-40B4-BE49-F238E27FC236}">
                <a16:creationId xmlns:a16="http://schemas.microsoft.com/office/drawing/2014/main" id="{BE7CFD85-8035-6144-87C9-B6C285337250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2844740" y="1798209"/>
            <a:ext cx="7362950" cy="314701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40000"/>
              </a:lnSpc>
              <a:spcBef>
                <a:spcPts val="0"/>
              </a:spcBef>
              <a:buFontTx/>
              <a:buNone/>
              <a:defRPr sz="2000" b="1" i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Do szerszego obrazu potrzebne jest zagłębienie się w #Trendach i Foresight. Narzędzia, które pozwalają spojrzeć na #Współczesnego Konsumenta z rozmaitych stron.  Oraz procesy, które pozwalają wypracować pomysł na #Mocny Produkt i na #</a:t>
            </a:r>
            <a:r>
              <a:rPr lang="pl-PL" dirty="0" err="1"/>
              <a:t>Insightową</a:t>
            </a:r>
            <a:r>
              <a:rPr lang="pl-PL" dirty="0"/>
              <a:t> Komunikację. W ten sposób zbudujemy #Odporne Marki - na dziś i na jutro, z których będą korzystać #Zadowoleni Klienci. </a:t>
            </a:r>
          </a:p>
        </p:txBody>
      </p:sp>
      <p:sp>
        <p:nvSpPr>
          <p:cNvPr id="8" name="Symbol zastępczy numeru slajdu 18">
            <a:extLst>
              <a:ext uri="{FF2B5EF4-FFF2-40B4-BE49-F238E27FC236}">
                <a16:creationId xmlns:a16="http://schemas.microsoft.com/office/drawing/2014/main" id="{5BC99188-4154-5546-8C6E-23D394586D0E}"/>
              </a:ext>
            </a:extLst>
          </p:cNvPr>
          <p:cNvSpPr txBox="1">
            <a:spLocks/>
          </p:cNvSpPr>
          <p:nvPr userDrawn="1"/>
        </p:nvSpPr>
        <p:spPr>
          <a:xfrm>
            <a:off x="8793825" y="6146910"/>
            <a:ext cx="2743200" cy="173355"/>
          </a:xfrm>
          <a:prstGeom prst="rect">
            <a:avLst/>
          </a:prstGeom>
        </p:spPr>
        <p:txBody>
          <a:bodyPr/>
          <a:lstStyle>
            <a:defPPr>
              <a:defRPr lang="pl-PL"/>
            </a:defPPr>
            <a:lvl1pPr marL="0" algn="r" defTabSz="914400" rtl="0" eaLnBrk="1" latinLnBrk="0" hangingPunct="1">
              <a:defRPr sz="1000" b="0" i="0" kern="1200">
                <a:solidFill>
                  <a:schemeClr val="tx1"/>
                </a:solidFill>
                <a:latin typeface="Faktum Light" panose="020B0003030202060203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E3F5349-6E6D-7945-8DCF-C016E38383F6}" type="slidenum">
              <a:rPr lang="pl-PL" b="1" i="0" smtClean="0">
                <a:solidFill>
                  <a:srgbClr val="000064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pPr/>
              <a:t>‹#›</a:t>
            </a:fld>
            <a:endParaRPr lang="pl-PL" b="1" i="0" dirty="0">
              <a:solidFill>
                <a:srgbClr val="000064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pic>
        <p:nvPicPr>
          <p:cNvPr id="10" name="Obraz 9">
            <a:extLst>
              <a:ext uri="{FF2B5EF4-FFF2-40B4-BE49-F238E27FC236}">
                <a16:creationId xmlns:a16="http://schemas.microsoft.com/office/drawing/2014/main" id="{ADACFC18-891B-4E4A-8659-8ED4017CB4D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6888" y="6223048"/>
            <a:ext cx="1480911" cy="871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42069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Symbol zastępczy numeru slajdu 18">
            <a:extLst>
              <a:ext uri="{FF2B5EF4-FFF2-40B4-BE49-F238E27FC236}">
                <a16:creationId xmlns:a16="http://schemas.microsoft.com/office/drawing/2014/main" id="{EE4536D6-9B5D-5647-8BFB-5086AA8D89C7}"/>
              </a:ext>
            </a:extLst>
          </p:cNvPr>
          <p:cNvSpPr txBox="1">
            <a:spLocks/>
          </p:cNvSpPr>
          <p:nvPr userDrawn="1"/>
        </p:nvSpPr>
        <p:spPr>
          <a:xfrm>
            <a:off x="8793825" y="6146910"/>
            <a:ext cx="2743200" cy="173355"/>
          </a:xfrm>
          <a:prstGeom prst="rect">
            <a:avLst/>
          </a:prstGeom>
        </p:spPr>
        <p:txBody>
          <a:bodyPr/>
          <a:lstStyle>
            <a:defPPr>
              <a:defRPr lang="pl-PL"/>
            </a:defPPr>
            <a:lvl1pPr marL="0" algn="r" defTabSz="914400" rtl="0" eaLnBrk="1" latinLnBrk="0" hangingPunct="1">
              <a:defRPr sz="1000" b="0" i="0" kern="1200">
                <a:solidFill>
                  <a:schemeClr val="tx1"/>
                </a:solidFill>
                <a:latin typeface="Faktum Light" panose="020B0003030202060203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E3F5349-6E6D-7945-8DCF-C016E38383F6}" type="slidenum">
              <a:rPr lang="pl-PL" b="1" i="0" smtClean="0">
                <a:solidFill>
                  <a:srgbClr val="000064"/>
                </a:solidFill>
                <a:latin typeface="Poppins ExtraBold" pitchFamily="2" charset="0"/>
                <a:cs typeface="Poppins ExtraBold" pitchFamily="2" charset="0"/>
              </a:rPr>
              <a:pPr/>
              <a:t>‹#›</a:t>
            </a:fld>
            <a:endParaRPr lang="pl-PL" b="1" i="0" dirty="0">
              <a:solidFill>
                <a:srgbClr val="000064"/>
              </a:solidFill>
              <a:latin typeface="Poppins ExtraBold" pitchFamily="2" charset="0"/>
              <a:cs typeface="Poppins ExtraBold" pitchFamily="2" charset="0"/>
            </a:endParaRPr>
          </a:p>
        </p:txBody>
      </p:sp>
      <p:pic>
        <p:nvPicPr>
          <p:cNvPr id="28" name="Obraz 27">
            <a:extLst>
              <a:ext uri="{FF2B5EF4-FFF2-40B4-BE49-F238E27FC236}">
                <a16:creationId xmlns:a16="http://schemas.microsoft.com/office/drawing/2014/main" id="{947BFBE0-82C0-8546-9325-B37F197E7EF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2044" y="482550"/>
            <a:ext cx="510097" cy="167023"/>
          </a:xfrm>
          <a:prstGeom prst="rect">
            <a:avLst/>
          </a:prstGeom>
        </p:spPr>
      </p:pic>
      <p:sp>
        <p:nvSpPr>
          <p:cNvPr id="29" name="Symbol zastępczy tekstu 2">
            <a:extLst>
              <a:ext uri="{FF2B5EF4-FFF2-40B4-BE49-F238E27FC236}">
                <a16:creationId xmlns:a16="http://schemas.microsoft.com/office/drawing/2014/main" id="{9A615583-941B-194F-BAD6-C65042856D47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31837" y="373330"/>
            <a:ext cx="8061987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latin typeface="+mn-lt"/>
                <a:cs typeface="Arial" panose="020B0604020202020204" pitchFamily="34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Kliknij, aby wpisać podtytuł slajdu </a:t>
            </a:r>
          </a:p>
        </p:txBody>
      </p:sp>
      <p:sp>
        <p:nvSpPr>
          <p:cNvPr id="9" name="Symbol zastępczy tekstu 2">
            <a:extLst>
              <a:ext uri="{FF2B5EF4-FFF2-40B4-BE49-F238E27FC236}">
                <a16:creationId xmlns:a16="http://schemas.microsoft.com/office/drawing/2014/main" id="{3C4A54BA-C5B3-4E46-951D-A9A436078A3A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766763" y="1595011"/>
            <a:ext cx="10729912" cy="4163360"/>
          </a:xfrm>
          <a:prstGeom prst="rect">
            <a:avLst/>
          </a:prstGeom>
        </p:spPr>
        <p:txBody>
          <a:bodyPr numCol="2" spcCol="792000"/>
          <a:lstStyle>
            <a:lvl1pPr marL="0" indent="0" fontAlgn="t">
              <a:lnSpc>
                <a:spcPct val="140000"/>
              </a:lnSpc>
              <a:spcBef>
                <a:spcPts val="0"/>
              </a:spcBef>
              <a:buFontTx/>
              <a:buNone/>
              <a:defRPr sz="1350"/>
            </a:lvl1pPr>
            <a:lvl2pPr>
              <a:lnSpc>
                <a:spcPct val="140000"/>
              </a:lnSpc>
              <a:buFontTx/>
              <a:buNone/>
              <a:defRPr sz="1350"/>
            </a:lvl2pPr>
            <a:lvl3pPr>
              <a:lnSpc>
                <a:spcPct val="140000"/>
              </a:lnSpc>
              <a:buFontTx/>
              <a:buNone/>
              <a:defRPr sz="1350"/>
            </a:lvl3pPr>
            <a:lvl4pPr>
              <a:lnSpc>
                <a:spcPct val="140000"/>
              </a:lnSpc>
              <a:buFontTx/>
              <a:buNone/>
              <a:defRPr sz="1350"/>
            </a:lvl4pPr>
            <a:lvl5pPr>
              <a:lnSpc>
                <a:spcPct val="140000"/>
              </a:lnSpc>
              <a:buFontTx/>
              <a:buNone/>
              <a:defRPr sz="1350"/>
            </a:lvl5pPr>
          </a:lstStyle>
          <a:p>
            <a:pPr lvl="0"/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Dui</a:t>
            </a:r>
            <a:r>
              <a:rPr lang="pl-PL" dirty="0"/>
              <a:t> ligula </a:t>
            </a:r>
            <a:r>
              <a:rPr lang="pl-PL" dirty="0" err="1"/>
              <a:t>ultricies</a:t>
            </a:r>
            <a:r>
              <a:rPr lang="pl-PL" dirty="0"/>
              <a:t> </a:t>
            </a:r>
            <a:r>
              <a:rPr lang="pl-PL" dirty="0" err="1"/>
              <a:t>purus</a:t>
            </a:r>
            <a:r>
              <a:rPr lang="pl-PL" dirty="0"/>
              <a:t>, </a:t>
            </a:r>
            <a:r>
              <a:rPr lang="pl-PL" dirty="0" err="1"/>
              <a:t>sed</a:t>
            </a:r>
            <a:r>
              <a:rPr lang="pl-PL" dirty="0"/>
              <a:t> </a:t>
            </a:r>
            <a:r>
              <a:rPr lang="pl-PL" dirty="0" err="1"/>
              <a:t>posuere</a:t>
            </a:r>
            <a:r>
              <a:rPr lang="pl-PL" dirty="0"/>
              <a:t> </a:t>
            </a:r>
            <a:r>
              <a:rPr lang="pl-PL" dirty="0" err="1"/>
              <a:t>libero</a:t>
            </a:r>
            <a:r>
              <a:rPr lang="pl-PL" dirty="0"/>
              <a:t> </a:t>
            </a:r>
            <a:r>
              <a:rPr lang="pl-PL" dirty="0" err="1"/>
              <a:t>dui</a:t>
            </a:r>
            <a:r>
              <a:rPr lang="pl-PL" dirty="0"/>
              <a:t> id </a:t>
            </a:r>
            <a:r>
              <a:rPr lang="pl-PL" dirty="0" err="1"/>
              <a:t>orci</a:t>
            </a:r>
            <a:r>
              <a:rPr lang="pl-PL" dirty="0"/>
              <a:t>. Nam </a:t>
            </a:r>
            <a:r>
              <a:rPr lang="pl-PL" dirty="0" err="1"/>
              <a:t>congue</a:t>
            </a:r>
            <a:r>
              <a:rPr lang="pl-PL" dirty="0"/>
              <a:t>,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.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 non </a:t>
            </a:r>
            <a:r>
              <a:rPr lang="pl-PL" dirty="0" err="1"/>
              <a:t>est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Dui</a:t>
            </a:r>
            <a:r>
              <a:rPr lang="pl-PL" dirty="0"/>
              <a:t> ligula </a:t>
            </a:r>
            <a:r>
              <a:rPr lang="pl-PL" dirty="0" err="1"/>
              <a:t>ultricies</a:t>
            </a:r>
            <a:r>
              <a:rPr lang="pl-PL" dirty="0"/>
              <a:t> </a:t>
            </a:r>
            <a:r>
              <a:rPr lang="pl-PL" dirty="0" err="1"/>
              <a:t>purus</a:t>
            </a:r>
            <a:r>
              <a:rPr lang="pl-PL" dirty="0"/>
              <a:t>, </a:t>
            </a:r>
            <a:r>
              <a:rPr lang="pl-PL" dirty="0" err="1"/>
              <a:t>sed</a:t>
            </a:r>
            <a:r>
              <a:rPr lang="pl-PL" dirty="0"/>
              <a:t> </a:t>
            </a:r>
            <a:r>
              <a:rPr lang="pl-PL" dirty="0" err="1"/>
              <a:t>posuere</a:t>
            </a:r>
            <a:r>
              <a:rPr lang="pl-PL" dirty="0"/>
              <a:t> </a:t>
            </a:r>
            <a:r>
              <a:rPr lang="pl-PL" dirty="0" err="1"/>
              <a:t>libero</a:t>
            </a:r>
            <a:r>
              <a:rPr lang="pl-PL" dirty="0"/>
              <a:t> </a:t>
            </a:r>
            <a:r>
              <a:rPr lang="pl-PL" dirty="0" err="1"/>
              <a:t>dui</a:t>
            </a:r>
            <a:r>
              <a:rPr lang="pl-PL" dirty="0"/>
              <a:t> id </a:t>
            </a:r>
            <a:r>
              <a:rPr lang="pl-PL" dirty="0" err="1"/>
              <a:t>orci</a:t>
            </a:r>
            <a:r>
              <a:rPr lang="pl-PL" dirty="0"/>
              <a:t>. Nam </a:t>
            </a:r>
            <a:r>
              <a:rPr lang="pl-PL" dirty="0" err="1"/>
              <a:t>congue</a:t>
            </a:r>
            <a:r>
              <a:rPr lang="pl-PL" dirty="0"/>
              <a:t>,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leo.Tempus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 non </a:t>
            </a:r>
            <a:r>
              <a:rPr lang="pl-PL" dirty="0" err="1"/>
              <a:t>est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Dui</a:t>
            </a:r>
            <a:r>
              <a:rPr lang="pl-PL" dirty="0"/>
              <a:t> ligula </a:t>
            </a:r>
            <a:r>
              <a:rPr lang="pl-PL" dirty="0" err="1"/>
              <a:t>ultricies</a:t>
            </a:r>
            <a:r>
              <a:rPr lang="pl-PL" dirty="0"/>
              <a:t> </a:t>
            </a:r>
            <a:r>
              <a:rPr lang="pl-PL" dirty="0" err="1"/>
              <a:t>purus</a:t>
            </a:r>
            <a:r>
              <a:rPr lang="pl-PL" dirty="0"/>
              <a:t>, </a:t>
            </a:r>
            <a:r>
              <a:rPr lang="pl-PL" dirty="0" err="1"/>
              <a:t>sed</a:t>
            </a:r>
            <a:r>
              <a:rPr lang="pl-PL" dirty="0"/>
              <a:t> </a:t>
            </a:r>
            <a:r>
              <a:rPr lang="pl-PL" dirty="0" err="1"/>
              <a:t>posuere</a:t>
            </a:r>
            <a:r>
              <a:rPr lang="pl-PL" dirty="0"/>
              <a:t>. Nam </a:t>
            </a:r>
            <a:r>
              <a:rPr lang="pl-PL" dirty="0" err="1"/>
              <a:t>congue</a:t>
            </a:r>
            <a:r>
              <a:rPr lang="pl-PL" dirty="0"/>
              <a:t>,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 non </a:t>
            </a:r>
            <a:r>
              <a:rPr lang="pl-PL" dirty="0" err="1"/>
              <a:t>est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 </a:t>
            </a:r>
            <a:r>
              <a:rPr lang="pl-PL" dirty="0" err="1"/>
              <a:t>Dui</a:t>
            </a:r>
            <a:r>
              <a:rPr lang="pl-PL" dirty="0"/>
              <a:t> ligula </a:t>
            </a:r>
            <a:r>
              <a:rPr lang="pl-PL" dirty="0" err="1"/>
              <a:t>ultricies</a:t>
            </a:r>
            <a:r>
              <a:rPr lang="pl-PL" dirty="0"/>
              <a:t> </a:t>
            </a:r>
            <a:r>
              <a:rPr lang="pl-PL" dirty="0" err="1"/>
              <a:t>purus</a:t>
            </a:r>
            <a:r>
              <a:rPr lang="pl-PL" dirty="0"/>
              <a:t>, </a:t>
            </a:r>
            <a:r>
              <a:rPr lang="pl-PL" dirty="0" err="1"/>
              <a:t>sed</a:t>
            </a:r>
            <a:r>
              <a:rPr lang="pl-PL" dirty="0"/>
              <a:t> </a:t>
            </a:r>
            <a:r>
              <a:rPr lang="pl-PL" dirty="0" err="1"/>
              <a:t>posuere</a:t>
            </a:r>
            <a:r>
              <a:rPr lang="pl-PL" dirty="0"/>
              <a:t>. Nam </a:t>
            </a:r>
            <a:r>
              <a:rPr lang="pl-PL" dirty="0" err="1"/>
              <a:t>congue</a:t>
            </a:r>
            <a:r>
              <a:rPr lang="pl-PL" dirty="0"/>
              <a:t>,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. </a:t>
            </a:r>
          </a:p>
        </p:txBody>
      </p:sp>
      <p:sp>
        <p:nvSpPr>
          <p:cNvPr id="12" name="Symbol zastępczy tekstu 2">
            <a:extLst>
              <a:ext uri="{FF2B5EF4-FFF2-40B4-BE49-F238E27FC236}">
                <a16:creationId xmlns:a16="http://schemas.microsoft.com/office/drawing/2014/main" id="{32C11DD3-4793-C14C-9D04-76B90F77168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35388" y="1001018"/>
            <a:ext cx="8752187" cy="593993"/>
          </a:xfrm>
          <a:prstGeom prst="rect">
            <a:avLst/>
          </a:prstGeom>
        </p:spPr>
        <p:txBody>
          <a:bodyPr anchor="t"/>
          <a:lstStyle>
            <a:lvl1pPr marL="0" indent="0" algn="l">
              <a:lnSpc>
                <a:spcPct val="140000"/>
              </a:lnSpc>
              <a:spcBef>
                <a:spcPts val="0"/>
              </a:spcBef>
              <a:buFontTx/>
              <a:buNone/>
              <a:defRPr sz="2000" b="1" i="0"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tempu.</a:t>
            </a:r>
          </a:p>
        </p:txBody>
      </p:sp>
      <p:pic>
        <p:nvPicPr>
          <p:cNvPr id="10" name="Obraz 9">
            <a:extLst>
              <a:ext uri="{FF2B5EF4-FFF2-40B4-BE49-F238E27FC236}">
                <a16:creationId xmlns:a16="http://schemas.microsoft.com/office/drawing/2014/main" id="{D377DA6F-643F-AF40-857F-FC73EC6228F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6888" y="6223048"/>
            <a:ext cx="1480911" cy="871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172668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Obraz 27">
            <a:extLst>
              <a:ext uri="{FF2B5EF4-FFF2-40B4-BE49-F238E27FC236}">
                <a16:creationId xmlns:a16="http://schemas.microsoft.com/office/drawing/2014/main" id="{947BFBE0-82C0-8546-9325-B37F197E7EF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2044" y="482550"/>
            <a:ext cx="510097" cy="167023"/>
          </a:xfrm>
          <a:prstGeom prst="rect">
            <a:avLst/>
          </a:prstGeom>
        </p:spPr>
      </p:pic>
      <p:sp>
        <p:nvSpPr>
          <p:cNvPr id="29" name="Symbol zastępczy tekstu 2">
            <a:extLst>
              <a:ext uri="{FF2B5EF4-FFF2-40B4-BE49-F238E27FC236}">
                <a16:creationId xmlns:a16="http://schemas.microsoft.com/office/drawing/2014/main" id="{9A615583-941B-194F-BAD6-C65042856D47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31837" y="373330"/>
            <a:ext cx="8061987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latin typeface="+mn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Kliknij, aby wpisać podtytuł slajdu </a:t>
            </a:r>
          </a:p>
        </p:txBody>
      </p:sp>
      <p:sp>
        <p:nvSpPr>
          <p:cNvPr id="10" name="Symbol zastępczy tekstu 2">
            <a:extLst>
              <a:ext uri="{FF2B5EF4-FFF2-40B4-BE49-F238E27FC236}">
                <a16:creationId xmlns:a16="http://schemas.microsoft.com/office/drawing/2014/main" id="{CC90FD36-EC39-244B-9CE9-8CE8F168FAFB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766763" y="1594438"/>
            <a:ext cx="7894637" cy="4098156"/>
          </a:xfrm>
          <a:prstGeom prst="rect">
            <a:avLst/>
          </a:prstGeom>
        </p:spPr>
        <p:txBody>
          <a:bodyPr/>
          <a:lstStyle>
            <a:lvl1pPr marL="0" indent="0" fontAlgn="t">
              <a:lnSpc>
                <a:spcPct val="140000"/>
              </a:lnSpc>
              <a:spcBef>
                <a:spcPts val="0"/>
              </a:spcBef>
              <a:buFontTx/>
              <a:buNone/>
              <a:defRPr sz="1350"/>
            </a:lvl1pPr>
            <a:lvl2pPr>
              <a:lnSpc>
                <a:spcPct val="140000"/>
              </a:lnSpc>
              <a:buFontTx/>
              <a:buNone/>
              <a:defRPr sz="1350"/>
            </a:lvl2pPr>
            <a:lvl3pPr>
              <a:lnSpc>
                <a:spcPct val="140000"/>
              </a:lnSpc>
              <a:buFontTx/>
              <a:buNone/>
              <a:defRPr sz="1350"/>
            </a:lvl3pPr>
            <a:lvl4pPr>
              <a:lnSpc>
                <a:spcPct val="140000"/>
              </a:lnSpc>
              <a:buFontTx/>
              <a:buNone/>
              <a:defRPr sz="1350"/>
            </a:lvl4pPr>
            <a:lvl5pPr>
              <a:lnSpc>
                <a:spcPct val="140000"/>
              </a:lnSpc>
              <a:buFontTx/>
              <a:buNone/>
              <a:defRPr sz="1350"/>
            </a:lvl5pPr>
          </a:lstStyle>
          <a:p>
            <a:pPr lvl="0"/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Dui</a:t>
            </a:r>
            <a:r>
              <a:rPr lang="pl-PL" dirty="0"/>
              <a:t> ligula </a:t>
            </a:r>
            <a:r>
              <a:rPr lang="pl-PL" dirty="0" err="1"/>
              <a:t>ultricies</a:t>
            </a:r>
            <a:r>
              <a:rPr lang="pl-PL" dirty="0"/>
              <a:t> </a:t>
            </a:r>
            <a:r>
              <a:rPr lang="pl-PL" dirty="0" err="1"/>
              <a:t>purus</a:t>
            </a:r>
            <a:r>
              <a:rPr lang="pl-PL" dirty="0"/>
              <a:t>, </a:t>
            </a:r>
            <a:r>
              <a:rPr lang="pl-PL" dirty="0" err="1"/>
              <a:t>sed</a:t>
            </a:r>
            <a:r>
              <a:rPr lang="pl-PL" dirty="0"/>
              <a:t> </a:t>
            </a:r>
            <a:r>
              <a:rPr lang="pl-PL" dirty="0" err="1"/>
              <a:t>posuere</a:t>
            </a:r>
            <a:r>
              <a:rPr lang="pl-PL" dirty="0"/>
              <a:t> </a:t>
            </a:r>
            <a:r>
              <a:rPr lang="pl-PL" dirty="0" err="1"/>
              <a:t>libero</a:t>
            </a:r>
            <a:r>
              <a:rPr lang="pl-PL" dirty="0"/>
              <a:t> </a:t>
            </a:r>
            <a:r>
              <a:rPr lang="pl-PL" dirty="0" err="1"/>
              <a:t>dui</a:t>
            </a:r>
            <a:r>
              <a:rPr lang="pl-PL" dirty="0"/>
              <a:t> id </a:t>
            </a:r>
            <a:r>
              <a:rPr lang="pl-PL" dirty="0" err="1"/>
              <a:t>orci</a:t>
            </a:r>
            <a:r>
              <a:rPr lang="pl-PL" dirty="0"/>
              <a:t>. Nam </a:t>
            </a:r>
            <a:r>
              <a:rPr lang="pl-PL" dirty="0" err="1"/>
              <a:t>congue</a:t>
            </a:r>
            <a:r>
              <a:rPr lang="pl-PL" dirty="0"/>
              <a:t>,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.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 non </a:t>
            </a:r>
            <a:r>
              <a:rPr lang="pl-PL" dirty="0" err="1"/>
              <a:t>est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Dui</a:t>
            </a:r>
            <a:r>
              <a:rPr lang="pl-PL" dirty="0"/>
              <a:t> ligula </a:t>
            </a:r>
            <a:r>
              <a:rPr lang="pl-PL" dirty="0" err="1"/>
              <a:t>ultricies</a:t>
            </a:r>
            <a:r>
              <a:rPr lang="pl-PL" dirty="0"/>
              <a:t> </a:t>
            </a:r>
            <a:r>
              <a:rPr lang="pl-PL" dirty="0" err="1"/>
              <a:t>purus</a:t>
            </a:r>
            <a:r>
              <a:rPr lang="pl-PL" dirty="0"/>
              <a:t>, </a:t>
            </a:r>
            <a:r>
              <a:rPr lang="pl-PL" dirty="0" err="1"/>
              <a:t>sed</a:t>
            </a:r>
            <a:r>
              <a:rPr lang="pl-PL" dirty="0"/>
              <a:t> </a:t>
            </a:r>
            <a:r>
              <a:rPr lang="pl-PL" dirty="0" err="1"/>
              <a:t>posuere</a:t>
            </a:r>
            <a:r>
              <a:rPr lang="pl-PL" dirty="0"/>
              <a:t> </a:t>
            </a:r>
            <a:r>
              <a:rPr lang="pl-PL" dirty="0" err="1"/>
              <a:t>libero</a:t>
            </a:r>
            <a:r>
              <a:rPr lang="pl-PL" dirty="0"/>
              <a:t> </a:t>
            </a:r>
            <a:r>
              <a:rPr lang="pl-PL" dirty="0" err="1"/>
              <a:t>dui</a:t>
            </a:r>
            <a:r>
              <a:rPr lang="pl-PL" dirty="0"/>
              <a:t> id </a:t>
            </a:r>
            <a:r>
              <a:rPr lang="pl-PL" dirty="0" err="1"/>
              <a:t>orci</a:t>
            </a:r>
            <a:r>
              <a:rPr lang="pl-PL" dirty="0"/>
              <a:t>. Nam </a:t>
            </a:r>
            <a:r>
              <a:rPr lang="pl-PL" dirty="0" err="1"/>
              <a:t>congue</a:t>
            </a:r>
            <a:r>
              <a:rPr lang="pl-PL" dirty="0"/>
              <a:t>,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leo.Tempus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 non </a:t>
            </a:r>
            <a:r>
              <a:rPr lang="pl-PL" dirty="0" err="1"/>
              <a:t>est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Dui</a:t>
            </a:r>
            <a:r>
              <a:rPr lang="pl-PL" dirty="0"/>
              <a:t> ligula </a:t>
            </a:r>
            <a:r>
              <a:rPr lang="pl-PL" dirty="0" err="1"/>
              <a:t>ultricies</a:t>
            </a:r>
            <a:r>
              <a:rPr lang="pl-PL" dirty="0"/>
              <a:t> </a:t>
            </a:r>
            <a:r>
              <a:rPr lang="pl-PL" dirty="0" err="1"/>
              <a:t>purus</a:t>
            </a:r>
            <a:r>
              <a:rPr lang="pl-PL" dirty="0"/>
              <a:t>, </a:t>
            </a:r>
            <a:r>
              <a:rPr lang="pl-PL" dirty="0" err="1"/>
              <a:t>sed</a:t>
            </a:r>
            <a:r>
              <a:rPr lang="pl-PL" dirty="0"/>
              <a:t> </a:t>
            </a:r>
            <a:r>
              <a:rPr lang="pl-PL" dirty="0" err="1"/>
              <a:t>posuere</a:t>
            </a:r>
            <a:r>
              <a:rPr lang="pl-PL" dirty="0"/>
              <a:t>. Nam </a:t>
            </a:r>
            <a:r>
              <a:rPr lang="pl-PL" dirty="0" err="1"/>
              <a:t>congue</a:t>
            </a:r>
            <a:r>
              <a:rPr lang="pl-PL" dirty="0"/>
              <a:t>,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 non </a:t>
            </a:r>
            <a:r>
              <a:rPr lang="pl-PL" dirty="0" err="1"/>
              <a:t>est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 </a:t>
            </a:r>
            <a:r>
              <a:rPr lang="pl-PL" dirty="0" err="1"/>
              <a:t>Dui</a:t>
            </a:r>
            <a:r>
              <a:rPr lang="pl-PL" dirty="0"/>
              <a:t> ligula </a:t>
            </a:r>
            <a:r>
              <a:rPr lang="pl-PL" dirty="0" err="1"/>
              <a:t>ultricies</a:t>
            </a:r>
            <a:r>
              <a:rPr lang="pl-PL" dirty="0"/>
              <a:t> </a:t>
            </a:r>
            <a:r>
              <a:rPr lang="pl-PL" dirty="0" err="1"/>
              <a:t>purus</a:t>
            </a:r>
            <a:r>
              <a:rPr lang="pl-PL" dirty="0"/>
              <a:t>, </a:t>
            </a:r>
            <a:r>
              <a:rPr lang="pl-PL" dirty="0" err="1"/>
              <a:t>sed</a:t>
            </a:r>
            <a:r>
              <a:rPr lang="pl-PL" dirty="0"/>
              <a:t> </a:t>
            </a:r>
            <a:r>
              <a:rPr lang="pl-PL" dirty="0" err="1"/>
              <a:t>posuere</a:t>
            </a:r>
            <a:r>
              <a:rPr lang="pl-PL" dirty="0"/>
              <a:t>. Nam </a:t>
            </a:r>
            <a:r>
              <a:rPr lang="pl-PL" dirty="0" err="1"/>
              <a:t>congue</a:t>
            </a:r>
            <a:r>
              <a:rPr lang="pl-PL" dirty="0"/>
              <a:t>,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. </a:t>
            </a:r>
          </a:p>
        </p:txBody>
      </p:sp>
      <p:sp>
        <p:nvSpPr>
          <p:cNvPr id="12" name="Symbol zastępczy tekstu 2">
            <a:extLst>
              <a:ext uri="{FF2B5EF4-FFF2-40B4-BE49-F238E27FC236}">
                <a16:creationId xmlns:a16="http://schemas.microsoft.com/office/drawing/2014/main" id="{9B0458BF-45DE-F046-AFB2-2028063F88A6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35389" y="1001018"/>
            <a:ext cx="8026012" cy="593993"/>
          </a:xfrm>
          <a:prstGeom prst="rect">
            <a:avLst/>
          </a:prstGeom>
        </p:spPr>
        <p:txBody>
          <a:bodyPr anchor="t"/>
          <a:lstStyle>
            <a:lvl1pPr marL="0" indent="0" algn="l">
              <a:lnSpc>
                <a:spcPct val="140000"/>
              </a:lnSpc>
              <a:spcBef>
                <a:spcPts val="0"/>
              </a:spcBef>
              <a:buFontTx/>
              <a:buNone/>
              <a:defRPr sz="2000" b="1" i="0"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.</a:t>
            </a:r>
          </a:p>
        </p:txBody>
      </p:sp>
      <p:sp>
        <p:nvSpPr>
          <p:cNvPr id="9" name="Symbol zastępczy numeru slajdu 18">
            <a:extLst>
              <a:ext uri="{FF2B5EF4-FFF2-40B4-BE49-F238E27FC236}">
                <a16:creationId xmlns:a16="http://schemas.microsoft.com/office/drawing/2014/main" id="{E5ACBB66-EE40-CA40-9C15-5FF0D4B76AF9}"/>
              </a:ext>
            </a:extLst>
          </p:cNvPr>
          <p:cNvSpPr txBox="1">
            <a:spLocks/>
          </p:cNvSpPr>
          <p:nvPr userDrawn="1"/>
        </p:nvSpPr>
        <p:spPr>
          <a:xfrm>
            <a:off x="8793825" y="6146910"/>
            <a:ext cx="2743200" cy="173355"/>
          </a:xfrm>
          <a:prstGeom prst="rect">
            <a:avLst/>
          </a:prstGeom>
        </p:spPr>
        <p:txBody>
          <a:bodyPr/>
          <a:lstStyle>
            <a:defPPr>
              <a:defRPr lang="pl-PL"/>
            </a:defPPr>
            <a:lvl1pPr marL="0" algn="r" defTabSz="914400" rtl="0" eaLnBrk="1" latinLnBrk="0" hangingPunct="1">
              <a:defRPr sz="1000" b="0" i="0" kern="1200">
                <a:solidFill>
                  <a:schemeClr val="tx1"/>
                </a:solidFill>
                <a:latin typeface="Faktum Light" panose="020B0003030202060203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E3F5349-6E6D-7945-8DCF-C016E38383F6}" type="slidenum">
              <a:rPr lang="pl-PL" b="1" i="0" smtClean="0">
                <a:solidFill>
                  <a:srgbClr val="000064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pPr/>
              <a:t>‹#›</a:t>
            </a:fld>
            <a:endParaRPr lang="pl-PL" b="1" i="0" dirty="0">
              <a:solidFill>
                <a:srgbClr val="000064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pic>
        <p:nvPicPr>
          <p:cNvPr id="11" name="Obraz 10">
            <a:extLst>
              <a:ext uri="{FF2B5EF4-FFF2-40B4-BE49-F238E27FC236}">
                <a16:creationId xmlns:a16="http://schemas.microsoft.com/office/drawing/2014/main" id="{D4242377-72A1-CE40-9B4A-56EB8369FBE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6888" y="6223048"/>
            <a:ext cx="1480911" cy="871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794869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ymbol zastępczy obrazu 11">
            <a:extLst>
              <a:ext uri="{FF2B5EF4-FFF2-40B4-BE49-F238E27FC236}">
                <a16:creationId xmlns:a16="http://schemas.microsoft.com/office/drawing/2014/main" id="{559CFCE7-87CD-1149-9DCC-A07BCA28943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140575" y="1"/>
            <a:ext cx="5051425" cy="6858000"/>
          </a:xfrm>
          <a:prstGeom prst="rect">
            <a:avLst/>
          </a:prstGeom>
        </p:spPr>
        <p:txBody>
          <a:bodyPr/>
          <a:lstStyle>
            <a:lvl1pPr>
              <a:buNone/>
              <a:defRPr sz="1050">
                <a:latin typeface="+mn-lt"/>
              </a:defRPr>
            </a:lvl1pPr>
          </a:lstStyle>
          <a:p>
            <a:endParaRPr lang="pl-PL" dirty="0"/>
          </a:p>
        </p:txBody>
      </p:sp>
      <p:sp>
        <p:nvSpPr>
          <p:cNvPr id="15" name="Symbol zastępczy obrazu 14">
            <a:extLst>
              <a:ext uri="{FF2B5EF4-FFF2-40B4-BE49-F238E27FC236}">
                <a16:creationId xmlns:a16="http://schemas.microsoft.com/office/drawing/2014/main" id="{C252E36D-CE36-5743-BE13-6E7732A1C13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140575" y="-63063"/>
            <a:ext cx="1679575" cy="7005240"/>
          </a:xfrm>
          <a:prstGeom prst="rect">
            <a:avLst/>
          </a:prstGeom>
          <a:solidFill>
            <a:srgbClr val="000064">
              <a:alpha val="70000"/>
            </a:srgbClr>
          </a:solidFill>
        </p:spPr>
        <p:txBody>
          <a:bodyPr/>
          <a:lstStyle>
            <a:lvl1pPr>
              <a:buNone/>
              <a:defRPr sz="100"/>
            </a:lvl1pPr>
          </a:lstStyle>
          <a:p>
            <a:endParaRPr lang="pl-PL" dirty="0"/>
          </a:p>
        </p:txBody>
      </p:sp>
      <p:pic>
        <p:nvPicPr>
          <p:cNvPr id="22" name="Obraz 21">
            <a:extLst>
              <a:ext uri="{FF2B5EF4-FFF2-40B4-BE49-F238E27FC236}">
                <a16:creationId xmlns:a16="http://schemas.microsoft.com/office/drawing/2014/main" id="{9649403B-626A-3E40-B880-01B689D08F4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2044" y="482550"/>
            <a:ext cx="510097" cy="167023"/>
          </a:xfrm>
          <a:prstGeom prst="rect">
            <a:avLst/>
          </a:prstGeom>
        </p:spPr>
      </p:pic>
      <p:sp>
        <p:nvSpPr>
          <p:cNvPr id="23" name="Symbol zastępczy tekstu 2">
            <a:extLst>
              <a:ext uri="{FF2B5EF4-FFF2-40B4-BE49-F238E27FC236}">
                <a16:creationId xmlns:a16="http://schemas.microsoft.com/office/drawing/2014/main" id="{848F71BA-2C4E-4F47-A133-171D276AEE9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31837" y="373330"/>
            <a:ext cx="5364163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latin typeface="+mn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Kliknij, aby wpisać podtytuł slajdu </a:t>
            </a:r>
          </a:p>
        </p:txBody>
      </p:sp>
      <p:sp>
        <p:nvSpPr>
          <p:cNvPr id="14" name="Symbol zastępczy tekstu 2">
            <a:extLst>
              <a:ext uri="{FF2B5EF4-FFF2-40B4-BE49-F238E27FC236}">
                <a16:creationId xmlns:a16="http://schemas.microsoft.com/office/drawing/2014/main" id="{BEABF413-0A10-B042-A788-FD1978382599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59018" y="1632830"/>
            <a:ext cx="5436982" cy="4026220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40000"/>
              </a:lnSpc>
              <a:spcBef>
                <a:spcPts val="0"/>
              </a:spcBef>
              <a:buNone/>
              <a:defRPr sz="1350"/>
            </a:lvl1pPr>
            <a:lvl2pPr>
              <a:lnSpc>
                <a:spcPct val="140000"/>
              </a:lnSpc>
              <a:defRPr sz="1350"/>
            </a:lvl2pPr>
            <a:lvl3pPr>
              <a:lnSpc>
                <a:spcPct val="140000"/>
              </a:lnSpc>
              <a:defRPr sz="1350"/>
            </a:lvl3pPr>
            <a:lvl4pPr>
              <a:lnSpc>
                <a:spcPct val="140000"/>
              </a:lnSpc>
              <a:defRPr sz="1350"/>
            </a:lvl4pPr>
            <a:lvl5pPr>
              <a:lnSpc>
                <a:spcPct val="140000"/>
              </a:lnSpc>
              <a:defRPr sz="1350"/>
            </a:lvl5pPr>
          </a:lstStyle>
          <a:p>
            <a:pPr lvl="0"/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 non </a:t>
            </a:r>
            <a:r>
              <a:rPr lang="pl-PL" dirty="0" err="1"/>
              <a:t>est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Dui</a:t>
            </a:r>
            <a:r>
              <a:rPr lang="pl-PL" dirty="0"/>
              <a:t> ligula </a:t>
            </a:r>
            <a:r>
              <a:rPr lang="pl-PL" dirty="0" err="1"/>
              <a:t>ultricies</a:t>
            </a:r>
            <a:r>
              <a:rPr lang="pl-PL" dirty="0"/>
              <a:t> </a:t>
            </a:r>
            <a:r>
              <a:rPr lang="pl-PL" dirty="0" err="1"/>
              <a:t>purus</a:t>
            </a:r>
            <a:r>
              <a:rPr lang="pl-PL" dirty="0"/>
              <a:t>, </a:t>
            </a:r>
            <a:r>
              <a:rPr lang="pl-PL" dirty="0" err="1"/>
              <a:t>sed</a:t>
            </a:r>
            <a:r>
              <a:rPr lang="pl-PL" dirty="0"/>
              <a:t> </a:t>
            </a:r>
            <a:r>
              <a:rPr lang="pl-PL" dirty="0" err="1"/>
              <a:t>posuere</a:t>
            </a:r>
            <a:r>
              <a:rPr lang="pl-PL" dirty="0"/>
              <a:t> </a:t>
            </a:r>
            <a:r>
              <a:rPr lang="pl-PL" dirty="0" err="1"/>
              <a:t>libero</a:t>
            </a:r>
            <a:r>
              <a:rPr lang="pl-PL" dirty="0"/>
              <a:t> </a:t>
            </a:r>
            <a:r>
              <a:rPr lang="pl-PL" dirty="0" err="1"/>
              <a:t>dui</a:t>
            </a:r>
            <a:r>
              <a:rPr lang="pl-PL" dirty="0"/>
              <a:t> id </a:t>
            </a:r>
            <a:r>
              <a:rPr lang="pl-PL" dirty="0" err="1"/>
              <a:t>orci</a:t>
            </a:r>
            <a:r>
              <a:rPr lang="pl-PL" dirty="0"/>
              <a:t>. Nam </a:t>
            </a:r>
            <a:r>
              <a:rPr lang="pl-PL" dirty="0" err="1"/>
              <a:t>congue</a:t>
            </a:r>
            <a:r>
              <a:rPr lang="pl-PL" dirty="0"/>
              <a:t>,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 non </a:t>
            </a:r>
            <a:r>
              <a:rPr lang="pl-PL" dirty="0" err="1"/>
              <a:t>est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. </a:t>
            </a:r>
            <a:r>
              <a:rPr lang="pl-PL" dirty="0" err="1"/>
              <a:t>Dui</a:t>
            </a:r>
            <a:r>
              <a:rPr lang="pl-PL" dirty="0"/>
              <a:t> ligula </a:t>
            </a:r>
            <a:r>
              <a:rPr lang="pl-PL" dirty="0" err="1"/>
              <a:t>ultricies</a:t>
            </a:r>
            <a:r>
              <a:rPr lang="pl-PL" dirty="0"/>
              <a:t> </a:t>
            </a:r>
            <a:r>
              <a:rPr lang="pl-PL" dirty="0" err="1"/>
              <a:t>purus</a:t>
            </a:r>
            <a:r>
              <a:rPr lang="pl-PL" dirty="0"/>
              <a:t>, </a:t>
            </a:r>
            <a:r>
              <a:rPr lang="pl-PL" dirty="0" err="1"/>
              <a:t>sed</a:t>
            </a:r>
            <a:r>
              <a:rPr lang="pl-PL" dirty="0"/>
              <a:t> </a:t>
            </a:r>
            <a:r>
              <a:rPr lang="pl-PL" dirty="0" err="1"/>
              <a:t>posuere</a:t>
            </a:r>
            <a:r>
              <a:rPr lang="pl-PL" dirty="0"/>
              <a:t>. Nam </a:t>
            </a:r>
            <a:r>
              <a:rPr lang="pl-PL" dirty="0" err="1"/>
              <a:t>congue</a:t>
            </a:r>
            <a:r>
              <a:rPr lang="pl-PL" dirty="0"/>
              <a:t>,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 non </a:t>
            </a:r>
            <a:r>
              <a:rPr lang="pl-PL" dirty="0" err="1"/>
              <a:t>est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</a:t>
            </a:r>
          </a:p>
        </p:txBody>
      </p:sp>
      <p:sp>
        <p:nvSpPr>
          <p:cNvPr id="10" name="Symbol zastępczy tekstu 2">
            <a:extLst>
              <a:ext uri="{FF2B5EF4-FFF2-40B4-BE49-F238E27FC236}">
                <a16:creationId xmlns:a16="http://schemas.microsoft.com/office/drawing/2014/main" id="{85557158-2A7B-434A-888E-E13ED003BC48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35389" y="1001018"/>
            <a:ext cx="5460611" cy="478377"/>
          </a:xfrm>
          <a:prstGeom prst="rect">
            <a:avLst/>
          </a:prstGeom>
        </p:spPr>
        <p:txBody>
          <a:bodyPr anchor="t"/>
          <a:lstStyle>
            <a:lvl1pPr marL="0" indent="0" algn="l">
              <a:lnSpc>
                <a:spcPct val="140000"/>
              </a:lnSpc>
              <a:spcBef>
                <a:spcPts val="0"/>
              </a:spcBef>
              <a:buFontTx/>
              <a:buNone/>
              <a:defRPr sz="2000" b="1" i="0"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.</a:t>
            </a:r>
          </a:p>
        </p:txBody>
      </p:sp>
      <p:pic>
        <p:nvPicPr>
          <p:cNvPr id="13" name="Obraz 12">
            <a:extLst>
              <a:ext uri="{FF2B5EF4-FFF2-40B4-BE49-F238E27FC236}">
                <a16:creationId xmlns:a16="http://schemas.microsoft.com/office/drawing/2014/main" id="{075C20CB-DF49-2D41-B142-C294B23EAF5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6888" y="6223048"/>
            <a:ext cx="1480911" cy="87112"/>
          </a:xfrm>
          <a:prstGeom prst="rect">
            <a:avLst/>
          </a:prstGeom>
        </p:spPr>
      </p:pic>
      <p:sp>
        <p:nvSpPr>
          <p:cNvPr id="16" name="Symbol zastępczy numeru slajdu 18">
            <a:extLst>
              <a:ext uri="{FF2B5EF4-FFF2-40B4-BE49-F238E27FC236}">
                <a16:creationId xmlns:a16="http://schemas.microsoft.com/office/drawing/2014/main" id="{7DCA035A-8D10-434D-9906-F5AB69765E25}"/>
              </a:ext>
            </a:extLst>
          </p:cNvPr>
          <p:cNvSpPr txBox="1">
            <a:spLocks/>
          </p:cNvSpPr>
          <p:nvPr userDrawn="1"/>
        </p:nvSpPr>
        <p:spPr>
          <a:xfrm>
            <a:off x="8793825" y="6146910"/>
            <a:ext cx="2743200" cy="173355"/>
          </a:xfrm>
          <a:prstGeom prst="rect">
            <a:avLst/>
          </a:prstGeom>
        </p:spPr>
        <p:txBody>
          <a:bodyPr/>
          <a:lstStyle>
            <a:defPPr>
              <a:defRPr lang="pl-PL"/>
            </a:defPPr>
            <a:lvl1pPr marL="0" algn="r" defTabSz="914400" rtl="0" eaLnBrk="1" latinLnBrk="0" hangingPunct="1">
              <a:defRPr sz="1000" b="0" i="0" kern="1200">
                <a:solidFill>
                  <a:schemeClr val="tx1"/>
                </a:solidFill>
                <a:latin typeface="Faktum Light" panose="020B0003030202060203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E3F5349-6E6D-7945-8DCF-C016E38383F6}" type="slidenum">
              <a:rPr lang="pl-PL" b="1" i="0" smtClean="0">
                <a:solidFill>
                  <a:srgbClr val="000064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pPr/>
              <a:t>‹#›</a:t>
            </a:fld>
            <a:endParaRPr lang="pl-PL" b="1" i="0" dirty="0">
              <a:solidFill>
                <a:srgbClr val="000064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13709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Obraz 27">
            <a:extLst>
              <a:ext uri="{FF2B5EF4-FFF2-40B4-BE49-F238E27FC236}">
                <a16:creationId xmlns:a16="http://schemas.microsoft.com/office/drawing/2014/main" id="{947BFBE0-82C0-8546-9325-B37F197E7EF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2044" y="482550"/>
            <a:ext cx="510097" cy="167023"/>
          </a:xfrm>
          <a:prstGeom prst="rect">
            <a:avLst/>
          </a:prstGeom>
        </p:spPr>
      </p:pic>
      <p:sp>
        <p:nvSpPr>
          <p:cNvPr id="11" name="Symbol zastępczy tekstu 2">
            <a:extLst>
              <a:ext uri="{FF2B5EF4-FFF2-40B4-BE49-F238E27FC236}">
                <a16:creationId xmlns:a16="http://schemas.microsoft.com/office/drawing/2014/main" id="{64324769-E1E6-7F4E-A82D-48E8506C0211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31837" y="373330"/>
            <a:ext cx="8061987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Kliknij, aby wpisać podtytuł slajdu </a:t>
            </a:r>
          </a:p>
        </p:txBody>
      </p:sp>
      <p:sp>
        <p:nvSpPr>
          <p:cNvPr id="8" name="Symbol zastępczy tekstu 2">
            <a:extLst>
              <a:ext uri="{FF2B5EF4-FFF2-40B4-BE49-F238E27FC236}">
                <a16:creationId xmlns:a16="http://schemas.microsoft.com/office/drawing/2014/main" id="{0E346859-8E6B-2048-9A15-EAF30B805F54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66763" y="1642151"/>
            <a:ext cx="10729912" cy="4025137"/>
          </a:xfrm>
          <a:prstGeom prst="rect">
            <a:avLst/>
          </a:prstGeom>
        </p:spPr>
        <p:txBody>
          <a:bodyPr numCol="2" spcCol="720000"/>
          <a:lstStyle>
            <a:lvl1pPr>
              <a:lnSpc>
                <a:spcPct val="140000"/>
              </a:lnSpc>
              <a:spcBef>
                <a:spcPts val="1000"/>
              </a:spcBef>
              <a:buFont typeface="+mj-lt"/>
              <a:buAutoNum type="arabicPeriod"/>
              <a:defRPr sz="1350"/>
            </a:lvl1pPr>
            <a:lvl2pPr>
              <a:lnSpc>
                <a:spcPct val="140000"/>
              </a:lnSpc>
              <a:defRPr sz="1350"/>
            </a:lvl2pPr>
            <a:lvl3pPr>
              <a:lnSpc>
                <a:spcPct val="140000"/>
              </a:lnSpc>
              <a:buFont typeface="+mj-lt"/>
              <a:buAutoNum type="arabicPeriod"/>
              <a:defRPr sz="1350"/>
            </a:lvl3pPr>
            <a:lvl4pPr>
              <a:lnSpc>
                <a:spcPct val="140000"/>
              </a:lnSpc>
              <a:defRPr sz="1350"/>
            </a:lvl4pPr>
            <a:lvl5pPr>
              <a:lnSpc>
                <a:spcPct val="140000"/>
              </a:lnSpc>
              <a:defRPr sz="1350"/>
            </a:lvl5pPr>
          </a:lstStyle>
          <a:p>
            <a:pPr lvl="0"/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Dui</a:t>
            </a:r>
            <a:r>
              <a:rPr lang="pl-PL" dirty="0"/>
              <a:t> ligula </a:t>
            </a:r>
            <a:r>
              <a:rPr lang="pl-PL" dirty="0" err="1"/>
              <a:t>ultricies</a:t>
            </a:r>
            <a:r>
              <a:rPr lang="pl-PL" dirty="0"/>
              <a:t> </a:t>
            </a:r>
            <a:r>
              <a:rPr lang="pl-PL" dirty="0" err="1"/>
              <a:t>purus</a:t>
            </a:r>
            <a:r>
              <a:rPr lang="pl-PL" dirty="0"/>
              <a:t>, </a:t>
            </a:r>
            <a:r>
              <a:rPr lang="pl-PL" dirty="0" err="1"/>
              <a:t>sed</a:t>
            </a:r>
            <a:r>
              <a:rPr lang="pl-PL" dirty="0"/>
              <a:t> </a:t>
            </a:r>
            <a:r>
              <a:rPr lang="pl-PL" dirty="0" err="1"/>
              <a:t>posuere</a:t>
            </a:r>
            <a:r>
              <a:rPr lang="pl-PL" dirty="0"/>
              <a:t> </a:t>
            </a:r>
            <a:r>
              <a:rPr lang="pl-PL" dirty="0" err="1"/>
              <a:t>libero</a:t>
            </a:r>
            <a:r>
              <a:rPr lang="pl-PL" dirty="0"/>
              <a:t> </a:t>
            </a:r>
            <a:r>
              <a:rPr lang="pl-PL" dirty="0" err="1"/>
              <a:t>dui</a:t>
            </a:r>
            <a:r>
              <a:rPr lang="pl-PL" dirty="0"/>
              <a:t> id </a:t>
            </a:r>
            <a:r>
              <a:rPr lang="pl-PL" dirty="0" err="1"/>
              <a:t>orci</a:t>
            </a:r>
            <a:r>
              <a:rPr lang="pl-PL" dirty="0"/>
              <a:t>. Nam </a:t>
            </a:r>
            <a:r>
              <a:rPr lang="pl-PL" dirty="0" err="1"/>
              <a:t>congue</a:t>
            </a:r>
            <a:r>
              <a:rPr lang="pl-PL" dirty="0"/>
              <a:t>,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 </a:t>
            </a:r>
          </a:p>
          <a:p>
            <a:pPr lvl="0"/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.</a:t>
            </a:r>
          </a:p>
          <a:p>
            <a:pPr lvl="0"/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 non </a:t>
            </a:r>
            <a:r>
              <a:rPr lang="pl-PL" dirty="0" err="1"/>
              <a:t>est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Dui</a:t>
            </a:r>
            <a:r>
              <a:rPr lang="pl-PL" dirty="0"/>
              <a:t> ligula </a:t>
            </a:r>
            <a:r>
              <a:rPr lang="pl-PL" dirty="0" err="1"/>
              <a:t>ultricies</a:t>
            </a:r>
            <a:r>
              <a:rPr lang="pl-PL" dirty="0"/>
              <a:t> </a:t>
            </a:r>
            <a:r>
              <a:rPr lang="pl-PL" dirty="0" err="1"/>
              <a:t>purus</a:t>
            </a:r>
            <a:r>
              <a:rPr lang="pl-PL" dirty="0"/>
              <a:t>, </a:t>
            </a:r>
            <a:r>
              <a:rPr lang="pl-PL" dirty="0" err="1"/>
              <a:t>sed</a:t>
            </a:r>
            <a:r>
              <a:rPr lang="pl-PL" dirty="0"/>
              <a:t> </a:t>
            </a:r>
            <a:r>
              <a:rPr lang="pl-PL" dirty="0" err="1"/>
              <a:t>posuere</a:t>
            </a:r>
            <a:r>
              <a:rPr lang="pl-PL" dirty="0"/>
              <a:t> </a:t>
            </a:r>
            <a:r>
              <a:rPr lang="pl-PL" dirty="0" err="1"/>
              <a:t>libero</a:t>
            </a:r>
            <a:r>
              <a:rPr lang="pl-PL" dirty="0"/>
              <a:t> </a:t>
            </a:r>
            <a:r>
              <a:rPr lang="pl-PL" dirty="0" err="1"/>
              <a:t>dui</a:t>
            </a:r>
            <a:r>
              <a:rPr lang="pl-PL" dirty="0"/>
              <a:t> id </a:t>
            </a:r>
            <a:r>
              <a:rPr lang="pl-PL" dirty="0" err="1"/>
              <a:t>orci</a:t>
            </a:r>
            <a:r>
              <a:rPr lang="pl-PL" dirty="0"/>
              <a:t>. Nam </a:t>
            </a:r>
            <a:r>
              <a:rPr lang="pl-PL" dirty="0" err="1"/>
              <a:t>congue</a:t>
            </a:r>
            <a:r>
              <a:rPr lang="pl-PL" dirty="0"/>
              <a:t>,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 non </a:t>
            </a:r>
            <a:r>
              <a:rPr lang="pl-PL" dirty="0" err="1"/>
              <a:t>est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 </a:t>
            </a:r>
            <a:r>
              <a:rPr lang="pl-PL" dirty="0" err="1"/>
              <a:t>Dui</a:t>
            </a:r>
            <a:r>
              <a:rPr lang="pl-PL" dirty="0"/>
              <a:t> ligula </a:t>
            </a:r>
            <a:r>
              <a:rPr lang="pl-PL" dirty="0" err="1"/>
              <a:t>ultricies</a:t>
            </a:r>
            <a:r>
              <a:rPr lang="pl-PL" dirty="0"/>
              <a:t> </a:t>
            </a:r>
            <a:r>
              <a:rPr lang="pl-PL" dirty="0" err="1"/>
              <a:t>purus</a:t>
            </a:r>
            <a:r>
              <a:rPr lang="pl-PL" dirty="0"/>
              <a:t>, </a:t>
            </a:r>
            <a:r>
              <a:rPr lang="pl-PL" dirty="0" err="1"/>
              <a:t>sed</a:t>
            </a:r>
            <a:r>
              <a:rPr lang="pl-PL" dirty="0"/>
              <a:t> </a:t>
            </a:r>
            <a:r>
              <a:rPr lang="pl-PL" dirty="0" err="1"/>
              <a:t>posuere</a:t>
            </a:r>
            <a:r>
              <a:rPr lang="pl-PL" dirty="0"/>
              <a:t>. </a:t>
            </a:r>
          </a:p>
          <a:p>
            <a:pPr lvl="0"/>
            <a:r>
              <a:rPr lang="pl-PL" dirty="0"/>
              <a:t>Nam </a:t>
            </a:r>
            <a:r>
              <a:rPr lang="pl-PL" dirty="0" err="1"/>
              <a:t>congue</a:t>
            </a:r>
            <a:r>
              <a:rPr lang="pl-PL" dirty="0"/>
              <a:t>,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 non </a:t>
            </a:r>
            <a:r>
              <a:rPr lang="pl-PL" dirty="0" err="1"/>
              <a:t>est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 </a:t>
            </a:r>
            <a:r>
              <a:rPr lang="pl-PL" dirty="0" err="1"/>
              <a:t>Dui</a:t>
            </a:r>
            <a:r>
              <a:rPr lang="pl-PL" dirty="0"/>
              <a:t> ligula </a:t>
            </a:r>
            <a:r>
              <a:rPr lang="pl-PL" dirty="0" err="1"/>
              <a:t>ultricies</a:t>
            </a:r>
            <a:r>
              <a:rPr lang="pl-PL" dirty="0"/>
              <a:t> </a:t>
            </a:r>
            <a:r>
              <a:rPr lang="pl-PL" dirty="0" err="1"/>
              <a:t>purus</a:t>
            </a:r>
            <a:r>
              <a:rPr lang="pl-PL" dirty="0"/>
              <a:t>, </a:t>
            </a:r>
            <a:r>
              <a:rPr lang="pl-PL" dirty="0" err="1"/>
              <a:t>sed</a:t>
            </a:r>
            <a:r>
              <a:rPr lang="pl-PL" dirty="0"/>
              <a:t> </a:t>
            </a:r>
            <a:r>
              <a:rPr lang="pl-PL" dirty="0" err="1"/>
              <a:t>posuere</a:t>
            </a:r>
            <a:r>
              <a:rPr lang="pl-PL" dirty="0"/>
              <a:t>. Nam </a:t>
            </a:r>
            <a:r>
              <a:rPr lang="pl-PL" dirty="0" err="1"/>
              <a:t>congue</a:t>
            </a:r>
            <a:r>
              <a:rPr lang="pl-PL" dirty="0"/>
              <a:t>,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 </a:t>
            </a:r>
            <a:r>
              <a:rPr lang="pl-PL" dirty="0" err="1"/>
              <a:t>Dui</a:t>
            </a:r>
            <a:r>
              <a:rPr lang="pl-PL" dirty="0"/>
              <a:t> ligula </a:t>
            </a:r>
            <a:r>
              <a:rPr lang="pl-PL" dirty="0" err="1"/>
              <a:t>ultricies</a:t>
            </a:r>
            <a:r>
              <a:rPr lang="pl-PL" dirty="0"/>
              <a:t> </a:t>
            </a:r>
            <a:r>
              <a:rPr lang="pl-PL" dirty="0" err="1"/>
              <a:t>purus</a:t>
            </a:r>
            <a:r>
              <a:rPr lang="pl-PL" dirty="0"/>
              <a:t>, </a:t>
            </a:r>
            <a:r>
              <a:rPr lang="pl-PL" dirty="0" err="1"/>
              <a:t>sed</a:t>
            </a:r>
            <a:r>
              <a:rPr lang="pl-PL" dirty="0"/>
              <a:t> </a:t>
            </a:r>
            <a:r>
              <a:rPr lang="pl-PL" dirty="0" err="1"/>
              <a:t>posuere</a:t>
            </a:r>
            <a:r>
              <a:rPr lang="pl-PL" dirty="0"/>
              <a:t>. Nam </a:t>
            </a:r>
            <a:r>
              <a:rPr lang="pl-PL" dirty="0" err="1"/>
              <a:t>congue</a:t>
            </a:r>
            <a:r>
              <a:rPr lang="pl-PL" dirty="0"/>
              <a:t>,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.</a:t>
            </a:r>
          </a:p>
        </p:txBody>
      </p:sp>
      <p:sp>
        <p:nvSpPr>
          <p:cNvPr id="14" name="Symbol zastępczy tekstu 2">
            <a:extLst>
              <a:ext uri="{FF2B5EF4-FFF2-40B4-BE49-F238E27FC236}">
                <a16:creationId xmlns:a16="http://schemas.microsoft.com/office/drawing/2014/main" id="{0F21E616-FE06-1944-BE91-B0D86EE2B31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35388" y="1001018"/>
            <a:ext cx="8752187" cy="478377"/>
          </a:xfrm>
          <a:prstGeom prst="rect">
            <a:avLst/>
          </a:prstGeom>
        </p:spPr>
        <p:txBody>
          <a:bodyPr anchor="t"/>
          <a:lstStyle>
            <a:lvl1pPr marL="0" indent="0" algn="l">
              <a:lnSpc>
                <a:spcPct val="140000"/>
              </a:lnSpc>
              <a:spcBef>
                <a:spcPts val="0"/>
              </a:spcBef>
              <a:buFontTx/>
              <a:buNone/>
              <a:defRPr sz="2000" b="1" i="0"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.</a:t>
            </a:r>
          </a:p>
        </p:txBody>
      </p:sp>
      <p:sp>
        <p:nvSpPr>
          <p:cNvPr id="9" name="Symbol zastępczy numeru slajdu 18">
            <a:extLst>
              <a:ext uri="{FF2B5EF4-FFF2-40B4-BE49-F238E27FC236}">
                <a16:creationId xmlns:a16="http://schemas.microsoft.com/office/drawing/2014/main" id="{1348AECA-5970-A442-885A-79FEF21C1266}"/>
              </a:ext>
            </a:extLst>
          </p:cNvPr>
          <p:cNvSpPr txBox="1">
            <a:spLocks/>
          </p:cNvSpPr>
          <p:nvPr userDrawn="1"/>
        </p:nvSpPr>
        <p:spPr>
          <a:xfrm>
            <a:off x="8793825" y="6146910"/>
            <a:ext cx="2743200" cy="173355"/>
          </a:xfrm>
          <a:prstGeom prst="rect">
            <a:avLst/>
          </a:prstGeom>
        </p:spPr>
        <p:txBody>
          <a:bodyPr/>
          <a:lstStyle>
            <a:defPPr>
              <a:defRPr lang="pl-PL"/>
            </a:defPPr>
            <a:lvl1pPr marL="0" algn="r" defTabSz="914400" rtl="0" eaLnBrk="1" latinLnBrk="0" hangingPunct="1">
              <a:defRPr sz="1000" b="0" i="0" kern="1200">
                <a:solidFill>
                  <a:schemeClr val="tx1"/>
                </a:solidFill>
                <a:latin typeface="Faktum Light" panose="020B0003030202060203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E3F5349-6E6D-7945-8DCF-C016E38383F6}" type="slidenum">
              <a:rPr lang="pl-PL" b="1" i="0" smtClean="0">
                <a:solidFill>
                  <a:srgbClr val="000064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pPr/>
              <a:t>‹#›</a:t>
            </a:fld>
            <a:endParaRPr lang="pl-PL" b="1" i="0" dirty="0">
              <a:solidFill>
                <a:srgbClr val="000064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pic>
        <p:nvPicPr>
          <p:cNvPr id="12" name="Obraz 11">
            <a:extLst>
              <a:ext uri="{FF2B5EF4-FFF2-40B4-BE49-F238E27FC236}">
                <a16:creationId xmlns:a16="http://schemas.microsoft.com/office/drawing/2014/main" id="{B7C31FB7-1B00-144B-B7B8-50ABAF8E99A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6888" y="6223048"/>
            <a:ext cx="1480911" cy="871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053309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ymbol zastępczy obrazu 11">
            <a:extLst>
              <a:ext uri="{FF2B5EF4-FFF2-40B4-BE49-F238E27FC236}">
                <a16:creationId xmlns:a16="http://schemas.microsoft.com/office/drawing/2014/main" id="{559CFCE7-87CD-1149-9DCC-A07BCA28943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483642" y="1160463"/>
            <a:ext cx="4013033" cy="4500562"/>
          </a:xfrm>
          <a:prstGeom prst="rect">
            <a:avLst/>
          </a:prstGeom>
        </p:spPr>
        <p:txBody>
          <a:bodyPr/>
          <a:lstStyle>
            <a:lvl1pPr>
              <a:buNone/>
              <a:defRPr sz="1050">
                <a:latin typeface="+mn-lt"/>
              </a:defRPr>
            </a:lvl1pPr>
          </a:lstStyle>
          <a:p>
            <a:endParaRPr lang="pl-PL" dirty="0"/>
          </a:p>
        </p:txBody>
      </p:sp>
      <p:pic>
        <p:nvPicPr>
          <p:cNvPr id="22" name="Obraz 21">
            <a:extLst>
              <a:ext uri="{FF2B5EF4-FFF2-40B4-BE49-F238E27FC236}">
                <a16:creationId xmlns:a16="http://schemas.microsoft.com/office/drawing/2014/main" id="{9649403B-626A-3E40-B880-01B689D08F4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2044" y="482550"/>
            <a:ext cx="510097" cy="167023"/>
          </a:xfrm>
          <a:prstGeom prst="rect">
            <a:avLst/>
          </a:prstGeom>
        </p:spPr>
      </p:pic>
      <p:sp>
        <p:nvSpPr>
          <p:cNvPr id="23" name="Symbol zastępczy tekstu 2">
            <a:extLst>
              <a:ext uri="{FF2B5EF4-FFF2-40B4-BE49-F238E27FC236}">
                <a16:creationId xmlns:a16="http://schemas.microsoft.com/office/drawing/2014/main" id="{848F71BA-2C4E-4F47-A133-171D276AEE9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31837" y="373330"/>
            <a:ext cx="8061987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Kliknij, aby wpisać podtytuł slajdu </a:t>
            </a:r>
          </a:p>
        </p:txBody>
      </p:sp>
      <p:sp>
        <p:nvSpPr>
          <p:cNvPr id="14" name="Symbol zastępczy tekstu 2">
            <a:extLst>
              <a:ext uri="{FF2B5EF4-FFF2-40B4-BE49-F238E27FC236}">
                <a16:creationId xmlns:a16="http://schemas.microsoft.com/office/drawing/2014/main" id="{BEABF413-0A10-B042-A788-FD1978382599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59018" y="2066319"/>
            <a:ext cx="6470650" cy="3594706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40000"/>
              </a:lnSpc>
              <a:spcBef>
                <a:spcPts val="0"/>
              </a:spcBef>
              <a:buNone/>
              <a:defRPr sz="1350"/>
            </a:lvl1pPr>
            <a:lvl2pPr>
              <a:lnSpc>
                <a:spcPct val="140000"/>
              </a:lnSpc>
              <a:defRPr sz="1350"/>
            </a:lvl2pPr>
            <a:lvl3pPr>
              <a:lnSpc>
                <a:spcPct val="140000"/>
              </a:lnSpc>
              <a:defRPr sz="1350"/>
            </a:lvl3pPr>
            <a:lvl4pPr>
              <a:lnSpc>
                <a:spcPct val="140000"/>
              </a:lnSpc>
              <a:defRPr sz="1350"/>
            </a:lvl4pPr>
            <a:lvl5pPr>
              <a:lnSpc>
                <a:spcPct val="140000"/>
              </a:lnSpc>
              <a:defRPr sz="1350"/>
            </a:lvl5pPr>
          </a:lstStyle>
          <a:p>
            <a:pPr lvl="0"/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 non </a:t>
            </a:r>
            <a:r>
              <a:rPr lang="pl-PL" dirty="0" err="1"/>
              <a:t>est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Dui</a:t>
            </a:r>
            <a:r>
              <a:rPr lang="pl-PL" dirty="0"/>
              <a:t> ligula </a:t>
            </a:r>
            <a:r>
              <a:rPr lang="pl-PL" dirty="0" err="1"/>
              <a:t>ultricies</a:t>
            </a:r>
            <a:r>
              <a:rPr lang="pl-PL" dirty="0"/>
              <a:t> </a:t>
            </a:r>
            <a:r>
              <a:rPr lang="pl-PL" dirty="0" err="1"/>
              <a:t>purus</a:t>
            </a:r>
            <a:r>
              <a:rPr lang="pl-PL" dirty="0"/>
              <a:t>, </a:t>
            </a:r>
            <a:r>
              <a:rPr lang="pl-PL" dirty="0" err="1"/>
              <a:t>sed</a:t>
            </a:r>
            <a:r>
              <a:rPr lang="pl-PL" dirty="0"/>
              <a:t> </a:t>
            </a:r>
            <a:r>
              <a:rPr lang="pl-PL" dirty="0" err="1"/>
              <a:t>posuere</a:t>
            </a:r>
            <a:r>
              <a:rPr lang="pl-PL" dirty="0"/>
              <a:t> </a:t>
            </a:r>
            <a:r>
              <a:rPr lang="pl-PL" dirty="0" err="1"/>
              <a:t>libero</a:t>
            </a:r>
            <a:r>
              <a:rPr lang="pl-PL" dirty="0"/>
              <a:t> </a:t>
            </a:r>
            <a:r>
              <a:rPr lang="pl-PL" dirty="0" err="1"/>
              <a:t>dui</a:t>
            </a:r>
            <a:r>
              <a:rPr lang="pl-PL" dirty="0"/>
              <a:t> id </a:t>
            </a:r>
            <a:r>
              <a:rPr lang="pl-PL" dirty="0" err="1"/>
              <a:t>orci</a:t>
            </a:r>
            <a:r>
              <a:rPr lang="pl-PL" dirty="0"/>
              <a:t>. Nam </a:t>
            </a:r>
            <a:r>
              <a:rPr lang="pl-PL" dirty="0" err="1"/>
              <a:t>congue</a:t>
            </a:r>
            <a:r>
              <a:rPr lang="pl-PL" dirty="0"/>
              <a:t>,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 non </a:t>
            </a:r>
            <a:r>
              <a:rPr lang="pl-PL" dirty="0" err="1"/>
              <a:t>est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. </a:t>
            </a:r>
            <a:r>
              <a:rPr lang="pl-PL" dirty="0" err="1"/>
              <a:t>Dui</a:t>
            </a:r>
            <a:r>
              <a:rPr lang="pl-PL" dirty="0"/>
              <a:t> ligula </a:t>
            </a:r>
            <a:r>
              <a:rPr lang="pl-PL" dirty="0" err="1"/>
              <a:t>ultricies</a:t>
            </a:r>
            <a:r>
              <a:rPr lang="pl-PL" dirty="0"/>
              <a:t> </a:t>
            </a:r>
            <a:r>
              <a:rPr lang="pl-PL" dirty="0" err="1"/>
              <a:t>purus</a:t>
            </a:r>
            <a:r>
              <a:rPr lang="pl-PL" dirty="0"/>
              <a:t>, </a:t>
            </a:r>
            <a:r>
              <a:rPr lang="pl-PL" dirty="0" err="1"/>
              <a:t>sed</a:t>
            </a:r>
            <a:r>
              <a:rPr lang="pl-PL" dirty="0"/>
              <a:t> </a:t>
            </a:r>
            <a:r>
              <a:rPr lang="pl-PL" dirty="0" err="1"/>
              <a:t>posuere</a:t>
            </a:r>
            <a:r>
              <a:rPr lang="pl-PL" dirty="0"/>
              <a:t>. Nam </a:t>
            </a:r>
            <a:r>
              <a:rPr lang="pl-PL" dirty="0" err="1"/>
              <a:t>congue</a:t>
            </a:r>
            <a:r>
              <a:rPr lang="pl-PL" dirty="0"/>
              <a:t>,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 non </a:t>
            </a:r>
            <a:r>
              <a:rPr lang="pl-PL" dirty="0" err="1"/>
              <a:t>est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</a:t>
            </a:r>
          </a:p>
        </p:txBody>
      </p:sp>
      <p:sp>
        <p:nvSpPr>
          <p:cNvPr id="9" name="Symbol zastępczy tekstu 2">
            <a:extLst>
              <a:ext uri="{FF2B5EF4-FFF2-40B4-BE49-F238E27FC236}">
                <a16:creationId xmlns:a16="http://schemas.microsoft.com/office/drawing/2014/main" id="{F4D61C8B-BB15-E644-BC6B-D5F78EBE75F5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35389" y="1001018"/>
            <a:ext cx="6032112" cy="915095"/>
          </a:xfrm>
          <a:prstGeom prst="rect">
            <a:avLst/>
          </a:prstGeom>
        </p:spPr>
        <p:txBody>
          <a:bodyPr anchor="t"/>
          <a:lstStyle>
            <a:lvl1pPr marL="0" indent="0" algn="l">
              <a:lnSpc>
                <a:spcPct val="140000"/>
              </a:lnSpc>
              <a:spcBef>
                <a:spcPts val="0"/>
              </a:spcBef>
              <a:buFontTx/>
              <a:buNone/>
              <a:defRPr sz="2000" b="1" i="0"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</a:t>
            </a:r>
            <a:r>
              <a:rPr lang="pl-PL" dirty="0" err="1"/>
              <a:t>etiam</a:t>
            </a:r>
            <a:r>
              <a:rPr lang="pl-PL" dirty="0"/>
              <a:t> ipso sum.</a:t>
            </a:r>
          </a:p>
        </p:txBody>
      </p:sp>
      <p:sp>
        <p:nvSpPr>
          <p:cNvPr id="10" name="Symbol zastępczy numeru slajdu 18">
            <a:extLst>
              <a:ext uri="{FF2B5EF4-FFF2-40B4-BE49-F238E27FC236}">
                <a16:creationId xmlns:a16="http://schemas.microsoft.com/office/drawing/2014/main" id="{DE3FA2D9-FD44-3A4B-A74C-A07B31B216DC}"/>
              </a:ext>
            </a:extLst>
          </p:cNvPr>
          <p:cNvSpPr txBox="1">
            <a:spLocks/>
          </p:cNvSpPr>
          <p:nvPr userDrawn="1"/>
        </p:nvSpPr>
        <p:spPr>
          <a:xfrm>
            <a:off x="8793825" y="6146910"/>
            <a:ext cx="2743200" cy="173355"/>
          </a:xfrm>
          <a:prstGeom prst="rect">
            <a:avLst/>
          </a:prstGeom>
        </p:spPr>
        <p:txBody>
          <a:bodyPr/>
          <a:lstStyle>
            <a:defPPr>
              <a:defRPr lang="pl-PL"/>
            </a:defPPr>
            <a:lvl1pPr marL="0" algn="r" defTabSz="914400" rtl="0" eaLnBrk="1" latinLnBrk="0" hangingPunct="1">
              <a:defRPr sz="1000" b="0" i="0" kern="1200">
                <a:solidFill>
                  <a:schemeClr val="tx1"/>
                </a:solidFill>
                <a:latin typeface="Faktum Light" panose="020B0003030202060203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E3F5349-6E6D-7945-8DCF-C016E38383F6}" type="slidenum">
              <a:rPr lang="pl-PL" b="1" i="0" smtClean="0">
                <a:solidFill>
                  <a:srgbClr val="000064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pPr/>
              <a:t>‹#›</a:t>
            </a:fld>
            <a:endParaRPr lang="pl-PL" b="1" i="0" dirty="0">
              <a:solidFill>
                <a:srgbClr val="000064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pic>
        <p:nvPicPr>
          <p:cNvPr id="13" name="Obraz 12">
            <a:extLst>
              <a:ext uri="{FF2B5EF4-FFF2-40B4-BE49-F238E27FC236}">
                <a16:creationId xmlns:a16="http://schemas.microsoft.com/office/drawing/2014/main" id="{DF44A61A-EC54-304B-9181-EC5D706BA2D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6888" y="6223048"/>
            <a:ext cx="1480911" cy="871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023489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Obraz 21">
            <a:extLst>
              <a:ext uri="{FF2B5EF4-FFF2-40B4-BE49-F238E27FC236}">
                <a16:creationId xmlns:a16="http://schemas.microsoft.com/office/drawing/2014/main" id="{9649403B-626A-3E40-B880-01B689D08F4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2044" y="482550"/>
            <a:ext cx="510097" cy="167023"/>
          </a:xfrm>
          <a:prstGeom prst="rect">
            <a:avLst/>
          </a:prstGeom>
        </p:spPr>
      </p:pic>
      <p:sp>
        <p:nvSpPr>
          <p:cNvPr id="10" name="prostokąt">
            <a:extLst>
              <a:ext uri="{FF2B5EF4-FFF2-40B4-BE49-F238E27FC236}">
                <a16:creationId xmlns:a16="http://schemas.microsoft.com/office/drawing/2014/main" id="{3F3F9A45-E570-4F4F-9C98-2BD702FC98D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 flipH="1">
            <a:off x="7259328" y="1160463"/>
            <a:ext cx="26264824" cy="45313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8" h="21594" extrusionOk="0">
                <a:moveTo>
                  <a:pt x="1790" y="2"/>
                </a:moveTo>
                <a:cubicBezTo>
                  <a:pt x="1716" y="17"/>
                  <a:pt x="1643" y="47"/>
                  <a:pt x="1570" y="96"/>
                </a:cubicBezTo>
                <a:cubicBezTo>
                  <a:pt x="1425" y="193"/>
                  <a:pt x="1283" y="367"/>
                  <a:pt x="1143" y="603"/>
                </a:cubicBezTo>
                <a:cubicBezTo>
                  <a:pt x="1049" y="762"/>
                  <a:pt x="957" y="961"/>
                  <a:pt x="870" y="1206"/>
                </a:cubicBezTo>
                <a:cubicBezTo>
                  <a:pt x="666" y="1778"/>
                  <a:pt x="482" y="2585"/>
                  <a:pt x="340" y="3631"/>
                </a:cubicBezTo>
                <a:cubicBezTo>
                  <a:pt x="145" y="5069"/>
                  <a:pt x="46" y="6825"/>
                  <a:pt x="13" y="8629"/>
                </a:cubicBezTo>
                <a:cubicBezTo>
                  <a:pt x="2" y="9257"/>
                  <a:pt x="-2" y="9888"/>
                  <a:pt x="0" y="10519"/>
                </a:cubicBezTo>
                <a:cubicBezTo>
                  <a:pt x="3" y="11167"/>
                  <a:pt x="12" y="11815"/>
                  <a:pt x="27" y="12458"/>
                </a:cubicBezTo>
                <a:cubicBezTo>
                  <a:pt x="53" y="13570"/>
                  <a:pt x="100" y="14670"/>
                  <a:pt x="177" y="15712"/>
                </a:cubicBezTo>
                <a:cubicBezTo>
                  <a:pt x="236" y="16510"/>
                  <a:pt x="311" y="17258"/>
                  <a:pt x="403" y="17924"/>
                </a:cubicBezTo>
                <a:cubicBezTo>
                  <a:pt x="494" y="18585"/>
                  <a:pt x="601" y="19163"/>
                  <a:pt x="720" y="19645"/>
                </a:cubicBezTo>
                <a:cubicBezTo>
                  <a:pt x="947" y="20567"/>
                  <a:pt x="1213" y="21102"/>
                  <a:pt x="1493" y="21373"/>
                </a:cubicBezTo>
                <a:cubicBezTo>
                  <a:pt x="1571" y="21448"/>
                  <a:pt x="1648" y="21506"/>
                  <a:pt x="1727" y="21539"/>
                </a:cubicBezTo>
                <a:cubicBezTo>
                  <a:pt x="1804" y="21572"/>
                  <a:pt x="1881" y="21573"/>
                  <a:pt x="1958" y="21570"/>
                </a:cubicBezTo>
                <a:cubicBezTo>
                  <a:pt x="1974" y="21570"/>
                  <a:pt x="1989" y="21569"/>
                  <a:pt x="2005" y="21568"/>
                </a:cubicBezTo>
                <a:lnTo>
                  <a:pt x="19641" y="21594"/>
                </a:lnTo>
                <a:lnTo>
                  <a:pt x="19641" y="21584"/>
                </a:lnTo>
                <a:cubicBezTo>
                  <a:pt x="19746" y="21588"/>
                  <a:pt x="19852" y="21566"/>
                  <a:pt x="19958" y="21506"/>
                </a:cubicBezTo>
                <a:cubicBezTo>
                  <a:pt x="20267" y="21329"/>
                  <a:pt x="20573" y="20885"/>
                  <a:pt x="20839" y="19954"/>
                </a:cubicBezTo>
                <a:cubicBezTo>
                  <a:pt x="20929" y="19639"/>
                  <a:pt x="21013" y="19273"/>
                  <a:pt x="21089" y="18857"/>
                </a:cubicBezTo>
                <a:cubicBezTo>
                  <a:pt x="21162" y="18460"/>
                  <a:pt x="21228" y="18019"/>
                  <a:pt x="21285" y="17539"/>
                </a:cubicBezTo>
                <a:cubicBezTo>
                  <a:pt x="21374" y="16790"/>
                  <a:pt x="21445" y="15968"/>
                  <a:pt x="21493" y="15101"/>
                </a:cubicBezTo>
                <a:cubicBezTo>
                  <a:pt x="21527" y="14497"/>
                  <a:pt x="21550" y="13879"/>
                  <a:pt x="21567" y="13258"/>
                </a:cubicBezTo>
                <a:cubicBezTo>
                  <a:pt x="21575" y="12962"/>
                  <a:pt x="21582" y="12665"/>
                  <a:pt x="21586" y="12367"/>
                </a:cubicBezTo>
                <a:cubicBezTo>
                  <a:pt x="21591" y="12069"/>
                  <a:pt x="21593" y="11771"/>
                  <a:pt x="21594" y="11473"/>
                </a:cubicBezTo>
                <a:cubicBezTo>
                  <a:pt x="21596" y="11132"/>
                  <a:pt x="21598" y="10792"/>
                  <a:pt x="21597" y="10451"/>
                </a:cubicBezTo>
                <a:cubicBezTo>
                  <a:pt x="21595" y="10080"/>
                  <a:pt x="21590" y="9710"/>
                  <a:pt x="21584" y="9341"/>
                </a:cubicBezTo>
                <a:cubicBezTo>
                  <a:pt x="21574" y="8797"/>
                  <a:pt x="21560" y="8252"/>
                  <a:pt x="21541" y="7714"/>
                </a:cubicBezTo>
                <a:cubicBezTo>
                  <a:pt x="21526" y="7303"/>
                  <a:pt x="21508" y="6896"/>
                  <a:pt x="21485" y="6498"/>
                </a:cubicBezTo>
                <a:cubicBezTo>
                  <a:pt x="21470" y="6230"/>
                  <a:pt x="21453" y="5967"/>
                  <a:pt x="21433" y="5708"/>
                </a:cubicBezTo>
                <a:cubicBezTo>
                  <a:pt x="21387" y="5074"/>
                  <a:pt x="21330" y="4466"/>
                  <a:pt x="21261" y="3909"/>
                </a:cubicBezTo>
                <a:cubicBezTo>
                  <a:pt x="21193" y="3361"/>
                  <a:pt x="21113" y="2865"/>
                  <a:pt x="21023" y="2422"/>
                </a:cubicBezTo>
                <a:cubicBezTo>
                  <a:pt x="20938" y="1998"/>
                  <a:pt x="20845" y="1626"/>
                  <a:pt x="20746" y="1328"/>
                </a:cubicBezTo>
                <a:cubicBezTo>
                  <a:pt x="20697" y="1181"/>
                  <a:pt x="20646" y="1053"/>
                  <a:pt x="20595" y="933"/>
                </a:cubicBezTo>
                <a:cubicBezTo>
                  <a:pt x="20542" y="810"/>
                  <a:pt x="20489" y="696"/>
                  <a:pt x="20435" y="600"/>
                </a:cubicBezTo>
                <a:cubicBezTo>
                  <a:pt x="20378" y="499"/>
                  <a:pt x="20320" y="419"/>
                  <a:pt x="20262" y="345"/>
                </a:cubicBezTo>
                <a:cubicBezTo>
                  <a:pt x="20203" y="271"/>
                  <a:pt x="20144" y="205"/>
                  <a:pt x="20084" y="156"/>
                </a:cubicBezTo>
                <a:cubicBezTo>
                  <a:pt x="20000" y="86"/>
                  <a:pt x="19914" y="56"/>
                  <a:pt x="19829" y="34"/>
                </a:cubicBezTo>
                <a:cubicBezTo>
                  <a:pt x="19764" y="17"/>
                  <a:pt x="19700" y="24"/>
                  <a:pt x="19635" y="23"/>
                </a:cubicBezTo>
                <a:lnTo>
                  <a:pt x="19635" y="5"/>
                </a:lnTo>
                <a:lnTo>
                  <a:pt x="1916" y="2"/>
                </a:lnTo>
                <a:lnTo>
                  <a:pt x="1916" y="10"/>
                </a:lnTo>
                <a:cubicBezTo>
                  <a:pt x="1873" y="9"/>
                  <a:pt x="1832" y="-6"/>
                  <a:pt x="1790" y="2"/>
                </a:cubicBez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81139"/>
            </a:stretch>
          </a:blipFill>
        </p:spPr>
        <p:txBody>
          <a:bodyPr lIns="0" tIns="0" rIns="0" bIns="0" anchor="ctr">
            <a:noAutofit/>
          </a:bodyPr>
          <a:lstStyle>
            <a:lvl1pPr marL="0" indent="0">
              <a:buFontTx/>
              <a:buNone/>
              <a:defRPr>
                <a:solidFill>
                  <a:srgbClr val="000064"/>
                </a:solidFill>
                <a:latin typeface="Poppins" panose="00000500000000000000" pitchFamily="2" charset="-18"/>
                <a:cs typeface="Poppins" panose="00000500000000000000" pitchFamily="2" charset="-18"/>
              </a:defRPr>
            </a:lvl1pPr>
          </a:lstStyle>
          <a:p>
            <a:pPr algn="ctr">
              <a:lnSpc>
                <a:spcPct val="140000"/>
              </a:lnSpc>
              <a:spcBef>
                <a:spcPts val="0"/>
              </a:spcBef>
              <a:defRPr sz="1200">
                <a:solidFill>
                  <a:srgbClr val="FFFFFF"/>
                </a:solidFill>
                <a:latin typeface="Faktum Regular"/>
                <a:ea typeface="Faktum Regular"/>
                <a:cs typeface="Faktum Regular"/>
                <a:sym typeface="Faktum Regular"/>
              </a:defRPr>
            </a:pPr>
            <a:r>
              <a:rPr lang="pl-PL" dirty="0"/>
              <a:t>t</a:t>
            </a:r>
            <a:endParaRPr dirty="0"/>
          </a:p>
        </p:txBody>
      </p:sp>
      <p:sp>
        <p:nvSpPr>
          <p:cNvPr id="12" name="Symbol zastępczy tekstu 2">
            <a:extLst>
              <a:ext uri="{FF2B5EF4-FFF2-40B4-BE49-F238E27FC236}">
                <a16:creationId xmlns:a16="http://schemas.microsoft.com/office/drawing/2014/main" id="{8CD918F3-1D27-5147-8517-876FB36CB7FE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31837" y="373330"/>
            <a:ext cx="8061987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latin typeface="Poppins SemiBold" pitchFamily="2" charset="0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Kliknij, aby wpisać podtytuł slajdu </a:t>
            </a:r>
          </a:p>
        </p:txBody>
      </p:sp>
      <p:sp>
        <p:nvSpPr>
          <p:cNvPr id="14" name="Symbol zastępczy tekstu 2">
            <a:extLst>
              <a:ext uri="{FF2B5EF4-FFF2-40B4-BE49-F238E27FC236}">
                <a16:creationId xmlns:a16="http://schemas.microsoft.com/office/drawing/2014/main" id="{BD0F946E-0FC2-0E4A-A648-B847B86AB715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659017" y="1632830"/>
            <a:ext cx="5959991" cy="4026220"/>
          </a:xfrm>
          <a:prstGeom prst="rect">
            <a:avLst/>
          </a:prstGeom>
        </p:spPr>
        <p:txBody>
          <a:bodyPr/>
          <a:lstStyle>
            <a:lvl1pPr>
              <a:lnSpc>
                <a:spcPct val="140000"/>
              </a:lnSpc>
              <a:defRPr sz="1350"/>
            </a:lvl1pPr>
            <a:lvl2pPr>
              <a:lnSpc>
                <a:spcPct val="140000"/>
              </a:lnSpc>
              <a:defRPr sz="1350"/>
            </a:lvl2pPr>
            <a:lvl3pPr>
              <a:lnSpc>
                <a:spcPct val="140000"/>
              </a:lnSpc>
              <a:defRPr sz="1350"/>
            </a:lvl3pPr>
            <a:lvl4pPr>
              <a:lnSpc>
                <a:spcPct val="140000"/>
              </a:lnSpc>
              <a:defRPr sz="1350"/>
            </a:lvl4pPr>
            <a:lvl5pPr>
              <a:lnSpc>
                <a:spcPct val="140000"/>
              </a:lnSpc>
              <a:defRPr sz="1350"/>
            </a:lvl5pPr>
          </a:lstStyle>
          <a:p>
            <a:pPr lvl="0"/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 non </a:t>
            </a:r>
            <a:r>
              <a:rPr lang="pl-PL" dirty="0" err="1"/>
              <a:t>est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Dui</a:t>
            </a:r>
            <a:r>
              <a:rPr lang="pl-PL" dirty="0"/>
              <a:t> ligula </a:t>
            </a:r>
            <a:r>
              <a:rPr lang="pl-PL" dirty="0" err="1"/>
              <a:t>ultricies</a:t>
            </a:r>
            <a:r>
              <a:rPr lang="pl-PL" dirty="0"/>
              <a:t> </a:t>
            </a:r>
            <a:r>
              <a:rPr lang="pl-PL" dirty="0" err="1"/>
              <a:t>purus</a:t>
            </a:r>
            <a:r>
              <a:rPr lang="pl-PL" dirty="0"/>
              <a:t>, </a:t>
            </a:r>
            <a:r>
              <a:rPr lang="pl-PL" dirty="0" err="1"/>
              <a:t>sed</a:t>
            </a:r>
            <a:r>
              <a:rPr lang="pl-PL" dirty="0"/>
              <a:t> </a:t>
            </a:r>
            <a:r>
              <a:rPr lang="pl-PL" dirty="0" err="1"/>
              <a:t>posuere</a:t>
            </a:r>
            <a:r>
              <a:rPr lang="pl-PL" dirty="0"/>
              <a:t> </a:t>
            </a:r>
            <a:r>
              <a:rPr lang="pl-PL" dirty="0" err="1"/>
              <a:t>libero</a:t>
            </a:r>
            <a:r>
              <a:rPr lang="pl-PL" dirty="0"/>
              <a:t> </a:t>
            </a:r>
            <a:r>
              <a:rPr lang="pl-PL" dirty="0" err="1"/>
              <a:t>dui</a:t>
            </a:r>
            <a:r>
              <a:rPr lang="pl-PL" dirty="0"/>
              <a:t> id </a:t>
            </a:r>
            <a:r>
              <a:rPr lang="pl-PL" dirty="0" err="1"/>
              <a:t>orci</a:t>
            </a:r>
            <a:r>
              <a:rPr lang="pl-PL" dirty="0"/>
              <a:t>. Nam </a:t>
            </a:r>
            <a:r>
              <a:rPr lang="pl-PL" dirty="0" err="1"/>
              <a:t>congue</a:t>
            </a:r>
            <a:r>
              <a:rPr lang="pl-PL" dirty="0"/>
              <a:t>,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</a:t>
            </a:r>
          </a:p>
          <a:p>
            <a:pPr lvl="0"/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 non </a:t>
            </a:r>
            <a:r>
              <a:rPr lang="pl-PL" dirty="0" err="1"/>
              <a:t>est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endParaRPr lang="pl-PL" dirty="0"/>
          </a:p>
          <a:p>
            <a:pPr lvl="0"/>
            <a:r>
              <a:rPr lang="pl-PL" dirty="0" err="1"/>
              <a:t>Dui</a:t>
            </a:r>
            <a:r>
              <a:rPr lang="pl-PL" dirty="0"/>
              <a:t> ligula </a:t>
            </a:r>
            <a:r>
              <a:rPr lang="pl-PL" dirty="0" err="1"/>
              <a:t>ultricies</a:t>
            </a:r>
            <a:r>
              <a:rPr lang="pl-PL" dirty="0"/>
              <a:t> </a:t>
            </a:r>
            <a:r>
              <a:rPr lang="pl-PL" dirty="0" err="1"/>
              <a:t>purus</a:t>
            </a:r>
            <a:r>
              <a:rPr lang="pl-PL" dirty="0"/>
              <a:t>, </a:t>
            </a:r>
            <a:r>
              <a:rPr lang="pl-PL" dirty="0" err="1"/>
              <a:t>sed</a:t>
            </a:r>
            <a:r>
              <a:rPr lang="pl-PL" dirty="0"/>
              <a:t> </a:t>
            </a:r>
            <a:r>
              <a:rPr lang="pl-PL" dirty="0" err="1"/>
              <a:t>posuere</a:t>
            </a:r>
            <a:r>
              <a:rPr lang="pl-PL" dirty="0"/>
              <a:t>. Nam </a:t>
            </a:r>
            <a:r>
              <a:rPr lang="pl-PL" dirty="0" err="1"/>
              <a:t>congue</a:t>
            </a:r>
            <a:r>
              <a:rPr lang="pl-PL" dirty="0"/>
              <a:t>,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 non </a:t>
            </a:r>
            <a:r>
              <a:rPr lang="pl-PL" dirty="0" err="1"/>
              <a:t>est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</a:t>
            </a:r>
          </a:p>
        </p:txBody>
      </p:sp>
      <p:sp>
        <p:nvSpPr>
          <p:cNvPr id="15" name="Symbol zastępczy tekstu 2">
            <a:extLst>
              <a:ext uri="{FF2B5EF4-FFF2-40B4-BE49-F238E27FC236}">
                <a16:creationId xmlns:a16="http://schemas.microsoft.com/office/drawing/2014/main" id="{D0A63F89-BB56-E64F-9C26-4F1D97C2E3B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35389" y="1001018"/>
            <a:ext cx="6494280" cy="462022"/>
          </a:xfrm>
          <a:prstGeom prst="rect">
            <a:avLst/>
          </a:prstGeom>
        </p:spPr>
        <p:txBody>
          <a:bodyPr anchor="t"/>
          <a:lstStyle>
            <a:lvl1pPr marL="0" indent="0" algn="l">
              <a:lnSpc>
                <a:spcPct val="140000"/>
              </a:lnSpc>
              <a:spcBef>
                <a:spcPts val="0"/>
              </a:spcBef>
              <a:buFontTx/>
              <a:buNone/>
              <a:defRPr sz="2000" b="1" i="0"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.</a:t>
            </a:r>
          </a:p>
        </p:txBody>
      </p:sp>
      <p:sp>
        <p:nvSpPr>
          <p:cNvPr id="9" name="Symbol zastępczy numeru slajdu 18">
            <a:extLst>
              <a:ext uri="{FF2B5EF4-FFF2-40B4-BE49-F238E27FC236}">
                <a16:creationId xmlns:a16="http://schemas.microsoft.com/office/drawing/2014/main" id="{C52BC6B8-CB43-7D42-888D-BFA0A0EC85E7}"/>
              </a:ext>
            </a:extLst>
          </p:cNvPr>
          <p:cNvSpPr txBox="1">
            <a:spLocks/>
          </p:cNvSpPr>
          <p:nvPr userDrawn="1"/>
        </p:nvSpPr>
        <p:spPr>
          <a:xfrm>
            <a:off x="8793825" y="6146910"/>
            <a:ext cx="2743200" cy="173355"/>
          </a:xfrm>
          <a:prstGeom prst="rect">
            <a:avLst/>
          </a:prstGeom>
        </p:spPr>
        <p:txBody>
          <a:bodyPr/>
          <a:lstStyle>
            <a:defPPr>
              <a:defRPr lang="pl-PL"/>
            </a:defPPr>
            <a:lvl1pPr marL="0" algn="r" defTabSz="914400" rtl="0" eaLnBrk="1" latinLnBrk="0" hangingPunct="1">
              <a:defRPr sz="1000" b="0" i="0" kern="1200">
                <a:solidFill>
                  <a:schemeClr val="tx1"/>
                </a:solidFill>
                <a:latin typeface="Faktum Light" panose="020B0003030202060203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E3F5349-6E6D-7945-8DCF-C016E38383F6}" type="slidenum">
              <a:rPr lang="pl-PL" b="1" i="0" smtClean="0">
                <a:solidFill>
                  <a:srgbClr val="000064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pPr/>
              <a:t>‹#›</a:t>
            </a:fld>
            <a:endParaRPr lang="pl-PL" b="1" i="0" dirty="0">
              <a:solidFill>
                <a:srgbClr val="000064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pic>
        <p:nvPicPr>
          <p:cNvPr id="16" name="Obraz 15">
            <a:extLst>
              <a:ext uri="{FF2B5EF4-FFF2-40B4-BE49-F238E27FC236}">
                <a16:creationId xmlns:a16="http://schemas.microsoft.com/office/drawing/2014/main" id="{BC7BC714-BA13-F941-B05F-1A52C7F10D6D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6888" y="6223048"/>
            <a:ext cx="1480911" cy="871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325101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2 x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E667F2-B31E-4932-857C-E542EC7E06F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Click to add title</a:t>
            </a:r>
            <a:endParaRPr lang="en-GB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4286C412-8D9A-4518-BD82-093D1D70BD3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856913" y="6390000"/>
            <a:ext cx="969962" cy="196850"/>
          </a:xfrm>
          <a:prstGeom prst="rect">
            <a:avLst/>
          </a:prstGeom>
        </p:spPr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58D1434-081E-42DD-A0E7-8AD211AD60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72400" y="6390000"/>
            <a:ext cx="7495200" cy="198000"/>
          </a:xfrm>
          <a:prstGeom prst="rect">
            <a:avLst/>
          </a:prstGeom>
        </p:spPr>
        <p:txBody>
          <a:bodyPr/>
          <a:lstStyle/>
          <a:p>
            <a:endParaRPr lang="en-GB" dirty="0"/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1D24B38-2DD2-4BE4-A6BC-6AB461A6A6AC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60363" y="1710000"/>
            <a:ext cx="5626800" cy="3999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A028BB49-92B7-4BBE-AD91-816AF9386D4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6200965" y="1710000"/>
            <a:ext cx="5626800" cy="3998913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29FAE1AF-1132-4B0D-8DC6-F52576CE682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60363" y="910800"/>
            <a:ext cx="11466000" cy="396000"/>
          </a:xfrm>
        </p:spPr>
        <p:txBody>
          <a:bodyPr/>
          <a:lstStyle>
            <a:lvl1pPr>
              <a:defRPr sz="2200"/>
            </a:lvl1pPr>
          </a:lstStyle>
          <a:p>
            <a:pPr lvl="0"/>
            <a:r>
              <a:rPr lang="en-US" dirty="0"/>
              <a:t>Click to add subtitle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21295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Obraz 21">
            <a:extLst>
              <a:ext uri="{FF2B5EF4-FFF2-40B4-BE49-F238E27FC236}">
                <a16:creationId xmlns:a16="http://schemas.microsoft.com/office/drawing/2014/main" id="{9649403B-626A-3E40-B880-01B689D08F4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2044" y="482550"/>
            <a:ext cx="510097" cy="167023"/>
          </a:xfrm>
          <a:prstGeom prst="rect">
            <a:avLst/>
          </a:prstGeom>
        </p:spPr>
      </p:pic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6604E687-579A-3F44-A61A-B3145EFA3603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35388" y="1001018"/>
            <a:ext cx="8752187" cy="977068"/>
          </a:xfrm>
          <a:prstGeom prst="rect">
            <a:avLst/>
          </a:prstGeom>
        </p:spPr>
        <p:txBody>
          <a:bodyPr anchor="t"/>
          <a:lstStyle>
            <a:lvl1pPr marL="0" indent="0" algn="l">
              <a:lnSpc>
                <a:spcPct val="140000"/>
              </a:lnSpc>
              <a:spcBef>
                <a:spcPts val="0"/>
              </a:spcBef>
              <a:buFontTx/>
              <a:buNone/>
              <a:defRPr sz="2000" b="1" i="0"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</a:p>
        </p:txBody>
      </p:sp>
      <p:sp>
        <p:nvSpPr>
          <p:cNvPr id="12" name="Kształt">
            <a:extLst>
              <a:ext uri="{FF2B5EF4-FFF2-40B4-BE49-F238E27FC236}">
                <a16:creationId xmlns:a16="http://schemas.microsoft.com/office/drawing/2014/main" id="{F11146CD-33EC-0542-A7C3-CD5B3EBA1212}"/>
              </a:ext>
            </a:extLst>
          </p:cNvPr>
          <p:cNvSpPr>
            <a:spLocks noGrp="1"/>
          </p:cNvSpPr>
          <p:nvPr>
            <p:ph type="body" sz="half" idx="21"/>
          </p:nvPr>
        </p:nvSpPr>
        <p:spPr>
          <a:xfrm>
            <a:off x="8309426" y="2610506"/>
            <a:ext cx="2342000" cy="22787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15" h="21550" extrusionOk="0">
                <a:moveTo>
                  <a:pt x="0" y="0"/>
                </a:moveTo>
                <a:lnTo>
                  <a:pt x="0" y="21550"/>
                </a:lnTo>
                <a:lnTo>
                  <a:pt x="10488" y="21550"/>
                </a:lnTo>
                <a:lnTo>
                  <a:pt x="10488" y="21549"/>
                </a:lnTo>
                <a:cubicBezTo>
                  <a:pt x="13081" y="21576"/>
                  <a:pt x="15682" y="20531"/>
                  <a:pt x="17664" y="18410"/>
                </a:cubicBezTo>
                <a:cubicBezTo>
                  <a:pt x="21588" y="14210"/>
                  <a:pt x="21600" y="7386"/>
                  <a:pt x="17691" y="3170"/>
                </a:cubicBezTo>
                <a:cubicBezTo>
                  <a:pt x="15707" y="1030"/>
                  <a:pt x="13094" y="-24"/>
                  <a:pt x="10488" y="3"/>
                </a:cubicBezTo>
                <a:lnTo>
                  <a:pt x="10488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</p:spPr>
        <p:txBody>
          <a:bodyPr anchor="ctr" anchorCtr="1">
            <a:normAutofit/>
          </a:bodyPr>
          <a:lstStyle>
            <a:lvl1pPr marL="228600" indent="-228600" algn="ctr">
              <a:spcBef>
                <a:spcPts val="0"/>
              </a:spcBef>
              <a:buSzTx/>
              <a:buFontTx/>
              <a:buNone/>
              <a:defRPr sz="105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lvl1pPr>
          </a:lstStyle>
          <a:p>
            <a:pPr marL="0" indent="0" algn="ctr">
              <a:spcBef>
                <a:spcPts val="0"/>
              </a:spcBef>
              <a:buSzTx/>
              <a:buNone/>
              <a:defRPr sz="2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dirty="0"/>
          </a:p>
        </p:txBody>
      </p:sp>
      <p:sp>
        <p:nvSpPr>
          <p:cNvPr id="20" name="Kwadrat">
            <a:extLst>
              <a:ext uri="{FF2B5EF4-FFF2-40B4-BE49-F238E27FC236}">
                <a16:creationId xmlns:a16="http://schemas.microsoft.com/office/drawing/2014/main" id="{12CF3A8D-9055-E543-8E0B-002ABC510217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4986140" y="2610507"/>
            <a:ext cx="2278711" cy="2278711"/>
          </a:xfrm>
          <a:prstGeom prst="rect">
            <a:avLst/>
          </a:prstGeom>
          <a:solidFill>
            <a:schemeClr val="accent3"/>
          </a:solidFill>
        </p:spPr>
        <p:txBody>
          <a:bodyPr lIns="360000" tIns="360000" rIns="360000" bIns="360000" anchor="ctr" anchorCtr="1">
            <a:normAutofit/>
          </a:bodyPr>
          <a:lstStyle>
            <a:lvl1pPr>
              <a:buFontTx/>
              <a:buNone/>
              <a:defRPr sz="1050">
                <a:solidFill>
                  <a:schemeClr val="bg1"/>
                </a:solidFill>
              </a:defRPr>
            </a:lvl1pPr>
          </a:lstStyle>
          <a:p>
            <a:pPr marL="0" indent="0" algn="ctr">
              <a:spcBef>
                <a:spcPts val="0"/>
              </a:spcBef>
              <a:buSzTx/>
              <a:buNone/>
              <a:defRPr sz="2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dirty="0"/>
          </a:p>
        </p:txBody>
      </p:sp>
      <p:sp>
        <p:nvSpPr>
          <p:cNvPr id="21" name="Kwadrat">
            <a:extLst>
              <a:ext uri="{FF2B5EF4-FFF2-40B4-BE49-F238E27FC236}">
                <a16:creationId xmlns:a16="http://schemas.microsoft.com/office/drawing/2014/main" id="{799233EF-12C6-2A46-8704-F696DDF0F3AD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1662513" y="2610507"/>
            <a:ext cx="2278711" cy="2278711"/>
          </a:xfrm>
          <a:prstGeom prst="rect">
            <a:avLst/>
          </a:prstGeom>
          <a:solidFill>
            <a:schemeClr val="accent3"/>
          </a:solidFill>
        </p:spPr>
        <p:txBody>
          <a:bodyPr lIns="360000" tIns="360000" rIns="360000" bIns="360000" anchor="ctr" anchorCtr="1">
            <a:normAutofit/>
          </a:bodyPr>
          <a:lstStyle>
            <a:lvl1pPr>
              <a:buFontTx/>
              <a:buNone/>
              <a:defRPr sz="1050">
                <a:solidFill>
                  <a:schemeClr val="bg1"/>
                </a:solidFill>
                <a:latin typeface="+mn-lt"/>
              </a:defRPr>
            </a:lvl1pPr>
          </a:lstStyle>
          <a:p>
            <a:pPr marL="0" indent="0" algn="ctr">
              <a:spcBef>
                <a:spcPts val="0"/>
              </a:spcBef>
              <a:buSzTx/>
              <a:buNone/>
              <a:defRPr sz="2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dirty="0"/>
          </a:p>
        </p:txBody>
      </p:sp>
      <p:cxnSp>
        <p:nvCxnSpPr>
          <p:cNvPr id="23" name="Łącznik prosty ze strzałką 22">
            <a:extLst>
              <a:ext uri="{FF2B5EF4-FFF2-40B4-BE49-F238E27FC236}">
                <a16:creationId xmlns:a16="http://schemas.microsoft.com/office/drawing/2014/main" id="{EFAF70F6-32D6-2E4D-90D6-3CC6DC760EFC}"/>
              </a:ext>
            </a:extLst>
          </p:cNvPr>
          <p:cNvCxnSpPr>
            <a:cxnSpLocks/>
          </p:cNvCxnSpPr>
          <p:nvPr userDrawn="1"/>
        </p:nvCxnSpPr>
        <p:spPr>
          <a:xfrm>
            <a:off x="4330460" y="3749862"/>
            <a:ext cx="278339" cy="0"/>
          </a:xfrm>
          <a:prstGeom prst="straightConnector1">
            <a:avLst/>
          </a:prstGeom>
          <a:ln w="19050">
            <a:round/>
            <a:headEnd w="lg" len="med"/>
            <a:tailEnd type="triangle" w="lg" len="sm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Łącznik prosty ze strzałką 24">
            <a:extLst>
              <a:ext uri="{FF2B5EF4-FFF2-40B4-BE49-F238E27FC236}">
                <a16:creationId xmlns:a16="http://schemas.microsoft.com/office/drawing/2014/main" id="{AA891ECC-7403-214B-B83F-520AE9DC9C2F}"/>
              </a:ext>
            </a:extLst>
          </p:cNvPr>
          <p:cNvCxnSpPr>
            <a:cxnSpLocks/>
          </p:cNvCxnSpPr>
          <p:nvPr userDrawn="1"/>
        </p:nvCxnSpPr>
        <p:spPr>
          <a:xfrm>
            <a:off x="7663969" y="3749862"/>
            <a:ext cx="278339" cy="0"/>
          </a:xfrm>
          <a:prstGeom prst="straightConnector1">
            <a:avLst/>
          </a:prstGeom>
          <a:ln w="19050">
            <a:tailEnd type="triangle" w="lg" len="sm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8" name="Symbol zastępczy tekstu 2">
            <a:extLst>
              <a:ext uri="{FF2B5EF4-FFF2-40B4-BE49-F238E27FC236}">
                <a16:creationId xmlns:a16="http://schemas.microsoft.com/office/drawing/2014/main" id="{4D90A7B6-7F60-1249-8425-005450E41EDC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31837" y="373330"/>
            <a:ext cx="8061987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Kliknij, aby wpisać podtytuł slajdu </a:t>
            </a:r>
          </a:p>
        </p:txBody>
      </p:sp>
      <p:sp>
        <p:nvSpPr>
          <p:cNvPr id="13" name="Symbol zastępczy numeru slajdu 18">
            <a:extLst>
              <a:ext uri="{FF2B5EF4-FFF2-40B4-BE49-F238E27FC236}">
                <a16:creationId xmlns:a16="http://schemas.microsoft.com/office/drawing/2014/main" id="{70A5E564-04E6-4847-A1F6-E3CA0DF05018}"/>
              </a:ext>
            </a:extLst>
          </p:cNvPr>
          <p:cNvSpPr txBox="1">
            <a:spLocks/>
          </p:cNvSpPr>
          <p:nvPr userDrawn="1"/>
        </p:nvSpPr>
        <p:spPr>
          <a:xfrm>
            <a:off x="8793825" y="6146910"/>
            <a:ext cx="2743200" cy="173355"/>
          </a:xfrm>
          <a:prstGeom prst="rect">
            <a:avLst/>
          </a:prstGeom>
        </p:spPr>
        <p:txBody>
          <a:bodyPr/>
          <a:lstStyle>
            <a:defPPr>
              <a:defRPr lang="pl-PL"/>
            </a:defPPr>
            <a:lvl1pPr marL="0" algn="r" defTabSz="914400" rtl="0" eaLnBrk="1" latinLnBrk="0" hangingPunct="1">
              <a:defRPr sz="1000" b="0" i="0" kern="1200">
                <a:solidFill>
                  <a:schemeClr val="tx1"/>
                </a:solidFill>
                <a:latin typeface="Faktum Light" panose="020B0003030202060203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E3F5349-6E6D-7945-8DCF-C016E38383F6}" type="slidenum">
              <a:rPr lang="pl-PL" b="1" i="0" smtClean="0">
                <a:solidFill>
                  <a:srgbClr val="000064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pPr/>
              <a:t>‹#›</a:t>
            </a:fld>
            <a:endParaRPr lang="pl-PL" b="1" i="0" dirty="0">
              <a:solidFill>
                <a:srgbClr val="000064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pic>
        <p:nvPicPr>
          <p:cNvPr id="14" name="Obraz 13">
            <a:extLst>
              <a:ext uri="{FF2B5EF4-FFF2-40B4-BE49-F238E27FC236}">
                <a16:creationId xmlns:a16="http://schemas.microsoft.com/office/drawing/2014/main" id="{2818AA27-9693-B54E-B2E8-F4045833B61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6888" y="6223048"/>
            <a:ext cx="1480911" cy="871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720485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Obraz 21">
            <a:extLst>
              <a:ext uri="{FF2B5EF4-FFF2-40B4-BE49-F238E27FC236}">
                <a16:creationId xmlns:a16="http://schemas.microsoft.com/office/drawing/2014/main" id="{9649403B-626A-3E40-B880-01B689D08F4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2044" y="482550"/>
            <a:ext cx="510097" cy="167023"/>
          </a:xfrm>
          <a:prstGeom prst="rect">
            <a:avLst/>
          </a:prstGeom>
        </p:spPr>
      </p:pic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6604E687-579A-3F44-A61A-B3145EFA3603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35388" y="1001018"/>
            <a:ext cx="8752187" cy="977068"/>
          </a:xfrm>
          <a:prstGeom prst="rect">
            <a:avLst/>
          </a:prstGeom>
        </p:spPr>
        <p:txBody>
          <a:bodyPr anchor="t"/>
          <a:lstStyle>
            <a:lvl1pPr marL="0" indent="0" algn="l">
              <a:lnSpc>
                <a:spcPct val="140000"/>
              </a:lnSpc>
              <a:spcBef>
                <a:spcPts val="0"/>
              </a:spcBef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</a:p>
        </p:txBody>
      </p:sp>
      <p:sp>
        <p:nvSpPr>
          <p:cNvPr id="12" name="Kształt">
            <a:extLst>
              <a:ext uri="{FF2B5EF4-FFF2-40B4-BE49-F238E27FC236}">
                <a16:creationId xmlns:a16="http://schemas.microsoft.com/office/drawing/2014/main" id="{F11146CD-33EC-0542-A7C3-CD5B3EBA1212}"/>
              </a:ext>
            </a:extLst>
          </p:cNvPr>
          <p:cNvSpPr>
            <a:spLocks noGrp="1"/>
          </p:cNvSpPr>
          <p:nvPr>
            <p:ph type="body" sz="half" idx="21"/>
          </p:nvPr>
        </p:nvSpPr>
        <p:spPr>
          <a:xfrm>
            <a:off x="9276566" y="2838178"/>
            <a:ext cx="1885444" cy="18344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15" h="21550" extrusionOk="0">
                <a:moveTo>
                  <a:pt x="0" y="0"/>
                </a:moveTo>
                <a:lnTo>
                  <a:pt x="0" y="21550"/>
                </a:lnTo>
                <a:lnTo>
                  <a:pt x="10488" y="21550"/>
                </a:lnTo>
                <a:lnTo>
                  <a:pt x="10488" y="21549"/>
                </a:lnTo>
                <a:cubicBezTo>
                  <a:pt x="13081" y="21576"/>
                  <a:pt x="15682" y="20531"/>
                  <a:pt x="17664" y="18410"/>
                </a:cubicBezTo>
                <a:cubicBezTo>
                  <a:pt x="21588" y="14210"/>
                  <a:pt x="21600" y="7386"/>
                  <a:pt x="17691" y="3170"/>
                </a:cubicBezTo>
                <a:cubicBezTo>
                  <a:pt x="15707" y="1030"/>
                  <a:pt x="13094" y="-24"/>
                  <a:pt x="10488" y="3"/>
                </a:cubicBezTo>
                <a:lnTo>
                  <a:pt x="10488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</p:spPr>
        <p:txBody>
          <a:bodyPr anchor="ctr" anchorCtr="1">
            <a:normAutofit/>
          </a:bodyPr>
          <a:lstStyle>
            <a:lvl1pPr marL="228600" indent="-228600" algn="ctr">
              <a:spcBef>
                <a:spcPts val="0"/>
              </a:spcBef>
              <a:buSzTx/>
              <a:buFontTx/>
              <a:buNone/>
              <a:defRPr sz="135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lvl1pPr>
          </a:lstStyle>
          <a:p>
            <a:pPr marL="0" indent="0" algn="ctr">
              <a:spcBef>
                <a:spcPts val="0"/>
              </a:spcBef>
              <a:buSzTx/>
              <a:buNone/>
              <a:defRPr sz="2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dirty="0"/>
          </a:p>
        </p:txBody>
      </p:sp>
      <p:sp>
        <p:nvSpPr>
          <p:cNvPr id="20" name="Kwadrat">
            <a:extLst>
              <a:ext uri="{FF2B5EF4-FFF2-40B4-BE49-F238E27FC236}">
                <a16:creationId xmlns:a16="http://schemas.microsoft.com/office/drawing/2014/main" id="{12CF3A8D-9055-E543-8E0B-002ABC510217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6536737" y="2838179"/>
            <a:ext cx="1834493" cy="1834493"/>
          </a:xfrm>
          <a:prstGeom prst="rect">
            <a:avLst/>
          </a:prstGeom>
          <a:solidFill>
            <a:schemeClr val="accent3"/>
          </a:solidFill>
        </p:spPr>
        <p:txBody>
          <a:bodyPr lIns="360000" tIns="360000" rIns="360000" bIns="360000" anchor="ctr" anchorCtr="1">
            <a:normAutofit/>
          </a:bodyPr>
          <a:lstStyle>
            <a:lvl1pPr>
              <a:buFontTx/>
              <a:buNone/>
              <a:defRPr sz="1350">
                <a:solidFill>
                  <a:schemeClr val="bg1"/>
                </a:solidFill>
              </a:defRPr>
            </a:lvl1pPr>
          </a:lstStyle>
          <a:p>
            <a:pPr marL="0" indent="0" algn="ctr">
              <a:spcBef>
                <a:spcPts val="0"/>
              </a:spcBef>
              <a:buSzTx/>
              <a:buNone/>
              <a:defRPr sz="2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dirty="0"/>
          </a:p>
        </p:txBody>
      </p:sp>
      <p:sp>
        <p:nvSpPr>
          <p:cNvPr id="28" name="Symbol zastępczy tekstu 2">
            <a:extLst>
              <a:ext uri="{FF2B5EF4-FFF2-40B4-BE49-F238E27FC236}">
                <a16:creationId xmlns:a16="http://schemas.microsoft.com/office/drawing/2014/main" id="{4D90A7B6-7F60-1249-8425-005450E41EDC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31837" y="373330"/>
            <a:ext cx="8061987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latin typeface="Poppins SemiBold" pitchFamily="2" charset="0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Kliknij, aby wpisać podtytuł slajdu </a:t>
            </a:r>
          </a:p>
        </p:txBody>
      </p:sp>
      <p:sp>
        <p:nvSpPr>
          <p:cNvPr id="29" name="Kwadrat">
            <a:extLst>
              <a:ext uri="{FF2B5EF4-FFF2-40B4-BE49-F238E27FC236}">
                <a16:creationId xmlns:a16="http://schemas.microsoft.com/office/drawing/2014/main" id="{53D0B51C-F4C4-5D4E-BABB-34ED3B23614E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3793537" y="2838179"/>
            <a:ext cx="1834493" cy="1834493"/>
          </a:xfrm>
          <a:prstGeom prst="rect">
            <a:avLst/>
          </a:prstGeom>
          <a:solidFill>
            <a:schemeClr val="accent3"/>
          </a:solidFill>
        </p:spPr>
        <p:txBody>
          <a:bodyPr lIns="360000" tIns="360000" rIns="360000" bIns="360000" anchor="ctr" anchorCtr="1">
            <a:normAutofit/>
          </a:bodyPr>
          <a:lstStyle>
            <a:lvl1pPr>
              <a:buFontTx/>
              <a:buNone/>
              <a:defRPr sz="1350">
                <a:solidFill>
                  <a:schemeClr val="bg1"/>
                </a:solidFill>
              </a:defRPr>
            </a:lvl1pPr>
          </a:lstStyle>
          <a:p>
            <a:pPr marL="0" indent="0" algn="ctr">
              <a:spcBef>
                <a:spcPts val="0"/>
              </a:spcBef>
              <a:buSzTx/>
              <a:buNone/>
              <a:defRPr sz="2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dirty="0"/>
          </a:p>
        </p:txBody>
      </p:sp>
      <p:sp>
        <p:nvSpPr>
          <p:cNvPr id="34" name="Kwadrat">
            <a:extLst>
              <a:ext uri="{FF2B5EF4-FFF2-40B4-BE49-F238E27FC236}">
                <a16:creationId xmlns:a16="http://schemas.microsoft.com/office/drawing/2014/main" id="{BC2F7C1C-DDE5-A14E-B4D1-1AD356739E73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1040062" y="2838179"/>
            <a:ext cx="1834493" cy="1834493"/>
          </a:xfrm>
          <a:prstGeom prst="rect">
            <a:avLst/>
          </a:prstGeom>
          <a:solidFill>
            <a:schemeClr val="accent3"/>
          </a:solidFill>
        </p:spPr>
        <p:txBody>
          <a:bodyPr lIns="360000" tIns="360000" rIns="360000" bIns="360000" anchor="ctr" anchorCtr="1">
            <a:normAutofit/>
          </a:bodyPr>
          <a:lstStyle>
            <a:lvl1pPr>
              <a:buFontTx/>
              <a:buNone/>
              <a:defRPr sz="1350">
                <a:solidFill>
                  <a:schemeClr val="bg1"/>
                </a:solidFill>
              </a:defRPr>
            </a:lvl1pPr>
          </a:lstStyle>
          <a:p>
            <a:pPr marL="0" indent="0" algn="ctr">
              <a:spcBef>
                <a:spcPts val="0"/>
              </a:spcBef>
              <a:buSzTx/>
              <a:buNone/>
              <a:defRPr sz="2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dirty="0"/>
          </a:p>
        </p:txBody>
      </p:sp>
      <p:sp>
        <p:nvSpPr>
          <p:cNvPr id="13" name="Symbol zastępczy numeru slajdu 18">
            <a:extLst>
              <a:ext uri="{FF2B5EF4-FFF2-40B4-BE49-F238E27FC236}">
                <a16:creationId xmlns:a16="http://schemas.microsoft.com/office/drawing/2014/main" id="{C008518C-6920-9648-92B2-471E0FD75F13}"/>
              </a:ext>
            </a:extLst>
          </p:cNvPr>
          <p:cNvSpPr txBox="1">
            <a:spLocks/>
          </p:cNvSpPr>
          <p:nvPr userDrawn="1"/>
        </p:nvSpPr>
        <p:spPr>
          <a:xfrm>
            <a:off x="8793825" y="6146910"/>
            <a:ext cx="2743200" cy="173355"/>
          </a:xfrm>
          <a:prstGeom prst="rect">
            <a:avLst/>
          </a:prstGeom>
        </p:spPr>
        <p:txBody>
          <a:bodyPr/>
          <a:lstStyle>
            <a:defPPr>
              <a:defRPr lang="pl-PL"/>
            </a:defPPr>
            <a:lvl1pPr marL="0" algn="r" defTabSz="914400" rtl="0" eaLnBrk="1" latinLnBrk="0" hangingPunct="1">
              <a:defRPr sz="1000" b="0" i="0" kern="1200">
                <a:solidFill>
                  <a:schemeClr val="tx1"/>
                </a:solidFill>
                <a:latin typeface="Faktum Light" panose="020B0003030202060203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E3F5349-6E6D-7945-8DCF-C016E38383F6}" type="slidenum">
              <a:rPr lang="pl-PL" b="1" i="0" smtClean="0">
                <a:solidFill>
                  <a:srgbClr val="000064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pPr/>
              <a:t>‹#›</a:t>
            </a:fld>
            <a:endParaRPr lang="pl-PL" b="1" i="0" dirty="0">
              <a:solidFill>
                <a:srgbClr val="000064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pic>
        <p:nvPicPr>
          <p:cNvPr id="14" name="Obraz 13">
            <a:extLst>
              <a:ext uri="{FF2B5EF4-FFF2-40B4-BE49-F238E27FC236}">
                <a16:creationId xmlns:a16="http://schemas.microsoft.com/office/drawing/2014/main" id="{70A7D469-F606-A14C-AD21-2F2714288EC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6888" y="6223048"/>
            <a:ext cx="1480911" cy="871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0241034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Obraz 27">
            <a:extLst>
              <a:ext uri="{FF2B5EF4-FFF2-40B4-BE49-F238E27FC236}">
                <a16:creationId xmlns:a16="http://schemas.microsoft.com/office/drawing/2014/main" id="{947BFBE0-82C0-8546-9325-B37F197E7EF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2044" y="482550"/>
            <a:ext cx="510097" cy="167023"/>
          </a:xfrm>
          <a:prstGeom prst="rect">
            <a:avLst/>
          </a:prstGeom>
        </p:spPr>
      </p:pic>
      <p:sp>
        <p:nvSpPr>
          <p:cNvPr id="14" name="Symbol zastępczy zawartości 2">
            <a:extLst>
              <a:ext uri="{FF2B5EF4-FFF2-40B4-BE49-F238E27FC236}">
                <a16:creationId xmlns:a16="http://schemas.microsoft.com/office/drawing/2014/main" id="{21B305FA-096C-8849-A643-66CD5810B8CB}"/>
              </a:ext>
            </a:extLst>
          </p:cNvPr>
          <p:cNvSpPr>
            <a:spLocks noGrp="1"/>
          </p:cNvSpPr>
          <p:nvPr>
            <p:ph sz="half" idx="15"/>
          </p:nvPr>
        </p:nvSpPr>
        <p:spPr>
          <a:xfrm>
            <a:off x="731837" y="1160463"/>
            <a:ext cx="4319589" cy="45005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050" b="0" i="0">
                <a:latin typeface="+mn-lt"/>
                <a:cs typeface="Poppins" pitchFamily="2" charset="0"/>
              </a:defRPr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endParaRPr lang="pl-PL" dirty="0"/>
          </a:p>
        </p:txBody>
      </p:sp>
      <p:sp>
        <p:nvSpPr>
          <p:cNvPr id="8" name="Symbol zastępczy tekstu 2">
            <a:extLst>
              <a:ext uri="{FF2B5EF4-FFF2-40B4-BE49-F238E27FC236}">
                <a16:creationId xmlns:a16="http://schemas.microsoft.com/office/drawing/2014/main" id="{7A7C38D3-2A4A-6347-985F-372EB9A81BDB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31837" y="373330"/>
            <a:ext cx="8061987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latin typeface="Poppins SemiBold" pitchFamily="2" charset="0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Kliknij, aby wpisać podtytuł slajdu </a:t>
            </a:r>
          </a:p>
        </p:txBody>
      </p:sp>
      <p:sp>
        <p:nvSpPr>
          <p:cNvPr id="10" name="Symbol zastępczy tekstu 2">
            <a:extLst>
              <a:ext uri="{FF2B5EF4-FFF2-40B4-BE49-F238E27FC236}">
                <a16:creationId xmlns:a16="http://schemas.microsoft.com/office/drawing/2014/main" id="{7112630E-C697-5A43-8EF9-4B77AE41F28F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5364141" y="1021514"/>
            <a:ext cx="6132533" cy="4639511"/>
          </a:xfrm>
          <a:prstGeom prst="rect">
            <a:avLst/>
          </a:prstGeom>
        </p:spPr>
        <p:txBody>
          <a:bodyPr/>
          <a:lstStyle>
            <a:lvl1pPr>
              <a:lnSpc>
                <a:spcPct val="140000"/>
              </a:lnSpc>
              <a:buFont typeface="+mj-lt"/>
              <a:buAutoNum type="arabicPeriod"/>
              <a:defRPr sz="1350"/>
            </a:lvl1pPr>
            <a:lvl2pPr>
              <a:lnSpc>
                <a:spcPct val="140000"/>
              </a:lnSpc>
              <a:defRPr sz="1350"/>
            </a:lvl2pPr>
            <a:lvl3pPr>
              <a:lnSpc>
                <a:spcPct val="140000"/>
              </a:lnSpc>
              <a:defRPr sz="1350"/>
            </a:lvl3pPr>
            <a:lvl4pPr>
              <a:lnSpc>
                <a:spcPct val="140000"/>
              </a:lnSpc>
              <a:defRPr sz="1350"/>
            </a:lvl4pPr>
            <a:lvl5pPr>
              <a:lnSpc>
                <a:spcPct val="140000"/>
              </a:lnSpc>
              <a:defRPr sz="1350"/>
            </a:lvl5pPr>
          </a:lstStyle>
          <a:p>
            <a:pPr lvl="0"/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 non </a:t>
            </a:r>
            <a:r>
              <a:rPr lang="pl-PL" dirty="0" err="1"/>
              <a:t>est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Dui</a:t>
            </a:r>
            <a:r>
              <a:rPr lang="pl-PL" dirty="0"/>
              <a:t> ligula </a:t>
            </a:r>
            <a:r>
              <a:rPr lang="pl-PL" dirty="0" err="1"/>
              <a:t>ultricies</a:t>
            </a:r>
            <a:r>
              <a:rPr lang="pl-PL" dirty="0"/>
              <a:t> </a:t>
            </a:r>
            <a:r>
              <a:rPr lang="pl-PL" dirty="0" err="1"/>
              <a:t>purus</a:t>
            </a:r>
            <a:r>
              <a:rPr lang="pl-PL" dirty="0"/>
              <a:t>, </a:t>
            </a:r>
            <a:r>
              <a:rPr lang="pl-PL" dirty="0" err="1"/>
              <a:t>sed</a:t>
            </a:r>
            <a:r>
              <a:rPr lang="pl-PL" dirty="0"/>
              <a:t> </a:t>
            </a:r>
            <a:r>
              <a:rPr lang="pl-PL" dirty="0" err="1"/>
              <a:t>posuere</a:t>
            </a:r>
            <a:r>
              <a:rPr lang="pl-PL" dirty="0"/>
              <a:t> </a:t>
            </a:r>
            <a:r>
              <a:rPr lang="pl-PL" dirty="0" err="1"/>
              <a:t>libero</a:t>
            </a:r>
            <a:r>
              <a:rPr lang="pl-PL" dirty="0"/>
              <a:t> </a:t>
            </a:r>
            <a:r>
              <a:rPr lang="pl-PL" dirty="0" err="1"/>
              <a:t>dui</a:t>
            </a:r>
            <a:r>
              <a:rPr lang="pl-PL" dirty="0"/>
              <a:t> id </a:t>
            </a:r>
            <a:r>
              <a:rPr lang="pl-PL" dirty="0" err="1"/>
              <a:t>orci</a:t>
            </a:r>
            <a:r>
              <a:rPr lang="pl-PL" dirty="0"/>
              <a:t>. Nam </a:t>
            </a:r>
            <a:r>
              <a:rPr lang="pl-PL" dirty="0" err="1"/>
              <a:t>congue</a:t>
            </a:r>
            <a:r>
              <a:rPr lang="pl-PL" dirty="0"/>
              <a:t>,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</a:t>
            </a:r>
          </a:p>
          <a:p>
            <a:pPr lvl="0"/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 non </a:t>
            </a:r>
            <a:r>
              <a:rPr lang="pl-PL" dirty="0" err="1"/>
              <a:t>est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.</a:t>
            </a:r>
          </a:p>
          <a:p>
            <a:pPr lvl="0"/>
            <a:r>
              <a:rPr lang="pl-PL" dirty="0" err="1"/>
              <a:t>Dui</a:t>
            </a:r>
            <a:r>
              <a:rPr lang="pl-PL" dirty="0"/>
              <a:t> ligula </a:t>
            </a:r>
            <a:r>
              <a:rPr lang="pl-PL" dirty="0" err="1"/>
              <a:t>ultricies</a:t>
            </a:r>
            <a:r>
              <a:rPr lang="pl-PL" dirty="0"/>
              <a:t> </a:t>
            </a:r>
            <a:r>
              <a:rPr lang="pl-PL" dirty="0" err="1"/>
              <a:t>purus</a:t>
            </a:r>
            <a:r>
              <a:rPr lang="pl-PL" dirty="0"/>
              <a:t>, </a:t>
            </a:r>
            <a:r>
              <a:rPr lang="pl-PL" dirty="0" err="1"/>
              <a:t>sed</a:t>
            </a:r>
            <a:r>
              <a:rPr lang="pl-PL" dirty="0"/>
              <a:t> </a:t>
            </a:r>
            <a:r>
              <a:rPr lang="pl-PL" dirty="0" err="1"/>
              <a:t>posuere</a:t>
            </a:r>
            <a:r>
              <a:rPr lang="pl-PL" dirty="0"/>
              <a:t>. Nam </a:t>
            </a:r>
            <a:r>
              <a:rPr lang="pl-PL" dirty="0" err="1"/>
              <a:t>congue</a:t>
            </a:r>
            <a:r>
              <a:rPr lang="pl-PL" dirty="0"/>
              <a:t>,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 non </a:t>
            </a:r>
            <a:r>
              <a:rPr lang="pl-PL" dirty="0" err="1"/>
              <a:t>est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. </a:t>
            </a:r>
          </a:p>
        </p:txBody>
      </p:sp>
      <p:sp>
        <p:nvSpPr>
          <p:cNvPr id="9" name="Symbol zastępczy numeru slajdu 18">
            <a:extLst>
              <a:ext uri="{FF2B5EF4-FFF2-40B4-BE49-F238E27FC236}">
                <a16:creationId xmlns:a16="http://schemas.microsoft.com/office/drawing/2014/main" id="{15DA05EC-5F60-064A-9F5D-2849970B4541}"/>
              </a:ext>
            </a:extLst>
          </p:cNvPr>
          <p:cNvSpPr txBox="1">
            <a:spLocks/>
          </p:cNvSpPr>
          <p:nvPr userDrawn="1"/>
        </p:nvSpPr>
        <p:spPr>
          <a:xfrm>
            <a:off x="8793825" y="6146910"/>
            <a:ext cx="2743200" cy="173355"/>
          </a:xfrm>
          <a:prstGeom prst="rect">
            <a:avLst/>
          </a:prstGeom>
        </p:spPr>
        <p:txBody>
          <a:bodyPr/>
          <a:lstStyle>
            <a:defPPr>
              <a:defRPr lang="pl-PL"/>
            </a:defPPr>
            <a:lvl1pPr marL="0" algn="r" defTabSz="914400" rtl="0" eaLnBrk="1" latinLnBrk="0" hangingPunct="1">
              <a:defRPr sz="1000" b="0" i="0" kern="1200">
                <a:solidFill>
                  <a:schemeClr val="tx1"/>
                </a:solidFill>
                <a:latin typeface="Faktum Light" panose="020B0003030202060203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E3F5349-6E6D-7945-8DCF-C016E38383F6}" type="slidenum">
              <a:rPr lang="pl-PL" b="1" i="0" smtClean="0">
                <a:solidFill>
                  <a:srgbClr val="000064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pPr/>
              <a:t>‹#›</a:t>
            </a:fld>
            <a:endParaRPr lang="pl-PL" b="1" i="0" dirty="0">
              <a:solidFill>
                <a:srgbClr val="000064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pic>
        <p:nvPicPr>
          <p:cNvPr id="11" name="Obraz 10">
            <a:extLst>
              <a:ext uri="{FF2B5EF4-FFF2-40B4-BE49-F238E27FC236}">
                <a16:creationId xmlns:a16="http://schemas.microsoft.com/office/drawing/2014/main" id="{09078F58-D1FD-EB4E-9E9D-ED3E0025A27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6888" y="6223048"/>
            <a:ext cx="1480911" cy="871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357591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ymbol zastępczy tekstu 4">
            <a:extLst>
              <a:ext uri="{FF2B5EF4-FFF2-40B4-BE49-F238E27FC236}">
                <a16:creationId xmlns:a16="http://schemas.microsoft.com/office/drawing/2014/main" id="{02B7FD88-570C-9F4F-A7EC-E4C940B2A58F}"/>
              </a:ext>
            </a:extLst>
          </p:cNvPr>
          <p:cNvSpPr>
            <a:spLocks noGrp="1"/>
          </p:cNvSpPr>
          <p:nvPr>
            <p:ph type="body" idx="44"/>
          </p:nvPr>
        </p:nvSpPr>
        <p:spPr>
          <a:xfrm>
            <a:off x="8991332" y="1160464"/>
            <a:ext cx="2505343" cy="24828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47" y="0"/>
                </a:moveTo>
                <a:cubicBezTo>
                  <a:pt x="16032" y="0"/>
                  <a:pt x="10517" y="2111"/>
                  <a:pt x="6310" y="6338"/>
                </a:cubicBezTo>
                <a:cubicBezTo>
                  <a:pt x="2114" y="10553"/>
                  <a:pt x="12" y="16076"/>
                  <a:pt x="0" y="21600"/>
                </a:cubicBezTo>
                <a:lnTo>
                  <a:pt x="21600" y="21600"/>
                </a:lnTo>
                <a:lnTo>
                  <a:pt x="21600" y="2"/>
                </a:lnTo>
                <a:cubicBezTo>
                  <a:pt x="21582" y="2"/>
                  <a:pt x="21565" y="0"/>
                  <a:pt x="21547" y="0"/>
                </a:cubicBezTo>
                <a:close/>
              </a:path>
            </a:pathLst>
          </a:custGeom>
          <a:solidFill>
            <a:schemeClr val="accent4"/>
          </a:solidFill>
        </p:spPr>
        <p:txBody>
          <a:bodyPr lIns="720000" tIns="503999" rIns="432000" bIns="360000" anchor="ctr" anchorCtr="1"/>
          <a:lstStyle>
            <a:lvl1pPr>
              <a:buFontTx/>
              <a:buNone/>
              <a:defRPr sz="1000">
                <a:solidFill>
                  <a:schemeClr val="accent4"/>
                </a:solidFill>
              </a:defRPr>
            </a:lvl1pPr>
          </a:lstStyle>
          <a:p>
            <a:pPr marL="0" indent="0">
              <a:buNone/>
            </a:pPr>
            <a:endParaRPr lang="pl-PL" sz="1050" dirty="0">
              <a:solidFill>
                <a:schemeClr val="bg1"/>
              </a:solidFill>
            </a:endParaRPr>
          </a:p>
        </p:txBody>
      </p:sp>
      <p:pic>
        <p:nvPicPr>
          <p:cNvPr id="22" name="Obraz 21">
            <a:extLst>
              <a:ext uri="{FF2B5EF4-FFF2-40B4-BE49-F238E27FC236}">
                <a16:creationId xmlns:a16="http://schemas.microsoft.com/office/drawing/2014/main" id="{9649403B-626A-3E40-B880-01B689D08F4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2044" y="482550"/>
            <a:ext cx="510097" cy="167023"/>
          </a:xfrm>
          <a:prstGeom prst="rect">
            <a:avLst/>
          </a:prstGeom>
        </p:spPr>
      </p:pic>
      <p:sp>
        <p:nvSpPr>
          <p:cNvPr id="28" name="Symbol zastępczy tekstu 2">
            <a:extLst>
              <a:ext uri="{FF2B5EF4-FFF2-40B4-BE49-F238E27FC236}">
                <a16:creationId xmlns:a16="http://schemas.microsoft.com/office/drawing/2014/main" id="{4D90A7B6-7F60-1249-8425-005450E41EDC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31837" y="373330"/>
            <a:ext cx="8061987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Kliknij, aby wpisać podtytuł slajdu </a:t>
            </a:r>
          </a:p>
        </p:txBody>
      </p:sp>
      <p:sp>
        <p:nvSpPr>
          <p:cNvPr id="10" name="Symbol zastępczy zawartości 2">
            <a:extLst>
              <a:ext uri="{FF2B5EF4-FFF2-40B4-BE49-F238E27FC236}">
                <a16:creationId xmlns:a16="http://schemas.microsoft.com/office/drawing/2014/main" id="{1DB1C67A-7D79-8C4D-8453-2792A79EAB1D}"/>
              </a:ext>
            </a:extLst>
          </p:cNvPr>
          <p:cNvSpPr>
            <a:spLocks noGrp="1"/>
          </p:cNvSpPr>
          <p:nvPr>
            <p:ph sz="half" idx="15"/>
          </p:nvPr>
        </p:nvSpPr>
        <p:spPr>
          <a:xfrm>
            <a:off x="739865" y="1160463"/>
            <a:ext cx="5356135" cy="450208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050" b="0" i="0">
                <a:latin typeface="+mn-lt"/>
                <a:cs typeface="Poppins" pitchFamily="2" charset="0"/>
              </a:defRPr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endParaRPr lang="pl-PL" dirty="0"/>
          </a:p>
        </p:txBody>
      </p:sp>
      <p:sp>
        <p:nvSpPr>
          <p:cNvPr id="12" name="Kształt">
            <a:extLst>
              <a:ext uri="{FF2B5EF4-FFF2-40B4-BE49-F238E27FC236}">
                <a16:creationId xmlns:a16="http://schemas.microsoft.com/office/drawing/2014/main" id="{7594595A-0750-7549-B746-9CF3938CC34C}"/>
              </a:ext>
            </a:extLst>
          </p:cNvPr>
          <p:cNvSpPr>
            <a:spLocks noGrp="1"/>
          </p:cNvSpPr>
          <p:nvPr>
            <p:ph type="body" idx="27" hasCustomPrompt="1"/>
          </p:nvPr>
        </p:nvSpPr>
        <p:spPr>
          <a:xfrm>
            <a:off x="6673378" y="1177927"/>
            <a:ext cx="4916188" cy="38655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1"/>
                </a:moveTo>
                <a:lnTo>
                  <a:pt x="4700" y="0"/>
                </a:lnTo>
                <a:lnTo>
                  <a:pt x="21600" y="21575"/>
                </a:lnTo>
                <a:lnTo>
                  <a:pt x="0" y="21600"/>
                </a:lnTo>
                <a:lnTo>
                  <a:pt x="0" y="11"/>
                </a:lnTo>
                <a:close/>
              </a:path>
            </a:pathLst>
          </a:custGeom>
          <a:solidFill>
            <a:schemeClr val="accent1"/>
          </a:solidFill>
        </p:spPr>
        <p:txBody>
          <a:bodyPr lIns="288000" tIns="720000" rIns="2736000" bIns="503998" anchor="ctr" anchorCtr="1">
            <a:normAutofit/>
          </a:bodyPr>
          <a:lstStyle>
            <a:lvl1pPr marL="0" indent="0" algn="l">
              <a:lnSpc>
                <a:spcPct val="120000"/>
              </a:lnSpc>
              <a:spcBef>
                <a:spcPts val="0"/>
              </a:spcBef>
              <a:buSzTx/>
              <a:buFontTx/>
              <a:buNone/>
              <a:defRPr sz="18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lvl1pPr>
          </a:lstStyle>
          <a:p>
            <a:pPr marL="0" indent="0" algn="ctr">
              <a:spcBef>
                <a:spcPts val="0"/>
              </a:spcBef>
              <a:buSzTx/>
              <a:buNone/>
              <a:defRPr sz="2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r>
              <a:rPr lang="pl-PL" dirty="0"/>
              <a:t>Nie tylko analizujemy rzeczywistość, ale również staramy się angażować </a:t>
            </a:r>
            <a:br>
              <a:rPr lang="pl-PL" dirty="0"/>
            </a:br>
            <a:r>
              <a:rPr lang="pl-PL" dirty="0"/>
              <a:t>w jej zmiany. </a:t>
            </a:r>
            <a:endParaRPr dirty="0"/>
          </a:p>
        </p:txBody>
      </p:sp>
      <p:sp>
        <p:nvSpPr>
          <p:cNvPr id="9" name="Symbol zastępczy numeru slajdu 18">
            <a:extLst>
              <a:ext uri="{FF2B5EF4-FFF2-40B4-BE49-F238E27FC236}">
                <a16:creationId xmlns:a16="http://schemas.microsoft.com/office/drawing/2014/main" id="{DECFDC29-4BBA-B542-BCDA-98B4E3AFCBB3}"/>
              </a:ext>
            </a:extLst>
          </p:cNvPr>
          <p:cNvSpPr txBox="1">
            <a:spLocks/>
          </p:cNvSpPr>
          <p:nvPr userDrawn="1"/>
        </p:nvSpPr>
        <p:spPr>
          <a:xfrm>
            <a:off x="8793825" y="6146910"/>
            <a:ext cx="2743200" cy="173355"/>
          </a:xfrm>
          <a:prstGeom prst="rect">
            <a:avLst/>
          </a:prstGeom>
        </p:spPr>
        <p:txBody>
          <a:bodyPr/>
          <a:lstStyle>
            <a:defPPr>
              <a:defRPr lang="pl-PL"/>
            </a:defPPr>
            <a:lvl1pPr marL="0" algn="r" defTabSz="914400" rtl="0" eaLnBrk="1" latinLnBrk="0" hangingPunct="1">
              <a:defRPr sz="1000" b="0" i="0" kern="1200">
                <a:solidFill>
                  <a:schemeClr val="tx1"/>
                </a:solidFill>
                <a:latin typeface="Faktum Light" panose="020B0003030202060203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E3F5349-6E6D-7945-8DCF-C016E38383F6}" type="slidenum">
              <a:rPr lang="pl-PL" b="1" i="0" smtClean="0">
                <a:solidFill>
                  <a:srgbClr val="000064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pPr/>
              <a:t>‹#›</a:t>
            </a:fld>
            <a:endParaRPr lang="pl-PL" b="1" i="0" dirty="0">
              <a:solidFill>
                <a:srgbClr val="000064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pic>
        <p:nvPicPr>
          <p:cNvPr id="11" name="Obraz 10">
            <a:extLst>
              <a:ext uri="{FF2B5EF4-FFF2-40B4-BE49-F238E27FC236}">
                <a16:creationId xmlns:a16="http://schemas.microsoft.com/office/drawing/2014/main" id="{E80CDDC2-283D-4347-998D-945282E4752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6888" y="6223048"/>
            <a:ext cx="1480911" cy="871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10563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Łącznik prosty 3">
            <a:extLst>
              <a:ext uri="{FF2B5EF4-FFF2-40B4-BE49-F238E27FC236}">
                <a16:creationId xmlns:a16="http://schemas.microsoft.com/office/drawing/2014/main" id="{F59D6A47-E836-F646-A01D-A91B25E64ECB}"/>
              </a:ext>
            </a:extLst>
          </p:cNvPr>
          <p:cNvCxnSpPr/>
          <p:nvPr userDrawn="1"/>
        </p:nvCxnSpPr>
        <p:spPr>
          <a:xfrm>
            <a:off x="3312160" y="3739702"/>
            <a:ext cx="5481664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Obraz 21">
            <a:extLst>
              <a:ext uri="{FF2B5EF4-FFF2-40B4-BE49-F238E27FC236}">
                <a16:creationId xmlns:a16="http://schemas.microsoft.com/office/drawing/2014/main" id="{9649403B-626A-3E40-B880-01B689D08F4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2044" y="482550"/>
            <a:ext cx="510097" cy="167023"/>
          </a:xfrm>
          <a:prstGeom prst="rect">
            <a:avLst/>
          </a:prstGeom>
        </p:spPr>
      </p:pic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6604E687-579A-3F44-A61A-B3145EFA3603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35388" y="1001018"/>
            <a:ext cx="8752187" cy="977068"/>
          </a:xfrm>
          <a:prstGeom prst="rect">
            <a:avLst/>
          </a:prstGeom>
        </p:spPr>
        <p:txBody>
          <a:bodyPr anchor="t"/>
          <a:lstStyle>
            <a:lvl1pPr marL="0" indent="0" algn="l">
              <a:lnSpc>
                <a:spcPct val="140000"/>
              </a:lnSpc>
              <a:spcBef>
                <a:spcPts val="0"/>
              </a:spcBef>
              <a:buFontTx/>
              <a:buNone/>
              <a:defRPr sz="2000" b="1" i="0"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</a:p>
        </p:txBody>
      </p:sp>
      <p:sp>
        <p:nvSpPr>
          <p:cNvPr id="12" name="Kształt">
            <a:extLst>
              <a:ext uri="{FF2B5EF4-FFF2-40B4-BE49-F238E27FC236}">
                <a16:creationId xmlns:a16="http://schemas.microsoft.com/office/drawing/2014/main" id="{F11146CD-33EC-0542-A7C3-CD5B3EBA1212}"/>
              </a:ext>
            </a:extLst>
          </p:cNvPr>
          <p:cNvSpPr>
            <a:spLocks noGrp="1"/>
          </p:cNvSpPr>
          <p:nvPr>
            <p:ph type="body" sz="half" idx="21"/>
          </p:nvPr>
        </p:nvSpPr>
        <p:spPr>
          <a:xfrm>
            <a:off x="8309426" y="2610506"/>
            <a:ext cx="2342000" cy="22787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15" h="21550" extrusionOk="0">
                <a:moveTo>
                  <a:pt x="0" y="0"/>
                </a:moveTo>
                <a:lnTo>
                  <a:pt x="0" y="21550"/>
                </a:lnTo>
                <a:lnTo>
                  <a:pt x="10488" y="21550"/>
                </a:lnTo>
                <a:lnTo>
                  <a:pt x="10488" y="21549"/>
                </a:lnTo>
                <a:cubicBezTo>
                  <a:pt x="13081" y="21576"/>
                  <a:pt x="15682" y="20531"/>
                  <a:pt x="17664" y="18410"/>
                </a:cubicBezTo>
                <a:cubicBezTo>
                  <a:pt x="21588" y="14210"/>
                  <a:pt x="21600" y="7386"/>
                  <a:pt x="17691" y="3170"/>
                </a:cubicBezTo>
                <a:cubicBezTo>
                  <a:pt x="15707" y="1030"/>
                  <a:pt x="13094" y="-24"/>
                  <a:pt x="10488" y="3"/>
                </a:cubicBezTo>
                <a:lnTo>
                  <a:pt x="10488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</p:spPr>
        <p:txBody>
          <a:bodyPr anchor="ctr" anchorCtr="1">
            <a:normAutofit/>
          </a:bodyPr>
          <a:lstStyle>
            <a:lvl1pPr marL="228600" indent="-228600" algn="ctr">
              <a:spcBef>
                <a:spcPts val="0"/>
              </a:spcBef>
              <a:buSzTx/>
              <a:buFontTx/>
              <a:buNone/>
              <a:defRPr sz="105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lvl1pPr>
          </a:lstStyle>
          <a:p>
            <a:pPr marL="0" indent="0" algn="ctr">
              <a:spcBef>
                <a:spcPts val="0"/>
              </a:spcBef>
              <a:buSzTx/>
              <a:buNone/>
              <a:defRPr sz="2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dirty="0"/>
          </a:p>
        </p:txBody>
      </p:sp>
      <p:sp>
        <p:nvSpPr>
          <p:cNvPr id="20" name="Kwadrat">
            <a:extLst>
              <a:ext uri="{FF2B5EF4-FFF2-40B4-BE49-F238E27FC236}">
                <a16:creationId xmlns:a16="http://schemas.microsoft.com/office/drawing/2014/main" id="{12CF3A8D-9055-E543-8E0B-002ABC510217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4986140" y="2610507"/>
            <a:ext cx="2278711" cy="2278711"/>
          </a:xfrm>
          <a:prstGeom prst="rect">
            <a:avLst/>
          </a:prstGeom>
          <a:solidFill>
            <a:schemeClr val="accent3"/>
          </a:solidFill>
        </p:spPr>
        <p:txBody>
          <a:bodyPr lIns="360000" tIns="360000" rIns="360000" bIns="360000" anchor="ctr" anchorCtr="1">
            <a:normAutofit/>
          </a:bodyPr>
          <a:lstStyle>
            <a:lvl1pPr>
              <a:buFontTx/>
              <a:buNone/>
              <a:defRPr sz="1050">
                <a:solidFill>
                  <a:schemeClr val="bg1"/>
                </a:solidFill>
              </a:defRPr>
            </a:lvl1pPr>
          </a:lstStyle>
          <a:p>
            <a:pPr marL="0" indent="0" algn="ctr">
              <a:spcBef>
                <a:spcPts val="0"/>
              </a:spcBef>
              <a:buSzTx/>
              <a:buNone/>
              <a:defRPr sz="2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dirty="0"/>
          </a:p>
        </p:txBody>
      </p:sp>
      <p:sp>
        <p:nvSpPr>
          <p:cNvPr id="21" name="Kwadrat">
            <a:extLst>
              <a:ext uri="{FF2B5EF4-FFF2-40B4-BE49-F238E27FC236}">
                <a16:creationId xmlns:a16="http://schemas.microsoft.com/office/drawing/2014/main" id="{799233EF-12C6-2A46-8704-F696DDF0F3AD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1662513" y="2610507"/>
            <a:ext cx="2278711" cy="2278711"/>
          </a:xfrm>
          <a:prstGeom prst="rect">
            <a:avLst/>
          </a:prstGeom>
          <a:solidFill>
            <a:schemeClr val="accent3"/>
          </a:solidFill>
        </p:spPr>
        <p:txBody>
          <a:bodyPr lIns="360000" tIns="360000" rIns="360000" bIns="360000" anchor="ctr" anchorCtr="1">
            <a:normAutofit/>
          </a:bodyPr>
          <a:lstStyle>
            <a:lvl1pPr>
              <a:buFontTx/>
              <a:buNone/>
              <a:defRPr sz="1050">
                <a:solidFill>
                  <a:schemeClr val="bg1"/>
                </a:solidFill>
                <a:latin typeface="+mn-lt"/>
              </a:defRPr>
            </a:lvl1pPr>
          </a:lstStyle>
          <a:p>
            <a:pPr marL="0" indent="0" algn="ctr">
              <a:spcBef>
                <a:spcPts val="0"/>
              </a:spcBef>
              <a:buSzTx/>
              <a:buNone/>
              <a:defRPr sz="2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dirty="0"/>
          </a:p>
        </p:txBody>
      </p:sp>
      <p:sp>
        <p:nvSpPr>
          <p:cNvPr id="28" name="Symbol zastępczy tekstu 2">
            <a:extLst>
              <a:ext uri="{FF2B5EF4-FFF2-40B4-BE49-F238E27FC236}">
                <a16:creationId xmlns:a16="http://schemas.microsoft.com/office/drawing/2014/main" id="{4D90A7B6-7F60-1249-8425-005450E41EDC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31837" y="373330"/>
            <a:ext cx="8061987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Kliknij, aby wpisać podtytuł slajdu </a:t>
            </a:r>
          </a:p>
        </p:txBody>
      </p:sp>
      <p:sp>
        <p:nvSpPr>
          <p:cNvPr id="13" name="Symbol zastępczy numeru slajdu 18">
            <a:extLst>
              <a:ext uri="{FF2B5EF4-FFF2-40B4-BE49-F238E27FC236}">
                <a16:creationId xmlns:a16="http://schemas.microsoft.com/office/drawing/2014/main" id="{F2AF0529-E2D5-B446-8EA9-605CA5691DEB}"/>
              </a:ext>
            </a:extLst>
          </p:cNvPr>
          <p:cNvSpPr txBox="1">
            <a:spLocks/>
          </p:cNvSpPr>
          <p:nvPr userDrawn="1"/>
        </p:nvSpPr>
        <p:spPr>
          <a:xfrm>
            <a:off x="8793825" y="6146910"/>
            <a:ext cx="2743200" cy="173355"/>
          </a:xfrm>
          <a:prstGeom prst="rect">
            <a:avLst/>
          </a:prstGeom>
        </p:spPr>
        <p:txBody>
          <a:bodyPr/>
          <a:lstStyle>
            <a:defPPr>
              <a:defRPr lang="pl-PL"/>
            </a:defPPr>
            <a:lvl1pPr marL="0" algn="r" defTabSz="914400" rtl="0" eaLnBrk="1" latinLnBrk="0" hangingPunct="1">
              <a:defRPr sz="1000" b="0" i="0" kern="1200">
                <a:solidFill>
                  <a:schemeClr val="tx1"/>
                </a:solidFill>
                <a:latin typeface="Faktum Light" panose="020B0003030202060203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E3F5349-6E6D-7945-8DCF-C016E38383F6}" type="slidenum">
              <a:rPr lang="pl-PL" b="1" i="0" smtClean="0">
                <a:solidFill>
                  <a:srgbClr val="000064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pPr/>
              <a:t>‹#›</a:t>
            </a:fld>
            <a:endParaRPr lang="pl-PL" b="1" i="0" dirty="0">
              <a:solidFill>
                <a:srgbClr val="000064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pic>
        <p:nvPicPr>
          <p:cNvPr id="14" name="Obraz 13">
            <a:extLst>
              <a:ext uri="{FF2B5EF4-FFF2-40B4-BE49-F238E27FC236}">
                <a16:creationId xmlns:a16="http://schemas.microsoft.com/office/drawing/2014/main" id="{4D5D07EB-6F85-4844-8FB7-7C1DE725B19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6888" y="6223048"/>
            <a:ext cx="1480911" cy="871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308801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ymbol zastępczy obrazu 11">
            <a:extLst>
              <a:ext uri="{FF2B5EF4-FFF2-40B4-BE49-F238E27FC236}">
                <a16:creationId xmlns:a16="http://schemas.microsoft.com/office/drawing/2014/main" id="{559CFCE7-87CD-1149-9DCC-A07BCA28943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0" y="-1"/>
            <a:ext cx="3805518" cy="6858001"/>
          </a:xfrm>
          <a:prstGeom prst="rect">
            <a:avLst/>
          </a:prstGeom>
        </p:spPr>
        <p:txBody>
          <a:bodyPr/>
          <a:lstStyle>
            <a:lvl1pPr>
              <a:buNone/>
              <a:defRPr sz="1050">
                <a:latin typeface="+mn-lt"/>
              </a:defRPr>
            </a:lvl1pPr>
          </a:lstStyle>
          <a:p>
            <a:endParaRPr lang="pl-PL" dirty="0"/>
          </a:p>
        </p:txBody>
      </p:sp>
      <p:sp>
        <p:nvSpPr>
          <p:cNvPr id="23" name="Symbol zastępczy tekstu 2">
            <a:extLst>
              <a:ext uri="{FF2B5EF4-FFF2-40B4-BE49-F238E27FC236}">
                <a16:creationId xmlns:a16="http://schemas.microsoft.com/office/drawing/2014/main" id="{848F71BA-2C4E-4F47-A133-171D276AEE9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458710" y="373330"/>
            <a:ext cx="7037966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Kliknij, aby wpisać podtytuł slajdu </a:t>
            </a:r>
          </a:p>
        </p:txBody>
      </p:sp>
      <p:sp>
        <p:nvSpPr>
          <p:cNvPr id="9" name="Symbol zastępczy tekstu 2">
            <a:extLst>
              <a:ext uri="{FF2B5EF4-FFF2-40B4-BE49-F238E27FC236}">
                <a16:creationId xmlns:a16="http://schemas.microsoft.com/office/drawing/2014/main" id="{C113E898-500D-BA4E-A250-12DFD23F658E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85889" y="1026897"/>
            <a:ext cx="7110786" cy="4634128"/>
          </a:xfrm>
          <a:prstGeom prst="rect">
            <a:avLst/>
          </a:prstGeom>
        </p:spPr>
        <p:txBody>
          <a:bodyPr/>
          <a:lstStyle>
            <a:lvl1pPr>
              <a:lnSpc>
                <a:spcPct val="140000"/>
              </a:lnSpc>
              <a:defRPr sz="1350"/>
            </a:lvl1pPr>
            <a:lvl2pPr>
              <a:lnSpc>
                <a:spcPct val="140000"/>
              </a:lnSpc>
              <a:defRPr sz="1350"/>
            </a:lvl2pPr>
            <a:lvl3pPr>
              <a:lnSpc>
                <a:spcPct val="140000"/>
              </a:lnSpc>
              <a:defRPr sz="1350"/>
            </a:lvl3pPr>
            <a:lvl4pPr>
              <a:lnSpc>
                <a:spcPct val="140000"/>
              </a:lnSpc>
              <a:defRPr sz="1350"/>
            </a:lvl4pPr>
            <a:lvl5pPr>
              <a:lnSpc>
                <a:spcPct val="140000"/>
              </a:lnSpc>
              <a:defRPr sz="1350"/>
            </a:lvl5pPr>
          </a:lstStyle>
          <a:p>
            <a:pPr lvl="0"/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 non </a:t>
            </a:r>
            <a:r>
              <a:rPr lang="pl-PL" dirty="0" err="1"/>
              <a:t>est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Dui</a:t>
            </a:r>
            <a:r>
              <a:rPr lang="pl-PL" dirty="0"/>
              <a:t> ligula </a:t>
            </a:r>
            <a:r>
              <a:rPr lang="pl-PL" dirty="0" err="1"/>
              <a:t>ultricies</a:t>
            </a:r>
            <a:r>
              <a:rPr lang="pl-PL" dirty="0"/>
              <a:t> </a:t>
            </a:r>
            <a:r>
              <a:rPr lang="pl-PL" dirty="0" err="1"/>
              <a:t>purus</a:t>
            </a:r>
            <a:r>
              <a:rPr lang="pl-PL" dirty="0"/>
              <a:t>, </a:t>
            </a:r>
            <a:r>
              <a:rPr lang="pl-PL" dirty="0" err="1"/>
              <a:t>sed</a:t>
            </a:r>
            <a:r>
              <a:rPr lang="pl-PL" dirty="0"/>
              <a:t> </a:t>
            </a:r>
            <a:r>
              <a:rPr lang="pl-PL" dirty="0" err="1"/>
              <a:t>posuere</a:t>
            </a:r>
            <a:r>
              <a:rPr lang="pl-PL" dirty="0"/>
              <a:t> </a:t>
            </a:r>
            <a:r>
              <a:rPr lang="pl-PL" dirty="0" err="1"/>
              <a:t>libero</a:t>
            </a:r>
            <a:r>
              <a:rPr lang="pl-PL" dirty="0"/>
              <a:t> </a:t>
            </a:r>
            <a:r>
              <a:rPr lang="pl-PL" dirty="0" err="1"/>
              <a:t>dui</a:t>
            </a:r>
            <a:r>
              <a:rPr lang="pl-PL" dirty="0"/>
              <a:t> id </a:t>
            </a:r>
            <a:r>
              <a:rPr lang="pl-PL" dirty="0" err="1"/>
              <a:t>orci</a:t>
            </a:r>
            <a:r>
              <a:rPr lang="pl-PL" dirty="0"/>
              <a:t>. Nam </a:t>
            </a:r>
            <a:r>
              <a:rPr lang="pl-PL" dirty="0" err="1"/>
              <a:t>congue</a:t>
            </a:r>
            <a:r>
              <a:rPr lang="pl-PL" dirty="0"/>
              <a:t>,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</a:t>
            </a:r>
          </a:p>
          <a:p>
            <a:pPr lvl="0"/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 non </a:t>
            </a:r>
            <a:r>
              <a:rPr lang="pl-PL" dirty="0" err="1"/>
              <a:t>est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endParaRPr lang="pl-PL" dirty="0"/>
          </a:p>
          <a:p>
            <a:pPr lvl="0"/>
            <a:r>
              <a:rPr lang="pl-PL" dirty="0" err="1"/>
              <a:t>Dui</a:t>
            </a:r>
            <a:r>
              <a:rPr lang="pl-PL" dirty="0"/>
              <a:t> ligula </a:t>
            </a:r>
            <a:r>
              <a:rPr lang="pl-PL" dirty="0" err="1"/>
              <a:t>ultricies</a:t>
            </a:r>
            <a:r>
              <a:rPr lang="pl-PL" dirty="0"/>
              <a:t> </a:t>
            </a:r>
            <a:r>
              <a:rPr lang="pl-PL" dirty="0" err="1"/>
              <a:t>purus</a:t>
            </a:r>
            <a:r>
              <a:rPr lang="pl-PL" dirty="0"/>
              <a:t>, </a:t>
            </a:r>
            <a:r>
              <a:rPr lang="pl-PL" dirty="0" err="1"/>
              <a:t>sed</a:t>
            </a:r>
            <a:r>
              <a:rPr lang="pl-PL" dirty="0"/>
              <a:t> </a:t>
            </a:r>
            <a:r>
              <a:rPr lang="pl-PL" dirty="0" err="1"/>
              <a:t>posuere</a:t>
            </a:r>
            <a:r>
              <a:rPr lang="pl-PL" dirty="0"/>
              <a:t>. Nam </a:t>
            </a:r>
            <a:r>
              <a:rPr lang="pl-PL" dirty="0" err="1"/>
              <a:t>congue</a:t>
            </a:r>
            <a:r>
              <a:rPr lang="pl-PL" dirty="0"/>
              <a:t>,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 non </a:t>
            </a:r>
            <a:r>
              <a:rPr lang="pl-PL" dirty="0" err="1"/>
              <a:t>est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</a:t>
            </a:r>
          </a:p>
        </p:txBody>
      </p:sp>
      <p:sp>
        <p:nvSpPr>
          <p:cNvPr id="7" name="Symbol zastępczy numeru slajdu 18">
            <a:extLst>
              <a:ext uri="{FF2B5EF4-FFF2-40B4-BE49-F238E27FC236}">
                <a16:creationId xmlns:a16="http://schemas.microsoft.com/office/drawing/2014/main" id="{F18D1A6D-B353-484E-B4D8-B59229B98724}"/>
              </a:ext>
            </a:extLst>
          </p:cNvPr>
          <p:cNvSpPr txBox="1">
            <a:spLocks/>
          </p:cNvSpPr>
          <p:nvPr userDrawn="1"/>
        </p:nvSpPr>
        <p:spPr>
          <a:xfrm>
            <a:off x="8793825" y="6146910"/>
            <a:ext cx="2743200" cy="173355"/>
          </a:xfrm>
          <a:prstGeom prst="rect">
            <a:avLst/>
          </a:prstGeom>
        </p:spPr>
        <p:txBody>
          <a:bodyPr/>
          <a:lstStyle>
            <a:defPPr>
              <a:defRPr lang="pl-PL"/>
            </a:defPPr>
            <a:lvl1pPr marL="0" algn="r" defTabSz="914400" rtl="0" eaLnBrk="1" latinLnBrk="0" hangingPunct="1">
              <a:defRPr sz="1000" b="0" i="0" kern="1200">
                <a:solidFill>
                  <a:schemeClr val="tx1"/>
                </a:solidFill>
                <a:latin typeface="Faktum Light" panose="020B0003030202060203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E3F5349-6E6D-7945-8DCF-C016E38383F6}" type="slidenum">
              <a:rPr lang="pl-PL" b="1" i="0" smtClean="0">
                <a:solidFill>
                  <a:srgbClr val="000064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pPr/>
              <a:t>‹#›</a:t>
            </a:fld>
            <a:endParaRPr lang="pl-PL" b="1" i="0" dirty="0">
              <a:solidFill>
                <a:srgbClr val="000064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281525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ymbol zastępczy obrazu 11">
            <a:extLst>
              <a:ext uri="{FF2B5EF4-FFF2-40B4-BE49-F238E27FC236}">
                <a16:creationId xmlns:a16="http://schemas.microsoft.com/office/drawing/2014/main" id="{559CFCE7-87CD-1149-9DCC-A07BCA28943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635671" y="1330960"/>
            <a:ext cx="3662250" cy="4107164"/>
          </a:xfrm>
          <a:prstGeom prst="rect">
            <a:avLst/>
          </a:prstGeom>
        </p:spPr>
        <p:txBody>
          <a:bodyPr/>
          <a:lstStyle>
            <a:lvl1pPr>
              <a:buNone/>
              <a:defRPr sz="1050">
                <a:latin typeface="+mn-lt"/>
              </a:defRPr>
            </a:lvl1pPr>
          </a:lstStyle>
          <a:p>
            <a:endParaRPr lang="pl-PL" dirty="0"/>
          </a:p>
        </p:txBody>
      </p:sp>
      <p:pic>
        <p:nvPicPr>
          <p:cNvPr id="22" name="Obraz 21">
            <a:extLst>
              <a:ext uri="{FF2B5EF4-FFF2-40B4-BE49-F238E27FC236}">
                <a16:creationId xmlns:a16="http://schemas.microsoft.com/office/drawing/2014/main" id="{9649403B-626A-3E40-B880-01B689D08F4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2044" y="482550"/>
            <a:ext cx="510097" cy="167023"/>
          </a:xfrm>
          <a:prstGeom prst="rect">
            <a:avLst/>
          </a:prstGeom>
        </p:spPr>
      </p:pic>
      <p:sp>
        <p:nvSpPr>
          <p:cNvPr id="23" name="Symbol zastępczy tekstu 2">
            <a:extLst>
              <a:ext uri="{FF2B5EF4-FFF2-40B4-BE49-F238E27FC236}">
                <a16:creationId xmlns:a16="http://schemas.microsoft.com/office/drawing/2014/main" id="{848F71BA-2C4E-4F47-A133-171D276AEE96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31837" y="373330"/>
            <a:ext cx="8061987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Kliknij, aby wpisać podtytuł slajdu </a:t>
            </a:r>
          </a:p>
        </p:txBody>
      </p:sp>
      <p:sp>
        <p:nvSpPr>
          <p:cNvPr id="14" name="Symbol zastępczy tekstu 2">
            <a:extLst>
              <a:ext uri="{FF2B5EF4-FFF2-40B4-BE49-F238E27FC236}">
                <a16:creationId xmlns:a16="http://schemas.microsoft.com/office/drawing/2014/main" id="{BEABF413-0A10-B042-A788-FD1978382599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59018" y="2066319"/>
            <a:ext cx="6470650" cy="3594706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40000"/>
              </a:lnSpc>
              <a:spcBef>
                <a:spcPts val="0"/>
              </a:spcBef>
              <a:buNone/>
              <a:defRPr sz="1350"/>
            </a:lvl1pPr>
            <a:lvl2pPr>
              <a:lnSpc>
                <a:spcPct val="140000"/>
              </a:lnSpc>
              <a:defRPr sz="1350"/>
            </a:lvl2pPr>
            <a:lvl3pPr>
              <a:lnSpc>
                <a:spcPct val="140000"/>
              </a:lnSpc>
              <a:defRPr sz="1350"/>
            </a:lvl3pPr>
            <a:lvl4pPr>
              <a:lnSpc>
                <a:spcPct val="140000"/>
              </a:lnSpc>
              <a:defRPr sz="1350"/>
            </a:lvl4pPr>
            <a:lvl5pPr>
              <a:lnSpc>
                <a:spcPct val="140000"/>
              </a:lnSpc>
              <a:defRPr sz="1350"/>
            </a:lvl5pPr>
          </a:lstStyle>
          <a:p>
            <a:pPr lvl="0"/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 non </a:t>
            </a:r>
            <a:r>
              <a:rPr lang="pl-PL" dirty="0" err="1"/>
              <a:t>est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Dui</a:t>
            </a:r>
            <a:r>
              <a:rPr lang="pl-PL" dirty="0"/>
              <a:t> ligula </a:t>
            </a:r>
            <a:r>
              <a:rPr lang="pl-PL" dirty="0" err="1"/>
              <a:t>ultricies</a:t>
            </a:r>
            <a:r>
              <a:rPr lang="pl-PL" dirty="0"/>
              <a:t> </a:t>
            </a:r>
            <a:r>
              <a:rPr lang="pl-PL" dirty="0" err="1"/>
              <a:t>purus</a:t>
            </a:r>
            <a:r>
              <a:rPr lang="pl-PL" dirty="0"/>
              <a:t>, </a:t>
            </a:r>
            <a:r>
              <a:rPr lang="pl-PL" dirty="0" err="1"/>
              <a:t>sed</a:t>
            </a:r>
            <a:r>
              <a:rPr lang="pl-PL" dirty="0"/>
              <a:t> </a:t>
            </a:r>
            <a:r>
              <a:rPr lang="pl-PL" dirty="0" err="1"/>
              <a:t>posuere</a:t>
            </a:r>
            <a:r>
              <a:rPr lang="pl-PL" dirty="0"/>
              <a:t> </a:t>
            </a:r>
            <a:r>
              <a:rPr lang="pl-PL" dirty="0" err="1"/>
              <a:t>libero</a:t>
            </a:r>
            <a:r>
              <a:rPr lang="pl-PL" dirty="0"/>
              <a:t> </a:t>
            </a:r>
            <a:r>
              <a:rPr lang="pl-PL" dirty="0" err="1"/>
              <a:t>dui</a:t>
            </a:r>
            <a:r>
              <a:rPr lang="pl-PL" dirty="0"/>
              <a:t> id </a:t>
            </a:r>
            <a:r>
              <a:rPr lang="pl-PL" dirty="0" err="1"/>
              <a:t>orci</a:t>
            </a:r>
            <a:r>
              <a:rPr lang="pl-PL" dirty="0"/>
              <a:t>. Nam </a:t>
            </a:r>
            <a:r>
              <a:rPr lang="pl-PL" dirty="0" err="1"/>
              <a:t>congue</a:t>
            </a:r>
            <a:r>
              <a:rPr lang="pl-PL" dirty="0"/>
              <a:t>,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 non </a:t>
            </a:r>
            <a:r>
              <a:rPr lang="pl-PL" dirty="0" err="1"/>
              <a:t>est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. </a:t>
            </a:r>
            <a:r>
              <a:rPr lang="pl-PL" dirty="0" err="1"/>
              <a:t>Dui</a:t>
            </a:r>
            <a:r>
              <a:rPr lang="pl-PL" dirty="0"/>
              <a:t> ligula </a:t>
            </a:r>
            <a:r>
              <a:rPr lang="pl-PL" dirty="0" err="1"/>
              <a:t>ultricies</a:t>
            </a:r>
            <a:r>
              <a:rPr lang="pl-PL" dirty="0"/>
              <a:t> </a:t>
            </a:r>
            <a:r>
              <a:rPr lang="pl-PL" dirty="0" err="1"/>
              <a:t>purus</a:t>
            </a:r>
            <a:r>
              <a:rPr lang="pl-PL" dirty="0"/>
              <a:t>, </a:t>
            </a:r>
            <a:r>
              <a:rPr lang="pl-PL" dirty="0" err="1"/>
              <a:t>sed</a:t>
            </a:r>
            <a:r>
              <a:rPr lang="pl-PL" dirty="0"/>
              <a:t> </a:t>
            </a:r>
            <a:r>
              <a:rPr lang="pl-PL" dirty="0" err="1"/>
              <a:t>posuere</a:t>
            </a:r>
            <a:r>
              <a:rPr lang="pl-PL" dirty="0"/>
              <a:t>. Nam </a:t>
            </a:r>
            <a:r>
              <a:rPr lang="pl-PL" dirty="0" err="1"/>
              <a:t>congue</a:t>
            </a:r>
            <a:r>
              <a:rPr lang="pl-PL" dirty="0"/>
              <a:t>,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 non </a:t>
            </a:r>
            <a:r>
              <a:rPr lang="pl-PL" dirty="0" err="1"/>
              <a:t>est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</a:t>
            </a:r>
          </a:p>
        </p:txBody>
      </p:sp>
      <p:sp>
        <p:nvSpPr>
          <p:cNvPr id="19" name="Symbol zastępczy tekstu 4">
            <a:extLst>
              <a:ext uri="{FF2B5EF4-FFF2-40B4-BE49-F238E27FC236}">
                <a16:creationId xmlns:a16="http://schemas.microsoft.com/office/drawing/2014/main" id="{AD0642C9-2B38-BD4C-8AC2-9D7CA1D3125F}"/>
              </a:ext>
            </a:extLst>
          </p:cNvPr>
          <p:cNvSpPr>
            <a:spLocks noGrp="1"/>
          </p:cNvSpPr>
          <p:nvPr>
            <p:ph type="body" idx="44"/>
          </p:nvPr>
        </p:nvSpPr>
        <p:spPr>
          <a:xfrm rot="-2220000">
            <a:off x="7357129" y="1381400"/>
            <a:ext cx="1112368" cy="11073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47" y="0"/>
                </a:moveTo>
                <a:cubicBezTo>
                  <a:pt x="16032" y="0"/>
                  <a:pt x="10517" y="2111"/>
                  <a:pt x="6310" y="6338"/>
                </a:cubicBezTo>
                <a:cubicBezTo>
                  <a:pt x="2114" y="10553"/>
                  <a:pt x="12" y="16076"/>
                  <a:pt x="0" y="21600"/>
                </a:cubicBezTo>
                <a:lnTo>
                  <a:pt x="21600" y="21600"/>
                </a:lnTo>
                <a:lnTo>
                  <a:pt x="21600" y="2"/>
                </a:lnTo>
                <a:cubicBezTo>
                  <a:pt x="21582" y="2"/>
                  <a:pt x="21565" y="0"/>
                  <a:pt x="21547" y="0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lIns="720000" tIns="503999" rIns="432000" bIns="360000" anchor="ctr" anchorCtr="1"/>
          <a:lstStyle>
            <a:lvl1pPr>
              <a:buFontTx/>
              <a:buNone/>
              <a:defRPr sz="1000"/>
            </a:lvl1pPr>
          </a:lstStyle>
          <a:p>
            <a:pPr marL="0" indent="0">
              <a:buNone/>
            </a:pPr>
            <a:endParaRPr lang="pl-PL" sz="1050" dirty="0">
              <a:solidFill>
                <a:schemeClr val="bg1"/>
              </a:solidFill>
            </a:endParaRPr>
          </a:p>
        </p:txBody>
      </p:sp>
      <p:sp>
        <p:nvSpPr>
          <p:cNvPr id="21" name="Kształt">
            <a:extLst>
              <a:ext uri="{FF2B5EF4-FFF2-40B4-BE49-F238E27FC236}">
                <a16:creationId xmlns:a16="http://schemas.microsoft.com/office/drawing/2014/main" id="{B85809CA-8FCE-7749-81C6-16EA07A4E219}"/>
              </a:ext>
            </a:extLst>
          </p:cNvPr>
          <p:cNvSpPr>
            <a:spLocks noGrp="1"/>
          </p:cNvSpPr>
          <p:nvPr>
            <p:ph type="body" idx="46"/>
          </p:nvPr>
        </p:nvSpPr>
        <p:spPr>
          <a:xfrm rot="-1800000">
            <a:off x="7521398" y="4296557"/>
            <a:ext cx="2193731" cy="17249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1"/>
                </a:moveTo>
                <a:lnTo>
                  <a:pt x="4700" y="0"/>
                </a:lnTo>
                <a:lnTo>
                  <a:pt x="21600" y="21575"/>
                </a:lnTo>
                <a:lnTo>
                  <a:pt x="0" y="21600"/>
                </a:lnTo>
                <a:lnTo>
                  <a:pt x="0" y="11"/>
                </a:lnTo>
                <a:close/>
              </a:path>
            </a:pathLst>
          </a:custGeom>
          <a:solidFill>
            <a:schemeClr val="accent4"/>
          </a:solidFill>
        </p:spPr>
        <p:txBody>
          <a:bodyPr lIns="360000" tIns="576000" rIns="936000" bIns="216000" anchor="ctr" anchorCtr="1"/>
          <a:lstStyle>
            <a:lvl1pPr marL="228600" indent="-228600" algn="ctr">
              <a:spcBef>
                <a:spcPts val="0"/>
              </a:spcBef>
              <a:buSzTx/>
              <a:buFontTx/>
              <a:buNone/>
              <a:defRPr sz="1000">
                <a:solidFill>
                  <a:schemeClr val="tx2"/>
                </a:solidFill>
                <a:latin typeface="+mn-lt"/>
                <a:ea typeface="+mn-ea"/>
                <a:cs typeface="+mn-cs"/>
                <a:sym typeface="Helvetica Neue Medium"/>
              </a:defRPr>
            </a:lvl1pPr>
          </a:lstStyle>
          <a:p>
            <a:pPr marL="0" indent="0" algn="ctr">
              <a:spcBef>
                <a:spcPts val="0"/>
              </a:spcBef>
              <a:buSzTx/>
              <a:buNone/>
              <a:defRPr sz="2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dirty="0"/>
          </a:p>
        </p:txBody>
      </p:sp>
      <p:sp>
        <p:nvSpPr>
          <p:cNvPr id="24" name="Symbol zastępczy tekstu 7">
            <a:extLst>
              <a:ext uri="{FF2B5EF4-FFF2-40B4-BE49-F238E27FC236}">
                <a16:creationId xmlns:a16="http://schemas.microsoft.com/office/drawing/2014/main" id="{5E33FDDF-90EA-8C41-B6D6-79ADAADC1504}"/>
              </a:ext>
            </a:extLst>
          </p:cNvPr>
          <p:cNvSpPr>
            <a:spLocks noGrp="1"/>
          </p:cNvSpPr>
          <p:nvPr>
            <p:ph type="body" idx="47"/>
          </p:nvPr>
        </p:nvSpPr>
        <p:spPr>
          <a:xfrm rot="-1560000">
            <a:off x="10757458" y="872611"/>
            <a:ext cx="1115992" cy="15376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6719" y="21600"/>
                </a:lnTo>
                <a:cubicBezTo>
                  <a:pt x="14938" y="21600"/>
                  <a:pt x="21600" y="16765"/>
                  <a:pt x="21600" y="10800"/>
                </a:cubicBezTo>
                <a:cubicBezTo>
                  <a:pt x="21600" y="4835"/>
                  <a:pt x="14938" y="0"/>
                  <a:pt x="6719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5">
              <a:alpha val="99000"/>
            </a:schemeClr>
          </a:solidFill>
        </p:spPr>
        <p:txBody>
          <a:bodyPr lIns="360000" tIns="576000" rIns="396000" bIns="288000" anchor="ctr" anchorCtr="1"/>
          <a:lstStyle>
            <a:lvl1pPr marL="228600" indent="-228600">
              <a:buFontTx/>
              <a:buNone/>
              <a:defRPr sz="1000">
                <a:solidFill>
                  <a:schemeClr val="accent4"/>
                </a:solidFill>
              </a:defRPr>
            </a:lvl1pPr>
          </a:lstStyle>
          <a:p>
            <a:pPr marL="0" indent="0">
              <a:buNone/>
            </a:pPr>
            <a:endParaRPr lang="pl-PL" sz="1050" dirty="0"/>
          </a:p>
        </p:txBody>
      </p:sp>
      <p:sp>
        <p:nvSpPr>
          <p:cNvPr id="25" name="Symbol zastępczy tekstu 4">
            <a:extLst>
              <a:ext uri="{FF2B5EF4-FFF2-40B4-BE49-F238E27FC236}">
                <a16:creationId xmlns:a16="http://schemas.microsoft.com/office/drawing/2014/main" id="{06F38950-E6AC-4248-AB18-EE3FA61E4F77}"/>
              </a:ext>
            </a:extLst>
          </p:cNvPr>
          <p:cNvSpPr>
            <a:spLocks noGrp="1"/>
          </p:cNvSpPr>
          <p:nvPr>
            <p:ph type="body" idx="48"/>
          </p:nvPr>
        </p:nvSpPr>
        <p:spPr>
          <a:xfrm rot="2280000">
            <a:off x="10678743" y="4067375"/>
            <a:ext cx="1006894" cy="10023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47" y="0"/>
                </a:moveTo>
                <a:cubicBezTo>
                  <a:pt x="16032" y="0"/>
                  <a:pt x="10517" y="2111"/>
                  <a:pt x="6310" y="6338"/>
                </a:cubicBezTo>
                <a:cubicBezTo>
                  <a:pt x="2114" y="10553"/>
                  <a:pt x="12" y="16076"/>
                  <a:pt x="0" y="21600"/>
                </a:cubicBezTo>
                <a:lnTo>
                  <a:pt x="21600" y="21600"/>
                </a:lnTo>
                <a:lnTo>
                  <a:pt x="21600" y="2"/>
                </a:lnTo>
                <a:cubicBezTo>
                  <a:pt x="21582" y="2"/>
                  <a:pt x="21565" y="0"/>
                  <a:pt x="21547" y="0"/>
                </a:cubicBezTo>
                <a:close/>
              </a:path>
            </a:pathLst>
          </a:custGeom>
          <a:solidFill>
            <a:schemeClr val="tx2"/>
          </a:solidFill>
        </p:spPr>
        <p:txBody>
          <a:bodyPr lIns="720000" tIns="503999" rIns="432000" bIns="360000" anchor="ctr" anchorCtr="1"/>
          <a:lstStyle>
            <a:lvl1pPr>
              <a:buFontTx/>
              <a:buNone/>
              <a:defRPr sz="1000"/>
            </a:lvl1pPr>
          </a:lstStyle>
          <a:p>
            <a:pPr marL="0" indent="0">
              <a:buNone/>
            </a:pPr>
            <a:endParaRPr lang="pl-PL" sz="1050" dirty="0">
              <a:solidFill>
                <a:schemeClr val="bg1"/>
              </a:solidFill>
            </a:endParaRPr>
          </a:p>
        </p:txBody>
      </p:sp>
      <p:sp>
        <p:nvSpPr>
          <p:cNvPr id="26" name="Symbol zastępczy tekstu 2">
            <a:extLst>
              <a:ext uri="{FF2B5EF4-FFF2-40B4-BE49-F238E27FC236}">
                <a16:creationId xmlns:a16="http://schemas.microsoft.com/office/drawing/2014/main" id="{6477004D-E61F-4A44-9B30-DF8D70A0FCD5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35389" y="1001018"/>
            <a:ext cx="6494280" cy="977068"/>
          </a:xfrm>
          <a:prstGeom prst="rect">
            <a:avLst/>
          </a:prstGeom>
        </p:spPr>
        <p:txBody>
          <a:bodyPr anchor="t"/>
          <a:lstStyle>
            <a:lvl1pPr marL="0" indent="0" algn="l">
              <a:lnSpc>
                <a:spcPct val="140000"/>
              </a:lnSpc>
              <a:spcBef>
                <a:spcPts val="0"/>
              </a:spcBef>
              <a:buFontTx/>
              <a:buNone/>
              <a:defRPr sz="2000" b="1" i="0"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.</a:t>
            </a:r>
          </a:p>
        </p:txBody>
      </p:sp>
      <p:sp>
        <p:nvSpPr>
          <p:cNvPr id="13" name="Symbol zastępczy numeru slajdu 18">
            <a:extLst>
              <a:ext uri="{FF2B5EF4-FFF2-40B4-BE49-F238E27FC236}">
                <a16:creationId xmlns:a16="http://schemas.microsoft.com/office/drawing/2014/main" id="{8886031C-F671-8A45-980D-EBE46699C33C}"/>
              </a:ext>
            </a:extLst>
          </p:cNvPr>
          <p:cNvSpPr txBox="1">
            <a:spLocks/>
          </p:cNvSpPr>
          <p:nvPr userDrawn="1"/>
        </p:nvSpPr>
        <p:spPr>
          <a:xfrm>
            <a:off x="8793825" y="6146910"/>
            <a:ext cx="2743200" cy="173355"/>
          </a:xfrm>
          <a:prstGeom prst="rect">
            <a:avLst/>
          </a:prstGeom>
        </p:spPr>
        <p:txBody>
          <a:bodyPr/>
          <a:lstStyle>
            <a:defPPr>
              <a:defRPr lang="pl-PL"/>
            </a:defPPr>
            <a:lvl1pPr marL="0" algn="r" defTabSz="914400" rtl="0" eaLnBrk="1" latinLnBrk="0" hangingPunct="1">
              <a:defRPr sz="1000" b="0" i="0" kern="1200">
                <a:solidFill>
                  <a:schemeClr val="tx1"/>
                </a:solidFill>
                <a:latin typeface="Faktum Light" panose="020B0003030202060203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E3F5349-6E6D-7945-8DCF-C016E38383F6}" type="slidenum">
              <a:rPr lang="pl-PL" b="1" i="0" smtClean="0">
                <a:solidFill>
                  <a:srgbClr val="000064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pPr/>
              <a:t>‹#›</a:t>
            </a:fld>
            <a:endParaRPr lang="pl-PL" b="1" i="0" dirty="0">
              <a:solidFill>
                <a:srgbClr val="000064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pic>
        <p:nvPicPr>
          <p:cNvPr id="15" name="Obraz 14">
            <a:extLst>
              <a:ext uri="{FF2B5EF4-FFF2-40B4-BE49-F238E27FC236}">
                <a16:creationId xmlns:a16="http://schemas.microsoft.com/office/drawing/2014/main" id="{1DB0283B-C16C-4B42-B28E-37456090C0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6888" y="6223048"/>
            <a:ext cx="1480911" cy="871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68119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1ECBC523-BF57-F246-B71B-14BE45D8BD87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4189615" y="1024693"/>
            <a:ext cx="7307060" cy="4636331"/>
          </a:xfrm>
          <a:prstGeom prst="rect">
            <a:avLst/>
          </a:prstGeom>
        </p:spPr>
        <p:txBody>
          <a:bodyPr/>
          <a:lstStyle>
            <a:lvl1pPr>
              <a:lnSpc>
                <a:spcPct val="140000"/>
              </a:lnSpc>
              <a:defRPr sz="1350"/>
            </a:lvl1pPr>
            <a:lvl2pPr>
              <a:lnSpc>
                <a:spcPct val="140000"/>
              </a:lnSpc>
              <a:defRPr sz="1350"/>
            </a:lvl2pPr>
            <a:lvl3pPr>
              <a:lnSpc>
                <a:spcPct val="140000"/>
              </a:lnSpc>
              <a:defRPr sz="1350"/>
            </a:lvl3pPr>
            <a:lvl4pPr>
              <a:lnSpc>
                <a:spcPct val="140000"/>
              </a:lnSpc>
              <a:defRPr sz="1350"/>
            </a:lvl4pPr>
            <a:lvl5pPr>
              <a:lnSpc>
                <a:spcPct val="140000"/>
              </a:lnSpc>
              <a:defRPr sz="1350"/>
            </a:lvl5pPr>
          </a:lstStyle>
          <a:p>
            <a:pPr lvl="0"/>
            <a:r>
              <a:rPr lang="pl-PL" dirty="0"/>
              <a:t>Kliknij, aby edytować style wzorca tekstu</a:t>
            </a:r>
          </a:p>
          <a:p>
            <a:pPr lvl="1"/>
            <a:r>
              <a:rPr lang="pl-PL" dirty="0"/>
              <a:t>Drugi poziom</a:t>
            </a:r>
          </a:p>
          <a:p>
            <a:pPr lvl="2"/>
            <a:r>
              <a:rPr lang="pl-PL" dirty="0"/>
              <a:t>Trzeci poziom</a:t>
            </a:r>
          </a:p>
          <a:p>
            <a:pPr lvl="3"/>
            <a:r>
              <a:rPr lang="pl-PL" dirty="0"/>
              <a:t>Czwarty poziom</a:t>
            </a:r>
          </a:p>
          <a:p>
            <a:pPr lvl="4"/>
            <a:r>
              <a:rPr lang="pl-PL" dirty="0"/>
              <a:t>Piąty poziom</a:t>
            </a:r>
          </a:p>
        </p:txBody>
      </p:sp>
      <p:pic>
        <p:nvPicPr>
          <p:cNvPr id="15" name="Obraz 14">
            <a:extLst>
              <a:ext uri="{FF2B5EF4-FFF2-40B4-BE49-F238E27FC236}">
                <a16:creationId xmlns:a16="http://schemas.microsoft.com/office/drawing/2014/main" id="{C098210F-54D1-A345-9DE7-5A8A2F68588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2044" y="482550"/>
            <a:ext cx="510097" cy="167023"/>
          </a:xfrm>
          <a:prstGeom prst="rect">
            <a:avLst/>
          </a:prstGeom>
        </p:spPr>
      </p:pic>
      <p:sp>
        <p:nvSpPr>
          <p:cNvPr id="17" name="Symbol zastępczy tekstu 2">
            <a:extLst>
              <a:ext uri="{FF2B5EF4-FFF2-40B4-BE49-F238E27FC236}">
                <a16:creationId xmlns:a16="http://schemas.microsoft.com/office/drawing/2014/main" id="{9D8FE603-130A-6840-AB9E-0AC686D45628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31837" y="373330"/>
            <a:ext cx="8061987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Kliknij, aby wpisać podtytuł slajdu </a:t>
            </a:r>
          </a:p>
        </p:txBody>
      </p:sp>
      <p:sp>
        <p:nvSpPr>
          <p:cNvPr id="19" name="Symbol zastępczy zawartości 2">
            <a:extLst>
              <a:ext uri="{FF2B5EF4-FFF2-40B4-BE49-F238E27FC236}">
                <a16:creationId xmlns:a16="http://schemas.microsoft.com/office/drawing/2014/main" id="{1BA96F18-8054-6045-94BC-D7D4A89E6FA6}"/>
              </a:ext>
            </a:extLst>
          </p:cNvPr>
          <p:cNvSpPr>
            <a:spLocks noGrp="1"/>
          </p:cNvSpPr>
          <p:nvPr>
            <p:ph sz="half" idx="15"/>
          </p:nvPr>
        </p:nvSpPr>
        <p:spPr>
          <a:xfrm>
            <a:off x="766762" y="1182153"/>
            <a:ext cx="2873578" cy="45005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050" b="0" i="0">
                <a:latin typeface="+mn-lt"/>
                <a:cs typeface="Poppins" pitchFamily="2" charset="0"/>
              </a:defRPr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endParaRPr lang="pl-PL" dirty="0"/>
          </a:p>
        </p:txBody>
      </p:sp>
      <p:sp>
        <p:nvSpPr>
          <p:cNvPr id="8" name="Symbol zastępczy numeru slajdu 18">
            <a:extLst>
              <a:ext uri="{FF2B5EF4-FFF2-40B4-BE49-F238E27FC236}">
                <a16:creationId xmlns:a16="http://schemas.microsoft.com/office/drawing/2014/main" id="{41DE437A-7BA2-0045-A29C-0139D99BCEB6}"/>
              </a:ext>
            </a:extLst>
          </p:cNvPr>
          <p:cNvSpPr txBox="1">
            <a:spLocks/>
          </p:cNvSpPr>
          <p:nvPr userDrawn="1"/>
        </p:nvSpPr>
        <p:spPr>
          <a:xfrm>
            <a:off x="8793825" y="6146910"/>
            <a:ext cx="2743200" cy="173355"/>
          </a:xfrm>
          <a:prstGeom prst="rect">
            <a:avLst/>
          </a:prstGeom>
        </p:spPr>
        <p:txBody>
          <a:bodyPr/>
          <a:lstStyle>
            <a:defPPr>
              <a:defRPr lang="pl-PL"/>
            </a:defPPr>
            <a:lvl1pPr marL="0" algn="r" defTabSz="914400" rtl="0" eaLnBrk="1" latinLnBrk="0" hangingPunct="1">
              <a:defRPr sz="1000" b="0" i="0" kern="1200">
                <a:solidFill>
                  <a:schemeClr val="tx1"/>
                </a:solidFill>
                <a:latin typeface="Faktum Light" panose="020B0003030202060203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E3F5349-6E6D-7945-8DCF-C016E38383F6}" type="slidenum">
              <a:rPr lang="pl-PL" b="1" i="0" smtClean="0">
                <a:solidFill>
                  <a:srgbClr val="000064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pPr/>
              <a:t>‹#›</a:t>
            </a:fld>
            <a:endParaRPr lang="pl-PL" b="1" i="0" dirty="0">
              <a:solidFill>
                <a:srgbClr val="000064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pic>
        <p:nvPicPr>
          <p:cNvPr id="9" name="Obraz 8">
            <a:extLst>
              <a:ext uri="{FF2B5EF4-FFF2-40B4-BE49-F238E27FC236}">
                <a16:creationId xmlns:a16="http://schemas.microsoft.com/office/drawing/2014/main" id="{E73D4121-1B4F-AD43-8D9E-56589C4646B9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6888" y="6223048"/>
            <a:ext cx="1480911" cy="871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887586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Obraz 21">
            <a:extLst>
              <a:ext uri="{FF2B5EF4-FFF2-40B4-BE49-F238E27FC236}">
                <a16:creationId xmlns:a16="http://schemas.microsoft.com/office/drawing/2014/main" id="{9649403B-626A-3E40-B880-01B689D08F4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2044" y="482550"/>
            <a:ext cx="510097" cy="167023"/>
          </a:xfrm>
          <a:prstGeom prst="rect">
            <a:avLst/>
          </a:prstGeom>
        </p:spPr>
      </p:pic>
      <p:sp>
        <p:nvSpPr>
          <p:cNvPr id="28" name="Symbol zastępczy tekstu 2">
            <a:extLst>
              <a:ext uri="{FF2B5EF4-FFF2-40B4-BE49-F238E27FC236}">
                <a16:creationId xmlns:a16="http://schemas.microsoft.com/office/drawing/2014/main" id="{4D90A7B6-7F60-1249-8425-005450E41EDC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31837" y="373330"/>
            <a:ext cx="8061987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Kliknij, aby wpisać podtytuł slajdu </a:t>
            </a:r>
          </a:p>
        </p:txBody>
      </p:sp>
      <p:sp>
        <p:nvSpPr>
          <p:cNvPr id="10" name="Symbol zastępczy zawartości 2">
            <a:extLst>
              <a:ext uri="{FF2B5EF4-FFF2-40B4-BE49-F238E27FC236}">
                <a16:creationId xmlns:a16="http://schemas.microsoft.com/office/drawing/2014/main" id="{1DB1C67A-7D79-8C4D-8453-2792A79EAB1D}"/>
              </a:ext>
            </a:extLst>
          </p:cNvPr>
          <p:cNvSpPr>
            <a:spLocks noGrp="1"/>
          </p:cNvSpPr>
          <p:nvPr>
            <p:ph sz="half" idx="15"/>
          </p:nvPr>
        </p:nvSpPr>
        <p:spPr>
          <a:xfrm>
            <a:off x="739865" y="2278163"/>
            <a:ext cx="8744160" cy="338438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050" b="0" i="0">
                <a:latin typeface="+mn-lt"/>
                <a:cs typeface="Poppins" pitchFamily="2" charset="0"/>
              </a:defRPr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endParaRPr lang="pl-PL" dirty="0"/>
          </a:p>
        </p:txBody>
      </p:sp>
      <p:sp>
        <p:nvSpPr>
          <p:cNvPr id="11" name="Symbol zastępczy tekstu 2">
            <a:extLst>
              <a:ext uri="{FF2B5EF4-FFF2-40B4-BE49-F238E27FC236}">
                <a16:creationId xmlns:a16="http://schemas.microsoft.com/office/drawing/2014/main" id="{710A0D35-CB1C-EB47-B64D-8998A5E738B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35388" y="1001018"/>
            <a:ext cx="8848637" cy="977068"/>
          </a:xfrm>
          <a:prstGeom prst="rect">
            <a:avLst/>
          </a:prstGeom>
        </p:spPr>
        <p:txBody>
          <a:bodyPr anchor="t"/>
          <a:lstStyle>
            <a:lvl1pPr marL="0" indent="0" algn="l">
              <a:lnSpc>
                <a:spcPct val="140000"/>
              </a:lnSpc>
              <a:spcBef>
                <a:spcPts val="0"/>
              </a:spcBef>
              <a:buFontTx/>
              <a:buNone/>
              <a:defRPr sz="2000" b="1" i="0"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</a:p>
        </p:txBody>
      </p:sp>
      <p:sp>
        <p:nvSpPr>
          <p:cNvPr id="8" name="Symbol zastępczy numeru slajdu 18">
            <a:extLst>
              <a:ext uri="{FF2B5EF4-FFF2-40B4-BE49-F238E27FC236}">
                <a16:creationId xmlns:a16="http://schemas.microsoft.com/office/drawing/2014/main" id="{8ED4ECA4-1250-7543-9A4E-758359E09031}"/>
              </a:ext>
            </a:extLst>
          </p:cNvPr>
          <p:cNvSpPr txBox="1">
            <a:spLocks/>
          </p:cNvSpPr>
          <p:nvPr userDrawn="1"/>
        </p:nvSpPr>
        <p:spPr>
          <a:xfrm>
            <a:off x="8793825" y="6146910"/>
            <a:ext cx="2743200" cy="173355"/>
          </a:xfrm>
          <a:prstGeom prst="rect">
            <a:avLst/>
          </a:prstGeom>
        </p:spPr>
        <p:txBody>
          <a:bodyPr/>
          <a:lstStyle>
            <a:defPPr>
              <a:defRPr lang="pl-PL"/>
            </a:defPPr>
            <a:lvl1pPr marL="0" algn="r" defTabSz="914400" rtl="0" eaLnBrk="1" latinLnBrk="0" hangingPunct="1">
              <a:defRPr sz="1000" b="0" i="0" kern="1200">
                <a:solidFill>
                  <a:schemeClr val="tx1"/>
                </a:solidFill>
                <a:latin typeface="Faktum Light" panose="020B0003030202060203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E3F5349-6E6D-7945-8DCF-C016E38383F6}" type="slidenum">
              <a:rPr lang="pl-PL" b="1" i="0" smtClean="0">
                <a:solidFill>
                  <a:srgbClr val="000064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pPr/>
              <a:t>‹#›</a:t>
            </a:fld>
            <a:endParaRPr lang="pl-PL" b="1" i="0" dirty="0">
              <a:solidFill>
                <a:srgbClr val="000064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pic>
        <p:nvPicPr>
          <p:cNvPr id="9" name="Obraz 8">
            <a:extLst>
              <a:ext uri="{FF2B5EF4-FFF2-40B4-BE49-F238E27FC236}">
                <a16:creationId xmlns:a16="http://schemas.microsoft.com/office/drawing/2014/main" id="{1D684FED-70C3-1F48-96EC-3A0A035AB18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6888" y="6223048"/>
            <a:ext cx="1480911" cy="871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926444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Obraz 21">
            <a:extLst>
              <a:ext uri="{FF2B5EF4-FFF2-40B4-BE49-F238E27FC236}">
                <a16:creationId xmlns:a16="http://schemas.microsoft.com/office/drawing/2014/main" id="{9649403B-626A-3E40-B880-01B689D08F4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2044" y="482550"/>
            <a:ext cx="510097" cy="167023"/>
          </a:xfrm>
          <a:prstGeom prst="rect">
            <a:avLst/>
          </a:prstGeom>
        </p:spPr>
      </p:pic>
      <p:sp>
        <p:nvSpPr>
          <p:cNvPr id="28" name="Symbol zastępczy tekstu 2">
            <a:extLst>
              <a:ext uri="{FF2B5EF4-FFF2-40B4-BE49-F238E27FC236}">
                <a16:creationId xmlns:a16="http://schemas.microsoft.com/office/drawing/2014/main" id="{4D90A7B6-7F60-1249-8425-005450E41EDC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31837" y="373330"/>
            <a:ext cx="8061987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Kolorystyka</a:t>
            </a:r>
          </a:p>
        </p:txBody>
      </p:sp>
      <p:pic>
        <p:nvPicPr>
          <p:cNvPr id="7" name="Obraz 6">
            <a:extLst>
              <a:ext uri="{FF2B5EF4-FFF2-40B4-BE49-F238E27FC236}">
                <a16:creationId xmlns:a16="http://schemas.microsoft.com/office/drawing/2014/main" id="{F8B460C4-6672-A24C-994A-587472309875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8053" y="2211075"/>
            <a:ext cx="11088622" cy="3249394"/>
          </a:xfrm>
          <a:prstGeom prst="rect">
            <a:avLst/>
          </a:prstGeom>
        </p:spPr>
      </p:pic>
      <p:sp>
        <p:nvSpPr>
          <p:cNvPr id="10" name="Symbol zastępczy tekstu 2">
            <a:extLst>
              <a:ext uri="{FF2B5EF4-FFF2-40B4-BE49-F238E27FC236}">
                <a16:creationId xmlns:a16="http://schemas.microsoft.com/office/drawing/2014/main" id="{A06291B5-1066-314F-99CA-583E25D5E7BF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35388" y="1001018"/>
            <a:ext cx="8848637" cy="977068"/>
          </a:xfrm>
          <a:prstGeom prst="rect">
            <a:avLst/>
          </a:prstGeom>
        </p:spPr>
        <p:txBody>
          <a:bodyPr anchor="t"/>
          <a:lstStyle>
            <a:lvl1pPr marL="0" indent="0" algn="l">
              <a:lnSpc>
                <a:spcPct val="140000"/>
              </a:lnSpc>
              <a:spcBef>
                <a:spcPts val="0"/>
              </a:spcBef>
              <a:buFontTx/>
              <a:buNone/>
              <a:defRPr sz="2000" b="1" i="0"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</a:p>
        </p:txBody>
      </p:sp>
      <p:sp>
        <p:nvSpPr>
          <p:cNvPr id="9" name="Symbol zastępczy numeru slajdu 18">
            <a:extLst>
              <a:ext uri="{FF2B5EF4-FFF2-40B4-BE49-F238E27FC236}">
                <a16:creationId xmlns:a16="http://schemas.microsoft.com/office/drawing/2014/main" id="{88872AE1-4EF6-924E-A490-011FB2F3EF87}"/>
              </a:ext>
            </a:extLst>
          </p:cNvPr>
          <p:cNvSpPr txBox="1">
            <a:spLocks/>
          </p:cNvSpPr>
          <p:nvPr userDrawn="1"/>
        </p:nvSpPr>
        <p:spPr>
          <a:xfrm>
            <a:off x="8793825" y="6146910"/>
            <a:ext cx="2743200" cy="173355"/>
          </a:xfrm>
          <a:prstGeom prst="rect">
            <a:avLst/>
          </a:prstGeom>
        </p:spPr>
        <p:txBody>
          <a:bodyPr/>
          <a:lstStyle>
            <a:defPPr>
              <a:defRPr lang="pl-PL"/>
            </a:defPPr>
            <a:lvl1pPr marL="0" algn="r" defTabSz="914400" rtl="0" eaLnBrk="1" latinLnBrk="0" hangingPunct="1">
              <a:defRPr sz="1000" b="0" i="0" kern="1200">
                <a:solidFill>
                  <a:schemeClr val="tx1"/>
                </a:solidFill>
                <a:latin typeface="Faktum Light" panose="020B0003030202060203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E3F5349-6E6D-7945-8DCF-C016E38383F6}" type="slidenum">
              <a:rPr lang="pl-PL" b="1" i="0" smtClean="0">
                <a:solidFill>
                  <a:srgbClr val="000064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pPr/>
              <a:t>‹#›</a:t>
            </a:fld>
            <a:endParaRPr lang="pl-PL" b="1" i="0" dirty="0">
              <a:solidFill>
                <a:srgbClr val="000064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pic>
        <p:nvPicPr>
          <p:cNvPr id="11" name="Obraz 10">
            <a:extLst>
              <a:ext uri="{FF2B5EF4-FFF2-40B4-BE49-F238E27FC236}">
                <a16:creationId xmlns:a16="http://schemas.microsoft.com/office/drawing/2014/main" id="{98E8C020-42D5-7848-AF66-2F50ED84F65C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6888" y="6223048"/>
            <a:ext cx="1480911" cy="871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090825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2 x content +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B707A87-9762-46A5-A1BF-60907C2C37A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Click to add title</a:t>
            </a:r>
            <a:endParaRPr lang="en-GB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CEE70F8-6350-4489-8BF1-B1E111BCABD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856913" y="6390000"/>
            <a:ext cx="969962" cy="196850"/>
          </a:xfrm>
          <a:prstGeom prst="rect">
            <a:avLst/>
          </a:prstGeom>
        </p:spPr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50CCAD9-3BB6-43FD-8F71-48FD588090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72400" y="6390000"/>
            <a:ext cx="7495200" cy="198000"/>
          </a:xfrm>
          <a:prstGeom prst="rect">
            <a:avLst/>
          </a:prstGeom>
        </p:spPr>
        <p:txBody>
          <a:bodyPr/>
          <a:lstStyle/>
          <a:p>
            <a:endParaRPr lang="en-GB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260E6D9E-AC7D-4CD8-9A1B-DC502AAB0B8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60363" y="1710000"/>
            <a:ext cx="5626800" cy="604800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US" dirty="0"/>
              <a:t>Click to add text</a:t>
            </a:r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0F252CF9-0987-4CBA-8CC7-B6582ECA2390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60363" y="2376000"/>
            <a:ext cx="5626800" cy="3344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1FAA4903-9221-4FF9-912C-268A8584F33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02800" y="1710000"/>
            <a:ext cx="5626800" cy="604838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US" dirty="0"/>
              <a:t>Click to add text</a:t>
            </a:r>
            <a:endParaRPr lang="en-GB" dirty="0"/>
          </a:p>
        </p:txBody>
      </p:sp>
      <p:sp>
        <p:nvSpPr>
          <p:cNvPr id="12" name="Content Placeholder 11">
            <a:extLst>
              <a:ext uri="{FF2B5EF4-FFF2-40B4-BE49-F238E27FC236}">
                <a16:creationId xmlns:a16="http://schemas.microsoft.com/office/drawing/2014/main" id="{23F8654F-9C23-4A2E-AF1D-7C6743D88CE6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6202363" y="2376488"/>
            <a:ext cx="5626800" cy="3343275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D1F22C1D-496B-4E53-BF19-ED9291DCCF9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0363" y="910800"/>
            <a:ext cx="11466512" cy="396000"/>
          </a:xfrm>
        </p:spPr>
        <p:txBody>
          <a:bodyPr/>
          <a:lstStyle>
            <a:lvl1pPr>
              <a:defRPr sz="2200"/>
            </a:lvl1pPr>
            <a:lvl2pPr>
              <a:defRPr sz="2200"/>
            </a:lvl2pPr>
            <a:lvl3pPr>
              <a:defRPr sz="2200"/>
            </a:lvl3pPr>
            <a:lvl4pPr>
              <a:defRPr sz="2200"/>
            </a:lvl4pPr>
            <a:lvl5pPr>
              <a:defRPr sz="2200"/>
            </a:lvl5pPr>
          </a:lstStyle>
          <a:p>
            <a:pPr lvl="0"/>
            <a:r>
              <a:rPr lang="en-US" dirty="0"/>
              <a:t>Click to add subtitle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085358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Obraz 21">
            <a:extLst>
              <a:ext uri="{FF2B5EF4-FFF2-40B4-BE49-F238E27FC236}">
                <a16:creationId xmlns:a16="http://schemas.microsoft.com/office/drawing/2014/main" id="{9649403B-626A-3E40-B880-01B689D08F4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2044" y="482550"/>
            <a:ext cx="510097" cy="167023"/>
          </a:xfrm>
          <a:prstGeom prst="rect">
            <a:avLst/>
          </a:prstGeom>
        </p:spPr>
      </p:pic>
      <p:sp>
        <p:nvSpPr>
          <p:cNvPr id="28" name="Symbol zastępczy tekstu 2">
            <a:extLst>
              <a:ext uri="{FF2B5EF4-FFF2-40B4-BE49-F238E27FC236}">
                <a16:creationId xmlns:a16="http://schemas.microsoft.com/office/drawing/2014/main" id="{4D90A7B6-7F60-1249-8425-005450E41EDC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31837" y="373330"/>
            <a:ext cx="8061987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Kontakt</a:t>
            </a:r>
          </a:p>
        </p:txBody>
      </p:sp>
      <p:sp>
        <p:nvSpPr>
          <p:cNvPr id="12" name="Kształt">
            <a:extLst>
              <a:ext uri="{FF2B5EF4-FFF2-40B4-BE49-F238E27FC236}">
                <a16:creationId xmlns:a16="http://schemas.microsoft.com/office/drawing/2014/main" id="{201D7B18-AD3A-9043-8257-78AA4A15259F}"/>
              </a:ext>
            </a:extLst>
          </p:cNvPr>
          <p:cNvSpPr>
            <a:spLocks noGrp="1"/>
          </p:cNvSpPr>
          <p:nvPr>
            <p:ph type="body" idx="23"/>
          </p:nvPr>
        </p:nvSpPr>
        <p:spPr>
          <a:xfrm>
            <a:off x="9162086" y="4099196"/>
            <a:ext cx="2006678" cy="15778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1"/>
                </a:moveTo>
                <a:lnTo>
                  <a:pt x="4700" y="0"/>
                </a:lnTo>
                <a:lnTo>
                  <a:pt x="21600" y="21575"/>
                </a:lnTo>
                <a:lnTo>
                  <a:pt x="0" y="21600"/>
                </a:lnTo>
                <a:lnTo>
                  <a:pt x="0" y="11"/>
                </a:lnTo>
                <a:close/>
              </a:path>
            </a:pathLst>
          </a:custGeom>
          <a:solidFill>
            <a:schemeClr val="accent6"/>
          </a:solidFill>
        </p:spPr>
        <p:txBody>
          <a:bodyPr wrap="square" lIns="72000" anchor="ctr" anchorCtr="1">
            <a:normAutofit/>
          </a:bodyPr>
          <a:lstStyle>
            <a:lvl1pPr>
              <a:buFontTx/>
              <a:buNone/>
              <a:defRPr sz="1050" b="0" i="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indent="0" algn="ctr">
              <a:spcBef>
                <a:spcPts val="0"/>
              </a:spcBef>
              <a:buSzTx/>
              <a:buNone/>
              <a:defRPr sz="2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dirty="0"/>
          </a:p>
        </p:txBody>
      </p:sp>
      <p:sp>
        <p:nvSpPr>
          <p:cNvPr id="18" name="Symbol zastępczy tekstu 4">
            <a:extLst>
              <a:ext uri="{FF2B5EF4-FFF2-40B4-BE49-F238E27FC236}">
                <a16:creationId xmlns:a16="http://schemas.microsoft.com/office/drawing/2014/main" id="{0872335B-BD46-004F-855A-39471D62F179}"/>
              </a:ext>
            </a:extLst>
          </p:cNvPr>
          <p:cNvSpPr>
            <a:spLocks noGrp="1"/>
          </p:cNvSpPr>
          <p:nvPr>
            <p:ph type="body" idx="44"/>
          </p:nvPr>
        </p:nvSpPr>
        <p:spPr>
          <a:xfrm>
            <a:off x="9519801" y="1160463"/>
            <a:ext cx="1371140" cy="13650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47" y="0"/>
                </a:moveTo>
                <a:cubicBezTo>
                  <a:pt x="16032" y="0"/>
                  <a:pt x="10517" y="2111"/>
                  <a:pt x="6310" y="6338"/>
                </a:cubicBezTo>
                <a:cubicBezTo>
                  <a:pt x="2114" y="10553"/>
                  <a:pt x="12" y="16076"/>
                  <a:pt x="0" y="21600"/>
                </a:cubicBezTo>
                <a:lnTo>
                  <a:pt x="21600" y="21600"/>
                </a:lnTo>
                <a:lnTo>
                  <a:pt x="21600" y="2"/>
                </a:lnTo>
                <a:cubicBezTo>
                  <a:pt x="21582" y="2"/>
                  <a:pt x="21565" y="0"/>
                  <a:pt x="21547" y="0"/>
                </a:cubicBezTo>
                <a:close/>
              </a:path>
            </a:pathLst>
          </a:custGeom>
          <a:solidFill>
            <a:schemeClr val="tx2"/>
          </a:solidFill>
        </p:spPr>
        <p:txBody>
          <a:bodyPr lIns="720000" tIns="503999" rIns="432000" bIns="360000" anchor="ctr" anchorCtr="1">
            <a:normAutofit/>
          </a:bodyPr>
          <a:lstStyle>
            <a:lvl1pPr>
              <a:spcBef>
                <a:spcPts val="0"/>
              </a:spcBef>
              <a:buFontTx/>
              <a:buNone/>
              <a:defRPr sz="800" baseline="0">
                <a:solidFill>
                  <a:schemeClr val="bg1"/>
                </a:solidFill>
                <a:latin typeface="+mn-lt"/>
              </a:defRPr>
            </a:lvl1pPr>
          </a:lstStyle>
          <a:p>
            <a:pPr marL="0" indent="0">
              <a:buNone/>
            </a:pPr>
            <a:endParaRPr lang="pl-PL" sz="1050" dirty="0">
              <a:solidFill>
                <a:schemeClr val="bg1"/>
              </a:solidFill>
            </a:endParaRPr>
          </a:p>
        </p:txBody>
      </p:sp>
      <p:sp>
        <p:nvSpPr>
          <p:cNvPr id="19" name="Symbol zastępczy tekstu 7">
            <a:extLst>
              <a:ext uri="{FF2B5EF4-FFF2-40B4-BE49-F238E27FC236}">
                <a16:creationId xmlns:a16="http://schemas.microsoft.com/office/drawing/2014/main" id="{918D144D-C462-DB4C-86EC-6C5A3019151C}"/>
              </a:ext>
            </a:extLst>
          </p:cNvPr>
          <p:cNvSpPr>
            <a:spLocks noGrp="1"/>
          </p:cNvSpPr>
          <p:nvPr>
            <p:ph type="body" idx="45"/>
          </p:nvPr>
        </p:nvSpPr>
        <p:spPr>
          <a:xfrm>
            <a:off x="9467959" y="2524722"/>
            <a:ext cx="1145158" cy="15778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6719" y="21600"/>
                </a:lnTo>
                <a:cubicBezTo>
                  <a:pt x="14938" y="21600"/>
                  <a:pt x="21600" y="16765"/>
                  <a:pt x="21600" y="10800"/>
                </a:cubicBezTo>
                <a:cubicBezTo>
                  <a:pt x="21600" y="4835"/>
                  <a:pt x="14938" y="0"/>
                  <a:pt x="6719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</p:spPr>
        <p:txBody>
          <a:bodyPr lIns="360000" tIns="576000" rIns="396000" bIns="288000" anchor="ctr" anchorCtr="1">
            <a:normAutofit/>
          </a:bodyPr>
          <a:lstStyle>
            <a:lvl1pPr marL="228600" indent="-228600">
              <a:spcBef>
                <a:spcPts val="0"/>
              </a:spcBef>
              <a:buFontTx/>
              <a:buNone/>
              <a:defRPr sz="1050" b="0" i="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indent="0">
              <a:buNone/>
            </a:pPr>
            <a:endParaRPr lang="pl-PL" sz="1050" dirty="0"/>
          </a:p>
        </p:txBody>
      </p:sp>
      <p:sp>
        <p:nvSpPr>
          <p:cNvPr id="23" name="Symbol zastępczy tekstu 2">
            <a:extLst>
              <a:ext uri="{FF2B5EF4-FFF2-40B4-BE49-F238E27FC236}">
                <a16:creationId xmlns:a16="http://schemas.microsoft.com/office/drawing/2014/main" id="{301DCBCD-568B-0648-8C8C-1461FE0213E0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651962" y="1024693"/>
            <a:ext cx="7147108" cy="4636331"/>
          </a:xfrm>
          <a:prstGeom prst="rect">
            <a:avLst/>
          </a:prstGeom>
        </p:spPr>
        <p:txBody>
          <a:bodyPr/>
          <a:lstStyle>
            <a:lvl1pPr>
              <a:lnSpc>
                <a:spcPct val="140000"/>
              </a:lnSpc>
              <a:defRPr sz="1350"/>
            </a:lvl1pPr>
            <a:lvl2pPr>
              <a:lnSpc>
                <a:spcPct val="140000"/>
              </a:lnSpc>
              <a:defRPr sz="1350"/>
            </a:lvl2pPr>
            <a:lvl3pPr>
              <a:lnSpc>
                <a:spcPct val="140000"/>
              </a:lnSpc>
              <a:defRPr sz="1350"/>
            </a:lvl3pPr>
            <a:lvl4pPr>
              <a:lnSpc>
                <a:spcPct val="140000"/>
              </a:lnSpc>
              <a:defRPr sz="1350"/>
            </a:lvl4pPr>
            <a:lvl5pPr>
              <a:lnSpc>
                <a:spcPct val="140000"/>
              </a:lnSpc>
              <a:defRPr sz="1350"/>
            </a:lvl5pPr>
          </a:lstStyle>
          <a:p>
            <a:pPr lvl="0"/>
            <a:r>
              <a:rPr lang="pl-PL" dirty="0"/>
              <a:t>Kliknij, aby edytować style wzorca tekstu</a:t>
            </a:r>
          </a:p>
          <a:p>
            <a:pPr lvl="1"/>
            <a:r>
              <a:rPr lang="pl-PL" dirty="0"/>
              <a:t>Drugi poziom</a:t>
            </a:r>
          </a:p>
          <a:p>
            <a:pPr lvl="2"/>
            <a:r>
              <a:rPr lang="pl-PL" dirty="0"/>
              <a:t>Trzeci poziom</a:t>
            </a:r>
          </a:p>
          <a:p>
            <a:pPr lvl="3"/>
            <a:r>
              <a:rPr lang="pl-PL" dirty="0"/>
              <a:t>Czwarty poziom</a:t>
            </a:r>
          </a:p>
          <a:p>
            <a:pPr lvl="4"/>
            <a:r>
              <a:rPr lang="pl-PL" dirty="0"/>
              <a:t>Piąty poziom</a:t>
            </a:r>
          </a:p>
        </p:txBody>
      </p:sp>
      <p:sp>
        <p:nvSpPr>
          <p:cNvPr id="24" name="Symbol zastępczy tekstu 4">
            <a:extLst>
              <a:ext uri="{FF2B5EF4-FFF2-40B4-BE49-F238E27FC236}">
                <a16:creationId xmlns:a16="http://schemas.microsoft.com/office/drawing/2014/main" id="{CEAA2329-24CA-674B-9B01-A6DA55429C01}"/>
              </a:ext>
            </a:extLst>
          </p:cNvPr>
          <p:cNvSpPr>
            <a:spLocks noGrp="1"/>
          </p:cNvSpPr>
          <p:nvPr>
            <p:ph type="body" idx="47"/>
          </p:nvPr>
        </p:nvSpPr>
        <p:spPr>
          <a:xfrm>
            <a:off x="8300689" y="2944953"/>
            <a:ext cx="1159423" cy="115424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47" y="0"/>
                </a:moveTo>
                <a:cubicBezTo>
                  <a:pt x="16032" y="0"/>
                  <a:pt x="10517" y="2111"/>
                  <a:pt x="6310" y="6338"/>
                </a:cubicBezTo>
                <a:cubicBezTo>
                  <a:pt x="2114" y="10553"/>
                  <a:pt x="12" y="16076"/>
                  <a:pt x="0" y="21600"/>
                </a:cubicBezTo>
                <a:lnTo>
                  <a:pt x="21600" y="21600"/>
                </a:lnTo>
                <a:lnTo>
                  <a:pt x="21600" y="2"/>
                </a:lnTo>
                <a:cubicBezTo>
                  <a:pt x="21582" y="2"/>
                  <a:pt x="21565" y="0"/>
                  <a:pt x="21547" y="0"/>
                </a:cubicBezTo>
                <a:close/>
              </a:path>
            </a:pathLst>
          </a:custGeom>
          <a:solidFill>
            <a:schemeClr val="accent3"/>
          </a:solidFill>
        </p:spPr>
        <p:txBody>
          <a:bodyPr lIns="180000" tIns="503999" rIns="432000" bIns="360000" anchor="ctr" anchorCtr="1">
            <a:normAutofit/>
          </a:bodyPr>
          <a:lstStyle>
            <a:lvl1pPr>
              <a:spcBef>
                <a:spcPts val="0"/>
              </a:spcBef>
              <a:buFontTx/>
              <a:buNone/>
              <a:defRPr sz="800" b="0" i="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indent="0">
              <a:buNone/>
            </a:pPr>
            <a:endParaRPr lang="pl-PL" sz="1050" dirty="0">
              <a:solidFill>
                <a:schemeClr val="bg1"/>
              </a:solidFill>
            </a:endParaRPr>
          </a:p>
        </p:txBody>
      </p:sp>
      <p:sp>
        <p:nvSpPr>
          <p:cNvPr id="25" name="Kształt">
            <a:extLst>
              <a:ext uri="{FF2B5EF4-FFF2-40B4-BE49-F238E27FC236}">
                <a16:creationId xmlns:a16="http://schemas.microsoft.com/office/drawing/2014/main" id="{6A6ED589-B3DE-0C4F-A22D-3DE6752B862D}"/>
              </a:ext>
            </a:extLst>
          </p:cNvPr>
          <p:cNvSpPr>
            <a:spLocks noGrp="1"/>
          </p:cNvSpPr>
          <p:nvPr>
            <p:ph type="body" idx="48"/>
          </p:nvPr>
        </p:nvSpPr>
        <p:spPr>
          <a:xfrm>
            <a:off x="8219330" y="1916112"/>
            <a:ext cx="1260063" cy="9907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1"/>
                </a:moveTo>
                <a:lnTo>
                  <a:pt x="4700" y="0"/>
                </a:lnTo>
                <a:lnTo>
                  <a:pt x="21600" y="21575"/>
                </a:lnTo>
                <a:lnTo>
                  <a:pt x="0" y="21600"/>
                </a:lnTo>
                <a:lnTo>
                  <a:pt x="0" y="11"/>
                </a:lnTo>
                <a:close/>
              </a:path>
            </a:pathLst>
          </a:custGeom>
          <a:solidFill>
            <a:schemeClr val="accent5"/>
          </a:solidFill>
        </p:spPr>
        <p:txBody>
          <a:bodyPr anchor="ctr" anchorCtr="1">
            <a:normAutofit/>
          </a:bodyPr>
          <a:lstStyle>
            <a:lvl1pPr>
              <a:buFontTx/>
              <a:buNone/>
              <a:defRPr sz="1050" baseline="0">
                <a:solidFill>
                  <a:schemeClr val="bg1"/>
                </a:solidFill>
                <a:latin typeface="Poppins" pitchFamily="2" charset="0"/>
              </a:defRPr>
            </a:lvl1pPr>
          </a:lstStyle>
          <a:p>
            <a:pPr marL="0" indent="0" algn="ctr">
              <a:spcBef>
                <a:spcPts val="0"/>
              </a:spcBef>
              <a:buSzTx/>
              <a:buNone/>
              <a:defRPr sz="2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dirty="0"/>
          </a:p>
        </p:txBody>
      </p:sp>
      <p:cxnSp>
        <p:nvCxnSpPr>
          <p:cNvPr id="3" name="Łącznik prosty 2">
            <a:extLst>
              <a:ext uri="{FF2B5EF4-FFF2-40B4-BE49-F238E27FC236}">
                <a16:creationId xmlns:a16="http://schemas.microsoft.com/office/drawing/2014/main" id="{4CCEAD79-F00A-3048-B95C-AAC76EAD3B3C}"/>
              </a:ext>
            </a:extLst>
          </p:cNvPr>
          <p:cNvCxnSpPr>
            <a:cxnSpLocks/>
          </p:cNvCxnSpPr>
          <p:nvPr userDrawn="1"/>
        </p:nvCxnSpPr>
        <p:spPr>
          <a:xfrm>
            <a:off x="8141688" y="4907858"/>
            <a:ext cx="85918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Łącznik prosty 26">
            <a:extLst>
              <a:ext uri="{FF2B5EF4-FFF2-40B4-BE49-F238E27FC236}">
                <a16:creationId xmlns:a16="http://schemas.microsoft.com/office/drawing/2014/main" id="{C0D6FD86-3E64-784E-9698-DA671F609347}"/>
              </a:ext>
            </a:extLst>
          </p:cNvPr>
          <p:cNvCxnSpPr>
            <a:cxnSpLocks/>
          </p:cNvCxnSpPr>
          <p:nvPr userDrawn="1"/>
        </p:nvCxnSpPr>
        <p:spPr>
          <a:xfrm>
            <a:off x="8141688" y="5400839"/>
            <a:ext cx="85918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Łącznik prosty 29">
            <a:extLst>
              <a:ext uri="{FF2B5EF4-FFF2-40B4-BE49-F238E27FC236}">
                <a16:creationId xmlns:a16="http://schemas.microsoft.com/office/drawing/2014/main" id="{440C2D45-5834-7744-8586-927F1DF1F53F}"/>
              </a:ext>
            </a:extLst>
          </p:cNvPr>
          <p:cNvCxnSpPr>
            <a:cxnSpLocks/>
          </p:cNvCxnSpPr>
          <p:nvPr userDrawn="1"/>
        </p:nvCxnSpPr>
        <p:spPr>
          <a:xfrm>
            <a:off x="8141688" y="4373286"/>
            <a:ext cx="85918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Łącznik prosty 30">
            <a:extLst>
              <a:ext uri="{FF2B5EF4-FFF2-40B4-BE49-F238E27FC236}">
                <a16:creationId xmlns:a16="http://schemas.microsoft.com/office/drawing/2014/main" id="{4218D932-BEA2-3E49-8278-E96C7C37AC03}"/>
              </a:ext>
            </a:extLst>
          </p:cNvPr>
          <p:cNvCxnSpPr>
            <a:cxnSpLocks/>
          </p:cNvCxnSpPr>
          <p:nvPr userDrawn="1"/>
        </p:nvCxnSpPr>
        <p:spPr>
          <a:xfrm>
            <a:off x="8141688" y="1161723"/>
            <a:ext cx="85918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Łącznik prosty 31">
            <a:extLst>
              <a:ext uri="{FF2B5EF4-FFF2-40B4-BE49-F238E27FC236}">
                <a16:creationId xmlns:a16="http://schemas.microsoft.com/office/drawing/2014/main" id="{6178614D-8927-D841-B4D6-A698A3CFEB45}"/>
              </a:ext>
            </a:extLst>
          </p:cNvPr>
          <p:cNvCxnSpPr>
            <a:cxnSpLocks/>
          </p:cNvCxnSpPr>
          <p:nvPr userDrawn="1"/>
        </p:nvCxnSpPr>
        <p:spPr>
          <a:xfrm>
            <a:off x="9027953" y="1658221"/>
            <a:ext cx="85918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Łącznik prosty 32">
            <a:extLst>
              <a:ext uri="{FF2B5EF4-FFF2-40B4-BE49-F238E27FC236}">
                <a16:creationId xmlns:a16="http://schemas.microsoft.com/office/drawing/2014/main" id="{23D6E8A1-9EC5-854E-8F1B-42181B6B57E0}"/>
              </a:ext>
            </a:extLst>
          </p:cNvPr>
          <p:cNvCxnSpPr>
            <a:cxnSpLocks/>
          </p:cNvCxnSpPr>
          <p:nvPr userDrawn="1"/>
        </p:nvCxnSpPr>
        <p:spPr>
          <a:xfrm>
            <a:off x="8915411" y="2164658"/>
            <a:ext cx="85918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Łącznik prosty 33">
            <a:extLst>
              <a:ext uri="{FF2B5EF4-FFF2-40B4-BE49-F238E27FC236}">
                <a16:creationId xmlns:a16="http://schemas.microsoft.com/office/drawing/2014/main" id="{7592F75E-3009-1945-B11B-44554D1FC076}"/>
              </a:ext>
            </a:extLst>
          </p:cNvPr>
          <p:cNvCxnSpPr>
            <a:cxnSpLocks/>
          </p:cNvCxnSpPr>
          <p:nvPr userDrawn="1"/>
        </p:nvCxnSpPr>
        <p:spPr>
          <a:xfrm>
            <a:off x="10026759" y="4542098"/>
            <a:ext cx="85918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Łącznik prosty 34">
            <a:extLst>
              <a:ext uri="{FF2B5EF4-FFF2-40B4-BE49-F238E27FC236}">
                <a16:creationId xmlns:a16="http://schemas.microsoft.com/office/drawing/2014/main" id="{D3861EF2-B782-A047-BEEA-DE785CF04378}"/>
              </a:ext>
            </a:extLst>
          </p:cNvPr>
          <p:cNvCxnSpPr>
            <a:cxnSpLocks/>
          </p:cNvCxnSpPr>
          <p:nvPr userDrawn="1"/>
        </p:nvCxnSpPr>
        <p:spPr>
          <a:xfrm>
            <a:off x="10631670" y="5118874"/>
            <a:ext cx="85918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Łącznik prosty 6">
            <a:extLst>
              <a:ext uri="{FF2B5EF4-FFF2-40B4-BE49-F238E27FC236}">
                <a16:creationId xmlns:a16="http://schemas.microsoft.com/office/drawing/2014/main" id="{0AB91E3E-5DF9-2846-92C1-80177FFFF188}"/>
              </a:ext>
            </a:extLst>
          </p:cNvPr>
          <p:cNvCxnSpPr/>
          <p:nvPr userDrawn="1"/>
        </p:nvCxnSpPr>
        <p:spPr>
          <a:xfrm>
            <a:off x="11490859" y="1160463"/>
            <a:ext cx="0" cy="22772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Łącznik prosty 35">
            <a:extLst>
              <a:ext uri="{FF2B5EF4-FFF2-40B4-BE49-F238E27FC236}">
                <a16:creationId xmlns:a16="http://schemas.microsoft.com/office/drawing/2014/main" id="{A013A9BE-06AF-F949-BDD2-855DFFF78D9A}"/>
              </a:ext>
            </a:extLst>
          </p:cNvPr>
          <p:cNvCxnSpPr>
            <a:cxnSpLocks/>
          </p:cNvCxnSpPr>
          <p:nvPr userDrawn="1"/>
        </p:nvCxnSpPr>
        <p:spPr>
          <a:xfrm>
            <a:off x="11079864" y="2041675"/>
            <a:ext cx="0" cy="205752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Symbol zastępczy numeru slajdu 18">
            <a:extLst>
              <a:ext uri="{FF2B5EF4-FFF2-40B4-BE49-F238E27FC236}">
                <a16:creationId xmlns:a16="http://schemas.microsoft.com/office/drawing/2014/main" id="{AEEB5D8C-7842-1647-9C86-E8B2FA288F7B}"/>
              </a:ext>
            </a:extLst>
          </p:cNvPr>
          <p:cNvSpPr txBox="1">
            <a:spLocks/>
          </p:cNvSpPr>
          <p:nvPr userDrawn="1"/>
        </p:nvSpPr>
        <p:spPr>
          <a:xfrm>
            <a:off x="8793825" y="6146910"/>
            <a:ext cx="2743200" cy="173355"/>
          </a:xfrm>
          <a:prstGeom prst="rect">
            <a:avLst/>
          </a:prstGeom>
        </p:spPr>
        <p:txBody>
          <a:bodyPr/>
          <a:lstStyle>
            <a:defPPr>
              <a:defRPr lang="pl-PL"/>
            </a:defPPr>
            <a:lvl1pPr marL="0" algn="r" defTabSz="914400" rtl="0" eaLnBrk="1" latinLnBrk="0" hangingPunct="1">
              <a:defRPr sz="1000" b="0" i="0" kern="1200">
                <a:solidFill>
                  <a:schemeClr val="tx1"/>
                </a:solidFill>
                <a:latin typeface="Faktum Light" panose="020B0003030202060203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E3F5349-6E6D-7945-8DCF-C016E38383F6}" type="slidenum">
              <a:rPr lang="pl-PL" b="1" i="0" smtClean="0">
                <a:solidFill>
                  <a:srgbClr val="000064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pPr/>
              <a:t>‹#›</a:t>
            </a:fld>
            <a:endParaRPr lang="pl-PL" b="1" i="0" dirty="0">
              <a:solidFill>
                <a:srgbClr val="000064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pic>
        <p:nvPicPr>
          <p:cNvPr id="29" name="Obraz 28">
            <a:extLst>
              <a:ext uri="{FF2B5EF4-FFF2-40B4-BE49-F238E27FC236}">
                <a16:creationId xmlns:a16="http://schemas.microsoft.com/office/drawing/2014/main" id="{B57FA573-493D-9F40-B18D-0D834A9267A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6888" y="6223048"/>
            <a:ext cx="1480911" cy="871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0308297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rostokąt 6">
            <a:extLst>
              <a:ext uri="{FF2B5EF4-FFF2-40B4-BE49-F238E27FC236}">
                <a16:creationId xmlns:a16="http://schemas.microsoft.com/office/drawing/2014/main" id="{97136171-9B28-DA4B-AA8C-C25225254A7D}"/>
              </a:ext>
            </a:extLst>
          </p:cNvPr>
          <p:cNvSpPr/>
          <p:nvPr userDrawn="1"/>
        </p:nvSpPr>
        <p:spPr>
          <a:xfrm>
            <a:off x="644342" y="6146910"/>
            <a:ext cx="166423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l-PL" sz="1000" b="1" i="0" dirty="0">
                <a:solidFill>
                  <a:srgbClr val="000064"/>
                </a:solidFill>
                <a:latin typeface="Poppins ExtraBold" pitchFamily="2" charset="0"/>
                <a:cs typeface="Poppins ExtraBold" pitchFamily="2" charset="0"/>
              </a:rPr>
              <a:t>RESEARCH COLLECTIVE</a:t>
            </a:r>
            <a:endParaRPr lang="pl-PL" sz="800" b="1" i="0" dirty="0">
              <a:solidFill>
                <a:srgbClr val="000064"/>
              </a:solidFill>
              <a:latin typeface="Poppins ExtraBold" pitchFamily="2" charset="0"/>
              <a:cs typeface="Poppins ExtraBold" pitchFamily="2" charset="0"/>
            </a:endParaRPr>
          </a:p>
        </p:txBody>
      </p:sp>
      <p:sp>
        <p:nvSpPr>
          <p:cNvPr id="10" name="Symbol zastępczy zawartości 2">
            <a:extLst>
              <a:ext uri="{FF2B5EF4-FFF2-40B4-BE49-F238E27FC236}">
                <a16:creationId xmlns:a16="http://schemas.microsoft.com/office/drawing/2014/main" id="{1DB1C67A-7D79-8C4D-8453-2792A79EAB1D}"/>
              </a:ext>
            </a:extLst>
          </p:cNvPr>
          <p:cNvSpPr>
            <a:spLocks noGrp="1"/>
          </p:cNvSpPr>
          <p:nvPr>
            <p:ph sz="half" idx="15"/>
          </p:nvPr>
        </p:nvSpPr>
        <p:spPr>
          <a:xfrm>
            <a:off x="739865" y="2278163"/>
            <a:ext cx="8744160" cy="338438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050" b="0" i="0">
                <a:latin typeface="+mn-lt"/>
                <a:cs typeface="Poppins" pitchFamily="2" charset="0"/>
              </a:defRPr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endParaRPr lang="pl-PL" dirty="0"/>
          </a:p>
        </p:txBody>
      </p:sp>
      <p:sp>
        <p:nvSpPr>
          <p:cNvPr id="11" name="Symbol zastępczy tekstu 2">
            <a:extLst>
              <a:ext uri="{FF2B5EF4-FFF2-40B4-BE49-F238E27FC236}">
                <a16:creationId xmlns:a16="http://schemas.microsoft.com/office/drawing/2014/main" id="{710A0D35-CB1C-EB47-B64D-8998A5E738B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35388" y="1001018"/>
            <a:ext cx="8848637" cy="977068"/>
          </a:xfrm>
          <a:prstGeom prst="rect">
            <a:avLst/>
          </a:prstGeom>
        </p:spPr>
        <p:txBody>
          <a:bodyPr anchor="t"/>
          <a:lstStyle>
            <a:lvl1pPr marL="0" indent="0" algn="l">
              <a:lnSpc>
                <a:spcPct val="140000"/>
              </a:lnSpc>
              <a:spcBef>
                <a:spcPts val="0"/>
              </a:spcBef>
              <a:buFontTx/>
              <a:buNone/>
              <a:defRPr sz="2000" b="1" i="0">
                <a:solidFill>
                  <a:schemeClr val="bg1"/>
                </a:solidFill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</a:p>
        </p:txBody>
      </p:sp>
      <p:sp>
        <p:nvSpPr>
          <p:cNvPr id="8" name="Symbol zastępczy tekstu 2">
            <a:extLst>
              <a:ext uri="{FF2B5EF4-FFF2-40B4-BE49-F238E27FC236}">
                <a16:creationId xmlns:a16="http://schemas.microsoft.com/office/drawing/2014/main" id="{58ADDF47-4A8F-7C4D-A4C9-19AC5BD6ADE3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31837" y="373330"/>
            <a:ext cx="8061987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solidFill>
                  <a:schemeClr val="bg1"/>
                </a:solidFill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Rozdział #</a:t>
            </a:r>
          </a:p>
        </p:txBody>
      </p:sp>
      <p:pic>
        <p:nvPicPr>
          <p:cNvPr id="9" name="Obraz 8">
            <a:extLst>
              <a:ext uri="{FF2B5EF4-FFF2-40B4-BE49-F238E27FC236}">
                <a16:creationId xmlns:a16="http://schemas.microsoft.com/office/drawing/2014/main" id="{B6DCBCD2-80CC-4E42-876C-47433FB5DD3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0796" y="484193"/>
            <a:ext cx="510098" cy="167023"/>
          </a:xfrm>
          <a:prstGeom prst="rect">
            <a:avLst/>
          </a:prstGeom>
        </p:spPr>
      </p:pic>
      <p:sp>
        <p:nvSpPr>
          <p:cNvPr id="12" name="Symbol zastępczy numeru slajdu 18">
            <a:extLst>
              <a:ext uri="{FF2B5EF4-FFF2-40B4-BE49-F238E27FC236}">
                <a16:creationId xmlns:a16="http://schemas.microsoft.com/office/drawing/2014/main" id="{B92EA885-002D-4D47-975E-B4751E4BDD7D}"/>
              </a:ext>
            </a:extLst>
          </p:cNvPr>
          <p:cNvSpPr txBox="1">
            <a:spLocks/>
          </p:cNvSpPr>
          <p:nvPr userDrawn="1"/>
        </p:nvSpPr>
        <p:spPr>
          <a:xfrm>
            <a:off x="8793825" y="6146910"/>
            <a:ext cx="2743200" cy="173355"/>
          </a:xfrm>
          <a:prstGeom prst="rect">
            <a:avLst/>
          </a:prstGeom>
        </p:spPr>
        <p:txBody>
          <a:bodyPr/>
          <a:lstStyle>
            <a:defPPr>
              <a:defRPr lang="pl-PL"/>
            </a:defPPr>
            <a:lvl1pPr marL="0" algn="r" defTabSz="914400" rtl="0" eaLnBrk="1" latinLnBrk="0" hangingPunct="1">
              <a:defRPr sz="1000" b="0" i="0" kern="1200">
                <a:solidFill>
                  <a:schemeClr val="tx1"/>
                </a:solidFill>
                <a:latin typeface="Faktum Light" panose="020B0003030202060203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E3F5349-6E6D-7945-8DCF-C016E38383F6}" type="slidenum">
              <a:rPr lang="pl-PL" b="1" i="0" smtClean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pPr/>
              <a:t>‹#›</a:t>
            </a:fld>
            <a:endParaRPr lang="pl-PL" b="1" i="0" dirty="0">
              <a:solidFill>
                <a:schemeClr val="bg1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274614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Symbol zastępczy zawartości 2">
            <a:extLst>
              <a:ext uri="{FF2B5EF4-FFF2-40B4-BE49-F238E27FC236}">
                <a16:creationId xmlns:a16="http://schemas.microsoft.com/office/drawing/2014/main" id="{1DB1C67A-7D79-8C4D-8453-2792A79EAB1D}"/>
              </a:ext>
            </a:extLst>
          </p:cNvPr>
          <p:cNvSpPr>
            <a:spLocks noGrp="1"/>
          </p:cNvSpPr>
          <p:nvPr>
            <p:ph sz="half" idx="15"/>
          </p:nvPr>
        </p:nvSpPr>
        <p:spPr>
          <a:xfrm>
            <a:off x="739865" y="2278163"/>
            <a:ext cx="8744160" cy="338438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050" b="0" i="0">
                <a:latin typeface="+mn-lt"/>
                <a:cs typeface="Poppins" pitchFamily="2" charset="0"/>
              </a:defRPr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endParaRPr lang="pl-PL" dirty="0"/>
          </a:p>
        </p:txBody>
      </p:sp>
      <p:sp>
        <p:nvSpPr>
          <p:cNvPr id="11" name="Symbol zastępczy tekstu 2">
            <a:extLst>
              <a:ext uri="{FF2B5EF4-FFF2-40B4-BE49-F238E27FC236}">
                <a16:creationId xmlns:a16="http://schemas.microsoft.com/office/drawing/2014/main" id="{710A0D35-CB1C-EB47-B64D-8998A5E738B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35388" y="1001018"/>
            <a:ext cx="8848637" cy="977068"/>
          </a:xfrm>
          <a:prstGeom prst="rect">
            <a:avLst/>
          </a:prstGeom>
        </p:spPr>
        <p:txBody>
          <a:bodyPr anchor="t"/>
          <a:lstStyle>
            <a:lvl1pPr marL="0" indent="0" algn="l">
              <a:lnSpc>
                <a:spcPct val="140000"/>
              </a:lnSpc>
              <a:spcBef>
                <a:spcPts val="0"/>
              </a:spcBef>
              <a:buFontTx/>
              <a:buNone/>
              <a:defRPr sz="2000" b="1" i="0">
                <a:solidFill>
                  <a:schemeClr val="tx1"/>
                </a:solidFill>
                <a:latin typeface="+mn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 </a:t>
            </a:r>
            <a:r>
              <a:rPr lang="pl-PL" dirty="0" err="1"/>
              <a:t>congue</a:t>
            </a:r>
            <a:r>
              <a:rPr lang="pl-PL" dirty="0"/>
              <a:t> </a:t>
            </a:r>
            <a:r>
              <a:rPr lang="pl-PL" dirty="0" err="1"/>
              <a:t>mollis</a:t>
            </a:r>
            <a:r>
              <a:rPr lang="pl-PL" dirty="0"/>
              <a:t>. </a:t>
            </a:r>
          </a:p>
        </p:txBody>
      </p:sp>
      <p:sp>
        <p:nvSpPr>
          <p:cNvPr id="8" name="Symbol zastępczy tekstu 2">
            <a:extLst>
              <a:ext uri="{FF2B5EF4-FFF2-40B4-BE49-F238E27FC236}">
                <a16:creationId xmlns:a16="http://schemas.microsoft.com/office/drawing/2014/main" id="{58ADDF47-4A8F-7C4D-A4C9-19AC5BD6ADE3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31837" y="373330"/>
            <a:ext cx="8061987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solidFill>
                  <a:schemeClr val="tx1"/>
                </a:solidFill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Rozdział #</a:t>
            </a:r>
          </a:p>
        </p:txBody>
      </p:sp>
      <p:pic>
        <p:nvPicPr>
          <p:cNvPr id="12" name="Obraz 11">
            <a:extLst>
              <a:ext uri="{FF2B5EF4-FFF2-40B4-BE49-F238E27FC236}">
                <a16:creationId xmlns:a16="http://schemas.microsoft.com/office/drawing/2014/main" id="{93FE2F0A-1546-734C-8E38-540101C7FE6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2044" y="482550"/>
            <a:ext cx="510097" cy="167023"/>
          </a:xfrm>
          <a:prstGeom prst="rect">
            <a:avLst/>
          </a:prstGeom>
        </p:spPr>
      </p:pic>
      <p:sp>
        <p:nvSpPr>
          <p:cNvPr id="9" name="Symbol zastępczy numeru slajdu 18">
            <a:extLst>
              <a:ext uri="{FF2B5EF4-FFF2-40B4-BE49-F238E27FC236}">
                <a16:creationId xmlns:a16="http://schemas.microsoft.com/office/drawing/2014/main" id="{AB863EC5-BE92-2E42-88AF-9DA6A125F997}"/>
              </a:ext>
            </a:extLst>
          </p:cNvPr>
          <p:cNvSpPr txBox="1">
            <a:spLocks/>
          </p:cNvSpPr>
          <p:nvPr userDrawn="1"/>
        </p:nvSpPr>
        <p:spPr>
          <a:xfrm>
            <a:off x="8793825" y="6146910"/>
            <a:ext cx="2743200" cy="173355"/>
          </a:xfrm>
          <a:prstGeom prst="rect">
            <a:avLst/>
          </a:prstGeom>
        </p:spPr>
        <p:txBody>
          <a:bodyPr/>
          <a:lstStyle>
            <a:defPPr>
              <a:defRPr lang="pl-PL"/>
            </a:defPPr>
            <a:lvl1pPr marL="0" algn="r" defTabSz="914400" rtl="0" eaLnBrk="1" latinLnBrk="0" hangingPunct="1">
              <a:defRPr sz="1000" b="0" i="0" kern="1200">
                <a:solidFill>
                  <a:schemeClr val="tx1"/>
                </a:solidFill>
                <a:latin typeface="Faktum Light" panose="020B0003030202060203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E3F5349-6E6D-7945-8DCF-C016E38383F6}" type="slidenum">
              <a:rPr lang="pl-PL" b="1" i="0" smtClean="0">
                <a:solidFill>
                  <a:srgbClr val="000064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pPr/>
              <a:t>‹#›</a:t>
            </a:fld>
            <a:endParaRPr lang="pl-PL" b="1" i="0" dirty="0">
              <a:solidFill>
                <a:srgbClr val="000064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pic>
        <p:nvPicPr>
          <p:cNvPr id="14" name="Obraz 13">
            <a:extLst>
              <a:ext uri="{FF2B5EF4-FFF2-40B4-BE49-F238E27FC236}">
                <a16:creationId xmlns:a16="http://schemas.microsoft.com/office/drawing/2014/main" id="{CFDFDEC3-BEDA-5E4F-860C-178E8633B163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6888" y="6223048"/>
            <a:ext cx="1480911" cy="871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068394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zekladka_1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ymbol zastępczy tekstu 2">
            <a:extLst>
              <a:ext uri="{FF2B5EF4-FFF2-40B4-BE49-F238E27FC236}">
                <a16:creationId xmlns:a16="http://schemas.microsoft.com/office/drawing/2014/main" id="{24921F80-C537-3944-9416-3115E5564F9C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31837" y="373330"/>
            <a:ext cx="8061987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solidFill>
                  <a:schemeClr val="bg1"/>
                </a:solidFill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Rozdział #</a:t>
            </a:r>
          </a:p>
        </p:txBody>
      </p:sp>
      <p:pic>
        <p:nvPicPr>
          <p:cNvPr id="11" name="Obraz 10">
            <a:extLst>
              <a:ext uri="{FF2B5EF4-FFF2-40B4-BE49-F238E27FC236}">
                <a16:creationId xmlns:a16="http://schemas.microsoft.com/office/drawing/2014/main" id="{34B16FDB-9EC8-7645-AE17-6B653B5E5EF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0796" y="484193"/>
            <a:ext cx="510098" cy="167023"/>
          </a:xfrm>
          <a:prstGeom prst="rect">
            <a:avLst/>
          </a:prstGeom>
        </p:spPr>
      </p:pic>
      <p:sp>
        <p:nvSpPr>
          <p:cNvPr id="2" name="Prostokąt 1">
            <a:extLst>
              <a:ext uri="{FF2B5EF4-FFF2-40B4-BE49-F238E27FC236}">
                <a16:creationId xmlns:a16="http://schemas.microsoft.com/office/drawing/2014/main" id="{CBC8514C-4EA6-AA48-975F-0440C95AA6F0}"/>
              </a:ext>
            </a:extLst>
          </p:cNvPr>
          <p:cNvSpPr/>
          <p:nvPr userDrawn="1"/>
        </p:nvSpPr>
        <p:spPr>
          <a:xfrm>
            <a:off x="407988" y="5661025"/>
            <a:ext cx="2948529" cy="940497"/>
          </a:xfrm>
          <a:prstGeom prst="rect">
            <a:avLst/>
          </a:prstGeom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6" name="Symbol zastępczy tekstu 2">
            <a:extLst>
              <a:ext uri="{FF2B5EF4-FFF2-40B4-BE49-F238E27FC236}">
                <a16:creationId xmlns:a16="http://schemas.microsoft.com/office/drawing/2014/main" id="{FE3395B7-CFCA-1240-B1DB-3FFA4DA9FEA6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121458" y="2941825"/>
            <a:ext cx="5949084" cy="520895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40000"/>
              </a:lnSpc>
              <a:buFontTx/>
              <a:buNone/>
              <a:defRPr sz="2000" b="1" i="0">
                <a:solidFill>
                  <a:schemeClr val="bg1"/>
                </a:solidFill>
                <a:latin typeface="+mn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04061122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zekladka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rostokąt 1">
            <a:extLst>
              <a:ext uri="{FF2B5EF4-FFF2-40B4-BE49-F238E27FC236}">
                <a16:creationId xmlns:a16="http://schemas.microsoft.com/office/drawing/2014/main" id="{500A690D-8294-41E6-B620-340E1AC8034C}"/>
              </a:ext>
            </a:extLst>
          </p:cNvPr>
          <p:cNvSpPr/>
          <p:nvPr userDrawn="1"/>
        </p:nvSpPr>
        <p:spPr>
          <a:xfrm>
            <a:off x="5964767" y="2045550"/>
            <a:ext cx="2399771" cy="2716790"/>
          </a:xfrm>
          <a:prstGeom prst="rect">
            <a:avLst/>
          </a:prstGeom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11" name="Kształt">
            <a:extLst>
              <a:ext uri="{FF2B5EF4-FFF2-40B4-BE49-F238E27FC236}">
                <a16:creationId xmlns:a16="http://schemas.microsoft.com/office/drawing/2014/main" id="{2B923A67-83DB-4079-B9AA-DC0A722D89D5}"/>
              </a:ext>
            </a:extLst>
          </p:cNvPr>
          <p:cNvSpPr/>
          <p:nvPr userDrawn="1"/>
        </p:nvSpPr>
        <p:spPr>
          <a:xfrm flipH="1" flipV="1">
            <a:off x="1676400" y="2045550"/>
            <a:ext cx="5642864" cy="271679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01" h="21550" extrusionOk="0">
                <a:moveTo>
                  <a:pt x="0" y="0"/>
                </a:moveTo>
                <a:lnTo>
                  <a:pt x="0" y="21550"/>
                </a:lnTo>
                <a:lnTo>
                  <a:pt x="15972" y="21550"/>
                </a:lnTo>
                <a:lnTo>
                  <a:pt x="15972" y="21549"/>
                </a:lnTo>
                <a:cubicBezTo>
                  <a:pt x="17285" y="21576"/>
                  <a:pt x="18602" y="20531"/>
                  <a:pt x="19606" y="18410"/>
                </a:cubicBezTo>
                <a:cubicBezTo>
                  <a:pt x="21594" y="14210"/>
                  <a:pt x="21600" y="7386"/>
                  <a:pt x="19620" y="3170"/>
                </a:cubicBezTo>
                <a:cubicBezTo>
                  <a:pt x="18615" y="1030"/>
                  <a:pt x="17292" y="-24"/>
                  <a:pt x="15972" y="3"/>
                </a:cubicBezTo>
                <a:lnTo>
                  <a:pt x="1597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64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>
              <a:defRPr sz="22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baseline="-25000" dirty="0"/>
          </a:p>
        </p:txBody>
      </p:sp>
      <p:pic>
        <p:nvPicPr>
          <p:cNvPr id="22" name="Obraz 21">
            <a:extLst>
              <a:ext uri="{FF2B5EF4-FFF2-40B4-BE49-F238E27FC236}">
                <a16:creationId xmlns:a16="http://schemas.microsoft.com/office/drawing/2014/main" id="{9649403B-626A-3E40-B880-01B689D08F4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2044" y="482550"/>
            <a:ext cx="510097" cy="167023"/>
          </a:xfrm>
          <a:prstGeom prst="rect">
            <a:avLst/>
          </a:prstGeom>
        </p:spPr>
      </p:pic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6604E687-579A-3F44-A61A-B3145EFA3603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844740" y="2911075"/>
            <a:ext cx="4990224" cy="109303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40000"/>
              </a:lnSpc>
              <a:buFontTx/>
              <a:buNone/>
              <a:defRPr sz="2000" b="1" i="0">
                <a:solidFill>
                  <a:schemeClr val="bg1"/>
                </a:solidFill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 </a:t>
            </a:r>
            <a:r>
              <a:rPr lang="pl-PL" dirty="0" err="1"/>
              <a:t>Etiam</a:t>
            </a:r>
            <a:r>
              <a:rPr lang="pl-PL" dirty="0"/>
              <a:t> sit </a:t>
            </a:r>
            <a:r>
              <a:rPr lang="pl-PL" dirty="0" err="1"/>
              <a:t>amet</a:t>
            </a:r>
            <a:r>
              <a:rPr lang="pl-PL" dirty="0"/>
              <a:t> </a:t>
            </a:r>
            <a:r>
              <a:rPr lang="pl-PL" dirty="0" err="1"/>
              <a:t>lectus</a:t>
            </a:r>
            <a:r>
              <a:rPr lang="pl-PL" dirty="0"/>
              <a:t> </a:t>
            </a:r>
            <a:r>
              <a:rPr lang="pl-PL" dirty="0" err="1"/>
              <a:t>quis</a:t>
            </a:r>
            <a:r>
              <a:rPr lang="pl-PL" dirty="0"/>
              <a:t> </a:t>
            </a:r>
            <a:r>
              <a:rPr lang="pl-PL" dirty="0" err="1"/>
              <a:t>est</a:t>
            </a:r>
            <a:r>
              <a:rPr lang="pl-PL" dirty="0"/>
              <a:t>.</a:t>
            </a:r>
          </a:p>
        </p:txBody>
      </p:sp>
      <p:sp>
        <p:nvSpPr>
          <p:cNvPr id="8" name="Symbol zastępczy tekstu 2">
            <a:extLst>
              <a:ext uri="{FF2B5EF4-FFF2-40B4-BE49-F238E27FC236}">
                <a16:creationId xmlns:a16="http://schemas.microsoft.com/office/drawing/2014/main" id="{24921F80-C537-3944-9416-3115E5564F9C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31837" y="373330"/>
            <a:ext cx="8061987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Rozdział #</a:t>
            </a:r>
          </a:p>
        </p:txBody>
      </p:sp>
      <p:sp>
        <p:nvSpPr>
          <p:cNvPr id="6" name="Symbol zastępczy obrazu 5">
            <a:extLst>
              <a:ext uri="{FF2B5EF4-FFF2-40B4-BE49-F238E27FC236}">
                <a16:creationId xmlns:a16="http://schemas.microsoft.com/office/drawing/2014/main" id="{1FD238A9-90AB-7B4A-B728-6F5ABDAE1029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8364539" y="2045550"/>
            <a:ext cx="3827462" cy="2716790"/>
          </a:xfrm>
          <a:prstGeom prst="rect">
            <a:avLst/>
          </a:prstGeom>
        </p:spPr>
        <p:txBody>
          <a:bodyPr/>
          <a:lstStyle>
            <a:lvl1pPr>
              <a:buNone/>
              <a:defRPr sz="1050"/>
            </a:lvl1pPr>
          </a:lstStyle>
          <a:p>
            <a:endParaRPr lang="pl-PL" dirty="0"/>
          </a:p>
        </p:txBody>
      </p:sp>
      <p:sp>
        <p:nvSpPr>
          <p:cNvPr id="4" name="Prostokąt 3">
            <a:extLst>
              <a:ext uri="{FF2B5EF4-FFF2-40B4-BE49-F238E27FC236}">
                <a16:creationId xmlns:a16="http://schemas.microsoft.com/office/drawing/2014/main" id="{3214D133-2A74-7143-B4AD-D0187629169D}"/>
              </a:ext>
            </a:extLst>
          </p:cNvPr>
          <p:cNvSpPr/>
          <p:nvPr userDrawn="1"/>
        </p:nvSpPr>
        <p:spPr>
          <a:xfrm>
            <a:off x="408053" y="5954751"/>
            <a:ext cx="2436687" cy="635620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dirty="0"/>
              <a:t>v</a:t>
            </a:r>
          </a:p>
        </p:txBody>
      </p:sp>
    </p:spTree>
    <p:extLst>
      <p:ext uri="{BB962C8B-B14F-4D97-AF65-F5344CB8AC3E}">
        <p14:creationId xmlns:p14="http://schemas.microsoft.com/office/powerpoint/2010/main" val="43277486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zekladka_3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ymbol zastępczy tekstu 2">
            <a:extLst>
              <a:ext uri="{FF2B5EF4-FFF2-40B4-BE49-F238E27FC236}">
                <a16:creationId xmlns:a16="http://schemas.microsoft.com/office/drawing/2014/main" id="{24921F80-C537-3944-9416-3115E5564F9C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31837" y="373330"/>
            <a:ext cx="8061987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solidFill>
                  <a:schemeClr val="bg1"/>
                </a:solidFill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Rozdział #</a:t>
            </a:r>
          </a:p>
        </p:txBody>
      </p:sp>
      <p:pic>
        <p:nvPicPr>
          <p:cNvPr id="11" name="Obraz 10">
            <a:extLst>
              <a:ext uri="{FF2B5EF4-FFF2-40B4-BE49-F238E27FC236}">
                <a16:creationId xmlns:a16="http://schemas.microsoft.com/office/drawing/2014/main" id="{34B16FDB-9EC8-7645-AE17-6B653B5E5EF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0796" y="484193"/>
            <a:ext cx="510098" cy="167023"/>
          </a:xfrm>
          <a:prstGeom prst="rect">
            <a:avLst/>
          </a:prstGeom>
        </p:spPr>
      </p:pic>
      <p:sp>
        <p:nvSpPr>
          <p:cNvPr id="7" name="Symbol zastępczy tekstu 2">
            <a:extLst>
              <a:ext uri="{FF2B5EF4-FFF2-40B4-BE49-F238E27FC236}">
                <a16:creationId xmlns:a16="http://schemas.microsoft.com/office/drawing/2014/main" id="{2B22924F-8A12-F848-9CC2-E59AF02C9542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121458" y="2941825"/>
            <a:ext cx="5949084" cy="520895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40000"/>
              </a:lnSpc>
              <a:buFontTx/>
              <a:buNone/>
              <a:defRPr sz="2000" b="1" i="0">
                <a:solidFill>
                  <a:schemeClr val="bg1"/>
                </a:solidFill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81281222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zekladka_4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ymbol zastępczy tekstu 2">
            <a:extLst>
              <a:ext uri="{FF2B5EF4-FFF2-40B4-BE49-F238E27FC236}">
                <a16:creationId xmlns:a16="http://schemas.microsoft.com/office/drawing/2014/main" id="{24921F80-C537-3944-9416-3115E5564F9C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31837" y="373330"/>
            <a:ext cx="8061987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solidFill>
                  <a:schemeClr val="bg1"/>
                </a:solidFill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Rozdział #</a:t>
            </a:r>
          </a:p>
        </p:txBody>
      </p:sp>
      <p:pic>
        <p:nvPicPr>
          <p:cNvPr id="11" name="Obraz 10">
            <a:extLst>
              <a:ext uri="{FF2B5EF4-FFF2-40B4-BE49-F238E27FC236}">
                <a16:creationId xmlns:a16="http://schemas.microsoft.com/office/drawing/2014/main" id="{34B16FDB-9EC8-7645-AE17-6B653B5E5EF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0796" y="484193"/>
            <a:ext cx="510098" cy="167023"/>
          </a:xfrm>
          <a:prstGeom prst="rect">
            <a:avLst/>
          </a:prstGeom>
        </p:spPr>
      </p:pic>
      <p:sp>
        <p:nvSpPr>
          <p:cNvPr id="7" name="Symbol zastępczy tekstu 2">
            <a:extLst>
              <a:ext uri="{FF2B5EF4-FFF2-40B4-BE49-F238E27FC236}">
                <a16:creationId xmlns:a16="http://schemas.microsoft.com/office/drawing/2014/main" id="{2B22924F-8A12-F848-9CC2-E59AF02C9542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121458" y="2941825"/>
            <a:ext cx="5949084" cy="520895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40000"/>
              </a:lnSpc>
              <a:buFontTx/>
              <a:buNone/>
              <a:defRPr sz="2000" b="1" i="0">
                <a:solidFill>
                  <a:schemeClr val="bg1"/>
                </a:solidFill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72730179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zekladka_5">
    <p:bg>
      <p:bgPr>
        <a:solidFill>
          <a:srgbClr val="DADAD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Obraz 9">
            <a:extLst>
              <a:ext uri="{FF2B5EF4-FFF2-40B4-BE49-F238E27FC236}">
                <a16:creationId xmlns:a16="http://schemas.microsoft.com/office/drawing/2014/main" id="{019888F9-743F-4843-B85B-943BA9994FE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1"/>
            <a:ext cx="12192000" cy="6889646"/>
          </a:xfrm>
          <a:prstGeom prst="rect">
            <a:avLst/>
          </a:prstGeom>
        </p:spPr>
      </p:pic>
      <p:sp>
        <p:nvSpPr>
          <p:cNvPr id="8" name="Symbol zastępczy tekstu 2">
            <a:extLst>
              <a:ext uri="{FF2B5EF4-FFF2-40B4-BE49-F238E27FC236}">
                <a16:creationId xmlns:a16="http://schemas.microsoft.com/office/drawing/2014/main" id="{24921F80-C537-3944-9416-3115E5564F9C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31837" y="373330"/>
            <a:ext cx="8061987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solidFill>
                  <a:schemeClr val="bg1"/>
                </a:solidFill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Rozdział #</a:t>
            </a:r>
          </a:p>
        </p:txBody>
      </p:sp>
      <p:pic>
        <p:nvPicPr>
          <p:cNvPr id="11" name="Obraz 10">
            <a:extLst>
              <a:ext uri="{FF2B5EF4-FFF2-40B4-BE49-F238E27FC236}">
                <a16:creationId xmlns:a16="http://schemas.microsoft.com/office/drawing/2014/main" id="{34B16FDB-9EC8-7645-AE17-6B653B5E5EF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0796" y="484193"/>
            <a:ext cx="510098" cy="167023"/>
          </a:xfrm>
          <a:prstGeom prst="rect">
            <a:avLst/>
          </a:prstGeom>
        </p:spPr>
      </p:pic>
      <p:sp>
        <p:nvSpPr>
          <p:cNvPr id="9" name="Symbol zastępczy tekstu 2">
            <a:extLst>
              <a:ext uri="{FF2B5EF4-FFF2-40B4-BE49-F238E27FC236}">
                <a16:creationId xmlns:a16="http://schemas.microsoft.com/office/drawing/2014/main" id="{446791D3-4A54-4745-8FD8-028FE21AF61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121458" y="2941825"/>
            <a:ext cx="5949084" cy="520895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40000"/>
              </a:lnSpc>
              <a:buFontTx/>
              <a:buNone/>
              <a:defRPr sz="2000" b="1" i="0">
                <a:solidFill>
                  <a:schemeClr val="bg1"/>
                </a:solidFill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90244358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zekladka_6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ymbol zastępczy tekstu 2">
            <a:extLst>
              <a:ext uri="{FF2B5EF4-FFF2-40B4-BE49-F238E27FC236}">
                <a16:creationId xmlns:a16="http://schemas.microsoft.com/office/drawing/2014/main" id="{24921F80-C537-3944-9416-3115E5564F9C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31837" y="373330"/>
            <a:ext cx="8061987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solidFill>
                  <a:schemeClr val="tx1"/>
                </a:solidFill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Rozdział #</a:t>
            </a:r>
          </a:p>
        </p:txBody>
      </p:sp>
      <p:sp>
        <p:nvSpPr>
          <p:cNvPr id="9" name="Symbol zastępczy tekstu 2">
            <a:extLst>
              <a:ext uri="{FF2B5EF4-FFF2-40B4-BE49-F238E27FC236}">
                <a16:creationId xmlns:a16="http://schemas.microsoft.com/office/drawing/2014/main" id="{446791D3-4A54-4745-8FD8-028FE21AF61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121458" y="2941825"/>
            <a:ext cx="5949084" cy="520895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40000"/>
              </a:lnSpc>
              <a:buFontTx/>
              <a:buNone/>
              <a:defRPr sz="2000" b="1" i="0">
                <a:solidFill>
                  <a:schemeClr val="tx1"/>
                </a:solidFill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 </a:t>
            </a:r>
            <a:r>
              <a:rPr lang="pl-PL" dirty="0" err="1"/>
              <a:t>metus</a:t>
            </a:r>
            <a:r>
              <a:rPr lang="pl-PL" dirty="0"/>
              <a:t> </a:t>
            </a:r>
            <a:r>
              <a:rPr lang="pl-PL" dirty="0" err="1"/>
              <a:t>leo</a:t>
            </a:r>
            <a:r>
              <a:rPr lang="pl-PL" dirty="0"/>
              <a:t>.</a:t>
            </a:r>
          </a:p>
        </p:txBody>
      </p:sp>
      <p:pic>
        <p:nvPicPr>
          <p:cNvPr id="10" name="Obraz 9">
            <a:extLst>
              <a:ext uri="{FF2B5EF4-FFF2-40B4-BE49-F238E27FC236}">
                <a16:creationId xmlns:a16="http://schemas.microsoft.com/office/drawing/2014/main" id="{EFF1B693-C5A9-794D-96AB-87B1F2C281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2044" y="482550"/>
            <a:ext cx="510097" cy="167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350039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ajd_dziękujem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Obraz 2">
            <a:extLst>
              <a:ext uri="{FF2B5EF4-FFF2-40B4-BE49-F238E27FC236}">
                <a16:creationId xmlns:a16="http://schemas.microsoft.com/office/drawing/2014/main" id="{096A9787-4EB4-3C4A-8619-B5EA948C675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2" name="Obraz 21">
            <a:extLst>
              <a:ext uri="{FF2B5EF4-FFF2-40B4-BE49-F238E27FC236}">
                <a16:creationId xmlns:a16="http://schemas.microsoft.com/office/drawing/2014/main" id="{9649403B-626A-3E40-B880-01B689D08F4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2044" y="482550"/>
            <a:ext cx="510097" cy="167023"/>
          </a:xfrm>
          <a:prstGeom prst="rect">
            <a:avLst/>
          </a:prstGeom>
        </p:spPr>
      </p:pic>
      <p:sp>
        <p:nvSpPr>
          <p:cNvPr id="28" name="Symbol zastępczy tekstu 2">
            <a:extLst>
              <a:ext uri="{FF2B5EF4-FFF2-40B4-BE49-F238E27FC236}">
                <a16:creationId xmlns:a16="http://schemas.microsoft.com/office/drawing/2014/main" id="{4D90A7B6-7F60-1249-8425-005450E41EDC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31837" y="373330"/>
            <a:ext cx="8061987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Dziękujemy</a:t>
            </a:r>
          </a:p>
        </p:txBody>
      </p:sp>
      <p:sp>
        <p:nvSpPr>
          <p:cNvPr id="9" name="Symbol zastępczy tekstu 2">
            <a:extLst>
              <a:ext uri="{FF2B5EF4-FFF2-40B4-BE49-F238E27FC236}">
                <a16:creationId xmlns:a16="http://schemas.microsoft.com/office/drawing/2014/main" id="{379D19C0-191D-5C44-9195-8B49B145D6AD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844740" y="1798209"/>
            <a:ext cx="3251260" cy="137854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40000"/>
              </a:lnSpc>
              <a:spcBef>
                <a:spcPts val="0"/>
              </a:spcBef>
              <a:buFontTx/>
              <a:buNone/>
              <a:defRPr sz="2000" b="1" i="0">
                <a:solidFill>
                  <a:schemeClr val="tx1"/>
                </a:solidFill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Paweł Ciacek</a:t>
            </a:r>
            <a:br>
              <a:rPr lang="pl-PL" dirty="0"/>
            </a:br>
            <a:r>
              <a:rPr lang="pl-PL" dirty="0"/>
              <a:t>Piotr Łukasiewicz</a:t>
            </a:r>
            <a:br>
              <a:rPr lang="pl-PL" dirty="0"/>
            </a:br>
            <a:r>
              <a:rPr lang="pl-PL" dirty="0"/>
              <a:t>Krzysztof Jodłowski</a:t>
            </a:r>
          </a:p>
        </p:txBody>
      </p:sp>
      <p:pic>
        <p:nvPicPr>
          <p:cNvPr id="8" name="Obraz 7">
            <a:extLst>
              <a:ext uri="{FF2B5EF4-FFF2-40B4-BE49-F238E27FC236}">
                <a16:creationId xmlns:a16="http://schemas.microsoft.com/office/drawing/2014/main" id="{57BBC6B8-9051-DA4C-B994-134D43B0E2DE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6888" y="6223048"/>
            <a:ext cx="1480911" cy="871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306141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3 x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EAECC06-0E64-440D-9CE8-5164D165186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9999" y="430718"/>
            <a:ext cx="11466875" cy="40320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add title</a:t>
            </a:r>
            <a:endParaRPr lang="en-GB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490BAE0-3503-40B7-97FF-3BBA5C4DD77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856913" y="6390000"/>
            <a:ext cx="969962" cy="196850"/>
          </a:xfrm>
          <a:prstGeom prst="rect">
            <a:avLst/>
          </a:prstGeom>
        </p:spPr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542D4FE-2A34-4C36-A765-CE00B9912AD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72400" y="6390000"/>
            <a:ext cx="7495200" cy="198000"/>
          </a:xfrm>
          <a:prstGeom prst="rect">
            <a:avLst/>
          </a:prstGeom>
        </p:spPr>
        <p:txBody>
          <a:bodyPr/>
          <a:lstStyle/>
          <a:p>
            <a:endParaRPr lang="en-GB" dirty="0"/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D9E4B3E9-7CA2-4847-B7BD-96957DE30226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60362" y="1710000"/>
            <a:ext cx="3672000" cy="3999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910D5E0E-637F-4A32-A98F-3FE4ED81219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4257618" y="1710000"/>
            <a:ext cx="3672000" cy="3999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0" name="Content Placeholder 9">
            <a:extLst>
              <a:ext uri="{FF2B5EF4-FFF2-40B4-BE49-F238E27FC236}">
                <a16:creationId xmlns:a16="http://schemas.microsoft.com/office/drawing/2014/main" id="{A6435609-FC5D-424F-A15C-A0856D1FFFF3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8154874" y="1710000"/>
            <a:ext cx="3672000" cy="3999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F7582AC7-4667-407B-A5E8-45D6349311A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60000" y="910800"/>
            <a:ext cx="11466000" cy="396000"/>
          </a:xfrm>
        </p:spPr>
        <p:txBody>
          <a:bodyPr/>
          <a:lstStyle>
            <a:lvl1pPr>
              <a:defRPr sz="2200"/>
            </a:lvl1pPr>
            <a:lvl2pPr>
              <a:defRPr sz="2200"/>
            </a:lvl2pPr>
            <a:lvl3pPr>
              <a:defRPr sz="2200"/>
            </a:lvl3pPr>
            <a:lvl4pPr>
              <a:defRPr sz="2200"/>
            </a:lvl4pPr>
            <a:lvl5pPr>
              <a:defRPr sz="2200"/>
            </a:lvl5pPr>
          </a:lstStyle>
          <a:p>
            <a:pPr lvl="0"/>
            <a:r>
              <a:rPr lang="en-US" dirty="0"/>
              <a:t>Click to add subtitle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83014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ajd_kończąc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Obraz 21">
            <a:extLst>
              <a:ext uri="{FF2B5EF4-FFF2-40B4-BE49-F238E27FC236}">
                <a16:creationId xmlns:a16="http://schemas.microsoft.com/office/drawing/2014/main" id="{9649403B-626A-3E40-B880-01B689D08F4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2044" y="482550"/>
            <a:ext cx="510097" cy="167023"/>
          </a:xfrm>
          <a:prstGeom prst="rect">
            <a:avLst/>
          </a:prstGeom>
        </p:spPr>
      </p:pic>
      <p:sp>
        <p:nvSpPr>
          <p:cNvPr id="28" name="Symbol zastępczy tekstu 2">
            <a:extLst>
              <a:ext uri="{FF2B5EF4-FFF2-40B4-BE49-F238E27FC236}">
                <a16:creationId xmlns:a16="http://schemas.microsoft.com/office/drawing/2014/main" id="{4D90A7B6-7F60-1249-8425-005450E41EDC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31837" y="373330"/>
            <a:ext cx="8061987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Kontakt</a:t>
            </a:r>
          </a:p>
        </p:txBody>
      </p:sp>
      <p:sp>
        <p:nvSpPr>
          <p:cNvPr id="24" name="Symbol zastępczy tekstu 2">
            <a:extLst>
              <a:ext uri="{FF2B5EF4-FFF2-40B4-BE49-F238E27FC236}">
                <a16:creationId xmlns:a16="http://schemas.microsoft.com/office/drawing/2014/main" id="{FFAE2708-45DF-024E-8A8C-118D36D8B888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913074" y="3321791"/>
            <a:ext cx="5880749" cy="2086986"/>
          </a:xfrm>
          <a:prstGeom prst="rect">
            <a:avLst/>
          </a:prstGeom>
        </p:spPr>
        <p:txBody>
          <a:bodyPr lIns="0" numCol="2" spcCol="79200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050" b="0" i="0">
                <a:latin typeface="+mn-lt"/>
                <a:cs typeface="Poppins" pitchFamily="2" charset="0"/>
              </a:defRPr>
            </a:lvl1pPr>
            <a:lvl2pPr>
              <a:defRPr sz="1600" b="0" i="0">
                <a:latin typeface="Merriweather Light" pitchFamily="2" charset="0"/>
              </a:defRPr>
            </a:lvl2pPr>
            <a:lvl3pPr>
              <a:defRPr sz="1600" b="0" i="0">
                <a:latin typeface="Merriweather Light" pitchFamily="2" charset="0"/>
              </a:defRPr>
            </a:lvl3pPr>
            <a:lvl4pPr>
              <a:defRPr sz="1600" b="0" i="0">
                <a:latin typeface="Merriweather Light" pitchFamily="2" charset="0"/>
              </a:defRPr>
            </a:lvl4pPr>
            <a:lvl5pPr>
              <a:defRPr sz="1600" b="0" i="0">
                <a:latin typeface="Merriweather Light" pitchFamily="2" charset="0"/>
              </a:defRPr>
            </a:lvl5pPr>
          </a:lstStyle>
          <a:p>
            <a:r>
              <a:rPr lang="pl-PL" dirty="0"/>
              <a:t>Paweł Ciacek</a:t>
            </a:r>
          </a:p>
          <a:p>
            <a:r>
              <a:rPr lang="pl-PL" dirty="0"/>
              <a:t>00 48 503 009 007</a:t>
            </a:r>
          </a:p>
          <a:p>
            <a:r>
              <a:rPr lang="pl-PL" dirty="0" err="1"/>
              <a:t>pawel.ciacek@r-collective.com</a:t>
            </a:r>
            <a:endParaRPr lang="pl-PL" dirty="0"/>
          </a:p>
          <a:p>
            <a:endParaRPr lang="pl-PL" dirty="0"/>
          </a:p>
          <a:p>
            <a:pPr marL="0" marR="0" lvl="0" indent="0" algn="l" defTabSz="914400" rtl="0" eaLnBrk="1" fontAlgn="auto" latinLnBrk="0" hangingPunct="1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l-PL" dirty="0"/>
              <a:t>KRS: </a:t>
            </a:r>
          </a:p>
          <a:p>
            <a:endParaRPr lang="pl-PL" dirty="0"/>
          </a:p>
          <a:p>
            <a:endParaRPr lang="pl-PL" dirty="0"/>
          </a:p>
          <a:p>
            <a:endParaRPr lang="pl-PL" dirty="0"/>
          </a:p>
          <a:p>
            <a:endParaRPr lang="pl-PL" dirty="0"/>
          </a:p>
          <a:p>
            <a:r>
              <a:rPr lang="pl-PL" dirty="0" err="1"/>
              <a:t>Research</a:t>
            </a:r>
            <a:r>
              <a:rPr lang="pl-PL" dirty="0"/>
              <a:t> </a:t>
            </a:r>
            <a:r>
              <a:rPr lang="pl-PL" dirty="0" err="1"/>
              <a:t>Collective</a:t>
            </a:r>
            <a:endParaRPr lang="pl-PL" dirty="0"/>
          </a:p>
          <a:p>
            <a:r>
              <a:rPr lang="pl-PL" dirty="0"/>
              <a:t>Kozietulskiego 8 m. 8</a:t>
            </a:r>
          </a:p>
          <a:p>
            <a:r>
              <a:rPr lang="pl-PL" dirty="0"/>
              <a:t>00-000 Warszawa </a:t>
            </a:r>
          </a:p>
          <a:p>
            <a:endParaRPr lang="pl-PL" dirty="0"/>
          </a:p>
          <a:p>
            <a:r>
              <a:rPr lang="pl-PL" dirty="0"/>
              <a:t>NIP:</a:t>
            </a:r>
          </a:p>
        </p:txBody>
      </p:sp>
      <p:sp>
        <p:nvSpPr>
          <p:cNvPr id="13" name="Symbol zastępczy tekstu 2">
            <a:extLst>
              <a:ext uri="{FF2B5EF4-FFF2-40B4-BE49-F238E27FC236}">
                <a16:creationId xmlns:a16="http://schemas.microsoft.com/office/drawing/2014/main" id="{2907DC1B-43A5-1940-B039-247952F2545F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844740" y="1798209"/>
            <a:ext cx="5949084" cy="137854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40000"/>
              </a:lnSpc>
              <a:spcBef>
                <a:spcPts val="0"/>
              </a:spcBef>
              <a:buFontTx/>
              <a:buNone/>
              <a:defRPr sz="2000" b="1" i="0">
                <a:solidFill>
                  <a:schemeClr val="tx1"/>
                </a:solidFill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Paweł Ciacek</a:t>
            </a:r>
            <a:br>
              <a:rPr lang="pl-PL" dirty="0"/>
            </a:br>
            <a:r>
              <a:rPr lang="pl-PL" dirty="0"/>
              <a:t>Piotr Łukasiewicz</a:t>
            </a:r>
            <a:br>
              <a:rPr lang="pl-PL" dirty="0"/>
            </a:br>
            <a:r>
              <a:rPr lang="pl-PL" dirty="0"/>
              <a:t>Krzysztof Jodłowski</a:t>
            </a:r>
          </a:p>
        </p:txBody>
      </p:sp>
      <p:sp>
        <p:nvSpPr>
          <p:cNvPr id="5" name="Symbol zastępczy tekstu 4">
            <a:extLst>
              <a:ext uri="{FF2B5EF4-FFF2-40B4-BE49-F238E27FC236}">
                <a16:creationId xmlns:a16="http://schemas.microsoft.com/office/drawing/2014/main" id="{D5295F1B-E59C-0546-AFED-442B751E0092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7856851" y="6159544"/>
            <a:ext cx="3705783" cy="233587"/>
          </a:xfrm>
          <a:prstGeom prst="rect">
            <a:avLst/>
          </a:prstGeom>
        </p:spPr>
        <p:txBody>
          <a:bodyPr/>
          <a:lstStyle>
            <a:lvl1pPr algn="r">
              <a:buNone/>
              <a:defRPr sz="1050">
                <a:latin typeface="+mn-lt"/>
              </a:defRPr>
            </a:lvl1pPr>
          </a:lstStyle>
          <a:p>
            <a:pPr lvl="0"/>
            <a:r>
              <a:rPr lang="pl-PL" dirty="0"/>
              <a:t>Miejscowość, miesiąc rok</a:t>
            </a:r>
          </a:p>
        </p:txBody>
      </p:sp>
      <p:pic>
        <p:nvPicPr>
          <p:cNvPr id="8" name="Obraz 7" descr="Obraz zawierający tekst&#10;&#10;Opis wygenerowany automatycznie">
            <a:extLst>
              <a:ext uri="{FF2B5EF4-FFF2-40B4-BE49-F238E27FC236}">
                <a16:creationId xmlns:a16="http://schemas.microsoft.com/office/drawing/2014/main" id="{C118A4A5-C975-0B47-838E-EA35FE3070B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5837" y="5991335"/>
            <a:ext cx="1527073" cy="5700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623368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gu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Obraz 21">
            <a:extLst>
              <a:ext uri="{FF2B5EF4-FFF2-40B4-BE49-F238E27FC236}">
                <a16:creationId xmlns:a16="http://schemas.microsoft.com/office/drawing/2014/main" id="{9649403B-626A-3E40-B880-01B689D08F4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02044" y="482550"/>
            <a:ext cx="510097" cy="167023"/>
          </a:xfrm>
          <a:prstGeom prst="rect">
            <a:avLst/>
          </a:prstGeom>
        </p:spPr>
      </p:pic>
      <p:sp>
        <p:nvSpPr>
          <p:cNvPr id="28" name="Symbol zastępczy tekstu 2">
            <a:extLst>
              <a:ext uri="{FF2B5EF4-FFF2-40B4-BE49-F238E27FC236}">
                <a16:creationId xmlns:a16="http://schemas.microsoft.com/office/drawing/2014/main" id="{4D90A7B6-7F60-1249-8425-005450E41EDC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31837" y="373330"/>
            <a:ext cx="8061987" cy="32572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40000"/>
              </a:lnSpc>
              <a:buFontTx/>
              <a:buNone/>
              <a:defRPr sz="1350" b="1" i="0"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/>
              <a:t>Symbole</a:t>
            </a:r>
          </a:p>
        </p:txBody>
      </p:sp>
      <p:sp>
        <p:nvSpPr>
          <p:cNvPr id="11" name="Blok graniczny">
            <a:extLst>
              <a:ext uri="{FF2B5EF4-FFF2-40B4-BE49-F238E27FC236}">
                <a16:creationId xmlns:a16="http://schemas.microsoft.com/office/drawing/2014/main" id="{BA52DD77-1B6D-504C-A7C6-9F8C95492D54}"/>
              </a:ext>
            </a:extLst>
          </p:cNvPr>
          <p:cNvSpPr>
            <a:spLocks noGrp="1"/>
          </p:cNvSpPr>
          <p:nvPr>
            <p:ph type="body" idx="22"/>
          </p:nvPr>
        </p:nvSpPr>
        <p:spPr>
          <a:xfrm>
            <a:off x="12712918" y="-1001809"/>
            <a:ext cx="1728812" cy="8644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00" y="0"/>
                </a:moveTo>
                <a:cubicBezTo>
                  <a:pt x="2418" y="0"/>
                  <a:pt x="0" y="4835"/>
                  <a:pt x="0" y="10800"/>
                </a:cubicBezTo>
                <a:cubicBezTo>
                  <a:pt x="0" y="16765"/>
                  <a:pt x="2418" y="21600"/>
                  <a:pt x="5400" y="21600"/>
                </a:cubicBezTo>
                <a:lnTo>
                  <a:pt x="16200" y="21600"/>
                </a:lnTo>
                <a:cubicBezTo>
                  <a:pt x="19182" y="21600"/>
                  <a:pt x="21600" y="16765"/>
                  <a:pt x="21600" y="10800"/>
                </a:cubicBezTo>
                <a:cubicBezTo>
                  <a:pt x="21600" y="4835"/>
                  <a:pt x="19182" y="0"/>
                  <a:pt x="16200" y="0"/>
                </a:cubicBezTo>
                <a:lnTo>
                  <a:pt x="5400" y="0"/>
                </a:lnTo>
                <a:close/>
              </a:path>
            </a:pathLst>
          </a:custGeom>
          <a:solidFill>
            <a:schemeClr val="accent6"/>
          </a:solidFill>
        </p:spPr>
        <p:txBody>
          <a:bodyPr anchor="ctr" anchorCtr="1"/>
          <a:lstStyle>
            <a:lvl1pPr>
              <a:buFontTx/>
              <a:buNone/>
              <a:defRPr sz="1000">
                <a:latin typeface="+mn-lt"/>
              </a:defRPr>
            </a:lvl1pPr>
          </a:lstStyle>
          <a:p>
            <a:pPr marL="0" indent="0" algn="ctr">
              <a:spcBef>
                <a:spcPts val="0"/>
              </a:spcBef>
              <a:buSzTx/>
              <a:buNone/>
              <a:defRPr sz="2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dirty="0"/>
          </a:p>
        </p:txBody>
      </p:sp>
      <p:sp>
        <p:nvSpPr>
          <p:cNvPr id="12" name="Kształt">
            <a:extLst>
              <a:ext uri="{FF2B5EF4-FFF2-40B4-BE49-F238E27FC236}">
                <a16:creationId xmlns:a16="http://schemas.microsoft.com/office/drawing/2014/main" id="{201D7B18-AD3A-9043-8257-78AA4A15259F}"/>
              </a:ext>
            </a:extLst>
          </p:cNvPr>
          <p:cNvSpPr>
            <a:spLocks noGrp="1"/>
          </p:cNvSpPr>
          <p:nvPr>
            <p:ph type="body" idx="23"/>
          </p:nvPr>
        </p:nvSpPr>
        <p:spPr>
          <a:xfrm>
            <a:off x="6979595" y="1916113"/>
            <a:ext cx="1678882" cy="13200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1"/>
                </a:moveTo>
                <a:lnTo>
                  <a:pt x="4700" y="0"/>
                </a:lnTo>
                <a:lnTo>
                  <a:pt x="21600" y="21575"/>
                </a:lnTo>
                <a:lnTo>
                  <a:pt x="0" y="21600"/>
                </a:lnTo>
                <a:lnTo>
                  <a:pt x="0" y="11"/>
                </a:lnTo>
                <a:close/>
              </a:path>
            </a:pathLst>
          </a:custGeom>
          <a:solidFill>
            <a:schemeClr val="accent6"/>
          </a:solidFill>
        </p:spPr>
        <p:txBody>
          <a:bodyPr/>
          <a:lstStyle>
            <a:lvl1pPr>
              <a:buFontTx/>
              <a:buNone/>
              <a:defRPr sz="1050"/>
            </a:lvl1pPr>
          </a:lstStyle>
          <a:p>
            <a:pPr marL="0" indent="0" algn="ctr">
              <a:spcBef>
                <a:spcPts val="0"/>
              </a:spcBef>
              <a:buSzTx/>
              <a:buNone/>
              <a:defRPr sz="2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dirty="0"/>
          </a:p>
        </p:txBody>
      </p:sp>
      <p:sp>
        <p:nvSpPr>
          <p:cNvPr id="15" name="Kształt">
            <a:extLst>
              <a:ext uri="{FF2B5EF4-FFF2-40B4-BE49-F238E27FC236}">
                <a16:creationId xmlns:a16="http://schemas.microsoft.com/office/drawing/2014/main" id="{3D2B2E88-4C67-2A4F-A7AB-3153AE14323F}"/>
              </a:ext>
            </a:extLst>
          </p:cNvPr>
          <p:cNvSpPr>
            <a:spLocks noGrp="1"/>
          </p:cNvSpPr>
          <p:nvPr>
            <p:ph type="body" idx="26"/>
          </p:nvPr>
        </p:nvSpPr>
        <p:spPr>
          <a:xfrm flipH="1" flipV="1">
            <a:off x="13166620" y="128533"/>
            <a:ext cx="1697679" cy="13348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1"/>
                </a:moveTo>
                <a:lnTo>
                  <a:pt x="4700" y="0"/>
                </a:lnTo>
                <a:lnTo>
                  <a:pt x="21600" y="21575"/>
                </a:lnTo>
                <a:lnTo>
                  <a:pt x="0" y="21600"/>
                </a:lnTo>
                <a:lnTo>
                  <a:pt x="0" y="11"/>
                </a:lnTo>
                <a:close/>
              </a:path>
            </a:pathLst>
          </a:custGeom>
          <a:solidFill>
            <a:schemeClr val="accent3"/>
          </a:solidFill>
        </p:spPr>
        <p:txBody>
          <a:bodyPr/>
          <a:lstStyle/>
          <a:p>
            <a:pPr marL="0" indent="0" algn="ctr">
              <a:spcBef>
                <a:spcPts val="0"/>
              </a:spcBef>
              <a:buSzTx/>
              <a:buNone/>
              <a:defRPr sz="2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dirty="0"/>
          </a:p>
        </p:txBody>
      </p:sp>
      <p:sp>
        <p:nvSpPr>
          <p:cNvPr id="16" name="Kształt">
            <a:extLst>
              <a:ext uri="{FF2B5EF4-FFF2-40B4-BE49-F238E27FC236}">
                <a16:creationId xmlns:a16="http://schemas.microsoft.com/office/drawing/2014/main" id="{2FF16BEE-3B5E-4F4E-9EC4-6C63FA1EB706}"/>
              </a:ext>
            </a:extLst>
          </p:cNvPr>
          <p:cNvSpPr>
            <a:spLocks noGrp="1"/>
          </p:cNvSpPr>
          <p:nvPr>
            <p:ph type="body" idx="27"/>
          </p:nvPr>
        </p:nvSpPr>
        <p:spPr>
          <a:xfrm>
            <a:off x="5792898" y="3778788"/>
            <a:ext cx="2373394" cy="18661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1"/>
                </a:moveTo>
                <a:lnTo>
                  <a:pt x="4700" y="0"/>
                </a:lnTo>
                <a:lnTo>
                  <a:pt x="21600" y="21575"/>
                </a:lnTo>
                <a:lnTo>
                  <a:pt x="0" y="21600"/>
                </a:lnTo>
                <a:lnTo>
                  <a:pt x="0" y="11"/>
                </a:lnTo>
                <a:close/>
              </a:path>
            </a:pathLst>
          </a:custGeom>
          <a:solidFill>
            <a:schemeClr val="accent4"/>
          </a:solidFill>
        </p:spPr>
        <p:txBody>
          <a:bodyPr lIns="360000" tIns="576000" rIns="936000" bIns="216000" anchor="ctr" anchorCtr="1"/>
          <a:lstStyle>
            <a:lvl1pPr marL="228600" indent="-228600" algn="ctr">
              <a:spcBef>
                <a:spcPts val="0"/>
              </a:spcBef>
              <a:buSzTx/>
              <a:buFontTx/>
              <a:buNone/>
              <a:defRPr sz="1050">
                <a:solidFill>
                  <a:schemeClr val="tx2"/>
                </a:solidFill>
                <a:latin typeface="+mn-lt"/>
                <a:ea typeface="+mn-ea"/>
                <a:cs typeface="+mn-cs"/>
                <a:sym typeface="Helvetica Neue Medium"/>
              </a:defRPr>
            </a:lvl1pPr>
          </a:lstStyle>
          <a:p>
            <a:pPr marL="0" indent="0" algn="ctr">
              <a:spcBef>
                <a:spcPts val="0"/>
              </a:spcBef>
              <a:buSzTx/>
              <a:buNone/>
              <a:defRPr sz="2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dirty="0"/>
          </a:p>
        </p:txBody>
      </p:sp>
      <p:sp>
        <p:nvSpPr>
          <p:cNvPr id="18" name="Symbol zastępczy tekstu 4">
            <a:extLst>
              <a:ext uri="{FF2B5EF4-FFF2-40B4-BE49-F238E27FC236}">
                <a16:creationId xmlns:a16="http://schemas.microsoft.com/office/drawing/2014/main" id="{0872335B-BD46-004F-855A-39471D62F179}"/>
              </a:ext>
            </a:extLst>
          </p:cNvPr>
          <p:cNvSpPr>
            <a:spLocks noGrp="1"/>
          </p:cNvSpPr>
          <p:nvPr>
            <p:ph type="body" idx="44"/>
          </p:nvPr>
        </p:nvSpPr>
        <p:spPr>
          <a:xfrm>
            <a:off x="731838" y="4105545"/>
            <a:ext cx="1593565" cy="15864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47" y="0"/>
                </a:moveTo>
                <a:cubicBezTo>
                  <a:pt x="16032" y="0"/>
                  <a:pt x="10517" y="2111"/>
                  <a:pt x="6310" y="6338"/>
                </a:cubicBezTo>
                <a:cubicBezTo>
                  <a:pt x="2114" y="10553"/>
                  <a:pt x="12" y="16076"/>
                  <a:pt x="0" y="21600"/>
                </a:cubicBezTo>
                <a:lnTo>
                  <a:pt x="21600" y="21600"/>
                </a:lnTo>
                <a:lnTo>
                  <a:pt x="21600" y="2"/>
                </a:lnTo>
                <a:cubicBezTo>
                  <a:pt x="21582" y="2"/>
                  <a:pt x="21565" y="0"/>
                  <a:pt x="21547" y="0"/>
                </a:cubicBezTo>
                <a:close/>
              </a:path>
            </a:pathLst>
          </a:custGeom>
          <a:solidFill>
            <a:schemeClr val="tx2"/>
          </a:solidFill>
        </p:spPr>
        <p:txBody>
          <a:bodyPr lIns="720000" tIns="503999" rIns="432000" bIns="360000" anchor="ctr" anchorCtr="1"/>
          <a:lstStyle>
            <a:lvl1pPr>
              <a:buFontTx/>
              <a:buNone/>
              <a:defRPr sz="1000"/>
            </a:lvl1pPr>
          </a:lstStyle>
          <a:p>
            <a:pPr marL="0" indent="0">
              <a:buNone/>
            </a:pPr>
            <a:endParaRPr lang="pl-PL" sz="1050" dirty="0">
              <a:solidFill>
                <a:schemeClr val="bg1"/>
              </a:solidFill>
            </a:endParaRPr>
          </a:p>
        </p:txBody>
      </p:sp>
      <p:sp>
        <p:nvSpPr>
          <p:cNvPr id="19" name="Symbol zastępczy tekstu 7">
            <a:extLst>
              <a:ext uri="{FF2B5EF4-FFF2-40B4-BE49-F238E27FC236}">
                <a16:creationId xmlns:a16="http://schemas.microsoft.com/office/drawing/2014/main" id="{918D144D-C462-DB4C-86EC-6C5A3019151C}"/>
              </a:ext>
            </a:extLst>
          </p:cNvPr>
          <p:cNvSpPr>
            <a:spLocks noGrp="1"/>
          </p:cNvSpPr>
          <p:nvPr>
            <p:ph type="body" idx="45"/>
          </p:nvPr>
        </p:nvSpPr>
        <p:spPr>
          <a:xfrm>
            <a:off x="3021897" y="1906074"/>
            <a:ext cx="1694095" cy="2132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6719" y="21600"/>
                </a:lnTo>
                <a:cubicBezTo>
                  <a:pt x="14938" y="21600"/>
                  <a:pt x="21600" y="16765"/>
                  <a:pt x="21600" y="10800"/>
                </a:cubicBezTo>
                <a:cubicBezTo>
                  <a:pt x="21600" y="4835"/>
                  <a:pt x="14938" y="0"/>
                  <a:pt x="6719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</p:spPr>
        <p:txBody>
          <a:bodyPr lIns="360000" tIns="576000" rIns="396000" bIns="288000" anchor="ctr" anchorCtr="1"/>
          <a:lstStyle>
            <a:lvl1pPr marL="228600" indent="-228600">
              <a:buFontTx/>
              <a:buNone/>
              <a:defRPr sz="1000">
                <a:solidFill>
                  <a:schemeClr val="accent4"/>
                </a:solidFill>
              </a:defRPr>
            </a:lvl1pPr>
          </a:lstStyle>
          <a:p>
            <a:pPr marL="0" indent="0">
              <a:buNone/>
            </a:pPr>
            <a:endParaRPr lang="pl-PL" sz="1050" dirty="0"/>
          </a:p>
        </p:txBody>
      </p:sp>
      <p:sp>
        <p:nvSpPr>
          <p:cNvPr id="14" name="Kształt">
            <a:extLst>
              <a:ext uri="{FF2B5EF4-FFF2-40B4-BE49-F238E27FC236}">
                <a16:creationId xmlns:a16="http://schemas.microsoft.com/office/drawing/2014/main" id="{6AA93BF8-4BFB-A146-A411-AECBFE6E22FB}"/>
              </a:ext>
            </a:extLst>
          </p:cNvPr>
          <p:cNvSpPr>
            <a:spLocks noGrp="1"/>
          </p:cNvSpPr>
          <p:nvPr>
            <p:ph type="body" idx="46"/>
          </p:nvPr>
        </p:nvSpPr>
        <p:spPr>
          <a:xfrm>
            <a:off x="13602289" y="3064214"/>
            <a:ext cx="1678882" cy="13200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1"/>
                </a:moveTo>
                <a:lnTo>
                  <a:pt x="4700" y="0"/>
                </a:lnTo>
                <a:lnTo>
                  <a:pt x="21600" y="21575"/>
                </a:lnTo>
                <a:lnTo>
                  <a:pt x="0" y="21600"/>
                </a:lnTo>
                <a:lnTo>
                  <a:pt x="0" y="11"/>
                </a:lnTo>
                <a:close/>
              </a:path>
            </a:pathLst>
          </a:custGeom>
          <a:solidFill>
            <a:schemeClr val="accent6"/>
          </a:solidFill>
        </p:spPr>
        <p:txBody>
          <a:bodyPr/>
          <a:lstStyle>
            <a:lvl1pPr>
              <a:buFontTx/>
              <a:buNone/>
              <a:defRPr sz="1000"/>
            </a:lvl1pPr>
          </a:lstStyle>
          <a:p>
            <a:pPr marL="0" indent="0" algn="ctr">
              <a:spcBef>
                <a:spcPts val="0"/>
              </a:spcBef>
              <a:buSzTx/>
              <a:buNone/>
              <a:defRPr sz="2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dirty="0"/>
          </a:p>
        </p:txBody>
      </p:sp>
      <p:sp>
        <p:nvSpPr>
          <p:cNvPr id="17" name="Symbol zastępczy tekstu 7">
            <a:extLst>
              <a:ext uri="{FF2B5EF4-FFF2-40B4-BE49-F238E27FC236}">
                <a16:creationId xmlns:a16="http://schemas.microsoft.com/office/drawing/2014/main" id="{56AD0ABA-E606-3C40-A3C9-B2E1849B1DA8}"/>
              </a:ext>
            </a:extLst>
          </p:cNvPr>
          <p:cNvSpPr>
            <a:spLocks noGrp="1"/>
          </p:cNvSpPr>
          <p:nvPr>
            <p:ph type="body" idx="47"/>
          </p:nvPr>
        </p:nvSpPr>
        <p:spPr>
          <a:xfrm>
            <a:off x="9802580" y="3524584"/>
            <a:ext cx="1694095" cy="2132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6719" y="21600"/>
                </a:lnTo>
                <a:cubicBezTo>
                  <a:pt x="14938" y="21600"/>
                  <a:pt x="21600" y="16765"/>
                  <a:pt x="21600" y="10800"/>
                </a:cubicBezTo>
                <a:cubicBezTo>
                  <a:pt x="21600" y="4835"/>
                  <a:pt x="14938" y="0"/>
                  <a:pt x="6719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</p:spPr>
        <p:txBody>
          <a:bodyPr lIns="360000" tIns="576000" rIns="396000" bIns="288000" anchor="ctr" anchorCtr="1"/>
          <a:lstStyle>
            <a:lvl1pPr marL="228600" indent="-228600">
              <a:buFontTx/>
              <a:buNone/>
              <a:defRPr sz="1000">
                <a:solidFill>
                  <a:schemeClr val="accent4"/>
                </a:solidFill>
              </a:defRPr>
            </a:lvl1pPr>
          </a:lstStyle>
          <a:p>
            <a:pPr marL="0" indent="0">
              <a:buNone/>
            </a:pPr>
            <a:endParaRPr lang="pl-PL" sz="1050" dirty="0"/>
          </a:p>
        </p:txBody>
      </p:sp>
      <p:sp>
        <p:nvSpPr>
          <p:cNvPr id="21" name="Symbol zastępczy tekstu 2">
            <a:extLst>
              <a:ext uri="{FF2B5EF4-FFF2-40B4-BE49-F238E27FC236}">
                <a16:creationId xmlns:a16="http://schemas.microsoft.com/office/drawing/2014/main" id="{E9B61F86-4016-7D4D-B6BB-2111309CE95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35389" y="1001018"/>
            <a:ext cx="9077954" cy="462387"/>
          </a:xfrm>
          <a:prstGeom prst="rect">
            <a:avLst/>
          </a:prstGeom>
        </p:spPr>
        <p:txBody>
          <a:bodyPr anchor="t"/>
          <a:lstStyle>
            <a:lvl1pPr marL="0" indent="0" algn="l">
              <a:lnSpc>
                <a:spcPct val="140000"/>
              </a:lnSpc>
              <a:spcBef>
                <a:spcPts val="0"/>
              </a:spcBef>
              <a:buFontTx/>
              <a:buNone/>
              <a:defRPr sz="2000" b="1" i="0">
                <a:latin typeface="+mj-lt"/>
                <a:cs typeface="Poppins SemiBold" pitchFamily="2" charset="0"/>
              </a:defRPr>
            </a:lvl1pPr>
            <a:lvl2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2pPr>
            <a:lvl3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3pPr>
            <a:lvl4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4pPr>
            <a:lvl5pPr>
              <a:buFontTx/>
              <a:buNone/>
              <a:defRPr sz="2000" b="1" i="0">
                <a:latin typeface="Poppins SemiBold" pitchFamily="2" charset="0"/>
                <a:cs typeface="Poppins SemiBold" pitchFamily="2" charset="0"/>
              </a:defRPr>
            </a:lvl5pPr>
          </a:lstStyle>
          <a:p>
            <a:pPr lvl="0"/>
            <a:r>
              <a:rPr lang="pl-PL" dirty="0" err="1"/>
              <a:t>Pede</a:t>
            </a:r>
            <a:r>
              <a:rPr lang="pl-PL" dirty="0"/>
              <a:t> vitae </a:t>
            </a:r>
            <a:r>
              <a:rPr lang="pl-PL" dirty="0" err="1"/>
              <a:t>dapibus</a:t>
            </a:r>
            <a:r>
              <a:rPr lang="pl-PL" dirty="0"/>
              <a:t> </a:t>
            </a:r>
            <a:r>
              <a:rPr lang="pl-PL" dirty="0" err="1"/>
              <a:t>aliquet</a:t>
            </a:r>
            <a:r>
              <a:rPr lang="pl-PL" dirty="0"/>
              <a:t>, elit </a:t>
            </a:r>
            <a:r>
              <a:rPr lang="pl-PL" dirty="0" err="1"/>
              <a:t>magna</a:t>
            </a:r>
            <a:r>
              <a:rPr lang="pl-PL" dirty="0"/>
              <a:t> </a:t>
            </a:r>
            <a:r>
              <a:rPr lang="pl-PL" dirty="0" err="1"/>
              <a:t>vulputate</a:t>
            </a:r>
            <a:r>
              <a:rPr lang="pl-PL" dirty="0"/>
              <a:t> </a:t>
            </a:r>
            <a:r>
              <a:rPr lang="pl-PL" dirty="0" err="1"/>
              <a:t>arcu</a:t>
            </a:r>
            <a:r>
              <a:rPr lang="pl-PL" dirty="0"/>
              <a:t>, vel </a:t>
            </a:r>
            <a:r>
              <a:rPr lang="pl-PL" dirty="0" err="1"/>
              <a:t>tempus</a:t>
            </a:r>
            <a:r>
              <a:rPr lang="pl-PL" dirty="0"/>
              <a:t>.</a:t>
            </a:r>
          </a:p>
        </p:txBody>
      </p:sp>
      <p:sp>
        <p:nvSpPr>
          <p:cNvPr id="23" name="Symbol zastępczy numeru slajdu 18">
            <a:extLst>
              <a:ext uri="{FF2B5EF4-FFF2-40B4-BE49-F238E27FC236}">
                <a16:creationId xmlns:a16="http://schemas.microsoft.com/office/drawing/2014/main" id="{1B1DC0FB-85B4-EA49-9E21-89FFB6C9766D}"/>
              </a:ext>
            </a:extLst>
          </p:cNvPr>
          <p:cNvSpPr txBox="1">
            <a:spLocks/>
          </p:cNvSpPr>
          <p:nvPr userDrawn="1"/>
        </p:nvSpPr>
        <p:spPr>
          <a:xfrm>
            <a:off x="8793825" y="6146910"/>
            <a:ext cx="2743200" cy="173355"/>
          </a:xfrm>
          <a:prstGeom prst="rect">
            <a:avLst/>
          </a:prstGeom>
        </p:spPr>
        <p:txBody>
          <a:bodyPr/>
          <a:lstStyle>
            <a:defPPr>
              <a:defRPr lang="pl-PL"/>
            </a:defPPr>
            <a:lvl1pPr marL="0" algn="r" defTabSz="914400" rtl="0" eaLnBrk="1" latinLnBrk="0" hangingPunct="1">
              <a:defRPr sz="1000" b="0" i="0" kern="1200">
                <a:solidFill>
                  <a:schemeClr val="tx1"/>
                </a:solidFill>
                <a:latin typeface="Faktum Light" panose="020B0003030202060203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E3F5349-6E6D-7945-8DCF-C016E38383F6}" type="slidenum">
              <a:rPr lang="pl-PL" b="1" i="0" smtClean="0">
                <a:solidFill>
                  <a:srgbClr val="000064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pPr/>
              <a:t>‹#›</a:t>
            </a:fld>
            <a:endParaRPr lang="pl-PL" b="1" i="0" dirty="0">
              <a:solidFill>
                <a:srgbClr val="000064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pic>
        <p:nvPicPr>
          <p:cNvPr id="24" name="Obraz 23">
            <a:extLst>
              <a:ext uri="{FF2B5EF4-FFF2-40B4-BE49-F238E27FC236}">
                <a16:creationId xmlns:a16="http://schemas.microsoft.com/office/drawing/2014/main" id="{E8B87C2C-03C8-534A-B7A9-7E2195C470A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6888" y="6223048"/>
            <a:ext cx="1480911" cy="871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985776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3 x content +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E5AEE3-9929-4A79-A968-8D4311BF5D5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9999" y="430718"/>
            <a:ext cx="11466875" cy="40320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add title</a:t>
            </a:r>
            <a:endParaRPr lang="en-GB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DAA155B-CCB9-45EF-83E7-A4F386C3D59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856913" y="6390000"/>
            <a:ext cx="969962" cy="196850"/>
          </a:xfrm>
          <a:prstGeom prst="rect">
            <a:avLst/>
          </a:prstGeom>
        </p:spPr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E46BAB9-04B4-4317-A1F0-FDDB9A1286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72400" y="6390000"/>
            <a:ext cx="7495200" cy="198000"/>
          </a:xfrm>
          <a:prstGeom prst="rect">
            <a:avLst/>
          </a:prstGeom>
        </p:spPr>
        <p:txBody>
          <a:bodyPr/>
          <a:lstStyle/>
          <a:p>
            <a:endParaRPr lang="en-GB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02044888-1B05-4294-ABC2-A93A4A32E0D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60000" y="1710000"/>
            <a:ext cx="3672000" cy="604800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FB8C48F8-FEC0-41E0-BBB9-68EC3003D7D8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60363" y="2376000"/>
            <a:ext cx="3672000" cy="3344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59D2917-03D0-4000-AA1D-13CEEB10FBF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257437" y="1710000"/>
            <a:ext cx="3672000" cy="604800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US" dirty="0"/>
              <a:t>Click to add text</a:t>
            </a:r>
            <a:endParaRPr lang="en-GB" dirty="0"/>
          </a:p>
        </p:txBody>
      </p:sp>
      <p:sp>
        <p:nvSpPr>
          <p:cNvPr id="12" name="Content Placeholder 11">
            <a:extLst>
              <a:ext uri="{FF2B5EF4-FFF2-40B4-BE49-F238E27FC236}">
                <a16:creationId xmlns:a16="http://schemas.microsoft.com/office/drawing/2014/main" id="{DDE23886-2490-491C-8436-F655BBCD8C99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4257619" y="2376488"/>
            <a:ext cx="3672000" cy="3343275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51DA3C15-7E9D-4E22-895A-F50878BD332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154874" y="1710000"/>
            <a:ext cx="3672000" cy="604838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US" dirty="0"/>
              <a:t>Click to add text</a:t>
            </a:r>
            <a:endParaRPr lang="en-GB" dirty="0"/>
          </a:p>
        </p:txBody>
      </p:sp>
      <p:sp>
        <p:nvSpPr>
          <p:cNvPr id="16" name="Content Placeholder 15">
            <a:extLst>
              <a:ext uri="{FF2B5EF4-FFF2-40B4-BE49-F238E27FC236}">
                <a16:creationId xmlns:a16="http://schemas.microsoft.com/office/drawing/2014/main" id="{C41F52C9-6836-4FC9-99EA-1BF6FF01DF3F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154874" y="2376000"/>
            <a:ext cx="3672000" cy="3344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3593581B-25F6-45F4-A388-25B91698559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360000" y="910800"/>
            <a:ext cx="11466000" cy="396000"/>
          </a:xfrm>
        </p:spPr>
        <p:txBody>
          <a:bodyPr/>
          <a:lstStyle>
            <a:lvl1pPr>
              <a:defRPr sz="2200"/>
            </a:lvl1pPr>
          </a:lstStyle>
          <a:p>
            <a:pPr lvl="0"/>
            <a:r>
              <a:rPr lang="en-US" dirty="0"/>
              <a:t>Click to add subtitle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61838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4 x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83C880B-B2A1-4343-8F1B-D11FAEA2A2C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9999" y="430718"/>
            <a:ext cx="11466875" cy="403200"/>
          </a:xfrm>
        </p:spPr>
        <p:txBody>
          <a:bodyPr/>
          <a:lstStyle/>
          <a:p>
            <a:r>
              <a:rPr lang="en-US" dirty="0"/>
              <a:t>Click to add title</a:t>
            </a:r>
            <a:endParaRPr lang="en-GB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C41184D5-78E0-4646-8F38-C52C718FFF6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856913" y="6390000"/>
            <a:ext cx="969962" cy="196850"/>
          </a:xfrm>
          <a:prstGeom prst="rect">
            <a:avLst/>
          </a:prstGeom>
        </p:spPr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9802832-2B66-4562-9C71-D7D1507397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72400" y="6390000"/>
            <a:ext cx="7495200" cy="198000"/>
          </a:xfrm>
          <a:prstGeom prst="rect">
            <a:avLst/>
          </a:prstGeom>
        </p:spPr>
        <p:txBody>
          <a:bodyPr/>
          <a:lstStyle/>
          <a:p>
            <a:endParaRPr lang="en-GB" dirty="0"/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AEF49FA9-6D89-44C4-B6C9-EA8D7FB75632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60362" y="1710000"/>
            <a:ext cx="2728800" cy="3999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BAD1D924-231B-4C18-8E90-2DFF9C04EF0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272933" y="1710000"/>
            <a:ext cx="2728800" cy="3999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0" name="Content Placeholder 9">
            <a:extLst>
              <a:ext uri="{FF2B5EF4-FFF2-40B4-BE49-F238E27FC236}">
                <a16:creationId xmlns:a16="http://schemas.microsoft.com/office/drawing/2014/main" id="{9EF0024D-3708-4302-8C69-256AD7593873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6185504" y="1710000"/>
            <a:ext cx="2728800" cy="3999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2" name="Content Placeholder 11">
            <a:extLst>
              <a:ext uri="{FF2B5EF4-FFF2-40B4-BE49-F238E27FC236}">
                <a16:creationId xmlns:a16="http://schemas.microsoft.com/office/drawing/2014/main" id="{E3415997-1B6E-4BEC-B682-F9280D0D5E3E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9098074" y="1710000"/>
            <a:ext cx="2728800" cy="3999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A97B1331-D3E0-4904-82E5-02B601057EB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0000" y="910800"/>
            <a:ext cx="11466000" cy="396000"/>
          </a:xfrm>
        </p:spPr>
        <p:txBody>
          <a:bodyPr/>
          <a:lstStyle>
            <a:lvl1pPr>
              <a:defRPr sz="2200"/>
            </a:lvl1pPr>
          </a:lstStyle>
          <a:p>
            <a:pPr lvl="0"/>
            <a:r>
              <a:rPr lang="en-US" dirty="0"/>
              <a:t>Click to add subtitle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16388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4 x content +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36C45C-9BBB-4B14-BC71-8D9593AF925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9999" y="430718"/>
            <a:ext cx="11466875" cy="40320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add title</a:t>
            </a:r>
            <a:endParaRPr lang="en-GB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DCA3869-0626-4D7E-A07F-ED2B248D284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856913" y="6390000"/>
            <a:ext cx="969962" cy="196850"/>
          </a:xfrm>
          <a:prstGeom prst="rect">
            <a:avLst/>
          </a:prstGeom>
        </p:spPr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29845BF-B227-4307-81B9-E7C8FC57CD2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72400" y="6390000"/>
            <a:ext cx="7495200" cy="198000"/>
          </a:xfrm>
          <a:prstGeom prst="rect">
            <a:avLst/>
          </a:prstGeom>
        </p:spPr>
        <p:txBody>
          <a:bodyPr/>
          <a:lstStyle/>
          <a:p>
            <a:endParaRPr lang="en-GB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C1A4FC7E-D91D-407A-BFBE-F405D6BBEA6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60000" y="1710000"/>
            <a:ext cx="2728800" cy="604800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US" dirty="0"/>
              <a:t>Click to add text</a:t>
            </a:r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129916EF-EC2F-4137-B182-AA5508918E8F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60000" y="2376000"/>
            <a:ext cx="2728800" cy="3344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6D9A3CD5-4B7B-41AC-BFD5-7AA2D853D03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272691" y="1710000"/>
            <a:ext cx="2728800" cy="604838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US" dirty="0"/>
              <a:t>Click to add text</a:t>
            </a:r>
            <a:endParaRPr lang="en-GB" dirty="0"/>
          </a:p>
        </p:txBody>
      </p:sp>
      <p:sp>
        <p:nvSpPr>
          <p:cNvPr id="12" name="Content Placeholder 11">
            <a:extLst>
              <a:ext uri="{FF2B5EF4-FFF2-40B4-BE49-F238E27FC236}">
                <a16:creationId xmlns:a16="http://schemas.microsoft.com/office/drawing/2014/main" id="{35F727AD-E63B-412E-B986-D86DFE5EED29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3272691" y="2376488"/>
            <a:ext cx="2728800" cy="3344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8CEE6CD4-960B-4926-8A35-E8FF363F872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185382" y="1710000"/>
            <a:ext cx="2728800" cy="604800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US" dirty="0"/>
              <a:t>Click to add text</a:t>
            </a:r>
            <a:endParaRPr lang="en-GB" dirty="0"/>
          </a:p>
        </p:txBody>
      </p:sp>
      <p:sp>
        <p:nvSpPr>
          <p:cNvPr id="16" name="Content Placeholder 15">
            <a:extLst>
              <a:ext uri="{FF2B5EF4-FFF2-40B4-BE49-F238E27FC236}">
                <a16:creationId xmlns:a16="http://schemas.microsoft.com/office/drawing/2014/main" id="{E544BF1C-E9EC-43D2-A239-79E43B7C24CD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6185382" y="2376000"/>
            <a:ext cx="2728800" cy="3344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A27027DC-FD56-4CD6-8B38-7C623A97D1C4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098074" y="1710000"/>
            <a:ext cx="2728800" cy="604800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US" dirty="0"/>
              <a:t>Click to add text</a:t>
            </a:r>
            <a:endParaRPr lang="en-GB" dirty="0"/>
          </a:p>
        </p:txBody>
      </p:sp>
      <p:sp>
        <p:nvSpPr>
          <p:cNvPr id="20" name="Content Placeholder 19">
            <a:extLst>
              <a:ext uri="{FF2B5EF4-FFF2-40B4-BE49-F238E27FC236}">
                <a16:creationId xmlns:a16="http://schemas.microsoft.com/office/drawing/2014/main" id="{5513656D-7804-45C7-9561-4FFDBE1F523B}"/>
              </a:ext>
            </a:extLst>
          </p:cNvPr>
          <p:cNvSpPr>
            <a:spLocks noGrp="1"/>
          </p:cNvSpPr>
          <p:nvPr>
            <p:ph sz="quarter" idx="19" hasCustomPrompt="1"/>
          </p:nvPr>
        </p:nvSpPr>
        <p:spPr>
          <a:xfrm>
            <a:off x="9098074" y="2376488"/>
            <a:ext cx="2728800" cy="3343275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5AA444E5-6DCB-4387-82D7-374FBA34E3ED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60363" y="910800"/>
            <a:ext cx="11466512" cy="396000"/>
          </a:xfrm>
        </p:spPr>
        <p:txBody>
          <a:bodyPr/>
          <a:lstStyle>
            <a:lvl1pPr>
              <a:defRPr sz="2200"/>
            </a:lvl1pPr>
            <a:lvl2pPr>
              <a:defRPr sz="2200"/>
            </a:lvl2pPr>
            <a:lvl3pPr>
              <a:defRPr sz="2200"/>
            </a:lvl3pPr>
            <a:lvl4pPr>
              <a:defRPr sz="2200"/>
            </a:lvl4pPr>
            <a:lvl5pPr>
              <a:defRPr sz="2200"/>
            </a:lvl5pPr>
          </a:lstStyle>
          <a:p>
            <a:pPr lvl="0"/>
            <a:r>
              <a:rPr lang="en-US" dirty="0"/>
              <a:t>Click to add subtitle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88487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5 x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E2EED13-8109-40D7-B85E-48D72364D6E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9999" y="430718"/>
            <a:ext cx="11466875" cy="40320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add title</a:t>
            </a:r>
            <a:endParaRPr lang="en-GB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5A60EB60-D174-4782-B63F-DCF2657E1B1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856913" y="6390000"/>
            <a:ext cx="969962" cy="196850"/>
          </a:xfrm>
          <a:prstGeom prst="rect">
            <a:avLst/>
          </a:prstGeom>
        </p:spPr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54526FD-FB6E-4148-89B3-7D266E27BD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72400" y="6390000"/>
            <a:ext cx="7495200" cy="198000"/>
          </a:xfrm>
          <a:prstGeom prst="rect">
            <a:avLst/>
          </a:prstGeom>
        </p:spPr>
        <p:txBody>
          <a:bodyPr/>
          <a:lstStyle/>
          <a:p>
            <a:endParaRPr lang="en-GB" dirty="0"/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AC5E99A7-B8B8-4860-8872-63A20BC4983E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60363" y="1710000"/>
            <a:ext cx="2149200" cy="3999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136CF45-35B9-4F30-93CE-11D7DC6AE4AB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689691" y="1710000"/>
            <a:ext cx="2149200" cy="3999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0" name="Content Placeholder 9">
            <a:extLst>
              <a:ext uri="{FF2B5EF4-FFF2-40B4-BE49-F238E27FC236}">
                <a16:creationId xmlns:a16="http://schemas.microsoft.com/office/drawing/2014/main" id="{A190C909-262D-4930-924B-8C4285CF8554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5019019" y="1710000"/>
            <a:ext cx="2149200" cy="3999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2" name="Content Placeholder 11">
            <a:extLst>
              <a:ext uri="{FF2B5EF4-FFF2-40B4-BE49-F238E27FC236}">
                <a16:creationId xmlns:a16="http://schemas.microsoft.com/office/drawing/2014/main" id="{C18864E4-1D92-4544-8F52-1155810D7924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7348347" y="1710000"/>
            <a:ext cx="2149200" cy="3999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4" name="Content Placeholder 13">
            <a:extLst>
              <a:ext uri="{FF2B5EF4-FFF2-40B4-BE49-F238E27FC236}">
                <a16:creationId xmlns:a16="http://schemas.microsoft.com/office/drawing/2014/main" id="{E68E0E68-5345-4D62-8D07-AE58AE330678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9677674" y="1710000"/>
            <a:ext cx="2149200" cy="3999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3E23F4F6-B0E8-4724-933C-35F21A7E423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0874" y="910800"/>
            <a:ext cx="11466000" cy="396000"/>
          </a:xfrm>
        </p:spPr>
        <p:txBody>
          <a:bodyPr/>
          <a:lstStyle>
            <a:lvl1pPr>
              <a:defRPr sz="2200"/>
            </a:lvl1pPr>
            <a:lvl2pPr>
              <a:defRPr sz="2200"/>
            </a:lvl2pPr>
            <a:lvl3pPr>
              <a:defRPr sz="2200"/>
            </a:lvl3pPr>
            <a:lvl4pPr>
              <a:defRPr sz="2200"/>
            </a:lvl4pPr>
            <a:lvl5pPr>
              <a:defRPr sz="2200"/>
            </a:lvl5pPr>
          </a:lstStyle>
          <a:p>
            <a:pPr lvl="0"/>
            <a:r>
              <a:rPr lang="en-US" dirty="0"/>
              <a:t>Click to add subtitle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55749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image" Target="../media/image1.emf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2.xml"/><Relationship Id="rId18" Type="http://schemas.openxmlformats.org/officeDocument/2006/relationships/slideLayout" Target="../slideLayouts/slideLayout37.xml"/><Relationship Id="rId26" Type="http://schemas.openxmlformats.org/officeDocument/2006/relationships/slideLayout" Target="../slideLayouts/slideLayout45.xml"/><Relationship Id="rId3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40.xml"/><Relationship Id="rId7" Type="http://schemas.openxmlformats.org/officeDocument/2006/relationships/slideLayout" Target="../slideLayouts/slideLayout26.xml"/><Relationship Id="rId12" Type="http://schemas.openxmlformats.org/officeDocument/2006/relationships/slideLayout" Target="../slideLayouts/slideLayout31.xml"/><Relationship Id="rId17" Type="http://schemas.openxmlformats.org/officeDocument/2006/relationships/slideLayout" Target="../slideLayouts/slideLayout36.xml"/><Relationship Id="rId25" Type="http://schemas.openxmlformats.org/officeDocument/2006/relationships/slideLayout" Target="../slideLayouts/slideLayout44.xml"/><Relationship Id="rId33" Type="http://schemas.openxmlformats.org/officeDocument/2006/relationships/theme" Target="../theme/theme2.xml"/><Relationship Id="rId2" Type="http://schemas.openxmlformats.org/officeDocument/2006/relationships/slideLayout" Target="../slideLayouts/slideLayout21.xml"/><Relationship Id="rId16" Type="http://schemas.openxmlformats.org/officeDocument/2006/relationships/slideLayout" Target="../slideLayouts/slideLayout35.xml"/><Relationship Id="rId20" Type="http://schemas.openxmlformats.org/officeDocument/2006/relationships/slideLayout" Target="../slideLayouts/slideLayout39.xml"/><Relationship Id="rId29" Type="http://schemas.openxmlformats.org/officeDocument/2006/relationships/slideLayout" Target="../slideLayouts/slideLayout48.xml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11" Type="http://schemas.openxmlformats.org/officeDocument/2006/relationships/slideLayout" Target="../slideLayouts/slideLayout30.xml"/><Relationship Id="rId24" Type="http://schemas.openxmlformats.org/officeDocument/2006/relationships/slideLayout" Target="../slideLayouts/slideLayout43.xml"/><Relationship Id="rId32" Type="http://schemas.openxmlformats.org/officeDocument/2006/relationships/slideLayout" Target="../slideLayouts/slideLayout51.xml"/><Relationship Id="rId5" Type="http://schemas.openxmlformats.org/officeDocument/2006/relationships/slideLayout" Target="../slideLayouts/slideLayout24.xml"/><Relationship Id="rId15" Type="http://schemas.openxmlformats.org/officeDocument/2006/relationships/slideLayout" Target="../slideLayouts/slideLayout34.xml"/><Relationship Id="rId23" Type="http://schemas.openxmlformats.org/officeDocument/2006/relationships/slideLayout" Target="../slideLayouts/slideLayout42.xml"/><Relationship Id="rId28" Type="http://schemas.openxmlformats.org/officeDocument/2006/relationships/slideLayout" Target="../slideLayouts/slideLayout47.xml"/><Relationship Id="rId10" Type="http://schemas.openxmlformats.org/officeDocument/2006/relationships/slideLayout" Target="../slideLayouts/slideLayout29.xml"/><Relationship Id="rId19" Type="http://schemas.openxmlformats.org/officeDocument/2006/relationships/slideLayout" Target="../slideLayouts/slideLayout38.xml"/><Relationship Id="rId31" Type="http://schemas.openxmlformats.org/officeDocument/2006/relationships/slideLayout" Target="../slideLayouts/slideLayout50.xml"/><Relationship Id="rId4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8.xml"/><Relationship Id="rId14" Type="http://schemas.openxmlformats.org/officeDocument/2006/relationships/slideLayout" Target="../slideLayouts/slideLayout33.xml"/><Relationship Id="rId22" Type="http://schemas.openxmlformats.org/officeDocument/2006/relationships/slideLayout" Target="../slideLayouts/slideLayout41.xml"/><Relationship Id="rId27" Type="http://schemas.openxmlformats.org/officeDocument/2006/relationships/slideLayout" Target="../slideLayouts/slideLayout46.xml"/><Relationship Id="rId30" Type="http://schemas.openxmlformats.org/officeDocument/2006/relationships/slideLayout" Target="../slideLayouts/slideLayout49.xml"/><Relationship Id="rId8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Title Placeholder 1"/>
          <p:cNvSpPr>
            <a:spLocks noGrp="1"/>
          </p:cNvSpPr>
          <p:nvPr>
            <p:ph type="title"/>
          </p:nvPr>
        </p:nvSpPr>
        <p:spPr>
          <a:xfrm>
            <a:off x="359999" y="430718"/>
            <a:ext cx="11466875" cy="403200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en-US" dirty="0"/>
              <a:t>Click to add title</a:t>
            </a:r>
            <a:endParaRPr lang="en-GB" dirty="0"/>
          </a:p>
        </p:txBody>
      </p:sp>
      <p:sp>
        <p:nvSpPr>
          <p:cNvPr id="92" name="Text Placeholder 2"/>
          <p:cNvSpPr>
            <a:spLocks noGrp="1"/>
          </p:cNvSpPr>
          <p:nvPr>
            <p:ph type="body" idx="1"/>
          </p:nvPr>
        </p:nvSpPr>
        <p:spPr>
          <a:xfrm>
            <a:off x="359999" y="1710000"/>
            <a:ext cx="11466875" cy="39996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grpSp>
        <p:nvGrpSpPr>
          <p:cNvPr id="2" name="Group 1"/>
          <p:cNvGrpSpPr/>
          <p:nvPr userDrawn="1"/>
        </p:nvGrpSpPr>
        <p:grpSpPr>
          <a:xfrm>
            <a:off x="-1143000" y="-600255"/>
            <a:ext cx="13680281" cy="6913023"/>
            <a:chOff x="-1143000" y="-600255"/>
            <a:chExt cx="13680281" cy="6913023"/>
          </a:xfrm>
        </p:grpSpPr>
        <p:cxnSp>
          <p:nvCxnSpPr>
            <p:cNvPr id="14" name="Straight Connector 13"/>
            <p:cNvCxnSpPr/>
            <p:nvPr userDrawn="1"/>
          </p:nvCxnSpPr>
          <p:spPr>
            <a:xfrm>
              <a:off x="-256200" y="1710267"/>
              <a:ext cx="180000" cy="0"/>
            </a:xfrm>
            <a:prstGeom prst="line">
              <a:avLst/>
            </a:prstGeom>
            <a:ln w="6350">
              <a:gradFill>
                <a:gsLst>
                  <a:gs pos="0">
                    <a:srgbClr val="F2DA64"/>
                  </a:gs>
                  <a:gs pos="18000">
                    <a:srgbClr val="A27700"/>
                  </a:gs>
                  <a:gs pos="71000">
                    <a:srgbClr val="D7B446"/>
                  </a:gs>
                  <a:gs pos="51000">
                    <a:srgbClr val="F2DA64"/>
                  </a:gs>
                  <a:gs pos="100000">
                    <a:srgbClr val="987000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 userDrawn="1"/>
          </p:nvCxnSpPr>
          <p:spPr>
            <a:xfrm>
              <a:off x="-256200" y="6143820"/>
              <a:ext cx="180000" cy="0"/>
            </a:xfrm>
            <a:prstGeom prst="line">
              <a:avLst/>
            </a:prstGeom>
            <a:ln w="6350">
              <a:gradFill>
                <a:gsLst>
                  <a:gs pos="0">
                    <a:srgbClr val="F2DA64"/>
                  </a:gs>
                  <a:gs pos="18000">
                    <a:srgbClr val="A27700"/>
                  </a:gs>
                  <a:gs pos="71000">
                    <a:srgbClr val="D7B446"/>
                  </a:gs>
                  <a:gs pos="51000">
                    <a:srgbClr val="F2DA64"/>
                  </a:gs>
                  <a:gs pos="100000">
                    <a:srgbClr val="987000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 userDrawn="1"/>
          </p:nvCxnSpPr>
          <p:spPr>
            <a:xfrm>
              <a:off x="-256200" y="3426354"/>
              <a:ext cx="180000" cy="0"/>
            </a:xfrm>
            <a:prstGeom prst="line">
              <a:avLst/>
            </a:prstGeom>
            <a:ln w="6350">
              <a:gradFill>
                <a:gsLst>
                  <a:gs pos="0">
                    <a:srgbClr val="F2DA64"/>
                  </a:gs>
                  <a:gs pos="18000">
                    <a:srgbClr val="A27700"/>
                  </a:gs>
                  <a:gs pos="71000">
                    <a:srgbClr val="D7B446"/>
                  </a:gs>
                  <a:gs pos="51000">
                    <a:srgbClr val="F2DA64"/>
                  </a:gs>
                  <a:gs pos="100000">
                    <a:srgbClr val="987000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/>
            <p:cNvCxnSpPr/>
            <p:nvPr userDrawn="1"/>
          </p:nvCxnSpPr>
          <p:spPr>
            <a:xfrm>
              <a:off x="-256200" y="5714470"/>
              <a:ext cx="180000" cy="0"/>
            </a:xfrm>
            <a:prstGeom prst="line">
              <a:avLst/>
            </a:prstGeom>
            <a:ln w="6350">
              <a:gradFill>
                <a:gsLst>
                  <a:gs pos="0">
                    <a:srgbClr val="F2DA64"/>
                  </a:gs>
                  <a:gs pos="18000">
                    <a:srgbClr val="A27700"/>
                  </a:gs>
                  <a:gs pos="71000">
                    <a:srgbClr val="D7B446"/>
                  </a:gs>
                  <a:gs pos="51000">
                    <a:srgbClr val="F2DA64"/>
                  </a:gs>
                  <a:gs pos="100000">
                    <a:srgbClr val="987000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TextBox 50"/>
            <p:cNvSpPr txBox="1"/>
            <p:nvPr userDrawn="1"/>
          </p:nvSpPr>
          <p:spPr>
            <a:xfrm>
              <a:off x="-747711" y="1646156"/>
              <a:ext cx="438671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800" dirty="0">
                  <a:solidFill>
                    <a:schemeClr val="tx1"/>
                  </a:solidFill>
                </a:rPr>
                <a:t>4.78cm</a:t>
              </a:r>
            </a:p>
          </p:txBody>
        </p:sp>
        <p:sp>
          <p:nvSpPr>
            <p:cNvPr id="54" name="TextBox 53"/>
            <p:cNvSpPr txBox="1"/>
            <p:nvPr userDrawn="1"/>
          </p:nvSpPr>
          <p:spPr>
            <a:xfrm>
              <a:off x="-747711" y="3357884"/>
              <a:ext cx="438671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800" dirty="0">
                  <a:solidFill>
                    <a:schemeClr val="tx1"/>
                  </a:solidFill>
                </a:rPr>
                <a:t>0 cm</a:t>
              </a:r>
            </a:p>
          </p:txBody>
        </p:sp>
        <p:sp>
          <p:nvSpPr>
            <p:cNvPr id="58" name="TextBox 57"/>
            <p:cNvSpPr txBox="1"/>
            <p:nvPr userDrawn="1"/>
          </p:nvSpPr>
          <p:spPr>
            <a:xfrm>
              <a:off x="-747711" y="5640188"/>
              <a:ext cx="438671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800" dirty="0">
                  <a:solidFill>
                    <a:schemeClr val="tx1"/>
                  </a:solidFill>
                </a:rPr>
                <a:t>6.35 cm</a:t>
              </a:r>
            </a:p>
          </p:txBody>
        </p:sp>
        <p:sp>
          <p:nvSpPr>
            <p:cNvPr id="60" name="TextBox 59"/>
            <p:cNvSpPr txBox="1"/>
            <p:nvPr userDrawn="1"/>
          </p:nvSpPr>
          <p:spPr>
            <a:xfrm>
              <a:off x="304800" y="-437436"/>
              <a:ext cx="438671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GB" sz="800" dirty="0">
                  <a:solidFill>
                    <a:schemeClr val="tx1"/>
                  </a:solidFill>
                </a:rPr>
                <a:t>15.93cm</a:t>
              </a:r>
            </a:p>
          </p:txBody>
        </p:sp>
        <p:sp>
          <p:nvSpPr>
            <p:cNvPr id="72" name="TextBox 71"/>
            <p:cNvSpPr txBox="1"/>
            <p:nvPr userDrawn="1"/>
          </p:nvSpPr>
          <p:spPr>
            <a:xfrm>
              <a:off x="11426031" y="-437436"/>
              <a:ext cx="438671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800" dirty="0">
                  <a:solidFill>
                    <a:schemeClr val="tx1"/>
                  </a:solidFill>
                </a:rPr>
                <a:t>15.93 cm</a:t>
              </a:r>
            </a:p>
          </p:txBody>
        </p:sp>
        <p:cxnSp>
          <p:nvCxnSpPr>
            <p:cNvPr id="5" name="Straight Connector 4"/>
            <p:cNvCxnSpPr/>
            <p:nvPr userDrawn="1"/>
          </p:nvCxnSpPr>
          <p:spPr>
            <a:xfrm>
              <a:off x="361588" y="-265725"/>
              <a:ext cx="0" cy="180000"/>
            </a:xfrm>
            <a:prstGeom prst="line">
              <a:avLst/>
            </a:prstGeom>
            <a:ln w="6350">
              <a:gradFill>
                <a:gsLst>
                  <a:gs pos="0">
                    <a:srgbClr val="F2DA64"/>
                  </a:gs>
                  <a:gs pos="18000">
                    <a:srgbClr val="A27700"/>
                  </a:gs>
                  <a:gs pos="71000">
                    <a:srgbClr val="D7B446"/>
                  </a:gs>
                  <a:gs pos="51000">
                    <a:srgbClr val="F2DA64"/>
                  </a:gs>
                  <a:gs pos="100000">
                    <a:srgbClr val="987000"/>
                  </a:gs>
                </a:gsLst>
                <a:lin ang="540000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" name="TextBox 84"/>
            <p:cNvSpPr txBox="1"/>
            <p:nvPr userDrawn="1"/>
          </p:nvSpPr>
          <p:spPr>
            <a:xfrm>
              <a:off x="-1143000" y="5763299"/>
              <a:ext cx="833960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800" dirty="0">
                  <a:solidFill>
                    <a:schemeClr val="tx1"/>
                  </a:solidFill>
                </a:rPr>
                <a:t>Content Bottom</a:t>
              </a:r>
            </a:p>
          </p:txBody>
        </p:sp>
        <p:sp>
          <p:nvSpPr>
            <p:cNvPr id="86" name="TextBox 85"/>
            <p:cNvSpPr txBox="1"/>
            <p:nvPr userDrawn="1"/>
          </p:nvSpPr>
          <p:spPr>
            <a:xfrm>
              <a:off x="-1143000" y="1769267"/>
              <a:ext cx="833960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800" dirty="0">
                  <a:solidFill>
                    <a:schemeClr val="tx1"/>
                  </a:solidFill>
                </a:rPr>
                <a:t>Content Top</a:t>
              </a:r>
            </a:p>
          </p:txBody>
        </p:sp>
        <p:sp>
          <p:nvSpPr>
            <p:cNvPr id="88" name="TextBox 87"/>
            <p:cNvSpPr txBox="1"/>
            <p:nvPr userDrawn="1"/>
          </p:nvSpPr>
          <p:spPr>
            <a:xfrm>
              <a:off x="-590537" y="-438330"/>
              <a:ext cx="833960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800" dirty="0">
                  <a:solidFill>
                    <a:schemeClr val="tx1"/>
                  </a:solidFill>
                </a:rPr>
                <a:t>Left Margin</a:t>
              </a:r>
            </a:p>
          </p:txBody>
        </p:sp>
        <p:sp>
          <p:nvSpPr>
            <p:cNvPr id="89" name="TextBox 88"/>
            <p:cNvSpPr txBox="1"/>
            <p:nvPr userDrawn="1"/>
          </p:nvSpPr>
          <p:spPr>
            <a:xfrm>
              <a:off x="11898039" y="-438330"/>
              <a:ext cx="639242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GB" sz="800" dirty="0">
                  <a:solidFill>
                    <a:schemeClr val="tx1"/>
                  </a:solidFill>
                </a:rPr>
                <a:t>Right Margin</a:t>
              </a:r>
            </a:p>
          </p:txBody>
        </p:sp>
        <p:cxnSp>
          <p:nvCxnSpPr>
            <p:cNvPr id="98" name="Straight Connector 97"/>
            <p:cNvCxnSpPr/>
            <p:nvPr userDrawn="1"/>
          </p:nvCxnSpPr>
          <p:spPr>
            <a:xfrm>
              <a:off x="6096000" y="-363357"/>
              <a:ext cx="0" cy="180000"/>
            </a:xfrm>
            <a:prstGeom prst="line">
              <a:avLst/>
            </a:prstGeom>
            <a:ln w="6350">
              <a:gradFill>
                <a:gsLst>
                  <a:gs pos="0">
                    <a:srgbClr val="F2DA64"/>
                  </a:gs>
                  <a:gs pos="18000">
                    <a:srgbClr val="A27700"/>
                  </a:gs>
                  <a:gs pos="71000">
                    <a:srgbClr val="D7B446"/>
                  </a:gs>
                  <a:gs pos="51000">
                    <a:srgbClr val="F2DA64"/>
                  </a:gs>
                  <a:gs pos="100000">
                    <a:srgbClr val="987000"/>
                  </a:gs>
                </a:gsLst>
                <a:lin ang="540000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 userDrawn="1"/>
          </p:nvSpPr>
          <p:spPr>
            <a:xfrm>
              <a:off x="5914719" y="-600255"/>
              <a:ext cx="362256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GB" sz="800" dirty="0">
                  <a:solidFill>
                    <a:schemeClr val="tx1"/>
                  </a:solidFill>
                </a:rPr>
                <a:t>Middle </a:t>
              </a:r>
              <a:br>
                <a:rPr lang="en-GB" sz="800" dirty="0">
                  <a:solidFill>
                    <a:schemeClr val="tx1"/>
                  </a:solidFill>
                </a:rPr>
              </a:br>
              <a:r>
                <a:rPr lang="en-GB" sz="800" dirty="0">
                  <a:solidFill>
                    <a:schemeClr val="tx1"/>
                  </a:solidFill>
                </a:rPr>
                <a:t>0cm </a:t>
              </a:r>
            </a:p>
          </p:txBody>
        </p:sp>
        <p:sp>
          <p:nvSpPr>
            <p:cNvPr id="101" name="TextBox 100"/>
            <p:cNvSpPr txBox="1"/>
            <p:nvPr userDrawn="1"/>
          </p:nvSpPr>
          <p:spPr>
            <a:xfrm>
              <a:off x="5636264" y="-208836"/>
              <a:ext cx="362256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GB" sz="800" dirty="0">
                  <a:solidFill>
                    <a:schemeClr val="tx1"/>
                  </a:solidFill>
                </a:rPr>
                <a:t>0.26cm</a:t>
              </a:r>
            </a:p>
          </p:txBody>
        </p:sp>
        <p:cxnSp>
          <p:nvCxnSpPr>
            <p:cNvPr id="104" name="Straight Connector 103"/>
            <p:cNvCxnSpPr/>
            <p:nvPr userDrawn="1"/>
          </p:nvCxnSpPr>
          <p:spPr>
            <a:xfrm>
              <a:off x="6000389" y="-265725"/>
              <a:ext cx="0" cy="180000"/>
            </a:xfrm>
            <a:prstGeom prst="line">
              <a:avLst/>
            </a:prstGeom>
            <a:ln w="6350">
              <a:gradFill>
                <a:gsLst>
                  <a:gs pos="0">
                    <a:srgbClr val="F2DA64"/>
                  </a:gs>
                  <a:gs pos="18000">
                    <a:srgbClr val="A27700"/>
                  </a:gs>
                  <a:gs pos="71000">
                    <a:srgbClr val="D7B446"/>
                  </a:gs>
                  <a:gs pos="51000">
                    <a:srgbClr val="F2DA64"/>
                  </a:gs>
                  <a:gs pos="100000">
                    <a:srgbClr val="987000"/>
                  </a:gs>
                </a:gsLst>
                <a:lin ang="540000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/>
            <p:cNvCxnSpPr/>
            <p:nvPr userDrawn="1"/>
          </p:nvCxnSpPr>
          <p:spPr>
            <a:xfrm>
              <a:off x="6190362" y="-265725"/>
              <a:ext cx="0" cy="180000"/>
            </a:xfrm>
            <a:prstGeom prst="line">
              <a:avLst/>
            </a:prstGeom>
            <a:ln w="6350">
              <a:gradFill>
                <a:gsLst>
                  <a:gs pos="0">
                    <a:srgbClr val="F2DA64"/>
                  </a:gs>
                  <a:gs pos="18000">
                    <a:srgbClr val="A27700"/>
                  </a:gs>
                  <a:gs pos="71000">
                    <a:srgbClr val="D7B446"/>
                  </a:gs>
                  <a:gs pos="51000">
                    <a:srgbClr val="F2DA64"/>
                  </a:gs>
                  <a:gs pos="100000">
                    <a:srgbClr val="987000"/>
                  </a:gs>
                </a:gsLst>
                <a:lin ang="540000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" name="TextBox 105"/>
            <p:cNvSpPr txBox="1"/>
            <p:nvPr userDrawn="1"/>
          </p:nvSpPr>
          <p:spPr>
            <a:xfrm>
              <a:off x="6191102" y="-208836"/>
              <a:ext cx="362256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GB" sz="800" dirty="0">
                  <a:solidFill>
                    <a:schemeClr val="tx1"/>
                  </a:solidFill>
                </a:rPr>
                <a:t>0.26cm</a:t>
              </a:r>
            </a:p>
          </p:txBody>
        </p:sp>
        <p:cxnSp>
          <p:nvCxnSpPr>
            <p:cNvPr id="107" name="Straight Connector 106"/>
            <p:cNvCxnSpPr/>
            <p:nvPr userDrawn="1"/>
          </p:nvCxnSpPr>
          <p:spPr>
            <a:xfrm>
              <a:off x="11836111" y="-265725"/>
              <a:ext cx="0" cy="180000"/>
            </a:xfrm>
            <a:prstGeom prst="line">
              <a:avLst/>
            </a:prstGeom>
            <a:ln w="6350">
              <a:gradFill>
                <a:gsLst>
                  <a:gs pos="0">
                    <a:srgbClr val="F2DA64"/>
                  </a:gs>
                  <a:gs pos="18000">
                    <a:srgbClr val="A27700"/>
                  </a:gs>
                  <a:gs pos="71000">
                    <a:srgbClr val="D7B446"/>
                  </a:gs>
                  <a:gs pos="51000">
                    <a:srgbClr val="F2DA64"/>
                  </a:gs>
                  <a:gs pos="100000">
                    <a:srgbClr val="987000"/>
                  </a:gs>
                </a:gsLst>
                <a:lin ang="540000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/>
            <p:cNvCxnSpPr/>
            <p:nvPr userDrawn="1"/>
          </p:nvCxnSpPr>
          <p:spPr>
            <a:xfrm>
              <a:off x="-256200" y="430824"/>
              <a:ext cx="180000" cy="0"/>
            </a:xfrm>
            <a:prstGeom prst="line">
              <a:avLst/>
            </a:prstGeom>
            <a:ln w="6350">
              <a:gradFill>
                <a:gsLst>
                  <a:gs pos="0">
                    <a:srgbClr val="F2DA64"/>
                  </a:gs>
                  <a:gs pos="18000">
                    <a:srgbClr val="A27700"/>
                  </a:gs>
                  <a:gs pos="71000">
                    <a:srgbClr val="D7B446"/>
                  </a:gs>
                  <a:gs pos="51000">
                    <a:srgbClr val="F2DA64"/>
                  </a:gs>
                  <a:gs pos="100000">
                    <a:srgbClr val="987000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 userDrawn="1"/>
          </p:nvSpPr>
          <p:spPr>
            <a:xfrm>
              <a:off x="-747711" y="404813"/>
              <a:ext cx="438671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800" dirty="0">
                  <a:solidFill>
                    <a:schemeClr val="tx1"/>
                  </a:solidFill>
                </a:rPr>
                <a:t>8.33cm</a:t>
              </a:r>
            </a:p>
          </p:txBody>
        </p:sp>
        <p:sp>
          <p:nvSpPr>
            <p:cNvPr id="110" name="TextBox 109"/>
            <p:cNvSpPr txBox="1"/>
            <p:nvPr userDrawn="1"/>
          </p:nvSpPr>
          <p:spPr>
            <a:xfrm>
              <a:off x="-1143000" y="527924"/>
              <a:ext cx="833960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800" dirty="0">
                  <a:solidFill>
                    <a:schemeClr val="tx1"/>
                  </a:solidFill>
                </a:rPr>
                <a:t>Title Top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A925CEB6-6DDA-49BF-824C-CFA9D8A07E3F}"/>
                </a:ext>
              </a:extLst>
            </p:cNvPr>
            <p:cNvSpPr txBox="1"/>
            <p:nvPr userDrawn="1"/>
          </p:nvSpPr>
          <p:spPr>
            <a:xfrm>
              <a:off x="-747711" y="6066546"/>
              <a:ext cx="438671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800" dirty="0">
                  <a:solidFill>
                    <a:schemeClr val="tx1"/>
                  </a:solidFill>
                </a:rPr>
                <a:t>7.54 cm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E1658A23-15A2-4406-AF7E-89707B5575E7}"/>
                </a:ext>
              </a:extLst>
            </p:cNvPr>
            <p:cNvSpPr txBox="1"/>
            <p:nvPr userDrawn="1"/>
          </p:nvSpPr>
          <p:spPr>
            <a:xfrm>
              <a:off x="-1143000" y="6189657"/>
              <a:ext cx="833960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800" dirty="0">
                  <a:solidFill>
                    <a:schemeClr val="tx1"/>
                  </a:solidFill>
                </a:rPr>
                <a:t>Image Bottom</a:t>
              </a:r>
            </a:p>
          </p:txBody>
        </p:sp>
      </p:grpSp>
      <p:pic>
        <p:nvPicPr>
          <p:cNvPr id="35" name="Obraz 34">
            <a:extLst>
              <a:ext uri="{FF2B5EF4-FFF2-40B4-BE49-F238E27FC236}">
                <a16:creationId xmlns:a16="http://schemas.microsoft.com/office/drawing/2014/main" id="{D42278B2-BE3A-EFA1-9154-1762FB18D170}"/>
              </a:ext>
            </a:extLst>
          </p:cNvPr>
          <p:cNvPicPr>
            <a:picLocks noChangeAspect="1"/>
          </p:cNvPicPr>
          <p:nvPr userDrawn="1"/>
        </p:nvPicPr>
        <p:blipFill>
          <a:blip r:embed="rId2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6888" y="6223048"/>
            <a:ext cx="1480911" cy="87112"/>
          </a:xfrm>
          <a:prstGeom prst="rect">
            <a:avLst/>
          </a:prstGeom>
        </p:spPr>
      </p:pic>
      <p:sp>
        <p:nvSpPr>
          <p:cNvPr id="36" name="Symbol zastępczy numeru slajdu 18">
            <a:extLst>
              <a:ext uri="{FF2B5EF4-FFF2-40B4-BE49-F238E27FC236}">
                <a16:creationId xmlns:a16="http://schemas.microsoft.com/office/drawing/2014/main" id="{F4401ECE-723D-E801-1CC7-6A9F41587180}"/>
              </a:ext>
            </a:extLst>
          </p:cNvPr>
          <p:cNvSpPr txBox="1">
            <a:spLocks/>
          </p:cNvSpPr>
          <p:nvPr userDrawn="1"/>
        </p:nvSpPr>
        <p:spPr>
          <a:xfrm>
            <a:off x="8793825" y="6146910"/>
            <a:ext cx="2743200" cy="173355"/>
          </a:xfrm>
          <a:prstGeom prst="rect">
            <a:avLst/>
          </a:prstGeom>
        </p:spPr>
        <p:txBody>
          <a:bodyPr/>
          <a:lstStyle>
            <a:defPPr>
              <a:defRPr lang="pl-PL"/>
            </a:defPPr>
            <a:lvl1pPr marL="0" algn="r" defTabSz="914400" rtl="0" eaLnBrk="1" latinLnBrk="0" hangingPunct="1">
              <a:defRPr sz="1000" b="0" i="0" kern="1200">
                <a:solidFill>
                  <a:schemeClr val="tx1"/>
                </a:solidFill>
                <a:latin typeface="Faktum Light" panose="020B0003030202060203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E3F5349-6E6D-7945-8DCF-C016E38383F6}" type="slidenum">
              <a:rPr lang="pl-PL" b="1" i="0" smtClean="0">
                <a:solidFill>
                  <a:srgbClr val="000064"/>
                </a:solidFill>
                <a:latin typeface="Arial Black" panose="020B0604020202020204" pitchFamily="34" charset="0"/>
                <a:cs typeface="Arial Black" panose="020B0604020202020204" pitchFamily="34" charset="0"/>
              </a:rPr>
              <a:pPr/>
              <a:t>‹#›</a:t>
            </a:fld>
            <a:endParaRPr lang="pl-PL" b="1" i="0" dirty="0">
              <a:solidFill>
                <a:srgbClr val="000064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06627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1" r:id="rId1"/>
    <p:sldLayoutId id="2147483762" r:id="rId2"/>
    <p:sldLayoutId id="2147483763" r:id="rId3"/>
    <p:sldLayoutId id="2147483764" r:id="rId4"/>
    <p:sldLayoutId id="2147483765" r:id="rId5"/>
    <p:sldLayoutId id="2147483766" r:id="rId6"/>
    <p:sldLayoutId id="2147483767" r:id="rId7"/>
    <p:sldLayoutId id="2147483768" r:id="rId8"/>
    <p:sldLayoutId id="2147483769" r:id="rId9"/>
    <p:sldLayoutId id="2147483770" r:id="rId10"/>
    <p:sldLayoutId id="2147483771" r:id="rId11"/>
    <p:sldLayoutId id="2147483772" r:id="rId12"/>
    <p:sldLayoutId id="2147483773" r:id="rId13"/>
    <p:sldLayoutId id="2147483774" r:id="rId14"/>
    <p:sldLayoutId id="2147483775" r:id="rId15"/>
    <p:sldLayoutId id="2147483776" r:id="rId16"/>
    <p:sldLayoutId id="2147483822" r:id="rId17"/>
    <p:sldLayoutId id="2147483824" r:id="rId18"/>
    <p:sldLayoutId id="2147483825" r:id="rId19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dt="0"/>
  <p:txStyles>
    <p:titleStyle>
      <a:lvl1pPr algn="l" defTabSz="914400" rtl="0" eaLnBrk="1" latinLnBrk="0" hangingPunct="1">
        <a:lnSpc>
          <a:spcPct val="100000"/>
        </a:lnSpc>
        <a:spcBef>
          <a:spcPts val="600"/>
        </a:spcBef>
        <a:buNone/>
        <a:defRPr sz="24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200"/>
        </a:spcBef>
        <a:buFont typeface="Arial" panose="020B0604020202020204" pitchFamily="34" charset="0"/>
        <a:buNone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180975" indent="-180975" algn="l" defTabSz="914400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ꟷ"/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360000" indent="-180975" algn="l" defTabSz="914400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ꟷ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540000" indent="-180975" algn="l" defTabSz="914400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ꟷ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720000" indent="-180000" algn="l" defTabSz="914400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ꟷ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2" orient="horz" pos="2160" userDrawn="1">
          <p15:clr>
            <a:srgbClr val="F26B43"/>
          </p15:clr>
        </p15:guide>
        <p15:guide id="14" pos="7453" userDrawn="1">
          <p15:clr>
            <a:srgbClr val="F26B43"/>
          </p15:clr>
        </p15:guide>
        <p15:guide id="28" orient="horz" pos="1076" userDrawn="1">
          <p15:clr>
            <a:srgbClr val="F26B43"/>
          </p15:clr>
        </p15:guide>
        <p15:guide id="29" orient="horz" pos="270" userDrawn="1">
          <p15:clr>
            <a:srgbClr val="F26B43"/>
          </p15:clr>
        </p15:guide>
        <p15:guide id="33" orient="horz" pos="3600" userDrawn="1">
          <p15:clr>
            <a:srgbClr val="F26B43"/>
          </p15:clr>
        </p15:guide>
        <p15:guide id="35" pos="228" userDrawn="1">
          <p15:clr>
            <a:srgbClr val="F26B43"/>
          </p15:clr>
        </p15:guide>
        <p15:guide id="36" pos="3840" userDrawn="1">
          <p15:clr>
            <a:srgbClr val="F26B43"/>
          </p15:clr>
        </p15:guide>
        <p15:guide id="37" pos="3782" userDrawn="1">
          <p15:clr>
            <a:srgbClr val="F26B43"/>
          </p15:clr>
        </p15:guide>
        <p15:guide id="38" pos="3900" userDrawn="1">
          <p15:clr>
            <a:srgbClr val="F26B43"/>
          </p15:clr>
        </p15:guide>
        <p15:guide id="39" orient="horz" pos="3871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780037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7" r:id="rId1"/>
    <p:sldLayoutId id="2147483828" r:id="rId2"/>
    <p:sldLayoutId id="2147483829" r:id="rId3"/>
    <p:sldLayoutId id="2147483830" r:id="rId4"/>
    <p:sldLayoutId id="2147483831" r:id="rId5"/>
    <p:sldLayoutId id="2147483832" r:id="rId6"/>
    <p:sldLayoutId id="2147483833" r:id="rId7"/>
    <p:sldLayoutId id="2147483834" r:id="rId8"/>
    <p:sldLayoutId id="2147483835" r:id="rId9"/>
    <p:sldLayoutId id="2147483836" r:id="rId10"/>
    <p:sldLayoutId id="2147483837" r:id="rId11"/>
    <p:sldLayoutId id="2147483838" r:id="rId12"/>
    <p:sldLayoutId id="2147483839" r:id="rId13"/>
    <p:sldLayoutId id="2147483840" r:id="rId14"/>
    <p:sldLayoutId id="2147483841" r:id="rId15"/>
    <p:sldLayoutId id="2147483842" r:id="rId16"/>
    <p:sldLayoutId id="2147483843" r:id="rId17"/>
    <p:sldLayoutId id="2147483844" r:id="rId18"/>
    <p:sldLayoutId id="2147483845" r:id="rId19"/>
    <p:sldLayoutId id="2147483846" r:id="rId20"/>
    <p:sldLayoutId id="2147483847" r:id="rId21"/>
    <p:sldLayoutId id="2147483848" r:id="rId22"/>
    <p:sldLayoutId id="2147483849" r:id="rId23"/>
    <p:sldLayoutId id="2147483850" r:id="rId24"/>
    <p:sldLayoutId id="2147483851" r:id="rId25"/>
    <p:sldLayoutId id="2147483852" r:id="rId26"/>
    <p:sldLayoutId id="2147483853" r:id="rId27"/>
    <p:sldLayoutId id="2147483854" r:id="rId28"/>
    <p:sldLayoutId id="2147483855" r:id="rId29"/>
    <p:sldLayoutId id="2147483856" r:id="rId30"/>
    <p:sldLayoutId id="2147483857" r:id="rId31"/>
    <p:sldLayoutId id="2147483858" r:id="rId3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l-P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566">
          <p15:clr>
            <a:srgbClr val="F26B43"/>
          </p15:clr>
        </p15:guide>
        <p15:guide id="2" pos="461">
          <p15:clr>
            <a:srgbClr val="F26B43"/>
          </p15:clr>
        </p15:guide>
        <p15:guide id="3" pos="7242">
          <p15:clr>
            <a:srgbClr val="F26B43"/>
          </p15:clr>
        </p15:guide>
        <p15:guide id="4" orient="horz" pos="414">
          <p15:clr>
            <a:srgbClr val="F26B43"/>
          </p15:clr>
        </p15:guide>
        <p15:guide id="5" orient="horz" pos="278">
          <p15:clr>
            <a:srgbClr val="F26B43"/>
          </p15:clr>
        </p15:guide>
        <p15:guide id="6" orient="horz" pos="731">
          <p15:clr>
            <a:srgbClr val="F26B43"/>
          </p15:clr>
        </p15:guide>
        <p15:guide id="7" pos="4498">
          <p15:clr>
            <a:srgbClr val="F26B43"/>
          </p15:clr>
        </p15:guide>
        <p15:guide id="8" pos="3840">
          <p15:clr>
            <a:srgbClr val="F26B43"/>
          </p15:clr>
        </p15:guide>
        <p15:guide id="9" pos="3182">
          <p15:clr>
            <a:srgbClr val="F26B43"/>
          </p15:clr>
        </p15:guide>
        <p15:guide id="10" orient="horz" pos="3974">
          <p15:clr>
            <a:srgbClr val="F26B43"/>
          </p15:clr>
        </p15:guide>
        <p15:guide id="11" orient="horz" pos="3906">
          <p15:clr>
            <a:srgbClr val="F26B43"/>
          </p15:clr>
        </p15:guide>
        <p15:guide id="12" pos="257">
          <p15:clr>
            <a:srgbClr val="F26B43"/>
          </p15:clr>
        </p15:guide>
        <p15:guide id="13" orient="horz" pos="1207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15.jpeg"/><Relationship Id="rId4" Type="http://schemas.openxmlformats.org/officeDocument/2006/relationships/image" Target="../media/image1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18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7" Type="http://schemas.openxmlformats.org/officeDocument/2006/relationships/chart" Target="../charts/chart11.xml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18.xml"/><Relationship Id="rId6" Type="http://schemas.openxmlformats.org/officeDocument/2006/relationships/chart" Target="../charts/chart10.xml"/><Relationship Id="rId5" Type="http://schemas.openxmlformats.org/officeDocument/2006/relationships/chart" Target="../charts/chart9.xml"/><Relationship Id="rId4" Type="http://schemas.openxmlformats.org/officeDocument/2006/relationships/chart" Target="../charts/chart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18.xml"/><Relationship Id="rId4" Type="http://schemas.openxmlformats.org/officeDocument/2006/relationships/chart" Target="../charts/chart14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1.xml"/><Relationship Id="rId13" Type="http://schemas.openxmlformats.org/officeDocument/2006/relationships/chart" Target="../charts/chart26.xml"/><Relationship Id="rId3" Type="http://schemas.openxmlformats.org/officeDocument/2006/relationships/chart" Target="../charts/chart16.xml"/><Relationship Id="rId7" Type="http://schemas.openxmlformats.org/officeDocument/2006/relationships/chart" Target="../charts/chart20.xml"/><Relationship Id="rId12" Type="http://schemas.openxmlformats.org/officeDocument/2006/relationships/chart" Target="../charts/chart25.xml"/><Relationship Id="rId17" Type="http://schemas.openxmlformats.org/officeDocument/2006/relationships/chart" Target="../charts/chart30.xml"/><Relationship Id="rId2" Type="http://schemas.openxmlformats.org/officeDocument/2006/relationships/chart" Target="../charts/chart15.xml"/><Relationship Id="rId16" Type="http://schemas.openxmlformats.org/officeDocument/2006/relationships/chart" Target="../charts/chart29.xml"/><Relationship Id="rId1" Type="http://schemas.openxmlformats.org/officeDocument/2006/relationships/slideLayout" Target="../slideLayouts/slideLayout18.xml"/><Relationship Id="rId6" Type="http://schemas.openxmlformats.org/officeDocument/2006/relationships/chart" Target="../charts/chart19.xml"/><Relationship Id="rId11" Type="http://schemas.openxmlformats.org/officeDocument/2006/relationships/chart" Target="../charts/chart24.xml"/><Relationship Id="rId5" Type="http://schemas.openxmlformats.org/officeDocument/2006/relationships/chart" Target="../charts/chart18.xml"/><Relationship Id="rId15" Type="http://schemas.openxmlformats.org/officeDocument/2006/relationships/chart" Target="../charts/chart28.xml"/><Relationship Id="rId10" Type="http://schemas.openxmlformats.org/officeDocument/2006/relationships/chart" Target="../charts/chart23.xml"/><Relationship Id="rId4" Type="http://schemas.openxmlformats.org/officeDocument/2006/relationships/chart" Target="../charts/chart17.xml"/><Relationship Id="rId9" Type="http://schemas.openxmlformats.org/officeDocument/2006/relationships/chart" Target="../charts/chart22.xml"/><Relationship Id="rId14" Type="http://schemas.openxmlformats.org/officeDocument/2006/relationships/chart" Target="../charts/chart2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1.xml"/><Relationship Id="rId1" Type="http://schemas.openxmlformats.org/officeDocument/2006/relationships/slideLayout" Target="../slideLayouts/slideLayout18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.xml"/><Relationship Id="rId2" Type="http://schemas.openxmlformats.org/officeDocument/2006/relationships/chart" Target="../charts/chart32.xml"/><Relationship Id="rId1" Type="http://schemas.openxmlformats.org/officeDocument/2006/relationships/slideLayout" Target="../slideLayouts/slideLayout18.xml"/><Relationship Id="rId4" Type="http://schemas.openxmlformats.org/officeDocument/2006/relationships/chart" Target="../charts/chart3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6.xml"/><Relationship Id="rId2" Type="http://schemas.openxmlformats.org/officeDocument/2006/relationships/chart" Target="../charts/chart35.xml"/><Relationship Id="rId1" Type="http://schemas.openxmlformats.org/officeDocument/2006/relationships/slideLayout" Target="../slideLayouts/slideLayout18.xml"/><Relationship Id="rId4" Type="http://schemas.openxmlformats.org/officeDocument/2006/relationships/chart" Target="../charts/chart3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8.xml"/><Relationship Id="rId4" Type="http://schemas.microsoft.com/office/2007/relationships/hdphoto" Target="../media/hdphoto1.wdp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9.xml"/><Relationship Id="rId2" Type="http://schemas.openxmlformats.org/officeDocument/2006/relationships/chart" Target="../charts/chart38.xml"/><Relationship Id="rId1" Type="http://schemas.openxmlformats.org/officeDocument/2006/relationships/slideLayout" Target="../slideLayouts/slideLayout18.xml"/><Relationship Id="rId4" Type="http://schemas.openxmlformats.org/officeDocument/2006/relationships/chart" Target="../charts/chart40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1.xml"/><Relationship Id="rId1" Type="http://schemas.openxmlformats.org/officeDocument/2006/relationships/slideLayout" Target="../slideLayouts/slideLayout18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8.xml"/><Relationship Id="rId3" Type="http://schemas.openxmlformats.org/officeDocument/2006/relationships/chart" Target="../charts/chart43.xml"/><Relationship Id="rId7" Type="http://schemas.openxmlformats.org/officeDocument/2006/relationships/chart" Target="../charts/chart47.xml"/><Relationship Id="rId2" Type="http://schemas.openxmlformats.org/officeDocument/2006/relationships/chart" Target="../charts/chart42.xml"/><Relationship Id="rId1" Type="http://schemas.openxmlformats.org/officeDocument/2006/relationships/slideLayout" Target="../slideLayouts/slideLayout18.xml"/><Relationship Id="rId6" Type="http://schemas.openxmlformats.org/officeDocument/2006/relationships/chart" Target="../charts/chart46.xml"/><Relationship Id="rId5" Type="http://schemas.openxmlformats.org/officeDocument/2006/relationships/chart" Target="../charts/chart45.xml"/><Relationship Id="rId4" Type="http://schemas.openxmlformats.org/officeDocument/2006/relationships/chart" Target="../charts/chart4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0.xml"/><Relationship Id="rId2" Type="http://schemas.openxmlformats.org/officeDocument/2006/relationships/chart" Target="../charts/chart49.xml"/><Relationship Id="rId1" Type="http://schemas.openxmlformats.org/officeDocument/2006/relationships/slideLayout" Target="../slideLayouts/slideLayout18.xml"/><Relationship Id="rId4" Type="http://schemas.openxmlformats.org/officeDocument/2006/relationships/chart" Target="../charts/chart5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3.xml"/><Relationship Id="rId2" Type="http://schemas.openxmlformats.org/officeDocument/2006/relationships/chart" Target="../charts/chart52.xml"/><Relationship Id="rId1" Type="http://schemas.openxmlformats.org/officeDocument/2006/relationships/slideLayout" Target="../slideLayouts/slideLayout18.xml"/><Relationship Id="rId6" Type="http://schemas.openxmlformats.org/officeDocument/2006/relationships/chart" Target="../charts/chart56.xml"/><Relationship Id="rId5" Type="http://schemas.openxmlformats.org/officeDocument/2006/relationships/chart" Target="../charts/chart55.xml"/><Relationship Id="rId4" Type="http://schemas.openxmlformats.org/officeDocument/2006/relationships/chart" Target="../charts/chart54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3.xml"/><Relationship Id="rId3" Type="http://schemas.openxmlformats.org/officeDocument/2006/relationships/chart" Target="../charts/chart58.xml"/><Relationship Id="rId7" Type="http://schemas.openxmlformats.org/officeDocument/2006/relationships/chart" Target="../charts/chart62.xml"/><Relationship Id="rId2" Type="http://schemas.openxmlformats.org/officeDocument/2006/relationships/chart" Target="../charts/chart57.xml"/><Relationship Id="rId1" Type="http://schemas.openxmlformats.org/officeDocument/2006/relationships/slideLayout" Target="../slideLayouts/slideLayout18.xml"/><Relationship Id="rId6" Type="http://schemas.openxmlformats.org/officeDocument/2006/relationships/chart" Target="../charts/chart61.xml"/><Relationship Id="rId5" Type="http://schemas.openxmlformats.org/officeDocument/2006/relationships/chart" Target="../charts/chart60.xml"/><Relationship Id="rId4" Type="http://schemas.openxmlformats.org/officeDocument/2006/relationships/chart" Target="../charts/chart59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70.xml"/><Relationship Id="rId3" Type="http://schemas.openxmlformats.org/officeDocument/2006/relationships/chart" Target="../charts/chart65.xml"/><Relationship Id="rId7" Type="http://schemas.openxmlformats.org/officeDocument/2006/relationships/chart" Target="../charts/chart69.xml"/><Relationship Id="rId2" Type="http://schemas.openxmlformats.org/officeDocument/2006/relationships/chart" Target="../charts/chart64.xml"/><Relationship Id="rId1" Type="http://schemas.openxmlformats.org/officeDocument/2006/relationships/slideLayout" Target="../slideLayouts/slideLayout18.xml"/><Relationship Id="rId6" Type="http://schemas.openxmlformats.org/officeDocument/2006/relationships/chart" Target="../charts/chart68.xml"/><Relationship Id="rId5" Type="http://schemas.openxmlformats.org/officeDocument/2006/relationships/chart" Target="../charts/chart67.xml"/><Relationship Id="rId10" Type="http://schemas.openxmlformats.org/officeDocument/2006/relationships/chart" Target="../charts/chart72.xml"/><Relationship Id="rId4" Type="http://schemas.openxmlformats.org/officeDocument/2006/relationships/chart" Target="../charts/chart66.xml"/><Relationship Id="rId9" Type="http://schemas.openxmlformats.org/officeDocument/2006/relationships/chart" Target="../charts/chart71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79.xml"/><Relationship Id="rId13" Type="http://schemas.openxmlformats.org/officeDocument/2006/relationships/chart" Target="../charts/chart84.xml"/><Relationship Id="rId3" Type="http://schemas.openxmlformats.org/officeDocument/2006/relationships/chart" Target="../charts/chart74.xml"/><Relationship Id="rId7" Type="http://schemas.openxmlformats.org/officeDocument/2006/relationships/chart" Target="../charts/chart78.xml"/><Relationship Id="rId12" Type="http://schemas.openxmlformats.org/officeDocument/2006/relationships/chart" Target="../charts/chart83.xml"/><Relationship Id="rId2" Type="http://schemas.openxmlformats.org/officeDocument/2006/relationships/chart" Target="../charts/chart73.xml"/><Relationship Id="rId1" Type="http://schemas.openxmlformats.org/officeDocument/2006/relationships/slideLayout" Target="../slideLayouts/slideLayout18.xml"/><Relationship Id="rId6" Type="http://schemas.openxmlformats.org/officeDocument/2006/relationships/chart" Target="../charts/chart77.xml"/><Relationship Id="rId11" Type="http://schemas.openxmlformats.org/officeDocument/2006/relationships/chart" Target="../charts/chart82.xml"/><Relationship Id="rId5" Type="http://schemas.openxmlformats.org/officeDocument/2006/relationships/chart" Target="../charts/chart76.xml"/><Relationship Id="rId10" Type="http://schemas.openxmlformats.org/officeDocument/2006/relationships/chart" Target="../charts/chart81.xml"/><Relationship Id="rId4" Type="http://schemas.openxmlformats.org/officeDocument/2006/relationships/chart" Target="../charts/chart75.xml"/><Relationship Id="rId9" Type="http://schemas.openxmlformats.org/officeDocument/2006/relationships/chart" Target="../charts/chart80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91.xml"/><Relationship Id="rId3" Type="http://schemas.openxmlformats.org/officeDocument/2006/relationships/chart" Target="../charts/chart86.xml"/><Relationship Id="rId7" Type="http://schemas.openxmlformats.org/officeDocument/2006/relationships/chart" Target="../charts/chart90.xml"/><Relationship Id="rId2" Type="http://schemas.openxmlformats.org/officeDocument/2006/relationships/chart" Target="../charts/chart85.xml"/><Relationship Id="rId1" Type="http://schemas.openxmlformats.org/officeDocument/2006/relationships/slideLayout" Target="../slideLayouts/slideLayout18.xml"/><Relationship Id="rId6" Type="http://schemas.openxmlformats.org/officeDocument/2006/relationships/chart" Target="../charts/chart89.xml"/><Relationship Id="rId11" Type="http://schemas.openxmlformats.org/officeDocument/2006/relationships/chart" Target="../charts/chart94.xml"/><Relationship Id="rId5" Type="http://schemas.openxmlformats.org/officeDocument/2006/relationships/chart" Target="../charts/chart88.xml"/><Relationship Id="rId10" Type="http://schemas.openxmlformats.org/officeDocument/2006/relationships/chart" Target="../charts/chart93.xml"/><Relationship Id="rId4" Type="http://schemas.openxmlformats.org/officeDocument/2006/relationships/chart" Target="../charts/chart87.xml"/><Relationship Id="rId9" Type="http://schemas.openxmlformats.org/officeDocument/2006/relationships/chart" Target="../charts/chart9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6.xml"/><Relationship Id="rId2" Type="http://schemas.openxmlformats.org/officeDocument/2006/relationships/chart" Target="../charts/chart95.xml"/><Relationship Id="rId1" Type="http://schemas.openxmlformats.org/officeDocument/2006/relationships/slideLayout" Target="../slideLayouts/slideLayout18.xml"/><Relationship Id="rId6" Type="http://schemas.openxmlformats.org/officeDocument/2006/relationships/chart" Target="../charts/chart99.xml"/><Relationship Id="rId5" Type="http://schemas.openxmlformats.org/officeDocument/2006/relationships/chart" Target="../charts/chart98.xml"/><Relationship Id="rId4" Type="http://schemas.openxmlformats.org/officeDocument/2006/relationships/chart" Target="../charts/chart9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1.xml"/><Relationship Id="rId7" Type="http://schemas.openxmlformats.org/officeDocument/2006/relationships/chart" Target="../charts/chart105.xml"/><Relationship Id="rId2" Type="http://schemas.openxmlformats.org/officeDocument/2006/relationships/chart" Target="../charts/chart100.xml"/><Relationship Id="rId1" Type="http://schemas.openxmlformats.org/officeDocument/2006/relationships/slideLayout" Target="../slideLayouts/slideLayout18.xml"/><Relationship Id="rId6" Type="http://schemas.openxmlformats.org/officeDocument/2006/relationships/chart" Target="../charts/chart104.xml"/><Relationship Id="rId5" Type="http://schemas.openxmlformats.org/officeDocument/2006/relationships/chart" Target="../charts/chart103.xml"/><Relationship Id="rId4" Type="http://schemas.openxmlformats.org/officeDocument/2006/relationships/chart" Target="../charts/chart10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7.xml"/><Relationship Id="rId2" Type="http://schemas.openxmlformats.org/officeDocument/2006/relationships/chart" Target="../charts/chart106.xml"/><Relationship Id="rId1" Type="http://schemas.openxmlformats.org/officeDocument/2006/relationships/slideLayout" Target="../slideLayouts/slideLayout18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9.xml"/><Relationship Id="rId2" Type="http://schemas.openxmlformats.org/officeDocument/2006/relationships/chart" Target="../charts/chart108.xml"/><Relationship Id="rId1" Type="http://schemas.openxmlformats.org/officeDocument/2006/relationships/slideLayout" Target="../slideLayouts/slideLayout18.xml"/><Relationship Id="rId4" Type="http://schemas.openxmlformats.org/officeDocument/2006/relationships/chart" Target="../charts/chart110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2.xml"/><Relationship Id="rId2" Type="http://schemas.openxmlformats.org/officeDocument/2006/relationships/chart" Target="../charts/chart111.xml"/><Relationship Id="rId1" Type="http://schemas.openxmlformats.org/officeDocument/2006/relationships/slideLayout" Target="../slideLayouts/slideLayout18.xml"/><Relationship Id="rId4" Type="http://schemas.openxmlformats.org/officeDocument/2006/relationships/chart" Target="../charts/chart11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5.xml"/><Relationship Id="rId2" Type="http://schemas.openxmlformats.org/officeDocument/2006/relationships/chart" Target="../charts/chart114.xml"/><Relationship Id="rId1" Type="http://schemas.openxmlformats.org/officeDocument/2006/relationships/slideLayout" Target="../slideLayouts/slideLayout18.xml"/><Relationship Id="rId4" Type="http://schemas.openxmlformats.org/officeDocument/2006/relationships/chart" Target="../charts/chart116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7.xml"/><Relationship Id="rId1" Type="http://schemas.openxmlformats.org/officeDocument/2006/relationships/slideLayout" Target="../slideLayouts/slideLayout18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22.xml"/><Relationship Id="rId3" Type="http://schemas.openxmlformats.org/officeDocument/2006/relationships/image" Target="../media/image18.png"/><Relationship Id="rId7" Type="http://schemas.openxmlformats.org/officeDocument/2006/relationships/chart" Target="../charts/chart121.xml"/><Relationship Id="rId2" Type="http://schemas.openxmlformats.org/officeDocument/2006/relationships/chart" Target="../charts/chart118.xml"/><Relationship Id="rId1" Type="http://schemas.openxmlformats.org/officeDocument/2006/relationships/slideLayout" Target="../slideLayouts/slideLayout18.xml"/><Relationship Id="rId6" Type="http://schemas.openxmlformats.org/officeDocument/2006/relationships/chart" Target="../charts/chart120.xml"/><Relationship Id="rId5" Type="http://schemas.openxmlformats.org/officeDocument/2006/relationships/chart" Target="../charts/chart119.xml"/><Relationship Id="rId10" Type="http://schemas.openxmlformats.org/officeDocument/2006/relationships/chart" Target="../charts/chart124.xml"/><Relationship Id="rId4" Type="http://schemas.microsoft.com/office/2007/relationships/hdphoto" Target="../media/hdphoto2.wdp"/><Relationship Id="rId9" Type="http://schemas.openxmlformats.org/officeDocument/2006/relationships/chart" Target="../charts/chart123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6.xml"/><Relationship Id="rId2" Type="http://schemas.openxmlformats.org/officeDocument/2006/relationships/chart" Target="../charts/chart125.xml"/><Relationship Id="rId1" Type="http://schemas.openxmlformats.org/officeDocument/2006/relationships/slideLayout" Target="../slideLayouts/slideLayout18.xml"/><Relationship Id="rId4" Type="http://schemas.openxmlformats.org/officeDocument/2006/relationships/chart" Target="../charts/chart12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9.xml"/><Relationship Id="rId2" Type="http://schemas.openxmlformats.org/officeDocument/2006/relationships/chart" Target="../charts/chart128.xml"/><Relationship Id="rId1" Type="http://schemas.openxmlformats.org/officeDocument/2006/relationships/slideLayout" Target="../slideLayouts/slideLayout18.xml"/><Relationship Id="rId6" Type="http://schemas.openxmlformats.org/officeDocument/2006/relationships/chart" Target="../charts/chart132.xml"/><Relationship Id="rId5" Type="http://schemas.openxmlformats.org/officeDocument/2006/relationships/chart" Target="../charts/chart131.xml"/><Relationship Id="rId4" Type="http://schemas.openxmlformats.org/officeDocument/2006/relationships/chart" Target="../charts/chart130.xml"/></Relationships>
</file>

<file path=ppt/slides/_rels/slide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8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39.xml"/><Relationship Id="rId3" Type="http://schemas.openxmlformats.org/officeDocument/2006/relationships/chart" Target="../charts/chart134.xml"/><Relationship Id="rId7" Type="http://schemas.openxmlformats.org/officeDocument/2006/relationships/chart" Target="../charts/chart138.xml"/><Relationship Id="rId2" Type="http://schemas.openxmlformats.org/officeDocument/2006/relationships/chart" Target="../charts/chart133.xml"/><Relationship Id="rId1" Type="http://schemas.openxmlformats.org/officeDocument/2006/relationships/slideLayout" Target="../slideLayouts/slideLayout18.xml"/><Relationship Id="rId6" Type="http://schemas.openxmlformats.org/officeDocument/2006/relationships/chart" Target="../charts/chart137.xml"/><Relationship Id="rId5" Type="http://schemas.openxmlformats.org/officeDocument/2006/relationships/chart" Target="../charts/chart136.xml"/><Relationship Id="rId4" Type="http://schemas.openxmlformats.org/officeDocument/2006/relationships/chart" Target="../charts/chart135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46.xml"/><Relationship Id="rId13" Type="http://schemas.openxmlformats.org/officeDocument/2006/relationships/chart" Target="../charts/chart151.xml"/><Relationship Id="rId3" Type="http://schemas.openxmlformats.org/officeDocument/2006/relationships/chart" Target="../charts/chart141.xml"/><Relationship Id="rId7" Type="http://schemas.openxmlformats.org/officeDocument/2006/relationships/chart" Target="../charts/chart145.xml"/><Relationship Id="rId12" Type="http://schemas.openxmlformats.org/officeDocument/2006/relationships/chart" Target="../charts/chart150.xml"/><Relationship Id="rId2" Type="http://schemas.openxmlformats.org/officeDocument/2006/relationships/chart" Target="../charts/chart140.xml"/><Relationship Id="rId1" Type="http://schemas.openxmlformats.org/officeDocument/2006/relationships/slideLayout" Target="../slideLayouts/slideLayout18.xml"/><Relationship Id="rId6" Type="http://schemas.openxmlformats.org/officeDocument/2006/relationships/chart" Target="../charts/chart144.xml"/><Relationship Id="rId11" Type="http://schemas.openxmlformats.org/officeDocument/2006/relationships/chart" Target="../charts/chart149.xml"/><Relationship Id="rId5" Type="http://schemas.openxmlformats.org/officeDocument/2006/relationships/chart" Target="../charts/chart143.xml"/><Relationship Id="rId10" Type="http://schemas.openxmlformats.org/officeDocument/2006/relationships/chart" Target="../charts/chart148.xml"/><Relationship Id="rId4" Type="http://schemas.openxmlformats.org/officeDocument/2006/relationships/chart" Target="../charts/chart142.xml"/><Relationship Id="rId9" Type="http://schemas.openxmlformats.org/officeDocument/2006/relationships/chart" Target="../charts/chart147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58.xml"/><Relationship Id="rId3" Type="http://schemas.openxmlformats.org/officeDocument/2006/relationships/chart" Target="../charts/chart153.xml"/><Relationship Id="rId7" Type="http://schemas.openxmlformats.org/officeDocument/2006/relationships/chart" Target="../charts/chart157.xml"/><Relationship Id="rId2" Type="http://schemas.openxmlformats.org/officeDocument/2006/relationships/chart" Target="../charts/chart152.xml"/><Relationship Id="rId1" Type="http://schemas.openxmlformats.org/officeDocument/2006/relationships/slideLayout" Target="../slideLayouts/slideLayout18.xml"/><Relationship Id="rId6" Type="http://schemas.openxmlformats.org/officeDocument/2006/relationships/chart" Target="../charts/chart156.xml"/><Relationship Id="rId11" Type="http://schemas.openxmlformats.org/officeDocument/2006/relationships/chart" Target="../charts/chart161.xml"/><Relationship Id="rId5" Type="http://schemas.openxmlformats.org/officeDocument/2006/relationships/chart" Target="../charts/chart155.xml"/><Relationship Id="rId10" Type="http://schemas.openxmlformats.org/officeDocument/2006/relationships/chart" Target="../charts/chart160.xml"/><Relationship Id="rId4" Type="http://schemas.openxmlformats.org/officeDocument/2006/relationships/chart" Target="../charts/chart154.xml"/><Relationship Id="rId9" Type="http://schemas.openxmlformats.org/officeDocument/2006/relationships/chart" Target="../charts/chart159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3.xml"/><Relationship Id="rId2" Type="http://schemas.openxmlformats.org/officeDocument/2006/relationships/chart" Target="../charts/chart162.xml"/><Relationship Id="rId1" Type="http://schemas.openxmlformats.org/officeDocument/2006/relationships/slideLayout" Target="../slideLayouts/slideLayout18.xml"/><Relationship Id="rId6" Type="http://schemas.openxmlformats.org/officeDocument/2006/relationships/chart" Target="../charts/chart166.xml"/><Relationship Id="rId5" Type="http://schemas.openxmlformats.org/officeDocument/2006/relationships/chart" Target="../charts/chart165.xml"/><Relationship Id="rId4" Type="http://schemas.openxmlformats.org/officeDocument/2006/relationships/chart" Target="../charts/chart164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8.xml"/><Relationship Id="rId7" Type="http://schemas.openxmlformats.org/officeDocument/2006/relationships/chart" Target="../charts/chart172.xml"/><Relationship Id="rId2" Type="http://schemas.openxmlformats.org/officeDocument/2006/relationships/chart" Target="../charts/chart167.xml"/><Relationship Id="rId1" Type="http://schemas.openxmlformats.org/officeDocument/2006/relationships/slideLayout" Target="../slideLayouts/slideLayout18.xml"/><Relationship Id="rId6" Type="http://schemas.openxmlformats.org/officeDocument/2006/relationships/chart" Target="../charts/chart171.xml"/><Relationship Id="rId5" Type="http://schemas.openxmlformats.org/officeDocument/2006/relationships/chart" Target="../charts/chart170.xml"/><Relationship Id="rId4" Type="http://schemas.openxmlformats.org/officeDocument/2006/relationships/chart" Target="../charts/chart169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4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8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4.xml"/><Relationship Id="rId2" Type="http://schemas.openxmlformats.org/officeDocument/2006/relationships/chart" Target="../charts/chart173.xml"/><Relationship Id="rId1" Type="http://schemas.openxmlformats.org/officeDocument/2006/relationships/slideLayout" Target="../slideLayouts/slideLayout18.xml"/><Relationship Id="rId6" Type="http://schemas.openxmlformats.org/officeDocument/2006/relationships/chart" Target="../charts/chart177.xml"/><Relationship Id="rId5" Type="http://schemas.openxmlformats.org/officeDocument/2006/relationships/chart" Target="../charts/chart176.xml"/><Relationship Id="rId4" Type="http://schemas.openxmlformats.org/officeDocument/2006/relationships/chart" Target="../charts/chart17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9.xml"/><Relationship Id="rId2" Type="http://schemas.openxmlformats.org/officeDocument/2006/relationships/chart" Target="../charts/chart178.xml"/><Relationship Id="rId1" Type="http://schemas.openxmlformats.org/officeDocument/2006/relationships/slideLayout" Target="../slideLayouts/slideLayout18.xml"/><Relationship Id="rId5" Type="http://schemas.openxmlformats.org/officeDocument/2006/relationships/chart" Target="../charts/chart181.xml"/><Relationship Id="rId4" Type="http://schemas.openxmlformats.org/officeDocument/2006/relationships/chart" Target="../charts/chart180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3.xml"/><Relationship Id="rId2" Type="http://schemas.openxmlformats.org/officeDocument/2006/relationships/chart" Target="../charts/chart182.xml"/><Relationship Id="rId1" Type="http://schemas.openxmlformats.org/officeDocument/2006/relationships/slideLayout" Target="../slideLayouts/slideLayout18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84.xml"/><Relationship Id="rId1" Type="http://schemas.openxmlformats.org/officeDocument/2006/relationships/slideLayout" Target="../slideLayouts/slideLayout18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5.xml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20.png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7.xml"/><Relationship Id="rId2" Type="http://schemas.openxmlformats.org/officeDocument/2006/relationships/chart" Target="../charts/chart186.xml"/><Relationship Id="rId1" Type="http://schemas.openxmlformats.org/officeDocument/2006/relationships/slideLayout" Target="../slideLayouts/slideLayout18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9.xml"/><Relationship Id="rId2" Type="http://schemas.openxmlformats.org/officeDocument/2006/relationships/chart" Target="../charts/chart188.xml"/><Relationship Id="rId1" Type="http://schemas.openxmlformats.org/officeDocument/2006/relationships/slideLayout" Target="../slideLayouts/slideLayout18.xml"/><Relationship Id="rId4" Type="http://schemas.openxmlformats.org/officeDocument/2006/relationships/chart" Target="../charts/chart190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2.xml"/><Relationship Id="rId2" Type="http://schemas.openxmlformats.org/officeDocument/2006/relationships/chart" Target="../charts/chart191.xml"/><Relationship Id="rId1" Type="http://schemas.openxmlformats.org/officeDocument/2006/relationships/slideLayout" Target="../slideLayouts/slideLayout18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4.xml"/><Relationship Id="rId2" Type="http://schemas.openxmlformats.org/officeDocument/2006/relationships/chart" Target="../charts/chart193.xml"/><Relationship Id="rId1" Type="http://schemas.openxmlformats.org/officeDocument/2006/relationships/slideLayout" Target="../slideLayouts/slideLayout18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6.xml"/><Relationship Id="rId2" Type="http://schemas.openxmlformats.org/officeDocument/2006/relationships/chart" Target="../charts/chart195.xml"/><Relationship Id="rId1" Type="http://schemas.openxmlformats.org/officeDocument/2006/relationships/slideLayout" Target="../slideLayouts/slideLayout18.xml"/><Relationship Id="rId4" Type="http://schemas.openxmlformats.org/officeDocument/2006/relationships/chart" Target="../charts/chart19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98.xml"/><Relationship Id="rId1" Type="http://schemas.openxmlformats.org/officeDocument/2006/relationships/slideLayout" Target="../slideLayouts/slideLayout18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99.xml"/><Relationship Id="rId1" Type="http://schemas.openxmlformats.org/officeDocument/2006/relationships/slideLayout" Target="../slideLayouts/slideLayout18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1.xml"/><Relationship Id="rId2" Type="http://schemas.openxmlformats.org/officeDocument/2006/relationships/chart" Target="../charts/chart200.xml"/><Relationship Id="rId1" Type="http://schemas.openxmlformats.org/officeDocument/2006/relationships/slideLayout" Target="../slideLayouts/slideLayout18.xml"/><Relationship Id="rId5" Type="http://schemas.openxmlformats.org/officeDocument/2006/relationships/chart" Target="../charts/chart203.xml"/><Relationship Id="rId4" Type="http://schemas.openxmlformats.org/officeDocument/2006/relationships/chart" Target="../charts/chart20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5.xml"/><Relationship Id="rId2" Type="http://schemas.openxmlformats.org/officeDocument/2006/relationships/chart" Target="../charts/chart204.xml"/><Relationship Id="rId1" Type="http://schemas.openxmlformats.org/officeDocument/2006/relationships/slideLayout" Target="../slideLayouts/slideLayout18.xml"/><Relationship Id="rId5" Type="http://schemas.openxmlformats.org/officeDocument/2006/relationships/chart" Target="../charts/chart207.xml"/><Relationship Id="rId4" Type="http://schemas.openxmlformats.org/officeDocument/2006/relationships/chart" Target="../charts/chart206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9.xml"/><Relationship Id="rId2" Type="http://schemas.openxmlformats.org/officeDocument/2006/relationships/chart" Target="../charts/chart208.xml"/><Relationship Id="rId1" Type="http://schemas.openxmlformats.org/officeDocument/2006/relationships/slideLayout" Target="../slideLayouts/slideLayout18.xml"/><Relationship Id="rId6" Type="http://schemas.openxmlformats.org/officeDocument/2006/relationships/chart" Target="../charts/chart212.xml"/><Relationship Id="rId5" Type="http://schemas.openxmlformats.org/officeDocument/2006/relationships/chart" Target="../charts/chart211.xml"/><Relationship Id="rId4" Type="http://schemas.openxmlformats.org/officeDocument/2006/relationships/chart" Target="../charts/chart210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4.xml"/><Relationship Id="rId2" Type="http://schemas.openxmlformats.org/officeDocument/2006/relationships/chart" Target="../charts/chart213.xml"/><Relationship Id="rId1" Type="http://schemas.openxmlformats.org/officeDocument/2006/relationships/slideLayout" Target="../slideLayouts/slideLayout18.xml"/><Relationship Id="rId5" Type="http://schemas.openxmlformats.org/officeDocument/2006/relationships/chart" Target="../charts/chart216.xml"/><Relationship Id="rId4" Type="http://schemas.openxmlformats.org/officeDocument/2006/relationships/chart" Target="../charts/chart215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8.xml"/><Relationship Id="rId2" Type="http://schemas.openxmlformats.org/officeDocument/2006/relationships/chart" Target="../charts/chart217.xml"/><Relationship Id="rId1" Type="http://schemas.openxmlformats.org/officeDocument/2006/relationships/slideLayout" Target="../slideLayouts/slideLayout18.xml"/><Relationship Id="rId5" Type="http://schemas.openxmlformats.org/officeDocument/2006/relationships/chart" Target="../charts/chart220.xml"/><Relationship Id="rId4" Type="http://schemas.openxmlformats.org/officeDocument/2006/relationships/chart" Target="../charts/chart219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2.xml"/><Relationship Id="rId2" Type="http://schemas.openxmlformats.org/officeDocument/2006/relationships/chart" Target="../charts/chart221.xml"/><Relationship Id="rId1" Type="http://schemas.openxmlformats.org/officeDocument/2006/relationships/slideLayout" Target="../slideLayouts/slideLayout18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4.xml"/><Relationship Id="rId2" Type="http://schemas.openxmlformats.org/officeDocument/2006/relationships/chart" Target="../charts/chart223.xml"/><Relationship Id="rId1" Type="http://schemas.openxmlformats.org/officeDocument/2006/relationships/slideLayout" Target="../slideLayouts/slideLayout18.xml"/><Relationship Id="rId4" Type="http://schemas.openxmlformats.org/officeDocument/2006/relationships/chart" Target="../charts/chart225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6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8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8.xml"/><Relationship Id="rId5" Type="http://schemas.openxmlformats.org/officeDocument/2006/relationships/hyperlink" Target="https://en.wikipedia.org/wiki/Corruption_in_the_United_States" TargetMode="External"/><Relationship Id="rId4" Type="http://schemas.openxmlformats.org/officeDocument/2006/relationships/image" Target="../media/image22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7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23.jpe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9.xml"/><Relationship Id="rId2" Type="http://schemas.openxmlformats.org/officeDocument/2006/relationships/chart" Target="../charts/chart228.xml"/><Relationship Id="rId1" Type="http://schemas.openxmlformats.org/officeDocument/2006/relationships/slideLayout" Target="../slideLayouts/slideLayout18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2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ytuł 2"/>
          <p:cNvSpPr>
            <a:spLocks noGrp="1"/>
          </p:cNvSpPr>
          <p:nvPr>
            <p:ph type="ctrTitle"/>
          </p:nvPr>
        </p:nvSpPr>
        <p:spPr>
          <a:xfrm>
            <a:off x="529422" y="5728531"/>
            <a:ext cx="7234456" cy="844758"/>
          </a:xfrm>
        </p:spPr>
        <p:txBody>
          <a:bodyPr/>
          <a:lstStyle/>
          <a:p>
            <a:r>
              <a:rPr lang="pl-PL" sz="2000" dirty="0">
                <a:solidFill>
                  <a:schemeClr val="bg1"/>
                </a:solidFill>
              </a:rPr>
              <a:t>Maj 2023</a:t>
            </a:r>
            <a:endParaRPr lang="pl-PL" sz="3200" dirty="0">
              <a:solidFill>
                <a:schemeClr val="bg1"/>
              </a:solidFill>
            </a:endParaRP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C7BC2B12-54D3-A519-6106-D5BEEE266F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788167" y="347917"/>
            <a:ext cx="2030356" cy="1314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ytuł 2"/>
          <p:cNvSpPr txBox="1">
            <a:spLocks/>
          </p:cNvSpPr>
          <p:nvPr/>
        </p:nvSpPr>
        <p:spPr>
          <a:xfrm>
            <a:off x="465000" y="2989241"/>
            <a:ext cx="3084990" cy="1788947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ts val="600"/>
              </a:spcBef>
              <a:buNone/>
              <a:defRPr sz="24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l-PL" sz="2000" dirty="0"/>
              <a:t>BADANIE RUCHU TURYSTYCZNEGO </a:t>
            </a:r>
            <a:br>
              <a:rPr lang="pl-PL" sz="2000" dirty="0"/>
            </a:br>
            <a:r>
              <a:rPr lang="pl-PL" sz="2000" dirty="0"/>
              <a:t>W WOJEWÓDZTWIE ŚLĄSKIM W 2025 ROKU</a:t>
            </a:r>
          </a:p>
        </p:txBody>
      </p:sp>
      <p:pic>
        <p:nvPicPr>
          <p:cNvPr id="7" name="Obraz 6" descr="Obraz zawierający tekst, Czcionka, logo, Grafika&#10;&#10;Opis wygenerowany automatycznie">
            <a:extLst>
              <a:ext uri="{FF2B5EF4-FFF2-40B4-BE49-F238E27FC236}">
                <a16:creationId xmlns:a16="http://schemas.microsoft.com/office/drawing/2014/main" id="{DCE9DFF2-38AB-A4AD-D06E-570C75FE6FD9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80590" y="433453"/>
            <a:ext cx="1917965" cy="571794"/>
          </a:xfrm>
          <a:prstGeom prst="rect">
            <a:avLst/>
          </a:prstGeom>
        </p:spPr>
      </p:pic>
      <p:pic>
        <p:nvPicPr>
          <p:cNvPr id="1028" name="Picture 4">
            <a:extLst>
              <a:ext uri="{FF2B5EF4-FFF2-40B4-BE49-F238E27FC236}">
                <a16:creationId xmlns:a16="http://schemas.microsoft.com/office/drawing/2014/main" id="{57153726-C1B3-B497-1D1E-186D56873D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98670" y="4787237"/>
            <a:ext cx="2152650" cy="152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3208265E-72AE-D167-2471-536F58FA89B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99" r="6793"/>
          <a:stretch>
            <a:fillRect/>
          </a:stretch>
        </p:blipFill>
        <p:spPr bwMode="auto">
          <a:xfrm>
            <a:off x="3549990" y="1"/>
            <a:ext cx="8642010" cy="6857999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965191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3" name="Wykres 52"/>
          <p:cNvGraphicFramePr/>
          <p:nvPr>
            <p:extLst>
              <p:ext uri="{D42A27DB-BD31-4B8C-83A1-F6EECF244321}">
                <p14:modId xmlns:p14="http://schemas.microsoft.com/office/powerpoint/2010/main" val="3254834586"/>
              </p:ext>
            </p:extLst>
          </p:nvPr>
        </p:nvGraphicFramePr>
        <p:xfrm>
          <a:off x="7253851" y="1616144"/>
          <a:ext cx="4574707" cy="41789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Wykres 3"/>
          <p:cNvGraphicFramePr/>
          <p:nvPr>
            <p:extLst>
              <p:ext uri="{D42A27DB-BD31-4B8C-83A1-F6EECF244321}">
                <p14:modId xmlns:p14="http://schemas.microsoft.com/office/powerpoint/2010/main" val="2813494409"/>
              </p:ext>
            </p:extLst>
          </p:nvPr>
        </p:nvGraphicFramePr>
        <p:xfrm>
          <a:off x="1138140" y="1626648"/>
          <a:ext cx="4801395" cy="41789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1" name="Tabela 5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4440560"/>
              </p:ext>
            </p:extLst>
          </p:nvPr>
        </p:nvGraphicFramePr>
        <p:xfrm>
          <a:off x="6257363" y="1950702"/>
          <a:ext cx="5571192" cy="36132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1398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97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97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197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197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197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19785">
                  <a:extLst>
                    <a:ext uri="{9D8B030D-6E8A-4147-A177-3AD203B41FA5}">
                      <a16:colId xmlns:a16="http://schemas.microsoft.com/office/drawing/2014/main" val="403524330"/>
                    </a:ext>
                  </a:extLst>
                </a:gridCol>
                <a:gridCol w="319785">
                  <a:extLst>
                    <a:ext uri="{9D8B030D-6E8A-4147-A177-3AD203B41FA5}">
                      <a16:colId xmlns:a16="http://schemas.microsoft.com/office/drawing/2014/main" val="2119689308"/>
                    </a:ext>
                  </a:extLst>
                </a:gridCol>
                <a:gridCol w="319785">
                  <a:extLst>
                    <a:ext uri="{9D8B030D-6E8A-4147-A177-3AD203B41FA5}">
                      <a16:colId xmlns:a16="http://schemas.microsoft.com/office/drawing/2014/main" val="3742646419"/>
                    </a:ext>
                  </a:extLst>
                </a:gridCol>
                <a:gridCol w="319785">
                  <a:extLst>
                    <a:ext uri="{9D8B030D-6E8A-4147-A177-3AD203B41FA5}">
                      <a16:colId xmlns:a16="http://schemas.microsoft.com/office/drawing/2014/main" val="1409684992"/>
                    </a:ext>
                  </a:extLst>
                </a:gridCol>
                <a:gridCol w="319785">
                  <a:extLst>
                    <a:ext uri="{9D8B030D-6E8A-4147-A177-3AD203B41FA5}">
                      <a16:colId xmlns:a16="http://schemas.microsoft.com/office/drawing/2014/main" val="3353464227"/>
                    </a:ext>
                  </a:extLst>
                </a:gridCol>
                <a:gridCol w="319785">
                  <a:extLst>
                    <a:ext uri="{9D8B030D-6E8A-4147-A177-3AD203B41FA5}">
                      <a16:colId xmlns:a16="http://schemas.microsoft.com/office/drawing/2014/main" val="3189958373"/>
                    </a:ext>
                  </a:extLst>
                </a:gridCol>
                <a:gridCol w="319785">
                  <a:extLst>
                    <a:ext uri="{9D8B030D-6E8A-4147-A177-3AD203B41FA5}">
                      <a16:colId xmlns:a16="http://schemas.microsoft.com/office/drawing/2014/main" val="1068717390"/>
                    </a:ext>
                  </a:extLst>
                </a:gridCol>
                <a:gridCol w="319785">
                  <a:extLst>
                    <a:ext uri="{9D8B030D-6E8A-4147-A177-3AD203B41FA5}">
                      <a16:colId xmlns:a16="http://schemas.microsoft.com/office/drawing/2014/main" val="1976577026"/>
                    </a:ext>
                  </a:extLst>
                </a:gridCol>
              </a:tblGrid>
              <a:tr h="1411063">
                <a:tc>
                  <a:txBody>
                    <a:bodyPr/>
                    <a:lstStyle/>
                    <a:p>
                      <a:pPr algn="ctr"/>
                      <a:r>
                        <a:rPr lang="pl-PL" sz="1000" b="0" dirty="0">
                          <a:solidFill>
                            <a:schemeClr val="tx1"/>
                          </a:solidFill>
                        </a:rPr>
                        <a:t>Szacowana </a:t>
                      </a:r>
                      <a:br>
                        <a:rPr lang="pl-PL" sz="1000" b="0" dirty="0">
                          <a:solidFill>
                            <a:schemeClr val="tx1"/>
                          </a:solidFill>
                        </a:rPr>
                      </a:br>
                      <a:r>
                        <a:rPr lang="pl-PL" sz="1000" b="1" dirty="0">
                          <a:solidFill>
                            <a:schemeClr val="tx1"/>
                          </a:solidFill>
                        </a:rPr>
                        <a:t>liczba turystów (wizyt)</a:t>
                      </a:r>
                      <a:r>
                        <a:rPr lang="pl-PL" sz="1000" b="0" dirty="0">
                          <a:solidFill>
                            <a:schemeClr val="tx1"/>
                          </a:solidFill>
                        </a:rPr>
                        <a:t>, którzy podróżowali </a:t>
                      </a:r>
                      <a:br>
                        <a:rPr lang="pl-PL" sz="1000" b="0" dirty="0">
                          <a:solidFill>
                            <a:schemeClr val="tx1"/>
                          </a:solidFill>
                        </a:rPr>
                      </a:br>
                      <a:r>
                        <a:rPr lang="pl-PL" sz="1000" b="0" dirty="0">
                          <a:solidFill>
                            <a:schemeClr val="tx1"/>
                          </a:solidFill>
                        </a:rPr>
                        <a:t>w obrębie</a:t>
                      </a:r>
                      <a:br>
                        <a:rPr lang="pl-PL" sz="1000" b="0" dirty="0">
                          <a:solidFill>
                            <a:schemeClr val="tx1"/>
                          </a:solidFill>
                        </a:rPr>
                      </a:br>
                      <a:r>
                        <a:rPr lang="pl-PL" sz="1000" b="0" dirty="0">
                          <a:solidFill>
                            <a:schemeClr val="tx1"/>
                          </a:solidFill>
                        </a:rPr>
                        <a:t>województwa</a:t>
                      </a:r>
                      <a:r>
                        <a:rPr lang="pl-PL" sz="1000" b="0" baseline="0" dirty="0">
                          <a:solidFill>
                            <a:schemeClr val="tx1"/>
                          </a:solidFill>
                        </a:rPr>
                        <a:t> śląskiego</a:t>
                      </a:r>
                      <a:br>
                        <a:rPr lang="pl-PL" sz="1000" b="0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pl-PL" sz="1000" b="0" baseline="0" dirty="0">
                          <a:solidFill>
                            <a:schemeClr val="tx1"/>
                          </a:solidFill>
                        </a:rPr>
                        <a:t>[mln osób]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38121">
                <a:tc>
                  <a:txBody>
                    <a:bodyPr/>
                    <a:lstStyle/>
                    <a:p>
                      <a:pPr algn="ctr"/>
                      <a:r>
                        <a:rPr lang="pl-PL" sz="1000" b="1" dirty="0">
                          <a:solidFill>
                            <a:schemeClr val="bg1"/>
                          </a:solidFill>
                        </a:rPr>
                        <a:t>Średni czas </a:t>
                      </a:r>
                      <a:r>
                        <a:rPr lang="pl-PL" sz="1000" b="0" dirty="0">
                          <a:solidFill>
                            <a:schemeClr val="bg1"/>
                          </a:solidFill>
                        </a:rPr>
                        <a:t>spędzony </a:t>
                      </a:r>
                      <a:br>
                        <a:rPr lang="pl-PL" sz="1000" b="0" dirty="0">
                          <a:solidFill>
                            <a:schemeClr val="bg1"/>
                          </a:solidFill>
                        </a:rPr>
                      </a:br>
                      <a:r>
                        <a:rPr lang="pl-PL" sz="1000" b="0" dirty="0">
                          <a:solidFill>
                            <a:schemeClr val="bg1"/>
                          </a:solidFill>
                        </a:rPr>
                        <a:t>n</a:t>
                      </a:r>
                      <a:r>
                        <a:rPr lang="pl-PL" sz="1000" b="0" baseline="0" dirty="0">
                          <a:solidFill>
                            <a:schemeClr val="bg1"/>
                          </a:solidFill>
                        </a:rPr>
                        <a:t>a wyjeździe na terenie </a:t>
                      </a:r>
                      <a:br>
                        <a:rPr lang="pl-PL" sz="1000" b="0" baseline="0" dirty="0">
                          <a:solidFill>
                            <a:schemeClr val="bg1"/>
                          </a:solidFill>
                        </a:rPr>
                      </a:br>
                      <a:r>
                        <a:rPr lang="pl-PL" sz="1000" b="0" baseline="0" dirty="0">
                          <a:solidFill>
                            <a:schemeClr val="bg1"/>
                          </a:solidFill>
                        </a:rPr>
                        <a:t>woj. śląskiego</a:t>
                      </a:r>
                      <a:endParaRPr lang="pl-PL" sz="10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8 </a:t>
                      </a:r>
                    </a:p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dni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13 dni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9 </a:t>
                      </a:r>
                      <a:br>
                        <a:rPr lang="pl-PL" sz="800" b="0" dirty="0">
                          <a:solidFill>
                            <a:schemeClr val="bg1"/>
                          </a:solidFill>
                        </a:rPr>
                      </a:br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dni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14 dni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8 </a:t>
                      </a:r>
                    </a:p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dni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10 dni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9 </a:t>
                      </a:r>
                    </a:p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dni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8 </a:t>
                      </a:r>
                    </a:p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dni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6 dni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5 dni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8 dni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7 dni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9 dni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64108">
                <a:tc>
                  <a:txBody>
                    <a:bodyPr/>
                    <a:lstStyle/>
                    <a:p>
                      <a:pPr algn="ctr"/>
                      <a:r>
                        <a:rPr lang="pl-PL" sz="1000" b="1" dirty="0">
                          <a:solidFill>
                            <a:schemeClr val="tx1"/>
                          </a:solidFill>
                        </a:rPr>
                        <a:t>Wydatki</a:t>
                      </a:r>
                      <a:r>
                        <a:rPr lang="pl-PL" sz="1000" b="0" dirty="0">
                          <a:solidFill>
                            <a:schemeClr val="tx1"/>
                          </a:solidFill>
                        </a:rPr>
                        <a:t> </a:t>
                      </a:r>
                      <a:br>
                        <a:rPr lang="pl-PL" sz="1000" b="0" dirty="0">
                          <a:solidFill>
                            <a:schemeClr val="tx1"/>
                          </a:solidFill>
                        </a:rPr>
                      </a:br>
                      <a:r>
                        <a:rPr lang="pl-PL" sz="1000" b="0" dirty="0">
                          <a:solidFill>
                            <a:schemeClr val="tx1"/>
                          </a:solidFill>
                        </a:rPr>
                        <a:t>turystów </a:t>
                      </a:r>
                    </a:p>
                    <a:p>
                      <a:pPr algn="ctr"/>
                      <a:r>
                        <a:rPr lang="pl-PL" sz="1000" b="0" dirty="0">
                          <a:solidFill>
                            <a:schemeClr val="tx1"/>
                          </a:solidFill>
                        </a:rPr>
                        <a:t>[mld zł]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49D78944-834C-E0CD-D232-2F32150CCE3A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 anchor="ctr"/>
          <a:lstStyle/>
          <a:p>
            <a:r>
              <a:rPr lang="pl-PL" dirty="0"/>
              <a:t>Zestawienie szacowanych wartości związanych z turystyką</a:t>
            </a:r>
            <a:endParaRPr lang="en-US" dirty="0"/>
          </a:p>
        </p:txBody>
      </p:sp>
      <p:sp>
        <p:nvSpPr>
          <p:cNvPr id="32" name="Prostokąt zaokrąglony 31"/>
          <p:cNvSpPr/>
          <p:nvPr/>
        </p:nvSpPr>
        <p:spPr>
          <a:xfrm>
            <a:off x="273827" y="1310050"/>
            <a:ext cx="5665708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17" name="Prostokąt 16"/>
          <p:cNvSpPr/>
          <p:nvPr/>
        </p:nvSpPr>
        <p:spPr>
          <a:xfrm>
            <a:off x="360363" y="1380426"/>
            <a:ext cx="557917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TURYSTYKA PRZYJAZDOWA (WIZYTY)</a:t>
            </a:r>
          </a:p>
        </p:txBody>
      </p:sp>
      <p:grpSp>
        <p:nvGrpSpPr>
          <p:cNvPr id="2" name="Grupa 1">
            <a:extLst>
              <a:ext uri="{FF2B5EF4-FFF2-40B4-BE49-F238E27FC236}">
                <a16:creationId xmlns:a16="http://schemas.microsoft.com/office/drawing/2014/main" id="{B7B546BF-7839-4A78-94B1-6EDCEECE2559}"/>
              </a:ext>
            </a:extLst>
          </p:cNvPr>
          <p:cNvGrpSpPr/>
          <p:nvPr/>
        </p:nvGrpSpPr>
        <p:grpSpPr>
          <a:xfrm>
            <a:off x="284669" y="897158"/>
            <a:ext cx="846000" cy="846000"/>
            <a:chOff x="284669" y="897158"/>
            <a:chExt cx="846000" cy="846000"/>
          </a:xfrm>
        </p:grpSpPr>
        <p:sp>
          <p:nvSpPr>
            <p:cNvPr id="7" name="Elipsa 6"/>
            <p:cNvSpPr/>
            <p:nvPr/>
          </p:nvSpPr>
          <p:spPr>
            <a:xfrm>
              <a:off x="284669" y="897158"/>
              <a:ext cx="846000" cy="8460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l-PL" sz="1600" dirty="0"/>
            </a:p>
          </p:txBody>
        </p:sp>
        <p:grpSp>
          <p:nvGrpSpPr>
            <p:cNvPr id="8" name="Grupa 7"/>
            <p:cNvGrpSpPr/>
            <p:nvPr/>
          </p:nvGrpSpPr>
          <p:grpSpPr>
            <a:xfrm>
              <a:off x="417232" y="1055862"/>
              <a:ext cx="583522" cy="542879"/>
              <a:chOff x="7869644" y="4336118"/>
              <a:chExt cx="583522" cy="542879"/>
            </a:xfrm>
            <a:solidFill>
              <a:schemeClr val="accent4">
                <a:lumMod val="75000"/>
              </a:schemeClr>
            </a:solidFill>
          </p:grpSpPr>
          <p:grpSp>
            <p:nvGrpSpPr>
              <p:cNvPr id="33" name="Grupa 32"/>
              <p:cNvGrpSpPr>
                <a:grpSpLocks noChangeAspect="1"/>
              </p:cNvGrpSpPr>
              <p:nvPr/>
            </p:nvGrpSpPr>
            <p:grpSpPr>
              <a:xfrm>
                <a:off x="7869644" y="4336118"/>
                <a:ext cx="478379" cy="439851"/>
                <a:chOff x="0" y="0"/>
                <a:chExt cx="7381876" cy="6858000"/>
              </a:xfrm>
              <a:grpFill/>
            </p:grpSpPr>
            <p:sp>
              <p:nvSpPr>
                <p:cNvPr id="34" name="Freeform 5"/>
                <p:cNvSpPr>
                  <a:spLocks/>
                </p:cNvSpPr>
                <p:nvPr/>
              </p:nvSpPr>
              <p:spPr bwMode="auto">
                <a:xfrm>
                  <a:off x="3743325" y="1638300"/>
                  <a:ext cx="2779713" cy="2833688"/>
                </a:xfrm>
                <a:custGeom>
                  <a:avLst/>
                  <a:gdLst>
                    <a:gd name="T0" fmla="*/ 1622 w 1751"/>
                    <a:gd name="T1" fmla="*/ 809 h 1785"/>
                    <a:gd name="T2" fmla="*/ 1459 w 1751"/>
                    <a:gd name="T3" fmla="*/ 719 h 1785"/>
                    <a:gd name="T4" fmla="*/ 1429 w 1751"/>
                    <a:gd name="T5" fmla="*/ 640 h 1785"/>
                    <a:gd name="T6" fmla="*/ 1447 w 1751"/>
                    <a:gd name="T7" fmla="*/ 552 h 1785"/>
                    <a:gd name="T8" fmla="*/ 1381 w 1751"/>
                    <a:gd name="T9" fmla="*/ 503 h 1785"/>
                    <a:gd name="T10" fmla="*/ 1322 w 1751"/>
                    <a:gd name="T11" fmla="*/ 463 h 1785"/>
                    <a:gd name="T12" fmla="*/ 1185 w 1751"/>
                    <a:gd name="T13" fmla="*/ 395 h 1785"/>
                    <a:gd name="T14" fmla="*/ 1099 w 1751"/>
                    <a:gd name="T15" fmla="*/ 262 h 1785"/>
                    <a:gd name="T16" fmla="*/ 1049 w 1751"/>
                    <a:gd name="T17" fmla="*/ 207 h 1785"/>
                    <a:gd name="T18" fmla="*/ 1016 w 1751"/>
                    <a:gd name="T19" fmla="*/ 42 h 1785"/>
                    <a:gd name="T20" fmla="*/ 831 w 1751"/>
                    <a:gd name="T21" fmla="*/ 59 h 1785"/>
                    <a:gd name="T22" fmla="*/ 666 w 1751"/>
                    <a:gd name="T23" fmla="*/ 113 h 1785"/>
                    <a:gd name="T24" fmla="*/ 618 w 1751"/>
                    <a:gd name="T25" fmla="*/ 157 h 1785"/>
                    <a:gd name="T26" fmla="*/ 560 w 1751"/>
                    <a:gd name="T27" fmla="*/ 163 h 1785"/>
                    <a:gd name="T28" fmla="*/ 513 w 1751"/>
                    <a:gd name="T29" fmla="*/ 183 h 1785"/>
                    <a:gd name="T30" fmla="*/ 463 w 1751"/>
                    <a:gd name="T31" fmla="*/ 246 h 1785"/>
                    <a:gd name="T32" fmla="*/ 298 w 1751"/>
                    <a:gd name="T33" fmla="*/ 242 h 1785"/>
                    <a:gd name="T34" fmla="*/ 213 w 1751"/>
                    <a:gd name="T35" fmla="*/ 236 h 1785"/>
                    <a:gd name="T36" fmla="*/ 181 w 1751"/>
                    <a:gd name="T37" fmla="*/ 278 h 1785"/>
                    <a:gd name="T38" fmla="*/ 185 w 1751"/>
                    <a:gd name="T39" fmla="*/ 342 h 1785"/>
                    <a:gd name="T40" fmla="*/ 81 w 1751"/>
                    <a:gd name="T41" fmla="*/ 433 h 1785"/>
                    <a:gd name="T42" fmla="*/ 83 w 1751"/>
                    <a:gd name="T43" fmla="*/ 489 h 1785"/>
                    <a:gd name="T44" fmla="*/ 101 w 1751"/>
                    <a:gd name="T45" fmla="*/ 543 h 1785"/>
                    <a:gd name="T46" fmla="*/ 34 w 1751"/>
                    <a:gd name="T47" fmla="*/ 620 h 1785"/>
                    <a:gd name="T48" fmla="*/ 44 w 1751"/>
                    <a:gd name="T49" fmla="*/ 702 h 1785"/>
                    <a:gd name="T50" fmla="*/ 0 w 1751"/>
                    <a:gd name="T51" fmla="*/ 801 h 1785"/>
                    <a:gd name="T52" fmla="*/ 40 w 1751"/>
                    <a:gd name="T53" fmla="*/ 827 h 1785"/>
                    <a:gd name="T54" fmla="*/ 141 w 1751"/>
                    <a:gd name="T55" fmla="*/ 853 h 1785"/>
                    <a:gd name="T56" fmla="*/ 280 w 1751"/>
                    <a:gd name="T57" fmla="*/ 843 h 1785"/>
                    <a:gd name="T58" fmla="*/ 362 w 1751"/>
                    <a:gd name="T59" fmla="*/ 896 h 1785"/>
                    <a:gd name="T60" fmla="*/ 421 w 1751"/>
                    <a:gd name="T61" fmla="*/ 972 h 1785"/>
                    <a:gd name="T62" fmla="*/ 461 w 1751"/>
                    <a:gd name="T63" fmla="*/ 1091 h 1785"/>
                    <a:gd name="T64" fmla="*/ 483 w 1751"/>
                    <a:gd name="T65" fmla="*/ 1111 h 1785"/>
                    <a:gd name="T66" fmla="*/ 586 w 1751"/>
                    <a:gd name="T67" fmla="*/ 1115 h 1785"/>
                    <a:gd name="T68" fmla="*/ 630 w 1751"/>
                    <a:gd name="T69" fmla="*/ 1133 h 1785"/>
                    <a:gd name="T70" fmla="*/ 670 w 1751"/>
                    <a:gd name="T71" fmla="*/ 1195 h 1785"/>
                    <a:gd name="T72" fmla="*/ 684 w 1751"/>
                    <a:gd name="T73" fmla="*/ 1286 h 1785"/>
                    <a:gd name="T74" fmla="*/ 636 w 1751"/>
                    <a:gd name="T75" fmla="*/ 1342 h 1785"/>
                    <a:gd name="T76" fmla="*/ 574 w 1751"/>
                    <a:gd name="T77" fmla="*/ 1374 h 1785"/>
                    <a:gd name="T78" fmla="*/ 618 w 1751"/>
                    <a:gd name="T79" fmla="*/ 1471 h 1785"/>
                    <a:gd name="T80" fmla="*/ 594 w 1751"/>
                    <a:gd name="T81" fmla="*/ 1537 h 1785"/>
                    <a:gd name="T82" fmla="*/ 620 w 1751"/>
                    <a:gd name="T83" fmla="*/ 1598 h 1785"/>
                    <a:gd name="T84" fmla="*/ 753 w 1751"/>
                    <a:gd name="T85" fmla="*/ 1692 h 1785"/>
                    <a:gd name="T86" fmla="*/ 825 w 1751"/>
                    <a:gd name="T87" fmla="*/ 1692 h 1785"/>
                    <a:gd name="T88" fmla="*/ 914 w 1751"/>
                    <a:gd name="T89" fmla="*/ 1733 h 1785"/>
                    <a:gd name="T90" fmla="*/ 1034 w 1751"/>
                    <a:gd name="T91" fmla="*/ 1781 h 1785"/>
                    <a:gd name="T92" fmla="*/ 1125 w 1751"/>
                    <a:gd name="T93" fmla="*/ 1751 h 1785"/>
                    <a:gd name="T94" fmla="*/ 1167 w 1751"/>
                    <a:gd name="T95" fmla="*/ 1684 h 1785"/>
                    <a:gd name="T96" fmla="*/ 1177 w 1751"/>
                    <a:gd name="T97" fmla="*/ 1562 h 1785"/>
                    <a:gd name="T98" fmla="*/ 1105 w 1751"/>
                    <a:gd name="T99" fmla="*/ 1405 h 1785"/>
                    <a:gd name="T100" fmla="*/ 1089 w 1751"/>
                    <a:gd name="T101" fmla="*/ 1368 h 1785"/>
                    <a:gd name="T102" fmla="*/ 1105 w 1751"/>
                    <a:gd name="T103" fmla="*/ 1332 h 1785"/>
                    <a:gd name="T104" fmla="*/ 1167 w 1751"/>
                    <a:gd name="T105" fmla="*/ 1302 h 1785"/>
                    <a:gd name="T106" fmla="*/ 1189 w 1751"/>
                    <a:gd name="T107" fmla="*/ 1214 h 1785"/>
                    <a:gd name="T108" fmla="*/ 1209 w 1751"/>
                    <a:gd name="T109" fmla="*/ 1103 h 1785"/>
                    <a:gd name="T110" fmla="*/ 1205 w 1751"/>
                    <a:gd name="T111" fmla="*/ 1053 h 1785"/>
                    <a:gd name="T112" fmla="*/ 1387 w 1751"/>
                    <a:gd name="T113" fmla="*/ 1006 h 1785"/>
                    <a:gd name="T114" fmla="*/ 1519 w 1751"/>
                    <a:gd name="T115" fmla="*/ 978 h 1785"/>
                    <a:gd name="T116" fmla="*/ 1550 w 1751"/>
                    <a:gd name="T117" fmla="*/ 942 h 1785"/>
                    <a:gd name="T118" fmla="*/ 1594 w 1751"/>
                    <a:gd name="T119" fmla="*/ 942 h 1785"/>
                    <a:gd name="T120" fmla="*/ 1656 w 1751"/>
                    <a:gd name="T121" fmla="*/ 948 h 1785"/>
                    <a:gd name="T122" fmla="*/ 1741 w 1751"/>
                    <a:gd name="T123" fmla="*/ 841 h 1785"/>
                    <a:gd name="T124" fmla="*/ 1698 w 1751"/>
                    <a:gd name="T125" fmla="*/ 817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751" h="1785">
                      <a:moveTo>
                        <a:pt x="1698" y="817"/>
                      </a:moveTo>
                      <a:lnTo>
                        <a:pt x="1698" y="817"/>
                      </a:lnTo>
                      <a:lnTo>
                        <a:pt x="1698" y="817"/>
                      </a:lnTo>
                      <a:lnTo>
                        <a:pt x="1690" y="817"/>
                      </a:lnTo>
                      <a:lnTo>
                        <a:pt x="1690" y="817"/>
                      </a:lnTo>
                      <a:lnTo>
                        <a:pt x="1654" y="815"/>
                      </a:lnTo>
                      <a:lnTo>
                        <a:pt x="1622" y="809"/>
                      </a:lnTo>
                      <a:lnTo>
                        <a:pt x="1590" y="799"/>
                      </a:lnTo>
                      <a:lnTo>
                        <a:pt x="1562" y="787"/>
                      </a:lnTo>
                      <a:lnTo>
                        <a:pt x="1535" y="773"/>
                      </a:lnTo>
                      <a:lnTo>
                        <a:pt x="1509" y="755"/>
                      </a:lnTo>
                      <a:lnTo>
                        <a:pt x="1483" y="737"/>
                      </a:lnTo>
                      <a:lnTo>
                        <a:pt x="1459" y="719"/>
                      </a:lnTo>
                      <a:lnTo>
                        <a:pt x="1459" y="719"/>
                      </a:lnTo>
                      <a:lnTo>
                        <a:pt x="1449" y="708"/>
                      </a:lnTo>
                      <a:lnTo>
                        <a:pt x="1439" y="698"/>
                      </a:lnTo>
                      <a:lnTo>
                        <a:pt x="1433" y="686"/>
                      </a:lnTo>
                      <a:lnTo>
                        <a:pt x="1429" y="676"/>
                      </a:lnTo>
                      <a:lnTo>
                        <a:pt x="1427" y="666"/>
                      </a:lnTo>
                      <a:lnTo>
                        <a:pt x="1427" y="656"/>
                      </a:lnTo>
                      <a:lnTo>
                        <a:pt x="1429" y="640"/>
                      </a:lnTo>
                      <a:lnTo>
                        <a:pt x="1429" y="640"/>
                      </a:lnTo>
                      <a:lnTo>
                        <a:pt x="1433" y="626"/>
                      </a:lnTo>
                      <a:lnTo>
                        <a:pt x="1439" y="614"/>
                      </a:lnTo>
                      <a:lnTo>
                        <a:pt x="1451" y="592"/>
                      </a:lnTo>
                      <a:lnTo>
                        <a:pt x="1451" y="592"/>
                      </a:lnTo>
                      <a:lnTo>
                        <a:pt x="1447" y="552"/>
                      </a:lnTo>
                      <a:lnTo>
                        <a:pt x="1447" y="552"/>
                      </a:lnTo>
                      <a:lnTo>
                        <a:pt x="1429" y="519"/>
                      </a:lnTo>
                      <a:lnTo>
                        <a:pt x="1429" y="519"/>
                      </a:lnTo>
                      <a:lnTo>
                        <a:pt x="1423" y="509"/>
                      </a:lnTo>
                      <a:lnTo>
                        <a:pt x="1423" y="509"/>
                      </a:lnTo>
                      <a:lnTo>
                        <a:pt x="1403" y="507"/>
                      </a:lnTo>
                      <a:lnTo>
                        <a:pt x="1393" y="505"/>
                      </a:lnTo>
                      <a:lnTo>
                        <a:pt x="1381" y="503"/>
                      </a:lnTo>
                      <a:lnTo>
                        <a:pt x="1370" y="497"/>
                      </a:lnTo>
                      <a:lnTo>
                        <a:pt x="1358" y="491"/>
                      </a:lnTo>
                      <a:lnTo>
                        <a:pt x="1348" y="483"/>
                      </a:lnTo>
                      <a:lnTo>
                        <a:pt x="1338" y="471"/>
                      </a:lnTo>
                      <a:lnTo>
                        <a:pt x="1338" y="471"/>
                      </a:lnTo>
                      <a:lnTo>
                        <a:pt x="1322" y="463"/>
                      </a:lnTo>
                      <a:lnTo>
                        <a:pt x="1322" y="463"/>
                      </a:lnTo>
                      <a:lnTo>
                        <a:pt x="1302" y="461"/>
                      </a:lnTo>
                      <a:lnTo>
                        <a:pt x="1302" y="461"/>
                      </a:lnTo>
                      <a:lnTo>
                        <a:pt x="1274" y="455"/>
                      </a:lnTo>
                      <a:lnTo>
                        <a:pt x="1250" y="445"/>
                      </a:lnTo>
                      <a:lnTo>
                        <a:pt x="1226" y="431"/>
                      </a:lnTo>
                      <a:lnTo>
                        <a:pt x="1205" y="415"/>
                      </a:lnTo>
                      <a:lnTo>
                        <a:pt x="1185" y="395"/>
                      </a:lnTo>
                      <a:lnTo>
                        <a:pt x="1167" y="372"/>
                      </a:lnTo>
                      <a:lnTo>
                        <a:pt x="1151" y="346"/>
                      </a:lnTo>
                      <a:lnTo>
                        <a:pt x="1139" y="316"/>
                      </a:lnTo>
                      <a:lnTo>
                        <a:pt x="1139" y="316"/>
                      </a:lnTo>
                      <a:lnTo>
                        <a:pt x="1133" y="304"/>
                      </a:lnTo>
                      <a:lnTo>
                        <a:pt x="1123" y="290"/>
                      </a:lnTo>
                      <a:lnTo>
                        <a:pt x="1099" y="262"/>
                      </a:lnTo>
                      <a:lnTo>
                        <a:pt x="1099" y="262"/>
                      </a:lnTo>
                      <a:lnTo>
                        <a:pt x="1083" y="246"/>
                      </a:lnTo>
                      <a:lnTo>
                        <a:pt x="1069" y="228"/>
                      </a:lnTo>
                      <a:lnTo>
                        <a:pt x="1069" y="228"/>
                      </a:lnTo>
                      <a:lnTo>
                        <a:pt x="1059" y="218"/>
                      </a:lnTo>
                      <a:lnTo>
                        <a:pt x="1059" y="218"/>
                      </a:lnTo>
                      <a:lnTo>
                        <a:pt x="1049" y="207"/>
                      </a:lnTo>
                      <a:lnTo>
                        <a:pt x="1040" y="195"/>
                      </a:lnTo>
                      <a:lnTo>
                        <a:pt x="1032" y="179"/>
                      </a:lnTo>
                      <a:lnTo>
                        <a:pt x="1028" y="161"/>
                      </a:lnTo>
                      <a:lnTo>
                        <a:pt x="1028" y="161"/>
                      </a:lnTo>
                      <a:lnTo>
                        <a:pt x="1022" y="123"/>
                      </a:lnTo>
                      <a:lnTo>
                        <a:pt x="1018" y="83"/>
                      </a:lnTo>
                      <a:lnTo>
                        <a:pt x="1016" y="42"/>
                      </a:lnTo>
                      <a:lnTo>
                        <a:pt x="1016" y="0"/>
                      </a:lnTo>
                      <a:lnTo>
                        <a:pt x="1016" y="0"/>
                      </a:lnTo>
                      <a:lnTo>
                        <a:pt x="942" y="20"/>
                      </a:lnTo>
                      <a:lnTo>
                        <a:pt x="942" y="20"/>
                      </a:lnTo>
                      <a:lnTo>
                        <a:pt x="886" y="40"/>
                      </a:lnTo>
                      <a:lnTo>
                        <a:pt x="831" y="59"/>
                      </a:lnTo>
                      <a:lnTo>
                        <a:pt x="831" y="59"/>
                      </a:lnTo>
                      <a:lnTo>
                        <a:pt x="777" y="77"/>
                      </a:lnTo>
                      <a:lnTo>
                        <a:pt x="721" y="95"/>
                      </a:lnTo>
                      <a:lnTo>
                        <a:pt x="721" y="95"/>
                      </a:lnTo>
                      <a:lnTo>
                        <a:pt x="706" y="99"/>
                      </a:lnTo>
                      <a:lnTo>
                        <a:pt x="706" y="99"/>
                      </a:lnTo>
                      <a:lnTo>
                        <a:pt x="684" y="107"/>
                      </a:lnTo>
                      <a:lnTo>
                        <a:pt x="666" y="113"/>
                      </a:lnTo>
                      <a:lnTo>
                        <a:pt x="652" y="123"/>
                      </a:lnTo>
                      <a:lnTo>
                        <a:pt x="646" y="129"/>
                      </a:lnTo>
                      <a:lnTo>
                        <a:pt x="642" y="137"/>
                      </a:lnTo>
                      <a:lnTo>
                        <a:pt x="642" y="137"/>
                      </a:lnTo>
                      <a:lnTo>
                        <a:pt x="634" y="145"/>
                      </a:lnTo>
                      <a:lnTo>
                        <a:pt x="626" y="151"/>
                      </a:lnTo>
                      <a:lnTo>
                        <a:pt x="618" y="157"/>
                      </a:lnTo>
                      <a:lnTo>
                        <a:pt x="608" y="159"/>
                      </a:lnTo>
                      <a:lnTo>
                        <a:pt x="590" y="163"/>
                      </a:lnTo>
                      <a:lnTo>
                        <a:pt x="574" y="163"/>
                      </a:lnTo>
                      <a:lnTo>
                        <a:pt x="574" y="163"/>
                      </a:lnTo>
                      <a:lnTo>
                        <a:pt x="566" y="163"/>
                      </a:lnTo>
                      <a:lnTo>
                        <a:pt x="566" y="163"/>
                      </a:lnTo>
                      <a:lnTo>
                        <a:pt x="560" y="163"/>
                      </a:lnTo>
                      <a:lnTo>
                        <a:pt x="560" y="163"/>
                      </a:lnTo>
                      <a:lnTo>
                        <a:pt x="547" y="163"/>
                      </a:lnTo>
                      <a:lnTo>
                        <a:pt x="537" y="165"/>
                      </a:lnTo>
                      <a:lnTo>
                        <a:pt x="527" y="169"/>
                      </a:lnTo>
                      <a:lnTo>
                        <a:pt x="521" y="173"/>
                      </a:lnTo>
                      <a:lnTo>
                        <a:pt x="515" y="177"/>
                      </a:lnTo>
                      <a:lnTo>
                        <a:pt x="513" y="183"/>
                      </a:lnTo>
                      <a:lnTo>
                        <a:pt x="507" y="195"/>
                      </a:lnTo>
                      <a:lnTo>
                        <a:pt x="507" y="195"/>
                      </a:lnTo>
                      <a:lnTo>
                        <a:pt x="501" y="209"/>
                      </a:lnTo>
                      <a:lnTo>
                        <a:pt x="493" y="220"/>
                      </a:lnTo>
                      <a:lnTo>
                        <a:pt x="485" y="230"/>
                      </a:lnTo>
                      <a:lnTo>
                        <a:pt x="475" y="240"/>
                      </a:lnTo>
                      <a:lnTo>
                        <a:pt x="463" y="246"/>
                      </a:lnTo>
                      <a:lnTo>
                        <a:pt x="451" y="252"/>
                      </a:lnTo>
                      <a:lnTo>
                        <a:pt x="435" y="254"/>
                      </a:lnTo>
                      <a:lnTo>
                        <a:pt x="421" y="256"/>
                      </a:lnTo>
                      <a:lnTo>
                        <a:pt x="421" y="256"/>
                      </a:lnTo>
                      <a:lnTo>
                        <a:pt x="397" y="254"/>
                      </a:lnTo>
                      <a:lnTo>
                        <a:pt x="397" y="254"/>
                      </a:lnTo>
                      <a:lnTo>
                        <a:pt x="298" y="242"/>
                      </a:lnTo>
                      <a:lnTo>
                        <a:pt x="298" y="242"/>
                      </a:lnTo>
                      <a:lnTo>
                        <a:pt x="256" y="236"/>
                      </a:lnTo>
                      <a:lnTo>
                        <a:pt x="256" y="236"/>
                      </a:lnTo>
                      <a:lnTo>
                        <a:pt x="238" y="232"/>
                      </a:lnTo>
                      <a:lnTo>
                        <a:pt x="220" y="228"/>
                      </a:lnTo>
                      <a:lnTo>
                        <a:pt x="220" y="228"/>
                      </a:lnTo>
                      <a:lnTo>
                        <a:pt x="213" y="236"/>
                      </a:lnTo>
                      <a:lnTo>
                        <a:pt x="213" y="236"/>
                      </a:lnTo>
                      <a:lnTo>
                        <a:pt x="197" y="248"/>
                      </a:lnTo>
                      <a:lnTo>
                        <a:pt x="187" y="258"/>
                      </a:lnTo>
                      <a:lnTo>
                        <a:pt x="183" y="26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3" y="290"/>
                      </a:lnTo>
                      <a:lnTo>
                        <a:pt x="189" y="306"/>
                      </a:lnTo>
                      <a:lnTo>
                        <a:pt x="189" y="306"/>
                      </a:lnTo>
                      <a:lnTo>
                        <a:pt x="191" y="318"/>
                      </a:lnTo>
                      <a:lnTo>
                        <a:pt x="189" y="330"/>
                      </a:lnTo>
                      <a:lnTo>
                        <a:pt x="185" y="342"/>
                      </a:lnTo>
                      <a:lnTo>
                        <a:pt x="177" y="350"/>
                      </a:lnTo>
                      <a:lnTo>
                        <a:pt x="177" y="350"/>
                      </a:lnTo>
                      <a:lnTo>
                        <a:pt x="143" y="378"/>
                      </a:lnTo>
                      <a:lnTo>
                        <a:pt x="143" y="378"/>
                      </a:lnTo>
                      <a:lnTo>
                        <a:pt x="111" y="405"/>
                      </a:lnTo>
                      <a:lnTo>
                        <a:pt x="95" y="419"/>
                      </a:lnTo>
                      <a:lnTo>
                        <a:pt x="81" y="433"/>
                      </a:lnTo>
                      <a:lnTo>
                        <a:pt x="81" y="433"/>
                      </a:lnTo>
                      <a:lnTo>
                        <a:pt x="73" y="441"/>
                      </a:lnTo>
                      <a:lnTo>
                        <a:pt x="71" y="447"/>
                      </a:lnTo>
                      <a:lnTo>
                        <a:pt x="71" y="455"/>
                      </a:lnTo>
                      <a:lnTo>
                        <a:pt x="73" y="463"/>
                      </a:lnTo>
                      <a:lnTo>
                        <a:pt x="77" y="475"/>
                      </a:lnTo>
                      <a:lnTo>
                        <a:pt x="83" y="489"/>
                      </a:lnTo>
                      <a:lnTo>
                        <a:pt x="95" y="505"/>
                      </a:lnTo>
                      <a:lnTo>
                        <a:pt x="95" y="505"/>
                      </a:lnTo>
                      <a:lnTo>
                        <a:pt x="99" y="513"/>
                      </a:lnTo>
                      <a:lnTo>
                        <a:pt x="101" y="521"/>
                      </a:lnTo>
                      <a:lnTo>
                        <a:pt x="103" y="527"/>
                      </a:lnTo>
                      <a:lnTo>
                        <a:pt x="103" y="535"/>
                      </a:lnTo>
                      <a:lnTo>
                        <a:pt x="101" y="543"/>
                      </a:lnTo>
                      <a:lnTo>
                        <a:pt x="97" y="548"/>
                      </a:lnTo>
                      <a:lnTo>
                        <a:pt x="93" y="556"/>
                      </a:lnTo>
                      <a:lnTo>
                        <a:pt x="87" y="560"/>
                      </a:lnTo>
                      <a:lnTo>
                        <a:pt x="87" y="560"/>
                      </a:lnTo>
                      <a:lnTo>
                        <a:pt x="63" y="582"/>
                      </a:lnTo>
                      <a:lnTo>
                        <a:pt x="46" y="602"/>
                      </a:lnTo>
                      <a:lnTo>
                        <a:pt x="34" y="620"/>
                      </a:lnTo>
                      <a:lnTo>
                        <a:pt x="28" y="638"/>
                      </a:lnTo>
                      <a:lnTo>
                        <a:pt x="26" y="652"/>
                      </a:lnTo>
                      <a:lnTo>
                        <a:pt x="28" y="666"/>
                      </a:lnTo>
                      <a:lnTo>
                        <a:pt x="32" y="680"/>
                      </a:lnTo>
                      <a:lnTo>
                        <a:pt x="40" y="692"/>
                      </a:lnTo>
                      <a:lnTo>
                        <a:pt x="40" y="692"/>
                      </a:lnTo>
                      <a:lnTo>
                        <a:pt x="44" y="702"/>
                      </a:lnTo>
                      <a:lnTo>
                        <a:pt x="44" y="713"/>
                      </a:lnTo>
                      <a:lnTo>
                        <a:pt x="44" y="723"/>
                      </a:lnTo>
                      <a:lnTo>
                        <a:pt x="40" y="733"/>
                      </a:lnTo>
                      <a:lnTo>
                        <a:pt x="40" y="733"/>
                      </a:lnTo>
                      <a:lnTo>
                        <a:pt x="22" y="761"/>
                      </a:lnTo>
                      <a:lnTo>
                        <a:pt x="22" y="761"/>
                      </a:lnTo>
                      <a:lnTo>
                        <a:pt x="0" y="801"/>
                      </a:lnTo>
                      <a:lnTo>
                        <a:pt x="0" y="801"/>
                      </a:lnTo>
                      <a:lnTo>
                        <a:pt x="0" y="803"/>
                      </a:lnTo>
                      <a:lnTo>
                        <a:pt x="0" y="803"/>
                      </a:lnTo>
                      <a:lnTo>
                        <a:pt x="14" y="809"/>
                      </a:lnTo>
                      <a:lnTo>
                        <a:pt x="28" y="817"/>
                      </a:lnTo>
                      <a:lnTo>
                        <a:pt x="28" y="817"/>
                      </a:lnTo>
                      <a:lnTo>
                        <a:pt x="40" y="827"/>
                      </a:lnTo>
                      <a:lnTo>
                        <a:pt x="51" y="833"/>
                      </a:lnTo>
                      <a:lnTo>
                        <a:pt x="63" y="839"/>
                      </a:lnTo>
                      <a:lnTo>
                        <a:pt x="77" y="845"/>
                      </a:lnTo>
                      <a:lnTo>
                        <a:pt x="91" y="849"/>
                      </a:lnTo>
                      <a:lnTo>
                        <a:pt x="107" y="851"/>
                      </a:lnTo>
                      <a:lnTo>
                        <a:pt x="141" y="853"/>
                      </a:lnTo>
                      <a:lnTo>
                        <a:pt x="141" y="853"/>
                      </a:lnTo>
                      <a:lnTo>
                        <a:pt x="179" y="851"/>
                      </a:lnTo>
                      <a:lnTo>
                        <a:pt x="218" y="847"/>
                      </a:lnTo>
                      <a:lnTo>
                        <a:pt x="230" y="847"/>
                      </a:lnTo>
                      <a:lnTo>
                        <a:pt x="232" y="845"/>
                      </a:lnTo>
                      <a:lnTo>
                        <a:pt x="232" y="845"/>
                      </a:lnTo>
                      <a:lnTo>
                        <a:pt x="258" y="843"/>
                      </a:lnTo>
                      <a:lnTo>
                        <a:pt x="280" y="843"/>
                      </a:lnTo>
                      <a:lnTo>
                        <a:pt x="280" y="843"/>
                      </a:lnTo>
                      <a:lnTo>
                        <a:pt x="300" y="843"/>
                      </a:lnTo>
                      <a:lnTo>
                        <a:pt x="318" y="849"/>
                      </a:lnTo>
                      <a:lnTo>
                        <a:pt x="332" y="857"/>
                      </a:lnTo>
                      <a:lnTo>
                        <a:pt x="344" y="867"/>
                      </a:lnTo>
                      <a:lnTo>
                        <a:pt x="352" y="880"/>
                      </a:lnTo>
                      <a:lnTo>
                        <a:pt x="362" y="896"/>
                      </a:lnTo>
                      <a:lnTo>
                        <a:pt x="378" y="932"/>
                      </a:lnTo>
                      <a:lnTo>
                        <a:pt x="378" y="934"/>
                      </a:lnTo>
                      <a:lnTo>
                        <a:pt x="378" y="934"/>
                      </a:lnTo>
                      <a:lnTo>
                        <a:pt x="385" y="948"/>
                      </a:lnTo>
                      <a:lnTo>
                        <a:pt x="385" y="948"/>
                      </a:lnTo>
                      <a:lnTo>
                        <a:pt x="405" y="960"/>
                      </a:lnTo>
                      <a:lnTo>
                        <a:pt x="421" y="972"/>
                      </a:lnTo>
                      <a:lnTo>
                        <a:pt x="435" y="988"/>
                      </a:lnTo>
                      <a:lnTo>
                        <a:pt x="445" y="1004"/>
                      </a:lnTo>
                      <a:lnTo>
                        <a:pt x="453" y="1024"/>
                      </a:lnTo>
                      <a:lnTo>
                        <a:pt x="459" y="1044"/>
                      </a:lnTo>
                      <a:lnTo>
                        <a:pt x="461" y="1067"/>
                      </a:lnTo>
                      <a:lnTo>
                        <a:pt x="461" y="1091"/>
                      </a:lnTo>
                      <a:lnTo>
                        <a:pt x="461" y="1091"/>
                      </a:lnTo>
                      <a:lnTo>
                        <a:pt x="461" y="1103"/>
                      </a:lnTo>
                      <a:lnTo>
                        <a:pt x="463" y="1107"/>
                      </a:lnTo>
                      <a:lnTo>
                        <a:pt x="463" y="1107"/>
                      </a:lnTo>
                      <a:lnTo>
                        <a:pt x="469" y="1109"/>
                      </a:lnTo>
                      <a:lnTo>
                        <a:pt x="481" y="1111"/>
                      </a:lnTo>
                      <a:lnTo>
                        <a:pt x="481" y="1111"/>
                      </a:lnTo>
                      <a:lnTo>
                        <a:pt x="483" y="1111"/>
                      </a:lnTo>
                      <a:lnTo>
                        <a:pt x="483" y="1111"/>
                      </a:lnTo>
                      <a:lnTo>
                        <a:pt x="509" y="1111"/>
                      </a:lnTo>
                      <a:lnTo>
                        <a:pt x="509" y="1111"/>
                      </a:lnTo>
                      <a:lnTo>
                        <a:pt x="525" y="1111"/>
                      </a:lnTo>
                      <a:lnTo>
                        <a:pt x="525" y="1111"/>
                      </a:lnTo>
                      <a:lnTo>
                        <a:pt x="558" y="1113"/>
                      </a:lnTo>
                      <a:lnTo>
                        <a:pt x="586" y="1115"/>
                      </a:lnTo>
                      <a:lnTo>
                        <a:pt x="598" y="1117"/>
                      </a:lnTo>
                      <a:lnTo>
                        <a:pt x="608" y="1121"/>
                      </a:lnTo>
                      <a:lnTo>
                        <a:pt x="620" y="1125"/>
                      </a:lnTo>
                      <a:lnTo>
                        <a:pt x="628" y="1131"/>
                      </a:lnTo>
                      <a:lnTo>
                        <a:pt x="628" y="1131"/>
                      </a:lnTo>
                      <a:lnTo>
                        <a:pt x="630" y="1133"/>
                      </a:lnTo>
                      <a:lnTo>
                        <a:pt x="630" y="1133"/>
                      </a:lnTo>
                      <a:lnTo>
                        <a:pt x="636" y="1133"/>
                      </a:lnTo>
                      <a:lnTo>
                        <a:pt x="636" y="1133"/>
                      </a:lnTo>
                      <a:lnTo>
                        <a:pt x="638" y="1139"/>
                      </a:lnTo>
                      <a:lnTo>
                        <a:pt x="638" y="1139"/>
                      </a:lnTo>
                      <a:lnTo>
                        <a:pt x="650" y="1153"/>
                      </a:lnTo>
                      <a:lnTo>
                        <a:pt x="660" y="1173"/>
                      </a:lnTo>
                      <a:lnTo>
                        <a:pt x="670" y="1195"/>
                      </a:lnTo>
                      <a:lnTo>
                        <a:pt x="680" y="1222"/>
                      </a:lnTo>
                      <a:lnTo>
                        <a:pt x="680" y="1222"/>
                      </a:lnTo>
                      <a:lnTo>
                        <a:pt x="684" y="1238"/>
                      </a:lnTo>
                      <a:lnTo>
                        <a:pt x="686" y="1252"/>
                      </a:lnTo>
                      <a:lnTo>
                        <a:pt x="688" y="1264"/>
                      </a:lnTo>
                      <a:lnTo>
                        <a:pt x="686" y="1276"/>
                      </a:lnTo>
                      <a:lnTo>
                        <a:pt x="684" y="1286"/>
                      </a:lnTo>
                      <a:lnTo>
                        <a:pt x="682" y="1296"/>
                      </a:lnTo>
                      <a:lnTo>
                        <a:pt x="674" y="1310"/>
                      </a:lnTo>
                      <a:lnTo>
                        <a:pt x="674" y="1310"/>
                      </a:lnTo>
                      <a:lnTo>
                        <a:pt x="664" y="1324"/>
                      </a:lnTo>
                      <a:lnTo>
                        <a:pt x="656" y="1330"/>
                      </a:lnTo>
                      <a:lnTo>
                        <a:pt x="646" y="1338"/>
                      </a:lnTo>
                      <a:lnTo>
                        <a:pt x="636" y="1342"/>
                      </a:lnTo>
                      <a:lnTo>
                        <a:pt x="622" y="1348"/>
                      </a:lnTo>
                      <a:lnTo>
                        <a:pt x="608" y="1352"/>
                      </a:lnTo>
                      <a:lnTo>
                        <a:pt x="590" y="1354"/>
                      </a:lnTo>
                      <a:lnTo>
                        <a:pt x="590" y="1354"/>
                      </a:lnTo>
                      <a:lnTo>
                        <a:pt x="566" y="1358"/>
                      </a:lnTo>
                      <a:lnTo>
                        <a:pt x="566" y="1358"/>
                      </a:lnTo>
                      <a:lnTo>
                        <a:pt x="574" y="1374"/>
                      </a:lnTo>
                      <a:lnTo>
                        <a:pt x="574" y="1374"/>
                      </a:lnTo>
                      <a:lnTo>
                        <a:pt x="580" y="1387"/>
                      </a:lnTo>
                      <a:lnTo>
                        <a:pt x="580" y="1387"/>
                      </a:lnTo>
                      <a:lnTo>
                        <a:pt x="594" y="1417"/>
                      </a:lnTo>
                      <a:lnTo>
                        <a:pt x="608" y="1447"/>
                      </a:lnTo>
                      <a:lnTo>
                        <a:pt x="608" y="1447"/>
                      </a:lnTo>
                      <a:lnTo>
                        <a:pt x="618" y="1471"/>
                      </a:lnTo>
                      <a:lnTo>
                        <a:pt x="618" y="1471"/>
                      </a:lnTo>
                      <a:lnTo>
                        <a:pt x="622" y="1481"/>
                      </a:lnTo>
                      <a:lnTo>
                        <a:pt x="622" y="1493"/>
                      </a:lnTo>
                      <a:lnTo>
                        <a:pt x="620" y="1503"/>
                      </a:lnTo>
                      <a:lnTo>
                        <a:pt x="614" y="1513"/>
                      </a:lnTo>
                      <a:lnTo>
                        <a:pt x="614" y="1513"/>
                      </a:lnTo>
                      <a:lnTo>
                        <a:pt x="594" y="1537"/>
                      </a:lnTo>
                      <a:lnTo>
                        <a:pt x="594" y="1537"/>
                      </a:lnTo>
                      <a:lnTo>
                        <a:pt x="572" y="1566"/>
                      </a:lnTo>
                      <a:lnTo>
                        <a:pt x="572" y="1566"/>
                      </a:lnTo>
                      <a:lnTo>
                        <a:pt x="588" y="1572"/>
                      </a:lnTo>
                      <a:lnTo>
                        <a:pt x="602" y="1582"/>
                      </a:lnTo>
                      <a:lnTo>
                        <a:pt x="614" y="1590"/>
                      </a:lnTo>
                      <a:lnTo>
                        <a:pt x="620" y="1598"/>
                      </a:lnTo>
                      <a:lnTo>
                        <a:pt x="620" y="1598"/>
                      </a:lnTo>
                      <a:lnTo>
                        <a:pt x="660" y="1636"/>
                      </a:lnTo>
                      <a:lnTo>
                        <a:pt x="678" y="1654"/>
                      </a:lnTo>
                      <a:lnTo>
                        <a:pt x="696" y="1666"/>
                      </a:lnTo>
                      <a:lnTo>
                        <a:pt x="714" y="1678"/>
                      </a:lnTo>
                      <a:lnTo>
                        <a:pt x="733" y="1686"/>
                      </a:lnTo>
                      <a:lnTo>
                        <a:pt x="753" y="1692"/>
                      </a:lnTo>
                      <a:lnTo>
                        <a:pt x="773" y="1692"/>
                      </a:lnTo>
                      <a:lnTo>
                        <a:pt x="773" y="1692"/>
                      </a:lnTo>
                      <a:lnTo>
                        <a:pt x="797" y="1692"/>
                      </a:lnTo>
                      <a:lnTo>
                        <a:pt x="797" y="1692"/>
                      </a:lnTo>
                      <a:lnTo>
                        <a:pt x="809" y="1690"/>
                      </a:lnTo>
                      <a:lnTo>
                        <a:pt x="809" y="1690"/>
                      </a:lnTo>
                      <a:lnTo>
                        <a:pt x="825" y="1692"/>
                      </a:lnTo>
                      <a:lnTo>
                        <a:pt x="839" y="1696"/>
                      </a:lnTo>
                      <a:lnTo>
                        <a:pt x="839" y="1696"/>
                      </a:lnTo>
                      <a:lnTo>
                        <a:pt x="855" y="1698"/>
                      </a:lnTo>
                      <a:lnTo>
                        <a:pt x="869" y="1704"/>
                      </a:lnTo>
                      <a:lnTo>
                        <a:pt x="869" y="1704"/>
                      </a:lnTo>
                      <a:lnTo>
                        <a:pt x="914" y="1733"/>
                      </a:lnTo>
                      <a:lnTo>
                        <a:pt x="914" y="1733"/>
                      </a:lnTo>
                      <a:lnTo>
                        <a:pt x="932" y="1741"/>
                      </a:lnTo>
                      <a:lnTo>
                        <a:pt x="932" y="1741"/>
                      </a:lnTo>
                      <a:lnTo>
                        <a:pt x="976" y="1765"/>
                      </a:lnTo>
                      <a:lnTo>
                        <a:pt x="1000" y="1775"/>
                      </a:lnTo>
                      <a:lnTo>
                        <a:pt x="1022" y="1785"/>
                      </a:lnTo>
                      <a:lnTo>
                        <a:pt x="1022" y="1785"/>
                      </a:lnTo>
                      <a:lnTo>
                        <a:pt x="1034" y="1781"/>
                      </a:lnTo>
                      <a:lnTo>
                        <a:pt x="1057" y="1771"/>
                      </a:lnTo>
                      <a:lnTo>
                        <a:pt x="1057" y="1771"/>
                      </a:lnTo>
                      <a:lnTo>
                        <a:pt x="1077" y="1761"/>
                      </a:lnTo>
                      <a:lnTo>
                        <a:pt x="1093" y="1755"/>
                      </a:lnTo>
                      <a:lnTo>
                        <a:pt x="1109" y="1753"/>
                      </a:lnTo>
                      <a:lnTo>
                        <a:pt x="1125" y="1751"/>
                      </a:lnTo>
                      <a:lnTo>
                        <a:pt x="1125" y="1751"/>
                      </a:lnTo>
                      <a:lnTo>
                        <a:pt x="1141" y="1753"/>
                      </a:lnTo>
                      <a:lnTo>
                        <a:pt x="1157" y="1757"/>
                      </a:lnTo>
                      <a:lnTo>
                        <a:pt x="1157" y="1757"/>
                      </a:lnTo>
                      <a:lnTo>
                        <a:pt x="1161" y="1753"/>
                      </a:lnTo>
                      <a:lnTo>
                        <a:pt x="1161" y="1753"/>
                      </a:lnTo>
                      <a:lnTo>
                        <a:pt x="1163" y="1717"/>
                      </a:lnTo>
                      <a:lnTo>
                        <a:pt x="1167" y="1684"/>
                      </a:lnTo>
                      <a:lnTo>
                        <a:pt x="1173" y="1648"/>
                      </a:lnTo>
                      <a:lnTo>
                        <a:pt x="1183" y="1614"/>
                      </a:lnTo>
                      <a:lnTo>
                        <a:pt x="1183" y="1614"/>
                      </a:lnTo>
                      <a:lnTo>
                        <a:pt x="1183" y="1592"/>
                      </a:lnTo>
                      <a:lnTo>
                        <a:pt x="1183" y="1592"/>
                      </a:lnTo>
                      <a:lnTo>
                        <a:pt x="1177" y="1562"/>
                      </a:lnTo>
                      <a:lnTo>
                        <a:pt x="1177" y="1562"/>
                      </a:lnTo>
                      <a:lnTo>
                        <a:pt x="1167" y="1515"/>
                      </a:lnTo>
                      <a:lnTo>
                        <a:pt x="1163" y="1493"/>
                      </a:lnTo>
                      <a:lnTo>
                        <a:pt x="1155" y="1471"/>
                      </a:lnTo>
                      <a:lnTo>
                        <a:pt x="1147" y="1453"/>
                      </a:lnTo>
                      <a:lnTo>
                        <a:pt x="1135" y="1435"/>
                      </a:lnTo>
                      <a:lnTo>
                        <a:pt x="1123" y="1419"/>
                      </a:lnTo>
                      <a:lnTo>
                        <a:pt x="1105" y="1405"/>
                      </a:lnTo>
                      <a:lnTo>
                        <a:pt x="1105" y="1405"/>
                      </a:lnTo>
                      <a:lnTo>
                        <a:pt x="1101" y="1401"/>
                      </a:lnTo>
                      <a:lnTo>
                        <a:pt x="1095" y="1395"/>
                      </a:lnTo>
                      <a:lnTo>
                        <a:pt x="1091" y="1389"/>
                      </a:lnTo>
                      <a:lnTo>
                        <a:pt x="1089" y="1381"/>
                      </a:lnTo>
                      <a:lnTo>
                        <a:pt x="1089" y="1376"/>
                      </a:lnTo>
                      <a:lnTo>
                        <a:pt x="1089" y="1368"/>
                      </a:lnTo>
                      <a:lnTo>
                        <a:pt x="1089" y="1362"/>
                      </a:lnTo>
                      <a:lnTo>
                        <a:pt x="1093" y="1354"/>
                      </a:lnTo>
                      <a:lnTo>
                        <a:pt x="1093" y="1354"/>
                      </a:lnTo>
                      <a:lnTo>
                        <a:pt x="1095" y="1348"/>
                      </a:lnTo>
                      <a:lnTo>
                        <a:pt x="1095" y="1348"/>
                      </a:lnTo>
                      <a:lnTo>
                        <a:pt x="1099" y="1340"/>
                      </a:lnTo>
                      <a:lnTo>
                        <a:pt x="1105" y="1332"/>
                      </a:lnTo>
                      <a:lnTo>
                        <a:pt x="1115" y="1322"/>
                      </a:lnTo>
                      <a:lnTo>
                        <a:pt x="1121" y="1320"/>
                      </a:lnTo>
                      <a:lnTo>
                        <a:pt x="1129" y="1318"/>
                      </a:lnTo>
                      <a:lnTo>
                        <a:pt x="1129" y="1318"/>
                      </a:lnTo>
                      <a:lnTo>
                        <a:pt x="1145" y="1314"/>
                      </a:lnTo>
                      <a:lnTo>
                        <a:pt x="1157" y="1310"/>
                      </a:lnTo>
                      <a:lnTo>
                        <a:pt x="1167" y="1302"/>
                      </a:lnTo>
                      <a:lnTo>
                        <a:pt x="1177" y="1294"/>
                      </a:lnTo>
                      <a:lnTo>
                        <a:pt x="1183" y="1282"/>
                      </a:lnTo>
                      <a:lnTo>
                        <a:pt x="1187" y="1268"/>
                      </a:lnTo>
                      <a:lnTo>
                        <a:pt x="1189" y="1248"/>
                      </a:lnTo>
                      <a:lnTo>
                        <a:pt x="1189" y="1226"/>
                      </a:lnTo>
                      <a:lnTo>
                        <a:pt x="1189" y="1226"/>
                      </a:lnTo>
                      <a:lnTo>
                        <a:pt x="1189" y="1214"/>
                      </a:lnTo>
                      <a:lnTo>
                        <a:pt x="1189" y="1205"/>
                      </a:lnTo>
                      <a:lnTo>
                        <a:pt x="1193" y="1187"/>
                      </a:lnTo>
                      <a:lnTo>
                        <a:pt x="1193" y="1187"/>
                      </a:lnTo>
                      <a:lnTo>
                        <a:pt x="1197" y="1179"/>
                      </a:lnTo>
                      <a:lnTo>
                        <a:pt x="1197" y="1179"/>
                      </a:lnTo>
                      <a:lnTo>
                        <a:pt x="1209" y="1109"/>
                      </a:lnTo>
                      <a:lnTo>
                        <a:pt x="1209" y="1103"/>
                      </a:lnTo>
                      <a:lnTo>
                        <a:pt x="1209" y="1103"/>
                      </a:lnTo>
                      <a:lnTo>
                        <a:pt x="1203" y="1095"/>
                      </a:lnTo>
                      <a:lnTo>
                        <a:pt x="1201" y="1085"/>
                      </a:lnTo>
                      <a:lnTo>
                        <a:pt x="1199" y="1075"/>
                      </a:lnTo>
                      <a:lnTo>
                        <a:pt x="1201" y="1063"/>
                      </a:lnTo>
                      <a:lnTo>
                        <a:pt x="1201" y="1063"/>
                      </a:lnTo>
                      <a:lnTo>
                        <a:pt x="1205" y="1053"/>
                      </a:lnTo>
                      <a:lnTo>
                        <a:pt x="1213" y="1045"/>
                      </a:lnTo>
                      <a:lnTo>
                        <a:pt x="1220" y="1040"/>
                      </a:lnTo>
                      <a:lnTo>
                        <a:pt x="1232" y="1036"/>
                      </a:lnTo>
                      <a:lnTo>
                        <a:pt x="1280" y="1028"/>
                      </a:lnTo>
                      <a:lnTo>
                        <a:pt x="1280" y="1028"/>
                      </a:lnTo>
                      <a:lnTo>
                        <a:pt x="1387" y="1006"/>
                      </a:lnTo>
                      <a:lnTo>
                        <a:pt x="1387" y="1006"/>
                      </a:lnTo>
                      <a:lnTo>
                        <a:pt x="1429" y="998"/>
                      </a:lnTo>
                      <a:lnTo>
                        <a:pt x="1429" y="998"/>
                      </a:lnTo>
                      <a:lnTo>
                        <a:pt x="1473" y="990"/>
                      </a:lnTo>
                      <a:lnTo>
                        <a:pt x="1515" y="982"/>
                      </a:lnTo>
                      <a:lnTo>
                        <a:pt x="1515" y="982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29" y="958"/>
                      </a:lnTo>
                      <a:lnTo>
                        <a:pt x="1529" y="958"/>
                      </a:lnTo>
                      <a:lnTo>
                        <a:pt x="1535" y="952"/>
                      </a:lnTo>
                      <a:lnTo>
                        <a:pt x="1543" y="946"/>
                      </a:lnTo>
                      <a:lnTo>
                        <a:pt x="1550" y="942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74" y="938"/>
                      </a:lnTo>
                      <a:lnTo>
                        <a:pt x="1574" y="938"/>
                      </a:lnTo>
                      <a:lnTo>
                        <a:pt x="1584" y="938"/>
                      </a:lnTo>
                      <a:lnTo>
                        <a:pt x="1594" y="942"/>
                      </a:lnTo>
                      <a:lnTo>
                        <a:pt x="1594" y="942"/>
                      </a:lnTo>
                      <a:lnTo>
                        <a:pt x="1620" y="950"/>
                      </a:lnTo>
                      <a:lnTo>
                        <a:pt x="1632" y="954"/>
                      </a:lnTo>
                      <a:lnTo>
                        <a:pt x="1642" y="954"/>
                      </a:lnTo>
                      <a:lnTo>
                        <a:pt x="1642" y="954"/>
                      </a:lnTo>
                      <a:lnTo>
                        <a:pt x="1648" y="954"/>
                      </a:lnTo>
                      <a:lnTo>
                        <a:pt x="1656" y="948"/>
                      </a:lnTo>
                      <a:lnTo>
                        <a:pt x="1668" y="934"/>
                      </a:lnTo>
                      <a:lnTo>
                        <a:pt x="1684" y="910"/>
                      </a:lnTo>
                      <a:lnTo>
                        <a:pt x="1684" y="910"/>
                      </a:lnTo>
                      <a:lnTo>
                        <a:pt x="1698" y="888"/>
                      </a:lnTo>
                      <a:lnTo>
                        <a:pt x="1713" y="867"/>
                      </a:lnTo>
                      <a:lnTo>
                        <a:pt x="1731" y="849"/>
                      </a:lnTo>
                      <a:lnTo>
                        <a:pt x="1741" y="841"/>
                      </a:lnTo>
                      <a:lnTo>
                        <a:pt x="1751" y="833"/>
                      </a:lnTo>
                      <a:lnTo>
                        <a:pt x="1751" y="833"/>
                      </a:lnTo>
                      <a:lnTo>
                        <a:pt x="1735" y="829"/>
                      </a:lnTo>
                      <a:lnTo>
                        <a:pt x="1721" y="825"/>
                      </a:lnTo>
                      <a:lnTo>
                        <a:pt x="1721" y="825"/>
                      </a:lnTo>
                      <a:lnTo>
                        <a:pt x="1708" y="819"/>
                      </a:lnTo>
                      <a:lnTo>
                        <a:pt x="1698" y="817"/>
                      </a:lnTo>
                      <a:lnTo>
                        <a:pt x="1698" y="81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35" name="Freeform 6"/>
                <p:cNvSpPr>
                  <a:spLocks/>
                </p:cNvSpPr>
                <p:nvPr/>
              </p:nvSpPr>
              <p:spPr bwMode="auto">
                <a:xfrm>
                  <a:off x="1192213" y="1446213"/>
                  <a:ext cx="2333625" cy="2914650"/>
                </a:xfrm>
                <a:custGeom>
                  <a:avLst/>
                  <a:gdLst>
                    <a:gd name="T0" fmla="*/ 1014 w 1470"/>
                    <a:gd name="T1" fmla="*/ 1669 h 1836"/>
                    <a:gd name="T2" fmla="*/ 1050 w 1470"/>
                    <a:gd name="T3" fmla="*/ 1636 h 1836"/>
                    <a:gd name="T4" fmla="*/ 1096 w 1470"/>
                    <a:gd name="T5" fmla="*/ 1620 h 1836"/>
                    <a:gd name="T6" fmla="*/ 1126 w 1470"/>
                    <a:gd name="T7" fmla="*/ 1618 h 1836"/>
                    <a:gd name="T8" fmla="*/ 1136 w 1470"/>
                    <a:gd name="T9" fmla="*/ 1500 h 1836"/>
                    <a:gd name="T10" fmla="*/ 1173 w 1470"/>
                    <a:gd name="T11" fmla="*/ 1343 h 1836"/>
                    <a:gd name="T12" fmla="*/ 1233 w 1470"/>
                    <a:gd name="T13" fmla="*/ 1318 h 1836"/>
                    <a:gd name="T14" fmla="*/ 1307 w 1470"/>
                    <a:gd name="T15" fmla="*/ 1300 h 1836"/>
                    <a:gd name="T16" fmla="*/ 1305 w 1470"/>
                    <a:gd name="T17" fmla="*/ 1220 h 1836"/>
                    <a:gd name="T18" fmla="*/ 1326 w 1470"/>
                    <a:gd name="T19" fmla="*/ 1161 h 1836"/>
                    <a:gd name="T20" fmla="*/ 1390 w 1470"/>
                    <a:gd name="T21" fmla="*/ 1127 h 1836"/>
                    <a:gd name="T22" fmla="*/ 1466 w 1470"/>
                    <a:gd name="T23" fmla="*/ 996 h 1836"/>
                    <a:gd name="T24" fmla="*/ 1424 w 1470"/>
                    <a:gd name="T25" fmla="*/ 970 h 1836"/>
                    <a:gd name="T26" fmla="*/ 1354 w 1470"/>
                    <a:gd name="T27" fmla="*/ 962 h 1836"/>
                    <a:gd name="T28" fmla="*/ 1283 w 1470"/>
                    <a:gd name="T29" fmla="*/ 894 h 1836"/>
                    <a:gd name="T30" fmla="*/ 1201 w 1470"/>
                    <a:gd name="T31" fmla="*/ 852 h 1836"/>
                    <a:gd name="T32" fmla="*/ 1159 w 1470"/>
                    <a:gd name="T33" fmla="*/ 840 h 1836"/>
                    <a:gd name="T34" fmla="*/ 1106 w 1470"/>
                    <a:gd name="T35" fmla="*/ 866 h 1836"/>
                    <a:gd name="T36" fmla="*/ 1050 w 1470"/>
                    <a:gd name="T37" fmla="*/ 844 h 1836"/>
                    <a:gd name="T38" fmla="*/ 935 w 1470"/>
                    <a:gd name="T39" fmla="*/ 771 h 1836"/>
                    <a:gd name="T40" fmla="*/ 889 w 1470"/>
                    <a:gd name="T41" fmla="*/ 739 h 1836"/>
                    <a:gd name="T42" fmla="*/ 855 w 1470"/>
                    <a:gd name="T43" fmla="*/ 747 h 1836"/>
                    <a:gd name="T44" fmla="*/ 818 w 1470"/>
                    <a:gd name="T45" fmla="*/ 703 h 1836"/>
                    <a:gd name="T46" fmla="*/ 734 w 1470"/>
                    <a:gd name="T47" fmla="*/ 687 h 1836"/>
                    <a:gd name="T48" fmla="*/ 712 w 1470"/>
                    <a:gd name="T49" fmla="*/ 626 h 1836"/>
                    <a:gd name="T50" fmla="*/ 764 w 1470"/>
                    <a:gd name="T51" fmla="*/ 546 h 1836"/>
                    <a:gd name="T52" fmla="*/ 728 w 1470"/>
                    <a:gd name="T53" fmla="*/ 506 h 1836"/>
                    <a:gd name="T54" fmla="*/ 670 w 1470"/>
                    <a:gd name="T55" fmla="*/ 415 h 1836"/>
                    <a:gd name="T56" fmla="*/ 674 w 1470"/>
                    <a:gd name="T57" fmla="*/ 320 h 1836"/>
                    <a:gd name="T58" fmla="*/ 728 w 1470"/>
                    <a:gd name="T59" fmla="*/ 242 h 1836"/>
                    <a:gd name="T60" fmla="*/ 676 w 1470"/>
                    <a:gd name="T61" fmla="*/ 169 h 1836"/>
                    <a:gd name="T62" fmla="*/ 698 w 1470"/>
                    <a:gd name="T63" fmla="*/ 89 h 1836"/>
                    <a:gd name="T64" fmla="*/ 597 w 1470"/>
                    <a:gd name="T65" fmla="*/ 75 h 1836"/>
                    <a:gd name="T66" fmla="*/ 490 w 1470"/>
                    <a:gd name="T67" fmla="*/ 5 h 1836"/>
                    <a:gd name="T68" fmla="*/ 418 w 1470"/>
                    <a:gd name="T69" fmla="*/ 105 h 1836"/>
                    <a:gd name="T70" fmla="*/ 440 w 1470"/>
                    <a:gd name="T71" fmla="*/ 178 h 1836"/>
                    <a:gd name="T72" fmla="*/ 428 w 1470"/>
                    <a:gd name="T73" fmla="*/ 228 h 1836"/>
                    <a:gd name="T74" fmla="*/ 297 w 1470"/>
                    <a:gd name="T75" fmla="*/ 337 h 1836"/>
                    <a:gd name="T76" fmla="*/ 183 w 1470"/>
                    <a:gd name="T77" fmla="*/ 419 h 1836"/>
                    <a:gd name="T78" fmla="*/ 112 w 1470"/>
                    <a:gd name="T79" fmla="*/ 485 h 1836"/>
                    <a:gd name="T80" fmla="*/ 42 w 1470"/>
                    <a:gd name="T81" fmla="*/ 592 h 1836"/>
                    <a:gd name="T82" fmla="*/ 2 w 1470"/>
                    <a:gd name="T83" fmla="*/ 685 h 1836"/>
                    <a:gd name="T84" fmla="*/ 20 w 1470"/>
                    <a:gd name="T85" fmla="*/ 769 h 1836"/>
                    <a:gd name="T86" fmla="*/ 28 w 1470"/>
                    <a:gd name="T87" fmla="*/ 834 h 1836"/>
                    <a:gd name="T88" fmla="*/ 50 w 1470"/>
                    <a:gd name="T89" fmla="*/ 948 h 1836"/>
                    <a:gd name="T90" fmla="*/ 36 w 1470"/>
                    <a:gd name="T91" fmla="*/ 1055 h 1836"/>
                    <a:gd name="T92" fmla="*/ 84 w 1470"/>
                    <a:gd name="T93" fmla="*/ 1121 h 1836"/>
                    <a:gd name="T94" fmla="*/ 152 w 1470"/>
                    <a:gd name="T95" fmla="*/ 1200 h 1836"/>
                    <a:gd name="T96" fmla="*/ 203 w 1470"/>
                    <a:gd name="T97" fmla="*/ 1206 h 1836"/>
                    <a:gd name="T98" fmla="*/ 247 w 1470"/>
                    <a:gd name="T99" fmla="*/ 1230 h 1836"/>
                    <a:gd name="T100" fmla="*/ 297 w 1470"/>
                    <a:gd name="T101" fmla="*/ 1296 h 1836"/>
                    <a:gd name="T102" fmla="*/ 392 w 1470"/>
                    <a:gd name="T103" fmla="*/ 1415 h 1836"/>
                    <a:gd name="T104" fmla="*/ 557 w 1470"/>
                    <a:gd name="T105" fmla="*/ 1520 h 1836"/>
                    <a:gd name="T106" fmla="*/ 661 w 1470"/>
                    <a:gd name="T107" fmla="*/ 1506 h 1836"/>
                    <a:gd name="T108" fmla="*/ 754 w 1470"/>
                    <a:gd name="T109" fmla="*/ 1493 h 1836"/>
                    <a:gd name="T110" fmla="*/ 804 w 1470"/>
                    <a:gd name="T111" fmla="*/ 1568 h 1836"/>
                    <a:gd name="T112" fmla="*/ 833 w 1470"/>
                    <a:gd name="T113" fmla="*/ 1612 h 1836"/>
                    <a:gd name="T114" fmla="*/ 895 w 1470"/>
                    <a:gd name="T115" fmla="*/ 1679 h 1836"/>
                    <a:gd name="T116" fmla="*/ 909 w 1470"/>
                    <a:gd name="T117" fmla="*/ 1785 h 1836"/>
                    <a:gd name="T118" fmla="*/ 921 w 1470"/>
                    <a:gd name="T119" fmla="*/ 1823 h 1836"/>
                    <a:gd name="T120" fmla="*/ 979 w 1470"/>
                    <a:gd name="T121" fmla="*/ 1834 h 1836"/>
                    <a:gd name="T122" fmla="*/ 1024 w 1470"/>
                    <a:gd name="T123" fmla="*/ 1787 h 18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70" h="1836">
                      <a:moveTo>
                        <a:pt x="1004" y="1733"/>
                      </a:moveTo>
                      <a:lnTo>
                        <a:pt x="1004" y="1733"/>
                      </a:lnTo>
                      <a:lnTo>
                        <a:pt x="979" y="1689"/>
                      </a:lnTo>
                      <a:lnTo>
                        <a:pt x="979" y="1689"/>
                      </a:lnTo>
                      <a:lnTo>
                        <a:pt x="989" y="1685"/>
                      </a:lnTo>
                      <a:lnTo>
                        <a:pt x="996" y="1681"/>
                      </a:lnTo>
                      <a:lnTo>
                        <a:pt x="1014" y="1669"/>
                      </a:lnTo>
                      <a:lnTo>
                        <a:pt x="1014" y="1669"/>
                      </a:lnTo>
                      <a:lnTo>
                        <a:pt x="1014" y="1667"/>
                      </a:lnTo>
                      <a:lnTo>
                        <a:pt x="1014" y="1667"/>
                      </a:lnTo>
                      <a:lnTo>
                        <a:pt x="1022" y="1658"/>
                      </a:lnTo>
                      <a:lnTo>
                        <a:pt x="1030" y="1650"/>
                      </a:lnTo>
                      <a:lnTo>
                        <a:pt x="1040" y="1642"/>
                      </a:lnTo>
                      <a:lnTo>
                        <a:pt x="1050" y="1636"/>
                      </a:lnTo>
                      <a:lnTo>
                        <a:pt x="1050" y="1636"/>
                      </a:lnTo>
                      <a:lnTo>
                        <a:pt x="1060" y="1630"/>
                      </a:lnTo>
                      <a:lnTo>
                        <a:pt x="1070" y="1624"/>
                      </a:lnTo>
                      <a:lnTo>
                        <a:pt x="1080" y="1620"/>
                      </a:lnTo>
                      <a:lnTo>
                        <a:pt x="1092" y="1620"/>
                      </a:lnTo>
                      <a:lnTo>
                        <a:pt x="1092" y="1620"/>
                      </a:lnTo>
                      <a:lnTo>
                        <a:pt x="1096" y="1620"/>
                      </a:lnTo>
                      <a:lnTo>
                        <a:pt x="1096" y="1620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4" y="1618"/>
                      </a:lnTo>
                      <a:lnTo>
                        <a:pt x="1114" y="1618"/>
                      </a:lnTo>
                      <a:lnTo>
                        <a:pt x="1126" y="1618"/>
                      </a:lnTo>
                      <a:lnTo>
                        <a:pt x="1130" y="1616"/>
                      </a:lnTo>
                      <a:lnTo>
                        <a:pt x="1130" y="1616"/>
                      </a:lnTo>
                      <a:lnTo>
                        <a:pt x="1132" y="1610"/>
                      </a:lnTo>
                      <a:lnTo>
                        <a:pt x="1132" y="1596"/>
                      </a:lnTo>
                      <a:lnTo>
                        <a:pt x="1132" y="1596"/>
                      </a:lnTo>
                      <a:lnTo>
                        <a:pt x="1136" y="1500"/>
                      </a:lnTo>
                      <a:lnTo>
                        <a:pt x="1136" y="1500"/>
                      </a:lnTo>
                      <a:lnTo>
                        <a:pt x="1140" y="1429"/>
                      </a:lnTo>
                      <a:lnTo>
                        <a:pt x="1140" y="1429"/>
                      </a:lnTo>
                      <a:lnTo>
                        <a:pt x="1144" y="1403"/>
                      </a:lnTo>
                      <a:lnTo>
                        <a:pt x="1150" y="1379"/>
                      </a:lnTo>
                      <a:lnTo>
                        <a:pt x="1159" y="1359"/>
                      </a:lnTo>
                      <a:lnTo>
                        <a:pt x="1165" y="1351"/>
                      </a:lnTo>
                      <a:lnTo>
                        <a:pt x="1173" y="1343"/>
                      </a:lnTo>
                      <a:lnTo>
                        <a:pt x="1173" y="1343"/>
                      </a:lnTo>
                      <a:lnTo>
                        <a:pt x="1181" y="1337"/>
                      </a:lnTo>
                      <a:lnTo>
                        <a:pt x="1189" y="1332"/>
                      </a:lnTo>
                      <a:lnTo>
                        <a:pt x="1189" y="1332"/>
                      </a:lnTo>
                      <a:lnTo>
                        <a:pt x="1203" y="1326"/>
                      </a:lnTo>
                      <a:lnTo>
                        <a:pt x="1217" y="1322"/>
                      </a:lnTo>
                      <a:lnTo>
                        <a:pt x="1233" y="1318"/>
                      </a:lnTo>
                      <a:lnTo>
                        <a:pt x="1249" y="1318"/>
                      </a:lnTo>
                      <a:lnTo>
                        <a:pt x="1249" y="1318"/>
                      </a:lnTo>
                      <a:lnTo>
                        <a:pt x="1263" y="1316"/>
                      </a:lnTo>
                      <a:lnTo>
                        <a:pt x="1277" y="1312"/>
                      </a:lnTo>
                      <a:lnTo>
                        <a:pt x="1291" y="1308"/>
                      </a:lnTo>
                      <a:lnTo>
                        <a:pt x="1307" y="1300"/>
                      </a:lnTo>
                      <a:lnTo>
                        <a:pt x="1307" y="1300"/>
                      </a:lnTo>
                      <a:lnTo>
                        <a:pt x="1311" y="1298"/>
                      </a:lnTo>
                      <a:lnTo>
                        <a:pt x="1313" y="1294"/>
                      </a:lnTo>
                      <a:lnTo>
                        <a:pt x="1315" y="1284"/>
                      </a:lnTo>
                      <a:lnTo>
                        <a:pt x="1313" y="1268"/>
                      </a:lnTo>
                      <a:lnTo>
                        <a:pt x="1313" y="1268"/>
                      </a:lnTo>
                      <a:lnTo>
                        <a:pt x="1307" y="1244"/>
                      </a:lnTo>
                      <a:lnTo>
                        <a:pt x="1305" y="1220"/>
                      </a:lnTo>
                      <a:lnTo>
                        <a:pt x="1305" y="1210"/>
                      </a:lnTo>
                      <a:lnTo>
                        <a:pt x="1307" y="1198"/>
                      </a:lnTo>
                      <a:lnTo>
                        <a:pt x="1309" y="1188"/>
                      </a:lnTo>
                      <a:lnTo>
                        <a:pt x="1313" y="1178"/>
                      </a:lnTo>
                      <a:lnTo>
                        <a:pt x="1313" y="1178"/>
                      </a:lnTo>
                      <a:lnTo>
                        <a:pt x="1321" y="1168"/>
                      </a:lnTo>
                      <a:lnTo>
                        <a:pt x="1326" y="1161"/>
                      </a:lnTo>
                      <a:lnTo>
                        <a:pt x="1334" y="1153"/>
                      </a:lnTo>
                      <a:lnTo>
                        <a:pt x="1344" y="1147"/>
                      </a:lnTo>
                      <a:lnTo>
                        <a:pt x="1364" y="1137"/>
                      </a:lnTo>
                      <a:lnTo>
                        <a:pt x="1388" y="1129"/>
                      </a:lnTo>
                      <a:lnTo>
                        <a:pt x="1388" y="1129"/>
                      </a:lnTo>
                      <a:lnTo>
                        <a:pt x="1390" y="1127"/>
                      </a:lnTo>
                      <a:lnTo>
                        <a:pt x="1390" y="1127"/>
                      </a:lnTo>
                      <a:lnTo>
                        <a:pt x="1406" y="1103"/>
                      </a:lnTo>
                      <a:lnTo>
                        <a:pt x="1406" y="1103"/>
                      </a:lnTo>
                      <a:lnTo>
                        <a:pt x="1436" y="1057"/>
                      </a:lnTo>
                      <a:lnTo>
                        <a:pt x="1448" y="1033"/>
                      </a:lnTo>
                      <a:lnTo>
                        <a:pt x="1458" y="1011"/>
                      </a:lnTo>
                      <a:lnTo>
                        <a:pt x="1458" y="1011"/>
                      </a:lnTo>
                      <a:lnTo>
                        <a:pt x="1466" y="996"/>
                      </a:lnTo>
                      <a:lnTo>
                        <a:pt x="1466" y="996"/>
                      </a:lnTo>
                      <a:lnTo>
                        <a:pt x="1470" y="972"/>
                      </a:lnTo>
                      <a:lnTo>
                        <a:pt x="1470" y="972"/>
                      </a:lnTo>
                      <a:lnTo>
                        <a:pt x="1462" y="970"/>
                      </a:lnTo>
                      <a:lnTo>
                        <a:pt x="1448" y="970"/>
                      </a:lnTo>
                      <a:lnTo>
                        <a:pt x="1448" y="970"/>
                      </a:lnTo>
                      <a:lnTo>
                        <a:pt x="1424" y="970"/>
                      </a:lnTo>
                      <a:lnTo>
                        <a:pt x="1416" y="970"/>
                      </a:lnTo>
                      <a:lnTo>
                        <a:pt x="1416" y="970"/>
                      </a:lnTo>
                      <a:lnTo>
                        <a:pt x="1406" y="972"/>
                      </a:lnTo>
                      <a:lnTo>
                        <a:pt x="1406" y="972"/>
                      </a:lnTo>
                      <a:lnTo>
                        <a:pt x="1388" y="970"/>
                      </a:lnTo>
                      <a:lnTo>
                        <a:pt x="1370" y="966"/>
                      </a:lnTo>
                      <a:lnTo>
                        <a:pt x="1354" y="962"/>
                      </a:lnTo>
                      <a:lnTo>
                        <a:pt x="1338" y="954"/>
                      </a:lnTo>
                      <a:lnTo>
                        <a:pt x="1326" y="944"/>
                      </a:lnTo>
                      <a:lnTo>
                        <a:pt x="1313" y="932"/>
                      </a:lnTo>
                      <a:lnTo>
                        <a:pt x="1303" y="918"/>
                      </a:lnTo>
                      <a:lnTo>
                        <a:pt x="1293" y="902"/>
                      </a:lnTo>
                      <a:lnTo>
                        <a:pt x="1293" y="902"/>
                      </a:lnTo>
                      <a:lnTo>
                        <a:pt x="1283" y="894"/>
                      </a:lnTo>
                      <a:lnTo>
                        <a:pt x="1269" y="886"/>
                      </a:lnTo>
                      <a:lnTo>
                        <a:pt x="1269" y="886"/>
                      </a:lnTo>
                      <a:lnTo>
                        <a:pt x="1257" y="880"/>
                      </a:lnTo>
                      <a:lnTo>
                        <a:pt x="1257" y="880"/>
                      </a:lnTo>
                      <a:lnTo>
                        <a:pt x="1229" y="866"/>
                      </a:lnTo>
                      <a:lnTo>
                        <a:pt x="1229" y="866"/>
                      </a:lnTo>
                      <a:lnTo>
                        <a:pt x="1201" y="852"/>
                      </a:lnTo>
                      <a:lnTo>
                        <a:pt x="1201" y="852"/>
                      </a:lnTo>
                      <a:lnTo>
                        <a:pt x="1181" y="842"/>
                      </a:lnTo>
                      <a:lnTo>
                        <a:pt x="1173" y="838"/>
                      </a:lnTo>
                      <a:lnTo>
                        <a:pt x="1165" y="836"/>
                      </a:lnTo>
                      <a:lnTo>
                        <a:pt x="1165" y="836"/>
                      </a:lnTo>
                      <a:lnTo>
                        <a:pt x="1163" y="838"/>
                      </a:lnTo>
                      <a:lnTo>
                        <a:pt x="1159" y="840"/>
                      </a:lnTo>
                      <a:lnTo>
                        <a:pt x="1156" y="846"/>
                      </a:lnTo>
                      <a:lnTo>
                        <a:pt x="1156" y="846"/>
                      </a:lnTo>
                      <a:lnTo>
                        <a:pt x="1150" y="852"/>
                      </a:lnTo>
                      <a:lnTo>
                        <a:pt x="1144" y="856"/>
                      </a:lnTo>
                      <a:lnTo>
                        <a:pt x="1132" y="862"/>
                      </a:lnTo>
                      <a:lnTo>
                        <a:pt x="1118" y="866"/>
                      </a:lnTo>
                      <a:lnTo>
                        <a:pt x="1106" y="866"/>
                      </a:lnTo>
                      <a:lnTo>
                        <a:pt x="1106" y="866"/>
                      </a:lnTo>
                      <a:lnTo>
                        <a:pt x="1094" y="866"/>
                      </a:lnTo>
                      <a:lnTo>
                        <a:pt x="1084" y="864"/>
                      </a:lnTo>
                      <a:lnTo>
                        <a:pt x="1072" y="860"/>
                      </a:lnTo>
                      <a:lnTo>
                        <a:pt x="1062" y="852"/>
                      </a:lnTo>
                      <a:lnTo>
                        <a:pt x="1062" y="852"/>
                      </a:lnTo>
                      <a:lnTo>
                        <a:pt x="1050" y="844"/>
                      </a:lnTo>
                      <a:lnTo>
                        <a:pt x="1040" y="838"/>
                      </a:lnTo>
                      <a:lnTo>
                        <a:pt x="1014" y="825"/>
                      </a:lnTo>
                      <a:lnTo>
                        <a:pt x="1014" y="825"/>
                      </a:lnTo>
                      <a:lnTo>
                        <a:pt x="989" y="811"/>
                      </a:lnTo>
                      <a:lnTo>
                        <a:pt x="961" y="795"/>
                      </a:lnTo>
                      <a:lnTo>
                        <a:pt x="947" y="783"/>
                      </a:lnTo>
                      <a:lnTo>
                        <a:pt x="935" y="771"/>
                      </a:lnTo>
                      <a:lnTo>
                        <a:pt x="923" y="757"/>
                      </a:lnTo>
                      <a:lnTo>
                        <a:pt x="913" y="741"/>
                      </a:lnTo>
                      <a:lnTo>
                        <a:pt x="913" y="741"/>
                      </a:lnTo>
                      <a:lnTo>
                        <a:pt x="891" y="739"/>
                      </a:lnTo>
                      <a:lnTo>
                        <a:pt x="891" y="739"/>
                      </a:lnTo>
                      <a:lnTo>
                        <a:pt x="889" y="739"/>
                      </a:lnTo>
                      <a:lnTo>
                        <a:pt x="889" y="739"/>
                      </a:lnTo>
                      <a:lnTo>
                        <a:pt x="879" y="743"/>
                      </a:lnTo>
                      <a:lnTo>
                        <a:pt x="869" y="745"/>
                      </a:lnTo>
                      <a:lnTo>
                        <a:pt x="869" y="745"/>
                      </a:lnTo>
                      <a:lnTo>
                        <a:pt x="861" y="747"/>
                      </a:lnTo>
                      <a:lnTo>
                        <a:pt x="861" y="747"/>
                      </a:lnTo>
                      <a:lnTo>
                        <a:pt x="855" y="747"/>
                      </a:lnTo>
                      <a:lnTo>
                        <a:pt x="855" y="747"/>
                      </a:lnTo>
                      <a:lnTo>
                        <a:pt x="843" y="743"/>
                      </a:lnTo>
                      <a:lnTo>
                        <a:pt x="833" y="737"/>
                      </a:lnTo>
                      <a:lnTo>
                        <a:pt x="826" y="727"/>
                      </a:lnTo>
                      <a:lnTo>
                        <a:pt x="822" y="717"/>
                      </a:lnTo>
                      <a:lnTo>
                        <a:pt x="818" y="705"/>
                      </a:lnTo>
                      <a:lnTo>
                        <a:pt x="818" y="703"/>
                      </a:lnTo>
                      <a:lnTo>
                        <a:pt x="818" y="703"/>
                      </a:lnTo>
                      <a:lnTo>
                        <a:pt x="794" y="703"/>
                      </a:lnTo>
                      <a:lnTo>
                        <a:pt x="794" y="703"/>
                      </a:lnTo>
                      <a:lnTo>
                        <a:pt x="778" y="703"/>
                      </a:lnTo>
                      <a:lnTo>
                        <a:pt x="778" y="703"/>
                      </a:lnTo>
                      <a:lnTo>
                        <a:pt x="762" y="701"/>
                      </a:lnTo>
                      <a:lnTo>
                        <a:pt x="744" y="693"/>
                      </a:lnTo>
                      <a:lnTo>
                        <a:pt x="734" y="687"/>
                      </a:lnTo>
                      <a:lnTo>
                        <a:pt x="724" y="681"/>
                      </a:lnTo>
                      <a:lnTo>
                        <a:pt x="718" y="673"/>
                      </a:lnTo>
                      <a:lnTo>
                        <a:pt x="712" y="662"/>
                      </a:lnTo>
                      <a:lnTo>
                        <a:pt x="712" y="662"/>
                      </a:lnTo>
                      <a:lnTo>
                        <a:pt x="708" y="650"/>
                      </a:lnTo>
                      <a:lnTo>
                        <a:pt x="708" y="638"/>
                      </a:lnTo>
                      <a:lnTo>
                        <a:pt x="712" y="626"/>
                      </a:lnTo>
                      <a:lnTo>
                        <a:pt x="716" y="614"/>
                      </a:lnTo>
                      <a:lnTo>
                        <a:pt x="726" y="598"/>
                      </a:lnTo>
                      <a:lnTo>
                        <a:pt x="734" y="588"/>
                      </a:lnTo>
                      <a:lnTo>
                        <a:pt x="734" y="588"/>
                      </a:lnTo>
                      <a:lnTo>
                        <a:pt x="750" y="568"/>
                      </a:lnTo>
                      <a:lnTo>
                        <a:pt x="760" y="554"/>
                      </a:lnTo>
                      <a:lnTo>
                        <a:pt x="764" y="546"/>
                      </a:lnTo>
                      <a:lnTo>
                        <a:pt x="764" y="544"/>
                      </a:lnTo>
                      <a:lnTo>
                        <a:pt x="764" y="544"/>
                      </a:lnTo>
                      <a:lnTo>
                        <a:pt x="762" y="540"/>
                      </a:lnTo>
                      <a:lnTo>
                        <a:pt x="758" y="534"/>
                      </a:lnTo>
                      <a:lnTo>
                        <a:pt x="746" y="522"/>
                      </a:lnTo>
                      <a:lnTo>
                        <a:pt x="728" y="506"/>
                      </a:lnTo>
                      <a:lnTo>
                        <a:pt x="728" y="506"/>
                      </a:lnTo>
                      <a:lnTo>
                        <a:pt x="716" y="497"/>
                      </a:lnTo>
                      <a:lnTo>
                        <a:pt x="704" y="487"/>
                      </a:lnTo>
                      <a:lnTo>
                        <a:pt x="694" y="473"/>
                      </a:lnTo>
                      <a:lnTo>
                        <a:pt x="686" y="461"/>
                      </a:lnTo>
                      <a:lnTo>
                        <a:pt x="680" y="445"/>
                      </a:lnTo>
                      <a:lnTo>
                        <a:pt x="674" y="431"/>
                      </a:lnTo>
                      <a:lnTo>
                        <a:pt x="670" y="415"/>
                      </a:lnTo>
                      <a:lnTo>
                        <a:pt x="666" y="397"/>
                      </a:lnTo>
                      <a:lnTo>
                        <a:pt x="666" y="397"/>
                      </a:lnTo>
                      <a:lnTo>
                        <a:pt x="664" y="381"/>
                      </a:lnTo>
                      <a:lnTo>
                        <a:pt x="666" y="365"/>
                      </a:lnTo>
                      <a:lnTo>
                        <a:pt x="666" y="349"/>
                      </a:lnTo>
                      <a:lnTo>
                        <a:pt x="670" y="334"/>
                      </a:lnTo>
                      <a:lnTo>
                        <a:pt x="674" y="320"/>
                      </a:lnTo>
                      <a:lnTo>
                        <a:pt x="680" y="306"/>
                      </a:lnTo>
                      <a:lnTo>
                        <a:pt x="688" y="292"/>
                      </a:lnTo>
                      <a:lnTo>
                        <a:pt x="698" y="280"/>
                      </a:lnTo>
                      <a:lnTo>
                        <a:pt x="698" y="280"/>
                      </a:lnTo>
                      <a:lnTo>
                        <a:pt x="714" y="258"/>
                      </a:lnTo>
                      <a:lnTo>
                        <a:pt x="728" y="242"/>
                      </a:lnTo>
                      <a:lnTo>
                        <a:pt x="728" y="242"/>
                      </a:lnTo>
                      <a:lnTo>
                        <a:pt x="716" y="226"/>
                      </a:lnTo>
                      <a:lnTo>
                        <a:pt x="698" y="206"/>
                      </a:lnTo>
                      <a:lnTo>
                        <a:pt x="696" y="206"/>
                      </a:lnTo>
                      <a:lnTo>
                        <a:pt x="696" y="206"/>
                      </a:lnTo>
                      <a:lnTo>
                        <a:pt x="684" y="190"/>
                      </a:lnTo>
                      <a:lnTo>
                        <a:pt x="680" y="180"/>
                      </a:lnTo>
                      <a:lnTo>
                        <a:pt x="676" y="169"/>
                      </a:lnTo>
                      <a:lnTo>
                        <a:pt x="674" y="159"/>
                      </a:lnTo>
                      <a:lnTo>
                        <a:pt x="672" y="147"/>
                      </a:lnTo>
                      <a:lnTo>
                        <a:pt x="674" y="135"/>
                      </a:lnTo>
                      <a:lnTo>
                        <a:pt x="678" y="125"/>
                      </a:lnTo>
                      <a:lnTo>
                        <a:pt x="678" y="125"/>
                      </a:lnTo>
                      <a:lnTo>
                        <a:pt x="698" y="89"/>
                      </a:lnTo>
                      <a:lnTo>
                        <a:pt x="698" y="89"/>
                      </a:lnTo>
                      <a:lnTo>
                        <a:pt x="678" y="89"/>
                      </a:lnTo>
                      <a:lnTo>
                        <a:pt x="678" y="89"/>
                      </a:lnTo>
                      <a:lnTo>
                        <a:pt x="655" y="89"/>
                      </a:lnTo>
                      <a:lnTo>
                        <a:pt x="635" y="87"/>
                      </a:lnTo>
                      <a:lnTo>
                        <a:pt x="635" y="87"/>
                      </a:lnTo>
                      <a:lnTo>
                        <a:pt x="615" y="83"/>
                      </a:lnTo>
                      <a:lnTo>
                        <a:pt x="597" y="75"/>
                      </a:lnTo>
                      <a:lnTo>
                        <a:pt x="579" y="67"/>
                      </a:lnTo>
                      <a:lnTo>
                        <a:pt x="563" y="57"/>
                      </a:lnTo>
                      <a:lnTo>
                        <a:pt x="531" y="33"/>
                      </a:lnTo>
                      <a:lnTo>
                        <a:pt x="501" y="7"/>
                      </a:lnTo>
                      <a:lnTo>
                        <a:pt x="501" y="7"/>
                      </a:lnTo>
                      <a:lnTo>
                        <a:pt x="492" y="0"/>
                      </a:lnTo>
                      <a:lnTo>
                        <a:pt x="490" y="5"/>
                      </a:lnTo>
                      <a:lnTo>
                        <a:pt x="490" y="5"/>
                      </a:lnTo>
                      <a:lnTo>
                        <a:pt x="484" y="29"/>
                      </a:lnTo>
                      <a:lnTo>
                        <a:pt x="474" y="49"/>
                      </a:lnTo>
                      <a:lnTo>
                        <a:pt x="464" y="67"/>
                      </a:lnTo>
                      <a:lnTo>
                        <a:pt x="450" y="81"/>
                      </a:lnTo>
                      <a:lnTo>
                        <a:pt x="436" y="95"/>
                      </a:lnTo>
                      <a:lnTo>
                        <a:pt x="418" y="105"/>
                      </a:lnTo>
                      <a:lnTo>
                        <a:pt x="398" y="113"/>
                      </a:lnTo>
                      <a:lnTo>
                        <a:pt x="376" y="119"/>
                      </a:lnTo>
                      <a:lnTo>
                        <a:pt x="384" y="125"/>
                      </a:lnTo>
                      <a:lnTo>
                        <a:pt x="430" y="165"/>
                      </a:lnTo>
                      <a:lnTo>
                        <a:pt x="430" y="165"/>
                      </a:lnTo>
                      <a:lnTo>
                        <a:pt x="436" y="170"/>
                      </a:lnTo>
                      <a:lnTo>
                        <a:pt x="440" y="178"/>
                      </a:lnTo>
                      <a:lnTo>
                        <a:pt x="444" y="188"/>
                      </a:lnTo>
                      <a:lnTo>
                        <a:pt x="444" y="196"/>
                      </a:lnTo>
                      <a:lnTo>
                        <a:pt x="444" y="196"/>
                      </a:lnTo>
                      <a:lnTo>
                        <a:pt x="442" y="206"/>
                      </a:lnTo>
                      <a:lnTo>
                        <a:pt x="440" y="214"/>
                      </a:lnTo>
                      <a:lnTo>
                        <a:pt x="434" y="222"/>
                      </a:lnTo>
                      <a:lnTo>
                        <a:pt x="428" y="228"/>
                      </a:lnTo>
                      <a:lnTo>
                        <a:pt x="428" y="228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323" y="310"/>
                      </a:lnTo>
                      <a:lnTo>
                        <a:pt x="323" y="310"/>
                      </a:lnTo>
                      <a:lnTo>
                        <a:pt x="309" y="322"/>
                      </a:lnTo>
                      <a:lnTo>
                        <a:pt x="297" y="337"/>
                      </a:lnTo>
                      <a:lnTo>
                        <a:pt x="297" y="337"/>
                      </a:lnTo>
                      <a:lnTo>
                        <a:pt x="281" y="357"/>
                      </a:lnTo>
                      <a:lnTo>
                        <a:pt x="263" y="375"/>
                      </a:lnTo>
                      <a:lnTo>
                        <a:pt x="245" y="389"/>
                      </a:lnTo>
                      <a:lnTo>
                        <a:pt x="225" y="401"/>
                      </a:lnTo>
                      <a:lnTo>
                        <a:pt x="203" y="413"/>
                      </a:lnTo>
                      <a:lnTo>
                        <a:pt x="183" y="419"/>
                      </a:lnTo>
                      <a:lnTo>
                        <a:pt x="162" y="425"/>
                      </a:lnTo>
                      <a:lnTo>
                        <a:pt x="140" y="425"/>
                      </a:lnTo>
                      <a:lnTo>
                        <a:pt x="140" y="425"/>
                      </a:lnTo>
                      <a:lnTo>
                        <a:pt x="122" y="425"/>
                      </a:lnTo>
                      <a:lnTo>
                        <a:pt x="122" y="425"/>
                      </a:lnTo>
                      <a:lnTo>
                        <a:pt x="116" y="465"/>
                      </a:lnTo>
                      <a:lnTo>
                        <a:pt x="112" y="485"/>
                      </a:lnTo>
                      <a:lnTo>
                        <a:pt x="106" y="504"/>
                      </a:lnTo>
                      <a:lnTo>
                        <a:pt x="96" y="524"/>
                      </a:lnTo>
                      <a:lnTo>
                        <a:pt x="86" y="542"/>
                      </a:lnTo>
                      <a:lnTo>
                        <a:pt x="70" y="562"/>
                      </a:lnTo>
                      <a:lnTo>
                        <a:pt x="54" y="580"/>
                      </a:lnTo>
                      <a:lnTo>
                        <a:pt x="54" y="580"/>
                      </a:lnTo>
                      <a:lnTo>
                        <a:pt x="42" y="592"/>
                      </a:lnTo>
                      <a:lnTo>
                        <a:pt x="32" y="608"/>
                      </a:lnTo>
                      <a:lnTo>
                        <a:pt x="14" y="648"/>
                      </a:lnTo>
                      <a:lnTo>
                        <a:pt x="14" y="648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2" y="681"/>
                      </a:lnTo>
                      <a:lnTo>
                        <a:pt x="2" y="685"/>
                      </a:lnTo>
                      <a:lnTo>
                        <a:pt x="2" y="685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20" y="769"/>
                      </a:lnTo>
                      <a:lnTo>
                        <a:pt x="20" y="769"/>
                      </a:lnTo>
                      <a:lnTo>
                        <a:pt x="22" y="775"/>
                      </a:lnTo>
                      <a:lnTo>
                        <a:pt x="22" y="781"/>
                      </a:lnTo>
                      <a:lnTo>
                        <a:pt x="22" y="797"/>
                      </a:lnTo>
                      <a:lnTo>
                        <a:pt x="22" y="797"/>
                      </a:lnTo>
                      <a:lnTo>
                        <a:pt x="28" y="825"/>
                      </a:lnTo>
                      <a:lnTo>
                        <a:pt x="28" y="825"/>
                      </a:lnTo>
                      <a:lnTo>
                        <a:pt x="28" y="834"/>
                      </a:lnTo>
                      <a:lnTo>
                        <a:pt x="28" y="840"/>
                      </a:lnTo>
                      <a:lnTo>
                        <a:pt x="28" y="840"/>
                      </a:lnTo>
                      <a:lnTo>
                        <a:pt x="38" y="862"/>
                      </a:lnTo>
                      <a:lnTo>
                        <a:pt x="46" y="884"/>
                      </a:lnTo>
                      <a:lnTo>
                        <a:pt x="48" y="906"/>
                      </a:lnTo>
                      <a:lnTo>
                        <a:pt x="50" y="928"/>
                      </a:lnTo>
                      <a:lnTo>
                        <a:pt x="50" y="948"/>
                      </a:lnTo>
                      <a:lnTo>
                        <a:pt x="48" y="970"/>
                      </a:lnTo>
                      <a:lnTo>
                        <a:pt x="40" y="1009"/>
                      </a:lnTo>
                      <a:lnTo>
                        <a:pt x="40" y="1009"/>
                      </a:lnTo>
                      <a:lnTo>
                        <a:pt x="38" y="1023"/>
                      </a:lnTo>
                      <a:lnTo>
                        <a:pt x="38" y="1023"/>
                      </a:lnTo>
                      <a:lnTo>
                        <a:pt x="36" y="1041"/>
                      </a:lnTo>
                      <a:lnTo>
                        <a:pt x="36" y="1055"/>
                      </a:lnTo>
                      <a:lnTo>
                        <a:pt x="40" y="1069"/>
                      </a:lnTo>
                      <a:lnTo>
                        <a:pt x="44" y="1079"/>
                      </a:lnTo>
                      <a:lnTo>
                        <a:pt x="48" y="1089"/>
                      </a:lnTo>
                      <a:lnTo>
                        <a:pt x="56" y="1097"/>
                      </a:lnTo>
                      <a:lnTo>
                        <a:pt x="70" y="1109"/>
                      </a:lnTo>
                      <a:lnTo>
                        <a:pt x="70" y="1109"/>
                      </a:lnTo>
                      <a:lnTo>
                        <a:pt x="84" y="1121"/>
                      </a:lnTo>
                      <a:lnTo>
                        <a:pt x="98" y="1133"/>
                      </a:lnTo>
                      <a:lnTo>
                        <a:pt x="110" y="1145"/>
                      </a:lnTo>
                      <a:lnTo>
                        <a:pt x="118" y="1159"/>
                      </a:lnTo>
                      <a:lnTo>
                        <a:pt x="118" y="1159"/>
                      </a:lnTo>
                      <a:lnTo>
                        <a:pt x="136" y="1184"/>
                      </a:lnTo>
                      <a:lnTo>
                        <a:pt x="144" y="1192"/>
                      </a:lnTo>
                      <a:lnTo>
                        <a:pt x="152" y="1200"/>
                      </a:lnTo>
                      <a:lnTo>
                        <a:pt x="160" y="1204"/>
                      </a:lnTo>
                      <a:lnTo>
                        <a:pt x="165" y="1206"/>
                      </a:lnTo>
                      <a:lnTo>
                        <a:pt x="181" y="1208"/>
                      </a:lnTo>
                      <a:lnTo>
                        <a:pt x="181" y="1208"/>
                      </a:lnTo>
                      <a:lnTo>
                        <a:pt x="195" y="1208"/>
                      </a:lnTo>
                      <a:lnTo>
                        <a:pt x="195" y="1208"/>
                      </a:lnTo>
                      <a:lnTo>
                        <a:pt x="203" y="1206"/>
                      </a:lnTo>
                      <a:lnTo>
                        <a:pt x="203" y="1206"/>
                      </a:lnTo>
                      <a:lnTo>
                        <a:pt x="211" y="1208"/>
                      </a:lnTo>
                      <a:lnTo>
                        <a:pt x="219" y="1210"/>
                      </a:lnTo>
                      <a:lnTo>
                        <a:pt x="233" y="1216"/>
                      </a:lnTo>
                      <a:lnTo>
                        <a:pt x="241" y="1224"/>
                      </a:lnTo>
                      <a:lnTo>
                        <a:pt x="247" y="1230"/>
                      </a:lnTo>
                      <a:lnTo>
                        <a:pt x="247" y="1230"/>
                      </a:lnTo>
                      <a:lnTo>
                        <a:pt x="255" y="1240"/>
                      </a:lnTo>
                      <a:lnTo>
                        <a:pt x="265" y="1256"/>
                      </a:lnTo>
                      <a:lnTo>
                        <a:pt x="265" y="1256"/>
                      </a:lnTo>
                      <a:lnTo>
                        <a:pt x="281" y="1284"/>
                      </a:lnTo>
                      <a:lnTo>
                        <a:pt x="281" y="1284"/>
                      </a:lnTo>
                      <a:lnTo>
                        <a:pt x="289" y="1288"/>
                      </a:lnTo>
                      <a:lnTo>
                        <a:pt x="297" y="1296"/>
                      </a:lnTo>
                      <a:lnTo>
                        <a:pt x="297" y="1296"/>
                      </a:lnTo>
                      <a:lnTo>
                        <a:pt x="327" y="1328"/>
                      </a:lnTo>
                      <a:lnTo>
                        <a:pt x="327" y="1328"/>
                      </a:lnTo>
                      <a:lnTo>
                        <a:pt x="362" y="1369"/>
                      </a:lnTo>
                      <a:lnTo>
                        <a:pt x="378" y="1391"/>
                      </a:lnTo>
                      <a:lnTo>
                        <a:pt x="392" y="1415"/>
                      </a:lnTo>
                      <a:lnTo>
                        <a:pt x="392" y="1415"/>
                      </a:lnTo>
                      <a:lnTo>
                        <a:pt x="406" y="1437"/>
                      </a:lnTo>
                      <a:lnTo>
                        <a:pt x="426" y="1457"/>
                      </a:lnTo>
                      <a:lnTo>
                        <a:pt x="448" y="1477"/>
                      </a:lnTo>
                      <a:lnTo>
                        <a:pt x="472" y="1491"/>
                      </a:lnTo>
                      <a:lnTo>
                        <a:pt x="499" y="1504"/>
                      </a:lnTo>
                      <a:lnTo>
                        <a:pt x="527" y="1514"/>
                      </a:lnTo>
                      <a:lnTo>
                        <a:pt x="557" y="1520"/>
                      </a:lnTo>
                      <a:lnTo>
                        <a:pt x="587" y="1522"/>
                      </a:lnTo>
                      <a:lnTo>
                        <a:pt x="587" y="1522"/>
                      </a:lnTo>
                      <a:lnTo>
                        <a:pt x="607" y="1520"/>
                      </a:lnTo>
                      <a:lnTo>
                        <a:pt x="627" y="1518"/>
                      </a:lnTo>
                      <a:lnTo>
                        <a:pt x="645" y="1512"/>
                      </a:lnTo>
                      <a:lnTo>
                        <a:pt x="661" y="1506"/>
                      </a:lnTo>
                      <a:lnTo>
                        <a:pt x="661" y="1506"/>
                      </a:lnTo>
                      <a:lnTo>
                        <a:pt x="694" y="1491"/>
                      </a:lnTo>
                      <a:lnTo>
                        <a:pt x="708" y="1487"/>
                      </a:lnTo>
                      <a:lnTo>
                        <a:pt x="722" y="1485"/>
                      </a:lnTo>
                      <a:lnTo>
                        <a:pt x="722" y="1485"/>
                      </a:lnTo>
                      <a:lnTo>
                        <a:pt x="734" y="1487"/>
                      </a:lnTo>
                      <a:lnTo>
                        <a:pt x="744" y="1489"/>
                      </a:lnTo>
                      <a:lnTo>
                        <a:pt x="754" y="1493"/>
                      </a:lnTo>
                      <a:lnTo>
                        <a:pt x="762" y="1498"/>
                      </a:lnTo>
                      <a:lnTo>
                        <a:pt x="778" y="1514"/>
                      </a:lnTo>
                      <a:lnTo>
                        <a:pt x="796" y="1534"/>
                      </a:lnTo>
                      <a:lnTo>
                        <a:pt x="796" y="1534"/>
                      </a:lnTo>
                      <a:lnTo>
                        <a:pt x="802" y="1544"/>
                      </a:lnTo>
                      <a:lnTo>
                        <a:pt x="804" y="1556"/>
                      </a:lnTo>
                      <a:lnTo>
                        <a:pt x="804" y="1568"/>
                      </a:lnTo>
                      <a:lnTo>
                        <a:pt x="800" y="1578"/>
                      </a:lnTo>
                      <a:lnTo>
                        <a:pt x="800" y="1578"/>
                      </a:lnTo>
                      <a:lnTo>
                        <a:pt x="790" y="1600"/>
                      </a:lnTo>
                      <a:lnTo>
                        <a:pt x="790" y="1600"/>
                      </a:lnTo>
                      <a:lnTo>
                        <a:pt x="810" y="1606"/>
                      </a:lnTo>
                      <a:lnTo>
                        <a:pt x="810" y="1606"/>
                      </a:lnTo>
                      <a:lnTo>
                        <a:pt x="833" y="1612"/>
                      </a:lnTo>
                      <a:lnTo>
                        <a:pt x="847" y="1618"/>
                      </a:lnTo>
                      <a:lnTo>
                        <a:pt x="861" y="1628"/>
                      </a:lnTo>
                      <a:lnTo>
                        <a:pt x="875" y="1640"/>
                      </a:lnTo>
                      <a:lnTo>
                        <a:pt x="881" y="1648"/>
                      </a:lnTo>
                      <a:lnTo>
                        <a:pt x="887" y="1658"/>
                      </a:lnTo>
                      <a:lnTo>
                        <a:pt x="891" y="1667"/>
                      </a:lnTo>
                      <a:lnTo>
                        <a:pt x="895" y="1679"/>
                      </a:lnTo>
                      <a:lnTo>
                        <a:pt x="897" y="1693"/>
                      </a:lnTo>
                      <a:lnTo>
                        <a:pt x="899" y="1707"/>
                      </a:lnTo>
                      <a:lnTo>
                        <a:pt x="899" y="1707"/>
                      </a:lnTo>
                      <a:lnTo>
                        <a:pt x="901" y="1735"/>
                      </a:lnTo>
                      <a:lnTo>
                        <a:pt x="905" y="1761"/>
                      </a:lnTo>
                      <a:lnTo>
                        <a:pt x="905" y="1761"/>
                      </a:lnTo>
                      <a:lnTo>
                        <a:pt x="909" y="1785"/>
                      </a:lnTo>
                      <a:lnTo>
                        <a:pt x="909" y="1785"/>
                      </a:lnTo>
                      <a:lnTo>
                        <a:pt x="909" y="1795"/>
                      </a:lnTo>
                      <a:lnTo>
                        <a:pt x="907" y="1805"/>
                      </a:lnTo>
                      <a:lnTo>
                        <a:pt x="907" y="1805"/>
                      </a:lnTo>
                      <a:lnTo>
                        <a:pt x="907" y="1811"/>
                      </a:lnTo>
                      <a:lnTo>
                        <a:pt x="907" y="1811"/>
                      </a:lnTo>
                      <a:lnTo>
                        <a:pt x="921" y="1823"/>
                      </a:lnTo>
                      <a:lnTo>
                        <a:pt x="931" y="1834"/>
                      </a:lnTo>
                      <a:lnTo>
                        <a:pt x="931" y="1834"/>
                      </a:lnTo>
                      <a:lnTo>
                        <a:pt x="939" y="1836"/>
                      </a:lnTo>
                      <a:lnTo>
                        <a:pt x="953" y="1836"/>
                      </a:lnTo>
                      <a:lnTo>
                        <a:pt x="953" y="1836"/>
                      </a:lnTo>
                      <a:lnTo>
                        <a:pt x="967" y="1836"/>
                      </a:lnTo>
                      <a:lnTo>
                        <a:pt x="979" y="1834"/>
                      </a:lnTo>
                      <a:lnTo>
                        <a:pt x="989" y="1832"/>
                      </a:lnTo>
                      <a:lnTo>
                        <a:pt x="996" y="1831"/>
                      </a:lnTo>
                      <a:lnTo>
                        <a:pt x="996" y="1831"/>
                      </a:lnTo>
                      <a:lnTo>
                        <a:pt x="1018" y="1819"/>
                      </a:lnTo>
                      <a:lnTo>
                        <a:pt x="1040" y="1813"/>
                      </a:lnTo>
                      <a:lnTo>
                        <a:pt x="1040" y="1813"/>
                      </a:lnTo>
                      <a:lnTo>
                        <a:pt x="1024" y="1787"/>
                      </a:lnTo>
                      <a:lnTo>
                        <a:pt x="1012" y="1763"/>
                      </a:lnTo>
                      <a:lnTo>
                        <a:pt x="1012" y="1763"/>
                      </a:lnTo>
                      <a:lnTo>
                        <a:pt x="1006" y="1747"/>
                      </a:lnTo>
                      <a:lnTo>
                        <a:pt x="1004" y="1733"/>
                      </a:lnTo>
                      <a:lnTo>
                        <a:pt x="1004" y="17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36" name="Freeform 7"/>
                <p:cNvSpPr>
                  <a:spLocks/>
                </p:cNvSpPr>
                <p:nvPr/>
              </p:nvSpPr>
              <p:spPr bwMode="auto">
                <a:xfrm>
                  <a:off x="5535613" y="3008313"/>
                  <a:ext cx="1846263" cy="2328863"/>
                </a:xfrm>
                <a:custGeom>
                  <a:avLst/>
                  <a:gdLst>
                    <a:gd name="T0" fmla="*/ 117 w 1163"/>
                    <a:gd name="T1" fmla="*/ 1063 h 1467"/>
                    <a:gd name="T2" fmla="*/ 169 w 1163"/>
                    <a:gd name="T3" fmla="*/ 1091 h 1467"/>
                    <a:gd name="T4" fmla="*/ 213 w 1163"/>
                    <a:gd name="T5" fmla="*/ 1077 h 1467"/>
                    <a:gd name="T6" fmla="*/ 231 w 1163"/>
                    <a:gd name="T7" fmla="*/ 1077 h 1467"/>
                    <a:gd name="T8" fmla="*/ 268 w 1163"/>
                    <a:gd name="T9" fmla="*/ 1093 h 1467"/>
                    <a:gd name="T10" fmla="*/ 284 w 1163"/>
                    <a:gd name="T11" fmla="*/ 1121 h 1467"/>
                    <a:gd name="T12" fmla="*/ 296 w 1163"/>
                    <a:gd name="T13" fmla="*/ 1177 h 1467"/>
                    <a:gd name="T14" fmla="*/ 320 w 1163"/>
                    <a:gd name="T15" fmla="*/ 1204 h 1467"/>
                    <a:gd name="T16" fmla="*/ 386 w 1163"/>
                    <a:gd name="T17" fmla="*/ 1226 h 1467"/>
                    <a:gd name="T18" fmla="*/ 445 w 1163"/>
                    <a:gd name="T19" fmla="*/ 1262 h 1467"/>
                    <a:gd name="T20" fmla="*/ 457 w 1163"/>
                    <a:gd name="T21" fmla="*/ 1310 h 1467"/>
                    <a:gd name="T22" fmla="*/ 437 w 1163"/>
                    <a:gd name="T23" fmla="*/ 1342 h 1467"/>
                    <a:gd name="T24" fmla="*/ 386 w 1163"/>
                    <a:gd name="T25" fmla="*/ 1373 h 1467"/>
                    <a:gd name="T26" fmla="*/ 372 w 1163"/>
                    <a:gd name="T27" fmla="*/ 1411 h 1467"/>
                    <a:gd name="T28" fmla="*/ 461 w 1163"/>
                    <a:gd name="T29" fmla="*/ 1433 h 1467"/>
                    <a:gd name="T30" fmla="*/ 612 w 1163"/>
                    <a:gd name="T31" fmla="*/ 1455 h 1467"/>
                    <a:gd name="T32" fmla="*/ 670 w 1163"/>
                    <a:gd name="T33" fmla="*/ 1443 h 1467"/>
                    <a:gd name="T34" fmla="*/ 710 w 1163"/>
                    <a:gd name="T35" fmla="*/ 1407 h 1467"/>
                    <a:gd name="T36" fmla="*/ 791 w 1163"/>
                    <a:gd name="T37" fmla="*/ 1399 h 1467"/>
                    <a:gd name="T38" fmla="*/ 869 w 1163"/>
                    <a:gd name="T39" fmla="*/ 1433 h 1467"/>
                    <a:gd name="T40" fmla="*/ 911 w 1163"/>
                    <a:gd name="T41" fmla="*/ 1467 h 1467"/>
                    <a:gd name="T42" fmla="*/ 944 w 1163"/>
                    <a:gd name="T43" fmla="*/ 1441 h 1467"/>
                    <a:gd name="T44" fmla="*/ 1074 w 1163"/>
                    <a:gd name="T45" fmla="*/ 1338 h 1467"/>
                    <a:gd name="T46" fmla="*/ 1129 w 1163"/>
                    <a:gd name="T47" fmla="*/ 1296 h 1467"/>
                    <a:gd name="T48" fmla="*/ 1161 w 1163"/>
                    <a:gd name="T49" fmla="*/ 1222 h 1467"/>
                    <a:gd name="T50" fmla="*/ 1129 w 1163"/>
                    <a:gd name="T51" fmla="*/ 1113 h 1467"/>
                    <a:gd name="T52" fmla="*/ 1105 w 1163"/>
                    <a:gd name="T53" fmla="*/ 1065 h 1467"/>
                    <a:gd name="T54" fmla="*/ 1127 w 1163"/>
                    <a:gd name="T55" fmla="*/ 1027 h 1467"/>
                    <a:gd name="T56" fmla="*/ 1129 w 1163"/>
                    <a:gd name="T57" fmla="*/ 988 h 1467"/>
                    <a:gd name="T58" fmla="*/ 1068 w 1163"/>
                    <a:gd name="T59" fmla="*/ 898 h 1467"/>
                    <a:gd name="T60" fmla="*/ 934 w 1163"/>
                    <a:gd name="T61" fmla="*/ 681 h 1467"/>
                    <a:gd name="T62" fmla="*/ 918 w 1163"/>
                    <a:gd name="T63" fmla="*/ 606 h 1467"/>
                    <a:gd name="T64" fmla="*/ 895 w 1163"/>
                    <a:gd name="T65" fmla="*/ 513 h 1467"/>
                    <a:gd name="T66" fmla="*/ 863 w 1163"/>
                    <a:gd name="T67" fmla="*/ 483 h 1467"/>
                    <a:gd name="T68" fmla="*/ 869 w 1163"/>
                    <a:gd name="T69" fmla="*/ 389 h 1467"/>
                    <a:gd name="T70" fmla="*/ 887 w 1163"/>
                    <a:gd name="T71" fmla="*/ 292 h 1467"/>
                    <a:gd name="T72" fmla="*/ 879 w 1163"/>
                    <a:gd name="T73" fmla="*/ 155 h 1467"/>
                    <a:gd name="T74" fmla="*/ 861 w 1163"/>
                    <a:gd name="T75" fmla="*/ 85 h 1467"/>
                    <a:gd name="T76" fmla="*/ 789 w 1163"/>
                    <a:gd name="T77" fmla="*/ 47 h 1467"/>
                    <a:gd name="T78" fmla="*/ 680 w 1163"/>
                    <a:gd name="T79" fmla="*/ 2 h 1467"/>
                    <a:gd name="T80" fmla="*/ 636 w 1163"/>
                    <a:gd name="T81" fmla="*/ 10 h 1467"/>
                    <a:gd name="T82" fmla="*/ 588 w 1163"/>
                    <a:gd name="T83" fmla="*/ 69 h 1467"/>
                    <a:gd name="T84" fmla="*/ 533 w 1163"/>
                    <a:gd name="T85" fmla="*/ 129 h 1467"/>
                    <a:gd name="T86" fmla="*/ 485 w 1163"/>
                    <a:gd name="T87" fmla="*/ 129 h 1467"/>
                    <a:gd name="T88" fmla="*/ 435 w 1163"/>
                    <a:gd name="T89" fmla="*/ 117 h 1467"/>
                    <a:gd name="T90" fmla="*/ 410 w 1163"/>
                    <a:gd name="T91" fmla="*/ 155 h 1467"/>
                    <a:gd name="T92" fmla="*/ 266 w 1163"/>
                    <a:gd name="T93" fmla="*/ 182 h 1467"/>
                    <a:gd name="T94" fmla="*/ 107 w 1163"/>
                    <a:gd name="T95" fmla="*/ 322 h 1467"/>
                    <a:gd name="T96" fmla="*/ 99 w 1163"/>
                    <a:gd name="T97" fmla="*/ 359 h 1467"/>
                    <a:gd name="T98" fmla="*/ 80 w 1163"/>
                    <a:gd name="T99" fmla="*/ 457 h 1467"/>
                    <a:gd name="T100" fmla="*/ 34 w 1163"/>
                    <a:gd name="T101" fmla="*/ 489 h 1467"/>
                    <a:gd name="T102" fmla="*/ 0 w 1163"/>
                    <a:gd name="T103" fmla="*/ 509 h 1467"/>
                    <a:gd name="T104" fmla="*/ 58 w 1163"/>
                    <a:gd name="T105" fmla="*/ 578 h 1467"/>
                    <a:gd name="T106" fmla="*/ 93 w 1163"/>
                    <a:gd name="T107" fmla="*/ 721 h 1467"/>
                    <a:gd name="T108" fmla="*/ 85 w 1163"/>
                    <a:gd name="T109" fmla="*/ 785 h 1467"/>
                    <a:gd name="T110" fmla="*/ 76 w 1163"/>
                    <a:gd name="T111" fmla="*/ 938 h 1467"/>
                    <a:gd name="T112" fmla="*/ 101 w 1163"/>
                    <a:gd name="T113" fmla="*/ 1012 h 1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63" h="1467">
                      <a:moveTo>
                        <a:pt x="101" y="1012"/>
                      </a:moveTo>
                      <a:lnTo>
                        <a:pt x="101" y="1012"/>
                      </a:lnTo>
                      <a:lnTo>
                        <a:pt x="109" y="1037"/>
                      </a:lnTo>
                      <a:lnTo>
                        <a:pt x="117" y="1063"/>
                      </a:lnTo>
                      <a:lnTo>
                        <a:pt x="117" y="1063"/>
                      </a:lnTo>
                      <a:lnTo>
                        <a:pt x="123" y="1083"/>
                      </a:lnTo>
                      <a:lnTo>
                        <a:pt x="127" y="1103"/>
                      </a:lnTo>
                      <a:lnTo>
                        <a:pt x="127" y="1103"/>
                      </a:lnTo>
                      <a:lnTo>
                        <a:pt x="149" y="1097"/>
                      </a:lnTo>
                      <a:lnTo>
                        <a:pt x="169" y="1091"/>
                      </a:lnTo>
                      <a:lnTo>
                        <a:pt x="169" y="1091"/>
                      </a:lnTo>
                      <a:lnTo>
                        <a:pt x="189" y="1085"/>
                      </a:lnTo>
                      <a:lnTo>
                        <a:pt x="205" y="1079"/>
                      </a:lnTo>
                      <a:lnTo>
                        <a:pt x="205" y="1079"/>
                      </a:lnTo>
                      <a:lnTo>
                        <a:pt x="213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31" y="1077"/>
                      </a:lnTo>
                      <a:lnTo>
                        <a:pt x="241" y="1081"/>
                      </a:lnTo>
                      <a:lnTo>
                        <a:pt x="252" y="1087"/>
                      </a:lnTo>
                      <a:lnTo>
                        <a:pt x="260" y="1093"/>
                      </a:lnTo>
                      <a:lnTo>
                        <a:pt x="260" y="1093"/>
                      </a:lnTo>
                      <a:lnTo>
                        <a:pt x="268" y="1093"/>
                      </a:lnTo>
                      <a:lnTo>
                        <a:pt x="268" y="1093"/>
                      </a:lnTo>
                      <a:lnTo>
                        <a:pt x="270" y="1101"/>
                      </a:lnTo>
                      <a:lnTo>
                        <a:pt x="270" y="1101"/>
                      </a:lnTo>
                      <a:lnTo>
                        <a:pt x="278" y="1111"/>
                      </a:lnTo>
                      <a:lnTo>
                        <a:pt x="284" y="1121"/>
                      </a:lnTo>
                      <a:lnTo>
                        <a:pt x="288" y="113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6" y="1177"/>
                      </a:lnTo>
                      <a:lnTo>
                        <a:pt x="298" y="1190"/>
                      </a:lnTo>
                      <a:lnTo>
                        <a:pt x="302" y="1198"/>
                      </a:lnTo>
                      <a:lnTo>
                        <a:pt x="302" y="1198"/>
                      </a:lnTo>
                      <a:lnTo>
                        <a:pt x="308" y="1200"/>
                      </a:lnTo>
                      <a:lnTo>
                        <a:pt x="320" y="1204"/>
                      </a:lnTo>
                      <a:lnTo>
                        <a:pt x="350" y="1212"/>
                      </a:lnTo>
                      <a:lnTo>
                        <a:pt x="354" y="1214"/>
                      </a:lnTo>
                      <a:lnTo>
                        <a:pt x="354" y="1214"/>
                      </a:lnTo>
                      <a:lnTo>
                        <a:pt x="370" y="1218"/>
                      </a:lnTo>
                      <a:lnTo>
                        <a:pt x="386" y="1226"/>
                      </a:lnTo>
                      <a:lnTo>
                        <a:pt x="416" y="1242"/>
                      </a:lnTo>
                      <a:lnTo>
                        <a:pt x="416" y="1242"/>
                      </a:lnTo>
                      <a:lnTo>
                        <a:pt x="435" y="1254"/>
                      </a:lnTo>
                      <a:lnTo>
                        <a:pt x="435" y="1254"/>
                      </a:lnTo>
                      <a:lnTo>
                        <a:pt x="445" y="1262"/>
                      </a:lnTo>
                      <a:lnTo>
                        <a:pt x="451" y="1270"/>
                      </a:lnTo>
                      <a:lnTo>
                        <a:pt x="457" y="1282"/>
                      </a:lnTo>
                      <a:lnTo>
                        <a:pt x="457" y="1294"/>
                      </a:lnTo>
                      <a:lnTo>
                        <a:pt x="457" y="1310"/>
                      </a:lnTo>
                      <a:lnTo>
                        <a:pt x="457" y="1310"/>
                      </a:lnTo>
                      <a:lnTo>
                        <a:pt x="455" y="1320"/>
                      </a:lnTo>
                      <a:lnTo>
                        <a:pt x="451" y="1328"/>
                      </a:lnTo>
                      <a:lnTo>
                        <a:pt x="445" y="1336"/>
                      </a:lnTo>
                      <a:lnTo>
                        <a:pt x="437" y="1342"/>
                      </a:lnTo>
                      <a:lnTo>
                        <a:pt x="437" y="1342"/>
                      </a:lnTo>
                      <a:lnTo>
                        <a:pt x="416" y="1355"/>
                      </a:lnTo>
                      <a:lnTo>
                        <a:pt x="416" y="1355"/>
                      </a:lnTo>
                      <a:lnTo>
                        <a:pt x="398" y="1365"/>
                      </a:lnTo>
                      <a:lnTo>
                        <a:pt x="392" y="1369"/>
                      </a:lnTo>
                      <a:lnTo>
                        <a:pt x="386" y="1373"/>
                      </a:lnTo>
                      <a:lnTo>
                        <a:pt x="386" y="1373"/>
                      </a:lnTo>
                      <a:lnTo>
                        <a:pt x="382" y="1383"/>
                      </a:lnTo>
                      <a:lnTo>
                        <a:pt x="376" y="1391"/>
                      </a:lnTo>
                      <a:lnTo>
                        <a:pt x="374" y="1401"/>
                      </a:lnTo>
                      <a:lnTo>
                        <a:pt x="372" y="1411"/>
                      </a:lnTo>
                      <a:lnTo>
                        <a:pt x="372" y="1411"/>
                      </a:lnTo>
                      <a:lnTo>
                        <a:pt x="380" y="1417"/>
                      </a:lnTo>
                      <a:lnTo>
                        <a:pt x="386" y="1419"/>
                      </a:lnTo>
                      <a:lnTo>
                        <a:pt x="386" y="1419"/>
                      </a:lnTo>
                      <a:lnTo>
                        <a:pt x="461" y="1433"/>
                      </a:lnTo>
                      <a:lnTo>
                        <a:pt x="535" y="1445"/>
                      </a:lnTo>
                      <a:lnTo>
                        <a:pt x="535" y="1445"/>
                      </a:lnTo>
                      <a:lnTo>
                        <a:pt x="596" y="1453"/>
                      </a:lnTo>
                      <a:lnTo>
                        <a:pt x="596" y="1453"/>
                      </a:lnTo>
                      <a:lnTo>
                        <a:pt x="612" y="1455"/>
                      </a:lnTo>
                      <a:lnTo>
                        <a:pt x="630" y="1457"/>
                      </a:lnTo>
                      <a:lnTo>
                        <a:pt x="630" y="1457"/>
                      </a:lnTo>
                      <a:lnTo>
                        <a:pt x="644" y="1455"/>
                      </a:lnTo>
                      <a:lnTo>
                        <a:pt x="658" y="1451"/>
                      </a:lnTo>
                      <a:lnTo>
                        <a:pt x="670" y="1443"/>
                      </a:lnTo>
                      <a:lnTo>
                        <a:pt x="682" y="1429"/>
                      </a:lnTo>
                      <a:lnTo>
                        <a:pt x="682" y="1429"/>
                      </a:lnTo>
                      <a:lnTo>
                        <a:pt x="690" y="1419"/>
                      </a:lnTo>
                      <a:lnTo>
                        <a:pt x="700" y="1413"/>
                      </a:lnTo>
                      <a:lnTo>
                        <a:pt x="710" y="1407"/>
                      </a:lnTo>
                      <a:lnTo>
                        <a:pt x="722" y="1403"/>
                      </a:lnTo>
                      <a:lnTo>
                        <a:pt x="744" y="1397"/>
                      </a:lnTo>
                      <a:lnTo>
                        <a:pt x="765" y="1397"/>
                      </a:lnTo>
                      <a:lnTo>
                        <a:pt x="765" y="1397"/>
                      </a:lnTo>
                      <a:lnTo>
                        <a:pt x="791" y="1399"/>
                      </a:lnTo>
                      <a:lnTo>
                        <a:pt x="813" y="1403"/>
                      </a:lnTo>
                      <a:lnTo>
                        <a:pt x="813" y="1403"/>
                      </a:lnTo>
                      <a:lnTo>
                        <a:pt x="833" y="1411"/>
                      </a:lnTo>
                      <a:lnTo>
                        <a:pt x="851" y="1421"/>
                      </a:lnTo>
                      <a:lnTo>
                        <a:pt x="869" y="1433"/>
                      </a:lnTo>
                      <a:lnTo>
                        <a:pt x="885" y="1445"/>
                      </a:lnTo>
                      <a:lnTo>
                        <a:pt x="885" y="1445"/>
                      </a:lnTo>
                      <a:lnTo>
                        <a:pt x="907" y="1463"/>
                      </a:lnTo>
                      <a:lnTo>
                        <a:pt x="907" y="1463"/>
                      </a:lnTo>
                      <a:lnTo>
                        <a:pt x="911" y="1467"/>
                      </a:lnTo>
                      <a:lnTo>
                        <a:pt x="911" y="1467"/>
                      </a:lnTo>
                      <a:lnTo>
                        <a:pt x="918" y="1463"/>
                      </a:lnTo>
                      <a:lnTo>
                        <a:pt x="926" y="1459"/>
                      </a:lnTo>
                      <a:lnTo>
                        <a:pt x="934" y="1451"/>
                      </a:lnTo>
                      <a:lnTo>
                        <a:pt x="944" y="1441"/>
                      </a:lnTo>
                      <a:lnTo>
                        <a:pt x="944" y="1441"/>
                      </a:lnTo>
                      <a:lnTo>
                        <a:pt x="958" y="1427"/>
                      </a:lnTo>
                      <a:lnTo>
                        <a:pt x="974" y="1413"/>
                      </a:lnTo>
                      <a:lnTo>
                        <a:pt x="1006" y="1387"/>
                      </a:lnTo>
                      <a:lnTo>
                        <a:pt x="1074" y="1338"/>
                      </a:lnTo>
                      <a:lnTo>
                        <a:pt x="1074" y="1338"/>
                      </a:lnTo>
                      <a:lnTo>
                        <a:pt x="1089" y="1326"/>
                      </a:lnTo>
                      <a:lnTo>
                        <a:pt x="1107" y="1314"/>
                      </a:lnTo>
                      <a:lnTo>
                        <a:pt x="1121" y="1302"/>
                      </a:lnTo>
                      <a:lnTo>
                        <a:pt x="1129" y="1296"/>
                      </a:lnTo>
                      <a:lnTo>
                        <a:pt x="1133" y="1288"/>
                      </a:lnTo>
                      <a:lnTo>
                        <a:pt x="1133" y="1288"/>
                      </a:lnTo>
                      <a:lnTo>
                        <a:pt x="1147" y="1266"/>
                      </a:lnTo>
                      <a:lnTo>
                        <a:pt x="1155" y="1244"/>
                      </a:lnTo>
                      <a:lnTo>
                        <a:pt x="1161" y="1222"/>
                      </a:lnTo>
                      <a:lnTo>
                        <a:pt x="1163" y="1200"/>
                      </a:lnTo>
                      <a:lnTo>
                        <a:pt x="1161" y="1179"/>
                      </a:lnTo>
                      <a:lnTo>
                        <a:pt x="1155" y="1157"/>
                      </a:lnTo>
                      <a:lnTo>
                        <a:pt x="1145" y="1135"/>
                      </a:lnTo>
                      <a:lnTo>
                        <a:pt x="1129" y="1113"/>
                      </a:lnTo>
                      <a:lnTo>
                        <a:pt x="1129" y="1113"/>
                      </a:lnTo>
                      <a:lnTo>
                        <a:pt x="1115" y="1095"/>
                      </a:lnTo>
                      <a:lnTo>
                        <a:pt x="1111" y="1085"/>
                      </a:lnTo>
                      <a:lnTo>
                        <a:pt x="1107" y="1075"/>
                      </a:lnTo>
                      <a:lnTo>
                        <a:pt x="1105" y="1065"/>
                      </a:lnTo>
                      <a:lnTo>
                        <a:pt x="1107" y="1055"/>
                      </a:lnTo>
                      <a:lnTo>
                        <a:pt x="1111" y="1045"/>
                      </a:lnTo>
                      <a:lnTo>
                        <a:pt x="1119" y="1035"/>
                      </a:lnTo>
                      <a:lnTo>
                        <a:pt x="1119" y="1035"/>
                      </a:lnTo>
                      <a:lnTo>
                        <a:pt x="1127" y="1027"/>
                      </a:lnTo>
                      <a:lnTo>
                        <a:pt x="1131" y="1019"/>
                      </a:lnTo>
                      <a:lnTo>
                        <a:pt x="1133" y="1012"/>
                      </a:lnTo>
                      <a:lnTo>
                        <a:pt x="1133" y="1002"/>
                      </a:lnTo>
                      <a:lnTo>
                        <a:pt x="1131" y="996"/>
                      </a:lnTo>
                      <a:lnTo>
                        <a:pt x="1129" y="988"/>
                      </a:lnTo>
                      <a:lnTo>
                        <a:pt x="1119" y="972"/>
                      </a:lnTo>
                      <a:lnTo>
                        <a:pt x="1119" y="972"/>
                      </a:lnTo>
                      <a:lnTo>
                        <a:pt x="1093" y="934"/>
                      </a:lnTo>
                      <a:lnTo>
                        <a:pt x="1068" y="898"/>
                      </a:lnTo>
                      <a:lnTo>
                        <a:pt x="1068" y="898"/>
                      </a:lnTo>
                      <a:lnTo>
                        <a:pt x="1008" y="807"/>
                      </a:lnTo>
                      <a:lnTo>
                        <a:pt x="950" y="713"/>
                      </a:lnTo>
                      <a:lnTo>
                        <a:pt x="950" y="713"/>
                      </a:lnTo>
                      <a:lnTo>
                        <a:pt x="942" y="697"/>
                      </a:lnTo>
                      <a:lnTo>
                        <a:pt x="934" y="681"/>
                      </a:lnTo>
                      <a:lnTo>
                        <a:pt x="928" y="666"/>
                      </a:lnTo>
                      <a:lnTo>
                        <a:pt x="924" y="650"/>
                      </a:lnTo>
                      <a:lnTo>
                        <a:pt x="924" y="650"/>
                      </a:lnTo>
                      <a:lnTo>
                        <a:pt x="920" y="628"/>
                      </a:lnTo>
                      <a:lnTo>
                        <a:pt x="918" y="606"/>
                      </a:lnTo>
                      <a:lnTo>
                        <a:pt x="916" y="584"/>
                      </a:lnTo>
                      <a:lnTo>
                        <a:pt x="913" y="562"/>
                      </a:lnTo>
                      <a:lnTo>
                        <a:pt x="909" y="542"/>
                      </a:lnTo>
                      <a:lnTo>
                        <a:pt x="901" y="522"/>
                      </a:lnTo>
                      <a:lnTo>
                        <a:pt x="895" y="513"/>
                      </a:lnTo>
                      <a:lnTo>
                        <a:pt x="887" y="505"/>
                      </a:lnTo>
                      <a:lnTo>
                        <a:pt x="879" y="497"/>
                      </a:lnTo>
                      <a:lnTo>
                        <a:pt x="869" y="489"/>
                      </a:lnTo>
                      <a:lnTo>
                        <a:pt x="869" y="489"/>
                      </a:lnTo>
                      <a:lnTo>
                        <a:pt x="863" y="483"/>
                      </a:lnTo>
                      <a:lnTo>
                        <a:pt x="861" y="475"/>
                      </a:lnTo>
                      <a:lnTo>
                        <a:pt x="859" y="465"/>
                      </a:lnTo>
                      <a:lnTo>
                        <a:pt x="859" y="457"/>
                      </a:lnTo>
                      <a:lnTo>
                        <a:pt x="859" y="457"/>
                      </a:lnTo>
                      <a:lnTo>
                        <a:pt x="869" y="389"/>
                      </a:lnTo>
                      <a:lnTo>
                        <a:pt x="879" y="324"/>
                      </a:lnTo>
                      <a:lnTo>
                        <a:pt x="879" y="324"/>
                      </a:lnTo>
                      <a:lnTo>
                        <a:pt x="883" y="308"/>
                      </a:lnTo>
                      <a:lnTo>
                        <a:pt x="885" y="300"/>
                      </a:lnTo>
                      <a:lnTo>
                        <a:pt x="887" y="292"/>
                      </a:lnTo>
                      <a:lnTo>
                        <a:pt x="887" y="292"/>
                      </a:lnTo>
                      <a:lnTo>
                        <a:pt x="881" y="222"/>
                      </a:lnTo>
                      <a:lnTo>
                        <a:pt x="879" y="188"/>
                      </a:lnTo>
                      <a:lnTo>
                        <a:pt x="879" y="155"/>
                      </a:lnTo>
                      <a:lnTo>
                        <a:pt x="879" y="155"/>
                      </a:lnTo>
                      <a:lnTo>
                        <a:pt x="879" y="127"/>
                      </a:lnTo>
                      <a:lnTo>
                        <a:pt x="877" y="115"/>
                      </a:lnTo>
                      <a:lnTo>
                        <a:pt x="875" y="105"/>
                      </a:lnTo>
                      <a:lnTo>
                        <a:pt x="869" y="93"/>
                      </a:lnTo>
                      <a:lnTo>
                        <a:pt x="861" y="85"/>
                      </a:lnTo>
                      <a:lnTo>
                        <a:pt x="851" y="77"/>
                      </a:lnTo>
                      <a:lnTo>
                        <a:pt x="837" y="69"/>
                      </a:lnTo>
                      <a:lnTo>
                        <a:pt x="837" y="69"/>
                      </a:lnTo>
                      <a:lnTo>
                        <a:pt x="813" y="59"/>
                      </a:lnTo>
                      <a:lnTo>
                        <a:pt x="789" y="47"/>
                      </a:lnTo>
                      <a:lnTo>
                        <a:pt x="740" y="23"/>
                      </a:lnTo>
                      <a:lnTo>
                        <a:pt x="740" y="23"/>
                      </a:lnTo>
                      <a:lnTo>
                        <a:pt x="716" y="14"/>
                      </a:lnTo>
                      <a:lnTo>
                        <a:pt x="696" y="6"/>
                      </a:lnTo>
                      <a:lnTo>
                        <a:pt x="680" y="2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56" y="2"/>
                      </a:lnTo>
                      <a:lnTo>
                        <a:pt x="646" y="4"/>
                      </a:lnTo>
                      <a:lnTo>
                        <a:pt x="636" y="10"/>
                      </a:lnTo>
                      <a:lnTo>
                        <a:pt x="628" y="16"/>
                      </a:lnTo>
                      <a:lnTo>
                        <a:pt x="620" y="25"/>
                      </a:lnTo>
                      <a:lnTo>
                        <a:pt x="610" y="37"/>
                      </a:lnTo>
                      <a:lnTo>
                        <a:pt x="588" y="69"/>
                      </a:lnTo>
                      <a:lnTo>
                        <a:pt x="588" y="69"/>
                      </a:lnTo>
                      <a:lnTo>
                        <a:pt x="569" y="97"/>
                      </a:lnTo>
                      <a:lnTo>
                        <a:pt x="561" y="109"/>
                      </a:lnTo>
                      <a:lnTo>
                        <a:pt x="551" y="117"/>
                      </a:lnTo>
                      <a:lnTo>
                        <a:pt x="543" y="125"/>
                      </a:lnTo>
                      <a:lnTo>
                        <a:pt x="533" y="129"/>
                      </a:lnTo>
                      <a:lnTo>
                        <a:pt x="523" y="133"/>
                      </a:lnTo>
                      <a:lnTo>
                        <a:pt x="513" y="133"/>
                      </a:lnTo>
                      <a:lnTo>
                        <a:pt x="513" y="133"/>
                      </a:lnTo>
                      <a:lnTo>
                        <a:pt x="501" y="133"/>
                      </a:lnTo>
                      <a:lnTo>
                        <a:pt x="485" y="129"/>
                      </a:lnTo>
                      <a:lnTo>
                        <a:pt x="449" y="117"/>
                      </a:lnTo>
                      <a:lnTo>
                        <a:pt x="449" y="117"/>
                      </a:lnTo>
                      <a:lnTo>
                        <a:pt x="445" y="117"/>
                      </a:lnTo>
                      <a:lnTo>
                        <a:pt x="445" y="117"/>
                      </a:lnTo>
                      <a:lnTo>
                        <a:pt x="435" y="117"/>
                      </a:lnTo>
                      <a:lnTo>
                        <a:pt x="435" y="117"/>
                      </a:lnTo>
                      <a:lnTo>
                        <a:pt x="423" y="141"/>
                      </a:lnTo>
                      <a:lnTo>
                        <a:pt x="417" y="151"/>
                      </a:lnTo>
                      <a:lnTo>
                        <a:pt x="414" y="153"/>
                      </a:lnTo>
                      <a:lnTo>
                        <a:pt x="410" y="155"/>
                      </a:lnTo>
                      <a:lnTo>
                        <a:pt x="410" y="155"/>
                      </a:lnTo>
                      <a:lnTo>
                        <a:pt x="374" y="163"/>
                      </a:lnTo>
                      <a:lnTo>
                        <a:pt x="338" y="171"/>
                      </a:lnTo>
                      <a:lnTo>
                        <a:pt x="266" y="182"/>
                      </a:lnTo>
                      <a:lnTo>
                        <a:pt x="266" y="182"/>
                      </a:lnTo>
                      <a:lnTo>
                        <a:pt x="111" y="212"/>
                      </a:lnTo>
                      <a:lnTo>
                        <a:pt x="111" y="212"/>
                      </a:lnTo>
                      <a:lnTo>
                        <a:pt x="123" y="226"/>
                      </a:lnTo>
                      <a:lnTo>
                        <a:pt x="123" y="226"/>
                      </a:lnTo>
                      <a:lnTo>
                        <a:pt x="107" y="322"/>
                      </a:lnTo>
                      <a:lnTo>
                        <a:pt x="107" y="322"/>
                      </a:lnTo>
                      <a:lnTo>
                        <a:pt x="101" y="342"/>
                      </a:lnTo>
                      <a:lnTo>
                        <a:pt x="99" y="349"/>
                      </a:lnTo>
                      <a:lnTo>
                        <a:pt x="99" y="359"/>
                      </a:lnTo>
                      <a:lnTo>
                        <a:pt x="99" y="359"/>
                      </a:lnTo>
                      <a:lnTo>
                        <a:pt x="101" y="385"/>
                      </a:lnTo>
                      <a:lnTo>
                        <a:pt x="99" y="409"/>
                      </a:lnTo>
                      <a:lnTo>
                        <a:pt x="93" y="429"/>
                      </a:lnTo>
                      <a:lnTo>
                        <a:pt x="85" y="449"/>
                      </a:lnTo>
                      <a:lnTo>
                        <a:pt x="80" y="457"/>
                      </a:lnTo>
                      <a:lnTo>
                        <a:pt x="72" y="465"/>
                      </a:lnTo>
                      <a:lnTo>
                        <a:pt x="66" y="471"/>
                      </a:lnTo>
                      <a:lnTo>
                        <a:pt x="56" y="477"/>
                      </a:lnTo>
                      <a:lnTo>
                        <a:pt x="46" y="483"/>
                      </a:lnTo>
                      <a:lnTo>
                        <a:pt x="34" y="489"/>
                      </a:lnTo>
                      <a:lnTo>
                        <a:pt x="8" y="495"/>
                      </a:lnTo>
                      <a:lnTo>
                        <a:pt x="8" y="495"/>
                      </a:lnTo>
                      <a:lnTo>
                        <a:pt x="6" y="499"/>
                      </a:lnTo>
                      <a:lnTo>
                        <a:pt x="0" y="509"/>
                      </a:lnTo>
                      <a:lnTo>
                        <a:pt x="0" y="509"/>
                      </a:lnTo>
                      <a:lnTo>
                        <a:pt x="14" y="518"/>
                      </a:lnTo>
                      <a:lnTo>
                        <a:pt x="24" y="528"/>
                      </a:lnTo>
                      <a:lnTo>
                        <a:pt x="34" y="540"/>
                      </a:lnTo>
                      <a:lnTo>
                        <a:pt x="44" y="552"/>
                      </a:lnTo>
                      <a:lnTo>
                        <a:pt x="58" y="578"/>
                      </a:lnTo>
                      <a:lnTo>
                        <a:pt x="68" y="604"/>
                      </a:lnTo>
                      <a:lnTo>
                        <a:pt x="76" y="634"/>
                      </a:lnTo>
                      <a:lnTo>
                        <a:pt x="82" y="662"/>
                      </a:lnTo>
                      <a:lnTo>
                        <a:pt x="93" y="721"/>
                      </a:lnTo>
                      <a:lnTo>
                        <a:pt x="93" y="721"/>
                      </a:lnTo>
                      <a:lnTo>
                        <a:pt x="95" y="743"/>
                      </a:lnTo>
                      <a:lnTo>
                        <a:pt x="93" y="753"/>
                      </a:lnTo>
                      <a:lnTo>
                        <a:pt x="91" y="763"/>
                      </a:lnTo>
                      <a:lnTo>
                        <a:pt x="91" y="763"/>
                      </a:lnTo>
                      <a:lnTo>
                        <a:pt x="85" y="785"/>
                      </a:lnTo>
                      <a:lnTo>
                        <a:pt x="82" y="807"/>
                      </a:lnTo>
                      <a:lnTo>
                        <a:pt x="74" y="850"/>
                      </a:lnTo>
                      <a:lnTo>
                        <a:pt x="72" y="894"/>
                      </a:lnTo>
                      <a:lnTo>
                        <a:pt x="76" y="938"/>
                      </a:lnTo>
                      <a:lnTo>
                        <a:pt x="76" y="938"/>
                      </a:lnTo>
                      <a:lnTo>
                        <a:pt x="84" y="954"/>
                      </a:lnTo>
                      <a:lnTo>
                        <a:pt x="89" y="974"/>
                      </a:lnTo>
                      <a:lnTo>
                        <a:pt x="89" y="974"/>
                      </a:lnTo>
                      <a:lnTo>
                        <a:pt x="101" y="1012"/>
                      </a:lnTo>
                      <a:lnTo>
                        <a:pt x="101" y="1012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37" name="Freeform 8"/>
                <p:cNvSpPr>
                  <a:spLocks/>
                </p:cNvSpPr>
                <p:nvPr/>
              </p:nvSpPr>
              <p:spPr bwMode="auto">
                <a:xfrm>
                  <a:off x="3619500" y="460375"/>
                  <a:ext cx="2509838" cy="1517650"/>
                </a:xfrm>
                <a:custGeom>
                  <a:avLst/>
                  <a:gdLst>
                    <a:gd name="T0" fmla="*/ 70 w 1581"/>
                    <a:gd name="T1" fmla="*/ 710 h 956"/>
                    <a:gd name="T2" fmla="*/ 106 w 1581"/>
                    <a:gd name="T3" fmla="*/ 744 h 956"/>
                    <a:gd name="T4" fmla="*/ 175 w 1581"/>
                    <a:gd name="T5" fmla="*/ 780 h 956"/>
                    <a:gd name="T6" fmla="*/ 237 w 1581"/>
                    <a:gd name="T7" fmla="*/ 811 h 956"/>
                    <a:gd name="T8" fmla="*/ 279 w 1581"/>
                    <a:gd name="T9" fmla="*/ 867 h 956"/>
                    <a:gd name="T10" fmla="*/ 283 w 1581"/>
                    <a:gd name="T11" fmla="*/ 905 h 956"/>
                    <a:gd name="T12" fmla="*/ 298 w 1581"/>
                    <a:gd name="T13" fmla="*/ 923 h 956"/>
                    <a:gd name="T14" fmla="*/ 340 w 1581"/>
                    <a:gd name="T15" fmla="*/ 939 h 956"/>
                    <a:gd name="T16" fmla="*/ 499 w 1581"/>
                    <a:gd name="T17" fmla="*/ 956 h 956"/>
                    <a:gd name="T18" fmla="*/ 527 w 1581"/>
                    <a:gd name="T19" fmla="*/ 951 h 956"/>
                    <a:gd name="T20" fmla="*/ 547 w 1581"/>
                    <a:gd name="T21" fmla="*/ 923 h 956"/>
                    <a:gd name="T22" fmla="*/ 571 w 1581"/>
                    <a:gd name="T23" fmla="*/ 885 h 956"/>
                    <a:gd name="T24" fmla="*/ 623 w 1581"/>
                    <a:gd name="T25" fmla="*/ 865 h 956"/>
                    <a:gd name="T26" fmla="*/ 640 w 1581"/>
                    <a:gd name="T27" fmla="*/ 863 h 956"/>
                    <a:gd name="T28" fmla="*/ 680 w 1581"/>
                    <a:gd name="T29" fmla="*/ 861 h 956"/>
                    <a:gd name="T30" fmla="*/ 706 w 1581"/>
                    <a:gd name="T31" fmla="*/ 833 h 956"/>
                    <a:gd name="T32" fmla="*/ 788 w 1581"/>
                    <a:gd name="T33" fmla="*/ 797 h 956"/>
                    <a:gd name="T34" fmla="*/ 953 w 1581"/>
                    <a:gd name="T35" fmla="*/ 742 h 956"/>
                    <a:gd name="T36" fmla="*/ 1112 w 1581"/>
                    <a:gd name="T37" fmla="*/ 696 h 956"/>
                    <a:gd name="T38" fmla="*/ 1141 w 1581"/>
                    <a:gd name="T39" fmla="*/ 670 h 956"/>
                    <a:gd name="T40" fmla="*/ 1279 w 1581"/>
                    <a:gd name="T41" fmla="*/ 632 h 956"/>
                    <a:gd name="T42" fmla="*/ 1332 w 1581"/>
                    <a:gd name="T43" fmla="*/ 619 h 956"/>
                    <a:gd name="T44" fmla="*/ 1473 w 1581"/>
                    <a:gd name="T45" fmla="*/ 487 h 956"/>
                    <a:gd name="T46" fmla="*/ 1575 w 1581"/>
                    <a:gd name="T47" fmla="*/ 382 h 956"/>
                    <a:gd name="T48" fmla="*/ 1581 w 1581"/>
                    <a:gd name="T49" fmla="*/ 340 h 956"/>
                    <a:gd name="T50" fmla="*/ 1549 w 1581"/>
                    <a:gd name="T51" fmla="*/ 306 h 956"/>
                    <a:gd name="T52" fmla="*/ 1525 w 1581"/>
                    <a:gd name="T53" fmla="*/ 245 h 956"/>
                    <a:gd name="T54" fmla="*/ 1509 w 1581"/>
                    <a:gd name="T55" fmla="*/ 207 h 956"/>
                    <a:gd name="T56" fmla="*/ 1473 w 1581"/>
                    <a:gd name="T57" fmla="*/ 141 h 956"/>
                    <a:gd name="T58" fmla="*/ 1479 w 1581"/>
                    <a:gd name="T59" fmla="*/ 94 h 956"/>
                    <a:gd name="T60" fmla="*/ 1549 w 1581"/>
                    <a:gd name="T61" fmla="*/ 20 h 956"/>
                    <a:gd name="T62" fmla="*/ 1364 w 1581"/>
                    <a:gd name="T63" fmla="*/ 38 h 956"/>
                    <a:gd name="T64" fmla="*/ 799 w 1581"/>
                    <a:gd name="T65" fmla="*/ 56 h 956"/>
                    <a:gd name="T66" fmla="*/ 766 w 1581"/>
                    <a:gd name="T67" fmla="*/ 56 h 956"/>
                    <a:gd name="T68" fmla="*/ 567 w 1581"/>
                    <a:gd name="T69" fmla="*/ 32 h 956"/>
                    <a:gd name="T70" fmla="*/ 277 w 1581"/>
                    <a:gd name="T71" fmla="*/ 0 h 956"/>
                    <a:gd name="T72" fmla="*/ 253 w 1581"/>
                    <a:gd name="T73" fmla="*/ 4 h 956"/>
                    <a:gd name="T74" fmla="*/ 229 w 1581"/>
                    <a:gd name="T75" fmla="*/ 30 h 956"/>
                    <a:gd name="T76" fmla="*/ 177 w 1581"/>
                    <a:gd name="T77" fmla="*/ 66 h 956"/>
                    <a:gd name="T78" fmla="*/ 110 w 1581"/>
                    <a:gd name="T79" fmla="*/ 80 h 956"/>
                    <a:gd name="T80" fmla="*/ 108 w 1581"/>
                    <a:gd name="T81" fmla="*/ 125 h 956"/>
                    <a:gd name="T82" fmla="*/ 90 w 1581"/>
                    <a:gd name="T83" fmla="*/ 171 h 956"/>
                    <a:gd name="T84" fmla="*/ 78 w 1581"/>
                    <a:gd name="T85" fmla="*/ 217 h 956"/>
                    <a:gd name="T86" fmla="*/ 114 w 1581"/>
                    <a:gd name="T87" fmla="*/ 281 h 956"/>
                    <a:gd name="T88" fmla="*/ 159 w 1581"/>
                    <a:gd name="T89" fmla="*/ 316 h 956"/>
                    <a:gd name="T90" fmla="*/ 193 w 1581"/>
                    <a:gd name="T91" fmla="*/ 320 h 956"/>
                    <a:gd name="T92" fmla="*/ 207 w 1581"/>
                    <a:gd name="T93" fmla="*/ 322 h 956"/>
                    <a:gd name="T94" fmla="*/ 241 w 1581"/>
                    <a:gd name="T95" fmla="*/ 366 h 956"/>
                    <a:gd name="T96" fmla="*/ 247 w 1581"/>
                    <a:gd name="T97" fmla="*/ 386 h 956"/>
                    <a:gd name="T98" fmla="*/ 237 w 1581"/>
                    <a:gd name="T99" fmla="*/ 414 h 956"/>
                    <a:gd name="T100" fmla="*/ 209 w 1581"/>
                    <a:gd name="T101" fmla="*/ 434 h 956"/>
                    <a:gd name="T102" fmla="*/ 165 w 1581"/>
                    <a:gd name="T103" fmla="*/ 456 h 956"/>
                    <a:gd name="T104" fmla="*/ 102 w 1581"/>
                    <a:gd name="T105" fmla="*/ 499 h 956"/>
                    <a:gd name="T106" fmla="*/ 34 w 1581"/>
                    <a:gd name="T107" fmla="*/ 569 h 956"/>
                    <a:gd name="T108" fmla="*/ 4 w 1581"/>
                    <a:gd name="T109" fmla="*/ 601 h 956"/>
                    <a:gd name="T110" fmla="*/ 18 w 1581"/>
                    <a:gd name="T111" fmla="*/ 617 h 956"/>
                    <a:gd name="T112" fmla="*/ 46 w 1581"/>
                    <a:gd name="T113" fmla="*/ 632 h 956"/>
                    <a:gd name="T114" fmla="*/ 66 w 1581"/>
                    <a:gd name="T115" fmla="*/ 676 h 9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581" h="956">
                      <a:moveTo>
                        <a:pt x="68" y="688"/>
                      </a:moveTo>
                      <a:lnTo>
                        <a:pt x="68" y="688"/>
                      </a:lnTo>
                      <a:lnTo>
                        <a:pt x="68" y="702"/>
                      </a:lnTo>
                      <a:lnTo>
                        <a:pt x="70" y="710"/>
                      </a:lnTo>
                      <a:lnTo>
                        <a:pt x="74" y="716"/>
                      </a:lnTo>
                      <a:lnTo>
                        <a:pt x="78" y="722"/>
                      </a:lnTo>
                      <a:lnTo>
                        <a:pt x="86" y="730"/>
                      </a:lnTo>
                      <a:lnTo>
                        <a:pt x="106" y="744"/>
                      </a:lnTo>
                      <a:lnTo>
                        <a:pt x="106" y="744"/>
                      </a:lnTo>
                      <a:lnTo>
                        <a:pt x="143" y="764"/>
                      </a:lnTo>
                      <a:lnTo>
                        <a:pt x="175" y="780"/>
                      </a:lnTo>
                      <a:lnTo>
                        <a:pt x="175" y="780"/>
                      </a:lnTo>
                      <a:lnTo>
                        <a:pt x="189" y="786"/>
                      </a:lnTo>
                      <a:lnTo>
                        <a:pt x="189" y="786"/>
                      </a:lnTo>
                      <a:lnTo>
                        <a:pt x="221" y="801"/>
                      </a:lnTo>
                      <a:lnTo>
                        <a:pt x="237" y="811"/>
                      </a:lnTo>
                      <a:lnTo>
                        <a:pt x="251" y="823"/>
                      </a:lnTo>
                      <a:lnTo>
                        <a:pt x="263" y="839"/>
                      </a:lnTo>
                      <a:lnTo>
                        <a:pt x="275" y="857"/>
                      </a:lnTo>
                      <a:lnTo>
                        <a:pt x="279" y="867"/>
                      </a:lnTo>
                      <a:lnTo>
                        <a:pt x="281" y="879"/>
                      </a:lnTo>
                      <a:lnTo>
                        <a:pt x="283" y="891"/>
                      </a:lnTo>
                      <a:lnTo>
                        <a:pt x="283" y="905"/>
                      </a:lnTo>
                      <a:lnTo>
                        <a:pt x="283" y="905"/>
                      </a:lnTo>
                      <a:lnTo>
                        <a:pt x="287" y="907"/>
                      </a:lnTo>
                      <a:lnTo>
                        <a:pt x="287" y="907"/>
                      </a:lnTo>
                      <a:lnTo>
                        <a:pt x="298" y="923"/>
                      </a:lnTo>
                      <a:lnTo>
                        <a:pt x="298" y="923"/>
                      </a:lnTo>
                      <a:lnTo>
                        <a:pt x="302" y="929"/>
                      </a:lnTo>
                      <a:lnTo>
                        <a:pt x="302" y="929"/>
                      </a:lnTo>
                      <a:lnTo>
                        <a:pt x="320" y="935"/>
                      </a:lnTo>
                      <a:lnTo>
                        <a:pt x="340" y="939"/>
                      </a:lnTo>
                      <a:lnTo>
                        <a:pt x="340" y="939"/>
                      </a:lnTo>
                      <a:lnTo>
                        <a:pt x="481" y="956"/>
                      </a:lnTo>
                      <a:lnTo>
                        <a:pt x="481" y="956"/>
                      </a:lnTo>
                      <a:lnTo>
                        <a:pt x="499" y="956"/>
                      </a:lnTo>
                      <a:lnTo>
                        <a:pt x="499" y="956"/>
                      </a:lnTo>
                      <a:lnTo>
                        <a:pt x="513" y="956"/>
                      </a:lnTo>
                      <a:lnTo>
                        <a:pt x="521" y="953"/>
                      </a:lnTo>
                      <a:lnTo>
                        <a:pt x="527" y="951"/>
                      </a:lnTo>
                      <a:lnTo>
                        <a:pt x="533" y="945"/>
                      </a:lnTo>
                      <a:lnTo>
                        <a:pt x="537" y="939"/>
                      </a:lnTo>
                      <a:lnTo>
                        <a:pt x="543" y="933"/>
                      </a:lnTo>
                      <a:lnTo>
                        <a:pt x="547" y="923"/>
                      </a:lnTo>
                      <a:lnTo>
                        <a:pt x="547" y="923"/>
                      </a:lnTo>
                      <a:lnTo>
                        <a:pt x="553" y="907"/>
                      </a:lnTo>
                      <a:lnTo>
                        <a:pt x="561" y="895"/>
                      </a:lnTo>
                      <a:lnTo>
                        <a:pt x="571" y="885"/>
                      </a:lnTo>
                      <a:lnTo>
                        <a:pt x="581" y="877"/>
                      </a:lnTo>
                      <a:lnTo>
                        <a:pt x="595" y="871"/>
                      </a:lnTo>
                      <a:lnTo>
                        <a:pt x="609" y="867"/>
                      </a:lnTo>
                      <a:lnTo>
                        <a:pt x="623" y="865"/>
                      </a:lnTo>
                      <a:lnTo>
                        <a:pt x="638" y="863"/>
                      </a:lnTo>
                      <a:lnTo>
                        <a:pt x="638" y="863"/>
                      </a:lnTo>
                      <a:lnTo>
                        <a:pt x="640" y="863"/>
                      </a:lnTo>
                      <a:lnTo>
                        <a:pt x="640" y="863"/>
                      </a:lnTo>
                      <a:lnTo>
                        <a:pt x="652" y="863"/>
                      </a:lnTo>
                      <a:lnTo>
                        <a:pt x="652" y="863"/>
                      </a:lnTo>
                      <a:lnTo>
                        <a:pt x="672" y="863"/>
                      </a:lnTo>
                      <a:lnTo>
                        <a:pt x="680" y="861"/>
                      </a:lnTo>
                      <a:lnTo>
                        <a:pt x="684" y="857"/>
                      </a:lnTo>
                      <a:lnTo>
                        <a:pt x="684" y="857"/>
                      </a:lnTo>
                      <a:lnTo>
                        <a:pt x="694" y="843"/>
                      </a:lnTo>
                      <a:lnTo>
                        <a:pt x="706" y="833"/>
                      </a:lnTo>
                      <a:lnTo>
                        <a:pt x="718" y="823"/>
                      </a:lnTo>
                      <a:lnTo>
                        <a:pt x="730" y="817"/>
                      </a:lnTo>
                      <a:lnTo>
                        <a:pt x="758" y="807"/>
                      </a:lnTo>
                      <a:lnTo>
                        <a:pt x="788" y="797"/>
                      </a:lnTo>
                      <a:lnTo>
                        <a:pt x="788" y="797"/>
                      </a:lnTo>
                      <a:lnTo>
                        <a:pt x="843" y="780"/>
                      </a:lnTo>
                      <a:lnTo>
                        <a:pt x="899" y="762"/>
                      </a:lnTo>
                      <a:lnTo>
                        <a:pt x="953" y="742"/>
                      </a:lnTo>
                      <a:lnTo>
                        <a:pt x="1008" y="724"/>
                      </a:lnTo>
                      <a:lnTo>
                        <a:pt x="1008" y="724"/>
                      </a:lnTo>
                      <a:lnTo>
                        <a:pt x="1060" y="708"/>
                      </a:lnTo>
                      <a:lnTo>
                        <a:pt x="1112" y="696"/>
                      </a:lnTo>
                      <a:lnTo>
                        <a:pt x="1112" y="696"/>
                      </a:lnTo>
                      <a:lnTo>
                        <a:pt x="1122" y="684"/>
                      </a:lnTo>
                      <a:lnTo>
                        <a:pt x="1131" y="676"/>
                      </a:lnTo>
                      <a:lnTo>
                        <a:pt x="1141" y="670"/>
                      </a:lnTo>
                      <a:lnTo>
                        <a:pt x="1153" y="664"/>
                      </a:lnTo>
                      <a:lnTo>
                        <a:pt x="1153" y="664"/>
                      </a:lnTo>
                      <a:lnTo>
                        <a:pt x="1215" y="648"/>
                      </a:lnTo>
                      <a:lnTo>
                        <a:pt x="1279" y="632"/>
                      </a:lnTo>
                      <a:lnTo>
                        <a:pt x="1279" y="632"/>
                      </a:lnTo>
                      <a:lnTo>
                        <a:pt x="1330" y="621"/>
                      </a:lnTo>
                      <a:lnTo>
                        <a:pt x="1330" y="621"/>
                      </a:lnTo>
                      <a:lnTo>
                        <a:pt x="1332" y="619"/>
                      </a:lnTo>
                      <a:lnTo>
                        <a:pt x="1332" y="619"/>
                      </a:lnTo>
                      <a:lnTo>
                        <a:pt x="1376" y="577"/>
                      </a:lnTo>
                      <a:lnTo>
                        <a:pt x="1376" y="577"/>
                      </a:lnTo>
                      <a:lnTo>
                        <a:pt x="1473" y="487"/>
                      </a:lnTo>
                      <a:lnTo>
                        <a:pt x="1569" y="394"/>
                      </a:lnTo>
                      <a:lnTo>
                        <a:pt x="1569" y="394"/>
                      </a:lnTo>
                      <a:lnTo>
                        <a:pt x="1571" y="390"/>
                      </a:lnTo>
                      <a:lnTo>
                        <a:pt x="1575" y="382"/>
                      </a:lnTo>
                      <a:lnTo>
                        <a:pt x="1577" y="370"/>
                      </a:lnTo>
                      <a:lnTo>
                        <a:pt x="1581" y="350"/>
                      </a:lnTo>
                      <a:lnTo>
                        <a:pt x="1581" y="350"/>
                      </a:lnTo>
                      <a:lnTo>
                        <a:pt x="1581" y="340"/>
                      </a:lnTo>
                      <a:lnTo>
                        <a:pt x="1581" y="340"/>
                      </a:lnTo>
                      <a:lnTo>
                        <a:pt x="1569" y="330"/>
                      </a:lnTo>
                      <a:lnTo>
                        <a:pt x="1557" y="318"/>
                      </a:lnTo>
                      <a:lnTo>
                        <a:pt x="1549" y="306"/>
                      </a:lnTo>
                      <a:lnTo>
                        <a:pt x="1543" y="294"/>
                      </a:lnTo>
                      <a:lnTo>
                        <a:pt x="1533" y="271"/>
                      </a:lnTo>
                      <a:lnTo>
                        <a:pt x="1525" y="245"/>
                      </a:lnTo>
                      <a:lnTo>
                        <a:pt x="1525" y="245"/>
                      </a:lnTo>
                      <a:lnTo>
                        <a:pt x="1523" y="237"/>
                      </a:lnTo>
                      <a:lnTo>
                        <a:pt x="1523" y="237"/>
                      </a:lnTo>
                      <a:lnTo>
                        <a:pt x="1517" y="223"/>
                      </a:lnTo>
                      <a:lnTo>
                        <a:pt x="1509" y="207"/>
                      </a:lnTo>
                      <a:lnTo>
                        <a:pt x="1491" y="175"/>
                      </a:lnTo>
                      <a:lnTo>
                        <a:pt x="1491" y="175"/>
                      </a:lnTo>
                      <a:lnTo>
                        <a:pt x="1473" y="141"/>
                      </a:lnTo>
                      <a:lnTo>
                        <a:pt x="1473" y="141"/>
                      </a:lnTo>
                      <a:lnTo>
                        <a:pt x="1469" y="129"/>
                      </a:lnTo>
                      <a:lnTo>
                        <a:pt x="1469" y="118"/>
                      </a:lnTo>
                      <a:lnTo>
                        <a:pt x="1473" y="106"/>
                      </a:lnTo>
                      <a:lnTo>
                        <a:pt x="1479" y="94"/>
                      </a:lnTo>
                      <a:lnTo>
                        <a:pt x="1479" y="94"/>
                      </a:lnTo>
                      <a:lnTo>
                        <a:pt x="1507" y="64"/>
                      </a:lnTo>
                      <a:lnTo>
                        <a:pt x="1507" y="64"/>
                      </a:lnTo>
                      <a:lnTo>
                        <a:pt x="1549" y="20"/>
                      </a:lnTo>
                      <a:lnTo>
                        <a:pt x="1549" y="20"/>
                      </a:lnTo>
                      <a:lnTo>
                        <a:pt x="1456" y="30"/>
                      </a:lnTo>
                      <a:lnTo>
                        <a:pt x="1410" y="34"/>
                      </a:lnTo>
                      <a:lnTo>
                        <a:pt x="1364" y="38"/>
                      </a:lnTo>
                      <a:lnTo>
                        <a:pt x="1364" y="38"/>
                      </a:lnTo>
                      <a:lnTo>
                        <a:pt x="1082" y="50"/>
                      </a:lnTo>
                      <a:lnTo>
                        <a:pt x="941" y="54"/>
                      </a:lnTo>
                      <a:lnTo>
                        <a:pt x="799" y="56"/>
                      </a:lnTo>
                      <a:lnTo>
                        <a:pt x="799" y="56"/>
                      </a:lnTo>
                      <a:lnTo>
                        <a:pt x="793" y="56"/>
                      </a:lnTo>
                      <a:lnTo>
                        <a:pt x="793" y="56"/>
                      </a:lnTo>
                      <a:lnTo>
                        <a:pt x="766" y="56"/>
                      </a:lnTo>
                      <a:lnTo>
                        <a:pt x="736" y="54"/>
                      </a:lnTo>
                      <a:lnTo>
                        <a:pt x="680" y="48"/>
                      </a:lnTo>
                      <a:lnTo>
                        <a:pt x="623" y="40"/>
                      </a:lnTo>
                      <a:lnTo>
                        <a:pt x="567" y="32"/>
                      </a:lnTo>
                      <a:lnTo>
                        <a:pt x="567" y="32"/>
                      </a:lnTo>
                      <a:lnTo>
                        <a:pt x="422" y="16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265" y="2"/>
                      </a:lnTo>
                      <a:lnTo>
                        <a:pt x="253" y="4"/>
                      </a:lnTo>
                      <a:lnTo>
                        <a:pt x="245" y="10"/>
                      </a:lnTo>
                      <a:lnTo>
                        <a:pt x="239" y="16"/>
                      </a:lnTo>
                      <a:lnTo>
                        <a:pt x="239" y="16"/>
                      </a:lnTo>
                      <a:lnTo>
                        <a:pt x="229" y="30"/>
                      </a:lnTo>
                      <a:lnTo>
                        <a:pt x="217" y="42"/>
                      </a:lnTo>
                      <a:lnTo>
                        <a:pt x="205" y="52"/>
                      </a:lnTo>
                      <a:lnTo>
                        <a:pt x="191" y="60"/>
                      </a:lnTo>
                      <a:lnTo>
                        <a:pt x="177" y="66"/>
                      </a:lnTo>
                      <a:lnTo>
                        <a:pt x="163" y="70"/>
                      </a:lnTo>
                      <a:lnTo>
                        <a:pt x="131" y="78"/>
                      </a:lnTo>
                      <a:lnTo>
                        <a:pt x="131" y="78"/>
                      </a:lnTo>
                      <a:lnTo>
                        <a:pt x="110" y="80"/>
                      </a:lnTo>
                      <a:lnTo>
                        <a:pt x="110" y="80"/>
                      </a:lnTo>
                      <a:lnTo>
                        <a:pt x="112" y="96"/>
                      </a:lnTo>
                      <a:lnTo>
                        <a:pt x="112" y="110"/>
                      </a:lnTo>
                      <a:lnTo>
                        <a:pt x="108" y="125"/>
                      </a:lnTo>
                      <a:lnTo>
                        <a:pt x="104" y="141"/>
                      </a:lnTo>
                      <a:lnTo>
                        <a:pt x="104" y="141"/>
                      </a:lnTo>
                      <a:lnTo>
                        <a:pt x="90" y="171"/>
                      </a:lnTo>
                      <a:lnTo>
                        <a:pt x="90" y="171"/>
                      </a:lnTo>
                      <a:lnTo>
                        <a:pt x="80" y="193"/>
                      </a:lnTo>
                      <a:lnTo>
                        <a:pt x="80" y="193"/>
                      </a:lnTo>
                      <a:lnTo>
                        <a:pt x="78" y="205"/>
                      </a:lnTo>
                      <a:lnTo>
                        <a:pt x="78" y="217"/>
                      </a:lnTo>
                      <a:lnTo>
                        <a:pt x="82" y="229"/>
                      </a:lnTo>
                      <a:lnTo>
                        <a:pt x="90" y="247"/>
                      </a:lnTo>
                      <a:lnTo>
                        <a:pt x="90" y="247"/>
                      </a:lnTo>
                      <a:lnTo>
                        <a:pt x="114" y="281"/>
                      </a:lnTo>
                      <a:lnTo>
                        <a:pt x="124" y="292"/>
                      </a:lnTo>
                      <a:lnTo>
                        <a:pt x="135" y="302"/>
                      </a:lnTo>
                      <a:lnTo>
                        <a:pt x="147" y="310"/>
                      </a:lnTo>
                      <a:lnTo>
                        <a:pt x="159" y="316"/>
                      </a:lnTo>
                      <a:lnTo>
                        <a:pt x="173" y="320"/>
                      </a:lnTo>
                      <a:lnTo>
                        <a:pt x="189" y="320"/>
                      </a:lnTo>
                      <a:lnTo>
                        <a:pt x="189" y="320"/>
                      </a:lnTo>
                      <a:lnTo>
                        <a:pt x="193" y="320"/>
                      </a:lnTo>
                      <a:lnTo>
                        <a:pt x="193" y="320"/>
                      </a:lnTo>
                      <a:lnTo>
                        <a:pt x="195" y="320"/>
                      </a:lnTo>
                      <a:lnTo>
                        <a:pt x="195" y="320"/>
                      </a:lnTo>
                      <a:lnTo>
                        <a:pt x="207" y="322"/>
                      </a:lnTo>
                      <a:lnTo>
                        <a:pt x="217" y="328"/>
                      </a:lnTo>
                      <a:lnTo>
                        <a:pt x="225" y="336"/>
                      </a:lnTo>
                      <a:lnTo>
                        <a:pt x="233" y="346"/>
                      </a:lnTo>
                      <a:lnTo>
                        <a:pt x="241" y="366"/>
                      </a:lnTo>
                      <a:lnTo>
                        <a:pt x="243" y="372"/>
                      </a:lnTo>
                      <a:lnTo>
                        <a:pt x="243" y="372"/>
                      </a:lnTo>
                      <a:lnTo>
                        <a:pt x="245" y="380"/>
                      </a:lnTo>
                      <a:lnTo>
                        <a:pt x="247" y="386"/>
                      </a:lnTo>
                      <a:lnTo>
                        <a:pt x="245" y="394"/>
                      </a:lnTo>
                      <a:lnTo>
                        <a:pt x="243" y="402"/>
                      </a:lnTo>
                      <a:lnTo>
                        <a:pt x="241" y="408"/>
                      </a:lnTo>
                      <a:lnTo>
                        <a:pt x="237" y="414"/>
                      </a:lnTo>
                      <a:lnTo>
                        <a:pt x="231" y="420"/>
                      </a:lnTo>
                      <a:lnTo>
                        <a:pt x="225" y="424"/>
                      </a:lnTo>
                      <a:lnTo>
                        <a:pt x="225" y="424"/>
                      </a:lnTo>
                      <a:lnTo>
                        <a:pt x="209" y="434"/>
                      </a:lnTo>
                      <a:lnTo>
                        <a:pt x="209" y="434"/>
                      </a:lnTo>
                      <a:lnTo>
                        <a:pt x="187" y="446"/>
                      </a:lnTo>
                      <a:lnTo>
                        <a:pt x="165" y="456"/>
                      </a:lnTo>
                      <a:lnTo>
                        <a:pt x="165" y="456"/>
                      </a:lnTo>
                      <a:lnTo>
                        <a:pt x="153" y="461"/>
                      </a:lnTo>
                      <a:lnTo>
                        <a:pt x="141" y="467"/>
                      </a:lnTo>
                      <a:lnTo>
                        <a:pt x="122" y="481"/>
                      </a:lnTo>
                      <a:lnTo>
                        <a:pt x="102" y="499"/>
                      </a:lnTo>
                      <a:lnTo>
                        <a:pt x="84" y="519"/>
                      </a:lnTo>
                      <a:lnTo>
                        <a:pt x="84" y="519"/>
                      </a:lnTo>
                      <a:lnTo>
                        <a:pt x="52" y="553"/>
                      </a:lnTo>
                      <a:lnTo>
                        <a:pt x="34" y="569"/>
                      </a:lnTo>
                      <a:lnTo>
                        <a:pt x="14" y="583"/>
                      </a:lnTo>
                      <a:lnTo>
                        <a:pt x="14" y="583"/>
                      </a:lnTo>
                      <a:lnTo>
                        <a:pt x="8" y="589"/>
                      </a:lnTo>
                      <a:lnTo>
                        <a:pt x="4" y="601"/>
                      </a:lnTo>
                      <a:lnTo>
                        <a:pt x="4" y="601"/>
                      </a:lnTo>
                      <a:lnTo>
                        <a:pt x="0" y="613"/>
                      </a:lnTo>
                      <a:lnTo>
                        <a:pt x="0" y="613"/>
                      </a:lnTo>
                      <a:lnTo>
                        <a:pt x="18" y="617"/>
                      </a:lnTo>
                      <a:lnTo>
                        <a:pt x="26" y="621"/>
                      </a:lnTo>
                      <a:lnTo>
                        <a:pt x="36" y="624"/>
                      </a:lnTo>
                      <a:lnTo>
                        <a:pt x="36" y="624"/>
                      </a:lnTo>
                      <a:lnTo>
                        <a:pt x="46" y="632"/>
                      </a:lnTo>
                      <a:lnTo>
                        <a:pt x="56" y="644"/>
                      </a:lnTo>
                      <a:lnTo>
                        <a:pt x="62" y="654"/>
                      </a:lnTo>
                      <a:lnTo>
                        <a:pt x="64" y="664"/>
                      </a:lnTo>
                      <a:lnTo>
                        <a:pt x="66" y="676"/>
                      </a:lnTo>
                      <a:lnTo>
                        <a:pt x="68" y="688"/>
                      </a:lnTo>
                      <a:lnTo>
                        <a:pt x="68" y="68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38" name="Freeform 9"/>
                <p:cNvSpPr>
                  <a:spLocks/>
                </p:cNvSpPr>
                <p:nvPr/>
              </p:nvSpPr>
              <p:spPr bwMode="auto">
                <a:xfrm>
                  <a:off x="0" y="306388"/>
                  <a:ext cx="1993900" cy="2146300"/>
                </a:xfrm>
                <a:custGeom>
                  <a:avLst/>
                  <a:gdLst>
                    <a:gd name="T0" fmla="*/ 1048 w 1256"/>
                    <a:gd name="T1" fmla="*/ 996 h 1352"/>
                    <a:gd name="T2" fmla="*/ 1153 w 1256"/>
                    <a:gd name="T3" fmla="*/ 914 h 1352"/>
                    <a:gd name="T4" fmla="*/ 1056 w 1256"/>
                    <a:gd name="T5" fmla="*/ 807 h 1352"/>
                    <a:gd name="T6" fmla="*/ 1125 w 1256"/>
                    <a:gd name="T7" fmla="*/ 795 h 1352"/>
                    <a:gd name="T8" fmla="*/ 1179 w 1256"/>
                    <a:gd name="T9" fmla="*/ 763 h 1352"/>
                    <a:gd name="T10" fmla="*/ 1201 w 1256"/>
                    <a:gd name="T11" fmla="*/ 714 h 1352"/>
                    <a:gd name="T12" fmla="*/ 1215 w 1256"/>
                    <a:gd name="T13" fmla="*/ 616 h 1352"/>
                    <a:gd name="T14" fmla="*/ 1233 w 1256"/>
                    <a:gd name="T15" fmla="*/ 539 h 1352"/>
                    <a:gd name="T16" fmla="*/ 1252 w 1256"/>
                    <a:gd name="T17" fmla="*/ 507 h 1352"/>
                    <a:gd name="T18" fmla="*/ 1256 w 1256"/>
                    <a:gd name="T19" fmla="*/ 475 h 1352"/>
                    <a:gd name="T20" fmla="*/ 1245 w 1256"/>
                    <a:gd name="T21" fmla="*/ 453 h 1352"/>
                    <a:gd name="T22" fmla="*/ 1213 w 1256"/>
                    <a:gd name="T23" fmla="*/ 401 h 1352"/>
                    <a:gd name="T24" fmla="*/ 1211 w 1256"/>
                    <a:gd name="T25" fmla="*/ 372 h 1352"/>
                    <a:gd name="T26" fmla="*/ 1209 w 1256"/>
                    <a:gd name="T27" fmla="*/ 326 h 1352"/>
                    <a:gd name="T28" fmla="*/ 1181 w 1256"/>
                    <a:gd name="T29" fmla="*/ 286 h 1352"/>
                    <a:gd name="T30" fmla="*/ 1177 w 1256"/>
                    <a:gd name="T31" fmla="*/ 240 h 1352"/>
                    <a:gd name="T32" fmla="*/ 1181 w 1256"/>
                    <a:gd name="T33" fmla="*/ 232 h 1352"/>
                    <a:gd name="T34" fmla="*/ 1207 w 1256"/>
                    <a:gd name="T35" fmla="*/ 209 h 1352"/>
                    <a:gd name="T36" fmla="*/ 1227 w 1256"/>
                    <a:gd name="T37" fmla="*/ 191 h 1352"/>
                    <a:gd name="T38" fmla="*/ 1225 w 1256"/>
                    <a:gd name="T39" fmla="*/ 139 h 1352"/>
                    <a:gd name="T40" fmla="*/ 1199 w 1256"/>
                    <a:gd name="T41" fmla="*/ 2 h 1352"/>
                    <a:gd name="T42" fmla="*/ 1189 w 1256"/>
                    <a:gd name="T43" fmla="*/ 0 h 1352"/>
                    <a:gd name="T44" fmla="*/ 1139 w 1256"/>
                    <a:gd name="T45" fmla="*/ 26 h 1352"/>
                    <a:gd name="T46" fmla="*/ 1078 w 1256"/>
                    <a:gd name="T47" fmla="*/ 81 h 1352"/>
                    <a:gd name="T48" fmla="*/ 1012 w 1256"/>
                    <a:gd name="T49" fmla="*/ 151 h 1352"/>
                    <a:gd name="T50" fmla="*/ 901 w 1256"/>
                    <a:gd name="T51" fmla="*/ 205 h 1352"/>
                    <a:gd name="T52" fmla="*/ 793 w 1256"/>
                    <a:gd name="T53" fmla="*/ 224 h 1352"/>
                    <a:gd name="T54" fmla="*/ 714 w 1256"/>
                    <a:gd name="T55" fmla="*/ 250 h 1352"/>
                    <a:gd name="T56" fmla="*/ 602 w 1256"/>
                    <a:gd name="T57" fmla="*/ 286 h 1352"/>
                    <a:gd name="T58" fmla="*/ 423 w 1256"/>
                    <a:gd name="T59" fmla="*/ 334 h 1352"/>
                    <a:gd name="T60" fmla="*/ 127 w 1256"/>
                    <a:gd name="T61" fmla="*/ 433 h 1352"/>
                    <a:gd name="T62" fmla="*/ 87 w 1256"/>
                    <a:gd name="T63" fmla="*/ 471 h 1352"/>
                    <a:gd name="T64" fmla="*/ 83 w 1256"/>
                    <a:gd name="T65" fmla="*/ 533 h 1352"/>
                    <a:gd name="T66" fmla="*/ 153 w 1256"/>
                    <a:gd name="T67" fmla="*/ 863 h 1352"/>
                    <a:gd name="T68" fmla="*/ 153 w 1256"/>
                    <a:gd name="T69" fmla="*/ 916 h 1352"/>
                    <a:gd name="T70" fmla="*/ 101 w 1256"/>
                    <a:gd name="T71" fmla="*/ 1032 h 1352"/>
                    <a:gd name="T72" fmla="*/ 32 w 1256"/>
                    <a:gd name="T73" fmla="*/ 1121 h 1352"/>
                    <a:gd name="T74" fmla="*/ 8 w 1256"/>
                    <a:gd name="T75" fmla="*/ 1147 h 1352"/>
                    <a:gd name="T76" fmla="*/ 0 w 1256"/>
                    <a:gd name="T77" fmla="*/ 1183 h 1352"/>
                    <a:gd name="T78" fmla="*/ 6 w 1256"/>
                    <a:gd name="T79" fmla="*/ 1203 h 1352"/>
                    <a:gd name="T80" fmla="*/ 183 w 1256"/>
                    <a:gd name="T81" fmla="*/ 1352 h 1352"/>
                    <a:gd name="T82" fmla="*/ 221 w 1256"/>
                    <a:gd name="T83" fmla="*/ 1336 h 1352"/>
                    <a:gd name="T84" fmla="*/ 249 w 1256"/>
                    <a:gd name="T85" fmla="*/ 1324 h 1352"/>
                    <a:gd name="T86" fmla="*/ 270 w 1256"/>
                    <a:gd name="T87" fmla="*/ 1280 h 1352"/>
                    <a:gd name="T88" fmla="*/ 318 w 1256"/>
                    <a:gd name="T89" fmla="*/ 1211 h 1352"/>
                    <a:gd name="T90" fmla="*/ 340 w 1256"/>
                    <a:gd name="T91" fmla="*/ 1187 h 1352"/>
                    <a:gd name="T92" fmla="*/ 382 w 1256"/>
                    <a:gd name="T93" fmla="*/ 1173 h 1352"/>
                    <a:gd name="T94" fmla="*/ 421 w 1256"/>
                    <a:gd name="T95" fmla="*/ 1187 h 1352"/>
                    <a:gd name="T96" fmla="*/ 451 w 1256"/>
                    <a:gd name="T97" fmla="*/ 1187 h 1352"/>
                    <a:gd name="T98" fmla="*/ 507 w 1256"/>
                    <a:gd name="T99" fmla="*/ 1153 h 1352"/>
                    <a:gd name="T100" fmla="*/ 584 w 1256"/>
                    <a:gd name="T101" fmla="*/ 1105 h 1352"/>
                    <a:gd name="T102" fmla="*/ 716 w 1256"/>
                    <a:gd name="T103" fmla="*/ 1061 h 1352"/>
                    <a:gd name="T104" fmla="*/ 763 w 1256"/>
                    <a:gd name="T105" fmla="*/ 1057 h 1352"/>
                    <a:gd name="T106" fmla="*/ 777 w 1256"/>
                    <a:gd name="T107" fmla="*/ 1022 h 1352"/>
                    <a:gd name="T108" fmla="*/ 795 w 1256"/>
                    <a:gd name="T109" fmla="*/ 1002 h 1352"/>
                    <a:gd name="T110" fmla="*/ 817 w 1256"/>
                    <a:gd name="T111" fmla="*/ 988 h 1352"/>
                    <a:gd name="T112" fmla="*/ 829 w 1256"/>
                    <a:gd name="T113" fmla="*/ 988 h 1352"/>
                    <a:gd name="T114" fmla="*/ 861 w 1256"/>
                    <a:gd name="T115" fmla="*/ 1008 h 1352"/>
                    <a:gd name="T116" fmla="*/ 871 w 1256"/>
                    <a:gd name="T117" fmla="*/ 1020 h 1352"/>
                    <a:gd name="T118" fmla="*/ 883 w 1256"/>
                    <a:gd name="T119" fmla="*/ 1061 h 1352"/>
                    <a:gd name="T120" fmla="*/ 891 w 1256"/>
                    <a:gd name="T121" fmla="*/ 1103 h 1352"/>
                    <a:gd name="T122" fmla="*/ 940 w 1256"/>
                    <a:gd name="T123" fmla="*/ 1091 h 1352"/>
                    <a:gd name="T124" fmla="*/ 1002 w 1256"/>
                    <a:gd name="T125" fmla="*/ 1048 h 1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56" h="1352">
                      <a:moveTo>
                        <a:pt x="1014" y="1034"/>
                      </a:moveTo>
                      <a:lnTo>
                        <a:pt x="1014" y="1034"/>
                      </a:lnTo>
                      <a:lnTo>
                        <a:pt x="1030" y="1012"/>
                      </a:lnTo>
                      <a:lnTo>
                        <a:pt x="1048" y="996"/>
                      </a:lnTo>
                      <a:lnTo>
                        <a:pt x="1048" y="996"/>
                      </a:lnTo>
                      <a:lnTo>
                        <a:pt x="1099" y="954"/>
                      </a:lnTo>
                      <a:lnTo>
                        <a:pt x="1153" y="914"/>
                      </a:lnTo>
                      <a:lnTo>
                        <a:pt x="1153" y="914"/>
                      </a:lnTo>
                      <a:lnTo>
                        <a:pt x="1050" y="825"/>
                      </a:lnTo>
                      <a:lnTo>
                        <a:pt x="1050" y="825"/>
                      </a:lnTo>
                      <a:lnTo>
                        <a:pt x="1056" y="807"/>
                      </a:lnTo>
                      <a:lnTo>
                        <a:pt x="1056" y="807"/>
                      </a:lnTo>
                      <a:lnTo>
                        <a:pt x="1081" y="801"/>
                      </a:lnTo>
                      <a:lnTo>
                        <a:pt x="1105" y="797"/>
                      </a:lnTo>
                      <a:lnTo>
                        <a:pt x="1105" y="797"/>
                      </a:lnTo>
                      <a:lnTo>
                        <a:pt x="1125" y="795"/>
                      </a:lnTo>
                      <a:lnTo>
                        <a:pt x="1141" y="789"/>
                      </a:lnTo>
                      <a:lnTo>
                        <a:pt x="1157" y="783"/>
                      </a:lnTo>
                      <a:lnTo>
                        <a:pt x="1169" y="773"/>
                      </a:lnTo>
                      <a:lnTo>
                        <a:pt x="1179" y="763"/>
                      </a:lnTo>
                      <a:lnTo>
                        <a:pt x="1189" y="749"/>
                      </a:lnTo>
                      <a:lnTo>
                        <a:pt x="1195" y="733"/>
                      </a:lnTo>
                      <a:lnTo>
                        <a:pt x="1201" y="714"/>
                      </a:lnTo>
                      <a:lnTo>
                        <a:pt x="1201" y="714"/>
                      </a:lnTo>
                      <a:lnTo>
                        <a:pt x="1217" y="656"/>
                      </a:lnTo>
                      <a:lnTo>
                        <a:pt x="1217" y="656"/>
                      </a:lnTo>
                      <a:lnTo>
                        <a:pt x="1215" y="636"/>
                      </a:lnTo>
                      <a:lnTo>
                        <a:pt x="1215" y="616"/>
                      </a:lnTo>
                      <a:lnTo>
                        <a:pt x="1217" y="594"/>
                      </a:lnTo>
                      <a:lnTo>
                        <a:pt x="1221" y="574"/>
                      </a:lnTo>
                      <a:lnTo>
                        <a:pt x="1227" y="555"/>
                      </a:lnTo>
                      <a:lnTo>
                        <a:pt x="1233" y="539"/>
                      </a:lnTo>
                      <a:lnTo>
                        <a:pt x="1241" y="523"/>
                      </a:lnTo>
                      <a:lnTo>
                        <a:pt x="1248" y="513"/>
                      </a:lnTo>
                      <a:lnTo>
                        <a:pt x="1248" y="513"/>
                      </a:lnTo>
                      <a:lnTo>
                        <a:pt x="1252" y="507"/>
                      </a:lnTo>
                      <a:lnTo>
                        <a:pt x="1256" y="499"/>
                      </a:lnTo>
                      <a:lnTo>
                        <a:pt x="1256" y="491"/>
                      </a:lnTo>
                      <a:lnTo>
                        <a:pt x="1256" y="483"/>
                      </a:lnTo>
                      <a:lnTo>
                        <a:pt x="1256" y="475"/>
                      </a:lnTo>
                      <a:lnTo>
                        <a:pt x="1254" y="467"/>
                      </a:lnTo>
                      <a:lnTo>
                        <a:pt x="1250" y="461"/>
                      </a:lnTo>
                      <a:lnTo>
                        <a:pt x="1245" y="453"/>
                      </a:lnTo>
                      <a:lnTo>
                        <a:pt x="1245" y="453"/>
                      </a:lnTo>
                      <a:lnTo>
                        <a:pt x="1233" y="439"/>
                      </a:lnTo>
                      <a:lnTo>
                        <a:pt x="1221" y="421"/>
                      </a:lnTo>
                      <a:lnTo>
                        <a:pt x="1217" y="411"/>
                      </a:lnTo>
                      <a:lnTo>
                        <a:pt x="1213" y="401"/>
                      </a:lnTo>
                      <a:lnTo>
                        <a:pt x="1211" y="389"/>
                      </a:lnTo>
                      <a:lnTo>
                        <a:pt x="1211" y="378"/>
                      </a:lnTo>
                      <a:lnTo>
                        <a:pt x="1211" y="372"/>
                      </a:lnTo>
                      <a:lnTo>
                        <a:pt x="1211" y="372"/>
                      </a:lnTo>
                      <a:lnTo>
                        <a:pt x="1211" y="342"/>
                      </a:lnTo>
                      <a:lnTo>
                        <a:pt x="1211" y="332"/>
                      </a:lnTo>
                      <a:lnTo>
                        <a:pt x="1209" y="326"/>
                      </a:lnTo>
                      <a:lnTo>
                        <a:pt x="1209" y="326"/>
                      </a:lnTo>
                      <a:lnTo>
                        <a:pt x="1205" y="320"/>
                      </a:lnTo>
                      <a:lnTo>
                        <a:pt x="1199" y="310"/>
                      </a:lnTo>
                      <a:lnTo>
                        <a:pt x="1181" y="286"/>
                      </a:lnTo>
                      <a:lnTo>
                        <a:pt x="1181" y="286"/>
                      </a:lnTo>
                      <a:lnTo>
                        <a:pt x="1173" y="276"/>
                      </a:lnTo>
                      <a:lnTo>
                        <a:pt x="1171" y="264"/>
                      </a:lnTo>
                      <a:lnTo>
                        <a:pt x="1171" y="252"/>
                      </a:lnTo>
                      <a:lnTo>
                        <a:pt x="1177" y="240"/>
                      </a:lnTo>
                      <a:lnTo>
                        <a:pt x="1177" y="240"/>
                      </a:lnTo>
                      <a:lnTo>
                        <a:pt x="1177" y="238"/>
                      </a:lnTo>
                      <a:lnTo>
                        <a:pt x="1177" y="238"/>
                      </a:lnTo>
                      <a:lnTo>
                        <a:pt x="1181" y="232"/>
                      </a:lnTo>
                      <a:lnTo>
                        <a:pt x="1185" y="222"/>
                      </a:lnTo>
                      <a:lnTo>
                        <a:pt x="1195" y="215"/>
                      </a:lnTo>
                      <a:lnTo>
                        <a:pt x="1207" y="209"/>
                      </a:lnTo>
                      <a:lnTo>
                        <a:pt x="1207" y="209"/>
                      </a:lnTo>
                      <a:lnTo>
                        <a:pt x="1215" y="205"/>
                      </a:lnTo>
                      <a:lnTo>
                        <a:pt x="1221" y="201"/>
                      </a:lnTo>
                      <a:lnTo>
                        <a:pt x="1225" y="197"/>
                      </a:lnTo>
                      <a:lnTo>
                        <a:pt x="1227" y="191"/>
                      </a:lnTo>
                      <a:lnTo>
                        <a:pt x="1229" y="181"/>
                      </a:lnTo>
                      <a:lnTo>
                        <a:pt x="1229" y="171"/>
                      </a:lnTo>
                      <a:lnTo>
                        <a:pt x="1225" y="139"/>
                      </a:lnTo>
                      <a:lnTo>
                        <a:pt x="1225" y="139"/>
                      </a:lnTo>
                      <a:lnTo>
                        <a:pt x="1205" y="38"/>
                      </a:lnTo>
                      <a:lnTo>
                        <a:pt x="1205" y="38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89" y="0"/>
                      </a:lnTo>
                      <a:lnTo>
                        <a:pt x="1189" y="0"/>
                      </a:lnTo>
                      <a:lnTo>
                        <a:pt x="1177" y="2"/>
                      </a:lnTo>
                      <a:lnTo>
                        <a:pt x="1163" y="10"/>
                      </a:lnTo>
                      <a:lnTo>
                        <a:pt x="1163" y="10"/>
                      </a:lnTo>
                      <a:lnTo>
                        <a:pt x="1139" y="26"/>
                      </a:lnTo>
                      <a:lnTo>
                        <a:pt x="1117" y="42"/>
                      </a:lnTo>
                      <a:lnTo>
                        <a:pt x="1095" y="59"/>
                      </a:lnTo>
                      <a:lnTo>
                        <a:pt x="1085" y="69"/>
                      </a:lnTo>
                      <a:lnTo>
                        <a:pt x="1078" y="81"/>
                      </a:lnTo>
                      <a:lnTo>
                        <a:pt x="1078" y="81"/>
                      </a:lnTo>
                      <a:lnTo>
                        <a:pt x="1058" y="107"/>
                      </a:lnTo>
                      <a:lnTo>
                        <a:pt x="1036" y="131"/>
                      </a:lnTo>
                      <a:lnTo>
                        <a:pt x="1012" y="151"/>
                      </a:lnTo>
                      <a:lnTo>
                        <a:pt x="986" y="169"/>
                      </a:lnTo>
                      <a:lnTo>
                        <a:pt x="960" y="183"/>
                      </a:lnTo>
                      <a:lnTo>
                        <a:pt x="932" y="195"/>
                      </a:lnTo>
                      <a:lnTo>
                        <a:pt x="901" y="205"/>
                      </a:lnTo>
                      <a:lnTo>
                        <a:pt x="869" y="213"/>
                      </a:lnTo>
                      <a:lnTo>
                        <a:pt x="869" y="213"/>
                      </a:lnTo>
                      <a:lnTo>
                        <a:pt x="819" y="221"/>
                      </a:lnTo>
                      <a:lnTo>
                        <a:pt x="793" y="224"/>
                      </a:lnTo>
                      <a:lnTo>
                        <a:pt x="767" y="230"/>
                      </a:lnTo>
                      <a:lnTo>
                        <a:pt x="767" y="230"/>
                      </a:lnTo>
                      <a:lnTo>
                        <a:pt x="742" y="240"/>
                      </a:lnTo>
                      <a:lnTo>
                        <a:pt x="714" y="250"/>
                      </a:lnTo>
                      <a:lnTo>
                        <a:pt x="688" y="260"/>
                      </a:lnTo>
                      <a:lnTo>
                        <a:pt x="662" y="270"/>
                      </a:lnTo>
                      <a:lnTo>
                        <a:pt x="662" y="270"/>
                      </a:lnTo>
                      <a:lnTo>
                        <a:pt x="602" y="286"/>
                      </a:lnTo>
                      <a:lnTo>
                        <a:pt x="543" y="302"/>
                      </a:lnTo>
                      <a:lnTo>
                        <a:pt x="483" y="318"/>
                      </a:lnTo>
                      <a:lnTo>
                        <a:pt x="423" y="334"/>
                      </a:lnTo>
                      <a:lnTo>
                        <a:pt x="423" y="334"/>
                      </a:lnTo>
                      <a:lnTo>
                        <a:pt x="348" y="358"/>
                      </a:lnTo>
                      <a:lnTo>
                        <a:pt x="274" y="382"/>
                      </a:lnTo>
                      <a:lnTo>
                        <a:pt x="127" y="433"/>
                      </a:lnTo>
                      <a:lnTo>
                        <a:pt x="127" y="433"/>
                      </a:lnTo>
                      <a:lnTo>
                        <a:pt x="115" y="441"/>
                      </a:lnTo>
                      <a:lnTo>
                        <a:pt x="103" y="449"/>
                      </a:lnTo>
                      <a:lnTo>
                        <a:pt x="93" y="459"/>
                      </a:lnTo>
                      <a:lnTo>
                        <a:pt x="87" y="471"/>
                      </a:lnTo>
                      <a:lnTo>
                        <a:pt x="87" y="471"/>
                      </a:lnTo>
                      <a:lnTo>
                        <a:pt x="85" y="491"/>
                      </a:lnTo>
                      <a:lnTo>
                        <a:pt x="83" y="511"/>
                      </a:lnTo>
                      <a:lnTo>
                        <a:pt x="83" y="533"/>
                      </a:lnTo>
                      <a:lnTo>
                        <a:pt x="87" y="553"/>
                      </a:lnTo>
                      <a:lnTo>
                        <a:pt x="87" y="553"/>
                      </a:lnTo>
                      <a:lnTo>
                        <a:pt x="119" y="708"/>
                      </a:lnTo>
                      <a:lnTo>
                        <a:pt x="153" y="863"/>
                      </a:lnTo>
                      <a:lnTo>
                        <a:pt x="153" y="863"/>
                      </a:lnTo>
                      <a:lnTo>
                        <a:pt x="155" y="881"/>
                      </a:lnTo>
                      <a:lnTo>
                        <a:pt x="155" y="898"/>
                      </a:lnTo>
                      <a:lnTo>
                        <a:pt x="153" y="916"/>
                      </a:lnTo>
                      <a:lnTo>
                        <a:pt x="149" y="932"/>
                      </a:lnTo>
                      <a:lnTo>
                        <a:pt x="149" y="932"/>
                      </a:lnTo>
                      <a:lnTo>
                        <a:pt x="125" y="982"/>
                      </a:lnTo>
                      <a:lnTo>
                        <a:pt x="101" y="1032"/>
                      </a:lnTo>
                      <a:lnTo>
                        <a:pt x="87" y="1055"/>
                      </a:lnTo>
                      <a:lnTo>
                        <a:pt x="72" y="1079"/>
                      </a:lnTo>
                      <a:lnTo>
                        <a:pt x="54" y="1101"/>
                      </a:lnTo>
                      <a:lnTo>
                        <a:pt x="32" y="1121"/>
                      </a:lnTo>
                      <a:lnTo>
                        <a:pt x="32" y="1121"/>
                      </a:lnTo>
                      <a:lnTo>
                        <a:pt x="24" y="1129"/>
                      </a:lnTo>
                      <a:lnTo>
                        <a:pt x="16" y="1137"/>
                      </a:lnTo>
                      <a:lnTo>
                        <a:pt x="8" y="1147"/>
                      </a:lnTo>
                      <a:lnTo>
                        <a:pt x="4" y="1157"/>
                      </a:lnTo>
                      <a:lnTo>
                        <a:pt x="4" y="1157"/>
                      </a:lnTo>
                      <a:lnTo>
                        <a:pt x="2" y="1169"/>
                      </a:lnTo>
                      <a:lnTo>
                        <a:pt x="0" y="1183"/>
                      </a:lnTo>
                      <a:lnTo>
                        <a:pt x="2" y="1195"/>
                      </a:lnTo>
                      <a:lnTo>
                        <a:pt x="4" y="1199"/>
                      </a:lnTo>
                      <a:lnTo>
                        <a:pt x="6" y="1203"/>
                      </a:lnTo>
                      <a:lnTo>
                        <a:pt x="6" y="1203"/>
                      </a:lnTo>
                      <a:lnTo>
                        <a:pt x="91" y="1274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201" y="1342"/>
                      </a:lnTo>
                      <a:lnTo>
                        <a:pt x="209" y="1340"/>
                      </a:lnTo>
                      <a:lnTo>
                        <a:pt x="221" y="1336"/>
                      </a:lnTo>
                      <a:lnTo>
                        <a:pt x="221" y="1336"/>
                      </a:lnTo>
                      <a:lnTo>
                        <a:pt x="237" y="1332"/>
                      </a:lnTo>
                      <a:lnTo>
                        <a:pt x="243" y="1328"/>
                      </a:lnTo>
                      <a:lnTo>
                        <a:pt x="249" y="1324"/>
                      </a:lnTo>
                      <a:lnTo>
                        <a:pt x="254" y="1316"/>
                      </a:lnTo>
                      <a:lnTo>
                        <a:pt x="260" y="1306"/>
                      </a:lnTo>
                      <a:lnTo>
                        <a:pt x="270" y="1280"/>
                      </a:lnTo>
                      <a:lnTo>
                        <a:pt x="270" y="1280"/>
                      </a:lnTo>
                      <a:lnTo>
                        <a:pt x="280" y="1260"/>
                      </a:lnTo>
                      <a:lnTo>
                        <a:pt x="292" y="1242"/>
                      </a:lnTo>
                      <a:lnTo>
                        <a:pt x="304" y="1224"/>
                      </a:lnTo>
                      <a:lnTo>
                        <a:pt x="318" y="1211"/>
                      </a:lnTo>
                      <a:lnTo>
                        <a:pt x="318" y="1211"/>
                      </a:lnTo>
                      <a:lnTo>
                        <a:pt x="328" y="1197"/>
                      </a:lnTo>
                      <a:lnTo>
                        <a:pt x="328" y="1197"/>
                      </a:lnTo>
                      <a:lnTo>
                        <a:pt x="340" y="1187"/>
                      </a:lnTo>
                      <a:lnTo>
                        <a:pt x="354" y="1179"/>
                      </a:lnTo>
                      <a:lnTo>
                        <a:pt x="368" y="1175"/>
                      </a:lnTo>
                      <a:lnTo>
                        <a:pt x="382" y="1173"/>
                      </a:lnTo>
                      <a:lnTo>
                        <a:pt x="382" y="1173"/>
                      </a:lnTo>
                      <a:lnTo>
                        <a:pt x="396" y="1175"/>
                      </a:lnTo>
                      <a:lnTo>
                        <a:pt x="408" y="1181"/>
                      </a:lnTo>
                      <a:lnTo>
                        <a:pt x="408" y="1181"/>
                      </a:lnTo>
                      <a:lnTo>
                        <a:pt x="421" y="1187"/>
                      </a:lnTo>
                      <a:lnTo>
                        <a:pt x="435" y="1189"/>
                      </a:lnTo>
                      <a:lnTo>
                        <a:pt x="435" y="1189"/>
                      </a:lnTo>
                      <a:lnTo>
                        <a:pt x="443" y="1189"/>
                      </a:lnTo>
                      <a:lnTo>
                        <a:pt x="451" y="1187"/>
                      </a:lnTo>
                      <a:lnTo>
                        <a:pt x="467" y="1179"/>
                      </a:lnTo>
                      <a:lnTo>
                        <a:pt x="485" y="1169"/>
                      </a:lnTo>
                      <a:lnTo>
                        <a:pt x="503" y="1157"/>
                      </a:lnTo>
                      <a:lnTo>
                        <a:pt x="507" y="1153"/>
                      </a:lnTo>
                      <a:lnTo>
                        <a:pt x="507" y="1153"/>
                      </a:lnTo>
                      <a:lnTo>
                        <a:pt x="531" y="1137"/>
                      </a:lnTo>
                      <a:lnTo>
                        <a:pt x="557" y="1121"/>
                      </a:lnTo>
                      <a:lnTo>
                        <a:pt x="584" y="1105"/>
                      </a:lnTo>
                      <a:lnTo>
                        <a:pt x="614" y="1091"/>
                      </a:lnTo>
                      <a:lnTo>
                        <a:pt x="646" y="1079"/>
                      </a:lnTo>
                      <a:lnTo>
                        <a:pt x="680" y="1069"/>
                      </a:lnTo>
                      <a:lnTo>
                        <a:pt x="716" y="1061"/>
                      </a:lnTo>
                      <a:lnTo>
                        <a:pt x="753" y="1057"/>
                      </a:lnTo>
                      <a:lnTo>
                        <a:pt x="753" y="1057"/>
                      </a:lnTo>
                      <a:lnTo>
                        <a:pt x="763" y="1057"/>
                      </a:lnTo>
                      <a:lnTo>
                        <a:pt x="763" y="1057"/>
                      </a:lnTo>
                      <a:lnTo>
                        <a:pt x="767" y="1046"/>
                      </a:lnTo>
                      <a:lnTo>
                        <a:pt x="767" y="1046"/>
                      </a:lnTo>
                      <a:lnTo>
                        <a:pt x="771" y="1034"/>
                      </a:lnTo>
                      <a:lnTo>
                        <a:pt x="777" y="1022"/>
                      </a:lnTo>
                      <a:lnTo>
                        <a:pt x="785" y="1014"/>
                      </a:lnTo>
                      <a:lnTo>
                        <a:pt x="791" y="1008"/>
                      </a:lnTo>
                      <a:lnTo>
                        <a:pt x="791" y="1008"/>
                      </a:lnTo>
                      <a:lnTo>
                        <a:pt x="795" y="1002"/>
                      </a:lnTo>
                      <a:lnTo>
                        <a:pt x="795" y="1002"/>
                      </a:lnTo>
                      <a:lnTo>
                        <a:pt x="801" y="996"/>
                      </a:lnTo>
                      <a:lnTo>
                        <a:pt x="809" y="992"/>
                      </a:lnTo>
                      <a:lnTo>
                        <a:pt x="817" y="988"/>
                      </a:lnTo>
                      <a:lnTo>
                        <a:pt x="827" y="988"/>
                      </a:lnTo>
                      <a:lnTo>
                        <a:pt x="827" y="988"/>
                      </a:lnTo>
                      <a:lnTo>
                        <a:pt x="829" y="988"/>
                      </a:lnTo>
                      <a:lnTo>
                        <a:pt x="829" y="988"/>
                      </a:lnTo>
                      <a:lnTo>
                        <a:pt x="839" y="990"/>
                      </a:lnTo>
                      <a:lnTo>
                        <a:pt x="847" y="994"/>
                      </a:lnTo>
                      <a:lnTo>
                        <a:pt x="855" y="1000"/>
                      </a:lnTo>
                      <a:lnTo>
                        <a:pt x="861" y="1008"/>
                      </a:lnTo>
                      <a:lnTo>
                        <a:pt x="861" y="1008"/>
                      </a:lnTo>
                      <a:lnTo>
                        <a:pt x="865" y="1012"/>
                      </a:lnTo>
                      <a:lnTo>
                        <a:pt x="865" y="1012"/>
                      </a:lnTo>
                      <a:lnTo>
                        <a:pt x="871" y="1020"/>
                      </a:lnTo>
                      <a:lnTo>
                        <a:pt x="879" y="1032"/>
                      </a:lnTo>
                      <a:lnTo>
                        <a:pt x="883" y="1046"/>
                      </a:lnTo>
                      <a:lnTo>
                        <a:pt x="883" y="1053"/>
                      </a:lnTo>
                      <a:lnTo>
                        <a:pt x="883" y="1061"/>
                      </a:lnTo>
                      <a:lnTo>
                        <a:pt x="883" y="1061"/>
                      </a:lnTo>
                      <a:lnTo>
                        <a:pt x="877" y="1103"/>
                      </a:lnTo>
                      <a:lnTo>
                        <a:pt x="877" y="1103"/>
                      </a:lnTo>
                      <a:lnTo>
                        <a:pt x="891" y="1103"/>
                      </a:lnTo>
                      <a:lnTo>
                        <a:pt x="891" y="1103"/>
                      </a:lnTo>
                      <a:lnTo>
                        <a:pt x="907" y="1101"/>
                      </a:lnTo>
                      <a:lnTo>
                        <a:pt x="924" y="1097"/>
                      </a:lnTo>
                      <a:lnTo>
                        <a:pt x="940" y="1091"/>
                      </a:lnTo>
                      <a:lnTo>
                        <a:pt x="956" y="1083"/>
                      </a:lnTo>
                      <a:lnTo>
                        <a:pt x="972" y="1073"/>
                      </a:lnTo>
                      <a:lnTo>
                        <a:pt x="988" y="1061"/>
                      </a:lnTo>
                      <a:lnTo>
                        <a:pt x="1002" y="1048"/>
                      </a:lnTo>
                      <a:lnTo>
                        <a:pt x="1014" y="1034"/>
                      </a:lnTo>
                      <a:lnTo>
                        <a:pt x="1014" y="103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39" name="Freeform 10"/>
                <p:cNvSpPr>
                  <a:spLocks/>
                </p:cNvSpPr>
                <p:nvPr/>
              </p:nvSpPr>
              <p:spPr bwMode="auto">
                <a:xfrm>
                  <a:off x="5418138" y="454025"/>
                  <a:ext cx="1670050" cy="2446338"/>
                </a:xfrm>
                <a:custGeom>
                  <a:avLst/>
                  <a:gdLst>
                    <a:gd name="T0" fmla="*/ 420 w 1052"/>
                    <a:gd name="T1" fmla="*/ 203 h 1541"/>
                    <a:gd name="T2" fmla="*/ 444 w 1052"/>
                    <a:gd name="T3" fmla="*/ 277 h 1541"/>
                    <a:gd name="T4" fmla="*/ 476 w 1052"/>
                    <a:gd name="T5" fmla="*/ 314 h 1541"/>
                    <a:gd name="T6" fmla="*/ 488 w 1052"/>
                    <a:gd name="T7" fmla="*/ 334 h 1541"/>
                    <a:gd name="T8" fmla="*/ 486 w 1052"/>
                    <a:gd name="T9" fmla="*/ 380 h 1541"/>
                    <a:gd name="T10" fmla="*/ 464 w 1052"/>
                    <a:gd name="T11" fmla="*/ 428 h 1541"/>
                    <a:gd name="T12" fmla="*/ 223 w 1052"/>
                    <a:gd name="T13" fmla="*/ 656 h 1541"/>
                    <a:gd name="T14" fmla="*/ 207 w 1052"/>
                    <a:gd name="T15" fmla="*/ 664 h 1541"/>
                    <a:gd name="T16" fmla="*/ 32 w 1052"/>
                    <a:gd name="T17" fmla="*/ 708 h 1541"/>
                    <a:gd name="T18" fmla="*/ 2 w 1052"/>
                    <a:gd name="T19" fmla="*/ 740 h 1541"/>
                    <a:gd name="T20" fmla="*/ 4 w 1052"/>
                    <a:gd name="T21" fmla="*/ 823 h 1541"/>
                    <a:gd name="T22" fmla="*/ 14 w 1052"/>
                    <a:gd name="T23" fmla="*/ 909 h 1541"/>
                    <a:gd name="T24" fmla="*/ 46 w 1052"/>
                    <a:gd name="T25" fmla="*/ 949 h 1541"/>
                    <a:gd name="T26" fmla="*/ 116 w 1052"/>
                    <a:gd name="T27" fmla="*/ 1034 h 1541"/>
                    <a:gd name="T28" fmla="*/ 144 w 1052"/>
                    <a:gd name="T29" fmla="*/ 1092 h 1541"/>
                    <a:gd name="T30" fmla="*/ 207 w 1052"/>
                    <a:gd name="T31" fmla="*/ 1153 h 1541"/>
                    <a:gd name="T32" fmla="*/ 285 w 1052"/>
                    <a:gd name="T33" fmla="*/ 1169 h 1541"/>
                    <a:gd name="T34" fmla="*/ 307 w 1052"/>
                    <a:gd name="T35" fmla="*/ 1177 h 1541"/>
                    <a:gd name="T36" fmla="*/ 346 w 1052"/>
                    <a:gd name="T37" fmla="*/ 1211 h 1541"/>
                    <a:gd name="T38" fmla="*/ 394 w 1052"/>
                    <a:gd name="T39" fmla="*/ 1217 h 1541"/>
                    <a:gd name="T40" fmla="*/ 442 w 1052"/>
                    <a:gd name="T41" fmla="*/ 1312 h 1541"/>
                    <a:gd name="T42" fmla="*/ 436 w 1052"/>
                    <a:gd name="T43" fmla="*/ 1354 h 1541"/>
                    <a:gd name="T44" fmla="*/ 414 w 1052"/>
                    <a:gd name="T45" fmla="*/ 1394 h 1541"/>
                    <a:gd name="T46" fmla="*/ 430 w 1052"/>
                    <a:gd name="T47" fmla="*/ 1434 h 1541"/>
                    <a:gd name="T48" fmla="*/ 499 w 1052"/>
                    <a:gd name="T49" fmla="*/ 1483 h 1541"/>
                    <a:gd name="T50" fmla="*/ 605 w 1052"/>
                    <a:gd name="T51" fmla="*/ 1521 h 1541"/>
                    <a:gd name="T52" fmla="*/ 641 w 1052"/>
                    <a:gd name="T53" fmla="*/ 1523 h 1541"/>
                    <a:gd name="T54" fmla="*/ 674 w 1052"/>
                    <a:gd name="T55" fmla="*/ 1531 h 1541"/>
                    <a:gd name="T56" fmla="*/ 726 w 1052"/>
                    <a:gd name="T57" fmla="*/ 1541 h 1541"/>
                    <a:gd name="T58" fmla="*/ 752 w 1052"/>
                    <a:gd name="T59" fmla="*/ 1535 h 1541"/>
                    <a:gd name="T60" fmla="*/ 794 w 1052"/>
                    <a:gd name="T61" fmla="*/ 1481 h 1541"/>
                    <a:gd name="T62" fmla="*/ 816 w 1052"/>
                    <a:gd name="T63" fmla="*/ 1432 h 1541"/>
                    <a:gd name="T64" fmla="*/ 889 w 1052"/>
                    <a:gd name="T65" fmla="*/ 1340 h 1541"/>
                    <a:gd name="T66" fmla="*/ 969 w 1052"/>
                    <a:gd name="T67" fmla="*/ 1296 h 1541"/>
                    <a:gd name="T68" fmla="*/ 1040 w 1052"/>
                    <a:gd name="T69" fmla="*/ 1235 h 1541"/>
                    <a:gd name="T70" fmla="*/ 1052 w 1052"/>
                    <a:gd name="T71" fmla="*/ 1145 h 1541"/>
                    <a:gd name="T72" fmla="*/ 1036 w 1052"/>
                    <a:gd name="T73" fmla="*/ 1032 h 1541"/>
                    <a:gd name="T74" fmla="*/ 967 w 1052"/>
                    <a:gd name="T75" fmla="*/ 811 h 1541"/>
                    <a:gd name="T76" fmla="*/ 867 w 1052"/>
                    <a:gd name="T77" fmla="*/ 563 h 1541"/>
                    <a:gd name="T78" fmla="*/ 833 w 1052"/>
                    <a:gd name="T79" fmla="*/ 410 h 1541"/>
                    <a:gd name="T80" fmla="*/ 820 w 1052"/>
                    <a:gd name="T81" fmla="*/ 330 h 1541"/>
                    <a:gd name="T82" fmla="*/ 786 w 1052"/>
                    <a:gd name="T83" fmla="*/ 193 h 1541"/>
                    <a:gd name="T84" fmla="*/ 772 w 1052"/>
                    <a:gd name="T85" fmla="*/ 155 h 1541"/>
                    <a:gd name="T86" fmla="*/ 724 w 1052"/>
                    <a:gd name="T87" fmla="*/ 102 h 1541"/>
                    <a:gd name="T88" fmla="*/ 561 w 1052"/>
                    <a:gd name="T89" fmla="*/ 8 h 1541"/>
                    <a:gd name="T90" fmla="*/ 521 w 1052"/>
                    <a:gd name="T91" fmla="*/ 0 h 1541"/>
                    <a:gd name="T92" fmla="*/ 493 w 1052"/>
                    <a:gd name="T93" fmla="*/ 6 h 1541"/>
                    <a:gd name="T94" fmla="*/ 376 w 1052"/>
                    <a:gd name="T95" fmla="*/ 128 h 1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52" h="1541">
                      <a:moveTo>
                        <a:pt x="376" y="128"/>
                      </a:moveTo>
                      <a:lnTo>
                        <a:pt x="376" y="128"/>
                      </a:lnTo>
                      <a:lnTo>
                        <a:pt x="406" y="179"/>
                      </a:lnTo>
                      <a:lnTo>
                        <a:pt x="420" y="203"/>
                      </a:lnTo>
                      <a:lnTo>
                        <a:pt x="430" y="231"/>
                      </a:lnTo>
                      <a:lnTo>
                        <a:pt x="430" y="231"/>
                      </a:lnTo>
                      <a:lnTo>
                        <a:pt x="436" y="255"/>
                      </a:lnTo>
                      <a:lnTo>
                        <a:pt x="444" y="277"/>
                      </a:lnTo>
                      <a:lnTo>
                        <a:pt x="450" y="287"/>
                      </a:lnTo>
                      <a:lnTo>
                        <a:pt x="458" y="296"/>
                      </a:lnTo>
                      <a:lnTo>
                        <a:pt x="466" y="306"/>
                      </a:lnTo>
                      <a:lnTo>
                        <a:pt x="476" y="314"/>
                      </a:lnTo>
                      <a:lnTo>
                        <a:pt x="476" y="314"/>
                      </a:lnTo>
                      <a:lnTo>
                        <a:pt x="480" y="318"/>
                      </a:lnTo>
                      <a:lnTo>
                        <a:pt x="484" y="322"/>
                      </a:lnTo>
                      <a:lnTo>
                        <a:pt x="488" y="334"/>
                      </a:lnTo>
                      <a:lnTo>
                        <a:pt x="490" y="348"/>
                      </a:lnTo>
                      <a:lnTo>
                        <a:pt x="490" y="362"/>
                      </a:lnTo>
                      <a:lnTo>
                        <a:pt x="490" y="362"/>
                      </a:lnTo>
                      <a:lnTo>
                        <a:pt x="486" y="380"/>
                      </a:lnTo>
                      <a:lnTo>
                        <a:pt x="482" y="398"/>
                      </a:lnTo>
                      <a:lnTo>
                        <a:pt x="474" y="414"/>
                      </a:lnTo>
                      <a:lnTo>
                        <a:pt x="470" y="420"/>
                      </a:lnTo>
                      <a:lnTo>
                        <a:pt x="464" y="428"/>
                      </a:lnTo>
                      <a:lnTo>
                        <a:pt x="464" y="428"/>
                      </a:lnTo>
                      <a:lnTo>
                        <a:pt x="404" y="485"/>
                      </a:lnTo>
                      <a:lnTo>
                        <a:pt x="344" y="543"/>
                      </a:lnTo>
                      <a:lnTo>
                        <a:pt x="223" y="656"/>
                      </a:lnTo>
                      <a:lnTo>
                        <a:pt x="223" y="656"/>
                      </a:lnTo>
                      <a:lnTo>
                        <a:pt x="215" y="660"/>
                      </a:lnTo>
                      <a:lnTo>
                        <a:pt x="207" y="664"/>
                      </a:lnTo>
                      <a:lnTo>
                        <a:pt x="207" y="664"/>
                      </a:lnTo>
                      <a:lnTo>
                        <a:pt x="120" y="684"/>
                      </a:lnTo>
                      <a:lnTo>
                        <a:pt x="76" y="696"/>
                      </a:lnTo>
                      <a:lnTo>
                        <a:pt x="32" y="708"/>
                      </a:lnTo>
                      <a:lnTo>
                        <a:pt x="32" y="708"/>
                      </a:lnTo>
                      <a:lnTo>
                        <a:pt x="22" y="714"/>
                      </a:lnTo>
                      <a:lnTo>
                        <a:pt x="12" y="724"/>
                      </a:lnTo>
                      <a:lnTo>
                        <a:pt x="4" y="734"/>
                      </a:lnTo>
                      <a:lnTo>
                        <a:pt x="2" y="740"/>
                      </a:lnTo>
                      <a:lnTo>
                        <a:pt x="0" y="744"/>
                      </a:lnTo>
                      <a:lnTo>
                        <a:pt x="0" y="744"/>
                      </a:lnTo>
                      <a:lnTo>
                        <a:pt x="2" y="784"/>
                      </a:lnTo>
                      <a:lnTo>
                        <a:pt x="4" y="823"/>
                      </a:lnTo>
                      <a:lnTo>
                        <a:pt x="8" y="863"/>
                      </a:lnTo>
                      <a:lnTo>
                        <a:pt x="12" y="901"/>
                      </a:lnTo>
                      <a:lnTo>
                        <a:pt x="12" y="901"/>
                      </a:lnTo>
                      <a:lnTo>
                        <a:pt x="14" y="909"/>
                      </a:lnTo>
                      <a:lnTo>
                        <a:pt x="16" y="915"/>
                      </a:lnTo>
                      <a:lnTo>
                        <a:pt x="26" y="927"/>
                      </a:lnTo>
                      <a:lnTo>
                        <a:pt x="46" y="949"/>
                      </a:lnTo>
                      <a:lnTo>
                        <a:pt x="46" y="949"/>
                      </a:lnTo>
                      <a:lnTo>
                        <a:pt x="68" y="972"/>
                      </a:lnTo>
                      <a:lnTo>
                        <a:pt x="90" y="996"/>
                      </a:lnTo>
                      <a:lnTo>
                        <a:pt x="108" y="1022"/>
                      </a:lnTo>
                      <a:lnTo>
                        <a:pt x="116" y="1034"/>
                      </a:lnTo>
                      <a:lnTo>
                        <a:pt x="122" y="1048"/>
                      </a:lnTo>
                      <a:lnTo>
                        <a:pt x="122" y="1048"/>
                      </a:lnTo>
                      <a:lnTo>
                        <a:pt x="132" y="1070"/>
                      </a:lnTo>
                      <a:lnTo>
                        <a:pt x="144" y="1092"/>
                      </a:lnTo>
                      <a:lnTo>
                        <a:pt x="156" y="1110"/>
                      </a:lnTo>
                      <a:lnTo>
                        <a:pt x="171" y="1127"/>
                      </a:lnTo>
                      <a:lnTo>
                        <a:pt x="189" y="1141"/>
                      </a:lnTo>
                      <a:lnTo>
                        <a:pt x="207" y="1153"/>
                      </a:lnTo>
                      <a:lnTo>
                        <a:pt x="229" y="1161"/>
                      </a:lnTo>
                      <a:lnTo>
                        <a:pt x="253" y="1167"/>
                      </a:lnTo>
                      <a:lnTo>
                        <a:pt x="253" y="1167"/>
                      </a:lnTo>
                      <a:lnTo>
                        <a:pt x="285" y="1169"/>
                      </a:lnTo>
                      <a:lnTo>
                        <a:pt x="299" y="1171"/>
                      </a:lnTo>
                      <a:lnTo>
                        <a:pt x="305" y="1173"/>
                      </a:lnTo>
                      <a:lnTo>
                        <a:pt x="307" y="1177"/>
                      </a:lnTo>
                      <a:lnTo>
                        <a:pt x="307" y="1177"/>
                      </a:lnTo>
                      <a:lnTo>
                        <a:pt x="315" y="1191"/>
                      </a:lnTo>
                      <a:lnTo>
                        <a:pt x="324" y="1201"/>
                      </a:lnTo>
                      <a:lnTo>
                        <a:pt x="334" y="1209"/>
                      </a:lnTo>
                      <a:lnTo>
                        <a:pt x="346" y="1211"/>
                      </a:lnTo>
                      <a:lnTo>
                        <a:pt x="358" y="1213"/>
                      </a:lnTo>
                      <a:lnTo>
                        <a:pt x="370" y="1215"/>
                      </a:lnTo>
                      <a:lnTo>
                        <a:pt x="394" y="1217"/>
                      </a:lnTo>
                      <a:lnTo>
                        <a:pt x="394" y="1217"/>
                      </a:lnTo>
                      <a:lnTo>
                        <a:pt x="420" y="1265"/>
                      </a:lnTo>
                      <a:lnTo>
                        <a:pt x="432" y="1289"/>
                      </a:lnTo>
                      <a:lnTo>
                        <a:pt x="442" y="1312"/>
                      </a:lnTo>
                      <a:lnTo>
                        <a:pt x="442" y="1312"/>
                      </a:lnTo>
                      <a:lnTo>
                        <a:pt x="444" y="1322"/>
                      </a:lnTo>
                      <a:lnTo>
                        <a:pt x="444" y="1334"/>
                      </a:lnTo>
                      <a:lnTo>
                        <a:pt x="440" y="1344"/>
                      </a:lnTo>
                      <a:lnTo>
                        <a:pt x="436" y="1354"/>
                      </a:lnTo>
                      <a:lnTo>
                        <a:pt x="436" y="1354"/>
                      </a:lnTo>
                      <a:lnTo>
                        <a:pt x="422" y="1374"/>
                      </a:lnTo>
                      <a:lnTo>
                        <a:pt x="418" y="1384"/>
                      </a:lnTo>
                      <a:lnTo>
                        <a:pt x="414" y="1394"/>
                      </a:lnTo>
                      <a:lnTo>
                        <a:pt x="414" y="1404"/>
                      </a:lnTo>
                      <a:lnTo>
                        <a:pt x="416" y="1414"/>
                      </a:lnTo>
                      <a:lnTo>
                        <a:pt x="420" y="1424"/>
                      </a:lnTo>
                      <a:lnTo>
                        <a:pt x="430" y="1434"/>
                      </a:lnTo>
                      <a:lnTo>
                        <a:pt x="430" y="1434"/>
                      </a:lnTo>
                      <a:lnTo>
                        <a:pt x="454" y="1452"/>
                      </a:lnTo>
                      <a:lnTo>
                        <a:pt x="476" y="1467"/>
                      </a:lnTo>
                      <a:lnTo>
                        <a:pt x="499" y="1483"/>
                      </a:lnTo>
                      <a:lnTo>
                        <a:pt x="523" y="1497"/>
                      </a:lnTo>
                      <a:lnTo>
                        <a:pt x="549" y="1507"/>
                      </a:lnTo>
                      <a:lnTo>
                        <a:pt x="577" y="1515"/>
                      </a:lnTo>
                      <a:lnTo>
                        <a:pt x="605" y="1521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41" y="1523"/>
                      </a:lnTo>
                      <a:lnTo>
                        <a:pt x="641" y="1523"/>
                      </a:lnTo>
                      <a:lnTo>
                        <a:pt x="643" y="1523"/>
                      </a:lnTo>
                      <a:lnTo>
                        <a:pt x="643" y="1523"/>
                      </a:lnTo>
                      <a:lnTo>
                        <a:pt x="658" y="1525"/>
                      </a:lnTo>
                      <a:lnTo>
                        <a:pt x="674" y="1531"/>
                      </a:lnTo>
                      <a:lnTo>
                        <a:pt x="692" y="1537"/>
                      </a:lnTo>
                      <a:lnTo>
                        <a:pt x="708" y="1541"/>
                      </a:lnTo>
                      <a:lnTo>
                        <a:pt x="708" y="1541"/>
                      </a:lnTo>
                      <a:lnTo>
                        <a:pt x="726" y="1541"/>
                      </a:lnTo>
                      <a:lnTo>
                        <a:pt x="726" y="1541"/>
                      </a:lnTo>
                      <a:lnTo>
                        <a:pt x="740" y="1541"/>
                      </a:lnTo>
                      <a:lnTo>
                        <a:pt x="746" y="1539"/>
                      </a:lnTo>
                      <a:lnTo>
                        <a:pt x="752" y="1535"/>
                      </a:lnTo>
                      <a:lnTo>
                        <a:pt x="752" y="1535"/>
                      </a:lnTo>
                      <a:lnTo>
                        <a:pt x="768" y="1519"/>
                      </a:lnTo>
                      <a:lnTo>
                        <a:pt x="782" y="1501"/>
                      </a:lnTo>
                      <a:lnTo>
                        <a:pt x="794" y="1481"/>
                      </a:lnTo>
                      <a:lnTo>
                        <a:pt x="800" y="1473"/>
                      </a:lnTo>
                      <a:lnTo>
                        <a:pt x="804" y="1463"/>
                      </a:lnTo>
                      <a:lnTo>
                        <a:pt x="804" y="1463"/>
                      </a:lnTo>
                      <a:lnTo>
                        <a:pt x="816" y="1432"/>
                      </a:lnTo>
                      <a:lnTo>
                        <a:pt x="829" y="1404"/>
                      </a:lnTo>
                      <a:lnTo>
                        <a:pt x="847" y="1380"/>
                      </a:lnTo>
                      <a:lnTo>
                        <a:pt x="867" y="1358"/>
                      </a:lnTo>
                      <a:lnTo>
                        <a:pt x="889" y="1340"/>
                      </a:lnTo>
                      <a:lnTo>
                        <a:pt x="915" y="1324"/>
                      </a:lnTo>
                      <a:lnTo>
                        <a:pt x="941" y="1308"/>
                      </a:lnTo>
                      <a:lnTo>
                        <a:pt x="969" y="1296"/>
                      </a:lnTo>
                      <a:lnTo>
                        <a:pt x="969" y="1296"/>
                      </a:lnTo>
                      <a:lnTo>
                        <a:pt x="994" y="1285"/>
                      </a:lnTo>
                      <a:lnTo>
                        <a:pt x="1014" y="1269"/>
                      </a:lnTo>
                      <a:lnTo>
                        <a:pt x="1028" y="1253"/>
                      </a:lnTo>
                      <a:lnTo>
                        <a:pt x="1040" y="1235"/>
                      </a:lnTo>
                      <a:lnTo>
                        <a:pt x="1048" y="1215"/>
                      </a:lnTo>
                      <a:lnTo>
                        <a:pt x="1052" y="1193"/>
                      </a:lnTo>
                      <a:lnTo>
                        <a:pt x="1052" y="1171"/>
                      </a:lnTo>
                      <a:lnTo>
                        <a:pt x="1052" y="1145"/>
                      </a:lnTo>
                      <a:lnTo>
                        <a:pt x="1052" y="1145"/>
                      </a:lnTo>
                      <a:lnTo>
                        <a:pt x="1050" y="1118"/>
                      </a:lnTo>
                      <a:lnTo>
                        <a:pt x="1046" y="1088"/>
                      </a:lnTo>
                      <a:lnTo>
                        <a:pt x="1036" y="1032"/>
                      </a:lnTo>
                      <a:lnTo>
                        <a:pt x="1022" y="976"/>
                      </a:lnTo>
                      <a:lnTo>
                        <a:pt x="1006" y="921"/>
                      </a:lnTo>
                      <a:lnTo>
                        <a:pt x="987" y="865"/>
                      </a:lnTo>
                      <a:lnTo>
                        <a:pt x="967" y="811"/>
                      </a:lnTo>
                      <a:lnTo>
                        <a:pt x="925" y="704"/>
                      </a:lnTo>
                      <a:lnTo>
                        <a:pt x="925" y="704"/>
                      </a:lnTo>
                      <a:lnTo>
                        <a:pt x="895" y="632"/>
                      </a:lnTo>
                      <a:lnTo>
                        <a:pt x="867" y="563"/>
                      </a:lnTo>
                      <a:lnTo>
                        <a:pt x="853" y="525"/>
                      </a:lnTo>
                      <a:lnTo>
                        <a:pt x="843" y="489"/>
                      </a:lnTo>
                      <a:lnTo>
                        <a:pt x="837" y="450"/>
                      </a:lnTo>
                      <a:lnTo>
                        <a:pt x="833" y="410"/>
                      </a:lnTo>
                      <a:lnTo>
                        <a:pt x="833" y="410"/>
                      </a:lnTo>
                      <a:lnTo>
                        <a:pt x="831" y="384"/>
                      </a:lnTo>
                      <a:lnTo>
                        <a:pt x="827" y="356"/>
                      </a:lnTo>
                      <a:lnTo>
                        <a:pt x="820" y="330"/>
                      </a:lnTo>
                      <a:lnTo>
                        <a:pt x="814" y="302"/>
                      </a:lnTo>
                      <a:lnTo>
                        <a:pt x="798" y="249"/>
                      </a:lnTo>
                      <a:lnTo>
                        <a:pt x="790" y="221"/>
                      </a:lnTo>
                      <a:lnTo>
                        <a:pt x="786" y="193"/>
                      </a:lnTo>
                      <a:lnTo>
                        <a:pt x="786" y="193"/>
                      </a:lnTo>
                      <a:lnTo>
                        <a:pt x="784" y="181"/>
                      </a:lnTo>
                      <a:lnTo>
                        <a:pt x="778" y="169"/>
                      </a:lnTo>
                      <a:lnTo>
                        <a:pt x="772" y="155"/>
                      </a:lnTo>
                      <a:lnTo>
                        <a:pt x="764" y="143"/>
                      </a:lnTo>
                      <a:lnTo>
                        <a:pt x="746" y="122"/>
                      </a:lnTo>
                      <a:lnTo>
                        <a:pt x="724" y="102"/>
                      </a:lnTo>
                      <a:lnTo>
                        <a:pt x="724" y="102"/>
                      </a:lnTo>
                      <a:lnTo>
                        <a:pt x="686" y="76"/>
                      </a:lnTo>
                      <a:lnTo>
                        <a:pt x="645" y="52"/>
                      </a:lnTo>
                      <a:lnTo>
                        <a:pt x="603" y="28"/>
                      </a:lnTo>
                      <a:lnTo>
                        <a:pt x="561" y="8"/>
                      </a:lnTo>
                      <a:lnTo>
                        <a:pt x="561" y="8"/>
                      </a:lnTo>
                      <a:lnTo>
                        <a:pt x="543" y="2"/>
                      </a:lnTo>
                      <a:lnTo>
                        <a:pt x="521" y="0"/>
                      </a:lnTo>
                      <a:lnTo>
                        <a:pt x="521" y="0"/>
                      </a:lnTo>
                      <a:lnTo>
                        <a:pt x="505" y="2"/>
                      </a:lnTo>
                      <a:lnTo>
                        <a:pt x="497" y="4"/>
                      </a:lnTo>
                      <a:lnTo>
                        <a:pt x="493" y="6"/>
                      </a:lnTo>
                      <a:lnTo>
                        <a:pt x="493" y="6"/>
                      </a:lnTo>
                      <a:lnTo>
                        <a:pt x="462" y="36"/>
                      </a:lnTo>
                      <a:lnTo>
                        <a:pt x="430" y="68"/>
                      </a:lnTo>
                      <a:lnTo>
                        <a:pt x="376" y="128"/>
                      </a:lnTo>
                      <a:lnTo>
                        <a:pt x="376" y="12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40" name="Freeform 11"/>
                <p:cNvSpPr>
                  <a:spLocks/>
                </p:cNvSpPr>
                <p:nvPr/>
              </p:nvSpPr>
              <p:spPr bwMode="auto">
                <a:xfrm>
                  <a:off x="373064" y="3529617"/>
                  <a:ext cx="2195512" cy="2047875"/>
                </a:xfrm>
                <a:custGeom>
                  <a:avLst/>
                  <a:gdLst>
                    <a:gd name="T0" fmla="*/ 1359 w 1383"/>
                    <a:gd name="T1" fmla="*/ 341 h 1290"/>
                    <a:gd name="T2" fmla="*/ 1296 w 1383"/>
                    <a:gd name="T3" fmla="*/ 316 h 1290"/>
                    <a:gd name="T4" fmla="*/ 1270 w 1383"/>
                    <a:gd name="T5" fmla="*/ 256 h 1290"/>
                    <a:gd name="T6" fmla="*/ 1238 w 1383"/>
                    <a:gd name="T7" fmla="*/ 202 h 1290"/>
                    <a:gd name="T8" fmla="*/ 1173 w 1383"/>
                    <a:gd name="T9" fmla="*/ 228 h 1290"/>
                    <a:gd name="T10" fmla="*/ 1033 w 1383"/>
                    <a:gd name="T11" fmla="*/ 230 h 1290"/>
                    <a:gd name="T12" fmla="*/ 890 w 1383"/>
                    <a:gd name="T13" fmla="*/ 139 h 1290"/>
                    <a:gd name="T14" fmla="*/ 833 w 1383"/>
                    <a:gd name="T15" fmla="*/ 53 h 1290"/>
                    <a:gd name="T16" fmla="*/ 751 w 1383"/>
                    <a:gd name="T17" fmla="*/ 79 h 1290"/>
                    <a:gd name="T18" fmla="*/ 715 w 1383"/>
                    <a:gd name="T19" fmla="*/ 103 h 1290"/>
                    <a:gd name="T20" fmla="*/ 709 w 1383"/>
                    <a:gd name="T21" fmla="*/ 105 h 1290"/>
                    <a:gd name="T22" fmla="*/ 678 w 1383"/>
                    <a:gd name="T23" fmla="*/ 85 h 1290"/>
                    <a:gd name="T24" fmla="*/ 656 w 1383"/>
                    <a:gd name="T25" fmla="*/ 47 h 1290"/>
                    <a:gd name="T26" fmla="*/ 580 w 1383"/>
                    <a:gd name="T27" fmla="*/ 41 h 1290"/>
                    <a:gd name="T28" fmla="*/ 516 w 1383"/>
                    <a:gd name="T29" fmla="*/ 117 h 1290"/>
                    <a:gd name="T30" fmla="*/ 463 w 1383"/>
                    <a:gd name="T31" fmla="*/ 204 h 1290"/>
                    <a:gd name="T32" fmla="*/ 405 w 1383"/>
                    <a:gd name="T33" fmla="*/ 262 h 1290"/>
                    <a:gd name="T34" fmla="*/ 330 w 1383"/>
                    <a:gd name="T35" fmla="*/ 250 h 1290"/>
                    <a:gd name="T36" fmla="*/ 302 w 1383"/>
                    <a:gd name="T37" fmla="*/ 234 h 1290"/>
                    <a:gd name="T38" fmla="*/ 254 w 1383"/>
                    <a:gd name="T39" fmla="*/ 302 h 1290"/>
                    <a:gd name="T40" fmla="*/ 182 w 1383"/>
                    <a:gd name="T41" fmla="*/ 306 h 1290"/>
                    <a:gd name="T42" fmla="*/ 119 w 1383"/>
                    <a:gd name="T43" fmla="*/ 306 h 1290"/>
                    <a:gd name="T44" fmla="*/ 121 w 1383"/>
                    <a:gd name="T45" fmla="*/ 355 h 1290"/>
                    <a:gd name="T46" fmla="*/ 103 w 1383"/>
                    <a:gd name="T47" fmla="*/ 447 h 1290"/>
                    <a:gd name="T48" fmla="*/ 23 w 1383"/>
                    <a:gd name="T49" fmla="*/ 681 h 1290"/>
                    <a:gd name="T50" fmla="*/ 53 w 1383"/>
                    <a:gd name="T51" fmla="*/ 660 h 1290"/>
                    <a:gd name="T52" fmla="*/ 69 w 1383"/>
                    <a:gd name="T53" fmla="*/ 602 h 1290"/>
                    <a:gd name="T54" fmla="*/ 107 w 1383"/>
                    <a:gd name="T55" fmla="*/ 582 h 1290"/>
                    <a:gd name="T56" fmla="*/ 188 w 1383"/>
                    <a:gd name="T57" fmla="*/ 604 h 1290"/>
                    <a:gd name="T58" fmla="*/ 204 w 1383"/>
                    <a:gd name="T59" fmla="*/ 606 h 1290"/>
                    <a:gd name="T60" fmla="*/ 236 w 1383"/>
                    <a:gd name="T61" fmla="*/ 660 h 1290"/>
                    <a:gd name="T62" fmla="*/ 298 w 1383"/>
                    <a:gd name="T63" fmla="*/ 739 h 1290"/>
                    <a:gd name="T64" fmla="*/ 427 w 1383"/>
                    <a:gd name="T65" fmla="*/ 787 h 1290"/>
                    <a:gd name="T66" fmla="*/ 487 w 1383"/>
                    <a:gd name="T67" fmla="*/ 829 h 1290"/>
                    <a:gd name="T68" fmla="*/ 570 w 1383"/>
                    <a:gd name="T69" fmla="*/ 864 h 1290"/>
                    <a:gd name="T70" fmla="*/ 630 w 1383"/>
                    <a:gd name="T71" fmla="*/ 856 h 1290"/>
                    <a:gd name="T72" fmla="*/ 676 w 1383"/>
                    <a:gd name="T73" fmla="*/ 852 h 1290"/>
                    <a:gd name="T74" fmla="*/ 721 w 1383"/>
                    <a:gd name="T75" fmla="*/ 890 h 1290"/>
                    <a:gd name="T76" fmla="*/ 727 w 1383"/>
                    <a:gd name="T77" fmla="*/ 962 h 1290"/>
                    <a:gd name="T78" fmla="*/ 672 w 1383"/>
                    <a:gd name="T79" fmla="*/ 1013 h 1290"/>
                    <a:gd name="T80" fmla="*/ 691 w 1383"/>
                    <a:gd name="T81" fmla="*/ 1081 h 1290"/>
                    <a:gd name="T82" fmla="*/ 785 w 1383"/>
                    <a:gd name="T83" fmla="*/ 1196 h 1290"/>
                    <a:gd name="T84" fmla="*/ 819 w 1383"/>
                    <a:gd name="T85" fmla="*/ 1270 h 1290"/>
                    <a:gd name="T86" fmla="*/ 980 w 1383"/>
                    <a:gd name="T87" fmla="*/ 1149 h 1290"/>
                    <a:gd name="T88" fmla="*/ 936 w 1383"/>
                    <a:gd name="T89" fmla="*/ 1069 h 1290"/>
                    <a:gd name="T90" fmla="*/ 970 w 1383"/>
                    <a:gd name="T91" fmla="*/ 1002 h 1290"/>
                    <a:gd name="T92" fmla="*/ 1109 w 1383"/>
                    <a:gd name="T93" fmla="*/ 840 h 1290"/>
                    <a:gd name="T94" fmla="*/ 1151 w 1383"/>
                    <a:gd name="T95" fmla="*/ 735 h 1290"/>
                    <a:gd name="T96" fmla="*/ 1224 w 1383"/>
                    <a:gd name="T97" fmla="*/ 644 h 1290"/>
                    <a:gd name="T98" fmla="*/ 1286 w 1383"/>
                    <a:gd name="T99" fmla="*/ 554 h 1290"/>
                    <a:gd name="T100" fmla="*/ 1284 w 1383"/>
                    <a:gd name="T101" fmla="*/ 516 h 1290"/>
                    <a:gd name="T102" fmla="*/ 1322 w 1383"/>
                    <a:gd name="T103" fmla="*/ 483 h 1290"/>
                    <a:gd name="T104" fmla="*/ 1381 w 1383"/>
                    <a:gd name="T105" fmla="*/ 467 h 1290"/>
                    <a:gd name="T106" fmla="*/ 1375 w 1383"/>
                    <a:gd name="T107" fmla="*/ 385 h 1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83" h="1290">
                      <a:moveTo>
                        <a:pt x="1375" y="385"/>
                      </a:moveTo>
                      <a:lnTo>
                        <a:pt x="1375" y="385"/>
                      </a:lnTo>
                      <a:lnTo>
                        <a:pt x="1373" y="371"/>
                      </a:lnTo>
                      <a:lnTo>
                        <a:pt x="1369" y="359"/>
                      </a:lnTo>
                      <a:lnTo>
                        <a:pt x="1365" y="349"/>
                      </a:lnTo>
                      <a:lnTo>
                        <a:pt x="1359" y="341"/>
                      </a:lnTo>
                      <a:lnTo>
                        <a:pt x="1351" y="336"/>
                      </a:lnTo>
                      <a:lnTo>
                        <a:pt x="1342" y="330"/>
                      </a:lnTo>
                      <a:lnTo>
                        <a:pt x="1330" y="326"/>
                      </a:lnTo>
                      <a:lnTo>
                        <a:pt x="1318" y="322"/>
                      </a:lnTo>
                      <a:lnTo>
                        <a:pt x="1318" y="322"/>
                      </a:lnTo>
                      <a:lnTo>
                        <a:pt x="1296" y="316"/>
                      </a:lnTo>
                      <a:lnTo>
                        <a:pt x="1282" y="310"/>
                      </a:lnTo>
                      <a:lnTo>
                        <a:pt x="1270" y="304"/>
                      </a:lnTo>
                      <a:lnTo>
                        <a:pt x="1264" y="296"/>
                      </a:lnTo>
                      <a:lnTo>
                        <a:pt x="1262" y="284"/>
                      </a:lnTo>
                      <a:lnTo>
                        <a:pt x="1264" y="272"/>
                      </a:lnTo>
                      <a:lnTo>
                        <a:pt x="1270" y="256"/>
                      </a:lnTo>
                      <a:lnTo>
                        <a:pt x="1280" y="236"/>
                      </a:lnTo>
                      <a:lnTo>
                        <a:pt x="1280" y="236"/>
                      </a:lnTo>
                      <a:lnTo>
                        <a:pt x="1266" y="220"/>
                      </a:lnTo>
                      <a:lnTo>
                        <a:pt x="1256" y="210"/>
                      </a:lnTo>
                      <a:lnTo>
                        <a:pt x="1248" y="204"/>
                      </a:lnTo>
                      <a:lnTo>
                        <a:pt x="1238" y="202"/>
                      </a:lnTo>
                      <a:lnTo>
                        <a:pt x="1238" y="202"/>
                      </a:lnTo>
                      <a:lnTo>
                        <a:pt x="1230" y="202"/>
                      </a:lnTo>
                      <a:lnTo>
                        <a:pt x="1222" y="206"/>
                      </a:lnTo>
                      <a:lnTo>
                        <a:pt x="1194" y="218"/>
                      </a:lnTo>
                      <a:lnTo>
                        <a:pt x="1194" y="218"/>
                      </a:lnTo>
                      <a:lnTo>
                        <a:pt x="1173" y="228"/>
                      </a:lnTo>
                      <a:lnTo>
                        <a:pt x="1151" y="234"/>
                      </a:lnTo>
                      <a:lnTo>
                        <a:pt x="1127" y="238"/>
                      </a:lnTo>
                      <a:lnTo>
                        <a:pt x="1103" y="238"/>
                      </a:lnTo>
                      <a:lnTo>
                        <a:pt x="1103" y="238"/>
                      </a:lnTo>
                      <a:lnTo>
                        <a:pt x="1067" y="236"/>
                      </a:lnTo>
                      <a:lnTo>
                        <a:pt x="1033" y="230"/>
                      </a:lnTo>
                      <a:lnTo>
                        <a:pt x="1000" y="218"/>
                      </a:lnTo>
                      <a:lnTo>
                        <a:pt x="970" y="204"/>
                      </a:lnTo>
                      <a:lnTo>
                        <a:pt x="940" y="184"/>
                      </a:lnTo>
                      <a:lnTo>
                        <a:pt x="912" y="163"/>
                      </a:lnTo>
                      <a:lnTo>
                        <a:pt x="902" y="151"/>
                      </a:lnTo>
                      <a:lnTo>
                        <a:pt x="890" y="139"/>
                      </a:lnTo>
                      <a:lnTo>
                        <a:pt x="880" y="125"/>
                      </a:lnTo>
                      <a:lnTo>
                        <a:pt x="872" y="111"/>
                      </a:lnTo>
                      <a:lnTo>
                        <a:pt x="872" y="111"/>
                      </a:lnTo>
                      <a:lnTo>
                        <a:pt x="862" y="95"/>
                      </a:lnTo>
                      <a:lnTo>
                        <a:pt x="854" y="81"/>
                      </a:lnTo>
                      <a:lnTo>
                        <a:pt x="833" y="53"/>
                      </a:lnTo>
                      <a:lnTo>
                        <a:pt x="785" y="0"/>
                      </a:lnTo>
                      <a:lnTo>
                        <a:pt x="785" y="0"/>
                      </a:lnTo>
                      <a:lnTo>
                        <a:pt x="775" y="23"/>
                      </a:lnTo>
                      <a:lnTo>
                        <a:pt x="765" y="47"/>
                      </a:lnTo>
                      <a:lnTo>
                        <a:pt x="765" y="47"/>
                      </a:lnTo>
                      <a:lnTo>
                        <a:pt x="751" y="79"/>
                      </a:lnTo>
                      <a:lnTo>
                        <a:pt x="751" y="79"/>
                      </a:lnTo>
                      <a:lnTo>
                        <a:pt x="745" y="89"/>
                      </a:lnTo>
                      <a:lnTo>
                        <a:pt x="737" y="95"/>
                      </a:lnTo>
                      <a:lnTo>
                        <a:pt x="727" y="101"/>
                      </a:lnTo>
                      <a:lnTo>
                        <a:pt x="715" y="103"/>
                      </a:lnTo>
                      <a:lnTo>
                        <a:pt x="715" y="103"/>
                      </a:lnTo>
                      <a:lnTo>
                        <a:pt x="713" y="103"/>
                      </a:lnTo>
                      <a:lnTo>
                        <a:pt x="713" y="103"/>
                      </a:lnTo>
                      <a:lnTo>
                        <a:pt x="711" y="103"/>
                      </a:lnTo>
                      <a:lnTo>
                        <a:pt x="711" y="103"/>
                      </a:lnTo>
                      <a:lnTo>
                        <a:pt x="709" y="105"/>
                      </a:lnTo>
                      <a:lnTo>
                        <a:pt x="709" y="105"/>
                      </a:lnTo>
                      <a:lnTo>
                        <a:pt x="693" y="101"/>
                      </a:lnTo>
                      <a:lnTo>
                        <a:pt x="693" y="101"/>
                      </a:lnTo>
                      <a:lnTo>
                        <a:pt x="693" y="99"/>
                      </a:lnTo>
                      <a:lnTo>
                        <a:pt x="693" y="99"/>
                      </a:lnTo>
                      <a:lnTo>
                        <a:pt x="685" y="93"/>
                      </a:lnTo>
                      <a:lnTo>
                        <a:pt x="678" y="85"/>
                      </a:lnTo>
                      <a:lnTo>
                        <a:pt x="678" y="85"/>
                      </a:lnTo>
                      <a:lnTo>
                        <a:pt x="668" y="69"/>
                      </a:lnTo>
                      <a:lnTo>
                        <a:pt x="668" y="69"/>
                      </a:lnTo>
                      <a:lnTo>
                        <a:pt x="662" y="57"/>
                      </a:lnTo>
                      <a:lnTo>
                        <a:pt x="656" y="47"/>
                      </a:lnTo>
                      <a:lnTo>
                        <a:pt x="656" y="47"/>
                      </a:lnTo>
                      <a:lnTo>
                        <a:pt x="646" y="17"/>
                      </a:lnTo>
                      <a:lnTo>
                        <a:pt x="646" y="17"/>
                      </a:lnTo>
                      <a:lnTo>
                        <a:pt x="620" y="27"/>
                      </a:lnTo>
                      <a:lnTo>
                        <a:pt x="620" y="27"/>
                      </a:lnTo>
                      <a:lnTo>
                        <a:pt x="598" y="33"/>
                      </a:lnTo>
                      <a:lnTo>
                        <a:pt x="580" y="41"/>
                      </a:lnTo>
                      <a:lnTo>
                        <a:pt x="564" y="51"/>
                      </a:lnTo>
                      <a:lnTo>
                        <a:pt x="552" y="59"/>
                      </a:lnTo>
                      <a:lnTo>
                        <a:pt x="540" y="71"/>
                      </a:lnTo>
                      <a:lnTo>
                        <a:pt x="530" y="83"/>
                      </a:lnTo>
                      <a:lnTo>
                        <a:pt x="522" y="99"/>
                      </a:lnTo>
                      <a:lnTo>
                        <a:pt x="516" y="117"/>
                      </a:lnTo>
                      <a:lnTo>
                        <a:pt x="516" y="117"/>
                      </a:lnTo>
                      <a:lnTo>
                        <a:pt x="511" y="133"/>
                      </a:lnTo>
                      <a:lnTo>
                        <a:pt x="505" y="149"/>
                      </a:lnTo>
                      <a:lnTo>
                        <a:pt x="495" y="165"/>
                      </a:lnTo>
                      <a:lnTo>
                        <a:pt x="485" y="178"/>
                      </a:lnTo>
                      <a:lnTo>
                        <a:pt x="463" y="204"/>
                      </a:lnTo>
                      <a:lnTo>
                        <a:pt x="441" y="228"/>
                      </a:lnTo>
                      <a:lnTo>
                        <a:pt x="441" y="228"/>
                      </a:lnTo>
                      <a:lnTo>
                        <a:pt x="419" y="252"/>
                      </a:lnTo>
                      <a:lnTo>
                        <a:pt x="419" y="252"/>
                      </a:lnTo>
                      <a:lnTo>
                        <a:pt x="413" y="256"/>
                      </a:lnTo>
                      <a:lnTo>
                        <a:pt x="405" y="262"/>
                      </a:lnTo>
                      <a:lnTo>
                        <a:pt x="395" y="266"/>
                      </a:lnTo>
                      <a:lnTo>
                        <a:pt x="383" y="266"/>
                      </a:lnTo>
                      <a:lnTo>
                        <a:pt x="383" y="266"/>
                      </a:lnTo>
                      <a:lnTo>
                        <a:pt x="367" y="266"/>
                      </a:lnTo>
                      <a:lnTo>
                        <a:pt x="347" y="260"/>
                      </a:lnTo>
                      <a:lnTo>
                        <a:pt x="330" y="250"/>
                      </a:lnTo>
                      <a:lnTo>
                        <a:pt x="320" y="244"/>
                      </a:lnTo>
                      <a:lnTo>
                        <a:pt x="312" y="238"/>
                      </a:lnTo>
                      <a:lnTo>
                        <a:pt x="312" y="238"/>
                      </a:lnTo>
                      <a:lnTo>
                        <a:pt x="306" y="230"/>
                      </a:lnTo>
                      <a:lnTo>
                        <a:pt x="306" y="230"/>
                      </a:lnTo>
                      <a:lnTo>
                        <a:pt x="302" y="234"/>
                      </a:lnTo>
                      <a:lnTo>
                        <a:pt x="302" y="234"/>
                      </a:lnTo>
                      <a:lnTo>
                        <a:pt x="292" y="260"/>
                      </a:lnTo>
                      <a:lnTo>
                        <a:pt x="286" y="272"/>
                      </a:lnTo>
                      <a:lnTo>
                        <a:pt x="276" y="284"/>
                      </a:lnTo>
                      <a:lnTo>
                        <a:pt x="266" y="294"/>
                      </a:lnTo>
                      <a:lnTo>
                        <a:pt x="254" y="302"/>
                      </a:lnTo>
                      <a:lnTo>
                        <a:pt x="238" y="306"/>
                      </a:lnTo>
                      <a:lnTo>
                        <a:pt x="220" y="308"/>
                      </a:lnTo>
                      <a:lnTo>
                        <a:pt x="220" y="308"/>
                      </a:lnTo>
                      <a:lnTo>
                        <a:pt x="202" y="308"/>
                      </a:lnTo>
                      <a:lnTo>
                        <a:pt x="182" y="306"/>
                      </a:lnTo>
                      <a:lnTo>
                        <a:pt x="182" y="306"/>
                      </a:lnTo>
                      <a:lnTo>
                        <a:pt x="173" y="304"/>
                      </a:lnTo>
                      <a:lnTo>
                        <a:pt x="173" y="304"/>
                      </a:lnTo>
                      <a:lnTo>
                        <a:pt x="149" y="300"/>
                      </a:lnTo>
                      <a:lnTo>
                        <a:pt x="125" y="294"/>
                      </a:lnTo>
                      <a:lnTo>
                        <a:pt x="125" y="294"/>
                      </a:lnTo>
                      <a:lnTo>
                        <a:pt x="119" y="306"/>
                      </a:lnTo>
                      <a:lnTo>
                        <a:pt x="113" y="320"/>
                      </a:lnTo>
                      <a:lnTo>
                        <a:pt x="111" y="332"/>
                      </a:lnTo>
                      <a:lnTo>
                        <a:pt x="111" y="336"/>
                      </a:lnTo>
                      <a:lnTo>
                        <a:pt x="111" y="340"/>
                      </a:lnTo>
                      <a:lnTo>
                        <a:pt x="111" y="340"/>
                      </a:lnTo>
                      <a:lnTo>
                        <a:pt x="121" y="355"/>
                      </a:lnTo>
                      <a:lnTo>
                        <a:pt x="125" y="369"/>
                      </a:lnTo>
                      <a:lnTo>
                        <a:pt x="125" y="383"/>
                      </a:lnTo>
                      <a:lnTo>
                        <a:pt x="125" y="395"/>
                      </a:lnTo>
                      <a:lnTo>
                        <a:pt x="121" y="409"/>
                      </a:lnTo>
                      <a:lnTo>
                        <a:pt x="115" y="421"/>
                      </a:lnTo>
                      <a:lnTo>
                        <a:pt x="103" y="447"/>
                      </a:lnTo>
                      <a:lnTo>
                        <a:pt x="103" y="447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12" y="681"/>
                      </a:lnTo>
                      <a:lnTo>
                        <a:pt x="23" y="681"/>
                      </a:lnTo>
                      <a:lnTo>
                        <a:pt x="23" y="681"/>
                      </a:lnTo>
                      <a:lnTo>
                        <a:pt x="31" y="681"/>
                      </a:lnTo>
                      <a:lnTo>
                        <a:pt x="37" y="679"/>
                      </a:lnTo>
                      <a:lnTo>
                        <a:pt x="41" y="677"/>
                      </a:lnTo>
                      <a:lnTo>
                        <a:pt x="47" y="673"/>
                      </a:lnTo>
                      <a:lnTo>
                        <a:pt x="49" y="668"/>
                      </a:lnTo>
                      <a:lnTo>
                        <a:pt x="53" y="660"/>
                      </a:lnTo>
                      <a:lnTo>
                        <a:pt x="57" y="642"/>
                      </a:lnTo>
                      <a:lnTo>
                        <a:pt x="57" y="642"/>
                      </a:lnTo>
                      <a:lnTo>
                        <a:pt x="57" y="632"/>
                      </a:lnTo>
                      <a:lnTo>
                        <a:pt x="61" y="620"/>
                      </a:lnTo>
                      <a:lnTo>
                        <a:pt x="63" y="610"/>
                      </a:lnTo>
                      <a:lnTo>
                        <a:pt x="69" y="602"/>
                      </a:lnTo>
                      <a:lnTo>
                        <a:pt x="69" y="602"/>
                      </a:lnTo>
                      <a:lnTo>
                        <a:pt x="79" y="592"/>
                      </a:lnTo>
                      <a:lnTo>
                        <a:pt x="89" y="586"/>
                      </a:lnTo>
                      <a:lnTo>
                        <a:pt x="97" y="582"/>
                      </a:lnTo>
                      <a:lnTo>
                        <a:pt x="107" y="582"/>
                      </a:lnTo>
                      <a:lnTo>
                        <a:pt x="107" y="582"/>
                      </a:lnTo>
                      <a:lnTo>
                        <a:pt x="117" y="582"/>
                      </a:lnTo>
                      <a:lnTo>
                        <a:pt x="127" y="586"/>
                      </a:lnTo>
                      <a:lnTo>
                        <a:pt x="149" y="594"/>
                      </a:lnTo>
                      <a:lnTo>
                        <a:pt x="169" y="600"/>
                      </a:lnTo>
                      <a:lnTo>
                        <a:pt x="179" y="604"/>
                      </a:lnTo>
                      <a:lnTo>
                        <a:pt x="188" y="604"/>
                      </a:lnTo>
                      <a:lnTo>
                        <a:pt x="188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204" y="606"/>
                      </a:lnTo>
                      <a:lnTo>
                        <a:pt x="212" y="610"/>
                      </a:lnTo>
                      <a:lnTo>
                        <a:pt x="220" y="616"/>
                      </a:lnTo>
                      <a:lnTo>
                        <a:pt x="224" y="624"/>
                      </a:lnTo>
                      <a:lnTo>
                        <a:pt x="224" y="624"/>
                      </a:lnTo>
                      <a:lnTo>
                        <a:pt x="230" y="642"/>
                      </a:lnTo>
                      <a:lnTo>
                        <a:pt x="236" y="660"/>
                      </a:lnTo>
                      <a:lnTo>
                        <a:pt x="244" y="675"/>
                      </a:lnTo>
                      <a:lnTo>
                        <a:pt x="254" y="691"/>
                      </a:lnTo>
                      <a:lnTo>
                        <a:pt x="264" y="705"/>
                      </a:lnTo>
                      <a:lnTo>
                        <a:pt x="274" y="717"/>
                      </a:lnTo>
                      <a:lnTo>
                        <a:pt x="286" y="729"/>
                      </a:lnTo>
                      <a:lnTo>
                        <a:pt x="298" y="739"/>
                      </a:lnTo>
                      <a:lnTo>
                        <a:pt x="312" y="747"/>
                      </a:lnTo>
                      <a:lnTo>
                        <a:pt x="326" y="755"/>
                      </a:lnTo>
                      <a:lnTo>
                        <a:pt x="357" y="769"/>
                      </a:lnTo>
                      <a:lnTo>
                        <a:pt x="391" y="779"/>
                      </a:lnTo>
                      <a:lnTo>
                        <a:pt x="427" y="787"/>
                      </a:lnTo>
                      <a:lnTo>
                        <a:pt x="427" y="787"/>
                      </a:lnTo>
                      <a:lnTo>
                        <a:pt x="441" y="793"/>
                      </a:lnTo>
                      <a:lnTo>
                        <a:pt x="455" y="799"/>
                      </a:lnTo>
                      <a:lnTo>
                        <a:pt x="467" y="809"/>
                      </a:lnTo>
                      <a:lnTo>
                        <a:pt x="479" y="819"/>
                      </a:lnTo>
                      <a:lnTo>
                        <a:pt x="479" y="819"/>
                      </a:lnTo>
                      <a:lnTo>
                        <a:pt x="487" y="829"/>
                      </a:lnTo>
                      <a:lnTo>
                        <a:pt x="499" y="839"/>
                      </a:lnTo>
                      <a:lnTo>
                        <a:pt x="512" y="846"/>
                      </a:lnTo>
                      <a:lnTo>
                        <a:pt x="526" y="852"/>
                      </a:lnTo>
                      <a:lnTo>
                        <a:pt x="540" y="858"/>
                      </a:lnTo>
                      <a:lnTo>
                        <a:pt x="554" y="862"/>
                      </a:lnTo>
                      <a:lnTo>
                        <a:pt x="570" y="864"/>
                      </a:lnTo>
                      <a:lnTo>
                        <a:pt x="586" y="866"/>
                      </a:lnTo>
                      <a:lnTo>
                        <a:pt x="586" y="866"/>
                      </a:lnTo>
                      <a:lnTo>
                        <a:pt x="596" y="864"/>
                      </a:lnTo>
                      <a:lnTo>
                        <a:pt x="608" y="862"/>
                      </a:lnTo>
                      <a:lnTo>
                        <a:pt x="620" y="860"/>
                      </a:lnTo>
                      <a:lnTo>
                        <a:pt x="630" y="856"/>
                      </a:lnTo>
                      <a:lnTo>
                        <a:pt x="630" y="856"/>
                      </a:lnTo>
                      <a:lnTo>
                        <a:pt x="642" y="850"/>
                      </a:lnTo>
                      <a:lnTo>
                        <a:pt x="658" y="850"/>
                      </a:lnTo>
                      <a:lnTo>
                        <a:pt x="658" y="850"/>
                      </a:lnTo>
                      <a:lnTo>
                        <a:pt x="666" y="850"/>
                      </a:lnTo>
                      <a:lnTo>
                        <a:pt x="676" y="852"/>
                      </a:lnTo>
                      <a:lnTo>
                        <a:pt x="683" y="856"/>
                      </a:lnTo>
                      <a:lnTo>
                        <a:pt x="693" y="860"/>
                      </a:lnTo>
                      <a:lnTo>
                        <a:pt x="701" y="866"/>
                      </a:lnTo>
                      <a:lnTo>
                        <a:pt x="709" y="874"/>
                      </a:lnTo>
                      <a:lnTo>
                        <a:pt x="715" y="882"/>
                      </a:lnTo>
                      <a:lnTo>
                        <a:pt x="721" y="890"/>
                      </a:lnTo>
                      <a:lnTo>
                        <a:pt x="721" y="890"/>
                      </a:lnTo>
                      <a:lnTo>
                        <a:pt x="727" y="906"/>
                      </a:lnTo>
                      <a:lnTo>
                        <a:pt x="731" y="920"/>
                      </a:lnTo>
                      <a:lnTo>
                        <a:pt x="733" y="936"/>
                      </a:lnTo>
                      <a:lnTo>
                        <a:pt x="731" y="950"/>
                      </a:lnTo>
                      <a:lnTo>
                        <a:pt x="727" y="962"/>
                      </a:lnTo>
                      <a:lnTo>
                        <a:pt x="721" y="976"/>
                      </a:lnTo>
                      <a:lnTo>
                        <a:pt x="713" y="986"/>
                      </a:lnTo>
                      <a:lnTo>
                        <a:pt x="703" y="994"/>
                      </a:lnTo>
                      <a:lnTo>
                        <a:pt x="703" y="994"/>
                      </a:lnTo>
                      <a:lnTo>
                        <a:pt x="685" y="1005"/>
                      </a:lnTo>
                      <a:lnTo>
                        <a:pt x="672" y="1013"/>
                      </a:lnTo>
                      <a:lnTo>
                        <a:pt x="664" y="1023"/>
                      </a:lnTo>
                      <a:lnTo>
                        <a:pt x="660" y="1031"/>
                      </a:lnTo>
                      <a:lnTo>
                        <a:pt x="662" y="1041"/>
                      </a:lnTo>
                      <a:lnTo>
                        <a:pt x="666" y="1051"/>
                      </a:lnTo>
                      <a:lnTo>
                        <a:pt x="676" y="1065"/>
                      </a:lnTo>
                      <a:lnTo>
                        <a:pt x="691" y="1081"/>
                      </a:lnTo>
                      <a:lnTo>
                        <a:pt x="691" y="1081"/>
                      </a:lnTo>
                      <a:lnTo>
                        <a:pt x="725" y="1117"/>
                      </a:lnTo>
                      <a:lnTo>
                        <a:pt x="741" y="1135"/>
                      </a:lnTo>
                      <a:lnTo>
                        <a:pt x="757" y="1155"/>
                      </a:lnTo>
                      <a:lnTo>
                        <a:pt x="771" y="1174"/>
                      </a:lnTo>
                      <a:lnTo>
                        <a:pt x="785" y="1196"/>
                      </a:lnTo>
                      <a:lnTo>
                        <a:pt x="795" y="1220"/>
                      </a:lnTo>
                      <a:lnTo>
                        <a:pt x="803" y="1244"/>
                      </a:lnTo>
                      <a:lnTo>
                        <a:pt x="803" y="1244"/>
                      </a:lnTo>
                      <a:lnTo>
                        <a:pt x="805" y="1252"/>
                      </a:lnTo>
                      <a:lnTo>
                        <a:pt x="809" y="1258"/>
                      </a:lnTo>
                      <a:lnTo>
                        <a:pt x="819" y="1270"/>
                      </a:lnTo>
                      <a:lnTo>
                        <a:pt x="837" y="1290"/>
                      </a:lnTo>
                      <a:lnTo>
                        <a:pt x="837" y="1290"/>
                      </a:lnTo>
                      <a:lnTo>
                        <a:pt x="1013" y="1188"/>
                      </a:lnTo>
                      <a:lnTo>
                        <a:pt x="1013" y="1188"/>
                      </a:lnTo>
                      <a:lnTo>
                        <a:pt x="998" y="1169"/>
                      </a:lnTo>
                      <a:lnTo>
                        <a:pt x="980" y="1149"/>
                      </a:lnTo>
                      <a:lnTo>
                        <a:pt x="980" y="1149"/>
                      </a:lnTo>
                      <a:lnTo>
                        <a:pt x="964" y="1133"/>
                      </a:lnTo>
                      <a:lnTo>
                        <a:pt x="952" y="1117"/>
                      </a:lnTo>
                      <a:lnTo>
                        <a:pt x="942" y="1101"/>
                      </a:lnTo>
                      <a:lnTo>
                        <a:pt x="938" y="1085"/>
                      </a:lnTo>
                      <a:lnTo>
                        <a:pt x="936" y="1069"/>
                      </a:lnTo>
                      <a:lnTo>
                        <a:pt x="940" y="1055"/>
                      </a:lnTo>
                      <a:lnTo>
                        <a:pt x="946" y="1039"/>
                      </a:lnTo>
                      <a:lnTo>
                        <a:pt x="956" y="1025"/>
                      </a:lnTo>
                      <a:lnTo>
                        <a:pt x="956" y="1025"/>
                      </a:lnTo>
                      <a:lnTo>
                        <a:pt x="960" y="1011"/>
                      </a:lnTo>
                      <a:lnTo>
                        <a:pt x="970" y="1002"/>
                      </a:lnTo>
                      <a:lnTo>
                        <a:pt x="970" y="1002"/>
                      </a:lnTo>
                      <a:lnTo>
                        <a:pt x="1023" y="950"/>
                      </a:lnTo>
                      <a:lnTo>
                        <a:pt x="1049" y="924"/>
                      </a:lnTo>
                      <a:lnTo>
                        <a:pt x="1071" y="898"/>
                      </a:lnTo>
                      <a:lnTo>
                        <a:pt x="1091" y="870"/>
                      </a:lnTo>
                      <a:lnTo>
                        <a:pt x="1109" y="840"/>
                      </a:lnTo>
                      <a:lnTo>
                        <a:pt x="1123" y="809"/>
                      </a:lnTo>
                      <a:lnTo>
                        <a:pt x="1133" y="773"/>
                      </a:lnTo>
                      <a:lnTo>
                        <a:pt x="1133" y="773"/>
                      </a:lnTo>
                      <a:lnTo>
                        <a:pt x="1135" y="763"/>
                      </a:lnTo>
                      <a:lnTo>
                        <a:pt x="1139" y="753"/>
                      </a:lnTo>
                      <a:lnTo>
                        <a:pt x="1151" y="735"/>
                      </a:lnTo>
                      <a:lnTo>
                        <a:pt x="1163" y="719"/>
                      </a:lnTo>
                      <a:lnTo>
                        <a:pt x="1177" y="703"/>
                      </a:lnTo>
                      <a:lnTo>
                        <a:pt x="1177" y="703"/>
                      </a:lnTo>
                      <a:lnTo>
                        <a:pt x="1192" y="685"/>
                      </a:lnTo>
                      <a:lnTo>
                        <a:pt x="1192" y="685"/>
                      </a:lnTo>
                      <a:lnTo>
                        <a:pt x="1224" y="644"/>
                      </a:lnTo>
                      <a:lnTo>
                        <a:pt x="1224" y="644"/>
                      </a:lnTo>
                      <a:lnTo>
                        <a:pt x="1262" y="594"/>
                      </a:lnTo>
                      <a:lnTo>
                        <a:pt x="1262" y="594"/>
                      </a:lnTo>
                      <a:lnTo>
                        <a:pt x="1288" y="558"/>
                      </a:lnTo>
                      <a:lnTo>
                        <a:pt x="1288" y="558"/>
                      </a:lnTo>
                      <a:lnTo>
                        <a:pt x="1286" y="554"/>
                      </a:lnTo>
                      <a:lnTo>
                        <a:pt x="1286" y="554"/>
                      </a:lnTo>
                      <a:lnTo>
                        <a:pt x="1284" y="540"/>
                      </a:lnTo>
                      <a:lnTo>
                        <a:pt x="1284" y="540"/>
                      </a:lnTo>
                      <a:lnTo>
                        <a:pt x="1282" y="530"/>
                      </a:lnTo>
                      <a:lnTo>
                        <a:pt x="1282" y="530"/>
                      </a:lnTo>
                      <a:lnTo>
                        <a:pt x="1284" y="516"/>
                      </a:lnTo>
                      <a:lnTo>
                        <a:pt x="1288" y="505"/>
                      </a:lnTo>
                      <a:lnTo>
                        <a:pt x="1296" y="495"/>
                      </a:lnTo>
                      <a:lnTo>
                        <a:pt x="1308" y="489"/>
                      </a:lnTo>
                      <a:lnTo>
                        <a:pt x="1308" y="489"/>
                      </a:lnTo>
                      <a:lnTo>
                        <a:pt x="1322" y="483"/>
                      </a:lnTo>
                      <a:lnTo>
                        <a:pt x="1322" y="483"/>
                      </a:lnTo>
                      <a:lnTo>
                        <a:pt x="1343" y="473"/>
                      </a:lnTo>
                      <a:lnTo>
                        <a:pt x="1357" y="469"/>
                      </a:lnTo>
                      <a:lnTo>
                        <a:pt x="1373" y="467"/>
                      </a:lnTo>
                      <a:lnTo>
                        <a:pt x="1373" y="467"/>
                      </a:lnTo>
                      <a:lnTo>
                        <a:pt x="1381" y="467"/>
                      </a:lnTo>
                      <a:lnTo>
                        <a:pt x="1381" y="467"/>
                      </a:lnTo>
                      <a:lnTo>
                        <a:pt x="1383" y="467"/>
                      </a:lnTo>
                      <a:lnTo>
                        <a:pt x="1383" y="467"/>
                      </a:lnTo>
                      <a:lnTo>
                        <a:pt x="1379" y="427"/>
                      </a:lnTo>
                      <a:lnTo>
                        <a:pt x="1375" y="405"/>
                      </a:lnTo>
                      <a:lnTo>
                        <a:pt x="1375" y="385"/>
                      </a:lnTo>
                      <a:lnTo>
                        <a:pt x="1375" y="38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41" name="Freeform 12"/>
                <p:cNvSpPr>
                  <a:spLocks/>
                </p:cNvSpPr>
                <p:nvPr/>
              </p:nvSpPr>
              <p:spPr bwMode="auto">
                <a:xfrm>
                  <a:off x="1922463" y="0"/>
                  <a:ext cx="2022475" cy="1524000"/>
                </a:xfrm>
                <a:custGeom>
                  <a:avLst/>
                  <a:gdLst>
                    <a:gd name="T0" fmla="*/ 302 w 1274"/>
                    <a:gd name="T1" fmla="*/ 891 h 960"/>
                    <a:gd name="T2" fmla="*/ 346 w 1274"/>
                    <a:gd name="T3" fmla="*/ 863 h 960"/>
                    <a:gd name="T4" fmla="*/ 387 w 1274"/>
                    <a:gd name="T5" fmla="*/ 863 h 960"/>
                    <a:gd name="T6" fmla="*/ 423 w 1274"/>
                    <a:gd name="T7" fmla="*/ 873 h 960"/>
                    <a:gd name="T8" fmla="*/ 437 w 1274"/>
                    <a:gd name="T9" fmla="*/ 863 h 960"/>
                    <a:gd name="T10" fmla="*/ 459 w 1274"/>
                    <a:gd name="T11" fmla="*/ 833 h 960"/>
                    <a:gd name="T12" fmla="*/ 558 w 1274"/>
                    <a:gd name="T13" fmla="*/ 779 h 960"/>
                    <a:gd name="T14" fmla="*/ 628 w 1274"/>
                    <a:gd name="T15" fmla="*/ 763 h 960"/>
                    <a:gd name="T16" fmla="*/ 660 w 1274"/>
                    <a:gd name="T17" fmla="*/ 769 h 960"/>
                    <a:gd name="T18" fmla="*/ 698 w 1274"/>
                    <a:gd name="T19" fmla="*/ 791 h 960"/>
                    <a:gd name="T20" fmla="*/ 793 w 1274"/>
                    <a:gd name="T21" fmla="*/ 815 h 960"/>
                    <a:gd name="T22" fmla="*/ 865 w 1274"/>
                    <a:gd name="T23" fmla="*/ 827 h 960"/>
                    <a:gd name="T24" fmla="*/ 908 w 1274"/>
                    <a:gd name="T25" fmla="*/ 853 h 960"/>
                    <a:gd name="T26" fmla="*/ 962 w 1274"/>
                    <a:gd name="T27" fmla="*/ 887 h 960"/>
                    <a:gd name="T28" fmla="*/ 1026 w 1274"/>
                    <a:gd name="T29" fmla="*/ 899 h 960"/>
                    <a:gd name="T30" fmla="*/ 1037 w 1274"/>
                    <a:gd name="T31" fmla="*/ 869 h 960"/>
                    <a:gd name="T32" fmla="*/ 1059 w 1274"/>
                    <a:gd name="T33" fmla="*/ 839 h 960"/>
                    <a:gd name="T34" fmla="*/ 1155 w 1274"/>
                    <a:gd name="T35" fmla="*/ 749 h 960"/>
                    <a:gd name="T36" fmla="*/ 1218 w 1274"/>
                    <a:gd name="T37" fmla="*/ 708 h 960"/>
                    <a:gd name="T38" fmla="*/ 1274 w 1274"/>
                    <a:gd name="T39" fmla="*/ 678 h 960"/>
                    <a:gd name="T40" fmla="*/ 1258 w 1274"/>
                    <a:gd name="T41" fmla="*/ 652 h 960"/>
                    <a:gd name="T42" fmla="*/ 1179 w 1274"/>
                    <a:gd name="T43" fmla="*/ 624 h 960"/>
                    <a:gd name="T44" fmla="*/ 1125 w 1274"/>
                    <a:gd name="T45" fmla="*/ 559 h 960"/>
                    <a:gd name="T46" fmla="*/ 1107 w 1274"/>
                    <a:gd name="T47" fmla="*/ 513 h 960"/>
                    <a:gd name="T48" fmla="*/ 1111 w 1274"/>
                    <a:gd name="T49" fmla="*/ 469 h 960"/>
                    <a:gd name="T50" fmla="*/ 1133 w 1274"/>
                    <a:gd name="T51" fmla="*/ 417 h 960"/>
                    <a:gd name="T52" fmla="*/ 1133 w 1274"/>
                    <a:gd name="T53" fmla="*/ 364 h 960"/>
                    <a:gd name="T54" fmla="*/ 1087 w 1274"/>
                    <a:gd name="T55" fmla="*/ 340 h 960"/>
                    <a:gd name="T56" fmla="*/ 1018 w 1274"/>
                    <a:gd name="T57" fmla="*/ 336 h 960"/>
                    <a:gd name="T58" fmla="*/ 918 w 1274"/>
                    <a:gd name="T59" fmla="*/ 342 h 960"/>
                    <a:gd name="T60" fmla="*/ 865 w 1274"/>
                    <a:gd name="T61" fmla="*/ 330 h 960"/>
                    <a:gd name="T62" fmla="*/ 829 w 1274"/>
                    <a:gd name="T63" fmla="*/ 272 h 960"/>
                    <a:gd name="T64" fmla="*/ 823 w 1274"/>
                    <a:gd name="T65" fmla="*/ 217 h 960"/>
                    <a:gd name="T66" fmla="*/ 799 w 1274"/>
                    <a:gd name="T67" fmla="*/ 161 h 960"/>
                    <a:gd name="T68" fmla="*/ 765 w 1274"/>
                    <a:gd name="T69" fmla="*/ 105 h 960"/>
                    <a:gd name="T70" fmla="*/ 765 w 1274"/>
                    <a:gd name="T71" fmla="*/ 66 h 960"/>
                    <a:gd name="T72" fmla="*/ 952 w 1274"/>
                    <a:gd name="T73" fmla="*/ 205 h 960"/>
                    <a:gd name="T74" fmla="*/ 940 w 1274"/>
                    <a:gd name="T75" fmla="*/ 137 h 960"/>
                    <a:gd name="T76" fmla="*/ 894 w 1274"/>
                    <a:gd name="T77" fmla="*/ 82 h 960"/>
                    <a:gd name="T78" fmla="*/ 793 w 1274"/>
                    <a:gd name="T79" fmla="*/ 16 h 960"/>
                    <a:gd name="T80" fmla="*/ 688 w 1274"/>
                    <a:gd name="T81" fmla="*/ 2 h 960"/>
                    <a:gd name="T82" fmla="*/ 523 w 1274"/>
                    <a:gd name="T83" fmla="*/ 4 h 960"/>
                    <a:gd name="T84" fmla="*/ 358 w 1274"/>
                    <a:gd name="T85" fmla="*/ 16 h 960"/>
                    <a:gd name="T86" fmla="*/ 322 w 1274"/>
                    <a:gd name="T87" fmla="*/ 36 h 960"/>
                    <a:gd name="T88" fmla="*/ 296 w 1274"/>
                    <a:gd name="T89" fmla="*/ 60 h 960"/>
                    <a:gd name="T90" fmla="*/ 244 w 1274"/>
                    <a:gd name="T91" fmla="*/ 76 h 960"/>
                    <a:gd name="T92" fmla="*/ 26 w 1274"/>
                    <a:gd name="T93" fmla="*/ 173 h 960"/>
                    <a:gd name="T94" fmla="*/ 26 w 1274"/>
                    <a:gd name="T95" fmla="*/ 175 h 960"/>
                    <a:gd name="T96" fmla="*/ 59 w 1274"/>
                    <a:gd name="T97" fmla="*/ 376 h 960"/>
                    <a:gd name="T98" fmla="*/ 30 w 1274"/>
                    <a:gd name="T99" fmla="*/ 429 h 960"/>
                    <a:gd name="T100" fmla="*/ 4 w 1274"/>
                    <a:gd name="T101" fmla="*/ 445 h 960"/>
                    <a:gd name="T102" fmla="*/ 32 w 1274"/>
                    <a:gd name="T103" fmla="*/ 495 h 960"/>
                    <a:gd name="T104" fmla="*/ 41 w 1274"/>
                    <a:gd name="T105" fmla="*/ 573 h 960"/>
                    <a:gd name="T106" fmla="*/ 55 w 1274"/>
                    <a:gd name="T107" fmla="*/ 608 h 960"/>
                    <a:gd name="T108" fmla="*/ 81 w 1274"/>
                    <a:gd name="T109" fmla="*/ 646 h 960"/>
                    <a:gd name="T110" fmla="*/ 83 w 1274"/>
                    <a:gd name="T111" fmla="*/ 706 h 960"/>
                    <a:gd name="T112" fmla="*/ 59 w 1274"/>
                    <a:gd name="T113" fmla="*/ 746 h 960"/>
                    <a:gd name="T114" fmla="*/ 45 w 1274"/>
                    <a:gd name="T115" fmla="*/ 829 h 960"/>
                    <a:gd name="T116" fmla="*/ 59 w 1274"/>
                    <a:gd name="T117" fmla="*/ 879 h 960"/>
                    <a:gd name="T118" fmla="*/ 133 w 1274"/>
                    <a:gd name="T119" fmla="*/ 938 h 960"/>
                    <a:gd name="T120" fmla="*/ 179 w 1274"/>
                    <a:gd name="T121" fmla="*/ 956 h 960"/>
                    <a:gd name="T122" fmla="*/ 242 w 1274"/>
                    <a:gd name="T123" fmla="*/ 958 h 960"/>
                    <a:gd name="T124" fmla="*/ 282 w 1274"/>
                    <a:gd name="T125" fmla="*/ 920 h 9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4" h="960">
                      <a:moveTo>
                        <a:pt x="282" y="920"/>
                      </a:moveTo>
                      <a:lnTo>
                        <a:pt x="282" y="920"/>
                      </a:lnTo>
                      <a:lnTo>
                        <a:pt x="292" y="905"/>
                      </a:lnTo>
                      <a:lnTo>
                        <a:pt x="302" y="891"/>
                      </a:lnTo>
                      <a:lnTo>
                        <a:pt x="314" y="881"/>
                      </a:lnTo>
                      <a:lnTo>
                        <a:pt x="324" y="873"/>
                      </a:lnTo>
                      <a:lnTo>
                        <a:pt x="336" y="867"/>
                      </a:lnTo>
                      <a:lnTo>
                        <a:pt x="346" y="863"/>
                      </a:lnTo>
                      <a:lnTo>
                        <a:pt x="358" y="861"/>
                      </a:lnTo>
                      <a:lnTo>
                        <a:pt x="367" y="861"/>
                      </a:lnTo>
                      <a:lnTo>
                        <a:pt x="367" y="861"/>
                      </a:lnTo>
                      <a:lnTo>
                        <a:pt x="387" y="863"/>
                      </a:lnTo>
                      <a:lnTo>
                        <a:pt x="407" y="869"/>
                      </a:lnTo>
                      <a:lnTo>
                        <a:pt x="407" y="869"/>
                      </a:lnTo>
                      <a:lnTo>
                        <a:pt x="417" y="873"/>
                      </a:lnTo>
                      <a:lnTo>
                        <a:pt x="423" y="873"/>
                      </a:lnTo>
                      <a:lnTo>
                        <a:pt x="423" y="873"/>
                      </a:lnTo>
                      <a:lnTo>
                        <a:pt x="425" y="873"/>
                      </a:lnTo>
                      <a:lnTo>
                        <a:pt x="431" y="871"/>
                      </a:lnTo>
                      <a:lnTo>
                        <a:pt x="437" y="863"/>
                      </a:lnTo>
                      <a:lnTo>
                        <a:pt x="445" y="849"/>
                      </a:lnTo>
                      <a:lnTo>
                        <a:pt x="445" y="849"/>
                      </a:lnTo>
                      <a:lnTo>
                        <a:pt x="451" y="841"/>
                      </a:lnTo>
                      <a:lnTo>
                        <a:pt x="459" y="833"/>
                      </a:lnTo>
                      <a:lnTo>
                        <a:pt x="477" y="817"/>
                      </a:lnTo>
                      <a:lnTo>
                        <a:pt x="503" y="803"/>
                      </a:lnTo>
                      <a:lnTo>
                        <a:pt x="529" y="789"/>
                      </a:lnTo>
                      <a:lnTo>
                        <a:pt x="558" y="779"/>
                      </a:lnTo>
                      <a:lnTo>
                        <a:pt x="584" y="771"/>
                      </a:lnTo>
                      <a:lnTo>
                        <a:pt x="608" y="765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40" y="763"/>
                      </a:lnTo>
                      <a:lnTo>
                        <a:pt x="652" y="767"/>
                      </a:lnTo>
                      <a:lnTo>
                        <a:pt x="660" y="769"/>
                      </a:lnTo>
                      <a:lnTo>
                        <a:pt x="670" y="775"/>
                      </a:lnTo>
                      <a:lnTo>
                        <a:pt x="670" y="775"/>
                      </a:lnTo>
                      <a:lnTo>
                        <a:pt x="682" y="785"/>
                      </a:lnTo>
                      <a:lnTo>
                        <a:pt x="698" y="791"/>
                      </a:lnTo>
                      <a:lnTo>
                        <a:pt x="711" y="797"/>
                      </a:lnTo>
                      <a:lnTo>
                        <a:pt x="727" y="803"/>
                      </a:lnTo>
                      <a:lnTo>
                        <a:pt x="759" y="809"/>
                      </a:lnTo>
                      <a:lnTo>
                        <a:pt x="793" y="815"/>
                      </a:lnTo>
                      <a:lnTo>
                        <a:pt x="793" y="815"/>
                      </a:lnTo>
                      <a:lnTo>
                        <a:pt x="849" y="823"/>
                      </a:lnTo>
                      <a:lnTo>
                        <a:pt x="849" y="823"/>
                      </a:lnTo>
                      <a:lnTo>
                        <a:pt x="865" y="827"/>
                      </a:lnTo>
                      <a:lnTo>
                        <a:pt x="880" y="833"/>
                      </a:lnTo>
                      <a:lnTo>
                        <a:pt x="896" y="841"/>
                      </a:lnTo>
                      <a:lnTo>
                        <a:pt x="908" y="853"/>
                      </a:lnTo>
                      <a:lnTo>
                        <a:pt x="908" y="853"/>
                      </a:lnTo>
                      <a:lnTo>
                        <a:pt x="920" y="865"/>
                      </a:lnTo>
                      <a:lnTo>
                        <a:pt x="934" y="873"/>
                      </a:lnTo>
                      <a:lnTo>
                        <a:pt x="946" y="881"/>
                      </a:lnTo>
                      <a:lnTo>
                        <a:pt x="962" y="887"/>
                      </a:lnTo>
                      <a:lnTo>
                        <a:pt x="976" y="891"/>
                      </a:lnTo>
                      <a:lnTo>
                        <a:pt x="992" y="895"/>
                      </a:lnTo>
                      <a:lnTo>
                        <a:pt x="1026" y="899"/>
                      </a:lnTo>
                      <a:lnTo>
                        <a:pt x="1026" y="899"/>
                      </a:lnTo>
                      <a:lnTo>
                        <a:pt x="1030" y="891"/>
                      </a:lnTo>
                      <a:lnTo>
                        <a:pt x="1033" y="881"/>
                      </a:lnTo>
                      <a:lnTo>
                        <a:pt x="1033" y="881"/>
                      </a:lnTo>
                      <a:lnTo>
                        <a:pt x="1037" y="869"/>
                      </a:lnTo>
                      <a:lnTo>
                        <a:pt x="1043" y="857"/>
                      </a:lnTo>
                      <a:lnTo>
                        <a:pt x="1051" y="847"/>
                      </a:lnTo>
                      <a:lnTo>
                        <a:pt x="1059" y="839"/>
                      </a:lnTo>
                      <a:lnTo>
                        <a:pt x="1059" y="839"/>
                      </a:lnTo>
                      <a:lnTo>
                        <a:pt x="1081" y="823"/>
                      </a:lnTo>
                      <a:lnTo>
                        <a:pt x="1099" y="805"/>
                      </a:lnTo>
                      <a:lnTo>
                        <a:pt x="1135" y="767"/>
                      </a:lnTo>
                      <a:lnTo>
                        <a:pt x="1155" y="749"/>
                      </a:lnTo>
                      <a:lnTo>
                        <a:pt x="1173" y="734"/>
                      </a:lnTo>
                      <a:lnTo>
                        <a:pt x="1195" y="720"/>
                      </a:lnTo>
                      <a:lnTo>
                        <a:pt x="1218" y="708"/>
                      </a:lnTo>
                      <a:lnTo>
                        <a:pt x="1218" y="708"/>
                      </a:lnTo>
                      <a:lnTo>
                        <a:pt x="1232" y="702"/>
                      </a:lnTo>
                      <a:lnTo>
                        <a:pt x="1246" y="694"/>
                      </a:lnTo>
                      <a:lnTo>
                        <a:pt x="1274" y="678"/>
                      </a:lnTo>
                      <a:lnTo>
                        <a:pt x="1274" y="678"/>
                      </a:lnTo>
                      <a:lnTo>
                        <a:pt x="1264" y="652"/>
                      </a:lnTo>
                      <a:lnTo>
                        <a:pt x="1264" y="652"/>
                      </a:lnTo>
                      <a:lnTo>
                        <a:pt x="1258" y="652"/>
                      </a:lnTo>
                      <a:lnTo>
                        <a:pt x="1258" y="652"/>
                      </a:lnTo>
                      <a:lnTo>
                        <a:pt x="1234" y="650"/>
                      </a:lnTo>
                      <a:lnTo>
                        <a:pt x="1212" y="644"/>
                      </a:lnTo>
                      <a:lnTo>
                        <a:pt x="1195" y="636"/>
                      </a:lnTo>
                      <a:lnTo>
                        <a:pt x="1179" y="624"/>
                      </a:lnTo>
                      <a:lnTo>
                        <a:pt x="1163" y="610"/>
                      </a:lnTo>
                      <a:lnTo>
                        <a:pt x="1149" y="594"/>
                      </a:lnTo>
                      <a:lnTo>
                        <a:pt x="1137" y="577"/>
                      </a:lnTo>
                      <a:lnTo>
                        <a:pt x="1125" y="559"/>
                      </a:lnTo>
                      <a:lnTo>
                        <a:pt x="1125" y="559"/>
                      </a:lnTo>
                      <a:lnTo>
                        <a:pt x="1113" y="535"/>
                      </a:lnTo>
                      <a:lnTo>
                        <a:pt x="1109" y="525"/>
                      </a:lnTo>
                      <a:lnTo>
                        <a:pt x="1107" y="513"/>
                      </a:lnTo>
                      <a:lnTo>
                        <a:pt x="1105" y="503"/>
                      </a:lnTo>
                      <a:lnTo>
                        <a:pt x="1105" y="493"/>
                      </a:lnTo>
                      <a:lnTo>
                        <a:pt x="1107" y="481"/>
                      </a:lnTo>
                      <a:lnTo>
                        <a:pt x="1111" y="469"/>
                      </a:lnTo>
                      <a:lnTo>
                        <a:pt x="1111" y="469"/>
                      </a:lnTo>
                      <a:lnTo>
                        <a:pt x="1123" y="443"/>
                      </a:lnTo>
                      <a:lnTo>
                        <a:pt x="1133" y="417"/>
                      </a:lnTo>
                      <a:lnTo>
                        <a:pt x="1133" y="417"/>
                      </a:lnTo>
                      <a:lnTo>
                        <a:pt x="1139" y="402"/>
                      </a:lnTo>
                      <a:lnTo>
                        <a:pt x="1139" y="388"/>
                      </a:lnTo>
                      <a:lnTo>
                        <a:pt x="1139" y="376"/>
                      </a:lnTo>
                      <a:lnTo>
                        <a:pt x="1133" y="364"/>
                      </a:lnTo>
                      <a:lnTo>
                        <a:pt x="1127" y="354"/>
                      </a:lnTo>
                      <a:lnTo>
                        <a:pt x="1117" y="348"/>
                      </a:lnTo>
                      <a:lnTo>
                        <a:pt x="1103" y="342"/>
                      </a:lnTo>
                      <a:lnTo>
                        <a:pt x="1087" y="340"/>
                      </a:lnTo>
                      <a:lnTo>
                        <a:pt x="1087" y="340"/>
                      </a:lnTo>
                      <a:lnTo>
                        <a:pt x="1053" y="338"/>
                      </a:lnTo>
                      <a:lnTo>
                        <a:pt x="1018" y="336"/>
                      </a:lnTo>
                      <a:lnTo>
                        <a:pt x="1018" y="336"/>
                      </a:lnTo>
                      <a:lnTo>
                        <a:pt x="980" y="338"/>
                      </a:lnTo>
                      <a:lnTo>
                        <a:pt x="944" y="340"/>
                      </a:lnTo>
                      <a:lnTo>
                        <a:pt x="944" y="340"/>
                      </a:lnTo>
                      <a:lnTo>
                        <a:pt x="918" y="342"/>
                      </a:lnTo>
                      <a:lnTo>
                        <a:pt x="918" y="342"/>
                      </a:lnTo>
                      <a:lnTo>
                        <a:pt x="898" y="342"/>
                      </a:lnTo>
                      <a:lnTo>
                        <a:pt x="880" y="338"/>
                      </a:lnTo>
                      <a:lnTo>
                        <a:pt x="865" y="330"/>
                      </a:lnTo>
                      <a:lnTo>
                        <a:pt x="853" y="320"/>
                      </a:lnTo>
                      <a:lnTo>
                        <a:pt x="841" y="308"/>
                      </a:lnTo>
                      <a:lnTo>
                        <a:pt x="835" y="292"/>
                      </a:lnTo>
                      <a:lnTo>
                        <a:pt x="829" y="272"/>
                      </a:lnTo>
                      <a:lnTo>
                        <a:pt x="827" y="250"/>
                      </a:lnTo>
                      <a:lnTo>
                        <a:pt x="827" y="250"/>
                      </a:lnTo>
                      <a:lnTo>
                        <a:pt x="827" y="233"/>
                      </a:lnTo>
                      <a:lnTo>
                        <a:pt x="823" y="217"/>
                      </a:lnTo>
                      <a:lnTo>
                        <a:pt x="819" y="203"/>
                      </a:lnTo>
                      <a:lnTo>
                        <a:pt x="815" y="187"/>
                      </a:lnTo>
                      <a:lnTo>
                        <a:pt x="807" y="173"/>
                      </a:lnTo>
                      <a:lnTo>
                        <a:pt x="799" y="161"/>
                      </a:lnTo>
                      <a:lnTo>
                        <a:pt x="781" y="133"/>
                      </a:lnTo>
                      <a:lnTo>
                        <a:pt x="781" y="133"/>
                      </a:lnTo>
                      <a:lnTo>
                        <a:pt x="771" y="121"/>
                      </a:lnTo>
                      <a:lnTo>
                        <a:pt x="765" y="105"/>
                      </a:lnTo>
                      <a:lnTo>
                        <a:pt x="749" y="78"/>
                      </a:lnTo>
                      <a:lnTo>
                        <a:pt x="749" y="78"/>
                      </a:lnTo>
                      <a:lnTo>
                        <a:pt x="765" y="66"/>
                      </a:lnTo>
                      <a:lnTo>
                        <a:pt x="765" y="66"/>
                      </a:lnTo>
                      <a:lnTo>
                        <a:pt x="930" y="215"/>
                      </a:lnTo>
                      <a:lnTo>
                        <a:pt x="930" y="215"/>
                      </a:lnTo>
                      <a:lnTo>
                        <a:pt x="952" y="205"/>
                      </a:lnTo>
                      <a:lnTo>
                        <a:pt x="952" y="205"/>
                      </a:lnTo>
                      <a:lnTo>
                        <a:pt x="950" y="185"/>
                      </a:lnTo>
                      <a:lnTo>
                        <a:pt x="948" y="163"/>
                      </a:lnTo>
                      <a:lnTo>
                        <a:pt x="942" y="145"/>
                      </a:lnTo>
                      <a:lnTo>
                        <a:pt x="940" y="137"/>
                      </a:lnTo>
                      <a:lnTo>
                        <a:pt x="934" y="129"/>
                      </a:lnTo>
                      <a:lnTo>
                        <a:pt x="934" y="129"/>
                      </a:lnTo>
                      <a:lnTo>
                        <a:pt x="914" y="105"/>
                      </a:lnTo>
                      <a:lnTo>
                        <a:pt x="894" y="82"/>
                      </a:lnTo>
                      <a:lnTo>
                        <a:pt x="870" y="62"/>
                      </a:lnTo>
                      <a:lnTo>
                        <a:pt x="847" y="44"/>
                      </a:lnTo>
                      <a:lnTo>
                        <a:pt x="821" y="28"/>
                      </a:lnTo>
                      <a:lnTo>
                        <a:pt x="793" y="16"/>
                      </a:lnTo>
                      <a:lnTo>
                        <a:pt x="765" y="8"/>
                      </a:lnTo>
                      <a:lnTo>
                        <a:pt x="733" y="4"/>
                      </a:lnTo>
                      <a:lnTo>
                        <a:pt x="733" y="4"/>
                      </a:lnTo>
                      <a:lnTo>
                        <a:pt x="688" y="2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582" y="2"/>
                      </a:lnTo>
                      <a:lnTo>
                        <a:pt x="523" y="4"/>
                      </a:lnTo>
                      <a:lnTo>
                        <a:pt x="405" y="10"/>
                      </a:lnTo>
                      <a:lnTo>
                        <a:pt x="405" y="10"/>
                      </a:lnTo>
                      <a:lnTo>
                        <a:pt x="381" y="12"/>
                      </a:lnTo>
                      <a:lnTo>
                        <a:pt x="358" y="16"/>
                      </a:lnTo>
                      <a:lnTo>
                        <a:pt x="346" y="20"/>
                      </a:lnTo>
                      <a:lnTo>
                        <a:pt x="336" y="24"/>
                      </a:lnTo>
                      <a:lnTo>
                        <a:pt x="328" y="28"/>
                      </a:lnTo>
                      <a:lnTo>
                        <a:pt x="322" y="36"/>
                      </a:lnTo>
                      <a:lnTo>
                        <a:pt x="322" y="36"/>
                      </a:lnTo>
                      <a:lnTo>
                        <a:pt x="314" y="46"/>
                      </a:lnTo>
                      <a:lnTo>
                        <a:pt x="306" y="54"/>
                      </a:lnTo>
                      <a:lnTo>
                        <a:pt x="296" y="60"/>
                      </a:lnTo>
                      <a:lnTo>
                        <a:pt x="286" y="64"/>
                      </a:lnTo>
                      <a:lnTo>
                        <a:pt x="264" y="70"/>
                      </a:lnTo>
                      <a:lnTo>
                        <a:pt x="254" y="72"/>
                      </a:lnTo>
                      <a:lnTo>
                        <a:pt x="244" y="76"/>
                      </a:lnTo>
                      <a:lnTo>
                        <a:pt x="244" y="76"/>
                      </a:lnTo>
                      <a:lnTo>
                        <a:pt x="135" y="12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4" y="177"/>
                      </a:lnTo>
                      <a:lnTo>
                        <a:pt x="24" y="177"/>
                      </a:lnTo>
                      <a:lnTo>
                        <a:pt x="26" y="175"/>
                      </a:lnTo>
                      <a:lnTo>
                        <a:pt x="26" y="175"/>
                      </a:lnTo>
                      <a:lnTo>
                        <a:pt x="53" y="324"/>
                      </a:lnTo>
                      <a:lnTo>
                        <a:pt x="53" y="324"/>
                      </a:lnTo>
                      <a:lnTo>
                        <a:pt x="57" y="360"/>
                      </a:lnTo>
                      <a:lnTo>
                        <a:pt x="59" y="376"/>
                      </a:lnTo>
                      <a:lnTo>
                        <a:pt x="57" y="392"/>
                      </a:lnTo>
                      <a:lnTo>
                        <a:pt x="51" y="406"/>
                      </a:lnTo>
                      <a:lnTo>
                        <a:pt x="41" y="419"/>
                      </a:lnTo>
                      <a:lnTo>
                        <a:pt x="30" y="429"/>
                      </a:lnTo>
                      <a:lnTo>
                        <a:pt x="10" y="439"/>
                      </a:lnTo>
                      <a:lnTo>
                        <a:pt x="10" y="439"/>
                      </a:lnTo>
                      <a:lnTo>
                        <a:pt x="6" y="441"/>
                      </a:lnTo>
                      <a:lnTo>
                        <a:pt x="4" y="445"/>
                      </a:lnTo>
                      <a:lnTo>
                        <a:pt x="0" y="453"/>
                      </a:lnTo>
                      <a:lnTo>
                        <a:pt x="0" y="453"/>
                      </a:lnTo>
                      <a:lnTo>
                        <a:pt x="26" y="485"/>
                      </a:lnTo>
                      <a:lnTo>
                        <a:pt x="32" y="495"/>
                      </a:lnTo>
                      <a:lnTo>
                        <a:pt x="37" y="507"/>
                      </a:lnTo>
                      <a:lnTo>
                        <a:pt x="39" y="519"/>
                      </a:lnTo>
                      <a:lnTo>
                        <a:pt x="41" y="533"/>
                      </a:lnTo>
                      <a:lnTo>
                        <a:pt x="41" y="573"/>
                      </a:lnTo>
                      <a:lnTo>
                        <a:pt x="41" y="573"/>
                      </a:lnTo>
                      <a:lnTo>
                        <a:pt x="43" y="584"/>
                      </a:lnTo>
                      <a:lnTo>
                        <a:pt x="47" y="596"/>
                      </a:lnTo>
                      <a:lnTo>
                        <a:pt x="55" y="608"/>
                      </a:lnTo>
                      <a:lnTo>
                        <a:pt x="63" y="620"/>
                      </a:lnTo>
                      <a:lnTo>
                        <a:pt x="63" y="620"/>
                      </a:lnTo>
                      <a:lnTo>
                        <a:pt x="73" y="632"/>
                      </a:lnTo>
                      <a:lnTo>
                        <a:pt x="81" y="646"/>
                      </a:lnTo>
                      <a:lnTo>
                        <a:pt x="85" y="660"/>
                      </a:lnTo>
                      <a:lnTo>
                        <a:pt x="87" y="676"/>
                      </a:lnTo>
                      <a:lnTo>
                        <a:pt x="87" y="692"/>
                      </a:lnTo>
                      <a:lnTo>
                        <a:pt x="83" y="706"/>
                      </a:lnTo>
                      <a:lnTo>
                        <a:pt x="77" y="720"/>
                      </a:lnTo>
                      <a:lnTo>
                        <a:pt x="69" y="732"/>
                      </a:lnTo>
                      <a:lnTo>
                        <a:pt x="69" y="732"/>
                      </a:lnTo>
                      <a:lnTo>
                        <a:pt x="59" y="746"/>
                      </a:lnTo>
                      <a:lnTo>
                        <a:pt x="53" y="763"/>
                      </a:lnTo>
                      <a:lnTo>
                        <a:pt x="47" y="785"/>
                      </a:lnTo>
                      <a:lnTo>
                        <a:pt x="45" y="807"/>
                      </a:lnTo>
                      <a:lnTo>
                        <a:pt x="45" y="829"/>
                      </a:lnTo>
                      <a:lnTo>
                        <a:pt x="45" y="851"/>
                      </a:lnTo>
                      <a:lnTo>
                        <a:pt x="51" y="867"/>
                      </a:lnTo>
                      <a:lnTo>
                        <a:pt x="55" y="875"/>
                      </a:lnTo>
                      <a:lnTo>
                        <a:pt x="59" y="879"/>
                      </a:lnTo>
                      <a:lnTo>
                        <a:pt x="59" y="879"/>
                      </a:lnTo>
                      <a:lnTo>
                        <a:pt x="87" y="905"/>
                      </a:lnTo>
                      <a:lnTo>
                        <a:pt x="117" y="928"/>
                      </a:lnTo>
                      <a:lnTo>
                        <a:pt x="133" y="938"/>
                      </a:lnTo>
                      <a:lnTo>
                        <a:pt x="147" y="946"/>
                      </a:lnTo>
                      <a:lnTo>
                        <a:pt x="163" y="952"/>
                      </a:lnTo>
                      <a:lnTo>
                        <a:pt x="179" y="956"/>
                      </a:lnTo>
                      <a:lnTo>
                        <a:pt x="179" y="956"/>
                      </a:lnTo>
                      <a:lnTo>
                        <a:pt x="199" y="958"/>
                      </a:lnTo>
                      <a:lnTo>
                        <a:pt x="218" y="960"/>
                      </a:lnTo>
                      <a:lnTo>
                        <a:pt x="218" y="960"/>
                      </a:lnTo>
                      <a:lnTo>
                        <a:pt x="242" y="958"/>
                      </a:lnTo>
                      <a:lnTo>
                        <a:pt x="254" y="954"/>
                      </a:lnTo>
                      <a:lnTo>
                        <a:pt x="266" y="952"/>
                      </a:lnTo>
                      <a:lnTo>
                        <a:pt x="266" y="952"/>
                      </a:lnTo>
                      <a:lnTo>
                        <a:pt x="282" y="920"/>
                      </a:lnTo>
                      <a:lnTo>
                        <a:pt x="282" y="92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42" name="Freeform 13"/>
                <p:cNvSpPr>
                  <a:spLocks/>
                </p:cNvSpPr>
                <p:nvPr/>
              </p:nvSpPr>
              <p:spPr bwMode="auto">
                <a:xfrm>
                  <a:off x="2846388" y="2970213"/>
                  <a:ext cx="1922463" cy="1754188"/>
                </a:xfrm>
                <a:custGeom>
                  <a:avLst/>
                  <a:gdLst>
                    <a:gd name="T0" fmla="*/ 813 w 1211"/>
                    <a:gd name="T1" fmla="*/ 1000 h 1105"/>
                    <a:gd name="T2" fmla="*/ 843 w 1211"/>
                    <a:gd name="T3" fmla="*/ 972 h 1105"/>
                    <a:gd name="T4" fmla="*/ 887 w 1211"/>
                    <a:gd name="T5" fmla="*/ 964 h 1105"/>
                    <a:gd name="T6" fmla="*/ 867 w 1211"/>
                    <a:gd name="T7" fmla="*/ 912 h 1105"/>
                    <a:gd name="T8" fmla="*/ 877 w 1211"/>
                    <a:gd name="T9" fmla="*/ 874 h 1105"/>
                    <a:gd name="T10" fmla="*/ 923 w 1211"/>
                    <a:gd name="T11" fmla="*/ 849 h 1105"/>
                    <a:gd name="T12" fmla="*/ 964 w 1211"/>
                    <a:gd name="T13" fmla="*/ 845 h 1105"/>
                    <a:gd name="T14" fmla="*/ 990 w 1211"/>
                    <a:gd name="T15" fmla="*/ 843 h 1105"/>
                    <a:gd name="T16" fmla="*/ 1040 w 1211"/>
                    <a:gd name="T17" fmla="*/ 789 h 1105"/>
                    <a:gd name="T18" fmla="*/ 1078 w 1211"/>
                    <a:gd name="T19" fmla="*/ 739 h 1105"/>
                    <a:gd name="T20" fmla="*/ 1147 w 1211"/>
                    <a:gd name="T21" fmla="*/ 650 h 1105"/>
                    <a:gd name="T22" fmla="*/ 1088 w 1211"/>
                    <a:gd name="T23" fmla="*/ 513 h 1105"/>
                    <a:gd name="T24" fmla="*/ 1098 w 1211"/>
                    <a:gd name="T25" fmla="*/ 487 h 1105"/>
                    <a:gd name="T26" fmla="*/ 1169 w 1211"/>
                    <a:gd name="T27" fmla="*/ 471 h 1105"/>
                    <a:gd name="T28" fmla="*/ 1211 w 1211"/>
                    <a:gd name="T29" fmla="*/ 427 h 1105"/>
                    <a:gd name="T30" fmla="*/ 1187 w 1211"/>
                    <a:gd name="T31" fmla="*/ 350 h 1105"/>
                    <a:gd name="T32" fmla="*/ 1117 w 1211"/>
                    <a:gd name="T33" fmla="*/ 314 h 1105"/>
                    <a:gd name="T34" fmla="*/ 1046 w 1211"/>
                    <a:gd name="T35" fmla="*/ 312 h 1105"/>
                    <a:gd name="T36" fmla="*/ 1018 w 1211"/>
                    <a:gd name="T37" fmla="*/ 308 h 1105"/>
                    <a:gd name="T38" fmla="*/ 986 w 1211"/>
                    <a:gd name="T39" fmla="*/ 264 h 1105"/>
                    <a:gd name="T40" fmla="*/ 982 w 1211"/>
                    <a:gd name="T41" fmla="*/ 201 h 1105"/>
                    <a:gd name="T42" fmla="*/ 931 w 1211"/>
                    <a:gd name="T43" fmla="*/ 145 h 1105"/>
                    <a:gd name="T44" fmla="*/ 905 w 1211"/>
                    <a:gd name="T45" fmla="*/ 111 h 1105"/>
                    <a:gd name="T46" fmla="*/ 865 w 1211"/>
                    <a:gd name="T47" fmla="*/ 47 h 1105"/>
                    <a:gd name="T48" fmla="*/ 801 w 1211"/>
                    <a:gd name="T49" fmla="*/ 47 h 1105"/>
                    <a:gd name="T50" fmla="*/ 706 w 1211"/>
                    <a:gd name="T51" fmla="*/ 55 h 1105"/>
                    <a:gd name="T52" fmla="*/ 601 w 1211"/>
                    <a:gd name="T53" fmla="*/ 32 h 1105"/>
                    <a:gd name="T54" fmla="*/ 553 w 1211"/>
                    <a:gd name="T55" fmla="*/ 4 h 1105"/>
                    <a:gd name="T56" fmla="*/ 499 w 1211"/>
                    <a:gd name="T57" fmla="*/ 24 h 1105"/>
                    <a:gd name="T58" fmla="*/ 459 w 1211"/>
                    <a:gd name="T59" fmla="*/ 55 h 1105"/>
                    <a:gd name="T60" fmla="*/ 376 w 1211"/>
                    <a:gd name="T61" fmla="*/ 201 h 1105"/>
                    <a:gd name="T62" fmla="*/ 358 w 1211"/>
                    <a:gd name="T63" fmla="*/ 206 h 1105"/>
                    <a:gd name="T64" fmla="*/ 304 w 1211"/>
                    <a:gd name="T65" fmla="*/ 248 h 1105"/>
                    <a:gd name="T66" fmla="*/ 312 w 1211"/>
                    <a:gd name="T67" fmla="*/ 312 h 1105"/>
                    <a:gd name="T68" fmla="*/ 300 w 1211"/>
                    <a:gd name="T69" fmla="*/ 364 h 1105"/>
                    <a:gd name="T70" fmla="*/ 247 w 1211"/>
                    <a:gd name="T71" fmla="*/ 391 h 1105"/>
                    <a:gd name="T72" fmla="*/ 177 w 1211"/>
                    <a:gd name="T73" fmla="*/ 403 h 1105"/>
                    <a:gd name="T74" fmla="*/ 139 w 1211"/>
                    <a:gd name="T75" fmla="*/ 455 h 1105"/>
                    <a:gd name="T76" fmla="*/ 129 w 1211"/>
                    <a:gd name="T77" fmla="*/ 652 h 1105"/>
                    <a:gd name="T78" fmla="*/ 100 w 1211"/>
                    <a:gd name="T79" fmla="*/ 696 h 1105"/>
                    <a:gd name="T80" fmla="*/ 70 w 1211"/>
                    <a:gd name="T81" fmla="*/ 700 h 1105"/>
                    <a:gd name="T82" fmla="*/ 18 w 1211"/>
                    <a:gd name="T83" fmla="*/ 717 h 1105"/>
                    <a:gd name="T84" fmla="*/ 0 w 1211"/>
                    <a:gd name="T85" fmla="*/ 757 h 1105"/>
                    <a:gd name="T86" fmla="*/ 38 w 1211"/>
                    <a:gd name="T87" fmla="*/ 835 h 1105"/>
                    <a:gd name="T88" fmla="*/ 137 w 1211"/>
                    <a:gd name="T89" fmla="*/ 863 h 1105"/>
                    <a:gd name="T90" fmla="*/ 211 w 1211"/>
                    <a:gd name="T91" fmla="*/ 888 h 1105"/>
                    <a:gd name="T92" fmla="*/ 265 w 1211"/>
                    <a:gd name="T93" fmla="*/ 922 h 1105"/>
                    <a:gd name="T94" fmla="*/ 314 w 1211"/>
                    <a:gd name="T95" fmla="*/ 910 h 1105"/>
                    <a:gd name="T96" fmla="*/ 390 w 1211"/>
                    <a:gd name="T97" fmla="*/ 916 h 1105"/>
                    <a:gd name="T98" fmla="*/ 461 w 1211"/>
                    <a:gd name="T99" fmla="*/ 952 h 1105"/>
                    <a:gd name="T100" fmla="*/ 537 w 1211"/>
                    <a:gd name="T101" fmla="*/ 960 h 1105"/>
                    <a:gd name="T102" fmla="*/ 618 w 1211"/>
                    <a:gd name="T103" fmla="*/ 988 h 1105"/>
                    <a:gd name="T104" fmla="*/ 662 w 1211"/>
                    <a:gd name="T105" fmla="*/ 1049 h 1105"/>
                    <a:gd name="T106" fmla="*/ 724 w 1211"/>
                    <a:gd name="T107" fmla="*/ 1073 h 1105"/>
                    <a:gd name="T108" fmla="*/ 758 w 1211"/>
                    <a:gd name="T109" fmla="*/ 1105 h 1105"/>
                    <a:gd name="T110" fmla="*/ 795 w 1211"/>
                    <a:gd name="T111" fmla="*/ 1037 h 1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11" h="1105">
                      <a:moveTo>
                        <a:pt x="795" y="1037"/>
                      </a:moveTo>
                      <a:lnTo>
                        <a:pt x="795" y="1037"/>
                      </a:lnTo>
                      <a:lnTo>
                        <a:pt x="809" y="1008"/>
                      </a:lnTo>
                      <a:lnTo>
                        <a:pt x="809" y="1008"/>
                      </a:lnTo>
                      <a:lnTo>
                        <a:pt x="813" y="1000"/>
                      </a:lnTo>
                      <a:lnTo>
                        <a:pt x="819" y="994"/>
                      </a:lnTo>
                      <a:lnTo>
                        <a:pt x="827" y="988"/>
                      </a:lnTo>
                      <a:lnTo>
                        <a:pt x="835" y="984"/>
                      </a:lnTo>
                      <a:lnTo>
                        <a:pt x="835" y="984"/>
                      </a:lnTo>
                      <a:lnTo>
                        <a:pt x="843" y="972"/>
                      </a:lnTo>
                      <a:lnTo>
                        <a:pt x="843" y="972"/>
                      </a:lnTo>
                      <a:lnTo>
                        <a:pt x="857" y="984"/>
                      </a:lnTo>
                      <a:lnTo>
                        <a:pt x="891" y="984"/>
                      </a:lnTo>
                      <a:lnTo>
                        <a:pt x="891" y="984"/>
                      </a:lnTo>
                      <a:lnTo>
                        <a:pt x="887" y="964"/>
                      </a:lnTo>
                      <a:lnTo>
                        <a:pt x="879" y="948"/>
                      </a:lnTo>
                      <a:lnTo>
                        <a:pt x="879" y="948"/>
                      </a:lnTo>
                      <a:lnTo>
                        <a:pt x="875" y="936"/>
                      </a:lnTo>
                      <a:lnTo>
                        <a:pt x="869" y="922"/>
                      </a:lnTo>
                      <a:lnTo>
                        <a:pt x="867" y="912"/>
                      </a:lnTo>
                      <a:lnTo>
                        <a:pt x="867" y="902"/>
                      </a:lnTo>
                      <a:lnTo>
                        <a:pt x="869" y="894"/>
                      </a:lnTo>
                      <a:lnTo>
                        <a:pt x="873" y="882"/>
                      </a:lnTo>
                      <a:lnTo>
                        <a:pt x="873" y="882"/>
                      </a:lnTo>
                      <a:lnTo>
                        <a:pt x="877" y="874"/>
                      </a:lnTo>
                      <a:lnTo>
                        <a:pt x="885" y="867"/>
                      </a:lnTo>
                      <a:lnTo>
                        <a:pt x="891" y="861"/>
                      </a:lnTo>
                      <a:lnTo>
                        <a:pt x="899" y="857"/>
                      </a:lnTo>
                      <a:lnTo>
                        <a:pt x="913" y="851"/>
                      </a:lnTo>
                      <a:lnTo>
                        <a:pt x="923" y="849"/>
                      </a:lnTo>
                      <a:lnTo>
                        <a:pt x="923" y="849"/>
                      </a:lnTo>
                      <a:lnTo>
                        <a:pt x="937" y="847"/>
                      </a:lnTo>
                      <a:lnTo>
                        <a:pt x="954" y="845"/>
                      </a:lnTo>
                      <a:lnTo>
                        <a:pt x="954" y="845"/>
                      </a:lnTo>
                      <a:lnTo>
                        <a:pt x="964" y="845"/>
                      </a:lnTo>
                      <a:lnTo>
                        <a:pt x="964" y="845"/>
                      </a:lnTo>
                      <a:lnTo>
                        <a:pt x="972" y="845"/>
                      </a:lnTo>
                      <a:lnTo>
                        <a:pt x="972" y="845"/>
                      </a:lnTo>
                      <a:lnTo>
                        <a:pt x="982" y="845"/>
                      </a:lnTo>
                      <a:lnTo>
                        <a:pt x="990" y="843"/>
                      </a:lnTo>
                      <a:lnTo>
                        <a:pt x="998" y="839"/>
                      </a:lnTo>
                      <a:lnTo>
                        <a:pt x="1006" y="833"/>
                      </a:lnTo>
                      <a:lnTo>
                        <a:pt x="1022" y="815"/>
                      </a:lnTo>
                      <a:lnTo>
                        <a:pt x="1040" y="789"/>
                      </a:lnTo>
                      <a:lnTo>
                        <a:pt x="1040" y="789"/>
                      </a:lnTo>
                      <a:lnTo>
                        <a:pt x="1050" y="771"/>
                      </a:lnTo>
                      <a:lnTo>
                        <a:pt x="1050" y="771"/>
                      </a:lnTo>
                      <a:lnTo>
                        <a:pt x="1062" y="755"/>
                      </a:lnTo>
                      <a:lnTo>
                        <a:pt x="1078" y="739"/>
                      </a:lnTo>
                      <a:lnTo>
                        <a:pt x="1078" y="739"/>
                      </a:lnTo>
                      <a:lnTo>
                        <a:pt x="1100" y="709"/>
                      </a:lnTo>
                      <a:lnTo>
                        <a:pt x="1100" y="709"/>
                      </a:lnTo>
                      <a:lnTo>
                        <a:pt x="1119" y="682"/>
                      </a:lnTo>
                      <a:lnTo>
                        <a:pt x="1147" y="650"/>
                      </a:lnTo>
                      <a:lnTo>
                        <a:pt x="1147" y="650"/>
                      </a:lnTo>
                      <a:lnTo>
                        <a:pt x="1127" y="608"/>
                      </a:lnTo>
                      <a:lnTo>
                        <a:pt x="1108" y="564"/>
                      </a:lnTo>
                      <a:lnTo>
                        <a:pt x="1108" y="564"/>
                      </a:lnTo>
                      <a:lnTo>
                        <a:pt x="1092" y="529"/>
                      </a:lnTo>
                      <a:lnTo>
                        <a:pt x="1088" y="513"/>
                      </a:lnTo>
                      <a:lnTo>
                        <a:pt x="1088" y="505"/>
                      </a:lnTo>
                      <a:lnTo>
                        <a:pt x="1090" y="497"/>
                      </a:lnTo>
                      <a:lnTo>
                        <a:pt x="1090" y="497"/>
                      </a:lnTo>
                      <a:lnTo>
                        <a:pt x="1094" y="493"/>
                      </a:lnTo>
                      <a:lnTo>
                        <a:pt x="1098" y="487"/>
                      </a:lnTo>
                      <a:lnTo>
                        <a:pt x="1115" y="481"/>
                      </a:lnTo>
                      <a:lnTo>
                        <a:pt x="1133" y="475"/>
                      </a:lnTo>
                      <a:lnTo>
                        <a:pt x="1151" y="473"/>
                      </a:lnTo>
                      <a:lnTo>
                        <a:pt x="1151" y="473"/>
                      </a:lnTo>
                      <a:lnTo>
                        <a:pt x="1169" y="471"/>
                      </a:lnTo>
                      <a:lnTo>
                        <a:pt x="1183" y="467"/>
                      </a:lnTo>
                      <a:lnTo>
                        <a:pt x="1195" y="459"/>
                      </a:lnTo>
                      <a:lnTo>
                        <a:pt x="1203" y="451"/>
                      </a:lnTo>
                      <a:lnTo>
                        <a:pt x="1209" y="441"/>
                      </a:lnTo>
                      <a:lnTo>
                        <a:pt x="1211" y="427"/>
                      </a:lnTo>
                      <a:lnTo>
                        <a:pt x="1211" y="413"/>
                      </a:lnTo>
                      <a:lnTo>
                        <a:pt x="1205" y="397"/>
                      </a:lnTo>
                      <a:lnTo>
                        <a:pt x="1205" y="397"/>
                      </a:lnTo>
                      <a:lnTo>
                        <a:pt x="1197" y="370"/>
                      </a:lnTo>
                      <a:lnTo>
                        <a:pt x="1187" y="350"/>
                      </a:lnTo>
                      <a:lnTo>
                        <a:pt x="1179" y="336"/>
                      </a:lnTo>
                      <a:lnTo>
                        <a:pt x="1169" y="326"/>
                      </a:lnTo>
                      <a:lnTo>
                        <a:pt x="1157" y="320"/>
                      </a:lnTo>
                      <a:lnTo>
                        <a:pt x="1141" y="316"/>
                      </a:lnTo>
                      <a:lnTo>
                        <a:pt x="1117" y="314"/>
                      </a:lnTo>
                      <a:lnTo>
                        <a:pt x="1090" y="314"/>
                      </a:lnTo>
                      <a:lnTo>
                        <a:pt x="1090" y="314"/>
                      </a:lnTo>
                      <a:lnTo>
                        <a:pt x="1048" y="312"/>
                      </a:lnTo>
                      <a:lnTo>
                        <a:pt x="1048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30" y="312"/>
                      </a:lnTo>
                      <a:lnTo>
                        <a:pt x="1018" y="308"/>
                      </a:lnTo>
                      <a:lnTo>
                        <a:pt x="1008" y="304"/>
                      </a:lnTo>
                      <a:lnTo>
                        <a:pt x="998" y="296"/>
                      </a:lnTo>
                      <a:lnTo>
                        <a:pt x="992" y="288"/>
                      </a:lnTo>
                      <a:lnTo>
                        <a:pt x="988" y="276"/>
                      </a:lnTo>
                      <a:lnTo>
                        <a:pt x="986" y="264"/>
                      </a:lnTo>
                      <a:lnTo>
                        <a:pt x="986" y="250"/>
                      </a:lnTo>
                      <a:lnTo>
                        <a:pt x="986" y="250"/>
                      </a:lnTo>
                      <a:lnTo>
                        <a:pt x="986" y="232"/>
                      </a:lnTo>
                      <a:lnTo>
                        <a:pt x="984" y="216"/>
                      </a:lnTo>
                      <a:lnTo>
                        <a:pt x="982" y="201"/>
                      </a:lnTo>
                      <a:lnTo>
                        <a:pt x="976" y="187"/>
                      </a:lnTo>
                      <a:lnTo>
                        <a:pt x="968" y="175"/>
                      </a:lnTo>
                      <a:lnTo>
                        <a:pt x="958" y="163"/>
                      </a:lnTo>
                      <a:lnTo>
                        <a:pt x="945" y="153"/>
                      </a:lnTo>
                      <a:lnTo>
                        <a:pt x="931" y="145"/>
                      </a:lnTo>
                      <a:lnTo>
                        <a:pt x="931" y="145"/>
                      </a:lnTo>
                      <a:lnTo>
                        <a:pt x="923" y="139"/>
                      </a:lnTo>
                      <a:lnTo>
                        <a:pt x="915" y="131"/>
                      </a:lnTo>
                      <a:lnTo>
                        <a:pt x="905" y="111"/>
                      </a:lnTo>
                      <a:lnTo>
                        <a:pt x="905" y="111"/>
                      </a:lnTo>
                      <a:lnTo>
                        <a:pt x="891" y="77"/>
                      </a:lnTo>
                      <a:lnTo>
                        <a:pt x="885" y="65"/>
                      </a:lnTo>
                      <a:lnTo>
                        <a:pt x="879" y="57"/>
                      </a:lnTo>
                      <a:lnTo>
                        <a:pt x="873" y="51"/>
                      </a:lnTo>
                      <a:lnTo>
                        <a:pt x="865" y="47"/>
                      </a:lnTo>
                      <a:lnTo>
                        <a:pt x="857" y="45"/>
                      </a:lnTo>
                      <a:lnTo>
                        <a:pt x="845" y="43"/>
                      </a:lnTo>
                      <a:lnTo>
                        <a:pt x="845" y="43"/>
                      </a:lnTo>
                      <a:lnTo>
                        <a:pt x="825" y="45"/>
                      </a:lnTo>
                      <a:lnTo>
                        <a:pt x="801" y="47"/>
                      </a:lnTo>
                      <a:lnTo>
                        <a:pt x="801" y="47"/>
                      </a:lnTo>
                      <a:lnTo>
                        <a:pt x="752" y="51"/>
                      </a:lnTo>
                      <a:lnTo>
                        <a:pt x="730" y="53"/>
                      </a:lnTo>
                      <a:lnTo>
                        <a:pt x="706" y="55"/>
                      </a:lnTo>
                      <a:lnTo>
                        <a:pt x="706" y="55"/>
                      </a:lnTo>
                      <a:lnTo>
                        <a:pt x="670" y="53"/>
                      </a:lnTo>
                      <a:lnTo>
                        <a:pt x="652" y="49"/>
                      </a:lnTo>
                      <a:lnTo>
                        <a:pt x="634" y="45"/>
                      </a:lnTo>
                      <a:lnTo>
                        <a:pt x="616" y="40"/>
                      </a:lnTo>
                      <a:lnTo>
                        <a:pt x="601" y="32"/>
                      </a:lnTo>
                      <a:lnTo>
                        <a:pt x="583" y="22"/>
                      </a:lnTo>
                      <a:lnTo>
                        <a:pt x="567" y="10"/>
                      </a:lnTo>
                      <a:lnTo>
                        <a:pt x="567" y="10"/>
                      </a:lnTo>
                      <a:lnTo>
                        <a:pt x="561" y="6"/>
                      </a:lnTo>
                      <a:lnTo>
                        <a:pt x="553" y="4"/>
                      </a:lnTo>
                      <a:lnTo>
                        <a:pt x="539" y="0"/>
                      </a:lnTo>
                      <a:lnTo>
                        <a:pt x="539" y="0"/>
                      </a:lnTo>
                      <a:lnTo>
                        <a:pt x="529" y="10"/>
                      </a:lnTo>
                      <a:lnTo>
                        <a:pt x="515" y="18"/>
                      </a:lnTo>
                      <a:lnTo>
                        <a:pt x="499" y="24"/>
                      </a:lnTo>
                      <a:lnTo>
                        <a:pt x="481" y="26"/>
                      </a:lnTo>
                      <a:lnTo>
                        <a:pt x="481" y="26"/>
                      </a:lnTo>
                      <a:lnTo>
                        <a:pt x="473" y="36"/>
                      </a:lnTo>
                      <a:lnTo>
                        <a:pt x="465" y="45"/>
                      </a:lnTo>
                      <a:lnTo>
                        <a:pt x="459" y="55"/>
                      </a:lnTo>
                      <a:lnTo>
                        <a:pt x="453" y="65"/>
                      </a:lnTo>
                      <a:lnTo>
                        <a:pt x="453" y="65"/>
                      </a:lnTo>
                      <a:lnTo>
                        <a:pt x="438" y="101"/>
                      </a:lnTo>
                      <a:lnTo>
                        <a:pt x="418" y="135"/>
                      </a:lnTo>
                      <a:lnTo>
                        <a:pt x="376" y="201"/>
                      </a:lnTo>
                      <a:lnTo>
                        <a:pt x="376" y="201"/>
                      </a:lnTo>
                      <a:lnTo>
                        <a:pt x="372" y="203"/>
                      </a:lnTo>
                      <a:lnTo>
                        <a:pt x="368" y="205"/>
                      </a:lnTo>
                      <a:lnTo>
                        <a:pt x="358" y="206"/>
                      </a:lnTo>
                      <a:lnTo>
                        <a:pt x="358" y="206"/>
                      </a:lnTo>
                      <a:lnTo>
                        <a:pt x="340" y="214"/>
                      </a:lnTo>
                      <a:lnTo>
                        <a:pt x="324" y="220"/>
                      </a:lnTo>
                      <a:lnTo>
                        <a:pt x="314" y="228"/>
                      </a:lnTo>
                      <a:lnTo>
                        <a:pt x="308" y="236"/>
                      </a:lnTo>
                      <a:lnTo>
                        <a:pt x="304" y="248"/>
                      </a:lnTo>
                      <a:lnTo>
                        <a:pt x="302" y="262"/>
                      </a:lnTo>
                      <a:lnTo>
                        <a:pt x="304" y="278"/>
                      </a:lnTo>
                      <a:lnTo>
                        <a:pt x="310" y="300"/>
                      </a:lnTo>
                      <a:lnTo>
                        <a:pt x="310" y="300"/>
                      </a:lnTo>
                      <a:lnTo>
                        <a:pt x="312" y="312"/>
                      </a:lnTo>
                      <a:lnTo>
                        <a:pt x="312" y="324"/>
                      </a:lnTo>
                      <a:lnTo>
                        <a:pt x="312" y="334"/>
                      </a:lnTo>
                      <a:lnTo>
                        <a:pt x="310" y="344"/>
                      </a:lnTo>
                      <a:lnTo>
                        <a:pt x="306" y="354"/>
                      </a:lnTo>
                      <a:lnTo>
                        <a:pt x="300" y="364"/>
                      </a:lnTo>
                      <a:lnTo>
                        <a:pt x="292" y="372"/>
                      </a:lnTo>
                      <a:lnTo>
                        <a:pt x="283" y="377"/>
                      </a:lnTo>
                      <a:lnTo>
                        <a:pt x="283" y="377"/>
                      </a:lnTo>
                      <a:lnTo>
                        <a:pt x="265" y="385"/>
                      </a:lnTo>
                      <a:lnTo>
                        <a:pt x="247" y="391"/>
                      </a:lnTo>
                      <a:lnTo>
                        <a:pt x="227" y="395"/>
                      </a:lnTo>
                      <a:lnTo>
                        <a:pt x="209" y="397"/>
                      </a:lnTo>
                      <a:lnTo>
                        <a:pt x="209" y="397"/>
                      </a:lnTo>
                      <a:lnTo>
                        <a:pt x="191" y="399"/>
                      </a:lnTo>
                      <a:lnTo>
                        <a:pt x="177" y="403"/>
                      </a:lnTo>
                      <a:lnTo>
                        <a:pt x="165" y="409"/>
                      </a:lnTo>
                      <a:lnTo>
                        <a:pt x="155" y="417"/>
                      </a:lnTo>
                      <a:lnTo>
                        <a:pt x="149" y="427"/>
                      </a:lnTo>
                      <a:lnTo>
                        <a:pt x="143" y="439"/>
                      </a:lnTo>
                      <a:lnTo>
                        <a:pt x="139" y="455"/>
                      </a:lnTo>
                      <a:lnTo>
                        <a:pt x="139" y="471"/>
                      </a:lnTo>
                      <a:lnTo>
                        <a:pt x="139" y="471"/>
                      </a:lnTo>
                      <a:lnTo>
                        <a:pt x="131" y="638"/>
                      </a:lnTo>
                      <a:lnTo>
                        <a:pt x="131" y="638"/>
                      </a:lnTo>
                      <a:lnTo>
                        <a:pt x="129" y="652"/>
                      </a:lnTo>
                      <a:lnTo>
                        <a:pt x="127" y="664"/>
                      </a:lnTo>
                      <a:lnTo>
                        <a:pt x="123" y="676"/>
                      </a:lnTo>
                      <a:lnTo>
                        <a:pt x="117" y="684"/>
                      </a:lnTo>
                      <a:lnTo>
                        <a:pt x="110" y="690"/>
                      </a:lnTo>
                      <a:lnTo>
                        <a:pt x="100" y="696"/>
                      </a:lnTo>
                      <a:lnTo>
                        <a:pt x="86" y="698"/>
                      </a:lnTo>
                      <a:lnTo>
                        <a:pt x="72" y="700"/>
                      </a:lnTo>
                      <a:lnTo>
                        <a:pt x="72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52" y="702"/>
                      </a:lnTo>
                      <a:lnTo>
                        <a:pt x="34" y="707"/>
                      </a:lnTo>
                      <a:lnTo>
                        <a:pt x="18" y="717"/>
                      </a:lnTo>
                      <a:lnTo>
                        <a:pt x="12" y="723"/>
                      </a:lnTo>
                      <a:lnTo>
                        <a:pt x="6" y="729"/>
                      </a:lnTo>
                      <a:lnTo>
                        <a:pt x="6" y="729"/>
                      </a:lnTo>
                      <a:lnTo>
                        <a:pt x="2" y="743"/>
                      </a:lnTo>
                      <a:lnTo>
                        <a:pt x="0" y="757"/>
                      </a:lnTo>
                      <a:lnTo>
                        <a:pt x="2" y="773"/>
                      </a:lnTo>
                      <a:lnTo>
                        <a:pt x="8" y="789"/>
                      </a:lnTo>
                      <a:lnTo>
                        <a:pt x="16" y="805"/>
                      </a:lnTo>
                      <a:lnTo>
                        <a:pt x="26" y="821"/>
                      </a:lnTo>
                      <a:lnTo>
                        <a:pt x="38" y="835"/>
                      </a:lnTo>
                      <a:lnTo>
                        <a:pt x="50" y="847"/>
                      </a:lnTo>
                      <a:lnTo>
                        <a:pt x="50" y="847"/>
                      </a:lnTo>
                      <a:lnTo>
                        <a:pt x="80" y="849"/>
                      </a:lnTo>
                      <a:lnTo>
                        <a:pt x="110" y="855"/>
                      </a:lnTo>
                      <a:lnTo>
                        <a:pt x="137" y="863"/>
                      </a:lnTo>
                      <a:lnTo>
                        <a:pt x="163" y="872"/>
                      </a:lnTo>
                      <a:lnTo>
                        <a:pt x="163" y="872"/>
                      </a:lnTo>
                      <a:lnTo>
                        <a:pt x="201" y="884"/>
                      </a:lnTo>
                      <a:lnTo>
                        <a:pt x="201" y="884"/>
                      </a:lnTo>
                      <a:lnTo>
                        <a:pt x="211" y="888"/>
                      </a:lnTo>
                      <a:lnTo>
                        <a:pt x="221" y="894"/>
                      </a:lnTo>
                      <a:lnTo>
                        <a:pt x="233" y="904"/>
                      </a:lnTo>
                      <a:lnTo>
                        <a:pt x="243" y="916"/>
                      </a:lnTo>
                      <a:lnTo>
                        <a:pt x="243" y="916"/>
                      </a:lnTo>
                      <a:lnTo>
                        <a:pt x="265" y="922"/>
                      </a:lnTo>
                      <a:lnTo>
                        <a:pt x="265" y="922"/>
                      </a:lnTo>
                      <a:lnTo>
                        <a:pt x="275" y="916"/>
                      </a:lnTo>
                      <a:lnTo>
                        <a:pt x="284" y="914"/>
                      </a:lnTo>
                      <a:lnTo>
                        <a:pt x="284" y="914"/>
                      </a:lnTo>
                      <a:lnTo>
                        <a:pt x="314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66" y="910"/>
                      </a:lnTo>
                      <a:lnTo>
                        <a:pt x="390" y="916"/>
                      </a:lnTo>
                      <a:lnTo>
                        <a:pt x="410" y="922"/>
                      </a:lnTo>
                      <a:lnTo>
                        <a:pt x="426" y="932"/>
                      </a:lnTo>
                      <a:lnTo>
                        <a:pt x="426" y="932"/>
                      </a:lnTo>
                      <a:lnTo>
                        <a:pt x="444" y="944"/>
                      </a:lnTo>
                      <a:lnTo>
                        <a:pt x="461" y="952"/>
                      </a:lnTo>
                      <a:lnTo>
                        <a:pt x="477" y="956"/>
                      </a:lnTo>
                      <a:lnTo>
                        <a:pt x="497" y="958"/>
                      </a:lnTo>
                      <a:lnTo>
                        <a:pt x="497" y="958"/>
                      </a:lnTo>
                      <a:lnTo>
                        <a:pt x="515" y="958"/>
                      </a:lnTo>
                      <a:lnTo>
                        <a:pt x="537" y="960"/>
                      </a:lnTo>
                      <a:lnTo>
                        <a:pt x="561" y="964"/>
                      </a:lnTo>
                      <a:lnTo>
                        <a:pt x="585" y="970"/>
                      </a:lnTo>
                      <a:lnTo>
                        <a:pt x="597" y="974"/>
                      </a:lnTo>
                      <a:lnTo>
                        <a:pt x="609" y="982"/>
                      </a:lnTo>
                      <a:lnTo>
                        <a:pt x="618" y="988"/>
                      </a:lnTo>
                      <a:lnTo>
                        <a:pt x="630" y="998"/>
                      </a:lnTo>
                      <a:lnTo>
                        <a:pt x="638" y="1008"/>
                      </a:lnTo>
                      <a:lnTo>
                        <a:pt x="648" y="1020"/>
                      </a:lnTo>
                      <a:lnTo>
                        <a:pt x="656" y="1034"/>
                      </a:lnTo>
                      <a:lnTo>
                        <a:pt x="662" y="1049"/>
                      </a:lnTo>
                      <a:lnTo>
                        <a:pt x="662" y="1049"/>
                      </a:lnTo>
                      <a:lnTo>
                        <a:pt x="670" y="1053"/>
                      </a:lnTo>
                      <a:lnTo>
                        <a:pt x="670" y="1053"/>
                      </a:lnTo>
                      <a:lnTo>
                        <a:pt x="700" y="1061"/>
                      </a:lnTo>
                      <a:lnTo>
                        <a:pt x="724" y="1073"/>
                      </a:lnTo>
                      <a:lnTo>
                        <a:pt x="734" y="1079"/>
                      </a:lnTo>
                      <a:lnTo>
                        <a:pt x="742" y="1087"/>
                      </a:lnTo>
                      <a:lnTo>
                        <a:pt x="752" y="1097"/>
                      </a:lnTo>
                      <a:lnTo>
                        <a:pt x="758" y="1105"/>
                      </a:lnTo>
                      <a:lnTo>
                        <a:pt x="758" y="1105"/>
                      </a:lnTo>
                      <a:lnTo>
                        <a:pt x="774" y="1085"/>
                      </a:lnTo>
                      <a:lnTo>
                        <a:pt x="774" y="1085"/>
                      </a:lnTo>
                      <a:lnTo>
                        <a:pt x="780" y="1075"/>
                      </a:lnTo>
                      <a:lnTo>
                        <a:pt x="785" y="1063"/>
                      </a:lnTo>
                      <a:lnTo>
                        <a:pt x="795" y="1037"/>
                      </a:lnTo>
                      <a:lnTo>
                        <a:pt x="795" y="103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43" name="Freeform 14"/>
                <p:cNvSpPr>
                  <a:spLocks/>
                </p:cNvSpPr>
                <p:nvPr/>
              </p:nvSpPr>
              <p:spPr bwMode="auto">
                <a:xfrm>
                  <a:off x="2312988" y="1277938"/>
                  <a:ext cx="1730375" cy="1670050"/>
                </a:xfrm>
                <a:custGeom>
                  <a:avLst/>
                  <a:gdLst>
                    <a:gd name="T0" fmla="*/ 24 w 1090"/>
                    <a:gd name="T1" fmla="*/ 219 h 1052"/>
                    <a:gd name="T2" fmla="*/ 14 w 1090"/>
                    <a:gd name="T3" fmla="*/ 276 h 1052"/>
                    <a:gd name="T4" fmla="*/ 62 w 1090"/>
                    <a:gd name="T5" fmla="*/ 334 h 1052"/>
                    <a:gd name="T6" fmla="*/ 54 w 1090"/>
                    <a:gd name="T7" fmla="*/ 372 h 1052"/>
                    <a:gd name="T8" fmla="*/ 10 w 1090"/>
                    <a:gd name="T9" fmla="*/ 432 h 1052"/>
                    <a:gd name="T10" fmla="*/ 6 w 1090"/>
                    <a:gd name="T11" fmla="*/ 523 h 1052"/>
                    <a:gd name="T12" fmla="*/ 46 w 1090"/>
                    <a:gd name="T13" fmla="*/ 579 h 1052"/>
                    <a:gd name="T14" fmla="*/ 94 w 1090"/>
                    <a:gd name="T15" fmla="*/ 630 h 1052"/>
                    <a:gd name="T16" fmla="*/ 94 w 1090"/>
                    <a:gd name="T17" fmla="*/ 672 h 1052"/>
                    <a:gd name="T18" fmla="*/ 52 w 1090"/>
                    <a:gd name="T19" fmla="*/ 730 h 1052"/>
                    <a:gd name="T20" fmla="*/ 48 w 1090"/>
                    <a:gd name="T21" fmla="*/ 760 h 1052"/>
                    <a:gd name="T22" fmla="*/ 88 w 1090"/>
                    <a:gd name="T23" fmla="*/ 770 h 1052"/>
                    <a:gd name="T24" fmla="*/ 155 w 1090"/>
                    <a:gd name="T25" fmla="*/ 811 h 1052"/>
                    <a:gd name="T26" fmla="*/ 207 w 1090"/>
                    <a:gd name="T27" fmla="*/ 805 h 1052"/>
                    <a:gd name="T28" fmla="*/ 239 w 1090"/>
                    <a:gd name="T29" fmla="*/ 819 h 1052"/>
                    <a:gd name="T30" fmla="*/ 304 w 1090"/>
                    <a:gd name="T31" fmla="*/ 883 h 1052"/>
                    <a:gd name="T32" fmla="*/ 390 w 1090"/>
                    <a:gd name="T33" fmla="*/ 931 h 1052"/>
                    <a:gd name="T34" fmla="*/ 418 w 1090"/>
                    <a:gd name="T35" fmla="*/ 927 h 1052"/>
                    <a:gd name="T36" fmla="*/ 459 w 1090"/>
                    <a:gd name="T37" fmla="*/ 903 h 1052"/>
                    <a:gd name="T38" fmla="*/ 515 w 1090"/>
                    <a:gd name="T39" fmla="*/ 923 h 1052"/>
                    <a:gd name="T40" fmla="*/ 613 w 1090"/>
                    <a:gd name="T41" fmla="*/ 978 h 1052"/>
                    <a:gd name="T42" fmla="*/ 636 w 1090"/>
                    <a:gd name="T43" fmla="*/ 1010 h 1052"/>
                    <a:gd name="T44" fmla="*/ 688 w 1090"/>
                    <a:gd name="T45" fmla="*/ 1036 h 1052"/>
                    <a:gd name="T46" fmla="*/ 742 w 1090"/>
                    <a:gd name="T47" fmla="*/ 1034 h 1052"/>
                    <a:gd name="T48" fmla="*/ 787 w 1090"/>
                    <a:gd name="T49" fmla="*/ 1042 h 1052"/>
                    <a:gd name="T50" fmla="*/ 831 w 1090"/>
                    <a:gd name="T51" fmla="*/ 1048 h 1052"/>
                    <a:gd name="T52" fmla="*/ 861 w 1090"/>
                    <a:gd name="T53" fmla="*/ 1014 h 1052"/>
                    <a:gd name="T54" fmla="*/ 889 w 1090"/>
                    <a:gd name="T55" fmla="*/ 901 h 1052"/>
                    <a:gd name="T56" fmla="*/ 895 w 1090"/>
                    <a:gd name="T57" fmla="*/ 839 h 1052"/>
                    <a:gd name="T58" fmla="*/ 962 w 1090"/>
                    <a:gd name="T59" fmla="*/ 756 h 1052"/>
                    <a:gd name="T60" fmla="*/ 931 w 1090"/>
                    <a:gd name="T61" fmla="*/ 678 h 1052"/>
                    <a:gd name="T62" fmla="*/ 974 w 1090"/>
                    <a:gd name="T63" fmla="*/ 608 h 1052"/>
                    <a:gd name="T64" fmla="*/ 1042 w 1090"/>
                    <a:gd name="T65" fmla="*/ 509 h 1052"/>
                    <a:gd name="T66" fmla="*/ 1072 w 1090"/>
                    <a:gd name="T67" fmla="*/ 443 h 1052"/>
                    <a:gd name="T68" fmla="*/ 1066 w 1090"/>
                    <a:gd name="T69" fmla="*/ 402 h 1052"/>
                    <a:gd name="T70" fmla="*/ 1060 w 1090"/>
                    <a:gd name="T71" fmla="*/ 358 h 1052"/>
                    <a:gd name="T72" fmla="*/ 980 w 1090"/>
                    <a:gd name="T73" fmla="*/ 300 h 1052"/>
                    <a:gd name="T74" fmla="*/ 895 w 1090"/>
                    <a:gd name="T75" fmla="*/ 255 h 1052"/>
                    <a:gd name="T76" fmla="*/ 853 w 1090"/>
                    <a:gd name="T77" fmla="*/ 203 h 1052"/>
                    <a:gd name="T78" fmla="*/ 847 w 1090"/>
                    <a:gd name="T79" fmla="*/ 155 h 1052"/>
                    <a:gd name="T80" fmla="*/ 809 w 1090"/>
                    <a:gd name="T81" fmla="*/ 137 h 1052"/>
                    <a:gd name="T82" fmla="*/ 692 w 1090"/>
                    <a:gd name="T83" fmla="*/ 117 h 1052"/>
                    <a:gd name="T84" fmla="*/ 624 w 1090"/>
                    <a:gd name="T85" fmla="*/ 70 h 1052"/>
                    <a:gd name="T86" fmla="*/ 493 w 1090"/>
                    <a:gd name="T87" fmla="*/ 42 h 1052"/>
                    <a:gd name="T88" fmla="*/ 398 w 1090"/>
                    <a:gd name="T89" fmla="*/ 2 h 1052"/>
                    <a:gd name="T90" fmla="*/ 344 w 1090"/>
                    <a:gd name="T91" fmla="*/ 6 h 1052"/>
                    <a:gd name="T92" fmla="*/ 245 w 1090"/>
                    <a:gd name="T93" fmla="*/ 54 h 1052"/>
                    <a:gd name="T94" fmla="*/ 211 w 1090"/>
                    <a:gd name="T95" fmla="*/ 96 h 1052"/>
                    <a:gd name="T96" fmla="*/ 177 w 1090"/>
                    <a:gd name="T97" fmla="*/ 109 h 1052"/>
                    <a:gd name="T98" fmla="*/ 121 w 1090"/>
                    <a:gd name="T99" fmla="*/ 98 h 1052"/>
                    <a:gd name="T100" fmla="*/ 94 w 1090"/>
                    <a:gd name="T101" fmla="*/ 106 h 10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052">
                      <a:moveTo>
                        <a:pt x="74" y="133"/>
                      </a:moveTo>
                      <a:lnTo>
                        <a:pt x="74" y="133"/>
                      </a:lnTo>
                      <a:lnTo>
                        <a:pt x="58" y="163"/>
                      </a:lnTo>
                      <a:lnTo>
                        <a:pt x="42" y="191"/>
                      </a:lnTo>
                      <a:lnTo>
                        <a:pt x="24" y="219"/>
                      </a:lnTo>
                      <a:lnTo>
                        <a:pt x="10" y="249"/>
                      </a:lnTo>
                      <a:lnTo>
                        <a:pt x="10" y="249"/>
                      </a:lnTo>
                      <a:lnTo>
                        <a:pt x="8" y="257"/>
                      </a:lnTo>
                      <a:lnTo>
                        <a:pt x="10" y="267"/>
                      </a:lnTo>
                      <a:lnTo>
                        <a:pt x="14" y="276"/>
                      </a:lnTo>
                      <a:lnTo>
                        <a:pt x="20" y="284"/>
                      </a:lnTo>
                      <a:lnTo>
                        <a:pt x="20" y="284"/>
                      </a:lnTo>
                      <a:lnTo>
                        <a:pt x="40" y="304"/>
                      </a:lnTo>
                      <a:lnTo>
                        <a:pt x="52" y="320"/>
                      </a:lnTo>
                      <a:lnTo>
                        <a:pt x="62" y="334"/>
                      </a:lnTo>
                      <a:lnTo>
                        <a:pt x="64" y="340"/>
                      </a:lnTo>
                      <a:lnTo>
                        <a:pt x="64" y="346"/>
                      </a:lnTo>
                      <a:lnTo>
                        <a:pt x="64" y="352"/>
                      </a:lnTo>
                      <a:lnTo>
                        <a:pt x="62" y="358"/>
                      </a:lnTo>
                      <a:lnTo>
                        <a:pt x="54" y="372"/>
                      </a:lnTo>
                      <a:lnTo>
                        <a:pt x="42" y="390"/>
                      </a:lnTo>
                      <a:lnTo>
                        <a:pt x="22" y="412"/>
                      </a:lnTo>
                      <a:lnTo>
                        <a:pt x="22" y="412"/>
                      </a:lnTo>
                      <a:lnTo>
                        <a:pt x="16" y="422"/>
                      </a:lnTo>
                      <a:lnTo>
                        <a:pt x="10" y="432"/>
                      </a:lnTo>
                      <a:lnTo>
                        <a:pt x="6" y="441"/>
                      </a:lnTo>
                      <a:lnTo>
                        <a:pt x="4" y="453"/>
                      </a:lnTo>
                      <a:lnTo>
                        <a:pt x="0" y="475"/>
                      </a:lnTo>
                      <a:lnTo>
                        <a:pt x="2" y="499"/>
                      </a:lnTo>
                      <a:lnTo>
                        <a:pt x="6" y="523"/>
                      </a:lnTo>
                      <a:lnTo>
                        <a:pt x="16" y="545"/>
                      </a:lnTo>
                      <a:lnTo>
                        <a:pt x="22" y="555"/>
                      </a:lnTo>
                      <a:lnTo>
                        <a:pt x="28" y="565"/>
                      </a:lnTo>
                      <a:lnTo>
                        <a:pt x="36" y="573"/>
                      </a:lnTo>
                      <a:lnTo>
                        <a:pt x="46" y="579"/>
                      </a:lnTo>
                      <a:lnTo>
                        <a:pt x="46" y="579"/>
                      </a:lnTo>
                      <a:lnTo>
                        <a:pt x="68" y="597"/>
                      </a:lnTo>
                      <a:lnTo>
                        <a:pt x="84" y="614"/>
                      </a:lnTo>
                      <a:lnTo>
                        <a:pt x="90" y="622"/>
                      </a:lnTo>
                      <a:lnTo>
                        <a:pt x="94" y="630"/>
                      </a:lnTo>
                      <a:lnTo>
                        <a:pt x="96" y="638"/>
                      </a:lnTo>
                      <a:lnTo>
                        <a:pt x="98" y="646"/>
                      </a:lnTo>
                      <a:lnTo>
                        <a:pt x="98" y="654"/>
                      </a:lnTo>
                      <a:lnTo>
                        <a:pt x="96" y="662"/>
                      </a:lnTo>
                      <a:lnTo>
                        <a:pt x="94" y="672"/>
                      </a:lnTo>
                      <a:lnTo>
                        <a:pt x="90" y="680"/>
                      </a:lnTo>
                      <a:lnTo>
                        <a:pt x="76" y="700"/>
                      </a:lnTo>
                      <a:lnTo>
                        <a:pt x="58" y="722"/>
                      </a:lnTo>
                      <a:lnTo>
                        <a:pt x="58" y="722"/>
                      </a:lnTo>
                      <a:lnTo>
                        <a:pt x="52" y="730"/>
                      </a:lnTo>
                      <a:lnTo>
                        <a:pt x="46" y="738"/>
                      </a:lnTo>
                      <a:lnTo>
                        <a:pt x="44" y="746"/>
                      </a:lnTo>
                      <a:lnTo>
                        <a:pt x="44" y="754"/>
                      </a:lnTo>
                      <a:lnTo>
                        <a:pt x="44" y="754"/>
                      </a:lnTo>
                      <a:lnTo>
                        <a:pt x="48" y="760"/>
                      </a:lnTo>
                      <a:lnTo>
                        <a:pt x="56" y="764"/>
                      </a:lnTo>
                      <a:lnTo>
                        <a:pt x="66" y="768"/>
                      </a:lnTo>
                      <a:lnTo>
                        <a:pt x="76" y="770"/>
                      </a:lnTo>
                      <a:lnTo>
                        <a:pt x="76" y="770"/>
                      </a:lnTo>
                      <a:lnTo>
                        <a:pt x="88" y="770"/>
                      </a:lnTo>
                      <a:lnTo>
                        <a:pt x="88" y="770"/>
                      </a:lnTo>
                      <a:lnTo>
                        <a:pt x="114" y="768"/>
                      </a:lnTo>
                      <a:lnTo>
                        <a:pt x="143" y="766"/>
                      </a:lnTo>
                      <a:lnTo>
                        <a:pt x="143" y="766"/>
                      </a:lnTo>
                      <a:lnTo>
                        <a:pt x="155" y="811"/>
                      </a:lnTo>
                      <a:lnTo>
                        <a:pt x="155" y="811"/>
                      </a:lnTo>
                      <a:lnTo>
                        <a:pt x="161" y="799"/>
                      </a:lnTo>
                      <a:lnTo>
                        <a:pt x="161" y="799"/>
                      </a:lnTo>
                      <a:lnTo>
                        <a:pt x="183" y="803"/>
                      </a:lnTo>
                      <a:lnTo>
                        <a:pt x="207" y="805"/>
                      </a:lnTo>
                      <a:lnTo>
                        <a:pt x="219" y="807"/>
                      </a:lnTo>
                      <a:lnTo>
                        <a:pt x="227" y="811"/>
                      </a:lnTo>
                      <a:lnTo>
                        <a:pt x="235" y="815"/>
                      </a:lnTo>
                      <a:lnTo>
                        <a:pt x="239" y="819"/>
                      </a:lnTo>
                      <a:lnTo>
                        <a:pt x="239" y="819"/>
                      </a:lnTo>
                      <a:lnTo>
                        <a:pt x="245" y="831"/>
                      </a:lnTo>
                      <a:lnTo>
                        <a:pt x="251" y="841"/>
                      </a:lnTo>
                      <a:lnTo>
                        <a:pt x="267" y="857"/>
                      </a:lnTo>
                      <a:lnTo>
                        <a:pt x="285" y="871"/>
                      </a:lnTo>
                      <a:lnTo>
                        <a:pt x="304" y="883"/>
                      </a:lnTo>
                      <a:lnTo>
                        <a:pt x="344" y="903"/>
                      </a:lnTo>
                      <a:lnTo>
                        <a:pt x="364" y="915"/>
                      </a:lnTo>
                      <a:lnTo>
                        <a:pt x="382" y="927"/>
                      </a:lnTo>
                      <a:lnTo>
                        <a:pt x="382" y="927"/>
                      </a:lnTo>
                      <a:lnTo>
                        <a:pt x="390" y="931"/>
                      </a:lnTo>
                      <a:lnTo>
                        <a:pt x="400" y="931"/>
                      </a:lnTo>
                      <a:lnTo>
                        <a:pt x="400" y="931"/>
                      </a:lnTo>
                      <a:lnTo>
                        <a:pt x="410" y="931"/>
                      </a:lnTo>
                      <a:lnTo>
                        <a:pt x="414" y="929"/>
                      </a:lnTo>
                      <a:lnTo>
                        <a:pt x="418" y="927"/>
                      </a:lnTo>
                      <a:lnTo>
                        <a:pt x="418" y="927"/>
                      </a:lnTo>
                      <a:lnTo>
                        <a:pt x="428" y="915"/>
                      </a:lnTo>
                      <a:lnTo>
                        <a:pt x="440" y="909"/>
                      </a:lnTo>
                      <a:lnTo>
                        <a:pt x="450" y="903"/>
                      </a:lnTo>
                      <a:lnTo>
                        <a:pt x="459" y="903"/>
                      </a:lnTo>
                      <a:lnTo>
                        <a:pt x="459" y="903"/>
                      </a:lnTo>
                      <a:lnTo>
                        <a:pt x="473" y="905"/>
                      </a:lnTo>
                      <a:lnTo>
                        <a:pt x="487" y="909"/>
                      </a:lnTo>
                      <a:lnTo>
                        <a:pt x="515" y="923"/>
                      </a:lnTo>
                      <a:lnTo>
                        <a:pt x="515" y="923"/>
                      </a:lnTo>
                      <a:lnTo>
                        <a:pt x="543" y="937"/>
                      </a:lnTo>
                      <a:lnTo>
                        <a:pt x="573" y="950"/>
                      </a:lnTo>
                      <a:lnTo>
                        <a:pt x="573" y="950"/>
                      </a:lnTo>
                      <a:lnTo>
                        <a:pt x="601" y="968"/>
                      </a:lnTo>
                      <a:lnTo>
                        <a:pt x="613" y="978"/>
                      </a:lnTo>
                      <a:lnTo>
                        <a:pt x="619" y="982"/>
                      </a:lnTo>
                      <a:lnTo>
                        <a:pt x="622" y="988"/>
                      </a:lnTo>
                      <a:lnTo>
                        <a:pt x="622" y="988"/>
                      </a:lnTo>
                      <a:lnTo>
                        <a:pt x="628" y="1000"/>
                      </a:lnTo>
                      <a:lnTo>
                        <a:pt x="636" y="1010"/>
                      </a:lnTo>
                      <a:lnTo>
                        <a:pt x="646" y="1018"/>
                      </a:lnTo>
                      <a:lnTo>
                        <a:pt x="654" y="1024"/>
                      </a:lnTo>
                      <a:lnTo>
                        <a:pt x="664" y="1030"/>
                      </a:lnTo>
                      <a:lnTo>
                        <a:pt x="676" y="1034"/>
                      </a:lnTo>
                      <a:lnTo>
                        <a:pt x="688" y="1036"/>
                      </a:lnTo>
                      <a:lnTo>
                        <a:pt x="700" y="1036"/>
                      </a:lnTo>
                      <a:lnTo>
                        <a:pt x="700" y="1036"/>
                      </a:lnTo>
                      <a:lnTo>
                        <a:pt x="708" y="1036"/>
                      </a:lnTo>
                      <a:lnTo>
                        <a:pt x="708" y="1036"/>
                      </a:lnTo>
                      <a:lnTo>
                        <a:pt x="742" y="1034"/>
                      </a:lnTo>
                      <a:lnTo>
                        <a:pt x="742" y="1034"/>
                      </a:lnTo>
                      <a:lnTo>
                        <a:pt x="766" y="1036"/>
                      </a:lnTo>
                      <a:lnTo>
                        <a:pt x="778" y="1038"/>
                      </a:lnTo>
                      <a:lnTo>
                        <a:pt x="787" y="1042"/>
                      </a:lnTo>
                      <a:lnTo>
                        <a:pt x="787" y="1042"/>
                      </a:lnTo>
                      <a:lnTo>
                        <a:pt x="803" y="1050"/>
                      </a:lnTo>
                      <a:lnTo>
                        <a:pt x="817" y="1052"/>
                      </a:lnTo>
                      <a:lnTo>
                        <a:pt x="817" y="1052"/>
                      </a:lnTo>
                      <a:lnTo>
                        <a:pt x="825" y="1050"/>
                      </a:lnTo>
                      <a:lnTo>
                        <a:pt x="831" y="1048"/>
                      </a:lnTo>
                      <a:lnTo>
                        <a:pt x="837" y="1046"/>
                      </a:lnTo>
                      <a:lnTo>
                        <a:pt x="843" y="1040"/>
                      </a:lnTo>
                      <a:lnTo>
                        <a:pt x="853" y="1028"/>
                      </a:lnTo>
                      <a:lnTo>
                        <a:pt x="861" y="1014"/>
                      </a:lnTo>
                      <a:lnTo>
                        <a:pt x="861" y="1014"/>
                      </a:lnTo>
                      <a:lnTo>
                        <a:pt x="905" y="940"/>
                      </a:lnTo>
                      <a:lnTo>
                        <a:pt x="905" y="940"/>
                      </a:lnTo>
                      <a:lnTo>
                        <a:pt x="897" y="927"/>
                      </a:lnTo>
                      <a:lnTo>
                        <a:pt x="893" y="913"/>
                      </a:lnTo>
                      <a:lnTo>
                        <a:pt x="889" y="901"/>
                      </a:lnTo>
                      <a:lnTo>
                        <a:pt x="887" y="887"/>
                      </a:lnTo>
                      <a:lnTo>
                        <a:pt x="887" y="875"/>
                      </a:lnTo>
                      <a:lnTo>
                        <a:pt x="887" y="863"/>
                      </a:lnTo>
                      <a:lnTo>
                        <a:pt x="891" y="851"/>
                      </a:lnTo>
                      <a:lnTo>
                        <a:pt x="895" y="839"/>
                      </a:lnTo>
                      <a:lnTo>
                        <a:pt x="905" y="817"/>
                      </a:lnTo>
                      <a:lnTo>
                        <a:pt x="921" y="795"/>
                      </a:lnTo>
                      <a:lnTo>
                        <a:pt x="941" y="775"/>
                      </a:lnTo>
                      <a:lnTo>
                        <a:pt x="962" y="756"/>
                      </a:lnTo>
                      <a:lnTo>
                        <a:pt x="962" y="756"/>
                      </a:lnTo>
                      <a:lnTo>
                        <a:pt x="952" y="742"/>
                      </a:lnTo>
                      <a:lnTo>
                        <a:pt x="943" y="726"/>
                      </a:lnTo>
                      <a:lnTo>
                        <a:pt x="937" y="710"/>
                      </a:lnTo>
                      <a:lnTo>
                        <a:pt x="933" y="694"/>
                      </a:lnTo>
                      <a:lnTo>
                        <a:pt x="931" y="678"/>
                      </a:lnTo>
                      <a:lnTo>
                        <a:pt x="935" y="662"/>
                      </a:lnTo>
                      <a:lnTo>
                        <a:pt x="941" y="646"/>
                      </a:lnTo>
                      <a:lnTo>
                        <a:pt x="952" y="632"/>
                      </a:lnTo>
                      <a:lnTo>
                        <a:pt x="952" y="632"/>
                      </a:lnTo>
                      <a:lnTo>
                        <a:pt x="974" y="608"/>
                      </a:lnTo>
                      <a:lnTo>
                        <a:pt x="1000" y="589"/>
                      </a:lnTo>
                      <a:lnTo>
                        <a:pt x="1050" y="547"/>
                      </a:lnTo>
                      <a:lnTo>
                        <a:pt x="1050" y="547"/>
                      </a:lnTo>
                      <a:lnTo>
                        <a:pt x="1044" y="527"/>
                      </a:lnTo>
                      <a:lnTo>
                        <a:pt x="1042" y="509"/>
                      </a:lnTo>
                      <a:lnTo>
                        <a:pt x="1042" y="495"/>
                      </a:lnTo>
                      <a:lnTo>
                        <a:pt x="1044" y="481"/>
                      </a:lnTo>
                      <a:lnTo>
                        <a:pt x="1050" y="469"/>
                      </a:lnTo>
                      <a:lnTo>
                        <a:pt x="1060" y="457"/>
                      </a:lnTo>
                      <a:lnTo>
                        <a:pt x="1072" y="443"/>
                      </a:lnTo>
                      <a:lnTo>
                        <a:pt x="1090" y="432"/>
                      </a:lnTo>
                      <a:lnTo>
                        <a:pt x="1090" y="432"/>
                      </a:lnTo>
                      <a:lnTo>
                        <a:pt x="1074" y="414"/>
                      </a:lnTo>
                      <a:lnTo>
                        <a:pt x="1068" y="406"/>
                      </a:lnTo>
                      <a:lnTo>
                        <a:pt x="1066" y="402"/>
                      </a:lnTo>
                      <a:lnTo>
                        <a:pt x="1066" y="398"/>
                      </a:lnTo>
                      <a:lnTo>
                        <a:pt x="1066" y="398"/>
                      </a:lnTo>
                      <a:lnTo>
                        <a:pt x="1064" y="376"/>
                      </a:lnTo>
                      <a:lnTo>
                        <a:pt x="1062" y="366"/>
                      </a:lnTo>
                      <a:lnTo>
                        <a:pt x="1060" y="358"/>
                      </a:lnTo>
                      <a:lnTo>
                        <a:pt x="1052" y="344"/>
                      </a:lnTo>
                      <a:lnTo>
                        <a:pt x="1040" y="334"/>
                      </a:lnTo>
                      <a:lnTo>
                        <a:pt x="1026" y="324"/>
                      </a:lnTo>
                      <a:lnTo>
                        <a:pt x="1012" y="316"/>
                      </a:lnTo>
                      <a:lnTo>
                        <a:pt x="980" y="300"/>
                      </a:lnTo>
                      <a:lnTo>
                        <a:pt x="980" y="300"/>
                      </a:lnTo>
                      <a:lnTo>
                        <a:pt x="945" y="282"/>
                      </a:lnTo>
                      <a:lnTo>
                        <a:pt x="909" y="263"/>
                      </a:lnTo>
                      <a:lnTo>
                        <a:pt x="909" y="263"/>
                      </a:lnTo>
                      <a:lnTo>
                        <a:pt x="895" y="255"/>
                      </a:lnTo>
                      <a:lnTo>
                        <a:pt x="885" y="247"/>
                      </a:lnTo>
                      <a:lnTo>
                        <a:pt x="873" y="237"/>
                      </a:lnTo>
                      <a:lnTo>
                        <a:pt x="865" y="227"/>
                      </a:lnTo>
                      <a:lnTo>
                        <a:pt x="857" y="215"/>
                      </a:lnTo>
                      <a:lnTo>
                        <a:pt x="853" y="203"/>
                      </a:lnTo>
                      <a:lnTo>
                        <a:pt x="849" y="187"/>
                      </a:lnTo>
                      <a:lnTo>
                        <a:pt x="849" y="171"/>
                      </a:lnTo>
                      <a:lnTo>
                        <a:pt x="849" y="171"/>
                      </a:lnTo>
                      <a:lnTo>
                        <a:pt x="849" y="161"/>
                      </a:lnTo>
                      <a:lnTo>
                        <a:pt x="847" y="155"/>
                      </a:lnTo>
                      <a:lnTo>
                        <a:pt x="843" y="149"/>
                      </a:lnTo>
                      <a:lnTo>
                        <a:pt x="837" y="145"/>
                      </a:lnTo>
                      <a:lnTo>
                        <a:pt x="831" y="141"/>
                      </a:lnTo>
                      <a:lnTo>
                        <a:pt x="825" y="139"/>
                      </a:lnTo>
                      <a:lnTo>
                        <a:pt x="809" y="137"/>
                      </a:lnTo>
                      <a:lnTo>
                        <a:pt x="809" y="137"/>
                      </a:lnTo>
                      <a:lnTo>
                        <a:pt x="762" y="133"/>
                      </a:lnTo>
                      <a:lnTo>
                        <a:pt x="738" y="129"/>
                      </a:lnTo>
                      <a:lnTo>
                        <a:pt x="714" y="123"/>
                      </a:lnTo>
                      <a:lnTo>
                        <a:pt x="692" y="117"/>
                      </a:lnTo>
                      <a:lnTo>
                        <a:pt x="672" y="106"/>
                      </a:lnTo>
                      <a:lnTo>
                        <a:pt x="650" y="94"/>
                      </a:lnTo>
                      <a:lnTo>
                        <a:pt x="632" y="76"/>
                      </a:lnTo>
                      <a:lnTo>
                        <a:pt x="632" y="76"/>
                      </a:lnTo>
                      <a:lnTo>
                        <a:pt x="624" y="70"/>
                      </a:lnTo>
                      <a:lnTo>
                        <a:pt x="615" y="64"/>
                      </a:lnTo>
                      <a:lnTo>
                        <a:pt x="593" y="58"/>
                      </a:lnTo>
                      <a:lnTo>
                        <a:pt x="593" y="58"/>
                      </a:lnTo>
                      <a:lnTo>
                        <a:pt x="543" y="50"/>
                      </a:lnTo>
                      <a:lnTo>
                        <a:pt x="493" y="42"/>
                      </a:lnTo>
                      <a:lnTo>
                        <a:pt x="469" y="36"/>
                      </a:lnTo>
                      <a:lnTo>
                        <a:pt x="446" y="28"/>
                      </a:lnTo>
                      <a:lnTo>
                        <a:pt x="422" y="18"/>
                      </a:lnTo>
                      <a:lnTo>
                        <a:pt x="398" y="2"/>
                      </a:lnTo>
                      <a:lnTo>
                        <a:pt x="398" y="2"/>
                      </a:lnTo>
                      <a:lnTo>
                        <a:pt x="392" y="0"/>
                      </a:lnTo>
                      <a:lnTo>
                        <a:pt x="382" y="0"/>
                      </a:lnTo>
                      <a:lnTo>
                        <a:pt x="382" y="0"/>
                      </a:lnTo>
                      <a:lnTo>
                        <a:pt x="366" y="2"/>
                      </a:lnTo>
                      <a:lnTo>
                        <a:pt x="344" y="6"/>
                      </a:lnTo>
                      <a:lnTo>
                        <a:pt x="320" y="14"/>
                      </a:lnTo>
                      <a:lnTo>
                        <a:pt x="298" y="22"/>
                      </a:lnTo>
                      <a:lnTo>
                        <a:pt x="277" y="32"/>
                      </a:lnTo>
                      <a:lnTo>
                        <a:pt x="259" y="44"/>
                      </a:lnTo>
                      <a:lnTo>
                        <a:pt x="245" y="54"/>
                      </a:lnTo>
                      <a:lnTo>
                        <a:pt x="235" y="64"/>
                      </a:lnTo>
                      <a:lnTo>
                        <a:pt x="235" y="64"/>
                      </a:lnTo>
                      <a:lnTo>
                        <a:pt x="225" y="82"/>
                      </a:lnTo>
                      <a:lnTo>
                        <a:pt x="217" y="90"/>
                      </a:lnTo>
                      <a:lnTo>
                        <a:pt x="211" y="96"/>
                      </a:lnTo>
                      <a:lnTo>
                        <a:pt x="203" y="102"/>
                      </a:lnTo>
                      <a:lnTo>
                        <a:pt x="195" y="106"/>
                      </a:lnTo>
                      <a:lnTo>
                        <a:pt x="185" y="108"/>
                      </a:lnTo>
                      <a:lnTo>
                        <a:pt x="177" y="109"/>
                      </a:lnTo>
                      <a:lnTo>
                        <a:pt x="177" y="109"/>
                      </a:lnTo>
                      <a:lnTo>
                        <a:pt x="163" y="108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33" y="98"/>
                      </a:lnTo>
                      <a:lnTo>
                        <a:pt x="121" y="98"/>
                      </a:lnTo>
                      <a:lnTo>
                        <a:pt x="121" y="98"/>
                      </a:lnTo>
                      <a:lnTo>
                        <a:pt x="114" y="98"/>
                      </a:lnTo>
                      <a:lnTo>
                        <a:pt x="106" y="100"/>
                      </a:lnTo>
                      <a:lnTo>
                        <a:pt x="100" y="102"/>
                      </a:lnTo>
                      <a:lnTo>
                        <a:pt x="94" y="106"/>
                      </a:lnTo>
                      <a:lnTo>
                        <a:pt x="82" y="117"/>
                      </a:lnTo>
                      <a:lnTo>
                        <a:pt x="74" y="133"/>
                      </a:lnTo>
                      <a:lnTo>
                        <a:pt x="74" y="1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44" name="Freeform 15"/>
                <p:cNvSpPr>
                  <a:spLocks/>
                </p:cNvSpPr>
                <p:nvPr/>
              </p:nvSpPr>
              <p:spPr bwMode="auto">
                <a:xfrm>
                  <a:off x="5207000" y="4781550"/>
                  <a:ext cx="1730375" cy="2076450"/>
                </a:xfrm>
                <a:custGeom>
                  <a:avLst/>
                  <a:gdLst>
                    <a:gd name="T0" fmla="*/ 249 w 1090"/>
                    <a:gd name="T1" fmla="*/ 151 h 1308"/>
                    <a:gd name="T2" fmla="*/ 161 w 1090"/>
                    <a:gd name="T3" fmla="*/ 248 h 1308"/>
                    <a:gd name="T4" fmla="*/ 96 w 1090"/>
                    <a:gd name="T5" fmla="*/ 296 h 1308"/>
                    <a:gd name="T6" fmla="*/ 50 w 1090"/>
                    <a:gd name="T7" fmla="*/ 338 h 1308"/>
                    <a:gd name="T8" fmla="*/ 0 w 1090"/>
                    <a:gd name="T9" fmla="*/ 386 h 1308"/>
                    <a:gd name="T10" fmla="*/ 8 w 1090"/>
                    <a:gd name="T11" fmla="*/ 405 h 1308"/>
                    <a:gd name="T12" fmla="*/ 22 w 1090"/>
                    <a:gd name="T13" fmla="*/ 501 h 1308"/>
                    <a:gd name="T14" fmla="*/ 34 w 1090"/>
                    <a:gd name="T15" fmla="*/ 586 h 1308"/>
                    <a:gd name="T16" fmla="*/ 42 w 1090"/>
                    <a:gd name="T17" fmla="*/ 654 h 1308"/>
                    <a:gd name="T18" fmla="*/ 44 w 1090"/>
                    <a:gd name="T19" fmla="*/ 670 h 1308"/>
                    <a:gd name="T20" fmla="*/ 48 w 1090"/>
                    <a:gd name="T21" fmla="*/ 722 h 1308"/>
                    <a:gd name="T22" fmla="*/ 96 w 1090"/>
                    <a:gd name="T23" fmla="*/ 847 h 1308"/>
                    <a:gd name="T24" fmla="*/ 141 w 1090"/>
                    <a:gd name="T25" fmla="*/ 966 h 1308"/>
                    <a:gd name="T26" fmla="*/ 151 w 1090"/>
                    <a:gd name="T27" fmla="*/ 1020 h 1308"/>
                    <a:gd name="T28" fmla="*/ 187 w 1090"/>
                    <a:gd name="T29" fmla="*/ 1034 h 1308"/>
                    <a:gd name="T30" fmla="*/ 283 w 1090"/>
                    <a:gd name="T31" fmla="*/ 1042 h 1308"/>
                    <a:gd name="T32" fmla="*/ 402 w 1090"/>
                    <a:gd name="T33" fmla="*/ 1083 h 1308"/>
                    <a:gd name="T34" fmla="*/ 461 w 1090"/>
                    <a:gd name="T35" fmla="*/ 1141 h 1308"/>
                    <a:gd name="T36" fmla="*/ 487 w 1090"/>
                    <a:gd name="T37" fmla="*/ 1177 h 1308"/>
                    <a:gd name="T38" fmla="*/ 654 w 1090"/>
                    <a:gd name="T39" fmla="*/ 1250 h 1308"/>
                    <a:gd name="T40" fmla="*/ 813 w 1090"/>
                    <a:gd name="T41" fmla="*/ 1308 h 1308"/>
                    <a:gd name="T42" fmla="*/ 845 w 1090"/>
                    <a:gd name="T43" fmla="*/ 1300 h 1308"/>
                    <a:gd name="T44" fmla="*/ 853 w 1090"/>
                    <a:gd name="T45" fmla="*/ 1278 h 1308"/>
                    <a:gd name="T46" fmla="*/ 843 w 1090"/>
                    <a:gd name="T47" fmla="*/ 1244 h 1308"/>
                    <a:gd name="T48" fmla="*/ 805 w 1090"/>
                    <a:gd name="T49" fmla="*/ 1225 h 1308"/>
                    <a:gd name="T50" fmla="*/ 764 w 1090"/>
                    <a:gd name="T51" fmla="*/ 1171 h 1308"/>
                    <a:gd name="T52" fmla="*/ 762 w 1090"/>
                    <a:gd name="T53" fmla="*/ 1117 h 1308"/>
                    <a:gd name="T54" fmla="*/ 762 w 1090"/>
                    <a:gd name="T55" fmla="*/ 1032 h 1308"/>
                    <a:gd name="T56" fmla="*/ 740 w 1090"/>
                    <a:gd name="T57" fmla="*/ 950 h 1308"/>
                    <a:gd name="T58" fmla="*/ 744 w 1090"/>
                    <a:gd name="T59" fmla="*/ 889 h 1308"/>
                    <a:gd name="T60" fmla="*/ 885 w 1090"/>
                    <a:gd name="T61" fmla="*/ 664 h 1308"/>
                    <a:gd name="T62" fmla="*/ 1090 w 1090"/>
                    <a:gd name="T63" fmla="*/ 380 h 1308"/>
                    <a:gd name="T64" fmla="*/ 1030 w 1090"/>
                    <a:gd name="T65" fmla="*/ 334 h 1308"/>
                    <a:gd name="T66" fmla="*/ 992 w 1090"/>
                    <a:gd name="T67" fmla="*/ 322 h 1308"/>
                    <a:gd name="T68" fmla="*/ 943 w 1090"/>
                    <a:gd name="T69" fmla="*/ 324 h 1308"/>
                    <a:gd name="T70" fmla="*/ 923 w 1090"/>
                    <a:gd name="T71" fmla="*/ 336 h 1308"/>
                    <a:gd name="T72" fmla="*/ 883 w 1090"/>
                    <a:gd name="T73" fmla="*/ 372 h 1308"/>
                    <a:gd name="T74" fmla="*/ 837 w 1090"/>
                    <a:gd name="T75" fmla="*/ 380 h 1308"/>
                    <a:gd name="T76" fmla="*/ 690 w 1090"/>
                    <a:gd name="T77" fmla="*/ 362 h 1308"/>
                    <a:gd name="T78" fmla="*/ 571 w 1090"/>
                    <a:gd name="T79" fmla="*/ 338 h 1308"/>
                    <a:gd name="T80" fmla="*/ 539 w 1090"/>
                    <a:gd name="T81" fmla="*/ 304 h 1308"/>
                    <a:gd name="T82" fmla="*/ 551 w 1090"/>
                    <a:gd name="T83" fmla="*/ 248 h 1308"/>
                    <a:gd name="T84" fmla="*/ 573 w 1090"/>
                    <a:gd name="T85" fmla="*/ 221 h 1308"/>
                    <a:gd name="T86" fmla="*/ 624 w 1090"/>
                    <a:gd name="T87" fmla="*/ 173 h 1308"/>
                    <a:gd name="T88" fmla="*/ 551 w 1090"/>
                    <a:gd name="T89" fmla="*/ 137 h 1308"/>
                    <a:gd name="T90" fmla="*/ 487 w 1090"/>
                    <a:gd name="T91" fmla="*/ 117 h 1308"/>
                    <a:gd name="T92" fmla="*/ 461 w 1090"/>
                    <a:gd name="T93" fmla="*/ 58 h 1308"/>
                    <a:gd name="T94" fmla="*/ 446 w 1090"/>
                    <a:gd name="T95" fmla="*/ 10 h 1308"/>
                    <a:gd name="T96" fmla="*/ 428 w 1090"/>
                    <a:gd name="T97" fmla="*/ 0 h 1308"/>
                    <a:gd name="T98" fmla="*/ 354 w 1090"/>
                    <a:gd name="T99" fmla="*/ 22 h 1308"/>
                    <a:gd name="T100" fmla="*/ 318 w 1090"/>
                    <a:gd name="T101" fmla="*/ 65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308">
                      <a:moveTo>
                        <a:pt x="296" y="95"/>
                      </a:moveTo>
                      <a:lnTo>
                        <a:pt x="296" y="95"/>
                      </a:lnTo>
                      <a:lnTo>
                        <a:pt x="273" y="123"/>
                      </a:lnTo>
                      <a:lnTo>
                        <a:pt x="249" y="151"/>
                      </a:lnTo>
                      <a:lnTo>
                        <a:pt x="249" y="151"/>
                      </a:lnTo>
                      <a:lnTo>
                        <a:pt x="217" y="191"/>
                      </a:lnTo>
                      <a:lnTo>
                        <a:pt x="181" y="228"/>
                      </a:lnTo>
                      <a:lnTo>
                        <a:pt x="161" y="248"/>
                      </a:lnTo>
                      <a:lnTo>
                        <a:pt x="141" y="264"/>
                      </a:lnTo>
                      <a:lnTo>
                        <a:pt x="120" y="280"/>
                      </a:lnTo>
                      <a:lnTo>
                        <a:pt x="96" y="296"/>
                      </a:lnTo>
                      <a:lnTo>
                        <a:pt x="96" y="296"/>
                      </a:lnTo>
                      <a:lnTo>
                        <a:pt x="84" y="304"/>
                      </a:lnTo>
                      <a:lnTo>
                        <a:pt x="74" y="314"/>
                      </a:lnTo>
                      <a:lnTo>
                        <a:pt x="50" y="338"/>
                      </a:lnTo>
                      <a:lnTo>
                        <a:pt x="50" y="338"/>
                      </a:lnTo>
                      <a:lnTo>
                        <a:pt x="36" y="356"/>
                      </a:lnTo>
                      <a:lnTo>
                        <a:pt x="18" y="374"/>
                      </a:lnTo>
                      <a:lnTo>
                        <a:pt x="18" y="374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0" y="388"/>
                      </a:lnTo>
                      <a:lnTo>
                        <a:pt x="0" y="388"/>
                      </a:lnTo>
                      <a:lnTo>
                        <a:pt x="8" y="405"/>
                      </a:lnTo>
                      <a:lnTo>
                        <a:pt x="14" y="429"/>
                      </a:lnTo>
                      <a:lnTo>
                        <a:pt x="14" y="429"/>
                      </a:lnTo>
                      <a:lnTo>
                        <a:pt x="18" y="465"/>
                      </a:lnTo>
                      <a:lnTo>
                        <a:pt x="22" y="501"/>
                      </a:lnTo>
                      <a:lnTo>
                        <a:pt x="22" y="501"/>
                      </a:lnTo>
                      <a:lnTo>
                        <a:pt x="28" y="557"/>
                      </a:lnTo>
                      <a:lnTo>
                        <a:pt x="28" y="557"/>
                      </a:lnTo>
                      <a:lnTo>
                        <a:pt x="34" y="586"/>
                      </a:lnTo>
                      <a:lnTo>
                        <a:pt x="34" y="586"/>
                      </a:lnTo>
                      <a:lnTo>
                        <a:pt x="40" y="618"/>
                      </a:lnTo>
                      <a:lnTo>
                        <a:pt x="42" y="636"/>
                      </a:lnTo>
                      <a:lnTo>
                        <a:pt x="42" y="654"/>
                      </a:lnTo>
                      <a:lnTo>
                        <a:pt x="42" y="654"/>
                      </a:lnTo>
                      <a:lnTo>
                        <a:pt x="42" y="662"/>
                      </a:lnTo>
                      <a:lnTo>
                        <a:pt x="42" y="662"/>
                      </a:lnTo>
                      <a:lnTo>
                        <a:pt x="44" y="670"/>
                      </a:lnTo>
                      <a:lnTo>
                        <a:pt x="42" y="678"/>
                      </a:lnTo>
                      <a:lnTo>
                        <a:pt x="42" y="678"/>
                      </a:lnTo>
                      <a:lnTo>
                        <a:pt x="44" y="700"/>
                      </a:lnTo>
                      <a:lnTo>
                        <a:pt x="48" y="722"/>
                      </a:lnTo>
                      <a:lnTo>
                        <a:pt x="54" y="741"/>
                      </a:lnTo>
                      <a:lnTo>
                        <a:pt x="60" y="763"/>
                      </a:lnTo>
                      <a:lnTo>
                        <a:pt x="76" y="805"/>
                      </a:lnTo>
                      <a:lnTo>
                        <a:pt x="96" y="847"/>
                      </a:lnTo>
                      <a:lnTo>
                        <a:pt x="96" y="847"/>
                      </a:lnTo>
                      <a:lnTo>
                        <a:pt x="112" y="885"/>
                      </a:lnTo>
                      <a:lnTo>
                        <a:pt x="127" y="924"/>
                      </a:lnTo>
                      <a:lnTo>
                        <a:pt x="141" y="966"/>
                      </a:lnTo>
                      <a:lnTo>
                        <a:pt x="147" y="986"/>
                      </a:lnTo>
                      <a:lnTo>
                        <a:pt x="151" y="1008"/>
                      </a:lnTo>
                      <a:lnTo>
                        <a:pt x="151" y="1008"/>
                      </a:lnTo>
                      <a:lnTo>
                        <a:pt x="151" y="1020"/>
                      </a:lnTo>
                      <a:lnTo>
                        <a:pt x="151" y="1020"/>
                      </a:lnTo>
                      <a:lnTo>
                        <a:pt x="157" y="1024"/>
                      </a:lnTo>
                      <a:lnTo>
                        <a:pt x="165" y="1028"/>
                      </a:lnTo>
                      <a:lnTo>
                        <a:pt x="187" y="1034"/>
                      </a:lnTo>
                      <a:lnTo>
                        <a:pt x="213" y="1036"/>
                      </a:lnTo>
                      <a:lnTo>
                        <a:pt x="251" y="1038"/>
                      </a:lnTo>
                      <a:lnTo>
                        <a:pt x="251" y="1038"/>
                      </a:lnTo>
                      <a:lnTo>
                        <a:pt x="283" y="1042"/>
                      </a:lnTo>
                      <a:lnTo>
                        <a:pt x="314" y="1048"/>
                      </a:lnTo>
                      <a:lnTo>
                        <a:pt x="346" y="1056"/>
                      </a:lnTo>
                      <a:lnTo>
                        <a:pt x="376" y="1067"/>
                      </a:lnTo>
                      <a:lnTo>
                        <a:pt x="402" y="1083"/>
                      </a:lnTo>
                      <a:lnTo>
                        <a:pt x="428" y="1103"/>
                      </a:lnTo>
                      <a:lnTo>
                        <a:pt x="440" y="1115"/>
                      </a:lnTo>
                      <a:lnTo>
                        <a:pt x="452" y="1127"/>
                      </a:lnTo>
                      <a:lnTo>
                        <a:pt x="461" y="1141"/>
                      </a:lnTo>
                      <a:lnTo>
                        <a:pt x="471" y="1157"/>
                      </a:lnTo>
                      <a:lnTo>
                        <a:pt x="471" y="1157"/>
                      </a:lnTo>
                      <a:lnTo>
                        <a:pt x="479" y="1167"/>
                      </a:lnTo>
                      <a:lnTo>
                        <a:pt x="487" y="1177"/>
                      </a:lnTo>
                      <a:lnTo>
                        <a:pt x="497" y="1185"/>
                      </a:lnTo>
                      <a:lnTo>
                        <a:pt x="509" y="1191"/>
                      </a:lnTo>
                      <a:lnTo>
                        <a:pt x="509" y="1191"/>
                      </a:lnTo>
                      <a:lnTo>
                        <a:pt x="654" y="1250"/>
                      </a:lnTo>
                      <a:lnTo>
                        <a:pt x="801" y="1306"/>
                      </a:lnTo>
                      <a:lnTo>
                        <a:pt x="801" y="1306"/>
                      </a:lnTo>
                      <a:lnTo>
                        <a:pt x="807" y="1306"/>
                      </a:lnTo>
                      <a:lnTo>
                        <a:pt x="813" y="1308"/>
                      </a:lnTo>
                      <a:lnTo>
                        <a:pt x="813" y="1308"/>
                      </a:lnTo>
                      <a:lnTo>
                        <a:pt x="825" y="1306"/>
                      </a:lnTo>
                      <a:lnTo>
                        <a:pt x="837" y="1304"/>
                      </a:lnTo>
                      <a:lnTo>
                        <a:pt x="845" y="1300"/>
                      </a:lnTo>
                      <a:lnTo>
                        <a:pt x="849" y="1296"/>
                      </a:lnTo>
                      <a:lnTo>
                        <a:pt x="849" y="1296"/>
                      </a:lnTo>
                      <a:lnTo>
                        <a:pt x="853" y="1286"/>
                      </a:lnTo>
                      <a:lnTo>
                        <a:pt x="853" y="1278"/>
                      </a:lnTo>
                      <a:lnTo>
                        <a:pt x="855" y="1268"/>
                      </a:lnTo>
                      <a:lnTo>
                        <a:pt x="853" y="1260"/>
                      </a:lnTo>
                      <a:lnTo>
                        <a:pt x="849" y="1252"/>
                      </a:lnTo>
                      <a:lnTo>
                        <a:pt x="843" y="1244"/>
                      </a:lnTo>
                      <a:lnTo>
                        <a:pt x="835" y="1238"/>
                      </a:lnTo>
                      <a:lnTo>
                        <a:pt x="823" y="1234"/>
                      </a:lnTo>
                      <a:lnTo>
                        <a:pt x="823" y="1234"/>
                      </a:lnTo>
                      <a:lnTo>
                        <a:pt x="805" y="1225"/>
                      </a:lnTo>
                      <a:lnTo>
                        <a:pt x="789" y="1215"/>
                      </a:lnTo>
                      <a:lnTo>
                        <a:pt x="780" y="1201"/>
                      </a:lnTo>
                      <a:lnTo>
                        <a:pt x="770" y="1187"/>
                      </a:lnTo>
                      <a:lnTo>
                        <a:pt x="764" y="1171"/>
                      </a:lnTo>
                      <a:lnTo>
                        <a:pt x="762" y="1153"/>
                      </a:lnTo>
                      <a:lnTo>
                        <a:pt x="760" y="1135"/>
                      </a:lnTo>
                      <a:lnTo>
                        <a:pt x="762" y="1117"/>
                      </a:lnTo>
                      <a:lnTo>
                        <a:pt x="762" y="1117"/>
                      </a:lnTo>
                      <a:lnTo>
                        <a:pt x="764" y="1095"/>
                      </a:lnTo>
                      <a:lnTo>
                        <a:pt x="764" y="1073"/>
                      </a:lnTo>
                      <a:lnTo>
                        <a:pt x="764" y="1054"/>
                      </a:lnTo>
                      <a:lnTo>
                        <a:pt x="762" y="1032"/>
                      </a:lnTo>
                      <a:lnTo>
                        <a:pt x="758" y="1012"/>
                      </a:lnTo>
                      <a:lnTo>
                        <a:pt x="754" y="990"/>
                      </a:lnTo>
                      <a:lnTo>
                        <a:pt x="740" y="950"/>
                      </a:lnTo>
                      <a:lnTo>
                        <a:pt x="740" y="950"/>
                      </a:lnTo>
                      <a:lnTo>
                        <a:pt x="736" y="934"/>
                      </a:lnTo>
                      <a:lnTo>
                        <a:pt x="736" y="918"/>
                      </a:lnTo>
                      <a:lnTo>
                        <a:pt x="740" y="902"/>
                      </a:lnTo>
                      <a:lnTo>
                        <a:pt x="744" y="889"/>
                      </a:lnTo>
                      <a:lnTo>
                        <a:pt x="744" y="889"/>
                      </a:lnTo>
                      <a:lnTo>
                        <a:pt x="813" y="775"/>
                      </a:lnTo>
                      <a:lnTo>
                        <a:pt x="849" y="720"/>
                      </a:lnTo>
                      <a:lnTo>
                        <a:pt x="885" y="664"/>
                      </a:lnTo>
                      <a:lnTo>
                        <a:pt x="885" y="664"/>
                      </a:lnTo>
                      <a:lnTo>
                        <a:pt x="935" y="592"/>
                      </a:lnTo>
                      <a:lnTo>
                        <a:pt x="984" y="523"/>
                      </a:lnTo>
                      <a:lnTo>
                        <a:pt x="1090" y="380"/>
                      </a:lnTo>
                      <a:lnTo>
                        <a:pt x="1090" y="380"/>
                      </a:lnTo>
                      <a:lnTo>
                        <a:pt x="1070" y="364"/>
                      </a:lnTo>
                      <a:lnTo>
                        <a:pt x="1050" y="348"/>
                      </a:lnTo>
                      <a:lnTo>
                        <a:pt x="1030" y="334"/>
                      </a:lnTo>
                      <a:lnTo>
                        <a:pt x="1020" y="330"/>
                      </a:lnTo>
                      <a:lnTo>
                        <a:pt x="1008" y="326"/>
                      </a:lnTo>
                      <a:lnTo>
                        <a:pt x="1008" y="326"/>
                      </a:lnTo>
                      <a:lnTo>
                        <a:pt x="992" y="322"/>
                      </a:lnTo>
                      <a:lnTo>
                        <a:pt x="972" y="320"/>
                      </a:lnTo>
                      <a:lnTo>
                        <a:pt x="972" y="320"/>
                      </a:lnTo>
                      <a:lnTo>
                        <a:pt x="956" y="322"/>
                      </a:lnTo>
                      <a:lnTo>
                        <a:pt x="943" y="324"/>
                      </a:lnTo>
                      <a:lnTo>
                        <a:pt x="931" y="330"/>
                      </a:lnTo>
                      <a:lnTo>
                        <a:pt x="927" y="332"/>
                      </a:lnTo>
                      <a:lnTo>
                        <a:pt x="923" y="336"/>
                      </a:lnTo>
                      <a:lnTo>
                        <a:pt x="923" y="336"/>
                      </a:lnTo>
                      <a:lnTo>
                        <a:pt x="913" y="348"/>
                      </a:lnTo>
                      <a:lnTo>
                        <a:pt x="903" y="358"/>
                      </a:lnTo>
                      <a:lnTo>
                        <a:pt x="893" y="366"/>
                      </a:lnTo>
                      <a:lnTo>
                        <a:pt x="883" y="372"/>
                      </a:lnTo>
                      <a:lnTo>
                        <a:pt x="871" y="376"/>
                      </a:lnTo>
                      <a:lnTo>
                        <a:pt x="861" y="378"/>
                      </a:lnTo>
                      <a:lnTo>
                        <a:pt x="837" y="380"/>
                      </a:lnTo>
                      <a:lnTo>
                        <a:pt x="837" y="380"/>
                      </a:lnTo>
                      <a:lnTo>
                        <a:pt x="817" y="380"/>
                      </a:lnTo>
                      <a:lnTo>
                        <a:pt x="795" y="376"/>
                      </a:lnTo>
                      <a:lnTo>
                        <a:pt x="795" y="376"/>
                      </a:lnTo>
                      <a:lnTo>
                        <a:pt x="690" y="362"/>
                      </a:lnTo>
                      <a:lnTo>
                        <a:pt x="638" y="354"/>
                      </a:lnTo>
                      <a:lnTo>
                        <a:pt x="585" y="344"/>
                      </a:lnTo>
                      <a:lnTo>
                        <a:pt x="585" y="344"/>
                      </a:lnTo>
                      <a:lnTo>
                        <a:pt x="571" y="338"/>
                      </a:lnTo>
                      <a:lnTo>
                        <a:pt x="555" y="328"/>
                      </a:lnTo>
                      <a:lnTo>
                        <a:pt x="545" y="316"/>
                      </a:lnTo>
                      <a:lnTo>
                        <a:pt x="541" y="310"/>
                      </a:lnTo>
                      <a:lnTo>
                        <a:pt x="539" y="304"/>
                      </a:lnTo>
                      <a:lnTo>
                        <a:pt x="539" y="304"/>
                      </a:lnTo>
                      <a:lnTo>
                        <a:pt x="539" y="286"/>
                      </a:lnTo>
                      <a:lnTo>
                        <a:pt x="543" y="266"/>
                      </a:lnTo>
                      <a:lnTo>
                        <a:pt x="551" y="248"/>
                      </a:lnTo>
                      <a:lnTo>
                        <a:pt x="561" y="232"/>
                      </a:lnTo>
                      <a:lnTo>
                        <a:pt x="561" y="232"/>
                      </a:lnTo>
                      <a:lnTo>
                        <a:pt x="567" y="227"/>
                      </a:lnTo>
                      <a:lnTo>
                        <a:pt x="573" y="221"/>
                      </a:lnTo>
                      <a:lnTo>
                        <a:pt x="589" y="209"/>
                      </a:lnTo>
                      <a:lnTo>
                        <a:pt x="623" y="191"/>
                      </a:lnTo>
                      <a:lnTo>
                        <a:pt x="623" y="191"/>
                      </a:lnTo>
                      <a:lnTo>
                        <a:pt x="624" y="173"/>
                      </a:lnTo>
                      <a:lnTo>
                        <a:pt x="624" y="173"/>
                      </a:lnTo>
                      <a:lnTo>
                        <a:pt x="587" y="153"/>
                      </a:lnTo>
                      <a:lnTo>
                        <a:pt x="569" y="143"/>
                      </a:lnTo>
                      <a:lnTo>
                        <a:pt x="551" y="137"/>
                      </a:lnTo>
                      <a:lnTo>
                        <a:pt x="551" y="137"/>
                      </a:lnTo>
                      <a:lnTo>
                        <a:pt x="523" y="129"/>
                      </a:lnTo>
                      <a:lnTo>
                        <a:pt x="503" y="123"/>
                      </a:lnTo>
                      <a:lnTo>
                        <a:pt x="487" y="117"/>
                      </a:lnTo>
                      <a:lnTo>
                        <a:pt x="477" y="107"/>
                      </a:lnTo>
                      <a:lnTo>
                        <a:pt x="471" y="95"/>
                      </a:lnTo>
                      <a:lnTo>
                        <a:pt x="465" y="79"/>
                      </a:lnTo>
                      <a:lnTo>
                        <a:pt x="461" y="58"/>
                      </a:lnTo>
                      <a:lnTo>
                        <a:pt x="457" y="30"/>
                      </a:lnTo>
                      <a:lnTo>
                        <a:pt x="457" y="30"/>
                      </a:lnTo>
                      <a:lnTo>
                        <a:pt x="454" y="20"/>
                      </a:lnTo>
                      <a:lnTo>
                        <a:pt x="446" y="10"/>
                      </a:lnTo>
                      <a:lnTo>
                        <a:pt x="436" y="4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04" y="8"/>
                      </a:lnTo>
                      <a:lnTo>
                        <a:pt x="378" y="16"/>
                      </a:lnTo>
                      <a:lnTo>
                        <a:pt x="354" y="22"/>
                      </a:lnTo>
                      <a:lnTo>
                        <a:pt x="330" y="32"/>
                      </a:lnTo>
                      <a:lnTo>
                        <a:pt x="330" y="32"/>
                      </a:lnTo>
                      <a:lnTo>
                        <a:pt x="326" y="50"/>
                      </a:lnTo>
                      <a:lnTo>
                        <a:pt x="318" y="65"/>
                      </a:lnTo>
                      <a:lnTo>
                        <a:pt x="308" y="79"/>
                      </a:lnTo>
                      <a:lnTo>
                        <a:pt x="296" y="95"/>
                      </a:lnTo>
                      <a:lnTo>
                        <a:pt x="296" y="9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45" name="Freeform 16"/>
                <p:cNvSpPr>
                  <a:spLocks/>
                </p:cNvSpPr>
                <p:nvPr/>
              </p:nvSpPr>
              <p:spPr bwMode="auto">
                <a:xfrm>
                  <a:off x="3632200" y="5203825"/>
                  <a:ext cx="1749425" cy="1533525"/>
                </a:xfrm>
                <a:custGeom>
                  <a:avLst/>
                  <a:gdLst>
                    <a:gd name="T0" fmla="*/ 698 w 1102"/>
                    <a:gd name="T1" fmla="*/ 217 h 966"/>
                    <a:gd name="T2" fmla="*/ 636 w 1102"/>
                    <a:gd name="T3" fmla="*/ 225 h 966"/>
                    <a:gd name="T4" fmla="*/ 583 w 1102"/>
                    <a:gd name="T5" fmla="*/ 203 h 966"/>
                    <a:gd name="T6" fmla="*/ 547 w 1102"/>
                    <a:gd name="T7" fmla="*/ 151 h 966"/>
                    <a:gd name="T8" fmla="*/ 523 w 1102"/>
                    <a:gd name="T9" fmla="*/ 42 h 966"/>
                    <a:gd name="T10" fmla="*/ 517 w 1102"/>
                    <a:gd name="T11" fmla="*/ 4 h 966"/>
                    <a:gd name="T12" fmla="*/ 479 w 1102"/>
                    <a:gd name="T13" fmla="*/ 0 h 966"/>
                    <a:gd name="T14" fmla="*/ 394 w 1102"/>
                    <a:gd name="T15" fmla="*/ 4 h 966"/>
                    <a:gd name="T16" fmla="*/ 358 w 1102"/>
                    <a:gd name="T17" fmla="*/ 0 h 966"/>
                    <a:gd name="T18" fmla="*/ 350 w 1102"/>
                    <a:gd name="T19" fmla="*/ 12 h 966"/>
                    <a:gd name="T20" fmla="*/ 302 w 1102"/>
                    <a:gd name="T21" fmla="*/ 56 h 966"/>
                    <a:gd name="T22" fmla="*/ 225 w 1102"/>
                    <a:gd name="T23" fmla="*/ 72 h 966"/>
                    <a:gd name="T24" fmla="*/ 213 w 1102"/>
                    <a:gd name="T25" fmla="*/ 72 h 966"/>
                    <a:gd name="T26" fmla="*/ 153 w 1102"/>
                    <a:gd name="T27" fmla="*/ 96 h 966"/>
                    <a:gd name="T28" fmla="*/ 135 w 1102"/>
                    <a:gd name="T29" fmla="*/ 128 h 966"/>
                    <a:gd name="T30" fmla="*/ 131 w 1102"/>
                    <a:gd name="T31" fmla="*/ 175 h 966"/>
                    <a:gd name="T32" fmla="*/ 98 w 1102"/>
                    <a:gd name="T33" fmla="*/ 247 h 966"/>
                    <a:gd name="T34" fmla="*/ 52 w 1102"/>
                    <a:gd name="T35" fmla="*/ 298 h 966"/>
                    <a:gd name="T36" fmla="*/ 0 w 1102"/>
                    <a:gd name="T37" fmla="*/ 358 h 966"/>
                    <a:gd name="T38" fmla="*/ 20 w 1102"/>
                    <a:gd name="T39" fmla="*/ 372 h 966"/>
                    <a:gd name="T40" fmla="*/ 58 w 1102"/>
                    <a:gd name="T41" fmla="*/ 436 h 966"/>
                    <a:gd name="T42" fmla="*/ 66 w 1102"/>
                    <a:gd name="T43" fmla="*/ 489 h 966"/>
                    <a:gd name="T44" fmla="*/ 88 w 1102"/>
                    <a:gd name="T45" fmla="*/ 507 h 966"/>
                    <a:gd name="T46" fmla="*/ 139 w 1102"/>
                    <a:gd name="T47" fmla="*/ 549 h 966"/>
                    <a:gd name="T48" fmla="*/ 167 w 1102"/>
                    <a:gd name="T49" fmla="*/ 589 h 966"/>
                    <a:gd name="T50" fmla="*/ 181 w 1102"/>
                    <a:gd name="T51" fmla="*/ 642 h 966"/>
                    <a:gd name="T52" fmla="*/ 207 w 1102"/>
                    <a:gd name="T53" fmla="*/ 716 h 966"/>
                    <a:gd name="T54" fmla="*/ 271 w 1102"/>
                    <a:gd name="T55" fmla="*/ 790 h 966"/>
                    <a:gd name="T56" fmla="*/ 348 w 1102"/>
                    <a:gd name="T57" fmla="*/ 811 h 966"/>
                    <a:gd name="T58" fmla="*/ 366 w 1102"/>
                    <a:gd name="T59" fmla="*/ 933 h 966"/>
                    <a:gd name="T60" fmla="*/ 400 w 1102"/>
                    <a:gd name="T61" fmla="*/ 929 h 966"/>
                    <a:gd name="T62" fmla="*/ 453 w 1102"/>
                    <a:gd name="T63" fmla="*/ 966 h 966"/>
                    <a:gd name="T64" fmla="*/ 475 w 1102"/>
                    <a:gd name="T65" fmla="*/ 937 h 966"/>
                    <a:gd name="T66" fmla="*/ 563 w 1102"/>
                    <a:gd name="T67" fmla="*/ 833 h 966"/>
                    <a:gd name="T68" fmla="*/ 620 w 1102"/>
                    <a:gd name="T69" fmla="*/ 805 h 966"/>
                    <a:gd name="T70" fmla="*/ 688 w 1102"/>
                    <a:gd name="T71" fmla="*/ 795 h 966"/>
                    <a:gd name="T72" fmla="*/ 726 w 1102"/>
                    <a:gd name="T73" fmla="*/ 797 h 966"/>
                    <a:gd name="T74" fmla="*/ 752 w 1102"/>
                    <a:gd name="T75" fmla="*/ 797 h 966"/>
                    <a:gd name="T76" fmla="*/ 807 w 1102"/>
                    <a:gd name="T77" fmla="*/ 817 h 966"/>
                    <a:gd name="T78" fmla="*/ 845 w 1102"/>
                    <a:gd name="T79" fmla="*/ 843 h 966"/>
                    <a:gd name="T80" fmla="*/ 881 w 1102"/>
                    <a:gd name="T81" fmla="*/ 847 h 966"/>
                    <a:gd name="T82" fmla="*/ 915 w 1102"/>
                    <a:gd name="T83" fmla="*/ 829 h 966"/>
                    <a:gd name="T84" fmla="*/ 933 w 1102"/>
                    <a:gd name="T85" fmla="*/ 799 h 966"/>
                    <a:gd name="T86" fmla="*/ 1098 w 1102"/>
                    <a:gd name="T87" fmla="*/ 760 h 966"/>
                    <a:gd name="T88" fmla="*/ 1092 w 1102"/>
                    <a:gd name="T89" fmla="*/ 702 h 966"/>
                    <a:gd name="T90" fmla="*/ 1020 w 1102"/>
                    <a:gd name="T91" fmla="*/ 525 h 966"/>
                    <a:gd name="T92" fmla="*/ 996 w 1102"/>
                    <a:gd name="T93" fmla="*/ 434 h 966"/>
                    <a:gd name="T94" fmla="*/ 992 w 1102"/>
                    <a:gd name="T95" fmla="*/ 362 h 966"/>
                    <a:gd name="T96" fmla="*/ 978 w 1102"/>
                    <a:gd name="T97" fmla="*/ 296 h 966"/>
                    <a:gd name="T98" fmla="*/ 962 w 1102"/>
                    <a:gd name="T99" fmla="*/ 151 h 966"/>
                    <a:gd name="T100" fmla="*/ 791 w 1102"/>
                    <a:gd name="T101" fmla="*/ 189 h 9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02" h="966">
                      <a:moveTo>
                        <a:pt x="791" y="189"/>
                      </a:moveTo>
                      <a:lnTo>
                        <a:pt x="791" y="189"/>
                      </a:lnTo>
                      <a:lnTo>
                        <a:pt x="698" y="217"/>
                      </a:lnTo>
                      <a:lnTo>
                        <a:pt x="698" y="217"/>
                      </a:lnTo>
                      <a:lnTo>
                        <a:pt x="672" y="225"/>
                      </a:lnTo>
                      <a:lnTo>
                        <a:pt x="650" y="227"/>
                      </a:lnTo>
                      <a:lnTo>
                        <a:pt x="650" y="227"/>
                      </a:lnTo>
                      <a:lnTo>
                        <a:pt x="636" y="225"/>
                      </a:lnTo>
                      <a:lnTo>
                        <a:pt x="622" y="223"/>
                      </a:lnTo>
                      <a:lnTo>
                        <a:pt x="611" y="219"/>
                      </a:lnTo>
                      <a:lnTo>
                        <a:pt x="597" y="211"/>
                      </a:lnTo>
                      <a:lnTo>
                        <a:pt x="583" y="203"/>
                      </a:lnTo>
                      <a:lnTo>
                        <a:pt x="569" y="189"/>
                      </a:lnTo>
                      <a:lnTo>
                        <a:pt x="559" y="173"/>
                      </a:lnTo>
                      <a:lnTo>
                        <a:pt x="547" y="151"/>
                      </a:lnTo>
                      <a:lnTo>
                        <a:pt x="547" y="151"/>
                      </a:lnTo>
                      <a:lnTo>
                        <a:pt x="537" y="124"/>
                      </a:lnTo>
                      <a:lnTo>
                        <a:pt x="531" y="96"/>
                      </a:lnTo>
                      <a:lnTo>
                        <a:pt x="527" y="68"/>
                      </a:lnTo>
                      <a:lnTo>
                        <a:pt x="523" y="42"/>
                      </a:lnTo>
                      <a:lnTo>
                        <a:pt x="523" y="42"/>
                      </a:lnTo>
                      <a:lnTo>
                        <a:pt x="519" y="14"/>
                      </a:lnTo>
                      <a:lnTo>
                        <a:pt x="517" y="4"/>
                      </a:lnTo>
                      <a:lnTo>
                        <a:pt x="517" y="4"/>
                      </a:lnTo>
                      <a:lnTo>
                        <a:pt x="507" y="2"/>
                      </a:lnTo>
                      <a:lnTo>
                        <a:pt x="483" y="0"/>
                      </a:lnTo>
                      <a:lnTo>
                        <a:pt x="479" y="0"/>
                      </a:lnTo>
                      <a:lnTo>
                        <a:pt x="479" y="0"/>
                      </a:lnTo>
                      <a:lnTo>
                        <a:pt x="440" y="2"/>
                      </a:lnTo>
                      <a:lnTo>
                        <a:pt x="440" y="2"/>
                      </a:lnTo>
                      <a:lnTo>
                        <a:pt x="394" y="4"/>
                      </a:lnTo>
                      <a:lnTo>
                        <a:pt x="394" y="4"/>
                      </a:lnTo>
                      <a:lnTo>
                        <a:pt x="382" y="2"/>
                      </a:lnTo>
                      <a:lnTo>
                        <a:pt x="382" y="2"/>
                      </a:lnTo>
                      <a:lnTo>
                        <a:pt x="358" y="0"/>
                      </a:lnTo>
                      <a:lnTo>
                        <a:pt x="358" y="0"/>
                      </a:lnTo>
                      <a:lnTo>
                        <a:pt x="354" y="2"/>
                      </a:lnTo>
                      <a:lnTo>
                        <a:pt x="354" y="2"/>
                      </a:lnTo>
                      <a:lnTo>
                        <a:pt x="350" y="12"/>
                      </a:lnTo>
                      <a:lnTo>
                        <a:pt x="350" y="12"/>
                      </a:lnTo>
                      <a:lnTo>
                        <a:pt x="342" y="22"/>
                      </a:lnTo>
                      <a:lnTo>
                        <a:pt x="336" y="32"/>
                      </a:lnTo>
                      <a:lnTo>
                        <a:pt x="318" y="46"/>
                      </a:lnTo>
                      <a:lnTo>
                        <a:pt x="302" y="56"/>
                      </a:lnTo>
                      <a:lnTo>
                        <a:pt x="285" y="64"/>
                      </a:lnTo>
                      <a:lnTo>
                        <a:pt x="267" y="68"/>
                      </a:lnTo>
                      <a:lnTo>
                        <a:pt x="251" y="70"/>
                      </a:lnTo>
                      <a:lnTo>
                        <a:pt x="225" y="72"/>
                      </a:lnTo>
                      <a:lnTo>
                        <a:pt x="225" y="72"/>
                      </a:lnTo>
                      <a:lnTo>
                        <a:pt x="215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153" y="96"/>
                      </a:lnTo>
                      <a:lnTo>
                        <a:pt x="153" y="96"/>
                      </a:lnTo>
                      <a:lnTo>
                        <a:pt x="153" y="98"/>
                      </a:lnTo>
                      <a:lnTo>
                        <a:pt x="153" y="98"/>
                      </a:lnTo>
                      <a:lnTo>
                        <a:pt x="141" y="112"/>
                      </a:lnTo>
                      <a:lnTo>
                        <a:pt x="135" y="128"/>
                      </a:lnTo>
                      <a:lnTo>
                        <a:pt x="131" y="145"/>
                      </a:lnTo>
                      <a:lnTo>
                        <a:pt x="131" y="165"/>
                      </a:lnTo>
                      <a:lnTo>
                        <a:pt x="131" y="165"/>
                      </a:lnTo>
                      <a:lnTo>
                        <a:pt x="131" y="175"/>
                      </a:lnTo>
                      <a:lnTo>
                        <a:pt x="131" y="185"/>
                      </a:lnTo>
                      <a:lnTo>
                        <a:pt x="125" y="203"/>
                      </a:lnTo>
                      <a:lnTo>
                        <a:pt x="116" y="225"/>
                      </a:lnTo>
                      <a:lnTo>
                        <a:pt x="98" y="247"/>
                      </a:lnTo>
                      <a:lnTo>
                        <a:pt x="98" y="247"/>
                      </a:lnTo>
                      <a:lnTo>
                        <a:pt x="76" y="273"/>
                      </a:lnTo>
                      <a:lnTo>
                        <a:pt x="52" y="298"/>
                      </a:lnTo>
                      <a:lnTo>
                        <a:pt x="52" y="298"/>
                      </a:lnTo>
                      <a:lnTo>
                        <a:pt x="28" y="324"/>
                      </a:lnTo>
                      <a:lnTo>
                        <a:pt x="4" y="352"/>
                      </a:lnTo>
                      <a:lnTo>
                        <a:pt x="4" y="352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2" y="360"/>
                      </a:lnTo>
                      <a:lnTo>
                        <a:pt x="20" y="372"/>
                      </a:lnTo>
                      <a:lnTo>
                        <a:pt x="34" y="388"/>
                      </a:lnTo>
                      <a:lnTo>
                        <a:pt x="44" y="402"/>
                      </a:lnTo>
                      <a:lnTo>
                        <a:pt x="52" y="418"/>
                      </a:lnTo>
                      <a:lnTo>
                        <a:pt x="58" y="436"/>
                      </a:lnTo>
                      <a:lnTo>
                        <a:pt x="62" y="452"/>
                      </a:lnTo>
                      <a:lnTo>
                        <a:pt x="66" y="483"/>
                      </a:lnTo>
                      <a:lnTo>
                        <a:pt x="66" y="483"/>
                      </a:lnTo>
                      <a:lnTo>
                        <a:pt x="66" y="489"/>
                      </a:lnTo>
                      <a:lnTo>
                        <a:pt x="70" y="493"/>
                      </a:lnTo>
                      <a:lnTo>
                        <a:pt x="76" y="499"/>
                      </a:lnTo>
                      <a:lnTo>
                        <a:pt x="88" y="507"/>
                      </a:lnTo>
                      <a:lnTo>
                        <a:pt x="88" y="507"/>
                      </a:lnTo>
                      <a:lnTo>
                        <a:pt x="112" y="523"/>
                      </a:lnTo>
                      <a:lnTo>
                        <a:pt x="133" y="543"/>
                      </a:lnTo>
                      <a:lnTo>
                        <a:pt x="133" y="543"/>
                      </a:lnTo>
                      <a:lnTo>
                        <a:pt x="139" y="549"/>
                      </a:lnTo>
                      <a:lnTo>
                        <a:pt x="139" y="549"/>
                      </a:lnTo>
                      <a:lnTo>
                        <a:pt x="153" y="569"/>
                      </a:lnTo>
                      <a:lnTo>
                        <a:pt x="167" y="589"/>
                      </a:lnTo>
                      <a:lnTo>
                        <a:pt x="167" y="589"/>
                      </a:lnTo>
                      <a:lnTo>
                        <a:pt x="173" y="601"/>
                      </a:lnTo>
                      <a:lnTo>
                        <a:pt x="179" y="613"/>
                      </a:lnTo>
                      <a:lnTo>
                        <a:pt x="181" y="627"/>
                      </a:lnTo>
                      <a:lnTo>
                        <a:pt x="181" y="642"/>
                      </a:lnTo>
                      <a:lnTo>
                        <a:pt x="181" y="642"/>
                      </a:lnTo>
                      <a:lnTo>
                        <a:pt x="195" y="688"/>
                      </a:lnTo>
                      <a:lnTo>
                        <a:pt x="195" y="688"/>
                      </a:lnTo>
                      <a:lnTo>
                        <a:pt x="207" y="716"/>
                      </a:lnTo>
                      <a:lnTo>
                        <a:pt x="219" y="740"/>
                      </a:lnTo>
                      <a:lnTo>
                        <a:pt x="235" y="760"/>
                      </a:lnTo>
                      <a:lnTo>
                        <a:pt x="251" y="778"/>
                      </a:lnTo>
                      <a:lnTo>
                        <a:pt x="271" y="790"/>
                      </a:lnTo>
                      <a:lnTo>
                        <a:pt x="292" y="801"/>
                      </a:lnTo>
                      <a:lnTo>
                        <a:pt x="318" y="807"/>
                      </a:lnTo>
                      <a:lnTo>
                        <a:pt x="348" y="811"/>
                      </a:lnTo>
                      <a:lnTo>
                        <a:pt x="348" y="811"/>
                      </a:lnTo>
                      <a:lnTo>
                        <a:pt x="342" y="945"/>
                      </a:lnTo>
                      <a:lnTo>
                        <a:pt x="342" y="945"/>
                      </a:lnTo>
                      <a:lnTo>
                        <a:pt x="354" y="939"/>
                      </a:lnTo>
                      <a:lnTo>
                        <a:pt x="366" y="933"/>
                      </a:lnTo>
                      <a:lnTo>
                        <a:pt x="378" y="929"/>
                      </a:lnTo>
                      <a:lnTo>
                        <a:pt x="390" y="929"/>
                      </a:lnTo>
                      <a:lnTo>
                        <a:pt x="390" y="929"/>
                      </a:lnTo>
                      <a:lnTo>
                        <a:pt x="400" y="929"/>
                      </a:lnTo>
                      <a:lnTo>
                        <a:pt x="408" y="931"/>
                      </a:lnTo>
                      <a:lnTo>
                        <a:pt x="424" y="937"/>
                      </a:lnTo>
                      <a:lnTo>
                        <a:pt x="440" y="949"/>
                      </a:lnTo>
                      <a:lnTo>
                        <a:pt x="453" y="966"/>
                      </a:lnTo>
                      <a:lnTo>
                        <a:pt x="453" y="966"/>
                      </a:lnTo>
                      <a:lnTo>
                        <a:pt x="465" y="949"/>
                      </a:lnTo>
                      <a:lnTo>
                        <a:pt x="475" y="937"/>
                      </a:lnTo>
                      <a:lnTo>
                        <a:pt x="475" y="937"/>
                      </a:lnTo>
                      <a:lnTo>
                        <a:pt x="493" y="905"/>
                      </a:lnTo>
                      <a:lnTo>
                        <a:pt x="515" y="879"/>
                      </a:lnTo>
                      <a:lnTo>
                        <a:pt x="537" y="853"/>
                      </a:lnTo>
                      <a:lnTo>
                        <a:pt x="563" y="833"/>
                      </a:lnTo>
                      <a:lnTo>
                        <a:pt x="577" y="825"/>
                      </a:lnTo>
                      <a:lnTo>
                        <a:pt x="591" y="817"/>
                      </a:lnTo>
                      <a:lnTo>
                        <a:pt x="605" y="811"/>
                      </a:lnTo>
                      <a:lnTo>
                        <a:pt x="620" y="805"/>
                      </a:lnTo>
                      <a:lnTo>
                        <a:pt x="636" y="801"/>
                      </a:lnTo>
                      <a:lnTo>
                        <a:pt x="652" y="797"/>
                      </a:lnTo>
                      <a:lnTo>
                        <a:pt x="670" y="795"/>
                      </a:lnTo>
                      <a:lnTo>
                        <a:pt x="688" y="795"/>
                      </a:lnTo>
                      <a:lnTo>
                        <a:pt x="688" y="795"/>
                      </a:lnTo>
                      <a:lnTo>
                        <a:pt x="706" y="795"/>
                      </a:lnTo>
                      <a:lnTo>
                        <a:pt x="726" y="797"/>
                      </a:lnTo>
                      <a:lnTo>
                        <a:pt x="726" y="797"/>
                      </a:lnTo>
                      <a:lnTo>
                        <a:pt x="732" y="799"/>
                      </a:lnTo>
                      <a:lnTo>
                        <a:pt x="732" y="799"/>
                      </a:lnTo>
                      <a:lnTo>
                        <a:pt x="752" y="797"/>
                      </a:lnTo>
                      <a:lnTo>
                        <a:pt x="752" y="797"/>
                      </a:lnTo>
                      <a:lnTo>
                        <a:pt x="764" y="799"/>
                      </a:lnTo>
                      <a:lnTo>
                        <a:pt x="764" y="799"/>
                      </a:lnTo>
                      <a:lnTo>
                        <a:pt x="793" y="809"/>
                      </a:lnTo>
                      <a:lnTo>
                        <a:pt x="807" y="817"/>
                      </a:lnTo>
                      <a:lnTo>
                        <a:pt x="819" y="825"/>
                      </a:lnTo>
                      <a:lnTo>
                        <a:pt x="819" y="825"/>
                      </a:lnTo>
                      <a:lnTo>
                        <a:pt x="831" y="835"/>
                      </a:lnTo>
                      <a:lnTo>
                        <a:pt x="845" y="843"/>
                      </a:lnTo>
                      <a:lnTo>
                        <a:pt x="859" y="847"/>
                      </a:lnTo>
                      <a:lnTo>
                        <a:pt x="871" y="849"/>
                      </a:lnTo>
                      <a:lnTo>
                        <a:pt x="871" y="849"/>
                      </a:lnTo>
                      <a:lnTo>
                        <a:pt x="881" y="847"/>
                      </a:lnTo>
                      <a:lnTo>
                        <a:pt x="891" y="845"/>
                      </a:lnTo>
                      <a:lnTo>
                        <a:pt x="899" y="841"/>
                      </a:lnTo>
                      <a:lnTo>
                        <a:pt x="909" y="835"/>
                      </a:lnTo>
                      <a:lnTo>
                        <a:pt x="915" y="829"/>
                      </a:lnTo>
                      <a:lnTo>
                        <a:pt x="923" y="819"/>
                      </a:lnTo>
                      <a:lnTo>
                        <a:pt x="927" y="809"/>
                      </a:lnTo>
                      <a:lnTo>
                        <a:pt x="933" y="799"/>
                      </a:lnTo>
                      <a:lnTo>
                        <a:pt x="933" y="799"/>
                      </a:lnTo>
                      <a:lnTo>
                        <a:pt x="945" y="760"/>
                      </a:lnTo>
                      <a:lnTo>
                        <a:pt x="945" y="760"/>
                      </a:lnTo>
                      <a:lnTo>
                        <a:pt x="1098" y="760"/>
                      </a:lnTo>
                      <a:lnTo>
                        <a:pt x="1098" y="760"/>
                      </a:lnTo>
                      <a:lnTo>
                        <a:pt x="1102" y="748"/>
                      </a:lnTo>
                      <a:lnTo>
                        <a:pt x="1102" y="748"/>
                      </a:lnTo>
                      <a:lnTo>
                        <a:pt x="1098" y="726"/>
                      </a:lnTo>
                      <a:lnTo>
                        <a:pt x="1092" y="702"/>
                      </a:lnTo>
                      <a:lnTo>
                        <a:pt x="1076" y="658"/>
                      </a:lnTo>
                      <a:lnTo>
                        <a:pt x="1058" y="615"/>
                      </a:lnTo>
                      <a:lnTo>
                        <a:pt x="1038" y="571"/>
                      </a:lnTo>
                      <a:lnTo>
                        <a:pt x="1020" y="525"/>
                      </a:lnTo>
                      <a:lnTo>
                        <a:pt x="1012" y="503"/>
                      </a:lnTo>
                      <a:lnTo>
                        <a:pt x="1004" y="481"/>
                      </a:lnTo>
                      <a:lnTo>
                        <a:pt x="1000" y="458"/>
                      </a:lnTo>
                      <a:lnTo>
                        <a:pt x="996" y="434"/>
                      </a:lnTo>
                      <a:lnTo>
                        <a:pt x="994" y="410"/>
                      </a:lnTo>
                      <a:lnTo>
                        <a:pt x="994" y="386"/>
                      </a:lnTo>
                      <a:lnTo>
                        <a:pt x="994" y="386"/>
                      </a:lnTo>
                      <a:lnTo>
                        <a:pt x="992" y="362"/>
                      </a:lnTo>
                      <a:lnTo>
                        <a:pt x="988" y="340"/>
                      </a:lnTo>
                      <a:lnTo>
                        <a:pt x="982" y="318"/>
                      </a:lnTo>
                      <a:lnTo>
                        <a:pt x="978" y="296"/>
                      </a:lnTo>
                      <a:lnTo>
                        <a:pt x="978" y="296"/>
                      </a:lnTo>
                      <a:lnTo>
                        <a:pt x="972" y="233"/>
                      </a:lnTo>
                      <a:lnTo>
                        <a:pt x="964" y="167"/>
                      </a:lnTo>
                      <a:lnTo>
                        <a:pt x="964" y="167"/>
                      </a:lnTo>
                      <a:lnTo>
                        <a:pt x="962" y="151"/>
                      </a:lnTo>
                      <a:lnTo>
                        <a:pt x="954" y="139"/>
                      </a:lnTo>
                      <a:lnTo>
                        <a:pt x="954" y="139"/>
                      </a:lnTo>
                      <a:lnTo>
                        <a:pt x="791" y="189"/>
                      </a:lnTo>
                      <a:lnTo>
                        <a:pt x="791" y="189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46" name="Freeform 17"/>
                <p:cNvSpPr>
                  <a:spLocks/>
                </p:cNvSpPr>
                <p:nvPr/>
              </p:nvSpPr>
              <p:spPr bwMode="auto">
                <a:xfrm>
                  <a:off x="246063" y="1938338"/>
                  <a:ext cx="1319213" cy="2035175"/>
                </a:xfrm>
                <a:custGeom>
                  <a:avLst/>
                  <a:gdLst>
                    <a:gd name="T0" fmla="*/ 300 w 831"/>
                    <a:gd name="T1" fmla="*/ 1282 h 1282"/>
                    <a:gd name="T2" fmla="*/ 320 w 831"/>
                    <a:gd name="T3" fmla="*/ 1276 h 1282"/>
                    <a:gd name="T4" fmla="*/ 344 w 831"/>
                    <a:gd name="T5" fmla="*/ 1234 h 1282"/>
                    <a:gd name="T6" fmla="*/ 374 w 831"/>
                    <a:gd name="T7" fmla="*/ 1192 h 1282"/>
                    <a:gd name="T8" fmla="*/ 398 w 831"/>
                    <a:gd name="T9" fmla="*/ 1200 h 1282"/>
                    <a:gd name="T10" fmla="*/ 431 w 831"/>
                    <a:gd name="T11" fmla="*/ 1230 h 1282"/>
                    <a:gd name="T12" fmla="*/ 463 w 831"/>
                    <a:gd name="T13" fmla="*/ 1240 h 1282"/>
                    <a:gd name="T14" fmla="*/ 495 w 831"/>
                    <a:gd name="T15" fmla="*/ 1210 h 1282"/>
                    <a:gd name="T16" fmla="*/ 551 w 831"/>
                    <a:gd name="T17" fmla="*/ 1137 h 1282"/>
                    <a:gd name="T18" fmla="*/ 577 w 831"/>
                    <a:gd name="T19" fmla="*/ 1073 h 1282"/>
                    <a:gd name="T20" fmla="*/ 644 w 831"/>
                    <a:gd name="T21" fmla="*/ 1020 h 1282"/>
                    <a:gd name="T22" fmla="*/ 714 w 831"/>
                    <a:gd name="T23" fmla="*/ 994 h 1282"/>
                    <a:gd name="T24" fmla="*/ 742 w 831"/>
                    <a:gd name="T25" fmla="*/ 990 h 1282"/>
                    <a:gd name="T26" fmla="*/ 765 w 831"/>
                    <a:gd name="T27" fmla="*/ 1022 h 1282"/>
                    <a:gd name="T28" fmla="*/ 793 w 831"/>
                    <a:gd name="T29" fmla="*/ 1077 h 1282"/>
                    <a:gd name="T30" fmla="*/ 831 w 831"/>
                    <a:gd name="T31" fmla="*/ 984 h 1282"/>
                    <a:gd name="T32" fmla="*/ 819 w 831"/>
                    <a:gd name="T33" fmla="*/ 956 h 1282"/>
                    <a:gd name="T34" fmla="*/ 799 w 831"/>
                    <a:gd name="T35" fmla="*/ 938 h 1282"/>
                    <a:gd name="T36" fmla="*/ 777 w 831"/>
                    <a:gd name="T37" fmla="*/ 940 h 1282"/>
                    <a:gd name="T38" fmla="*/ 720 w 831"/>
                    <a:gd name="T39" fmla="*/ 920 h 1282"/>
                    <a:gd name="T40" fmla="*/ 680 w 831"/>
                    <a:gd name="T41" fmla="*/ 868 h 1282"/>
                    <a:gd name="T42" fmla="*/ 642 w 831"/>
                    <a:gd name="T43" fmla="*/ 833 h 1282"/>
                    <a:gd name="T44" fmla="*/ 598 w 831"/>
                    <a:gd name="T45" fmla="*/ 775 h 1282"/>
                    <a:gd name="T46" fmla="*/ 594 w 831"/>
                    <a:gd name="T47" fmla="*/ 705 h 1282"/>
                    <a:gd name="T48" fmla="*/ 606 w 831"/>
                    <a:gd name="T49" fmla="*/ 624 h 1282"/>
                    <a:gd name="T50" fmla="*/ 585 w 831"/>
                    <a:gd name="T51" fmla="*/ 544 h 1282"/>
                    <a:gd name="T52" fmla="*/ 585 w 831"/>
                    <a:gd name="T53" fmla="*/ 521 h 1282"/>
                    <a:gd name="T54" fmla="*/ 557 w 831"/>
                    <a:gd name="T55" fmla="*/ 367 h 1282"/>
                    <a:gd name="T56" fmla="*/ 573 w 831"/>
                    <a:gd name="T57" fmla="*/ 324 h 1282"/>
                    <a:gd name="T58" fmla="*/ 610 w 831"/>
                    <a:gd name="T59" fmla="*/ 250 h 1282"/>
                    <a:gd name="T60" fmla="*/ 642 w 831"/>
                    <a:gd name="T61" fmla="*/ 216 h 1282"/>
                    <a:gd name="T62" fmla="*/ 674 w 831"/>
                    <a:gd name="T63" fmla="*/ 137 h 1282"/>
                    <a:gd name="T64" fmla="*/ 688 w 831"/>
                    <a:gd name="T65" fmla="*/ 27 h 1282"/>
                    <a:gd name="T66" fmla="*/ 672 w 831"/>
                    <a:gd name="T67" fmla="*/ 0 h 1282"/>
                    <a:gd name="T68" fmla="*/ 652 w 831"/>
                    <a:gd name="T69" fmla="*/ 25 h 1282"/>
                    <a:gd name="T70" fmla="*/ 636 w 831"/>
                    <a:gd name="T71" fmla="*/ 59 h 1282"/>
                    <a:gd name="T72" fmla="*/ 600 w 831"/>
                    <a:gd name="T73" fmla="*/ 71 h 1282"/>
                    <a:gd name="T74" fmla="*/ 511 w 831"/>
                    <a:gd name="T75" fmla="*/ 87 h 1282"/>
                    <a:gd name="T76" fmla="*/ 402 w 831"/>
                    <a:gd name="T77" fmla="*/ 143 h 1282"/>
                    <a:gd name="T78" fmla="*/ 330 w 831"/>
                    <a:gd name="T79" fmla="*/ 189 h 1282"/>
                    <a:gd name="T80" fmla="*/ 280 w 831"/>
                    <a:gd name="T81" fmla="*/ 202 h 1282"/>
                    <a:gd name="T82" fmla="*/ 245 w 831"/>
                    <a:gd name="T83" fmla="*/ 192 h 1282"/>
                    <a:gd name="T84" fmla="*/ 227 w 831"/>
                    <a:gd name="T85" fmla="*/ 185 h 1282"/>
                    <a:gd name="T86" fmla="*/ 205 w 831"/>
                    <a:gd name="T87" fmla="*/ 194 h 1282"/>
                    <a:gd name="T88" fmla="*/ 155 w 831"/>
                    <a:gd name="T89" fmla="*/ 266 h 1282"/>
                    <a:gd name="T90" fmla="*/ 125 w 831"/>
                    <a:gd name="T91" fmla="*/ 320 h 1282"/>
                    <a:gd name="T92" fmla="*/ 72 w 831"/>
                    <a:gd name="T93" fmla="*/ 350 h 1282"/>
                    <a:gd name="T94" fmla="*/ 32 w 831"/>
                    <a:gd name="T95" fmla="*/ 367 h 1282"/>
                    <a:gd name="T96" fmla="*/ 56 w 831"/>
                    <a:gd name="T97" fmla="*/ 427 h 1282"/>
                    <a:gd name="T98" fmla="*/ 38 w 831"/>
                    <a:gd name="T99" fmla="*/ 503 h 1282"/>
                    <a:gd name="T100" fmla="*/ 18 w 831"/>
                    <a:gd name="T101" fmla="*/ 536 h 1282"/>
                    <a:gd name="T102" fmla="*/ 34 w 831"/>
                    <a:gd name="T103" fmla="*/ 636 h 1282"/>
                    <a:gd name="T104" fmla="*/ 68 w 831"/>
                    <a:gd name="T105" fmla="*/ 805 h 1282"/>
                    <a:gd name="T106" fmla="*/ 58 w 831"/>
                    <a:gd name="T107" fmla="*/ 886 h 1282"/>
                    <a:gd name="T108" fmla="*/ 22 w 831"/>
                    <a:gd name="T109" fmla="*/ 938 h 1282"/>
                    <a:gd name="T110" fmla="*/ 2 w 831"/>
                    <a:gd name="T111" fmla="*/ 972 h 1282"/>
                    <a:gd name="T112" fmla="*/ 16 w 831"/>
                    <a:gd name="T113" fmla="*/ 1016 h 1282"/>
                    <a:gd name="T114" fmla="*/ 52 w 831"/>
                    <a:gd name="T115" fmla="*/ 1051 h 1282"/>
                    <a:gd name="T116" fmla="*/ 68 w 831"/>
                    <a:gd name="T117" fmla="*/ 1111 h 1282"/>
                    <a:gd name="T118" fmla="*/ 56 w 831"/>
                    <a:gd name="T119" fmla="*/ 1165 h 1282"/>
                    <a:gd name="T120" fmla="*/ 64 w 831"/>
                    <a:gd name="T121" fmla="*/ 1210 h 1282"/>
                    <a:gd name="T122" fmla="*/ 105 w 831"/>
                    <a:gd name="T123" fmla="*/ 1232 h 1282"/>
                    <a:gd name="T124" fmla="*/ 259 w 831"/>
                    <a:gd name="T125" fmla="*/ 1276 h 1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31" h="1282">
                      <a:moveTo>
                        <a:pt x="259" y="1276"/>
                      </a:moveTo>
                      <a:lnTo>
                        <a:pt x="259" y="1276"/>
                      </a:lnTo>
                      <a:lnTo>
                        <a:pt x="282" y="1280"/>
                      </a:lnTo>
                      <a:lnTo>
                        <a:pt x="300" y="1282"/>
                      </a:lnTo>
                      <a:lnTo>
                        <a:pt x="300" y="1282"/>
                      </a:lnTo>
                      <a:lnTo>
                        <a:pt x="308" y="1280"/>
                      </a:lnTo>
                      <a:lnTo>
                        <a:pt x="314" y="1280"/>
                      </a:lnTo>
                      <a:lnTo>
                        <a:pt x="320" y="1276"/>
                      </a:lnTo>
                      <a:lnTo>
                        <a:pt x="324" y="1272"/>
                      </a:lnTo>
                      <a:lnTo>
                        <a:pt x="334" y="1258"/>
                      </a:lnTo>
                      <a:lnTo>
                        <a:pt x="344" y="1234"/>
                      </a:lnTo>
                      <a:lnTo>
                        <a:pt x="344" y="1234"/>
                      </a:lnTo>
                      <a:lnTo>
                        <a:pt x="352" y="1216"/>
                      </a:lnTo>
                      <a:lnTo>
                        <a:pt x="360" y="1202"/>
                      </a:lnTo>
                      <a:lnTo>
                        <a:pt x="370" y="1194"/>
                      </a:lnTo>
                      <a:lnTo>
                        <a:pt x="374" y="1192"/>
                      </a:lnTo>
                      <a:lnTo>
                        <a:pt x="378" y="1192"/>
                      </a:lnTo>
                      <a:lnTo>
                        <a:pt x="378" y="1192"/>
                      </a:lnTo>
                      <a:lnTo>
                        <a:pt x="388" y="1194"/>
                      </a:lnTo>
                      <a:lnTo>
                        <a:pt x="398" y="1200"/>
                      </a:lnTo>
                      <a:lnTo>
                        <a:pt x="410" y="1210"/>
                      </a:lnTo>
                      <a:lnTo>
                        <a:pt x="424" y="1224"/>
                      </a:lnTo>
                      <a:lnTo>
                        <a:pt x="424" y="1224"/>
                      </a:lnTo>
                      <a:lnTo>
                        <a:pt x="431" y="1230"/>
                      </a:lnTo>
                      <a:lnTo>
                        <a:pt x="441" y="1234"/>
                      </a:lnTo>
                      <a:lnTo>
                        <a:pt x="453" y="1238"/>
                      </a:lnTo>
                      <a:lnTo>
                        <a:pt x="463" y="1240"/>
                      </a:lnTo>
                      <a:lnTo>
                        <a:pt x="463" y="1240"/>
                      </a:lnTo>
                      <a:lnTo>
                        <a:pt x="467" y="1240"/>
                      </a:lnTo>
                      <a:lnTo>
                        <a:pt x="469" y="1238"/>
                      </a:lnTo>
                      <a:lnTo>
                        <a:pt x="469" y="1238"/>
                      </a:lnTo>
                      <a:lnTo>
                        <a:pt x="495" y="1210"/>
                      </a:lnTo>
                      <a:lnTo>
                        <a:pt x="521" y="1183"/>
                      </a:lnTo>
                      <a:lnTo>
                        <a:pt x="533" y="1167"/>
                      </a:lnTo>
                      <a:lnTo>
                        <a:pt x="543" y="1153"/>
                      </a:lnTo>
                      <a:lnTo>
                        <a:pt x="551" y="1137"/>
                      </a:lnTo>
                      <a:lnTo>
                        <a:pt x="557" y="1121"/>
                      </a:lnTo>
                      <a:lnTo>
                        <a:pt x="557" y="1121"/>
                      </a:lnTo>
                      <a:lnTo>
                        <a:pt x="567" y="1095"/>
                      </a:lnTo>
                      <a:lnTo>
                        <a:pt x="577" y="1073"/>
                      </a:lnTo>
                      <a:lnTo>
                        <a:pt x="591" y="1055"/>
                      </a:lnTo>
                      <a:lnTo>
                        <a:pt x="606" y="1041"/>
                      </a:lnTo>
                      <a:lnTo>
                        <a:pt x="624" y="1029"/>
                      </a:lnTo>
                      <a:lnTo>
                        <a:pt x="644" y="1020"/>
                      </a:lnTo>
                      <a:lnTo>
                        <a:pt x="664" y="1010"/>
                      </a:lnTo>
                      <a:lnTo>
                        <a:pt x="686" y="1002"/>
                      </a:lnTo>
                      <a:lnTo>
                        <a:pt x="686" y="1002"/>
                      </a:lnTo>
                      <a:lnTo>
                        <a:pt x="714" y="994"/>
                      </a:lnTo>
                      <a:lnTo>
                        <a:pt x="726" y="990"/>
                      </a:lnTo>
                      <a:lnTo>
                        <a:pt x="734" y="990"/>
                      </a:lnTo>
                      <a:lnTo>
                        <a:pt x="734" y="990"/>
                      </a:lnTo>
                      <a:lnTo>
                        <a:pt x="742" y="990"/>
                      </a:lnTo>
                      <a:lnTo>
                        <a:pt x="748" y="994"/>
                      </a:lnTo>
                      <a:lnTo>
                        <a:pt x="752" y="998"/>
                      </a:lnTo>
                      <a:lnTo>
                        <a:pt x="756" y="1004"/>
                      </a:lnTo>
                      <a:lnTo>
                        <a:pt x="765" y="1022"/>
                      </a:lnTo>
                      <a:lnTo>
                        <a:pt x="775" y="1047"/>
                      </a:lnTo>
                      <a:lnTo>
                        <a:pt x="775" y="1047"/>
                      </a:lnTo>
                      <a:lnTo>
                        <a:pt x="779" y="1057"/>
                      </a:lnTo>
                      <a:lnTo>
                        <a:pt x="793" y="1077"/>
                      </a:lnTo>
                      <a:lnTo>
                        <a:pt x="793" y="1077"/>
                      </a:lnTo>
                      <a:lnTo>
                        <a:pt x="817" y="1025"/>
                      </a:lnTo>
                      <a:lnTo>
                        <a:pt x="825" y="1004"/>
                      </a:lnTo>
                      <a:lnTo>
                        <a:pt x="831" y="984"/>
                      </a:lnTo>
                      <a:lnTo>
                        <a:pt x="831" y="984"/>
                      </a:lnTo>
                      <a:lnTo>
                        <a:pt x="829" y="978"/>
                      </a:lnTo>
                      <a:lnTo>
                        <a:pt x="827" y="970"/>
                      </a:lnTo>
                      <a:lnTo>
                        <a:pt x="819" y="956"/>
                      </a:lnTo>
                      <a:lnTo>
                        <a:pt x="809" y="942"/>
                      </a:lnTo>
                      <a:lnTo>
                        <a:pt x="803" y="940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77" y="940"/>
                      </a:lnTo>
                      <a:lnTo>
                        <a:pt x="777" y="940"/>
                      </a:lnTo>
                      <a:lnTo>
                        <a:pt x="759" y="938"/>
                      </a:lnTo>
                      <a:lnTo>
                        <a:pt x="746" y="934"/>
                      </a:lnTo>
                      <a:lnTo>
                        <a:pt x="732" y="928"/>
                      </a:lnTo>
                      <a:lnTo>
                        <a:pt x="720" y="920"/>
                      </a:lnTo>
                      <a:lnTo>
                        <a:pt x="708" y="908"/>
                      </a:lnTo>
                      <a:lnTo>
                        <a:pt x="698" y="896"/>
                      </a:lnTo>
                      <a:lnTo>
                        <a:pt x="680" y="868"/>
                      </a:lnTo>
                      <a:lnTo>
                        <a:pt x="680" y="868"/>
                      </a:lnTo>
                      <a:lnTo>
                        <a:pt x="672" y="858"/>
                      </a:lnTo>
                      <a:lnTo>
                        <a:pt x="662" y="849"/>
                      </a:lnTo>
                      <a:lnTo>
                        <a:pt x="642" y="833"/>
                      </a:lnTo>
                      <a:lnTo>
                        <a:pt x="642" y="833"/>
                      </a:lnTo>
                      <a:lnTo>
                        <a:pt x="626" y="819"/>
                      </a:lnTo>
                      <a:lnTo>
                        <a:pt x="614" y="807"/>
                      </a:lnTo>
                      <a:lnTo>
                        <a:pt x="604" y="791"/>
                      </a:lnTo>
                      <a:lnTo>
                        <a:pt x="598" y="775"/>
                      </a:lnTo>
                      <a:lnTo>
                        <a:pt x="594" y="759"/>
                      </a:lnTo>
                      <a:lnTo>
                        <a:pt x="592" y="741"/>
                      </a:lnTo>
                      <a:lnTo>
                        <a:pt x="592" y="723"/>
                      </a:lnTo>
                      <a:lnTo>
                        <a:pt x="594" y="705"/>
                      </a:lnTo>
                      <a:lnTo>
                        <a:pt x="594" y="705"/>
                      </a:lnTo>
                      <a:lnTo>
                        <a:pt x="602" y="666"/>
                      </a:lnTo>
                      <a:lnTo>
                        <a:pt x="604" y="644"/>
                      </a:lnTo>
                      <a:lnTo>
                        <a:pt x="606" y="624"/>
                      </a:lnTo>
                      <a:lnTo>
                        <a:pt x="604" y="604"/>
                      </a:lnTo>
                      <a:lnTo>
                        <a:pt x="602" y="584"/>
                      </a:lnTo>
                      <a:lnTo>
                        <a:pt x="594" y="564"/>
                      </a:lnTo>
                      <a:lnTo>
                        <a:pt x="585" y="544"/>
                      </a:lnTo>
                      <a:lnTo>
                        <a:pt x="585" y="544"/>
                      </a:lnTo>
                      <a:lnTo>
                        <a:pt x="585" y="540"/>
                      </a:lnTo>
                      <a:lnTo>
                        <a:pt x="585" y="534"/>
                      </a:lnTo>
                      <a:lnTo>
                        <a:pt x="585" y="521"/>
                      </a:lnTo>
                      <a:lnTo>
                        <a:pt x="585" y="521"/>
                      </a:lnTo>
                      <a:lnTo>
                        <a:pt x="559" y="383"/>
                      </a:lnTo>
                      <a:lnTo>
                        <a:pt x="559" y="383"/>
                      </a:lnTo>
                      <a:lnTo>
                        <a:pt x="557" y="367"/>
                      </a:lnTo>
                      <a:lnTo>
                        <a:pt x="557" y="361"/>
                      </a:lnTo>
                      <a:lnTo>
                        <a:pt x="559" y="356"/>
                      </a:lnTo>
                      <a:lnTo>
                        <a:pt x="559" y="356"/>
                      </a:lnTo>
                      <a:lnTo>
                        <a:pt x="573" y="324"/>
                      </a:lnTo>
                      <a:lnTo>
                        <a:pt x="587" y="292"/>
                      </a:lnTo>
                      <a:lnTo>
                        <a:pt x="592" y="278"/>
                      </a:lnTo>
                      <a:lnTo>
                        <a:pt x="602" y="264"/>
                      </a:lnTo>
                      <a:lnTo>
                        <a:pt x="610" y="250"/>
                      </a:lnTo>
                      <a:lnTo>
                        <a:pt x="622" y="240"/>
                      </a:lnTo>
                      <a:lnTo>
                        <a:pt x="622" y="240"/>
                      </a:lnTo>
                      <a:lnTo>
                        <a:pt x="634" y="228"/>
                      </a:lnTo>
                      <a:lnTo>
                        <a:pt x="642" y="216"/>
                      </a:lnTo>
                      <a:lnTo>
                        <a:pt x="652" y="204"/>
                      </a:lnTo>
                      <a:lnTo>
                        <a:pt x="658" y="191"/>
                      </a:lnTo>
                      <a:lnTo>
                        <a:pt x="668" y="165"/>
                      </a:lnTo>
                      <a:lnTo>
                        <a:pt x="674" y="137"/>
                      </a:lnTo>
                      <a:lnTo>
                        <a:pt x="678" y="111"/>
                      </a:lnTo>
                      <a:lnTo>
                        <a:pt x="680" y="81"/>
                      </a:lnTo>
                      <a:lnTo>
                        <a:pt x="684" y="53"/>
                      </a:lnTo>
                      <a:lnTo>
                        <a:pt x="688" y="27"/>
                      </a:lnTo>
                      <a:lnTo>
                        <a:pt x="688" y="27"/>
                      </a:lnTo>
                      <a:lnTo>
                        <a:pt x="686" y="22"/>
                      </a:lnTo>
                      <a:lnTo>
                        <a:pt x="682" y="14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60" y="14"/>
                      </a:lnTo>
                      <a:lnTo>
                        <a:pt x="654" y="20"/>
                      </a:lnTo>
                      <a:lnTo>
                        <a:pt x="652" y="25"/>
                      </a:lnTo>
                      <a:lnTo>
                        <a:pt x="652" y="25"/>
                      </a:lnTo>
                      <a:lnTo>
                        <a:pt x="646" y="45"/>
                      </a:lnTo>
                      <a:lnTo>
                        <a:pt x="642" y="51"/>
                      </a:lnTo>
                      <a:lnTo>
                        <a:pt x="636" y="59"/>
                      </a:lnTo>
                      <a:lnTo>
                        <a:pt x="630" y="63"/>
                      </a:lnTo>
                      <a:lnTo>
                        <a:pt x="622" y="67"/>
                      </a:lnTo>
                      <a:lnTo>
                        <a:pt x="612" y="69"/>
                      </a:lnTo>
                      <a:lnTo>
                        <a:pt x="600" y="71"/>
                      </a:lnTo>
                      <a:lnTo>
                        <a:pt x="600" y="71"/>
                      </a:lnTo>
                      <a:lnTo>
                        <a:pt x="571" y="73"/>
                      </a:lnTo>
                      <a:lnTo>
                        <a:pt x="539" y="79"/>
                      </a:lnTo>
                      <a:lnTo>
                        <a:pt x="511" y="87"/>
                      </a:lnTo>
                      <a:lnTo>
                        <a:pt x="481" y="99"/>
                      </a:lnTo>
                      <a:lnTo>
                        <a:pt x="455" y="111"/>
                      </a:lnTo>
                      <a:lnTo>
                        <a:pt x="427" y="127"/>
                      </a:lnTo>
                      <a:lnTo>
                        <a:pt x="402" y="143"/>
                      </a:lnTo>
                      <a:lnTo>
                        <a:pt x="376" y="159"/>
                      </a:lnTo>
                      <a:lnTo>
                        <a:pt x="376" y="159"/>
                      </a:lnTo>
                      <a:lnTo>
                        <a:pt x="352" y="175"/>
                      </a:lnTo>
                      <a:lnTo>
                        <a:pt x="330" y="189"/>
                      </a:lnTo>
                      <a:lnTo>
                        <a:pt x="318" y="194"/>
                      </a:lnTo>
                      <a:lnTo>
                        <a:pt x="306" y="198"/>
                      </a:lnTo>
                      <a:lnTo>
                        <a:pt x="292" y="200"/>
                      </a:lnTo>
                      <a:lnTo>
                        <a:pt x="280" y="202"/>
                      </a:lnTo>
                      <a:lnTo>
                        <a:pt x="280" y="202"/>
                      </a:lnTo>
                      <a:lnTo>
                        <a:pt x="268" y="200"/>
                      </a:lnTo>
                      <a:lnTo>
                        <a:pt x="257" y="198"/>
                      </a:lnTo>
                      <a:lnTo>
                        <a:pt x="245" y="192"/>
                      </a:lnTo>
                      <a:lnTo>
                        <a:pt x="231" y="187"/>
                      </a:lnTo>
                      <a:lnTo>
                        <a:pt x="231" y="187"/>
                      </a:lnTo>
                      <a:lnTo>
                        <a:pt x="227" y="185"/>
                      </a:lnTo>
                      <a:lnTo>
                        <a:pt x="227" y="185"/>
                      </a:lnTo>
                      <a:lnTo>
                        <a:pt x="215" y="189"/>
                      </a:lnTo>
                      <a:lnTo>
                        <a:pt x="209" y="191"/>
                      </a:lnTo>
                      <a:lnTo>
                        <a:pt x="205" y="194"/>
                      </a:lnTo>
                      <a:lnTo>
                        <a:pt x="205" y="194"/>
                      </a:lnTo>
                      <a:lnTo>
                        <a:pt x="177" y="228"/>
                      </a:lnTo>
                      <a:lnTo>
                        <a:pt x="163" y="248"/>
                      </a:lnTo>
                      <a:lnTo>
                        <a:pt x="155" y="266"/>
                      </a:lnTo>
                      <a:lnTo>
                        <a:pt x="155" y="266"/>
                      </a:lnTo>
                      <a:lnTo>
                        <a:pt x="149" y="282"/>
                      </a:lnTo>
                      <a:lnTo>
                        <a:pt x="141" y="296"/>
                      </a:lnTo>
                      <a:lnTo>
                        <a:pt x="135" y="310"/>
                      </a:lnTo>
                      <a:lnTo>
                        <a:pt x="125" y="320"/>
                      </a:lnTo>
                      <a:lnTo>
                        <a:pt x="115" y="330"/>
                      </a:lnTo>
                      <a:lnTo>
                        <a:pt x="103" y="338"/>
                      </a:lnTo>
                      <a:lnTo>
                        <a:pt x="90" y="344"/>
                      </a:lnTo>
                      <a:lnTo>
                        <a:pt x="72" y="350"/>
                      </a:lnTo>
                      <a:lnTo>
                        <a:pt x="72" y="350"/>
                      </a:lnTo>
                      <a:lnTo>
                        <a:pt x="64" y="352"/>
                      </a:lnTo>
                      <a:lnTo>
                        <a:pt x="54" y="356"/>
                      </a:lnTo>
                      <a:lnTo>
                        <a:pt x="32" y="367"/>
                      </a:lnTo>
                      <a:lnTo>
                        <a:pt x="32" y="367"/>
                      </a:lnTo>
                      <a:lnTo>
                        <a:pt x="44" y="387"/>
                      </a:lnTo>
                      <a:lnTo>
                        <a:pt x="52" y="407"/>
                      </a:lnTo>
                      <a:lnTo>
                        <a:pt x="56" y="427"/>
                      </a:lnTo>
                      <a:lnTo>
                        <a:pt x="56" y="447"/>
                      </a:lnTo>
                      <a:lnTo>
                        <a:pt x="52" y="465"/>
                      </a:lnTo>
                      <a:lnTo>
                        <a:pt x="46" y="485"/>
                      </a:lnTo>
                      <a:lnTo>
                        <a:pt x="38" y="503"/>
                      </a:lnTo>
                      <a:lnTo>
                        <a:pt x="26" y="521"/>
                      </a:lnTo>
                      <a:lnTo>
                        <a:pt x="26" y="521"/>
                      </a:lnTo>
                      <a:lnTo>
                        <a:pt x="22" y="528"/>
                      </a:lnTo>
                      <a:lnTo>
                        <a:pt x="18" y="536"/>
                      </a:lnTo>
                      <a:lnTo>
                        <a:pt x="18" y="544"/>
                      </a:lnTo>
                      <a:lnTo>
                        <a:pt x="18" y="552"/>
                      </a:lnTo>
                      <a:lnTo>
                        <a:pt x="18" y="552"/>
                      </a:lnTo>
                      <a:lnTo>
                        <a:pt x="34" y="636"/>
                      </a:lnTo>
                      <a:lnTo>
                        <a:pt x="52" y="721"/>
                      </a:lnTo>
                      <a:lnTo>
                        <a:pt x="52" y="721"/>
                      </a:lnTo>
                      <a:lnTo>
                        <a:pt x="64" y="777"/>
                      </a:lnTo>
                      <a:lnTo>
                        <a:pt x="68" y="805"/>
                      </a:lnTo>
                      <a:lnTo>
                        <a:pt x="70" y="833"/>
                      </a:lnTo>
                      <a:lnTo>
                        <a:pt x="66" y="860"/>
                      </a:lnTo>
                      <a:lnTo>
                        <a:pt x="62" y="874"/>
                      </a:lnTo>
                      <a:lnTo>
                        <a:pt x="58" y="886"/>
                      </a:lnTo>
                      <a:lnTo>
                        <a:pt x="52" y="900"/>
                      </a:lnTo>
                      <a:lnTo>
                        <a:pt x="44" y="912"/>
                      </a:lnTo>
                      <a:lnTo>
                        <a:pt x="34" y="926"/>
                      </a:lnTo>
                      <a:lnTo>
                        <a:pt x="22" y="938"/>
                      </a:lnTo>
                      <a:lnTo>
                        <a:pt x="22" y="938"/>
                      </a:lnTo>
                      <a:lnTo>
                        <a:pt x="12" y="948"/>
                      </a:lnTo>
                      <a:lnTo>
                        <a:pt x="6" y="960"/>
                      </a:lnTo>
                      <a:lnTo>
                        <a:pt x="2" y="972"/>
                      </a:lnTo>
                      <a:lnTo>
                        <a:pt x="0" y="982"/>
                      </a:lnTo>
                      <a:lnTo>
                        <a:pt x="2" y="994"/>
                      </a:lnTo>
                      <a:lnTo>
                        <a:pt x="8" y="1004"/>
                      </a:lnTo>
                      <a:lnTo>
                        <a:pt x="16" y="1016"/>
                      </a:lnTo>
                      <a:lnTo>
                        <a:pt x="28" y="1025"/>
                      </a:lnTo>
                      <a:lnTo>
                        <a:pt x="28" y="1025"/>
                      </a:lnTo>
                      <a:lnTo>
                        <a:pt x="42" y="1037"/>
                      </a:lnTo>
                      <a:lnTo>
                        <a:pt x="52" y="1051"/>
                      </a:lnTo>
                      <a:lnTo>
                        <a:pt x="60" y="1065"/>
                      </a:lnTo>
                      <a:lnTo>
                        <a:pt x="64" y="1079"/>
                      </a:lnTo>
                      <a:lnTo>
                        <a:pt x="68" y="1095"/>
                      </a:lnTo>
                      <a:lnTo>
                        <a:pt x="68" y="1111"/>
                      </a:lnTo>
                      <a:lnTo>
                        <a:pt x="66" y="1129"/>
                      </a:lnTo>
                      <a:lnTo>
                        <a:pt x="62" y="1147"/>
                      </a:lnTo>
                      <a:lnTo>
                        <a:pt x="62" y="1147"/>
                      </a:lnTo>
                      <a:lnTo>
                        <a:pt x="56" y="1165"/>
                      </a:lnTo>
                      <a:lnTo>
                        <a:pt x="54" y="1179"/>
                      </a:lnTo>
                      <a:lnTo>
                        <a:pt x="54" y="1190"/>
                      </a:lnTo>
                      <a:lnTo>
                        <a:pt x="58" y="1200"/>
                      </a:lnTo>
                      <a:lnTo>
                        <a:pt x="64" y="1210"/>
                      </a:lnTo>
                      <a:lnTo>
                        <a:pt x="74" y="1216"/>
                      </a:lnTo>
                      <a:lnTo>
                        <a:pt x="88" y="1224"/>
                      </a:lnTo>
                      <a:lnTo>
                        <a:pt x="105" y="1232"/>
                      </a:lnTo>
                      <a:lnTo>
                        <a:pt x="105" y="1232"/>
                      </a:lnTo>
                      <a:lnTo>
                        <a:pt x="143" y="1246"/>
                      </a:lnTo>
                      <a:lnTo>
                        <a:pt x="179" y="1258"/>
                      </a:lnTo>
                      <a:lnTo>
                        <a:pt x="219" y="1270"/>
                      </a:lnTo>
                      <a:lnTo>
                        <a:pt x="259" y="1276"/>
                      </a:lnTo>
                      <a:lnTo>
                        <a:pt x="259" y="127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47" name="Freeform 18"/>
                <p:cNvSpPr>
                  <a:spLocks/>
                </p:cNvSpPr>
                <p:nvPr/>
              </p:nvSpPr>
              <p:spPr bwMode="auto">
                <a:xfrm>
                  <a:off x="4081463" y="4184650"/>
                  <a:ext cx="1592263" cy="1312863"/>
                </a:xfrm>
                <a:custGeom>
                  <a:avLst/>
                  <a:gdLst>
                    <a:gd name="T0" fmla="*/ 111 w 1003"/>
                    <a:gd name="T1" fmla="*/ 604 h 827"/>
                    <a:gd name="T2" fmla="*/ 194 w 1003"/>
                    <a:gd name="T3" fmla="*/ 603 h 827"/>
                    <a:gd name="T4" fmla="*/ 222 w 1003"/>
                    <a:gd name="T5" fmla="*/ 603 h 827"/>
                    <a:gd name="T6" fmla="*/ 262 w 1003"/>
                    <a:gd name="T7" fmla="*/ 616 h 827"/>
                    <a:gd name="T8" fmla="*/ 278 w 1003"/>
                    <a:gd name="T9" fmla="*/ 658 h 827"/>
                    <a:gd name="T10" fmla="*/ 284 w 1003"/>
                    <a:gd name="T11" fmla="*/ 706 h 827"/>
                    <a:gd name="T12" fmla="*/ 302 w 1003"/>
                    <a:gd name="T13" fmla="*/ 777 h 827"/>
                    <a:gd name="T14" fmla="*/ 314 w 1003"/>
                    <a:gd name="T15" fmla="*/ 799 h 827"/>
                    <a:gd name="T16" fmla="*/ 337 w 1003"/>
                    <a:gd name="T17" fmla="*/ 821 h 827"/>
                    <a:gd name="T18" fmla="*/ 367 w 1003"/>
                    <a:gd name="T19" fmla="*/ 827 h 827"/>
                    <a:gd name="T20" fmla="*/ 403 w 1003"/>
                    <a:gd name="T21" fmla="*/ 821 h 827"/>
                    <a:gd name="T22" fmla="*/ 660 w 1003"/>
                    <a:gd name="T23" fmla="*/ 742 h 827"/>
                    <a:gd name="T24" fmla="*/ 681 w 1003"/>
                    <a:gd name="T25" fmla="*/ 734 h 827"/>
                    <a:gd name="T26" fmla="*/ 719 w 1003"/>
                    <a:gd name="T27" fmla="*/ 698 h 827"/>
                    <a:gd name="T28" fmla="*/ 773 w 1003"/>
                    <a:gd name="T29" fmla="*/ 644 h 827"/>
                    <a:gd name="T30" fmla="*/ 815 w 1003"/>
                    <a:gd name="T31" fmla="*/ 616 h 827"/>
                    <a:gd name="T32" fmla="*/ 888 w 1003"/>
                    <a:gd name="T33" fmla="*/ 547 h 827"/>
                    <a:gd name="T34" fmla="*/ 976 w 1003"/>
                    <a:gd name="T35" fmla="*/ 443 h 827"/>
                    <a:gd name="T36" fmla="*/ 992 w 1003"/>
                    <a:gd name="T37" fmla="*/ 420 h 827"/>
                    <a:gd name="T38" fmla="*/ 1003 w 1003"/>
                    <a:gd name="T39" fmla="*/ 380 h 827"/>
                    <a:gd name="T40" fmla="*/ 996 w 1003"/>
                    <a:gd name="T41" fmla="*/ 336 h 827"/>
                    <a:gd name="T42" fmla="*/ 982 w 1003"/>
                    <a:gd name="T43" fmla="*/ 290 h 827"/>
                    <a:gd name="T44" fmla="*/ 958 w 1003"/>
                    <a:gd name="T45" fmla="*/ 221 h 827"/>
                    <a:gd name="T46" fmla="*/ 938 w 1003"/>
                    <a:gd name="T47" fmla="*/ 197 h 827"/>
                    <a:gd name="T48" fmla="*/ 912 w 1003"/>
                    <a:gd name="T49" fmla="*/ 189 h 827"/>
                    <a:gd name="T50" fmla="*/ 890 w 1003"/>
                    <a:gd name="T51" fmla="*/ 193 h 827"/>
                    <a:gd name="T52" fmla="*/ 862 w 1003"/>
                    <a:gd name="T53" fmla="*/ 203 h 827"/>
                    <a:gd name="T54" fmla="*/ 809 w 1003"/>
                    <a:gd name="T55" fmla="*/ 221 h 827"/>
                    <a:gd name="T56" fmla="*/ 797 w 1003"/>
                    <a:gd name="T57" fmla="*/ 219 h 827"/>
                    <a:gd name="T58" fmla="*/ 652 w 1003"/>
                    <a:gd name="T59" fmla="*/ 149 h 827"/>
                    <a:gd name="T60" fmla="*/ 610 w 1003"/>
                    <a:gd name="T61" fmla="*/ 129 h 827"/>
                    <a:gd name="T62" fmla="*/ 590 w 1003"/>
                    <a:gd name="T63" fmla="*/ 127 h 827"/>
                    <a:gd name="T64" fmla="*/ 560 w 1003"/>
                    <a:gd name="T65" fmla="*/ 129 h 827"/>
                    <a:gd name="T66" fmla="*/ 506 w 1003"/>
                    <a:gd name="T67" fmla="*/ 119 h 827"/>
                    <a:gd name="T68" fmla="*/ 437 w 1003"/>
                    <a:gd name="T69" fmla="*/ 80 h 827"/>
                    <a:gd name="T70" fmla="*/ 377 w 1003"/>
                    <a:gd name="T71" fmla="*/ 22 h 827"/>
                    <a:gd name="T72" fmla="*/ 351 w 1003"/>
                    <a:gd name="T73" fmla="*/ 2 h 827"/>
                    <a:gd name="T74" fmla="*/ 339 w 1003"/>
                    <a:gd name="T75" fmla="*/ 0 h 827"/>
                    <a:gd name="T76" fmla="*/ 322 w 1003"/>
                    <a:gd name="T77" fmla="*/ 10 h 827"/>
                    <a:gd name="T78" fmla="*/ 306 w 1003"/>
                    <a:gd name="T79" fmla="*/ 30 h 827"/>
                    <a:gd name="T80" fmla="*/ 262 w 1003"/>
                    <a:gd name="T81" fmla="*/ 92 h 827"/>
                    <a:gd name="T82" fmla="*/ 216 w 1003"/>
                    <a:gd name="T83" fmla="*/ 119 h 827"/>
                    <a:gd name="T84" fmla="*/ 182 w 1003"/>
                    <a:gd name="T85" fmla="*/ 121 h 827"/>
                    <a:gd name="T86" fmla="*/ 176 w 1003"/>
                    <a:gd name="T87" fmla="*/ 119 h 827"/>
                    <a:gd name="T88" fmla="*/ 153 w 1003"/>
                    <a:gd name="T89" fmla="*/ 123 h 827"/>
                    <a:gd name="T90" fmla="*/ 131 w 1003"/>
                    <a:gd name="T91" fmla="*/ 135 h 827"/>
                    <a:gd name="T92" fmla="*/ 139 w 1003"/>
                    <a:gd name="T93" fmla="*/ 163 h 827"/>
                    <a:gd name="T94" fmla="*/ 153 w 1003"/>
                    <a:gd name="T95" fmla="*/ 209 h 827"/>
                    <a:gd name="T96" fmla="*/ 69 w 1003"/>
                    <a:gd name="T97" fmla="*/ 259 h 827"/>
                    <a:gd name="T98" fmla="*/ 41 w 1003"/>
                    <a:gd name="T99" fmla="*/ 324 h 827"/>
                    <a:gd name="T100" fmla="*/ 11 w 1003"/>
                    <a:gd name="T101" fmla="*/ 366 h 827"/>
                    <a:gd name="T102" fmla="*/ 5 w 1003"/>
                    <a:gd name="T103" fmla="*/ 416 h 827"/>
                    <a:gd name="T104" fmla="*/ 11 w 1003"/>
                    <a:gd name="T105" fmla="*/ 430 h 827"/>
                    <a:gd name="T106" fmla="*/ 33 w 1003"/>
                    <a:gd name="T107" fmla="*/ 467 h 827"/>
                    <a:gd name="T108" fmla="*/ 57 w 1003"/>
                    <a:gd name="T109" fmla="*/ 509 h 827"/>
                    <a:gd name="T110" fmla="*/ 65 w 1003"/>
                    <a:gd name="T111" fmla="*/ 523 h 827"/>
                    <a:gd name="T112" fmla="*/ 73 w 1003"/>
                    <a:gd name="T113" fmla="*/ 535 h 827"/>
                    <a:gd name="T114" fmla="*/ 73 w 1003"/>
                    <a:gd name="T115" fmla="*/ 557 h 827"/>
                    <a:gd name="T116" fmla="*/ 63 w 1003"/>
                    <a:gd name="T117" fmla="*/ 577 h 827"/>
                    <a:gd name="T118" fmla="*/ 55 w 1003"/>
                    <a:gd name="T119" fmla="*/ 583 h 827"/>
                    <a:gd name="T120" fmla="*/ 45 w 1003"/>
                    <a:gd name="T121" fmla="*/ 587 h 827"/>
                    <a:gd name="T122" fmla="*/ 57 w 1003"/>
                    <a:gd name="T123" fmla="*/ 599 h 827"/>
                    <a:gd name="T124" fmla="*/ 99 w 1003"/>
                    <a:gd name="T125" fmla="*/ 604 h 8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03" h="827">
                      <a:moveTo>
                        <a:pt x="99" y="604"/>
                      </a:moveTo>
                      <a:lnTo>
                        <a:pt x="99" y="604"/>
                      </a:lnTo>
                      <a:lnTo>
                        <a:pt x="111" y="604"/>
                      </a:lnTo>
                      <a:lnTo>
                        <a:pt x="111" y="604"/>
                      </a:lnTo>
                      <a:lnTo>
                        <a:pt x="194" y="603"/>
                      </a:lnTo>
                      <a:lnTo>
                        <a:pt x="194" y="603"/>
                      </a:lnTo>
                      <a:lnTo>
                        <a:pt x="200" y="603"/>
                      </a:lnTo>
                      <a:lnTo>
                        <a:pt x="200" y="603"/>
                      </a:lnTo>
                      <a:lnTo>
                        <a:pt x="222" y="603"/>
                      </a:lnTo>
                      <a:lnTo>
                        <a:pt x="240" y="604"/>
                      </a:lnTo>
                      <a:lnTo>
                        <a:pt x="252" y="608"/>
                      </a:lnTo>
                      <a:lnTo>
                        <a:pt x="262" y="616"/>
                      </a:lnTo>
                      <a:lnTo>
                        <a:pt x="270" y="626"/>
                      </a:lnTo>
                      <a:lnTo>
                        <a:pt x="276" y="640"/>
                      </a:lnTo>
                      <a:lnTo>
                        <a:pt x="278" y="658"/>
                      </a:lnTo>
                      <a:lnTo>
                        <a:pt x="282" y="680"/>
                      </a:lnTo>
                      <a:lnTo>
                        <a:pt x="282" y="680"/>
                      </a:lnTo>
                      <a:lnTo>
                        <a:pt x="284" y="706"/>
                      </a:lnTo>
                      <a:lnTo>
                        <a:pt x="288" y="730"/>
                      </a:lnTo>
                      <a:lnTo>
                        <a:pt x="294" y="754"/>
                      </a:lnTo>
                      <a:lnTo>
                        <a:pt x="302" y="777"/>
                      </a:lnTo>
                      <a:lnTo>
                        <a:pt x="302" y="777"/>
                      </a:lnTo>
                      <a:lnTo>
                        <a:pt x="308" y="789"/>
                      </a:lnTo>
                      <a:lnTo>
                        <a:pt x="314" y="799"/>
                      </a:lnTo>
                      <a:lnTo>
                        <a:pt x="322" y="809"/>
                      </a:lnTo>
                      <a:lnTo>
                        <a:pt x="330" y="815"/>
                      </a:lnTo>
                      <a:lnTo>
                        <a:pt x="337" y="821"/>
                      </a:lnTo>
                      <a:lnTo>
                        <a:pt x="345" y="825"/>
                      </a:lnTo>
                      <a:lnTo>
                        <a:pt x="355" y="827"/>
                      </a:lnTo>
                      <a:lnTo>
                        <a:pt x="367" y="827"/>
                      </a:lnTo>
                      <a:lnTo>
                        <a:pt x="367" y="827"/>
                      </a:lnTo>
                      <a:lnTo>
                        <a:pt x="383" y="825"/>
                      </a:lnTo>
                      <a:lnTo>
                        <a:pt x="403" y="821"/>
                      </a:lnTo>
                      <a:lnTo>
                        <a:pt x="403" y="821"/>
                      </a:lnTo>
                      <a:lnTo>
                        <a:pt x="532" y="781"/>
                      </a:lnTo>
                      <a:lnTo>
                        <a:pt x="660" y="742"/>
                      </a:lnTo>
                      <a:lnTo>
                        <a:pt x="660" y="742"/>
                      </a:lnTo>
                      <a:lnTo>
                        <a:pt x="671" y="738"/>
                      </a:lnTo>
                      <a:lnTo>
                        <a:pt x="681" y="734"/>
                      </a:lnTo>
                      <a:lnTo>
                        <a:pt x="699" y="720"/>
                      </a:lnTo>
                      <a:lnTo>
                        <a:pt x="699" y="720"/>
                      </a:lnTo>
                      <a:lnTo>
                        <a:pt x="719" y="698"/>
                      </a:lnTo>
                      <a:lnTo>
                        <a:pt x="741" y="674"/>
                      </a:lnTo>
                      <a:lnTo>
                        <a:pt x="761" y="652"/>
                      </a:lnTo>
                      <a:lnTo>
                        <a:pt x="773" y="644"/>
                      </a:lnTo>
                      <a:lnTo>
                        <a:pt x="785" y="636"/>
                      </a:lnTo>
                      <a:lnTo>
                        <a:pt x="785" y="636"/>
                      </a:lnTo>
                      <a:lnTo>
                        <a:pt x="815" y="616"/>
                      </a:lnTo>
                      <a:lnTo>
                        <a:pt x="840" y="597"/>
                      </a:lnTo>
                      <a:lnTo>
                        <a:pt x="864" y="573"/>
                      </a:lnTo>
                      <a:lnTo>
                        <a:pt x="888" y="547"/>
                      </a:lnTo>
                      <a:lnTo>
                        <a:pt x="932" y="495"/>
                      </a:lnTo>
                      <a:lnTo>
                        <a:pt x="954" y="469"/>
                      </a:lnTo>
                      <a:lnTo>
                        <a:pt x="976" y="443"/>
                      </a:lnTo>
                      <a:lnTo>
                        <a:pt x="976" y="443"/>
                      </a:lnTo>
                      <a:lnTo>
                        <a:pt x="986" y="432"/>
                      </a:lnTo>
                      <a:lnTo>
                        <a:pt x="992" y="420"/>
                      </a:lnTo>
                      <a:lnTo>
                        <a:pt x="998" y="408"/>
                      </a:lnTo>
                      <a:lnTo>
                        <a:pt x="1001" y="394"/>
                      </a:lnTo>
                      <a:lnTo>
                        <a:pt x="1003" y="380"/>
                      </a:lnTo>
                      <a:lnTo>
                        <a:pt x="1003" y="366"/>
                      </a:lnTo>
                      <a:lnTo>
                        <a:pt x="1000" y="352"/>
                      </a:lnTo>
                      <a:lnTo>
                        <a:pt x="996" y="336"/>
                      </a:lnTo>
                      <a:lnTo>
                        <a:pt x="996" y="336"/>
                      </a:lnTo>
                      <a:lnTo>
                        <a:pt x="988" y="314"/>
                      </a:lnTo>
                      <a:lnTo>
                        <a:pt x="982" y="290"/>
                      </a:lnTo>
                      <a:lnTo>
                        <a:pt x="968" y="245"/>
                      </a:lnTo>
                      <a:lnTo>
                        <a:pt x="968" y="245"/>
                      </a:lnTo>
                      <a:lnTo>
                        <a:pt x="958" y="221"/>
                      </a:lnTo>
                      <a:lnTo>
                        <a:pt x="952" y="211"/>
                      </a:lnTo>
                      <a:lnTo>
                        <a:pt x="946" y="203"/>
                      </a:lnTo>
                      <a:lnTo>
                        <a:pt x="938" y="197"/>
                      </a:lnTo>
                      <a:lnTo>
                        <a:pt x="930" y="191"/>
                      </a:lnTo>
                      <a:lnTo>
                        <a:pt x="922" y="189"/>
                      </a:lnTo>
                      <a:lnTo>
                        <a:pt x="912" y="189"/>
                      </a:lnTo>
                      <a:lnTo>
                        <a:pt x="912" y="189"/>
                      </a:lnTo>
                      <a:lnTo>
                        <a:pt x="902" y="189"/>
                      </a:lnTo>
                      <a:lnTo>
                        <a:pt x="890" y="193"/>
                      </a:lnTo>
                      <a:lnTo>
                        <a:pt x="876" y="197"/>
                      </a:lnTo>
                      <a:lnTo>
                        <a:pt x="862" y="203"/>
                      </a:lnTo>
                      <a:lnTo>
                        <a:pt x="862" y="203"/>
                      </a:lnTo>
                      <a:lnTo>
                        <a:pt x="836" y="215"/>
                      </a:lnTo>
                      <a:lnTo>
                        <a:pt x="821" y="219"/>
                      </a:lnTo>
                      <a:lnTo>
                        <a:pt x="809" y="221"/>
                      </a:lnTo>
                      <a:lnTo>
                        <a:pt x="809" y="221"/>
                      </a:lnTo>
                      <a:lnTo>
                        <a:pt x="797" y="219"/>
                      </a:lnTo>
                      <a:lnTo>
                        <a:pt x="797" y="219"/>
                      </a:lnTo>
                      <a:lnTo>
                        <a:pt x="759" y="205"/>
                      </a:lnTo>
                      <a:lnTo>
                        <a:pt x="723" y="187"/>
                      </a:lnTo>
                      <a:lnTo>
                        <a:pt x="652" y="149"/>
                      </a:lnTo>
                      <a:lnTo>
                        <a:pt x="652" y="149"/>
                      </a:lnTo>
                      <a:lnTo>
                        <a:pt x="624" y="135"/>
                      </a:lnTo>
                      <a:lnTo>
                        <a:pt x="610" y="129"/>
                      </a:lnTo>
                      <a:lnTo>
                        <a:pt x="596" y="127"/>
                      </a:lnTo>
                      <a:lnTo>
                        <a:pt x="596" y="127"/>
                      </a:lnTo>
                      <a:lnTo>
                        <a:pt x="590" y="127"/>
                      </a:lnTo>
                      <a:lnTo>
                        <a:pt x="590" y="127"/>
                      </a:lnTo>
                      <a:lnTo>
                        <a:pt x="560" y="129"/>
                      </a:lnTo>
                      <a:lnTo>
                        <a:pt x="560" y="129"/>
                      </a:lnTo>
                      <a:lnTo>
                        <a:pt x="546" y="129"/>
                      </a:lnTo>
                      <a:lnTo>
                        <a:pt x="532" y="127"/>
                      </a:lnTo>
                      <a:lnTo>
                        <a:pt x="506" y="119"/>
                      </a:lnTo>
                      <a:lnTo>
                        <a:pt x="483" y="109"/>
                      </a:lnTo>
                      <a:lnTo>
                        <a:pt x="459" y="96"/>
                      </a:lnTo>
                      <a:lnTo>
                        <a:pt x="437" y="80"/>
                      </a:lnTo>
                      <a:lnTo>
                        <a:pt x="417" y="62"/>
                      </a:lnTo>
                      <a:lnTo>
                        <a:pt x="377" y="22"/>
                      </a:lnTo>
                      <a:lnTo>
                        <a:pt x="377" y="22"/>
                      </a:lnTo>
                      <a:lnTo>
                        <a:pt x="369" y="14"/>
                      </a:lnTo>
                      <a:lnTo>
                        <a:pt x="361" y="8"/>
                      </a:lnTo>
                      <a:lnTo>
                        <a:pt x="351" y="2"/>
                      </a:lnTo>
                      <a:lnTo>
                        <a:pt x="341" y="0"/>
                      </a:lnTo>
                      <a:lnTo>
                        <a:pt x="341" y="0"/>
                      </a:lnTo>
                      <a:lnTo>
                        <a:pt x="339" y="0"/>
                      </a:lnTo>
                      <a:lnTo>
                        <a:pt x="339" y="0"/>
                      </a:lnTo>
                      <a:lnTo>
                        <a:pt x="330" y="4"/>
                      </a:lnTo>
                      <a:lnTo>
                        <a:pt x="322" y="10"/>
                      </a:lnTo>
                      <a:lnTo>
                        <a:pt x="314" y="20"/>
                      </a:lnTo>
                      <a:lnTo>
                        <a:pt x="306" y="30"/>
                      </a:lnTo>
                      <a:lnTo>
                        <a:pt x="306" y="30"/>
                      </a:lnTo>
                      <a:lnTo>
                        <a:pt x="286" y="62"/>
                      </a:lnTo>
                      <a:lnTo>
                        <a:pt x="274" y="78"/>
                      </a:lnTo>
                      <a:lnTo>
                        <a:pt x="262" y="92"/>
                      </a:lnTo>
                      <a:lnTo>
                        <a:pt x="250" y="104"/>
                      </a:lnTo>
                      <a:lnTo>
                        <a:pt x="234" y="113"/>
                      </a:lnTo>
                      <a:lnTo>
                        <a:pt x="216" y="119"/>
                      </a:lnTo>
                      <a:lnTo>
                        <a:pt x="194" y="121"/>
                      </a:lnTo>
                      <a:lnTo>
                        <a:pt x="194" y="121"/>
                      </a:lnTo>
                      <a:lnTo>
                        <a:pt x="182" y="121"/>
                      </a:lnTo>
                      <a:lnTo>
                        <a:pt x="182" y="121"/>
                      </a:lnTo>
                      <a:lnTo>
                        <a:pt x="176" y="119"/>
                      </a:lnTo>
                      <a:lnTo>
                        <a:pt x="176" y="119"/>
                      </a:lnTo>
                      <a:lnTo>
                        <a:pt x="165" y="121"/>
                      </a:lnTo>
                      <a:lnTo>
                        <a:pt x="153" y="123"/>
                      </a:lnTo>
                      <a:lnTo>
                        <a:pt x="153" y="123"/>
                      </a:lnTo>
                      <a:lnTo>
                        <a:pt x="139" y="129"/>
                      </a:lnTo>
                      <a:lnTo>
                        <a:pt x="135" y="131"/>
                      </a:lnTo>
                      <a:lnTo>
                        <a:pt x="131" y="135"/>
                      </a:lnTo>
                      <a:lnTo>
                        <a:pt x="131" y="141"/>
                      </a:lnTo>
                      <a:lnTo>
                        <a:pt x="131" y="147"/>
                      </a:lnTo>
                      <a:lnTo>
                        <a:pt x="139" y="163"/>
                      </a:lnTo>
                      <a:lnTo>
                        <a:pt x="139" y="163"/>
                      </a:lnTo>
                      <a:lnTo>
                        <a:pt x="147" y="185"/>
                      </a:lnTo>
                      <a:lnTo>
                        <a:pt x="153" y="209"/>
                      </a:lnTo>
                      <a:lnTo>
                        <a:pt x="163" y="259"/>
                      </a:lnTo>
                      <a:lnTo>
                        <a:pt x="163" y="259"/>
                      </a:lnTo>
                      <a:lnTo>
                        <a:pt x="69" y="259"/>
                      </a:lnTo>
                      <a:lnTo>
                        <a:pt x="69" y="259"/>
                      </a:lnTo>
                      <a:lnTo>
                        <a:pt x="49" y="304"/>
                      </a:lnTo>
                      <a:lnTo>
                        <a:pt x="41" y="324"/>
                      </a:lnTo>
                      <a:lnTo>
                        <a:pt x="29" y="344"/>
                      </a:lnTo>
                      <a:lnTo>
                        <a:pt x="29" y="344"/>
                      </a:lnTo>
                      <a:lnTo>
                        <a:pt x="11" y="366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5" y="416"/>
                      </a:lnTo>
                      <a:lnTo>
                        <a:pt x="5" y="416"/>
                      </a:lnTo>
                      <a:lnTo>
                        <a:pt x="7" y="424"/>
                      </a:lnTo>
                      <a:lnTo>
                        <a:pt x="11" y="430"/>
                      </a:lnTo>
                      <a:lnTo>
                        <a:pt x="21" y="447"/>
                      </a:lnTo>
                      <a:lnTo>
                        <a:pt x="21" y="447"/>
                      </a:lnTo>
                      <a:lnTo>
                        <a:pt x="33" y="467"/>
                      </a:lnTo>
                      <a:lnTo>
                        <a:pt x="33" y="467"/>
                      </a:lnTo>
                      <a:lnTo>
                        <a:pt x="57" y="509"/>
                      </a:lnTo>
                      <a:lnTo>
                        <a:pt x="57" y="509"/>
                      </a:lnTo>
                      <a:lnTo>
                        <a:pt x="61" y="517"/>
                      </a:lnTo>
                      <a:lnTo>
                        <a:pt x="61" y="517"/>
                      </a:lnTo>
                      <a:lnTo>
                        <a:pt x="65" y="523"/>
                      </a:lnTo>
                      <a:lnTo>
                        <a:pt x="65" y="523"/>
                      </a:lnTo>
                      <a:lnTo>
                        <a:pt x="69" y="529"/>
                      </a:lnTo>
                      <a:lnTo>
                        <a:pt x="73" y="535"/>
                      </a:lnTo>
                      <a:lnTo>
                        <a:pt x="73" y="543"/>
                      </a:lnTo>
                      <a:lnTo>
                        <a:pt x="73" y="551"/>
                      </a:lnTo>
                      <a:lnTo>
                        <a:pt x="73" y="557"/>
                      </a:lnTo>
                      <a:lnTo>
                        <a:pt x="71" y="565"/>
                      </a:lnTo>
                      <a:lnTo>
                        <a:pt x="67" y="571"/>
                      </a:lnTo>
                      <a:lnTo>
                        <a:pt x="63" y="577"/>
                      </a:lnTo>
                      <a:lnTo>
                        <a:pt x="61" y="577"/>
                      </a:lnTo>
                      <a:lnTo>
                        <a:pt x="61" y="577"/>
                      </a:lnTo>
                      <a:lnTo>
                        <a:pt x="55" y="583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57" y="599"/>
                      </a:lnTo>
                      <a:lnTo>
                        <a:pt x="57" y="599"/>
                      </a:lnTo>
                      <a:lnTo>
                        <a:pt x="77" y="603"/>
                      </a:lnTo>
                      <a:lnTo>
                        <a:pt x="99" y="604"/>
                      </a:lnTo>
                      <a:lnTo>
                        <a:pt x="99" y="60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48" name="Freeform 19"/>
                <p:cNvSpPr>
                  <a:spLocks/>
                </p:cNvSpPr>
                <p:nvPr/>
              </p:nvSpPr>
              <p:spPr bwMode="auto">
                <a:xfrm>
                  <a:off x="2814638" y="4478338"/>
                  <a:ext cx="1319213" cy="1997075"/>
                </a:xfrm>
                <a:custGeom>
                  <a:avLst/>
                  <a:gdLst>
                    <a:gd name="T0" fmla="*/ 211 w 831"/>
                    <a:gd name="T1" fmla="*/ 288 h 1258"/>
                    <a:gd name="T2" fmla="*/ 243 w 831"/>
                    <a:gd name="T3" fmla="*/ 336 h 1258"/>
                    <a:gd name="T4" fmla="*/ 263 w 831"/>
                    <a:gd name="T5" fmla="*/ 368 h 1258"/>
                    <a:gd name="T6" fmla="*/ 265 w 831"/>
                    <a:gd name="T7" fmla="*/ 386 h 1258"/>
                    <a:gd name="T8" fmla="*/ 255 w 831"/>
                    <a:gd name="T9" fmla="*/ 406 h 1258"/>
                    <a:gd name="T10" fmla="*/ 193 w 831"/>
                    <a:gd name="T11" fmla="*/ 461 h 1258"/>
                    <a:gd name="T12" fmla="*/ 177 w 831"/>
                    <a:gd name="T13" fmla="*/ 555 h 1258"/>
                    <a:gd name="T14" fmla="*/ 179 w 831"/>
                    <a:gd name="T15" fmla="*/ 626 h 1258"/>
                    <a:gd name="T16" fmla="*/ 149 w 831"/>
                    <a:gd name="T17" fmla="*/ 670 h 1258"/>
                    <a:gd name="T18" fmla="*/ 52 w 831"/>
                    <a:gd name="T19" fmla="*/ 706 h 1258"/>
                    <a:gd name="T20" fmla="*/ 2 w 831"/>
                    <a:gd name="T21" fmla="*/ 722 h 1258"/>
                    <a:gd name="T22" fmla="*/ 18 w 831"/>
                    <a:gd name="T23" fmla="*/ 765 h 1258"/>
                    <a:gd name="T24" fmla="*/ 98 w 831"/>
                    <a:gd name="T25" fmla="*/ 831 h 1258"/>
                    <a:gd name="T26" fmla="*/ 193 w 831"/>
                    <a:gd name="T27" fmla="*/ 861 h 1258"/>
                    <a:gd name="T28" fmla="*/ 243 w 831"/>
                    <a:gd name="T29" fmla="*/ 893 h 1258"/>
                    <a:gd name="T30" fmla="*/ 245 w 831"/>
                    <a:gd name="T31" fmla="*/ 946 h 1258"/>
                    <a:gd name="T32" fmla="*/ 279 w 831"/>
                    <a:gd name="T33" fmla="*/ 1012 h 1258"/>
                    <a:gd name="T34" fmla="*/ 338 w 831"/>
                    <a:gd name="T35" fmla="*/ 1046 h 1258"/>
                    <a:gd name="T36" fmla="*/ 354 w 831"/>
                    <a:gd name="T37" fmla="*/ 1084 h 1258"/>
                    <a:gd name="T38" fmla="*/ 402 w 831"/>
                    <a:gd name="T39" fmla="*/ 1183 h 1258"/>
                    <a:gd name="T40" fmla="*/ 473 w 831"/>
                    <a:gd name="T41" fmla="*/ 1252 h 1258"/>
                    <a:gd name="T42" fmla="*/ 511 w 831"/>
                    <a:gd name="T43" fmla="*/ 1252 h 1258"/>
                    <a:gd name="T44" fmla="*/ 575 w 831"/>
                    <a:gd name="T45" fmla="*/ 1185 h 1258"/>
                    <a:gd name="T46" fmla="*/ 648 w 831"/>
                    <a:gd name="T47" fmla="*/ 1117 h 1258"/>
                    <a:gd name="T48" fmla="*/ 648 w 831"/>
                    <a:gd name="T49" fmla="*/ 1068 h 1258"/>
                    <a:gd name="T50" fmla="*/ 583 w 831"/>
                    <a:gd name="T51" fmla="*/ 1000 h 1258"/>
                    <a:gd name="T52" fmla="*/ 543 w 831"/>
                    <a:gd name="T53" fmla="*/ 962 h 1258"/>
                    <a:gd name="T54" fmla="*/ 535 w 831"/>
                    <a:gd name="T55" fmla="*/ 905 h 1258"/>
                    <a:gd name="T56" fmla="*/ 495 w 831"/>
                    <a:gd name="T57" fmla="*/ 851 h 1258"/>
                    <a:gd name="T58" fmla="*/ 475 w 831"/>
                    <a:gd name="T59" fmla="*/ 819 h 1258"/>
                    <a:gd name="T60" fmla="*/ 487 w 831"/>
                    <a:gd name="T61" fmla="*/ 785 h 1258"/>
                    <a:gd name="T62" fmla="*/ 583 w 831"/>
                    <a:gd name="T63" fmla="*/ 678 h 1258"/>
                    <a:gd name="T64" fmla="*/ 607 w 831"/>
                    <a:gd name="T65" fmla="*/ 626 h 1258"/>
                    <a:gd name="T66" fmla="*/ 611 w 831"/>
                    <a:gd name="T67" fmla="*/ 573 h 1258"/>
                    <a:gd name="T68" fmla="*/ 644 w 831"/>
                    <a:gd name="T69" fmla="*/ 519 h 1258"/>
                    <a:gd name="T70" fmla="*/ 700 w 831"/>
                    <a:gd name="T71" fmla="*/ 489 h 1258"/>
                    <a:gd name="T72" fmla="*/ 730 w 831"/>
                    <a:gd name="T73" fmla="*/ 487 h 1258"/>
                    <a:gd name="T74" fmla="*/ 790 w 831"/>
                    <a:gd name="T75" fmla="*/ 481 h 1258"/>
                    <a:gd name="T76" fmla="*/ 831 w 831"/>
                    <a:gd name="T77" fmla="*/ 447 h 1258"/>
                    <a:gd name="T78" fmla="*/ 798 w 831"/>
                    <a:gd name="T79" fmla="*/ 390 h 1258"/>
                    <a:gd name="T80" fmla="*/ 796 w 831"/>
                    <a:gd name="T81" fmla="*/ 302 h 1258"/>
                    <a:gd name="T82" fmla="*/ 764 w 831"/>
                    <a:gd name="T83" fmla="*/ 237 h 1258"/>
                    <a:gd name="T84" fmla="*/ 730 w 831"/>
                    <a:gd name="T85" fmla="*/ 163 h 1258"/>
                    <a:gd name="T86" fmla="*/ 670 w 831"/>
                    <a:gd name="T87" fmla="*/ 139 h 1258"/>
                    <a:gd name="T88" fmla="*/ 642 w 831"/>
                    <a:gd name="T89" fmla="*/ 109 h 1258"/>
                    <a:gd name="T90" fmla="*/ 595 w 831"/>
                    <a:gd name="T91" fmla="*/ 60 h 1258"/>
                    <a:gd name="T92" fmla="*/ 517 w 831"/>
                    <a:gd name="T93" fmla="*/ 50 h 1258"/>
                    <a:gd name="T94" fmla="*/ 422 w 831"/>
                    <a:gd name="T95" fmla="*/ 16 h 1258"/>
                    <a:gd name="T96" fmla="*/ 360 w 831"/>
                    <a:gd name="T97" fmla="*/ 0 h 1258"/>
                    <a:gd name="T98" fmla="*/ 304 w 831"/>
                    <a:gd name="T99" fmla="*/ 10 h 1258"/>
                    <a:gd name="T100" fmla="*/ 289 w 831"/>
                    <a:gd name="T101" fmla="*/ 101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31" h="1258">
                      <a:moveTo>
                        <a:pt x="275" y="143"/>
                      </a:moveTo>
                      <a:lnTo>
                        <a:pt x="275" y="143"/>
                      </a:lnTo>
                      <a:lnTo>
                        <a:pt x="257" y="179"/>
                      </a:lnTo>
                      <a:lnTo>
                        <a:pt x="241" y="215"/>
                      </a:lnTo>
                      <a:lnTo>
                        <a:pt x="211" y="288"/>
                      </a:lnTo>
                      <a:lnTo>
                        <a:pt x="211" y="288"/>
                      </a:lnTo>
                      <a:lnTo>
                        <a:pt x="219" y="302"/>
                      </a:lnTo>
                      <a:lnTo>
                        <a:pt x="219" y="302"/>
                      </a:lnTo>
                      <a:lnTo>
                        <a:pt x="229" y="318"/>
                      </a:lnTo>
                      <a:lnTo>
                        <a:pt x="243" y="336"/>
                      </a:lnTo>
                      <a:lnTo>
                        <a:pt x="243" y="336"/>
                      </a:lnTo>
                      <a:lnTo>
                        <a:pt x="257" y="354"/>
                      </a:lnTo>
                      <a:lnTo>
                        <a:pt x="257" y="354"/>
                      </a:lnTo>
                      <a:lnTo>
                        <a:pt x="261" y="360"/>
                      </a:lnTo>
                      <a:lnTo>
                        <a:pt x="263" y="368"/>
                      </a:lnTo>
                      <a:lnTo>
                        <a:pt x="265" y="376"/>
                      </a:lnTo>
                      <a:lnTo>
                        <a:pt x="265" y="384"/>
                      </a:lnTo>
                      <a:lnTo>
                        <a:pt x="265" y="384"/>
                      </a:lnTo>
                      <a:lnTo>
                        <a:pt x="265" y="386"/>
                      </a:lnTo>
                      <a:lnTo>
                        <a:pt x="265" y="386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59" y="398"/>
                      </a:lnTo>
                      <a:lnTo>
                        <a:pt x="259" y="398"/>
                      </a:lnTo>
                      <a:lnTo>
                        <a:pt x="255" y="406"/>
                      </a:lnTo>
                      <a:lnTo>
                        <a:pt x="247" y="412"/>
                      </a:lnTo>
                      <a:lnTo>
                        <a:pt x="247" y="412"/>
                      </a:lnTo>
                      <a:lnTo>
                        <a:pt x="225" y="429"/>
                      </a:lnTo>
                      <a:lnTo>
                        <a:pt x="207" y="445"/>
                      </a:lnTo>
                      <a:lnTo>
                        <a:pt x="193" y="461"/>
                      </a:lnTo>
                      <a:lnTo>
                        <a:pt x="183" y="479"/>
                      </a:lnTo>
                      <a:lnTo>
                        <a:pt x="175" y="497"/>
                      </a:lnTo>
                      <a:lnTo>
                        <a:pt x="173" y="515"/>
                      </a:lnTo>
                      <a:lnTo>
                        <a:pt x="173" y="535"/>
                      </a:lnTo>
                      <a:lnTo>
                        <a:pt x="177" y="555"/>
                      </a:lnTo>
                      <a:lnTo>
                        <a:pt x="177" y="555"/>
                      </a:lnTo>
                      <a:lnTo>
                        <a:pt x="181" y="588"/>
                      </a:lnTo>
                      <a:lnTo>
                        <a:pt x="181" y="602"/>
                      </a:lnTo>
                      <a:lnTo>
                        <a:pt x="181" y="616"/>
                      </a:lnTo>
                      <a:lnTo>
                        <a:pt x="179" y="626"/>
                      </a:lnTo>
                      <a:lnTo>
                        <a:pt x="175" y="638"/>
                      </a:lnTo>
                      <a:lnTo>
                        <a:pt x="171" y="648"/>
                      </a:lnTo>
                      <a:lnTo>
                        <a:pt x="165" y="656"/>
                      </a:lnTo>
                      <a:lnTo>
                        <a:pt x="157" y="664"/>
                      </a:lnTo>
                      <a:lnTo>
                        <a:pt x="149" y="670"/>
                      </a:lnTo>
                      <a:lnTo>
                        <a:pt x="130" y="682"/>
                      </a:lnTo>
                      <a:lnTo>
                        <a:pt x="108" y="692"/>
                      </a:lnTo>
                      <a:lnTo>
                        <a:pt x="80" y="698"/>
                      </a:lnTo>
                      <a:lnTo>
                        <a:pt x="80" y="698"/>
                      </a:lnTo>
                      <a:lnTo>
                        <a:pt x="52" y="706"/>
                      </a:lnTo>
                      <a:lnTo>
                        <a:pt x="52" y="706"/>
                      </a:lnTo>
                      <a:lnTo>
                        <a:pt x="20" y="714"/>
                      </a:lnTo>
                      <a:lnTo>
                        <a:pt x="20" y="714"/>
                      </a:lnTo>
                      <a:lnTo>
                        <a:pt x="10" y="718"/>
                      </a:lnTo>
                      <a:lnTo>
                        <a:pt x="2" y="722"/>
                      </a:lnTo>
                      <a:lnTo>
                        <a:pt x="0" y="728"/>
                      </a:lnTo>
                      <a:lnTo>
                        <a:pt x="0" y="738"/>
                      </a:lnTo>
                      <a:lnTo>
                        <a:pt x="0" y="738"/>
                      </a:lnTo>
                      <a:lnTo>
                        <a:pt x="8" y="751"/>
                      </a:lnTo>
                      <a:lnTo>
                        <a:pt x="18" y="765"/>
                      </a:lnTo>
                      <a:lnTo>
                        <a:pt x="18" y="765"/>
                      </a:lnTo>
                      <a:lnTo>
                        <a:pt x="34" y="787"/>
                      </a:lnTo>
                      <a:lnTo>
                        <a:pt x="54" y="803"/>
                      </a:lnTo>
                      <a:lnTo>
                        <a:pt x="74" y="819"/>
                      </a:lnTo>
                      <a:lnTo>
                        <a:pt x="98" y="831"/>
                      </a:lnTo>
                      <a:lnTo>
                        <a:pt x="120" y="841"/>
                      </a:lnTo>
                      <a:lnTo>
                        <a:pt x="143" y="849"/>
                      </a:lnTo>
                      <a:lnTo>
                        <a:pt x="169" y="857"/>
                      </a:lnTo>
                      <a:lnTo>
                        <a:pt x="193" y="861"/>
                      </a:lnTo>
                      <a:lnTo>
                        <a:pt x="193" y="861"/>
                      </a:lnTo>
                      <a:lnTo>
                        <a:pt x="209" y="865"/>
                      </a:lnTo>
                      <a:lnTo>
                        <a:pt x="221" y="871"/>
                      </a:lnTo>
                      <a:lnTo>
                        <a:pt x="231" y="877"/>
                      </a:lnTo>
                      <a:lnTo>
                        <a:pt x="239" y="883"/>
                      </a:lnTo>
                      <a:lnTo>
                        <a:pt x="243" y="893"/>
                      </a:lnTo>
                      <a:lnTo>
                        <a:pt x="247" y="903"/>
                      </a:lnTo>
                      <a:lnTo>
                        <a:pt x="247" y="915"/>
                      </a:lnTo>
                      <a:lnTo>
                        <a:pt x="247" y="928"/>
                      </a:lnTo>
                      <a:lnTo>
                        <a:pt x="247" y="928"/>
                      </a:lnTo>
                      <a:lnTo>
                        <a:pt x="245" y="946"/>
                      </a:lnTo>
                      <a:lnTo>
                        <a:pt x="247" y="964"/>
                      </a:lnTo>
                      <a:lnTo>
                        <a:pt x="251" y="978"/>
                      </a:lnTo>
                      <a:lnTo>
                        <a:pt x="257" y="990"/>
                      </a:lnTo>
                      <a:lnTo>
                        <a:pt x="267" y="1002"/>
                      </a:lnTo>
                      <a:lnTo>
                        <a:pt x="279" y="1012"/>
                      </a:lnTo>
                      <a:lnTo>
                        <a:pt x="293" y="1020"/>
                      </a:lnTo>
                      <a:lnTo>
                        <a:pt x="310" y="1028"/>
                      </a:lnTo>
                      <a:lnTo>
                        <a:pt x="310" y="1028"/>
                      </a:lnTo>
                      <a:lnTo>
                        <a:pt x="324" y="1036"/>
                      </a:lnTo>
                      <a:lnTo>
                        <a:pt x="338" y="1046"/>
                      </a:lnTo>
                      <a:lnTo>
                        <a:pt x="350" y="1058"/>
                      </a:lnTo>
                      <a:lnTo>
                        <a:pt x="352" y="1064"/>
                      </a:lnTo>
                      <a:lnTo>
                        <a:pt x="354" y="1070"/>
                      </a:lnTo>
                      <a:lnTo>
                        <a:pt x="354" y="1070"/>
                      </a:lnTo>
                      <a:lnTo>
                        <a:pt x="354" y="1084"/>
                      </a:lnTo>
                      <a:lnTo>
                        <a:pt x="356" y="1097"/>
                      </a:lnTo>
                      <a:lnTo>
                        <a:pt x="364" y="1121"/>
                      </a:lnTo>
                      <a:lnTo>
                        <a:pt x="374" y="1143"/>
                      </a:lnTo>
                      <a:lnTo>
                        <a:pt x="388" y="1165"/>
                      </a:lnTo>
                      <a:lnTo>
                        <a:pt x="402" y="1183"/>
                      </a:lnTo>
                      <a:lnTo>
                        <a:pt x="420" y="1203"/>
                      </a:lnTo>
                      <a:lnTo>
                        <a:pt x="454" y="1237"/>
                      </a:lnTo>
                      <a:lnTo>
                        <a:pt x="454" y="1237"/>
                      </a:lnTo>
                      <a:lnTo>
                        <a:pt x="464" y="1247"/>
                      </a:lnTo>
                      <a:lnTo>
                        <a:pt x="473" y="1252"/>
                      </a:lnTo>
                      <a:lnTo>
                        <a:pt x="483" y="1256"/>
                      </a:lnTo>
                      <a:lnTo>
                        <a:pt x="491" y="1258"/>
                      </a:lnTo>
                      <a:lnTo>
                        <a:pt x="491" y="1258"/>
                      </a:lnTo>
                      <a:lnTo>
                        <a:pt x="501" y="1256"/>
                      </a:lnTo>
                      <a:lnTo>
                        <a:pt x="511" y="1252"/>
                      </a:lnTo>
                      <a:lnTo>
                        <a:pt x="521" y="1243"/>
                      </a:lnTo>
                      <a:lnTo>
                        <a:pt x="531" y="1233"/>
                      </a:lnTo>
                      <a:lnTo>
                        <a:pt x="531" y="1233"/>
                      </a:lnTo>
                      <a:lnTo>
                        <a:pt x="553" y="1209"/>
                      </a:lnTo>
                      <a:lnTo>
                        <a:pt x="575" y="1185"/>
                      </a:lnTo>
                      <a:lnTo>
                        <a:pt x="597" y="1163"/>
                      </a:lnTo>
                      <a:lnTo>
                        <a:pt x="623" y="1143"/>
                      </a:lnTo>
                      <a:lnTo>
                        <a:pt x="623" y="1143"/>
                      </a:lnTo>
                      <a:lnTo>
                        <a:pt x="640" y="1127"/>
                      </a:lnTo>
                      <a:lnTo>
                        <a:pt x="648" y="1117"/>
                      </a:lnTo>
                      <a:lnTo>
                        <a:pt x="652" y="1109"/>
                      </a:lnTo>
                      <a:lnTo>
                        <a:pt x="656" y="1099"/>
                      </a:lnTo>
                      <a:lnTo>
                        <a:pt x="656" y="1089"/>
                      </a:lnTo>
                      <a:lnTo>
                        <a:pt x="654" y="1080"/>
                      </a:lnTo>
                      <a:lnTo>
                        <a:pt x="648" y="1068"/>
                      </a:lnTo>
                      <a:lnTo>
                        <a:pt x="648" y="1068"/>
                      </a:lnTo>
                      <a:lnTo>
                        <a:pt x="635" y="1048"/>
                      </a:lnTo>
                      <a:lnTo>
                        <a:pt x="619" y="1030"/>
                      </a:lnTo>
                      <a:lnTo>
                        <a:pt x="601" y="1012"/>
                      </a:lnTo>
                      <a:lnTo>
                        <a:pt x="583" y="1000"/>
                      </a:lnTo>
                      <a:lnTo>
                        <a:pt x="583" y="1000"/>
                      </a:lnTo>
                      <a:lnTo>
                        <a:pt x="565" y="988"/>
                      </a:lnTo>
                      <a:lnTo>
                        <a:pt x="553" y="976"/>
                      </a:lnTo>
                      <a:lnTo>
                        <a:pt x="547" y="970"/>
                      </a:lnTo>
                      <a:lnTo>
                        <a:pt x="543" y="962"/>
                      </a:lnTo>
                      <a:lnTo>
                        <a:pt x="541" y="952"/>
                      </a:lnTo>
                      <a:lnTo>
                        <a:pt x="539" y="942"/>
                      </a:lnTo>
                      <a:lnTo>
                        <a:pt x="539" y="942"/>
                      </a:lnTo>
                      <a:lnTo>
                        <a:pt x="537" y="917"/>
                      </a:lnTo>
                      <a:lnTo>
                        <a:pt x="535" y="905"/>
                      </a:lnTo>
                      <a:lnTo>
                        <a:pt x="529" y="893"/>
                      </a:lnTo>
                      <a:lnTo>
                        <a:pt x="525" y="881"/>
                      </a:lnTo>
                      <a:lnTo>
                        <a:pt x="517" y="871"/>
                      </a:lnTo>
                      <a:lnTo>
                        <a:pt x="507" y="861"/>
                      </a:lnTo>
                      <a:lnTo>
                        <a:pt x="495" y="851"/>
                      </a:lnTo>
                      <a:lnTo>
                        <a:pt x="495" y="851"/>
                      </a:lnTo>
                      <a:lnTo>
                        <a:pt x="487" y="845"/>
                      </a:lnTo>
                      <a:lnTo>
                        <a:pt x="481" y="837"/>
                      </a:lnTo>
                      <a:lnTo>
                        <a:pt x="477" y="829"/>
                      </a:lnTo>
                      <a:lnTo>
                        <a:pt x="475" y="819"/>
                      </a:lnTo>
                      <a:lnTo>
                        <a:pt x="475" y="811"/>
                      </a:lnTo>
                      <a:lnTo>
                        <a:pt x="477" y="801"/>
                      </a:lnTo>
                      <a:lnTo>
                        <a:pt x="481" y="793"/>
                      </a:lnTo>
                      <a:lnTo>
                        <a:pt x="487" y="785"/>
                      </a:lnTo>
                      <a:lnTo>
                        <a:pt x="487" y="785"/>
                      </a:lnTo>
                      <a:lnTo>
                        <a:pt x="511" y="757"/>
                      </a:lnTo>
                      <a:lnTo>
                        <a:pt x="535" y="732"/>
                      </a:lnTo>
                      <a:lnTo>
                        <a:pt x="559" y="704"/>
                      </a:lnTo>
                      <a:lnTo>
                        <a:pt x="583" y="678"/>
                      </a:lnTo>
                      <a:lnTo>
                        <a:pt x="583" y="678"/>
                      </a:lnTo>
                      <a:lnTo>
                        <a:pt x="591" y="666"/>
                      </a:lnTo>
                      <a:lnTo>
                        <a:pt x="599" y="652"/>
                      </a:lnTo>
                      <a:lnTo>
                        <a:pt x="605" y="640"/>
                      </a:lnTo>
                      <a:lnTo>
                        <a:pt x="607" y="634"/>
                      </a:lnTo>
                      <a:lnTo>
                        <a:pt x="607" y="626"/>
                      </a:lnTo>
                      <a:lnTo>
                        <a:pt x="607" y="626"/>
                      </a:lnTo>
                      <a:lnTo>
                        <a:pt x="605" y="612"/>
                      </a:lnTo>
                      <a:lnTo>
                        <a:pt x="607" y="598"/>
                      </a:lnTo>
                      <a:lnTo>
                        <a:pt x="609" y="586"/>
                      </a:lnTo>
                      <a:lnTo>
                        <a:pt x="611" y="573"/>
                      </a:lnTo>
                      <a:lnTo>
                        <a:pt x="615" y="561"/>
                      </a:lnTo>
                      <a:lnTo>
                        <a:pt x="621" y="549"/>
                      </a:lnTo>
                      <a:lnTo>
                        <a:pt x="629" y="539"/>
                      </a:lnTo>
                      <a:lnTo>
                        <a:pt x="635" y="529"/>
                      </a:lnTo>
                      <a:lnTo>
                        <a:pt x="644" y="519"/>
                      </a:lnTo>
                      <a:lnTo>
                        <a:pt x="654" y="511"/>
                      </a:lnTo>
                      <a:lnTo>
                        <a:pt x="664" y="505"/>
                      </a:lnTo>
                      <a:lnTo>
                        <a:pt x="676" y="499"/>
                      </a:lnTo>
                      <a:lnTo>
                        <a:pt x="688" y="493"/>
                      </a:lnTo>
                      <a:lnTo>
                        <a:pt x="700" y="489"/>
                      </a:lnTo>
                      <a:lnTo>
                        <a:pt x="714" y="487"/>
                      </a:lnTo>
                      <a:lnTo>
                        <a:pt x="728" y="487"/>
                      </a:lnTo>
                      <a:lnTo>
                        <a:pt x="728" y="487"/>
                      </a:lnTo>
                      <a:lnTo>
                        <a:pt x="730" y="487"/>
                      </a:lnTo>
                      <a:lnTo>
                        <a:pt x="730" y="487"/>
                      </a:lnTo>
                      <a:lnTo>
                        <a:pt x="740" y="487"/>
                      </a:lnTo>
                      <a:lnTo>
                        <a:pt x="740" y="487"/>
                      </a:lnTo>
                      <a:lnTo>
                        <a:pt x="766" y="485"/>
                      </a:lnTo>
                      <a:lnTo>
                        <a:pt x="778" y="483"/>
                      </a:lnTo>
                      <a:lnTo>
                        <a:pt x="790" y="481"/>
                      </a:lnTo>
                      <a:lnTo>
                        <a:pt x="801" y="475"/>
                      </a:lnTo>
                      <a:lnTo>
                        <a:pt x="811" y="469"/>
                      </a:lnTo>
                      <a:lnTo>
                        <a:pt x="821" y="459"/>
                      </a:lnTo>
                      <a:lnTo>
                        <a:pt x="831" y="447"/>
                      </a:lnTo>
                      <a:lnTo>
                        <a:pt x="831" y="447"/>
                      </a:lnTo>
                      <a:lnTo>
                        <a:pt x="815" y="431"/>
                      </a:lnTo>
                      <a:lnTo>
                        <a:pt x="805" y="419"/>
                      </a:lnTo>
                      <a:lnTo>
                        <a:pt x="798" y="408"/>
                      </a:lnTo>
                      <a:lnTo>
                        <a:pt x="796" y="398"/>
                      </a:lnTo>
                      <a:lnTo>
                        <a:pt x="798" y="390"/>
                      </a:lnTo>
                      <a:lnTo>
                        <a:pt x="803" y="380"/>
                      </a:lnTo>
                      <a:lnTo>
                        <a:pt x="815" y="372"/>
                      </a:lnTo>
                      <a:lnTo>
                        <a:pt x="829" y="364"/>
                      </a:lnTo>
                      <a:lnTo>
                        <a:pt x="829" y="364"/>
                      </a:lnTo>
                      <a:lnTo>
                        <a:pt x="796" y="302"/>
                      </a:lnTo>
                      <a:lnTo>
                        <a:pt x="796" y="302"/>
                      </a:lnTo>
                      <a:lnTo>
                        <a:pt x="776" y="268"/>
                      </a:lnTo>
                      <a:lnTo>
                        <a:pt x="768" y="253"/>
                      </a:lnTo>
                      <a:lnTo>
                        <a:pt x="764" y="237"/>
                      </a:lnTo>
                      <a:lnTo>
                        <a:pt x="764" y="237"/>
                      </a:lnTo>
                      <a:lnTo>
                        <a:pt x="760" y="217"/>
                      </a:lnTo>
                      <a:lnTo>
                        <a:pt x="756" y="201"/>
                      </a:lnTo>
                      <a:lnTo>
                        <a:pt x="750" y="187"/>
                      </a:lnTo>
                      <a:lnTo>
                        <a:pt x="742" y="173"/>
                      </a:lnTo>
                      <a:lnTo>
                        <a:pt x="730" y="163"/>
                      </a:lnTo>
                      <a:lnTo>
                        <a:pt x="716" y="155"/>
                      </a:lnTo>
                      <a:lnTo>
                        <a:pt x="700" y="147"/>
                      </a:lnTo>
                      <a:lnTo>
                        <a:pt x="680" y="143"/>
                      </a:lnTo>
                      <a:lnTo>
                        <a:pt x="680" y="143"/>
                      </a:lnTo>
                      <a:lnTo>
                        <a:pt x="670" y="139"/>
                      </a:lnTo>
                      <a:lnTo>
                        <a:pt x="660" y="135"/>
                      </a:lnTo>
                      <a:lnTo>
                        <a:pt x="652" y="129"/>
                      </a:lnTo>
                      <a:lnTo>
                        <a:pt x="646" y="121"/>
                      </a:lnTo>
                      <a:lnTo>
                        <a:pt x="646" y="121"/>
                      </a:lnTo>
                      <a:lnTo>
                        <a:pt x="642" y="109"/>
                      </a:lnTo>
                      <a:lnTo>
                        <a:pt x="638" y="99"/>
                      </a:lnTo>
                      <a:lnTo>
                        <a:pt x="633" y="89"/>
                      </a:lnTo>
                      <a:lnTo>
                        <a:pt x="627" y="82"/>
                      </a:lnTo>
                      <a:lnTo>
                        <a:pt x="611" y="70"/>
                      </a:lnTo>
                      <a:lnTo>
                        <a:pt x="595" y="60"/>
                      </a:lnTo>
                      <a:lnTo>
                        <a:pt x="577" y="54"/>
                      </a:lnTo>
                      <a:lnTo>
                        <a:pt x="557" y="52"/>
                      </a:lnTo>
                      <a:lnTo>
                        <a:pt x="537" y="50"/>
                      </a:lnTo>
                      <a:lnTo>
                        <a:pt x="517" y="50"/>
                      </a:lnTo>
                      <a:lnTo>
                        <a:pt x="517" y="50"/>
                      </a:lnTo>
                      <a:lnTo>
                        <a:pt x="491" y="48"/>
                      </a:lnTo>
                      <a:lnTo>
                        <a:pt x="468" y="42"/>
                      </a:lnTo>
                      <a:lnTo>
                        <a:pt x="446" y="30"/>
                      </a:lnTo>
                      <a:lnTo>
                        <a:pt x="422" y="16"/>
                      </a:lnTo>
                      <a:lnTo>
                        <a:pt x="422" y="16"/>
                      </a:lnTo>
                      <a:lnTo>
                        <a:pt x="410" y="8"/>
                      </a:lnTo>
                      <a:lnTo>
                        <a:pt x="394" y="4"/>
                      </a:lnTo>
                      <a:lnTo>
                        <a:pt x="378" y="2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34" y="2"/>
                      </a:lnTo>
                      <a:lnTo>
                        <a:pt x="310" y="4"/>
                      </a:lnTo>
                      <a:lnTo>
                        <a:pt x="310" y="4"/>
                      </a:lnTo>
                      <a:lnTo>
                        <a:pt x="306" y="6"/>
                      </a:lnTo>
                      <a:lnTo>
                        <a:pt x="304" y="10"/>
                      </a:lnTo>
                      <a:lnTo>
                        <a:pt x="301" y="20"/>
                      </a:lnTo>
                      <a:lnTo>
                        <a:pt x="291" y="54"/>
                      </a:lnTo>
                      <a:lnTo>
                        <a:pt x="291" y="54"/>
                      </a:lnTo>
                      <a:lnTo>
                        <a:pt x="291" y="78"/>
                      </a:lnTo>
                      <a:lnTo>
                        <a:pt x="289" y="101"/>
                      </a:lnTo>
                      <a:lnTo>
                        <a:pt x="283" y="125"/>
                      </a:lnTo>
                      <a:lnTo>
                        <a:pt x="275" y="143"/>
                      </a:lnTo>
                      <a:lnTo>
                        <a:pt x="275" y="14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49" name="Freeform 20"/>
                <p:cNvSpPr>
                  <a:spLocks/>
                </p:cNvSpPr>
                <p:nvPr/>
              </p:nvSpPr>
              <p:spPr bwMode="auto">
                <a:xfrm>
                  <a:off x="1954213" y="4354513"/>
                  <a:ext cx="1258888" cy="1411288"/>
                </a:xfrm>
                <a:custGeom>
                  <a:avLst/>
                  <a:gdLst>
                    <a:gd name="T0" fmla="*/ 501 w 793"/>
                    <a:gd name="T1" fmla="*/ 810 h 889"/>
                    <a:gd name="T2" fmla="*/ 511 w 793"/>
                    <a:gd name="T3" fmla="*/ 776 h 889"/>
                    <a:gd name="T4" fmla="*/ 538 w 793"/>
                    <a:gd name="T5" fmla="*/ 756 h 889"/>
                    <a:gd name="T6" fmla="*/ 612 w 793"/>
                    <a:gd name="T7" fmla="*/ 736 h 889"/>
                    <a:gd name="T8" fmla="*/ 652 w 793"/>
                    <a:gd name="T9" fmla="*/ 724 h 889"/>
                    <a:gd name="T10" fmla="*/ 681 w 793"/>
                    <a:gd name="T11" fmla="*/ 696 h 889"/>
                    <a:gd name="T12" fmla="*/ 679 w 793"/>
                    <a:gd name="T13" fmla="*/ 643 h 889"/>
                    <a:gd name="T14" fmla="*/ 674 w 793"/>
                    <a:gd name="T15" fmla="*/ 599 h 889"/>
                    <a:gd name="T16" fmla="*/ 679 w 793"/>
                    <a:gd name="T17" fmla="*/ 559 h 889"/>
                    <a:gd name="T18" fmla="*/ 719 w 793"/>
                    <a:gd name="T19" fmla="*/ 496 h 889"/>
                    <a:gd name="T20" fmla="*/ 765 w 793"/>
                    <a:gd name="T21" fmla="*/ 456 h 889"/>
                    <a:gd name="T22" fmla="*/ 725 w 793"/>
                    <a:gd name="T23" fmla="*/ 400 h 889"/>
                    <a:gd name="T24" fmla="*/ 711 w 793"/>
                    <a:gd name="T25" fmla="*/ 368 h 889"/>
                    <a:gd name="T26" fmla="*/ 713 w 793"/>
                    <a:gd name="T27" fmla="*/ 360 h 889"/>
                    <a:gd name="T28" fmla="*/ 781 w 793"/>
                    <a:gd name="T29" fmla="*/ 203 h 889"/>
                    <a:gd name="T30" fmla="*/ 791 w 793"/>
                    <a:gd name="T31" fmla="*/ 164 h 889"/>
                    <a:gd name="T32" fmla="*/ 785 w 793"/>
                    <a:gd name="T33" fmla="*/ 94 h 889"/>
                    <a:gd name="T34" fmla="*/ 765 w 793"/>
                    <a:gd name="T35" fmla="*/ 60 h 889"/>
                    <a:gd name="T36" fmla="*/ 749 w 793"/>
                    <a:gd name="T37" fmla="*/ 52 h 889"/>
                    <a:gd name="T38" fmla="*/ 664 w 793"/>
                    <a:gd name="T39" fmla="*/ 22 h 889"/>
                    <a:gd name="T40" fmla="*/ 608 w 793"/>
                    <a:gd name="T41" fmla="*/ 14 h 889"/>
                    <a:gd name="T42" fmla="*/ 572 w 793"/>
                    <a:gd name="T43" fmla="*/ 18 h 889"/>
                    <a:gd name="T44" fmla="*/ 536 w 793"/>
                    <a:gd name="T45" fmla="*/ 34 h 889"/>
                    <a:gd name="T46" fmla="*/ 491 w 793"/>
                    <a:gd name="T47" fmla="*/ 46 h 889"/>
                    <a:gd name="T48" fmla="*/ 455 w 793"/>
                    <a:gd name="T49" fmla="*/ 46 h 889"/>
                    <a:gd name="T50" fmla="*/ 425 w 793"/>
                    <a:gd name="T51" fmla="*/ 36 h 889"/>
                    <a:gd name="T52" fmla="*/ 409 w 793"/>
                    <a:gd name="T53" fmla="*/ 16 h 889"/>
                    <a:gd name="T54" fmla="*/ 377 w 793"/>
                    <a:gd name="T55" fmla="*/ 0 h 889"/>
                    <a:gd name="T56" fmla="*/ 351 w 793"/>
                    <a:gd name="T57" fmla="*/ 6 h 889"/>
                    <a:gd name="T58" fmla="*/ 332 w 793"/>
                    <a:gd name="T59" fmla="*/ 46 h 889"/>
                    <a:gd name="T60" fmla="*/ 332 w 793"/>
                    <a:gd name="T61" fmla="*/ 66 h 889"/>
                    <a:gd name="T62" fmla="*/ 280 w 793"/>
                    <a:gd name="T63" fmla="*/ 134 h 889"/>
                    <a:gd name="T64" fmla="*/ 214 w 793"/>
                    <a:gd name="T65" fmla="*/ 219 h 889"/>
                    <a:gd name="T66" fmla="*/ 181 w 793"/>
                    <a:gd name="T67" fmla="*/ 265 h 889"/>
                    <a:gd name="T68" fmla="*/ 171 w 793"/>
                    <a:gd name="T69" fmla="*/ 295 h 889"/>
                    <a:gd name="T70" fmla="*/ 131 w 793"/>
                    <a:gd name="T71" fmla="*/ 382 h 889"/>
                    <a:gd name="T72" fmla="*/ 57 w 793"/>
                    <a:gd name="T73" fmla="*/ 472 h 889"/>
                    <a:gd name="T74" fmla="*/ 0 w 793"/>
                    <a:gd name="T75" fmla="*/ 523 h 889"/>
                    <a:gd name="T76" fmla="*/ 75 w 793"/>
                    <a:gd name="T77" fmla="*/ 553 h 889"/>
                    <a:gd name="T78" fmla="*/ 95 w 793"/>
                    <a:gd name="T79" fmla="*/ 567 h 889"/>
                    <a:gd name="T80" fmla="*/ 177 w 793"/>
                    <a:gd name="T81" fmla="*/ 629 h 889"/>
                    <a:gd name="T82" fmla="*/ 264 w 793"/>
                    <a:gd name="T83" fmla="*/ 670 h 889"/>
                    <a:gd name="T84" fmla="*/ 330 w 793"/>
                    <a:gd name="T85" fmla="*/ 678 h 889"/>
                    <a:gd name="T86" fmla="*/ 381 w 793"/>
                    <a:gd name="T87" fmla="*/ 674 h 889"/>
                    <a:gd name="T88" fmla="*/ 383 w 793"/>
                    <a:gd name="T89" fmla="*/ 728 h 889"/>
                    <a:gd name="T90" fmla="*/ 346 w 793"/>
                    <a:gd name="T91" fmla="*/ 780 h 889"/>
                    <a:gd name="T92" fmla="*/ 391 w 793"/>
                    <a:gd name="T93" fmla="*/ 841 h 889"/>
                    <a:gd name="T94" fmla="*/ 421 w 793"/>
                    <a:gd name="T95" fmla="*/ 871 h 889"/>
                    <a:gd name="T96" fmla="*/ 459 w 793"/>
                    <a:gd name="T97" fmla="*/ 889 h 889"/>
                    <a:gd name="T98" fmla="*/ 461 w 793"/>
                    <a:gd name="T99" fmla="*/ 889 h 889"/>
                    <a:gd name="T100" fmla="*/ 495 w 793"/>
                    <a:gd name="T101" fmla="*/ 849 h 889"/>
                    <a:gd name="T102" fmla="*/ 501 w 793"/>
                    <a:gd name="T103" fmla="*/ 826 h 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93" h="889">
                      <a:moveTo>
                        <a:pt x="501" y="826"/>
                      </a:moveTo>
                      <a:lnTo>
                        <a:pt x="501" y="826"/>
                      </a:lnTo>
                      <a:lnTo>
                        <a:pt x="501" y="810"/>
                      </a:lnTo>
                      <a:lnTo>
                        <a:pt x="503" y="796"/>
                      </a:lnTo>
                      <a:lnTo>
                        <a:pt x="507" y="786"/>
                      </a:lnTo>
                      <a:lnTo>
                        <a:pt x="511" y="776"/>
                      </a:lnTo>
                      <a:lnTo>
                        <a:pt x="518" y="768"/>
                      </a:lnTo>
                      <a:lnTo>
                        <a:pt x="526" y="762"/>
                      </a:lnTo>
                      <a:lnTo>
                        <a:pt x="538" y="756"/>
                      </a:lnTo>
                      <a:lnTo>
                        <a:pt x="552" y="752"/>
                      </a:lnTo>
                      <a:lnTo>
                        <a:pt x="552" y="752"/>
                      </a:lnTo>
                      <a:lnTo>
                        <a:pt x="612" y="736"/>
                      </a:lnTo>
                      <a:lnTo>
                        <a:pt x="612" y="736"/>
                      </a:lnTo>
                      <a:lnTo>
                        <a:pt x="634" y="730"/>
                      </a:lnTo>
                      <a:lnTo>
                        <a:pt x="652" y="724"/>
                      </a:lnTo>
                      <a:lnTo>
                        <a:pt x="666" y="718"/>
                      </a:lnTo>
                      <a:lnTo>
                        <a:pt x="676" y="708"/>
                      </a:lnTo>
                      <a:lnTo>
                        <a:pt x="681" y="696"/>
                      </a:lnTo>
                      <a:lnTo>
                        <a:pt x="683" y="682"/>
                      </a:lnTo>
                      <a:lnTo>
                        <a:pt x="683" y="664"/>
                      </a:lnTo>
                      <a:lnTo>
                        <a:pt x="679" y="643"/>
                      </a:lnTo>
                      <a:lnTo>
                        <a:pt x="679" y="643"/>
                      </a:lnTo>
                      <a:lnTo>
                        <a:pt x="674" y="613"/>
                      </a:lnTo>
                      <a:lnTo>
                        <a:pt x="674" y="599"/>
                      </a:lnTo>
                      <a:lnTo>
                        <a:pt x="676" y="585"/>
                      </a:lnTo>
                      <a:lnTo>
                        <a:pt x="678" y="573"/>
                      </a:lnTo>
                      <a:lnTo>
                        <a:pt x="679" y="559"/>
                      </a:lnTo>
                      <a:lnTo>
                        <a:pt x="689" y="537"/>
                      </a:lnTo>
                      <a:lnTo>
                        <a:pt x="703" y="515"/>
                      </a:lnTo>
                      <a:lnTo>
                        <a:pt x="719" y="496"/>
                      </a:lnTo>
                      <a:lnTo>
                        <a:pt x="741" y="476"/>
                      </a:lnTo>
                      <a:lnTo>
                        <a:pt x="765" y="456"/>
                      </a:lnTo>
                      <a:lnTo>
                        <a:pt x="765" y="456"/>
                      </a:lnTo>
                      <a:lnTo>
                        <a:pt x="745" y="428"/>
                      </a:lnTo>
                      <a:lnTo>
                        <a:pt x="725" y="400"/>
                      </a:lnTo>
                      <a:lnTo>
                        <a:pt x="725" y="400"/>
                      </a:lnTo>
                      <a:lnTo>
                        <a:pt x="719" y="390"/>
                      </a:lnTo>
                      <a:lnTo>
                        <a:pt x="715" y="380"/>
                      </a:lnTo>
                      <a:lnTo>
                        <a:pt x="711" y="368"/>
                      </a:lnTo>
                      <a:lnTo>
                        <a:pt x="711" y="364"/>
                      </a:lnTo>
                      <a:lnTo>
                        <a:pt x="713" y="360"/>
                      </a:lnTo>
                      <a:lnTo>
                        <a:pt x="713" y="360"/>
                      </a:lnTo>
                      <a:lnTo>
                        <a:pt x="743" y="281"/>
                      </a:lnTo>
                      <a:lnTo>
                        <a:pt x="761" y="241"/>
                      </a:lnTo>
                      <a:lnTo>
                        <a:pt x="781" y="203"/>
                      </a:lnTo>
                      <a:lnTo>
                        <a:pt x="781" y="203"/>
                      </a:lnTo>
                      <a:lnTo>
                        <a:pt x="787" y="183"/>
                      </a:lnTo>
                      <a:lnTo>
                        <a:pt x="791" y="164"/>
                      </a:lnTo>
                      <a:lnTo>
                        <a:pt x="793" y="140"/>
                      </a:lnTo>
                      <a:lnTo>
                        <a:pt x="791" y="116"/>
                      </a:lnTo>
                      <a:lnTo>
                        <a:pt x="785" y="94"/>
                      </a:lnTo>
                      <a:lnTo>
                        <a:pt x="777" y="76"/>
                      </a:lnTo>
                      <a:lnTo>
                        <a:pt x="771" y="68"/>
                      </a:lnTo>
                      <a:lnTo>
                        <a:pt x="765" y="60"/>
                      </a:lnTo>
                      <a:lnTo>
                        <a:pt x="759" y="56"/>
                      </a:lnTo>
                      <a:lnTo>
                        <a:pt x="749" y="52"/>
                      </a:lnTo>
                      <a:lnTo>
                        <a:pt x="749" y="52"/>
                      </a:lnTo>
                      <a:lnTo>
                        <a:pt x="715" y="40"/>
                      </a:lnTo>
                      <a:lnTo>
                        <a:pt x="679" y="28"/>
                      </a:lnTo>
                      <a:lnTo>
                        <a:pt x="664" y="22"/>
                      </a:lnTo>
                      <a:lnTo>
                        <a:pt x="646" y="18"/>
                      </a:lnTo>
                      <a:lnTo>
                        <a:pt x="626" y="16"/>
                      </a:lnTo>
                      <a:lnTo>
                        <a:pt x="608" y="14"/>
                      </a:lnTo>
                      <a:lnTo>
                        <a:pt x="608" y="14"/>
                      </a:lnTo>
                      <a:lnTo>
                        <a:pt x="590" y="16"/>
                      </a:lnTo>
                      <a:lnTo>
                        <a:pt x="572" y="18"/>
                      </a:lnTo>
                      <a:lnTo>
                        <a:pt x="554" y="24"/>
                      </a:lnTo>
                      <a:lnTo>
                        <a:pt x="536" y="34"/>
                      </a:lnTo>
                      <a:lnTo>
                        <a:pt x="536" y="34"/>
                      </a:lnTo>
                      <a:lnTo>
                        <a:pt x="522" y="38"/>
                      </a:lnTo>
                      <a:lnTo>
                        <a:pt x="507" y="42"/>
                      </a:lnTo>
                      <a:lnTo>
                        <a:pt x="491" y="46"/>
                      </a:lnTo>
                      <a:lnTo>
                        <a:pt x="473" y="46"/>
                      </a:lnTo>
                      <a:lnTo>
                        <a:pt x="473" y="46"/>
                      </a:lnTo>
                      <a:lnTo>
                        <a:pt x="455" y="46"/>
                      </a:lnTo>
                      <a:lnTo>
                        <a:pt x="441" y="42"/>
                      </a:lnTo>
                      <a:lnTo>
                        <a:pt x="429" y="38"/>
                      </a:lnTo>
                      <a:lnTo>
                        <a:pt x="425" y="36"/>
                      </a:lnTo>
                      <a:lnTo>
                        <a:pt x="421" y="32"/>
                      </a:lnTo>
                      <a:lnTo>
                        <a:pt x="421" y="32"/>
                      </a:lnTo>
                      <a:lnTo>
                        <a:pt x="409" y="16"/>
                      </a:lnTo>
                      <a:lnTo>
                        <a:pt x="399" y="6"/>
                      </a:lnTo>
                      <a:lnTo>
                        <a:pt x="387" y="2"/>
                      </a:lnTo>
                      <a:lnTo>
                        <a:pt x="377" y="0"/>
                      </a:lnTo>
                      <a:lnTo>
                        <a:pt x="377" y="0"/>
                      </a:lnTo>
                      <a:lnTo>
                        <a:pt x="363" y="2"/>
                      </a:lnTo>
                      <a:lnTo>
                        <a:pt x="351" y="6"/>
                      </a:lnTo>
                      <a:lnTo>
                        <a:pt x="328" y="18"/>
                      </a:lnTo>
                      <a:lnTo>
                        <a:pt x="328" y="18"/>
                      </a:lnTo>
                      <a:lnTo>
                        <a:pt x="332" y="46"/>
                      </a:lnTo>
                      <a:lnTo>
                        <a:pt x="334" y="58"/>
                      </a:lnTo>
                      <a:lnTo>
                        <a:pt x="332" y="62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06" y="100"/>
                      </a:lnTo>
                      <a:lnTo>
                        <a:pt x="280" y="134"/>
                      </a:lnTo>
                      <a:lnTo>
                        <a:pt x="228" y="201"/>
                      </a:lnTo>
                      <a:lnTo>
                        <a:pt x="228" y="201"/>
                      </a:lnTo>
                      <a:lnTo>
                        <a:pt x="214" y="219"/>
                      </a:lnTo>
                      <a:lnTo>
                        <a:pt x="198" y="237"/>
                      </a:lnTo>
                      <a:lnTo>
                        <a:pt x="184" y="255"/>
                      </a:lnTo>
                      <a:lnTo>
                        <a:pt x="181" y="265"/>
                      </a:lnTo>
                      <a:lnTo>
                        <a:pt x="177" y="275"/>
                      </a:lnTo>
                      <a:lnTo>
                        <a:pt x="177" y="275"/>
                      </a:lnTo>
                      <a:lnTo>
                        <a:pt x="171" y="295"/>
                      </a:lnTo>
                      <a:lnTo>
                        <a:pt x="165" y="315"/>
                      </a:lnTo>
                      <a:lnTo>
                        <a:pt x="149" y="350"/>
                      </a:lnTo>
                      <a:lnTo>
                        <a:pt x="131" y="382"/>
                      </a:lnTo>
                      <a:lnTo>
                        <a:pt x="109" y="414"/>
                      </a:lnTo>
                      <a:lnTo>
                        <a:pt x="83" y="444"/>
                      </a:lnTo>
                      <a:lnTo>
                        <a:pt x="57" y="472"/>
                      </a:lnTo>
                      <a:lnTo>
                        <a:pt x="29" y="497"/>
                      </a:lnTo>
                      <a:lnTo>
                        <a:pt x="0" y="523"/>
                      </a:lnTo>
                      <a:lnTo>
                        <a:pt x="0" y="523"/>
                      </a:lnTo>
                      <a:lnTo>
                        <a:pt x="25" y="533"/>
                      </a:lnTo>
                      <a:lnTo>
                        <a:pt x="51" y="543"/>
                      </a:lnTo>
                      <a:lnTo>
                        <a:pt x="75" y="553"/>
                      </a:lnTo>
                      <a:lnTo>
                        <a:pt x="85" y="559"/>
                      </a:lnTo>
                      <a:lnTo>
                        <a:pt x="95" y="567"/>
                      </a:lnTo>
                      <a:lnTo>
                        <a:pt x="95" y="567"/>
                      </a:lnTo>
                      <a:lnTo>
                        <a:pt x="123" y="589"/>
                      </a:lnTo>
                      <a:lnTo>
                        <a:pt x="149" y="611"/>
                      </a:lnTo>
                      <a:lnTo>
                        <a:pt x="177" y="629"/>
                      </a:lnTo>
                      <a:lnTo>
                        <a:pt x="204" y="647"/>
                      </a:lnTo>
                      <a:lnTo>
                        <a:pt x="234" y="659"/>
                      </a:lnTo>
                      <a:lnTo>
                        <a:pt x="264" y="670"/>
                      </a:lnTo>
                      <a:lnTo>
                        <a:pt x="296" y="676"/>
                      </a:lnTo>
                      <a:lnTo>
                        <a:pt x="330" y="678"/>
                      </a:lnTo>
                      <a:lnTo>
                        <a:pt x="330" y="678"/>
                      </a:lnTo>
                      <a:lnTo>
                        <a:pt x="355" y="678"/>
                      </a:lnTo>
                      <a:lnTo>
                        <a:pt x="381" y="674"/>
                      </a:lnTo>
                      <a:lnTo>
                        <a:pt x="381" y="674"/>
                      </a:lnTo>
                      <a:lnTo>
                        <a:pt x="387" y="706"/>
                      </a:lnTo>
                      <a:lnTo>
                        <a:pt x="385" y="718"/>
                      </a:lnTo>
                      <a:lnTo>
                        <a:pt x="383" y="728"/>
                      </a:lnTo>
                      <a:lnTo>
                        <a:pt x="379" y="738"/>
                      </a:lnTo>
                      <a:lnTo>
                        <a:pt x="371" y="750"/>
                      </a:lnTo>
                      <a:lnTo>
                        <a:pt x="346" y="780"/>
                      </a:lnTo>
                      <a:lnTo>
                        <a:pt x="346" y="780"/>
                      </a:lnTo>
                      <a:lnTo>
                        <a:pt x="375" y="822"/>
                      </a:lnTo>
                      <a:lnTo>
                        <a:pt x="391" y="841"/>
                      </a:lnTo>
                      <a:lnTo>
                        <a:pt x="409" y="859"/>
                      </a:lnTo>
                      <a:lnTo>
                        <a:pt x="409" y="859"/>
                      </a:lnTo>
                      <a:lnTo>
                        <a:pt x="421" y="871"/>
                      </a:lnTo>
                      <a:lnTo>
                        <a:pt x="435" y="879"/>
                      </a:lnTo>
                      <a:lnTo>
                        <a:pt x="449" y="887"/>
                      </a:lnTo>
                      <a:lnTo>
                        <a:pt x="459" y="889"/>
                      </a:lnTo>
                      <a:lnTo>
                        <a:pt x="459" y="889"/>
                      </a:lnTo>
                      <a:lnTo>
                        <a:pt x="461" y="889"/>
                      </a:lnTo>
                      <a:lnTo>
                        <a:pt x="461" y="889"/>
                      </a:lnTo>
                      <a:lnTo>
                        <a:pt x="475" y="875"/>
                      </a:lnTo>
                      <a:lnTo>
                        <a:pt x="489" y="859"/>
                      </a:lnTo>
                      <a:lnTo>
                        <a:pt x="495" y="849"/>
                      </a:lnTo>
                      <a:lnTo>
                        <a:pt x="499" y="841"/>
                      </a:lnTo>
                      <a:lnTo>
                        <a:pt x="501" y="833"/>
                      </a:lnTo>
                      <a:lnTo>
                        <a:pt x="501" y="826"/>
                      </a:lnTo>
                      <a:lnTo>
                        <a:pt x="501" y="82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</p:grpSp>
          <p:grpSp>
            <p:nvGrpSpPr>
              <p:cNvPr id="19" name="noun_project_0562.eps"/>
              <p:cNvGrpSpPr>
                <a:grpSpLocks/>
              </p:cNvGrpSpPr>
              <p:nvPr/>
            </p:nvGrpSpPr>
            <p:grpSpPr bwMode="auto">
              <a:xfrm flipH="1">
                <a:off x="8188601" y="4500483"/>
                <a:ext cx="264565" cy="378514"/>
                <a:chOff x="722" y="3061"/>
                <a:chExt cx="244" cy="384"/>
              </a:xfrm>
              <a:grpFill/>
            </p:grpSpPr>
            <p:sp>
              <p:nvSpPr>
                <p:cNvPr id="20" name="Freeform 360"/>
                <p:cNvSpPr>
                  <a:spLocks/>
                </p:cNvSpPr>
                <p:nvPr/>
              </p:nvSpPr>
              <p:spPr bwMode="auto">
                <a:xfrm>
                  <a:off x="806" y="3061"/>
                  <a:ext cx="60" cy="60"/>
                </a:xfrm>
                <a:custGeom>
                  <a:avLst/>
                  <a:gdLst>
                    <a:gd name="T0" fmla="*/ 3 w 543"/>
                    <a:gd name="T1" fmla="*/ 0 h 544"/>
                    <a:gd name="T2" fmla="*/ 4 w 543"/>
                    <a:gd name="T3" fmla="*/ 0 h 544"/>
                    <a:gd name="T4" fmla="*/ 4 w 543"/>
                    <a:gd name="T5" fmla="*/ 0 h 544"/>
                    <a:gd name="T6" fmla="*/ 5 w 543"/>
                    <a:gd name="T7" fmla="*/ 0 h 544"/>
                    <a:gd name="T8" fmla="*/ 5 w 543"/>
                    <a:gd name="T9" fmla="*/ 1 h 544"/>
                    <a:gd name="T10" fmla="*/ 6 w 543"/>
                    <a:gd name="T11" fmla="*/ 1 h 544"/>
                    <a:gd name="T12" fmla="*/ 6 w 543"/>
                    <a:gd name="T13" fmla="*/ 1 h 544"/>
                    <a:gd name="T14" fmla="*/ 6 w 543"/>
                    <a:gd name="T15" fmla="*/ 2 h 544"/>
                    <a:gd name="T16" fmla="*/ 6 w 543"/>
                    <a:gd name="T17" fmla="*/ 2 h 544"/>
                    <a:gd name="T18" fmla="*/ 7 w 543"/>
                    <a:gd name="T19" fmla="*/ 2 h 544"/>
                    <a:gd name="T20" fmla="*/ 7 w 543"/>
                    <a:gd name="T21" fmla="*/ 3 h 544"/>
                    <a:gd name="T22" fmla="*/ 7 w 543"/>
                    <a:gd name="T23" fmla="*/ 3 h 544"/>
                    <a:gd name="T24" fmla="*/ 7 w 543"/>
                    <a:gd name="T25" fmla="*/ 4 h 544"/>
                    <a:gd name="T26" fmla="*/ 7 w 543"/>
                    <a:gd name="T27" fmla="*/ 4 h 544"/>
                    <a:gd name="T28" fmla="*/ 6 w 543"/>
                    <a:gd name="T29" fmla="*/ 5 h 544"/>
                    <a:gd name="T30" fmla="*/ 6 w 543"/>
                    <a:gd name="T31" fmla="*/ 5 h 544"/>
                    <a:gd name="T32" fmla="*/ 6 w 543"/>
                    <a:gd name="T33" fmla="*/ 6 h 544"/>
                    <a:gd name="T34" fmla="*/ 6 w 543"/>
                    <a:gd name="T35" fmla="*/ 6 h 544"/>
                    <a:gd name="T36" fmla="*/ 5 w 543"/>
                    <a:gd name="T37" fmla="*/ 6 h 544"/>
                    <a:gd name="T38" fmla="*/ 5 w 543"/>
                    <a:gd name="T39" fmla="*/ 6 h 544"/>
                    <a:gd name="T40" fmla="*/ 4 w 543"/>
                    <a:gd name="T41" fmla="*/ 7 h 544"/>
                    <a:gd name="T42" fmla="*/ 4 w 543"/>
                    <a:gd name="T43" fmla="*/ 7 h 544"/>
                    <a:gd name="T44" fmla="*/ 3 w 543"/>
                    <a:gd name="T45" fmla="*/ 7 h 544"/>
                    <a:gd name="T46" fmla="*/ 3 w 543"/>
                    <a:gd name="T47" fmla="*/ 7 h 544"/>
                    <a:gd name="T48" fmla="*/ 2 w 543"/>
                    <a:gd name="T49" fmla="*/ 7 h 544"/>
                    <a:gd name="T50" fmla="*/ 2 w 543"/>
                    <a:gd name="T51" fmla="*/ 6 h 544"/>
                    <a:gd name="T52" fmla="*/ 2 w 543"/>
                    <a:gd name="T53" fmla="*/ 6 h 544"/>
                    <a:gd name="T54" fmla="*/ 1 w 543"/>
                    <a:gd name="T55" fmla="*/ 6 h 544"/>
                    <a:gd name="T56" fmla="*/ 1 w 543"/>
                    <a:gd name="T57" fmla="*/ 6 h 544"/>
                    <a:gd name="T58" fmla="*/ 1 w 543"/>
                    <a:gd name="T59" fmla="*/ 5 h 544"/>
                    <a:gd name="T60" fmla="*/ 0 w 543"/>
                    <a:gd name="T61" fmla="*/ 5 h 544"/>
                    <a:gd name="T62" fmla="*/ 0 w 543"/>
                    <a:gd name="T63" fmla="*/ 4 h 544"/>
                    <a:gd name="T64" fmla="*/ 0 w 543"/>
                    <a:gd name="T65" fmla="*/ 4 h 544"/>
                    <a:gd name="T66" fmla="*/ 0 w 543"/>
                    <a:gd name="T67" fmla="*/ 3 h 544"/>
                    <a:gd name="T68" fmla="*/ 0 w 543"/>
                    <a:gd name="T69" fmla="*/ 3 h 544"/>
                    <a:gd name="T70" fmla="*/ 0 w 543"/>
                    <a:gd name="T71" fmla="*/ 2 h 544"/>
                    <a:gd name="T72" fmla="*/ 0 w 543"/>
                    <a:gd name="T73" fmla="*/ 2 h 544"/>
                    <a:gd name="T74" fmla="*/ 1 w 543"/>
                    <a:gd name="T75" fmla="*/ 2 h 544"/>
                    <a:gd name="T76" fmla="*/ 1 w 543"/>
                    <a:gd name="T77" fmla="*/ 1 h 544"/>
                    <a:gd name="T78" fmla="*/ 1 w 543"/>
                    <a:gd name="T79" fmla="*/ 1 h 544"/>
                    <a:gd name="T80" fmla="*/ 2 w 543"/>
                    <a:gd name="T81" fmla="*/ 1 h 544"/>
                    <a:gd name="T82" fmla="*/ 2 w 543"/>
                    <a:gd name="T83" fmla="*/ 0 h 544"/>
                    <a:gd name="T84" fmla="*/ 2 w 543"/>
                    <a:gd name="T85" fmla="*/ 0 h 544"/>
                    <a:gd name="T86" fmla="*/ 3 w 543"/>
                    <a:gd name="T87" fmla="*/ 0 h 544"/>
                    <a:gd name="T88" fmla="*/ 3 w 543"/>
                    <a:gd name="T89" fmla="*/ 0 h 5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43" h="544">
                      <a:moveTo>
                        <a:pt x="272" y="0"/>
                      </a:moveTo>
                      <a:lnTo>
                        <a:pt x="312" y="3"/>
                      </a:lnTo>
                      <a:lnTo>
                        <a:pt x="350" y="12"/>
                      </a:lnTo>
                      <a:lnTo>
                        <a:pt x="386" y="25"/>
                      </a:lnTo>
                      <a:lnTo>
                        <a:pt x="420" y="44"/>
                      </a:lnTo>
                      <a:lnTo>
                        <a:pt x="450" y="66"/>
                      </a:lnTo>
                      <a:lnTo>
                        <a:pt x="478" y="94"/>
                      </a:lnTo>
                      <a:lnTo>
                        <a:pt x="500" y="124"/>
                      </a:lnTo>
                      <a:lnTo>
                        <a:pt x="519" y="158"/>
                      </a:lnTo>
                      <a:lnTo>
                        <a:pt x="533" y="194"/>
                      </a:lnTo>
                      <a:lnTo>
                        <a:pt x="541" y="232"/>
                      </a:lnTo>
                      <a:lnTo>
                        <a:pt x="543" y="271"/>
                      </a:lnTo>
                      <a:lnTo>
                        <a:pt x="541" y="311"/>
                      </a:lnTo>
                      <a:lnTo>
                        <a:pt x="533" y="351"/>
                      </a:lnTo>
                      <a:lnTo>
                        <a:pt x="519" y="387"/>
                      </a:lnTo>
                      <a:lnTo>
                        <a:pt x="500" y="420"/>
                      </a:lnTo>
                      <a:lnTo>
                        <a:pt x="478" y="450"/>
                      </a:lnTo>
                      <a:lnTo>
                        <a:pt x="450" y="477"/>
                      </a:lnTo>
                      <a:lnTo>
                        <a:pt x="420" y="500"/>
                      </a:lnTo>
                      <a:lnTo>
                        <a:pt x="386" y="518"/>
                      </a:lnTo>
                      <a:lnTo>
                        <a:pt x="350" y="532"/>
                      </a:lnTo>
                      <a:lnTo>
                        <a:pt x="312" y="541"/>
                      </a:lnTo>
                      <a:lnTo>
                        <a:pt x="272" y="544"/>
                      </a:lnTo>
                      <a:lnTo>
                        <a:pt x="232" y="541"/>
                      </a:lnTo>
                      <a:lnTo>
                        <a:pt x="193" y="532"/>
                      </a:lnTo>
                      <a:lnTo>
                        <a:pt x="157" y="518"/>
                      </a:lnTo>
                      <a:lnTo>
                        <a:pt x="124" y="500"/>
                      </a:lnTo>
                      <a:lnTo>
                        <a:pt x="93" y="477"/>
                      </a:lnTo>
                      <a:lnTo>
                        <a:pt x="67" y="450"/>
                      </a:lnTo>
                      <a:lnTo>
                        <a:pt x="43" y="420"/>
                      </a:lnTo>
                      <a:lnTo>
                        <a:pt x="25" y="387"/>
                      </a:lnTo>
                      <a:lnTo>
                        <a:pt x="12" y="351"/>
                      </a:lnTo>
                      <a:lnTo>
                        <a:pt x="3" y="311"/>
                      </a:lnTo>
                      <a:lnTo>
                        <a:pt x="0" y="271"/>
                      </a:lnTo>
                      <a:lnTo>
                        <a:pt x="3" y="232"/>
                      </a:lnTo>
                      <a:lnTo>
                        <a:pt x="12" y="194"/>
                      </a:lnTo>
                      <a:lnTo>
                        <a:pt x="25" y="158"/>
                      </a:lnTo>
                      <a:lnTo>
                        <a:pt x="43" y="124"/>
                      </a:lnTo>
                      <a:lnTo>
                        <a:pt x="67" y="94"/>
                      </a:lnTo>
                      <a:lnTo>
                        <a:pt x="93" y="66"/>
                      </a:lnTo>
                      <a:lnTo>
                        <a:pt x="124" y="44"/>
                      </a:lnTo>
                      <a:lnTo>
                        <a:pt x="157" y="25"/>
                      </a:lnTo>
                      <a:lnTo>
                        <a:pt x="193" y="12"/>
                      </a:lnTo>
                      <a:lnTo>
                        <a:pt x="232" y="3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21" name="Freeform 361"/>
                <p:cNvSpPr>
                  <a:spLocks/>
                </p:cNvSpPr>
                <p:nvPr/>
              </p:nvSpPr>
              <p:spPr bwMode="auto">
                <a:xfrm>
                  <a:off x="722" y="3110"/>
                  <a:ext cx="64" cy="110"/>
                </a:xfrm>
                <a:custGeom>
                  <a:avLst/>
                  <a:gdLst>
                    <a:gd name="T0" fmla="*/ 3 w 573"/>
                    <a:gd name="T1" fmla="*/ 0 h 997"/>
                    <a:gd name="T2" fmla="*/ 4 w 573"/>
                    <a:gd name="T3" fmla="*/ 0 h 997"/>
                    <a:gd name="T4" fmla="*/ 6 w 573"/>
                    <a:gd name="T5" fmla="*/ 1 h 997"/>
                    <a:gd name="T6" fmla="*/ 7 w 573"/>
                    <a:gd name="T7" fmla="*/ 1 h 997"/>
                    <a:gd name="T8" fmla="*/ 7 w 573"/>
                    <a:gd name="T9" fmla="*/ 1 h 997"/>
                    <a:gd name="T10" fmla="*/ 7 w 573"/>
                    <a:gd name="T11" fmla="*/ 1 h 997"/>
                    <a:gd name="T12" fmla="*/ 7 w 573"/>
                    <a:gd name="T13" fmla="*/ 1 h 997"/>
                    <a:gd name="T14" fmla="*/ 7 w 573"/>
                    <a:gd name="T15" fmla="*/ 2 h 997"/>
                    <a:gd name="T16" fmla="*/ 7 w 573"/>
                    <a:gd name="T17" fmla="*/ 2 h 997"/>
                    <a:gd name="T18" fmla="*/ 5 w 573"/>
                    <a:gd name="T19" fmla="*/ 11 h 997"/>
                    <a:gd name="T20" fmla="*/ 5 w 573"/>
                    <a:gd name="T21" fmla="*/ 12 h 997"/>
                    <a:gd name="T22" fmla="*/ 4 w 573"/>
                    <a:gd name="T23" fmla="*/ 12 h 997"/>
                    <a:gd name="T24" fmla="*/ 4 w 573"/>
                    <a:gd name="T25" fmla="*/ 12 h 997"/>
                    <a:gd name="T26" fmla="*/ 4 w 573"/>
                    <a:gd name="T27" fmla="*/ 12 h 997"/>
                    <a:gd name="T28" fmla="*/ 4 w 573"/>
                    <a:gd name="T29" fmla="*/ 12 h 997"/>
                    <a:gd name="T30" fmla="*/ 4 w 573"/>
                    <a:gd name="T31" fmla="*/ 12 h 997"/>
                    <a:gd name="T32" fmla="*/ 1 w 573"/>
                    <a:gd name="T33" fmla="*/ 11 h 997"/>
                    <a:gd name="T34" fmla="*/ 0 w 573"/>
                    <a:gd name="T35" fmla="*/ 11 h 997"/>
                    <a:gd name="T36" fmla="*/ 0 w 573"/>
                    <a:gd name="T37" fmla="*/ 11 h 997"/>
                    <a:gd name="T38" fmla="*/ 0 w 573"/>
                    <a:gd name="T39" fmla="*/ 11 h 997"/>
                    <a:gd name="T40" fmla="*/ 0 w 573"/>
                    <a:gd name="T41" fmla="*/ 11 h 997"/>
                    <a:gd name="T42" fmla="*/ 0 w 573"/>
                    <a:gd name="T43" fmla="*/ 11 h 997"/>
                    <a:gd name="T44" fmla="*/ 0 w 573"/>
                    <a:gd name="T45" fmla="*/ 10 h 997"/>
                    <a:gd name="T46" fmla="*/ 2 w 573"/>
                    <a:gd name="T47" fmla="*/ 1 h 997"/>
                    <a:gd name="T48" fmla="*/ 2 w 573"/>
                    <a:gd name="T49" fmla="*/ 0 h 997"/>
                    <a:gd name="T50" fmla="*/ 3 w 573"/>
                    <a:gd name="T51" fmla="*/ 0 h 997"/>
                    <a:gd name="T52" fmla="*/ 3 w 573"/>
                    <a:gd name="T53" fmla="*/ 0 h 997"/>
                    <a:gd name="T54" fmla="*/ 3 w 573"/>
                    <a:gd name="T55" fmla="*/ 0 h 997"/>
                    <a:gd name="T56" fmla="*/ 3 w 573"/>
                    <a:gd name="T57" fmla="*/ 0 h 99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573" h="997">
                      <a:moveTo>
                        <a:pt x="265" y="0"/>
                      </a:moveTo>
                      <a:lnTo>
                        <a:pt x="287" y="1"/>
                      </a:lnTo>
                      <a:lnTo>
                        <a:pt x="514" y="56"/>
                      </a:lnTo>
                      <a:lnTo>
                        <a:pt x="533" y="63"/>
                      </a:lnTo>
                      <a:lnTo>
                        <a:pt x="549" y="76"/>
                      </a:lnTo>
                      <a:lnTo>
                        <a:pt x="562" y="91"/>
                      </a:lnTo>
                      <a:lnTo>
                        <a:pt x="569" y="109"/>
                      </a:lnTo>
                      <a:lnTo>
                        <a:pt x="573" y="129"/>
                      </a:lnTo>
                      <a:lnTo>
                        <a:pt x="570" y="149"/>
                      </a:lnTo>
                      <a:lnTo>
                        <a:pt x="380" y="937"/>
                      </a:lnTo>
                      <a:lnTo>
                        <a:pt x="373" y="957"/>
                      </a:lnTo>
                      <a:lnTo>
                        <a:pt x="361" y="974"/>
                      </a:lnTo>
                      <a:lnTo>
                        <a:pt x="345" y="985"/>
                      </a:lnTo>
                      <a:lnTo>
                        <a:pt x="327" y="994"/>
                      </a:lnTo>
                      <a:lnTo>
                        <a:pt x="307" y="997"/>
                      </a:lnTo>
                      <a:lnTo>
                        <a:pt x="287" y="995"/>
                      </a:lnTo>
                      <a:lnTo>
                        <a:pt x="59" y="940"/>
                      </a:lnTo>
                      <a:lnTo>
                        <a:pt x="40" y="932"/>
                      </a:lnTo>
                      <a:lnTo>
                        <a:pt x="23" y="921"/>
                      </a:lnTo>
                      <a:lnTo>
                        <a:pt x="12" y="905"/>
                      </a:lnTo>
                      <a:lnTo>
                        <a:pt x="3" y="887"/>
                      </a:lnTo>
                      <a:lnTo>
                        <a:pt x="0" y="866"/>
                      </a:lnTo>
                      <a:lnTo>
                        <a:pt x="2" y="846"/>
                      </a:lnTo>
                      <a:lnTo>
                        <a:pt x="193" y="58"/>
                      </a:lnTo>
                      <a:lnTo>
                        <a:pt x="201" y="39"/>
                      </a:lnTo>
                      <a:lnTo>
                        <a:pt x="212" y="23"/>
                      </a:lnTo>
                      <a:lnTo>
                        <a:pt x="227" y="10"/>
                      </a:lnTo>
                      <a:lnTo>
                        <a:pt x="245" y="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28" name="Freeform 362"/>
                <p:cNvSpPr>
                  <a:spLocks/>
                </p:cNvSpPr>
                <p:nvPr/>
              </p:nvSpPr>
              <p:spPr bwMode="auto">
                <a:xfrm>
                  <a:off x="901" y="3157"/>
                  <a:ext cx="65" cy="288"/>
                </a:xfrm>
                <a:custGeom>
                  <a:avLst/>
                  <a:gdLst>
                    <a:gd name="T0" fmla="*/ 7 w 580"/>
                    <a:gd name="T1" fmla="*/ 0 h 2595"/>
                    <a:gd name="T2" fmla="*/ 7 w 580"/>
                    <a:gd name="T3" fmla="*/ 0 h 2595"/>
                    <a:gd name="T4" fmla="*/ 7 w 580"/>
                    <a:gd name="T5" fmla="*/ 0 h 2595"/>
                    <a:gd name="T6" fmla="*/ 7 w 580"/>
                    <a:gd name="T7" fmla="*/ 0 h 2595"/>
                    <a:gd name="T8" fmla="*/ 7 w 580"/>
                    <a:gd name="T9" fmla="*/ 1 h 2595"/>
                    <a:gd name="T10" fmla="*/ 7 w 580"/>
                    <a:gd name="T11" fmla="*/ 1 h 2595"/>
                    <a:gd name="T12" fmla="*/ 7 w 580"/>
                    <a:gd name="T13" fmla="*/ 1 h 2595"/>
                    <a:gd name="T14" fmla="*/ 2 w 580"/>
                    <a:gd name="T15" fmla="*/ 31 h 2595"/>
                    <a:gd name="T16" fmla="*/ 1 w 580"/>
                    <a:gd name="T17" fmla="*/ 32 h 2595"/>
                    <a:gd name="T18" fmla="*/ 1 w 580"/>
                    <a:gd name="T19" fmla="*/ 32 h 2595"/>
                    <a:gd name="T20" fmla="*/ 1 w 580"/>
                    <a:gd name="T21" fmla="*/ 32 h 2595"/>
                    <a:gd name="T22" fmla="*/ 1 w 580"/>
                    <a:gd name="T23" fmla="*/ 32 h 2595"/>
                    <a:gd name="T24" fmla="*/ 1 w 580"/>
                    <a:gd name="T25" fmla="*/ 32 h 2595"/>
                    <a:gd name="T26" fmla="*/ 1 w 580"/>
                    <a:gd name="T27" fmla="*/ 32 h 2595"/>
                    <a:gd name="T28" fmla="*/ 0 w 580"/>
                    <a:gd name="T29" fmla="*/ 32 h 2595"/>
                    <a:gd name="T30" fmla="*/ 0 w 580"/>
                    <a:gd name="T31" fmla="*/ 32 h 2595"/>
                    <a:gd name="T32" fmla="*/ 0 w 580"/>
                    <a:gd name="T33" fmla="*/ 31 h 2595"/>
                    <a:gd name="T34" fmla="*/ 0 w 580"/>
                    <a:gd name="T35" fmla="*/ 31 h 2595"/>
                    <a:gd name="T36" fmla="*/ 0 w 580"/>
                    <a:gd name="T37" fmla="*/ 31 h 2595"/>
                    <a:gd name="T38" fmla="*/ 0 w 580"/>
                    <a:gd name="T39" fmla="*/ 31 h 2595"/>
                    <a:gd name="T40" fmla="*/ 0 w 580"/>
                    <a:gd name="T41" fmla="*/ 31 h 2595"/>
                    <a:gd name="T42" fmla="*/ 6 w 580"/>
                    <a:gd name="T43" fmla="*/ 1 h 2595"/>
                    <a:gd name="T44" fmla="*/ 6 w 580"/>
                    <a:gd name="T45" fmla="*/ 0 h 2595"/>
                    <a:gd name="T46" fmla="*/ 6 w 580"/>
                    <a:gd name="T47" fmla="*/ 0 h 2595"/>
                    <a:gd name="T48" fmla="*/ 6 w 580"/>
                    <a:gd name="T49" fmla="*/ 0 h 2595"/>
                    <a:gd name="T50" fmla="*/ 6 w 580"/>
                    <a:gd name="T51" fmla="*/ 0 h 2595"/>
                    <a:gd name="T52" fmla="*/ 7 w 580"/>
                    <a:gd name="T53" fmla="*/ 0 h 25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80" h="2595">
                      <a:moveTo>
                        <a:pt x="519" y="0"/>
                      </a:moveTo>
                      <a:lnTo>
                        <a:pt x="539" y="3"/>
                      </a:lnTo>
                      <a:lnTo>
                        <a:pt x="556" y="12"/>
                      </a:lnTo>
                      <a:lnTo>
                        <a:pt x="569" y="25"/>
                      </a:lnTo>
                      <a:lnTo>
                        <a:pt x="578" y="42"/>
                      </a:lnTo>
                      <a:lnTo>
                        <a:pt x="580" y="61"/>
                      </a:lnTo>
                      <a:lnTo>
                        <a:pt x="580" y="67"/>
                      </a:lnTo>
                      <a:lnTo>
                        <a:pt x="125" y="2541"/>
                      </a:lnTo>
                      <a:lnTo>
                        <a:pt x="120" y="2558"/>
                      </a:lnTo>
                      <a:lnTo>
                        <a:pt x="110" y="2573"/>
                      </a:lnTo>
                      <a:lnTo>
                        <a:pt x="96" y="2584"/>
                      </a:lnTo>
                      <a:lnTo>
                        <a:pt x="80" y="2593"/>
                      </a:lnTo>
                      <a:lnTo>
                        <a:pt x="62" y="2595"/>
                      </a:lnTo>
                      <a:lnTo>
                        <a:pt x="43" y="2592"/>
                      </a:lnTo>
                      <a:lnTo>
                        <a:pt x="25" y="2583"/>
                      </a:lnTo>
                      <a:lnTo>
                        <a:pt x="12" y="2569"/>
                      </a:lnTo>
                      <a:lnTo>
                        <a:pt x="3" y="2553"/>
                      </a:lnTo>
                      <a:lnTo>
                        <a:pt x="0" y="2532"/>
                      </a:lnTo>
                      <a:lnTo>
                        <a:pt x="0" y="2531"/>
                      </a:lnTo>
                      <a:lnTo>
                        <a:pt x="1" y="2530"/>
                      </a:lnTo>
                      <a:lnTo>
                        <a:pt x="1" y="2528"/>
                      </a:lnTo>
                      <a:lnTo>
                        <a:pt x="457" y="54"/>
                      </a:lnTo>
                      <a:lnTo>
                        <a:pt x="463" y="37"/>
                      </a:lnTo>
                      <a:lnTo>
                        <a:pt x="473" y="22"/>
                      </a:lnTo>
                      <a:lnTo>
                        <a:pt x="486" y="11"/>
                      </a:lnTo>
                      <a:lnTo>
                        <a:pt x="501" y="2"/>
                      </a:lnTo>
                      <a:lnTo>
                        <a:pt x="519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29" name="Freeform 363"/>
                <p:cNvSpPr>
                  <a:spLocks/>
                </p:cNvSpPr>
                <p:nvPr/>
              </p:nvSpPr>
              <p:spPr bwMode="auto">
                <a:xfrm>
                  <a:off x="732" y="3126"/>
                  <a:ext cx="192" cy="319"/>
                </a:xfrm>
                <a:custGeom>
                  <a:avLst/>
                  <a:gdLst>
                    <a:gd name="T0" fmla="*/ 11 w 1723"/>
                    <a:gd name="T1" fmla="*/ 0 h 2873"/>
                    <a:gd name="T2" fmla="*/ 11 w 1723"/>
                    <a:gd name="T3" fmla="*/ 0 h 2873"/>
                    <a:gd name="T4" fmla="*/ 11 w 1723"/>
                    <a:gd name="T5" fmla="*/ 0 h 2873"/>
                    <a:gd name="T6" fmla="*/ 12 w 1723"/>
                    <a:gd name="T7" fmla="*/ 0 h 2873"/>
                    <a:gd name="T8" fmla="*/ 12 w 1723"/>
                    <a:gd name="T9" fmla="*/ 0 h 2873"/>
                    <a:gd name="T10" fmla="*/ 13 w 1723"/>
                    <a:gd name="T11" fmla="*/ 1 h 2873"/>
                    <a:gd name="T12" fmla="*/ 13 w 1723"/>
                    <a:gd name="T13" fmla="*/ 1 h 2873"/>
                    <a:gd name="T14" fmla="*/ 14 w 1723"/>
                    <a:gd name="T15" fmla="*/ 2 h 2873"/>
                    <a:gd name="T16" fmla="*/ 14 w 1723"/>
                    <a:gd name="T17" fmla="*/ 3 h 2873"/>
                    <a:gd name="T18" fmla="*/ 20 w 1723"/>
                    <a:gd name="T19" fmla="*/ 9 h 2873"/>
                    <a:gd name="T20" fmla="*/ 21 w 1723"/>
                    <a:gd name="T21" fmla="*/ 10 h 2873"/>
                    <a:gd name="T22" fmla="*/ 21 w 1723"/>
                    <a:gd name="T23" fmla="*/ 10 h 2873"/>
                    <a:gd name="T24" fmla="*/ 21 w 1723"/>
                    <a:gd name="T25" fmla="*/ 11 h 2873"/>
                    <a:gd name="T26" fmla="*/ 21 w 1723"/>
                    <a:gd name="T27" fmla="*/ 11 h 2873"/>
                    <a:gd name="T28" fmla="*/ 21 w 1723"/>
                    <a:gd name="T29" fmla="*/ 12 h 2873"/>
                    <a:gd name="T30" fmla="*/ 21 w 1723"/>
                    <a:gd name="T31" fmla="*/ 12 h 2873"/>
                    <a:gd name="T32" fmla="*/ 20 w 1723"/>
                    <a:gd name="T33" fmla="*/ 12 h 2873"/>
                    <a:gd name="T34" fmla="*/ 20 w 1723"/>
                    <a:gd name="T35" fmla="*/ 12 h 2873"/>
                    <a:gd name="T36" fmla="*/ 14 w 1723"/>
                    <a:gd name="T37" fmla="*/ 11 h 2873"/>
                    <a:gd name="T38" fmla="*/ 14 w 1723"/>
                    <a:gd name="T39" fmla="*/ 11 h 2873"/>
                    <a:gd name="T40" fmla="*/ 13 w 1723"/>
                    <a:gd name="T41" fmla="*/ 11 h 2873"/>
                    <a:gd name="T42" fmla="*/ 13 w 1723"/>
                    <a:gd name="T43" fmla="*/ 11 h 2873"/>
                    <a:gd name="T44" fmla="*/ 13 w 1723"/>
                    <a:gd name="T45" fmla="*/ 10 h 2873"/>
                    <a:gd name="T46" fmla="*/ 12 w 1723"/>
                    <a:gd name="T47" fmla="*/ 8 h 2873"/>
                    <a:gd name="T48" fmla="*/ 17 w 1723"/>
                    <a:gd name="T49" fmla="*/ 33 h 2873"/>
                    <a:gd name="T50" fmla="*/ 17 w 1723"/>
                    <a:gd name="T51" fmla="*/ 33 h 2873"/>
                    <a:gd name="T52" fmla="*/ 17 w 1723"/>
                    <a:gd name="T53" fmla="*/ 34 h 2873"/>
                    <a:gd name="T54" fmla="*/ 17 w 1723"/>
                    <a:gd name="T55" fmla="*/ 35 h 2873"/>
                    <a:gd name="T56" fmla="*/ 16 w 1723"/>
                    <a:gd name="T57" fmla="*/ 35 h 2873"/>
                    <a:gd name="T58" fmla="*/ 15 w 1723"/>
                    <a:gd name="T59" fmla="*/ 35 h 2873"/>
                    <a:gd name="T60" fmla="*/ 14 w 1723"/>
                    <a:gd name="T61" fmla="*/ 35 h 2873"/>
                    <a:gd name="T62" fmla="*/ 14 w 1723"/>
                    <a:gd name="T63" fmla="*/ 35 h 2873"/>
                    <a:gd name="T64" fmla="*/ 13 w 1723"/>
                    <a:gd name="T65" fmla="*/ 35 h 2873"/>
                    <a:gd name="T66" fmla="*/ 13 w 1723"/>
                    <a:gd name="T67" fmla="*/ 34 h 2873"/>
                    <a:gd name="T68" fmla="*/ 9 w 1723"/>
                    <a:gd name="T69" fmla="*/ 17 h 2873"/>
                    <a:gd name="T70" fmla="*/ 5 w 1723"/>
                    <a:gd name="T71" fmla="*/ 34 h 2873"/>
                    <a:gd name="T72" fmla="*/ 4 w 1723"/>
                    <a:gd name="T73" fmla="*/ 35 h 2873"/>
                    <a:gd name="T74" fmla="*/ 3 w 1723"/>
                    <a:gd name="T75" fmla="*/ 35 h 2873"/>
                    <a:gd name="T76" fmla="*/ 3 w 1723"/>
                    <a:gd name="T77" fmla="*/ 35 h 2873"/>
                    <a:gd name="T78" fmla="*/ 2 w 1723"/>
                    <a:gd name="T79" fmla="*/ 35 h 2873"/>
                    <a:gd name="T80" fmla="*/ 1 w 1723"/>
                    <a:gd name="T81" fmla="*/ 35 h 2873"/>
                    <a:gd name="T82" fmla="*/ 1 w 1723"/>
                    <a:gd name="T83" fmla="*/ 35 h 2873"/>
                    <a:gd name="T84" fmla="*/ 0 w 1723"/>
                    <a:gd name="T85" fmla="*/ 34 h 2873"/>
                    <a:gd name="T86" fmla="*/ 0 w 1723"/>
                    <a:gd name="T87" fmla="*/ 33 h 2873"/>
                    <a:gd name="T88" fmla="*/ 0 w 1723"/>
                    <a:gd name="T89" fmla="*/ 33 h 2873"/>
                    <a:gd name="T90" fmla="*/ 7 w 1723"/>
                    <a:gd name="T91" fmla="*/ 3 h 2873"/>
                    <a:gd name="T92" fmla="*/ 7 w 1723"/>
                    <a:gd name="T93" fmla="*/ 3 h 2873"/>
                    <a:gd name="T94" fmla="*/ 7 w 1723"/>
                    <a:gd name="T95" fmla="*/ 2 h 2873"/>
                    <a:gd name="T96" fmla="*/ 8 w 1723"/>
                    <a:gd name="T97" fmla="*/ 2 h 2873"/>
                    <a:gd name="T98" fmla="*/ 8 w 1723"/>
                    <a:gd name="T99" fmla="*/ 1 h 2873"/>
                    <a:gd name="T100" fmla="*/ 8 w 1723"/>
                    <a:gd name="T101" fmla="*/ 1 h 2873"/>
                    <a:gd name="T102" fmla="*/ 9 w 1723"/>
                    <a:gd name="T103" fmla="*/ 0 h 2873"/>
                    <a:gd name="T104" fmla="*/ 10 w 1723"/>
                    <a:gd name="T105" fmla="*/ 0 h 2873"/>
                    <a:gd name="T106" fmla="*/ 11 w 1723"/>
                    <a:gd name="T107" fmla="*/ 0 h 28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723" h="2873">
                      <a:moveTo>
                        <a:pt x="858" y="0"/>
                      </a:moveTo>
                      <a:lnTo>
                        <a:pt x="865" y="1"/>
                      </a:lnTo>
                      <a:lnTo>
                        <a:pt x="874" y="1"/>
                      </a:lnTo>
                      <a:lnTo>
                        <a:pt x="886" y="2"/>
                      </a:lnTo>
                      <a:lnTo>
                        <a:pt x="901" y="4"/>
                      </a:lnTo>
                      <a:lnTo>
                        <a:pt x="918" y="7"/>
                      </a:lnTo>
                      <a:lnTo>
                        <a:pt x="936" y="13"/>
                      </a:lnTo>
                      <a:lnTo>
                        <a:pt x="956" y="19"/>
                      </a:lnTo>
                      <a:lnTo>
                        <a:pt x="977" y="28"/>
                      </a:lnTo>
                      <a:lnTo>
                        <a:pt x="998" y="38"/>
                      </a:lnTo>
                      <a:lnTo>
                        <a:pt x="1020" y="51"/>
                      </a:lnTo>
                      <a:lnTo>
                        <a:pt x="1041" y="67"/>
                      </a:lnTo>
                      <a:lnTo>
                        <a:pt x="1061" y="86"/>
                      </a:lnTo>
                      <a:lnTo>
                        <a:pt x="1079" y="108"/>
                      </a:lnTo>
                      <a:lnTo>
                        <a:pt x="1097" y="134"/>
                      </a:lnTo>
                      <a:lnTo>
                        <a:pt x="1112" y="162"/>
                      </a:lnTo>
                      <a:lnTo>
                        <a:pt x="1125" y="196"/>
                      </a:lnTo>
                      <a:lnTo>
                        <a:pt x="1134" y="233"/>
                      </a:lnTo>
                      <a:lnTo>
                        <a:pt x="1240" y="661"/>
                      </a:lnTo>
                      <a:lnTo>
                        <a:pt x="1624" y="758"/>
                      </a:lnTo>
                      <a:lnTo>
                        <a:pt x="1647" y="765"/>
                      </a:lnTo>
                      <a:lnTo>
                        <a:pt x="1668" y="778"/>
                      </a:lnTo>
                      <a:lnTo>
                        <a:pt x="1687" y="794"/>
                      </a:lnTo>
                      <a:lnTo>
                        <a:pt x="1702" y="813"/>
                      </a:lnTo>
                      <a:lnTo>
                        <a:pt x="1714" y="835"/>
                      </a:lnTo>
                      <a:lnTo>
                        <a:pt x="1721" y="859"/>
                      </a:lnTo>
                      <a:lnTo>
                        <a:pt x="1723" y="885"/>
                      </a:lnTo>
                      <a:lnTo>
                        <a:pt x="1721" y="911"/>
                      </a:lnTo>
                      <a:lnTo>
                        <a:pt x="1713" y="936"/>
                      </a:lnTo>
                      <a:lnTo>
                        <a:pt x="1701" y="958"/>
                      </a:lnTo>
                      <a:lnTo>
                        <a:pt x="1685" y="977"/>
                      </a:lnTo>
                      <a:lnTo>
                        <a:pt x="1666" y="993"/>
                      </a:lnTo>
                      <a:lnTo>
                        <a:pt x="1644" y="1005"/>
                      </a:lnTo>
                      <a:lnTo>
                        <a:pt x="1619" y="1012"/>
                      </a:lnTo>
                      <a:lnTo>
                        <a:pt x="1593" y="1014"/>
                      </a:lnTo>
                      <a:lnTo>
                        <a:pt x="1566" y="1012"/>
                      </a:lnTo>
                      <a:lnTo>
                        <a:pt x="1124" y="900"/>
                      </a:lnTo>
                      <a:lnTo>
                        <a:pt x="1122" y="900"/>
                      </a:lnTo>
                      <a:lnTo>
                        <a:pt x="1115" y="899"/>
                      </a:lnTo>
                      <a:lnTo>
                        <a:pt x="1107" y="897"/>
                      </a:lnTo>
                      <a:lnTo>
                        <a:pt x="1096" y="892"/>
                      </a:lnTo>
                      <a:lnTo>
                        <a:pt x="1083" y="886"/>
                      </a:lnTo>
                      <a:lnTo>
                        <a:pt x="1069" y="877"/>
                      </a:lnTo>
                      <a:lnTo>
                        <a:pt x="1057" y="866"/>
                      </a:lnTo>
                      <a:lnTo>
                        <a:pt x="1044" y="851"/>
                      </a:lnTo>
                      <a:lnTo>
                        <a:pt x="1032" y="833"/>
                      </a:lnTo>
                      <a:lnTo>
                        <a:pt x="1024" y="811"/>
                      </a:lnTo>
                      <a:lnTo>
                        <a:pt x="995" y="686"/>
                      </a:lnTo>
                      <a:lnTo>
                        <a:pt x="959" y="845"/>
                      </a:lnTo>
                      <a:lnTo>
                        <a:pt x="1389" y="2640"/>
                      </a:lnTo>
                      <a:lnTo>
                        <a:pt x="1392" y="2661"/>
                      </a:lnTo>
                      <a:lnTo>
                        <a:pt x="1393" y="2682"/>
                      </a:lnTo>
                      <a:lnTo>
                        <a:pt x="1390" y="2716"/>
                      </a:lnTo>
                      <a:lnTo>
                        <a:pt x="1382" y="2749"/>
                      </a:lnTo>
                      <a:lnTo>
                        <a:pt x="1368" y="2779"/>
                      </a:lnTo>
                      <a:lnTo>
                        <a:pt x="1349" y="2805"/>
                      </a:lnTo>
                      <a:lnTo>
                        <a:pt x="1325" y="2828"/>
                      </a:lnTo>
                      <a:lnTo>
                        <a:pt x="1299" y="2846"/>
                      </a:lnTo>
                      <a:lnTo>
                        <a:pt x="1269" y="2861"/>
                      </a:lnTo>
                      <a:lnTo>
                        <a:pt x="1236" y="2870"/>
                      </a:lnTo>
                      <a:lnTo>
                        <a:pt x="1202" y="2873"/>
                      </a:lnTo>
                      <a:lnTo>
                        <a:pt x="1169" y="2870"/>
                      </a:lnTo>
                      <a:lnTo>
                        <a:pt x="1138" y="2862"/>
                      </a:lnTo>
                      <a:lnTo>
                        <a:pt x="1110" y="2850"/>
                      </a:lnTo>
                      <a:lnTo>
                        <a:pt x="1083" y="2832"/>
                      </a:lnTo>
                      <a:lnTo>
                        <a:pt x="1061" y="2810"/>
                      </a:lnTo>
                      <a:lnTo>
                        <a:pt x="1042" y="2786"/>
                      </a:lnTo>
                      <a:lnTo>
                        <a:pt x="1027" y="2758"/>
                      </a:lnTo>
                      <a:lnTo>
                        <a:pt x="1017" y="2729"/>
                      </a:lnTo>
                      <a:lnTo>
                        <a:pt x="704" y="1377"/>
                      </a:lnTo>
                      <a:lnTo>
                        <a:pt x="375" y="2736"/>
                      </a:lnTo>
                      <a:lnTo>
                        <a:pt x="365" y="2765"/>
                      </a:lnTo>
                      <a:lnTo>
                        <a:pt x="349" y="2791"/>
                      </a:lnTo>
                      <a:lnTo>
                        <a:pt x="330" y="2815"/>
                      </a:lnTo>
                      <a:lnTo>
                        <a:pt x="307" y="2834"/>
                      </a:lnTo>
                      <a:lnTo>
                        <a:pt x="282" y="2851"/>
                      </a:lnTo>
                      <a:lnTo>
                        <a:pt x="254" y="2862"/>
                      </a:lnTo>
                      <a:lnTo>
                        <a:pt x="223" y="2870"/>
                      </a:lnTo>
                      <a:lnTo>
                        <a:pt x="193" y="2873"/>
                      </a:lnTo>
                      <a:lnTo>
                        <a:pt x="158" y="2870"/>
                      </a:lnTo>
                      <a:lnTo>
                        <a:pt x="125" y="2861"/>
                      </a:lnTo>
                      <a:lnTo>
                        <a:pt x="95" y="2846"/>
                      </a:lnTo>
                      <a:lnTo>
                        <a:pt x="68" y="2828"/>
                      </a:lnTo>
                      <a:lnTo>
                        <a:pt x="46" y="2805"/>
                      </a:lnTo>
                      <a:lnTo>
                        <a:pt x="27" y="2779"/>
                      </a:lnTo>
                      <a:lnTo>
                        <a:pt x="13" y="2749"/>
                      </a:lnTo>
                      <a:lnTo>
                        <a:pt x="4" y="2716"/>
                      </a:lnTo>
                      <a:lnTo>
                        <a:pt x="0" y="2682"/>
                      </a:lnTo>
                      <a:lnTo>
                        <a:pt x="1" y="2663"/>
                      </a:lnTo>
                      <a:lnTo>
                        <a:pt x="4" y="2644"/>
                      </a:lnTo>
                      <a:lnTo>
                        <a:pt x="579" y="228"/>
                      </a:lnTo>
                      <a:lnTo>
                        <a:pt x="580" y="225"/>
                      </a:lnTo>
                      <a:lnTo>
                        <a:pt x="582" y="219"/>
                      </a:lnTo>
                      <a:lnTo>
                        <a:pt x="585" y="209"/>
                      </a:lnTo>
                      <a:lnTo>
                        <a:pt x="590" y="195"/>
                      </a:lnTo>
                      <a:lnTo>
                        <a:pt x="596" y="179"/>
                      </a:lnTo>
                      <a:lnTo>
                        <a:pt x="604" y="161"/>
                      </a:lnTo>
                      <a:lnTo>
                        <a:pt x="615" y="142"/>
                      </a:lnTo>
                      <a:lnTo>
                        <a:pt x="628" y="122"/>
                      </a:lnTo>
                      <a:lnTo>
                        <a:pt x="643" y="102"/>
                      </a:lnTo>
                      <a:lnTo>
                        <a:pt x="660" y="82"/>
                      </a:lnTo>
                      <a:lnTo>
                        <a:pt x="679" y="63"/>
                      </a:lnTo>
                      <a:lnTo>
                        <a:pt x="701" y="46"/>
                      </a:lnTo>
                      <a:lnTo>
                        <a:pt x="727" y="30"/>
                      </a:lnTo>
                      <a:lnTo>
                        <a:pt x="754" y="17"/>
                      </a:lnTo>
                      <a:lnTo>
                        <a:pt x="785" y="7"/>
                      </a:lnTo>
                      <a:lnTo>
                        <a:pt x="819" y="2"/>
                      </a:lnTo>
                      <a:lnTo>
                        <a:pt x="856" y="0"/>
                      </a:lnTo>
                      <a:lnTo>
                        <a:pt x="858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</p:grpSp>
        </p:grpSp>
      </p:grpSp>
      <p:sp>
        <p:nvSpPr>
          <p:cNvPr id="54" name="Prostokąt 53"/>
          <p:cNvSpPr/>
          <p:nvPr/>
        </p:nvSpPr>
        <p:spPr>
          <a:xfrm>
            <a:off x="6249387" y="1380426"/>
            <a:ext cx="557917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TURYSTYKA WEWNĘTRZNA (WIZYTY)</a:t>
            </a:r>
          </a:p>
        </p:txBody>
      </p:sp>
      <p:sp>
        <p:nvSpPr>
          <p:cNvPr id="52" name="Prostokąt zaokrąglony 51"/>
          <p:cNvSpPr/>
          <p:nvPr/>
        </p:nvSpPr>
        <p:spPr>
          <a:xfrm>
            <a:off x="6249387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55" name="Elipsa 54"/>
          <p:cNvSpPr/>
          <p:nvPr/>
        </p:nvSpPr>
        <p:spPr>
          <a:xfrm>
            <a:off x="6173693" y="897158"/>
            <a:ext cx="846000" cy="846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pSp>
        <p:nvGrpSpPr>
          <p:cNvPr id="58" name="noun_project_0562.eps"/>
          <p:cNvGrpSpPr>
            <a:grpSpLocks/>
          </p:cNvGrpSpPr>
          <p:nvPr/>
        </p:nvGrpSpPr>
        <p:grpSpPr bwMode="auto">
          <a:xfrm flipH="1">
            <a:off x="6625213" y="1220227"/>
            <a:ext cx="264565" cy="378514"/>
            <a:chOff x="722" y="3061"/>
            <a:chExt cx="244" cy="384"/>
          </a:xfrm>
          <a:solidFill>
            <a:schemeClr val="bg1">
              <a:lumMod val="50000"/>
            </a:schemeClr>
          </a:solidFill>
        </p:grpSpPr>
        <p:sp>
          <p:nvSpPr>
            <p:cNvPr id="59" name="Freeform 360"/>
            <p:cNvSpPr>
              <a:spLocks/>
            </p:cNvSpPr>
            <p:nvPr/>
          </p:nvSpPr>
          <p:spPr bwMode="auto">
            <a:xfrm>
              <a:off x="806" y="3061"/>
              <a:ext cx="60" cy="60"/>
            </a:xfrm>
            <a:custGeom>
              <a:avLst/>
              <a:gdLst>
                <a:gd name="T0" fmla="*/ 3 w 543"/>
                <a:gd name="T1" fmla="*/ 0 h 544"/>
                <a:gd name="T2" fmla="*/ 4 w 543"/>
                <a:gd name="T3" fmla="*/ 0 h 544"/>
                <a:gd name="T4" fmla="*/ 4 w 543"/>
                <a:gd name="T5" fmla="*/ 0 h 544"/>
                <a:gd name="T6" fmla="*/ 5 w 543"/>
                <a:gd name="T7" fmla="*/ 0 h 544"/>
                <a:gd name="T8" fmla="*/ 5 w 543"/>
                <a:gd name="T9" fmla="*/ 1 h 544"/>
                <a:gd name="T10" fmla="*/ 6 w 543"/>
                <a:gd name="T11" fmla="*/ 1 h 544"/>
                <a:gd name="T12" fmla="*/ 6 w 543"/>
                <a:gd name="T13" fmla="*/ 1 h 544"/>
                <a:gd name="T14" fmla="*/ 6 w 543"/>
                <a:gd name="T15" fmla="*/ 2 h 544"/>
                <a:gd name="T16" fmla="*/ 6 w 543"/>
                <a:gd name="T17" fmla="*/ 2 h 544"/>
                <a:gd name="T18" fmla="*/ 7 w 543"/>
                <a:gd name="T19" fmla="*/ 2 h 544"/>
                <a:gd name="T20" fmla="*/ 7 w 543"/>
                <a:gd name="T21" fmla="*/ 3 h 544"/>
                <a:gd name="T22" fmla="*/ 7 w 543"/>
                <a:gd name="T23" fmla="*/ 3 h 544"/>
                <a:gd name="T24" fmla="*/ 7 w 543"/>
                <a:gd name="T25" fmla="*/ 4 h 544"/>
                <a:gd name="T26" fmla="*/ 7 w 543"/>
                <a:gd name="T27" fmla="*/ 4 h 544"/>
                <a:gd name="T28" fmla="*/ 6 w 543"/>
                <a:gd name="T29" fmla="*/ 5 h 544"/>
                <a:gd name="T30" fmla="*/ 6 w 543"/>
                <a:gd name="T31" fmla="*/ 5 h 544"/>
                <a:gd name="T32" fmla="*/ 6 w 543"/>
                <a:gd name="T33" fmla="*/ 6 h 544"/>
                <a:gd name="T34" fmla="*/ 6 w 543"/>
                <a:gd name="T35" fmla="*/ 6 h 544"/>
                <a:gd name="T36" fmla="*/ 5 w 543"/>
                <a:gd name="T37" fmla="*/ 6 h 544"/>
                <a:gd name="T38" fmla="*/ 5 w 543"/>
                <a:gd name="T39" fmla="*/ 6 h 544"/>
                <a:gd name="T40" fmla="*/ 4 w 543"/>
                <a:gd name="T41" fmla="*/ 7 h 544"/>
                <a:gd name="T42" fmla="*/ 4 w 543"/>
                <a:gd name="T43" fmla="*/ 7 h 544"/>
                <a:gd name="T44" fmla="*/ 3 w 543"/>
                <a:gd name="T45" fmla="*/ 7 h 544"/>
                <a:gd name="T46" fmla="*/ 3 w 543"/>
                <a:gd name="T47" fmla="*/ 7 h 544"/>
                <a:gd name="T48" fmla="*/ 2 w 543"/>
                <a:gd name="T49" fmla="*/ 7 h 544"/>
                <a:gd name="T50" fmla="*/ 2 w 543"/>
                <a:gd name="T51" fmla="*/ 6 h 544"/>
                <a:gd name="T52" fmla="*/ 2 w 543"/>
                <a:gd name="T53" fmla="*/ 6 h 544"/>
                <a:gd name="T54" fmla="*/ 1 w 543"/>
                <a:gd name="T55" fmla="*/ 6 h 544"/>
                <a:gd name="T56" fmla="*/ 1 w 543"/>
                <a:gd name="T57" fmla="*/ 6 h 544"/>
                <a:gd name="T58" fmla="*/ 1 w 543"/>
                <a:gd name="T59" fmla="*/ 5 h 544"/>
                <a:gd name="T60" fmla="*/ 0 w 543"/>
                <a:gd name="T61" fmla="*/ 5 h 544"/>
                <a:gd name="T62" fmla="*/ 0 w 543"/>
                <a:gd name="T63" fmla="*/ 4 h 544"/>
                <a:gd name="T64" fmla="*/ 0 w 543"/>
                <a:gd name="T65" fmla="*/ 4 h 544"/>
                <a:gd name="T66" fmla="*/ 0 w 543"/>
                <a:gd name="T67" fmla="*/ 3 h 544"/>
                <a:gd name="T68" fmla="*/ 0 w 543"/>
                <a:gd name="T69" fmla="*/ 3 h 544"/>
                <a:gd name="T70" fmla="*/ 0 w 543"/>
                <a:gd name="T71" fmla="*/ 2 h 544"/>
                <a:gd name="T72" fmla="*/ 0 w 543"/>
                <a:gd name="T73" fmla="*/ 2 h 544"/>
                <a:gd name="T74" fmla="*/ 1 w 543"/>
                <a:gd name="T75" fmla="*/ 2 h 544"/>
                <a:gd name="T76" fmla="*/ 1 w 543"/>
                <a:gd name="T77" fmla="*/ 1 h 544"/>
                <a:gd name="T78" fmla="*/ 1 w 543"/>
                <a:gd name="T79" fmla="*/ 1 h 544"/>
                <a:gd name="T80" fmla="*/ 2 w 543"/>
                <a:gd name="T81" fmla="*/ 1 h 544"/>
                <a:gd name="T82" fmla="*/ 2 w 543"/>
                <a:gd name="T83" fmla="*/ 0 h 544"/>
                <a:gd name="T84" fmla="*/ 2 w 543"/>
                <a:gd name="T85" fmla="*/ 0 h 544"/>
                <a:gd name="T86" fmla="*/ 3 w 543"/>
                <a:gd name="T87" fmla="*/ 0 h 544"/>
                <a:gd name="T88" fmla="*/ 3 w 543"/>
                <a:gd name="T89" fmla="*/ 0 h 54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43" h="544">
                  <a:moveTo>
                    <a:pt x="272" y="0"/>
                  </a:moveTo>
                  <a:lnTo>
                    <a:pt x="312" y="3"/>
                  </a:lnTo>
                  <a:lnTo>
                    <a:pt x="350" y="12"/>
                  </a:lnTo>
                  <a:lnTo>
                    <a:pt x="386" y="25"/>
                  </a:lnTo>
                  <a:lnTo>
                    <a:pt x="420" y="44"/>
                  </a:lnTo>
                  <a:lnTo>
                    <a:pt x="450" y="66"/>
                  </a:lnTo>
                  <a:lnTo>
                    <a:pt x="478" y="94"/>
                  </a:lnTo>
                  <a:lnTo>
                    <a:pt x="500" y="124"/>
                  </a:lnTo>
                  <a:lnTo>
                    <a:pt x="519" y="158"/>
                  </a:lnTo>
                  <a:lnTo>
                    <a:pt x="533" y="194"/>
                  </a:lnTo>
                  <a:lnTo>
                    <a:pt x="541" y="232"/>
                  </a:lnTo>
                  <a:lnTo>
                    <a:pt x="543" y="271"/>
                  </a:lnTo>
                  <a:lnTo>
                    <a:pt x="541" y="311"/>
                  </a:lnTo>
                  <a:lnTo>
                    <a:pt x="533" y="351"/>
                  </a:lnTo>
                  <a:lnTo>
                    <a:pt x="519" y="387"/>
                  </a:lnTo>
                  <a:lnTo>
                    <a:pt x="500" y="420"/>
                  </a:lnTo>
                  <a:lnTo>
                    <a:pt x="478" y="450"/>
                  </a:lnTo>
                  <a:lnTo>
                    <a:pt x="450" y="477"/>
                  </a:lnTo>
                  <a:lnTo>
                    <a:pt x="420" y="500"/>
                  </a:lnTo>
                  <a:lnTo>
                    <a:pt x="386" y="518"/>
                  </a:lnTo>
                  <a:lnTo>
                    <a:pt x="350" y="532"/>
                  </a:lnTo>
                  <a:lnTo>
                    <a:pt x="312" y="541"/>
                  </a:lnTo>
                  <a:lnTo>
                    <a:pt x="272" y="544"/>
                  </a:lnTo>
                  <a:lnTo>
                    <a:pt x="232" y="541"/>
                  </a:lnTo>
                  <a:lnTo>
                    <a:pt x="193" y="532"/>
                  </a:lnTo>
                  <a:lnTo>
                    <a:pt x="157" y="518"/>
                  </a:lnTo>
                  <a:lnTo>
                    <a:pt x="124" y="500"/>
                  </a:lnTo>
                  <a:lnTo>
                    <a:pt x="93" y="477"/>
                  </a:lnTo>
                  <a:lnTo>
                    <a:pt x="67" y="450"/>
                  </a:lnTo>
                  <a:lnTo>
                    <a:pt x="43" y="420"/>
                  </a:lnTo>
                  <a:lnTo>
                    <a:pt x="25" y="387"/>
                  </a:lnTo>
                  <a:lnTo>
                    <a:pt x="12" y="351"/>
                  </a:lnTo>
                  <a:lnTo>
                    <a:pt x="3" y="311"/>
                  </a:lnTo>
                  <a:lnTo>
                    <a:pt x="0" y="271"/>
                  </a:lnTo>
                  <a:lnTo>
                    <a:pt x="3" y="232"/>
                  </a:lnTo>
                  <a:lnTo>
                    <a:pt x="12" y="194"/>
                  </a:lnTo>
                  <a:lnTo>
                    <a:pt x="25" y="158"/>
                  </a:lnTo>
                  <a:lnTo>
                    <a:pt x="43" y="124"/>
                  </a:lnTo>
                  <a:lnTo>
                    <a:pt x="67" y="94"/>
                  </a:lnTo>
                  <a:lnTo>
                    <a:pt x="93" y="66"/>
                  </a:lnTo>
                  <a:lnTo>
                    <a:pt x="124" y="44"/>
                  </a:lnTo>
                  <a:lnTo>
                    <a:pt x="157" y="25"/>
                  </a:lnTo>
                  <a:lnTo>
                    <a:pt x="193" y="12"/>
                  </a:lnTo>
                  <a:lnTo>
                    <a:pt x="232" y="3"/>
                  </a:lnTo>
                  <a:lnTo>
                    <a:pt x="27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60" name="Freeform 361"/>
            <p:cNvSpPr>
              <a:spLocks/>
            </p:cNvSpPr>
            <p:nvPr/>
          </p:nvSpPr>
          <p:spPr bwMode="auto">
            <a:xfrm>
              <a:off x="722" y="3110"/>
              <a:ext cx="64" cy="110"/>
            </a:xfrm>
            <a:custGeom>
              <a:avLst/>
              <a:gdLst>
                <a:gd name="T0" fmla="*/ 3 w 573"/>
                <a:gd name="T1" fmla="*/ 0 h 997"/>
                <a:gd name="T2" fmla="*/ 4 w 573"/>
                <a:gd name="T3" fmla="*/ 0 h 997"/>
                <a:gd name="T4" fmla="*/ 6 w 573"/>
                <a:gd name="T5" fmla="*/ 1 h 997"/>
                <a:gd name="T6" fmla="*/ 7 w 573"/>
                <a:gd name="T7" fmla="*/ 1 h 997"/>
                <a:gd name="T8" fmla="*/ 7 w 573"/>
                <a:gd name="T9" fmla="*/ 1 h 997"/>
                <a:gd name="T10" fmla="*/ 7 w 573"/>
                <a:gd name="T11" fmla="*/ 1 h 997"/>
                <a:gd name="T12" fmla="*/ 7 w 573"/>
                <a:gd name="T13" fmla="*/ 1 h 997"/>
                <a:gd name="T14" fmla="*/ 7 w 573"/>
                <a:gd name="T15" fmla="*/ 2 h 997"/>
                <a:gd name="T16" fmla="*/ 7 w 573"/>
                <a:gd name="T17" fmla="*/ 2 h 997"/>
                <a:gd name="T18" fmla="*/ 5 w 573"/>
                <a:gd name="T19" fmla="*/ 11 h 997"/>
                <a:gd name="T20" fmla="*/ 5 w 573"/>
                <a:gd name="T21" fmla="*/ 12 h 997"/>
                <a:gd name="T22" fmla="*/ 4 w 573"/>
                <a:gd name="T23" fmla="*/ 12 h 997"/>
                <a:gd name="T24" fmla="*/ 4 w 573"/>
                <a:gd name="T25" fmla="*/ 12 h 997"/>
                <a:gd name="T26" fmla="*/ 4 w 573"/>
                <a:gd name="T27" fmla="*/ 12 h 997"/>
                <a:gd name="T28" fmla="*/ 4 w 573"/>
                <a:gd name="T29" fmla="*/ 12 h 997"/>
                <a:gd name="T30" fmla="*/ 4 w 573"/>
                <a:gd name="T31" fmla="*/ 12 h 997"/>
                <a:gd name="T32" fmla="*/ 1 w 573"/>
                <a:gd name="T33" fmla="*/ 11 h 997"/>
                <a:gd name="T34" fmla="*/ 0 w 573"/>
                <a:gd name="T35" fmla="*/ 11 h 997"/>
                <a:gd name="T36" fmla="*/ 0 w 573"/>
                <a:gd name="T37" fmla="*/ 11 h 997"/>
                <a:gd name="T38" fmla="*/ 0 w 573"/>
                <a:gd name="T39" fmla="*/ 11 h 997"/>
                <a:gd name="T40" fmla="*/ 0 w 573"/>
                <a:gd name="T41" fmla="*/ 11 h 997"/>
                <a:gd name="T42" fmla="*/ 0 w 573"/>
                <a:gd name="T43" fmla="*/ 11 h 997"/>
                <a:gd name="T44" fmla="*/ 0 w 573"/>
                <a:gd name="T45" fmla="*/ 10 h 997"/>
                <a:gd name="T46" fmla="*/ 2 w 573"/>
                <a:gd name="T47" fmla="*/ 1 h 997"/>
                <a:gd name="T48" fmla="*/ 2 w 573"/>
                <a:gd name="T49" fmla="*/ 0 h 997"/>
                <a:gd name="T50" fmla="*/ 3 w 573"/>
                <a:gd name="T51" fmla="*/ 0 h 997"/>
                <a:gd name="T52" fmla="*/ 3 w 573"/>
                <a:gd name="T53" fmla="*/ 0 h 997"/>
                <a:gd name="T54" fmla="*/ 3 w 573"/>
                <a:gd name="T55" fmla="*/ 0 h 997"/>
                <a:gd name="T56" fmla="*/ 3 w 573"/>
                <a:gd name="T57" fmla="*/ 0 h 99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73" h="997">
                  <a:moveTo>
                    <a:pt x="265" y="0"/>
                  </a:moveTo>
                  <a:lnTo>
                    <a:pt x="287" y="1"/>
                  </a:lnTo>
                  <a:lnTo>
                    <a:pt x="514" y="56"/>
                  </a:lnTo>
                  <a:lnTo>
                    <a:pt x="533" y="63"/>
                  </a:lnTo>
                  <a:lnTo>
                    <a:pt x="549" y="76"/>
                  </a:lnTo>
                  <a:lnTo>
                    <a:pt x="562" y="91"/>
                  </a:lnTo>
                  <a:lnTo>
                    <a:pt x="569" y="109"/>
                  </a:lnTo>
                  <a:lnTo>
                    <a:pt x="573" y="129"/>
                  </a:lnTo>
                  <a:lnTo>
                    <a:pt x="570" y="149"/>
                  </a:lnTo>
                  <a:lnTo>
                    <a:pt x="380" y="937"/>
                  </a:lnTo>
                  <a:lnTo>
                    <a:pt x="373" y="957"/>
                  </a:lnTo>
                  <a:lnTo>
                    <a:pt x="361" y="974"/>
                  </a:lnTo>
                  <a:lnTo>
                    <a:pt x="345" y="985"/>
                  </a:lnTo>
                  <a:lnTo>
                    <a:pt x="327" y="994"/>
                  </a:lnTo>
                  <a:lnTo>
                    <a:pt x="307" y="997"/>
                  </a:lnTo>
                  <a:lnTo>
                    <a:pt x="287" y="995"/>
                  </a:lnTo>
                  <a:lnTo>
                    <a:pt x="59" y="940"/>
                  </a:lnTo>
                  <a:lnTo>
                    <a:pt x="40" y="932"/>
                  </a:lnTo>
                  <a:lnTo>
                    <a:pt x="23" y="921"/>
                  </a:lnTo>
                  <a:lnTo>
                    <a:pt x="12" y="905"/>
                  </a:lnTo>
                  <a:lnTo>
                    <a:pt x="3" y="887"/>
                  </a:lnTo>
                  <a:lnTo>
                    <a:pt x="0" y="866"/>
                  </a:lnTo>
                  <a:lnTo>
                    <a:pt x="2" y="846"/>
                  </a:lnTo>
                  <a:lnTo>
                    <a:pt x="193" y="58"/>
                  </a:lnTo>
                  <a:lnTo>
                    <a:pt x="201" y="39"/>
                  </a:lnTo>
                  <a:lnTo>
                    <a:pt x="212" y="23"/>
                  </a:lnTo>
                  <a:lnTo>
                    <a:pt x="227" y="10"/>
                  </a:lnTo>
                  <a:lnTo>
                    <a:pt x="245" y="3"/>
                  </a:lnTo>
                  <a:lnTo>
                    <a:pt x="26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61" name="Freeform 362"/>
            <p:cNvSpPr>
              <a:spLocks/>
            </p:cNvSpPr>
            <p:nvPr/>
          </p:nvSpPr>
          <p:spPr bwMode="auto">
            <a:xfrm>
              <a:off x="901" y="3157"/>
              <a:ext cx="65" cy="288"/>
            </a:xfrm>
            <a:custGeom>
              <a:avLst/>
              <a:gdLst>
                <a:gd name="T0" fmla="*/ 7 w 580"/>
                <a:gd name="T1" fmla="*/ 0 h 2595"/>
                <a:gd name="T2" fmla="*/ 7 w 580"/>
                <a:gd name="T3" fmla="*/ 0 h 2595"/>
                <a:gd name="T4" fmla="*/ 7 w 580"/>
                <a:gd name="T5" fmla="*/ 0 h 2595"/>
                <a:gd name="T6" fmla="*/ 7 w 580"/>
                <a:gd name="T7" fmla="*/ 0 h 2595"/>
                <a:gd name="T8" fmla="*/ 7 w 580"/>
                <a:gd name="T9" fmla="*/ 1 h 2595"/>
                <a:gd name="T10" fmla="*/ 7 w 580"/>
                <a:gd name="T11" fmla="*/ 1 h 2595"/>
                <a:gd name="T12" fmla="*/ 7 w 580"/>
                <a:gd name="T13" fmla="*/ 1 h 2595"/>
                <a:gd name="T14" fmla="*/ 2 w 580"/>
                <a:gd name="T15" fmla="*/ 31 h 2595"/>
                <a:gd name="T16" fmla="*/ 1 w 580"/>
                <a:gd name="T17" fmla="*/ 32 h 2595"/>
                <a:gd name="T18" fmla="*/ 1 w 580"/>
                <a:gd name="T19" fmla="*/ 32 h 2595"/>
                <a:gd name="T20" fmla="*/ 1 w 580"/>
                <a:gd name="T21" fmla="*/ 32 h 2595"/>
                <a:gd name="T22" fmla="*/ 1 w 580"/>
                <a:gd name="T23" fmla="*/ 32 h 2595"/>
                <a:gd name="T24" fmla="*/ 1 w 580"/>
                <a:gd name="T25" fmla="*/ 32 h 2595"/>
                <a:gd name="T26" fmla="*/ 1 w 580"/>
                <a:gd name="T27" fmla="*/ 32 h 2595"/>
                <a:gd name="T28" fmla="*/ 0 w 580"/>
                <a:gd name="T29" fmla="*/ 32 h 2595"/>
                <a:gd name="T30" fmla="*/ 0 w 580"/>
                <a:gd name="T31" fmla="*/ 32 h 2595"/>
                <a:gd name="T32" fmla="*/ 0 w 580"/>
                <a:gd name="T33" fmla="*/ 31 h 2595"/>
                <a:gd name="T34" fmla="*/ 0 w 580"/>
                <a:gd name="T35" fmla="*/ 31 h 2595"/>
                <a:gd name="T36" fmla="*/ 0 w 580"/>
                <a:gd name="T37" fmla="*/ 31 h 2595"/>
                <a:gd name="T38" fmla="*/ 0 w 580"/>
                <a:gd name="T39" fmla="*/ 31 h 2595"/>
                <a:gd name="T40" fmla="*/ 0 w 580"/>
                <a:gd name="T41" fmla="*/ 31 h 2595"/>
                <a:gd name="T42" fmla="*/ 6 w 580"/>
                <a:gd name="T43" fmla="*/ 1 h 2595"/>
                <a:gd name="T44" fmla="*/ 6 w 580"/>
                <a:gd name="T45" fmla="*/ 0 h 2595"/>
                <a:gd name="T46" fmla="*/ 6 w 580"/>
                <a:gd name="T47" fmla="*/ 0 h 2595"/>
                <a:gd name="T48" fmla="*/ 6 w 580"/>
                <a:gd name="T49" fmla="*/ 0 h 2595"/>
                <a:gd name="T50" fmla="*/ 6 w 580"/>
                <a:gd name="T51" fmla="*/ 0 h 2595"/>
                <a:gd name="T52" fmla="*/ 7 w 580"/>
                <a:gd name="T53" fmla="*/ 0 h 259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80" h="2595">
                  <a:moveTo>
                    <a:pt x="519" y="0"/>
                  </a:moveTo>
                  <a:lnTo>
                    <a:pt x="539" y="3"/>
                  </a:lnTo>
                  <a:lnTo>
                    <a:pt x="556" y="12"/>
                  </a:lnTo>
                  <a:lnTo>
                    <a:pt x="569" y="25"/>
                  </a:lnTo>
                  <a:lnTo>
                    <a:pt x="578" y="42"/>
                  </a:lnTo>
                  <a:lnTo>
                    <a:pt x="580" y="61"/>
                  </a:lnTo>
                  <a:lnTo>
                    <a:pt x="580" y="67"/>
                  </a:lnTo>
                  <a:lnTo>
                    <a:pt x="125" y="2541"/>
                  </a:lnTo>
                  <a:lnTo>
                    <a:pt x="120" y="2558"/>
                  </a:lnTo>
                  <a:lnTo>
                    <a:pt x="110" y="2573"/>
                  </a:lnTo>
                  <a:lnTo>
                    <a:pt x="96" y="2584"/>
                  </a:lnTo>
                  <a:lnTo>
                    <a:pt x="80" y="2593"/>
                  </a:lnTo>
                  <a:lnTo>
                    <a:pt x="62" y="2595"/>
                  </a:lnTo>
                  <a:lnTo>
                    <a:pt x="43" y="2592"/>
                  </a:lnTo>
                  <a:lnTo>
                    <a:pt x="25" y="2583"/>
                  </a:lnTo>
                  <a:lnTo>
                    <a:pt x="12" y="2569"/>
                  </a:lnTo>
                  <a:lnTo>
                    <a:pt x="3" y="2553"/>
                  </a:lnTo>
                  <a:lnTo>
                    <a:pt x="0" y="2532"/>
                  </a:lnTo>
                  <a:lnTo>
                    <a:pt x="0" y="2531"/>
                  </a:lnTo>
                  <a:lnTo>
                    <a:pt x="1" y="2530"/>
                  </a:lnTo>
                  <a:lnTo>
                    <a:pt x="1" y="2528"/>
                  </a:lnTo>
                  <a:lnTo>
                    <a:pt x="457" y="54"/>
                  </a:lnTo>
                  <a:lnTo>
                    <a:pt x="463" y="37"/>
                  </a:lnTo>
                  <a:lnTo>
                    <a:pt x="473" y="22"/>
                  </a:lnTo>
                  <a:lnTo>
                    <a:pt x="486" y="11"/>
                  </a:lnTo>
                  <a:lnTo>
                    <a:pt x="501" y="2"/>
                  </a:lnTo>
                  <a:lnTo>
                    <a:pt x="5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62" name="Freeform 363"/>
            <p:cNvSpPr>
              <a:spLocks/>
            </p:cNvSpPr>
            <p:nvPr/>
          </p:nvSpPr>
          <p:spPr bwMode="auto">
            <a:xfrm>
              <a:off x="732" y="3126"/>
              <a:ext cx="192" cy="319"/>
            </a:xfrm>
            <a:custGeom>
              <a:avLst/>
              <a:gdLst>
                <a:gd name="T0" fmla="*/ 11 w 1723"/>
                <a:gd name="T1" fmla="*/ 0 h 2873"/>
                <a:gd name="T2" fmla="*/ 11 w 1723"/>
                <a:gd name="T3" fmla="*/ 0 h 2873"/>
                <a:gd name="T4" fmla="*/ 11 w 1723"/>
                <a:gd name="T5" fmla="*/ 0 h 2873"/>
                <a:gd name="T6" fmla="*/ 12 w 1723"/>
                <a:gd name="T7" fmla="*/ 0 h 2873"/>
                <a:gd name="T8" fmla="*/ 12 w 1723"/>
                <a:gd name="T9" fmla="*/ 0 h 2873"/>
                <a:gd name="T10" fmla="*/ 13 w 1723"/>
                <a:gd name="T11" fmla="*/ 1 h 2873"/>
                <a:gd name="T12" fmla="*/ 13 w 1723"/>
                <a:gd name="T13" fmla="*/ 1 h 2873"/>
                <a:gd name="T14" fmla="*/ 14 w 1723"/>
                <a:gd name="T15" fmla="*/ 2 h 2873"/>
                <a:gd name="T16" fmla="*/ 14 w 1723"/>
                <a:gd name="T17" fmla="*/ 3 h 2873"/>
                <a:gd name="T18" fmla="*/ 20 w 1723"/>
                <a:gd name="T19" fmla="*/ 9 h 2873"/>
                <a:gd name="T20" fmla="*/ 21 w 1723"/>
                <a:gd name="T21" fmla="*/ 10 h 2873"/>
                <a:gd name="T22" fmla="*/ 21 w 1723"/>
                <a:gd name="T23" fmla="*/ 10 h 2873"/>
                <a:gd name="T24" fmla="*/ 21 w 1723"/>
                <a:gd name="T25" fmla="*/ 11 h 2873"/>
                <a:gd name="T26" fmla="*/ 21 w 1723"/>
                <a:gd name="T27" fmla="*/ 11 h 2873"/>
                <a:gd name="T28" fmla="*/ 21 w 1723"/>
                <a:gd name="T29" fmla="*/ 12 h 2873"/>
                <a:gd name="T30" fmla="*/ 21 w 1723"/>
                <a:gd name="T31" fmla="*/ 12 h 2873"/>
                <a:gd name="T32" fmla="*/ 20 w 1723"/>
                <a:gd name="T33" fmla="*/ 12 h 2873"/>
                <a:gd name="T34" fmla="*/ 20 w 1723"/>
                <a:gd name="T35" fmla="*/ 12 h 2873"/>
                <a:gd name="T36" fmla="*/ 14 w 1723"/>
                <a:gd name="T37" fmla="*/ 11 h 2873"/>
                <a:gd name="T38" fmla="*/ 14 w 1723"/>
                <a:gd name="T39" fmla="*/ 11 h 2873"/>
                <a:gd name="T40" fmla="*/ 13 w 1723"/>
                <a:gd name="T41" fmla="*/ 11 h 2873"/>
                <a:gd name="T42" fmla="*/ 13 w 1723"/>
                <a:gd name="T43" fmla="*/ 11 h 2873"/>
                <a:gd name="T44" fmla="*/ 13 w 1723"/>
                <a:gd name="T45" fmla="*/ 10 h 2873"/>
                <a:gd name="T46" fmla="*/ 12 w 1723"/>
                <a:gd name="T47" fmla="*/ 8 h 2873"/>
                <a:gd name="T48" fmla="*/ 17 w 1723"/>
                <a:gd name="T49" fmla="*/ 33 h 2873"/>
                <a:gd name="T50" fmla="*/ 17 w 1723"/>
                <a:gd name="T51" fmla="*/ 33 h 2873"/>
                <a:gd name="T52" fmla="*/ 17 w 1723"/>
                <a:gd name="T53" fmla="*/ 34 h 2873"/>
                <a:gd name="T54" fmla="*/ 17 w 1723"/>
                <a:gd name="T55" fmla="*/ 35 h 2873"/>
                <a:gd name="T56" fmla="*/ 16 w 1723"/>
                <a:gd name="T57" fmla="*/ 35 h 2873"/>
                <a:gd name="T58" fmla="*/ 15 w 1723"/>
                <a:gd name="T59" fmla="*/ 35 h 2873"/>
                <a:gd name="T60" fmla="*/ 14 w 1723"/>
                <a:gd name="T61" fmla="*/ 35 h 2873"/>
                <a:gd name="T62" fmla="*/ 14 w 1723"/>
                <a:gd name="T63" fmla="*/ 35 h 2873"/>
                <a:gd name="T64" fmla="*/ 13 w 1723"/>
                <a:gd name="T65" fmla="*/ 35 h 2873"/>
                <a:gd name="T66" fmla="*/ 13 w 1723"/>
                <a:gd name="T67" fmla="*/ 34 h 2873"/>
                <a:gd name="T68" fmla="*/ 9 w 1723"/>
                <a:gd name="T69" fmla="*/ 17 h 2873"/>
                <a:gd name="T70" fmla="*/ 5 w 1723"/>
                <a:gd name="T71" fmla="*/ 34 h 2873"/>
                <a:gd name="T72" fmla="*/ 4 w 1723"/>
                <a:gd name="T73" fmla="*/ 35 h 2873"/>
                <a:gd name="T74" fmla="*/ 3 w 1723"/>
                <a:gd name="T75" fmla="*/ 35 h 2873"/>
                <a:gd name="T76" fmla="*/ 3 w 1723"/>
                <a:gd name="T77" fmla="*/ 35 h 2873"/>
                <a:gd name="T78" fmla="*/ 2 w 1723"/>
                <a:gd name="T79" fmla="*/ 35 h 2873"/>
                <a:gd name="T80" fmla="*/ 1 w 1723"/>
                <a:gd name="T81" fmla="*/ 35 h 2873"/>
                <a:gd name="T82" fmla="*/ 1 w 1723"/>
                <a:gd name="T83" fmla="*/ 35 h 2873"/>
                <a:gd name="T84" fmla="*/ 0 w 1723"/>
                <a:gd name="T85" fmla="*/ 34 h 2873"/>
                <a:gd name="T86" fmla="*/ 0 w 1723"/>
                <a:gd name="T87" fmla="*/ 33 h 2873"/>
                <a:gd name="T88" fmla="*/ 0 w 1723"/>
                <a:gd name="T89" fmla="*/ 33 h 2873"/>
                <a:gd name="T90" fmla="*/ 7 w 1723"/>
                <a:gd name="T91" fmla="*/ 3 h 2873"/>
                <a:gd name="T92" fmla="*/ 7 w 1723"/>
                <a:gd name="T93" fmla="*/ 3 h 2873"/>
                <a:gd name="T94" fmla="*/ 7 w 1723"/>
                <a:gd name="T95" fmla="*/ 2 h 2873"/>
                <a:gd name="T96" fmla="*/ 8 w 1723"/>
                <a:gd name="T97" fmla="*/ 2 h 2873"/>
                <a:gd name="T98" fmla="*/ 8 w 1723"/>
                <a:gd name="T99" fmla="*/ 1 h 2873"/>
                <a:gd name="T100" fmla="*/ 8 w 1723"/>
                <a:gd name="T101" fmla="*/ 1 h 2873"/>
                <a:gd name="T102" fmla="*/ 9 w 1723"/>
                <a:gd name="T103" fmla="*/ 0 h 2873"/>
                <a:gd name="T104" fmla="*/ 10 w 1723"/>
                <a:gd name="T105" fmla="*/ 0 h 2873"/>
                <a:gd name="T106" fmla="*/ 11 w 1723"/>
                <a:gd name="T107" fmla="*/ 0 h 28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23" h="2873">
                  <a:moveTo>
                    <a:pt x="858" y="0"/>
                  </a:moveTo>
                  <a:lnTo>
                    <a:pt x="865" y="1"/>
                  </a:lnTo>
                  <a:lnTo>
                    <a:pt x="874" y="1"/>
                  </a:lnTo>
                  <a:lnTo>
                    <a:pt x="886" y="2"/>
                  </a:lnTo>
                  <a:lnTo>
                    <a:pt x="901" y="4"/>
                  </a:lnTo>
                  <a:lnTo>
                    <a:pt x="918" y="7"/>
                  </a:lnTo>
                  <a:lnTo>
                    <a:pt x="936" y="13"/>
                  </a:lnTo>
                  <a:lnTo>
                    <a:pt x="956" y="19"/>
                  </a:lnTo>
                  <a:lnTo>
                    <a:pt x="977" y="28"/>
                  </a:lnTo>
                  <a:lnTo>
                    <a:pt x="998" y="38"/>
                  </a:lnTo>
                  <a:lnTo>
                    <a:pt x="1020" y="51"/>
                  </a:lnTo>
                  <a:lnTo>
                    <a:pt x="1041" y="67"/>
                  </a:lnTo>
                  <a:lnTo>
                    <a:pt x="1061" y="86"/>
                  </a:lnTo>
                  <a:lnTo>
                    <a:pt x="1079" y="108"/>
                  </a:lnTo>
                  <a:lnTo>
                    <a:pt x="1097" y="134"/>
                  </a:lnTo>
                  <a:lnTo>
                    <a:pt x="1112" y="162"/>
                  </a:lnTo>
                  <a:lnTo>
                    <a:pt x="1125" y="196"/>
                  </a:lnTo>
                  <a:lnTo>
                    <a:pt x="1134" y="233"/>
                  </a:lnTo>
                  <a:lnTo>
                    <a:pt x="1240" y="661"/>
                  </a:lnTo>
                  <a:lnTo>
                    <a:pt x="1624" y="758"/>
                  </a:lnTo>
                  <a:lnTo>
                    <a:pt x="1647" y="765"/>
                  </a:lnTo>
                  <a:lnTo>
                    <a:pt x="1668" y="778"/>
                  </a:lnTo>
                  <a:lnTo>
                    <a:pt x="1687" y="794"/>
                  </a:lnTo>
                  <a:lnTo>
                    <a:pt x="1702" y="813"/>
                  </a:lnTo>
                  <a:lnTo>
                    <a:pt x="1714" y="835"/>
                  </a:lnTo>
                  <a:lnTo>
                    <a:pt x="1721" y="859"/>
                  </a:lnTo>
                  <a:lnTo>
                    <a:pt x="1723" y="885"/>
                  </a:lnTo>
                  <a:lnTo>
                    <a:pt x="1721" y="911"/>
                  </a:lnTo>
                  <a:lnTo>
                    <a:pt x="1713" y="936"/>
                  </a:lnTo>
                  <a:lnTo>
                    <a:pt x="1701" y="958"/>
                  </a:lnTo>
                  <a:lnTo>
                    <a:pt x="1685" y="977"/>
                  </a:lnTo>
                  <a:lnTo>
                    <a:pt x="1666" y="993"/>
                  </a:lnTo>
                  <a:lnTo>
                    <a:pt x="1644" y="1005"/>
                  </a:lnTo>
                  <a:lnTo>
                    <a:pt x="1619" y="1012"/>
                  </a:lnTo>
                  <a:lnTo>
                    <a:pt x="1593" y="1014"/>
                  </a:lnTo>
                  <a:lnTo>
                    <a:pt x="1566" y="1012"/>
                  </a:lnTo>
                  <a:lnTo>
                    <a:pt x="1124" y="900"/>
                  </a:lnTo>
                  <a:lnTo>
                    <a:pt x="1122" y="900"/>
                  </a:lnTo>
                  <a:lnTo>
                    <a:pt x="1115" y="899"/>
                  </a:lnTo>
                  <a:lnTo>
                    <a:pt x="1107" y="897"/>
                  </a:lnTo>
                  <a:lnTo>
                    <a:pt x="1096" y="892"/>
                  </a:lnTo>
                  <a:lnTo>
                    <a:pt x="1083" y="886"/>
                  </a:lnTo>
                  <a:lnTo>
                    <a:pt x="1069" y="877"/>
                  </a:lnTo>
                  <a:lnTo>
                    <a:pt x="1057" y="866"/>
                  </a:lnTo>
                  <a:lnTo>
                    <a:pt x="1044" y="851"/>
                  </a:lnTo>
                  <a:lnTo>
                    <a:pt x="1032" y="833"/>
                  </a:lnTo>
                  <a:lnTo>
                    <a:pt x="1024" y="811"/>
                  </a:lnTo>
                  <a:lnTo>
                    <a:pt x="995" y="686"/>
                  </a:lnTo>
                  <a:lnTo>
                    <a:pt x="959" y="845"/>
                  </a:lnTo>
                  <a:lnTo>
                    <a:pt x="1389" y="2640"/>
                  </a:lnTo>
                  <a:lnTo>
                    <a:pt x="1392" y="2661"/>
                  </a:lnTo>
                  <a:lnTo>
                    <a:pt x="1393" y="2682"/>
                  </a:lnTo>
                  <a:lnTo>
                    <a:pt x="1390" y="2716"/>
                  </a:lnTo>
                  <a:lnTo>
                    <a:pt x="1382" y="2749"/>
                  </a:lnTo>
                  <a:lnTo>
                    <a:pt x="1368" y="2779"/>
                  </a:lnTo>
                  <a:lnTo>
                    <a:pt x="1349" y="2805"/>
                  </a:lnTo>
                  <a:lnTo>
                    <a:pt x="1325" y="2828"/>
                  </a:lnTo>
                  <a:lnTo>
                    <a:pt x="1299" y="2846"/>
                  </a:lnTo>
                  <a:lnTo>
                    <a:pt x="1269" y="2861"/>
                  </a:lnTo>
                  <a:lnTo>
                    <a:pt x="1236" y="2870"/>
                  </a:lnTo>
                  <a:lnTo>
                    <a:pt x="1202" y="2873"/>
                  </a:lnTo>
                  <a:lnTo>
                    <a:pt x="1169" y="2870"/>
                  </a:lnTo>
                  <a:lnTo>
                    <a:pt x="1138" y="2862"/>
                  </a:lnTo>
                  <a:lnTo>
                    <a:pt x="1110" y="2850"/>
                  </a:lnTo>
                  <a:lnTo>
                    <a:pt x="1083" y="2832"/>
                  </a:lnTo>
                  <a:lnTo>
                    <a:pt x="1061" y="2810"/>
                  </a:lnTo>
                  <a:lnTo>
                    <a:pt x="1042" y="2786"/>
                  </a:lnTo>
                  <a:lnTo>
                    <a:pt x="1027" y="2758"/>
                  </a:lnTo>
                  <a:lnTo>
                    <a:pt x="1017" y="2729"/>
                  </a:lnTo>
                  <a:lnTo>
                    <a:pt x="704" y="1377"/>
                  </a:lnTo>
                  <a:lnTo>
                    <a:pt x="375" y="2736"/>
                  </a:lnTo>
                  <a:lnTo>
                    <a:pt x="365" y="2765"/>
                  </a:lnTo>
                  <a:lnTo>
                    <a:pt x="349" y="2791"/>
                  </a:lnTo>
                  <a:lnTo>
                    <a:pt x="330" y="2815"/>
                  </a:lnTo>
                  <a:lnTo>
                    <a:pt x="307" y="2834"/>
                  </a:lnTo>
                  <a:lnTo>
                    <a:pt x="282" y="2851"/>
                  </a:lnTo>
                  <a:lnTo>
                    <a:pt x="254" y="2862"/>
                  </a:lnTo>
                  <a:lnTo>
                    <a:pt x="223" y="2870"/>
                  </a:lnTo>
                  <a:lnTo>
                    <a:pt x="193" y="2873"/>
                  </a:lnTo>
                  <a:lnTo>
                    <a:pt x="158" y="2870"/>
                  </a:lnTo>
                  <a:lnTo>
                    <a:pt x="125" y="2861"/>
                  </a:lnTo>
                  <a:lnTo>
                    <a:pt x="95" y="2846"/>
                  </a:lnTo>
                  <a:lnTo>
                    <a:pt x="68" y="2828"/>
                  </a:lnTo>
                  <a:lnTo>
                    <a:pt x="46" y="2805"/>
                  </a:lnTo>
                  <a:lnTo>
                    <a:pt x="27" y="2779"/>
                  </a:lnTo>
                  <a:lnTo>
                    <a:pt x="13" y="2749"/>
                  </a:lnTo>
                  <a:lnTo>
                    <a:pt x="4" y="2716"/>
                  </a:lnTo>
                  <a:lnTo>
                    <a:pt x="0" y="2682"/>
                  </a:lnTo>
                  <a:lnTo>
                    <a:pt x="1" y="2663"/>
                  </a:lnTo>
                  <a:lnTo>
                    <a:pt x="4" y="2644"/>
                  </a:lnTo>
                  <a:lnTo>
                    <a:pt x="579" y="228"/>
                  </a:lnTo>
                  <a:lnTo>
                    <a:pt x="580" y="225"/>
                  </a:lnTo>
                  <a:lnTo>
                    <a:pt x="582" y="219"/>
                  </a:lnTo>
                  <a:lnTo>
                    <a:pt x="585" y="209"/>
                  </a:lnTo>
                  <a:lnTo>
                    <a:pt x="590" y="195"/>
                  </a:lnTo>
                  <a:lnTo>
                    <a:pt x="596" y="179"/>
                  </a:lnTo>
                  <a:lnTo>
                    <a:pt x="604" y="161"/>
                  </a:lnTo>
                  <a:lnTo>
                    <a:pt x="615" y="142"/>
                  </a:lnTo>
                  <a:lnTo>
                    <a:pt x="628" y="122"/>
                  </a:lnTo>
                  <a:lnTo>
                    <a:pt x="643" y="102"/>
                  </a:lnTo>
                  <a:lnTo>
                    <a:pt x="660" y="82"/>
                  </a:lnTo>
                  <a:lnTo>
                    <a:pt x="679" y="63"/>
                  </a:lnTo>
                  <a:lnTo>
                    <a:pt x="701" y="46"/>
                  </a:lnTo>
                  <a:lnTo>
                    <a:pt x="727" y="30"/>
                  </a:lnTo>
                  <a:lnTo>
                    <a:pt x="754" y="17"/>
                  </a:lnTo>
                  <a:lnTo>
                    <a:pt x="785" y="7"/>
                  </a:lnTo>
                  <a:lnTo>
                    <a:pt x="819" y="2"/>
                  </a:lnTo>
                  <a:lnTo>
                    <a:pt x="856" y="0"/>
                  </a:lnTo>
                  <a:lnTo>
                    <a:pt x="8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</p:grpSp>
      <p:sp>
        <p:nvSpPr>
          <p:cNvPr id="79" name="Freeform 19"/>
          <p:cNvSpPr>
            <a:spLocks noChangeAspect="1"/>
          </p:cNvSpPr>
          <p:nvPr/>
        </p:nvSpPr>
        <p:spPr bwMode="auto">
          <a:xfrm>
            <a:off x="6373257" y="1085950"/>
            <a:ext cx="289228" cy="433333"/>
          </a:xfrm>
          <a:custGeom>
            <a:avLst/>
            <a:gdLst>
              <a:gd name="T0" fmla="*/ 211 w 831"/>
              <a:gd name="T1" fmla="*/ 288 h 1258"/>
              <a:gd name="T2" fmla="*/ 243 w 831"/>
              <a:gd name="T3" fmla="*/ 336 h 1258"/>
              <a:gd name="T4" fmla="*/ 263 w 831"/>
              <a:gd name="T5" fmla="*/ 368 h 1258"/>
              <a:gd name="T6" fmla="*/ 265 w 831"/>
              <a:gd name="T7" fmla="*/ 386 h 1258"/>
              <a:gd name="T8" fmla="*/ 255 w 831"/>
              <a:gd name="T9" fmla="*/ 406 h 1258"/>
              <a:gd name="T10" fmla="*/ 193 w 831"/>
              <a:gd name="T11" fmla="*/ 461 h 1258"/>
              <a:gd name="T12" fmla="*/ 177 w 831"/>
              <a:gd name="T13" fmla="*/ 555 h 1258"/>
              <a:gd name="T14" fmla="*/ 179 w 831"/>
              <a:gd name="T15" fmla="*/ 626 h 1258"/>
              <a:gd name="T16" fmla="*/ 149 w 831"/>
              <a:gd name="T17" fmla="*/ 670 h 1258"/>
              <a:gd name="T18" fmla="*/ 52 w 831"/>
              <a:gd name="T19" fmla="*/ 706 h 1258"/>
              <a:gd name="T20" fmla="*/ 2 w 831"/>
              <a:gd name="T21" fmla="*/ 722 h 1258"/>
              <a:gd name="T22" fmla="*/ 18 w 831"/>
              <a:gd name="T23" fmla="*/ 765 h 1258"/>
              <a:gd name="T24" fmla="*/ 98 w 831"/>
              <a:gd name="T25" fmla="*/ 831 h 1258"/>
              <a:gd name="T26" fmla="*/ 193 w 831"/>
              <a:gd name="T27" fmla="*/ 861 h 1258"/>
              <a:gd name="T28" fmla="*/ 243 w 831"/>
              <a:gd name="T29" fmla="*/ 893 h 1258"/>
              <a:gd name="T30" fmla="*/ 245 w 831"/>
              <a:gd name="T31" fmla="*/ 946 h 1258"/>
              <a:gd name="T32" fmla="*/ 279 w 831"/>
              <a:gd name="T33" fmla="*/ 1012 h 1258"/>
              <a:gd name="T34" fmla="*/ 338 w 831"/>
              <a:gd name="T35" fmla="*/ 1046 h 1258"/>
              <a:gd name="T36" fmla="*/ 354 w 831"/>
              <a:gd name="T37" fmla="*/ 1084 h 1258"/>
              <a:gd name="T38" fmla="*/ 402 w 831"/>
              <a:gd name="T39" fmla="*/ 1183 h 1258"/>
              <a:gd name="T40" fmla="*/ 473 w 831"/>
              <a:gd name="T41" fmla="*/ 1252 h 1258"/>
              <a:gd name="T42" fmla="*/ 511 w 831"/>
              <a:gd name="T43" fmla="*/ 1252 h 1258"/>
              <a:gd name="T44" fmla="*/ 575 w 831"/>
              <a:gd name="T45" fmla="*/ 1185 h 1258"/>
              <a:gd name="T46" fmla="*/ 648 w 831"/>
              <a:gd name="T47" fmla="*/ 1117 h 1258"/>
              <a:gd name="T48" fmla="*/ 648 w 831"/>
              <a:gd name="T49" fmla="*/ 1068 h 1258"/>
              <a:gd name="T50" fmla="*/ 583 w 831"/>
              <a:gd name="T51" fmla="*/ 1000 h 1258"/>
              <a:gd name="T52" fmla="*/ 543 w 831"/>
              <a:gd name="T53" fmla="*/ 962 h 1258"/>
              <a:gd name="T54" fmla="*/ 535 w 831"/>
              <a:gd name="T55" fmla="*/ 905 h 1258"/>
              <a:gd name="T56" fmla="*/ 495 w 831"/>
              <a:gd name="T57" fmla="*/ 851 h 1258"/>
              <a:gd name="T58" fmla="*/ 475 w 831"/>
              <a:gd name="T59" fmla="*/ 819 h 1258"/>
              <a:gd name="T60" fmla="*/ 487 w 831"/>
              <a:gd name="T61" fmla="*/ 785 h 1258"/>
              <a:gd name="T62" fmla="*/ 583 w 831"/>
              <a:gd name="T63" fmla="*/ 678 h 1258"/>
              <a:gd name="T64" fmla="*/ 607 w 831"/>
              <a:gd name="T65" fmla="*/ 626 h 1258"/>
              <a:gd name="T66" fmla="*/ 611 w 831"/>
              <a:gd name="T67" fmla="*/ 573 h 1258"/>
              <a:gd name="T68" fmla="*/ 644 w 831"/>
              <a:gd name="T69" fmla="*/ 519 h 1258"/>
              <a:gd name="T70" fmla="*/ 700 w 831"/>
              <a:gd name="T71" fmla="*/ 489 h 1258"/>
              <a:gd name="T72" fmla="*/ 730 w 831"/>
              <a:gd name="T73" fmla="*/ 487 h 1258"/>
              <a:gd name="T74" fmla="*/ 790 w 831"/>
              <a:gd name="T75" fmla="*/ 481 h 1258"/>
              <a:gd name="T76" fmla="*/ 831 w 831"/>
              <a:gd name="T77" fmla="*/ 447 h 1258"/>
              <a:gd name="T78" fmla="*/ 798 w 831"/>
              <a:gd name="T79" fmla="*/ 390 h 1258"/>
              <a:gd name="T80" fmla="*/ 796 w 831"/>
              <a:gd name="T81" fmla="*/ 302 h 1258"/>
              <a:gd name="T82" fmla="*/ 764 w 831"/>
              <a:gd name="T83" fmla="*/ 237 h 1258"/>
              <a:gd name="T84" fmla="*/ 730 w 831"/>
              <a:gd name="T85" fmla="*/ 163 h 1258"/>
              <a:gd name="T86" fmla="*/ 670 w 831"/>
              <a:gd name="T87" fmla="*/ 139 h 1258"/>
              <a:gd name="T88" fmla="*/ 642 w 831"/>
              <a:gd name="T89" fmla="*/ 109 h 1258"/>
              <a:gd name="T90" fmla="*/ 595 w 831"/>
              <a:gd name="T91" fmla="*/ 60 h 1258"/>
              <a:gd name="T92" fmla="*/ 517 w 831"/>
              <a:gd name="T93" fmla="*/ 50 h 1258"/>
              <a:gd name="T94" fmla="*/ 422 w 831"/>
              <a:gd name="T95" fmla="*/ 16 h 1258"/>
              <a:gd name="T96" fmla="*/ 360 w 831"/>
              <a:gd name="T97" fmla="*/ 0 h 1258"/>
              <a:gd name="T98" fmla="*/ 304 w 831"/>
              <a:gd name="T99" fmla="*/ 10 h 1258"/>
              <a:gd name="T100" fmla="*/ 289 w 831"/>
              <a:gd name="T101" fmla="*/ 101 h 1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831" h="1258">
                <a:moveTo>
                  <a:pt x="275" y="143"/>
                </a:moveTo>
                <a:lnTo>
                  <a:pt x="275" y="143"/>
                </a:lnTo>
                <a:lnTo>
                  <a:pt x="257" y="179"/>
                </a:lnTo>
                <a:lnTo>
                  <a:pt x="241" y="215"/>
                </a:lnTo>
                <a:lnTo>
                  <a:pt x="211" y="288"/>
                </a:lnTo>
                <a:lnTo>
                  <a:pt x="211" y="288"/>
                </a:lnTo>
                <a:lnTo>
                  <a:pt x="219" y="302"/>
                </a:lnTo>
                <a:lnTo>
                  <a:pt x="219" y="302"/>
                </a:lnTo>
                <a:lnTo>
                  <a:pt x="229" y="318"/>
                </a:lnTo>
                <a:lnTo>
                  <a:pt x="243" y="336"/>
                </a:lnTo>
                <a:lnTo>
                  <a:pt x="243" y="336"/>
                </a:lnTo>
                <a:lnTo>
                  <a:pt x="257" y="354"/>
                </a:lnTo>
                <a:lnTo>
                  <a:pt x="257" y="354"/>
                </a:lnTo>
                <a:lnTo>
                  <a:pt x="261" y="360"/>
                </a:lnTo>
                <a:lnTo>
                  <a:pt x="263" y="368"/>
                </a:lnTo>
                <a:lnTo>
                  <a:pt x="265" y="376"/>
                </a:lnTo>
                <a:lnTo>
                  <a:pt x="265" y="384"/>
                </a:lnTo>
                <a:lnTo>
                  <a:pt x="265" y="384"/>
                </a:lnTo>
                <a:lnTo>
                  <a:pt x="265" y="386"/>
                </a:lnTo>
                <a:lnTo>
                  <a:pt x="265" y="386"/>
                </a:lnTo>
                <a:lnTo>
                  <a:pt x="269" y="394"/>
                </a:lnTo>
                <a:lnTo>
                  <a:pt x="269" y="394"/>
                </a:lnTo>
                <a:lnTo>
                  <a:pt x="259" y="398"/>
                </a:lnTo>
                <a:lnTo>
                  <a:pt x="259" y="398"/>
                </a:lnTo>
                <a:lnTo>
                  <a:pt x="255" y="406"/>
                </a:lnTo>
                <a:lnTo>
                  <a:pt x="247" y="412"/>
                </a:lnTo>
                <a:lnTo>
                  <a:pt x="247" y="412"/>
                </a:lnTo>
                <a:lnTo>
                  <a:pt x="225" y="429"/>
                </a:lnTo>
                <a:lnTo>
                  <a:pt x="207" y="445"/>
                </a:lnTo>
                <a:lnTo>
                  <a:pt x="193" y="461"/>
                </a:lnTo>
                <a:lnTo>
                  <a:pt x="183" y="479"/>
                </a:lnTo>
                <a:lnTo>
                  <a:pt x="175" y="497"/>
                </a:lnTo>
                <a:lnTo>
                  <a:pt x="173" y="515"/>
                </a:lnTo>
                <a:lnTo>
                  <a:pt x="173" y="535"/>
                </a:lnTo>
                <a:lnTo>
                  <a:pt x="177" y="555"/>
                </a:lnTo>
                <a:lnTo>
                  <a:pt x="177" y="555"/>
                </a:lnTo>
                <a:lnTo>
                  <a:pt x="181" y="588"/>
                </a:lnTo>
                <a:lnTo>
                  <a:pt x="181" y="602"/>
                </a:lnTo>
                <a:lnTo>
                  <a:pt x="181" y="616"/>
                </a:lnTo>
                <a:lnTo>
                  <a:pt x="179" y="626"/>
                </a:lnTo>
                <a:lnTo>
                  <a:pt x="175" y="638"/>
                </a:lnTo>
                <a:lnTo>
                  <a:pt x="171" y="648"/>
                </a:lnTo>
                <a:lnTo>
                  <a:pt x="165" y="656"/>
                </a:lnTo>
                <a:lnTo>
                  <a:pt x="157" y="664"/>
                </a:lnTo>
                <a:lnTo>
                  <a:pt x="149" y="670"/>
                </a:lnTo>
                <a:lnTo>
                  <a:pt x="130" y="682"/>
                </a:lnTo>
                <a:lnTo>
                  <a:pt x="108" y="692"/>
                </a:lnTo>
                <a:lnTo>
                  <a:pt x="80" y="698"/>
                </a:lnTo>
                <a:lnTo>
                  <a:pt x="80" y="698"/>
                </a:lnTo>
                <a:lnTo>
                  <a:pt x="52" y="706"/>
                </a:lnTo>
                <a:lnTo>
                  <a:pt x="52" y="706"/>
                </a:lnTo>
                <a:lnTo>
                  <a:pt x="20" y="714"/>
                </a:lnTo>
                <a:lnTo>
                  <a:pt x="20" y="714"/>
                </a:lnTo>
                <a:lnTo>
                  <a:pt x="10" y="718"/>
                </a:lnTo>
                <a:lnTo>
                  <a:pt x="2" y="722"/>
                </a:lnTo>
                <a:lnTo>
                  <a:pt x="0" y="728"/>
                </a:lnTo>
                <a:lnTo>
                  <a:pt x="0" y="738"/>
                </a:lnTo>
                <a:lnTo>
                  <a:pt x="0" y="738"/>
                </a:lnTo>
                <a:lnTo>
                  <a:pt x="8" y="751"/>
                </a:lnTo>
                <a:lnTo>
                  <a:pt x="18" y="765"/>
                </a:lnTo>
                <a:lnTo>
                  <a:pt x="18" y="765"/>
                </a:lnTo>
                <a:lnTo>
                  <a:pt x="34" y="787"/>
                </a:lnTo>
                <a:lnTo>
                  <a:pt x="54" y="803"/>
                </a:lnTo>
                <a:lnTo>
                  <a:pt x="74" y="819"/>
                </a:lnTo>
                <a:lnTo>
                  <a:pt x="98" y="831"/>
                </a:lnTo>
                <a:lnTo>
                  <a:pt x="120" y="841"/>
                </a:lnTo>
                <a:lnTo>
                  <a:pt x="143" y="849"/>
                </a:lnTo>
                <a:lnTo>
                  <a:pt x="169" y="857"/>
                </a:lnTo>
                <a:lnTo>
                  <a:pt x="193" y="861"/>
                </a:lnTo>
                <a:lnTo>
                  <a:pt x="193" y="861"/>
                </a:lnTo>
                <a:lnTo>
                  <a:pt x="209" y="865"/>
                </a:lnTo>
                <a:lnTo>
                  <a:pt x="221" y="871"/>
                </a:lnTo>
                <a:lnTo>
                  <a:pt x="231" y="877"/>
                </a:lnTo>
                <a:lnTo>
                  <a:pt x="239" y="883"/>
                </a:lnTo>
                <a:lnTo>
                  <a:pt x="243" y="893"/>
                </a:lnTo>
                <a:lnTo>
                  <a:pt x="247" y="903"/>
                </a:lnTo>
                <a:lnTo>
                  <a:pt x="247" y="915"/>
                </a:lnTo>
                <a:lnTo>
                  <a:pt x="247" y="928"/>
                </a:lnTo>
                <a:lnTo>
                  <a:pt x="247" y="928"/>
                </a:lnTo>
                <a:lnTo>
                  <a:pt x="245" y="946"/>
                </a:lnTo>
                <a:lnTo>
                  <a:pt x="247" y="964"/>
                </a:lnTo>
                <a:lnTo>
                  <a:pt x="251" y="978"/>
                </a:lnTo>
                <a:lnTo>
                  <a:pt x="257" y="990"/>
                </a:lnTo>
                <a:lnTo>
                  <a:pt x="267" y="1002"/>
                </a:lnTo>
                <a:lnTo>
                  <a:pt x="279" y="1012"/>
                </a:lnTo>
                <a:lnTo>
                  <a:pt x="293" y="1020"/>
                </a:lnTo>
                <a:lnTo>
                  <a:pt x="310" y="1028"/>
                </a:lnTo>
                <a:lnTo>
                  <a:pt x="310" y="1028"/>
                </a:lnTo>
                <a:lnTo>
                  <a:pt x="324" y="1036"/>
                </a:lnTo>
                <a:lnTo>
                  <a:pt x="338" y="1046"/>
                </a:lnTo>
                <a:lnTo>
                  <a:pt x="350" y="1058"/>
                </a:lnTo>
                <a:lnTo>
                  <a:pt x="352" y="1064"/>
                </a:lnTo>
                <a:lnTo>
                  <a:pt x="354" y="1070"/>
                </a:lnTo>
                <a:lnTo>
                  <a:pt x="354" y="1070"/>
                </a:lnTo>
                <a:lnTo>
                  <a:pt x="354" y="1084"/>
                </a:lnTo>
                <a:lnTo>
                  <a:pt x="356" y="1097"/>
                </a:lnTo>
                <a:lnTo>
                  <a:pt x="364" y="1121"/>
                </a:lnTo>
                <a:lnTo>
                  <a:pt x="374" y="1143"/>
                </a:lnTo>
                <a:lnTo>
                  <a:pt x="388" y="1165"/>
                </a:lnTo>
                <a:lnTo>
                  <a:pt x="402" y="1183"/>
                </a:lnTo>
                <a:lnTo>
                  <a:pt x="420" y="1203"/>
                </a:lnTo>
                <a:lnTo>
                  <a:pt x="454" y="1237"/>
                </a:lnTo>
                <a:lnTo>
                  <a:pt x="454" y="1237"/>
                </a:lnTo>
                <a:lnTo>
                  <a:pt x="464" y="1247"/>
                </a:lnTo>
                <a:lnTo>
                  <a:pt x="473" y="1252"/>
                </a:lnTo>
                <a:lnTo>
                  <a:pt x="483" y="1256"/>
                </a:lnTo>
                <a:lnTo>
                  <a:pt x="491" y="1258"/>
                </a:lnTo>
                <a:lnTo>
                  <a:pt x="491" y="1258"/>
                </a:lnTo>
                <a:lnTo>
                  <a:pt x="501" y="1256"/>
                </a:lnTo>
                <a:lnTo>
                  <a:pt x="511" y="1252"/>
                </a:lnTo>
                <a:lnTo>
                  <a:pt x="521" y="1243"/>
                </a:lnTo>
                <a:lnTo>
                  <a:pt x="531" y="1233"/>
                </a:lnTo>
                <a:lnTo>
                  <a:pt x="531" y="1233"/>
                </a:lnTo>
                <a:lnTo>
                  <a:pt x="553" y="1209"/>
                </a:lnTo>
                <a:lnTo>
                  <a:pt x="575" y="1185"/>
                </a:lnTo>
                <a:lnTo>
                  <a:pt x="597" y="1163"/>
                </a:lnTo>
                <a:lnTo>
                  <a:pt x="623" y="1143"/>
                </a:lnTo>
                <a:lnTo>
                  <a:pt x="623" y="1143"/>
                </a:lnTo>
                <a:lnTo>
                  <a:pt x="640" y="1127"/>
                </a:lnTo>
                <a:lnTo>
                  <a:pt x="648" y="1117"/>
                </a:lnTo>
                <a:lnTo>
                  <a:pt x="652" y="1109"/>
                </a:lnTo>
                <a:lnTo>
                  <a:pt x="656" y="1099"/>
                </a:lnTo>
                <a:lnTo>
                  <a:pt x="656" y="1089"/>
                </a:lnTo>
                <a:lnTo>
                  <a:pt x="654" y="1080"/>
                </a:lnTo>
                <a:lnTo>
                  <a:pt x="648" y="1068"/>
                </a:lnTo>
                <a:lnTo>
                  <a:pt x="648" y="1068"/>
                </a:lnTo>
                <a:lnTo>
                  <a:pt x="635" y="1048"/>
                </a:lnTo>
                <a:lnTo>
                  <a:pt x="619" y="1030"/>
                </a:lnTo>
                <a:lnTo>
                  <a:pt x="601" y="1012"/>
                </a:lnTo>
                <a:lnTo>
                  <a:pt x="583" y="1000"/>
                </a:lnTo>
                <a:lnTo>
                  <a:pt x="583" y="1000"/>
                </a:lnTo>
                <a:lnTo>
                  <a:pt x="565" y="988"/>
                </a:lnTo>
                <a:lnTo>
                  <a:pt x="553" y="976"/>
                </a:lnTo>
                <a:lnTo>
                  <a:pt x="547" y="970"/>
                </a:lnTo>
                <a:lnTo>
                  <a:pt x="543" y="962"/>
                </a:lnTo>
                <a:lnTo>
                  <a:pt x="541" y="952"/>
                </a:lnTo>
                <a:lnTo>
                  <a:pt x="539" y="942"/>
                </a:lnTo>
                <a:lnTo>
                  <a:pt x="539" y="942"/>
                </a:lnTo>
                <a:lnTo>
                  <a:pt x="537" y="917"/>
                </a:lnTo>
                <a:lnTo>
                  <a:pt x="535" y="905"/>
                </a:lnTo>
                <a:lnTo>
                  <a:pt x="529" y="893"/>
                </a:lnTo>
                <a:lnTo>
                  <a:pt x="525" y="881"/>
                </a:lnTo>
                <a:lnTo>
                  <a:pt x="517" y="871"/>
                </a:lnTo>
                <a:lnTo>
                  <a:pt x="507" y="861"/>
                </a:lnTo>
                <a:lnTo>
                  <a:pt x="495" y="851"/>
                </a:lnTo>
                <a:lnTo>
                  <a:pt x="495" y="851"/>
                </a:lnTo>
                <a:lnTo>
                  <a:pt x="487" y="845"/>
                </a:lnTo>
                <a:lnTo>
                  <a:pt x="481" y="837"/>
                </a:lnTo>
                <a:lnTo>
                  <a:pt x="477" y="829"/>
                </a:lnTo>
                <a:lnTo>
                  <a:pt x="475" y="819"/>
                </a:lnTo>
                <a:lnTo>
                  <a:pt x="475" y="811"/>
                </a:lnTo>
                <a:lnTo>
                  <a:pt x="477" y="801"/>
                </a:lnTo>
                <a:lnTo>
                  <a:pt x="481" y="793"/>
                </a:lnTo>
                <a:lnTo>
                  <a:pt x="487" y="785"/>
                </a:lnTo>
                <a:lnTo>
                  <a:pt x="487" y="785"/>
                </a:lnTo>
                <a:lnTo>
                  <a:pt x="511" y="757"/>
                </a:lnTo>
                <a:lnTo>
                  <a:pt x="535" y="732"/>
                </a:lnTo>
                <a:lnTo>
                  <a:pt x="559" y="704"/>
                </a:lnTo>
                <a:lnTo>
                  <a:pt x="583" y="678"/>
                </a:lnTo>
                <a:lnTo>
                  <a:pt x="583" y="678"/>
                </a:lnTo>
                <a:lnTo>
                  <a:pt x="591" y="666"/>
                </a:lnTo>
                <a:lnTo>
                  <a:pt x="599" y="652"/>
                </a:lnTo>
                <a:lnTo>
                  <a:pt x="605" y="640"/>
                </a:lnTo>
                <a:lnTo>
                  <a:pt x="607" y="634"/>
                </a:lnTo>
                <a:lnTo>
                  <a:pt x="607" y="626"/>
                </a:lnTo>
                <a:lnTo>
                  <a:pt x="607" y="626"/>
                </a:lnTo>
                <a:lnTo>
                  <a:pt x="605" y="612"/>
                </a:lnTo>
                <a:lnTo>
                  <a:pt x="607" y="598"/>
                </a:lnTo>
                <a:lnTo>
                  <a:pt x="609" y="586"/>
                </a:lnTo>
                <a:lnTo>
                  <a:pt x="611" y="573"/>
                </a:lnTo>
                <a:lnTo>
                  <a:pt x="615" y="561"/>
                </a:lnTo>
                <a:lnTo>
                  <a:pt x="621" y="549"/>
                </a:lnTo>
                <a:lnTo>
                  <a:pt x="629" y="539"/>
                </a:lnTo>
                <a:lnTo>
                  <a:pt x="635" y="529"/>
                </a:lnTo>
                <a:lnTo>
                  <a:pt x="644" y="519"/>
                </a:lnTo>
                <a:lnTo>
                  <a:pt x="654" y="511"/>
                </a:lnTo>
                <a:lnTo>
                  <a:pt x="664" y="505"/>
                </a:lnTo>
                <a:lnTo>
                  <a:pt x="676" y="499"/>
                </a:lnTo>
                <a:lnTo>
                  <a:pt x="688" y="493"/>
                </a:lnTo>
                <a:lnTo>
                  <a:pt x="700" y="489"/>
                </a:lnTo>
                <a:lnTo>
                  <a:pt x="714" y="487"/>
                </a:lnTo>
                <a:lnTo>
                  <a:pt x="728" y="487"/>
                </a:lnTo>
                <a:lnTo>
                  <a:pt x="728" y="487"/>
                </a:lnTo>
                <a:lnTo>
                  <a:pt x="730" y="487"/>
                </a:lnTo>
                <a:lnTo>
                  <a:pt x="730" y="487"/>
                </a:lnTo>
                <a:lnTo>
                  <a:pt x="740" y="487"/>
                </a:lnTo>
                <a:lnTo>
                  <a:pt x="740" y="487"/>
                </a:lnTo>
                <a:lnTo>
                  <a:pt x="766" y="485"/>
                </a:lnTo>
                <a:lnTo>
                  <a:pt x="778" y="483"/>
                </a:lnTo>
                <a:lnTo>
                  <a:pt x="790" y="481"/>
                </a:lnTo>
                <a:lnTo>
                  <a:pt x="801" y="475"/>
                </a:lnTo>
                <a:lnTo>
                  <a:pt x="811" y="469"/>
                </a:lnTo>
                <a:lnTo>
                  <a:pt x="821" y="459"/>
                </a:lnTo>
                <a:lnTo>
                  <a:pt x="831" y="447"/>
                </a:lnTo>
                <a:lnTo>
                  <a:pt x="831" y="447"/>
                </a:lnTo>
                <a:lnTo>
                  <a:pt x="815" y="431"/>
                </a:lnTo>
                <a:lnTo>
                  <a:pt x="805" y="419"/>
                </a:lnTo>
                <a:lnTo>
                  <a:pt x="798" y="408"/>
                </a:lnTo>
                <a:lnTo>
                  <a:pt x="796" y="398"/>
                </a:lnTo>
                <a:lnTo>
                  <a:pt x="798" y="390"/>
                </a:lnTo>
                <a:lnTo>
                  <a:pt x="803" y="380"/>
                </a:lnTo>
                <a:lnTo>
                  <a:pt x="815" y="372"/>
                </a:lnTo>
                <a:lnTo>
                  <a:pt x="829" y="364"/>
                </a:lnTo>
                <a:lnTo>
                  <a:pt x="829" y="364"/>
                </a:lnTo>
                <a:lnTo>
                  <a:pt x="796" y="302"/>
                </a:lnTo>
                <a:lnTo>
                  <a:pt x="796" y="302"/>
                </a:lnTo>
                <a:lnTo>
                  <a:pt x="776" y="268"/>
                </a:lnTo>
                <a:lnTo>
                  <a:pt x="768" y="253"/>
                </a:lnTo>
                <a:lnTo>
                  <a:pt x="764" y="237"/>
                </a:lnTo>
                <a:lnTo>
                  <a:pt x="764" y="237"/>
                </a:lnTo>
                <a:lnTo>
                  <a:pt x="760" y="217"/>
                </a:lnTo>
                <a:lnTo>
                  <a:pt x="756" y="201"/>
                </a:lnTo>
                <a:lnTo>
                  <a:pt x="750" y="187"/>
                </a:lnTo>
                <a:lnTo>
                  <a:pt x="742" y="173"/>
                </a:lnTo>
                <a:lnTo>
                  <a:pt x="730" y="163"/>
                </a:lnTo>
                <a:lnTo>
                  <a:pt x="716" y="155"/>
                </a:lnTo>
                <a:lnTo>
                  <a:pt x="700" y="147"/>
                </a:lnTo>
                <a:lnTo>
                  <a:pt x="680" y="143"/>
                </a:lnTo>
                <a:lnTo>
                  <a:pt x="680" y="143"/>
                </a:lnTo>
                <a:lnTo>
                  <a:pt x="670" y="139"/>
                </a:lnTo>
                <a:lnTo>
                  <a:pt x="660" y="135"/>
                </a:lnTo>
                <a:lnTo>
                  <a:pt x="652" y="129"/>
                </a:lnTo>
                <a:lnTo>
                  <a:pt x="646" y="121"/>
                </a:lnTo>
                <a:lnTo>
                  <a:pt x="646" y="121"/>
                </a:lnTo>
                <a:lnTo>
                  <a:pt x="642" y="109"/>
                </a:lnTo>
                <a:lnTo>
                  <a:pt x="638" y="99"/>
                </a:lnTo>
                <a:lnTo>
                  <a:pt x="633" y="89"/>
                </a:lnTo>
                <a:lnTo>
                  <a:pt x="627" y="82"/>
                </a:lnTo>
                <a:lnTo>
                  <a:pt x="611" y="70"/>
                </a:lnTo>
                <a:lnTo>
                  <a:pt x="595" y="60"/>
                </a:lnTo>
                <a:lnTo>
                  <a:pt x="577" y="54"/>
                </a:lnTo>
                <a:lnTo>
                  <a:pt x="557" y="52"/>
                </a:lnTo>
                <a:lnTo>
                  <a:pt x="537" y="50"/>
                </a:lnTo>
                <a:lnTo>
                  <a:pt x="517" y="50"/>
                </a:lnTo>
                <a:lnTo>
                  <a:pt x="517" y="50"/>
                </a:lnTo>
                <a:lnTo>
                  <a:pt x="491" y="48"/>
                </a:lnTo>
                <a:lnTo>
                  <a:pt x="468" y="42"/>
                </a:lnTo>
                <a:lnTo>
                  <a:pt x="446" y="30"/>
                </a:lnTo>
                <a:lnTo>
                  <a:pt x="422" y="16"/>
                </a:lnTo>
                <a:lnTo>
                  <a:pt x="422" y="16"/>
                </a:lnTo>
                <a:lnTo>
                  <a:pt x="410" y="8"/>
                </a:lnTo>
                <a:lnTo>
                  <a:pt x="394" y="4"/>
                </a:lnTo>
                <a:lnTo>
                  <a:pt x="378" y="2"/>
                </a:lnTo>
                <a:lnTo>
                  <a:pt x="360" y="0"/>
                </a:lnTo>
                <a:lnTo>
                  <a:pt x="360" y="0"/>
                </a:lnTo>
                <a:lnTo>
                  <a:pt x="334" y="2"/>
                </a:lnTo>
                <a:lnTo>
                  <a:pt x="310" y="4"/>
                </a:lnTo>
                <a:lnTo>
                  <a:pt x="310" y="4"/>
                </a:lnTo>
                <a:lnTo>
                  <a:pt x="306" y="6"/>
                </a:lnTo>
                <a:lnTo>
                  <a:pt x="304" y="10"/>
                </a:lnTo>
                <a:lnTo>
                  <a:pt x="301" y="20"/>
                </a:lnTo>
                <a:lnTo>
                  <a:pt x="291" y="54"/>
                </a:lnTo>
                <a:lnTo>
                  <a:pt x="291" y="54"/>
                </a:lnTo>
                <a:lnTo>
                  <a:pt x="291" y="78"/>
                </a:lnTo>
                <a:lnTo>
                  <a:pt x="289" y="101"/>
                </a:lnTo>
                <a:lnTo>
                  <a:pt x="283" y="125"/>
                </a:lnTo>
                <a:lnTo>
                  <a:pt x="275" y="143"/>
                </a:lnTo>
                <a:lnTo>
                  <a:pt x="275" y="143"/>
                </a:lnTo>
                <a:close/>
              </a:path>
            </a:pathLst>
          </a:custGeom>
          <a:solidFill>
            <a:srgbClr val="00206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graphicFrame>
        <p:nvGraphicFramePr>
          <p:cNvPr id="6" name="Tabela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7177738"/>
              </p:ext>
            </p:extLst>
          </p:nvPr>
        </p:nvGraphicFramePr>
        <p:xfrm>
          <a:off x="318617" y="1593798"/>
          <a:ext cx="5614743" cy="39755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984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21">
                  <a:extLst>
                    <a:ext uri="{9D8B030D-6E8A-4147-A177-3AD203B41FA5}">
                      <a16:colId xmlns:a16="http://schemas.microsoft.com/office/drawing/2014/main" val="3815348992"/>
                    </a:ext>
                  </a:extLst>
                </a:gridCol>
                <a:gridCol w="332021">
                  <a:extLst>
                    <a:ext uri="{9D8B030D-6E8A-4147-A177-3AD203B41FA5}">
                      <a16:colId xmlns:a16="http://schemas.microsoft.com/office/drawing/2014/main" val="598511297"/>
                    </a:ext>
                  </a:extLst>
                </a:gridCol>
                <a:gridCol w="332021">
                  <a:extLst>
                    <a:ext uri="{9D8B030D-6E8A-4147-A177-3AD203B41FA5}">
                      <a16:colId xmlns:a16="http://schemas.microsoft.com/office/drawing/2014/main" val="4052776642"/>
                    </a:ext>
                  </a:extLst>
                </a:gridCol>
                <a:gridCol w="332021">
                  <a:extLst>
                    <a:ext uri="{9D8B030D-6E8A-4147-A177-3AD203B41FA5}">
                      <a16:colId xmlns:a16="http://schemas.microsoft.com/office/drawing/2014/main" val="2763086018"/>
                    </a:ext>
                  </a:extLst>
                </a:gridCol>
                <a:gridCol w="332021">
                  <a:extLst>
                    <a:ext uri="{9D8B030D-6E8A-4147-A177-3AD203B41FA5}">
                      <a16:colId xmlns:a16="http://schemas.microsoft.com/office/drawing/2014/main" val="1875093361"/>
                    </a:ext>
                  </a:extLst>
                </a:gridCol>
                <a:gridCol w="332021">
                  <a:extLst>
                    <a:ext uri="{9D8B030D-6E8A-4147-A177-3AD203B41FA5}">
                      <a16:colId xmlns:a16="http://schemas.microsoft.com/office/drawing/2014/main" val="3630567128"/>
                    </a:ext>
                  </a:extLst>
                </a:gridCol>
                <a:gridCol w="332021">
                  <a:extLst>
                    <a:ext uri="{9D8B030D-6E8A-4147-A177-3AD203B41FA5}">
                      <a16:colId xmlns:a16="http://schemas.microsoft.com/office/drawing/2014/main" val="3343214152"/>
                    </a:ext>
                  </a:extLst>
                </a:gridCol>
                <a:gridCol w="332021">
                  <a:extLst>
                    <a:ext uri="{9D8B030D-6E8A-4147-A177-3AD203B41FA5}">
                      <a16:colId xmlns:a16="http://schemas.microsoft.com/office/drawing/2014/main" val="2351869560"/>
                    </a:ext>
                  </a:extLst>
                </a:gridCol>
              </a:tblGrid>
              <a:tr h="1732108">
                <a:tc>
                  <a:txBody>
                    <a:bodyPr/>
                    <a:lstStyle/>
                    <a:p>
                      <a:pPr algn="ctr"/>
                      <a:r>
                        <a:rPr lang="pl-PL" sz="1000" b="0" dirty="0">
                          <a:solidFill>
                            <a:schemeClr val="tx1"/>
                          </a:solidFill>
                        </a:rPr>
                        <a:t>Szacowana </a:t>
                      </a:r>
                      <a:br>
                        <a:rPr lang="pl-PL" sz="1000" b="0" dirty="0">
                          <a:solidFill>
                            <a:schemeClr val="tx1"/>
                          </a:solidFill>
                        </a:rPr>
                      </a:br>
                      <a:r>
                        <a:rPr lang="pl-PL" sz="1000" b="1" dirty="0">
                          <a:solidFill>
                            <a:schemeClr val="tx1"/>
                          </a:solidFill>
                        </a:rPr>
                        <a:t>liczba turystów (wizyty) spoza województwa</a:t>
                      </a:r>
                      <a:r>
                        <a:rPr lang="pl-PL" sz="1000" b="1" baseline="0" dirty="0">
                          <a:solidFill>
                            <a:schemeClr val="tx1"/>
                          </a:solidFill>
                        </a:rPr>
                        <a:t> śląskiego</a:t>
                      </a:r>
                      <a:r>
                        <a:rPr lang="pl-PL" sz="1000" b="0" dirty="0">
                          <a:solidFill>
                            <a:schemeClr val="tx1"/>
                          </a:solidFill>
                        </a:rPr>
                        <a:t>, </a:t>
                      </a:r>
                      <a:br>
                        <a:rPr lang="pl-PL" sz="1000" b="0" dirty="0">
                          <a:solidFill>
                            <a:schemeClr val="tx1"/>
                          </a:solidFill>
                        </a:rPr>
                      </a:br>
                      <a:r>
                        <a:rPr lang="pl-PL" sz="1000" b="0" dirty="0">
                          <a:solidFill>
                            <a:schemeClr val="tx1"/>
                          </a:solidFill>
                        </a:rPr>
                        <a:t>którzy odwiedzili </a:t>
                      </a:r>
                      <a:br>
                        <a:rPr lang="pl-PL" sz="1000" b="0" dirty="0">
                          <a:solidFill>
                            <a:schemeClr val="tx1"/>
                          </a:solidFill>
                        </a:rPr>
                      </a:br>
                      <a:r>
                        <a:rPr lang="pl-PL" sz="1000" b="0" dirty="0">
                          <a:solidFill>
                            <a:schemeClr val="tx1"/>
                          </a:solidFill>
                        </a:rPr>
                        <a:t>województwo</a:t>
                      </a:r>
                      <a:r>
                        <a:rPr lang="pl-PL" sz="1000" b="0" baseline="0" dirty="0">
                          <a:solidFill>
                            <a:schemeClr val="tx1"/>
                          </a:solidFill>
                        </a:rPr>
                        <a:t> śląskie</a:t>
                      </a:r>
                      <a:br>
                        <a:rPr lang="pl-PL" sz="1000" b="0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pl-PL" sz="1000" b="0" baseline="0" dirty="0">
                          <a:solidFill>
                            <a:schemeClr val="tx1"/>
                          </a:solidFill>
                        </a:rPr>
                        <a:t>[mln osób]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76189">
                <a:tc>
                  <a:txBody>
                    <a:bodyPr/>
                    <a:lstStyle/>
                    <a:p>
                      <a:pPr algn="ctr"/>
                      <a:r>
                        <a:rPr lang="pl-PL" sz="1000" b="1" dirty="0">
                          <a:solidFill>
                            <a:schemeClr val="bg1"/>
                          </a:solidFill>
                        </a:rPr>
                        <a:t>Średni czas </a:t>
                      </a:r>
                      <a:br>
                        <a:rPr lang="pl-PL" sz="1000" b="0" dirty="0">
                          <a:solidFill>
                            <a:schemeClr val="bg1"/>
                          </a:solidFill>
                        </a:rPr>
                      </a:br>
                      <a:r>
                        <a:rPr lang="pl-PL" sz="1000" b="0" dirty="0">
                          <a:solidFill>
                            <a:schemeClr val="bg1"/>
                          </a:solidFill>
                        </a:rPr>
                        <a:t>spędzony n</a:t>
                      </a:r>
                      <a:r>
                        <a:rPr lang="pl-PL" sz="1000" b="0" baseline="0" dirty="0">
                          <a:solidFill>
                            <a:schemeClr val="bg1"/>
                          </a:solidFill>
                        </a:rPr>
                        <a:t>a terenie </a:t>
                      </a:r>
                      <a:br>
                        <a:rPr lang="pl-PL" sz="1000" b="0" baseline="0" dirty="0">
                          <a:solidFill>
                            <a:schemeClr val="bg1"/>
                          </a:solidFill>
                        </a:rPr>
                      </a:br>
                      <a:r>
                        <a:rPr lang="pl-PL" sz="1000" b="0" baseline="0" dirty="0">
                          <a:solidFill>
                            <a:schemeClr val="bg1"/>
                          </a:solidFill>
                        </a:rPr>
                        <a:t>województwa śląskiego</a:t>
                      </a:r>
                      <a:endParaRPr lang="pl-PL" sz="10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12 dni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9 </a:t>
                      </a:r>
                    </a:p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dni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8 </a:t>
                      </a:r>
                    </a:p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dni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9 </a:t>
                      </a:r>
                    </a:p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dni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9 </a:t>
                      </a:r>
                    </a:p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dni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8 </a:t>
                      </a:r>
                    </a:p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dni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8 </a:t>
                      </a:r>
                    </a:p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dni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9 </a:t>
                      </a:r>
                    </a:p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dni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7 </a:t>
                      </a:r>
                    </a:p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dni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5 dni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5 dni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4 dni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dirty="0">
                          <a:solidFill>
                            <a:schemeClr val="bg1"/>
                          </a:solidFill>
                        </a:rPr>
                        <a:t>6 dni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67217">
                <a:tc>
                  <a:txBody>
                    <a:bodyPr/>
                    <a:lstStyle/>
                    <a:p>
                      <a:pPr algn="ctr"/>
                      <a:endParaRPr lang="pl-PL" sz="1000" b="1" dirty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r>
                        <a:rPr lang="pl-PL" sz="1000" b="1" dirty="0">
                          <a:solidFill>
                            <a:schemeClr val="tx1"/>
                          </a:solidFill>
                        </a:rPr>
                        <a:t>Wydatki</a:t>
                      </a:r>
                      <a:r>
                        <a:rPr lang="pl-PL" sz="1000" b="0" dirty="0">
                          <a:solidFill>
                            <a:schemeClr val="tx1"/>
                          </a:solidFill>
                        </a:rPr>
                        <a:t> </a:t>
                      </a:r>
                      <a:br>
                        <a:rPr lang="pl-PL" sz="1000" b="0" dirty="0">
                          <a:solidFill>
                            <a:schemeClr val="tx1"/>
                          </a:solidFill>
                        </a:rPr>
                      </a:br>
                      <a:r>
                        <a:rPr lang="pl-PL" sz="1000" b="0" dirty="0">
                          <a:solidFill>
                            <a:schemeClr val="tx1"/>
                          </a:solidFill>
                        </a:rPr>
                        <a:t>turystów </a:t>
                      </a:r>
                    </a:p>
                    <a:p>
                      <a:pPr algn="ctr"/>
                      <a:r>
                        <a:rPr lang="pl-PL" sz="1000" b="0" dirty="0">
                          <a:solidFill>
                            <a:schemeClr val="tx1"/>
                          </a:solidFill>
                        </a:rPr>
                        <a:t>[mld zł]</a:t>
                      </a:r>
                    </a:p>
                    <a:p>
                      <a:pPr algn="ctr"/>
                      <a:endParaRPr lang="pl-PL" sz="1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l-PL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6649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6B4D2F8F-A033-AA02-809D-0D3E06CC960E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Porównanie wyników dla województwa śląskiego (wizyty turystyczne)</a:t>
            </a:r>
            <a:endParaRPr lang="en-US" dirty="0"/>
          </a:p>
        </p:txBody>
      </p:sp>
      <p:sp>
        <p:nvSpPr>
          <p:cNvPr id="32" name="Prostokąt zaokrąglony 31"/>
          <p:cNvSpPr/>
          <p:nvPr/>
        </p:nvSpPr>
        <p:spPr>
          <a:xfrm>
            <a:off x="360363" y="1310050"/>
            <a:ext cx="11466510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4" name="Wykres 3"/>
          <p:cNvGraphicFramePr/>
          <p:nvPr>
            <p:extLst>
              <p:ext uri="{D42A27DB-BD31-4B8C-83A1-F6EECF244321}">
                <p14:modId xmlns:p14="http://schemas.microsoft.com/office/powerpoint/2010/main" val="2398716056"/>
              </p:ext>
            </p:extLst>
          </p:nvPr>
        </p:nvGraphicFramePr>
        <p:xfrm>
          <a:off x="420785" y="1448474"/>
          <a:ext cx="11345033" cy="44202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8827312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502E28BA-13EC-7E4E-9C5B-37EDC16E4736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299317" y="2941825"/>
            <a:ext cx="7430609" cy="520895"/>
          </a:xfrm>
        </p:spPr>
        <p:txBody>
          <a:bodyPr/>
          <a:lstStyle/>
          <a:p>
            <a:r>
              <a:rPr lang="pl-PL" dirty="0"/>
              <a:t>PRZYJAZDY </a:t>
            </a:r>
            <a:br>
              <a:rPr lang="pl-PL" dirty="0"/>
            </a:br>
            <a:r>
              <a:rPr lang="pl-PL" dirty="0"/>
              <a:t>DO WOJEWÓDZTWA ŚLĄSKIEGO</a:t>
            </a:r>
          </a:p>
        </p:txBody>
      </p:sp>
    </p:spTree>
    <p:extLst>
      <p:ext uri="{BB962C8B-B14F-4D97-AF65-F5344CB8AC3E}">
        <p14:creationId xmlns:p14="http://schemas.microsoft.com/office/powerpoint/2010/main" val="329114854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B09A5D11-80E1-96B9-BD91-4DA42B6515CB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 anchor="ctr"/>
          <a:lstStyle/>
          <a:p>
            <a:r>
              <a:rPr lang="pl-PL" dirty="0"/>
              <a:t>Pobyt krajowych turystów zewnętrznych w województwie śląskim (liczba wizyt)</a:t>
            </a:r>
            <a:endParaRPr lang="en-US" dirty="0"/>
          </a:p>
        </p:txBody>
      </p:sp>
      <p:sp>
        <p:nvSpPr>
          <p:cNvPr id="31" name="Prostokąt 30"/>
          <p:cNvSpPr/>
          <p:nvPr/>
        </p:nvSpPr>
        <p:spPr>
          <a:xfrm>
            <a:off x="5447074" y="6158686"/>
            <a:ext cx="637980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Podstawa: </a:t>
            </a:r>
            <a:r>
              <a:rPr lang="pl-PL" sz="1000" dirty="0"/>
              <a:t>Respondenci spoza województwa śląskiego, 2025: N=1722.</a:t>
            </a:r>
          </a:p>
        </p:txBody>
      </p:sp>
      <p:sp>
        <p:nvSpPr>
          <p:cNvPr id="17" name="Prostokąt zaokrąglony 16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19" name="Wykres 18"/>
          <p:cNvGraphicFramePr/>
          <p:nvPr>
            <p:extLst>
              <p:ext uri="{D42A27DB-BD31-4B8C-83A1-F6EECF244321}">
                <p14:modId xmlns:p14="http://schemas.microsoft.com/office/powerpoint/2010/main" val="1230249613"/>
              </p:ext>
            </p:extLst>
          </p:nvPr>
        </p:nvGraphicFramePr>
        <p:xfrm>
          <a:off x="360363" y="2228850"/>
          <a:ext cx="5383489" cy="3352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0" name="Prostokąt 19"/>
          <p:cNvSpPr/>
          <p:nvPr/>
        </p:nvSpPr>
        <p:spPr>
          <a:xfrm>
            <a:off x="6323881" y="1322561"/>
            <a:ext cx="5502991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P1. Proszę pomyśleć o 2025 roku. </a:t>
            </a:r>
          </a:p>
          <a:p>
            <a:r>
              <a:rPr lang="pl-PL" sz="1000" b="1" dirty="0"/>
              <a:t>Czy w tamtym roku był Pan lub inna osoba lub osoby z Pana gospodarstwa domowego z wizytą na terenie województwa śląskiego? Ile razy był Pan / inna osoba w tym regionie w ciągu 2025 roku?</a:t>
            </a:r>
          </a:p>
          <a:p>
            <a:r>
              <a:rPr lang="pl-PL" sz="1000" b="1" dirty="0"/>
              <a:t>Chodzi o wyjazdy na czas dłuższy niż 1 dzień, czyli przynajmniej z jednym noclegiem.</a:t>
            </a:r>
          </a:p>
        </p:txBody>
      </p:sp>
      <p:graphicFrame>
        <p:nvGraphicFramePr>
          <p:cNvPr id="21" name="Symbol zastępczy zawartości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41446105"/>
              </p:ext>
            </p:extLst>
          </p:nvPr>
        </p:nvGraphicFramePr>
        <p:xfrm>
          <a:off x="6735627" y="2160781"/>
          <a:ext cx="3818073" cy="2611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8" name="Prostokąt 27"/>
          <p:cNvSpPr/>
          <p:nvPr/>
        </p:nvSpPr>
        <p:spPr>
          <a:xfrm>
            <a:off x="6239863" y="5228451"/>
            <a:ext cx="5682260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i="1" dirty="0"/>
              <a:t>* Pytanie jest głównym wskaźnikiem ruchu przyjazdowego do województwa śląskiego. Podczas zadawania pytania badanemu była przedstawiana mapa z zaznaczonym województwem śląskim, żeby wykluczyć sytuacje, w której badany nie identyfikuje dokładnie regionu.</a:t>
            </a:r>
          </a:p>
        </p:txBody>
      </p:sp>
      <p:sp>
        <p:nvSpPr>
          <p:cNvPr id="29" name="Prostokąt 28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</a:t>
            </a:r>
          </a:p>
        </p:txBody>
      </p:sp>
      <p:sp>
        <p:nvSpPr>
          <p:cNvPr id="58" name="Prostokąt 57"/>
          <p:cNvSpPr/>
          <p:nvPr/>
        </p:nvSpPr>
        <p:spPr>
          <a:xfrm>
            <a:off x="6249388" y="4146309"/>
            <a:ext cx="5577484" cy="1015663"/>
          </a:xfrm>
          <a:prstGeom prst="rect">
            <a:avLst/>
          </a:prstGeom>
          <a:solidFill>
            <a:srgbClr val="002060"/>
          </a:solidFill>
        </p:spPr>
        <p:txBody>
          <a:bodyPr wrap="square">
            <a:spAutoFit/>
          </a:bodyPr>
          <a:lstStyle/>
          <a:p>
            <a:r>
              <a:rPr lang="pl-PL" sz="1000" dirty="0">
                <a:solidFill>
                  <a:schemeClr val="bg1"/>
                </a:solidFill>
              </a:rPr>
              <a:t>W 2025 roku województwo śląskie odwiedziło 13% dorosłych Polaków zamieszkałych poza regionem (liczba wizyt). Liczba ta pokazuje pobyty i bierze pod uwagę także kilkukrotne pobyty jednej osoby w ciągu minionego roku. Łączna szacowana liczba turystów spoza regionu, którzy odwiedzili województwo w 2025 roku traktowana jako liczba wizyt to ok 3,4 mln osób. </a:t>
            </a:r>
          </a:p>
          <a:p>
            <a:r>
              <a:rPr lang="pl-PL" sz="1000" dirty="0">
                <a:solidFill>
                  <a:schemeClr val="bg1"/>
                </a:solidFill>
              </a:rPr>
              <a:t>Liczba niepowtarzalnych turystów, którzy odwiedzili województwo w 2025 roku (liczba turystów) to 1,9 mln co przekłada się na 7% dorosłych Polaków (18+).</a:t>
            </a:r>
          </a:p>
        </p:txBody>
      </p:sp>
      <p:sp>
        <p:nvSpPr>
          <p:cNvPr id="18" name="Prostokąt zaokrąglony 17"/>
          <p:cNvSpPr/>
          <p:nvPr/>
        </p:nvSpPr>
        <p:spPr>
          <a:xfrm>
            <a:off x="6249387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60" name="Prostokąt 59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2025</a:t>
            </a:r>
          </a:p>
        </p:txBody>
      </p:sp>
      <p:grpSp>
        <p:nvGrpSpPr>
          <p:cNvPr id="39" name="Grupa 38">
            <a:extLst>
              <a:ext uri="{FF2B5EF4-FFF2-40B4-BE49-F238E27FC236}">
                <a16:creationId xmlns:a16="http://schemas.microsoft.com/office/drawing/2014/main" id="{8FA73AF7-BF49-A20E-150E-7EB09075FCCD}"/>
              </a:ext>
            </a:extLst>
          </p:cNvPr>
          <p:cNvGrpSpPr/>
          <p:nvPr/>
        </p:nvGrpSpPr>
        <p:grpSpPr>
          <a:xfrm>
            <a:off x="284669" y="897158"/>
            <a:ext cx="846000" cy="846000"/>
            <a:chOff x="284669" y="897158"/>
            <a:chExt cx="846000" cy="846000"/>
          </a:xfrm>
        </p:grpSpPr>
        <p:sp>
          <p:nvSpPr>
            <p:cNvPr id="40" name="Elipsa 6">
              <a:extLst>
                <a:ext uri="{FF2B5EF4-FFF2-40B4-BE49-F238E27FC236}">
                  <a16:creationId xmlns:a16="http://schemas.microsoft.com/office/drawing/2014/main" id="{7B8C4C68-33B7-44E8-4F10-1DD1759F5EC3}"/>
                </a:ext>
              </a:extLst>
            </p:cNvPr>
            <p:cNvSpPr/>
            <p:nvPr/>
          </p:nvSpPr>
          <p:spPr>
            <a:xfrm>
              <a:off x="284669" y="897158"/>
              <a:ext cx="846000" cy="8460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l-PL" sz="1600" dirty="0"/>
            </a:p>
          </p:txBody>
        </p:sp>
        <p:grpSp>
          <p:nvGrpSpPr>
            <p:cNvPr id="41" name="Grupa 40">
              <a:extLst>
                <a:ext uri="{FF2B5EF4-FFF2-40B4-BE49-F238E27FC236}">
                  <a16:creationId xmlns:a16="http://schemas.microsoft.com/office/drawing/2014/main" id="{BA602DB8-48D5-ABB5-E09F-14624098505A}"/>
                </a:ext>
              </a:extLst>
            </p:cNvPr>
            <p:cNvGrpSpPr/>
            <p:nvPr/>
          </p:nvGrpSpPr>
          <p:grpSpPr>
            <a:xfrm>
              <a:off x="417232" y="1055862"/>
              <a:ext cx="583522" cy="542879"/>
              <a:chOff x="7869644" y="4336118"/>
              <a:chExt cx="583522" cy="542879"/>
            </a:xfrm>
            <a:solidFill>
              <a:schemeClr val="accent4">
                <a:lumMod val="75000"/>
              </a:schemeClr>
            </a:solidFill>
          </p:grpSpPr>
          <p:grpSp>
            <p:nvGrpSpPr>
              <p:cNvPr id="42" name="Grupa 41">
                <a:extLst>
                  <a:ext uri="{FF2B5EF4-FFF2-40B4-BE49-F238E27FC236}">
                    <a16:creationId xmlns:a16="http://schemas.microsoft.com/office/drawing/2014/main" id="{98A6F768-4DA8-3DC5-F422-359C7052936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869644" y="4336118"/>
                <a:ext cx="478379" cy="439851"/>
                <a:chOff x="0" y="0"/>
                <a:chExt cx="7381876" cy="6858000"/>
              </a:xfrm>
              <a:grpFill/>
            </p:grpSpPr>
            <p:sp>
              <p:nvSpPr>
                <p:cNvPr id="48" name="Freeform 5">
                  <a:extLst>
                    <a:ext uri="{FF2B5EF4-FFF2-40B4-BE49-F238E27FC236}">
                      <a16:creationId xmlns:a16="http://schemas.microsoft.com/office/drawing/2014/main" id="{54992072-9571-51C9-D8AF-BF9BAE06B5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325" y="1638300"/>
                  <a:ext cx="2779713" cy="2833688"/>
                </a:xfrm>
                <a:custGeom>
                  <a:avLst/>
                  <a:gdLst>
                    <a:gd name="T0" fmla="*/ 1622 w 1751"/>
                    <a:gd name="T1" fmla="*/ 809 h 1785"/>
                    <a:gd name="T2" fmla="*/ 1459 w 1751"/>
                    <a:gd name="T3" fmla="*/ 719 h 1785"/>
                    <a:gd name="T4" fmla="*/ 1429 w 1751"/>
                    <a:gd name="T5" fmla="*/ 640 h 1785"/>
                    <a:gd name="T6" fmla="*/ 1447 w 1751"/>
                    <a:gd name="T7" fmla="*/ 552 h 1785"/>
                    <a:gd name="T8" fmla="*/ 1381 w 1751"/>
                    <a:gd name="T9" fmla="*/ 503 h 1785"/>
                    <a:gd name="T10" fmla="*/ 1322 w 1751"/>
                    <a:gd name="T11" fmla="*/ 463 h 1785"/>
                    <a:gd name="T12" fmla="*/ 1185 w 1751"/>
                    <a:gd name="T13" fmla="*/ 395 h 1785"/>
                    <a:gd name="T14" fmla="*/ 1099 w 1751"/>
                    <a:gd name="T15" fmla="*/ 262 h 1785"/>
                    <a:gd name="T16" fmla="*/ 1049 w 1751"/>
                    <a:gd name="T17" fmla="*/ 207 h 1785"/>
                    <a:gd name="T18" fmla="*/ 1016 w 1751"/>
                    <a:gd name="T19" fmla="*/ 42 h 1785"/>
                    <a:gd name="T20" fmla="*/ 831 w 1751"/>
                    <a:gd name="T21" fmla="*/ 59 h 1785"/>
                    <a:gd name="T22" fmla="*/ 666 w 1751"/>
                    <a:gd name="T23" fmla="*/ 113 h 1785"/>
                    <a:gd name="T24" fmla="*/ 618 w 1751"/>
                    <a:gd name="T25" fmla="*/ 157 h 1785"/>
                    <a:gd name="T26" fmla="*/ 560 w 1751"/>
                    <a:gd name="T27" fmla="*/ 163 h 1785"/>
                    <a:gd name="T28" fmla="*/ 513 w 1751"/>
                    <a:gd name="T29" fmla="*/ 183 h 1785"/>
                    <a:gd name="T30" fmla="*/ 463 w 1751"/>
                    <a:gd name="T31" fmla="*/ 246 h 1785"/>
                    <a:gd name="T32" fmla="*/ 298 w 1751"/>
                    <a:gd name="T33" fmla="*/ 242 h 1785"/>
                    <a:gd name="T34" fmla="*/ 213 w 1751"/>
                    <a:gd name="T35" fmla="*/ 236 h 1785"/>
                    <a:gd name="T36" fmla="*/ 181 w 1751"/>
                    <a:gd name="T37" fmla="*/ 278 h 1785"/>
                    <a:gd name="T38" fmla="*/ 185 w 1751"/>
                    <a:gd name="T39" fmla="*/ 342 h 1785"/>
                    <a:gd name="T40" fmla="*/ 81 w 1751"/>
                    <a:gd name="T41" fmla="*/ 433 h 1785"/>
                    <a:gd name="T42" fmla="*/ 83 w 1751"/>
                    <a:gd name="T43" fmla="*/ 489 h 1785"/>
                    <a:gd name="T44" fmla="*/ 101 w 1751"/>
                    <a:gd name="T45" fmla="*/ 543 h 1785"/>
                    <a:gd name="T46" fmla="*/ 34 w 1751"/>
                    <a:gd name="T47" fmla="*/ 620 h 1785"/>
                    <a:gd name="T48" fmla="*/ 44 w 1751"/>
                    <a:gd name="T49" fmla="*/ 702 h 1785"/>
                    <a:gd name="T50" fmla="*/ 0 w 1751"/>
                    <a:gd name="T51" fmla="*/ 801 h 1785"/>
                    <a:gd name="T52" fmla="*/ 40 w 1751"/>
                    <a:gd name="T53" fmla="*/ 827 h 1785"/>
                    <a:gd name="T54" fmla="*/ 141 w 1751"/>
                    <a:gd name="T55" fmla="*/ 853 h 1785"/>
                    <a:gd name="T56" fmla="*/ 280 w 1751"/>
                    <a:gd name="T57" fmla="*/ 843 h 1785"/>
                    <a:gd name="T58" fmla="*/ 362 w 1751"/>
                    <a:gd name="T59" fmla="*/ 896 h 1785"/>
                    <a:gd name="T60" fmla="*/ 421 w 1751"/>
                    <a:gd name="T61" fmla="*/ 972 h 1785"/>
                    <a:gd name="T62" fmla="*/ 461 w 1751"/>
                    <a:gd name="T63" fmla="*/ 1091 h 1785"/>
                    <a:gd name="T64" fmla="*/ 483 w 1751"/>
                    <a:gd name="T65" fmla="*/ 1111 h 1785"/>
                    <a:gd name="T66" fmla="*/ 586 w 1751"/>
                    <a:gd name="T67" fmla="*/ 1115 h 1785"/>
                    <a:gd name="T68" fmla="*/ 630 w 1751"/>
                    <a:gd name="T69" fmla="*/ 1133 h 1785"/>
                    <a:gd name="T70" fmla="*/ 670 w 1751"/>
                    <a:gd name="T71" fmla="*/ 1195 h 1785"/>
                    <a:gd name="T72" fmla="*/ 684 w 1751"/>
                    <a:gd name="T73" fmla="*/ 1286 h 1785"/>
                    <a:gd name="T74" fmla="*/ 636 w 1751"/>
                    <a:gd name="T75" fmla="*/ 1342 h 1785"/>
                    <a:gd name="T76" fmla="*/ 574 w 1751"/>
                    <a:gd name="T77" fmla="*/ 1374 h 1785"/>
                    <a:gd name="T78" fmla="*/ 618 w 1751"/>
                    <a:gd name="T79" fmla="*/ 1471 h 1785"/>
                    <a:gd name="T80" fmla="*/ 594 w 1751"/>
                    <a:gd name="T81" fmla="*/ 1537 h 1785"/>
                    <a:gd name="T82" fmla="*/ 620 w 1751"/>
                    <a:gd name="T83" fmla="*/ 1598 h 1785"/>
                    <a:gd name="T84" fmla="*/ 753 w 1751"/>
                    <a:gd name="T85" fmla="*/ 1692 h 1785"/>
                    <a:gd name="T86" fmla="*/ 825 w 1751"/>
                    <a:gd name="T87" fmla="*/ 1692 h 1785"/>
                    <a:gd name="T88" fmla="*/ 914 w 1751"/>
                    <a:gd name="T89" fmla="*/ 1733 h 1785"/>
                    <a:gd name="T90" fmla="*/ 1034 w 1751"/>
                    <a:gd name="T91" fmla="*/ 1781 h 1785"/>
                    <a:gd name="T92" fmla="*/ 1125 w 1751"/>
                    <a:gd name="T93" fmla="*/ 1751 h 1785"/>
                    <a:gd name="T94" fmla="*/ 1167 w 1751"/>
                    <a:gd name="T95" fmla="*/ 1684 h 1785"/>
                    <a:gd name="T96" fmla="*/ 1177 w 1751"/>
                    <a:gd name="T97" fmla="*/ 1562 h 1785"/>
                    <a:gd name="T98" fmla="*/ 1105 w 1751"/>
                    <a:gd name="T99" fmla="*/ 1405 h 1785"/>
                    <a:gd name="T100" fmla="*/ 1089 w 1751"/>
                    <a:gd name="T101" fmla="*/ 1368 h 1785"/>
                    <a:gd name="T102" fmla="*/ 1105 w 1751"/>
                    <a:gd name="T103" fmla="*/ 1332 h 1785"/>
                    <a:gd name="T104" fmla="*/ 1167 w 1751"/>
                    <a:gd name="T105" fmla="*/ 1302 h 1785"/>
                    <a:gd name="T106" fmla="*/ 1189 w 1751"/>
                    <a:gd name="T107" fmla="*/ 1214 h 1785"/>
                    <a:gd name="T108" fmla="*/ 1209 w 1751"/>
                    <a:gd name="T109" fmla="*/ 1103 h 1785"/>
                    <a:gd name="T110" fmla="*/ 1205 w 1751"/>
                    <a:gd name="T111" fmla="*/ 1053 h 1785"/>
                    <a:gd name="T112" fmla="*/ 1387 w 1751"/>
                    <a:gd name="T113" fmla="*/ 1006 h 1785"/>
                    <a:gd name="T114" fmla="*/ 1519 w 1751"/>
                    <a:gd name="T115" fmla="*/ 978 h 1785"/>
                    <a:gd name="T116" fmla="*/ 1550 w 1751"/>
                    <a:gd name="T117" fmla="*/ 942 h 1785"/>
                    <a:gd name="T118" fmla="*/ 1594 w 1751"/>
                    <a:gd name="T119" fmla="*/ 942 h 1785"/>
                    <a:gd name="T120" fmla="*/ 1656 w 1751"/>
                    <a:gd name="T121" fmla="*/ 948 h 1785"/>
                    <a:gd name="T122" fmla="*/ 1741 w 1751"/>
                    <a:gd name="T123" fmla="*/ 841 h 1785"/>
                    <a:gd name="T124" fmla="*/ 1698 w 1751"/>
                    <a:gd name="T125" fmla="*/ 817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751" h="1785">
                      <a:moveTo>
                        <a:pt x="1698" y="817"/>
                      </a:moveTo>
                      <a:lnTo>
                        <a:pt x="1698" y="817"/>
                      </a:lnTo>
                      <a:lnTo>
                        <a:pt x="1698" y="817"/>
                      </a:lnTo>
                      <a:lnTo>
                        <a:pt x="1690" y="817"/>
                      </a:lnTo>
                      <a:lnTo>
                        <a:pt x="1690" y="817"/>
                      </a:lnTo>
                      <a:lnTo>
                        <a:pt x="1654" y="815"/>
                      </a:lnTo>
                      <a:lnTo>
                        <a:pt x="1622" y="809"/>
                      </a:lnTo>
                      <a:lnTo>
                        <a:pt x="1590" y="799"/>
                      </a:lnTo>
                      <a:lnTo>
                        <a:pt x="1562" y="787"/>
                      </a:lnTo>
                      <a:lnTo>
                        <a:pt x="1535" y="773"/>
                      </a:lnTo>
                      <a:lnTo>
                        <a:pt x="1509" y="755"/>
                      </a:lnTo>
                      <a:lnTo>
                        <a:pt x="1483" y="737"/>
                      </a:lnTo>
                      <a:lnTo>
                        <a:pt x="1459" y="719"/>
                      </a:lnTo>
                      <a:lnTo>
                        <a:pt x="1459" y="719"/>
                      </a:lnTo>
                      <a:lnTo>
                        <a:pt x="1449" y="708"/>
                      </a:lnTo>
                      <a:lnTo>
                        <a:pt x="1439" y="698"/>
                      </a:lnTo>
                      <a:lnTo>
                        <a:pt x="1433" y="686"/>
                      </a:lnTo>
                      <a:lnTo>
                        <a:pt x="1429" y="676"/>
                      </a:lnTo>
                      <a:lnTo>
                        <a:pt x="1427" y="666"/>
                      </a:lnTo>
                      <a:lnTo>
                        <a:pt x="1427" y="656"/>
                      </a:lnTo>
                      <a:lnTo>
                        <a:pt x="1429" y="640"/>
                      </a:lnTo>
                      <a:lnTo>
                        <a:pt x="1429" y="640"/>
                      </a:lnTo>
                      <a:lnTo>
                        <a:pt x="1433" y="626"/>
                      </a:lnTo>
                      <a:lnTo>
                        <a:pt x="1439" y="614"/>
                      </a:lnTo>
                      <a:lnTo>
                        <a:pt x="1451" y="592"/>
                      </a:lnTo>
                      <a:lnTo>
                        <a:pt x="1451" y="592"/>
                      </a:lnTo>
                      <a:lnTo>
                        <a:pt x="1447" y="552"/>
                      </a:lnTo>
                      <a:lnTo>
                        <a:pt x="1447" y="552"/>
                      </a:lnTo>
                      <a:lnTo>
                        <a:pt x="1429" y="519"/>
                      </a:lnTo>
                      <a:lnTo>
                        <a:pt x="1429" y="519"/>
                      </a:lnTo>
                      <a:lnTo>
                        <a:pt x="1423" y="509"/>
                      </a:lnTo>
                      <a:lnTo>
                        <a:pt x="1423" y="509"/>
                      </a:lnTo>
                      <a:lnTo>
                        <a:pt x="1403" y="507"/>
                      </a:lnTo>
                      <a:lnTo>
                        <a:pt x="1393" y="505"/>
                      </a:lnTo>
                      <a:lnTo>
                        <a:pt x="1381" y="503"/>
                      </a:lnTo>
                      <a:lnTo>
                        <a:pt x="1370" y="497"/>
                      </a:lnTo>
                      <a:lnTo>
                        <a:pt x="1358" y="491"/>
                      </a:lnTo>
                      <a:lnTo>
                        <a:pt x="1348" y="483"/>
                      </a:lnTo>
                      <a:lnTo>
                        <a:pt x="1338" y="471"/>
                      </a:lnTo>
                      <a:lnTo>
                        <a:pt x="1338" y="471"/>
                      </a:lnTo>
                      <a:lnTo>
                        <a:pt x="1322" y="463"/>
                      </a:lnTo>
                      <a:lnTo>
                        <a:pt x="1322" y="463"/>
                      </a:lnTo>
                      <a:lnTo>
                        <a:pt x="1302" y="461"/>
                      </a:lnTo>
                      <a:lnTo>
                        <a:pt x="1302" y="461"/>
                      </a:lnTo>
                      <a:lnTo>
                        <a:pt x="1274" y="455"/>
                      </a:lnTo>
                      <a:lnTo>
                        <a:pt x="1250" y="445"/>
                      </a:lnTo>
                      <a:lnTo>
                        <a:pt x="1226" y="431"/>
                      </a:lnTo>
                      <a:lnTo>
                        <a:pt x="1205" y="415"/>
                      </a:lnTo>
                      <a:lnTo>
                        <a:pt x="1185" y="395"/>
                      </a:lnTo>
                      <a:lnTo>
                        <a:pt x="1167" y="372"/>
                      </a:lnTo>
                      <a:lnTo>
                        <a:pt x="1151" y="346"/>
                      </a:lnTo>
                      <a:lnTo>
                        <a:pt x="1139" y="316"/>
                      </a:lnTo>
                      <a:lnTo>
                        <a:pt x="1139" y="316"/>
                      </a:lnTo>
                      <a:lnTo>
                        <a:pt x="1133" y="304"/>
                      </a:lnTo>
                      <a:lnTo>
                        <a:pt x="1123" y="290"/>
                      </a:lnTo>
                      <a:lnTo>
                        <a:pt x="1099" y="262"/>
                      </a:lnTo>
                      <a:lnTo>
                        <a:pt x="1099" y="262"/>
                      </a:lnTo>
                      <a:lnTo>
                        <a:pt x="1083" y="246"/>
                      </a:lnTo>
                      <a:lnTo>
                        <a:pt x="1069" y="228"/>
                      </a:lnTo>
                      <a:lnTo>
                        <a:pt x="1069" y="228"/>
                      </a:lnTo>
                      <a:lnTo>
                        <a:pt x="1059" y="218"/>
                      </a:lnTo>
                      <a:lnTo>
                        <a:pt x="1059" y="218"/>
                      </a:lnTo>
                      <a:lnTo>
                        <a:pt x="1049" y="207"/>
                      </a:lnTo>
                      <a:lnTo>
                        <a:pt x="1040" y="195"/>
                      </a:lnTo>
                      <a:lnTo>
                        <a:pt x="1032" y="179"/>
                      </a:lnTo>
                      <a:lnTo>
                        <a:pt x="1028" y="161"/>
                      </a:lnTo>
                      <a:lnTo>
                        <a:pt x="1028" y="161"/>
                      </a:lnTo>
                      <a:lnTo>
                        <a:pt x="1022" y="123"/>
                      </a:lnTo>
                      <a:lnTo>
                        <a:pt x="1018" y="83"/>
                      </a:lnTo>
                      <a:lnTo>
                        <a:pt x="1016" y="42"/>
                      </a:lnTo>
                      <a:lnTo>
                        <a:pt x="1016" y="0"/>
                      </a:lnTo>
                      <a:lnTo>
                        <a:pt x="1016" y="0"/>
                      </a:lnTo>
                      <a:lnTo>
                        <a:pt x="942" y="20"/>
                      </a:lnTo>
                      <a:lnTo>
                        <a:pt x="942" y="20"/>
                      </a:lnTo>
                      <a:lnTo>
                        <a:pt x="886" y="40"/>
                      </a:lnTo>
                      <a:lnTo>
                        <a:pt x="831" y="59"/>
                      </a:lnTo>
                      <a:lnTo>
                        <a:pt x="831" y="59"/>
                      </a:lnTo>
                      <a:lnTo>
                        <a:pt x="777" y="77"/>
                      </a:lnTo>
                      <a:lnTo>
                        <a:pt x="721" y="95"/>
                      </a:lnTo>
                      <a:lnTo>
                        <a:pt x="721" y="95"/>
                      </a:lnTo>
                      <a:lnTo>
                        <a:pt x="706" y="99"/>
                      </a:lnTo>
                      <a:lnTo>
                        <a:pt x="706" y="99"/>
                      </a:lnTo>
                      <a:lnTo>
                        <a:pt x="684" y="107"/>
                      </a:lnTo>
                      <a:lnTo>
                        <a:pt x="666" y="113"/>
                      </a:lnTo>
                      <a:lnTo>
                        <a:pt x="652" y="123"/>
                      </a:lnTo>
                      <a:lnTo>
                        <a:pt x="646" y="129"/>
                      </a:lnTo>
                      <a:lnTo>
                        <a:pt x="642" y="137"/>
                      </a:lnTo>
                      <a:lnTo>
                        <a:pt x="642" y="137"/>
                      </a:lnTo>
                      <a:lnTo>
                        <a:pt x="634" y="145"/>
                      </a:lnTo>
                      <a:lnTo>
                        <a:pt x="626" y="151"/>
                      </a:lnTo>
                      <a:lnTo>
                        <a:pt x="618" y="157"/>
                      </a:lnTo>
                      <a:lnTo>
                        <a:pt x="608" y="159"/>
                      </a:lnTo>
                      <a:lnTo>
                        <a:pt x="590" y="163"/>
                      </a:lnTo>
                      <a:lnTo>
                        <a:pt x="574" y="163"/>
                      </a:lnTo>
                      <a:lnTo>
                        <a:pt x="574" y="163"/>
                      </a:lnTo>
                      <a:lnTo>
                        <a:pt x="566" y="163"/>
                      </a:lnTo>
                      <a:lnTo>
                        <a:pt x="566" y="163"/>
                      </a:lnTo>
                      <a:lnTo>
                        <a:pt x="560" y="163"/>
                      </a:lnTo>
                      <a:lnTo>
                        <a:pt x="560" y="163"/>
                      </a:lnTo>
                      <a:lnTo>
                        <a:pt x="547" y="163"/>
                      </a:lnTo>
                      <a:lnTo>
                        <a:pt x="537" y="165"/>
                      </a:lnTo>
                      <a:lnTo>
                        <a:pt x="527" y="169"/>
                      </a:lnTo>
                      <a:lnTo>
                        <a:pt x="521" y="173"/>
                      </a:lnTo>
                      <a:lnTo>
                        <a:pt x="515" y="177"/>
                      </a:lnTo>
                      <a:lnTo>
                        <a:pt x="513" y="183"/>
                      </a:lnTo>
                      <a:lnTo>
                        <a:pt x="507" y="195"/>
                      </a:lnTo>
                      <a:lnTo>
                        <a:pt x="507" y="195"/>
                      </a:lnTo>
                      <a:lnTo>
                        <a:pt x="501" y="209"/>
                      </a:lnTo>
                      <a:lnTo>
                        <a:pt x="493" y="220"/>
                      </a:lnTo>
                      <a:lnTo>
                        <a:pt x="485" y="230"/>
                      </a:lnTo>
                      <a:lnTo>
                        <a:pt x="475" y="240"/>
                      </a:lnTo>
                      <a:lnTo>
                        <a:pt x="463" y="246"/>
                      </a:lnTo>
                      <a:lnTo>
                        <a:pt x="451" y="252"/>
                      </a:lnTo>
                      <a:lnTo>
                        <a:pt x="435" y="254"/>
                      </a:lnTo>
                      <a:lnTo>
                        <a:pt x="421" y="256"/>
                      </a:lnTo>
                      <a:lnTo>
                        <a:pt x="421" y="256"/>
                      </a:lnTo>
                      <a:lnTo>
                        <a:pt x="397" y="254"/>
                      </a:lnTo>
                      <a:lnTo>
                        <a:pt x="397" y="254"/>
                      </a:lnTo>
                      <a:lnTo>
                        <a:pt x="298" y="242"/>
                      </a:lnTo>
                      <a:lnTo>
                        <a:pt x="298" y="242"/>
                      </a:lnTo>
                      <a:lnTo>
                        <a:pt x="256" y="236"/>
                      </a:lnTo>
                      <a:lnTo>
                        <a:pt x="256" y="236"/>
                      </a:lnTo>
                      <a:lnTo>
                        <a:pt x="238" y="232"/>
                      </a:lnTo>
                      <a:lnTo>
                        <a:pt x="220" y="228"/>
                      </a:lnTo>
                      <a:lnTo>
                        <a:pt x="220" y="228"/>
                      </a:lnTo>
                      <a:lnTo>
                        <a:pt x="213" y="236"/>
                      </a:lnTo>
                      <a:lnTo>
                        <a:pt x="213" y="236"/>
                      </a:lnTo>
                      <a:lnTo>
                        <a:pt x="197" y="248"/>
                      </a:lnTo>
                      <a:lnTo>
                        <a:pt x="187" y="258"/>
                      </a:lnTo>
                      <a:lnTo>
                        <a:pt x="183" y="26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3" y="290"/>
                      </a:lnTo>
                      <a:lnTo>
                        <a:pt x="189" y="306"/>
                      </a:lnTo>
                      <a:lnTo>
                        <a:pt x="189" y="306"/>
                      </a:lnTo>
                      <a:lnTo>
                        <a:pt x="191" y="318"/>
                      </a:lnTo>
                      <a:lnTo>
                        <a:pt x="189" y="330"/>
                      </a:lnTo>
                      <a:lnTo>
                        <a:pt x="185" y="342"/>
                      </a:lnTo>
                      <a:lnTo>
                        <a:pt x="177" y="350"/>
                      </a:lnTo>
                      <a:lnTo>
                        <a:pt x="177" y="350"/>
                      </a:lnTo>
                      <a:lnTo>
                        <a:pt x="143" y="378"/>
                      </a:lnTo>
                      <a:lnTo>
                        <a:pt x="143" y="378"/>
                      </a:lnTo>
                      <a:lnTo>
                        <a:pt x="111" y="405"/>
                      </a:lnTo>
                      <a:lnTo>
                        <a:pt x="95" y="419"/>
                      </a:lnTo>
                      <a:lnTo>
                        <a:pt x="81" y="433"/>
                      </a:lnTo>
                      <a:lnTo>
                        <a:pt x="81" y="433"/>
                      </a:lnTo>
                      <a:lnTo>
                        <a:pt x="73" y="441"/>
                      </a:lnTo>
                      <a:lnTo>
                        <a:pt x="71" y="447"/>
                      </a:lnTo>
                      <a:lnTo>
                        <a:pt x="71" y="455"/>
                      </a:lnTo>
                      <a:lnTo>
                        <a:pt x="73" y="463"/>
                      </a:lnTo>
                      <a:lnTo>
                        <a:pt x="77" y="475"/>
                      </a:lnTo>
                      <a:lnTo>
                        <a:pt x="83" y="489"/>
                      </a:lnTo>
                      <a:lnTo>
                        <a:pt x="95" y="505"/>
                      </a:lnTo>
                      <a:lnTo>
                        <a:pt x="95" y="505"/>
                      </a:lnTo>
                      <a:lnTo>
                        <a:pt x="99" y="513"/>
                      </a:lnTo>
                      <a:lnTo>
                        <a:pt x="101" y="521"/>
                      </a:lnTo>
                      <a:lnTo>
                        <a:pt x="103" y="527"/>
                      </a:lnTo>
                      <a:lnTo>
                        <a:pt x="103" y="535"/>
                      </a:lnTo>
                      <a:lnTo>
                        <a:pt x="101" y="543"/>
                      </a:lnTo>
                      <a:lnTo>
                        <a:pt x="97" y="548"/>
                      </a:lnTo>
                      <a:lnTo>
                        <a:pt x="93" y="556"/>
                      </a:lnTo>
                      <a:lnTo>
                        <a:pt x="87" y="560"/>
                      </a:lnTo>
                      <a:lnTo>
                        <a:pt x="87" y="560"/>
                      </a:lnTo>
                      <a:lnTo>
                        <a:pt x="63" y="582"/>
                      </a:lnTo>
                      <a:lnTo>
                        <a:pt x="46" y="602"/>
                      </a:lnTo>
                      <a:lnTo>
                        <a:pt x="34" y="620"/>
                      </a:lnTo>
                      <a:lnTo>
                        <a:pt x="28" y="638"/>
                      </a:lnTo>
                      <a:lnTo>
                        <a:pt x="26" y="652"/>
                      </a:lnTo>
                      <a:lnTo>
                        <a:pt x="28" y="666"/>
                      </a:lnTo>
                      <a:lnTo>
                        <a:pt x="32" y="680"/>
                      </a:lnTo>
                      <a:lnTo>
                        <a:pt x="40" y="692"/>
                      </a:lnTo>
                      <a:lnTo>
                        <a:pt x="40" y="692"/>
                      </a:lnTo>
                      <a:lnTo>
                        <a:pt x="44" y="702"/>
                      </a:lnTo>
                      <a:lnTo>
                        <a:pt x="44" y="713"/>
                      </a:lnTo>
                      <a:lnTo>
                        <a:pt x="44" y="723"/>
                      </a:lnTo>
                      <a:lnTo>
                        <a:pt x="40" y="733"/>
                      </a:lnTo>
                      <a:lnTo>
                        <a:pt x="40" y="733"/>
                      </a:lnTo>
                      <a:lnTo>
                        <a:pt x="22" y="761"/>
                      </a:lnTo>
                      <a:lnTo>
                        <a:pt x="22" y="761"/>
                      </a:lnTo>
                      <a:lnTo>
                        <a:pt x="0" y="801"/>
                      </a:lnTo>
                      <a:lnTo>
                        <a:pt x="0" y="801"/>
                      </a:lnTo>
                      <a:lnTo>
                        <a:pt x="0" y="803"/>
                      </a:lnTo>
                      <a:lnTo>
                        <a:pt x="0" y="803"/>
                      </a:lnTo>
                      <a:lnTo>
                        <a:pt x="14" y="809"/>
                      </a:lnTo>
                      <a:lnTo>
                        <a:pt x="28" y="817"/>
                      </a:lnTo>
                      <a:lnTo>
                        <a:pt x="28" y="817"/>
                      </a:lnTo>
                      <a:lnTo>
                        <a:pt x="40" y="827"/>
                      </a:lnTo>
                      <a:lnTo>
                        <a:pt x="51" y="833"/>
                      </a:lnTo>
                      <a:lnTo>
                        <a:pt x="63" y="839"/>
                      </a:lnTo>
                      <a:lnTo>
                        <a:pt x="77" y="845"/>
                      </a:lnTo>
                      <a:lnTo>
                        <a:pt x="91" y="849"/>
                      </a:lnTo>
                      <a:lnTo>
                        <a:pt x="107" y="851"/>
                      </a:lnTo>
                      <a:lnTo>
                        <a:pt x="141" y="853"/>
                      </a:lnTo>
                      <a:lnTo>
                        <a:pt x="141" y="853"/>
                      </a:lnTo>
                      <a:lnTo>
                        <a:pt x="179" y="851"/>
                      </a:lnTo>
                      <a:lnTo>
                        <a:pt x="218" y="847"/>
                      </a:lnTo>
                      <a:lnTo>
                        <a:pt x="230" y="847"/>
                      </a:lnTo>
                      <a:lnTo>
                        <a:pt x="232" y="845"/>
                      </a:lnTo>
                      <a:lnTo>
                        <a:pt x="232" y="845"/>
                      </a:lnTo>
                      <a:lnTo>
                        <a:pt x="258" y="843"/>
                      </a:lnTo>
                      <a:lnTo>
                        <a:pt x="280" y="843"/>
                      </a:lnTo>
                      <a:lnTo>
                        <a:pt x="280" y="843"/>
                      </a:lnTo>
                      <a:lnTo>
                        <a:pt x="300" y="843"/>
                      </a:lnTo>
                      <a:lnTo>
                        <a:pt x="318" y="849"/>
                      </a:lnTo>
                      <a:lnTo>
                        <a:pt x="332" y="857"/>
                      </a:lnTo>
                      <a:lnTo>
                        <a:pt x="344" y="867"/>
                      </a:lnTo>
                      <a:lnTo>
                        <a:pt x="352" y="880"/>
                      </a:lnTo>
                      <a:lnTo>
                        <a:pt x="362" y="896"/>
                      </a:lnTo>
                      <a:lnTo>
                        <a:pt x="378" y="932"/>
                      </a:lnTo>
                      <a:lnTo>
                        <a:pt x="378" y="934"/>
                      </a:lnTo>
                      <a:lnTo>
                        <a:pt x="378" y="934"/>
                      </a:lnTo>
                      <a:lnTo>
                        <a:pt x="385" y="948"/>
                      </a:lnTo>
                      <a:lnTo>
                        <a:pt x="385" y="948"/>
                      </a:lnTo>
                      <a:lnTo>
                        <a:pt x="405" y="960"/>
                      </a:lnTo>
                      <a:lnTo>
                        <a:pt x="421" y="972"/>
                      </a:lnTo>
                      <a:lnTo>
                        <a:pt x="435" y="988"/>
                      </a:lnTo>
                      <a:lnTo>
                        <a:pt x="445" y="1004"/>
                      </a:lnTo>
                      <a:lnTo>
                        <a:pt x="453" y="1024"/>
                      </a:lnTo>
                      <a:lnTo>
                        <a:pt x="459" y="1044"/>
                      </a:lnTo>
                      <a:lnTo>
                        <a:pt x="461" y="1067"/>
                      </a:lnTo>
                      <a:lnTo>
                        <a:pt x="461" y="1091"/>
                      </a:lnTo>
                      <a:lnTo>
                        <a:pt x="461" y="1091"/>
                      </a:lnTo>
                      <a:lnTo>
                        <a:pt x="461" y="1103"/>
                      </a:lnTo>
                      <a:lnTo>
                        <a:pt x="463" y="1107"/>
                      </a:lnTo>
                      <a:lnTo>
                        <a:pt x="463" y="1107"/>
                      </a:lnTo>
                      <a:lnTo>
                        <a:pt x="469" y="1109"/>
                      </a:lnTo>
                      <a:lnTo>
                        <a:pt x="481" y="1111"/>
                      </a:lnTo>
                      <a:lnTo>
                        <a:pt x="481" y="1111"/>
                      </a:lnTo>
                      <a:lnTo>
                        <a:pt x="483" y="1111"/>
                      </a:lnTo>
                      <a:lnTo>
                        <a:pt x="483" y="1111"/>
                      </a:lnTo>
                      <a:lnTo>
                        <a:pt x="509" y="1111"/>
                      </a:lnTo>
                      <a:lnTo>
                        <a:pt x="509" y="1111"/>
                      </a:lnTo>
                      <a:lnTo>
                        <a:pt x="525" y="1111"/>
                      </a:lnTo>
                      <a:lnTo>
                        <a:pt x="525" y="1111"/>
                      </a:lnTo>
                      <a:lnTo>
                        <a:pt x="558" y="1113"/>
                      </a:lnTo>
                      <a:lnTo>
                        <a:pt x="586" y="1115"/>
                      </a:lnTo>
                      <a:lnTo>
                        <a:pt x="598" y="1117"/>
                      </a:lnTo>
                      <a:lnTo>
                        <a:pt x="608" y="1121"/>
                      </a:lnTo>
                      <a:lnTo>
                        <a:pt x="620" y="1125"/>
                      </a:lnTo>
                      <a:lnTo>
                        <a:pt x="628" y="1131"/>
                      </a:lnTo>
                      <a:lnTo>
                        <a:pt x="628" y="1131"/>
                      </a:lnTo>
                      <a:lnTo>
                        <a:pt x="630" y="1133"/>
                      </a:lnTo>
                      <a:lnTo>
                        <a:pt x="630" y="1133"/>
                      </a:lnTo>
                      <a:lnTo>
                        <a:pt x="636" y="1133"/>
                      </a:lnTo>
                      <a:lnTo>
                        <a:pt x="636" y="1133"/>
                      </a:lnTo>
                      <a:lnTo>
                        <a:pt x="638" y="1139"/>
                      </a:lnTo>
                      <a:lnTo>
                        <a:pt x="638" y="1139"/>
                      </a:lnTo>
                      <a:lnTo>
                        <a:pt x="650" y="1153"/>
                      </a:lnTo>
                      <a:lnTo>
                        <a:pt x="660" y="1173"/>
                      </a:lnTo>
                      <a:lnTo>
                        <a:pt x="670" y="1195"/>
                      </a:lnTo>
                      <a:lnTo>
                        <a:pt x="680" y="1222"/>
                      </a:lnTo>
                      <a:lnTo>
                        <a:pt x="680" y="1222"/>
                      </a:lnTo>
                      <a:lnTo>
                        <a:pt x="684" y="1238"/>
                      </a:lnTo>
                      <a:lnTo>
                        <a:pt x="686" y="1252"/>
                      </a:lnTo>
                      <a:lnTo>
                        <a:pt x="688" y="1264"/>
                      </a:lnTo>
                      <a:lnTo>
                        <a:pt x="686" y="1276"/>
                      </a:lnTo>
                      <a:lnTo>
                        <a:pt x="684" y="1286"/>
                      </a:lnTo>
                      <a:lnTo>
                        <a:pt x="682" y="1296"/>
                      </a:lnTo>
                      <a:lnTo>
                        <a:pt x="674" y="1310"/>
                      </a:lnTo>
                      <a:lnTo>
                        <a:pt x="674" y="1310"/>
                      </a:lnTo>
                      <a:lnTo>
                        <a:pt x="664" y="1324"/>
                      </a:lnTo>
                      <a:lnTo>
                        <a:pt x="656" y="1330"/>
                      </a:lnTo>
                      <a:lnTo>
                        <a:pt x="646" y="1338"/>
                      </a:lnTo>
                      <a:lnTo>
                        <a:pt x="636" y="1342"/>
                      </a:lnTo>
                      <a:lnTo>
                        <a:pt x="622" y="1348"/>
                      </a:lnTo>
                      <a:lnTo>
                        <a:pt x="608" y="1352"/>
                      </a:lnTo>
                      <a:lnTo>
                        <a:pt x="590" y="1354"/>
                      </a:lnTo>
                      <a:lnTo>
                        <a:pt x="590" y="1354"/>
                      </a:lnTo>
                      <a:lnTo>
                        <a:pt x="566" y="1358"/>
                      </a:lnTo>
                      <a:lnTo>
                        <a:pt x="566" y="1358"/>
                      </a:lnTo>
                      <a:lnTo>
                        <a:pt x="574" y="1374"/>
                      </a:lnTo>
                      <a:lnTo>
                        <a:pt x="574" y="1374"/>
                      </a:lnTo>
                      <a:lnTo>
                        <a:pt x="580" y="1387"/>
                      </a:lnTo>
                      <a:lnTo>
                        <a:pt x="580" y="1387"/>
                      </a:lnTo>
                      <a:lnTo>
                        <a:pt x="594" y="1417"/>
                      </a:lnTo>
                      <a:lnTo>
                        <a:pt x="608" y="1447"/>
                      </a:lnTo>
                      <a:lnTo>
                        <a:pt x="608" y="1447"/>
                      </a:lnTo>
                      <a:lnTo>
                        <a:pt x="618" y="1471"/>
                      </a:lnTo>
                      <a:lnTo>
                        <a:pt x="618" y="1471"/>
                      </a:lnTo>
                      <a:lnTo>
                        <a:pt x="622" y="1481"/>
                      </a:lnTo>
                      <a:lnTo>
                        <a:pt x="622" y="1493"/>
                      </a:lnTo>
                      <a:lnTo>
                        <a:pt x="620" y="1503"/>
                      </a:lnTo>
                      <a:lnTo>
                        <a:pt x="614" y="1513"/>
                      </a:lnTo>
                      <a:lnTo>
                        <a:pt x="614" y="1513"/>
                      </a:lnTo>
                      <a:lnTo>
                        <a:pt x="594" y="1537"/>
                      </a:lnTo>
                      <a:lnTo>
                        <a:pt x="594" y="1537"/>
                      </a:lnTo>
                      <a:lnTo>
                        <a:pt x="572" y="1566"/>
                      </a:lnTo>
                      <a:lnTo>
                        <a:pt x="572" y="1566"/>
                      </a:lnTo>
                      <a:lnTo>
                        <a:pt x="588" y="1572"/>
                      </a:lnTo>
                      <a:lnTo>
                        <a:pt x="602" y="1582"/>
                      </a:lnTo>
                      <a:lnTo>
                        <a:pt x="614" y="1590"/>
                      </a:lnTo>
                      <a:lnTo>
                        <a:pt x="620" y="1598"/>
                      </a:lnTo>
                      <a:lnTo>
                        <a:pt x="620" y="1598"/>
                      </a:lnTo>
                      <a:lnTo>
                        <a:pt x="660" y="1636"/>
                      </a:lnTo>
                      <a:lnTo>
                        <a:pt x="678" y="1654"/>
                      </a:lnTo>
                      <a:lnTo>
                        <a:pt x="696" y="1666"/>
                      </a:lnTo>
                      <a:lnTo>
                        <a:pt x="714" y="1678"/>
                      </a:lnTo>
                      <a:lnTo>
                        <a:pt x="733" y="1686"/>
                      </a:lnTo>
                      <a:lnTo>
                        <a:pt x="753" y="1692"/>
                      </a:lnTo>
                      <a:lnTo>
                        <a:pt x="773" y="1692"/>
                      </a:lnTo>
                      <a:lnTo>
                        <a:pt x="773" y="1692"/>
                      </a:lnTo>
                      <a:lnTo>
                        <a:pt x="797" y="1692"/>
                      </a:lnTo>
                      <a:lnTo>
                        <a:pt x="797" y="1692"/>
                      </a:lnTo>
                      <a:lnTo>
                        <a:pt x="809" y="1690"/>
                      </a:lnTo>
                      <a:lnTo>
                        <a:pt x="809" y="1690"/>
                      </a:lnTo>
                      <a:lnTo>
                        <a:pt x="825" y="1692"/>
                      </a:lnTo>
                      <a:lnTo>
                        <a:pt x="839" y="1696"/>
                      </a:lnTo>
                      <a:lnTo>
                        <a:pt x="839" y="1696"/>
                      </a:lnTo>
                      <a:lnTo>
                        <a:pt x="855" y="1698"/>
                      </a:lnTo>
                      <a:lnTo>
                        <a:pt x="869" y="1704"/>
                      </a:lnTo>
                      <a:lnTo>
                        <a:pt x="869" y="1704"/>
                      </a:lnTo>
                      <a:lnTo>
                        <a:pt x="914" y="1733"/>
                      </a:lnTo>
                      <a:lnTo>
                        <a:pt x="914" y="1733"/>
                      </a:lnTo>
                      <a:lnTo>
                        <a:pt x="932" y="1741"/>
                      </a:lnTo>
                      <a:lnTo>
                        <a:pt x="932" y="1741"/>
                      </a:lnTo>
                      <a:lnTo>
                        <a:pt x="976" y="1765"/>
                      </a:lnTo>
                      <a:lnTo>
                        <a:pt x="1000" y="1775"/>
                      </a:lnTo>
                      <a:lnTo>
                        <a:pt x="1022" y="1785"/>
                      </a:lnTo>
                      <a:lnTo>
                        <a:pt x="1022" y="1785"/>
                      </a:lnTo>
                      <a:lnTo>
                        <a:pt x="1034" y="1781"/>
                      </a:lnTo>
                      <a:lnTo>
                        <a:pt x="1057" y="1771"/>
                      </a:lnTo>
                      <a:lnTo>
                        <a:pt x="1057" y="1771"/>
                      </a:lnTo>
                      <a:lnTo>
                        <a:pt x="1077" y="1761"/>
                      </a:lnTo>
                      <a:lnTo>
                        <a:pt x="1093" y="1755"/>
                      </a:lnTo>
                      <a:lnTo>
                        <a:pt x="1109" y="1753"/>
                      </a:lnTo>
                      <a:lnTo>
                        <a:pt x="1125" y="1751"/>
                      </a:lnTo>
                      <a:lnTo>
                        <a:pt x="1125" y="1751"/>
                      </a:lnTo>
                      <a:lnTo>
                        <a:pt x="1141" y="1753"/>
                      </a:lnTo>
                      <a:lnTo>
                        <a:pt x="1157" y="1757"/>
                      </a:lnTo>
                      <a:lnTo>
                        <a:pt x="1157" y="1757"/>
                      </a:lnTo>
                      <a:lnTo>
                        <a:pt x="1161" y="1753"/>
                      </a:lnTo>
                      <a:lnTo>
                        <a:pt x="1161" y="1753"/>
                      </a:lnTo>
                      <a:lnTo>
                        <a:pt x="1163" y="1717"/>
                      </a:lnTo>
                      <a:lnTo>
                        <a:pt x="1167" y="1684"/>
                      </a:lnTo>
                      <a:lnTo>
                        <a:pt x="1173" y="1648"/>
                      </a:lnTo>
                      <a:lnTo>
                        <a:pt x="1183" y="1614"/>
                      </a:lnTo>
                      <a:lnTo>
                        <a:pt x="1183" y="1614"/>
                      </a:lnTo>
                      <a:lnTo>
                        <a:pt x="1183" y="1592"/>
                      </a:lnTo>
                      <a:lnTo>
                        <a:pt x="1183" y="1592"/>
                      </a:lnTo>
                      <a:lnTo>
                        <a:pt x="1177" y="1562"/>
                      </a:lnTo>
                      <a:lnTo>
                        <a:pt x="1177" y="1562"/>
                      </a:lnTo>
                      <a:lnTo>
                        <a:pt x="1167" y="1515"/>
                      </a:lnTo>
                      <a:lnTo>
                        <a:pt x="1163" y="1493"/>
                      </a:lnTo>
                      <a:lnTo>
                        <a:pt x="1155" y="1471"/>
                      </a:lnTo>
                      <a:lnTo>
                        <a:pt x="1147" y="1453"/>
                      </a:lnTo>
                      <a:lnTo>
                        <a:pt x="1135" y="1435"/>
                      </a:lnTo>
                      <a:lnTo>
                        <a:pt x="1123" y="1419"/>
                      </a:lnTo>
                      <a:lnTo>
                        <a:pt x="1105" y="1405"/>
                      </a:lnTo>
                      <a:lnTo>
                        <a:pt x="1105" y="1405"/>
                      </a:lnTo>
                      <a:lnTo>
                        <a:pt x="1101" y="1401"/>
                      </a:lnTo>
                      <a:lnTo>
                        <a:pt x="1095" y="1395"/>
                      </a:lnTo>
                      <a:lnTo>
                        <a:pt x="1091" y="1389"/>
                      </a:lnTo>
                      <a:lnTo>
                        <a:pt x="1089" y="1381"/>
                      </a:lnTo>
                      <a:lnTo>
                        <a:pt x="1089" y="1376"/>
                      </a:lnTo>
                      <a:lnTo>
                        <a:pt x="1089" y="1368"/>
                      </a:lnTo>
                      <a:lnTo>
                        <a:pt x="1089" y="1362"/>
                      </a:lnTo>
                      <a:lnTo>
                        <a:pt x="1093" y="1354"/>
                      </a:lnTo>
                      <a:lnTo>
                        <a:pt x="1093" y="1354"/>
                      </a:lnTo>
                      <a:lnTo>
                        <a:pt x="1095" y="1348"/>
                      </a:lnTo>
                      <a:lnTo>
                        <a:pt x="1095" y="1348"/>
                      </a:lnTo>
                      <a:lnTo>
                        <a:pt x="1099" y="1340"/>
                      </a:lnTo>
                      <a:lnTo>
                        <a:pt x="1105" y="1332"/>
                      </a:lnTo>
                      <a:lnTo>
                        <a:pt x="1115" y="1322"/>
                      </a:lnTo>
                      <a:lnTo>
                        <a:pt x="1121" y="1320"/>
                      </a:lnTo>
                      <a:lnTo>
                        <a:pt x="1129" y="1318"/>
                      </a:lnTo>
                      <a:lnTo>
                        <a:pt x="1129" y="1318"/>
                      </a:lnTo>
                      <a:lnTo>
                        <a:pt x="1145" y="1314"/>
                      </a:lnTo>
                      <a:lnTo>
                        <a:pt x="1157" y="1310"/>
                      </a:lnTo>
                      <a:lnTo>
                        <a:pt x="1167" y="1302"/>
                      </a:lnTo>
                      <a:lnTo>
                        <a:pt x="1177" y="1294"/>
                      </a:lnTo>
                      <a:lnTo>
                        <a:pt x="1183" y="1282"/>
                      </a:lnTo>
                      <a:lnTo>
                        <a:pt x="1187" y="1268"/>
                      </a:lnTo>
                      <a:lnTo>
                        <a:pt x="1189" y="1248"/>
                      </a:lnTo>
                      <a:lnTo>
                        <a:pt x="1189" y="1226"/>
                      </a:lnTo>
                      <a:lnTo>
                        <a:pt x="1189" y="1226"/>
                      </a:lnTo>
                      <a:lnTo>
                        <a:pt x="1189" y="1214"/>
                      </a:lnTo>
                      <a:lnTo>
                        <a:pt x="1189" y="1205"/>
                      </a:lnTo>
                      <a:lnTo>
                        <a:pt x="1193" y="1187"/>
                      </a:lnTo>
                      <a:lnTo>
                        <a:pt x="1193" y="1187"/>
                      </a:lnTo>
                      <a:lnTo>
                        <a:pt x="1197" y="1179"/>
                      </a:lnTo>
                      <a:lnTo>
                        <a:pt x="1197" y="1179"/>
                      </a:lnTo>
                      <a:lnTo>
                        <a:pt x="1209" y="1109"/>
                      </a:lnTo>
                      <a:lnTo>
                        <a:pt x="1209" y="1103"/>
                      </a:lnTo>
                      <a:lnTo>
                        <a:pt x="1209" y="1103"/>
                      </a:lnTo>
                      <a:lnTo>
                        <a:pt x="1203" y="1095"/>
                      </a:lnTo>
                      <a:lnTo>
                        <a:pt x="1201" y="1085"/>
                      </a:lnTo>
                      <a:lnTo>
                        <a:pt x="1199" y="1075"/>
                      </a:lnTo>
                      <a:lnTo>
                        <a:pt x="1201" y="1063"/>
                      </a:lnTo>
                      <a:lnTo>
                        <a:pt x="1201" y="1063"/>
                      </a:lnTo>
                      <a:lnTo>
                        <a:pt x="1205" y="1053"/>
                      </a:lnTo>
                      <a:lnTo>
                        <a:pt x="1213" y="1045"/>
                      </a:lnTo>
                      <a:lnTo>
                        <a:pt x="1220" y="1040"/>
                      </a:lnTo>
                      <a:lnTo>
                        <a:pt x="1232" y="1036"/>
                      </a:lnTo>
                      <a:lnTo>
                        <a:pt x="1280" y="1028"/>
                      </a:lnTo>
                      <a:lnTo>
                        <a:pt x="1280" y="1028"/>
                      </a:lnTo>
                      <a:lnTo>
                        <a:pt x="1387" y="1006"/>
                      </a:lnTo>
                      <a:lnTo>
                        <a:pt x="1387" y="1006"/>
                      </a:lnTo>
                      <a:lnTo>
                        <a:pt x="1429" y="998"/>
                      </a:lnTo>
                      <a:lnTo>
                        <a:pt x="1429" y="998"/>
                      </a:lnTo>
                      <a:lnTo>
                        <a:pt x="1473" y="990"/>
                      </a:lnTo>
                      <a:lnTo>
                        <a:pt x="1515" y="982"/>
                      </a:lnTo>
                      <a:lnTo>
                        <a:pt x="1515" y="982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29" y="958"/>
                      </a:lnTo>
                      <a:lnTo>
                        <a:pt x="1529" y="958"/>
                      </a:lnTo>
                      <a:lnTo>
                        <a:pt x="1535" y="952"/>
                      </a:lnTo>
                      <a:lnTo>
                        <a:pt x="1543" y="946"/>
                      </a:lnTo>
                      <a:lnTo>
                        <a:pt x="1550" y="942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74" y="938"/>
                      </a:lnTo>
                      <a:lnTo>
                        <a:pt x="1574" y="938"/>
                      </a:lnTo>
                      <a:lnTo>
                        <a:pt x="1584" y="938"/>
                      </a:lnTo>
                      <a:lnTo>
                        <a:pt x="1594" y="942"/>
                      </a:lnTo>
                      <a:lnTo>
                        <a:pt x="1594" y="942"/>
                      </a:lnTo>
                      <a:lnTo>
                        <a:pt x="1620" y="950"/>
                      </a:lnTo>
                      <a:lnTo>
                        <a:pt x="1632" y="954"/>
                      </a:lnTo>
                      <a:lnTo>
                        <a:pt x="1642" y="954"/>
                      </a:lnTo>
                      <a:lnTo>
                        <a:pt x="1642" y="954"/>
                      </a:lnTo>
                      <a:lnTo>
                        <a:pt x="1648" y="954"/>
                      </a:lnTo>
                      <a:lnTo>
                        <a:pt x="1656" y="948"/>
                      </a:lnTo>
                      <a:lnTo>
                        <a:pt x="1668" y="934"/>
                      </a:lnTo>
                      <a:lnTo>
                        <a:pt x="1684" y="910"/>
                      </a:lnTo>
                      <a:lnTo>
                        <a:pt x="1684" y="910"/>
                      </a:lnTo>
                      <a:lnTo>
                        <a:pt x="1698" y="888"/>
                      </a:lnTo>
                      <a:lnTo>
                        <a:pt x="1713" y="867"/>
                      </a:lnTo>
                      <a:lnTo>
                        <a:pt x="1731" y="849"/>
                      </a:lnTo>
                      <a:lnTo>
                        <a:pt x="1741" y="841"/>
                      </a:lnTo>
                      <a:lnTo>
                        <a:pt x="1751" y="833"/>
                      </a:lnTo>
                      <a:lnTo>
                        <a:pt x="1751" y="833"/>
                      </a:lnTo>
                      <a:lnTo>
                        <a:pt x="1735" y="829"/>
                      </a:lnTo>
                      <a:lnTo>
                        <a:pt x="1721" y="825"/>
                      </a:lnTo>
                      <a:lnTo>
                        <a:pt x="1721" y="825"/>
                      </a:lnTo>
                      <a:lnTo>
                        <a:pt x="1708" y="819"/>
                      </a:lnTo>
                      <a:lnTo>
                        <a:pt x="1698" y="817"/>
                      </a:lnTo>
                      <a:lnTo>
                        <a:pt x="1698" y="81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49" name="Freeform 6">
                  <a:extLst>
                    <a:ext uri="{FF2B5EF4-FFF2-40B4-BE49-F238E27FC236}">
                      <a16:creationId xmlns:a16="http://schemas.microsoft.com/office/drawing/2014/main" id="{AA61EF8C-6086-0B20-5484-7340286217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92213" y="1446213"/>
                  <a:ext cx="2333625" cy="2914650"/>
                </a:xfrm>
                <a:custGeom>
                  <a:avLst/>
                  <a:gdLst>
                    <a:gd name="T0" fmla="*/ 1014 w 1470"/>
                    <a:gd name="T1" fmla="*/ 1669 h 1836"/>
                    <a:gd name="T2" fmla="*/ 1050 w 1470"/>
                    <a:gd name="T3" fmla="*/ 1636 h 1836"/>
                    <a:gd name="T4" fmla="*/ 1096 w 1470"/>
                    <a:gd name="T5" fmla="*/ 1620 h 1836"/>
                    <a:gd name="T6" fmla="*/ 1126 w 1470"/>
                    <a:gd name="T7" fmla="*/ 1618 h 1836"/>
                    <a:gd name="T8" fmla="*/ 1136 w 1470"/>
                    <a:gd name="T9" fmla="*/ 1500 h 1836"/>
                    <a:gd name="T10" fmla="*/ 1173 w 1470"/>
                    <a:gd name="T11" fmla="*/ 1343 h 1836"/>
                    <a:gd name="T12" fmla="*/ 1233 w 1470"/>
                    <a:gd name="T13" fmla="*/ 1318 h 1836"/>
                    <a:gd name="T14" fmla="*/ 1307 w 1470"/>
                    <a:gd name="T15" fmla="*/ 1300 h 1836"/>
                    <a:gd name="T16" fmla="*/ 1305 w 1470"/>
                    <a:gd name="T17" fmla="*/ 1220 h 1836"/>
                    <a:gd name="T18" fmla="*/ 1326 w 1470"/>
                    <a:gd name="T19" fmla="*/ 1161 h 1836"/>
                    <a:gd name="T20" fmla="*/ 1390 w 1470"/>
                    <a:gd name="T21" fmla="*/ 1127 h 1836"/>
                    <a:gd name="T22" fmla="*/ 1466 w 1470"/>
                    <a:gd name="T23" fmla="*/ 996 h 1836"/>
                    <a:gd name="T24" fmla="*/ 1424 w 1470"/>
                    <a:gd name="T25" fmla="*/ 970 h 1836"/>
                    <a:gd name="T26" fmla="*/ 1354 w 1470"/>
                    <a:gd name="T27" fmla="*/ 962 h 1836"/>
                    <a:gd name="T28" fmla="*/ 1283 w 1470"/>
                    <a:gd name="T29" fmla="*/ 894 h 1836"/>
                    <a:gd name="T30" fmla="*/ 1201 w 1470"/>
                    <a:gd name="T31" fmla="*/ 852 h 1836"/>
                    <a:gd name="T32" fmla="*/ 1159 w 1470"/>
                    <a:gd name="T33" fmla="*/ 840 h 1836"/>
                    <a:gd name="T34" fmla="*/ 1106 w 1470"/>
                    <a:gd name="T35" fmla="*/ 866 h 1836"/>
                    <a:gd name="T36" fmla="*/ 1050 w 1470"/>
                    <a:gd name="T37" fmla="*/ 844 h 1836"/>
                    <a:gd name="T38" fmla="*/ 935 w 1470"/>
                    <a:gd name="T39" fmla="*/ 771 h 1836"/>
                    <a:gd name="T40" fmla="*/ 889 w 1470"/>
                    <a:gd name="T41" fmla="*/ 739 h 1836"/>
                    <a:gd name="T42" fmla="*/ 855 w 1470"/>
                    <a:gd name="T43" fmla="*/ 747 h 1836"/>
                    <a:gd name="T44" fmla="*/ 818 w 1470"/>
                    <a:gd name="T45" fmla="*/ 703 h 1836"/>
                    <a:gd name="T46" fmla="*/ 734 w 1470"/>
                    <a:gd name="T47" fmla="*/ 687 h 1836"/>
                    <a:gd name="T48" fmla="*/ 712 w 1470"/>
                    <a:gd name="T49" fmla="*/ 626 h 1836"/>
                    <a:gd name="T50" fmla="*/ 764 w 1470"/>
                    <a:gd name="T51" fmla="*/ 546 h 1836"/>
                    <a:gd name="T52" fmla="*/ 728 w 1470"/>
                    <a:gd name="T53" fmla="*/ 506 h 1836"/>
                    <a:gd name="T54" fmla="*/ 670 w 1470"/>
                    <a:gd name="T55" fmla="*/ 415 h 1836"/>
                    <a:gd name="T56" fmla="*/ 674 w 1470"/>
                    <a:gd name="T57" fmla="*/ 320 h 1836"/>
                    <a:gd name="T58" fmla="*/ 728 w 1470"/>
                    <a:gd name="T59" fmla="*/ 242 h 1836"/>
                    <a:gd name="T60" fmla="*/ 676 w 1470"/>
                    <a:gd name="T61" fmla="*/ 169 h 1836"/>
                    <a:gd name="T62" fmla="*/ 698 w 1470"/>
                    <a:gd name="T63" fmla="*/ 89 h 1836"/>
                    <a:gd name="T64" fmla="*/ 597 w 1470"/>
                    <a:gd name="T65" fmla="*/ 75 h 1836"/>
                    <a:gd name="T66" fmla="*/ 490 w 1470"/>
                    <a:gd name="T67" fmla="*/ 5 h 1836"/>
                    <a:gd name="T68" fmla="*/ 418 w 1470"/>
                    <a:gd name="T69" fmla="*/ 105 h 1836"/>
                    <a:gd name="T70" fmla="*/ 440 w 1470"/>
                    <a:gd name="T71" fmla="*/ 178 h 1836"/>
                    <a:gd name="T72" fmla="*/ 428 w 1470"/>
                    <a:gd name="T73" fmla="*/ 228 h 1836"/>
                    <a:gd name="T74" fmla="*/ 297 w 1470"/>
                    <a:gd name="T75" fmla="*/ 337 h 1836"/>
                    <a:gd name="T76" fmla="*/ 183 w 1470"/>
                    <a:gd name="T77" fmla="*/ 419 h 1836"/>
                    <a:gd name="T78" fmla="*/ 112 w 1470"/>
                    <a:gd name="T79" fmla="*/ 485 h 1836"/>
                    <a:gd name="T80" fmla="*/ 42 w 1470"/>
                    <a:gd name="T81" fmla="*/ 592 h 1836"/>
                    <a:gd name="T82" fmla="*/ 2 w 1470"/>
                    <a:gd name="T83" fmla="*/ 685 h 1836"/>
                    <a:gd name="T84" fmla="*/ 20 w 1470"/>
                    <a:gd name="T85" fmla="*/ 769 h 1836"/>
                    <a:gd name="T86" fmla="*/ 28 w 1470"/>
                    <a:gd name="T87" fmla="*/ 834 h 1836"/>
                    <a:gd name="T88" fmla="*/ 50 w 1470"/>
                    <a:gd name="T89" fmla="*/ 948 h 1836"/>
                    <a:gd name="T90" fmla="*/ 36 w 1470"/>
                    <a:gd name="T91" fmla="*/ 1055 h 1836"/>
                    <a:gd name="T92" fmla="*/ 84 w 1470"/>
                    <a:gd name="T93" fmla="*/ 1121 h 1836"/>
                    <a:gd name="T94" fmla="*/ 152 w 1470"/>
                    <a:gd name="T95" fmla="*/ 1200 h 1836"/>
                    <a:gd name="T96" fmla="*/ 203 w 1470"/>
                    <a:gd name="T97" fmla="*/ 1206 h 1836"/>
                    <a:gd name="T98" fmla="*/ 247 w 1470"/>
                    <a:gd name="T99" fmla="*/ 1230 h 1836"/>
                    <a:gd name="T100" fmla="*/ 297 w 1470"/>
                    <a:gd name="T101" fmla="*/ 1296 h 1836"/>
                    <a:gd name="T102" fmla="*/ 392 w 1470"/>
                    <a:gd name="T103" fmla="*/ 1415 h 1836"/>
                    <a:gd name="T104" fmla="*/ 557 w 1470"/>
                    <a:gd name="T105" fmla="*/ 1520 h 1836"/>
                    <a:gd name="T106" fmla="*/ 661 w 1470"/>
                    <a:gd name="T107" fmla="*/ 1506 h 1836"/>
                    <a:gd name="T108" fmla="*/ 754 w 1470"/>
                    <a:gd name="T109" fmla="*/ 1493 h 1836"/>
                    <a:gd name="T110" fmla="*/ 804 w 1470"/>
                    <a:gd name="T111" fmla="*/ 1568 h 1836"/>
                    <a:gd name="T112" fmla="*/ 833 w 1470"/>
                    <a:gd name="T113" fmla="*/ 1612 h 1836"/>
                    <a:gd name="T114" fmla="*/ 895 w 1470"/>
                    <a:gd name="T115" fmla="*/ 1679 h 1836"/>
                    <a:gd name="T116" fmla="*/ 909 w 1470"/>
                    <a:gd name="T117" fmla="*/ 1785 h 1836"/>
                    <a:gd name="T118" fmla="*/ 921 w 1470"/>
                    <a:gd name="T119" fmla="*/ 1823 h 1836"/>
                    <a:gd name="T120" fmla="*/ 979 w 1470"/>
                    <a:gd name="T121" fmla="*/ 1834 h 1836"/>
                    <a:gd name="T122" fmla="*/ 1024 w 1470"/>
                    <a:gd name="T123" fmla="*/ 1787 h 18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70" h="1836">
                      <a:moveTo>
                        <a:pt x="1004" y="1733"/>
                      </a:moveTo>
                      <a:lnTo>
                        <a:pt x="1004" y="1733"/>
                      </a:lnTo>
                      <a:lnTo>
                        <a:pt x="979" y="1689"/>
                      </a:lnTo>
                      <a:lnTo>
                        <a:pt x="979" y="1689"/>
                      </a:lnTo>
                      <a:lnTo>
                        <a:pt x="989" y="1685"/>
                      </a:lnTo>
                      <a:lnTo>
                        <a:pt x="996" y="1681"/>
                      </a:lnTo>
                      <a:lnTo>
                        <a:pt x="1014" y="1669"/>
                      </a:lnTo>
                      <a:lnTo>
                        <a:pt x="1014" y="1669"/>
                      </a:lnTo>
                      <a:lnTo>
                        <a:pt x="1014" y="1667"/>
                      </a:lnTo>
                      <a:lnTo>
                        <a:pt x="1014" y="1667"/>
                      </a:lnTo>
                      <a:lnTo>
                        <a:pt x="1022" y="1658"/>
                      </a:lnTo>
                      <a:lnTo>
                        <a:pt x="1030" y="1650"/>
                      </a:lnTo>
                      <a:lnTo>
                        <a:pt x="1040" y="1642"/>
                      </a:lnTo>
                      <a:lnTo>
                        <a:pt x="1050" y="1636"/>
                      </a:lnTo>
                      <a:lnTo>
                        <a:pt x="1050" y="1636"/>
                      </a:lnTo>
                      <a:lnTo>
                        <a:pt x="1060" y="1630"/>
                      </a:lnTo>
                      <a:lnTo>
                        <a:pt x="1070" y="1624"/>
                      </a:lnTo>
                      <a:lnTo>
                        <a:pt x="1080" y="1620"/>
                      </a:lnTo>
                      <a:lnTo>
                        <a:pt x="1092" y="1620"/>
                      </a:lnTo>
                      <a:lnTo>
                        <a:pt x="1092" y="1620"/>
                      </a:lnTo>
                      <a:lnTo>
                        <a:pt x="1096" y="1620"/>
                      </a:lnTo>
                      <a:lnTo>
                        <a:pt x="1096" y="1620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4" y="1618"/>
                      </a:lnTo>
                      <a:lnTo>
                        <a:pt x="1114" y="1618"/>
                      </a:lnTo>
                      <a:lnTo>
                        <a:pt x="1126" y="1618"/>
                      </a:lnTo>
                      <a:lnTo>
                        <a:pt x="1130" y="1616"/>
                      </a:lnTo>
                      <a:lnTo>
                        <a:pt x="1130" y="1616"/>
                      </a:lnTo>
                      <a:lnTo>
                        <a:pt x="1132" y="1610"/>
                      </a:lnTo>
                      <a:lnTo>
                        <a:pt x="1132" y="1596"/>
                      </a:lnTo>
                      <a:lnTo>
                        <a:pt x="1132" y="1596"/>
                      </a:lnTo>
                      <a:lnTo>
                        <a:pt x="1136" y="1500"/>
                      </a:lnTo>
                      <a:lnTo>
                        <a:pt x="1136" y="1500"/>
                      </a:lnTo>
                      <a:lnTo>
                        <a:pt x="1140" y="1429"/>
                      </a:lnTo>
                      <a:lnTo>
                        <a:pt x="1140" y="1429"/>
                      </a:lnTo>
                      <a:lnTo>
                        <a:pt x="1144" y="1403"/>
                      </a:lnTo>
                      <a:lnTo>
                        <a:pt x="1150" y="1379"/>
                      </a:lnTo>
                      <a:lnTo>
                        <a:pt x="1159" y="1359"/>
                      </a:lnTo>
                      <a:lnTo>
                        <a:pt x="1165" y="1351"/>
                      </a:lnTo>
                      <a:lnTo>
                        <a:pt x="1173" y="1343"/>
                      </a:lnTo>
                      <a:lnTo>
                        <a:pt x="1173" y="1343"/>
                      </a:lnTo>
                      <a:lnTo>
                        <a:pt x="1181" y="1337"/>
                      </a:lnTo>
                      <a:lnTo>
                        <a:pt x="1189" y="1332"/>
                      </a:lnTo>
                      <a:lnTo>
                        <a:pt x="1189" y="1332"/>
                      </a:lnTo>
                      <a:lnTo>
                        <a:pt x="1203" y="1326"/>
                      </a:lnTo>
                      <a:lnTo>
                        <a:pt x="1217" y="1322"/>
                      </a:lnTo>
                      <a:lnTo>
                        <a:pt x="1233" y="1318"/>
                      </a:lnTo>
                      <a:lnTo>
                        <a:pt x="1249" y="1318"/>
                      </a:lnTo>
                      <a:lnTo>
                        <a:pt x="1249" y="1318"/>
                      </a:lnTo>
                      <a:lnTo>
                        <a:pt x="1263" y="1316"/>
                      </a:lnTo>
                      <a:lnTo>
                        <a:pt x="1277" y="1312"/>
                      </a:lnTo>
                      <a:lnTo>
                        <a:pt x="1291" y="1308"/>
                      </a:lnTo>
                      <a:lnTo>
                        <a:pt x="1307" y="1300"/>
                      </a:lnTo>
                      <a:lnTo>
                        <a:pt x="1307" y="1300"/>
                      </a:lnTo>
                      <a:lnTo>
                        <a:pt x="1311" y="1298"/>
                      </a:lnTo>
                      <a:lnTo>
                        <a:pt x="1313" y="1294"/>
                      </a:lnTo>
                      <a:lnTo>
                        <a:pt x="1315" y="1284"/>
                      </a:lnTo>
                      <a:lnTo>
                        <a:pt x="1313" y="1268"/>
                      </a:lnTo>
                      <a:lnTo>
                        <a:pt x="1313" y="1268"/>
                      </a:lnTo>
                      <a:lnTo>
                        <a:pt x="1307" y="1244"/>
                      </a:lnTo>
                      <a:lnTo>
                        <a:pt x="1305" y="1220"/>
                      </a:lnTo>
                      <a:lnTo>
                        <a:pt x="1305" y="1210"/>
                      </a:lnTo>
                      <a:lnTo>
                        <a:pt x="1307" y="1198"/>
                      </a:lnTo>
                      <a:lnTo>
                        <a:pt x="1309" y="1188"/>
                      </a:lnTo>
                      <a:lnTo>
                        <a:pt x="1313" y="1178"/>
                      </a:lnTo>
                      <a:lnTo>
                        <a:pt x="1313" y="1178"/>
                      </a:lnTo>
                      <a:lnTo>
                        <a:pt x="1321" y="1168"/>
                      </a:lnTo>
                      <a:lnTo>
                        <a:pt x="1326" y="1161"/>
                      </a:lnTo>
                      <a:lnTo>
                        <a:pt x="1334" y="1153"/>
                      </a:lnTo>
                      <a:lnTo>
                        <a:pt x="1344" y="1147"/>
                      </a:lnTo>
                      <a:lnTo>
                        <a:pt x="1364" y="1137"/>
                      </a:lnTo>
                      <a:lnTo>
                        <a:pt x="1388" y="1129"/>
                      </a:lnTo>
                      <a:lnTo>
                        <a:pt x="1388" y="1129"/>
                      </a:lnTo>
                      <a:lnTo>
                        <a:pt x="1390" y="1127"/>
                      </a:lnTo>
                      <a:lnTo>
                        <a:pt x="1390" y="1127"/>
                      </a:lnTo>
                      <a:lnTo>
                        <a:pt x="1406" y="1103"/>
                      </a:lnTo>
                      <a:lnTo>
                        <a:pt x="1406" y="1103"/>
                      </a:lnTo>
                      <a:lnTo>
                        <a:pt x="1436" y="1057"/>
                      </a:lnTo>
                      <a:lnTo>
                        <a:pt x="1448" y="1033"/>
                      </a:lnTo>
                      <a:lnTo>
                        <a:pt x="1458" y="1011"/>
                      </a:lnTo>
                      <a:lnTo>
                        <a:pt x="1458" y="1011"/>
                      </a:lnTo>
                      <a:lnTo>
                        <a:pt x="1466" y="996"/>
                      </a:lnTo>
                      <a:lnTo>
                        <a:pt x="1466" y="996"/>
                      </a:lnTo>
                      <a:lnTo>
                        <a:pt x="1470" y="972"/>
                      </a:lnTo>
                      <a:lnTo>
                        <a:pt x="1470" y="972"/>
                      </a:lnTo>
                      <a:lnTo>
                        <a:pt x="1462" y="970"/>
                      </a:lnTo>
                      <a:lnTo>
                        <a:pt x="1448" y="970"/>
                      </a:lnTo>
                      <a:lnTo>
                        <a:pt x="1448" y="970"/>
                      </a:lnTo>
                      <a:lnTo>
                        <a:pt x="1424" y="970"/>
                      </a:lnTo>
                      <a:lnTo>
                        <a:pt x="1416" y="970"/>
                      </a:lnTo>
                      <a:lnTo>
                        <a:pt x="1416" y="970"/>
                      </a:lnTo>
                      <a:lnTo>
                        <a:pt x="1406" y="972"/>
                      </a:lnTo>
                      <a:lnTo>
                        <a:pt x="1406" y="972"/>
                      </a:lnTo>
                      <a:lnTo>
                        <a:pt x="1388" y="970"/>
                      </a:lnTo>
                      <a:lnTo>
                        <a:pt x="1370" y="966"/>
                      </a:lnTo>
                      <a:lnTo>
                        <a:pt x="1354" y="962"/>
                      </a:lnTo>
                      <a:lnTo>
                        <a:pt x="1338" y="954"/>
                      </a:lnTo>
                      <a:lnTo>
                        <a:pt x="1326" y="944"/>
                      </a:lnTo>
                      <a:lnTo>
                        <a:pt x="1313" y="932"/>
                      </a:lnTo>
                      <a:lnTo>
                        <a:pt x="1303" y="918"/>
                      </a:lnTo>
                      <a:lnTo>
                        <a:pt x="1293" y="902"/>
                      </a:lnTo>
                      <a:lnTo>
                        <a:pt x="1293" y="902"/>
                      </a:lnTo>
                      <a:lnTo>
                        <a:pt x="1283" y="894"/>
                      </a:lnTo>
                      <a:lnTo>
                        <a:pt x="1269" y="886"/>
                      </a:lnTo>
                      <a:lnTo>
                        <a:pt x="1269" y="886"/>
                      </a:lnTo>
                      <a:lnTo>
                        <a:pt x="1257" y="880"/>
                      </a:lnTo>
                      <a:lnTo>
                        <a:pt x="1257" y="880"/>
                      </a:lnTo>
                      <a:lnTo>
                        <a:pt x="1229" y="866"/>
                      </a:lnTo>
                      <a:lnTo>
                        <a:pt x="1229" y="866"/>
                      </a:lnTo>
                      <a:lnTo>
                        <a:pt x="1201" y="852"/>
                      </a:lnTo>
                      <a:lnTo>
                        <a:pt x="1201" y="852"/>
                      </a:lnTo>
                      <a:lnTo>
                        <a:pt x="1181" y="842"/>
                      </a:lnTo>
                      <a:lnTo>
                        <a:pt x="1173" y="838"/>
                      </a:lnTo>
                      <a:lnTo>
                        <a:pt x="1165" y="836"/>
                      </a:lnTo>
                      <a:lnTo>
                        <a:pt x="1165" y="836"/>
                      </a:lnTo>
                      <a:lnTo>
                        <a:pt x="1163" y="838"/>
                      </a:lnTo>
                      <a:lnTo>
                        <a:pt x="1159" y="840"/>
                      </a:lnTo>
                      <a:lnTo>
                        <a:pt x="1156" y="846"/>
                      </a:lnTo>
                      <a:lnTo>
                        <a:pt x="1156" y="846"/>
                      </a:lnTo>
                      <a:lnTo>
                        <a:pt x="1150" y="852"/>
                      </a:lnTo>
                      <a:lnTo>
                        <a:pt x="1144" y="856"/>
                      </a:lnTo>
                      <a:lnTo>
                        <a:pt x="1132" y="862"/>
                      </a:lnTo>
                      <a:lnTo>
                        <a:pt x="1118" y="866"/>
                      </a:lnTo>
                      <a:lnTo>
                        <a:pt x="1106" y="866"/>
                      </a:lnTo>
                      <a:lnTo>
                        <a:pt x="1106" y="866"/>
                      </a:lnTo>
                      <a:lnTo>
                        <a:pt x="1094" y="866"/>
                      </a:lnTo>
                      <a:lnTo>
                        <a:pt x="1084" y="864"/>
                      </a:lnTo>
                      <a:lnTo>
                        <a:pt x="1072" y="860"/>
                      </a:lnTo>
                      <a:lnTo>
                        <a:pt x="1062" y="852"/>
                      </a:lnTo>
                      <a:lnTo>
                        <a:pt x="1062" y="852"/>
                      </a:lnTo>
                      <a:lnTo>
                        <a:pt x="1050" y="844"/>
                      </a:lnTo>
                      <a:lnTo>
                        <a:pt x="1040" y="838"/>
                      </a:lnTo>
                      <a:lnTo>
                        <a:pt x="1014" y="825"/>
                      </a:lnTo>
                      <a:lnTo>
                        <a:pt x="1014" y="825"/>
                      </a:lnTo>
                      <a:lnTo>
                        <a:pt x="989" y="811"/>
                      </a:lnTo>
                      <a:lnTo>
                        <a:pt x="961" y="795"/>
                      </a:lnTo>
                      <a:lnTo>
                        <a:pt x="947" y="783"/>
                      </a:lnTo>
                      <a:lnTo>
                        <a:pt x="935" y="771"/>
                      </a:lnTo>
                      <a:lnTo>
                        <a:pt x="923" y="757"/>
                      </a:lnTo>
                      <a:lnTo>
                        <a:pt x="913" y="741"/>
                      </a:lnTo>
                      <a:lnTo>
                        <a:pt x="913" y="741"/>
                      </a:lnTo>
                      <a:lnTo>
                        <a:pt x="891" y="739"/>
                      </a:lnTo>
                      <a:lnTo>
                        <a:pt x="891" y="739"/>
                      </a:lnTo>
                      <a:lnTo>
                        <a:pt x="889" y="739"/>
                      </a:lnTo>
                      <a:lnTo>
                        <a:pt x="889" y="739"/>
                      </a:lnTo>
                      <a:lnTo>
                        <a:pt x="879" y="743"/>
                      </a:lnTo>
                      <a:lnTo>
                        <a:pt x="869" y="745"/>
                      </a:lnTo>
                      <a:lnTo>
                        <a:pt x="869" y="745"/>
                      </a:lnTo>
                      <a:lnTo>
                        <a:pt x="861" y="747"/>
                      </a:lnTo>
                      <a:lnTo>
                        <a:pt x="861" y="747"/>
                      </a:lnTo>
                      <a:lnTo>
                        <a:pt x="855" y="747"/>
                      </a:lnTo>
                      <a:lnTo>
                        <a:pt x="855" y="747"/>
                      </a:lnTo>
                      <a:lnTo>
                        <a:pt x="843" y="743"/>
                      </a:lnTo>
                      <a:lnTo>
                        <a:pt x="833" y="737"/>
                      </a:lnTo>
                      <a:lnTo>
                        <a:pt x="826" y="727"/>
                      </a:lnTo>
                      <a:lnTo>
                        <a:pt x="822" y="717"/>
                      </a:lnTo>
                      <a:lnTo>
                        <a:pt x="818" y="705"/>
                      </a:lnTo>
                      <a:lnTo>
                        <a:pt x="818" y="703"/>
                      </a:lnTo>
                      <a:lnTo>
                        <a:pt x="818" y="703"/>
                      </a:lnTo>
                      <a:lnTo>
                        <a:pt x="794" y="703"/>
                      </a:lnTo>
                      <a:lnTo>
                        <a:pt x="794" y="703"/>
                      </a:lnTo>
                      <a:lnTo>
                        <a:pt x="778" y="703"/>
                      </a:lnTo>
                      <a:lnTo>
                        <a:pt x="778" y="703"/>
                      </a:lnTo>
                      <a:lnTo>
                        <a:pt x="762" y="701"/>
                      </a:lnTo>
                      <a:lnTo>
                        <a:pt x="744" y="693"/>
                      </a:lnTo>
                      <a:lnTo>
                        <a:pt x="734" y="687"/>
                      </a:lnTo>
                      <a:lnTo>
                        <a:pt x="724" y="681"/>
                      </a:lnTo>
                      <a:lnTo>
                        <a:pt x="718" y="673"/>
                      </a:lnTo>
                      <a:lnTo>
                        <a:pt x="712" y="662"/>
                      </a:lnTo>
                      <a:lnTo>
                        <a:pt x="712" y="662"/>
                      </a:lnTo>
                      <a:lnTo>
                        <a:pt x="708" y="650"/>
                      </a:lnTo>
                      <a:lnTo>
                        <a:pt x="708" y="638"/>
                      </a:lnTo>
                      <a:lnTo>
                        <a:pt x="712" y="626"/>
                      </a:lnTo>
                      <a:lnTo>
                        <a:pt x="716" y="614"/>
                      </a:lnTo>
                      <a:lnTo>
                        <a:pt x="726" y="598"/>
                      </a:lnTo>
                      <a:lnTo>
                        <a:pt x="734" y="588"/>
                      </a:lnTo>
                      <a:lnTo>
                        <a:pt x="734" y="588"/>
                      </a:lnTo>
                      <a:lnTo>
                        <a:pt x="750" y="568"/>
                      </a:lnTo>
                      <a:lnTo>
                        <a:pt x="760" y="554"/>
                      </a:lnTo>
                      <a:lnTo>
                        <a:pt x="764" y="546"/>
                      </a:lnTo>
                      <a:lnTo>
                        <a:pt x="764" y="544"/>
                      </a:lnTo>
                      <a:lnTo>
                        <a:pt x="764" y="544"/>
                      </a:lnTo>
                      <a:lnTo>
                        <a:pt x="762" y="540"/>
                      </a:lnTo>
                      <a:lnTo>
                        <a:pt x="758" y="534"/>
                      </a:lnTo>
                      <a:lnTo>
                        <a:pt x="746" y="522"/>
                      </a:lnTo>
                      <a:lnTo>
                        <a:pt x="728" y="506"/>
                      </a:lnTo>
                      <a:lnTo>
                        <a:pt x="728" y="506"/>
                      </a:lnTo>
                      <a:lnTo>
                        <a:pt x="716" y="497"/>
                      </a:lnTo>
                      <a:lnTo>
                        <a:pt x="704" y="487"/>
                      </a:lnTo>
                      <a:lnTo>
                        <a:pt x="694" y="473"/>
                      </a:lnTo>
                      <a:lnTo>
                        <a:pt x="686" y="461"/>
                      </a:lnTo>
                      <a:lnTo>
                        <a:pt x="680" y="445"/>
                      </a:lnTo>
                      <a:lnTo>
                        <a:pt x="674" y="431"/>
                      </a:lnTo>
                      <a:lnTo>
                        <a:pt x="670" y="415"/>
                      </a:lnTo>
                      <a:lnTo>
                        <a:pt x="666" y="397"/>
                      </a:lnTo>
                      <a:lnTo>
                        <a:pt x="666" y="397"/>
                      </a:lnTo>
                      <a:lnTo>
                        <a:pt x="664" y="381"/>
                      </a:lnTo>
                      <a:lnTo>
                        <a:pt x="666" y="365"/>
                      </a:lnTo>
                      <a:lnTo>
                        <a:pt x="666" y="349"/>
                      </a:lnTo>
                      <a:lnTo>
                        <a:pt x="670" y="334"/>
                      </a:lnTo>
                      <a:lnTo>
                        <a:pt x="674" y="320"/>
                      </a:lnTo>
                      <a:lnTo>
                        <a:pt x="680" y="306"/>
                      </a:lnTo>
                      <a:lnTo>
                        <a:pt x="688" y="292"/>
                      </a:lnTo>
                      <a:lnTo>
                        <a:pt x="698" y="280"/>
                      </a:lnTo>
                      <a:lnTo>
                        <a:pt x="698" y="280"/>
                      </a:lnTo>
                      <a:lnTo>
                        <a:pt x="714" y="258"/>
                      </a:lnTo>
                      <a:lnTo>
                        <a:pt x="728" y="242"/>
                      </a:lnTo>
                      <a:lnTo>
                        <a:pt x="728" y="242"/>
                      </a:lnTo>
                      <a:lnTo>
                        <a:pt x="716" y="226"/>
                      </a:lnTo>
                      <a:lnTo>
                        <a:pt x="698" y="206"/>
                      </a:lnTo>
                      <a:lnTo>
                        <a:pt x="696" y="206"/>
                      </a:lnTo>
                      <a:lnTo>
                        <a:pt x="696" y="206"/>
                      </a:lnTo>
                      <a:lnTo>
                        <a:pt x="684" y="190"/>
                      </a:lnTo>
                      <a:lnTo>
                        <a:pt x="680" y="180"/>
                      </a:lnTo>
                      <a:lnTo>
                        <a:pt x="676" y="169"/>
                      </a:lnTo>
                      <a:lnTo>
                        <a:pt x="674" y="159"/>
                      </a:lnTo>
                      <a:lnTo>
                        <a:pt x="672" y="147"/>
                      </a:lnTo>
                      <a:lnTo>
                        <a:pt x="674" y="135"/>
                      </a:lnTo>
                      <a:lnTo>
                        <a:pt x="678" y="125"/>
                      </a:lnTo>
                      <a:lnTo>
                        <a:pt x="678" y="125"/>
                      </a:lnTo>
                      <a:lnTo>
                        <a:pt x="698" y="89"/>
                      </a:lnTo>
                      <a:lnTo>
                        <a:pt x="698" y="89"/>
                      </a:lnTo>
                      <a:lnTo>
                        <a:pt x="678" y="89"/>
                      </a:lnTo>
                      <a:lnTo>
                        <a:pt x="678" y="89"/>
                      </a:lnTo>
                      <a:lnTo>
                        <a:pt x="655" y="89"/>
                      </a:lnTo>
                      <a:lnTo>
                        <a:pt x="635" y="87"/>
                      </a:lnTo>
                      <a:lnTo>
                        <a:pt x="635" y="87"/>
                      </a:lnTo>
                      <a:lnTo>
                        <a:pt x="615" y="83"/>
                      </a:lnTo>
                      <a:lnTo>
                        <a:pt x="597" y="75"/>
                      </a:lnTo>
                      <a:lnTo>
                        <a:pt x="579" y="67"/>
                      </a:lnTo>
                      <a:lnTo>
                        <a:pt x="563" y="57"/>
                      </a:lnTo>
                      <a:lnTo>
                        <a:pt x="531" y="33"/>
                      </a:lnTo>
                      <a:lnTo>
                        <a:pt x="501" y="7"/>
                      </a:lnTo>
                      <a:lnTo>
                        <a:pt x="501" y="7"/>
                      </a:lnTo>
                      <a:lnTo>
                        <a:pt x="492" y="0"/>
                      </a:lnTo>
                      <a:lnTo>
                        <a:pt x="490" y="5"/>
                      </a:lnTo>
                      <a:lnTo>
                        <a:pt x="490" y="5"/>
                      </a:lnTo>
                      <a:lnTo>
                        <a:pt x="484" y="29"/>
                      </a:lnTo>
                      <a:lnTo>
                        <a:pt x="474" y="49"/>
                      </a:lnTo>
                      <a:lnTo>
                        <a:pt x="464" y="67"/>
                      </a:lnTo>
                      <a:lnTo>
                        <a:pt x="450" y="81"/>
                      </a:lnTo>
                      <a:lnTo>
                        <a:pt x="436" y="95"/>
                      </a:lnTo>
                      <a:lnTo>
                        <a:pt x="418" y="105"/>
                      </a:lnTo>
                      <a:lnTo>
                        <a:pt x="398" y="113"/>
                      </a:lnTo>
                      <a:lnTo>
                        <a:pt x="376" y="119"/>
                      </a:lnTo>
                      <a:lnTo>
                        <a:pt x="384" y="125"/>
                      </a:lnTo>
                      <a:lnTo>
                        <a:pt x="430" y="165"/>
                      </a:lnTo>
                      <a:lnTo>
                        <a:pt x="430" y="165"/>
                      </a:lnTo>
                      <a:lnTo>
                        <a:pt x="436" y="170"/>
                      </a:lnTo>
                      <a:lnTo>
                        <a:pt x="440" y="178"/>
                      </a:lnTo>
                      <a:lnTo>
                        <a:pt x="444" y="188"/>
                      </a:lnTo>
                      <a:lnTo>
                        <a:pt x="444" y="196"/>
                      </a:lnTo>
                      <a:lnTo>
                        <a:pt x="444" y="196"/>
                      </a:lnTo>
                      <a:lnTo>
                        <a:pt x="442" y="206"/>
                      </a:lnTo>
                      <a:lnTo>
                        <a:pt x="440" y="214"/>
                      </a:lnTo>
                      <a:lnTo>
                        <a:pt x="434" y="222"/>
                      </a:lnTo>
                      <a:lnTo>
                        <a:pt x="428" y="228"/>
                      </a:lnTo>
                      <a:lnTo>
                        <a:pt x="428" y="228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323" y="310"/>
                      </a:lnTo>
                      <a:lnTo>
                        <a:pt x="323" y="310"/>
                      </a:lnTo>
                      <a:lnTo>
                        <a:pt x="309" y="322"/>
                      </a:lnTo>
                      <a:lnTo>
                        <a:pt x="297" y="337"/>
                      </a:lnTo>
                      <a:lnTo>
                        <a:pt x="297" y="337"/>
                      </a:lnTo>
                      <a:lnTo>
                        <a:pt x="281" y="357"/>
                      </a:lnTo>
                      <a:lnTo>
                        <a:pt x="263" y="375"/>
                      </a:lnTo>
                      <a:lnTo>
                        <a:pt x="245" y="389"/>
                      </a:lnTo>
                      <a:lnTo>
                        <a:pt x="225" y="401"/>
                      </a:lnTo>
                      <a:lnTo>
                        <a:pt x="203" y="413"/>
                      </a:lnTo>
                      <a:lnTo>
                        <a:pt x="183" y="419"/>
                      </a:lnTo>
                      <a:lnTo>
                        <a:pt x="162" y="425"/>
                      </a:lnTo>
                      <a:lnTo>
                        <a:pt x="140" y="425"/>
                      </a:lnTo>
                      <a:lnTo>
                        <a:pt x="140" y="425"/>
                      </a:lnTo>
                      <a:lnTo>
                        <a:pt x="122" y="425"/>
                      </a:lnTo>
                      <a:lnTo>
                        <a:pt x="122" y="425"/>
                      </a:lnTo>
                      <a:lnTo>
                        <a:pt x="116" y="465"/>
                      </a:lnTo>
                      <a:lnTo>
                        <a:pt x="112" y="485"/>
                      </a:lnTo>
                      <a:lnTo>
                        <a:pt x="106" y="504"/>
                      </a:lnTo>
                      <a:lnTo>
                        <a:pt x="96" y="524"/>
                      </a:lnTo>
                      <a:lnTo>
                        <a:pt x="86" y="542"/>
                      </a:lnTo>
                      <a:lnTo>
                        <a:pt x="70" y="562"/>
                      </a:lnTo>
                      <a:lnTo>
                        <a:pt x="54" y="580"/>
                      </a:lnTo>
                      <a:lnTo>
                        <a:pt x="54" y="580"/>
                      </a:lnTo>
                      <a:lnTo>
                        <a:pt x="42" y="592"/>
                      </a:lnTo>
                      <a:lnTo>
                        <a:pt x="32" y="608"/>
                      </a:lnTo>
                      <a:lnTo>
                        <a:pt x="14" y="648"/>
                      </a:lnTo>
                      <a:lnTo>
                        <a:pt x="14" y="648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2" y="681"/>
                      </a:lnTo>
                      <a:lnTo>
                        <a:pt x="2" y="685"/>
                      </a:lnTo>
                      <a:lnTo>
                        <a:pt x="2" y="685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20" y="769"/>
                      </a:lnTo>
                      <a:lnTo>
                        <a:pt x="20" y="769"/>
                      </a:lnTo>
                      <a:lnTo>
                        <a:pt x="22" y="775"/>
                      </a:lnTo>
                      <a:lnTo>
                        <a:pt x="22" y="781"/>
                      </a:lnTo>
                      <a:lnTo>
                        <a:pt x="22" y="797"/>
                      </a:lnTo>
                      <a:lnTo>
                        <a:pt x="22" y="797"/>
                      </a:lnTo>
                      <a:lnTo>
                        <a:pt x="28" y="825"/>
                      </a:lnTo>
                      <a:lnTo>
                        <a:pt x="28" y="825"/>
                      </a:lnTo>
                      <a:lnTo>
                        <a:pt x="28" y="834"/>
                      </a:lnTo>
                      <a:lnTo>
                        <a:pt x="28" y="840"/>
                      </a:lnTo>
                      <a:lnTo>
                        <a:pt x="28" y="840"/>
                      </a:lnTo>
                      <a:lnTo>
                        <a:pt x="38" y="862"/>
                      </a:lnTo>
                      <a:lnTo>
                        <a:pt x="46" y="884"/>
                      </a:lnTo>
                      <a:lnTo>
                        <a:pt x="48" y="906"/>
                      </a:lnTo>
                      <a:lnTo>
                        <a:pt x="50" y="928"/>
                      </a:lnTo>
                      <a:lnTo>
                        <a:pt x="50" y="948"/>
                      </a:lnTo>
                      <a:lnTo>
                        <a:pt x="48" y="970"/>
                      </a:lnTo>
                      <a:lnTo>
                        <a:pt x="40" y="1009"/>
                      </a:lnTo>
                      <a:lnTo>
                        <a:pt x="40" y="1009"/>
                      </a:lnTo>
                      <a:lnTo>
                        <a:pt x="38" y="1023"/>
                      </a:lnTo>
                      <a:lnTo>
                        <a:pt x="38" y="1023"/>
                      </a:lnTo>
                      <a:lnTo>
                        <a:pt x="36" y="1041"/>
                      </a:lnTo>
                      <a:lnTo>
                        <a:pt x="36" y="1055"/>
                      </a:lnTo>
                      <a:lnTo>
                        <a:pt x="40" y="1069"/>
                      </a:lnTo>
                      <a:lnTo>
                        <a:pt x="44" y="1079"/>
                      </a:lnTo>
                      <a:lnTo>
                        <a:pt x="48" y="1089"/>
                      </a:lnTo>
                      <a:lnTo>
                        <a:pt x="56" y="1097"/>
                      </a:lnTo>
                      <a:lnTo>
                        <a:pt x="70" y="1109"/>
                      </a:lnTo>
                      <a:lnTo>
                        <a:pt x="70" y="1109"/>
                      </a:lnTo>
                      <a:lnTo>
                        <a:pt x="84" y="1121"/>
                      </a:lnTo>
                      <a:lnTo>
                        <a:pt x="98" y="1133"/>
                      </a:lnTo>
                      <a:lnTo>
                        <a:pt x="110" y="1145"/>
                      </a:lnTo>
                      <a:lnTo>
                        <a:pt x="118" y="1159"/>
                      </a:lnTo>
                      <a:lnTo>
                        <a:pt x="118" y="1159"/>
                      </a:lnTo>
                      <a:lnTo>
                        <a:pt x="136" y="1184"/>
                      </a:lnTo>
                      <a:lnTo>
                        <a:pt x="144" y="1192"/>
                      </a:lnTo>
                      <a:lnTo>
                        <a:pt x="152" y="1200"/>
                      </a:lnTo>
                      <a:lnTo>
                        <a:pt x="160" y="1204"/>
                      </a:lnTo>
                      <a:lnTo>
                        <a:pt x="165" y="1206"/>
                      </a:lnTo>
                      <a:lnTo>
                        <a:pt x="181" y="1208"/>
                      </a:lnTo>
                      <a:lnTo>
                        <a:pt x="181" y="1208"/>
                      </a:lnTo>
                      <a:lnTo>
                        <a:pt x="195" y="1208"/>
                      </a:lnTo>
                      <a:lnTo>
                        <a:pt x="195" y="1208"/>
                      </a:lnTo>
                      <a:lnTo>
                        <a:pt x="203" y="1206"/>
                      </a:lnTo>
                      <a:lnTo>
                        <a:pt x="203" y="1206"/>
                      </a:lnTo>
                      <a:lnTo>
                        <a:pt x="211" y="1208"/>
                      </a:lnTo>
                      <a:lnTo>
                        <a:pt x="219" y="1210"/>
                      </a:lnTo>
                      <a:lnTo>
                        <a:pt x="233" y="1216"/>
                      </a:lnTo>
                      <a:lnTo>
                        <a:pt x="241" y="1224"/>
                      </a:lnTo>
                      <a:lnTo>
                        <a:pt x="247" y="1230"/>
                      </a:lnTo>
                      <a:lnTo>
                        <a:pt x="247" y="1230"/>
                      </a:lnTo>
                      <a:lnTo>
                        <a:pt x="255" y="1240"/>
                      </a:lnTo>
                      <a:lnTo>
                        <a:pt x="265" y="1256"/>
                      </a:lnTo>
                      <a:lnTo>
                        <a:pt x="265" y="1256"/>
                      </a:lnTo>
                      <a:lnTo>
                        <a:pt x="281" y="1284"/>
                      </a:lnTo>
                      <a:lnTo>
                        <a:pt x="281" y="1284"/>
                      </a:lnTo>
                      <a:lnTo>
                        <a:pt x="289" y="1288"/>
                      </a:lnTo>
                      <a:lnTo>
                        <a:pt x="297" y="1296"/>
                      </a:lnTo>
                      <a:lnTo>
                        <a:pt x="297" y="1296"/>
                      </a:lnTo>
                      <a:lnTo>
                        <a:pt x="327" y="1328"/>
                      </a:lnTo>
                      <a:lnTo>
                        <a:pt x="327" y="1328"/>
                      </a:lnTo>
                      <a:lnTo>
                        <a:pt x="362" y="1369"/>
                      </a:lnTo>
                      <a:lnTo>
                        <a:pt x="378" y="1391"/>
                      </a:lnTo>
                      <a:lnTo>
                        <a:pt x="392" y="1415"/>
                      </a:lnTo>
                      <a:lnTo>
                        <a:pt x="392" y="1415"/>
                      </a:lnTo>
                      <a:lnTo>
                        <a:pt x="406" y="1437"/>
                      </a:lnTo>
                      <a:lnTo>
                        <a:pt x="426" y="1457"/>
                      </a:lnTo>
                      <a:lnTo>
                        <a:pt x="448" y="1477"/>
                      </a:lnTo>
                      <a:lnTo>
                        <a:pt x="472" y="1491"/>
                      </a:lnTo>
                      <a:lnTo>
                        <a:pt x="499" y="1504"/>
                      </a:lnTo>
                      <a:lnTo>
                        <a:pt x="527" y="1514"/>
                      </a:lnTo>
                      <a:lnTo>
                        <a:pt x="557" y="1520"/>
                      </a:lnTo>
                      <a:lnTo>
                        <a:pt x="587" y="1522"/>
                      </a:lnTo>
                      <a:lnTo>
                        <a:pt x="587" y="1522"/>
                      </a:lnTo>
                      <a:lnTo>
                        <a:pt x="607" y="1520"/>
                      </a:lnTo>
                      <a:lnTo>
                        <a:pt x="627" y="1518"/>
                      </a:lnTo>
                      <a:lnTo>
                        <a:pt x="645" y="1512"/>
                      </a:lnTo>
                      <a:lnTo>
                        <a:pt x="661" y="1506"/>
                      </a:lnTo>
                      <a:lnTo>
                        <a:pt x="661" y="1506"/>
                      </a:lnTo>
                      <a:lnTo>
                        <a:pt x="694" y="1491"/>
                      </a:lnTo>
                      <a:lnTo>
                        <a:pt x="708" y="1487"/>
                      </a:lnTo>
                      <a:lnTo>
                        <a:pt x="722" y="1485"/>
                      </a:lnTo>
                      <a:lnTo>
                        <a:pt x="722" y="1485"/>
                      </a:lnTo>
                      <a:lnTo>
                        <a:pt x="734" y="1487"/>
                      </a:lnTo>
                      <a:lnTo>
                        <a:pt x="744" y="1489"/>
                      </a:lnTo>
                      <a:lnTo>
                        <a:pt x="754" y="1493"/>
                      </a:lnTo>
                      <a:lnTo>
                        <a:pt x="762" y="1498"/>
                      </a:lnTo>
                      <a:lnTo>
                        <a:pt x="778" y="1514"/>
                      </a:lnTo>
                      <a:lnTo>
                        <a:pt x="796" y="1534"/>
                      </a:lnTo>
                      <a:lnTo>
                        <a:pt x="796" y="1534"/>
                      </a:lnTo>
                      <a:lnTo>
                        <a:pt x="802" y="1544"/>
                      </a:lnTo>
                      <a:lnTo>
                        <a:pt x="804" y="1556"/>
                      </a:lnTo>
                      <a:lnTo>
                        <a:pt x="804" y="1568"/>
                      </a:lnTo>
                      <a:lnTo>
                        <a:pt x="800" y="1578"/>
                      </a:lnTo>
                      <a:lnTo>
                        <a:pt x="800" y="1578"/>
                      </a:lnTo>
                      <a:lnTo>
                        <a:pt x="790" y="1600"/>
                      </a:lnTo>
                      <a:lnTo>
                        <a:pt x="790" y="1600"/>
                      </a:lnTo>
                      <a:lnTo>
                        <a:pt x="810" y="1606"/>
                      </a:lnTo>
                      <a:lnTo>
                        <a:pt x="810" y="1606"/>
                      </a:lnTo>
                      <a:lnTo>
                        <a:pt x="833" y="1612"/>
                      </a:lnTo>
                      <a:lnTo>
                        <a:pt x="847" y="1618"/>
                      </a:lnTo>
                      <a:lnTo>
                        <a:pt x="861" y="1628"/>
                      </a:lnTo>
                      <a:lnTo>
                        <a:pt x="875" y="1640"/>
                      </a:lnTo>
                      <a:lnTo>
                        <a:pt x="881" y="1648"/>
                      </a:lnTo>
                      <a:lnTo>
                        <a:pt x="887" y="1658"/>
                      </a:lnTo>
                      <a:lnTo>
                        <a:pt x="891" y="1667"/>
                      </a:lnTo>
                      <a:lnTo>
                        <a:pt x="895" y="1679"/>
                      </a:lnTo>
                      <a:lnTo>
                        <a:pt x="897" y="1693"/>
                      </a:lnTo>
                      <a:lnTo>
                        <a:pt x="899" y="1707"/>
                      </a:lnTo>
                      <a:lnTo>
                        <a:pt x="899" y="1707"/>
                      </a:lnTo>
                      <a:lnTo>
                        <a:pt x="901" y="1735"/>
                      </a:lnTo>
                      <a:lnTo>
                        <a:pt x="905" y="1761"/>
                      </a:lnTo>
                      <a:lnTo>
                        <a:pt x="905" y="1761"/>
                      </a:lnTo>
                      <a:lnTo>
                        <a:pt x="909" y="1785"/>
                      </a:lnTo>
                      <a:lnTo>
                        <a:pt x="909" y="1785"/>
                      </a:lnTo>
                      <a:lnTo>
                        <a:pt x="909" y="1795"/>
                      </a:lnTo>
                      <a:lnTo>
                        <a:pt x="907" y="1805"/>
                      </a:lnTo>
                      <a:lnTo>
                        <a:pt x="907" y="1805"/>
                      </a:lnTo>
                      <a:lnTo>
                        <a:pt x="907" y="1811"/>
                      </a:lnTo>
                      <a:lnTo>
                        <a:pt x="907" y="1811"/>
                      </a:lnTo>
                      <a:lnTo>
                        <a:pt x="921" y="1823"/>
                      </a:lnTo>
                      <a:lnTo>
                        <a:pt x="931" y="1834"/>
                      </a:lnTo>
                      <a:lnTo>
                        <a:pt x="931" y="1834"/>
                      </a:lnTo>
                      <a:lnTo>
                        <a:pt x="939" y="1836"/>
                      </a:lnTo>
                      <a:lnTo>
                        <a:pt x="953" y="1836"/>
                      </a:lnTo>
                      <a:lnTo>
                        <a:pt x="953" y="1836"/>
                      </a:lnTo>
                      <a:lnTo>
                        <a:pt x="967" y="1836"/>
                      </a:lnTo>
                      <a:lnTo>
                        <a:pt x="979" y="1834"/>
                      </a:lnTo>
                      <a:lnTo>
                        <a:pt x="989" y="1832"/>
                      </a:lnTo>
                      <a:lnTo>
                        <a:pt x="996" y="1831"/>
                      </a:lnTo>
                      <a:lnTo>
                        <a:pt x="996" y="1831"/>
                      </a:lnTo>
                      <a:lnTo>
                        <a:pt x="1018" y="1819"/>
                      </a:lnTo>
                      <a:lnTo>
                        <a:pt x="1040" y="1813"/>
                      </a:lnTo>
                      <a:lnTo>
                        <a:pt x="1040" y="1813"/>
                      </a:lnTo>
                      <a:lnTo>
                        <a:pt x="1024" y="1787"/>
                      </a:lnTo>
                      <a:lnTo>
                        <a:pt x="1012" y="1763"/>
                      </a:lnTo>
                      <a:lnTo>
                        <a:pt x="1012" y="1763"/>
                      </a:lnTo>
                      <a:lnTo>
                        <a:pt x="1006" y="1747"/>
                      </a:lnTo>
                      <a:lnTo>
                        <a:pt x="1004" y="1733"/>
                      </a:lnTo>
                      <a:lnTo>
                        <a:pt x="1004" y="17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0" name="Freeform 7">
                  <a:extLst>
                    <a:ext uri="{FF2B5EF4-FFF2-40B4-BE49-F238E27FC236}">
                      <a16:creationId xmlns:a16="http://schemas.microsoft.com/office/drawing/2014/main" id="{D3FDDA3E-E4E6-837B-FE79-9743F6AF39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5613" y="3008313"/>
                  <a:ext cx="1846263" cy="2328863"/>
                </a:xfrm>
                <a:custGeom>
                  <a:avLst/>
                  <a:gdLst>
                    <a:gd name="T0" fmla="*/ 117 w 1163"/>
                    <a:gd name="T1" fmla="*/ 1063 h 1467"/>
                    <a:gd name="T2" fmla="*/ 169 w 1163"/>
                    <a:gd name="T3" fmla="*/ 1091 h 1467"/>
                    <a:gd name="T4" fmla="*/ 213 w 1163"/>
                    <a:gd name="T5" fmla="*/ 1077 h 1467"/>
                    <a:gd name="T6" fmla="*/ 231 w 1163"/>
                    <a:gd name="T7" fmla="*/ 1077 h 1467"/>
                    <a:gd name="T8" fmla="*/ 268 w 1163"/>
                    <a:gd name="T9" fmla="*/ 1093 h 1467"/>
                    <a:gd name="T10" fmla="*/ 284 w 1163"/>
                    <a:gd name="T11" fmla="*/ 1121 h 1467"/>
                    <a:gd name="T12" fmla="*/ 296 w 1163"/>
                    <a:gd name="T13" fmla="*/ 1177 h 1467"/>
                    <a:gd name="T14" fmla="*/ 320 w 1163"/>
                    <a:gd name="T15" fmla="*/ 1204 h 1467"/>
                    <a:gd name="T16" fmla="*/ 386 w 1163"/>
                    <a:gd name="T17" fmla="*/ 1226 h 1467"/>
                    <a:gd name="T18" fmla="*/ 445 w 1163"/>
                    <a:gd name="T19" fmla="*/ 1262 h 1467"/>
                    <a:gd name="T20" fmla="*/ 457 w 1163"/>
                    <a:gd name="T21" fmla="*/ 1310 h 1467"/>
                    <a:gd name="T22" fmla="*/ 437 w 1163"/>
                    <a:gd name="T23" fmla="*/ 1342 h 1467"/>
                    <a:gd name="T24" fmla="*/ 386 w 1163"/>
                    <a:gd name="T25" fmla="*/ 1373 h 1467"/>
                    <a:gd name="T26" fmla="*/ 372 w 1163"/>
                    <a:gd name="T27" fmla="*/ 1411 h 1467"/>
                    <a:gd name="T28" fmla="*/ 461 w 1163"/>
                    <a:gd name="T29" fmla="*/ 1433 h 1467"/>
                    <a:gd name="T30" fmla="*/ 612 w 1163"/>
                    <a:gd name="T31" fmla="*/ 1455 h 1467"/>
                    <a:gd name="T32" fmla="*/ 670 w 1163"/>
                    <a:gd name="T33" fmla="*/ 1443 h 1467"/>
                    <a:gd name="T34" fmla="*/ 710 w 1163"/>
                    <a:gd name="T35" fmla="*/ 1407 h 1467"/>
                    <a:gd name="T36" fmla="*/ 791 w 1163"/>
                    <a:gd name="T37" fmla="*/ 1399 h 1467"/>
                    <a:gd name="T38" fmla="*/ 869 w 1163"/>
                    <a:gd name="T39" fmla="*/ 1433 h 1467"/>
                    <a:gd name="T40" fmla="*/ 911 w 1163"/>
                    <a:gd name="T41" fmla="*/ 1467 h 1467"/>
                    <a:gd name="T42" fmla="*/ 944 w 1163"/>
                    <a:gd name="T43" fmla="*/ 1441 h 1467"/>
                    <a:gd name="T44" fmla="*/ 1074 w 1163"/>
                    <a:gd name="T45" fmla="*/ 1338 h 1467"/>
                    <a:gd name="T46" fmla="*/ 1129 w 1163"/>
                    <a:gd name="T47" fmla="*/ 1296 h 1467"/>
                    <a:gd name="T48" fmla="*/ 1161 w 1163"/>
                    <a:gd name="T49" fmla="*/ 1222 h 1467"/>
                    <a:gd name="T50" fmla="*/ 1129 w 1163"/>
                    <a:gd name="T51" fmla="*/ 1113 h 1467"/>
                    <a:gd name="T52" fmla="*/ 1105 w 1163"/>
                    <a:gd name="T53" fmla="*/ 1065 h 1467"/>
                    <a:gd name="T54" fmla="*/ 1127 w 1163"/>
                    <a:gd name="T55" fmla="*/ 1027 h 1467"/>
                    <a:gd name="T56" fmla="*/ 1129 w 1163"/>
                    <a:gd name="T57" fmla="*/ 988 h 1467"/>
                    <a:gd name="T58" fmla="*/ 1068 w 1163"/>
                    <a:gd name="T59" fmla="*/ 898 h 1467"/>
                    <a:gd name="T60" fmla="*/ 934 w 1163"/>
                    <a:gd name="T61" fmla="*/ 681 h 1467"/>
                    <a:gd name="T62" fmla="*/ 918 w 1163"/>
                    <a:gd name="T63" fmla="*/ 606 h 1467"/>
                    <a:gd name="T64" fmla="*/ 895 w 1163"/>
                    <a:gd name="T65" fmla="*/ 513 h 1467"/>
                    <a:gd name="T66" fmla="*/ 863 w 1163"/>
                    <a:gd name="T67" fmla="*/ 483 h 1467"/>
                    <a:gd name="T68" fmla="*/ 869 w 1163"/>
                    <a:gd name="T69" fmla="*/ 389 h 1467"/>
                    <a:gd name="T70" fmla="*/ 887 w 1163"/>
                    <a:gd name="T71" fmla="*/ 292 h 1467"/>
                    <a:gd name="T72" fmla="*/ 879 w 1163"/>
                    <a:gd name="T73" fmla="*/ 155 h 1467"/>
                    <a:gd name="T74" fmla="*/ 861 w 1163"/>
                    <a:gd name="T75" fmla="*/ 85 h 1467"/>
                    <a:gd name="T76" fmla="*/ 789 w 1163"/>
                    <a:gd name="T77" fmla="*/ 47 h 1467"/>
                    <a:gd name="T78" fmla="*/ 680 w 1163"/>
                    <a:gd name="T79" fmla="*/ 2 h 1467"/>
                    <a:gd name="T80" fmla="*/ 636 w 1163"/>
                    <a:gd name="T81" fmla="*/ 10 h 1467"/>
                    <a:gd name="T82" fmla="*/ 588 w 1163"/>
                    <a:gd name="T83" fmla="*/ 69 h 1467"/>
                    <a:gd name="T84" fmla="*/ 533 w 1163"/>
                    <a:gd name="T85" fmla="*/ 129 h 1467"/>
                    <a:gd name="T86" fmla="*/ 485 w 1163"/>
                    <a:gd name="T87" fmla="*/ 129 h 1467"/>
                    <a:gd name="T88" fmla="*/ 435 w 1163"/>
                    <a:gd name="T89" fmla="*/ 117 h 1467"/>
                    <a:gd name="T90" fmla="*/ 410 w 1163"/>
                    <a:gd name="T91" fmla="*/ 155 h 1467"/>
                    <a:gd name="T92" fmla="*/ 266 w 1163"/>
                    <a:gd name="T93" fmla="*/ 182 h 1467"/>
                    <a:gd name="T94" fmla="*/ 107 w 1163"/>
                    <a:gd name="T95" fmla="*/ 322 h 1467"/>
                    <a:gd name="T96" fmla="*/ 99 w 1163"/>
                    <a:gd name="T97" fmla="*/ 359 h 1467"/>
                    <a:gd name="T98" fmla="*/ 80 w 1163"/>
                    <a:gd name="T99" fmla="*/ 457 h 1467"/>
                    <a:gd name="T100" fmla="*/ 34 w 1163"/>
                    <a:gd name="T101" fmla="*/ 489 h 1467"/>
                    <a:gd name="T102" fmla="*/ 0 w 1163"/>
                    <a:gd name="T103" fmla="*/ 509 h 1467"/>
                    <a:gd name="T104" fmla="*/ 58 w 1163"/>
                    <a:gd name="T105" fmla="*/ 578 h 1467"/>
                    <a:gd name="T106" fmla="*/ 93 w 1163"/>
                    <a:gd name="T107" fmla="*/ 721 h 1467"/>
                    <a:gd name="T108" fmla="*/ 85 w 1163"/>
                    <a:gd name="T109" fmla="*/ 785 h 1467"/>
                    <a:gd name="T110" fmla="*/ 76 w 1163"/>
                    <a:gd name="T111" fmla="*/ 938 h 1467"/>
                    <a:gd name="T112" fmla="*/ 101 w 1163"/>
                    <a:gd name="T113" fmla="*/ 1012 h 1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63" h="1467">
                      <a:moveTo>
                        <a:pt x="101" y="1012"/>
                      </a:moveTo>
                      <a:lnTo>
                        <a:pt x="101" y="1012"/>
                      </a:lnTo>
                      <a:lnTo>
                        <a:pt x="109" y="1037"/>
                      </a:lnTo>
                      <a:lnTo>
                        <a:pt x="117" y="1063"/>
                      </a:lnTo>
                      <a:lnTo>
                        <a:pt x="117" y="1063"/>
                      </a:lnTo>
                      <a:lnTo>
                        <a:pt x="123" y="1083"/>
                      </a:lnTo>
                      <a:lnTo>
                        <a:pt x="127" y="1103"/>
                      </a:lnTo>
                      <a:lnTo>
                        <a:pt x="127" y="1103"/>
                      </a:lnTo>
                      <a:lnTo>
                        <a:pt x="149" y="1097"/>
                      </a:lnTo>
                      <a:lnTo>
                        <a:pt x="169" y="1091"/>
                      </a:lnTo>
                      <a:lnTo>
                        <a:pt x="169" y="1091"/>
                      </a:lnTo>
                      <a:lnTo>
                        <a:pt x="189" y="1085"/>
                      </a:lnTo>
                      <a:lnTo>
                        <a:pt x="205" y="1079"/>
                      </a:lnTo>
                      <a:lnTo>
                        <a:pt x="205" y="1079"/>
                      </a:lnTo>
                      <a:lnTo>
                        <a:pt x="213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31" y="1077"/>
                      </a:lnTo>
                      <a:lnTo>
                        <a:pt x="241" y="1081"/>
                      </a:lnTo>
                      <a:lnTo>
                        <a:pt x="252" y="1087"/>
                      </a:lnTo>
                      <a:lnTo>
                        <a:pt x="260" y="1093"/>
                      </a:lnTo>
                      <a:lnTo>
                        <a:pt x="260" y="1093"/>
                      </a:lnTo>
                      <a:lnTo>
                        <a:pt x="268" y="1093"/>
                      </a:lnTo>
                      <a:lnTo>
                        <a:pt x="268" y="1093"/>
                      </a:lnTo>
                      <a:lnTo>
                        <a:pt x="270" y="1101"/>
                      </a:lnTo>
                      <a:lnTo>
                        <a:pt x="270" y="1101"/>
                      </a:lnTo>
                      <a:lnTo>
                        <a:pt x="278" y="1111"/>
                      </a:lnTo>
                      <a:lnTo>
                        <a:pt x="284" y="1121"/>
                      </a:lnTo>
                      <a:lnTo>
                        <a:pt x="288" y="113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6" y="1177"/>
                      </a:lnTo>
                      <a:lnTo>
                        <a:pt x="298" y="1190"/>
                      </a:lnTo>
                      <a:lnTo>
                        <a:pt x="302" y="1198"/>
                      </a:lnTo>
                      <a:lnTo>
                        <a:pt x="302" y="1198"/>
                      </a:lnTo>
                      <a:lnTo>
                        <a:pt x="308" y="1200"/>
                      </a:lnTo>
                      <a:lnTo>
                        <a:pt x="320" y="1204"/>
                      </a:lnTo>
                      <a:lnTo>
                        <a:pt x="350" y="1212"/>
                      </a:lnTo>
                      <a:lnTo>
                        <a:pt x="354" y="1214"/>
                      </a:lnTo>
                      <a:lnTo>
                        <a:pt x="354" y="1214"/>
                      </a:lnTo>
                      <a:lnTo>
                        <a:pt x="370" y="1218"/>
                      </a:lnTo>
                      <a:lnTo>
                        <a:pt x="386" y="1226"/>
                      </a:lnTo>
                      <a:lnTo>
                        <a:pt x="416" y="1242"/>
                      </a:lnTo>
                      <a:lnTo>
                        <a:pt x="416" y="1242"/>
                      </a:lnTo>
                      <a:lnTo>
                        <a:pt x="435" y="1254"/>
                      </a:lnTo>
                      <a:lnTo>
                        <a:pt x="435" y="1254"/>
                      </a:lnTo>
                      <a:lnTo>
                        <a:pt x="445" y="1262"/>
                      </a:lnTo>
                      <a:lnTo>
                        <a:pt x="451" y="1270"/>
                      </a:lnTo>
                      <a:lnTo>
                        <a:pt x="457" y="1282"/>
                      </a:lnTo>
                      <a:lnTo>
                        <a:pt x="457" y="1294"/>
                      </a:lnTo>
                      <a:lnTo>
                        <a:pt x="457" y="1310"/>
                      </a:lnTo>
                      <a:lnTo>
                        <a:pt x="457" y="1310"/>
                      </a:lnTo>
                      <a:lnTo>
                        <a:pt x="455" y="1320"/>
                      </a:lnTo>
                      <a:lnTo>
                        <a:pt x="451" y="1328"/>
                      </a:lnTo>
                      <a:lnTo>
                        <a:pt x="445" y="1336"/>
                      </a:lnTo>
                      <a:lnTo>
                        <a:pt x="437" y="1342"/>
                      </a:lnTo>
                      <a:lnTo>
                        <a:pt x="437" y="1342"/>
                      </a:lnTo>
                      <a:lnTo>
                        <a:pt x="416" y="1355"/>
                      </a:lnTo>
                      <a:lnTo>
                        <a:pt x="416" y="1355"/>
                      </a:lnTo>
                      <a:lnTo>
                        <a:pt x="398" y="1365"/>
                      </a:lnTo>
                      <a:lnTo>
                        <a:pt x="392" y="1369"/>
                      </a:lnTo>
                      <a:lnTo>
                        <a:pt x="386" y="1373"/>
                      </a:lnTo>
                      <a:lnTo>
                        <a:pt x="386" y="1373"/>
                      </a:lnTo>
                      <a:lnTo>
                        <a:pt x="382" y="1383"/>
                      </a:lnTo>
                      <a:lnTo>
                        <a:pt x="376" y="1391"/>
                      </a:lnTo>
                      <a:lnTo>
                        <a:pt x="374" y="1401"/>
                      </a:lnTo>
                      <a:lnTo>
                        <a:pt x="372" y="1411"/>
                      </a:lnTo>
                      <a:lnTo>
                        <a:pt x="372" y="1411"/>
                      </a:lnTo>
                      <a:lnTo>
                        <a:pt x="380" y="1417"/>
                      </a:lnTo>
                      <a:lnTo>
                        <a:pt x="386" y="1419"/>
                      </a:lnTo>
                      <a:lnTo>
                        <a:pt x="386" y="1419"/>
                      </a:lnTo>
                      <a:lnTo>
                        <a:pt x="461" y="1433"/>
                      </a:lnTo>
                      <a:lnTo>
                        <a:pt x="535" y="1445"/>
                      </a:lnTo>
                      <a:lnTo>
                        <a:pt x="535" y="1445"/>
                      </a:lnTo>
                      <a:lnTo>
                        <a:pt x="596" y="1453"/>
                      </a:lnTo>
                      <a:lnTo>
                        <a:pt x="596" y="1453"/>
                      </a:lnTo>
                      <a:lnTo>
                        <a:pt x="612" y="1455"/>
                      </a:lnTo>
                      <a:lnTo>
                        <a:pt x="630" y="1457"/>
                      </a:lnTo>
                      <a:lnTo>
                        <a:pt x="630" y="1457"/>
                      </a:lnTo>
                      <a:lnTo>
                        <a:pt x="644" y="1455"/>
                      </a:lnTo>
                      <a:lnTo>
                        <a:pt x="658" y="1451"/>
                      </a:lnTo>
                      <a:lnTo>
                        <a:pt x="670" y="1443"/>
                      </a:lnTo>
                      <a:lnTo>
                        <a:pt x="682" y="1429"/>
                      </a:lnTo>
                      <a:lnTo>
                        <a:pt x="682" y="1429"/>
                      </a:lnTo>
                      <a:lnTo>
                        <a:pt x="690" y="1419"/>
                      </a:lnTo>
                      <a:lnTo>
                        <a:pt x="700" y="1413"/>
                      </a:lnTo>
                      <a:lnTo>
                        <a:pt x="710" y="1407"/>
                      </a:lnTo>
                      <a:lnTo>
                        <a:pt x="722" y="1403"/>
                      </a:lnTo>
                      <a:lnTo>
                        <a:pt x="744" y="1397"/>
                      </a:lnTo>
                      <a:lnTo>
                        <a:pt x="765" y="1397"/>
                      </a:lnTo>
                      <a:lnTo>
                        <a:pt x="765" y="1397"/>
                      </a:lnTo>
                      <a:lnTo>
                        <a:pt x="791" y="1399"/>
                      </a:lnTo>
                      <a:lnTo>
                        <a:pt x="813" y="1403"/>
                      </a:lnTo>
                      <a:lnTo>
                        <a:pt x="813" y="1403"/>
                      </a:lnTo>
                      <a:lnTo>
                        <a:pt x="833" y="1411"/>
                      </a:lnTo>
                      <a:lnTo>
                        <a:pt x="851" y="1421"/>
                      </a:lnTo>
                      <a:lnTo>
                        <a:pt x="869" y="1433"/>
                      </a:lnTo>
                      <a:lnTo>
                        <a:pt x="885" y="1445"/>
                      </a:lnTo>
                      <a:lnTo>
                        <a:pt x="885" y="1445"/>
                      </a:lnTo>
                      <a:lnTo>
                        <a:pt x="907" y="1463"/>
                      </a:lnTo>
                      <a:lnTo>
                        <a:pt x="907" y="1463"/>
                      </a:lnTo>
                      <a:lnTo>
                        <a:pt x="911" y="1467"/>
                      </a:lnTo>
                      <a:lnTo>
                        <a:pt x="911" y="1467"/>
                      </a:lnTo>
                      <a:lnTo>
                        <a:pt x="918" y="1463"/>
                      </a:lnTo>
                      <a:lnTo>
                        <a:pt x="926" y="1459"/>
                      </a:lnTo>
                      <a:lnTo>
                        <a:pt x="934" y="1451"/>
                      </a:lnTo>
                      <a:lnTo>
                        <a:pt x="944" y="1441"/>
                      </a:lnTo>
                      <a:lnTo>
                        <a:pt x="944" y="1441"/>
                      </a:lnTo>
                      <a:lnTo>
                        <a:pt x="958" y="1427"/>
                      </a:lnTo>
                      <a:lnTo>
                        <a:pt x="974" y="1413"/>
                      </a:lnTo>
                      <a:lnTo>
                        <a:pt x="1006" y="1387"/>
                      </a:lnTo>
                      <a:lnTo>
                        <a:pt x="1074" y="1338"/>
                      </a:lnTo>
                      <a:lnTo>
                        <a:pt x="1074" y="1338"/>
                      </a:lnTo>
                      <a:lnTo>
                        <a:pt x="1089" y="1326"/>
                      </a:lnTo>
                      <a:lnTo>
                        <a:pt x="1107" y="1314"/>
                      </a:lnTo>
                      <a:lnTo>
                        <a:pt x="1121" y="1302"/>
                      </a:lnTo>
                      <a:lnTo>
                        <a:pt x="1129" y="1296"/>
                      </a:lnTo>
                      <a:lnTo>
                        <a:pt x="1133" y="1288"/>
                      </a:lnTo>
                      <a:lnTo>
                        <a:pt x="1133" y="1288"/>
                      </a:lnTo>
                      <a:lnTo>
                        <a:pt x="1147" y="1266"/>
                      </a:lnTo>
                      <a:lnTo>
                        <a:pt x="1155" y="1244"/>
                      </a:lnTo>
                      <a:lnTo>
                        <a:pt x="1161" y="1222"/>
                      </a:lnTo>
                      <a:lnTo>
                        <a:pt x="1163" y="1200"/>
                      </a:lnTo>
                      <a:lnTo>
                        <a:pt x="1161" y="1179"/>
                      </a:lnTo>
                      <a:lnTo>
                        <a:pt x="1155" y="1157"/>
                      </a:lnTo>
                      <a:lnTo>
                        <a:pt x="1145" y="1135"/>
                      </a:lnTo>
                      <a:lnTo>
                        <a:pt x="1129" y="1113"/>
                      </a:lnTo>
                      <a:lnTo>
                        <a:pt x="1129" y="1113"/>
                      </a:lnTo>
                      <a:lnTo>
                        <a:pt x="1115" y="1095"/>
                      </a:lnTo>
                      <a:lnTo>
                        <a:pt x="1111" y="1085"/>
                      </a:lnTo>
                      <a:lnTo>
                        <a:pt x="1107" y="1075"/>
                      </a:lnTo>
                      <a:lnTo>
                        <a:pt x="1105" y="1065"/>
                      </a:lnTo>
                      <a:lnTo>
                        <a:pt x="1107" y="1055"/>
                      </a:lnTo>
                      <a:lnTo>
                        <a:pt x="1111" y="1045"/>
                      </a:lnTo>
                      <a:lnTo>
                        <a:pt x="1119" y="1035"/>
                      </a:lnTo>
                      <a:lnTo>
                        <a:pt x="1119" y="1035"/>
                      </a:lnTo>
                      <a:lnTo>
                        <a:pt x="1127" y="1027"/>
                      </a:lnTo>
                      <a:lnTo>
                        <a:pt x="1131" y="1019"/>
                      </a:lnTo>
                      <a:lnTo>
                        <a:pt x="1133" y="1012"/>
                      </a:lnTo>
                      <a:lnTo>
                        <a:pt x="1133" y="1002"/>
                      </a:lnTo>
                      <a:lnTo>
                        <a:pt x="1131" y="996"/>
                      </a:lnTo>
                      <a:lnTo>
                        <a:pt x="1129" y="988"/>
                      </a:lnTo>
                      <a:lnTo>
                        <a:pt x="1119" y="972"/>
                      </a:lnTo>
                      <a:lnTo>
                        <a:pt x="1119" y="972"/>
                      </a:lnTo>
                      <a:lnTo>
                        <a:pt x="1093" y="934"/>
                      </a:lnTo>
                      <a:lnTo>
                        <a:pt x="1068" y="898"/>
                      </a:lnTo>
                      <a:lnTo>
                        <a:pt x="1068" y="898"/>
                      </a:lnTo>
                      <a:lnTo>
                        <a:pt x="1008" y="807"/>
                      </a:lnTo>
                      <a:lnTo>
                        <a:pt x="950" y="713"/>
                      </a:lnTo>
                      <a:lnTo>
                        <a:pt x="950" y="713"/>
                      </a:lnTo>
                      <a:lnTo>
                        <a:pt x="942" y="697"/>
                      </a:lnTo>
                      <a:lnTo>
                        <a:pt x="934" y="681"/>
                      </a:lnTo>
                      <a:lnTo>
                        <a:pt x="928" y="666"/>
                      </a:lnTo>
                      <a:lnTo>
                        <a:pt x="924" y="650"/>
                      </a:lnTo>
                      <a:lnTo>
                        <a:pt x="924" y="650"/>
                      </a:lnTo>
                      <a:lnTo>
                        <a:pt x="920" y="628"/>
                      </a:lnTo>
                      <a:lnTo>
                        <a:pt x="918" y="606"/>
                      </a:lnTo>
                      <a:lnTo>
                        <a:pt x="916" y="584"/>
                      </a:lnTo>
                      <a:lnTo>
                        <a:pt x="913" y="562"/>
                      </a:lnTo>
                      <a:lnTo>
                        <a:pt x="909" y="542"/>
                      </a:lnTo>
                      <a:lnTo>
                        <a:pt x="901" y="522"/>
                      </a:lnTo>
                      <a:lnTo>
                        <a:pt x="895" y="513"/>
                      </a:lnTo>
                      <a:lnTo>
                        <a:pt x="887" y="505"/>
                      </a:lnTo>
                      <a:lnTo>
                        <a:pt x="879" y="497"/>
                      </a:lnTo>
                      <a:lnTo>
                        <a:pt x="869" y="489"/>
                      </a:lnTo>
                      <a:lnTo>
                        <a:pt x="869" y="489"/>
                      </a:lnTo>
                      <a:lnTo>
                        <a:pt x="863" y="483"/>
                      </a:lnTo>
                      <a:lnTo>
                        <a:pt x="861" y="475"/>
                      </a:lnTo>
                      <a:lnTo>
                        <a:pt x="859" y="465"/>
                      </a:lnTo>
                      <a:lnTo>
                        <a:pt x="859" y="457"/>
                      </a:lnTo>
                      <a:lnTo>
                        <a:pt x="859" y="457"/>
                      </a:lnTo>
                      <a:lnTo>
                        <a:pt x="869" y="389"/>
                      </a:lnTo>
                      <a:lnTo>
                        <a:pt x="879" y="324"/>
                      </a:lnTo>
                      <a:lnTo>
                        <a:pt x="879" y="324"/>
                      </a:lnTo>
                      <a:lnTo>
                        <a:pt x="883" y="308"/>
                      </a:lnTo>
                      <a:lnTo>
                        <a:pt x="885" y="300"/>
                      </a:lnTo>
                      <a:lnTo>
                        <a:pt x="887" y="292"/>
                      </a:lnTo>
                      <a:lnTo>
                        <a:pt x="887" y="292"/>
                      </a:lnTo>
                      <a:lnTo>
                        <a:pt x="881" y="222"/>
                      </a:lnTo>
                      <a:lnTo>
                        <a:pt x="879" y="188"/>
                      </a:lnTo>
                      <a:lnTo>
                        <a:pt x="879" y="155"/>
                      </a:lnTo>
                      <a:lnTo>
                        <a:pt x="879" y="155"/>
                      </a:lnTo>
                      <a:lnTo>
                        <a:pt x="879" y="127"/>
                      </a:lnTo>
                      <a:lnTo>
                        <a:pt x="877" y="115"/>
                      </a:lnTo>
                      <a:lnTo>
                        <a:pt x="875" y="105"/>
                      </a:lnTo>
                      <a:lnTo>
                        <a:pt x="869" y="93"/>
                      </a:lnTo>
                      <a:lnTo>
                        <a:pt x="861" y="85"/>
                      </a:lnTo>
                      <a:lnTo>
                        <a:pt x="851" y="77"/>
                      </a:lnTo>
                      <a:lnTo>
                        <a:pt x="837" y="69"/>
                      </a:lnTo>
                      <a:lnTo>
                        <a:pt x="837" y="69"/>
                      </a:lnTo>
                      <a:lnTo>
                        <a:pt x="813" y="59"/>
                      </a:lnTo>
                      <a:lnTo>
                        <a:pt x="789" y="47"/>
                      </a:lnTo>
                      <a:lnTo>
                        <a:pt x="740" y="23"/>
                      </a:lnTo>
                      <a:lnTo>
                        <a:pt x="740" y="23"/>
                      </a:lnTo>
                      <a:lnTo>
                        <a:pt x="716" y="14"/>
                      </a:lnTo>
                      <a:lnTo>
                        <a:pt x="696" y="6"/>
                      </a:lnTo>
                      <a:lnTo>
                        <a:pt x="680" y="2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56" y="2"/>
                      </a:lnTo>
                      <a:lnTo>
                        <a:pt x="646" y="4"/>
                      </a:lnTo>
                      <a:lnTo>
                        <a:pt x="636" y="10"/>
                      </a:lnTo>
                      <a:lnTo>
                        <a:pt x="628" y="16"/>
                      </a:lnTo>
                      <a:lnTo>
                        <a:pt x="620" y="25"/>
                      </a:lnTo>
                      <a:lnTo>
                        <a:pt x="610" y="37"/>
                      </a:lnTo>
                      <a:lnTo>
                        <a:pt x="588" y="69"/>
                      </a:lnTo>
                      <a:lnTo>
                        <a:pt x="588" y="69"/>
                      </a:lnTo>
                      <a:lnTo>
                        <a:pt x="569" y="97"/>
                      </a:lnTo>
                      <a:lnTo>
                        <a:pt x="561" y="109"/>
                      </a:lnTo>
                      <a:lnTo>
                        <a:pt x="551" y="117"/>
                      </a:lnTo>
                      <a:lnTo>
                        <a:pt x="543" y="125"/>
                      </a:lnTo>
                      <a:lnTo>
                        <a:pt x="533" y="129"/>
                      </a:lnTo>
                      <a:lnTo>
                        <a:pt x="523" y="133"/>
                      </a:lnTo>
                      <a:lnTo>
                        <a:pt x="513" y="133"/>
                      </a:lnTo>
                      <a:lnTo>
                        <a:pt x="513" y="133"/>
                      </a:lnTo>
                      <a:lnTo>
                        <a:pt x="501" y="133"/>
                      </a:lnTo>
                      <a:lnTo>
                        <a:pt x="485" y="129"/>
                      </a:lnTo>
                      <a:lnTo>
                        <a:pt x="449" y="117"/>
                      </a:lnTo>
                      <a:lnTo>
                        <a:pt x="449" y="117"/>
                      </a:lnTo>
                      <a:lnTo>
                        <a:pt x="445" y="117"/>
                      </a:lnTo>
                      <a:lnTo>
                        <a:pt x="445" y="117"/>
                      </a:lnTo>
                      <a:lnTo>
                        <a:pt x="435" y="117"/>
                      </a:lnTo>
                      <a:lnTo>
                        <a:pt x="435" y="117"/>
                      </a:lnTo>
                      <a:lnTo>
                        <a:pt x="423" y="141"/>
                      </a:lnTo>
                      <a:lnTo>
                        <a:pt x="417" y="151"/>
                      </a:lnTo>
                      <a:lnTo>
                        <a:pt x="414" y="153"/>
                      </a:lnTo>
                      <a:lnTo>
                        <a:pt x="410" y="155"/>
                      </a:lnTo>
                      <a:lnTo>
                        <a:pt x="410" y="155"/>
                      </a:lnTo>
                      <a:lnTo>
                        <a:pt x="374" y="163"/>
                      </a:lnTo>
                      <a:lnTo>
                        <a:pt x="338" y="171"/>
                      </a:lnTo>
                      <a:lnTo>
                        <a:pt x="266" y="182"/>
                      </a:lnTo>
                      <a:lnTo>
                        <a:pt x="266" y="182"/>
                      </a:lnTo>
                      <a:lnTo>
                        <a:pt x="111" y="212"/>
                      </a:lnTo>
                      <a:lnTo>
                        <a:pt x="111" y="212"/>
                      </a:lnTo>
                      <a:lnTo>
                        <a:pt x="123" y="226"/>
                      </a:lnTo>
                      <a:lnTo>
                        <a:pt x="123" y="226"/>
                      </a:lnTo>
                      <a:lnTo>
                        <a:pt x="107" y="322"/>
                      </a:lnTo>
                      <a:lnTo>
                        <a:pt x="107" y="322"/>
                      </a:lnTo>
                      <a:lnTo>
                        <a:pt x="101" y="342"/>
                      </a:lnTo>
                      <a:lnTo>
                        <a:pt x="99" y="349"/>
                      </a:lnTo>
                      <a:lnTo>
                        <a:pt x="99" y="359"/>
                      </a:lnTo>
                      <a:lnTo>
                        <a:pt x="99" y="359"/>
                      </a:lnTo>
                      <a:lnTo>
                        <a:pt x="101" y="385"/>
                      </a:lnTo>
                      <a:lnTo>
                        <a:pt x="99" y="409"/>
                      </a:lnTo>
                      <a:lnTo>
                        <a:pt x="93" y="429"/>
                      </a:lnTo>
                      <a:lnTo>
                        <a:pt x="85" y="449"/>
                      </a:lnTo>
                      <a:lnTo>
                        <a:pt x="80" y="457"/>
                      </a:lnTo>
                      <a:lnTo>
                        <a:pt x="72" y="465"/>
                      </a:lnTo>
                      <a:lnTo>
                        <a:pt x="66" y="471"/>
                      </a:lnTo>
                      <a:lnTo>
                        <a:pt x="56" y="477"/>
                      </a:lnTo>
                      <a:lnTo>
                        <a:pt x="46" y="483"/>
                      </a:lnTo>
                      <a:lnTo>
                        <a:pt x="34" y="489"/>
                      </a:lnTo>
                      <a:lnTo>
                        <a:pt x="8" y="495"/>
                      </a:lnTo>
                      <a:lnTo>
                        <a:pt x="8" y="495"/>
                      </a:lnTo>
                      <a:lnTo>
                        <a:pt x="6" y="499"/>
                      </a:lnTo>
                      <a:lnTo>
                        <a:pt x="0" y="509"/>
                      </a:lnTo>
                      <a:lnTo>
                        <a:pt x="0" y="509"/>
                      </a:lnTo>
                      <a:lnTo>
                        <a:pt x="14" y="518"/>
                      </a:lnTo>
                      <a:lnTo>
                        <a:pt x="24" y="528"/>
                      </a:lnTo>
                      <a:lnTo>
                        <a:pt x="34" y="540"/>
                      </a:lnTo>
                      <a:lnTo>
                        <a:pt x="44" y="552"/>
                      </a:lnTo>
                      <a:lnTo>
                        <a:pt x="58" y="578"/>
                      </a:lnTo>
                      <a:lnTo>
                        <a:pt x="68" y="604"/>
                      </a:lnTo>
                      <a:lnTo>
                        <a:pt x="76" y="634"/>
                      </a:lnTo>
                      <a:lnTo>
                        <a:pt x="82" y="662"/>
                      </a:lnTo>
                      <a:lnTo>
                        <a:pt x="93" y="721"/>
                      </a:lnTo>
                      <a:lnTo>
                        <a:pt x="93" y="721"/>
                      </a:lnTo>
                      <a:lnTo>
                        <a:pt x="95" y="743"/>
                      </a:lnTo>
                      <a:lnTo>
                        <a:pt x="93" y="753"/>
                      </a:lnTo>
                      <a:lnTo>
                        <a:pt x="91" y="763"/>
                      </a:lnTo>
                      <a:lnTo>
                        <a:pt x="91" y="763"/>
                      </a:lnTo>
                      <a:lnTo>
                        <a:pt x="85" y="785"/>
                      </a:lnTo>
                      <a:lnTo>
                        <a:pt x="82" y="807"/>
                      </a:lnTo>
                      <a:lnTo>
                        <a:pt x="74" y="850"/>
                      </a:lnTo>
                      <a:lnTo>
                        <a:pt x="72" y="894"/>
                      </a:lnTo>
                      <a:lnTo>
                        <a:pt x="76" y="938"/>
                      </a:lnTo>
                      <a:lnTo>
                        <a:pt x="76" y="938"/>
                      </a:lnTo>
                      <a:lnTo>
                        <a:pt x="84" y="954"/>
                      </a:lnTo>
                      <a:lnTo>
                        <a:pt x="89" y="974"/>
                      </a:lnTo>
                      <a:lnTo>
                        <a:pt x="89" y="974"/>
                      </a:lnTo>
                      <a:lnTo>
                        <a:pt x="101" y="1012"/>
                      </a:lnTo>
                      <a:lnTo>
                        <a:pt x="101" y="1012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1" name="Freeform 8">
                  <a:extLst>
                    <a:ext uri="{FF2B5EF4-FFF2-40B4-BE49-F238E27FC236}">
                      <a16:creationId xmlns:a16="http://schemas.microsoft.com/office/drawing/2014/main" id="{BACB1ABC-9F88-6680-2D14-DDF00519F9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9500" y="460375"/>
                  <a:ext cx="2509838" cy="1517650"/>
                </a:xfrm>
                <a:custGeom>
                  <a:avLst/>
                  <a:gdLst>
                    <a:gd name="T0" fmla="*/ 70 w 1581"/>
                    <a:gd name="T1" fmla="*/ 710 h 956"/>
                    <a:gd name="T2" fmla="*/ 106 w 1581"/>
                    <a:gd name="T3" fmla="*/ 744 h 956"/>
                    <a:gd name="T4" fmla="*/ 175 w 1581"/>
                    <a:gd name="T5" fmla="*/ 780 h 956"/>
                    <a:gd name="T6" fmla="*/ 237 w 1581"/>
                    <a:gd name="T7" fmla="*/ 811 h 956"/>
                    <a:gd name="T8" fmla="*/ 279 w 1581"/>
                    <a:gd name="T9" fmla="*/ 867 h 956"/>
                    <a:gd name="T10" fmla="*/ 283 w 1581"/>
                    <a:gd name="T11" fmla="*/ 905 h 956"/>
                    <a:gd name="T12" fmla="*/ 298 w 1581"/>
                    <a:gd name="T13" fmla="*/ 923 h 956"/>
                    <a:gd name="T14" fmla="*/ 340 w 1581"/>
                    <a:gd name="T15" fmla="*/ 939 h 956"/>
                    <a:gd name="T16" fmla="*/ 499 w 1581"/>
                    <a:gd name="T17" fmla="*/ 956 h 956"/>
                    <a:gd name="T18" fmla="*/ 527 w 1581"/>
                    <a:gd name="T19" fmla="*/ 951 h 956"/>
                    <a:gd name="T20" fmla="*/ 547 w 1581"/>
                    <a:gd name="T21" fmla="*/ 923 h 956"/>
                    <a:gd name="T22" fmla="*/ 571 w 1581"/>
                    <a:gd name="T23" fmla="*/ 885 h 956"/>
                    <a:gd name="T24" fmla="*/ 623 w 1581"/>
                    <a:gd name="T25" fmla="*/ 865 h 956"/>
                    <a:gd name="T26" fmla="*/ 640 w 1581"/>
                    <a:gd name="T27" fmla="*/ 863 h 956"/>
                    <a:gd name="T28" fmla="*/ 680 w 1581"/>
                    <a:gd name="T29" fmla="*/ 861 h 956"/>
                    <a:gd name="T30" fmla="*/ 706 w 1581"/>
                    <a:gd name="T31" fmla="*/ 833 h 956"/>
                    <a:gd name="T32" fmla="*/ 788 w 1581"/>
                    <a:gd name="T33" fmla="*/ 797 h 956"/>
                    <a:gd name="T34" fmla="*/ 953 w 1581"/>
                    <a:gd name="T35" fmla="*/ 742 h 956"/>
                    <a:gd name="T36" fmla="*/ 1112 w 1581"/>
                    <a:gd name="T37" fmla="*/ 696 h 956"/>
                    <a:gd name="T38" fmla="*/ 1141 w 1581"/>
                    <a:gd name="T39" fmla="*/ 670 h 956"/>
                    <a:gd name="T40" fmla="*/ 1279 w 1581"/>
                    <a:gd name="T41" fmla="*/ 632 h 956"/>
                    <a:gd name="T42" fmla="*/ 1332 w 1581"/>
                    <a:gd name="T43" fmla="*/ 619 h 956"/>
                    <a:gd name="T44" fmla="*/ 1473 w 1581"/>
                    <a:gd name="T45" fmla="*/ 487 h 956"/>
                    <a:gd name="T46" fmla="*/ 1575 w 1581"/>
                    <a:gd name="T47" fmla="*/ 382 h 956"/>
                    <a:gd name="T48" fmla="*/ 1581 w 1581"/>
                    <a:gd name="T49" fmla="*/ 340 h 956"/>
                    <a:gd name="T50" fmla="*/ 1549 w 1581"/>
                    <a:gd name="T51" fmla="*/ 306 h 956"/>
                    <a:gd name="T52" fmla="*/ 1525 w 1581"/>
                    <a:gd name="T53" fmla="*/ 245 h 956"/>
                    <a:gd name="T54" fmla="*/ 1509 w 1581"/>
                    <a:gd name="T55" fmla="*/ 207 h 956"/>
                    <a:gd name="T56" fmla="*/ 1473 w 1581"/>
                    <a:gd name="T57" fmla="*/ 141 h 956"/>
                    <a:gd name="T58" fmla="*/ 1479 w 1581"/>
                    <a:gd name="T59" fmla="*/ 94 h 956"/>
                    <a:gd name="T60" fmla="*/ 1549 w 1581"/>
                    <a:gd name="T61" fmla="*/ 20 h 956"/>
                    <a:gd name="T62" fmla="*/ 1364 w 1581"/>
                    <a:gd name="T63" fmla="*/ 38 h 956"/>
                    <a:gd name="T64" fmla="*/ 799 w 1581"/>
                    <a:gd name="T65" fmla="*/ 56 h 956"/>
                    <a:gd name="T66" fmla="*/ 766 w 1581"/>
                    <a:gd name="T67" fmla="*/ 56 h 956"/>
                    <a:gd name="T68" fmla="*/ 567 w 1581"/>
                    <a:gd name="T69" fmla="*/ 32 h 956"/>
                    <a:gd name="T70" fmla="*/ 277 w 1581"/>
                    <a:gd name="T71" fmla="*/ 0 h 956"/>
                    <a:gd name="T72" fmla="*/ 253 w 1581"/>
                    <a:gd name="T73" fmla="*/ 4 h 956"/>
                    <a:gd name="T74" fmla="*/ 229 w 1581"/>
                    <a:gd name="T75" fmla="*/ 30 h 956"/>
                    <a:gd name="T76" fmla="*/ 177 w 1581"/>
                    <a:gd name="T77" fmla="*/ 66 h 956"/>
                    <a:gd name="T78" fmla="*/ 110 w 1581"/>
                    <a:gd name="T79" fmla="*/ 80 h 956"/>
                    <a:gd name="T80" fmla="*/ 108 w 1581"/>
                    <a:gd name="T81" fmla="*/ 125 h 956"/>
                    <a:gd name="T82" fmla="*/ 90 w 1581"/>
                    <a:gd name="T83" fmla="*/ 171 h 956"/>
                    <a:gd name="T84" fmla="*/ 78 w 1581"/>
                    <a:gd name="T85" fmla="*/ 217 h 956"/>
                    <a:gd name="T86" fmla="*/ 114 w 1581"/>
                    <a:gd name="T87" fmla="*/ 281 h 956"/>
                    <a:gd name="T88" fmla="*/ 159 w 1581"/>
                    <a:gd name="T89" fmla="*/ 316 h 956"/>
                    <a:gd name="T90" fmla="*/ 193 w 1581"/>
                    <a:gd name="T91" fmla="*/ 320 h 956"/>
                    <a:gd name="T92" fmla="*/ 207 w 1581"/>
                    <a:gd name="T93" fmla="*/ 322 h 956"/>
                    <a:gd name="T94" fmla="*/ 241 w 1581"/>
                    <a:gd name="T95" fmla="*/ 366 h 956"/>
                    <a:gd name="T96" fmla="*/ 247 w 1581"/>
                    <a:gd name="T97" fmla="*/ 386 h 956"/>
                    <a:gd name="T98" fmla="*/ 237 w 1581"/>
                    <a:gd name="T99" fmla="*/ 414 h 956"/>
                    <a:gd name="T100" fmla="*/ 209 w 1581"/>
                    <a:gd name="T101" fmla="*/ 434 h 956"/>
                    <a:gd name="T102" fmla="*/ 165 w 1581"/>
                    <a:gd name="T103" fmla="*/ 456 h 956"/>
                    <a:gd name="T104" fmla="*/ 102 w 1581"/>
                    <a:gd name="T105" fmla="*/ 499 h 956"/>
                    <a:gd name="T106" fmla="*/ 34 w 1581"/>
                    <a:gd name="T107" fmla="*/ 569 h 956"/>
                    <a:gd name="T108" fmla="*/ 4 w 1581"/>
                    <a:gd name="T109" fmla="*/ 601 h 956"/>
                    <a:gd name="T110" fmla="*/ 18 w 1581"/>
                    <a:gd name="T111" fmla="*/ 617 h 956"/>
                    <a:gd name="T112" fmla="*/ 46 w 1581"/>
                    <a:gd name="T113" fmla="*/ 632 h 956"/>
                    <a:gd name="T114" fmla="*/ 66 w 1581"/>
                    <a:gd name="T115" fmla="*/ 676 h 9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581" h="956">
                      <a:moveTo>
                        <a:pt x="68" y="688"/>
                      </a:moveTo>
                      <a:lnTo>
                        <a:pt x="68" y="688"/>
                      </a:lnTo>
                      <a:lnTo>
                        <a:pt x="68" y="702"/>
                      </a:lnTo>
                      <a:lnTo>
                        <a:pt x="70" y="710"/>
                      </a:lnTo>
                      <a:lnTo>
                        <a:pt x="74" y="716"/>
                      </a:lnTo>
                      <a:lnTo>
                        <a:pt x="78" y="722"/>
                      </a:lnTo>
                      <a:lnTo>
                        <a:pt x="86" y="730"/>
                      </a:lnTo>
                      <a:lnTo>
                        <a:pt x="106" y="744"/>
                      </a:lnTo>
                      <a:lnTo>
                        <a:pt x="106" y="744"/>
                      </a:lnTo>
                      <a:lnTo>
                        <a:pt x="143" y="764"/>
                      </a:lnTo>
                      <a:lnTo>
                        <a:pt x="175" y="780"/>
                      </a:lnTo>
                      <a:lnTo>
                        <a:pt x="175" y="780"/>
                      </a:lnTo>
                      <a:lnTo>
                        <a:pt x="189" y="786"/>
                      </a:lnTo>
                      <a:lnTo>
                        <a:pt x="189" y="786"/>
                      </a:lnTo>
                      <a:lnTo>
                        <a:pt x="221" y="801"/>
                      </a:lnTo>
                      <a:lnTo>
                        <a:pt x="237" y="811"/>
                      </a:lnTo>
                      <a:lnTo>
                        <a:pt x="251" y="823"/>
                      </a:lnTo>
                      <a:lnTo>
                        <a:pt x="263" y="839"/>
                      </a:lnTo>
                      <a:lnTo>
                        <a:pt x="275" y="857"/>
                      </a:lnTo>
                      <a:lnTo>
                        <a:pt x="279" y="867"/>
                      </a:lnTo>
                      <a:lnTo>
                        <a:pt x="281" y="879"/>
                      </a:lnTo>
                      <a:lnTo>
                        <a:pt x="283" y="891"/>
                      </a:lnTo>
                      <a:lnTo>
                        <a:pt x="283" y="905"/>
                      </a:lnTo>
                      <a:lnTo>
                        <a:pt x="283" y="905"/>
                      </a:lnTo>
                      <a:lnTo>
                        <a:pt x="287" y="907"/>
                      </a:lnTo>
                      <a:lnTo>
                        <a:pt x="287" y="907"/>
                      </a:lnTo>
                      <a:lnTo>
                        <a:pt x="298" y="923"/>
                      </a:lnTo>
                      <a:lnTo>
                        <a:pt x="298" y="923"/>
                      </a:lnTo>
                      <a:lnTo>
                        <a:pt x="302" y="929"/>
                      </a:lnTo>
                      <a:lnTo>
                        <a:pt x="302" y="929"/>
                      </a:lnTo>
                      <a:lnTo>
                        <a:pt x="320" y="935"/>
                      </a:lnTo>
                      <a:lnTo>
                        <a:pt x="340" y="939"/>
                      </a:lnTo>
                      <a:lnTo>
                        <a:pt x="340" y="939"/>
                      </a:lnTo>
                      <a:lnTo>
                        <a:pt x="481" y="956"/>
                      </a:lnTo>
                      <a:lnTo>
                        <a:pt x="481" y="956"/>
                      </a:lnTo>
                      <a:lnTo>
                        <a:pt x="499" y="956"/>
                      </a:lnTo>
                      <a:lnTo>
                        <a:pt x="499" y="956"/>
                      </a:lnTo>
                      <a:lnTo>
                        <a:pt x="513" y="956"/>
                      </a:lnTo>
                      <a:lnTo>
                        <a:pt x="521" y="953"/>
                      </a:lnTo>
                      <a:lnTo>
                        <a:pt x="527" y="951"/>
                      </a:lnTo>
                      <a:lnTo>
                        <a:pt x="533" y="945"/>
                      </a:lnTo>
                      <a:lnTo>
                        <a:pt x="537" y="939"/>
                      </a:lnTo>
                      <a:lnTo>
                        <a:pt x="543" y="933"/>
                      </a:lnTo>
                      <a:lnTo>
                        <a:pt x="547" y="923"/>
                      </a:lnTo>
                      <a:lnTo>
                        <a:pt x="547" y="923"/>
                      </a:lnTo>
                      <a:lnTo>
                        <a:pt x="553" y="907"/>
                      </a:lnTo>
                      <a:lnTo>
                        <a:pt x="561" y="895"/>
                      </a:lnTo>
                      <a:lnTo>
                        <a:pt x="571" y="885"/>
                      </a:lnTo>
                      <a:lnTo>
                        <a:pt x="581" y="877"/>
                      </a:lnTo>
                      <a:lnTo>
                        <a:pt x="595" y="871"/>
                      </a:lnTo>
                      <a:lnTo>
                        <a:pt x="609" y="867"/>
                      </a:lnTo>
                      <a:lnTo>
                        <a:pt x="623" y="865"/>
                      </a:lnTo>
                      <a:lnTo>
                        <a:pt x="638" y="863"/>
                      </a:lnTo>
                      <a:lnTo>
                        <a:pt x="638" y="863"/>
                      </a:lnTo>
                      <a:lnTo>
                        <a:pt x="640" y="863"/>
                      </a:lnTo>
                      <a:lnTo>
                        <a:pt x="640" y="863"/>
                      </a:lnTo>
                      <a:lnTo>
                        <a:pt x="652" y="863"/>
                      </a:lnTo>
                      <a:lnTo>
                        <a:pt x="652" y="863"/>
                      </a:lnTo>
                      <a:lnTo>
                        <a:pt x="672" y="863"/>
                      </a:lnTo>
                      <a:lnTo>
                        <a:pt x="680" y="861"/>
                      </a:lnTo>
                      <a:lnTo>
                        <a:pt x="684" y="857"/>
                      </a:lnTo>
                      <a:lnTo>
                        <a:pt x="684" y="857"/>
                      </a:lnTo>
                      <a:lnTo>
                        <a:pt x="694" y="843"/>
                      </a:lnTo>
                      <a:lnTo>
                        <a:pt x="706" y="833"/>
                      </a:lnTo>
                      <a:lnTo>
                        <a:pt x="718" y="823"/>
                      </a:lnTo>
                      <a:lnTo>
                        <a:pt x="730" y="817"/>
                      </a:lnTo>
                      <a:lnTo>
                        <a:pt x="758" y="807"/>
                      </a:lnTo>
                      <a:lnTo>
                        <a:pt x="788" y="797"/>
                      </a:lnTo>
                      <a:lnTo>
                        <a:pt x="788" y="797"/>
                      </a:lnTo>
                      <a:lnTo>
                        <a:pt x="843" y="780"/>
                      </a:lnTo>
                      <a:lnTo>
                        <a:pt x="899" y="762"/>
                      </a:lnTo>
                      <a:lnTo>
                        <a:pt x="953" y="742"/>
                      </a:lnTo>
                      <a:lnTo>
                        <a:pt x="1008" y="724"/>
                      </a:lnTo>
                      <a:lnTo>
                        <a:pt x="1008" y="724"/>
                      </a:lnTo>
                      <a:lnTo>
                        <a:pt x="1060" y="708"/>
                      </a:lnTo>
                      <a:lnTo>
                        <a:pt x="1112" y="696"/>
                      </a:lnTo>
                      <a:lnTo>
                        <a:pt x="1112" y="696"/>
                      </a:lnTo>
                      <a:lnTo>
                        <a:pt x="1122" y="684"/>
                      </a:lnTo>
                      <a:lnTo>
                        <a:pt x="1131" y="676"/>
                      </a:lnTo>
                      <a:lnTo>
                        <a:pt x="1141" y="670"/>
                      </a:lnTo>
                      <a:lnTo>
                        <a:pt x="1153" y="664"/>
                      </a:lnTo>
                      <a:lnTo>
                        <a:pt x="1153" y="664"/>
                      </a:lnTo>
                      <a:lnTo>
                        <a:pt x="1215" y="648"/>
                      </a:lnTo>
                      <a:lnTo>
                        <a:pt x="1279" y="632"/>
                      </a:lnTo>
                      <a:lnTo>
                        <a:pt x="1279" y="632"/>
                      </a:lnTo>
                      <a:lnTo>
                        <a:pt x="1330" y="621"/>
                      </a:lnTo>
                      <a:lnTo>
                        <a:pt x="1330" y="621"/>
                      </a:lnTo>
                      <a:lnTo>
                        <a:pt x="1332" y="619"/>
                      </a:lnTo>
                      <a:lnTo>
                        <a:pt x="1332" y="619"/>
                      </a:lnTo>
                      <a:lnTo>
                        <a:pt x="1376" y="577"/>
                      </a:lnTo>
                      <a:lnTo>
                        <a:pt x="1376" y="577"/>
                      </a:lnTo>
                      <a:lnTo>
                        <a:pt x="1473" y="487"/>
                      </a:lnTo>
                      <a:lnTo>
                        <a:pt x="1569" y="394"/>
                      </a:lnTo>
                      <a:lnTo>
                        <a:pt x="1569" y="394"/>
                      </a:lnTo>
                      <a:lnTo>
                        <a:pt x="1571" y="390"/>
                      </a:lnTo>
                      <a:lnTo>
                        <a:pt x="1575" y="382"/>
                      </a:lnTo>
                      <a:lnTo>
                        <a:pt x="1577" y="370"/>
                      </a:lnTo>
                      <a:lnTo>
                        <a:pt x="1581" y="350"/>
                      </a:lnTo>
                      <a:lnTo>
                        <a:pt x="1581" y="350"/>
                      </a:lnTo>
                      <a:lnTo>
                        <a:pt x="1581" y="340"/>
                      </a:lnTo>
                      <a:lnTo>
                        <a:pt x="1581" y="340"/>
                      </a:lnTo>
                      <a:lnTo>
                        <a:pt x="1569" y="330"/>
                      </a:lnTo>
                      <a:lnTo>
                        <a:pt x="1557" y="318"/>
                      </a:lnTo>
                      <a:lnTo>
                        <a:pt x="1549" y="306"/>
                      </a:lnTo>
                      <a:lnTo>
                        <a:pt x="1543" y="294"/>
                      </a:lnTo>
                      <a:lnTo>
                        <a:pt x="1533" y="271"/>
                      </a:lnTo>
                      <a:lnTo>
                        <a:pt x="1525" y="245"/>
                      </a:lnTo>
                      <a:lnTo>
                        <a:pt x="1525" y="245"/>
                      </a:lnTo>
                      <a:lnTo>
                        <a:pt x="1523" y="237"/>
                      </a:lnTo>
                      <a:lnTo>
                        <a:pt x="1523" y="237"/>
                      </a:lnTo>
                      <a:lnTo>
                        <a:pt x="1517" y="223"/>
                      </a:lnTo>
                      <a:lnTo>
                        <a:pt x="1509" y="207"/>
                      </a:lnTo>
                      <a:lnTo>
                        <a:pt x="1491" y="175"/>
                      </a:lnTo>
                      <a:lnTo>
                        <a:pt x="1491" y="175"/>
                      </a:lnTo>
                      <a:lnTo>
                        <a:pt x="1473" y="141"/>
                      </a:lnTo>
                      <a:lnTo>
                        <a:pt x="1473" y="141"/>
                      </a:lnTo>
                      <a:lnTo>
                        <a:pt x="1469" y="129"/>
                      </a:lnTo>
                      <a:lnTo>
                        <a:pt x="1469" y="118"/>
                      </a:lnTo>
                      <a:lnTo>
                        <a:pt x="1473" y="106"/>
                      </a:lnTo>
                      <a:lnTo>
                        <a:pt x="1479" y="94"/>
                      </a:lnTo>
                      <a:lnTo>
                        <a:pt x="1479" y="94"/>
                      </a:lnTo>
                      <a:lnTo>
                        <a:pt x="1507" y="64"/>
                      </a:lnTo>
                      <a:lnTo>
                        <a:pt x="1507" y="64"/>
                      </a:lnTo>
                      <a:lnTo>
                        <a:pt x="1549" y="20"/>
                      </a:lnTo>
                      <a:lnTo>
                        <a:pt x="1549" y="20"/>
                      </a:lnTo>
                      <a:lnTo>
                        <a:pt x="1456" y="30"/>
                      </a:lnTo>
                      <a:lnTo>
                        <a:pt x="1410" y="34"/>
                      </a:lnTo>
                      <a:lnTo>
                        <a:pt x="1364" y="38"/>
                      </a:lnTo>
                      <a:lnTo>
                        <a:pt x="1364" y="38"/>
                      </a:lnTo>
                      <a:lnTo>
                        <a:pt x="1082" y="50"/>
                      </a:lnTo>
                      <a:lnTo>
                        <a:pt x="941" y="54"/>
                      </a:lnTo>
                      <a:lnTo>
                        <a:pt x="799" y="56"/>
                      </a:lnTo>
                      <a:lnTo>
                        <a:pt x="799" y="56"/>
                      </a:lnTo>
                      <a:lnTo>
                        <a:pt x="793" y="56"/>
                      </a:lnTo>
                      <a:lnTo>
                        <a:pt x="793" y="56"/>
                      </a:lnTo>
                      <a:lnTo>
                        <a:pt x="766" y="56"/>
                      </a:lnTo>
                      <a:lnTo>
                        <a:pt x="736" y="54"/>
                      </a:lnTo>
                      <a:lnTo>
                        <a:pt x="680" y="48"/>
                      </a:lnTo>
                      <a:lnTo>
                        <a:pt x="623" y="40"/>
                      </a:lnTo>
                      <a:lnTo>
                        <a:pt x="567" y="32"/>
                      </a:lnTo>
                      <a:lnTo>
                        <a:pt x="567" y="32"/>
                      </a:lnTo>
                      <a:lnTo>
                        <a:pt x="422" y="16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265" y="2"/>
                      </a:lnTo>
                      <a:lnTo>
                        <a:pt x="253" y="4"/>
                      </a:lnTo>
                      <a:lnTo>
                        <a:pt x="245" y="10"/>
                      </a:lnTo>
                      <a:lnTo>
                        <a:pt x="239" y="16"/>
                      </a:lnTo>
                      <a:lnTo>
                        <a:pt x="239" y="16"/>
                      </a:lnTo>
                      <a:lnTo>
                        <a:pt x="229" y="30"/>
                      </a:lnTo>
                      <a:lnTo>
                        <a:pt x="217" y="42"/>
                      </a:lnTo>
                      <a:lnTo>
                        <a:pt x="205" y="52"/>
                      </a:lnTo>
                      <a:lnTo>
                        <a:pt x="191" y="60"/>
                      </a:lnTo>
                      <a:lnTo>
                        <a:pt x="177" y="66"/>
                      </a:lnTo>
                      <a:lnTo>
                        <a:pt x="163" y="70"/>
                      </a:lnTo>
                      <a:lnTo>
                        <a:pt x="131" y="78"/>
                      </a:lnTo>
                      <a:lnTo>
                        <a:pt x="131" y="78"/>
                      </a:lnTo>
                      <a:lnTo>
                        <a:pt x="110" y="80"/>
                      </a:lnTo>
                      <a:lnTo>
                        <a:pt x="110" y="80"/>
                      </a:lnTo>
                      <a:lnTo>
                        <a:pt x="112" y="96"/>
                      </a:lnTo>
                      <a:lnTo>
                        <a:pt x="112" y="110"/>
                      </a:lnTo>
                      <a:lnTo>
                        <a:pt x="108" y="125"/>
                      </a:lnTo>
                      <a:lnTo>
                        <a:pt x="104" y="141"/>
                      </a:lnTo>
                      <a:lnTo>
                        <a:pt x="104" y="141"/>
                      </a:lnTo>
                      <a:lnTo>
                        <a:pt x="90" y="171"/>
                      </a:lnTo>
                      <a:lnTo>
                        <a:pt x="90" y="171"/>
                      </a:lnTo>
                      <a:lnTo>
                        <a:pt x="80" y="193"/>
                      </a:lnTo>
                      <a:lnTo>
                        <a:pt x="80" y="193"/>
                      </a:lnTo>
                      <a:lnTo>
                        <a:pt x="78" y="205"/>
                      </a:lnTo>
                      <a:lnTo>
                        <a:pt x="78" y="217"/>
                      </a:lnTo>
                      <a:lnTo>
                        <a:pt x="82" y="229"/>
                      </a:lnTo>
                      <a:lnTo>
                        <a:pt x="90" y="247"/>
                      </a:lnTo>
                      <a:lnTo>
                        <a:pt x="90" y="247"/>
                      </a:lnTo>
                      <a:lnTo>
                        <a:pt x="114" y="281"/>
                      </a:lnTo>
                      <a:lnTo>
                        <a:pt x="124" y="292"/>
                      </a:lnTo>
                      <a:lnTo>
                        <a:pt x="135" y="302"/>
                      </a:lnTo>
                      <a:lnTo>
                        <a:pt x="147" y="310"/>
                      </a:lnTo>
                      <a:lnTo>
                        <a:pt x="159" y="316"/>
                      </a:lnTo>
                      <a:lnTo>
                        <a:pt x="173" y="320"/>
                      </a:lnTo>
                      <a:lnTo>
                        <a:pt x="189" y="320"/>
                      </a:lnTo>
                      <a:lnTo>
                        <a:pt x="189" y="320"/>
                      </a:lnTo>
                      <a:lnTo>
                        <a:pt x="193" y="320"/>
                      </a:lnTo>
                      <a:lnTo>
                        <a:pt x="193" y="320"/>
                      </a:lnTo>
                      <a:lnTo>
                        <a:pt x="195" y="320"/>
                      </a:lnTo>
                      <a:lnTo>
                        <a:pt x="195" y="320"/>
                      </a:lnTo>
                      <a:lnTo>
                        <a:pt x="207" y="322"/>
                      </a:lnTo>
                      <a:lnTo>
                        <a:pt x="217" y="328"/>
                      </a:lnTo>
                      <a:lnTo>
                        <a:pt x="225" y="336"/>
                      </a:lnTo>
                      <a:lnTo>
                        <a:pt x="233" y="346"/>
                      </a:lnTo>
                      <a:lnTo>
                        <a:pt x="241" y="366"/>
                      </a:lnTo>
                      <a:lnTo>
                        <a:pt x="243" y="372"/>
                      </a:lnTo>
                      <a:lnTo>
                        <a:pt x="243" y="372"/>
                      </a:lnTo>
                      <a:lnTo>
                        <a:pt x="245" y="380"/>
                      </a:lnTo>
                      <a:lnTo>
                        <a:pt x="247" y="386"/>
                      </a:lnTo>
                      <a:lnTo>
                        <a:pt x="245" y="394"/>
                      </a:lnTo>
                      <a:lnTo>
                        <a:pt x="243" y="402"/>
                      </a:lnTo>
                      <a:lnTo>
                        <a:pt x="241" y="408"/>
                      </a:lnTo>
                      <a:lnTo>
                        <a:pt x="237" y="414"/>
                      </a:lnTo>
                      <a:lnTo>
                        <a:pt x="231" y="420"/>
                      </a:lnTo>
                      <a:lnTo>
                        <a:pt x="225" y="424"/>
                      </a:lnTo>
                      <a:lnTo>
                        <a:pt x="225" y="424"/>
                      </a:lnTo>
                      <a:lnTo>
                        <a:pt x="209" y="434"/>
                      </a:lnTo>
                      <a:lnTo>
                        <a:pt x="209" y="434"/>
                      </a:lnTo>
                      <a:lnTo>
                        <a:pt x="187" y="446"/>
                      </a:lnTo>
                      <a:lnTo>
                        <a:pt x="165" y="456"/>
                      </a:lnTo>
                      <a:lnTo>
                        <a:pt x="165" y="456"/>
                      </a:lnTo>
                      <a:lnTo>
                        <a:pt x="153" y="461"/>
                      </a:lnTo>
                      <a:lnTo>
                        <a:pt x="141" y="467"/>
                      </a:lnTo>
                      <a:lnTo>
                        <a:pt x="122" y="481"/>
                      </a:lnTo>
                      <a:lnTo>
                        <a:pt x="102" y="499"/>
                      </a:lnTo>
                      <a:lnTo>
                        <a:pt x="84" y="519"/>
                      </a:lnTo>
                      <a:lnTo>
                        <a:pt x="84" y="519"/>
                      </a:lnTo>
                      <a:lnTo>
                        <a:pt x="52" y="553"/>
                      </a:lnTo>
                      <a:lnTo>
                        <a:pt x="34" y="569"/>
                      </a:lnTo>
                      <a:lnTo>
                        <a:pt x="14" y="583"/>
                      </a:lnTo>
                      <a:lnTo>
                        <a:pt x="14" y="583"/>
                      </a:lnTo>
                      <a:lnTo>
                        <a:pt x="8" y="589"/>
                      </a:lnTo>
                      <a:lnTo>
                        <a:pt x="4" y="601"/>
                      </a:lnTo>
                      <a:lnTo>
                        <a:pt x="4" y="601"/>
                      </a:lnTo>
                      <a:lnTo>
                        <a:pt x="0" y="613"/>
                      </a:lnTo>
                      <a:lnTo>
                        <a:pt x="0" y="613"/>
                      </a:lnTo>
                      <a:lnTo>
                        <a:pt x="18" y="617"/>
                      </a:lnTo>
                      <a:lnTo>
                        <a:pt x="26" y="621"/>
                      </a:lnTo>
                      <a:lnTo>
                        <a:pt x="36" y="624"/>
                      </a:lnTo>
                      <a:lnTo>
                        <a:pt x="36" y="624"/>
                      </a:lnTo>
                      <a:lnTo>
                        <a:pt x="46" y="632"/>
                      </a:lnTo>
                      <a:lnTo>
                        <a:pt x="56" y="644"/>
                      </a:lnTo>
                      <a:lnTo>
                        <a:pt x="62" y="654"/>
                      </a:lnTo>
                      <a:lnTo>
                        <a:pt x="64" y="664"/>
                      </a:lnTo>
                      <a:lnTo>
                        <a:pt x="66" y="676"/>
                      </a:lnTo>
                      <a:lnTo>
                        <a:pt x="68" y="688"/>
                      </a:lnTo>
                      <a:lnTo>
                        <a:pt x="68" y="68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2" name="Freeform 9">
                  <a:extLst>
                    <a:ext uri="{FF2B5EF4-FFF2-40B4-BE49-F238E27FC236}">
                      <a16:creationId xmlns:a16="http://schemas.microsoft.com/office/drawing/2014/main" id="{37CBC0F6-417F-B1AA-3EA7-9D7CF9BF5D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0" y="306388"/>
                  <a:ext cx="1993900" cy="2146300"/>
                </a:xfrm>
                <a:custGeom>
                  <a:avLst/>
                  <a:gdLst>
                    <a:gd name="T0" fmla="*/ 1048 w 1256"/>
                    <a:gd name="T1" fmla="*/ 996 h 1352"/>
                    <a:gd name="T2" fmla="*/ 1153 w 1256"/>
                    <a:gd name="T3" fmla="*/ 914 h 1352"/>
                    <a:gd name="T4" fmla="*/ 1056 w 1256"/>
                    <a:gd name="T5" fmla="*/ 807 h 1352"/>
                    <a:gd name="T6" fmla="*/ 1125 w 1256"/>
                    <a:gd name="T7" fmla="*/ 795 h 1352"/>
                    <a:gd name="T8" fmla="*/ 1179 w 1256"/>
                    <a:gd name="T9" fmla="*/ 763 h 1352"/>
                    <a:gd name="T10" fmla="*/ 1201 w 1256"/>
                    <a:gd name="T11" fmla="*/ 714 h 1352"/>
                    <a:gd name="T12" fmla="*/ 1215 w 1256"/>
                    <a:gd name="T13" fmla="*/ 616 h 1352"/>
                    <a:gd name="T14" fmla="*/ 1233 w 1256"/>
                    <a:gd name="T15" fmla="*/ 539 h 1352"/>
                    <a:gd name="T16" fmla="*/ 1252 w 1256"/>
                    <a:gd name="T17" fmla="*/ 507 h 1352"/>
                    <a:gd name="T18" fmla="*/ 1256 w 1256"/>
                    <a:gd name="T19" fmla="*/ 475 h 1352"/>
                    <a:gd name="T20" fmla="*/ 1245 w 1256"/>
                    <a:gd name="T21" fmla="*/ 453 h 1352"/>
                    <a:gd name="T22" fmla="*/ 1213 w 1256"/>
                    <a:gd name="T23" fmla="*/ 401 h 1352"/>
                    <a:gd name="T24" fmla="*/ 1211 w 1256"/>
                    <a:gd name="T25" fmla="*/ 372 h 1352"/>
                    <a:gd name="T26" fmla="*/ 1209 w 1256"/>
                    <a:gd name="T27" fmla="*/ 326 h 1352"/>
                    <a:gd name="T28" fmla="*/ 1181 w 1256"/>
                    <a:gd name="T29" fmla="*/ 286 h 1352"/>
                    <a:gd name="T30" fmla="*/ 1177 w 1256"/>
                    <a:gd name="T31" fmla="*/ 240 h 1352"/>
                    <a:gd name="T32" fmla="*/ 1181 w 1256"/>
                    <a:gd name="T33" fmla="*/ 232 h 1352"/>
                    <a:gd name="T34" fmla="*/ 1207 w 1256"/>
                    <a:gd name="T35" fmla="*/ 209 h 1352"/>
                    <a:gd name="T36" fmla="*/ 1227 w 1256"/>
                    <a:gd name="T37" fmla="*/ 191 h 1352"/>
                    <a:gd name="T38" fmla="*/ 1225 w 1256"/>
                    <a:gd name="T39" fmla="*/ 139 h 1352"/>
                    <a:gd name="T40" fmla="*/ 1199 w 1256"/>
                    <a:gd name="T41" fmla="*/ 2 h 1352"/>
                    <a:gd name="T42" fmla="*/ 1189 w 1256"/>
                    <a:gd name="T43" fmla="*/ 0 h 1352"/>
                    <a:gd name="T44" fmla="*/ 1139 w 1256"/>
                    <a:gd name="T45" fmla="*/ 26 h 1352"/>
                    <a:gd name="T46" fmla="*/ 1078 w 1256"/>
                    <a:gd name="T47" fmla="*/ 81 h 1352"/>
                    <a:gd name="T48" fmla="*/ 1012 w 1256"/>
                    <a:gd name="T49" fmla="*/ 151 h 1352"/>
                    <a:gd name="T50" fmla="*/ 901 w 1256"/>
                    <a:gd name="T51" fmla="*/ 205 h 1352"/>
                    <a:gd name="T52" fmla="*/ 793 w 1256"/>
                    <a:gd name="T53" fmla="*/ 224 h 1352"/>
                    <a:gd name="T54" fmla="*/ 714 w 1256"/>
                    <a:gd name="T55" fmla="*/ 250 h 1352"/>
                    <a:gd name="T56" fmla="*/ 602 w 1256"/>
                    <a:gd name="T57" fmla="*/ 286 h 1352"/>
                    <a:gd name="T58" fmla="*/ 423 w 1256"/>
                    <a:gd name="T59" fmla="*/ 334 h 1352"/>
                    <a:gd name="T60" fmla="*/ 127 w 1256"/>
                    <a:gd name="T61" fmla="*/ 433 h 1352"/>
                    <a:gd name="T62" fmla="*/ 87 w 1256"/>
                    <a:gd name="T63" fmla="*/ 471 h 1352"/>
                    <a:gd name="T64" fmla="*/ 83 w 1256"/>
                    <a:gd name="T65" fmla="*/ 533 h 1352"/>
                    <a:gd name="T66" fmla="*/ 153 w 1256"/>
                    <a:gd name="T67" fmla="*/ 863 h 1352"/>
                    <a:gd name="T68" fmla="*/ 153 w 1256"/>
                    <a:gd name="T69" fmla="*/ 916 h 1352"/>
                    <a:gd name="T70" fmla="*/ 101 w 1256"/>
                    <a:gd name="T71" fmla="*/ 1032 h 1352"/>
                    <a:gd name="T72" fmla="*/ 32 w 1256"/>
                    <a:gd name="T73" fmla="*/ 1121 h 1352"/>
                    <a:gd name="T74" fmla="*/ 8 w 1256"/>
                    <a:gd name="T75" fmla="*/ 1147 h 1352"/>
                    <a:gd name="T76" fmla="*/ 0 w 1256"/>
                    <a:gd name="T77" fmla="*/ 1183 h 1352"/>
                    <a:gd name="T78" fmla="*/ 6 w 1256"/>
                    <a:gd name="T79" fmla="*/ 1203 h 1352"/>
                    <a:gd name="T80" fmla="*/ 183 w 1256"/>
                    <a:gd name="T81" fmla="*/ 1352 h 1352"/>
                    <a:gd name="T82" fmla="*/ 221 w 1256"/>
                    <a:gd name="T83" fmla="*/ 1336 h 1352"/>
                    <a:gd name="T84" fmla="*/ 249 w 1256"/>
                    <a:gd name="T85" fmla="*/ 1324 h 1352"/>
                    <a:gd name="T86" fmla="*/ 270 w 1256"/>
                    <a:gd name="T87" fmla="*/ 1280 h 1352"/>
                    <a:gd name="T88" fmla="*/ 318 w 1256"/>
                    <a:gd name="T89" fmla="*/ 1211 h 1352"/>
                    <a:gd name="T90" fmla="*/ 340 w 1256"/>
                    <a:gd name="T91" fmla="*/ 1187 h 1352"/>
                    <a:gd name="T92" fmla="*/ 382 w 1256"/>
                    <a:gd name="T93" fmla="*/ 1173 h 1352"/>
                    <a:gd name="T94" fmla="*/ 421 w 1256"/>
                    <a:gd name="T95" fmla="*/ 1187 h 1352"/>
                    <a:gd name="T96" fmla="*/ 451 w 1256"/>
                    <a:gd name="T97" fmla="*/ 1187 h 1352"/>
                    <a:gd name="T98" fmla="*/ 507 w 1256"/>
                    <a:gd name="T99" fmla="*/ 1153 h 1352"/>
                    <a:gd name="T100" fmla="*/ 584 w 1256"/>
                    <a:gd name="T101" fmla="*/ 1105 h 1352"/>
                    <a:gd name="T102" fmla="*/ 716 w 1256"/>
                    <a:gd name="T103" fmla="*/ 1061 h 1352"/>
                    <a:gd name="T104" fmla="*/ 763 w 1256"/>
                    <a:gd name="T105" fmla="*/ 1057 h 1352"/>
                    <a:gd name="T106" fmla="*/ 777 w 1256"/>
                    <a:gd name="T107" fmla="*/ 1022 h 1352"/>
                    <a:gd name="T108" fmla="*/ 795 w 1256"/>
                    <a:gd name="T109" fmla="*/ 1002 h 1352"/>
                    <a:gd name="T110" fmla="*/ 817 w 1256"/>
                    <a:gd name="T111" fmla="*/ 988 h 1352"/>
                    <a:gd name="T112" fmla="*/ 829 w 1256"/>
                    <a:gd name="T113" fmla="*/ 988 h 1352"/>
                    <a:gd name="T114" fmla="*/ 861 w 1256"/>
                    <a:gd name="T115" fmla="*/ 1008 h 1352"/>
                    <a:gd name="T116" fmla="*/ 871 w 1256"/>
                    <a:gd name="T117" fmla="*/ 1020 h 1352"/>
                    <a:gd name="T118" fmla="*/ 883 w 1256"/>
                    <a:gd name="T119" fmla="*/ 1061 h 1352"/>
                    <a:gd name="T120" fmla="*/ 891 w 1256"/>
                    <a:gd name="T121" fmla="*/ 1103 h 1352"/>
                    <a:gd name="T122" fmla="*/ 940 w 1256"/>
                    <a:gd name="T123" fmla="*/ 1091 h 1352"/>
                    <a:gd name="T124" fmla="*/ 1002 w 1256"/>
                    <a:gd name="T125" fmla="*/ 1048 h 1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56" h="1352">
                      <a:moveTo>
                        <a:pt x="1014" y="1034"/>
                      </a:moveTo>
                      <a:lnTo>
                        <a:pt x="1014" y="1034"/>
                      </a:lnTo>
                      <a:lnTo>
                        <a:pt x="1030" y="1012"/>
                      </a:lnTo>
                      <a:lnTo>
                        <a:pt x="1048" y="996"/>
                      </a:lnTo>
                      <a:lnTo>
                        <a:pt x="1048" y="996"/>
                      </a:lnTo>
                      <a:lnTo>
                        <a:pt x="1099" y="954"/>
                      </a:lnTo>
                      <a:lnTo>
                        <a:pt x="1153" y="914"/>
                      </a:lnTo>
                      <a:lnTo>
                        <a:pt x="1153" y="914"/>
                      </a:lnTo>
                      <a:lnTo>
                        <a:pt x="1050" y="825"/>
                      </a:lnTo>
                      <a:lnTo>
                        <a:pt x="1050" y="825"/>
                      </a:lnTo>
                      <a:lnTo>
                        <a:pt x="1056" y="807"/>
                      </a:lnTo>
                      <a:lnTo>
                        <a:pt x="1056" y="807"/>
                      </a:lnTo>
                      <a:lnTo>
                        <a:pt x="1081" y="801"/>
                      </a:lnTo>
                      <a:lnTo>
                        <a:pt x="1105" y="797"/>
                      </a:lnTo>
                      <a:lnTo>
                        <a:pt x="1105" y="797"/>
                      </a:lnTo>
                      <a:lnTo>
                        <a:pt x="1125" y="795"/>
                      </a:lnTo>
                      <a:lnTo>
                        <a:pt x="1141" y="789"/>
                      </a:lnTo>
                      <a:lnTo>
                        <a:pt x="1157" y="783"/>
                      </a:lnTo>
                      <a:lnTo>
                        <a:pt x="1169" y="773"/>
                      </a:lnTo>
                      <a:lnTo>
                        <a:pt x="1179" y="763"/>
                      </a:lnTo>
                      <a:lnTo>
                        <a:pt x="1189" y="749"/>
                      </a:lnTo>
                      <a:lnTo>
                        <a:pt x="1195" y="733"/>
                      </a:lnTo>
                      <a:lnTo>
                        <a:pt x="1201" y="714"/>
                      </a:lnTo>
                      <a:lnTo>
                        <a:pt x="1201" y="714"/>
                      </a:lnTo>
                      <a:lnTo>
                        <a:pt x="1217" y="656"/>
                      </a:lnTo>
                      <a:lnTo>
                        <a:pt x="1217" y="656"/>
                      </a:lnTo>
                      <a:lnTo>
                        <a:pt x="1215" y="636"/>
                      </a:lnTo>
                      <a:lnTo>
                        <a:pt x="1215" y="616"/>
                      </a:lnTo>
                      <a:lnTo>
                        <a:pt x="1217" y="594"/>
                      </a:lnTo>
                      <a:lnTo>
                        <a:pt x="1221" y="574"/>
                      </a:lnTo>
                      <a:lnTo>
                        <a:pt x="1227" y="555"/>
                      </a:lnTo>
                      <a:lnTo>
                        <a:pt x="1233" y="539"/>
                      </a:lnTo>
                      <a:lnTo>
                        <a:pt x="1241" y="523"/>
                      </a:lnTo>
                      <a:lnTo>
                        <a:pt x="1248" y="513"/>
                      </a:lnTo>
                      <a:lnTo>
                        <a:pt x="1248" y="513"/>
                      </a:lnTo>
                      <a:lnTo>
                        <a:pt x="1252" y="507"/>
                      </a:lnTo>
                      <a:lnTo>
                        <a:pt x="1256" y="499"/>
                      </a:lnTo>
                      <a:lnTo>
                        <a:pt x="1256" y="491"/>
                      </a:lnTo>
                      <a:lnTo>
                        <a:pt x="1256" y="483"/>
                      </a:lnTo>
                      <a:lnTo>
                        <a:pt x="1256" y="475"/>
                      </a:lnTo>
                      <a:lnTo>
                        <a:pt x="1254" y="467"/>
                      </a:lnTo>
                      <a:lnTo>
                        <a:pt x="1250" y="461"/>
                      </a:lnTo>
                      <a:lnTo>
                        <a:pt x="1245" y="453"/>
                      </a:lnTo>
                      <a:lnTo>
                        <a:pt x="1245" y="453"/>
                      </a:lnTo>
                      <a:lnTo>
                        <a:pt x="1233" y="439"/>
                      </a:lnTo>
                      <a:lnTo>
                        <a:pt x="1221" y="421"/>
                      </a:lnTo>
                      <a:lnTo>
                        <a:pt x="1217" y="411"/>
                      </a:lnTo>
                      <a:lnTo>
                        <a:pt x="1213" y="401"/>
                      </a:lnTo>
                      <a:lnTo>
                        <a:pt x="1211" y="389"/>
                      </a:lnTo>
                      <a:lnTo>
                        <a:pt x="1211" y="378"/>
                      </a:lnTo>
                      <a:lnTo>
                        <a:pt x="1211" y="372"/>
                      </a:lnTo>
                      <a:lnTo>
                        <a:pt x="1211" y="372"/>
                      </a:lnTo>
                      <a:lnTo>
                        <a:pt x="1211" y="342"/>
                      </a:lnTo>
                      <a:lnTo>
                        <a:pt x="1211" y="332"/>
                      </a:lnTo>
                      <a:lnTo>
                        <a:pt x="1209" y="326"/>
                      </a:lnTo>
                      <a:lnTo>
                        <a:pt x="1209" y="326"/>
                      </a:lnTo>
                      <a:lnTo>
                        <a:pt x="1205" y="320"/>
                      </a:lnTo>
                      <a:lnTo>
                        <a:pt x="1199" y="310"/>
                      </a:lnTo>
                      <a:lnTo>
                        <a:pt x="1181" y="286"/>
                      </a:lnTo>
                      <a:lnTo>
                        <a:pt x="1181" y="286"/>
                      </a:lnTo>
                      <a:lnTo>
                        <a:pt x="1173" y="276"/>
                      </a:lnTo>
                      <a:lnTo>
                        <a:pt x="1171" y="264"/>
                      </a:lnTo>
                      <a:lnTo>
                        <a:pt x="1171" y="252"/>
                      </a:lnTo>
                      <a:lnTo>
                        <a:pt x="1177" y="240"/>
                      </a:lnTo>
                      <a:lnTo>
                        <a:pt x="1177" y="240"/>
                      </a:lnTo>
                      <a:lnTo>
                        <a:pt x="1177" y="238"/>
                      </a:lnTo>
                      <a:lnTo>
                        <a:pt x="1177" y="238"/>
                      </a:lnTo>
                      <a:lnTo>
                        <a:pt x="1181" y="232"/>
                      </a:lnTo>
                      <a:lnTo>
                        <a:pt x="1185" y="222"/>
                      </a:lnTo>
                      <a:lnTo>
                        <a:pt x="1195" y="215"/>
                      </a:lnTo>
                      <a:lnTo>
                        <a:pt x="1207" y="209"/>
                      </a:lnTo>
                      <a:lnTo>
                        <a:pt x="1207" y="209"/>
                      </a:lnTo>
                      <a:lnTo>
                        <a:pt x="1215" y="205"/>
                      </a:lnTo>
                      <a:lnTo>
                        <a:pt x="1221" y="201"/>
                      </a:lnTo>
                      <a:lnTo>
                        <a:pt x="1225" y="197"/>
                      </a:lnTo>
                      <a:lnTo>
                        <a:pt x="1227" y="191"/>
                      </a:lnTo>
                      <a:lnTo>
                        <a:pt x="1229" y="181"/>
                      </a:lnTo>
                      <a:lnTo>
                        <a:pt x="1229" y="171"/>
                      </a:lnTo>
                      <a:lnTo>
                        <a:pt x="1225" y="139"/>
                      </a:lnTo>
                      <a:lnTo>
                        <a:pt x="1225" y="139"/>
                      </a:lnTo>
                      <a:lnTo>
                        <a:pt x="1205" y="38"/>
                      </a:lnTo>
                      <a:lnTo>
                        <a:pt x="1205" y="38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89" y="0"/>
                      </a:lnTo>
                      <a:lnTo>
                        <a:pt x="1189" y="0"/>
                      </a:lnTo>
                      <a:lnTo>
                        <a:pt x="1177" y="2"/>
                      </a:lnTo>
                      <a:lnTo>
                        <a:pt x="1163" y="10"/>
                      </a:lnTo>
                      <a:lnTo>
                        <a:pt x="1163" y="10"/>
                      </a:lnTo>
                      <a:lnTo>
                        <a:pt x="1139" y="26"/>
                      </a:lnTo>
                      <a:lnTo>
                        <a:pt x="1117" y="42"/>
                      </a:lnTo>
                      <a:lnTo>
                        <a:pt x="1095" y="59"/>
                      </a:lnTo>
                      <a:lnTo>
                        <a:pt x="1085" y="69"/>
                      </a:lnTo>
                      <a:lnTo>
                        <a:pt x="1078" y="81"/>
                      </a:lnTo>
                      <a:lnTo>
                        <a:pt x="1078" y="81"/>
                      </a:lnTo>
                      <a:lnTo>
                        <a:pt x="1058" y="107"/>
                      </a:lnTo>
                      <a:lnTo>
                        <a:pt x="1036" y="131"/>
                      </a:lnTo>
                      <a:lnTo>
                        <a:pt x="1012" y="151"/>
                      </a:lnTo>
                      <a:lnTo>
                        <a:pt x="986" y="169"/>
                      </a:lnTo>
                      <a:lnTo>
                        <a:pt x="960" y="183"/>
                      </a:lnTo>
                      <a:lnTo>
                        <a:pt x="932" y="195"/>
                      </a:lnTo>
                      <a:lnTo>
                        <a:pt x="901" y="205"/>
                      </a:lnTo>
                      <a:lnTo>
                        <a:pt x="869" y="213"/>
                      </a:lnTo>
                      <a:lnTo>
                        <a:pt x="869" y="213"/>
                      </a:lnTo>
                      <a:lnTo>
                        <a:pt x="819" y="221"/>
                      </a:lnTo>
                      <a:lnTo>
                        <a:pt x="793" y="224"/>
                      </a:lnTo>
                      <a:lnTo>
                        <a:pt x="767" y="230"/>
                      </a:lnTo>
                      <a:lnTo>
                        <a:pt x="767" y="230"/>
                      </a:lnTo>
                      <a:lnTo>
                        <a:pt x="742" y="240"/>
                      </a:lnTo>
                      <a:lnTo>
                        <a:pt x="714" y="250"/>
                      </a:lnTo>
                      <a:lnTo>
                        <a:pt x="688" y="260"/>
                      </a:lnTo>
                      <a:lnTo>
                        <a:pt x="662" y="270"/>
                      </a:lnTo>
                      <a:lnTo>
                        <a:pt x="662" y="270"/>
                      </a:lnTo>
                      <a:lnTo>
                        <a:pt x="602" y="286"/>
                      </a:lnTo>
                      <a:lnTo>
                        <a:pt x="543" y="302"/>
                      </a:lnTo>
                      <a:lnTo>
                        <a:pt x="483" y="318"/>
                      </a:lnTo>
                      <a:lnTo>
                        <a:pt x="423" y="334"/>
                      </a:lnTo>
                      <a:lnTo>
                        <a:pt x="423" y="334"/>
                      </a:lnTo>
                      <a:lnTo>
                        <a:pt x="348" y="358"/>
                      </a:lnTo>
                      <a:lnTo>
                        <a:pt x="274" y="382"/>
                      </a:lnTo>
                      <a:lnTo>
                        <a:pt x="127" y="433"/>
                      </a:lnTo>
                      <a:lnTo>
                        <a:pt x="127" y="433"/>
                      </a:lnTo>
                      <a:lnTo>
                        <a:pt x="115" y="441"/>
                      </a:lnTo>
                      <a:lnTo>
                        <a:pt x="103" y="449"/>
                      </a:lnTo>
                      <a:lnTo>
                        <a:pt x="93" y="459"/>
                      </a:lnTo>
                      <a:lnTo>
                        <a:pt x="87" y="471"/>
                      </a:lnTo>
                      <a:lnTo>
                        <a:pt x="87" y="471"/>
                      </a:lnTo>
                      <a:lnTo>
                        <a:pt x="85" y="491"/>
                      </a:lnTo>
                      <a:lnTo>
                        <a:pt x="83" y="511"/>
                      </a:lnTo>
                      <a:lnTo>
                        <a:pt x="83" y="533"/>
                      </a:lnTo>
                      <a:lnTo>
                        <a:pt x="87" y="553"/>
                      </a:lnTo>
                      <a:lnTo>
                        <a:pt x="87" y="553"/>
                      </a:lnTo>
                      <a:lnTo>
                        <a:pt x="119" y="708"/>
                      </a:lnTo>
                      <a:lnTo>
                        <a:pt x="153" y="863"/>
                      </a:lnTo>
                      <a:lnTo>
                        <a:pt x="153" y="863"/>
                      </a:lnTo>
                      <a:lnTo>
                        <a:pt x="155" y="881"/>
                      </a:lnTo>
                      <a:lnTo>
                        <a:pt x="155" y="898"/>
                      </a:lnTo>
                      <a:lnTo>
                        <a:pt x="153" y="916"/>
                      </a:lnTo>
                      <a:lnTo>
                        <a:pt x="149" y="932"/>
                      </a:lnTo>
                      <a:lnTo>
                        <a:pt x="149" y="932"/>
                      </a:lnTo>
                      <a:lnTo>
                        <a:pt x="125" y="982"/>
                      </a:lnTo>
                      <a:lnTo>
                        <a:pt x="101" y="1032"/>
                      </a:lnTo>
                      <a:lnTo>
                        <a:pt x="87" y="1055"/>
                      </a:lnTo>
                      <a:lnTo>
                        <a:pt x="72" y="1079"/>
                      </a:lnTo>
                      <a:lnTo>
                        <a:pt x="54" y="1101"/>
                      </a:lnTo>
                      <a:lnTo>
                        <a:pt x="32" y="1121"/>
                      </a:lnTo>
                      <a:lnTo>
                        <a:pt x="32" y="1121"/>
                      </a:lnTo>
                      <a:lnTo>
                        <a:pt x="24" y="1129"/>
                      </a:lnTo>
                      <a:lnTo>
                        <a:pt x="16" y="1137"/>
                      </a:lnTo>
                      <a:lnTo>
                        <a:pt x="8" y="1147"/>
                      </a:lnTo>
                      <a:lnTo>
                        <a:pt x="4" y="1157"/>
                      </a:lnTo>
                      <a:lnTo>
                        <a:pt x="4" y="1157"/>
                      </a:lnTo>
                      <a:lnTo>
                        <a:pt x="2" y="1169"/>
                      </a:lnTo>
                      <a:lnTo>
                        <a:pt x="0" y="1183"/>
                      </a:lnTo>
                      <a:lnTo>
                        <a:pt x="2" y="1195"/>
                      </a:lnTo>
                      <a:lnTo>
                        <a:pt x="4" y="1199"/>
                      </a:lnTo>
                      <a:lnTo>
                        <a:pt x="6" y="1203"/>
                      </a:lnTo>
                      <a:lnTo>
                        <a:pt x="6" y="1203"/>
                      </a:lnTo>
                      <a:lnTo>
                        <a:pt x="91" y="1274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201" y="1342"/>
                      </a:lnTo>
                      <a:lnTo>
                        <a:pt x="209" y="1340"/>
                      </a:lnTo>
                      <a:lnTo>
                        <a:pt x="221" y="1336"/>
                      </a:lnTo>
                      <a:lnTo>
                        <a:pt x="221" y="1336"/>
                      </a:lnTo>
                      <a:lnTo>
                        <a:pt x="237" y="1332"/>
                      </a:lnTo>
                      <a:lnTo>
                        <a:pt x="243" y="1328"/>
                      </a:lnTo>
                      <a:lnTo>
                        <a:pt x="249" y="1324"/>
                      </a:lnTo>
                      <a:lnTo>
                        <a:pt x="254" y="1316"/>
                      </a:lnTo>
                      <a:lnTo>
                        <a:pt x="260" y="1306"/>
                      </a:lnTo>
                      <a:lnTo>
                        <a:pt x="270" y="1280"/>
                      </a:lnTo>
                      <a:lnTo>
                        <a:pt x="270" y="1280"/>
                      </a:lnTo>
                      <a:lnTo>
                        <a:pt x="280" y="1260"/>
                      </a:lnTo>
                      <a:lnTo>
                        <a:pt x="292" y="1242"/>
                      </a:lnTo>
                      <a:lnTo>
                        <a:pt x="304" y="1224"/>
                      </a:lnTo>
                      <a:lnTo>
                        <a:pt x="318" y="1211"/>
                      </a:lnTo>
                      <a:lnTo>
                        <a:pt x="318" y="1211"/>
                      </a:lnTo>
                      <a:lnTo>
                        <a:pt x="328" y="1197"/>
                      </a:lnTo>
                      <a:lnTo>
                        <a:pt x="328" y="1197"/>
                      </a:lnTo>
                      <a:lnTo>
                        <a:pt x="340" y="1187"/>
                      </a:lnTo>
                      <a:lnTo>
                        <a:pt x="354" y="1179"/>
                      </a:lnTo>
                      <a:lnTo>
                        <a:pt x="368" y="1175"/>
                      </a:lnTo>
                      <a:lnTo>
                        <a:pt x="382" y="1173"/>
                      </a:lnTo>
                      <a:lnTo>
                        <a:pt x="382" y="1173"/>
                      </a:lnTo>
                      <a:lnTo>
                        <a:pt x="396" y="1175"/>
                      </a:lnTo>
                      <a:lnTo>
                        <a:pt x="408" y="1181"/>
                      </a:lnTo>
                      <a:lnTo>
                        <a:pt x="408" y="1181"/>
                      </a:lnTo>
                      <a:lnTo>
                        <a:pt x="421" y="1187"/>
                      </a:lnTo>
                      <a:lnTo>
                        <a:pt x="435" y="1189"/>
                      </a:lnTo>
                      <a:lnTo>
                        <a:pt x="435" y="1189"/>
                      </a:lnTo>
                      <a:lnTo>
                        <a:pt x="443" y="1189"/>
                      </a:lnTo>
                      <a:lnTo>
                        <a:pt x="451" y="1187"/>
                      </a:lnTo>
                      <a:lnTo>
                        <a:pt x="467" y="1179"/>
                      </a:lnTo>
                      <a:lnTo>
                        <a:pt x="485" y="1169"/>
                      </a:lnTo>
                      <a:lnTo>
                        <a:pt x="503" y="1157"/>
                      </a:lnTo>
                      <a:lnTo>
                        <a:pt x="507" y="1153"/>
                      </a:lnTo>
                      <a:lnTo>
                        <a:pt x="507" y="1153"/>
                      </a:lnTo>
                      <a:lnTo>
                        <a:pt x="531" y="1137"/>
                      </a:lnTo>
                      <a:lnTo>
                        <a:pt x="557" y="1121"/>
                      </a:lnTo>
                      <a:lnTo>
                        <a:pt x="584" y="1105"/>
                      </a:lnTo>
                      <a:lnTo>
                        <a:pt x="614" y="1091"/>
                      </a:lnTo>
                      <a:lnTo>
                        <a:pt x="646" y="1079"/>
                      </a:lnTo>
                      <a:lnTo>
                        <a:pt x="680" y="1069"/>
                      </a:lnTo>
                      <a:lnTo>
                        <a:pt x="716" y="1061"/>
                      </a:lnTo>
                      <a:lnTo>
                        <a:pt x="753" y="1057"/>
                      </a:lnTo>
                      <a:lnTo>
                        <a:pt x="753" y="1057"/>
                      </a:lnTo>
                      <a:lnTo>
                        <a:pt x="763" y="1057"/>
                      </a:lnTo>
                      <a:lnTo>
                        <a:pt x="763" y="1057"/>
                      </a:lnTo>
                      <a:lnTo>
                        <a:pt x="767" y="1046"/>
                      </a:lnTo>
                      <a:lnTo>
                        <a:pt x="767" y="1046"/>
                      </a:lnTo>
                      <a:lnTo>
                        <a:pt x="771" y="1034"/>
                      </a:lnTo>
                      <a:lnTo>
                        <a:pt x="777" y="1022"/>
                      </a:lnTo>
                      <a:lnTo>
                        <a:pt x="785" y="1014"/>
                      </a:lnTo>
                      <a:lnTo>
                        <a:pt x="791" y="1008"/>
                      </a:lnTo>
                      <a:lnTo>
                        <a:pt x="791" y="1008"/>
                      </a:lnTo>
                      <a:lnTo>
                        <a:pt x="795" y="1002"/>
                      </a:lnTo>
                      <a:lnTo>
                        <a:pt x="795" y="1002"/>
                      </a:lnTo>
                      <a:lnTo>
                        <a:pt x="801" y="996"/>
                      </a:lnTo>
                      <a:lnTo>
                        <a:pt x="809" y="992"/>
                      </a:lnTo>
                      <a:lnTo>
                        <a:pt x="817" y="988"/>
                      </a:lnTo>
                      <a:lnTo>
                        <a:pt x="827" y="988"/>
                      </a:lnTo>
                      <a:lnTo>
                        <a:pt x="827" y="988"/>
                      </a:lnTo>
                      <a:lnTo>
                        <a:pt x="829" y="988"/>
                      </a:lnTo>
                      <a:lnTo>
                        <a:pt x="829" y="988"/>
                      </a:lnTo>
                      <a:lnTo>
                        <a:pt x="839" y="990"/>
                      </a:lnTo>
                      <a:lnTo>
                        <a:pt x="847" y="994"/>
                      </a:lnTo>
                      <a:lnTo>
                        <a:pt x="855" y="1000"/>
                      </a:lnTo>
                      <a:lnTo>
                        <a:pt x="861" y="1008"/>
                      </a:lnTo>
                      <a:lnTo>
                        <a:pt x="861" y="1008"/>
                      </a:lnTo>
                      <a:lnTo>
                        <a:pt x="865" y="1012"/>
                      </a:lnTo>
                      <a:lnTo>
                        <a:pt x="865" y="1012"/>
                      </a:lnTo>
                      <a:lnTo>
                        <a:pt x="871" y="1020"/>
                      </a:lnTo>
                      <a:lnTo>
                        <a:pt x="879" y="1032"/>
                      </a:lnTo>
                      <a:lnTo>
                        <a:pt x="883" y="1046"/>
                      </a:lnTo>
                      <a:lnTo>
                        <a:pt x="883" y="1053"/>
                      </a:lnTo>
                      <a:lnTo>
                        <a:pt x="883" y="1061"/>
                      </a:lnTo>
                      <a:lnTo>
                        <a:pt x="883" y="1061"/>
                      </a:lnTo>
                      <a:lnTo>
                        <a:pt x="877" y="1103"/>
                      </a:lnTo>
                      <a:lnTo>
                        <a:pt x="877" y="1103"/>
                      </a:lnTo>
                      <a:lnTo>
                        <a:pt x="891" y="1103"/>
                      </a:lnTo>
                      <a:lnTo>
                        <a:pt x="891" y="1103"/>
                      </a:lnTo>
                      <a:lnTo>
                        <a:pt x="907" y="1101"/>
                      </a:lnTo>
                      <a:lnTo>
                        <a:pt x="924" y="1097"/>
                      </a:lnTo>
                      <a:lnTo>
                        <a:pt x="940" y="1091"/>
                      </a:lnTo>
                      <a:lnTo>
                        <a:pt x="956" y="1083"/>
                      </a:lnTo>
                      <a:lnTo>
                        <a:pt x="972" y="1073"/>
                      </a:lnTo>
                      <a:lnTo>
                        <a:pt x="988" y="1061"/>
                      </a:lnTo>
                      <a:lnTo>
                        <a:pt x="1002" y="1048"/>
                      </a:lnTo>
                      <a:lnTo>
                        <a:pt x="1014" y="1034"/>
                      </a:lnTo>
                      <a:lnTo>
                        <a:pt x="1014" y="103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3" name="Freeform 10">
                  <a:extLst>
                    <a:ext uri="{FF2B5EF4-FFF2-40B4-BE49-F238E27FC236}">
                      <a16:creationId xmlns:a16="http://schemas.microsoft.com/office/drawing/2014/main" id="{761E1B7D-9676-DD3D-6D7F-67BA51ED9C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8138" y="454025"/>
                  <a:ext cx="1670050" cy="2446338"/>
                </a:xfrm>
                <a:custGeom>
                  <a:avLst/>
                  <a:gdLst>
                    <a:gd name="T0" fmla="*/ 420 w 1052"/>
                    <a:gd name="T1" fmla="*/ 203 h 1541"/>
                    <a:gd name="T2" fmla="*/ 444 w 1052"/>
                    <a:gd name="T3" fmla="*/ 277 h 1541"/>
                    <a:gd name="T4" fmla="*/ 476 w 1052"/>
                    <a:gd name="T5" fmla="*/ 314 h 1541"/>
                    <a:gd name="T6" fmla="*/ 488 w 1052"/>
                    <a:gd name="T7" fmla="*/ 334 h 1541"/>
                    <a:gd name="T8" fmla="*/ 486 w 1052"/>
                    <a:gd name="T9" fmla="*/ 380 h 1541"/>
                    <a:gd name="T10" fmla="*/ 464 w 1052"/>
                    <a:gd name="T11" fmla="*/ 428 h 1541"/>
                    <a:gd name="T12" fmla="*/ 223 w 1052"/>
                    <a:gd name="T13" fmla="*/ 656 h 1541"/>
                    <a:gd name="T14" fmla="*/ 207 w 1052"/>
                    <a:gd name="T15" fmla="*/ 664 h 1541"/>
                    <a:gd name="T16" fmla="*/ 32 w 1052"/>
                    <a:gd name="T17" fmla="*/ 708 h 1541"/>
                    <a:gd name="T18" fmla="*/ 2 w 1052"/>
                    <a:gd name="T19" fmla="*/ 740 h 1541"/>
                    <a:gd name="T20" fmla="*/ 4 w 1052"/>
                    <a:gd name="T21" fmla="*/ 823 h 1541"/>
                    <a:gd name="T22" fmla="*/ 14 w 1052"/>
                    <a:gd name="T23" fmla="*/ 909 h 1541"/>
                    <a:gd name="T24" fmla="*/ 46 w 1052"/>
                    <a:gd name="T25" fmla="*/ 949 h 1541"/>
                    <a:gd name="T26" fmla="*/ 116 w 1052"/>
                    <a:gd name="T27" fmla="*/ 1034 h 1541"/>
                    <a:gd name="T28" fmla="*/ 144 w 1052"/>
                    <a:gd name="T29" fmla="*/ 1092 h 1541"/>
                    <a:gd name="T30" fmla="*/ 207 w 1052"/>
                    <a:gd name="T31" fmla="*/ 1153 h 1541"/>
                    <a:gd name="T32" fmla="*/ 285 w 1052"/>
                    <a:gd name="T33" fmla="*/ 1169 h 1541"/>
                    <a:gd name="T34" fmla="*/ 307 w 1052"/>
                    <a:gd name="T35" fmla="*/ 1177 h 1541"/>
                    <a:gd name="T36" fmla="*/ 346 w 1052"/>
                    <a:gd name="T37" fmla="*/ 1211 h 1541"/>
                    <a:gd name="T38" fmla="*/ 394 w 1052"/>
                    <a:gd name="T39" fmla="*/ 1217 h 1541"/>
                    <a:gd name="T40" fmla="*/ 442 w 1052"/>
                    <a:gd name="T41" fmla="*/ 1312 h 1541"/>
                    <a:gd name="T42" fmla="*/ 436 w 1052"/>
                    <a:gd name="T43" fmla="*/ 1354 h 1541"/>
                    <a:gd name="T44" fmla="*/ 414 w 1052"/>
                    <a:gd name="T45" fmla="*/ 1394 h 1541"/>
                    <a:gd name="T46" fmla="*/ 430 w 1052"/>
                    <a:gd name="T47" fmla="*/ 1434 h 1541"/>
                    <a:gd name="T48" fmla="*/ 499 w 1052"/>
                    <a:gd name="T49" fmla="*/ 1483 h 1541"/>
                    <a:gd name="T50" fmla="*/ 605 w 1052"/>
                    <a:gd name="T51" fmla="*/ 1521 h 1541"/>
                    <a:gd name="T52" fmla="*/ 641 w 1052"/>
                    <a:gd name="T53" fmla="*/ 1523 h 1541"/>
                    <a:gd name="T54" fmla="*/ 674 w 1052"/>
                    <a:gd name="T55" fmla="*/ 1531 h 1541"/>
                    <a:gd name="T56" fmla="*/ 726 w 1052"/>
                    <a:gd name="T57" fmla="*/ 1541 h 1541"/>
                    <a:gd name="T58" fmla="*/ 752 w 1052"/>
                    <a:gd name="T59" fmla="*/ 1535 h 1541"/>
                    <a:gd name="T60" fmla="*/ 794 w 1052"/>
                    <a:gd name="T61" fmla="*/ 1481 h 1541"/>
                    <a:gd name="T62" fmla="*/ 816 w 1052"/>
                    <a:gd name="T63" fmla="*/ 1432 h 1541"/>
                    <a:gd name="T64" fmla="*/ 889 w 1052"/>
                    <a:gd name="T65" fmla="*/ 1340 h 1541"/>
                    <a:gd name="T66" fmla="*/ 969 w 1052"/>
                    <a:gd name="T67" fmla="*/ 1296 h 1541"/>
                    <a:gd name="T68" fmla="*/ 1040 w 1052"/>
                    <a:gd name="T69" fmla="*/ 1235 h 1541"/>
                    <a:gd name="T70" fmla="*/ 1052 w 1052"/>
                    <a:gd name="T71" fmla="*/ 1145 h 1541"/>
                    <a:gd name="T72" fmla="*/ 1036 w 1052"/>
                    <a:gd name="T73" fmla="*/ 1032 h 1541"/>
                    <a:gd name="T74" fmla="*/ 967 w 1052"/>
                    <a:gd name="T75" fmla="*/ 811 h 1541"/>
                    <a:gd name="T76" fmla="*/ 867 w 1052"/>
                    <a:gd name="T77" fmla="*/ 563 h 1541"/>
                    <a:gd name="T78" fmla="*/ 833 w 1052"/>
                    <a:gd name="T79" fmla="*/ 410 h 1541"/>
                    <a:gd name="T80" fmla="*/ 820 w 1052"/>
                    <a:gd name="T81" fmla="*/ 330 h 1541"/>
                    <a:gd name="T82" fmla="*/ 786 w 1052"/>
                    <a:gd name="T83" fmla="*/ 193 h 1541"/>
                    <a:gd name="T84" fmla="*/ 772 w 1052"/>
                    <a:gd name="T85" fmla="*/ 155 h 1541"/>
                    <a:gd name="T86" fmla="*/ 724 w 1052"/>
                    <a:gd name="T87" fmla="*/ 102 h 1541"/>
                    <a:gd name="T88" fmla="*/ 561 w 1052"/>
                    <a:gd name="T89" fmla="*/ 8 h 1541"/>
                    <a:gd name="T90" fmla="*/ 521 w 1052"/>
                    <a:gd name="T91" fmla="*/ 0 h 1541"/>
                    <a:gd name="T92" fmla="*/ 493 w 1052"/>
                    <a:gd name="T93" fmla="*/ 6 h 1541"/>
                    <a:gd name="T94" fmla="*/ 376 w 1052"/>
                    <a:gd name="T95" fmla="*/ 128 h 1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52" h="1541">
                      <a:moveTo>
                        <a:pt x="376" y="128"/>
                      </a:moveTo>
                      <a:lnTo>
                        <a:pt x="376" y="128"/>
                      </a:lnTo>
                      <a:lnTo>
                        <a:pt x="406" y="179"/>
                      </a:lnTo>
                      <a:lnTo>
                        <a:pt x="420" y="203"/>
                      </a:lnTo>
                      <a:lnTo>
                        <a:pt x="430" y="231"/>
                      </a:lnTo>
                      <a:lnTo>
                        <a:pt x="430" y="231"/>
                      </a:lnTo>
                      <a:lnTo>
                        <a:pt x="436" y="255"/>
                      </a:lnTo>
                      <a:lnTo>
                        <a:pt x="444" y="277"/>
                      </a:lnTo>
                      <a:lnTo>
                        <a:pt x="450" y="287"/>
                      </a:lnTo>
                      <a:lnTo>
                        <a:pt x="458" y="296"/>
                      </a:lnTo>
                      <a:lnTo>
                        <a:pt x="466" y="306"/>
                      </a:lnTo>
                      <a:lnTo>
                        <a:pt x="476" y="314"/>
                      </a:lnTo>
                      <a:lnTo>
                        <a:pt x="476" y="314"/>
                      </a:lnTo>
                      <a:lnTo>
                        <a:pt x="480" y="318"/>
                      </a:lnTo>
                      <a:lnTo>
                        <a:pt x="484" y="322"/>
                      </a:lnTo>
                      <a:lnTo>
                        <a:pt x="488" y="334"/>
                      </a:lnTo>
                      <a:lnTo>
                        <a:pt x="490" y="348"/>
                      </a:lnTo>
                      <a:lnTo>
                        <a:pt x="490" y="362"/>
                      </a:lnTo>
                      <a:lnTo>
                        <a:pt x="490" y="362"/>
                      </a:lnTo>
                      <a:lnTo>
                        <a:pt x="486" y="380"/>
                      </a:lnTo>
                      <a:lnTo>
                        <a:pt x="482" y="398"/>
                      </a:lnTo>
                      <a:lnTo>
                        <a:pt x="474" y="414"/>
                      </a:lnTo>
                      <a:lnTo>
                        <a:pt x="470" y="420"/>
                      </a:lnTo>
                      <a:lnTo>
                        <a:pt x="464" y="428"/>
                      </a:lnTo>
                      <a:lnTo>
                        <a:pt x="464" y="428"/>
                      </a:lnTo>
                      <a:lnTo>
                        <a:pt x="404" y="485"/>
                      </a:lnTo>
                      <a:lnTo>
                        <a:pt x="344" y="543"/>
                      </a:lnTo>
                      <a:lnTo>
                        <a:pt x="223" y="656"/>
                      </a:lnTo>
                      <a:lnTo>
                        <a:pt x="223" y="656"/>
                      </a:lnTo>
                      <a:lnTo>
                        <a:pt x="215" y="660"/>
                      </a:lnTo>
                      <a:lnTo>
                        <a:pt x="207" y="664"/>
                      </a:lnTo>
                      <a:lnTo>
                        <a:pt x="207" y="664"/>
                      </a:lnTo>
                      <a:lnTo>
                        <a:pt x="120" y="684"/>
                      </a:lnTo>
                      <a:lnTo>
                        <a:pt x="76" y="696"/>
                      </a:lnTo>
                      <a:lnTo>
                        <a:pt x="32" y="708"/>
                      </a:lnTo>
                      <a:lnTo>
                        <a:pt x="32" y="708"/>
                      </a:lnTo>
                      <a:lnTo>
                        <a:pt x="22" y="714"/>
                      </a:lnTo>
                      <a:lnTo>
                        <a:pt x="12" y="724"/>
                      </a:lnTo>
                      <a:lnTo>
                        <a:pt x="4" y="734"/>
                      </a:lnTo>
                      <a:lnTo>
                        <a:pt x="2" y="740"/>
                      </a:lnTo>
                      <a:lnTo>
                        <a:pt x="0" y="744"/>
                      </a:lnTo>
                      <a:lnTo>
                        <a:pt x="0" y="744"/>
                      </a:lnTo>
                      <a:lnTo>
                        <a:pt x="2" y="784"/>
                      </a:lnTo>
                      <a:lnTo>
                        <a:pt x="4" y="823"/>
                      </a:lnTo>
                      <a:lnTo>
                        <a:pt x="8" y="863"/>
                      </a:lnTo>
                      <a:lnTo>
                        <a:pt x="12" y="901"/>
                      </a:lnTo>
                      <a:lnTo>
                        <a:pt x="12" y="901"/>
                      </a:lnTo>
                      <a:lnTo>
                        <a:pt x="14" y="909"/>
                      </a:lnTo>
                      <a:lnTo>
                        <a:pt x="16" y="915"/>
                      </a:lnTo>
                      <a:lnTo>
                        <a:pt x="26" y="927"/>
                      </a:lnTo>
                      <a:lnTo>
                        <a:pt x="46" y="949"/>
                      </a:lnTo>
                      <a:lnTo>
                        <a:pt x="46" y="949"/>
                      </a:lnTo>
                      <a:lnTo>
                        <a:pt x="68" y="972"/>
                      </a:lnTo>
                      <a:lnTo>
                        <a:pt x="90" y="996"/>
                      </a:lnTo>
                      <a:lnTo>
                        <a:pt x="108" y="1022"/>
                      </a:lnTo>
                      <a:lnTo>
                        <a:pt x="116" y="1034"/>
                      </a:lnTo>
                      <a:lnTo>
                        <a:pt x="122" y="1048"/>
                      </a:lnTo>
                      <a:lnTo>
                        <a:pt x="122" y="1048"/>
                      </a:lnTo>
                      <a:lnTo>
                        <a:pt x="132" y="1070"/>
                      </a:lnTo>
                      <a:lnTo>
                        <a:pt x="144" y="1092"/>
                      </a:lnTo>
                      <a:lnTo>
                        <a:pt x="156" y="1110"/>
                      </a:lnTo>
                      <a:lnTo>
                        <a:pt x="171" y="1127"/>
                      </a:lnTo>
                      <a:lnTo>
                        <a:pt x="189" y="1141"/>
                      </a:lnTo>
                      <a:lnTo>
                        <a:pt x="207" y="1153"/>
                      </a:lnTo>
                      <a:lnTo>
                        <a:pt x="229" y="1161"/>
                      </a:lnTo>
                      <a:lnTo>
                        <a:pt x="253" y="1167"/>
                      </a:lnTo>
                      <a:lnTo>
                        <a:pt x="253" y="1167"/>
                      </a:lnTo>
                      <a:lnTo>
                        <a:pt x="285" y="1169"/>
                      </a:lnTo>
                      <a:lnTo>
                        <a:pt x="299" y="1171"/>
                      </a:lnTo>
                      <a:lnTo>
                        <a:pt x="305" y="1173"/>
                      </a:lnTo>
                      <a:lnTo>
                        <a:pt x="307" y="1177"/>
                      </a:lnTo>
                      <a:lnTo>
                        <a:pt x="307" y="1177"/>
                      </a:lnTo>
                      <a:lnTo>
                        <a:pt x="315" y="1191"/>
                      </a:lnTo>
                      <a:lnTo>
                        <a:pt x="324" y="1201"/>
                      </a:lnTo>
                      <a:lnTo>
                        <a:pt x="334" y="1209"/>
                      </a:lnTo>
                      <a:lnTo>
                        <a:pt x="346" y="1211"/>
                      </a:lnTo>
                      <a:lnTo>
                        <a:pt x="358" y="1213"/>
                      </a:lnTo>
                      <a:lnTo>
                        <a:pt x="370" y="1215"/>
                      </a:lnTo>
                      <a:lnTo>
                        <a:pt x="394" y="1217"/>
                      </a:lnTo>
                      <a:lnTo>
                        <a:pt x="394" y="1217"/>
                      </a:lnTo>
                      <a:lnTo>
                        <a:pt x="420" y="1265"/>
                      </a:lnTo>
                      <a:lnTo>
                        <a:pt x="432" y="1289"/>
                      </a:lnTo>
                      <a:lnTo>
                        <a:pt x="442" y="1312"/>
                      </a:lnTo>
                      <a:lnTo>
                        <a:pt x="442" y="1312"/>
                      </a:lnTo>
                      <a:lnTo>
                        <a:pt x="444" y="1322"/>
                      </a:lnTo>
                      <a:lnTo>
                        <a:pt x="444" y="1334"/>
                      </a:lnTo>
                      <a:lnTo>
                        <a:pt x="440" y="1344"/>
                      </a:lnTo>
                      <a:lnTo>
                        <a:pt x="436" y="1354"/>
                      </a:lnTo>
                      <a:lnTo>
                        <a:pt x="436" y="1354"/>
                      </a:lnTo>
                      <a:lnTo>
                        <a:pt x="422" y="1374"/>
                      </a:lnTo>
                      <a:lnTo>
                        <a:pt x="418" y="1384"/>
                      </a:lnTo>
                      <a:lnTo>
                        <a:pt x="414" y="1394"/>
                      </a:lnTo>
                      <a:lnTo>
                        <a:pt x="414" y="1404"/>
                      </a:lnTo>
                      <a:lnTo>
                        <a:pt x="416" y="1414"/>
                      </a:lnTo>
                      <a:lnTo>
                        <a:pt x="420" y="1424"/>
                      </a:lnTo>
                      <a:lnTo>
                        <a:pt x="430" y="1434"/>
                      </a:lnTo>
                      <a:lnTo>
                        <a:pt x="430" y="1434"/>
                      </a:lnTo>
                      <a:lnTo>
                        <a:pt x="454" y="1452"/>
                      </a:lnTo>
                      <a:lnTo>
                        <a:pt x="476" y="1467"/>
                      </a:lnTo>
                      <a:lnTo>
                        <a:pt x="499" y="1483"/>
                      </a:lnTo>
                      <a:lnTo>
                        <a:pt x="523" y="1497"/>
                      </a:lnTo>
                      <a:lnTo>
                        <a:pt x="549" y="1507"/>
                      </a:lnTo>
                      <a:lnTo>
                        <a:pt x="577" y="1515"/>
                      </a:lnTo>
                      <a:lnTo>
                        <a:pt x="605" y="1521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41" y="1523"/>
                      </a:lnTo>
                      <a:lnTo>
                        <a:pt x="641" y="1523"/>
                      </a:lnTo>
                      <a:lnTo>
                        <a:pt x="643" y="1523"/>
                      </a:lnTo>
                      <a:lnTo>
                        <a:pt x="643" y="1523"/>
                      </a:lnTo>
                      <a:lnTo>
                        <a:pt x="658" y="1525"/>
                      </a:lnTo>
                      <a:lnTo>
                        <a:pt x="674" y="1531"/>
                      </a:lnTo>
                      <a:lnTo>
                        <a:pt x="692" y="1537"/>
                      </a:lnTo>
                      <a:lnTo>
                        <a:pt x="708" y="1541"/>
                      </a:lnTo>
                      <a:lnTo>
                        <a:pt x="708" y="1541"/>
                      </a:lnTo>
                      <a:lnTo>
                        <a:pt x="726" y="1541"/>
                      </a:lnTo>
                      <a:lnTo>
                        <a:pt x="726" y="1541"/>
                      </a:lnTo>
                      <a:lnTo>
                        <a:pt x="740" y="1541"/>
                      </a:lnTo>
                      <a:lnTo>
                        <a:pt x="746" y="1539"/>
                      </a:lnTo>
                      <a:lnTo>
                        <a:pt x="752" y="1535"/>
                      </a:lnTo>
                      <a:lnTo>
                        <a:pt x="752" y="1535"/>
                      </a:lnTo>
                      <a:lnTo>
                        <a:pt x="768" y="1519"/>
                      </a:lnTo>
                      <a:lnTo>
                        <a:pt x="782" y="1501"/>
                      </a:lnTo>
                      <a:lnTo>
                        <a:pt x="794" y="1481"/>
                      </a:lnTo>
                      <a:lnTo>
                        <a:pt x="800" y="1473"/>
                      </a:lnTo>
                      <a:lnTo>
                        <a:pt x="804" y="1463"/>
                      </a:lnTo>
                      <a:lnTo>
                        <a:pt x="804" y="1463"/>
                      </a:lnTo>
                      <a:lnTo>
                        <a:pt x="816" y="1432"/>
                      </a:lnTo>
                      <a:lnTo>
                        <a:pt x="829" y="1404"/>
                      </a:lnTo>
                      <a:lnTo>
                        <a:pt x="847" y="1380"/>
                      </a:lnTo>
                      <a:lnTo>
                        <a:pt x="867" y="1358"/>
                      </a:lnTo>
                      <a:lnTo>
                        <a:pt x="889" y="1340"/>
                      </a:lnTo>
                      <a:lnTo>
                        <a:pt x="915" y="1324"/>
                      </a:lnTo>
                      <a:lnTo>
                        <a:pt x="941" y="1308"/>
                      </a:lnTo>
                      <a:lnTo>
                        <a:pt x="969" y="1296"/>
                      </a:lnTo>
                      <a:lnTo>
                        <a:pt x="969" y="1296"/>
                      </a:lnTo>
                      <a:lnTo>
                        <a:pt x="994" y="1285"/>
                      </a:lnTo>
                      <a:lnTo>
                        <a:pt x="1014" y="1269"/>
                      </a:lnTo>
                      <a:lnTo>
                        <a:pt x="1028" y="1253"/>
                      </a:lnTo>
                      <a:lnTo>
                        <a:pt x="1040" y="1235"/>
                      </a:lnTo>
                      <a:lnTo>
                        <a:pt x="1048" y="1215"/>
                      </a:lnTo>
                      <a:lnTo>
                        <a:pt x="1052" y="1193"/>
                      </a:lnTo>
                      <a:lnTo>
                        <a:pt x="1052" y="1171"/>
                      </a:lnTo>
                      <a:lnTo>
                        <a:pt x="1052" y="1145"/>
                      </a:lnTo>
                      <a:lnTo>
                        <a:pt x="1052" y="1145"/>
                      </a:lnTo>
                      <a:lnTo>
                        <a:pt x="1050" y="1118"/>
                      </a:lnTo>
                      <a:lnTo>
                        <a:pt x="1046" y="1088"/>
                      </a:lnTo>
                      <a:lnTo>
                        <a:pt x="1036" y="1032"/>
                      </a:lnTo>
                      <a:lnTo>
                        <a:pt x="1022" y="976"/>
                      </a:lnTo>
                      <a:lnTo>
                        <a:pt x="1006" y="921"/>
                      </a:lnTo>
                      <a:lnTo>
                        <a:pt x="987" y="865"/>
                      </a:lnTo>
                      <a:lnTo>
                        <a:pt x="967" y="811"/>
                      </a:lnTo>
                      <a:lnTo>
                        <a:pt x="925" y="704"/>
                      </a:lnTo>
                      <a:lnTo>
                        <a:pt x="925" y="704"/>
                      </a:lnTo>
                      <a:lnTo>
                        <a:pt x="895" y="632"/>
                      </a:lnTo>
                      <a:lnTo>
                        <a:pt x="867" y="563"/>
                      </a:lnTo>
                      <a:lnTo>
                        <a:pt x="853" y="525"/>
                      </a:lnTo>
                      <a:lnTo>
                        <a:pt x="843" y="489"/>
                      </a:lnTo>
                      <a:lnTo>
                        <a:pt x="837" y="450"/>
                      </a:lnTo>
                      <a:lnTo>
                        <a:pt x="833" y="410"/>
                      </a:lnTo>
                      <a:lnTo>
                        <a:pt x="833" y="410"/>
                      </a:lnTo>
                      <a:lnTo>
                        <a:pt x="831" y="384"/>
                      </a:lnTo>
                      <a:lnTo>
                        <a:pt x="827" y="356"/>
                      </a:lnTo>
                      <a:lnTo>
                        <a:pt x="820" y="330"/>
                      </a:lnTo>
                      <a:lnTo>
                        <a:pt x="814" y="302"/>
                      </a:lnTo>
                      <a:lnTo>
                        <a:pt x="798" y="249"/>
                      </a:lnTo>
                      <a:lnTo>
                        <a:pt x="790" y="221"/>
                      </a:lnTo>
                      <a:lnTo>
                        <a:pt x="786" y="193"/>
                      </a:lnTo>
                      <a:lnTo>
                        <a:pt x="786" y="193"/>
                      </a:lnTo>
                      <a:lnTo>
                        <a:pt x="784" y="181"/>
                      </a:lnTo>
                      <a:lnTo>
                        <a:pt x="778" y="169"/>
                      </a:lnTo>
                      <a:lnTo>
                        <a:pt x="772" y="155"/>
                      </a:lnTo>
                      <a:lnTo>
                        <a:pt x="764" y="143"/>
                      </a:lnTo>
                      <a:lnTo>
                        <a:pt x="746" y="122"/>
                      </a:lnTo>
                      <a:lnTo>
                        <a:pt x="724" y="102"/>
                      </a:lnTo>
                      <a:lnTo>
                        <a:pt x="724" y="102"/>
                      </a:lnTo>
                      <a:lnTo>
                        <a:pt x="686" y="76"/>
                      </a:lnTo>
                      <a:lnTo>
                        <a:pt x="645" y="52"/>
                      </a:lnTo>
                      <a:lnTo>
                        <a:pt x="603" y="28"/>
                      </a:lnTo>
                      <a:lnTo>
                        <a:pt x="561" y="8"/>
                      </a:lnTo>
                      <a:lnTo>
                        <a:pt x="561" y="8"/>
                      </a:lnTo>
                      <a:lnTo>
                        <a:pt x="543" y="2"/>
                      </a:lnTo>
                      <a:lnTo>
                        <a:pt x="521" y="0"/>
                      </a:lnTo>
                      <a:lnTo>
                        <a:pt x="521" y="0"/>
                      </a:lnTo>
                      <a:lnTo>
                        <a:pt x="505" y="2"/>
                      </a:lnTo>
                      <a:lnTo>
                        <a:pt x="497" y="4"/>
                      </a:lnTo>
                      <a:lnTo>
                        <a:pt x="493" y="6"/>
                      </a:lnTo>
                      <a:lnTo>
                        <a:pt x="493" y="6"/>
                      </a:lnTo>
                      <a:lnTo>
                        <a:pt x="462" y="36"/>
                      </a:lnTo>
                      <a:lnTo>
                        <a:pt x="430" y="68"/>
                      </a:lnTo>
                      <a:lnTo>
                        <a:pt x="376" y="128"/>
                      </a:lnTo>
                      <a:lnTo>
                        <a:pt x="376" y="12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4" name="Freeform 11">
                  <a:extLst>
                    <a:ext uri="{FF2B5EF4-FFF2-40B4-BE49-F238E27FC236}">
                      <a16:creationId xmlns:a16="http://schemas.microsoft.com/office/drawing/2014/main" id="{864C234D-EAB8-5BC8-4907-895F21FB04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64" y="3529617"/>
                  <a:ext cx="2195512" cy="2047875"/>
                </a:xfrm>
                <a:custGeom>
                  <a:avLst/>
                  <a:gdLst>
                    <a:gd name="T0" fmla="*/ 1359 w 1383"/>
                    <a:gd name="T1" fmla="*/ 341 h 1290"/>
                    <a:gd name="T2" fmla="*/ 1296 w 1383"/>
                    <a:gd name="T3" fmla="*/ 316 h 1290"/>
                    <a:gd name="T4" fmla="*/ 1270 w 1383"/>
                    <a:gd name="T5" fmla="*/ 256 h 1290"/>
                    <a:gd name="T6" fmla="*/ 1238 w 1383"/>
                    <a:gd name="T7" fmla="*/ 202 h 1290"/>
                    <a:gd name="T8" fmla="*/ 1173 w 1383"/>
                    <a:gd name="T9" fmla="*/ 228 h 1290"/>
                    <a:gd name="T10" fmla="*/ 1033 w 1383"/>
                    <a:gd name="T11" fmla="*/ 230 h 1290"/>
                    <a:gd name="T12" fmla="*/ 890 w 1383"/>
                    <a:gd name="T13" fmla="*/ 139 h 1290"/>
                    <a:gd name="T14" fmla="*/ 833 w 1383"/>
                    <a:gd name="T15" fmla="*/ 53 h 1290"/>
                    <a:gd name="T16" fmla="*/ 751 w 1383"/>
                    <a:gd name="T17" fmla="*/ 79 h 1290"/>
                    <a:gd name="T18" fmla="*/ 715 w 1383"/>
                    <a:gd name="T19" fmla="*/ 103 h 1290"/>
                    <a:gd name="T20" fmla="*/ 709 w 1383"/>
                    <a:gd name="T21" fmla="*/ 105 h 1290"/>
                    <a:gd name="T22" fmla="*/ 678 w 1383"/>
                    <a:gd name="T23" fmla="*/ 85 h 1290"/>
                    <a:gd name="T24" fmla="*/ 656 w 1383"/>
                    <a:gd name="T25" fmla="*/ 47 h 1290"/>
                    <a:gd name="T26" fmla="*/ 580 w 1383"/>
                    <a:gd name="T27" fmla="*/ 41 h 1290"/>
                    <a:gd name="T28" fmla="*/ 516 w 1383"/>
                    <a:gd name="T29" fmla="*/ 117 h 1290"/>
                    <a:gd name="T30" fmla="*/ 463 w 1383"/>
                    <a:gd name="T31" fmla="*/ 204 h 1290"/>
                    <a:gd name="T32" fmla="*/ 405 w 1383"/>
                    <a:gd name="T33" fmla="*/ 262 h 1290"/>
                    <a:gd name="T34" fmla="*/ 330 w 1383"/>
                    <a:gd name="T35" fmla="*/ 250 h 1290"/>
                    <a:gd name="T36" fmla="*/ 302 w 1383"/>
                    <a:gd name="T37" fmla="*/ 234 h 1290"/>
                    <a:gd name="T38" fmla="*/ 254 w 1383"/>
                    <a:gd name="T39" fmla="*/ 302 h 1290"/>
                    <a:gd name="T40" fmla="*/ 182 w 1383"/>
                    <a:gd name="T41" fmla="*/ 306 h 1290"/>
                    <a:gd name="T42" fmla="*/ 119 w 1383"/>
                    <a:gd name="T43" fmla="*/ 306 h 1290"/>
                    <a:gd name="T44" fmla="*/ 121 w 1383"/>
                    <a:gd name="T45" fmla="*/ 355 h 1290"/>
                    <a:gd name="T46" fmla="*/ 103 w 1383"/>
                    <a:gd name="T47" fmla="*/ 447 h 1290"/>
                    <a:gd name="T48" fmla="*/ 23 w 1383"/>
                    <a:gd name="T49" fmla="*/ 681 h 1290"/>
                    <a:gd name="T50" fmla="*/ 53 w 1383"/>
                    <a:gd name="T51" fmla="*/ 660 h 1290"/>
                    <a:gd name="T52" fmla="*/ 69 w 1383"/>
                    <a:gd name="T53" fmla="*/ 602 h 1290"/>
                    <a:gd name="T54" fmla="*/ 107 w 1383"/>
                    <a:gd name="T55" fmla="*/ 582 h 1290"/>
                    <a:gd name="T56" fmla="*/ 188 w 1383"/>
                    <a:gd name="T57" fmla="*/ 604 h 1290"/>
                    <a:gd name="T58" fmla="*/ 204 w 1383"/>
                    <a:gd name="T59" fmla="*/ 606 h 1290"/>
                    <a:gd name="T60" fmla="*/ 236 w 1383"/>
                    <a:gd name="T61" fmla="*/ 660 h 1290"/>
                    <a:gd name="T62" fmla="*/ 298 w 1383"/>
                    <a:gd name="T63" fmla="*/ 739 h 1290"/>
                    <a:gd name="T64" fmla="*/ 427 w 1383"/>
                    <a:gd name="T65" fmla="*/ 787 h 1290"/>
                    <a:gd name="T66" fmla="*/ 487 w 1383"/>
                    <a:gd name="T67" fmla="*/ 829 h 1290"/>
                    <a:gd name="T68" fmla="*/ 570 w 1383"/>
                    <a:gd name="T69" fmla="*/ 864 h 1290"/>
                    <a:gd name="T70" fmla="*/ 630 w 1383"/>
                    <a:gd name="T71" fmla="*/ 856 h 1290"/>
                    <a:gd name="T72" fmla="*/ 676 w 1383"/>
                    <a:gd name="T73" fmla="*/ 852 h 1290"/>
                    <a:gd name="T74" fmla="*/ 721 w 1383"/>
                    <a:gd name="T75" fmla="*/ 890 h 1290"/>
                    <a:gd name="T76" fmla="*/ 727 w 1383"/>
                    <a:gd name="T77" fmla="*/ 962 h 1290"/>
                    <a:gd name="T78" fmla="*/ 672 w 1383"/>
                    <a:gd name="T79" fmla="*/ 1013 h 1290"/>
                    <a:gd name="T80" fmla="*/ 691 w 1383"/>
                    <a:gd name="T81" fmla="*/ 1081 h 1290"/>
                    <a:gd name="T82" fmla="*/ 785 w 1383"/>
                    <a:gd name="T83" fmla="*/ 1196 h 1290"/>
                    <a:gd name="T84" fmla="*/ 819 w 1383"/>
                    <a:gd name="T85" fmla="*/ 1270 h 1290"/>
                    <a:gd name="T86" fmla="*/ 980 w 1383"/>
                    <a:gd name="T87" fmla="*/ 1149 h 1290"/>
                    <a:gd name="T88" fmla="*/ 936 w 1383"/>
                    <a:gd name="T89" fmla="*/ 1069 h 1290"/>
                    <a:gd name="T90" fmla="*/ 970 w 1383"/>
                    <a:gd name="T91" fmla="*/ 1002 h 1290"/>
                    <a:gd name="T92" fmla="*/ 1109 w 1383"/>
                    <a:gd name="T93" fmla="*/ 840 h 1290"/>
                    <a:gd name="T94" fmla="*/ 1151 w 1383"/>
                    <a:gd name="T95" fmla="*/ 735 h 1290"/>
                    <a:gd name="T96" fmla="*/ 1224 w 1383"/>
                    <a:gd name="T97" fmla="*/ 644 h 1290"/>
                    <a:gd name="T98" fmla="*/ 1286 w 1383"/>
                    <a:gd name="T99" fmla="*/ 554 h 1290"/>
                    <a:gd name="T100" fmla="*/ 1284 w 1383"/>
                    <a:gd name="T101" fmla="*/ 516 h 1290"/>
                    <a:gd name="T102" fmla="*/ 1322 w 1383"/>
                    <a:gd name="T103" fmla="*/ 483 h 1290"/>
                    <a:gd name="T104" fmla="*/ 1381 w 1383"/>
                    <a:gd name="T105" fmla="*/ 467 h 1290"/>
                    <a:gd name="T106" fmla="*/ 1375 w 1383"/>
                    <a:gd name="T107" fmla="*/ 385 h 1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83" h="1290">
                      <a:moveTo>
                        <a:pt x="1375" y="385"/>
                      </a:moveTo>
                      <a:lnTo>
                        <a:pt x="1375" y="385"/>
                      </a:lnTo>
                      <a:lnTo>
                        <a:pt x="1373" y="371"/>
                      </a:lnTo>
                      <a:lnTo>
                        <a:pt x="1369" y="359"/>
                      </a:lnTo>
                      <a:lnTo>
                        <a:pt x="1365" y="349"/>
                      </a:lnTo>
                      <a:lnTo>
                        <a:pt x="1359" y="341"/>
                      </a:lnTo>
                      <a:lnTo>
                        <a:pt x="1351" y="336"/>
                      </a:lnTo>
                      <a:lnTo>
                        <a:pt x="1342" y="330"/>
                      </a:lnTo>
                      <a:lnTo>
                        <a:pt x="1330" y="326"/>
                      </a:lnTo>
                      <a:lnTo>
                        <a:pt x="1318" y="322"/>
                      </a:lnTo>
                      <a:lnTo>
                        <a:pt x="1318" y="322"/>
                      </a:lnTo>
                      <a:lnTo>
                        <a:pt x="1296" y="316"/>
                      </a:lnTo>
                      <a:lnTo>
                        <a:pt x="1282" y="310"/>
                      </a:lnTo>
                      <a:lnTo>
                        <a:pt x="1270" y="304"/>
                      </a:lnTo>
                      <a:lnTo>
                        <a:pt x="1264" y="296"/>
                      </a:lnTo>
                      <a:lnTo>
                        <a:pt x="1262" y="284"/>
                      </a:lnTo>
                      <a:lnTo>
                        <a:pt x="1264" y="272"/>
                      </a:lnTo>
                      <a:lnTo>
                        <a:pt x="1270" y="256"/>
                      </a:lnTo>
                      <a:lnTo>
                        <a:pt x="1280" y="236"/>
                      </a:lnTo>
                      <a:lnTo>
                        <a:pt x="1280" y="236"/>
                      </a:lnTo>
                      <a:lnTo>
                        <a:pt x="1266" y="220"/>
                      </a:lnTo>
                      <a:lnTo>
                        <a:pt x="1256" y="210"/>
                      </a:lnTo>
                      <a:lnTo>
                        <a:pt x="1248" y="204"/>
                      </a:lnTo>
                      <a:lnTo>
                        <a:pt x="1238" y="202"/>
                      </a:lnTo>
                      <a:lnTo>
                        <a:pt x="1238" y="202"/>
                      </a:lnTo>
                      <a:lnTo>
                        <a:pt x="1230" y="202"/>
                      </a:lnTo>
                      <a:lnTo>
                        <a:pt x="1222" y="206"/>
                      </a:lnTo>
                      <a:lnTo>
                        <a:pt x="1194" y="218"/>
                      </a:lnTo>
                      <a:lnTo>
                        <a:pt x="1194" y="218"/>
                      </a:lnTo>
                      <a:lnTo>
                        <a:pt x="1173" y="228"/>
                      </a:lnTo>
                      <a:lnTo>
                        <a:pt x="1151" y="234"/>
                      </a:lnTo>
                      <a:lnTo>
                        <a:pt x="1127" y="238"/>
                      </a:lnTo>
                      <a:lnTo>
                        <a:pt x="1103" y="238"/>
                      </a:lnTo>
                      <a:lnTo>
                        <a:pt x="1103" y="238"/>
                      </a:lnTo>
                      <a:lnTo>
                        <a:pt x="1067" y="236"/>
                      </a:lnTo>
                      <a:lnTo>
                        <a:pt x="1033" y="230"/>
                      </a:lnTo>
                      <a:lnTo>
                        <a:pt x="1000" y="218"/>
                      </a:lnTo>
                      <a:lnTo>
                        <a:pt x="970" y="204"/>
                      </a:lnTo>
                      <a:lnTo>
                        <a:pt x="940" y="184"/>
                      </a:lnTo>
                      <a:lnTo>
                        <a:pt x="912" y="163"/>
                      </a:lnTo>
                      <a:lnTo>
                        <a:pt x="902" y="151"/>
                      </a:lnTo>
                      <a:lnTo>
                        <a:pt x="890" y="139"/>
                      </a:lnTo>
                      <a:lnTo>
                        <a:pt x="880" y="125"/>
                      </a:lnTo>
                      <a:lnTo>
                        <a:pt x="872" y="111"/>
                      </a:lnTo>
                      <a:lnTo>
                        <a:pt x="872" y="111"/>
                      </a:lnTo>
                      <a:lnTo>
                        <a:pt x="862" y="95"/>
                      </a:lnTo>
                      <a:lnTo>
                        <a:pt x="854" y="81"/>
                      </a:lnTo>
                      <a:lnTo>
                        <a:pt x="833" y="53"/>
                      </a:lnTo>
                      <a:lnTo>
                        <a:pt x="785" y="0"/>
                      </a:lnTo>
                      <a:lnTo>
                        <a:pt x="785" y="0"/>
                      </a:lnTo>
                      <a:lnTo>
                        <a:pt x="775" y="23"/>
                      </a:lnTo>
                      <a:lnTo>
                        <a:pt x="765" y="47"/>
                      </a:lnTo>
                      <a:lnTo>
                        <a:pt x="765" y="47"/>
                      </a:lnTo>
                      <a:lnTo>
                        <a:pt x="751" y="79"/>
                      </a:lnTo>
                      <a:lnTo>
                        <a:pt x="751" y="79"/>
                      </a:lnTo>
                      <a:lnTo>
                        <a:pt x="745" y="89"/>
                      </a:lnTo>
                      <a:lnTo>
                        <a:pt x="737" y="95"/>
                      </a:lnTo>
                      <a:lnTo>
                        <a:pt x="727" y="101"/>
                      </a:lnTo>
                      <a:lnTo>
                        <a:pt x="715" y="103"/>
                      </a:lnTo>
                      <a:lnTo>
                        <a:pt x="715" y="103"/>
                      </a:lnTo>
                      <a:lnTo>
                        <a:pt x="713" y="103"/>
                      </a:lnTo>
                      <a:lnTo>
                        <a:pt x="713" y="103"/>
                      </a:lnTo>
                      <a:lnTo>
                        <a:pt x="711" y="103"/>
                      </a:lnTo>
                      <a:lnTo>
                        <a:pt x="711" y="103"/>
                      </a:lnTo>
                      <a:lnTo>
                        <a:pt x="709" y="105"/>
                      </a:lnTo>
                      <a:lnTo>
                        <a:pt x="709" y="105"/>
                      </a:lnTo>
                      <a:lnTo>
                        <a:pt x="693" y="101"/>
                      </a:lnTo>
                      <a:lnTo>
                        <a:pt x="693" y="101"/>
                      </a:lnTo>
                      <a:lnTo>
                        <a:pt x="693" y="99"/>
                      </a:lnTo>
                      <a:lnTo>
                        <a:pt x="693" y="99"/>
                      </a:lnTo>
                      <a:lnTo>
                        <a:pt x="685" y="93"/>
                      </a:lnTo>
                      <a:lnTo>
                        <a:pt x="678" y="85"/>
                      </a:lnTo>
                      <a:lnTo>
                        <a:pt x="678" y="85"/>
                      </a:lnTo>
                      <a:lnTo>
                        <a:pt x="668" y="69"/>
                      </a:lnTo>
                      <a:lnTo>
                        <a:pt x="668" y="69"/>
                      </a:lnTo>
                      <a:lnTo>
                        <a:pt x="662" y="57"/>
                      </a:lnTo>
                      <a:lnTo>
                        <a:pt x="656" y="47"/>
                      </a:lnTo>
                      <a:lnTo>
                        <a:pt x="656" y="47"/>
                      </a:lnTo>
                      <a:lnTo>
                        <a:pt x="646" y="17"/>
                      </a:lnTo>
                      <a:lnTo>
                        <a:pt x="646" y="17"/>
                      </a:lnTo>
                      <a:lnTo>
                        <a:pt x="620" y="27"/>
                      </a:lnTo>
                      <a:lnTo>
                        <a:pt x="620" y="27"/>
                      </a:lnTo>
                      <a:lnTo>
                        <a:pt x="598" y="33"/>
                      </a:lnTo>
                      <a:lnTo>
                        <a:pt x="580" y="41"/>
                      </a:lnTo>
                      <a:lnTo>
                        <a:pt x="564" y="51"/>
                      </a:lnTo>
                      <a:lnTo>
                        <a:pt x="552" y="59"/>
                      </a:lnTo>
                      <a:lnTo>
                        <a:pt x="540" y="71"/>
                      </a:lnTo>
                      <a:lnTo>
                        <a:pt x="530" y="83"/>
                      </a:lnTo>
                      <a:lnTo>
                        <a:pt x="522" y="99"/>
                      </a:lnTo>
                      <a:lnTo>
                        <a:pt x="516" y="117"/>
                      </a:lnTo>
                      <a:lnTo>
                        <a:pt x="516" y="117"/>
                      </a:lnTo>
                      <a:lnTo>
                        <a:pt x="511" y="133"/>
                      </a:lnTo>
                      <a:lnTo>
                        <a:pt x="505" y="149"/>
                      </a:lnTo>
                      <a:lnTo>
                        <a:pt x="495" y="165"/>
                      </a:lnTo>
                      <a:lnTo>
                        <a:pt x="485" y="178"/>
                      </a:lnTo>
                      <a:lnTo>
                        <a:pt x="463" y="204"/>
                      </a:lnTo>
                      <a:lnTo>
                        <a:pt x="441" y="228"/>
                      </a:lnTo>
                      <a:lnTo>
                        <a:pt x="441" y="228"/>
                      </a:lnTo>
                      <a:lnTo>
                        <a:pt x="419" y="252"/>
                      </a:lnTo>
                      <a:lnTo>
                        <a:pt x="419" y="252"/>
                      </a:lnTo>
                      <a:lnTo>
                        <a:pt x="413" y="256"/>
                      </a:lnTo>
                      <a:lnTo>
                        <a:pt x="405" y="262"/>
                      </a:lnTo>
                      <a:lnTo>
                        <a:pt x="395" y="266"/>
                      </a:lnTo>
                      <a:lnTo>
                        <a:pt x="383" y="266"/>
                      </a:lnTo>
                      <a:lnTo>
                        <a:pt x="383" y="266"/>
                      </a:lnTo>
                      <a:lnTo>
                        <a:pt x="367" y="266"/>
                      </a:lnTo>
                      <a:lnTo>
                        <a:pt x="347" y="260"/>
                      </a:lnTo>
                      <a:lnTo>
                        <a:pt x="330" y="250"/>
                      </a:lnTo>
                      <a:lnTo>
                        <a:pt x="320" y="244"/>
                      </a:lnTo>
                      <a:lnTo>
                        <a:pt x="312" y="238"/>
                      </a:lnTo>
                      <a:lnTo>
                        <a:pt x="312" y="238"/>
                      </a:lnTo>
                      <a:lnTo>
                        <a:pt x="306" y="230"/>
                      </a:lnTo>
                      <a:lnTo>
                        <a:pt x="306" y="230"/>
                      </a:lnTo>
                      <a:lnTo>
                        <a:pt x="302" y="234"/>
                      </a:lnTo>
                      <a:lnTo>
                        <a:pt x="302" y="234"/>
                      </a:lnTo>
                      <a:lnTo>
                        <a:pt x="292" y="260"/>
                      </a:lnTo>
                      <a:lnTo>
                        <a:pt x="286" y="272"/>
                      </a:lnTo>
                      <a:lnTo>
                        <a:pt x="276" y="284"/>
                      </a:lnTo>
                      <a:lnTo>
                        <a:pt x="266" y="294"/>
                      </a:lnTo>
                      <a:lnTo>
                        <a:pt x="254" y="302"/>
                      </a:lnTo>
                      <a:lnTo>
                        <a:pt x="238" y="306"/>
                      </a:lnTo>
                      <a:lnTo>
                        <a:pt x="220" y="308"/>
                      </a:lnTo>
                      <a:lnTo>
                        <a:pt x="220" y="308"/>
                      </a:lnTo>
                      <a:lnTo>
                        <a:pt x="202" y="308"/>
                      </a:lnTo>
                      <a:lnTo>
                        <a:pt x="182" y="306"/>
                      </a:lnTo>
                      <a:lnTo>
                        <a:pt x="182" y="306"/>
                      </a:lnTo>
                      <a:lnTo>
                        <a:pt x="173" y="304"/>
                      </a:lnTo>
                      <a:lnTo>
                        <a:pt x="173" y="304"/>
                      </a:lnTo>
                      <a:lnTo>
                        <a:pt x="149" y="300"/>
                      </a:lnTo>
                      <a:lnTo>
                        <a:pt x="125" y="294"/>
                      </a:lnTo>
                      <a:lnTo>
                        <a:pt x="125" y="294"/>
                      </a:lnTo>
                      <a:lnTo>
                        <a:pt x="119" y="306"/>
                      </a:lnTo>
                      <a:lnTo>
                        <a:pt x="113" y="320"/>
                      </a:lnTo>
                      <a:lnTo>
                        <a:pt x="111" y="332"/>
                      </a:lnTo>
                      <a:lnTo>
                        <a:pt x="111" y="336"/>
                      </a:lnTo>
                      <a:lnTo>
                        <a:pt x="111" y="340"/>
                      </a:lnTo>
                      <a:lnTo>
                        <a:pt x="111" y="340"/>
                      </a:lnTo>
                      <a:lnTo>
                        <a:pt x="121" y="355"/>
                      </a:lnTo>
                      <a:lnTo>
                        <a:pt x="125" y="369"/>
                      </a:lnTo>
                      <a:lnTo>
                        <a:pt x="125" y="383"/>
                      </a:lnTo>
                      <a:lnTo>
                        <a:pt x="125" y="395"/>
                      </a:lnTo>
                      <a:lnTo>
                        <a:pt x="121" y="409"/>
                      </a:lnTo>
                      <a:lnTo>
                        <a:pt x="115" y="421"/>
                      </a:lnTo>
                      <a:lnTo>
                        <a:pt x="103" y="447"/>
                      </a:lnTo>
                      <a:lnTo>
                        <a:pt x="103" y="447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12" y="681"/>
                      </a:lnTo>
                      <a:lnTo>
                        <a:pt x="23" y="681"/>
                      </a:lnTo>
                      <a:lnTo>
                        <a:pt x="23" y="681"/>
                      </a:lnTo>
                      <a:lnTo>
                        <a:pt x="31" y="681"/>
                      </a:lnTo>
                      <a:lnTo>
                        <a:pt x="37" y="679"/>
                      </a:lnTo>
                      <a:lnTo>
                        <a:pt x="41" y="677"/>
                      </a:lnTo>
                      <a:lnTo>
                        <a:pt x="47" y="673"/>
                      </a:lnTo>
                      <a:lnTo>
                        <a:pt x="49" y="668"/>
                      </a:lnTo>
                      <a:lnTo>
                        <a:pt x="53" y="660"/>
                      </a:lnTo>
                      <a:lnTo>
                        <a:pt x="57" y="642"/>
                      </a:lnTo>
                      <a:lnTo>
                        <a:pt x="57" y="642"/>
                      </a:lnTo>
                      <a:lnTo>
                        <a:pt x="57" y="632"/>
                      </a:lnTo>
                      <a:lnTo>
                        <a:pt x="61" y="620"/>
                      </a:lnTo>
                      <a:lnTo>
                        <a:pt x="63" y="610"/>
                      </a:lnTo>
                      <a:lnTo>
                        <a:pt x="69" y="602"/>
                      </a:lnTo>
                      <a:lnTo>
                        <a:pt x="69" y="602"/>
                      </a:lnTo>
                      <a:lnTo>
                        <a:pt x="79" y="592"/>
                      </a:lnTo>
                      <a:lnTo>
                        <a:pt x="89" y="586"/>
                      </a:lnTo>
                      <a:lnTo>
                        <a:pt x="97" y="582"/>
                      </a:lnTo>
                      <a:lnTo>
                        <a:pt x="107" y="582"/>
                      </a:lnTo>
                      <a:lnTo>
                        <a:pt x="107" y="582"/>
                      </a:lnTo>
                      <a:lnTo>
                        <a:pt x="117" y="582"/>
                      </a:lnTo>
                      <a:lnTo>
                        <a:pt x="127" y="586"/>
                      </a:lnTo>
                      <a:lnTo>
                        <a:pt x="149" y="594"/>
                      </a:lnTo>
                      <a:lnTo>
                        <a:pt x="169" y="600"/>
                      </a:lnTo>
                      <a:lnTo>
                        <a:pt x="179" y="604"/>
                      </a:lnTo>
                      <a:lnTo>
                        <a:pt x="188" y="604"/>
                      </a:lnTo>
                      <a:lnTo>
                        <a:pt x="188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204" y="606"/>
                      </a:lnTo>
                      <a:lnTo>
                        <a:pt x="212" y="610"/>
                      </a:lnTo>
                      <a:lnTo>
                        <a:pt x="220" y="616"/>
                      </a:lnTo>
                      <a:lnTo>
                        <a:pt x="224" y="624"/>
                      </a:lnTo>
                      <a:lnTo>
                        <a:pt x="224" y="624"/>
                      </a:lnTo>
                      <a:lnTo>
                        <a:pt x="230" y="642"/>
                      </a:lnTo>
                      <a:lnTo>
                        <a:pt x="236" y="660"/>
                      </a:lnTo>
                      <a:lnTo>
                        <a:pt x="244" y="675"/>
                      </a:lnTo>
                      <a:lnTo>
                        <a:pt x="254" y="691"/>
                      </a:lnTo>
                      <a:lnTo>
                        <a:pt x="264" y="705"/>
                      </a:lnTo>
                      <a:lnTo>
                        <a:pt x="274" y="717"/>
                      </a:lnTo>
                      <a:lnTo>
                        <a:pt x="286" y="729"/>
                      </a:lnTo>
                      <a:lnTo>
                        <a:pt x="298" y="739"/>
                      </a:lnTo>
                      <a:lnTo>
                        <a:pt x="312" y="747"/>
                      </a:lnTo>
                      <a:lnTo>
                        <a:pt x="326" y="755"/>
                      </a:lnTo>
                      <a:lnTo>
                        <a:pt x="357" y="769"/>
                      </a:lnTo>
                      <a:lnTo>
                        <a:pt x="391" y="779"/>
                      </a:lnTo>
                      <a:lnTo>
                        <a:pt x="427" y="787"/>
                      </a:lnTo>
                      <a:lnTo>
                        <a:pt x="427" y="787"/>
                      </a:lnTo>
                      <a:lnTo>
                        <a:pt x="441" y="793"/>
                      </a:lnTo>
                      <a:lnTo>
                        <a:pt x="455" y="799"/>
                      </a:lnTo>
                      <a:lnTo>
                        <a:pt x="467" y="809"/>
                      </a:lnTo>
                      <a:lnTo>
                        <a:pt x="479" y="819"/>
                      </a:lnTo>
                      <a:lnTo>
                        <a:pt x="479" y="819"/>
                      </a:lnTo>
                      <a:lnTo>
                        <a:pt x="487" y="829"/>
                      </a:lnTo>
                      <a:lnTo>
                        <a:pt x="499" y="839"/>
                      </a:lnTo>
                      <a:lnTo>
                        <a:pt x="512" y="846"/>
                      </a:lnTo>
                      <a:lnTo>
                        <a:pt x="526" y="852"/>
                      </a:lnTo>
                      <a:lnTo>
                        <a:pt x="540" y="858"/>
                      </a:lnTo>
                      <a:lnTo>
                        <a:pt x="554" y="862"/>
                      </a:lnTo>
                      <a:lnTo>
                        <a:pt x="570" y="864"/>
                      </a:lnTo>
                      <a:lnTo>
                        <a:pt x="586" y="866"/>
                      </a:lnTo>
                      <a:lnTo>
                        <a:pt x="586" y="866"/>
                      </a:lnTo>
                      <a:lnTo>
                        <a:pt x="596" y="864"/>
                      </a:lnTo>
                      <a:lnTo>
                        <a:pt x="608" y="862"/>
                      </a:lnTo>
                      <a:lnTo>
                        <a:pt x="620" y="860"/>
                      </a:lnTo>
                      <a:lnTo>
                        <a:pt x="630" y="856"/>
                      </a:lnTo>
                      <a:lnTo>
                        <a:pt x="630" y="856"/>
                      </a:lnTo>
                      <a:lnTo>
                        <a:pt x="642" y="850"/>
                      </a:lnTo>
                      <a:lnTo>
                        <a:pt x="658" y="850"/>
                      </a:lnTo>
                      <a:lnTo>
                        <a:pt x="658" y="850"/>
                      </a:lnTo>
                      <a:lnTo>
                        <a:pt x="666" y="850"/>
                      </a:lnTo>
                      <a:lnTo>
                        <a:pt x="676" y="852"/>
                      </a:lnTo>
                      <a:lnTo>
                        <a:pt x="683" y="856"/>
                      </a:lnTo>
                      <a:lnTo>
                        <a:pt x="693" y="860"/>
                      </a:lnTo>
                      <a:lnTo>
                        <a:pt x="701" y="866"/>
                      </a:lnTo>
                      <a:lnTo>
                        <a:pt x="709" y="874"/>
                      </a:lnTo>
                      <a:lnTo>
                        <a:pt x="715" y="882"/>
                      </a:lnTo>
                      <a:lnTo>
                        <a:pt x="721" y="890"/>
                      </a:lnTo>
                      <a:lnTo>
                        <a:pt x="721" y="890"/>
                      </a:lnTo>
                      <a:lnTo>
                        <a:pt x="727" y="906"/>
                      </a:lnTo>
                      <a:lnTo>
                        <a:pt x="731" y="920"/>
                      </a:lnTo>
                      <a:lnTo>
                        <a:pt x="733" y="936"/>
                      </a:lnTo>
                      <a:lnTo>
                        <a:pt x="731" y="950"/>
                      </a:lnTo>
                      <a:lnTo>
                        <a:pt x="727" y="962"/>
                      </a:lnTo>
                      <a:lnTo>
                        <a:pt x="721" y="976"/>
                      </a:lnTo>
                      <a:lnTo>
                        <a:pt x="713" y="986"/>
                      </a:lnTo>
                      <a:lnTo>
                        <a:pt x="703" y="994"/>
                      </a:lnTo>
                      <a:lnTo>
                        <a:pt x="703" y="994"/>
                      </a:lnTo>
                      <a:lnTo>
                        <a:pt x="685" y="1005"/>
                      </a:lnTo>
                      <a:lnTo>
                        <a:pt x="672" y="1013"/>
                      </a:lnTo>
                      <a:lnTo>
                        <a:pt x="664" y="1023"/>
                      </a:lnTo>
                      <a:lnTo>
                        <a:pt x="660" y="1031"/>
                      </a:lnTo>
                      <a:lnTo>
                        <a:pt x="662" y="1041"/>
                      </a:lnTo>
                      <a:lnTo>
                        <a:pt x="666" y="1051"/>
                      </a:lnTo>
                      <a:lnTo>
                        <a:pt x="676" y="1065"/>
                      </a:lnTo>
                      <a:lnTo>
                        <a:pt x="691" y="1081"/>
                      </a:lnTo>
                      <a:lnTo>
                        <a:pt x="691" y="1081"/>
                      </a:lnTo>
                      <a:lnTo>
                        <a:pt x="725" y="1117"/>
                      </a:lnTo>
                      <a:lnTo>
                        <a:pt x="741" y="1135"/>
                      </a:lnTo>
                      <a:lnTo>
                        <a:pt x="757" y="1155"/>
                      </a:lnTo>
                      <a:lnTo>
                        <a:pt x="771" y="1174"/>
                      </a:lnTo>
                      <a:lnTo>
                        <a:pt x="785" y="1196"/>
                      </a:lnTo>
                      <a:lnTo>
                        <a:pt x="795" y="1220"/>
                      </a:lnTo>
                      <a:lnTo>
                        <a:pt x="803" y="1244"/>
                      </a:lnTo>
                      <a:lnTo>
                        <a:pt x="803" y="1244"/>
                      </a:lnTo>
                      <a:lnTo>
                        <a:pt x="805" y="1252"/>
                      </a:lnTo>
                      <a:lnTo>
                        <a:pt x="809" y="1258"/>
                      </a:lnTo>
                      <a:lnTo>
                        <a:pt x="819" y="1270"/>
                      </a:lnTo>
                      <a:lnTo>
                        <a:pt x="837" y="1290"/>
                      </a:lnTo>
                      <a:lnTo>
                        <a:pt x="837" y="1290"/>
                      </a:lnTo>
                      <a:lnTo>
                        <a:pt x="1013" y="1188"/>
                      </a:lnTo>
                      <a:lnTo>
                        <a:pt x="1013" y="1188"/>
                      </a:lnTo>
                      <a:lnTo>
                        <a:pt x="998" y="1169"/>
                      </a:lnTo>
                      <a:lnTo>
                        <a:pt x="980" y="1149"/>
                      </a:lnTo>
                      <a:lnTo>
                        <a:pt x="980" y="1149"/>
                      </a:lnTo>
                      <a:lnTo>
                        <a:pt x="964" y="1133"/>
                      </a:lnTo>
                      <a:lnTo>
                        <a:pt x="952" y="1117"/>
                      </a:lnTo>
                      <a:lnTo>
                        <a:pt x="942" y="1101"/>
                      </a:lnTo>
                      <a:lnTo>
                        <a:pt x="938" y="1085"/>
                      </a:lnTo>
                      <a:lnTo>
                        <a:pt x="936" y="1069"/>
                      </a:lnTo>
                      <a:lnTo>
                        <a:pt x="940" y="1055"/>
                      </a:lnTo>
                      <a:lnTo>
                        <a:pt x="946" y="1039"/>
                      </a:lnTo>
                      <a:lnTo>
                        <a:pt x="956" y="1025"/>
                      </a:lnTo>
                      <a:lnTo>
                        <a:pt x="956" y="1025"/>
                      </a:lnTo>
                      <a:lnTo>
                        <a:pt x="960" y="1011"/>
                      </a:lnTo>
                      <a:lnTo>
                        <a:pt x="970" y="1002"/>
                      </a:lnTo>
                      <a:lnTo>
                        <a:pt x="970" y="1002"/>
                      </a:lnTo>
                      <a:lnTo>
                        <a:pt x="1023" y="950"/>
                      </a:lnTo>
                      <a:lnTo>
                        <a:pt x="1049" y="924"/>
                      </a:lnTo>
                      <a:lnTo>
                        <a:pt x="1071" y="898"/>
                      </a:lnTo>
                      <a:lnTo>
                        <a:pt x="1091" y="870"/>
                      </a:lnTo>
                      <a:lnTo>
                        <a:pt x="1109" y="840"/>
                      </a:lnTo>
                      <a:lnTo>
                        <a:pt x="1123" y="809"/>
                      </a:lnTo>
                      <a:lnTo>
                        <a:pt x="1133" y="773"/>
                      </a:lnTo>
                      <a:lnTo>
                        <a:pt x="1133" y="773"/>
                      </a:lnTo>
                      <a:lnTo>
                        <a:pt x="1135" y="763"/>
                      </a:lnTo>
                      <a:lnTo>
                        <a:pt x="1139" y="753"/>
                      </a:lnTo>
                      <a:lnTo>
                        <a:pt x="1151" y="735"/>
                      </a:lnTo>
                      <a:lnTo>
                        <a:pt x="1163" y="719"/>
                      </a:lnTo>
                      <a:lnTo>
                        <a:pt x="1177" y="703"/>
                      </a:lnTo>
                      <a:lnTo>
                        <a:pt x="1177" y="703"/>
                      </a:lnTo>
                      <a:lnTo>
                        <a:pt x="1192" y="685"/>
                      </a:lnTo>
                      <a:lnTo>
                        <a:pt x="1192" y="685"/>
                      </a:lnTo>
                      <a:lnTo>
                        <a:pt x="1224" y="644"/>
                      </a:lnTo>
                      <a:lnTo>
                        <a:pt x="1224" y="644"/>
                      </a:lnTo>
                      <a:lnTo>
                        <a:pt x="1262" y="594"/>
                      </a:lnTo>
                      <a:lnTo>
                        <a:pt x="1262" y="594"/>
                      </a:lnTo>
                      <a:lnTo>
                        <a:pt x="1288" y="558"/>
                      </a:lnTo>
                      <a:lnTo>
                        <a:pt x="1288" y="558"/>
                      </a:lnTo>
                      <a:lnTo>
                        <a:pt x="1286" y="554"/>
                      </a:lnTo>
                      <a:lnTo>
                        <a:pt x="1286" y="554"/>
                      </a:lnTo>
                      <a:lnTo>
                        <a:pt x="1284" y="540"/>
                      </a:lnTo>
                      <a:lnTo>
                        <a:pt x="1284" y="540"/>
                      </a:lnTo>
                      <a:lnTo>
                        <a:pt x="1282" y="530"/>
                      </a:lnTo>
                      <a:lnTo>
                        <a:pt x="1282" y="530"/>
                      </a:lnTo>
                      <a:lnTo>
                        <a:pt x="1284" y="516"/>
                      </a:lnTo>
                      <a:lnTo>
                        <a:pt x="1288" y="505"/>
                      </a:lnTo>
                      <a:lnTo>
                        <a:pt x="1296" y="495"/>
                      </a:lnTo>
                      <a:lnTo>
                        <a:pt x="1308" y="489"/>
                      </a:lnTo>
                      <a:lnTo>
                        <a:pt x="1308" y="489"/>
                      </a:lnTo>
                      <a:lnTo>
                        <a:pt x="1322" y="483"/>
                      </a:lnTo>
                      <a:lnTo>
                        <a:pt x="1322" y="483"/>
                      </a:lnTo>
                      <a:lnTo>
                        <a:pt x="1343" y="473"/>
                      </a:lnTo>
                      <a:lnTo>
                        <a:pt x="1357" y="469"/>
                      </a:lnTo>
                      <a:lnTo>
                        <a:pt x="1373" y="467"/>
                      </a:lnTo>
                      <a:lnTo>
                        <a:pt x="1373" y="467"/>
                      </a:lnTo>
                      <a:lnTo>
                        <a:pt x="1381" y="467"/>
                      </a:lnTo>
                      <a:lnTo>
                        <a:pt x="1381" y="467"/>
                      </a:lnTo>
                      <a:lnTo>
                        <a:pt x="1383" y="467"/>
                      </a:lnTo>
                      <a:lnTo>
                        <a:pt x="1383" y="467"/>
                      </a:lnTo>
                      <a:lnTo>
                        <a:pt x="1379" y="427"/>
                      </a:lnTo>
                      <a:lnTo>
                        <a:pt x="1375" y="405"/>
                      </a:lnTo>
                      <a:lnTo>
                        <a:pt x="1375" y="385"/>
                      </a:lnTo>
                      <a:lnTo>
                        <a:pt x="1375" y="38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5" name="Freeform 12">
                  <a:extLst>
                    <a:ext uri="{FF2B5EF4-FFF2-40B4-BE49-F238E27FC236}">
                      <a16:creationId xmlns:a16="http://schemas.microsoft.com/office/drawing/2014/main" id="{E2AAA51F-7979-0B5D-4AE1-77869B7D98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2463" y="0"/>
                  <a:ext cx="2022475" cy="1524000"/>
                </a:xfrm>
                <a:custGeom>
                  <a:avLst/>
                  <a:gdLst>
                    <a:gd name="T0" fmla="*/ 302 w 1274"/>
                    <a:gd name="T1" fmla="*/ 891 h 960"/>
                    <a:gd name="T2" fmla="*/ 346 w 1274"/>
                    <a:gd name="T3" fmla="*/ 863 h 960"/>
                    <a:gd name="T4" fmla="*/ 387 w 1274"/>
                    <a:gd name="T5" fmla="*/ 863 h 960"/>
                    <a:gd name="T6" fmla="*/ 423 w 1274"/>
                    <a:gd name="T7" fmla="*/ 873 h 960"/>
                    <a:gd name="T8" fmla="*/ 437 w 1274"/>
                    <a:gd name="T9" fmla="*/ 863 h 960"/>
                    <a:gd name="T10" fmla="*/ 459 w 1274"/>
                    <a:gd name="T11" fmla="*/ 833 h 960"/>
                    <a:gd name="T12" fmla="*/ 558 w 1274"/>
                    <a:gd name="T13" fmla="*/ 779 h 960"/>
                    <a:gd name="T14" fmla="*/ 628 w 1274"/>
                    <a:gd name="T15" fmla="*/ 763 h 960"/>
                    <a:gd name="T16" fmla="*/ 660 w 1274"/>
                    <a:gd name="T17" fmla="*/ 769 h 960"/>
                    <a:gd name="T18" fmla="*/ 698 w 1274"/>
                    <a:gd name="T19" fmla="*/ 791 h 960"/>
                    <a:gd name="T20" fmla="*/ 793 w 1274"/>
                    <a:gd name="T21" fmla="*/ 815 h 960"/>
                    <a:gd name="T22" fmla="*/ 865 w 1274"/>
                    <a:gd name="T23" fmla="*/ 827 h 960"/>
                    <a:gd name="T24" fmla="*/ 908 w 1274"/>
                    <a:gd name="T25" fmla="*/ 853 h 960"/>
                    <a:gd name="T26" fmla="*/ 962 w 1274"/>
                    <a:gd name="T27" fmla="*/ 887 h 960"/>
                    <a:gd name="T28" fmla="*/ 1026 w 1274"/>
                    <a:gd name="T29" fmla="*/ 899 h 960"/>
                    <a:gd name="T30" fmla="*/ 1037 w 1274"/>
                    <a:gd name="T31" fmla="*/ 869 h 960"/>
                    <a:gd name="T32" fmla="*/ 1059 w 1274"/>
                    <a:gd name="T33" fmla="*/ 839 h 960"/>
                    <a:gd name="T34" fmla="*/ 1155 w 1274"/>
                    <a:gd name="T35" fmla="*/ 749 h 960"/>
                    <a:gd name="T36" fmla="*/ 1218 w 1274"/>
                    <a:gd name="T37" fmla="*/ 708 h 960"/>
                    <a:gd name="T38" fmla="*/ 1274 w 1274"/>
                    <a:gd name="T39" fmla="*/ 678 h 960"/>
                    <a:gd name="T40" fmla="*/ 1258 w 1274"/>
                    <a:gd name="T41" fmla="*/ 652 h 960"/>
                    <a:gd name="T42" fmla="*/ 1179 w 1274"/>
                    <a:gd name="T43" fmla="*/ 624 h 960"/>
                    <a:gd name="T44" fmla="*/ 1125 w 1274"/>
                    <a:gd name="T45" fmla="*/ 559 h 960"/>
                    <a:gd name="T46" fmla="*/ 1107 w 1274"/>
                    <a:gd name="T47" fmla="*/ 513 h 960"/>
                    <a:gd name="T48" fmla="*/ 1111 w 1274"/>
                    <a:gd name="T49" fmla="*/ 469 h 960"/>
                    <a:gd name="T50" fmla="*/ 1133 w 1274"/>
                    <a:gd name="T51" fmla="*/ 417 h 960"/>
                    <a:gd name="T52" fmla="*/ 1133 w 1274"/>
                    <a:gd name="T53" fmla="*/ 364 h 960"/>
                    <a:gd name="T54" fmla="*/ 1087 w 1274"/>
                    <a:gd name="T55" fmla="*/ 340 h 960"/>
                    <a:gd name="T56" fmla="*/ 1018 w 1274"/>
                    <a:gd name="T57" fmla="*/ 336 h 960"/>
                    <a:gd name="T58" fmla="*/ 918 w 1274"/>
                    <a:gd name="T59" fmla="*/ 342 h 960"/>
                    <a:gd name="T60" fmla="*/ 865 w 1274"/>
                    <a:gd name="T61" fmla="*/ 330 h 960"/>
                    <a:gd name="T62" fmla="*/ 829 w 1274"/>
                    <a:gd name="T63" fmla="*/ 272 h 960"/>
                    <a:gd name="T64" fmla="*/ 823 w 1274"/>
                    <a:gd name="T65" fmla="*/ 217 h 960"/>
                    <a:gd name="T66" fmla="*/ 799 w 1274"/>
                    <a:gd name="T67" fmla="*/ 161 h 960"/>
                    <a:gd name="T68" fmla="*/ 765 w 1274"/>
                    <a:gd name="T69" fmla="*/ 105 h 960"/>
                    <a:gd name="T70" fmla="*/ 765 w 1274"/>
                    <a:gd name="T71" fmla="*/ 66 h 960"/>
                    <a:gd name="T72" fmla="*/ 952 w 1274"/>
                    <a:gd name="T73" fmla="*/ 205 h 960"/>
                    <a:gd name="T74" fmla="*/ 940 w 1274"/>
                    <a:gd name="T75" fmla="*/ 137 h 960"/>
                    <a:gd name="T76" fmla="*/ 894 w 1274"/>
                    <a:gd name="T77" fmla="*/ 82 h 960"/>
                    <a:gd name="T78" fmla="*/ 793 w 1274"/>
                    <a:gd name="T79" fmla="*/ 16 h 960"/>
                    <a:gd name="T80" fmla="*/ 688 w 1274"/>
                    <a:gd name="T81" fmla="*/ 2 h 960"/>
                    <a:gd name="T82" fmla="*/ 523 w 1274"/>
                    <a:gd name="T83" fmla="*/ 4 h 960"/>
                    <a:gd name="T84" fmla="*/ 358 w 1274"/>
                    <a:gd name="T85" fmla="*/ 16 h 960"/>
                    <a:gd name="T86" fmla="*/ 322 w 1274"/>
                    <a:gd name="T87" fmla="*/ 36 h 960"/>
                    <a:gd name="T88" fmla="*/ 296 w 1274"/>
                    <a:gd name="T89" fmla="*/ 60 h 960"/>
                    <a:gd name="T90" fmla="*/ 244 w 1274"/>
                    <a:gd name="T91" fmla="*/ 76 h 960"/>
                    <a:gd name="T92" fmla="*/ 26 w 1274"/>
                    <a:gd name="T93" fmla="*/ 173 h 960"/>
                    <a:gd name="T94" fmla="*/ 26 w 1274"/>
                    <a:gd name="T95" fmla="*/ 175 h 960"/>
                    <a:gd name="T96" fmla="*/ 59 w 1274"/>
                    <a:gd name="T97" fmla="*/ 376 h 960"/>
                    <a:gd name="T98" fmla="*/ 30 w 1274"/>
                    <a:gd name="T99" fmla="*/ 429 h 960"/>
                    <a:gd name="T100" fmla="*/ 4 w 1274"/>
                    <a:gd name="T101" fmla="*/ 445 h 960"/>
                    <a:gd name="T102" fmla="*/ 32 w 1274"/>
                    <a:gd name="T103" fmla="*/ 495 h 960"/>
                    <a:gd name="T104" fmla="*/ 41 w 1274"/>
                    <a:gd name="T105" fmla="*/ 573 h 960"/>
                    <a:gd name="T106" fmla="*/ 55 w 1274"/>
                    <a:gd name="T107" fmla="*/ 608 h 960"/>
                    <a:gd name="T108" fmla="*/ 81 w 1274"/>
                    <a:gd name="T109" fmla="*/ 646 h 960"/>
                    <a:gd name="T110" fmla="*/ 83 w 1274"/>
                    <a:gd name="T111" fmla="*/ 706 h 960"/>
                    <a:gd name="T112" fmla="*/ 59 w 1274"/>
                    <a:gd name="T113" fmla="*/ 746 h 960"/>
                    <a:gd name="T114" fmla="*/ 45 w 1274"/>
                    <a:gd name="T115" fmla="*/ 829 h 960"/>
                    <a:gd name="T116" fmla="*/ 59 w 1274"/>
                    <a:gd name="T117" fmla="*/ 879 h 960"/>
                    <a:gd name="T118" fmla="*/ 133 w 1274"/>
                    <a:gd name="T119" fmla="*/ 938 h 960"/>
                    <a:gd name="T120" fmla="*/ 179 w 1274"/>
                    <a:gd name="T121" fmla="*/ 956 h 960"/>
                    <a:gd name="T122" fmla="*/ 242 w 1274"/>
                    <a:gd name="T123" fmla="*/ 958 h 960"/>
                    <a:gd name="T124" fmla="*/ 282 w 1274"/>
                    <a:gd name="T125" fmla="*/ 920 h 9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4" h="960">
                      <a:moveTo>
                        <a:pt x="282" y="920"/>
                      </a:moveTo>
                      <a:lnTo>
                        <a:pt x="282" y="920"/>
                      </a:lnTo>
                      <a:lnTo>
                        <a:pt x="292" y="905"/>
                      </a:lnTo>
                      <a:lnTo>
                        <a:pt x="302" y="891"/>
                      </a:lnTo>
                      <a:lnTo>
                        <a:pt x="314" y="881"/>
                      </a:lnTo>
                      <a:lnTo>
                        <a:pt x="324" y="873"/>
                      </a:lnTo>
                      <a:lnTo>
                        <a:pt x="336" y="867"/>
                      </a:lnTo>
                      <a:lnTo>
                        <a:pt x="346" y="863"/>
                      </a:lnTo>
                      <a:lnTo>
                        <a:pt x="358" y="861"/>
                      </a:lnTo>
                      <a:lnTo>
                        <a:pt x="367" y="861"/>
                      </a:lnTo>
                      <a:lnTo>
                        <a:pt x="367" y="861"/>
                      </a:lnTo>
                      <a:lnTo>
                        <a:pt x="387" y="863"/>
                      </a:lnTo>
                      <a:lnTo>
                        <a:pt x="407" y="869"/>
                      </a:lnTo>
                      <a:lnTo>
                        <a:pt x="407" y="869"/>
                      </a:lnTo>
                      <a:lnTo>
                        <a:pt x="417" y="873"/>
                      </a:lnTo>
                      <a:lnTo>
                        <a:pt x="423" y="873"/>
                      </a:lnTo>
                      <a:lnTo>
                        <a:pt x="423" y="873"/>
                      </a:lnTo>
                      <a:lnTo>
                        <a:pt x="425" y="873"/>
                      </a:lnTo>
                      <a:lnTo>
                        <a:pt x="431" y="871"/>
                      </a:lnTo>
                      <a:lnTo>
                        <a:pt x="437" y="863"/>
                      </a:lnTo>
                      <a:lnTo>
                        <a:pt x="445" y="849"/>
                      </a:lnTo>
                      <a:lnTo>
                        <a:pt x="445" y="849"/>
                      </a:lnTo>
                      <a:lnTo>
                        <a:pt x="451" y="841"/>
                      </a:lnTo>
                      <a:lnTo>
                        <a:pt x="459" y="833"/>
                      </a:lnTo>
                      <a:lnTo>
                        <a:pt x="477" y="817"/>
                      </a:lnTo>
                      <a:lnTo>
                        <a:pt x="503" y="803"/>
                      </a:lnTo>
                      <a:lnTo>
                        <a:pt x="529" y="789"/>
                      </a:lnTo>
                      <a:lnTo>
                        <a:pt x="558" y="779"/>
                      </a:lnTo>
                      <a:lnTo>
                        <a:pt x="584" y="771"/>
                      </a:lnTo>
                      <a:lnTo>
                        <a:pt x="608" y="765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40" y="763"/>
                      </a:lnTo>
                      <a:lnTo>
                        <a:pt x="652" y="767"/>
                      </a:lnTo>
                      <a:lnTo>
                        <a:pt x="660" y="769"/>
                      </a:lnTo>
                      <a:lnTo>
                        <a:pt x="670" y="775"/>
                      </a:lnTo>
                      <a:lnTo>
                        <a:pt x="670" y="775"/>
                      </a:lnTo>
                      <a:lnTo>
                        <a:pt x="682" y="785"/>
                      </a:lnTo>
                      <a:lnTo>
                        <a:pt x="698" y="791"/>
                      </a:lnTo>
                      <a:lnTo>
                        <a:pt x="711" y="797"/>
                      </a:lnTo>
                      <a:lnTo>
                        <a:pt x="727" y="803"/>
                      </a:lnTo>
                      <a:lnTo>
                        <a:pt x="759" y="809"/>
                      </a:lnTo>
                      <a:lnTo>
                        <a:pt x="793" y="815"/>
                      </a:lnTo>
                      <a:lnTo>
                        <a:pt x="793" y="815"/>
                      </a:lnTo>
                      <a:lnTo>
                        <a:pt x="849" y="823"/>
                      </a:lnTo>
                      <a:lnTo>
                        <a:pt x="849" y="823"/>
                      </a:lnTo>
                      <a:lnTo>
                        <a:pt x="865" y="827"/>
                      </a:lnTo>
                      <a:lnTo>
                        <a:pt x="880" y="833"/>
                      </a:lnTo>
                      <a:lnTo>
                        <a:pt x="896" y="841"/>
                      </a:lnTo>
                      <a:lnTo>
                        <a:pt x="908" y="853"/>
                      </a:lnTo>
                      <a:lnTo>
                        <a:pt x="908" y="853"/>
                      </a:lnTo>
                      <a:lnTo>
                        <a:pt x="920" y="865"/>
                      </a:lnTo>
                      <a:lnTo>
                        <a:pt x="934" y="873"/>
                      </a:lnTo>
                      <a:lnTo>
                        <a:pt x="946" y="881"/>
                      </a:lnTo>
                      <a:lnTo>
                        <a:pt x="962" y="887"/>
                      </a:lnTo>
                      <a:lnTo>
                        <a:pt x="976" y="891"/>
                      </a:lnTo>
                      <a:lnTo>
                        <a:pt x="992" y="895"/>
                      </a:lnTo>
                      <a:lnTo>
                        <a:pt x="1026" y="899"/>
                      </a:lnTo>
                      <a:lnTo>
                        <a:pt x="1026" y="899"/>
                      </a:lnTo>
                      <a:lnTo>
                        <a:pt x="1030" y="891"/>
                      </a:lnTo>
                      <a:lnTo>
                        <a:pt x="1033" y="881"/>
                      </a:lnTo>
                      <a:lnTo>
                        <a:pt x="1033" y="881"/>
                      </a:lnTo>
                      <a:lnTo>
                        <a:pt x="1037" y="869"/>
                      </a:lnTo>
                      <a:lnTo>
                        <a:pt x="1043" y="857"/>
                      </a:lnTo>
                      <a:lnTo>
                        <a:pt x="1051" y="847"/>
                      </a:lnTo>
                      <a:lnTo>
                        <a:pt x="1059" y="839"/>
                      </a:lnTo>
                      <a:lnTo>
                        <a:pt x="1059" y="839"/>
                      </a:lnTo>
                      <a:lnTo>
                        <a:pt x="1081" y="823"/>
                      </a:lnTo>
                      <a:lnTo>
                        <a:pt x="1099" y="805"/>
                      </a:lnTo>
                      <a:lnTo>
                        <a:pt x="1135" y="767"/>
                      </a:lnTo>
                      <a:lnTo>
                        <a:pt x="1155" y="749"/>
                      </a:lnTo>
                      <a:lnTo>
                        <a:pt x="1173" y="734"/>
                      </a:lnTo>
                      <a:lnTo>
                        <a:pt x="1195" y="720"/>
                      </a:lnTo>
                      <a:lnTo>
                        <a:pt x="1218" y="708"/>
                      </a:lnTo>
                      <a:lnTo>
                        <a:pt x="1218" y="708"/>
                      </a:lnTo>
                      <a:lnTo>
                        <a:pt x="1232" y="702"/>
                      </a:lnTo>
                      <a:lnTo>
                        <a:pt x="1246" y="694"/>
                      </a:lnTo>
                      <a:lnTo>
                        <a:pt x="1274" y="678"/>
                      </a:lnTo>
                      <a:lnTo>
                        <a:pt x="1274" y="678"/>
                      </a:lnTo>
                      <a:lnTo>
                        <a:pt x="1264" y="652"/>
                      </a:lnTo>
                      <a:lnTo>
                        <a:pt x="1264" y="652"/>
                      </a:lnTo>
                      <a:lnTo>
                        <a:pt x="1258" y="652"/>
                      </a:lnTo>
                      <a:lnTo>
                        <a:pt x="1258" y="652"/>
                      </a:lnTo>
                      <a:lnTo>
                        <a:pt x="1234" y="650"/>
                      </a:lnTo>
                      <a:lnTo>
                        <a:pt x="1212" y="644"/>
                      </a:lnTo>
                      <a:lnTo>
                        <a:pt x="1195" y="636"/>
                      </a:lnTo>
                      <a:lnTo>
                        <a:pt x="1179" y="624"/>
                      </a:lnTo>
                      <a:lnTo>
                        <a:pt x="1163" y="610"/>
                      </a:lnTo>
                      <a:lnTo>
                        <a:pt x="1149" y="594"/>
                      </a:lnTo>
                      <a:lnTo>
                        <a:pt x="1137" y="577"/>
                      </a:lnTo>
                      <a:lnTo>
                        <a:pt x="1125" y="559"/>
                      </a:lnTo>
                      <a:lnTo>
                        <a:pt x="1125" y="559"/>
                      </a:lnTo>
                      <a:lnTo>
                        <a:pt x="1113" y="535"/>
                      </a:lnTo>
                      <a:lnTo>
                        <a:pt x="1109" y="525"/>
                      </a:lnTo>
                      <a:lnTo>
                        <a:pt x="1107" y="513"/>
                      </a:lnTo>
                      <a:lnTo>
                        <a:pt x="1105" y="503"/>
                      </a:lnTo>
                      <a:lnTo>
                        <a:pt x="1105" y="493"/>
                      </a:lnTo>
                      <a:lnTo>
                        <a:pt x="1107" y="481"/>
                      </a:lnTo>
                      <a:lnTo>
                        <a:pt x="1111" y="469"/>
                      </a:lnTo>
                      <a:lnTo>
                        <a:pt x="1111" y="469"/>
                      </a:lnTo>
                      <a:lnTo>
                        <a:pt x="1123" y="443"/>
                      </a:lnTo>
                      <a:lnTo>
                        <a:pt x="1133" y="417"/>
                      </a:lnTo>
                      <a:lnTo>
                        <a:pt x="1133" y="417"/>
                      </a:lnTo>
                      <a:lnTo>
                        <a:pt x="1139" y="402"/>
                      </a:lnTo>
                      <a:lnTo>
                        <a:pt x="1139" y="388"/>
                      </a:lnTo>
                      <a:lnTo>
                        <a:pt x="1139" y="376"/>
                      </a:lnTo>
                      <a:lnTo>
                        <a:pt x="1133" y="364"/>
                      </a:lnTo>
                      <a:lnTo>
                        <a:pt x="1127" y="354"/>
                      </a:lnTo>
                      <a:lnTo>
                        <a:pt x="1117" y="348"/>
                      </a:lnTo>
                      <a:lnTo>
                        <a:pt x="1103" y="342"/>
                      </a:lnTo>
                      <a:lnTo>
                        <a:pt x="1087" y="340"/>
                      </a:lnTo>
                      <a:lnTo>
                        <a:pt x="1087" y="340"/>
                      </a:lnTo>
                      <a:lnTo>
                        <a:pt x="1053" y="338"/>
                      </a:lnTo>
                      <a:lnTo>
                        <a:pt x="1018" y="336"/>
                      </a:lnTo>
                      <a:lnTo>
                        <a:pt x="1018" y="336"/>
                      </a:lnTo>
                      <a:lnTo>
                        <a:pt x="980" y="338"/>
                      </a:lnTo>
                      <a:lnTo>
                        <a:pt x="944" y="340"/>
                      </a:lnTo>
                      <a:lnTo>
                        <a:pt x="944" y="340"/>
                      </a:lnTo>
                      <a:lnTo>
                        <a:pt x="918" y="342"/>
                      </a:lnTo>
                      <a:lnTo>
                        <a:pt x="918" y="342"/>
                      </a:lnTo>
                      <a:lnTo>
                        <a:pt x="898" y="342"/>
                      </a:lnTo>
                      <a:lnTo>
                        <a:pt x="880" y="338"/>
                      </a:lnTo>
                      <a:lnTo>
                        <a:pt x="865" y="330"/>
                      </a:lnTo>
                      <a:lnTo>
                        <a:pt x="853" y="320"/>
                      </a:lnTo>
                      <a:lnTo>
                        <a:pt x="841" y="308"/>
                      </a:lnTo>
                      <a:lnTo>
                        <a:pt x="835" y="292"/>
                      </a:lnTo>
                      <a:lnTo>
                        <a:pt x="829" y="272"/>
                      </a:lnTo>
                      <a:lnTo>
                        <a:pt x="827" y="250"/>
                      </a:lnTo>
                      <a:lnTo>
                        <a:pt x="827" y="250"/>
                      </a:lnTo>
                      <a:lnTo>
                        <a:pt x="827" y="233"/>
                      </a:lnTo>
                      <a:lnTo>
                        <a:pt x="823" y="217"/>
                      </a:lnTo>
                      <a:lnTo>
                        <a:pt x="819" y="203"/>
                      </a:lnTo>
                      <a:lnTo>
                        <a:pt x="815" y="187"/>
                      </a:lnTo>
                      <a:lnTo>
                        <a:pt x="807" y="173"/>
                      </a:lnTo>
                      <a:lnTo>
                        <a:pt x="799" y="161"/>
                      </a:lnTo>
                      <a:lnTo>
                        <a:pt x="781" y="133"/>
                      </a:lnTo>
                      <a:lnTo>
                        <a:pt x="781" y="133"/>
                      </a:lnTo>
                      <a:lnTo>
                        <a:pt x="771" y="121"/>
                      </a:lnTo>
                      <a:lnTo>
                        <a:pt x="765" y="105"/>
                      </a:lnTo>
                      <a:lnTo>
                        <a:pt x="749" y="78"/>
                      </a:lnTo>
                      <a:lnTo>
                        <a:pt x="749" y="78"/>
                      </a:lnTo>
                      <a:lnTo>
                        <a:pt x="765" y="66"/>
                      </a:lnTo>
                      <a:lnTo>
                        <a:pt x="765" y="66"/>
                      </a:lnTo>
                      <a:lnTo>
                        <a:pt x="930" y="215"/>
                      </a:lnTo>
                      <a:lnTo>
                        <a:pt x="930" y="215"/>
                      </a:lnTo>
                      <a:lnTo>
                        <a:pt x="952" y="205"/>
                      </a:lnTo>
                      <a:lnTo>
                        <a:pt x="952" y="205"/>
                      </a:lnTo>
                      <a:lnTo>
                        <a:pt x="950" y="185"/>
                      </a:lnTo>
                      <a:lnTo>
                        <a:pt x="948" y="163"/>
                      </a:lnTo>
                      <a:lnTo>
                        <a:pt x="942" y="145"/>
                      </a:lnTo>
                      <a:lnTo>
                        <a:pt x="940" y="137"/>
                      </a:lnTo>
                      <a:lnTo>
                        <a:pt x="934" y="129"/>
                      </a:lnTo>
                      <a:lnTo>
                        <a:pt x="934" y="129"/>
                      </a:lnTo>
                      <a:lnTo>
                        <a:pt x="914" y="105"/>
                      </a:lnTo>
                      <a:lnTo>
                        <a:pt x="894" y="82"/>
                      </a:lnTo>
                      <a:lnTo>
                        <a:pt x="870" y="62"/>
                      </a:lnTo>
                      <a:lnTo>
                        <a:pt x="847" y="44"/>
                      </a:lnTo>
                      <a:lnTo>
                        <a:pt x="821" y="28"/>
                      </a:lnTo>
                      <a:lnTo>
                        <a:pt x="793" y="16"/>
                      </a:lnTo>
                      <a:lnTo>
                        <a:pt x="765" y="8"/>
                      </a:lnTo>
                      <a:lnTo>
                        <a:pt x="733" y="4"/>
                      </a:lnTo>
                      <a:lnTo>
                        <a:pt x="733" y="4"/>
                      </a:lnTo>
                      <a:lnTo>
                        <a:pt x="688" y="2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582" y="2"/>
                      </a:lnTo>
                      <a:lnTo>
                        <a:pt x="523" y="4"/>
                      </a:lnTo>
                      <a:lnTo>
                        <a:pt x="405" y="10"/>
                      </a:lnTo>
                      <a:lnTo>
                        <a:pt x="405" y="10"/>
                      </a:lnTo>
                      <a:lnTo>
                        <a:pt x="381" y="12"/>
                      </a:lnTo>
                      <a:lnTo>
                        <a:pt x="358" y="16"/>
                      </a:lnTo>
                      <a:lnTo>
                        <a:pt x="346" y="20"/>
                      </a:lnTo>
                      <a:lnTo>
                        <a:pt x="336" y="24"/>
                      </a:lnTo>
                      <a:lnTo>
                        <a:pt x="328" y="28"/>
                      </a:lnTo>
                      <a:lnTo>
                        <a:pt x="322" y="36"/>
                      </a:lnTo>
                      <a:lnTo>
                        <a:pt x="322" y="36"/>
                      </a:lnTo>
                      <a:lnTo>
                        <a:pt x="314" y="46"/>
                      </a:lnTo>
                      <a:lnTo>
                        <a:pt x="306" y="54"/>
                      </a:lnTo>
                      <a:lnTo>
                        <a:pt x="296" y="60"/>
                      </a:lnTo>
                      <a:lnTo>
                        <a:pt x="286" y="64"/>
                      </a:lnTo>
                      <a:lnTo>
                        <a:pt x="264" y="70"/>
                      </a:lnTo>
                      <a:lnTo>
                        <a:pt x="254" y="72"/>
                      </a:lnTo>
                      <a:lnTo>
                        <a:pt x="244" y="76"/>
                      </a:lnTo>
                      <a:lnTo>
                        <a:pt x="244" y="76"/>
                      </a:lnTo>
                      <a:lnTo>
                        <a:pt x="135" y="12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4" y="177"/>
                      </a:lnTo>
                      <a:lnTo>
                        <a:pt x="24" y="177"/>
                      </a:lnTo>
                      <a:lnTo>
                        <a:pt x="26" y="175"/>
                      </a:lnTo>
                      <a:lnTo>
                        <a:pt x="26" y="175"/>
                      </a:lnTo>
                      <a:lnTo>
                        <a:pt x="53" y="324"/>
                      </a:lnTo>
                      <a:lnTo>
                        <a:pt x="53" y="324"/>
                      </a:lnTo>
                      <a:lnTo>
                        <a:pt x="57" y="360"/>
                      </a:lnTo>
                      <a:lnTo>
                        <a:pt x="59" y="376"/>
                      </a:lnTo>
                      <a:lnTo>
                        <a:pt x="57" y="392"/>
                      </a:lnTo>
                      <a:lnTo>
                        <a:pt x="51" y="406"/>
                      </a:lnTo>
                      <a:lnTo>
                        <a:pt x="41" y="419"/>
                      </a:lnTo>
                      <a:lnTo>
                        <a:pt x="30" y="429"/>
                      </a:lnTo>
                      <a:lnTo>
                        <a:pt x="10" y="439"/>
                      </a:lnTo>
                      <a:lnTo>
                        <a:pt x="10" y="439"/>
                      </a:lnTo>
                      <a:lnTo>
                        <a:pt x="6" y="441"/>
                      </a:lnTo>
                      <a:lnTo>
                        <a:pt x="4" y="445"/>
                      </a:lnTo>
                      <a:lnTo>
                        <a:pt x="0" y="453"/>
                      </a:lnTo>
                      <a:lnTo>
                        <a:pt x="0" y="453"/>
                      </a:lnTo>
                      <a:lnTo>
                        <a:pt x="26" y="485"/>
                      </a:lnTo>
                      <a:lnTo>
                        <a:pt x="32" y="495"/>
                      </a:lnTo>
                      <a:lnTo>
                        <a:pt x="37" y="507"/>
                      </a:lnTo>
                      <a:lnTo>
                        <a:pt x="39" y="519"/>
                      </a:lnTo>
                      <a:lnTo>
                        <a:pt x="41" y="533"/>
                      </a:lnTo>
                      <a:lnTo>
                        <a:pt x="41" y="573"/>
                      </a:lnTo>
                      <a:lnTo>
                        <a:pt x="41" y="573"/>
                      </a:lnTo>
                      <a:lnTo>
                        <a:pt x="43" y="584"/>
                      </a:lnTo>
                      <a:lnTo>
                        <a:pt x="47" y="596"/>
                      </a:lnTo>
                      <a:lnTo>
                        <a:pt x="55" y="608"/>
                      </a:lnTo>
                      <a:lnTo>
                        <a:pt x="63" y="620"/>
                      </a:lnTo>
                      <a:lnTo>
                        <a:pt x="63" y="620"/>
                      </a:lnTo>
                      <a:lnTo>
                        <a:pt x="73" y="632"/>
                      </a:lnTo>
                      <a:lnTo>
                        <a:pt x="81" y="646"/>
                      </a:lnTo>
                      <a:lnTo>
                        <a:pt x="85" y="660"/>
                      </a:lnTo>
                      <a:lnTo>
                        <a:pt x="87" y="676"/>
                      </a:lnTo>
                      <a:lnTo>
                        <a:pt x="87" y="692"/>
                      </a:lnTo>
                      <a:lnTo>
                        <a:pt x="83" y="706"/>
                      </a:lnTo>
                      <a:lnTo>
                        <a:pt x="77" y="720"/>
                      </a:lnTo>
                      <a:lnTo>
                        <a:pt x="69" y="732"/>
                      </a:lnTo>
                      <a:lnTo>
                        <a:pt x="69" y="732"/>
                      </a:lnTo>
                      <a:lnTo>
                        <a:pt x="59" y="746"/>
                      </a:lnTo>
                      <a:lnTo>
                        <a:pt x="53" y="763"/>
                      </a:lnTo>
                      <a:lnTo>
                        <a:pt x="47" y="785"/>
                      </a:lnTo>
                      <a:lnTo>
                        <a:pt x="45" y="807"/>
                      </a:lnTo>
                      <a:lnTo>
                        <a:pt x="45" y="829"/>
                      </a:lnTo>
                      <a:lnTo>
                        <a:pt x="45" y="851"/>
                      </a:lnTo>
                      <a:lnTo>
                        <a:pt x="51" y="867"/>
                      </a:lnTo>
                      <a:lnTo>
                        <a:pt x="55" y="875"/>
                      </a:lnTo>
                      <a:lnTo>
                        <a:pt x="59" y="879"/>
                      </a:lnTo>
                      <a:lnTo>
                        <a:pt x="59" y="879"/>
                      </a:lnTo>
                      <a:lnTo>
                        <a:pt x="87" y="905"/>
                      </a:lnTo>
                      <a:lnTo>
                        <a:pt x="117" y="928"/>
                      </a:lnTo>
                      <a:lnTo>
                        <a:pt x="133" y="938"/>
                      </a:lnTo>
                      <a:lnTo>
                        <a:pt x="147" y="946"/>
                      </a:lnTo>
                      <a:lnTo>
                        <a:pt x="163" y="952"/>
                      </a:lnTo>
                      <a:lnTo>
                        <a:pt x="179" y="956"/>
                      </a:lnTo>
                      <a:lnTo>
                        <a:pt x="179" y="956"/>
                      </a:lnTo>
                      <a:lnTo>
                        <a:pt x="199" y="958"/>
                      </a:lnTo>
                      <a:lnTo>
                        <a:pt x="218" y="960"/>
                      </a:lnTo>
                      <a:lnTo>
                        <a:pt x="218" y="960"/>
                      </a:lnTo>
                      <a:lnTo>
                        <a:pt x="242" y="958"/>
                      </a:lnTo>
                      <a:lnTo>
                        <a:pt x="254" y="954"/>
                      </a:lnTo>
                      <a:lnTo>
                        <a:pt x="266" y="952"/>
                      </a:lnTo>
                      <a:lnTo>
                        <a:pt x="266" y="952"/>
                      </a:lnTo>
                      <a:lnTo>
                        <a:pt x="282" y="920"/>
                      </a:lnTo>
                      <a:lnTo>
                        <a:pt x="282" y="92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6" name="Freeform 13">
                  <a:extLst>
                    <a:ext uri="{FF2B5EF4-FFF2-40B4-BE49-F238E27FC236}">
                      <a16:creationId xmlns:a16="http://schemas.microsoft.com/office/drawing/2014/main" id="{F05FA761-0EB3-F2FD-C12C-511B6C795D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46388" y="2970213"/>
                  <a:ext cx="1922463" cy="1754188"/>
                </a:xfrm>
                <a:custGeom>
                  <a:avLst/>
                  <a:gdLst>
                    <a:gd name="T0" fmla="*/ 813 w 1211"/>
                    <a:gd name="T1" fmla="*/ 1000 h 1105"/>
                    <a:gd name="T2" fmla="*/ 843 w 1211"/>
                    <a:gd name="T3" fmla="*/ 972 h 1105"/>
                    <a:gd name="T4" fmla="*/ 887 w 1211"/>
                    <a:gd name="T5" fmla="*/ 964 h 1105"/>
                    <a:gd name="T6" fmla="*/ 867 w 1211"/>
                    <a:gd name="T7" fmla="*/ 912 h 1105"/>
                    <a:gd name="T8" fmla="*/ 877 w 1211"/>
                    <a:gd name="T9" fmla="*/ 874 h 1105"/>
                    <a:gd name="T10" fmla="*/ 923 w 1211"/>
                    <a:gd name="T11" fmla="*/ 849 h 1105"/>
                    <a:gd name="T12" fmla="*/ 964 w 1211"/>
                    <a:gd name="T13" fmla="*/ 845 h 1105"/>
                    <a:gd name="T14" fmla="*/ 990 w 1211"/>
                    <a:gd name="T15" fmla="*/ 843 h 1105"/>
                    <a:gd name="T16" fmla="*/ 1040 w 1211"/>
                    <a:gd name="T17" fmla="*/ 789 h 1105"/>
                    <a:gd name="T18" fmla="*/ 1078 w 1211"/>
                    <a:gd name="T19" fmla="*/ 739 h 1105"/>
                    <a:gd name="T20" fmla="*/ 1147 w 1211"/>
                    <a:gd name="T21" fmla="*/ 650 h 1105"/>
                    <a:gd name="T22" fmla="*/ 1088 w 1211"/>
                    <a:gd name="T23" fmla="*/ 513 h 1105"/>
                    <a:gd name="T24" fmla="*/ 1098 w 1211"/>
                    <a:gd name="T25" fmla="*/ 487 h 1105"/>
                    <a:gd name="T26" fmla="*/ 1169 w 1211"/>
                    <a:gd name="T27" fmla="*/ 471 h 1105"/>
                    <a:gd name="T28" fmla="*/ 1211 w 1211"/>
                    <a:gd name="T29" fmla="*/ 427 h 1105"/>
                    <a:gd name="T30" fmla="*/ 1187 w 1211"/>
                    <a:gd name="T31" fmla="*/ 350 h 1105"/>
                    <a:gd name="T32" fmla="*/ 1117 w 1211"/>
                    <a:gd name="T33" fmla="*/ 314 h 1105"/>
                    <a:gd name="T34" fmla="*/ 1046 w 1211"/>
                    <a:gd name="T35" fmla="*/ 312 h 1105"/>
                    <a:gd name="T36" fmla="*/ 1018 w 1211"/>
                    <a:gd name="T37" fmla="*/ 308 h 1105"/>
                    <a:gd name="T38" fmla="*/ 986 w 1211"/>
                    <a:gd name="T39" fmla="*/ 264 h 1105"/>
                    <a:gd name="T40" fmla="*/ 982 w 1211"/>
                    <a:gd name="T41" fmla="*/ 201 h 1105"/>
                    <a:gd name="T42" fmla="*/ 931 w 1211"/>
                    <a:gd name="T43" fmla="*/ 145 h 1105"/>
                    <a:gd name="T44" fmla="*/ 905 w 1211"/>
                    <a:gd name="T45" fmla="*/ 111 h 1105"/>
                    <a:gd name="T46" fmla="*/ 865 w 1211"/>
                    <a:gd name="T47" fmla="*/ 47 h 1105"/>
                    <a:gd name="T48" fmla="*/ 801 w 1211"/>
                    <a:gd name="T49" fmla="*/ 47 h 1105"/>
                    <a:gd name="T50" fmla="*/ 706 w 1211"/>
                    <a:gd name="T51" fmla="*/ 55 h 1105"/>
                    <a:gd name="T52" fmla="*/ 601 w 1211"/>
                    <a:gd name="T53" fmla="*/ 32 h 1105"/>
                    <a:gd name="T54" fmla="*/ 553 w 1211"/>
                    <a:gd name="T55" fmla="*/ 4 h 1105"/>
                    <a:gd name="T56" fmla="*/ 499 w 1211"/>
                    <a:gd name="T57" fmla="*/ 24 h 1105"/>
                    <a:gd name="T58" fmla="*/ 459 w 1211"/>
                    <a:gd name="T59" fmla="*/ 55 h 1105"/>
                    <a:gd name="T60" fmla="*/ 376 w 1211"/>
                    <a:gd name="T61" fmla="*/ 201 h 1105"/>
                    <a:gd name="T62" fmla="*/ 358 w 1211"/>
                    <a:gd name="T63" fmla="*/ 206 h 1105"/>
                    <a:gd name="T64" fmla="*/ 304 w 1211"/>
                    <a:gd name="T65" fmla="*/ 248 h 1105"/>
                    <a:gd name="T66" fmla="*/ 312 w 1211"/>
                    <a:gd name="T67" fmla="*/ 312 h 1105"/>
                    <a:gd name="T68" fmla="*/ 300 w 1211"/>
                    <a:gd name="T69" fmla="*/ 364 h 1105"/>
                    <a:gd name="T70" fmla="*/ 247 w 1211"/>
                    <a:gd name="T71" fmla="*/ 391 h 1105"/>
                    <a:gd name="T72" fmla="*/ 177 w 1211"/>
                    <a:gd name="T73" fmla="*/ 403 h 1105"/>
                    <a:gd name="T74" fmla="*/ 139 w 1211"/>
                    <a:gd name="T75" fmla="*/ 455 h 1105"/>
                    <a:gd name="T76" fmla="*/ 129 w 1211"/>
                    <a:gd name="T77" fmla="*/ 652 h 1105"/>
                    <a:gd name="T78" fmla="*/ 100 w 1211"/>
                    <a:gd name="T79" fmla="*/ 696 h 1105"/>
                    <a:gd name="T80" fmla="*/ 70 w 1211"/>
                    <a:gd name="T81" fmla="*/ 700 h 1105"/>
                    <a:gd name="T82" fmla="*/ 18 w 1211"/>
                    <a:gd name="T83" fmla="*/ 717 h 1105"/>
                    <a:gd name="T84" fmla="*/ 0 w 1211"/>
                    <a:gd name="T85" fmla="*/ 757 h 1105"/>
                    <a:gd name="T86" fmla="*/ 38 w 1211"/>
                    <a:gd name="T87" fmla="*/ 835 h 1105"/>
                    <a:gd name="T88" fmla="*/ 137 w 1211"/>
                    <a:gd name="T89" fmla="*/ 863 h 1105"/>
                    <a:gd name="T90" fmla="*/ 211 w 1211"/>
                    <a:gd name="T91" fmla="*/ 888 h 1105"/>
                    <a:gd name="T92" fmla="*/ 265 w 1211"/>
                    <a:gd name="T93" fmla="*/ 922 h 1105"/>
                    <a:gd name="T94" fmla="*/ 314 w 1211"/>
                    <a:gd name="T95" fmla="*/ 910 h 1105"/>
                    <a:gd name="T96" fmla="*/ 390 w 1211"/>
                    <a:gd name="T97" fmla="*/ 916 h 1105"/>
                    <a:gd name="T98" fmla="*/ 461 w 1211"/>
                    <a:gd name="T99" fmla="*/ 952 h 1105"/>
                    <a:gd name="T100" fmla="*/ 537 w 1211"/>
                    <a:gd name="T101" fmla="*/ 960 h 1105"/>
                    <a:gd name="T102" fmla="*/ 618 w 1211"/>
                    <a:gd name="T103" fmla="*/ 988 h 1105"/>
                    <a:gd name="T104" fmla="*/ 662 w 1211"/>
                    <a:gd name="T105" fmla="*/ 1049 h 1105"/>
                    <a:gd name="T106" fmla="*/ 724 w 1211"/>
                    <a:gd name="T107" fmla="*/ 1073 h 1105"/>
                    <a:gd name="T108" fmla="*/ 758 w 1211"/>
                    <a:gd name="T109" fmla="*/ 1105 h 1105"/>
                    <a:gd name="T110" fmla="*/ 795 w 1211"/>
                    <a:gd name="T111" fmla="*/ 1037 h 1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11" h="1105">
                      <a:moveTo>
                        <a:pt x="795" y="1037"/>
                      </a:moveTo>
                      <a:lnTo>
                        <a:pt x="795" y="1037"/>
                      </a:lnTo>
                      <a:lnTo>
                        <a:pt x="809" y="1008"/>
                      </a:lnTo>
                      <a:lnTo>
                        <a:pt x="809" y="1008"/>
                      </a:lnTo>
                      <a:lnTo>
                        <a:pt x="813" y="1000"/>
                      </a:lnTo>
                      <a:lnTo>
                        <a:pt x="819" y="994"/>
                      </a:lnTo>
                      <a:lnTo>
                        <a:pt x="827" y="988"/>
                      </a:lnTo>
                      <a:lnTo>
                        <a:pt x="835" y="984"/>
                      </a:lnTo>
                      <a:lnTo>
                        <a:pt x="835" y="984"/>
                      </a:lnTo>
                      <a:lnTo>
                        <a:pt x="843" y="972"/>
                      </a:lnTo>
                      <a:lnTo>
                        <a:pt x="843" y="972"/>
                      </a:lnTo>
                      <a:lnTo>
                        <a:pt x="857" y="984"/>
                      </a:lnTo>
                      <a:lnTo>
                        <a:pt x="891" y="984"/>
                      </a:lnTo>
                      <a:lnTo>
                        <a:pt x="891" y="984"/>
                      </a:lnTo>
                      <a:lnTo>
                        <a:pt x="887" y="964"/>
                      </a:lnTo>
                      <a:lnTo>
                        <a:pt x="879" y="948"/>
                      </a:lnTo>
                      <a:lnTo>
                        <a:pt x="879" y="948"/>
                      </a:lnTo>
                      <a:lnTo>
                        <a:pt x="875" y="936"/>
                      </a:lnTo>
                      <a:lnTo>
                        <a:pt x="869" y="922"/>
                      </a:lnTo>
                      <a:lnTo>
                        <a:pt x="867" y="912"/>
                      </a:lnTo>
                      <a:lnTo>
                        <a:pt x="867" y="902"/>
                      </a:lnTo>
                      <a:lnTo>
                        <a:pt x="869" y="894"/>
                      </a:lnTo>
                      <a:lnTo>
                        <a:pt x="873" y="882"/>
                      </a:lnTo>
                      <a:lnTo>
                        <a:pt x="873" y="882"/>
                      </a:lnTo>
                      <a:lnTo>
                        <a:pt x="877" y="874"/>
                      </a:lnTo>
                      <a:lnTo>
                        <a:pt x="885" y="867"/>
                      </a:lnTo>
                      <a:lnTo>
                        <a:pt x="891" y="861"/>
                      </a:lnTo>
                      <a:lnTo>
                        <a:pt x="899" y="857"/>
                      </a:lnTo>
                      <a:lnTo>
                        <a:pt x="913" y="851"/>
                      </a:lnTo>
                      <a:lnTo>
                        <a:pt x="923" y="849"/>
                      </a:lnTo>
                      <a:lnTo>
                        <a:pt x="923" y="849"/>
                      </a:lnTo>
                      <a:lnTo>
                        <a:pt x="937" y="847"/>
                      </a:lnTo>
                      <a:lnTo>
                        <a:pt x="954" y="845"/>
                      </a:lnTo>
                      <a:lnTo>
                        <a:pt x="954" y="845"/>
                      </a:lnTo>
                      <a:lnTo>
                        <a:pt x="964" y="845"/>
                      </a:lnTo>
                      <a:lnTo>
                        <a:pt x="964" y="845"/>
                      </a:lnTo>
                      <a:lnTo>
                        <a:pt x="972" y="845"/>
                      </a:lnTo>
                      <a:lnTo>
                        <a:pt x="972" y="845"/>
                      </a:lnTo>
                      <a:lnTo>
                        <a:pt x="982" y="845"/>
                      </a:lnTo>
                      <a:lnTo>
                        <a:pt x="990" y="843"/>
                      </a:lnTo>
                      <a:lnTo>
                        <a:pt x="998" y="839"/>
                      </a:lnTo>
                      <a:lnTo>
                        <a:pt x="1006" y="833"/>
                      </a:lnTo>
                      <a:lnTo>
                        <a:pt x="1022" y="815"/>
                      </a:lnTo>
                      <a:lnTo>
                        <a:pt x="1040" y="789"/>
                      </a:lnTo>
                      <a:lnTo>
                        <a:pt x="1040" y="789"/>
                      </a:lnTo>
                      <a:lnTo>
                        <a:pt x="1050" y="771"/>
                      </a:lnTo>
                      <a:lnTo>
                        <a:pt x="1050" y="771"/>
                      </a:lnTo>
                      <a:lnTo>
                        <a:pt x="1062" y="755"/>
                      </a:lnTo>
                      <a:lnTo>
                        <a:pt x="1078" y="739"/>
                      </a:lnTo>
                      <a:lnTo>
                        <a:pt x="1078" y="739"/>
                      </a:lnTo>
                      <a:lnTo>
                        <a:pt x="1100" y="709"/>
                      </a:lnTo>
                      <a:lnTo>
                        <a:pt x="1100" y="709"/>
                      </a:lnTo>
                      <a:lnTo>
                        <a:pt x="1119" y="682"/>
                      </a:lnTo>
                      <a:lnTo>
                        <a:pt x="1147" y="650"/>
                      </a:lnTo>
                      <a:lnTo>
                        <a:pt x="1147" y="650"/>
                      </a:lnTo>
                      <a:lnTo>
                        <a:pt x="1127" y="608"/>
                      </a:lnTo>
                      <a:lnTo>
                        <a:pt x="1108" y="564"/>
                      </a:lnTo>
                      <a:lnTo>
                        <a:pt x="1108" y="564"/>
                      </a:lnTo>
                      <a:lnTo>
                        <a:pt x="1092" y="529"/>
                      </a:lnTo>
                      <a:lnTo>
                        <a:pt x="1088" y="513"/>
                      </a:lnTo>
                      <a:lnTo>
                        <a:pt x="1088" y="505"/>
                      </a:lnTo>
                      <a:lnTo>
                        <a:pt x="1090" y="497"/>
                      </a:lnTo>
                      <a:lnTo>
                        <a:pt x="1090" y="497"/>
                      </a:lnTo>
                      <a:lnTo>
                        <a:pt x="1094" y="493"/>
                      </a:lnTo>
                      <a:lnTo>
                        <a:pt x="1098" y="487"/>
                      </a:lnTo>
                      <a:lnTo>
                        <a:pt x="1115" y="481"/>
                      </a:lnTo>
                      <a:lnTo>
                        <a:pt x="1133" y="475"/>
                      </a:lnTo>
                      <a:lnTo>
                        <a:pt x="1151" y="473"/>
                      </a:lnTo>
                      <a:lnTo>
                        <a:pt x="1151" y="473"/>
                      </a:lnTo>
                      <a:lnTo>
                        <a:pt x="1169" y="471"/>
                      </a:lnTo>
                      <a:lnTo>
                        <a:pt x="1183" y="467"/>
                      </a:lnTo>
                      <a:lnTo>
                        <a:pt x="1195" y="459"/>
                      </a:lnTo>
                      <a:lnTo>
                        <a:pt x="1203" y="451"/>
                      </a:lnTo>
                      <a:lnTo>
                        <a:pt x="1209" y="441"/>
                      </a:lnTo>
                      <a:lnTo>
                        <a:pt x="1211" y="427"/>
                      </a:lnTo>
                      <a:lnTo>
                        <a:pt x="1211" y="413"/>
                      </a:lnTo>
                      <a:lnTo>
                        <a:pt x="1205" y="397"/>
                      </a:lnTo>
                      <a:lnTo>
                        <a:pt x="1205" y="397"/>
                      </a:lnTo>
                      <a:lnTo>
                        <a:pt x="1197" y="370"/>
                      </a:lnTo>
                      <a:lnTo>
                        <a:pt x="1187" y="350"/>
                      </a:lnTo>
                      <a:lnTo>
                        <a:pt x="1179" y="336"/>
                      </a:lnTo>
                      <a:lnTo>
                        <a:pt x="1169" y="326"/>
                      </a:lnTo>
                      <a:lnTo>
                        <a:pt x="1157" y="320"/>
                      </a:lnTo>
                      <a:lnTo>
                        <a:pt x="1141" y="316"/>
                      </a:lnTo>
                      <a:lnTo>
                        <a:pt x="1117" y="314"/>
                      </a:lnTo>
                      <a:lnTo>
                        <a:pt x="1090" y="314"/>
                      </a:lnTo>
                      <a:lnTo>
                        <a:pt x="1090" y="314"/>
                      </a:lnTo>
                      <a:lnTo>
                        <a:pt x="1048" y="312"/>
                      </a:lnTo>
                      <a:lnTo>
                        <a:pt x="1048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30" y="312"/>
                      </a:lnTo>
                      <a:lnTo>
                        <a:pt x="1018" y="308"/>
                      </a:lnTo>
                      <a:lnTo>
                        <a:pt x="1008" y="304"/>
                      </a:lnTo>
                      <a:lnTo>
                        <a:pt x="998" y="296"/>
                      </a:lnTo>
                      <a:lnTo>
                        <a:pt x="992" y="288"/>
                      </a:lnTo>
                      <a:lnTo>
                        <a:pt x="988" y="276"/>
                      </a:lnTo>
                      <a:lnTo>
                        <a:pt x="986" y="264"/>
                      </a:lnTo>
                      <a:lnTo>
                        <a:pt x="986" y="250"/>
                      </a:lnTo>
                      <a:lnTo>
                        <a:pt x="986" y="250"/>
                      </a:lnTo>
                      <a:lnTo>
                        <a:pt x="986" y="232"/>
                      </a:lnTo>
                      <a:lnTo>
                        <a:pt x="984" y="216"/>
                      </a:lnTo>
                      <a:lnTo>
                        <a:pt x="982" y="201"/>
                      </a:lnTo>
                      <a:lnTo>
                        <a:pt x="976" y="187"/>
                      </a:lnTo>
                      <a:lnTo>
                        <a:pt x="968" y="175"/>
                      </a:lnTo>
                      <a:lnTo>
                        <a:pt x="958" y="163"/>
                      </a:lnTo>
                      <a:lnTo>
                        <a:pt x="945" y="153"/>
                      </a:lnTo>
                      <a:lnTo>
                        <a:pt x="931" y="145"/>
                      </a:lnTo>
                      <a:lnTo>
                        <a:pt x="931" y="145"/>
                      </a:lnTo>
                      <a:lnTo>
                        <a:pt x="923" y="139"/>
                      </a:lnTo>
                      <a:lnTo>
                        <a:pt x="915" y="131"/>
                      </a:lnTo>
                      <a:lnTo>
                        <a:pt x="905" y="111"/>
                      </a:lnTo>
                      <a:lnTo>
                        <a:pt x="905" y="111"/>
                      </a:lnTo>
                      <a:lnTo>
                        <a:pt x="891" y="77"/>
                      </a:lnTo>
                      <a:lnTo>
                        <a:pt x="885" y="65"/>
                      </a:lnTo>
                      <a:lnTo>
                        <a:pt x="879" y="57"/>
                      </a:lnTo>
                      <a:lnTo>
                        <a:pt x="873" y="51"/>
                      </a:lnTo>
                      <a:lnTo>
                        <a:pt x="865" y="47"/>
                      </a:lnTo>
                      <a:lnTo>
                        <a:pt x="857" y="45"/>
                      </a:lnTo>
                      <a:lnTo>
                        <a:pt x="845" y="43"/>
                      </a:lnTo>
                      <a:lnTo>
                        <a:pt x="845" y="43"/>
                      </a:lnTo>
                      <a:lnTo>
                        <a:pt x="825" y="45"/>
                      </a:lnTo>
                      <a:lnTo>
                        <a:pt x="801" y="47"/>
                      </a:lnTo>
                      <a:lnTo>
                        <a:pt x="801" y="47"/>
                      </a:lnTo>
                      <a:lnTo>
                        <a:pt x="752" y="51"/>
                      </a:lnTo>
                      <a:lnTo>
                        <a:pt x="730" y="53"/>
                      </a:lnTo>
                      <a:lnTo>
                        <a:pt x="706" y="55"/>
                      </a:lnTo>
                      <a:lnTo>
                        <a:pt x="706" y="55"/>
                      </a:lnTo>
                      <a:lnTo>
                        <a:pt x="670" y="53"/>
                      </a:lnTo>
                      <a:lnTo>
                        <a:pt x="652" y="49"/>
                      </a:lnTo>
                      <a:lnTo>
                        <a:pt x="634" y="45"/>
                      </a:lnTo>
                      <a:lnTo>
                        <a:pt x="616" y="40"/>
                      </a:lnTo>
                      <a:lnTo>
                        <a:pt x="601" y="32"/>
                      </a:lnTo>
                      <a:lnTo>
                        <a:pt x="583" y="22"/>
                      </a:lnTo>
                      <a:lnTo>
                        <a:pt x="567" y="10"/>
                      </a:lnTo>
                      <a:lnTo>
                        <a:pt x="567" y="10"/>
                      </a:lnTo>
                      <a:lnTo>
                        <a:pt x="561" y="6"/>
                      </a:lnTo>
                      <a:lnTo>
                        <a:pt x="553" y="4"/>
                      </a:lnTo>
                      <a:lnTo>
                        <a:pt x="539" y="0"/>
                      </a:lnTo>
                      <a:lnTo>
                        <a:pt x="539" y="0"/>
                      </a:lnTo>
                      <a:lnTo>
                        <a:pt x="529" y="10"/>
                      </a:lnTo>
                      <a:lnTo>
                        <a:pt x="515" y="18"/>
                      </a:lnTo>
                      <a:lnTo>
                        <a:pt x="499" y="24"/>
                      </a:lnTo>
                      <a:lnTo>
                        <a:pt x="481" y="26"/>
                      </a:lnTo>
                      <a:lnTo>
                        <a:pt x="481" y="26"/>
                      </a:lnTo>
                      <a:lnTo>
                        <a:pt x="473" y="36"/>
                      </a:lnTo>
                      <a:lnTo>
                        <a:pt x="465" y="45"/>
                      </a:lnTo>
                      <a:lnTo>
                        <a:pt x="459" y="55"/>
                      </a:lnTo>
                      <a:lnTo>
                        <a:pt x="453" y="65"/>
                      </a:lnTo>
                      <a:lnTo>
                        <a:pt x="453" y="65"/>
                      </a:lnTo>
                      <a:lnTo>
                        <a:pt x="438" y="101"/>
                      </a:lnTo>
                      <a:lnTo>
                        <a:pt x="418" y="135"/>
                      </a:lnTo>
                      <a:lnTo>
                        <a:pt x="376" y="201"/>
                      </a:lnTo>
                      <a:lnTo>
                        <a:pt x="376" y="201"/>
                      </a:lnTo>
                      <a:lnTo>
                        <a:pt x="372" y="203"/>
                      </a:lnTo>
                      <a:lnTo>
                        <a:pt x="368" y="205"/>
                      </a:lnTo>
                      <a:lnTo>
                        <a:pt x="358" y="206"/>
                      </a:lnTo>
                      <a:lnTo>
                        <a:pt x="358" y="206"/>
                      </a:lnTo>
                      <a:lnTo>
                        <a:pt x="340" y="214"/>
                      </a:lnTo>
                      <a:lnTo>
                        <a:pt x="324" y="220"/>
                      </a:lnTo>
                      <a:lnTo>
                        <a:pt x="314" y="228"/>
                      </a:lnTo>
                      <a:lnTo>
                        <a:pt x="308" y="236"/>
                      </a:lnTo>
                      <a:lnTo>
                        <a:pt x="304" y="248"/>
                      </a:lnTo>
                      <a:lnTo>
                        <a:pt x="302" y="262"/>
                      </a:lnTo>
                      <a:lnTo>
                        <a:pt x="304" y="278"/>
                      </a:lnTo>
                      <a:lnTo>
                        <a:pt x="310" y="300"/>
                      </a:lnTo>
                      <a:lnTo>
                        <a:pt x="310" y="300"/>
                      </a:lnTo>
                      <a:lnTo>
                        <a:pt x="312" y="312"/>
                      </a:lnTo>
                      <a:lnTo>
                        <a:pt x="312" y="324"/>
                      </a:lnTo>
                      <a:lnTo>
                        <a:pt x="312" y="334"/>
                      </a:lnTo>
                      <a:lnTo>
                        <a:pt x="310" y="344"/>
                      </a:lnTo>
                      <a:lnTo>
                        <a:pt x="306" y="354"/>
                      </a:lnTo>
                      <a:lnTo>
                        <a:pt x="300" y="364"/>
                      </a:lnTo>
                      <a:lnTo>
                        <a:pt x="292" y="372"/>
                      </a:lnTo>
                      <a:lnTo>
                        <a:pt x="283" y="377"/>
                      </a:lnTo>
                      <a:lnTo>
                        <a:pt x="283" y="377"/>
                      </a:lnTo>
                      <a:lnTo>
                        <a:pt x="265" y="385"/>
                      </a:lnTo>
                      <a:lnTo>
                        <a:pt x="247" y="391"/>
                      </a:lnTo>
                      <a:lnTo>
                        <a:pt x="227" y="395"/>
                      </a:lnTo>
                      <a:lnTo>
                        <a:pt x="209" y="397"/>
                      </a:lnTo>
                      <a:lnTo>
                        <a:pt x="209" y="397"/>
                      </a:lnTo>
                      <a:lnTo>
                        <a:pt x="191" y="399"/>
                      </a:lnTo>
                      <a:lnTo>
                        <a:pt x="177" y="403"/>
                      </a:lnTo>
                      <a:lnTo>
                        <a:pt x="165" y="409"/>
                      </a:lnTo>
                      <a:lnTo>
                        <a:pt x="155" y="417"/>
                      </a:lnTo>
                      <a:lnTo>
                        <a:pt x="149" y="427"/>
                      </a:lnTo>
                      <a:lnTo>
                        <a:pt x="143" y="439"/>
                      </a:lnTo>
                      <a:lnTo>
                        <a:pt x="139" y="455"/>
                      </a:lnTo>
                      <a:lnTo>
                        <a:pt x="139" y="471"/>
                      </a:lnTo>
                      <a:lnTo>
                        <a:pt x="139" y="471"/>
                      </a:lnTo>
                      <a:lnTo>
                        <a:pt x="131" y="638"/>
                      </a:lnTo>
                      <a:lnTo>
                        <a:pt x="131" y="638"/>
                      </a:lnTo>
                      <a:lnTo>
                        <a:pt x="129" y="652"/>
                      </a:lnTo>
                      <a:lnTo>
                        <a:pt x="127" y="664"/>
                      </a:lnTo>
                      <a:lnTo>
                        <a:pt x="123" y="676"/>
                      </a:lnTo>
                      <a:lnTo>
                        <a:pt x="117" y="684"/>
                      </a:lnTo>
                      <a:lnTo>
                        <a:pt x="110" y="690"/>
                      </a:lnTo>
                      <a:lnTo>
                        <a:pt x="100" y="696"/>
                      </a:lnTo>
                      <a:lnTo>
                        <a:pt x="86" y="698"/>
                      </a:lnTo>
                      <a:lnTo>
                        <a:pt x="72" y="700"/>
                      </a:lnTo>
                      <a:lnTo>
                        <a:pt x="72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52" y="702"/>
                      </a:lnTo>
                      <a:lnTo>
                        <a:pt x="34" y="707"/>
                      </a:lnTo>
                      <a:lnTo>
                        <a:pt x="18" y="717"/>
                      </a:lnTo>
                      <a:lnTo>
                        <a:pt x="12" y="723"/>
                      </a:lnTo>
                      <a:lnTo>
                        <a:pt x="6" y="729"/>
                      </a:lnTo>
                      <a:lnTo>
                        <a:pt x="6" y="729"/>
                      </a:lnTo>
                      <a:lnTo>
                        <a:pt x="2" y="743"/>
                      </a:lnTo>
                      <a:lnTo>
                        <a:pt x="0" y="757"/>
                      </a:lnTo>
                      <a:lnTo>
                        <a:pt x="2" y="773"/>
                      </a:lnTo>
                      <a:lnTo>
                        <a:pt x="8" y="789"/>
                      </a:lnTo>
                      <a:lnTo>
                        <a:pt x="16" y="805"/>
                      </a:lnTo>
                      <a:lnTo>
                        <a:pt x="26" y="821"/>
                      </a:lnTo>
                      <a:lnTo>
                        <a:pt x="38" y="835"/>
                      </a:lnTo>
                      <a:lnTo>
                        <a:pt x="50" y="847"/>
                      </a:lnTo>
                      <a:lnTo>
                        <a:pt x="50" y="847"/>
                      </a:lnTo>
                      <a:lnTo>
                        <a:pt x="80" y="849"/>
                      </a:lnTo>
                      <a:lnTo>
                        <a:pt x="110" y="855"/>
                      </a:lnTo>
                      <a:lnTo>
                        <a:pt x="137" y="863"/>
                      </a:lnTo>
                      <a:lnTo>
                        <a:pt x="163" y="872"/>
                      </a:lnTo>
                      <a:lnTo>
                        <a:pt x="163" y="872"/>
                      </a:lnTo>
                      <a:lnTo>
                        <a:pt x="201" y="884"/>
                      </a:lnTo>
                      <a:lnTo>
                        <a:pt x="201" y="884"/>
                      </a:lnTo>
                      <a:lnTo>
                        <a:pt x="211" y="888"/>
                      </a:lnTo>
                      <a:lnTo>
                        <a:pt x="221" y="894"/>
                      </a:lnTo>
                      <a:lnTo>
                        <a:pt x="233" y="904"/>
                      </a:lnTo>
                      <a:lnTo>
                        <a:pt x="243" y="916"/>
                      </a:lnTo>
                      <a:lnTo>
                        <a:pt x="243" y="916"/>
                      </a:lnTo>
                      <a:lnTo>
                        <a:pt x="265" y="922"/>
                      </a:lnTo>
                      <a:lnTo>
                        <a:pt x="265" y="922"/>
                      </a:lnTo>
                      <a:lnTo>
                        <a:pt x="275" y="916"/>
                      </a:lnTo>
                      <a:lnTo>
                        <a:pt x="284" y="914"/>
                      </a:lnTo>
                      <a:lnTo>
                        <a:pt x="284" y="914"/>
                      </a:lnTo>
                      <a:lnTo>
                        <a:pt x="314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66" y="910"/>
                      </a:lnTo>
                      <a:lnTo>
                        <a:pt x="390" y="916"/>
                      </a:lnTo>
                      <a:lnTo>
                        <a:pt x="410" y="922"/>
                      </a:lnTo>
                      <a:lnTo>
                        <a:pt x="426" y="932"/>
                      </a:lnTo>
                      <a:lnTo>
                        <a:pt x="426" y="932"/>
                      </a:lnTo>
                      <a:lnTo>
                        <a:pt x="444" y="944"/>
                      </a:lnTo>
                      <a:lnTo>
                        <a:pt x="461" y="952"/>
                      </a:lnTo>
                      <a:lnTo>
                        <a:pt x="477" y="956"/>
                      </a:lnTo>
                      <a:lnTo>
                        <a:pt x="497" y="958"/>
                      </a:lnTo>
                      <a:lnTo>
                        <a:pt x="497" y="958"/>
                      </a:lnTo>
                      <a:lnTo>
                        <a:pt x="515" y="958"/>
                      </a:lnTo>
                      <a:lnTo>
                        <a:pt x="537" y="960"/>
                      </a:lnTo>
                      <a:lnTo>
                        <a:pt x="561" y="964"/>
                      </a:lnTo>
                      <a:lnTo>
                        <a:pt x="585" y="970"/>
                      </a:lnTo>
                      <a:lnTo>
                        <a:pt x="597" y="974"/>
                      </a:lnTo>
                      <a:lnTo>
                        <a:pt x="609" y="982"/>
                      </a:lnTo>
                      <a:lnTo>
                        <a:pt x="618" y="988"/>
                      </a:lnTo>
                      <a:lnTo>
                        <a:pt x="630" y="998"/>
                      </a:lnTo>
                      <a:lnTo>
                        <a:pt x="638" y="1008"/>
                      </a:lnTo>
                      <a:lnTo>
                        <a:pt x="648" y="1020"/>
                      </a:lnTo>
                      <a:lnTo>
                        <a:pt x="656" y="1034"/>
                      </a:lnTo>
                      <a:lnTo>
                        <a:pt x="662" y="1049"/>
                      </a:lnTo>
                      <a:lnTo>
                        <a:pt x="662" y="1049"/>
                      </a:lnTo>
                      <a:lnTo>
                        <a:pt x="670" y="1053"/>
                      </a:lnTo>
                      <a:lnTo>
                        <a:pt x="670" y="1053"/>
                      </a:lnTo>
                      <a:lnTo>
                        <a:pt x="700" y="1061"/>
                      </a:lnTo>
                      <a:lnTo>
                        <a:pt x="724" y="1073"/>
                      </a:lnTo>
                      <a:lnTo>
                        <a:pt x="734" y="1079"/>
                      </a:lnTo>
                      <a:lnTo>
                        <a:pt x="742" y="1087"/>
                      </a:lnTo>
                      <a:lnTo>
                        <a:pt x="752" y="1097"/>
                      </a:lnTo>
                      <a:lnTo>
                        <a:pt x="758" y="1105"/>
                      </a:lnTo>
                      <a:lnTo>
                        <a:pt x="758" y="1105"/>
                      </a:lnTo>
                      <a:lnTo>
                        <a:pt x="774" y="1085"/>
                      </a:lnTo>
                      <a:lnTo>
                        <a:pt x="774" y="1085"/>
                      </a:lnTo>
                      <a:lnTo>
                        <a:pt x="780" y="1075"/>
                      </a:lnTo>
                      <a:lnTo>
                        <a:pt x="785" y="1063"/>
                      </a:lnTo>
                      <a:lnTo>
                        <a:pt x="795" y="1037"/>
                      </a:lnTo>
                      <a:lnTo>
                        <a:pt x="795" y="103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7" name="Freeform 14">
                  <a:extLst>
                    <a:ext uri="{FF2B5EF4-FFF2-40B4-BE49-F238E27FC236}">
                      <a16:creationId xmlns:a16="http://schemas.microsoft.com/office/drawing/2014/main" id="{3D4C1594-F914-E37A-E404-E578BBBF11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2988" y="1277938"/>
                  <a:ext cx="1730375" cy="1670050"/>
                </a:xfrm>
                <a:custGeom>
                  <a:avLst/>
                  <a:gdLst>
                    <a:gd name="T0" fmla="*/ 24 w 1090"/>
                    <a:gd name="T1" fmla="*/ 219 h 1052"/>
                    <a:gd name="T2" fmla="*/ 14 w 1090"/>
                    <a:gd name="T3" fmla="*/ 276 h 1052"/>
                    <a:gd name="T4" fmla="*/ 62 w 1090"/>
                    <a:gd name="T5" fmla="*/ 334 h 1052"/>
                    <a:gd name="T6" fmla="*/ 54 w 1090"/>
                    <a:gd name="T7" fmla="*/ 372 h 1052"/>
                    <a:gd name="T8" fmla="*/ 10 w 1090"/>
                    <a:gd name="T9" fmla="*/ 432 h 1052"/>
                    <a:gd name="T10" fmla="*/ 6 w 1090"/>
                    <a:gd name="T11" fmla="*/ 523 h 1052"/>
                    <a:gd name="T12" fmla="*/ 46 w 1090"/>
                    <a:gd name="T13" fmla="*/ 579 h 1052"/>
                    <a:gd name="T14" fmla="*/ 94 w 1090"/>
                    <a:gd name="T15" fmla="*/ 630 h 1052"/>
                    <a:gd name="T16" fmla="*/ 94 w 1090"/>
                    <a:gd name="T17" fmla="*/ 672 h 1052"/>
                    <a:gd name="T18" fmla="*/ 52 w 1090"/>
                    <a:gd name="T19" fmla="*/ 730 h 1052"/>
                    <a:gd name="T20" fmla="*/ 48 w 1090"/>
                    <a:gd name="T21" fmla="*/ 760 h 1052"/>
                    <a:gd name="T22" fmla="*/ 88 w 1090"/>
                    <a:gd name="T23" fmla="*/ 770 h 1052"/>
                    <a:gd name="T24" fmla="*/ 155 w 1090"/>
                    <a:gd name="T25" fmla="*/ 811 h 1052"/>
                    <a:gd name="T26" fmla="*/ 207 w 1090"/>
                    <a:gd name="T27" fmla="*/ 805 h 1052"/>
                    <a:gd name="T28" fmla="*/ 239 w 1090"/>
                    <a:gd name="T29" fmla="*/ 819 h 1052"/>
                    <a:gd name="T30" fmla="*/ 304 w 1090"/>
                    <a:gd name="T31" fmla="*/ 883 h 1052"/>
                    <a:gd name="T32" fmla="*/ 390 w 1090"/>
                    <a:gd name="T33" fmla="*/ 931 h 1052"/>
                    <a:gd name="T34" fmla="*/ 418 w 1090"/>
                    <a:gd name="T35" fmla="*/ 927 h 1052"/>
                    <a:gd name="T36" fmla="*/ 459 w 1090"/>
                    <a:gd name="T37" fmla="*/ 903 h 1052"/>
                    <a:gd name="T38" fmla="*/ 515 w 1090"/>
                    <a:gd name="T39" fmla="*/ 923 h 1052"/>
                    <a:gd name="T40" fmla="*/ 613 w 1090"/>
                    <a:gd name="T41" fmla="*/ 978 h 1052"/>
                    <a:gd name="T42" fmla="*/ 636 w 1090"/>
                    <a:gd name="T43" fmla="*/ 1010 h 1052"/>
                    <a:gd name="T44" fmla="*/ 688 w 1090"/>
                    <a:gd name="T45" fmla="*/ 1036 h 1052"/>
                    <a:gd name="T46" fmla="*/ 742 w 1090"/>
                    <a:gd name="T47" fmla="*/ 1034 h 1052"/>
                    <a:gd name="T48" fmla="*/ 787 w 1090"/>
                    <a:gd name="T49" fmla="*/ 1042 h 1052"/>
                    <a:gd name="T50" fmla="*/ 831 w 1090"/>
                    <a:gd name="T51" fmla="*/ 1048 h 1052"/>
                    <a:gd name="T52" fmla="*/ 861 w 1090"/>
                    <a:gd name="T53" fmla="*/ 1014 h 1052"/>
                    <a:gd name="T54" fmla="*/ 889 w 1090"/>
                    <a:gd name="T55" fmla="*/ 901 h 1052"/>
                    <a:gd name="T56" fmla="*/ 895 w 1090"/>
                    <a:gd name="T57" fmla="*/ 839 h 1052"/>
                    <a:gd name="T58" fmla="*/ 962 w 1090"/>
                    <a:gd name="T59" fmla="*/ 756 h 1052"/>
                    <a:gd name="T60" fmla="*/ 931 w 1090"/>
                    <a:gd name="T61" fmla="*/ 678 h 1052"/>
                    <a:gd name="T62" fmla="*/ 974 w 1090"/>
                    <a:gd name="T63" fmla="*/ 608 h 1052"/>
                    <a:gd name="T64" fmla="*/ 1042 w 1090"/>
                    <a:gd name="T65" fmla="*/ 509 h 1052"/>
                    <a:gd name="T66" fmla="*/ 1072 w 1090"/>
                    <a:gd name="T67" fmla="*/ 443 h 1052"/>
                    <a:gd name="T68" fmla="*/ 1066 w 1090"/>
                    <a:gd name="T69" fmla="*/ 402 h 1052"/>
                    <a:gd name="T70" fmla="*/ 1060 w 1090"/>
                    <a:gd name="T71" fmla="*/ 358 h 1052"/>
                    <a:gd name="T72" fmla="*/ 980 w 1090"/>
                    <a:gd name="T73" fmla="*/ 300 h 1052"/>
                    <a:gd name="T74" fmla="*/ 895 w 1090"/>
                    <a:gd name="T75" fmla="*/ 255 h 1052"/>
                    <a:gd name="T76" fmla="*/ 853 w 1090"/>
                    <a:gd name="T77" fmla="*/ 203 h 1052"/>
                    <a:gd name="T78" fmla="*/ 847 w 1090"/>
                    <a:gd name="T79" fmla="*/ 155 h 1052"/>
                    <a:gd name="T80" fmla="*/ 809 w 1090"/>
                    <a:gd name="T81" fmla="*/ 137 h 1052"/>
                    <a:gd name="T82" fmla="*/ 692 w 1090"/>
                    <a:gd name="T83" fmla="*/ 117 h 1052"/>
                    <a:gd name="T84" fmla="*/ 624 w 1090"/>
                    <a:gd name="T85" fmla="*/ 70 h 1052"/>
                    <a:gd name="T86" fmla="*/ 493 w 1090"/>
                    <a:gd name="T87" fmla="*/ 42 h 1052"/>
                    <a:gd name="T88" fmla="*/ 398 w 1090"/>
                    <a:gd name="T89" fmla="*/ 2 h 1052"/>
                    <a:gd name="T90" fmla="*/ 344 w 1090"/>
                    <a:gd name="T91" fmla="*/ 6 h 1052"/>
                    <a:gd name="T92" fmla="*/ 245 w 1090"/>
                    <a:gd name="T93" fmla="*/ 54 h 1052"/>
                    <a:gd name="T94" fmla="*/ 211 w 1090"/>
                    <a:gd name="T95" fmla="*/ 96 h 1052"/>
                    <a:gd name="T96" fmla="*/ 177 w 1090"/>
                    <a:gd name="T97" fmla="*/ 109 h 1052"/>
                    <a:gd name="T98" fmla="*/ 121 w 1090"/>
                    <a:gd name="T99" fmla="*/ 98 h 1052"/>
                    <a:gd name="T100" fmla="*/ 94 w 1090"/>
                    <a:gd name="T101" fmla="*/ 106 h 10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052">
                      <a:moveTo>
                        <a:pt x="74" y="133"/>
                      </a:moveTo>
                      <a:lnTo>
                        <a:pt x="74" y="133"/>
                      </a:lnTo>
                      <a:lnTo>
                        <a:pt x="58" y="163"/>
                      </a:lnTo>
                      <a:lnTo>
                        <a:pt x="42" y="191"/>
                      </a:lnTo>
                      <a:lnTo>
                        <a:pt x="24" y="219"/>
                      </a:lnTo>
                      <a:lnTo>
                        <a:pt x="10" y="249"/>
                      </a:lnTo>
                      <a:lnTo>
                        <a:pt x="10" y="249"/>
                      </a:lnTo>
                      <a:lnTo>
                        <a:pt x="8" y="257"/>
                      </a:lnTo>
                      <a:lnTo>
                        <a:pt x="10" y="267"/>
                      </a:lnTo>
                      <a:lnTo>
                        <a:pt x="14" y="276"/>
                      </a:lnTo>
                      <a:lnTo>
                        <a:pt x="20" y="284"/>
                      </a:lnTo>
                      <a:lnTo>
                        <a:pt x="20" y="284"/>
                      </a:lnTo>
                      <a:lnTo>
                        <a:pt x="40" y="304"/>
                      </a:lnTo>
                      <a:lnTo>
                        <a:pt x="52" y="320"/>
                      </a:lnTo>
                      <a:lnTo>
                        <a:pt x="62" y="334"/>
                      </a:lnTo>
                      <a:lnTo>
                        <a:pt x="64" y="340"/>
                      </a:lnTo>
                      <a:lnTo>
                        <a:pt x="64" y="346"/>
                      </a:lnTo>
                      <a:lnTo>
                        <a:pt x="64" y="352"/>
                      </a:lnTo>
                      <a:lnTo>
                        <a:pt x="62" y="358"/>
                      </a:lnTo>
                      <a:lnTo>
                        <a:pt x="54" y="372"/>
                      </a:lnTo>
                      <a:lnTo>
                        <a:pt x="42" y="390"/>
                      </a:lnTo>
                      <a:lnTo>
                        <a:pt x="22" y="412"/>
                      </a:lnTo>
                      <a:lnTo>
                        <a:pt x="22" y="412"/>
                      </a:lnTo>
                      <a:lnTo>
                        <a:pt x="16" y="422"/>
                      </a:lnTo>
                      <a:lnTo>
                        <a:pt x="10" y="432"/>
                      </a:lnTo>
                      <a:lnTo>
                        <a:pt x="6" y="441"/>
                      </a:lnTo>
                      <a:lnTo>
                        <a:pt x="4" y="453"/>
                      </a:lnTo>
                      <a:lnTo>
                        <a:pt x="0" y="475"/>
                      </a:lnTo>
                      <a:lnTo>
                        <a:pt x="2" y="499"/>
                      </a:lnTo>
                      <a:lnTo>
                        <a:pt x="6" y="523"/>
                      </a:lnTo>
                      <a:lnTo>
                        <a:pt x="16" y="545"/>
                      </a:lnTo>
                      <a:lnTo>
                        <a:pt x="22" y="555"/>
                      </a:lnTo>
                      <a:lnTo>
                        <a:pt x="28" y="565"/>
                      </a:lnTo>
                      <a:lnTo>
                        <a:pt x="36" y="573"/>
                      </a:lnTo>
                      <a:lnTo>
                        <a:pt x="46" y="579"/>
                      </a:lnTo>
                      <a:lnTo>
                        <a:pt x="46" y="579"/>
                      </a:lnTo>
                      <a:lnTo>
                        <a:pt x="68" y="597"/>
                      </a:lnTo>
                      <a:lnTo>
                        <a:pt x="84" y="614"/>
                      </a:lnTo>
                      <a:lnTo>
                        <a:pt x="90" y="622"/>
                      </a:lnTo>
                      <a:lnTo>
                        <a:pt x="94" y="630"/>
                      </a:lnTo>
                      <a:lnTo>
                        <a:pt x="96" y="638"/>
                      </a:lnTo>
                      <a:lnTo>
                        <a:pt x="98" y="646"/>
                      </a:lnTo>
                      <a:lnTo>
                        <a:pt x="98" y="654"/>
                      </a:lnTo>
                      <a:lnTo>
                        <a:pt x="96" y="662"/>
                      </a:lnTo>
                      <a:lnTo>
                        <a:pt x="94" y="672"/>
                      </a:lnTo>
                      <a:lnTo>
                        <a:pt x="90" y="680"/>
                      </a:lnTo>
                      <a:lnTo>
                        <a:pt x="76" y="700"/>
                      </a:lnTo>
                      <a:lnTo>
                        <a:pt x="58" y="722"/>
                      </a:lnTo>
                      <a:lnTo>
                        <a:pt x="58" y="722"/>
                      </a:lnTo>
                      <a:lnTo>
                        <a:pt x="52" y="730"/>
                      </a:lnTo>
                      <a:lnTo>
                        <a:pt x="46" y="738"/>
                      </a:lnTo>
                      <a:lnTo>
                        <a:pt x="44" y="746"/>
                      </a:lnTo>
                      <a:lnTo>
                        <a:pt x="44" y="754"/>
                      </a:lnTo>
                      <a:lnTo>
                        <a:pt x="44" y="754"/>
                      </a:lnTo>
                      <a:lnTo>
                        <a:pt x="48" y="760"/>
                      </a:lnTo>
                      <a:lnTo>
                        <a:pt x="56" y="764"/>
                      </a:lnTo>
                      <a:lnTo>
                        <a:pt x="66" y="768"/>
                      </a:lnTo>
                      <a:lnTo>
                        <a:pt x="76" y="770"/>
                      </a:lnTo>
                      <a:lnTo>
                        <a:pt x="76" y="770"/>
                      </a:lnTo>
                      <a:lnTo>
                        <a:pt x="88" y="770"/>
                      </a:lnTo>
                      <a:lnTo>
                        <a:pt x="88" y="770"/>
                      </a:lnTo>
                      <a:lnTo>
                        <a:pt x="114" y="768"/>
                      </a:lnTo>
                      <a:lnTo>
                        <a:pt x="143" y="766"/>
                      </a:lnTo>
                      <a:lnTo>
                        <a:pt x="143" y="766"/>
                      </a:lnTo>
                      <a:lnTo>
                        <a:pt x="155" y="811"/>
                      </a:lnTo>
                      <a:lnTo>
                        <a:pt x="155" y="811"/>
                      </a:lnTo>
                      <a:lnTo>
                        <a:pt x="161" y="799"/>
                      </a:lnTo>
                      <a:lnTo>
                        <a:pt x="161" y="799"/>
                      </a:lnTo>
                      <a:lnTo>
                        <a:pt x="183" y="803"/>
                      </a:lnTo>
                      <a:lnTo>
                        <a:pt x="207" y="805"/>
                      </a:lnTo>
                      <a:lnTo>
                        <a:pt x="219" y="807"/>
                      </a:lnTo>
                      <a:lnTo>
                        <a:pt x="227" y="811"/>
                      </a:lnTo>
                      <a:lnTo>
                        <a:pt x="235" y="815"/>
                      </a:lnTo>
                      <a:lnTo>
                        <a:pt x="239" y="819"/>
                      </a:lnTo>
                      <a:lnTo>
                        <a:pt x="239" y="819"/>
                      </a:lnTo>
                      <a:lnTo>
                        <a:pt x="245" y="831"/>
                      </a:lnTo>
                      <a:lnTo>
                        <a:pt x="251" y="841"/>
                      </a:lnTo>
                      <a:lnTo>
                        <a:pt x="267" y="857"/>
                      </a:lnTo>
                      <a:lnTo>
                        <a:pt x="285" y="871"/>
                      </a:lnTo>
                      <a:lnTo>
                        <a:pt x="304" y="883"/>
                      </a:lnTo>
                      <a:lnTo>
                        <a:pt x="344" y="903"/>
                      </a:lnTo>
                      <a:lnTo>
                        <a:pt x="364" y="915"/>
                      </a:lnTo>
                      <a:lnTo>
                        <a:pt x="382" y="927"/>
                      </a:lnTo>
                      <a:lnTo>
                        <a:pt x="382" y="927"/>
                      </a:lnTo>
                      <a:lnTo>
                        <a:pt x="390" y="931"/>
                      </a:lnTo>
                      <a:lnTo>
                        <a:pt x="400" y="931"/>
                      </a:lnTo>
                      <a:lnTo>
                        <a:pt x="400" y="931"/>
                      </a:lnTo>
                      <a:lnTo>
                        <a:pt x="410" y="931"/>
                      </a:lnTo>
                      <a:lnTo>
                        <a:pt x="414" y="929"/>
                      </a:lnTo>
                      <a:lnTo>
                        <a:pt x="418" y="927"/>
                      </a:lnTo>
                      <a:lnTo>
                        <a:pt x="418" y="927"/>
                      </a:lnTo>
                      <a:lnTo>
                        <a:pt x="428" y="915"/>
                      </a:lnTo>
                      <a:lnTo>
                        <a:pt x="440" y="909"/>
                      </a:lnTo>
                      <a:lnTo>
                        <a:pt x="450" y="903"/>
                      </a:lnTo>
                      <a:lnTo>
                        <a:pt x="459" y="903"/>
                      </a:lnTo>
                      <a:lnTo>
                        <a:pt x="459" y="903"/>
                      </a:lnTo>
                      <a:lnTo>
                        <a:pt x="473" y="905"/>
                      </a:lnTo>
                      <a:lnTo>
                        <a:pt x="487" y="909"/>
                      </a:lnTo>
                      <a:lnTo>
                        <a:pt x="515" y="923"/>
                      </a:lnTo>
                      <a:lnTo>
                        <a:pt x="515" y="923"/>
                      </a:lnTo>
                      <a:lnTo>
                        <a:pt x="543" y="937"/>
                      </a:lnTo>
                      <a:lnTo>
                        <a:pt x="573" y="950"/>
                      </a:lnTo>
                      <a:lnTo>
                        <a:pt x="573" y="950"/>
                      </a:lnTo>
                      <a:lnTo>
                        <a:pt x="601" y="968"/>
                      </a:lnTo>
                      <a:lnTo>
                        <a:pt x="613" y="978"/>
                      </a:lnTo>
                      <a:lnTo>
                        <a:pt x="619" y="982"/>
                      </a:lnTo>
                      <a:lnTo>
                        <a:pt x="622" y="988"/>
                      </a:lnTo>
                      <a:lnTo>
                        <a:pt x="622" y="988"/>
                      </a:lnTo>
                      <a:lnTo>
                        <a:pt x="628" y="1000"/>
                      </a:lnTo>
                      <a:lnTo>
                        <a:pt x="636" y="1010"/>
                      </a:lnTo>
                      <a:lnTo>
                        <a:pt x="646" y="1018"/>
                      </a:lnTo>
                      <a:lnTo>
                        <a:pt x="654" y="1024"/>
                      </a:lnTo>
                      <a:lnTo>
                        <a:pt x="664" y="1030"/>
                      </a:lnTo>
                      <a:lnTo>
                        <a:pt x="676" y="1034"/>
                      </a:lnTo>
                      <a:lnTo>
                        <a:pt x="688" y="1036"/>
                      </a:lnTo>
                      <a:lnTo>
                        <a:pt x="700" y="1036"/>
                      </a:lnTo>
                      <a:lnTo>
                        <a:pt x="700" y="1036"/>
                      </a:lnTo>
                      <a:lnTo>
                        <a:pt x="708" y="1036"/>
                      </a:lnTo>
                      <a:lnTo>
                        <a:pt x="708" y="1036"/>
                      </a:lnTo>
                      <a:lnTo>
                        <a:pt x="742" y="1034"/>
                      </a:lnTo>
                      <a:lnTo>
                        <a:pt x="742" y="1034"/>
                      </a:lnTo>
                      <a:lnTo>
                        <a:pt x="766" y="1036"/>
                      </a:lnTo>
                      <a:lnTo>
                        <a:pt x="778" y="1038"/>
                      </a:lnTo>
                      <a:lnTo>
                        <a:pt x="787" y="1042"/>
                      </a:lnTo>
                      <a:lnTo>
                        <a:pt x="787" y="1042"/>
                      </a:lnTo>
                      <a:lnTo>
                        <a:pt x="803" y="1050"/>
                      </a:lnTo>
                      <a:lnTo>
                        <a:pt x="817" y="1052"/>
                      </a:lnTo>
                      <a:lnTo>
                        <a:pt x="817" y="1052"/>
                      </a:lnTo>
                      <a:lnTo>
                        <a:pt x="825" y="1050"/>
                      </a:lnTo>
                      <a:lnTo>
                        <a:pt x="831" y="1048"/>
                      </a:lnTo>
                      <a:lnTo>
                        <a:pt x="837" y="1046"/>
                      </a:lnTo>
                      <a:lnTo>
                        <a:pt x="843" y="1040"/>
                      </a:lnTo>
                      <a:lnTo>
                        <a:pt x="853" y="1028"/>
                      </a:lnTo>
                      <a:lnTo>
                        <a:pt x="861" y="1014"/>
                      </a:lnTo>
                      <a:lnTo>
                        <a:pt x="861" y="1014"/>
                      </a:lnTo>
                      <a:lnTo>
                        <a:pt x="905" y="940"/>
                      </a:lnTo>
                      <a:lnTo>
                        <a:pt x="905" y="940"/>
                      </a:lnTo>
                      <a:lnTo>
                        <a:pt x="897" y="927"/>
                      </a:lnTo>
                      <a:lnTo>
                        <a:pt x="893" y="913"/>
                      </a:lnTo>
                      <a:lnTo>
                        <a:pt x="889" y="901"/>
                      </a:lnTo>
                      <a:lnTo>
                        <a:pt x="887" y="887"/>
                      </a:lnTo>
                      <a:lnTo>
                        <a:pt x="887" y="875"/>
                      </a:lnTo>
                      <a:lnTo>
                        <a:pt x="887" y="863"/>
                      </a:lnTo>
                      <a:lnTo>
                        <a:pt x="891" y="851"/>
                      </a:lnTo>
                      <a:lnTo>
                        <a:pt x="895" y="839"/>
                      </a:lnTo>
                      <a:lnTo>
                        <a:pt x="905" y="817"/>
                      </a:lnTo>
                      <a:lnTo>
                        <a:pt x="921" y="795"/>
                      </a:lnTo>
                      <a:lnTo>
                        <a:pt x="941" y="775"/>
                      </a:lnTo>
                      <a:lnTo>
                        <a:pt x="962" y="756"/>
                      </a:lnTo>
                      <a:lnTo>
                        <a:pt x="962" y="756"/>
                      </a:lnTo>
                      <a:lnTo>
                        <a:pt x="952" y="742"/>
                      </a:lnTo>
                      <a:lnTo>
                        <a:pt x="943" y="726"/>
                      </a:lnTo>
                      <a:lnTo>
                        <a:pt x="937" y="710"/>
                      </a:lnTo>
                      <a:lnTo>
                        <a:pt x="933" y="694"/>
                      </a:lnTo>
                      <a:lnTo>
                        <a:pt x="931" y="678"/>
                      </a:lnTo>
                      <a:lnTo>
                        <a:pt x="935" y="662"/>
                      </a:lnTo>
                      <a:lnTo>
                        <a:pt x="941" y="646"/>
                      </a:lnTo>
                      <a:lnTo>
                        <a:pt x="952" y="632"/>
                      </a:lnTo>
                      <a:lnTo>
                        <a:pt x="952" y="632"/>
                      </a:lnTo>
                      <a:lnTo>
                        <a:pt x="974" y="608"/>
                      </a:lnTo>
                      <a:lnTo>
                        <a:pt x="1000" y="589"/>
                      </a:lnTo>
                      <a:lnTo>
                        <a:pt x="1050" y="547"/>
                      </a:lnTo>
                      <a:lnTo>
                        <a:pt x="1050" y="547"/>
                      </a:lnTo>
                      <a:lnTo>
                        <a:pt x="1044" y="527"/>
                      </a:lnTo>
                      <a:lnTo>
                        <a:pt x="1042" y="509"/>
                      </a:lnTo>
                      <a:lnTo>
                        <a:pt x="1042" y="495"/>
                      </a:lnTo>
                      <a:lnTo>
                        <a:pt x="1044" y="481"/>
                      </a:lnTo>
                      <a:lnTo>
                        <a:pt x="1050" y="469"/>
                      </a:lnTo>
                      <a:lnTo>
                        <a:pt x="1060" y="457"/>
                      </a:lnTo>
                      <a:lnTo>
                        <a:pt x="1072" y="443"/>
                      </a:lnTo>
                      <a:lnTo>
                        <a:pt x="1090" y="432"/>
                      </a:lnTo>
                      <a:lnTo>
                        <a:pt x="1090" y="432"/>
                      </a:lnTo>
                      <a:lnTo>
                        <a:pt x="1074" y="414"/>
                      </a:lnTo>
                      <a:lnTo>
                        <a:pt x="1068" y="406"/>
                      </a:lnTo>
                      <a:lnTo>
                        <a:pt x="1066" y="402"/>
                      </a:lnTo>
                      <a:lnTo>
                        <a:pt x="1066" y="398"/>
                      </a:lnTo>
                      <a:lnTo>
                        <a:pt x="1066" y="398"/>
                      </a:lnTo>
                      <a:lnTo>
                        <a:pt x="1064" y="376"/>
                      </a:lnTo>
                      <a:lnTo>
                        <a:pt x="1062" y="366"/>
                      </a:lnTo>
                      <a:lnTo>
                        <a:pt x="1060" y="358"/>
                      </a:lnTo>
                      <a:lnTo>
                        <a:pt x="1052" y="344"/>
                      </a:lnTo>
                      <a:lnTo>
                        <a:pt x="1040" y="334"/>
                      </a:lnTo>
                      <a:lnTo>
                        <a:pt x="1026" y="324"/>
                      </a:lnTo>
                      <a:lnTo>
                        <a:pt x="1012" y="316"/>
                      </a:lnTo>
                      <a:lnTo>
                        <a:pt x="980" y="300"/>
                      </a:lnTo>
                      <a:lnTo>
                        <a:pt x="980" y="300"/>
                      </a:lnTo>
                      <a:lnTo>
                        <a:pt x="945" y="282"/>
                      </a:lnTo>
                      <a:lnTo>
                        <a:pt x="909" y="263"/>
                      </a:lnTo>
                      <a:lnTo>
                        <a:pt x="909" y="263"/>
                      </a:lnTo>
                      <a:lnTo>
                        <a:pt x="895" y="255"/>
                      </a:lnTo>
                      <a:lnTo>
                        <a:pt x="885" y="247"/>
                      </a:lnTo>
                      <a:lnTo>
                        <a:pt x="873" y="237"/>
                      </a:lnTo>
                      <a:lnTo>
                        <a:pt x="865" y="227"/>
                      </a:lnTo>
                      <a:lnTo>
                        <a:pt x="857" y="215"/>
                      </a:lnTo>
                      <a:lnTo>
                        <a:pt x="853" y="203"/>
                      </a:lnTo>
                      <a:lnTo>
                        <a:pt x="849" y="187"/>
                      </a:lnTo>
                      <a:lnTo>
                        <a:pt x="849" y="171"/>
                      </a:lnTo>
                      <a:lnTo>
                        <a:pt x="849" y="171"/>
                      </a:lnTo>
                      <a:lnTo>
                        <a:pt x="849" y="161"/>
                      </a:lnTo>
                      <a:lnTo>
                        <a:pt x="847" y="155"/>
                      </a:lnTo>
                      <a:lnTo>
                        <a:pt x="843" y="149"/>
                      </a:lnTo>
                      <a:lnTo>
                        <a:pt x="837" y="145"/>
                      </a:lnTo>
                      <a:lnTo>
                        <a:pt x="831" y="141"/>
                      </a:lnTo>
                      <a:lnTo>
                        <a:pt x="825" y="139"/>
                      </a:lnTo>
                      <a:lnTo>
                        <a:pt x="809" y="137"/>
                      </a:lnTo>
                      <a:lnTo>
                        <a:pt x="809" y="137"/>
                      </a:lnTo>
                      <a:lnTo>
                        <a:pt x="762" y="133"/>
                      </a:lnTo>
                      <a:lnTo>
                        <a:pt x="738" y="129"/>
                      </a:lnTo>
                      <a:lnTo>
                        <a:pt x="714" y="123"/>
                      </a:lnTo>
                      <a:lnTo>
                        <a:pt x="692" y="117"/>
                      </a:lnTo>
                      <a:lnTo>
                        <a:pt x="672" y="106"/>
                      </a:lnTo>
                      <a:lnTo>
                        <a:pt x="650" y="94"/>
                      </a:lnTo>
                      <a:lnTo>
                        <a:pt x="632" y="76"/>
                      </a:lnTo>
                      <a:lnTo>
                        <a:pt x="632" y="76"/>
                      </a:lnTo>
                      <a:lnTo>
                        <a:pt x="624" y="70"/>
                      </a:lnTo>
                      <a:lnTo>
                        <a:pt x="615" y="64"/>
                      </a:lnTo>
                      <a:lnTo>
                        <a:pt x="593" y="58"/>
                      </a:lnTo>
                      <a:lnTo>
                        <a:pt x="593" y="58"/>
                      </a:lnTo>
                      <a:lnTo>
                        <a:pt x="543" y="50"/>
                      </a:lnTo>
                      <a:lnTo>
                        <a:pt x="493" y="42"/>
                      </a:lnTo>
                      <a:lnTo>
                        <a:pt x="469" y="36"/>
                      </a:lnTo>
                      <a:lnTo>
                        <a:pt x="446" y="28"/>
                      </a:lnTo>
                      <a:lnTo>
                        <a:pt x="422" y="18"/>
                      </a:lnTo>
                      <a:lnTo>
                        <a:pt x="398" y="2"/>
                      </a:lnTo>
                      <a:lnTo>
                        <a:pt x="398" y="2"/>
                      </a:lnTo>
                      <a:lnTo>
                        <a:pt x="392" y="0"/>
                      </a:lnTo>
                      <a:lnTo>
                        <a:pt x="382" y="0"/>
                      </a:lnTo>
                      <a:lnTo>
                        <a:pt x="382" y="0"/>
                      </a:lnTo>
                      <a:lnTo>
                        <a:pt x="366" y="2"/>
                      </a:lnTo>
                      <a:lnTo>
                        <a:pt x="344" y="6"/>
                      </a:lnTo>
                      <a:lnTo>
                        <a:pt x="320" y="14"/>
                      </a:lnTo>
                      <a:lnTo>
                        <a:pt x="298" y="22"/>
                      </a:lnTo>
                      <a:lnTo>
                        <a:pt x="277" y="32"/>
                      </a:lnTo>
                      <a:lnTo>
                        <a:pt x="259" y="44"/>
                      </a:lnTo>
                      <a:lnTo>
                        <a:pt x="245" y="54"/>
                      </a:lnTo>
                      <a:lnTo>
                        <a:pt x="235" y="64"/>
                      </a:lnTo>
                      <a:lnTo>
                        <a:pt x="235" y="64"/>
                      </a:lnTo>
                      <a:lnTo>
                        <a:pt x="225" y="82"/>
                      </a:lnTo>
                      <a:lnTo>
                        <a:pt x="217" y="90"/>
                      </a:lnTo>
                      <a:lnTo>
                        <a:pt x="211" y="96"/>
                      </a:lnTo>
                      <a:lnTo>
                        <a:pt x="203" y="102"/>
                      </a:lnTo>
                      <a:lnTo>
                        <a:pt x="195" y="106"/>
                      </a:lnTo>
                      <a:lnTo>
                        <a:pt x="185" y="108"/>
                      </a:lnTo>
                      <a:lnTo>
                        <a:pt x="177" y="109"/>
                      </a:lnTo>
                      <a:lnTo>
                        <a:pt x="177" y="109"/>
                      </a:lnTo>
                      <a:lnTo>
                        <a:pt x="163" y="108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33" y="98"/>
                      </a:lnTo>
                      <a:lnTo>
                        <a:pt x="121" y="98"/>
                      </a:lnTo>
                      <a:lnTo>
                        <a:pt x="121" y="98"/>
                      </a:lnTo>
                      <a:lnTo>
                        <a:pt x="114" y="98"/>
                      </a:lnTo>
                      <a:lnTo>
                        <a:pt x="106" y="100"/>
                      </a:lnTo>
                      <a:lnTo>
                        <a:pt x="100" y="102"/>
                      </a:lnTo>
                      <a:lnTo>
                        <a:pt x="94" y="106"/>
                      </a:lnTo>
                      <a:lnTo>
                        <a:pt x="82" y="117"/>
                      </a:lnTo>
                      <a:lnTo>
                        <a:pt x="74" y="133"/>
                      </a:lnTo>
                      <a:lnTo>
                        <a:pt x="74" y="1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85" name="Freeform 15">
                  <a:extLst>
                    <a:ext uri="{FF2B5EF4-FFF2-40B4-BE49-F238E27FC236}">
                      <a16:creationId xmlns:a16="http://schemas.microsoft.com/office/drawing/2014/main" id="{FD4FA0FB-7205-56EF-2BD8-52272CAC1C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000" y="4781550"/>
                  <a:ext cx="1730375" cy="2076450"/>
                </a:xfrm>
                <a:custGeom>
                  <a:avLst/>
                  <a:gdLst>
                    <a:gd name="T0" fmla="*/ 249 w 1090"/>
                    <a:gd name="T1" fmla="*/ 151 h 1308"/>
                    <a:gd name="T2" fmla="*/ 161 w 1090"/>
                    <a:gd name="T3" fmla="*/ 248 h 1308"/>
                    <a:gd name="T4" fmla="*/ 96 w 1090"/>
                    <a:gd name="T5" fmla="*/ 296 h 1308"/>
                    <a:gd name="T6" fmla="*/ 50 w 1090"/>
                    <a:gd name="T7" fmla="*/ 338 h 1308"/>
                    <a:gd name="T8" fmla="*/ 0 w 1090"/>
                    <a:gd name="T9" fmla="*/ 386 h 1308"/>
                    <a:gd name="T10" fmla="*/ 8 w 1090"/>
                    <a:gd name="T11" fmla="*/ 405 h 1308"/>
                    <a:gd name="T12" fmla="*/ 22 w 1090"/>
                    <a:gd name="T13" fmla="*/ 501 h 1308"/>
                    <a:gd name="T14" fmla="*/ 34 w 1090"/>
                    <a:gd name="T15" fmla="*/ 586 h 1308"/>
                    <a:gd name="T16" fmla="*/ 42 w 1090"/>
                    <a:gd name="T17" fmla="*/ 654 h 1308"/>
                    <a:gd name="T18" fmla="*/ 44 w 1090"/>
                    <a:gd name="T19" fmla="*/ 670 h 1308"/>
                    <a:gd name="T20" fmla="*/ 48 w 1090"/>
                    <a:gd name="T21" fmla="*/ 722 h 1308"/>
                    <a:gd name="T22" fmla="*/ 96 w 1090"/>
                    <a:gd name="T23" fmla="*/ 847 h 1308"/>
                    <a:gd name="T24" fmla="*/ 141 w 1090"/>
                    <a:gd name="T25" fmla="*/ 966 h 1308"/>
                    <a:gd name="T26" fmla="*/ 151 w 1090"/>
                    <a:gd name="T27" fmla="*/ 1020 h 1308"/>
                    <a:gd name="T28" fmla="*/ 187 w 1090"/>
                    <a:gd name="T29" fmla="*/ 1034 h 1308"/>
                    <a:gd name="T30" fmla="*/ 283 w 1090"/>
                    <a:gd name="T31" fmla="*/ 1042 h 1308"/>
                    <a:gd name="T32" fmla="*/ 402 w 1090"/>
                    <a:gd name="T33" fmla="*/ 1083 h 1308"/>
                    <a:gd name="T34" fmla="*/ 461 w 1090"/>
                    <a:gd name="T35" fmla="*/ 1141 h 1308"/>
                    <a:gd name="T36" fmla="*/ 487 w 1090"/>
                    <a:gd name="T37" fmla="*/ 1177 h 1308"/>
                    <a:gd name="T38" fmla="*/ 654 w 1090"/>
                    <a:gd name="T39" fmla="*/ 1250 h 1308"/>
                    <a:gd name="T40" fmla="*/ 813 w 1090"/>
                    <a:gd name="T41" fmla="*/ 1308 h 1308"/>
                    <a:gd name="T42" fmla="*/ 845 w 1090"/>
                    <a:gd name="T43" fmla="*/ 1300 h 1308"/>
                    <a:gd name="T44" fmla="*/ 853 w 1090"/>
                    <a:gd name="T45" fmla="*/ 1278 h 1308"/>
                    <a:gd name="T46" fmla="*/ 843 w 1090"/>
                    <a:gd name="T47" fmla="*/ 1244 h 1308"/>
                    <a:gd name="T48" fmla="*/ 805 w 1090"/>
                    <a:gd name="T49" fmla="*/ 1225 h 1308"/>
                    <a:gd name="T50" fmla="*/ 764 w 1090"/>
                    <a:gd name="T51" fmla="*/ 1171 h 1308"/>
                    <a:gd name="T52" fmla="*/ 762 w 1090"/>
                    <a:gd name="T53" fmla="*/ 1117 h 1308"/>
                    <a:gd name="T54" fmla="*/ 762 w 1090"/>
                    <a:gd name="T55" fmla="*/ 1032 h 1308"/>
                    <a:gd name="T56" fmla="*/ 740 w 1090"/>
                    <a:gd name="T57" fmla="*/ 950 h 1308"/>
                    <a:gd name="T58" fmla="*/ 744 w 1090"/>
                    <a:gd name="T59" fmla="*/ 889 h 1308"/>
                    <a:gd name="T60" fmla="*/ 885 w 1090"/>
                    <a:gd name="T61" fmla="*/ 664 h 1308"/>
                    <a:gd name="T62" fmla="*/ 1090 w 1090"/>
                    <a:gd name="T63" fmla="*/ 380 h 1308"/>
                    <a:gd name="T64" fmla="*/ 1030 w 1090"/>
                    <a:gd name="T65" fmla="*/ 334 h 1308"/>
                    <a:gd name="T66" fmla="*/ 992 w 1090"/>
                    <a:gd name="T67" fmla="*/ 322 h 1308"/>
                    <a:gd name="T68" fmla="*/ 943 w 1090"/>
                    <a:gd name="T69" fmla="*/ 324 h 1308"/>
                    <a:gd name="T70" fmla="*/ 923 w 1090"/>
                    <a:gd name="T71" fmla="*/ 336 h 1308"/>
                    <a:gd name="T72" fmla="*/ 883 w 1090"/>
                    <a:gd name="T73" fmla="*/ 372 h 1308"/>
                    <a:gd name="T74" fmla="*/ 837 w 1090"/>
                    <a:gd name="T75" fmla="*/ 380 h 1308"/>
                    <a:gd name="T76" fmla="*/ 690 w 1090"/>
                    <a:gd name="T77" fmla="*/ 362 h 1308"/>
                    <a:gd name="T78" fmla="*/ 571 w 1090"/>
                    <a:gd name="T79" fmla="*/ 338 h 1308"/>
                    <a:gd name="T80" fmla="*/ 539 w 1090"/>
                    <a:gd name="T81" fmla="*/ 304 h 1308"/>
                    <a:gd name="T82" fmla="*/ 551 w 1090"/>
                    <a:gd name="T83" fmla="*/ 248 h 1308"/>
                    <a:gd name="T84" fmla="*/ 573 w 1090"/>
                    <a:gd name="T85" fmla="*/ 221 h 1308"/>
                    <a:gd name="T86" fmla="*/ 624 w 1090"/>
                    <a:gd name="T87" fmla="*/ 173 h 1308"/>
                    <a:gd name="T88" fmla="*/ 551 w 1090"/>
                    <a:gd name="T89" fmla="*/ 137 h 1308"/>
                    <a:gd name="T90" fmla="*/ 487 w 1090"/>
                    <a:gd name="T91" fmla="*/ 117 h 1308"/>
                    <a:gd name="T92" fmla="*/ 461 w 1090"/>
                    <a:gd name="T93" fmla="*/ 58 h 1308"/>
                    <a:gd name="T94" fmla="*/ 446 w 1090"/>
                    <a:gd name="T95" fmla="*/ 10 h 1308"/>
                    <a:gd name="T96" fmla="*/ 428 w 1090"/>
                    <a:gd name="T97" fmla="*/ 0 h 1308"/>
                    <a:gd name="T98" fmla="*/ 354 w 1090"/>
                    <a:gd name="T99" fmla="*/ 22 h 1308"/>
                    <a:gd name="T100" fmla="*/ 318 w 1090"/>
                    <a:gd name="T101" fmla="*/ 65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308">
                      <a:moveTo>
                        <a:pt x="296" y="95"/>
                      </a:moveTo>
                      <a:lnTo>
                        <a:pt x="296" y="95"/>
                      </a:lnTo>
                      <a:lnTo>
                        <a:pt x="273" y="123"/>
                      </a:lnTo>
                      <a:lnTo>
                        <a:pt x="249" y="151"/>
                      </a:lnTo>
                      <a:lnTo>
                        <a:pt x="249" y="151"/>
                      </a:lnTo>
                      <a:lnTo>
                        <a:pt x="217" y="191"/>
                      </a:lnTo>
                      <a:lnTo>
                        <a:pt x="181" y="228"/>
                      </a:lnTo>
                      <a:lnTo>
                        <a:pt x="161" y="248"/>
                      </a:lnTo>
                      <a:lnTo>
                        <a:pt x="141" y="264"/>
                      </a:lnTo>
                      <a:lnTo>
                        <a:pt x="120" y="280"/>
                      </a:lnTo>
                      <a:lnTo>
                        <a:pt x="96" y="296"/>
                      </a:lnTo>
                      <a:lnTo>
                        <a:pt x="96" y="296"/>
                      </a:lnTo>
                      <a:lnTo>
                        <a:pt x="84" y="304"/>
                      </a:lnTo>
                      <a:lnTo>
                        <a:pt x="74" y="314"/>
                      </a:lnTo>
                      <a:lnTo>
                        <a:pt x="50" y="338"/>
                      </a:lnTo>
                      <a:lnTo>
                        <a:pt x="50" y="338"/>
                      </a:lnTo>
                      <a:lnTo>
                        <a:pt x="36" y="356"/>
                      </a:lnTo>
                      <a:lnTo>
                        <a:pt x="18" y="374"/>
                      </a:lnTo>
                      <a:lnTo>
                        <a:pt x="18" y="374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0" y="388"/>
                      </a:lnTo>
                      <a:lnTo>
                        <a:pt x="0" y="388"/>
                      </a:lnTo>
                      <a:lnTo>
                        <a:pt x="8" y="405"/>
                      </a:lnTo>
                      <a:lnTo>
                        <a:pt x="14" y="429"/>
                      </a:lnTo>
                      <a:lnTo>
                        <a:pt x="14" y="429"/>
                      </a:lnTo>
                      <a:lnTo>
                        <a:pt x="18" y="465"/>
                      </a:lnTo>
                      <a:lnTo>
                        <a:pt x="22" y="501"/>
                      </a:lnTo>
                      <a:lnTo>
                        <a:pt x="22" y="501"/>
                      </a:lnTo>
                      <a:lnTo>
                        <a:pt x="28" y="557"/>
                      </a:lnTo>
                      <a:lnTo>
                        <a:pt x="28" y="557"/>
                      </a:lnTo>
                      <a:lnTo>
                        <a:pt x="34" y="586"/>
                      </a:lnTo>
                      <a:lnTo>
                        <a:pt x="34" y="586"/>
                      </a:lnTo>
                      <a:lnTo>
                        <a:pt x="40" y="618"/>
                      </a:lnTo>
                      <a:lnTo>
                        <a:pt x="42" y="636"/>
                      </a:lnTo>
                      <a:lnTo>
                        <a:pt x="42" y="654"/>
                      </a:lnTo>
                      <a:lnTo>
                        <a:pt x="42" y="654"/>
                      </a:lnTo>
                      <a:lnTo>
                        <a:pt x="42" y="662"/>
                      </a:lnTo>
                      <a:lnTo>
                        <a:pt x="42" y="662"/>
                      </a:lnTo>
                      <a:lnTo>
                        <a:pt x="44" y="670"/>
                      </a:lnTo>
                      <a:lnTo>
                        <a:pt x="42" y="678"/>
                      </a:lnTo>
                      <a:lnTo>
                        <a:pt x="42" y="678"/>
                      </a:lnTo>
                      <a:lnTo>
                        <a:pt x="44" y="700"/>
                      </a:lnTo>
                      <a:lnTo>
                        <a:pt x="48" y="722"/>
                      </a:lnTo>
                      <a:lnTo>
                        <a:pt x="54" y="741"/>
                      </a:lnTo>
                      <a:lnTo>
                        <a:pt x="60" y="763"/>
                      </a:lnTo>
                      <a:lnTo>
                        <a:pt x="76" y="805"/>
                      </a:lnTo>
                      <a:lnTo>
                        <a:pt x="96" y="847"/>
                      </a:lnTo>
                      <a:lnTo>
                        <a:pt x="96" y="847"/>
                      </a:lnTo>
                      <a:lnTo>
                        <a:pt x="112" y="885"/>
                      </a:lnTo>
                      <a:lnTo>
                        <a:pt x="127" y="924"/>
                      </a:lnTo>
                      <a:lnTo>
                        <a:pt x="141" y="966"/>
                      </a:lnTo>
                      <a:lnTo>
                        <a:pt x="147" y="986"/>
                      </a:lnTo>
                      <a:lnTo>
                        <a:pt x="151" y="1008"/>
                      </a:lnTo>
                      <a:lnTo>
                        <a:pt x="151" y="1008"/>
                      </a:lnTo>
                      <a:lnTo>
                        <a:pt x="151" y="1020"/>
                      </a:lnTo>
                      <a:lnTo>
                        <a:pt x="151" y="1020"/>
                      </a:lnTo>
                      <a:lnTo>
                        <a:pt x="157" y="1024"/>
                      </a:lnTo>
                      <a:lnTo>
                        <a:pt x="165" y="1028"/>
                      </a:lnTo>
                      <a:lnTo>
                        <a:pt x="187" y="1034"/>
                      </a:lnTo>
                      <a:lnTo>
                        <a:pt x="213" y="1036"/>
                      </a:lnTo>
                      <a:lnTo>
                        <a:pt x="251" y="1038"/>
                      </a:lnTo>
                      <a:lnTo>
                        <a:pt x="251" y="1038"/>
                      </a:lnTo>
                      <a:lnTo>
                        <a:pt x="283" y="1042"/>
                      </a:lnTo>
                      <a:lnTo>
                        <a:pt x="314" y="1048"/>
                      </a:lnTo>
                      <a:lnTo>
                        <a:pt x="346" y="1056"/>
                      </a:lnTo>
                      <a:lnTo>
                        <a:pt x="376" y="1067"/>
                      </a:lnTo>
                      <a:lnTo>
                        <a:pt x="402" y="1083"/>
                      </a:lnTo>
                      <a:lnTo>
                        <a:pt x="428" y="1103"/>
                      </a:lnTo>
                      <a:lnTo>
                        <a:pt x="440" y="1115"/>
                      </a:lnTo>
                      <a:lnTo>
                        <a:pt x="452" y="1127"/>
                      </a:lnTo>
                      <a:lnTo>
                        <a:pt x="461" y="1141"/>
                      </a:lnTo>
                      <a:lnTo>
                        <a:pt x="471" y="1157"/>
                      </a:lnTo>
                      <a:lnTo>
                        <a:pt x="471" y="1157"/>
                      </a:lnTo>
                      <a:lnTo>
                        <a:pt x="479" y="1167"/>
                      </a:lnTo>
                      <a:lnTo>
                        <a:pt x="487" y="1177"/>
                      </a:lnTo>
                      <a:lnTo>
                        <a:pt x="497" y="1185"/>
                      </a:lnTo>
                      <a:lnTo>
                        <a:pt x="509" y="1191"/>
                      </a:lnTo>
                      <a:lnTo>
                        <a:pt x="509" y="1191"/>
                      </a:lnTo>
                      <a:lnTo>
                        <a:pt x="654" y="1250"/>
                      </a:lnTo>
                      <a:lnTo>
                        <a:pt x="801" y="1306"/>
                      </a:lnTo>
                      <a:lnTo>
                        <a:pt x="801" y="1306"/>
                      </a:lnTo>
                      <a:lnTo>
                        <a:pt x="807" y="1306"/>
                      </a:lnTo>
                      <a:lnTo>
                        <a:pt x="813" y="1308"/>
                      </a:lnTo>
                      <a:lnTo>
                        <a:pt x="813" y="1308"/>
                      </a:lnTo>
                      <a:lnTo>
                        <a:pt x="825" y="1306"/>
                      </a:lnTo>
                      <a:lnTo>
                        <a:pt x="837" y="1304"/>
                      </a:lnTo>
                      <a:lnTo>
                        <a:pt x="845" y="1300"/>
                      </a:lnTo>
                      <a:lnTo>
                        <a:pt x="849" y="1296"/>
                      </a:lnTo>
                      <a:lnTo>
                        <a:pt x="849" y="1296"/>
                      </a:lnTo>
                      <a:lnTo>
                        <a:pt x="853" y="1286"/>
                      </a:lnTo>
                      <a:lnTo>
                        <a:pt x="853" y="1278"/>
                      </a:lnTo>
                      <a:lnTo>
                        <a:pt x="855" y="1268"/>
                      </a:lnTo>
                      <a:lnTo>
                        <a:pt x="853" y="1260"/>
                      </a:lnTo>
                      <a:lnTo>
                        <a:pt x="849" y="1252"/>
                      </a:lnTo>
                      <a:lnTo>
                        <a:pt x="843" y="1244"/>
                      </a:lnTo>
                      <a:lnTo>
                        <a:pt x="835" y="1238"/>
                      </a:lnTo>
                      <a:lnTo>
                        <a:pt x="823" y="1234"/>
                      </a:lnTo>
                      <a:lnTo>
                        <a:pt x="823" y="1234"/>
                      </a:lnTo>
                      <a:lnTo>
                        <a:pt x="805" y="1225"/>
                      </a:lnTo>
                      <a:lnTo>
                        <a:pt x="789" y="1215"/>
                      </a:lnTo>
                      <a:lnTo>
                        <a:pt x="780" y="1201"/>
                      </a:lnTo>
                      <a:lnTo>
                        <a:pt x="770" y="1187"/>
                      </a:lnTo>
                      <a:lnTo>
                        <a:pt x="764" y="1171"/>
                      </a:lnTo>
                      <a:lnTo>
                        <a:pt x="762" y="1153"/>
                      </a:lnTo>
                      <a:lnTo>
                        <a:pt x="760" y="1135"/>
                      </a:lnTo>
                      <a:lnTo>
                        <a:pt x="762" y="1117"/>
                      </a:lnTo>
                      <a:lnTo>
                        <a:pt x="762" y="1117"/>
                      </a:lnTo>
                      <a:lnTo>
                        <a:pt x="764" y="1095"/>
                      </a:lnTo>
                      <a:lnTo>
                        <a:pt x="764" y="1073"/>
                      </a:lnTo>
                      <a:lnTo>
                        <a:pt x="764" y="1054"/>
                      </a:lnTo>
                      <a:lnTo>
                        <a:pt x="762" y="1032"/>
                      </a:lnTo>
                      <a:lnTo>
                        <a:pt x="758" y="1012"/>
                      </a:lnTo>
                      <a:lnTo>
                        <a:pt x="754" y="990"/>
                      </a:lnTo>
                      <a:lnTo>
                        <a:pt x="740" y="950"/>
                      </a:lnTo>
                      <a:lnTo>
                        <a:pt x="740" y="950"/>
                      </a:lnTo>
                      <a:lnTo>
                        <a:pt x="736" y="934"/>
                      </a:lnTo>
                      <a:lnTo>
                        <a:pt x="736" y="918"/>
                      </a:lnTo>
                      <a:lnTo>
                        <a:pt x="740" y="902"/>
                      </a:lnTo>
                      <a:lnTo>
                        <a:pt x="744" y="889"/>
                      </a:lnTo>
                      <a:lnTo>
                        <a:pt x="744" y="889"/>
                      </a:lnTo>
                      <a:lnTo>
                        <a:pt x="813" y="775"/>
                      </a:lnTo>
                      <a:lnTo>
                        <a:pt x="849" y="720"/>
                      </a:lnTo>
                      <a:lnTo>
                        <a:pt x="885" y="664"/>
                      </a:lnTo>
                      <a:lnTo>
                        <a:pt x="885" y="664"/>
                      </a:lnTo>
                      <a:lnTo>
                        <a:pt x="935" y="592"/>
                      </a:lnTo>
                      <a:lnTo>
                        <a:pt x="984" y="523"/>
                      </a:lnTo>
                      <a:lnTo>
                        <a:pt x="1090" y="380"/>
                      </a:lnTo>
                      <a:lnTo>
                        <a:pt x="1090" y="380"/>
                      </a:lnTo>
                      <a:lnTo>
                        <a:pt x="1070" y="364"/>
                      </a:lnTo>
                      <a:lnTo>
                        <a:pt x="1050" y="348"/>
                      </a:lnTo>
                      <a:lnTo>
                        <a:pt x="1030" y="334"/>
                      </a:lnTo>
                      <a:lnTo>
                        <a:pt x="1020" y="330"/>
                      </a:lnTo>
                      <a:lnTo>
                        <a:pt x="1008" y="326"/>
                      </a:lnTo>
                      <a:lnTo>
                        <a:pt x="1008" y="326"/>
                      </a:lnTo>
                      <a:lnTo>
                        <a:pt x="992" y="322"/>
                      </a:lnTo>
                      <a:lnTo>
                        <a:pt x="972" y="320"/>
                      </a:lnTo>
                      <a:lnTo>
                        <a:pt x="972" y="320"/>
                      </a:lnTo>
                      <a:lnTo>
                        <a:pt x="956" y="322"/>
                      </a:lnTo>
                      <a:lnTo>
                        <a:pt x="943" y="324"/>
                      </a:lnTo>
                      <a:lnTo>
                        <a:pt x="931" y="330"/>
                      </a:lnTo>
                      <a:lnTo>
                        <a:pt x="927" y="332"/>
                      </a:lnTo>
                      <a:lnTo>
                        <a:pt x="923" y="336"/>
                      </a:lnTo>
                      <a:lnTo>
                        <a:pt x="923" y="336"/>
                      </a:lnTo>
                      <a:lnTo>
                        <a:pt x="913" y="348"/>
                      </a:lnTo>
                      <a:lnTo>
                        <a:pt x="903" y="358"/>
                      </a:lnTo>
                      <a:lnTo>
                        <a:pt x="893" y="366"/>
                      </a:lnTo>
                      <a:lnTo>
                        <a:pt x="883" y="372"/>
                      </a:lnTo>
                      <a:lnTo>
                        <a:pt x="871" y="376"/>
                      </a:lnTo>
                      <a:lnTo>
                        <a:pt x="861" y="378"/>
                      </a:lnTo>
                      <a:lnTo>
                        <a:pt x="837" y="380"/>
                      </a:lnTo>
                      <a:lnTo>
                        <a:pt x="837" y="380"/>
                      </a:lnTo>
                      <a:lnTo>
                        <a:pt x="817" y="380"/>
                      </a:lnTo>
                      <a:lnTo>
                        <a:pt x="795" y="376"/>
                      </a:lnTo>
                      <a:lnTo>
                        <a:pt x="795" y="376"/>
                      </a:lnTo>
                      <a:lnTo>
                        <a:pt x="690" y="362"/>
                      </a:lnTo>
                      <a:lnTo>
                        <a:pt x="638" y="354"/>
                      </a:lnTo>
                      <a:lnTo>
                        <a:pt x="585" y="344"/>
                      </a:lnTo>
                      <a:lnTo>
                        <a:pt x="585" y="344"/>
                      </a:lnTo>
                      <a:lnTo>
                        <a:pt x="571" y="338"/>
                      </a:lnTo>
                      <a:lnTo>
                        <a:pt x="555" y="328"/>
                      </a:lnTo>
                      <a:lnTo>
                        <a:pt x="545" y="316"/>
                      </a:lnTo>
                      <a:lnTo>
                        <a:pt x="541" y="310"/>
                      </a:lnTo>
                      <a:lnTo>
                        <a:pt x="539" y="304"/>
                      </a:lnTo>
                      <a:lnTo>
                        <a:pt x="539" y="304"/>
                      </a:lnTo>
                      <a:lnTo>
                        <a:pt x="539" y="286"/>
                      </a:lnTo>
                      <a:lnTo>
                        <a:pt x="543" y="266"/>
                      </a:lnTo>
                      <a:lnTo>
                        <a:pt x="551" y="248"/>
                      </a:lnTo>
                      <a:lnTo>
                        <a:pt x="561" y="232"/>
                      </a:lnTo>
                      <a:lnTo>
                        <a:pt x="561" y="232"/>
                      </a:lnTo>
                      <a:lnTo>
                        <a:pt x="567" y="227"/>
                      </a:lnTo>
                      <a:lnTo>
                        <a:pt x="573" y="221"/>
                      </a:lnTo>
                      <a:lnTo>
                        <a:pt x="589" y="209"/>
                      </a:lnTo>
                      <a:lnTo>
                        <a:pt x="623" y="191"/>
                      </a:lnTo>
                      <a:lnTo>
                        <a:pt x="623" y="191"/>
                      </a:lnTo>
                      <a:lnTo>
                        <a:pt x="624" y="173"/>
                      </a:lnTo>
                      <a:lnTo>
                        <a:pt x="624" y="173"/>
                      </a:lnTo>
                      <a:lnTo>
                        <a:pt x="587" y="153"/>
                      </a:lnTo>
                      <a:lnTo>
                        <a:pt x="569" y="143"/>
                      </a:lnTo>
                      <a:lnTo>
                        <a:pt x="551" y="137"/>
                      </a:lnTo>
                      <a:lnTo>
                        <a:pt x="551" y="137"/>
                      </a:lnTo>
                      <a:lnTo>
                        <a:pt x="523" y="129"/>
                      </a:lnTo>
                      <a:lnTo>
                        <a:pt x="503" y="123"/>
                      </a:lnTo>
                      <a:lnTo>
                        <a:pt x="487" y="117"/>
                      </a:lnTo>
                      <a:lnTo>
                        <a:pt x="477" y="107"/>
                      </a:lnTo>
                      <a:lnTo>
                        <a:pt x="471" y="95"/>
                      </a:lnTo>
                      <a:lnTo>
                        <a:pt x="465" y="79"/>
                      </a:lnTo>
                      <a:lnTo>
                        <a:pt x="461" y="58"/>
                      </a:lnTo>
                      <a:lnTo>
                        <a:pt x="457" y="30"/>
                      </a:lnTo>
                      <a:lnTo>
                        <a:pt x="457" y="30"/>
                      </a:lnTo>
                      <a:lnTo>
                        <a:pt x="454" y="20"/>
                      </a:lnTo>
                      <a:lnTo>
                        <a:pt x="446" y="10"/>
                      </a:lnTo>
                      <a:lnTo>
                        <a:pt x="436" y="4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04" y="8"/>
                      </a:lnTo>
                      <a:lnTo>
                        <a:pt x="378" y="16"/>
                      </a:lnTo>
                      <a:lnTo>
                        <a:pt x="354" y="22"/>
                      </a:lnTo>
                      <a:lnTo>
                        <a:pt x="330" y="32"/>
                      </a:lnTo>
                      <a:lnTo>
                        <a:pt x="330" y="32"/>
                      </a:lnTo>
                      <a:lnTo>
                        <a:pt x="326" y="50"/>
                      </a:lnTo>
                      <a:lnTo>
                        <a:pt x="318" y="65"/>
                      </a:lnTo>
                      <a:lnTo>
                        <a:pt x="308" y="79"/>
                      </a:lnTo>
                      <a:lnTo>
                        <a:pt x="296" y="95"/>
                      </a:lnTo>
                      <a:lnTo>
                        <a:pt x="296" y="9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86" name="Freeform 16">
                  <a:extLst>
                    <a:ext uri="{FF2B5EF4-FFF2-40B4-BE49-F238E27FC236}">
                      <a16:creationId xmlns:a16="http://schemas.microsoft.com/office/drawing/2014/main" id="{3CD88EF2-9EBD-B286-A72F-39B0BA28AF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2200" y="5203825"/>
                  <a:ext cx="1749425" cy="1533525"/>
                </a:xfrm>
                <a:custGeom>
                  <a:avLst/>
                  <a:gdLst>
                    <a:gd name="T0" fmla="*/ 698 w 1102"/>
                    <a:gd name="T1" fmla="*/ 217 h 966"/>
                    <a:gd name="T2" fmla="*/ 636 w 1102"/>
                    <a:gd name="T3" fmla="*/ 225 h 966"/>
                    <a:gd name="T4" fmla="*/ 583 w 1102"/>
                    <a:gd name="T5" fmla="*/ 203 h 966"/>
                    <a:gd name="T6" fmla="*/ 547 w 1102"/>
                    <a:gd name="T7" fmla="*/ 151 h 966"/>
                    <a:gd name="T8" fmla="*/ 523 w 1102"/>
                    <a:gd name="T9" fmla="*/ 42 h 966"/>
                    <a:gd name="T10" fmla="*/ 517 w 1102"/>
                    <a:gd name="T11" fmla="*/ 4 h 966"/>
                    <a:gd name="T12" fmla="*/ 479 w 1102"/>
                    <a:gd name="T13" fmla="*/ 0 h 966"/>
                    <a:gd name="T14" fmla="*/ 394 w 1102"/>
                    <a:gd name="T15" fmla="*/ 4 h 966"/>
                    <a:gd name="T16" fmla="*/ 358 w 1102"/>
                    <a:gd name="T17" fmla="*/ 0 h 966"/>
                    <a:gd name="T18" fmla="*/ 350 w 1102"/>
                    <a:gd name="T19" fmla="*/ 12 h 966"/>
                    <a:gd name="T20" fmla="*/ 302 w 1102"/>
                    <a:gd name="T21" fmla="*/ 56 h 966"/>
                    <a:gd name="T22" fmla="*/ 225 w 1102"/>
                    <a:gd name="T23" fmla="*/ 72 h 966"/>
                    <a:gd name="T24" fmla="*/ 213 w 1102"/>
                    <a:gd name="T25" fmla="*/ 72 h 966"/>
                    <a:gd name="T26" fmla="*/ 153 w 1102"/>
                    <a:gd name="T27" fmla="*/ 96 h 966"/>
                    <a:gd name="T28" fmla="*/ 135 w 1102"/>
                    <a:gd name="T29" fmla="*/ 128 h 966"/>
                    <a:gd name="T30" fmla="*/ 131 w 1102"/>
                    <a:gd name="T31" fmla="*/ 175 h 966"/>
                    <a:gd name="T32" fmla="*/ 98 w 1102"/>
                    <a:gd name="T33" fmla="*/ 247 h 966"/>
                    <a:gd name="T34" fmla="*/ 52 w 1102"/>
                    <a:gd name="T35" fmla="*/ 298 h 966"/>
                    <a:gd name="T36" fmla="*/ 0 w 1102"/>
                    <a:gd name="T37" fmla="*/ 358 h 966"/>
                    <a:gd name="T38" fmla="*/ 20 w 1102"/>
                    <a:gd name="T39" fmla="*/ 372 h 966"/>
                    <a:gd name="T40" fmla="*/ 58 w 1102"/>
                    <a:gd name="T41" fmla="*/ 436 h 966"/>
                    <a:gd name="T42" fmla="*/ 66 w 1102"/>
                    <a:gd name="T43" fmla="*/ 489 h 966"/>
                    <a:gd name="T44" fmla="*/ 88 w 1102"/>
                    <a:gd name="T45" fmla="*/ 507 h 966"/>
                    <a:gd name="T46" fmla="*/ 139 w 1102"/>
                    <a:gd name="T47" fmla="*/ 549 h 966"/>
                    <a:gd name="T48" fmla="*/ 167 w 1102"/>
                    <a:gd name="T49" fmla="*/ 589 h 966"/>
                    <a:gd name="T50" fmla="*/ 181 w 1102"/>
                    <a:gd name="T51" fmla="*/ 642 h 966"/>
                    <a:gd name="T52" fmla="*/ 207 w 1102"/>
                    <a:gd name="T53" fmla="*/ 716 h 966"/>
                    <a:gd name="T54" fmla="*/ 271 w 1102"/>
                    <a:gd name="T55" fmla="*/ 790 h 966"/>
                    <a:gd name="T56" fmla="*/ 348 w 1102"/>
                    <a:gd name="T57" fmla="*/ 811 h 966"/>
                    <a:gd name="T58" fmla="*/ 366 w 1102"/>
                    <a:gd name="T59" fmla="*/ 933 h 966"/>
                    <a:gd name="T60" fmla="*/ 400 w 1102"/>
                    <a:gd name="T61" fmla="*/ 929 h 966"/>
                    <a:gd name="T62" fmla="*/ 453 w 1102"/>
                    <a:gd name="T63" fmla="*/ 966 h 966"/>
                    <a:gd name="T64" fmla="*/ 475 w 1102"/>
                    <a:gd name="T65" fmla="*/ 937 h 966"/>
                    <a:gd name="T66" fmla="*/ 563 w 1102"/>
                    <a:gd name="T67" fmla="*/ 833 h 966"/>
                    <a:gd name="T68" fmla="*/ 620 w 1102"/>
                    <a:gd name="T69" fmla="*/ 805 h 966"/>
                    <a:gd name="T70" fmla="*/ 688 w 1102"/>
                    <a:gd name="T71" fmla="*/ 795 h 966"/>
                    <a:gd name="T72" fmla="*/ 726 w 1102"/>
                    <a:gd name="T73" fmla="*/ 797 h 966"/>
                    <a:gd name="T74" fmla="*/ 752 w 1102"/>
                    <a:gd name="T75" fmla="*/ 797 h 966"/>
                    <a:gd name="T76" fmla="*/ 807 w 1102"/>
                    <a:gd name="T77" fmla="*/ 817 h 966"/>
                    <a:gd name="T78" fmla="*/ 845 w 1102"/>
                    <a:gd name="T79" fmla="*/ 843 h 966"/>
                    <a:gd name="T80" fmla="*/ 881 w 1102"/>
                    <a:gd name="T81" fmla="*/ 847 h 966"/>
                    <a:gd name="T82" fmla="*/ 915 w 1102"/>
                    <a:gd name="T83" fmla="*/ 829 h 966"/>
                    <a:gd name="T84" fmla="*/ 933 w 1102"/>
                    <a:gd name="T85" fmla="*/ 799 h 966"/>
                    <a:gd name="T86" fmla="*/ 1098 w 1102"/>
                    <a:gd name="T87" fmla="*/ 760 h 966"/>
                    <a:gd name="T88" fmla="*/ 1092 w 1102"/>
                    <a:gd name="T89" fmla="*/ 702 h 966"/>
                    <a:gd name="T90" fmla="*/ 1020 w 1102"/>
                    <a:gd name="T91" fmla="*/ 525 h 966"/>
                    <a:gd name="T92" fmla="*/ 996 w 1102"/>
                    <a:gd name="T93" fmla="*/ 434 h 966"/>
                    <a:gd name="T94" fmla="*/ 992 w 1102"/>
                    <a:gd name="T95" fmla="*/ 362 h 966"/>
                    <a:gd name="T96" fmla="*/ 978 w 1102"/>
                    <a:gd name="T97" fmla="*/ 296 h 966"/>
                    <a:gd name="T98" fmla="*/ 962 w 1102"/>
                    <a:gd name="T99" fmla="*/ 151 h 966"/>
                    <a:gd name="T100" fmla="*/ 791 w 1102"/>
                    <a:gd name="T101" fmla="*/ 189 h 9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02" h="966">
                      <a:moveTo>
                        <a:pt x="791" y="189"/>
                      </a:moveTo>
                      <a:lnTo>
                        <a:pt x="791" y="189"/>
                      </a:lnTo>
                      <a:lnTo>
                        <a:pt x="698" y="217"/>
                      </a:lnTo>
                      <a:lnTo>
                        <a:pt x="698" y="217"/>
                      </a:lnTo>
                      <a:lnTo>
                        <a:pt x="672" y="225"/>
                      </a:lnTo>
                      <a:lnTo>
                        <a:pt x="650" y="227"/>
                      </a:lnTo>
                      <a:lnTo>
                        <a:pt x="650" y="227"/>
                      </a:lnTo>
                      <a:lnTo>
                        <a:pt x="636" y="225"/>
                      </a:lnTo>
                      <a:lnTo>
                        <a:pt x="622" y="223"/>
                      </a:lnTo>
                      <a:lnTo>
                        <a:pt x="611" y="219"/>
                      </a:lnTo>
                      <a:lnTo>
                        <a:pt x="597" y="211"/>
                      </a:lnTo>
                      <a:lnTo>
                        <a:pt x="583" y="203"/>
                      </a:lnTo>
                      <a:lnTo>
                        <a:pt x="569" y="189"/>
                      </a:lnTo>
                      <a:lnTo>
                        <a:pt x="559" y="173"/>
                      </a:lnTo>
                      <a:lnTo>
                        <a:pt x="547" y="151"/>
                      </a:lnTo>
                      <a:lnTo>
                        <a:pt x="547" y="151"/>
                      </a:lnTo>
                      <a:lnTo>
                        <a:pt x="537" y="124"/>
                      </a:lnTo>
                      <a:lnTo>
                        <a:pt x="531" y="96"/>
                      </a:lnTo>
                      <a:lnTo>
                        <a:pt x="527" y="68"/>
                      </a:lnTo>
                      <a:lnTo>
                        <a:pt x="523" y="42"/>
                      </a:lnTo>
                      <a:lnTo>
                        <a:pt x="523" y="42"/>
                      </a:lnTo>
                      <a:lnTo>
                        <a:pt x="519" y="14"/>
                      </a:lnTo>
                      <a:lnTo>
                        <a:pt x="517" y="4"/>
                      </a:lnTo>
                      <a:lnTo>
                        <a:pt x="517" y="4"/>
                      </a:lnTo>
                      <a:lnTo>
                        <a:pt x="507" y="2"/>
                      </a:lnTo>
                      <a:lnTo>
                        <a:pt x="483" y="0"/>
                      </a:lnTo>
                      <a:lnTo>
                        <a:pt x="479" y="0"/>
                      </a:lnTo>
                      <a:lnTo>
                        <a:pt x="479" y="0"/>
                      </a:lnTo>
                      <a:lnTo>
                        <a:pt x="440" y="2"/>
                      </a:lnTo>
                      <a:lnTo>
                        <a:pt x="440" y="2"/>
                      </a:lnTo>
                      <a:lnTo>
                        <a:pt x="394" y="4"/>
                      </a:lnTo>
                      <a:lnTo>
                        <a:pt x="394" y="4"/>
                      </a:lnTo>
                      <a:lnTo>
                        <a:pt x="382" y="2"/>
                      </a:lnTo>
                      <a:lnTo>
                        <a:pt x="382" y="2"/>
                      </a:lnTo>
                      <a:lnTo>
                        <a:pt x="358" y="0"/>
                      </a:lnTo>
                      <a:lnTo>
                        <a:pt x="358" y="0"/>
                      </a:lnTo>
                      <a:lnTo>
                        <a:pt x="354" y="2"/>
                      </a:lnTo>
                      <a:lnTo>
                        <a:pt x="354" y="2"/>
                      </a:lnTo>
                      <a:lnTo>
                        <a:pt x="350" y="12"/>
                      </a:lnTo>
                      <a:lnTo>
                        <a:pt x="350" y="12"/>
                      </a:lnTo>
                      <a:lnTo>
                        <a:pt x="342" y="22"/>
                      </a:lnTo>
                      <a:lnTo>
                        <a:pt x="336" y="32"/>
                      </a:lnTo>
                      <a:lnTo>
                        <a:pt x="318" y="46"/>
                      </a:lnTo>
                      <a:lnTo>
                        <a:pt x="302" y="56"/>
                      </a:lnTo>
                      <a:lnTo>
                        <a:pt x="285" y="64"/>
                      </a:lnTo>
                      <a:lnTo>
                        <a:pt x="267" y="68"/>
                      </a:lnTo>
                      <a:lnTo>
                        <a:pt x="251" y="70"/>
                      </a:lnTo>
                      <a:lnTo>
                        <a:pt x="225" y="72"/>
                      </a:lnTo>
                      <a:lnTo>
                        <a:pt x="225" y="72"/>
                      </a:lnTo>
                      <a:lnTo>
                        <a:pt x="215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153" y="96"/>
                      </a:lnTo>
                      <a:lnTo>
                        <a:pt x="153" y="96"/>
                      </a:lnTo>
                      <a:lnTo>
                        <a:pt x="153" y="98"/>
                      </a:lnTo>
                      <a:lnTo>
                        <a:pt x="153" y="98"/>
                      </a:lnTo>
                      <a:lnTo>
                        <a:pt x="141" y="112"/>
                      </a:lnTo>
                      <a:lnTo>
                        <a:pt x="135" y="128"/>
                      </a:lnTo>
                      <a:lnTo>
                        <a:pt x="131" y="145"/>
                      </a:lnTo>
                      <a:lnTo>
                        <a:pt x="131" y="165"/>
                      </a:lnTo>
                      <a:lnTo>
                        <a:pt x="131" y="165"/>
                      </a:lnTo>
                      <a:lnTo>
                        <a:pt x="131" y="175"/>
                      </a:lnTo>
                      <a:lnTo>
                        <a:pt x="131" y="185"/>
                      </a:lnTo>
                      <a:lnTo>
                        <a:pt x="125" y="203"/>
                      </a:lnTo>
                      <a:lnTo>
                        <a:pt x="116" y="225"/>
                      </a:lnTo>
                      <a:lnTo>
                        <a:pt x="98" y="247"/>
                      </a:lnTo>
                      <a:lnTo>
                        <a:pt x="98" y="247"/>
                      </a:lnTo>
                      <a:lnTo>
                        <a:pt x="76" y="273"/>
                      </a:lnTo>
                      <a:lnTo>
                        <a:pt x="52" y="298"/>
                      </a:lnTo>
                      <a:lnTo>
                        <a:pt x="52" y="298"/>
                      </a:lnTo>
                      <a:lnTo>
                        <a:pt x="28" y="324"/>
                      </a:lnTo>
                      <a:lnTo>
                        <a:pt x="4" y="352"/>
                      </a:lnTo>
                      <a:lnTo>
                        <a:pt x="4" y="352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2" y="360"/>
                      </a:lnTo>
                      <a:lnTo>
                        <a:pt x="20" y="372"/>
                      </a:lnTo>
                      <a:lnTo>
                        <a:pt x="34" y="388"/>
                      </a:lnTo>
                      <a:lnTo>
                        <a:pt x="44" y="402"/>
                      </a:lnTo>
                      <a:lnTo>
                        <a:pt x="52" y="418"/>
                      </a:lnTo>
                      <a:lnTo>
                        <a:pt x="58" y="436"/>
                      </a:lnTo>
                      <a:lnTo>
                        <a:pt x="62" y="452"/>
                      </a:lnTo>
                      <a:lnTo>
                        <a:pt x="66" y="483"/>
                      </a:lnTo>
                      <a:lnTo>
                        <a:pt x="66" y="483"/>
                      </a:lnTo>
                      <a:lnTo>
                        <a:pt x="66" y="489"/>
                      </a:lnTo>
                      <a:lnTo>
                        <a:pt x="70" y="493"/>
                      </a:lnTo>
                      <a:lnTo>
                        <a:pt x="76" y="499"/>
                      </a:lnTo>
                      <a:lnTo>
                        <a:pt x="88" y="507"/>
                      </a:lnTo>
                      <a:lnTo>
                        <a:pt x="88" y="507"/>
                      </a:lnTo>
                      <a:lnTo>
                        <a:pt x="112" y="523"/>
                      </a:lnTo>
                      <a:lnTo>
                        <a:pt x="133" y="543"/>
                      </a:lnTo>
                      <a:lnTo>
                        <a:pt x="133" y="543"/>
                      </a:lnTo>
                      <a:lnTo>
                        <a:pt x="139" y="549"/>
                      </a:lnTo>
                      <a:lnTo>
                        <a:pt x="139" y="549"/>
                      </a:lnTo>
                      <a:lnTo>
                        <a:pt x="153" y="569"/>
                      </a:lnTo>
                      <a:lnTo>
                        <a:pt x="167" y="589"/>
                      </a:lnTo>
                      <a:lnTo>
                        <a:pt x="167" y="589"/>
                      </a:lnTo>
                      <a:lnTo>
                        <a:pt x="173" y="601"/>
                      </a:lnTo>
                      <a:lnTo>
                        <a:pt x="179" y="613"/>
                      </a:lnTo>
                      <a:lnTo>
                        <a:pt x="181" y="627"/>
                      </a:lnTo>
                      <a:lnTo>
                        <a:pt x="181" y="642"/>
                      </a:lnTo>
                      <a:lnTo>
                        <a:pt x="181" y="642"/>
                      </a:lnTo>
                      <a:lnTo>
                        <a:pt x="195" y="688"/>
                      </a:lnTo>
                      <a:lnTo>
                        <a:pt x="195" y="688"/>
                      </a:lnTo>
                      <a:lnTo>
                        <a:pt x="207" y="716"/>
                      </a:lnTo>
                      <a:lnTo>
                        <a:pt x="219" y="740"/>
                      </a:lnTo>
                      <a:lnTo>
                        <a:pt x="235" y="760"/>
                      </a:lnTo>
                      <a:lnTo>
                        <a:pt x="251" y="778"/>
                      </a:lnTo>
                      <a:lnTo>
                        <a:pt x="271" y="790"/>
                      </a:lnTo>
                      <a:lnTo>
                        <a:pt x="292" y="801"/>
                      </a:lnTo>
                      <a:lnTo>
                        <a:pt x="318" y="807"/>
                      </a:lnTo>
                      <a:lnTo>
                        <a:pt x="348" y="811"/>
                      </a:lnTo>
                      <a:lnTo>
                        <a:pt x="348" y="811"/>
                      </a:lnTo>
                      <a:lnTo>
                        <a:pt x="342" y="945"/>
                      </a:lnTo>
                      <a:lnTo>
                        <a:pt x="342" y="945"/>
                      </a:lnTo>
                      <a:lnTo>
                        <a:pt x="354" y="939"/>
                      </a:lnTo>
                      <a:lnTo>
                        <a:pt x="366" y="933"/>
                      </a:lnTo>
                      <a:lnTo>
                        <a:pt x="378" y="929"/>
                      </a:lnTo>
                      <a:lnTo>
                        <a:pt x="390" y="929"/>
                      </a:lnTo>
                      <a:lnTo>
                        <a:pt x="390" y="929"/>
                      </a:lnTo>
                      <a:lnTo>
                        <a:pt x="400" y="929"/>
                      </a:lnTo>
                      <a:lnTo>
                        <a:pt x="408" y="931"/>
                      </a:lnTo>
                      <a:lnTo>
                        <a:pt x="424" y="937"/>
                      </a:lnTo>
                      <a:lnTo>
                        <a:pt x="440" y="949"/>
                      </a:lnTo>
                      <a:lnTo>
                        <a:pt x="453" y="966"/>
                      </a:lnTo>
                      <a:lnTo>
                        <a:pt x="453" y="966"/>
                      </a:lnTo>
                      <a:lnTo>
                        <a:pt x="465" y="949"/>
                      </a:lnTo>
                      <a:lnTo>
                        <a:pt x="475" y="937"/>
                      </a:lnTo>
                      <a:lnTo>
                        <a:pt x="475" y="937"/>
                      </a:lnTo>
                      <a:lnTo>
                        <a:pt x="493" y="905"/>
                      </a:lnTo>
                      <a:lnTo>
                        <a:pt x="515" y="879"/>
                      </a:lnTo>
                      <a:lnTo>
                        <a:pt x="537" y="853"/>
                      </a:lnTo>
                      <a:lnTo>
                        <a:pt x="563" y="833"/>
                      </a:lnTo>
                      <a:lnTo>
                        <a:pt x="577" y="825"/>
                      </a:lnTo>
                      <a:lnTo>
                        <a:pt x="591" y="817"/>
                      </a:lnTo>
                      <a:lnTo>
                        <a:pt x="605" y="811"/>
                      </a:lnTo>
                      <a:lnTo>
                        <a:pt x="620" y="805"/>
                      </a:lnTo>
                      <a:lnTo>
                        <a:pt x="636" y="801"/>
                      </a:lnTo>
                      <a:lnTo>
                        <a:pt x="652" y="797"/>
                      </a:lnTo>
                      <a:lnTo>
                        <a:pt x="670" y="795"/>
                      </a:lnTo>
                      <a:lnTo>
                        <a:pt x="688" y="795"/>
                      </a:lnTo>
                      <a:lnTo>
                        <a:pt x="688" y="795"/>
                      </a:lnTo>
                      <a:lnTo>
                        <a:pt x="706" y="795"/>
                      </a:lnTo>
                      <a:lnTo>
                        <a:pt x="726" y="797"/>
                      </a:lnTo>
                      <a:lnTo>
                        <a:pt x="726" y="797"/>
                      </a:lnTo>
                      <a:lnTo>
                        <a:pt x="732" y="799"/>
                      </a:lnTo>
                      <a:lnTo>
                        <a:pt x="732" y="799"/>
                      </a:lnTo>
                      <a:lnTo>
                        <a:pt x="752" y="797"/>
                      </a:lnTo>
                      <a:lnTo>
                        <a:pt x="752" y="797"/>
                      </a:lnTo>
                      <a:lnTo>
                        <a:pt x="764" y="799"/>
                      </a:lnTo>
                      <a:lnTo>
                        <a:pt x="764" y="799"/>
                      </a:lnTo>
                      <a:lnTo>
                        <a:pt x="793" y="809"/>
                      </a:lnTo>
                      <a:lnTo>
                        <a:pt x="807" y="817"/>
                      </a:lnTo>
                      <a:lnTo>
                        <a:pt x="819" y="825"/>
                      </a:lnTo>
                      <a:lnTo>
                        <a:pt x="819" y="825"/>
                      </a:lnTo>
                      <a:lnTo>
                        <a:pt x="831" y="835"/>
                      </a:lnTo>
                      <a:lnTo>
                        <a:pt x="845" y="843"/>
                      </a:lnTo>
                      <a:lnTo>
                        <a:pt x="859" y="847"/>
                      </a:lnTo>
                      <a:lnTo>
                        <a:pt x="871" y="849"/>
                      </a:lnTo>
                      <a:lnTo>
                        <a:pt x="871" y="849"/>
                      </a:lnTo>
                      <a:lnTo>
                        <a:pt x="881" y="847"/>
                      </a:lnTo>
                      <a:lnTo>
                        <a:pt x="891" y="845"/>
                      </a:lnTo>
                      <a:lnTo>
                        <a:pt x="899" y="841"/>
                      </a:lnTo>
                      <a:lnTo>
                        <a:pt x="909" y="835"/>
                      </a:lnTo>
                      <a:lnTo>
                        <a:pt x="915" y="829"/>
                      </a:lnTo>
                      <a:lnTo>
                        <a:pt x="923" y="819"/>
                      </a:lnTo>
                      <a:lnTo>
                        <a:pt x="927" y="809"/>
                      </a:lnTo>
                      <a:lnTo>
                        <a:pt x="933" y="799"/>
                      </a:lnTo>
                      <a:lnTo>
                        <a:pt x="933" y="799"/>
                      </a:lnTo>
                      <a:lnTo>
                        <a:pt x="945" y="760"/>
                      </a:lnTo>
                      <a:lnTo>
                        <a:pt x="945" y="760"/>
                      </a:lnTo>
                      <a:lnTo>
                        <a:pt x="1098" y="760"/>
                      </a:lnTo>
                      <a:lnTo>
                        <a:pt x="1098" y="760"/>
                      </a:lnTo>
                      <a:lnTo>
                        <a:pt x="1102" y="748"/>
                      </a:lnTo>
                      <a:lnTo>
                        <a:pt x="1102" y="748"/>
                      </a:lnTo>
                      <a:lnTo>
                        <a:pt x="1098" y="726"/>
                      </a:lnTo>
                      <a:lnTo>
                        <a:pt x="1092" y="702"/>
                      </a:lnTo>
                      <a:lnTo>
                        <a:pt x="1076" y="658"/>
                      </a:lnTo>
                      <a:lnTo>
                        <a:pt x="1058" y="615"/>
                      </a:lnTo>
                      <a:lnTo>
                        <a:pt x="1038" y="571"/>
                      </a:lnTo>
                      <a:lnTo>
                        <a:pt x="1020" y="525"/>
                      </a:lnTo>
                      <a:lnTo>
                        <a:pt x="1012" y="503"/>
                      </a:lnTo>
                      <a:lnTo>
                        <a:pt x="1004" y="481"/>
                      </a:lnTo>
                      <a:lnTo>
                        <a:pt x="1000" y="458"/>
                      </a:lnTo>
                      <a:lnTo>
                        <a:pt x="996" y="434"/>
                      </a:lnTo>
                      <a:lnTo>
                        <a:pt x="994" y="410"/>
                      </a:lnTo>
                      <a:lnTo>
                        <a:pt x="994" y="386"/>
                      </a:lnTo>
                      <a:lnTo>
                        <a:pt x="994" y="386"/>
                      </a:lnTo>
                      <a:lnTo>
                        <a:pt x="992" y="362"/>
                      </a:lnTo>
                      <a:lnTo>
                        <a:pt x="988" y="340"/>
                      </a:lnTo>
                      <a:lnTo>
                        <a:pt x="982" y="318"/>
                      </a:lnTo>
                      <a:lnTo>
                        <a:pt x="978" y="296"/>
                      </a:lnTo>
                      <a:lnTo>
                        <a:pt x="978" y="296"/>
                      </a:lnTo>
                      <a:lnTo>
                        <a:pt x="972" y="233"/>
                      </a:lnTo>
                      <a:lnTo>
                        <a:pt x="964" y="167"/>
                      </a:lnTo>
                      <a:lnTo>
                        <a:pt x="964" y="167"/>
                      </a:lnTo>
                      <a:lnTo>
                        <a:pt x="962" y="151"/>
                      </a:lnTo>
                      <a:lnTo>
                        <a:pt x="954" y="139"/>
                      </a:lnTo>
                      <a:lnTo>
                        <a:pt x="954" y="139"/>
                      </a:lnTo>
                      <a:lnTo>
                        <a:pt x="791" y="189"/>
                      </a:lnTo>
                      <a:lnTo>
                        <a:pt x="791" y="189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87" name="Freeform 17">
                  <a:extLst>
                    <a:ext uri="{FF2B5EF4-FFF2-40B4-BE49-F238E27FC236}">
                      <a16:creationId xmlns:a16="http://schemas.microsoft.com/office/drawing/2014/main" id="{4794BF58-CDF8-CDF6-C307-E62E848BCC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063" y="1938338"/>
                  <a:ext cx="1319213" cy="2035175"/>
                </a:xfrm>
                <a:custGeom>
                  <a:avLst/>
                  <a:gdLst>
                    <a:gd name="T0" fmla="*/ 300 w 831"/>
                    <a:gd name="T1" fmla="*/ 1282 h 1282"/>
                    <a:gd name="T2" fmla="*/ 320 w 831"/>
                    <a:gd name="T3" fmla="*/ 1276 h 1282"/>
                    <a:gd name="T4" fmla="*/ 344 w 831"/>
                    <a:gd name="T5" fmla="*/ 1234 h 1282"/>
                    <a:gd name="T6" fmla="*/ 374 w 831"/>
                    <a:gd name="T7" fmla="*/ 1192 h 1282"/>
                    <a:gd name="T8" fmla="*/ 398 w 831"/>
                    <a:gd name="T9" fmla="*/ 1200 h 1282"/>
                    <a:gd name="T10" fmla="*/ 431 w 831"/>
                    <a:gd name="T11" fmla="*/ 1230 h 1282"/>
                    <a:gd name="T12" fmla="*/ 463 w 831"/>
                    <a:gd name="T13" fmla="*/ 1240 h 1282"/>
                    <a:gd name="T14" fmla="*/ 495 w 831"/>
                    <a:gd name="T15" fmla="*/ 1210 h 1282"/>
                    <a:gd name="T16" fmla="*/ 551 w 831"/>
                    <a:gd name="T17" fmla="*/ 1137 h 1282"/>
                    <a:gd name="T18" fmla="*/ 577 w 831"/>
                    <a:gd name="T19" fmla="*/ 1073 h 1282"/>
                    <a:gd name="T20" fmla="*/ 644 w 831"/>
                    <a:gd name="T21" fmla="*/ 1020 h 1282"/>
                    <a:gd name="T22" fmla="*/ 714 w 831"/>
                    <a:gd name="T23" fmla="*/ 994 h 1282"/>
                    <a:gd name="T24" fmla="*/ 742 w 831"/>
                    <a:gd name="T25" fmla="*/ 990 h 1282"/>
                    <a:gd name="T26" fmla="*/ 765 w 831"/>
                    <a:gd name="T27" fmla="*/ 1022 h 1282"/>
                    <a:gd name="T28" fmla="*/ 793 w 831"/>
                    <a:gd name="T29" fmla="*/ 1077 h 1282"/>
                    <a:gd name="T30" fmla="*/ 831 w 831"/>
                    <a:gd name="T31" fmla="*/ 984 h 1282"/>
                    <a:gd name="T32" fmla="*/ 819 w 831"/>
                    <a:gd name="T33" fmla="*/ 956 h 1282"/>
                    <a:gd name="T34" fmla="*/ 799 w 831"/>
                    <a:gd name="T35" fmla="*/ 938 h 1282"/>
                    <a:gd name="T36" fmla="*/ 777 w 831"/>
                    <a:gd name="T37" fmla="*/ 940 h 1282"/>
                    <a:gd name="T38" fmla="*/ 720 w 831"/>
                    <a:gd name="T39" fmla="*/ 920 h 1282"/>
                    <a:gd name="T40" fmla="*/ 680 w 831"/>
                    <a:gd name="T41" fmla="*/ 868 h 1282"/>
                    <a:gd name="T42" fmla="*/ 642 w 831"/>
                    <a:gd name="T43" fmla="*/ 833 h 1282"/>
                    <a:gd name="T44" fmla="*/ 598 w 831"/>
                    <a:gd name="T45" fmla="*/ 775 h 1282"/>
                    <a:gd name="T46" fmla="*/ 594 w 831"/>
                    <a:gd name="T47" fmla="*/ 705 h 1282"/>
                    <a:gd name="T48" fmla="*/ 606 w 831"/>
                    <a:gd name="T49" fmla="*/ 624 h 1282"/>
                    <a:gd name="T50" fmla="*/ 585 w 831"/>
                    <a:gd name="T51" fmla="*/ 544 h 1282"/>
                    <a:gd name="T52" fmla="*/ 585 w 831"/>
                    <a:gd name="T53" fmla="*/ 521 h 1282"/>
                    <a:gd name="T54" fmla="*/ 557 w 831"/>
                    <a:gd name="T55" fmla="*/ 367 h 1282"/>
                    <a:gd name="T56" fmla="*/ 573 w 831"/>
                    <a:gd name="T57" fmla="*/ 324 h 1282"/>
                    <a:gd name="T58" fmla="*/ 610 w 831"/>
                    <a:gd name="T59" fmla="*/ 250 h 1282"/>
                    <a:gd name="T60" fmla="*/ 642 w 831"/>
                    <a:gd name="T61" fmla="*/ 216 h 1282"/>
                    <a:gd name="T62" fmla="*/ 674 w 831"/>
                    <a:gd name="T63" fmla="*/ 137 h 1282"/>
                    <a:gd name="T64" fmla="*/ 688 w 831"/>
                    <a:gd name="T65" fmla="*/ 27 h 1282"/>
                    <a:gd name="T66" fmla="*/ 672 w 831"/>
                    <a:gd name="T67" fmla="*/ 0 h 1282"/>
                    <a:gd name="T68" fmla="*/ 652 w 831"/>
                    <a:gd name="T69" fmla="*/ 25 h 1282"/>
                    <a:gd name="T70" fmla="*/ 636 w 831"/>
                    <a:gd name="T71" fmla="*/ 59 h 1282"/>
                    <a:gd name="T72" fmla="*/ 600 w 831"/>
                    <a:gd name="T73" fmla="*/ 71 h 1282"/>
                    <a:gd name="T74" fmla="*/ 511 w 831"/>
                    <a:gd name="T75" fmla="*/ 87 h 1282"/>
                    <a:gd name="T76" fmla="*/ 402 w 831"/>
                    <a:gd name="T77" fmla="*/ 143 h 1282"/>
                    <a:gd name="T78" fmla="*/ 330 w 831"/>
                    <a:gd name="T79" fmla="*/ 189 h 1282"/>
                    <a:gd name="T80" fmla="*/ 280 w 831"/>
                    <a:gd name="T81" fmla="*/ 202 h 1282"/>
                    <a:gd name="T82" fmla="*/ 245 w 831"/>
                    <a:gd name="T83" fmla="*/ 192 h 1282"/>
                    <a:gd name="T84" fmla="*/ 227 w 831"/>
                    <a:gd name="T85" fmla="*/ 185 h 1282"/>
                    <a:gd name="T86" fmla="*/ 205 w 831"/>
                    <a:gd name="T87" fmla="*/ 194 h 1282"/>
                    <a:gd name="T88" fmla="*/ 155 w 831"/>
                    <a:gd name="T89" fmla="*/ 266 h 1282"/>
                    <a:gd name="T90" fmla="*/ 125 w 831"/>
                    <a:gd name="T91" fmla="*/ 320 h 1282"/>
                    <a:gd name="T92" fmla="*/ 72 w 831"/>
                    <a:gd name="T93" fmla="*/ 350 h 1282"/>
                    <a:gd name="T94" fmla="*/ 32 w 831"/>
                    <a:gd name="T95" fmla="*/ 367 h 1282"/>
                    <a:gd name="T96" fmla="*/ 56 w 831"/>
                    <a:gd name="T97" fmla="*/ 427 h 1282"/>
                    <a:gd name="T98" fmla="*/ 38 w 831"/>
                    <a:gd name="T99" fmla="*/ 503 h 1282"/>
                    <a:gd name="T100" fmla="*/ 18 w 831"/>
                    <a:gd name="T101" fmla="*/ 536 h 1282"/>
                    <a:gd name="T102" fmla="*/ 34 w 831"/>
                    <a:gd name="T103" fmla="*/ 636 h 1282"/>
                    <a:gd name="T104" fmla="*/ 68 w 831"/>
                    <a:gd name="T105" fmla="*/ 805 h 1282"/>
                    <a:gd name="T106" fmla="*/ 58 w 831"/>
                    <a:gd name="T107" fmla="*/ 886 h 1282"/>
                    <a:gd name="T108" fmla="*/ 22 w 831"/>
                    <a:gd name="T109" fmla="*/ 938 h 1282"/>
                    <a:gd name="T110" fmla="*/ 2 w 831"/>
                    <a:gd name="T111" fmla="*/ 972 h 1282"/>
                    <a:gd name="T112" fmla="*/ 16 w 831"/>
                    <a:gd name="T113" fmla="*/ 1016 h 1282"/>
                    <a:gd name="T114" fmla="*/ 52 w 831"/>
                    <a:gd name="T115" fmla="*/ 1051 h 1282"/>
                    <a:gd name="T116" fmla="*/ 68 w 831"/>
                    <a:gd name="T117" fmla="*/ 1111 h 1282"/>
                    <a:gd name="T118" fmla="*/ 56 w 831"/>
                    <a:gd name="T119" fmla="*/ 1165 h 1282"/>
                    <a:gd name="T120" fmla="*/ 64 w 831"/>
                    <a:gd name="T121" fmla="*/ 1210 h 1282"/>
                    <a:gd name="T122" fmla="*/ 105 w 831"/>
                    <a:gd name="T123" fmla="*/ 1232 h 1282"/>
                    <a:gd name="T124" fmla="*/ 259 w 831"/>
                    <a:gd name="T125" fmla="*/ 1276 h 1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31" h="1282">
                      <a:moveTo>
                        <a:pt x="259" y="1276"/>
                      </a:moveTo>
                      <a:lnTo>
                        <a:pt x="259" y="1276"/>
                      </a:lnTo>
                      <a:lnTo>
                        <a:pt x="282" y="1280"/>
                      </a:lnTo>
                      <a:lnTo>
                        <a:pt x="300" y="1282"/>
                      </a:lnTo>
                      <a:lnTo>
                        <a:pt x="300" y="1282"/>
                      </a:lnTo>
                      <a:lnTo>
                        <a:pt x="308" y="1280"/>
                      </a:lnTo>
                      <a:lnTo>
                        <a:pt x="314" y="1280"/>
                      </a:lnTo>
                      <a:lnTo>
                        <a:pt x="320" y="1276"/>
                      </a:lnTo>
                      <a:lnTo>
                        <a:pt x="324" y="1272"/>
                      </a:lnTo>
                      <a:lnTo>
                        <a:pt x="334" y="1258"/>
                      </a:lnTo>
                      <a:lnTo>
                        <a:pt x="344" y="1234"/>
                      </a:lnTo>
                      <a:lnTo>
                        <a:pt x="344" y="1234"/>
                      </a:lnTo>
                      <a:lnTo>
                        <a:pt x="352" y="1216"/>
                      </a:lnTo>
                      <a:lnTo>
                        <a:pt x="360" y="1202"/>
                      </a:lnTo>
                      <a:lnTo>
                        <a:pt x="370" y="1194"/>
                      </a:lnTo>
                      <a:lnTo>
                        <a:pt x="374" y="1192"/>
                      </a:lnTo>
                      <a:lnTo>
                        <a:pt x="378" y="1192"/>
                      </a:lnTo>
                      <a:lnTo>
                        <a:pt x="378" y="1192"/>
                      </a:lnTo>
                      <a:lnTo>
                        <a:pt x="388" y="1194"/>
                      </a:lnTo>
                      <a:lnTo>
                        <a:pt x="398" y="1200"/>
                      </a:lnTo>
                      <a:lnTo>
                        <a:pt x="410" y="1210"/>
                      </a:lnTo>
                      <a:lnTo>
                        <a:pt x="424" y="1224"/>
                      </a:lnTo>
                      <a:lnTo>
                        <a:pt x="424" y="1224"/>
                      </a:lnTo>
                      <a:lnTo>
                        <a:pt x="431" y="1230"/>
                      </a:lnTo>
                      <a:lnTo>
                        <a:pt x="441" y="1234"/>
                      </a:lnTo>
                      <a:lnTo>
                        <a:pt x="453" y="1238"/>
                      </a:lnTo>
                      <a:lnTo>
                        <a:pt x="463" y="1240"/>
                      </a:lnTo>
                      <a:lnTo>
                        <a:pt x="463" y="1240"/>
                      </a:lnTo>
                      <a:lnTo>
                        <a:pt x="467" y="1240"/>
                      </a:lnTo>
                      <a:lnTo>
                        <a:pt x="469" y="1238"/>
                      </a:lnTo>
                      <a:lnTo>
                        <a:pt x="469" y="1238"/>
                      </a:lnTo>
                      <a:lnTo>
                        <a:pt x="495" y="1210"/>
                      </a:lnTo>
                      <a:lnTo>
                        <a:pt x="521" y="1183"/>
                      </a:lnTo>
                      <a:lnTo>
                        <a:pt x="533" y="1167"/>
                      </a:lnTo>
                      <a:lnTo>
                        <a:pt x="543" y="1153"/>
                      </a:lnTo>
                      <a:lnTo>
                        <a:pt x="551" y="1137"/>
                      </a:lnTo>
                      <a:lnTo>
                        <a:pt x="557" y="1121"/>
                      </a:lnTo>
                      <a:lnTo>
                        <a:pt x="557" y="1121"/>
                      </a:lnTo>
                      <a:lnTo>
                        <a:pt x="567" y="1095"/>
                      </a:lnTo>
                      <a:lnTo>
                        <a:pt x="577" y="1073"/>
                      </a:lnTo>
                      <a:lnTo>
                        <a:pt x="591" y="1055"/>
                      </a:lnTo>
                      <a:lnTo>
                        <a:pt x="606" y="1041"/>
                      </a:lnTo>
                      <a:lnTo>
                        <a:pt x="624" y="1029"/>
                      </a:lnTo>
                      <a:lnTo>
                        <a:pt x="644" y="1020"/>
                      </a:lnTo>
                      <a:lnTo>
                        <a:pt x="664" y="1010"/>
                      </a:lnTo>
                      <a:lnTo>
                        <a:pt x="686" y="1002"/>
                      </a:lnTo>
                      <a:lnTo>
                        <a:pt x="686" y="1002"/>
                      </a:lnTo>
                      <a:lnTo>
                        <a:pt x="714" y="994"/>
                      </a:lnTo>
                      <a:lnTo>
                        <a:pt x="726" y="990"/>
                      </a:lnTo>
                      <a:lnTo>
                        <a:pt x="734" y="990"/>
                      </a:lnTo>
                      <a:lnTo>
                        <a:pt x="734" y="990"/>
                      </a:lnTo>
                      <a:lnTo>
                        <a:pt x="742" y="990"/>
                      </a:lnTo>
                      <a:lnTo>
                        <a:pt x="748" y="994"/>
                      </a:lnTo>
                      <a:lnTo>
                        <a:pt x="752" y="998"/>
                      </a:lnTo>
                      <a:lnTo>
                        <a:pt x="756" y="1004"/>
                      </a:lnTo>
                      <a:lnTo>
                        <a:pt x="765" y="1022"/>
                      </a:lnTo>
                      <a:lnTo>
                        <a:pt x="775" y="1047"/>
                      </a:lnTo>
                      <a:lnTo>
                        <a:pt x="775" y="1047"/>
                      </a:lnTo>
                      <a:lnTo>
                        <a:pt x="779" y="1057"/>
                      </a:lnTo>
                      <a:lnTo>
                        <a:pt x="793" y="1077"/>
                      </a:lnTo>
                      <a:lnTo>
                        <a:pt x="793" y="1077"/>
                      </a:lnTo>
                      <a:lnTo>
                        <a:pt x="817" y="1025"/>
                      </a:lnTo>
                      <a:lnTo>
                        <a:pt x="825" y="1004"/>
                      </a:lnTo>
                      <a:lnTo>
                        <a:pt x="831" y="984"/>
                      </a:lnTo>
                      <a:lnTo>
                        <a:pt x="831" y="984"/>
                      </a:lnTo>
                      <a:lnTo>
                        <a:pt x="829" y="978"/>
                      </a:lnTo>
                      <a:lnTo>
                        <a:pt x="827" y="970"/>
                      </a:lnTo>
                      <a:lnTo>
                        <a:pt x="819" y="956"/>
                      </a:lnTo>
                      <a:lnTo>
                        <a:pt x="809" y="942"/>
                      </a:lnTo>
                      <a:lnTo>
                        <a:pt x="803" y="940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77" y="940"/>
                      </a:lnTo>
                      <a:lnTo>
                        <a:pt x="777" y="940"/>
                      </a:lnTo>
                      <a:lnTo>
                        <a:pt x="759" y="938"/>
                      </a:lnTo>
                      <a:lnTo>
                        <a:pt x="746" y="934"/>
                      </a:lnTo>
                      <a:lnTo>
                        <a:pt x="732" y="928"/>
                      </a:lnTo>
                      <a:lnTo>
                        <a:pt x="720" y="920"/>
                      </a:lnTo>
                      <a:lnTo>
                        <a:pt x="708" y="908"/>
                      </a:lnTo>
                      <a:lnTo>
                        <a:pt x="698" y="896"/>
                      </a:lnTo>
                      <a:lnTo>
                        <a:pt x="680" y="868"/>
                      </a:lnTo>
                      <a:lnTo>
                        <a:pt x="680" y="868"/>
                      </a:lnTo>
                      <a:lnTo>
                        <a:pt x="672" y="858"/>
                      </a:lnTo>
                      <a:lnTo>
                        <a:pt x="662" y="849"/>
                      </a:lnTo>
                      <a:lnTo>
                        <a:pt x="642" y="833"/>
                      </a:lnTo>
                      <a:lnTo>
                        <a:pt x="642" y="833"/>
                      </a:lnTo>
                      <a:lnTo>
                        <a:pt x="626" y="819"/>
                      </a:lnTo>
                      <a:lnTo>
                        <a:pt x="614" y="807"/>
                      </a:lnTo>
                      <a:lnTo>
                        <a:pt x="604" y="791"/>
                      </a:lnTo>
                      <a:lnTo>
                        <a:pt x="598" y="775"/>
                      </a:lnTo>
                      <a:lnTo>
                        <a:pt x="594" y="759"/>
                      </a:lnTo>
                      <a:lnTo>
                        <a:pt x="592" y="741"/>
                      </a:lnTo>
                      <a:lnTo>
                        <a:pt x="592" y="723"/>
                      </a:lnTo>
                      <a:lnTo>
                        <a:pt x="594" y="705"/>
                      </a:lnTo>
                      <a:lnTo>
                        <a:pt x="594" y="705"/>
                      </a:lnTo>
                      <a:lnTo>
                        <a:pt x="602" y="666"/>
                      </a:lnTo>
                      <a:lnTo>
                        <a:pt x="604" y="644"/>
                      </a:lnTo>
                      <a:lnTo>
                        <a:pt x="606" y="624"/>
                      </a:lnTo>
                      <a:lnTo>
                        <a:pt x="604" y="604"/>
                      </a:lnTo>
                      <a:lnTo>
                        <a:pt x="602" y="584"/>
                      </a:lnTo>
                      <a:lnTo>
                        <a:pt x="594" y="564"/>
                      </a:lnTo>
                      <a:lnTo>
                        <a:pt x="585" y="544"/>
                      </a:lnTo>
                      <a:lnTo>
                        <a:pt x="585" y="544"/>
                      </a:lnTo>
                      <a:lnTo>
                        <a:pt x="585" y="540"/>
                      </a:lnTo>
                      <a:lnTo>
                        <a:pt x="585" y="534"/>
                      </a:lnTo>
                      <a:lnTo>
                        <a:pt x="585" y="521"/>
                      </a:lnTo>
                      <a:lnTo>
                        <a:pt x="585" y="521"/>
                      </a:lnTo>
                      <a:lnTo>
                        <a:pt x="559" y="383"/>
                      </a:lnTo>
                      <a:lnTo>
                        <a:pt x="559" y="383"/>
                      </a:lnTo>
                      <a:lnTo>
                        <a:pt x="557" y="367"/>
                      </a:lnTo>
                      <a:lnTo>
                        <a:pt x="557" y="361"/>
                      </a:lnTo>
                      <a:lnTo>
                        <a:pt x="559" y="356"/>
                      </a:lnTo>
                      <a:lnTo>
                        <a:pt x="559" y="356"/>
                      </a:lnTo>
                      <a:lnTo>
                        <a:pt x="573" y="324"/>
                      </a:lnTo>
                      <a:lnTo>
                        <a:pt x="587" y="292"/>
                      </a:lnTo>
                      <a:lnTo>
                        <a:pt x="592" y="278"/>
                      </a:lnTo>
                      <a:lnTo>
                        <a:pt x="602" y="264"/>
                      </a:lnTo>
                      <a:lnTo>
                        <a:pt x="610" y="250"/>
                      </a:lnTo>
                      <a:lnTo>
                        <a:pt x="622" y="240"/>
                      </a:lnTo>
                      <a:lnTo>
                        <a:pt x="622" y="240"/>
                      </a:lnTo>
                      <a:lnTo>
                        <a:pt x="634" y="228"/>
                      </a:lnTo>
                      <a:lnTo>
                        <a:pt x="642" y="216"/>
                      </a:lnTo>
                      <a:lnTo>
                        <a:pt x="652" y="204"/>
                      </a:lnTo>
                      <a:lnTo>
                        <a:pt x="658" y="191"/>
                      </a:lnTo>
                      <a:lnTo>
                        <a:pt x="668" y="165"/>
                      </a:lnTo>
                      <a:lnTo>
                        <a:pt x="674" y="137"/>
                      </a:lnTo>
                      <a:lnTo>
                        <a:pt x="678" y="111"/>
                      </a:lnTo>
                      <a:lnTo>
                        <a:pt x="680" y="81"/>
                      </a:lnTo>
                      <a:lnTo>
                        <a:pt x="684" y="53"/>
                      </a:lnTo>
                      <a:lnTo>
                        <a:pt x="688" y="27"/>
                      </a:lnTo>
                      <a:lnTo>
                        <a:pt x="688" y="27"/>
                      </a:lnTo>
                      <a:lnTo>
                        <a:pt x="686" y="22"/>
                      </a:lnTo>
                      <a:lnTo>
                        <a:pt x="682" y="14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60" y="14"/>
                      </a:lnTo>
                      <a:lnTo>
                        <a:pt x="654" y="20"/>
                      </a:lnTo>
                      <a:lnTo>
                        <a:pt x="652" y="25"/>
                      </a:lnTo>
                      <a:lnTo>
                        <a:pt x="652" y="25"/>
                      </a:lnTo>
                      <a:lnTo>
                        <a:pt x="646" y="45"/>
                      </a:lnTo>
                      <a:lnTo>
                        <a:pt x="642" y="51"/>
                      </a:lnTo>
                      <a:lnTo>
                        <a:pt x="636" y="59"/>
                      </a:lnTo>
                      <a:lnTo>
                        <a:pt x="630" y="63"/>
                      </a:lnTo>
                      <a:lnTo>
                        <a:pt x="622" y="67"/>
                      </a:lnTo>
                      <a:lnTo>
                        <a:pt x="612" y="69"/>
                      </a:lnTo>
                      <a:lnTo>
                        <a:pt x="600" y="71"/>
                      </a:lnTo>
                      <a:lnTo>
                        <a:pt x="600" y="71"/>
                      </a:lnTo>
                      <a:lnTo>
                        <a:pt x="571" y="73"/>
                      </a:lnTo>
                      <a:lnTo>
                        <a:pt x="539" y="79"/>
                      </a:lnTo>
                      <a:lnTo>
                        <a:pt x="511" y="87"/>
                      </a:lnTo>
                      <a:lnTo>
                        <a:pt x="481" y="99"/>
                      </a:lnTo>
                      <a:lnTo>
                        <a:pt x="455" y="111"/>
                      </a:lnTo>
                      <a:lnTo>
                        <a:pt x="427" y="127"/>
                      </a:lnTo>
                      <a:lnTo>
                        <a:pt x="402" y="143"/>
                      </a:lnTo>
                      <a:lnTo>
                        <a:pt x="376" y="159"/>
                      </a:lnTo>
                      <a:lnTo>
                        <a:pt x="376" y="159"/>
                      </a:lnTo>
                      <a:lnTo>
                        <a:pt x="352" y="175"/>
                      </a:lnTo>
                      <a:lnTo>
                        <a:pt x="330" y="189"/>
                      </a:lnTo>
                      <a:lnTo>
                        <a:pt x="318" y="194"/>
                      </a:lnTo>
                      <a:lnTo>
                        <a:pt x="306" y="198"/>
                      </a:lnTo>
                      <a:lnTo>
                        <a:pt x="292" y="200"/>
                      </a:lnTo>
                      <a:lnTo>
                        <a:pt x="280" y="202"/>
                      </a:lnTo>
                      <a:lnTo>
                        <a:pt x="280" y="202"/>
                      </a:lnTo>
                      <a:lnTo>
                        <a:pt x="268" y="200"/>
                      </a:lnTo>
                      <a:lnTo>
                        <a:pt x="257" y="198"/>
                      </a:lnTo>
                      <a:lnTo>
                        <a:pt x="245" y="192"/>
                      </a:lnTo>
                      <a:lnTo>
                        <a:pt x="231" y="187"/>
                      </a:lnTo>
                      <a:lnTo>
                        <a:pt x="231" y="187"/>
                      </a:lnTo>
                      <a:lnTo>
                        <a:pt x="227" y="185"/>
                      </a:lnTo>
                      <a:lnTo>
                        <a:pt x="227" y="185"/>
                      </a:lnTo>
                      <a:lnTo>
                        <a:pt x="215" y="189"/>
                      </a:lnTo>
                      <a:lnTo>
                        <a:pt x="209" y="191"/>
                      </a:lnTo>
                      <a:lnTo>
                        <a:pt x="205" y="194"/>
                      </a:lnTo>
                      <a:lnTo>
                        <a:pt x="205" y="194"/>
                      </a:lnTo>
                      <a:lnTo>
                        <a:pt x="177" y="228"/>
                      </a:lnTo>
                      <a:lnTo>
                        <a:pt x="163" y="248"/>
                      </a:lnTo>
                      <a:lnTo>
                        <a:pt x="155" y="266"/>
                      </a:lnTo>
                      <a:lnTo>
                        <a:pt x="155" y="266"/>
                      </a:lnTo>
                      <a:lnTo>
                        <a:pt x="149" y="282"/>
                      </a:lnTo>
                      <a:lnTo>
                        <a:pt x="141" y="296"/>
                      </a:lnTo>
                      <a:lnTo>
                        <a:pt x="135" y="310"/>
                      </a:lnTo>
                      <a:lnTo>
                        <a:pt x="125" y="320"/>
                      </a:lnTo>
                      <a:lnTo>
                        <a:pt x="115" y="330"/>
                      </a:lnTo>
                      <a:lnTo>
                        <a:pt x="103" y="338"/>
                      </a:lnTo>
                      <a:lnTo>
                        <a:pt x="90" y="344"/>
                      </a:lnTo>
                      <a:lnTo>
                        <a:pt x="72" y="350"/>
                      </a:lnTo>
                      <a:lnTo>
                        <a:pt x="72" y="350"/>
                      </a:lnTo>
                      <a:lnTo>
                        <a:pt x="64" y="352"/>
                      </a:lnTo>
                      <a:lnTo>
                        <a:pt x="54" y="356"/>
                      </a:lnTo>
                      <a:lnTo>
                        <a:pt x="32" y="367"/>
                      </a:lnTo>
                      <a:lnTo>
                        <a:pt x="32" y="367"/>
                      </a:lnTo>
                      <a:lnTo>
                        <a:pt x="44" y="387"/>
                      </a:lnTo>
                      <a:lnTo>
                        <a:pt x="52" y="407"/>
                      </a:lnTo>
                      <a:lnTo>
                        <a:pt x="56" y="427"/>
                      </a:lnTo>
                      <a:lnTo>
                        <a:pt x="56" y="447"/>
                      </a:lnTo>
                      <a:lnTo>
                        <a:pt x="52" y="465"/>
                      </a:lnTo>
                      <a:lnTo>
                        <a:pt x="46" y="485"/>
                      </a:lnTo>
                      <a:lnTo>
                        <a:pt x="38" y="503"/>
                      </a:lnTo>
                      <a:lnTo>
                        <a:pt x="26" y="521"/>
                      </a:lnTo>
                      <a:lnTo>
                        <a:pt x="26" y="521"/>
                      </a:lnTo>
                      <a:lnTo>
                        <a:pt x="22" y="528"/>
                      </a:lnTo>
                      <a:lnTo>
                        <a:pt x="18" y="536"/>
                      </a:lnTo>
                      <a:lnTo>
                        <a:pt x="18" y="544"/>
                      </a:lnTo>
                      <a:lnTo>
                        <a:pt x="18" y="552"/>
                      </a:lnTo>
                      <a:lnTo>
                        <a:pt x="18" y="552"/>
                      </a:lnTo>
                      <a:lnTo>
                        <a:pt x="34" y="636"/>
                      </a:lnTo>
                      <a:lnTo>
                        <a:pt x="52" y="721"/>
                      </a:lnTo>
                      <a:lnTo>
                        <a:pt x="52" y="721"/>
                      </a:lnTo>
                      <a:lnTo>
                        <a:pt x="64" y="777"/>
                      </a:lnTo>
                      <a:lnTo>
                        <a:pt x="68" y="805"/>
                      </a:lnTo>
                      <a:lnTo>
                        <a:pt x="70" y="833"/>
                      </a:lnTo>
                      <a:lnTo>
                        <a:pt x="66" y="860"/>
                      </a:lnTo>
                      <a:lnTo>
                        <a:pt x="62" y="874"/>
                      </a:lnTo>
                      <a:lnTo>
                        <a:pt x="58" y="886"/>
                      </a:lnTo>
                      <a:lnTo>
                        <a:pt x="52" y="900"/>
                      </a:lnTo>
                      <a:lnTo>
                        <a:pt x="44" y="912"/>
                      </a:lnTo>
                      <a:lnTo>
                        <a:pt x="34" y="926"/>
                      </a:lnTo>
                      <a:lnTo>
                        <a:pt x="22" y="938"/>
                      </a:lnTo>
                      <a:lnTo>
                        <a:pt x="22" y="938"/>
                      </a:lnTo>
                      <a:lnTo>
                        <a:pt x="12" y="948"/>
                      </a:lnTo>
                      <a:lnTo>
                        <a:pt x="6" y="960"/>
                      </a:lnTo>
                      <a:lnTo>
                        <a:pt x="2" y="972"/>
                      </a:lnTo>
                      <a:lnTo>
                        <a:pt x="0" y="982"/>
                      </a:lnTo>
                      <a:lnTo>
                        <a:pt x="2" y="994"/>
                      </a:lnTo>
                      <a:lnTo>
                        <a:pt x="8" y="1004"/>
                      </a:lnTo>
                      <a:lnTo>
                        <a:pt x="16" y="1016"/>
                      </a:lnTo>
                      <a:lnTo>
                        <a:pt x="28" y="1025"/>
                      </a:lnTo>
                      <a:lnTo>
                        <a:pt x="28" y="1025"/>
                      </a:lnTo>
                      <a:lnTo>
                        <a:pt x="42" y="1037"/>
                      </a:lnTo>
                      <a:lnTo>
                        <a:pt x="52" y="1051"/>
                      </a:lnTo>
                      <a:lnTo>
                        <a:pt x="60" y="1065"/>
                      </a:lnTo>
                      <a:lnTo>
                        <a:pt x="64" y="1079"/>
                      </a:lnTo>
                      <a:lnTo>
                        <a:pt x="68" y="1095"/>
                      </a:lnTo>
                      <a:lnTo>
                        <a:pt x="68" y="1111"/>
                      </a:lnTo>
                      <a:lnTo>
                        <a:pt x="66" y="1129"/>
                      </a:lnTo>
                      <a:lnTo>
                        <a:pt x="62" y="1147"/>
                      </a:lnTo>
                      <a:lnTo>
                        <a:pt x="62" y="1147"/>
                      </a:lnTo>
                      <a:lnTo>
                        <a:pt x="56" y="1165"/>
                      </a:lnTo>
                      <a:lnTo>
                        <a:pt x="54" y="1179"/>
                      </a:lnTo>
                      <a:lnTo>
                        <a:pt x="54" y="1190"/>
                      </a:lnTo>
                      <a:lnTo>
                        <a:pt x="58" y="1200"/>
                      </a:lnTo>
                      <a:lnTo>
                        <a:pt x="64" y="1210"/>
                      </a:lnTo>
                      <a:lnTo>
                        <a:pt x="74" y="1216"/>
                      </a:lnTo>
                      <a:lnTo>
                        <a:pt x="88" y="1224"/>
                      </a:lnTo>
                      <a:lnTo>
                        <a:pt x="105" y="1232"/>
                      </a:lnTo>
                      <a:lnTo>
                        <a:pt x="105" y="1232"/>
                      </a:lnTo>
                      <a:lnTo>
                        <a:pt x="143" y="1246"/>
                      </a:lnTo>
                      <a:lnTo>
                        <a:pt x="179" y="1258"/>
                      </a:lnTo>
                      <a:lnTo>
                        <a:pt x="219" y="1270"/>
                      </a:lnTo>
                      <a:lnTo>
                        <a:pt x="259" y="1276"/>
                      </a:lnTo>
                      <a:lnTo>
                        <a:pt x="259" y="127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88" name="Freeform 18">
                  <a:extLst>
                    <a:ext uri="{FF2B5EF4-FFF2-40B4-BE49-F238E27FC236}">
                      <a16:creationId xmlns:a16="http://schemas.microsoft.com/office/drawing/2014/main" id="{6DC9AFD1-3568-FB62-7B0E-0244445584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1463" y="4184650"/>
                  <a:ext cx="1592263" cy="1312863"/>
                </a:xfrm>
                <a:custGeom>
                  <a:avLst/>
                  <a:gdLst>
                    <a:gd name="T0" fmla="*/ 111 w 1003"/>
                    <a:gd name="T1" fmla="*/ 604 h 827"/>
                    <a:gd name="T2" fmla="*/ 194 w 1003"/>
                    <a:gd name="T3" fmla="*/ 603 h 827"/>
                    <a:gd name="T4" fmla="*/ 222 w 1003"/>
                    <a:gd name="T5" fmla="*/ 603 h 827"/>
                    <a:gd name="T6" fmla="*/ 262 w 1003"/>
                    <a:gd name="T7" fmla="*/ 616 h 827"/>
                    <a:gd name="T8" fmla="*/ 278 w 1003"/>
                    <a:gd name="T9" fmla="*/ 658 h 827"/>
                    <a:gd name="T10" fmla="*/ 284 w 1003"/>
                    <a:gd name="T11" fmla="*/ 706 h 827"/>
                    <a:gd name="T12" fmla="*/ 302 w 1003"/>
                    <a:gd name="T13" fmla="*/ 777 h 827"/>
                    <a:gd name="T14" fmla="*/ 314 w 1003"/>
                    <a:gd name="T15" fmla="*/ 799 h 827"/>
                    <a:gd name="T16" fmla="*/ 337 w 1003"/>
                    <a:gd name="T17" fmla="*/ 821 h 827"/>
                    <a:gd name="T18" fmla="*/ 367 w 1003"/>
                    <a:gd name="T19" fmla="*/ 827 h 827"/>
                    <a:gd name="T20" fmla="*/ 403 w 1003"/>
                    <a:gd name="T21" fmla="*/ 821 h 827"/>
                    <a:gd name="T22" fmla="*/ 660 w 1003"/>
                    <a:gd name="T23" fmla="*/ 742 h 827"/>
                    <a:gd name="T24" fmla="*/ 681 w 1003"/>
                    <a:gd name="T25" fmla="*/ 734 h 827"/>
                    <a:gd name="T26" fmla="*/ 719 w 1003"/>
                    <a:gd name="T27" fmla="*/ 698 h 827"/>
                    <a:gd name="T28" fmla="*/ 773 w 1003"/>
                    <a:gd name="T29" fmla="*/ 644 h 827"/>
                    <a:gd name="T30" fmla="*/ 815 w 1003"/>
                    <a:gd name="T31" fmla="*/ 616 h 827"/>
                    <a:gd name="T32" fmla="*/ 888 w 1003"/>
                    <a:gd name="T33" fmla="*/ 547 h 827"/>
                    <a:gd name="T34" fmla="*/ 976 w 1003"/>
                    <a:gd name="T35" fmla="*/ 443 h 827"/>
                    <a:gd name="T36" fmla="*/ 992 w 1003"/>
                    <a:gd name="T37" fmla="*/ 420 h 827"/>
                    <a:gd name="T38" fmla="*/ 1003 w 1003"/>
                    <a:gd name="T39" fmla="*/ 380 h 827"/>
                    <a:gd name="T40" fmla="*/ 996 w 1003"/>
                    <a:gd name="T41" fmla="*/ 336 h 827"/>
                    <a:gd name="T42" fmla="*/ 982 w 1003"/>
                    <a:gd name="T43" fmla="*/ 290 h 827"/>
                    <a:gd name="T44" fmla="*/ 958 w 1003"/>
                    <a:gd name="T45" fmla="*/ 221 h 827"/>
                    <a:gd name="T46" fmla="*/ 938 w 1003"/>
                    <a:gd name="T47" fmla="*/ 197 h 827"/>
                    <a:gd name="T48" fmla="*/ 912 w 1003"/>
                    <a:gd name="T49" fmla="*/ 189 h 827"/>
                    <a:gd name="T50" fmla="*/ 890 w 1003"/>
                    <a:gd name="T51" fmla="*/ 193 h 827"/>
                    <a:gd name="T52" fmla="*/ 862 w 1003"/>
                    <a:gd name="T53" fmla="*/ 203 h 827"/>
                    <a:gd name="T54" fmla="*/ 809 w 1003"/>
                    <a:gd name="T55" fmla="*/ 221 h 827"/>
                    <a:gd name="T56" fmla="*/ 797 w 1003"/>
                    <a:gd name="T57" fmla="*/ 219 h 827"/>
                    <a:gd name="T58" fmla="*/ 652 w 1003"/>
                    <a:gd name="T59" fmla="*/ 149 h 827"/>
                    <a:gd name="T60" fmla="*/ 610 w 1003"/>
                    <a:gd name="T61" fmla="*/ 129 h 827"/>
                    <a:gd name="T62" fmla="*/ 590 w 1003"/>
                    <a:gd name="T63" fmla="*/ 127 h 827"/>
                    <a:gd name="T64" fmla="*/ 560 w 1003"/>
                    <a:gd name="T65" fmla="*/ 129 h 827"/>
                    <a:gd name="T66" fmla="*/ 506 w 1003"/>
                    <a:gd name="T67" fmla="*/ 119 h 827"/>
                    <a:gd name="T68" fmla="*/ 437 w 1003"/>
                    <a:gd name="T69" fmla="*/ 80 h 827"/>
                    <a:gd name="T70" fmla="*/ 377 w 1003"/>
                    <a:gd name="T71" fmla="*/ 22 h 827"/>
                    <a:gd name="T72" fmla="*/ 351 w 1003"/>
                    <a:gd name="T73" fmla="*/ 2 h 827"/>
                    <a:gd name="T74" fmla="*/ 339 w 1003"/>
                    <a:gd name="T75" fmla="*/ 0 h 827"/>
                    <a:gd name="T76" fmla="*/ 322 w 1003"/>
                    <a:gd name="T77" fmla="*/ 10 h 827"/>
                    <a:gd name="T78" fmla="*/ 306 w 1003"/>
                    <a:gd name="T79" fmla="*/ 30 h 827"/>
                    <a:gd name="T80" fmla="*/ 262 w 1003"/>
                    <a:gd name="T81" fmla="*/ 92 h 827"/>
                    <a:gd name="T82" fmla="*/ 216 w 1003"/>
                    <a:gd name="T83" fmla="*/ 119 h 827"/>
                    <a:gd name="T84" fmla="*/ 182 w 1003"/>
                    <a:gd name="T85" fmla="*/ 121 h 827"/>
                    <a:gd name="T86" fmla="*/ 176 w 1003"/>
                    <a:gd name="T87" fmla="*/ 119 h 827"/>
                    <a:gd name="T88" fmla="*/ 153 w 1003"/>
                    <a:gd name="T89" fmla="*/ 123 h 827"/>
                    <a:gd name="T90" fmla="*/ 131 w 1003"/>
                    <a:gd name="T91" fmla="*/ 135 h 827"/>
                    <a:gd name="T92" fmla="*/ 139 w 1003"/>
                    <a:gd name="T93" fmla="*/ 163 h 827"/>
                    <a:gd name="T94" fmla="*/ 153 w 1003"/>
                    <a:gd name="T95" fmla="*/ 209 h 827"/>
                    <a:gd name="T96" fmla="*/ 69 w 1003"/>
                    <a:gd name="T97" fmla="*/ 259 h 827"/>
                    <a:gd name="T98" fmla="*/ 41 w 1003"/>
                    <a:gd name="T99" fmla="*/ 324 h 827"/>
                    <a:gd name="T100" fmla="*/ 11 w 1003"/>
                    <a:gd name="T101" fmla="*/ 366 h 827"/>
                    <a:gd name="T102" fmla="*/ 5 w 1003"/>
                    <a:gd name="T103" fmla="*/ 416 h 827"/>
                    <a:gd name="T104" fmla="*/ 11 w 1003"/>
                    <a:gd name="T105" fmla="*/ 430 h 827"/>
                    <a:gd name="T106" fmla="*/ 33 w 1003"/>
                    <a:gd name="T107" fmla="*/ 467 h 827"/>
                    <a:gd name="T108" fmla="*/ 57 w 1003"/>
                    <a:gd name="T109" fmla="*/ 509 h 827"/>
                    <a:gd name="T110" fmla="*/ 65 w 1003"/>
                    <a:gd name="T111" fmla="*/ 523 h 827"/>
                    <a:gd name="T112" fmla="*/ 73 w 1003"/>
                    <a:gd name="T113" fmla="*/ 535 h 827"/>
                    <a:gd name="T114" fmla="*/ 73 w 1003"/>
                    <a:gd name="T115" fmla="*/ 557 h 827"/>
                    <a:gd name="T116" fmla="*/ 63 w 1003"/>
                    <a:gd name="T117" fmla="*/ 577 h 827"/>
                    <a:gd name="T118" fmla="*/ 55 w 1003"/>
                    <a:gd name="T119" fmla="*/ 583 h 827"/>
                    <a:gd name="T120" fmla="*/ 45 w 1003"/>
                    <a:gd name="T121" fmla="*/ 587 h 827"/>
                    <a:gd name="T122" fmla="*/ 57 w 1003"/>
                    <a:gd name="T123" fmla="*/ 599 h 827"/>
                    <a:gd name="T124" fmla="*/ 99 w 1003"/>
                    <a:gd name="T125" fmla="*/ 604 h 8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03" h="827">
                      <a:moveTo>
                        <a:pt x="99" y="604"/>
                      </a:moveTo>
                      <a:lnTo>
                        <a:pt x="99" y="604"/>
                      </a:lnTo>
                      <a:lnTo>
                        <a:pt x="111" y="604"/>
                      </a:lnTo>
                      <a:lnTo>
                        <a:pt x="111" y="604"/>
                      </a:lnTo>
                      <a:lnTo>
                        <a:pt x="194" y="603"/>
                      </a:lnTo>
                      <a:lnTo>
                        <a:pt x="194" y="603"/>
                      </a:lnTo>
                      <a:lnTo>
                        <a:pt x="200" y="603"/>
                      </a:lnTo>
                      <a:lnTo>
                        <a:pt x="200" y="603"/>
                      </a:lnTo>
                      <a:lnTo>
                        <a:pt x="222" y="603"/>
                      </a:lnTo>
                      <a:lnTo>
                        <a:pt x="240" y="604"/>
                      </a:lnTo>
                      <a:lnTo>
                        <a:pt x="252" y="608"/>
                      </a:lnTo>
                      <a:lnTo>
                        <a:pt x="262" y="616"/>
                      </a:lnTo>
                      <a:lnTo>
                        <a:pt x="270" y="626"/>
                      </a:lnTo>
                      <a:lnTo>
                        <a:pt x="276" y="640"/>
                      </a:lnTo>
                      <a:lnTo>
                        <a:pt x="278" y="658"/>
                      </a:lnTo>
                      <a:lnTo>
                        <a:pt x="282" y="680"/>
                      </a:lnTo>
                      <a:lnTo>
                        <a:pt x="282" y="680"/>
                      </a:lnTo>
                      <a:lnTo>
                        <a:pt x="284" y="706"/>
                      </a:lnTo>
                      <a:lnTo>
                        <a:pt x="288" y="730"/>
                      </a:lnTo>
                      <a:lnTo>
                        <a:pt x="294" y="754"/>
                      </a:lnTo>
                      <a:lnTo>
                        <a:pt x="302" y="777"/>
                      </a:lnTo>
                      <a:lnTo>
                        <a:pt x="302" y="777"/>
                      </a:lnTo>
                      <a:lnTo>
                        <a:pt x="308" y="789"/>
                      </a:lnTo>
                      <a:lnTo>
                        <a:pt x="314" y="799"/>
                      </a:lnTo>
                      <a:lnTo>
                        <a:pt x="322" y="809"/>
                      </a:lnTo>
                      <a:lnTo>
                        <a:pt x="330" y="815"/>
                      </a:lnTo>
                      <a:lnTo>
                        <a:pt x="337" y="821"/>
                      </a:lnTo>
                      <a:lnTo>
                        <a:pt x="345" y="825"/>
                      </a:lnTo>
                      <a:lnTo>
                        <a:pt x="355" y="827"/>
                      </a:lnTo>
                      <a:lnTo>
                        <a:pt x="367" y="827"/>
                      </a:lnTo>
                      <a:lnTo>
                        <a:pt x="367" y="827"/>
                      </a:lnTo>
                      <a:lnTo>
                        <a:pt x="383" y="825"/>
                      </a:lnTo>
                      <a:lnTo>
                        <a:pt x="403" y="821"/>
                      </a:lnTo>
                      <a:lnTo>
                        <a:pt x="403" y="821"/>
                      </a:lnTo>
                      <a:lnTo>
                        <a:pt x="532" y="781"/>
                      </a:lnTo>
                      <a:lnTo>
                        <a:pt x="660" y="742"/>
                      </a:lnTo>
                      <a:lnTo>
                        <a:pt x="660" y="742"/>
                      </a:lnTo>
                      <a:lnTo>
                        <a:pt x="671" y="738"/>
                      </a:lnTo>
                      <a:lnTo>
                        <a:pt x="681" y="734"/>
                      </a:lnTo>
                      <a:lnTo>
                        <a:pt x="699" y="720"/>
                      </a:lnTo>
                      <a:lnTo>
                        <a:pt x="699" y="720"/>
                      </a:lnTo>
                      <a:lnTo>
                        <a:pt x="719" y="698"/>
                      </a:lnTo>
                      <a:lnTo>
                        <a:pt x="741" y="674"/>
                      </a:lnTo>
                      <a:lnTo>
                        <a:pt x="761" y="652"/>
                      </a:lnTo>
                      <a:lnTo>
                        <a:pt x="773" y="644"/>
                      </a:lnTo>
                      <a:lnTo>
                        <a:pt x="785" y="636"/>
                      </a:lnTo>
                      <a:lnTo>
                        <a:pt x="785" y="636"/>
                      </a:lnTo>
                      <a:lnTo>
                        <a:pt x="815" y="616"/>
                      </a:lnTo>
                      <a:lnTo>
                        <a:pt x="840" y="597"/>
                      </a:lnTo>
                      <a:lnTo>
                        <a:pt x="864" y="573"/>
                      </a:lnTo>
                      <a:lnTo>
                        <a:pt x="888" y="547"/>
                      </a:lnTo>
                      <a:lnTo>
                        <a:pt x="932" y="495"/>
                      </a:lnTo>
                      <a:lnTo>
                        <a:pt x="954" y="469"/>
                      </a:lnTo>
                      <a:lnTo>
                        <a:pt x="976" y="443"/>
                      </a:lnTo>
                      <a:lnTo>
                        <a:pt x="976" y="443"/>
                      </a:lnTo>
                      <a:lnTo>
                        <a:pt x="986" y="432"/>
                      </a:lnTo>
                      <a:lnTo>
                        <a:pt x="992" y="420"/>
                      </a:lnTo>
                      <a:lnTo>
                        <a:pt x="998" y="408"/>
                      </a:lnTo>
                      <a:lnTo>
                        <a:pt x="1001" y="394"/>
                      </a:lnTo>
                      <a:lnTo>
                        <a:pt x="1003" y="380"/>
                      </a:lnTo>
                      <a:lnTo>
                        <a:pt x="1003" y="366"/>
                      </a:lnTo>
                      <a:lnTo>
                        <a:pt x="1000" y="352"/>
                      </a:lnTo>
                      <a:lnTo>
                        <a:pt x="996" y="336"/>
                      </a:lnTo>
                      <a:lnTo>
                        <a:pt x="996" y="336"/>
                      </a:lnTo>
                      <a:lnTo>
                        <a:pt x="988" y="314"/>
                      </a:lnTo>
                      <a:lnTo>
                        <a:pt x="982" y="290"/>
                      </a:lnTo>
                      <a:lnTo>
                        <a:pt x="968" y="245"/>
                      </a:lnTo>
                      <a:lnTo>
                        <a:pt x="968" y="245"/>
                      </a:lnTo>
                      <a:lnTo>
                        <a:pt x="958" y="221"/>
                      </a:lnTo>
                      <a:lnTo>
                        <a:pt x="952" y="211"/>
                      </a:lnTo>
                      <a:lnTo>
                        <a:pt x="946" y="203"/>
                      </a:lnTo>
                      <a:lnTo>
                        <a:pt x="938" y="197"/>
                      </a:lnTo>
                      <a:lnTo>
                        <a:pt x="930" y="191"/>
                      </a:lnTo>
                      <a:lnTo>
                        <a:pt x="922" y="189"/>
                      </a:lnTo>
                      <a:lnTo>
                        <a:pt x="912" y="189"/>
                      </a:lnTo>
                      <a:lnTo>
                        <a:pt x="912" y="189"/>
                      </a:lnTo>
                      <a:lnTo>
                        <a:pt x="902" y="189"/>
                      </a:lnTo>
                      <a:lnTo>
                        <a:pt x="890" y="193"/>
                      </a:lnTo>
                      <a:lnTo>
                        <a:pt x="876" y="197"/>
                      </a:lnTo>
                      <a:lnTo>
                        <a:pt x="862" y="203"/>
                      </a:lnTo>
                      <a:lnTo>
                        <a:pt x="862" y="203"/>
                      </a:lnTo>
                      <a:lnTo>
                        <a:pt x="836" y="215"/>
                      </a:lnTo>
                      <a:lnTo>
                        <a:pt x="821" y="219"/>
                      </a:lnTo>
                      <a:lnTo>
                        <a:pt x="809" y="221"/>
                      </a:lnTo>
                      <a:lnTo>
                        <a:pt x="809" y="221"/>
                      </a:lnTo>
                      <a:lnTo>
                        <a:pt x="797" y="219"/>
                      </a:lnTo>
                      <a:lnTo>
                        <a:pt x="797" y="219"/>
                      </a:lnTo>
                      <a:lnTo>
                        <a:pt x="759" y="205"/>
                      </a:lnTo>
                      <a:lnTo>
                        <a:pt x="723" y="187"/>
                      </a:lnTo>
                      <a:lnTo>
                        <a:pt x="652" y="149"/>
                      </a:lnTo>
                      <a:lnTo>
                        <a:pt x="652" y="149"/>
                      </a:lnTo>
                      <a:lnTo>
                        <a:pt x="624" y="135"/>
                      </a:lnTo>
                      <a:lnTo>
                        <a:pt x="610" y="129"/>
                      </a:lnTo>
                      <a:lnTo>
                        <a:pt x="596" y="127"/>
                      </a:lnTo>
                      <a:lnTo>
                        <a:pt x="596" y="127"/>
                      </a:lnTo>
                      <a:lnTo>
                        <a:pt x="590" y="127"/>
                      </a:lnTo>
                      <a:lnTo>
                        <a:pt x="590" y="127"/>
                      </a:lnTo>
                      <a:lnTo>
                        <a:pt x="560" y="129"/>
                      </a:lnTo>
                      <a:lnTo>
                        <a:pt x="560" y="129"/>
                      </a:lnTo>
                      <a:lnTo>
                        <a:pt x="546" y="129"/>
                      </a:lnTo>
                      <a:lnTo>
                        <a:pt x="532" y="127"/>
                      </a:lnTo>
                      <a:lnTo>
                        <a:pt x="506" y="119"/>
                      </a:lnTo>
                      <a:lnTo>
                        <a:pt x="483" y="109"/>
                      </a:lnTo>
                      <a:lnTo>
                        <a:pt x="459" y="96"/>
                      </a:lnTo>
                      <a:lnTo>
                        <a:pt x="437" y="80"/>
                      </a:lnTo>
                      <a:lnTo>
                        <a:pt x="417" y="62"/>
                      </a:lnTo>
                      <a:lnTo>
                        <a:pt x="377" y="22"/>
                      </a:lnTo>
                      <a:lnTo>
                        <a:pt x="377" y="22"/>
                      </a:lnTo>
                      <a:lnTo>
                        <a:pt x="369" y="14"/>
                      </a:lnTo>
                      <a:lnTo>
                        <a:pt x="361" y="8"/>
                      </a:lnTo>
                      <a:lnTo>
                        <a:pt x="351" y="2"/>
                      </a:lnTo>
                      <a:lnTo>
                        <a:pt x="341" y="0"/>
                      </a:lnTo>
                      <a:lnTo>
                        <a:pt x="341" y="0"/>
                      </a:lnTo>
                      <a:lnTo>
                        <a:pt x="339" y="0"/>
                      </a:lnTo>
                      <a:lnTo>
                        <a:pt x="339" y="0"/>
                      </a:lnTo>
                      <a:lnTo>
                        <a:pt x="330" y="4"/>
                      </a:lnTo>
                      <a:lnTo>
                        <a:pt x="322" y="10"/>
                      </a:lnTo>
                      <a:lnTo>
                        <a:pt x="314" y="20"/>
                      </a:lnTo>
                      <a:lnTo>
                        <a:pt x="306" y="30"/>
                      </a:lnTo>
                      <a:lnTo>
                        <a:pt x="306" y="30"/>
                      </a:lnTo>
                      <a:lnTo>
                        <a:pt x="286" y="62"/>
                      </a:lnTo>
                      <a:lnTo>
                        <a:pt x="274" y="78"/>
                      </a:lnTo>
                      <a:lnTo>
                        <a:pt x="262" y="92"/>
                      </a:lnTo>
                      <a:lnTo>
                        <a:pt x="250" y="104"/>
                      </a:lnTo>
                      <a:lnTo>
                        <a:pt x="234" y="113"/>
                      </a:lnTo>
                      <a:lnTo>
                        <a:pt x="216" y="119"/>
                      </a:lnTo>
                      <a:lnTo>
                        <a:pt x="194" y="121"/>
                      </a:lnTo>
                      <a:lnTo>
                        <a:pt x="194" y="121"/>
                      </a:lnTo>
                      <a:lnTo>
                        <a:pt x="182" y="121"/>
                      </a:lnTo>
                      <a:lnTo>
                        <a:pt x="182" y="121"/>
                      </a:lnTo>
                      <a:lnTo>
                        <a:pt x="176" y="119"/>
                      </a:lnTo>
                      <a:lnTo>
                        <a:pt x="176" y="119"/>
                      </a:lnTo>
                      <a:lnTo>
                        <a:pt x="165" y="121"/>
                      </a:lnTo>
                      <a:lnTo>
                        <a:pt x="153" y="123"/>
                      </a:lnTo>
                      <a:lnTo>
                        <a:pt x="153" y="123"/>
                      </a:lnTo>
                      <a:lnTo>
                        <a:pt x="139" y="129"/>
                      </a:lnTo>
                      <a:lnTo>
                        <a:pt x="135" y="131"/>
                      </a:lnTo>
                      <a:lnTo>
                        <a:pt x="131" y="135"/>
                      </a:lnTo>
                      <a:lnTo>
                        <a:pt x="131" y="141"/>
                      </a:lnTo>
                      <a:lnTo>
                        <a:pt x="131" y="147"/>
                      </a:lnTo>
                      <a:lnTo>
                        <a:pt x="139" y="163"/>
                      </a:lnTo>
                      <a:lnTo>
                        <a:pt x="139" y="163"/>
                      </a:lnTo>
                      <a:lnTo>
                        <a:pt x="147" y="185"/>
                      </a:lnTo>
                      <a:lnTo>
                        <a:pt x="153" y="209"/>
                      </a:lnTo>
                      <a:lnTo>
                        <a:pt x="163" y="259"/>
                      </a:lnTo>
                      <a:lnTo>
                        <a:pt x="163" y="259"/>
                      </a:lnTo>
                      <a:lnTo>
                        <a:pt x="69" y="259"/>
                      </a:lnTo>
                      <a:lnTo>
                        <a:pt x="69" y="259"/>
                      </a:lnTo>
                      <a:lnTo>
                        <a:pt x="49" y="304"/>
                      </a:lnTo>
                      <a:lnTo>
                        <a:pt x="41" y="324"/>
                      </a:lnTo>
                      <a:lnTo>
                        <a:pt x="29" y="344"/>
                      </a:lnTo>
                      <a:lnTo>
                        <a:pt x="29" y="344"/>
                      </a:lnTo>
                      <a:lnTo>
                        <a:pt x="11" y="366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5" y="416"/>
                      </a:lnTo>
                      <a:lnTo>
                        <a:pt x="5" y="416"/>
                      </a:lnTo>
                      <a:lnTo>
                        <a:pt x="7" y="424"/>
                      </a:lnTo>
                      <a:lnTo>
                        <a:pt x="11" y="430"/>
                      </a:lnTo>
                      <a:lnTo>
                        <a:pt x="21" y="447"/>
                      </a:lnTo>
                      <a:lnTo>
                        <a:pt x="21" y="447"/>
                      </a:lnTo>
                      <a:lnTo>
                        <a:pt x="33" y="467"/>
                      </a:lnTo>
                      <a:lnTo>
                        <a:pt x="33" y="467"/>
                      </a:lnTo>
                      <a:lnTo>
                        <a:pt x="57" y="509"/>
                      </a:lnTo>
                      <a:lnTo>
                        <a:pt x="57" y="509"/>
                      </a:lnTo>
                      <a:lnTo>
                        <a:pt x="61" y="517"/>
                      </a:lnTo>
                      <a:lnTo>
                        <a:pt x="61" y="517"/>
                      </a:lnTo>
                      <a:lnTo>
                        <a:pt x="65" y="523"/>
                      </a:lnTo>
                      <a:lnTo>
                        <a:pt x="65" y="523"/>
                      </a:lnTo>
                      <a:lnTo>
                        <a:pt x="69" y="529"/>
                      </a:lnTo>
                      <a:lnTo>
                        <a:pt x="73" y="535"/>
                      </a:lnTo>
                      <a:lnTo>
                        <a:pt x="73" y="543"/>
                      </a:lnTo>
                      <a:lnTo>
                        <a:pt x="73" y="551"/>
                      </a:lnTo>
                      <a:lnTo>
                        <a:pt x="73" y="557"/>
                      </a:lnTo>
                      <a:lnTo>
                        <a:pt x="71" y="565"/>
                      </a:lnTo>
                      <a:lnTo>
                        <a:pt x="67" y="571"/>
                      </a:lnTo>
                      <a:lnTo>
                        <a:pt x="63" y="577"/>
                      </a:lnTo>
                      <a:lnTo>
                        <a:pt x="61" y="577"/>
                      </a:lnTo>
                      <a:lnTo>
                        <a:pt x="61" y="577"/>
                      </a:lnTo>
                      <a:lnTo>
                        <a:pt x="55" y="583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57" y="599"/>
                      </a:lnTo>
                      <a:lnTo>
                        <a:pt x="57" y="599"/>
                      </a:lnTo>
                      <a:lnTo>
                        <a:pt x="77" y="603"/>
                      </a:lnTo>
                      <a:lnTo>
                        <a:pt x="99" y="604"/>
                      </a:lnTo>
                      <a:lnTo>
                        <a:pt x="99" y="60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89" name="Freeform 19">
                  <a:extLst>
                    <a:ext uri="{FF2B5EF4-FFF2-40B4-BE49-F238E27FC236}">
                      <a16:creationId xmlns:a16="http://schemas.microsoft.com/office/drawing/2014/main" id="{C5FDAE17-0BC7-DDC0-CFE1-650D0A17F3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638" y="4478338"/>
                  <a:ext cx="1319213" cy="1997075"/>
                </a:xfrm>
                <a:custGeom>
                  <a:avLst/>
                  <a:gdLst>
                    <a:gd name="T0" fmla="*/ 211 w 831"/>
                    <a:gd name="T1" fmla="*/ 288 h 1258"/>
                    <a:gd name="T2" fmla="*/ 243 w 831"/>
                    <a:gd name="T3" fmla="*/ 336 h 1258"/>
                    <a:gd name="T4" fmla="*/ 263 w 831"/>
                    <a:gd name="T5" fmla="*/ 368 h 1258"/>
                    <a:gd name="T6" fmla="*/ 265 w 831"/>
                    <a:gd name="T7" fmla="*/ 386 h 1258"/>
                    <a:gd name="T8" fmla="*/ 255 w 831"/>
                    <a:gd name="T9" fmla="*/ 406 h 1258"/>
                    <a:gd name="T10" fmla="*/ 193 w 831"/>
                    <a:gd name="T11" fmla="*/ 461 h 1258"/>
                    <a:gd name="T12" fmla="*/ 177 w 831"/>
                    <a:gd name="T13" fmla="*/ 555 h 1258"/>
                    <a:gd name="T14" fmla="*/ 179 w 831"/>
                    <a:gd name="T15" fmla="*/ 626 h 1258"/>
                    <a:gd name="T16" fmla="*/ 149 w 831"/>
                    <a:gd name="T17" fmla="*/ 670 h 1258"/>
                    <a:gd name="T18" fmla="*/ 52 w 831"/>
                    <a:gd name="T19" fmla="*/ 706 h 1258"/>
                    <a:gd name="T20" fmla="*/ 2 w 831"/>
                    <a:gd name="T21" fmla="*/ 722 h 1258"/>
                    <a:gd name="T22" fmla="*/ 18 w 831"/>
                    <a:gd name="T23" fmla="*/ 765 h 1258"/>
                    <a:gd name="T24" fmla="*/ 98 w 831"/>
                    <a:gd name="T25" fmla="*/ 831 h 1258"/>
                    <a:gd name="T26" fmla="*/ 193 w 831"/>
                    <a:gd name="T27" fmla="*/ 861 h 1258"/>
                    <a:gd name="T28" fmla="*/ 243 w 831"/>
                    <a:gd name="T29" fmla="*/ 893 h 1258"/>
                    <a:gd name="T30" fmla="*/ 245 w 831"/>
                    <a:gd name="T31" fmla="*/ 946 h 1258"/>
                    <a:gd name="T32" fmla="*/ 279 w 831"/>
                    <a:gd name="T33" fmla="*/ 1012 h 1258"/>
                    <a:gd name="T34" fmla="*/ 338 w 831"/>
                    <a:gd name="T35" fmla="*/ 1046 h 1258"/>
                    <a:gd name="T36" fmla="*/ 354 w 831"/>
                    <a:gd name="T37" fmla="*/ 1084 h 1258"/>
                    <a:gd name="T38" fmla="*/ 402 w 831"/>
                    <a:gd name="T39" fmla="*/ 1183 h 1258"/>
                    <a:gd name="T40" fmla="*/ 473 w 831"/>
                    <a:gd name="T41" fmla="*/ 1252 h 1258"/>
                    <a:gd name="T42" fmla="*/ 511 w 831"/>
                    <a:gd name="T43" fmla="*/ 1252 h 1258"/>
                    <a:gd name="T44" fmla="*/ 575 w 831"/>
                    <a:gd name="T45" fmla="*/ 1185 h 1258"/>
                    <a:gd name="T46" fmla="*/ 648 w 831"/>
                    <a:gd name="T47" fmla="*/ 1117 h 1258"/>
                    <a:gd name="T48" fmla="*/ 648 w 831"/>
                    <a:gd name="T49" fmla="*/ 1068 h 1258"/>
                    <a:gd name="T50" fmla="*/ 583 w 831"/>
                    <a:gd name="T51" fmla="*/ 1000 h 1258"/>
                    <a:gd name="T52" fmla="*/ 543 w 831"/>
                    <a:gd name="T53" fmla="*/ 962 h 1258"/>
                    <a:gd name="T54" fmla="*/ 535 w 831"/>
                    <a:gd name="T55" fmla="*/ 905 h 1258"/>
                    <a:gd name="T56" fmla="*/ 495 w 831"/>
                    <a:gd name="T57" fmla="*/ 851 h 1258"/>
                    <a:gd name="T58" fmla="*/ 475 w 831"/>
                    <a:gd name="T59" fmla="*/ 819 h 1258"/>
                    <a:gd name="T60" fmla="*/ 487 w 831"/>
                    <a:gd name="T61" fmla="*/ 785 h 1258"/>
                    <a:gd name="T62" fmla="*/ 583 w 831"/>
                    <a:gd name="T63" fmla="*/ 678 h 1258"/>
                    <a:gd name="T64" fmla="*/ 607 w 831"/>
                    <a:gd name="T65" fmla="*/ 626 h 1258"/>
                    <a:gd name="T66" fmla="*/ 611 w 831"/>
                    <a:gd name="T67" fmla="*/ 573 h 1258"/>
                    <a:gd name="T68" fmla="*/ 644 w 831"/>
                    <a:gd name="T69" fmla="*/ 519 h 1258"/>
                    <a:gd name="T70" fmla="*/ 700 w 831"/>
                    <a:gd name="T71" fmla="*/ 489 h 1258"/>
                    <a:gd name="T72" fmla="*/ 730 w 831"/>
                    <a:gd name="T73" fmla="*/ 487 h 1258"/>
                    <a:gd name="T74" fmla="*/ 790 w 831"/>
                    <a:gd name="T75" fmla="*/ 481 h 1258"/>
                    <a:gd name="T76" fmla="*/ 831 w 831"/>
                    <a:gd name="T77" fmla="*/ 447 h 1258"/>
                    <a:gd name="T78" fmla="*/ 798 w 831"/>
                    <a:gd name="T79" fmla="*/ 390 h 1258"/>
                    <a:gd name="T80" fmla="*/ 796 w 831"/>
                    <a:gd name="T81" fmla="*/ 302 h 1258"/>
                    <a:gd name="T82" fmla="*/ 764 w 831"/>
                    <a:gd name="T83" fmla="*/ 237 h 1258"/>
                    <a:gd name="T84" fmla="*/ 730 w 831"/>
                    <a:gd name="T85" fmla="*/ 163 h 1258"/>
                    <a:gd name="T86" fmla="*/ 670 w 831"/>
                    <a:gd name="T87" fmla="*/ 139 h 1258"/>
                    <a:gd name="T88" fmla="*/ 642 w 831"/>
                    <a:gd name="T89" fmla="*/ 109 h 1258"/>
                    <a:gd name="T90" fmla="*/ 595 w 831"/>
                    <a:gd name="T91" fmla="*/ 60 h 1258"/>
                    <a:gd name="T92" fmla="*/ 517 w 831"/>
                    <a:gd name="T93" fmla="*/ 50 h 1258"/>
                    <a:gd name="T94" fmla="*/ 422 w 831"/>
                    <a:gd name="T95" fmla="*/ 16 h 1258"/>
                    <a:gd name="T96" fmla="*/ 360 w 831"/>
                    <a:gd name="T97" fmla="*/ 0 h 1258"/>
                    <a:gd name="T98" fmla="*/ 304 w 831"/>
                    <a:gd name="T99" fmla="*/ 10 h 1258"/>
                    <a:gd name="T100" fmla="*/ 289 w 831"/>
                    <a:gd name="T101" fmla="*/ 101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31" h="1258">
                      <a:moveTo>
                        <a:pt x="275" y="143"/>
                      </a:moveTo>
                      <a:lnTo>
                        <a:pt x="275" y="143"/>
                      </a:lnTo>
                      <a:lnTo>
                        <a:pt x="257" y="179"/>
                      </a:lnTo>
                      <a:lnTo>
                        <a:pt x="241" y="215"/>
                      </a:lnTo>
                      <a:lnTo>
                        <a:pt x="211" y="288"/>
                      </a:lnTo>
                      <a:lnTo>
                        <a:pt x="211" y="288"/>
                      </a:lnTo>
                      <a:lnTo>
                        <a:pt x="219" y="302"/>
                      </a:lnTo>
                      <a:lnTo>
                        <a:pt x="219" y="302"/>
                      </a:lnTo>
                      <a:lnTo>
                        <a:pt x="229" y="318"/>
                      </a:lnTo>
                      <a:lnTo>
                        <a:pt x="243" y="336"/>
                      </a:lnTo>
                      <a:lnTo>
                        <a:pt x="243" y="336"/>
                      </a:lnTo>
                      <a:lnTo>
                        <a:pt x="257" y="354"/>
                      </a:lnTo>
                      <a:lnTo>
                        <a:pt x="257" y="354"/>
                      </a:lnTo>
                      <a:lnTo>
                        <a:pt x="261" y="360"/>
                      </a:lnTo>
                      <a:lnTo>
                        <a:pt x="263" y="368"/>
                      </a:lnTo>
                      <a:lnTo>
                        <a:pt x="265" y="376"/>
                      </a:lnTo>
                      <a:lnTo>
                        <a:pt x="265" y="384"/>
                      </a:lnTo>
                      <a:lnTo>
                        <a:pt x="265" y="384"/>
                      </a:lnTo>
                      <a:lnTo>
                        <a:pt x="265" y="386"/>
                      </a:lnTo>
                      <a:lnTo>
                        <a:pt x="265" y="386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59" y="398"/>
                      </a:lnTo>
                      <a:lnTo>
                        <a:pt x="259" y="398"/>
                      </a:lnTo>
                      <a:lnTo>
                        <a:pt x="255" y="406"/>
                      </a:lnTo>
                      <a:lnTo>
                        <a:pt x="247" y="412"/>
                      </a:lnTo>
                      <a:lnTo>
                        <a:pt x="247" y="412"/>
                      </a:lnTo>
                      <a:lnTo>
                        <a:pt x="225" y="429"/>
                      </a:lnTo>
                      <a:lnTo>
                        <a:pt x="207" y="445"/>
                      </a:lnTo>
                      <a:lnTo>
                        <a:pt x="193" y="461"/>
                      </a:lnTo>
                      <a:lnTo>
                        <a:pt x="183" y="479"/>
                      </a:lnTo>
                      <a:lnTo>
                        <a:pt x="175" y="497"/>
                      </a:lnTo>
                      <a:lnTo>
                        <a:pt x="173" y="515"/>
                      </a:lnTo>
                      <a:lnTo>
                        <a:pt x="173" y="535"/>
                      </a:lnTo>
                      <a:lnTo>
                        <a:pt x="177" y="555"/>
                      </a:lnTo>
                      <a:lnTo>
                        <a:pt x="177" y="555"/>
                      </a:lnTo>
                      <a:lnTo>
                        <a:pt x="181" y="588"/>
                      </a:lnTo>
                      <a:lnTo>
                        <a:pt x="181" y="602"/>
                      </a:lnTo>
                      <a:lnTo>
                        <a:pt x="181" y="616"/>
                      </a:lnTo>
                      <a:lnTo>
                        <a:pt x="179" y="626"/>
                      </a:lnTo>
                      <a:lnTo>
                        <a:pt x="175" y="638"/>
                      </a:lnTo>
                      <a:lnTo>
                        <a:pt x="171" y="648"/>
                      </a:lnTo>
                      <a:lnTo>
                        <a:pt x="165" y="656"/>
                      </a:lnTo>
                      <a:lnTo>
                        <a:pt x="157" y="664"/>
                      </a:lnTo>
                      <a:lnTo>
                        <a:pt x="149" y="670"/>
                      </a:lnTo>
                      <a:lnTo>
                        <a:pt x="130" y="682"/>
                      </a:lnTo>
                      <a:lnTo>
                        <a:pt x="108" y="692"/>
                      </a:lnTo>
                      <a:lnTo>
                        <a:pt x="80" y="698"/>
                      </a:lnTo>
                      <a:lnTo>
                        <a:pt x="80" y="698"/>
                      </a:lnTo>
                      <a:lnTo>
                        <a:pt x="52" y="706"/>
                      </a:lnTo>
                      <a:lnTo>
                        <a:pt x="52" y="706"/>
                      </a:lnTo>
                      <a:lnTo>
                        <a:pt x="20" y="714"/>
                      </a:lnTo>
                      <a:lnTo>
                        <a:pt x="20" y="714"/>
                      </a:lnTo>
                      <a:lnTo>
                        <a:pt x="10" y="718"/>
                      </a:lnTo>
                      <a:lnTo>
                        <a:pt x="2" y="722"/>
                      </a:lnTo>
                      <a:lnTo>
                        <a:pt x="0" y="728"/>
                      </a:lnTo>
                      <a:lnTo>
                        <a:pt x="0" y="738"/>
                      </a:lnTo>
                      <a:lnTo>
                        <a:pt x="0" y="738"/>
                      </a:lnTo>
                      <a:lnTo>
                        <a:pt x="8" y="751"/>
                      </a:lnTo>
                      <a:lnTo>
                        <a:pt x="18" y="765"/>
                      </a:lnTo>
                      <a:lnTo>
                        <a:pt x="18" y="765"/>
                      </a:lnTo>
                      <a:lnTo>
                        <a:pt x="34" y="787"/>
                      </a:lnTo>
                      <a:lnTo>
                        <a:pt x="54" y="803"/>
                      </a:lnTo>
                      <a:lnTo>
                        <a:pt x="74" y="819"/>
                      </a:lnTo>
                      <a:lnTo>
                        <a:pt x="98" y="831"/>
                      </a:lnTo>
                      <a:lnTo>
                        <a:pt x="120" y="841"/>
                      </a:lnTo>
                      <a:lnTo>
                        <a:pt x="143" y="849"/>
                      </a:lnTo>
                      <a:lnTo>
                        <a:pt x="169" y="857"/>
                      </a:lnTo>
                      <a:lnTo>
                        <a:pt x="193" y="861"/>
                      </a:lnTo>
                      <a:lnTo>
                        <a:pt x="193" y="861"/>
                      </a:lnTo>
                      <a:lnTo>
                        <a:pt x="209" y="865"/>
                      </a:lnTo>
                      <a:lnTo>
                        <a:pt x="221" y="871"/>
                      </a:lnTo>
                      <a:lnTo>
                        <a:pt x="231" y="877"/>
                      </a:lnTo>
                      <a:lnTo>
                        <a:pt x="239" y="883"/>
                      </a:lnTo>
                      <a:lnTo>
                        <a:pt x="243" y="893"/>
                      </a:lnTo>
                      <a:lnTo>
                        <a:pt x="247" y="903"/>
                      </a:lnTo>
                      <a:lnTo>
                        <a:pt x="247" y="915"/>
                      </a:lnTo>
                      <a:lnTo>
                        <a:pt x="247" y="928"/>
                      </a:lnTo>
                      <a:lnTo>
                        <a:pt x="247" y="928"/>
                      </a:lnTo>
                      <a:lnTo>
                        <a:pt x="245" y="946"/>
                      </a:lnTo>
                      <a:lnTo>
                        <a:pt x="247" y="964"/>
                      </a:lnTo>
                      <a:lnTo>
                        <a:pt x="251" y="978"/>
                      </a:lnTo>
                      <a:lnTo>
                        <a:pt x="257" y="990"/>
                      </a:lnTo>
                      <a:lnTo>
                        <a:pt x="267" y="1002"/>
                      </a:lnTo>
                      <a:lnTo>
                        <a:pt x="279" y="1012"/>
                      </a:lnTo>
                      <a:lnTo>
                        <a:pt x="293" y="1020"/>
                      </a:lnTo>
                      <a:lnTo>
                        <a:pt x="310" y="1028"/>
                      </a:lnTo>
                      <a:lnTo>
                        <a:pt x="310" y="1028"/>
                      </a:lnTo>
                      <a:lnTo>
                        <a:pt x="324" y="1036"/>
                      </a:lnTo>
                      <a:lnTo>
                        <a:pt x="338" y="1046"/>
                      </a:lnTo>
                      <a:lnTo>
                        <a:pt x="350" y="1058"/>
                      </a:lnTo>
                      <a:lnTo>
                        <a:pt x="352" y="1064"/>
                      </a:lnTo>
                      <a:lnTo>
                        <a:pt x="354" y="1070"/>
                      </a:lnTo>
                      <a:lnTo>
                        <a:pt x="354" y="1070"/>
                      </a:lnTo>
                      <a:lnTo>
                        <a:pt x="354" y="1084"/>
                      </a:lnTo>
                      <a:lnTo>
                        <a:pt x="356" y="1097"/>
                      </a:lnTo>
                      <a:lnTo>
                        <a:pt x="364" y="1121"/>
                      </a:lnTo>
                      <a:lnTo>
                        <a:pt x="374" y="1143"/>
                      </a:lnTo>
                      <a:lnTo>
                        <a:pt x="388" y="1165"/>
                      </a:lnTo>
                      <a:lnTo>
                        <a:pt x="402" y="1183"/>
                      </a:lnTo>
                      <a:lnTo>
                        <a:pt x="420" y="1203"/>
                      </a:lnTo>
                      <a:lnTo>
                        <a:pt x="454" y="1237"/>
                      </a:lnTo>
                      <a:lnTo>
                        <a:pt x="454" y="1237"/>
                      </a:lnTo>
                      <a:lnTo>
                        <a:pt x="464" y="1247"/>
                      </a:lnTo>
                      <a:lnTo>
                        <a:pt x="473" y="1252"/>
                      </a:lnTo>
                      <a:lnTo>
                        <a:pt x="483" y="1256"/>
                      </a:lnTo>
                      <a:lnTo>
                        <a:pt x="491" y="1258"/>
                      </a:lnTo>
                      <a:lnTo>
                        <a:pt x="491" y="1258"/>
                      </a:lnTo>
                      <a:lnTo>
                        <a:pt x="501" y="1256"/>
                      </a:lnTo>
                      <a:lnTo>
                        <a:pt x="511" y="1252"/>
                      </a:lnTo>
                      <a:lnTo>
                        <a:pt x="521" y="1243"/>
                      </a:lnTo>
                      <a:lnTo>
                        <a:pt x="531" y="1233"/>
                      </a:lnTo>
                      <a:lnTo>
                        <a:pt x="531" y="1233"/>
                      </a:lnTo>
                      <a:lnTo>
                        <a:pt x="553" y="1209"/>
                      </a:lnTo>
                      <a:lnTo>
                        <a:pt x="575" y="1185"/>
                      </a:lnTo>
                      <a:lnTo>
                        <a:pt x="597" y="1163"/>
                      </a:lnTo>
                      <a:lnTo>
                        <a:pt x="623" y="1143"/>
                      </a:lnTo>
                      <a:lnTo>
                        <a:pt x="623" y="1143"/>
                      </a:lnTo>
                      <a:lnTo>
                        <a:pt x="640" y="1127"/>
                      </a:lnTo>
                      <a:lnTo>
                        <a:pt x="648" y="1117"/>
                      </a:lnTo>
                      <a:lnTo>
                        <a:pt x="652" y="1109"/>
                      </a:lnTo>
                      <a:lnTo>
                        <a:pt x="656" y="1099"/>
                      </a:lnTo>
                      <a:lnTo>
                        <a:pt x="656" y="1089"/>
                      </a:lnTo>
                      <a:lnTo>
                        <a:pt x="654" y="1080"/>
                      </a:lnTo>
                      <a:lnTo>
                        <a:pt x="648" y="1068"/>
                      </a:lnTo>
                      <a:lnTo>
                        <a:pt x="648" y="1068"/>
                      </a:lnTo>
                      <a:lnTo>
                        <a:pt x="635" y="1048"/>
                      </a:lnTo>
                      <a:lnTo>
                        <a:pt x="619" y="1030"/>
                      </a:lnTo>
                      <a:lnTo>
                        <a:pt x="601" y="1012"/>
                      </a:lnTo>
                      <a:lnTo>
                        <a:pt x="583" y="1000"/>
                      </a:lnTo>
                      <a:lnTo>
                        <a:pt x="583" y="1000"/>
                      </a:lnTo>
                      <a:lnTo>
                        <a:pt x="565" y="988"/>
                      </a:lnTo>
                      <a:lnTo>
                        <a:pt x="553" y="976"/>
                      </a:lnTo>
                      <a:lnTo>
                        <a:pt x="547" y="970"/>
                      </a:lnTo>
                      <a:lnTo>
                        <a:pt x="543" y="962"/>
                      </a:lnTo>
                      <a:lnTo>
                        <a:pt x="541" y="952"/>
                      </a:lnTo>
                      <a:lnTo>
                        <a:pt x="539" y="942"/>
                      </a:lnTo>
                      <a:lnTo>
                        <a:pt x="539" y="942"/>
                      </a:lnTo>
                      <a:lnTo>
                        <a:pt x="537" y="917"/>
                      </a:lnTo>
                      <a:lnTo>
                        <a:pt x="535" y="905"/>
                      </a:lnTo>
                      <a:lnTo>
                        <a:pt x="529" y="893"/>
                      </a:lnTo>
                      <a:lnTo>
                        <a:pt x="525" y="881"/>
                      </a:lnTo>
                      <a:lnTo>
                        <a:pt x="517" y="871"/>
                      </a:lnTo>
                      <a:lnTo>
                        <a:pt x="507" y="861"/>
                      </a:lnTo>
                      <a:lnTo>
                        <a:pt x="495" y="851"/>
                      </a:lnTo>
                      <a:lnTo>
                        <a:pt x="495" y="851"/>
                      </a:lnTo>
                      <a:lnTo>
                        <a:pt x="487" y="845"/>
                      </a:lnTo>
                      <a:lnTo>
                        <a:pt x="481" y="837"/>
                      </a:lnTo>
                      <a:lnTo>
                        <a:pt x="477" y="829"/>
                      </a:lnTo>
                      <a:lnTo>
                        <a:pt x="475" y="819"/>
                      </a:lnTo>
                      <a:lnTo>
                        <a:pt x="475" y="811"/>
                      </a:lnTo>
                      <a:lnTo>
                        <a:pt x="477" y="801"/>
                      </a:lnTo>
                      <a:lnTo>
                        <a:pt x="481" y="793"/>
                      </a:lnTo>
                      <a:lnTo>
                        <a:pt x="487" y="785"/>
                      </a:lnTo>
                      <a:lnTo>
                        <a:pt x="487" y="785"/>
                      </a:lnTo>
                      <a:lnTo>
                        <a:pt x="511" y="757"/>
                      </a:lnTo>
                      <a:lnTo>
                        <a:pt x="535" y="732"/>
                      </a:lnTo>
                      <a:lnTo>
                        <a:pt x="559" y="704"/>
                      </a:lnTo>
                      <a:lnTo>
                        <a:pt x="583" y="678"/>
                      </a:lnTo>
                      <a:lnTo>
                        <a:pt x="583" y="678"/>
                      </a:lnTo>
                      <a:lnTo>
                        <a:pt x="591" y="666"/>
                      </a:lnTo>
                      <a:lnTo>
                        <a:pt x="599" y="652"/>
                      </a:lnTo>
                      <a:lnTo>
                        <a:pt x="605" y="640"/>
                      </a:lnTo>
                      <a:lnTo>
                        <a:pt x="607" y="634"/>
                      </a:lnTo>
                      <a:lnTo>
                        <a:pt x="607" y="626"/>
                      </a:lnTo>
                      <a:lnTo>
                        <a:pt x="607" y="626"/>
                      </a:lnTo>
                      <a:lnTo>
                        <a:pt x="605" y="612"/>
                      </a:lnTo>
                      <a:lnTo>
                        <a:pt x="607" y="598"/>
                      </a:lnTo>
                      <a:lnTo>
                        <a:pt x="609" y="586"/>
                      </a:lnTo>
                      <a:lnTo>
                        <a:pt x="611" y="573"/>
                      </a:lnTo>
                      <a:lnTo>
                        <a:pt x="615" y="561"/>
                      </a:lnTo>
                      <a:lnTo>
                        <a:pt x="621" y="549"/>
                      </a:lnTo>
                      <a:lnTo>
                        <a:pt x="629" y="539"/>
                      </a:lnTo>
                      <a:lnTo>
                        <a:pt x="635" y="529"/>
                      </a:lnTo>
                      <a:lnTo>
                        <a:pt x="644" y="519"/>
                      </a:lnTo>
                      <a:lnTo>
                        <a:pt x="654" y="511"/>
                      </a:lnTo>
                      <a:lnTo>
                        <a:pt x="664" y="505"/>
                      </a:lnTo>
                      <a:lnTo>
                        <a:pt x="676" y="499"/>
                      </a:lnTo>
                      <a:lnTo>
                        <a:pt x="688" y="493"/>
                      </a:lnTo>
                      <a:lnTo>
                        <a:pt x="700" y="489"/>
                      </a:lnTo>
                      <a:lnTo>
                        <a:pt x="714" y="487"/>
                      </a:lnTo>
                      <a:lnTo>
                        <a:pt x="728" y="487"/>
                      </a:lnTo>
                      <a:lnTo>
                        <a:pt x="728" y="487"/>
                      </a:lnTo>
                      <a:lnTo>
                        <a:pt x="730" y="487"/>
                      </a:lnTo>
                      <a:lnTo>
                        <a:pt x="730" y="487"/>
                      </a:lnTo>
                      <a:lnTo>
                        <a:pt x="740" y="487"/>
                      </a:lnTo>
                      <a:lnTo>
                        <a:pt x="740" y="487"/>
                      </a:lnTo>
                      <a:lnTo>
                        <a:pt x="766" y="485"/>
                      </a:lnTo>
                      <a:lnTo>
                        <a:pt x="778" y="483"/>
                      </a:lnTo>
                      <a:lnTo>
                        <a:pt x="790" y="481"/>
                      </a:lnTo>
                      <a:lnTo>
                        <a:pt x="801" y="475"/>
                      </a:lnTo>
                      <a:lnTo>
                        <a:pt x="811" y="469"/>
                      </a:lnTo>
                      <a:lnTo>
                        <a:pt x="821" y="459"/>
                      </a:lnTo>
                      <a:lnTo>
                        <a:pt x="831" y="447"/>
                      </a:lnTo>
                      <a:lnTo>
                        <a:pt x="831" y="447"/>
                      </a:lnTo>
                      <a:lnTo>
                        <a:pt x="815" y="431"/>
                      </a:lnTo>
                      <a:lnTo>
                        <a:pt x="805" y="419"/>
                      </a:lnTo>
                      <a:lnTo>
                        <a:pt x="798" y="408"/>
                      </a:lnTo>
                      <a:lnTo>
                        <a:pt x="796" y="398"/>
                      </a:lnTo>
                      <a:lnTo>
                        <a:pt x="798" y="390"/>
                      </a:lnTo>
                      <a:lnTo>
                        <a:pt x="803" y="380"/>
                      </a:lnTo>
                      <a:lnTo>
                        <a:pt x="815" y="372"/>
                      </a:lnTo>
                      <a:lnTo>
                        <a:pt x="829" y="364"/>
                      </a:lnTo>
                      <a:lnTo>
                        <a:pt x="829" y="364"/>
                      </a:lnTo>
                      <a:lnTo>
                        <a:pt x="796" y="302"/>
                      </a:lnTo>
                      <a:lnTo>
                        <a:pt x="796" y="302"/>
                      </a:lnTo>
                      <a:lnTo>
                        <a:pt x="776" y="268"/>
                      </a:lnTo>
                      <a:lnTo>
                        <a:pt x="768" y="253"/>
                      </a:lnTo>
                      <a:lnTo>
                        <a:pt x="764" y="237"/>
                      </a:lnTo>
                      <a:lnTo>
                        <a:pt x="764" y="237"/>
                      </a:lnTo>
                      <a:lnTo>
                        <a:pt x="760" y="217"/>
                      </a:lnTo>
                      <a:lnTo>
                        <a:pt x="756" y="201"/>
                      </a:lnTo>
                      <a:lnTo>
                        <a:pt x="750" y="187"/>
                      </a:lnTo>
                      <a:lnTo>
                        <a:pt x="742" y="173"/>
                      </a:lnTo>
                      <a:lnTo>
                        <a:pt x="730" y="163"/>
                      </a:lnTo>
                      <a:lnTo>
                        <a:pt x="716" y="155"/>
                      </a:lnTo>
                      <a:lnTo>
                        <a:pt x="700" y="147"/>
                      </a:lnTo>
                      <a:lnTo>
                        <a:pt x="680" y="143"/>
                      </a:lnTo>
                      <a:lnTo>
                        <a:pt x="680" y="143"/>
                      </a:lnTo>
                      <a:lnTo>
                        <a:pt x="670" y="139"/>
                      </a:lnTo>
                      <a:lnTo>
                        <a:pt x="660" y="135"/>
                      </a:lnTo>
                      <a:lnTo>
                        <a:pt x="652" y="129"/>
                      </a:lnTo>
                      <a:lnTo>
                        <a:pt x="646" y="121"/>
                      </a:lnTo>
                      <a:lnTo>
                        <a:pt x="646" y="121"/>
                      </a:lnTo>
                      <a:lnTo>
                        <a:pt x="642" y="109"/>
                      </a:lnTo>
                      <a:lnTo>
                        <a:pt x="638" y="99"/>
                      </a:lnTo>
                      <a:lnTo>
                        <a:pt x="633" y="89"/>
                      </a:lnTo>
                      <a:lnTo>
                        <a:pt x="627" y="82"/>
                      </a:lnTo>
                      <a:lnTo>
                        <a:pt x="611" y="70"/>
                      </a:lnTo>
                      <a:lnTo>
                        <a:pt x="595" y="60"/>
                      </a:lnTo>
                      <a:lnTo>
                        <a:pt x="577" y="54"/>
                      </a:lnTo>
                      <a:lnTo>
                        <a:pt x="557" y="52"/>
                      </a:lnTo>
                      <a:lnTo>
                        <a:pt x="537" y="50"/>
                      </a:lnTo>
                      <a:lnTo>
                        <a:pt x="517" y="50"/>
                      </a:lnTo>
                      <a:lnTo>
                        <a:pt x="517" y="50"/>
                      </a:lnTo>
                      <a:lnTo>
                        <a:pt x="491" y="48"/>
                      </a:lnTo>
                      <a:lnTo>
                        <a:pt x="468" y="42"/>
                      </a:lnTo>
                      <a:lnTo>
                        <a:pt x="446" y="30"/>
                      </a:lnTo>
                      <a:lnTo>
                        <a:pt x="422" y="16"/>
                      </a:lnTo>
                      <a:lnTo>
                        <a:pt x="422" y="16"/>
                      </a:lnTo>
                      <a:lnTo>
                        <a:pt x="410" y="8"/>
                      </a:lnTo>
                      <a:lnTo>
                        <a:pt x="394" y="4"/>
                      </a:lnTo>
                      <a:lnTo>
                        <a:pt x="378" y="2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34" y="2"/>
                      </a:lnTo>
                      <a:lnTo>
                        <a:pt x="310" y="4"/>
                      </a:lnTo>
                      <a:lnTo>
                        <a:pt x="310" y="4"/>
                      </a:lnTo>
                      <a:lnTo>
                        <a:pt x="306" y="6"/>
                      </a:lnTo>
                      <a:lnTo>
                        <a:pt x="304" y="10"/>
                      </a:lnTo>
                      <a:lnTo>
                        <a:pt x="301" y="20"/>
                      </a:lnTo>
                      <a:lnTo>
                        <a:pt x="291" y="54"/>
                      </a:lnTo>
                      <a:lnTo>
                        <a:pt x="291" y="54"/>
                      </a:lnTo>
                      <a:lnTo>
                        <a:pt x="291" y="78"/>
                      </a:lnTo>
                      <a:lnTo>
                        <a:pt x="289" y="101"/>
                      </a:lnTo>
                      <a:lnTo>
                        <a:pt x="283" y="125"/>
                      </a:lnTo>
                      <a:lnTo>
                        <a:pt x="275" y="143"/>
                      </a:lnTo>
                      <a:lnTo>
                        <a:pt x="275" y="14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0" name="Freeform 20">
                  <a:extLst>
                    <a:ext uri="{FF2B5EF4-FFF2-40B4-BE49-F238E27FC236}">
                      <a16:creationId xmlns:a16="http://schemas.microsoft.com/office/drawing/2014/main" id="{01116744-0980-9966-5082-422E4E7B6C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4213" y="4354513"/>
                  <a:ext cx="1258888" cy="1411288"/>
                </a:xfrm>
                <a:custGeom>
                  <a:avLst/>
                  <a:gdLst>
                    <a:gd name="T0" fmla="*/ 501 w 793"/>
                    <a:gd name="T1" fmla="*/ 810 h 889"/>
                    <a:gd name="T2" fmla="*/ 511 w 793"/>
                    <a:gd name="T3" fmla="*/ 776 h 889"/>
                    <a:gd name="T4" fmla="*/ 538 w 793"/>
                    <a:gd name="T5" fmla="*/ 756 h 889"/>
                    <a:gd name="T6" fmla="*/ 612 w 793"/>
                    <a:gd name="T7" fmla="*/ 736 h 889"/>
                    <a:gd name="T8" fmla="*/ 652 w 793"/>
                    <a:gd name="T9" fmla="*/ 724 h 889"/>
                    <a:gd name="T10" fmla="*/ 681 w 793"/>
                    <a:gd name="T11" fmla="*/ 696 h 889"/>
                    <a:gd name="T12" fmla="*/ 679 w 793"/>
                    <a:gd name="T13" fmla="*/ 643 h 889"/>
                    <a:gd name="T14" fmla="*/ 674 w 793"/>
                    <a:gd name="T15" fmla="*/ 599 h 889"/>
                    <a:gd name="T16" fmla="*/ 679 w 793"/>
                    <a:gd name="T17" fmla="*/ 559 h 889"/>
                    <a:gd name="T18" fmla="*/ 719 w 793"/>
                    <a:gd name="T19" fmla="*/ 496 h 889"/>
                    <a:gd name="T20" fmla="*/ 765 w 793"/>
                    <a:gd name="T21" fmla="*/ 456 h 889"/>
                    <a:gd name="T22" fmla="*/ 725 w 793"/>
                    <a:gd name="T23" fmla="*/ 400 h 889"/>
                    <a:gd name="T24" fmla="*/ 711 w 793"/>
                    <a:gd name="T25" fmla="*/ 368 h 889"/>
                    <a:gd name="T26" fmla="*/ 713 w 793"/>
                    <a:gd name="T27" fmla="*/ 360 h 889"/>
                    <a:gd name="T28" fmla="*/ 781 w 793"/>
                    <a:gd name="T29" fmla="*/ 203 h 889"/>
                    <a:gd name="T30" fmla="*/ 791 w 793"/>
                    <a:gd name="T31" fmla="*/ 164 h 889"/>
                    <a:gd name="T32" fmla="*/ 785 w 793"/>
                    <a:gd name="T33" fmla="*/ 94 h 889"/>
                    <a:gd name="T34" fmla="*/ 765 w 793"/>
                    <a:gd name="T35" fmla="*/ 60 h 889"/>
                    <a:gd name="T36" fmla="*/ 749 w 793"/>
                    <a:gd name="T37" fmla="*/ 52 h 889"/>
                    <a:gd name="T38" fmla="*/ 664 w 793"/>
                    <a:gd name="T39" fmla="*/ 22 h 889"/>
                    <a:gd name="T40" fmla="*/ 608 w 793"/>
                    <a:gd name="T41" fmla="*/ 14 h 889"/>
                    <a:gd name="T42" fmla="*/ 572 w 793"/>
                    <a:gd name="T43" fmla="*/ 18 h 889"/>
                    <a:gd name="T44" fmla="*/ 536 w 793"/>
                    <a:gd name="T45" fmla="*/ 34 h 889"/>
                    <a:gd name="T46" fmla="*/ 491 w 793"/>
                    <a:gd name="T47" fmla="*/ 46 h 889"/>
                    <a:gd name="T48" fmla="*/ 455 w 793"/>
                    <a:gd name="T49" fmla="*/ 46 h 889"/>
                    <a:gd name="T50" fmla="*/ 425 w 793"/>
                    <a:gd name="T51" fmla="*/ 36 h 889"/>
                    <a:gd name="T52" fmla="*/ 409 w 793"/>
                    <a:gd name="T53" fmla="*/ 16 h 889"/>
                    <a:gd name="T54" fmla="*/ 377 w 793"/>
                    <a:gd name="T55" fmla="*/ 0 h 889"/>
                    <a:gd name="T56" fmla="*/ 351 w 793"/>
                    <a:gd name="T57" fmla="*/ 6 h 889"/>
                    <a:gd name="T58" fmla="*/ 332 w 793"/>
                    <a:gd name="T59" fmla="*/ 46 h 889"/>
                    <a:gd name="T60" fmla="*/ 332 w 793"/>
                    <a:gd name="T61" fmla="*/ 66 h 889"/>
                    <a:gd name="T62" fmla="*/ 280 w 793"/>
                    <a:gd name="T63" fmla="*/ 134 h 889"/>
                    <a:gd name="T64" fmla="*/ 214 w 793"/>
                    <a:gd name="T65" fmla="*/ 219 h 889"/>
                    <a:gd name="T66" fmla="*/ 181 w 793"/>
                    <a:gd name="T67" fmla="*/ 265 h 889"/>
                    <a:gd name="T68" fmla="*/ 171 w 793"/>
                    <a:gd name="T69" fmla="*/ 295 h 889"/>
                    <a:gd name="T70" fmla="*/ 131 w 793"/>
                    <a:gd name="T71" fmla="*/ 382 h 889"/>
                    <a:gd name="T72" fmla="*/ 57 w 793"/>
                    <a:gd name="T73" fmla="*/ 472 h 889"/>
                    <a:gd name="T74" fmla="*/ 0 w 793"/>
                    <a:gd name="T75" fmla="*/ 523 h 889"/>
                    <a:gd name="T76" fmla="*/ 75 w 793"/>
                    <a:gd name="T77" fmla="*/ 553 h 889"/>
                    <a:gd name="T78" fmla="*/ 95 w 793"/>
                    <a:gd name="T79" fmla="*/ 567 h 889"/>
                    <a:gd name="T80" fmla="*/ 177 w 793"/>
                    <a:gd name="T81" fmla="*/ 629 h 889"/>
                    <a:gd name="T82" fmla="*/ 264 w 793"/>
                    <a:gd name="T83" fmla="*/ 670 h 889"/>
                    <a:gd name="T84" fmla="*/ 330 w 793"/>
                    <a:gd name="T85" fmla="*/ 678 h 889"/>
                    <a:gd name="T86" fmla="*/ 381 w 793"/>
                    <a:gd name="T87" fmla="*/ 674 h 889"/>
                    <a:gd name="T88" fmla="*/ 383 w 793"/>
                    <a:gd name="T89" fmla="*/ 728 h 889"/>
                    <a:gd name="T90" fmla="*/ 346 w 793"/>
                    <a:gd name="T91" fmla="*/ 780 h 889"/>
                    <a:gd name="T92" fmla="*/ 391 w 793"/>
                    <a:gd name="T93" fmla="*/ 841 h 889"/>
                    <a:gd name="T94" fmla="*/ 421 w 793"/>
                    <a:gd name="T95" fmla="*/ 871 h 889"/>
                    <a:gd name="T96" fmla="*/ 459 w 793"/>
                    <a:gd name="T97" fmla="*/ 889 h 889"/>
                    <a:gd name="T98" fmla="*/ 461 w 793"/>
                    <a:gd name="T99" fmla="*/ 889 h 889"/>
                    <a:gd name="T100" fmla="*/ 495 w 793"/>
                    <a:gd name="T101" fmla="*/ 849 h 889"/>
                    <a:gd name="T102" fmla="*/ 501 w 793"/>
                    <a:gd name="T103" fmla="*/ 826 h 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93" h="889">
                      <a:moveTo>
                        <a:pt x="501" y="826"/>
                      </a:moveTo>
                      <a:lnTo>
                        <a:pt x="501" y="826"/>
                      </a:lnTo>
                      <a:lnTo>
                        <a:pt x="501" y="810"/>
                      </a:lnTo>
                      <a:lnTo>
                        <a:pt x="503" y="796"/>
                      </a:lnTo>
                      <a:lnTo>
                        <a:pt x="507" y="786"/>
                      </a:lnTo>
                      <a:lnTo>
                        <a:pt x="511" y="776"/>
                      </a:lnTo>
                      <a:lnTo>
                        <a:pt x="518" y="768"/>
                      </a:lnTo>
                      <a:lnTo>
                        <a:pt x="526" y="762"/>
                      </a:lnTo>
                      <a:lnTo>
                        <a:pt x="538" y="756"/>
                      </a:lnTo>
                      <a:lnTo>
                        <a:pt x="552" y="752"/>
                      </a:lnTo>
                      <a:lnTo>
                        <a:pt x="552" y="752"/>
                      </a:lnTo>
                      <a:lnTo>
                        <a:pt x="612" y="736"/>
                      </a:lnTo>
                      <a:lnTo>
                        <a:pt x="612" y="736"/>
                      </a:lnTo>
                      <a:lnTo>
                        <a:pt x="634" y="730"/>
                      </a:lnTo>
                      <a:lnTo>
                        <a:pt x="652" y="724"/>
                      </a:lnTo>
                      <a:lnTo>
                        <a:pt x="666" y="718"/>
                      </a:lnTo>
                      <a:lnTo>
                        <a:pt x="676" y="708"/>
                      </a:lnTo>
                      <a:lnTo>
                        <a:pt x="681" y="696"/>
                      </a:lnTo>
                      <a:lnTo>
                        <a:pt x="683" y="682"/>
                      </a:lnTo>
                      <a:lnTo>
                        <a:pt x="683" y="664"/>
                      </a:lnTo>
                      <a:lnTo>
                        <a:pt x="679" y="643"/>
                      </a:lnTo>
                      <a:lnTo>
                        <a:pt x="679" y="643"/>
                      </a:lnTo>
                      <a:lnTo>
                        <a:pt x="674" y="613"/>
                      </a:lnTo>
                      <a:lnTo>
                        <a:pt x="674" y="599"/>
                      </a:lnTo>
                      <a:lnTo>
                        <a:pt x="676" y="585"/>
                      </a:lnTo>
                      <a:lnTo>
                        <a:pt x="678" y="573"/>
                      </a:lnTo>
                      <a:lnTo>
                        <a:pt x="679" y="559"/>
                      </a:lnTo>
                      <a:lnTo>
                        <a:pt x="689" y="537"/>
                      </a:lnTo>
                      <a:lnTo>
                        <a:pt x="703" y="515"/>
                      </a:lnTo>
                      <a:lnTo>
                        <a:pt x="719" y="496"/>
                      </a:lnTo>
                      <a:lnTo>
                        <a:pt x="741" y="476"/>
                      </a:lnTo>
                      <a:lnTo>
                        <a:pt x="765" y="456"/>
                      </a:lnTo>
                      <a:lnTo>
                        <a:pt x="765" y="456"/>
                      </a:lnTo>
                      <a:lnTo>
                        <a:pt x="745" y="428"/>
                      </a:lnTo>
                      <a:lnTo>
                        <a:pt x="725" y="400"/>
                      </a:lnTo>
                      <a:lnTo>
                        <a:pt x="725" y="400"/>
                      </a:lnTo>
                      <a:lnTo>
                        <a:pt x="719" y="390"/>
                      </a:lnTo>
                      <a:lnTo>
                        <a:pt x="715" y="380"/>
                      </a:lnTo>
                      <a:lnTo>
                        <a:pt x="711" y="368"/>
                      </a:lnTo>
                      <a:lnTo>
                        <a:pt x="711" y="364"/>
                      </a:lnTo>
                      <a:lnTo>
                        <a:pt x="713" y="360"/>
                      </a:lnTo>
                      <a:lnTo>
                        <a:pt x="713" y="360"/>
                      </a:lnTo>
                      <a:lnTo>
                        <a:pt x="743" y="281"/>
                      </a:lnTo>
                      <a:lnTo>
                        <a:pt x="761" y="241"/>
                      </a:lnTo>
                      <a:lnTo>
                        <a:pt x="781" y="203"/>
                      </a:lnTo>
                      <a:lnTo>
                        <a:pt x="781" y="203"/>
                      </a:lnTo>
                      <a:lnTo>
                        <a:pt x="787" y="183"/>
                      </a:lnTo>
                      <a:lnTo>
                        <a:pt x="791" y="164"/>
                      </a:lnTo>
                      <a:lnTo>
                        <a:pt x="793" y="140"/>
                      </a:lnTo>
                      <a:lnTo>
                        <a:pt x="791" y="116"/>
                      </a:lnTo>
                      <a:lnTo>
                        <a:pt x="785" y="94"/>
                      </a:lnTo>
                      <a:lnTo>
                        <a:pt x="777" y="76"/>
                      </a:lnTo>
                      <a:lnTo>
                        <a:pt x="771" y="68"/>
                      </a:lnTo>
                      <a:lnTo>
                        <a:pt x="765" y="60"/>
                      </a:lnTo>
                      <a:lnTo>
                        <a:pt x="759" y="56"/>
                      </a:lnTo>
                      <a:lnTo>
                        <a:pt x="749" y="52"/>
                      </a:lnTo>
                      <a:lnTo>
                        <a:pt x="749" y="52"/>
                      </a:lnTo>
                      <a:lnTo>
                        <a:pt x="715" y="40"/>
                      </a:lnTo>
                      <a:lnTo>
                        <a:pt x="679" y="28"/>
                      </a:lnTo>
                      <a:lnTo>
                        <a:pt x="664" y="22"/>
                      </a:lnTo>
                      <a:lnTo>
                        <a:pt x="646" y="18"/>
                      </a:lnTo>
                      <a:lnTo>
                        <a:pt x="626" y="16"/>
                      </a:lnTo>
                      <a:lnTo>
                        <a:pt x="608" y="14"/>
                      </a:lnTo>
                      <a:lnTo>
                        <a:pt x="608" y="14"/>
                      </a:lnTo>
                      <a:lnTo>
                        <a:pt x="590" y="16"/>
                      </a:lnTo>
                      <a:lnTo>
                        <a:pt x="572" y="18"/>
                      </a:lnTo>
                      <a:lnTo>
                        <a:pt x="554" y="24"/>
                      </a:lnTo>
                      <a:lnTo>
                        <a:pt x="536" y="34"/>
                      </a:lnTo>
                      <a:lnTo>
                        <a:pt x="536" y="34"/>
                      </a:lnTo>
                      <a:lnTo>
                        <a:pt x="522" y="38"/>
                      </a:lnTo>
                      <a:lnTo>
                        <a:pt x="507" y="42"/>
                      </a:lnTo>
                      <a:lnTo>
                        <a:pt x="491" y="46"/>
                      </a:lnTo>
                      <a:lnTo>
                        <a:pt x="473" y="46"/>
                      </a:lnTo>
                      <a:lnTo>
                        <a:pt x="473" y="46"/>
                      </a:lnTo>
                      <a:lnTo>
                        <a:pt x="455" y="46"/>
                      </a:lnTo>
                      <a:lnTo>
                        <a:pt x="441" y="42"/>
                      </a:lnTo>
                      <a:lnTo>
                        <a:pt x="429" y="38"/>
                      </a:lnTo>
                      <a:lnTo>
                        <a:pt x="425" y="36"/>
                      </a:lnTo>
                      <a:lnTo>
                        <a:pt x="421" y="32"/>
                      </a:lnTo>
                      <a:lnTo>
                        <a:pt x="421" y="32"/>
                      </a:lnTo>
                      <a:lnTo>
                        <a:pt x="409" y="16"/>
                      </a:lnTo>
                      <a:lnTo>
                        <a:pt x="399" y="6"/>
                      </a:lnTo>
                      <a:lnTo>
                        <a:pt x="387" y="2"/>
                      </a:lnTo>
                      <a:lnTo>
                        <a:pt x="377" y="0"/>
                      </a:lnTo>
                      <a:lnTo>
                        <a:pt x="377" y="0"/>
                      </a:lnTo>
                      <a:lnTo>
                        <a:pt x="363" y="2"/>
                      </a:lnTo>
                      <a:lnTo>
                        <a:pt x="351" y="6"/>
                      </a:lnTo>
                      <a:lnTo>
                        <a:pt x="328" y="18"/>
                      </a:lnTo>
                      <a:lnTo>
                        <a:pt x="328" y="18"/>
                      </a:lnTo>
                      <a:lnTo>
                        <a:pt x="332" y="46"/>
                      </a:lnTo>
                      <a:lnTo>
                        <a:pt x="334" y="58"/>
                      </a:lnTo>
                      <a:lnTo>
                        <a:pt x="332" y="62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06" y="100"/>
                      </a:lnTo>
                      <a:lnTo>
                        <a:pt x="280" y="134"/>
                      </a:lnTo>
                      <a:lnTo>
                        <a:pt x="228" y="201"/>
                      </a:lnTo>
                      <a:lnTo>
                        <a:pt x="228" y="201"/>
                      </a:lnTo>
                      <a:lnTo>
                        <a:pt x="214" y="219"/>
                      </a:lnTo>
                      <a:lnTo>
                        <a:pt x="198" y="237"/>
                      </a:lnTo>
                      <a:lnTo>
                        <a:pt x="184" y="255"/>
                      </a:lnTo>
                      <a:lnTo>
                        <a:pt x="181" y="265"/>
                      </a:lnTo>
                      <a:lnTo>
                        <a:pt x="177" y="275"/>
                      </a:lnTo>
                      <a:lnTo>
                        <a:pt x="177" y="275"/>
                      </a:lnTo>
                      <a:lnTo>
                        <a:pt x="171" y="295"/>
                      </a:lnTo>
                      <a:lnTo>
                        <a:pt x="165" y="315"/>
                      </a:lnTo>
                      <a:lnTo>
                        <a:pt x="149" y="350"/>
                      </a:lnTo>
                      <a:lnTo>
                        <a:pt x="131" y="382"/>
                      </a:lnTo>
                      <a:lnTo>
                        <a:pt x="109" y="414"/>
                      </a:lnTo>
                      <a:lnTo>
                        <a:pt x="83" y="444"/>
                      </a:lnTo>
                      <a:lnTo>
                        <a:pt x="57" y="472"/>
                      </a:lnTo>
                      <a:lnTo>
                        <a:pt x="29" y="497"/>
                      </a:lnTo>
                      <a:lnTo>
                        <a:pt x="0" y="523"/>
                      </a:lnTo>
                      <a:lnTo>
                        <a:pt x="0" y="523"/>
                      </a:lnTo>
                      <a:lnTo>
                        <a:pt x="25" y="533"/>
                      </a:lnTo>
                      <a:lnTo>
                        <a:pt x="51" y="543"/>
                      </a:lnTo>
                      <a:lnTo>
                        <a:pt x="75" y="553"/>
                      </a:lnTo>
                      <a:lnTo>
                        <a:pt x="85" y="559"/>
                      </a:lnTo>
                      <a:lnTo>
                        <a:pt x="95" y="567"/>
                      </a:lnTo>
                      <a:lnTo>
                        <a:pt x="95" y="567"/>
                      </a:lnTo>
                      <a:lnTo>
                        <a:pt x="123" y="589"/>
                      </a:lnTo>
                      <a:lnTo>
                        <a:pt x="149" y="611"/>
                      </a:lnTo>
                      <a:lnTo>
                        <a:pt x="177" y="629"/>
                      </a:lnTo>
                      <a:lnTo>
                        <a:pt x="204" y="647"/>
                      </a:lnTo>
                      <a:lnTo>
                        <a:pt x="234" y="659"/>
                      </a:lnTo>
                      <a:lnTo>
                        <a:pt x="264" y="670"/>
                      </a:lnTo>
                      <a:lnTo>
                        <a:pt x="296" y="676"/>
                      </a:lnTo>
                      <a:lnTo>
                        <a:pt x="330" y="678"/>
                      </a:lnTo>
                      <a:lnTo>
                        <a:pt x="330" y="678"/>
                      </a:lnTo>
                      <a:lnTo>
                        <a:pt x="355" y="678"/>
                      </a:lnTo>
                      <a:lnTo>
                        <a:pt x="381" y="674"/>
                      </a:lnTo>
                      <a:lnTo>
                        <a:pt x="381" y="674"/>
                      </a:lnTo>
                      <a:lnTo>
                        <a:pt x="387" y="706"/>
                      </a:lnTo>
                      <a:lnTo>
                        <a:pt x="385" y="718"/>
                      </a:lnTo>
                      <a:lnTo>
                        <a:pt x="383" y="728"/>
                      </a:lnTo>
                      <a:lnTo>
                        <a:pt x="379" y="738"/>
                      </a:lnTo>
                      <a:lnTo>
                        <a:pt x="371" y="750"/>
                      </a:lnTo>
                      <a:lnTo>
                        <a:pt x="346" y="780"/>
                      </a:lnTo>
                      <a:lnTo>
                        <a:pt x="346" y="780"/>
                      </a:lnTo>
                      <a:lnTo>
                        <a:pt x="375" y="822"/>
                      </a:lnTo>
                      <a:lnTo>
                        <a:pt x="391" y="841"/>
                      </a:lnTo>
                      <a:lnTo>
                        <a:pt x="409" y="859"/>
                      </a:lnTo>
                      <a:lnTo>
                        <a:pt x="409" y="859"/>
                      </a:lnTo>
                      <a:lnTo>
                        <a:pt x="421" y="871"/>
                      </a:lnTo>
                      <a:lnTo>
                        <a:pt x="435" y="879"/>
                      </a:lnTo>
                      <a:lnTo>
                        <a:pt x="449" y="887"/>
                      </a:lnTo>
                      <a:lnTo>
                        <a:pt x="459" y="889"/>
                      </a:lnTo>
                      <a:lnTo>
                        <a:pt x="459" y="889"/>
                      </a:lnTo>
                      <a:lnTo>
                        <a:pt x="461" y="889"/>
                      </a:lnTo>
                      <a:lnTo>
                        <a:pt x="461" y="889"/>
                      </a:lnTo>
                      <a:lnTo>
                        <a:pt x="475" y="875"/>
                      </a:lnTo>
                      <a:lnTo>
                        <a:pt x="489" y="859"/>
                      </a:lnTo>
                      <a:lnTo>
                        <a:pt x="495" y="849"/>
                      </a:lnTo>
                      <a:lnTo>
                        <a:pt x="499" y="841"/>
                      </a:lnTo>
                      <a:lnTo>
                        <a:pt x="501" y="833"/>
                      </a:lnTo>
                      <a:lnTo>
                        <a:pt x="501" y="826"/>
                      </a:lnTo>
                      <a:lnTo>
                        <a:pt x="501" y="82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</p:grpSp>
          <p:grpSp>
            <p:nvGrpSpPr>
              <p:cNvPr id="43" name="noun_project_0562.eps">
                <a:extLst>
                  <a:ext uri="{FF2B5EF4-FFF2-40B4-BE49-F238E27FC236}">
                    <a16:creationId xmlns:a16="http://schemas.microsoft.com/office/drawing/2014/main" id="{6A80EC69-7499-42B7-7A8E-3D6C75F31F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8188601" y="4500483"/>
                <a:ext cx="264565" cy="378514"/>
                <a:chOff x="722" y="3061"/>
                <a:chExt cx="244" cy="384"/>
              </a:xfrm>
              <a:grpFill/>
            </p:grpSpPr>
            <p:sp>
              <p:nvSpPr>
                <p:cNvPr id="44" name="Freeform 360">
                  <a:extLst>
                    <a:ext uri="{FF2B5EF4-FFF2-40B4-BE49-F238E27FC236}">
                      <a16:creationId xmlns:a16="http://schemas.microsoft.com/office/drawing/2014/main" id="{06C2EECC-D9FD-2342-544D-169E7A175C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" y="3061"/>
                  <a:ext cx="60" cy="60"/>
                </a:xfrm>
                <a:custGeom>
                  <a:avLst/>
                  <a:gdLst>
                    <a:gd name="T0" fmla="*/ 3 w 543"/>
                    <a:gd name="T1" fmla="*/ 0 h 544"/>
                    <a:gd name="T2" fmla="*/ 4 w 543"/>
                    <a:gd name="T3" fmla="*/ 0 h 544"/>
                    <a:gd name="T4" fmla="*/ 4 w 543"/>
                    <a:gd name="T5" fmla="*/ 0 h 544"/>
                    <a:gd name="T6" fmla="*/ 5 w 543"/>
                    <a:gd name="T7" fmla="*/ 0 h 544"/>
                    <a:gd name="T8" fmla="*/ 5 w 543"/>
                    <a:gd name="T9" fmla="*/ 1 h 544"/>
                    <a:gd name="T10" fmla="*/ 6 w 543"/>
                    <a:gd name="T11" fmla="*/ 1 h 544"/>
                    <a:gd name="T12" fmla="*/ 6 w 543"/>
                    <a:gd name="T13" fmla="*/ 1 h 544"/>
                    <a:gd name="T14" fmla="*/ 6 w 543"/>
                    <a:gd name="T15" fmla="*/ 2 h 544"/>
                    <a:gd name="T16" fmla="*/ 6 w 543"/>
                    <a:gd name="T17" fmla="*/ 2 h 544"/>
                    <a:gd name="T18" fmla="*/ 7 w 543"/>
                    <a:gd name="T19" fmla="*/ 2 h 544"/>
                    <a:gd name="T20" fmla="*/ 7 w 543"/>
                    <a:gd name="T21" fmla="*/ 3 h 544"/>
                    <a:gd name="T22" fmla="*/ 7 w 543"/>
                    <a:gd name="T23" fmla="*/ 3 h 544"/>
                    <a:gd name="T24" fmla="*/ 7 w 543"/>
                    <a:gd name="T25" fmla="*/ 4 h 544"/>
                    <a:gd name="T26" fmla="*/ 7 w 543"/>
                    <a:gd name="T27" fmla="*/ 4 h 544"/>
                    <a:gd name="T28" fmla="*/ 6 w 543"/>
                    <a:gd name="T29" fmla="*/ 5 h 544"/>
                    <a:gd name="T30" fmla="*/ 6 w 543"/>
                    <a:gd name="T31" fmla="*/ 5 h 544"/>
                    <a:gd name="T32" fmla="*/ 6 w 543"/>
                    <a:gd name="T33" fmla="*/ 6 h 544"/>
                    <a:gd name="T34" fmla="*/ 6 w 543"/>
                    <a:gd name="T35" fmla="*/ 6 h 544"/>
                    <a:gd name="T36" fmla="*/ 5 w 543"/>
                    <a:gd name="T37" fmla="*/ 6 h 544"/>
                    <a:gd name="T38" fmla="*/ 5 w 543"/>
                    <a:gd name="T39" fmla="*/ 6 h 544"/>
                    <a:gd name="T40" fmla="*/ 4 w 543"/>
                    <a:gd name="T41" fmla="*/ 7 h 544"/>
                    <a:gd name="T42" fmla="*/ 4 w 543"/>
                    <a:gd name="T43" fmla="*/ 7 h 544"/>
                    <a:gd name="T44" fmla="*/ 3 w 543"/>
                    <a:gd name="T45" fmla="*/ 7 h 544"/>
                    <a:gd name="T46" fmla="*/ 3 w 543"/>
                    <a:gd name="T47" fmla="*/ 7 h 544"/>
                    <a:gd name="T48" fmla="*/ 2 w 543"/>
                    <a:gd name="T49" fmla="*/ 7 h 544"/>
                    <a:gd name="T50" fmla="*/ 2 w 543"/>
                    <a:gd name="T51" fmla="*/ 6 h 544"/>
                    <a:gd name="T52" fmla="*/ 2 w 543"/>
                    <a:gd name="T53" fmla="*/ 6 h 544"/>
                    <a:gd name="T54" fmla="*/ 1 w 543"/>
                    <a:gd name="T55" fmla="*/ 6 h 544"/>
                    <a:gd name="T56" fmla="*/ 1 w 543"/>
                    <a:gd name="T57" fmla="*/ 6 h 544"/>
                    <a:gd name="T58" fmla="*/ 1 w 543"/>
                    <a:gd name="T59" fmla="*/ 5 h 544"/>
                    <a:gd name="T60" fmla="*/ 0 w 543"/>
                    <a:gd name="T61" fmla="*/ 5 h 544"/>
                    <a:gd name="T62" fmla="*/ 0 w 543"/>
                    <a:gd name="T63" fmla="*/ 4 h 544"/>
                    <a:gd name="T64" fmla="*/ 0 w 543"/>
                    <a:gd name="T65" fmla="*/ 4 h 544"/>
                    <a:gd name="T66" fmla="*/ 0 w 543"/>
                    <a:gd name="T67" fmla="*/ 3 h 544"/>
                    <a:gd name="T68" fmla="*/ 0 w 543"/>
                    <a:gd name="T69" fmla="*/ 3 h 544"/>
                    <a:gd name="T70" fmla="*/ 0 w 543"/>
                    <a:gd name="T71" fmla="*/ 2 h 544"/>
                    <a:gd name="T72" fmla="*/ 0 w 543"/>
                    <a:gd name="T73" fmla="*/ 2 h 544"/>
                    <a:gd name="T74" fmla="*/ 1 w 543"/>
                    <a:gd name="T75" fmla="*/ 2 h 544"/>
                    <a:gd name="T76" fmla="*/ 1 w 543"/>
                    <a:gd name="T77" fmla="*/ 1 h 544"/>
                    <a:gd name="T78" fmla="*/ 1 w 543"/>
                    <a:gd name="T79" fmla="*/ 1 h 544"/>
                    <a:gd name="T80" fmla="*/ 2 w 543"/>
                    <a:gd name="T81" fmla="*/ 1 h 544"/>
                    <a:gd name="T82" fmla="*/ 2 w 543"/>
                    <a:gd name="T83" fmla="*/ 0 h 544"/>
                    <a:gd name="T84" fmla="*/ 2 w 543"/>
                    <a:gd name="T85" fmla="*/ 0 h 544"/>
                    <a:gd name="T86" fmla="*/ 3 w 543"/>
                    <a:gd name="T87" fmla="*/ 0 h 544"/>
                    <a:gd name="T88" fmla="*/ 3 w 543"/>
                    <a:gd name="T89" fmla="*/ 0 h 5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43" h="544">
                      <a:moveTo>
                        <a:pt x="272" y="0"/>
                      </a:moveTo>
                      <a:lnTo>
                        <a:pt x="312" y="3"/>
                      </a:lnTo>
                      <a:lnTo>
                        <a:pt x="350" y="12"/>
                      </a:lnTo>
                      <a:lnTo>
                        <a:pt x="386" y="25"/>
                      </a:lnTo>
                      <a:lnTo>
                        <a:pt x="420" y="44"/>
                      </a:lnTo>
                      <a:lnTo>
                        <a:pt x="450" y="66"/>
                      </a:lnTo>
                      <a:lnTo>
                        <a:pt x="478" y="94"/>
                      </a:lnTo>
                      <a:lnTo>
                        <a:pt x="500" y="124"/>
                      </a:lnTo>
                      <a:lnTo>
                        <a:pt x="519" y="158"/>
                      </a:lnTo>
                      <a:lnTo>
                        <a:pt x="533" y="194"/>
                      </a:lnTo>
                      <a:lnTo>
                        <a:pt x="541" y="232"/>
                      </a:lnTo>
                      <a:lnTo>
                        <a:pt x="543" y="271"/>
                      </a:lnTo>
                      <a:lnTo>
                        <a:pt x="541" y="311"/>
                      </a:lnTo>
                      <a:lnTo>
                        <a:pt x="533" y="351"/>
                      </a:lnTo>
                      <a:lnTo>
                        <a:pt x="519" y="387"/>
                      </a:lnTo>
                      <a:lnTo>
                        <a:pt x="500" y="420"/>
                      </a:lnTo>
                      <a:lnTo>
                        <a:pt x="478" y="450"/>
                      </a:lnTo>
                      <a:lnTo>
                        <a:pt x="450" y="477"/>
                      </a:lnTo>
                      <a:lnTo>
                        <a:pt x="420" y="500"/>
                      </a:lnTo>
                      <a:lnTo>
                        <a:pt x="386" y="518"/>
                      </a:lnTo>
                      <a:lnTo>
                        <a:pt x="350" y="532"/>
                      </a:lnTo>
                      <a:lnTo>
                        <a:pt x="312" y="541"/>
                      </a:lnTo>
                      <a:lnTo>
                        <a:pt x="272" y="544"/>
                      </a:lnTo>
                      <a:lnTo>
                        <a:pt x="232" y="541"/>
                      </a:lnTo>
                      <a:lnTo>
                        <a:pt x="193" y="532"/>
                      </a:lnTo>
                      <a:lnTo>
                        <a:pt x="157" y="518"/>
                      </a:lnTo>
                      <a:lnTo>
                        <a:pt x="124" y="500"/>
                      </a:lnTo>
                      <a:lnTo>
                        <a:pt x="93" y="477"/>
                      </a:lnTo>
                      <a:lnTo>
                        <a:pt x="67" y="450"/>
                      </a:lnTo>
                      <a:lnTo>
                        <a:pt x="43" y="420"/>
                      </a:lnTo>
                      <a:lnTo>
                        <a:pt x="25" y="387"/>
                      </a:lnTo>
                      <a:lnTo>
                        <a:pt x="12" y="351"/>
                      </a:lnTo>
                      <a:lnTo>
                        <a:pt x="3" y="311"/>
                      </a:lnTo>
                      <a:lnTo>
                        <a:pt x="0" y="271"/>
                      </a:lnTo>
                      <a:lnTo>
                        <a:pt x="3" y="232"/>
                      </a:lnTo>
                      <a:lnTo>
                        <a:pt x="12" y="194"/>
                      </a:lnTo>
                      <a:lnTo>
                        <a:pt x="25" y="158"/>
                      </a:lnTo>
                      <a:lnTo>
                        <a:pt x="43" y="124"/>
                      </a:lnTo>
                      <a:lnTo>
                        <a:pt x="67" y="94"/>
                      </a:lnTo>
                      <a:lnTo>
                        <a:pt x="93" y="66"/>
                      </a:lnTo>
                      <a:lnTo>
                        <a:pt x="124" y="44"/>
                      </a:lnTo>
                      <a:lnTo>
                        <a:pt x="157" y="25"/>
                      </a:lnTo>
                      <a:lnTo>
                        <a:pt x="193" y="12"/>
                      </a:lnTo>
                      <a:lnTo>
                        <a:pt x="232" y="3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5" name="Freeform 361">
                  <a:extLst>
                    <a:ext uri="{FF2B5EF4-FFF2-40B4-BE49-F238E27FC236}">
                      <a16:creationId xmlns:a16="http://schemas.microsoft.com/office/drawing/2014/main" id="{AFD7424B-F21A-A84F-63BA-67C525A292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" y="3110"/>
                  <a:ext cx="64" cy="110"/>
                </a:xfrm>
                <a:custGeom>
                  <a:avLst/>
                  <a:gdLst>
                    <a:gd name="T0" fmla="*/ 3 w 573"/>
                    <a:gd name="T1" fmla="*/ 0 h 997"/>
                    <a:gd name="T2" fmla="*/ 4 w 573"/>
                    <a:gd name="T3" fmla="*/ 0 h 997"/>
                    <a:gd name="T4" fmla="*/ 6 w 573"/>
                    <a:gd name="T5" fmla="*/ 1 h 997"/>
                    <a:gd name="T6" fmla="*/ 7 w 573"/>
                    <a:gd name="T7" fmla="*/ 1 h 997"/>
                    <a:gd name="T8" fmla="*/ 7 w 573"/>
                    <a:gd name="T9" fmla="*/ 1 h 997"/>
                    <a:gd name="T10" fmla="*/ 7 w 573"/>
                    <a:gd name="T11" fmla="*/ 1 h 997"/>
                    <a:gd name="T12" fmla="*/ 7 w 573"/>
                    <a:gd name="T13" fmla="*/ 1 h 997"/>
                    <a:gd name="T14" fmla="*/ 7 w 573"/>
                    <a:gd name="T15" fmla="*/ 2 h 997"/>
                    <a:gd name="T16" fmla="*/ 7 w 573"/>
                    <a:gd name="T17" fmla="*/ 2 h 997"/>
                    <a:gd name="T18" fmla="*/ 5 w 573"/>
                    <a:gd name="T19" fmla="*/ 11 h 997"/>
                    <a:gd name="T20" fmla="*/ 5 w 573"/>
                    <a:gd name="T21" fmla="*/ 12 h 997"/>
                    <a:gd name="T22" fmla="*/ 4 w 573"/>
                    <a:gd name="T23" fmla="*/ 12 h 997"/>
                    <a:gd name="T24" fmla="*/ 4 w 573"/>
                    <a:gd name="T25" fmla="*/ 12 h 997"/>
                    <a:gd name="T26" fmla="*/ 4 w 573"/>
                    <a:gd name="T27" fmla="*/ 12 h 997"/>
                    <a:gd name="T28" fmla="*/ 4 w 573"/>
                    <a:gd name="T29" fmla="*/ 12 h 997"/>
                    <a:gd name="T30" fmla="*/ 4 w 573"/>
                    <a:gd name="T31" fmla="*/ 12 h 997"/>
                    <a:gd name="T32" fmla="*/ 1 w 573"/>
                    <a:gd name="T33" fmla="*/ 11 h 997"/>
                    <a:gd name="T34" fmla="*/ 0 w 573"/>
                    <a:gd name="T35" fmla="*/ 11 h 997"/>
                    <a:gd name="T36" fmla="*/ 0 w 573"/>
                    <a:gd name="T37" fmla="*/ 11 h 997"/>
                    <a:gd name="T38" fmla="*/ 0 w 573"/>
                    <a:gd name="T39" fmla="*/ 11 h 997"/>
                    <a:gd name="T40" fmla="*/ 0 w 573"/>
                    <a:gd name="T41" fmla="*/ 11 h 997"/>
                    <a:gd name="T42" fmla="*/ 0 w 573"/>
                    <a:gd name="T43" fmla="*/ 11 h 997"/>
                    <a:gd name="T44" fmla="*/ 0 w 573"/>
                    <a:gd name="T45" fmla="*/ 10 h 997"/>
                    <a:gd name="T46" fmla="*/ 2 w 573"/>
                    <a:gd name="T47" fmla="*/ 1 h 997"/>
                    <a:gd name="T48" fmla="*/ 2 w 573"/>
                    <a:gd name="T49" fmla="*/ 0 h 997"/>
                    <a:gd name="T50" fmla="*/ 3 w 573"/>
                    <a:gd name="T51" fmla="*/ 0 h 997"/>
                    <a:gd name="T52" fmla="*/ 3 w 573"/>
                    <a:gd name="T53" fmla="*/ 0 h 997"/>
                    <a:gd name="T54" fmla="*/ 3 w 573"/>
                    <a:gd name="T55" fmla="*/ 0 h 997"/>
                    <a:gd name="T56" fmla="*/ 3 w 573"/>
                    <a:gd name="T57" fmla="*/ 0 h 99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573" h="997">
                      <a:moveTo>
                        <a:pt x="265" y="0"/>
                      </a:moveTo>
                      <a:lnTo>
                        <a:pt x="287" y="1"/>
                      </a:lnTo>
                      <a:lnTo>
                        <a:pt x="514" y="56"/>
                      </a:lnTo>
                      <a:lnTo>
                        <a:pt x="533" y="63"/>
                      </a:lnTo>
                      <a:lnTo>
                        <a:pt x="549" y="76"/>
                      </a:lnTo>
                      <a:lnTo>
                        <a:pt x="562" y="91"/>
                      </a:lnTo>
                      <a:lnTo>
                        <a:pt x="569" y="109"/>
                      </a:lnTo>
                      <a:lnTo>
                        <a:pt x="573" y="129"/>
                      </a:lnTo>
                      <a:lnTo>
                        <a:pt x="570" y="149"/>
                      </a:lnTo>
                      <a:lnTo>
                        <a:pt x="380" y="937"/>
                      </a:lnTo>
                      <a:lnTo>
                        <a:pt x="373" y="957"/>
                      </a:lnTo>
                      <a:lnTo>
                        <a:pt x="361" y="974"/>
                      </a:lnTo>
                      <a:lnTo>
                        <a:pt x="345" y="985"/>
                      </a:lnTo>
                      <a:lnTo>
                        <a:pt x="327" y="994"/>
                      </a:lnTo>
                      <a:lnTo>
                        <a:pt x="307" y="997"/>
                      </a:lnTo>
                      <a:lnTo>
                        <a:pt x="287" y="995"/>
                      </a:lnTo>
                      <a:lnTo>
                        <a:pt x="59" y="940"/>
                      </a:lnTo>
                      <a:lnTo>
                        <a:pt x="40" y="932"/>
                      </a:lnTo>
                      <a:lnTo>
                        <a:pt x="23" y="921"/>
                      </a:lnTo>
                      <a:lnTo>
                        <a:pt x="12" y="905"/>
                      </a:lnTo>
                      <a:lnTo>
                        <a:pt x="3" y="887"/>
                      </a:lnTo>
                      <a:lnTo>
                        <a:pt x="0" y="866"/>
                      </a:lnTo>
                      <a:lnTo>
                        <a:pt x="2" y="846"/>
                      </a:lnTo>
                      <a:lnTo>
                        <a:pt x="193" y="58"/>
                      </a:lnTo>
                      <a:lnTo>
                        <a:pt x="201" y="39"/>
                      </a:lnTo>
                      <a:lnTo>
                        <a:pt x="212" y="23"/>
                      </a:lnTo>
                      <a:lnTo>
                        <a:pt x="227" y="10"/>
                      </a:lnTo>
                      <a:lnTo>
                        <a:pt x="245" y="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6" name="Freeform 362">
                  <a:extLst>
                    <a:ext uri="{FF2B5EF4-FFF2-40B4-BE49-F238E27FC236}">
                      <a16:creationId xmlns:a16="http://schemas.microsoft.com/office/drawing/2014/main" id="{C8AFE6C5-C9D9-C4FF-A536-8C42BD6EC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1" y="3157"/>
                  <a:ext cx="65" cy="288"/>
                </a:xfrm>
                <a:custGeom>
                  <a:avLst/>
                  <a:gdLst>
                    <a:gd name="T0" fmla="*/ 7 w 580"/>
                    <a:gd name="T1" fmla="*/ 0 h 2595"/>
                    <a:gd name="T2" fmla="*/ 7 w 580"/>
                    <a:gd name="T3" fmla="*/ 0 h 2595"/>
                    <a:gd name="T4" fmla="*/ 7 w 580"/>
                    <a:gd name="T5" fmla="*/ 0 h 2595"/>
                    <a:gd name="T6" fmla="*/ 7 w 580"/>
                    <a:gd name="T7" fmla="*/ 0 h 2595"/>
                    <a:gd name="T8" fmla="*/ 7 w 580"/>
                    <a:gd name="T9" fmla="*/ 1 h 2595"/>
                    <a:gd name="T10" fmla="*/ 7 w 580"/>
                    <a:gd name="T11" fmla="*/ 1 h 2595"/>
                    <a:gd name="T12" fmla="*/ 7 w 580"/>
                    <a:gd name="T13" fmla="*/ 1 h 2595"/>
                    <a:gd name="T14" fmla="*/ 2 w 580"/>
                    <a:gd name="T15" fmla="*/ 31 h 2595"/>
                    <a:gd name="T16" fmla="*/ 1 w 580"/>
                    <a:gd name="T17" fmla="*/ 32 h 2595"/>
                    <a:gd name="T18" fmla="*/ 1 w 580"/>
                    <a:gd name="T19" fmla="*/ 32 h 2595"/>
                    <a:gd name="T20" fmla="*/ 1 w 580"/>
                    <a:gd name="T21" fmla="*/ 32 h 2595"/>
                    <a:gd name="T22" fmla="*/ 1 w 580"/>
                    <a:gd name="T23" fmla="*/ 32 h 2595"/>
                    <a:gd name="T24" fmla="*/ 1 w 580"/>
                    <a:gd name="T25" fmla="*/ 32 h 2595"/>
                    <a:gd name="T26" fmla="*/ 1 w 580"/>
                    <a:gd name="T27" fmla="*/ 32 h 2595"/>
                    <a:gd name="T28" fmla="*/ 0 w 580"/>
                    <a:gd name="T29" fmla="*/ 32 h 2595"/>
                    <a:gd name="T30" fmla="*/ 0 w 580"/>
                    <a:gd name="T31" fmla="*/ 32 h 2595"/>
                    <a:gd name="T32" fmla="*/ 0 w 580"/>
                    <a:gd name="T33" fmla="*/ 31 h 2595"/>
                    <a:gd name="T34" fmla="*/ 0 w 580"/>
                    <a:gd name="T35" fmla="*/ 31 h 2595"/>
                    <a:gd name="T36" fmla="*/ 0 w 580"/>
                    <a:gd name="T37" fmla="*/ 31 h 2595"/>
                    <a:gd name="T38" fmla="*/ 0 w 580"/>
                    <a:gd name="T39" fmla="*/ 31 h 2595"/>
                    <a:gd name="T40" fmla="*/ 0 w 580"/>
                    <a:gd name="T41" fmla="*/ 31 h 2595"/>
                    <a:gd name="T42" fmla="*/ 6 w 580"/>
                    <a:gd name="T43" fmla="*/ 1 h 2595"/>
                    <a:gd name="T44" fmla="*/ 6 w 580"/>
                    <a:gd name="T45" fmla="*/ 0 h 2595"/>
                    <a:gd name="T46" fmla="*/ 6 w 580"/>
                    <a:gd name="T47" fmla="*/ 0 h 2595"/>
                    <a:gd name="T48" fmla="*/ 6 w 580"/>
                    <a:gd name="T49" fmla="*/ 0 h 2595"/>
                    <a:gd name="T50" fmla="*/ 6 w 580"/>
                    <a:gd name="T51" fmla="*/ 0 h 2595"/>
                    <a:gd name="T52" fmla="*/ 7 w 580"/>
                    <a:gd name="T53" fmla="*/ 0 h 25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80" h="2595">
                      <a:moveTo>
                        <a:pt x="519" y="0"/>
                      </a:moveTo>
                      <a:lnTo>
                        <a:pt x="539" y="3"/>
                      </a:lnTo>
                      <a:lnTo>
                        <a:pt x="556" y="12"/>
                      </a:lnTo>
                      <a:lnTo>
                        <a:pt x="569" y="25"/>
                      </a:lnTo>
                      <a:lnTo>
                        <a:pt x="578" y="42"/>
                      </a:lnTo>
                      <a:lnTo>
                        <a:pt x="580" y="61"/>
                      </a:lnTo>
                      <a:lnTo>
                        <a:pt x="580" y="67"/>
                      </a:lnTo>
                      <a:lnTo>
                        <a:pt x="125" y="2541"/>
                      </a:lnTo>
                      <a:lnTo>
                        <a:pt x="120" y="2558"/>
                      </a:lnTo>
                      <a:lnTo>
                        <a:pt x="110" y="2573"/>
                      </a:lnTo>
                      <a:lnTo>
                        <a:pt x="96" y="2584"/>
                      </a:lnTo>
                      <a:lnTo>
                        <a:pt x="80" y="2593"/>
                      </a:lnTo>
                      <a:lnTo>
                        <a:pt x="62" y="2595"/>
                      </a:lnTo>
                      <a:lnTo>
                        <a:pt x="43" y="2592"/>
                      </a:lnTo>
                      <a:lnTo>
                        <a:pt x="25" y="2583"/>
                      </a:lnTo>
                      <a:lnTo>
                        <a:pt x="12" y="2569"/>
                      </a:lnTo>
                      <a:lnTo>
                        <a:pt x="3" y="2553"/>
                      </a:lnTo>
                      <a:lnTo>
                        <a:pt x="0" y="2532"/>
                      </a:lnTo>
                      <a:lnTo>
                        <a:pt x="0" y="2531"/>
                      </a:lnTo>
                      <a:lnTo>
                        <a:pt x="1" y="2530"/>
                      </a:lnTo>
                      <a:lnTo>
                        <a:pt x="1" y="2528"/>
                      </a:lnTo>
                      <a:lnTo>
                        <a:pt x="457" y="54"/>
                      </a:lnTo>
                      <a:lnTo>
                        <a:pt x="463" y="37"/>
                      </a:lnTo>
                      <a:lnTo>
                        <a:pt x="473" y="22"/>
                      </a:lnTo>
                      <a:lnTo>
                        <a:pt x="486" y="11"/>
                      </a:lnTo>
                      <a:lnTo>
                        <a:pt x="501" y="2"/>
                      </a:lnTo>
                      <a:lnTo>
                        <a:pt x="519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7" name="Freeform 363">
                  <a:extLst>
                    <a:ext uri="{FF2B5EF4-FFF2-40B4-BE49-F238E27FC236}">
                      <a16:creationId xmlns:a16="http://schemas.microsoft.com/office/drawing/2014/main" id="{01D8633B-9A5D-6F74-6D5E-091948D88F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" y="3126"/>
                  <a:ext cx="192" cy="319"/>
                </a:xfrm>
                <a:custGeom>
                  <a:avLst/>
                  <a:gdLst>
                    <a:gd name="T0" fmla="*/ 11 w 1723"/>
                    <a:gd name="T1" fmla="*/ 0 h 2873"/>
                    <a:gd name="T2" fmla="*/ 11 w 1723"/>
                    <a:gd name="T3" fmla="*/ 0 h 2873"/>
                    <a:gd name="T4" fmla="*/ 11 w 1723"/>
                    <a:gd name="T5" fmla="*/ 0 h 2873"/>
                    <a:gd name="T6" fmla="*/ 12 w 1723"/>
                    <a:gd name="T7" fmla="*/ 0 h 2873"/>
                    <a:gd name="T8" fmla="*/ 12 w 1723"/>
                    <a:gd name="T9" fmla="*/ 0 h 2873"/>
                    <a:gd name="T10" fmla="*/ 13 w 1723"/>
                    <a:gd name="T11" fmla="*/ 1 h 2873"/>
                    <a:gd name="T12" fmla="*/ 13 w 1723"/>
                    <a:gd name="T13" fmla="*/ 1 h 2873"/>
                    <a:gd name="T14" fmla="*/ 14 w 1723"/>
                    <a:gd name="T15" fmla="*/ 2 h 2873"/>
                    <a:gd name="T16" fmla="*/ 14 w 1723"/>
                    <a:gd name="T17" fmla="*/ 3 h 2873"/>
                    <a:gd name="T18" fmla="*/ 20 w 1723"/>
                    <a:gd name="T19" fmla="*/ 9 h 2873"/>
                    <a:gd name="T20" fmla="*/ 21 w 1723"/>
                    <a:gd name="T21" fmla="*/ 10 h 2873"/>
                    <a:gd name="T22" fmla="*/ 21 w 1723"/>
                    <a:gd name="T23" fmla="*/ 10 h 2873"/>
                    <a:gd name="T24" fmla="*/ 21 w 1723"/>
                    <a:gd name="T25" fmla="*/ 11 h 2873"/>
                    <a:gd name="T26" fmla="*/ 21 w 1723"/>
                    <a:gd name="T27" fmla="*/ 11 h 2873"/>
                    <a:gd name="T28" fmla="*/ 21 w 1723"/>
                    <a:gd name="T29" fmla="*/ 12 h 2873"/>
                    <a:gd name="T30" fmla="*/ 21 w 1723"/>
                    <a:gd name="T31" fmla="*/ 12 h 2873"/>
                    <a:gd name="T32" fmla="*/ 20 w 1723"/>
                    <a:gd name="T33" fmla="*/ 12 h 2873"/>
                    <a:gd name="T34" fmla="*/ 20 w 1723"/>
                    <a:gd name="T35" fmla="*/ 12 h 2873"/>
                    <a:gd name="T36" fmla="*/ 14 w 1723"/>
                    <a:gd name="T37" fmla="*/ 11 h 2873"/>
                    <a:gd name="T38" fmla="*/ 14 w 1723"/>
                    <a:gd name="T39" fmla="*/ 11 h 2873"/>
                    <a:gd name="T40" fmla="*/ 13 w 1723"/>
                    <a:gd name="T41" fmla="*/ 11 h 2873"/>
                    <a:gd name="T42" fmla="*/ 13 w 1723"/>
                    <a:gd name="T43" fmla="*/ 11 h 2873"/>
                    <a:gd name="T44" fmla="*/ 13 w 1723"/>
                    <a:gd name="T45" fmla="*/ 10 h 2873"/>
                    <a:gd name="T46" fmla="*/ 12 w 1723"/>
                    <a:gd name="T47" fmla="*/ 8 h 2873"/>
                    <a:gd name="T48" fmla="*/ 17 w 1723"/>
                    <a:gd name="T49" fmla="*/ 33 h 2873"/>
                    <a:gd name="T50" fmla="*/ 17 w 1723"/>
                    <a:gd name="T51" fmla="*/ 33 h 2873"/>
                    <a:gd name="T52" fmla="*/ 17 w 1723"/>
                    <a:gd name="T53" fmla="*/ 34 h 2873"/>
                    <a:gd name="T54" fmla="*/ 17 w 1723"/>
                    <a:gd name="T55" fmla="*/ 35 h 2873"/>
                    <a:gd name="T56" fmla="*/ 16 w 1723"/>
                    <a:gd name="T57" fmla="*/ 35 h 2873"/>
                    <a:gd name="T58" fmla="*/ 15 w 1723"/>
                    <a:gd name="T59" fmla="*/ 35 h 2873"/>
                    <a:gd name="T60" fmla="*/ 14 w 1723"/>
                    <a:gd name="T61" fmla="*/ 35 h 2873"/>
                    <a:gd name="T62" fmla="*/ 14 w 1723"/>
                    <a:gd name="T63" fmla="*/ 35 h 2873"/>
                    <a:gd name="T64" fmla="*/ 13 w 1723"/>
                    <a:gd name="T65" fmla="*/ 35 h 2873"/>
                    <a:gd name="T66" fmla="*/ 13 w 1723"/>
                    <a:gd name="T67" fmla="*/ 34 h 2873"/>
                    <a:gd name="T68" fmla="*/ 9 w 1723"/>
                    <a:gd name="T69" fmla="*/ 17 h 2873"/>
                    <a:gd name="T70" fmla="*/ 5 w 1723"/>
                    <a:gd name="T71" fmla="*/ 34 h 2873"/>
                    <a:gd name="T72" fmla="*/ 4 w 1723"/>
                    <a:gd name="T73" fmla="*/ 35 h 2873"/>
                    <a:gd name="T74" fmla="*/ 3 w 1723"/>
                    <a:gd name="T75" fmla="*/ 35 h 2873"/>
                    <a:gd name="T76" fmla="*/ 3 w 1723"/>
                    <a:gd name="T77" fmla="*/ 35 h 2873"/>
                    <a:gd name="T78" fmla="*/ 2 w 1723"/>
                    <a:gd name="T79" fmla="*/ 35 h 2873"/>
                    <a:gd name="T80" fmla="*/ 1 w 1723"/>
                    <a:gd name="T81" fmla="*/ 35 h 2873"/>
                    <a:gd name="T82" fmla="*/ 1 w 1723"/>
                    <a:gd name="T83" fmla="*/ 35 h 2873"/>
                    <a:gd name="T84" fmla="*/ 0 w 1723"/>
                    <a:gd name="T85" fmla="*/ 34 h 2873"/>
                    <a:gd name="T86" fmla="*/ 0 w 1723"/>
                    <a:gd name="T87" fmla="*/ 33 h 2873"/>
                    <a:gd name="T88" fmla="*/ 0 w 1723"/>
                    <a:gd name="T89" fmla="*/ 33 h 2873"/>
                    <a:gd name="T90" fmla="*/ 7 w 1723"/>
                    <a:gd name="T91" fmla="*/ 3 h 2873"/>
                    <a:gd name="T92" fmla="*/ 7 w 1723"/>
                    <a:gd name="T93" fmla="*/ 3 h 2873"/>
                    <a:gd name="T94" fmla="*/ 7 w 1723"/>
                    <a:gd name="T95" fmla="*/ 2 h 2873"/>
                    <a:gd name="T96" fmla="*/ 8 w 1723"/>
                    <a:gd name="T97" fmla="*/ 2 h 2873"/>
                    <a:gd name="T98" fmla="*/ 8 w 1723"/>
                    <a:gd name="T99" fmla="*/ 1 h 2873"/>
                    <a:gd name="T100" fmla="*/ 8 w 1723"/>
                    <a:gd name="T101" fmla="*/ 1 h 2873"/>
                    <a:gd name="T102" fmla="*/ 9 w 1723"/>
                    <a:gd name="T103" fmla="*/ 0 h 2873"/>
                    <a:gd name="T104" fmla="*/ 10 w 1723"/>
                    <a:gd name="T105" fmla="*/ 0 h 2873"/>
                    <a:gd name="T106" fmla="*/ 11 w 1723"/>
                    <a:gd name="T107" fmla="*/ 0 h 28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723" h="2873">
                      <a:moveTo>
                        <a:pt x="858" y="0"/>
                      </a:moveTo>
                      <a:lnTo>
                        <a:pt x="865" y="1"/>
                      </a:lnTo>
                      <a:lnTo>
                        <a:pt x="874" y="1"/>
                      </a:lnTo>
                      <a:lnTo>
                        <a:pt x="886" y="2"/>
                      </a:lnTo>
                      <a:lnTo>
                        <a:pt x="901" y="4"/>
                      </a:lnTo>
                      <a:lnTo>
                        <a:pt x="918" y="7"/>
                      </a:lnTo>
                      <a:lnTo>
                        <a:pt x="936" y="13"/>
                      </a:lnTo>
                      <a:lnTo>
                        <a:pt x="956" y="19"/>
                      </a:lnTo>
                      <a:lnTo>
                        <a:pt x="977" y="28"/>
                      </a:lnTo>
                      <a:lnTo>
                        <a:pt x="998" y="38"/>
                      </a:lnTo>
                      <a:lnTo>
                        <a:pt x="1020" y="51"/>
                      </a:lnTo>
                      <a:lnTo>
                        <a:pt x="1041" y="67"/>
                      </a:lnTo>
                      <a:lnTo>
                        <a:pt x="1061" y="86"/>
                      </a:lnTo>
                      <a:lnTo>
                        <a:pt x="1079" y="108"/>
                      </a:lnTo>
                      <a:lnTo>
                        <a:pt x="1097" y="134"/>
                      </a:lnTo>
                      <a:lnTo>
                        <a:pt x="1112" y="162"/>
                      </a:lnTo>
                      <a:lnTo>
                        <a:pt x="1125" y="196"/>
                      </a:lnTo>
                      <a:lnTo>
                        <a:pt x="1134" y="233"/>
                      </a:lnTo>
                      <a:lnTo>
                        <a:pt x="1240" y="661"/>
                      </a:lnTo>
                      <a:lnTo>
                        <a:pt x="1624" y="758"/>
                      </a:lnTo>
                      <a:lnTo>
                        <a:pt x="1647" y="765"/>
                      </a:lnTo>
                      <a:lnTo>
                        <a:pt x="1668" y="778"/>
                      </a:lnTo>
                      <a:lnTo>
                        <a:pt x="1687" y="794"/>
                      </a:lnTo>
                      <a:lnTo>
                        <a:pt x="1702" y="813"/>
                      </a:lnTo>
                      <a:lnTo>
                        <a:pt x="1714" y="835"/>
                      </a:lnTo>
                      <a:lnTo>
                        <a:pt x="1721" y="859"/>
                      </a:lnTo>
                      <a:lnTo>
                        <a:pt x="1723" y="885"/>
                      </a:lnTo>
                      <a:lnTo>
                        <a:pt x="1721" y="911"/>
                      </a:lnTo>
                      <a:lnTo>
                        <a:pt x="1713" y="936"/>
                      </a:lnTo>
                      <a:lnTo>
                        <a:pt x="1701" y="958"/>
                      </a:lnTo>
                      <a:lnTo>
                        <a:pt x="1685" y="977"/>
                      </a:lnTo>
                      <a:lnTo>
                        <a:pt x="1666" y="993"/>
                      </a:lnTo>
                      <a:lnTo>
                        <a:pt x="1644" y="1005"/>
                      </a:lnTo>
                      <a:lnTo>
                        <a:pt x="1619" y="1012"/>
                      </a:lnTo>
                      <a:lnTo>
                        <a:pt x="1593" y="1014"/>
                      </a:lnTo>
                      <a:lnTo>
                        <a:pt x="1566" y="1012"/>
                      </a:lnTo>
                      <a:lnTo>
                        <a:pt x="1124" y="900"/>
                      </a:lnTo>
                      <a:lnTo>
                        <a:pt x="1122" y="900"/>
                      </a:lnTo>
                      <a:lnTo>
                        <a:pt x="1115" y="899"/>
                      </a:lnTo>
                      <a:lnTo>
                        <a:pt x="1107" y="897"/>
                      </a:lnTo>
                      <a:lnTo>
                        <a:pt x="1096" y="892"/>
                      </a:lnTo>
                      <a:lnTo>
                        <a:pt x="1083" y="886"/>
                      </a:lnTo>
                      <a:lnTo>
                        <a:pt x="1069" y="877"/>
                      </a:lnTo>
                      <a:lnTo>
                        <a:pt x="1057" y="866"/>
                      </a:lnTo>
                      <a:lnTo>
                        <a:pt x="1044" y="851"/>
                      </a:lnTo>
                      <a:lnTo>
                        <a:pt x="1032" y="833"/>
                      </a:lnTo>
                      <a:lnTo>
                        <a:pt x="1024" y="811"/>
                      </a:lnTo>
                      <a:lnTo>
                        <a:pt x="995" y="686"/>
                      </a:lnTo>
                      <a:lnTo>
                        <a:pt x="959" y="845"/>
                      </a:lnTo>
                      <a:lnTo>
                        <a:pt x="1389" y="2640"/>
                      </a:lnTo>
                      <a:lnTo>
                        <a:pt x="1392" y="2661"/>
                      </a:lnTo>
                      <a:lnTo>
                        <a:pt x="1393" y="2682"/>
                      </a:lnTo>
                      <a:lnTo>
                        <a:pt x="1390" y="2716"/>
                      </a:lnTo>
                      <a:lnTo>
                        <a:pt x="1382" y="2749"/>
                      </a:lnTo>
                      <a:lnTo>
                        <a:pt x="1368" y="2779"/>
                      </a:lnTo>
                      <a:lnTo>
                        <a:pt x="1349" y="2805"/>
                      </a:lnTo>
                      <a:lnTo>
                        <a:pt x="1325" y="2828"/>
                      </a:lnTo>
                      <a:lnTo>
                        <a:pt x="1299" y="2846"/>
                      </a:lnTo>
                      <a:lnTo>
                        <a:pt x="1269" y="2861"/>
                      </a:lnTo>
                      <a:lnTo>
                        <a:pt x="1236" y="2870"/>
                      </a:lnTo>
                      <a:lnTo>
                        <a:pt x="1202" y="2873"/>
                      </a:lnTo>
                      <a:lnTo>
                        <a:pt x="1169" y="2870"/>
                      </a:lnTo>
                      <a:lnTo>
                        <a:pt x="1138" y="2862"/>
                      </a:lnTo>
                      <a:lnTo>
                        <a:pt x="1110" y="2850"/>
                      </a:lnTo>
                      <a:lnTo>
                        <a:pt x="1083" y="2832"/>
                      </a:lnTo>
                      <a:lnTo>
                        <a:pt x="1061" y="2810"/>
                      </a:lnTo>
                      <a:lnTo>
                        <a:pt x="1042" y="2786"/>
                      </a:lnTo>
                      <a:lnTo>
                        <a:pt x="1027" y="2758"/>
                      </a:lnTo>
                      <a:lnTo>
                        <a:pt x="1017" y="2729"/>
                      </a:lnTo>
                      <a:lnTo>
                        <a:pt x="704" y="1377"/>
                      </a:lnTo>
                      <a:lnTo>
                        <a:pt x="375" y="2736"/>
                      </a:lnTo>
                      <a:lnTo>
                        <a:pt x="365" y="2765"/>
                      </a:lnTo>
                      <a:lnTo>
                        <a:pt x="349" y="2791"/>
                      </a:lnTo>
                      <a:lnTo>
                        <a:pt x="330" y="2815"/>
                      </a:lnTo>
                      <a:lnTo>
                        <a:pt x="307" y="2834"/>
                      </a:lnTo>
                      <a:lnTo>
                        <a:pt x="282" y="2851"/>
                      </a:lnTo>
                      <a:lnTo>
                        <a:pt x="254" y="2862"/>
                      </a:lnTo>
                      <a:lnTo>
                        <a:pt x="223" y="2870"/>
                      </a:lnTo>
                      <a:lnTo>
                        <a:pt x="193" y="2873"/>
                      </a:lnTo>
                      <a:lnTo>
                        <a:pt x="158" y="2870"/>
                      </a:lnTo>
                      <a:lnTo>
                        <a:pt x="125" y="2861"/>
                      </a:lnTo>
                      <a:lnTo>
                        <a:pt x="95" y="2846"/>
                      </a:lnTo>
                      <a:lnTo>
                        <a:pt x="68" y="2828"/>
                      </a:lnTo>
                      <a:lnTo>
                        <a:pt x="46" y="2805"/>
                      </a:lnTo>
                      <a:lnTo>
                        <a:pt x="27" y="2779"/>
                      </a:lnTo>
                      <a:lnTo>
                        <a:pt x="13" y="2749"/>
                      </a:lnTo>
                      <a:lnTo>
                        <a:pt x="4" y="2716"/>
                      </a:lnTo>
                      <a:lnTo>
                        <a:pt x="0" y="2682"/>
                      </a:lnTo>
                      <a:lnTo>
                        <a:pt x="1" y="2663"/>
                      </a:lnTo>
                      <a:lnTo>
                        <a:pt x="4" y="2644"/>
                      </a:lnTo>
                      <a:lnTo>
                        <a:pt x="579" y="228"/>
                      </a:lnTo>
                      <a:lnTo>
                        <a:pt x="580" y="225"/>
                      </a:lnTo>
                      <a:lnTo>
                        <a:pt x="582" y="219"/>
                      </a:lnTo>
                      <a:lnTo>
                        <a:pt x="585" y="209"/>
                      </a:lnTo>
                      <a:lnTo>
                        <a:pt x="590" y="195"/>
                      </a:lnTo>
                      <a:lnTo>
                        <a:pt x="596" y="179"/>
                      </a:lnTo>
                      <a:lnTo>
                        <a:pt x="604" y="161"/>
                      </a:lnTo>
                      <a:lnTo>
                        <a:pt x="615" y="142"/>
                      </a:lnTo>
                      <a:lnTo>
                        <a:pt x="628" y="122"/>
                      </a:lnTo>
                      <a:lnTo>
                        <a:pt x="643" y="102"/>
                      </a:lnTo>
                      <a:lnTo>
                        <a:pt x="660" y="82"/>
                      </a:lnTo>
                      <a:lnTo>
                        <a:pt x="679" y="63"/>
                      </a:lnTo>
                      <a:lnTo>
                        <a:pt x="701" y="46"/>
                      </a:lnTo>
                      <a:lnTo>
                        <a:pt x="727" y="30"/>
                      </a:lnTo>
                      <a:lnTo>
                        <a:pt x="754" y="17"/>
                      </a:lnTo>
                      <a:lnTo>
                        <a:pt x="785" y="7"/>
                      </a:lnTo>
                      <a:lnTo>
                        <a:pt x="819" y="2"/>
                      </a:lnTo>
                      <a:lnTo>
                        <a:pt x="856" y="0"/>
                      </a:lnTo>
                      <a:lnTo>
                        <a:pt x="858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574964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CF7D333D-D6EC-B37C-47D1-C2F6400BD4B8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 anchor="ctr"/>
          <a:lstStyle/>
          <a:p>
            <a:r>
              <a:rPr lang="pl-PL" dirty="0"/>
              <a:t>Struktura ruchu przyjazdowego krajowych turystów zewnętrznych </a:t>
            </a:r>
            <a:endParaRPr lang="en-US" dirty="0">
              <a:solidFill>
                <a:srgbClr val="00B050"/>
              </a:solidFill>
            </a:endParaRPr>
          </a:p>
        </p:txBody>
      </p:sp>
      <p:sp>
        <p:nvSpPr>
          <p:cNvPr id="31" name="Prostokąt 30"/>
          <p:cNvSpPr/>
          <p:nvPr/>
        </p:nvSpPr>
        <p:spPr>
          <a:xfrm>
            <a:off x="5066575" y="6134540"/>
            <a:ext cx="637980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Podstawa: </a:t>
            </a:r>
            <a:r>
              <a:rPr lang="pl-PL" sz="1000" dirty="0"/>
              <a:t>Respondenci spoza województwa śląskiego odwiedzający województwo śląskie, 2025: N=92.</a:t>
            </a:r>
          </a:p>
        </p:txBody>
      </p:sp>
      <p:sp>
        <p:nvSpPr>
          <p:cNvPr id="17" name="Prostokąt zaokrąglony 16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19" name="Wykres 18"/>
          <p:cNvGraphicFramePr/>
          <p:nvPr>
            <p:extLst>
              <p:ext uri="{D42A27DB-BD31-4B8C-83A1-F6EECF244321}">
                <p14:modId xmlns:p14="http://schemas.microsoft.com/office/powerpoint/2010/main" val="4085916669"/>
              </p:ext>
            </p:extLst>
          </p:nvPr>
        </p:nvGraphicFramePr>
        <p:xfrm>
          <a:off x="360363" y="1619250"/>
          <a:ext cx="5579171" cy="18383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0" name="Prostokąt 19"/>
          <p:cNvSpPr/>
          <p:nvPr/>
        </p:nvSpPr>
        <p:spPr>
          <a:xfrm>
            <a:off x="6323881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Płeć:</a:t>
            </a:r>
          </a:p>
        </p:txBody>
      </p:sp>
      <p:sp>
        <p:nvSpPr>
          <p:cNvPr id="29" name="Prostokąt 28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</a:t>
            </a:r>
          </a:p>
        </p:txBody>
      </p:sp>
      <p:sp>
        <p:nvSpPr>
          <p:cNvPr id="18" name="Prostokąt zaokrąglony 17"/>
          <p:cNvSpPr/>
          <p:nvPr/>
        </p:nvSpPr>
        <p:spPr>
          <a:xfrm>
            <a:off x="6249387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60" name="Prostokąt 59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2025</a:t>
            </a:r>
          </a:p>
        </p:txBody>
      </p:sp>
      <p:graphicFrame>
        <p:nvGraphicFramePr>
          <p:cNvPr id="61" name="Symbol zastępczy zawartości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71752740"/>
              </p:ext>
            </p:extLst>
          </p:nvPr>
        </p:nvGraphicFramePr>
        <p:xfrm>
          <a:off x="6609128" y="1074322"/>
          <a:ext cx="4837248" cy="2611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62" name="Symbol zastępczy zawartości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07429978"/>
              </p:ext>
            </p:extLst>
          </p:nvPr>
        </p:nvGraphicFramePr>
        <p:xfrm>
          <a:off x="6609128" y="3228257"/>
          <a:ext cx="4837248" cy="2611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3" name="Wykres 62"/>
          <p:cNvGraphicFramePr/>
          <p:nvPr>
            <p:extLst>
              <p:ext uri="{D42A27DB-BD31-4B8C-83A1-F6EECF244321}">
                <p14:modId xmlns:p14="http://schemas.microsoft.com/office/powerpoint/2010/main" val="4974176"/>
              </p:ext>
            </p:extLst>
          </p:nvPr>
        </p:nvGraphicFramePr>
        <p:xfrm>
          <a:off x="360363" y="3827491"/>
          <a:ext cx="5579171" cy="19922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64" name="Symbol zastępczy zawartości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42598733"/>
              </p:ext>
            </p:extLst>
          </p:nvPr>
        </p:nvGraphicFramePr>
        <p:xfrm>
          <a:off x="417232" y="3676040"/>
          <a:ext cx="1976111" cy="20199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65" name="Symbol zastępczy zawartości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92583370"/>
              </p:ext>
            </p:extLst>
          </p:nvPr>
        </p:nvGraphicFramePr>
        <p:xfrm>
          <a:off x="329667" y="1703581"/>
          <a:ext cx="1518183" cy="2611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68" name="Prostokąt 67"/>
          <p:cNvSpPr/>
          <p:nvPr/>
        </p:nvSpPr>
        <p:spPr>
          <a:xfrm>
            <a:off x="6323881" y="3562455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Wiek:</a:t>
            </a:r>
          </a:p>
        </p:txBody>
      </p:sp>
      <p:grpSp>
        <p:nvGrpSpPr>
          <p:cNvPr id="42" name="Grupa 41">
            <a:extLst>
              <a:ext uri="{FF2B5EF4-FFF2-40B4-BE49-F238E27FC236}">
                <a16:creationId xmlns:a16="http://schemas.microsoft.com/office/drawing/2014/main" id="{00EAC587-0844-2407-13CD-1258D02185E0}"/>
              </a:ext>
            </a:extLst>
          </p:cNvPr>
          <p:cNvGrpSpPr/>
          <p:nvPr/>
        </p:nvGrpSpPr>
        <p:grpSpPr>
          <a:xfrm>
            <a:off x="284669" y="897158"/>
            <a:ext cx="846000" cy="846000"/>
            <a:chOff x="284669" y="897158"/>
            <a:chExt cx="846000" cy="846000"/>
          </a:xfrm>
        </p:grpSpPr>
        <p:sp>
          <p:nvSpPr>
            <p:cNvPr id="43" name="Elipsa 6">
              <a:extLst>
                <a:ext uri="{FF2B5EF4-FFF2-40B4-BE49-F238E27FC236}">
                  <a16:creationId xmlns:a16="http://schemas.microsoft.com/office/drawing/2014/main" id="{BEE0621D-9482-8028-4D34-B5B478B9D27D}"/>
                </a:ext>
              </a:extLst>
            </p:cNvPr>
            <p:cNvSpPr/>
            <p:nvPr/>
          </p:nvSpPr>
          <p:spPr>
            <a:xfrm>
              <a:off x="284669" y="897158"/>
              <a:ext cx="846000" cy="8460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l-PL" sz="1600" dirty="0"/>
            </a:p>
          </p:txBody>
        </p:sp>
        <p:grpSp>
          <p:nvGrpSpPr>
            <p:cNvPr id="44" name="Grupa 43">
              <a:extLst>
                <a:ext uri="{FF2B5EF4-FFF2-40B4-BE49-F238E27FC236}">
                  <a16:creationId xmlns:a16="http://schemas.microsoft.com/office/drawing/2014/main" id="{1FE16D31-ABDF-A393-03EF-070741D137C7}"/>
                </a:ext>
              </a:extLst>
            </p:cNvPr>
            <p:cNvGrpSpPr/>
            <p:nvPr/>
          </p:nvGrpSpPr>
          <p:grpSpPr>
            <a:xfrm>
              <a:off x="417232" y="1055862"/>
              <a:ext cx="583522" cy="542879"/>
              <a:chOff x="7869644" y="4336118"/>
              <a:chExt cx="583522" cy="542879"/>
            </a:xfrm>
            <a:solidFill>
              <a:schemeClr val="accent4">
                <a:lumMod val="75000"/>
              </a:schemeClr>
            </a:solidFill>
          </p:grpSpPr>
          <p:grpSp>
            <p:nvGrpSpPr>
              <p:cNvPr id="45" name="Grupa 44">
                <a:extLst>
                  <a:ext uri="{FF2B5EF4-FFF2-40B4-BE49-F238E27FC236}">
                    <a16:creationId xmlns:a16="http://schemas.microsoft.com/office/drawing/2014/main" id="{8298B2F6-30E6-A68A-C6CC-5517A49354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869644" y="4336118"/>
                <a:ext cx="478379" cy="439851"/>
                <a:chOff x="0" y="0"/>
                <a:chExt cx="7381876" cy="6858000"/>
              </a:xfrm>
              <a:grpFill/>
            </p:grpSpPr>
            <p:sp>
              <p:nvSpPr>
                <p:cNvPr id="51" name="Freeform 5">
                  <a:extLst>
                    <a:ext uri="{FF2B5EF4-FFF2-40B4-BE49-F238E27FC236}">
                      <a16:creationId xmlns:a16="http://schemas.microsoft.com/office/drawing/2014/main" id="{59F2F448-024A-FE4C-2F80-A896E9895E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325" y="1638300"/>
                  <a:ext cx="2779713" cy="2833688"/>
                </a:xfrm>
                <a:custGeom>
                  <a:avLst/>
                  <a:gdLst>
                    <a:gd name="T0" fmla="*/ 1622 w 1751"/>
                    <a:gd name="T1" fmla="*/ 809 h 1785"/>
                    <a:gd name="T2" fmla="*/ 1459 w 1751"/>
                    <a:gd name="T3" fmla="*/ 719 h 1785"/>
                    <a:gd name="T4" fmla="*/ 1429 w 1751"/>
                    <a:gd name="T5" fmla="*/ 640 h 1785"/>
                    <a:gd name="T6" fmla="*/ 1447 w 1751"/>
                    <a:gd name="T7" fmla="*/ 552 h 1785"/>
                    <a:gd name="T8" fmla="*/ 1381 w 1751"/>
                    <a:gd name="T9" fmla="*/ 503 h 1785"/>
                    <a:gd name="T10" fmla="*/ 1322 w 1751"/>
                    <a:gd name="T11" fmla="*/ 463 h 1785"/>
                    <a:gd name="T12" fmla="*/ 1185 w 1751"/>
                    <a:gd name="T13" fmla="*/ 395 h 1785"/>
                    <a:gd name="T14" fmla="*/ 1099 w 1751"/>
                    <a:gd name="T15" fmla="*/ 262 h 1785"/>
                    <a:gd name="T16" fmla="*/ 1049 w 1751"/>
                    <a:gd name="T17" fmla="*/ 207 h 1785"/>
                    <a:gd name="T18" fmla="*/ 1016 w 1751"/>
                    <a:gd name="T19" fmla="*/ 42 h 1785"/>
                    <a:gd name="T20" fmla="*/ 831 w 1751"/>
                    <a:gd name="T21" fmla="*/ 59 h 1785"/>
                    <a:gd name="T22" fmla="*/ 666 w 1751"/>
                    <a:gd name="T23" fmla="*/ 113 h 1785"/>
                    <a:gd name="T24" fmla="*/ 618 w 1751"/>
                    <a:gd name="T25" fmla="*/ 157 h 1785"/>
                    <a:gd name="T26" fmla="*/ 560 w 1751"/>
                    <a:gd name="T27" fmla="*/ 163 h 1785"/>
                    <a:gd name="T28" fmla="*/ 513 w 1751"/>
                    <a:gd name="T29" fmla="*/ 183 h 1785"/>
                    <a:gd name="T30" fmla="*/ 463 w 1751"/>
                    <a:gd name="T31" fmla="*/ 246 h 1785"/>
                    <a:gd name="T32" fmla="*/ 298 w 1751"/>
                    <a:gd name="T33" fmla="*/ 242 h 1785"/>
                    <a:gd name="T34" fmla="*/ 213 w 1751"/>
                    <a:gd name="T35" fmla="*/ 236 h 1785"/>
                    <a:gd name="T36" fmla="*/ 181 w 1751"/>
                    <a:gd name="T37" fmla="*/ 278 h 1785"/>
                    <a:gd name="T38" fmla="*/ 185 w 1751"/>
                    <a:gd name="T39" fmla="*/ 342 h 1785"/>
                    <a:gd name="T40" fmla="*/ 81 w 1751"/>
                    <a:gd name="T41" fmla="*/ 433 h 1785"/>
                    <a:gd name="T42" fmla="*/ 83 w 1751"/>
                    <a:gd name="T43" fmla="*/ 489 h 1785"/>
                    <a:gd name="T44" fmla="*/ 101 w 1751"/>
                    <a:gd name="T45" fmla="*/ 543 h 1785"/>
                    <a:gd name="T46" fmla="*/ 34 w 1751"/>
                    <a:gd name="T47" fmla="*/ 620 h 1785"/>
                    <a:gd name="T48" fmla="*/ 44 w 1751"/>
                    <a:gd name="T49" fmla="*/ 702 h 1785"/>
                    <a:gd name="T50" fmla="*/ 0 w 1751"/>
                    <a:gd name="T51" fmla="*/ 801 h 1785"/>
                    <a:gd name="T52" fmla="*/ 40 w 1751"/>
                    <a:gd name="T53" fmla="*/ 827 h 1785"/>
                    <a:gd name="T54" fmla="*/ 141 w 1751"/>
                    <a:gd name="T55" fmla="*/ 853 h 1785"/>
                    <a:gd name="T56" fmla="*/ 280 w 1751"/>
                    <a:gd name="T57" fmla="*/ 843 h 1785"/>
                    <a:gd name="T58" fmla="*/ 362 w 1751"/>
                    <a:gd name="T59" fmla="*/ 896 h 1785"/>
                    <a:gd name="T60" fmla="*/ 421 w 1751"/>
                    <a:gd name="T61" fmla="*/ 972 h 1785"/>
                    <a:gd name="T62" fmla="*/ 461 w 1751"/>
                    <a:gd name="T63" fmla="*/ 1091 h 1785"/>
                    <a:gd name="T64" fmla="*/ 483 w 1751"/>
                    <a:gd name="T65" fmla="*/ 1111 h 1785"/>
                    <a:gd name="T66" fmla="*/ 586 w 1751"/>
                    <a:gd name="T67" fmla="*/ 1115 h 1785"/>
                    <a:gd name="T68" fmla="*/ 630 w 1751"/>
                    <a:gd name="T69" fmla="*/ 1133 h 1785"/>
                    <a:gd name="T70" fmla="*/ 670 w 1751"/>
                    <a:gd name="T71" fmla="*/ 1195 h 1785"/>
                    <a:gd name="T72" fmla="*/ 684 w 1751"/>
                    <a:gd name="T73" fmla="*/ 1286 h 1785"/>
                    <a:gd name="T74" fmla="*/ 636 w 1751"/>
                    <a:gd name="T75" fmla="*/ 1342 h 1785"/>
                    <a:gd name="T76" fmla="*/ 574 w 1751"/>
                    <a:gd name="T77" fmla="*/ 1374 h 1785"/>
                    <a:gd name="T78" fmla="*/ 618 w 1751"/>
                    <a:gd name="T79" fmla="*/ 1471 h 1785"/>
                    <a:gd name="T80" fmla="*/ 594 w 1751"/>
                    <a:gd name="T81" fmla="*/ 1537 h 1785"/>
                    <a:gd name="T82" fmla="*/ 620 w 1751"/>
                    <a:gd name="T83" fmla="*/ 1598 h 1785"/>
                    <a:gd name="T84" fmla="*/ 753 w 1751"/>
                    <a:gd name="T85" fmla="*/ 1692 h 1785"/>
                    <a:gd name="T86" fmla="*/ 825 w 1751"/>
                    <a:gd name="T87" fmla="*/ 1692 h 1785"/>
                    <a:gd name="T88" fmla="*/ 914 w 1751"/>
                    <a:gd name="T89" fmla="*/ 1733 h 1785"/>
                    <a:gd name="T90" fmla="*/ 1034 w 1751"/>
                    <a:gd name="T91" fmla="*/ 1781 h 1785"/>
                    <a:gd name="T92" fmla="*/ 1125 w 1751"/>
                    <a:gd name="T93" fmla="*/ 1751 h 1785"/>
                    <a:gd name="T94" fmla="*/ 1167 w 1751"/>
                    <a:gd name="T95" fmla="*/ 1684 h 1785"/>
                    <a:gd name="T96" fmla="*/ 1177 w 1751"/>
                    <a:gd name="T97" fmla="*/ 1562 h 1785"/>
                    <a:gd name="T98" fmla="*/ 1105 w 1751"/>
                    <a:gd name="T99" fmla="*/ 1405 h 1785"/>
                    <a:gd name="T100" fmla="*/ 1089 w 1751"/>
                    <a:gd name="T101" fmla="*/ 1368 h 1785"/>
                    <a:gd name="T102" fmla="*/ 1105 w 1751"/>
                    <a:gd name="T103" fmla="*/ 1332 h 1785"/>
                    <a:gd name="T104" fmla="*/ 1167 w 1751"/>
                    <a:gd name="T105" fmla="*/ 1302 h 1785"/>
                    <a:gd name="T106" fmla="*/ 1189 w 1751"/>
                    <a:gd name="T107" fmla="*/ 1214 h 1785"/>
                    <a:gd name="T108" fmla="*/ 1209 w 1751"/>
                    <a:gd name="T109" fmla="*/ 1103 h 1785"/>
                    <a:gd name="T110" fmla="*/ 1205 w 1751"/>
                    <a:gd name="T111" fmla="*/ 1053 h 1785"/>
                    <a:gd name="T112" fmla="*/ 1387 w 1751"/>
                    <a:gd name="T113" fmla="*/ 1006 h 1785"/>
                    <a:gd name="T114" fmla="*/ 1519 w 1751"/>
                    <a:gd name="T115" fmla="*/ 978 h 1785"/>
                    <a:gd name="T116" fmla="*/ 1550 w 1751"/>
                    <a:gd name="T117" fmla="*/ 942 h 1785"/>
                    <a:gd name="T118" fmla="*/ 1594 w 1751"/>
                    <a:gd name="T119" fmla="*/ 942 h 1785"/>
                    <a:gd name="T120" fmla="*/ 1656 w 1751"/>
                    <a:gd name="T121" fmla="*/ 948 h 1785"/>
                    <a:gd name="T122" fmla="*/ 1741 w 1751"/>
                    <a:gd name="T123" fmla="*/ 841 h 1785"/>
                    <a:gd name="T124" fmla="*/ 1698 w 1751"/>
                    <a:gd name="T125" fmla="*/ 817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751" h="1785">
                      <a:moveTo>
                        <a:pt x="1698" y="817"/>
                      </a:moveTo>
                      <a:lnTo>
                        <a:pt x="1698" y="817"/>
                      </a:lnTo>
                      <a:lnTo>
                        <a:pt x="1698" y="817"/>
                      </a:lnTo>
                      <a:lnTo>
                        <a:pt x="1690" y="817"/>
                      </a:lnTo>
                      <a:lnTo>
                        <a:pt x="1690" y="817"/>
                      </a:lnTo>
                      <a:lnTo>
                        <a:pt x="1654" y="815"/>
                      </a:lnTo>
                      <a:lnTo>
                        <a:pt x="1622" y="809"/>
                      </a:lnTo>
                      <a:lnTo>
                        <a:pt x="1590" y="799"/>
                      </a:lnTo>
                      <a:lnTo>
                        <a:pt x="1562" y="787"/>
                      </a:lnTo>
                      <a:lnTo>
                        <a:pt x="1535" y="773"/>
                      </a:lnTo>
                      <a:lnTo>
                        <a:pt x="1509" y="755"/>
                      </a:lnTo>
                      <a:lnTo>
                        <a:pt x="1483" y="737"/>
                      </a:lnTo>
                      <a:lnTo>
                        <a:pt x="1459" y="719"/>
                      </a:lnTo>
                      <a:lnTo>
                        <a:pt x="1459" y="719"/>
                      </a:lnTo>
                      <a:lnTo>
                        <a:pt x="1449" y="708"/>
                      </a:lnTo>
                      <a:lnTo>
                        <a:pt x="1439" y="698"/>
                      </a:lnTo>
                      <a:lnTo>
                        <a:pt x="1433" y="686"/>
                      </a:lnTo>
                      <a:lnTo>
                        <a:pt x="1429" y="676"/>
                      </a:lnTo>
                      <a:lnTo>
                        <a:pt x="1427" y="666"/>
                      </a:lnTo>
                      <a:lnTo>
                        <a:pt x="1427" y="656"/>
                      </a:lnTo>
                      <a:lnTo>
                        <a:pt x="1429" y="640"/>
                      </a:lnTo>
                      <a:lnTo>
                        <a:pt x="1429" y="640"/>
                      </a:lnTo>
                      <a:lnTo>
                        <a:pt x="1433" y="626"/>
                      </a:lnTo>
                      <a:lnTo>
                        <a:pt x="1439" y="614"/>
                      </a:lnTo>
                      <a:lnTo>
                        <a:pt x="1451" y="592"/>
                      </a:lnTo>
                      <a:lnTo>
                        <a:pt x="1451" y="592"/>
                      </a:lnTo>
                      <a:lnTo>
                        <a:pt x="1447" y="552"/>
                      </a:lnTo>
                      <a:lnTo>
                        <a:pt x="1447" y="552"/>
                      </a:lnTo>
                      <a:lnTo>
                        <a:pt x="1429" y="519"/>
                      </a:lnTo>
                      <a:lnTo>
                        <a:pt x="1429" y="519"/>
                      </a:lnTo>
                      <a:lnTo>
                        <a:pt x="1423" y="509"/>
                      </a:lnTo>
                      <a:lnTo>
                        <a:pt x="1423" y="509"/>
                      </a:lnTo>
                      <a:lnTo>
                        <a:pt x="1403" y="507"/>
                      </a:lnTo>
                      <a:lnTo>
                        <a:pt x="1393" y="505"/>
                      </a:lnTo>
                      <a:lnTo>
                        <a:pt x="1381" y="503"/>
                      </a:lnTo>
                      <a:lnTo>
                        <a:pt x="1370" y="497"/>
                      </a:lnTo>
                      <a:lnTo>
                        <a:pt x="1358" y="491"/>
                      </a:lnTo>
                      <a:lnTo>
                        <a:pt x="1348" y="483"/>
                      </a:lnTo>
                      <a:lnTo>
                        <a:pt x="1338" y="471"/>
                      </a:lnTo>
                      <a:lnTo>
                        <a:pt x="1338" y="471"/>
                      </a:lnTo>
                      <a:lnTo>
                        <a:pt x="1322" y="463"/>
                      </a:lnTo>
                      <a:lnTo>
                        <a:pt x="1322" y="463"/>
                      </a:lnTo>
                      <a:lnTo>
                        <a:pt x="1302" y="461"/>
                      </a:lnTo>
                      <a:lnTo>
                        <a:pt x="1302" y="461"/>
                      </a:lnTo>
                      <a:lnTo>
                        <a:pt x="1274" y="455"/>
                      </a:lnTo>
                      <a:lnTo>
                        <a:pt x="1250" y="445"/>
                      </a:lnTo>
                      <a:lnTo>
                        <a:pt x="1226" y="431"/>
                      </a:lnTo>
                      <a:lnTo>
                        <a:pt x="1205" y="415"/>
                      </a:lnTo>
                      <a:lnTo>
                        <a:pt x="1185" y="395"/>
                      </a:lnTo>
                      <a:lnTo>
                        <a:pt x="1167" y="372"/>
                      </a:lnTo>
                      <a:lnTo>
                        <a:pt x="1151" y="346"/>
                      </a:lnTo>
                      <a:lnTo>
                        <a:pt x="1139" y="316"/>
                      </a:lnTo>
                      <a:lnTo>
                        <a:pt x="1139" y="316"/>
                      </a:lnTo>
                      <a:lnTo>
                        <a:pt x="1133" y="304"/>
                      </a:lnTo>
                      <a:lnTo>
                        <a:pt x="1123" y="290"/>
                      </a:lnTo>
                      <a:lnTo>
                        <a:pt x="1099" y="262"/>
                      </a:lnTo>
                      <a:lnTo>
                        <a:pt x="1099" y="262"/>
                      </a:lnTo>
                      <a:lnTo>
                        <a:pt x="1083" y="246"/>
                      </a:lnTo>
                      <a:lnTo>
                        <a:pt x="1069" y="228"/>
                      </a:lnTo>
                      <a:lnTo>
                        <a:pt x="1069" y="228"/>
                      </a:lnTo>
                      <a:lnTo>
                        <a:pt x="1059" y="218"/>
                      </a:lnTo>
                      <a:lnTo>
                        <a:pt x="1059" y="218"/>
                      </a:lnTo>
                      <a:lnTo>
                        <a:pt x="1049" y="207"/>
                      </a:lnTo>
                      <a:lnTo>
                        <a:pt x="1040" y="195"/>
                      </a:lnTo>
                      <a:lnTo>
                        <a:pt x="1032" y="179"/>
                      </a:lnTo>
                      <a:lnTo>
                        <a:pt x="1028" y="161"/>
                      </a:lnTo>
                      <a:lnTo>
                        <a:pt x="1028" y="161"/>
                      </a:lnTo>
                      <a:lnTo>
                        <a:pt x="1022" y="123"/>
                      </a:lnTo>
                      <a:lnTo>
                        <a:pt x="1018" y="83"/>
                      </a:lnTo>
                      <a:lnTo>
                        <a:pt x="1016" y="42"/>
                      </a:lnTo>
                      <a:lnTo>
                        <a:pt x="1016" y="0"/>
                      </a:lnTo>
                      <a:lnTo>
                        <a:pt x="1016" y="0"/>
                      </a:lnTo>
                      <a:lnTo>
                        <a:pt x="942" y="20"/>
                      </a:lnTo>
                      <a:lnTo>
                        <a:pt x="942" y="20"/>
                      </a:lnTo>
                      <a:lnTo>
                        <a:pt x="886" y="40"/>
                      </a:lnTo>
                      <a:lnTo>
                        <a:pt x="831" y="59"/>
                      </a:lnTo>
                      <a:lnTo>
                        <a:pt x="831" y="59"/>
                      </a:lnTo>
                      <a:lnTo>
                        <a:pt x="777" y="77"/>
                      </a:lnTo>
                      <a:lnTo>
                        <a:pt x="721" y="95"/>
                      </a:lnTo>
                      <a:lnTo>
                        <a:pt x="721" y="95"/>
                      </a:lnTo>
                      <a:lnTo>
                        <a:pt x="706" y="99"/>
                      </a:lnTo>
                      <a:lnTo>
                        <a:pt x="706" y="99"/>
                      </a:lnTo>
                      <a:lnTo>
                        <a:pt x="684" y="107"/>
                      </a:lnTo>
                      <a:lnTo>
                        <a:pt x="666" y="113"/>
                      </a:lnTo>
                      <a:lnTo>
                        <a:pt x="652" y="123"/>
                      </a:lnTo>
                      <a:lnTo>
                        <a:pt x="646" y="129"/>
                      </a:lnTo>
                      <a:lnTo>
                        <a:pt x="642" y="137"/>
                      </a:lnTo>
                      <a:lnTo>
                        <a:pt x="642" y="137"/>
                      </a:lnTo>
                      <a:lnTo>
                        <a:pt x="634" y="145"/>
                      </a:lnTo>
                      <a:lnTo>
                        <a:pt x="626" y="151"/>
                      </a:lnTo>
                      <a:lnTo>
                        <a:pt x="618" y="157"/>
                      </a:lnTo>
                      <a:lnTo>
                        <a:pt x="608" y="159"/>
                      </a:lnTo>
                      <a:lnTo>
                        <a:pt x="590" y="163"/>
                      </a:lnTo>
                      <a:lnTo>
                        <a:pt x="574" y="163"/>
                      </a:lnTo>
                      <a:lnTo>
                        <a:pt x="574" y="163"/>
                      </a:lnTo>
                      <a:lnTo>
                        <a:pt x="566" y="163"/>
                      </a:lnTo>
                      <a:lnTo>
                        <a:pt x="566" y="163"/>
                      </a:lnTo>
                      <a:lnTo>
                        <a:pt x="560" y="163"/>
                      </a:lnTo>
                      <a:lnTo>
                        <a:pt x="560" y="163"/>
                      </a:lnTo>
                      <a:lnTo>
                        <a:pt x="547" y="163"/>
                      </a:lnTo>
                      <a:lnTo>
                        <a:pt x="537" y="165"/>
                      </a:lnTo>
                      <a:lnTo>
                        <a:pt x="527" y="169"/>
                      </a:lnTo>
                      <a:lnTo>
                        <a:pt x="521" y="173"/>
                      </a:lnTo>
                      <a:lnTo>
                        <a:pt x="515" y="177"/>
                      </a:lnTo>
                      <a:lnTo>
                        <a:pt x="513" y="183"/>
                      </a:lnTo>
                      <a:lnTo>
                        <a:pt x="507" y="195"/>
                      </a:lnTo>
                      <a:lnTo>
                        <a:pt x="507" y="195"/>
                      </a:lnTo>
                      <a:lnTo>
                        <a:pt x="501" y="209"/>
                      </a:lnTo>
                      <a:lnTo>
                        <a:pt x="493" y="220"/>
                      </a:lnTo>
                      <a:lnTo>
                        <a:pt x="485" y="230"/>
                      </a:lnTo>
                      <a:lnTo>
                        <a:pt x="475" y="240"/>
                      </a:lnTo>
                      <a:lnTo>
                        <a:pt x="463" y="246"/>
                      </a:lnTo>
                      <a:lnTo>
                        <a:pt x="451" y="252"/>
                      </a:lnTo>
                      <a:lnTo>
                        <a:pt x="435" y="254"/>
                      </a:lnTo>
                      <a:lnTo>
                        <a:pt x="421" y="256"/>
                      </a:lnTo>
                      <a:lnTo>
                        <a:pt x="421" y="256"/>
                      </a:lnTo>
                      <a:lnTo>
                        <a:pt x="397" y="254"/>
                      </a:lnTo>
                      <a:lnTo>
                        <a:pt x="397" y="254"/>
                      </a:lnTo>
                      <a:lnTo>
                        <a:pt x="298" y="242"/>
                      </a:lnTo>
                      <a:lnTo>
                        <a:pt x="298" y="242"/>
                      </a:lnTo>
                      <a:lnTo>
                        <a:pt x="256" y="236"/>
                      </a:lnTo>
                      <a:lnTo>
                        <a:pt x="256" y="236"/>
                      </a:lnTo>
                      <a:lnTo>
                        <a:pt x="238" y="232"/>
                      </a:lnTo>
                      <a:lnTo>
                        <a:pt x="220" y="228"/>
                      </a:lnTo>
                      <a:lnTo>
                        <a:pt x="220" y="228"/>
                      </a:lnTo>
                      <a:lnTo>
                        <a:pt x="213" y="236"/>
                      </a:lnTo>
                      <a:lnTo>
                        <a:pt x="213" y="236"/>
                      </a:lnTo>
                      <a:lnTo>
                        <a:pt x="197" y="248"/>
                      </a:lnTo>
                      <a:lnTo>
                        <a:pt x="187" y="258"/>
                      </a:lnTo>
                      <a:lnTo>
                        <a:pt x="183" y="26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3" y="290"/>
                      </a:lnTo>
                      <a:lnTo>
                        <a:pt x="189" y="306"/>
                      </a:lnTo>
                      <a:lnTo>
                        <a:pt x="189" y="306"/>
                      </a:lnTo>
                      <a:lnTo>
                        <a:pt x="191" y="318"/>
                      </a:lnTo>
                      <a:lnTo>
                        <a:pt x="189" y="330"/>
                      </a:lnTo>
                      <a:lnTo>
                        <a:pt x="185" y="342"/>
                      </a:lnTo>
                      <a:lnTo>
                        <a:pt x="177" y="350"/>
                      </a:lnTo>
                      <a:lnTo>
                        <a:pt x="177" y="350"/>
                      </a:lnTo>
                      <a:lnTo>
                        <a:pt x="143" y="378"/>
                      </a:lnTo>
                      <a:lnTo>
                        <a:pt x="143" y="378"/>
                      </a:lnTo>
                      <a:lnTo>
                        <a:pt x="111" y="405"/>
                      </a:lnTo>
                      <a:lnTo>
                        <a:pt x="95" y="419"/>
                      </a:lnTo>
                      <a:lnTo>
                        <a:pt x="81" y="433"/>
                      </a:lnTo>
                      <a:lnTo>
                        <a:pt x="81" y="433"/>
                      </a:lnTo>
                      <a:lnTo>
                        <a:pt x="73" y="441"/>
                      </a:lnTo>
                      <a:lnTo>
                        <a:pt x="71" y="447"/>
                      </a:lnTo>
                      <a:lnTo>
                        <a:pt x="71" y="455"/>
                      </a:lnTo>
                      <a:lnTo>
                        <a:pt x="73" y="463"/>
                      </a:lnTo>
                      <a:lnTo>
                        <a:pt x="77" y="475"/>
                      </a:lnTo>
                      <a:lnTo>
                        <a:pt x="83" y="489"/>
                      </a:lnTo>
                      <a:lnTo>
                        <a:pt x="95" y="505"/>
                      </a:lnTo>
                      <a:lnTo>
                        <a:pt x="95" y="505"/>
                      </a:lnTo>
                      <a:lnTo>
                        <a:pt x="99" y="513"/>
                      </a:lnTo>
                      <a:lnTo>
                        <a:pt x="101" y="521"/>
                      </a:lnTo>
                      <a:lnTo>
                        <a:pt x="103" y="527"/>
                      </a:lnTo>
                      <a:lnTo>
                        <a:pt x="103" y="535"/>
                      </a:lnTo>
                      <a:lnTo>
                        <a:pt x="101" y="543"/>
                      </a:lnTo>
                      <a:lnTo>
                        <a:pt x="97" y="548"/>
                      </a:lnTo>
                      <a:lnTo>
                        <a:pt x="93" y="556"/>
                      </a:lnTo>
                      <a:lnTo>
                        <a:pt x="87" y="560"/>
                      </a:lnTo>
                      <a:lnTo>
                        <a:pt x="87" y="560"/>
                      </a:lnTo>
                      <a:lnTo>
                        <a:pt x="63" y="582"/>
                      </a:lnTo>
                      <a:lnTo>
                        <a:pt x="46" y="602"/>
                      </a:lnTo>
                      <a:lnTo>
                        <a:pt x="34" y="620"/>
                      </a:lnTo>
                      <a:lnTo>
                        <a:pt x="28" y="638"/>
                      </a:lnTo>
                      <a:lnTo>
                        <a:pt x="26" y="652"/>
                      </a:lnTo>
                      <a:lnTo>
                        <a:pt x="28" y="666"/>
                      </a:lnTo>
                      <a:lnTo>
                        <a:pt x="32" y="680"/>
                      </a:lnTo>
                      <a:lnTo>
                        <a:pt x="40" y="692"/>
                      </a:lnTo>
                      <a:lnTo>
                        <a:pt x="40" y="692"/>
                      </a:lnTo>
                      <a:lnTo>
                        <a:pt x="44" y="702"/>
                      </a:lnTo>
                      <a:lnTo>
                        <a:pt x="44" y="713"/>
                      </a:lnTo>
                      <a:lnTo>
                        <a:pt x="44" y="723"/>
                      </a:lnTo>
                      <a:lnTo>
                        <a:pt x="40" y="733"/>
                      </a:lnTo>
                      <a:lnTo>
                        <a:pt x="40" y="733"/>
                      </a:lnTo>
                      <a:lnTo>
                        <a:pt x="22" y="761"/>
                      </a:lnTo>
                      <a:lnTo>
                        <a:pt x="22" y="761"/>
                      </a:lnTo>
                      <a:lnTo>
                        <a:pt x="0" y="801"/>
                      </a:lnTo>
                      <a:lnTo>
                        <a:pt x="0" y="801"/>
                      </a:lnTo>
                      <a:lnTo>
                        <a:pt x="0" y="803"/>
                      </a:lnTo>
                      <a:lnTo>
                        <a:pt x="0" y="803"/>
                      </a:lnTo>
                      <a:lnTo>
                        <a:pt x="14" y="809"/>
                      </a:lnTo>
                      <a:lnTo>
                        <a:pt x="28" y="817"/>
                      </a:lnTo>
                      <a:lnTo>
                        <a:pt x="28" y="817"/>
                      </a:lnTo>
                      <a:lnTo>
                        <a:pt x="40" y="827"/>
                      </a:lnTo>
                      <a:lnTo>
                        <a:pt x="51" y="833"/>
                      </a:lnTo>
                      <a:lnTo>
                        <a:pt x="63" y="839"/>
                      </a:lnTo>
                      <a:lnTo>
                        <a:pt x="77" y="845"/>
                      </a:lnTo>
                      <a:lnTo>
                        <a:pt x="91" y="849"/>
                      </a:lnTo>
                      <a:lnTo>
                        <a:pt x="107" y="851"/>
                      </a:lnTo>
                      <a:lnTo>
                        <a:pt x="141" y="853"/>
                      </a:lnTo>
                      <a:lnTo>
                        <a:pt x="141" y="853"/>
                      </a:lnTo>
                      <a:lnTo>
                        <a:pt x="179" y="851"/>
                      </a:lnTo>
                      <a:lnTo>
                        <a:pt x="218" y="847"/>
                      </a:lnTo>
                      <a:lnTo>
                        <a:pt x="230" y="847"/>
                      </a:lnTo>
                      <a:lnTo>
                        <a:pt x="232" y="845"/>
                      </a:lnTo>
                      <a:lnTo>
                        <a:pt x="232" y="845"/>
                      </a:lnTo>
                      <a:lnTo>
                        <a:pt x="258" y="843"/>
                      </a:lnTo>
                      <a:lnTo>
                        <a:pt x="280" y="843"/>
                      </a:lnTo>
                      <a:lnTo>
                        <a:pt x="280" y="843"/>
                      </a:lnTo>
                      <a:lnTo>
                        <a:pt x="300" y="843"/>
                      </a:lnTo>
                      <a:lnTo>
                        <a:pt x="318" y="849"/>
                      </a:lnTo>
                      <a:lnTo>
                        <a:pt x="332" y="857"/>
                      </a:lnTo>
                      <a:lnTo>
                        <a:pt x="344" y="867"/>
                      </a:lnTo>
                      <a:lnTo>
                        <a:pt x="352" y="880"/>
                      </a:lnTo>
                      <a:lnTo>
                        <a:pt x="362" y="896"/>
                      </a:lnTo>
                      <a:lnTo>
                        <a:pt x="378" y="932"/>
                      </a:lnTo>
                      <a:lnTo>
                        <a:pt x="378" y="934"/>
                      </a:lnTo>
                      <a:lnTo>
                        <a:pt x="378" y="934"/>
                      </a:lnTo>
                      <a:lnTo>
                        <a:pt x="385" y="948"/>
                      </a:lnTo>
                      <a:lnTo>
                        <a:pt x="385" y="948"/>
                      </a:lnTo>
                      <a:lnTo>
                        <a:pt x="405" y="960"/>
                      </a:lnTo>
                      <a:lnTo>
                        <a:pt x="421" y="972"/>
                      </a:lnTo>
                      <a:lnTo>
                        <a:pt x="435" y="988"/>
                      </a:lnTo>
                      <a:lnTo>
                        <a:pt x="445" y="1004"/>
                      </a:lnTo>
                      <a:lnTo>
                        <a:pt x="453" y="1024"/>
                      </a:lnTo>
                      <a:lnTo>
                        <a:pt x="459" y="1044"/>
                      </a:lnTo>
                      <a:lnTo>
                        <a:pt x="461" y="1067"/>
                      </a:lnTo>
                      <a:lnTo>
                        <a:pt x="461" y="1091"/>
                      </a:lnTo>
                      <a:lnTo>
                        <a:pt x="461" y="1091"/>
                      </a:lnTo>
                      <a:lnTo>
                        <a:pt x="461" y="1103"/>
                      </a:lnTo>
                      <a:lnTo>
                        <a:pt x="463" y="1107"/>
                      </a:lnTo>
                      <a:lnTo>
                        <a:pt x="463" y="1107"/>
                      </a:lnTo>
                      <a:lnTo>
                        <a:pt x="469" y="1109"/>
                      </a:lnTo>
                      <a:lnTo>
                        <a:pt x="481" y="1111"/>
                      </a:lnTo>
                      <a:lnTo>
                        <a:pt x="481" y="1111"/>
                      </a:lnTo>
                      <a:lnTo>
                        <a:pt x="483" y="1111"/>
                      </a:lnTo>
                      <a:lnTo>
                        <a:pt x="483" y="1111"/>
                      </a:lnTo>
                      <a:lnTo>
                        <a:pt x="509" y="1111"/>
                      </a:lnTo>
                      <a:lnTo>
                        <a:pt x="509" y="1111"/>
                      </a:lnTo>
                      <a:lnTo>
                        <a:pt x="525" y="1111"/>
                      </a:lnTo>
                      <a:lnTo>
                        <a:pt x="525" y="1111"/>
                      </a:lnTo>
                      <a:lnTo>
                        <a:pt x="558" y="1113"/>
                      </a:lnTo>
                      <a:lnTo>
                        <a:pt x="586" y="1115"/>
                      </a:lnTo>
                      <a:lnTo>
                        <a:pt x="598" y="1117"/>
                      </a:lnTo>
                      <a:lnTo>
                        <a:pt x="608" y="1121"/>
                      </a:lnTo>
                      <a:lnTo>
                        <a:pt x="620" y="1125"/>
                      </a:lnTo>
                      <a:lnTo>
                        <a:pt x="628" y="1131"/>
                      </a:lnTo>
                      <a:lnTo>
                        <a:pt x="628" y="1131"/>
                      </a:lnTo>
                      <a:lnTo>
                        <a:pt x="630" y="1133"/>
                      </a:lnTo>
                      <a:lnTo>
                        <a:pt x="630" y="1133"/>
                      </a:lnTo>
                      <a:lnTo>
                        <a:pt x="636" y="1133"/>
                      </a:lnTo>
                      <a:lnTo>
                        <a:pt x="636" y="1133"/>
                      </a:lnTo>
                      <a:lnTo>
                        <a:pt x="638" y="1139"/>
                      </a:lnTo>
                      <a:lnTo>
                        <a:pt x="638" y="1139"/>
                      </a:lnTo>
                      <a:lnTo>
                        <a:pt x="650" y="1153"/>
                      </a:lnTo>
                      <a:lnTo>
                        <a:pt x="660" y="1173"/>
                      </a:lnTo>
                      <a:lnTo>
                        <a:pt x="670" y="1195"/>
                      </a:lnTo>
                      <a:lnTo>
                        <a:pt x="680" y="1222"/>
                      </a:lnTo>
                      <a:lnTo>
                        <a:pt x="680" y="1222"/>
                      </a:lnTo>
                      <a:lnTo>
                        <a:pt x="684" y="1238"/>
                      </a:lnTo>
                      <a:lnTo>
                        <a:pt x="686" y="1252"/>
                      </a:lnTo>
                      <a:lnTo>
                        <a:pt x="688" y="1264"/>
                      </a:lnTo>
                      <a:lnTo>
                        <a:pt x="686" y="1276"/>
                      </a:lnTo>
                      <a:lnTo>
                        <a:pt x="684" y="1286"/>
                      </a:lnTo>
                      <a:lnTo>
                        <a:pt x="682" y="1296"/>
                      </a:lnTo>
                      <a:lnTo>
                        <a:pt x="674" y="1310"/>
                      </a:lnTo>
                      <a:lnTo>
                        <a:pt x="674" y="1310"/>
                      </a:lnTo>
                      <a:lnTo>
                        <a:pt x="664" y="1324"/>
                      </a:lnTo>
                      <a:lnTo>
                        <a:pt x="656" y="1330"/>
                      </a:lnTo>
                      <a:lnTo>
                        <a:pt x="646" y="1338"/>
                      </a:lnTo>
                      <a:lnTo>
                        <a:pt x="636" y="1342"/>
                      </a:lnTo>
                      <a:lnTo>
                        <a:pt x="622" y="1348"/>
                      </a:lnTo>
                      <a:lnTo>
                        <a:pt x="608" y="1352"/>
                      </a:lnTo>
                      <a:lnTo>
                        <a:pt x="590" y="1354"/>
                      </a:lnTo>
                      <a:lnTo>
                        <a:pt x="590" y="1354"/>
                      </a:lnTo>
                      <a:lnTo>
                        <a:pt x="566" y="1358"/>
                      </a:lnTo>
                      <a:lnTo>
                        <a:pt x="566" y="1358"/>
                      </a:lnTo>
                      <a:lnTo>
                        <a:pt x="574" y="1374"/>
                      </a:lnTo>
                      <a:lnTo>
                        <a:pt x="574" y="1374"/>
                      </a:lnTo>
                      <a:lnTo>
                        <a:pt x="580" y="1387"/>
                      </a:lnTo>
                      <a:lnTo>
                        <a:pt x="580" y="1387"/>
                      </a:lnTo>
                      <a:lnTo>
                        <a:pt x="594" y="1417"/>
                      </a:lnTo>
                      <a:lnTo>
                        <a:pt x="608" y="1447"/>
                      </a:lnTo>
                      <a:lnTo>
                        <a:pt x="608" y="1447"/>
                      </a:lnTo>
                      <a:lnTo>
                        <a:pt x="618" y="1471"/>
                      </a:lnTo>
                      <a:lnTo>
                        <a:pt x="618" y="1471"/>
                      </a:lnTo>
                      <a:lnTo>
                        <a:pt x="622" y="1481"/>
                      </a:lnTo>
                      <a:lnTo>
                        <a:pt x="622" y="1493"/>
                      </a:lnTo>
                      <a:lnTo>
                        <a:pt x="620" y="1503"/>
                      </a:lnTo>
                      <a:lnTo>
                        <a:pt x="614" y="1513"/>
                      </a:lnTo>
                      <a:lnTo>
                        <a:pt x="614" y="1513"/>
                      </a:lnTo>
                      <a:lnTo>
                        <a:pt x="594" y="1537"/>
                      </a:lnTo>
                      <a:lnTo>
                        <a:pt x="594" y="1537"/>
                      </a:lnTo>
                      <a:lnTo>
                        <a:pt x="572" y="1566"/>
                      </a:lnTo>
                      <a:lnTo>
                        <a:pt x="572" y="1566"/>
                      </a:lnTo>
                      <a:lnTo>
                        <a:pt x="588" y="1572"/>
                      </a:lnTo>
                      <a:lnTo>
                        <a:pt x="602" y="1582"/>
                      </a:lnTo>
                      <a:lnTo>
                        <a:pt x="614" y="1590"/>
                      </a:lnTo>
                      <a:lnTo>
                        <a:pt x="620" y="1598"/>
                      </a:lnTo>
                      <a:lnTo>
                        <a:pt x="620" y="1598"/>
                      </a:lnTo>
                      <a:lnTo>
                        <a:pt x="660" y="1636"/>
                      </a:lnTo>
                      <a:lnTo>
                        <a:pt x="678" y="1654"/>
                      </a:lnTo>
                      <a:lnTo>
                        <a:pt x="696" y="1666"/>
                      </a:lnTo>
                      <a:lnTo>
                        <a:pt x="714" y="1678"/>
                      </a:lnTo>
                      <a:lnTo>
                        <a:pt x="733" y="1686"/>
                      </a:lnTo>
                      <a:lnTo>
                        <a:pt x="753" y="1692"/>
                      </a:lnTo>
                      <a:lnTo>
                        <a:pt x="773" y="1692"/>
                      </a:lnTo>
                      <a:lnTo>
                        <a:pt x="773" y="1692"/>
                      </a:lnTo>
                      <a:lnTo>
                        <a:pt x="797" y="1692"/>
                      </a:lnTo>
                      <a:lnTo>
                        <a:pt x="797" y="1692"/>
                      </a:lnTo>
                      <a:lnTo>
                        <a:pt x="809" y="1690"/>
                      </a:lnTo>
                      <a:lnTo>
                        <a:pt x="809" y="1690"/>
                      </a:lnTo>
                      <a:lnTo>
                        <a:pt x="825" y="1692"/>
                      </a:lnTo>
                      <a:lnTo>
                        <a:pt x="839" y="1696"/>
                      </a:lnTo>
                      <a:lnTo>
                        <a:pt x="839" y="1696"/>
                      </a:lnTo>
                      <a:lnTo>
                        <a:pt x="855" y="1698"/>
                      </a:lnTo>
                      <a:lnTo>
                        <a:pt x="869" y="1704"/>
                      </a:lnTo>
                      <a:lnTo>
                        <a:pt x="869" y="1704"/>
                      </a:lnTo>
                      <a:lnTo>
                        <a:pt x="914" y="1733"/>
                      </a:lnTo>
                      <a:lnTo>
                        <a:pt x="914" y="1733"/>
                      </a:lnTo>
                      <a:lnTo>
                        <a:pt x="932" y="1741"/>
                      </a:lnTo>
                      <a:lnTo>
                        <a:pt x="932" y="1741"/>
                      </a:lnTo>
                      <a:lnTo>
                        <a:pt x="976" y="1765"/>
                      </a:lnTo>
                      <a:lnTo>
                        <a:pt x="1000" y="1775"/>
                      </a:lnTo>
                      <a:lnTo>
                        <a:pt x="1022" y="1785"/>
                      </a:lnTo>
                      <a:lnTo>
                        <a:pt x="1022" y="1785"/>
                      </a:lnTo>
                      <a:lnTo>
                        <a:pt x="1034" y="1781"/>
                      </a:lnTo>
                      <a:lnTo>
                        <a:pt x="1057" y="1771"/>
                      </a:lnTo>
                      <a:lnTo>
                        <a:pt x="1057" y="1771"/>
                      </a:lnTo>
                      <a:lnTo>
                        <a:pt x="1077" y="1761"/>
                      </a:lnTo>
                      <a:lnTo>
                        <a:pt x="1093" y="1755"/>
                      </a:lnTo>
                      <a:lnTo>
                        <a:pt x="1109" y="1753"/>
                      </a:lnTo>
                      <a:lnTo>
                        <a:pt x="1125" y="1751"/>
                      </a:lnTo>
                      <a:lnTo>
                        <a:pt x="1125" y="1751"/>
                      </a:lnTo>
                      <a:lnTo>
                        <a:pt x="1141" y="1753"/>
                      </a:lnTo>
                      <a:lnTo>
                        <a:pt x="1157" y="1757"/>
                      </a:lnTo>
                      <a:lnTo>
                        <a:pt x="1157" y="1757"/>
                      </a:lnTo>
                      <a:lnTo>
                        <a:pt x="1161" y="1753"/>
                      </a:lnTo>
                      <a:lnTo>
                        <a:pt x="1161" y="1753"/>
                      </a:lnTo>
                      <a:lnTo>
                        <a:pt x="1163" y="1717"/>
                      </a:lnTo>
                      <a:lnTo>
                        <a:pt x="1167" y="1684"/>
                      </a:lnTo>
                      <a:lnTo>
                        <a:pt x="1173" y="1648"/>
                      </a:lnTo>
                      <a:lnTo>
                        <a:pt x="1183" y="1614"/>
                      </a:lnTo>
                      <a:lnTo>
                        <a:pt x="1183" y="1614"/>
                      </a:lnTo>
                      <a:lnTo>
                        <a:pt x="1183" y="1592"/>
                      </a:lnTo>
                      <a:lnTo>
                        <a:pt x="1183" y="1592"/>
                      </a:lnTo>
                      <a:lnTo>
                        <a:pt x="1177" y="1562"/>
                      </a:lnTo>
                      <a:lnTo>
                        <a:pt x="1177" y="1562"/>
                      </a:lnTo>
                      <a:lnTo>
                        <a:pt x="1167" y="1515"/>
                      </a:lnTo>
                      <a:lnTo>
                        <a:pt x="1163" y="1493"/>
                      </a:lnTo>
                      <a:lnTo>
                        <a:pt x="1155" y="1471"/>
                      </a:lnTo>
                      <a:lnTo>
                        <a:pt x="1147" y="1453"/>
                      </a:lnTo>
                      <a:lnTo>
                        <a:pt x="1135" y="1435"/>
                      </a:lnTo>
                      <a:lnTo>
                        <a:pt x="1123" y="1419"/>
                      </a:lnTo>
                      <a:lnTo>
                        <a:pt x="1105" y="1405"/>
                      </a:lnTo>
                      <a:lnTo>
                        <a:pt x="1105" y="1405"/>
                      </a:lnTo>
                      <a:lnTo>
                        <a:pt x="1101" y="1401"/>
                      </a:lnTo>
                      <a:lnTo>
                        <a:pt x="1095" y="1395"/>
                      </a:lnTo>
                      <a:lnTo>
                        <a:pt x="1091" y="1389"/>
                      </a:lnTo>
                      <a:lnTo>
                        <a:pt x="1089" y="1381"/>
                      </a:lnTo>
                      <a:lnTo>
                        <a:pt x="1089" y="1376"/>
                      </a:lnTo>
                      <a:lnTo>
                        <a:pt x="1089" y="1368"/>
                      </a:lnTo>
                      <a:lnTo>
                        <a:pt x="1089" y="1362"/>
                      </a:lnTo>
                      <a:lnTo>
                        <a:pt x="1093" y="1354"/>
                      </a:lnTo>
                      <a:lnTo>
                        <a:pt x="1093" y="1354"/>
                      </a:lnTo>
                      <a:lnTo>
                        <a:pt x="1095" y="1348"/>
                      </a:lnTo>
                      <a:lnTo>
                        <a:pt x="1095" y="1348"/>
                      </a:lnTo>
                      <a:lnTo>
                        <a:pt x="1099" y="1340"/>
                      </a:lnTo>
                      <a:lnTo>
                        <a:pt x="1105" y="1332"/>
                      </a:lnTo>
                      <a:lnTo>
                        <a:pt x="1115" y="1322"/>
                      </a:lnTo>
                      <a:lnTo>
                        <a:pt x="1121" y="1320"/>
                      </a:lnTo>
                      <a:lnTo>
                        <a:pt x="1129" y="1318"/>
                      </a:lnTo>
                      <a:lnTo>
                        <a:pt x="1129" y="1318"/>
                      </a:lnTo>
                      <a:lnTo>
                        <a:pt x="1145" y="1314"/>
                      </a:lnTo>
                      <a:lnTo>
                        <a:pt x="1157" y="1310"/>
                      </a:lnTo>
                      <a:lnTo>
                        <a:pt x="1167" y="1302"/>
                      </a:lnTo>
                      <a:lnTo>
                        <a:pt x="1177" y="1294"/>
                      </a:lnTo>
                      <a:lnTo>
                        <a:pt x="1183" y="1282"/>
                      </a:lnTo>
                      <a:lnTo>
                        <a:pt x="1187" y="1268"/>
                      </a:lnTo>
                      <a:lnTo>
                        <a:pt x="1189" y="1248"/>
                      </a:lnTo>
                      <a:lnTo>
                        <a:pt x="1189" y="1226"/>
                      </a:lnTo>
                      <a:lnTo>
                        <a:pt x="1189" y="1226"/>
                      </a:lnTo>
                      <a:lnTo>
                        <a:pt x="1189" y="1214"/>
                      </a:lnTo>
                      <a:lnTo>
                        <a:pt x="1189" y="1205"/>
                      </a:lnTo>
                      <a:lnTo>
                        <a:pt x="1193" y="1187"/>
                      </a:lnTo>
                      <a:lnTo>
                        <a:pt x="1193" y="1187"/>
                      </a:lnTo>
                      <a:lnTo>
                        <a:pt x="1197" y="1179"/>
                      </a:lnTo>
                      <a:lnTo>
                        <a:pt x="1197" y="1179"/>
                      </a:lnTo>
                      <a:lnTo>
                        <a:pt x="1209" y="1109"/>
                      </a:lnTo>
                      <a:lnTo>
                        <a:pt x="1209" y="1103"/>
                      </a:lnTo>
                      <a:lnTo>
                        <a:pt x="1209" y="1103"/>
                      </a:lnTo>
                      <a:lnTo>
                        <a:pt x="1203" y="1095"/>
                      </a:lnTo>
                      <a:lnTo>
                        <a:pt x="1201" y="1085"/>
                      </a:lnTo>
                      <a:lnTo>
                        <a:pt x="1199" y="1075"/>
                      </a:lnTo>
                      <a:lnTo>
                        <a:pt x="1201" y="1063"/>
                      </a:lnTo>
                      <a:lnTo>
                        <a:pt x="1201" y="1063"/>
                      </a:lnTo>
                      <a:lnTo>
                        <a:pt x="1205" y="1053"/>
                      </a:lnTo>
                      <a:lnTo>
                        <a:pt x="1213" y="1045"/>
                      </a:lnTo>
                      <a:lnTo>
                        <a:pt x="1220" y="1040"/>
                      </a:lnTo>
                      <a:lnTo>
                        <a:pt x="1232" y="1036"/>
                      </a:lnTo>
                      <a:lnTo>
                        <a:pt x="1280" y="1028"/>
                      </a:lnTo>
                      <a:lnTo>
                        <a:pt x="1280" y="1028"/>
                      </a:lnTo>
                      <a:lnTo>
                        <a:pt x="1387" y="1006"/>
                      </a:lnTo>
                      <a:lnTo>
                        <a:pt x="1387" y="1006"/>
                      </a:lnTo>
                      <a:lnTo>
                        <a:pt x="1429" y="998"/>
                      </a:lnTo>
                      <a:lnTo>
                        <a:pt x="1429" y="998"/>
                      </a:lnTo>
                      <a:lnTo>
                        <a:pt x="1473" y="990"/>
                      </a:lnTo>
                      <a:lnTo>
                        <a:pt x="1515" y="982"/>
                      </a:lnTo>
                      <a:lnTo>
                        <a:pt x="1515" y="982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29" y="958"/>
                      </a:lnTo>
                      <a:lnTo>
                        <a:pt x="1529" y="958"/>
                      </a:lnTo>
                      <a:lnTo>
                        <a:pt x="1535" y="952"/>
                      </a:lnTo>
                      <a:lnTo>
                        <a:pt x="1543" y="946"/>
                      </a:lnTo>
                      <a:lnTo>
                        <a:pt x="1550" y="942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74" y="938"/>
                      </a:lnTo>
                      <a:lnTo>
                        <a:pt x="1574" y="938"/>
                      </a:lnTo>
                      <a:lnTo>
                        <a:pt x="1584" y="938"/>
                      </a:lnTo>
                      <a:lnTo>
                        <a:pt x="1594" y="942"/>
                      </a:lnTo>
                      <a:lnTo>
                        <a:pt x="1594" y="942"/>
                      </a:lnTo>
                      <a:lnTo>
                        <a:pt x="1620" y="950"/>
                      </a:lnTo>
                      <a:lnTo>
                        <a:pt x="1632" y="954"/>
                      </a:lnTo>
                      <a:lnTo>
                        <a:pt x="1642" y="954"/>
                      </a:lnTo>
                      <a:lnTo>
                        <a:pt x="1642" y="954"/>
                      </a:lnTo>
                      <a:lnTo>
                        <a:pt x="1648" y="954"/>
                      </a:lnTo>
                      <a:lnTo>
                        <a:pt x="1656" y="948"/>
                      </a:lnTo>
                      <a:lnTo>
                        <a:pt x="1668" y="934"/>
                      </a:lnTo>
                      <a:lnTo>
                        <a:pt x="1684" y="910"/>
                      </a:lnTo>
                      <a:lnTo>
                        <a:pt x="1684" y="910"/>
                      </a:lnTo>
                      <a:lnTo>
                        <a:pt x="1698" y="888"/>
                      </a:lnTo>
                      <a:lnTo>
                        <a:pt x="1713" y="867"/>
                      </a:lnTo>
                      <a:lnTo>
                        <a:pt x="1731" y="849"/>
                      </a:lnTo>
                      <a:lnTo>
                        <a:pt x="1741" y="841"/>
                      </a:lnTo>
                      <a:lnTo>
                        <a:pt x="1751" y="833"/>
                      </a:lnTo>
                      <a:lnTo>
                        <a:pt x="1751" y="833"/>
                      </a:lnTo>
                      <a:lnTo>
                        <a:pt x="1735" y="829"/>
                      </a:lnTo>
                      <a:lnTo>
                        <a:pt x="1721" y="825"/>
                      </a:lnTo>
                      <a:lnTo>
                        <a:pt x="1721" y="825"/>
                      </a:lnTo>
                      <a:lnTo>
                        <a:pt x="1708" y="819"/>
                      </a:lnTo>
                      <a:lnTo>
                        <a:pt x="1698" y="817"/>
                      </a:lnTo>
                      <a:lnTo>
                        <a:pt x="1698" y="81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2" name="Freeform 6">
                  <a:extLst>
                    <a:ext uri="{FF2B5EF4-FFF2-40B4-BE49-F238E27FC236}">
                      <a16:creationId xmlns:a16="http://schemas.microsoft.com/office/drawing/2014/main" id="{5C416D70-CD73-B334-671F-77234C05A7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92213" y="1446213"/>
                  <a:ext cx="2333625" cy="2914650"/>
                </a:xfrm>
                <a:custGeom>
                  <a:avLst/>
                  <a:gdLst>
                    <a:gd name="T0" fmla="*/ 1014 w 1470"/>
                    <a:gd name="T1" fmla="*/ 1669 h 1836"/>
                    <a:gd name="T2" fmla="*/ 1050 w 1470"/>
                    <a:gd name="T3" fmla="*/ 1636 h 1836"/>
                    <a:gd name="T4" fmla="*/ 1096 w 1470"/>
                    <a:gd name="T5" fmla="*/ 1620 h 1836"/>
                    <a:gd name="T6" fmla="*/ 1126 w 1470"/>
                    <a:gd name="T7" fmla="*/ 1618 h 1836"/>
                    <a:gd name="T8" fmla="*/ 1136 w 1470"/>
                    <a:gd name="T9" fmla="*/ 1500 h 1836"/>
                    <a:gd name="T10" fmla="*/ 1173 w 1470"/>
                    <a:gd name="T11" fmla="*/ 1343 h 1836"/>
                    <a:gd name="T12" fmla="*/ 1233 w 1470"/>
                    <a:gd name="T13" fmla="*/ 1318 h 1836"/>
                    <a:gd name="T14" fmla="*/ 1307 w 1470"/>
                    <a:gd name="T15" fmla="*/ 1300 h 1836"/>
                    <a:gd name="T16" fmla="*/ 1305 w 1470"/>
                    <a:gd name="T17" fmla="*/ 1220 h 1836"/>
                    <a:gd name="T18" fmla="*/ 1326 w 1470"/>
                    <a:gd name="T19" fmla="*/ 1161 h 1836"/>
                    <a:gd name="T20" fmla="*/ 1390 w 1470"/>
                    <a:gd name="T21" fmla="*/ 1127 h 1836"/>
                    <a:gd name="T22" fmla="*/ 1466 w 1470"/>
                    <a:gd name="T23" fmla="*/ 996 h 1836"/>
                    <a:gd name="T24" fmla="*/ 1424 w 1470"/>
                    <a:gd name="T25" fmla="*/ 970 h 1836"/>
                    <a:gd name="T26" fmla="*/ 1354 w 1470"/>
                    <a:gd name="T27" fmla="*/ 962 h 1836"/>
                    <a:gd name="T28" fmla="*/ 1283 w 1470"/>
                    <a:gd name="T29" fmla="*/ 894 h 1836"/>
                    <a:gd name="T30" fmla="*/ 1201 w 1470"/>
                    <a:gd name="T31" fmla="*/ 852 h 1836"/>
                    <a:gd name="T32" fmla="*/ 1159 w 1470"/>
                    <a:gd name="T33" fmla="*/ 840 h 1836"/>
                    <a:gd name="T34" fmla="*/ 1106 w 1470"/>
                    <a:gd name="T35" fmla="*/ 866 h 1836"/>
                    <a:gd name="T36" fmla="*/ 1050 w 1470"/>
                    <a:gd name="T37" fmla="*/ 844 h 1836"/>
                    <a:gd name="T38" fmla="*/ 935 w 1470"/>
                    <a:gd name="T39" fmla="*/ 771 h 1836"/>
                    <a:gd name="T40" fmla="*/ 889 w 1470"/>
                    <a:gd name="T41" fmla="*/ 739 h 1836"/>
                    <a:gd name="T42" fmla="*/ 855 w 1470"/>
                    <a:gd name="T43" fmla="*/ 747 h 1836"/>
                    <a:gd name="T44" fmla="*/ 818 w 1470"/>
                    <a:gd name="T45" fmla="*/ 703 h 1836"/>
                    <a:gd name="T46" fmla="*/ 734 w 1470"/>
                    <a:gd name="T47" fmla="*/ 687 h 1836"/>
                    <a:gd name="T48" fmla="*/ 712 w 1470"/>
                    <a:gd name="T49" fmla="*/ 626 h 1836"/>
                    <a:gd name="T50" fmla="*/ 764 w 1470"/>
                    <a:gd name="T51" fmla="*/ 546 h 1836"/>
                    <a:gd name="T52" fmla="*/ 728 w 1470"/>
                    <a:gd name="T53" fmla="*/ 506 h 1836"/>
                    <a:gd name="T54" fmla="*/ 670 w 1470"/>
                    <a:gd name="T55" fmla="*/ 415 h 1836"/>
                    <a:gd name="T56" fmla="*/ 674 w 1470"/>
                    <a:gd name="T57" fmla="*/ 320 h 1836"/>
                    <a:gd name="T58" fmla="*/ 728 w 1470"/>
                    <a:gd name="T59" fmla="*/ 242 h 1836"/>
                    <a:gd name="T60" fmla="*/ 676 w 1470"/>
                    <a:gd name="T61" fmla="*/ 169 h 1836"/>
                    <a:gd name="T62" fmla="*/ 698 w 1470"/>
                    <a:gd name="T63" fmla="*/ 89 h 1836"/>
                    <a:gd name="T64" fmla="*/ 597 w 1470"/>
                    <a:gd name="T65" fmla="*/ 75 h 1836"/>
                    <a:gd name="T66" fmla="*/ 490 w 1470"/>
                    <a:gd name="T67" fmla="*/ 5 h 1836"/>
                    <a:gd name="T68" fmla="*/ 418 w 1470"/>
                    <a:gd name="T69" fmla="*/ 105 h 1836"/>
                    <a:gd name="T70" fmla="*/ 440 w 1470"/>
                    <a:gd name="T71" fmla="*/ 178 h 1836"/>
                    <a:gd name="T72" fmla="*/ 428 w 1470"/>
                    <a:gd name="T73" fmla="*/ 228 h 1836"/>
                    <a:gd name="T74" fmla="*/ 297 w 1470"/>
                    <a:gd name="T75" fmla="*/ 337 h 1836"/>
                    <a:gd name="T76" fmla="*/ 183 w 1470"/>
                    <a:gd name="T77" fmla="*/ 419 h 1836"/>
                    <a:gd name="T78" fmla="*/ 112 w 1470"/>
                    <a:gd name="T79" fmla="*/ 485 h 1836"/>
                    <a:gd name="T80" fmla="*/ 42 w 1470"/>
                    <a:gd name="T81" fmla="*/ 592 h 1836"/>
                    <a:gd name="T82" fmla="*/ 2 w 1470"/>
                    <a:gd name="T83" fmla="*/ 685 h 1836"/>
                    <a:gd name="T84" fmla="*/ 20 w 1470"/>
                    <a:gd name="T85" fmla="*/ 769 h 1836"/>
                    <a:gd name="T86" fmla="*/ 28 w 1470"/>
                    <a:gd name="T87" fmla="*/ 834 h 1836"/>
                    <a:gd name="T88" fmla="*/ 50 w 1470"/>
                    <a:gd name="T89" fmla="*/ 948 h 1836"/>
                    <a:gd name="T90" fmla="*/ 36 w 1470"/>
                    <a:gd name="T91" fmla="*/ 1055 h 1836"/>
                    <a:gd name="T92" fmla="*/ 84 w 1470"/>
                    <a:gd name="T93" fmla="*/ 1121 h 1836"/>
                    <a:gd name="T94" fmla="*/ 152 w 1470"/>
                    <a:gd name="T95" fmla="*/ 1200 h 1836"/>
                    <a:gd name="T96" fmla="*/ 203 w 1470"/>
                    <a:gd name="T97" fmla="*/ 1206 h 1836"/>
                    <a:gd name="T98" fmla="*/ 247 w 1470"/>
                    <a:gd name="T99" fmla="*/ 1230 h 1836"/>
                    <a:gd name="T100" fmla="*/ 297 w 1470"/>
                    <a:gd name="T101" fmla="*/ 1296 h 1836"/>
                    <a:gd name="T102" fmla="*/ 392 w 1470"/>
                    <a:gd name="T103" fmla="*/ 1415 h 1836"/>
                    <a:gd name="T104" fmla="*/ 557 w 1470"/>
                    <a:gd name="T105" fmla="*/ 1520 h 1836"/>
                    <a:gd name="T106" fmla="*/ 661 w 1470"/>
                    <a:gd name="T107" fmla="*/ 1506 h 1836"/>
                    <a:gd name="T108" fmla="*/ 754 w 1470"/>
                    <a:gd name="T109" fmla="*/ 1493 h 1836"/>
                    <a:gd name="T110" fmla="*/ 804 w 1470"/>
                    <a:gd name="T111" fmla="*/ 1568 h 1836"/>
                    <a:gd name="T112" fmla="*/ 833 w 1470"/>
                    <a:gd name="T113" fmla="*/ 1612 h 1836"/>
                    <a:gd name="T114" fmla="*/ 895 w 1470"/>
                    <a:gd name="T115" fmla="*/ 1679 h 1836"/>
                    <a:gd name="T116" fmla="*/ 909 w 1470"/>
                    <a:gd name="T117" fmla="*/ 1785 h 1836"/>
                    <a:gd name="T118" fmla="*/ 921 w 1470"/>
                    <a:gd name="T119" fmla="*/ 1823 h 1836"/>
                    <a:gd name="T120" fmla="*/ 979 w 1470"/>
                    <a:gd name="T121" fmla="*/ 1834 h 1836"/>
                    <a:gd name="T122" fmla="*/ 1024 w 1470"/>
                    <a:gd name="T123" fmla="*/ 1787 h 18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70" h="1836">
                      <a:moveTo>
                        <a:pt x="1004" y="1733"/>
                      </a:moveTo>
                      <a:lnTo>
                        <a:pt x="1004" y="1733"/>
                      </a:lnTo>
                      <a:lnTo>
                        <a:pt x="979" y="1689"/>
                      </a:lnTo>
                      <a:lnTo>
                        <a:pt x="979" y="1689"/>
                      </a:lnTo>
                      <a:lnTo>
                        <a:pt x="989" y="1685"/>
                      </a:lnTo>
                      <a:lnTo>
                        <a:pt x="996" y="1681"/>
                      </a:lnTo>
                      <a:lnTo>
                        <a:pt x="1014" y="1669"/>
                      </a:lnTo>
                      <a:lnTo>
                        <a:pt x="1014" y="1669"/>
                      </a:lnTo>
                      <a:lnTo>
                        <a:pt x="1014" y="1667"/>
                      </a:lnTo>
                      <a:lnTo>
                        <a:pt x="1014" y="1667"/>
                      </a:lnTo>
                      <a:lnTo>
                        <a:pt x="1022" y="1658"/>
                      </a:lnTo>
                      <a:lnTo>
                        <a:pt x="1030" y="1650"/>
                      </a:lnTo>
                      <a:lnTo>
                        <a:pt x="1040" y="1642"/>
                      </a:lnTo>
                      <a:lnTo>
                        <a:pt x="1050" y="1636"/>
                      </a:lnTo>
                      <a:lnTo>
                        <a:pt x="1050" y="1636"/>
                      </a:lnTo>
                      <a:lnTo>
                        <a:pt x="1060" y="1630"/>
                      </a:lnTo>
                      <a:lnTo>
                        <a:pt x="1070" y="1624"/>
                      </a:lnTo>
                      <a:lnTo>
                        <a:pt x="1080" y="1620"/>
                      </a:lnTo>
                      <a:lnTo>
                        <a:pt x="1092" y="1620"/>
                      </a:lnTo>
                      <a:lnTo>
                        <a:pt x="1092" y="1620"/>
                      </a:lnTo>
                      <a:lnTo>
                        <a:pt x="1096" y="1620"/>
                      </a:lnTo>
                      <a:lnTo>
                        <a:pt x="1096" y="1620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4" y="1618"/>
                      </a:lnTo>
                      <a:lnTo>
                        <a:pt x="1114" y="1618"/>
                      </a:lnTo>
                      <a:lnTo>
                        <a:pt x="1126" y="1618"/>
                      </a:lnTo>
                      <a:lnTo>
                        <a:pt x="1130" y="1616"/>
                      </a:lnTo>
                      <a:lnTo>
                        <a:pt x="1130" y="1616"/>
                      </a:lnTo>
                      <a:lnTo>
                        <a:pt x="1132" y="1610"/>
                      </a:lnTo>
                      <a:lnTo>
                        <a:pt x="1132" y="1596"/>
                      </a:lnTo>
                      <a:lnTo>
                        <a:pt x="1132" y="1596"/>
                      </a:lnTo>
                      <a:lnTo>
                        <a:pt x="1136" y="1500"/>
                      </a:lnTo>
                      <a:lnTo>
                        <a:pt x="1136" y="1500"/>
                      </a:lnTo>
                      <a:lnTo>
                        <a:pt x="1140" y="1429"/>
                      </a:lnTo>
                      <a:lnTo>
                        <a:pt x="1140" y="1429"/>
                      </a:lnTo>
                      <a:lnTo>
                        <a:pt x="1144" y="1403"/>
                      </a:lnTo>
                      <a:lnTo>
                        <a:pt x="1150" y="1379"/>
                      </a:lnTo>
                      <a:lnTo>
                        <a:pt x="1159" y="1359"/>
                      </a:lnTo>
                      <a:lnTo>
                        <a:pt x="1165" y="1351"/>
                      </a:lnTo>
                      <a:lnTo>
                        <a:pt x="1173" y="1343"/>
                      </a:lnTo>
                      <a:lnTo>
                        <a:pt x="1173" y="1343"/>
                      </a:lnTo>
                      <a:lnTo>
                        <a:pt x="1181" y="1337"/>
                      </a:lnTo>
                      <a:lnTo>
                        <a:pt x="1189" y="1332"/>
                      </a:lnTo>
                      <a:lnTo>
                        <a:pt x="1189" y="1332"/>
                      </a:lnTo>
                      <a:lnTo>
                        <a:pt x="1203" y="1326"/>
                      </a:lnTo>
                      <a:lnTo>
                        <a:pt x="1217" y="1322"/>
                      </a:lnTo>
                      <a:lnTo>
                        <a:pt x="1233" y="1318"/>
                      </a:lnTo>
                      <a:lnTo>
                        <a:pt x="1249" y="1318"/>
                      </a:lnTo>
                      <a:lnTo>
                        <a:pt x="1249" y="1318"/>
                      </a:lnTo>
                      <a:lnTo>
                        <a:pt x="1263" y="1316"/>
                      </a:lnTo>
                      <a:lnTo>
                        <a:pt x="1277" y="1312"/>
                      </a:lnTo>
                      <a:lnTo>
                        <a:pt x="1291" y="1308"/>
                      </a:lnTo>
                      <a:lnTo>
                        <a:pt x="1307" y="1300"/>
                      </a:lnTo>
                      <a:lnTo>
                        <a:pt x="1307" y="1300"/>
                      </a:lnTo>
                      <a:lnTo>
                        <a:pt x="1311" y="1298"/>
                      </a:lnTo>
                      <a:lnTo>
                        <a:pt x="1313" y="1294"/>
                      </a:lnTo>
                      <a:lnTo>
                        <a:pt x="1315" y="1284"/>
                      </a:lnTo>
                      <a:lnTo>
                        <a:pt x="1313" y="1268"/>
                      </a:lnTo>
                      <a:lnTo>
                        <a:pt x="1313" y="1268"/>
                      </a:lnTo>
                      <a:lnTo>
                        <a:pt x="1307" y="1244"/>
                      </a:lnTo>
                      <a:lnTo>
                        <a:pt x="1305" y="1220"/>
                      </a:lnTo>
                      <a:lnTo>
                        <a:pt x="1305" y="1210"/>
                      </a:lnTo>
                      <a:lnTo>
                        <a:pt x="1307" y="1198"/>
                      </a:lnTo>
                      <a:lnTo>
                        <a:pt x="1309" y="1188"/>
                      </a:lnTo>
                      <a:lnTo>
                        <a:pt x="1313" y="1178"/>
                      </a:lnTo>
                      <a:lnTo>
                        <a:pt x="1313" y="1178"/>
                      </a:lnTo>
                      <a:lnTo>
                        <a:pt x="1321" y="1168"/>
                      </a:lnTo>
                      <a:lnTo>
                        <a:pt x="1326" y="1161"/>
                      </a:lnTo>
                      <a:lnTo>
                        <a:pt x="1334" y="1153"/>
                      </a:lnTo>
                      <a:lnTo>
                        <a:pt x="1344" y="1147"/>
                      </a:lnTo>
                      <a:lnTo>
                        <a:pt x="1364" y="1137"/>
                      </a:lnTo>
                      <a:lnTo>
                        <a:pt x="1388" y="1129"/>
                      </a:lnTo>
                      <a:lnTo>
                        <a:pt x="1388" y="1129"/>
                      </a:lnTo>
                      <a:lnTo>
                        <a:pt x="1390" y="1127"/>
                      </a:lnTo>
                      <a:lnTo>
                        <a:pt x="1390" y="1127"/>
                      </a:lnTo>
                      <a:lnTo>
                        <a:pt x="1406" y="1103"/>
                      </a:lnTo>
                      <a:lnTo>
                        <a:pt x="1406" y="1103"/>
                      </a:lnTo>
                      <a:lnTo>
                        <a:pt x="1436" y="1057"/>
                      </a:lnTo>
                      <a:lnTo>
                        <a:pt x="1448" y="1033"/>
                      </a:lnTo>
                      <a:lnTo>
                        <a:pt x="1458" y="1011"/>
                      </a:lnTo>
                      <a:lnTo>
                        <a:pt x="1458" y="1011"/>
                      </a:lnTo>
                      <a:lnTo>
                        <a:pt x="1466" y="996"/>
                      </a:lnTo>
                      <a:lnTo>
                        <a:pt x="1466" y="996"/>
                      </a:lnTo>
                      <a:lnTo>
                        <a:pt x="1470" y="972"/>
                      </a:lnTo>
                      <a:lnTo>
                        <a:pt x="1470" y="972"/>
                      </a:lnTo>
                      <a:lnTo>
                        <a:pt x="1462" y="970"/>
                      </a:lnTo>
                      <a:lnTo>
                        <a:pt x="1448" y="970"/>
                      </a:lnTo>
                      <a:lnTo>
                        <a:pt x="1448" y="970"/>
                      </a:lnTo>
                      <a:lnTo>
                        <a:pt x="1424" y="970"/>
                      </a:lnTo>
                      <a:lnTo>
                        <a:pt x="1416" y="970"/>
                      </a:lnTo>
                      <a:lnTo>
                        <a:pt x="1416" y="970"/>
                      </a:lnTo>
                      <a:lnTo>
                        <a:pt x="1406" y="972"/>
                      </a:lnTo>
                      <a:lnTo>
                        <a:pt x="1406" y="972"/>
                      </a:lnTo>
                      <a:lnTo>
                        <a:pt x="1388" y="970"/>
                      </a:lnTo>
                      <a:lnTo>
                        <a:pt x="1370" y="966"/>
                      </a:lnTo>
                      <a:lnTo>
                        <a:pt x="1354" y="962"/>
                      </a:lnTo>
                      <a:lnTo>
                        <a:pt x="1338" y="954"/>
                      </a:lnTo>
                      <a:lnTo>
                        <a:pt x="1326" y="944"/>
                      </a:lnTo>
                      <a:lnTo>
                        <a:pt x="1313" y="932"/>
                      </a:lnTo>
                      <a:lnTo>
                        <a:pt x="1303" y="918"/>
                      </a:lnTo>
                      <a:lnTo>
                        <a:pt x="1293" y="902"/>
                      </a:lnTo>
                      <a:lnTo>
                        <a:pt x="1293" y="902"/>
                      </a:lnTo>
                      <a:lnTo>
                        <a:pt x="1283" y="894"/>
                      </a:lnTo>
                      <a:lnTo>
                        <a:pt x="1269" y="886"/>
                      </a:lnTo>
                      <a:lnTo>
                        <a:pt x="1269" y="886"/>
                      </a:lnTo>
                      <a:lnTo>
                        <a:pt x="1257" y="880"/>
                      </a:lnTo>
                      <a:lnTo>
                        <a:pt x="1257" y="880"/>
                      </a:lnTo>
                      <a:lnTo>
                        <a:pt x="1229" y="866"/>
                      </a:lnTo>
                      <a:lnTo>
                        <a:pt x="1229" y="866"/>
                      </a:lnTo>
                      <a:lnTo>
                        <a:pt x="1201" y="852"/>
                      </a:lnTo>
                      <a:lnTo>
                        <a:pt x="1201" y="852"/>
                      </a:lnTo>
                      <a:lnTo>
                        <a:pt x="1181" y="842"/>
                      </a:lnTo>
                      <a:lnTo>
                        <a:pt x="1173" y="838"/>
                      </a:lnTo>
                      <a:lnTo>
                        <a:pt x="1165" y="836"/>
                      </a:lnTo>
                      <a:lnTo>
                        <a:pt x="1165" y="836"/>
                      </a:lnTo>
                      <a:lnTo>
                        <a:pt x="1163" y="838"/>
                      </a:lnTo>
                      <a:lnTo>
                        <a:pt x="1159" y="840"/>
                      </a:lnTo>
                      <a:lnTo>
                        <a:pt x="1156" y="846"/>
                      </a:lnTo>
                      <a:lnTo>
                        <a:pt x="1156" y="846"/>
                      </a:lnTo>
                      <a:lnTo>
                        <a:pt x="1150" y="852"/>
                      </a:lnTo>
                      <a:lnTo>
                        <a:pt x="1144" y="856"/>
                      </a:lnTo>
                      <a:lnTo>
                        <a:pt x="1132" y="862"/>
                      </a:lnTo>
                      <a:lnTo>
                        <a:pt x="1118" y="866"/>
                      </a:lnTo>
                      <a:lnTo>
                        <a:pt x="1106" y="866"/>
                      </a:lnTo>
                      <a:lnTo>
                        <a:pt x="1106" y="866"/>
                      </a:lnTo>
                      <a:lnTo>
                        <a:pt x="1094" y="866"/>
                      </a:lnTo>
                      <a:lnTo>
                        <a:pt x="1084" y="864"/>
                      </a:lnTo>
                      <a:lnTo>
                        <a:pt x="1072" y="860"/>
                      </a:lnTo>
                      <a:lnTo>
                        <a:pt x="1062" y="852"/>
                      </a:lnTo>
                      <a:lnTo>
                        <a:pt x="1062" y="852"/>
                      </a:lnTo>
                      <a:lnTo>
                        <a:pt x="1050" y="844"/>
                      </a:lnTo>
                      <a:lnTo>
                        <a:pt x="1040" y="838"/>
                      </a:lnTo>
                      <a:lnTo>
                        <a:pt x="1014" y="825"/>
                      </a:lnTo>
                      <a:lnTo>
                        <a:pt x="1014" y="825"/>
                      </a:lnTo>
                      <a:lnTo>
                        <a:pt x="989" y="811"/>
                      </a:lnTo>
                      <a:lnTo>
                        <a:pt x="961" y="795"/>
                      </a:lnTo>
                      <a:lnTo>
                        <a:pt x="947" y="783"/>
                      </a:lnTo>
                      <a:lnTo>
                        <a:pt x="935" y="771"/>
                      </a:lnTo>
                      <a:lnTo>
                        <a:pt x="923" y="757"/>
                      </a:lnTo>
                      <a:lnTo>
                        <a:pt x="913" y="741"/>
                      </a:lnTo>
                      <a:lnTo>
                        <a:pt x="913" y="741"/>
                      </a:lnTo>
                      <a:lnTo>
                        <a:pt x="891" y="739"/>
                      </a:lnTo>
                      <a:lnTo>
                        <a:pt x="891" y="739"/>
                      </a:lnTo>
                      <a:lnTo>
                        <a:pt x="889" y="739"/>
                      </a:lnTo>
                      <a:lnTo>
                        <a:pt x="889" y="739"/>
                      </a:lnTo>
                      <a:lnTo>
                        <a:pt x="879" y="743"/>
                      </a:lnTo>
                      <a:lnTo>
                        <a:pt x="869" y="745"/>
                      </a:lnTo>
                      <a:lnTo>
                        <a:pt x="869" y="745"/>
                      </a:lnTo>
                      <a:lnTo>
                        <a:pt x="861" y="747"/>
                      </a:lnTo>
                      <a:lnTo>
                        <a:pt x="861" y="747"/>
                      </a:lnTo>
                      <a:lnTo>
                        <a:pt x="855" y="747"/>
                      </a:lnTo>
                      <a:lnTo>
                        <a:pt x="855" y="747"/>
                      </a:lnTo>
                      <a:lnTo>
                        <a:pt x="843" y="743"/>
                      </a:lnTo>
                      <a:lnTo>
                        <a:pt x="833" y="737"/>
                      </a:lnTo>
                      <a:lnTo>
                        <a:pt x="826" y="727"/>
                      </a:lnTo>
                      <a:lnTo>
                        <a:pt x="822" y="717"/>
                      </a:lnTo>
                      <a:lnTo>
                        <a:pt x="818" y="705"/>
                      </a:lnTo>
                      <a:lnTo>
                        <a:pt x="818" y="703"/>
                      </a:lnTo>
                      <a:lnTo>
                        <a:pt x="818" y="703"/>
                      </a:lnTo>
                      <a:lnTo>
                        <a:pt x="794" y="703"/>
                      </a:lnTo>
                      <a:lnTo>
                        <a:pt x="794" y="703"/>
                      </a:lnTo>
                      <a:lnTo>
                        <a:pt x="778" y="703"/>
                      </a:lnTo>
                      <a:lnTo>
                        <a:pt x="778" y="703"/>
                      </a:lnTo>
                      <a:lnTo>
                        <a:pt x="762" y="701"/>
                      </a:lnTo>
                      <a:lnTo>
                        <a:pt x="744" y="693"/>
                      </a:lnTo>
                      <a:lnTo>
                        <a:pt x="734" y="687"/>
                      </a:lnTo>
                      <a:lnTo>
                        <a:pt x="724" y="681"/>
                      </a:lnTo>
                      <a:lnTo>
                        <a:pt x="718" y="673"/>
                      </a:lnTo>
                      <a:lnTo>
                        <a:pt x="712" y="662"/>
                      </a:lnTo>
                      <a:lnTo>
                        <a:pt x="712" y="662"/>
                      </a:lnTo>
                      <a:lnTo>
                        <a:pt x="708" y="650"/>
                      </a:lnTo>
                      <a:lnTo>
                        <a:pt x="708" y="638"/>
                      </a:lnTo>
                      <a:lnTo>
                        <a:pt x="712" y="626"/>
                      </a:lnTo>
                      <a:lnTo>
                        <a:pt x="716" y="614"/>
                      </a:lnTo>
                      <a:lnTo>
                        <a:pt x="726" y="598"/>
                      </a:lnTo>
                      <a:lnTo>
                        <a:pt x="734" y="588"/>
                      </a:lnTo>
                      <a:lnTo>
                        <a:pt x="734" y="588"/>
                      </a:lnTo>
                      <a:lnTo>
                        <a:pt x="750" y="568"/>
                      </a:lnTo>
                      <a:lnTo>
                        <a:pt x="760" y="554"/>
                      </a:lnTo>
                      <a:lnTo>
                        <a:pt x="764" y="546"/>
                      </a:lnTo>
                      <a:lnTo>
                        <a:pt x="764" y="544"/>
                      </a:lnTo>
                      <a:lnTo>
                        <a:pt x="764" y="544"/>
                      </a:lnTo>
                      <a:lnTo>
                        <a:pt x="762" y="540"/>
                      </a:lnTo>
                      <a:lnTo>
                        <a:pt x="758" y="534"/>
                      </a:lnTo>
                      <a:lnTo>
                        <a:pt x="746" y="522"/>
                      </a:lnTo>
                      <a:lnTo>
                        <a:pt x="728" y="506"/>
                      </a:lnTo>
                      <a:lnTo>
                        <a:pt x="728" y="506"/>
                      </a:lnTo>
                      <a:lnTo>
                        <a:pt x="716" y="497"/>
                      </a:lnTo>
                      <a:lnTo>
                        <a:pt x="704" y="487"/>
                      </a:lnTo>
                      <a:lnTo>
                        <a:pt x="694" y="473"/>
                      </a:lnTo>
                      <a:lnTo>
                        <a:pt x="686" y="461"/>
                      </a:lnTo>
                      <a:lnTo>
                        <a:pt x="680" y="445"/>
                      </a:lnTo>
                      <a:lnTo>
                        <a:pt x="674" y="431"/>
                      </a:lnTo>
                      <a:lnTo>
                        <a:pt x="670" y="415"/>
                      </a:lnTo>
                      <a:lnTo>
                        <a:pt x="666" y="397"/>
                      </a:lnTo>
                      <a:lnTo>
                        <a:pt x="666" y="397"/>
                      </a:lnTo>
                      <a:lnTo>
                        <a:pt x="664" y="381"/>
                      </a:lnTo>
                      <a:lnTo>
                        <a:pt x="666" y="365"/>
                      </a:lnTo>
                      <a:lnTo>
                        <a:pt x="666" y="349"/>
                      </a:lnTo>
                      <a:lnTo>
                        <a:pt x="670" y="334"/>
                      </a:lnTo>
                      <a:lnTo>
                        <a:pt x="674" y="320"/>
                      </a:lnTo>
                      <a:lnTo>
                        <a:pt x="680" y="306"/>
                      </a:lnTo>
                      <a:lnTo>
                        <a:pt x="688" y="292"/>
                      </a:lnTo>
                      <a:lnTo>
                        <a:pt x="698" y="280"/>
                      </a:lnTo>
                      <a:lnTo>
                        <a:pt x="698" y="280"/>
                      </a:lnTo>
                      <a:lnTo>
                        <a:pt x="714" y="258"/>
                      </a:lnTo>
                      <a:lnTo>
                        <a:pt x="728" y="242"/>
                      </a:lnTo>
                      <a:lnTo>
                        <a:pt x="728" y="242"/>
                      </a:lnTo>
                      <a:lnTo>
                        <a:pt x="716" y="226"/>
                      </a:lnTo>
                      <a:lnTo>
                        <a:pt x="698" y="206"/>
                      </a:lnTo>
                      <a:lnTo>
                        <a:pt x="696" y="206"/>
                      </a:lnTo>
                      <a:lnTo>
                        <a:pt x="696" y="206"/>
                      </a:lnTo>
                      <a:lnTo>
                        <a:pt x="684" y="190"/>
                      </a:lnTo>
                      <a:lnTo>
                        <a:pt x="680" y="180"/>
                      </a:lnTo>
                      <a:lnTo>
                        <a:pt x="676" y="169"/>
                      </a:lnTo>
                      <a:lnTo>
                        <a:pt x="674" y="159"/>
                      </a:lnTo>
                      <a:lnTo>
                        <a:pt x="672" y="147"/>
                      </a:lnTo>
                      <a:lnTo>
                        <a:pt x="674" y="135"/>
                      </a:lnTo>
                      <a:lnTo>
                        <a:pt x="678" y="125"/>
                      </a:lnTo>
                      <a:lnTo>
                        <a:pt x="678" y="125"/>
                      </a:lnTo>
                      <a:lnTo>
                        <a:pt x="698" y="89"/>
                      </a:lnTo>
                      <a:lnTo>
                        <a:pt x="698" y="89"/>
                      </a:lnTo>
                      <a:lnTo>
                        <a:pt x="678" y="89"/>
                      </a:lnTo>
                      <a:lnTo>
                        <a:pt x="678" y="89"/>
                      </a:lnTo>
                      <a:lnTo>
                        <a:pt x="655" y="89"/>
                      </a:lnTo>
                      <a:lnTo>
                        <a:pt x="635" y="87"/>
                      </a:lnTo>
                      <a:lnTo>
                        <a:pt x="635" y="87"/>
                      </a:lnTo>
                      <a:lnTo>
                        <a:pt x="615" y="83"/>
                      </a:lnTo>
                      <a:lnTo>
                        <a:pt x="597" y="75"/>
                      </a:lnTo>
                      <a:lnTo>
                        <a:pt x="579" y="67"/>
                      </a:lnTo>
                      <a:lnTo>
                        <a:pt x="563" y="57"/>
                      </a:lnTo>
                      <a:lnTo>
                        <a:pt x="531" y="33"/>
                      </a:lnTo>
                      <a:lnTo>
                        <a:pt x="501" y="7"/>
                      </a:lnTo>
                      <a:lnTo>
                        <a:pt x="501" y="7"/>
                      </a:lnTo>
                      <a:lnTo>
                        <a:pt x="492" y="0"/>
                      </a:lnTo>
                      <a:lnTo>
                        <a:pt x="490" y="5"/>
                      </a:lnTo>
                      <a:lnTo>
                        <a:pt x="490" y="5"/>
                      </a:lnTo>
                      <a:lnTo>
                        <a:pt x="484" y="29"/>
                      </a:lnTo>
                      <a:lnTo>
                        <a:pt x="474" y="49"/>
                      </a:lnTo>
                      <a:lnTo>
                        <a:pt x="464" y="67"/>
                      </a:lnTo>
                      <a:lnTo>
                        <a:pt x="450" y="81"/>
                      </a:lnTo>
                      <a:lnTo>
                        <a:pt x="436" y="95"/>
                      </a:lnTo>
                      <a:lnTo>
                        <a:pt x="418" y="105"/>
                      </a:lnTo>
                      <a:lnTo>
                        <a:pt x="398" y="113"/>
                      </a:lnTo>
                      <a:lnTo>
                        <a:pt x="376" y="119"/>
                      </a:lnTo>
                      <a:lnTo>
                        <a:pt x="384" y="125"/>
                      </a:lnTo>
                      <a:lnTo>
                        <a:pt x="430" y="165"/>
                      </a:lnTo>
                      <a:lnTo>
                        <a:pt x="430" y="165"/>
                      </a:lnTo>
                      <a:lnTo>
                        <a:pt x="436" y="170"/>
                      </a:lnTo>
                      <a:lnTo>
                        <a:pt x="440" y="178"/>
                      </a:lnTo>
                      <a:lnTo>
                        <a:pt x="444" y="188"/>
                      </a:lnTo>
                      <a:lnTo>
                        <a:pt x="444" y="196"/>
                      </a:lnTo>
                      <a:lnTo>
                        <a:pt x="444" y="196"/>
                      </a:lnTo>
                      <a:lnTo>
                        <a:pt x="442" y="206"/>
                      </a:lnTo>
                      <a:lnTo>
                        <a:pt x="440" y="214"/>
                      </a:lnTo>
                      <a:lnTo>
                        <a:pt x="434" y="222"/>
                      </a:lnTo>
                      <a:lnTo>
                        <a:pt x="428" y="228"/>
                      </a:lnTo>
                      <a:lnTo>
                        <a:pt x="428" y="228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323" y="310"/>
                      </a:lnTo>
                      <a:lnTo>
                        <a:pt x="323" y="310"/>
                      </a:lnTo>
                      <a:lnTo>
                        <a:pt x="309" y="322"/>
                      </a:lnTo>
                      <a:lnTo>
                        <a:pt x="297" y="337"/>
                      </a:lnTo>
                      <a:lnTo>
                        <a:pt x="297" y="337"/>
                      </a:lnTo>
                      <a:lnTo>
                        <a:pt x="281" y="357"/>
                      </a:lnTo>
                      <a:lnTo>
                        <a:pt x="263" y="375"/>
                      </a:lnTo>
                      <a:lnTo>
                        <a:pt x="245" y="389"/>
                      </a:lnTo>
                      <a:lnTo>
                        <a:pt x="225" y="401"/>
                      </a:lnTo>
                      <a:lnTo>
                        <a:pt x="203" y="413"/>
                      </a:lnTo>
                      <a:lnTo>
                        <a:pt x="183" y="419"/>
                      </a:lnTo>
                      <a:lnTo>
                        <a:pt x="162" y="425"/>
                      </a:lnTo>
                      <a:lnTo>
                        <a:pt x="140" y="425"/>
                      </a:lnTo>
                      <a:lnTo>
                        <a:pt x="140" y="425"/>
                      </a:lnTo>
                      <a:lnTo>
                        <a:pt x="122" y="425"/>
                      </a:lnTo>
                      <a:lnTo>
                        <a:pt x="122" y="425"/>
                      </a:lnTo>
                      <a:lnTo>
                        <a:pt x="116" y="465"/>
                      </a:lnTo>
                      <a:lnTo>
                        <a:pt x="112" y="485"/>
                      </a:lnTo>
                      <a:lnTo>
                        <a:pt x="106" y="504"/>
                      </a:lnTo>
                      <a:lnTo>
                        <a:pt x="96" y="524"/>
                      </a:lnTo>
                      <a:lnTo>
                        <a:pt x="86" y="542"/>
                      </a:lnTo>
                      <a:lnTo>
                        <a:pt x="70" y="562"/>
                      </a:lnTo>
                      <a:lnTo>
                        <a:pt x="54" y="580"/>
                      </a:lnTo>
                      <a:lnTo>
                        <a:pt x="54" y="580"/>
                      </a:lnTo>
                      <a:lnTo>
                        <a:pt x="42" y="592"/>
                      </a:lnTo>
                      <a:lnTo>
                        <a:pt x="32" y="608"/>
                      </a:lnTo>
                      <a:lnTo>
                        <a:pt x="14" y="648"/>
                      </a:lnTo>
                      <a:lnTo>
                        <a:pt x="14" y="648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2" y="681"/>
                      </a:lnTo>
                      <a:lnTo>
                        <a:pt x="2" y="685"/>
                      </a:lnTo>
                      <a:lnTo>
                        <a:pt x="2" y="685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20" y="769"/>
                      </a:lnTo>
                      <a:lnTo>
                        <a:pt x="20" y="769"/>
                      </a:lnTo>
                      <a:lnTo>
                        <a:pt x="22" y="775"/>
                      </a:lnTo>
                      <a:lnTo>
                        <a:pt x="22" y="781"/>
                      </a:lnTo>
                      <a:lnTo>
                        <a:pt x="22" y="797"/>
                      </a:lnTo>
                      <a:lnTo>
                        <a:pt x="22" y="797"/>
                      </a:lnTo>
                      <a:lnTo>
                        <a:pt x="28" y="825"/>
                      </a:lnTo>
                      <a:lnTo>
                        <a:pt x="28" y="825"/>
                      </a:lnTo>
                      <a:lnTo>
                        <a:pt x="28" y="834"/>
                      </a:lnTo>
                      <a:lnTo>
                        <a:pt x="28" y="840"/>
                      </a:lnTo>
                      <a:lnTo>
                        <a:pt x="28" y="840"/>
                      </a:lnTo>
                      <a:lnTo>
                        <a:pt x="38" y="862"/>
                      </a:lnTo>
                      <a:lnTo>
                        <a:pt x="46" y="884"/>
                      </a:lnTo>
                      <a:lnTo>
                        <a:pt x="48" y="906"/>
                      </a:lnTo>
                      <a:lnTo>
                        <a:pt x="50" y="928"/>
                      </a:lnTo>
                      <a:lnTo>
                        <a:pt x="50" y="948"/>
                      </a:lnTo>
                      <a:lnTo>
                        <a:pt x="48" y="970"/>
                      </a:lnTo>
                      <a:lnTo>
                        <a:pt x="40" y="1009"/>
                      </a:lnTo>
                      <a:lnTo>
                        <a:pt x="40" y="1009"/>
                      </a:lnTo>
                      <a:lnTo>
                        <a:pt x="38" y="1023"/>
                      </a:lnTo>
                      <a:lnTo>
                        <a:pt x="38" y="1023"/>
                      </a:lnTo>
                      <a:lnTo>
                        <a:pt x="36" y="1041"/>
                      </a:lnTo>
                      <a:lnTo>
                        <a:pt x="36" y="1055"/>
                      </a:lnTo>
                      <a:lnTo>
                        <a:pt x="40" y="1069"/>
                      </a:lnTo>
                      <a:lnTo>
                        <a:pt x="44" y="1079"/>
                      </a:lnTo>
                      <a:lnTo>
                        <a:pt x="48" y="1089"/>
                      </a:lnTo>
                      <a:lnTo>
                        <a:pt x="56" y="1097"/>
                      </a:lnTo>
                      <a:lnTo>
                        <a:pt x="70" y="1109"/>
                      </a:lnTo>
                      <a:lnTo>
                        <a:pt x="70" y="1109"/>
                      </a:lnTo>
                      <a:lnTo>
                        <a:pt x="84" y="1121"/>
                      </a:lnTo>
                      <a:lnTo>
                        <a:pt x="98" y="1133"/>
                      </a:lnTo>
                      <a:lnTo>
                        <a:pt x="110" y="1145"/>
                      </a:lnTo>
                      <a:lnTo>
                        <a:pt x="118" y="1159"/>
                      </a:lnTo>
                      <a:lnTo>
                        <a:pt x="118" y="1159"/>
                      </a:lnTo>
                      <a:lnTo>
                        <a:pt x="136" y="1184"/>
                      </a:lnTo>
                      <a:lnTo>
                        <a:pt x="144" y="1192"/>
                      </a:lnTo>
                      <a:lnTo>
                        <a:pt x="152" y="1200"/>
                      </a:lnTo>
                      <a:lnTo>
                        <a:pt x="160" y="1204"/>
                      </a:lnTo>
                      <a:lnTo>
                        <a:pt x="165" y="1206"/>
                      </a:lnTo>
                      <a:lnTo>
                        <a:pt x="181" y="1208"/>
                      </a:lnTo>
                      <a:lnTo>
                        <a:pt x="181" y="1208"/>
                      </a:lnTo>
                      <a:lnTo>
                        <a:pt x="195" y="1208"/>
                      </a:lnTo>
                      <a:lnTo>
                        <a:pt x="195" y="1208"/>
                      </a:lnTo>
                      <a:lnTo>
                        <a:pt x="203" y="1206"/>
                      </a:lnTo>
                      <a:lnTo>
                        <a:pt x="203" y="1206"/>
                      </a:lnTo>
                      <a:lnTo>
                        <a:pt x="211" y="1208"/>
                      </a:lnTo>
                      <a:lnTo>
                        <a:pt x="219" y="1210"/>
                      </a:lnTo>
                      <a:lnTo>
                        <a:pt x="233" y="1216"/>
                      </a:lnTo>
                      <a:lnTo>
                        <a:pt x="241" y="1224"/>
                      </a:lnTo>
                      <a:lnTo>
                        <a:pt x="247" y="1230"/>
                      </a:lnTo>
                      <a:lnTo>
                        <a:pt x="247" y="1230"/>
                      </a:lnTo>
                      <a:lnTo>
                        <a:pt x="255" y="1240"/>
                      </a:lnTo>
                      <a:lnTo>
                        <a:pt x="265" y="1256"/>
                      </a:lnTo>
                      <a:lnTo>
                        <a:pt x="265" y="1256"/>
                      </a:lnTo>
                      <a:lnTo>
                        <a:pt x="281" y="1284"/>
                      </a:lnTo>
                      <a:lnTo>
                        <a:pt x="281" y="1284"/>
                      </a:lnTo>
                      <a:lnTo>
                        <a:pt x="289" y="1288"/>
                      </a:lnTo>
                      <a:lnTo>
                        <a:pt x="297" y="1296"/>
                      </a:lnTo>
                      <a:lnTo>
                        <a:pt x="297" y="1296"/>
                      </a:lnTo>
                      <a:lnTo>
                        <a:pt x="327" y="1328"/>
                      </a:lnTo>
                      <a:lnTo>
                        <a:pt x="327" y="1328"/>
                      </a:lnTo>
                      <a:lnTo>
                        <a:pt x="362" y="1369"/>
                      </a:lnTo>
                      <a:lnTo>
                        <a:pt x="378" y="1391"/>
                      </a:lnTo>
                      <a:lnTo>
                        <a:pt x="392" y="1415"/>
                      </a:lnTo>
                      <a:lnTo>
                        <a:pt x="392" y="1415"/>
                      </a:lnTo>
                      <a:lnTo>
                        <a:pt x="406" y="1437"/>
                      </a:lnTo>
                      <a:lnTo>
                        <a:pt x="426" y="1457"/>
                      </a:lnTo>
                      <a:lnTo>
                        <a:pt x="448" y="1477"/>
                      </a:lnTo>
                      <a:lnTo>
                        <a:pt x="472" y="1491"/>
                      </a:lnTo>
                      <a:lnTo>
                        <a:pt x="499" y="1504"/>
                      </a:lnTo>
                      <a:lnTo>
                        <a:pt x="527" y="1514"/>
                      </a:lnTo>
                      <a:lnTo>
                        <a:pt x="557" y="1520"/>
                      </a:lnTo>
                      <a:lnTo>
                        <a:pt x="587" y="1522"/>
                      </a:lnTo>
                      <a:lnTo>
                        <a:pt x="587" y="1522"/>
                      </a:lnTo>
                      <a:lnTo>
                        <a:pt x="607" y="1520"/>
                      </a:lnTo>
                      <a:lnTo>
                        <a:pt x="627" y="1518"/>
                      </a:lnTo>
                      <a:lnTo>
                        <a:pt x="645" y="1512"/>
                      </a:lnTo>
                      <a:lnTo>
                        <a:pt x="661" y="1506"/>
                      </a:lnTo>
                      <a:lnTo>
                        <a:pt x="661" y="1506"/>
                      </a:lnTo>
                      <a:lnTo>
                        <a:pt x="694" y="1491"/>
                      </a:lnTo>
                      <a:lnTo>
                        <a:pt x="708" y="1487"/>
                      </a:lnTo>
                      <a:lnTo>
                        <a:pt x="722" y="1485"/>
                      </a:lnTo>
                      <a:lnTo>
                        <a:pt x="722" y="1485"/>
                      </a:lnTo>
                      <a:lnTo>
                        <a:pt x="734" y="1487"/>
                      </a:lnTo>
                      <a:lnTo>
                        <a:pt x="744" y="1489"/>
                      </a:lnTo>
                      <a:lnTo>
                        <a:pt x="754" y="1493"/>
                      </a:lnTo>
                      <a:lnTo>
                        <a:pt x="762" y="1498"/>
                      </a:lnTo>
                      <a:lnTo>
                        <a:pt x="778" y="1514"/>
                      </a:lnTo>
                      <a:lnTo>
                        <a:pt x="796" y="1534"/>
                      </a:lnTo>
                      <a:lnTo>
                        <a:pt x="796" y="1534"/>
                      </a:lnTo>
                      <a:lnTo>
                        <a:pt x="802" y="1544"/>
                      </a:lnTo>
                      <a:lnTo>
                        <a:pt x="804" y="1556"/>
                      </a:lnTo>
                      <a:lnTo>
                        <a:pt x="804" y="1568"/>
                      </a:lnTo>
                      <a:lnTo>
                        <a:pt x="800" y="1578"/>
                      </a:lnTo>
                      <a:lnTo>
                        <a:pt x="800" y="1578"/>
                      </a:lnTo>
                      <a:lnTo>
                        <a:pt x="790" y="1600"/>
                      </a:lnTo>
                      <a:lnTo>
                        <a:pt x="790" y="1600"/>
                      </a:lnTo>
                      <a:lnTo>
                        <a:pt x="810" y="1606"/>
                      </a:lnTo>
                      <a:lnTo>
                        <a:pt x="810" y="1606"/>
                      </a:lnTo>
                      <a:lnTo>
                        <a:pt x="833" y="1612"/>
                      </a:lnTo>
                      <a:lnTo>
                        <a:pt x="847" y="1618"/>
                      </a:lnTo>
                      <a:lnTo>
                        <a:pt x="861" y="1628"/>
                      </a:lnTo>
                      <a:lnTo>
                        <a:pt x="875" y="1640"/>
                      </a:lnTo>
                      <a:lnTo>
                        <a:pt x="881" y="1648"/>
                      </a:lnTo>
                      <a:lnTo>
                        <a:pt x="887" y="1658"/>
                      </a:lnTo>
                      <a:lnTo>
                        <a:pt x="891" y="1667"/>
                      </a:lnTo>
                      <a:lnTo>
                        <a:pt x="895" y="1679"/>
                      </a:lnTo>
                      <a:lnTo>
                        <a:pt x="897" y="1693"/>
                      </a:lnTo>
                      <a:lnTo>
                        <a:pt x="899" y="1707"/>
                      </a:lnTo>
                      <a:lnTo>
                        <a:pt x="899" y="1707"/>
                      </a:lnTo>
                      <a:lnTo>
                        <a:pt x="901" y="1735"/>
                      </a:lnTo>
                      <a:lnTo>
                        <a:pt x="905" y="1761"/>
                      </a:lnTo>
                      <a:lnTo>
                        <a:pt x="905" y="1761"/>
                      </a:lnTo>
                      <a:lnTo>
                        <a:pt x="909" y="1785"/>
                      </a:lnTo>
                      <a:lnTo>
                        <a:pt x="909" y="1785"/>
                      </a:lnTo>
                      <a:lnTo>
                        <a:pt x="909" y="1795"/>
                      </a:lnTo>
                      <a:lnTo>
                        <a:pt x="907" y="1805"/>
                      </a:lnTo>
                      <a:lnTo>
                        <a:pt x="907" y="1805"/>
                      </a:lnTo>
                      <a:lnTo>
                        <a:pt x="907" y="1811"/>
                      </a:lnTo>
                      <a:lnTo>
                        <a:pt x="907" y="1811"/>
                      </a:lnTo>
                      <a:lnTo>
                        <a:pt x="921" y="1823"/>
                      </a:lnTo>
                      <a:lnTo>
                        <a:pt x="931" y="1834"/>
                      </a:lnTo>
                      <a:lnTo>
                        <a:pt x="931" y="1834"/>
                      </a:lnTo>
                      <a:lnTo>
                        <a:pt x="939" y="1836"/>
                      </a:lnTo>
                      <a:lnTo>
                        <a:pt x="953" y="1836"/>
                      </a:lnTo>
                      <a:lnTo>
                        <a:pt x="953" y="1836"/>
                      </a:lnTo>
                      <a:lnTo>
                        <a:pt x="967" y="1836"/>
                      </a:lnTo>
                      <a:lnTo>
                        <a:pt x="979" y="1834"/>
                      </a:lnTo>
                      <a:lnTo>
                        <a:pt x="989" y="1832"/>
                      </a:lnTo>
                      <a:lnTo>
                        <a:pt x="996" y="1831"/>
                      </a:lnTo>
                      <a:lnTo>
                        <a:pt x="996" y="1831"/>
                      </a:lnTo>
                      <a:lnTo>
                        <a:pt x="1018" y="1819"/>
                      </a:lnTo>
                      <a:lnTo>
                        <a:pt x="1040" y="1813"/>
                      </a:lnTo>
                      <a:lnTo>
                        <a:pt x="1040" y="1813"/>
                      </a:lnTo>
                      <a:lnTo>
                        <a:pt x="1024" y="1787"/>
                      </a:lnTo>
                      <a:lnTo>
                        <a:pt x="1012" y="1763"/>
                      </a:lnTo>
                      <a:lnTo>
                        <a:pt x="1012" y="1763"/>
                      </a:lnTo>
                      <a:lnTo>
                        <a:pt x="1006" y="1747"/>
                      </a:lnTo>
                      <a:lnTo>
                        <a:pt x="1004" y="1733"/>
                      </a:lnTo>
                      <a:lnTo>
                        <a:pt x="1004" y="17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3" name="Freeform 7">
                  <a:extLst>
                    <a:ext uri="{FF2B5EF4-FFF2-40B4-BE49-F238E27FC236}">
                      <a16:creationId xmlns:a16="http://schemas.microsoft.com/office/drawing/2014/main" id="{268CECDE-BD74-055D-82C7-195716B358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5613" y="3008313"/>
                  <a:ext cx="1846263" cy="2328863"/>
                </a:xfrm>
                <a:custGeom>
                  <a:avLst/>
                  <a:gdLst>
                    <a:gd name="T0" fmla="*/ 117 w 1163"/>
                    <a:gd name="T1" fmla="*/ 1063 h 1467"/>
                    <a:gd name="T2" fmla="*/ 169 w 1163"/>
                    <a:gd name="T3" fmla="*/ 1091 h 1467"/>
                    <a:gd name="T4" fmla="*/ 213 w 1163"/>
                    <a:gd name="T5" fmla="*/ 1077 h 1467"/>
                    <a:gd name="T6" fmla="*/ 231 w 1163"/>
                    <a:gd name="T7" fmla="*/ 1077 h 1467"/>
                    <a:gd name="T8" fmla="*/ 268 w 1163"/>
                    <a:gd name="T9" fmla="*/ 1093 h 1467"/>
                    <a:gd name="T10" fmla="*/ 284 w 1163"/>
                    <a:gd name="T11" fmla="*/ 1121 h 1467"/>
                    <a:gd name="T12" fmla="*/ 296 w 1163"/>
                    <a:gd name="T13" fmla="*/ 1177 h 1467"/>
                    <a:gd name="T14" fmla="*/ 320 w 1163"/>
                    <a:gd name="T15" fmla="*/ 1204 h 1467"/>
                    <a:gd name="T16" fmla="*/ 386 w 1163"/>
                    <a:gd name="T17" fmla="*/ 1226 h 1467"/>
                    <a:gd name="T18" fmla="*/ 445 w 1163"/>
                    <a:gd name="T19" fmla="*/ 1262 h 1467"/>
                    <a:gd name="T20" fmla="*/ 457 w 1163"/>
                    <a:gd name="T21" fmla="*/ 1310 h 1467"/>
                    <a:gd name="T22" fmla="*/ 437 w 1163"/>
                    <a:gd name="T23" fmla="*/ 1342 h 1467"/>
                    <a:gd name="T24" fmla="*/ 386 w 1163"/>
                    <a:gd name="T25" fmla="*/ 1373 h 1467"/>
                    <a:gd name="T26" fmla="*/ 372 w 1163"/>
                    <a:gd name="T27" fmla="*/ 1411 h 1467"/>
                    <a:gd name="T28" fmla="*/ 461 w 1163"/>
                    <a:gd name="T29" fmla="*/ 1433 h 1467"/>
                    <a:gd name="T30" fmla="*/ 612 w 1163"/>
                    <a:gd name="T31" fmla="*/ 1455 h 1467"/>
                    <a:gd name="T32" fmla="*/ 670 w 1163"/>
                    <a:gd name="T33" fmla="*/ 1443 h 1467"/>
                    <a:gd name="T34" fmla="*/ 710 w 1163"/>
                    <a:gd name="T35" fmla="*/ 1407 h 1467"/>
                    <a:gd name="T36" fmla="*/ 791 w 1163"/>
                    <a:gd name="T37" fmla="*/ 1399 h 1467"/>
                    <a:gd name="T38" fmla="*/ 869 w 1163"/>
                    <a:gd name="T39" fmla="*/ 1433 h 1467"/>
                    <a:gd name="T40" fmla="*/ 911 w 1163"/>
                    <a:gd name="T41" fmla="*/ 1467 h 1467"/>
                    <a:gd name="T42" fmla="*/ 944 w 1163"/>
                    <a:gd name="T43" fmla="*/ 1441 h 1467"/>
                    <a:gd name="T44" fmla="*/ 1074 w 1163"/>
                    <a:gd name="T45" fmla="*/ 1338 h 1467"/>
                    <a:gd name="T46" fmla="*/ 1129 w 1163"/>
                    <a:gd name="T47" fmla="*/ 1296 h 1467"/>
                    <a:gd name="T48" fmla="*/ 1161 w 1163"/>
                    <a:gd name="T49" fmla="*/ 1222 h 1467"/>
                    <a:gd name="T50" fmla="*/ 1129 w 1163"/>
                    <a:gd name="T51" fmla="*/ 1113 h 1467"/>
                    <a:gd name="T52" fmla="*/ 1105 w 1163"/>
                    <a:gd name="T53" fmla="*/ 1065 h 1467"/>
                    <a:gd name="T54" fmla="*/ 1127 w 1163"/>
                    <a:gd name="T55" fmla="*/ 1027 h 1467"/>
                    <a:gd name="T56" fmla="*/ 1129 w 1163"/>
                    <a:gd name="T57" fmla="*/ 988 h 1467"/>
                    <a:gd name="T58" fmla="*/ 1068 w 1163"/>
                    <a:gd name="T59" fmla="*/ 898 h 1467"/>
                    <a:gd name="T60" fmla="*/ 934 w 1163"/>
                    <a:gd name="T61" fmla="*/ 681 h 1467"/>
                    <a:gd name="T62" fmla="*/ 918 w 1163"/>
                    <a:gd name="T63" fmla="*/ 606 h 1467"/>
                    <a:gd name="T64" fmla="*/ 895 w 1163"/>
                    <a:gd name="T65" fmla="*/ 513 h 1467"/>
                    <a:gd name="T66" fmla="*/ 863 w 1163"/>
                    <a:gd name="T67" fmla="*/ 483 h 1467"/>
                    <a:gd name="T68" fmla="*/ 869 w 1163"/>
                    <a:gd name="T69" fmla="*/ 389 h 1467"/>
                    <a:gd name="T70" fmla="*/ 887 w 1163"/>
                    <a:gd name="T71" fmla="*/ 292 h 1467"/>
                    <a:gd name="T72" fmla="*/ 879 w 1163"/>
                    <a:gd name="T73" fmla="*/ 155 h 1467"/>
                    <a:gd name="T74" fmla="*/ 861 w 1163"/>
                    <a:gd name="T75" fmla="*/ 85 h 1467"/>
                    <a:gd name="T76" fmla="*/ 789 w 1163"/>
                    <a:gd name="T77" fmla="*/ 47 h 1467"/>
                    <a:gd name="T78" fmla="*/ 680 w 1163"/>
                    <a:gd name="T79" fmla="*/ 2 h 1467"/>
                    <a:gd name="T80" fmla="*/ 636 w 1163"/>
                    <a:gd name="T81" fmla="*/ 10 h 1467"/>
                    <a:gd name="T82" fmla="*/ 588 w 1163"/>
                    <a:gd name="T83" fmla="*/ 69 h 1467"/>
                    <a:gd name="T84" fmla="*/ 533 w 1163"/>
                    <a:gd name="T85" fmla="*/ 129 h 1467"/>
                    <a:gd name="T86" fmla="*/ 485 w 1163"/>
                    <a:gd name="T87" fmla="*/ 129 h 1467"/>
                    <a:gd name="T88" fmla="*/ 435 w 1163"/>
                    <a:gd name="T89" fmla="*/ 117 h 1467"/>
                    <a:gd name="T90" fmla="*/ 410 w 1163"/>
                    <a:gd name="T91" fmla="*/ 155 h 1467"/>
                    <a:gd name="T92" fmla="*/ 266 w 1163"/>
                    <a:gd name="T93" fmla="*/ 182 h 1467"/>
                    <a:gd name="T94" fmla="*/ 107 w 1163"/>
                    <a:gd name="T95" fmla="*/ 322 h 1467"/>
                    <a:gd name="T96" fmla="*/ 99 w 1163"/>
                    <a:gd name="T97" fmla="*/ 359 h 1467"/>
                    <a:gd name="T98" fmla="*/ 80 w 1163"/>
                    <a:gd name="T99" fmla="*/ 457 h 1467"/>
                    <a:gd name="T100" fmla="*/ 34 w 1163"/>
                    <a:gd name="T101" fmla="*/ 489 h 1467"/>
                    <a:gd name="T102" fmla="*/ 0 w 1163"/>
                    <a:gd name="T103" fmla="*/ 509 h 1467"/>
                    <a:gd name="T104" fmla="*/ 58 w 1163"/>
                    <a:gd name="T105" fmla="*/ 578 h 1467"/>
                    <a:gd name="T106" fmla="*/ 93 w 1163"/>
                    <a:gd name="T107" fmla="*/ 721 h 1467"/>
                    <a:gd name="T108" fmla="*/ 85 w 1163"/>
                    <a:gd name="T109" fmla="*/ 785 h 1467"/>
                    <a:gd name="T110" fmla="*/ 76 w 1163"/>
                    <a:gd name="T111" fmla="*/ 938 h 1467"/>
                    <a:gd name="T112" fmla="*/ 101 w 1163"/>
                    <a:gd name="T113" fmla="*/ 1012 h 1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63" h="1467">
                      <a:moveTo>
                        <a:pt x="101" y="1012"/>
                      </a:moveTo>
                      <a:lnTo>
                        <a:pt x="101" y="1012"/>
                      </a:lnTo>
                      <a:lnTo>
                        <a:pt x="109" y="1037"/>
                      </a:lnTo>
                      <a:lnTo>
                        <a:pt x="117" y="1063"/>
                      </a:lnTo>
                      <a:lnTo>
                        <a:pt x="117" y="1063"/>
                      </a:lnTo>
                      <a:lnTo>
                        <a:pt x="123" y="1083"/>
                      </a:lnTo>
                      <a:lnTo>
                        <a:pt x="127" y="1103"/>
                      </a:lnTo>
                      <a:lnTo>
                        <a:pt x="127" y="1103"/>
                      </a:lnTo>
                      <a:lnTo>
                        <a:pt x="149" y="1097"/>
                      </a:lnTo>
                      <a:lnTo>
                        <a:pt x="169" y="1091"/>
                      </a:lnTo>
                      <a:lnTo>
                        <a:pt x="169" y="1091"/>
                      </a:lnTo>
                      <a:lnTo>
                        <a:pt x="189" y="1085"/>
                      </a:lnTo>
                      <a:lnTo>
                        <a:pt x="205" y="1079"/>
                      </a:lnTo>
                      <a:lnTo>
                        <a:pt x="205" y="1079"/>
                      </a:lnTo>
                      <a:lnTo>
                        <a:pt x="213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31" y="1077"/>
                      </a:lnTo>
                      <a:lnTo>
                        <a:pt x="241" y="1081"/>
                      </a:lnTo>
                      <a:lnTo>
                        <a:pt x="252" y="1087"/>
                      </a:lnTo>
                      <a:lnTo>
                        <a:pt x="260" y="1093"/>
                      </a:lnTo>
                      <a:lnTo>
                        <a:pt x="260" y="1093"/>
                      </a:lnTo>
                      <a:lnTo>
                        <a:pt x="268" y="1093"/>
                      </a:lnTo>
                      <a:lnTo>
                        <a:pt x="268" y="1093"/>
                      </a:lnTo>
                      <a:lnTo>
                        <a:pt x="270" y="1101"/>
                      </a:lnTo>
                      <a:lnTo>
                        <a:pt x="270" y="1101"/>
                      </a:lnTo>
                      <a:lnTo>
                        <a:pt x="278" y="1111"/>
                      </a:lnTo>
                      <a:lnTo>
                        <a:pt x="284" y="1121"/>
                      </a:lnTo>
                      <a:lnTo>
                        <a:pt x="288" y="113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6" y="1177"/>
                      </a:lnTo>
                      <a:lnTo>
                        <a:pt x="298" y="1190"/>
                      </a:lnTo>
                      <a:lnTo>
                        <a:pt x="302" y="1198"/>
                      </a:lnTo>
                      <a:lnTo>
                        <a:pt x="302" y="1198"/>
                      </a:lnTo>
                      <a:lnTo>
                        <a:pt x="308" y="1200"/>
                      </a:lnTo>
                      <a:lnTo>
                        <a:pt x="320" y="1204"/>
                      </a:lnTo>
                      <a:lnTo>
                        <a:pt x="350" y="1212"/>
                      </a:lnTo>
                      <a:lnTo>
                        <a:pt x="354" y="1214"/>
                      </a:lnTo>
                      <a:lnTo>
                        <a:pt x="354" y="1214"/>
                      </a:lnTo>
                      <a:lnTo>
                        <a:pt x="370" y="1218"/>
                      </a:lnTo>
                      <a:lnTo>
                        <a:pt x="386" y="1226"/>
                      </a:lnTo>
                      <a:lnTo>
                        <a:pt x="416" y="1242"/>
                      </a:lnTo>
                      <a:lnTo>
                        <a:pt x="416" y="1242"/>
                      </a:lnTo>
                      <a:lnTo>
                        <a:pt x="435" y="1254"/>
                      </a:lnTo>
                      <a:lnTo>
                        <a:pt x="435" y="1254"/>
                      </a:lnTo>
                      <a:lnTo>
                        <a:pt x="445" y="1262"/>
                      </a:lnTo>
                      <a:lnTo>
                        <a:pt x="451" y="1270"/>
                      </a:lnTo>
                      <a:lnTo>
                        <a:pt x="457" y="1282"/>
                      </a:lnTo>
                      <a:lnTo>
                        <a:pt x="457" y="1294"/>
                      </a:lnTo>
                      <a:lnTo>
                        <a:pt x="457" y="1310"/>
                      </a:lnTo>
                      <a:lnTo>
                        <a:pt x="457" y="1310"/>
                      </a:lnTo>
                      <a:lnTo>
                        <a:pt x="455" y="1320"/>
                      </a:lnTo>
                      <a:lnTo>
                        <a:pt x="451" y="1328"/>
                      </a:lnTo>
                      <a:lnTo>
                        <a:pt x="445" y="1336"/>
                      </a:lnTo>
                      <a:lnTo>
                        <a:pt x="437" y="1342"/>
                      </a:lnTo>
                      <a:lnTo>
                        <a:pt x="437" y="1342"/>
                      </a:lnTo>
                      <a:lnTo>
                        <a:pt x="416" y="1355"/>
                      </a:lnTo>
                      <a:lnTo>
                        <a:pt x="416" y="1355"/>
                      </a:lnTo>
                      <a:lnTo>
                        <a:pt x="398" y="1365"/>
                      </a:lnTo>
                      <a:lnTo>
                        <a:pt x="392" y="1369"/>
                      </a:lnTo>
                      <a:lnTo>
                        <a:pt x="386" y="1373"/>
                      </a:lnTo>
                      <a:lnTo>
                        <a:pt x="386" y="1373"/>
                      </a:lnTo>
                      <a:lnTo>
                        <a:pt x="382" y="1383"/>
                      </a:lnTo>
                      <a:lnTo>
                        <a:pt x="376" y="1391"/>
                      </a:lnTo>
                      <a:lnTo>
                        <a:pt x="374" y="1401"/>
                      </a:lnTo>
                      <a:lnTo>
                        <a:pt x="372" y="1411"/>
                      </a:lnTo>
                      <a:lnTo>
                        <a:pt x="372" y="1411"/>
                      </a:lnTo>
                      <a:lnTo>
                        <a:pt x="380" y="1417"/>
                      </a:lnTo>
                      <a:lnTo>
                        <a:pt x="386" y="1419"/>
                      </a:lnTo>
                      <a:lnTo>
                        <a:pt x="386" y="1419"/>
                      </a:lnTo>
                      <a:lnTo>
                        <a:pt x="461" y="1433"/>
                      </a:lnTo>
                      <a:lnTo>
                        <a:pt x="535" y="1445"/>
                      </a:lnTo>
                      <a:lnTo>
                        <a:pt x="535" y="1445"/>
                      </a:lnTo>
                      <a:lnTo>
                        <a:pt x="596" y="1453"/>
                      </a:lnTo>
                      <a:lnTo>
                        <a:pt x="596" y="1453"/>
                      </a:lnTo>
                      <a:lnTo>
                        <a:pt x="612" y="1455"/>
                      </a:lnTo>
                      <a:lnTo>
                        <a:pt x="630" y="1457"/>
                      </a:lnTo>
                      <a:lnTo>
                        <a:pt x="630" y="1457"/>
                      </a:lnTo>
                      <a:lnTo>
                        <a:pt x="644" y="1455"/>
                      </a:lnTo>
                      <a:lnTo>
                        <a:pt x="658" y="1451"/>
                      </a:lnTo>
                      <a:lnTo>
                        <a:pt x="670" y="1443"/>
                      </a:lnTo>
                      <a:lnTo>
                        <a:pt x="682" y="1429"/>
                      </a:lnTo>
                      <a:lnTo>
                        <a:pt x="682" y="1429"/>
                      </a:lnTo>
                      <a:lnTo>
                        <a:pt x="690" y="1419"/>
                      </a:lnTo>
                      <a:lnTo>
                        <a:pt x="700" y="1413"/>
                      </a:lnTo>
                      <a:lnTo>
                        <a:pt x="710" y="1407"/>
                      </a:lnTo>
                      <a:lnTo>
                        <a:pt x="722" y="1403"/>
                      </a:lnTo>
                      <a:lnTo>
                        <a:pt x="744" y="1397"/>
                      </a:lnTo>
                      <a:lnTo>
                        <a:pt x="765" y="1397"/>
                      </a:lnTo>
                      <a:lnTo>
                        <a:pt x="765" y="1397"/>
                      </a:lnTo>
                      <a:lnTo>
                        <a:pt x="791" y="1399"/>
                      </a:lnTo>
                      <a:lnTo>
                        <a:pt x="813" y="1403"/>
                      </a:lnTo>
                      <a:lnTo>
                        <a:pt x="813" y="1403"/>
                      </a:lnTo>
                      <a:lnTo>
                        <a:pt x="833" y="1411"/>
                      </a:lnTo>
                      <a:lnTo>
                        <a:pt x="851" y="1421"/>
                      </a:lnTo>
                      <a:lnTo>
                        <a:pt x="869" y="1433"/>
                      </a:lnTo>
                      <a:lnTo>
                        <a:pt x="885" y="1445"/>
                      </a:lnTo>
                      <a:lnTo>
                        <a:pt x="885" y="1445"/>
                      </a:lnTo>
                      <a:lnTo>
                        <a:pt x="907" y="1463"/>
                      </a:lnTo>
                      <a:lnTo>
                        <a:pt x="907" y="1463"/>
                      </a:lnTo>
                      <a:lnTo>
                        <a:pt x="911" y="1467"/>
                      </a:lnTo>
                      <a:lnTo>
                        <a:pt x="911" y="1467"/>
                      </a:lnTo>
                      <a:lnTo>
                        <a:pt x="918" y="1463"/>
                      </a:lnTo>
                      <a:lnTo>
                        <a:pt x="926" y="1459"/>
                      </a:lnTo>
                      <a:lnTo>
                        <a:pt x="934" y="1451"/>
                      </a:lnTo>
                      <a:lnTo>
                        <a:pt x="944" y="1441"/>
                      </a:lnTo>
                      <a:lnTo>
                        <a:pt x="944" y="1441"/>
                      </a:lnTo>
                      <a:lnTo>
                        <a:pt x="958" y="1427"/>
                      </a:lnTo>
                      <a:lnTo>
                        <a:pt x="974" y="1413"/>
                      </a:lnTo>
                      <a:lnTo>
                        <a:pt x="1006" y="1387"/>
                      </a:lnTo>
                      <a:lnTo>
                        <a:pt x="1074" y="1338"/>
                      </a:lnTo>
                      <a:lnTo>
                        <a:pt x="1074" y="1338"/>
                      </a:lnTo>
                      <a:lnTo>
                        <a:pt x="1089" y="1326"/>
                      </a:lnTo>
                      <a:lnTo>
                        <a:pt x="1107" y="1314"/>
                      </a:lnTo>
                      <a:lnTo>
                        <a:pt x="1121" y="1302"/>
                      </a:lnTo>
                      <a:lnTo>
                        <a:pt x="1129" y="1296"/>
                      </a:lnTo>
                      <a:lnTo>
                        <a:pt x="1133" y="1288"/>
                      </a:lnTo>
                      <a:lnTo>
                        <a:pt x="1133" y="1288"/>
                      </a:lnTo>
                      <a:lnTo>
                        <a:pt x="1147" y="1266"/>
                      </a:lnTo>
                      <a:lnTo>
                        <a:pt x="1155" y="1244"/>
                      </a:lnTo>
                      <a:lnTo>
                        <a:pt x="1161" y="1222"/>
                      </a:lnTo>
                      <a:lnTo>
                        <a:pt x="1163" y="1200"/>
                      </a:lnTo>
                      <a:lnTo>
                        <a:pt x="1161" y="1179"/>
                      </a:lnTo>
                      <a:lnTo>
                        <a:pt x="1155" y="1157"/>
                      </a:lnTo>
                      <a:lnTo>
                        <a:pt x="1145" y="1135"/>
                      </a:lnTo>
                      <a:lnTo>
                        <a:pt x="1129" y="1113"/>
                      </a:lnTo>
                      <a:lnTo>
                        <a:pt x="1129" y="1113"/>
                      </a:lnTo>
                      <a:lnTo>
                        <a:pt x="1115" y="1095"/>
                      </a:lnTo>
                      <a:lnTo>
                        <a:pt x="1111" y="1085"/>
                      </a:lnTo>
                      <a:lnTo>
                        <a:pt x="1107" y="1075"/>
                      </a:lnTo>
                      <a:lnTo>
                        <a:pt x="1105" y="1065"/>
                      </a:lnTo>
                      <a:lnTo>
                        <a:pt x="1107" y="1055"/>
                      </a:lnTo>
                      <a:lnTo>
                        <a:pt x="1111" y="1045"/>
                      </a:lnTo>
                      <a:lnTo>
                        <a:pt x="1119" y="1035"/>
                      </a:lnTo>
                      <a:lnTo>
                        <a:pt x="1119" y="1035"/>
                      </a:lnTo>
                      <a:lnTo>
                        <a:pt x="1127" y="1027"/>
                      </a:lnTo>
                      <a:lnTo>
                        <a:pt x="1131" y="1019"/>
                      </a:lnTo>
                      <a:lnTo>
                        <a:pt x="1133" y="1012"/>
                      </a:lnTo>
                      <a:lnTo>
                        <a:pt x="1133" y="1002"/>
                      </a:lnTo>
                      <a:lnTo>
                        <a:pt x="1131" y="996"/>
                      </a:lnTo>
                      <a:lnTo>
                        <a:pt x="1129" y="988"/>
                      </a:lnTo>
                      <a:lnTo>
                        <a:pt x="1119" y="972"/>
                      </a:lnTo>
                      <a:lnTo>
                        <a:pt x="1119" y="972"/>
                      </a:lnTo>
                      <a:lnTo>
                        <a:pt x="1093" y="934"/>
                      </a:lnTo>
                      <a:lnTo>
                        <a:pt x="1068" y="898"/>
                      </a:lnTo>
                      <a:lnTo>
                        <a:pt x="1068" y="898"/>
                      </a:lnTo>
                      <a:lnTo>
                        <a:pt x="1008" y="807"/>
                      </a:lnTo>
                      <a:lnTo>
                        <a:pt x="950" y="713"/>
                      </a:lnTo>
                      <a:lnTo>
                        <a:pt x="950" y="713"/>
                      </a:lnTo>
                      <a:lnTo>
                        <a:pt x="942" y="697"/>
                      </a:lnTo>
                      <a:lnTo>
                        <a:pt x="934" y="681"/>
                      </a:lnTo>
                      <a:lnTo>
                        <a:pt x="928" y="666"/>
                      </a:lnTo>
                      <a:lnTo>
                        <a:pt x="924" y="650"/>
                      </a:lnTo>
                      <a:lnTo>
                        <a:pt x="924" y="650"/>
                      </a:lnTo>
                      <a:lnTo>
                        <a:pt x="920" y="628"/>
                      </a:lnTo>
                      <a:lnTo>
                        <a:pt x="918" y="606"/>
                      </a:lnTo>
                      <a:lnTo>
                        <a:pt x="916" y="584"/>
                      </a:lnTo>
                      <a:lnTo>
                        <a:pt x="913" y="562"/>
                      </a:lnTo>
                      <a:lnTo>
                        <a:pt x="909" y="542"/>
                      </a:lnTo>
                      <a:lnTo>
                        <a:pt x="901" y="522"/>
                      </a:lnTo>
                      <a:lnTo>
                        <a:pt x="895" y="513"/>
                      </a:lnTo>
                      <a:lnTo>
                        <a:pt x="887" y="505"/>
                      </a:lnTo>
                      <a:lnTo>
                        <a:pt x="879" y="497"/>
                      </a:lnTo>
                      <a:lnTo>
                        <a:pt x="869" y="489"/>
                      </a:lnTo>
                      <a:lnTo>
                        <a:pt x="869" y="489"/>
                      </a:lnTo>
                      <a:lnTo>
                        <a:pt x="863" y="483"/>
                      </a:lnTo>
                      <a:lnTo>
                        <a:pt x="861" y="475"/>
                      </a:lnTo>
                      <a:lnTo>
                        <a:pt x="859" y="465"/>
                      </a:lnTo>
                      <a:lnTo>
                        <a:pt x="859" y="457"/>
                      </a:lnTo>
                      <a:lnTo>
                        <a:pt x="859" y="457"/>
                      </a:lnTo>
                      <a:lnTo>
                        <a:pt x="869" y="389"/>
                      </a:lnTo>
                      <a:lnTo>
                        <a:pt x="879" y="324"/>
                      </a:lnTo>
                      <a:lnTo>
                        <a:pt x="879" y="324"/>
                      </a:lnTo>
                      <a:lnTo>
                        <a:pt x="883" y="308"/>
                      </a:lnTo>
                      <a:lnTo>
                        <a:pt x="885" y="300"/>
                      </a:lnTo>
                      <a:lnTo>
                        <a:pt x="887" y="292"/>
                      </a:lnTo>
                      <a:lnTo>
                        <a:pt x="887" y="292"/>
                      </a:lnTo>
                      <a:lnTo>
                        <a:pt x="881" y="222"/>
                      </a:lnTo>
                      <a:lnTo>
                        <a:pt x="879" y="188"/>
                      </a:lnTo>
                      <a:lnTo>
                        <a:pt x="879" y="155"/>
                      </a:lnTo>
                      <a:lnTo>
                        <a:pt x="879" y="155"/>
                      </a:lnTo>
                      <a:lnTo>
                        <a:pt x="879" y="127"/>
                      </a:lnTo>
                      <a:lnTo>
                        <a:pt x="877" y="115"/>
                      </a:lnTo>
                      <a:lnTo>
                        <a:pt x="875" y="105"/>
                      </a:lnTo>
                      <a:lnTo>
                        <a:pt x="869" y="93"/>
                      </a:lnTo>
                      <a:lnTo>
                        <a:pt x="861" y="85"/>
                      </a:lnTo>
                      <a:lnTo>
                        <a:pt x="851" y="77"/>
                      </a:lnTo>
                      <a:lnTo>
                        <a:pt x="837" y="69"/>
                      </a:lnTo>
                      <a:lnTo>
                        <a:pt x="837" y="69"/>
                      </a:lnTo>
                      <a:lnTo>
                        <a:pt x="813" y="59"/>
                      </a:lnTo>
                      <a:lnTo>
                        <a:pt x="789" y="47"/>
                      </a:lnTo>
                      <a:lnTo>
                        <a:pt x="740" y="23"/>
                      </a:lnTo>
                      <a:lnTo>
                        <a:pt x="740" y="23"/>
                      </a:lnTo>
                      <a:lnTo>
                        <a:pt x="716" y="14"/>
                      </a:lnTo>
                      <a:lnTo>
                        <a:pt x="696" y="6"/>
                      </a:lnTo>
                      <a:lnTo>
                        <a:pt x="680" y="2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56" y="2"/>
                      </a:lnTo>
                      <a:lnTo>
                        <a:pt x="646" y="4"/>
                      </a:lnTo>
                      <a:lnTo>
                        <a:pt x="636" y="10"/>
                      </a:lnTo>
                      <a:lnTo>
                        <a:pt x="628" y="16"/>
                      </a:lnTo>
                      <a:lnTo>
                        <a:pt x="620" y="25"/>
                      </a:lnTo>
                      <a:lnTo>
                        <a:pt x="610" y="37"/>
                      </a:lnTo>
                      <a:lnTo>
                        <a:pt x="588" y="69"/>
                      </a:lnTo>
                      <a:lnTo>
                        <a:pt x="588" y="69"/>
                      </a:lnTo>
                      <a:lnTo>
                        <a:pt x="569" y="97"/>
                      </a:lnTo>
                      <a:lnTo>
                        <a:pt x="561" y="109"/>
                      </a:lnTo>
                      <a:lnTo>
                        <a:pt x="551" y="117"/>
                      </a:lnTo>
                      <a:lnTo>
                        <a:pt x="543" y="125"/>
                      </a:lnTo>
                      <a:lnTo>
                        <a:pt x="533" y="129"/>
                      </a:lnTo>
                      <a:lnTo>
                        <a:pt x="523" y="133"/>
                      </a:lnTo>
                      <a:lnTo>
                        <a:pt x="513" y="133"/>
                      </a:lnTo>
                      <a:lnTo>
                        <a:pt x="513" y="133"/>
                      </a:lnTo>
                      <a:lnTo>
                        <a:pt x="501" y="133"/>
                      </a:lnTo>
                      <a:lnTo>
                        <a:pt x="485" y="129"/>
                      </a:lnTo>
                      <a:lnTo>
                        <a:pt x="449" y="117"/>
                      </a:lnTo>
                      <a:lnTo>
                        <a:pt x="449" y="117"/>
                      </a:lnTo>
                      <a:lnTo>
                        <a:pt x="445" y="117"/>
                      </a:lnTo>
                      <a:lnTo>
                        <a:pt x="445" y="117"/>
                      </a:lnTo>
                      <a:lnTo>
                        <a:pt x="435" y="117"/>
                      </a:lnTo>
                      <a:lnTo>
                        <a:pt x="435" y="117"/>
                      </a:lnTo>
                      <a:lnTo>
                        <a:pt x="423" y="141"/>
                      </a:lnTo>
                      <a:lnTo>
                        <a:pt x="417" y="151"/>
                      </a:lnTo>
                      <a:lnTo>
                        <a:pt x="414" y="153"/>
                      </a:lnTo>
                      <a:lnTo>
                        <a:pt x="410" y="155"/>
                      </a:lnTo>
                      <a:lnTo>
                        <a:pt x="410" y="155"/>
                      </a:lnTo>
                      <a:lnTo>
                        <a:pt x="374" y="163"/>
                      </a:lnTo>
                      <a:lnTo>
                        <a:pt x="338" y="171"/>
                      </a:lnTo>
                      <a:lnTo>
                        <a:pt x="266" y="182"/>
                      </a:lnTo>
                      <a:lnTo>
                        <a:pt x="266" y="182"/>
                      </a:lnTo>
                      <a:lnTo>
                        <a:pt x="111" y="212"/>
                      </a:lnTo>
                      <a:lnTo>
                        <a:pt x="111" y="212"/>
                      </a:lnTo>
                      <a:lnTo>
                        <a:pt x="123" y="226"/>
                      </a:lnTo>
                      <a:lnTo>
                        <a:pt x="123" y="226"/>
                      </a:lnTo>
                      <a:lnTo>
                        <a:pt x="107" y="322"/>
                      </a:lnTo>
                      <a:lnTo>
                        <a:pt x="107" y="322"/>
                      </a:lnTo>
                      <a:lnTo>
                        <a:pt x="101" y="342"/>
                      </a:lnTo>
                      <a:lnTo>
                        <a:pt x="99" y="349"/>
                      </a:lnTo>
                      <a:lnTo>
                        <a:pt x="99" y="359"/>
                      </a:lnTo>
                      <a:lnTo>
                        <a:pt x="99" y="359"/>
                      </a:lnTo>
                      <a:lnTo>
                        <a:pt x="101" y="385"/>
                      </a:lnTo>
                      <a:lnTo>
                        <a:pt x="99" y="409"/>
                      </a:lnTo>
                      <a:lnTo>
                        <a:pt x="93" y="429"/>
                      </a:lnTo>
                      <a:lnTo>
                        <a:pt x="85" y="449"/>
                      </a:lnTo>
                      <a:lnTo>
                        <a:pt x="80" y="457"/>
                      </a:lnTo>
                      <a:lnTo>
                        <a:pt x="72" y="465"/>
                      </a:lnTo>
                      <a:lnTo>
                        <a:pt x="66" y="471"/>
                      </a:lnTo>
                      <a:lnTo>
                        <a:pt x="56" y="477"/>
                      </a:lnTo>
                      <a:lnTo>
                        <a:pt x="46" y="483"/>
                      </a:lnTo>
                      <a:lnTo>
                        <a:pt x="34" y="489"/>
                      </a:lnTo>
                      <a:lnTo>
                        <a:pt x="8" y="495"/>
                      </a:lnTo>
                      <a:lnTo>
                        <a:pt x="8" y="495"/>
                      </a:lnTo>
                      <a:lnTo>
                        <a:pt x="6" y="499"/>
                      </a:lnTo>
                      <a:lnTo>
                        <a:pt x="0" y="509"/>
                      </a:lnTo>
                      <a:lnTo>
                        <a:pt x="0" y="509"/>
                      </a:lnTo>
                      <a:lnTo>
                        <a:pt x="14" y="518"/>
                      </a:lnTo>
                      <a:lnTo>
                        <a:pt x="24" y="528"/>
                      </a:lnTo>
                      <a:lnTo>
                        <a:pt x="34" y="540"/>
                      </a:lnTo>
                      <a:lnTo>
                        <a:pt x="44" y="552"/>
                      </a:lnTo>
                      <a:lnTo>
                        <a:pt x="58" y="578"/>
                      </a:lnTo>
                      <a:lnTo>
                        <a:pt x="68" y="604"/>
                      </a:lnTo>
                      <a:lnTo>
                        <a:pt x="76" y="634"/>
                      </a:lnTo>
                      <a:lnTo>
                        <a:pt x="82" y="662"/>
                      </a:lnTo>
                      <a:lnTo>
                        <a:pt x="93" y="721"/>
                      </a:lnTo>
                      <a:lnTo>
                        <a:pt x="93" y="721"/>
                      </a:lnTo>
                      <a:lnTo>
                        <a:pt x="95" y="743"/>
                      </a:lnTo>
                      <a:lnTo>
                        <a:pt x="93" y="753"/>
                      </a:lnTo>
                      <a:lnTo>
                        <a:pt x="91" y="763"/>
                      </a:lnTo>
                      <a:lnTo>
                        <a:pt x="91" y="763"/>
                      </a:lnTo>
                      <a:lnTo>
                        <a:pt x="85" y="785"/>
                      </a:lnTo>
                      <a:lnTo>
                        <a:pt x="82" y="807"/>
                      </a:lnTo>
                      <a:lnTo>
                        <a:pt x="74" y="850"/>
                      </a:lnTo>
                      <a:lnTo>
                        <a:pt x="72" y="894"/>
                      </a:lnTo>
                      <a:lnTo>
                        <a:pt x="76" y="938"/>
                      </a:lnTo>
                      <a:lnTo>
                        <a:pt x="76" y="938"/>
                      </a:lnTo>
                      <a:lnTo>
                        <a:pt x="84" y="954"/>
                      </a:lnTo>
                      <a:lnTo>
                        <a:pt x="89" y="974"/>
                      </a:lnTo>
                      <a:lnTo>
                        <a:pt x="89" y="974"/>
                      </a:lnTo>
                      <a:lnTo>
                        <a:pt x="101" y="1012"/>
                      </a:lnTo>
                      <a:lnTo>
                        <a:pt x="101" y="1012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4" name="Freeform 8">
                  <a:extLst>
                    <a:ext uri="{FF2B5EF4-FFF2-40B4-BE49-F238E27FC236}">
                      <a16:creationId xmlns:a16="http://schemas.microsoft.com/office/drawing/2014/main" id="{A8AE6D6A-5FCF-DD57-4475-A8E33C8B73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9500" y="460375"/>
                  <a:ext cx="2509838" cy="1517650"/>
                </a:xfrm>
                <a:custGeom>
                  <a:avLst/>
                  <a:gdLst>
                    <a:gd name="T0" fmla="*/ 70 w 1581"/>
                    <a:gd name="T1" fmla="*/ 710 h 956"/>
                    <a:gd name="T2" fmla="*/ 106 w 1581"/>
                    <a:gd name="T3" fmla="*/ 744 h 956"/>
                    <a:gd name="T4" fmla="*/ 175 w 1581"/>
                    <a:gd name="T5" fmla="*/ 780 h 956"/>
                    <a:gd name="T6" fmla="*/ 237 w 1581"/>
                    <a:gd name="T7" fmla="*/ 811 h 956"/>
                    <a:gd name="T8" fmla="*/ 279 w 1581"/>
                    <a:gd name="T9" fmla="*/ 867 h 956"/>
                    <a:gd name="T10" fmla="*/ 283 w 1581"/>
                    <a:gd name="T11" fmla="*/ 905 h 956"/>
                    <a:gd name="T12" fmla="*/ 298 w 1581"/>
                    <a:gd name="T13" fmla="*/ 923 h 956"/>
                    <a:gd name="T14" fmla="*/ 340 w 1581"/>
                    <a:gd name="T15" fmla="*/ 939 h 956"/>
                    <a:gd name="T16" fmla="*/ 499 w 1581"/>
                    <a:gd name="T17" fmla="*/ 956 h 956"/>
                    <a:gd name="T18" fmla="*/ 527 w 1581"/>
                    <a:gd name="T19" fmla="*/ 951 h 956"/>
                    <a:gd name="T20" fmla="*/ 547 w 1581"/>
                    <a:gd name="T21" fmla="*/ 923 h 956"/>
                    <a:gd name="T22" fmla="*/ 571 w 1581"/>
                    <a:gd name="T23" fmla="*/ 885 h 956"/>
                    <a:gd name="T24" fmla="*/ 623 w 1581"/>
                    <a:gd name="T25" fmla="*/ 865 h 956"/>
                    <a:gd name="T26" fmla="*/ 640 w 1581"/>
                    <a:gd name="T27" fmla="*/ 863 h 956"/>
                    <a:gd name="T28" fmla="*/ 680 w 1581"/>
                    <a:gd name="T29" fmla="*/ 861 h 956"/>
                    <a:gd name="T30" fmla="*/ 706 w 1581"/>
                    <a:gd name="T31" fmla="*/ 833 h 956"/>
                    <a:gd name="T32" fmla="*/ 788 w 1581"/>
                    <a:gd name="T33" fmla="*/ 797 h 956"/>
                    <a:gd name="T34" fmla="*/ 953 w 1581"/>
                    <a:gd name="T35" fmla="*/ 742 h 956"/>
                    <a:gd name="T36" fmla="*/ 1112 w 1581"/>
                    <a:gd name="T37" fmla="*/ 696 h 956"/>
                    <a:gd name="T38" fmla="*/ 1141 w 1581"/>
                    <a:gd name="T39" fmla="*/ 670 h 956"/>
                    <a:gd name="T40" fmla="*/ 1279 w 1581"/>
                    <a:gd name="T41" fmla="*/ 632 h 956"/>
                    <a:gd name="T42" fmla="*/ 1332 w 1581"/>
                    <a:gd name="T43" fmla="*/ 619 h 956"/>
                    <a:gd name="T44" fmla="*/ 1473 w 1581"/>
                    <a:gd name="T45" fmla="*/ 487 h 956"/>
                    <a:gd name="T46" fmla="*/ 1575 w 1581"/>
                    <a:gd name="T47" fmla="*/ 382 h 956"/>
                    <a:gd name="T48" fmla="*/ 1581 w 1581"/>
                    <a:gd name="T49" fmla="*/ 340 h 956"/>
                    <a:gd name="T50" fmla="*/ 1549 w 1581"/>
                    <a:gd name="T51" fmla="*/ 306 h 956"/>
                    <a:gd name="T52" fmla="*/ 1525 w 1581"/>
                    <a:gd name="T53" fmla="*/ 245 h 956"/>
                    <a:gd name="T54" fmla="*/ 1509 w 1581"/>
                    <a:gd name="T55" fmla="*/ 207 h 956"/>
                    <a:gd name="T56" fmla="*/ 1473 w 1581"/>
                    <a:gd name="T57" fmla="*/ 141 h 956"/>
                    <a:gd name="T58" fmla="*/ 1479 w 1581"/>
                    <a:gd name="T59" fmla="*/ 94 h 956"/>
                    <a:gd name="T60" fmla="*/ 1549 w 1581"/>
                    <a:gd name="T61" fmla="*/ 20 h 956"/>
                    <a:gd name="T62" fmla="*/ 1364 w 1581"/>
                    <a:gd name="T63" fmla="*/ 38 h 956"/>
                    <a:gd name="T64" fmla="*/ 799 w 1581"/>
                    <a:gd name="T65" fmla="*/ 56 h 956"/>
                    <a:gd name="T66" fmla="*/ 766 w 1581"/>
                    <a:gd name="T67" fmla="*/ 56 h 956"/>
                    <a:gd name="T68" fmla="*/ 567 w 1581"/>
                    <a:gd name="T69" fmla="*/ 32 h 956"/>
                    <a:gd name="T70" fmla="*/ 277 w 1581"/>
                    <a:gd name="T71" fmla="*/ 0 h 956"/>
                    <a:gd name="T72" fmla="*/ 253 w 1581"/>
                    <a:gd name="T73" fmla="*/ 4 h 956"/>
                    <a:gd name="T74" fmla="*/ 229 w 1581"/>
                    <a:gd name="T75" fmla="*/ 30 h 956"/>
                    <a:gd name="T76" fmla="*/ 177 w 1581"/>
                    <a:gd name="T77" fmla="*/ 66 h 956"/>
                    <a:gd name="T78" fmla="*/ 110 w 1581"/>
                    <a:gd name="T79" fmla="*/ 80 h 956"/>
                    <a:gd name="T80" fmla="*/ 108 w 1581"/>
                    <a:gd name="T81" fmla="*/ 125 h 956"/>
                    <a:gd name="T82" fmla="*/ 90 w 1581"/>
                    <a:gd name="T83" fmla="*/ 171 h 956"/>
                    <a:gd name="T84" fmla="*/ 78 w 1581"/>
                    <a:gd name="T85" fmla="*/ 217 h 956"/>
                    <a:gd name="T86" fmla="*/ 114 w 1581"/>
                    <a:gd name="T87" fmla="*/ 281 h 956"/>
                    <a:gd name="T88" fmla="*/ 159 w 1581"/>
                    <a:gd name="T89" fmla="*/ 316 h 956"/>
                    <a:gd name="T90" fmla="*/ 193 w 1581"/>
                    <a:gd name="T91" fmla="*/ 320 h 956"/>
                    <a:gd name="T92" fmla="*/ 207 w 1581"/>
                    <a:gd name="T93" fmla="*/ 322 h 956"/>
                    <a:gd name="T94" fmla="*/ 241 w 1581"/>
                    <a:gd name="T95" fmla="*/ 366 h 956"/>
                    <a:gd name="T96" fmla="*/ 247 w 1581"/>
                    <a:gd name="T97" fmla="*/ 386 h 956"/>
                    <a:gd name="T98" fmla="*/ 237 w 1581"/>
                    <a:gd name="T99" fmla="*/ 414 h 956"/>
                    <a:gd name="T100" fmla="*/ 209 w 1581"/>
                    <a:gd name="T101" fmla="*/ 434 h 956"/>
                    <a:gd name="T102" fmla="*/ 165 w 1581"/>
                    <a:gd name="T103" fmla="*/ 456 h 956"/>
                    <a:gd name="T104" fmla="*/ 102 w 1581"/>
                    <a:gd name="T105" fmla="*/ 499 h 956"/>
                    <a:gd name="T106" fmla="*/ 34 w 1581"/>
                    <a:gd name="T107" fmla="*/ 569 h 956"/>
                    <a:gd name="T108" fmla="*/ 4 w 1581"/>
                    <a:gd name="T109" fmla="*/ 601 h 956"/>
                    <a:gd name="T110" fmla="*/ 18 w 1581"/>
                    <a:gd name="T111" fmla="*/ 617 h 956"/>
                    <a:gd name="T112" fmla="*/ 46 w 1581"/>
                    <a:gd name="T113" fmla="*/ 632 h 956"/>
                    <a:gd name="T114" fmla="*/ 66 w 1581"/>
                    <a:gd name="T115" fmla="*/ 676 h 9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581" h="956">
                      <a:moveTo>
                        <a:pt x="68" y="688"/>
                      </a:moveTo>
                      <a:lnTo>
                        <a:pt x="68" y="688"/>
                      </a:lnTo>
                      <a:lnTo>
                        <a:pt x="68" y="702"/>
                      </a:lnTo>
                      <a:lnTo>
                        <a:pt x="70" y="710"/>
                      </a:lnTo>
                      <a:lnTo>
                        <a:pt x="74" y="716"/>
                      </a:lnTo>
                      <a:lnTo>
                        <a:pt x="78" y="722"/>
                      </a:lnTo>
                      <a:lnTo>
                        <a:pt x="86" y="730"/>
                      </a:lnTo>
                      <a:lnTo>
                        <a:pt x="106" y="744"/>
                      </a:lnTo>
                      <a:lnTo>
                        <a:pt x="106" y="744"/>
                      </a:lnTo>
                      <a:lnTo>
                        <a:pt x="143" y="764"/>
                      </a:lnTo>
                      <a:lnTo>
                        <a:pt x="175" y="780"/>
                      </a:lnTo>
                      <a:lnTo>
                        <a:pt x="175" y="780"/>
                      </a:lnTo>
                      <a:lnTo>
                        <a:pt x="189" y="786"/>
                      </a:lnTo>
                      <a:lnTo>
                        <a:pt x="189" y="786"/>
                      </a:lnTo>
                      <a:lnTo>
                        <a:pt x="221" y="801"/>
                      </a:lnTo>
                      <a:lnTo>
                        <a:pt x="237" y="811"/>
                      </a:lnTo>
                      <a:lnTo>
                        <a:pt x="251" y="823"/>
                      </a:lnTo>
                      <a:lnTo>
                        <a:pt x="263" y="839"/>
                      </a:lnTo>
                      <a:lnTo>
                        <a:pt x="275" y="857"/>
                      </a:lnTo>
                      <a:lnTo>
                        <a:pt x="279" y="867"/>
                      </a:lnTo>
                      <a:lnTo>
                        <a:pt x="281" y="879"/>
                      </a:lnTo>
                      <a:lnTo>
                        <a:pt x="283" y="891"/>
                      </a:lnTo>
                      <a:lnTo>
                        <a:pt x="283" y="905"/>
                      </a:lnTo>
                      <a:lnTo>
                        <a:pt x="283" y="905"/>
                      </a:lnTo>
                      <a:lnTo>
                        <a:pt x="287" y="907"/>
                      </a:lnTo>
                      <a:lnTo>
                        <a:pt x="287" y="907"/>
                      </a:lnTo>
                      <a:lnTo>
                        <a:pt x="298" y="923"/>
                      </a:lnTo>
                      <a:lnTo>
                        <a:pt x="298" y="923"/>
                      </a:lnTo>
                      <a:lnTo>
                        <a:pt x="302" y="929"/>
                      </a:lnTo>
                      <a:lnTo>
                        <a:pt x="302" y="929"/>
                      </a:lnTo>
                      <a:lnTo>
                        <a:pt x="320" y="935"/>
                      </a:lnTo>
                      <a:lnTo>
                        <a:pt x="340" y="939"/>
                      </a:lnTo>
                      <a:lnTo>
                        <a:pt x="340" y="939"/>
                      </a:lnTo>
                      <a:lnTo>
                        <a:pt x="481" y="956"/>
                      </a:lnTo>
                      <a:lnTo>
                        <a:pt x="481" y="956"/>
                      </a:lnTo>
                      <a:lnTo>
                        <a:pt x="499" y="956"/>
                      </a:lnTo>
                      <a:lnTo>
                        <a:pt x="499" y="956"/>
                      </a:lnTo>
                      <a:lnTo>
                        <a:pt x="513" y="956"/>
                      </a:lnTo>
                      <a:lnTo>
                        <a:pt x="521" y="953"/>
                      </a:lnTo>
                      <a:lnTo>
                        <a:pt x="527" y="951"/>
                      </a:lnTo>
                      <a:lnTo>
                        <a:pt x="533" y="945"/>
                      </a:lnTo>
                      <a:lnTo>
                        <a:pt x="537" y="939"/>
                      </a:lnTo>
                      <a:lnTo>
                        <a:pt x="543" y="933"/>
                      </a:lnTo>
                      <a:lnTo>
                        <a:pt x="547" y="923"/>
                      </a:lnTo>
                      <a:lnTo>
                        <a:pt x="547" y="923"/>
                      </a:lnTo>
                      <a:lnTo>
                        <a:pt x="553" y="907"/>
                      </a:lnTo>
                      <a:lnTo>
                        <a:pt x="561" y="895"/>
                      </a:lnTo>
                      <a:lnTo>
                        <a:pt x="571" y="885"/>
                      </a:lnTo>
                      <a:lnTo>
                        <a:pt x="581" y="877"/>
                      </a:lnTo>
                      <a:lnTo>
                        <a:pt x="595" y="871"/>
                      </a:lnTo>
                      <a:lnTo>
                        <a:pt x="609" y="867"/>
                      </a:lnTo>
                      <a:lnTo>
                        <a:pt x="623" y="865"/>
                      </a:lnTo>
                      <a:lnTo>
                        <a:pt x="638" y="863"/>
                      </a:lnTo>
                      <a:lnTo>
                        <a:pt x="638" y="863"/>
                      </a:lnTo>
                      <a:lnTo>
                        <a:pt x="640" y="863"/>
                      </a:lnTo>
                      <a:lnTo>
                        <a:pt x="640" y="863"/>
                      </a:lnTo>
                      <a:lnTo>
                        <a:pt x="652" y="863"/>
                      </a:lnTo>
                      <a:lnTo>
                        <a:pt x="652" y="863"/>
                      </a:lnTo>
                      <a:lnTo>
                        <a:pt x="672" y="863"/>
                      </a:lnTo>
                      <a:lnTo>
                        <a:pt x="680" y="861"/>
                      </a:lnTo>
                      <a:lnTo>
                        <a:pt x="684" y="857"/>
                      </a:lnTo>
                      <a:lnTo>
                        <a:pt x="684" y="857"/>
                      </a:lnTo>
                      <a:lnTo>
                        <a:pt x="694" y="843"/>
                      </a:lnTo>
                      <a:lnTo>
                        <a:pt x="706" y="833"/>
                      </a:lnTo>
                      <a:lnTo>
                        <a:pt x="718" y="823"/>
                      </a:lnTo>
                      <a:lnTo>
                        <a:pt x="730" y="817"/>
                      </a:lnTo>
                      <a:lnTo>
                        <a:pt x="758" y="807"/>
                      </a:lnTo>
                      <a:lnTo>
                        <a:pt x="788" y="797"/>
                      </a:lnTo>
                      <a:lnTo>
                        <a:pt x="788" y="797"/>
                      </a:lnTo>
                      <a:lnTo>
                        <a:pt x="843" y="780"/>
                      </a:lnTo>
                      <a:lnTo>
                        <a:pt x="899" y="762"/>
                      </a:lnTo>
                      <a:lnTo>
                        <a:pt x="953" y="742"/>
                      </a:lnTo>
                      <a:lnTo>
                        <a:pt x="1008" y="724"/>
                      </a:lnTo>
                      <a:lnTo>
                        <a:pt x="1008" y="724"/>
                      </a:lnTo>
                      <a:lnTo>
                        <a:pt x="1060" y="708"/>
                      </a:lnTo>
                      <a:lnTo>
                        <a:pt x="1112" y="696"/>
                      </a:lnTo>
                      <a:lnTo>
                        <a:pt x="1112" y="696"/>
                      </a:lnTo>
                      <a:lnTo>
                        <a:pt x="1122" y="684"/>
                      </a:lnTo>
                      <a:lnTo>
                        <a:pt x="1131" y="676"/>
                      </a:lnTo>
                      <a:lnTo>
                        <a:pt x="1141" y="670"/>
                      </a:lnTo>
                      <a:lnTo>
                        <a:pt x="1153" y="664"/>
                      </a:lnTo>
                      <a:lnTo>
                        <a:pt x="1153" y="664"/>
                      </a:lnTo>
                      <a:lnTo>
                        <a:pt x="1215" y="648"/>
                      </a:lnTo>
                      <a:lnTo>
                        <a:pt x="1279" y="632"/>
                      </a:lnTo>
                      <a:lnTo>
                        <a:pt x="1279" y="632"/>
                      </a:lnTo>
                      <a:lnTo>
                        <a:pt x="1330" y="621"/>
                      </a:lnTo>
                      <a:lnTo>
                        <a:pt x="1330" y="621"/>
                      </a:lnTo>
                      <a:lnTo>
                        <a:pt x="1332" y="619"/>
                      </a:lnTo>
                      <a:lnTo>
                        <a:pt x="1332" y="619"/>
                      </a:lnTo>
                      <a:lnTo>
                        <a:pt x="1376" y="577"/>
                      </a:lnTo>
                      <a:lnTo>
                        <a:pt x="1376" y="577"/>
                      </a:lnTo>
                      <a:lnTo>
                        <a:pt x="1473" y="487"/>
                      </a:lnTo>
                      <a:lnTo>
                        <a:pt x="1569" y="394"/>
                      </a:lnTo>
                      <a:lnTo>
                        <a:pt x="1569" y="394"/>
                      </a:lnTo>
                      <a:lnTo>
                        <a:pt x="1571" y="390"/>
                      </a:lnTo>
                      <a:lnTo>
                        <a:pt x="1575" y="382"/>
                      </a:lnTo>
                      <a:lnTo>
                        <a:pt x="1577" y="370"/>
                      </a:lnTo>
                      <a:lnTo>
                        <a:pt x="1581" y="350"/>
                      </a:lnTo>
                      <a:lnTo>
                        <a:pt x="1581" y="350"/>
                      </a:lnTo>
                      <a:lnTo>
                        <a:pt x="1581" y="340"/>
                      </a:lnTo>
                      <a:lnTo>
                        <a:pt x="1581" y="340"/>
                      </a:lnTo>
                      <a:lnTo>
                        <a:pt x="1569" y="330"/>
                      </a:lnTo>
                      <a:lnTo>
                        <a:pt x="1557" y="318"/>
                      </a:lnTo>
                      <a:lnTo>
                        <a:pt x="1549" y="306"/>
                      </a:lnTo>
                      <a:lnTo>
                        <a:pt x="1543" y="294"/>
                      </a:lnTo>
                      <a:lnTo>
                        <a:pt x="1533" y="271"/>
                      </a:lnTo>
                      <a:lnTo>
                        <a:pt x="1525" y="245"/>
                      </a:lnTo>
                      <a:lnTo>
                        <a:pt x="1525" y="245"/>
                      </a:lnTo>
                      <a:lnTo>
                        <a:pt x="1523" y="237"/>
                      </a:lnTo>
                      <a:lnTo>
                        <a:pt x="1523" y="237"/>
                      </a:lnTo>
                      <a:lnTo>
                        <a:pt x="1517" y="223"/>
                      </a:lnTo>
                      <a:lnTo>
                        <a:pt x="1509" y="207"/>
                      </a:lnTo>
                      <a:lnTo>
                        <a:pt x="1491" y="175"/>
                      </a:lnTo>
                      <a:lnTo>
                        <a:pt x="1491" y="175"/>
                      </a:lnTo>
                      <a:lnTo>
                        <a:pt x="1473" y="141"/>
                      </a:lnTo>
                      <a:lnTo>
                        <a:pt x="1473" y="141"/>
                      </a:lnTo>
                      <a:lnTo>
                        <a:pt x="1469" y="129"/>
                      </a:lnTo>
                      <a:lnTo>
                        <a:pt x="1469" y="118"/>
                      </a:lnTo>
                      <a:lnTo>
                        <a:pt x="1473" y="106"/>
                      </a:lnTo>
                      <a:lnTo>
                        <a:pt x="1479" y="94"/>
                      </a:lnTo>
                      <a:lnTo>
                        <a:pt x="1479" y="94"/>
                      </a:lnTo>
                      <a:lnTo>
                        <a:pt x="1507" y="64"/>
                      </a:lnTo>
                      <a:lnTo>
                        <a:pt x="1507" y="64"/>
                      </a:lnTo>
                      <a:lnTo>
                        <a:pt x="1549" y="20"/>
                      </a:lnTo>
                      <a:lnTo>
                        <a:pt x="1549" y="20"/>
                      </a:lnTo>
                      <a:lnTo>
                        <a:pt x="1456" y="30"/>
                      </a:lnTo>
                      <a:lnTo>
                        <a:pt x="1410" y="34"/>
                      </a:lnTo>
                      <a:lnTo>
                        <a:pt x="1364" y="38"/>
                      </a:lnTo>
                      <a:lnTo>
                        <a:pt x="1364" y="38"/>
                      </a:lnTo>
                      <a:lnTo>
                        <a:pt x="1082" y="50"/>
                      </a:lnTo>
                      <a:lnTo>
                        <a:pt x="941" y="54"/>
                      </a:lnTo>
                      <a:lnTo>
                        <a:pt x="799" y="56"/>
                      </a:lnTo>
                      <a:lnTo>
                        <a:pt x="799" y="56"/>
                      </a:lnTo>
                      <a:lnTo>
                        <a:pt x="793" y="56"/>
                      </a:lnTo>
                      <a:lnTo>
                        <a:pt x="793" y="56"/>
                      </a:lnTo>
                      <a:lnTo>
                        <a:pt x="766" y="56"/>
                      </a:lnTo>
                      <a:lnTo>
                        <a:pt x="736" y="54"/>
                      </a:lnTo>
                      <a:lnTo>
                        <a:pt x="680" y="48"/>
                      </a:lnTo>
                      <a:lnTo>
                        <a:pt x="623" y="40"/>
                      </a:lnTo>
                      <a:lnTo>
                        <a:pt x="567" y="32"/>
                      </a:lnTo>
                      <a:lnTo>
                        <a:pt x="567" y="32"/>
                      </a:lnTo>
                      <a:lnTo>
                        <a:pt x="422" y="16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265" y="2"/>
                      </a:lnTo>
                      <a:lnTo>
                        <a:pt x="253" y="4"/>
                      </a:lnTo>
                      <a:lnTo>
                        <a:pt x="245" y="10"/>
                      </a:lnTo>
                      <a:lnTo>
                        <a:pt x="239" y="16"/>
                      </a:lnTo>
                      <a:lnTo>
                        <a:pt x="239" y="16"/>
                      </a:lnTo>
                      <a:lnTo>
                        <a:pt x="229" y="30"/>
                      </a:lnTo>
                      <a:lnTo>
                        <a:pt x="217" y="42"/>
                      </a:lnTo>
                      <a:lnTo>
                        <a:pt x="205" y="52"/>
                      </a:lnTo>
                      <a:lnTo>
                        <a:pt x="191" y="60"/>
                      </a:lnTo>
                      <a:lnTo>
                        <a:pt x="177" y="66"/>
                      </a:lnTo>
                      <a:lnTo>
                        <a:pt x="163" y="70"/>
                      </a:lnTo>
                      <a:lnTo>
                        <a:pt x="131" y="78"/>
                      </a:lnTo>
                      <a:lnTo>
                        <a:pt x="131" y="78"/>
                      </a:lnTo>
                      <a:lnTo>
                        <a:pt x="110" y="80"/>
                      </a:lnTo>
                      <a:lnTo>
                        <a:pt x="110" y="80"/>
                      </a:lnTo>
                      <a:lnTo>
                        <a:pt x="112" y="96"/>
                      </a:lnTo>
                      <a:lnTo>
                        <a:pt x="112" y="110"/>
                      </a:lnTo>
                      <a:lnTo>
                        <a:pt x="108" y="125"/>
                      </a:lnTo>
                      <a:lnTo>
                        <a:pt x="104" y="141"/>
                      </a:lnTo>
                      <a:lnTo>
                        <a:pt x="104" y="141"/>
                      </a:lnTo>
                      <a:lnTo>
                        <a:pt x="90" y="171"/>
                      </a:lnTo>
                      <a:lnTo>
                        <a:pt x="90" y="171"/>
                      </a:lnTo>
                      <a:lnTo>
                        <a:pt x="80" y="193"/>
                      </a:lnTo>
                      <a:lnTo>
                        <a:pt x="80" y="193"/>
                      </a:lnTo>
                      <a:lnTo>
                        <a:pt x="78" y="205"/>
                      </a:lnTo>
                      <a:lnTo>
                        <a:pt x="78" y="217"/>
                      </a:lnTo>
                      <a:lnTo>
                        <a:pt x="82" y="229"/>
                      </a:lnTo>
                      <a:lnTo>
                        <a:pt x="90" y="247"/>
                      </a:lnTo>
                      <a:lnTo>
                        <a:pt x="90" y="247"/>
                      </a:lnTo>
                      <a:lnTo>
                        <a:pt x="114" y="281"/>
                      </a:lnTo>
                      <a:lnTo>
                        <a:pt x="124" y="292"/>
                      </a:lnTo>
                      <a:lnTo>
                        <a:pt x="135" y="302"/>
                      </a:lnTo>
                      <a:lnTo>
                        <a:pt x="147" y="310"/>
                      </a:lnTo>
                      <a:lnTo>
                        <a:pt x="159" y="316"/>
                      </a:lnTo>
                      <a:lnTo>
                        <a:pt x="173" y="320"/>
                      </a:lnTo>
                      <a:lnTo>
                        <a:pt x="189" y="320"/>
                      </a:lnTo>
                      <a:lnTo>
                        <a:pt x="189" y="320"/>
                      </a:lnTo>
                      <a:lnTo>
                        <a:pt x="193" y="320"/>
                      </a:lnTo>
                      <a:lnTo>
                        <a:pt x="193" y="320"/>
                      </a:lnTo>
                      <a:lnTo>
                        <a:pt x="195" y="320"/>
                      </a:lnTo>
                      <a:lnTo>
                        <a:pt x="195" y="320"/>
                      </a:lnTo>
                      <a:lnTo>
                        <a:pt x="207" y="322"/>
                      </a:lnTo>
                      <a:lnTo>
                        <a:pt x="217" y="328"/>
                      </a:lnTo>
                      <a:lnTo>
                        <a:pt x="225" y="336"/>
                      </a:lnTo>
                      <a:lnTo>
                        <a:pt x="233" y="346"/>
                      </a:lnTo>
                      <a:lnTo>
                        <a:pt x="241" y="366"/>
                      </a:lnTo>
                      <a:lnTo>
                        <a:pt x="243" y="372"/>
                      </a:lnTo>
                      <a:lnTo>
                        <a:pt x="243" y="372"/>
                      </a:lnTo>
                      <a:lnTo>
                        <a:pt x="245" y="380"/>
                      </a:lnTo>
                      <a:lnTo>
                        <a:pt x="247" y="386"/>
                      </a:lnTo>
                      <a:lnTo>
                        <a:pt x="245" y="394"/>
                      </a:lnTo>
                      <a:lnTo>
                        <a:pt x="243" y="402"/>
                      </a:lnTo>
                      <a:lnTo>
                        <a:pt x="241" y="408"/>
                      </a:lnTo>
                      <a:lnTo>
                        <a:pt x="237" y="414"/>
                      </a:lnTo>
                      <a:lnTo>
                        <a:pt x="231" y="420"/>
                      </a:lnTo>
                      <a:lnTo>
                        <a:pt x="225" y="424"/>
                      </a:lnTo>
                      <a:lnTo>
                        <a:pt x="225" y="424"/>
                      </a:lnTo>
                      <a:lnTo>
                        <a:pt x="209" y="434"/>
                      </a:lnTo>
                      <a:lnTo>
                        <a:pt x="209" y="434"/>
                      </a:lnTo>
                      <a:lnTo>
                        <a:pt x="187" y="446"/>
                      </a:lnTo>
                      <a:lnTo>
                        <a:pt x="165" y="456"/>
                      </a:lnTo>
                      <a:lnTo>
                        <a:pt x="165" y="456"/>
                      </a:lnTo>
                      <a:lnTo>
                        <a:pt x="153" y="461"/>
                      </a:lnTo>
                      <a:lnTo>
                        <a:pt x="141" y="467"/>
                      </a:lnTo>
                      <a:lnTo>
                        <a:pt x="122" y="481"/>
                      </a:lnTo>
                      <a:lnTo>
                        <a:pt x="102" y="499"/>
                      </a:lnTo>
                      <a:lnTo>
                        <a:pt x="84" y="519"/>
                      </a:lnTo>
                      <a:lnTo>
                        <a:pt x="84" y="519"/>
                      </a:lnTo>
                      <a:lnTo>
                        <a:pt x="52" y="553"/>
                      </a:lnTo>
                      <a:lnTo>
                        <a:pt x="34" y="569"/>
                      </a:lnTo>
                      <a:lnTo>
                        <a:pt x="14" y="583"/>
                      </a:lnTo>
                      <a:lnTo>
                        <a:pt x="14" y="583"/>
                      </a:lnTo>
                      <a:lnTo>
                        <a:pt x="8" y="589"/>
                      </a:lnTo>
                      <a:lnTo>
                        <a:pt x="4" y="601"/>
                      </a:lnTo>
                      <a:lnTo>
                        <a:pt x="4" y="601"/>
                      </a:lnTo>
                      <a:lnTo>
                        <a:pt x="0" y="613"/>
                      </a:lnTo>
                      <a:lnTo>
                        <a:pt x="0" y="613"/>
                      </a:lnTo>
                      <a:lnTo>
                        <a:pt x="18" y="617"/>
                      </a:lnTo>
                      <a:lnTo>
                        <a:pt x="26" y="621"/>
                      </a:lnTo>
                      <a:lnTo>
                        <a:pt x="36" y="624"/>
                      </a:lnTo>
                      <a:lnTo>
                        <a:pt x="36" y="624"/>
                      </a:lnTo>
                      <a:lnTo>
                        <a:pt x="46" y="632"/>
                      </a:lnTo>
                      <a:lnTo>
                        <a:pt x="56" y="644"/>
                      </a:lnTo>
                      <a:lnTo>
                        <a:pt x="62" y="654"/>
                      </a:lnTo>
                      <a:lnTo>
                        <a:pt x="64" y="664"/>
                      </a:lnTo>
                      <a:lnTo>
                        <a:pt x="66" y="676"/>
                      </a:lnTo>
                      <a:lnTo>
                        <a:pt x="68" y="688"/>
                      </a:lnTo>
                      <a:lnTo>
                        <a:pt x="68" y="68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5" name="Freeform 9">
                  <a:extLst>
                    <a:ext uri="{FF2B5EF4-FFF2-40B4-BE49-F238E27FC236}">
                      <a16:creationId xmlns:a16="http://schemas.microsoft.com/office/drawing/2014/main" id="{11F2A1BC-C9CD-8CF1-E6E2-32EB208056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0" y="306388"/>
                  <a:ext cx="1993900" cy="2146300"/>
                </a:xfrm>
                <a:custGeom>
                  <a:avLst/>
                  <a:gdLst>
                    <a:gd name="T0" fmla="*/ 1048 w 1256"/>
                    <a:gd name="T1" fmla="*/ 996 h 1352"/>
                    <a:gd name="T2" fmla="*/ 1153 w 1256"/>
                    <a:gd name="T3" fmla="*/ 914 h 1352"/>
                    <a:gd name="T4" fmla="*/ 1056 w 1256"/>
                    <a:gd name="T5" fmla="*/ 807 h 1352"/>
                    <a:gd name="T6" fmla="*/ 1125 w 1256"/>
                    <a:gd name="T7" fmla="*/ 795 h 1352"/>
                    <a:gd name="T8" fmla="*/ 1179 w 1256"/>
                    <a:gd name="T9" fmla="*/ 763 h 1352"/>
                    <a:gd name="T10" fmla="*/ 1201 w 1256"/>
                    <a:gd name="T11" fmla="*/ 714 h 1352"/>
                    <a:gd name="T12" fmla="*/ 1215 w 1256"/>
                    <a:gd name="T13" fmla="*/ 616 h 1352"/>
                    <a:gd name="T14" fmla="*/ 1233 w 1256"/>
                    <a:gd name="T15" fmla="*/ 539 h 1352"/>
                    <a:gd name="T16" fmla="*/ 1252 w 1256"/>
                    <a:gd name="T17" fmla="*/ 507 h 1352"/>
                    <a:gd name="T18" fmla="*/ 1256 w 1256"/>
                    <a:gd name="T19" fmla="*/ 475 h 1352"/>
                    <a:gd name="T20" fmla="*/ 1245 w 1256"/>
                    <a:gd name="T21" fmla="*/ 453 h 1352"/>
                    <a:gd name="T22" fmla="*/ 1213 w 1256"/>
                    <a:gd name="T23" fmla="*/ 401 h 1352"/>
                    <a:gd name="T24" fmla="*/ 1211 w 1256"/>
                    <a:gd name="T25" fmla="*/ 372 h 1352"/>
                    <a:gd name="T26" fmla="*/ 1209 w 1256"/>
                    <a:gd name="T27" fmla="*/ 326 h 1352"/>
                    <a:gd name="T28" fmla="*/ 1181 w 1256"/>
                    <a:gd name="T29" fmla="*/ 286 h 1352"/>
                    <a:gd name="T30" fmla="*/ 1177 w 1256"/>
                    <a:gd name="T31" fmla="*/ 240 h 1352"/>
                    <a:gd name="T32" fmla="*/ 1181 w 1256"/>
                    <a:gd name="T33" fmla="*/ 232 h 1352"/>
                    <a:gd name="T34" fmla="*/ 1207 w 1256"/>
                    <a:gd name="T35" fmla="*/ 209 h 1352"/>
                    <a:gd name="T36" fmla="*/ 1227 w 1256"/>
                    <a:gd name="T37" fmla="*/ 191 h 1352"/>
                    <a:gd name="T38" fmla="*/ 1225 w 1256"/>
                    <a:gd name="T39" fmla="*/ 139 h 1352"/>
                    <a:gd name="T40" fmla="*/ 1199 w 1256"/>
                    <a:gd name="T41" fmla="*/ 2 h 1352"/>
                    <a:gd name="T42" fmla="*/ 1189 w 1256"/>
                    <a:gd name="T43" fmla="*/ 0 h 1352"/>
                    <a:gd name="T44" fmla="*/ 1139 w 1256"/>
                    <a:gd name="T45" fmla="*/ 26 h 1352"/>
                    <a:gd name="T46" fmla="*/ 1078 w 1256"/>
                    <a:gd name="T47" fmla="*/ 81 h 1352"/>
                    <a:gd name="T48" fmla="*/ 1012 w 1256"/>
                    <a:gd name="T49" fmla="*/ 151 h 1352"/>
                    <a:gd name="T50" fmla="*/ 901 w 1256"/>
                    <a:gd name="T51" fmla="*/ 205 h 1352"/>
                    <a:gd name="T52" fmla="*/ 793 w 1256"/>
                    <a:gd name="T53" fmla="*/ 224 h 1352"/>
                    <a:gd name="T54" fmla="*/ 714 w 1256"/>
                    <a:gd name="T55" fmla="*/ 250 h 1352"/>
                    <a:gd name="T56" fmla="*/ 602 w 1256"/>
                    <a:gd name="T57" fmla="*/ 286 h 1352"/>
                    <a:gd name="T58" fmla="*/ 423 w 1256"/>
                    <a:gd name="T59" fmla="*/ 334 h 1352"/>
                    <a:gd name="T60" fmla="*/ 127 w 1256"/>
                    <a:gd name="T61" fmla="*/ 433 h 1352"/>
                    <a:gd name="T62" fmla="*/ 87 w 1256"/>
                    <a:gd name="T63" fmla="*/ 471 h 1352"/>
                    <a:gd name="T64" fmla="*/ 83 w 1256"/>
                    <a:gd name="T65" fmla="*/ 533 h 1352"/>
                    <a:gd name="T66" fmla="*/ 153 w 1256"/>
                    <a:gd name="T67" fmla="*/ 863 h 1352"/>
                    <a:gd name="T68" fmla="*/ 153 w 1256"/>
                    <a:gd name="T69" fmla="*/ 916 h 1352"/>
                    <a:gd name="T70" fmla="*/ 101 w 1256"/>
                    <a:gd name="T71" fmla="*/ 1032 h 1352"/>
                    <a:gd name="T72" fmla="*/ 32 w 1256"/>
                    <a:gd name="T73" fmla="*/ 1121 h 1352"/>
                    <a:gd name="T74" fmla="*/ 8 w 1256"/>
                    <a:gd name="T75" fmla="*/ 1147 h 1352"/>
                    <a:gd name="T76" fmla="*/ 0 w 1256"/>
                    <a:gd name="T77" fmla="*/ 1183 h 1352"/>
                    <a:gd name="T78" fmla="*/ 6 w 1256"/>
                    <a:gd name="T79" fmla="*/ 1203 h 1352"/>
                    <a:gd name="T80" fmla="*/ 183 w 1256"/>
                    <a:gd name="T81" fmla="*/ 1352 h 1352"/>
                    <a:gd name="T82" fmla="*/ 221 w 1256"/>
                    <a:gd name="T83" fmla="*/ 1336 h 1352"/>
                    <a:gd name="T84" fmla="*/ 249 w 1256"/>
                    <a:gd name="T85" fmla="*/ 1324 h 1352"/>
                    <a:gd name="T86" fmla="*/ 270 w 1256"/>
                    <a:gd name="T87" fmla="*/ 1280 h 1352"/>
                    <a:gd name="T88" fmla="*/ 318 w 1256"/>
                    <a:gd name="T89" fmla="*/ 1211 h 1352"/>
                    <a:gd name="T90" fmla="*/ 340 w 1256"/>
                    <a:gd name="T91" fmla="*/ 1187 h 1352"/>
                    <a:gd name="T92" fmla="*/ 382 w 1256"/>
                    <a:gd name="T93" fmla="*/ 1173 h 1352"/>
                    <a:gd name="T94" fmla="*/ 421 w 1256"/>
                    <a:gd name="T95" fmla="*/ 1187 h 1352"/>
                    <a:gd name="T96" fmla="*/ 451 w 1256"/>
                    <a:gd name="T97" fmla="*/ 1187 h 1352"/>
                    <a:gd name="T98" fmla="*/ 507 w 1256"/>
                    <a:gd name="T99" fmla="*/ 1153 h 1352"/>
                    <a:gd name="T100" fmla="*/ 584 w 1256"/>
                    <a:gd name="T101" fmla="*/ 1105 h 1352"/>
                    <a:gd name="T102" fmla="*/ 716 w 1256"/>
                    <a:gd name="T103" fmla="*/ 1061 h 1352"/>
                    <a:gd name="T104" fmla="*/ 763 w 1256"/>
                    <a:gd name="T105" fmla="*/ 1057 h 1352"/>
                    <a:gd name="T106" fmla="*/ 777 w 1256"/>
                    <a:gd name="T107" fmla="*/ 1022 h 1352"/>
                    <a:gd name="T108" fmla="*/ 795 w 1256"/>
                    <a:gd name="T109" fmla="*/ 1002 h 1352"/>
                    <a:gd name="T110" fmla="*/ 817 w 1256"/>
                    <a:gd name="T111" fmla="*/ 988 h 1352"/>
                    <a:gd name="T112" fmla="*/ 829 w 1256"/>
                    <a:gd name="T113" fmla="*/ 988 h 1352"/>
                    <a:gd name="T114" fmla="*/ 861 w 1256"/>
                    <a:gd name="T115" fmla="*/ 1008 h 1352"/>
                    <a:gd name="T116" fmla="*/ 871 w 1256"/>
                    <a:gd name="T117" fmla="*/ 1020 h 1352"/>
                    <a:gd name="T118" fmla="*/ 883 w 1256"/>
                    <a:gd name="T119" fmla="*/ 1061 h 1352"/>
                    <a:gd name="T120" fmla="*/ 891 w 1256"/>
                    <a:gd name="T121" fmla="*/ 1103 h 1352"/>
                    <a:gd name="T122" fmla="*/ 940 w 1256"/>
                    <a:gd name="T123" fmla="*/ 1091 h 1352"/>
                    <a:gd name="T124" fmla="*/ 1002 w 1256"/>
                    <a:gd name="T125" fmla="*/ 1048 h 1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56" h="1352">
                      <a:moveTo>
                        <a:pt x="1014" y="1034"/>
                      </a:moveTo>
                      <a:lnTo>
                        <a:pt x="1014" y="1034"/>
                      </a:lnTo>
                      <a:lnTo>
                        <a:pt x="1030" y="1012"/>
                      </a:lnTo>
                      <a:lnTo>
                        <a:pt x="1048" y="996"/>
                      </a:lnTo>
                      <a:lnTo>
                        <a:pt x="1048" y="996"/>
                      </a:lnTo>
                      <a:lnTo>
                        <a:pt x="1099" y="954"/>
                      </a:lnTo>
                      <a:lnTo>
                        <a:pt x="1153" y="914"/>
                      </a:lnTo>
                      <a:lnTo>
                        <a:pt x="1153" y="914"/>
                      </a:lnTo>
                      <a:lnTo>
                        <a:pt x="1050" y="825"/>
                      </a:lnTo>
                      <a:lnTo>
                        <a:pt x="1050" y="825"/>
                      </a:lnTo>
                      <a:lnTo>
                        <a:pt x="1056" y="807"/>
                      </a:lnTo>
                      <a:lnTo>
                        <a:pt x="1056" y="807"/>
                      </a:lnTo>
                      <a:lnTo>
                        <a:pt x="1081" y="801"/>
                      </a:lnTo>
                      <a:lnTo>
                        <a:pt x="1105" y="797"/>
                      </a:lnTo>
                      <a:lnTo>
                        <a:pt x="1105" y="797"/>
                      </a:lnTo>
                      <a:lnTo>
                        <a:pt x="1125" y="795"/>
                      </a:lnTo>
                      <a:lnTo>
                        <a:pt x="1141" y="789"/>
                      </a:lnTo>
                      <a:lnTo>
                        <a:pt x="1157" y="783"/>
                      </a:lnTo>
                      <a:lnTo>
                        <a:pt x="1169" y="773"/>
                      </a:lnTo>
                      <a:lnTo>
                        <a:pt x="1179" y="763"/>
                      </a:lnTo>
                      <a:lnTo>
                        <a:pt x="1189" y="749"/>
                      </a:lnTo>
                      <a:lnTo>
                        <a:pt x="1195" y="733"/>
                      </a:lnTo>
                      <a:lnTo>
                        <a:pt x="1201" y="714"/>
                      </a:lnTo>
                      <a:lnTo>
                        <a:pt x="1201" y="714"/>
                      </a:lnTo>
                      <a:lnTo>
                        <a:pt x="1217" y="656"/>
                      </a:lnTo>
                      <a:lnTo>
                        <a:pt x="1217" y="656"/>
                      </a:lnTo>
                      <a:lnTo>
                        <a:pt x="1215" y="636"/>
                      </a:lnTo>
                      <a:lnTo>
                        <a:pt x="1215" y="616"/>
                      </a:lnTo>
                      <a:lnTo>
                        <a:pt x="1217" y="594"/>
                      </a:lnTo>
                      <a:lnTo>
                        <a:pt x="1221" y="574"/>
                      </a:lnTo>
                      <a:lnTo>
                        <a:pt x="1227" y="555"/>
                      </a:lnTo>
                      <a:lnTo>
                        <a:pt x="1233" y="539"/>
                      </a:lnTo>
                      <a:lnTo>
                        <a:pt x="1241" y="523"/>
                      </a:lnTo>
                      <a:lnTo>
                        <a:pt x="1248" y="513"/>
                      </a:lnTo>
                      <a:lnTo>
                        <a:pt x="1248" y="513"/>
                      </a:lnTo>
                      <a:lnTo>
                        <a:pt x="1252" y="507"/>
                      </a:lnTo>
                      <a:lnTo>
                        <a:pt x="1256" y="499"/>
                      </a:lnTo>
                      <a:lnTo>
                        <a:pt x="1256" y="491"/>
                      </a:lnTo>
                      <a:lnTo>
                        <a:pt x="1256" y="483"/>
                      </a:lnTo>
                      <a:lnTo>
                        <a:pt x="1256" y="475"/>
                      </a:lnTo>
                      <a:lnTo>
                        <a:pt x="1254" y="467"/>
                      </a:lnTo>
                      <a:lnTo>
                        <a:pt x="1250" y="461"/>
                      </a:lnTo>
                      <a:lnTo>
                        <a:pt x="1245" y="453"/>
                      </a:lnTo>
                      <a:lnTo>
                        <a:pt x="1245" y="453"/>
                      </a:lnTo>
                      <a:lnTo>
                        <a:pt x="1233" y="439"/>
                      </a:lnTo>
                      <a:lnTo>
                        <a:pt x="1221" y="421"/>
                      </a:lnTo>
                      <a:lnTo>
                        <a:pt x="1217" y="411"/>
                      </a:lnTo>
                      <a:lnTo>
                        <a:pt x="1213" y="401"/>
                      </a:lnTo>
                      <a:lnTo>
                        <a:pt x="1211" y="389"/>
                      </a:lnTo>
                      <a:lnTo>
                        <a:pt x="1211" y="378"/>
                      </a:lnTo>
                      <a:lnTo>
                        <a:pt x="1211" y="372"/>
                      </a:lnTo>
                      <a:lnTo>
                        <a:pt x="1211" y="372"/>
                      </a:lnTo>
                      <a:lnTo>
                        <a:pt x="1211" y="342"/>
                      </a:lnTo>
                      <a:lnTo>
                        <a:pt x="1211" y="332"/>
                      </a:lnTo>
                      <a:lnTo>
                        <a:pt x="1209" y="326"/>
                      </a:lnTo>
                      <a:lnTo>
                        <a:pt x="1209" y="326"/>
                      </a:lnTo>
                      <a:lnTo>
                        <a:pt x="1205" y="320"/>
                      </a:lnTo>
                      <a:lnTo>
                        <a:pt x="1199" y="310"/>
                      </a:lnTo>
                      <a:lnTo>
                        <a:pt x="1181" y="286"/>
                      </a:lnTo>
                      <a:lnTo>
                        <a:pt x="1181" y="286"/>
                      </a:lnTo>
                      <a:lnTo>
                        <a:pt x="1173" y="276"/>
                      </a:lnTo>
                      <a:lnTo>
                        <a:pt x="1171" y="264"/>
                      </a:lnTo>
                      <a:lnTo>
                        <a:pt x="1171" y="252"/>
                      </a:lnTo>
                      <a:lnTo>
                        <a:pt x="1177" y="240"/>
                      </a:lnTo>
                      <a:lnTo>
                        <a:pt x="1177" y="240"/>
                      </a:lnTo>
                      <a:lnTo>
                        <a:pt x="1177" y="238"/>
                      </a:lnTo>
                      <a:lnTo>
                        <a:pt x="1177" y="238"/>
                      </a:lnTo>
                      <a:lnTo>
                        <a:pt x="1181" y="232"/>
                      </a:lnTo>
                      <a:lnTo>
                        <a:pt x="1185" y="222"/>
                      </a:lnTo>
                      <a:lnTo>
                        <a:pt x="1195" y="215"/>
                      </a:lnTo>
                      <a:lnTo>
                        <a:pt x="1207" y="209"/>
                      </a:lnTo>
                      <a:lnTo>
                        <a:pt x="1207" y="209"/>
                      </a:lnTo>
                      <a:lnTo>
                        <a:pt x="1215" y="205"/>
                      </a:lnTo>
                      <a:lnTo>
                        <a:pt x="1221" y="201"/>
                      </a:lnTo>
                      <a:lnTo>
                        <a:pt x="1225" y="197"/>
                      </a:lnTo>
                      <a:lnTo>
                        <a:pt x="1227" y="191"/>
                      </a:lnTo>
                      <a:lnTo>
                        <a:pt x="1229" y="181"/>
                      </a:lnTo>
                      <a:lnTo>
                        <a:pt x="1229" y="171"/>
                      </a:lnTo>
                      <a:lnTo>
                        <a:pt x="1225" y="139"/>
                      </a:lnTo>
                      <a:lnTo>
                        <a:pt x="1225" y="139"/>
                      </a:lnTo>
                      <a:lnTo>
                        <a:pt x="1205" y="38"/>
                      </a:lnTo>
                      <a:lnTo>
                        <a:pt x="1205" y="38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89" y="0"/>
                      </a:lnTo>
                      <a:lnTo>
                        <a:pt x="1189" y="0"/>
                      </a:lnTo>
                      <a:lnTo>
                        <a:pt x="1177" y="2"/>
                      </a:lnTo>
                      <a:lnTo>
                        <a:pt x="1163" y="10"/>
                      </a:lnTo>
                      <a:lnTo>
                        <a:pt x="1163" y="10"/>
                      </a:lnTo>
                      <a:lnTo>
                        <a:pt x="1139" y="26"/>
                      </a:lnTo>
                      <a:lnTo>
                        <a:pt x="1117" y="42"/>
                      </a:lnTo>
                      <a:lnTo>
                        <a:pt x="1095" y="59"/>
                      </a:lnTo>
                      <a:lnTo>
                        <a:pt x="1085" y="69"/>
                      </a:lnTo>
                      <a:lnTo>
                        <a:pt x="1078" y="81"/>
                      </a:lnTo>
                      <a:lnTo>
                        <a:pt x="1078" y="81"/>
                      </a:lnTo>
                      <a:lnTo>
                        <a:pt x="1058" y="107"/>
                      </a:lnTo>
                      <a:lnTo>
                        <a:pt x="1036" y="131"/>
                      </a:lnTo>
                      <a:lnTo>
                        <a:pt x="1012" y="151"/>
                      </a:lnTo>
                      <a:lnTo>
                        <a:pt x="986" y="169"/>
                      </a:lnTo>
                      <a:lnTo>
                        <a:pt x="960" y="183"/>
                      </a:lnTo>
                      <a:lnTo>
                        <a:pt x="932" y="195"/>
                      </a:lnTo>
                      <a:lnTo>
                        <a:pt x="901" y="205"/>
                      </a:lnTo>
                      <a:lnTo>
                        <a:pt x="869" y="213"/>
                      </a:lnTo>
                      <a:lnTo>
                        <a:pt x="869" y="213"/>
                      </a:lnTo>
                      <a:lnTo>
                        <a:pt x="819" y="221"/>
                      </a:lnTo>
                      <a:lnTo>
                        <a:pt x="793" y="224"/>
                      </a:lnTo>
                      <a:lnTo>
                        <a:pt x="767" y="230"/>
                      </a:lnTo>
                      <a:lnTo>
                        <a:pt x="767" y="230"/>
                      </a:lnTo>
                      <a:lnTo>
                        <a:pt x="742" y="240"/>
                      </a:lnTo>
                      <a:lnTo>
                        <a:pt x="714" y="250"/>
                      </a:lnTo>
                      <a:lnTo>
                        <a:pt x="688" y="260"/>
                      </a:lnTo>
                      <a:lnTo>
                        <a:pt x="662" y="270"/>
                      </a:lnTo>
                      <a:lnTo>
                        <a:pt x="662" y="270"/>
                      </a:lnTo>
                      <a:lnTo>
                        <a:pt x="602" y="286"/>
                      </a:lnTo>
                      <a:lnTo>
                        <a:pt x="543" y="302"/>
                      </a:lnTo>
                      <a:lnTo>
                        <a:pt x="483" y="318"/>
                      </a:lnTo>
                      <a:lnTo>
                        <a:pt x="423" y="334"/>
                      </a:lnTo>
                      <a:lnTo>
                        <a:pt x="423" y="334"/>
                      </a:lnTo>
                      <a:lnTo>
                        <a:pt x="348" y="358"/>
                      </a:lnTo>
                      <a:lnTo>
                        <a:pt x="274" y="382"/>
                      </a:lnTo>
                      <a:lnTo>
                        <a:pt x="127" y="433"/>
                      </a:lnTo>
                      <a:lnTo>
                        <a:pt x="127" y="433"/>
                      </a:lnTo>
                      <a:lnTo>
                        <a:pt x="115" y="441"/>
                      </a:lnTo>
                      <a:lnTo>
                        <a:pt x="103" y="449"/>
                      </a:lnTo>
                      <a:lnTo>
                        <a:pt x="93" y="459"/>
                      </a:lnTo>
                      <a:lnTo>
                        <a:pt x="87" y="471"/>
                      </a:lnTo>
                      <a:lnTo>
                        <a:pt x="87" y="471"/>
                      </a:lnTo>
                      <a:lnTo>
                        <a:pt x="85" y="491"/>
                      </a:lnTo>
                      <a:lnTo>
                        <a:pt x="83" y="511"/>
                      </a:lnTo>
                      <a:lnTo>
                        <a:pt x="83" y="533"/>
                      </a:lnTo>
                      <a:lnTo>
                        <a:pt x="87" y="553"/>
                      </a:lnTo>
                      <a:lnTo>
                        <a:pt x="87" y="553"/>
                      </a:lnTo>
                      <a:lnTo>
                        <a:pt x="119" y="708"/>
                      </a:lnTo>
                      <a:lnTo>
                        <a:pt x="153" y="863"/>
                      </a:lnTo>
                      <a:lnTo>
                        <a:pt x="153" y="863"/>
                      </a:lnTo>
                      <a:lnTo>
                        <a:pt x="155" y="881"/>
                      </a:lnTo>
                      <a:lnTo>
                        <a:pt x="155" y="898"/>
                      </a:lnTo>
                      <a:lnTo>
                        <a:pt x="153" y="916"/>
                      </a:lnTo>
                      <a:lnTo>
                        <a:pt x="149" y="932"/>
                      </a:lnTo>
                      <a:lnTo>
                        <a:pt x="149" y="932"/>
                      </a:lnTo>
                      <a:lnTo>
                        <a:pt x="125" y="982"/>
                      </a:lnTo>
                      <a:lnTo>
                        <a:pt x="101" y="1032"/>
                      </a:lnTo>
                      <a:lnTo>
                        <a:pt x="87" y="1055"/>
                      </a:lnTo>
                      <a:lnTo>
                        <a:pt x="72" y="1079"/>
                      </a:lnTo>
                      <a:lnTo>
                        <a:pt x="54" y="1101"/>
                      </a:lnTo>
                      <a:lnTo>
                        <a:pt x="32" y="1121"/>
                      </a:lnTo>
                      <a:lnTo>
                        <a:pt x="32" y="1121"/>
                      </a:lnTo>
                      <a:lnTo>
                        <a:pt x="24" y="1129"/>
                      </a:lnTo>
                      <a:lnTo>
                        <a:pt x="16" y="1137"/>
                      </a:lnTo>
                      <a:lnTo>
                        <a:pt x="8" y="1147"/>
                      </a:lnTo>
                      <a:lnTo>
                        <a:pt x="4" y="1157"/>
                      </a:lnTo>
                      <a:lnTo>
                        <a:pt x="4" y="1157"/>
                      </a:lnTo>
                      <a:lnTo>
                        <a:pt x="2" y="1169"/>
                      </a:lnTo>
                      <a:lnTo>
                        <a:pt x="0" y="1183"/>
                      </a:lnTo>
                      <a:lnTo>
                        <a:pt x="2" y="1195"/>
                      </a:lnTo>
                      <a:lnTo>
                        <a:pt x="4" y="1199"/>
                      </a:lnTo>
                      <a:lnTo>
                        <a:pt x="6" y="1203"/>
                      </a:lnTo>
                      <a:lnTo>
                        <a:pt x="6" y="1203"/>
                      </a:lnTo>
                      <a:lnTo>
                        <a:pt x="91" y="1274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201" y="1342"/>
                      </a:lnTo>
                      <a:lnTo>
                        <a:pt x="209" y="1340"/>
                      </a:lnTo>
                      <a:lnTo>
                        <a:pt x="221" y="1336"/>
                      </a:lnTo>
                      <a:lnTo>
                        <a:pt x="221" y="1336"/>
                      </a:lnTo>
                      <a:lnTo>
                        <a:pt x="237" y="1332"/>
                      </a:lnTo>
                      <a:lnTo>
                        <a:pt x="243" y="1328"/>
                      </a:lnTo>
                      <a:lnTo>
                        <a:pt x="249" y="1324"/>
                      </a:lnTo>
                      <a:lnTo>
                        <a:pt x="254" y="1316"/>
                      </a:lnTo>
                      <a:lnTo>
                        <a:pt x="260" y="1306"/>
                      </a:lnTo>
                      <a:lnTo>
                        <a:pt x="270" y="1280"/>
                      </a:lnTo>
                      <a:lnTo>
                        <a:pt x="270" y="1280"/>
                      </a:lnTo>
                      <a:lnTo>
                        <a:pt x="280" y="1260"/>
                      </a:lnTo>
                      <a:lnTo>
                        <a:pt x="292" y="1242"/>
                      </a:lnTo>
                      <a:lnTo>
                        <a:pt x="304" y="1224"/>
                      </a:lnTo>
                      <a:lnTo>
                        <a:pt x="318" y="1211"/>
                      </a:lnTo>
                      <a:lnTo>
                        <a:pt x="318" y="1211"/>
                      </a:lnTo>
                      <a:lnTo>
                        <a:pt x="328" y="1197"/>
                      </a:lnTo>
                      <a:lnTo>
                        <a:pt x="328" y="1197"/>
                      </a:lnTo>
                      <a:lnTo>
                        <a:pt x="340" y="1187"/>
                      </a:lnTo>
                      <a:lnTo>
                        <a:pt x="354" y="1179"/>
                      </a:lnTo>
                      <a:lnTo>
                        <a:pt x="368" y="1175"/>
                      </a:lnTo>
                      <a:lnTo>
                        <a:pt x="382" y="1173"/>
                      </a:lnTo>
                      <a:lnTo>
                        <a:pt x="382" y="1173"/>
                      </a:lnTo>
                      <a:lnTo>
                        <a:pt x="396" y="1175"/>
                      </a:lnTo>
                      <a:lnTo>
                        <a:pt x="408" y="1181"/>
                      </a:lnTo>
                      <a:lnTo>
                        <a:pt x="408" y="1181"/>
                      </a:lnTo>
                      <a:lnTo>
                        <a:pt x="421" y="1187"/>
                      </a:lnTo>
                      <a:lnTo>
                        <a:pt x="435" y="1189"/>
                      </a:lnTo>
                      <a:lnTo>
                        <a:pt x="435" y="1189"/>
                      </a:lnTo>
                      <a:lnTo>
                        <a:pt x="443" y="1189"/>
                      </a:lnTo>
                      <a:lnTo>
                        <a:pt x="451" y="1187"/>
                      </a:lnTo>
                      <a:lnTo>
                        <a:pt x="467" y="1179"/>
                      </a:lnTo>
                      <a:lnTo>
                        <a:pt x="485" y="1169"/>
                      </a:lnTo>
                      <a:lnTo>
                        <a:pt x="503" y="1157"/>
                      </a:lnTo>
                      <a:lnTo>
                        <a:pt x="507" y="1153"/>
                      </a:lnTo>
                      <a:lnTo>
                        <a:pt x="507" y="1153"/>
                      </a:lnTo>
                      <a:lnTo>
                        <a:pt x="531" y="1137"/>
                      </a:lnTo>
                      <a:lnTo>
                        <a:pt x="557" y="1121"/>
                      </a:lnTo>
                      <a:lnTo>
                        <a:pt x="584" y="1105"/>
                      </a:lnTo>
                      <a:lnTo>
                        <a:pt x="614" y="1091"/>
                      </a:lnTo>
                      <a:lnTo>
                        <a:pt x="646" y="1079"/>
                      </a:lnTo>
                      <a:lnTo>
                        <a:pt x="680" y="1069"/>
                      </a:lnTo>
                      <a:lnTo>
                        <a:pt x="716" y="1061"/>
                      </a:lnTo>
                      <a:lnTo>
                        <a:pt x="753" y="1057"/>
                      </a:lnTo>
                      <a:lnTo>
                        <a:pt x="753" y="1057"/>
                      </a:lnTo>
                      <a:lnTo>
                        <a:pt x="763" y="1057"/>
                      </a:lnTo>
                      <a:lnTo>
                        <a:pt x="763" y="1057"/>
                      </a:lnTo>
                      <a:lnTo>
                        <a:pt x="767" y="1046"/>
                      </a:lnTo>
                      <a:lnTo>
                        <a:pt x="767" y="1046"/>
                      </a:lnTo>
                      <a:lnTo>
                        <a:pt x="771" y="1034"/>
                      </a:lnTo>
                      <a:lnTo>
                        <a:pt x="777" y="1022"/>
                      </a:lnTo>
                      <a:lnTo>
                        <a:pt x="785" y="1014"/>
                      </a:lnTo>
                      <a:lnTo>
                        <a:pt x="791" y="1008"/>
                      </a:lnTo>
                      <a:lnTo>
                        <a:pt x="791" y="1008"/>
                      </a:lnTo>
                      <a:lnTo>
                        <a:pt x="795" y="1002"/>
                      </a:lnTo>
                      <a:lnTo>
                        <a:pt x="795" y="1002"/>
                      </a:lnTo>
                      <a:lnTo>
                        <a:pt x="801" y="996"/>
                      </a:lnTo>
                      <a:lnTo>
                        <a:pt x="809" y="992"/>
                      </a:lnTo>
                      <a:lnTo>
                        <a:pt x="817" y="988"/>
                      </a:lnTo>
                      <a:lnTo>
                        <a:pt x="827" y="988"/>
                      </a:lnTo>
                      <a:lnTo>
                        <a:pt x="827" y="988"/>
                      </a:lnTo>
                      <a:lnTo>
                        <a:pt x="829" y="988"/>
                      </a:lnTo>
                      <a:lnTo>
                        <a:pt x="829" y="988"/>
                      </a:lnTo>
                      <a:lnTo>
                        <a:pt x="839" y="990"/>
                      </a:lnTo>
                      <a:lnTo>
                        <a:pt x="847" y="994"/>
                      </a:lnTo>
                      <a:lnTo>
                        <a:pt x="855" y="1000"/>
                      </a:lnTo>
                      <a:lnTo>
                        <a:pt x="861" y="1008"/>
                      </a:lnTo>
                      <a:lnTo>
                        <a:pt x="861" y="1008"/>
                      </a:lnTo>
                      <a:lnTo>
                        <a:pt x="865" y="1012"/>
                      </a:lnTo>
                      <a:lnTo>
                        <a:pt x="865" y="1012"/>
                      </a:lnTo>
                      <a:lnTo>
                        <a:pt x="871" y="1020"/>
                      </a:lnTo>
                      <a:lnTo>
                        <a:pt x="879" y="1032"/>
                      </a:lnTo>
                      <a:lnTo>
                        <a:pt x="883" y="1046"/>
                      </a:lnTo>
                      <a:lnTo>
                        <a:pt x="883" y="1053"/>
                      </a:lnTo>
                      <a:lnTo>
                        <a:pt x="883" y="1061"/>
                      </a:lnTo>
                      <a:lnTo>
                        <a:pt x="883" y="1061"/>
                      </a:lnTo>
                      <a:lnTo>
                        <a:pt x="877" y="1103"/>
                      </a:lnTo>
                      <a:lnTo>
                        <a:pt x="877" y="1103"/>
                      </a:lnTo>
                      <a:lnTo>
                        <a:pt x="891" y="1103"/>
                      </a:lnTo>
                      <a:lnTo>
                        <a:pt x="891" y="1103"/>
                      </a:lnTo>
                      <a:lnTo>
                        <a:pt x="907" y="1101"/>
                      </a:lnTo>
                      <a:lnTo>
                        <a:pt x="924" y="1097"/>
                      </a:lnTo>
                      <a:lnTo>
                        <a:pt x="940" y="1091"/>
                      </a:lnTo>
                      <a:lnTo>
                        <a:pt x="956" y="1083"/>
                      </a:lnTo>
                      <a:lnTo>
                        <a:pt x="972" y="1073"/>
                      </a:lnTo>
                      <a:lnTo>
                        <a:pt x="988" y="1061"/>
                      </a:lnTo>
                      <a:lnTo>
                        <a:pt x="1002" y="1048"/>
                      </a:lnTo>
                      <a:lnTo>
                        <a:pt x="1014" y="1034"/>
                      </a:lnTo>
                      <a:lnTo>
                        <a:pt x="1014" y="103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6" name="Freeform 10">
                  <a:extLst>
                    <a:ext uri="{FF2B5EF4-FFF2-40B4-BE49-F238E27FC236}">
                      <a16:creationId xmlns:a16="http://schemas.microsoft.com/office/drawing/2014/main" id="{32645411-70E4-C54B-52F6-C5EF78A186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8138" y="454025"/>
                  <a:ext cx="1670050" cy="2446338"/>
                </a:xfrm>
                <a:custGeom>
                  <a:avLst/>
                  <a:gdLst>
                    <a:gd name="T0" fmla="*/ 420 w 1052"/>
                    <a:gd name="T1" fmla="*/ 203 h 1541"/>
                    <a:gd name="T2" fmla="*/ 444 w 1052"/>
                    <a:gd name="T3" fmla="*/ 277 h 1541"/>
                    <a:gd name="T4" fmla="*/ 476 w 1052"/>
                    <a:gd name="T5" fmla="*/ 314 h 1541"/>
                    <a:gd name="T6" fmla="*/ 488 w 1052"/>
                    <a:gd name="T7" fmla="*/ 334 h 1541"/>
                    <a:gd name="T8" fmla="*/ 486 w 1052"/>
                    <a:gd name="T9" fmla="*/ 380 h 1541"/>
                    <a:gd name="T10" fmla="*/ 464 w 1052"/>
                    <a:gd name="T11" fmla="*/ 428 h 1541"/>
                    <a:gd name="T12" fmla="*/ 223 w 1052"/>
                    <a:gd name="T13" fmla="*/ 656 h 1541"/>
                    <a:gd name="T14" fmla="*/ 207 w 1052"/>
                    <a:gd name="T15" fmla="*/ 664 h 1541"/>
                    <a:gd name="T16" fmla="*/ 32 w 1052"/>
                    <a:gd name="T17" fmla="*/ 708 h 1541"/>
                    <a:gd name="T18" fmla="*/ 2 w 1052"/>
                    <a:gd name="T19" fmla="*/ 740 h 1541"/>
                    <a:gd name="T20" fmla="*/ 4 w 1052"/>
                    <a:gd name="T21" fmla="*/ 823 h 1541"/>
                    <a:gd name="T22" fmla="*/ 14 w 1052"/>
                    <a:gd name="T23" fmla="*/ 909 h 1541"/>
                    <a:gd name="T24" fmla="*/ 46 w 1052"/>
                    <a:gd name="T25" fmla="*/ 949 h 1541"/>
                    <a:gd name="T26" fmla="*/ 116 w 1052"/>
                    <a:gd name="T27" fmla="*/ 1034 h 1541"/>
                    <a:gd name="T28" fmla="*/ 144 w 1052"/>
                    <a:gd name="T29" fmla="*/ 1092 h 1541"/>
                    <a:gd name="T30" fmla="*/ 207 w 1052"/>
                    <a:gd name="T31" fmla="*/ 1153 h 1541"/>
                    <a:gd name="T32" fmla="*/ 285 w 1052"/>
                    <a:gd name="T33" fmla="*/ 1169 h 1541"/>
                    <a:gd name="T34" fmla="*/ 307 w 1052"/>
                    <a:gd name="T35" fmla="*/ 1177 h 1541"/>
                    <a:gd name="T36" fmla="*/ 346 w 1052"/>
                    <a:gd name="T37" fmla="*/ 1211 h 1541"/>
                    <a:gd name="T38" fmla="*/ 394 w 1052"/>
                    <a:gd name="T39" fmla="*/ 1217 h 1541"/>
                    <a:gd name="T40" fmla="*/ 442 w 1052"/>
                    <a:gd name="T41" fmla="*/ 1312 h 1541"/>
                    <a:gd name="T42" fmla="*/ 436 w 1052"/>
                    <a:gd name="T43" fmla="*/ 1354 h 1541"/>
                    <a:gd name="T44" fmla="*/ 414 w 1052"/>
                    <a:gd name="T45" fmla="*/ 1394 h 1541"/>
                    <a:gd name="T46" fmla="*/ 430 w 1052"/>
                    <a:gd name="T47" fmla="*/ 1434 h 1541"/>
                    <a:gd name="T48" fmla="*/ 499 w 1052"/>
                    <a:gd name="T49" fmla="*/ 1483 h 1541"/>
                    <a:gd name="T50" fmla="*/ 605 w 1052"/>
                    <a:gd name="T51" fmla="*/ 1521 h 1541"/>
                    <a:gd name="T52" fmla="*/ 641 w 1052"/>
                    <a:gd name="T53" fmla="*/ 1523 h 1541"/>
                    <a:gd name="T54" fmla="*/ 674 w 1052"/>
                    <a:gd name="T55" fmla="*/ 1531 h 1541"/>
                    <a:gd name="T56" fmla="*/ 726 w 1052"/>
                    <a:gd name="T57" fmla="*/ 1541 h 1541"/>
                    <a:gd name="T58" fmla="*/ 752 w 1052"/>
                    <a:gd name="T59" fmla="*/ 1535 h 1541"/>
                    <a:gd name="T60" fmla="*/ 794 w 1052"/>
                    <a:gd name="T61" fmla="*/ 1481 h 1541"/>
                    <a:gd name="T62" fmla="*/ 816 w 1052"/>
                    <a:gd name="T63" fmla="*/ 1432 h 1541"/>
                    <a:gd name="T64" fmla="*/ 889 w 1052"/>
                    <a:gd name="T65" fmla="*/ 1340 h 1541"/>
                    <a:gd name="T66" fmla="*/ 969 w 1052"/>
                    <a:gd name="T67" fmla="*/ 1296 h 1541"/>
                    <a:gd name="T68" fmla="*/ 1040 w 1052"/>
                    <a:gd name="T69" fmla="*/ 1235 h 1541"/>
                    <a:gd name="T70" fmla="*/ 1052 w 1052"/>
                    <a:gd name="T71" fmla="*/ 1145 h 1541"/>
                    <a:gd name="T72" fmla="*/ 1036 w 1052"/>
                    <a:gd name="T73" fmla="*/ 1032 h 1541"/>
                    <a:gd name="T74" fmla="*/ 967 w 1052"/>
                    <a:gd name="T75" fmla="*/ 811 h 1541"/>
                    <a:gd name="T76" fmla="*/ 867 w 1052"/>
                    <a:gd name="T77" fmla="*/ 563 h 1541"/>
                    <a:gd name="T78" fmla="*/ 833 w 1052"/>
                    <a:gd name="T79" fmla="*/ 410 h 1541"/>
                    <a:gd name="T80" fmla="*/ 820 w 1052"/>
                    <a:gd name="T81" fmla="*/ 330 h 1541"/>
                    <a:gd name="T82" fmla="*/ 786 w 1052"/>
                    <a:gd name="T83" fmla="*/ 193 h 1541"/>
                    <a:gd name="T84" fmla="*/ 772 w 1052"/>
                    <a:gd name="T85" fmla="*/ 155 h 1541"/>
                    <a:gd name="T86" fmla="*/ 724 w 1052"/>
                    <a:gd name="T87" fmla="*/ 102 h 1541"/>
                    <a:gd name="T88" fmla="*/ 561 w 1052"/>
                    <a:gd name="T89" fmla="*/ 8 h 1541"/>
                    <a:gd name="T90" fmla="*/ 521 w 1052"/>
                    <a:gd name="T91" fmla="*/ 0 h 1541"/>
                    <a:gd name="T92" fmla="*/ 493 w 1052"/>
                    <a:gd name="T93" fmla="*/ 6 h 1541"/>
                    <a:gd name="T94" fmla="*/ 376 w 1052"/>
                    <a:gd name="T95" fmla="*/ 128 h 1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52" h="1541">
                      <a:moveTo>
                        <a:pt x="376" y="128"/>
                      </a:moveTo>
                      <a:lnTo>
                        <a:pt x="376" y="128"/>
                      </a:lnTo>
                      <a:lnTo>
                        <a:pt x="406" y="179"/>
                      </a:lnTo>
                      <a:lnTo>
                        <a:pt x="420" y="203"/>
                      </a:lnTo>
                      <a:lnTo>
                        <a:pt x="430" y="231"/>
                      </a:lnTo>
                      <a:lnTo>
                        <a:pt x="430" y="231"/>
                      </a:lnTo>
                      <a:lnTo>
                        <a:pt x="436" y="255"/>
                      </a:lnTo>
                      <a:lnTo>
                        <a:pt x="444" y="277"/>
                      </a:lnTo>
                      <a:lnTo>
                        <a:pt x="450" y="287"/>
                      </a:lnTo>
                      <a:lnTo>
                        <a:pt x="458" y="296"/>
                      </a:lnTo>
                      <a:lnTo>
                        <a:pt x="466" y="306"/>
                      </a:lnTo>
                      <a:lnTo>
                        <a:pt x="476" y="314"/>
                      </a:lnTo>
                      <a:lnTo>
                        <a:pt x="476" y="314"/>
                      </a:lnTo>
                      <a:lnTo>
                        <a:pt x="480" y="318"/>
                      </a:lnTo>
                      <a:lnTo>
                        <a:pt x="484" y="322"/>
                      </a:lnTo>
                      <a:lnTo>
                        <a:pt x="488" y="334"/>
                      </a:lnTo>
                      <a:lnTo>
                        <a:pt x="490" y="348"/>
                      </a:lnTo>
                      <a:lnTo>
                        <a:pt x="490" y="362"/>
                      </a:lnTo>
                      <a:lnTo>
                        <a:pt x="490" y="362"/>
                      </a:lnTo>
                      <a:lnTo>
                        <a:pt x="486" y="380"/>
                      </a:lnTo>
                      <a:lnTo>
                        <a:pt x="482" y="398"/>
                      </a:lnTo>
                      <a:lnTo>
                        <a:pt x="474" y="414"/>
                      </a:lnTo>
                      <a:lnTo>
                        <a:pt x="470" y="420"/>
                      </a:lnTo>
                      <a:lnTo>
                        <a:pt x="464" y="428"/>
                      </a:lnTo>
                      <a:lnTo>
                        <a:pt x="464" y="428"/>
                      </a:lnTo>
                      <a:lnTo>
                        <a:pt x="404" y="485"/>
                      </a:lnTo>
                      <a:lnTo>
                        <a:pt x="344" y="543"/>
                      </a:lnTo>
                      <a:lnTo>
                        <a:pt x="223" y="656"/>
                      </a:lnTo>
                      <a:lnTo>
                        <a:pt x="223" y="656"/>
                      </a:lnTo>
                      <a:lnTo>
                        <a:pt x="215" y="660"/>
                      </a:lnTo>
                      <a:lnTo>
                        <a:pt x="207" y="664"/>
                      </a:lnTo>
                      <a:lnTo>
                        <a:pt x="207" y="664"/>
                      </a:lnTo>
                      <a:lnTo>
                        <a:pt x="120" y="684"/>
                      </a:lnTo>
                      <a:lnTo>
                        <a:pt x="76" y="696"/>
                      </a:lnTo>
                      <a:lnTo>
                        <a:pt x="32" y="708"/>
                      </a:lnTo>
                      <a:lnTo>
                        <a:pt x="32" y="708"/>
                      </a:lnTo>
                      <a:lnTo>
                        <a:pt x="22" y="714"/>
                      </a:lnTo>
                      <a:lnTo>
                        <a:pt x="12" y="724"/>
                      </a:lnTo>
                      <a:lnTo>
                        <a:pt x="4" y="734"/>
                      </a:lnTo>
                      <a:lnTo>
                        <a:pt x="2" y="740"/>
                      </a:lnTo>
                      <a:lnTo>
                        <a:pt x="0" y="744"/>
                      </a:lnTo>
                      <a:lnTo>
                        <a:pt x="0" y="744"/>
                      </a:lnTo>
                      <a:lnTo>
                        <a:pt x="2" y="784"/>
                      </a:lnTo>
                      <a:lnTo>
                        <a:pt x="4" y="823"/>
                      </a:lnTo>
                      <a:lnTo>
                        <a:pt x="8" y="863"/>
                      </a:lnTo>
                      <a:lnTo>
                        <a:pt x="12" y="901"/>
                      </a:lnTo>
                      <a:lnTo>
                        <a:pt x="12" y="901"/>
                      </a:lnTo>
                      <a:lnTo>
                        <a:pt x="14" y="909"/>
                      </a:lnTo>
                      <a:lnTo>
                        <a:pt x="16" y="915"/>
                      </a:lnTo>
                      <a:lnTo>
                        <a:pt x="26" y="927"/>
                      </a:lnTo>
                      <a:lnTo>
                        <a:pt x="46" y="949"/>
                      </a:lnTo>
                      <a:lnTo>
                        <a:pt x="46" y="949"/>
                      </a:lnTo>
                      <a:lnTo>
                        <a:pt x="68" y="972"/>
                      </a:lnTo>
                      <a:lnTo>
                        <a:pt x="90" y="996"/>
                      </a:lnTo>
                      <a:lnTo>
                        <a:pt x="108" y="1022"/>
                      </a:lnTo>
                      <a:lnTo>
                        <a:pt x="116" y="1034"/>
                      </a:lnTo>
                      <a:lnTo>
                        <a:pt x="122" y="1048"/>
                      </a:lnTo>
                      <a:lnTo>
                        <a:pt x="122" y="1048"/>
                      </a:lnTo>
                      <a:lnTo>
                        <a:pt x="132" y="1070"/>
                      </a:lnTo>
                      <a:lnTo>
                        <a:pt x="144" y="1092"/>
                      </a:lnTo>
                      <a:lnTo>
                        <a:pt x="156" y="1110"/>
                      </a:lnTo>
                      <a:lnTo>
                        <a:pt x="171" y="1127"/>
                      </a:lnTo>
                      <a:lnTo>
                        <a:pt x="189" y="1141"/>
                      </a:lnTo>
                      <a:lnTo>
                        <a:pt x="207" y="1153"/>
                      </a:lnTo>
                      <a:lnTo>
                        <a:pt x="229" y="1161"/>
                      </a:lnTo>
                      <a:lnTo>
                        <a:pt x="253" y="1167"/>
                      </a:lnTo>
                      <a:lnTo>
                        <a:pt x="253" y="1167"/>
                      </a:lnTo>
                      <a:lnTo>
                        <a:pt x="285" y="1169"/>
                      </a:lnTo>
                      <a:lnTo>
                        <a:pt x="299" y="1171"/>
                      </a:lnTo>
                      <a:lnTo>
                        <a:pt x="305" y="1173"/>
                      </a:lnTo>
                      <a:lnTo>
                        <a:pt x="307" y="1177"/>
                      </a:lnTo>
                      <a:lnTo>
                        <a:pt x="307" y="1177"/>
                      </a:lnTo>
                      <a:lnTo>
                        <a:pt x="315" y="1191"/>
                      </a:lnTo>
                      <a:lnTo>
                        <a:pt x="324" y="1201"/>
                      </a:lnTo>
                      <a:lnTo>
                        <a:pt x="334" y="1209"/>
                      </a:lnTo>
                      <a:lnTo>
                        <a:pt x="346" y="1211"/>
                      </a:lnTo>
                      <a:lnTo>
                        <a:pt x="358" y="1213"/>
                      </a:lnTo>
                      <a:lnTo>
                        <a:pt x="370" y="1215"/>
                      </a:lnTo>
                      <a:lnTo>
                        <a:pt x="394" y="1217"/>
                      </a:lnTo>
                      <a:lnTo>
                        <a:pt x="394" y="1217"/>
                      </a:lnTo>
                      <a:lnTo>
                        <a:pt x="420" y="1265"/>
                      </a:lnTo>
                      <a:lnTo>
                        <a:pt x="432" y="1289"/>
                      </a:lnTo>
                      <a:lnTo>
                        <a:pt x="442" y="1312"/>
                      </a:lnTo>
                      <a:lnTo>
                        <a:pt x="442" y="1312"/>
                      </a:lnTo>
                      <a:lnTo>
                        <a:pt x="444" y="1322"/>
                      </a:lnTo>
                      <a:lnTo>
                        <a:pt x="444" y="1334"/>
                      </a:lnTo>
                      <a:lnTo>
                        <a:pt x="440" y="1344"/>
                      </a:lnTo>
                      <a:lnTo>
                        <a:pt x="436" y="1354"/>
                      </a:lnTo>
                      <a:lnTo>
                        <a:pt x="436" y="1354"/>
                      </a:lnTo>
                      <a:lnTo>
                        <a:pt x="422" y="1374"/>
                      </a:lnTo>
                      <a:lnTo>
                        <a:pt x="418" y="1384"/>
                      </a:lnTo>
                      <a:lnTo>
                        <a:pt x="414" y="1394"/>
                      </a:lnTo>
                      <a:lnTo>
                        <a:pt x="414" y="1404"/>
                      </a:lnTo>
                      <a:lnTo>
                        <a:pt x="416" y="1414"/>
                      </a:lnTo>
                      <a:lnTo>
                        <a:pt x="420" y="1424"/>
                      </a:lnTo>
                      <a:lnTo>
                        <a:pt x="430" y="1434"/>
                      </a:lnTo>
                      <a:lnTo>
                        <a:pt x="430" y="1434"/>
                      </a:lnTo>
                      <a:lnTo>
                        <a:pt x="454" y="1452"/>
                      </a:lnTo>
                      <a:lnTo>
                        <a:pt x="476" y="1467"/>
                      </a:lnTo>
                      <a:lnTo>
                        <a:pt x="499" y="1483"/>
                      </a:lnTo>
                      <a:lnTo>
                        <a:pt x="523" y="1497"/>
                      </a:lnTo>
                      <a:lnTo>
                        <a:pt x="549" y="1507"/>
                      </a:lnTo>
                      <a:lnTo>
                        <a:pt x="577" y="1515"/>
                      </a:lnTo>
                      <a:lnTo>
                        <a:pt x="605" y="1521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41" y="1523"/>
                      </a:lnTo>
                      <a:lnTo>
                        <a:pt x="641" y="1523"/>
                      </a:lnTo>
                      <a:lnTo>
                        <a:pt x="643" y="1523"/>
                      </a:lnTo>
                      <a:lnTo>
                        <a:pt x="643" y="1523"/>
                      </a:lnTo>
                      <a:lnTo>
                        <a:pt x="658" y="1525"/>
                      </a:lnTo>
                      <a:lnTo>
                        <a:pt x="674" y="1531"/>
                      </a:lnTo>
                      <a:lnTo>
                        <a:pt x="692" y="1537"/>
                      </a:lnTo>
                      <a:lnTo>
                        <a:pt x="708" y="1541"/>
                      </a:lnTo>
                      <a:lnTo>
                        <a:pt x="708" y="1541"/>
                      </a:lnTo>
                      <a:lnTo>
                        <a:pt x="726" y="1541"/>
                      </a:lnTo>
                      <a:lnTo>
                        <a:pt x="726" y="1541"/>
                      </a:lnTo>
                      <a:lnTo>
                        <a:pt x="740" y="1541"/>
                      </a:lnTo>
                      <a:lnTo>
                        <a:pt x="746" y="1539"/>
                      </a:lnTo>
                      <a:lnTo>
                        <a:pt x="752" y="1535"/>
                      </a:lnTo>
                      <a:lnTo>
                        <a:pt x="752" y="1535"/>
                      </a:lnTo>
                      <a:lnTo>
                        <a:pt x="768" y="1519"/>
                      </a:lnTo>
                      <a:lnTo>
                        <a:pt x="782" y="1501"/>
                      </a:lnTo>
                      <a:lnTo>
                        <a:pt x="794" y="1481"/>
                      </a:lnTo>
                      <a:lnTo>
                        <a:pt x="800" y="1473"/>
                      </a:lnTo>
                      <a:lnTo>
                        <a:pt x="804" y="1463"/>
                      </a:lnTo>
                      <a:lnTo>
                        <a:pt x="804" y="1463"/>
                      </a:lnTo>
                      <a:lnTo>
                        <a:pt x="816" y="1432"/>
                      </a:lnTo>
                      <a:lnTo>
                        <a:pt x="829" y="1404"/>
                      </a:lnTo>
                      <a:lnTo>
                        <a:pt x="847" y="1380"/>
                      </a:lnTo>
                      <a:lnTo>
                        <a:pt x="867" y="1358"/>
                      </a:lnTo>
                      <a:lnTo>
                        <a:pt x="889" y="1340"/>
                      </a:lnTo>
                      <a:lnTo>
                        <a:pt x="915" y="1324"/>
                      </a:lnTo>
                      <a:lnTo>
                        <a:pt x="941" y="1308"/>
                      </a:lnTo>
                      <a:lnTo>
                        <a:pt x="969" y="1296"/>
                      </a:lnTo>
                      <a:lnTo>
                        <a:pt x="969" y="1296"/>
                      </a:lnTo>
                      <a:lnTo>
                        <a:pt x="994" y="1285"/>
                      </a:lnTo>
                      <a:lnTo>
                        <a:pt x="1014" y="1269"/>
                      </a:lnTo>
                      <a:lnTo>
                        <a:pt x="1028" y="1253"/>
                      </a:lnTo>
                      <a:lnTo>
                        <a:pt x="1040" y="1235"/>
                      </a:lnTo>
                      <a:lnTo>
                        <a:pt x="1048" y="1215"/>
                      </a:lnTo>
                      <a:lnTo>
                        <a:pt x="1052" y="1193"/>
                      </a:lnTo>
                      <a:lnTo>
                        <a:pt x="1052" y="1171"/>
                      </a:lnTo>
                      <a:lnTo>
                        <a:pt x="1052" y="1145"/>
                      </a:lnTo>
                      <a:lnTo>
                        <a:pt x="1052" y="1145"/>
                      </a:lnTo>
                      <a:lnTo>
                        <a:pt x="1050" y="1118"/>
                      </a:lnTo>
                      <a:lnTo>
                        <a:pt x="1046" y="1088"/>
                      </a:lnTo>
                      <a:lnTo>
                        <a:pt x="1036" y="1032"/>
                      </a:lnTo>
                      <a:lnTo>
                        <a:pt x="1022" y="976"/>
                      </a:lnTo>
                      <a:lnTo>
                        <a:pt x="1006" y="921"/>
                      </a:lnTo>
                      <a:lnTo>
                        <a:pt x="987" y="865"/>
                      </a:lnTo>
                      <a:lnTo>
                        <a:pt x="967" y="811"/>
                      </a:lnTo>
                      <a:lnTo>
                        <a:pt x="925" y="704"/>
                      </a:lnTo>
                      <a:lnTo>
                        <a:pt x="925" y="704"/>
                      </a:lnTo>
                      <a:lnTo>
                        <a:pt x="895" y="632"/>
                      </a:lnTo>
                      <a:lnTo>
                        <a:pt x="867" y="563"/>
                      </a:lnTo>
                      <a:lnTo>
                        <a:pt x="853" y="525"/>
                      </a:lnTo>
                      <a:lnTo>
                        <a:pt x="843" y="489"/>
                      </a:lnTo>
                      <a:lnTo>
                        <a:pt x="837" y="450"/>
                      </a:lnTo>
                      <a:lnTo>
                        <a:pt x="833" y="410"/>
                      </a:lnTo>
                      <a:lnTo>
                        <a:pt x="833" y="410"/>
                      </a:lnTo>
                      <a:lnTo>
                        <a:pt x="831" y="384"/>
                      </a:lnTo>
                      <a:lnTo>
                        <a:pt x="827" y="356"/>
                      </a:lnTo>
                      <a:lnTo>
                        <a:pt x="820" y="330"/>
                      </a:lnTo>
                      <a:lnTo>
                        <a:pt x="814" y="302"/>
                      </a:lnTo>
                      <a:lnTo>
                        <a:pt x="798" y="249"/>
                      </a:lnTo>
                      <a:lnTo>
                        <a:pt x="790" y="221"/>
                      </a:lnTo>
                      <a:lnTo>
                        <a:pt x="786" y="193"/>
                      </a:lnTo>
                      <a:lnTo>
                        <a:pt x="786" y="193"/>
                      </a:lnTo>
                      <a:lnTo>
                        <a:pt x="784" y="181"/>
                      </a:lnTo>
                      <a:lnTo>
                        <a:pt x="778" y="169"/>
                      </a:lnTo>
                      <a:lnTo>
                        <a:pt x="772" y="155"/>
                      </a:lnTo>
                      <a:lnTo>
                        <a:pt x="764" y="143"/>
                      </a:lnTo>
                      <a:lnTo>
                        <a:pt x="746" y="122"/>
                      </a:lnTo>
                      <a:lnTo>
                        <a:pt x="724" y="102"/>
                      </a:lnTo>
                      <a:lnTo>
                        <a:pt x="724" y="102"/>
                      </a:lnTo>
                      <a:lnTo>
                        <a:pt x="686" y="76"/>
                      </a:lnTo>
                      <a:lnTo>
                        <a:pt x="645" y="52"/>
                      </a:lnTo>
                      <a:lnTo>
                        <a:pt x="603" y="28"/>
                      </a:lnTo>
                      <a:lnTo>
                        <a:pt x="561" y="8"/>
                      </a:lnTo>
                      <a:lnTo>
                        <a:pt x="561" y="8"/>
                      </a:lnTo>
                      <a:lnTo>
                        <a:pt x="543" y="2"/>
                      </a:lnTo>
                      <a:lnTo>
                        <a:pt x="521" y="0"/>
                      </a:lnTo>
                      <a:lnTo>
                        <a:pt x="521" y="0"/>
                      </a:lnTo>
                      <a:lnTo>
                        <a:pt x="505" y="2"/>
                      </a:lnTo>
                      <a:lnTo>
                        <a:pt x="497" y="4"/>
                      </a:lnTo>
                      <a:lnTo>
                        <a:pt x="493" y="6"/>
                      </a:lnTo>
                      <a:lnTo>
                        <a:pt x="493" y="6"/>
                      </a:lnTo>
                      <a:lnTo>
                        <a:pt x="462" y="36"/>
                      </a:lnTo>
                      <a:lnTo>
                        <a:pt x="430" y="68"/>
                      </a:lnTo>
                      <a:lnTo>
                        <a:pt x="376" y="128"/>
                      </a:lnTo>
                      <a:lnTo>
                        <a:pt x="376" y="12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7" name="Freeform 11">
                  <a:extLst>
                    <a:ext uri="{FF2B5EF4-FFF2-40B4-BE49-F238E27FC236}">
                      <a16:creationId xmlns:a16="http://schemas.microsoft.com/office/drawing/2014/main" id="{C7556A86-F01B-E5ED-2E24-C032D7195F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64" y="3529617"/>
                  <a:ext cx="2195512" cy="2047875"/>
                </a:xfrm>
                <a:custGeom>
                  <a:avLst/>
                  <a:gdLst>
                    <a:gd name="T0" fmla="*/ 1359 w 1383"/>
                    <a:gd name="T1" fmla="*/ 341 h 1290"/>
                    <a:gd name="T2" fmla="*/ 1296 w 1383"/>
                    <a:gd name="T3" fmla="*/ 316 h 1290"/>
                    <a:gd name="T4" fmla="*/ 1270 w 1383"/>
                    <a:gd name="T5" fmla="*/ 256 h 1290"/>
                    <a:gd name="T6" fmla="*/ 1238 w 1383"/>
                    <a:gd name="T7" fmla="*/ 202 h 1290"/>
                    <a:gd name="T8" fmla="*/ 1173 w 1383"/>
                    <a:gd name="T9" fmla="*/ 228 h 1290"/>
                    <a:gd name="T10" fmla="*/ 1033 w 1383"/>
                    <a:gd name="T11" fmla="*/ 230 h 1290"/>
                    <a:gd name="T12" fmla="*/ 890 w 1383"/>
                    <a:gd name="T13" fmla="*/ 139 h 1290"/>
                    <a:gd name="T14" fmla="*/ 833 w 1383"/>
                    <a:gd name="T15" fmla="*/ 53 h 1290"/>
                    <a:gd name="T16" fmla="*/ 751 w 1383"/>
                    <a:gd name="T17" fmla="*/ 79 h 1290"/>
                    <a:gd name="T18" fmla="*/ 715 w 1383"/>
                    <a:gd name="T19" fmla="*/ 103 h 1290"/>
                    <a:gd name="T20" fmla="*/ 709 w 1383"/>
                    <a:gd name="T21" fmla="*/ 105 h 1290"/>
                    <a:gd name="T22" fmla="*/ 678 w 1383"/>
                    <a:gd name="T23" fmla="*/ 85 h 1290"/>
                    <a:gd name="T24" fmla="*/ 656 w 1383"/>
                    <a:gd name="T25" fmla="*/ 47 h 1290"/>
                    <a:gd name="T26" fmla="*/ 580 w 1383"/>
                    <a:gd name="T27" fmla="*/ 41 h 1290"/>
                    <a:gd name="T28" fmla="*/ 516 w 1383"/>
                    <a:gd name="T29" fmla="*/ 117 h 1290"/>
                    <a:gd name="T30" fmla="*/ 463 w 1383"/>
                    <a:gd name="T31" fmla="*/ 204 h 1290"/>
                    <a:gd name="T32" fmla="*/ 405 w 1383"/>
                    <a:gd name="T33" fmla="*/ 262 h 1290"/>
                    <a:gd name="T34" fmla="*/ 330 w 1383"/>
                    <a:gd name="T35" fmla="*/ 250 h 1290"/>
                    <a:gd name="T36" fmla="*/ 302 w 1383"/>
                    <a:gd name="T37" fmla="*/ 234 h 1290"/>
                    <a:gd name="T38" fmla="*/ 254 w 1383"/>
                    <a:gd name="T39" fmla="*/ 302 h 1290"/>
                    <a:gd name="T40" fmla="*/ 182 w 1383"/>
                    <a:gd name="T41" fmla="*/ 306 h 1290"/>
                    <a:gd name="T42" fmla="*/ 119 w 1383"/>
                    <a:gd name="T43" fmla="*/ 306 h 1290"/>
                    <a:gd name="T44" fmla="*/ 121 w 1383"/>
                    <a:gd name="T45" fmla="*/ 355 h 1290"/>
                    <a:gd name="T46" fmla="*/ 103 w 1383"/>
                    <a:gd name="T47" fmla="*/ 447 h 1290"/>
                    <a:gd name="T48" fmla="*/ 23 w 1383"/>
                    <a:gd name="T49" fmla="*/ 681 h 1290"/>
                    <a:gd name="T50" fmla="*/ 53 w 1383"/>
                    <a:gd name="T51" fmla="*/ 660 h 1290"/>
                    <a:gd name="T52" fmla="*/ 69 w 1383"/>
                    <a:gd name="T53" fmla="*/ 602 h 1290"/>
                    <a:gd name="T54" fmla="*/ 107 w 1383"/>
                    <a:gd name="T55" fmla="*/ 582 h 1290"/>
                    <a:gd name="T56" fmla="*/ 188 w 1383"/>
                    <a:gd name="T57" fmla="*/ 604 h 1290"/>
                    <a:gd name="T58" fmla="*/ 204 w 1383"/>
                    <a:gd name="T59" fmla="*/ 606 h 1290"/>
                    <a:gd name="T60" fmla="*/ 236 w 1383"/>
                    <a:gd name="T61" fmla="*/ 660 h 1290"/>
                    <a:gd name="T62" fmla="*/ 298 w 1383"/>
                    <a:gd name="T63" fmla="*/ 739 h 1290"/>
                    <a:gd name="T64" fmla="*/ 427 w 1383"/>
                    <a:gd name="T65" fmla="*/ 787 h 1290"/>
                    <a:gd name="T66" fmla="*/ 487 w 1383"/>
                    <a:gd name="T67" fmla="*/ 829 h 1290"/>
                    <a:gd name="T68" fmla="*/ 570 w 1383"/>
                    <a:gd name="T69" fmla="*/ 864 h 1290"/>
                    <a:gd name="T70" fmla="*/ 630 w 1383"/>
                    <a:gd name="T71" fmla="*/ 856 h 1290"/>
                    <a:gd name="T72" fmla="*/ 676 w 1383"/>
                    <a:gd name="T73" fmla="*/ 852 h 1290"/>
                    <a:gd name="T74" fmla="*/ 721 w 1383"/>
                    <a:gd name="T75" fmla="*/ 890 h 1290"/>
                    <a:gd name="T76" fmla="*/ 727 w 1383"/>
                    <a:gd name="T77" fmla="*/ 962 h 1290"/>
                    <a:gd name="T78" fmla="*/ 672 w 1383"/>
                    <a:gd name="T79" fmla="*/ 1013 h 1290"/>
                    <a:gd name="T80" fmla="*/ 691 w 1383"/>
                    <a:gd name="T81" fmla="*/ 1081 h 1290"/>
                    <a:gd name="T82" fmla="*/ 785 w 1383"/>
                    <a:gd name="T83" fmla="*/ 1196 h 1290"/>
                    <a:gd name="T84" fmla="*/ 819 w 1383"/>
                    <a:gd name="T85" fmla="*/ 1270 h 1290"/>
                    <a:gd name="T86" fmla="*/ 980 w 1383"/>
                    <a:gd name="T87" fmla="*/ 1149 h 1290"/>
                    <a:gd name="T88" fmla="*/ 936 w 1383"/>
                    <a:gd name="T89" fmla="*/ 1069 h 1290"/>
                    <a:gd name="T90" fmla="*/ 970 w 1383"/>
                    <a:gd name="T91" fmla="*/ 1002 h 1290"/>
                    <a:gd name="T92" fmla="*/ 1109 w 1383"/>
                    <a:gd name="T93" fmla="*/ 840 h 1290"/>
                    <a:gd name="T94" fmla="*/ 1151 w 1383"/>
                    <a:gd name="T95" fmla="*/ 735 h 1290"/>
                    <a:gd name="T96" fmla="*/ 1224 w 1383"/>
                    <a:gd name="T97" fmla="*/ 644 h 1290"/>
                    <a:gd name="T98" fmla="*/ 1286 w 1383"/>
                    <a:gd name="T99" fmla="*/ 554 h 1290"/>
                    <a:gd name="T100" fmla="*/ 1284 w 1383"/>
                    <a:gd name="T101" fmla="*/ 516 h 1290"/>
                    <a:gd name="T102" fmla="*/ 1322 w 1383"/>
                    <a:gd name="T103" fmla="*/ 483 h 1290"/>
                    <a:gd name="T104" fmla="*/ 1381 w 1383"/>
                    <a:gd name="T105" fmla="*/ 467 h 1290"/>
                    <a:gd name="T106" fmla="*/ 1375 w 1383"/>
                    <a:gd name="T107" fmla="*/ 385 h 1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83" h="1290">
                      <a:moveTo>
                        <a:pt x="1375" y="385"/>
                      </a:moveTo>
                      <a:lnTo>
                        <a:pt x="1375" y="385"/>
                      </a:lnTo>
                      <a:lnTo>
                        <a:pt x="1373" y="371"/>
                      </a:lnTo>
                      <a:lnTo>
                        <a:pt x="1369" y="359"/>
                      </a:lnTo>
                      <a:lnTo>
                        <a:pt x="1365" y="349"/>
                      </a:lnTo>
                      <a:lnTo>
                        <a:pt x="1359" y="341"/>
                      </a:lnTo>
                      <a:lnTo>
                        <a:pt x="1351" y="336"/>
                      </a:lnTo>
                      <a:lnTo>
                        <a:pt x="1342" y="330"/>
                      </a:lnTo>
                      <a:lnTo>
                        <a:pt x="1330" y="326"/>
                      </a:lnTo>
                      <a:lnTo>
                        <a:pt x="1318" y="322"/>
                      </a:lnTo>
                      <a:lnTo>
                        <a:pt x="1318" y="322"/>
                      </a:lnTo>
                      <a:lnTo>
                        <a:pt x="1296" y="316"/>
                      </a:lnTo>
                      <a:lnTo>
                        <a:pt x="1282" y="310"/>
                      </a:lnTo>
                      <a:lnTo>
                        <a:pt x="1270" y="304"/>
                      </a:lnTo>
                      <a:lnTo>
                        <a:pt x="1264" y="296"/>
                      </a:lnTo>
                      <a:lnTo>
                        <a:pt x="1262" y="284"/>
                      </a:lnTo>
                      <a:lnTo>
                        <a:pt x="1264" y="272"/>
                      </a:lnTo>
                      <a:lnTo>
                        <a:pt x="1270" y="256"/>
                      </a:lnTo>
                      <a:lnTo>
                        <a:pt x="1280" y="236"/>
                      </a:lnTo>
                      <a:lnTo>
                        <a:pt x="1280" y="236"/>
                      </a:lnTo>
                      <a:lnTo>
                        <a:pt x="1266" y="220"/>
                      </a:lnTo>
                      <a:lnTo>
                        <a:pt x="1256" y="210"/>
                      </a:lnTo>
                      <a:lnTo>
                        <a:pt x="1248" y="204"/>
                      </a:lnTo>
                      <a:lnTo>
                        <a:pt x="1238" y="202"/>
                      </a:lnTo>
                      <a:lnTo>
                        <a:pt x="1238" y="202"/>
                      </a:lnTo>
                      <a:lnTo>
                        <a:pt x="1230" y="202"/>
                      </a:lnTo>
                      <a:lnTo>
                        <a:pt x="1222" y="206"/>
                      </a:lnTo>
                      <a:lnTo>
                        <a:pt x="1194" y="218"/>
                      </a:lnTo>
                      <a:lnTo>
                        <a:pt x="1194" y="218"/>
                      </a:lnTo>
                      <a:lnTo>
                        <a:pt x="1173" y="228"/>
                      </a:lnTo>
                      <a:lnTo>
                        <a:pt x="1151" y="234"/>
                      </a:lnTo>
                      <a:lnTo>
                        <a:pt x="1127" y="238"/>
                      </a:lnTo>
                      <a:lnTo>
                        <a:pt x="1103" y="238"/>
                      </a:lnTo>
                      <a:lnTo>
                        <a:pt x="1103" y="238"/>
                      </a:lnTo>
                      <a:lnTo>
                        <a:pt x="1067" y="236"/>
                      </a:lnTo>
                      <a:lnTo>
                        <a:pt x="1033" y="230"/>
                      </a:lnTo>
                      <a:lnTo>
                        <a:pt x="1000" y="218"/>
                      </a:lnTo>
                      <a:lnTo>
                        <a:pt x="970" y="204"/>
                      </a:lnTo>
                      <a:lnTo>
                        <a:pt x="940" y="184"/>
                      </a:lnTo>
                      <a:lnTo>
                        <a:pt x="912" y="163"/>
                      </a:lnTo>
                      <a:lnTo>
                        <a:pt x="902" y="151"/>
                      </a:lnTo>
                      <a:lnTo>
                        <a:pt x="890" y="139"/>
                      </a:lnTo>
                      <a:lnTo>
                        <a:pt x="880" y="125"/>
                      </a:lnTo>
                      <a:lnTo>
                        <a:pt x="872" y="111"/>
                      </a:lnTo>
                      <a:lnTo>
                        <a:pt x="872" y="111"/>
                      </a:lnTo>
                      <a:lnTo>
                        <a:pt x="862" y="95"/>
                      </a:lnTo>
                      <a:lnTo>
                        <a:pt x="854" y="81"/>
                      </a:lnTo>
                      <a:lnTo>
                        <a:pt x="833" y="53"/>
                      </a:lnTo>
                      <a:lnTo>
                        <a:pt x="785" y="0"/>
                      </a:lnTo>
                      <a:lnTo>
                        <a:pt x="785" y="0"/>
                      </a:lnTo>
                      <a:lnTo>
                        <a:pt x="775" y="23"/>
                      </a:lnTo>
                      <a:lnTo>
                        <a:pt x="765" y="47"/>
                      </a:lnTo>
                      <a:lnTo>
                        <a:pt x="765" y="47"/>
                      </a:lnTo>
                      <a:lnTo>
                        <a:pt x="751" y="79"/>
                      </a:lnTo>
                      <a:lnTo>
                        <a:pt x="751" y="79"/>
                      </a:lnTo>
                      <a:lnTo>
                        <a:pt x="745" y="89"/>
                      </a:lnTo>
                      <a:lnTo>
                        <a:pt x="737" y="95"/>
                      </a:lnTo>
                      <a:lnTo>
                        <a:pt x="727" y="101"/>
                      </a:lnTo>
                      <a:lnTo>
                        <a:pt x="715" y="103"/>
                      </a:lnTo>
                      <a:lnTo>
                        <a:pt x="715" y="103"/>
                      </a:lnTo>
                      <a:lnTo>
                        <a:pt x="713" y="103"/>
                      </a:lnTo>
                      <a:lnTo>
                        <a:pt x="713" y="103"/>
                      </a:lnTo>
                      <a:lnTo>
                        <a:pt x="711" y="103"/>
                      </a:lnTo>
                      <a:lnTo>
                        <a:pt x="711" y="103"/>
                      </a:lnTo>
                      <a:lnTo>
                        <a:pt x="709" y="105"/>
                      </a:lnTo>
                      <a:lnTo>
                        <a:pt x="709" y="105"/>
                      </a:lnTo>
                      <a:lnTo>
                        <a:pt x="693" y="101"/>
                      </a:lnTo>
                      <a:lnTo>
                        <a:pt x="693" y="101"/>
                      </a:lnTo>
                      <a:lnTo>
                        <a:pt x="693" y="99"/>
                      </a:lnTo>
                      <a:lnTo>
                        <a:pt x="693" y="99"/>
                      </a:lnTo>
                      <a:lnTo>
                        <a:pt x="685" y="93"/>
                      </a:lnTo>
                      <a:lnTo>
                        <a:pt x="678" y="85"/>
                      </a:lnTo>
                      <a:lnTo>
                        <a:pt x="678" y="85"/>
                      </a:lnTo>
                      <a:lnTo>
                        <a:pt x="668" y="69"/>
                      </a:lnTo>
                      <a:lnTo>
                        <a:pt x="668" y="69"/>
                      </a:lnTo>
                      <a:lnTo>
                        <a:pt x="662" y="57"/>
                      </a:lnTo>
                      <a:lnTo>
                        <a:pt x="656" y="47"/>
                      </a:lnTo>
                      <a:lnTo>
                        <a:pt x="656" y="47"/>
                      </a:lnTo>
                      <a:lnTo>
                        <a:pt x="646" y="17"/>
                      </a:lnTo>
                      <a:lnTo>
                        <a:pt x="646" y="17"/>
                      </a:lnTo>
                      <a:lnTo>
                        <a:pt x="620" y="27"/>
                      </a:lnTo>
                      <a:lnTo>
                        <a:pt x="620" y="27"/>
                      </a:lnTo>
                      <a:lnTo>
                        <a:pt x="598" y="33"/>
                      </a:lnTo>
                      <a:lnTo>
                        <a:pt x="580" y="41"/>
                      </a:lnTo>
                      <a:lnTo>
                        <a:pt x="564" y="51"/>
                      </a:lnTo>
                      <a:lnTo>
                        <a:pt x="552" y="59"/>
                      </a:lnTo>
                      <a:lnTo>
                        <a:pt x="540" y="71"/>
                      </a:lnTo>
                      <a:lnTo>
                        <a:pt x="530" y="83"/>
                      </a:lnTo>
                      <a:lnTo>
                        <a:pt x="522" y="99"/>
                      </a:lnTo>
                      <a:lnTo>
                        <a:pt x="516" y="117"/>
                      </a:lnTo>
                      <a:lnTo>
                        <a:pt x="516" y="117"/>
                      </a:lnTo>
                      <a:lnTo>
                        <a:pt x="511" y="133"/>
                      </a:lnTo>
                      <a:lnTo>
                        <a:pt x="505" y="149"/>
                      </a:lnTo>
                      <a:lnTo>
                        <a:pt x="495" y="165"/>
                      </a:lnTo>
                      <a:lnTo>
                        <a:pt x="485" y="178"/>
                      </a:lnTo>
                      <a:lnTo>
                        <a:pt x="463" y="204"/>
                      </a:lnTo>
                      <a:lnTo>
                        <a:pt x="441" y="228"/>
                      </a:lnTo>
                      <a:lnTo>
                        <a:pt x="441" y="228"/>
                      </a:lnTo>
                      <a:lnTo>
                        <a:pt x="419" y="252"/>
                      </a:lnTo>
                      <a:lnTo>
                        <a:pt x="419" y="252"/>
                      </a:lnTo>
                      <a:lnTo>
                        <a:pt x="413" y="256"/>
                      </a:lnTo>
                      <a:lnTo>
                        <a:pt x="405" y="262"/>
                      </a:lnTo>
                      <a:lnTo>
                        <a:pt x="395" y="266"/>
                      </a:lnTo>
                      <a:lnTo>
                        <a:pt x="383" y="266"/>
                      </a:lnTo>
                      <a:lnTo>
                        <a:pt x="383" y="266"/>
                      </a:lnTo>
                      <a:lnTo>
                        <a:pt x="367" y="266"/>
                      </a:lnTo>
                      <a:lnTo>
                        <a:pt x="347" y="260"/>
                      </a:lnTo>
                      <a:lnTo>
                        <a:pt x="330" y="250"/>
                      </a:lnTo>
                      <a:lnTo>
                        <a:pt x="320" y="244"/>
                      </a:lnTo>
                      <a:lnTo>
                        <a:pt x="312" y="238"/>
                      </a:lnTo>
                      <a:lnTo>
                        <a:pt x="312" y="238"/>
                      </a:lnTo>
                      <a:lnTo>
                        <a:pt x="306" y="230"/>
                      </a:lnTo>
                      <a:lnTo>
                        <a:pt x="306" y="230"/>
                      </a:lnTo>
                      <a:lnTo>
                        <a:pt x="302" y="234"/>
                      </a:lnTo>
                      <a:lnTo>
                        <a:pt x="302" y="234"/>
                      </a:lnTo>
                      <a:lnTo>
                        <a:pt x="292" y="260"/>
                      </a:lnTo>
                      <a:lnTo>
                        <a:pt x="286" y="272"/>
                      </a:lnTo>
                      <a:lnTo>
                        <a:pt x="276" y="284"/>
                      </a:lnTo>
                      <a:lnTo>
                        <a:pt x="266" y="294"/>
                      </a:lnTo>
                      <a:lnTo>
                        <a:pt x="254" y="302"/>
                      </a:lnTo>
                      <a:lnTo>
                        <a:pt x="238" y="306"/>
                      </a:lnTo>
                      <a:lnTo>
                        <a:pt x="220" y="308"/>
                      </a:lnTo>
                      <a:lnTo>
                        <a:pt x="220" y="308"/>
                      </a:lnTo>
                      <a:lnTo>
                        <a:pt x="202" y="308"/>
                      </a:lnTo>
                      <a:lnTo>
                        <a:pt x="182" y="306"/>
                      </a:lnTo>
                      <a:lnTo>
                        <a:pt x="182" y="306"/>
                      </a:lnTo>
                      <a:lnTo>
                        <a:pt x="173" y="304"/>
                      </a:lnTo>
                      <a:lnTo>
                        <a:pt x="173" y="304"/>
                      </a:lnTo>
                      <a:lnTo>
                        <a:pt x="149" y="300"/>
                      </a:lnTo>
                      <a:lnTo>
                        <a:pt x="125" y="294"/>
                      </a:lnTo>
                      <a:lnTo>
                        <a:pt x="125" y="294"/>
                      </a:lnTo>
                      <a:lnTo>
                        <a:pt x="119" y="306"/>
                      </a:lnTo>
                      <a:lnTo>
                        <a:pt x="113" y="320"/>
                      </a:lnTo>
                      <a:lnTo>
                        <a:pt x="111" y="332"/>
                      </a:lnTo>
                      <a:lnTo>
                        <a:pt x="111" y="336"/>
                      </a:lnTo>
                      <a:lnTo>
                        <a:pt x="111" y="340"/>
                      </a:lnTo>
                      <a:lnTo>
                        <a:pt x="111" y="340"/>
                      </a:lnTo>
                      <a:lnTo>
                        <a:pt x="121" y="355"/>
                      </a:lnTo>
                      <a:lnTo>
                        <a:pt x="125" y="369"/>
                      </a:lnTo>
                      <a:lnTo>
                        <a:pt x="125" y="383"/>
                      </a:lnTo>
                      <a:lnTo>
                        <a:pt x="125" y="395"/>
                      </a:lnTo>
                      <a:lnTo>
                        <a:pt x="121" y="409"/>
                      </a:lnTo>
                      <a:lnTo>
                        <a:pt x="115" y="421"/>
                      </a:lnTo>
                      <a:lnTo>
                        <a:pt x="103" y="447"/>
                      </a:lnTo>
                      <a:lnTo>
                        <a:pt x="103" y="447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12" y="681"/>
                      </a:lnTo>
                      <a:lnTo>
                        <a:pt x="23" y="681"/>
                      </a:lnTo>
                      <a:lnTo>
                        <a:pt x="23" y="681"/>
                      </a:lnTo>
                      <a:lnTo>
                        <a:pt x="31" y="681"/>
                      </a:lnTo>
                      <a:lnTo>
                        <a:pt x="37" y="679"/>
                      </a:lnTo>
                      <a:lnTo>
                        <a:pt x="41" y="677"/>
                      </a:lnTo>
                      <a:lnTo>
                        <a:pt x="47" y="673"/>
                      </a:lnTo>
                      <a:lnTo>
                        <a:pt x="49" y="668"/>
                      </a:lnTo>
                      <a:lnTo>
                        <a:pt x="53" y="660"/>
                      </a:lnTo>
                      <a:lnTo>
                        <a:pt x="57" y="642"/>
                      </a:lnTo>
                      <a:lnTo>
                        <a:pt x="57" y="642"/>
                      </a:lnTo>
                      <a:lnTo>
                        <a:pt x="57" y="632"/>
                      </a:lnTo>
                      <a:lnTo>
                        <a:pt x="61" y="620"/>
                      </a:lnTo>
                      <a:lnTo>
                        <a:pt x="63" y="610"/>
                      </a:lnTo>
                      <a:lnTo>
                        <a:pt x="69" y="602"/>
                      </a:lnTo>
                      <a:lnTo>
                        <a:pt x="69" y="602"/>
                      </a:lnTo>
                      <a:lnTo>
                        <a:pt x="79" y="592"/>
                      </a:lnTo>
                      <a:lnTo>
                        <a:pt x="89" y="586"/>
                      </a:lnTo>
                      <a:lnTo>
                        <a:pt x="97" y="582"/>
                      </a:lnTo>
                      <a:lnTo>
                        <a:pt x="107" y="582"/>
                      </a:lnTo>
                      <a:lnTo>
                        <a:pt x="107" y="582"/>
                      </a:lnTo>
                      <a:lnTo>
                        <a:pt x="117" y="582"/>
                      </a:lnTo>
                      <a:lnTo>
                        <a:pt x="127" y="586"/>
                      </a:lnTo>
                      <a:lnTo>
                        <a:pt x="149" y="594"/>
                      </a:lnTo>
                      <a:lnTo>
                        <a:pt x="169" y="600"/>
                      </a:lnTo>
                      <a:lnTo>
                        <a:pt x="179" y="604"/>
                      </a:lnTo>
                      <a:lnTo>
                        <a:pt x="188" y="604"/>
                      </a:lnTo>
                      <a:lnTo>
                        <a:pt x="188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204" y="606"/>
                      </a:lnTo>
                      <a:lnTo>
                        <a:pt x="212" y="610"/>
                      </a:lnTo>
                      <a:lnTo>
                        <a:pt x="220" y="616"/>
                      </a:lnTo>
                      <a:lnTo>
                        <a:pt x="224" y="624"/>
                      </a:lnTo>
                      <a:lnTo>
                        <a:pt x="224" y="624"/>
                      </a:lnTo>
                      <a:lnTo>
                        <a:pt x="230" y="642"/>
                      </a:lnTo>
                      <a:lnTo>
                        <a:pt x="236" y="660"/>
                      </a:lnTo>
                      <a:lnTo>
                        <a:pt x="244" y="675"/>
                      </a:lnTo>
                      <a:lnTo>
                        <a:pt x="254" y="691"/>
                      </a:lnTo>
                      <a:lnTo>
                        <a:pt x="264" y="705"/>
                      </a:lnTo>
                      <a:lnTo>
                        <a:pt x="274" y="717"/>
                      </a:lnTo>
                      <a:lnTo>
                        <a:pt x="286" y="729"/>
                      </a:lnTo>
                      <a:lnTo>
                        <a:pt x="298" y="739"/>
                      </a:lnTo>
                      <a:lnTo>
                        <a:pt x="312" y="747"/>
                      </a:lnTo>
                      <a:lnTo>
                        <a:pt x="326" y="755"/>
                      </a:lnTo>
                      <a:lnTo>
                        <a:pt x="357" y="769"/>
                      </a:lnTo>
                      <a:lnTo>
                        <a:pt x="391" y="779"/>
                      </a:lnTo>
                      <a:lnTo>
                        <a:pt x="427" y="787"/>
                      </a:lnTo>
                      <a:lnTo>
                        <a:pt x="427" y="787"/>
                      </a:lnTo>
                      <a:lnTo>
                        <a:pt x="441" y="793"/>
                      </a:lnTo>
                      <a:lnTo>
                        <a:pt x="455" y="799"/>
                      </a:lnTo>
                      <a:lnTo>
                        <a:pt x="467" y="809"/>
                      </a:lnTo>
                      <a:lnTo>
                        <a:pt x="479" y="819"/>
                      </a:lnTo>
                      <a:lnTo>
                        <a:pt x="479" y="819"/>
                      </a:lnTo>
                      <a:lnTo>
                        <a:pt x="487" y="829"/>
                      </a:lnTo>
                      <a:lnTo>
                        <a:pt x="499" y="839"/>
                      </a:lnTo>
                      <a:lnTo>
                        <a:pt x="512" y="846"/>
                      </a:lnTo>
                      <a:lnTo>
                        <a:pt x="526" y="852"/>
                      </a:lnTo>
                      <a:lnTo>
                        <a:pt x="540" y="858"/>
                      </a:lnTo>
                      <a:lnTo>
                        <a:pt x="554" y="862"/>
                      </a:lnTo>
                      <a:lnTo>
                        <a:pt x="570" y="864"/>
                      </a:lnTo>
                      <a:lnTo>
                        <a:pt x="586" y="866"/>
                      </a:lnTo>
                      <a:lnTo>
                        <a:pt x="586" y="866"/>
                      </a:lnTo>
                      <a:lnTo>
                        <a:pt x="596" y="864"/>
                      </a:lnTo>
                      <a:lnTo>
                        <a:pt x="608" y="862"/>
                      </a:lnTo>
                      <a:lnTo>
                        <a:pt x="620" y="860"/>
                      </a:lnTo>
                      <a:lnTo>
                        <a:pt x="630" y="856"/>
                      </a:lnTo>
                      <a:lnTo>
                        <a:pt x="630" y="856"/>
                      </a:lnTo>
                      <a:lnTo>
                        <a:pt x="642" y="850"/>
                      </a:lnTo>
                      <a:lnTo>
                        <a:pt x="658" y="850"/>
                      </a:lnTo>
                      <a:lnTo>
                        <a:pt x="658" y="850"/>
                      </a:lnTo>
                      <a:lnTo>
                        <a:pt x="666" y="850"/>
                      </a:lnTo>
                      <a:lnTo>
                        <a:pt x="676" y="852"/>
                      </a:lnTo>
                      <a:lnTo>
                        <a:pt x="683" y="856"/>
                      </a:lnTo>
                      <a:lnTo>
                        <a:pt x="693" y="860"/>
                      </a:lnTo>
                      <a:lnTo>
                        <a:pt x="701" y="866"/>
                      </a:lnTo>
                      <a:lnTo>
                        <a:pt x="709" y="874"/>
                      </a:lnTo>
                      <a:lnTo>
                        <a:pt x="715" y="882"/>
                      </a:lnTo>
                      <a:lnTo>
                        <a:pt x="721" y="890"/>
                      </a:lnTo>
                      <a:lnTo>
                        <a:pt x="721" y="890"/>
                      </a:lnTo>
                      <a:lnTo>
                        <a:pt x="727" y="906"/>
                      </a:lnTo>
                      <a:lnTo>
                        <a:pt x="731" y="920"/>
                      </a:lnTo>
                      <a:lnTo>
                        <a:pt x="733" y="936"/>
                      </a:lnTo>
                      <a:lnTo>
                        <a:pt x="731" y="950"/>
                      </a:lnTo>
                      <a:lnTo>
                        <a:pt x="727" y="962"/>
                      </a:lnTo>
                      <a:lnTo>
                        <a:pt x="721" y="976"/>
                      </a:lnTo>
                      <a:lnTo>
                        <a:pt x="713" y="986"/>
                      </a:lnTo>
                      <a:lnTo>
                        <a:pt x="703" y="994"/>
                      </a:lnTo>
                      <a:lnTo>
                        <a:pt x="703" y="994"/>
                      </a:lnTo>
                      <a:lnTo>
                        <a:pt x="685" y="1005"/>
                      </a:lnTo>
                      <a:lnTo>
                        <a:pt x="672" y="1013"/>
                      </a:lnTo>
                      <a:lnTo>
                        <a:pt x="664" y="1023"/>
                      </a:lnTo>
                      <a:lnTo>
                        <a:pt x="660" y="1031"/>
                      </a:lnTo>
                      <a:lnTo>
                        <a:pt x="662" y="1041"/>
                      </a:lnTo>
                      <a:lnTo>
                        <a:pt x="666" y="1051"/>
                      </a:lnTo>
                      <a:lnTo>
                        <a:pt x="676" y="1065"/>
                      </a:lnTo>
                      <a:lnTo>
                        <a:pt x="691" y="1081"/>
                      </a:lnTo>
                      <a:lnTo>
                        <a:pt x="691" y="1081"/>
                      </a:lnTo>
                      <a:lnTo>
                        <a:pt x="725" y="1117"/>
                      </a:lnTo>
                      <a:lnTo>
                        <a:pt x="741" y="1135"/>
                      </a:lnTo>
                      <a:lnTo>
                        <a:pt x="757" y="1155"/>
                      </a:lnTo>
                      <a:lnTo>
                        <a:pt x="771" y="1174"/>
                      </a:lnTo>
                      <a:lnTo>
                        <a:pt x="785" y="1196"/>
                      </a:lnTo>
                      <a:lnTo>
                        <a:pt x="795" y="1220"/>
                      </a:lnTo>
                      <a:lnTo>
                        <a:pt x="803" y="1244"/>
                      </a:lnTo>
                      <a:lnTo>
                        <a:pt x="803" y="1244"/>
                      </a:lnTo>
                      <a:lnTo>
                        <a:pt x="805" y="1252"/>
                      </a:lnTo>
                      <a:lnTo>
                        <a:pt x="809" y="1258"/>
                      </a:lnTo>
                      <a:lnTo>
                        <a:pt x="819" y="1270"/>
                      </a:lnTo>
                      <a:lnTo>
                        <a:pt x="837" y="1290"/>
                      </a:lnTo>
                      <a:lnTo>
                        <a:pt x="837" y="1290"/>
                      </a:lnTo>
                      <a:lnTo>
                        <a:pt x="1013" y="1188"/>
                      </a:lnTo>
                      <a:lnTo>
                        <a:pt x="1013" y="1188"/>
                      </a:lnTo>
                      <a:lnTo>
                        <a:pt x="998" y="1169"/>
                      </a:lnTo>
                      <a:lnTo>
                        <a:pt x="980" y="1149"/>
                      </a:lnTo>
                      <a:lnTo>
                        <a:pt x="980" y="1149"/>
                      </a:lnTo>
                      <a:lnTo>
                        <a:pt x="964" y="1133"/>
                      </a:lnTo>
                      <a:lnTo>
                        <a:pt x="952" y="1117"/>
                      </a:lnTo>
                      <a:lnTo>
                        <a:pt x="942" y="1101"/>
                      </a:lnTo>
                      <a:lnTo>
                        <a:pt x="938" y="1085"/>
                      </a:lnTo>
                      <a:lnTo>
                        <a:pt x="936" y="1069"/>
                      </a:lnTo>
                      <a:lnTo>
                        <a:pt x="940" y="1055"/>
                      </a:lnTo>
                      <a:lnTo>
                        <a:pt x="946" y="1039"/>
                      </a:lnTo>
                      <a:lnTo>
                        <a:pt x="956" y="1025"/>
                      </a:lnTo>
                      <a:lnTo>
                        <a:pt x="956" y="1025"/>
                      </a:lnTo>
                      <a:lnTo>
                        <a:pt x="960" y="1011"/>
                      </a:lnTo>
                      <a:lnTo>
                        <a:pt x="970" y="1002"/>
                      </a:lnTo>
                      <a:lnTo>
                        <a:pt x="970" y="1002"/>
                      </a:lnTo>
                      <a:lnTo>
                        <a:pt x="1023" y="950"/>
                      </a:lnTo>
                      <a:lnTo>
                        <a:pt x="1049" y="924"/>
                      </a:lnTo>
                      <a:lnTo>
                        <a:pt x="1071" y="898"/>
                      </a:lnTo>
                      <a:lnTo>
                        <a:pt x="1091" y="870"/>
                      </a:lnTo>
                      <a:lnTo>
                        <a:pt x="1109" y="840"/>
                      </a:lnTo>
                      <a:lnTo>
                        <a:pt x="1123" y="809"/>
                      </a:lnTo>
                      <a:lnTo>
                        <a:pt x="1133" y="773"/>
                      </a:lnTo>
                      <a:lnTo>
                        <a:pt x="1133" y="773"/>
                      </a:lnTo>
                      <a:lnTo>
                        <a:pt x="1135" y="763"/>
                      </a:lnTo>
                      <a:lnTo>
                        <a:pt x="1139" y="753"/>
                      </a:lnTo>
                      <a:lnTo>
                        <a:pt x="1151" y="735"/>
                      </a:lnTo>
                      <a:lnTo>
                        <a:pt x="1163" y="719"/>
                      </a:lnTo>
                      <a:lnTo>
                        <a:pt x="1177" y="703"/>
                      </a:lnTo>
                      <a:lnTo>
                        <a:pt x="1177" y="703"/>
                      </a:lnTo>
                      <a:lnTo>
                        <a:pt x="1192" y="685"/>
                      </a:lnTo>
                      <a:lnTo>
                        <a:pt x="1192" y="685"/>
                      </a:lnTo>
                      <a:lnTo>
                        <a:pt x="1224" y="644"/>
                      </a:lnTo>
                      <a:lnTo>
                        <a:pt x="1224" y="644"/>
                      </a:lnTo>
                      <a:lnTo>
                        <a:pt x="1262" y="594"/>
                      </a:lnTo>
                      <a:lnTo>
                        <a:pt x="1262" y="594"/>
                      </a:lnTo>
                      <a:lnTo>
                        <a:pt x="1288" y="558"/>
                      </a:lnTo>
                      <a:lnTo>
                        <a:pt x="1288" y="558"/>
                      </a:lnTo>
                      <a:lnTo>
                        <a:pt x="1286" y="554"/>
                      </a:lnTo>
                      <a:lnTo>
                        <a:pt x="1286" y="554"/>
                      </a:lnTo>
                      <a:lnTo>
                        <a:pt x="1284" y="540"/>
                      </a:lnTo>
                      <a:lnTo>
                        <a:pt x="1284" y="540"/>
                      </a:lnTo>
                      <a:lnTo>
                        <a:pt x="1282" y="530"/>
                      </a:lnTo>
                      <a:lnTo>
                        <a:pt x="1282" y="530"/>
                      </a:lnTo>
                      <a:lnTo>
                        <a:pt x="1284" y="516"/>
                      </a:lnTo>
                      <a:lnTo>
                        <a:pt x="1288" y="505"/>
                      </a:lnTo>
                      <a:lnTo>
                        <a:pt x="1296" y="495"/>
                      </a:lnTo>
                      <a:lnTo>
                        <a:pt x="1308" y="489"/>
                      </a:lnTo>
                      <a:lnTo>
                        <a:pt x="1308" y="489"/>
                      </a:lnTo>
                      <a:lnTo>
                        <a:pt x="1322" y="483"/>
                      </a:lnTo>
                      <a:lnTo>
                        <a:pt x="1322" y="483"/>
                      </a:lnTo>
                      <a:lnTo>
                        <a:pt x="1343" y="473"/>
                      </a:lnTo>
                      <a:lnTo>
                        <a:pt x="1357" y="469"/>
                      </a:lnTo>
                      <a:lnTo>
                        <a:pt x="1373" y="467"/>
                      </a:lnTo>
                      <a:lnTo>
                        <a:pt x="1373" y="467"/>
                      </a:lnTo>
                      <a:lnTo>
                        <a:pt x="1381" y="467"/>
                      </a:lnTo>
                      <a:lnTo>
                        <a:pt x="1381" y="467"/>
                      </a:lnTo>
                      <a:lnTo>
                        <a:pt x="1383" y="467"/>
                      </a:lnTo>
                      <a:lnTo>
                        <a:pt x="1383" y="467"/>
                      </a:lnTo>
                      <a:lnTo>
                        <a:pt x="1379" y="427"/>
                      </a:lnTo>
                      <a:lnTo>
                        <a:pt x="1375" y="405"/>
                      </a:lnTo>
                      <a:lnTo>
                        <a:pt x="1375" y="385"/>
                      </a:lnTo>
                      <a:lnTo>
                        <a:pt x="1375" y="38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0" name="Freeform 12">
                  <a:extLst>
                    <a:ext uri="{FF2B5EF4-FFF2-40B4-BE49-F238E27FC236}">
                      <a16:creationId xmlns:a16="http://schemas.microsoft.com/office/drawing/2014/main" id="{71087860-1A6D-B857-FC0A-A8484D86C1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2463" y="0"/>
                  <a:ext cx="2022475" cy="1524000"/>
                </a:xfrm>
                <a:custGeom>
                  <a:avLst/>
                  <a:gdLst>
                    <a:gd name="T0" fmla="*/ 302 w 1274"/>
                    <a:gd name="T1" fmla="*/ 891 h 960"/>
                    <a:gd name="T2" fmla="*/ 346 w 1274"/>
                    <a:gd name="T3" fmla="*/ 863 h 960"/>
                    <a:gd name="T4" fmla="*/ 387 w 1274"/>
                    <a:gd name="T5" fmla="*/ 863 h 960"/>
                    <a:gd name="T6" fmla="*/ 423 w 1274"/>
                    <a:gd name="T7" fmla="*/ 873 h 960"/>
                    <a:gd name="T8" fmla="*/ 437 w 1274"/>
                    <a:gd name="T9" fmla="*/ 863 h 960"/>
                    <a:gd name="T10" fmla="*/ 459 w 1274"/>
                    <a:gd name="T11" fmla="*/ 833 h 960"/>
                    <a:gd name="T12" fmla="*/ 558 w 1274"/>
                    <a:gd name="T13" fmla="*/ 779 h 960"/>
                    <a:gd name="T14" fmla="*/ 628 w 1274"/>
                    <a:gd name="T15" fmla="*/ 763 h 960"/>
                    <a:gd name="T16" fmla="*/ 660 w 1274"/>
                    <a:gd name="T17" fmla="*/ 769 h 960"/>
                    <a:gd name="T18" fmla="*/ 698 w 1274"/>
                    <a:gd name="T19" fmla="*/ 791 h 960"/>
                    <a:gd name="T20" fmla="*/ 793 w 1274"/>
                    <a:gd name="T21" fmla="*/ 815 h 960"/>
                    <a:gd name="T22" fmla="*/ 865 w 1274"/>
                    <a:gd name="T23" fmla="*/ 827 h 960"/>
                    <a:gd name="T24" fmla="*/ 908 w 1274"/>
                    <a:gd name="T25" fmla="*/ 853 h 960"/>
                    <a:gd name="T26" fmla="*/ 962 w 1274"/>
                    <a:gd name="T27" fmla="*/ 887 h 960"/>
                    <a:gd name="T28" fmla="*/ 1026 w 1274"/>
                    <a:gd name="T29" fmla="*/ 899 h 960"/>
                    <a:gd name="T30" fmla="*/ 1037 w 1274"/>
                    <a:gd name="T31" fmla="*/ 869 h 960"/>
                    <a:gd name="T32" fmla="*/ 1059 w 1274"/>
                    <a:gd name="T33" fmla="*/ 839 h 960"/>
                    <a:gd name="T34" fmla="*/ 1155 w 1274"/>
                    <a:gd name="T35" fmla="*/ 749 h 960"/>
                    <a:gd name="T36" fmla="*/ 1218 w 1274"/>
                    <a:gd name="T37" fmla="*/ 708 h 960"/>
                    <a:gd name="T38" fmla="*/ 1274 w 1274"/>
                    <a:gd name="T39" fmla="*/ 678 h 960"/>
                    <a:gd name="T40" fmla="*/ 1258 w 1274"/>
                    <a:gd name="T41" fmla="*/ 652 h 960"/>
                    <a:gd name="T42" fmla="*/ 1179 w 1274"/>
                    <a:gd name="T43" fmla="*/ 624 h 960"/>
                    <a:gd name="T44" fmla="*/ 1125 w 1274"/>
                    <a:gd name="T45" fmla="*/ 559 h 960"/>
                    <a:gd name="T46" fmla="*/ 1107 w 1274"/>
                    <a:gd name="T47" fmla="*/ 513 h 960"/>
                    <a:gd name="T48" fmla="*/ 1111 w 1274"/>
                    <a:gd name="T49" fmla="*/ 469 h 960"/>
                    <a:gd name="T50" fmla="*/ 1133 w 1274"/>
                    <a:gd name="T51" fmla="*/ 417 h 960"/>
                    <a:gd name="T52" fmla="*/ 1133 w 1274"/>
                    <a:gd name="T53" fmla="*/ 364 h 960"/>
                    <a:gd name="T54" fmla="*/ 1087 w 1274"/>
                    <a:gd name="T55" fmla="*/ 340 h 960"/>
                    <a:gd name="T56" fmla="*/ 1018 w 1274"/>
                    <a:gd name="T57" fmla="*/ 336 h 960"/>
                    <a:gd name="T58" fmla="*/ 918 w 1274"/>
                    <a:gd name="T59" fmla="*/ 342 h 960"/>
                    <a:gd name="T60" fmla="*/ 865 w 1274"/>
                    <a:gd name="T61" fmla="*/ 330 h 960"/>
                    <a:gd name="T62" fmla="*/ 829 w 1274"/>
                    <a:gd name="T63" fmla="*/ 272 h 960"/>
                    <a:gd name="T64" fmla="*/ 823 w 1274"/>
                    <a:gd name="T65" fmla="*/ 217 h 960"/>
                    <a:gd name="T66" fmla="*/ 799 w 1274"/>
                    <a:gd name="T67" fmla="*/ 161 h 960"/>
                    <a:gd name="T68" fmla="*/ 765 w 1274"/>
                    <a:gd name="T69" fmla="*/ 105 h 960"/>
                    <a:gd name="T70" fmla="*/ 765 w 1274"/>
                    <a:gd name="T71" fmla="*/ 66 h 960"/>
                    <a:gd name="T72" fmla="*/ 952 w 1274"/>
                    <a:gd name="T73" fmla="*/ 205 h 960"/>
                    <a:gd name="T74" fmla="*/ 940 w 1274"/>
                    <a:gd name="T75" fmla="*/ 137 h 960"/>
                    <a:gd name="T76" fmla="*/ 894 w 1274"/>
                    <a:gd name="T77" fmla="*/ 82 h 960"/>
                    <a:gd name="T78" fmla="*/ 793 w 1274"/>
                    <a:gd name="T79" fmla="*/ 16 h 960"/>
                    <a:gd name="T80" fmla="*/ 688 w 1274"/>
                    <a:gd name="T81" fmla="*/ 2 h 960"/>
                    <a:gd name="T82" fmla="*/ 523 w 1274"/>
                    <a:gd name="T83" fmla="*/ 4 h 960"/>
                    <a:gd name="T84" fmla="*/ 358 w 1274"/>
                    <a:gd name="T85" fmla="*/ 16 h 960"/>
                    <a:gd name="T86" fmla="*/ 322 w 1274"/>
                    <a:gd name="T87" fmla="*/ 36 h 960"/>
                    <a:gd name="T88" fmla="*/ 296 w 1274"/>
                    <a:gd name="T89" fmla="*/ 60 h 960"/>
                    <a:gd name="T90" fmla="*/ 244 w 1274"/>
                    <a:gd name="T91" fmla="*/ 76 h 960"/>
                    <a:gd name="T92" fmla="*/ 26 w 1274"/>
                    <a:gd name="T93" fmla="*/ 173 h 960"/>
                    <a:gd name="T94" fmla="*/ 26 w 1274"/>
                    <a:gd name="T95" fmla="*/ 175 h 960"/>
                    <a:gd name="T96" fmla="*/ 59 w 1274"/>
                    <a:gd name="T97" fmla="*/ 376 h 960"/>
                    <a:gd name="T98" fmla="*/ 30 w 1274"/>
                    <a:gd name="T99" fmla="*/ 429 h 960"/>
                    <a:gd name="T100" fmla="*/ 4 w 1274"/>
                    <a:gd name="T101" fmla="*/ 445 h 960"/>
                    <a:gd name="T102" fmla="*/ 32 w 1274"/>
                    <a:gd name="T103" fmla="*/ 495 h 960"/>
                    <a:gd name="T104" fmla="*/ 41 w 1274"/>
                    <a:gd name="T105" fmla="*/ 573 h 960"/>
                    <a:gd name="T106" fmla="*/ 55 w 1274"/>
                    <a:gd name="T107" fmla="*/ 608 h 960"/>
                    <a:gd name="T108" fmla="*/ 81 w 1274"/>
                    <a:gd name="T109" fmla="*/ 646 h 960"/>
                    <a:gd name="T110" fmla="*/ 83 w 1274"/>
                    <a:gd name="T111" fmla="*/ 706 h 960"/>
                    <a:gd name="T112" fmla="*/ 59 w 1274"/>
                    <a:gd name="T113" fmla="*/ 746 h 960"/>
                    <a:gd name="T114" fmla="*/ 45 w 1274"/>
                    <a:gd name="T115" fmla="*/ 829 h 960"/>
                    <a:gd name="T116" fmla="*/ 59 w 1274"/>
                    <a:gd name="T117" fmla="*/ 879 h 960"/>
                    <a:gd name="T118" fmla="*/ 133 w 1274"/>
                    <a:gd name="T119" fmla="*/ 938 h 960"/>
                    <a:gd name="T120" fmla="*/ 179 w 1274"/>
                    <a:gd name="T121" fmla="*/ 956 h 960"/>
                    <a:gd name="T122" fmla="*/ 242 w 1274"/>
                    <a:gd name="T123" fmla="*/ 958 h 960"/>
                    <a:gd name="T124" fmla="*/ 282 w 1274"/>
                    <a:gd name="T125" fmla="*/ 920 h 9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4" h="960">
                      <a:moveTo>
                        <a:pt x="282" y="920"/>
                      </a:moveTo>
                      <a:lnTo>
                        <a:pt x="282" y="920"/>
                      </a:lnTo>
                      <a:lnTo>
                        <a:pt x="292" y="905"/>
                      </a:lnTo>
                      <a:lnTo>
                        <a:pt x="302" y="891"/>
                      </a:lnTo>
                      <a:lnTo>
                        <a:pt x="314" y="881"/>
                      </a:lnTo>
                      <a:lnTo>
                        <a:pt x="324" y="873"/>
                      </a:lnTo>
                      <a:lnTo>
                        <a:pt x="336" y="867"/>
                      </a:lnTo>
                      <a:lnTo>
                        <a:pt x="346" y="863"/>
                      </a:lnTo>
                      <a:lnTo>
                        <a:pt x="358" y="861"/>
                      </a:lnTo>
                      <a:lnTo>
                        <a:pt x="367" y="861"/>
                      </a:lnTo>
                      <a:lnTo>
                        <a:pt x="367" y="861"/>
                      </a:lnTo>
                      <a:lnTo>
                        <a:pt x="387" y="863"/>
                      </a:lnTo>
                      <a:lnTo>
                        <a:pt x="407" y="869"/>
                      </a:lnTo>
                      <a:lnTo>
                        <a:pt x="407" y="869"/>
                      </a:lnTo>
                      <a:lnTo>
                        <a:pt x="417" y="873"/>
                      </a:lnTo>
                      <a:lnTo>
                        <a:pt x="423" y="873"/>
                      </a:lnTo>
                      <a:lnTo>
                        <a:pt x="423" y="873"/>
                      </a:lnTo>
                      <a:lnTo>
                        <a:pt x="425" y="873"/>
                      </a:lnTo>
                      <a:lnTo>
                        <a:pt x="431" y="871"/>
                      </a:lnTo>
                      <a:lnTo>
                        <a:pt x="437" y="863"/>
                      </a:lnTo>
                      <a:lnTo>
                        <a:pt x="445" y="849"/>
                      </a:lnTo>
                      <a:lnTo>
                        <a:pt x="445" y="849"/>
                      </a:lnTo>
                      <a:lnTo>
                        <a:pt x="451" y="841"/>
                      </a:lnTo>
                      <a:lnTo>
                        <a:pt x="459" y="833"/>
                      </a:lnTo>
                      <a:lnTo>
                        <a:pt x="477" y="817"/>
                      </a:lnTo>
                      <a:lnTo>
                        <a:pt x="503" y="803"/>
                      </a:lnTo>
                      <a:lnTo>
                        <a:pt x="529" y="789"/>
                      </a:lnTo>
                      <a:lnTo>
                        <a:pt x="558" y="779"/>
                      </a:lnTo>
                      <a:lnTo>
                        <a:pt x="584" y="771"/>
                      </a:lnTo>
                      <a:lnTo>
                        <a:pt x="608" y="765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40" y="763"/>
                      </a:lnTo>
                      <a:lnTo>
                        <a:pt x="652" y="767"/>
                      </a:lnTo>
                      <a:lnTo>
                        <a:pt x="660" y="769"/>
                      </a:lnTo>
                      <a:lnTo>
                        <a:pt x="670" y="775"/>
                      </a:lnTo>
                      <a:lnTo>
                        <a:pt x="670" y="775"/>
                      </a:lnTo>
                      <a:lnTo>
                        <a:pt x="682" y="785"/>
                      </a:lnTo>
                      <a:lnTo>
                        <a:pt x="698" y="791"/>
                      </a:lnTo>
                      <a:lnTo>
                        <a:pt x="711" y="797"/>
                      </a:lnTo>
                      <a:lnTo>
                        <a:pt x="727" y="803"/>
                      </a:lnTo>
                      <a:lnTo>
                        <a:pt x="759" y="809"/>
                      </a:lnTo>
                      <a:lnTo>
                        <a:pt x="793" y="815"/>
                      </a:lnTo>
                      <a:lnTo>
                        <a:pt x="793" y="815"/>
                      </a:lnTo>
                      <a:lnTo>
                        <a:pt x="849" y="823"/>
                      </a:lnTo>
                      <a:lnTo>
                        <a:pt x="849" y="823"/>
                      </a:lnTo>
                      <a:lnTo>
                        <a:pt x="865" y="827"/>
                      </a:lnTo>
                      <a:lnTo>
                        <a:pt x="880" y="833"/>
                      </a:lnTo>
                      <a:lnTo>
                        <a:pt x="896" y="841"/>
                      </a:lnTo>
                      <a:lnTo>
                        <a:pt x="908" y="853"/>
                      </a:lnTo>
                      <a:lnTo>
                        <a:pt x="908" y="853"/>
                      </a:lnTo>
                      <a:lnTo>
                        <a:pt x="920" y="865"/>
                      </a:lnTo>
                      <a:lnTo>
                        <a:pt x="934" y="873"/>
                      </a:lnTo>
                      <a:lnTo>
                        <a:pt x="946" y="881"/>
                      </a:lnTo>
                      <a:lnTo>
                        <a:pt x="962" y="887"/>
                      </a:lnTo>
                      <a:lnTo>
                        <a:pt x="976" y="891"/>
                      </a:lnTo>
                      <a:lnTo>
                        <a:pt x="992" y="895"/>
                      </a:lnTo>
                      <a:lnTo>
                        <a:pt x="1026" y="899"/>
                      </a:lnTo>
                      <a:lnTo>
                        <a:pt x="1026" y="899"/>
                      </a:lnTo>
                      <a:lnTo>
                        <a:pt x="1030" y="891"/>
                      </a:lnTo>
                      <a:lnTo>
                        <a:pt x="1033" y="881"/>
                      </a:lnTo>
                      <a:lnTo>
                        <a:pt x="1033" y="881"/>
                      </a:lnTo>
                      <a:lnTo>
                        <a:pt x="1037" y="869"/>
                      </a:lnTo>
                      <a:lnTo>
                        <a:pt x="1043" y="857"/>
                      </a:lnTo>
                      <a:lnTo>
                        <a:pt x="1051" y="847"/>
                      </a:lnTo>
                      <a:lnTo>
                        <a:pt x="1059" y="839"/>
                      </a:lnTo>
                      <a:lnTo>
                        <a:pt x="1059" y="839"/>
                      </a:lnTo>
                      <a:lnTo>
                        <a:pt x="1081" y="823"/>
                      </a:lnTo>
                      <a:lnTo>
                        <a:pt x="1099" y="805"/>
                      </a:lnTo>
                      <a:lnTo>
                        <a:pt x="1135" y="767"/>
                      </a:lnTo>
                      <a:lnTo>
                        <a:pt x="1155" y="749"/>
                      </a:lnTo>
                      <a:lnTo>
                        <a:pt x="1173" y="734"/>
                      </a:lnTo>
                      <a:lnTo>
                        <a:pt x="1195" y="720"/>
                      </a:lnTo>
                      <a:lnTo>
                        <a:pt x="1218" y="708"/>
                      </a:lnTo>
                      <a:lnTo>
                        <a:pt x="1218" y="708"/>
                      </a:lnTo>
                      <a:lnTo>
                        <a:pt x="1232" y="702"/>
                      </a:lnTo>
                      <a:lnTo>
                        <a:pt x="1246" y="694"/>
                      </a:lnTo>
                      <a:lnTo>
                        <a:pt x="1274" y="678"/>
                      </a:lnTo>
                      <a:lnTo>
                        <a:pt x="1274" y="678"/>
                      </a:lnTo>
                      <a:lnTo>
                        <a:pt x="1264" y="652"/>
                      </a:lnTo>
                      <a:lnTo>
                        <a:pt x="1264" y="652"/>
                      </a:lnTo>
                      <a:lnTo>
                        <a:pt x="1258" y="652"/>
                      </a:lnTo>
                      <a:lnTo>
                        <a:pt x="1258" y="652"/>
                      </a:lnTo>
                      <a:lnTo>
                        <a:pt x="1234" y="650"/>
                      </a:lnTo>
                      <a:lnTo>
                        <a:pt x="1212" y="644"/>
                      </a:lnTo>
                      <a:lnTo>
                        <a:pt x="1195" y="636"/>
                      </a:lnTo>
                      <a:lnTo>
                        <a:pt x="1179" y="624"/>
                      </a:lnTo>
                      <a:lnTo>
                        <a:pt x="1163" y="610"/>
                      </a:lnTo>
                      <a:lnTo>
                        <a:pt x="1149" y="594"/>
                      </a:lnTo>
                      <a:lnTo>
                        <a:pt x="1137" y="577"/>
                      </a:lnTo>
                      <a:lnTo>
                        <a:pt x="1125" y="559"/>
                      </a:lnTo>
                      <a:lnTo>
                        <a:pt x="1125" y="559"/>
                      </a:lnTo>
                      <a:lnTo>
                        <a:pt x="1113" y="535"/>
                      </a:lnTo>
                      <a:lnTo>
                        <a:pt x="1109" y="525"/>
                      </a:lnTo>
                      <a:lnTo>
                        <a:pt x="1107" y="513"/>
                      </a:lnTo>
                      <a:lnTo>
                        <a:pt x="1105" y="503"/>
                      </a:lnTo>
                      <a:lnTo>
                        <a:pt x="1105" y="493"/>
                      </a:lnTo>
                      <a:lnTo>
                        <a:pt x="1107" y="481"/>
                      </a:lnTo>
                      <a:lnTo>
                        <a:pt x="1111" y="469"/>
                      </a:lnTo>
                      <a:lnTo>
                        <a:pt x="1111" y="469"/>
                      </a:lnTo>
                      <a:lnTo>
                        <a:pt x="1123" y="443"/>
                      </a:lnTo>
                      <a:lnTo>
                        <a:pt x="1133" y="417"/>
                      </a:lnTo>
                      <a:lnTo>
                        <a:pt x="1133" y="417"/>
                      </a:lnTo>
                      <a:lnTo>
                        <a:pt x="1139" y="402"/>
                      </a:lnTo>
                      <a:lnTo>
                        <a:pt x="1139" y="388"/>
                      </a:lnTo>
                      <a:lnTo>
                        <a:pt x="1139" y="376"/>
                      </a:lnTo>
                      <a:lnTo>
                        <a:pt x="1133" y="364"/>
                      </a:lnTo>
                      <a:lnTo>
                        <a:pt x="1127" y="354"/>
                      </a:lnTo>
                      <a:lnTo>
                        <a:pt x="1117" y="348"/>
                      </a:lnTo>
                      <a:lnTo>
                        <a:pt x="1103" y="342"/>
                      </a:lnTo>
                      <a:lnTo>
                        <a:pt x="1087" y="340"/>
                      </a:lnTo>
                      <a:lnTo>
                        <a:pt x="1087" y="340"/>
                      </a:lnTo>
                      <a:lnTo>
                        <a:pt x="1053" y="338"/>
                      </a:lnTo>
                      <a:lnTo>
                        <a:pt x="1018" y="336"/>
                      </a:lnTo>
                      <a:lnTo>
                        <a:pt x="1018" y="336"/>
                      </a:lnTo>
                      <a:lnTo>
                        <a:pt x="980" y="338"/>
                      </a:lnTo>
                      <a:lnTo>
                        <a:pt x="944" y="340"/>
                      </a:lnTo>
                      <a:lnTo>
                        <a:pt x="944" y="340"/>
                      </a:lnTo>
                      <a:lnTo>
                        <a:pt x="918" y="342"/>
                      </a:lnTo>
                      <a:lnTo>
                        <a:pt x="918" y="342"/>
                      </a:lnTo>
                      <a:lnTo>
                        <a:pt x="898" y="342"/>
                      </a:lnTo>
                      <a:lnTo>
                        <a:pt x="880" y="338"/>
                      </a:lnTo>
                      <a:lnTo>
                        <a:pt x="865" y="330"/>
                      </a:lnTo>
                      <a:lnTo>
                        <a:pt x="853" y="320"/>
                      </a:lnTo>
                      <a:lnTo>
                        <a:pt x="841" y="308"/>
                      </a:lnTo>
                      <a:lnTo>
                        <a:pt x="835" y="292"/>
                      </a:lnTo>
                      <a:lnTo>
                        <a:pt x="829" y="272"/>
                      </a:lnTo>
                      <a:lnTo>
                        <a:pt x="827" y="250"/>
                      </a:lnTo>
                      <a:lnTo>
                        <a:pt x="827" y="250"/>
                      </a:lnTo>
                      <a:lnTo>
                        <a:pt x="827" y="233"/>
                      </a:lnTo>
                      <a:lnTo>
                        <a:pt x="823" y="217"/>
                      </a:lnTo>
                      <a:lnTo>
                        <a:pt x="819" y="203"/>
                      </a:lnTo>
                      <a:lnTo>
                        <a:pt x="815" y="187"/>
                      </a:lnTo>
                      <a:lnTo>
                        <a:pt x="807" y="173"/>
                      </a:lnTo>
                      <a:lnTo>
                        <a:pt x="799" y="161"/>
                      </a:lnTo>
                      <a:lnTo>
                        <a:pt x="781" y="133"/>
                      </a:lnTo>
                      <a:lnTo>
                        <a:pt x="781" y="133"/>
                      </a:lnTo>
                      <a:lnTo>
                        <a:pt x="771" y="121"/>
                      </a:lnTo>
                      <a:lnTo>
                        <a:pt x="765" y="105"/>
                      </a:lnTo>
                      <a:lnTo>
                        <a:pt x="749" y="78"/>
                      </a:lnTo>
                      <a:lnTo>
                        <a:pt x="749" y="78"/>
                      </a:lnTo>
                      <a:lnTo>
                        <a:pt x="765" y="66"/>
                      </a:lnTo>
                      <a:lnTo>
                        <a:pt x="765" y="66"/>
                      </a:lnTo>
                      <a:lnTo>
                        <a:pt x="930" y="215"/>
                      </a:lnTo>
                      <a:lnTo>
                        <a:pt x="930" y="215"/>
                      </a:lnTo>
                      <a:lnTo>
                        <a:pt x="952" y="205"/>
                      </a:lnTo>
                      <a:lnTo>
                        <a:pt x="952" y="205"/>
                      </a:lnTo>
                      <a:lnTo>
                        <a:pt x="950" y="185"/>
                      </a:lnTo>
                      <a:lnTo>
                        <a:pt x="948" y="163"/>
                      </a:lnTo>
                      <a:lnTo>
                        <a:pt x="942" y="145"/>
                      </a:lnTo>
                      <a:lnTo>
                        <a:pt x="940" y="137"/>
                      </a:lnTo>
                      <a:lnTo>
                        <a:pt x="934" y="129"/>
                      </a:lnTo>
                      <a:lnTo>
                        <a:pt x="934" y="129"/>
                      </a:lnTo>
                      <a:lnTo>
                        <a:pt x="914" y="105"/>
                      </a:lnTo>
                      <a:lnTo>
                        <a:pt x="894" y="82"/>
                      </a:lnTo>
                      <a:lnTo>
                        <a:pt x="870" y="62"/>
                      </a:lnTo>
                      <a:lnTo>
                        <a:pt x="847" y="44"/>
                      </a:lnTo>
                      <a:lnTo>
                        <a:pt x="821" y="28"/>
                      </a:lnTo>
                      <a:lnTo>
                        <a:pt x="793" y="16"/>
                      </a:lnTo>
                      <a:lnTo>
                        <a:pt x="765" y="8"/>
                      </a:lnTo>
                      <a:lnTo>
                        <a:pt x="733" y="4"/>
                      </a:lnTo>
                      <a:lnTo>
                        <a:pt x="733" y="4"/>
                      </a:lnTo>
                      <a:lnTo>
                        <a:pt x="688" y="2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582" y="2"/>
                      </a:lnTo>
                      <a:lnTo>
                        <a:pt x="523" y="4"/>
                      </a:lnTo>
                      <a:lnTo>
                        <a:pt x="405" y="10"/>
                      </a:lnTo>
                      <a:lnTo>
                        <a:pt x="405" y="10"/>
                      </a:lnTo>
                      <a:lnTo>
                        <a:pt x="381" y="12"/>
                      </a:lnTo>
                      <a:lnTo>
                        <a:pt x="358" y="16"/>
                      </a:lnTo>
                      <a:lnTo>
                        <a:pt x="346" y="20"/>
                      </a:lnTo>
                      <a:lnTo>
                        <a:pt x="336" y="24"/>
                      </a:lnTo>
                      <a:lnTo>
                        <a:pt x="328" y="28"/>
                      </a:lnTo>
                      <a:lnTo>
                        <a:pt x="322" y="36"/>
                      </a:lnTo>
                      <a:lnTo>
                        <a:pt x="322" y="36"/>
                      </a:lnTo>
                      <a:lnTo>
                        <a:pt x="314" y="46"/>
                      </a:lnTo>
                      <a:lnTo>
                        <a:pt x="306" y="54"/>
                      </a:lnTo>
                      <a:lnTo>
                        <a:pt x="296" y="60"/>
                      </a:lnTo>
                      <a:lnTo>
                        <a:pt x="286" y="64"/>
                      </a:lnTo>
                      <a:lnTo>
                        <a:pt x="264" y="70"/>
                      </a:lnTo>
                      <a:lnTo>
                        <a:pt x="254" y="72"/>
                      </a:lnTo>
                      <a:lnTo>
                        <a:pt x="244" y="76"/>
                      </a:lnTo>
                      <a:lnTo>
                        <a:pt x="244" y="76"/>
                      </a:lnTo>
                      <a:lnTo>
                        <a:pt x="135" y="12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4" y="177"/>
                      </a:lnTo>
                      <a:lnTo>
                        <a:pt x="24" y="177"/>
                      </a:lnTo>
                      <a:lnTo>
                        <a:pt x="26" y="175"/>
                      </a:lnTo>
                      <a:lnTo>
                        <a:pt x="26" y="175"/>
                      </a:lnTo>
                      <a:lnTo>
                        <a:pt x="53" y="324"/>
                      </a:lnTo>
                      <a:lnTo>
                        <a:pt x="53" y="324"/>
                      </a:lnTo>
                      <a:lnTo>
                        <a:pt x="57" y="360"/>
                      </a:lnTo>
                      <a:lnTo>
                        <a:pt x="59" y="376"/>
                      </a:lnTo>
                      <a:lnTo>
                        <a:pt x="57" y="392"/>
                      </a:lnTo>
                      <a:lnTo>
                        <a:pt x="51" y="406"/>
                      </a:lnTo>
                      <a:lnTo>
                        <a:pt x="41" y="419"/>
                      </a:lnTo>
                      <a:lnTo>
                        <a:pt x="30" y="429"/>
                      </a:lnTo>
                      <a:lnTo>
                        <a:pt x="10" y="439"/>
                      </a:lnTo>
                      <a:lnTo>
                        <a:pt x="10" y="439"/>
                      </a:lnTo>
                      <a:lnTo>
                        <a:pt x="6" y="441"/>
                      </a:lnTo>
                      <a:lnTo>
                        <a:pt x="4" y="445"/>
                      </a:lnTo>
                      <a:lnTo>
                        <a:pt x="0" y="453"/>
                      </a:lnTo>
                      <a:lnTo>
                        <a:pt x="0" y="453"/>
                      </a:lnTo>
                      <a:lnTo>
                        <a:pt x="26" y="485"/>
                      </a:lnTo>
                      <a:lnTo>
                        <a:pt x="32" y="495"/>
                      </a:lnTo>
                      <a:lnTo>
                        <a:pt x="37" y="507"/>
                      </a:lnTo>
                      <a:lnTo>
                        <a:pt x="39" y="519"/>
                      </a:lnTo>
                      <a:lnTo>
                        <a:pt x="41" y="533"/>
                      </a:lnTo>
                      <a:lnTo>
                        <a:pt x="41" y="573"/>
                      </a:lnTo>
                      <a:lnTo>
                        <a:pt x="41" y="573"/>
                      </a:lnTo>
                      <a:lnTo>
                        <a:pt x="43" y="584"/>
                      </a:lnTo>
                      <a:lnTo>
                        <a:pt x="47" y="596"/>
                      </a:lnTo>
                      <a:lnTo>
                        <a:pt x="55" y="608"/>
                      </a:lnTo>
                      <a:lnTo>
                        <a:pt x="63" y="620"/>
                      </a:lnTo>
                      <a:lnTo>
                        <a:pt x="63" y="620"/>
                      </a:lnTo>
                      <a:lnTo>
                        <a:pt x="73" y="632"/>
                      </a:lnTo>
                      <a:lnTo>
                        <a:pt x="81" y="646"/>
                      </a:lnTo>
                      <a:lnTo>
                        <a:pt x="85" y="660"/>
                      </a:lnTo>
                      <a:lnTo>
                        <a:pt x="87" y="676"/>
                      </a:lnTo>
                      <a:lnTo>
                        <a:pt x="87" y="692"/>
                      </a:lnTo>
                      <a:lnTo>
                        <a:pt x="83" y="706"/>
                      </a:lnTo>
                      <a:lnTo>
                        <a:pt x="77" y="720"/>
                      </a:lnTo>
                      <a:lnTo>
                        <a:pt x="69" y="732"/>
                      </a:lnTo>
                      <a:lnTo>
                        <a:pt x="69" y="732"/>
                      </a:lnTo>
                      <a:lnTo>
                        <a:pt x="59" y="746"/>
                      </a:lnTo>
                      <a:lnTo>
                        <a:pt x="53" y="763"/>
                      </a:lnTo>
                      <a:lnTo>
                        <a:pt x="47" y="785"/>
                      </a:lnTo>
                      <a:lnTo>
                        <a:pt x="45" y="807"/>
                      </a:lnTo>
                      <a:lnTo>
                        <a:pt x="45" y="829"/>
                      </a:lnTo>
                      <a:lnTo>
                        <a:pt x="45" y="851"/>
                      </a:lnTo>
                      <a:lnTo>
                        <a:pt x="51" y="867"/>
                      </a:lnTo>
                      <a:lnTo>
                        <a:pt x="55" y="875"/>
                      </a:lnTo>
                      <a:lnTo>
                        <a:pt x="59" y="879"/>
                      </a:lnTo>
                      <a:lnTo>
                        <a:pt x="59" y="879"/>
                      </a:lnTo>
                      <a:lnTo>
                        <a:pt x="87" y="905"/>
                      </a:lnTo>
                      <a:lnTo>
                        <a:pt x="117" y="928"/>
                      </a:lnTo>
                      <a:lnTo>
                        <a:pt x="133" y="938"/>
                      </a:lnTo>
                      <a:lnTo>
                        <a:pt x="147" y="946"/>
                      </a:lnTo>
                      <a:lnTo>
                        <a:pt x="163" y="952"/>
                      </a:lnTo>
                      <a:lnTo>
                        <a:pt x="179" y="956"/>
                      </a:lnTo>
                      <a:lnTo>
                        <a:pt x="179" y="956"/>
                      </a:lnTo>
                      <a:lnTo>
                        <a:pt x="199" y="958"/>
                      </a:lnTo>
                      <a:lnTo>
                        <a:pt x="218" y="960"/>
                      </a:lnTo>
                      <a:lnTo>
                        <a:pt x="218" y="960"/>
                      </a:lnTo>
                      <a:lnTo>
                        <a:pt x="242" y="958"/>
                      </a:lnTo>
                      <a:lnTo>
                        <a:pt x="254" y="954"/>
                      </a:lnTo>
                      <a:lnTo>
                        <a:pt x="266" y="952"/>
                      </a:lnTo>
                      <a:lnTo>
                        <a:pt x="266" y="952"/>
                      </a:lnTo>
                      <a:lnTo>
                        <a:pt x="282" y="920"/>
                      </a:lnTo>
                      <a:lnTo>
                        <a:pt x="282" y="92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1" name="Freeform 13">
                  <a:extLst>
                    <a:ext uri="{FF2B5EF4-FFF2-40B4-BE49-F238E27FC236}">
                      <a16:creationId xmlns:a16="http://schemas.microsoft.com/office/drawing/2014/main" id="{171B29A6-7625-1DA0-4E8D-49952F3B74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46388" y="2970213"/>
                  <a:ext cx="1922463" cy="1754188"/>
                </a:xfrm>
                <a:custGeom>
                  <a:avLst/>
                  <a:gdLst>
                    <a:gd name="T0" fmla="*/ 813 w 1211"/>
                    <a:gd name="T1" fmla="*/ 1000 h 1105"/>
                    <a:gd name="T2" fmla="*/ 843 w 1211"/>
                    <a:gd name="T3" fmla="*/ 972 h 1105"/>
                    <a:gd name="T4" fmla="*/ 887 w 1211"/>
                    <a:gd name="T5" fmla="*/ 964 h 1105"/>
                    <a:gd name="T6" fmla="*/ 867 w 1211"/>
                    <a:gd name="T7" fmla="*/ 912 h 1105"/>
                    <a:gd name="T8" fmla="*/ 877 w 1211"/>
                    <a:gd name="T9" fmla="*/ 874 h 1105"/>
                    <a:gd name="T10" fmla="*/ 923 w 1211"/>
                    <a:gd name="T11" fmla="*/ 849 h 1105"/>
                    <a:gd name="T12" fmla="*/ 964 w 1211"/>
                    <a:gd name="T13" fmla="*/ 845 h 1105"/>
                    <a:gd name="T14" fmla="*/ 990 w 1211"/>
                    <a:gd name="T15" fmla="*/ 843 h 1105"/>
                    <a:gd name="T16" fmla="*/ 1040 w 1211"/>
                    <a:gd name="T17" fmla="*/ 789 h 1105"/>
                    <a:gd name="T18" fmla="*/ 1078 w 1211"/>
                    <a:gd name="T19" fmla="*/ 739 h 1105"/>
                    <a:gd name="T20" fmla="*/ 1147 w 1211"/>
                    <a:gd name="T21" fmla="*/ 650 h 1105"/>
                    <a:gd name="T22" fmla="*/ 1088 w 1211"/>
                    <a:gd name="T23" fmla="*/ 513 h 1105"/>
                    <a:gd name="T24" fmla="*/ 1098 w 1211"/>
                    <a:gd name="T25" fmla="*/ 487 h 1105"/>
                    <a:gd name="T26" fmla="*/ 1169 w 1211"/>
                    <a:gd name="T27" fmla="*/ 471 h 1105"/>
                    <a:gd name="T28" fmla="*/ 1211 w 1211"/>
                    <a:gd name="T29" fmla="*/ 427 h 1105"/>
                    <a:gd name="T30" fmla="*/ 1187 w 1211"/>
                    <a:gd name="T31" fmla="*/ 350 h 1105"/>
                    <a:gd name="T32" fmla="*/ 1117 w 1211"/>
                    <a:gd name="T33" fmla="*/ 314 h 1105"/>
                    <a:gd name="T34" fmla="*/ 1046 w 1211"/>
                    <a:gd name="T35" fmla="*/ 312 h 1105"/>
                    <a:gd name="T36" fmla="*/ 1018 w 1211"/>
                    <a:gd name="T37" fmla="*/ 308 h 1105"/>
                    <a:gd name="T38" fmla="*/ 986 w 1211"/>
                    <a:gd name="T39" fmla="*/ 264 h 1105"/>
                    <a:gd name="T40" fmla="*/ 982 w 1211"/>
                    <a:gd name="T41" fmla="*/ 201 h 1105"/>
                    <a:gd name="T42" fmla="*/ 931 w 1211"/>
                    <a:gd name="T43" fmla="*/ 145 h 1105"/>
                    <a:gd name="T44" fmla="*/ 905 w 1211"/>
                    <a:gd name="T45" fmla="*/ 111 h 1105"/>
                    <a:gd name="T46" fmla="*/ 865 w 1211"/>
                    <a:gd name="T47" fmla="*/ 47 h 1105"/>
                    <a:gd name="T48" fmla="*/ 801 w 1211"/>
                    <a:gd name="T49" fmla="*/ 47 h 1105"/>
                    <a:gd name="T50" fmla="*/ 706 w 1211"/>
                    <a:gd name="T51" fmla="*/ 55 h 1105"/>
                    <a:gd name="T52" fmla="*/ 601 w 1211"/>
                    <a:gd name="T53" fmla="*/ 32 h 1105"/>
                    <a:gd name="T54" fmla="*/ 553 w 1211"/>
                    <a:gd name="T55" fmla="*/ 4 h 1105"/>
                    <a:gd name="T56" fmla="*/ 499 w 1211"/>
                    <a:gd name="T57" fmla="*/ 24 h 1105"/>
                    <a:gd name="T58" fmla="*/ 459 w 1211"/>
                    <a:gd name="T59" fmla="*/ 55 h 1105"/>
                    <a:gd name="T60" fmla="*/ 376 w 1211"/>
                    <a:gd name="T61" fmla="*/ 201 h 1105"/>
                    <a:gd name="T62" fmla="*/ 358 w 1211"/>
                    <a:gd name="T63" fmla="*/ 206 h 1105"/>
                    <a:gd name="T64" fmla="*/ 304 w 1211"/>
                    <a:gd name="T65" fmla="*/ 248 h 1105"/>
                    <a:gd name="T66" fmla="*/ 312 w 1211"/>
                    <a:gd name="T67" fmla="*/ 312 h 1105"/>
                    <a:gd name="T68" fmla="*/ 300 w 1211"/>
                    <a:gd name="T69" fmla="*/ 364 h 1105"/>
                    <a:gd name="T70" fmla="*/ 247 w 1211"/>
                    <a:gd name="T71" fmla="*/ 391 h 1105"/>
                    <a:gd name="T72" fmla="*/ 177 w 1211"/>
                    <a:gd name="T73" fmla="*/ 403 h 1105"/>
                    <a:gd name="T74" fmla="*/ 139 w 1211"/>
                    <a:gd name="T75" fmla="*/ 455 h 1105"/>
                    <a:gd name="T76" fmla="*/ 129 w 1211"/>
                    <a:gd name="T77" fmla="*/ 652 h 1105"/>
                    <a:gd name="T78" fmla="*/ 100 w 1211"/>
                    <a:gd name="T79" fmla="*/ 696 h 1105"/>
                    <a:gd name="T80" fmla="*/ 70 w 1211"/>
                    <a:gd name="T81" fmla="*/ 700 h 1105"/>
                    <a:gd name="T82" fmla="*/ 18 w 1211"/>
                    <a:gd name="T83" fmla="*/ 717 h 1105"/>
                    <a:gd name="T84" fmla="*/ 0 w 1211"/>
                    <a:gd name="T85" fmla="*/ 757 h 1105"/>
                    <a:gd name="T86" fmla="*/ 38 w 1211"/>
                    <a:gd name="T87" fmla="*/ 835 h 1105"/>
                    <a:gd name="T88" fmla="*/ 137 w 1211"/>
                    <a:gd name="T89" fmla="*/ 863 h 1105"/>
                    <a:gd name="T90" fmla="*/ 211 w 1211"/>
                    <a:gd name="T91" fmla="*/ 888 h 1105"/>
                    <a:gd name="T92" fmla="*/ 265 w 1211"/>
                    <a:gd name="T93" fmla="*/ 922 h 1105"/>
                    <a:gd name="T94" fmla="*/ 314 w 1211"/>
                    <a:gd name="T95" fmla="*/ 910 h 1105"/>
                    <a:gd name="T96" fmla="*/ 390 w 1211"/>
                    <a:gd name="T97" fmla="*/ 916 h 1105"/>
                    <a:gd name="T98" fmla="*/ 461 w 1211"/>
                    <a:gd name="T99" fmla="*/ 952 h 1105"/>
                    <a:gd name="T100" fmla="*/ 537 w 1211"/>
                    <a:gd name="T101" fmla="*/ 960 h 1105"/>
                    <a:gd name="T102" fmla="*/ 618 w 1211"/>
                    <a:gd name="T103" fmla="*/ 988 h 1105"/>
                    <a:gd name="T104" fmla="*/ 662 w 1211"/>
                    <a:gd name="T105" fmla="*/ 1049 h 1105"/>
                    <a:gd name="T106" fmla="*/ 724 w 1211"/>
                    <a:gd name="T107" fmla="*/ 1073 h 1105"/>
                    <a:gd name="T108" fmla="*/ 758 w 1211"/>
                    <a:gd name="T109" fmla="*/ 1105 h 1105"/>
                    <a:gd name="T110" fmla="*/ 795 w 1211"/>
                    <a:gd name="T111" fmla="*/ 1037 h 1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11" h="1105">
                      <a:moveTo>
                        <a:pt x="795" y="1037"/>
                      </a:moveTo>
                      <a:lnTo>
                        <a:pt x="795" y="1037"/>
                      </a:lnTo>
                      <a:lnTo>
                        <a:pt x="809" y="1008"/>
                      </a:lnTo>
                      <a:lnTo>
                        <a:pt x="809" y="1008"/>
                      </a:lnTo>
                      <a:lnTo>
                        <a:pt x="813" y="1000"/>
                      </a:lnTo>
                      <a:lnTo>
                        <a:pt x="819" y="994"/>
                      </a:lnTo>
                      <a:lnTo>
                        <a:pt x="827" y="988"/>
                      </a:lnTo>
                      <a:lnTo>
                        <a:pt x="835" y="984"/>
                      </a:lnTo>
                      <a:lnTo>
                        <a:pt x="835" y="984"/>
                      </a:lnTo>
                      <a:lnTo>
                        <a:pt x="843" y="972"/>
                      </a:lnTo>
                      <a:lnTo>
                        <a:pt x="843" y="972"/>
                      </a:lnTo>
                      <a:lnTo>
                        <a:pt x="857" y="984"/>
                      </a:lnTo>
                      <a:lnTo>
                        <a:pt x="891" y="984"/>
                      </a:lnTo>
                      <a:lnTo>
                        <a:pt x="891" y="984"/>
                      </a:lnTo>
                      <a:lnTo>
                        <a:pt x="887" y="964"/>
                      </a:lnTo>
                      <a:lnTo>
                        <a:pt x="879" y="948"/>
                      </a:lnTo>
                      <a:lnTo>
                        <a:pt x="879" y="948"/>
                      </a:lnTo>
                      <a:lnTo>
                        <a:pt x="875" y="936"/>
                      </a:lnTo>
                      <a:lnTo>
                        <a:pt x="869" y="922"/>
                      </a:lnTo>
                      <a:lnTo>
                        <a:pt x="867" y="912"/>
                      </a:lnTo>
                      <a:lnTo>
                        <a:pt x="867" y="902"/>
                      </a:lnTo>
                      <a:lnTo>
                        <a:pt x="869" y="894"/>
                      </a:lnTo>
                      <a:lnTo>
                        <a:pt x="873" y="882"/>
                      </a:lnTo>
                      <a:lnTo>
                        <a:pt x="873" y="882"/>
                      </a:lnTo>
                      <a:lnTo>
                        <a:pt x="877" y="874"/>
                      </a:lnTo>
                      <a:lnTo>
                        <a:pt x="885" y="867"/>
                      </a:lnTo>
                      <a:lnTo>
                        <a:pt x="891" y="861"/>
                      </a:lnTo>
                      <a:lnTo>
                        <a:pt x="899" y="857"/>
                      </a:lnTo>
                      <a:lnTo>
                        <a:pt x="913" y="851"/>
                      </a:lnTo>
                      <a:lnTo>
                        <a:pt x="923" y="849"/>
                      </a:lnTo>
                      <a:lnTo>
                        <a:pt x="923" y="849"/>
                      </a:lnTo>
                      <a:lnTo>
                        <a:pt x="937" y="847"/>
                      </a:lnTo>
                      <a:lnTo>
                        <a:pt x="954" y="845"/>
                      </a:lnTo>
                      <a:lnTo>
                        <a:pt x="954" y="845"/>
                      </a:lnTo>
                      <a:lnTo>
                        <a:pt x="964" y="845"/>
                      </a:lnTo>
                      <a:lnTo>
                        <a:pt x="964" y="845"/>
                      </a:lnTo>
                      <a:lnTo>
                        <a:pt x="972" y="845"/>
                      </a:lnTo>
                      <a:lnTo>
                        <a:pt x="972" y="845"/>
                      </a:lnTo>
                      <a:lnTo>
                        <a:pt x="982" y="845"/>
                      </a:lnTo>
                      <a:lnTo>
                        <a:pt x="990" y="843"/>
                      </a:lnTo>
                      <a:lnTo>
                        <a:pt x="998" y="839"/>
                      </a:lnTo>
                      <a:lnTo>
                        <a:pt x="1006" y="833"/>
                      </a:lnTo>
                      <a:lnTo>
                        <a:pt x="1022" y="815"/>
                      </a:lnTo>
                      <a:lnTo>
                        <a:pt x="1040" y="789"/>
                      </a:lnTo>
                      <a:lnTo>
                        <a:pt x="1040" y="789"/>
                      </a:lnTo>
                      <a:lnTo>
                        <a:pt x="1050" y="771"/>
                      </a:lnTo>
                      <a:lnTo>
                        <a:pt x="1050" y="771"/>
                      </a:lnTo>
                      <a:lnTo>
                        <a:pt x="1062" y="755"/>
                      </a:lnTo>
                      <a:lnTo>
                        <a:pt x="1078" y="739"/>
                      </a:lnTo>
                      <a:lnTo>
                        <a:pt x="1078" y="739"/>
                      </a:lnTo>
                      <a:lnTo>
                        <a:pt x="1100" y="709"/>
                      </a:lnTo>
                      <a:lnTo>
                        <a:pt x="1100" y="709"/>
                      </a:lnTo>
                      <a:lnTo>
                        <a:pt x="1119" y="682"/>
                      </a:lnTo>
                      <a:lnTo>
                        <a:pt x="1147" y="650"/>
                      </a:lnTo>
                      <a:lnTo>
                        <a:pt x="1147" y="650"/>
                      </a:lnTo>
                      <a:lnTo>
                        <a:pt x="1127" y="608"/>
                      </a:lnTo>
                      <a:lnTo>
                        <a:pt x="1108" y="564"/>
                      </a:lnTo>
                      <a:lnTo>
                        <a:pt x="1108" y="564"/>
                      </a:lnTo>
                      <a:lnTo>
                        <a:pt x="1092" y="529"/>
                      </a:lnTo>
                      <a:lnTo>
                        <a:pt x="1088" y="513"/>
                      </a:lnTo>
                      <a:lnTo>
                        <a:pt x="1088" y="505"/>
                      </a:lnTo>
                      <a:lnTo>
                        <a:pt x="1090" y="497"/>
                      </a:lnTo>
                      <a:lnTo>
                        <a:pt x="1090" y="497"/>
                      </a:lnTo>
                      <a:lnTo>
                        <a:pt x="1094" y="493"/>
                      </a:lnTo>
                      <a:lnTo>
                        <a:pt x="1098" y="487"/>
                      </a:lnTo>
                      <a:lnTo>
                        <a:pt x="1115" y="481"/>
                      </a:lnTo>
                      <a:lnTo>
                        <a:pt x="1133" y="475"/>
                      </a:lnTo>
                      <a:lnTo>
                        <a:pt x="1151" y="473"/>
                      </a:lnTo>
                      <a:lnTo>
                        <a:pt x="1151" y="473"/>
                      </a:lnTo>
                      <a:lnTo>
                        <a:pt x="1169" y="471"/>
                      </a:lnTo>
                      <a:lnTo>
                        <a:pt x="1183" y="467"/>
                      </a:lnTo>
                      <a:lnTo>
                        <a:pt x="1195" y="459"/>
                      </a:lnTo>
                      <a:lnTo>
                        <a:pt x="1203" y="451"/>
                      </a:lnTo>
                      <a:lnTo>
                        <a:pt x="1209" y="441"/>
                      </a:lnTo>
                      <a:lnTo>
                        <a:pt x="1211" y="427"/>
                      </a:lnTo>
                      <a:lnTo>
                        <a:pt x="1211" y="413"/>
                      </a:lnTo>
                      <a:lnTo>
                        <a:pt x="1205" y="397"/>
                      </a:lnTo>
                      <a:lnTo>
                        <a:pt x="1205" y="397"/>
                      </a:lnTo>
                      <a:lnTo>
                        <a:pt x="1197" y="370"/>
                      </a:lnTo>
                      <a:lnTo>
                        <a:pt x="1187" y="350"/>
                      </a:lnTo>
                      <a:lnTo>
                        <a:pt x="1179" y="336"/>
                      </a:lnTo>
                      <a:lnTo>
                        <a:pt x="1169" y="326"/>
                      </a:lnTo>
                      <a:lnTo>
                        <a:pt x="1157" y="320"/>
                      </a:lnTo>
                      <a:lnTo>
                        <a:pt x="1141" y="316"/>
                      </a:lnTo>
                      <a:lnTo>
                        <a:pt x="1117" y="314"/>
                      </a:lnTo>
                      <a:lnTo>
                        <a:pt x="1090" y="314"/>
                      </a:lnTo>
                      <a:lnTo>
                        <a:pt x="1090" y="314"/>
                      </a:lnTo>
                      <a:lnTo>
                        <a:pt x="1048" y="312"/>
                      </a:lnTo>
                      <a:lnTo>
                        <a:pt x="1048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30" y="312"/>
                      </a:lnTo>
                      <a:lnTo>
                        <a:pt x="1018" y="308"/>
                      </a:lnTo>
                      <a:lnTo>
                        <a:pt x="1008" y="304"/>
                      </a:lnTo>
                      <a:lnTo>
                        <a:pt x="998" y="296"/>
                      </a:lnTo>
                      <a:lnTo>
                        <a:pt x="992" y="288"/>
                      </a:lnTo>
                      <a:lnTo>
                        <a:pt x="988" y="276"/>
                      </a:lnTo>
                      <a:lnTo>
                        <a:pt x="986" y="264"/>
                      </a:lnTo>
                      <a:lnTo>
                        <a:pt x="986" y="250"/>
                      </a:lnTo>
                      <a:lnTo>
                        <a:pt x="986" y="250"/>
                      </a:lnTo>
                      <a:lnTo>
                        <a:pt x="986" y="232"/>
                      </a:lnTo>
                      <a:lnTo>
                        <a:pt x="984" y="216"/>
                      </a:lnTo>
                      <a:lnTo>
                        <a:pt x="982" y="201"/>
                      </a:lnTo>
                      <a:lnTo>
                        <a:pt x="976" y="187"/>
                      </a:lnTo>
                      <a:lnTo>
                        <a:pt x="968" y="175"/>
                      </a:lnTo>
                      <a:lnTo>
                        <a:pt x="958" y="163"/>
                      </a:lnTo>
                      <a:lnTo>
                        <a:pt x="945" y="153"/>
                      </a:lnTo>
                      <a:lnTo>
                        <a:pt x="931" y="145"/>
                      </a:lnTo>
                      <a:lnTo>
                        <a:pt x="931" y="145"/>
                      </a:lnTo>
                      <a:lnTo>
                        <a:pt x="923" y="139"/>
                      </a:lnTo>
                      <a:lnTo>
                        <a:pt x="915" y="131"/>
                      </a:lnTo>
                      <a:lnTo>
                        <a:pt x="905" y="111"/>
                      </a:lnTo>
                      <a:lnTo>
                        <a:pt x="905" y="111"/>
                      </a:lnTo>
                      <a:lnTo>
                        <a:pt x="891" y="77"/>
                      </a:lnTo>
                      <a:lnTo>
                        <a:pt x="885" y="65"/>
                      </a:lnTo>
                      <a:lnTo>
                        <a:pt x="879" y="57"/>
                      </a:lnTo>
                      <a:lnTo>
                        <a:pt x="873" y="51"/>
                      </a:lnTo>
                      <a:lnTo>
                        <a:pt x="865" y="47"/>
                      </a:lnTo>
                      <a:lnTo>
                        <a:pt x="857" y="45"/>
                      </a:lnTo>
                      <a:lnTo>
                        <a:pt x="845" y="43"/>
                      </a:lnTo>
                      <a:lnTo>
                        <a:pt x="845" y="43"/>
                      </a:lnTo>
                      <a:lnTo>
                        <a:pt x="825" y="45"/>
                      </a:lnTo>
                      <a:lnTo>
                        <a:pt x="801" y="47"/>
                      </a:lnTo>
                      <a:lnTo>
                        <a:pt x="801" y="47"/>
                      </a:lnTo>
                      <a:lnTo>
                        <a:pt x="752" y="51"/>
                      </a:lnTo>
                      <a:lnTo>
                        <a:pt x="730" y="53"/>
                      </a:lnTo>
                      <a:lnTo>
                        <a:pt x="706" y="55"/>
                      </a:lnTo>
                      <a:lnTo>
                        <a:pt x="706" y="55"/>
                      </a:lnTo>
                      <a:lnTo>
                        <a:pt x="670" y="53"/>
                      </a:lnTo>
                      <a:lnTo>
                        <a:pt x="652" y="49"/>
                      </a:lnTo>
                      <a:lnTo>
                        <a:pt x="634" y="45"/>
                      </a:lnTo>
                      <a:lnTo>
                        <a:pt x="616" y="40"/>
                      </a:lnTo>
                      <a:lnTo>
                        <a:pt x="601" y="32"/>
                      </a:lnTo>
                      <a:lnTo>
                        <a:pt x="583" y="22"/>
                      </a:lnTo>
                      <a:lnTo>
                        <a:pt x="567" y="10"/>
                      </a:lnTo>
                      <a:lnTo>
                        <a:pt x="567" y="10"/>
                      </a:lnTo>
                      <a:lnTo>
                        <a:pt x="561" y="6"/>
                      </a:lnTo>
                      <a:lnTo>
                        <a:pt x="553" y="4"/>
                      </a:lnTo>
                      <a:lnTo>
                        <a:pt x="539" y="0"/>
                      </a:lnTo>
                      <a:lnTo>
                        <a:pt x="539" y="0"/>
                      </a:lnTo>
                      <a:lnTo>
                        <a:pt x="529" y="10"/>
                      </a:lnTo>
                      <a:lnTo>
                        <a:pt x="515" y="18"/>
                      </a:lnTo>
                      <a:lnTo>
                        <a:pt x="499" y="24"/>
                      </a:lnTo>
                      <a:lnTo>
                        <a:pt x="481" y="26"/>
                      </a:lnTo>
                      <a:lnTo>
                        <a:pt x="481" y="26"/>
                      </a:lnTo>
                      <a:lnTo>
                        <a:pt x="473" y="36"/>
                      </a:lnTo>
                      <a:lnTo>
                        <a:pt x="465" y="45"/>
                      </a:lnTo>
                      <a:lnTo>
                        <a:pt x="459" y="55"/>
                      </a:lnTo>
                      <a:lnTo>
                        <a:pt x="453" y="65"/>
                      </a:lnTo>
                      <a:lnTo>
                        <a:pt x="453" y="65"/>
                      </a:lnTo>
                      <a:lnTo>
                        <a:pt x="438" y="101"/>
                      </a:lnTo>
                      <a:lnTo>
                        <a:pt x="418" y="135"/>
                      </a:lnTo>
                      <a:lnTo>
                        <a:pt x="376" y="201"/>
                      </a:lnTo>
                      <a:lnTo>
                        <a:pt x="376" y="201"/>
                      </a:lnTo>
                      <a:lnTo>
                        <a:pt x="372" y="203"/>
                      </a:lnTo>
                      <a:lnTo>
                        <a:pt x="368" y="205"/>
                      </a:lnTo>
                      <a:lnTo>
                        <a:pt x="358" y="206"/>
                      </a:lnTo>
                      <a:lnTo>
                        <a:pt x="358" y="206"/>
                      </a:lnTo>
                      <a:lnTo>
                        <a:pt x="340" y="214"/>
                      </a:lnTo>
                      <a:lnTo>
                        <a:pt x="324" y="220"/>
                      </a:lnTo>
                      <a:lnTo>
                        <a:pt x="314" y="228"/>
                      </a:lnTo>
                      <a:lnTo>
                        <a:pt x="308" y="236"/>
                      </a:lnTo>
                      <a:lnTo>
                        <a:pt x="304" y="248"/>
                      </a:lnTo>
                      <a:lnTo>
                        <a:pt x="302" y="262"/>
                      </a:lnTo>
                      <a:lnTo>
                        <a:pt x="304" y="278"/>
                      </a:lnTo>
                      <a:lnTo>
                        <a:pt x="310" y="300"/>
                      </a:lnTo>
                      <a:lnTo>
                        <a:pt x="310" y="300"/>
                      </a:lnTo>
                      <a:lnTo>
                        <a:pt x="312" y="312"/>
                      </a:lnTo>
                      <a:lnTo>
                        <a:pt x="312" y="324"/>
                      </a:lnTo>
                      <a:lnTo>
                        <a:pt x="312" y="334"/>
                      </a:lnTo>
                      <a:lnTo>
                        <a:pt x="310" y="344"/>
                      </a:lnTo>
                      <a:lnTo>
                        <a:pt x="306" y="354"/>
                      </a:lnTo>
                      <a:lnTo>
                        <a:pt x="300" y="364"/>
                      </a:lnTo>
                      <a:lnTo>
                        <a:pt x="292" y="372"/>
                      </a:lnTo>
                      <a:lnTo>
                        <a:pt x="283" y="377"/>
                      </a:lnTo>
                      <a:lnTo>
                        <a:pt x="283" y="377"/>
                      </a:lnTo>
                      <a:lnTo>
                        <a:pt x="265" y="385"/>
                      </a:lnTo>
                      <a:lnTo>
                        <a:pt x="247" y="391"/>
                      </a:lnTo>
                      <a:lnTo>
                        <a:pt x="227" y="395"/>
                      </a:lnTo>
                      <a:lnTo>
                        <a:pt x="209" y="397"/>
                      </a:lnTo>
                      <a:lnTo>
                        <a:pt x="209" y="397"/>
                      </a:lnTo>
                      <a:lnTo>
                        <a:pt x="191" y="399"/>
                      </a:lnTo>
                      <a:lnTo>
                        <a:pt x="177" y="403"/>
                      </a:lnTo>
                      <a:lnTo>
                        <a:pt x="165" y="409"/>
                      </a:lnTo>
                      <a:lnTo>
                        <a:pt x="155" y="417"/>
                      </a:lnTo>
                      <a:lnTo>
                        <a:pt x="149" y="427"/>
                      </a:lnTo>
                      <a:lnTo>
                        <a:pt x="143" y="439"/>
                      </a:lnTo>
                      <a:lnTo>
                        <a:pt x="139" y="455"/>
                      </a:lnTo>
                      <a:lnTo>
                        <a:pt x="139" y="471"/>
                      </a:lnTo>
                      <a:lnTo>
                        <a:pt x="139" y="471"/>
                      </a:lnTo>
                      <a:lnTo>
                        <a:pt x="131" y="638"/>
                      </a:lnTo>
                      <a:lnTo>
                        <a:pt x="131" y="638"/>
                      </a:lnTo>
                      <a:lnTo>
                        <a:pt x="129" y="652"/>
                      </a:lnTo>
                      <a:lnTo>
                        <a:pt x="127" y="664"/>
                      </a:lnTo>
                      <a:lnTo>
                        <a:pt x="123" y="676"/>
                      </a:lnTo>
                      <a:lnTo>
                        <a:pt x="117" y="684"/>
                      </a:lnTo>
                      <a:lnTo>
                        <a:pt x="110" y="690"/>
                      </a:lnTo>
                      <a:lnTo>
                        <a:pt x="100" y="696"/>
                      </a:lnTo>
                      <a:lnTo>
                        <a:pt x="86" y="698"/>
                      </a:lnTo>
                      <a:lnTo>
                        <a:pt x="72" y="700"/>
                      </a:lnTo>
                      <a:lnTo>
                        <a:pt x="72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52" y="702"/>
                      </a:lnTo>
                      <a:lnTo>
                        <a:pt x="34" y="707"/>
                      </a:lnTo>
                      <a:lnTo>
                        <a:pt x="18" y="717"/>
                      </a:lnTo>
                      <a:lnTo>
                        <a:pt x="12" y="723"/>
                      </a:lnTo>
                      <a:lnTo>
                        <a:pt x="6" y="729"/>
                      </a:lnTo>
                      <a:lnTo>
                        <a:pt x="6" y="729"/>
                      </a:lnTo>
                      <a:lnTo>
                        <a:pt x="2" y="743"/>
                      </a:lnTo>
                      <a:lnTo>
                        <a:pt x="0" y="757"/>
                      </a:lnTo>
                      <a:lnTo>
                        <a:pt x="2" y="773"/>
                      </a:lnTo>
                      <a:lnTo>
                        <a:pt x="8" y="789"/>
                      </a:lnTo>
                      <a:lnTo>
                        <a:pt x="16" y="805"/>
                      </a:lnTo>
                      <a:lnTo>
                        <a:pt x="26" y="821"/>
                      </a:lnTo>
                      <a:lnTo>
                        <a:pt x="38" y="835"/>
                      </a:lnTo>
                      <a:lnTo>
                        <a:pt x="50" y="847"/>
                      </a:lnTo>
                      <a:lnTo>
                        <a:pt x="50" y="847"/>
                      </a:lnTo>
                      <a:lnTo>
                        <a:pt x="80" y="849"/>
                      </a:lnTo>
                      <a:lnTo>
                        <a:pt x="110" y="855"/>
                      </a:lnTo>
                      <a:lnTo>
                        <a:pt x="137" y="863"/>
                      </a:lnTo>
                      <a:lnTo>
                        <a:pt x="163" y="872"/>
                      </a:lnTo>
                      <a:lnTo>
                        <a:pt x="163" y="872"/>
                      </a:lnTo>
                      <a:lnTo>
                        <a:pt x="201" y="884"/>
                      </a:lnTo>
                      <a:lnTo>
                        <a:pt x="201" y="884"/>
                      </a:lnTo>
                      <a:lnTo>
                        <a:pt x="211" y="888"/>
                      </a:lnTo>
                      <a:lnTo>
                        <a:pt x="221" y="894"/>
                      </a:lnTo>
                      <a:lnTo>
                        <a:pt x="233" y="904"/>
                      </a:lnTo>
                      <a:lnTo>
                        <a:pt x="243" y="916"/>
                      </a:lnTo>
                      <a:lnTo>
                        <a:pt x="243" y="916"/>
                      </a:lnTo>
                      <a:lnTo>
                        <a:pt x="265" y="922"/>
                      </a:lnTo>
                      <a:lnTo>
                        <a:pt x="265" y="922"/>
                      </a:lnTo>
                      <a:lnTo>
                        <a:pt x="275" y="916"/>
                      </a:lnTo>
                      <a:lnTo>
                        <a:pt x="284" y="914"/>
                      </a:lnTo>
                      <a:lnTo>
                        <a:pt x="284" y="914"/>
                      </a:lnTo>
                      <a:lnTo>
                        <a:pt x="314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66" y="910"/>
                      </a:lnTo>
                      <a:lnTo>
                        <a:pt x="390" y="916"/>
                      </a:lnTo>
                      <a:lnTo>
                        <a:pt x="410" y="922"/>
                      </a:lnTo>
                      <a:lnTo>
                        <a:pt x="426" y="932"/>
                      </a:lnTo>
                      <a:lnTo>
                        <a:pt x="426" y="932"/>
                      </a:lnTo>
                      <a:lnTo>
                        <a:pt x="444" y="944"/>
                      </a:lnTo>
                      <a:lnTo>
                        <a:pt x="461" y="952"/>
                      </a:lnTo>
                      <a:lnTo>
                        <a:pt x="477" y="956"/>
                      </a:lnTo>
                      <a:lnTo>
                        <a:pt x="497" y="958"/>
                      </a:lnTo>
                      <a:lnTo>
                        <a:pt x="497" y="958"/>
                      </a:lnTo>
                      <a:lnTo>
                        <a:pt x="515" y="958"/>
                      </a:lnTo>
                      <a:lnTo>
                        <a:pt x="537" y="960"/>
                      </a:lnTo>
                      <a:lnTo>
                        <a:pt x="561" y="964"/>
                      </a:lnTo>
                      <a:lnTo>
                        <a:pt x="585" y="970"/>
                      </a:lnTo>
                      <a:lnTo>
                        <a:pt x="597" y="974"/>
                      </a:lnTo>
                      <a:lnTo>
                        <a:pt x="609" y="982"/>
                      </a:lnTo>
                      <a:lnTo>
                        <a:pt x="618" y="988"/>
                      </a:lnTo>
                      <a:lnTo>
                        <a:pt x="630" y="998"/>
                      </a:lnTo>
                      <a:lnTo>
                        <a:pt x="638" y="1008"/>
                      </a:lnTo>
                      <a:lnTo>
                        <a:pt x="648" y="1020"/>
                      </a:lnTo>
                      <a:lnTo>
                        <a:pt x="656" y="1034"/>
                      </a:lnTo>
                      <a:lnTo>
                        <a:pt x="662" y="1049"/>
                      </a:lnTo>
                      <a:lnTo>
                        <a:pt x="662" y="1049"/>
                      </a:lnTo>
                      <a:lnTo>
                        <a:pt x="670" y="1053"/>
                      </a:lnTo>
                      <a:lnTo>
                        <a:pt x="670" y="1053"/>
                      </a:lnTo>
                      <a:lnTo>
                        <a:pt x="700" y="1061"/>
                      </a:lnTo>
                      <a:lnTo>
                        <a:pt x="724" y="1073"/>
                      </a:lnTo>
                      <a:lnTo>
                        <a:pt x="734" y="1079"/>
                      </a:lnTo>
                      <a:lnTo>
                        <a:pt x="742" y="1087"/>
                      </a:lnTo>
                      <a:lnTo>
                        <a:pt x="752" y="1097"/>
                      </a:lnTo>
                      <a:lnTo>
                        <a:pt x="758" y="1105"/>
                      </a:lnTo>
                      <a:lnTo>
                        <a:pt x="758" y="1105"/>
                      </a:lnTo>
                      <a:lnTo>
                        <a:pt x="774" y="1085"/>
                      </a:lnTo>
                      <a:lnTo>
                        <a:pt x="774" y="1085"/>
                      </a:lnTo>
                      <a:lnTo>
                        <a:pt x="780" y="1075"/>
                      </a:lnTo>
                      <a:lnTo>
                        <a:pt x="785" y="1063"/>
                      </a:lnTo>
                      <a:lnTo>
                        <a:pt x="795" y="1037"/>
                      </a:lnTo>
                      <a:lnTo>
                        <a:pt x="795" y="103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2" name="Freeform 14">
                  <a:extLst>
                    <a:ext uri="{FF2B5EF4-FFF2-40B4-BE49-F238E27FC236}">
                      <a16:creationId xmlns:a16="http://schemas.microsoft.com/office/drawing/2014/main" id="{FD516E7B-6926-35A6-AC5D-5A3A26E6D9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2988" y="1277938"/>
                  <a:ext cx="1730375" cy="1670050"/>
                </a:xfrm>
                <a:custGeom>
                  <a:avLst/>
                  <a:gdLst>
                    <a:gd name="T0" fmla="*/ 24 w 1090"/>
                    <a:gd name="T1" fmla="*/ 219 h 1052"/>
                    <a:gd name="T2" fmla="*/ 14 w 1090"/>
                    <a:gd name="T3" fmla="*/ 276 h 1052"/>
                    <a:gd name="T4" fmla="*/ 62 w 1090"/>
                    <a:gd name="T5" fmla="*/ 334 h 1052"/>
                    <a:gd name="T6" fmla="*/ 54 w 1090"/>
                    <a:gd name="T7" fmla="*/ 372 h 1052"/>
                    <a:gd name="T8" fmla="*/ 10 w 1090"/>
                    <a:gd name="T9" fmla="*/ 432 h 1052"/>
                    <a:gd name="T10" fmla="*/ 6 w 1090"/>
                    <a:gd name="T11" fmla="*/ 523 h 1052"/>
                    <a:gd name="T12" fmla="*/ 46 w 1090"/>
                    <a:gd name="T13" fmla="*/ 579 h 1052"/>
                    <a:gd name="T14" fmla="*/ 94 w 1090"/>
                    <a:gd name="T15" fmla="*/ 630 h 1052"/>
                    <a:gd name="T16" fmla="*/ 94 w 1090"/>
                    <a:gd name="T17" fmla="*/ 672 h 1052"/>
                    <a:gd name="T18" fmla="*/ 52 w 1090"/>
                    <a:gd name="T19" fmla="*/ 730 h 1052"/>
                    <a:gd name="T20" fmla="*/ 48 w 1090"/>
                    <a:gd name="T21" fmla="*/ 760 h 1052"/>
                    <a:gd name="T22" fmla="*/ 88 w 1090"/>
                    <a:gd name="T23" fmla="*/ 770 h 1052"/>
                    <a:gd name="T24" fmla="*/ 155 w 1090"/>
                    <a:gd name="T25" fmla="*/ 811 h 1052"/>
                    <a:gd name="T26" fmla="*/ 207 w 1090"/>
                    <a:gd name="T27" fmla="*/ 805 h 1052"/>
                    <a:gd name="T28" fmla="*/ 239 w 1090"/>
                    <a:gd name="T29" fmla="*/ 819 h 1052"/>
                    <a:gd name="T30" fmla="*/ 304 w 1090"/>
                    <a:gd name="T31" fmla="*/ 883 h 1052"/>
                    <a:gd name="T32" fmla="*/ 390 w 1090"/>
                    <a:gd name="T33" fmla="*/ 931 h 1052"/>
                    <a:gd name="T34" fmla="*/ 418 w 1090"/>
                    <a:gd name="T35" fmla="*/ 927 h 1052"/>
                    <a:gd name="T36" fmla="*/ 459 w 1090"/>
                    <a:gd name="T37" fmla="*/ 903 h 1052"/>
                    <a:gd name="T38" fmla="*/ 515 w 1090"/>
                    <a:gd name="T39" fmla="*/ 923 h 1052"/>
                    <a:gd name="T40" fmla="*/ 613 w 1090"/>
                    <a:gd name="T41" fmla="*/ 978 h 1052"/>
                    <a:gd name="T42" fmla="*/ 636 w 1090"/>
                    <a:gd name="T43" fmla="*/ 1010 h 1052"/>
                    <a:gd name="T44" fmla="*/ 688 w 1090"/>
                    <a:gd name="T45" fmla="*/ 1036 h 1052"/>
                    <a:gd name="T46" fmla="*/ 742 w 1090"/>
                    <a:gd name="T47" fmla="*/ 1034 h 1052"/>
                    <a:gd name="T48" fmla="*/ 787 w 1090"/>
                    <a:gd name="T49" fmla="*/ 1042 h 1052"/>
                    <a:gd name="T50" fmla="*/ 831 w 1090"/>
                    <a:gd name="T51" fmla="*/ 1048 h 1052"/>
                    <a:gd name="T52" fmla="*/ 861 w 1090"/>
                    <a:gd name="T53" fmla="*/ 1014 h 1052"/>
                    <a:gd name="T54" fmla="*/ 889 w 1090"/>
                    <a:gd name="T55" fmla="*/ 901 h 1052"/>
                    <a:gd name="T56" fmla="*/ 895 w 1090"/>
                    <a:gd name="T57" fmla="*/ 839 h 1052"/>
                    <a:gd name="T58" fmla="*/ 962 w 1090"/>
                    <a:gd name="T59" fmla="*/ 756 h 1052"/>
                    <a:gd name="T60" fmla="*/ 931 w 1090"/>
                    <a:gd name="T61" fmla="*/ 678 h 1052"/>
                    <a:gd name="T62" fmla="*/ 974 w 1090"/>
                    <a:gd name="T63" fmla="*/ 608 h 1052"/>
                    <a:gd name="T64" fmla="*/ 1042 w 1090"/>
                    <a:gd name="T65" fmla="*/ 509 h 1052"/>
                    <a:gd name="T66" fmla="*/ 1072 w 1090"/>
                    <a:gd name="T67" fmla="*/ 443 h 1052"/>
                    <a:gd name="T68" fmla="*/ 1066 w 1090"/>
                    <a:gd name="T69" fmla="*/ 402 h 1052"/>
                    <a:gd name="T70" fmla="*/ 1060 w 1090"/>
                    <a:gd name="T71" fmla="*/ 358 h 1052"/>
                    <a:gd name="T72" fmla="*/ 980 w 1090"/>
                    <a:gd name="T73" fmla="*/ 300 h 1052"/>
                    <a:gd name="T74" fmla="*/ 895 w 1090"/>
                    <a:gd name="T75" fmla="*/ 255 h 1052"/>
                    <a:gd name="T76" fmla="*/ 853 w 1090"/>
                    <a:gd name="T77" fmla="*/ 203 h 1052"/>
                    <a:gd name="T78" fmla="*/ 847 w 1090"/>
                    <a:gd name="T79" fmla="*/ 155 h 1052"/>
                    <a:gd name="T80" fmla="*/ 809 w 1090"/>
                    <a:gd name="T81" fmla="*/ 137 h 1052"/>
                    <a:gd name="T82" fmla="*/ 692 w 1090"/>
                    <a:gd name="T83" fmla="*/ 117 h 1052"/>
                    <a:gd name="T84" fmla="*/ 624 w 1090"/>
                    <a:gd name="T85" fmla="*/ 70 h 1052"/>
                    <a:gd name="T86" fmla="*/ 493 w 1090"/>
                    <a:gd name="T87" fmla="*/ 42 h 1052"/>
                    <a:gd name="T88" fmla="*/ 398 w 1090"/>
                    <a:gd name="T89" fmla="*/ 2 h 1052"/>
                    <a:gd name="T90" fmla="*/ 344 w 1090"/>
                    <a:gd name="T91" fmla="*/ 6 h 1052"/>
                    <a:gd name="T92" fmla="*/ 245 w 1090"/>
                    <a:gd name="T93" fmla="*/ 54 h 1052"/>
                    <a:gd name="T94" fmla="*/ 211 w 1090"/>
                    <a:gd name="T95" fmla="*/ 96 h 1052"/>
                    <a:gd name="T96" fmla="*/ 177 w 1090"/>
                    <a:gd name="T97" fmla="*/ 109 h 1052"/>
                    <a:gd name="T98" fmla="*/ 121 w 1090"/>
                    <a:gd name="T99" fmla="*/ 98 h 1052"/>
                    <a:gd name="T100" fmla="*/ 94 w 1090"/>
                    <a:gd name="T101" fmla="*/ 106 h 10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052">
                      <a:moveTo>
                        <a:pt x="74" y="133"/>
                      </a:moveTo>
                      <a:lnTo>
                        <a:pt x="74" y="133"/>
                      </a:lnTo>
                      <a:lnTo>
                        <a:pt x="58" y="163"/>
                      </a:lnTo>
                      <a:lnTo>
                        <a:pt x="42" y="191"/>
                      </a:lnTo>
                      <a:lnTo>
                        <a:pt x="24" y="219"/>
                      </a:lnTo>
                      <a:lnTo>
                        <a:pt x="10" y="249"/>
                      </a:lnTo>
                      <a:lnTo>
                        <a:pt x="10" y="249"/>
                      </a:lnTo>
                      <a:lnTo>
                        <a:pt x="8" y="257"/>
                      </a:lnTo>
                      <a:lnTo>
                        <a:pt x="10" y="267"/>
                      </a:lnTo>
                      <a:lnTo>
                        <a:pt x="14" y="276"/>
                      </a:lnTo>
                      <a:lnTo>
                        <a:pt x="20" y="284"/>
                      </a:lnTo>
                      <a:lnTo>
                        <a:pt x="20" y="284"/>
                      </a:lnTo>
                      <a:lnTo>
                        <a:pt x="40" y="304"/>
                      </a:lnTo>
                      <a:lnTo>
                        <a:pt x="52" y="320"/>
                      </a:lnTo>
                      <a:lnTo>
                        <a:pt x="62" y="334"/>
                      </a:lnTo>
                      <a:lnTo>
                        <a:pt x="64" y="340"/>
                      </a:lnTo>
                      <a:lnTo>
                        <a:pt x="64" y="346"/>
                      </a:lnTo>
                      <a:lnTo>
                        <a:pt x="64" y="352"/>
                      </a:lnTo>
                      <a:lnTo>
                        <a:pt x="62" y="358"/>
                      </a:lnTo>
                      <a:lnTo>
                        <a:pt x="54" y="372"/>
                      </a:lnTo>
                      <a:lnTo>
                        <a:pt x="42" y="390"/>
                      </a:lnTo>
                      <a:lnTo>
                        <a:pt x="22" y="412"/>
                      </a:lnTo>
                      <a:lnTo>
                        <a:pt x="22" y="412"/>
                      </a:lnTo>
                      <a:lnTo>
                        <a:pt x="16" y="422"/>
                      </a:lnTo>
                      <a:lnTo>
                        <a:pt x="10" y="432"/>
                      </a:lnTo>
                      <a:lnTo>
                        <a:pt x="6" y="441"/>
                      </a:lnTo>
                      <a:lnTo>
                        <a:pt x="4" y="453"/>
                      </a:lnTo>
                      <a:lnTo>
                        <a:pt x="0" y="475"/>
                      </a:lnTo>
                      <a:lnTo>
                        <a:pt x="2" y="499"/>
                      </a:lnTo>
                      <a:lnTo>
                        <a:pt x="6" y="523"/>
                      </a:lnTo>
                      <a:lnTo>
                        <a:pt x="16" y="545"/>
                      </a:lnTo>
                      <a:lnTo>
                        <a:pt x="22" y="555"/>
                      </a:lnTo>
                      <a:lnTo>
                        <a:pt x="28" y="565"/>
                      </a:lnTo>
                      <a:lnTo>
                        <a:pt x="36" y="573"/>
                      </a:lnTo>
                      <a:lnTo>
                        <a:pt x="46" y="579"/>
                      </a:lnTo>
                      <a:lnTo>
                        <a:pt x="46" y="579"/>
                      </a:lnTo>
                      <a:lnTo>
                        <a:pt x="68" y="597"/>
                      </a:lnTo>
                      <a:lnTo>
                        <a:pt x="84" y="614"/>
                      </a:lnTo>
                      <a:lnTo>
                        <a:pt x="90" y="622"/>
                      </a:lnTo>
                      <a:lnTo>
                        <a:pt x="94" y="630"/>
                      </a:lnTo>
                      <a:lnTo>
                        <a:pt x="96" y="638"/>
                      </a:lnTo>
                      <a:lnTo>
                        <a:pt x="98" y="646"/>
                      </a:lnTo>
                      <a:lnTo>
                        <a:pt x="98" y="654"/>
                      </a:lnTo>
                      <a:lnTo>
                        <a:pt x="96" y="662"/>
                      </a:lnTo>
                      <a:lnTo>
                        <a:pt x="94" y="672"/>
                      </a:lnTo>
                      <a:lnTo>
                        <a:pt x="90" y="680"/>
                      </a:lnTo>
                      <a:lnTo>
                        <a:pt x="76" y="700"/>
                      </a:lnTo>
                      <a:lnTo>
                        <a:pt x="58" y="722"/>
                      </a:lnTo>
                      <a:lnTo>
                        <a:pt x="58" y="722"/>
                      </a:lnTo>
                      <a:lnTo>
                        <a:pt x="52" y="730"/>
                      </a:lnTo>
                      <a:lnTo>
                        <a:pt x="46" y="738"/>
                      </a:lnTo>
                      <a:lnTo>
                        <a:pt x="44" y="746"/>
                      </a:lnTo>
                      <a:lnTo>
                        <a:pt x="44" y="754"/>
                      </a:lnTo>
                      <a:lnTo>
                        <a:pt x="44" y="754"/>
                      </a:lnTo>
                      <a:lnTo>
                        <a:pt x="48" y="760"/>
                      </a:lnTo>
                      <a:lnTo>
                        <a:pt x="56" y="764"/>
                      </a:lnTo>
                      <a:lnTo>
                        <a:pt x="66" y="768"/>
                      </a:lnTo>
                      <a:lnTo>
                        <a:pt x="76" y="770"/>
                      </a:lnTo>
                      <a:lnTo>
                        <a:pt x="76" y="770"/>
                      </a:lnTo>
                      <a:lnTo>
                        <a:pt x="88" y="770"/>
                      </a:lnTo>
                      <a:lnTo>
                        <a:pt x="88" y="770"/>
                      </a:lnTo>
                      <a:lnTo>
                        <a:pt x="114" y="768"/>
                      </a:lnTo>
                      <a:lnTo>
                        <a:pt x="143" y="766"/>
                      </a:lnTo>
                      <a:lnTo>
                        <a:pt x="143" y="766"/>
                      </a:lnTo>
                      <a:lnTo>
                        <a:pt x="155" y="811"/>
                      </a:lnTo>
                      <a:lnTo>
                        <a:pt x="155" y="811"/>
                      </a:lnTo>
                      <a:lnTo>
                        <a:pt x="161" y="799"/>
                      </a:lnTo>
                      <a:lnTo>
                        <a:pt x="161" y="799"/>
                      </a:lnTo>
                      <a:lnTo>
                        <a:pt x="183" y="803"/>
                      </a:lnTo>
                      <a:lnTo>
                        <a:pt x="207" y="805"/>
                      </a:lnTo>
                      <a:lnTo>
                        <a:pt x="219" y="807"/>
                      </a:lnTo>
                      <a:lnTo>
                        <a:pt x="227" y="811"/>
                      </a:lnTo>
                      <a:lnTo>
                        <a:pt x="235" y="815"/>
                      </a:lnTo>
                      <a:lnTo>
                        <a:pt x="239" y="819"/>
                      </a:lnTo>
                      <a:lnTo>
                        <a:pt x="239" y="819"/>
                      </a:lnTo>
                      <a:lnTo>
                        <a:pt x="245" y="831"/>
                      </a:lnTo>
                      <a:lnTo>
                        <a:pt x="251" y="841"/>
                      </a:lnTo>
                      <a:lnTo>
                        <a:pt x="267" y="857"/>
                      </a:lnTo>
                      <a:lnTo>
                        <a:pt x="285" y="871"/>
                      </a:lnTo>
                      <a:lnTo>
                        <a:pt x="304" y="883"/>
                      </a:lnTo>
                      <a:lnTo>
                        <a:pt x="344" y="903"/>
                      </a:lnTo>
                      <a:lnTo>
                        <a:pt x="364" y="915"/>
                      </a:lnTo>
                      <a:lnTo>
                        <a:pt x="382" y="927"/>
                      </a:lnTo>
                      <a:lnTo>
                        <a:pt x="382" y="927"/>
                      </a:lnTo>
                      <a:lnTo>
                        <a:pt x="390" y="931"/>
                      </a:lnTo>
                      <a:lnTo>
                        <a:pt x="400" y="931"/>
                      </a:lnTo>
                      <a:lnTo>
                        <a:pt x="400" y="931"/>
                      </a:lnTo>
                      <a:lnTo>
                        <a:pt x="410" y="931"/>
                      </a:lnTo>
                      <a:lnTo>
                        <a:pt x="414" y="929"/>
                      </a:lnTo>
                      <a:lnTo>
                        <a:pt x="418" y="927"/>
                      </a:lnTo>
                      <a:lnTo>
                        <a:pt x="418" y="927"/>
                      </a:lnTo>
                      <a:lnTo>
                        <a:pt x="428" y="915"/>
                      </a:lnTo>
                      <a:lnTo>
                        <a:pt x="440" y="909"/>
                      </a:lnTo>
                      <a:lnTo>
                        <a:pt x="450" y="903"/>
                      </a:lnTo>
                      <a:lnTo>
                        <a:pt x="459" y="903"/>
                      </a:lnTo>
                      <a:lnTo>
                        <a:pt x="459" y="903"/>
                      </a:lnTo>
                      <a:lnTo>
                        <a:pt x="473" y="905"/>
                      </a:lnTo>
                      <a:lnTo>
                        <a:pt x="487" y="909"/>
                      </a:lnTo>
                      <a:lnTo>
                        <a:pt x="515" y="923"/>
                      </a:lnTo>
                      <a:lnTo>
                        <a:pt x="515" y="923"/>
                      </a:lnTo>
                      <a:lnTo>
                        <a:pt x="543" y="937"/>
                      </a:lnTo>
                      <a:lnTo>
                        <a:pt x="573" y="950"/>
                      </a:lnTo>
                      <a:lnTo>
                        <a:pt x="573" y="950"/>
                      </a:lnTo>
                      <a:lnTo>
                        <a:pt x="601" y="968"/>
                      </a:lnTo>
                      <a:lnTo>
                        <a:pt x="613" y="978"/>
                      </a:lnTo>
                      <a:lnTo>
                        <a:pt x="619" y="982"/>
                      </a:lnTo>
                      <a:lnTo>
                        <a:pt x="622" y="988"/>
                      </a:lnTo>
                      <a:lnTo>
                        <a:pt x="622" y="988"/>
                      </a:lnTo>
                      <a:lnTo>
                        <a:pt x="628" y="1000"/>
                      </a:lnTo>
                      <a:lnTo>
                        <a:pt x="636" y="1010"/>
                      </a:lnTo>
                      <a:lnTo>
                        <a:pt x="646" y="1018"/>
                      </a:lnTo>
                      <a:lnTo>
                        <a:pt x="654" y="1024"/>
                      </a:lnTo>
                      <a:lnTo>
                        <a:pt x="664" y="1030"/>
                      </a:lnTo>
                      <a:lnTo>
                        <a:pt x="676" y="1034"/>
                      </a:lnTo>
                      <a:lnTo>
                        <a:pt x="688" y="1036"/>
                      </a:lnTo>
                      <a:lnTo>
                        <a:pt x="700" y="1036"/>
                      </a:lnTo>
                      <a:lnTo>
                        <a:pt x="700" y="1036"/>
                      </a:lnTo>
                      <a:lnTo>
                        <a:pt x="708" y="1036"/>
                      </a:lnTo>
                      <a:lnTo>
                        <a:pt x="708" y="1036"/>
                      </a:lnTo>
                      <a:lnTo>
                        <a:pt x="742" y="1034"/>
                      </a:lnTo>
                      <a:lnTo>
                        <a:pt x="742" y="1034"/>
                      </a:lnTo>
                      <a:lnTo>
                        <a:pt x="766" y="1036"/>
                      </a:lnTo>
                      <a:lnTo>
                        <a:pt x="778" y="1038"/>
                      </a:lnTo>
                      <a:lnTo>
                        <a:pt x="787" y="1042"/>
                      </a:lnTo>
                      <a:lnTo>
                        <a:pt x="787" y="1042"/>
                      </a:lnTo>
                      <a:lnTo>
                        <a:pt x="803" y="1050"/>
                      </a:lnTo>
                      <a:lnTo>
                        <a:pt x="817" y="1052"/>
                      </a:lnTo>
                      <a:lnTo>
                        <a:pt x="817" y="1052"/>
                      </a:lnTo>
                      <a:lnTo>
                        <a:pt x="825" y="1050"/>
                      </a:lnTo>
                      <a:lnTo>
                        <a:pt x="831" y="1048"/>
                      </a:lnTo>
                      <a:lnTo>
                        <a:pt x="837" y="1046"/>
                      </a:lnTo>
                      <a:lnTo>
                        <a:pt x="843" y="1040"/>
                      </a:lnTo>
                      <a:lnTo>
                        <a:pt x="853" y="1028"/>
                      </a:lnTo>
                      <a:lnTo>
                        <a:pt x="861" y="1014"/>
                      </a:lnTo>
                      <a:lnTo>
                        <a:pt x="861" y="1014"/>
                      </a:lnTo>
                      <a:lnTo>
                        <a:pt x="905" y="940"/>
                      </a:lnTo>
                      <a:lnTo>
                        <a:pt x="905" y="940"/>
                      </a:lnTo>
                      <a:lnTo>
                        <a:pt x="897" y="927"/>
                      </a:lnTo>
                      <a:lnTo>
                        <a:pt x="893" y="913"/>
                      </a:lnTo>
                      <a:lnTo>
                        <a:pt x="889" y="901"/>
                      </a:lnTo>
                      <a:lnTo>
                        <a:pt x="887" y="887"/>
                      </a:lnTo>
                      <a:lnTo>
                        <a:pt x="887" y="875"/>
                      </a:lnTo>
                      <a:lnTo>
                        <a:pt x="887" y="863"/>
                      </a:lnTo>
                      <a:lnTo>
                        <a:pt x="891" y="851"/>
                      </a:lnTo>
                      <a:lnTo>
                        <a:pt x="895" y="839"/>
                      </a:lnTo>
                      <a:lnTo>
                        <a:pt x="905" y="817"/>
                      </a:lnTo>
                      <a:lnTo>
                        <a:pt x="921" y="795"/>
                      </a:lnTo>
                      <a:lnTo>
                        <a:pt x="941" y="775"/>
                      </a:lnTo>
                      <a:lnTo>
                        <a:pt x="962" y="756"/>
                      </a:lnTo>
                      <a:lnTo>
                        <a:pt x="962" y="756"/>
                      </a:lnTo>
                      <a:lnTo>
                        <a:pt x="952" y="742"/>
                      </a:lnTo>
                      <a:lnTo>
                        <a:pt x="943" y="726"/>
                      </a:lnTo>
                      <a:lnTo>
                        <a:pt x="937" y="710"/>
                      </a:lnTo>
                      <a:lnTo>
                        <a:pt x="933" y="694"/>
                      </a:lnTo>
                      <a:lnTo>
                        <a:pt x="931" y="678"/>
                      </a:lnTo>
                      <a:lnTo>
                        <a:pt x="935" y="662"/>
                      </a:lnTo>
                      <a:lnTo>
                        <a:pt x="941" y="646"/>
                      </a:lnTo>
                      <a:lnTo>
                        <a:pt x="952" y="632"/>
                      </a:lnTo>
                      <a:lnTo>
                        <a:pt x="952" y="632"/>
                      </a:lnTo>
                      <a:lnTo>
                        <a:pt x="974" y="608"/>
                      </a:lnTo>
                      <a:lnTo>
                        <a:pt x="1000" y="589"/>
                      </a:lnTo>
                      <a:lnTo>
                        <a:pt x="1050" y="547"/>
                      </a:lnTo>
                      <a:lnTo>
                        <a:pt x="1050" y="547"/>
                      </a:lnTo>
                      <a:lnTo>
                        <a:pt x="1044" y="527"/>
                      </a:lnTo>
                      <a:lnTo>
                        <a:pt x="1042" y="509"/>
                      </a:lnTo>
                      <a:lnTo>
                        <a:pt x="1042" y="495"/>
                      </a:lnTo>
                      <a:lnTo>
                        <a:pt x="1044" y="481"/>
                      </a:lnTo>
                      <a:lnTo>
                        <a:pt x="1050" y="469"/>
                      </a:lnTo>
                      <a:lnTo>
                        <a:pt x="1060" y="457"/>
                      </a:lnTo>
                      <a:lnTo>
                        <a:pt x="1072" y="443"/>
                      </a:lnTo>
                      <a:lnTo>
                        <a:pt x="1090" y="432"/>
                      </a:lnTo>
                      <a:lnTo>
                        <a:pt x="1090" y="432"/>
                      </a:lnTo>
                      <a:lnTo>
                        <a:pt x="1074" y="414"/>
                      </a:lnTo>
                      <a:lnTo>
                        <a:pt x="1068" y="406"/>
                      </a:lnTo>
                      <a:lnTo>
                        <a:pt x="1066" y="402"/>
                      </a:lnTo>
                      <a:lnTo>
                        <a:pt x="1066" y="398"/>
                      </a:lnTo>
                      <a:lnTo>
                        <a:pt x="1066" y="398"/>
                      </a:lnTo>
                      <a:lnTo>
                        <a:pt x="1064" y="376"/>
                      </a:lnTo>
                      <a:lnTo>
                        <a:pt x="1062" y="366"/>
                      </a:lnTo>
                      <a:lnTo>
                        <a:pt x="1060" y="358"/>
                      </a:lnTo>
                      <a:lnTo>
                        <a:pt x="1052" y="344"/>
                      </a:lnTo>
                      <a:lnTo>
                        <a:pt x="1040" y="334"/>
                      </a:lnTo>
                      <a:lnTo>
                        <a:pt x="1026" y="324"/>
                      </a:lnTo>
                      <a:lnTo>
                        <a:pt x="1012" y="316"/>
                      </a:lnTo>
                      <a:lnTo>
                        <a:pt x="980" y="300"/>
                      </a:lnTo>
                      <a:lnTo>
                        <a:pt x="980" y="300"/>
                      </a:lnTo>
                      <a:lnTo>
                        <a:pt x="945" y="282"/>
                      </a:lnTo>
                      <a:lnTo>
                        <a:pt x="909" y="263"/>
                      </a:lnTo>
                      <a:lnTo>
                        <a:pt x="909" y="263"/>
                      </a:lnTo>
                      <a:lnTo>
                        <a:pt x="895" y="255"/>
                      </a:lnTo>
                      <a:lnTo>
                        <a:pt x="885" y="247"/>
                      </a:lnTo>
                      <a:lnTo>
                        <a:pt x="873" y="237"/>
                      </a:lnTo>
                      <a:lnTo>
                        <a:pt x="865" y="227"/>
                      </a:lnTo>
                      <a:lnTo>
                        <a:pt x="857" y="215"/>
                      </a:lnTo>
                      <a:lnTo>
                        <a:pt x="853" y="203"/>
                      </a:lnTo>
                      <a:lnTo>
                        <a:pt x="849" y="187"/>
                      </a:lnTo>
                      <a:lnTo>
                        <a:pt x="849" y="171"/>
                      </a:lnTo>
                      <a:lnTo>
                        <a:pt x="849" y="171"/>
                      </a:lnTo>
                      <a:lnTo>
                        <a:pt x="849" y="161"/>
                      </a:lnTo>
                      <a:lnTo>
                        <a:pt x="847" y="155"/>
                      </a:lnTo>
                      <a:lnTo>
                        <a:pt x="843" y="149"/>
                      </a:lnTo>
                      <a:lnTo>
                        <a:pt x="837" y="145"/>
                      </a:lnTo>
                      <a:lnTo>
                        <a:pt x="831" y="141"/>
                      </a:lnTo>
                      <a:lnTo>
                        <a:pt x="825" y="139"/>
                      </a:lnTo>
                      <a:lnTo>
                        <a:pt x="809" y="137"/>
                      </a:lnTo>
                      <a:lnTo>
                        <a:pt x="809" y="137"/>
                      </a:lnTo>
                      <a:lnTo>
                        <a:pt x="762" y="133"/>
                      </a:lnTo>
                      <a:lnTo>
                        <a:pt x="738" y="129"/>
                      </a:lnTo>
                      <a:lnTo>
                        <a:pt x="714" y="123"/>
                      </a:lnTo>
                      <a:lnTo>
                        <a:pt x="692" y="117"/>
                      </a:lnTo>
                      <a:lnTo>
                        <a:pt x="672" y="106"/>
                      </a:lnTo>
                      <a:lnTo>
                        <a:pt x="650" y="94"/>
                      </a:lnTo>
                      <a:lnTo>
                        <a:pt x="632" y="76"/>
                      </a:lnTo>
                      <a:lnTo>
                        <a:pt x="632" y="76"/>
                      </a:lnTo>
                      <a:lnTo>
                        <a:pt x="624" y="70"/>
                      </a:lnTo>
                      <a:lnTo>
                        <a:pt x="615" y="64"/>
                      </a:lnTo>
                      <a:lnTo>
                        <a:pt x="593" y="58"/>
                      </a:lnTo>
                      <a:lnTo>
                        <a:pt x="593" y="58"/>
                      </a:lnTo>
                      <a:lnTo>
                        <a:pt x="543" y="50"/>
                      </a:lnTo>
                      <a:lnTo>
                        <a:pt x="493" y="42"/>
                      </a:lnTo>
                      <a:lnTo>
                        <a:pt x="469" y="36"/>
                      </a:lnTo>
                      <a:lnTo>
                        <a:pt x="446" y="28"/>
                      </a:lnTo>
                      <a:lnTo>
                        <a:pt x="422" y="18"/>
                      </a:lnTo>
                      <a:lnTo>
                        <a:pt x="398" y="2"/>
                      </a:lnTo>
                      <a:lnTo>
                        <a:pt x="398" y="2"/>
                      </a:lnTo>
                      <a:lnTo>
                        <a:pt x="392" y="0"/>
                      </a:lnTo>
                      <a:lnTo>
                        <a:pt x="382" y="0"/>
                      </a:lnTo>
                      <a:lnTo>
                        <a:pt x="382" y="0"/>
                      </a:lnTo>
                      <a:lnTo>
                        <a:pt x="366" y="2"/>
                      </a:lnTo>
                      <a:lnTo>
                        <a:pt x="344" y="6"/>
                      </a:lnTo>
                      <a:lnTo>
                        <a:pt x="320" y="14"/>
                      </a:lnTo>
                      <a:lnTo>
                        <a:pt x="298" y="22"/>
                      </a:lnTo>
                      <a:lnTo>
                        <a:pt x="277" y="32"/>
                      </a:lnTo>
                      <a:lnTo>
                        <a:pt x="259" y="44"/>
                      </a:lnTo>
                      <a:lnTo>
                        <a:pt x="245" y="54"/>
                      </a:lnTo>
                      <a:lnTo>
                        <a:pt x="235" y="64"/>
                      </a:lnTo>
                      <a:lnTo>
                        <a:pt x="235" y="64"/>
                      </a:lnTo>
                      <a:lnTo>
                        <a:pt x="225" y="82"/>
                      </a:lnTo>
                      <a:lnTo>
                        <a:pt x="217" y="90"/>
                      </a:lnTo>
                      <a:lnTo>
                        <a:pt x="211" y="96"/>
                      </a:lnTo>
                      <a:lnTo>
                        <a:pt x="203" y="102"/>
                      </a:lnTo>
                      <a:lnTo>
                        <a:pt x="195" y="106"/>
                      </a:lnTo>
                      <a:lnTo>
                        <a:pt x="185" y="108"/>
                      </a:lnTo>
                      <a:lnTo>
                        <a:pt x="177" y="109"/>
                      </a:lnTo>
                      <a:lnTo>
                        <a:pt x="177" y="109"/>
                      </a:lnTo>
                      <a:lnTo>
                        <a:pt x="163" y="108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33" y="98"/>
                      </a:lnTo>
                      <a:lnTo>
                        <a:pt x="121" y="98"/>
                      </a:lnTo>
                      <a:lnTo>
                        <a:pt x="121" y="98"/>
                      </a:lnTo>
                      <a:lnTo>
                        <a:pt x="114" y="98"/>
                      </a:lnTo>
                      <a:lnTo>
                        <a:pt x="106" y="100"/>
                      </a:lnTo>
                      <a:lnTo>
                        <a:pt x="100" y="102"/>
                      </a:lnTo>
                      <a:lnTo>
                        <a:pt x="94" y="106"/>
                      </a:lnTo>
                      <a:lnTo>
                        <a:pt x="82" y="117"/>
                      </a:lnTo>
                      <a:lnTo>
                        <a:pt x="74" y="133"/>
                      </a:lnTo>
                      <a:lnTo>
                        <a:pt x="74" y="1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3" name="Freeform 15">
                  <a:extLst>
                    <a:ext uri="{FF2B5EF4-FFF2-40B4-BE49-F238E27FC236}">
                      <a16:creationId xmlns:a16="http://schemas.microsoft.com/office/drawing/2014/main" id="{0BC230A0-F057-8FD1-0AB2-0EB2790704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000" y="4781550"/>
                  <a:ext cx="1730375" cy="2076450"/>
                </a:xfrm>
                <a:custGeom>
                  <a:avLst/>
                  <a:gdLst>
                    <a:gd name="T0" fmla="*/ 249 w 1090"/>
                    <a:gd name="T1" fmla="*/ 151 h 1308"/>
                    <a:gd name="T2" fmla="*/ 161 w 1090"/>
                    <a:gd name="T3" fmla="*/ 248 h 1308"/>
                    <a:gd name="T4" fmla="*/ 96 w 1090"/>
                    <a:gd name="T5" fmla="*/ 296 h 1308"/>
                    <a:gd name="T6" fmla="*/ 50 w 1090"/>
                    <a:gd name="T7" fmla="*/ 338 h 1308"/>
                    <a:gd name="T8" fmla="*/ 0 w 1090"/>
                    <a:gd name="T9" fmla="*/ 386 h 1308"/>
                    <a:gd name="T10" fmla="*/ 8 w 1090"/>
                    <a:gd name="T11" fmla="*/ 405 h 1308"/>
                    <a:gd name="T12" fmla="*/ 22 w 1090"/>
                    <a:gd name="T13" fmla="*/ 501 h 1308"/>
                    <a:gd name="T14" fmla="*/ 34 w 1090"/>
                    <a:gd name="T15" fmla="*/ 586 h 1308"/>
                    <a:gd name="T16" fmla="*/ 42 w 1090"/>
                    <a:gd name="T17" fmla="*/ 654 h 1308"/>
                    <a:gd name="T18" fmla="*/ 44 w 1090"/>
                    <a:gd name="T19" fmla="*/ 670 h 1308"/>
                    <a:gd name="T20" fmla="*/ 48 w 1090"/>
                    <a:gd name="T21" fmla="*/ 722 h 1308"/>
                    <a:gd name="T22" fmla="*/ 96 w 1090"/>
                    <a:gd name="T23" fmla="*/ 847 h 1308"/>
                    <a:gd name="T24" fmla="*/ 141 w 1090"/>
                    <a:gd name="T25" fmla="*/ 966 h 1308"/>
                    <a:gd name="T26" fmla="*/ 151 w 1090"/>
                    <a:gd name="T27" fmla="*/ 1020 h 1308"/>
                    <a:gd name="T28" fmla="*/ 187 w 1090"/>
                    <a:gd name="T29" fmla="*/ 1034 h 1308"/>
                    <a:gd name="T30" fmla="*/ 283 w 1090"/>
                    <a:gd name="T31" fmla="*/ 1042 h 1308"/>
                    <a:gd name="T32" fmla="*/ 402 w 1090"/>
                    <a:gd name="T33" fmla="*/ 1083 h 1308"/>
                    <a:gd name="T34" fmla="*/ 461 w 1090"/>
                    <a:gd name="T35" fmla="*/ 1141 h 1308"/>
                    <a:gd name="T36" fmla="*/ 487 w 1090"/>
                    <a:gd name="T37" fmla="*/ 1177 h 1308"/>
                    <a:gd name="T38" fmla="*/ 654 w 1090"/>
                    <a:gd name="T39" fmla="*/ 1250 h 1308"/>
                    <a:gd name="T40" fmla="*/ 813 w 1090"/>
                    <a:gd name="T41" fmla="*/ 1308 h 1308"/>
                    <a:gd name="T42" fmla="*/ 845 w 1090"/>
                    <a:gd name="T43" fmla="*/ 1300 h 1308"/>
                    <a:gd name="T44" fmla="*/ 853 w 1090"/>
                    <a:gd name="T45" fmla="*/ 1278 h 1308"/>
                    <a:gd name="T46" fmla="*/ 843 w 1090"/>
                    <a:gd name="T47" fmla="*/ 1244 h 1308"/>
                    <a:gd name="T48" fmla="*/ 805 w 1090"/>
                    <a:gd name="T49" fmla="*/ 1225 h 1308"/>
                    <a:gd name="T50" fmla="*/ 764 w 1090"/>
                    <a:gd name="T51" fmla="*/ 1171 h 1308"/>
                    <a:gd name="T52" fmla="*/ 762 w 1090"/>
                    <a:gd name="T53" fmla="*/ 1117 h 1308"/>
                    <a:gd name="T54" fmla="*/ 762 w 1090"/>
                    <a:gd name="T55" fmla="*/ 1032 h 1308"/>
                    <a:gd name="T56" fmla="*/ 740 w 1090"/>
                    <a:gd name="T57" fmla="*/ 950 h 1308"/>
                    <a:gd name="T58" fmla="*/ 744 w 1090"/>
                    <a:gd name="T59" fmla="*/ 889 h 1308"/>
                    <a:gd name="T60" fmla="*/ 885 w 1090"/>
                    <a:gd name="T61" fmla="*/ 664 h 1308"/>
                    <a:gd name="T62" fmla="*/ 1090 w 1090"/>
                    <a:gd name="T63" fmla="*/ 380 h 1308"/>
                    <a:gd name="T64" fmla="*/ 1030 w 1090"/>
                    <a:gd name="T65" fmla="*/ 334 h 1308"/>
                    <a:gd name="T66" fmla="*/ 992 w 1090"/>
                    <a:gd name="T67" fmla="*/ 322 h 1308"/>
                    <a:gd name="T68" fmla="*/ 943 w 1090"/>
                    <a:gd name="T69" fmla="*/ 324 h 1308"/>
                    <a:gd name="T70" fmla="*/ 923 w 1090"/>
                    <a:gd name="T71" fmla="*/ 336 h 1308"/>
                    <a:gd name="T72" fmla="*/ 883 w 1090"/>
                    <a:gd name="T73" fmla="*/ 372 h 1308"/>
                    <a:gd name="T74" fmla="*/ 837 w 1090"/>
                    <a:gd name="T75" fmla="*/ 380 h 1308"/>
                    <a:gd name="T76" fmla="*/ 690 w 1090"/>
                    <a:gd name="T77" fmla="*/ 362 h 1308"/>
                    <a:gd name="T78" fmla="*/ 571 w 1090"/>
                    <a:gd name="T79" fmla="*/ 338 h 1308"/>
                    <a:gd name="T80" fmla="*/ 539 w 1090"/>
                    <a:gd name="T81" fmla="*/ 304 h 1308"/>
                    <a:gd name="T82" fmla="*/ 551 w 1090"/>
                    <a:gd name="T83" fmla="*/ 248 h 1308"/>
                    <a:gd name="T84" fmla="*/ 573 w 1090"/>
                    <a:gd name="T85" fmla="*/ 221 h 1308"/>
                    <a:gd name="T86" fmla="*/ 624 w 1090"/>
                    <a:gd name="T87" fmla="*/ 173 h 1308"/>
                    <a:gd name="T88" fmla="*/ 551 w 1090"/>
                    <a:gd name="T89" fmla="*/ 137 h 1308"/>
                    <a:gd name="T90" fmla="*/ 487 w 1090"/>
                    <a:gd name="T91" fmla="*/ 117 h 1308"/>
                    <a:gd name="T92" fmla="*/ 461 w 1090"/>
                    <a:gd name="T93" fmla="*/ 58 h 1308"/>
                    <a:gd name="T94" fmla="*/ 446 w 1090"/>
                    <a:gd name="T95" fmla="*/ 10 h 1308"/>
                    <a:gd name="T96" fmla="*/ 428 w 1090"/>
                    <a:gd name="T97" fmla="*/ 0 h 1308"/>
                    <a:gd name="T98" fmla="*/ 354 w 1090"/>
                    <a:gd name="T99" fmla="*/ 22 h 1308"/>
                    <a:gd name="T100" fmla="*/ 318 w 1090"/>
                    <a:gd name="T101" fmla="*/ 65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308">
                      <a:moveTo>
                        <a:pt x="296" y="95"/>
                      </a:moveTo>
                      <a:lnTo>
                        <a:pt x="296" y="95"/>
                      </a:lnTo>
                      <a:lnTo>
                        <a:pt x="273" y="123"/>
                      </a:lnTo>
                      <a:lnTo>
                        <a:pt x="249" y="151"/>
                      </a:lnTo>
                      <a:lnTo>
                        <a:pt x="249" y="151"/>
                      </a:lnTo>
                      <a:lnTo>
                        <a:pt x="217" y="191"/>
                      </a:lnTo>
                      <a:lnTo>
                        <a:pt x="181" y="228"/>
                      </a:lnTo>
                      <a:lnTo>
                        <a:pt x="161" y="248"/>
                      </a:lnTo>
                      <a:lnTo>
                        <a:pt x="141" y="264"/>
                      </a:lnTo>
                      <a:lnTo>
                        <a:pt x="120" y="280"/>
                      </a:lnTo>
                      <a:lnTo>
                        <a:pt x="96" y="296"/>
                      </a:lnTo>
                      <a:lnTo>
                        <a:pt x="96" y="296"/>
                      </a:lnTo>
                      <a:lnTo>
                        <a:pt x="84" y="304"/>
                      </a:lnTo>
                      <a:lnTo>
                        <a:pt x="74" y="314"/>
                      </a:lnTo>
                      <a:lnTo>
                        <a:pt x="50" y="338"/>
                      </a:lnTo>
                      <a:lnTo>
                        <a:pt x="50" y="338"/>
                      </a:lnTo>
                      <a:lnTo>
                        <a:pt x="36" y="356"/>
                      </a:lnTo>
                      <a:lnTo>
                        <a:pt x="18" y="374"/>
                      </a:lnTo>
                      <a:lnTo>
                        <a:pt x="18" y="374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0" y="388"/>
                      </a:lnTo>
                      <a:lnTo>
                        <a:pt x="0" y="388"/>
                      </a:lnTo>
                      <a:lnTo>
                        <a:pt x="8" y="405"/>
                      </a:lnTo>
                      <a:lnTo>
                        <a:pt x="14" y="429"/>
                      </a:lnTo>
                      <a:lnTo>
                        <a:pt x="14" y="429"/>
                      </a:lnTo>
                      <a:lnTo>
                        <a:pt x="18" y="465"/>
                      </a:lnTo>
                      <a:lnTo>
                        <a:pt x="22" y="501"/>
                      </a:lnTo>
                      <a:lnTo>
                        <a:pt x="22" y="501"/>
                      </a:lnTo>
                      <a:lnTo>
                        <a:pt x="28" y="557"/>
                      </a:lnTo>
                      <a:lnTo>
                        <a:pt x="28" y="557"/>
                      </a:lnTo>
                      <a:lnTo>
                        <a:pt x="34" y="586"/>
                      </a:lnTo>
                      <a:lnTo>
                        <a:pt x="34" y="586"/>
                      </a:lnTo>
                      <a:lnTo>
                        <a:pt x="40" y="618"/>
                      </a:lnTo>
                      <a:lnTo>
                        <a:pt x="42" y="636"/>
                      </a:lnTo>
                      <a:lnTo>
                        <a:pt x="42" y="654"/>
                      </a:lnTo>
                      <a:lnTo>
                        <a:pt x="42" y="654"/>
                      </a:lnTo>
                      <a:lnTo>
                        <a:pt x="42" y="662"/>
                      </a:lnTo>
                      <a:lnTo>
                        <a:pt x="42" y="662"/>
                      </a:lnTo>
                      <a:lnTo>
                        <a:pt x="44" y="670"/>
                      </a:lnTo>
                      <a:lnTo>
                        <a:pt x="42" y="678"/>
                      </a:lnTo>
                      <a:lnTo>
                        <a:pt x="42" y="678"/>
                      </a:lnTo>
                      <a:lnTo>
                        <a:pt x="44" y="700"/>
                      </a:lnTo>
                      <a:lnTo>
                        <a:pt x="48" y="722"/>
                      </a:lnTo>
                      <a:lnTo>
                        <a:pt x="54" y="741"/>
                      </a:lnTo>
                      <a:lnTo>
                        <a:pt x="60" y="763"/>
                      </a:lnTo>
                      <a:lnTo>
                        <a:pt x="76" y="805"/>
                      </a:lnTo>
                      <a:lnTo>
                        <a:pt x="96" y="847"/>
                      </a:lnTo>
                      <a:lnTo>
                        <a:pt x="96" y="847"/>
                      </a:lnTo>
                      <a:lnTo>
                        <a:pt x="112" y="885"/>
                      </a:lnTo>
                      <a:lnTo>
                        <a:pt x="127" y="924"/>
                      </a:lnTo>
                      <a:lnTo>
                        <a:pt x="141" y="966"/>
                      </a:lnTo>
                      <a:lnTo>
                        <a:pt x="147" y="986"/>
                      </a:lnTo>
                      <a:lnTo>
                        <a:pt x="151" y="1008"/>
                      </a:lnTo>
                      <a:lnTo>
                        <a:pt x="151" y="1008"/>
                      </a:lnTo>
                      <a:lnTo>
                        <a:pt x="151" y="1020"/>
                      </a:lnTo>
                      <a:lnTo>
                        <a:pt x="151" y="1020"/>
                      </a:lnTo>
                      <a:lnTo>
                        <a:pt x="157" y="1024"/>
                      </a:lnTo>
                      <a:lnTo>
                        <a:pt x="165" y="1028"/>
                      </a:lnTo>
                      <a:lnTo>
                        <a:pt x="187" y="1034"/>
                      </a:lnTo>
                      <a:lnTo>
                        <a:pt x="213" y="1036"/>
                      </a:lnTo>
                      <a:lnTo>
                        <a:pt x="251" y="1038"/>
                      </a:lnTo>
                      <a:lnTo>
                        <a:pt x="251" y="1038"/>
                      </a:lnTo>
                      <a:lnTo>
                        <a:pt x="283" y="1042"/>
                      </a:lnTo>
                      <a:lnTo>
                        <a:pt x="314" y="1048"/>
                      </a:lnTo>
                      <a:lnTo>
                        <a:pt x="346" y="1056"/>
                      </a:lnTo>
                      <a:lnTo>
                        <a:pt x="376" y="1067"/>
                      </a:lnTo>
                      <a:lnTo>
                        <a:pt x="402" y="1083"/>
                      </a:lnTo>
                      <a:lnTo>
                        <a:pt x="428" y="1103"/>
                      </a:lnTo>
                      <a:lnTo>
                        <a:pt x="440" y="1115"/>
                      </a:lnTo>
                      <a:lnTo>
                        <a:pt x="452" y="1127"/>
                      </a:lnTo>
                      <a:lnTo>
                        <a:pt x="461" y="1141"/>
                      </a:lnTo>
                      <a:lnTo>
                        <a:pt x="471" y="1157"/>
                      </a:lnTo>
                      <a:lnTo>
                        <a:pt x="471" y="1157"/>
                      </a:lnTo>
                      <a:lnTo>
                        <a:pt x="479" y="1167"/>
                      </a:lnTo>
                      <a:lnTo>
                        <a:pt x="487" y="1177"/>
                      </a:lnTo>
                      <a:lnTo>
                        <a:pt x="497" y="1185"/>
                      </a:lnTo>
                      <a:lnTo>
                        <a:pt x="509" y="1191"/>
                      </a:lnTo>
                      <a:lnTo>
                        <a:pt x="509" y="1191"/>
                      </a:lnTo>
                      <a:lnTo>
                        <a:pt x="654" y="1250"/>
                      </a:lnTo>
                      <a:lnTo>
                        <a:pt x="801" y="1306"/>
                      </a:lnTo>
                      <a:lnTo>
                        <a:pt x="801" y="1306"/>
                      </a:lnTo>
                      <a:lnTo>
                        <a:pt x="807" y="1306"/>
                      </a:lnTo>
                      <a:lnTo>
                        <a:pt x="813" y="1308"/>
                      </a:lnTo>
                      <a:lnTo>
                        <a:pt x="813" y="1308"/>
                      </a:lnTo>
                      <a:lnTo>
                        <a:pt x="825" y="1306"/>
                      </a:lnTo>
                      <a:lnTo>
                        <a:pt x="837" y="1304"/>
                      </a:lnTo>
                      <a:lnTo>
                        <a:pt x="845" y="1300"/>
                      </a:lnTo>
                      <a:lnTo>
                        <a:pt x="849" y="1296"/>
                      </a:lnTo>
                      <a:lnTo>
                        <a:pt x="849" y="1296"/>
                      </a:lnTo>
                      <a:lnTo>
                        <a:pt x="853" y="1286"/>
                      </a:lnTo>
                      <a:lnTo>
                        <a:pt x="853" y="1278"/>
                      </a:lnTo>
                      <a:lnTo>
                        <a:pt x="855" y="1268"/>
                      </a:lnTo>
                      <a:lnTo>
                        <a:pt x="853" y="1260"/>
                      </a:lnTo>
                      <a:lnTo>
                        <a:pt x="849" y="1252"/>
                      </a:lnTo>
                      <a:lnTo>
                        <a:pt x="843" y="1244"/>
                      </a:lnTo>
                      <a:lnTo>
                        <a:pt x="835" y="1238"/>
                      </a:lnTo>
                      <a:lnTo>
                        <a:pt x="823" y="1234"/>
                      </a:lnTo>
                      <a:lnTo>
                        <a:pt x="823" y="1234"/>
                      </a:lnTo>
                      <a:lnTo>
                        <a:pt x="805" y="1225"/>
                      </a:lnTo>
                      <a:lnTo>
                        <a:pt x="789" y="1215"/>
                      </a:lnTo>
                      <a:lnTo>
                        <a:pt x="780" y="1201"/>
                      </a:lnTo>
                      <a:lnTo>
                        <a:pt x="770" y="1187"/>
                      </a:lnTo>
                      <a:lnTo>
                        <a:pt x="764" y="1171"/>
                      </a:lnTo>
                      <a:lnTo>
                        <a:pt x="762" y="1153"/>
                      </a:lnTo>
                      <a:lnTo>
                        <a:pt x="760" y="1135"/>
                      </a:lnTo>
                      <a:lnTo>
                        <a:pt x="762" y="1117"/>
                      </a:lnTo>
                      <a:lnTo>
                        <a:pt x="762" y="1117"/>
                      </a:lnTo>
                      <a:lnTo>
                        <a:pt x="764" y="1095"/>
                      </a:lnTo>
                      <a:lnTo>
                        <a:pt x="764" y="1073"/>
                      </a:lnTo>
                      <a:lnTo>
                        <a:pt x="764" y="1054"/>
                      </a:lnTo>
                      <a:lnTo>
                        <a:pt x="762" y="1032"/>
                      </a:lnTo>
                      <a:lnTo>
                        <a:pt x="758" y="1012"/>
                      </a:lnTo>
                      <a:lnTo>
                        <a:pt x="754" y="990"/>
                      </a:lnTo>
                      <a:lnTo>
                        <a:pt x="740" y="950"/>
                      </a:lnTo>
                      <a:lnTo>
                        <a:pt x="740" y="950"/>
                      </a:lnTo>
                      <a:lnTo>
                        <a:pt x="736" y="934"/>
                      </a:lnTo>
                      <a:lnTo>
                        <a:pt x="736" y="918"/>
                      </a:lnTo>
                      <a:lnTo>
                        <a:pt x="740" y="902"/>
                      </a:lnTo>
                      <a:lnTo>
                        <a:pt x="744" y="889"/>
                      </a:lnTo>
                      <a:lnTo>
                        <a:pt x="744" y="889"/>
                      </a:lnTo>
                      <a:lnTo>
                        <a:pt x="813" y="775"/>
                      </a:lnTo>
                      <a:lnTo>
                        <a:pt x="849" y="720"/>
                      </a:lnTo>
                      <a:lnTo>
                        <a:pt x="885" y="664"/>
                      </a:lnTo>
                      <a:lnTo>
                        <a:pt x="885" y="664"/>
                      </a:lnTo>
                      <a:lnTo>
                        <a:pt x="935" y="592"/>
                      </a:lnTo>
                      <a:lnTo>
                        <a:pt x="984" y="523"/>
                      </a:lnTo>
                      <a:lnTo>
                        <a:pt x="1090" y="380"/>
                      </a:lnTo>
                      <a:lnTo>
                        <a:pt x="1090" y="380"/>
                      </a:lnTo>
                      <a:lnTo>
                        <a:pt x="1070" y="364"/>
                      </a:lnTo>
                      <a:lnTo>
                        <a:pt x="1050" y="348"/>
                      </a:lnTo>
                      <a:lnTo>
                        <a:pt x="1030" y="334"/>
                      </a:lnTo>
                      <a:lnTo>
                        <a:pt x="1020" y="330"/>
                      </a:lnTo>
                      <a:lnTo>
                        <a:pt x="1008" y="326"/>
                      </a:lnTo>
                      <a:lnTo>
                        <a:pt x="1008" y="326"/>
                      </a:lnTo>
                      <a:lnTo>
                        <a:pt x="992" y="322"/>
                      </a:lnTo>
                      <a:lnTo>
                        <a:pt x="972" y="320"/>
                      </a:lnTo>
                      <a:lnTo>
                        <a:pt x="972" y="320"/>
                      </a:lnTo>
                      <a:lnTo>
                        <a:pt x="956" y="322"/>
                      </a:lnTo>
                      <a:lnTo>
                        <a:pt x="943" y="324"/>
                      </a:lnTo>
                      <a:lnTo>
                        <a:pt x="931" y="330"/>
                      </a:lnTo>
                      <a:lnTo>
                        <a:pt x="927" y="332"/>
                      </a:lnTo>
                      <a:lnTo>
                        <a:pt x="923" y="336"/>
                      </a:lnTo>
                      <a:lnTo>
                        <a:pt x="923" y="336"/>
                      </a:lnTo>
                      <a:lnTo>
                        <a:pt x="913" y="348"/>
                      </a:lnTo>
                      <a:lnTo>
                        <a:pt x="903" y="358"/>
                      </a:lnTo>
                      <a:lnTo>
                        <a:pt x="893" y="366"/>
                      </a:lnTo>
                      <a:lnTo>
                        <a:pt x="883" y="372"/>
                      </a:lnTo>
                      <a:lnTo>
                        <a:pt x="871" y="376"/>
                      </a:lnTo>
                      <a:lnTo>
                        <a:pt x="861" y="378"/>
                      </a:lnTo>
                      <a:lnTo>
                        <a:pt x="837" y="380"/>
                      </a:lnTo>
                      <a:lnTo>
                        <a:pt x="837" y="380"/>
                      </a:lnTo>
                      <a:lnTo>
                        <a:pt x="817" y="380"/>
                      </a:lnTo>
                      <a:lnTo>
                        <a:pt x="795" y="376"/>
                      </a:lnTo>
                      <a:lnTo>
                        <a:pt x="795" y="376"/>
                      </a:lnTo>
                      <a:lnTo>
                        <a:pt x="690" y="362"/>
                      </a:lnTo>
                      <a:lnTo>
                        <a:pt x="638" y="354"/>
                      </a:lnTo>
                      <a:lnTo>
                        <a:pt x="585" y="344"/>
                      </a:lnTo>
                      <a:lnTo>
                        <a:pt x="585" y="344"/>
                      </a:lnTo>
                      <a:lnTo>
                        <a:pt x="571" y="338"/>
                      </a:lnTo>
                      <a:lnTo>
                        <a:pt x="555" y="328"/>
                      </a:lnTo>
                      <a:lnTo>
                        <a:pt x="545" y="316"/>
                      </a:lnTo>
                      <a:lnTo>
                        <a:pt x="541" y="310"/>
                      </a:lnTo>
                      <a:lnTo>
                        <a:pt x="539" y="304"/>
                      </a:lnTo>
                      <a:lnTo>
                        <a:pt x="539" y="304"/>
                      </a:lnTo>
                      <a:lnTo>
                        <a:pt x="539" y="286"/>
                      </a:lnTo>
                      <a:lnTo>
                        <a:pt x="543" y="266"/>
                      </a:lnTo>
                      <a:lnTo>
                        <a:pt x="551" y="248"/>
                      </a:lnTo>
                      <a:lnTo>
                        <a:pt x="561" y="232"/>
                      </a:lnTo>
                      <a:lnTo>
                        <a:pt x="561" y="232"/>
                      </a:lnTo>
                      <a:lnTo>
                        <a:pt x="567" y="227"/>
                      </a:lnTo>
                      <a:lnTo>
                        <a:pt x="573" y="221"/>
                      </a:lnTo>
                      <a:lnTo>
                        <a:pt x="589" y="209"/>
                      </a:lnTo>
                      <a:lnTo>
                        <a:pt x="623" y="191"/>
                      </a:lnTo>
                      <a:lnTo>
                        <a:pt x="623" y="191"/>
                      </a:lnTo>
                      <a:lnTo>
                        <a:pt x="624" y="173"/>
                      </a:lnTo>
                      <a:lnTo>
                        <a:pt x="624" y="173"/>
                      </a:lnTo>
                      <a:lnTo>
                        <a:pt x="587" y="153"/>
                      </a:lnTo>
                      <a:lnTo>
                        <a:pt x="569" y="143"/>
                      </a:lnTo>
                      <a:lnTo>
                        <a:pt x="551" y="137"/>
                      </a:lnTo>
                      <a:lnTo>
                        <a:pt x="551" y="137"/>
                      </a:lnTo>
                      <a:lnTo>
                        <a:pt x="523" y="129"/>
                      </a:lnTo>
                      <a:lnTo>
                        <a:pt x="503" y="123"/>
                      </a:lnTo>
                      <a:lnTo>
                        <a:pt x="487" y="117"/>
                      </a:lnTo>
                      <a:lnTo>
                        <a:pt x="477" y="107"/>
                      </a:lnTo>
                      <a:lnTo>
                        <a:pt x="471" y="95"/>
                      </a:lnTo>
                      <a:lnTo>
                        <a:pt x="465" y="79"/>
                      </a:lnTo>
                      <a:lnTo>
                        <a:pt x="461" y="58"/>
                      </a:lnTo>
                      <a:lnTo>
                        <a:pt x="457" y="30"/>
                      </a:lnTo>
                      <a:lnTo>
                        <a:pt x="457" y="30"/>
                      </a:lnTo>
                      <a:lnTo>
                        <a:pt x="454" y="20"/>
                      </a:lnTo>
                      <a:lnTo>
                        <a:pt x="446" y="10"/>
                      </a:lnTo>
                      <a:lnTo>
                        <a:pt x="436" y="4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04" y="8"/>
                      </a:lnTo>
                      <a:lnTo>
                        <a:pt x="378" y="16"/>
                      </a:lnTo>
                      <a:lnTo>
                        <a:pt x="354" y="22"/>
                      </a:lnTo>
                      <a:lnTo>
                        <a:pt x="330" y="32"/>
                      </a:lnTo>
                      <a:lnTo>
                        <a:pt x="330" y="32"/>
                      </a:lnTo>
                      <a:lnTo>
                        <a:pt x="326" y="50"/>
                      </a:lnTo>
                      <a:lnTo>
                        <a:pt x="318" y="65"/>
                      </a:lnTo>
                      <a:lnTo>
                        <a:pt x="308" y="79"/>
                      </a:lnTo>
                      <a:lnTo>
                        <a:pt x="296" y="95"/>
                      </a:lnTo>
                      <a:lnTo>
                        <a:pt x="296" y="9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4" name="Freeform 16">
                  <a:extLst>
                    <a:ext uri="{FF2B5EF4-FFF2-40B4-BE49-F238E27FC236}">
                      <a16:creationId xmlns:a16="http://schemas.microsoft.com/office/drawing/2014/main" id="{7319E113-55EF-10C9-31C7-CB32785DFB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2200" y="5203825"/>
                  <a:ext cx="1749425" cy="1533525"/>
                </a:xfrm>
                <a:custGeom>
                  <a:avLst/>
                  <a:gdLst>
                    <a:gd name="T0" fmla="*/ 698 w 1102"/>
                    <a:gd name="T1" fmla="*/ 217 h 966"/>
                    <a:gd name="T2" fmla="*/ 636 w 1102"/>
                    <a:gd name="T3" fmla="*/ 225 h 966"/>
                    <a:gd name="T4" fmla="*/ 583 w 1102"/>
                    <a:gd name="T5" fmla="*/ 203 h 966"/>
                    <a:gd name="T6" fmla="*/ 547 w 1102"/>
                    <a:gd name="T7" fmla="*/ 151 h 966"/>
                    <a:gd name="T8" fmla="*/ 523 w 1102"/>
                    <a:gd name="T9" fmla="*/ 42 h 966"/>
                    <a:gd name="T10" fmla="*/ 517 w 1102"/>
                    <a:gd name="T11" fmla="*/ 4 h 966"/>
                    <a:gd name="T12" fmla="*/ 479 w 1102"/>
                    <a:gd name="T13" fmla="*/ 0 h 966"/>
                    <a:gd name="T14" fmla="*/ 394 w 1102"/>
                    <a:gd name="T15" fmla="*/ 4 h 966"/>
                    <a:gd name="T16" fmla="*/ 358 w 1102"/>
                    <a:gd name="T17" fmla="*/ 0 h 966"/>
                    <a:gd name="T18" fmla="*/ 350 w 1102"/>
                    <a:gd name="T19" fmla="*/ 12 h 966"/>
                    <a:gd name="T20" fmla="*/ 302 w 1102"/>
                    <a:gd name="T21" fmla="*/ 56 h 966"/>
                    <a:gd name="T22" fmla="*/ 225 w 1102"/>
                    <a:gd name="T23" fmla="*/ 72 h 966"/>
                    <a:gd name="T24" fmla="*/ 213 w 1102"/>
                    <a:gd name="T25" fmla="*/ 72 h 966"/>
                    <a:gd name="T26" fmla="*/ 153 w 1102"/>
                    <a:gd name="T27" fmla="*/ 96 h 966"/>
                    <a:gd name="T28" fmla="*/ 135 w 1102"/>
                    <a:gd name="T29" fmla="*/ 128 h 966"/>
                    <a:gd name="T30" fmla="*/ 131 w 1102"/>
                    <a:gd name="T31" fmla="*/ 175 h 966"/>
                    <a:gd name="T32" fmla="*/ 98 w 1102"/>
                    <a:gd name="T33" fmla="*/ 247 h 966"/>
                    <a:gd name="T34" fmla="*/ 52 w 1102"/>
                    <a:gd name="T35" fmla="*/ 298 h 966"/>
                    <a:gd name="T36" fmla="*/ 0 w 1102"/>
                    <a:gd name="T37" fmla="*/ 358 h 966"/>
                    <a:gd name="T38" fmla="*/ 20 w 1102"/>
                    <a:gd name="T39" fmla="*/ 372 h 966"/>
                    <a:gd name="T40" fmla="*/ 58 w 1102"/>
                    <a:gd name="T41" fmla="*/ 436 h 966"/>
                    <a:gd name="T42" fmla="*/ 66 w 1102"/>
                    <a:gd name="T43" fmla="*/ 489 h 966"/>
                    <a:gd name="T44" fmla="*/ 88 w 1102"/>
                    <a:gd name="T45" fmla="*/ 507 h 966"/>
                    <a:gd name="T46" fmla="*/ 139 w 1102"/>
                    <a:gd name="T47" fmla="*/ 549 h 966"/>
                    <a:gd name="T48" fmla="*/ 167 w 1102"/>
                    <a:gd name="T49" fmla="*/ 589 h 966"/>
                    <a:gd name="T50" fmla="*/ 181 w 1102"/>
                    <a:gd name="T51" fmla="*/ 642 h 966"/>
                    <a:gd name="T52" fmla="*/ 207 w 1102"/>
                    <a:gd name="T53" fmla="*/ 716 h 966"/>
                    <a:gd name="T54" fmla="*/ 271 w 1102"/>
                    <a:gd name="T55" fmla="*/ 790 h 966"/>
                    <a:gd name="T56" fmla="*/ 348 w 1102"/>
                    <a:gd name="T57" fmla="*/ 811 h 966"/>
                    <a:gd name="T58" fmla="*/ 366 w 1102"/>
                    <a:gd name="T59" fmla="*/ 933 h 966"/>
                    <a:gd name="T60" fmla="*/ 400 w 1102"/>
                    <a:gd name="T61" fmla="*/ 929 h 966"/>
                    <a:gd name="T62" fmla="*/ 453 w 1102"/>
                    <a:gd name="T63" fmla="*/ 966 h 966"/>
                    <a:gd name="T64" fmla="*/ 475 w 1102"/>
                    <a:gd name="T65" fmla="*/ 937 h 966"/>
                    <a:gd name="T66" fmla="*/ 563 w 1102"/>
                    <a:gd name="T67" fmla="*/ 833 h 966"/>
                    <a:gd name="T68" fmla="*/ 620 w 1102"/>
                    <a:gd name="T69" fmla="*/ 805 h 966"/>
                    <a:gd name="T70" fmla="*/ 688 w 1102"/>
                    <a:gd name="T71" fmla="*/ 795 h 966"/>
                    <a:gd name="T72" fmla="*/ 726 w 1102"/>
                    <a:gd name="T73" fmla="*/ 797 h 966"/>
                    <a:gd name="T74" fmla="*/ 752 w 1102"/>
                    <a:gd name="T75" fmla="*/ 797 h 966"/>
                    <a:gd name="T76" fmla="*/ 807 w 1102"/>
                    <a:gd name="T77" fmla="*/ 817 h 966"/>
                    <a:gd name="T78" fmla="*/ 845 w 1102"/>
                    <a:gd name="T79" fmla="*/ 843 h 966"/>
                    <a:gd name="T80" fmla="*/ 881 w 1102"/>
                    <a:gd name="T81" fmla="*/ 847 h 966"/>
                    <a:gd name="T82" fmla="*/ 915 w 1102"/>
                    <a:gd name="T83" fmla="*/ 829 h 966"/>
                    <a:gd name="T84" fmla="*/ 933 w 1102"/>
                    <a:gd name="T85" fmla="*/ 799 h 966"/>
                    <a:gd name="T86" fmla="*/ 1098 w 1102"/>
                    <a:gd name="T87" fmla="*/ 760 h 966"/>
                    <a:gd name="T88" fmla="*/ 1092 w 1102"/>
                    <a:gd name="T89" fmla="*/ 702 h 966"/>
                    <a:gd name="T90" fmla="*/ 1020 w 1102"/>
                    <a:gd name="T91" fmla="*/ 525 h 966"/>
                    <a:gd name="T92" fmla="*/ 996 w 1102"/>
                    <a:gd name="T93" fmla="*/ 434 h 966"/>
                    <a:gd name="T94" fmla="*/ 992 w 1102"/>
                    <a:gd name="T95" fmla="*/ 362 h 966"/>
                    <a:gd name="T96" fmla="*/ 978 w 1102"/>
                    <a:gd name="T97" fmla="*/ 296 h 966"/>
                    <a:gd name="T98" fmla="*/ 962 w 1102"/>
                    <a:gd name="T99" fmla="*/ 151 h 966"/>
                    <a:gd name="T100" fmla="*/ 791 w 1102"/>
                    <a:gd name="T101" fmla="*/ 189 h 9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02" h="966">
                      <a:moveTo>
                        <a:pt x="791" y="189"/>
                      </a:moveTo>
                      <a:lnTo>
                        <a:pt x="791" y="189"/>
                      </a:lnTo>
                      <a:lnTo>
                        <a:pt x="698" y="217"/>
                      </a:lnTo>
                      <a:lnTo>
                        <a:pt x="698" y="217"/>
                      </a:lnTo>
                      <a:lnTo>
                        <a:pt x="672" y="225"/>
                      </a:lnTo>
                      <a:lnTo>
                        <a:pt x="650" y="227"/>
                      </a:lnTo>
                      <a:lnTo>
                        <a:pt x="650" y="227"/>
                      </a:lnTo>
                      <a:lnTo>
                        <a:pt x="636" y="225"/>
                      </a:lnTo>
                      <a:lnTo>
                        <a:pt x="622" y="223"/>
                      </a:lnTo>
                      <a:lnTo>
                        <a:pt x="611" y="219"/>
                      </a:lnTo>
                      <a:lnTo>
                        <a:pt x="597" y="211"/>
                      </a:lnTo>
                      <a:lnTo>
                        <a:pt x="583" y="203"/>
                      </a:lnTo>
                      <a:lnTo>
                        <a:pt x="569" y="189"/>
                      </a:lnTo>
                      <a:lnTo>
                        <a:pt x="559" y="173"/>
                      </a:lnTo>
                      <a:lnTo>
                        <a:pt x="547" y="151"/>
                      </a:lnTo>
                      <a:lnTo>
                        <a:pt x="547" y="151"/>
                      </a:lnTo>
                      <a:lnTo>
                        <a:pt x="537" y="124"/>
                      </a:lnTo>
                      <a:lnTo>
                        <a:pt x="531" y="96"/>
                      </a:lnTo>
                      <a:lnTo>
                        <a:pt x="527" y="68"/>
                      </a:lnTo>
                      <a:lnTo>
                        <a:pt x="523" y="42"/>
                      </a:lnTo>
                      <a:lnTo>
                        <a:pt x="523" y="42"/>
                      </a:lnTo>
                      <a:lnTo>
                        <a:pt x="519" y="14"/>
                      </a:lnTo>
                      <a:lnTo>
                        <a:pt x="517" y="4"/>
                      </a:lnTo>
                      <a:lnTo>
                        <a:pt x="517" y="4"/>
                      </a:lnTo>
                      <a:lnTo>
                        <a:pt x="507" y="2"/>
                      </a:lnTo>
                      <a:lnTo>
                        <a:pt x="483" y="0"/>
                      </a:lnTo>
                      <a:lnTo>
                        <a:pt x="479" y="0"/>
                      </a:lnTo>
                      <a:lnTo>
                        <a:pt x="479" y="0"/>
                      </a:lnTo>
                      <a:lnTo>
                        <a:pt x="440" y="2"/>
                      </a:lnTo>
                      <a:lnTo>
                        <a:pt x="440" y="2"/>
                      </a:lnTo>
                      <a:lnTo>
                        <a:pt x="394" y="4"/>
                      </a:lnTo>
                      <a:lnTo>
                        <a:pt x="394" y="4"/>
                      </a:lnTo>
                      <a:lnTo>
                        <a:pt x="382" y="2"/>
                      </a:lnTo>
                      <a:lnTo>
                        <a:pt x="382" y="2"/>
                      </a:lnTo>
                      <a:lnTo>
                        <a:pt x="358" y="0"/>
                      </a:lnTo>
                      <a:lnTo>
                        <a:pt x="358" y="0"/>
                      </a:lnTo>
                      <a:lnTo>
                        <a:pt x="354" y="2"/>
                      </a:lnTo>
                      <a:lnTo>
                        <a:pt x="354" y="2"/>
                      </a:lnTo>
                      <a:lnTo>
                        <a:pt x="350" y="12"/>
                      </a:lnTo>
                      <a:lnTo>
                        <a:pt x="350" y="12"/>
                      </a:lnTo>
                      <a:lnTo>
                        <a:pt x="342" y="22"/>
                      </a:lnTo>
                      <a:lnTo>
                        <a:pt x="336" y="32"/>
                      </a:lnTo>
                      <a:lnTo>
                        <a:pt x="318" y="46"/>
                      </a:lnTo>
                      <a:lnTo>
                        <a:pt x="302" y="56"/>
                      </a:lnTo>
                      <a:lnTo>
                        <a:pt x="285" y="64"/>
                      </a:lnTo>
                      <a:lnTo>
                        <a:pt x="267" y="68"/>
                      </a:lnTo>
                      <a:lnTo>
                        <a:pt x="251" y="70"/>
                      </a:lnTo>
                      <a:lnTo>
                        <a:pt x="225" y="72"/>
                      </a:lnTo>
                      <a:lnTo>
                        <a:pt x="225" y="72"/>
                      </a:lnTo>
                      <a:lnTo>
                        <a:pt x="215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153" y="96"/>
                      </a:lnTo>
                      <a:lnTo>
                        <a:pt x="153" y="96"/>
                      </a:lnTo>
                      <a:lnTo>
                        <a:pt x="153" y="98"/>
                      </a:lnTo>
                      <a:lnTo>
                        <a:pt x="153" y="98"/>
                      </a:lnTo>
                      <a:lnTo>
                        <a:pt x="141" y="112"/>
                      </a:lnTo>
                      <a:lnTo>
                        <a:pt x="135" y="128"/>
                      </a:lnTo>
                      <a:lnTo>
                        <a:pt x="131" y="145"/>
                      </a:lnTo>
                      <a:lnTo>
                        <a:pt x="131" y="165"/>
                      </a:lnTo>
                      <a:lnTo>
                        <a:pt x="131" y="165"/>
                      </a:lnTo>
                      <a:lnTo>
                        <a:pt x="131" y="175"/>
                      </a:lnTo>
                      <a:lnTo>
                        <a:pt x="131" y="185"/>
                      </a:lnTo>
                      <a:lnTo>
                        <a:pt x="125" y="203"/>
                      </a:lnTo>
                      <a:lnTo>
                        <a:pt x="116" y="225"/>
                      </a:lnTo>
                      <a:lnTo>
                        <a:pt x="98" y="247"/>
                      </a:lnTo>
                      <a:lnTo>
                        <a:pt x="98" y="247"/>
                      </a:lnTo>
                      <a:lnTo>
                        <a:pt x="76" y="273"/>
                      </a:lnTo>
                      <a:lnTo>
                        <a:pt x="52" y="298"/>
                      </a:lnTo>
                      <a:lnTo>
                        <a:pt x="52" y="298"/>
                      </a:lnTo>
                      <a:lnTo>
                        <a:pt x="28" y="324"/>
                      </a:lnTo>
                      <a:lnTo>
                        <a:pt x="4" y="352"/>
                      </a:lnTo>
                      <a:lnTo>
                        <a:pt x="4" y="352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2" y="360"/>
                      </a:lnTo>
                      <a:lnTo>
                        <a:pt x="20" y="372"/>
                      </a:lnTo>
                      <a:lnTo>
                        <a:pt x="34" y="388"/>
                      </a:lnTo>
                      <a:lnTo>
                        <a:pt x="44" y="402"/>
                      </a:lnTo>
                      <a:lnTo>
                        <a:pt x="52" y="418"/>
                      </a:lnTo>
                      <a:lnTo>
                        <a:pt x="58" y="436"/>
                      </a:lnTo>
                      <a:lnTo>
                        <a:pt x="62" y="452"/>
                      </a:lnTo>
                      <a:lnTo>
                        <a:pt x="66" y="483"/>
                      </a:lnTo>
                      <a:lnTo>
                        <a:pt x="66" y="483"/>
                      </a:lnTo>
                      <a:lnTo>
                        <a:pt x="66" y="489"/>
                      </a:lnTo>
                      <a:lnTo>
                        <a:pt x="70" y="493"/>
                      </a:lnTo>
                      <a:lnTo>
                        <a:pt x="76" y="499"/>
                      </a:lnTo>
                      <a:lnTo>
                        <a:pt x="88" y="507"/>
                      </a:lnTo>
                      <a:lnTo>
                        <a:pt x="88" y="507"/>
                      </a:lnTo>
                      <a:lnTo>
                        <a:pt x="112" y="523"/>
                      </a:lnTo>
                      <a:lnTo>
                        <a:pt x="133" y="543"/>
                      </a:lnTo>
                      <a:lnTo>
                        <a:pt x="133" y="543"/>
                      </a:lnTo>
                      <a:lnTo>
                        <a:pt x="139" y="549"/>
                      </a:lnTo>
                      <a:lnTo>
                        <a:pt x="139" y="549"/>
                      </a:lnTo>
                      <a:lnTo>
                        <a:pt x="153" y="569"/>
                      </a:lnTo>
                      <a:lnTo>
                        <a:pt x="167" y="589"/>
                      </a:lnTo>
                      <a:lnTo>
                        <a:pt x="167" y="589"/>
                      </a:lnTo>
                      <a:lnTo>
                        <a:pt x="173" y="601"/>
                      </a:lnTo>
                      <a:lnTo>
                        <a:pt x="179" y="613"/>
                      </a:lnTo>
                      <a:lnTo>
                        <a:pt x="181" y="627"/>
                      </a:lnTo>
                      <a:lnTo>
                        <a:pt x="181" y="642"/>
                      </a:lnTo>
                      <a:lnTo>
                        <a:pt x="181" y="642"/>
                      </a:lnTo>
                      <a:lnTo>
                        <a:pt x="195" y="688"/>
                      </a:lnTo>
                      <a:lnTo>
                        <a:pt x="195" y="688"/>
                      </a:lnTo>
                      <a:lnTo>
                        <a:pt x="207" y="716"/>
                      </a:lnTo>
                      <a:lnTo>
                        <a:pt x="219" y="740"/>
                      </a:lnTo>
                      <a:lnTo>
                        <a:pt x="235" y="760"/>
                      </a:lnTo>
                      <a:lnTo>
                        <a:pt x="251" y="778"/>
                      </a:lnTo>
                      <a:lnTo>
                        <a:pt x="271" y="790"/>
                      </a:lnTo>
                      <a:lnTo>
                        <a:pt x="292" y="801"/>
                      </a:lnTo>
                      <a:lnTo>
                        <a:pt x="318" y="807"/>
                      </a:lnTo>
                      <a:lnTo>
                        <a:pt x="348" y="811"/>
                      </a:lnTo>
                      <a:lnTo>
                        <a:pt x="348" y="811"/>
                      </a:lnTo>
                      <a:lnTo>
                        <a:pt x="342" y="945"/>
                      </a:lnTo>
                      <a:lnTo>
                        <a:pt x="342" y="945"/>
                      </a:lnTo>
                      <a:lnTo>
                        <a:pt x="354" y="939"/>
                      </a:lnTo>
                      <a:lnTo>
                        <a:pt x="366" y="933"/>
                      </a:lnTo>
                      <a:lnTo>
                        <a:pt x="378" y="929"/>
                      </a:lnTo>
                      <a:lnTo>
                        <a:pt x="390" y="929"/>
                      </a:lnTo>
                      <a:lnTo>
                        <a:pt x="390" y="929"/>
                      </a:lnTo>
                      <a:lnTo>
                        <a:pt x="400" y="929"/>
                      </a:lnTo>
                      <a:lnTo>
                        <a:pt x="408" y="931"/>
                      </a:lnTo>
                      <a:lnTo>
                        <a:pt x="424" y="937"/>
                      </a:lnTo>
                      <a:lnTo>
                        <a:pt x="440" y="949"/>
                      </a:lnTo>
                      <a:lnTo>
                        <a:pt x="453" y="966"/>
                      </a:lnTo>
                      <a:lnTo>
                        <a:pt x="453" y="966"/>
                      </a:lnTo>
                      <a:lnTo>
                        <a:pt x="465" y="949"/>
                      </a:lnTo>
                      <a:lnTo>
                        <a:pt x="475" y="937"/>
                      </a:lnTo>
                      <a:lnTo>
                        <a:pt x="475" y="937"/>
                      </a:lnTo>
                      <a:lnTo>
                        <a:pt x="493" y="905"/>
                      </a:lnTo>
                      <a:lnTo>
                        <a:pt x="515" y="879"/>
                      </a:lnTo>
                      <a:lnTo>
                        <a:pt x="537" y="853"/>
                      </a:lnTo>
                      <a:lnTo>
                        <a:pt x="563" y="833"/>
                      </a:lnTo>
                      <a:lnTo>
                        <a:pt x="577" y="825"/>
                      </a:lnTo>
                      <a:lnTo>
                        <a:pt x="591" y="817"/>
                      </a:lnTo>
                      <a:lnTo>
                        <a:pt x="605" y="811"/>
                      </a:lnTo>
                      <a:lnTo>
                        <a:pt x="620" y="805"/>
                      </a:lnTo>
                      <a:lnTo>
                        <a:pt x="636" y="801"/>
                      </a:lnTo>
                      <a:lnTo>
                        <a:pt x="652" y="797"/>
                      </a:lnTo>
                      <a:lnTo>
                        <a:pt x="670" y="795"/>
                      </a:lnTo>
                      <a:lnTo>
                        <a:pt x="688" y="795"/>
                      </a:lnTo>
                      <a:lnTo>
                        <a:pt x="688" y="795"/>
                      </a:lnTo>
                      <a:lnTo>
                        <a:pt x="706" y="795"/>
                      </a:lnTo>
                      <a:lnTo>
                        <a:pt x="726" y="797"/>
                      </a:lnTo>
                      <a:lnTo>
                        <a:pt x="726" y="797"/>
                      </a:lnTo>
                      <a:lnTo>
                        <a:pt x="732" y="799"/>
                      </a:lnTo>
                      <a:lnTo>
                        <a:pt x="732" y="799"/>
                      </a:lnTo>
                      <a:lnTo>
                        <a:pt x="752" y="797"/>
                      </a:lnTo>
                      <a:lnTo>
                        <a:pt x="752" y="797"/>
                      </a:lnTo>
                      <a:lnTo>
                        <a:pt x="764" y="799"/>
                      </a:lnTo>
                      <a:lnTo>
                        <a:pt x="764" y="799"/>
                      </a:lnTo>
                      <a:lnTo>
                        <a:pt x="793" y="809"/>
                      </a:lnTo>
                      <a:lnTo>
                        <a:pt x="807" y="817"/>
                      </a:lnTo>
                      <a:lnTo>
                        <a:pt x="819" y="825"/>
                      </a:lnTo>
                      <a:lnTo>
                        <a:pt x="819" y="825"/>
                      </a:lnTo>
                      <a:lnTo>
                        <a:pt x="831" y="835"/>
                      </a:lnTo>
                      <a:lnTo>
                        <a:pt x="845" y="843"/>
                      </a:lnTo>
                      <a:lnTo>
                        <a:pt x="859" y="847"/>
                      </a:lnTo>
                      <a:lnTo>
                        <a:pt x="871" y="849"/>
                      </a:lnTo>
                      <a:lnTo>
                        <a:pt x="871" y="849"/>
                      </a:lnTo>
                      <a:lnTo>
                        <a:pt x="881" y="847"/>
                      </a:lnTo>
                      <a:lnTo>
                        <a:pt x="891" y="845"/>
                      </a:lnTo>
                      <a:lnTo>
                        <a:pt x="899" y="841"/>
                      </a:lnTo>
                      <a:lnTo>
                        <a:pt x="909" y="835"/>
                      </a:lnTo>
                      <a:lnTo>
                        <a:pt x="915" y="829"/>
                      </a:lnTo>
                      <a:lnTo>
                        <a:pt x="923" y="819"/>
                      </a:lnTo>
                      <a:lnTo>
                        <a:pt x="927" y="809"/>
                      </a:lnTo>
                      <a:lnTo>
                        <a:pt x="933" y="799"/>
                      </a:lnTo>
                      <a:lnTo>
                        <a:pt x="933" y="799"/>
                      </a:lnTo>
                      <a:lnTo>
                        <a:pt x="945" y="760"/>
                      </a:lnTo>
                      <a:lnTo>
                        <a:pt x="945" y="760"/>
                      </a:lnTo>
                      <a:lnTo>
                        <a:pt x="1098" y="760"/>
                      </a:lnTo>
                      <a:lnTo>
                        <a:pt x="1098" y="760"/>
                      </a:lnTo>
                      <a:lnTo>
                        <a:pt x="1102" y="748"/>
                      </a:lnTo>
                      <a:lnTo>
                        <a:pt x="1102" y="748"/>
                      </a:lnTo>
                      <a:lnTo>
                        <a:pt x="1098" y="726"/>
                      </a:lnTo>
                      <a:lnTo>
                        <a:pt x="1092" y="702"/>
                      </a:lnTo>
                      <a:lnTo>
                        <a:pt x="1076" y="658"/>
                      </a:lnTo>
                      <a:lnTo>
                        <a:pt x="1058" y="615"/>
                      </a:lnTo>
                      <a:lnTo>
                        <a:pt x="1038" y="571"/>
                      </a:lnTo>
                      <a:lnTo>
                        <a:pt x="1020" y="525"/>
                      </a:lnTo>
                      <a:lnTo>
                        <a:pt x="1012" y="503"/>
                      </a:lnTo>
                      <a:lnTo>
                        <a:pt x="1004" y="481"/>
                      </a:lnTo>
                      <a:lnTo>
                        <a:pt x="1000" y="458"/>
                      </a:lnTo>
                      <a:lnTo>
                        <a:pt x="996" y="434"/>
                      </a:lnTo>
                      <a:lnTo>
                        <a:pt x="994" y="410"/>
                      </a:lnTo>
                      <a:lnTo>
                        <a:pt x="994" y="386"/>
                      </a:lnTo>
                      <a:lnTo>
                        <a:pt x="994" y="386"/>
                      </a:lnTo>
                      <a:lnTo>
                        <a:pt x="992" y="362"/>
                      </a:lnTo>
                      <a:lnTo>
                        <a:pt x="988" y="340"/>
                      </a:lnTo>
                      <a:lnTo>
                        <a:pt x="982" y="318"/>
                      </a:lnTo>
                      <a:lnTo>
                        <a:pt x="978" y="296"/>
                      </a:lnTo>
                      <a:lnTo>
                        <a:pt x="978" y="296"/>
                      </a:lnTo>
                      <a:lnTo>
                        <a:pt x="972" y="233"/>
                      </a:lnTo>
                      <a:lnTo>
                        <a:pt x="964" y="167"/>
                      </a:lnTo>
                      <a:lnTo>
                        <a:pt x="964" y="167"/>
                      </a:lnTo>
                      <a:lnTo>
                        <a:pt x="962" y="151"/>
                      </a:lnTo>
                      <a:lnTo>
                        <a:pt x="954" y="139"/>
                      </a:lnTo>
                      <a:lnTo>
                        <a:pt x="954" y="139"/>
                      </a:lnTo>
                      <a:lnTo>
                        <a:pt x="791" y="189"/>
                      </a:lnTo>
                      <a:lnTo>
                        <a:pt x="791" y="189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5" name="Freeform 17">
                  <a:extLst>
                    <a:ext uri="{FF2B5EF4-FFF2-40B4-BE49-F238E27FC236}">
                      <a16:creationId xmlns:a16="http://schemas.microsoft.com/office/drawing/2014/main" id="{DCC6685D-7626-FE46-F281-FB87A61C89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063" y="1938338"/>
                  <a:ext cx="1319213" cy="2035175"/>
                </a:xfrm>
                <a:custGeom>
                  <a:avLst/>
                  <a:gdLst>
                    <a:gd name="T0" fmla="*/ 300 w 831"/>
                    <a:gd name="T1" fmla="*/ 1282 h 1282"/>
                    <a:gd name="T2" fmla="*/ 320 w 831"/>
                    <a:gd name="T3" fmla="*/ 1276 h 1282"/>
                    <a:gd name="T4" fmla="*/ 344 w 831"/>
                    <a:gd name="T5" fmla="*/ 1234 h 1282"/>
                    <a:gd name="T6" fmla="*/ 374 w 831"/>
                    <a:gd name="T7" fmla="*/ 1192 h 1282"/>
                    <a:gd name="T8" fmla="*/ 398 w 831"/>
                    <a:gd name="T9" fmla="*/ 1200 h 1282"/>
                    <a:gd name="T10" fmla="*/ 431 w 831"/>
                    <a:gd name="T11" fmla="*/ 1230 h 1282"/>
                    <a:gd name="T12" fmla="*/ 463 w 831"/>
                    <a:gd name="T13" fmla="*/ 1240 h 1282"/>
                    <a:gd name="T14" fmla="*/ 495 w 831"/>
                    <a:gd name="T15" fmla="*/ 1210 h 1282"/>
                    <a:gd name="T16" fmla="*/ 551 w 831"/>
                    <a:gd name="T17" fmla="*/ 1137 h 1282"/>
                    <a:gd name="T18" fmla="*/ 577 w 831"/>
                    <a:gd name="T19" fmla="*/ 1073 h 1282"/>
                    <a:gd name="T20" fmla="*/ 644 w 831"/>
                    <a:gd name="T21" fmla="*/ 1020 h 1282"/>
                    <a:gd name="T22" fmla="*/ 714 w 831"/>
                    <a:gd name="T23" fmla="*/ 994 h 1282"/>
                    <a:gd name="T24" fmla="*/ 742 w 831"/>
                    <a:gd name="T25" fmla="*/ 990 h 1282"/>
                    <a:gd name="T26" fmla="*/ 765 w 831"/>
                    <a:gd name="T27" fmla="*/ 1022 h 1282"/>
                    <a:gd name="T28" fmla="*/ 793 w 831"/>
                    <a:gd name="T29" fmla="*/ 1077 h 1282"/>
                    <a:gd name="T30" fmla="*/ 831 w 831"/>
                    <a:gd name="T31" fmla="*/ 984 h 1282"/>
                    <a:gd name="T32" fmla="*/ 819 w 831"/>
                    <a:gd name="T33" fmla="*/ 956 h 1282"/>
                    <a:gd name="T34" fmla="*/ 799 w 831"/>
                    <a:gd name="T35" fmla="*/ 938 h 1282"/>
                    <a:gd name="T36" fmla="*/ 777 w 831"/>
                    <a:gd name="T37" fmla="*/ 940 h 1282"/>
                    <a:gd name="T38" fmla="*/ 720 w 831"/>
                    <a:gd name="T39" fmla="*/ 920 h 1282"/>
                    <a:gd name="T40" fmla="*/ 680 w 831"/>
                    <a:gd name="T41" fmla="*/ 868 h 1282"/>
                    <a:gd name="T42" fmla="*/ 642 w 831"/>
                    <a:gd name="T43" fmla="*/ 833 h 1282"/>
                    <a:gd name="T44" fmla="*/ 598 w 831"/>
                    <a:gd name="T45" fmla="*/ 775 h 1282"/>
                    <a:gd name="T46" fmla="*/ 594 w 831"/>
                    <a:gd name="T47" fmla="*/ 705 h 1282"/>
                    <a:gd name="T48" fmla="*/ 606 w 831"/>
                    <a:gd name="T49" fmla="*/ 624 h 1282"/>
                    <a:gd name="T50" fmla="*/ 585 w 831"/>
                    <a:gd name="T51" fmla="*/ 544 h 1282"/>
                    <a:gd name="T52" fmla="*/ 585 w 831"/>
                    <a:gd name="T53" fmla="*/ 521 h 1282"/>
                    <a:gd name="T54" fmla="*/ 557 w 831"/>
                    <a:gd name="T55" fmla="*/ 367 h 1282"/>
                    <a:gd name="T56" fmla="*/ 573 w 831"/>
                    <a:gd name="T57" fmla="*/ 324 h 1282"/>
                    <a:gd name="T58" fmla="*/ 610 w 831"/>
                    <a:gd name="T59" fmla="*/ 250 h 1282"/>
                    <a:gd name="T60" fmla="*/ 642 w 831"/>
                    <a:gd name="T61" fmla="*/ 216 h 1282"/>
                    <a:gd name="T62" fmla="*/ 674 w 831"/>
                    <a:gd name="T63" fmla="*/ 137 h 1282"/>
                    <a:gd name="T64" fmla="*/ 688 w 831"/>
                    <a:gd name="T65" fmla="*/ 27 h 1282"/>
                    <a:gd name="T66" fmla="*/ 672 w 831"/>
                    <a:gd name="T67" fmla="*/ 0 h 1282"/>
                    <a:gd name="T68" fmla="*/ 652 w 831"/>
                    <a:gd name="T69" fmla="*/ 25 h 1282"/>
                    <a:gd name="T70" fmla="*/ 636 w 831"/>
                    <a:gd name="T71" fmla="*/ 59 h 1282"/>
                    <a:gd name="T72" fmla="*/ 600 w 831"/>
                    <a:gd name="T73" fmla="*/ 71 h 1282"/>
                    <a:gd name="T74" fmla="*/ 511 w 831"/>
                    <a:gd name="T75" fmla="*/ 87 h 1282"/>
                    <a:gd name="T76" fmla="*/ 402 w 831"/>
                    <a:gd name="T77" fmla="*/ 143 h 1282"/>
                    <a:gd name="T78" fmla="*/ 330 w 831"/>
                    <a:gd name="T79" fmla="*/ 189 h 1282"/>
                    <a:gd name="T80" fmla="*/ 280 w 831"/>
                    <a:gd name="T81" fmla="*/ 202 h 1282"/>
                    <a:gd name="T82" fmla="*/ 245 w 831"/>
                    <a:gd name="T83" fmla="*/ 192 h 1282"/>
                    <a:gd name="T84" fmla="*/ 227 w 831"/>
                    <a:gd name="T85" fmla="*/ 185 h 1282"/>
                    <a:gd name="T86" fmla="*/ 205 w 831"/>
                    <a:gd name="T87" fmla="*/ 194 h 1282"/>
                    <a:gd name="T88" fmla="*/ 155 w 831"/>
                    <a:gd name="T89" fmla="*/ 266 h 1282"/>
                    <a:gd name="T90" fmla="*/ 125 w 831"/>
                    <a:gd name="T91" fmla="*/ 320 h 1282"/>
                    <a:gd name="T92" fmla="*/ 72 w 831"/>
                    <a:gd name="T93" fmla="*/ 350 h 1282"/>
                    <a:gd name="T94" fmla="*/ 32 w 831"/>
                    <a:gd name="T95" fmla="*/ 367 h 1282"/>
                    <a:gd name="T96" fmla="*/ 56 w 831"/>
                    <a:gd name="T97" fmla="*/ 427 h 1282"/>
                    <a:gd name="T98" fmla="*/ 38 w 831"/>
                    <a:gd name="T99" fmla="*/ 503 h 1282"/>
                    <a:gd name="T100" fmla="*/ 18 w 831"/>
                    <a:gd name="T101" fmla="*/ 536 h 1282"/>
                    <a:gd name="T102" fmla="*/ 34 w 831"/>
                    <a:gd name="T103" fmla="*/ 636 h 1282"/>
                    <a:gd name="T104" fmla="*/ 68 w 831"/>
                    <a:gd name="T105" fmla="*/ 805 h 1282"/>
                    <a:gd name="T106" fmla="*/ 58 w 831"/>
                    <a:gd name="T107" fmla="*/ 886 h 1282"/>
                    <a:gd name="T108" fmla="*/ 22 w 831"/>
                    <a:gd name="T109" fmla="*/ 938 h 1282"/>
                    <a:gd name="T110" fmla="*/ 2 w 831"/>
                    <a:gd name="T111" fmla="*/ 972 h 1282"/>
                    <a:gd name="T112" fmla="*/ 16 w 831"/>
                    <a:gd name="T113" fmla="*/ 1016 h 1282"/>
                    <a:gd name="T114" fmla="*/ 52 w 831"/>
                    <a:gd name="T115" fmla="*/ 1051 h 1282"/>
                    <a:gd name="T116" fmla="*/ 68 w 831"/>
                    <a:gd name="T117" fmla="*/ 1111 h 1282"/>
                    <a:gd name="T118" fmla="*/ 56 w 831"/>
                    <a:gd name="T119" fmla="*/ 1165 h 1282"/>
                    <a:gd name="T120" fmla="*/ 64 w 831"/>
                    <a:gd name="T121" fmla="*/ 1210 h 1282"/>
                    <a:gd name="T122" fmla="*/ 105 w 831"/>
                    <a:gd name="T123" fmla="*/ 1232 h 1282"/>
                    <a:gd name="T124" fmla="*/ 259 w 831"/>
                    <a:gd name="T125" fmla="*/ 1276 h 1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31" h="1282">
                      <a:moveTo>
                        <a:pt x="259" y="1276"/>
                      </a:moveTo>
                      <a:lnTo>
                        <a:pt x="259" y="1276"/>
                      </a:lnTo>
                      <a:lnTo>
                        <a:pt x="282" y="1280"/>
                      </a:lnTo>
                      <a:lnTo>
                        <a:pt x="300" y="1282"/>
                      </a:lnTo>
                      <a:lnTo>
                        <a:pt x="300" y="1282"/>
                      </a:lnTo>
                      <a:lnTo>
                        <a:pt x="308" y="1280"/>
                      </a:lnTo>
                      <a:lnTo>
                        <a:pt x="314" y="1280"/>
                      </a:lnTo>
                      <a:lnTo>
                        <a:pt x="320" y="1276"/>
                      </a:lnTo>
                      <a:lnTo>
                        <a:pt x="324" y="1272"/>
                      </a:lnTo>
                      <a:lnTo>
                        <a:pt x="334" y="1258"/>
                      </a:lnTo>
                      <a:lnTo>
                        <a:pt x="344" y="1234"/>
                      </a:lnTo>
                      <a:lnTo>
                        <a:pt x="344" y="1234"/>
                      </a:lnTo>
                      <a:lnTo>
                        <a:pt x="352" y="1216"/>
                      </a:lnTo>
                      <a:lnTo>
                        <a:pt x="360" y="1202"/>
                      </a:lnTo>
                      <a:lnTo>
                        <a:pt x="370" y="1194"/>
                      </a:lnTo>
                      <a:lnTo>
                        <a:pt x="374" y="1192"/>
                      </a:lnTo>
                      <a:lnTo>
                        <a:pt x="378" y="1192"/>
                      </a:lnTo>
                      <a:lnTo>
                        <a:pt x="378" y="1192"/>
                      </a:lnTo>
                      <a:lnTo>
                        <a:pt x="388" y="1194"/>
                      </a:lnTo>
                      <a:lnTo>
                        <a:pt x="398" y="1200"/>
                      </a:lnTo>
                      <a:lnTo>
                        <a:pt x="410" y="1210"/>
                      </a:lnTo>
                      <a:lnTo>
                        <a:pt x="424" y="1224"/>
                      </a:lnTo>
                      <a:lnTo>
                        <a:pt x="424" y="1224"/>
                      </a:lnTo>
                      <a:lnTo>
                        <a:pt x="431" y="1230"/>
                      </a:lnTo>
                      <a:lnTo>
                        <a:pt x="441" y="1234"/>
                      </a:lnTo>
                      <a:lnTo>
                        <a:pt x="453" y="1238"/>
                      </a:lnTo>
                      <a:lnTo>
                        <a:pt x="463" y="1240"/>
                      </a:lnTo>
                      <a:lnTo>
                        <a:pt x="463" y="1240"/>
                      </a:lnTo>
                      <a:lnTo>
                        <a:pt x="467" y="1240"/>
                      </a:lnTo>
                      <a:lnTo>
                        <a:pt x="469" y="1238"/>
                      </a:lnTo>
                      <a:lnTo>
                        <a:pt x="469" y="1238"/>
                      </a:lnTo>
                      <a:lnTo>
                        <a:pt x="495" y="1210"/>
                      </a:lnTo>
                      <a:lnTo>
                        <a:pt x="521" y="1183"/>
                      </a:lnTo>
                      <a:lnTo>
                        <a:pt x="533" y="1167"/>
                      </a:lnTo>
                      <a:lnTo>
                        <a:pt x="543" y="1153"/>
                      </a:lnTo>
                      <a:lnTo>
                        <a:pt x="551" y="1137"/>
                      </a:lnTo>
                      <a:lnTo>
                        <a:pt x="557" y="1121"/>
                      </a:lnTo>
                      <a:lnTo>
                        <a:pt x="557" y="1121"/>
                      </a:lnTo>
                      <a:lnTo>
                        <a:pt x="567" y="1095"/>
                      </a:lnTo>
                      <a:lnTo>
                        <a:pt x="577" y="1073"/>
                      </a:lnTo>
                      <a:lnTo>
                        <a:pt x="591" y="1055"/>
                      </a:lnTo>
                      <a:lnTo>
                        <a:pt x="606" y="1041"/>
                      </a:lnTo>
                      <a:lnTo>
                        <a:pt x="624" y="1029"/>
                      </a:lnTo>
                      <a:lnTo>
                        <a:pt x="644" y="1020"/>
                      </a:lnTo>
                      <a:lnTo>
                        <a:pt x="664" y="1010"/>
                      </a:lnTo>
                      <a:lnTo>
                        <a:pt x="686" y="1002"/>
                      </a:lnTo>
                      <a:lnTo>
                        <a:pt x="686" y="1002"/>
                      </a:lnTo>
                      <a:lnTo>
                        <a:pt x="714" y="994"/>
                      </a:lnTo>
                      <a:lnTo>
                        <a:pt x="726" y="990"/>
                      </a:lnTo>
                      <a:lnTo>
                        <a:pt x="734" y="990"/>
                      </a:lnTo>
                      <a:lnTo>
                        <a:pt x="734" y="990"/>
                      </a:lnTo>
                      <a:lnTo>
                        <a:pt x="742" y="990"/>
                      </a:lnTo>
                      <a:lnTo>
                        <a:pt x="748" y="994"/>
                      </a:lnTo>
                      <a:lnTo>
                        <a:pt x="752" y="998"/>
                      </a:lnTo>
                      <a:lnTo>
                        <a:pt x="756" y="1004"/>
                      </a:lnTo>
                      <a:lnTo>
                        <a:pt x="765" y="1022"/>
                      </a:lnTo>
                      <a:lnTo>
                        <a:pt x="775" y="1047"/>
                      </a:lnTo>
                      <a:lnTo>
                        <a:pt x="775" y="1047"/>
                      </a:lnTo>
                      <a:lnTo>
                        <a:pt x="779" y="1057"/>
                      </a:lnTo>
                      <a:lnTo>
                        <a:pt x="793" y="1077"/>
                      </a:lnTo>
                      <a:lnTo>
                        <a:pt x="793" y="1077"/>
                      </a:lnTo>
                      <a:lnTo>
                        <a:pt x="817" y="1025"/>
                      </a:lnTo>
                      <a:lnTo>
                        <a:pt x="825" y="1004"/>
                      </a:lnTo>
                      <a:lnTo>
                        <a:pt x="831" y="984"/>
                      </a:lnTo>
                      <a:lnTo>
                        <a:pt x="831" y="984"/>
                      </a:lnTo>
                      <a:lnTo>
                        <a:pt x="829" y="978"/>
                      </a:lnTo>
                      <a:lnTo>
                        <a:pt x="827" y="970"/>
                      </a:lnTo>
                      <a:lnTo>
                        <a:pt x="819" y="956"/>
                      </a:lnTo>
                      <a:lnTo>
                        <a:pt x="809" y="942"/>
                      </a:lnTo>
                      <a:lnTo>
                        <a:pt x="803" y="940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77" y="940"/>
                      </a:lnTo>
                      <a:lnTo>
                        <a:pt x="777" y="940"/>
                      </a:lnTo>
                      <a:lnTo>
                        <a:pt x="759" y="938"/>
                      </a:lnTo>
                      <a:lnTo>
                        <a:pt x="746" y="934"/>
                      </a:lnTo>
                      <a:lnTo>
                        <a:pt x="732" y="928"/>
                      </a:lnTo>
                      <a:lnTo>
                        <a:pt x="720" y="920"/>
                      </a:lnTo>
                      <a:lnTo>
                        <a:pt x="708" y="908"/>
                      </a:lnTo>
                      <a:lnTo>
                        <a:pt x="698" y="896"/>
                      </a:lnTo>
                      <a:lnTo>
                        <a:pt x="680" y="868"/>
                      </a:lnTo>
                      <a:lnTo>
                        <a:pt x="680" y="868"/>
                      </a:lnTo>
                      <a:lnTo>
                        <a:pt x="672" y="858"/>
                      </a:lnTo>
                      <a:lnTo>
                        <a:pt x="662" y="849"/>
                      </a:lnTo>
                      <a:lnTo>
                        <a:pt x="642" y="833"/>
                      </a:lnTo>
                      <a:lnTo>
                        <a:pt x="642" y="833"/>
                      </a:lnTo>
                      <a:lnTo>
                        <a:pt x="626" y="819"/>
                      </a:lnTo>
                      <a:lnTo>
                        <a:pt x="614" y="807"/>
                      </a:lnTo>
                      <a:lnTo>
                        <a:pt x="604" y="791"/>
                      </a:lnTo>
                      <a:lnTo>
                        <a:pt x="598" y="775"/>
                      </a:lnTo>
                      <a:lnTo>
                        <a:pt x="594" y="759"/>
                      </a:lnTo>
                      <a:lnTo>
                        <a:pt x="592" y="741"/>
                      </a:lnTo>
                      <a:lnTo>
                        <a:pt x="592" y="723"/>
                      </a:lnTo>
                      <a:lnTo>
                        <a:pt x="594" y="705"/>
                      </a:lnTo>
                      <a:lnTo>
                        <a:pt x="594" y="705"/>
                      </a:lnTo>
                      <a:lnTo>
                        <a:pt x="602" y="666"/>
                      </a:lnTo>
                      <a:lnTo>
                        <a:pt x="604" y="644"/>
                      </a:lnTo>
                      <a:lnTo>
                        <a:pt x="606" y="624"/>
                      </a:lnTo>
                      <a:lnTo>
                        <a:pt x="604" y="604"/>
                      </a:lnTo>
                      <a:lnTo>
                        <a:pt x="602" y="584"/>
                      </a:lnTo>
                      <a:lnTo>
                        <a:pt x="594" y="564"/>
                      </a:lnTo>
                      <a:lnTo>
                        <a:pt x="585" y="544"/>
                      </a:lnTo>
                      <a:lnTo>
                        <a:pt x="585" y="544"/>
                      </a:lnTo>
                      <a:lnTo>
                        <a:pt x="585" y="540"/>
                      </a:lnTo>
                      <a:lnTo>
                        <a:pt x="585" y="534"/>
                      </a:lnTo>
                      <a:lnTo>
                        <a:pt x="585" y="521"/>
                      </a:lnTo>
                      <a:lnTo>
                        <a:pt x="585" y="521"/>
                      </a:lnTo>
                      <a:lnTo>
                        <a:pt x="559" y="383"/>
                      </a:lnTo>
                      <a:lnTo>
                        <a:pt x="559" y="383"/>
                      </a:lnTo>
                      <a:lnTo>
                        <a:pt x="557" y="367"/>
                      </a:lnTo>
                      <a:lnTo>
                        <a:pt x="557" y="361"/>
                      </a:lnTo>
                      <a:lnTo>
                        <a:pt x="559" y="356"/>
                      </a:lnTo>
                      <a:lnTo>
                        <a:pt x="559" y="356"/>
                      </a:lnTo>
                      <a:lnTo>
                        <a:pt x="573" y="324"/>
                      </a:lnTo>
                      <a:lnTo>
                        <a:pt x="587" y="292"/>
                      </a:lnTo>
                      <a:lnTo>
                        <a:pt x="592" y="278"/>
                      </a:lnTo>
                      <a:lnTo>
                        <a:pt x="602" y="264"/>
                      </a:lnTo>
                      <a:lnTo>
                        <a:pt x="610" y="250"/>
                      </a:lnTo>
                      <a:lnTo>
                        <a:pt x="622" y="240"/>
                      </a:lnTo>
                      <a:lnTo>
                        <a:pt x="622" y="240"/>
                      </a:lnTo>
                      <a:lnTo>
                        <a:pt x="634" y="228"/>
                      </a:lnTo>
                      <a:lnTo>
                        <a:pt x="642" y="216"/>
                      </a:lnTo>
                      <a:lnTo>
                        <a:pt x="652" y="204"/>
                      </a:lnTo>
                      <a:lnTo>
                        <a:pt x="658" y="191"/>
                      </a:lnTo>
                      <a:lnTo>
                        <a:pt x="668" y="165"/>
                      </a:lnTo>
                      <a:lnTo>
                        <a:pt x="674" y="137"/>
                      </a:lnTo>
                      <a:lnTo>
                        <a:pt x="678" y="111"/>
                      </a:lnTo>
                      <a:lnTo>
                        <a:pt x="680" y="81"/>
                      </a:lnTo>
                      <a:lnTo>
                        <a:pt x="684" y="53"/>
                      </a:lnTo>
                      <a:lnTo>
                        <a:pt x="688" y="27"/>
                      </a:lnTo>
                      <a:lnTo>
                        <a:pt x="688" y="27"/>
                      </a:lnTo>
                      <a:lnTo>
                        <a:pt x="686" y="22"/>
                      </a:lnTo>
                      <a:lnTo>
                        <a:pt x="682" y="14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60" y="14"/>
                      </a:lnTo>
                      <a:lnTo>
                        <a:pt x="654" y="20"/>
                      </a:lnTo>
                      <a:lnTo>
                        <a:pt x="652" y="25"/>
                      </a:lnTo>
                      <a:lnTo>
                        <a:pt x="652" y="25"/>
                      </a:lnTo>
                      <a:lnTo>
                        <a:pt x="646" y="45"/>
                      </a:lnTo>
                      <a:lnTo>
                        <a:pt x="642" y="51"/>
                      </a:lnTo>
                      <a:lnTo>
                        <a:pt x="636" y="59"/>
                      </a:lnTo>
                      <a:lnTo>
                        <a:pt x="630" y="63"/>
                      </a:lnTo>
                      <a:lnTo>
                        <a:pt x="622" y="67"/>
                      </a:lnTo>
                      <a:lnTo>
                        <a:pt x="612" y="69"/>
                      </a:lnTo>
                      <a:lnTo>
                        <a:pt x="600" y="71"/>
                      </a:lnTo>
                      <a:lnTo>
                        <a:pt x="600" y="71"/>
                      </a:lnTo>
                      <a:lnTo>
                        <a:pt x="571" y="73"/>
                      </a:lnTo>
                      <a:lnTo>
                        <a:pt x="539" y="79"/>
                      </a:lnTo>
                      <a:lnTo>
                        <a:pt x="511" y="87"/>
                      </a:lnTo>
                      <a:lnTo>
                        <a:pt x="481" y="99"/>
                      </a:lnTo>
                      <a:lnTo>
                        <a:pt x="455" y="111"/>
                      </a:lnTo>
                      <a:lnTo>
                        <a:pt x="427" y="127"/>
                      </a:lnTo>
                      <a:lnTo>
                        <a:pt x="402" y="143"/>
                      </a:lnTo>
                      <a:lnTo>
                        <a:pt x="376" y="159"/>
                      </a:lnTo>
                      <a:lnTo>
                        <a:pt x="376" y="159"/>
                      </a:lnTo>
                      <a:lnTo>
                        <a:pt x="352" y="175"/>
                      </a:lnTo>
                      <a:lnTo>
                        <a:pt x="330" y="189"/>
                      </a:lnTo>
                      <a:lnTo>
                        <a:pt x="318" y="194"/>
                      </a:lnTo>
                      <a:lnTo>
                        <a:pt x="306" y="198"/>
                      </a:lnTo>
                      <a:lnTo>
                        <a:pt x="292" y="200"/>
                      </a:lnTo>
                      <a:lnTo>
                        <a:pt x="280" y="202"/>
                      </a:lnTo>
                      <a:lnTo>
                        <a:pt x="280" y="202"/>
                      </a:lnTo>
                      <a:lnTo>
                        <a:pt x="268" y="200"/>
                      </a:lnTo>
                      <a:lnTo>
                        <a:pt x="257" y="198"/>
                      </a:lnTo>
                      <a:lnTo>
                        <a:pt x="245" y="192"/>
                      </a:lnTo>
                      <a:lnTo>
                        <a:pt x="231" y="187"/>
                      </a:lnTo>
                      <a:lnTo>
                        <a:pt x="231" y="187"/>
                      </a:lnTo>
                      <a:lnTo>
                        <a:pt x="227" y="185"/>
                      </a:lnTo>
                      <a:lnTo>
                        <a:pt x="227" y="185"/>
                      </a:lnTo>
                      <a:lnTo>
                        <a:pt x="215" y="189"/>
                      </a:lnTo>
                      <a:lnTo>
                        <a:pt x="209" y="191"/>
                      </a:lnTo>
                      <a:lnTo>
                        <a:pt x="205" y="194"/>
                      </a:lnTo>
                      <a:lnTo>
                        <a:pt x="205" y="194"/>
                      </a:lnTo>
                      <a:lnTo>
                        <a:pt x="177" y="228"/>
                      </a:lnTo>
                      <a:lnTo>
                        <a:pt x="163" y="248"/>
                      </a:lnTo>
                      <a:lnTo>
                        <a:pt x="155" y="266"/>
                      </a:lnTo>
                      <a:lnTo>
                        <a:pt x="155" y="266"/>
                      </a:lnTo>
                      <a:lnTo>
                        <a:pt x="149" y="282"/>
                      </a:lnTo>
                      <a:lnTo>
                        <a:pt x="141" y="296"/>
                      </a:lnTo>
                      <a:lnTo>
                        <a:pt x="135" y="310"/>
                      </a:lnTo>
                      <a:lnTo>
                        <a:pt x="125" y="320"/>
                      </a:lnTo>
                      <a:lnTo>
                        <a:pt x="115" y="330"/>
                      </a:lnTo>
                      <a:lnTo>
                        <a:pt x="103" y="338"/>
                      </a:lnTo>
                      <a:lnTo>
                        <a:pt x="90" y="344"/>
                      </a:lnTo>
                      <a:lnTo>
                        <a:pt x="72" y="350"/>
                      </a:lnTo>
                      <a:lnTo>
                        <a:pt x="72" y="350"/>
                      </a:lnTo>
                      <a:lnTo>
                        <a:pt x="64" y="352"/>
                      </a:lnTo>
                      <a:lnTo>
                        <a:pt x="54" y="356"/>
                      </a:lnTo>
                      <a:lnTo>
                        <a:pt x="32" y="367"/>
                      </a:lnTo>
                      <a:lnTo>
                        <a:pt x="32" y="367"/>
                      </a:lnTo>
                      <a:lnTo>
                        <a:pt x="44" y="387"/>
                      </a:lnTo>
                      <a:lnTo>
                        <a:pt x="52" y="407"/>
                      </a:lnTo>
                      <a:lnTo>
                        <a:pt x="56" y="427"/>
                      </a:lnTo>
                      <a:lnTo>
                        <a:pt x="56" y="447"/>
                      </a:lnTo>
                      <a:lnTo>
                        <a:pt x="52" y="465"/>
                      </a:lnTo>
                      <a:lnTo>
                        <a:pt x="46" y="485"/>
                      </a:lnTo>
                      <a:lnTo>
                        <a:pt x="38" y="503"/>
                      </a:lnTo>
                      <a:lnTo>
                        <a:pt x="26" y="521"/>
                      </a:lnTo>
                      <a:lnTo>
                        <a:pt x="26" y="521"/>
                      </a:lnTo>
                      <a:lnTo>
                        <a:pt x="22" y="528"/>
                      </a:lnTo>
                      <a:lnTo>
                        <a:pt x="18" y="536"/>
                      </a:lnTo>
                      <a:lnTo>
                        <a:pt x="18" y="544"/>
                      </a:lnTo>
                      <a:lnTo>
                        <a:pt x="18" y="552"/>
                      </a:lnTo>
                      <a:lnTo>
                        <a:pt x="18" y="552"/>
                      </a:lnTo>
                      <a:lnTo>
                        <a:pt x="34" y="636"/>
                      </a:lnTo>
                      <a:lnTo>
                        <a:pt x="52" y="721"/>
                      </a:lnTo>
                      <a:lnTo>
                        <a:pt x="52" y="721"/>
                      </a:lnTo>
                      <a:lnTo>
                        <a:pt x="64" y="777"/>
                      </a:lnTo>
                      <a:lnTo>
                        <a:pt x="68" y="805"/>
                      </a:lnTo>
                      <a:lnTo>
                        <a:pt x="70" y="833"/>
                      </a:lnTo>
                      <a:lnTo>
                        <a:pt x="66" y="860"/>
                      </a:lnTo>
                      <a:lnTo>
                        <a:pt x="62" y="874"/>
                      </a:lnTo>
                      <a:lnTo>
                        <a:pt x="58" y="886"/>
                      </a:lnTo>
                      <a:lnTo>
                        <a:pt x="52" y="900"/>
                      </a:lnTo>
                      <a:lnTo>
                        <a:pt x="44" y="912"/>
                      </a:lnTo>
                      <a:lnTo>
                        <a:pt x="34" y="926"/>
                      </a:lnTo>
                      <a:lnTo>
                        <a:pt x="22" y="938"/>
                      </a:lnTo>
                      <a:lnTo>
                        <a:pt x="22" y="938"/>
                      </a:lnTo>
                      <a:lnTo>
                        <a:pt x="12" y="948"/>
                      </a:lnTo>
                      <a:lnTo>
                        <a:pt x="6" y="960"/>
                      </a:lnTo>
                      <a:lnTo>
                        <a:pt x="2" y="972"/>
                      </a:lnTo>
                      <a:lnTo>
                        <a:pt x="0" y="982"/>
                      </a:lnTo>
                      <a:lnTo>
                        <a:pt x="2" y="994"/>
                      </a:lnTo>
                      <a:lnTo>
                        <a:pt x="8" y="1004"/>
                      </a:lnTo>
                      <a:lnTo>
                        <a:pt x="16" y="1016"/>
                      </a:lnTo>
                      <a:lnTo>
                        <a:pt x="28" y="1025"/>
                      </a:lnTo>
                      <a:lnTo>
                        <a:pt x="28" y="1025"/>
                      </a:lnTo>
                      <a:lnTo>
                        <a:pt x="42" y="1037"/>
                      </a:lnTo>
                      <a:lnTo>
                        <a:pt x="52" y="1051"/>
                      </a:lnTo>
                      <a:lnTo>
                        <a:pt x="60" y="1065"/>
                      </a:lnTo>
                      <a:lnTo>
                        <a:pt x="64" y="1079"/>
                      </a:lnTo>
                      <a:lnTo>
                        <a:pt x="68" y="1095"/>
                      </a:lnTo>
                      <a:lnTo>
                        <a:pt x="68" y="1111"/>
                      </a:lnTo>
                      <a:lnTo>
                        <a:pt x="66" y="1129"/>
                      </a:lnTo>
                      <a:lnTo>
                        <a:pt x="62" y="1147"/>
                      </a:lnTo>
                      <a:lnTo>
                        <a:pt x="62" y="1147"/>
                      </a:lnTo>
                      <a:lnTo>
                        <a:pt x="56" y="1165"/>
                      </a:lnTo>
                      <a:lnTo>
                        <a:pt x="54" y="1179"/>
                      </a:lnTo>
                      <a:lnTo>
                        <a:pt x="54" y="1190"/>
                      </a:lnTo>
                      <a:lnTo>
                        <a:pt x="58" y="1200"/>
                      </a:lnTo>
                      <a:lnTo>
                        <a:pt x="64" y="1210"/>
                      </a:lnTo>
                      <a:lnTo>
                        <a:pt x="74" y="1216"/>
                      </a:lnTo>
                      <a:lnTo>
                        <a:pt x="88" y="1224"/>
                      </a:lnTo>
                      <a:lnTo>
                        <a:pt x="105" y="1232"/>
                      </a:lnTo>
                      <a:lnTo>
                        <a:pt x="105" y="1232"/>
                      </a:lnTo>
                      <a:lnTo>
                        <a:pt x="143" y="1246"/>
                      </a:lnTo>
                      <a:lnTo>
                        <a:pt x="179" y="1258"/>
                      </a:lnTo>
                      <a:lnTo>
                        <a:pt x="219" y="1270"/>
                      </a:lnTo>
                      <a:lnTo>
                        <a:pt x="259" y="1276"/>
                      </a:lnTo>
                      <a:lnTo>
                        <a:pt x="259" y="127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6" name="Freeform 18">
                  <a:extLst>
                    <a:ext uri="{FF2B5EF4-FFF2-40B4-BE49-F238E27FC236}">
                      <a16:creationId xmlns:a16="http://schemas.microsoft.com/office/drawing/2014/main" id="{B3F34E32-751A-F65A-28F0-CD814EE1F9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1463" y="4184650"/>
                  <a:ext cx="1592263" cy="1312863"/>
                </a:xfrm>
                <a:custGeom>
                  <a:avLst/>
                  <a:gdLst>
                    <a:gd name="T0" fmla="*/ 111 w 1003"/>
                    <a:gd name="T1" fmla="*/ 604 h 827"/>
                    <a:gd name="T2" fmla="*/ 194 w 1003"/>
                    <a:gd name="T3" fmla="*/ 603 h 827"/>
                    <a:gd name="T4" fmla="*/ 222 w 1003"/>
                    <a:gd name="T5" fmla="*/ 603 h 827"/>
                    <a:gd name="T6" fmla="*/ 262 w 1003"/>
                    <a:gd name="T7" fmla="*/ 616 h 827"/>
                    <a:gd name="T8" fmla="*/ 278 w 1003"/>
                    <a:gd name="T9" fmla="*/ 658 h 827"/>
                    <a:gd name="T10" fmla="*/ 284 w 1003"/>
                    <a:gd name="T11" fmla="*/ 706 h 827"/>
                    <a:gd name="T12" fmla="*/ 302 w 1003"/>
                    <a:gd name="T13" fmla="*/ 777 h 827"/>
                    <a:gd name="T14" fmla="*/ 314 w 1003"/>
                    <a:gd name="T15" fmla="*/ 799 h 827"/>
                    <a:gd name="T16" fmla="*/ 337 w 1003"/>
                    <a:gd name="T17" fmla="*/ 821 h 827"/>
                    <a:gd name="T18" fmla="*/ 367 w 1003"/>
                    <a:gd name="T19" fmla="*/ 827 h 827"/>
                    <a:gd name="T20" fmla="*/ 403 w 1003"/>
                    <a:gd name="T21" fmla="*/ 821 h 827"/>
                    <a:gd name="T22" fmla="*/ 660 w 1003"/>
                    <a:gd name="T23" fmla="*/ 742 h 827"/>
                    <a:gd name="T24" fmla="*/ 681 w 1003"/>
                    <a:gd name="T25" fmla="*/ 734 h 827"/>
                    <a:gd name="T26" fmla="*/ 719 w 1003"/>
                    <a:gd name="T27" fmla="*/ 698 h 827"/>
                    <a:gd name="T28" fmla="*/ 773 w 1003"/>
                    <a:gd name="T29" fmla="*/ 644 h 827"/>
                    <a:gd name="T30" fmla="*/ 815 w 1003"/>
                    <a:gd name="T31" fmla="*/ 616 h 827"/>
                    <a:gd name="T32" fmla="*/ 888 w 1003"/>
                    <a:gd name="T33" fmla="*/ 547 h 827"/>
                    <a:gd name="T34" fmla="*/ 976 w 1003"/>
                    <a:gd name="T35" fmla="*/ 443 h 827"/>
                    <a:gd name="T36" fmla="*/ 992 w 1003"/>
                    <a:gd name="T37" fmla="*/ 420 h 827"/>
                    <a:gd name="T38" fmla="*/ 1003 w 1003"/>
                    <a:gd name="T39" fmla="*/ 380 h 827"/>
                    <a:gd name="T40" fmla="*/ 996 w 1003"/>
                    <a:gd name="T41" fmla="*/ 336 h 827"/>
                    <a:gd name="T42" fmla="*/ 982 w 1003"/>
                    <a:gd name="T43" fmla="*/ 290 h 827"/>
                    <a:gd name="T44" fmla="*/ 958 w 1003"/>
                    <a:gd name="T45" fmla="*/ 221 h 827"/>
                    <a:gd name="T46" fmla="*/ 938 w 1003"/>
                    <a:gd name="T47" fmla="*/ 197 h 827"/>
                    <a:gd name="T48" fmla="*/ 912 w 1003"/>
                    <a:gd name="T49" fmla="*/ 189 h 827"/>
                    <a:gd name="T50" fmla="*/ 890 w 1003"/>
                    <a:gd name="T51" fmla="*/ 193 h 827"/>
                    <a:gd name="T52" fmla="*/ 862 w 1003"/>
                    <a:gd name="T53" fmla="*/ 203 h 827"/>
                    <a:gd name="T54" fmla="*/ 809 w 1003"/>
                    <a:gd name="T55" fmla="*/ 221 h 827"/>
                    <a:gd name="T56" fmla="*/ 797 w 1003"/>
                    <a:gd name="T57" fmla="*/ 219 h 827"/>
                    <a:gd name="T58" fmla="*/ 652 w 1003"/>
                    <a:gd name="T59" fmla="*/ 149 h 827"/>
                    <a:gd name="T60" fmla="*/ 610 w 1003"/>
                    <a:gd name="T61" fmla="*/ 129 h 827"/>
                    <a:gd name="T62" fmla="*/ 590 w 1003"/>
                    <a:gd name="T63" fmla="*/ 127 h 827"/>
                    <a:gd name="T64" fmla="*/ 560 w 1003"/>
                    <a:gd name="T65" fmla="*/ 129 h 827"/>
                    <a:gd name="T66" fmla="*/ 506 w 1003"/>
                    <a:gd name="T67" fmla="*/ 119 h 827"/>
                    <a:gd name="T68" fmla="*/ 437 w 1003"/>
                    <a:gd name="T69" fmla="*/ 80 h 827"/>
                    <a:gd name="T70" fmla="*/ 377 w 1003"/>
                    <a:gd name="T71" fmla="*/ 22 h 827"/>
                    <a:gd name="T72" fmla="*/ 351 w 1003"/>
                    <a:gd name="T73" fmla="*/ 2 h 827"/>
                    <a:gd name="T74" fmla="*/ 339 w 1003"/>
                    <a:gd name="T75" fmla="*/ 0 h 827"/>
                    <a:gd name="T76" fmla="*/ 322 w 1003"/>
                    <a:gd name="T77" fmla="*/ 10 h 827"/>
                    <a:gd name="T78" fmla="*/ 306 w 1003"/>
                    <a:gd name="T79" fmla="*/ 30 h 827"/>
                    <a:gd name="T80" fmla="*/ 262 w 1003"/>
                    <a:gd name="T81" fmla="*/ 92 h 827"/>
                    <a:gd name="T82" fmla="*/ 216 w 1003"/>
                    <a:gd name="T83" fmla="*/ 119 h 827"/>
                    <a:gd name="T84" fmla="*/ 182 w 1003"/>
                    <a:gd name="T85" fmla="*/ 121 h 827"/>
                    <a:gd name="T86" fmla="*/ 176 w 1003"/>
                    <a:gd name="T87" fmla="*/ 119 h 827"/>
                    <a:gd name="T88" fmla="*/ 153 w 1003"/>
                    <a:gd name="T89" fmla="*/ 123 h 827"/>
                    <a:gd name="T90" fmla="*/ 131 w 1003"/>
                    <a:gd name="T91" fmla="*/ 135 h 827"/>
                    <a:gd name="T92" fmla="*/ 139 w 1003"/>
                    <a:gd name="T93" fmla="*/ 163 h 827"/>
                    <a:gd name="T94" fmla="*/ 153 w 1003"/>
                    <a:gd name="T95" fmla="*/ 209 h 827"/>
                    <a:gd name="T96" fmla="*/ 69 w 1003"/>
                    <a:gd name="T97" fmla="*/ 259 h 827"/>
                    <a:gd name="T98" fmla="*/ 41 w 1003"/>
                    <a:gd name="T99" fmla="*/ 324 h 827"/>
                    <a:gd name="T100" fmla="*/ 11 w 1003"/>
                    <a:gd name="T101" fmla="*/ 366 h 827"/>
                    <a:gd name="T102" fmla="*/ 5 w 1003"/>
                    <a:gd name="T103" fmla="*/ 416 h 827"/>
                    <a:gd name="T104" fmla="*/ 11 w 1003"/>
                    <a:gd name="T105" fmla="*/ 430 h 827"/>
                    <a:gd name="T106" fmla="*/ 33 w 1003"/>
                    <a:gd name="T107" fmla="*/ 467 h 827"/>
                    <a:gd name="T108" fmla="*/ 57 w 1003"/>
                    <a:gd name="T109" fmla="*/ 509 h 827"/>
                    <a:gd name="T110" fmla="*/ 65 w 1003"/>
                    <a:gd name="T111" fmla="*/ 523 h 827"/>
                    <a:gd name="T112" fmla="*/ 73 w 1003"/>
                    <a:gd name="T113" fmla="*/ 535 h 827"/>
                    <a:gd name="T114" fmla="*/ 73 w 1003"/>
                    <a:gd name="T115" fmla="*/ 557 h 827"/>
                    <a:gd name="T116" fmla="*/ 63 w 1003"/>
                    <a:gd name="T117" fmla="*/ 577 h 827"/>
                    <a:gd name="T118" fmla="*/ 55 w 1003"/>
                    <a:gd name="T119" fmla="*/ 583 h 827"/>
                    <a:gd name="T120" fmla="*/ 45 w 1003"/>
                    <a:gd name="T121" fmla="*/ 587 h 827"/>
                    <a:gd name="T122" fmla="*/ 57 w 1003"/>
                    <a:gd name="T123" fmla="*/ 599 h 827"/>
                    <a:gd name="T124" fmla="*/ 99 w 1003"/>
                    <a:gd name="T125" fmla="*/ 604 h 8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03" h="827">
                      <a:moveTo>
                        <a:pt x="99" y="604"/>
                      </a:moveTo>
                      <a:lnTo>
                        <a:pt x="99" y="604"/>
                      </a:lnTo>
                      <a:lnTo>
                        <a:pt x="111" y="604"/>
                      </a:lnTo>
                      <a:lnTo>
                        <a:pt x="111" y="604"/>
                      </a:lnTo>
                      <a:lnTo>
                        <a:pt x="194" y="603"/>
                      </a:lnTo>
                      <a:lnTo>
                        <a:pt x="194" y="603"/>
                      </a:lnTo>
                      <a:lnTo>
                        <a:pt x="200" y="603"/>
                      </a:lnTo>
                      <a:lnTo>
                        <a:pt x="200" y="603"/>
                      </a:lnTo>
                      <a:lnTo>
                        <a:pt x="222" y="603"/>
                      </a:lnTo>
                      <a:lnTo>
                        <a:pt x="240" y="604"/>
                      </a:lnTo>
                      <a:lnTo>
                        <a:pt x="252" y="608"/>
                      </a:lnTo>
                      <a:lnTo>
                        <a:pt x="262" y="616"/>
                      </a:lnTo>
                      <a:lnTo>
                        <a:pt x="270" y="626"/>
                      </a:lnTo>
                      <a:lnTo>
                        <a:pt x="276" y="640"/>
                      </a:lnTo>
                      <a:lnTo>
                        <a:pt x="278" y="658"/>
                      </a:lnTo>
                      <a:lnTo>
                        <a:pt x="282" y="680"/>
                      </a:lnTo>
                      <a:lnTo>
                        <a:pt x="282" y="680"/>
                      </a:lnTo>
                      <a:lnTo>
                        <a:pt x="284" y="706"/>
                      </a:lnTo>
                      <a:lnTo>
                        <a:pt x="288" y="730"/>
                      </a:lnTo>
                      <a:lnTo>
                        <a:pt x="294" y="754"/>
                      </a:lnTo>
                      <a:lnTo>
                        <a:pt x="302" y="777"/>
                      </a:lnTo>
                      <a:lnTo>
                        <a:pt x="302" y="777"/>
                      </a:lnTo>
                      <a:lnTo>
                        <a:pt x="308" y="789"/>
                      </a:lnTo>
                      <a:lnTo>
                        <a:pt x="314" y="799"/>
                      </a:lnTo>
                      <a:lnTo>
                        <a:pt x="322" y="809"/>
                      </a:lnTo>
                      <a:lnTo>
                        <a:pt x="330" y="815"/>
                      </a:lnTo>
                      <a:lnTo>
                        <a:pt x="337" y="821"/>
                      </a:lnTo>
                      <a:lnTo>
                        <a:pt x="345" y="825"/>
                      </a:lnTo>
                      <a:lnTo>
                        <a:pt x="355" y="827"/>
                      </a:lnTo>
                      <a:lnTo>
                        <a:pt x="367" y="827"/>
                      </a:lnTo>
                      <a:lnTo>
                        <a:pt x="367" y="827"/>
                      </a:lnTo>
                      <a:lnTo>
                        <a:pt x="383" y="825"/>
                      </a:lnTo>
                      <a:lnTo>
                        <a:pt x="403" y="821"/>
                      </a:lnTo>
                      <a:lnTo>
                        <a:pt x="403" y="821"/>
                      </a:lnTo>
                      <a:lnTo>
                        <a:pt x="532" y="781"/>
                      </a:lnTo>
                      <a:lnTo>
                        <a:pt x="660" y="742"/>
                      </a:lnTo>
                      <a:lnTo>
                        <a:pt x="660" y="742"/>
                      </a:lnTo>
                      <a:lnTo>
                        <a:pt x="671" y="738"/>
                      </a:lnTo>
                      <a:lnTo>
                        <a:pt x="681" y="734"/>
                      </a:lnTo>
                      <a:lnTo>
                        <a:pt x="699" y="720"/>
                      </a:lnTo>
                      <a:lnTo>
                        <a:pt x="699" y="720"/>
                      </a:lnTo>
                      <a:lnTo>
                        <a:pt x="719" y="698"/>
                      </a:lnTo>
                      <a:lnTo>
                        <a:pt x="741" y="674"/>
                      </a:lnTo>
                      <a:lnTo>
                        <a:pt x="761" y="652"/>
                      </a:lnTo>
                      <a:lnTo>
                        <a:pt x="773" y="644"/>
                      </a:lnTo>
                      <a:lnTo>
                        <a:pt x="785" y="636"/>
                      </a:lnTo>
                      <a:lnTo>
                        <a:pt x="785" y="636"/>
                      </a:lnTo>
                      <a:lnTo>
                        <a:pt x="815" y="616"/>
                      </a:lnTo>
                      <a:lnTo>
                        <a:pt x="840" y="597"/>
                      </a:lnTo>
                      <a:lnTo>
                        <a:pt x="864" y="573"/>
                      </a:lnTo>
                      <a:lnTo>
                        <a:pt x="888" y="547"/>
                      </a:lnTo>
                      <a:lnTo>
                        <a:pt x="932" y="495"/>
                      </a:lnTo>
                      <a:lnTo>
                        <a:pt x="954" y="469"/>
                      </a:lnTo>
                      <a:lnTo>
                        <a:pt x="976" y="443"/>
                      </a:lnTo>
                      <a:lnTo>
                        <a:pt x="976" y="443"/>
                      </a:lnTo>
                      <a:lnTo>
                        <a:pt x="986" y="432"/>
                      </a:lnTo>
                      <a:lnTo>
                        <a:pt x="992" y="420"/>
                      </a:lnTo>
                      <a:lnTo>
                        <a:pt x="998" y="408"/>
                      </a:lnTo>
                      <a:lnTo>
                        <a:pt x="1001" y="394"/>
                      </a:lnTo>
                      <a:lnTo>
                        <a:pt x="1003" y="380"/>
                      </a:lnTo>
                      <a:lnTo>
                        <a:pt x="1003" y="366"/>
                      </a:lnTo>
                      <a:lnTo>
                        <a:pt x="1000" y="352"/>
                      </a:lnTo>
                      <a:lnTo>
                        <a:pt x="996" y="336"/>
                      </a:lnTo>
                      <a:lnTo>
                        <a:pt x="996" y="336"/>
                      </a:lnTo>
                      <a:lnTo>
                        <a:pt x="988" y="314"/>
                      </a:lnTo>
                      <a:lnTo>
                        <a:pt x="982" y="290"/>
                      </a:lnTo>
                      <a:lnTo>
                        <a:pt x="968" y="245"/>
                      </a:lnTo>
                      <a:lnTo>
                        <a:pt x="968" y="245"/>
                      </a:lnTo>
                      <a:lnTo>
                        <a:pt x="958" y="221"/>
                      </a:lnTo>
                      <a:lnTo>
                        <a:pt x="952" y="211"/>
                      </a:lnTo>
                      <a:lnTo>
                        <a:pt x="946" y="203"/>
                      </a:lnTo>
                      <a:lnTo>
                        <a:pt x="938" y="197"/>
                      </a:lnTo>
                      <a:lnTo>
                        <a:pt x="930" y="191"/>
                      </a:lnTo>
                      <a:lnTo>
                        <a:pt x="922" y="189"/>
                      </a:lnTo>
                      <a:lnTo>
                        <a:pt x="912" y="189"/>
                      </a:lnTo>
                      <a:lnTo>
                        <a:pt x="912" y="189"/>
                      </a:lnTo>
                      <a:lnTo>
                        <a:pt x="902" y="189"/>
                      </a:lnTo>
                      <a:lnTo>
                        <a:pt x="890" y="193"/>
                      </a:lnTo>
                      <a:lnTo>
                        <a:pt x="876" y="197"/>
                      </a:lnTo>
                      <a:lnTo>
                        <a:pt x="862" y="203"/>
                      </a:lnTo>
                      <a:lnTo>
                        <a:pt x="862" y="203"/>
                      </a:lnTo>
                      <a:lnTo>
                        <a:pt x="836" y="215"/>
                      </a:lnTo>
                      <a:lnTo>
                        <a:pt x="821" y="219"/>
                      </a:lnTo>
                      <a:lnTo>
                        <a:pt x="809" y="221"/>
                      </a:lnTo>
                      <a:lnTo>
                        <a:pt x="809" y="221"/>
                      </a:lnTo>
                      <a:lnTo>
                        <a:pt x="797" y="219"/>
                      </a:lnTo>
                      <a:lnTo>
                        <a:pt x="797" y="219"/>
                      </a:lnTo>
                      <a:lnTo>
                        <a:pt x="759" y="205"/>
                      </a:lnTo>
                      <a:lnTo>
                        <a:pt x="723" y="187"/>
                      </a:lnTo>
                      <a:lnTo>
                        <a:pt x="652" y="149"/>
                      </a:lnTo>
                      <a:lnTo>
                        <a:pt x="652" y="149"/>
                      </a:lnTo>
                      <a:lnTo>
                        <a:pt x="624" y="135"/>
                      </a:lnTo>
                      <a:lnTo>
                        <a:pt x="610" y="129"/>
                      </a:lnTo>
                      <a:lnTo>
                        <a:pt x="596" y="127"/>
                      </a:lnTo>
                      <a:lnTo>
                        <a:pt x="596" y="127"/>
                      </a:lnTo>
                      <a:lnTo>
                        <a:pt x="590" y="127"/>
                      </a:lnTo>
                      <a:lnTo>
                        <a:pt x="590" y="127"/>
                      </a:lnTo>
                      <a:lnTo>
                        <a:pt x="560" y="129"/>
                      </a:lnTo>
                      <a:lnTo>
                        <a:pt x="560" y="129"/>
                      </a:lnTo>
                      <a:lnTo>
                        <a:pt x="546" y="129"/>
                      </a:lnTo>
                      <a:lnTo>
                        <a:pt x="532" y="127"/>
                      </a:lnTo>
                      <a:lnTo>
                        <a:pt x="506" y="119"/>
                      </a:lnTo>
                      <a:lnTo>
                        <a:pt x="483" y="109"/>
                      </a:lnTo>
                      <a:lnTo>
                        <a:pt x="459" y="96"/>
                      </a:lnTo>
                      <a:lnTo>
                        <a:pt x="437" y="80"/>
                      </a:lnTo>
                      <a:lnTo>
                        <a:pt x="417" y="62"/>
                      </a:lnTo>
                      <a:lnTo>
                        <a:pt x="377" y="22"/>
                      </a:lnTo>
                      <a:lnTo>
                        <a:pt x="377" y="22"/>
                      </a:lnTo>
                      <a:lnTo>
                        <a:pt x="369" y="14"/>
                      </a:lnTo>
                      <a:lnTo>
                        <a:pt x="361" y="8"/>
                      </a:lnTo>
                      <a:lnTo>
                        <a:pt x="351" y="2"/>
                      </a:lnTo>
                      <a:lnTo>
                        <a:pt x="341" y="0"/>
                      </a:lnTo>
                      <a:lnTo>
                        <a:pt x="341" y="0"/>
                      </a:lnTo>
                      <a:lnTo>
                        <a:pt x="339" y="0"/>
                      </a:lnTo>
                      <a:lnTo>
                        <a:pt x="339" y="0"/>
                      </a:lnTo>
                      <a:lnTo>
                        <a:pt x="330" y="4"/>
                      </a:lnTo>
                      <a:lnTo>
                        <a:pt x="322" y="10"/>
                      </a:lnTo>
                      <a:lnTo>
                        <a:pt x="314" y="20"/>
                      </a:lnTo>
                      <a:lnTo>
                        <a:pt x="306" y="30"/>
                      </a:lnTo>
                      <a:lnTo>
                        <a:pt x="306" y="30"/>
                      </a:lnTo>
                      <a:lnTo>
                        <a:pt x="286" y="62"/>
                      </a:lnTo>
                      <a:lnTo>
                        <a:pt x="274" y="78"/>
                      </a:lnTo>
                      <a:lnTo>
                        <a:pt x="262" y="92"/>
                      </a:lnTo>
                      <a:lnTo>
                        <a:pt x="250" y="104"/>
                      </a:lnTo>
                      <a:lnTo>
                        <a:pt x="234" y="113"/>
                      </a:lnTo>
                      <a:lnTo>
                        <a:pt x="216" y="119"/>
                      </a:lnTo>
                      <a:lnTo>
                        <a:pt x="194" y="121"/>
                      </a:lnTo>
                      <a:lnTo>
                        <a:pt x="194" y="121"/>
                      </a:lnTo>
                      <a:lnTo>
                        <a:pt x="182" y="121"/>
                      </a:lnTo>
                      <a:lnTo>
                        <a:pt x="182" y="121"/>
                      </a:lnTo>
                      <a:lnTo>
                        <a:pt x="176" y="119"/>
                      </a:lnTo>
                      <a:lnTo>
                        <a:pt x="176" y="119"/>
                      </a:lnTo>
                      <a:lnTo>
                        <a:pt x="165" y="121"/>
                      </a:lnTo>
                      <a:lnTo>
                        <a:pt x="153" y="123"/>
                      </a:lnTo>
                      <a:lnTo>
                        <a:pt x="153" y="123"/>
                      </a:lnTo>
                      <a:lnTo>
                        <a:pt x="139" y="129"/>
                      </a:lnTo>
                      <a:lnTo>
                        <a:pt x="135" y="131"/>
                      </a:lnTo>
                      <a:lnTo>
                        <a:pt x="131" y="135"/>
                      </a:lnTo>
                      <a:lnTo>
                        <a:pt x="131" y="141"/>
                      </a:lnTo>
                      <a:lnTo>
                        <a:pt x="131" y="147"/>
                      </a:lnTo>
                      <a:lnTo>
                        <a:pt x="139" y="163"/>
                      </a:lnTo>
                      <a:lnTo>
                        <a:pt x="139" y="163"/>
                      </a:lnTo>
                      <a:lnTo>
                        <a:pt x="147" y="185"/>
                      </a:lnTo>
                      <a:lnTo>
                        <a:pt x="153" y="209"/>
                      </a:lnTo>
                      <a:lnTo>
                        <a:pt x="163" y="259"/>
                      </a:lnTo>
                      <a:lnTo>
                        <a:pt x="163" y="259"/>
                      </a:lnTo>
                      <a:lnTo>
                        <a:pt x="69" y="259"/>
                      </a:lnTo>
                      <a:lnTo>
                        <a:pt x="69" y="259"/>
                      </a:lnTo>
                      <a:lnTo>
                        <a:pt x="49" y="304"/>
                      </a:lnTo>
                      <a:lnTo>
                        <a:pt x="41" y="324"/>
                      </a:lnTo>
                      <a:lnTo>
                        <a:pt x="29" y="344"/>
                      </a:lnTo>
                      <a:lnTo>
                        <a:pt x="29" y="344"/>
                      </a:lnTo>
                      <a:lnTo>
                        <a:pt x="11" y="366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5" y="416"/>
                      </a:lnTo>
                      <a:lnTo>
                        <a:pt x="5" y="416"/>
                      </a:lnTo>
                      <a:lnTo>
                        <a:pt x="7" y="424"/>
                      </a:lnTo>
                      <a:lnTo>
                        <a:pt x="11" y="430"/>
                      </a:lnTo>
                      <a:lnTo>
                        <a:pt x="21" y="447"/>
                      </a:lnTo>
                      <a:lnTo>
                        <a:pt x="21" y="447"/>
                      </a:lnTo>
                      <a:lnTo>
                        <a:pt x="33" y="467"/>
                      </a:lnTo>
                      <a:lnTo>
                        <a:pt x="33" y="467"/>
                      </a:lnTo>
                      <a:lnTo>
                        <a:pt x="57" y="509"/>
                      </a:lnTo>
                      <a:lnTo>
                        <a:pt x="57" y="509"/>
                      </a:lnTo>
                      <a:lnTo>
                        <a:pt x="61" y="517"/>
                      </a:lnTo>
                      <a:lnTo>
                        <a:pt x="61" y="517"/>
                      </a:lnTo>
                      <a:lnTo>
                        <a:pt x="65" y="523"/>
                      </a:lnTo>
                      <a:lnTo>
                        <a:pt x="65" y="523"/>
                      </a:lnTo>
                      <a:lnTo>
                        <a:pt x="69" y="529"/>
                      </a:lnTo>
                      <a:lnTo>
                        <a:pt x="73" y="535"/>
                      </a:lnTo>
                      <a:lnTo>
                        <a:pt x="73" y="543"/>
                      </a:lnTo>
                      <a:lnTo>
                        <a:pt x="73" y="551"/>
                      </a:lnTo>
                      <a:lnTo>
                        <a:pt x="73" y="557"/>
                      </a:lnTo>
                      <a:lnTo>
                        <a:pt x="71" y="565"/>
                      </a:lnTo>
                      <a:lnTo>
                        <a:pt x="67" y="571"/>
                      </a:lnTo>
                      <a:lnTo>
                        <a:pt x="63" y="577"/>
                      </a:lnTo>
                      <a:lnTo>
                        <a:pt x="61" y="577"/>
                      </a:lnTo>
                      <a:lnTo>
                        <a:pt x="61" y="577"/>
                      </a:lnTo>
                      <a:lnTo>
                        <a:pt x="55" y="583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57" y="599"/>
                      </a:lnTo>
                      <a:lnTo>
                        <a:pt x="57" y="599"/>
                      </a:lnTo>
                      <a:lnTo>
                        <a:pt x="77" y="603"/>
                      </a:lnTo>
                      <a:lnTo>
                        <a:pt x="99" y="604"/>
                      </a:lnTo>
                      <a:lnTo>
                        <a:pt x="99" y="60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7" name="Freeform 19">
                  <a:extLst>
                    <a:ext uri="{FF2B5EF4-FFF2-40B4-BE49-F238E27FC236}">
                      <a16:creationId xmlns:a16="http://schemas.microsoft.com/office/drawing/2014/main" id="{D2C07AF8-4FE8-0B85-9008-12C1B687C0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638" y="4478338"/>
                  <a:ext cx="1319213" cy="1997075"/>
                </a:xfrm>
                <a:custGeom>
                  <a:avLst/>
                  <a:gdLst>
                    <a:gd name="T0" fmla="*/ 211 w 831"/>
                    <a:gd name="T1" fmla="*/ 288 h 1258"/>
                    <a:gd name="T2" fmla="*/ 243 w 831"/>
                    <a:gd name="T3" fmla="*/ 336 h 1258"/>
                    <a:gd name="T4" fmla="*/ 263 w 831"/>
                    <a:gd name="T5" fmla="*/ 368 h 1258"/>
                    <a:gd name="T6" fmla="*/ 265 w 831"/>
                    <a:gd name="T7" fmla="*/ 386 h 1258"/>
                    <a:gd name="T8" fmla="*/ 255 w 831"/>
                    <a:gd name="T9" fmla="*/ 406 h 1258"/>
                    <a:gd name="T10" fmla="*/ 193 w 831"/>
                    <a:gd name="T11" fmla="*/ 461 h 1258"/>
                    <a:gd name="T12" fmla="*/ 177 w 831"/>
                    <a:gd name="T13" fmla="*/ 555 h 1258"/>
                    <a:gd name="T14" fmla="*/ 179 w 831"/>
                    <a:gd name="T15" fmla="*/ 626 h 1258"/>
                    <a:gd name="T16" fmla="*/ 149 w 831"/>
                    <a:gd name="T17" fmla="*/ 670 h 1258"/>
                    <a:gd name="T18" fmla="*/ 52 w 831"/>
                    <a:gd name="T19" fmla="*/ 706 h 1258"/>
                    <a:gd name="T20" fmla="*/ 2 w 831"/>
                    <a:gd name="T21" fmla="*/ 722 h 1258"/>
                    <a:gd name="T22" fmla="*/ 18 w 831"/>
                    <a:gd name="T23" fmla="*/ 765 h 1258"/>
                    <a:gd name="T24" fmla="*/ 98 w 831"/>
                    <a:gd name="T25" fmla="*/ 831 h 1258"/>
                    <a:gd name="T26" fmla="*/ 193 w 831"/>
                    <a:gd name="T27" fmla="*/ 861 h 1258"/>
                    <a:gd name="T28" fmla="*/ 243 w 831"/>
                    <a:gd name="T29" fmla="*/ 893 h 1258"/>
                    <a:gd name="T30" fmla="*/ 245 w 831"/>
                    <a:gd name="T31" fmla="*/ 946 h 1258"/>
                    <a:gd name="T32" fmla="*/ 279 w 831"/>
                    <a:gd name="T33" fmla="*/ 1012 h 1258"/>
                    <a:gd name="T34" fmla="*/ 338 w 831"/>
                    <a:gd name="T35" fmla="*/ 1046 h 1258"/>
                    <a:gd name="T36" fmla="*/ 354 w 831"/>
                    <a:gd name="T37" fmla="*/ 1084 h 1258"/>
                    <a:gd name="T38" fmla="*/ 402 w 831"/>
                    <a:gd name="T39" fmla="*/ 1183 h 1258"/>
                    <a:gd name="T40" fmla="*/ 473 w 831"/>
                    <a:gd name="T41" fmla="*/ 1252 h 1258"/>
                    <a:gd name="T42" fmla="*/ 511 w 831"/>
                    <a:gd name="T43" fmla="*/ 1252 h 1258"/>
                    <a:gd name="T44" fmla="*/ 575 w 831"/>
                    <a:gd name="T45" fmla="*/ 1185 h 1258"/>
                    <a:gd name="T46" fmla="*/ 648 w 831"/>
                    <a:gd name="T47" fmla="*/ 1117 h 1258"/>
                    <a:gd name="T48" fmla="*/ 648 w 831"/>
                    <a:gd name="T49" fmla="*/ 1068 h 1258"/>
                    <a:gd name="T50" fmla="*/ 583 w 831"/>
                    <a:gd name="T51" fmla="*/ 1000 h 1258"/>
                    <a:gd name="T52" fmla="*/ 543 w 831"/>
                    <a:gd name="T53" fmla="*/ 962 h 1258"/>
                    <a:gd name="T54" fmla="*/ 535 w 831"/>
                    <a:gd name="T55" fmla="*/ 905 h 1258"/>
                    <a:gd name="T56" fmla="*/ 495 w 831"/>
                    <a:gd name="T57" fmla="*/ 851 h 1258"/>
                    <a:gd name="T58" fmla="*/ 475 w 831"/>
                    <a:gd name="T59" fmla="*/ 819 h 1258"/>
                    <a:gd name="T60" fmla="*/ 487 w 831"/>
                    <a:gd name="T61" fmla="*/ 785 h 1258"/>
                    <a:gd name="T62" fmla="*/ 583 w 831"/>
                    <a:gd name="T63" fmla="*/ 678 h 1258"/>
                    <a:gd name="T64" fmla="*/ 607 w 831"/>
                    <a:gd name="T65" fmla="*/ 626 h 1258"/>
                    <a:gd name="T66" fmla="*/ 611 w 831"/>
                    <a:gd name="T67" fmla="*/ 573 h 1258"/>
                    <a:gd name="T68" fmla="*/ 644 w 831"/>
                    <a:gd name="T69" fmla="*/ 519 h 1258"/>
                    <a:gd name="T70" fmla="*/ 700 w 831"/>
                    <a:gd name="T71" fmla="*/ 489 h 1258"/>
                    <a:gd name="T72" fmla="*/ 730 w 831"/>
                    <a:gd name="T73" fmla="*/ 487 h 1258"/>
                    <a:gd name="T74" fmla="*/ 790 w 831"/>
                    <a:gd name="T75" fmla="*/ 481 h 1258"/>
                    <a:gd name="T76" fmla="*/ 831 w 831"/>
                    <a:gd name="T77" fmla="*/ 447 h 1258"/>
                    <a:gd name="T78" fmla="*/ 798 w 831"/>
                    <a:gd name="T79" fmla="*/ 390 h 1258"/>
                    <a:gd name="T80" fmla="*/ 796 w 831"/>
                    <a:gd name="T81" fmla="*/ 302 h 1258"/>
                    <a:gd name="T82" fmla="*/ 764 w 831"/>
                    <a:gd name="T83" fmla="*/ 237 h 1258"/>
                    <a:gd name="T84" fmla="*/ 730 w 831"/>
                    <a:gd name="T85" fmla="*/ 163 h 1258"/>
                    <a:gd name="T86" fmla="*/ 670 w 831"/>
                    <a:gd name="T87" fmla="*/ 139 h 1258"/>
                    <a:gd name="T88" fmla="*/ 642 w 831"/>
                    <a:gd name="T89" fmla="*/ 109 h 1258"/>
                    <a:gd name="T90" fmla="*/ 595 w 831"/>
                    <a:gd name="T91" fmla="*/ 60 h 1258"/>
                    <a:gd name="T92" fmla="*/ 517 w 831"/>
                    <a:gd name="T93" fmla="*/ 50 h 1258"/>
                    <a:gd name="T94" fmla="*/ 422 w 831"/>
                    <a:gd name="T95" fmla="*/ 16 h 1258"/>
                    <a:gd name="T96" fmla="*/ 360 w 831"/>
                    <a:gd name="T97" fmla="*/ 0 h 1258"/>
                    <a:gd name="T98" fmla="*/ 304 w 831"/>
                    <a:gd name="T99" fmla="*/ 10 h 1258"/>
                    <a:gd name="T100" fmla="*/ 289 w 831"/>
                    <a:gd name="T101" fmla="*/ 101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31" h="1258">
                      <a:moveTo>
                        <a:pt x="275" y="143"/>
                      </a:moveTo>
                      <a:lnTo>
                        <a:pt x="275" y="143"/>
                      </a:lnTo>
                      <a:lnTo>
                        <a:pt x="257" y="179"/>
                      </a:lnTo>
                      <a:lnTo>
                        <a:pt x="241" y="215"/>
                      </a:lnTo>
                      <a:lnTo>
                        <a:pt x="211" y="288"/>
                      </a:lnTo>
                      <a:lnTo>
                        <a:pt x="211" y="288"/>
                      </a:lnTo>
                      <a:lnTo>
                        <a:pt x="219" y="302"/>
                      </a:lnTo>
                      <a:lnTo>
                        <a:pt x="219" y="302"/>
                      </a:lnTo>
                      <a:lnTo>
                        <a:pt x="229" y="318"/>
                      </a:lnTo>
                      <a:lnTo>
                        <a:pt x="243" y="336"/>
                      </a:lnTo>
                      <a:lnTo>
                        <a:pt x="243" y="336"/>
                      </a:lnTo>
                      <a:lnTo>
                        <a:pt x="257" y="354"/>
                      </a:lnTo>
                      <a:lnTo>
                        <a:pt x="257" y="354"/>
                      </a:lnTo>
                      <a:lnTo>
                        <a:pt x="261" y="360"/>
                      </a:lnTo>
                      <a:lnTo>
                        <a:pt x="263" y="368"/>
                      </a:lnTo>
                      <a:lnTo>
                        <a:pt x="265" y="376"/>
                      </a:lnTo>
                      <a:lnTo>
                        <a:pt x="265" y="384"/>
                      </a:lnTo>
                      <a:lnTo>
                        <a:pt x="265" y="384"/>
                      </a:lnTo>
                      <a:lnTo>
                        <a:pt x="265" y="386"/>
                      </a:lnTo>
                      <a:lnTo>
                        <a:pt x="265" y="386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59" y="398"/>
                      </a:lnTo>
                      <a:lnTo>
                        <a:pt x="259" y="398"/>
                      </a:lnTo>
                      <a:lnTo>
                        <a:pt x="255" y="406"/>
                      </a:lnTo>
                      <a:lnTo>
                        <a:pt x="247" y="412"/>
                      </a:lnTo>
                      <a:lnTo>
                        <a:pt x="247" y="412"/>
                      </a:lnTo>
                      <a:lnTo>
                        <a:pt x="225" y="429"/>
                      </a:lnTo>
                      <a:lnTo>
                        <a:pt x="207" y="445"/>
                      </a:lnTo>
                      <a:lnTo>
                        <a:pt x="193" y="461"/>
                      </a:lnTo>
                      <a:lnTo>
                        <a:pt x="183" y="479"/>
                      </a:lnTo>
                      <a:lnTo>
                        <a:pt x="175" y="497"/>
                      </a:lnTo>
                      <a:lnTo>
                        <a:pt x="173" y="515"/>
                      </a:lnTo>
                      <a:lnTo>
                        <a:pt x="173" y="535"/>
                      </a:lnTo>
                      <a:lnTo>
                        <a:pt x="177" y="555"/>
                      </a:lnTo>
                      <a:lnTo>
                        <a:pt x="177" y="555"/>
                      </a:lnTo>
                      <a:lnTo>
                        <a:pt x="181" y="588"/>
                      </a:lnTo>
                      <a:lnTo>
                        <a:pt x="181" y="602"/>
                      </a:lnTo>
                      <a:lnTo>
                        <a:pt x="181" y="616"/>
                      </a:lnTo>
                      <a:lnTo>
                        <a:pt x="179" y="626"/>
                      </a:lnTo>
                      <a:lnTo>
                        <a:pt x="175" y="638"/>
                      </a:lnTo>
                      <a:lnTo>
                        <a:pt x="171" y="648"/>
                      </a:lnTo>
                      <a:lnTo>
                        <a:pt x="165" y="656"/>
                      </a:lnTo>
                      <a:lnTo>
                        <a:pt x="157" y="664"/>
                      </a:lnTo>
                      <a:lnTo>
                        <a:pt x="149" y="670"/>
                      </a:lnTo>
                      <a:lnTo>
                        <a:pt x="130" y="682"/>
                      </a:lnTo>
                      <a:lnTo>
                        <a:pt x="108" y="692"/>
                      </a:lnTo>
                      <a:lnTo>
                        <a:pt x="80" y="698"/>
                      </a:lnTo>
                      <a:lnTo>
                        <a:pt x="80" y="698"/>
                      </a:lnTo>
                      <a:lnTo>
                        <a:pt x="52" y="706"/>
                      </a:lnTo>
                      <a:lnTo>
                        <a:pt x="52" y="706"/>
                      </a:lnTo>
                      <a:lnTo>
                        <a:pt x="20" y="714"/>
                      </a:lnTo>
                      <a:lnTo>
                        <a:pt x="20" y="714"/>
                      </a:lnTo>
                      <a:lnTo>
                        <a:pt x="10" y="718"/>
                      </a:lnTo>
                      <a:lnTo>
                        <a:pt x="2" y="722"/>
                      </a:lnTo>
                      <a:lnTo>
                        <a:pt x="0" y="728"/>
                      </a:lnTo>
                      <a:lnTo>
                        <a:pt x="0" y="738"/>
                      </a:lnTo>
                      <a:lnTo>
                        <a:pt x="0" y="738"/>
                      </a:lnTo>
                      <a:lnTo>
                        <a:pt x="8" y="751"/>
                      </a:lnTo>
                      <a:lnTo>
                        <a:pt x="18" y="765"/>
                      </a:lnTo>
                      <a:lnTo>
                        <a:pt x="18" y="765"/>
                      </a:lnTo>
                      <a:lnTo>
                        <a:pt x="34" y="787"/>
                      </a:lnTo>
                      <a:lnTo>
                        <a:pt x="54" y="803"/>
                      </a:lnTo>
                      <a:lnTo>
                        <a:pt x="74" y="819"/>
                      </a:lnTo>
                      <a:lnTo>
                        <a:pt x="98" y="831"/>
                      </a:lnTo>
                      <a:lnTo>
                        <a:pt x="120" y="841"/>
                      </a:lnTo>
                      <a:lnTo>
                        <a:pt x="143" y="849"/>
                      </a:lnTo>
                      <a:lnTo>
                        <a:pt x="169" y="857"/>
                      </a:lnTo>
                      <a:lnTo>
                        <a:pt x="193" y="861"/>
                      </a:lnTo>
                      <a:lnTo>
                        <a:pt x="193" y="861"/>
                      </a:lnTo>
                      <a:lnTo>
                        <a:pt x="209" y="865"/>
                      </a:lnTo>
                      <a:lnTo>
                        <a:pt x="221" y="871"/>
                      </a:lnTo>
                      <a:lnTo>
                        <a:pt x="231" y="877"/>
                      </a:lnTo>
                      <a:lnTo>
                        <a:pt x="239" y="883"/>
                      </a:lnTo>
                      <a:lnTo>
                        <a:pt x="243" y="893"/>
                      </a:lnTo>
                      <a:lnTo>
                        <a:pt x="247" y="903"/>
                      </a:lnTo>
                      <a:lnTo>
                        <a:pt x="247" y="915"/>
                      </a:lnTo>
                      <a:lnTo>
                        <a:pt x="247" y="928"/>
                      </a:lnTo>
                      <a:lnTo>
                        <a:pt x="247" y="928"/>
                      </a:lnTo>
                      <a:lnTo>
                        <a:pt x="245" y="946"/>
                      </a:lnTo>
                      <a:lnTo>
                        <a:pt x="247" y="964"/>
                      </a:lnTo>
                      <a:lnTo>
                        <a:pt x="251" y="978"/>
                      </a:lnTo>
                      <a:lnTo>
                        <a:pt x="257" y="990"/>
                      </a:lnTo>
                      <a:lnTo>
                        <a:pt x="267" y="1002"/>
                      </a:lnTo>
                      <a:lnTo>
                        <a:pt x="279" y="1012"/>
                      </a:lnTo>
                      <a:lnTo>
                        <a:pt x="293" y="1020"/>
                      </a:lnTo>
                      <a:lnTo>
                        <a:pt x="310" y="1028"/>
                      </a:lnTo>
                      <a:lnTo>
                        <a:pt x="310" y="1028"/>
                      </a:lnTo>
                      <a:lnTo>
                        <a:pt x="324" y="1036"/>
                      </a:lnTo>
                      <a:lnTo>
                        <a:pt x="338" y="1046"/>
                      </a:lnTo>
                      <a:lnTo>
                        <a:pt x="350" y="1058"/>
                      </a:lnTo>
                      <a:lnTo>
                        <a:pt x="352" y="1064"/>
                      </a:lnTo>
                      <a:lnTo>
                        <a:pt x="354" y="1070"/>
                      </a:lnTo>
                      <a:lnTo>
                        <a:pt x="354" y="1070"/>
                      </a:lnTo>
                      <a:lnTo>
                        <a:pt x="354" y="1084"/>
                      </a:lnTo>
                      <a:lnTo>
                        <a:pt x="356" y="1097"/>
                      </a:lnTo>
                      <a:lnTo>
                        <a:pt x="364" y="1121"/>
                      </a:lnTo>
                      <a:lnTo>
                        <a:pt x="374" y="1143"/>
                      </a:lnTo>
                      <a:lnTo>
                        <a:pt x="388" y="1165"/>
                      </a:lnTo>
                      <a:lnTo>
                        <a:pt x="402" y="1183"/>
                      </a:lnTo>
                      <a:lnTo>
                        <a:pt x="420" y="1203"/>
                      </a:lnTo>
                      <a:lnTo>
                        <a:pt x="454" y="1237"/>
                      </a:lnTo>
                      <a:lnTo>
                        <a:pt x="454" y="1237"/>
                      </a:lnTo>
                      <a:lnTo>
                        <a:pt x="464" y="1247"/>
                      </a:lnTo>
                      <a:lnTo>
                        <a:pt x="473" y="1252"/>
                      </a:lnTo>
                      <a:lnTo>
                        <a:pt x="483" y="1256"/>
                      </a:lnTo>
                      <a:lnTo>
                        <a:pt x="491" y="1258"/>
                      </a:lnTo>
                      <a:lnTo>
                        <a:pt x="491" y="1258"/>
                      </a:lnTo>
                      <a:lnTo>
                        <a:pt x="501" y="1256"/>
                      </a:lnTo>
                      <a:lnTo>
                        <a:pt x="511" y="1252"/>
                      </a:lnTo>
                      <a:lnTo>
                        <a:pt x="521" y="1243"/>
                      </a:lnTo>
                      <a:lnTo>
                        <a:pt x="531" y="1233"/>
                      </a:lnTo>
                      <a:lnTo>
                        <a:pt x="531" y="1233"/>
                      </a:lnTo>
                      <a:lnTo>
                        <a:pt x="553" y="1209"/>
                      </a:lnTo>
                      <a:lnTo>
                        <a:pt x="575" y="1185"/>
                      </a:lnTo>
                      <a:lnTo>
                        <a:pt x="597" y="1163"/>
                      </a:lnTo>
                      <a:lnTo>
                        <a:pt x="623" y="1143"/>
                      </a:lnTo>
                      <a:lnTo>
                        <a:pt x="623" y="1143"/>
                      </a:lnTo>
                      <a:lnTo>
                        <a:pt x="640" y="1127"/>
                      </a:lnTo>
                      <a:lnTo>
                        <a:pt x="648" y="1117"/>
                      </a:lnTo>
                      <a:lnTo>
                        <a:pt x="652" y="1109"/>
                      </a:lnTo>
                      <a:lnTo>
                        <a:pt x="656" y="1099"/>
                      </a:lnTo>
                      <a:lnTo>
                        <a:pt x="656" y="1089"/>
                      </a:lnTo>
                      <a:lnTo>
                        <a:pt x="654" y="1080"/>
                      </a:lnTo>
                      <a:lnTo>
                        <a:pt x="648" y="1068"/>
                      </a:lnTo>
                      <a:lnTo>
                        <a:pt x="648" y="1068"/>
                      </a:lnTo>
                      <a:lnTo>
                        <a:pt x="635" y="1048"/>
                      </a:lnTo>
                      <a:lnTo>
                        <a:pt x="619" y="1030"/>
                      </a:lnTo>
                      <a:lnTo>
                        <a:pt x="601" y="1012"/>
                      </a:lnTo>
                      <a:lnTo>
                        <a:pt x="583" y="1000"/>
                      </a:lnTo>
                      <a:lnTo>
                        <a:pt x="583" y="1000"/>
                      </a:lnTo>
                      <a:lnTo>
                        <a:pt x="565" y="988"/>
                      </a:lnTo>
                      <a:lnTo>
                        <a:pt x="553" y="976"/>
                      </a:lnTo>
                      <a:lnTo>
                        <a:pt x="547" y="970"/>
                      </a:lnTo>
                      <a:lnTo>
                        <a:pt x="543" y="962"/>
                      </a:lnTo>
                      <a:lnTo>
                        <a:pt x="541" y="952"/>
                      </a:lnTo>
                      <a:lnTo>
                        <a:pt x="539" y="942"/>
                      </a:lnTo>
                      <a:lnTo>
                        <a:pt x="539" y="942"/>
                      </a:lnTo>
                      <a:lnTo>
                        <a:pt x="537" y="917"/>
                      </a:lnTo>
                      <a:lnTo>
                        <a:pt x="535" y="905"/>
                      </a:lnTo>
                      <a:lnTo>
                        <a:pt x="529" y="893"/>
                      </a:lnTo>
                      <a:lnTo>
                        <a:pt x="525" y="881"/>
                      </a:lnTo>
                      <a:lnTo>
                        <a:pt x="517" y="871"/>
                      </a:lnTo>
                      <a:lnTo>
                        <a:pt x="507" y="861"/>
                      </a:lnTo>
                      <a:lnTo>
                        <a:pt x="495" y="851"/>
                      </a:lnTo>
                      <a:lnTo>
                        <a:pt x="495" y="851"/>
                      </a:lnTo>
                      <a:lnTo>
                        <a:pt x="487" y="845"/>
                      </a:lnTo>
                      <a:lnTo>
                        <a:pt x="481" y="837"/>
                      </a:lnTo>
                      <a:lnTo>
                        <a:pt x="477" y="829"/>
                      </a:lnTo>
                      <a:lnTo>
                        <a:pt x="475" y="819"/>
                      </a:lnTo>
                      <a:lnTo>
                        <a:pt x="475" y="811"/>
                      </a:lnTo>
                      <a:lnTo>
                        <a:pt x="477" y="801"/>
                      </a:lnTo>
                      <a:lnTo>
                        <a:pt x="481" y="793"/>
                      </a:lnTo>
                      <a:lnTo>
                        <a:pt x="487" y="785"/>
                      </a:lnTo>
                      <a:lnTo>
                        <a:pt x="487" y="785"/>
                      </a:lnTo>
                      <a:lnTo>
                        <a:pt x="511" y="757"/>
                      </a:lnTo>
                      <a:lnTo>
                        <a:pt x="535" y="732"/>
                      </a:lnTo>
                      <a:lnTo>
                        <a:pt x="559" y="704"/>
                      </a:lnTo>
                      <a:lnTo>
                        <a:pt x="583" y="678"/>
                      </a:lnTo>
                      <a:lnTo>
                        <a:pt x="583" y="678"/>
                      </a:lnTo>
                      <a:lnTo>
                        <a:pt x="591" y="666"/>
                      </a:lnTo>
                      <a:lnTo>
                        <a:pt x="599" y="652"/>
                      </a:lnTo>
                      <a:lnTo>
                        <a:pt x="605" y="640"/>
                      </a:lnTo>
                      <a:lnTo>
                        <a:pt x="607" y="634"/>
                      </a:lnTo>
                      <a:lnTo>
                        <a:pt x="607" y="626"/>
                      </a:lnTo>
                      <a:lnTo>
                        <a:pt x="607" y="626"/>
                      </a:lnTo>
                      <a:lnTo>
                        <a:pt x="605" y="612"/>
                      </a:lnTo>
                      <a:lnTo>
                        <a:pt x="607" y="598"/>
                      </a:lnTo>
                      <a:lnTo>
                        <a:pt x="609" y="586"/>
                      </a:lnTo>
                      <a:lnTo>
                        <a:pt x="611" y="573"/>
                      </a:lnTo>
                      <a:lnTo>
                        <a:pt x="615" y="561"/>
                      </a:lnTo>
                      <a:lnTo>
                        <a:pt x="621" y="549"/>
                      </a:lnTo>
                      <a:lnTo>
                        <a:pt x="629" y="539"/>
                      </a:lnTo>
                      <a:lnTo>
                        <a:pt x="635" y="529"/>
                      </a:lnTo>
                      <a:lnTo>
                        <a:pt x="644" y="519"/>
                      </a:lnTo>
                      <a:lnTo>
                        <a:pt x="654" y="511"/>
                      </a:lnTo>
                      <a:lnTo>
                        <a:pt x="664" y="505"/>
                      </a:lnTo>
                      <a:lnTo>
                        <a:pt x="676" y="499"/>
                      </a:lnTo>
                      <a:lnTo>
                        <a:pt x="688" y="493"/>
                      </a:lnTo>
                      <a:lnTo>
                        <a:pt x="700" y="489"/>
                      </a:lnTo>
                      <a:lnTo>
                        <a:pt x="714" y="487"/>
                      </a:lnTo>
                      <a:lnTo>
                        <a:pt x="728" y="487"/>
                      </a:lnTo>
                      <a:lnTo>
                        <a:pt x="728" y="487"/>
                      </a:lnTo>
                      <a:lnTo>
                        <a:pt x="730" y="487"/>
                      </a:lnTo>
                      <a:lnTo>
                        <a:pt x="730" y="487"/>
                      </a:lnTo>
                      <a:lnTo>
                        <a:pt x="740" y="487"/>
                      </a:lnTo>
                      <a:lnTo>
                        <a:pt x="740" y="487"/>
                      </a:lnTo>
                      <a:lnTo>
                        <a:pt x="766" y="485"/>
                      </a:lnTo>
                      <a:lnTo>
                        <a:pt x="778" y="483"/>
                      </a:lnTo>
                      <a:lnTo>
                        <a:pt x="790" y="481"/>
                      </a:lnTo>
                      <a:lnTo>
                        <a:pt x="801" y="475"/>
                      </a:lnTo>
                      <a:lnTo>
                        <a:pt x="811" y="469"/>
                      </a:lnTo>
                      <a:lnTo>
                        <a:pt x="821" y="459"/>
                      </a:lnTo>
                      <a:lnTo>
                        <a:pt x="831" y="447"/>
                      </a:lnTo>
                      <a:lnTo>
                        <a:pt x="831" y="447"/>
                      </a:lnTo>
                      <a:lnTo>
                        <a:pt x="815" y="431"/>
                      </a:lnTo>
                      <a:lnTo>
                        <a:pt x="805" y="419"/>
                      </a:lnTo>
                      <a:lnTo>
                        <a:pt x="798" y="408"/>
                      </a:lnTo>
                      <a:lnTo>
                        <a:pt x="796" y="398"/>
                      </a:lnTo>
                      <a:lnTo>
                        <a:pt x="798" y="390"/>
                      </a:lnTo>
                      <a:lnTo>
                        <a:pt x="803" y="380"/>
                      </a:lnTo>
                      <a:lnTo>
                        <a:pt x="815" y="372"/>
                      </a:lnTo>
                      <a:lnTo>
                        <a:pt x="829" y="364"/>
                      </a:lnTo>
                      <a:lnTo>
                        <a:pt x="829" y="364"/>
                      </a:lnTo>
                      <a:lnTo>
                        <a:pt x="796" y="302"/>
                      </a:lnTo>
                      <a:lnTo>
                        <a:pt x="796" y="302"/>
                      </a:lnTo>
                      <a:lnTo>
                        <a:pt x="776" y="268"/>
                      </a:lnTo>
                      <a:lnTo>
                        <a:pt x="768" y="253"/>
                      </a:lnTo>
                      <a:lnTo>
                        <a:pt x="764" y="237"/>
                      </a:lnTo>
                      <a:lnTo>
                        <a:pt x="764" y="237"/>
                      </a:lnTo>
                      <a:lnTo>
                        <a:pt x="760" y="217"/>
                      </a:lnTo>
                      <a:lnTo>
                        <a:pt x="756" y="201"/>
                      </a:lnTo>
                      <a:lnTo>
                        <a:pt x="750" y="187"/>
                      </a:lnTo>
                      <a:lnTo>
                        <a:pt x="742" y="173"/>
                      </a:lnTo>
                      <a:lnTo>
                        <a:pt x="730" y="163"/>
                      </a:lnTo>
                      <a:lnTo>
                        <a:pt x="716" y="155"/>
                      </a:lnTo>
                      <a:lnTo>
                        <a:pt x="700" y="147"/>
                      </a:lnTo>
                      <a:lnTo>
                        <a:pt x="680" y="143"/>
                      </a:lnTo>
                      <a:lnTo>
                        <a:pt x="680" y="143"/>
                      </a:lnTo>
                      <a:lnTo>
                        <a:pt x="670" y="139"/>
                      </a:lnTo>
                      <a:lnTo>
                        <a:pt x="660" y="135"/>
                      </a:lnTo>
                      <a:lnTo>
                        <a:pt x="652" y="129"/>
                      </a:lnTo>
                      <a:lnTo>
                        <a:pt x="646" y="121"/>
                      </a:lnTo>
                      <a:lnTo>
                        <a:pt x="646" y="121"/>
                      </a:lnTo>
                      <a:lnTo>
                        <a:pt x="642" y="109"/>
                      </a:lnTo>
                      <a:lnTo>
                        <a:pt x="638" y="99"/>
                      </a:lnTo>
                      <a:lnTo>
                        <a:pt x="633" y="89"/>
                      </a:lnTo>
                      <a:lnTo>
                        <a:pt x="627" y="82"/>
                      </a:lnTo>
                      <a:lnTo>
                        <a:pt x="611" y="70"/>
                      </a:lnTo>
                      <a:lnTo>
                        <a:pt x="595" y="60"/>
                      </a:lnTo>
                      <a:lnTo>
                        <a:pt x="577" y="54"/>
                      </a:lnTo>
                      <a:lnTo>
                        <a:pt x="557" y="52"/>
                      </a:lnTo>
                      <a:lnTo>
                        <a:pt x="537" y="50"/>
                      </a:lnTo>
                      <a:lnTo>
                        <a:pt x="517" y="50"/>
                      </a:lnTo>
                      <a:lnTo>
                        <a:pt x="517" y="50"/>
                      </a:lnTo>
                      <a:lnTo>
                        <a:pt x="491" y="48"/>
                      </a:lnTo>
                      <a:lnTo>
                        <a:pt x="468" y="42"/>
                      </a:lnTo>
                      <a:lnTo>
                        <a:pt x="446" y="30"/>
                      </a:lnTo>
                      <a:lnTo>
                        <a:pt x="422" y="16"/>
                      </a:lnTo>
                      <a:lnTo>
                        <a:pt x="422" y="16"/>
                      </a:lnTo>
                      <a:lnTo>
                        <a:pt x="410" y="8"/>
                      </a:lnTo>
                      <a:lnTo>
                        <a:pt x="394" y="4"/>
                      </a:lnTo>
                      <a:lnTo>
                        <a:pt x="378" y="2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34" y="2"/>
                      </a:lnTo>
                      <a:lnTo>
                        <a:pt x="310" y="4"/>
                      </a:lnTo>
                      <a:lnTo>
                        <a:pt x="310" y="4"/>
                      </a:lnTo>
                      <a:lnTo>
                        <a:pt x="306" y="6"/>
                      </a:lnTo>
                      <a:lnTo>
                        <a:pt x="304" y="10"/>
                      </a:lnTo>
                      <a:lnTo>
                        <a:pt x="301" y="20"/>
                      </a:lnTo>
                      <a:lnTo>
                        <a:pt x="291" y="54"/>
                      </a:lnTo>
                      <a:lnTo>
                        <a:pt x="291" y="54"/>
                      </a:lnTo>
                      <a:lnTo>
                        <a:pt x="291" y="78"/>
                      </a:lnTo>
                      <a:lnTo>
                        <a:pt x="289" y="101"/>
                      </a:lnTo>
                      <a:lnTo>
                        <a:pt x="283" y="125"/>
                      </a:lnTo>
                      <a:lnTo>
                        <a:pt x="275" y="143"/>
                      </a:lnTo>
                      <a:lnTo>
                        <a:pt x="275" y="14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8" name="Freeform 20">
                  <a:extLst>
                    <a:ext uri="{FF2B5EF4-FFF2-40B4-BE49-F238E27FC236}">
                      <a16:creationId xmlns:a16="http://schemas.microsoft.com/office/drawing/2014/main" id="{61EC2FF4-05AE-AE93-C66B-511C54A5AD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4213" y="4354513"/>
                  <a:ext cx="1258888" cy="1411288"/>
                </a:xfrm>
                <a:custGeom>
                  <a:avLst/>
                  <a:gdLst>
                    <a:gd name="T0" fmla="*/ 501 w 793"/>
                    <a:gd name="T1" fmla="*/ 810 h 889"/>
                    <a:gd name="T2" fmla="*/ 511 w 793"/>
                    <a:gd name="T3" fmla="*/ 776 h 889"/>
                    <a:gd name="T4" fmla="*/ 538 w 793"/>
                    <a:gd name="T5" fmla="*/ 756 h 889"/>
                    <a:gd name="T6" fmla="*/ 612 w 793"/>
                    <a:gd name="T7" fmla="*/ 736 h 889"/>
                    <a:gd name="T8" fmla="*/ 652 w 793"/>
                    <a:gd name="T9" fmla="*/ 724 h 889"/>
                    <a:gd name="T10" fmla="*/ 681 w 793"/>
                    <a:gd name="T11" fmla="*/ 696 h 889"/>
                    <a:gd name="T12" fmla="*/ 679 w 793"/>
                    <a:gd name="T13" fmla="*/ 643 h 889"/>
                    <a:gd name="T14" fmla="*/ 674 w 793"/>
                    <a:gd name="T15" fmla="*/ 599 h 889"/>
                    <a:gd name="T16" fmla="*/ 679 w 793"/>
                    <a:gd name="T17" fmla="*/ 559 h 889"/>
                    <a:gd name="T18" fmla="*/ 719 w 793"/>
                    <a:gd name="T19" fmla="*/ 496 h 889"/>
                    <a:gd name="T20" fmla="*/ 765 w 793"/>
                    <a:gd name="T21" fmla="*/ 456 h 889"/>
                    <a:gd name="T22" fmla="*/ 725 w 793"/>
                    <a:gd name="T23" fmla="*/ 400 h 889"/>
                    <a:gd name="T24" fmla="*/ 711 w 793"/>
                    <a:gd name="T25" fmla="*/ 368 h 889"/>
                    <a:gd name="T26" fmla="*/ 713 w 793"/>
                    <a:gd name="T27" fmla="*/ 360 h 889"/>
                    <a:gd name="T28" fmla="*/ 781 w 793"/>
                    <a:gd name="T29" fmla="*/ 203 h 889"/>
                    <a:gd name="T30" fmla="*/ 791 w 793"/>
                    <a:gd name="T31" fmla="*/ 164 h 889"/>
                    <a:gd name="T32" fmla="*/ 785 w 793"/>
                    <a:gd name="T33" fmla="*/ 94 h 889"/>
                    <a:gd name="T34" fmla="*/ 765 w 793"/>
                    <a:gd name="T35" fmla="*/ 60 h 889"/>
                    <a:gd name="T36" fmla="*/ 749 w 793"/>
                    <a:gd name="T37" fmla="*/ 52 h 889"/>
                    <a:gd name="T38" fmla="*/ 664 w 793"/>
                    <a:gd name="T39" fmla="*/ 22 h 889"/>
                    <a:gd name="T40" fmla="*/ 608 w 793"/>
                    <a:gd name="T41" fmla="*/ 14 h 889"/>
                    <a:gd name="T42" fmla="*/ 572 w 793"/>
                    <a:gd name="T43" fmla="*/ 18 h 889"/>
                    <a:gd name="T44" fmla="*/ 536 w 793"/>
                    <a:gd name="T45" fmla="*/ 34 h 889"/>
                    <a:gd name="T46" fmla="*/ 491 w 793"/>
                    <a:gd name="T47" fmla="*/ 46 h 889"/>
                    <a:gd name="T48" fmla="*/ 455 w 793"/>
                    <a:gd name="T49" fmla="*/ 46 h 889"/>
                    <a:gd name="T50" fmla="*/ 425 w 793"/>
                    <a:gd name="T51" fmla="*/ 36 h 889"/>
                    <a:gd name="T52" fmla="*/ 409 w 793"/>
                    <a:gd name="T53" fmla="*/ 16 h 889"/>
                    <a:gd name="T54" fmla="*/ 377 w 793"/>
                    <a:gd name="T55" fmla="*/ 0 h 889"/>
                    <a:gd name="T56" fmla="*/ 351 w 793"/>
                    <a:gd name="T57" fmla="*/ 6 h 889"/>
                    <a:gd name="T58" fmla="*/ 332 w 793"/>
                    <a:gd name="T59" fmla="*/ 46 h 889"/>
                    <a:gd name="T60" fmla="*/ 332 w 793"/>
                    <a:gd name="T61" fmla="*/ 66 h 889"/>
                    <a:gd name="T62" fmla="*/ 280 w 793"/>
                    <a:gd name="T63" fmla="*/ 134 h 889"/>
                    <a:gd name="T64" fmla="*/ 214 w 793"/>
                    <a:gd name="T65" fmla="*/ 219 h 889"/>
                    <a:gd name="T66" fmla="*/ 181 w 793"/>
                    <a:gd name="T67" fmla="*/ 265 h 889"/>
                    <a:gd name="T68" fmla="*/ 171 w 793"/>
                    <a:gd name="T69" fmla="*/ 295 h 889"/>
                    <a:gd name="T70" fmla="*/ 131 w 793"/>
                    <a:gd name="T71" fmla="*/ 382 h 889"/>
                    <a:gd name="T72" fmla="*/ 57 w 793"/>
                    <a:gd name="T73" fmla="*/ 472 h 889"/>
                    <a:gd name="T74" fmla="*/ 0 w 793"/>
                    <a:gd name="T75" fmla="*/ 523 h 889"/>
                    <a:gd name="T76" fmla="*/ 75 w 793"/>
                    <a:gd name="T77" fmla="*/ 553 h 889"/>
                    <a:gd name="T78" fmla="*/ 95 w 793"/>
                    <a:gd name="T79" fmla="*/ 567 h 889"/>
                    <a:gd name="T80" fmla="*/ 177 w 793"/>
                    <a:gd name="T81" fmla="*/ 629 h 889"/>
                    <a:gd name="T82" fmla="*/ 264 w 793"/>
                    <a:gd name="T83" fmla="*/ 670 h 889"/>
                    <a:gd name="T84" fmla="*/ 330 w 793"/>
                    <a:gd name="T85" fmla="*/ 678 h 889"/>
                    <a:gd name="T86" fmla="*/ 381 w 793"/>
                    <a:gd name="T87" fmla="*/ 674 h 889"/>
                    <a:gd name="T88" fmla="*/ 383 w 793"/>
                    <a:gd name="T89" fmla="*/ 728 h 889"/>
                    <a:gd name="T90" fmla="*/ 346 w 793"/>
                    <a:gd name="T91" fmla="*/ 780 h 889"/>
                    <a:gd name="T92" fmla="*/ 391 w 793"/>
                    <a:gd name="T93" fmla="*/ 841 h 889"/>
                    <a:gd name="T94" fmla="*/ 421 w 793"/>
                    <a:gd name="T95" fmla="*/ 871 h 889"/>
                    <a:gd name="T96" fmla="*/ 459 w 793"/>
                    <a:gd name="T97" fmla="*/ 889 h 889"/>
                    <a:gd name="T98" fmla="*/ 461 w 793"/>
                    <a:gd name="T99" fmla="*/ 889 h 889"/>
                    <a:gd name="T100" fmla="*/ 495 w 793"/>
                    <a:gd name="T101" fmla="*/ 849 h 889"/>
                    <a:gd name="T102" fmla="*/ 501 w 793"/>
                    <a:gd name="T103" fmla="*/ 826 h 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93" h="889">
                      <a:moveTo>
                        <a:pt x="501" y="826"/>
                      </a:moveTo>
                      <a:lnTo>
                        <a:pt x="501" y="826"/>
                      </a:lnTo>
                      <a:lnTo>
                        <a:pt x="501" y="810"/>
                      </a:lnTo>
                      <a:lnTo>
                        <a:pt x="503" y="796"/>
                      </a:lnTo>
                      <a:lnTo>
                        <a:pt x="507" y="786"/>
                      </a:lnTo>
                      <a:lnTo>
                        <a:pt x="511" y="776"/>
                      </a:lnTo>
                      <a:lnTo>
                        <a:pt x="518" y="768"/>
                      </a:lnTo>
                      <a:lnTo>
                        <a:pt x="526" y="762"/>
                      </a:lnTo>
                      <a:lnTo>
                        <a:pt x="538" y="756"/>
                      </a:lnTo>
                      <a:lnTo>
                        <a:pt x="552" y="752"/>
                      </a:lnTo>
                      <a:lnTo>
                        <a:pt x="552" y="752"/>
                      </a:lnTo>
                      <a:lnTo>
                        <a:pt x="612" y="736"/>
                      </a:lnTo>
                      <a:lnTo>
                        <a:pt x="612" y="736"/>
                      </a:lnTo>
                      <a:lnTo>
                        <a:pt x="634" y="730"/>
                      </a:lnTo>
                      <a:lnTo>
                        <a:pt x="652" y="724"/>
                      </a:lnTo>
                      <a:lnTo>
                        <a:pt x="666" y="718"/>
                      </a:lnTo>
                      <a:lnTo>
                        <a:pt x="676" y="708"/>
                      </a:lnTo>
                      <a:lnTo>
                        <a:pt x="681" y="696"/>
                      </a:lnTo>
                      <a:lnTo>
                        <a:pt x="683" y="682"/>
                      </a:lnTo>
                      <a:lnTo>
                        <a:pt x="683" y="664"/>
                      </a:lnTo>
                      <a:lnTo>
                        <a:pt x="679" y="643"/>
                      </a:lnTo>
                      <a:lnTo>
                        <a:pt x="679" y="643"/>
                      </a:lnTo>
                      <a:lnTo>
                        <a:pt x="674" y="613"/>
                      </a:lnTo>
                      <a:lnTo>
                        <a:pt x="674" y="599"/>
                      </a:lnTo>
                      <a:lnTo>
                        <a:pt x="676" y="585"/>
                      </a:lnTo>
                      <a:lnTo>
                        <a:pt x="678" y="573"/>
                      </a:lnTo>
                      <a:lnTo>
                        <a:pt x="679" y="559"/>
                      </a:lnTo>
                      <a:lnTo>
                        <a:pt x="689" y="537"/>
                      </a:lnTo>
                      <a:lnTo>
                        <a:pt x="703" y="515"/>
                      </a:lnTo>
                      <a:lnTo>
                        <a:pt x="719" y="496"/>
                      </a:lnTo>
                      <a:lnTo>
                        <a:pt x="741" y="476"/>
                      </a:lnTo>
                      <a:lnTo>
                        <a:pt x="765" y="456"/>
                      </a:lnTo>
                      <a:lnTo>
                        <a:pt x="765" y="456"/>
                      </a:lnTo>
                      <a:lnTo>
                        <a:pt x="745" y="428"/>
                      </a:lnTo>
                      <a:lnTo>
                        <a:pt x="725" y="400"/>
                      </a:lnTo>
                      <a:lnTo>
                        <a:pt x="725" y="400"/>
                      </a:lnTo>
                      <a:lnTo>
                        <a:pt x="719" y="390"/>
                      </a:lnTo>
                      <a:lnTo>
                        <a:pt x="715" y="380"/>
                      </a:lnTo>
                      <a:lnTo>
                        <a:pt x="711" y="368"/>
                      </a:lnTo>
                      <a:lnTo>
                        <a:pt x="711" y="364"/>
                      </a:lnTo>
                      <a:lnTo>
                        <a:pt x="713" y="360"/>
                      </a:lnTo>
                      <a:lnTo>
                        <a:pt x="713" y="360"/>
                      </a:lnTo>
                      <a:lnTo>
                        <a:pt x="743" y="281"/>
                      </a:lnTo>
                      <a:lnTo>
                        <a:pt x="761" y="241"/>
                      </a:lnTo>
                      <a:lnTo>
                        <a:pt x="781" y="203"/>
                      </a:lnTo>
                      <a:lnTo>
                        <a:pt x="781" y="203"/>
                      </a:lnTo>
                      <a:lnTo>
                        <a:pt x="787" y="183"/>
                      </a:lnTo>
                      <a:lnTo>
                        <a:pt x="791" y="164"/>
                      </a:lnTo>
                      <a:lnTo>
                        <a:pt x="793" y="140"/>
                      </a:lnTo>
                      <a:lnTo>
                        <a:pt x="791" y="116"/>
                      </a:lnTo>
                      <a:lnTo>
                        <a:pt x="785" y="94"/>
                      </a:lnTo>
                      <a:lnTo>
                        <a:pt x="777" y="76"/>
                      </a:lnTo>
                      <a:lnTo>
                        <a:pt x="771" y="68"/>
                      </a:lnTo>
                      <a:lnTo>
                        <a:pt x="765" y="60"/>
                      </a:lnTo>
                      <a:lnTo>
                        <a:pt x="759" y="56"/>
                      </a:lnTo>
                      <a:lnTo>
                        <a:pt x="749" y="52"/>
                      </a:lnTo>
                      <a:lnTo>
                        <a:pt x="749" y="52"/>
                      </a:lnTo>
                      <a:lnTo>
                        <a:pt x="715" y="40"/>
                      </a:lnTo>
                      <a:lnTo>
                        <a:pt x="679" y="28"/>
                      </a:lnTo>
                      <a:lnTo>
                        <a:pt x="664" y="22"/>
                      </a:lnTo>
                      <a:lnTo>
                        <a:pt x="646" y="18"/>
                      </a:lnTo>
                      <a:lnTo>
                        <a:pt x="626" y="16"/>
                      </a:lnTo>
                      <a:lnTo>
                        <a:pt x="608" y="14"/>
                      </a:lnTo>
                      <a:lnTo>
                        <a:pt x="608" y="14"/>
                      </a:lnTo>
                      <a:lnTo>
                        <a:pt x="590" y="16"/>
                      </a:lnTo>
                      <a:lnTo>
                        <a:pt x="572" y="18"/>
                      </a:lnTo>
                      <a:lnTo>
                        <a:pt x="554" y="24"/>
                      </a:lnTo>
                      <a:lnTo>
                        <a:pt x="536" y="34"/>
                      </a:lnTo>
                      <a:lnTo>
                        <a:pt x="536" y="34"/>
                      </a:lnTo>
                      <a:lnTo>
                        <a:pt x="522" y="38"/>
                      </a:lnTo>
                      <a:lnTo>
                        <a:pt x="507" y="42"/>
                      </a:lnTo>
                      <a:lnTo>
                        <a:pt x="491" y="46"/>
                      </a:lnTo>
                      <a:lnTo>
                        <a:pt x="473" y="46"/>
                      </a:lnTo>
                      <a:lnTo>
                        <a:pt x="473" y="46"/>
                      </a:lnTo>
                      <a:lnTo>
                        <a:pt x="455" y="46"/>
                      </a:lnTo>
                      <a:lnTo>
                        <a:pt x="441" y="42"/>
                      </a:lnTo>
                      <a:lnTo>
                        <a:pt x="429" y="38"/>
                      </a:lnTo>
                      <a:lnTo>
                        <a:pt x="425" y="36"/>
                      </a:lnTo>
                      <a:lnTo>
                        <a:pt x="421" y="32"/>
                      </a:lnTo>
                      <a:lnTo>
                        <a:pt x="421" y="32"/>
                      </a:lnTo>
                      <a:lnTo>
                        <a:pt x="409" y="16"/>
                      </a:lnTo>
                      <a:lnTo>
                        <a:pt x="399" y="6"/>
                      </a:lnTo>
                      <a:lnTo>
                        <a:pt x="387" y="2"/>
                      </a:lnTo>
                      <a:lnTo>
                        <a:pt x="377" y="0"/>
                      </a:lnTo>
                      <a:lnTo>
                        <a:pt x="377" y="0"/>
                      </a:lnTo>
                      <a:lnTo>
                        <a:pt x="363" y="2"/>
                      </a:lnTo>
                      <a:lnTo>
                        <a:pt x="351" y="6"/>
                      </a:lnTo>
                      <a:lnTo>
                        <a:pt x="328" y="18"/>
                      </a:lnTo>
                      <a:lnTo>
                        <a:pt x="328" y="18"/>
                      </a:lnTo>
                      <a:lnTo>
                        <a:pt x="332" y="46"/>
                      </a:lnTo>
                      <a:lnTo>
                        <a:pt x="334" y="58"/>
                      </a:lnTo>
                      <a:lnTo>
                        <a:pt x="332" y="62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06" y="100"/>
                      </a:lnTo>
                      <a:lnTo>
                        <a:pt x="280" y="134"/>
                      </a:lnTo>
                      <a:lnTo>
                        <a:pt x="228" y="201"/>
                      </a:lnTo>
                      <a:lnTo>
                        <a:pt x="228" y="201"/>
                      </a:lnTo>
                      <a:lnTo>
                        <a:pt x="214" y="219"/>
                      </a:lnTo>
                      <a:lnTo>
                        <a:pt x="198" y="237"/>
                      </a:lnTo>
                      <a:lnTo>
                        <a:pt x="184" y="255"/>
                      </a:lnTo>
                      <a:lnTo>
                        <a:pt x="181" y="265"/>
                      </a:lnTo>
                      <a:lnTo>
                        <a:pt x="177" y="275"/>
                      </a:lnTo>
                      <a:lnTo>
                        <a:pt x="177" y="275"/>
                      </a:lnTo>
                      <a:lnTo>
                        <a:pt x="171" y="295"/>
                      </a:lnTo>
                      <a:lnTo>
                        <a:pt x="165" y="315"/>
                      </a:lnTo>
                      <a:lnTo>
                        <a:pt x="149" y="350"/>
                      </a:lnTo>
                      <a:lnTo>
                        <a:pt x="131" y="382"/>
                      </a:lnTo>
                      <a:lnTo>
                        <a:pt x="109" y="414"/>
                      </a:lnTo>
                      <a:lnTo>
                        <a:pt x="83" y="444"/>
                      </a:lnTo>
                      <a:lnTo>
                        <a:pt x="57" y="472"/>
                      </a:lnTo>
                      <a:lnTo>
                        <a:pt x="29" y="497"/>
                      </a:lnTo>
                      <a:lnTo>
                        <a:pt x="0" y="523"/>
                      </a:lnTo>
                      <a:lnTo>
                        <a:pt x="0" y="523"/>
                      </a:lnTo>
                      <a:lnTo>
                        <a:pt x="25" y="533"/>
                      </a:lnTo>
                      <a:lnTo>
                        <a:pt x="51" y="543"/>
                      </a:lnTo>
                      <a:lnTo>
                        <a:pt x="75" y="553"/>
                      </a:lnTo>
                      <a:lnTo>
                        <a:pt x="85" y="559"/>
                      </a:lnTo>
                      <a:lnTo>
                        <a:pt x="95" y="567"/>
                      </a:lnTo>
                      <a:lnTo>
                        <a:pt x="95" y="567"/>
                      </a:lnTo>
                      <a:lnTo>
                        <a:pt x="123" y="589"/>
                      </a:lnTo>
                      <a:lnTo>
                        <a:pt x="149" y="611"/>
                      </a:lnTo>
                      <a:lnTo>
                        <a:pt x="177" y="629"/>
                      </a:lnTo>
                      <a:lnTo>
                        <a:pt x="204" y="647"/>
                      </a:lnTo>
                      <a:lnTo>
                        <a:pt x="234" y="659"/>
                      </a:lnTo>
                      <a:lnTo>
                        <a:pt x="264" y="670"/>
                      </a:lnTo>
                      <a:lnTo>
                        <a:pt x="296" y="676"/>
                      </a:lnTo>
                      <a:lnTo>
                        <a:pt x="330" y="678"/>
                      </a:lnTo>
                      <a:lnTo>
                        <a:pt x="330" y="678"/>
                      </a:lnTo>
                      <a:lnTo>
                        <a:pt x="355" y="678"/>
                      </a:lnTo>
                      <a:lnTo>
                        <a:pt x="381" y="674"/>
                      </a:lnTo>
                      <a:lnTo>
                        <a:pt x="381" y="674"/>
                      </a:lnTo>
                      <a:lnTo>
                        <a:pt x="387" y="706"/>
                      </a:lnTo>
                      <a:lnTo>
                        <a:pt x="385" y="718"/>
                      </a:lnTo>
                      <a:lnTo>
                        <a:pt x="383" y="728"/>
                      </a:lnTo>
                      <a:lnTo>
                        <a:pt x="379" y="738"/>
                      </a:lnTo>
                      <a:lnTo>
                        <a:pt x="371" y="750"/>
                      </a:lnTo>
                      <a:lnTo>
                        <a:pt x="346" y="780"/>
                      </a:lnTo>
                      <a:lnTo>
                        <a:pt x="346" y="780"/>
                      </a:lnTo>
                      <a:lnTo>
                        <a:pt x="375" y="822"/>
                      </a:lnTo>
                      <a:lnTo>
                        <a:pt x="391" y="841"/>
                      </a:lnTo>
                      <a:lnTo>
                        <a:pt x="409" y="859"/>
                      </a:lnTo>
                      <a:lnTo>
                        <a:pt x="409" y="859"/>
                      </a:lnTo>
                      <a:lnTo>
                        <a:pt x="421" y="871"/>
                      </a:lnTo>
                      <a:lnTo>
                        <a:pt x="435" y="879"/>
                      </a:lnTo>
                      <a:lnTo>
                        <a:pt x="449" y="887"/>
                      </a:lnTo>
                      <a:lnTo>
                        <a:pt x="459" y="889"/>
                      </a:lnTo>
                      <a:lnTo>
                        <a:pt x="459" y="889"/>
                      </a:lnTo>
                      <a:lnTo>
                        <a:pt x="461" y="889"/>
                      </a:lnTo>
                      <a:lnTo>
                        <a:pt x="461" y="889"/>
                      </a:lnTo>
                      <a:lnTo>
                        <a:pt x="475" y="875"/>
                      </a:lnTo>
                      <a:lnTo>
                        <a:pt x="489" y="859"/>
                      </a:lnTo>
                      <a:lnTo>
                        <a:pt x="495" y="849"/>
                      </a:lnTo>
                      <a:lnTo>
                        <a:pt x="499" y="841"/>
                      </a:lnTo>
                      <a:lnTo>
                        <a:pt x="501" y="833"/>
                      </a:lnTo>
                      <a:lnTo>
                        <a:pt x="501" y="826"/>
                      </a:lnTo>
                      <a:lnTo>
                        <a:pt x="501" y="82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</p:grpSp>
          <p:grpSp>
            <p:nvGrpSpPr>
              <p:cNvPr id="46" name="noun_project_0562.eps">
                <a:extLst>
                  <a:ext uri="{FF2B5EF4-FFF2-40B4-BE49-F238E27FC236}">
                    <a16:creationId xmlns:a16="http://schemas.microsoft.com/office/drawing/2014/main" id="{F866A99B-5284-8974-9CD0-02558BB560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8188601" y="4500483"/>
                <a:ext cx="264565" cy="378514"/>
                <a:chOff x="722" y="3061"/>
                <a:chExt cx="244" cy="384"/>
              </a:xfrm>
              <a:grpFill/>
            </p:grpSpPr>
            <p:sp>
              <p:nvSpPr>
                <p:cNvPr id="47" name="Freeform 360">
                  <a:extLst>
                    <a:ext uri="{FF2B5EF4-FFF2-40B4-BE49-F238E27FC236}">
                      <a16:creationId xmlns:a16="http://schemas.microsoft.com/office/drawing/2014/main" id="{DD7DBA24-B421-51C9-F489-7B2D6D489B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" y="3061"/>
                  <a:ext cx="60" cy="60"/>
                </a:xfrm>
                <a:custGeom>
                  <a:avLst/>
                  <a:gdLst>
                    <a:gd name="T0" fmla="*/ 3 w 543"/>
                    <a:gd name="T1" fmla="*/ 0 h 544"/>
                    <a:gd name="T2" fmla="*/ 4 w 543"/>
                    <a:gd name="T3" fmla="*/ 0 h 544"/>
                    <a:gd name="T4" fmla="*/ 4 w 543"/>
                    <a:gd name="T5" fmla="*/ 0 h 544"/>
                    <a:gd name="T6" fmla="*/ 5 w 543"/>
                    <a:gd name="T7" fmla="*/ 0 h 544"/>
                    <a:gd name="T8" fmla="*/ 5 w 543"/>
                    <a:gd name="T9" fmla="*/ 1 h 544"/>
                    <a:gd name="T10" fmla="*/ 6 w 543"/>
                    <a:gd name="T11" fmla="*/ 1 h 544"/>
                    <a:gd name="T12" fmla="*/ 6 w 543"/>
                    <a:gd name="T13" fmla="*/ 1 h 544"/>
                    <a:gd name="T14" fmla="*/ 6 w 543"/>
                    <a:gd name="T15" fmla="*/ 2 h 544"/>
                    <a:gd name="T16" fmla="*/ 6 w 543"/>
                    <a:gd name="T17" fmla="*/ 2 h 544"/>
                    <a:gd name="T18" fmla="*/ 7 w 543"/>
                    <a:gd name="T19" fmla="*/ 2 h 544"/>
                    <a:gd name="T20" fmla="*/ 7 w 543"/>
                    <a:gd name="T21" fmla="*/ 3 h 544"/>
                    <a:gd name="T22" fmla="*/ 7 w 543"/>
                    <a:gd name="T23" fmla="*/ 3 h 544"/>
                    <a:gd name="T24" fmla="*/ 7 w 543"/>
                    <a:gd name="T25" fmla="*/ 4 h 544"/>
                    <a:gd name="T26" fmla="*/ 7 w 543"/>
                    <a:gd name="T27" fmla="*/ 4 h 544"/>
                    <a:gd name="T28" fmla="*/ 6 w 543"/>
                    <a:gd name="T29" fmla="*/ 5 h 544"/>
                    <a:gd name="T30" fmla="*/ 6 w 543"/>
                    <a:gd name="T31" fmla="*/ 5 h 544"/>
                    <a:gd name="T32" fmla="*/ 6 w 543"/>
                    <a:gd name="T33" fmla="*/ 6 h 544"/>
                    <a:gd name="T34" fmla="*/ 6 w 543"/>
                    <a:gd name="T35" fmla="*/ 6 h 544"/>
                    <a:gd name="T36" fmla="*/ 5 w 543"/>
                    <a:gd name="T37" fmla="*/ 6 h 544"/>
                    <a:gd name="T38" fmla="*/ 5 w 543"/>
                    <a:gd name="T39" fmla="*/ 6 h 544"/>
                    <a:gd name="T40" fmla="*/ 4 w 543"/>
                    <a:gd name="T41" fmla="*/ 7 h 544"/>
                    <a:gd name="T42" fmla="*/ 4 w 543"/>
                    <a:gd name="T43" fmla="*/ 7 h 544"/>
                    <a:gd name="T44" fmla="*/ 3 w 543"/>
                    <a:gd name="T45" fmla="*/ 7 h 544"/>
                    <a:gd name="T46" fmla="*/ 3 w 543"/>
                    <a:gd name="T47" fmla="*/ 7 h 544"/>
                    <a:gd name="T48" fmla="*/ 2 w 543"/>
                    <a:gd name="T49" fmla="*/ 7 h 544"/>
                    <a:gd name="T50" fmla="*/ 2 w 543"/>
                    <a:gd name="T51" fmla="*/ 6 h 544"/>
                    <a:gd name="T52" fmla="*/ 2 w 543"/>
                    <a:gd name="T53" fmla="*/ 6 h 544"/>
                    <a:gd name="T54" fmla="*/ 1 w 543"/>
                    <a:gd name="T55" fmla="*/ 6 h 544"/>
                    <a:gd name="T56" fmla="*/ 1 w 543"/>
                    <a:gd name="T57" fmla="*/ 6 h 544"/>
                    <a:gd name="T58" fmla="*/ 1 w 543"/>
                    <a:gd name="T59" fmla="*/ 5 h 544"/>
                    <a:gd name="T60" fmla="*/ 0 w 543"/>
                    <a:gd name="T61" fmla="*/ 5 h 544"/>
                    <a:gd name="T62" fmla="*/ 0 w 543"/>
                    <a:gd name="T63" fmla="*/ 4 h 544"/>
                    <a:gd name="T64" fmla="*/ 0 w 543"/>
                    <a:gd name="T65" fmla="*/ 4 h 544"/>
                    <a:gd name="T66" fmla="*/ 0 w 543"/>
                    <a:gd name="T67" fmla="*/ 3 h 544"/>
                    <a:gd name="T68" fmla="*/ 0 w 543"/>
                    <a:gd name="T69" fmla="*/ 3 h 544"/>
                    <a:gd name="T70" fmla="*/ 0 w 543"/>
                    <a:gd name="T71" fmla="*/ 2 h 544"/>
                    <a:gd name="T72" fmla="*/ 0 w 543"/>
                    <a:gd name="T73" fmla="*/ 2 h 544"/>
                    <a:gd name="T74" fmla="*/ 1 w 543"/>
                    <a:gd name="T75" fmla="*/ 2 h 544"/>
                    <a:gd name="T76" fmla="*/ 1 w 543"/>
                    <a:gd name="T77" fmla="*/ 1 h 544"/>
                    <a:gd name="T78" fmla="*/ 1 w 543"/>
                    <a:gd name="T79" fmla="*/ 1 h 544"/>
                    <a:gd name="T80" fmla="*/ 2 w 543"/>
                    <a:gd name="T81" fmla="*/ 1 h 544"/>
                    <a:gd name="T82" fmla="*/ 2 w 543"/>
                    <a:gd name="T83" fmla="*/ 0 h 544"/>
                    <a:gd name="T84" fmla="*/ 2 w 543"/>
                    <a:gd name="T85" fmla="*/ 0 h 544"/>
                    <a:gd name="T86" fmla="*/ 3 w 543"/>
                    <a:gd name="T87" fmla="*/ 0 h 544"/>
                    <a:gd name="T88" fmla="*/ 3 w 543"/>
                    <a:gd name="T89" fmla="*/ 0 h 5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43" h="544">
                      <a:moveTo>
                        <a:pt x="272" y="0"/>
                      </a:moveTo>
                      <a:lnTo>
                        <a:pt x="312" y="3"/>
                      </a:lnTo>
                      <a:lnTo>
                        <a:pt x="350" y="12"/>
                      </a:lnTo>
                      <a:lnTo>
                        <a:pt x="386" y="25"/>
                      </a:lnTo>
                      <a:lnTo>
                        <a:pt x="420" y="44"/>
                      </a:lnTo>
                      <a:lnTo>
                        <a:pt x="450" y="66"/>
                      </a:lnTo>
                      <a:lnTo>
                        <a:pt x="478" y="94"/>
                      </a:lnTo>
                      <a:lnTo>
                        <a:pt x="500" y="124"/>
                      </a:lnTo>
                      <a:lnTo>
                        <a:pt x="519" y="158"/>
                      </a:lnTo>
                      <a:lnTo>
                        <a:pt x="533" y="194"/>
                      </a:lnTo>
                      <a:lnTo>
                        <a:pt x="541" y="232"/>
                      </a:lnTo>
                      <a:lnTo>
                        <a:pt x="543" y="271"/>
                      </a:lnTo>
                      <a:lnTo>
                        <a:pt x="541" y="311"/>
                      </a:lnTo>
                      <a:lnTo>
                        <a:pt x="533" y="351"/>
                      </a:lnTo>
                      <a:lnTo>
                        <a:pt x="519" y="387"/>
                      </a:lnTo>
                      <a:lnTo>
                        <a:pt x="500" y="420"/>
                      </a:lnTo>
                      <a:lnTo>
                        <a:pt x="478" y="450"/>
                      </a:lnTo>
                      <a:lnTo>
                        <a:pt x="450" y="477"/>
                      </a:lnTo>
                      <a:lnTo>
                        <a:pt x="420" y="500"/>
                      </a:lnTo>
                      <a:lnTo>
                        <a:pt x="386" y="518"/>
                      </a:lnTo>
                      <a:lnTo>
                        <a:pt x="350" y="532"/>
                      </a:lnTo>
                      <a:lnTo>
                        <a:pt x="312" y="541"/>
                      </a:lnTo>
                      <a:lnTo>
                        <a:pt x="272" y="544"/>
                      </a:lnTo>
                      <a:lnTo>
                        <a:pt x="232" y="541"/>
                      </a:lnTo>
                      <a:lnTo>
                        <a:pt x="193" y="532"/>
                      </a:lnTo>
                      <a:lnTo>
                        <a:pt x="157" y="518"/>
                      </a:lnTo>
                      <a:lnTo>
                        <a:pt x="124" y="500"/>
                      </a:lnTo>
                      <a:lnTo>
                        <a:pt x="93" y="477"/>
                      </a:lnTo>
                      <a:lnTo>
                        <a:pt x="67" y="450"/>
                      </a:lnTo>
                      <a:lnTo>
                        <a:pt x="43" y="420"/>
                      </a:lnTo>
                      <a:lnTo>
                        <a:pt x="25" y="387"/>
                      </a:lnTo>
                      <a:lnTo>
                        <a:pt x="12" y="351"/>
                      </a:lnTo>
                      <a:lnTo>
                        <a:pt x="3" y="311"/>
                      </a:lnTo>
                      <a:lnTo>
                        <a:pt x="0" y="271"/>
                      </a:lnTo>
                      <a:lnTo>
                        <a:pt x="3" y="232"/>
                      </a:lnTo>
                      <a:lnTo>
                        <a:pt x="12" y="194"/>
                      </a:lnTo>
                      <a:lnTo>
                        <a:pt x="25" y="158"/>
                      </a:lnTo>
                      <a:lnTo>
                        <a:pt x="43" y="124"/>
                      </a:lnTo>
                      <a:lnTo>
                        <a:pt x="67" y="94"/>
                      </a:lnTo>
                      <a:lnTo>
                        <a:pt x="93" y="66"/>
                      </a:lnTo>
                      <a:lnTo>
                        <a:pt x="124" y="44"/>
                      </a:lnTo>
                      <a:lnTo>
                        <a:pt x="157" y="25"/>
                      </a:lnTo>
                      <a:lnTo>
                        <a:pt x="193" y="12"/>
                      </a:lnTo>
                      <a:lnTo>
                        <a:pt x="232" y="3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8" name="Freeform 361">
                  <a:extLst>
                    <a:ext uri="{FF2B5EF4-FFF2-40B4-BE49-F238E27FC236}">
                      <a16:creationId xmlns:a16="http://schemas.microsoft.com/office/drawing/2014/main" id="{677F7DF9-48EB-F58D-683C-16644DCFD0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" y="3110"/>
                  <a:ext cx="64" cy="110"/>
                </a:xfrm>
                <a:custGeom>
                  <a:avLst/>
                  <a:gdLst>
                    <a:gd name="T0" fmla="*/ 3 w 573"/>
                    <a:gd name="T1" fmla="*/ 0 h 997"/>
                    <a:gd name="T2" fmla="*/ 4 w 573"/>
                    <a:gd name="T3" fmla="*/ 0 h 997"/>
                    <a:gd name="T4" fmla="*/ 6 w 573"/>
                    <a:gd name="T5" fmla="*/ 1 h 997"/>
                    <a:gd name="T6" fmla="*/ 7 w 573"/>
                    <a:gd name="T7" fmla="*/ 1 h 997"/>
                    <a:gd name="T8" fmla="*/ 7 w 573"/>
                    <a:gd name="T9" fmla="*/ 1 h 997"/>
                    <a:gd name="T10" fmla="*/ 7 w 573"/>
                    <a:gd name="T11" fmla="*/ 1 h 997"/>
                    <a:gd name="T12" fmla="*/ 7 w 573"/>
                    <a:gd name="T13" fmla="*/ 1 h 997"/>
                    <a:gd name="T14" fmla="*/ 7 w 573"/>
                    <a:gd name="T15" fmla="*/ 2 h 997"/>
                    <a:gd name="T16" fmla="*/ 7 w 573"/>
                    <a:gd name="T17" fmla="*/ 2 h 997"/>
                    <a:gd name="T18" fmla="*/ 5 w 573"/>
                    <a:gd name="T19" fmla="*/ 11 h 997"/>
                    <a:gd name="T20" fmla="*/ 5 w 573"/>
                    <a:gd name="T21" fmla="*/ 12 h 997"/>
                    <a:gd name="T22" fmla="*/ 4 w 573"/>
                    <a:gd name="T23" fmla="*/ 12 h 997"/>
                    <a:gd name="T24" fmla="*/ 4 w 573"/>
                    <a:gd name="T25" fmla="*/ 12 h 997"/>
                    <a:gd name="T26" fmla="*/ 4 w 573"/>
                    <a:gd name="T27" fmla="*/ 12 h 997"/>
                    <a:gd name="T28" fmla="*/ 4 w 573"/>
                    <a:gd name="T29" fmla="*/ 12 h 997"/>
                    <a:gd name="T30" fmla="*/ 4 w 573"/>
                    <a:gd name="T31" fmla="*/ 12 h 997"/>
                    <a:gd name="T32" fmla="*/ 1 w 573"/>
                    <a:gd name="T33" fmla="*/ 11 h 997"/>
                    <a:gd name="T34" fmla="*/ 0 w 573"/>
                    <a:gd name="T35" fmla="*/ 11 h 997"/>
                    <a:gd name="T36" fmla="*/ 0 w 573"/>
                    <a:gd name="T37" fmla="*/ 11 h 997"/>
                    <a:gd name="T38" fmla="*/ 0 w 573"/>
                    <a:gd name="T39" fmla="*/ 11 h 997"/>
                    <a:gd name="T40" fmla="*/ 0 w 573"/>
                    <a:gd name="T41" fmla="*/ 11 h 997"/>
                    <a:gd name="T42" fmla="*/ 0 w 573"/>
                    <a:gd name="T43" fmla="*/ 11 h 997"/>
                    <a:gd name="T44" fmla="*/ 0 w 573"/>
                    <a:gd name="T45" fmla="*/ 10 h 997"/>
                    <a:gd name="T46" fmla="*/ 2 w 573"/>
                    <a:gd name="T47" fmla="*/ 1 h 997"/>
                    <a:gd name="T48" fmla="*/ 2 w 573"/>
                    <a:gd name="T49" fmla="*/ 0 h 997"/>
                    <a:gd name="T50" fmla="*/ 3 w 573"/>
                    <a:gd name="T51" fmla="*/ 0 h 997"/>
                    <a:gd name="T52" fmla="*/ 3 w 573"/>
                    <a:gd name="T53" fmla="*/ 0 h 997"/>
                    <a:gd name="T54" fmla="*/ 3 w 573"/>
                    <a:gd name="T55" fmla="*/ 0 h 997"/>
                    <a:gd name="T56" fmla="*/ 3 w 573"/>
                    <a:gd name="T57" fmla="*/ 0 h 99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573" h="997">
                      <a:moveTo>
                        <a:pt x="265" y="0"/>
                      </a:moveTo>
                      <a:lnTo>
                        <a:pt x="287" y="1"/>
                      </a:lnTo>
                      <a:lnTo>
                        <a:pt x="514" y="56"/>
                      </a:lnTo>
                      <a:lnTo>
                        <a:pt x="533" y="63"/>
                      </a:lnTo>
                      <a:lnTo>
                        <a:pt x="549" y="76"/>
                      </a:lnTo>
                      <a:lnTo>
                        <a:pt x="562" y="91"/>
                      </a:lnTo>
                      <a:lnTo>
                        <a:pt x="569" y="109"/>
                      </a:lnTo>
                      <a:lnTo>
                        <a:pt x="573" y="129"/>
                      </a:lnTo>
                      <a:lnTo>
                        <a:pt x="570" y="149"/>
                      </a:lnTo>
                      <a:lnTo>
                        <a:pt x="380" y="937"/>
                      </a:lnTo>
                      <a:lnTo>
                        <a:pt x="373" y="957"/>
                      </a:lnTo>
                      <a:lnTo>
                        <a:pt x="361" y="974"/>
                      </a:lnTo>
                      <a:lnTo>
                        <a:pt x="345" y="985"/>
                      </a:lnTo>
                      <a:lnTo>
                        <a:pt x="327" y="994"/>
                      </a:lnTo>
                      <a:lnTo>
                        <a:pt x="307" y="997"/>
                      </a:lnTo>
                      <a:lnTo>
                        <a:pt x="287" y="995"/>
                      </a:lnTo>
                      <a:lnTo>
                        <a:pt x="59" y="940"/>
                      </a:lnTo>
                      <a:lnTo>
                        <a:pt x="40" y="932"/>
                      </a:lnTo>
                      <a:lnTo>
                        <a:pt x="23" y="921"/>
                      </a:lnTo>
                      <a:lnTo>
                        <a:pt x="12" y="905"/>
                      </a:lnTo>
                      <a:lnTo>
                        <a:pt x="3" y="887"/>
                      </a:lnTo>
                      <a:lnTo>
                        <a:pt x="0" y="866"/>
                      </a:lnTo>
                      <a:lnTo>
                        <a:pt x="2" y="846"/>
                      </a:lnTo>
                      <a:lnTo>
                        <a:pt x="193" y="58"/>
                      </a:lnTo>
                      <a:lnTo>
                        <a:pt x="201" y="39"/>
                      </a:lnTo>
                      <a:lnTo>
                        <a:pt x="212" y="23"/>
                      </a:lnTo>
                      <a:lnTo>
                        <a:pt x="227" y="10"/>
                      </a:lnTo>
                      <a:lnTo>
                        <a:pt x="245" y="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9" name="Freeform 362">
                  <a:extLst>
                    <a:ext uri="{FF2B5EF4-FFF2-40B4-BE49-F238E27FC236}">
                      <a16:creationId xmlns:a16="http://schemas.microsoft.com/office/drawing/2014/main" id="{D5A9668D-5397-7547-B9DD-772F622D33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1" y="3157"/>
                  <a:ext cx="65" cy="288"/>
                </a:xfrm>
                <a:custGeom>
                  <a:avLst/>
                  <a:gdLst>
                    <a:gd name="T0" fmla="*/ 7 w 580"/>
                    <a:gd name="T1" fmla="*/ 0 h 2595"/>
                    <a:gd name="T2" fmla="*/ 7 w 580"/>
                    <a:gd name="T3" fmla="*/ 0 h 2595"/>
                    <a:gd name="T4" fmla="*/ 7 w 580"/>
                    <a:gd name="T5" fmla="*/ 0 h 2595"/>
                    <a:gd name="T6" fmla="*/ 7 w 580"/>
                    <a:gd name="T7" fmla="*/ 0 h 2595"/>
                    <a:gd name="T8" fmla="*/ 7 w 580"/>
                    <a:gd name="T9" fmla="*/ 1 h 2595"/>
                    <a:gd name="T10" fmla="*/ 7 w 580"/>
                    <a:gd name="T11" fmla="*/ 1 h 2595"/>
                    <a:gd name="T12" fmla="*/ 7 w 580"/>
                    <a:gd name="T13" fmla="*/ 1 h 2595"/>
                    <a:gd name="T14" fmla="*/ 2 w 580"/>
                    <a:gd name="T15" fmla="*/ 31 h 2595"/>
                    <a:gd name="T16" fmla="*/ 1 w 580"/>
                    <a:gd name="T17" fmla="*/ 32 h 2595"/>
                    <a:gd name="T18" fmla="*/ 1 w 580"/>
                    <a:gd name="T19" fmla="*/ 32 h 2595"/>
                    <a:gd name="T20" fmla="*/ 1 w 580"/>
                    <a:gd name="T21" fmla="*/ 32 h 2595"/>
                    <a:gd name="T22" fmla="*/ 1 w 580"/>
                    <a:gd name="T23" fmla="*/ 32 h 2595"/>
                    <a:gd name="T24" fmla="*/ 1 w 580"/>
                    <a:gd name="T25" fmla="*/ 32 h 2595"/>
                    <a:gd name="T26" fmla="*/ 1 w 580"/>
                    <a:gd name="T27" fmla="*/ 32 h 2595"/>
                    <a:gd name="T28" fmla="*/ 0 w 580"/>
                    <a:gd name="T29" fmla="*/ 32 h 2595"/>
                    <a:gd name="T30" fmla="*/ 0 w 580"/>
                    <a:gd name="T31" fmla="*/ 32 h 2595"/>
                    <a:gd name="T32" fmla="*/ 0 w 580"/>
                    <a:gd name="T33" fmla="*/ 31 h 2595"/>
                    <a:gd name="T34" fmla="*/ 0 w 580"/>
                    <a:gd name="T35" fmla="*/ 31 h 2595"/>
                    <a:gd name="T36" fmla="*/ 0 w 580"/>
                    <a:gd name="T37" fmla="*/ 31 h 2595"/>
                    <a:gd name="T38" fmla="*/ 0 w 580"/>
                    <a:gd name="T39" fmla="*/ 31 h 2595"/>
                    <a:gd name="T40" fmla="*/ 0 w 580"/>
                    <a:gd name="T41" fmla="*/ 31 h 2595"/>
                    <a:gd name="T42" fmla="*/ 6 w 580"/>
                    <a:gd name="T43" fmla="*/ 1 h 2595"/>
                    <a:gd name="T44" fmla="*/ 6 w 580"/>
                    <a:gd name="T45" fmla="*/ 0 h 2595"/>
                    <a:gd name="T46" fmla="*/ 6 w 580"/>
                    <a:gd name="T47" fmla="*/ 0 h 2595"/>
                    <a:gd name="T48" fmla="*/ 6 w 580"/>
                    <a:gd name="T49" fmla="*/ 0 h 2595"/>
                    <a:gd name="T50" fmla="*/ 6 w 580"/>
                    <a:gd name="T51" fmla="*/ 0 h 2595"/>
                    <a:gd name="T52" fmla="*/ 7 w 580"/>
                    <a:gd name="T53" fmla="*/ 0 h 25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80" h="2595">
                      <a:moveTo>
                        <a:pt x="519" y="0"/>
                      </a:moveTo>
                      <a:lnTo>
                        <a:pt x="539" y="3"/>
                      </a:lnTo>
                      <a:lnTo>
                        <a:pt x="556" y="12"/>
                      </a:lnTo>
                      <a:lnTo>
                        <a:pt x="569" y="25"/>
                      </a:lnTo>
                      <a:lnTo>
                        <a:pt x="578" y="42"/>
                      </a:lnTo>
                      <a:lnTo>
                        <a:pt x="580" y="61"/>
                      </a:lnTo>
                      <a:lnTo>
                        <a:pt x="580" y="67"/>
                      </a:lnTo>
                      <a:lnTo>
                        <a:pt x="125" y="2541"/>
                      </a:lnTo>
                      <a:lnTo>
                        <a:pt x="120" y="2558"/>
                      </a:lnTo>
                      <a:lnTo>
                        <a:pt x="110" y="2573"/>
                      </a:lnTo>
                      <a:lnTo>
                        <a:pt x="96" y="2584"/>
                      </a:lnTo>
                      <a:lnTo>
                        <a:pt x="80" y="2593"/>
                      </a:lnTo>
                      <a:lnTo>
                        <a:pt x="62" y="2595"/>
                      </a:lnTo>
                      <a:lnTo>
                        <a:pt x="43" y="2592"/>
                      </a:lnTo>
                      <a:lnTo>
                        <a:pt x="25" y="2583"/>
                      </a:lnTo>
                      <a:lnTo>
                        <a:pt x="12" y="2569"/>
                      </a:lnTo>
                      <a:lnTo>
                        <a:pt x="3" y="2553"/>
                      </a:lnTo>
                      <a:lnTo>
                        <a:pt x="0" y="2532"/>
                      </a:lnTo>
                      <a:lnTo>
                        <a:pt x="0" y="2531"/>
                      </a:lnTo>
                      <a:lnTo>
                        <a:pt x="1" y="2530"/>
                      </a:lnTo>
                      <a:lnTo>
                        <a:pt x="1" y="2528"/>
                      </a:lnTo>
                      <a:lnTo>
                        <a:pt x="457" y="54"/>
                      </a:lnTo>
                      <a:lnTo>
                        <a:pt x="463" y="37"/>
                      </a:lnTo>
                      <a:lnTo>
                        <a:pt x="473" y="22"/>
                      </a:lnTo>
                      <a:lnTo>
                        <a:pt x="486" y="11"/>
                      </a:lnTo>
                      <a:lnTo>
                        <a:pt x="501" y="2"/>
                      </a:lnTo>
                      <a:lnTo>
                        <a:pt x="519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50" name="Freeform 363">
                  <a:extLst>
                    <a:ext uri="{FF2B5EF4-FFF2-40B4-BE49-F238E27FC236}">
                      <a16:creationId xmlns:a16="http://schemas.microsoft.com/office/drawing/2014/main" id="{34DC0AA0-A21C-F675-9C34-30018BA4B0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" y="3126"/>
                  <a:ext cx="192" cy="319"/>
                </a:xfrm>
                <a:custGeom>
                  <a:avLst/>
                  <a:gdLst>
                    <a:gd name="T0" fmla="*/ 11 w 1723"/>
                    <a:gd name="T1" fmla="*/ 0 h 2873"/>
                    <a:gd name="T2" fmla="*/ 11 w 1723"/>
                    <a:gd name="T3" fmla="*/ 0 h 2873"/>
                    <a:gd name="T4" fmla="*/ 11 w 1723"/>
                    <a:gd name="T5" fmla="*/ 0 h 2873"/>
                    <a:gd name="T6" fmla="*/ 12 w 1723"/>
                    <a:gd name="T7" fmla="*/ 0 h 2873"/>
                    <a:gd name="T8" fmla="*/ 12 w 1723"/>
                    <a:gd name="T9" fmla="*/ 0 h 2873"/>
                    <a:gd name="T10" fmla="*/ 13 w 1723"/>
                    <a:gd name="T11" fmla="*/ 1 h 2873"/>
                    <a:gd name="T12" fmla="*/ 13 w 1723"/>
                    <a:gd name="T13" fmla="*/ 1 h 2873"/>
                    <a:gd name="T14" fmla="*/ 14 w 1723"/>
                    <a:gd name="T15" fmla="*/ 2 h 2873"/>
                    <a:gd name="T16" fmla="*/ 14 w 1723"/>
                    <a:gd name="T17" fmla="*/ 3 h 2873"/>
                    <a:gd name="T18" fmla="*/ 20 w 1723"/>
                    <a:gd name="T19" fmla="*/ 9 h 2873"/>
                    <a:gd name="T20" fmla="*/ 21 w 1723"/>
                    <a:gd name="T21" fmla="*/ 10 h 2873"/>
                    <a:gd name="T22" fmla="*/ 21 w 1723"/>
                    <a:gd name="T23" fmla="*/ 10 h 2873"/>
                    <a:gd name="T24" fmla="*/ 21 w 1723"/>
                    <a:gd name="T25" fmla="*/ 11 h 2873"/>
                    <a:gd name="T26" fmla="*/ 21 w 1723"/>
                    <a:gd name="T27" fmla="*/ 11 h 2873"/>
                    <a:gd name="T28" fmla="*/ 21 w 1723"/>
                    <a:gd name="T29" fmla="*/ 12 h 2873"/>
                    <a:gd name="T30" fmla="*/ 21 w 1723"/>
                    <a:gd name="T31" fmla="*/ 12 h 2873"/>
                    <a:gd name="T32" fmla="*/ 20 w 1723"/>
                    <a:gd name="T33" fmla="*/ 12 h 2873"/>
                    <a:gd name="T34" fmla="*/ 20 w 1723"/>
                    <a:gd name="T35" fmla="*/ 12 h 2873"/>
                    <a:gd name="T36" fmla="*/ 14 w 1723"/>
                    <a:gd name="T37" fmla="*/ 11 h 2873"/>
                    <a:gd name="T38" fmla="*/ 14 w 1723"/>
                    <a:gd name="T39" fmla="*/ 11 h 2873"/>
                    <a:gd name="T40" fmla="*/ 13 w 1723"/>
                    <a:gd name="T41" fmla="*/ 11 h 2873"/>
                    <a:gd name="T42" fmla="*/ 13 w 1723"/>
                    <a:gd name="T43" fmla="*/ 11 h 2873"/>
                    <a:gd name="T44" fmla="*/ 13 w 1723"/>
                    <a:gd name="T45" fmla="*/ 10 h 2873"/>
                    <a:gd name="T46" fmla="*/ 12 w 1723"/>
                    <a:gd name="T47" fmla="*/ 8 h 2873"/>
                    <a:gd name="T48" fmla="*/ 17 w 1723"/>
                    <a:gd name="T49" fmla="*/ 33 h 2873"/>
                    <a:gd name="T50" fmla="*/ 17 w 1723"/>
                    <a:gd name="T51" fmla="*/ 33 h 2873"/>
                    <a:gd name="T52" fmla="*/ 17 w 1723"/>
                    <a:gd name="T53" fmla="*/ 34 h 2873"/>
                    <a:gd name="T54" fmla="*/ 17 w 1723"/>
                    <a:gd name="T55" fmla="*/ 35 h 2873"/>
                    <a:gd name="T56" fmla="*/ 16 w 1723"/>
                    <a:gd name="T57" fmla="*/ 35 h 2873"/>
                    <a:gd name="T58" fmla="*/ 15 w 1723"/>
                    <a:gd name="T59" fmla="*/ 35 h 2873"/>
                    <a:gd name="T60" fmla="*/ 14 w 1723"/>
                    <a:gd name="T61" fmla="*/ 35 h 2873"/>
                    <a:gd name="T62" fmla="*/ 14 w 1723"/>
                    <a:gd name="T63" fmla="*/ 35 h 2873"/>
                    <a:gd name="T64" fmla="*/ 13 w 1723"/>
                    <a:gd name="T65" fmla="*/ 35 h 2873"/>
                    <a:gd name="T66" fmla="*/ 13 w 1723"/>
                    <a:gd name="T67" fmla="*/ 34 h 2873"/>
                    <a:gd name="T68" fmla="*/ 9 w 1723"/>
                    <a:gd name="T69" fmla="*/ 17 h 2873"/>
                    <a:gd name="T70" fmla="*/ 5 w 1723"/>
                    <a:gd name="T71" fmla="*/ 34 h 2873"/>
                    <a:gd name="T72" fmla="*/ 4 w 1723"/>
                    <a:gd name="T73" fmla="*/ 35 h 2873"/>
                    <a:gd name="T74" fmla="*/ 3 w 1723"/>
                    <a:gd name="T75" fmla="*/ 35 h 2873"/>
                    <a:gd name="T76" fmla="*/ 3 w 1723"/>
                    <a:gd name="T77" fmla="*/ 35 h 2873"/>
                    <a:gd name="T78" fmla="*/ 2 w 1723"/>
                    <a:gd name="T79" fmla="*/ 35 h 2873"/>
                    <a:gd name="T80" fmla="*/ 1 w 1723"/>
                    <a:gd name="T81" fmla="*/ 35 h 2873"/>
                    <a:gd name="T82" fmla="*/ 1 w 1723"/>
                    <a:gd name="T83" fmla="*/ 35 h 2873"/>
                    <a:gd name="T84" fmla="*/ 0 w 1723"/>
                    <a:gd name="T85" fmla="*/ 34 h 2873"/>
                    <a:gd name="T86" fmla="*/ 0 w 1723"/>
                    <a:gd name="T87" fmla="*/ 33 h 2873"/>
                    <a:gd name="T88" fmla="*/ 0 w 1723"/>
                    <a:gd name="T89" fmla="*/ 33 h 2873"/>
                    <a:gd name="T90" fmla="*/ 7 w 1723"/>
                    <a:gd name="T91" fmla="*/ 3 h 2873"/>
                    <a:gd name="T92" fmla="*/ 7 w 1723"/>
                    <a:gd name="T93" fmla="*/ 3 h 2873"/>
                    <a:gd name="T94" fmla="*/ 7 w 1723"/>
                    <a:gd name="T95" fmla="*/ 2 h 2873"/>
                    <a:gd name="T96" fmla="*/ 8 w 1723"/>
                    <a:gd name="T97" fmla="*/ 2 h 2873"/>
                    <a:gd name="T98" fmla="*/ 8 w 1723"/>
                    <a:gd name="T99" fmla="*/ 1 h 2873"/>
                    <a:gd name="T100" fmla="*/ 8 w 1723"/>
                    <a:gd name="T101" fmla="*/ 1 h 2873"/>
                    <a:gd name="T102" fmla="*/ 9 w 1723"/>
                    <a:gd name="T103" fmla="*/ 0 h 2873"/>
                    <a:gd name="T104" fmla="*/ 10 w 1723"/>
                    <a:gd name="T105" fmla="*/ 0 h 2873"/>
                    <a:gd name="T106" fmla="*/ 11 w 1723"/>
                    <a:gd name="T107" fmla="*/ 0 h 28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723" h="2873">
                      <a:moveTo>
                        <a:pt x="858" y="0"/>
                      </a:moveTo>
                      <a:lnTo>
                        <a:pt x="865" y="1"/>
                      </a:lnTo>
                      <a:lnTo>
                        <a:pt x="874" y="1"/>
                      </a:lnTo>
                      <a:lnTo>
                        <a:pt x="886" y="2"/>
                      </a:lnTo>
                      <a:lnTo>
                        <a:pt x="901" y="4"/>
                      </a:lnTo>
                      <a:lnTo>
                        <a:pt x="918" y="7"/>
                      </a:lnTo>
                      <a:lnTo>
                        <a:pt x="936" y="13"/>
                      </a:lnTo>
                      <a:lnTo>
                        <a:pt x="956" y="19"/>
                      </a:lnTo>
                      <a:lnTo>
                        <a:pt x="977" y="28"/>
                      </a:lnTo>
                      <a:lnTo>
                        <a:pt x="998" y="38"/>
                      </a:lnTo>
                      <a:lnTo>
                        <a:pt x="1020" y="51"/>
                      </a:lnTo>
                      <a:lnTo>
                        <a:pt x="1041" y="67"/>
                      </a:lnTo>
                      <a:lnTo>
                        <a:pt x="1061" y="86"/>
                      </a:lnTo>
                      <a:lnTo>
                        <a:pt x="1079" y="108"/>
                      </a:lnTo>
                      <a:lnTo>
                        <a:pt x="1097" y="134"/>
                      </a:lnTo>
                      <a:lnTo>
                        <a:pt x="1112" y="162"/>
                      </a:lnTo>
                      <a:lnTo>
                        <a:pt x="1125" y="196"/>
                      </a:lnTo>
                      <a:lnTo>
                        <a:pt x="1134" y="233"/>
                      </a:lnTo>
                      <a:lnTo>
                        <a:pt x="1240" y="661"/>
                      </a:lnTo>
                      <a:lnTo>
                        <a:pt x="1624" y="758"/>
                      </a:lnTo>
                      <a:lnTo>
                        <a:pt x="1647" y="765"/>
                      </a:lnTo>
                      <a:lnTo>
                        <a:pt x="1668" y="778"/>
                      </a:lnTo>
                      <a:lnTo>
                        <a:pt x="1687" y="794"/>
                      </a:lnTo>
                      <a:lnTo>
                        <a:pt x="1702" y="813"/>
                      </a:lnTo>
                      <a:lnTo>
                        <a:pt x="1714" y="835"/>
                      </a:lnTo>
                      <a:lnTo>
                        <a:pt x="1721" y="859"/>
                      </a:lnTo>
                      <a:lnTo>
                        <a:pt x="1723" y="885"/>
                      </a:lnTo>
                      <a:lnTo>
                        <a:pt x="1721" y="911"/>
                      </a:lnTo>
                      <a:lnTo>
                        <a:pt x="1713" y="936"/>
                      </a:lnTo>
                      <a:lnTo>
                        <a:pt x="1701" y="958"/>
                      </a:lnTo>
                      <a:lnTo>
                        <a:pt x="1685" y="977"/>
                      </a:lnTo>
                      <a:lnTo>
                        <a:pt x="1666" y="993"/>
                      </a:lnTo>
                      <a:lnTo>
                        <a:pt x="1644" y="1005"/>
                      </a:lnTo>
                      <a:lnTo>
                        <a:pt x="1619" y="1012"/>
                      </a:lnTo>
                      <a:lnTo>
                        <a:pt x="1593" y="1014"/>
                      </a:lnTo>
                      <a:lnTo>
                        <a:pt x="1566" y="1012"/>
                      </a:lnTo>
                      <a:lnTo>
                        <a:pt x="1124" y="900"/>
                      </a:lnTo>
                      <a:lnTo>
                        <a:pt x="1122" y="900"/>
                      </a:lnTo>
                      <a:lnTo>
                        <a:pt x="1115" y="899"/>
                      </a:lnTo>
                      <a:lnTo>
                        <a:pt x="1107" y="897"/>
                      </a:lnTo>
                      <a:lnTo>
                        <a:pt x="1096" y="892"/>
                      </a:lnTo>
                      <a:lnTo>
                        <a:pt x="1083" y="886"/>
                      </a:lnTo>
                      <a:lnTo>
                        <a:pt x="1069" y="877"/>
                      </a:lnTo>
                      <a:lnTo>
                        <a:pt x="1057" y="866"/>
                      </a:lnTo>
                      <a:lnTo>
                        <a:pt x="1044" y="851"/>
                      </a:lnTo>
                      <a:lnTo>
                        <a:pt x="1032" y="833"/>
                      </a:lnTo>
                      <a:lnTo>
                        <a:pt x="1024" y="811"/>
                      </a:lnTo>
                      <a:lnTo>
                        <a:pt x="995" y="686"/>
                      </a:lnTo>
                      <a:lnTo>
                        <a:pt x="959" y="845"/>
                      </a:lnTo>
                      <a:lnTo>
                        <a:pt x="1389" y="2640"/>
                      </a:lnTo>
                      <a:lnTo>
                        <a:pt x="1392" y="2661"/>
                      </a:lnTo>
                      <a:lnTo>
                        <a:pt x="1393" y="2682"/>
                      </a:lnTo>
                      <a:lnTo>
                        <a:pt x="1390" y="2716"/>
                      </a:lnTo>
                      <a:lnTo>
                        <a:pt x="1382" y="2749"/>
                      </a:lnTo>
                      <a:lnTo>
                        <a:pt x="1368" y="2779"/>
                      </a:lnTo>
                      <a:lnTo>
                        <a:pt x="1349" y="2805"/>
                      </a:lnTo>
                      <a:lnTo>
                        <a:pt x="1325" y="2828"/>
                      </a:lnTo>
                      <a:lnTo>
                        <a:pt x="1299" y="2846"/>
                      </a:lnTo>
                      <a:lnTo>
                        <a:pt x="1269" y="2861"/>
                      </a:lnTo>
                      <a:lnTo>
                        <a:pt x="1236" y="2870"/>
                      </a:lnTo>
                      <a:lnTo>
                        <a:pt x="1202" y="2873"/>
                      </a:lnTo>
                      <a:lnTo>
                        <a:pt x="1169" y="2870"/>
                      </a:lnTo>
                      <a:lnTo>
                        <a:pt x="1138" y="2862"/>
                      </a:lnTo>
                      <a:lnTo>
                        <a:pt x="1110" y="2850"/>
                      </a:lnTo>
                      <a:lnTo>
                        <a:pt x="1083" y="2832"/>
                      </a:lnTo>
                      <a:lnTo>
                        <a:pt x="1061" y="2810"/>
                      </a:lnTo>
                      <a:lnTo>
                        <a:pt x="1042" y="2786"/>
                      </a:lnTo>
                      <a:lnTo>
                        <a:pt x="1027" y="2758"/>
                      </a:lnTo>
                      <a:lnTo>
                        <a:pt x="1017" y="2729"/>
                      </a:lnTo>
                      <a:lnTo>
                        <a:pt x="704" y="1377"/>
                      </a:lnTo>
                      <a:lnTo>
                        <a:pt x="375" y="2736"/>
                      </a:lnTo>
                      <a:lnTo>
                        <a:pt x="365" y="2765"/>
                      </a:lnTo>
                      <a:lnTo>
                        <a:pt x="349" y="2791"/>
                      </a:lnTo>
                      <a:lnTo>
                        <a:pt x="330" y="2815"/>
                      </a:lnTo>
                      <a:lnTo>
                        <a:pt x="307" y="2834"/>
                      </a:lnTo>
                      <a:lnTo>
                        <a:pt x="282" y="2851"/>
                      </a:lnTo>
                      <a:lnTo>
                        <a:pt x="254" y="2862"/>
                      </a:lnTo>
                      <a:lnTo>
                        <a:pt x="223" y="2870"/>
                      </a:lnTo>
                      <a:lnTo>
                        <a:pt x="193" y="2873"/>
                      </a:lnTo>
                      <a:lnTo>
                        <a:pt x="158" y="2870"/>
                      </a:lnTo>
                      <a:lnTo>
                        <a:pt x="125" y="2861"/>
                      </a:lnTo>
                      <a:lnTo>
                        <a:pt x="95" y="2846"/>
                      </a:lnTo>
                      <a:lnTo>
                        <a:pt x="68" y="2828"/>
                      </a:lnTo>
                      <a:lnTo>
                        <a:pt x="46" y="2805"/>
                      </a:lnTo>
                      <a:lnTo>
                        <a:pt x="27" y="2779"/>
                      </a:lnTo>
                      <a:lnTo>
                        <a:pt x="13" y="2749"/>
                      </a:lnTo>
                      <a:lnTo>
                        <a:pt x="4" y="2716"/>
                      </a:lnTo>
                      <a:lnTo>
                        <a:pt x="0" y="2682"/>
                      </a:lnTo>
                      <a:lnTo>
                        <a:pt x="1" y="2663"/>
                      </a:lnTo>
                      <a:lnTo>
                        <a:pt x="4" y="2644"/>
                      </a:lnTo>
                      <a:lnTo>
                        <a:pt x="579" y="228"/>
                      </a:lnTo>
                      <a:lnTo>
                        <a:pt x="580" y="225"/>
                      </a:lnTo>
                      <a:lnTo>
                        <a:pt x="582" y="219"/>
                      </a:lnTo>
                      <a:lnTo>
                        <a:pt x="585" y="209"/>
                      </a:lnTo>
                      <a:lnTo>
                        <a:pt x="590" y="195"/>
                      </a:lnTo>
                      <a:lnTo>
                        <a:pt x="596" y="179"/>
                      </a:lnTo>
                      <a:lnTo>
                        <a:pt x="604" y="161"/>
                      </a:lnTo>
                      <a:lnTo>
                        <a:pt x="615" y="142"/>
                      </a:lnTo>
                      <a:lnTo>
                        <a:pt x="628" y="122"/>
                      </a:lnTo>
                      <a:lnTo>
                        <a:pt x="643" y="102"/>
                      </a:lnTo>
                      <a:lnTo>
                        <a:pt x="660" y="82"/>
                      </a:lnTo>
                      <a:lnTo>
                        <a:pt x="679" y="63"/>
                      </a:lnTo>
                      <a:lnTo>
                        <a:pt x="701" y="46"/>
                      </a:lnTo>
                      <a:lnTo>
                        <a:pt x="727" y="30"/>
                      </a:lnTo>
                      <a:lnTo>
                        <a:pt x="754" y="17"/>
                      </a:lnTo>
                      <a:lnTo>
                        <a:pt x="785" y="7"/>
                      </a:lnTo>
                      <a:lnTo>
                        <a:pt x="819" y="2"/>
                      </a:lnTo>
                      <a:lnTo>
                        <a:pt x="856" y="0"/>
                      </a:lnTo>
                      <a:lnTo>
                        <a:pt x="858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8719520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9DFAD3FA-1FDC-E3EA-8648-BE942588AABA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 anchor="t"/>
          <a:lstStyle/>
          <a:p>
            <a:r>
              <a:rPr lang="pl-PL" dirty="0"/>
              <a:t>Struktura ruchu przyjazdowego krajowych turystów zewnętrznych </a:t>
            </a:r>
            <a:endParaRPr lang="en-US" dirty="0"/>
          </a:p>
        </p:txBody>
      </p:sp>
      <p:sp>
        <p:nvSpPr>
          <p:cNvPr id="17" name="Prostokąt zaokrąglony 16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19" name="Wykres 18"/>
          <p:cNvGraphicFramePr/>
          <p:nvPr>
            <p:extLst>
              <p:ext uri="{D42A27DB-BD31-4B8C-83A1-F6EECF244321}">
                <p14:modId xmlns:p14="http://schemas.microsoft.com/office/powerpoint/2010/main" val="3147830036"/>
              </p:ext>
            </p:extLst>
          </p:nvPr>
        </p:nvGraphicFramePr>
        <p:xfrm>
          <a:off x="360363" y="1619250"/>
          <a:ext cx="5579171" cy="39544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0" name="Prostokąt 19"/>
          <p:cNvSpPr/>
          <p:nvPr/>
        </p:nvSpPr>
        <p:spPr>
          <a:xfrm>
            <a:off x="6323881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Wielkość miejscowości:</a:t>
            </a:r>
          </a:p>
        </p:txBody>
      </p:sp>
      <p:sp>
        <p:nvSpPr>
          <p:cNvPr id="29" name="Prostokąt 28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</a:t>
            </a:r>
          </a:p>
        </p:txBody>
      </p:sp>
      <p:sp>
        <p:nvSpPr>
          <p:cNvPr id="18" name="Prostokąt zaokrąglony 17"/>
          <p:cNvSpPr/>
          <p:nvPr/>
        </p:nvSpPr>
        <p:spPr>
          <a:xfrm>
            <a:off x="6249387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60" name="Prostokąt 59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2025</a:t>
            </a:r>
          </a:p>
        </p:txBody>
      </p:sp>
      <p:graphicFrame>
        <p:nvGraphicFramePr>
          <p:cNvPr id="61" name="Symbol zastępczy zawartości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7817784"/>
              </p:ext>
            </p:extLst>
          </p:nvPr>
        </p:nvGraphicFramePr>
        <p:xfrm>
          <a:off x="6609128" y="1074322"/>
          <a:ext cx="5015748" cy="44993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65" name="Symbol zastępczy zawartości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12483160"/>
              </p:ext>
            </p:extLst>
          </p:nvPr>
        </p:nvGraphicFramePr>
        <p:xfrm>
          <a:off x="310618" y="1703580"/>
          <a:ext cx="1489646" cy="35351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7" name="Prostokąt 66"/>
          <p:cNvSpPr/>
          <p:nvPr/>
        </p:nvSpPr>
        <p:spPr>
          <a:xfrm>
            <a:off x="5161324" y="6138704"/>
            <a:ext cx="637980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Podstawa: </a:t>
            </a:r>
            <a:r>
              <a:rPr lang="pl-PL" sz="1000" dirty="0"/>
              <a:t>Respondenci spoza województwa śląskiego odwiedzający województwo śląskie, 2025: N=92</a:t>
            </a:r>
          </a:p>
        </p:txBody>
      </p:sp>
      <p:grpSp>
        <p:nvGrpSpPr>
          <p:cNvPr id="43" name="Grupa 42">
            <a:extLst>
              <a:ext uri="{FF2B5EF4-FFF2-40B4-BE49-F238E27FC236}">
                <a16:creationId xmlns:a16="http://schemas.microsoft.com/office/drawing/2014/main" id="{3DFBB504-EF86-2B6E-5F99-D44EB67D9ECC}"/>
              </a:ext>
            </a:extLst>
          </p:cNvPr>
          <p:cNvGrpSpPr/>
          <p:nvPr/>
        </p:nvGrpSpPr>
        <p:grpSpPr>
          <a:xfrm>
            <a:off x="284669" y="897158"/>
            <a:ext cx="846000" cy="846000"/>
            <a:chOff x="284669" y="897158"/>
            <a:chExt cx="846000" cy="846000"/>
          </a:xfrm>
        </p:grpSpPr>
        <p:sp>
          <p:nvSpPr>
            <p:cNvPr id="44" name="Elipsa 6">
              <a:extLst>
                <a:ext uri="{FF2B5EF4-FFF2-40B4-BE49-F238E27FC236}">
                  <a16:creationId xmlns:a16="http://schemas.microsoft.com/office/drawing/2014/main" id="{3AD79690-F4B9-EEB1-ED5D-920DC2FF8E87}"/>
                </a:ext>
              </a:extLst>
            </p:cNvPr>
            <p:cNvSpPr/>
            <p:nvPr/>
          </p:nvSpPr>
          <p:spPr>
            <a:xfrm>
              <a:off x="284669" y="897158"/>
              <a:ext cx="846000" cy="8460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l-PL" sz="1600" dirty="0"/>
            </a:p>
          </p:txBody>
        </p:sp>
        <p:grpSp>
          <p:nvGrpSpPr>
            <p:cNvPr id="45" name="Grupa 44">
              <a:extLst>
                <a:ext uri="{FF2B5EF4-FFF2-40B4-BE49-F238E27FC236}">
                  <a16:creationId xmlns:a16="http://schemas.microsoft.com/office/drawing/2014/main" id="{BB4CF048-D3B9-4282-70DD-BB6B72BB5B8B}"/>
                </a:ext>
              </a:extLst>
            </p:cNvPr>
            <p:cNvGrpSpPr/>
            <p:nvPr/>
          </p:nvGrpSpPr>
          <p:grpSpPr>
            <a:xfrm>
              <a:off x="417232" y="1055862"/>
              <a:ext cx="583522" cy="542879"/>
              <a:chOff x="7869644" y="4336118"/>
              <a:chExt cx="583522" cy="542879"/>
            </a:xfrm>
            <a:solidFill>
              <a:schemeClr val="accent4">
                <a:lumMod val="75000"/>
              </a:schemeClr>
            </a:solidFill>
          </p:grpSpPr>
          <p:grpSp>
            <p:nvGrpSpPr>
              <p:cNvPr id="46" name="Grupa 45">
                <a:extLst>
                  <a:ext uri="{FF2B5EF4-FFF2-40B4-BE49-F238E27FC236}">
                    <a16:creationId xmlns:a16="http://schemas.microsoft.com/office/drawing/2014/main" id="{835AC404-11B9-8DF8-93E9-1DD5908C945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869644" y="4336118"/>
                <a:ext cx="478379" cy="439851"/>
                <a:chOff x="0" y="0"/>
                <a:chExt cx="7381876" cy="6858000"/>
              </a:xfrm>
              <a:grpFill/>
            </p:grpSpPr>
            <p:sp>
              <p:nvSpPr>
                <p:cNvPr id="52" name="Freeform 5">
                  <a:extLst>
                    <a:ext uri="{FF2B5EF4-FFF2-40B4-BE49-F238E27FC236}">
                      <a16:creationId xmlns:a16="http://schemas.microsoft.com/office/drawing/2014/main" id="{1CAAEA68-2C8E-E0A3-F0AF-EF4D46DF5F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325" y="1638300"/>
                  <a:ext cx="2779713" cy="2833688"/>
                </a:xfrm>
                <a:custGeom>
                  <a:avLst/>
                  <a:gdLst>
                    <a:gd name="T0" fmla="*/ 1622 w 1751"/>
                    <a:gd name="T1" fmla="*/ 809 h 1785"/>
                    <a:gd name="T2" fmla="*/ 1459 w 1751"/>
                    <a:gd name="T3" fmla="*/ 719 h 1785"/>
                    <a:gd name="T4" fmla="*/ 1429 w 1751"/>
                    <a:gd name="T5" fmla="*/ 640 h 1785"/>
                    <a:gd name="T6" fmla="*/ 1447 w 1751"/>
                    <a:gd name="T7" fmla="*/ 552 h 1785"/>
                    <a:gd name="T8" fmla="*/ 1381 w 1751"/>
                    <a:gd name="T9" fmla="*/ 503 h 1785"/>
                    <a:gd name="T10" fmla="*/ 1322 w 1751"/>
                    <a:gd name="T11" fmla="*/ 463 h 1785"/>
                    <a:gd name="T12" fmla="*/ 1185 w 1751"/>
                    <a:gd name="T13" fmla="*/ 395 h 1785"/>
                    <a:gd name="T14" fmla="*/ 1099 w 1751"/>
                    <a:gd name="T15" fmla="*/ 262 h 1785"/>
                    <a:gd name="T16" fmla="*/ 1049 w 1751"/>
                    <a:gd name="T17" fmla="*/ 207 h 1785"/>
                    <a:gd name="T18" fmla="*/ 1016 w 1751"/>
                    <a:gd name="T19" fmla="*/ 42 h 1785"/>
                    <a:gd name="T20" fmla="*/ 831 w 1751"/>
                    <a:gd name="T21" fmla="*/ 59 h 1785"/>
                    <a:gd name="T22" fmla="*/ 666 w 1751"/>
                    <a:gd name="T23" fmla="*/ 113 h 1785"/>
                    <a:gd name="T24" fmla="*/ 618 w 1751"/>
                    <a:gd name="T25" fmla="*/ 157 h 1785"/>
                    <a:gd name="T26" fmla="*/ 560 w 1751"/>
                    <a:gd name="T27" fmla="*/ 163 h 1785"/>
                    <a:gd name="T28" fmla="*/ 513 w 1751"/>
                    <a:gd name="T29" fmla="*/ 183 h 1785"/>
                    <a:gd name="T30" fmla="*/ 463 w 1751"/>
                    <a:gd name="T31" fmla="*/ 246 h 1785"/>
                    <a:gd name="T32" fmla="*/ 298 w 1751"/>
                    <a:gd name="T33" fmla="*/ 242 h 1785"/>
                    <a:gd name="T34" fmla="*/ 213 w 1751"/>
                    <a:gd name="T35" fmla="*/ 236 h 1785"/>
                    <a:gd name="T36" fmla="*/ 181 w 1751"/>
                    <a:gd name="T37" fmla="*/ 278 h 1785"/>
                    <a:gd name="T38" fmla="*/ 185 w 1751"/>
                    <a:gd name="T39" fmla="*/ 342 h 1785"/>
                    <a:gd name="T40" fmla="*/ 81 w 1751"/>
                    <a:gd name="T41" fmla="*/ 433 h 1785"/>
                    <a:gd name="T42" fmla="*/ 83 w 1751"/>
                    <a:gd name="T43" fmla="*/ 489 h 1785"/>
                    <a:gd name="T44" fmla="*/ 101 w 1751"/>
                    <a:gd name="T45" fmla="*/ 543 h 1785"/>
                    <a:gd name="T46" fmla="*/ 34 w 1751"/>
                    <a:gd name="T47" fmla="*/ 620 h 1785"/>
                    <a:gd name="T48" fmla="*/ 44 w 1751"/>
                    <a:gd name="T49" fmla="*/ 702 h 1785"/>
                    <a:gd name="T50" fmla="*/ 0 w 1751"/>
                    <a:gd name="T51" fmla="*/ 801 h 1785"/>
                    <a:gd name="T52" fmla="*/ 40 w 1751"/>
                    <a:gd name="T53" fmla="*/ 827 h 1785"/>
                    <a:gd name="T54" fmla="*/ 141 w 1751"/>
                    <a:gd name="T55" fmla="*/ 853 h 1785"/>
                    <a:gd name="T56" fmla="*/ 280 w 1751"/>
                    <a:gd name="T57" fmla="*/ 843 h 1785"/>
                    <a:gd name="T58" fmla="*/ 362 w 1751"/>
                    <a:gd name="T59" fmla="*/ 896 h 1785"/>
                    <a:gd name="T60" fmla="*/ 421 w 1751"/>
                    <a:gd name="T61" fmla="*/ 972 h 1785"/>
                    <a:gd name="T62" fmla="*/ 461 w 1751"/>
                    <a:gd name="T63" fmla="*/ 1091 h 1785"/>
                    <a:gd name="T64" fmla="*/ 483 w 1751"/>
                    <a:gd name="T65" fmla="*/ 1111 h 1785"/>
                    <a:gd name="T66" fmla="*/ 586 w 1751"/>
                    <a:gd name="T67" fmla="*/ 1115 h 1785"/>
                    <a:gd name="T68" fmla="*/ 630 w 1751"/>
                    <a:gd name="T69" fmla="*/ 1133 h 1785"/>
                    <a:gd name="T70" fmla="*/ 670 w 1751"/>
                    <a:gd name="T71" fmla="*/ 1195 h 1785"/>
                    <a:gd name="T72" fmla="*/ 684 w 1751"/>
                    <a:gd name="T73" fmla="*/ 1286 h 1785"/>
                    <a:gd name="T74" fmla="*/ 636 w 1751"/>
                    <a:gd name="T75" fmla="*/ 1342 h 1785"/>
                    <a:gd name="T76" fmla="*/ 574 w 1751"/>
                    <a:gd name="T77" fmla="*/ 1374 h 1785"/>
                    <a:gd name="T78" fmla="*/ 618 w 1751"/>
                    <a:gd name="T79" fmla="*/ 1471 h 1785"/>
                    <a:gd name="T80" fmla="*/ 594 w 1751"/>
                    <a:gd name="T81" fmla="*/ 1537 h 1785"/>
                    <a:gd name="T82" fmla="*/ 620 w 1751"/>
                    <a:gd name="T83" fmla="*/ 1598 h 1785"/>
                    <a:gd name="T84" fmla="*/ 753 w 1751"/>
                    <a:gd name="T85" fmla="*/ 1692 h 1785"/>
                    <a:gd name="T86" fmla="*/ 825 w 1751"/>
                    <a:gd name="T87" fmla="*/ 1692 h 1785"/>
                    <a:gd name="T88" fmla="*/ 914 w 1751"/>
                    <a:gd name="T89" fmla="*/ 1733 h 1785"/>
                    <a:gd name="T90" fmla="*/ 1034 w 1751"/>
                    <a:gd name="T91" fmla="*/ 1781 h 1785"/>
                    <a:gd name="T92" fmla="*/ 1125 w 1751"/>
                    <a:gd name="T93" fmla="*/ 1751 h 1785"/>
                    <a:gd name="T94" fmla="*/ 1167 w 1751"/>
                    <a:gd name="T95" fmla="*/ 1684 h 1785"/>
                    <a:gd name="T96" fmla="*/ 1177 w 1751"/>
                    <a:gd name="T97" fmla="*/ 1562 h 1785"/>
                    <a:gd name="T98" fmla="*/ 1105 w 1751"/>
                    <a:gd name="T99" fmla="*/ 1405 h 1785"/>
                    <a:gd name="T100" fmla="*/ 1089 w 1751"/>
                    <a:gd name="T101" fmla="*/ 1368 h 1785"/>
                    <a:gd name="T102" fmla="*/ 1105 w 1751"/>
                    <a:gd name="T103" fmla="*/ 1332 h 1785"/>
                    <a:gd name="T104" fmla="*/ 1167 w 1751"/>
                    <a:gd name="T105" fmla="*/ 1302 h 1785"/>
                    <a:gd name="T106" fmla="*/ 1189 w 1751"/>
                    <a:gd name="T107" fmla="*/ 1214 h 1785"/>
                    <a:gd name="T108" fmla="*/ 1209 w 1751"/>
                    <a:gd name="T109" fmla="*/ 1103 h 1785"/>
                    <a:gd name="T110" fmla="*/ 1205 w 1751"/>
                    <a:gd name="T111" fmla="*/ 1053 h 1785"/>
                    <a:gd name="T112" fmla="*/ 1387 w 1751"/>
                    <a:gd name="T113" fmla="*/ 1006 h 1785"/>
                    <a:gd name="T114" fmla="*/ 1519 w 1751"/>
                    <a:gd name="T115" fmla="*/ 978 h 1785"/>
                    <a:gd name="T116" fmla="*/ 1550 w 1751"/>
                    <a:gd name="T117" fmla="*/ 942 h 1785"/>
                    <a:gd name="T118" fmla="*/ 1594 w 1751"/>
                    <a:gd name="T119" fmla="*/ 942 h 1785"/>
                    <a:gd name="T120" fmla="*/ 1656 w 1751"/>
                    <a:gd name="T121" fmla="*/ 948 h 1785"/>
                    <a:gd name="T122" fmla="*/ 1741 w 1751"/>
                    <a:gd name="T123" fmla="*/ 841 h 1785"/>
                    <a:gd name="T124" fmla="*/ 1698 w 1751"/>
                    <a:gd name="T125" fmla="*/ 817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751" h="1785">
                      <a:moveTo>
                        <a:pt x="1698" y="817"/>
                      </a:moveTo>
                      <a:lnTo>
                        <a:pt x="1698" y="817"/>
                      </a:lnTo>
                      <a:lnTo>
                        <a:pt x="1698" y="817"/>
                      </a:lnTo>
                      <a:lnTo>
                        <a:pt x="1690" y="817"/>
                      </a:lnTo>
                      <a:lnTo>
                        <a:pt x="1690" y="817"/>
                      </a:lnTo>
                      <a:lnTo>
                        <a:pt x="1654" y="815"/>
                      </a:lnTo>
                      <a:lnTo>
                        <a:pt x="1622" y="809"/>
                      </a:lnTo>
                      <a:lnTo>
                        <a:pt x="1590" y="799"/>
                      </a:lnTo>
                      <a:lnTo>
                        <a:pt x="1562" y="787"/>
                      </a:lnTo>
                      <a:lnTo>
                        <a:pt x="1535" y="773"/>
                      </a:lnTo>
                      <a:lnTo>
                        <a:pt x="1509" y="755"/>
                      </a:lnTo>
                      <a:lnTo>
                        <a:pt x="1483" y="737"/>
                      </a:lnTo>
                      <a:lnTo>
                        <a:pt x="1459" y="719"/>
                      </a:lnTo>
                      <a:lnTo>
                        <a:pt x="1459" y="719"/>
                      </a:lnTo>
                      <a:lnTo>
                        <a:pt x="1449" y="708"/>
                      </a:lnTo>
                      <a:lnTo>
                        <a:pt x="1439" y="698"/>
                      </a:lnTo>
                      <a:lnTo>
                        <a:pt x="1433" y="686"/>
                      </a:lnTo>
                      <a:lnTo>
                        <a:pt x="1429" y="676"/>
                      </a:lnTo>
                      <a:lnTo>
                        <a:pt x="1427" y="666"/>
                      </a:lnTo>
                      <a:lnTo>
                        <a:pt x="1427" y="656"/>
                      </a:lnTo>
                      <a:lnTo>
                        <a:pt x="1429" y="640"/>
                      </a:lnTo>
                      <a:lnTo>
                        <a:pt x="1429" y="640"/>
                      </a:lnTo>
                      <a:lnTo>
                        <a:pt x="1433" y="626"/>
                      </a:lnTo>
                      <a:lnTo>
                        <a:pt x="1439" y="614"/>
                      </a:lnTo>
                      <a:lnTo>
                        <a:pt x="1451" y="592"/>
                      </a:lnTo>
                      <a:lnTo>
                        <a:pt x="1451" y="592"/>
                      </a:lnTo>
                      <a:lnTo>
                        <a:pt x="1447" y="552"/>
                      </a:lnTo>
                      <a:lnTo>
                        <a:pt x="1447" y="552"/>
                      </a:lnTo>
                      <a:lnTo>
                        <a:pt x="1429" y="519"/>
                      </a:lnTo>
                      <a:lnTo>
                        <a:pt x="1429" y="519"/>
                      </a:lnTo>
                      <a:lnTo>
                        <a:pt x="1423" y="509"/>
                      </a:lnTo>
                      <a:lnTo>
                        <a:pt x="1423" y="509"/>
                      </a:lnTo>
                      <a:lnTo>
                        <a:pt x="1403" y="507"/>
                      </a:lnTo>
                      <a:lnTo>
                        <a:pt x="1393" y="505"/>
                      </a:lnTo>
                      <a:lnTo>
                        <a:pt x="1381" y="503"/>
                      </a:lnTo>
                      <a:lnTo>
                        <a:pt x="1370" y="497"/>
                      </a:lnTo>
                      <a:lnTo>
                        <a:pt x="1358" y="491"/>
                      </a:lnTo>
                      <a:lnTo>
                        <a:pt x="1348" y="483"/>
                      </a:lnTo>
                      <a:lnTo>
                        <a:pt x="1338" y="471"/>
                      </a:lnTo>
                      <a:lnTo>
                        <a:pt x="1338" y="471"/>
                      </a:lnTo>
                      <a:lnTo>
                        <a:pt x="1322" y="463"/>
                      </a:lnTo>
                      <a:lnTo>
                        <a:pt x="1322" y="463"/>
                      </a:lnTo>
                      <a:lnTo>
                        <a:pt x="1302" y="461"/>
                      </a:lnTo>
                      <a:lnTo>
                        <a:pt x="1302" y="461"/>
                      </a:lnTo>
                      <a:lnTo>
                        <a:pt x="1274" y="455"/>
                      </a:lnTo>
                      <a:lnTo>
                        <a:pt x="1250" y="445"/>
                      </a:lnTo>
                      <a:lnTo>
                        <a:pt x="1226" y="431"/>
                      </a:lnTo>
                      <a:lnTo>
                        <a:pt x="1205" y="415"/>
                      </a:lnTo>
                      <a:lnTo>
                        <a:pt x="1185" y="395"/>
                      </a:lnTo>
                      <a:lnTo>
                        <a:pt x="1167" y="372"/>
                      </a:lnTo>
                      <a:lnTo>
                        <a:pt x="1151" y="346"/>
                      </a:lnTo>
                      <a:lnTo>
                        <a:pt x="1139" y="316"/>
                      </a:lnTo>
                      <a:lnTo>
                        <a:pt x="1139" y="316"/>
                      </a:lnTo>
                      <a:lnTo>
                        <a:pt x="1133" y="304"/>
                      </a:lnTo>
                      <a:lnTo>
                        <a:pt x="1123" y="290"/>
                      </a:lnTo>
                      <a:lnTo>
                        <a:pt x="1099" y="262"/>
                      </a:lnTo>
                      <a:lnTo>
                        <a:pt x="1099" y="262"/>
                      </a:lnTo>
                      <a:lnTo>
                        <a:pt x="1083" y="246"/>
                      </a:lnTo>
                      <a:lnTo>
                        <a:pt x="1069" y="228"/>
                      </a:lnTo>
                      <a:lnTo>
                        <a:pt x="1069" y="228"/>
                      </a:lnTo>
                      <a:lnTo>
                        <a:pt x="1059" y="218"/>
                      </a:lnTo>
                      <a:lnTo>
                        <a:pt x="1059" y="218"/>
                      </a:lnTo>
                      <a:lnTo>
                        <a:pt x="1049" y="207"/>
                      </a:lnTo>
                      <a:lnTo>
                        <a:pt x="1040" y="195"/>
                      </a:lnTo>
                      <a:lnTo>
                        <a:pt x="1032" y="179"/>
                      </a:lnTo>
                      <a:lnTo>
                        <a:pt x="1028" y="161"/>
                      </a:lnTo>
                      <a:lnTo>
                        <a:pt x="1028" y="161"/>
                      </a:lnTo>
                      <a:lnTo>
                        <a:pt x="1022" y="123"/>
                      </a:lnTo>
                      <a:lnTo>
                        <a:pt x="1018" y="83"/>
                      </a:lnTo>
                      <a:lnTo>
                        <a:pt x="1016" y="42"/>
                      </a:lnTo>
                      <a:lnTo>
                        <a:pt x="1016" y="0"/>
                      </a:lnTo>
                      <a:lnTo>
                        <a:pt x="1016" y="0"/>
                      </a:lnTo>
                      <a:lnTo>
                        <a:pt x="942" y="20"/>
                      </a:lnTo>
                      <a:lnTo>
                        <a:pt x="942" y="20"/>
                      </a:lnTo>
                      <a:lnTo>
                        <a:pt x="886" y="40"/>
                      </a:lnTo>
                      <a:lnTo>
                        <a:pt x="831" y="59"/>
                      </a:lnTo>
                      <a:lnTo>
                        <a:pt x="831" y="59"/>
                      </a:lnTo>
                      <a:lnTo>
                        <a:pt x="777" y="77"/>
                      </a:lnTo>
                      <a:lnTo>
                        <a:pt x="721" y="95"/>
                      </a:lnTo>
                      <a:lnTo>
                        <a:pt x="721" y="95"/>
                      </a:lnTo>
                      <a:lnTo>
                        <a:pt x="706" y="99"/>
                      </a:lnTo>
                      <a:lnTo>
                        <a:pt x="706" y="99"/>
                      </a:lnTo>
                      <a:lnTo>
                        <a:pt x="684" y="107"/>
                      </a:lnTo>
                      <a:lnTo>
                        <a:pt x="666" y="113"/>
                      </a:lnTo>
                      <a:lnTo>
                        <a:pt x="652" y="123"/>
                      </a:lnTo>
                      <a:lnTo>
                        <a:pt x="646" y="129"/>
                      </a:lnTo>
                      <a:lnTo>
                        <a:pt x="642" y="137"/>
                      </a:lnTo>
                      <a:lnTo>
                        <a:pt x="642" y="137"/>
                      </a:lnTo>
                      <a:lnTo>
                        <a:pt x="634" y="145"/>
                      </a:lnTo>
                      <a:lnTo>
                        <a:pt x="626" y="151"/>
                      </a:lnTo>
                      <a:lnTo>
                        <a:pt x="618" y="157"/>
                      </a:lnTo>
                      <a:lnTo>
                        <a:pt x="608" y="159"/>
                      </a:lnTo>
                      <a:lnTo>
                        <a:pt x="590" y="163"/>
                      </a:lnTo>
                      <a:lnTo>
                        <a:pt x="574" y="163"/>
                      </a:lnTo>
                      <a:lnTo>
                        <a:pt x="574" y="163"/>
                      </a:lnTo>
                      <a:lnTo>
                        <a:pt x="566" y="163"/>
                      </a:lnTo>
                      <a:lnTo>
                        <a:pt x="566" y="163"/>
                      </a:lnTo>
                      <a:lnTo>
                        <a:pt x="560" y="163"/>
                      </a:lnTo>
                      <a:lnTo>
                        <a:pt x="560" y="163"/>
                      </a:lnTo>
                      <a:lnTo>
                        <a:pt x="547" y="163"/>
                      </a:lnTo>
                      <a:lnTo>
                        <a:pt x="537" y="165"/>
                      </a:lnTo>
                      <a:lnTo>
                        <a:pt x="527" y="169"/>
                      </a:lnTo>
                      <a:lnTo>
                        <a:pt x="521" y="173"/>
                      </a:lnTo>
                      <a:lnTo>
                        <a:pt x="515" y="177"/>
                      </a:lnTo>
                      <a:lnTo>
                        <a:pt x="513" y="183"/>
                      </a:lnTo>
                      <a:lnTo>
                        <a:pt x="507" y="195"/>
                      </a:lnTo>
                      <a:lnTo>
                        <a:pt x="507" y="195"/>
                      </a:lnTo>
                      <a:lnTo>
                        <a:pt x="501" y="209"/>
                      </a:lnTo>
                      <a:lnTo>
                        <a:pt x="493" y="220"/>
                      </a:lnTo>
                      <a:lnTo>
                        <a:pt x="485" y="230"/>
                      </a:lnTo>
                      <a:lnTo>
                        <a:pt x="475" y="240"/>
                      </a:lnTo>
                      <a:lnTo>
                        <a:pt x="463" y="246"/>
                      </a:lnTo>
                      <a:lnTo>
                        <a:pt x="451" y="252"/>
                      </a:lnTo>
                      <a:lnTo>
                        <a:pt x="435" y="254"/>
                      </a:lnTo>
                      <a:lnTo>
                        <a:pt x="421" y="256"/>
                      </a:lnTo>
                      <a:lnTo>
                        <a:pt x="421" y="256"/>
                      </a:lnTo>
                      <a:lnTo>
                        <a:pt x="397" y="254"/>
                      </a:lnTo>
                      <a:lnTo>
                        <a:pt x="397" y="254"/>
                      </a:lnTo>
                      <a:lnTo>
                        <a:pt x="298" y="242"/>
                      </a:lnTo>
                      <a:lnTo>
                        <a:pt x="298" y="242"/>
                      </a:lnTo>
                      <a:lnTo>
                        <a:pt x="256" y="236"/>
                      </a:lnTo>
                      <a:lnTo>
                        <a:pt x="256" y="236"/>
                      </a:lnTo>
                      <a:lnTo>
                        <a:pt x="238" y="232"/>
                      </a:lnTo>
                      <a:lnTo>
                        <a:pt x="220" y="228"/>
                      </a:lnTo>
                      <a:lnTo>
                        <a:pt x="220" y="228"/>
                      </a:lnTo>
                      <a:lnTo>
                        <a:pt x="213" y="236"/>
                      </a:lnTo>
                      <a:lnTo>
                        <a:pt x="213" y="236"/>
                      </a:lnTo>
                      <a:lnTo>
                        <a:pt x="197" y="248"/>
                      </a:lnTo>
                      <a:lnTo>
                        <a:pt x="187" y="258"/>
                      </a:lnTo>
                      <a:lnTo>
                        <a:pt x="183" y="26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3" y="290"/>
                      </a:lnTo>
                      <a:lnTo>
                        <a:pt x="189" y="306"/>
                      </a:lnTo>
                      <a:lnTo>
                        <a:pt x="189" y="306"/>
                      </a:lnTo>
                      <a:lnTo>
                        <a:pt x="191" y="318"/>
                      </a:lnTo>
                      <a:lnTo>
                        <a:pt x="189" y="330"/>
                      </a:lnTo>
                      <a:lnTo>
                        <a:pt x="185" y="342"/>
                      </a:lnTo>
                      <a:lnTo>
                        <a:pt x="177" y="350"/>
                      </a:lnTo>
                      <a:lnTo>
                        <a:pt x="177" y="350"/>
                      </a:lnTo>
                      <a:lnTo>
                        <a:pt x="143" y="378"/>
                      </a:lnTo>
                      <a:lnTo>
                        <a:pt x="143" y="378"/>
                      </a:lnTo>
                      <a:lnTo>
                        <a:pt x="111" y="405"/>
                      </a:lnTo>
                      <a:lnTo>
                        <a:pt x="95" y="419"/>
                      </a:lnTo>
                      <a:lnTo>
                        <a:pt x="81" y="433"/>
                      </a:lnTo>
                      <a:lnTo>
                        <a:pt x="81" y="433"/>
                      </a:lnTo>
                      <a:lnTo>
                        <a:pt x="73" y="441"/>
                      </a:lnTo>
                      <a:lnTo>
                        <a:pt x="71" y="447"/>
                      </a:lnTo>
                      <a:lnTo>
                        <a:pt x="71" y="455"/>
                      </a:lnTo>
                      <a:lnTo>
                        <a:pt x="73" y="463"/>
                      </a:lnTo>
                      <a:lnTo>
                        <a:pt x="77" y="475"/>
                      </a:lnTo>
                      <a:lnTo>
                        <a:pt x="83" y="489"/>
                      </a:lnTo>
                      <a:lnTo>
                        <a:pt x="95" y="505"/>
                      </a:lnTo>
                      <a:lnTo>
                        <a:pt x="95" y="505"/>
                      </a:lnTo>
                      <a:lnTo>
                        <a:pt x="99" y="513"/>
                      </a:lnTo>
                      <a:lnTo>
                        <a:pt x="101" y="521"/>
                      </a:lnTo>
                      <a:lnTo>
                        <a:pt x="103" y="527"/>
                      </a:lnTo>
                      <a:lnTo>
                        <a:pt x="103" y="535"/>
                      </a:lnTo>
                      <a:lnTo>
                        <a:pt x="101" y="543"/>
                      </a:lnTo>
                      <a:lnTo>
                        <a:pt x="97" y="548"/>
                      </a:lnTo>
                      <a:lnTo>
                        <a:pt x="93" y="556"/>
                      </a:lnTo>
                      <a:lnTo>
                        <a:pt x="87" y="560"/>
                      </a:lnTo>
                      <a:lnTo>
                        <a:pt x="87" y="560"/>
                      </a:lnTo>
                      <a:lnTo>
                        <a:pt x="63" y="582"/>
                      </a:lnTo>
                      <a:lnTo>
                        <a:pt x="46" y="602"/>
                      </a:lnTo>
                      <a:lnTo>
                        <a:pt x="34" y="620"/>
                      </a:lnTo>
                      <a:lnTo>
                        <a:pt x="28" y="638"/>
                      </a:lnTo>
                      <a:lnTo>
                        <a:pt x="26" y="652"/>
                      </a:lnTo>
                      <a:lnTo>
                        <a:pt x="28" y="666"/>
                      </a:lnTo>
                      <a:lnTo>
                        <a:pt x="32" y="680"/>
                      </a:lnTo>
                      <a:lnTo>
                        <a:pt x="40" y="692"/>
                      </a:lnTo>
                      <a:lnTo>
                        <a:pt x="40" y="692"/>
                      </a:lnTo>
                      <a:lnTo>
                        <a:pt x="44" y="702"/>
                      </a:lnTo>
                      <a:lnTo>
                        <a:pt x="44" y="713"/>
                      </a:lnTo>
                      <a:lnTo>
                        <a:pt x="44" y="723"/>
                      </a:lnTo>
                      <a:lnTo>
                        <a:pt x="40" y="733"/>
                      </a:lnTo>
                      <a:lnTo>
                        <a:pt x="40" y="733"/>
                      </a:lnTo>
                      <a:lnTo>
                        <a:pt x="22" y="761"/>
                      </a:lnTo>
                      <a:lnTo>
                        <a:pt x="22" y="761"/>
                      </a:lnTo>
                      <a:lnTo>
                        <a:pt x="0" y="801"/>
                      </a:lnTo>
                      <a:lnTo>
                        <a:pt x="0" y="801"/>
                      </a:lnTo>
                      <a:lnTo>
                        <a:pt x="0" y="803"/>
                      </a:lnTo>
                      <a:lnTo>
                        <a:pt x="0" y="803"/>
                      </a:lnTo>
                      <a:lnTo>
                        <a:pt x="14" y="809"/>
                      </a:lnTo>
                      <a:lnTo>
                        <a:pt x="28" y="817"/>
                      </a:lnTo>
                      <a:lnTo>
                        <a:pt x="28" y="817"/>
                      </a:lnTo>
                      <a:lnTo>
                        <a:pt x="40" y="827"/>
                      </a:lnTo>
                      <a:lnTo>
                        <a:pt x="51" y="833"/>
                      </a:lnTo>
                      <a:lnTo>
                        <a:pt x="63" y="839"/>
                      </a:lnTo>
                      <a:lnTo>
                        <a:pt x="77" y="845"/>
                      </a:lnTo>
                      <a:lnTo>
                        <a:pt x="91" y="849"/>
                      </a:lnTo>
                      <a:lnTo>
                        <a:pt x="107" y="851"/>
                      </a:lnTo>
                      <a:lnTo>
                        <a:pt x="141" y="853"/>
                      </a:lnTo>
                      <a:lnTo>
                        <a:pt x="141" y="853"/>
                      </a:lnTo>
                      <a:lnTo>
                        <a:pt x="179" y="851"/>
                      </a:lnTo>
                      <a:lnTo>
                        <a:pt x="218" y="847"/>
                      </a:lnTo>
                      <a:lnTo>
                        <a:pt x="230" y="847"/>
                      </a:lnTo>
                      <a:lnTo>
                        <a:pt x="232" y="845"/>
                      </a:lnTo>
                      <a:lnTo>
                        <a:pt x="232" y="845"/>
                      </a:lnTo>
                      <a:lnTo>
                        <a:pt x="258" y="843"/>
                      </a:lnTo>
                      <a:lnTo>
                        <a:pt x="280" y="843"/>
                      </a:lnTo>
                      <a:lnTo>
                        <a:pt x="280" y="843"/>
                      </a:lnTo>
                      <a:lnTo>
                        <a:pt x="300" y="843"/>
                      </a:lnTo>
                      <a:lnTo>
                        <a:pt x="318" y="849"/>
                      </a:lnTo>
                      <a:lnTo>
                        <a:pt x="332" y="857"/>
                      </a:lnTo>
                      <a:lnTo>
                        <a:pt x="344" y="867"/>
                      </a:lnTo>
                      <a:lnTo>
                        <a:pt x="352" y="880"/>
                      </a:lnTo>
                      <a:lnTo>
                        <a:pt x="362" y="896"/>
                      </a:lnTo>
                      <a:lnTo>
                        <a:pt x="378" y="932"/>
                      </a:lnTo>
                      <a:lnTo>
                        <a:pt x="378" y="934"/>
                      </a:lnTo>
                      <a:lnTo>
                        <a:pt x="378" y="934"/>
                      </a:lnTo>
                      <a:lnTo>
                        <a:pt x="385" y="948"/>
                      </a:lnTo>
                      <a:lnTo>
                        <a:pt x="385" y="948"/>
                      </a:lnTo>
                      <a:lnTo>
                        <a:pt x="405" y="960"/>
                      </a:lnTo>
                      <a:lnTo>
                        <a:pt x="421" y="972"/>
                      </a:lnTo>
                      <a:lnTo>
                        <a:pt x="435" y="988"/>
                      </a:lnTo>
                      <a:lnTo>
                        <a:pt x="445" y="1004"/>
                      </a:lnTo>
                      <a:lnTo>
                        <a:pt x="453" y="1024"/>
                      </a:lnTo>
                      <a:lnTo>
                        <a:pt x="459" y="1044"/>
                      </a:lnTo>
                      <a:lnTo>
                        <a:pt x="461" y="1067"/>
                      </a:lnTo>
                      <a:lnTo>
                        <a:pt x="461" y="1091"/>
                      </a:lnTo>
                      <a:lnTo>
                        <a:pt x="461" y="1091"/>
                      </a:lnTo>
                      <a:lnTo>
                        <a:pt x="461" y="1103"/>
                      </a:lnTo>
                      <a:lnTo>
                        <a:pt x="463" y="1107"/>
                      </a:lnTo>
                      <a:lnTo>
                        <a:pt x="463" y="1107"/>
                      </a:lnTo>
                      <a:lnTo>
                        <a:pt x="469" y="1109"/>
                      </a:lnTo>
                      <a:lnTo>
                        <a:pt x="481" y="1111"/>
                      </a:lnTo>
                      <a:lnTo>
                        <a:pt x="481" y="1111"/>
                      </a:lnTo>
                      <a:lnTo>
                        <a:pt x="483" y="1111"/>
                      </a:lnTo>
                      <a:lnTo>
                        <a:pt x="483" y="1111"/>
                      </a:lnTo>
                      <a:lnTo>
                        <a:pt x="509" y="1111"/>
                      </a:lnTo>
                      <a:lnTo>
                        <a:pt x="509" y="1111"/>
                      </a:lnTo>
                      <a:lnTo>
                        <a:pt x="525" y="1111"/>
                      </a:lnTo>
                      <a:lnTo>
                        <a:pt x="525" y="1111"/>
                      </a:lnTo>
                      <a:lnTo>
                        <a:pt x="558" y="1113"/>
                      </a:lnTo>
                      <a:lnTo>
                        <a:pt x="586" y="1115"/>
                      </a:lnTo>
                      <a:lnTo>
                        <a:pt x="598" y="1117"/>
                      </a:lnTo>
                      <a:lnTo>
                        <a:pt x="608" y="1121"/>
                      </a:lnTo>
                      <a:lnTo>
                        <a:pt x="620" y="1125"/>
                      </a:lnTo>
                      <a:lnTo>
                        <a:pt x="628" y="1131"/>
                      </a:lnTo>
                      <a:lnTo>
                        <a:pt x="628" y="1131"/>
                      </a:lnTo>
                      <a:lnTo>
                        <a:pt x="630" y="1133"/>
                      </a:lnTo>
                      <a:lnTo>
                        <a:pt x="630" y="1133"/>
                      </a:lnTo>
                      <a:lnTo>
                        <a:pt x="636" y="1133"/>
                      </a:lnTo>
                      <a:lnTo>
                        <a:pt x="636" y="1133"/>
                      </a:lnTo>
                      <a:lnTo>
                        <a:pt x="638" y="1139"/>
                      </a:lnTo>
                      <a:lnTo>
                        <a:pt x="638" y="1139"/>
                      </a:lnTo>
                      <a:lnTo>
                        <a:pt x="650" y="1153"/>
                      </a:lnTo>
                      <a:lnTo>
                        <a:pt x="660" y="1173"/>
                      </a:lnTo>
                      <a:lnTo>
                        <a:pt x="670" y="1195"/>
                      </a:lnTo>
                      <a:lnTo>
                        <a:pt x="680" y="1222"/>
                      </a:lnTo>
                      <a:lnTo>
                        <a:pt x="680" y="1222"/>
                      </a:lnTo>
                      <a:lnTo>
                        <a:pt x="684" y="1238"/>
                      </a:lnTo>
                      <a:lnTo>
                        <a:pt x="686" y="1252"/>
                      </a:lnTo>
                      <a:lnTo>
                        <a:pt x="688" y="1264"/>
                      </a:lnTo>
                      <a:lnTo>
                        <a:pt x="686" y="1276"/>
                      </a:lnTo>
                      <a:lnTo>
                        <a:pt x="684" y="1286"/>
                      </a:lnTo>
                      <a:lnTo>
                        <a:pt x="682" y="1296"/>
                      </a:lnTo>
                      <a:lnTo>
                        <a:pt x="674" y="1310"/>
                      </a:lnTo>
                      <a:lnTo>
                        <a:pt x="674" y="1310"/>
                      </a:lnTo>
                      <a:lnTo>
                        <a:pt x="664" y="1324"/>
                      </a:lnTo>
                      <a:lnTo>
                        <a:pt x="656" y="1330"/>
                      </a:lnTo>
                      <a:lnTo>
                        <a:pt x="646" y="1338"/>
                      </a:lnTo>
                      <a:lnTo>
                        <a:pt x="636" y="1342"/>
                      </a:lnTo>
                      <a:lnTo>
                        <a:pt x="622" y="1348"/>
                      </a:lnTo>
                      <a:lnTo>
                        <a:pt x="608" y="1352"/>
                      </a:lnTo>
                      <a:lnTo>
                        <a:pt x="590" y="1354"/>
                      </a:lnTo>
                      <a:lnTo>
                        <a:pt x="590" y="1354"/>
                      </a:lnTo>
                      <a:lnTo>
                        <a:pt x="566" y="1358"/>
                      </a:lnTo>
                      <a:lnTo>
                        <a:pt x="566" y="1358"/>
                      </a:lnTo>
                      <a:lnTo>
                        <a:pt x="574" y="1374"/>
                      </a:lnTo>
                      <a:lnTo>
                        <a:pt x="574" y="1374"/>
                      </a:lnTo>
                      <a:lnTo>
                        <a:pt x="580" y="1387"/>
                      </a:lnTo>
                      <a:lnTo>
                        <a:pt x="580" y="1387"/>
                      </a:lnTo>
                      <a:lnTo>
                        <a:pt x="594" y="1417"/>
                      </a:lnTo>
                      <a:lnTo>
                        <a:pt x="608" y="1447"/>
                      </a:lnTo>
                      <a:lnTo>
                        <a:pt x="608" y="1447"/>
                      </a:lnTo>
                      <a:lnTo>
                        <a:pt x="618" y="1471"/>
                      </a:lnTo>
                      <a:lnTo>
                        <a:pt x="618" y="1471"/>
                      </a:lnTo>
                      <a:lnTo>
                        <a:pt x="622" y="1481"/>
                      </a:lnTo>
                      <a:lnTo>
                        <a:pt x="622" y="1493"/>
                      </a:lnTo>
                      <a:lnTo>
                        <a:pt x="620" y="1503"/>
                      </a:lnTo>
                      <a:lnTo>
                        <a:pt x="614" y="1513"/>
                      </a:lnTo>
                      <a:lnTo>
                        <a:pt x="614" y="1513"/>
                      </a:lnTo>
                      <a:lnTo>
                        <a:pt x="594" y="1537"/>
                      </a:lnTo>
                      <a:lnTo>
                        <a:pt x="594" y="1537"/>
                      </a:lnTo>
                      <a:lnTo>
                        <a:pt x="572" y="1566"/>
                      </a:lnTo>
                      <a:lnTo>
                        <a:pt x="572" y="1566"/>
                      </a:lnTo>
                      <a:lnTo>
                        <a:pt x="588" y="1572"/>
                      </a:lnTo>
                      <a:lnTo>
                        <a:pt x="602" y="1582"/>
                      </a:lnTo>
                      <a:lnTo>
                        <a:pt x="614" y="1590"/>
                      </a:lnTo>
                      <a:lnTo>
                        <a:pt x="620" y="1598"/>
                      </a:lnTo>
                      <a:lnTo>
                        <a:pt x="620" y="1598"/>
                      </a:lnTo>
                      <a:lnTo>
                        <a:pt x="660" y="1636"/>
                      </a:lnTo>
                      <a:lnTo>
                        <a:pt x="678" y="1654"/>
                      </a:lnTo>
                      <a:lnTo>
                        <a:pt x="696" y="1666"/>
                      </a:lnTo>
                      <a:lnTo>
                        <a:pt x="714" y="1678"/>
                      </a:lnTo>
                      <a:lnTo>
                        <a:pt x="733" y="1686"/>
                      </a:lnTo>
                      <a:lnTo>
                        <a:pt x="753" y="1692"/>
                      </a:lnTo>
                      <a:lnTo>
                        <a:pt x="773" y="1692"/>
                      </a:lnTo>
                      <a:lnTo>
                        <a:pt x="773" y="1692"/>
                      </a:lnTo>
                      <a:lnTo>
                        <a:pt x="797" y="1692"/>
                      </a:lnTo>
                      <a:lnTo>
                        <a:pt x="797" y="1692"/>
                      </a:lnTo>
                      <a:lnTo>
                        <a:pt x="809" y="1690"/>
                      </a:lnTo>
                      <a:lnTo>
                        <a:pt x="809" y="1690"/>
                      </a:lnTo>
                      <a:lnTo>
                        <a:pt x="825" y="1692"/>
                      </a:lnTo>
                      <a:lnTo>
                        <a:pt x="839" y="1696"/>
                      </a:lnTo>
                      <a:lnTo>
                        <a:pt x="839" y="1696"/>
                      </a:lnTo>
                      <a:lnTo>
                        <a:pt x="855" y="1698"/>
                      </a:lnTo>
                      <a:lnTo>
                        <a:pt x="869" y="1704"/>
                      </a:lnTo>
                      <a:lnTo>
                        <a:pt x="869" y="1704"/>
                      </a:lnTo>
                      <a:lnTo>
                        <a:pt x="914" y="1733"/>
                      </a:lnTo>
                      <a:lnTo>
                        <a:pt x="914" y="1733"/>
                      </a:lnTo>
                      <a:lnTo>
                        <a:pt x="932" y="1741"/>
                      </a:lnTo>
                      <a:lnTo>
                        <a:pt x="932" y="1741"/>
                      </a:lnTo>
                      <a:lnTo>
                        <a:pt x="976" y="1765"/>
                      </a:lnTo>
                      <a:lnTo>
                        <a:pt x="1000" y="1775"/>
                      </a:lnTo>
                      <a:lnTo>
                        <a:pt x="1022" y="1785"/>
                      </a:lnTo>
                      <a:lnTo>
                        <a:pt x="1022" y="1785"/>
                      </a:lnTo>
                      <a:lnTo>
                        <a:pt x="1034" y="1781"/>
                      </a:lnTo>
                      <a:lnTo>
                        <a:pt x="1057" y="1771"/>
                      </a:lnTo>
                      <a:lnTo>
                        <a:pt x="1057" y="1771"/>
                      </a:lnTo>
                      <a:lnTo>
                        <a:pt x="1077" y="1761"/>
                      </a:lnTo>
                      <a:lnTo>
                        <a:pt x="1093" y="1755"/>
                      </a:lnTo>
                      <a:lnTo>
                        <a:pt x="1109" y="1753"/>
                      </a:lnTo>
                      <a:lnTo>
                        <a:pt x="1125" y="1751"/>
                      </a:lnTo>
                      <a:lnTo>
                        <a:pt x="1125" y="1751"/>
                      </a:lnTo>
                      <a:lnTo>
                        <a:pt x="1141" y="1753"/>
                      </a:lnTo>
                      <a:lnTo>
                        <a:pt x="1157" y="1757"/>
                      </a:lnTo>
                      <a:lnTo>
                        <a:pt x="1157" y="1757"/>
                      </a:lnTo>
                      <a:lnTo>
                        <a:pt x="1161" y="1753"/>
                      </a:lnTo>
                      <a:lnTo>
                        <a:pt x="1161" y="1753"/>
                      </a:lnTo>
                      <a:lnTo>
                        <a:pt x="1163" y="1717"/>
                      </a:lnTo>
                      <a:lnTo>
                        <a:pt x="1167" y="1684"/>
                      </a:lnTo>
                      <a:lnTo>
                        <a:pt x="1173" y="1648"/>
                      </a:lnTo>
                      <a:lnTo>
                        <a:pt x="1183" y="1614"/>
                      </a:lnTo>
                      <a:lnTo>
                        <a:pt x="1183" y="1614"/>
                      </a:lnTo>
                      <a:lnTo>
                        <a:pt x="1183" y="1592"/>
                      </a:lnTo>
                      <a:lnTo>
                        <a:pt x="1183" y="1592"/>
                      </a:lnTo>
                      <a:lnTo>
                        <a:pt x="1177" y="1562"/>
                      </a:lnTo>
                      <a:lnTo>
                        <a:pt x="1177" y="1562"/>
                      </a:lnTo>
                      <a:lnTo>
                        <a:pt x="1167" y="1515"/>
                      </a:lnTo>
                      <a:lnTo>
                        <a:pt x="1163" y="1493"/>
                      </a:lnTo>
                      <a:lnTo>
                        <a:pt x="1155" y="1471"/>
                      </a:lnTo>
                      <a:lnTo>
                        <a:pt x="1147" y="1453"/>
                      </a:lnTo>
                      <a:lnTo>
                        <a:pt x="1135" y="1435"/>
                      </a:lnTo>
                      <a:lnTo>
                        <a:pt x="1123" y="1419"/>
                      </a:lnTo>
                      <a:lnTo>
                        <a:pt x="1105" y="1405"/>
                      </a:lnTo>
                      <a:lnTo>
                        <a:pt x="1105" y="1405"/>
                      </a:lnTo>
                      <a:lnTo>
                        <a:pt x="1101" y="1401"/>
                      </a:lnTo>
                      <a:lnTo>
                        <a:pt x="1095" y="1395"/>
                      </a:lnTo>
                      <a:lnTo>
                        <a:pt x="1091" y="1389"/>
                      </a:lnTo>
                      <a:lnTo>
                        <a:pt x="1089" y="1381"/>
                      </a:lnTo>
                      <a:lnTo>
                        <a:pt x="1089" y="1376"/>
                      </a:lnTo>
                      <a:lnTo>
                        <a:pt x="1089" y="1368"/>
                      </a:lnTo>
                      <a:lnTo>
                        <a:pt x="1089" y="1362"/>
                      </a:lnTo>
                      <a:lnTo>
                        <a:pt x="1093" y="1354"/>
                      </a:lnTo>
                      <a:lnTo>
                        <a:pt x="1093" y="1354"/>
                      </a:lnTo>
                      <a:lnTo>
                        <a:pt x="1095" y="1348"/>
                      </a:lnTo>
                      <a:lnTo>
                        <a:pt x="1095" y="1348"/>
                      </a:lnTo>
                      <a:lnTo>
                        <a:pt x="1099" y="1340"/>
                      </a:lnTo>
                      <a:lnTo>
                        <a:pt x="1105" y="1332"/>
                      </a:lnTo>
                      <a:lnTo>
                        <a:pt x="1115" y="1322"/>
                      </a:lnTo>
                      <a:lnTo>
                        <a:pt x="1121" y="1320"/>
                      </a:lnTo>
                      <a:lnTo>
                        <a:pt x="1129" y="1318"/>
                      </a:lnTo>
                      <a:lnTo>
                        <a:pt x="1129" y="1318"/>
                      </a:lnTo>
                      <a:lnTo>
                        <a:pt x="1145" y="1314"/>
                      </a:lnTo>
                      <a:lnTo>
                        <a:pt x="1157" y="1310"/>
                      </a:lnTo>
                      <a:lnTo>
                        <a:pt x="1167" y="1302"/>
                      </a:lnTo>
                      <a:lnTo>
                        <a:pt x="1177" y="1294"/>
                      </a:lnTo>
                      <a:lnTo>
                        <a:pt x="1183" y="1282"/>
                      </a:lnTo>
                      <a:lnTo>
                        <a:pt x="1187" y="1268"/>
                      </a:lnTo>
                      <a:lnTo>
                        <a:pt x="1189" y="1248"/>
                      </a:lnTo>
                      <a:lnTo>
                        <a:pt x="1189" y="1226"/>
                      </a:lnTo>
                      <a:lnTo>
                        <a:pt x="1189" y="1226"/>
                      </a:lnTo>
                      <a:lnTo>
                        <a:pt x="1189" y="1214"/>
                      </a:lnTo>
                      <a:lnTo>
                        <a:pt x="1189" y="1205"/>
                      </a:lnTo>
                      <a:lnTo>
                        <a:pt x="1193" y="1187"/>
                      </a:lnTo>
                      <a:lnTo>
                        <a:pt x="1193" y="1187"/>
                      </a:lnTo>
                      <a:lnTo>
                        <a:pt x="1197" y="1179"/>
                      </a:lnTo>
                      <a:lnTo>
                        <a:pt x="1197" y="1179"/>
                      </a:lnTo>
                      <a:lnTo>
                        <a:pt x="1209" y="1109"/>
                      </a:lnTo>
                      <a:lnTo>
                        <a:pt x="1209" y="1103"/>
                      </a:lnTo>
                      <a:lnTo>
                        <a:pt x="1209" y="1103"/>
                      </a:lnTo>
                      <a:lnTo>
                        <a:pt x="1203" y="1095"/>
                      </a:lnTo>
                      <a:lnTo>
                        <a:pt x="1201" y="1085"/>
                      </a:lnTo>
                      <a:lnTo>
                        <a:pt x="1199" y="1075"/>
                      </a:lnTo>
                      <a:lnTo>
                        <a:pt x="1201" y="1063"/>
                      </a:lnTo>
                      <a:lnTo>
                        <a:pt x="1201" y="1063"/>
                      </a:lnTo>
                      <a:lnTo>
                        <a:pt x="1205" y="1053"/>
                      </a:lnTo>
                      <a:lnTo>
                        <a:pt x="1213" y="1045"/>
                      </a:lnTo>
                      <a:lnTo>
                        <a:pt x="1220" y="1040"/>
                      </a:lnTo>
                      <a:lnTo>
                        <a:pt x="1232" y="1036"/>
                      </a:lnTo>
                      <a:lnTo>
                        <a:pt x="1280" y="1028"/>
                      </a:lnTo>
                      <a:lnTo>
                        <a:pt x="1280" y="1028"/>
                      </a:lnTo>
                      <a:lnTo>
                        <a:pt x="1387" y="1006"/>
                      </a:lnTo>
                      <a:lnTo>
                        <a:pt x="1387" y="1006"/>
                      </a:lnTo>
                      <a:lnTo>
                        <a:pt x="1429" y="998"/>
                      </a:lnTo>
                      <a:lnTo>
                        <a:pt x="1429" y="998"/>
                      </a:lnTo>
                      <a:lnTo>
                        <a:pt x="1473" y="990"/>
                      </a:lnTo>
                      <a:lnTo>
                        <a:pt x="1515" y="982"/>
                      </a:lnTo>
                      <a:lnTo>
                        <a:pt x="1515" y="982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29" y="958"/>
                      </a:lnTo>
                      <a:lnTo>
                        <a:pt x="1529" y="958"/>
                      </a:lnTo>
                      <a:lnTo>
                        <a:pt x="1535" y="952"/>
                      </a:lnTo>
                      <a:lnTo>
                        <a:pt x="1543" y="946"/>
                      </a:lnTo>
                      <a:lnTo>
                        <a:pt x="1550" y="942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74" y="938"/>
                      </a:lnTo>
                      <a:lnTo>
                        <a:pt x="1574" y="938"/>
                      </a:lnTo>
                      <a:lnTo>
                        <a:pt x="1584" y="938"/>
                      </a:lnTo>
                      <a:lnTo>
                        <a:pt x="1594" y="942"/>
                      </a:lnTo>
                      <a:lnTo>
                        <a:pt x="1594" y="942"/>
                      </a:lnTo>
                      <a:lnTo>
                        <a:pt x="1620" y="950"/>
                      </a:lnTo>
                      <a:lnTo>
                        <a:pt x="1632" y="954"/>
                      </a:lnTo>
                      <a:lnTo>
                        <a:pt x="1642" y="954"/>
                      </a:lnTo>
                      <a:lnTo>
                        <a:pt x="1642" y="954"/>
                      </a:lnTo>
                      <a:lnTo>
                        <a:pt x="1648" y="954"/>
                      </a:lnTo>
                      <a:lnTo>
                        <a:pt x="1656" y="948"/>
                      </a:lnTo>
                      <a:lnTo>
                        <a:pt x="1668" y="934"/>
                      </a:lnTo>
                      <a:lnTo>
                        <a:pt x="1684" y="910"/>
                      </a:lnTo>
                      <a:lnTo>
                        <a:pt x="1684" y="910"/>
                      </a:lnTo>
                      <a:lnTo>
                        <a:pt x="1698" y="888"/>
                      </a:lnTo>
                      <a:lnTo>
                        <a:pt x="1713" y="867"/>
                      </a:lnTo>
                      <a:lnTo>
                        <a:pt x="1731" y="849"/>
                      </a:lnTo>
                      <a:lnTo>
                        <a:pt x="1741" y="841"/>
                      </a:lnTo>
                      <a:lnTo>
                        <a:pt x="1751" y="833"/>
                      </a:lnTo>
                      <a:lnTo>
                        <a:pt x="1751" y="833"/>
                      </a:lnTo>
                      <a:lnTo>
                        <a:pt x="1735" y="829"/>
                      </a:lnTo>
                      <a:lnTo>
                        <a:pt x="1721" y="825"/>
                      </a:lnTo>
                      <a:lnTo>
                        <a:pt x="1721" y="825"/>
                      </a:lnTo>
                      <a:lnTo>
                        <a:pt x="1708" y="819"/>
                      </a:lnTo>
                      <a:lnTo>
                        <a:pt x="1698" y="817"/>
                      </a:lnTo>
                      <a:lnTo>
                        <a:pt x="1698" y="81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3" name="Freeform 6">
                  <a:extLst>
                    <a:ext uri="{FF2B5EF4-FFF2-40B4-BE49-F238E27FC236}">
                      <a16:creationId xmlns:a16="http://schemas.microsoft.com/office/drawing/2014/main" id="{76BFB11F-3CFD-F524-06C1-24EE4BB4CD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92213" y="1446213"/>
                  <a:ext cx="2333625" cy="2914650"/>
                </a:xfrm>
                <a:custGeom>
                  <a:avLst/>
                  <a:gdLst>
                    <a:gd name="T0" fmla="*/ 1014 w 1470"/>
                    <a:gd name="T1" fmla="*/ 1669 h 1836"/>
                    <a:gd name="T2" fmla="*/ 1050 w 1470"/>
                    <a:gd name="T3" fmla="*/ 1636 h 1836"/>
                    <a:gd name="T4" fmla="*/ 1096 w 1470"/>
                    <a:gd name="T5" fmla="*/ 1620 h 1836"/>
                    <a:gd name="T6" fmla="*/ 1126 w 1470"/>
                    <a:gd name="T7" fmla="*/ 1618 h 1836"/>
                    <a:gd name="T8" fmla="*/ 1136 w 1470"/>
                    <a:gd name="T9" fmla="*/ 1500 h 1836"/>
                    <a:gd name="T10" fmla="*/ 1173 w 1470"/>
                    <a:gd name="T11" fmla="*/ 1343 h 1836"/>
                    <a:gd name="T12" fmla="*/ 1233 w 1470"/>
                    <a:gd name="T13" fmla="*/ 1318 h 1836"/>
                    <a:gd name="T14" fmla="*/ 1307 w 1470"/>
                    <a:gd name="T15" fmla="*/ 1300 h 1836"/>
                    <a:gd name="T16" fmla="*/ 1305 w 1470"/>
                    <a:gd name="T17" fmla="*/ 1220 h 1836"/>
                    <a:gd name="T18" fmla="*/ 1326 w 1470"/>
                    <a:gd name="T19" fmla="*/ 1161 h 1836"/>
                    <a:gd name="T20" fmla="*/ 1390 w 1470"/>
                    <a:gd name="T21" fmla="*/ 1127 h 1836"/>
                    <a:gd name="T22" fmla="*/ 1466 w 1470"/>
                    <a:gd name="T23" fmla="*/ 996 h 1836"/>
                    <a:gd name="T24" fmla="*/ 1424 w 1470"/>
                    <a:gd name="T25" fmla="*/ 970 h 1836"/>
                    <a:gd name="T26" fmla="*/ 1354 w 1470"/>
                    <a:gd name="T27" fmla="*/ 962 h 1836"/>
                    <a:gd name="T28" fmla="*/ 1283 w 1470"/>
                    <a:gd name="T29" fmla="*/ 894 h 1836"/>
                    <a:gd name="T30" fmla="*/ 1201 w 1470"/>
                    <a:gd name="T31" fmla="*/ 852 h 1836"/>
                    <a:gd name="T32" fmla="*/ 1159 w 1470"/>
                    <a:gd name="T33" fmla="*/ 840 h 1836"/>
                    <a:gd name="T34" fmla="*/ 1106 w 1470"/>
                    <a:gd name="T35" fmla="*/ 866 h 1836"/>
                    <a:gd name="T36" fmla="*/ 1050 w 1470"/>
                    <a:gd name="T37" fmla="*/ 844 h 1836"/>
                    <a:gd name="T38" fmla="*/ 935 w 1470"/>
                    <a:gd name="T39" fmla="*/ 771 h 1836"/>
                    <a:gd name="T40" fmla="*/ 889 w 1470"/>
                    <a:gd name="T41" fmla="*/ 739 h 1836"/>
                    <a:gd name="T42" fmla="*/ 855 w 1470"/>
                    <a:gd name="T43" fmla="*/ 747 h 1836"/>
                    <a:gd name="T44" fmla="*/ 818 w 1470"/>
                    <a:gd name="T45" fmla="*/ 703 h 1836"/>
                    <a:gd name="T46" fmla="*/ 734 w 1470"/>
                    <a:gd name="T47" fmla="*/ 687 h 1836"/>
                    <a:gd name="T48" fmla="*/ 712 w 1470"/>
                    <a:gd name="T49" fmla="*/ 626 h 1836"/>
                    <a:gd name="T50" fmla="*/ 764 w 1470"/>
                    <a:gd name="T51" fmla="*/ 546 h 1836"/>
                    <a:gd name="T52" fmla="*/ 728 w 1470"/>
                    <a:gd name="T53" fmla="*/ 506 h 1836"/>
                    <a:gd name="T54" fmla="*/ 670 w 1470"/>
                    <a:gd name="T55" fmla="*/ 415 h 1836"/>
                    <a:gd name="T56" fmla="*/ 674 w 1470"/>
                    <a:gd name="T57" fmla="*/ 320 h 1836"/>
                    <a:gd name="T58" fmla="*/ 728 w 1470"/>
                    <a:gd name="T59" fmla="*/ 242 h 1836"/>
                    <a:gd name="T60" fmla="*/ 676 w 1470"/>
                    <a:gd name="T61" fmla="*/ 169 h 1836"/>
                    <a:gd name="T62" fmla="*/ 698 w 1470"/>
                    <a:gd name="T63" fmla="*/ 89 h 1836"/>
                    <a:gd name="T64" fmla="*/ 597 w 1470"/>
                    <a:gd name="T65" fmla="*/ 75 h 1836"/>
                    <a:gd name="T66" fmla="*/ 490 w 1470"/>
                    <a:gd name="T67" fmla="*/ 5 h 1836"/>
                    <a:gd name="T68" fmla="*/ 418 w 1470"/>
                    <a:gd name="T69" fmla="*/ 105 h 1836"/>
                    <a:gd name="T70" fmla="*/ 440 w 1470"/>
                    <a:gd name="T71" fmla="*/ 178 h 1836"/>
                    <a:gd name="T72" fmla="*/ 428 w 1470"/>
                    <a:gd name="T73" fmla="*/ 228 h 1836"/>
                    <a:gd name="T74" fmla="*/ 297 w 1470"/>
                    <a:gd name="T75" fmla="*/ 337 h 1836"/>
                    <a:gd name="T76" fmla="*/ 183 w 1470"/>
                    <a:gd name="T77" fmla="*/ 419 h 1836"/>
                    <a:gd name="T78" fmla="*/ 112 w 1470"/>
                    <a:gd name="T79" fmla="*/ 485 h 1836"/>
                    <a:gd name="T80" fmla="*/ 42 w 1470"/>
                    <a:gd name="T81" fmla="*/ 592 h 1836"/>
                    <a:gd name="T82" fmla="*/ 2 w 1470"/>
                    <a:gd name="T83" fmla="*/ 685 h 1836"/>
                    <a:gd name="T84" fmla="*/ 20 w 1470"/>
                    <a:gd name="T85" fmla="*/ 769 h 1836"/>
                    <a:gd name="T86" fmla="*/ 28 w 1470"/>
                    <a:gd name="T87" fmla="*/ 834 h 1836"/>
                    <a:gd name="T88" fmla="*/ 50 w 1470"/>
                    <a:gd name="T89" fmla="*/ 948 h 1836"/>
                    <a:gd name="T90" fmla="*/ 36 w 1470"/>
                    <a:gd name="T91" fmla="*/ 1055 h 1836"/>
                    <a:gd name="T92" fmla="*/ 84 w 1470"/>
                    <a:gd name="T93" fmla="*/ 1121 h 1836"/>
                    <a:gd name="T94" fmla="*/ 152 w 1470"/>
                    <a:gd name="T95" fmla="*/ 1200 h 1836"/>
                    <a:gd name="T96" fmla="*/ 203 w 1470"/>
                    <a:gd name="T97" fmla="*/ 1206 h 1836"/>
                    <a:gd name="T98" fmla="*/ 247 w 1470"/>
                    <a:gd name="T99" fmla="*/ 1230 h 1836"/>
                    <a:gd name="T100" fmla="*/ 297 w 1470"/>
                    <a:gd name="T101" fmla="*/ 1296 h 1836"/>
                    <a:gd name="T102" fmla="*/ 392 w 1470"/>
                    <a:gd name="T103" fmla="*/ 1415 h 1836"/>
                    <a:gd name="T104" fmla="*/ 557 w 1470"/>
                    <a:gd name="T105" fmla="*/ 1520 h 1836"/>
                    <a:gd name="T106" fmla="*/ 661 w 1470"/>
                    <a:gd name="T107" fmla="*/ 1506 h 1836"/>
                    <a:gd name="T108" fmla="*/ 754 w 1470"/>
                    <a:gd name="T109" fmla="*/ 1493 h 1836"/>
                    <a:gd name="T110" fmla="*/ 804 w 1470"/>
                    <a:gd name="T111" fmla="*/ 1568 h 1836"/>
                    <a:gd name="T112" fmla="*/ 833 w 1470"/>
                    <a:gd name="T113" fmla="*/ 1612 h 1836"/>
                    <a:gd name="T114" fmla="*/ 895 w 1470"/>
                    <a:gd name="T115" fmla="*/ 1679 h 1836"/>
                    <a:gd name="T116" fmla="*/ 909 w 1470"/>
                    <a:gd name="T117" fmla="*/ 1785 h 1836"/>
                    <a:gd name="T118" fmla="*/ 921 w 1470"/>
                    <a:gd name="T119" fmla="*/ 1823 h 1836"/>
                    <a:gd name="T120" fmla="*/ 979 w 1470"/>
                    <a:gd name="T121" fmla="*/ 1834 h 1836"/>
                    <a:gd name="T122" fmla="*/ 1024 w 1470"/>
                    <a:gd name="T123" fmla="*/ 1787 h 18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70" h="1836">
                      <a:moveTo>
                        <a:pt x="1004" y="1733"/>
                      </a:moveTo>
                      <a:lnTo>
                        <a:pt x="1004" y="1733"/>
                      </a:lnTo>
                      <a:lnTo>
                        <a:pt x="979" y="1689"/>
                      </a:lnTo>
                      <a:lnTo>
                        <a:pt x="979" y="1689"/>
                      </a:lnTo>
                      <a:lnTo>
                        <a:pt x="989" y="1685"/>
                      </a:lnTo>
                      <a:lnTo>
                        <a:pt x="996" y="1681"/>
                      </a:lnTo>
                      <a:lnTo>
                        <a:pt x="1014" y="1669"/>
                      </a:lnTo>
                      <a:lnTo>
                        <a:pt x="1014" y="1669"/>
                      </a:lnTo>
                      <a:lnTo>
                        <a:pt x="1014" y="1667"/>
                      </a:lnTo>
                      <a:lnTo>
                        <a:pt x="1014" y="1667"/>
                      </a:lnTo>
                      <a:lnTo>
                        <a:pt x="1022" y="1658"/>
                      </a:lnTo>
                      <a:lnTo>
                        <a:pt x="1030" y="1650"/>
                      </a:lnTo>
                      <a:lnTo>
                        <a:pt x="1040" y="1642"/>
                      </a:lnTo>
                      <a:lnTo>
                        <a:pt x="1050" y="1636"/>
                      </a:lnTo>
                      <a:lnTo>
                        <a:pt x="1050" y="1636"/>
                      </a:lnTo>
                      <a:lnTo>
                        <a:pt x="1060" y="1630"/>
                      </a:lnTo>
                      <a:lnTo>
                        <a:pt x="1070" y="1624"/>
                      </a:lnTo>
                      <a:lnTo>
                        <a:pt x="1080" y="1620"/>
                      </a:lnTo>
                      <a:lnTo>
                        <a:pt x="1092" y="1620"/>
                      </a:lnTo>
                      <a:lnTo>
                        <a:pt x="1092" y="1620"/>
                      </a:lnTo>
                      <a:lnTo>
                        <a:pt x="1096" y="1620"/>
                      </a:lnTo>
                      <a:lnTo>
                        <a:pt x="1096" y="1620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4" y="1618"/>
                      </a:lnTo>
                      <a:lnTo>
                        <a:pt x="1114" y="1618"/>
                      </a:lnTo>
                      <a:lnTo>
                        <a:pt x="1126" y="1618"/>
                      </a:lnTo>
                      <a:lnTo>
                        <a:pt x="1130" y="1616"/>
                      </a:lnTo>
                      <a:lnTo>
                        <a:pt x="1130" y="1616"/>
                      </a:lnTo>
                      <a:lnTo>
                        <a:pt x="1132" y="1610"/>
                      </a:lnTo>
                      <a:lnTo>
                        <a:pt x="1132" y="1596"/>
                      </a:lnTo>
                      <a:lnTo>
                        <a:pt x="1132" y="1596"/>
                      </a:lnTo>
                      <a:lnTo>
                        <a:pt x="1136" y="1500"/>
                      </a:lnTo>
                      <a:lnTo>
                        <a:pt x="1136" y="1500"/>
                      </a:lnTo>
                      <a:lnTo>
                        <a:pt x="1140" y="1429"/>
                      </a:lnTo>
                      <a:lnTo>
                        <a:pt x="1140" y="1429"/>
                      </a:lnTo>
                      <a:lnTo>
                        <a:pt x="1144" y="1403"/>
                      </a:lnTo>
                      <a:lnTo>
                        <a:pt x="1150" y="1379"/>
                      </a:lnTo>
                      <a:lnTo>
                        <a:pt x="1159" y="1359"/>
                      </a:lnTo>
                      <a:lnTo>
                        <a:pt x="1165" y="1351"/>
                      </a:lnTo>
                      <a:lnTo>
                        <a:pt x="1173" y="1343"/>
                      </a:lnTo>
                      <a:lnTo>
                        <a:pt x="1173" y="1343"/>
                      </a:lnTo>
                      <a:lnTo>
                        <a:pt x="1181" y="1337"/>
                      </a:lnTo>
                      <a:lnTo>
                        <a:pt x="1189" y="1332"/>
                      </a:lnTo>
                      <a:lnTo>
                        <a:pt x="1189" y="1332"/>
                      </a:lnTo>
                      <a:lnTo>
                        <a:pt x="1203" y="1326"/>
                      </a:lnTo>
                      <a:lnTo>
                        <a:pt x="1217" y="1322"/>
                      </a:lnTo>
                      <a:lnTo>
                        <a:pt x="1233" y="1318"/>
                      </a:lnTo>
                      <a:lnTo>
                        <a:pt x="1249" y="1318"/>
                      </a:lnTo>
                      <a:lnTo>
                        <a:pt x="1249" y="1318"/>
                      </a:lnTo>
                      <a:lnTo>
                        <a:pt x="1263" y="1316"/>
                      </a:lnTo>
                      <a:lnTo>
                        <a:pt x="1277" y="1312"/>
                      </a:lnTo>
                      <a:lnTo>
                        <a:pt x="1291" y="1308"/>
                      </a:lnTo>
                      <a:lnTo>
                        <a:pt x="1307" y="1300"/>
                      </a:lnTo>
                      <a:lnTo>
                        <a:pt x="1307" y="1300"/>
                      </a:lnTo>
                      <a:lnTo>
                        <a:pt x="1311" y="1298"/>
                      </a:lnTo>
                      <a:lnTo>
                        <a:pt x="1313" y="1294"/>
                      </a:lnTo>
                      <a:lnTo>
                        <a:pt x="1315" y="1284"/>
                      </a:lnTo>
                      <a:lnTo>
                        <a:pt x="1313" y="1268"/>
                      </a:lnTo>
                      <a:lnTo>
                        <a:pt x="1313" y="1268"/>
                      </a:lnTo>
                      <a:lnTo>
                        <a:pt x="1307" y="1244"/>
                      </a:lnTo>
                      <a:lnTo>
                        <a:pt x="1305" y="1220"/>
                      </a:lnTo>
                      <a:lnTo>
                        <a:pt x="1305" y="1210"/>
                      </a:lnTo>
                      <a:lnTo>
                        <a:pt x="1307" y="1198"/>
                      </a:lnTo>
                      <a:lnTo>
                        <a:pt x="1309" y="1188"/>
                      </a:lnTo>
                      <a:lnTo>
                        <a:pt x="1313" y="1178"/>
                      </a:lnTo>
                      <a:lnTo>
                        <a:pt x="1313" y="1178"/>
                      </a:lnTo>
                      <a:lnTo>
                        <a:pt x="1321" y="1168"/>
                      </a:lnTo>
                      <a:lnTo>
                        <a:pt x="1326" y="1161"/>
                      </a:lnTo>
                      <a:lnTo>
                        <a:pt x="1334" y="1153"/>
                      </a:lnTo>
                      <a:lnTo>
                        <a:pt x="1344" y="1147"/>
                      </a:lnTo>
                      <a:lnTo>
                        <a:pt x="1364" y="1137"/>
                      </a:lnTo>
                      <a:lnTo>
                        <a:pt x="1388" y="1129"/>
                      </a:lnTo>
                      <a:lnTo>
                        <a:pt x="1388" y="1129"/>
                      </a:lnTo>
                      <a:lnTo>
                        <a:pt x="1390" y="1127"/>
                      </a:lnTo>
                      <a:lnTo>
                        <a:pt x="1390" y="1127"/>
                      </a:lnTo>
                      <a:lnTo>
                        <a:pt x="1406" y="1103"/>
                      </a:lnTo>
                      <a:lnTo>
                        <a:pt x="1406" y="1103"/>
                      </a:lnTo>
                      <a:lnTo>
                        <a:pt x="1436" y="1057"/>
                      </a:lnTo>
                      <a:lnTo>
                        <a:pt x="1448" y="1033"/>
                      </a:lnTo>
                      <a:lnTo>
                        <a:pt x="1458" y="1011"/>
                      </a:lnTo>
                      <a:lnTo>
                        <a:pt x="1458" y="1011"/>
                      </a:lnTo>
                      <a:lnTo>
                        <a:pt x="1466" y="996"/>
                      </a:lnTo>
                      <a:lnTo>
                        <a:pt x="1466" y="996"/>
                      </a:lnTo>
                      <a:lnTo>
                        <a:pt x="1470" y="972"/>
                      </a:lnTo>
                      <a:lnTo>
                        <a:pt x="1470" y="972"/>
                      </a:lnTo>
                      <a:lnTo>
                        <a:pt x="1462" y="970"/>
                      </a:lnTo>
                      <a:lnTo>
                        <a:pt x="1448" y="970"/>
                      </a:lnTo>
                      <a:lnTo>
                        <a:pt x="1448" y="970"/>
                      </a:lnTo>
                      <a:lnTo>
                        <a:pt x="1424" y="970"/>
                      </a:lnTo>
                      <a:lnTo>
                        <a:pt x="1416" y="970"/>
                      </a:lnTo>
                      <a:lnTo>
                        <a:pt x="1416" y="970"/>
                      </a:lnTo>
                      <a:lnTo>
                        <a:pt x="1406" y="972"/>
                      </a:lnTo>
                      <a:lnTo>
                        <a:pt x="1406" y="972"/>
                      </a:lnTo>
                      <a:lnTo>
                        <a:pt x="1388" y="970"/>
                      </a:lnTo>
                      <a:lnTo>
                        <a:pt x="1370" y="966"/>
                      </a:lnTo>
                      <a:lnTo>
                        <a:pt x="1354" y="962"/>
                      </a:lnTo>
                      <a:lnTo>
                        <a:pt x="1338" y="954"/>
                      </a:lnTo>
                      <a:lnTo>
                        <a:pt x="1326" y="944"/>
                      </a:lnTo>
                      <a:lnTo>
                        <a:pt x="1313" y="932"/>
                      </a:lnTo>
                      <a:lnTo>
                        <a:pt x="1303" y="918"/>
                      </a:lnTo>
                      <a:lnTo>
                        <a:pt x="1293" y="902"/>
                      </a:lnTo>
                      <a:lnTo>
                        <a:pt x="1293" y="902"/>
                      </a:lnTo>
                      <a:lnTo>
                        <a:pt x="1283" y="894"/>
                      </a:lnTo>
                      <a:lnTo>
                        <a:pt x="1269" y="886"/>
                      </a:lnTo>
                      <a:lnTo>
                        <a:pt x="1269" y="886"/>
                      </a:lnTo>
                      <a:lnTo>
                        <a:pt x="1257" y="880"/>
                      </a:lnTo>
                      <a:lnTo>
                        <a:pt x="1257" y="880"/>
                      </a:lnTo>
                      <a:lnTo>
                        <a:pt x="1229" y="866"/>
                      </a:lnTo>
                      <a:lnTo>
                        <a:pt x="1229" y="866"/>
                      </a:lnTo>
                      <a:lnTo>
                        <a:pt x="1201" y="852"/>
                      </a:lnTo>
                      <a:lnTo>
                        <a:pt x="1201" y="852"/>
                      </a:lnTo>
                      <a:lnTo>
                        <a:pt x="1181" y="842"/>
                      </a:lnTo>
                      <a:lnTo>
                        <a:pt x="1173" y="838"/>
                      </a:lnTo>
                      <a:lnTo>
                        <a:pt x="1165" y="836"/>
                      </a:lnTo>
                      <a:lnTo>
                        <a:pt x="1165" y="836"/>
                      </a:lnTo>
                      <a:lnTo>
                        <a:pt x="1163" y="838"/>
                      </a:lnTo>
                      <a:lnTo>
                        <a:pt x="1159" y="840"/>
                      </a:lnTo>
                      <a:lnTo>
                        <a:pt x="1156" y="846"/>
                      </a:lnTo>
                      <a:lnTo>
                        <a:pt x="1156" y="846"/>
                      </a:lnTo>
                      <a:lnTo>
                        <a:pt x="1150" y="852"/>
                      </a:lnTo>
                      <a:lnTo>
                        <a:pt x="1144" y="856"/>
                      </a:lnTo>
                      <a:lnTo>
                        <a:pt x="1132" y="862"/>
                      </a:lnTo>
                      <a:lnTo>
                        <a:pt x="1118" y="866"/>
                      </a:lnTo>
                      <a:lnTo>
                        <a:pt x="1106" y="866"/>
                      </a:lnTo>
                      <a:lnTo>
                        <a:pt x="1106" y="866"/>
                      </a:lnTo>
                      <a:lnTo>
                        <a:pt x="1094" y="866"/>
                      </a:lnTo>
                      <a:lnTo>
                        <a:pt x="1084" y="864"/>
                      </a:lnTo>
                      <a:lnTo>
                        <a:pt x="1072" y="860"/>
                      </a:lnTo>
                      <a:lnTo>
                        <a:pt x="1062" y="852"/>
                      </a:lnTo>
                      <a:lnTo>
                        <a:pt x="1062" y="852"/>
                      </a:lnTo>
                      <a:lnTo>
                        <a:pt x="1050" y="844"/>
                      </a:lnTo>
                      <a:lnTo>
                        <a:pt x="1040" y="838"/>
                      </a:lnTo>
                      <a:lnTo>
                        <a:pt x="1014" y="825"/>
                      </a:lnTo>
                      <a:lnTo>
                        <a:pt x="1014" y="825"/>
                      </a:lnTo>
                      <a:lnTo>
                        <a:pt x="989" y="811"/>
                      </a:lnTo>
                      <a:lnTo>
                        <a:pt x="961" y="795"/>
                      </a:lnTo>
                      <a:lnTo>
                        <a:pt x="947" y="783"/>
                      </a:lnTo>
                      <a:lnTo>
                        <a:pt x="935" y="771"/>
                      </a:lnTo>
                      <a:lnTo>
                        <a:pt x="923" y="757"/>
                      </a:lnTo>
                      <a:lnTo>
                        <a:pt x="913" y="741"/>
                      </a:lnTo>
                      <a:lnTo>
                        <a:pt x="913" y="741"/>
                      </a:lnTo>
                      <a:lnTo>
                        <a:pt x="891" y="739"/>
                      </a:lnTo>
                      <a:lnTo>
                        <a:pt x="891" y="739"/>
                      </a:lnTo>
                      <a:lnTo>
                        <a:pt x="889" y="739"/>
                      </a:lnTo>
                      <a:lnTo>
                        <a:pt x="889" y="739"/>
                      </a:lnTo>
                      <a:lnTo>
                        <a:pt x="879" y="743"/>
                      </a:lnTo>
                      <a:lnTo>
                        <a:pt x="869" y="745"/>
                      </a:lnTo>
                      <a:lnTo>
                        <a:pt x="869" y="745"/>
                      </a:lnTo>
                      <a:lnTo>
                        <a:pt x="861" y="747"/>
                      </a:lnTo>
                      <a:lnTo>
                        <a:pt x="861" y="747"/>
                      </a:lnTo>
                      <a:lnTo>
                        <a:pt x="855" y="747"/>
                      </a:lnTo>
                      <a:lnTo>
                        <a:pt x="855" y="747"/>
                      </a:lnTo>
                      <a:lnTo>
                        <a:pt x="843" y="743"/>
                      </a:lnTo>
                      <a:lnTo>
                        <a:pt x="833" y="737"/>
                      </a:lnTo>
                      <a:lnTo>
                        <a:pt x="826" y="727"/>
                      </a:lnTo>
                      <a:lnTo>
                        <a:pt x="822" y="717"/>
                      </a:lnTo>
                      <a:lnTo>
                        <a:pt x="818" y="705"/>
                      </a:lnTo>
                      <a:lnTo>
                        <a:pt x="818" y="703"/>
                      </a:lnTo>
                      <a:lnTo>
                        <a:pt x="818" y="703"/>
                      </a:lnTo>
                      <a:lnTo>
                        <a:pt x="794" y="703"/>
                      </a:lnTo>
                      <a:lnTo>
                        <a:pt x="794" y="703"/>
                      </a:lnTo>
                      <a:lnTo>
                        <a:pt x="778" y="703"/>
                      </a:lnTo>
                      <a:lnTo>
                        <a:pt x="778" y="703"/>
                      </a:lnTo>
                      <a:lnTo>
                        <a:pt x="762" y="701"/>
                      </a:lnTo>
                      <a:lnTo>
                        <a:pt x="744" y="693"/>
                      </a:lnTo>
                      <a:lnTo>
                        <a:pt x="734" y="687"/>
                      </a:lnTo>
                      <a:lnTo>
                        <a:pt x="724" y="681"/>
                      </a:lnTo>
                      <a:lnTo>
                        <a:pt x="718" y="673"/>
                      </a:lnTo>
                      <a:lnTo>
                        <a:pt x="712" y="662"/>
                      </a:lnTo>
                      <a:lnTo>
                        <a:pt x="712" y="662"/>
                      </a:lnTo>
                      <a:lnTo>
                        <a:pt x="708" y="650"/>
                      </a:lnTo>
                      <a:lnTo>
                        <a:pt x="708" y="638"/>
                      </a:lnTo>
                      <a:lnTo>
                        <a:pt x="712" y="626"/>
                      </a:lnTo>
                      <a:lnTo>
                        <a:pt x="716" y="614"/>
                      </a:lnTo>
                      <a:lnTo>
                        <a:pt x="726" y="598"/>
                      </a:lnTo>
                      <a:lnTo>
                        <a:pt x="734" y="588"/>
                      </a:lnTo>
                      <a:lnTo>
                        <a:pt x="734" y="588"/>
                      </a:lnTo>
                      <a:lnTo>
                        <a:pt x="750" y="568"/>
                      </a:lnTo>
                      <a:lnTo>
                        <a:pt x="760" y="554"/>
                      </a:lnTo>
                      <a:lnTo>
                        <a:pt x="764" y="546"/>
                      </a:lnTo>
                      <a:lnTo>
                        <a:pt x="764" y="544"/>
                      </a:lnTo>
                      <a:lnTo>
                        <a:pt x="764" y="544"/>
                      </a:lnTo>
                      <a:lnTo>
                        <a:pt x="762" y="540"/>
                      </a:lnTo>
                      <a:lnTo>
                        <a:pt x="758" y="534"/>
                      </a:lnTo>
                      <a:lnTo>
                        <a:pt x="746" y="522"/>
                      </a:lnTo>
                      <a:lnTo>
                        <a:pt x="728" y="506"/>
                      </a:lnTo>
                      <a:lnTo>
                        <a:pt x="728" y="506"/>
                      </a:lnTo>
                      <a:lnTo>
                        <a:pt x="716" y="497"/>
                      </a:lnTo>
                      <a:lnTo>
                        <a:pt x="704" y="487"/>
                      </a:lnTo>
                      <a:lnTo>
                        <a:pt x="694" y="473"/>
                      </a:lnTo>
                      <a:lnTo>
                        <a:pt x="686" y="461"/>
                      </a:lnTo>
                      <a:lnTo>
                        <a:pt x="680" y="445"/>
                      </a:lnTo>
                      <a:lnTo>
                        <a:pt x="674" y="431"/>
                      </a:lnTo>
                      <a:lnTo>
                        <a:pt x="670" y="415"/>
                      </a:lnTo>
                      <a:lnTo>
                        <a:pt x="666" y="397"/>
                      </a:lnTo>
                      <a:lnTo>
                        <a:pt x="666" y="397"/>
                      </a:lnTo>
                      <a:lnTo>
                        <a:pt x="664" y="381"/>
                      </a:lnTo>
                      <a:lnTo>
                        <a:pt x="666" y="365"/>
                      </a:lnTo>
                      <a:lnTo>
                        <a:pt x="666" y="349"/>
                      </a:lnTo>
                      <a:lnTo>
                        <a:pt x="670" y="334"/>
                      </a:lnTo>
                      <a:lnTo>
                        <a:pt x="674" y="320"/>
                      </a:lnTo>
                      <a:lnTo>
                        <a:pt x="680" y="306"/>
                      </a:lnTo>
                      <a:lnTo>
                        <a:pt x="688" y="292"/>
                      </a:lnTo>
                      <a:lnTo>
                        <a:pt x="698" y="280"/>
                      </a:lnTo>
                      <a:lnTo>
                        <a:pt x="698" y="280"/>
                      </a:lnTo>
                      <a:lnTo>
                        <a:pt x="714" y="258"/>
                      </a:lnTo>
                      <a:lnTo>
                        <a:pt x="728" y="242"/>
                      </a:lnTo>
                      <a:lnTo>
                        <a:pt x="728" y="242"/>
                      </a:lnTo>
                      <a:lnTo>
                        <a:pt x="716" y="226"/>
                      </a:lnTo>
                      <a:lnTo>
                        <a:pt x="698" y="206"/>
                      </a:lnTo>
                      <a:lnTo>
                        <a:pt x="696" y="206"/>
                      </a:lnTo>
                      <a:lnTo>
                        <a:pt x="696" y="206"/>
                      </a:lnTo>
                      <a:lnTo>
                        <a:pt x="684" y="190"/>
                      </a:lnTo>
                      <a:lnTo>
                        <a:pt x="680" y="180"/>
                      </a:lnTo>
                      <a:lnTo>
                        <a:pt x="676" y="169"/>
                      </a:lnTo>
                      <a:lnTo>
                        <a:pt x="674" y="159"/>
                      </a:lnTo>
                      <a:lnTo>
                        <a:pt x="672" y="147"/>
                      </a:lnTo>
                      <a:lnTo>
                        <a:pt x="674" y="135"/>
                      </a:lnTo>
                      <a:lnTo>
                        <a:pt x="678" y="125"/>
                      </a:lnTo>
                      <a:lnTo>
                        <a:pt x="678" y="125"/>
                      </a:lnTo>
                      <a:lnTo>
                        <a:pt x="698" y="89"/>
                      </a:lnTo>
                      <a:lnTo>
                        <a:pt x="698" y="89"/>
                      </a:lnTo>
                      <a:lnTo>
                        <a:pt x="678" y="89"/>
                      </a:lnTo>
                      <a:lnTo>
                        <a:pt x="678" y="89"/>
                      </a:lnTo>
                      <a:lnTo>
                        <a:pt x="655" y="89"/>
                      </a:lnTo>
                      <a:lnTo>
                        <a:pt x="635" y="87"/>
                      </a:lnTo>
                      <a:lnTo>
                        <a:pt x="635" y="87"/>
                      </a:lnTo>
                      <a:lnTo>
                        <a:pt x="615" y="83"/>
                      </a:lnTo>
                      <a:lnTo>
                        <a:pt x="597" y="75"/>
                      </a:lnTo>
                      <a:lnTo>
                        <a:pt x="579" y="67"/>
                      </a:lnTo>
                      <a:lnTo>
                        <a:pt x="563" y="57"/>
                      </a:lnTo>
                      <a:lnTo>
                        <a:pt x="531" y="33"/>
                      </a:lnTo>
                      <a:lnTo>
                        <a:pt x="501" y="7"/>
                      </a:lnTo>
                      <a:lnTo>
                        <a:pt x="501" y="7"/>
                      </a:lnTo>
                      <a:lnTo>
                        <a:pt x="492" y="0"/>
                      </a:lnTo>
                      <a:lnTo>
                        <a:pt x="490" y="5"/>
                      </a:lnTo>
                      <a:lnTo>
                        <a:pt x="490" y="5"/>
                      </a:lnTo>
                      <a:lnTo>
                        <a:pt x="484" y="29"/>
                      </a:lnTo>
                      <a:lnTo>
                        <a:pt x="474" y="49"/>
                      </a:lnTo>
                      <a:lnTo>
                        <a:pt x="464" y="67"/>
                      </a:lnTo>
                      <a:lnTo>
                        <a:pt x="450" y="81"/>
                      </a:lnTo>
                      <a:lnTo>
                        <a:pt x="436" y="95"/>
                      </a:lnTo>
                      <a:lnTo>
                        <a:pt x="418" y="105"/>
                      </a:lnTo>
                      <a:lnTo>
                        <a:pt x="398" y="113"/>
                      </a:lnTo>
                      <a:lnTo>
                        <a:pt x="376" y="119"/>
                      </a:lnTo>
                      <a:lnTo>
                        <a:pt x="384" y="125"/>
                      </a:lnTo>
                      <a:lnTo>
                        <a:pt x="430" y="165"/>
                      </a:lnTo>
                      <a:lnTo>
                        <a:pt x="430" y="165"/>
                      </a:lnTo>
                      <a:lnTo>
                        <a:pt x="436" y="170"/>
                      </a:lnTo>
                      <a:lnTo>
                        <a:pt x="440" y="178"/>
                      </a:lnTo>
                      <a:lnTo>
                        <a:pt x="444" y="188"/>
                      </a:lnTo>
                      <a:lnTo>
                        <a:pt x="444" y="196"/>
                      </a:lnTo>
                      <a:lnTo>
                        <a:pt x="444" y="196"/>
                      </a:lnTo>
                      <a:lnTo>
                        <a:pt x="442" y="206"/>
                      </a:lnTo>
                      <a:lnTo>
                        <a:pt x="440" y="214"/>
                      </a:lnTo>
                      <a:lnTo>
                        <a:pt x="434" y="222"/>
                      </a:lnTo>
                      <a:lnTo>
                        <a:pt x="428" y="228"/>
                      </a:lnTo>
                      <a:lnTo>
                        <a:pt x="428" y="228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323" y="310"/>
                      </a:lnTo>
                      <a:lnTo>
                        <a:pt x="323" y="310"/>
                      </a:lnTo>
                      <a:lnTo>
                        <a:pt x="309" y="322"/>
                      </a:lnTo>
                      <a:lnTo>
                        <a:pt x="297" y="337"/>
                      </a:lnTo>
                      <a:lnTo>
                        <a:pt x="297" y="337"/>
                      </a:lnTo>
                      <a:lnTo>
                        <a:pt x="281" y="357"/>
                      </a:lnTo>
                      <a:lnTo>
                        <a:pt x="263" y="375"/>
                      </a:lnTo>
                      <a:lnTo>
                        <a:pt x="245" y="389"/>
                      </a:lnTo>
                      <a:lnTo>
                        <a:pt x="225" y="401"/>
                      </a:lnTo>
                      <a:lnTo>
                        <a:pt x="203" y="413"/>
                      </a:lnTo>
                      <a:lnTo>
                        <a:pt x="183" y="419"/>
                      </a:lnTo>
                      <a:lnTo>
                        <a:pt x="162" y="425"/>
                      </a:lnTo>
                      <a:lnTo>
                        <a:pt x="140" y="425"/>
                      </a:lnTo>
                      <a:lnTo>
                        <a:pt x="140" y="425"/>
                      </a:lnTo>
                      <a:lnTo>
                        <a:pt x="122" y="425"/>
                      </a:lnTo>
                      <a:lnTo>
                        <a:pt x="122" y="425"/>
                      </a:lnTo>
                      <a:lnTo>
                        <a:pt x="116" y="465"/>
                      </a:lnTo>
                      <a:lnTo>
                        <a:pt x="112" y="485"/>
                      </a:lnTo>
                      <a:lnTo>
                        <a:pt x="106" y="504"/>
                      </a:lnTo>
                      <a:lnTo>
                        <a:pt x="96" y="524"/>
                      </a:lnTo>
                      <a:lnTo>
                        <a:pt x="86" y="542"/>
                      </a:lnTo>
                      <a:lnTo>
                        <a:pt x="70" y="562"/>
                      </a:lnTo>
                      <a:lnTo>
                        <a:pt x="54" y="580"/>
                      </a:lnTo>
                      <a:lnTo>
                        <a:pt x="54" y="580"/>
                      </a:lnTo>
                      <a:lnTo>
                        <a:pt x="42" y="592"/>
                      </a:lnTo>
                      <a:lnTo>
                        <a:pt x="32" y="608"/>
                      </a:lnTo>
                      <a:lnTo>
                        <a:pt x="14" y="648"/>
                      </a:lnTo>
                      <a:lnTo>
                        <a:pt x="14" y="648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2" y="681"/>
                      </a:lnTo>
                      <a:lnTo>
                        <a:pt x="2" y="685"/>
                      </a:lnTo>
                      <a:lnTo>
                        <a:pt x="2" y="685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20" y="769"/>
                      </a:lnTo>
                      <a:lnTo>
                        <a:pt x="20" y="769"/>
                      </a:lnTo>
                      <a:lnTo>
                        <a:pt x="22" y="775"/>
                      </a:lnTo>
                      <a:lnTo>
                        <a:pt x="22" y="781"/>
                      </a:lnTo>
                      <a:lnTo>
                        <a:pt x="22" y="797"/>
                      </a:lnTo>
                      <a:lnTo>
                        <a:pt x="22" y="797"/>
                      </a:lnTo>
                      <a:lnTo>
                        <a:pt x="28" y="825"/>
                      </a:lnTo>
                      <a:lnTo>
                        <a:pt x="28" y="825"/>
                      </a:lnTo>
                      <a:lnTo>
                        <a:pt x="28" y="834"/>
                      </a:lnTo>
                      <a:lnTo>
                        <a:pt x="28" y="840"/>
                      </a:lnTo>
                      <a:lnTo>
                        <a:pt x="28" y="840"/>
                      </a:lnTo>
                      <a:lnTo>
                        <a:pt x="38" y="862"/>
                      </a:lnTo>
                      <a:lnTo>
                        <a:pt x="46" y="884"/>
                      </a:lnTo>
                      <a:lnTo>
                        <a:pt x="48" y="906"/>
                      </a:lnTo>
                      <a:lnTo>
                        <a:pt x="50" y="928"/>
                      </a:lnTo>
                      <a:lnTo>
                        <a:pt x="50" y="948"/>
                      </a:lnTo>
                      <a:lnTo>
                        <a:pt x="48" y="970"/>
                      </a:lnTo>
                      <a:lnTo>
                        <a:pt x="40" y="1009"/>
                      </a:lnTo>
                      <a:lnTo>
                        <a:pt x="40" y="1009"/>
                      </a:lnTo>
                      <a:lnTo>
                        <a:pt x="38" y="1023"/>
                      </a:lnTo>
                      <a:lnTo>
                        <a:pt x="38" y="1023"/>
                      </a:lnTo>
                      <a:lnTo>
                        <a:pt x="36" y="1041"/>
                      </a:lnTo>
                      <a:lnTo>
                        <a:pt x="36" y="1055"/>
                      </a:lnTo>
                      <a:lnTo>
                        <a:pt x="40" y="1069"/>
                      </a:lnTo>
                      <a:lnTo>
                        <a:pt x="44" y="1079"/>
                      </a:lnTo>
                      <a:lnTo>
                        <a:pt x="48" y="1089"/>
                      </a:lnTo>
                      <a:lnTo>
                        <a:pt x="56" y="1097"/>
                      </a:lnTo>
                      <a:lnTo>
                        <a:pt x="70" y="1109"/>
                      </a:lnTo>
                      <a:lnTo>
                        <a:pt x="70" y="1109"/>
                      </a:lnTo>
                      <a:lnTo>
                        <a:pt x="84" y="1121"/>
                      </a:lnTo>
                      <a:lnTo>
                        <a:pt x="98" y="1133"/>
                      </a:lnTo>
                      <a:lnTo>
                        <a:pt x="110" y="1145"/>
                      </a:lnTo>
                      <a:lnTo>
                        <a:pt x="118" y="1159"/>
                      </a:lnTo>
                      <a:lnTo>
                        <a:pt x="118" y="1159"/>
                      </a:lnTo>
                      <a:lnTo>
                        <a:pt x="136" y="1184"/>
                      </a:lnTo>
                      <a:lnTo>
                        <a:pt x="144" y="1192"/>
                      </a:lnTo>
                      <a:lnTo>
                        <a:pt x="152" y="1200"/>
                      </a:lnTo>
                      <a:lnTo>
                        <a:pt x="160" y="1204"/>
                      </a:lnTo>
                      <a:lnTo>
                        <a:pt x="165" y="1206"/>
                      </a:lnTo>
                      <a:lnTo>
                        <a:pt x="181" y="1208"/>
                      </a:lnTo>
                      <a:lnTo>
                        <a:pt x="181" y="1208"/>
                      </a:lnTo>
                      <a:lnTo>
                        <a:pt x="195" y="1208"/>
                      </a:lnTo>
                      <a:lnTo>
                        <a:pt x="195" y="1208"/>
                      </a:lnTo>
                      <a:lnTo>
                        <a:pt x="203" y="1206"/>
                      </a:lnTo>
                      <a:lnTo>
                        <a:pt x="203" y="1206"/>
                      </a:lnTo>
                      <a:lnTo>
                        <a:pt x="211" y="1208"/>
                      </a:lnTo>
                      <a:lnTo>
                        <a:pt x="219" y="1210"/>
                      </a:lnTo>
                      <a:lnTo>
                        <a:pt x="233" y="1216"/>
                      </a:lnTo>
                      <a:lnTo>
                        <a:pt x="241" y="1224"/>
                      </a:lnTo>
                      <a:lnTo>
                        <a:pt x="247" y="1230"/>
                      </a:lnTo>
                      <a:lnTo>
                        <a:pt x="247" y="1230"/>
                      </a:lnTo>
                      <a:lnTo>
                        <a:pt x="255" y="1240"/>
                      </a:lnTo>
                      <a:lnTo>
                        <a:pt x="265" y="1256"/>
                      </a:lnTo>
                      <a:lnTo>
                        <a:pt x="265" y="1256"/>
                      </a:lnTo>
                      <a:lnTo>
                        <a:pt x="281" y="1284"/>
                      </a:lnTo>
                      <a:lnTo>
                        <a:pt x="281" y="1284"/>
                      </a:lnTo>
                      <a:lnTo>
                        <a:pt x="289" y="1288"/>
                      </a:lnTo>
                      <a:lnTo>
                        <a:pt x="297" y="1296"/>
                      </a:lnTo>
                      <a:lnTo>
                        <a:pt x="297" y="1296"/>
                      </a:lnTo>
                      <a:lnTo>
                        <a:pt x="327" y="1328"/>
                      </a:lnTo>
                      <a:lnTo>
                        <a:pt x="327" y="1328"/>
                      </a:lnTo>
                      <a:lnTo>
                        <a:pt x="362" y="1369"/>
                      </a:lnTo>
                      <a:lnTo>
                        <a:pt x="378" y="1391"/>
                      </a:lnTo>
                      <a:lnTo>
                        <a:pt x="392" y="1415"/>
                      </a:lnTo>
                      <a:lnTo>
                        <a:pt x="392" y="1415"/>
                      </a:lnTo>
                      <a:lnTo>
                        <a:pt x="406" y="1437"/>
                      </a:lnTo>
                      <a:lnTo>
                        <a:pt x="426" y="1457"/>
                      </a:lnTo>
                      <a:lnTo>
                        <a:pt x="448" y="1477"/>
                      </a:lnTo>
                      <a:lnTo>
                        <a:pt x="472" y="1491"/>
                      </a:lnTo>
                      <a:lnTo>
                        <a:pt x="499" y="1504"/>
                      </a:lnTo>
                      <a:lnTo>
                        <a:pt x="527" y="1514"/>
                      </a:lnTo>
                      <a:lnTo>
                        <a:pt x="557" y="1520"/>
                      </a:lnTo>
                      <a:lnTo>
                        <a:pt x="587" y="1522"/>
                      </a:lnTo>
                      <a:lnTo>
                        <a:pt x="587" y="1522"/>
                      </a:lnTo>
                      <a:lnTo>
                        <a:pt x="607" y="1520"/>
                      </a:lnTo>
                      <a:lnTo>
                        <a:pt x="627" y="1518"/>
                      </a:lnTo>
                      <a:lnTo>
                        <a:pt x="645" y="1512"/>
                      </a:lnTo>
                      <a:lnTo>
                        <a:pt x="661" y="1506"/>
                      </a:lnTo>
                      <a:lnTo>
                        <a:pt x="661" y="1506"/>
                      </a:lnTo>
                      <a:lnTo>
                        <a:pt x="694" y="1491"/>
                      </a:lnTo>
                      <a:lnTo>
                        <a:pt x="708" y="1487"/>
                      </a:lnTo>
                      <a:lnTo>
                        <a:pt x="722" y="1485"/>
                      </a:lnTo>
                      <a:lnTo>
                        <a:pt x="722" y="1485"/>
                      </a:lnTo>
                      <a:lnTo>
                        <a:pt x="734" y="1487"/>
                      </a:lnTo>
                      <a:lnTo>
                        <a:pt x="744" y="1489"/>
                      </a:lnTo>
                      <a:lnTo>
                        <a:pt x="754" y="1493"/>
                      </a:lnTo>
                      <a:lnTo>
                        <a:pt x="762" y="1498"/>
                      </a:lnTo>
                      <a:lnTo>
                        <a:pt x="778" y="1514"/>
                      </a:lnTo>
                      <a:lnTo>
                        <a:pt x="796" y="1534"/>
                      </a:lnTo>
                      <a:lnTo>
                        <a:pt x="796" y="1534"/>
                      </a:lnTo>
                      <a:lnTo>
                        <a:pt x="802" y="1544"/>
                      </a:lnTo>
                      <a:lnTo>
                        <a:pt x="804" y="1556"/>
                      </a:lnTo>
                      <a:lnTo>
                        <a:pt x="804" y="1568"/>
                      </a:lnTo>
                      <a:lnTo>
                        <a:pt x="800" y="1578"/>
                      </a:lnTo>
                      <a:lnTo>
                        <a:pt x="800" y="1578"/>
                      </a:lnTo>
                      <a:lnTo>
                        <a:pt x="790" y="1600"/>
                      </a:lnTo>
                      <a:lnTo>
                        <a:pt x="790" y="1600"/>
                      </a:lnTo>
                      <a:lnTo>
                        <a:pt x="810" y="1606"/>
                      </a:lnTo>
                      <a:lnTo>
                        <a:pt x="810" y="1606"/>
                      </a:lnTo>
                      <a:lnTo>
                        <a:pt x="833" y="1612"/>
                      </a:lnTo>
                      <a:lnTo>
                        <a:pt x="847" y="1618"/>
                      </a:lnTo>
                      <a:lnTo>
                        <a:pt x="861" y="1628"/>
                      </a:lnTo>
                      <a:lnTo>
                        <a:pt x="875" y="1640"/>
                      </a:lnTo>
                      <a:lnTo>
                        <a:pt x="881" y="1648"/>
                      </a:lnTo>
                      <a:lnTo>
                        <a:pt x="887" y="1658"/>
                      </a:lnTo>
                      <a:lnTo>
                        <a:pt x="891" y="1667"/>
                      </a:lnTo>
                      <a:lnTo>
                        <a:pt x="895" y="1679"/>
                      </a:lnTo>
                      <a:lnTo>
                        <a:pt x="897" y="1693"/>
                      </a:lnTo>
                      <a:lnTo>
                        <a:pt x="899" y="1707"/>
                      </a:lnTo>
                      <a:lnTo>
                        <a:pt x="899" y="1707"/>
                      </a:lnTo>
                      <a:lnTo>
                        <a:pt x="901" y="1735"/>
                      </a:lnTo>
                      <a:lnTo>
                        <a:pt x="905" y="1761"/>
                      </a:lnTo>
                      <a:lnTo>
                        <a:pt x="905" y="1761"/>
                      </a:lnTo>
                      <a:lnTo>
                        <a:pt x="909" y="1785"/>
                      </a:lnTo>
                      <a:lnTo>
                        <a:pt x="909" y="1785"/>
                      </a:lnTo>
                      <a:lnTo>
                        <a:pt x="909" y="1795"/>
                      </a:lnTo>
                      <a:lnTo>
                        <a:pt x="907" y="1805"/>
                      </a:lnTo>
                      <a:lnTo>
                        <a:pt x="907" y="1805"/>
                      </a:lnTo>
                      <a:lnTo>
                        <a:pt x="907" y="1811"/>
                      </a:lnTo>
                      <a:lnTo>
                        <a:pt x="907" y="1811"/>
                      </a:lnTo>
                      <a:lnTo>
                        <a:pt x="921" y="1823"/>
                      </a:lnTo>
                      <a:lnTo>
                        <a:pt x="931" y="1834"/>
                      </a:lnTo>
                      <a:lnTo>
                        <a:pt x="931" y="1834"/>
                      </a:lnTo>
                      <a:lnTo>
                        <a:pt x="939" y="1836"/>
                      </a:lnTo>
                      <a:lnTo>
                        <a:pt x="953" y="1836"/>
                      </a:lnTo>
                      <a:lnTo>
                        <a:pt x="953" y="1836"/>
                      </a:lnTo>
                      <a:lnTo>
                        <a:pt x="967" y="1836"/>
                      </a:lnTo>
                      <a:lnTo>
                        <a:pt x="979" y="1834"/>
                      </a:lnTo>
                      <a:lnTo>
                        <a:pt x="989" y="1832"/>
                      </a:lnTo>
                      <a:lnTo>
                        <a:pt x="996" y="1831"/>
                      </a:lnTo>
                      <a:lnTo>
                        <a:pt x="996" y="1831"/>
                      </a:lnTo>
                      <a:lnTo>
                        <a:pt x="1018" y="1819"/>
                      </a:lnTo>
                      <a:lnTo>
                        <a:pt x="1040" y="1813"/>
                      </a:lnTo>
                      <a:lnTo>
                        <a:pt x="1040" y="1813"/>
                      </a:lnTo>
                      <a:lnTo>
                        <a:pt x="1024" y="1787"/>
                      </a:lnTo>
                      <a:lnTo>
                        <a:pt x="1012" y="1763"/>
                      </a:lnTo>
                      <a:lnTo>
                        <a:pt x="1012" y="1763"/>
                      </a:lnTo>
                      <a:lnTo>
                        <a:pt x="1006" y="1747"/>
                      </a:lnTo>
                      <a:lnTo>
                        <a:pt x="1004" y="1733"/>
                      </a:lnTo>
                      <a:lnTo>
                        <a:pt x="1004" y="17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4" name="Freeform 7">
                  <a:extLst>
                    <a:ext uri="{FF2B5EF4-FFF2-40B4-BE49-F238E27FC236}">
                      <a16:creationId xmlns:a16="http://schemas.microsoft.com/office/drawing/2014/main" id="{C22FAB95-1173-4C58-83FD-51790851C1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5613" y="3008313"/>
                  <a:ext cx="1846263" cy="2328863"/>
                </a:xfrm>
                <a:custGeom>
                  <a:avLst/>
                  <a:gdLst>
                    <a:gd name="T0" fmla="*/ 117 w 1163"/>
                    <a:gd name="T1" fmla="*/ 1063 h 1467"/>
                    <a:gd name="T2" fmla="*/ 169 w 1163"/>
                    <a:gd name="T3" fmla="*/ 1091 h 1467"/>
                    <a:gd name="T4" fmla="*/ 213 w 1163"/>
                    <a:gd name="T5" fmla="*/ 1077 h 1467"/>
                    <a:gd name="T6" fmla="*/ 231 w 1163"/>
                    <a:gd name="T7" fmla="*/ 1077 h 1467"/>
                    <a:gd name="T8" fmla="*/ 268 w 1163"/>
                    <a:gd name="T9" fmla="*/ 1093 h 1467"/>
                    <a:gd name="T10" fmla="*/ 284 w 1163"/>
                    <a:gd name="T11" fmla="*/ 1121 h 1467"/>
                    <a:gd name="T12" fmla="*/ 296 w 1163"/>
                    <a:gd name="T13" fmla="*/ 1177 h 1467"/>
                    <a:gd name="T14" fmla="*/ 320 w 1163"/>
                    <a:gd name="T15" fmla="*/ 1204 h 1467"/>
                    <a:gd name="T16" fmla="*/ 386 w 1163"/>
                    <a:gd name="T17" fmla="*/ 1226 h 1467"/>
                    <a:gd name="T18" fmla="*/ 445 w 1163"/>
                    <a:gd name="T19" fmla="*/ 1262 h 1467"/>
                    <a:gd name="T20" fmla="*/ 457 w 1163"/>
                    <a:gd name="T21" fmla="*/ 1310 h 1467"/>
                    <a:gd name="T22" fmla="*/ 437 w 1163"/>
                    <a:gd name="T23" fmla="*/ 1342 h 1467"/>
                    <a:gd name="T24" fmla="*/ 386 w 1163"/>
                    <a:gd name="T25" fmla="*/ 1373 h 1467"/>
                    <a:gd name="T26" fmla="*/ 372 w 1163"/>
                    <a:gd name="T27" fmla="*/ 1411 h 1467"/>
                    <a:gd name="T28" fmla="*/ 461 w 1163"/>
                    <a:gd name="T29" fmla="*/ 1433 h 1467"/>
                    <a:gd name="T30" fmla="*/ 612 w 1163"/>
                    <a:gd name="T31" fmla="*/ 1455 h 1467"/>
                    <a:gd name="T32" fmla="*/ 670 w 1163"/>
                    <a:gd name="T33" fmla="*/ 1443 h 1467"/>
                    <a:gd name="T34" fmla="*/ 710 w 1163"/>
                    <a:gd name="T35" fmla="*/ 1407 h 1467"/>
                    <a:gd name="T36" fmla="*/ 791 w 1163"/>
                    <a:gd name="T37" fmla="*/ 1399 h 1467"/>
                    <a:gd name="T38" fmla="*/ 869 w 1163"/>
                    <a:gd name="T39" fmla="*/ 1433 h 1467"/>
                    <a:gd name="T40" fmla="*/ 911 w 1163"/>
                    <a:gd name="T41" fmla="*/ 1467 h 1467"/>
                    <a:gd name="T42" fmla="*/ 944 w 1163"/>
                    <a:gd name="T43" fmla="*/ 1441 h 1467"/>
                    <a:gd name="T44" fmla="*/ 1074 w 1163"/>
                    <a:gd name="T45" fmla="*/ 1338 h 1467"/>
                    <a:gd name="T46" fmla="*/ 1129 w 1163"/>
                    <a:gd name="T47" fmla="*/ 1296 h 1467"/>
                    <a:gd name="T48" fmla="*/ 1161 w 1163"/>
                    <a:gd name="T49" fmla="*/ 1222 h 1467"/>
                    <a:gd name="T50" fmla="*/ 1129 w 1163"/>
                    <a:gd name="T51" fmla="*/ 1113 h 1467"/>
                    <a:gd name="T52" fmla="*/ 1105 w 1163"/>
                    <a:gd name="T53" fmla="*/ 1065 h 1467"/>
                    <a:gd name="T54" fmla="*/ 1127 w 1163"/>
                    <a:gd name="T55" fmla="*/ 1027 h 1467"/>
                    <a:gd name="T56" fmla="*/ 1129 w 1163"/>
                    <a:gd name="T57" fmla="*/ 988 h 1467"/>
                    <a:gd name="T58" fmla="*/ 1068 w 1163"/>
                    <a:gd name="T59" fmla="*/ 898 h 1467"/>
                    <a:gd name="T60" fmla="*/ 934 w 1163"/>
                    <a:gd name="T61" fmla="*/ 681 h 1467"/>
                    <a:gd name="T62" fmla="*/ 918 w 1163"/>
                    <a:gd name="T63" fmla="*/ 606 h 1467"/>
                    <a:gd name="T64" fmla="*/ 895 w 1163"/>
                    <a:gd name="T65" fmla="*/ 513 h 1467"/>
                    <a:gd name="T66" fmla="*/ 863 w 1163"/>
                    <a:gd name="T67" fmla="*/ 483 h 1467"/>
                    <a:gd name="T68" fmla="*/ 869 w 1163"/>
                    <a:gd name="T69" fmla="*/ 389 h 1467"/>
                    <a:gd name="T70" fmla="*/ 887 w 1163"/>
                    <a:gd name="T71" fmla="*/ 292 h 1467"/>
                    <a:gd name="T72" fmla="*/ 879 w 1163"/>
                    <a:gd name="T73" fmla="*/ 155 h 1467"/>
                    <a:gd name="T74" fmla="*/ 861 w 1163"/>
                    <a:gd name="T75" fmla="*/ 85 h 1467"/>
                    <a:gd name="T76" fmla="*/ 789 w 1163"/>
                    <a:gd name="T77" fmla="*/ 47 h 1467"/>
                    <a:gd name="T78" fmla="*/ 680 w 1163"/>
                    <a:gd name="T79" fmla="*/ 2 h 1467"/>
                    <a:gd name="T80" fmla="*/ 636 w 1163"/>
                    <a:gd name="T81" fmla="*/ 10 h 1467"/>
                    <a:gd name="T82" fmla="*/ 588 w 1163"/>
                    <a:gd name="T83" fmla="*/ 69 h 1467"/>
                    <a:gd name="T84" fmla="*/ 533 w 1163"/>
                    <a:gd name="T85" fmla="*/ 129 h 1467"/>
                    <a:gd name="T86" fmla="*/ 485 w 1163"/>
                    <a:gd name="T87" fmla="*/ 129 h 1467"/>
                    <a:gd name="T88" fmla="*/ 435 w 1163"/>
                    <a:gd name="T89" fmla="*/ 117 h 1467"/>
                    <a:gd name="T90" fmla="*/ 410 w 1163"/>
                    <a:gd name="T91" fmla="*/ 155 h 1467"/>
                    <a:gd name="T92" fmla="*/ 266 w 1163"/>
                    <a:gd name="T93" fmla="*/ 182 h 1467"/>
                    <a:gd name="T94" fmla="*/ 107 w 1163"/>
                    <a:gd name="T95" fmla="*/ 322 h 1467"/>
                    <a:gd name="T96" fmla="*/ 99 w 1163"/>
                    <a:gd name="T97" fmla="*/ 359 h 1467"/>
                    <a:gd name="T98" fmla="*/ 80 w 1163"/>
                    <a:gd name="T99" fmla="*/ 457 h 1467"/>
                    <a:gd name="T100" fmla="*/ 34 w 1163"/>
                    <a:gd name="T101" fmla="*/ 489 h 1467"/>
                    <a:gd name="T102" fmla="*/ 0 w 1163"/>
                    <a:gd name="T103" fmla="*/ 509 h 1467"/>
                    <a:gd name="T104" fmla="*/ 58 w 1163"/>
                    <a:gd name="T105" fmla="*/ 578 h 1467"/>
                    <a:gd name="T106" fmla="*/ 93 w 1163"/>
                    <a:gd name="T107" fmla="*/ 721 h 1467"/>
                    <a:gd name="T108" fmla="*/ 85 w 1163"/>
                    <a:gd name="T109" fmla="*/ 785 h 1467"/>
                    <a:gd name="T110" fmla="*/ 76 w 1163"/>
                    <a:gd name="T111" fmla="*/ 938 h 1467"/>
                    <a:gd name="T112" fmla="*/ 101 w 1163"/>
                    <a:gd name="T113" fmla="*/ 1012 h 1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63" h="1467">
                      <a:moveTo>
                        <a:pt x="101" y="1012"/>
                      </a:moveTo>
                      <a:lnTo>
                        <a:pt x="101" y="1012"/>
                      </a:lnTo>
                      <a:lnTo>
                        <a:pt x="109" y="1037"/>
                      </a:lnTo>
                      <a:lnTo>
                        <a:pt x="117" y="1063"/>
                      </a:lnTo>
                      <a:lnTo>
                        <a:pt x="117" y="1063"/>
                      </a:lnTo>
                      <a:lnTo>
                        <a:pt x="123" y="1083"/>
                      </a:lnTo>
                      <a:lnTo>
                        <a:pt x="127" y="1103"/>
                      </a:lnTo>
                      <a:lnTo>
                        <a:pt x="127" y="1103"/>
                      </a:lnTo>
                      <a:lnTo>
                        <a:pt x="149" y="1097"/>
                      </a:lnTo>
                      <a:lnTo>
                        <a:pt x="169" y="1091"/>
                      </a:lnTo>
                      <a:lnTo>
                        <a:pt x="169" y="1091"/>
                      </a:lnTo>
                      <a:lnTo>
                        <a:pt x="189" y="1085"/>
                      </a:lnTo>
                      <a:lnTo>
                        <a:pt x="205" y="1079"/>
                      </a:lnTo>
                      <a:lnTo>
                        <a:pt x="205" y="1079"/>
                      </a:lnTo>
                      <a:lnTo>
                        <a:pt x="213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31" y="1077"/>
                      </a:lnTo>
                      <a:lnTo>
                        <a:pt x="241" y="1081"/>
                      </a:lnTo>
                      <a:lnTo>
                        <a:pt x="252" y="1087"/>
                      </a:lnTo>
                      <a:lnTo>
                        <a:pt x="260" y="1093"/>
                      </a:lnTo>
                      <a:lnTo>
                        <a:pt x="260" y="1093"/>
                      </a:lnTo>
                      <a:lnTo>
                        <a:pt x="268" y="1093"/>
                      </a:lnTo>
                      <a:lnTo>
                        <a:pt x="268" y="1093"/>
                      </a:lnTo>
                      <a:lnTo>
                        <a:pt x="270" y="1101"/>
                      </a:lnTo>
                      <a:lnTo>
                        <a:pt x="270" y="1101"/>
                      </a:lnTo>
                      <a:lnTo>
                        <a:pt x="278" y="1111"/>
                      </a:lnTo>
                      <a:lnTo>
                        <a:pt x="284" y="1121"/>
                      </a:lnTo>
                      <a:lnTo>
                        <a:pt x="288" y="113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6" y="1177"/>
                      </a:lnTo>
                      <a:lnTo>
                        <a:pt x="298" y="1190"/>
                      </a:lnTo>
                      <a:lnTo>
                        <a:pt x="302" y="1198"/>
                      </a:lnTo>
                      <a:lnTo>
                        <a:pt x="302" y="1198"/>
                      </a:lnTo>
                      <a:lnTo>
                        <a:pt x="308" y="1200"/>
                      </a:lnTo>
                      <a:lnTo>
                        <a:pt x="320" y="1204"/>
                      </a:lnTo>
                      <a:lnTo>
                        <a:pt x="350" y="1212"/>
                      </a:lnTo>
                      <a:lnTo>
                        <a:pt x="354" y="1214"/>
                      </a:lnTo>
                      <a:lnTo>
                        <a:pt x="354" y="1214"/>
                      </a:lnTo>
                      <a:lnTo>
                        <a:pt x="370" y="1218"/>
                      </a:lnTo>
                      <a:lnTo>
                        <a:pt x="386" y="1226"/>
                      </a:lnTo>
                      <a:lnTo>
                        <a:pt x="416" y="1242"/>
                      </a:lnTo>
                      <a:lnTo>
                        <a:pt x="416" y="1242"/>
                      </a:lnTo>
                      <a:lnTo>
                        <a:pt x="435" y="1254"/>
                      </a:lnTo>
                      <a:lnTo>
                        <a:pt x="435" y="1254"/>
                      </a:lnTo>
                      <a:lnTo>
                        <a:pt x="445" y="1262"/>
                      </a:lnTo>
                      <a:lnTo>
                        <a:pt x="451" y="1270"/>
                      </a:lnTo>
                      <a:lnTo>
                        <a:pt x="457" y="1282"/>
                      </a:lnTo>
                      <a:lnTo>
                        <a:pt x="457" y="1294"/>
                      </a:lnTo>
                      <a:lnTo>
                        <a:pt x="457" y="1310"/>
                      </a:lnTo>
                      <a:lnTo>
                        <a:pt x="457" y="1310"/>
                      </a:lnTo>
                      <a:lnTo>
                        <a:pt x="455" y="1320"/>
                      </a:lnTo>
                      <a:lnTo>
                        <a:pt x="451" y="1328"/>
                      </a:lnTo>
                      <a:lnTo>
                        <a:pt x="445" y="1336"/>
                      </a:lnTo>
                      <a:lnTo>
                        <a:pt x="437" y="1342"/>
                      </a:lnTo>
                      <a:lnTo>
                        <a:pt x="437" y="1342"/>
                      </a:lnTo>
                      <a:lnTo>
                        <a:pt x="416" y="1355"/>
                      </a:lnTo>
                      <a:lnTo>
                        <a:pt x="416" y="1355"/>
                      </a:lnTo>
                      <a:lnTo>
                        <a:pt x="398" y="1365"/>
                      </a:lnTo>
                      <a:lnTo>
                        <a:pt x="392" y="1369"/>
                      </a:lnTo>
                      <a:lnTo>
                        <a:pt x="386" y="1373"/>
                      </a:lnTo>
                      <a:lnTo>
                        <a:pt x="386" y="1373"/>
                      </a:lnTo>
                      <a:lnTo>
                        <a:pt x="382" y="1383"/>
                      </a:lnTo>
                      <a:lnTo>
                        <a:pt x="376" y="1391"/>
                      </a:lnTo>
                      <a:lnTo>
                        <a:pt x="374" y="1401"/>
                      </a:lnTo>
                      <a:lnTo>
                        <a:pt x="372" y="1411"/>
                      </a:lnTo>
                      <a:lnTo>
                        <a:pt x="372" y="1411"/>
                      </a:lnTo>
                      <a:lnTo>
                        <a:pt x="380" y="1417"/>
                      </a:lnTo>
                      <a:lnTo>
                        <a:pt x="386" y="1419"/>
                      </a:lnTo>
                      <a:lnTo>
                        <a:pt x="386" y="1419"/>
                      </a:lnTo>
                      <a:lnTo>
                        <a:pt x="461" y="1433"/>
                      </a:lnTo>
                      <a:lnTo>
                        <a:pt x="535" y="1445"/>
                      </a:lnTo>
                      <a:lnTo>
                        <a:pt x="535" y="1445"/>
                      </a:lnTo>
                      <a:lnTo>
                        <a:pt x="596" y="1453"/>
                      </a:lnTo>
                      <a:lnTo>
                        <a:pt x="596" y="1453"/>
                      </a:lnTo>
                      <a:lnTo>
                        <a:pt x="612" y="1455"/>
                      </a:lnTo>
                      <a:lnTo>
                        <a:pt x="630" y="1457"/>
                      </a:lnTo>
                      <a:lnTo>
                        <a:pt x="630" y="1457"/>
                      </a:lnTo>
                      <a:lnTo>
                        <a:pt x="644" y="1455"/>
                      </a:lnTo>
                      <a:lnTo>
                        <a:pt x="658" y="1451"/>
                      </a:lnTo>
                      <a:lnTo>
                        <a:pt x="670" y="1443"/>
                      </a:lnTo>
                      <a:lnTo>
                        <a:pt x="682" y="1429"/>
                      </a:lnTo>
                      <a:lnTo>
                        <a:pt x="682" y="1429"/>
                      </a:lnTo>
                      <a:lnTo>
                        <a:pt x="690" y="1419"/>
                      </a:lnTo>
                      <a:lnTo>
                        <a:pt x="700" y="1413"/>
                      </a:lnTo>
                      <a:lnTo>
                        <a:pt x="710" y="1407"/>
                      </a:lnTo>
                      <a:lnTo>
                        <a:pt x="722" y="1403"/>
                      </a:lnTo>
                      <a:lnTo>
                        <a:pt x="744" y="1397"/>
                      </a:lnTo>
                      <a:lnTo>
                        <a:pt x="765" y="1397"/>
                      </a:lnTo>
                      <a:lnTo>
                        <a:pt x="765" y="1397"/>
                      </a:lnTo>
                      <a:lnTo>
                        <a:pt x="791" y="1399"/>
                      </a:lnTo>
                      <a:lnTo>
                        <a:pt x="813" y="1403"/>
                      </a:lnTo>
                      <a:lnTo>
                        <a:pt x="813" y="1403"/>
                      </a:lnTo>
                      <a:lnTo>
                        <a:pt x="833" y="1411"/>
                      </a:lnTo>
                      <a:lnTo>
                        <a:pt x="851" y="1421"/>
                      </a:lnTo>
                      <a:lnTo>
                        <a:pt x="869" y="1433"/>
                      </a:lnTo>
                      <a:lnTo>
                        <a:pt x="885" y="1445"/>
                      </a:lnTo>
                      <a:lnTo>
                        <a:pt x="885" y="1445"/>
                      </a:lnTo>
                      <a:lnTo>
                        <a:pt x="907" y="1463"/>
                      </a:lnTo>
                      <a:lnTo>
                        <a:pt x="907" y="1463"/>
                      </a:lnTo>
                      <a:lnTo>
                        <a:pt x="911" y="1467"/>
                      </a:lnTo>
                      <a:lnTo>
                        <a:pt x="911" y="1467"/>
                      </a:lnTo>
                      <a:lnTo>
                        <a:pt x="918" y="1463"/>
                      </a:lnTo>
                      <a:lnTo>
                        <a:pt x="926" y="1459"/>
                      </a:lnTo>
                      <a:lnTo>
                        <a:pt x="934" y="1451"/>
                      </a:lnTo>
                      <a:lnTo>
                        <a:pt x="944" y="1441"/>
                      </a:lnTo>
                      <a:lnTo>
                        <a:pt x="944" y="1441"/>
                      </a:lnTo>
                      <a:lnTo>
                        <a:pt x="958" y="1427"/>
                      </a:lnTo>
                      <a:lnTo>
                        <a:pt x="974" y="1413"/>
                      </a:lnTo>
                      <a:lnTo>
                        <a:pt x="1006" y="1387"/>
                      </a:lnTo>
                      <a:lnTo>
                        <a:pt x="1074" y="1338"/>
                      </a:lnTo>
                      <a:lnTo>
                        <a:pt x="1074" y="1338"/>
                      </a:lnTo>
                      <a:lnTo>
                        <a:pt x="1089" y="1326"/>
                      </a:lnTo>
                      <a:lnTo>
                        <a:pt x="1107" y="1314"/>
                      </a:lnTo>
                      <a:lnTo>
                        <a:pt x="1121" y="1302"/>
                      </a:lnTo>
                      <a:lnTo>
                        <a:pt x="1129" y="1296"/>
                      </a:lnTo>
                      <a:lnTo>
                        <a:pt x="1133" y="1288"/>
                      </a:lnTo>
                      <a:lnTo>
                        <a:pt x="1133" y="1288"/>
                      </a:lnTo>
                      <a:lnTo>
                        <a:pt x="1147" y="1266"/>
                      </a:lnTo>
                      <a:lnTo>
                        <a:pt x="1155" y="1244"/>
                      </a:lnTo>
                      <a:lnTo>
                        <a:pt x="1161" y="1222"/>
                      </a:lnTo>
                      <a:lnTo>
                        <a:pt x="1163" y="1200"/>
                      </a:lnTo>
                      <a:lnTo>
                        <a:pt x="1161" y="1179"/>
                      </a:lnTo>
                      <a:lnTo>
                        <a:pt x="1155" y="1157"/>
                      </a:lnTo>
                      <a:lnTo>
                        <a:pt x="1145" y="1135"/>
                      </a:lnTo>
                      <a:lnTo>
                        <a:pt x="1129" y="1113"/>
                      </a:lnTo>
                      <a:lnTo>
                        <a:pt x="1129" y="1113"/>
                      </a:lnTo>
                      <a:lnTo>
                        <a:pt x="1115" y="1095"/>
                      </a:lnTo>
                      <a:lnTo>
                        <a:pt x="1111" y="1085"/>
                      </a:lnTo>
                      <a:lnTo>
                        <a:pt x="1107" y="1075"/>
                      </a:lnTo>
                      <a:lnTo>
                        <a:pt x="1105" y="1065"/>
                      </a:lnTo>
                      <a:lnTo>
                        <a:pt x="1107" y="1055"/>
                      </a:lnTo>
                      <a:lnTo>
                        <a:pt x="1111" y="1045"/>
                      </a:lnTo>
                      <a:lnTo>
                        <a:pt x="1119" y="1035"/>
                      </a:lnTo>
                      <a:lnTo>
                        <a:pt x="1119" y="1035"/>
                      </a:lnTo>
                      <a:lnTo>
                        <a:pt x="1127" y="1027"/>
                      </a:lnTo>
                      <a:lnTo>
                        <a:pt x="1131" y="1019"/>
                      </a:lnTo>
                      <a:lnTo>
                        <a:pt x="1133" y="1012"/>
                      </a:lnTo>
                      <a:lnTo>
                        <a:pt x="1133" y="1002"/>
                      </a:lnTo>
                      <a:lnTo>
                        <a:pt x="1131" y="996"/>
                      </a:lnTo>
                      <a:lnTo>
                        <a:pt x="1129" y="988"/>
                      </a:lnTo>
                      <a:lnTo>
                        <a:pt x="1119" y="972"/>
                      </a:lnTo>
                      <a:lnTo>
                        <a:pt x="1119" y="972"/>
                      </a:lnTo>
                      <a:lnTo>
                        <a:pt x="1093" y="934"/>
                      </a:lnTo>
                      <a:lnTo>
                        <a:pt x="1068" y="898"/>
                      </a:lnTo>
                      <a:lnTo>
                        <a:pt x="1068" y="898"/>
                      </a:lnTo>
                      <a:lnTo>
                        <a:pt x="1008" y="807"/>
                      </a:lnTo>
                      <a:lnTo>
                        <a:pt x="950" y="713"/>
                      </a:lnTo>
                      <a:lnTo>
                        <a:pt x="950" y="713"/>
                      </a:lnTo>
                      <a:lnTo>
                        <a:pt x="942" y="697"/>
                      </a:lnTo>
                      <a:lnTo>
                        <a:pt x="934" y="681"/>
                      </a:lnTo>
                      <a:lnTo>
                        <a:pt x="928" y="666"/>
                      </a:lnTo>
                      <a:lnTo>
                        <a:pt x="924" y="650"/>
                      </a:lnTo>
                      <a:lnTo>
                        <a:pt x="924" y="650"/>
                      </a:lnTo>
                      <a:lnTo>
                        <a:pt x="920" y="628"/>
                      </a:lnTo>
                      <a:lnTo>
                        <a:pt x="918" y="606"/>
                      </a:lnTo>
                      <a:lnTo>
                        <a:pt x="916" y="584"/>
                      </a:lnTo>
                      <a:lnTo>
                        <a:pt x="913" y="562"/>
                      </a:lnTo>
                      <a:lnTo>
                        <a:pt x="909" y="542"/>
                      </a:lnTo>
                      <a:lnTo>
                        <a:pt x="901" y="522"/>
                      </a:lnTo>
                      <a:lnTo>
                        <a:pt x="895" y="513"/>
                      </a:lnTo>
                      <a:lnTo>
                        <a:pt x="887" y="505"/>
                      </a:lnTo>
                      <a:lnTo>
                        <a:pt x="879" y="497"/>
                      </a:lnTo>
                      <a:lnTo>
                        <a:pt x="869" y="489"/>
                      </a:lnTo>
                      <a:lnTo>
                        <a:pt x="869" y="489"/>
                      </a:lnTo>
                      <a:lnTo>
                        <a:pt x="863" y="483"/>
                      </a:lnTo>
                      <a:lnTo>
                        <a:pt x="861" y="475"/>
                      </a:lnTo>
                      <a:lnTo>
                        <a:pt x="859" y="465"/>
                      </a:lnTo>
                      <a:lnTo>
                        <a:pt x="859" y="457"/>
                      </a:lnTo>
                      <a:lnTo>
                        <a:pt x="859" y="457"/>
                      </a:lnTo>
                      <a:lnTo>
                        <a:pt x="869" y="389"/>
                      </a:lnTo>
                      <a:lnTo>
                        <a:pt x="879" y="324"/>
                      </a:lnTo>
                      <a:lnTo>
                        <a:pt x="879" y="324"/>
                      </a:lnTo>
                      <a:lnTo>
                        <a:pt x="883" y="308"/>
                      </a:lnTo>
                      <a:lnTo>
                        <a:pt x="885" y="300"/>
                      </a:lnTo>
                      <a:lnTo>
                        <a:pt x="887" y="292"/>
                      </a:lnTo>
                      <a:lnTo>
                        <a:pt x="887" y="292"/>
                      </a:lnTo>
                      <a:lnTo>
                        <a:pt x="881" y="222"/>
                      </a:lnTo>
                      <a:lnTo>
                        <a:pt x="879" y="188"/>
                      </a:lnTo>
                      <a:lnTo>
                        <a:pt x="879" y="155"/>
                      </a:lnTo>
                      <a:lnTo>
                        <a:pt x="879" y="155"/>
                      </a:lnTo>
                      <a:lnTo>
                        <a:pt x="879" y="127"/>
                      </a:lnTo>
                      <a:lnTo>
                        <a:pt x="877" y="115"/>
                      </a:lnTo>
                      <a:lnTo>
                        <a:pt x="875" y="105"/>
                      </a:lnTo>
                      <a:lnTo>
                        <a:pt x="869" y="93"/>
                      </a:lnTo>
                      <a:lnTo>
                        <a:pt x="861" y="85"/>
                      </a:lnTo>
                      <a:lnTo>
                        <a:pt x="851" y="77"/>
                      </a:lnTo>
                      <a:lnTo>
                        <a:pt x="837" y="69"/>
                      </a:lnTo>
                      <a:lnTo>
                        <a:pt x="837" y="69"/>
                      </a:lnTo>
                      <a:lnTo>
                        <a:pt x="813" y="59"/>
                      </a:lnTo>
                      <a:lnTo>
                        <a:pt x="789" y="47"/>
                      </a:lnTo>
                      <a:lnTo>
                        <a:pt x="740" y="23"/>
                      </a:lnTo>
                      <a:lnTo>
                        <a:pt x="740" y="23"/>
                      </a:lnTo>
                      <a:lnTo>
                        <a:pt x="716" y="14"/>
                      </a:lnTo>
                      <a:lnTo>
                        <a:pt x="696" y="6"/>
                      </a:lnTo>
                      <a:lnTo>
                        <a:pt x="680" y="2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56" y="2"/>
                      </a:lnTo>
                      <a:lnTo>
                        <a:pt x="646" y="4"/>
                      </a:lnTo>
                      <a:lnTo>
                        <a:pt x="636" y="10"/>
                      </a:lnTo>
                      <a:lnTo>
                        <a:pt x="628" y="16"/>
                      </a:lnTo>
                      <a:lnTo>
                        <a:pt x="620" y="25"/>
                      </a:lnTo>
                      <a:lnTo>
                        <a:pt x="610" y="37"/>
                      </a:lnTo>
                      <a:lnTo>
                        <a:pt x="588" y="69"/>
                      </a:lnTo>
                      <a:lnTo>
                        <a:pt x="588" y="69"/>
                      </a:lnTo>
                      <a:lnTo>
                        <a:pt x="569" y="97"/>
                      </a:lnTo>
                      <a:lnTo>
                        <a:pt x="561" y="109"/>
                      </a:lnTo>
                      <a:lnTo>
                        <a:pt x="551" y="117"/>
                      </a:lnTo>
                      <a:lnTo>
                        <a:pt x="543" y="125"/>
                      </a:lnTo>
                      <a:lnTo>
                        <a:pt x="533" y="129"/>
                      </a:lnTo>
                      <a:lnTo>
                        <a:pt x="523" y="133"/>
                      </a:lnTo>
                      <a:lnTo>
                        <a:pt x="513" y="133"/>
                      </a:lnTo>
                      <a:lnTo>
                        <a:pt x="513" y="133"/>
                      </a:lnTo>
                      <a:lnTo>
                        <a:pt x="501" y="133"/>
                      </a:lnTo>
                      <a:lnTo>
                        <a:pt x="485" y="129"/>
                      </a:lnTo>
                      <a:lnTo>
                        <a:pt x="449" y="117"/>
                      </a:lnTo>
                      <a:lnTo>
                        <a:pt x="449" y="117"/>
                      </a:lnTo>
                      <a:lnTo>
                        <a:pt x="445" y="117"/>
                      </a:lnTo>
                      <a:lnTo>
                        <a:pt x="445" y="117"/>
                      </a:lnTo>
                      <a:lnTo>
                        <a:pt x="435" y="117"/>
                      </a:lnTo>
                      <a:lnTo>
                        <a:pt x="435" y="117"/>
                      </a:lnTo>
                      <a:lnTo>
                        <a:pt x="423" y="141"/>
                      </a:lnTo>
                      <a:lnTo>
                        <a:pt x="417" y="151"/>
                      </a:lnTo>
                      <a:lnTo>
                        <a:pt x="414" y="153"/>
                      </a:lnTo>
                      <a:lnTo>
                        <a:pt x="410" y="155"/>
                      </a:lnTo>
                      <a:lnTo>
                        <a:pt x="410" y="155"/>
                      </a:lnTo>
                      <a:lnTo>
                        <a:pt x="374" y="163"/>
                      </a:lnTo>
                      <a:lnTo>
                        <a:pt x="338" y="171"/>
                      </a:lnTo>
                      <a:lnTo>
                        <a:pt x="266" y="182"/>
                      </a:lnTo>
                      <a:lnTo>
                        <a:pt x="266" y="182"/>
                      </a:lnTo>
                      <a:lnTo>
                        <a:pt x="111" y="212"/>
                      </a:lnTo>
                      <a:lnTo>
                        <a:pt x="111" y="212"/>
                      </a:lnTo>
                      <a:lnTo>
                        <a:pt x="123" y="226"/>
                      </a:lnTo>
                      <a:lnTo>
                        <a:pt x="123" y="226"/>
                      </a:lnTo>
                      <a:lnTo>
                        <a:pt x="107" y="322"/>
                      </a:lnTo>
                      <a:lnTo>
                        <a:pt x="107" y="322"/>
                      </a:lnTo>
                      <a:lnTo>
                        <a:pt x="101" y="342"/>
                      </a:lnTo>
                      <a:lnTo>
                        <a:pt x="99" y="349"/>
                      </a:lnTo>
                      <a:lnTo>
                        <a:pt x="99" y="359"/>
                      </a:lnTo>
                      <a:lnTo>
                        <a:pt x="99" y="359"/>
                      </a:lnTo>
                      <a:lnTo>
                        <a:pt x="101" y="385"/>
                      </a:lnTo>
                      <a:lnTo>
                        <a:pt x="99" y="409"/>
                      </a:lnTo>
                      <a:lnTo>
                        <a:pt x="93" y="429"/>
                      </a:lnTo>
                      <a:lnTo>
                        <a:pt x="85" y="449"/>
                      </a:lnTo>
                      <a:lnTo>
                        <a:pt x="80" y="457"/>
                      </a:lnTo>
                      <a:lnTo>
                        <a:pt x="72" y="465"/>
                      </a:lnTo>
                      <a:lnTo>
                        <a:pt x="66" y="471"/>
                      </a:lnTo>
                      <a:lnTo>
                        <a:pt x="56" y="477"/>
                      </a:lnTo>
                      <a:lnTo>
                        <a:pt x="46" y="483"/>
                      </a:lnTo>
                      <a:lnTo>
                        <a:pt x="34" y="489"/>
                      </a:lnTo>
                      <a:lnTo>
                        <a:pt x="8" y="495"/>
                      </a:lnTo>
                      <a:lnTo>
                        <a:pt x="8" y="495"/>
                      </a:lnTo>
                      <a:lnTo>
                        <a:pt x="6" y="499"/>
                      </a:lnTo>
                      <a:lnTo>
                        <a:pt x="0" y="509"/>
                      </a:lnTo>
                      <a:lnTo>
                        <a:pt x="0" y="509"/>
                      </a:lnTo>
                      <a:lnTo>
                        <a:pt x="14" y="518"/>
                      </a:lnTo>
                      <a:lnTo>
                        <a:pt x="24" y="528"/>
                      </a:lnTo>
                      <a:lnTo>
                        <a:pt x="34" y="540"/>
                      </a:lnTo>
                      <a:lnTo>
                        <a:pt x="44" y="552"/>
                      </a:lnTo>
                      <a:lnTo>
                        <a:pt x="58" y="578"/>
                      </a:lnTo>
                      <a:lnTo>
                        <a:pt x="68" y="604"/>
                      </a:lnTo>
                      <a:lnTo>
                        <a:pt x="76" y="634"/>
                      </a:lnTo>
                      <a:lnTo>
                        <a:pt x="82" y="662"/>
                      </a:lnTo>
                      <a:lnTo>
                        <a:pt x="93" y="721"/>
                      </a:lnTo>
                      <a:lnTo>
                        <a:pt x="93" y="721"/>
                      </a:lnTo>
                      <a:lnTo>
                        <a:pt x="95" y="743"/>
                      </a:lnTo>
                      <a:lnTo>
                        <a:pt x="93" y="753"/>
                      </a:lnTo>
                      <a:lnTo>
                        <a:pt x="91" y="763"/>
                      </a:lnTo>
                      <a:lnTo>
                        <a:pt x="91" y="763"/>
                      </a:lnTo>
                      <a:lnTo>
                        <a:pt x="85" y="785"/>
                      </a:lnTo>
                      <a:lnTo>
                        <a:pt x="82" y="807"/>
                      </a:lnTo>
                      <a:lnTo>
                        <a:pt x="74" y="850"/>
                      </a:lnTo>
                      <a:lnTo>
                        <a:pt x="72" y="894"/>
                      </a:lnTo>
                      <a:lnTo>
                        <a:pt x="76" y="938"/>
                      </a:lnTo>
                      <a:lnTo>
                        <a:pt x="76" y="938"/>
                      </a:lnTo>
                      <a:lnTo>
                        <a:pt x="84" y="954"/>
                      </a:lnTo>
                      <a:lnTo>
                        <a:pt x="89" y="974"/>
                      </a:lnTo>
                      <a:lnTo>
                        <a:pt x="89" y="974"/>
                      </a:lnTo>
                      <a:lnTo>
                        <a:pt x="101" y="1012"/>
                      </a:lnTo>
                      <a:lnTo>
                        <a:pt x="101" y="1012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5" name="Freeform 8">
                  <a:extLst>
                    <a:ext uri="{FF2B5EF4-FFF2-40B4-BE49-F238E27FC236}">
                      <a16:creationId xmlns:a16="http://schemas.microsoft.com/office/drawing/2014/main" id="{26E6E34D-1536-F9E1-12BA-924B12D7C2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9500" y="460375"/>
                  <a:ext cx="2509838" cy="1517650"/>
                </a:xfrm>
                <a:custGeom>
                  <a:avLst/>
                  <a:gdLst>
                    <a:gd name="T0" fmla="*/ 70 w 1581"/>
                    <a:gd name="T1" fmla="*/ 710 h 956"/>
                    <a:gd name="T2" fmla="*/ 106 w 1581"/>
                    <a:gd name="T3" fmla="*/ 744 h 956"/>
                    <a:gd name="T4" fmla="*/ 175 w 1581"/>
                    <a:gd name="T5" fmla="*/ 780 h 956"/>
                    <a:gd name="T6" fmla="*/ 237 w 1581"/>
                    <a:gd name="T7" fmla="*/ 811 h 956"/>
                    <a:gd name="T8" fmla="*/ 279 w 1581"/>
                    <a:gd name="T9" fmla="*/ 867 h 956"/>
                    <a:gd name="T10" fmla="*/ 283 w 1581"/>
                    <a:gd name="T11" fmla="*/ 905 h 956"/>
                    <a:gd name="T12" fmla="*/ 298 w 1581"/>
                    <a:gd name="T13" fmla="*/ 923 h 956"/>
                    <a:gd name="T14" fmla="*/ 340 w 1581"/>
                    <a:gd name="T15" fmla="*/ 939 h 956"/>
                    <a:gd name="T16" fmla="*/ 499 w 1581"/>
                    <a:gd name="T17" fmla="*/ 956 h 956"/>
                    <a:gd name="T18" fmla="*/ 527 w 1581"/>
                    <a:gd name="T19" fmla="*/ 951 h 956"/>
                    <a:gd name="T20" fmla="*/ 547 w 1581"/>
                    <a:gd name="T21" fmla="*/ 923 h 956"/>
                    <a:gd name="T22" fmla="*/ 571 w 1581"/>
                    <a:gd name="T23" fmla="*/ 885 h 956"/>
                    <a:gd name="T24" fmla="*/ 623 w 1581"/>
                    <a:gd name="T25" fmla="*/ 865 h 956"/>
                    <a:gd name="T26" fmla="*/ 640 w 1581"/>
                    <a:gd name="T27" fmla="*/ 863 h 956"/>
                    <a:gd name="T28" fmla="*/ 680 w 1581"/>
                    <a:gd name="T29" fmla="*/ 861 h 956"/>
                    <a:gd name="T30" fmla="*/ 706 w 1581"/>
                    <a:gd name="T31" fmla="*/ 833 h 956"/>
                    <a:gd name="T32" fmla="*/ 788 w 1581"/>
                    <a:gd name="T33" fmla="*/ 797 h 956"/>
                    <a:gd name="T34" fmla="*/ 953 w 1581"/>
                    <a:gd name="T35" fmla="*/ 742 h 956"/>
                    <a:gd name="T36" fmla="*/ 1112 w 1581"/>
                    <a:gd name="T37" fmla="*/ 696 h 956"/>
                    <a:gd name="T38" fmla="*/ 1141 w 1581"/>
                    <a:gd name="T39" fmla="*/ 670 h 956"/>
                    <a:gd name="T40" fmla="*/ 1279 w 1581"/>
                    <a:gd name="T41" fmla="*/ 632 h 956"/>
                    <a:gd name="T42" fmla="*/ 1332 w 1581"/>
                    <a:gd name="T43" fmla="*/ 619 h 956"/>
                    <a:gd name="T44" fmla="*/ 1473 w 1581"/>
                    <a:gd name="T45" fmla="*/ 487 h 956"/>
                    <a:gd name="T46" fmla="*/ 1575 w 1581"/>
                    <a:gd name="T47" fmla="*/ 382 h 956"/>
                    <a:gd name="T48" fmla="*/ 1581 w 1581"/>
                    <a:gd name="T49" fmla="*/ 340 h 956"/>
                    <a:gd name="T50" fmla="*/ 1549 w 1581"/>
                    <a:gd name="T51" fmla="*/ 306 h 956"/>
                    <a:gd name="T52" fmla="*/ 1525 w 1581"/>
                    <a:gd name="T53" fmla="*/ 245 h 956"/>
                    <a:gd name="T54" fmla="*/ 1509 w 1581"/>
                    <a:gd name="T55" fmla="*/ 207 h 956"/>
                    <a:gd name="T56" fmla="*/ 1473 w 1581"/>
                    <a:gd name="T57" fmla="*/ 141 h 956"/>
                    <a:gd name="T58" fmla="*/ 1479 w 1581"/>
                    <a:gd name="T59" fmla="*/ 94 h 956"/>
                    <a:gd name="T60" fmla="*/ 1549 w 1581"/>
                    <a:gd name="T61" fmla="*/ 20 h 956"/>
                    <a:gd name="T62" fmla="*/ 1364 w 1581"/>
                    <a:gd name="T63" fmla="*/ 38 h 956"/>
                    <a:gd name="T64" fmla="*/ 799 w 1581"/>
                    <a:gd name="T65" fmla="*/ 56 h 956"/>
                    <a:gd name="T66" fmla="*/ 766 w 1581"/>
                    <a:gd name="T67" fmla="*/ 56 h 956"/>
                    <a:gd name="T68" fmla="*/ 567 w 1581"/>
                    <a:gd name="T69" fmla="*/ 32 h 956"/>
                    <a:gd name="T70" fmla="*/ 277 w 1581"/>
                    <a:gd name="T71" fmla="*/ 0 h 956"/>
                    <a:gd name="T72" fmla="*/ 253 w 1581"/>
                    <a:gd name="T73" fmla="*/ 4 h 956"/>
                    <a:gd name="T74" fmla="*/ 229 w 1581"/>
                    <a:gd name="T75" fmla="*/ 30 h 956"/>
                    <a:gd name="T76" fmla="*/ 177 w 1581"/>
                    <a:gd name="T77" fmla="*/ 66 h 956"/>
                    <a:gd name="T78" fmla="*/ 110 w 1581"/>
                    <a:gd name="T79" fmla="*/ 80 h 956"/>
                    <a:gd name="T80" fmla="*/ 108 w 1581"/>
                    <a:gd name="T81" fmla="*/ 125 h 956"/>
                    <a:gd name="T82" fmla="*/ 90 w 1581"/>
                    <a:gd name="T83" fmla="*/ 171 h 956"/>
                    <a:gd name="T84" fmla="*/ 78 w 1581"/>
                    <a:gd name="T85" fmla="*/ 217 h 956"/>
                    <a:gd name="T86" fmla="*/ 114 w 1581"/>
                    <a:gd name="T87" fmla="*/ 281 h 956"/>
                    <a:gd name="T88" fmla="*/ 159 w 1581"/>
                    <a:gd name="T89" fmla="*/ 316 h 956"/>
                    <a:gd name="T90" fmla="*/ 193 w 1581"/>
                    <a:gd name="T91" fmla="*/ 320 h 956"/>
                    <a:gd name="T92" fmla="*/ 207 w 1581"/>
                    <a:gd name="T93" fmla="*/ 322 h 956"/>
                    <a:gd name="T94" fmla="*/ 241 w 1581"/>
                    <a:gd name="T95" fmla="*/ 366 h 956"/>
                    <a:gd name="T96" fmla="*/ 247 w 1581"/>
                    <a:gd name="T97" fmla="*/ 386 h 956"/>
                    <a:gd name="T98" fmla="*/ 237 w 1581"/>
                    <a:gd name="T99" fmla="*/ 414 h 956"/>
                    <a:gd name="T100" fmla="*/ 209 w 1581"/>
                    <a:gd name="T101" fmla="*/ 434 h 956"/>
                    <a:gd name="T102" fmla="*/ 165 w 1581"/>
                    <a:gd name="T103" fmla="*/ 456 h 956"/>
                    <a:gd name="T104" fmla="*/ 102 w 1581"/>
                    <a:gd name="T105" fmla="*/ 499 h 956"/>
                    <a:gd name="T106" fmla="*/ 34 w 1581"/>
                    <a:gd name="T107" fmla="*/ 569 h 956"/>
                    <a:gd name="T108" fmla="*/ 4 w 1581"/>
                    <a:gd name="T109" fmla="*/ 601 h 956"/>
                    <a:gd name="T110" fmla="*/ 18 w 1581"/>
                    <a:gd name="T111" fmla="*/ 617 h 956"/>
                    <a:gd name="T112" fmla="*/ 46 w 1581"/>
                    <a:gd name="T113" fmla="*/ 632 h 956"/>
                    <a:gd name="T114" fmla="*/ 66 w 1581"/>
                    <a:gd name="T115" fmla="*/ 676 h 9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581" h="956">
                      <a:moveTo>
                        <a:pt x="68" y="688"/>
                      </a:moveTo>
                      <a:lnTo>
                        <a:pt x="68" y="688"/>
                      </a:lnTo>
                      <a:lnTo>
                        <a:pt x="68" y="702"/>
                      </a:lnTo>
                      <a:lnTo>
                        <a:pt x="70" y="710"/>
                      </a:lnTo>
                      <a:lnTo>
                        <a:pt x="74" y="716"/>
                      </a:lnTo>
                      <a:lnTo>
                        <a:pt x="78" y="722"/>
                      </a:lnTo>
                      <a:lnTo>
                        <a:pt x="86" y="730"/>
                      </a:lnTo>
                      <a:lnTo>
                        <a:pt x="106" y="744"/>
                      </a:lnTo>
                      <a:lnTo>
                        <a:pt x="106" y="744"/>
                      </a:lnTo>
                      <a:lnTo>
                        <a:pt x="143" y="764"/>
                      </a:lnTo>
                      <a:lnTo>
                        <a:pt x="175" y="780"/>
                      </a:lnTo>
                      <a:lnTo>
                        <a:pt x="175" y="780"/>
                      </a:lnTo>
                      <a:lnTo>
                        <a:pt x="189" y="786"/>
                      </a:lnTo>
                      <a:lnTo>
                        <a:pt x="189" y="786"/>
                      </a:lnTo>
                      <a:lnTo>
                        <a:pt x="221" y="801"/>
                      </a:lnTo>
                      <a:lnTo>
                        <a:pt x="237" y="811"/>
                      </a:lnTo>
                      <a:lnTo>
                        <a:pt x="251" y="823"/>
                      </a:lnTo>
                      <a:lnTo>
                        <a:pt x="263" y="839"/>
                      </a:lnTo>
                      <a:lnTo>
                        <a:pt x="275" y="857"/>
                      </a:lnTo>
                      <a:lnTo>
                        <a:pt x="279" y="867"/>
                      </a:lnTo>
                      <a:lnTo>
                        <a:pt x="281" y="879"/>
                      </a:lnTo>
                      <a:lnTo>
                        <a:pt x="283" y="891"/>
                      </a:lnTo>
                      <a:lnTo>
                        <a:pt x="283" y="905"/>
                      </a:lnTo>
                      <a:lnTo>
                        <a:pt x="283" y="905"/>
                      </a:lnTo>
                      <a:lnTo>
                        <a:pt x="287" y="907"/>
                      </a:lnTo>
                      <a:lnTo>
                        <a:pt x="287" y="907"/>
                      </a:lnTo>
                      <a:lnTo>
                        <a:pt x="298" y="923"/>
                      </a:lnTo>
                      <a:lnTo>
                        <a:pt x="298" y="923"/>
                      </a:lnTo>
                      <a:lnTo>
                        <a:pt x="302" y="929"/>
                      </a:lnTo>
                      <a:lnTo>
                        <a:pt x="302" y="929"/>
                      </a:lnTo>
                      <a:lnTo>
                        <a:pt x="320" y="935"/>
                      </a:lnTo>
                      <a:lnTo>
                        <a:pt x="340" y="939"/>
                      </a:lnTo>
                      <a:lnTo>
                        <a:pt x="340" y="939"/>
                      </a:lnTo>
                      <a:lnTo>
                        <a:pt x="481" y="956"/>
                      </a:lnTo>
                      <a:lnTo>
                        <a:pt x="481" y="956"/>
                      </a:lnTo>
                      <a:lnTo>
                        <a:pt x="499" y="956"/>
                      </a:lnTo>
                      <a:lnTo>
                        <a:pt x="499" y="956"/>
                      </a:lnTo>
                      <a:lnTo>
                        <a:pt x="513" y="956"/>
                      </a:lnTo>
                      <a:lnTo>
                        <a:pt x="521" y="953"/>
                      </a:lnTo>
                      <a:lnTo>
                        <a:pt x="527" y="951"/>
                      </a:lnTo>
                      <a:lnTo>
                        <a:pt x="533" y="945"/>
                      </a:lnTo>
                      <a:lnTo>
                        <a:pt x="537" y="939"/>
                      </a:lnTo>
                      <a:lnTo>
                        <a:pt x="543" y="933"/>
                      </a:lnTo>
                      <a:lnTo>
                        <a:pt x="547" y="923"/>
                      </a:lnTo>
                      <a:lnTo>
                        <a:pt x="547" y="923"/>
                      </a:lnTo>
                      <a:lnTo>
                        <a:pt x="553" y="907"/>
                      </a:lnTo>
                      <a:lnTo>
                        <a:pt x="561" y="895"/>
                      </a:lnTo>
                      <a:lnTo>
                        <a:pt x="571" y="885"/>
                      </a:lnTo>
                      <a:lnTo>
                        <a:pt x="581" y="877"/>
                      </a:lnTo>
                      <a:lnTo>
                        <a:pt x="595" y="871"/>
                      </a:lnTo>
                      <a:lnTo>
                        <a:pt x="609" y="867"/>
                      </a:lnTo>
                      <a:lnTo>
                        <a:pt x="623" y="865"/>
                      </a:lnTo>
                      <a:lnTo>
                        <a:pt x="638" y="863"/>
                      </a:lnTo>
                      <a:lnTo>
                        <a:pt x="638" y="863"/>
                      </a:lnTo>
                      <a:lnTo>
                        <a:pt x="640" y="863"/>
                      </a:lnTo>
                      <a:lnTo>
                        <a:pt x="640" y="863"/>
                      </a:lnTo>
                      <a:lnTo>
                        <a:pt x="652" y="863"/>
                      </a:lnTo>
                      <a:lnTo>
                        <a:pt x="652" y="863"/>
                      </a:lnTo>
                      <a:lnTo>
                        <a:pt x="672" y="863"/>
                      </a:lnTo>
                      <a:lnTo>
                        <a:pt x="680" y="861"/>
                      </a:lnTo>
                      <a:lnTo>
                        <a:pt x="684" y="857"/>
                      </a:lnTo>
                      <a:lnTo>
                        <a:pt x="684" y="857"/>
                      </a:lnTo>
                      <a:lnTo>
                        <a:pt x="694" y="843"/>
                      </a:lnTo>
                      <a:lnTo>
                        <a:pt x="706" y="833"/>
                      </a:lnTo>
                      <a:lnTo>
                        <a:pt x="718" y="823"/>
                      </a:lnTo>
                      <a:lnTo>
                        <a:pt x="730" y="817"/>
                      </a:lnTo>
                      <a:lnTo>
                        <a:pt x="758" y="807"/>
                      </a:lnTo>
                      <a:lnTo>
                        <a:pt x="788" y="797"/>
                      </a:lnTo>
                      <a:lnTo>
                        <a:pt x="788" y="797"/>
                      </a:lnTo>
                      <a:lnTo>
                        <a:pt x="843" y="780"/>
                      </a:lnTo>
                      <a:lnTo>
                        <a:pt x="899" y="762"/>
                      </a:lnTo>
                      <a:lnTo>
                        <a:pt x="953" y="742"/>
                      </a:lnTo>
                      <a:lnTo>
                        <a:pt x="1008" y="724"/>
                      </a:lnTo>
                      <a:lnTo>
                        <a:pt x="1008" y="724"/>
                      </a:lnTo>
                      <a:lnTo>
                        <a:pt x="1060" y="708"/>
                      </a:lnTo>
                      <a:lnTo>
                        <a:pt x="1112" y="696"/>
                      </a:lnTo>
                      <a:lnTo>
                        <a:pt x="1112" y="696"/>
                      </a:lnTo>
                      <a:lnTo>
                        <a:pt x="1122" y="684"/>
                      </a:lnTo>
                      <a:lnTo>
                        <a:pt x="1131" y="676"/>
                      </a:lnTo>
                      <a:lnTo>
                        <a:pt x="1141" y="670"/>
                      </a:lnTo>
                      <a:lnTo>
                        <a:pt x="1153" y="664"/>
                      </a:lnTo>
                      <a:lnTo>
                        <a:pt x="1153" y="664"/>
                      </a:lnTo>
                      <a:lnTo>
                        <a:pt x="1215" y="648"/>
                      </a:lnTo>
                      <a:lnTo>
                        <a:pt x="1279" y="632"/>
                      </a:lnTo>
                      <a:lnTo>
                        <a:pt x="1279" y="632"/>
                      </a:lnTo>
                      <a:lnTo>
                        <a:pt x="1330" y="621"/>
                      </a:lnTo>
                      <a:lnTo>
                        <a:pt x="1330" y="621"/>
                      </a:lnTo>
                      <a:lnTo>
                        <a:pt x="1332" y="619"/>
                      </a:lnTo>
                      <a:lnTo>
                        <a:pt x="1332" y="619"/>
                      </a:lnTo>
                      <a:lnTo>
                        <a:pt x="1376" y="577"/>
                      </a:lnTo>
                      <a:lnTo>
                        <a:pt x="1376" y="577"/>
                      </a:lnTo>
                      <a:lnTo>
                        <a:pt x="1473" y="487"/>
                      </a:lnTo>
                      <a:lnTo>
                        <a:pt x="1569" y="394"/>
                      </a:lnTo>
                      <a:lnTo>
                        <a:pt x="1569" y="394"/>
                      </a:lnTo>
                      <a:lnTo>
                        <a:pt x="1571" y="390"/>
                      </a:lnTo>
                      <a:lnTo>
                        <a:pt x="1575" y="382"/>
                      </a:lnTo>
                      <a:lnTo>
                        <a:pt x="1577" y="370"/>
                      </a:lnTo>
                      <a:lnTo>
                        <a:pt x="1581" y="350"/>
                      </a:lnTo>
                      <a:lnTo>
                        <a:pt x="1581" y="350"/>
                      </a:lnTo>
                      <a:lnTo>
                        <a:pt x="1581" y="340"/>
                      </a:lnTo>
                      <a:lnTo>
                        <a:pt x="1581" y="340"/>
                      </a:lnTo>
                      <a:lnTo>
                        <a:pt x="1569" y="330"/>
                      </a:lnTo>
                      <a:lnTo>
                        <a:pt x="1557" y="318"/>
                      </a:lnTo>
                      <a:lnTo>
                        <a:pt x="1549" y="306"/>
                      </a:lnTo>
                      <a:lnTo>
                        <a:pt x="1543" y="294"/>
                      </a:lnTo>
                      <a:lnTo>
                        <a:pt x="1533" y="271"/>
                      </a:lnTo>
                      <a:lnTo>
                        <a:pt x="1525" y="245"/>
                      </a:lnTo>
                      <a:lnTo>
                        <a:pt x="1525" y="245"/>
                      </a:lnTo>
                      <a:lnTo>
                        <a:pt x="1523" y="237"/>
                      </a:lnTo>
                      <a:lnTo>
                        <a:pt x="1523" y="237"/>
                      </a:lnTo>
                      <a:lnTo>
                        <a:pt x="1517" y="223"/>
                      </a:lnTo>
                      <a:lnTo>
                        <a:pt x="1509" y="207"/>
                      </a:lnTo>
                      <a:lnTo>
                        <a:pt x="1491" y="175"/>
                      </a:lnTo>
                      <a:lnTo>
                        <a:pt x="1491" y="175"/>
                      </a:lnTo>
                      <a:lnTo>
                        <a:pt x="1473" y="141"/>
                      </a:lnTo>
                      <a:lnTo>
                        <a:pt x="1473" y="141"/>
                      </a:lnTo>
                      <a:lnTo>
                        <a:pt x="1469" y="129"/>
                      </a:lnTo>
                      <a:lnTo>
                        <a:pt x="1469" y="118"/>
                      </a:lnTo>
                      <a:lnTo>
                        <a:pt x="1473" y="106"/>
                      </a:lnTo>
                      <a:lnTo>
                        <a:pt x="1479" y="94"/>
                      </a:lnTo>
                      <a:lnTo>
                        <a:pt x="1479" y="94"/>
                      </a:lnTo>
                      <a:lnTo>
                        <a:pt x="1507" y="64"/>
                      </a:lnTo>
                      <a:lnTo>
                        <a:pt x="1507" y="64"/>
                      </a:lnTo>
                      <a:lnTo>
                        <a:pt x="1549" y="20"/>
                      </a:lnTo>
                      <a:lnTo>
                        <a:pt x="1549" y="20"/>
                      </a:lnTo>
                      <a:lnTo>
                        <a:pt x="1456" y="30"/>
                      </a:lnTo>
                      <a:lnTo>
                        <a:pt x="1410" y="34"/>
                      </a:lnTo>
                      <a:lnTo>
                        <a:pt x="1364" y="38"/>
                      </a:lnTo>
                      <a:lnTo>
                        <a:pt x="1364" y="38"/>
                      </a:lnTo>
                      <a:lnTo>
                        <a:pt x="1082" y="50"/>
                      </a:lnTo>
                      <a:lnTo>
                        <a:pt x="941" y="54"/>
                      </a:lnTo>
                      <a:lnTo>
                        <a:pt x="799" y="56"/>
                      </a:lnTo>
                      <a:lnTo>
                        <a:pt x="799" y="56"/>
                      </a:lnTo>
                      <a:lnTo>
                        <a:pt x="793" y="56"/>
                      </a:lnTo>
                      <a:lnTo>
                        <a:pt x="793" y="56"/>
                      </a:lnTo>
                      <a:lnTo>
                        <a:pt x="766" y="56"/>
                      </a:lnTo>
                      <a:lnTo>
                        <a:pt x="736" y="54"/>
                      </a:lnTo>
                      <a:lnTo>
                        <a:pt x="680" y="48"/>
                      </a:lnTo>
                      <a:lnTo>
                        <a:pt x="623" y="40"/>
                      </a:lnTo>
                      <a:lnTo>
                        <a:pt x="567" y="32"/>
                      </a:lnTo>
                      <a:lnTo>
                        <a:pt x="567" y="32"/>
                      </a:lnTo>
                      <a:lnTo>
                        <a:pt x="422" y="16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265" y="2"/>
                      </a:lnTo>
                      <a:lnTo>
                        <a:pt x="253" y="4"/>
                      </a:lnTo>
                      <a:lnTo>
                        <a:pt x="245" y="10"/>
                      </a:lnTo>
                      <a:lnTo>
                        <a:pt x="239" y="16"/>
                      </a:lnTo>
                      <a:lnTo>
                        <a:pt x="239" y="16"/>
                      </a:lnTo>
                      <a:lnTo>
                        <a:pt x="229" y="30"/>
                      </a:lnTo>
                      <a:lnTo>
                        <a:pt x="217" y="42"/>
                      </a:lnTo>
                      <a:lnTo>
                        <a:pt x="205" y="52"/>
                      </a:lnTo>
                      <a:lnTo>
                        <a:pt x="191" y="60"/>
                      </a:lnTo>
                      <a:lnTo>
                        <a:pt x="177" y="66"/>
                      </a:lnTo>
                      <a:lnTo>
                        <a:pt x="163" y="70"/>
                      </a:lnTo>
                      <a:lnTo>
                        <a:pt x="131" y="78"/>
                      </a:lnTo>
                      <a:lnTo>
                        <a:pt x="131" y="78"/>
                      </a:lnTo>
                      <a:lnTo>
                        <a:pt x="110" y="80"/>
                      </a:lnTo>
                      <a:lnTo>
                        <a:pt x="110" y="80"/>
                      </a:lnTo>
                      <a:lnTo>
                        <a:pt x="112" y="96"/>
                      </a:lnTo>
                      <a:lnTo>
                        <a:pt x="112" y="110"/>
                      </a:lnTo>
                      <a:lnTo>
                        <a:pt x="108" y="125"/>
                      </a:lnTo>
                      <a:lnTo>
                        <a:pt x="104" y="141"/>
                      </a:lnTo>
                      <a:lnTo>
                        <a:pt x="104" y="141"/>
                      </a:lnTo>
                      <a:lnTo>
                        <a:pt x="90" y="171"/>
                      </a:lnTo>
                      <a:lnTo>
                        <a:pt x="90" y="171"/>
                      </a:lnTo>
                      <a:lnTo>
                        <a:pt x="80" y="193"/>
                      </a:lnTo>
                      <a:lnTo>
                        <a:pt x="80" y="193"/>
                      </a:lnTo>
                      <a:lnTo>
                        <a:pt x="78" y="205"/>
                      </a:lnTo>
                      <a:lnTo>
                        <a:pt x="78" y="217"/>
                      </a:lnTo>
                      <a:lnTo>
                        <a:pt x="82" y="229"/>
                      </a:lnTo>
                      <a:lnTo>
                        <a:pt x="90" y="247"/>
                      </a:lnTo>
                      <a:lnTo>
                        <a:pt x="90" y="247"/>
                      </a:lnTo>
                      <a:lnTo>
                        <a:pt x="114" y="281"/>
                      </a:lnTo>
                      <a:lnTo>
                        <a:pt x="124" y="292"/>
                      </a:lnTo>
                      <a:lnTo>
                        <a:pt x="135" y="302"/>
                      </a:lnTo>
                      <a:lnTo>
                        <a:pt x="147" y="310"/>
                      </a:lnTo>
                      <a:lnTo>
                        <a:pt x="159" y="316"/>
                      </a:lnTo>
                      <a:lnTo>
                        <a:pt x="173" y="320"/>
                      </a:lnTo>
                      <a:lnTo>
                        <a:pt x="189" y="320"/>
                      </a:lnTo>
                      <a:lnTo>
                        <a:pt x="189" y="320"/>
                      </a:lnTo>
                      <a:lnTo>
                        <a:pt x="193" y="320"/>
                      </a:lnTo>
                      <a:lnTo>
                        <a:pt x="193" y="320"/>
                      </a:lnTo>
                      <a:lnTo>
                        <a:pt x="195" y="320"/>
                      </a:lnTo>
                      <a:lnTo>
                        <a:pt x="195" y="320"/>
                      </a:lnTo>
                      <a:lnTo>
                        <a:pt x="207" y="322"/>
                      </a:lnTo>
                      <a:lnTo>
                        <a:pt x="217" y="328"/>
                      </a:lnTo>
                      <a:lnTo>
                        <a:pt x="225" y="336"/>
                      </a:lnTo>
                      <a:lnTo>
                        <a:pt x="233" y="346"/>
                      </a:lnTo>
                      <a:lnTo>
                        <a:pt x="241" y="366"/>
                      </a:lnTo>
                      <a:lnTo>
                        <a:pt x="243" y="372"/>
                      </a:lnTo>
                      <a:lnTo>
                        <a:pt x="243" y="372"/>
                      </a:lnTo>
                      <a:lnTo>
                        <a:pt x="245" y="380"/>
                      </a:lnTo>
                      <a:lnTo>
                        <a:pt x="247" y="386"/>
                      </a:lnTo>
                      <a:lnTo>
                        <a:pt x="245" y="394"/>
                      </a:lnTo>
                      <a:lnTo>
                        <a:pt x="243" y="402"/>
                      </a:lnTo>
                      <a:lnTo>
                        <a:pt x="241" y="408"/>
                      </a:lnTo>
                      <a:lnTo>
                        <a:pt x="237" y="414"/>
                      </a:lnTo>
                      <a:lnTo>
                        <a:pt x="231" y="420"/>
                      </a:lnTo>
                      <a:lnTo>
                        <a:pt x="225" y="424"/>
                      </a:lnTo>
                      <a:lnTo>
                        <a:pt x="225" y="424"/>
                      </a:lnTo>
                      <a:lnTo>
                        <a:pt x="209" y="434"/>
                      </a:lnTo>
                      <a:lnTo>
                        <a:pt x="209" y="434"/>
                      </a:lnTo>
                      <a:lnTo>
                        <a:pt x="187" y="446"/>
                      </a:lnTo>
                      <a:lnTo>
                        <a:pt x="165" y="456"/>
                      </a:lnTo>
                      <a:lnTo>
                        <a:pt x="165" y="456"/>
                      </a:lnTo>
                      <a:lnTo>
                        <a:pt x="153" y="461"/>
                      </a:lnTo>
                      <a:lnTo>
                        <a:pt x="141" y="467"/>
                      </a:lnTo>
                      <a:lnTo>
                        <a:pt x="122" y="481"/>
                      </a:lnTo>
                      <a:lnTo>
                        <a:pt x="102" y="499"/>
                      </a:lnTo>
                      <a:lnTo>
                        <a:pt x="84" y="519"/>
                      </a:lnTo>
                      <a:lnTo>
                        <a:pt x="84" y="519"/>
                      </a:lnTo>
                      <a:lnTo>
                        <a:pt x="52" y="553"/>
                      </a:lnTo>
                      <a:lnTo>
                        <a:pt x="34" y="569"/>
                      </a:lnTo>
                      <a:lnTo>
                        <a:pt x="14" y="583"/>
                      </a:lnTo>
                      <a:lnTo>
                        <a:pt x="14" y="583"/>
                      </a:lnTo>
                      <a:lnTo>
                        <a:pt x="8" y="589"/>
                      </a:lnTo>
                      <a:lnTo>
                        <a:pt x="4" y="601"/>
                      </a:lnTo>
                      <a:lnTo>
                        <a:pt x="4" y="601"/>
                      </a:lnTo>
                      <a:lnTo>
                        <a:pt x="0" y="613"/>
                      </a:lnTo>
                      <a:lnTo>
                        <a:pt x="0" y="613"/>
                      </a:lnTo>
                      <a:lnTo>
                        <a:pt x="18" y="617"/>
                      </a:lnTo>
                      <a:lnTo>
                        <a:pt x="26" y="621"/>
                      </a:lnTo>
                      <a:lnTo>
                        <a:pt x="36" y="624"/>
                      </a:lnTo>
                      <a:lnTo>
                        <a:pt x="36" y="624"/>
                      </a:lnTo>
                      <a:lnTo>
                        <a:pt x="46" y="632"/>
                      </a:lnTo>
                      <a:lnTo>
                        <a:pt x="56" y="644"/>
                      </a:lnTo>
                      <a:lnTo>
                        <a:pt x="62" y="654"/>
                      </a:lnTo>
                      <a:lnTo>
                        <a:pt x="64" y="664"/>
                      </a:lnTo>
                      <a:lnTo>
                        <a:pt x="66" y="676"/>
                      </a:lnTo>
                      <a:lnTo>
                        <a:pt x="68" y="688"/>
                      </a:lnTo>
                      <a:lnTo>
                        <a:pt x="68" y="68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6" name="Freeform 9">
                  <a:extLst>
                    <a:ext uri="{FF2B5EF4-FFF2-40B4-BE49-F238E27FC236}">
                      <a16:creationId xmlns:a16="http://schemas.microsoft.com/office/drawing/2014/main" id="{5E7B8CDF-6D49-184A-A5AB-21A8F41A68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0" y="306388"/>
                  <a:ext cx="1993900" cy="2146300"/>
                </a:xfrm>
                <a:custGeom>
                  <a:avLst/>
                  <a:gdLst>
                    <a:gd name="T0" fmla="*/ 1048 w 1256"/>
                    <a:gd name="T1" fmla="*/ 996 h 1352"/>
                    <a:gd name="T2" fmla="*/ 1153 w 1256"/>
                    <a:gd name="T3" fmla="*/ 914 h 1352"/>
                    <a:gd name="T4" fmla="*/ 1056 w 1256"/>
                    <a:gd name="T5" fmla="*/ 807 h 1352"/>
                    <a:gd name="T6" fmla="*/ 1125 w 1256"/>
                    <a:gd name="T7" fmla="*/ 795 h 1352"/>
                    <a:gd name="T8" fmla="*/ 1179 w 1256"/>
                    <a:gd name="T9" fmla="*/ 763 h 1352"/>
                    <a:gd name="T10" fmla="*/ 1201 w 1256"/>
                    <a:gd name="T11" fmla="*/ 714 h 1352"/>
                    <a:gd name="T12" fmla="*/ 1215 w 1256"/>
                    <a:gd name="T13" fmla="*/ 616 h 1352"/>
                    <a:gd name="T14" fmla="*/ 1233 w 1256"/>
                    <a:gd name="T15" fmla="*/ 539 h 1352"/>
                    <a:gd name="T16" fmla="*/ 1252 w 1256"/>
                    <a:gd name="T17" fmla="*/ 507 h 1352"/>
                    <a:gd name="T18" fmla="*/ 1256 w 1256"/>
                    <a:gd name="T19" fmla="*/ 475 h 1352"/>
                    <a:gd name="T20" fmla="*/ 1245 w 1256"/>
                    <a:gd name="T21" fmla="*/ 453 h 1352"/>
                    <a:gd name="T22" fmla="*/ 1213 w 1256"/>
                    <a:gd name="T23" fmla="*/ 401 h 1352"/>
                    <a:gd name="T24" fmla="*/ 1211 w 1256"/>
                    <a:gd name="T25" fmla="*/ 372 h 1352"/>
                    <a:gd name="T26" fmla="*/ 1209 w 1256"/>
                    <a:gd name="T27" fmla="*/ 326 h 1352"/>
                    <a:gd name="T28" fmla="*/ 1181 w 1256"/>
                    <a:gd name="T29" fmla="*/ 286 h 1352"/>
                    <a:gd name="T30" fmla="*/ 1177 w 1256"/>
                    <a:gd name="T31" fmla="*/ 240 h 1352"/>
                    <a:gd name="T32" fmla="*/ 1181 w 1256"/>
                    <a:gd name="T33" fmla="*/ 232 h 1352"/>
                    <a:gd name="T34" fmla="*/ 1207 w 1256"/>
                    <a:gd name="T35" fmla="*/ 209 h 1352"/>
                    <a:gd name="T36" fmla="*/ 1227 w 1256"/>
                    <a:gd name="T37" fmla="*/ 191 h 1352"/>
                    <a:gd name="T38" fmla="*/ 1225 w 1256"/>
                    <a:gd name="T39" fmla="*/ 139 h 1352"/>
                    <a:gd name="T40" fmla="*/ 1199 w 1256"/>
                    <a:gd name="T41" fmla="*/ 2 h 1352"/>
                    <a:gd name="T42" fmla="*/ 1189 w 1256"/>
                    <a:gd name="T43" fmla="*/ 0 h 1352"/>
                    <a:gd name="T44" fmla="*/ 1139 w 1256"/>
                    <a:gd name="T45" fmla="*/ 26 h 1352"/>
                    <a:gd name="T46" fmla="*/ 1078 w 1256"/>
                    <a:gd name="T47" fmla="*/ 81 h 1352"/>
                    <a:gd name="T48" fmla="*/ 1012 w 1256"/>
                    <a:gd name="T49" fmla="*/ 151 h 1352"/>
                    <a:gd name="T50" fmla="*/ 901 w 1256"/>
                    <a:gd name="T51" fmla="*/ 205 h 1352"/>
                    <a:gd name="T52" fmla="*/ 793 w 1256"/>
                    <a:gd name="T53" fmla="*/ 224 h 1352"/>
                    <a:gd name="T54" fmla="*/ 714 w 1256"/>
                    <a:gd name="T55" fmla="*/ 250 h 1352"/>
                    <a:gd name="T56" fmla="*/ 602 w 1256"/>
                    <a:gd name="T57" fmla="*/ 286 h 1352"/>
                    <a:gd name="T58" fmla="*/ 423 w 1256"/>
                    <a:gd name="T59" fmla="*/ 334 h 1352"/>
                    <a:gd name="T60" fmla="*/ 127 w 1256"/>
                    <a:gd name="T61" fmla="*/ 433 h 1352"/>
                    <a:gd name="T62" fmla="*/ 87 w 1256"/>
                    <a:gd name="T63" fmla="*/ 471 h 1352"/>
                    <a:gd name="T64" fmla="*/ 83 w 1256"/>
                    <a:gd name="T65" fmla="*/ 533 h 1352"/>
                    <a:gd name="T66" fmla="*/ 153 w 1256"/>
                    <a:gd name="T67" fmla="*/ 863 h 1352"/>
                    <a:gd name="T68" fmla="*/ 153 w 1256"/>
                    <a:gd name="T69" fmla="*/ 916 h 1352"/>
                    <a:gd name="T70" fmla="*/ 101 w 1256"/>
                    <a:gd name="T71" fmla="*/ 1032 h 1352"/>
                    <a:gd name="T72" fmla="*/ 32 w 1256"/>
                    <a:gd name="T73" fmla="*/ 1121 h 1352"/>
                    <a:gd name="T74" fmla="*/ 8 w 1256"/>
                    <a:gd name="T75" fmla="*/ 1147 h 1352"/>
                    <a:gd name="T76" fmla="*/ 0 w 1256"/>
                    <a:gd name="T77" fmla="*/ 1183 h 1352"/>
                    <a:gd name="T78" fmla="*/ 6 w 1256"/>
                    <a:gd name="T79" fmla="*/ 1203 h 1352"/>
                    <a:gd name="T80" fmla="*/ 183 w 1256"/>
                    <a:gd name="T81" fmla="*/ 1352 h 1352"/>
                    <a:gd name="T82" fmla="*/ 221 w 1256"/>
                    <a:gd name="T83" fmla="*/ 1336 h 1352"/>
                    <a:gd name="T84" fmla="*/ 249 w 1256"/>
                    <a:gd name="T85" fmla="*/ 1324 h 1352"/>
                    <a:gd name="T86" fmla="*/ 270 w 1256"/>
                    <a:gd name="T87" fmla="*/ 1280 h 1352"/>
                    <a:gd name="T88" fmla="*/ 318 w 1256"/>
                    <a:gd name="T89" fmla="*/ 1211 h 1352"/>
                    <a:gd name="T90" fmla="*/ 340 w 1256"/>
                    <a:gd name="T91" fmla="*/ 1187 h 1352"/>
                    <a:gd name="T92" fmla="*/ 382 w 1256"/>
                    <a:gd name="T93" fmla="*/ 1173 h 1352"/>
                    <a:gd name="T94" fmla="*/ 421 w 1256"/>
                    <a:gd name="T95" fmla="*/ 1187 h 1352"/>
                    <a:gd name="T96" fmla="*/ 451 w 1256"/>
                    <a:gd name="T97" fmla="*/ 1187 h 1352"/>
                    <a:gd name="T98" fmla="*/ 507 w 1256"/>
                    <a:gd name="T99" fmla="*/ 1153 h 1352"/>
                    <a:gd name="T100" fmla="*/ 584 w 1256"/>
                    <a:gd name="T101" fmla="*/ 1105 h 1352"/>
                    <a:gd name="T102" fmla="*/ 716 w 1256"/>
                    <a:gd name="T103" fmla="*/ 1061 h 1352"/>
                    <a:gd name="T104" fmla="*/ 763 w 1256"/>
                    <a:gd name="T105" fmla="*/ 1057 h 1352"/>
                    <a:gd name="T106" fmla="*/ 777 w 1256"/>
                    <a:gd name="T107" fmla="*/ 1022 h 1352"/>
                    <a:gd name="T108" fmla="*/ 795 w 1256"/>
                    <a:gd name="T109" fmla="*/ 1002 h 1352"/>
                    <a:gd name="T110" fmla="*/ 817 w 1256"/>
                    <a:gd name="T111" fmla="*/ 988 h 1352"/>
                    <a:gd name="T112" fmla="*/ 829 w 1256"/>
                    <a:gd name="T113" fmla="*/ 988 h 1352"/>
                    <a:gd name="T114" fmla="*/ 861 w 1256"/>
                    <a:gd name="T115" fmla="*/ 1008 h 1352"/>
                    <a:gd name="T116" fmla="*/ 871 w 1256"/>
                    <a:gd name="T117" fmla="*/ 1020 h 1352"/>
                    <a:gd name="T118" fmla="*/ 883 w 1256"/>
                    <a:gd name="T119" fmla="*/ 1061 h 1352"/>
                    <a:gd name="T120" fmla="*/ 891 w 1256"/>
                    <a:gd name="T121" fmla="*/ 1103 h 1352"/>
                    <a:gd name="T122" fmla="*/ 940 w 1256"/>
                    <a:gd name="T123" fmla="*/ 1091 h 1352"/>
                    <a:gd name="T124" fmla="*/ 1002 w 1256"/>
                    <a:gd name="T125" fmla="*/ 1048 h 1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56" h="1352">
                      <a:moveTo>
                        <a:pt x="1014" y="1034"/>
                      </a:moveTo>
                      <a:lnTo>
                        <a:pt x="1014" y="1034"/>
                      </a:lnTo>
                      <a:lnTo>
                        <a:pt x="1030" y="1012"/>
                      </a:lnTo>
                      <a:lnTo>
                        <a:pt x="1048" y="996"/>
                      </a:lnTo>
                      <a:lnTo>
                        <a:pt x="1048" y="996"/>
                      </a:lnTo>
                      <a:lnTo>
                        <a:pt x="1099" y="954"/>
                      </a:lnTo>
                      <a:lnTo>
                        <a:pt x="1153" y="914"/>
                      </a:lnTo>
                      <a:lnTo>
                        <a:pt x="1153" y="914"/>
                      </a:lnTo>
                      <a:lnTo>
                        <a:pt x="1050" y="825"/>
                      </a:lnTo>
                      <a:lnTo>
                        <a:pt x="1050" y="825"/>
                      </a:lnTo>
                      <a:lnTo>
                        <a:pt x="1056" y="807"/>
                      </a:lnTo>
                      <a:lnTo>
                        <a:pt x="1056" y="807"/>
                      </a:lnTo>
                      <a:lnTo>
                        <a:pt x="1081" y="801"/>
                      </a:lnTo>
                      <a:lnTo>
                        <a:pt x="1105" y="797"/>
                      </a:lnTo>
                      <a:lnTo>
                        <a:pt x="1105" y="797"/>
                      </a:lnTo>
                      <a:lnTo>
                        <a:pt x="1125" y="795"/>
                      </a:lnTo>
                      <a:lnTo>
                        <a:pt x="1141" y="789"/>
                      </a:lnTo>
                      <a:lnTo>
                        <a:pt x="1157" y="783"/>
                      </a:lnTo>
                      <a:lnTo>
                        <a:pt x="1169" y="773"/>
                      </a:lnTo>
                      <a:lnTo>
                        <a:pt x="1179" y="763"/>
                      </a:lnTo>
                      <a:lnTo>
                        <a:pt x="1189" y="749"/>
                      </a:lnTo>
                      <a:lnTo>
                        <a:pt x="1195" y="733"/>
                      </a:lnTo>
                      <a:lnTo>
                        <a:pt x="1201" y="714"/>
                      </a:lnTo>
                      <a:lnTo>
                        <a:pt x="1201" y="714"/>
                      </a:lnTo>
                      <a:lnTo>
                        <a:pt x="1217" y="656"/>
                      </a:lnTo>
                      <a:lnTo>
                        <a:pt x="1217" y="656"/>
                      </a:lnTo>
                      <a:lnTo>
                        <a:pt x="1215" y="636"/>
                      </a:lnTo>
                      <a:lnTo>
                        <a:pt x="1215" y="616"/>
                      </a:lnTo>
                      <a:lnTo>
                        <a:pt x="1217" y="594"/>
                      </a:lnTo>
                      <a:lnTo>
                        <a:pt x="1221" y="574"/>
                      </a:lnTo>
                      <a:lnTo>
                        <a:pt x="1227" y="555"/>
                      </a:lnTo>
                      <a:lnTo>
                        <a:pt x="1233" y="539"/>
                      </a:lnTo>
                      <a:lnTo>
                        <a:pt x="1241" y="523"/>
                      </a:lnTo>
                      <a:lnTo>
                        <a:pt x="1248" y="513"/>
                      </a:lnTo>
                      <a:lnTo>
                        <a:pt x="1248" y="513"/>
                      </a:lnTo>
                      <a:lnTo>
                        <a:pt x="1252" y="507"/>
                      </a:lnTo>
                      <a:lnTo>
                        <a:pt x="1256" y="499"/>
                      </a:lnTo>
                      <a:lnTo>
                        <a:pt x="1256" y="491"/>
                      </a:lnTo>
                      <a:lnTo>
                        <a:pt x="1256" y="483"/>
                      </a:lnTo>
                      <a:lnTo>
                        <a:pt x="1256" y="475"/>
                      </a:lnTo>
                      <a:lnTo>
                        <a:pt x="1254" y="467"/>
                      </a:lnTo>
                      <a:lnTo>
                        <a:pt x="1250" y="461"/>
                      </a:lnTo>
                      <a:lnTo>
                        <a:pt x="1245" y="453"/>
                      </a:lnTo>
                      <a:lnTo>
                        <a:pt x="1245" y="453"/>
                      </a:lnTo>
                      <a:lnTo>
                        <a:pt x="1233" y="439"/>
                      </a:lnTo>
                      <a:lnTo>
                        <a:pt x="1221" y="421"/>
                      </a:lnTo>
                      <a:lnTo>
                        <a:pt x="1217" y="411"/>
                      </a:lnTo>
                      <a:lnTo>
                        <a:pt x="1213" y="401"/>
                      </a:lnTo>
                      <a:lnTo>
                        <a:pt x="1211" y="389"/>
                      </a:lnTo>
                      <a:lnTo>
                        <a:pt x="1211" y="378"/>
                      </a:lnTo>
                      <a:lnTo>
                        <a:pt x="1211" y="372"/>
                      </a:lnTo>
                      <a:lnTo>
                        <a:pt x="1211" y="372"/>
                      </a:lnTo>
                      <a:lnTo>
                        <a:pt x="1211" y="342"/>
                      </a:lnTo>
                      <a:lnTo>
                        <a:pt x="1211" y="332"/>
                      </a:lnTo>
                      <a:lnTo>
                        <a:pt x="1209" y="326"/>
                      </a:lnTo>
                      <a:lnTo>
                        <a:pt x="1209" y="326"/>
                      </a:lnTo>
                      <a:lnTo>
                        <a:pt x="1205" y="320"/>
                      </a:lnTo>
                      <a:lnTo>
                        <a:pt x="1199" y="310"/>
                      </a:lnTo>
                      <a:lnTo>
                        <a:pt x="1181" y="286"/>
                      </a:lnTo>
                      <a:lnTo>
                        <a:pt x="1181" y="286"/>
                      </a:lnTo>
                      <a:lnTo>
                        <a:pt x="1173" y="276"/>
                      </a:lnTo>
                      <a:lnTo>
                        <a:pt x="1171" y="264"/>
                      </a:lnTo>
                      <a:lnTo>
                        <a:pt x="1171" y="252"/>
                      </a:lnTo>
                      <a:lnTo>
                        <a:pt x="1177" y="240"/>
                      </a:lnTo>
                      <a:lnTo>
                        <a:pt x="1177" y="240"/>
                      </a:lnTo>
                      <a:lnTo>
                        <a:pt x="1177" y="238"/>
                      </a:lnTo>
                      <a:lnTo>
                        <a:pt x="1177" y="238"/>
                      </a:lnTo>
                      <a:lnTo>
                        <a:pt x="1181" y="232"/>
                      </a:lnTo>
                      <a:lnTo>
                        <a:pt x="1185" y="222"/>
                      </a:lnTo>
                      <a:lnTo>
                        <a:pt x="1195" y="215"/>
                      </a:lnTo>
                      <a:lnTo>
                        <a:pt x="1207" y="209"/>
                      </a:lnTo>
                      <a:lnTo>
                        <a:pt x="1207" y="209"/>
                      </a:lnTo>
                      <a:lnTo>
                        <a:pt x="1215" y="205"/>
                      </a:lnTo>
                      <a:lnTo>
                        <a:pt x="1221" y="201"/>
                      </a:lnTo>
                      <a:lnTo>
                        <a:pt x="1225" y="197"/>
                      </a:lnTo>
                      <a:lnTo>
                        <a:pt x="1227" y="191"/>
                      </a:lnTo>
                      <a:lnTo>
                        <a:pt x="1229" y="181"/>
                      </a:lnTo>
                      <a:lnTo>
                        <a:pt x="1229" y="171"/>
                      </a:lnTo>
                      <a:lnTo>
                        <a:pt x="1225" y="139"/>
                      </a:lnTo>
                      <a:lnTo>
                        <a:pt x="1225" y="139"/>
                      </a:lnTo>
                      <a:lnTo>
                        <a:pt x="1205" y="38"/>
                      </a:lnTo>
                      <a:lnTo>
                        <a:pt x="1205" y="38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89" y="0"/>
                      </a:lnTo>
                      <a:lnTo>
                        <a:pt x="1189" y="0"/>
                      </a:lnTo>
                      <a:lnTo>
                        <a:pt x="1177" y="2"/>
                      </a:lnTo>
                      <a:lnTo>
                        <a:pt x="1163" y="10"/>
                      </a:lnTo>
                      <a:lnTo>
                        <a:pt x="1163" y="10"/>
                      </a:lnTo>
                      <a:lnTo>
                        <a:pt x="1139" y="26"/>
                      </a:lnTo>
                      <a:lnTo>
                        <a:pt x="1117" y="42"/>
                      </a:lnTo>
                      <a:lnTo>
                        <a:pt x="1095" y="59"/>
                      </a:lnTo>
                      <a:lnTo>
                        <a:pt x="1085" y="69"/>
                      </a:lnTo>
                      <a:lnTo>
                        <a:pt x="1078" y="81"/>
                      </a:lnTo>
                      <a:lnTo>
                        <a:pt x="1078" y="81"/>
                      </a:lnTo>
                      <a:lnTo>
                        <a:pt x="1058" y="107"/>
                      </a:lnTo>
                      <a:lnTo>
                        <a:pt x="1036" y="131"/>
                      </a:lnTo>
                      <a:lnTo>
                        <a:pt x="1012" y="151"/>
                      </a:lnTo>
                      <a:lnTo>
                        <a:pt x="986" y="169"/>
                      </a:lnTo>
                      <a:lnTo>
                        <a:pt x="960" y="183"/>
                      </a:lnTo>
                      <a:lnTo>
                        <a:pt x="932" y="195"/>
                      </a:lnTo>
                      <a:lnTo>
                        <a:pt x="901" y="205"/>
                      </a:lnTo>
                      <a:lnTo>
                        <a:pt x="869" y="213"/>
                      </a:lnTo>
                      <a:lnTo>
                        <a:pt x="869" y="213"/>
                      </a:lnTo>
                      <a:lnTo>
                        <a:pt x="819" y="221"/>
                      </a:lnTo>
                      <a:lnTo>
                        <a:pt x="793" y="224"/>
                      </a:lnTo>
                      <a:lnTo>
                        <a:pt x="767" y="230"/>
                      </a:lnTo>
                      <a:lnTo>
                        <a:pt x="767" y="230"/>
                      </a:lnTo>
                      <a:lnTo>
                        <a:pt x="742" y="240"/>
                      </a:lnTo>
                      <a:lnTo>
                        <a:pt x="714" y="250"/>
                      </a:lnTo>
                      <a:lnTo>
                        <a:pt x="688" y="260"/>
                      </a:lnTo>
                      <a:lnTo>
                        <a:pt x="662" y="270"/>
                      </a:lnTo>
                      <a:lnTo>
                        <a:pt x="662" y="270"/>
                      </a:lnTo>
                      <a:lnTo>
                        <a:pt x="602" y="286"/>
                      </a:lnTo>
                      <a:lnTo>
                        <a:pt x="543" y="302"/>
                      </a:lnTo>
                      <a:lnTo>
                        <a:pt x="483" y="318"/>
                      </a:lnTo>
                      <a:lnTo>
                        <a:pt x="423" y="334"/>
                      </a:lnTo>
                      <a:lnTo>
                        <a:pt x="423" y="334"/>
                      </a:lnTo>
                      <a:lnTo>
                        <a:pt x="348" y="358"/>
                      </a:lnTo>
                      <a:lnTo>
                        <a:pt x="274" y="382"/>
                      </a:lnTo>
                      <a:lnTo>
                        <a:pt x="127" y="433"/>
                      </a:lnTo>
                      <a:lnTo>
                        <a:pt x="127" y="433"/>
                      </a:lnTo>
                      <a:lnTo>
                        <a:pt x="115" y="441"/>
                      </a:lnTo>
                      <a:lnTo>
                        <a:pt x="103" y="449"/>
                      </a:lnTo>
                      <a:lnTo>
                        <a:pt x="93" y="459"/>
                      </a:lnTo>
                      <a:lnTo>
                        <a:pt x="87" y="471"/>
                      </a:lnTo>
                      <a:lnTo>
                        <a:pt x="87" y="471"/>
                      </a:lnTo>
                      <a:lnTo>
                        <a:pt x="85" y="491"/>
                      </a:lnTo>
                      <a:lnTo>
                        <a:pt x="83" y="511"/>
                      </a:lnTo>
                      <a:lnTo>
                        <a:pt x="83" y="533"/>
                      </a:lnTo>
                      <a:lnTo>
                        <a:pt x="87" y="553"/>
                      </a:lnTo>
                      <a:lnTo>
                        <a:pt x="87" y="553"/>
                      </a:lnTo>
                      <a:lnTo>
                        <a:pt x="119" y="708"/>
                      </a:lnTo>
                      <a:lnTo>
                        <a:pt x="153" y="863"/>
                      </a:lnTo>
                      <a:lnTo>
                        <a:pt x="153" y="863"/>
                      </a:lnTo>
                      <a:lnTo>
                        <a:pt x="155" y="881"/>
                      </a:lnTo>
                      <a:lnTo>
                        <a:pt x="155" y="898"/>
                      </a:lnTo>
                      <a:lnTo>
                        <a:pt x="153" y="916"/>
                      </a:lnTo>
                      <a:lnTo>
                        <a:pt x="149" y="932"/>
                      </a:lnTo>
                      <a:lnTo>
                        <a:pt x="149" y="932"/>
                      </a:lnTo>
                      <a:lnTo>
                        <a:pt x="125" y="982"/>
                      </a:lnTo>
                      <a:lnTo>
                        <a:pt x="101" y="1032"/>
                      </a:lnTo>
                      <a:lnTo>
                        <a:pt x="87" y="1055"/>
                      </a:lnTo>
                      <a:lnTo>
                        <a:pt x="72" y="1079"/>
                      </a:lnTo>
                      <a:lnTo>
                        <a:pt x="54" y="1101"/>
                      </a:lnTo>
                      <a:lnTo>
                        <a:pt x="32" y="1121"/>
                      </a:lnTo>
                      <a:lnTo>
                        <a:pt x="32" y="1121"/>
                      </a:lnTo>
                      <a:lnTo>
                        <a:pt x="24" y="1129"/>
                      </a:lnTo>
                      <a:lnTo>
                        <a:pt x="16" y="1137"/>
                      </a:lnTo>
                      <a:lnTo>
                        <a:pt x="8" y="1147"/>
                      </a:lnTo>
                      <a:lnTo>
                        <a:pt x="4" y="1157"/>
                      </a:lnTo>
                      <a:lnTo>
                        <a:pt x="4" y="1157"/>
                      </a:lnTo>
                      <a:lnTo>
                        <a:pt x="2" y="1169"/>
                      </a:lnTo>
                      <a:lnTo>
                        <a:pt x="0" y="1183"/>
                      </a:lnTo>
                      <a:lnTo>
                        <a:pt x="2" y="1195"/>
                      </a:lnTo>
                      <a:lnTo>
                        <a:pt x="4" y="1199"/>
                      </a:lnTo>
                      <a:lnTo>
                        <a:pt x="6" y="1203"/>
                      </a:lnTo>
                      <a:lnTo>
                        <a:pt x="6" y="1203"/>
                      </a:lnTo>
                      <a:lnTo>
                        <a:pt x="91" y="1274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201" y="1342"/>
                      </a:lnTo>
                      <a:lnTo>
                        <a:pt x="209" y="1340"/>
                      </a:lnTo>
                      <a:lnTo>
                        <a:pt x="221" y="1336"/>
                      </a:lnTo>
                      <a:lnTo>
                        <a:pt x="221" y="1336"/>
                      </a:lnTo>
                      <a:lnTo>
                        <a:pt x="237" y="1332"/>
                      </a:lnTo>
                      <a:lnTo>
                        <a:pt x="243" y="1328"/>
                      </a:lnTo>
                      <a:lnTo>
                        <a:pt x="249" y="1324"/>
                      </a:lnTo>
                      <a:lnTo>
                        <a:pt x="254" y="1316"/>
                      </a:lnTo>
                      <a:lnTo>
                        <a:pt x="260" y="1306"/>
                      </a:lnTo>
                      <a:lnTo>
                        <a:pt x="270" y="1280"/>
                      </a:lnTo>
                      <a:lnTo>
                        <a:pt x="270" y="1280"/>
                      </a:lnTo>
                      <a:lnTo>
                        <a:pt x="280" y="1260"/>
                      </a:lnTo>
                      <a:lnTo>
                        <a:pt x="292" y="1242"/>
                      </a:lnTo>
                      <a:lnTo>
                        <a:pt x="304" y="1224"/>
                      </a:lnTo>
                      <a:lnTo>
                        <a:pt x="318" y="1211"/>
                      </a:lnTo>
                      <a:lnTo>
                        <a:pt x="318" y="1211"/>
                      </a:lnTo>
                      <a:lnTo>
                        <a:pt x="328" y="1197"/>
                      </a:lnTo>
                      <a:lnTo>
                        <a:pt x="328" y="1197"/>
                      </a:lnTo>
                      <a:lnTo>
                        <a:pt x="340" y="1187"/>
                      </a:lnTo>
                      <a:lnTo>
                        <a:pt x="354" y="1179"/>
                      </a:lnTo>
                      <a:lnTo>
                        <a:pt x="368" y="1175"/>
                      </a:lnTo>
                      <a:lnTo>
                        <a:pt x="382" y="1173"/>
                      </a:lnTo>
                      <a:lnTo>
                        <a:pt x="382" y="1173"/>
                      </a:lnTo>
                      <a:lnTo>
                        <a:pt x="396" y="1175"/>
                      </a:lnTo>
                      <a:lnTo>
                        <a:pt x="408" y="1181"/>
                      </a:lnTo>
                      <a:lnTo>
                        <a:pt x="408" y="1181"/>
                      </a:lnTo>
                      <a:lnTo>
                        <a:pt x="421" y="1187"/>
                      </a:lnTo>
                      <a:lnTo>
                        <a:pt x="435" y="1189"/>
                      </a:lnTo>
                      <a:lnTo>
                        <a:pt x="435" y="1189"/>
                      </a:lnTo>
                      <a:lnTo>
                        <a:pt x="443" y="1189"/>
                      </a:lnTo>
                      <a:lnTo>
                        <a:pt x="451" y="1187"/>
                      </a:lnTo>
                      <a:lnTo>
                        <a:pt x="467" y="1179"/>
                      </a:lnTo>
                      <a:lnTo>
                        <a:pt x="485" y="1169"/>
                      </a:lnTo>
                      <a:lnTo>
                        <a:pt x="503" y="1157"/>
                      </a:lnTo>
                      <a:lnTo>
                        <a:pt x="507" y="1153"/>
                      </a:lnTo>
                      <a:lnTo>
                        <a:pt x="507" y="1153"/>
                      </a:lnTo>
                      <a:lnTo>
                        <a:pt x="531" y="1137"/>
                      </a:lnTo>
                      <a:lnTo>
                        <a:pt x="557" y="1121"/>
                      </a:lnTo>
                      <a:lnTo>
                        <a:pt x="584" y="1105"/>
                      </a:lnTo>
                      <a:lnTo>
                        <a:pt x="614" y="1091"/>
                      </a:lnTo>
                      <a:lnTo>
                        <a:pt x="646" y="1079"/>
                      </a:lnTo>
                      <a:lnTo>
                        <a:pt x="680" y="1069"/>
                      </a:lnTo>
                      <a:lnTo>
                        <a:pt x="716" y="1061"/>
                      </a:lnTo>
                      <a:lnTo>
                        <a:pt x="753" y="1057"/>
                      </a:lnTo>
                      <a:lnTo>
                        <a:pt x="753" y="1057"/>
                      </a:lnTo>
                      <a:lnTo>
                        <a:pt x="763" y="1057"/>
                      </a:lnTo>
                      <a:lnTo>
                        <a:pt x="763" y="1057"/>
                      </a:lnTo>
                      <a:lnTo>
                        <a:pt x="767" y="1046"/>
                      </a:lnTo>
                      <a:lnTo>
                        <a:pt x="767" y="1046"/>
                      </a:lnTo>
                      <a:lnTo>
                        <a:pt x="771" y="1034"/>
                      </a:lnTo>
                      <a:lnTo>
                        <a:pt x="777" y="1022"/>
                      </a:lnTo>
                      <a:lnTo>
                        <a:pt x="785" y="1014"/>
                      </a:lnTo>
                      <a:lnTo>
                        <a:pt x="791" y="1008"/>
                      </a:lnTo>
                      <a:lnTo>
                        <a:pt x="791" y="1008"/>
                      </a:lnTo>
                      <a:lnTo>
                        <a:pt x="795" y="1002"/>
                      </a:lnTo>
                      <a:lnTo>
                        <a:pt x="795" y="1002"/>
                      </a:lnTo>
                      <a:lnTo>
                        <a:pt x="801" y="996"/>
                      </a:lnTo>
                      <a:lnTo>
                        <a:pt x="809" y="992"/>
                      </a:lnTo>
                      <a:lnTo>
                        <a:pt x="817" y="988"/>
                      </a:lnTo>
                      <a:lnTo>
                        <a:pt x="827" y="988"/>
                      </a:lnTo>
                      <a:lnTo>
                        <a:pt x="827" y="988"/>
                      </a:lnTo>
                      <a:lnTo>
                        <a:pt x="829" y="988"/>
                      </a:lnTo>
                      <a:lnTo>
                        <a:pt x="829" y="988"/>
                      </a:lnTo>
                      <a:lnTo>
                        <a:pt x="839" y="990"/>
                      </a:lnTo>
                      <a:lnTo>
                        <a:pt x="847" y="994"/>
                      </a:lnTo>
                      <a:lnTo>
                        <a:pt x="855" y="1000"/>
                      </a:lnTo>
                      <a:lnTo>
                        <a:pt x="861" y="1008"/>
                      </a:lnTo>
                      <a:lnTo>
                        <a:pt x="861" y="1008"/>
                      </a:lnTo>
                      <a:lnTo>
                        <a:pt x="865" y="1012"/>
                      </a:lnTo>
                      <a:lnTo>
                        <a:pt x="865" y="1012"/>
                      </a:lnTo>
                      <a:lnTo>
                        <a:pt x="871" y="1020"/>
                      </a:lnTo>
                      <a:lnTo>
                        <a:pt x="879" y="1032"/>
                      </a:lnTo>
                      <a:lnTo>
                        <a:pt x="883" y="1046"/>
                      </a:lnTo>
                      <a:lnTo>
                        <a:pt x="883" y="1053"/>
                      </a:lnTo>
                      <a:lnTo>
                        <a:pt x="883" y="1061"/>
                      </a:lnTo>
                      <a:lnTo>
                        <a:pt x="883" y="1061"/>
                      </a:lnTo>
                      <a:lnTo>
                        <a:pt x="877" y="1103"/>
                      </a:lnTo>
                      <a:lnTo>
                        <a:pt x="877" y="1103"/>
                      </a:lnTo>
                      <a:lnTo>
                        <a:pt x="891" y="1103"/>
                      </a:lnTo>
                      <a:lnTo>
                        <a:pt x="891" y="1103"/>
                      </a:lnTo>
                      <a:lnTo>
                        <a:pt x="907" y="1101"/>
                      </a:lnTo>
                      <a:lnTo>
                        <a:pt x="924" y="1097"/>
                      </a:lnTo>
                      <a:lnTo>
                        <a:pt x="940" y="1091"/>
                      </a:lnTo>
                      <a:lnTo>
                        <a:pt x="956" y="1083"/>
                      </a:lnTo>
                      <a:lnTo>
                        <a:pt x="972" y="1073"/>
                      </a:lnTo>
                      <a:lnTo>
                        <a:pt x="988" y="1061"/>
                      </a:lnTo>
                      <a:lnTo>
                        <a:pt x="1002" y="1048"/>
                      </a:lnTo>
                      <a:lnTo>
                        <a:pt x="1014" y="1034"/>
                      </a:lnTo>
                      <a:lnTo>
                        <a:pt x="1014" y="103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7" name="Freeform 10">
                  <a:extLst>
                    <a:ext uri="{FF2B5EF4-FFF2-40B4-BE49-F238E27FC236}">
                      <a16:creationId xmlns:a16="http://schemas.microsoft.com/office/drawing/2014/main" id="{A671A629-A1A2-9445-B2A1-5EB2AD01B7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8138" y="454025"/>
                  <a:ext cx="1670050" cy="2446338"/>
                </a:xfrm>
                <a:custGeom>
                  <a:avLst/>
                  <a:gdLst>
                    <a:gd name="T0" fmla="*/ 420 w 1052"/>
                    <a:gd name="T1" fmla="*/ 203 h 1541"/>
                    <a:gd name="T2" fmla="*/ 444 w 1052"/>
                    <a:gd name="T3" fmla="*/ 277 h 1541"/>
                    <a:gd name="T4" fmla="*/ 476 w 1052"/>
                    <a:gd name="T5" fmla="*/ 314 h 1541"/>
                    <a:gd name="T6" fmla="*/ 488 w 1052"/>
                    <a:gd name="T7" fmla="*/ 334 h 1541"/>
                    <a:gd name="T8" fmla="*/ 486 w 1052"/>
                    <a:gd name="T9" fmla="*/ 380 h 1541"/>
                    <a:gd name="T10" fmla="*/ 464 w 1052"/>
                    <a:gd name="T11" fmla="*/ 428 h 1541"/>
                    <a:gd name="T12" fmla="*/ 223 w 1052"/>
                    <a:gd name="T13" fmla="*/ 656 h 1541"/>
                    <a:gd name="T14" fmla="*/ 207 w 1052"/>
                    <a:gd name="T15" fmla="*/ 664 h 1541"/>
                    <a:gd name="T16" fmla="*/ 32 w 1052"/>
                    <a:gd name="T17" fmla="*/ 708 h 1541"/>
                    <a:gd name="T18" fmla="*/ 2 w 1052"/>
                    <a:gd name="T19" fmla="*/ 740 h 1541"/>
                    <a:gd name="T20" fmla="*/ 4 w 1052"/>
                    <a:gd name="T21" fmla="*/ 823 h 1541"/>
                    <a:gd name="T22" fmla="*/ 14 w 1052"/>
                    <a:gd name="T23" fmla="*/ 909 h 1541"/>
                    <a:gd name="T24" fmla="*/ 46 w 1052"/>
                    <a:gd name="T25" fmla="*/ 949 h 1541"/>
                    <a:gd name="T26" fmla="*/ 116 w 1052"/>
                    <a:gd name="T27" fmla="*/ 1034 h 1541"/>
                    <a:gd name="T28" fmla="*/ 144 w 1052"/>
                    <a:gd name="T29" fmla="*/ 1092 h 1541"/>
                    <a:gd name="T30" fmla="*/ 207 w 1052"/>
                    <a:gd name="T31" fmla="*/ 1153 h 1541"/>
                    <a:gd name="T32" fmla="*/ 285 w 1052"/>
                    <a:gd name="T33" fmla="*/ 1169 h 1541"/>
                    <a:gd name="T34" fmla="*/ 307 w 1052"/>
                    <a:gd name="T35" fmla="*/ 1177 h 1541"/>
                    <a:gd name="T36" fmla="*/ 346 w 1052"/>
                    <a:gd name="T37" fmla="*/ 1211 h 1541"/>
                    <a:gd name="T38" fmla="*/ 394 w 1052"/>
                    <a:gd name="T39" fmla="*/ 1217 h 1541"/>
                    <a:gd name="T40" fmla="*/ 442 w 1052"/>
                    <a:gd name="T41" fmla="*/ 1312 h 1541"/>
                    <a:gd name="T42" fmla="*/ 436 w 1052"/>
                    <a:gd name="T43" fmla="*/ 1354 h 1541"/>
                    <a:gd name="T44" fmla="*/ 414 w 1052"/>
                    <a:gd name="T45" fmla="*/ 1394 h 1541"/>
                    <a:gd name="T46" fmla="*/ 430 w 1052"/>
                    <a:gd name="T47" fmla="*/ 1434 h 1541"/>
                    <a:gd name="T48" fmla="*/ 499 w 1052"/>
                    <a:gd name="T49" fmla="*/ 1483 h 1541"/>
                    <a:gd name="T50" fmla="*/ 605 w 1052"/>
                    <a:gd name="T51" fmla="*/ 1521 h 1541"/>
                    <a:gd name="T52" fmla="*/ 641 w 1052"/>
                    <a:gd name="T53" fmla="*/ 1523 h 1541"/>
                    <a:gd name="T54" fmla="*/ 674 w 1052"/>
                    <a:gd name="T55" fmla="*/ 1531 h 1541"/>
                    <a:gd name="T56" fmla="*/ 726 w 1052"/>
                    <a:gd name="T57" fmla="*/ 1541 h 1541"/>
                    <a:gd name="T58" fmla="*/ 752 w 1052"/>
                    <a:gd name="T59" fmla="*/ 1535 h 1541"/>
                    <a:gd name="T60" fmla="*/ 794 w 1052"/>
                    <a:gd name="T61" fmla="*/ 1481 h 1541"/>
                    <a:gd name="T62" fmla="*/ 816 w 1052"/>
                    <a:gd name="T63" fmla="*/ 1432 h 1541"/>
                    <a:gd name="T64" fmla="*/ 889 w 1052"/>
                    <a:gd name="T65" fmla="*/ 1340 h 1541"/>
                    <a:gd name="T66" fmla="*/ 969 w 1052"/>
                    <a:gd name="T67" fmla="*/ 1296 h 1541"/>
                    <a:gd name="T68" fmla="*/ 1040 w 1052"/>
                    <a:gd name="T69" fmla="*/ 1235 h 1541"/>
                    <a:gd name="T70" fmla="*/ 1052 w 1052"/>
                    <a:gd name="T71" fmla="*/ 1145 h 1541"/>
                    <a:gd name="T72" fmla="*/ 1036 w 1052"/>
                    <a:gd name="T73" fmla="*/ 1032 h 1541"/>
                    <a:gd name="T74" fmla="*/ 967 w 1052"/>
                    <a:gd name="T75" fmla="*/ 811 h 1541"/>
                    <a:gd name="T76" fmla="*/ 867 w 1052"/>
                    <a:gd name="T77" fmla="*/ 563 h 1541"/>
                    <a:gd name="T78" fmla="*/ 833 w 1052"/>
                    <a:gd name="T79" fmla="*/ 410 h 1541"/>
                    <a:gd name="T80" fmla="*/ 820 w 1052"/>
                    <a:gd name="T81" fmla="*/ 330 h 1541"/>
                    <a:gd name="T82" fmla="*/ 786 w 1052"/>
                    <a:gd name="T83" fmla="*/ 193 h 1541"/>
                    <a:gd name="T84" fmla="*/ 772 w 1052"/>
                    <a:gd name="T85" fmla="*/ 155 h 1541"/>
                    <a:gd name="T86" fmla="*/ 724 w 1052"/>
                    <a:gd name="T87" fmla="*/ 102 h 1541"/>
                    <a:gd name="T88" fmla="*/ 561 w 1052"/>
                    <a:gd name="T89" fmla="*/ 8 h 1541"/>
                    <a:gd name="T90" fmla="*/ 521 w 1052"/>
                    <a:gd name="T91" fmla="*/ 0 h 1541"/>
                    <a:gd name="T92" fmla="*/ 493 w 1052"/>
                    <a:gd name="T93" fmla="*/ 6 h 1541"/>
                    <a:gd name="T94" fmla="*/ 376 w 1052"/>
                    <a:gd name="T95" fmla="*/ 128 h 1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52" h="1541">
                      <a:moveTo>
                        <a:pt x="376" y="128"/>
                      </a:moveTo>
                      <a:lnTo>
                        <a:pt x="376" y="128"/>
                      </a:lnTo>
                      <a:lnTo>
                        <a:pt x="406" y="179"/>
                      </a:lnTo>
                      <a:lnTo>
                        <a:pt x="420" y="203"/>
                      </a:lnTo>
                      <a:lnTo>
                        <a:pt x="430" y="231"/>
                      </a:lnTo>
                      <a:lnTo>
                        <a:pt x="430" y="231"/>
                      </a:lnTo>
                      <a:lnTo>
                        <a:pt x="436" y="255"/>
                      </a:lnTo>
                      <a:lnTo>
                        <a:pt x="444" y="277"/>
                      </a:lnTo>
                      <a:lnTo>
                        <a:pt x="450" y="287"/>
                      </a:lnTo>
                      <a:lnTo>
                        <a:pt x="458" y="296"/>
                      </a:lnTo>
                      <a:lnTo>
                        <a:pt x="466" y="306"/>
                      </a:lnTo>
                      <a:lnTo>
                        <a:pt x="476" y="314"/>
                      </a:lnTo>
                      <a:lnTo>
                        <a:pt x="476" y="314"/>
                      </a:lnTo>
                      <a:lnTo>
                        <a:pt x="480" y="318"/>
                      </a:lnTo>
                      <a:lnTo>
                        <a:pt x="484" y="322"/>
                      </a:lnTo>
                      <a:lnTo>
                        <a:pt x="488" y="334"/>
                      </a:lnTo>
                      <a:lnTo>
                        <a:pt x="490" y="348"/>
                      </a:lnTo>
                      <a:lnTo>
                        <a:pt x="490" y="362"/>
                      </a:lnTo>
                      <a:lnTo>
                        <a:pt x="490" y="362"/>
                      </a:lnTo>
                      <a:lnTo>
                        <a:pt x="486" y="380"/>
                      </a:lnTo>
                      <a:lnTo>
                        <a:pt x="482" y="398"/>
                      </a:lnTo>
                      <a:lnTo>
                        <a:pt x="474" y="414"/>
                      </a:lnTo>
                      <a:lnTo>
                        <a:pt x="470" y="420"/>
                      </a:lnTo>
                      <a:lnTo>
                        <a:pt x="464" y="428"/>
                      </a:lnTo>
                      <a:lnTo>
                        <a:pt x="464" y="428"/>
                      </a:lnTo>
                      <a:lnTo>
                        <a:pt x="404" y="485"/>
                      </a:lnTo>
                      <a:lnTo>
                        <a:pt x="344" y="543"/>
                      </a:lnTo>
                      <a:lnTo>
                        <a:pt x="223" y="656"/>
                      </a:lnTo>
                      <a:lnTo>
                        <a:pt x="223" y="656"/>
                      </a:lnTo>
                      <a:lnTo>
                        <a:pt x="215" y="660"/>
                      </a:lnTo>
                      <a:lnTo>
                        <a:pt x="207" y="664"/>
                      </a:lnTo>
                      <a:lnTo>
                        <a:pt x="207" y="664"/>
                      </a:lnTo>
                      <a:lnTo>
                        <a:pt x="120" y="684"/>
                      </a:lnTo>
                      <a:lnTo>
                        <a:pt x="76" y="696"/>
                      </a:lnTo>
                      <a:lnTo>
                        <a:pt x="32" y="708"/>
                      </a:lnTo>
                      <a:lnTo>
                        <a:pt x="32" y="708"/>
                      </a:lnTo>
                      <a:lnTo>
                        <a:pt x="22" y="714"/>
                      </a:lnTo>
                      <a:lnTo>
                        <a:pt x="12" y="724"/>
                      </a:lnTo>
                      <a:lnTo>
                        <a:pt x="4" y="734"/>
                      </a:lnTo>
                      <a:lnTo>
                        <a:pt x="2" y="740"/>
                      </a:lnTo>
                      <a:lnTo>
                        <a:pt x="0" y="744"/>
                      </a:lnTo>
                      <a:lnTo>
                        <a:pt x="0" y="744"/>
                      </a:lnTo>
                      <a:lnTo>
                        <a:pt x="2" y="784"/>
                      </a:lnTo>
                      <a:lnTo>
                        <a:pt x="4" y="823"/>
                      </a:lnTo>
                      <a:lnTo>
                        <a:pt x="8" y="863"/>
                      </a:lnTo>
                      <a:lnTo>
                        <a:pt x="12" y="901"/>
                      </a:lnTo>
                      <a:lnTo>
                        <a:pt x="12" y="901"/>
                      </a:lnTo>
                      <a:lnTo>
                        <a:pt x="14" y="909"/>
                      </a:lnTo>
                      <a:lnTo>
                        <a:pt x="16" y="915"/>
                      </a:lnTo>
                      <a:lnTo>
                        <a:pt x="26" y="927"/>
                      </a:lnTo>
                      <a:lnTo>
                        <a:pt x="46" y="949"/>
                      </a:lnTo>
                      <a:lnTo>
                        <a:pt x="46" y="949"/>
                      </a:lnTo>
                      <a:lnTo>
                        <a:pt x="68" y="972"/>
                      </a:lnTo>
                      <a:lnTo>
                        <a:pt x="90" y="996"/>
                      </a:lnTo>
                      <a:lnTo>
                        <a:pt x="108" y="1022"/>
                      </a:lnTo>
                      <a:lnTo>
                        <a:pt x="116" y="1034"/>
                      </a:lnTo>
                      <a:lnTo>
                        <a:pt x="122" y="1048"/>
                      </a:lnTo>
                      <a:lnTo>
                        <a:pt x="122" y="1048"/>
                      </a:lnTo>
                      <a:lnTo>
                        <a:pt x="132" y="1070"/>
                      </a:lnTo>
                      <a:lnTo>
                        <a:pt x="144" y="1092"/>
                      </a:lnTo>
                      <a:lnTo>
                        <a:pt x="156" y="1110"/>
                      </a:lnTo>
                      <a:lnTo>
                        <a:pt x="171" y="1127"/>
                      </a:lnTo>
                      <a:lnTo>
                        <a:pt x="189" y="1141"/>
                      </a:lnTo>
                      <a:lnTo>
                        <a:pt x="207" y="1153"/>
                      </a:lnTo>
                      <a:lnTo>
                        <a:pt x="229" y="1161"/>
                      </a:lnTo>
                      <a:lnTo>
                        <a:pt x="253" y="1167"/>
                      </a:lnTo>
                      <a:lnTo>
                        <a:pt x="253" y="1167"/>
                      </a:lnTo>
                      <a:lnTo>
                        <a:pt x="285" y="1169"/>
                      </a:lnTo>
                      <a:lnTo>
                        <a:pt x="299" y="1171"/>
                      </a:lnTo>
                      <a:lnTo>
                        <a:pt x="305" y="1173"/>
                      </a:lnTo>
                      <a:lnTo>
                        <a:pt x="307" y="1177"/>
                      </a:lnTo>
                      <a:lnTo>
                        <a:pt x="307" y="1177"/>
                      </a:lnTo>
                      <a:lnTo>
                        <a:pt x="315" y="1191"/>
                      </a:lnTo>
                      <a:lnTo>
                        <a:pt x="324" y="1201"/>
                      </a:lnTo>
                      <a:lnTo>
                        <a:pt x="334" y="1209"/>
                      </a:lnTo>
                      <a:lnTo>
                        <a:pt x="346" y="1211"/>
                      </a:lnTo>
                      <a:lnTo>
                        <a:pt x="358" y="1213"/>
                      </a:lnTo>
                      <a:lnTo>
                        <a:pt x="370" y="1215"/>
                      </a:lnTo>
                      <a:lnTo>
                        <a:pt x="394" y="1217"/>
                      </a:lnTo>
                      <a:lnTo>
                        <a:pt x="394" y="1217"/>
                      </a:lnTo>
                      <a:lnTo>
                        <a:pt x="420" y="1265"/>
                      </a:lnTo>
                      <a:lnTo>
                        <a:pt x="432" y="1289"/>
                      </a:lnTo>
                      <a:lnTo>
                        <a:pt x="442" y="1312"/>
                      </a:lnTo>
                      <a:lnTo>
                        <a:pt x="442" y="1312"/>
                      </a:lnTo>
                      <a:lnTo>
                        <a:pt x="444" y="1322"/>
                      </a:lnTo>
                      <a:lnTo>
                        <a:pt x="444" y="1334"/>
                      </a:lnTo>
                      <a:lnTo>
                        <a:pt x="440" y="1344"/>
                      </a:lnTo>
                      <a:lnTo>
                        <a:pt x="436" y="1354"/>
                      </a:lnTo>
                      <a:lnTo>
                        <a:pt x="436" y="1354"/>
                      </a:lnTo>
                      <a:lnTo>
                        <a:pt x="422" y="1374"/>
                      </a:lnTo>
                      <a:lnTo>
                        <a:pt x="418" y="1384"/>
                      </a:lnTo>
                      <a:lnTo>
                        <a:pt x="414" y="1394"/>
                      </a:lnTo>
                      <a:lnTo>
                        <a:pt x="414" y="1404"/>
                      </a:lnTo>
                      <a:lnTo>
                        <a:pt x="416" y="1414"/>
                      </a:lnTo>
                      <a:lnTo>
                        <a:pt x="420" y="1424"/>
                      </a:lnTo>
                      <a:lnTo>
                        <a:pt x="430" y="1434"/>
                      </a:lnTo>
                      <a:lnTo>
                        <a:pt x="430" y="1434"/>
                      </a:lnTo>
                      <a:lnTo>
                        <a:pt x="454" y="1452"/>
                      </a:lnTo>
                      <a:lnTo>
                        <a:pt x="476" y="1467"/>
                      </a:lnTo>
                      <a:lnTo>
                        <a:pt x="499" y="1483"/>
                      </a:lnTo>
                      <a:lnTo>
                        <a:pt x="523" y="1497"/>
                      </a:lnTo>
                      <a:lnTo>
                        <a:pt x="549" y="1507"/>
                      </a:lnTo>
                      <a:lnTo>
                        <a:pt x="577" y="1515"/>
                      </a:lnTo>
                      <a:lnTo>
                        <a:pt x="605" y="1521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41" y="1523"/>
                      </a:lnTo>
                      <a:lnTo>
                        <a:pt x="641" y="1523"/>
                      </a:lnTo>
                      <a:lnTo>
                        <a:pt x="643" y="1523"/>
                      </a:lnTo>
                      <a:lnTo>
                        <a:pt x="643" y="1523"/>
                      </a:lnTo>
                      <a:lnTo>
                        <a:pt x="658" y="1525"/>
                      </a:lnTo>
                      <a:lnTo>
                        <a:pt x="674" y="1531"/>
                      </a:lnTo>
                      <a:lnTo>
                        <a:pt x="692" y="1537"/>
                      </a:lnTo>
                      <a:lnTo>
                        <a:pt x="708" y="1541"/>
                      </a:lnTo>
                      <a:lnTo>
                        <a:pt x="708" y="1541"/>
                      </a:lnTo>
                      <a:lnTo>
                        <a:pt x="726" y="1541"/>
                      </a:lnTo>
                      <a:lnTo>
                        <a:pt x="726" y="1541"/>
                      </a:lnTo>
                      <a:lnTo>
                        <a:pt x="740" y="1541"/>
                      </a:lnTo>
                      <a:lnTo>
                        <a:pt x="746" y="1539"/>
                      </a:lnTo>
                      <a:lnTo>
                        <a:pt x="752" y="1535"/>
                      </a:lnTo>
                      <a:lnTo>
                        <a:pt x="752" y="1535"/>
                      </a:lnTo>
                      <a:lnTo>
                        <a:pt x="768" y="1519"/>
                      </a:lnTo>
                      <a:lnTo>
                        <a:pt x="782" y="1501"/>
                      </a:lnTo>
                      <a:lnTo>
                        <a:pt x="794" y="1481"/>
                      </a:lnTo>
                      <a:lnTo>
                        <a:pt x="800" y="1473"/>
                      </a:lnTo>
                      <a:lnTo>
                        <a:pt x="804" y="1463"/>
                      </a:lnTo>
                      <a:lnTo>
                        <a:pt x="804" y="1463"/>
                      </a:lnTo>
                      <a:lnTo>
                        <a:pt x="816" y="1432"/>
                      </a:lnTo>
                      <a:lnTo>
                        <a:pt x="829" y="1404"/>
                      </a:lnTo>
                      <a:lnTo>
                        <a:pt x="847" y="1380"/>
                      </a:lnTo>
                      <a:lnTo>
                        <a:pt x="867" y="1358"/>
                      </a:lnTo>
                      <a:lnTo>
                        <a:pt x="889" y="1340"/>
                      </a:lnTo>
                      <a:lnTo>
                        <a:pt x="915" y="1324"/>
                      </a:lnTo>
                      <a:lnTo>
                        <a:pt x="941" y="1308"/>
                      </a:lnTo>
                      <a:lnTo>
                        <a:pt x="969" y="1296"/>
                      </a:lnTo>
                      <a:lnTo>
                        <a:pt x="969" y="1296"/>
                      </a:lnTo>
                      <a:lnTo>
                        <a:pt x="994" y="1285"/>
                      </a:lnTo>
                      <a:lnTo>
                        <a:pt x="1014" y="1269"/>
                      </a:lnTo>
                      <a:lnTo>
                        <a:pt x="1028" y="1253"/>
                      </a:lnTo>
                      <a:lnTo>
                        <a:pt x="1040" y="1235"/>
                      </a:lnTo>
                      <a:lnTo>
                        <a:pt x="1048" y="1215"/>
                      </a:lnTo>
                      <a:lnTo>
                        <a:pt x="1052" y="1193"/>
                      </a:lnTo>
                      <a:lnTo>
                        <a:pt x="1052" y="1171"/>
                      </a:lnTo>
                      <a:lnTo>
                        <a:pt x="1052" y="1145"/>
                      </a:lnTo>
                      <a:lnTo>
                        <a:pt x="1052" y="1145"/>
                      </a:lnTo>
                      <a:lnTo>
                        <a:pt x="1050" y="1118"/>
                      </a:lnTo>
                      <a:lnTo>
                        <a:pt x="1046" y="1088"/>
                      </a:lnTo>
                      <a:lnTo>
                        <a:pt x="1036" y="1032"/>
                      </a:lnTo>
                      <a:lnTo>
                        <a:pt x="1022" y="976"/>
                      </a:lnTo>
                      <a:lnTo>
                        <a:pt x="1006" y="921"/>
                      </a:lnTo>
                      <a:lnTo>
                        <a:pt x="987" y="865"/>
                      </a:lnTo>
                      <a:lnTo>
                        <a:pt x="967" y="811"/>
                      </a:lnTo>
                      <a:lnTo>
                        <a:pt x="925" y="704"/>
                      </a:lnTo>
                      <a:lnTo>
                        <a:pt x="925" y="704"/>
                      </a:lnTo>
                      <a:lnTo>
                        <a:pt x="895" y="632"/>
                      </a:lnTo>
                      <a:lnTo>
                        <a:pt x="867" y="563"/>
                      </a:lnTo>
                      <a:lnTo>
                        <a:pt x="853" y="525"/>
                      </a:lnTo>
                      <a:lnTo>
                        <a:pt x="843" y="489"/>
                      </a:lnTo>
                      <a:lnTo>
                        <a:pt x="837" y="450"/>
                      </a:lnTo>
                      <a:lnTo>
                        <a:pt x="833" y="410"/>
                      </a:lnTo>
                      <a:lnTo>
                        <a:pt x="833" y="410"/>
                      </a:lnTo>
                      <a:lnTo>
                        <a:pt x="831" y="384"/>
                      </a:lnTo>
                      <a:lnTo>
                        <a:pt x="827" y="356"/>
                      </a:lnTo>
                      <a:lnTo>
                        <a:pt x="820" y="330"/>
                      </a:lnTo>
                      <a:lnTo>
                        <a:pt x="814" y="302"/>
                      </a:lnTo>
                      <a:lnTo>
                        <a:pt x="798" y="249"/>
                      </a:lnTo>
                      <a:lnTo>
                        <a:pt x="790" y="221"/>
                      </a:lnTo>
                      <a:lnTo>
                        <a:pt x="786" y="193"/>
                      </a:lnTo>
                      <a:lnTo>
                        <a:pt x="786" y="193"/>
                      </a:lnTo>
                      <a:lnTo>
                        <a:pt x="784" y="181"/>
                      </a:lnTo>
                      <a:lnTo>
                        <a:pt x="778" y="169"/>
                      </a:lnTo>
                      <a:lnTo>
                        <a:pt x="772" y="155"/>
                      </a:lnTo>
                      <a:lnTo>
                        <a:pt x="764" y="143"/>
                      </a:lnTo>
                      <a:lnTo>
                        <a:pt x="746" y="122"/>
                      </a:lnTo>
                      <a:lnTo>
                        <a:pt x="724" y="102"/>
                      </a:lnTo>
                      <a:lnTo>
                        <a:pt x="724" y="102"/>
                      </a:lnTo>
                      <a:lnTo>
                        <a:pt x="686" y="76"/>
                      </a:lnTo>
                      <a:lnTo>
                        <a:pt x="645" y="52"/>
                      </a:lnTo>
                      <a:lnTo>
                        <a:pt x="603" y="28"/>
                      </a:lnTo>
                      <a:lnTo>
                        <a:pt x="561" y="8"/>
                      </a:lnTo>
                      <a:lnTo>
                        <a:pt x="561" y="8"/>
                      </a:lnTo>
                      <a:lnTo>
                        <a:pt x="543" y="2"/>
                      </a:lnTo>
                      <a:lnTo>
                        <a:pt x="521" y="0"/>
                      </a:lnTo>
                      <a:lnTo>
                        <a:pt x="521" y="0"/>
                      </a:lnTo>
                      <a:lnTo>
                        <a:pt x="505" y="2"/>
                      </a:lnTo>
                      <a:lnTo>
                        <a:pt x="497" y="4"/>
                      </a:lnTo>
                      <a:lnTo>
                        <a:pt x="493" y="6"/>
                      </a:lnTo>
                      <a:lnTo>
                        <a:pt x="493" y="6"/>
                      </a:lnTo>
                      <a:lnTo>
                        <a:pt x="462" y="36"/>
                      </a:lnTo>
                      <a:lnTo>
                        <a:pt x="430" y="68"/>
                      </a:lnTo>
                      <a:lnTo>
                        <a:pt x="376" y="128"/>
                      </a:lnTo>
                      <a:lnTo>
                        <a:pt x="376" y="12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1" name="Freeform 11">
                  <a:extLst>
                    <a:ext uri="{FF2B5EF4-FFF2-40B4-BE49-F238E27FC236}">
                      <a16:creationId xmlns:a16="http://schemas.microsoft.com/office/drawing/2014/main" id="{F601DAB6-0C69-4C46-F29D-B76A484E9A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64" y="3529617"/>
                  <a:ext cx="2195512" cy="2047875"/>
                </a:xfrm>
                <a:custGeom>
                  <a:avLst/>
                  <a:gdLst>
                    <a:gd name="T0" fmla="*/ 1359 w 1383"/>
                    <a:gd name="T1" fmla="*/ 341 h 1290"/>
                    <a:gd name="T2" fmla="*/ 1296 w 1383"/>
                    <a:gd name="T3" fmla="*/ 316 h 1290"/>
                    <a:gd name="T4" fmla="*/ 1270 w 1383"/>
                    <a:gd name="T5" fmla="*/ 256 h 1290"/>
                    <a:gd name="T6" fmla="*/ 1238 w 1383"/>
                    <a:gd name="T7" fmla="*/ 202 h 1290"/>
                    <a:gd name="T8" fmla="*/ 1173 w 1383"/>
                    <a:gd name="T9" fmla="*/ 228 h 1290"/>
                    <a:gd name="T10" fmla="*/ 1033 w 1383"/>
                    <a:gd name="T11" fmla="*/ 230 h 1290"/>
                    <a:gd name="T12" fmla="*/ 890 w 1383"/>
                    <a:gd name="T13" fmla="*/ 139 h 1290"/>
                    <a:gd name="T14" fmla="*/ 833 w 1383"/>
                    <a:gd name="T15" fmla="*/ 53 h 1290"/>
                    <a:gd name="T16" fmla="*/ 751 w 1383"/>
                    <a:gd name="T17" fmla="*/ 79 h 1290"/>
                    <a:gd name="T18" fmla="*/ 715 w 1383"/>
                    <a:gd name="T19" fmla="*/ 103 h 1290"/>
                    <a:gd name="T20" fmla="*/ 709 w 1383"/>
                    <a:gd name="T21" fmla="*/ 105 h 1290"/>
                    <a:gd name="T22" fmla="*/ 678 w 1383"/>
                    <a:gd name="T23" fmla="*/ 85 h 1290"/>
                    <a:gd name="T24" fmla="*/ 656 w 1383"/>
                    <a:gd name="T25" fmla="*/ 47 h 1290"/>
                    <a:gd name="T26" fmla="*/ 580 w 1383"/>
                    <a:gd name="T27" fmla="*/ 41 h 1290"/>
                    <a:gd name="T28" fmla="*/ 516 w 1383"/>
                    <a:gd name="T29" fmla="*/ 117 h 1290"/>
                    <a:gd name="T30" fmla="*/ 463 w 1383"/>
                    <a:gd name="T31" fmla="*/ 204 h 1290"/>
                    <a:gd name="T32" fmla="*/ 405 w 1383"/>
                    <a:gd name="T33" fmla="*/ 262 h 1290"/>
                    <a:gd name="T34" fmla="*/ 330 w 1383"/>
                    <a:gd name="T35" fmla="*/ 250 h 1290"/>
                    <a:gd name="T36" fmla="*/ 302 w 1383"/>
                    <a:gd name="T37" fmla="*/ 234 h 1290"/>
                    <a:gd name="T38" fmla="*/ 254 w 1383"/>
                    <a:gd name="T39" fmla="*/ 302 h 1290"/>
                    <a:gd name="T40" fmla="*/ 182 w 1383"/>
                    <a:gd name="T41" fmla="*/ 306 h 1290"/>
                    <a:gd name="T42" fmla="*/ 119 w 1383"/>
                    <a:gd name="T43" fmla="*/ 306 h 1290"/>
                    <a:gd name="T44" fmla="*/ 121 w 1383"/>
                    <a:gd name="T45" fmla="*/ 355 h 1290"/>
                    <a:gd name="T46" fmla="*/ 103 w 1383"/>
                    <a:gd name="T47" fmla="*/ 447 h 1290"/>
                    <a:gd name="T48" fmla="*/ 23 w 1383"/>
                    <a:gd name="T49" fmla="*/ 681 h 1290"/>
                    <a:gd name="T50" fmla="*/ 53 w 1383"/>
                    <a:gd name="T51" fmla="*/ 660 h 1290"/>
                    <a:gd name="T52" fmla="*/ 69 w 1383"/>
                    <a:gd name="T53" fmla="*/ 602 h 1290"/>
                    <a:gd name="T54" fmla="*/ 107 w 1383"/>
                    <a:gd name="T55" fmla="*/ 582 h 1290"/>
                    <a:gd name="T56" fmla="*/ 188 w 1383"/>
                    <a:gd name="T57" fmla="*/ 604 h 1290"/>
                    <a:gd name="T58" fmla="*/ 204 w 1383"/>
                    <a:gd name="T59" fmla="*/ 606 h 1290"/>
                    <a:gd name="T60" fmla="*/ 236 w 1383"/>
                    <a:gd name="T61" fmla="*/ 660 h 1290"/>
                    <a:gd name="T62" fmla="*/ 298 w 1383"/>
                    <a:gd name="T63" fmla="*/ 739 h 1290"/>
                    <a:gd name="T64" fmla="*/ 427 w 1383"/>
                    <a:gd name="T65" fmla="*/ 787 h 1290"/>
                    <a:gd name="T66" fmla="*/ 487 w 1383"/>
                    <a:gd name="T67" fmla="*/ 829 h 1290"/>
                    <a:gd name="T68" fmla="*/ 570 w 1383"/>
                    <a:gd name="T69" fmla="*/ 864 h 1290"/>
                    <a:gd name="T70" fmla="*/ 630 w 1383"/>
                    <a:gd name="T71" fmla="*/ 856 h 1290"/>
                    <a:gd name="T72" fmla="*/ 676 w 1383"/>
                    <a:gd name="T73" fmla="*/ 852 h 1290"/>
                    <a:gd name="T74" fmla="*/ 721 w 1383"/>
                    <a:gd name="T75" fmla="*/ 890 h 1290"/>
                    <a:gd name="T76" fmla="*/ 727 w 1383"/>
                    <a:gd name="T77" fmla="*/ 962 h 1290"/>
                    <a:gd name="T78" fmla="*/ 672 w 1383"/>
                    <a:gd name="T79" fmla="*/ 1013 h 1290"/>
                    <a:gd name="T80" fmla="*/ 691 w 1383"/>
                    <a:gd name="T81" fmla="*/ 1081 h 1290"/>
                    <a:gd name="T82" fmla="*/ 785 w 1383"/>
                    <a:gd name="T83" fmla="*/ 1196 h 1290"/>
                    <a:gd name="T84" fmla="*/ 819 w 1383"/>
                    <a:gd name="T85" fmla="*/ 1270 h 1290"/>
                    <a:gd name="T86" fmla="*/ 980 w 1383"/>
                    <a:gd name="T87" fmla="*/ 1149 h 1290"/>
                    <a:gd name="T88" fmla="*/ 936 w 1383"/>
                    <a:gd name="T89" fmla="*/ 1069 h 1290"/>
                    <a:gd name="T90" fmla="*/ 970 w 1383"/>
                    <a:gd name="T91" fmla="*/ 1002 h 1290"/>
                    <a:gd name="T92" fmla="*/ 1109 w 1383"/>
                    <a:gd name="T93" fmla="*/ 840 h 1290"/>
                    <a:gd name="T94" fmla="*/ 1151 w 1383"/>
                    <a:gd name="T95" fmla="*/ 735 h 1290"/>
                    <a:gd name="T96" fmla="*/ 1224 w 1383"/>
                    <a:gd name="T97" fmla="*/ 644 h 1290"/>
                    <a:gd name="T98" fmla="*/ 1286 w 1383"/>
                    <a:gd name="T99" fmla="*/ 554 h 1290"/>
                    <a:gd name="T100" fmla="*/ 1284 w 1383"/>
                    <a:gd name="T101" fmla="*/ 516 h 1290"/>
                    <a:gd name="T102" fmla="*/ 1322 w 1383"/>
                    <a:gd name="T103" fmla="*/ 483 h 1290"/>
                    <a:gd name="T104" fmla="*/ 1381 w 1383"/>
                    <a:gd name="T105" fmla="*/ 467 h 1290"/>
                    <a:gd name="T106" fmla="*/ 1375 w 1383"/>
                    <a:gd name="T107" fmla="*/ 385 h 1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83" h="1290">
                      <a:moveTo>
                        <a:pt x="1375" y="385"/>
                      </a:moveTo>
                      <a:lnTo>
                        <a:pt x="1375" y="385"/>
                      </a:lnTo>
                      <a:lnTo>
                        <a:pt x="1373" y="371"/>
                      </a:lnTo>
                      <a:lnTo>
                        <a:pt x="1369" y="359"/>
                      </a:lnTo>
                      <a:lnTo>
                        <a:pt x="1365" y="349"/>
                      </a:lnTo>
                      <a:lnTo>
                        <a:pt x="1359" y="341"/>
                      </a:lnTo>
                      <a:lnTo>
                        <a:pt x="1351" y="336"/>
                      </a:lnTo>
                      <a:lnTo>
                        <a:pt x="1342" y="330"/>
                      </a:lnTo>
                      <a:lnTo>
                        <a:pt x="1330" y="326"/>
                      </a:lnTo>
                      <a:lnTo>
                        <a:pt x="1318" y="322"/>
                      </a:lnTo>
                      <a:lnTo>
                        <a:pt x="1318" y="322"/>
                      </a:lnTo>
                      <a:lnTo>
                        <a:pt x="1296" y="316"/>
                      </a:lnTo>
                      <a:lnTo>
                        <a:pt x="1282" y="310"/>
                      </a:lnTo>
                      <a:lnTo>
                        <a:pt x="1270" y="304"/>
                      </a:lnTo>
                      <a:lnTo>
                        <a:pt x="1264" y="296"/>
                      </a:lnTo>
                      <a:lnTo>
                        <a:pt x="1262" y="284"/>
                      </a:lnTo>
                      <a:lnTo>
                        <a:pt x="1264" y="272"/>
                      </a:lnTo>
                      <a:lnTo>
                        <a:pt x="1270" y="256"/>
                      </a:lnTo>
                      <a:lnTo>
                        <a:pt x="1280" y="236"/>
                      </a:lnTo>
                      <a:lnTo>
                        <a:pt x="1280" y="236"/>
                      </a:lnTo>
                      <a:lnTo>
                        <a:pt x="1266" y="220"/>
                      </a:lnTo>
                      <a:lnTo>
                        <a:pt x="1256" y="210"/>
                      </a:lnTo>
                      <a:lnTo>
                        <a:pt x="1248" y="204"/>
                      </a:lnTo>
                      <a:lnTo>
                        <a:pt x="1238" y="202"/>
                      </a:lnTo>
                      <a:lnTo>
                        <a:pt x="1238" y="202"/>
                      </a:lnTo>
                      <a:lnTo>
                        <a:pt x="1230" y="202"/>
                      </a:lnTo>
                      <a:lnTo>
                        <a:pt x="1222" y="206"/>
                      </a:lnTo>
                      <a:lnTo>
                        <a:pt x="1194" y="218"/>
                      </a:lnTo>
                      <a:lnTo>
                        <a:pt x="1194" y="218"/>
                      </a:lnTo>
                      <a:lnTo>
                        <a:pt x="1173" y="228"/>
                      </a:lnTo>
                      <a:lnTo>
                        <a:pt x="1151" y="234"/>
                      </a:lnTo>
                      <a:lnTo>
                        <a:pt x="1127" y="238"/>
                      </a:lnTo>
                      <a:lnTo>
                        <a:pt x="1103" y="238"/>
                      </a:lnTo>
                      <a:lnTo>
                        <a:pt x="1103" y="238"/>
                      </a:lnTo>
                      <a:lnTo>
                        <a:pt x="1067" y="236"/>
                      </a:lnTo>
                      <a:lnTo>
                        <a:pt x="1033" y="230"/>
                      </a:lnTo>
                      <a:lnTo>
                        <a:pt x="1000" y="218"/>
                      </a:lnTo>
                      <a:lnTo>
                        <a:pt x="970" y="204"/>
                      </a:lnTo>
                      <a:lnTo>
                        <a:pt x="940" y="184"/>
                      </a:lnTo>
                      <a:lnTo>
                        <a:pt x="912" y="163"/>
                      </a:lnTo>
                      <a:lnTo>
                        <a:pt x="902" y="151"/>
                      </a:lnTo>
                      <a:lnTo>
                        <a:pt x="890" y="139"/>
                      </a:lnTo>
                      <a:lnTo>
                        <a:pt x="880" y="125"/>
                      </a:lnTo>
                      <a:lnTo>
                        <a:pt x="872" y="111"/>
                      </a:lnTo>
                      <a:lnTo>
                        <a:pt x="872" y="111"/>
                      </a:lnTo>
                      <a:lnTo>
                        <a:pt x="862" y="95"/>
                      </a:lnTo>
                      <a:lnTo>
                        <a:pt x="854" y="81"/>
                      </a:lnTo>
                      <a:lnTo>
                        <a:pt x="833" y="53"/>
                      </a:lnTo>
                      <a:lnTo>
                        <a:pt x="785" y="0"/>
                      </a:lnTo>
                      <a:lnTo>
                        <a:pt x="785" y="0"/>
                      </a:lnTo>
                      <a:lnTo>
                        <a:pt x="775" y="23"/>
                      </a:lnTo>
                      <a:lnTo>
                        <a:pt x="765" y="47"/>
                      </a:lnTo>
                      <a:lnTo>
                        <a:pt x="765" y="47"/>
                      </a:lnTo>
                      <a:lnTo>
                        <a:pt x="751" y="79"/>
                      </a:lnTo>
                      <a:lnTo>
                        <a:pt x="751" y="79"/>
                      </a:lnTo>
                      <a:lnTo>
                        <a:pt x="745" y="89"/>
                      </a:lnTo>
                      <a:lnTo>
                        <a:pt x="737" y="95"/>
                      </a:lnTo>
                      <a:lnTo>
                        <a:pt x="727" y="101"/>
                      </a:lnTo>
                      <a:lnTo>
                        <a:pt x="715" y="103"/>
                      </a:lnTo>
                      <a:lnTo>
                        <a:pt x="715" y="103"/>
                      </a:lnTo>
                      <a:lnTo>
                        <a:pt x="713" y="103"/>
                      </a:lnTo>
                      <a:lnTo>
                        <a:pt x="713" y="103"/>
                      </a:lnTo>
                      <a:lnTo>
                        <a:pt x="711" y="103"/>
                      </a:lnTo>
                      <a:lnTo>
                        <a:pt x="711" y="103"/>
                      </a:lnTo>
                      <a:lnTo>
                        <a:pt x="709" y="105"/>
                      </a:lnTo>
                      <a:lnTo>
                        <a:pt x="709" y="105"/>
                      </a:lnTo>
                      <a:lnTo>
                        <a:pt x="693" y="101"/>
                      </a:lnTo>
                      <a:lnTo>
                        <a:pt x="693" y="101"/>
                      </a:lnTo>
                      <a:lnTo>
                        <a:pt x="693" y="99"/>
                      </a:lnTo>
                      <a:lnTo>
                        <a:pt x="693" y="99"/>
                      </a:lnTo>
                      <a:lnTo>
                        <a:pt x="685" y="93"/>
                      </a:lnTo>
                      <a:lnTo>
                        <a:pt x="678" y="85"/>
                      </a:lnTo>
                      <a:lnTo>
                        <a:pt x="678" y="85"/>
                      </a:lnTo>
                      <a:lnTo>
                        <a:pt x="668" y="69"/>
                      </a:lnTo>
                      <a:lnTo>
                        <a:pt x="668" y="69"/>
                      </a:lnTo>
                      <a:lnTo>
                        <a:pt x="662" y="57"/>
                      </a:lnTo>
                      <a:lnTo>
                        <a:pt x="656" y="47"/>
                      </a:lnTo>
                      <a:lnTo>
                        <a:pt x="656" y="47"/>
                      </a:lnTo>
                      <a:lnTo>
                        <a:pt x="646" y="17"/>
                      </a:lnTo>
                      <a:lnTo>
                        <a:pt x="646" y="17"/>
                      </a:lnTo>
                      <a:lnTo>
                        <a:pt x="620" y="27"/>
                      </a:lnTo>
                      <a:lnTo>
                        <a:pt x="620" y="27"/>
                      </a:lnTo>
                      <a:lnTo>
                        <a:pt x="598" y="33"/>
                      </a:lnTo>
                      <a:lnTo>
                        <a:pt x="580" y="41"/>
                      </a:lnTo>
                      <a:lnTo>
                        <a:pt x="564" y="51"/>
                      </a:lnTo>
                      <a:lnTo>
                        <a:pt x="552" y="59"/>
                      </a:lnTo>
                      <a:lnTo>
                        <a:pt x="540" y="71"/>
                      </a:lnTo>
                      <a:lnTo>
                        <a:pt x="530" y="83"/>
                      </a:lnTo>
                      <a:lnTo>
                        <a:pt x="522" y="99"/>
                      </a:lnTo>
                      <a:lnTo>
                        <a:pt x="516" y="117"/>
                      </a:lnTo>
                      <a:lnTo>
                        <a:pt x="516" y="117"/>
                      </a:lnTo>
                      <a:lnTo>
                        <a:pt x="511" y="133"/>
                      </a:lnTo>
                      <a:lnTo>
                        <a:pt x="505" y="149"/>
                      </a:lnTo>
                      <a:lnTo>
                        <a:pt x="495" y="165"/>
                      </a:lnTo>
                      <a:lnTo>
                        <a:pt x="485" y="178"/>
                      </a:lnTo>
                      <a:lnTo>
                        <a:pt x="463" y="204"/>
                      </a:lnTo>
                      <a:lnTo>
                        <a:pt x="441" y="228"/>
                      </a:lnTo>
                      <a:lnTo>
                        <a:pt x="441" y="228"/>
                      </a:lnTo>
                      <a:lnTo>
                        <a:pt x="419" y="252"/>
                      </a:lnTo>
                      <a:lnTo>
                        <a:pt x="419" y="252"/>
                      </a:lnTo>
                      <a:lnTo>
                        <a:pt x="413" y="256"/>
                      </a:lnTo>
                      <a:lnTo>
                        <a:pt x="405" y="262"/>
                      </a:lnTo>
                      <a:lnTo>
                        <a:pt x="395" y="266"/>
                      </a:lnTo>
                      <a:lnTo>
                        <a:pt x="383" y="266"/>
                      </a:lnTo>
                      <a:lnTo>
                        <a:pt x="383" y="266"/>
                      </a:lnTo>
                      <a:lnTo>
                        <a:pt x="367" y="266"/>
                      </a:lnTo>
                      <a:lnTo>
                        <a:pt x="347" y="260"/>
                      </a:lnTo>
                      <a:lnTo>
                        <a:pt x="330" y="250"/>
                      </a:lnTo>
                      <a:lnTo>
                        <a:pt x="320" y="244"/>
                      </a:lnTo>
                      <a:lnTo>
                        <a:pt x="312" y="238"/>
                      </a:lnTo>
                      <a:lnTo>
                        <a:pt x="312" y="238"/>
                      </a:lnTo>
                      <a:lnTo>
                        <a:pt x="306" y="230"/>
                      </a:lnTo>
                      <a:lnTo>
                        <a:pt x="306" y="230"/>
                      </a:lnTo>
                      <a:lnTo>
                        <a:pt x="302" y="234"/>
                      </a:lnTo>
                      <a:lnTo>
                        <a:pt x="302" y="234"/>
                      </a:lnTo>
                      <a:lnTo>
                        <a:pt x="292" y="260"/>
                      </a:lnTo>
                      <a:lnTo>
                        <a:pt x="286" y="272"/>
                      </a:lnTo>
                      <a:lnTo>
                        <a:pt x="276" y="284"/>
                      </a:lnTo>
                      <a:lnTo>
                        <a:pt x="266" y="294"/>
                      </a:lnTo>
                      <a:lnTo>
                        <a:pt x="254" y="302"/>
                      </a:lnTo>
                      <a:lnTo>
                        <a:pt x="238" y="306"/>
                      </a:lnTo>
                      <a:lnTo>
                        <a:pt x="220" y="308"/>
                      </a:lnTo>
                      <a:lnTo>
                        <a:pt x="220" y="308"/>
                      </a:lnTo>
                      <a:lnTo>
                        <a:pt x="202" y="308"/>
                      </a:lnTo>
                      <a:lnTo>
                        <a:pt x="182" y="306"/>
                      </a:lnTo>
                      <a:lnTo>
                        <a:pt x="182" y="306"/>
                      </a:lnTo>
                      <a:lnTo>
                        <a:pt x="173" y="304"/>
                      </a:lnTo>
                      <a:lnTo>
                        <a:pt x="173" y="304"/>
                      </a:lnTo>
                      <a:lnTo>
                        <a:pt x="149" y="300"/>
                      </a:lnTo>
                      <a:lnTo>
                        <a:pt x="125" y="294"/>
                      </a:lnTo>
                      <a:lnTo>
                        <a:pt x="125" y="294"/>
                      </a:lnTo>
                      <a:lnTo>
                        <a:pt x="119" y="306"/>
                      </a:lnTo>
                      <a:lnTo>
                        <a:pt x="113" y="320"/>
                      </a:lnTo>
                      <a:lnTo>
                        <a:pt x="111" y="332"/>
                      </a:lnTo>
                      <a:lnTo>
                        <a:pt x="111" y="336"/>
                      </a:lnTo>
                      <a:lnTo>
                        <a:pt x="111" y="340"/>
                      </a:lnTo>
                      <a:lnTo>
                        <a:pt x="111" y="340"/>
                      </a:lnTo>
                      <a:lnTo>
                        <a:pt x="121" y="355"/>
                      </a:lnTo>
                      <a:lnTo>
                        <a:pt x="125" y="369"/>
                      </a:lnTo>
                      <a:lnTo>
                        <a:pt x="125" y="383"/>
                      </a:lnTo>
                      <a:lnTo>
                        <a:pt x="125" y="395"/>
                      </a:lnTo>
                      <a:lnTo>
                        <a:pt x="121" y="409"/>
                      </a:lnTo>
                      <a:lnTo>
                        <a:pt x="115" y="421"/>
                      </a:lnTo>
                      <a:lnTo>
                        <a:pt x="103" y="447"/>
                      </a:lnTo>
                      <a:lnTo>
                        <a:pt x="103" y="447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12" y="681"/>
                      </a:lnTo>
                      <a:lnTo>
                        <a:pt x="23" y="681"/>
                      </a:lnTo>
                      <a:lnTo>
                        <a:pt x="23" y="681"/>
                      </a:lnTo>
                      <a:lnTo>
                        <a:pt x="31" y="681"/>
                      </a:lnTo>
                      <a:lnTo>
                        <a:pt x="37" y="679"/>
                      </a:lnTo>
                      <a:lnTo>
                        <a:pt x="41" y="677"/>
                      </a:lnTo>
                      <a:lnTo>
                        <a:pt x="47" y="673"/>
                      </a:lnTo>
                      <a:lnTo>
                        <a:pt x="49" y="668"/>
                      </a:lnTo>
                      <a:lnTo>
                        <a:pt x="53" y="660"/>
                      </a:lnTo>
                      <a:lnTo>
                        <a:pt x="57" y="642"/>
                      </a:lnTo>
                      <a:lnTo>
                        <a:pt x="57" y="642"/>
                      </a:lnTo>
                      <a:lnTo>
                        <a:pt x="57" y="632"/>
                      </a:lnTo>
                      <a:lnTo>
                        <a:pt x="61" y="620"/>
                      </a:lnTo>
                      <a:lnTo>
                        <a:pt x="63" y="610"/>
                      </a:lnTo>
                      <a:lnTo>
                        <a:pt x="69" y="602"/>
                      </a:lnTo>
                      <a:lnTo>
                        <a:pt x="69" y="602"/>
                      </a:lnTo>
                      <a:lnTo>
                        <a:pt x="79" y="592"/>
                      </a:lnTo>
                      <a:lnTo>
                        <a:pt x="89" y="586"/>
                      </a:lnTo>
                      <a:lnTo>
                        <a:pt x="97" y="582"/>
                      </a:lnTo>
                      <a:lnTo>
                        <a:pt x="107" y="582"/>
                      </a:lnTo>
                      <a:lnTo>
                        <a:pt x="107" y="582"/>
                      </a:lnTo>
                      <a:lnTo>
                        <a:pt x="117" y="582"/>
                      </a:lnTo>
                      <a:lnTo>
                        <a:pt x="127" y="586"/>
                      </a:lnTo>
                      <a:lnTo>
                        <a:pt x="149" y="594"/>
                      </a:lnTo>
                      <a:lnTo>
                        <a:pt x="169" y="600"/>
                      </a:lnTo>
                      <a:lnTo>
                        <a:pt x="179" y="604"/>
                      </a:lnTo>
                      <a:lnTo>
                        <a:pt x="188" y="604"/>
                      </a:lnTo>
                      <a:lnTo>
                        <a:pt x="188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204" y="606"/>
                      </a:lnTo>
                      <a:lnTo>
                        <a:pt x="212" y="610"/>
                      </a:lnTo>
                      <a:lnTo>
                        <a:pt x="220" y="616"/>
                      </a:lnTo>
                      <a:lnTo>
                        <a:pt x="224" y="624"/>
                      </a:lnTo>
                      <a:lnTo>
                        <a:pt x="224" y="624"/>
                      </a:lnTo>
                      <a:lnTo>
                        <a:pt x="230" y="642"/>
                      </a:lnTo>
                      <a:lnTo>
                        <a:pt x="236" y="660"/>
                      </a:lnTo>
                      <a:lnTo>
                        <a:pt x="244" y="675"/>
                      </a:lnTo>
                      <a:lnTo>
                        <a:pt x="254" y="691"/>
                      </a:lnTo>
                      <a:lnTo>
                        <a:pt x="264" y="705"/>
                      </a:lnTo>
                      <a:lnTo>
                        <a:pt x="274" y="717"/>
                      </a:lnTo>
                      <a:lnTo>
                        <a:pt x="286" y="729"/>
                      </a:lnTo>
                      <a:lnTo>
                        <a:pt x="298" y="739"/>
                      </a:lnTo>
                      <a:lnTo>
                        <a:pt x="312" y="747"/>
                      </a:lnTo>
                      <a:lnTo>
                        <a:pt x="326" y="755"/>
                      </a:lnTo>
                      <a:lnTo>
                        <a:pt x="357" y="769"/>
                      </a:lnTo>
                      <a:lnTo>
                        <a:pt x="391" y="779"/>
                      </a:lnTo>
                      <a:lnTo>
                        <a:pt x="427" y="787"/>
                      </a:lnTo>
                      <a:lnTo>
                        <a:pt x="427" y="787"/>
                      </a:lnTo>
                      <a:lnTo>
                        <a:pt x="441" y="793"/>
                      </a:lnTo>
                      <a:lnTo>
                        <a:pt x="455" y="799"/>
                      </a:lnTo>
                      <a:lnTo>
                        <a:pt x="467" y="809"/>
                      </a:lnTo>
                      <a:lnTo>
                        <a:pt x="479" y="819"/>
                      </a:lnTo>
                      <a:lnTo>
                        <a:pt x="479" y="819"/>
                      </a:lnTo>
                      <a:lnTo>
                        <a:pt x="487" y="829"/>
                      </a:lnTo>
                      <a:lnTo>
                        <a:pt x="499" y="839"/>
                      </a:lnTo>
                      <a:lnTo>
                        <a:pt x="512" y="846"/>
                      </a:lnTo>
                      <a:lnTo>
                        <a:pt x="526" y="852"/>
                      </a:lnTo>
                      <a:lnTo>
                        <a:pt x="540" y="858"/>
                      </a:lnTo>
                      <a:lnTo>
                        <a:pt x="554" y="862"/>
                      </a:lnTo>
                      <a:lnTo>
                        <a:pt x="570" y="864"/>
                      </a:lnTo>
                      <a:lnTo>
                        <a:pt x="586" y="866"/>
                      </a:lnTo>
                      <a:lnTo>
                        <a:pt x="586" y="866"/>
                      </a:lnTo>
                      <a:lnTo>
                        <a:pt x="596" y="864"/>
                      </a:lnTo>
                      <a:lnTo>
                        <a:pt x="608" y="862"/>
                      </a:lnTo>
                      <a:lnTo>
                        <a:pt x="620" y="860"/>
                      </a:lnTo>
                      <a:lnTo>
                        <a:pt x="630" y="856"/>
                      </a:lnTo>
                      <a:lnTo>
                        <a:pt x="630" y="856"/>
                      </a:lnTo>
                      <a:lnTo>
                        <a:pt x="642" y="850"/>
                      </a:lnTo>
                      <a:lnTo>
                        <a:pt x="658" y="850"/>
                      </a:lnTo>
                      <a:lnTo>
                        <a:pt x="658" y="850"/>
                      </a:lnTo>
                      <a:lnTo>
                        <a:pt x="666" y="850"/>
                      </a:lnTo>
                      <a:lnTo>
                        <a:pt x="676" y="852"/>
                      </a:lnTo>
                      <a:lnTo>
                        <a:pt x="683" y="856"/>
                      </a:lnTo>
                      <a:lnTo>
                        <a:pt x="693" y="860"/>
                      </a:lnTo>
                      <a:lnTo>
                        <a:pt x="701" y="866"/>
                      </a:lnTo>
                      <a:lnTo>
                        <a:pt x="709" y="874"/>
                      </a:lnTo>
                      <a:lnTo>
                        <a:pt x="715" y="882"/>
                      </a:lnTo>
                      <a:lnTo>
                        <a:pt x="721" y="890"/>
                      </a:lnTo>
                      <a:lnTo>
                        <a:pt x="721" y="890"/>
                      </a:lnTo>
                      <a:lnTo>
                        <a:pt x="727" y="906"/>
                      </a:lnTo>
                      <a:lnTo>
                        <a:pt x="731" y="920"/>
                      </a:lnTo>
                      <a:lnTo>
                        <a:pt x="733" y="936"/>
                      </a:lnTo>
                      <a:lnTo>
                        <a:pt x="731" y="950"/>
                      </a:lnTo>
                      <a:lnTo>
                        <a:pt x="727" y="962"/>
                      </a:lnTo>
                      <a:lnTo>
                        <a:pt x="721" y="976"/>
                      </a:lnTo>
                      <a:lnTo>
                        <a:pt x="713" y="986"/>
                      </a:lnTo>
                      <a:lnTo>
                        <a:pt x="703" y="994"/>
                      </a:lnTo>
                      <a:lnTo>
                        <a:pt x="703" y="994"/>
                      </a:lnTo>
                      <a:lnTo>
                        <a:pt x="685" y="1005"/>
                      </a:lnTo>
                      <a:lnTo>
                        <a:pt x="672" y="1013"/>
                      </a:lnTo>
                      <a:lnTo>
                        <a:pt x="664" y="1023"/>
                      </a:lnTo>
                      <a:lnTo>
                        <a:pt x="660" y="1031"/>
                      </a:lnTo>
                      <a:lnTo>
                        <a:pt x="662" y="1041"/>
                      </a:lnTo>
                      <a:lnTo>
                        <a:pt x="666" y="1051"/>
                      </a:lnTo>
                      <a:lnTo>
                        <a:pt x="676" y="1065"/>
                      </a:lnTo>
                      <a:lnTo>
                        <a:pt x="691" y="1081"/>
                      </a:lnTo>
                      <a:lnTo>
                        <a:pt x="691" y="1081"/>
                      </a:lnTo>
                      <a:lnTo>
                        <a:pt x="725" y="1117"/>
                      </a:lnTo>
                      <a:lnTo>
                        <a:pt x="741" y="1135"/>
                      </a:lnTo>
                      <a:lnTo>
                        <a:pt x="757" y="1155"/>
                      </a:lnTo>
                      <a:lnTo>
                        <a:pt x="771" y="1174"/>
                      </a:lnTo>
                      <a:lnTo>
                        <a:pt x="785" y="1196"/>
                      </a:lnTo>
                      <a:lnTo>
                        <a:pt x="795" y="1220"/>
                      </a:lnTo>
                      <a:lnTo>
                        <a:pt x="803" y="1244"/>
                      </a:lnTo>
                      <a:lnTo>
                        <a:pt x="803" y="1244"/>
                      </a:lnTo>
                      <a:lnTo>
                        <a:pt x="805" y="1252"/>
                      </a:lnTo>
                      <a:lnTo>
                        <a:pt x="809" y="1258"/>
                      </a:lnTo>
                      <a:lnTo>
                        <a:pt x="819" y="1270"/>
                      </a:lnTo>
                      <a:lnTo>
                        <a:pt x="837" y="1290"/>
                      </a:lnTo>
                      <a:lnTo>
                        <a:pt x="837" y="1290"/>
                      </a:lnTo>
                      <a:lnTo>
                        <a:pt x="1013" y="1188"/>
                      </a:lnTo>
                      <a:lnTo>
                        <a:pt x="1013" y="1188"/>
                      </a:lnTo>
                      <a:lnTo>
                        <a:pt x="998" y="1169"/>
                      </a:lnTo>
                      <a:lnTo>
                        <a:pt x="980" y="1149"/>
                      </a:lnTo>
                      <a:lnTo>
                        <a:pt x="980" y="1149"/>
                      </a:lnTo>
                      <a:lnTo>
                        <a:pt x="964" y="1133"/>
                      </a:lnTo>
                      <a:lnTo>
                        <a:pt x="952" y="1117"/>
                      </a:lnTo>
                      <a:lnTo>
                        <a:pt x="942" y="1101"/>
                      </a:lnTo>
                      <a:lnTo>
                        <a:pt x="938" y="1085"/>
                      </a:lnTo>
                      <a:lnTo>
                        <a:pt x="936" y="1069"/>
                      </a:lnTo>
                      <a:lnTo>
                        <a:pt x="940" y="1055"/>
                      </a:lnTo>
                      <a:lnTo>
                        <a:pt x="946" y="1039"/>
                      </a:lnTo>
                      <a:lnTo>
                        <a:pt x="956" y="1025"/>
                      </a:lnTo>
                      <a:lnTo>
                        <a:pt x="956" y="1025"/>
                      </a:lnTo>
                      <a:lnTo>
                        <a:pt x="960" y="1011"/>
                      </a:lnTo>
                      <a:lnTo>
                        <a:pt x="970" y="1002"/>
                      </a:lnTo>
                      <a:lnTo>
                        <a:pt x="970" y="1002"/>
                      </a:lnTo>
                      <a:lnTo>
                        <a:pt x="1023" y="950"/>
                      </a:lnTo>
                      <a:lnTo>
                        <a:pt x="1049" y="924"/>
                      </a:lnTo>
                      <a:lnTo>
                        <a:pt x="1071" y="898"/>
                      </a:lnTo>
                      <a:lnTo>
                        <a:pt x="1091" y="870"/>
                      </a:lnTo>
                      <a:lnTo>
                        <a:pt x="1109" y="840"/>
                      </a:lnTo>
                      <a:lnTo>
                        <a:pt x="1123" y="809"/>
                      </a:lnTo>
                      <a:lnTo>
                        <a:pt x="1133" y="773"/>
                      </a:lnTo>
                      <a:lnTo>
                        <a:pt x="1133" y="773"/>
                      </a:lnTo>
                      <a:lnTo>
                        <a:pt x="1135" y="763"/>
                      </a:lnTo>
                      <a:lnTo>
                        <a:pt x="1139" y="753"/>
                      </a:lnTo>
                      <a:lnTo>
                        <a:pt x="1151" y="735"/>
                      </a:lnTo>
                      <a:lnTo>
                        <a:pt x="1163" y="719"/>
                      </a:lnTo>
                      <a:lnTo>
                        <a:pt x="1177" y="703"/>
                      </a:lnTo>
                      <a:lnTo>
                        <a:pt x="1177" y="703"/>
                      </a:lnTo>
                      <a:lnTo>
                        <a:pt x="1192" y="685"/>
                      </a:lnTo>
                      <a:lnTo>
                        <a:pt x="1192" y="685"/>
                      </a:lnTo>
                      <a:lnTo>
                        <a:pt x="1224" y="644"/>
                      </a:lnTo>
                      <a:lnTo>
                        <a:pt x="1224" y="644"/>
                      </a:lnTo>
                      <a:lnTo>
                        <a:pt x="1262" y="594"/>
                      </a:lnTo>
                      <a:lnTo>
                        <a:pt x="1262" y="594"/>
                      </a:lnTo>
                      <a:lnTo>
                        <a:pt x="1288" y="558"/>
                      </a:lnTo>
                      <a:lnTo>
                        <a:pt x="1288" y="558"/>
                      </a:lnTo>
                      <a:lnTo>
                        <a:pt x="1286" y="554"/>
                      </a:lnTo>
                      <a:lnTo>
                        <a:pt x="1286" y="554"/>
                      </a:lnTo>
                      <a:lnTo>
                        <a:pt x="1284" y="540"/>
                      </a:lnTo>
                      <a:lnTo>
                        <a:pt x="1284" y="540"/>
                      </a:lnTo>
                      <a:lnTo>
                        <a:pt x="1282" y="530"/>
                      </a:lnTo>
                      <a:lnTo>
                        <a:pt x="1282" y="530"/>
                      </a:lnTo>
                      <a:lnTo>
                        <a:pt x="1284" y="516"/>
                      </a:lnTo>
                      <a:lnTo>
                        <a:pt x="1288" y="505"/>
                      </a:lnTo>
                      <a:lnTo>
                        <a:pt x="1296" y="495"/>
                      </a:lnTo>
                      <a:lnTo>
                        <a:pt x="1308" y="489"/>
                      </a:lnTo>
                      <a:lnTo>
                        <a:pt x="1308" y="489"/>
                      </a:lnTo>
                      <a:lnTo>
                        <a:pt x="1322" y="483"/>
                      </a:lnTo>
                      <a:lnTo>
                        <a:pt x="1322" y="483"/>
                      </a:lnTo>
                      <a:lnTo>
                        <a:pt x="1343" y="473"/>
                      </a:lnTo>
                      <a:lnTo>
                        <a:pt x="1357" y="469"/>
                      </a:lnTo>
                      <a:lnTo>
                        <a:pt x="1373" y="467"/>
                      </a:lnTo>
                      <a:lnTo>
                        <a:pt x="1373" y="467"/>
                      </a:lnTo>
                      <a:lnTo>
                        <a:pt x="1381" y="467"/>
                      </a:lnTo>
                      <a:lnTo>
                        <a:pt x="1381" y="467"/>
                      </a:lnTo>
                      <a:lnTo>
                        <a:pt x="1383" y="467"/>
                      </a:lnTo>
                      <a:lnTo>
                        <a:pt x="1383" y="467"/>
                      </a:lnTo>
                      <a:lnTo>
                        <a:pt x="1379" y="427"/>
                      </a:lnTo>
                      <a:lnTo>
                        <a:pt x="1375" y="405"/>
                      </a:lnTo>
                      <a:lnTo>
                        <a:pt x="1375" y="385"/>
                      </a:lnTo>
                      <a:lnTo>
                        <a:pt x="1375" y="38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2" name="Freeform 12">
                  <a:extLst>
                    <a:ext uri="{FF2B5EF4-FFF2-40B4-BE49-F238E27FC236}">
                      <a16:creationId xmlns:a16="http://schemas.microsoft.com/office/drawing/2014/main" id="{010F31C7-2A8B-AA0C-A6F8-F3EB6F54D7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2463" y="0"/>
                  <a:ext cx="2022475" cy="1524000"/>
                </a:xfrm>
                <a:custGeom>
                  <a:avLst/>
                  <a:gdLst>
                    <a:gd name="T0" fmla="*/ 302 w 1274"/>
                    <a:gd name="T1" fmla="*/ 891 h 960"/>
                    <a:gd name="T2" fmla="*/ 346 w 1274"/>
                    <a:gd name="T3" fmla="*/ 863 h 960"/>
                    <a:gd name="T4" fmla="*/ 387 w 1274"/>
                    <a:gd name="T5" fmla="*/ 863 h 960"/>
                    <a:gd name="T6" fmla="*/ 423 w 1274"/>
                    <a:gd name="T7" fmla="*/ 873 h 960"/>
                    <a:gd name="T8" fmla="*/ 437 w 1274"/>
                    <a:gd name="T9" fmla="*/ 863 h 960"/>
                    <a:gd name="T10" fmla="*/ 459 w 1274"/>
                    <a:gd name="T11" fmla="*/ 833 h 960"/>
                    <a:gd name="T12" fmla="*/ 558 w 1274"/>
                    <a:gd name="T13" fmla="*/ 779 h 960"/>
                    <a:gd name="T14" fmla="*/ 628 w 1274"/>
                    <a:gd name="T15" fmla="*/ 763 h 960"/>
                    <a:gd name="T16" fmla="*/ 660 w 1274"/>
                    <a:gd name="T17" fmla="*/ 769 h 960"/>
                    <a:gd name="T18" fmla="*/ 698 w 1274"/>
                    <a:gd name="T19" fmla="*/ 791 h 960"/>
                    <a:gd name="T20" fmla="*/ 793 w 1274"/>
                    <a:gd name="T21" fmla="*/ 815 h 960"/>
                    <a:gd name="T22" fmla="*/ 865 w 1274"/>
                    <a:gd name="T23" fmla="*/ 827 h 960"/>
                    <a:gd name="T24" fmla="*/ 908 w 1274"/>
                    <a:gd name="T25" fmla="*/ 853 h 960"/>
                    <a:gd name="T26" fmla="*/ 962 w 1274"/>
                    <a:gd name="T27" fmla="*/ 887 h 960"/>
                    <a:gd name="T28" fmla="*/ 1026 w 1274"/>
                    <a:gd name="T29" fmla="*/ 899 h 960"/>
                    <a:gd name="T30" fmla="*/ 1037 w 1274"/>
                    <a:gd name="T31" fmla="*/ 869 h 960"/>
                    <a:gd name="T32" fmla="*/ 1059 w 1274"/>
                    <a:gd name="T33" fmla="*/ 839 h 960"/>
                    <a:gd name="T34" fmla="*/ 1155 w 1274"/>
                    <a:gd name="T35" fmla="*/ 749 h 960"/>
                    <a:gd name="T36" fmla="*/ 1218 w 1274"/>
                    <a:gd name="T37" fmla="*/ 708 h 960"/>
                    <a:gd name="T38" fmla="*/ 1274 w 1274"/>
                    <a:gd name="T39" fmla="*/ 678 h 960"/>
                    <a:gd name="T40" fmla="*/ 1258 w 1274"/>
                    <a:gd name="T41" fmla="*/ 652 h 960"/>
                    <a:gd name="T42" fmla="*/ 1179 w 1274"/>
                    <a:gd name="T43" fmla="*/ 624 h 960"/>
                    <a:gd name="T44" fmla="*/ 1125 w 1274"/>
                    <a:gd name="T45" fmla="*/ 559 h 960"/>
                    <a:gd name="T46" fmla="*/ 1107 w 1274"/>
                    <a:gd name="T47" fmla="*/ 513 h 960"/>
                    <a:gd name="T48" fmla="*/ 1111 w 1274"/>
                    <a:gd name="T49" fmla="*/ 469 h 960"/>
                    <a:gd name="T50" fmla="*/ 1133 w 1274"/>
                    <a:gd name="T51" fmla="*/ 417 h 960"/>
                    <a:gd name="T52" fmla="*/ 1133 w 1274"/>
                    <a:gd name="T53" fmla="*/ 364 h 960"/>
                    <a:gd name="T54" fmla="*/ 1087 w 1274"/>
                    <a:gd name="T55" fmla="*/ 340 h 960"/>
                    <a:gd name="T56" fmla="*/ 1018 w 1274"/>
                    <a:gd name="T57" fmla="*/ 336 h 960"/>
                    <a:gd name="T58" fmla="*/ 918 w 1274"/>
                    <a:gd name="T59" fmla="*/ 342 h 960"/>
                    <a:gd name="T60" fmla="*/ 865 w 1274"/>
                    <a:gd name="T61" fmla="*/ 330 h 960"/>
                    <a:gd name="T62" fmla="*/ 829 w 1274"/>
                    <a:gd name="T63" fmla="*/ 272 h 960"/>
                    <a:gd name="T64" fmla="*/ 823 w 1274"/>
                    <a:gd name="T65" fmla="*/ 217 h 960"/>
                    <a:gd name="T66" fmla="*/ 799 w 1274"/>
                    <a:gd name="T67" fmla="*/ 161 h 960"/>
                    <a:gd name="T68" fmla="*/ 765 w 1274"/>
                    <a:gd name="T69" fmla="*/ 105 h 960"/>
                    <a:gd name="T70" fmla="*/ 765 w 1274"/>
                    <a:gd name="T71" fmla="*/ 66 h 960"/>
                    <a:gd name="T72" fmla="*/ 952 w 1274"/>
                    <a:gd name="T73" fmla="*/ 205 h 960"/>
                    <a:gd name="T74" fmla="*/ 940 w 1274"/>
                    <a:gd name="T75" fmla="*/ 137 h 960"/>
                    <a:gd name="T76" fmla="*/ 894 w 1274"/>
                    <a:gd name="T77" fmla="*/ 82 h 960"/>
                    <a:gd name="T78" fmla="*/ 793 w 1274"/>
                    <a:gd name="T79" fmla="*/ 16 h 960"/>
                    <a:gd name="T80" fmla="*/ 688 w 1274"/>
                    <a:gd name="T81" fmla="*/ 2 h 960"/>
                    <a:gd name="T82" fmla="*/ 523 w 1274"/>
                    <a:gd name="T83" fmla="*/ 4 h 960"/>
                    <a:gd name="T84" fmla="*/ 358 w 1274"/>
                    <a:gd name="T85" fmla="*/ 16 h 960"/>
                    <a:gd name="T86" fmla="*/ 322 w 1274"/>
                    <a:gd name="T87" fmla="*/ 36 h 960"/>
                    <a:gd name="T88" fmla="*/ 296 w 1274"/>
                    <a:gd name="T89" fmla="*/ 60 h 960"/>
                    <a:gd name="T90" fmla="*/ 244 w 1274"/>
                    <a:gd name="T91" fmla="*/ 76 h 960"/>
                    <a:gd name="T92" fmla="*/ 26 w 1274"/>
                    <a:gd name="T93" fmla="*/ 173 h 960"/>
                    <a:gd name="T94" fmla="*/ 26 w 1274"/>
                    <a:gd name="T95" fmla="*/ 175 h 960"/>
                    <a:gd name="T96" fmla="*/ 59 w 1274"/>
                    <a:gd name="T97" fmla="*/ 376 h 960"/>
                    <a:gd name="T98" fmla="*/ 30 w 1274"/>
                    <a:gd name="T99" fmla="*/ 429 h 960"/>
                    <a:gd name="T100" fmla="*/ 4 w 1274"/>
                    <a:gd name="T101" fmla="*/ 445 h 960"/>
                    <a:gd name="T102" fmla="*/ 32 w 1274"/>
                    <a:gd name="T103" fmla="*/ 495 h 960"/>
                    <a:gd name="T104" fmla="*/ 41 w 1274"/>
                    <a:gd name="T105" fmla="*/ 573 h 960"/>
                    <a:gd name="T106" fmla="*/ 55 w 1274"/>
                    <a:gd name="T107" fmla="*/ 608 h 960"/>
                    <a:gd name="T108" fmla="*/ 81 w 1274"/>
                    <a:gd name="T109" fmla="*/ 646 h 960"/>
                    <a:gd name="T110" fmla="*/ 83 w 1274"/>
                    <a:gd name="T111" fmla="*/ 706 h 960"/>
                    <a:gd name="T112" fmla="*/ 59 w 1274"/>
                    <a:gd name="T113" fmla="*/ 746 h 960"/>
                    <a:gd name="T114" fmla="*/ 45 w 1274"/>
                    <a:gd name="T115" fmla="*/ 829 h 960"/>
                    <a:gd name="T116" fmla="*/ 59 w 1274"/>
                    <a:gd name="T117" fmla="*/ 879 h 960"/>
                    <a:gd name="T118" fmla="*/ 133 w 1274"/>
                    <a:gd name="T119" fmla="*/ 938 h 960"/>
                    <a:gd name="T120" fmla="*/ 179 w 1274"/>
                    <a:gd name="T121" fmla="*/ 956 h 960"/>
                    <a:gd name="T122" fmla="*/ 242 w 1274"/>
                    <a:gd name="T123" fmla="*/ 958 h 960"/>
                    <a:gd name="T124" fmla="*/ 282 w 1274"/>
                    <a:gd name="T125" fmla="*/ 920 h 9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4" h="960">
                      <a:moveTo>
                        <a:pt x="282" y="920"/>
                      </a:moveTo>
                      <a:lnTo>
                        <a:pt x="282" y="920"/>
                      </a:lnTo>
                      <a:lnTo>
                        <a:pt x="292" y="905"/>
                      </a:lnTo>
                      <a:lnTo>
                        <a:pt x="302" y="891"/>
                      </a:lnTo>
                      <a:lnTo>
                        <a:pt x="314" y="881"/>
                      </a:lnTo>
                      <a:lnTo>
                        <a:pt x="324" y="873"/>
                      </a:lnTo>
                      <a:lnTo>
                        <a:pt x="336" y="867"/>
                      </a:lnTo>
                      <a:lnTo>
                        <a:pt x="346" y="863"/>
                      </a:lnTo>
                      <a:lnTo>
                        <a:pt x="358" y="861"/>
                      </a:lnTo>
                      <a:lnTo>
                        <a:pt x="367" y="861"/>
                      </a:lnTo>
                      <a:lnTo>
                        <a:pt x="367" y="861"/>
                      </a:lnTo>
                      <a:lnTo>
                        <a:pt x="387" y="863"/>
                      </a:lnTo>
                      <a:lnTo>
                        <a:pt x="407" y="869"/>
                      </a:lnTo>
                      <a:lnTo>
                        <a:pt x="407" y="869"/>
                      </a:lnTo>
                      <a:lnTo>
                        <a:pt x="417" y="873"/>
                      </a:lnTo>
                      <a:lnTo>
                        <a:pt x="423" y="873"/>
                      </a:lnTo>
                      <a:lnTo>
                        <a:pt x="423" y="873"/>
                      </a:lnTo>
                      <a:lnTo>
                        <a:pt x="425" y="873"/>
                      </a:lnTo>
                      <a:lnTo>
                        <a:pt x="431" y="871"/>
                      </a:lnTo>
                      <a:lnTo>
                        <a:pt x="437" y="863"/>
                      </a:lnTo>
                      <a:lnTo>
                        <a:pt x="445" y="849"/>
                      </a:lnTo>
                      <a:lnTo>
                        <a:pt x="445" y="849"/>
                      </a:lnTo>
                      <a:lnTo>
                        <a:pt x="451" y="841"/>
                      </a:lnTo>
                      <a:lnTo>
                        <a:pt x="459" y="833"/>
                      </a:lnTo>
                      <a:lnTo>
                        <a:pt x="477" y="817"/>
                      </a:lnTo>
                      <a:lnTo>
                        <a:pt x="503" y="803"/>
                      </a:lnTo>
                      <a:lnTo>
                        <a:pt x="529" y="789"/>
                      </a:lnTo>
                      <a:lnTo>
                        <a:pt x="558" y="779"/>
                      </a:lnTo>
                      <a:lnTo>
                        <a:pt x="584" y="771"/>
                      </a:lnTo>
                      <a:lnTo>
                        <a:pt x="608" y="765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40" y="763"/>
                      </a:lnTo>
                      <a:lnTo>
                        <a:pt x="652" y="767"/>
                      </a:lnTo>
                      <a:lnTo>
                        <a:pt x="660" y="769"/>
                      </a:lnTo>
                      <a:lnTo>
                        <a:pt x="670" y="775"/>
                      </a:lnTo>
                      <a:lnTo>
                        <a:pt x="670" y="775"/>
                      </a:lnTo>
                      <a:lnTo>
                        <a:pt x="682" y="785"/>
                      </a:lnTo>
                      <a:lnTo>
                        <a:pt x="698" y="791"/>
                      </a:lnTo>
                      <a:lnTo>
                        <a:pt x="711" y="797"/>
                      </a:lnTo>
                      <a:lnTo>
                        <a:pt x="727" y="803"/>
                      </a:lnTo>
                      <a:lnTo>
                        <a:pt x="759" y="809"/>
                      </a:lnTo>
                      <a:lnTo>
                        <a:pt x="793" y="815"/>
                      </a:lnTo>
                      <a:lnTo>
                        <a:pt x="793" y="815"/>
                      </a:lnTo>
                      <a:lnTo>
                        <a:pt x="849" y="823"/>
                      </a:lnTo>
                      <a:lnTo>
                        <a:pt x="849" y="823"/>
                      </a:lnTo>
                      <a:lnTo>
                        <a:pt x="865" y="827"/>
                      </a:lnTo>
                      <a:lnTo>
                        <a:pt x="880" y="833"/>
                      </a:lnTo>
                      <a:lnTo>
                        <a:pt x="896" y="841"/>
                      </a:lnTo>
                      <a:lnTo>
                        <a:pt x="908" y="853"/>
                      </a:lnTo>
                      <a:lnTo>
                        <a:pt x="908" y="853"/>
                      </a:lnTo>
                      <a:lnTo>
                        <a:pt x="920" y="865"/>
                      </a:lnTo>
                      <a:lnTo>
                        <a:pt x="934" y="873"/>
                      </a:lnTo>
                      <a:lnTo>
                        <a:pt x="946" y="881"/>
                      </a:lnTo>
                      <a:lnTo>
                        <a:pt x="962" y="887"/>
                      </a:lnTo>
                      <a:lnTo>
                        <a:pt x="976" y="891"/>
                      </a:lnTo>
                      <a:lnTo>
                        <a:pt x="992" y="895"/>
                      </a:lnTo>
                      <a:lnTo>
                        <a:pt x="1026" y="899"/>
                      </a:lnTo>
                      <a:lnTo>
                        <a:pt x="1026" y="899"/>
                      </a:lnTo>
                      <a:lnTo>
                        <a:pt x="1030" y="891"/>
                      </a:lnTo>
                      <a:lnTo>
                        <a:pt x="1033" y="881"/>
                      </a:lnTo>
                      <a:lnTo>
                        <a:pt x="1033" y="881"/>
                      </a:lnTo>
                      <a:lnTo>
                        <a:pt x="1037" y="869"/>
                      </a:lnTo>
                      <a:lnTo>
                        <a:pt x="1043" y="857"/>
                      </a:lnTo>
                      <a:lnTo>
                        <a:pt x="1051" y="847"/>
                      </a:lnTo>
                      <a:lnTo>
                        <a:pt x="1059" y="839"/>
                      </a:lnTo>
                      <a:lnTo>
                        <a:pt x="1059" y="839"/>
                      </a:lnTo>
                      <a:lnTo>
                        <a:pt x="1081" y="823"/>
                      </a:lnTo>
                      <a:lnTo>
                        <a:pt x="1099" y="805"/>
                      </a:lnTo>
                      <a:lnTo>
                        <a:pt x="1135" y="767"/>
                      </a:lnTo>
                      <a:lnTo>
                        <a:pt x="1155" y="749"/>
                      </a:lnTo>
                      <a:lnTo>
                        <a:pt x="1173" y="734"/>
                      </a:lnTo>
                      <a:lnTo>
                        <a:pt x="1195" y="720"/>
                      </a:lnTo>
                      <a:lnTo>
                        <a:pt x="1218" y="708"/>
                      </a:lnTo>
                      <a:lnTo>
                        <a:pt x="1218" y="708"/>
                      </a:lnTo>
                      <a:lnTo>
                        <a:pt x="1232" y="702"/>
                      </a:lnTo>
                      <a:lnTo>
                        <a:pt x="1246" y="694"/>
                      </a:lnTo>
                      <a:lnTo>
                        <a:pt x="1274" y="678"/>
                      </a:lnTo>
                      <a:lnTo>
                        <a:pt x="1274" y="678"/>
                      </a:lnTo>
                      <a:lnTo>
                        <a:pt x="1264" y="652"/>
                      </a:lnTo>
                      <a:lnTo>
                        <a:pt x="1264" y="652"/>
                      </a:lnTo>
                      <a:lnTo>
                        <a:pt x="1258" y="652"/>
                      </a:lnTo>
                      <a:lnTo>
                        <a:pt x="1258" y="652"/>
                      </a:lnTo>
                      <a:lnTo>
                        <a:pt x="1234" y="650"/>
                      </a:lnTo>
                      <a:lnTo>
                        <a:pt x="1212" y="644"/>
                      </a:lnTo>
                      <a:lnTo>
                        <a:pt x="1195" y="636"/>
                      </a:lnTo>
                      <a:lnTo>
                        <a:pt x="1179" y="624"/>
                      </a:lnTo>
                      <a:lnTo>
                        <a:pt x="1163" y="610"/>
                      </a:lnTo>
                      <a:lnTo>
                        <a:pt x="1149" y="594"/>
                      </a:lnTo>
                      <a:lnTo>
                        <a:pt x="1137" y="577"/>
                      </a:lnTo>
                      <a:lnTo>
                        <a:pt x="1125" y="559"/>
                      </a:lnTo>
                      <a:lnTo>
                        <a:pt x="1125" y="559"/>
                      </a:lnTo>
                      <a:lnTo>
                        <a:pt x="1113" y="535"/>
                      </a:lnTo>
                      <a:lnTo>
                        <a:pt x="1109" y="525"/>
                      </a:lnTo>
                      <a:lnTo>
                        <a:pt x="1107" y="513"/>
                      </a:lnTo>
                      <a:lnTo>
                        <a:pt x="1105" y="503"/>
                      </a:lnTo>
                      <a:lnTo>
                        <a:pt x="1105" y="493"/>
                      </a:lnTo>
                      <a:lnTo>
                        <a:pt x="1107" y="481"/>
                      </a:lnTo>
                      <a:lnTo>
                        <a:pt x="1111" y="469"/>
                      </a:lnTo>
                      <a:lnTo>
                        <a:pt x="1111" y="469"/>
                      </a:lnTo>
                      <a:lnTo>
                        <a:pt x="1123" y="443"/>
                      </a:lnTo>
                      <a:lnTo>
                        <a:pt x="1133" y="417"/>
                      </a:lnTo>
                      <a:lnTo>
                        <a:pt x="1133" y="417"/>
                      </a:lnTo>
                      <a:lnTo>
                        <a:pt x="1139" y="402"/>
                      </a:lnTo>
                      <a:lnTo>
                        <a:pt x="1139" y="388"/>
                      </a:lnTo>
                      <a:lnTo>
                        <a:pt x="1139" y="376"/>
                      </a:lnTo>
                      <a:lnTo>
                        <a:pt x="1133" y="364"/>
                      </a:lnTo>
                      <a:lnTo>
                        <a:pt x="1127" y="354"/>
                      </a:lnTo>
                      <a:lnTo>
                        <a:pt x="1117" y="348"/>
                      </a:lnTo>
                      <a:lnTo>
                        <a:pt x="1103" y="342"/>
                      </a:lnTo>
                      <a:lnTo>
                        <a:pt x="1087" y="340"/>
                      </a:lnTo>
                      <a:lnTo>
                        <a:pt x="1087" y="340"/>
                      </a:lnTo>
                      <a:lnTo>
                        <a:pt x="1053" y="338"/>
                      </a:lnTo>
                      <a:lnTo>
                        <a:pt x="1018" y="336"/>
                      </a:lnTo>
                      <a:lnTo>
                        <a:pt x="1018" y="336"/>
                      </a:lnTo>
                      <a:lnTo>
                        <a:pt x="980" y="338"/>
                      </a:lnTo>
                      <a:lnTo>
                        <a:pt x="944" y="340"/>
                      </a:lnTo>
                      <a:lnTo>
                        <a:pt x="944" y="340"/>
                      </a:lnTo>
                      <a:lnTo>
                        <a:pt x="918" y="342"/>
                      </a:lnTo>
                      <a:lnTo>
                        <a:pt x="918" y="342"/>
                      </a:lnTo>
                      <a:lnTo>
                        <a:pt x="898" y="342"/>
                      </a:lnTo>
                      <a:lnTo>
                        <a:pt x="880" y="338"/>
                      </a:lnTo>
                      <a:lnTo>
                        <a:pt x="865" y="330"/>
                      </a:lnTo>
                      <a:lnTo>
                        <a:pt x="853" y="320"/>
                      </a:lnTo>
                      <a:lnTo>
                        <a:pt x="841" y="308"/>
                      </a:lnTo>
                      <a:lnTo>
                        <a:pt x="835" y="292"/>
                      </a:lnTo>
                      <a:lnTo>
                        <a:pt x="829" y="272"/>
                      </a:lnTo>
                      <a:lnTo>
                        <a:pt x="827" y="250"/>
                      </a:lnTo>
                      <a:lnTo>
                        <a:pt x="827" y="250"/>
                      </a:lnTo>
                      <a:lnTo>
                        <a:pt x="827" y="233"/>
                      </a:lnTo>
                      <a:lnTo>
                        <a:pt x="823" y="217"/>
                      </a:lnTo>
                      <a:lnTo>
                        <a:pt x="819" y="203"/>
                      </a:lnTo>
                      <a:lnTo>
                        <a:pt x="815" y="187"/>
                      </a:lnTo>
                      <a:lnTo>
                        <a:pt x="807" y="173"/>
                      </a:lnTo>
                      <a:lnTo>
                        <a:pt x="799" y="161"/>
                      </a:lnTo>
                      <a:lnTo>
                        <a:pt x="781" y="133"/>
                      </a:lnTo>
                      <a:lnTo>
                        <a:pt x="781" y="133"/>
                      </a:lnTo>
                      <a:lnTo>
                        <a:pt x="771" y="121"/>
                      </a:lnTo>
                      <a:lnTo>
                        <a:pt x="765" y="105"/>
                      </a:lnTo>
                      <a:lnTo>
                        <a:pt x="749" y="78"/>
                      </a:lnTo>
                      <a:lnTo>
                        <a:pt x="749" y="78"/>
                      </a:lnTo>
                      <a:lnTo>
                        <a:pt x="765" y="66"/>
                      </a:lnTo>
                      <a:lnTo>
                        <a:pt x="765" y="66"/>
                      </a:lnTo>
                      <a:lnTo>
                        <a:pt x="930" y="215"/>
                      </a:lnTo>
                      <a:lnTo>
                        <a:pt x="930" y="215"/>
                      </a:lnTo>
                      <a:lnTo>
                        <a:pt x="952" y="205"/>
                      </a:lnTo>
                      <a:lnTo>
                        <a:pt x="952" y="205"/>
                      </a:lnTo>
                      <a:lnTo>
                        <a:pt x="950" y="185"/>
                      </a:lnTo>
                      <a:lnTo>
                        <a:pt x="948" y="163"/>
                      </a:lnTo>
                      <a:lnTo>
                        <a:pt x="942" y="145"/>
                      </a:lnTo>
                      <a:lnTo>
                        <a:pt x="940" y="137"/>
                      </a:lnTo>
                      <a:lnTo>
                        <a:pt x="934" y="129"/>
                      </a:lnTo>
                      <a:lnTo>
                        <a:pt x="934" y="129"/>
                      </a:lnTo>
                      <a:lnTo>
                        <a:pt x="914" y="105"/>
                      </a:lnTo>
                      <a:lnTo>
                        <a:pt x="894" y="82"/>
                      </a:lnTo>
                      <a:lnTo>
                        <a:pt x="870" y="62"/>
                      </a:lnTo>
                      <a:lnTo>
                        <a:pt x="847" y="44"/>
                      </a:lnTo>
                      <a:lnTo>
                        <a:pt x="821" y="28"/>
                      </a:lnTo>
                      <a:lnTo>
                        <a:pt x="793" y="16"/>
                      </a:lnTo>
                      <a:lnTo>
                        <a:pt x="765" y="8"/>
                      </a:lnTo>
                      <a:lnTo>
                        <a:pt x="733" y="4"/>
                      </a:lnTo>
                      <a:lnTo>
                        <a:pt x="733" y="4"/>
                      </a:lnTo>
                      <a:lnTo>
                        <a:pt x="688" y="2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582" y="2"/>
                      </a:lnTo>
                      <a:lnTo>
                        <a:pt x="523" y="4"/>
                      </a:lnTo>
                      <a:lnTo>
                        <a:pt x="405" y="10"/>
                      </a:lnTo>
                      <a:lnTo>
                        <a:pt x="405" y="10"/>
                      </a:lnTo>
                      <a:lnTo>
                        <a:pt x="381" y="12"/>
                      </a:lnTo>
                      <a:lnTo>
                        <a:pt x="358" y="16"/>
                      </a:lnTo>
                      <a:lnTo>
                        <a:pt x="346" y="20"/>
                      </a:lnTo>
                      <a:lnTo>
                        <a:pt x="336" y="24"/>
                      </a:lnTo>
                      <a:lnTo>
                        <a:pt x="328" y="28"/>
                      </a:lnTo>
                      <a:lnTo>
                        <a:pt x="322" y="36"/>
                      </a:lnTo>
                      <a:lnTo>
                        <a:pt x="322" y="36"/>
                      </a:lnTo>
                      <a:lnTo>
                        <a:pt x="314" y="46"/>
                      </a:lnTo>
                      <a:lnTo>
                        <a:pt x="306" y="54"/>
                      </a:lnTo>
                      <a:lnTo>
                        <a:pt x="296" y="60"/>
                      </a:lnTo>
                      <a:lnTo>
                        <a:pt x="286" y="64"/>
                      </a:lnTo>
                      <a:lnTo>
                        <a:pt x="264" y="70"/>
                      </a:lnTo>
                      <a:lnTo>
                        <a:pt x="254" y="72"/>
                      </a:lnTo>
                      <a:lnTo>
                        <a:pt x="244" y="76"/>
                      </a:lnTo>
                      <a:lnTo>
                        <a:pt x="244" y="76"/>
                      </a:lnTo>
                      <a:lnTo>
                        <a:pt x="135" y="12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4" y="177"/>
                      </a:lnTo>
                      <a:lnTo>
                        <a:pt x="24" y="177"/>
                      </a:lnTo>
                      <a:lnTo>
                        <a:pt x="26" y="175"/>
                      </a:lnTo>
                      <a:lnTo>
                        <a:pt x="26" y="175"/>
                      </a:lnTo>
                      <a:lnTo>
                        <a:pt x="53" y="324"/>
                      </a:lnTo>
                      <a:lnTo>
                        <a:pt x="53" y="324"/>
                      </a:lnTo>
                      <a:lnTo>
                        <a:pt x="57" y="360"/>
                      </a:lnTo>
                      <a:lnTo>
                        <a:pt x="59" y="376"/>
                      </a:lnTo>
                      <a:lnTo>
                        <a:pt x="57" y="392"/>
                      </a:lnTo>
                      <a:lnTo>
                        <a:pt x="51" y="406"/>
                      </a:lnTo>
                      <a:lnTo>
                        <a:pt x="41" y="419"/>
                      </a:lnTo>
                      <a:lnTo>
                        <a:pt x="30" y="429"/>
                      </a:lnTo>
                      <a:lnTo>
                        <a:pt x="10" y="439"/>
                      </a:lnTo>
                      <a:lnTo>
                        <a:pt x="10" y="439"/>
                      </a:lnTo>
                      <a:lnTo>
                        <a:pt x="6" y="441"/>
                      </a:lnTo>
                      <a:lnTo>
                        <a:pt x="4" y="445"/>
                      </a:lnTo>
                      <a:lnTo>
                        <a:pt x="0" y="453"/>
                      </a:lnTo>
                      <a:lnTo>
                        <a:pt x="0" y="453"/>
                      </a:lnTo>
                      <a:lnTo>
                        <a:pt x="26" y="485"/>
                      </a:lnTo>
                      <a:lnTo>
                        <a:pt x="32" y="495"/>
                      </a:lnTo>
                      <a:lnTo>
                        <a:pt x="37" y="507"/>
                      </a:lnTo>
                      <a:lnTo>
                        <a:pt x="39" y="519"/>
                      </a:lnTo>
                      <a:lnTo>
                        <a:pt x="41" y="533"/>
                      </a:lnTo>
                      <a:lnTo>
                        <a:pt x="41" y="573"/>
                      </a:lnTo>
                      <a:lnTo>
                        <a:pt x="41" y="573"/>
                      </a:lnTo>
                      <a:lnTo>
                        <a:pt x="43" y="584"/>
                      </a:lnTo>
                      <a:lnTo>
                        <a:pt x="47" y="596"/>
                      </a:lnTo>
                      <a:lnTo>
                        <a:pt x="55" y="608"/>
                      </a:lnTo>
                      <a:lnTo>
                        <a:pt x="63" y="620"/>
                      </a:lnTo>
                      <a:lnTo>
                        <a:pt x="63" y="620"/>
                      </a:lnTo>
                      <a:lnTo>
                        <a:pt x="73" y="632"/>
                      </a:lnTo>
                      <a:lnTo>
                        <a:pt x="81" y="646"/>
                      </a:lnTo>
                      <a:lnTo>
                        <a:pt x="85" y="660"/>
                      </a:lnTo>
                      <a:lnTo>
                        <a:pt x="87" y="676"/>
                      </a:lnTo>
                      <a:lnTo>
                        <a:pt x="87" y="692"/>
                      </a:lnTo>
                      <a:lnTo>
                        <a:pt x="83" y="706"/>
                      </a:lnTo>
                      <a:lnTo>
                        <a:pt x="77" y="720"/>
                      </a:lnTo>
                      <a:lnTo>
                        <a:pt x="69" y="732"/>
                      </a:lnTo>
                      <a:lnTo>
                        <a:pt x="69" y="732"/>
                      </a:lnTo>
                      <a:lnTo>
                        <a:pt x="59" y="746"/>
                      </a:lnTo>
                      <a:lnTo>
                        <a:pt x="53" y="763"/>
                      </a:lnTo>
                      <a:lnTo>
                        <a:pt x="47" y="785"/>
                      </a:lnTo>
                      <a:lnTo>
                        <a:pt x="45" y="807"/>
                      </a:lnTo>
                      <a:lnTo>
                        <a:pt x="45" y="829"/>
                      </a:lnTo>
                      <a:lnTo>
                        <a:pt x="45" y="851"/>
                      </a:lnTo>
                      <a:lnTo>
                        <a:pt x="51" y="867"/>
                      </a:lnTo>
                      <a:lnTo>
                        <a:pt x="55" y="875"/>
                      </a:lnTo>
                      <a:lnTo>
                        <a:pt x="59" y="879"/>
                      </a:lnTo>
                      <a:lnTo>
                        <a:pt x="59" y="879"/>
                      </a:lnTo>
                      <a:lnTo>
                        <a:pt x="87" y="905"/>
                      </a:lnTo>
                      <a:lnTo>
                        <a:pt x="117" y="928"/>
                      </a:lnTo>
                      <a:lnTo>
                        <a:pt x="133" y="938"/>
                      </a:lnTo>
                      <a:lnTo>
                        <a:pt x="147" y="946"/>
                      </a:lnTo>
                      <a:lnTo>
                        <a:pt x="163" y="952"/>
                      </a:lnTo>
                      <a:lnTo>
                        <a:pt x="179" y="956"/>
                      </a:lnTo>
                      <a:lnTo>
                        <a:pt x="179" y="956"/>
                      </a:lnTo>
                      <a:lnTo>
                        <a:pt x="199" y="958"/>
                      </a:lnTo>
                      <a:lnTo>
                        <a:pt x="218" y="960"/>
                      </a:lnTo>
                      <a:lnTo>
                        <a:pt x="218" y="960"/>
                      </a:lnTo>
                      <a:lnTo>
                        <a:pt x="242" y="958"/>
                      </a:lnTo>
                      <a:lnTo>
                        <a:pt x="254" y="954"/>
                      </a:lnTo>
                      <a:lnTo>
                        <a:pt x="266" y="952"/>
                      </a:lnTo>
                      <a:lnTo>
                        <a:pt x="266" y="952"/>
                      </a:lnTo>
                      <a:lnTo>
                        <a:pt x="282" y="920"/>
                      </a:lnTo>
                      <a:lnTo>
                        <a:pt x="282" y="92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3" name="Freeform 13">
                  <a:extLst>
                    <a:ext uri="{FF2B5EF4-FFF2-40B4-BE49-F238E27FC236}">
                      <a16:creationId xmlns:a16="http://schemas.microsoft.com/office/drawing/2014/main" id="{8B6B8272-ACB4-34CA-A7D2-D024741A9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46388" y="2970213"/>
                  <a:ext cx="1922463" cy="1754188"/>
                </a:xfrm>
                <a:custGeom>
                  <a:avLst/>
                  <a:gdLst>
                    <a:gd name="T0" fmla="*/ 813 w 1211"/>
                    <a:gd name="T1" fmla="*/ 1000 h 1105"/>
                    <a:gd name="T2" fmla="*/ 843 w 1211"/>
                    <a:gd name="T3" fmla="*/ 972 h 1105"/>
                    <a:gd name="T4" fmla="*/ 887 w 1211"/>
                    <a:gd name="T5" fmla="*/ 964 h 1105"/>
                    <a:gd name="T6" fmla="*/ 867 w 1211"/>
                    <a:gd name="T7" fmla="*/ 912 h 1105"/>
                    <a:gd name="T8" fmla="*/ 877 w 1211"/>
                    <a:gd name="T9" fmla="*/ 874 h 1105"/>
                    <a:gd name="T10" fmla="*/ 923 w 1211"/>
                    <a:gd name="T11" fmla="*/ 849 h 1105"/>
                    <a:gd name="T12" fmla="*/ 964 w 1211"/>
                    <a:gd name="T13" fmla="*/ 845 h 1105"/>
                    <a:gd name="T14" fmla="*/ 990 w 1211"/>
                    <a:gd name="T15" fmla="*/ 843 h 1105"/>
                    <a:gd name="T16" fmla="*/ 1040 w 1211"/>
                    <a:gd name="T17" fmla="*/ 789 h 1105"/>
                    <a:gd name="T18" fmla="*/ 1078 w 1211"/>
                    <a:gd name="T19" fmla="*/ 739 h 1105"/>
                    <a:gd name="T20" fmla="*/ 1147 w 1211"/>
                    <a:gd name="T21" fmla="*/ 650 h 1105"/>
                    <a:gd name="T22" fmla="*/ 1088 w 1211"/>
                    <a:gd name="T23" fmla="*/ 513 h 1105"/>
                    <a:gd name="T24" fmla="*/ 1098 w 1211"/>
                    <a:gd name="T25" fmla="*/ 487 h 1105"/>
                    <a:gd name="T26" fmla="*/ 1169 w 1211"/>
                    <a:gd name="T27" fmla="*/ 471 h 1105"/>
                    <a:gd name="T28" fmla="*/ 1211 w 1211"/>
                    <a:gd name="T29" fmla="*/ 427 h 1105"/>
                    <a:gd name="T30" fmla="*/ 1187 w 1211"/>
                    <a:gd name="T31" fmla="*/ 350 h 1105"/>
                    <a:gd name="T32" fmla="*/ 1117 w 1211"/>
                    <a:gd name="T33" fmla="*/ 314 h 1105"/>
                    <a:gd name="T34" fmla="*/ 1046 w 1211"/>
                    <a:gd name="T35" fmla="*/ 312 h 1105"/>
                    <a:gd name="T36" fmla="*/ 1018 w 1211"/>
                    <a:gd name="T37" fmla="*/ 308 h 1105"/>
                    <a:gd name="T38" fmla="*/ 986 w 1211"/>
                    <a:gd name="T39" fmla="*/ 264 h 1105"/>
                    <a:gd name="T40" fmla="*/ 982 w 1211"/>
                    <a:gd name="T41" fmla="*/ 201 h 1105"/>
                    <a:gd name="T42" fmla="*/ 931 w 1211"/>
                    <a:gd name="T43" fmla="*/ 145 h 1105"/>
                    <a:gd name="T44" fmla="*/ 905 w 1211"/>
                    <a:gd name="T45" fmla="*/ 111 h 1105"/>
                    <a:gd name="T46" fmla="*/ 865 w 1211"/>
                    <a:gd name="T47" fmla="*/ 47 h 1105"/>
                    <a:gd name="T48" fmla="*/ 801 w 1211"/>
                    <a:gd name="T49" fmla="*/ 47 h 1105"/>
                    <a:gd name="T50" fmla="*/ 706 w 1211"/>
                    <a:gd name="T51" fmla="*/ 55 h 1105"/>
                    <a:gd name="T52" fmla="*/ 601 w 1211"/>
                    <a:gd name="T53" fmla="*/ 32 h 1105"/>
                    <a:gd name="T54" fmla="*/ 553 w 1211"/>
                    <a:gd name="T55" fmla="*/ 4 h 1105"/>
                    <a:gd name="T56" fmla="*/ 499 w 1211"/>
                    <a:gd name="T57" fmla="*/ 24 h 1105"/>
                    <a:gd name="T58" fmla="*/ 459 w 1211"/>
                    <a:gd name="T59" fmla="*/ 55 h 1105"/>
                    <a:gd name="T60" fmla="*/ 376 w 1211"/>
                    <a:gd name="T61" fmla="*/ 201 h 1105"/>
                    <a:gd name="T62" fmla="*/ 358 w 1211"/>
                    <a:gd name="T63" fmla="*/ 206 h 1105"/>
                    <a:gd name="T64" fmla="*/ 304 w 1211"/>
                    <a:gd name="T65" fmla="*/ 248 h 1105"/>
                    <a:gd name="T66" fmla="*/ 312 w 1211"/>
                    <a:gd name="T67" fmla="*/ 312 h 1105"/>
                    <a:gd name="T68" fmla="*/ 300 w 1211"/>
                    <a:gd name="T69" fmla="*/ 364 h 1105"/>
                    <a:gd name="T70" fmla="*/ 247 w 1211"/>
                    <a:gd name="T71" fmla="*/ 391 h 1105"/>
                    <a:gd name="T72" fmla="*/ 177 w 1211"/>
                    <a:gd name="T73" fmla="*/ 403 h 1105"/>
                    <a:gd name="T74" fmla="*/ 139 w 1211"/>
                    <a:gd name="T75" fmla="*/ 455 h 1105"/>
                    <a:gd name="T76" fmla="*/ 129 w 1211"/>
                    <a:gd name="T77" fmla="*/ 652 h 1105"/>
                    <a:gd name="T78" fmla="*/ 100 w 1211"/>
                    <a:gd name="T79" fmla="*/ 696 h 1105"/>
                    <a:gd name="T80" fmla="*/ 70 w 1211"/>
                    <a:gd name="T81" fmla="*/ 700 h 1105"/>
                    <a:gd name="T82" fmla="*/ 18 w 1211"/>
                    <a:gd name="T83" fmla="*/ 717 h 1105"/>
                    <a:gd name="T84" fmla="*/ 0 w 1211"/>
                    <a:gd name="T85" fmla="*/ 757 h 1105"/>
                    <a:gd name="T86" fmla="*/ 38 w 1211"/>
                    <a:gd name="T87" fmla="*/ 835 h 1105"/>
                    <a:gd name="T88" fmla="*/ 137 w 1211"/>
                    <a:gd name="T89" fmla="*/ 863 h 1105"/>
                    <a:gd name="T90" fmla="*/ 211 w 1211"/>
                    <a:gd name="T91" fmla="*/ 888 h 1105"/>
                    <a:gd name="T92" fmla="*/ 265 w 1211"/>
                    <a:gd name="T93" fmla="*/ 922 h 1105"/>
                    <a:gd name="T94" fmla="*/ 314 w 1211"/>
                    <a:gd name="T95" fmla="*/ 910 h 1105"/>
                    <a:gd name="T96" fmla="*/ 390 w 1211"/>
                    <a:gd name="T97" fmla="*/ 916 h 1105"/>
                    <a:gd name="T98" fmla="*/ 461 w 1211"/>
                    <a:gd name="T99" fmla="*/ 952 h 1105"/>
                    <a:gd name="T100" fmla="*/ 537 w 1211"/>
                    <a:gd name="T101" fmla="*/ 960 h 1105"/>
                    <a:gd name="T102" fmla="*/ 618 w 1211"/>
                    <a:gd name="T103" fmla="*/ 988 h 1105"/>
                    <a:gd name="T104" fmla="*/ 662 w 1211"/>
                    <a:gd name="T105" fmla="*/ 1049 h 1105"/>
                    <a:gd name="T106" fmla="*/ 724 w 1211"/>
                    <a:gd name="T107" fmla="*/ 1073 h 1105"/>
                    <a:gd name="T108" fmla="*/ 758 w 1211"/>
                    <a:gd name="T109" fmla="*/ 1105 h 1105"/>
                    <a:gd name="T110" fmla="*/ 795 w 1211"/>
                    <a:gd name="T111" fmla="*/ 1037 h 1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11" h="1105">
                      <a:moveTo>
                        <a:pt x="795" y="1037"/>
                      </a:moveTo>
                      <a:lnTo>
                        <a:pt x="795" y="1037"/>
                      </a:lnTo>
                      <a:lnTo>
                        <a:pt x="809" y="1008"/>
                      </a:lnTo>
                      <a:lnTo>
                        <a:pt x="809" y="1008"/>
                      </a:lnTo>
                      <a:lnTo>
                        <a:pt x="813" y="1000"/>
                      </a:lnTo>
                      <a:lnTo>
                        <a:pt x="819" y="994"/>
                      </a:lnTo>
                      <a:lnTo>
                        <a:pt x="827" y="988"/>
                      </a:lnTo>
                      <a:lnTo>
                        <a:pt x="835" y="984"/>
                      </a:lnTo>
                      <a:lnTo>
                        <a:pt x="835" y="984"/>
                      </a:lnTo>
                      <a:lnTo>
                        <a:pt x="843" y="972"/>
                      </a:lnTo>
                      <a:lnTo>
                        <a:pt x="843" y="972"/>
                      </a:lnTo>
                      <a:lnTo>
                        <a:pt x="857" y="984"/>
                      </a:lnTo>
                      <a:lnTo>
                        <a:pt x="891" y="984"/>
                      </a:lnTo>
                      <a:lnTo>
                        <a:pt x="891" y="984"/>
                      </a:lnTo>
                      <a:lnTo>
                        <a:pt x="887" y="964"/>
                      </a:lnTo>
                      <a:lnTo>
                        <a:pt x="879" y="948"/>
                      </a:lnTo>
                      <a:lnTo>
                        <a:pt x="879" y="948"/>
                      </a:lnTo>
                      <a:lnTo>
                        <a:pt x="875" y="936"/>
                      </a:lnTo>
                      <a:lnTo>
                        <a:pt x="869" y="922"/>
                      </a:lnTo>
                      <a:lnTo>
                        <a:pt x="867" y="912"/>
                      </a:lnTo>
                      <a:lnTo>
                        <a:pt x="867" y="902"/>
                      </a:lnTo>
                      <a:lnTo>
                        <a:pt x="869" y="894"/>
                      </a:lnTo>
                      <a:lnTo>
                        <a:pt x="873" y="882"/>
                      </a:lnTo>
                      <a:lnTo>
                        <a:pt x="873" y="882"/>
                      </a:lnTo>
                      <a:lnTo>
                        <a:pt x="877" y="874"/>
                      </a:lnTo>
                      <a:lnTo>
                        <a:pt x="885" y="867"/>
                      </a:lnTo>
                      <a:lnTo>
                        <a:pt x="891" y="861"/>
                      </a:lnTo>
                      <a:lnTo>
                        <a:pt x="899" y="857"/>
                      </a:lnTo>
                      <a:lnTo>
                        <a:pt x="913" y="851"/>
                      </a:lnTo>
                      <a:lnTo>
                        <a:pt x="923" y="849"/>
                      </a:lnTo>
                      <a:lnTo>
                        <a:pt x="923" y="849"/>
                      </a:lnTo>
                      <a:lnTo>
                        <a:pt x="937" y="847"/>
                      </a:lnTo>
                      <a:lnTo>
                        <a:pt x="954" y="845"/>
                      </a:lnTo>
                      <a:lnTo>
                        <a:pt x="954" y="845"/>
                      </a:lnTo>
                      <a:lnTo>
                        <a:pt x="964" y="845"/>
                      </a:lnTo>
                      <a:lnTo>
                        <a:pt x="964" y="845"/>
                      </a:lnTo>
                      <a:lnTo>
                        <a:pt x="972" y="845"/>
                      </a:lnTo>
                      <a:lnTo>
                        <a:pt x="972" y="845"/>
                      </a:lnTo>
                      <a:lnTo>
                        <a:pt x="982" y="845"/>
                      </a:lnTo>
                      <a:lnTo>
                        <a:pt x="990" y="843"/>
                      </a:lnTo>
                      <a:lnTo>
                        <a:pt x="998" y="839"/>
                      </a:lnTo>
                      <a:lnTo>
                        <a:pt x="1006" y="833"/>
                      </a:lnTo>
                      <a:lnTo>
                        <a:pt x="1022" y="815"/>
                      </a:lnTo>
                      <a:lnTo>
                        <a:pt x="1040" y="789"/>
                      </a:lnTo>
                      <a:lnTo>
                        <a:pt x="1040" y="789"/>
                      </a:lnTo>
                      <a:lnTo>
                        <a:pt x="1050" y="771"/>
                      </a:lnTo>
                      <a:lnTo>
                        <a:pt x="1050" y="771"/>
                      </a:lnTo>
                      <a:lnTo>
                        <a:pt x="1062" y="755"/>
                      </a:lnTo>
                      <a:lnTo>
                        <a:pt x="1078" y="739"/>
                      </a:lnTo>
                      <a:lnTo>
                        <a:pt x="1078" y="739"/>
                      </a:lnTo>
                      <a:lnTo>
                        <a:pt x="1100" y="709"/>
                      </a:lnTo>
                      <a:lnTo>
                        <a:pt x="1100" y="709"/>
                      </a:lnTo>
                      <a:lnTo>
                        <a:pt x="1119" y="682"/>
                      </a:lnTo>
                      <a:lnTo>
                        <a:pt x="1147" y="650"/>
                      </a:lnTo>
                      <a:lnTo>
                        <a:pt x="1147" y="650"/>
                      </a:lnTo>
                      <a:lnTo>
                        <a:pt x="1127" y="608"/>
                      </a:lnTo>
                      <a:lnTo>
                        <a:pt x="1108" y="564"/>
                      </a:lnTo>
                      <a:lnTo>
                        <a:pt x="1108" y="564"/>
                      </a:lnTo>
                      <a:lnTo>
                        <a:pt x="1092" y="529"/>
                      </a:lnTo>
                      <a:lnTo>
                        <a:pt x="1088" y="513"/>
                      </a:lnTo>
                      <a:lnTo>
                        <a:pt x="1088" y="505"/>
                      </a:lnTo>
                      <a:lnTo>
                        <a:pt x="1090" y="497"/>
                      </a:lnTo>
                      <a:lnTo>
                        <a:pt x="1090" y="497"/>
                      </a:lnTo>
                      <a:lnTo>
                        <a:pt x="1094" y="493"/>
                      </a:lnTo>
                      <a:lnTo>
                        <a:pt x="1098" y="487"/>
                      </a:lnTo>
                      <a:lnTo>
                        <a:pt x="1115" y="481"/>
                      </a:lnTo>
                      <a:lnTo>
                        <a:pt x="1133" y="475"/>
                      </a:lnTo>
                      <a:lnTo>
                        <a:pt x="1151" y="473"/>
                      </a:lnTo>
                      <a:lnTo>
                        <a:pt x="1151" y="473"/>
                      </a:lnTo>
                      <a:lnTo>
                        <a:pt x="1169" y="471"/>
                      </a:lnTo>
                      <a:lnTo>
                        <a:pt x="1183" y="467"/>
                      </a:lnTo>
                      <a:lnTo>
                        <a:pt x="1195" y="459"/>
                      </a:lnTo>
                      <a:lnTo>
                        <a:pt x="1203" y="451"/>
                      </a:lnTo>
                      <a:lnTo>
                        <a:pt x="1209" y="441"/>
                      </a:lnTo>
                      <a:lnTo>
                        <a:pt x="1211" y="427"/>
                      </a:lnTo>
                      <a:lnTo>
                        <a:pt x="1211" y="413"/>
                      </a:lnTo>
                      <a:lnTo>
                        <a:pt x="1205" y="397"/>
                      </a:lnTo>
                      <a:lnTo>
                        <a:pt x="1205" y="397"/>
                      </a:lnTo>
                      <a:lnTo>
                        <a:pt x="1197" y="370"/>
                      </a:lnTo>
                      <a:lnTo>
                        <a:pt x="1187" y="350"/>
                      </a:lnTo>
                      <a:lnTo>
                        <a:pt x="1179" y="336"/>
                      </a:lnTo>
                      <a:lnTo>
                        <a:pt x="1169" y="326"/>
                      </a:lnTo>
                      <a:lnTo>
                        <a:pt x="1157" y="320"/>
                      </a:lnTo>
                      <a:lnTo>
                        <a:pt x="1141" y="316"/>
                      </a:lnTo>
                      <a:lnTo>
                        <a:pt x="1117" y="314"/>
                      </a:lnTo>
                      <a:lnTo>
                        <a:pt x="1090" y="314"/>
                      </a:lnTo>
                      <a:lnTo>
                        <a:pt x="1090" y="314"/>
                      </a:lnTo>
                      <a:lnTo>
                        <a:pt x="1048" y="312"/>
                      </a:lnTo>
                      <a:lnTo>
                        <a:pt x="1048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30" y="312"/>
                      </a:lnTo>
                      <a:lnTo>
                        <a:pt x="1018" y="308"/>
                      </a:lnTo>
                      <a:lnTo>
                        <a:pt x="1008" y="304"/>
                      </a:lnTo>
                      <a:lnTo>
                        <a:pt x="998" y="296"/>
                      </a:lnTo>
                      <a:lnTo>
                        <a:pt x="992" y="288"/>
                      </a:lnTo>
                      <a:lnTo>
                        <a:pt x="988" y="276"/>
                      </a:lnTo>
                      <a:lnTo>
                        <a:pt x="986" y="264"/>
                      </a:lnTo>
                      <a:lnTo>
                        <a:pt x="986" y="250"/>
                      </a:lnTo>
                      <a:lnTo>
                        <a:pt x="986" y="250"/>
                      </a:lnTo>
                      <a:lnTo>
                        <a:pt x="986" y="232"/>
                      </a:lnTo>
                      <a:lnTo>
                        <a:pt x="984" y="216"/>
                      </a:lnTo>
                      <a:lnTo>
                        <a:pt x="982" y="201"/>
                      </a:lnTo>
                      <a:lnTo>
                        <a:pt x="976" y="187"/>
                      </a:lnTo>
                      <a:lnTo>
                        <a:pt x="968" y="175"/>
                      </a:lnTo>
                      <a:lnTo>
                        <a:pt x="958" y="163"/>
                      </a:lnTo>
                      <a:lnTo>
                        <a:pt x="945" y="153"/>
                      </a:lnTo>
                      <a:lnTo>
                        <a:pt x="931" y="145"/>
                      </a:lnTo>
                      <a:lnTo>
                        <a:pt x="931" y="145"/>
                      </a:lnTo>
                      <a:lnTo>
                        <a:pt x="923" y="139"/>
                      </a:lnTo>
                      <a:lnTo>
                        <a:pt x="915" y="131"/>
                      </a:lnTo>
                      <a:lnTo>
                        <a:pt x="905" y="111"/>
                      </a:lnTo>
                      <a:lnTo>
                        <a:pt x="905" y="111"/>
                      </a:lnTo>
                      <a:lnTo>
                        <a:pt x="891" y="77"/>
                      </a:lnTo>
                      <a:lnTo>
                        <a:pt x="885" y="65"/>
                      </a:lnTo>
                      <a:lnTo>
                        <a:pt x="879" y="57"/>
                      </a:lnTo>
                      <a:lnTo>
                        <a:pt x="873" y="51"/>
                      </a:lnTo>
                      <a:lnTo>
                        <a:pt x="865" y="47"/>
                      </a:lnTo>
                      <a:lnTo>
                        <a:pt x="857" y="45"/>
                      </a:lnTo>
                      <a:lnTo>
                        <a:pt x="845" y="43"/>
                      </a:lnTo>
                      <a:lnTo>
                        <a:pt x="845" y="43"/>
                      </a:lnTo>
                      <a:lnTo>
                        <a:pt x="825" y="45"/>
                      </a:lnTo>
                      <a:lnTo>
                        <a:pt x="801" y="47"/>
                      </a:lnTo>
                      <a:lnTo>
                        <a:pt x="801" y="47"/>
                      </a:lnTo>
                      <a:lnTo>
                        <a:pt x="752" y="51"/>
                      </a:lnTo>
                      <a:lnTo>
                        <a:pt x="730" y="53"/>
                      </a:lnTo>
                      <a:lnTo>
                        <a:pt x="706" y="55"/>
                      </a:lnTo>
                      <a:lnTo>
                        <a:pt x="706" y="55"/>
                      </a:lnTo>
                      <a:lnTo>
                        <a:pt x="670" y="53"/>
                      </a:lnTo>
                      <a:lnTo>
                        <a:pt x="652" y="49"/>
                      </a:lnTo>
                      <a:lnTo>
                        <a:pt x="634" y="45"/>
                      </a:lnTo>
                      <a:lnTo>
                        <a:pt x="616" y="40"/>
                      </a:lnTo>
                      <a:lnTo>
                        <a:pt x="601" y="32"/>
                      </a:lnTo>
                      <a:lnTo>
                        <a:pt x="583" y="22"/>
                      </a:lnTo>
                      <a:lnTo>
                        <a:pt x="567" y="10"/>
                      </a:lnTo>
                      <a:lnTo>
                        <a:pt x="567" y="10"/>
                      </a:lnTo>
                      <a:lnTo>
                        <a:pt x="561" y="6"/>
                      </a:lnTo>
                      <a:lnTo>
                        <a:pt x="553" y="4"/>
                      </a:lnTo>
                      <a:lnTo>
                        <a:pt x="539" y="0"/>
                      </a:lnTo>
                      <a:lnTo>
                        <a:pt x="539" y="0"/>
                      </a:lnTo>
                      <a:lnTo>
                        <a:pt x="529" y="10"/>
                      </a:lnTo>
                      <a:lnTo>
                        <a:pt x="515" y="18"/>
                      </a:lnTo>
                      <a:lnTo>
                        <a:pt x="499" y="24"/>
                      </a:lnTo>
                      <a:lnTo>
                        <a:pt x="481" y="26"/>
                      </a:lnTo>
                      <a:lnTo>
                        <a:pt x="481" y="26"/>
                      </a:lnTo>
                      <a:lnTo>
                        <a:pt x="473" y="36"/>
                      </a:lnTo>
                      <a:lnTo>
                        <a:pt x="465" y="45"/>
                      </a:lnTo>
                      <a:lnTo>
                        <a:pt x="459" y="55"/>
                      </a:lnTo>
                      <a:lnTo>
                        <a:pt x="453" y="65"/>
                      </a:lnTo>
                      <a:lnTo>
                        <a:pt x="453" y="65"/>
                      </a:lnTo>
                      <a:lnTo>
                        <a:pt x="438" y="101"/>
                      </a:lnTo>
                      <a:lnTo>
                        <a:pt x="418" y="135"/>
                      </a:lnTo>
                      <a:lnTo>
                        <a:pt x="376" y="201"/>
                      </a:lnTo>
                      <a:lnTo>
                        <a:pt x="376" y="201"/>
                      </a:lnTo>
                      <a:lnTo>
                        <a:pt x="372" y="203"/>
                      </a:lnTo>
                      <a:lnTo>
                        <a:pt x="368" y="205"/>
                      </a:lnTo>
                      <a:lnTo>
                        <a:pt x="358" y="206"/>
                      </a:lnTo>
                      <a:lnTo>
                        <a:pt x="358" y="206"/>
                      </a:lnTo>
                      <a:lnTo>
                        <a:pt x="340" y="214"/>
                      </a:lnTo>
                      <a:lnTo>
                        <a:pt x="324" y="220"/>
                      </a:lnTo>
                      <a:lnTo>
                        <a:pt x="314" y="228"/>
                      </a:lnTo>
                      <a:lnTo>
                        <a:pt x="308" y="236"/>
                      </a:lnTo>
                      <a:lnTo>
                        <a:pt x="304" y="248"/>
                      </a:lnTo>
                      <a:lnTo>
                        <a:pt x="302" y="262"/>
                      </a:lnTo>
                      <a:lnTo>
                        <a:pt x="304" y="278"/>
                      </a:lnTo>
                      <a:lnTo>
                        <a:pt x="310" y="300"/>
                      </a:lnTo>
                      <a:lnTo>
                        <a:pt x="310" y="300"/>
                      </a:lnTo>
                      <a:lnTo>
                        <a:pt x="312" y="312"/>
                      </a:lnTo>
                      <a:lnTo>
                        <a:pt x="312" y="324"/>
                      </a:lnTo>
                      <a:lnTo>
                        <a:pt x="312" y="334"/>
                      </a:lnTo>
                      <a:lnTo>
                        <a:pt x="310" y="344"/>
                      </a:lnTo>
                      <a:lnTo>
                        <a:pt x="306" y="354"/>
                      </a:lnTo>
                      <a:lnTo>
                        <a:pt x="300" y="364"/>
                      </a:lnTo>
                      <a:lnTo>
                        <a:pt x="292" y="372"/>
                      </a:lnTo>
                      <a:lnTo>
                        <a:pt x="283" y="377"/>
                      </a:lnTo>
                      <a:lnTo>
                        <a:pt x="283" y="377"/>
                      </a:lnTo>
                      <a:lnTo>
                        <a:pt x="265" y="385"/>
                      </a:lnTo>
                      <a:lnTo>
                        <a:pt x="247" y="391"/>
                      </a:lnTo>
                      <a:lnTo>
                        <a:pt x="227" y="395"/>
                      </a:lnTo>
                      <a:lnTo>
                        <a:pt x="209" y="397"/>
                      </a:lnTo>
                      <a:lnTo>
                        <a:pt x="209" y="397"/>
                      </a:lnTo>
                      <a:lnTo>
                        <a:pt x="191" y="399"/>
                      </a:lnTo>
                      <a:lnTo>
                        <a:pt x="177" y="403"/>
                      </a:lnTo>
                      <a:lnTo>
                        <a:pt x="165" y="409"/>
                      </a:lnTo>
                      <a:lnTo>
                        <a:pt x="155" y="417"/>
                      </a:lnTo>
                      <a:lnTo>
                        <a:pt x="149" y="427"/>
                      </a:lnTo>
                      <a:lnTo>
                        <a:pt x="143" y="439"/>
                      </a:lnTo>
                      <a:lnTo>
                        <a:pt x="139" y="455"/>
                      </a:lnTo>
                      <a:lnTo>
                        <a:pt x="139" y="471"/>
                      </a:lnTo>
                      <a:lnTo>
                        <a:pt x="139" y="471"/>
                      </a:lnTo>
                      <a:lnTo>
                        <a:pt x="131" y="638"/>
                      </a:lnTo>
                      <a:lnTo>
                        <a:pt x="131" y="638"/>
                      </a:lnTo>
                      <a:lnTo>
                        <a:pt x="129" y="652"/>
                      </a:lnTo>
                      <a:lnTo>
                        <a:pt x="127" y="664"/>
                      </a:lnTo>
                      <a:lnTo>
                        <a:pt x="123" y="676"/>
                      </a:lnTo>
                      <a:lnTo>
                        <a:pt x="117" y="684"/>
                      </a:lnTo>
                      <a:lnTo>
                        <a:pt x="110" y="690"/>
                      </a:lnTo>
                      <a:lnTo>
                        <a:pt x="100" y="696"/>
                      </a:lnTo>
                      <a:lnTo>
                        <a:pt x="86" y="698"/>
                      </a:lnTo>
                      <a:lnTo>
                        <a:pt x="72" y="700"/>
                      </a:lnTo>
                      <a:lnTo>
                        <a:pt x="72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52" y="702"/>
                      </a:lnTo>
                      <a:lnTo>
                        <a:pt x="34" y="707"/>
                      </a:lnTo>
                      <a:lnTo>
                        <a:pt x="18" y="717"/>
                      </a:lnTo>
                      <a:lnTo>
                        <a:pt x="12" y="723"/>
                      </a:lnTo>
                      <a:lnTo>
                        <a:pt x="6" y="729"/>
                      </a:lnTo>
                      <a:lnTo>
                        <a:pt x="6" y="729"/>
                      </a:lnTo>
                      <a:lnTo>
                        <a:pt x="2" y="743"/>
                      </a:lnTo>
                      <a:lnTo>
                        <a:pt x="0" y="757"/>
                      </a:lnTo>
                      <a:lnTo>
                        <a:pt x="2" y="773"/>
                      </a:lnTo>
                      <a:lnTo>
                        <a:pt x="8" y="789"/>
                      </a:lnTo>
                      <a:lnTo>
                        <a:pt x="16" y="805"/>
                      </a:lnTo>
                      <a:lnTo>
                        <a:pt x="26" y="821"/>
                      </a:lnTo>
                      <a:lnTo>
                        <a:pt x="38" y="835"/>
                      </a:lnTo>
                      <a:lnTo>
                        <a:pt x="50" y="847"/>
                      </a:lnTo>
                      <a:lnTo>
                        <a:pt x="50" y="847"/>
                      </a:lnTo>
                      <a:lnTo>
                        <a:pt x="80" y="849"/>
                      </a:lnTo>
                      <a:lnTo>
                        <a:pt x="110" y="855"/>
                      </a:lnTo>
                      <a:lnTo>
                        <a:pt x="137" y="863"/>
                      </a:lnTo>
                      <a:lnTo>
                        <a:pt x="163" y="872"/>
                      </a:lnTo>
                      <a:lnTo>
                        <a:pt x="163" y="872"/>
                      </a:lnTo>
                      <a:lnTo>
                        <a:pt x="201" y="884"/>
                      </a:lnTo>
                      <a:lnTo>
                        <a:pt x="201" y="884"/>
                      </a:lnTo>
                      <a:lnTo>
                        <a:pt x="211" y="888"/>
                      </a:lnTo>
                      <a:lnTo>
                        <a:pt x="221" y="894"/>
                      </a:lnTo>
                      <a:lnTo>
                        <a:pt x="233" y="904"/>
                      </a:lnTo>
                      <a:lnTo>
                        <a:pt x="243" y="916"/>
                      </a:lnTo>
                      <a:lnTo>
                        <a:pt x="243" y="916"/>
                      </a:lnTo>
                      <a:lnTo>
                        <a:pt x="265" y="922"/>
                      </a:lnTo>
                      <a:lnTo>
                        <a:pt x="265" y="922"/>
                      </a:lnTo>
                      <a:lnTo>
                        <a:pt x="275" y="916"/>
                      </a:lnTo>
                      <a:lnTo>
                        <a:pt x="284" y="914"/>
                      </a:lnTo>
                      <a:lnTo>
                        <a:pt x="284" y="914"/>
                      </a:lnTo>
                      <a:lnTo>
                        <a:pt x="314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66" y="910"/>
                      </a:lnTo>
                      <a:lnTo>
                        <a:pt x="390" y="916"/>
                      </a:lnTo>
                      <a:lnTo>
                        <a:pt x="410" y="922"/>
                      </a:lnTo>
                      <a:lnTo>
                        <a:pt x="426" y="932"/>
                      </a:lnTo>
                      <a:lnTo>
                        <a:pt x="426" y="932"/>
                      </a:lnTo>
                      <a:lnTo>
                        <a:pt x="444" y="944"/>
                      </a:lnTo>
                      <a:lnTo>
                        <a:pt x="461" y="952"/>
                      </a:lnTo>
                      <a:lnTo>
                        <a:pt x="477" y="956"/>
                      </a:lnTo>
                      <a:lnTo>
                        <a:pt x="497" y="958"/>
                      </a:lnTo>
                      <a:lnTo>
                        <a:pt x="497" y="958"/>
                      </a:lnTo>
                      <a:lnTo>
                        <a:pt x="515" y="958"/>
                      </a:lnTo>
                      <a:lnTo>
                        <a:pt x="537" y="960"/>
                      </a:lnTo>
                      <a:lnTo>
                        <a:pt x="561" y="964"/>
                      </a:lnTo>
                      <a:lnTo>
                        <a:pt x="585" y="970"/>
                      </a:lnTo>
                      <a:lnTo>
                        <a:pt x="597" y="974"/>
                      </a:lnTo>
                      <a:lnTo>
                        <a:pt x="609" y="982"/>
                      </a:lnTo>
                      <a:lnTo>
                        <a:pt x="618" y="988"/>
                      </a:lnTo>
                      <a:lnTo>
                        <a:pt x="630" y="998"/>
                      </a:lnTo>
                      <a:lnTo>
                        <a:pt x="638" y="1008"/>
                      </a:lnTo>
                      <a:lnTo>
                        <a:pt x="648" y="1020"/>
                      </a:lnTo>
                      <a:lnTo>
                        <a:pt x="656" y="1034"/>
                      </a:lnTo>
                      <a:lnTo>
                        <a:pt x="662" y="1049"/>
                      </a:lnTo>
                      <a:lnTo>
                        <a:pt x="662" y="1049"/>
                      </a:lnTo>
                      <a:lnTo>
                        <a:pt x="670" y="1053"/>
                      </a:lnTo>
                      <a:lnTo>
                        <a:pt x="670" y="1053"/>
                      </a:lnTo>
                      <a:lnTo>
                        <a:pt x="700" y="1061"/>
                      </a:lnTo>
                      <a:lnTo>
                        <a:pt x="724" y="1073"/>
                      </a:lnTo>
                      <a:lnTo>
                        <a:pt x="734" y="1079"/>
                      </a:lnTo>
                      <a:lnTo>
                        <a:pt x="742" y="1087"/>
                      </a:lnTo>
                      <a:lnTo>
                        <a:pt x="752" y="1097"/>
                      </a:lnTo>
                      <a:lnTo>
                        <a:pt x="758" y="1105"/>
                      </a:lnTo>
                      <a:lnTo>
                        <a:pt x="758" y="1105"/>
                      </a:lnTo>
                      <a:lnTo>
                        <a:pt x="774" y="1085"/>
                      </a:lnTo>
                      <a:lnTo>
                        <a:pt x="774" y="1085"/>
                      </a:lnTo>
                      <a:lnTo>
                        <a:pt x="780" y="1075"/>
                      </a:lnTo>
                      <a:lnTo>
                        <a:pt x="785" y="1063"/>
                      </a:lnTo>
                      <a:lnTo>
                        <a:pt x="795" y="1037"/>
                      </a:lnTo>
                      <a:lnTo>
                        <a:pt x="795" y="103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4" name="Freeform 14">
                  <a:extLst>
                    <a:ext uri="{FF2B5EF4-FFF2-40B4-BE49-F238E27FC236}">
                      <a16:creationId xmlns:a16="http://schemas.microsoft.com/office/drawing/2014/main" id="{A22DD6E6-BADD-915B-EAD5-AC3B9482A8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2988" y="1277938"/>
                  <a:ext cx="1730375" cy="1670050"/>
                </a:xfrm>
                <a:custGeom>
                  <a:avLst/>
                  <a:gdLst>
                    <a:gd name="T0" fmla="*/ 24 w 1090"/>
                    <a:gd name="T1" fmla="*/ 219 h 1052"/>
                    <a:gd name="T2" fmla="*/ 14 w 1090"/>
                    <a:gd name="T3" fmla="*/ 276 h 1052"/>
                    <a:gd name="T4" fmla="*/ 62 w 1090"/>
                    <a:gd name="T5" fmla="*/ 334 h 1052"/>
                    <a:gd name="T6" fmla="*/ 54 w 1090"/>
                    <a:gd name="T7" fmla="*/ 372 h 1052"/>
                    <a:gd name="T8" fmla="*/ 10 w 1090"/>
                    <a:gd name="T9" fmla="*/ 432 h 1052"/>
                    <a:gd name="T10" fmla="*/ 6 w 1090"/>
                    <a:gd name="T11" fmla="*/ 523 h 1052"/>
                    <a:gd name="T12" fmla="*/ 46 w 1090"/>
                    <a:gd name="T13" fmla="*/ 579 h 1052"/>
                    <a:gd name="T14" fmla="*/ 94 w 1090"/>
                    <a:gd name="T15" fmla="*/ 630 h 1052"/>
                    <a:gd name="T16" fmla="*/ 94 w 1090"/>
                    <a:gd name="T17" fmla="*/ 672 h 1052"/>
                    <a:gd name="T18" fmla="*/ 52 w 1090"/>
                    <a:gd name="T19" fmla="*/ 730 h 1052"/>
                    <a:gd name="T20" fmla="*/ 48 w 1090"/>
                    <a:gd name="T21" fmla="*/ 760 h 1052"/>
                    <a:gd name="T22" fmla="*/ 88 w 1090"/>
                    <a:gd name="T23" fmla="*/ 770 h 1052"/>
                    <a:gd name="T24" fmla="*/ 155 w 1090"/>
                    <a:gd name="T25" fmla="*/ 811 h 1052"/>
                    <a:gd name="T26" fmla="*/ 207 w 1090"/>
                    <a:gd name="T27" fmla="*/ 805 h 1052"/>
                    <a:gd name="T28" fmla="*/ 239 w 1090"/>
                    <a:gd name="T29" fmla="*/ 819 h 1052"/>
                    <a:gd name="T30" fmla="*/ 304 w 1090"/>
                    <a:gd name="T31" fmla="*/ 883 h 1052"/>
                    <a:gd name="T32" fmla="*/ 390 w 1090"/>
                    <a:gd name="T33" fmla="*/ 931 h 1052"/>
                    <a:gd name="T34" fmla="*/ 418 w 1090"/>
                    <a:gd name="T35" fmla="*/ 927 h 1052"/>
                    <a:gd name="T36" fmla="*/ 459 w 1090"/>
                    <a:gd name="T37" fmla="*/ 903 h 1052"/>
                    <a:gd name="T38" fmla="*/ 515 w 1090"/>
                    <a:gd name="T39" fmla="*/ 923 h 1052"/>
                    <a:gd name="T40" fmla="*/ 613 w 1090"/>
                    <a:gd name="T41" fmla="*/ 978 h 1052"/>
                    <a:gd name="T42" fmla="*/ 636 w 1090"/>
                    <a:gd name="T43" fmla="*/ 1010 h 1052"/>
                    <a:gd name="T44" fmla="*/ 688 w 1090"/>
                    <a:gd name="T45" fmla="*/ 1036 h 1052"/>
                    <a:gd name="T46" fmla="*/ 742 w 1090"/>
                    <a:gd name="T47" fmla="*/ 1034 h 1052"/>
                    <a:gd name="T48" fmla="*/ 787 w 1090"/>
                    <a:gd name="T49" fmla="*/ 1042 h 1052"/>
                    <a:gd name="T50" fmla="*/ 831 w 1090"/>
                    <a:gd name="T51" fmla="*/ 1048 h 1052"/>
                    <a:gd name="T52" fmla="*/ 861 w 1090"/>
                    <a:gd name="T53" fmla="*/ 1014 h 1052"/>
                    <a:gd name="T54" fmla="*/ 889 w 1090"/>
                    <a:gd name="T55" fmla="*/ 901 h 1052"/>
                    <a:gd name="T56" fmla="*/ 895 w 1090"/>
                    <a:gd name="T57" fmla="*/ 839 h 1052"/>
                    <a:gd name="T58" fmla="*/ 962 w 1090"/>
                    <a:gd name="T59" fmla="*/ 756 h 1052"/>
                    <a:gd name="T60" fmla="*/ 931 w 1090"/>
                    <a:gd name="T61" fmla="*/ 678 h 1052"/>
                    <a:gd name="T62" fmla="*/ 974 w 1090"/>
                    <a:gd name="T63" fmla="*/ 608 h 1052"/>
                    <a:gd name="T64" fmla="*/ 1042 w 1090"/>
                    <a:gd name="T65" fmla="*/ 509 h 1052"/>
                    <a:gd name="T66" fmla="*/ 1072 w 1090"/>
                    <a:gd name="T67" fmla="*/ 443 h 1052"/>
                    <a:gd name="T68" fmla="*/ 1066 w 1090"/>
                    <a:gd name="T69" fmla="*/ 402 h 1052"/>
                    <a:gd name="T70" fmla="*/ 1060 w 1090"/>
                    <a:gd name="T71" fmla="*/ 358 h 1052"/>
                    <a:gd name="T72" fmla="*/ 980 w 1090"/>
                    <a:gd name="T73" fmla="*/ 300 h 1052"/>
                    <a:gd name="T74" fmla="*/ 895 w 1090"/>
                    <a:gd name="T75" fmla="*/ 255 h 1052"/>
                    <a:gd name="T76" fmla="*/ 853 w 1090"/>
                    <a:gd name="T77" fmla="*/ 203 h 1052"/>
                    <a:gd name="T78" fmla="*/ 847 w 1090"/>
                    <a:gd name="T79" fmla="*/ 155 h 1052"/>
                    <a:gd name="T80" fmla="*/ 809 w 1090"/>
                    <a:gd name="T81" fmla="*/ 137 h 1052"/>
                    <a:gd name="T82" fmla="*/ 692 w 1090"/>
                    <a:gd name="T83" fmla="*/ 117 h 1052"/>
                    <a:gd name="T84" fmla="*/ 624 w 1090"/>
                    <a:gd name="T85" fmla="*/ 70 h 1052"/>
                    <a:gd name="T86" fmla="*/ 493 w 1090"/>
                    <a:gd name="T87" fmla="*/ 42 h 1052"/>
                    <a:gd name="T88" fmla="*/ 398 w 1090"/>
                    <a:gd name="T89" fmla="*/ 2 h 1052"/>
                    <a:gd name="T90" fmla="*/ 344 w 1090"/>
                    <a:gd name="T91" fmla="*/ 6 h 1052"/>
                    <a:gd name="T92" fmla="*/ 245 w 1090"/>
                    <a:gd name="T93" fmla="*/ 54 h 1052"/>
                    <a:gd name="T94" fmla="*/ 211 w 1090"/>
                    <a:gd name="T95" fmla="*/ 96 h 1052"/>
                    <a:gd name="T96" fmla="*/ 177 w 1090"/>
                    <a:gd name="T97" fmla="*/ 109 h 1052"/>
                    <a:gd name="T98" fmla="*/ 121 w 1090"/>
                    <a:gd name="T99" fmla="*/ 98 h 1052"/>
                    <a:gd name="T100" fmla="*/ 94 w 1090"/>
                    <a:gd name="T101" fmla="*/ 106 h 10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052">
                      <a:moveTo>
                        <a:pt x="74" y="133"/>
                      </a:moveTo>
                      <a:lnTo>
                        <a:pt x="74" y="133"/>
                      </a:lnTo>
                      <a:lnTo>
                        <a:pt x="58" y="163"/>
                      </a:lnTo>
                      <a:lnTo>
                        <a:pt x="42" y="191"/>
                      </a:lnTo>
                      <a:lnTo>
                        <a:pt x="24" y="219"/>
                      </a:lnTo>
                      <a:lnTo>
                        <a:pt x="10" y="249"/>
                      </a:lnTo>
                      <a:lnTo>
                        <a:pt x="10" y="249"/>
                      </a:lnTo>
                      <a:lnTo>
                        <a:pt x="8" y="257"/>
                      </a:lnTo>
                      <a:lnTo>
                        <a:pt x="10" y="267"/>
                      </a:lnTo>
                      <a:lnTo>
                        <a:pt x="14" y="276"/>
                      </a:lnTo>
                      <a:lnTo>
                        <a:pt x="20" y="284"/>
                      </a:lnTo>
                      <a:lnTo>
                        <a:pt x="20" y="284"/>
                      </a:lnTo>
                      <a:lnTo>
                        <a:pt x="40" y="304"/>
                      </a:lnTo>
                      <a:lnTo>
                        <a:pt x="52" y="320"/>
                      </a:lnTo>
                      <a:lnTo>
                        <a:pt x="62" y="334"/>
                      </a:lnTo>
                      <a:lnTo>
                        <a:pt x="64" y="340"/>
                      </a:lnTo>
                      <a:lnTo>
                        <a:pt x="64" y="346"/>
                      </a:lnTo>
                      <a:lnTo>
                        <a:pt x="64" y="352"/>
                      </a:lnTo>
                      <a:lnTo>
                        <a:pt x="62" y="358"/>
                      </a:lnTo>
                      <a:lnTo>
                        <a:pt x="54" y="372"/>
                      </a:lnTo>
                      <a:lnTo>
                        <a:pt x="42" y="390"/>
                      </a:lnTo>
                      <a:lnTo>
                        <a:pt x="22" y="412"/>
                      </a:lnTo>
                      <a:lnTo>
                        <a:pt x="22" y="412"/>
                      </a:lnTo>
                      <a:lnTo>
                        <a:pt x="16" y="422"/>
                      </a:lnTo>
                      <a:lnTo>
                        <a:pt x="10" y="432"/>
                      </a:lnTo>
                      <a:lnTo>
                        <a:pt x="6" y="441"/>
                      </a:lnTo>
                      <a:lnTo>
                        <a:pt x="4" y="453"/>
                      </a:lnTo>
                      <a:lnTo>
                        <a:pt x="0" y="475"/>
                      </a:lnTo>
                      <a:lnTo>
                        <a:pt x="2" y="499"/>
                      </a:lnTo>
                      <a:lnTo>
                        <a:pt x="6" y="523"/>
                      </a:lnTo>
                      <a:lnTo>
                        <a:pt x="16" y="545"/>
                      </a:lnTo>
                      <a:lnTo>
                        <a:pt x="22" y="555"/>
                      </a:lnTo>
                      <a:lnTo>
                        <a:pt x="28" y="565"/>
                      </a:lnTo>
                      <a:lnTo>
                        <a:pt x="36" y="573"/>
                      </a:lnTo>
                      <a:lnTo>
                        <a:pt x="46" y="579"/>
                      </a:lnTo>
                      <a:lnTo>
                        <a:pt x="46" y="579"/>
                      </a:lnTo>
                      <a:lnTo>
                        <a:pt x="68" y="597"/>
                      </a:lnTo>
                      <a:lnTo>
                        <a:pt x="84" y="614"/>
                      </a:lnTo>
                      <a:lnTo>
                        <a:pt x="90" y="622"/>
                      </a:lnTo>
                      <a:lnTo>
                        <a:pt x="94" y="630"/>
                      </a:lnTo>
                      <a:lnTo>
                        <a:pt x="96" y="638"/>
                      </a:lnTo>
                      <a:lnTo>
                        <a:pt x="98" y="646"/>
                      </a:lnTo>
                      <a:lnTo>
                        <a:pt x="98" y="654"/>
                      </a:lnTo>
                      <a:lnTo>
                        <a:pt x="96" y="662"/>
                      </a:lnTo>
                      <a:lnTo>
                        <a:pt x="94" y="672"/>
                      </a:lnTo>
                      <a:lnTo>
                        <a:pt x="90" y="680"/>
                      </a:lnTo>
                      <a:lnTo>
                        <a:pt x="76" y="700"/>
                      </a:lnTo>
                      <a:lnTo>
                        <a:pt x="58" y="722"/>
                      </a:lnTo>
                      <a:lnTo>
                        <a:pt x="58" y="722"/>
                      </a:lnTo>
                      <a:lnTo>
                        <a:pt x="52" y="730"/>
                      </a:lnTo>
                      <a:lnTo>
                        <a:pt x="46" y="738"/>
                      </a:lnTo>
                      <a:lnTo>
                        <a:pt x="44" y="746"/>
                      </a:lnTo>
                      <a:lnTo>
                        <a:pt x="44" y="754"/>
                      </a:lnTo>
                      <a:lnTo>
                        <a:pt x="44" y="754"/>
                      </a:lnTo>
                      <a:lnTo>
                        <a:pt x="48" y="760"/>
                      </a:lnTo>
                      <a:lnTo>
                        <a:pt x="56" y="764"/>
                      </a:lnTo>
                      <a:lnTo>
                        <a:pt x="66" y="768"/>
                      </a:lnTo>
                      <a:lnTo>
                        <a:pt x="76" y="770"/>
                      </a:lnTo>
                      <a:lnTo>
                        <a:pt x="76" y="770"/>
                      </a:lnTo>
                      <a:lnTo>
                        <a:pt x="88" y="770"/>
                      </a:lnTo>
                      <a:lnTo>
                        <a:pt x="88" y="770"/>
                      </a:lnTo>
                      <a:lnTo>
                        <a:pt x="114" y="768"/>
                      </a:lnTo>
                      <a:lnTo>
                        <a:pt x="143" y="766"/>
                      </a:lnTo>
                      <a:lnTo>
                        <a:pt x="143" y="766"/>
                      </a:lnTo>
                      <a:lnTo>
                        <a:pt x="155" y="811"/>
                      </a:lnTo>
                      <a:lnTo>
                        <a:pt x="155" y="811"/>
                      </a:lnTo>
                      <a:lnTo>
                        <a:pt x="161" y="799"/>
                      </a:lnTo>
                      <a:lnTo>
                        <a:pt x="161" y="799"/>
                      </a:lnTo>
                      <a:lnTo>
                        <a:pt x="183" y="803"/>
                      </a:lnTo>
                      <a:lnTo>
                        <a:pt x="207" y="805"/>
                      </a:lnTo>
                      <a:lnTo>
                        <a:pt x="219" y="807"/>
                      </a:lnTo>
                      <a:lnTo>
                        <a:pt x="227" y="811"/>
                      </a:lnTo>
                      <a:lnTo>
                        <a:pt x="235" y="815"/>
                      </a:lnTo>
                      <a:lnTo>
                        <a:pt x="239" y="819"/>
                      </a:lnTo>
                      <a:lnTo>
                        <a:pt x="239" y="819"/>
                      </a:lnTo>
                      <a:lnTo>
                        <a:pt x="245" y="831"/>
                      </a:lnTo>
                      <a:lnTo>
                        <a:pt x="251" y="841"/>
                      </a:lnTo>
                      <a:lnTo>
                        <a:pt x="267" y="857"/>
                      </a:lnTo>
                      <a:lnTo>
                        <a:pt x="285" y="871"/>
                      </a:lnTo>
                      <a:lnTo>
                        <a:pt x="304" y="883"/>
                      </a:lnTo>
                      <a:lnTo>
                        <a:pt x="344" y="903"/>
                      </a:lnTo>
                      <a:lnTo>
                        <a:pt x="364" y="915"/>
                      </a:lnTo>
                      <a:lnTo>
                        <a:pt x="382" y="927"/>
                      </a:lnTo>
                      <a:lnTo>
                        <a:pt x="382" y="927"/>
                      </a:lnTo>
                      <a:lnTo>
                        <a:pt x="390" y="931"/>
                      </a:lnTo>
                      <a:lnTo>
                        <a:pt x="400" y="931"/>
                      </a:lnTo>
                      <a:lnTo>
                        <a:pt x="400" y="931"/>
                      </a:lnTo>
                      <a:lnTo>
                        <a:pt x="410" y="931"/>
                      </a:lnTo>
                      <a:lnTo>
                        <a:pt x="414" y="929"/>
                      </a:lnTo>
                      <a:lnTo>
                        <a:pt x="418" y="927"/>
                      </a:lnTo>
                      <a:lnTo>
                        <a:pt x="418" y="927"/>
                      </a:lnTo>
                      <a:lnTo>
                        <a:pt x="428" y="915"/>
                      </a:lnTo>
                      <a:lnTo>
                        <a:pt x="440" y="909"/>
                      </a:lnTo>
                      <a:lnTo>
                        <a:pt x="450" y="903"/>
                      </a:lnTo>
                      <a:lnTo>
                        <a:pt x="459" y="903"/>
                      </a:lnTo>
                      <a:lnTo>
                        <a:pt x="459" y="903"/>
                      </a:lnTo>
                      <a:lnTo>
                        <a:pt x="473" y="905"/>
                      </a:lnTo>
                      <a:lnTo>
                        <a:pt x="487" y="909"/>
                      </a:lnTo>
                      <a:lnTo>
                        <a:pt x="515" y="923"/>
                      </a:lnTo>
                      <a:lnTo>
                        <a:pt x="515" y="923"/>
                      </a:lnTo>
                      <a:lnTo>
                        <a:pt x="543" y="937"/>
                      </a:lnTo>
                      <a:lnTo>
                        <a:pt x="573" y="950"/>
                      </a:lnTo>
                      <a:lnTo>
                        <a:pt x="573" y="950"/>
                      </a:lnTo>
                      <a:lnTo>
                        <a:pt x="601" y="968"/>
                      </a:lnTo>
                      <a:lnTo>
                        <a:pt x="613" y="978"/>
                      </a:lnTo>
                      <a:lnTo>
                        <a:pt x="619" y="982"/>
                      </a:lnTo>
                      <a:lnTo>
                        <a:pt x="622" y="988"/>
                      </a:lnTo>
                      <a:lnTo>
                        <a:pt x="622" y="988"/>
                      </a:lnTo>
                      <a:lnTo>
                        <a:pt x="628" y="1000"/>
                      </a:lnTo>
                      <a:lnTo>
                        <a:pt x="636" y="1010"/>
                      </a:lnTo>
                      <a:lnTo>
                        <a:pt x="646" y="1018"/>
                      </a:lnTo>
                      <a:lnTo>
                        <a:pt x="654" y="1024"/>
                      </a:lnTo>
                      <a:lnTo>
                        <a:pt x="664" y="1030"/>
                      </a:lnTo>
                      <a:lnTo>
                        <a:pt x="676" y="1034"/>
                      </a:lnTo>
                      <a:lnTo>
                        <a:pt x="688" y="1036"/>
                      </a:lnTo>
                      <a:lnTo>
                        <a:pt x="700" y="1036"/>
                      </a:lnTo>
                      <a:lnTo>
                        <a:pt x="700" y="1036"/>
                      </a:lnTo>
                      <a:lnTo>
                        <a:pt x="708" y="1036"/>
                      </a:lnTo>
                      <a:lnTo>
                        <a:pt x="708" y="1036"/>
                      </a:lnTo>
                      <a:lnTo>
                        <a:pt x="742" y="1034"/>
                      </a:lnTo>
                      <a:lnTo>
                        <a:pt x="742" y="1034"/>
                      </a:lnTo>
                      <a:lnTo>
                        <a:pt x="766" y="1036"/>
                      </a:lnTo>
                      <a:lnTo>
                        <a:pt x="778" y="1038"/>
                      </a:lnTo>
                      <a:lnTo>
                        <a:pt x="787" y="1042"/>
                      </a:lnTo>
                      <a:lnTo>
                        <a:pt x="787" y="1042"/>
                      </a:lnTo>
                      <a:lnTo>
                        <a:pt x="803" y="1050"/>
                      </a:lnTo>
                      <a:lnTo>
                        <a:pt x="817" y="1052"/>
                      </a:lnTo>
                      <a:lnTo>
                        <a:pt x="817" y="1052"/>
                      </a:lnTo>
                      <a:lnTo>
                        <a:pt x="825" y="1050"/>
                      </a:lnTo>
                      <a:lnTo>
                        <a:pt x="831" y="1048"/>
                      </a:lnTo>
                      <a:lnTo>
                        <a:pt x="837" y="1046"/>
                      </a:lnTo>
                      <a:lnTo>
                        <a:pt x="843" y="1040"/>
                      </a:lnTo>
                      <a:lnTo>
                        <a:pt x="853" y="1028"/>
                      </a:lnTo>
                      <a:lnTo>
                        <a:pt x="861" y="1014"/>
                      </a:lnTo>
                      <a:lnTo>
                        <a:pt x="861" y="1014"/>
                      </a:lnTo>
                      <a:lnTo>
                        <a:pt x="905" y="940"/>
                      </a:lnTo>
                      <a:lnTo>
                        <a:pt x="905" y="940"/>
                      </a:lnTo>
                      <a:lnTo>
                        <a:pt x="897" y="927"/>
                      </a:lnTo>
                      <a:lnTo>
                        <a:pt x="893" y="913"/>
                      </a:lnTo>
                      <a:lnTo>
                        <a:pt x="889" y="901"/>
                      </a:lnTo>
                      <a:lnTo>
                        <a:pt x="887" y="887"/>
                      </a:lnTo>
                      <a:lnTo>
                        <a:pt x="887" y="875"/>
                      </a:lnTo>
                      <a:lnTo>
                        <a:pt x="887" y="863"/>
                      </a:lnTo>
                      <a:lnTo>
                        <a:pt x="891" y="851"/>
                      </a:lnTo>
                      <a:lnTo>
                        <a:pt x="895" y="839"/>
                      </a:lnTo>
                      <a:lnTo>
                        <a:pt x="905" y="817"/>
                      </a:lnTo>
                      <a:lnTo>
                        <a:pt x="921" y="795"/>
                      </a:lnTo>
                      <a:lnTo>
                        <a:pt x="941" y="775"/>
                      </a:lnTo>
                      <a:lnTo>
                        <a:pt x="962" y="756"/>
                      </a:lnTo>
                      <a:lnTo>
                        <a:pt x="962" y="756"/>
                      </a:lnTo>
                      <a:lnTo>
                        <a:pt x="952" y="742"/>
                      </a:lnTo>
                      <a:lnTo>
                        <a:pt x="943" y="726"/>
                      </a:lnTo>
                      <a:lnTo>
                        <a:pt x="937" y="710"/>
                      </a:lnTo>
                      <a:lnTo>
                        <a:pt x="933" y="694"/>
                      </a:lnTo>
                      <a:lnTo>
                        <a:pt x="931" y="678"/>
                      </a:lnTo>
                      <a:lnTo>
                        <a:pt x="935" y="662"/>
                      </a:lnTo>
                      <a:lnTo>
                        <a:pt x="941" y="646"/>
                      </a:lnTo>
                      <a:lnTo>
                        <a:pt x="952" y="632"/>
                      </a:lnTo>
                      <a:lnTo>
                        <a:pt x="952" y="632"/>
                      </a:lnTo>
                      <a:lnTo>
                        <a:pt x="974" y="608"/>
                      </a:lnTo>
                      <a:lnTo>
                        <a:pt x="1000" y="589"/>
                      </a:lnTo>
                      <a:lnTo>
                        <a:pt x="1050" y="547"/>
                      </a:lnTo>
                      <a:lnTo>
                        <a:pt x="1050" y="547"/>
                      </a:lnTo>
                      <a:lnTo>
                        <a:pt x="1044" y="527"/>
                      </a:lnTo>
                      <a:lnTo>
                        <a:pt x="1042" y="509"/>
                      </a:lnTo>
                      <a:lnTo>
                        <a:pt x="1042" y="495"/>
                      </a:lnTo>
                      <a:lnTo>
                        <a:pt x="1044" y="481"/>
                      </a:lnTo>
                      <a:lnTo>
                        <a:pt x="1050" y="469"/>
                      </a:lnTo>
                      <a:lnTo>
                        <a:pt x="1060" y="457"/>
                      </a:lnTo>
                      <a:lnTo>
                        <a:pt x="1072" y="443"/>
                      </a:lnTo>
                      <a:lnTo>
                        <a:pt x="1090" y="432"/>
                      </a:lnTo>
                      <a:lnTo>
                        <a:pt x="1090" y="432"/>
                      </a:lnTo>
                      <a:lnTo>
                        <a:pt x="1074" y="414"/>
                      </a:lnTo>
                      <a:lnTo>
                        <a:pt x="1068" y="406"/>
                      </a:lnTo>
                      <a:lnTo>
                        <a:pt x="1066" y="402"/>
                      </a:lnTo>
                      <a:lnTo>
                        <a:pt x="1066" y="398"/>
                      </a:lnTo>
                      <a:lnTo>
                        <a:pt x="1066" y="398"/>
                      </a:lnTo>
                      <a:lnTo>
                        <a:pt x="1064" y="376"/>
                      </a:lnTo>
                      <a:lnTo>
                        <a:pt x="1062" y="366"/>
                      </a:lnTo>
                      <a:lnTo>
                        <a:pt x="1060" y="358"/>
                      </a:lnTo>
                      <a:lnTo>
                        <a:pt x="1052" y="344"/>
                      </a:lnTo>
                      <a:lnTo>
                        <a:pt x="1040" y="334"/>
                      </a:lnTo>
                      <a:lnTo>
                        <a:pt x="1026" y="324"/>
                      </a:lnTo>
                      <a:lnTo>
                        <a:pt x="1012" y="316"/>
                      </a:lnTo>
                      <a:lnTo>
                        <a:pt x="980" y="300"/>
                      </a:lnTo>
                      <a:lnTo>
                        <a:pt x="980" y="300"/>
                      </a:lnTo>
                      <a:lnTo>
                        <a:pt x="945" y="282"/>
                      </a:lnTo>
                      <a:lnTo>
                        <a:pt x="909" y="263"/>
                      </a:lnTo>
                      <a:lnTo>
                        <a:pt x="909" y="263"/>
                      </a:lnTo>
                      <a:lnTo>
                        <a:pt x="895" y="255"/>
                      </a:lnTo>
                      <a:lnTo>
                        <a:pt x="885" y="247"/>
                      </a:lnTo>
                      <a:lnTo>
                        <a:pt x="873" y="237"/>
                      </a:lnTo>
                      <a:lnTo>
                        <a:pt x="865" y="227"/>
                      </a:lnTo>
                      <a:lnTo>
                        <a:pt x="857" y="215"/>
                      </a:lnTo>
                      <a:lnTo>
                        <a:pt x="853" y="203"/>
                      </a:lnTo>
                      <a:lnTo>
                        <a:pt x="849" y="187"/>
                      </a:lnTo>
                      <a:lnTo>
                        <a:pt x="849" y="171"/>
                      </a:lnTo>
                      <a:lnTo>
                        <a:pt x="849" y="171"/>
                      </a:lnTo>
                      <a:lnTo>
                        <a:pt x="849" y="161"/>
                      </a:lnTo>
                      <a:lnTo>
                        <a:pt x="847" y="155"/>
                      </a:lnTo>
                      <a:lnTo>
                        <a:pt x="843" y="149"/>
                      </a:lnTo>
                      <a:lnTo>
                        <a:pt x="837" y="145"/>
                      </a:lnTo>
                      <a:lnTo>
                        <a:pt x="831" y="141"/>
                      </a:lnTo>
                      <a:lnTo>
                        <a:pt x="825" y="139"/>
                      </a:lnTo>
                      <a:lnTo>
                        <a:pt x="809" y="137"/>
                      </a:lnTo>
                      <a:lnTo>
                        <a:pt x="809" y="137"/>
                      </a:lnTo>
                      <a:lnTo>
                        <a:pt x="762" y="133"/>
                      </a:lnTo>
                      <a:lnTo>
                        <a:pt x="738" y="129"/>
                      </a:lnTo>
                      <a:lnTo>
                        <a:pt x="714" y="123"/>
                      </a:lnTo>
                      <a:lnTo>
                        <a:pt x="692" y="117"/>
                      </a:lnTo>
                      <a:lnTo>
                        <a:pt x="672" y="106"/>
                      </a:lnTo>
                      <a:lnTo>
                        <a:pt x="650" y="94"/>
                      </a:lnTo>
                      <a:lnTo>
                        <a:pt x="632" y="76"/>
                      </a:lnTo>
                      <a:lnTo>
                        <a:pt x="632" y="76"/>
                      </a:lnTo>
                      <a:lnTo>
                        <a:pt x="624" y="70"/>
                      </a:lnTo>
                      <a:lnTo>
                        <a:pt x="615" y="64"/>
                      </a:lnTo>
                      <a:lnTo>
                        <a:pt x="593" y="58"/>
                      </a:lnTo>
                      <a:lnTo>
                        <a:pt x="593" y="58"/>
                      </a:lnTo>
                      <a:lnTo>
                        <a:pt x="543" y="50"/>
                      </a:lnTo>
                      <a:lnTo>
                        <a:pt x="493" y="42"/>
                      </a:lnTo>
                      <a:lnTo>
                        <a:pt x="469" y="36"/>
                      </a:lnTo>
                      <a:lnTo>
                        <a:pt x="446" y="28"/>
                      </a:lnTo>
                      <a:lnTo>
                        <a:pt x="422" y="18"/>
                      </a:lnTo>
                      <a:lnTo>
                        <a:pt x="398" y="2"/>
                      </a:lnTo>
                      <a:lnTo>
                        <a:pt x="398" y="2"/>
                      </a:lnTo>
                      <a:lnTo>
                        <a:pt x="392" y="0"/>
                      </a:lnTo>
                      <a:lnTo>
                        <a:pt x="382" y="0"/>
                      </a:lnTo>
                      <a:lnTo>
                        <a:pt x="382" y="0"/>
                      </a:lnTo>
                      <a:lnTo>
                        <a:pt x="366" y="2"/>
                      </a:lnTo>
                      <a:lnTo>
                        <a:pt x="344" y="6"/>
                      </a:lnTo>
                      <a:lnTo>
                        <a:pt x="320" y="14"/>
                      </a:lnTo>
                      <a:lnTo>
                        <a:pt x="298" y="22"/>
                      </a:lnTo>
                      <a:lnTo>
                        <a:pt x="277" y="32"/>
                      </a:lnTo>
                      <a:lnTo>
                        <a:pt x="259" y="44"/>
                      </a:lnTo>
                      <a:lnTo>
                        <a:pt x="245" y="54"/>
                      </a:lnTo>
                      <a:lnTo>
                        <a:pt x="235" y="64"/>
                      </a:lnTo>
                      <a:lnTo>
                        <a:pt x="235" y="64"/>
                      </a:lnTo>
                      <a:lnTo>
                        <a:pt x="225" y="82"/>
                      </a:lnTo>
                      <a:lnTo>
                        <a:pt x="217" y="90"/>
                      </a:lnTo>
                      <a:lnTo>
                        <a:pt x="211" y="96"/>
                      </a:lnTo>
                      <a:lnTo>
                        <a:pt x="203" y="102"/>
                      </a:lnTo>
                      <a:lnTo>
                        <a:pt x="195" y="106"/>
                      </a:lnTo>
                      <a:lnTo>
                        <a:pt x="185" y="108"/>
                      </a:lnTo>
                      <a:lnTo>
                        <a:pt x="177" y="109"/>
                      </a:lnTo>
                      <a:lnTo>
                        <a:pt x="177" y="109"/>
                      </a:lnTo>
                      <a:lnTo>
                        <a:pt x="163" y="108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33" y="98"/>
                      </a:lnTo>
                      <a:lnTo>
                        <a:pt x="121" y="98"/>
                      </a:lnTo>
                      <a:lnTo>
                        <a:pt x="121" y="98"/>
                      </a:lnTo>
                      <a:lnTo>
                        <a:pt x="114" y="98"/>
                      </a:lnTo>
                      <a:lnTo>
                        <a:pt x="106" y="100"/>
                      </a:lnTo>
                      <a:lnTo>
                        <a:pt x="100" y="102"/>
                      </a:lnTo>
                      <a:lnTo>
                        <a:pt x="94" y="106"/>
                      </a:lnTo>
                      <a:lnTo>
                        <a:pt x="82" y="117"/>
                      </a:lnTo>
                      <a:lnTo>
                        <a:pt x="74" y="133"/>
                      </a:lnTo>
                      <a:lnTo>
                        <a:pt x="74" y="1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5" name="Freeform 15">
                  <a:extLst>
                    <a:ext uri="{FF2B5EF4-FFF2-40B4-BE49-F238E27FC236}">
                      <a16:creationId xmlns:a16="http://schemas.microsoft.com/office/drawing/2014/main" id="{F4D5C929-DEE9-7232-D112-F64F51F792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000" y="4781550"/>
                  <a:ext cx="1730375" cy="2076450"/>
                </a:xfrm>
                <a:custGeom>
                  <a:avLst/>
                  <a:gdLst>
                    <a:gd name="T0" fmla="*/ 249 w 1090"/>
                    <a:gd name="T1" fmla="*/ 151 h 1308"/>
                    <a:gd name="T2" fmla="*/ 161 w 1090"/>
                    <a:gd name="T3" fmla="*/ 248 h 1308"/>
                    <a:gd name="T4" fmla="*/ 96 w 1090"/>
                    <a:gd name="T5" fmla="*/ 296 h 1308"/>
                    <a:gd name="T6" fmla="*/ 50 w 1090"/>
                    <a:gd name="T7" fmla="*/ 338 h 1308"/>
                    <a:gd name="T8" fmla="*/ 0 w 1090"/>
                    <a:gd name="T9" fmla="*/ 386 h 1308"/>
                    <a:gd name="T10" fmla="*/ 8 w 1090"/>
                    <a:gd name="T11" fmla="*/ 405 h 1308"/>
                    <a:gd name="T12" fmla="*/ 22 w 1090"/>
                    <a:gd name="T13" fmla="*/ 501 h 1308"/>
                    <a:gd name="T14" fmla="*/ 34 w 1090"/>
                    <a:gd name="T15" fmla="*/ 586 h 1308"/>
                    <a:gd name="T16" fmla="*/ 42 w 1090"/>
                    <a:gd name="T17" fmla="*/ 654 h 1308"/>
                    <a:gd name="T18" fmla="*/ 44 w 1090"/>
                    <a:gd name="T19" fmla="*/ 670 h 1308"/>
                    <a:gd name="T20" fmla="*/ 48 w 1090"/>
                    <a:gd name="T21" fmla="*/ 722 h 1308"/>
                    <a:gd name="T22" fmla="*/ 96 w 1090"/>
                    <a:gd name="T23" fmla="*/ 847 h 1308"/>
                    <a:gd name="T24" fmla="*/ 141 w 1090"/>
                    <a:gd name="T25" fmla="*/ 966 h 1308"/>
                    <a:gd name="T26" fmla="*/ 151 w 1090"/>
                    <a:gd name="T27" fmla="*/ 1020 h 1308"/>
                    <a:gd name="T28" fmla="*/ 187 w 1090"/>
                    <a:gd name="T29" fmla="*/ 1034 h 1308"/>
                    <a:gd name="T30" fmla="*/ 283 w 1090"/>
                    <a:gd name="T31" fmla="*/ 1042 h 1308"/>
                    <a:gd name="T32" fmla="*/ 402 w 1090"/>
                    <a:gd name="T33" fmla="*/ 1083 h 1308"/>
                    <a:gd name="T34" fmla="*/ 461 w 1090"/>
                    <a:gd name="T35" fmla="*/ 1141 h 1308"/>
                    <a:gd name="T36" fmla="*/ 487 w 1090"/>
                    <a:gd name="T37" fmla="*/ 1177 h 1308"/>
                    <a:gd name="T38" fmla="*/ 654 w 1090"/>
                    <a:gd name="T39" fmla="*/ 1250 h 1308"/>
                    <a:gd name="T40" fmla="*/ 813 w 1090"/>
                    <a:gd name="T41" fmla="*/ 1308 h 1308"/>
                    <a:gd name="T42" fmla="*/ 845 w 1090"/>
                    <a:gd name="T43" fmla="*/ 1300 h 1308"/>
                    <a:gd name="T44" fmla="*/ 853 w 1090"/>
                    <a:gd name="T45" fmla="*/ 1278 h 1308"/>
                    <a:gd name="T46" fmla="*/ 843 w 1090"/>
                    <a:gd name="T47" fmla="*/ 1244 h 1308"/>
                    <a:gd name="T48" fmla="*/ 805 w 1090"/>
                    <a:gd name="T49" fmla="*/ 1225 h 1308"/>
                    <a:gd name="T50" fmla="*/ 764 w 1090"/>
                    <a:gd name="T51" fmla="*/ 1171 h 1308"/>
                    <a:gd name="T52" fmla="*/ 762 w 1090"/>
                    <a:gd name="T53" fmla="*/ 1117 h 1308"/>
                    <a:gd name="T54" fmla="*/ 762 w 1090"/>
                    <a:gd name="T55" fmla="*/ 1032 h 1308"/>
                    <a:gd name="T56" fmla="*/ 740 w 1090"/>
                    <a:gd name="T57" fmla="*/ 950 h 1308"/>
                    <a:gd name="T58" fmla="*/ 744 w 1090"/>
                    <a:gd name="T59" fmla="*/ 889 h 1308"/>
                    <a:gd name="T60" fmla="*/ 885 w 1090"/>
                    <a:gd name="T61" fmla="*/ 664 h 1308"/>
                    <a:gd name="T62" fmla="*/ 1090 w 1090"/>
                    <a:gd name="T63" fmla="*/ 380 h 1308"/>
                    <a:gd name="T64" fmla="*/ 1030 w 1090"/>
                    <a:gd name="T65" fmla="*/ 334 h 1308"/>
                    <a:gd name="T66" fmla="*/ 992 w 1090"/>
                    <a:gd name="T67" fmla="*/ 322 h 1308"/>
                    <a:gd name="T68" fmla="*/ 943 w 1090"/>
                    <a:gd name="T69" fmla="*/ 324 h 1308"/>
                    <a:gd name="T70" fmla="*/ 923 w 1090"/>
                    <a:gd name="T71" fmla="*/ 336 h 1308"/>
                    <a:gd name="T72" fmla="*/ 883 w 1090"/>
                    <a:gd name="T73" fmla="*/ 372 h 1308"/>
                    <a:gd name="T74" fmla="*/ 837 w 1090"/>
                    <a:gd name="T75" fmla="*/ 380 h 1308"/>
                    <a:gd name="T76" fmla="*/ 690 w 1090"/>
                    <a:gd name="T77" fmla="*/ 362 h 1308"/>
                    <a:gd name="T78" fmla="*/ 571 w 1090"/>
                    <a:gd name="T79" fmla="*/ 338 h 1308"/>
                    <a:gd name="T80" fmla="*/ 539 w 1090"/>
                    <a:gd name="T81" fmla="*/ 304 h 1308"/>
                    <a:gd name="T82" fmla="*/ 551 w 1090"/>
                    <a:gd name="T83" fmla="*/ 248 h 1308"/>
                    <a:gd name="T84" fmla="*/ 573 w 1090"/>
                    <a:gd name="T85" fmla="*/ 221 h 1308"/>
                    <a:gd name="T86" fmla="*/ 624 w 1090"/>
                    <a:gd name="T87" fmla="*/ 173 h 1308"/>
                    <a:gd name="T88" fmla="*/ 551 w 1090"/>
                    <a:gd name="T89" fmla="*/ 137 h 1308"/>
                    <a:gd name="T90" fmla="*/ 487 w 1090"/>
                    <a:gd name="T91" fmla="*/ 117 h 1308"/>
                    <a:gd name="T92" fmla="*/ 461 w 1090"/>
                    <a:gd name="T93" fmla="*/ 58 h 1308"/>
                    <a:gd name="T94" fmla="*/ 446 w 1090"/>
                    <a:gd name="T95" fmla="*/ 10 h 1308"/>
                    <a:gd name="T96" fmla="*/ 428 w 1090"/>
                    <a:gd name="T97" fmla="*/ 0 h 1308"/>
                    <a:gd name="T98" fmla="*/ 354 w 1090"/>
                    <a:gd name="T99" fmla="*/ 22 h 1308"/>
                    <a:gd name="T100" fmla="*/ 318 w 1090"/>
                    <a:gd name="T101" fmla="*/ 65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308">
                      <a:moveTo>
                        <a:pt x="296" y="95"/>
                      </a:moveTo>
                      <a:lnTo>
                        <a:pt x="296" y="95"/>
                      </a:lnTo>
                      <a:lnTo>
                        <a:pt x="273" y="123"/>
                      </a:lnTo>
                      <a:lnTo>
                        <a:pt x="249" y="151"/>
                      </a:lnTo>
                      <a:lnTo>
                        <a:pt x="249" y="151"/>
                      </a:lnTo>
                      <a:lnTo>
                        <a:pt x="217" y="191"/>
                      </a:lnTo>
                      <a:lnTo>
                        <a:pt x="181" y="228"/>
                      </a:lnTo>
                      <a:lnTo>
                        <a:pt x="161" y="248"/>
                      </a:lnTo>
                      <a:lnTo>
                        <a:pt x="141" y="264"/>
                      </a:lnTo>
                      <a:lnTo>
                        <a:pt x="120" y="280"/>
                      </a:lnTo>
                      <a:lnTo>
                        <a:pt x="96" y="296"/>
                      </a:lnTo>
                      <a:lnTo>
                        <a:pt x="96" y="296"/>
                      </a:lnTo>
                      <a:lnTo>
                        <a:pt x="84" y="304"/>
                      </a:lnTo>
                      <a:lnTo>
                        <a:pt x="74" y="314"/>
                      </a:lnTo>
                      <a:lnTo>
                        <a:pt x="50" y="338"/>
                      </a:lnTo>
                      <a:lnTo>
                        <a:pt x="50" y="338"/>
                      </a:lnTo>
                      <a:lnTo>
                        <a:pt x="36" y="356"/>
                      </a:lnTo>
                      <a:lnTo>
                        <a:pt x="18" y="374"/>
                      </a:lnTo>
                      <a:lnTo>
                        <a:pt x="18" y="374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0" y="388"/>
                      </a:lnTo>
                      <a:lnTo>
                        <a:pt x="0" y="388"/>
                      </a:lnTo>
                      <a:lnTo>
                        <a:pt x="8" y="405"/>
                      </a:lnTo>
                      <a:lnTo>
                        <a:pt x="14" y="429"/>
                      </a:lnTo>
                      <a:lnTo>
                        <a:pt x="14" y="429"/>
                      </a:lnTo>
                      <a:lnTo>
                        <a:pt x="18" y="465"/>
                      </a:lnTo>
                      <a:lnTo>
                        <a:pt x="22" y="501"/>
                      </a:lnTo>
                      <a:lnTo>
                        <a:pt x="22" y="501"/>
                      </a:lnTo>
                      <a:lnTo>
                        <a:pt x="28" y="557"/>
                      </a:lnTo>
                      <a:lnTo>
                        <a:pt x="28" y="557"/>
                      </a:lnTo>
                      <a:lnTo>
                        <a:pt x="34" y="586"/>
                      </a:lnTo>
                      <a:lnTo>
                        <a:pt x="34" y="586"/>
                      </a:lnTo>
                      <a:lnTo>
                        <a:pt x="40" y="618"/>
                      </a:lnTo>
                      <a:lnTo>
                        <a:pt x="42" y="636"/>
                      </a:lnTo>
                      <a:lnTo>
                        <a:pt x="42" y="654"/>
                      </a:lnTo>
                      <a:lnTo>
                        <a:pt x="42" y="654"/>
                      </a:lnTo>
                      <a:lnTo>
                        <a:pt x="42" y="662"/>
                      </a:lnTo>
                      <a:lnTo>
                        <a:pt x="42" y="662"/>
                      </a:lnTo>
                      <a:lnTo>
                        <a:pt x="44" y="670"/>
                      </a:lnTo>
                      <a:lnTo>
                        <a:pt x="42" y="678"/>
                      </a:lnTo>
                      <a:lnTo>
                        <a:pt x="42" y="678"/>
                      </a:lnTo>
                      <a:lnTo>
                        <a:pt x="44" y="700"/>
                      </a:lnTo>
                      <a:lnTo>
                        <a:pt x="48" y="722"/>
                      </a:lnTo>
                      <a:lnTo>
                        <a:pt x="54" y="741"/>
                      </a:lnTo>
                      <a:lnTo>
                        <a:pt x="60" y="763"/>
                      </a:lnTo>
                      <a:lnTo>
                        <a:pt x="76" y="805"/>
                      </a:lnTo>
                      <a:lnTo>
                        <a:pt x="96" y="847"/>
                      </a:lnTo>
                      <a:lnTo>
                        <a:pt x="96" y="847"/>
                      </a:lnTo>
                      <a:lnTo>
                        <a:pt x="112" y="885"/>
                      </a:lnTo>
                      <a:lnTo>
                        <a:pt x="127" y="924"/>
                      </a:lnTo>
                      <a:lnTo>
                        <a:pt x="141" y="966"/>
                      </a:lnTo>
                      <a:lnTo>
                        <a:pt x="147" y="986"/>
                      </a:lnTo>
                      <a:lnTo>
                        <a:pt x="151" y="1008"/>
                      </a:lnTo>
                      <a:lnTo>
                        <a:pt x="151" y="1008"/>
                      </a:lnTo>
                      <a:lnTo>
                        <a:pt x="151" y="1020"/>
                      </a:lnTo>
                      <a:lnTo>
                        <a:pt x="151" y="1020"/>
                      </a:lnTo>
                      <a:lnTo>
                        <a:pt x="157" y="1024"/>
                      </a:lnTo>
                      <a:lnTo>
                        <a:pt x="165" y="1028"/>
                      </a:lnTo>
                      <a:lnTo>
                        <a:pt x="187" y="1034"/>
                      </a:lnTo>
                      <a:lnTo>
                        <a:pt x="213" y="1036"/>
                      </a:lnTo>
                      <a:lnTo>
                        <a:pt x="251" y="1038"/>
                      </a:lnTo>
                      <a:lnTo>
                        <a:pt x="251" y="1038"/>
                      </a:lnTo>
                      <a:lnTo>
                        <a:pt x="283" y="1042"/>
                      </a:lnTo>
                      <a:lnTo>
                        <a:pt x="314" y="1048"/>
                      </a:lnTo>
                      <a:lnTo>
                        <a:pt x="346" y="1056"/>
                      </a:lnTo>
                      <a:lnTo>
                        <a:pt x="376" y="1067"/>
                      </a:lnTo>
                      <a:lnTo>
                        <a:pt x="402" y="1083"/>
                      </a:lnTo>
                      <a:lnTo>
                        <a:pt x="428" y="1103"/>
                      </a:lnTo>
                      <a:lnTo>
                        <a:pt x="440" y="1115"/>
                      </a:lnTo>
                      <a:lnTo>
                        <a:pt x="452" y="1127"/>
                      </a:lnTo>
                      <a:lnTo>
                        <a:pt x="461" y="1141"/>
                      </a:lnTo>
                      <a:lnTo>
                        <a:pt x="471" y="1157"/>
                      </a:lnTo>
                      <a:lnTo>
                        <a:pt x="471" y="1157"/>
                      </a:lnTo>
                      <a:lnTo>
                        <a:pt x="479" y="1167"/>
                      </a:lnTo>
                      <a:lnTo>
                        <a:pt x="487" y="1177"/>
                      </a:lnTo>
                      <a:lnTo>
                        <a:pt x="497" y="1185"/>
                      </a:lnTo>
                      <a:lnTo>
                        <a:pt x="509" y="1191"/>
                      </a:lnTo>
                      <a:lnTo>
                        <a:pt x="509" y="1191"/>
                      </a:lnTo>
                      <a:lnTo>
                        <a:pt x="654" y="1250"/>
                      </a:lnTo>
                      <a:lnTo>
                        <a:pt x="801" y="1306"/>
                      </a:lnTo>
                      <a:lnTo>
                        <a:pt x="801" y="1306"/>
                      </a:lnTo>
                      <a:lnTo>
                        <a:pt x="807" y="1306"/>
                      </a:lnTo>
                      <a:lnTo>
                        <a:pt x="813" y="1308"/>
                      </a:lnTo>
                      <a:lnTo>
                        <a:pt x="813" y="1308"/>
                      </a:lnTo>
                      <a:lnTo>
                        <a:pt x="825" y="1306"/>
                      </a:lnTo>
                      <a:lnTo>
                        <a:pt x="837" y="1304"/>
                      </a:lnTo>
                      <a:lnTo>
                        <a:pt x="845" y="1300"/>
                      </a:lnTo>
                      <a:lnTo>
                        <a:pt x="849" y="1296"/>
                      </a:lnTo>
                      <a:lnTo>
                        <a:pt x="849" y="1296"/>
                      </a:lnTo>
                      <a:lnTo>
                        <a:pt x="853" y="1286"/>
                      </a:lnTo>
                      <a:lnTo>
                        <a:pt x="853" y="1278"/>
                      </a:lnTo>
                      <a:lnTo>
                        <a:pt x="855" y="1268"/>
                      </a:lnTo>
                      <a:lnTo>
                        <a:pt x="853" y="1260"/>
                      </a:lnTo>
                      <a:lnTo>
                        <a:pt x="849" y="1252"/>
                      </a:lnTo>
                      <a:lnTo>
                        <a:pt x="843" y="1244"/>
                      </a:lnTo>
                      <a:lnTo>
                        <a:pt x="835" y="1238"/>
                      </a:lnTo>
                      <a:lnTo>
                        <a:pt x="823" y="1234"/>
                      </a:lnTo>
                      <a:lnTo>
                        <a:pt x="823" y="1234"/>
                      </a:lnTo>
                      <a:lnTo>
                        <a:pt x="805" y="1225"/>
                      </a:lnTo>
                      <a:lnTo>
                        <a:pt x="789" y="1215"/>
                      </a:lnTo>
                      <a:lnTo>
                        <a:pt x="780" y="1201"/>
                      </a:lnTo>
                      <a:lnTo>
                        <a:pt x="770" y="1187"/>
                      </a:lnTo>
                      <a:lnTo>
                        <a:pt x="764" y="1171"/>
                      </a:lnTo>
                      <a:lnTo>
                        <a:pt x="762" y="1153"/>
                      </a:lnTo>
                      <a:lnTo>
                        <a:pt x="760" y="1135"/>
                      </a:lnTo>
                      <a:lnTo>
                        <a:pt x="762" y="1117"/>
                      </a:lnTo>
                      <a:lnTo>
                        <a:pt x="762" y="1117"/>
                      </a:lnTo>
                      <a:lnTo>
                        <a:pt x="764" y="1095"/>
                      </a:lnTo>
                      <a:lnTo>
                        <a:pt x="764" y="1073"/>
                      </a:lnTo>
                      <a:lnTo>
                        <a:pt x="764" y="1054"/>
                      </a:lnTo>
                      <a:lnTo>
                        <a:pt x="762" y="1032"/>
                      </a:lnTo>
                      <a:lnTo>
                        <a:pt x="758" y="1012"/>
                      </a:lnTo>
                      <a:lnTo>
                        <a:pt x="754" y="990"/>
                      </a:lnTo>
                      <a:lnTo>
                        <a:pt x="740" y="950"/>
                      </a:lnTo>
                      <a:lnTo>
                        <a:pt x="740" y="950"/>
                      </a:lnTo>
                      <a:lnTo>
                        <a:pt x="736" y="934"/>
                      </a:lnTo>
                      <a:lnTo>
                        <a:pt x="736" y="918"/>
                      </a:lnTo>
                      <a:lnTo>
                        <a:pt x="740" y="902"/>
                      </a:lnTo>
                      <a:lnTo>
                        <a:pt x="744" y="889"/>
                      </a:lnTo>
                      <a:lnTo>
                        <a:pt x="744" y="889"/>
                      </a:lnTo>
                      <a:lnTo>
                        <a:pt x="813" y="775"/>
                      </a:lnTo>
                      <a:lnTo>
                        <a:pt x="849" y="720"/>
                      </a:lnTo>
                      <a:lnTo>
                        <a:pt x="885" y="664"/>
                      </a:lnTo>
                      <a:lnTo>
                        <a:pt x="885" y="664"/>
                      </a:lnTo>
                      <a:lnTo>
                        <a:pt x="935" y="592"/>
                      </a:lnTo>
                      <a:lnTo>
                        <a:pt x="984" y="523"/>
                      </a:lnTo>
                      <a:lnTo>
                        <a:pt x="1090" y="380"/>
                      </a:lnTo>
                      <a:lnTo>
                        <a:pt x="1090" y="380"/>
                      </a:lnTo>
                      <a:lnTo>
                        <a:pt x="1070" y="364"/>
                      </a:lnTo>
                      <a:lnTo>
                        <a:pt x="1050" y="348"/>
                      </a:lnTo>
                      <a:lnTo>
                        <a:pt x="1030" y="334"/>
                      </a:lnTo>
                      <a:lnTo>
                        <a:pt x="1020" y="330"/>
                      </a:lnTo>
                      <a:lnTo>
                        <a:pt x="1008" y="326"/>
                      </a:lnTo>
                      <a:lnTo>
                        <a:pt x="1008" y="326"/>
                      </a:lnTo>
                      <a:lnTo>
                        <a:pt x="992" y="322"/>
                      </a:lnTo>
                      <a:lnTo>
                        <a:pt x="972" y="320"/>
                      </a:lnTo>
                      <a:lnTo>
                        <a:pt x="972" y="320"/>
                      </a:lnTo>
                      <a:lnTo>
                        <a:pt x="956" y="322"/>
                      </a:lnTo>
                      <a:lnTo>
                        <a:pt x="943" y="324"/>
                      </a:lnTo>
                      <a:lnTo>
                        <a:pt x="931" y="330"/>
                      </a:lnTo>
                      <a:lnTo>
                        <a:pt x="927" y="332"/>
                      </a:lnTo>
                      <a:lnTo>
                        <a:pt x="923" y="336"/>
                      </a:lnTo>
                      <a:lnTo>
                        <a:pt x="923" y="336"/>
                      </a:lnTo>
                      <a:lnTo>
                        <a:pt x="913" y="348"/>
                      </a:lnTo>
                      <a:lnTo>
                        <a:pt x="903" y="358"/>
                      </a:lnTo>
                      <a:lnTo>
                        <a:pt x="893" y="366"/>
                      </a:lnTo>
                      <a:lnTo>
                        <a:pt x="883" y="372"/>
                      </a:lnTo>
                      <a:lnTo>
                        <a:pt x="871" y="376"/>
                      </a:lnTo>
                      <a:lnTo>
                        <a:pt x="861" y="378"/>
                      </a:lnTo>
                      <a:lnTo>
                        <a:pt x="837" y="380"/>
                      </a:lnTo>
                      <a:lnTo>
                        <a:pt x="837" y="380"/>
                      </a:lnTo>
                      <a:lnTo>
                        <a:pt x="817" y="380"/>
                      </a:lnTo>
                      <a:lnTo>
                        <a:pt x="795" y="376"/>
                      </a:lnTo>
                      <a:lnTo>
                        <a:pt x="795" y="376"/>
                      </a:lnTo>
                      <a:lnTo>
                        <a:pt x="690" y="362"/>
                      </a:lnTo>
                      <a:lnTo>
                        <a:pt x="638" y="354"/>
                      </a:lnTo>
                      <a:lnTo>
                        <a:pt x="585" y="344"/>
                      </a:lnTo>
                      <a:lnTo>
                        <a:pt x="585" y="344"/>
                      </a:lnTo>
                      <a:lnTo>
                        <a:pt x="571" y="338"/>
                      </a:lnTo>
                      <a:lnTo>
                        <a:pt x="555" y="328"/>
                      </a:lnTo>
                      <a:lnTo>
                        <a:pt x="545" y="316"/>
                      </a:lnTo>
                      <a:lnTo>
                        <a:pt x="541" y="310"/>
                      </a:lnTo>
                      <a:lnTo>
                        <a:pt x="539" y="304"/>
                      </a:lnTo>
                      <a:lnTo>
                        <a:pt x="539" y="304"/>
                      </a:lnTo>
                      <a:lnTo>
                        <a:pt x="539" y="286"/>
                      </a:lnTo>
                      <a:lnTo>
                        <a:pt x="543" y="266"/>
                      </a:lnTo>
                      <a:lnTo>
                        <a:pt x="551" y="248"/>
                      </a:lnTo>
                      <a:lnTo>
                        <a:pt x="561" y="232"/>
                      </a:lnTo>
                      <a:lnTo>
                        <a:pt x="561" y="232"/>
                      </a:lnTo>
                      <a:lnTo>
                        <a:pt x="567" y="227"/>
                      </a:lnTo>
                      <a:lnTo>
                        <a:pt x="573" y="221"/>
                      </a:lnTo>
                      <a:lnTo>
                        <a:pt x="589" y="209"/>
                      </a:lnTo>
                      <a:lnTo>
                        <a:pt x="623" y="191"/>
                      </a:lnTo>
                      <a:lnTo>
                        <a:pt x="623" y="191"/>
                      </a:lnTo>
                      <a:lnTo>
                        <a:pt x="624" y="173"/>
                      </a:lnTo>
                      <a:lnTo>
                        <a:pt x="624" y="173"/>
                      </a:lnTo>
                      <a:lnTo>
                        <a:pt x="587" y="153"/>
                      </a:lnTo>
                      <a:lnTo>
                        <a:pt x="569" y="143"/>
                      </a:lnTo>
                      <a:lnTo>
                        <a:pt x="551" y="137"/>
                      </a:lnTo>
                      <a:lnTo>
                        <a:pt x="551" y="137"/>
                      </a:lnTo>
                      <a:lnTo>
                        <a:pt x="523" y="129"/>
                      </a:lnTo>
                      <a:lnTo>
                        <a:pt x="503" y="123"/>
                      </a:lnTo>
                      <a:lnTo>
                        <a:pt x="487" y="117"/>
                      </a:lnTo>
                      <a:lnTo>
                        <a:pt x="477" y="107"/>
                      </a:lnTo>
                      <a:lnTo>
                        <a:pt x="471" y="95"/>
                      </a:lnTo>
                      <a:lnTo>
                        <a:pt x="465" y="79"/>
                      </a:lnTo>
                      <a:lnTo>
                        <a:pt x="461" y="58"/>
                      </a:lnTo>
                      <a:lnTo>
                        <a:pt x="457" y="30"/>
                      </a:lnTo>
                      <a:lnTo>
                        <a:pt x="457" y="30"/>
                      </a:lnTo>
                      <a:lnTo>
                        <a:pt x="454" y="20"/>
                      </a:lnTo>
                      <a:lnTo>
                        <a:pt x="446" y="10"/>
                      </a:lnTo>
                      <a:lnTo>
                        <a:pt x="436" y="4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04" y="8"/>
                      </a:lnTo>
                      <a:lnTo>
                        <a:pt x="378" y="16"/>
                      </a:lnTo>
                      <a:lnTo>
                        <a:pt x="354" y="22"/>
                      </a:lnTo>
                      <a:lnTo>
                        <a:pt x="330" y="32"/>
                      </a:lnTo>
                      <a:lnTo>
                        <a:pt x="330" y="32"/>
                      </a:lnTo>
                      <a:lnTo>
                        <a:pt x="326" y="50"/>
                      </a:lnTo>
                      <a:lnTo>
                        <a:pt x="318" y="65"/>
                      </a:lnTo>
                      <a:lnTo>
                        <a:pt x="308" y="79"/>
                      </a:lnTo>
                      <a:lnTo>
                        <a:pt x="296" y="95"/>
                      </a:lnTo>
                      <a:lnTo>
                        <a:pt x="296" y="9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6" name="Freeform 16">
                  <a:extLst>
                    <a:ext uri="{FF2B5EF4-FFF2-40B4-BE49-F238E27FC236}">
                      <a16:creationId xmlns:a16="http://schemas.microsoft.com/office/drawing/2014/main" id="{5670354C-2922-016B-10B0-AE1AF2E2D2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2200" y="5203825"/>
                  <a:ext cx="1749425" cy="1533525"/>
                </a:xfrm>
                <a:custGeom>
                  <a:avLst/>
                  <a:gdLst>
                    <a:gd name="T0" fmla="*/ 698 w 1102"/>
                    <a:gd name="T1" fmla="*/ 217 h 966"/>
                    <a:gd name="T2" fmla="*/ 636 w 1102"/>
                    <a:gd name="T3" fmla="*/ 225 h 966"/>
                    <a:gd name="T4" fmla="*/ 583 w 1102"/>
                    <a:gd name="T5" fmla="*/ 203 h 966"/>
                    <a:gd name="T6" fmla="*/ 547 w 1102"/>
                    <a:gd name="T7" fmla="*/ 151 h 966"/>
                    <a:gd name="T8" fmla="*/ 523 w 1102"/>
                    <a:gd name="T9" fmla="*/ 42 h 966"/>
                    <a:gd name="T10" fmla="*/ 517 w 1102"/>
                    <a:gd name="T11" fmla="*/ 4 h 966"/>
                    <a:gd name="T12" fmla="*/ 479 w 1102"/>
                    <a:gd name="T13" fmla="*/ 0 h 966"/>
                    <a:gd name="T14" fmla="*/ 394 w 1102"/>
                    <a:gd name="T15" fmla="*/ 4 h 966"/>
                    <a:gd name="T16" fmla="*/ 358 w 1102"/>
                    <a:gd name="T17" fmla="*/ 0 h 966"/>
                    <a:gd name="T18" fmla="*/ 350 w 1102"/>
                    <a:gd name="T19" fmla="*/ 12 h 966"/>
                    <a:gd name="T20" fmla="*/ 302 w 1102"/>
                    <a:gd name="T21" fmla="*/ 56 h 966"/>
                    <a:gd name="T22" fmla="*/ 225 w 1102"/>
                    <a:gd name="T23" fmla="*/ 72 h 966"/>
                    <a:gd name="T24" fmla="*/ 213 w 1102"/>
                    <a:gd name="T25" fmla="*/ 72 h 966"/>
                    <a:gd name="T26" fmla="*/ 153 w 1102"/>
                    <a:gd name="T27" fmla="*/ 96 h 966"/>
                    <a:gd name="T28" fmla="*/ 135 w 1102"/>
                    <a:gd name="T29" fmla="*/ 128 h 966"/>
                    <a:gd name="T30" fmla="*/ 131 w 1102"/>
                    <a:gd name="T31" fmla="*/ 175 h 966"/>
                    <a:gd name="T32" fmla="*/ 98 w 1102"/>
                    <a:gd name="T33" fmla="*/ 247 h 966"/>
                    <a:gd name="T34" fmla="*/ 52 w 1102"/>
                    <a:gd name="T35" fmla="*/ 298 h 966"/>
                    <a:gd name="T36" fmla="*/ 0 w 1102"/>
                    <a:gd name="T37" fmla="*/ 358 h 966"/>
                    <a:gd name="T38" fmla="*/ 20 w 1102"/>
                    <a:gd name="T39" fmla="*/ 372 h 966"/>
                    <a:gd name="T40" fmla="*/ 58 w 1102"/>
                    <a:gd name="T41" fmla="*/ 436 h 966"/>
                    <a:gd name="T42" fmla="*/ 66 w 1102"/>
                    <a:gd name="T43" fmla="*/ 489 h 966"/>
                    <a:gd name="T44" fmla="*/ 88 w 1102"/>
                    <a:gd name="T45" fmla="*/ 507 h 966"/>
                    <a:gd name="T46" fmla="*/ 139 w 1102"/>
                    <a:gd name="T47" fmla="*/ 549 h 966"/>
                    <a:gd name="T48" fmla="*/ 167 w 1102"/>
                    <a:gd name="T49" fmla="*/ 589 h 966"/>
                    <a:gd name="T50" fmla="*/ 181 w 1102"/>
                    <a:gd name="T51" fmla="*/ 642 h 966"/>
                    <a:gd name="T52" fmla="*/ 207 w 1102"/>
                    <a:gd name="T53" fmla="*/ 716 h 966"/>
                    <a:gd name="T54" fmla="*/ 271 w 1102"/>
                    <a:gd name="T55" fmla="*/ 790 h 966"/>
                    <a:gd name="T56" fmla="*/ 348 w 1102"/>
                    <a:gd name="T57" fmla="*/ 811 h 966"/>
                    <a:gd name="T58" fmla="*/ 366 w 1102"/>
                    <a:gd name="T59" fmla="*/ 933 h 966"/>
                    <a:gd name="T60" fmla="*/ 400 w 1102"/>
                    <a:gd name="T61" fmla="*/ 929 h 966"/>
                    <a:gd name="T62" fmla="*/ 453 w 1102"/>
                    <a:gd name="T63" fmla="*/ 966 h 966"/>
                    <a:gd name="T64" fmla="*/ 475 w 1102"/>
                    <a:gd name="T65" fmla="*/ 937 h 966"/>
                    <a:gd name="T66" fmla="*/ 563 w 1102"/>
                    <a:gd name="T67" fmla="*/ 833 h 966"/>
                    <a:gd name="T68" fmla="*/ 620 w 1102"/>
                    <a:gd name="T69" fmla="*/ 805 h 966"/>
                    <a:gd name="T70" fmla="*/ 688 w 1102"/>
                    <a:gd name="T71" fmla="*/ 795 h 966"/>
                    <a:gd name="T72" fmla="*/ 726 w 1102"/>
                    <a:gd name="T73" fmla="*/ 797 h 966"/>
                    <a:gd name="T74" fmla="*/ 752 w 1102"/>
                    <a:gd name="T75" fmla="*/ 797 h 966"/>
                    <a:gd name="T76" fmla="*/ 807 w 1102"/>
                    <a:gd name="T77" fmla="*/ 817 h 966"/>
                    <a:gd name="T78" fmla="*/ 845 w 1102"/>
                    <a:gd name="T79" fmla="*/ 843 h 966"/>
                    <a:gd name="T80" fmla="*/ 881 w 1102"/>
                    <a:gd name="T81" fmla="*/ 847 h 966"/>
                    <a:gd name="T82" fmla="*/ 915 w 1102"/>
                    <a:gd name="T83" fmla="*/ 829 h 966"/>
                    <a:gd name="T84" fmla="*/ 933 w 1102"/>
                    <a:gd name="T85" fmla="*/ 799 h 966"/>
                    <a:gd name="T86" fmla="*/ 1098 w 1102"/>
                    <a:gd name="T87" fmla="*/ 760 h 966"/>
                    <a:gd name="T88" fmla="*/ 1092 w 1102"/>
                    <a:gd name="T89" fmla="*/ 702 h 966"/>
                    <a:gd name="T90" fmla="*/ 1020 w 1102"/>
                    <a:gd name="T91" fmla="*/ 525 h 966"/>
                    <a:gd name="T92" fmla="*/ 996 w 1102"/>
                    <a:gd name="T93" fmla="*/ 434 h 966"/>
                    <a:gd name="T94" fmla="*/ 992 w 1102"/>
                    <a:gd name="T95" fmla="*/ 362 h 966"/>
                    <a:gd name="T96" fmla="*/ 978 w 1102"/>
                    <a:gd name="T97" fmla="*/ 296 h 966"/>
                    <a:gd name="T98" fmla="*/ 962 w 1102"/>
                    <a:gd name="T99" fmla="*/ 151 h 966"/>
                    <a:gd name="T100" fmla="*/ 791 w 1102"/>
                    <a:gd name="T101" fmla="*/ 189 h 9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02" h="966">
                      <a:moveTo>
                        <a:pt x="791" y="189"/>
                      </a:moveTo>
                      <a:lnTo>
                        <a:pt x="791" y="189"/>
                      </a:lnTo>
                      <a:lnTo>
                        <a:pt x="698" y="217"/>
                      </a:lnTo>
                      <a:lnTo>
                        <a:pt x="698" y="217"/>
                      </a:lnTo>
                      <a:lnTo>
                        <a:pt x="672" y="225"/>
                      </a:lnTo>
                      <a:lnTo>
                        <a:pt x="650" y="227"/>
                      </a:lnTo>
                      <a:lnTo>
                        <a:pt x="650" y="227"/>
                      </a:lnTo>
                      <a:lnTo>
                        <a:pt x="636" y="225"/>
                      </a:lnTo>
                      <a:lnTo>
                        <a:pt x="622" y="223"/>
                      </a:lnTo>
                      <a:lnTo>
                        <a:pt x="611" y="219"/>
                      </a:lnTo>
                      <a:lnTo>
                        <a:pt x="597" y="211"/>
                      </a:lnTo>
                      <a:lnTo>
                        <a:pt x="583" y="203"/>
                      </a:lnTo>
                      <a:lnTo>
                        <a:pt x="569" y="189"/>
                      </a:lnTo>
                      <a:lnTo>
                        <a:pt x="559" y="173"/>
                      </a:lnTo>
                      <a:lnTo>
                        <a:pt x="547" y="151"/>
                      </a:lnTo>
                      <a:lnTo>
                        <a:pt x="547" y="151"/>
                      </a:lnTo>
                      <a:lnTo>
                        <a:pt x="537" y="124"/>
                      </a:lnTo>
                      <a:lnTo>
                        <a:pt x="531" y="96"/>
                      </a:lnTo>
                      <a:lnTo>
                        <a:pt x="527" y="68"/>
                      </a:lnTo>
                      <a:lnTo>
                        <a:pt x="523" y="42"/>
                      </a:lnTo>
                      <a:lnTo>
                        <a:pt x="523" y="42"/>
                      </a:lnTo>
                      <a:lnTo>
                        <a:pt x="519" y="14"/>
                      </a:lnTo>
                      <a:lnTo>
                        <a:pt x="517" y="4"/>
                      </a:lnTo>
                      <a:lnTo>
                        <a:pt x="517" y="4"/>
                      </a:lnTo>
                      <a:lnTo>
                        <a:pt x="507" y="2"/>
                      </a:lnTo>
                      <a:lnTo>
                        <a:pt x="483" y="0"/>
                      </a:lnTo>
                      <a:lnTo>
                        <a:pt x="479" y="0"/>
                      </a:lnTo>
                      <a:lnTo>
                        <a:pt x="479" y="0"/>
                      </a:lnTo>
                      <a:lnTo>
                        <a:pt x="440" y="2"/>
                      </a:lnTo>
                      <a:lnTo>
                        <a:pt x="440" y="2"/>
                      </a:lnTo>
                      <a:lnTo>
                        <a:pt x="394" y="4"/>
                      </a:lnTo>
                      <a:lnTo>
                        <a:pt x="394" y="4"/>
                      </a:lnTo>
                      <a:lnTo>
                        <a:pt x="382" y="2"/>
                      </a:lnTo>
                      <a:lnTo>
                        <a:pt x="382" y="2"/>
                      </a:lnTo>
                      <a:lnTo>
                        <a:pt x="358" y="0"/>
                      </a:lnTo>
                      <a:lnTo>
                        <a:pt x="358" y="0"/>
                      </a:lnTo>
                      <a:lnTo>
                        <a:pt x="354" y="2"/>
                      </a:lnTo>
                      <a:lnTo>
                        <a:pt x="354" y="2"/>
                      </a:lnTo>
                      <a:lnTo>
                        <a:pt x="350" y="12"/>
                      </a:lnTo>
                      <a:lnTo>
                        <a:pt x="350" y="12"/>
                      </a:lnTo>
                      <a:lnTo>
                        <a:pt x="342" y="22"/>
                      </a:lnTo>
                      <a:lnTo>
                        <a:pt x="336" y="32"/>
                      </a:lnTo>
                      <a:lnTo>
                        <a:pt x="318" y="46"/>
                      </a:lnTo>
                      <a:lnTo>
                        <a:pt x="302" y="56"/>
                      </a:lnTo>
                      <a:lnTo>
                        <a:pt x="285" y="64"/>
                      </a:lnTo>
                      <a:lnTo>
                        <a:pt x="267" y="68"/>
                      </a:lnTo>
                      <a:lnTo>
                        <a:pt x="251" y="70"/>
                      </a:lnTo>
                      <a:lnTo>
                        <a:pt x="225" y="72"/>
                      </a:lnTo>
                      <a:lnTo>
                        <a:pt x="225" y="72"/>
                      </a:lnTo>
                      <a:lnTo>
                        <a:pt x="215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153" y="96"/>
                      </a:lnTo>
                      <a:lnTo>
                        <a:pt x="153" y="96"/>
                      </a:lnTo>
                      <a:lnTo>
                        <a:pt x="153" y="98"/>
                      </a:lnTo>
                      <a:lnTo>
                        <a:pt x="153" y="98"/>
                      </a:lnTo>
                      <a:lnTo>
                        <a:pt x="141" y="112"/>
                      </a:lnTo>
                      <a:lnTo>
                        <a:pt x="135" y="128"/>
                      </a:lnTo>
                      <a:lnTo>
                        <a:pt x="131" y="145"/>
                      </a:lnTo>
                      <a:lnTo>
                        <a:pt x="131" y="165"/>
                      </a:lnTo>
                      <a:lnTo>
                        <a:pt x="131" y="165"/>
                      </a:lnTo>
                      <a:lnTo>
                        <a:pt x="131" y="175"/>
                      </a:lnTo>
                      <a:lnTo>
                        <a:pt x="131" y="185"/>
                      </a:lnTo>
                      <a:lnTo>
                        <a:pt x="125" y="203"/>
                      </a:lnTo>
                      <a:lnTo>
                        <a:pt x="116" y="225"/>
                      </a:lnTo>
                      <a:lnTo>
                        <a:pt x="98" y="247"/>
                      </a:lnTo>
                      <a:lnTo>
                        <a:pt x="98" y="247"/>
                      </a:lnTo>
                      <a:lnTo>
                        <a:pt x="76" y="273"/>
                      </a:lnTo>
                      <a:lnTo>
                        <a:pt x="52" y="298"/>
                      </a:lnTo>
                      <a:lnTo>
                        <a:pt x="52" y="298"/>
                      </a:lnTo>
                      <a:lnTo>
                        <a:pt x="28" y="324"/>
                      </a:lnTo>
                      <a:lnTo>
                        <a:pt x="4" y="352"/>
                      </a:lnTo>
                      <a:lnTo>
                        <a:pt x="4" y="352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2" y="360"/>
                      </a:lnTo>
                      <a:lnTo>
                        <a:pt x="20" y="372"/>
                      </a:lnTo>
                      <a:lnTo>
                        <a:pt x="34" y="388"/>
                      </a:lnTo>
                      <a:lnTo>
                        <a:pt x="44" y="402"/>
                      </a:lnTo>
                      <a:lnTo>
                        <a:pt x="52" y="418"/>
                      </a:lnTo>
                      <a:lnTo>
                        <a:pt x="58" y="436"/>
                      </a:lnTo>
                      <a:lnTo>
                        <a:pt x="62" y="452"/>
                      </a:lnTo>
                      <a:lnTo>
                        <a:pt x="66" y="483"/>
                      </a:lnTo>
                      <a:lnTo>
                        <a:pt x="66" y="483"/>
                      </a:lnTo>
                      <a:lnTo>
                        <a:pt x="66" y="489"/>
                      </a:lnTo>
                      <a:lnTo>
                        <a:pt x="70" y="493"/>
                      </a:lnTo>
                      <a:lnTo>
                        <a:pt x="76" y="499"/>
                      </a:lnTo>
                      <a:lnTo>
                        <a:pt x="88" y="507"/>
                      </a:lnTo>
                      <a:lnTo>
                        <a:pt x="88" y="507"/>
                      </a:lnTo>
                      <a:lnTo>
                        <a:pt x="112" y="523"/>
                      </a:lnTo>
                      <a:lnTo>
                        <a:pt x="133" y="543"/>
                      </a:lnTo>
                      <a:lnTo>
                        <a:pt x="133" y="543"/>
                      </a:lnTo>
                      <a:lnTo>
                        <a:pt x="139" y="549"/>
                      </a:lnTo>
                      <a:lnTo>
                        <a:pt x="139" y="549"/>
                      </a:lnTo>
                      <a:lnTo>
                        <a:pt x="153" y="569"/>
                      </a:lnTo>
                      <a:lnTo>
                        <a:pt x="167" y="589"/>
                      </a:lnTo>
                      <a:lnTo>
                        <a:pt x="167" y="589"/>
                      </a:lnTo>
                      <a:lnTo>
                        <a:pt x="173" y="601"/>
                      </a:lnTo>
                      <a:lnTo>
                        <a:pt x="179" y="613"/>
                      </a:lnTo>
                      <a:lnTo>
                        <a:pt x="181" y="627"/>
                      </a:lnTo>
                      <a:lnTo>
                        <a:pt x="181" y="642"/>
                      </a:lnTo>
                      <a:lnTo>
                        <a:pt x="181" y="642"/>
                      </a:lnTo>
                      <a:lnTo>
                        <a:pt x="195" y="688"/>
                      </a:lnTo>
                      <a:lnTo>
                        <a:pt x="195" y="688"/>
                      </a:lnTo>
                      <a:lnTo>
                        <a:pt x="207" y="716"/>
                      </a:lnTo>
                      <a:lnTo>
                        <a:pt x="219" y="740"/>
                      </a:lnTo>
                      <a:lnTo>
                        <a:pt x="235" y="760"/>
                      </a:lnTo>
                      <a:lnTo>
                        <a:pt x="251" y="778"/>
                      </a:lnTo>
                      <a:lnTo>
                        <a:pt x="271" y="790"/>
                      </a:lnTo>
                      <a:lnTo>
                        <a:pt x="292" y="801"/>
                      </a:lnTo>
                      <a:lnTo>
                        <a:pt x="318" y="807"/>
                      </a:lnTo>
                      <a:lnTo>
                        <a:pt x="348" y="811"/>
                      </a:lnTo>
                      <a:lnTo>
                        <a:pt x="348" y="811"/>
                      </a:lnTo>
                      <a:lnTo>
                        <a:pt x="342" y="945"/>
                      </a:lnTo>
                      <a:lnTo>
                        <a:pt x="342" y="945"/>
                      </a:lnTo>
                      <a:lnTo>
                        <a:pt x="354" y="939"/>
                      </a:lnTo>
                      <a:lnTo>
                        <a:pt x="366" y="933"/>
                      </a:lnTo>
                      <a:lnTo>
                        <a:pt x="378" y="929"/>
                      </a:lnTo>
                      <a:lnTo>
                        <a:pt x="390" y="929"/>
                      </a:lnTo>
                      <a:lnTo>
                        <a:pt x="390" y="929"/>
                      </a:lnTo>
                      <a:lnTo>
                        <a:pt x="400" y="929"/>
                      </a:lnTo>
                      <a:lnTo>
                        <a:pt x="408" y="931"/>
                      </a:lnTo>
                      <a:lnTo>
                        <a:pt x="424" y="937"/>
                      </a:lnTo>
                      <a:lnTo>
                        <a:pt x="440" y="949"/>
                      </a:lnTo>
                      <a:lnTo>
                        <a:pt x="453" y="966"/>
                      </a:lnTo>
                      <a:lnTo>
                        <a:pt x="453" y="966"/>
                      </a:lnTo>
                      <a:lnTo>
                        <a:pt x="465" y="949"/>
                      </a:lnTo>
                      <a:lnTo>
                        <a:pt x="475" y="937"/>
                      </a:lnTo>
                      <a:lnTo>
                        <a:pt x="475" y="937"/>
                      </a:lnTo>
                      <a:lnTo>
                        <a:pt x="493" y="905"/>
                      </a:lnTo>
                      <a:lnTo>
                        <a:pt x="515" y="879"/>
                      </a:lnTo>
                      <a:lnTo>
                        <a:pt x="537" y="853"/>
                      </a:lnTo>
                      <a:lnTo>
                        <a:pt x="563" y="833"/>
                      </a:lnTo>
                      <a:lnTo>
                        <a:pt x="577" y="825"/>
                      </a:lnTo>
                      <a:lnTo>
                        <a:pt x="591" y="817"/>
                      </a:lnTo>
                      <a:lnTo>
                        <a:pt x="605" y="811"/>
                      </a:lnTo>
                      <a:lnTo>
                        <a:pt x="620" y="805"/>
                      </a:lnTo>
                      <a:lnTo>
                        <a:pt x="636" y="801"/>
                      </a:lnTo>
                      <a:lnTo>
                        <a:pt x="652" y="797"/>
                      </a:lnTo>
                      <a:lnTo>
                        <a:pt x="670" y="795"/>
                      </a:lnTo>
                      <a:lnTo>
                        <a:pt x="688" y="795"/>
                      </a:lnTo>
                      <a:lnTo>
                        <a:pt x="688" y="795"/>
                      </a:lnTo>
                      <a:lnTo>
                        <a:pt x="706" y="795"/>
                      </a:lnTo>
                      <a:lnTo>
                        <a:pt x="726" y="797"/>
                      </a:lnTo>
                      <a:lnTo>
                        <a:pt x="726" y="797"/>
                      </a:lnTo>
                      <a:lnTo>
                        <a:pt x="732" y="799"/>
                      </a:lnTo>
                      <a:lnTo>
                        <a:pt x="732" y="799"/>
                      </a:lnTo>
                      <a:lnTo>
                        <a:pt x="752" y="797"/>
                      </a:lnTo>
                      <a:lnTo>
                        <a:pt x="752" y="797"/>
                      </a:lnTo>
                      <a:lnTo>
                        <a:pt x="764" y="799"/>
                      </a:lnTo>
                      <a:lnTo>
                        <a:pt x="764" y="799"/>
                      </a:lnTo>
                      <a:lnTo>
                        <a:pt x="793" y="809"/>
                      </a:lnTo>
                      <a:lnTo>
                        <a:pt x="807" y="817"/>
                      </a:lnTo>
                      <a:lnTo>
                        <a:pt x="819" y="825"/>
                      </a:lnTo>
                      <a:lnTo>
                        <a:pt x="819" y="825"/>
                      </a:lnTo>
                      <a:lnTo>
                        <a:pt x="831" y="835"/>
                      </a:lnTo>
                      <a:lnTo>
                        <a:pt x="845" y="843"/>
                      </a:lnTo>
                      <a:lnTo>
                        <a:pt x="859" y="847"/>
                      </a:lnTo>
                      <a:lnTo>
                        <a:pt x="871" y="849"/>
                      </a:lnTo>
                      <a:lnTo>
                        <a:pt x="871" y="849"/>
                      </a:lnTo>
                      <a:lnTo>
                        <a:pt x="881" y="847"/>
                      </a:lnTo>
                      <a:lnTo>
                        <a:pt x="891" y="845"/>
                      </a:lnTo>
                      <a:lnTo>
                        <a:pt x="899" y="841"/>
                      </a:lnTo>
                      <a:lnTo>
                        <a:pt x="909" y="835"/>
                      </a:lnTo>
                      <a:lnTo>
                        <a:pt x="915" y="829"/>
                      </a:lnTo>
                      <a:lnTo>
                        <a:pt x="923" y="819"/>
                      </a:lnTo>
                      <a:lnTo>
                        <a:pt x="927" y="809"/>
                      </a:lnTo>
                      <a:lnTo>
                        <a:pt x="933" y="799"/>
                      </a:lnTo>
                      <a:lnTo>
                        <a:pt x="933" y="799"/>
                      </a:lnTo>
                      <a:lnTo>
                        <a:pt x="945" y="760"/>
                      </a:lnTo>
                      <a:lnTo>
                        <a:pt x="945" y="760"/>
                      </a:lnTo>
                      <a:lnTo>
                        <a:pt x="1098" y="760"/>
                      </a:lnTo>
                      <a:lnTo>
                        <a:pt x="1098" y="760"/>
                      </a:lnTo>
                      <a:lnTo>
                        <a:pt x="1102" y="748"/>
                      </a:lnTo>
                      <a:lnTo>
                        <a:pt x="1102" y="748"/>
                      </a:lnTo>
                      <a:lnTo>
                        <a:pt x="1098" y="726"/>
                      </a:lnTo>
                      <a:lnTo>
                        <a:pt x="1092" y="702"/>
                      </a:lnTo>
                      <a:lnTo>
                        <a:pt x="1076" y="658"/>
                      </a:lnTo>
                      <a:lnTo>
                        <a:pt x="1058" y="615"/>
                      </a:lnTo>
                      <a:lnTo>
                        <a:pt x="1038" y="571"/>
                      </a:lnTo>
                      <a:lnTo>
                        <a:pt x="1020" y="525"/>
                      </a:lnTo>
                      <a:lnTo>
                        <a:pt x="1012" y="503"/>
                      </a:lnTo>
                      <a:lnTo>
                        <a:pt x="1004" y="481"/>
                      </a:lnTo>
                      <a:lnTo>
                        <a:pt x="1000" y="458"/>
                      </a:lnTo>
                      <a:lnTo>
                        <a:pt x="996" y="434"/>
                      </a:lnTo>
                      <a:lnTo>
                        <a:pt x="994" y="410"/>
                      </a:lnTo>
                      <a:lnTo>
                        <a:pt x="994" y="386"/>
                      </a:lnTo>
                      <a:lnTo>
                        <a:pt x="994" y="386"/>
                      </a:lnTo>
                      <a:lnTo>
                        <a:pt x="992" y="362"/>
                      </a:lnTo>
                      <a:lnTo>
                        <a:pt x="988" y="340"/>
                      </a:lnTo>
                      <a:lnTo>
                        <a:pt x="982" y="318"/>
                      </a:lnTo>
                      <a:lnTo>
                        <a:pt x="978" y="296"/>
                      </a:lnTo>
                      <a:lnTo>
                        <a:pt x="978" y="296"/>
                      </a:lnTo>
                      <a:lnTo>
                        <a:pt x="972" y="233"/>
                      </a:lnTo>
                      <a:lnTo>
                        <a:pt x="964" y="167"/>
                      </a:lnTo>
                      <a:lnTo>
                        <a:pt x="964" y="167"/>
                      </a:lnTo>
                      <a:lnTo>
                        <a:pt x="962" y="151"/>
                      </a:lnTo>
                      <a:lnTo>
                        <a:pt x="954" y="139"/>
                      </a:lnTo>
                      <a:lnTo>
                        <a:pt x="954" y="139"/>
                      </a:lnTo>
                      <a:lnTo>
                        <a:pt x="791" y="189"/>
                      </a:lnTo>
                      <a:lnTo>
                        <a:pt x="791" y="189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7" name="Freeform 17">
                  <a:extLst>
                    <a:ext uri="{FF2B5EF4-FFF2-40B4-BE49-F238E27FC236}">
                      <a16:creationId xmlns:a16="http://schemas.microsoft.com/office/drawing/2014/main" id="{1BADE20D-F4B9-C5B3-EC80-818583623E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063" y="1938338"/>
                  <a:ext cx="1319213" cy="2035175"/>
                </a:xfrm>
                <a:custGeom>
                  <a:avLst/>
                  <a:gdLst>
                    <a:gd name="T0" fmla="*/ 300 w 831"/>
                    <a:gd name="T1" fmla="*/ 1282 h 1282"/>
                    <a:gd name="T2" fmla="*/ 320 w 831"/>
                    <a:gd name="T3" fmla="*/ 1276 h 1282"/>
                    <a:gd name="T4" fmla="*/ 344 w 831"/>
                    <a:gd name="T5" fmla="*/ 1234 h 1282"/>
                    <a:gd name="T6" fmla="*/ 374 w 831"/>
                    <a:gd name="T7" fmla="*/ 1192 h 1282"/>
                    <a:gd name="T8" fmla="*/ 398 w 831"/>
                    <a:gd name="T9" fmla="*/ 1200 h 1282"/>
                    <a:gd name="T10" fmla="*/ 431 w 831"/>
                    <a:gd name="T11" fmla="*/ 1230 h 1282"/>
                    <a:gd name="T12" fmla="*/ 463 w 831"/>
                    <a:gd name="T13" fmla="*/ 1240 h 1282"/>
                    <a:gd name="T14" fmla="*/ 495 w 831"/>
                    <a:gd name="T15" fmla="*/ 1210 h 1282"/>
                    <a:gd name="T16" fmla="*/ 551 w 831"/>
                    <a:gd name="T17" fmla="*/ 1137 h 1282"/>
                    <a:gd name="T18" fmla="*/ 577 w 831"/>
                    <a:gd name="T19" fmla="*/ 1073 h 1282"/>
                    <a:gd name="T20" fmla="*/ 644 w 831"/>
                    <a:gd name="T21" fmla="*/ 1020 h 1282"/>
                    <a:gd name="T22" fmla="*/ 714 w 831"/>
                    <a:gd name="T23" fmla="*/ 994 h 1282"/>
                    <a:gd name="T24" fmla="*/ 742 w 831"/>
                    <a:gd name="T25" fmla="*/ 990 h 1282"/>
                    <a:gd name="T26" fmla="*/ 765 w 831"/>
                    <a:gd name="T27" fmla="*/ 1022 h 1282"/>
                    <a:gd name="T28" fmla="*/ 793 w 831"/>
                    <a:gd name="T29" fmla="*/ 1077 h 1282"/>
                    <a:gd name="T30" fmla="*/ 831 w 831"/>
                    <a:gd name="T31" fmla="*/ 984 h 1282"/>
                    <a:gd name="T32" fmla="*/ 819 w 831"/>
                    <a:gd name="T33" fmla="*/ 956 h 1282"/>
                    <a:gd name="T34" fmla="*/ 799 w 831"/>
                    <a:gd name="T35" fmla="*/ 938 h 1282"/>
                    <a:gd name="T36" fmla="*/ 777 w 831"/>
                    <a:gd name="T37" fmla="*/ 940 h 1282"/>
                    <a:gd name="T38" fmla="*/ 720 w 831"/>
                    <a:gd name="T39" fmla="*/ 920 h 1282"/>
                    <a:gd name="T40" fmla="*/ 680 w 831"/>
                    <a:gd name="T41" fmla="*/ 868 h 1282"/>
                    <a:gd name="T42" fmla="*/ 642 w 831"/>
                    <a:gd name="T43" fmla="*/ 833 h 1282"/>
                    <a:gd name="T44" fmla="*/ 598 w 831"/>
                    <a:gd name="T45" fmla="*/ 775 h 1282"/>
                    <a:gd name="T46" fmla="*/ 594 w 831"/>
                    <a:gd name="T47" fmla="*/ 705 h 1282"/>
                    <a:gd name="T48" fmla="*/ 606 w 831"/>
                    <a:gd name="T49" fmla="*/ 624 h 1282"/>
                    <a:gd name="T50" fmla="*/ 585 w 831"/>
                    <a:gd name="T51" fmla="*/ 544 h 1282"/>
                    <a:gd name="T52" fmla="*/ 585 w 831"/>
                    <a:gd name="T53" fmla="*/ 521 h 1282"/>
                    <a:gd name="T54" fmla="*/ 557 w 831"/>
                    <a:gd name="T55" fmla="*/ 367 h 1282"/>
                    <a:gd name="T56" fmla="*/ 573 w 831"/>
                    <a:gd name="T57" fmla="*/ 324 h 1282"/>
                    <a:gd name="T58" fmla="*/ 610 w 831"/>
                    <a:gd name="T59" fmla="*/ 250 h 1282"/>
                    <a:gd name="T60" fmla="*/ 642 w 831"/>
                    <a:gd name="T61" fmla="*/ 216 h 1282"/>
                    <a:gd name="T62" fmla="*/ 674 w 831"/>
                    <a:gd name="T63" fmla="*/ 137 h 1282"/>
                    <a:gd name="T64" fmla="*/ 688 w 831"/>
                    <a:gd name="T65" fmla="*/ 27 h 1282"/>
                    <a:gd name="T66" fmla="*/ 672 w 831"/>
                    <a:gd name="T67" fmla="*/ 0 h 1282"/>
                    <a:gd name="T68" fmla="*/ 652 w 831"/>
                    <a:gd name="T69" fmla="*/ 25 h 1282"/>
                    <a:gd name="T70" fmla="*/ 636 w 831"/>
                    <a:gd name="T71" fmla="*/ 59 h 1282"/>
                    <a:gd name="T72" fmla="*/ 600 w 831"/>
                    <a:gd name="T73" fmla="*/ 71 h 1282"/>
                    <a:gd name="T74" fmla="*/ 511 w 831"/>
                    <a:gd name="T75" fmla="*/ 87 h 1282"/>
                    <a:gd name="T76" fmla="*/ 402 w 831"/>
                    <a:gd name="T77" fmla="*/ 143 h 1282"/>
                    <a:gd name="T78" fmla="*/ 330 w 831"/>
                    <a:gd name="T79" fmla="*/ 189 h 1282"/>
                    <a:gd name="T80" fmla="*/ 280 w 831"/>
                    <a:gd name="T81" fmla="*/ 202 h 1282"/>
                    <a:gd name="T82" fmla="*/ 245 w 831"/>
                    <a:gd name="T83" fmla="*/ 192 h 1282"/>
                    <a:gd name="T84" fmla="*/ 227 w 831"/>
                    <a:gd name="T85" fmla="*/ 185 h 1282"/>
                    <a:gd name="T86" fmla="*/ 205 w 831"/>
                    <a:gd name="T87" fmla="*/ 194 h 1282"/>
                    <a:gd name="T88" fmla="*/ 155 w 831"/>
                    <a:gd name="T89" fmla="*/ 266 h 1282"/>
                    <a:gd name="T90" fmla="*/ 125 w 831"/>
                    <a:gd name="T91" fmla="*/ 320 h 1282"/>
                    <a:gd name="T92" fmla="*/ 72 w 831"/>
                    <a:gd name="T93" fmla="*/ 350 h 1282"/>
                    <a:gd name="T94" fmla="*/ 32 w 831"/>
                    <a:gd name="T95" fmla="*/ 367 h 1282"/>
                    <a:gd name="T96" fmla="*/ 56 w 831"/>
                    <a:gd name="T97" fmla="*/ 427 h 1282"/>
                    <a:gd name="T98" fmla="*/ 38 w 831"/>
                    <a:gd name="T99" fmla="*/ 503 h 1282"/>
                    <a:gd name="T100" fmla="*/ 18 w 831"/>
                    <a:gd name="T101" fmla="*/ 536 h 1282"/>
                    <a:gd name="T102" fmla="*/ 34 w 831"/>
                    <a:gd name="T103" fmla="*/ 636 h 1282"/>
                    <a:gd name="T104" fmla="*/ 68 w 831"/>
                    <a:gd name="T105" fmla="*/ 805 h 1282"/>
                    <a:gd name="T106" fmla="*/ 58 w 831"/>
                    <a:gd name="T107" fmla="*/ 886 h 1282"/>
                    <a:gd name="T108" fmla="*/ 22 w 831"/>
                    <a:gd name="T109" fmla="*/ 938 h 1282"/>
                    <a:gd name="T110" fmla="*/ 2 w 831"/>
                    <a:gd name="T111" fmla="*/ 972 h 1282"/>
                    <a:gd name="T112" fmla="*/ 16 w 831"/>
                    <a:gd name="T113" fmla="*/ 1016 h 1282"/>
                    <a:gd name="T114" fmla="*/ 52 w 831"/>
                    <a:gd name="T115" fmla="*/ 1051 h 1282"/>
                    <a:gd name="T116" fmla="*/ 68 w 831"/>
                    <a:gd name="T117" fmla="*/ 1111 h 1282"/>
                    <a:gd name="T118" fmla="*/ 56 w 831"/>
                    <a:gd name="T119" fmla="*/ 1165 h 1282"/>
                    <a:gd name="T120" fmla="*/ 64 w 831"/>
                    <a:gd name="T121" fmla="*/ 1210 h 1282"/>
                    <a:gd name="T122" fmla="*/ 105 w 831"/>
                    <a:gd name="T123" fmla="*/ 1232 h 1282"/>
                    <a:gd name="T124" fmla="*/ 259 w 831"/>
                    <a:gd name="T125" fmla="*/ 1276 h 1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31" h="1282">
                      <a:moveTo>
                        <a:pt x="259" y="1276"/>
                      </a:moveTo>
                      <a:lnTo>
                        <a:pt x="259" y="1276"/>
                      </a:lnTo>
                      <a:lnTo>
                        <a:pt x="282" y="1280"/>
                      </a:lnTo>
                      <a:lnTo>
                        <a:pt x="300" y="1282"/>
                      </a:lnTo>
                      <a:lnTo>
                        <a:pt x="300" y="1282"/>
                      </a:lnTo>
                      <a:lnTo>
                        <a:pt x="308" y="1280"/>
                      </a:lnTo>
                      <a:lnTo>
                        <a:pt x="314" y="1280"/>
                      </a:lnTo>
                      <a:lnTo>
                        <a:pt x="320" y="1276"/>
                      </a:lnTo>
                      <a:lnTo>
                        <a:pt x="324" y="1272"/>
                      </a:lnTo>
                      <a:lnTo>
                        <a:pt x="334" y="1258"/>
                      </a:lnTo>
                      <a:lnTo>
                        <a:pt x="344" y="1234"/>
                      </a:lnTo>
                      <a:lnTo>
                        <a:pt x="344" y="1234"/>
                      </a:lnTo>
                      <a:lnTo>
                        <a:pt x="352" y="1216"/>
                      </a:lnTo>
                      <a:lnTo>
                        <a:pt x="360" y="1202"/>
                      </a:lnTo>
                      <a:lnTo>
                        <a:pt x="370" y="1194"/>
                      </a:lnTo>
                      <a:lnTo>
                        <a:pt x="374" y="1192"/>
                      </a:lnTo>
                      <a:lnTo>
                        <a:pt x="378" y="1192"/>
                      </a:lnTo>
                      <a:lnTo>
                        <a:pt x="378" y="1192"/>
                      </a:lnTo>
                      <a:lnTo>
                        <a:pt x="388" y="1194"/>
                      </a:lnTo>
                      <a:lnTo>
                        <a:pt x="398" y="1200"/>
                      </a:lnTo>
                      <a:lnTo>
                        <a:pt x="410" y="1210"/>
                      </a:lnTo>
                      <a:lnTo>
                        <a:pt x="424" y="1224"/>
                      </a:lnTo>
                      <a:lnTo>
                        <a:pt x="424" y="1224"/>
                      </a:lnTo>
                      <a:lnTo>
                        <a:pt x="431" y="1230"/>
                      </a:lnTo>
                      <a:lnTo>
                        <a:pt x="441" y="1234"/>
                      </a:lnTo>
                      <a:lnTo>
                        <a:pt x="453" y="1238"/>
                      </a:lnTo>
                      <a:lnTo>
                        <a:pt x="463" y="1240"/>
                      </a:lnTo>
                      <a:lnTo>
                        <a:pt x="463" y="1240"/>
                      </a:lnTo>
                      <a:lnTo>
                        <a:pt x="467" y="1240"/>
                      </a:lnTo>
                      <a:lnTo>
                        <a:pt x="469" y="1238"/>
                      </a:lnTo>
                      <a:lnTo>
                        <a:pt x="469" y="1238"/>
                      </a:lnTo>
                      <a:lnTo>
                        <a:pt x="495" y="1210"/>
                      </a:lnTo>
                      <a:lnTo>
                        <a:pt x="521" y="1183"/>
                      </a:lnTo>
                      <a:lnTo>
                        <a:pt x="533" y="1167"/>
                      </a:lnTo>
                      <a:lnTo>
                        <a:pt x="543" y="1153"/>
                      </a:lnTo>
                      <a:lnTo>
                        <a:pt x="551" y="1137"/>
                      </a:lnTo>
                      <a:lnTo>
                        <a:pt x="557" y="1121"/>
                      </a:lnTo>
                      <a:lnTo>
                        <a:pt x="557" y="1121"/>
                      </a:lnTo>
                      <a:lnTo>
                        <a:pt x="567" y="1095"/>
                      </a:lnTo>
                      <a:lnTo>
                        <a:pt x="577" y="1073"/>
                      </a:lnTo>
                      <a:lnTo>
                        <a:pt x="591" y="1055"/>
                      </a:lnTo>
                      <a:lnTo>
                        <a:pt x="606" y="1041"/>
                      </a:lnTo>
                      <a:lnTo>
                        <a:pt x="624" y="1029"/>
                      </a:lnTo>
                      <a:lnTo>
                        <a:pt x="644" y="1020"/>
                      </a:lnTo>
                      <a:lnTo>
                        <a:pt x="664" y="1010"/>
                      </a:lnTo>
                      <a:lnTo>
                        <a:pt x="686" y="1002"/>
                      </a:lnTo>
                      <a:lnTo>
                        <a:pt x="686" y="1002"/>
                      </a:lnTo>
                      <a:lnTo>
                        <a:pt x="714" y="994"/>
                      </a:lnTo>
                      <a:lnTo>
                        <a:pt x="726" y="990"/>
                      </a:lnTo>
                      <a:lnTo>
                        <a:pt x="734" y="990"/>
                      </a:lnTo>
                      <a:lnTo>
                        <a:pt x="734" y="990"/>
                      </a:lnTo>
                      <a:lnTo>
                        <a:pt x="742" y="990"/>
                      </a:lnTo>
                      <a:lnTo>
                        <a:pt x="748" y="994"/>
                      </a:lnTo>
                      <a:lnTo>
                        <a:pt x="752" y="998"/>
                      </a:lnTo>
                      <a:lnTo>
                        <a:pt x="756" y="1004"/>
                      </a:lnTo>
                      <a:lnTo>
                        <a:pt x="765" y="1022"/>
                      </a:lnTo>
                      <a:lnTo>
                        <a:pt x="775" y="1047"/>
                      </a:lnTo>
                      <a:lnTo>
                        <a:pt x="775" y="1047"/>
                      </a:lnTo>
                      <a:lnTo>
                        <a:pt x="779" y="1057"/>
                      </a:lnTo>
                      <a:lnTo>
                        <a:pt x="793" y="1077"/>
                      </a:lnTo>
                      <a:lnTo>
                        <a:pt x="793" y="1077"/>
                      </a:lnTo>
                      <a:lnTo>
                        <a:pt x="817" y="1025"/>
                      </a:lnTo>
                      <a:lnTo>
                        <a:pt x="825" y="1004"/>
                      </a:lnTo>
                      <a:lnTo>
                        <a:pt x="831" y="984"/>
                      </a:lnTo>
                      <a:lnTo>
                        <a:pt x="831" y="984"/>
                      </a:lnTo>
                      <a:lnTo>
                        <a:pt x="829" y="978"/>
                      </a:lnTo>
                      <a:lnTo>
                        <a:pt x="827" y="970"/>
                      </a:lnTo>
                      <a:lnTo>
                        <a:pt x="819" y="956"/>
                      </a:lnTo>
                      <a:lnTo>
                        <a:pt x="809" y="942"/>
                      </a:lnTo>
                      <a:lnTo>
                        <a:pt x="803" y="940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77" y="940"/>
                      </a:lnTo>
                      <a:lnTo>
                        <a:pt x="777" y="940"/>
                      </a:lnTo>
                      <a:lnTo>
                        <a:pt x="759" y="938"/>
                      </a:lnTo>
                      <a:lnTo>
                        <a:pt x="746" y="934"/>
                      </a:lnTo>
                      <a:lnTo>
                        <a:pt x="732" y="928"/>
                      </a:lnTo>
                      <a:lnTo>
                        <a:pt x="720" y="920"/>
                      </a:lnTo>
                      <a:lnTo>
                        <a:pt x="708" y="908"/>
                      </a:lnTo>
                      <a:lnTo>
                        <a:pt x="698" y="896"/>
                      </a:lnTo>
                      <a:lnTo>
                        <a:pt x="680" y="868"/>
                      </a:lnTo>
                      <a:lnTo>
                        <a:pt x="680" y="868"/>
                      </a:lnTo>
                      <a:lnTo>
                        <a:pt x="672" y="858"/>
                      </a:lnTo>
                      <a:lnTo>
                        <a:pt x="662" y="849"/>
                      </a:lnTo>
                      <a:lnTo>
                        <a:pt x="642" y="833"/>
                      </a:lnTo>
                      <a:lnTo>
                        <a:pt x="642" y="833"/>
                      </a:lnTo>
                      <a:lnTo>
                        <a:pt x="626" y="819"/>
                      </a:lnTo>
                      <a:lnTo>
                        <a:pt x="614" y="807"/>
                      </a:lnTo>
                      <a:lnTo>
                        <a:pt x="604" y="791"/>
                      </a:lnTo>
                      <a:lnTo>
                        <a:pt x="598" y="775"/>
                      </a:lnTo>
                      <a:lnTo>
                        <a:pt x="594" y="759"/>
                      </a:lnTo>
                      <a:lnTo>
                        <a:pt x="592" y="741"/>
                      </a:lnTo>
                      <a:lnTo>
                        <a:pt x="592" y="723"/>
                      </a:lnTo>
                      <a:lnTo>
                        <a:pt x="594" y="705"/>
                      </a:lnTo>
                      <a:lnTo>
                        <a:pt x="594" y="705"/>
                      </a:lnTo>
                      <a:lnTo>
                        <a:pt x="602" y="666"/>
                      </a:lnTo>
                      <a:lnTo>
                        <a:pt x="604" y="644"/>
                      </a:lnTo>
                      <a:lnTo>
                        <a:pt x="606" y="624"/>
                      </a:lnTo>
                      <a:lnTo>
                        <a:pt x="604" y="604"/>
                      </a:lnTo>
                      <a:lnTo>
                        <a:pt x="602" y="584"/>
                      </a:lnTo>
                      <a:lnTo>
                        <a:pt x="594" y="564"/>
                      </a:lnTo>
                      <a:lnTo>
                        <a:pt x="585" y="544"/>
                      </a:lnTo>
                      <a:lnTo>
                        <a:pt x="585" y="544"/>
                      </a:lnTo>
                      <a:lnTo>
                        <a:pt x="585" y="540"/>
                      </a:lnTo>
                      <a:lnTo>
                        <a:pt x="585" y="534"/>
                      </a:lnTo>
                      <a:lnTo>
                        <a:pt x="585" y="521"/>
                      </a:lnTo>
                      <a:lnTo>
                        <a:pt x="585" y="521"/>
                      </a:lnTo>
                      <a:lnTo>
                        <a:pt x="559" y="383"/>
                      </a:lnTo>
                      <a:lnTo>
                        <a:pt x="559" y="383"/>
                      </a:lnTo>
                      <a:lnTo>
                        <a:pt x="557" y="367"/>
                      </a:lnTo>
                      <a:lnTo>
                        <a:pt x="557" y="361"/>
                      </a:lnTo>
                      <a:lnTo>
                        <a:pt x="559" y="356"/>
                      </a:lnTo>
                      <a:lnTo>
                        <a:pt x="559" y="356"/>
                      </a:lnTo>
                      <a:lnTo>
                        <a:pt x="573" y="324"/>
                      </a:lnTo>
                      <a:lnTo>
                        <a:pt x="587" y="292"/>
                      </a:lnTo>
                      <a:lnTo>
                        <a:pt x="592" y="278"/>
                      </a:lnTo>
                      <a:lnTo>
                        <a:pt x="602" y="264"/>
                      </a:lnTo>
                      <a:lnTo>
                        <a:pt x="610" y="250"/>
                      </a:lnTo>
                      <a:lnTo>
                        <a:pt x="622" y="240"/>
                      </a:lnTo>
                      <a:lnTo>
                        <a:pt x="622" y="240"/>
                      </a:lnTo>
                      <a:lnTo>
                        <a:pt x="634" y="228"/>
                      </a:lnTo>
                      <a:lnTo>
                        <a:pt x="642" y="216"/>
                      </a:lnTo>
                      <a:lnTo>
                        <a:pt x="652" y="204"/>
                      </a:lnTo>
                      <a:lnTo>
                        <a:pt x="658" y="191"/>
                      </a:lnTo>
                      <a:lnTo>
                        <a:pt x="668" y="165"/>
                      </a:lnTo>
                      <a:lnTo>
                        <a:pt x="674" y="137"/>
                      </a:lnTo>
                      <a:lnTo>
                        <a:pt x="678" y="111"/>
                      </a:lnTo>
                      <a:lnTo>
                        <a:pt x="680" y="81"/>
                      </a:lnTo>
                      <a:lnTo>
                        <a:pt x="684" y="53"/>
                      </a:lnTo>
                      <a:lnTo>
                        <a:pt x="688" y="27"/>
                      </a:lnTo>
                      <a:lnTo>
                        <a:pt x="688" y="27"/>
                      </a:lnTo>
                      <a:lnTo>
                        <a:pt x="686" y="22"/>
                      </a:lnTo>
                      <a:lnTo>
                        <a:pt x="682" y="14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60" y="14"/>
                      </a:lnTo>
                      <a:lnTo>
                        <a:pt x="654" y="20"/>
                      </a:lnTo>
                      <a:lnTo>
                        <a:pt x="652" y="25"/>
                      </a:lnTo>
                      <a:lnTo>
                        <a:pt x="652" y="25"/>
                      </a:lnTo>
                      <a:lnTo>
                        <a:pt x="646" y="45"/>
                      </a:lnTo>
                      <a:lnTo>
                        <a:pt x="642" y="51"/>
                      </a:lnTo>
                      <a:lnTo>
                        <a:pt x="636" y="59"/>
                      </a:lnTo>
                      <a:lnTo>
                        <a:pt x="630" y="63"/>
                      </a:lnTo>
                      <a:lnTo>
                        <a:pt x="622" y="67"/>
                      </a:lnTo>
                      <a:lnTo>
                        <a:pt x="612" y="69"/>
                      </a:lnTo>
                      <a:lnTo>
                        <a:pt x="600" y="71"/>
                      </a:lnTo>
                      <a:lnTo>
                        <a:pt x="600" y="71"/>
                      </a:lnTo>
                      <a:lnTo>
                        <a:pt x="571" y="73"/>
                      </a:lnTo>
                      <a:lnTo>
                        <a:pt x="539" y="79"/>
                      </a:lnTo>
                      <a:lnTo>
                        <a:pt x="511" y="87"/>
                      </a:lnTo>
                      <a:lnTo>
                        <a:pt x="481" y="99"/>
                      </a:lnTo>
                      <a:lnTo>
                        <a:pt x="455" y="111"/>
                      </a:lnTo>
                      <a:lnTo>
                        <a:pt x="427" y="127"/>
                      </a:lnTo>
                      <a:lnTo>
                        <a:pt x="402" y="143"/>
                      </a:lnTo>
                      <a:lnTo>
                        <a:pt x="376" y="159"/>
                      </a:lnTo>
                      <a:lnTo>
                        <a:pt x="376" y="159"/>
                      </a:lnTo>
                      <a:lnTo>
                        <a:pt x="352" y="175"/>
                      </a:lnTo>
                      <a:lnTo>
                        <a:pt x="330" y="189"/>
                      </a:lnTo>
                      <a:lnTo>
                        <a:pt x="318" y="194"/>
                      </a:lnTo>
                      <a:lnTo>
                        <a:pt x="306" y="198"/>
                      </a:lnTo>
                      <a:lnTo>
                        <a:pt x="292" y="200"/>
                      </a:lnTo>
                      <a:lnTo>
                        <a:pt x="280" y="202"/>
                      </a:lnTo>
                      <a:lnTo>
                        <a:pt x="280" y="202"/>
                      </a:lnTo>
                      <a:lnTo>
                        <a:pt x="268" y="200"/>
                      </a:lnTo>
                      <a:lnTo>
                        <a:pt x="257" y="198"/>
                      </a:lnTo>
                      <a:lnTo>
                        <a:pt x="245" y="192"/>
                      </a:lnTo>
                      <a:lnTo>
                        <a:pt x="231" y="187"/>
                      </a:lnTo>
                      <a:lnTo>
                        <a:pt x="231" y="187"/>
                      </a:lnTo>
                      <a:lnTo>
                        <a:pt x="227" y="185"/>
                      </a:lnTo>
                      <a:lnTo>
                        <a:pt x="227" y="185"/>
                      </a:lnTo>
                      <a:lnTo>
                        <a:pt x="215" y="189"/>
                      </a:lnTo>
                      <a:lnTo>
                        <a:pt x="209" y="191"/>
                      </a:lnTo>
                      <a:lnTo>
                        <a:pt x="205" y="194"/>
                      </a:lnTo>
                      <a:lnTo>
                        <a:pt x="205" y="194"/>
                      </a:lnTo>
                      <a:lnTo>
                        <a:pt x="177" y="228"/>
                      </a:lnTo>
                      <a:lnTo>
                        <a:pt x="163" y="248"/>
                      </a:lnTo>
                      <a:lnTo>
                        <a:pt x="155" y="266"/>
                      </a:lnTo>
                      <a:lnTo>
                        <a:pt x="155" y="266"/>
                      </a:lnTo>
                      <a:lnTo>
                        <a:pt x="149" y="282"/>
                      </a:lnTo>
                      <a:lnTo>
                        <a:pt x="141" y="296"/>
                      </a:lnTo>
                      <a:lnTo>
                        <a:pt x="135" y="310"/>
                      </a:lnTo>
                      <a:lnTo>
                        <a:pt x="125" y="320"/>
                      </a:lnTo>
                      <a:lnTo>
                        <a:pt x="115" y="330"/>
                      </a:lnTo>
                      <a:lnTo>
                        <a:pt x="103" y="338"/>
                      </a:lnTo>
                      <a:lnTo>
                        <a:pt x="90" y="344"/>
                      </a:lnTo>
                      <a:lnTo>
                        <a:pt x="72" y="350"/>
                      </a:lnTo>
                      <a:lnTo>
                        <a:pt x="72" y="350"/>
                      </a:lnTo>
                      <a:lnTo>
                        <a:pt x="64" y="352"/>
                      </a:lnTo>
                      <a:lnTo>
                        <a:pt x="54" y="356"/>
                      </a:lnTo>
                      <a:lnTo>
                        <a:pt x="32" y="367"/>
                      </a:lnTo>
                      <a:lnTo>
                        <a:pt x="32" y="367"/>
                      </a:lnTo>
                      <a:lnTo>
                        <a:pt x="44" y="387"/>
                      </a:lnTo>
                      <a:lnTo>
                        <a:pt x="52" y="407"/>
                      </a:lnTo>
                      <a:lnTo>
                        <a:pt x="56" y="427"/>
                      </a:lnTo>
                      <a:lnTo>
                        <a:pt x="56" y="447"/>
                      </a:lnTo>
                      <a:lnTo>
                        <a:pt x="52" y="465"/>
                      </a:lnTo>
                      <a:lnTo>
                        <a:pt x="46" y="485"/>
                      </a:lnTo>
                      <a:lnTo>
                        <a:pt x="38" y="503"/>
                      </a:lnTo>
                      <a:lnTo>
                        <a:pt x="26" y="521"/>
                      </a:lnTo>
                      <a:lnTo>
                        <a:pt x="26" y="521"/>
                      </a:lnTo>
                      <a:lnTo>
                        <a:pt x="22" y="528"/>
                      </a:lnTo>
                      <a:lnTo>
                        <a:pt x="18" y="536"/>
                      </a:lnTo>
                      <a:lnTo>
                        <a:pt x="18" y="544"/>
                      </a:lnTo>
                      <a:lnTo>
                        <a:pt x="18" y="552"/>
                      </a:lnTo>
                      <a:lnTo>
                        <a:pt x="18" y="552"/>
                      </a:lnTo>
                      <a:lnTo>
                        <a:pt x="34" y="636"/>
                      </a:lnTo>
                      <a:lnTo>
                        <a:pt x="52" y="721"/>
                      </a:lnTo>
                      <a:lnTo>
                        <a:pt x="52" y="721"/>
                      </a:lnTo>
                      <a:lnTo>
                        <a:pt x="64" y="777"/>
                      </a:lnTo>
                      <a:lnTo>
                        <a:pt x="68" y="805"/>
                      </a:lnTo>
                      <a:lnTo>
                        <a:pt x="70" y="833"/>
                      </a:lnTo>
                      <a:lnTo>
                        <a:pt x="66" y="860"/>
                      </a:lnTo>
                      <a:lnTo>
                        <a:pt x="62" y="874"/>
                      </a:lnTo>
                      <a:lnTo>
                        <a:pt x="58" y="886"/>
                      </a:lnTo>
                      <a:lnTo>
                        <a:pt x="52" y="900"/>
                      </a:lnTo>
                      <a:lnTo>
                        <a:pt x="44" y="912"/>
                      </a:lnTo>
                      <a:lnTo>
                        <a:pt x="34" y="926"/>
                      </a:lnTo>
                      <a:lnTo>
                        <a:pt x="22" y="938"/>
                      </a:lnTo>
                      <a:lnTo>
                        <a:pt x="22" y="938"/>
                      </a:lnTo>
                      <a:lnTo>
                        <a:pt x="12" y="948"/>
                      </a:lnTo>
                      <a:lnTo>
                        <a:pt x="6" y="960"/>
                      </a:lnTo>
                      <a:lnTo>
                        <a:pt x="2" y="972"/>
                      </a:lnTo>
                      <a:lnTo>
                        <a:pt x="0" y="982"/>
                      </a:lnTo>
                      <a:lnTo>
                        <a:pt x="2" y="994"/>
                      </a:lnTo>
                      <a:lnTo>
                        <a:pt x="8" y="1004"/>
                      </a:lnTo>
                      <a:lnTo>
                        <a:pt x="16" y="1016"/>
                      </a:lnTo>
                      <a:lnTo>
                        <a:pt x="28" y="1025"/>
                      </a:lnTo>
                      <a:lnTo>
                        <a:pt x="28" y="1025"/>
                      </a:lnTo>
                      <a:lnTo>
                        <a:pt x="42" y="1037"/>
                      </a:lnTo>
                      <a:lnTo>
                        <a:pt x="52" y="1051"/>
                      </a:lnTo>
                      <a:lnTo>
                        <a:pt x="60" y="1065"/>
                      </a:lnTo>
                      <a:lnTo>
                        <a:pt x="64" y="1079"/>
                      </a:lnTo>
                      <a:lnTo>
                        <a:pt x="68" y="1095"/>
                      </a:lnTo>
                      <a:lnTo>
                        <a:pt x="68" y="1111"/>
                      </a:lnTo>
                      <a:lnTo>
                        <a:pt x="66" y="1129"/>
                      </a:lnTo>
                      <a:lnTo>
                        <a:pt x="62" y="1147"/>
                      </a:lnTo>
                      <a:lnTo>
                        <a:pt x="62" y="1147"/>
                      </a:lnTo>
                      <a:lnTo>
                        <a:pt x="56" y="1165"/>
                      </a:lnTo>
                      <a:lnTo>
                        <a:pt x="54" y="1179"/>
                      </a:lnTo>
                      <a:lnTo>
                        <a:pt x="54" y="1190"/>
                      </a:lnTo>
                      <a:lnTo>
                        <a:pt x="58" y="1200"/>
                      </a:lnTo>
                      <a:lnTo>
                        <a:pt x="64" y="1210"/>
                      </a:lnTo>
                      <a:lnTo>
                        <a:pt x="74" y="1216"/>
                      </a:lnTo>
                      <a:lnTo>
                        <a:pt x="88" y="1224"/>
                      </a:lnTo>
                      <a:lnTo>
                        <a:pt x="105" y="1232"/>
                      </a:lnTo>
                      <a:lnTo>
                        <a:pt x="105" y="1232"/>
                      </a:lnTo>
                      <a:lnTo>
                        <a:pt x="143" y="1246"/>
                      </a:lnTo>
                      <a:lnTo>
                        <a:pt x="179" y="1258"/>
                      </a:lnTo>
                      <a:lnTo>
                        <a:pt x="219" y="1270"/>
                      </a:lnTo>
                      <a:lnTo>
                        <a:pt x="259" y="1276"/>
                      </a:lnTo>
                      <a:lnTo>
                        <a:pt x="259" y="127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8" name="Freeform 18">
                  <a:extLst>
                    <a:ext uri="{FF2B5EF4-FFF2-40B4-BE49-F238E27FC236}">
                      <a16:creationId xmlns:a16="http://schemas.microsoft.com/office/drawing/2014/main" id="{5E632A3D-809A-4D39-3A2F-6C311F449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1463" y="4184650"/>
                  <a:ext cx="1592263" cy="1312863"/>
                </a:xfrm>
                <a:custGeom>
                  <a:avLst/>
                  <a:gdLst>
                    <a:gd name="T0" fmla="*/ 111 w 1003"/>
                    <a:gd name="T1" fmla="*/ 604 h 827"/>
                    <a:gd name="T2" fmla="*/ 194 w 1003"/>
                    <a:gd name="T3" fmla="*/ 603 h 827"/>
                    <a:gd name="T4" fmla="*/ 222 w 1003"/>
                    <a:gd name="T5" fmla="*/ 603 h 827"/>
                    <a:gd name="T6" fmla="*/ 262 w 1003"/>
                    <a:gd name="T7" fmla="*/ 616 h 827"/>
                    <a:gd name="T8" fmla="*/ 278 w 1003"/>
                    <a:gd name="T9" fmla="*/ 658 h 827"/>
                    <a:gd name="T10" fmla="*/ 284 w 1003"/>
                    <a:gd name="T11" fmla="*/ 706 h 827"/>
                    <a:gd name="T12" fmla="*/ 302 w 1003"/>
                    <a:gd name="T13" fmla="*/ 777 h 827"/>
                    <a:gd name="T14" fmla="*/ 314 w 1003"/>
                    <a:gd name="T15" fmla="*/ 799 h 827"/>
                    <a:gd name="T16" fmla="*/ 337 w 1003"/>
                    <a:gd name="T17" fmla="*/ 821 h 827"/>
                    <a:gd name="T18" fmla="*/ 367 w 1003"/>
                    <a:gd name="T19" fmla="*/ 827 h 827"/>
                    <a:gd name="T20" fmla="*/ 403 w 1003"/>
                    <a:gd name="T21" fmla="*/ 821 h 827"/>
                    <a:gd name="T22" fmla="*/ 660 w 1003"/>
                    <a:gd name="T23" fmla="*/ 742 h 827"/>
                    <a:gd name="T24" fmla="*/ 681 w 1003"/>
                    <a:gd name="T25" fmla="*/ 734 h 827"/>
                    <a:gd name="T26" fmla="*/ 719 w 1003"/>
                    <a:gd name="T27" fmla="*/ 698 h 827"/>
                    <a:gd name="T28" fmla="*/ 773 w 1003"/>
                    <a:gd name="T29" fmla="*/ 644 h 827"/>
                    <a:gd name="T30" fmla="*/ 815 w 1003"/>
                    <a:gd name="T31" fmla="*/ 616 h 827"/>
                    <a:gd name="T32" fmla="*/ 888 w 1003"/>
                    <a:gd name="T33" fmla="*/ 547 h 827"/>
                    <a:gd name="T34" fmla="*/ 976 w 1003"/>
                    <a:gd name="T35" fmla="*/ 443 h 827"/>
                    <a:gd name="T36" fmla="*/ 992 w 1003"/>
                    <a:gd name="T37" fmla="*/ 420 h 827"/>
                    <a:gd name="T38" fmla="*/ 1003 w 1003"/>
                    <a:gd name="T39" fmla="*/ 380 h 827"/>
                    <a:gd name="T40" fmla="*/ 996 w 1003"/>
                    <a:gd name="T41" fmla="*/ 336 h 827"/>
                    <a:gd name="T42" fmla="*/ 982 w 1003"/>
                    <a:gd name="T43" fmla="*/ 290 h 827"/>
                    <a:gd name="T44" fmla="*/ 958 w 1003"/>
                    <a:gd name="T45" fmla="*/ 221 h 827"/>
                    <a:gd name="T46" fmla="*/ 938 w 1003"/>
                    <a:gd name="T47" fmla="*/ 197 h 827"/>
                    <a:gd name="T48" fmla="*/ 912 w 1003"/>
                    <a:gd name="T49" fmla="*/ 189 h 827"/>
                    <a:gd name="T50" fmla="*/ 890 w 1003"/>
                    <a:gd name="T51" fmla="*/ 193 h 827"/>
                    <a:gd name="T52" fmla="*/ 862 w 1003"/>
                    <a:gd name="T53" fmla="*/ 203 h 827"/>
                    <a:gd name="T54" fmla="*/ 809 w 1003"/>
                    <a:gd name="T55" fmla="*/ 221 h 827"/>
                    <a:gd name="T56" fmla="*/ 797 w 1003"/>
                    <a:gd name="T57" fmla="*/ 219 h 827"/>
                    <a:gd name="T58" fmla="*/ 652 w 1003"/>
                    <a:gd name="T59" fmla="*/ 149 h 827"/>
                    <a:gd name="T60" fmla="*/ 610 w 1003"/>
                    <a:gd name="T61" fmla="*/ 129 h 827"/>
                    <a:gd name="T62" fmla="*/ 590 w 1003"/>
                    <a:gd name="T63" fmla="*/ 127 h 827"/>
                    <a:gd name="T64" fmla="*/ 560 w 1003"/>
                    <a:gd name="T65" fmla="*/ 129 h 827"/>
                    <a:gd name="T66" fmla="*/ 506 w 1003"/>
                    <a:gd name="T67" fmla="*/ 119 h 827"/>
                    <a:gd name="T68" fmla="*/ 437 w 1003"/>
                    <a:gd name="T69" fmla="*/ 80 h 827"/>
                    <a:gd name="T70" fmla="*/ 377 w 1003"/>
                    <a:gd name="T71" fmla="*/ 22 h 827"/>
                    <a:gd name="T72" fmla="*/ 351 w 1003"/>
                    <a:gd name="T73" fmla="*/ 2 h 827"/>
                    <a:gd name="T74" fmla="*/ 339 w 1003"/>
                    <a:gd name="T75" fmla="*/ 0 h 827"/>
                    <a:gd name="T76" fmla="*/ 322 w 1003"/>
                    <a:gd name="T77" fmla="*/ 10 h 827"/>
                    <a:gd name="T78" fmla="*/ 306 w 1003"/>
                    <a:gd name="T79" fmla="*/ 30 h 827"/>
                    <a:gd name="T80" fmla="*/ 262 w 1003"/>
                    <a:gd name="T81" fmla="*/ 92 h 827"/>
                    <a:gd name="T82" fmla="*/ 216 w 1003"/>
                    <a:gd name="T83" fmla="*/ 119 h 827"/>
                    <a:gd name="T84" fmla="*/ 182 w 1003"/>
                    <a:gd name="T85" fmla="*/ 121 h 827"/>
                    <a:gd name="T86" fmla="*/ 176 w 1003"/>
                    <a:gd name="T87" fmla="*/ 119 h 827"/>
                    <a:gd name="T88" fmla="*/ 153 w 1003"/>
                    <a:gd name="T89" fmla="*/ 123 h 827"/>
                    <a:gd name="T90" fmla="*/ 131 w 1003"/>
                    <a:gd name="T91" fmla="*/ 135 h 827"/>
                    <a:gd name="T92" fmla="*/ 139 w 1003"/>
                    <a:gd name="T93" fmla="*/ 163 h 827"/>
                    <a:gd name="T94" fmla="*/ 153 w 1003"/>
                    <a:gd name="T95" fmla="*/ 209 h 827"/>
                    <a:gd name="T96" fmla="*/ 69 w 1003"/>
                    <a:gd name="T97" fmla="*/ 259 h 827"/>
                    <a:gd name="T98" fmla="*/ 41 w 1003"/>
                    <a:gd name="T99" fmla="*/ 324 h 827"/>
                    <a:gd name="T100" fmla="*/ 11 w 1003"/>
                    <a:gd name="T101" fmla="*/ 366 h 827"/>
                    <a:gd name="T102" fmla="*/ 5 w 1003"/>
                    <a:gd name="T103" fmla="*/ 416 h 827"/>
                    <a:gd name="T104" fmla="*/ 11 w 1003"/>
                    <a:gd name="T105" fmla="*/ 430 h 827"/>
                    <a:gd name="T106" fmla="*/ 33 w 1003"/>
                    <a:gd name="T107" fmla="*/ 467 h 827"/>
                    <a:gd name="T108" fmla="*/ 57 w 1003"/>
                    <a:gd name="T109" fmla="*/ 509 h 827"/>
                    <a:gd name="T110" fmla="*/ 65 w 1003"/>
                    <a:gd name="T111" fmla="*/ 523 h 827"/>
                    <a:gd name="T112" fmla="*/ 73 w 1003"/>
                    <a:gd name="T113" fmla="*/ 535 h 827"/>
                    <a:gd name="T114" fmla="*/ 73 w 1003"/>
                    <a:gd name="T115" fmla="*/ 557 h 827"/>
                    <a:gd name="T116" fmla="*/ 63 w 1003"/>
                    <a:gd name="T117" fmla="*/ 577 h 827"/>
                    <a:gd name="T118" fmla="*/ 55 w 1003"/>
                    <a:gd name="T119" fmla="*/ 583 h 827"/>
                    <a:gd name="T120" fmla="*/ 45 w 1003"/>
                    <a:gd name="T121" fmla="*/ 587 h 827"/>
                    <a:gd name="T122" fmla="*/ 57 w 1003"/>
                    <a:gd name="T123" fmla="*/ 599 h 827"/>
                    <a:gd name="T124" fmla="*/ 99 w 1003"/>
                    <a:gd name="T125" fmla="*/ 604 h 8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03" h="827">
                      <a:moveTo>
                        <a:pt x="99" y="604"/>
                      </a:moveTo>
                      <a:lnTo>
                        <a:pt x="99" y="604"/>
                      </a:lnTo>
                      <a:lnTo>
                        <a:pt x="111" y="604"/>
                      </a:lnTo>
                      <a:lnTo>
                        <a:pt x="111" y="604"/>
                      </a:lnTo>
                      <a:lnTo>
                        <a:pt x="194" y="603"/>
                      </a:lnTo>
                      <a:lnTo>
                        <a:pt x="194" y="603"/>
                      </a:lnTo>
                      <a:lnTo>
                        <a:pt x="200" y="603"/>
                      </a:lnTo>
                      <a:lnTo>
                        <a:pt x="200" y="603"/>
                      </a:lnTo>
                      <a:lnTo>
                        <a:pt x="222" y="603"/>
                      </a:lnTo>
                      <a:lnTo>
                        <a:pt x="240" y="604"/>
                      </a:lnTo>
                      <a:lnTo>
                        <a:pt x="252" y="608"/>
                      </a:lnTo>
                      <a:lnTo>
                        <a:pt x="262" y="616"/>
                      </a:lnTo>
                      <a:lnTo>
                        <a:pt x="270" y="626"/>
                      </a:lnTo>
                      <a:lnTo>
                        <a:pt x="276" y="640"/>
                      </a:lnTo>
                      <a:lnTo>
                        <a:pt x="278" y="658"/>
                      </a:lnTo>
                      <a:lnTo>
                        <a:pt x="282" y="680"/>
                      </a:lnTo>
                      <a:lnTo>
                        <a:pt x="282" y="680"/>
                      </a:lnTo>
                      <a:lnTo>
                        <a:pt x="284" y="706"/>
                      </a:lnTo>
                      <a:lnTo>
                        <a:pt x="288" y="730"/>
                      </a:lnTo>
                      <a:lnTo>
                        <a:pt x="294" y="754"/>
                      </a:lnTo>
                      <a:lnTo>
                        <a:pt x="302" y="777"/>
                      </a:lnTo>
                      <a:lnTo>
                        <a:pt x="302" y="777"/>
                      </a:lnTo>
                      <a:lnTo>
                        <a:pt x="308" y="789"/>
                      </a:lnTo>
                      <a:lnTo>
                        <a:pt x="314" y="799"/>
                      </a:lnTo>
                      <a:lnTo>
                        <a:pt x="322" y="809"/>
                      </a:lnTo>
                      <a:lnTo>
                        <a:pt x="330" y="815"/>
                      </a:lnTo>
                      <a:lnTo>
                        <a:pt x="337" y="821"/>
                      </a:lnTo>
                      <a:lnTo>
                        <a:pt x="345" y="825"/>
                      </a:lnTo>
                      <a:lnTo>
                        <a:pt x="355" y="827"/>
                      </a:lnTo>
                      <a:lnTo>
                        <a:pt x="367" y="827"/>
                      </a:lnTo>
                      <a:lnTo>
                        <a:pt x="367" y="827"/>
                      </a:lnTo>
                      <a:lnTo>
                        <a:pt x="383" y="825"/>
                      </a:lnTo>
                      <a:lnTo>
                        <a:pt x="403" y="821"/>
                      </a:lnTo>
                      <a:lnTo>
                        <a:pt x="403" y="821"/>
                      </a:lnTo>
                      <a:lnTo>
                        <a:pt x="532" y="781"/>
                      </a:lnTo>
                      <a:lnTo>
                        <a:pt x="660" y="742"/>
                      </a:lnTo>
                      <a:lnTo>
                        <a:pt x="660" y="742"/>
                      </a:lnTo>
                      <a:lnTo>
                        <a:pt x="671" y="738"/>
                      </a:lnTo>
                      <a:lnTo>
                        <a:pt x="681" y="734"/>
                      </a:lnTo>
                      <a:lnTo>
                        <a:pt x="699" y="720"/>
                      </a:lnTo>
                      <a:lnTo>
                        <a:pt x="699" y="720"/>
                      </a:lnTo>
                      <a:lnTo>
                        <a:pt x="719" y="698"/>
                      </a:lnTo>
                      <a:lnTo>
                        <a:pt x="741" y="674"/>
                      </a:lnTo>
                      <a:lnTo>
                        <a:pt x="761" y="652"/>
                      </a:lnTo>
                      <a:lnTo>
                        <a:pt x="773" y="644"/>
                      </a:lnTo>
                      <a:lnTo>
                        <a:pt x="785" y="636"/>
                      </a:lnTo>
                      <a:lnTo>
                        <a:pt x="785" y="636"/>
                      </a:lnTo>
                      <a:lnTo>
                        <a:pt x="815" y="616"/>
                      </a:lnTo>
                      <a:lnTo>
                        <a:pt x="840" y="597"/>
                      </a:lnTo>
                      <a:lnTo>
                        <a:pt x="864" y="573"/>
                      </a:lnTo>
                      <a:lnTo>
                        <a:pt x="888" y="547"/>
                      </a:lnTo>
                      <a:lnTo>
                        <a:pt x="932" y="495"/>
                      </a:lnTo>
                      <a:lnTo>
                        <a:pt x="954" y="469"/>
                      </a:lnTo>
                      <a:lnTo>
                        <a:pt x="976" y="443"/>
                      </a:lnTo>
                      <a:lnTo>
                        <a:pt x="976" y="443"/>
                      </a:lnTo>
                      <a:lnTo>
                        <a:pt x="986" y="432"/>
                      </a:lnTo>
                      <a:lnTo>
                        <a:pt x="992" y="420"/>
                      </a:lnTo>
                      <a:lnTo>
                        <a:pt x="998" y="408"/>
                      </a:lnTo>
                      <a:lnTo>
                        <a:pt x="1001" y="394"/>
                      </a:lnTo>
                      <a:lnTo>
                        <a:pt x="1003" y="380"/>
                      </a:lnTo>
                      <a:lnTo>
                        <a:pt x="1003" y="366"/>
                      </a:lnTo>
                      <a:lnTo>
                        <a:pt x="1000" y="352"/>
                      </a:lnTo>
                      <a:lnTo>
                        <a:pt x="996" y="336"/>
                      </a:lnTo>
                      <a:lnTo>
                        <a:pt x="996" y="336"/>
                      </a:lnTo>
                      <a:lnTo>
                        <a:pt x="988" y="314"/>
                      </a:lnTo>
                      <a:lnTo>
                        <a:pt x="982" y="290"/>
                      </a:lnTo>
                      <a:lnTo>
                        <a:pt x="968" y="245"/>
                      </a:lnTo>
                      <a:lnTo>
                        <a:pt x="968" y="245"/>
                      </a:lnTo>
                      <a:lnTo>
                        <a:pt x="958" y="221"/>
                      </a:lnTo>
                      <a:lnTo>
                        <a:pt x="952" y="211"/>
                      </a:lnTo>
                      <a:lnTo>
                        <a:pt x="946" y="203"/>
                      </a:lnTo>
                      <a:lnTo>
                        <a:pt x="938" y="197"/>
                      </a:lnTo>
                      <a:lnTo>
                        <a:pt x="930" y="191"/>
                      </a:lnTo>
                      <a:lnTo>
                        <a:pt x="922" y="189"/>
                      </a:lnTo>
                      <a:lnTo>
                        <a:pt x="912" y="189"/>
                      </a:lnTo>
                      <a:lnTo>
                        <a:pt x="912" y="189"/>
                      </a:lnTo>
                      <a:lnTo>
                        <a:pt x="902" y="189"/>
                      </a:lnTo>
                      <a:lnTo>
                        <a:pt x="890" y="193"/>
                      </a:lnTo>
                      <a:lnTo>
                        <a:pt x="876" y="197"/>
                      </a:lnTo>
                      <a:lnTo>
                        <a:pt x="862" y="203"/>
                      </a:lnTo>
                      <a:lnTo>
                        <a:pt x="862" y="203"/>
                      </a:lnTo>
                      <a:lnTo>
                        <a:pt x="836" y="215"/>
                      </a:lnTo>
                      <a:lnTo>
                        <a:pt x="821" y="219"/>
                      </a:lnTo>
                      <a:lnTo>
                        <a:pt x="809" y="221"/>
                      </a:lnTo>
                      <a:lnTo>
                        <a:pt x="809" y="221"/>
                      </a:lnTo>
                      <a:lnTo>
                        <a:pt x="797" y="219"/>
                      </a:lnTo>
                      <a:lnTo>
                        <a:pt x="797" y="219"/>
                      </a:lnTo>
                      <a:lnTo>
                        <a:pt x="759" y="205"/>
                      </a:lnTo>
                      <a:lnTo>
                        <a:pt x="723" y="187"/>
                      </a:lnTo>
                      <a:lnTo>
                        <a:pt x="652" y="149"/>
                      </a:lnTo>
                      <a:lnTo>
                        <a:pt x="652" y="149"/>
                      </a:lnTo>
                      <a:lnTo>
                        <a:pt x="624" y="135"/>
                      </a:lnTo>
                      <a:lnTo>
                        <a:pt x="610" y="129"/>
                      </a:lnTo>
                      <a:lnTo>
                        <a:pt x="596" y="127"/>
                      </a:lnTo>
                      <a:lnTo>
                        <a:pt x="596" y="127"/>
                      </a:lnTo>
                      <a:lnTo>
                        <a:pt x="590" y="127"/>
                      </a:lnTo>
                      <a:lnTo>
                        <a:pt x="590" y="127"/>
                      </a:lnTo>
                      <a:lnTo>
                        <a:pt x="560" y="129"/>
                      </a:lnTo>
                      <a:lnTo>
                        <a:pt x="560" y="129"/>
                      </a:lnTo>
                      <a:lnTo>
                        <a:pt x="546" y="129"/>
                      </a:lnTo>
                      <a:lnTo>
                        <a:pt x="532" y="127"/>
                      </a:lnTo>
                      <a:lnTo>
                        <a:pt x="506" y="119"/>
                      </a:lnTo>
                      <a:lnTo>
                        <a:pt x="483" y="109"/>
                      </a:lnTo>
                      <a:lnTo>
                        <a:pt x="459" y="96"/>
                      </a:lnTo>
                      <a:lnTo>
                        <a:pt x="437" y="80"/>
                      </a:lnTo>
                      <a:lnTo>
                        <a:pt x="417" y="62"/>
                      </a:lnTo>
                      <a:lnTo>
                        <a:pt x="377" y="22"/>
                      </a:lnTo>
                      <a:lnTo>
                        <a:pt x="377" y="22"/>
                      </a:lnTo>
                      <a:lnTo>
                        <a:pt x="369" y="14"/>
                      </a:lnTo>
                      <a:lnTo>
                        <a:pt x="361" y="8"/>
                      </a:lnTo>
                      <a:lnTo>
                        <a:pt x="351" y="2"/>
                      </a:lnTo>
                      <a:lnTo>
                        <a:pt x="341" y="0"/>
                      </a:lnTo>
                      <a:lnTo>
                        <a:pt x="341" y="0"/>
                      </a:lnTo>
                      <a:lnTo>
                        <a:pt x="339" y="0"/>
                      </a:lnTo>
                      <a:lnTo>
                        <a:pt x="339" y="0"/>
                      </a:lnTo>
                      <a:lnTo>
                        <a:pt x="330" y="4"/>
                      </a:lnTo>
                      <a:lnTo>
                        <a:pt x="322" y="10"/>
                      </a:lnTo>
                      <a:lnTo>
                        <a:pt x="314" y="20"/>
                      </a:lnTo>
                      <a:lnTo>
                        <a:pt x="306" y="30"/>
                      </a:lnTo>
                      <a:lnTo>
                        <a:pt x="306" y="30"/>
                      </a:lnTo>
                      <a:lnTo>
                        <a:pt x="286" y="62"/>
                      </a:lnTo>
                      <a:lnTo>
                        <a:pt x="274" y="78"/>
                      </a:lnTo>
                      <a:lnTo>
                        <a:pt x="262" y="92"/>
                      </a:lnTo>
                      <a:lnTo>
                        <a:pt x="250" y="104"/>
                      </a:lnTo>
                      <a:lnTo>
                        <a:pt x="234" y="113"/>
                      </a:lnTo>
                      <a:lnTo>
                        <a:pt x="216" y="119"/>
                      </a:lnTo>
                      <a:lnTo>
                        <a:pt x="194" y="121"/>
                      </a:lnTo>
                      <a:lnTo>
                        <a:pt x="194" y="121"/>
                      </a:lnTo>
                      <a:lnTo>
                        <a:pt x="182" y="121"/>
                      </a:lnTo>
                      <a:lnTo>
                        <a:pt x="182" y="121"/>
                      </a:lnTo>
                      <a:lnTo>
                        <a:pt x="176" y="119"/>
                      </a:lnTo>
                      <a:lnTo>
                        <a:pt x="176" y="119"/>
                      </a:lnTo>
                      <a:lnTo>
                        <a:pt x="165" y="121"/>
                      </a:lnTo>
                      <a:lnTo>
                        <a:pt x="153" y="123"/>
                      </a:lnTo>
                      <a:lnTo>
                        <a:pt x="153" y="123"/>
                      </a:lnTo>
                      <a:lnTo>
                        <a:pt x="139" y="129"/>
                      </a:lnTo>
                      <a:lnTo>
                        <a:pt x="135" y="131"/>
                      </a:lnTo>
                      <a:lnTo>
                        <a:pt x="131" y="135"/>
                      </a:lnTo>
                      <a:lnTo>
                        <a:pt x="131" y="141"/>
                      </a:lnTo>
                      <a:lnTo>
                        <a:pt x="131" y="147"/>
                      </a:lnTo>
                      <a:lnTo>
                        <a:pt x="139" y="163"/>
                      </a:lnTo>
                      <a:lnTo>
                        <a:pt x="139" y="163"/>
                      </a:lnTo>
                      <a:lnTo>
                        <a:pt x="147" y="185"/>
                      </a:lnTo>
                      <a:lnTo>
                        <a:pt x="153" y="209"/>
                      </a:lnTo>
                      <a:lnTo>
                        <a:pt x="163" y="259"/>
                      </a:lnTo>
                      <a:lnTo>
                        <a:pt x="163" y="259"/>
                      </a:lnTo>
                      <a:lnTo>
                        <a:pt x="69" y="259"/>
                      </a:lnTo>
                      <a:lnTo>
                        <a:pt x="69" y="259"/>
                      </a:lnTo>
                      <a:lnTo>
                        <a:pt x="49" y="304"/>
                      </a:lnTo>
                      <a:lnTo>
                        <a:pt x="41" y="324"/>
                      </a:lnTo>
                      <a:lnTo>
                        <a:pt x="29" y="344"/>
                      </a:lnTo>
                      <a:lnTo>
                        <a:pt x="29" y="344"/>
                      </a:lnTo>
                      <a:lnTo>
                        <a:pt x="11" y="366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5" y="416"/>
                      </a:lnTo>
                      <a:lnTo>
                        <a:pt x="5" y="416"/>
                      </a:lnTo>
                      <a:lnTo>
                        <a:pt x="7" y="424"/>
                      </a:lnTo>
                      <a:lnTo>
                        <a:pt x="11" y="430"/>
                      </a:lnTo>
                      <a:lnTo>
                        <a:pt x="21" y="447"/>
                      </a:lnTo>
                      <a:lnTo>
                        <a:pt x="21" y="447"/>
                      </a:lnTo>
                      <a:lnTo>
                        <a:pt x="33" y="467"/>
                      </a:lnTo>
                      <a:lnTo>
                        <a:pt x="33" y="467"/>
                      </a:lnTo>
                      <a:lnTo>
                        <a:pt x="57" y="509"/>
                      </a:lnTo>
                      <a:lnTo>
                        <a:pt x="57" y="509"/>
                      </a:lnTo>
                      <a:lnTo>
                        <a:pt x="61" y="517"/>
                      </a:lnTo>
                      <a:lnTo>
                        <a:pt x="61" y="517"/>
                      </a:lnTo>
                      <a:lnTo>
                        <a:pt x="65" y="523"/>
                      </a:lnTo>
                      <a:lnTo>
                        <a:pt x="65" y="523"/>
                      </a:lnTo>
                      <a:lnTo>
                        <a:pt x="69" y="529"/>
                      </a:lnTo>
                      <a:lnTo>
                        <a:pt x="73" y="535"/>
                      </a:lnTo>
                      <a:lnTo>
                        <a:pt x="73" y="543"/>
                      </a:lnTo>
                      <a:lnTo>
                        <a:pt x="73" y="551"/>
                      </a:lnTo>
                      <a:lnTo>
                        <a:pt x="73" y="557"/>
                      </a:lnTo>
                      <a:lnTo>
                        <a:pt x="71" y="565"/>
                      </a:lnTo>
                      <a:lnTo>
                        <a:pt x="67" y="571"/>
                      </a:lnTo>
                      <a:lnTo>
                        <a:pt x="63" y="577"/>
                      </a:lnTo>
                      <a:lnTo>
                        <a:pt x="61" y="577"/>
                      </a:lnTo>
                      <a:lnTo>
                        <a:pt x="61" y="577"/>
                      </a:lnTo>
                      <a:lnTo>
                        <a:pt x="55" y="583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57" y="599"/>
                      </a:lnTo>
                      <a:lnTo>
                        <a:pt x="57" y="599"/>
                      </a:lnTo>
                      <a:lnTo>
                        <a:pt x="77" y="603"/>
                      </a:lnTo>
                      <a:lnTo>
                        <a:pt x="99" y="604"/>
                      </a:lnTo>
                      <a:lnTo>
                        <a:pt x="99" y="60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9" name="Freeform 19">
                  <a:extLst>
                    <a:ext uri="{FF2B5EF4-FFF2-40B4-BE49-F238E27FC236}">
                      <a16:creationId xmlns:a16="http://schemas.microsoft.com/office/drawing/2014/main" id="{7A739456-9D62-54FD-427F-821ED4BDBF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638" y="4478338"/>
                  <a:ext cx="1319213" cy="1997075"/>
                </a:xfrm>
                <a:custGeom>
                  <a:avLst/>
                  <a:gdLst>
                    <a:gd name="T0" fmla="*/ 211 w 831"/>
                    <a:gd name="T1" fmla="*/ 288 h 1258"/>
                    <a:gd name="T2" fmla="*/ 243 w 831"/>
                    <a:gd name="T3" fmla="*/ 336 h 1258"/>
                    <a:gd name="T4" fmla="*/ 263 w 831"/>
                    <a:gd name="T5" fmla="*/ 368 h 1258"/>
                    <a:gd name="T6" fmla="*/ 265 w 831"/>
                    <a:gd name="T7" fmla="*/ 386 h 1258"/>
                    <a:gd name="T8" fmla="*/ 255 w 831"/>
                    <a:gd name="T9" fmla="*/ 406 h 1258"/>
                    <a:gd name="T10" fmla="*/ 193 w 831"/>
                    <a:gd name="T11" fmla="*/ 461 h 1258"/>
                    <a:gd name="T12" fmla="*/ 177 w 831"/>
                    <a:gd name="T13" fmla="*/ 555 h 1258"/>
                    <a:gd name="T14" fmla="*/ 179 w 831"/>
                    <a:gd name="T15" fmla="*/ 626 h 1258"/>
                    <a:gd name="T16" fmla="*/ 149 w 831"/>
                    <a:gd name="T17" fmla="*/ 670 h 1258"/>
                    <a:gd name="T18" fmla="*/ 52 w 831"/>
                    <a:gd name="T19" fmla="*/ 706 h 1258"/>
                    <a:gd name="T20" fmla="*/ 2 w 831"/>
                    <a:gd name="T21" fmla="*/ 722 h 1258"/>
                    <a:gd name="T22" fmla="*/ 18 w 831"/>
                    <a:gd name="T23" fmla="*/ 765 h 1258"/>
                    <a:gd name="T24" fmla="*/ 98 w 831"/>
                    <a:gd name="T25" fmla="*/ 831 h 1258"/>
                    <a:gd name="T26" fmla="*/ 193 w 831"/>
                    <a:gd name="T27" fmla="*/ 861 h 1258"/>
                    <a:gd name="T28" fmla="*/ 243 w 831"/>
                    <a:gd name="T29" fmla="*/ 893 h 1258"/>
                    <a:gd name="T30" fmla="*/ 245 w 831"/>
                    <a:gd name="T31" fmla="*/ 946 h 1258"/>
                    <a:gd name="T32" fmla="*/ 279 w 831"/>
                    <a:gd name="T33" fmla="*/ 1012 h 1258"/>
                    <a:gd name="T34" fmla="*/ 338 w 831"/>
                    <a:gd name="T35" fmla="*/ 1046 h 1258"/>
                    <a:gd name="T36" fmla="*/ 354 w 831"/>
                    <a:gd name="T37" fmla="*/ 1084 h 1258"/>
                    <a:gd name="T38" fmla="*/ 402 w 831"/>
                    <a:gd name="T39" fmla="*/ 1183 h 1258"/>
                    <a:gd name="T40" fmla="*/ 473 w 831"/>
                    <a:gd name="T41" fmla="*/ 1252 h 1258"/>
                    <a:gd name="T42" fmla="*/ 511 w 831"/>
                    <a:gd name="T43" fmla="*/ 1252 h 1258"/>
                    <a:gd name="T44" fmla="*/ 575 w 831"/>
                    <a:gd name="T45" fmla="*/ 1185 h 1258"/>
                    <a:gd name="T46" fmla="*/ 648 w 831"/>
                    <a:gd name="T47" fmla="*/ 1117 h 1258"/>
                    <a:gd name="T48" fmla="*/ 648 w 831"/>
                    <a:gd name="T49" fmla="*/ 1068 h 1258"/>
                    <a:gd name="T50" fmla="*/ 583 w 831"/>
                    <a:gd name="T51" fmla="*/ 1000 h 1258"/>
                    <a:gd name="T52" fmla="*/ 543 w 831"/>
                    <a:gd name="T53" fmla="*/ 962 h 1258"/>
                    <a:gd name="T54" fmla="*/ 535 w 831"/>
                    <a:gd name="T55" fmla="*/ 905 h 1258"/>
                    <a:gd name="T56" fmla="*/ 495 w 831"/>
                    <a:gd name="T57" fmla="*/ 851 h 1258"/>
                    <a:gd name="T58" fmla="*/ 475 w 831"/>
                    <a:gd name="T59" fmla="*/ 819 h 1258"/>
                    <a:gd name="T60" fmla="*/ 487 w 831"/>
                    <a:gd name="T61" fmla="*/ 785 h 1258"/>
                    <a:gd name="T62" fmla="*/ 583 w 831"/>
                    <a:gd name="T63" fmla="*/ 678 h 1258"/>
                    <a:gd name="T64" fmla="*/ 607 w 831"/>
                    <a:gd name="T65" fmla="*/ 626 h 1258"/>
                    <a:gd name="T66" fmla="*/ 611 w 831"/>
                    <a:gd name="T67" fmla="*/ 573 h 1258"/>
                    <a:gd name="T68" fmla="*/ 644 w 831"/>
                    <a:gd name="T69" fmla="*/ 519 h 1258"/>
                    <a:gd name="T70" fmla="*/ 700 w 831"/>
                    <a:gd name="T71" fmla="*/ 489 h 1258"/>
                    <a:gd name="T72" fmla="*/ 730 w 831"/>
                    <a:gd name="T73" fmla="*/ 487 h 1258"/>
                    <a:gd name="T74" fmla="*/ 790 w 831"/>
                    <a:gd name="T75" fmla="*/ 481 h 1258"/>
                    <a:gd name="T76" fmla="*/ 831 w 831"/>
                    <a:gd name="T77" fmla="*/ 447 h 1258"/>
                    <a:gd name="T78" fmla="*/ 798 w 831"/>
                    <a:gd name="T79" fmla="*/ 390 h 1258"/>
                    <a:gd name="T80" fmla="*/ 796 w 831"/>
                    <a:gd name="T81" fmla="*/ 302 h 1258"/>
                    <a:gd name="T82" fmla="*/ 764 w 831"/>
                    <a:gd name="T83" fmla="*/ 237 h 1258"/>
                    <a:gd name="T84" fmla="*/ 730 w 831"/>
                    <a:gd name="T85" fmla="*/ 163 h 1258"/>
                    <a:gd name="T86" fmla="*/ 670 w 831"/>
                    <a:gd name="T87" fmla="*/ 139 h 1258"/>
                    <a:gd name="T88" fmla="*/ 642 w 831"/>
                    <a:gd name="T89" fmla="*/ 109 h 1258"/>
                    <a:gd name="T90" fmla="*/ 595 w 831"/>
                    <a:gd name="T91" fmla="*/ 60 h 1258"/>
                    <a:gd name="T92" fmla="*/ 517 w 831"/>
                    <a:gd name="T93" fmla="*/ 50 h 1258"/>
                    <a:gd name="T94" fmla="*/ 422 w 831"/>
                    <a:gd name="T95" fmla="*/ 16 h 1258"/>
                    <a:gd name="T96" fmla="*/ 360 w 831"/>
                    <a:gd name="T97" fmla="*/ 0 h 1258"/>
                    <a:gd name="T98" fmla="*/ 304 w 831"/>
                    <a:gd name="T99" fmla="*/ 10 h 1258"/>
                    <a:gd name="T100" fmla="*/ 289 w 831"/>
                    <a:gd name="T101" fmla="*/ 101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31" h="1258">
                      <a:moveTo>
                        <a:pt x="275" y="143"/>
                      </a:moveTo>
                      <a:lnTo>
                        <a:pt x="275" y="143"/>
                      </a:lnTo>
                      <a:lnTo>
                        <a:pt x="257" y="179"/>
                      </a:lnTo>
                      <a:lnTo>
                        <a:pt x="241" y="215"/>
                      </a:lnTo>
                      <a:lnTo>
                        <a:pt x="211" y="288"/>
                      </a:lnTo>
                      <a:lnTo>
                        <a:pt x="211" y="288"/>
                      </a:lnTo>
                      <a:lnTo>
                        <a:pt x="219" y="302"/>
                      </a:lnTo>
                      <a:lnTo>
                        <a:pt x="219" y="302"/>
                      </a:lnTo>
                      <a:lnTo>
                        <a:pt x="229" y="318"/>
                      </a:lnTo>
                      <a:lnTo>
                        <a:pt x="243" y="336"/>
                      </a:lnTo>
                      <a:lnTo>
                        <a:pt x="243" y="336"/>
                      </a:lnTo>
                      <a:lnTo>
                        <a:pt x="257" y="354"/>
                      </a:lnTo>
                      <a:lnTo>
                        <a:pt x="257" y="354"/>
                      </a:lnTo>
                      <a:lnTo>
                        <a:pt x="261" y="360"/>
                      </a:lnTo>
                      <a:lnTo>
                        <a:pt x="263" y="368"/>
                      </a:lnTo>
                      <a:lnTo>
                        <a:pt x="265" y="376"/>
                      </a:lnTo>
                      <a:lnTo>
                        <a:pt x="265" y="384"/>
                      </a:lnTo>
                      <a:lnTo>
                        <a:pt x="265" y="384"/>
                      </a:lnTo>
                      <a:lnTo>
                        <a:pt x="265" y="386"/>
                      </a:lnTo>
                      <a:lnTo>
                        <a:pt x="265" y="386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59" y="398"/>
                      </a:lnTo>
                      <a:lnTo>
                        <a:pt x="259" y="398"/>
                      </a:lnTo>
                      <a:lnTo>
                        <a:pt x="255" y="406"/>
                      </a:lnTo>
                      <a:lnTo>
                        <a:pt x="247" y="412"/>
                      </a:lnTo>
                      <a:lnTo>
                        <a:pt x="247" y="412"/>
                      </a:lnTo>
                      <a:lnTo>
                        <a:pt x="225" y="429"/>
                      </a:lnTo>
                      <a:lnTo>
                        <a:pt x="207" y="445"/>
                      </a:lnTo>
                      <a:lnTo>
                        <a:pt x="193" y="461"/>
                      </a:lnTo>
                      <a:lnTo>
                        <a:pt x="183" y="479"/>
                      </a:lnTo>
                      <a:lnTo>
                        <a:pt x="175" y="497"/>
                      </a:lnTo>
                      <a:lnTo>
                        <a:pt x="173" y="515"/>
                      </a:lnTo>
                      <a:lnTo>
                        <a:pt x="173" y="535"/>
                      </a:lnTo>
                      <a:lnTo>
                        <a:pt x="177" y="555"/>
                      </a:lnTo>
                      <a:lnTo>
                        <a:pt x="177" y="555"/>
                      </a:lnTo>
                      <a:lnTo>
                        <a:pt x="181" y="588"/>
                      </a:lnTo>
                      <a:lnTo>
                        <a:pt x="181" y="602"/>
                      </a:lnTo>
                      <a:lnTo>
                        <a:pt x="181" y="616"/>
                      </a:lnTo>
                      <a:lnTo>
                        <a:pt x="179" y="626"/>
                      </a:lnTo>
                      <a:lnTo>
                        <a:pt x="175" y="638"/>
                      </a:lnTo>
                      <a:lnTo>
                        <a:pt x="171" y="648"/>
                      </a:lnTo>
                      <a:lnTo>
                        <a:pt x="165" y="656"/>
                      </a:lnTo>
                      <a:lnTo>
                        <a:pt x="157" y="664"/>
                      </a:lnTo>
                      <a:lnTo>
                        <a:pt x="149" y="670"/>
                      </a:lnTo>
                      <a:lnTo>
                        <a:pt x="130" y="682"/>
                      </a:lnTo>
                      <a:lnTo>
                        <a:pt x="108" y="692"/>
                      </a:lnTo>
                      <a:lnTo>
                        <a:pt x="80" y="698"/>
                      </a:lnTo>
                      <a:lnTo>
                        <a:pt x="80" y="698"/>
                      </a:lnTo>
                      <a:lnTo>
                        <a:pt x="52" y="706"/>
                      </a:lnTo>
                      <a:lnTo>
                        <a:pt x="52" y="706"/>
                      </a:lnTo>
                      <a:lnTo>
                        <a:pt x="20" y="714"/>
                      </a:lnTo>
                      <a:lnTo>
                        <a:pt x="20" y="714"/>
                      </a:lnTo>
                      <a:lnTo>
                        <a:pt x="10" y="718"/>
                      </a:lnTo>
                      <a:lnTo>
                        <a:pt x="2" y="722"/>
                      </a:lnTo>
                      <a:lnTo>
                        <a:pt x="0" y="728"/>
                      </a:lnTo>
                      <a:lnTo>
                        <a:pt x="0" y="738"/>
                      </a:lnTo>
                      <a:lnTo>
                        <a:pt x="0" y="738"/>
                      </a:lnTo>
                      <a:lnTo>
                        <a:pt x="8" y="751"/>
                      </a:lnTo>
                      <a:lnTo>
                        <a:pt x="18" y="765"/>
                      </a:lnTo>
                      <a:lnTo>
                        <a:pt x="18" y="765"/>
                      </a:lnTo>
                      <a:lnTo>
                        <a:pt x="34" y="787"/>
                      </a:lnTo>
                      <a:lnTo>
                        <a:pt x="54" y="803"/>
                      </a:lnTo>
                      <a:lnTo>
                        <a:pt x="74" y="819"/>
                      </a:lnTo>
                      <a:lnTo>
                        <a:pt x="98" y="831"/>
                      </a:lnTo>
                      <a:lnTo>
                        <a:pt x="120" y="841"/>
                      </a:lnTo>
                      <a:lnTo>
                        <a:pt x="143" y="849"/>
                      </a:lnTo>
                      <a:lnTo>
                        <a:pt x="169" y="857"/>
                      </a:lnTo>
                      <a:lnTo>
                        <a:pt x="193" y="861"/>
                      </a:lnTo>
                      <a:lnTo>
                        <a:pt x="193" y="861"/>
                      </a:lnTo>
                      <a:lnTo>
                        <a:pt x="209" y="865"/>
                      </a:lnTo>
                      <a:lnTo>
                        <a:pt x="221" y="871"/>
                      </a:lnTo>
                      <a:lnTo>
                        <a:pt x="231" y="877"/>
                      </a:lnTo>
                      <a:lnTo>
                        <a:pt x="239" y="883"/>
                      </a:lnTo>
                      <a:lnTo>
                        <a:pt x="243" y="893"/>
                      </a:lnTo>
                      <a:lnTo>
                        <a:pt x="247" y="903"/>
                      </a:lnTo>
                      <a:lnTo>
                        <a:pt x="247" y="915"/>
                      </a:lnTo>
                      <a:lnTo>
                        <a:pt x="247" y="928"/>
                      </a:lnTo>
                      <a:lnTo>
                        <a:pt x="247" y="928"/>
                      </a:lnTo>
                      <a:lnTo>
                        <a:pt x="245" y="946"/>
                      </a:lnTo>
                      <a:lnTo>
                        <a:pt x="247" y="964"/>
                      </a:lnTo>
                      <a:lnTo>
                        <a:pt x="251" y="978"/>
                      </a:lnTo>
                      <a:lnTo>
                        <a:pt x="257" y="990"/>
                      </a:lnTo>
                      <a:lnTo>
                        <a:pt x="267" y="1002"/>
                      </a:lnTo>
                      <a:lnTo>
                        <a:pt x="279" y="1012"/>
                      </a:lnTo>
                      <a:lnTo>
                        <a:pt x="293" y="1020"/>
                      </a:lnTo>
                      <a:lnTo>
                        <a:pt x="310" y="1028"/>
                      </a:lnTo>
                      <a:lnTo>
                        <a:pt x="310" y="1028"/>
                      </a:lnTo>
                      <a:lnTo>
                        <a:pt x="324" y="1036"/>
                      </a:lnTo>
                      <a:lnTo>
                        <a:pt x="338" y="1046"/>
                      </a:lnTo>
                      <a:lnTo>
                        <a:pt x="350" y="1058"/>
                      </a:lnTo>
                      <a:lnTo>
                        <a:pt x="352" y="1064"/>
                      </a:lnTo>
                      <a:lnTo>
                        <a:pt x="354" y="1070"/>
                      </a:lnTo>
                      <a:lnTo>
                        <a:pt x="354" y="1070"/>
                      </a:lnTo>
                      <a:lnTo>
                        <a:pt x="354" y="1084"/>
                      </a:lnTo>
                      <a:lnTo>
                        <a:pt x="356" y="1097"/>
                      </a:lnTo>
                      <a:lnTo>
                        <a:pt x="364" y="1121"/>
                      </a:lnTo>
                      <a:lnTo>
                        <a:pt x="374" y="1143"/>
                      </a:lnTo>
                      <a:lnTo>
                        <a:pt x="388" y="1165"/>
                      </a:lnTo>
                      <a:lnTo>
                        <a:pt x="402" y="1183"/>
                      </a:lnTo>
                      <a:lnTo>
                        <a:pt x="420" y="1203"/>
                      </a:lnTo>
                      <a:lnTo>
                        <a:pt x="454" y="1237"/>
                      </a:lnTo>
                      <a:lnTo>
                        <a:pt x="454" y="1237"/>
                      </a:lnTo>
                      <a:lnTo>
                        <a:pt x="464" y="1247"/>
                      </a:lnTo>
                      <a:lnTo>
                        <a:pt x="473" y="1252"/>
                      </a:lnTo>
                      <a:lnTo>
                        <a:pt x="483" y="1256"/>
                      </a:lnTo>
                      <a:lnTo>
                        <a:pt x="491" y="1258"/>
                      </a:lnTo>
                      <a:lnTo>
                        <a:pt x="491" y="1258"/>
                      </a:lnTo>
                      <a:lnTo>
                        <a:pt x="501" y="1256"/>
                      </a:lnTo>
                      <a:lnTo>
                        <a:pt x="511" y="1252"/>
                      </a:lnTo>
                      <a:lnTo>
                        <a:pt x="521" y="1243"/>
                      </a:lnTo>
                      <a:lnTo>
                        <a:pt x="531" y="1233"/>
                      </a:lnTo>
                      <a:lnTo>
                        <a:pt x="531" y="1233"/>
                      </a:lnTo>
                      <a:lnTo>
                        <a:pt x="553" y="1209"/>
                      </a:lnTo>
                      <a:lnTo>
                        <a:pt x="575" y="1185"/>
                      </a:lnTo>
                      <a:lnTo>
                        <a:pt x="597" y="1163"/>
                      </a:lnTo>
                      <a:lnTo>
                        <a:pt x="623" y="1143"/>
                      </a:lnTo>
                      <a:lnTo>
                        <a:pt x="623" y="1143"/>
                      </a:lnTo>
                      <a:lnTo>
                        <a:pt x="640" y="1127"/>
                      </a:lnTo>
                      <a:lnTo>
                        <a:pt x="648" y="1117"/>
                      </a:lnTo>
                      <a:lnTo>
                        <a:pt x="652" y="1109"/>
                      </a:lnTo>
                      <a:lnTo>
                        <a:pt x="656" y="1099"/>
                      </a:lnTo>
                      <a:lnTo>
                        <a:pt x="656" y="1089"/>
                      </a:lnTo>
                      <a:lnTo>
                        <a:pt x="654" y="1080"/>
                      </a:lnTo>
                      <a:lnTo>
                        <a:pt x="648" y="1068"/>
                      </a:lnTo>
                      <a:lnTo>
                        <a:pt x="648" y="1068"/>
                      </a:lnTo>
                      <a:lnTo>
                        <a:pt x="635" y="1048"/>
                      </a:lnTo>
                      <a:lnTo>
                        <a:pt x="619" y="1030"/>
                      </a:lnTo>
                      <a:lnTo>
                        <a:pt x="601" y="1012"/>
                      </a:lnTo>
                      <a:lnTo>
                        <a:pt x="583" y="1000"/>
                      </a:lnTo>
                      <a:lnTo>
                        <a:pt x="583" y="1000"/>
                      </a:lnTo>
                      <a:lnTo>
                        <a:pt x="565" y="988"/>
                      </a:lnTo>
                      <a:lnTo>
                        <a:pt x="553" y="976"/>
                      </a:lnTo>
                      <a:lnTo>
                        <a:pt x="547" y="970"/>
                      </a:lnTo>
                      <a:lnTo>
                        <a:pt x="543" y="962"/>
                      </a:lnTo>
                      <a:lnTo>
                        <a:pt x="541" y="952"/>
                      </a:lnTo>
                      <a:lnTo>
                        <a:pt x="539" y="942"/>
                      </a:lnTo>
                      <a:lnTo>
                        <a:pt x="539" y="942"/>
                      </a:lnTo>
                      <a:lnTo>
                        <a:pt x="537" y="917"/>
                      </a:lnTo>
                      <a:lnTo>
                        <a:pt x="535" y="905"/>
                      </a:lnTo>
                      <a:lnTo>
                        <a:pt x="529" y="893"/>
                      </a:lnTo>
                      <a:lnTo>
                        <a:pt x="525" y="881"/>
                      </a:lnTo>
                      <a:lnTo>
                        <a:pt x="517" y="871"/>
                      </a:lnTo>
                      <a:lnTo>
                        <a:pt x="507" y="861"/>
                      </a:lnTo>
                      <a:lnTo>
                        <a:pt x="495" y="851"/>
                      </a:lnTo>
                      <a:lnTo>
                        <a:pt x="495" y="851"/>
                      </a:lnTo>
                      <a:lnTo>
                        <a:pt x="487" y="845"/>
                      </a:lnTo>
                      <a:lnTo>
                        <a:pt x="481" y="837"/>
                      </a:lnTo>
                      <a:lnTo>
                        <a:pt x="477" y="829"/>
                      </a:lnTo>
                      <a:lnTo>
                        <a:pt x="475" y="819"/>
                      </a:lnTo>
                      <a:lnTo>
                        <a:pt x="475" y="811"/>
                      </a:lnTo>
                      <a:lnTo>
                        <a:pt x="477" y="801"/>
                      </a:lnTo>
                      <a:lnTo>
                        <a:pt x="481" y="793"/>
                      </a:lnTo>
                      <a:lnTo>
                        <a:pt x="487" y="785"/>
                      </a:lnTo>
                      <a:lnTo>
                        <a:pt x="487" y="785"/>
                      </a:lnTo>
                      <a:lnTo>
                        <a:pt x="511" y="757"/>
                      </a:lnTo>
                      <a:lnTo>
                        <a:pt x="535" y="732"/>
                      </a:lnTo>
                      <a:lnTo>
                        <a:pt x="559" y="704"/>
                      </a:lnTo>
                      <a:lnTo>
                        <a:pt x="583" y="678"/>
                      </a:lnTo>
                      <a:lnTo>
                        <a:pt x="583" y="678"/>
                      </a:lnTo>
                      <a:lnTo>
                        <a:pt x="591" y="666"/>
                      </a:lnTo>
                      <a:lnTo>
                        <a:pt x="599" y="652"/>
                      </a:lnTo>
                      <a:lnTo>
                        <a:pt x="605" y="640"/>
                      </a:lnTo>
                      <a:lnTo>
                        <a:pt x="607" y="634"/>
                      </a:lnTo>
                      <a:lnTo>
                        <a:pt x="607" y="626"/>
                      </a:lnTo>
                      <a:lnTo>
                        <a:pt x="607" y="626"/>
                      </a:lnTo>
                      <a:lnTo>
                        <a:pt x="605" y="612"/>
                      </a:lnTo>
                      <a:lnTo>
                        <a:pt x="607" y="598"/>
                      </a:lnTo>
                      <a:lnTo>
                        <a:pt x="609" y="586"/>
                      </a:lnTo>
                      <a:lnTo>
                        <a:pt x="611" y="573"/>
                      </a:lnTo>
                      <a:lnTo>
                        <a:pt x="615" y="561"/>
                      </a:lnTo>
                      <a:lnTo>
                        <a:pt x="621" y="549"/>
                      </a:lnTo>
                      <a:lnTo>
                        <a:pt x="629" y="539"/>
                      </a:lnTo>
                      <a:lnTo>
                        <a:pt x="635" y="529"/>
                      </a:lnTo>
                      <a:lnTo>
                        <a:pt x="644" y="519"/>
                      </a:lnTo>
                      <a:lnTo>
                        <a:pt x="654" y="511"/>
                      </a:lnTo>
                      <a:lnTo>
                        <a:pt x="664" y="505"/>
                      </a:lnTo>
                      <a:lnTo>
                        <a:pt x="676" y="499"/>
                      </a:lnTo>
                      <a:lnTo>
                        <a:pt x="688" y="493"/>
                      </a:lnTo>
                      <a:lnTo>
                        <a:pt x="700" y="489"/>
                      </a:lnTo>
                      <a:lnTo>
                        <a:pt x="714" y="487"/>
                      </a:lnTo>
                      <a:lnTo>
                        <a:pt x="728" y="487"/>
                      </a:lnTo>
                      <a:lnTo>
                        <a:pt x="728" y="487"/>
                      </a:lnTo>
                      <a:lnTo>
                        <a:pt x="730" y="487"/>
                      </a:lnTo>
                      <a:lnTo>
                        <a:pt x="730" y="487"/>
                      </a:lnTo>
                      <a:lnTo>
                        <a:pt x="740" y="487"/>
                      </a:lnTo>
                      <a:lnTo>
                        <a:pt x="740" y="487"/>
                      </a:lnTo>
                      <a:lnTo>
                        <a:pt x="766" y="485"/>
                      </a:lnTo>
                      <a:lnTo>
                        <a:pt x="778" y="483"/>
                      </a:lnTo>
                      <a:lnTo>
                        <a:pt x="790" y="481"/>
                      </a:lnTo>
                      <a:lnTo>
                        <a:pt x="801" y="475"/>
                      </a:lnTo>
                      <a:lnTo>
                        <a:pt x="811" y="469"/>
                      </a:lnTo>
                      <a:lnTo>
                        <a:pt x="821" y="459"/>
                      </a:lnTo>
                      <a:lnTo>
                        <a:pt x="831" y="447"/>
                      </a:lnTo>
                      <a:lnTo>
                        <a:pt x="831" y="447"/>
                      </a:lnTo>
                      <a:lnTo>
                        <a:pt x="815" y="431"/>
                      </a:lnTo>
                      <a:lnTo>
                        <a:pt x="805" y="419"/>
                      </a:lnTo>
                      <a:lnTo>
                        <a:pt x="798" y="408"/>
                      </a:lnTo>
                      <a:lnTo>
                        <a:pt x="796" y="398"/>
                      </a:lnTo>
                      <a:lnTo>
                        <a:pt x="798" y="390"/>
                      </a:lnTo>
                      <a:lnTo>
                        <a:pt x="803" y="380"/>
                      </a:lnTo>
                      <a:lnTo>
                        <a:pt x="815" y="372"/>
                      </a:lnTo>
                      <a:lnTo>
                        <a:pt x="829" y="364"/>
                      </a:lnTo>
                      <a:lnTo>
                        <a:pt x="829" y="364"/>
                      </a:lnTo>
                      <a:lnTo>
                        <a:pt x="796" y="302"/>
                      </a:lnTo>
                      <a:lnTo>
                        <a:pt x="796" y="302"/>
                      </a:lnTo>
                      <a:lnTo>
                        <a:pt x="776" y="268"/>
                      </a:lnTo>
                      <a:lnTo>
                        <a:pt x="768" y="253"/>
                      </a:lnTo>
                      <a:lnTo>
                        <a:pt x="764" y="237"/>
                      </a:lnTo>
                      <a:lnTo>
                        <a:pt x="764" y="237"/>
                      </a:lnTo>
                      <a:lnTo>
                        <a:pt x="760" y="217"/>
                      </a:lnTo>
                      <a:lnTo>
                        <a:pt x="756" y="201"/>
                      </a:lnTo>
                      <a:lnTo>
                        <a:pt x="750" y="187"/>
                      </a:lnTo>
                      <a:lnTo>
                        <a:pt x="742" y="173"/>
                      </a:lnTo>
                      <a:lnTo>
                        <a:pt x="730" y="163"/>
                      </a:lnTo>
                      <a:lnTo>
                        <a:pt x="716" y="155"/>
                      </a:lnTo>
                      <a:lnTo>
                        <a:pt x="700" y="147"/>
                      </a:lnTo>
                      <a:lnTo>
                        <a:pt x="680" y="143"/>
                      </a:lnTo>
                      <a:lnTo>
                        <a:pt x="680" y="143"/>
                      </a:lnTo>
                      <a:lnTo>
                        <a:pt x="670" y="139"/>
                      </a:lnTo>
                      <a:lnTo>
                        <a:pt x="660" y="135"/>
                      </a:lnTo>
                      <a:lnTo>
                        <a:pt x="652" y="129"/>
                      </a:lnTo>
                      <a:lnTo>
                        <a:pt x="646" y="121"/>
                      </a:lnTo>
                      <a:lnTo>
                        <a:pt x="646" y="121"/>
                      </a:lnTo>
                      <a:lnTo>
                        <a:pt x="642" y="109"/>
                      </a:lnTo>
                      <a:lnTo>
                        <a:pt x="638" y="99"/>
                      </a:lnTo>
                      <a:lnTo>
                        <a:pt x="633" y="89"/>
                      </a:lnTo>
                      <a:lnTo>
                        <a:pt x="627" y="82"/>
                      </a:lnTo>
                      <a:lnTo>
                        <a:pt x="611" y="70"/>
                      </a:lnTo>
                      <a:lnTo>
                        <a:pt x="595" y="60"/>
                      </a:lnTo>
                      <a:lnTo>
                        <a:pt x="577" y="54"/>
                      </a:lnTo>
                      <a:lnTo>
                        <a:pt x="557" y="52"/>
                      </a:lnTo>
                      <a:lnTo>
                        <a:pt x="537" y="50"/>
                      </a:lnTo>
                      <a:lnTo>
                        <a:pt x="517" y="50"/>
                      </a:lnTo>
                      <a:lnTo>
                        <a:pt x="517" y="50"/>
                      </a:lnTo>
                      <a:lnTo>
                        <a:pt x="491" y="48"/>
                      </a:lnTo>
                      <a:lnTo>
                        <a:pt x="468" y="42"/>
                      </a:lnTo>
                      <a:lnTo>
                        <a:pt x="446" y="30"/>
                      </a:lnTo>
                      <a:lnTo>
                        <a:pt x="422" y="16"/>
                      </a:lnTo>
                      <a:lnTo>
                        <a:pt x="422" y="16"/>
                      </a:lnTo>
                      <a:lnTo>
                        <a:pt x="410" y="8"/>
                      </a:lnTo>
                      <a:lnTo>
                        <a:pt x="394" y="4"/>
                      </a:lnTo>
                      <a:lnTo>
                        <a:pt x="378" y="2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34" y="2"/>
                      </a:lnTo>
                      <a:lnTo>
                        <a:pt x="310" y="4"/>
                      </a:lnTo>
                      <a:lnTo>
                        <a:pt x="310" y="4"/>
                      </a:lnTo>
                      <a:lnTo>
                        <a:pt x="306" y="6"/>
                      </a:lnTo>
                      <a:lnTo>
                        <a:pt x="304" y="10"/>
                      </a:lnTo>
                      <a:lnTo>
                        <a:pt x="301" y="20"/>
                      </a:lnTo>
                      <a:lnTo>
                        <a:pt x="291" y="54"/>
                      </a:lnTo>
                      <a:lnTo>
                        <a:pt x="291" y="54"/>
                      </a:lnTo>
                      <a:lnTo>
                        <a:pt x="291" y="78"/>
                      </a:lnTo>
                      <a:lnTo>
                        <a:pt x="289" y="101"/>
                      </a:lnTo>
                      <a:lnTo>
                        <a:pt x="283" y="125"/>
                      </a:lnTo>
                      <a:lnTo>
                        <a:pt x="275" y="143"/>
                      </a:lnTo>
                      <a:lnTo>
                        <a:pt x="275" y="14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00" name="Freeform 20">
                  <a:extLst>
                    <a:ext uri="{FF2B5EF4-FFF2-40B4-BE49-F238E27FC236}">
                      <a16:creationId xmlns:a16="http://schemas.microsoft.com/office/drawing/2014/main" id="{C378379D-EDEA-E110-9FD8-7E9628C031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4213" y="4354513"/>
                  <a:ext cx="1258888" cy="1411288"/>
                </a:xfrm>
                <a:custGeom>
                  <a:avLst/>
                  <a:gdLst>
                    <a:gd name="T0" fmla="*/ 501 w 793"/>
                    <a:gd name="T1" fmla="*/ 810 h 889"/>
                    <a:gd name="T2" fmla="*/ 511 w 793"/>
                    <a:gd name="T3" fmla="*/ 776 h 889"/>
                    <a:gd name="T4" fmla="*/ 538 w 793"/>
                    <a:gd name="T5" fmla="*/ 756 h 889"/>
                    <a:gd name="T6" fmla="*/ 612 w 793"/>
                    <a:gd name="T7" fmla="*/ 736 h 889"/>
                    <a:gd name="T8" fmla="*/ 652 w 793"/>
                    <a:gd name="T9" fmla="*/ 724 h 889"/>
                    <a:gd name="T10" fmla="*/ 681 w 793"/>
                    <a:gd name="T11" fmla="*/ 696 h 889"/>
                    <a:gd name="T12" fmla="*/ 679 w 793"/>
                    <a:gd name="T13" fmla="*/ 643 h 889"/>
                    <a:gd name="T14" fmla="*/ 674 w 793"/>
                    <a:gd name="T15" fmla="*/ 599 h 889"/>
                    <a:gd name="T16" fmla="*/ 679 w 793"/>
                    <a:gd name="T17" fmla="*/ 559 h 889"/>
                    <a:gd name="T18" fmla="*/ 719 w 793"/>
                    <a:gd name="T19" fmla="*/ 496 h 889"/>
                    <a:gd name="T20" fmla="*/ 765 w 793"/>
                    <a:gd name="T21" fmla="*/ 456 h 889"/>
                    <a:gd name="T22" fmla="*/ 725 w 793"/>
                    <a:gd name="T23" fmla="*/ 400 h 889"/>
                    <a:gd name="T24" fmla="*/ 711 w 793"/>
                    <a:gd name="T25" fmla="*/ 368 h 889"/>
                    <a:gd name="T26" fmla="*/ 713 w 793"/>
                    <a:gd name="T27" fmla="*/ 360 h 889"/>
                    <a:gd name="T28" fmla="*/ 781 w 793"/>
                    <a:gd name="T29" fmla="*/ 203 h 889"/>
                    <a:gd name="T30" fmla="*/ 791 w 793"/>
                    <a:gd name="T31" fmla="*/ 164 h 889"/>
                    <a:gd name="T32" fmla="*/ 785 w 793"/>
                    <a:gd name="T33" fmla="*/ 94 h 889"/>
                    <a:gd name="T34" fmla="*/ 765 w 793"/>
                    <a:gd name="T35" fmla="*/ 60 h 889"/>
                    <a:gd name="T36" fmla="*/ 749 w 793"/>
                    <a:gd name="T37" fmla="*/ 52 h 889"/>
                    <a:gd name="T38" fmla="*/ 664 w 793"/>
                    <a:gd name="T39" fmla="*/ 22 h 889"/>
                    <a:gd name="T40" fmla="*/ 608 w 793"/>
                    <a:gd name="T41" fmla="*/ 14 h 889"/>
                    <a:gd name="T42" fmla="*/ 572 w 793"/>
                    <a:gd name="T43" fmla="*/ 18 h 889"/>
                    <a:gd name="T44" fmla="*/ 536 w 793"/>
                    <a:gd name="T45" fmla="*/ 34 h 889"/>
                    <a:gd name="T46" fmla="*/ 491 w 793"/>
                    <a:gd name="T47" fmla="*/ 46 h 889"/>
                    <a:gd name="T48" fmla="*/ 455 w 793"/>
                    <a:gd name="T49" fmla="*/ 46 h 889"/>
                    <a:gd name="T50" fmla="*/ 425 w 793"/>
                    <a:gd name="T51" fmla="*/ 36 h 889"/>
                    <a:gd name="T52" fmla="*/ 409 w 793"/>
                    <a:gd name="T53" fmla="*/ 16 h 889"/>
                    <a:gd name="T54" fmla="*/ 377 w 793"/>
                    <a:gd name="T55" fmla="*/ 0 h 889"/>
                    <a:gd name="T56" fmla="*/ 351 w 793"/>
                    <a:gd name="T57" fmla="*/ 6 h 889"/>
                    <a:gd name="T58" fmla="*/ 332 w 793"/>
                    <a:gd name="T59" fmla="*/ 46 h 889"/>
                    <a:gd name="T60" fmla="*/ 332 w 793"/>
                    <a:gd name="T61" fmla="*/ 66 h 889"/>
                    <a:gd name="T62" fmla="*/ 280 w 793"/>
                    <a:gd name="T63" fmla="*/ 134 h 889"/>
                    <a:gd name="T64" fmla="*/ 214 w 793"/>
                    <a:gd name="T65" fmla="*/ 219 h 889"/>
                    <a:gd name="T66" fmla="*/ 181 w 793"/>
                    <a:gd name="T67" fmla="*/ 265 h 889"/>
                    <a:gd name="T68" fmla="*/ 171 w 793"/>
                    <a:gd name="T69" fmla="*/ 295 h 889"/>
                    <a:gd name="T70" fmla="*/ 131 w 793"/>
                    <a:gd name="T71" fmla="*/ 382 h 889"/>
                    <a:gd name="T72" fmla="*/ 57 w 793"/>
                    <a:gd name="T73" fmla="*/ 472 h 889"/>
                    <a:gd name="T74" fmla="*/ 0 w 793"/>
                    <a:gd name="T75" fmla="*/ 523 h 889"/>
                    <a:gd name="T76" fmla="*/ 75 w 793"/>
                    <a:gd name="T77" fmla="*/ 553 h 889"/>
                    <a:gd name="T78" fmla="*/ 95 w 793"/>
                    <a:gd name="T79" fmla="*/ 567 h 889"/>
                    <a:gd name="T80" fmla="*/ 177 w 793"/>
                    <a:gd name="T81" fmla="*/ 629 h 889"/>
                    <a:gd name="T82" fmla="*/ 264 w 793"/>
                    <a:gd name="T83" fmla="*/ 670 h 889"/>
                    <a:gd name="T84" fmla="*/ 330 w 793"/>
                    <a:gd name="T85" fmla="*/ 678 h 889"/>
                    <a:gd name="T86" fmla="*/ 381 w 793"/>
                    <a:gd name="T87" fmla="*/ 674 h 889"/>
                    <a:gd name="T88" fmla="*/ 383 w 793"/>
                    <a:gd name="T89" fmla="*/ 728 h 889"/>
                    <a:gd name="T90" fmla="*/ 346 w 793"/>
                    <a:gd name="T91" fmla="*/ 780 h 889"/>
                    <a:gd name="T92" fmla="*/ 391 w 793"/>
                    <a:gd name="T93" fmla="*/ 841 h 889"/>
                    <a:gd name="T94" fmla="*/ 421 w 793"/>
                    <a:gd name="T95" fmla="*/ 871 h 889"/>
                    <a:gd name="T96" fmla="*/ 459 w 793"/>
                    <a:gd name="T97" fmla="*/ 889 h 889"/>
                    <a:gd name="T98" fmla="*/ 461 w 793"/>
                    <a:gd name="T99" fmla="*/ 889 h 889"/>
                    <a:gd name="T100" fmla="*/ 495 w 793"/>
                    <a:gd name="T101" fmla="*/ 849 h 889"/>
                    <a:gd name="T102" fmla="*/ 501 w 793"/>
                    <a:gd name="T103" fmla="*/ 826 h 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93" h="889">
                      <a:moveTo>
                        <a:pt x="501" y="826"/>
                      </a:moveTo>
                      <a:lnTo>
                        <a:pt x="501" y="826"/>
                      </a:lnTo>
                      <a:lnTo>
                        <a:pt x="501" y="810"/>
                      </a:lnTo>
                      <a:lnTo>
                        <a:pt x="503" y="796"/>
                      </a:lnTo>
                      <a:lnTo>
                        <a:pt x="507" y="786"/>
                      </a:lnTo>
                      <a:lnTo>
                        <a:pt x="511" y="776"/>
                      </a:lnTo>
                      <a:lnTo>
                        <a:pt x="518" y="768"/>
                      </a:lnTo>
                      <a:lnTo>
                        <a:pt x="526" y="762"/>
                      </a:lnTo>
                      <a:lnTo>
                        <a:pt x="538" y="756"/>
                      </a:lnTo>
                      <a:lnTo>
                        <a:pt x="552" y="752"/>
                      </a:lnTo>
                      <a:lnTo>
                        <a:pt x="552" y="752"/>
                      </a:lnTo>
                      <a:lnTo>
                        <a:pt x="612" y="736"/>
                      </a:lnTo>
                      <a:lnTo>
                        <a:pt x="612" y="736"/>
                      </a:lnTo>
                      <a:lnTo>
                        <a:pt x="634" y="730"/>
                      </a:lnTo>
                      <a:lnTo>
                        <a:pt x="652" y="724"/>
                      </a:lnTo>
                      <a:lnTo>
                        <a:pt x="666" y="718"/>
                      </a:lnTo>
                      <a:lnTo>
                        <a:pt x="676" y="708"/>
                      </a:lnTo>
                      <a:lnTo>
                        <a:pt x="681" y="696"/>
                      </a:lnTo>
                      <a:lnTo>
                        <a:pt x="683" y="682"/>
                      </a:lnTo>
                      <a:lnTo>
                        <a:pt x="683" y="664"/>
                      </a:lnTo>
                      <a:lnTo>
                        <a:pt x="679" y="643"/>
                      </a:lnTo>
                      <a:lnTo>
                        <a:pt x="679" y="643"/>
                      </a:lnTo>
                      <a:lnTo>
                        <a:pt x="674" y="613"/>
                      </a:lnTo>
                      <a:lnTo>
                        <a:pt x="674" y="599"/>
                      </a:lnTo>
                      <a:lnTo>
                        <a:pt x="676" y="585"/>
                      </a:lnTo>
                      <a:lnTo>
                        <a:pt x="678" y="573"/>
                      </a:lnTo>
                      <a:lnTo>
                        <a:pt x="679" y="559"/>
                      </a:lnTo>
                      <a:lnTo>
                        <a:pt x="689" y="537"/>
                      </a:lnTo>
                      <a:lnTo>
                        <a:pt x="703" y="515"/>
                      </a:lnTo>
                      <a:lnTo>
                        <a:pt x="719" y="496"/>
                      </a:lnTo>
                      <a:lnTo>
                        <a:pt x="741" y="476"/>
                      </a:lnTo>
                      <a:lnTo>
                        <a:pt x="765" y="456"/>
                      </a:lnTo>
                      <a:lnTo>
                        <a:pt x="765" y="456"/>
                      </a:lnTo>
                      <a:lnTo>
                        <a:pt x="745" y="428"/>
                      </a:lnTo>
                      <a:lnTo>
                        <a:pt x="725" y="400"/>
                      </a:lnTo>
                      <a:lnTo>
                        <a:pt x="725" y="400"/>
                      </a:lnTo>
                      <a:lnTo>
                        <a:pt x="719" y="390"/>
                      </a:lnTo>
                      <a:lnTo>
                        <a:pt x="715" y="380"/>
                      </a:lnTo>
                      <a:lnTo>
                        <a:pt x="711" y="368"/>
                      </a:lnTo>
                      <a:lnTo>
                        <a:pt x="711" y="364"/>
                      </a:lnTo>
                      <a:lnTo>
                        <a:pt x="713" y="360"/>
                      </a:lnTo>
                      <a:lnTo>
                        <a:pt x="713" y="360"/>
                      </a:lnTo>
                      <a:lnTo>
                        <a:pt x="743" y="281"/>
                      </a:lnTo>
                      <a:lnTo>
                        <a:pt x="761" y="241"/>
                      </a:lnTo>
                      <a:lnTo>
                        <a:pt x="781" y="203"/>
                      </a:lnTo>
                      <a:lnTo>
                        <a:pt x="781" y="203"/>
                      </a:lnTo>
                      <a:lnTo>
                        <a:pt x="787" y="183"/>
                      </a:lnTo>
                      <a:lnTo>
                        <a:pt x="791" y="164"/>
                      </a:lnTo>
                      <a:lnTo>
                        <a:pt x="793" y="140"/>
                      </a:lnTo>
                      <a:lnTo>
                        <a:pt x="791" y="116"/>
                      </a:lnTo>
                      <a:lnTo>
                        <a:pt x="785" y="94"/>
                      </a:lnTo>
                      <a:lnTo>
                        <a:pt x="777" y="76"/>
                      </a:lnTo>
                      <a:lnTo>
                        <a:pt x="771" y="68"/>
                      </a:lnTo>
                      <a:lnTo>
                        <a:pt x="765" y="60"/>
                      </a:lnTo>
                      <a:lnTo>
                        <a:pt x="759" y="56"/>
                      </a:lnTo>
                      <a:lnTo>
                        <a:pt x="749" y="52"/>
                      </a:lnTo>
                      <a:lnTo>
                        <a:pt x="749" y="52"/>
                      </a:lnTo>
                      <a:lnTo>
                        <a:pt x="715" y="40"/>
                      </a:lnTo>
                      <a:lnTo>
                        <a:pt x="679" y="28"/>
                      </a:lnTo>
                      <a:lnTo>
                        <a:pt x="664" y="22"/>
                      </a:lnTo>
                      <a:lnTo>
                        <a:pt x="646" y="18"/>
                      </a:lnTo>
                      <a:lnTo>
                        <a:pt x="626" y="16"/>
                      </a:lnTo>
                      <a:lnTo>
                        <a:pt x="608" y="14"/>
                      </a:lnTo>
                      <a:lnTo>
                        <a:pt x="608" y="14"/>
                      </a:lnTo>
                      <a:lnTo>
                        <a:pt x="590" y="16"/>
                      </a:lnTo>
                      <a:lnTo>
                        <a:pt x="572" y="18"/>
                      </a:lnTo>
                      <a:lnTo>
                        <a:pt x="554" y="24"/>
                      </a:lnTo>
                      <a:lnTo>
                        <a:pt x="536" y="34"/>
                      </a:lnTo>
                      <a:lnTo>
                        <a:pt x="536" y="34"/>
                      </a:lnTo>
                      <a:lnTo>
                        <a:pt x="522" y="38"/>
                      </a:lnTo>
                      <a:lnTo>
                        <a:pt x="507" y="42"/>
                      </a:lnTo>
                      <a:lnTo>
                        <a:pt x="491" y="46"/>
                      </a:lnTo>
                      <a:lnTo>
                        <a:pt x="473" y="46"/>
                      </a:lnTo>
                      <a:lnTo>
                        <a:pt x="473" y="46"/>
                      </a:lnTo>
                      <a:lnTo>
                        <a:pt x="455" y="46"/>
                      </a:lnTo>
                      <a:lnTo>
                        <a:pt x="441" y="42"/>
                      </a:lnTo>
                      <a:lnTo>
                        <a:pt x="429" y="38"/>
                      </a:lnTo>
                      <a:lnTo>
                        <a:pt x="425" y="36"/>
                      </a:lnTo>
                      <a:lnTo>
                        <a:pt x="421" y="32"/>
                      </a:lnTo>
                      <a:lnTo>
                        <a:pt x="421" y="32"/>
                      </a:lnTo>
                      <a:lnTo>
                        <a:pt x="409" y="16"/>
                      </a:lnTo>
                      <a:lnTo>
                        <a:pt x="399" y="6"/>
                      </a:lnTo>
                      <a:lnTo>
                        <a:pt x="387" y="2"/>
                      </a:lnTo>
                      <a:lnTo>
                        <a:pt x="377" y="0"/>
                      </a:lnTo>
                      <a:lnTo>
                        <a:pt x="377" y="0"/>
                      </a:lnTo>
                      <a:lnTo>
                        <a:pt x="363" y="2"/>
                      </a:lnTo>
                      <a:lnTo>
                        <a:pt x="351" y="6"/>
                      </a:lnTo>
                      <a:lnTo>
                        <a:pt x="328" y="18"/>
                      </a:lnTo>
                      <a:lnTo>
                        <a:pt x="328" y="18"/>
                      </a:lnTo>
                      <a:lnTo>
                        <a:pt x="332" y="46"/>
                      </a:lnTo>
                      <a:lnTo>
                        <a:pt x="334" y="58"/>
                      </a:lnTo>
                      <a:lnTo>
                        <a:pt x="332" y="62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06" y="100"/>
                      </a:lnTo>
                      <a:lnTo>
                        <a:pt x="280" y="134"/>
                      </a:lnTo>
                      <a:lnTo>
                        <a:pt x="228" y="201"/>
                      </a:lnTo>
                      <a:lnTo>
                        <a:pt x="228" y="201"/>
                      </a:lnTo>
                      <a:lnTo>
                        <a:pt x="214" y="219"/>
                      </a:lnTo>
                      <a:lnTo>
                        <a:pt x="198" y="237"/>
                      </a:lnTo>
                      <a:lnTo>
                        <a:pt x="184" y="255"/>
                      </a:lnTo>
                      <a:lnTo>
                        <a:pt x="181" y="265"/>
                      </a:lnTo>
                      <a:lnTo>
                        <a:pt x="177" y="275"/>
                      </a:lnTo>
                      <a:lnTo>
                        <a:pt x="177" y="275"/>
                      </a:lnTo>
                      <a:lnTo>
                        <a:pt x="171" y="295"/>
                      </a:lnTo>
                      <a:lnTo>
                        <a:pt x="165" y="315"/>
                      </a:lnTo>
                      <a:lnTo>
                        <a:pt x="149" y="350"/>
                      </a:lnTo>
                      <a:lnTo>
                        <a:pt x="131" y="382"/>
                      </a:lnTo>
                      <a:lnTo>
                        <a:pt x="109" y="414"/>
                      </a:lnTo>
                      <a:lnTo>
                        <a:pt x="83" y="444"/>
                      </a:lnTo>
                      <a:lnTo>
                        <a:pt x="57" y="472"/>
                      </a:lnTo>
                      <a:lnTo>
                        <a:pt x="29" y="497"/>
                      </a:lnTo>
                      <a:lnTo>
                        <a:pt x="0" y="523"/>
                      </a:lnTo>
                      <a:lnTo>
                        <a:pt x="0" y="523"/>
                      </a:lnTo>
                      <a:lnTo>
                        <a:pt x="25" y="533"/>
                      </a:lnTo>
                      <a:lnTo>
                        <a:pt x="51" y="543"/>
                      </a:lnTo>
                      <a:lnTo>
                        <a:pt x="75" y="553"/>
                      </a:lnTo>
                      <a:lnTo>
                        <a:pt x="85" y="559"/>
                      </a:lnTo>
                      <a:lnTo>
                        <a:pt x="95" y="567"/>
                      </a:lnTo>
                      <a:lnTo>
                        <a:pt x="95" y="567"/>
                      </a:lnTo>
                      <a:lnTo>
                        <a:pt x="123" y="589"/>
                      </a:lnTo>
                      <a:lnTo>
                        <a:pt x="149" y="611"/>
                      </a:lnTo>
                      <a:lnTo>
                        <a:pt x="177" y="629"/>
                      </a:lnTo>
                      <a:lnTo>
                        <a:pt x="204" y="647"/>
                      </a:lnTo>
                      <a:lnTo>
                        <a:pt x="234" y="659"/>
                      </a:lnTo>
                      <a:lnTo>
                        <a:pt x="264" y="670"/>
                      </a:lnTo>
                      <a:lnTo>
                        <a:pt x="296" y="676"/>
                      </a:lnTo>
                      <a:lnTo>
                        <a:pt x="330" y="678"/>
                      </a:lnTo>
                      <a:lnTo>
                        <a:pt x="330" y="678"/>
                      </a:lnTo>
                      <a:lnTo>
                        <a:pt x="355" y="678"/>
                      </a:lnTo>
                      <a:lnTo>
                        <a:pt x="381" y="674"/>
                      </a:lnTo>
                      <a:lnTo>
                        <a:pt x="381" y="674"/>
                      </a:lnTo>
                      <a:lnTo>
                        <a:pt x="387" y="706"/>
                      </a:lnTo>
                      <a:lnTo>
                        <a:pt x="385" y="718"/>
                      </a:lnTo>
                      <a:lnTo>
                        <a:pt x="383" y="728"/>
                      </a:lnTo>
                      <a:lnTo>
                        <a:pt x="379" y="738"/>
                      </a:lnTo>
                      <a:lnTo>
                        <a:pt x="371" y="750"/>
                      </a:lnTo>
                      <a:lnTo>
                        <a:pt x="346" y="780"/>
                      </a:lnTo>
                      <a:lnTo>
                        <a:pt x="346" y="780"/>
                      </a:lnTo>
                      <a:lnTo>
                        <a:pt x="375" y="822"/>
                      </a:lnTo>
                      <a:lnTo>
                        <a:pt x="391" y="841"/>
                      </a:lnTo>
                      <a:lnTo>
                        <a:pt x="409" y="859"/>
                      </a:lnTo>
                      <a:lnTo>
                        <a:pt x="409" y="859"/>
                      </a:lnTo>
                      <a:lnTo>
                        <a:pt x="421" y="871"/>
                      </a:lnTo>
                      <a:lnTo>
                        <a:pt x="435" y="879"/>
                      </a:lnTo>
                      <a:lnTo>
                        <a:pt x="449" y="887"/>
                      </a:lnTo>
                      <a:lnTo>
                        <a:pt x="459" y="889"/>
                      </a:lnTo>
                      <a:lnTo>
                        <a:pt x="459" y="889"/>
                      </a:lnTo>
                      <a:lnTo>
                        <a:pt x="461" y="889"/>
                      </a:lnTo>
                      <a:lnTo>
                        <a:pt x="461" y="889"/>
                      </a:lnTo>
                      <a:lnTo>
                        <a:pt x="475" y="875"/>
                      </a:lnTo>
                      <a:lnTo>
                        <a:pt x="489" y="859"/>
                      </a:lnTo>
                      <a:lnTo>
                        <a:pt x="495" y="849"/>
                      </a:lnTo>
                      <a:lnTo>
                        <a:pt x="499" y="841"/>
                      </a:lnTo>
                      <a:lnTo>
                        <a:pt x="501" y="833"/>
                      </a:lnTo>
                      <a:lnTo>
                        <a:pt x="501" y="826"/>
                      </a:lnTo>
                      <a:lnTo>
                        <a:pt x="501" y="82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</p:grpSp>
          <p:grpSp>
            <p:nvGrpSpPr>
              <p:cNvPr id="47" name="noun_project_0562.eps">
                <a:extLst>
                  <a:ext uri="{FF2B5EF4-FFF2-40B4-BE49-F238E27FC236}">
                    <a16:creationId xmlns:a16="http://schemas.microsoft.com/office/drawing/2014/main" id="{8660C484-407B-D156-3951-4F42E538B0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8188601" y="4500483"/>
                <a:ext cx="264565" cy="378514"/>
                <a:chOff x="722" y="3061"/>
                <a:chExt cx="244" cy="384"/>
              </a:xfrm>
              <a:grpFill/>
            </p:grpSpPr>
            <p:sp>
              <p:nvSpPr>
                <p:cNvPr id="48" name="Freeform 360">
                  <a:extLst>
                    <a:ext uri="{FF2B5EF4-FFF2-40B4-BE49-F238E27FC236}">
                      <a16:creationId xmlns:a16="http://schemas.microsoft.com/office/drawing/2014/main" id="{7C2314D2-9DF0-D22A-BA77-903F1EA593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" y="3061"/>
                  <a:ext cx="60" cy="60"/>
                </a:xfrm>
                <a:custGeom>
                  <a:avLst/>
                  <a:gdLst>
                    <a:gd name="T0" fmla="*/ 3 w 543"/>
                    <a:gd name="T1" fmla="*/ 0 h 544"/>
                    <a:gd name="T2" fmla="*/ 4 w 543"/>
                    <a:gd name="T3" fmla="*/ 0 h 544"/>
                    <a:gd name="T4" fmla="*/ 4 w 543"/>
                    <a:gd name="T5" fmla="*/ 0 h 544"/>
                    <a:gd name="T6" fmla="*/ 5 w 543"/>
                    <a:gd name="T7" fmla="*/ 0 h 544"/>
                    <a:gd name="T8" fmla="*/ 5 w 543"/>
                    <a:gd name="T9" fmla="*/ 1 h 544"/>
                    <a:gd name="T10" fmla="*/ 6 w 543"/>
                    <a:gd name="T11" fmla="*/ 1 h 544"/>
                    <a:gd name="T12" fmla="*/ 6 w 543"/>
                    <a:gd name="T13" fmla="*/ 1 h 544"/>
                    <a:gd name="T14" fmla="*/ 6 w 543"/>
                    <a:gd name="T15" fmla="*/ 2 h 544"/>
                    <a:gd name="T16" fmla="*/ 6 w 543"/>
                    <a:gd name="T17" fmla="*/ 2 h 544"/>
                    <a:gd name="T18" fmla="*/ 7 w 543"/>
                    <a:gd name="T19" fmla="*/ 2 h 544"/>
                    <a:gd name="T20" fmla="*/ 7 w 543"/>
                    <a:gd name="T21" fmla="*/ 3 h 544"/>
                    <a:gd name="T22" fmla="*/ 7 w 543"/>
                    <a:gd name="T23" fmla="*/ 3 h 544"/>
                    <a:gd name="T24" fmla="*/ 7 w 543"/>
                    <a:gd name="T25" fmla="*/ 4 h 544"/>
                    <a:gd name="T26" fmla="*/ 7 w 543"/>
                    <a:gd name="T27" fmla="*/ 4 h 544"/>
                    <a:gd name="T28" fmla="*/ 6 w 543"/>
                    <a:gd name="T29" fmla="*/ 5 h 544"/>
                    <a:gd name="T30" fmla="*/ 6 w 543"/>
                    <a:gd name="T31" fmla="*/ 5 h 544"/>
                    <a:gd name="T32" fmla="*/ 6 w 543"/>
                    <a:gd name="T33" fmla="*/ 6 h 544"/>
                    <a:gd name="T34" fmla="*/ 6 w 543"/>
                    <a:gd name="T35" fmla="*/ 6 h 544"/>
                    <a:gd name="T36" fmla="*/ 5 w 543"/>
                    <a:gd name="T37" fmla="*/ 6 h 544"/>
                    <a:gd name="T38" fmla="*/ 5 w 543"/>
                    <a:gd name="T39" fmla="*/ 6 h 544"/>
                    <a:gd name="T40" fmla="*/ 4 w 543"/>
                    <a:gd name="T41" fmla="*/ 7 h 544"/>
                    <a:gd name="T42" fmla="*/ 4 w 543"/>
                    <a:gd name="T43" fmla="*/ 7 h 544"/>
                    <a:gd name="T44" fmla="*/ 3 w 543"/>
                    <a:gd name="T45" fmla="*/ 7 h 544"/>
                    <a:gd name="T46" fmla="*/ 3 w 543"/>
                    <a:gd name="T47" fmla="*/ 7 h 544"/>
                    <a:gd name="T48" fmla="*/ 2 w 543"/>
                    <a:gd name="T49" fmla="*/ 7 h 544"/>
                    <a:gd name="T50" fmla="*/ 2 w 543"/>
                    <a:gd name="T51" fmla="*/ 6 h 544"/>
                    <a:gd name="T52" fmla="*/ 2 w 543"/>
                    <a:gd name="T53" fmla="*/ 6 h 544"/>
                    <a:gd name="T54" fmla="*/ 1 w 543"/>
                    <a:gd name="T55" fmla="*/ 6 h 544"/>
                    <a:gd name="T56" fmla="*/ 1 w 543"/>
                    <a:gd name="T57" fmla="*/ 6 h 544"/>
                    <a:gd name="T58" fmla="*/ 1 w 543"/>
                    <a:gd name="T59" fmla="*/ 5 h 544"/>
                    <a:gd name="T60" fmla="*/ 0 w 543"/>
                    <a:gd name="T61" fmla="*/ 5 h 544"/>
                    <a:gd name="T62" fmla="*/ 0 w 543"/>
                    <a:gd name="T63" fmla="*/ 4 h 544"/>
                    <a:gd name="T64" fmla="*/ 0 w 543"/>
                    <a:gd name="T65" fmla="*/ 4 h 544"/>
                    <a:gd name="T66" fmla="*/ 0 w 543"/>
                    <a:gd name="T67" fmla="*/ 3 h 544"/>
                    <a:gd name="T68" fmla="*/ 0 w 543"/>
                    <a:gd name="T69" fmla="*/ 3 h 544"/>
                    <a:gd name="T70" fmla="*/ 0 w 543"/>
                    <a:gd name="T71" fmla="*/ 2 h 544"/>
                    <a:gd name="T72" fmla="*/ 0 w 543"/>
                    <a:gd name="T73" fmla="*/ 2 h 544"/>
                    <a:gd name="T74" fmla="*/ 1 w 543"/>
                    <a:gd name="T75" fmla="*/ 2 h 544"/>
                    <a:gd name="T76" fmla="*/ 1 w 543"/>
                    <a:gd name="T77" fmla="*/ 1 h 544"/>
                    <a:gd name="T78" fmla="*/ 1 w 543"/>
                    <a:gd name="T79" fmla="*/ 1 h 544"/>
                    <a:gd name="T80" fmla="*/ 2 w 543"/>
                    <a:gd name="T81" fmla="*/ 1 h 544"/>
                    <a:gd name="T82" fmla="*/ 2 w 543"/>
                    <a:gd name="T83" fmla="*/ 0 h 544"/>
                    <a:gd name="T84" fmla="*/ 2 w 543"/>
                    <a:gd name="T85" fmla="*/ 0 h 544"/>
                    <a:gd name="T86" fmla="*/ 3 w 543"/>
                    <a:gd name="T87" fmla="*/ 0 h 544"/>
                    <a:gd name="T88" fmla="*/ 3 w 543"/>
                    <a:gd name="T89" fmla="*/ 0 h 5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43" h="544">
                      <a:moveTo>
                        <a:pt x="272" y="0"/>
                      </a:moveTo>
                      <a:lnTo>
                        <a:pt x="312" y="3"/>
                      </a:lnTo>
                      <a:lnTo>
                        <a:pt x="350" y="12"/>
                      </a:lnTo>
                      <a:lnTo>
                        <a:pt x="386" y="25"/>
                      </a:lnTo>
                      <a:lnTo>
                        <a:pt x="420" y="44"/>
                      </a:lnTo>
                      <a:lnTo>
                        <a:pt x="450" y="66"/>
                      </a:lnTo>
                      <a:lnTo>
                        <a:pt x="478" y="94"/>
                      </a:lnTo>
                      <a:lnTo>
                        <a:pt x="500" y="124"/>
                      </a:lnTo>
                      <a:lnTo>
                        <a:pt x="519" y="158"/>
                      </a:lnTo>
                      <a:lnTo>
                        <a:pt x="533" y="194"/>
                      </a:lnTo>
                      <a:lnTo>
                        <a:pt x="541" y="232"/>
                      </a:lnTo>
                      <a:lnTo>
                        <a:pt x="543" y="271"/>
                      </a:lnTo>
                      <a:lnTo>
                        <a:pt x="541" y="311"/>
                      </a:lnTo>
                      <a:lnTo>
                        <a:pt x="533" y="351"/>
                      </a:lnTo>
                      <a:lnTo>
                        <a:pt x="519" y="387"/>
                      </a:lnTo>
                      <a:lnTo>
                        <a:pt x="500" y="420"/>
                      </a:lnTo>
                      <a:lnTo>
                        <a:pt x="478" y="450"/>
                      </a:lnTo>
                      <a:lnTo>
                        <a:pt x="450" y="477"/>
                      </a:lnTo>
                      <a:lnTo>
                        <a:pt x="420" y="500"/>
                      </a:lnTo>
                      <a:lnTo>
                        <a:pt x="386" y="518"/>
                      </a:lnTo>
                      <a:lnTo>
                        <a:pt x="350" y="532"/>
                      </a:lnTo>
                      <a:lnTo>
                        <a:pt x="312" y="541"/>
                      </a:lnTo>
                      <a:lnTo>
                        <a:pt x="272" y="544"/>
                      </a:lnTo>
                      <a:lnTo>
                        <a:pt x="232" y="541"/>
                      </a:lnTo>
                      <a:lnTo>
                        <a:pt x="193" y="532"/>
                      </a:lnTo>
                      <a:lnTo>
                        <a:pt x="157" y="518"/>
                      </a:lnTo>
                      <a:lnTo>
                        <a:pt x="124" y="500"/>
                      </a:lnTo>
                      <a:lnTo>
                        <a:pt x="93" y="477"/>
                      </a:lnTo>
                      <a:lnTo>
                        <a:pt x="67" y="450"/>
                      </a:lnTo>
                      <a:lnTo>
                        <a:pt x="43" y="420"/>
                      </a:lnTo>
                      <a:lnTo>
                        <a:pt x="25" y="387"/>
                      </a:lnTo>
                      <a:lnTo>
                        <a:pt x="12" y="351"/>
                      </a:lnTo>
                      <a:lnTo>
                        <a:pt x="3" y="311"/>
                      </a:lnTo>
                      <a:lnTo>
                        <a:pt x="0" y="271"/>
                      </a:lnTo>
                      <a:lnTo>
                        <a:pt x="3" y="232"/>
                      </a:lnTo>
                      <a:lnTo>
                        <a:pt x="12" y="194"/>
                      </a:lnTo>
                      <a:lnTo>
                        <a:pt x="25" y="158"/>
                      </a:lnTo>
                      <a:lnTo>
                        <a:pt x="43" y="124"/>
                      </a:lnTo>
                      <a:lnTo>
                        <a:pt x="67" y="94"/>
                      </a:lnTo>
                      <a:lnTo>
                        <a:pt x="93" y="66"/>
                      </a:lnTo>
                      <a:lnTo>
                        <a:pt x="124" y="44"/>
                      </a:lnTo>
                      <a:lnTo>
                        <a:pt x="157" y="25"/>
                      </a:lnTo>
                      <a:lnTo>
                        <a:pt x="193" y="12"/>
                      </a:lnTo>
                      <a:lnTo>
                        <a:pt x="232" y="3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9" name="Freeform 361">
                  <a:extLst>
                    <a:ext uri="{FF2B5EF4-FFF2-40B4-BE49-F238E27FC236}">
                      <a16:creationId xmlns:a16="http://schemas.microsoft.com/office/drawing/2014/main" id="{724413A9-1357-BF98-9AC1-645FD604E4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" y="3110"/>
                  <a:ext cx="64" cy="110"/>
                </a:xfrm>
                <a:custGeom>
                  <a:avLst/>
                  <a:gdLst>
                    <a:gd name="T0" fmla="*/ 3 w 573"/>
                    <a:gd name="T1" fmla="*/ 0 h 997"/>
                    <a:gd name="T2" fmla="*/ 4 w 573"/>
                    <a:gd name="T3" fmla="*/ 0 h 997"/>
                    <a:gd name="T4" fmla="*/ 6 w 573"/>
                    <a:gd name="T5" fmla="*/ 1 h 997"/>
                    <a:gd name="T6" fmla="*/ 7 w 573"/>
                    <a:gd name="T7" fmla="*/ 1 h 997"/>
                    <a:gd name="T8" fmla="*/ 7 w 573"/>
                    <a:gd name="T9" fmla="*/ 1 h 997"/>
                    <a:gd name="T10" fmla="*/ 7 w 573"/>
                    <a:gd name="T11" fmla="*/ 1 h 997"/>
                    <a:gd name="T12" fmla="*/ 7 w 573"/>
                    <a:gd name="T13" fmla="*/ 1 h 997"/>
                    <a:gd name="T14" fmla="*/ 7 w 573"/>
                    <a:gd name="T15" fmla="*/ 2 h 997"/>
                    <a:gd name="T16" fmla="*/ 7 w 573"/>
                    <a:gd name="T17" fmla="*/ 2 h 997"/>
                    <a:gd name="T18" fmla="*/ 5 w 573"/>
                    <a:gd name="T19" fmla="*/ 11 h 997"/>
                    <a:gd name="T20" fmla="*/ 5 w 573"/>
                    <a:gd name="T21" fmla="*/ 12 h 997"/>
                    <a:gd name="T22" fmla="*/ 4 w 573"/>
                    <a:gd name="T23" fmla="*/ 12 h 997"/>
                    <a:gd name="T24" fmla="*/ 4 w 573"/>
                    <a:gd name="T25" fmla="*/ 12 h 997"/>
                    <a:gd name="T26" fmla="*/ 4 w 573"/>
                    <a:gd name="T27" fmla="*/ 12 h 997"/>
                    <a:gd name="T28" fmla="*/ 4 w 573"/>
                    <a:gd name="T29" fmla="*/ 12 h 997"/>
                    <a:gd name="T30" fmla="*/ 4 w 573"/>
                    <a:gd name="T31" fmla="*/ 12 h 997"/>
                    <a:gd name="T32" fmla="*/ 1 w 573"/>
                    <a:gd name="T33" fmla="*/ 11 h 997"/>
                    <a:gd name="T34" fmla="*/ 0 w 573"/>
                    <a:gd name="T35" fmla="*/ 11 h 997"/>
                    <a:gd name="T36" fmla="*/ 0 w 573"/>
                    <a:gd name="T37" fmla="*/ 11 h 997"/>
                    <a:gd name="T38" fmla="*/ 0 w 573"/>
                    <a:gd name="T39" fmla="*/ 11 h 997"/>
                    <a:gd name="T40" fmla="*/ 0 w 573"/>
                    <a:gd name="T41" fmla="*/ 11 h 997"/>
                    <a:gd name="T42" fmla="*/ 0 w 573"/>
                    <a:gd name="T43" fmla="*/ 11 h 997"/>
                    <a:gd name="T44" fmla="*/ 0 w 573"/>
                    <a:gd name="T45" fmla="*/ 10 h 997"/>
                    <a:gd name="T46" fmla="*/ 2 w 573"/>
                    <a:gd name="T47" fmla="*/ 1 h 997"/>
                    <a:gd name="T48" fmla="*/ 2 w 573"/>
                    <a:gd name="T49" fmla="*/ 0 h 997"/>
                    <a:gd name="T50" fmla="*/ 3 w 573"/>
                    <a:gd name="T51" fmla="*/ 0 h 997"/>
                    <a:gd name="T52" fmla="*/ 3 w 573"/>
                    <a:gd name="T53" fmla="*/ 0 h 997"/>
                    <a:gd name="T54" fmla="*/ 3 w 573"/>
                    <a:gd name="T55" fmla="*/ 0 h 997"/>
                    <a:gd name="T56" fmla="*/ 3 w 573"/>
                    <a:gd name="T57" fmla="*/ 0 h 99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573" h="997">
                      <a:moveTo>
                        <a:pt x="265" y="0"/>
                      </a:moveTo>
                      <a:lnTo>
                        <a:pt x="287" y="1"/>
                      </a:lnTo>
                      <a:lnTo>
                        <a:pt x="514" y="56"/>
                      </a:lnTo>
                      <a:lnTo>
                        <a:pt x="533" y="63"/>
                      </a:lnTo>
                      <a:lnTo>
                        <a:pt x="549" y="76"/>
                      </a:lnTo>
                      <a:lnTo>
                        <a:pt x="562" y="91"/>
                      </a:lnTo>
                      <a:lnTo>
                        <a:pt x="569" y="109"/>
                      </a:lnTo>
                      <a:lnTo>
                        <a:pt x="573" y="129"/>
                      </a:lnTo>
                      <a:lnTo>
                        <a:pt x="570" y="149"/>
                      </a:lnTo>
                      <a:lnTo>
                        <a:pt x="380" y="937"/>
                      </a:lnTo>
                      <a:lnTo>
                        <a:pt x="373" y="957"/>
                      </a:lnTo>
                      <a:lnTo>
                        <a:pt x="361" y="974"/>
                      </a:lnTo>
                      <a:lnTo>
                        <a:pt x="345" y="985"/>
                      </a:lnTo>
                      <a:lnTo>
                        <a:pt x="327" y="994"/>
                      </a:lnTo>
                      <a:lnTo>
                        <a:pt x="307" y="997"/>
                      </a:lnTo>
                      <a:lnTo>
                        <a:pt x="287" y="995"/>
                      </a:lnTo>
                      <a:lnTo>
                        <a:pt x="59" y="940"/>
                      </a:lnTo>
                      <a:lnTo>
                        <a:pt x="40" y="932"/>
                      </a:lnTo>
                      <a:lnTo>
                        <a:pt x="23" y="921"/>
                      </a:lnTo>
                      <a:lnTo>
                        <a:pt x="12" y="905"/>
                      </a:lnTo>
                      <a:lnTo>
                        <a:pt x="3" y="887"/>
                      </a:lnTo>
                      <a:lnTo>
                        <a:pt x="0" y="866"/>
                      </a:lnTo>
                      <a:lnTo>
                        <a:pt x="2" y="846"/>
                      </a:lnTo>
                      <a:lnTo>
                        <a:pt x="193" y="58"/>
                      </a:lnTo>
                      <a:lnTo>
                        <a:pt x="201" y="39"/>
                      </a:lnTo>
                      <a:lnTo>
                        <a:pt x="212" y="23"/>
                      </a:lnTo>
                      <a:lnTo>
                        <a:pt x="227" y="10"/>
                      </a:lnTo>
                      <a:lnTo>
                        <a:pt x="245" y="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50" name="Freeform 362">
                  <a:extLst>
                    <a:ext uri="{FF2B5EF4-FFF2-40B4-BE49-F238E27FC236}">
                      <a16:creationId xmlns:a16="http://schemas.microsoft.com/office/drawing/2014/main" id="{77017206-2FB8-C6EF-480A-63DE68A754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1" y="3157"/>
                  <a:ext cx="65" cy="288"/>
                </a:xfrm>
                <a:custGeom>
                  <a:avLst/>
                  <a:gdLst>
                    <a:gd name="T0" fmla="*/ 7 w 580"/>
                    <a:gd name="T1" fmla="*/ 0 h 2595"/>
                    <a:gd name="T2" fmla="*/ 7 w 580"/>
                    <a:gd name="T3" fmla="*/ 0 h 2595"/>
                    <a:gd name="T4" fmla="*/ 7 w 580"/>
                    <a:gd name="T5" fmla="*/ 0 h 2595"/>
                    <a:gd name="T6" fmla="*/ 7 w 580"/>
                    <a:gd name="T7" fmla="*/ 0 h 2595"/>
                    <a:gd name="T8" fmla="*/ 7 w 580"/>
                    <a:gd name="T9" fmla="*/ 1 h 2595"/>
                    <a:gd name="T10" fmla="*/ 7 w 580"/>
                    <a:gd name="T11" fmla="*/ 1 h 2595"/>
                    <a:gd name="T12" fmla="*/ 7 w 580"/>
                    <a:gd name="T13" fmla="*/ 1 h 2595"/>
                    <a:gd name="T14" fmla="*/ 2 w 580"/>
                    <a:gd name="T15" fmla="*/ 31 h 2595"/>
                    <a:gd name="T16" fmla="*/ 1 w 580"/>
                    <a:gd name="T17" fmla="*/ 32 h 2595"/>
                    <a:gd name="T18" fmla="*/ 1 w 580"/>
                    <a:gd name="T19" fmla="*/ 32 h 2595"/>
                    <a:gd name="T20" fmla="*/ 1 w 580"/>
                    <a:gd name="T21" fmla="*/ 32 h 2595"/>
                    <a:gd name="T22" fmla="*/ 1 w 580"/>
                    <a:gd name="T23" fmla="*/ 32 h 2595"/>
                    <a:gd name="T24" fmla="*/ 1 w 580"/>
                    <a:gd name="T25" fmla="*/ 32 h 2595"/>
                    <a:gd name="T26" fmla="*/ 1 w 580"/>
                    <a:gd name="T27" fmla="*/ 32 h 2595"/>
                    <a:gd name="T28" fmla="*/ 0 w 580"/>
                    <a:gd name="T29" fmla="*/ 32 h 2595"/>
                    <a:gd name="T30" fmla="*/ 0 w 580"/>
                    <a:gd name="T31" fmla="*/ 32 h 2595"/>
                    <a:gd name="T32" fmla="*/ 0 w 580"/>
                    <a:gd name="T33" fmla="*/ 31 h 2595"/>
                    <a:gd name="T34" fmla="*/ 0 w 580"/>
                    <a:gd name="T35" fmla="*/ 31 h 2595"/>
                    <a:gd name="T36" fmla="*/ 0 w 580"/>
                    <a:gd name="T37" fmla="*/ 31 h 2595"/>
                    <a:gd name="T38" fmla="*/ 0 w 580"/>
                    <a:gd name="T39" fmla="*/ 31 h 2595"/>
                    <a:gd name="T40" fmla="*/ 0 w 580"/>
                    <a:gd name="T41" fmla="*/ 31 h 2595"/>
                    <a:gd name="T42" fmla="*/ 6 w 580"/>
                    <a:gd name="T43" fmla="*/ 1 h 2595"/>
                    <a:gd name="T44" fmla="*/ 6 w 580"/>
                    <a:gd name="T45" fmla="*/ 0 h 2595"/>
                    <a:gd name="T46" fmla="*/ 6 w 580"/>
                    <a:gd name="T47" fmla="*/ 0 h 2595"/>
                    <a:gd name="T48" fmla="*/ 6 w 580"/>
                    <a:gd name="T49" fmla="*/ 0 h 2595"/>
                    <a:gd name="T50" fmla="*/ 6 w 580"/>
                    <a:gd name="T51" fmla="*/ 0 h 2595"/>
                    <a:gd name="T52" fmla="*/ 7 w 580"/>
                    <a:gd name="T53" fmla="*/ 0 h 25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80" h="2595">
                      <a:moveTo>
                        <a:pt x="519" y="0"/>
                      </a:moveTo>
                      <a:lnTo>
                        <a:pt x="539" y="3"/>
                      </a:lnTo>
                      <a:lnTo>
                        <a:pt x="556" y="12"/>
                      </a:lnTo>
                      <a:lnTo>
                        <a:pt x="569" y="25"/>
                      </a:lnTo>
                      <a:lnTo>
                        <a:pt x="578" y="42"/>
                      </a:lnTo>
                      <a:lnTo>
                        <a:pt x="580" y="61"/>
                      </a:lnTo>
                      <a:lnTo>
                        <a:pt x="580" y="67"/>
                      </a:lnTo>
                      <a:lnTo>
                        <a:pt x="125" y="2541"/>
                      </a:lnTo>
                      <a:lnTo>
                        <a:pt x="120" y="2558"/>
                      </a:lnTo>
                      <a:lnTo>
                        <a:pt x="110" y="2573"/>
                      </a:lnTo>
                      <a:lnTo>
                        <a:pt x="96" y="2584"/>
                      </a:lnTo>
                      <a:lnTo>
                        <a:pt x="80" y="2593"/>
                      </a:lnTo>
                      <a:lnTo>
                        <a:pt x="62" y="2595"/>
                      </a:lnTo>
                      <a:lnTo>
                        <a:pt x="43" y="2592"/>
                      </a:lnTo>
                      <a:lnTo>
                        <a:pt x="25" y="2583"/>
                      </a:lnTo>
                      <a:lnTo>
                        <a:pt x="12" y="2569"/>
                      </a:lnTo>
                      <a:lnTo>
                        <a:pt x="3" y="2553"/>
                      </a:lnTo>
                      <a:lnTo>
                        <a:pt x="0" y="2532"/>
                      </a:lnTo>
                      <a:lnTo>
                        <a:pt x="0" y="2531"/>
                      </a:lnTo>
                      <a:lnTo>
                        <a:pt x="1" y="2530"/>
                      </a:lnTo>
                      <a:lnTo>
                        <a:pt x="1" y="2528"/>
                      </a:lnTo>
                      <a:lnTo>
                        <a:pt x="457" y="54"/>
                      </a:lnTo>
                      <a:lnTo>
                        <a:pt x="463" y="37"/>
                      </a:lnTo>
                      <a:lnTo>
                        <a:pt x="473" y="22"/>
                      </a:lnTo>
                      <a:lnTo>
                        <a:pt x="486" y="11"/>
                      </a:lnTo>
                      <a:lnTo>
                        <a:pt x="501" y="2"/>
                      </a:lnTo>
                      <a:lnTo>
                        <a:pt x="519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51" name="Freeform 363">
                  <a:extLst>
                    <a:ext uri="{FF2B5EF4-FFF2-40B4-BE49-F238E27FC236}">
                      <a16:creationId xmlns:a16="http://schemas.microsoft.com/office/drawing/2014/main" id="{1A5EB6B9-CFD1-5A48-941C-90FF4412B5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" y="3126"/>
                  <a:ext cx="192" cy="319"/>
                </a:xfrm>
                <a:custGeom>
                  <a:avLst/>
                  <a:gdLst>
                    <a:gd name="T0" fmla="*/ 11 w 1723"/>
                    <a:gd name="T1" fmla="*/ 0 h 2873"/>
                    <a:gd name="T2" fmla="*/ 11 w 1723"/>
                    <a:gd name="T3" fmla="*/ 0 h 2873"/>
                    <a:gd name="T4" fmla="*/ 11 w 1723"/>
                    <a:gd name="T5" fmla="*/ 0 h 2873"/>
                    <a:gd name="T6" fmla="*/ 12 w 1723"/>
                    <a:gd name="T7" fmla="*/ 0 h 2873"/>
                    <a:gd name="T8" fmla="*/ 12 w 1723"/>
                    <a:gd name="T9" fmla="*/ 0 h 2873"/>
                    <a:gd name="T10" fmla="*/ 13 w 1723"/>
                    <a:gd name="T11" fmla="*/ 1 h 2873"/>
                    <a:gd name="T12" fmla="*/ 13 w 1723"/>
                    <a:gd name="T13" fmla="*/ 1 h 2873"/>
                    <a:gd name="T14" fmla="*/ 14 w 1723"/>
                    <a:gd name="T15" fmla="*/ 2 h 2873"/>
                    <a:gd name="T16" fmla="*/ 14 w 1723"/>
                    <a:gd name="T17" fmla="*/ 3 h 2873"/>
                    <a:gd name="T18" fmla="*/ 20 w 1723"/>
                    <a:gd name="T19" fmla="*/ 9 h 2873"/>
                    <a:gd name="T20" fmla="*/ 21 w 1723"/>
                    <a:gd name="T21" fmla="*/ 10 h 2873"/>
                    <a:gd name="T22" fmla="*/ 21 w 1723"/>
                    <a:gd name="T23" fmla="*/ 10 h 2873"/>
                    <a:gd name="T24" fmla="*/ 21 w 1723"/>
                    <a:gd name="T25" fmla="*/ 11 h 2873"/>
                    <a:gd name="T26" fmla="*/ 21 w 1723"/>
                    <a:gd name="T27" fmla="*/ 11 h 2873"/>
                    <a:gd name="T28" fmla="*/ 21 w 1723"/>
                    <a:gd name="T29" fmla="*/ 12 h 2873"/>
                    <a:gd name="T30" fmla="*/ 21 w 1723"/>
                    <a:gd name="T31" fmla="*/ 12 h 2873"/>
                    <a:gd name="T32" fmla="*/ 20 w 1723"/>
                    <a:gd name="T33" fmla="*/ 12 h 2873"/>
                    <a:gd name="T34" fmla="*/ 20 w 1723"/>
                    <a:gd name="T35" fmla="*/ 12 h 2873"/>
                    <a:gd name="T36" fmla="*/ 14 w 1723"/>
                    <a:gd name="T37" fmla="*/ 11 h 2873"/>
                    <a:gd name="T38" fmla="*/ 14 w 1723"/>
                    <a:gd name="T39" fmla="*/ 11 h 2873"/>
                    <a:gd name="T40" fmla="*/ 13 w 1723"/>
                    <a:gd name="T41" fmla="*/ 11 h 2873"/>
                    <a:gd name="T42" fmla="*/ 13 w 1723"/>
                    <a:gd name="T43" fmla="*/ 11 h 2873"/>
                    <a:gd name="T44" fmla="*/ 13 w 1723"/>
                    <a:gd name="T45" fmla="*/ 10 h 2873"/>
                    <a:gd name="T46" fmla="*/ 12 w 1723"/>
                    <a:gd name="T47" fmla="*/ 8 h 2873"/>
                    <a:gd name="T48" fmla="*/ 17 w 1723"/>
                    <a:gd name="T49" fmla="*/ 33 h 2873"/>
                    <a:gd name="T50" fmla="*/ 17 w 1723"/>
                    <a:gd name="T51" fmla="*/ 33 h 2873"/>
                    <a:gd name="T52" fmla="*/ 17 w 1723"/>
                    <a:gd name="T53" fmla="*/ 34 h 2873"/>
                    <a:gd name="T54" fmla="*/ 17 w 1723"/>
                    <a:gd name="T55" fmla="*/ 35 h 2873"/>
                    <a:gd name="T56" fmla="*/ 16 w 1723"/>
                    <a:gd name="T57" fmla="*/ 35 h 2873"/>
                    <a:gd name="T58" fmla="*/ 15 w 1723"/>
                    <a:gd name="T59" fmla="*/ 35 h 2873"/>
                    <a:gd name="T60" fmla="*/ 14 w 1723"/>
                    <a:gd name="T61" fmla="*/ 35 h 2873"/>
                    <a:gd name="T62" fmla="*/ 14 w 1723"/>
                    <a:gd name="T63" fmla="*/ 35 h 2873"/>
                    <a:gd name="T64" fmla="*/ 13 w 1723"/>
                    <a:gd name="T65" fmla="*/ 35 h 2873"/>
                    <a:gd name="T66" fmla="*/ 13 w 1723"/>
                    <a:gd name="T67" fmla="*/ 34 h 2873"/>
                    <a:gd name="T68" fmla="*/ 9 w 1723"/>
                    <a:gd name="T69" fmla="*/ 17 h 2873"/>
                    <a:gd name="T70" fmla="*/ 5 w 1723"/>
                    <a:gd name="T71" fmla="*/ 34 h 2873"/>
                    <a:gd name="T72" fmla="*/ 4 w 1723"/>
                    <a:gd name="T73" fmla="*/ 35 h 2873"/>
                    <a:gd name="T74" fmla="*/ 3 w 1723"/>
                    <a:gd name="T75" fmla="*/ 35 h 2873"/>
                    <a:gd name="T76" fmla="*/ 3 w 1723"/>
                    <a:gd name="T77" fmla="*/ 35 h 2873"/>
                    <a:gd name="T78" fmla="*/ 2 w 1723"/>
                    <a:gd name="T79" fmla="*/ 35 h 2873"/>
                    <a:gd name="T80" fmla="*/ 1 w 1723"/>
                    <a:gd name="T81" fmla="*/ 35 h 2873"/>
                    <a:gd name="T82" fmla="*/ 1 w 1723"/>
                    <a:gd name="T83" fmla="*/ 35 h 2873"/>
                    <a:gd name="T84" fmla="*/ 0 w 1723"/>
                    <a:gd name="T85" fmla="*/ 34 h 2873"/>
                    <a:gd name="T86" fmla="*/ 0 w 1723"/>
                    <a:gd name="T87" fmla="*/ 33 h 2873"/>
                    <a:gd name="T88" fmla="*/ 0 w 1723"/>
                    <a:gd name="T89" fmla="*/ 33 h 2873"/>
                    <a:gd name="T90" fmla="*/ 7 w 1723"/>
                    <a:gd name="T91" fmla="*/ 3 h 2873"/>
                    <a:gd name="T92" fmla="*/ 7 w 1723"/>
                    <a:gd name="T93" fmla="*/ 3 h 2873"/>
                    <a:gd name="T94" fmla="*/ 7 w 1723"/>
                    <a:gd name="T95" fmla="*/ 2 h 2873"/>
                    <a:gd name="T96" fmla="*/ 8 w 1723"/>
                    <a:gd name="T97" fmla="*/ 2 h 2873"/>
                    <a:gd name="T98" fmla="*/ 8 w 1723"/>
                    <a:gd name="T99" fmla="*/ 1 h 2873"/>
                    <a:gd name="T100" fmla="*/ 8 w 1723"/>
                    <a:gd name="T101" fmla="*/ 1 h 2873"/>
                    <a:gd name="T102" fmla="*/ 9 w 1723"/>
                    <a:gd name="T103" fmla="*/ 0 h 2873"/>
                    <a:gd name="T104" fmla="*/ 10 w 1723"/>
                    <a:gd name="T105" fmla="*/ 0 h 2873"/>
                    <a:gd name="T106" fmla="*/ 11 w 1723"/>
                    <a:gd name="T107" fmla="*/ 0 h 28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723" h="2873">
                      <a:moveTo>
                        <a:pt x="858" y="0"/>
                      </a:moveTo>
                      <a:lnTo>
                        <a:pt x="865" y="1"/>
                      </a:lnTo>
                      <a:lnTo>
                        <a:pt x="874" y="1"/>
                      </a:lnTo>
                      <a:lnTo>
                        <a:pt x="886" y="2"/>
                      </a:lnTo>
                      <a:lnTo>
                        <a:pt x="901" y="4"/>
                      </a:lnTo>
                      <a:lnTo>
                        <a:pt x="918" y="7"/>
                      </a:lnTo>
                      <a:lnTo>
                        <a:pt x="936" y="13"/>
                      </a:lnTo>
                      <a:lnTo>
                        <a:pt x="956" y="19"/>
                      </a:lnTo>
                      <a:lnTo>
                        <a:pt x="977" y="28"/>
                      </a:lnTo>
                      <a:lnTo>
                        <a:pt x="998" y="38"/>
                      </a:lnTo>
                      <a:lnTo>
                        <a:pt x="1020" y="51"/>
                      </a:lnTo>
                      <a:lnTo>
                        <a:pt x="1041" y="67"/>
                      </a:lnTo>
                      <a:lnTo>
                        <a:pt x="1061" y="86"/>
                      </a:lnTo>
                      <a:lnTo>
                        <a:pt x="1079" y="108"/>
                      </a:lnTo>
                      <a:lnTo>
                        <a:pt x="1097" y="134"/>
                      </a:lnTo>
                      <a:lnTo>
                        <a:pt x="1112" y="162"/>
                      </a:lnTo>
                      <a:lnTo>
                        <a:pt x="1125" y="196"/>
                      </a:lnTo>
                      <a:lnTo>
                        <a:pt x="1134" y="233"/>
                      </a:lnTo>
                      <a:lnTo>
                        <a:pt x="1240" y="661"/>
                      </a:lnTo>
                      <a:lnTo>
                        <a:pt x="1624" y="758"/>
                      </a:lnTo>
                      <a:lnTo>
                        <a:pt x="1647" y="765"/>
                      </a:lnTo>
                      <a:lnTo>
                        <a:pt x="1668" y="778"/>
                      </a:lnTo>
                      <a:lnTo>
                        <a:pt x="1687" y="794"/>
                      </a:lnTo>
                      <a:lnTo>
                        <a:pt x="1702" y="813"/>
                      </a:lnTo>
                      <a:lnTo>
                        <a:pt x="1714" y="835"/>
                      </a:lnTo>
                      <a:lnTo>
                        <a:pt x="1721" y="859"/>
                      </a:lnTo>
                      <a:lnTo>
                        <a:pt x="1723" y="885"/>
                      </a:lnTo>
                      <a:lnTo>
                        <a:pt x="1721" y="911"/>
                      </a:lnTo>
                      <a:lnTo>
                        <a:pt x="1713" y="936"/>
                      </a:lnTo>
                      <a:lnTo>
                        <a:pt x="1701" y="958"/>
                      </a:lnTo>
                      <a:lnTo>
                        <a:pt x="1685" y="977"/>
                      </a:lnTo>
                      <a:lnTo>
                        <a:pt x="1666" y="993"/>
                      </a:lnTo>
                      <a:lnTo>
                        <a:pt x="1644" y="1005"/>
                      </a:lnTo>
                      <a:lnTo>
                        <a:pt x="1619" y="1012"/>
                      </a:lnTo>
                      <a:lnTo>
                        <a:pt x="1593" y="1014"/>
                      </a:lnTo>
                      <a:lnTo>
                        <a:pt x="1566" y="1012"/>
                      </a:lnTo>
                      <a:lnTo>
                        <a:pt x="1124" y="900"/>
                      </a:lnTo>
                      <a:lnTo>
                        <a:pt x="1122" y="900"/>
                      </a:lnTo>
                      <a:lnTo>
                        <a:pt x="1115" y="899"/>
                      </a:lnTo>
                      <a:lnTo>
                        <a:pt x="1107" y="897"/>
                      </a:lnTo>
                      <a:lnTo>
                        <a:pt x="1096" y="892"/>
                      </a:lnTo>
                      <a:lnTo>
                        <a:pt x="1083" y="886"/>
                      </a:lnTo>
                      <a:lnTo>
                        <a:pt x="1069" y="877"/>
                      </a:lnTo>
                      <a:lnTo>
                        <a:pt x="1057" y="866"/>
                      </a:lnTo>
                      <a:lnTo>
                        <a:pt x="1044" y="851"/>
                      </a:lnTo>
                      <a:lnTo>
                        <a:pt x="1032" y="833"/>
                      </a:lnTo>
                      <a:lnTo>
                        <a:pt x="1024" y="811"/>
                      </a:lnTo>
                      <a:lnTo>
                        <a:pt x="995" y="686"/>
                      </a:lnTo>
                      <a:lnTo>
                        <a:pt x="959" y="845"/>
                      </a:lnTo>
                      <a:lnTo>
                        <a:pt x="1389" y="2640"/>
                      </a:lnTo>
                      <a:lnTo>
                        <a:pt x="1392" y="2661"/>
                      </a:lnTo>
                      <a:lnTo>
                        <a:pt x="1393" y="2682"/>
                      </a:lnTo>
                      <a:lnTo>
                        <a:pt x="1390" y="2716"/>
                      </a:lnTo>
                      <a:lnTo>
                        <a:pt x="1382" y="2749"/>
                      </a:lnTo>
                      <a:lnTo>
                        <a:pt x="1368" y="2779"/>
                      </a:lnTo>
                      <a:lnTo>
                        <a:pt x="1349" y="2805"/>
                      </a:lnTo>
                      <a:lnTo>
                        <a:pt x="1325" y="2828"/>
                      </a:lnTo>
                      <a:lnTo>
                        <a:pt x="1299" y="2846"/>
                      </a:lnTo>
                      <a:lnTo>
                        <a:pt x="1269" y="2861"/>
                      </a:lnTo>
                      <a:lnTo>
                        <a:pt x="1236" y="2870"/>
                      </a:lnTo>
                      <a:lnTo>
                        <a:pt x="1202" y="2873"/>
                      </a:lnTo>
                      <a:lnTo>
                        <a:pt x="1169" y="2870"/>
                      </a:lnTo>
                      <a:lnTo>
                        <a:pt x="1138" y="2862"/>
                      </a:lnTo>
                      <a:lnTo>
                        <a:pt x="1110" y="2850"/>
                      </a:lnTo>
                      <a:lnTo>
                        <a:pt x="1083" y="2832"/>
                      </a:lnTo>
                      <a:lnTo>
                        <a:pt x="1061" y="2810"/>
                      </a:lnTo>
                      <a:lnTo>
                        <a:pt x="1042" y="2786"/>
                      </a:lnTo>
                      <a:lnTo>
                        <a:pt x="1027" y="2758"/>
                      </a:lnTo>
                      <a:lnTo>
                        <a:pt x="1017" y="2729"/>
                      </a:lnTo>
                      <a:lnTo>
                        <a:pt x="704" y="1377"/>
                      </a:lnTo>
                      <a:lnTo>
                        <a:pt x="375" y="2736"/>
                      </a:lnTo>
                      <a:lnTo>
                        <a:pt x="365" y="2765"/>
                      </a:lnTo>
                      <a:lnTo>
                        <a:pt x="349" y="2791"/>
                      </a:lnTo>
                      <a:lnTo>
                        <a:pt x="330" y="2815"/>
                      </a:lnTo>
                      <a:lnTo>
                        <a:pt x="307" y="2834"/>
                      </a:lnTo>
                      <a:lnTo>
                        <a:pt x="282" y="2851"/>
                      </a:lnTo>
                      <a:lnTo>
                        <a:pt x="254" y="2862"/>
                      </a:lnTo>
                      <a:lnTo>
                        <a:pt x="223" y="2870"/>
                      </a:lnTo>
                      <a:lnTo>
                        <a:pt x="193" y="2873"/>
                      </a:lnTo>
                      <a:lnTo>
                        <a:pt x="158" y="2870"/>
                      </a:lnTo>
                      <a:lnTo>
                        <a:pt x="125" y="2861"/>
                      </a:lnTo>
                      <a:lnTo>
                        <a:pt x="95" y="2846"/>
                      </a:lnTo>
                      <a:lnTo>
                        <a:pt x="68" y="2828"/>
                      </a:lnTo>
                      <a:lnTo>
                        <a:pt x="46" y="2805"/>
                      </a:lnTo>
                      <a:lnTo>
                        <a:pt x="27" y="2779"/>
                      </a:lnTo>
                      <a:lnTo>
                        <a:pt x="13" y="2749"/>
                      </a:lnTo>
                      <a:lnTo>
                        <a:pt x="4" y="2716"/>
                      </a:lnTo>
                      <a:lnTo>
                        <a:pt x="0" y="2682"/>
                      </a:lnTo>
                      <a:lnTo>
                        <a:pt x="1" y="2663"/>
                      </a:lnTo>
                      <a:lnTo>
                        <a:pt x="4" y="2644"/>
                      </a:lnTo>
                      <a:lnTo>
                        <a:pt x="579" y="228"/>
                      </a:lnTo>
                      <a:lnTo>
                        <a:pt x="580" y="225"/>
                      </a:lnTo>
                      <a:lnTo>
                        <a:pt x="582" y="219"/>
                      </a:lnTo>
                      <a:lnTo>
                        <a:pt x="585" y="209"/>
                      </a:lnTo>
                      <a:lnTo>
                        <a:pt x="590" y="195"/>
                      </a:lnTo>
                      <a:lnTo>
                        <a:pt x="596" y="179"/>
                      </a:lnTo>
                      <a:lnTo>
                        <a:pt x="604" y="161"/>
                      </a:lnTo>
                      <a:lnTo>
                        <a:pt x="615" y="142"/>
                      </a:lnTo>
                      <a:lnTo>
                        <a:pt x="628" y="122"/>
                      </a:lnTo>
                      <a:lnTo>
                        <a:pt x="643" y="102"/>
                      </a:lnTo>
                      <a:lnTo>
                        <a:pt x="660" y="82"/>
                      </a:lnTo>
                      <a:lnTo>
                        <a:pt x="679" y="63"/>
                      </a:lnTo>
                      <a:lnTo>
                        <a:pt x="701" y="46"/>
                      </a:lnTo>
                      <a:lnTo>
                        <a:pt x="727" y="30"/>
                      </a:lnTo>
                      <a:lnTo>
                        <a:pt x="754" y="17"/>
                      </a:lnTo>
                      <a:lnTo>
                        <a:pt x="785" y="7"/>
                      </a:lnTo>
                      <a:lnTo>
                        <a:pt x="819" y="2"/>
                      </a:lnTo>
                      <a:lnTo>
                        <a:pt x="856" y="0"/>
                      </a:lnTo>
                      <a:lnTo>
                        <a:pt x="858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438124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8" name="Wykres 117"/>
          <p:cNvGraphicFramePr/>
          <p:nvPr>
            <p:extLst>
              <p:ext uri="{D42A27DB-BD31-4B8C-83A1-F6EECF244321}">
                <p14:modId xmlns:p14="http://schemas.microsoft.com/office/powerpoint/2010/main" val="2023798669"/>
              </p:ext>
            </p:extLst>
          </p:nvPr>
        </p:nvGraphicFramePr>
        <p:xfrm>
          <a:off x="154934" y="4844359"/>
          <a:ext cx="2153414" cy="988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7" name="Wykres 126"/>
          <p:cNvGraphicFramePr/>
          <p:nvPr>
            <p:extLst>
              <p:ext uri="{D42A27DB-BD31-4B8C-83A1-F6EECF244321}">
                <p14:modId xmlns:p14="http://schemas.microsoft.com/office/powerpoint/2010/main" val="90352514"/>
              </p:ext>
            </p:extLst>
          </p:nvPr>
        </p:nvGraphicFramePr>
        <p:xfrm>
          <a:off x="1555109" y="4844359"/>
          <a:ext cx="2153414" cy="988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9" name="Wykres 118"/>
          <p:cNvGraphicFramePr/>
          <p:nvPr>
            <p:extLst>
              <p:ext uri="{D42A27DB-BD31-4B8C-83A1-F6EECF244321}">
                <p14:modId xmlns:p14="http://schemas.microsoft.com/office/powerpoint/2010/main" val="1431092941"/>
              </p:ext>
            </p:extLst>
          </p:nvPr>
        </p:nvGraphicFramePr>
        <p:xfrm>
          <a:off x="2886276" y="4878864"/>
          <a:ext cx="2153414" cy="988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25" name="Wykres 124"/>
          <p:cNvGraphicFramePr/>
          <p:nvPr>
            <p:extLst>
              <p:ext uri="{D42A27DB-BD31-4B8C-83A1-F6EECF244321}">
                <p14:modId xmlns:p14="http://schemas.microsoft.com/office/powerpoint/2010/main" val="4052280246"/>
              </p:ext>
            </p:extLst>
          </p:nvPr>
        </p:nvGraphicFramePr>
        <p:xfrm>
          <a:off x="2955284" y="1227147"/>
          <a:ext cx="2153414" cy="988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26" name="Wykres 125"/>
          <p:cNvGraphicFramePr/>
          <p:nvPr>
            <p:extLst>
              <p:ext uri="{D42A27DB-BD31-4B8C-83A1-F6EECF244321}">
                <p14:modId xmlns:p14="http://schemas.microsoft.com/office/powerpoint/2010/main" val="1539802441"/>
              </p:ext>
            </p:extLst>
          </p:nvPr>
        </p:nvGraphicFramePr>
        <p:xfrm>
          <a:off x="1555109" y="1224890"/>
          <a:ext cx="2153414" cy="988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7" name="Prostokąt zaokrąglony 16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B9079EAA-CB25-9044-F5F5-90A06053A71C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Geograficzne zróżnicowanie ruchu przyjazdowego krajowych turystów zewnętrznych </a:t>
            </a:r>
            <a:endParaRPr lang="en-US" dirty="0"/>
          </a:p>
        </p:txBody>
      </p:sp>
      <p:sp>
        <p:nvSpPr>
          <p:cNvPr id="20" name="Prostokąt 19"/>
          <p:cNvSpPr/>
          <p:nvPr/>
        </p:nvSpPr>
        <p:spPr>
          <a:xfrm>
            <a:off x="6323881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Geograficzne zróżnicowanie ruchu przyjazdowego:</a:t>
            </a:r>
          </a:p>
        </p:txBody>
      </p:sp>
      <p:sp>
        <p:nvSpPr>
          <p:cNvPr id="29" name="Prostokąt 28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</a:t>
            </a:r>
          </a:p>
        </p:txBody>
      </p:sp>
      <p:sp>
        <p:nvSpPr>
          <p:cNvPr id="18" name="Prostokąt zaokrąglony 17"/>
          <p:cNvSpPr/>
          <p:nvPr/>
        </p:nvSpPr>
        <p:spPr>
          <a:xfrm>
            <a:off x="6249387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60" name="Prostokąt 59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2025</a:t>
            </a:r>
          </a:p>
        </p:txBody>
      </p:sp>
      <p:grpSp>
        <p:nvGrpSpPr>
          <p:cNvPr id="66" name="Grupa 65"/>
          <p:cNvGrpSpPr>
            <a:grpSpLocks noChangeAspect="1"/>
          </p:cNvGrpSpPr>
          <p:nvPr/>
        </p:nvGrpSpPr>
        <p:grpSpPr>
          <a:xfrm>
            <a:off x="1675309" y="2236486"/>
            <a:ext cx="2925723" cy="2690091"/>
            <a:chOff x="0" y="0"/>
            <a:chExt cx="7381876" cy="6858000"/>
          </a:xfrm>
          <a:solidFill>
            <a:schemeClr val="bg1">
              <a:lumMod val="75000"/>
            </a:schemeClr>
          </a:solidFill>
        </p:grpSpPr>
        <p:sp>
          <p:nvSpPr>
            <p:cNvPr id="67" name="Freeform 5"/>
            <p:cNvSpPr>
              <a:spLocks/>
            </p:cNvSpPr>
            <p:nvPr/>
          </p:nvSpPr>
          <p:spPr bwMode="auto">
            <a:xfrm>
              <a:off x="3743325" y="1638300"/>
              <a:ext cx="2779713" cy="2833688"/>
            </a:xfrm>
            <a:custGeom>
              <a:avLst/>
              <a:gdLst>
                <a:gd name="T0" fmla="*/ 1622 w 1751"/>
                <a:gd name="T1" fmla="*/ 809 h 1785"/>
                <a:gd name="T2" fmla="*/ 1459 w 1751"/>
                <a:gd name="T3" fmla="*/ 719 h 1785"/>
                <a:gd name="T4" fmla="*/ 1429 w 1751"/>
                <a:gd name="T5" fmla="*/ 640 h 1785"/>
                <a:gd name="T6" fmla="*/ 1447 w 1751"/>
                <a:gd name="T7" fmla="*/ 552 h 1785"/>
                <a:gd name="T8" fmla="*/ 1381 w 1751"/>
                <a:gd name="T9" fmla="*/ 503 h 1785"/>
                <a:gd name="T10" fmla="*/ 1322 w 1751"/>
                <a:gd name="T11" fmla="*/ 463 h 1785"/>
                <a:gd name="T12" fmla="*/ 1185 w 1751"/>
                <a:gd name="T13" fmla="*/ 395 h 1785"/>
                <a:gd name="T14" fmla="*/ 1099 w 1751"/>
                <a:gd name="T15" fmla="*/ 262 h 1785"/>
                <a:gd name="T16" fmla="*/ 1049 w 1751"/>
                <a:gd name="T17" fmla="*/ 207 h 1785"/>
                <a:gd name="T18" fmla="*/ 1016 w 1751"/>
                <a:gd name="T19" fmla="*/ 42 h 1785"/>
                <a:gd name="T20" fmla="*/ 831 w 1751"/>
                <a:gd name="T21" fmla="*/ 59 h 1785"/>
                <a:gd name="T22" fmla="*/ 666 w 1751"/>
                <a:gd name="T23" fmla="*/ 113 h 1785"/>
                <a:gd name="T24" fmla="*/ 618 w 1751"/>
                <a:gd name="T25" fmla="*/ 157 h 1785"/>
                <a:gd name="T26" fmla="*/ 560 w 1751"/>
                <a:gd name="T27" fmla="*/ 163 h 1785"/>
                <a:gd name="T28" fmla="*/ 513 w 1751"/>
                <a:gd name="T29" fmla="*/ 183 h 1785"/>
                <a:gd name="T30" fmla="*/ 463 w 1751"/>
                <a:gd name="T31" fmla="*/ 246 h 1785"/>
                <a:gd name="T32" fmla="*/ 298 w 1751"/>
                <a:gd name="T33" fmla="*/ 242 h 1785"/>
                <a:gd name="T34" fmla="*/ 213 w 1751"/>
                <a:gd name="T35" fmla="*/ 236 h 1785"/>
                <a:gd name="T36" fmla="*/ 181 w 1751"/>
                <a:gd name="T37" fmla="*/ 278 h 1785"/>
                <a:gd name="T38" fmla="*/ 185 w 1751"/>
                <a:gd name="T39" fmla="*/ 342 h 1785"/>
                <a:gd name="T40" fmla="*/ 81 w 1751"/>
                <a:gd name="T41" fmla="*/ 433 h 1785"/>
                <a:gd name="T42" fmla="*/ 83 w 1751"/>
                <a:gd name="T43" fmla="*/ 489 h 1785"/>
                <a:gd name="T44" fmla="*/ 101 w 1751"/>
                <a:gd name="T45" fmla="*/ 543 h 1785"/>
                <a:gd name="T46" fmla="*/ 34 w 1751"/>
                <a:gd name="T47" fmla="*/ 620 h 1785"/>
                <a:gd name="T48" fmla="*/ 44 w 1751"/>
                <a:gd name="T49" fmla="*/ 702 h 1785"/>
                <a:gd name="T50" fmla="*/ 0 w 1751"/>
                <a:gd name="T51" fmla="*/ 801 h 1785"/>
                <a:gd name="T52" fmla="*/ 40 w 1751"/>
                <a:gd name="T53" fmla="*/ 827 h 1785"/>
                <a:gd name="T54" fmla="*/ 141 w 1751"/>
                <a:gd name="T55" fmla="*/ 853 h 1785"/>
                <a:gd name="T56" fmla="*/ 280 w 1751"/>
                <a:gd name="T57" fmla="*/ 843 h 1785"/>
                <a:gd name="T58" fmla="*/ 362 w 1751"/>
                <a:gd name="T59" fmla="*/ 896 h 1785"/>
                <a:gd name="T60" fmla="*/ 421 w 1751"/>
                <a:gd name="T61" fmla="*/ 972 h 1785"/>
                <a:gd name="T62" fmla="*/ 461 w 1751"/>
                <a:gd name="T63" fmla="*/ 1091 h 1785"/>
                <a:gd name="T64" fmla="*/ 483 w 1751"/>
                <a:gd name="T65" fmla="*/ 1111 h 1785"/>
                <a:gd name="T66" fmla="*/ 586 w 1751"/>
                <a:gd name="T67" fmla="*/ 1115 h 1785"/>
                <a:gd name="T68" fmla="*/ 630 w 1751"/>
                <a:gd name="T69" fmla="*/ 1133 h 1785"/>
                <a:gd name="T70" fmla="*/ 670 w 1751"/>
                <a:gd name="T71" fmla="*/ 1195 h 1785"/>
                <a:gd name="T72" fmla="*/ 684 w 1751"/>
                <a:gd name="T73" fmla="*/ 1286 h 1785"/>
                <a:gd name="T74" fmla="*/ 636 w 1751"/>
                <a:gd name="T75" fmla="*/ 1342 h 1785"/>
                <a:gd name="T76" fmla="*/ 574 w 1751"/>
                <a:gd name="T77" fmla="*/ 1374 h 1785"/>
                <a:gd name="T78" fmla="*/ 618 w 1751"/>
                <a:gd name="T79" fmla="*/ 1471 h 1785"/>
                <a:gd name="T80" fmla="*/ 594 w 1751"/>
                <a:gd name="T81" fmla="*/ 1537 h 1785"/>
                <a:gd name="T82" fmla="*/ 620 w 1751"/>
                <a:gd name="T83" fmla="*/ 1598 h 1785"/>
                <a:gd name="T84" fmla="*/ 753 w 1751"/>
                <a:gd name="T85" fmla="*/ 1692 h 1785"/>
                <a:gd name="T86" fmla="*/ 825 w 1751"/>
                <a:gd name="T87" fmla="*/ 1692 h 1785"/>
                <a:gd name="T88" fmla="*/ 914 w 1751"/>
                <a:gd name="T89" fmla="*/ 1733 h 1785"/>
                <a:gd name="T90" fmla="*/ 1034 w 1751"/>
                <a:gd name="T91" fmla="*/ 1781 h 1785"/>
                <a:gd name="T92" fmla="*/ 1125 w 1751"/>
                <a:gd name="T93" fmla="*/ 1751 h 1785"/>
                <a:gd name="T94" fmla="*/ 1167 w 1751"/>
                <a:gd name="T95" fmla="*/ 1684 h 1785"/>
                <a:gd name="T96" fmla="*/ 1177 w 1751"/>
                <a:gd name="T97" fmla="*/ 1562 h 1785"/>
                <a:gd name="T98" fmla="*/ 1105 w 1751"/>
                <a:gd name="T99" fmla="*/ 1405 h 1785"/>
                <a:gd name="T100" fmla="*/ 1089 w 1751"/>
                <a:gd name="T101" fmla="*/ 1368 h 1785"/>
                <a:gd name="T102" fmla="*/ 1105 w 1751"/>
                <a:gd name="T103" fmla="*/ 1332 h 1785"/>
                <a:gd name="T104" fmla="*/ 1167 w 1751"/>
                <a:gd name="T105" fmla="*/ 1302 h 1785"/>
                <a:gd name="T106" fmla="*/ 1189 w 1751"/>
                <a:gd name="T107" fmla="*/ 1214 h 1785"/>
                <a:gd name="T108" fmla="*/ 1209 w 1751"/>
                <a:gd name="T109" fmla="*/ 1103 h 1785"/>
                <a:gd name="T110" fmla="*/ 1205 w 1751"/>
                <a:gd name="T111" fmla="*/ 1053 h 1785"/>
                <a:gd name="T112" fmla="*/ 1387 w 1751"/>
                <a:gd name="T113" fmla="*/ 1006 h 1785"/>
                <a:gd name="T114" fmla="*/ 1519 w 1751"/>
                <a:gd name="T115" fmla="*/ 978 h 1785"/>
                <a:gd name="T116" fmla="*/ 1550 w 1751"/>
                <a:gd name="T117" fmla="*/ 942 h 1785"/>
                <a:gd name="T118" fmla="*/ 1594 w 1751"/>
                <a:gd name="T119" fmla="*/ 942 h 1785"/>
                <a:gd name="T120" fmla="*/ 1656 w 1751"/>
                <a:gd name="T121" fmla="*/ 948 h 1785"/>
                <a:gd name="T122" fmla="*/ 1741 w 1751"/>
                <a:gd name="T123" fmla="*/ 841 h 1785"/>
                <a:gd name="T124" fmla="*/ 1698 w 1751"/>
                <a:gd name="T125" fmla="*/ 817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1" h="1785">
                  <a:moveTo>
                    <a:pt x="1698" y="817"/>
                  </a:moveTo>
                  <a:lnTo>
                    <a:pt x="1698" y="817"/>
                  </a:lnTo>
                  <a:lnTo>
                    <a:pt x="1698" y="817"/>
                  </a:lnTo>
                  <a:lnTo>
                    <a:pt x="1690" y="817"/>
                  </a:lnTo>
                  <a:lnTo>
                    <a:pt x="1690" y="817"/>
                  </a:lnTo>
                  <a:lnTo>
                    <a:pt x="1654" y="815"/>
                  </a:lnTo>
                  <a:lnTo>
                    <a:pt x="1622" y="809"/>
                  </a:lnTo>
                  <a:lnTo>
                    <a:pt x="1590" y="799"/>
                  </a:lnTo>
                  <a:lnTo>
                    <a:pt x="1562" y="787"/>
                  </a:lnTo>
                  <a:lnTo>
                    <a:pt x="1535" y="773"/>
                  </a:lnTo>
                  <a:lnTo>
                    <a:pt x="1509" y="755"/>
                  </a:lnTo>
                  <a:lnTo>
                    <a:pt x="1483" y="737"/>
                  </a:lnTo>
                  <a:lnTo>
                    <a:pt x="1459" y="719"/>
                  </a:lnTo>
                  <a:lnTo>
                    <a:pt x="1459" y="719"/>
                  </a:lnTo>
                  <a:lnTo>
                    <a:pt x="1449" y="708"/>
                  </a:lnTo>
                  <a:lnTo>
                    <a:pt x="1439" y="698"/>
                  </a:lnTo>
                  <a:lnTo>
                    <a:pt x="1433" y="686"/>
                  </a:lnTo>
                  <a:lnTo>
                    <a:pt x="1429" y="676"/>
                  </a:lnTo>
                  <a:lnTo>
                    <a:pt x="1427" y="666"/>
                  </a:lnTo>
                  <a:lnTo>
                    <a:pt x="1427" y="656"/>
                  </a:lnTo>
                  <a:lnTo>
                    <a:pt x="1429" y="640"/>
                  </a:lnTo>
                  <a:lnTo>
                    <a:pt x="1429" y="640"/>
                  </a:lnTo>
                  <a:lnTo>
                    <a:pt x="1433" y="626"/>
                  </a:lnTo>
                  <a:lnTo>
                    <a:pt x="1439" y="614"/>
                  </a:lnTo>
                  <a:lnTo>
                    <a:pt x="1451" y="592"/>
                  </a:lnTo>
                  <a:lnTo>
                    <a:pt x="1451" y="592"/>
                  </a:lnTo>
                  <a:lnTo>
                    <a:pt x="1447" y="552"/>
                  </a:lnTo>
                  <a:lnTo>
                    <a:pt x="1447" y="552"/>
                  </a:lnTo>
                  <a:lnTo>
                    <a:pt x="1429" y="519"/>
                  </a:lnTo>
                  <a:lnTo>
                    <a:pt x="1429" y="519"/>
                  </a:lnTo>
                  <a:lnTo>
                    <a:pt x="1423" y="509"/>
                  </a:lnTo>
                  <a:lnTo>
                    <a:pt x="1423" y="509"/>
                  </a:lnTo>
                  <a:lnTo>
                    <a:pt x="1403" y="507"/>
                  </a:lnTo>
                  <a:lnTo>
                    <a:pt x="1393" y="505"/>
                  </a:lnTo>
                  <a:lnTo>
                    <a:pt x="1381" y="503"/>
                  </a:lnTo>
                  <a:lnTo>
                    <a:pt x="1370" y="497"/>
                  </a:lnTo>
                  <a:lnTo>
                    <a:pt x="1358" y="491"/>
                  </a:lnTo>
                  <a:lnTo>
                    <a:pt x="1348" y="483"/>
                  </a:lnTo>
                  <a:lnTo>
                    <a:pt x="1338" y="471"/>
                  </a:lnTo>
                  <a:lnTo>
                    <a:pt x="1338" y="471"/>
                  </a:lnTo>
                  <a:lnTo>
                    <a:pt x="1322" y="463"/>
                  </a:lnTo>
                  <a:lnTo>
                    <a:pt x="1322" y="463"/>
                  </a:lnTo>
                  <a:lnTo>
                    <a:pt x="1302" y="461"/>
                  </a:lnTo>
                  <a:lnTo>
                    <a:pt x="1302" y="461"/>
                  </a:lnTo>
                  <a:lnTo>
                    <a:pt x="1274" y="455"/>
                  </a:lnTo>
                  <a:lnTo>
                    <a:pt x="1250" y="445"/>
                  </a:lnTo>
                  <a:lnTo>
                    <a:pt x="1226" y="431"/>
                  </a:lnTo>
                  <a:lnTo>
                    <a:pt x="1205" y="415"/>
                  </a:lnTo>
                  <a:lnTo>
                    <a:pt x="1185" y="395"/>
                  </a:lnTo>
                  <a:lnTo>
                    <a:pt x="1167" y="372"/>
                  </a:lnTo>
                  <a:lnTo>
                    <a:pt x="1151" y="346"/>
                  </a:lnTo>
                  <a:lnTo>
                    <a:pt x="1139" y="316"/>
                  </a:lnTo>
                  <a:lnTo>
                    <a:pt x="1139" y="316"/>
                  </a:lnTo>
                  <a:lnTo>
                    <a:pt x="1133" y="304"/>
                  </a:lnTo>
                  <a:lnTo>
                    <a:pt x="1123" y="290"/>
                  </a:lnTo>
                  <a:lnTo>
                    <a:pt x="1099" y="262"/>
                  </a:lnTo>
                  <a:lnTo>
                    <a:pt x="1099" y="262"/>
                  </a:lnTo>
                  <a:lnTo>
                    <a:pt x="1083" y="246"/>
                  </a:lnTo>
                  <a:lnTo>
                    <a:pt x="1069" y="228"/>
                  </a:lnTo>
                  <a:lnTo>
                    <a:pt x="1069" y="228"/>
                  </a:lnTo>
                  <a:lnTo>
                    <a:pt x="1059" y="218"/>
                  </a:lnTo>
                  <a:lnTo>
                    <a:pt x="1059" y="218"/>
                  </a:lnTo>
                  <a:lnTo>
                    <a:pt x="1049" y="207"/>
                  </a:lnTo>
                  <a:lnTo>
                    <a:pt x="1040" y="195"/>
                  </a:lnTo>
                  <a:lnTo>
                    <a:pt x="1032" y="179"/>
                  </a:lnTo>
                  <a:lnTo>
                    <a:pt x="1028" y="161"/>
                  </a:lnTo>
                  <a:lnTo>
                    <a:pt x="1028" y="161"/>
                  </a:lnTo>
                  <a:lnTo>
                    <a:pt x="1022" y="123"/>
                  </a:lnTo>
                  <a:lnTo>
                    <a:pt x="1018" y="83"/>
                  </a:lnTo>
                  <a:lnTo>
                    <a:pt x="1016" y="42"/>
                  </a:lnTo>
                  <a:lnTo>
                    <a:pt x="1016" y="0"/>
                  </a:lnTo>
                  <a:lnTo>
                    <a:pt x="1016" y="0"/>
                  </a:lnTo>
                  <a:lnTo>
                    <a:pt x="942" y="20"/>
                  </a:lnTo>
                  <a:lnTo>
                    <a:pt x="942" y="20"/>
                  </a:lnTo>
                  <a:lnTo>
                    <a:pt x="886" y="40"/>
                  </a:lnTo>
                  <a:lnTo>
                    <a:pt x="831" y="59"/>
                  </a:lnTo>
                  <a:lnTo>
                    <a:pt x="831" y="59"/>
                  </a:lnTo>
                  <a:lnTo>
                    <a:pt x="777" y="77"/>
                  </a:lnTo>
                  <a:lnTo>
                    <a:pt x="721" y="95"/>
                  </a:lnTo>
                  <a:lnTo>
                    <a:pt x="721" y="95"/>
                  </a:lnTo>
                  <a:lnTo>
                    <a:pt x="706" y="99"/>
                  </a:lnTo>
                  <a:lnTo>
                    <a:pt x="706" y="99"/>
                  </a:lnTo>
                  <a:lnTo>
                    <a:pt x="684" y="107"/>
                  </a:lnTo>
                  <a:lnTo>
                    <a:pt x="666" y="113"/>
                  </a:lnTo>
                  <a:lnTo>
                    <a:pt x="652" y="123"/>
                  </a:lnTo>
                  <a:lnTo>
                    <a:pt x="646" y="129"/>
                  </a:lnTo>
                  <a:lnTo>
                    <a:pt x="642" y="137"/>
                  </a:lnTo>
                  <a:lnTo>
                    <a:pt x="642" y="137"/>
                  </a:lnTo>
                  <a:lnTo>
                    <a:pt x="634" y="145"/>
                  </a:lnTo>
                  <a:lnTo>
                    <a:pt x="626" y="151"/>
                  </a:lnTo>
                  <a:lnTo>
                    <a:pt x="618" y="157"/>
                  </a:lnTo>
                  <a:lnTo>
                    <a:pt x="608" y="159"/>
                  </a:lnTo>
                  <a:lnTo>
                    <a:pt x="590" y="163"/>
                  </a:lnTo>
                  <a:lnTo>
                    <a:pt x="574" y="163"/>
                  </a:lnTo>
                  <a:lnTo>
                    <a:pt x="574" y="163"/>
                  </a:lnTo>
                  <a:lnTo>
                    <a:pt x="566" y="163"/>
                  </a:lnTo>
                  <a:lnTo>
                    <a:pt x="566" y="163"/>
                  </a:lnTo>
                  <a:lnTo>
                    <a:pt x="560" y="163"/>
                  </a:lnTo>
                  <a:lnTo>
                    <a:pt x="560" y="163"/>
                  </a:lnTo>
                  <a:lnTo>
                    <a:pt x="547" y="163"/>
                  </a:lnTo>
                  <a:lnTo>
                    <a:pt x="537" y="165"/>
                  </a:lnTo>
                  <a:lnTo>
                    <a:pt x="527" y="169"/>
                  </a:lnTo>
                  <a:lnTo>
                    <a:pt x="521" y="173"/>
                  </a:lnTo>
                  <a:lnTo>
                    <a:pt x="515" y="177"/>
                  </a:lnTo>
                  <a:lnTo>
                    <a:pt x="513" y="183"/>
                  </a:lnTo>
                  <a:lnTo>
                    <a:pt x="507" y="195"/>
                  </a:lnTo>
                  <a:lnTo>
                    <a:pt x="507" y="195"/>
                  </a:lnTo>
                  <a:lnTo>
                    <a:pt x="501" y="209"/>
                  </a:lnTo>
                  <a:lnTo>
                    <a:pt x="493" y="220"/>
                  </a:lnTo>
                  <a:lnTo>
                    <a:pt x="485" y="230"/>
                  </a:lnTo>
                  <a:lnTo>
                    <a:pt x="475" y="240"/>
                  </a:lnTo>
                  <a:lnTo>
                    <a:pt x="463" y="246"/>
                  </a:lnTo>
                  <a:lnTo>
                    <a:pt x="451" y="252"/>
                  </a:lnTo>
                  <a:lnTo>
                    <a:pt x="435" y="254"/>
                  </a:lnTo>
                  <a:lnTo>
                    <a:pt x="421" y="256"/>
                  </a:lnTo>
                  <a:lnTo>
                    <a:pt x="421" y="256"/>
                  </a:lnTo>
                  <a:lnTo>
                    <a:pt x="397" y="254"/>
                  </a:lnTo>
                  <a:lnTo>
                    <a:pt x="397" y="254"/>
                  </a:lnTo>
                  <a:lnTo>
                    <a:pt x="298" y="242"/>
                  </a:lnTo>
                  <a:lnTo>
                    <a:pt x="298" y="242"/>
                  </a:lnTo>
                  <a:lnTo>
                    <a:pt x="256" y="236"/>
                  </a:lnTo>
                  <a:lnTo>
                    <a:pt x="256" y="236"/>
                  </a:lnTo>
                  <a:lnTo>
                    <a:pt x="238" y="232"/>
                  </a:lnTo>
                  <a:lnTo>
                    <a:pt x="220" y="228"/>
                  </a:lnTo>
                  <a:lnTo>
                    <a:pt x="220" y="228"/>
                  </a:lnTo>
                  <a:lnTo>
                    <a:pt x="213" y="236"/>
                  </a:lnTo>
                  <a:lnTo>
                    <a:pt x="213" y="236"/>
                  </a:lnTo>
                  <a:lnTo>
                    <a:pt x="197" y="248"/>
                  </a:lnTo>
                  <a:lnTo>
                    <a:pt x="187" y="258"/>
                  </a:lnTo>
                  <a:lnTo>
                    <a:pt x="183" y="26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3" y="290"/>
                  </a:lnTo>
                  <a:lnTo>
                    <a:pt x="189" y="306"/>
                  </a:lnTo>
                  <a:lnTo>
                    <a:pt x="189" y="306"/>
                  </a:lnTo>
                  <a:lnTo>
                    <a:pt x="191" y="318"/>
                  </a:lnTo>
                  <a:lnTo>
                    <a:pt x="189" y="330"/>
                  </a:lnTo>
                  <a:lnTo>
                    <a:pt x="185" y="342"/>
                  </a:lnTo>
                  <a:lnTo>
                    <a:pt x="177" y="350"/>
                  </a:lnTo>
                  <a:lnTo>
                    <a:pt x="177" y="350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11" y="405"/>
                  </a:lnTo>
                  <a:lnTo>
                    <a:pt x="95" y="419"/>
                  </a:lnTo>
                  <a:lnTo>
                    <a:pt x="81" y="433"/>
                  </a:lnTo>
                  <a:lnTo>
                    <a:pt x="81" y="433"/>
                  </a:lnTo>
                  <a:lnTo>
                    <a:pt x="73" y="441"/>
                  </a:lnTo>
                  <a:lnTo>
                    <a:pt x="71" y="447"/>
                  </a:lnTo>
                  <a:lnTo>
                    <a:pt x="71" y="455"/>
                  </a:lnTo>
                  <a:lnTo>
                    <a:pt x="73" y="463"/>
                  </a:lnTo>
                  <a:lnTo>
                    <a:pt x="77" y="475"/>
                  </a:lnTo>
                  <a:lnTo>
                    <a:pt x="83" y="489"/>
                  </a:lnTo>
                  <a:lnTo>
                    <a:pt x="95" y="505"/>
                  </a:lnTo>
                  <a:lnTo>
                    <a:pt x="95" y="505"/>
                  </a:lnTo>
                  <a:lnTo>
                    <a:pt x="99" y="513"/>
                  </a:lnTo>
                  <a:lnTo>
                    <a:pt x="101" y="521"/>
                  </a:lnTo>
                  <a:lnTo>
                    <a:pt x="103" y="527"/>
                  </a:lnTo>
                  <a:lnTo>
                    <a:pt x="103" y="535"/>
                  </a:lnTo>
                  <a:lnTo>
                    <a:pt x="101" y="543"/>
                  </a:lnTo>
                  <a:lnTo>
                    <a:pt x="97" y="548"/>
                  </a:lnTo>
                  <a:lnTo>
                    <a:pt x="93" y="556"/>
                  </a:lnTo>
                  <a:lnTo>
                    <a:pt x="87" y="560"/>
                  </a:lnTo>
                  <a:lnTo>
                    <a:pt x="87" y="560"/>
                  </a:lnTo>
                  <a:lnTo>
                    <a:pt x="63" y="582"/>
                  </a:lnTo>
                  <a:lnTo>
                    <a:pt x="46" y="602"/>
                  </a:lnTo>
                  <a:lnTo>
                    <a:pt x="34" y="620"/>
                  </a:lnTo>
                  <a:lnTo>
                    <a:pt x="28" y="638"/>
                  </a:lnTo>
                  <a:lnTo>
                    <a:pt x="26" y="652"/>
                  </a:lnTo>
                  <a:lnTo>
                    <a:pt x="28" y="666"/>
                  </a:lnTo>
                  <a:lnTo>
                    <a:pt x="32" y="680"/>
                  </a:lnTo>
                  <a:lnTo>
                    <a:pt x="40" y="692"/>
                  </a:lnTo>
                  <a:lnTo>
                    <a:pt x="40" y="692"/>
                  </a:lnTo>
                  <a:lnTo>
                    <a:pt x="44" y="702"/>
                  </a:lnTo>
                  <a:lnTo>
                    <a:pt x="44" y="713"/>
                  </a:lnTo>
                  <a:lnTo>
                    <a:pt x="44" y="723"/>
                  </a:lnTo>
                  <a:lnTo>
                    <a:pt x="40" y="733"/>
                  </a:lnTo>
                  <a:lnTo>
                    <a:pt x="40" y="733"/>
                  </a:lnTo>
                  <a:lnTo>
                    <a:pt x="22" y="761"/>
                  </a:lnTo>
                  <a:lnTo>
                    <a:pt x="22" y="761"/>
                  </a:lnTo>
                  <a:lnTo>
                    <a:pt x="0" y="801"/>
                  </a:lnTo>
                  <a:lnTo>
                    <a:pt x="0" y="801"/>
                  </a:lnTo>
                  <a:lnTo>
                    <a:pt x="0" y="803"/>
                  </a:lnTo>
                  <a:lnTo>
                    <a:pt x="0" y="803"/>
                  </a:lnTo>
                  <a:lnTo>
                    <a:pt x="14" y="809"/>
                  </a:lnTo>
                  <a:lnTo>
                    <a:pt x="28" y="817"/>
                  </a:lnTo>
                  <a:lnTo>
                    <a:pt x="28" y="817"/>
                  </a:lnTo>
                  <a:lnTo>
                    <a:pt x="40" y="827"/>
                  </a:lnTo>
                  <a:lnTo>
                    <a:pt x="51" y="833"/>
                  </a:lnTo>
                  <a:lnTo>
                    <a:pt x="63" y="839"/>
                  </a:lnTo>
                  <a:lnTo>
                    <a:pt x="77" y="845"/>
                  </a:lnTo>
                  <a:lnTo>
                    <a:pt x="91" y="849"/>
                  </a:lnTo>
                  <a:lnTo>
                    <a:pt x="107" y="851"/>
                  </a:lnTo>
                  <a:lnTo>
                    <a:pt x="141" y="853"/>
                  </a:lnTo>
                  <a:lnTo>
                    <a:pt x="141" y="853"/>
                  </a:lnTo>
                  <a:lnTo>
                    <a:pt x="179" y="851"/>
                  </a:lnTo>
                  <a:lnTo>
                    <a:pt x="218" y="847"/>
                  </a:lnTo>
                  <a:lnTo>
                    <a:pt x="230" y="847"/>
                  </a:lnTo>
                  <a:lnTo>
                    <a:pt x="232" y="845"/>
                  </a:lnTo>
                  <a:lnTo>
                    <a:pt x="232" y="845"/>
                  </a:lnTo>
                  <a:lnTo>
                    <a:pt x="258" y="843"/>
                  </a:lnTo>
                  <a:lnTo>
                    <a:pt x="280" y="843"/>
                  </a:lnTo>
                  <a:lnTo>
                    <a:pt x="280" y="843"/>
                  </a:lnTo>
                  <a:lnTo>
                    <a:pt x="300" y="843"/>
                  </a:lnTo>
                  <a:lnTo>
                    <a:pt x="318" y="849"/>
                  </a:lnTo>
                  <a:lnTo>
                    <a:pt x="332" y="857"/>
                  </a:lnTo>
                  <a:lnTo>
                    <a:pt x="344" y="867"/>
                  </a:lnTo>
                  <a:lnTo>
                    <a:pt x="352" y="880"/>
                  </a:lnTo>
                  <a:lnTo>
                    <a:pt x="362" y="896"/>
                  </a:lnTo>
                  <a:lnTo>
                    <a:pt x="378" y="932"/>
                  </a:lnTo>
                  <a:lnTo>
                    <a:pt x="378" y="934"/>
                  </a:lnTo>
                  <a:lnTo>
                    <a:pt x="378" y="934"/>
                  </a:lnTo>
                  <a:lnTo>
                    <a:pt x="385" y="948"/>
                  </a:lnTo>
                  <a:lnTo>
                    <a:pt x="385" y="948"/>
                  </a:lnTo>
                  <a:lnTo>
                    <a:pt x="405" y="960"/>
                  </a:lnTo>
                  <a:lnTo>
                    <a:pt x="421" y="972"/>
                  </a:lnTo>
                  <a:lnTo>
                    <a:pt x="435" y="988"/>
                  </a:lnTo>
                  <a:lnTo>
                    <a:pt x="445" y="1004"/>
                  </a:lnTo>
                  <a:lnTo>
                    <a:pt x="453" y="1024"/>
                  </a:lnTo>
                  <a:lnTo>
                    <a:pt x="459" y="1044"/>
                  </a:lnTo>
                  <a:lnTo>
                    <a:pt x="461" y="1067"/>
                  </a:lnTo>
                  <a:lnTo>
                    <a:pt x="461" y="1091"/>
                  </a:lnTo>
                  <a:lnTo>
                    <a:pt x="461" y="1091"/>
                  </a:lnTo>
                  <a:lnTo>
                    <a:pt x="461" y="1103"/>
                  </a:lnTo>
                  <a:lnTo>
                    <a:pt x="463" y="1107"/>
                  </a:lnTo>
                  <a:lnTo>
                    <a:pt x="463" y="1107"/>
                  </a:lnTo>
                  <a:lnTo>
                    <a:pt x="469" y="1109"/>
                  </a:lnTo>
                  <a:lnTo>
                    <a:pt x="481" y="1111"/>
                  </a:lnTo>
                  <a:lnTo>
                    <a:pt x="481" y="1111"/>
                  </a:lnTo>
                  <a:lnTo>
                    <a:pt x="483" y="1111"/>
                  </a:lnTo>
                  <a:lnTo>
                    <a:pt x="483" y="1111"/>
                  </a:lnTo>
                  <a:lnTo>
                    <a:pt x="509" y="1111"/>
                  </a:lnTo>
                  <a:lnTo>
                    <a:pt x="509" y="1111"/>
                  </a:lnTo>
                  <a:lnTo>
                    <a:pt x="525" y="1111"/>
                  </a:lnTo>
                  <a:lnTo>
                    <a:pt x="525" y="1111"/>
                  </a:lnTo>
                  <a:lnTo>
                    <a:pt x="558" y="1113"/>
                  </a:lnTo>
                  <a:lnTo>
                    <a:pt x="586" y="1115"/>
                  </a:lnTo>
                  <a:lnTo>
                    <a:pt x="598" y="1117"/>
                  </a:lnTo>
                  <a:lnTo>
                    <a:pt x="608" y="1121"/>
                  </a:lnTo>
                  <a:lnTo>
                    <a:pt x="620" y="1125"/>
                  </a:lnTo>
                  <a:lnTo>
                    <a:pt x="628" y="1131"/>
                  </a:lnTo>
                  <a:lnTo>
                    <a:pt x="628" y="1131"/>
                  </a:lnTo>
                  <a:lnTo>
                    <a:pt x="630" y="1133"/>
                  </a:lnTo>
                  <a:lnTo>
                    <a:pt x="630" y="1133"/>
                  </a:lnTo>
                  <a:lnTo>
                    <a:pt x="636" y="1133"/>
                  </a:lnTo>
                  <a:lnTo>
                    <a:pt x="636" y="1133"/>
                  </a:lnTo>
                  <a:lnTo>
                    <a:pt x="638" y="1139"/>
                  </a:lnTo>
                  <a:lnTo>
                    <a:pt x="638" y="1139"/>
                  </a:lnTo>
                  <a:lnTo>
                    <a:pt x="650" y="1153"/>
                  </a:lnTo>
                  <a:lnTo>
                    <a:pt x="660" y="1173"/>
                  </a:lnTo>
                  <a:lnTo>
                    <a:pt x="670" y="1195"/>
                  </a:lnTo>
                  <a:lnTo>
                    <a:pt x="680" y="1222"/>
                  </a:lnTo>
                  <a:lnTo>
                    <a:pt x="680" y="1222"/>
                  </a:lnTo>
                  <a:lnTo>
                    <a:pt x="684" y="1238"/>
                  </a:lnTo>
                  <a:lnTo>
                    <a:pt x="686" y="1252"/>
                  </a:lnTo>
                  <a:lnTo>
                    <a:pt x="688" y="1264"/>
                  </a:lnTo>
                  <a:lnTo>
                    <a:pt x="686" y="1276"/>
                  </a:lnTo>
                  <a:lnTo>
                    <a:pt x="684" y="1286"/>
                  </a:lnTo>
                  <a:lnTo>
                    <a:pt x="682" y="1296"/>
                  </a:lnTo>
                  <a:lnTo>
                    <a:pt x="674" y="1310"/>
                  </a:lnTo>
                  <a:lnTo>
                    <a:pt x="674" y="1310"/>
                  </a:lnTo>
                  <a:lnTo>
                    <a:pt x="664" y="1324"/>
                  </a:lnTo>
                  <a:lnTo>
                    <a:pt x="656" y="1330"/>
                  </a:lnTo>
                  <a:lnTo>
                    <a:pt x="646" y="1338"/>
                  </a:lnTo>
                  <a:lnTo>
                    <a:pt x="636" y="1342"/>
                  </a:lnTo>
                  <a:lnTo>
                    <a:pt x="622" y="1348"/>
                  </a:lnTo>
                  <a:lnTo>
                    <a:pt x="608" y="1352"/>
                  </a:lnTo>
                  <a:lnTo>
                    <a:pt x="590" y="1354"/>
                  </a:lnTo>
                  <a:lnTo>
                    <a:pt x="590" y="1354"/>
                  </a:lnTo>
                  <a:lnTo>
                    <a:pt x="566" y="1358"/>
                  </a:lnTo>
                  <a:lnTo>
                    <a:pt x="566" y="1358"/>
                  </a:lnTo>
                  <a:lnTo>
                    <a:pt x="574" y="1374"/>
                  </a:lnTo>
                  <a:lnTo>
                    <a:pt x="574" y="1374"/>
                  </a:lnTo>
                  <a:lnTo>
                    <a:pt x="580" y="1387"/>
                  </a:lnTo>
                  <a:lnTo>
                    <a:pt x="580" y="1387"/>
                  </a:lnTo>
                  <a:lnTo>
                    <a:pt x="594" y="1417"/>
                  </a:lnTo>
                  <a:lnTo>
                    <a:pt x="608" y="1447"/>
                  </a:lnTo>
                  <a:lnTo>
                    <a:pt x="608" y="1447"/>
                  </a:lnTo>
                  <a:lnTo>
                    <a:pt x="618" y="1471"/>
                  </a:lnTo>
                  <a:lnTo>
                    <a:pt x="618" y="1471"/>
                  </a:lnTo>
                  <a:lnTo>
                    <a:pt x="622" y="1481"/>
                  </a:lnTo>
                  <a:lnTo>
                    <a:pt x="622" y="1493"/>
                  </a:lnTo>
                  <a:lnTo>
                    <a:pt x="620" y="1503"/>
                  </a:lnTo>
                  <a:lnTo>
                    <a:pt x="614" y="1513"/>
                  </a:lnTo>
                  <a:lnTo>
                    <a:pt x="614" y="1513"/>
                  </a:lnTo>
                  <a:lnTo>
                    <a:pt x="594" y="1537"/>
                  </a:lnTo>
                  <a:lnTo>
                    <a:pt x="594" y="1537"/>
                  </a:lnTo>
                  <a:lnTo>
                    <a:pt x="572" y="1566"/>
                  </a:lnTo>
                  <a:lnTo>
                    <a:pt x="572" y="1566"/>
                  </a:lnTo>
                  <a:lnTo>
                    <a:pt x="588" y="1572"/>
                  </a:lnTo>
                  <a:lnTo>
                    <a:pt x="602" y="1582"/>
                  </a:lnTo>
                  <a:lnTo>
                    <a:pt x="614" y="1590"/>
                  </a:lnTo>
                  <a:lnTo>
                    <a:pt x="620" y="1598"/>
                  </a:lnTo>
                  <a:lnTo>
                    <a:pt x="620" y="1598"/>
                  </a:lnTo>
                  <a:lnTo>
                    <a:pt x="660" y="1636"/>
                  </a:lnTo>
                  <a:lnTo>
                    <a:pt x="678" y="1654"/>
                  </a:lnTo>
                  <a:lnTo>
                    <a:pt x="696" y="1666"/>
                  </a:lnTo>
                  <a:lnTo>
                    <a:pt x="714" y="1678"/>
                  </a:lnTo>
                  <a:lnTo>
                    <a:pt x="733" y="1686"/>
                  </a:lnTo>
                  <a:lnTo>
                    <a:pt x="753" y="1692"/>
                  </a:lnTo>
                  <a:lnTo>
                    <a:pt x="773" y="1692"/>
                  </a:lnTo>
                  <a:lnTo>
                    <a:pt x="773" y="1692"/>
                  </a:lnTo>
                  <a:lnTo>
                    <a:pt x="797" y="1692"/>
                  </a:lnTo>
                  <a:lnTo>
                    <a:pt x="797" y="1692"/>
                  </a:lnTo>
                  <a:lnTo>
                    <a:pt x="809" y="1690"/>
                  </a:lnTo>
                  <a:lnTo>
                    <a:pt x="809" y="1690"/>
                  </a:lnTo>
                  <a:lnTo>
                    <a:pt x="825" y="1692"/>
                  </a:lnTo>
                  <a:lnTo>
                    <a:pt x="839" y="1696"/>
                  </a:lnTo>
                  <a:lnTo>
                    <a:pt x="839" y="1696"/>
                  </a:lnTo>
                  <a:lnTo>
                    <a:pt x="855" y="1698"/>
                  </a:lnTo>
                  <a:lnTo>
                    <a:pt x="869" y="1704"/>
                  </a:lnTo>
                  <a:lnTo>
                    <a:pt x="869" y="1704"/>
                  </a:lnTo>
                  <a:lnTo>
                    <a:pt x="914" y="1733"/>
                  </a:lnTo>
                  <a:lnTo>
                    <a:pt x="914" y="1733"/>
                  </a:lnTo>
                  <a:lnTo>
                    <a:pt x="932" y="1741"/>
                  </a:lnTo>
                  <a:lnTo>
                    <a:pt x="932" y="1741"/>
                  </a:lnTo>
                  <a:lnTo>
                    <a:pt x="976" y="1765"/>
                  </a:lnTo>
                  <a:lnTo>
                    <a:pt x="1000" y="1775"/>
                  </a:lnTo>
                  <a:lnTo>
                    <a:pt x="1022" y="1785"/>
                  </a:lnTo>
                  <a:lnTo>
                    <a:pt x="1022" y="1785"/>
                  </a:lnTo>
                  <a:lnTo>
                    <a:pt x="1034" y="1781"/>
                  </a:lnTo>
                  <a:lnTo>
                    <a:pt x="1057" y="1771"/>
                  </a:lnTo>
                  <a:lnTo>
                    <a:pt x="1057" y="1771"/>
                  </a:lnTo>
                  <a:lnTo>
                    <a:pt x="1077" y="1761"/>
                  </a:lnTo>
                  <a:lnTo>
                    <a:pt x="1093" y="1755"/>
                  </a:lnTo>
                  <a:lnTo>
                    <a:pt x="1109" y="1753"/>
                  </a:lnTo>
                  <a:lnTo>
                    <a:pt x="1125" y="1751"/>
                  </a:lnTo>
                  <a:lnTo>
                    <a:pt x="1125" y="1751"/>
                  </a:lnTo>
                  <a:lnTo>
                    <a:pt x="1141" y="1753"/>
                  </a:lnTo>
                  <a:lnTo>
                    <a:pt x="1157" y="1757"/>
                  </a:lnTo>
                  <a:lnTo>
                    <a:pt x="1157" y="1757"/>
                  </a:lnTo>
                  <a:lnTo>
                    <a:pt x="1161" y="1753"/>
                  </a:lnTo>
                  <a:lnTo>
                    <a:pt x="1161" y="1753"/>
                  </a:lnTo>
                  <a:lnTo>
                    <a:pt x="1163" y="1717"/>
                  </a:lnTo>
                  <a:lnTo>
                    <a:pt x="1167" y="1684"/>
                  </a:lnTo>
                  <a:lnTo>
                    <a:pt x="1173" y="1648"/>
                  </a:lnTo>
                  <a:lnTo>
                    <a:pt x="1183" y="1614"/>
                  </a:lnTo>
                  <a:lnTo>
                    <a:pt x="1183" y="1614"/>
                  </a:lnTo>
                  <a:lnTo>
                    <a:pt x="1183" y="1592"/>
                  </a:lnTo>
                  <a:lnTo>
                    <a:pt x="1183" y="1592"/>
                  </a:lnTo>
                  <a:lnTo>
                    <a:pt x="1177" y="1562"/>
                  </a:lnTo>
                  <a:lnTo>
                    <a:pt x="1177" y="1562"/>
                  </a:lnTo>
                  <a:lnTo>
                    <a:pt x="1167" y="1515"/>
                  </a:lnTo>
                  <a:lnTo>
                    <a:pt x="1163" y="1493"/>
                  </a:lnTo>
                  <a:lnTo>
                    <a:pt x="1155" y="1471"/>
                  </a:lnTo>
                  <a:lnTo>
                    <a:pt x="1147" y="1453"/>
                  </a:lnTo>
                  <a:lnTo>
                    <a:pt x="1135" y="1435"/>
                  </a:lnTo>
                  <a:lnTo>
                    <a:pt x="1123" y="1419"/>
                  </a:lnTo>
                  <a:lnTo>
                    <a:pt x="1105" y="1405"/>
                  </a:lnTo>
                  <a:lnTo>
                    <a:pt x="1105" y="1405"/>
                  </a:lnTo>
                  <a:lnTo>
                    <a:pt x="1101" y="1401"/>
                  </a:lnTo>
                  <a:lnTo>
                    <a:pt x="1095" y="1395"/>
                  </a:lnTo>
                  <a:lnTo>
                    <a:pt x="1091" y="1389"/>
                  </a:lnTo>
                  <a:lnTo>
                    <a:pt x="1089" y="1381"/>
                  </a:lnTo>
                  <a:lnTo>
                    <a:pt x="1089" y="1376"/>
                  </a:lnTo>
                  <a:lnTo>
                    <a:pt x="1089" y="1368"/>
                  </a:lnTo>
                  <a:lnTo>
                    <a:pt x="1089" y="1362"/>
                  </a:lnTo>
                  <a:lnTo>
                    <a:pt x="1093" y="1354"/>
                  </a:lnTo>
                  <a:lnTo>
                    <a:pt x="1093" y="1354"/>
                  </a:lnTo>
                  <a:lnTo>
                    <a:pt x="1095" y="1348"/>
                  </a:lnTo>
                  <a:lnTo>
                    <a:pt x="1095" y="1348"/>
                  </a:lnTo>
                  <a:lnTo>
                    <a:pt x="1099" y="1340"/>
                  </a:lnTo>
                  <a:lnTo>
                    <a:pt x="1105" y="1332"/>
                  </a:lnTo>
                  <a:lnTo>
                    <a:pt x="1115" y="1322"/>
                  </a:lnTo>
                  <a:lnTo>
                    <a:pt x="1121" y="1320"/>
                  </a:lnTo>
                  <a:lnTo>
                    <a:pt x="1129" y="1318"/>
                  </a:lnTo>
                  <a:lnTo>
                    <a:pt x="1129" y="1318"/>
                  </a:lnTo>
                  <a:lnTo>
                    <a:pt x="1145" y="1314"/>
                  </a:lnTo>
                  <a:lnTo>
                    <a:pt x="1157" y="1310"/>
                  </a:lnTo>
                  <a:lnTo>
                    <a:pt x="1167" y="1302"/>
                  </a:lnTo>
                  <a:lnTo>
                    <a:pt x="1177" y="1294"/>
                  </a:lnTo>
                  <a:lnTo>
                    <a:pt x="1183" y="1282"/>
                  </a:lnTo>
                  <a:lnTo>
                    <a:pt x="1187" y="1268"/>
                  </a:lnTo>
                  <a:lnTo>
                    <a:pt x="1189" y="1248"/>
                  </a:lnTo>
                  <a:lnTo>
                    <a:pt x="1189" y="1226"/>
                  </a:lnTo>
                  <a:lnTo>
                    <a:pt x="1189" y="1226"/>
                  </a:lnTo>
                  <a:lnTo>
                    <a:pt x="1189" y="1214"/>
                  </a:lnTo>
                  <a:lnTo>
                    <a:pt x="1189" y="1205"/>
                  </a:lnTo>
                  <a:lnTo>
                    <a:pt x="1193" y="1187"/>
                  </a:lnTo>
                  <a:lnTo>
                    <a:pt x="1193" y="1187"/>
                  </a:lnTo>
                  <a:lnTo>
                    <a:pt x="1197" y="1179"/>
                  </a:lnTo>
                  <a:lnTo>
                    <a:pt x="1197" y="1179"/>
                  </a:lnTo>
                  <a:lnTo>
                    <a:pt x="1209" y="1109"/>
                  </a:lnTo>
                  <a:lnTo>
                    <a:pt x="1209" y="1103"/>
                  </a:lnTo>
                  <a:lnTo>
                    <a:pt x="1209" y="1103"/>
                  </a:lnTo>
                  <a:lnTo>
                    <a:pt x="1203" y="1095"/>
                  </a:lnTo>
                  <a:lnTo>
                    <a:pt x="1201" y="1085"/>
                  </a:lnTo>
                  <a:lnTo>
                    <a:pt x="1199" y="1075"/>
                  </a:lnTo>
                  <a:lnTo>
                    <a:pt x="1201" y="1063"/>
                  </a:lnTo>
                  <a:lnTo>
                    <a:pt x="1201" y="1063"/>
                  </a:lnTo>
                  <a:lnTo>
                    <a:pt x="1205" y="1053"/>
                  </a:lnTo>
                  <a:lnTo>
                    <a:pt x="1213" y="1045"/>
                  </a:lnTo>
                  <a:lnTo>
                    <a:pt x="1220" y="1040"/>
                  </a:lnTo>
                  <a:lnTo>
                    <a:pt x="1232" y="1036"/>
                  </a:lnTo>
                  <a:lnTo>
                    <a:pt x="1280" y="1028"/>
                  </a:lnTo>
                  <a:lnTo>
                    <a:pt x="1280" y="1028"/>
                  </a:lnTo>
                  <a:lnTo>
                    <a:pt x="1387" y="1006"/>
                  </a:lnTo>
                  <a:lnTo>
                    <a:pt x="1387" y="1006"/>
                  </a:lnTo>
                  <a:lnTo>
                    <a:pt x="1429" y="998"/>
                  </a:lnTo>
                  <a:lnTo>
                    <a:pt x="1429" y="998"/>
                  </a:lnTo>
                  <a:lnTo>
                    <a:pt x="1473" y="990"/>
                  </a:lnTo>
                  <a:lnTo>
                    <a:pt x="1515" y="982"/>
                  </a:lnTo>
                  <a:lnTo>
                    <a:pt x="1515" y="982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29" y="958"/>
                  </a:lnTo>
                  <a:lnTo>
                    <a:pt x="1529" y="958"/>
                  </a:lnTo>
                  <a:lnTo>
                    <a:pt x="1535" y="952"/>
                  </a:lnTo>
                  <a:lnTo>
                    <a:pt x="1543" y="946"/>
                  </a:lnTo>
                  <a:lnTo>
                    <a:pt x="1550" y="942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74" y="938"/>
                  </a:lnTo>
                  <a:lnTo>
                    <a:pt x="1574" y="938"/>
                  </a:lnTo>
                  <a:lnTo>
                    <a:pt x="1584" y="938"/>
                  </a:lnTo>
                  <a:lnTo>
                    <a:pt x="1594" y="942"/>
                  </a:lnTo>
                  <a:lnTo>
                    <a:pt x="1594" y="942"/>
                  </a:lnTo>
                  <a:lnTo>
                    <a:pt x="1620" y="950"/>
                  </a:lnTo>
                  <a:lnTo>
                    <a:pt x="1632" y="954"/>
                  </a:lnTo>
                  <a:lnTo>
                    <a:pt x="1642" y="954"/>
                  </a:lnTo>
                  <a:lnTo>
                    <a:pt x="1642" y="954"/>
                  </a:lnTo>
                  <a:lnTo>
                    <a:pt x="1648" y="954"/>
                  </a:lnTo>
                  <a:lnTo>
                    <a:pt x="1656" y="948"/>
                  </a:lnTo>
                  <a:lnTo>
                    <a:pt x="1668" y="934"/>
                  </a:lnTo>
                  <a:lnTo>
                    <a:pt x="1684" y="910"/>
                  </a:lnTo>
                  <a:lnTo>
                    <a:pt x="1684" y="910"/>
                  </a:lnTo>
                  <a:lnTo>
                    <a:pt x="1698" y="888"/>
                  </a:lnTo>
                  <a:lnTo>
                    <a:pt x="1713" y="867"/>
                  </a:lnTo>
                  <a:lnTo>
                    <a:pt x="1731" y="849"/>
                  </a:lnTo>
                  <a:lnTo>
                    <a:pt x="1741" y="841"/>
                  </a:lnTo>
                  <a:lnTo>
                    <a:pt x="1751" y="833"/>
                  </a:lnTo>
                  <a:lnTo>
                    <a:pt x="1751" y="833"/>
                  </a:lnTo>
                  <a:lnTo>
                    <a:pt x="1735" y="829"/>
                  </a:lnTo>
                  <a:lnTo>
                    <a:pt x="1721" y="825"/>
                  </a:lnTo>
                  <a:lnTo>
                    <a:pt x="1721" y="825"/>
                  </a:lnTo>
                  <a:lnTo>
                    <a:pt x="1708" y="819"/>
                  </a:lnTo>
                  <a:lnTo>
                    <a:pt x="1698" y="817"/>
                  </a:lnTo>
                  <a:lnTo>
                    <a:pt x="1698" y="8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9" name="Freeform 6"/>
            <p:cNvSpPr>
              <a:spLocks/>
            </p:cNvSpPr>
            <p:nvPr/>
          </p:nvSpPr>
          <p:spPr bwMode="auto">
            <a:xfrm>
              <a:off x="1192213" y="1446213"/>
              <a:ext cx="2333625" cy="2914650"/>
            </a:xfrm>
            <a:custGeom>
              <a:avLst/>
              <a:gdLst>
                <a:gd name="T0" fmla="*/ 1014 w 1470"/>
                <a:gd name="T1" fmla="*/ 1669 h 1836"/>
                <a:gd name="T2" fmla="*/ 1050 w 1470"/>
                <a:gd name="T3" fmla="*/ 1636 h 1836"/>
                <a:gd name="T4" fmla="*/ 1096 w 1470"/>
                <a:gd name="T5" fmla="*/ 1620 h 1836"/>
                <a:gd name="T6" fmla="*/ 1126 w 1470"/>
                <a:gd name="T7" fmla="*/ 1618 h 1836"/>
                <a:gd name="T8" fmla="*/ 1136 w 1470"/>
                <a:gd name="T9" fmla="*/ 1500 h 1836"/>
                <a:gd name="T10" fmla="*/ 1173 w 1470"/>
                <a:gd name="T11" fmla="*/ 1343 h 1836"/>
                <a:gd name="T12" fmla="*/ 1233 w 1470"/>
                <a:gd name="T13" fmla="*/ 1318 h 1836"/>
                <a:gd name="T14" fmla="*/ 1307 w 1470"/>
                <a:gd name="T15" fmla="*/ 1300 h 1836"/>
                <a:gd name="T16" fmla="*/ 1305 w 1470"/>
                <a:gd name="T17" fmla="*/ 1220 h 1836"/>
                <a:gd name="T18" fmla="*/ 1326 w 1470"/>
                <a:gd name="T19" fmla="*/ 1161 h 1836"/>
                <a:gd name="T20" fmla="*/ 1390 w 1470"/>
                <a:gd name="T21" fmla="*/ 1127 h 1836"/>
                <a:gd name="T22" fmla="*/ 1466 w 1470"/>
                <a:gd name="T23" fmla="*/ 996 h 1836"/>
                <a:gd name="T24" fmla="*/ 1424 w 1470"/>
                <a:gd name="T25" fmla="*/ 970 h 1836"/>
                <a:gd name="T26" fmla="*/ 1354 w 1470"/>
                <a:gd name="T27" fmla="*/ 962 h 1836"/>
                <a:gd name="T28" fmla="*/ 1283 w 1470"/>
                <a:gd name="T29" fmla="*/ 894 h 1836"/>
                <a:gd name="T30" fmla="*/ 1201 w 1470"/>
                <a:gd name="T31" fmla="*/ 852 h 1836"/>
                <a:gd name="T32" fmla="*/ 1159 w 1470"/>
                <a:gd name="T33" fmla="*/ 840 h 1836"/>
                <a:gd name="T34" fmla="*/ 1106 w 1470"/>
                <a:gd name="T35" fmla="*/ 866 h 1836"/>
                <a:gd name="T36" fmla="*/ 1050 w 1470"/>
                <a:gd name="T37" fmla="*/ 844 h 1836"/>
                <a:gd name="T38" fmla="*/ 935 w 1470"/>
                <a:gd name="T39" fmla="*/ 771 h 1836"/>
                <a:gd name="T40" fmla="*/ 889 w 1470"/>
                <a:gd name="T41" fmla="*/ 739 h 1836"/>
                <a:gd name="T42" fmla="*/ 855 w 1470"/>
                <a:gd name="T43" fmla="*/ 747 h 1836"/>
                <a:gd name="T44" fmla="*/ 818 w 1470"/>
                <a:gd name="T45" fmla="*/ 703 h 1836"/>
                <a:gd name="T46" fmla="*/ 734 w 1470"/>
                <a:gd name="T47" fmla="*/ 687 h 1836"/>
                <a:gd name="T48" fmla="*/ 712 w 1470"/>
                <a:gd name="T49" fmla="*/ 626 h 1836"/>
                <a:gd name="T50" fmla="*/ 764 w 1470"/>
                <a:gd name="T51" fmla="*/ 546 h 1836"/>
                <a:gd name="T52" fmla="*/ 728 w 1470"/>
                <a:gd name="T53" fmla="*/ 506 h 1836"/>
                <a:gd name="T54" fmla="*/ 670 w 1470"/>
                <a:gd name="T55" fmla="*/ 415 h 1836"/>
                <a:gd name="T56" fmla="*/ 674 w 1470"/>
                <a:gd name="T57" fmla="*/ 320 h 1836"/>
                <a:gd name="T58" fmla="*/ 728 w 1470"/>
                <a:gd name="T59" fmla="*/ 242 h 1836"/>
                <a:gd name="T60" fmla="*/ 676 w 1470"/>
                <a:gd name="T61" fmla="*/ 169 h 1836"/>
                <a:gd name="T62" fmla="*/ 698 w 1470"/>
                <a:gd name="T63" fmla="*/ 89 h 1836"/>
                <a:gd name="T64" fmla="*/ 597 w 1470"/>
                <a:gd name="T65" fmla="*/ 75 h 1836"/>
                <a:gd name="T66" fmla="*/ 490 w 1470"/>
                <a:gd name="T67" fmla="*/ 5 h 1836"/>
                <a:gd name="T68" fmla="*/ 418 w 1470"/>
                <a:gd name="T69" fmla="*/ 105 h 1836"/>
                <a:gd name="T70" fmla="*/ 440 w 1470"/>
                <a:gd name="T71" fmla="*/ 178 h 1836"/>
                <a:gd name="T72" fmla="*/ 428 w 1470"/>
                <a:gd name="T73" fmla="*/ 228 h 1836"/>
                <a:gd name="T74" fmla="*/ 297 w 1470"/>
                <a:gd name="T75" fmla="*/ 337 h 1836"/>
                <a:gd name="T76" fmla="*/ 183 w 1470"/>
                <a:gd name="T77" fmla="*/ 419 h 1836"/>
                <a:gd name="T78" fmla="*/ 112 w 1470"/>
                <a:gd name="T79" fmla="*/ 485 h 1836"/>
                <a:gd name="T80" fmla="*/ 42 w 1470"/>
                <a:gd name="T81" fmla="*/ 592 h 1836"/>
                <a:gd name="T82" fmla="*/ 2 w 1470"/>
                <a:gd name="T83" fmla="*/ 685 h 1836"/>
                <a:gd name="T84" fmla="*/ 20 w 1470"/>
                <a:gd name="T85" fmla="*/ 769 h 1836"/>
                <a:gd name="T86" fmla="*/ 28 w 1470"/>
                <a:gd name="T87" fmla="*/ 834 h 1836"/>
                <a:gd name="T88" fmla="*/ 50 w 1470"/>
                <a:gd name="T89" fmla="*/ 948 h 1836"/>
                <a:gd name="T90" fmla="*/ 36 w 1470"/>
                <a:gd name="T91" fmla="*/ 1055 h 1836"/>
                <a:gd name="T92" fmla="*/ 84 w 1470"/>
                <a:gd name="T93" fmla="*/ 1121 h 1836"/>
                <a:gd name="T94" fmla="*/ 152 w 1470"/>
                <a:gd name="T95" fmla="*/ 1200 h 1836"/>
                <a:gd name="T96" fmla="*/ 203 w 1470"/>
                <a:gd name="T97" fmla="*/ 1206 h 1836"/>
                <a:gd name="T98" fmla="*/ 247 w 1470"/>
                <a:gd name="T99" fmla="*/ 1230 h 1836"/>
                <a:gd name="T100" fmla="*/ 297 w 1470"/>
                <a:gd name="T101" fmla="*/ 1296 h 1836"/>
                <a:gd name="T102" fmla="*/ 392 w 1470"/>
                <a:gd name="T103" fmla="*/ 1415 h 1836"/>
                <a:gd name="T104" fmla="*/ 557 w 1470"/>
                <a:gd name="T105" fmla="*/ 1520 h 1836"/>
                <a:gd name="T106" fmla="*/ 661 w 1470"/>
                <a:gd name="T107" fmla="*/ 1506 h 1836"/>
                <a:gd name="T108" fmla="*/ 754 w 1470"/>
                <a:gd name="T109" fmla="*/ 1493 h 1836"/>
                <a:gd name="T110" fmla="*/ 804 w 1470"/>
                <a:gd name="T111" fmla="*/ 1568 h 1836"/>
                <a:gd name="T112" fmla="*/ 833 w 1470"/>
                <a:gd name="T113" fmla="*/ 1612 h 1836"/>
                <a:gd name="T114" fmla="*/ 895 w 1470"/>
                <a:gd name="T115" fmla="*/ 1679 h 1836"/>
                <a:gd name="T116" fmla="*/ 909 w 1470"/>
                <a:gd name="T117" fmla="*/ 1785 h 1836"/>
                <a:gd name="T118" fmla="*/ 921 w 1470"/>
                <a:gd name="T119" fmla="*/ 1823 h 1836"/>
                <a:gd name="T120" fmla="*/ 979 w 1470"/>
                <a:gd name="T121" fmla="*/ 1834 h 1836"/>
                <a:gd name="T122" fmla="*/ 1024 w 1470"/>
                <a:gd name="T123" fmla="*/ 1787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0" h="1836">
                  <a:moveTo>
                    <a:pt x="1004" y="1733"/>
                  </a:moveTo>
                  <a:lnTo>
                    <a:pt x="1004" y="1733"/>
                  </a:lnTo>
                  <a:lnTo>
                    <a:pt x="979" y="1689"/>
                  </a:lnTo>
                  <a:lnTo>
                    <a:pt x="979" y="1689"/>
                  </a:lnTo>
                  <a:lnTo>
                    <a:pt x="989" y="1685"/>
                  </a:lnTo>
                  <a:lnTo>
                    <a:pt x="996" y="1681"/>
                  </a:lnTo>
                  <a:lnTo>
                    <a:pt x="1014" y="1669"/>
                  </a:lnTo>
                  <a:lnTo>
                    <a:pt x="1014" y="1669"/>
                  </a:lnTo>
                  <a:lnTo>
                    <a:pt x="1014" y="1667"/>
                  </a:lnTo>
                  <a:lnTo>
                    <a:pt x="1014" y="1667"/>
                  </a:lnTo>
                  <a:lnTo>
                    <a:pt x="1022" y="1658"/>
                  </a:lnTo>
                  <a:lnTo>
                    <a:pt x="1030" y="1650"/>
                  </a:lnTo>
                  <a:lnTo>
                    <a:pt x="1040" y="1642"/>
                  </a:lnTo>
                  <a:lnTo>
                    <a:pt x="1050" y="1636"/>
                  </a:lnTo>
                  <a:lnTo>
                    <a:pt x="1050" y="1636"/>
                  </a:lnTo>
                  <a:lnTo>
                    <a:pt x="1060" y="1630"/>
                  </a:lnTo>
                  <a:lnTo>
                    <a:pt x="1070" y="1624"/>
                  </a:lnTo>
                  <a:lnTo>
                    <a:pt x="1080" y="1620"/>
                  </a:lnTo>
                  <a:lnTo>
                    <a:pt x="1092" y="1620"/>
                  </a:lnTo>
                  <a:lnTo>
                    <a:pt x="1092" y="1620"/>
                  </a:lnTo>
                  <a:lnTo>
                    <a:pt x="1096" y="1620"/>
                  </a:lnTo>
                  <a:lnTo>
                    <a:pt x="1096" y="1620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4" y="1618"/>
                  </a:lnTo>
                  <a:lnTo>
                    <a:pt x="1114" y="1618"/>
                  </a:lnTo>
                  <a:lnTo>
                    <a:pt x="1126" y="1618"/>
                  </a:lnTo>
                  <a:lnTo>
                    <a:pt x="1130" y="1616"/>
                  </a:lnTo>
                  <a:lnTo>
                    <a:pt x="1130" y="1616"/>
                  </a:lnTo>
                  <a:lnTo>
                    <a:pt x="1132" y="1610"/>
                  </a:lnTo>
                  <a:lnTo>
                    <a:pt x="1132" y="1596"/>
                  </a:lnTo>
                  <a:lnTo>
                    <a:pt x="1132" y="1596"/>
                  </a:lnTo>
                  <a:lnTo>
                    <a:pt x="1136" y="1500"/>
                  </a:lnTo>
                  <a:lnTo>
                    <a:pt x="1136" y="1500"/>
                  </a:lnTo>
                  <a:lnTo>
                    <a:pt x="1140" y="1429"/>
                  </a:lnTo>
                  <a:lnTo>
                    <a:pt x="1140" y="1429"/>
                  </a:lnTo>
                  <a:lnTo>
                    <a:pt x="1144" y="1403"/>
                  </a:lnTo>
                  <a:lnTo>
                    <a:pt x="1150" y="1379"/>
                  </a:lnTo>
                  <a:lnTo>
                    <a:pt x="1159" y="1359"/>
                  </a:lnTo>
                  <a:lnTo>
                    <a:pt x="1165" y="1351"/>
                  </a:lnTo>
                  <a:lnTo>
                    <a:pt x="1173" y="1343"/>
                  </a:lnTo>
                  <a:lnTo>
                    <a:pt x="1173" y="1343"/>
                  </a:lnTo>
                  <a:lnTo>
                    <a:pt x="1181" y="1337"/>
                  </a:lnTo>
                  <a:lnTo>
                    <a:pt x="1189" y="1332"/>
                  </a:lnTo>
                  <a:lnTo>
                    <a:pt x="1189" y="1332"/>
                  </a:lnTo>
                  <a:lnTo>
                    <a:pt x="1203" y="1326"/>
                  </a:lnTo>
                  <a:lnTo>
                    <a:pt x="1217" y="1322"/>
                  </a:lnTo>
                  <a:lnTo>
                    <a:pt x="1233" y="1318"/>
                  </a:lnTo>
                  <a:lnTo>
                    <a:pt x="1249" y="1318"/>
                  </a:lnTo>
                  <a:lnTo>
                    <a:pt x="1249" y="1318"/>
                  </a:lnTo>
                  <a:lnTo>
                    <a:pt x="1263" y="1316"/>
                  </a:lnTo>
                  <a:lnTo>
                    <a:pt x="1277" y="1312"/>
                  </a:lnTo>
                  <a:lnTo>
                    <a:pt x="1291" y="1308"/>
                  </a:lnTo>
                  <a:lnTo>
                    <a:pt x="1307" y="1300"/>
                  </a:lnTo>
                  <a:lnTo>
                    <a:pt x="1307" y="1300"/>
                  </a:lnTo>
                  <a:lnTo>
                    <a:pt x="1311" y="1298"/>
                  </a:lnTo>
                  <a:lnTo>
                    <a:pt x="1313" y="1294"/>
                  </a:lnTo>
                  <a:lnTo>
                    <a:pt x="1315" y="1284"/>
                  </a:lnTo>
                  <a:lnTo>
                    <a:pt x="1313" y="1268"/>
                  </a:lnTo>
                  <a:lnTo>
                    <a:pt x="1313" y="1268"/>
                  </a:lnTo>
                  <a:lnTo>
                    <a:pt x="1307" y="1244"/>
                  </a:lnTo>
                  <a:lnTo>
                    <a:pt x="1305" y="1220"/>
                  </a:lnTo>
                  <a:lnTo>
                    <a:pt x="1305" y="1210"/>
                  </a:lnTo>
                  <a:lnTo>
                    <a:pt x="1307" y="1198"/>
                  </a:lnTo>
                  <a:lnTo>
                    <a:pt x="1309" y="1188"/>
                  </a:lnTo>
                  <a:lnTo>
                    <a:pt x="1313" y="1178"/>
                  </a:lnTo>
                  <a:lnTo>
                    <a:pt x="1313" y="1178"/>
                  </a:lnTo>
                  <a:lnTo>
                    <a:pt x="1321" y="1168"/>
                  </a:lnTo>
                  <a:lnTo>
                    <a:pt x="1326" y="1161"/>
                  </a:lnTo>
                  <a:lnTo>
                    <a:pt x="1334" y="1153"/>
                  </a:lnTo>
                  <a:lnTo>
                    <a:pt x="1344" y="1147"/>
                  </a:lnTo>
                  <a:lnTo>
                    <a:pt x="1364" y="1137"/>
                  </a:lnTo>
                  <a:lnTo>
                    <a:pt x="1388" y="1129"/>
                  </a:lnTo>
                  <a:lnTo>
                    <a:pt x="1388" y="1129"/>
                  </a:lnTo>
                  <a:lnTo>
                    <a:pt x="1390" y="1127"/>
                  </a:lnTo>
                  <a:lnTo>
                    <a:pt x="1390" y="1127"/>
                  </a:lnTo>
                  <a:lnTo>
                    <a:pt x="1406" y="1103"/>
                  </a:lnTo>
                  <a:lnTo>
                    <a:pt x="1406" y="1103"/>
                  </a:lnTo>
                  <a:lnTo>
                    <a:pt x="1436" y="1057"/>
                  </a:lnTo>
                  <a:lnTo>
                    <a:pt x="1448" y="1033"/>
                  </a:lnTo>
                  <a:lnTo>
                    <a:pt x="1458" y="1011"/>
                  </a:lnTo>
                  <a:lnTo>
                    <a:pt x="1458" y="1011"/>
                  </a:lnTo>
                  <a:lnTo>
                    <a:pt x="1466" y="996"/>
                  </a:lnTo>
                  <a:lnTo>
                    <a:pt x="1466" y="996"/>
                  </a:lnTo>
                  <a:lnTo>
                    <a:pt x="1470" y="972"/>
                  </a:lnTo>
                  <a:lnTo>
                    <a:pt x="1470" y="972"/>
                  </a:lnTo>
                  <a:lnTo>
                    <a:pt x="1462" y="970"/>
                  </a:lnTo>
                  <a:lnTo>
                    <a:pt x="1448" y="970"/>
                  </a:lnTo>
                  <a:lnTo>
                    <a:pt x="1448" y="970"/>
                  </a:lnTo>
                  <a:lnTo>
                    <a:pt x="1424" y="970"/>
                  </a:lnTo>
                  <a:lnTo>
                    <a:pt x="1416" y="970"/>
                  </a:lnTo>
                  <a:lnTo>
                    <a:pt x="1416" y="970"/>
                  </a:lnTo>
                  <a:lnTo>
                    <a:pt x="1406" y="972"/>
                  </a:lnTo>
                  <a:lnTo>
                    <a:pt x="1406" y="972"/>
                  </a:lnTo>
                  <a:lnTo>
                    <a:pt x="1388" y="970"/>
                  </a:lnTo>
                  <a:lnTo>
                    <a:pt x="1370" y="966"/>
                  </a:lnTo>
                  <a:lnTo>
                    <a:pt x="1354" y="962"/>
                  </a:lnTo>
                  <a:lnTo>
                    <a:pt x="1338" y="954"/>
                  </a:lnTo>
                  <a:lnTo>
                    <a:pt x="1326" y="944"/>
                  </a:lnTo>
                  <a:lnTo>
                    <a:pt x="1313" y="932"/>
                  </a:lnTo>
                  <a:lnTo>
                    <a:pt x="1303" y="918"/>
                  </a:lnTo>
                  <a:lnTo>
                    <a:pt x="1293" y="902"/>
                  </a:lnTo>
                  <a:lnTo>
                    <a:pt x="1293" y="902"/>
                  </a:lnTo>
                  <a:lnTo>
                    <a:pt x="1283" y="894"/>
                  </a:lnTo>
                  <a:lnTo>
                    <a:pt x="1269" y="886"/>
                  </a:lnTo>
                  <a:lnTo>
                    <a:pt x="1269" y="886"/>
                  </a:lnTo>
                  <a:lnTo>
                    <a:pt x="1257" y="880"/>
                  </a:lnTo>
                  <a:lnTo>
                    <a:pt x="1257" y="880"/>
                  </a:lnTo>
                  <a:lnTo>
                    <a:pt x="1229" y="866"/>
                  </a:lnTo>
                  <a:lnTo>
                    <a:pt x="1229" y="866"/>
                  </a:lnTo>
                  <a:lnTo>
                    <a:pt x="1201" y="852"/>
                  </a:lnTo>
                  <a:lnTo>
                    <a:pt x="1201" y="852"/>
                  </a:lnTo>
                  <a:lnTo>
                    <a:pt x="1181" y="842"/>
                  </a:lnTo>
                  <a:lnTo>
                    <a:pt x="1173" y="838"/>
                  </a:lnTo>
                  <a:lnTo>
                    <a:pt x="1165" y="836"/>
                  </a:lnTo>
                  <a:lnTo>
                    <a:pt x="1165" y="836"/>
                  </a:lnTo>
                  <a:lnTo>
                    <a:pt x="1163" y="838"/>
                  </a:lnTo>
                  <a:lnTo>
                    <a:pt x="1159" y="840"/>
                  </a:lnTo>
                  <a:lnTo>
                    <a:pt x="1156" y="846"/>
                  </a:lnTo>
                  <a:lnTo>
                    <a:pt x="1156" y="846"/>
                  </a:lnTo>
                  <a:lnTo>
                    <a:pt x="1150" y="852"/>
                  </a:lnTo>
                  <a:lnTo>
                    <a:pt x="1144" y="856"/>
                  </a:lnTo>
                  <a:lnTo>
                    <a:pt x="1132" y="862"/>
                  </a:lnTo>
                  <a:lnTo>
                    <a:pt x="1118" y="866"/>
                  </a:lnTo>
                  <a:lnTo>
                    <a:pt x="1106" y="866"/>
                  </a:lnTo>
                  <a:lnTo>
                    <a:pt x="1106" y="866"/>
                  </a:lnTo>
                  <a:lnTo>
                    <a:pt x="1094" y="866"/>
                  </a:lnTo>
                  <a:lnTo>
                    <a:pt x="1084" y="864"/>
                  </a:lnTo>
                  <a:lnTo>
                    <a:pt x="1072" y="860"/>
                  </a:lnTo>
                  <a:lnTo>
                    <a:pt x="1062" y="852"/>
                  </a:lnTo>
                  <a:lnTo>
                    <a:pt x="1062" y="852"/>
                  </a:lnTo>
                  <a:lnTo>
                    <a:pt x="1050" y="844"/>
                  </a:lnTo>
                  <a:lnTo>
                    <a:pt x="1040" y="838"/>
                  </a:lnTo>
                  <a:lnTo>
                    <a:pt x="1014" y="825"/>
                  </a:lnTo>
                  <a:lnTo>
                    <a:pt x="1014" y="825"/>
                  </a:lnTo>
                  <a:lnTo>
                    <a:pt x="989" y="811"/>
                  </a:lnTo>
                  <a:lnTo>
                    <a:pt x="961" y="795"/>
                  </a:lnTo>
                  <a:lnTo>
                    <a:pt x="947" y="783"/>
                  </a:lnTo>
                  <a:lnTo>
                    <a:pt x="935" y="771"/>
                  </a:lnTo>
                  <a:lnTo>
                    <a:pt x="923" y="757"/>
                  </a:lnTo>
                  <a:lnTo>
                    <a:pt x="913" y="741"/>
                  </a:lnTo>
                  <a:lnTo>
                    <a:pt x="913" y="741"/>
                  </a:lnTo>
                  <a:lnTo>
                    <a:pt x="891" y="739"/>
                  </a:lnTo>
                  <a:lnTo>
                    <a:pt x="891" y="739"/>
                  </a:lnTo>
                  <a:lnTo>
                    <a:pt x="889" y="739"/>
                  </a:lnTo>
                  <a:lnTo>
                    <a:pt x="889" y="739"/>
                  </a:lnTo>
                  <a:lnTo>
                    <a:pt x="879" y="743"/>
                  </a:lnTo>
                  <a:lnTo>
                    <a:pt x="869" y="745"/>
                  </a:lnTo>
                  <a:lnTo>
                    <a:pt x="869" y="745"/>
                  </a:lnTo>
                  <a:lnTo>
                    <a:pt x="861" y="747"/>
                  </a:lnTo>
                  <a:lnTo>
                    <a:pt x="861" y="747"/>
                  </a:lnTo>
                  <a:lnTo>
                    <a:pt x="855" y="747"/>
                  </a:lnTo>
                  <a:lnTo>
                    <a:pt x="855" y="747"/>
                  </a:lnTo>
                  <a:lnTo>
                    <a:pt x="843" y="743"/>
                  </a:lnTo>
                  <a:lnTo>
                    <a:pt x="833" y="737"/>
                  </a:lnTo>
                  <a:lnTo>
                    <a:pt x="826" y="727"/>
                  </a:lnTo>
                  <a:lnTo>
                    <a:pt x="822" y="717"/>
                  </a:lnTo>
                  <a:lnTo>
                    <a:pt x="818" y="705"/>
                  </a:lnTo>
                  <a:lnTo>
                    <a:pt x="818" y="703"/>
                  </a:lnTo>
                  <a:lnTo>
                    <a:pt x="818" y="703"/>
                  </a:lnTo>
                  <a:lnTo>
                    <a:pt x="794" y="703"/>
                  </a:lnTo>
                  <a:lnTo>
                    <a:pt x="794" y="703"/>
                  </a:lnTo>
                  <a:lnTo>
                    <a:pt x="778" y="703"/>
                  </a:lnTo>
                  <a:lnTo>
                    <a:pt x="778" y="703"/>
                  </a:lnTo>
                  <a:lnTo>
                    <a:pt x="762" y="701"/>
                  </a:lnTo>
                  <a:lnTo>
                    <a:pt x="744" y="693"/>
                  </a:lnTo>
                  <a:lnTo>
                    <a:pt x="734" y="687"/>
                  </a:lnTo>
                  <a:lnTo>
                    <a:pt x="724" y="681"/>
                  </a:lnTo>
                  <a:lnTo>
                    <a:pt x="718" y="673"/>
                  </a:lnTo>
                  <a:lnTo>
                    <a:pt x="712" y="662"/>
                  </a:lnTo>
                  <a:lnTo>
                    <a:pt x="712" y="662"/>
                  </a:lnTo>
                  <a:lnTo>
                    <a:pt x="708" y="650"/>
                  </a:lnTo>
                  <a:lnTo>
                    <a:pt x="708" y="638"/>
                  </a:lnTo>
                  <a:lnTo>
                    <a:pt x="712" y="626"/>
                  </a:lnTo>
                  <a:lnTo>
                    <a:pt x="716" y="614"/>
                  </a:lnTo>
                  <a:lnTo>
                    <a:pt x="726" y="598"/>
                  </a:lnTo>
                  <a:lnTo>
                    <a:pt x="734" y="588"/>
                  </a:lnTo>
                  <a:lnTo>
                    <a:pt x="734" y="588"/>
                  </a:lnTo>
                  <a:lnTo>
                    <a:pt x="750" y="568"/>
                  </a:lnTo>
                  <a:lnTo>
                    <a:pt x="760" y="554"/>
                  </a:lnTo>
                  <a:lnTo>
                    <a:pt x="764" y="546"/>
                  </a:lnTo>
                  <a:lnTo>
                    <a:pt x="764" y="544"/>
                  </a:lnTo>
                  <a:lnTo>
                    <a:pt x="764" y="544"/>
                  </a:lnTo>
                  <a:lnTo>
                    <a:pt x="762" y="540"/>
                  </a:lnTo>
                  <a:lnTo>
                    <a:pt x="758" y="534"/>
                  </a:lnTo>
                  <a:lnTo>
                    <a:pt x="746" y="522"/>
                  </a:lnTo>
                  <a:lnTo>
                    <a:pt x="728" y="506"/>
                  </a:lnTo>
                  <a:lnTo>
                    <a:pt x="728" y="506"/>
                  </a:lnTo>
                  <a:lnTo>
                    <a:pt x="716" y="497"/>
                  </a:lnTo>
                  <a:lnTo>
                    <a:pt x="704" y="487"/>
                  </a:lnTo>
                  <a:lnTo>
                    <a:pt x="694" y="473"/>
                  </a:lnTo>
                  <a:lnTo>
                    <a:pt x="686" y="461"/>
                  </a:lnTo>
                  <a:lnTo>
                    <a:pt x="680" y="445"/>
                  </a:lnTo>
                  <a:lnTo>
                    <a:pt x="674" y="431"/>
                  </a:lnTo>
                  <a:lnTo>
                    <a:pt x="670" y="415"/>
                  </a:lnTo>
                  <a:lnTo>
                    <a:pt x="666" y="397"/>
                  </a:lnTo>
                  <a:lnTo>
                    <a:pt x="666" y="397"/>
                  </a:lnTo>
                  <a:lnTo>
                    <a:pt x="664" y="381"/>
                  </a:lnTo>
                  <a:lnTo>
                    <a:pt x="666" y="365"/>
                  </a:lnTo>
                  <a:lnTo>
                    <a:pt x="666" y="349"/>
                  </a:lnTo>
                  <a:lnTo>
                    <a:pt x="670" y="334"/>
                  </a:lnTo>
                  <a:lnTo>
                    <a:pt x="674" y="320"/>
                  </a:lnTo>
                  <a:lnTo>
                    <a:pt x="680" y="306"/>
                  </a:lnTo>
                  <a:lnTo>
                    <a:pt x="688" y="292"/>
                  </a:lnTo>
                  <a:lnTo>
                    <a:pt x="698" y="280"/>
                  </a:lnTo>
                  <a:lnTo>
                    <a:pt x="698" y="280"/>
                  </a:lnTo>
                  <a:lnTo>
                    <a:pt x="714" y="258"/>
                  </a:lnTo>
                  <a:lnTo>
                    <a:pt x="728" y="242"/>
                  </a:lnTo>
                  <a:lnTo>
                    <a:pt x="728" y="242"/>
                  </a:lnTo>
                  <a:lnTo>
                    <a:pt x="716" y="226"/>
                  </a:lnTo>
                  <a:lnTo>
                    <a:pt x="698" y="206"/>
                  </a:lnTo>
                  <a:lnTo>
                    <a:pt x="696" y="206"/>
                  </a:lnTo>
                  <a:lnTo>
                    <a:pt x="696" y="206"/>
                  </a:lnTo>
                  <a:lnTo>
                    <a:pt x="684" y="190"/>
                  </a:lnTo>
                  <a:lnTo>
                    <a:pt x="680" y="180"/>
                  </a:lnTo>
                  <a:lnTo>
                    <a:pt x="676" y="169"/>
                  </a:lnTo>
                  <a:lnTo>
                    <a:pt x="674" y="159"/>
                  </a:lnTo>
                  <a:lnTo>
                    <a:pt x="672" y="147"/>
                  </a:lnTo>
                  <a:lnTo>
                    <a:pt x="674" y="135"/>
                  </a:lnTo>
                  <a:lnTo>
                    <a:pt x="678" y="125"/>
                  </a:lnTo>
                  <a:lnTo>
                    <a:pt x="678" y="125"/>
                  </a:lnTo>
                  <a:lnTo>
                    <a:pt x="698" y="89"/>
                  </a:lnTo>
                  <a:lnTo>
                    <a:pt x="698" y="89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655" y="89"/>
                  </a:lnTo>
                  <a:lnTo>
                    <a:pt x="635" y="87"/>
                  </a:lnTo>
                  <a:lnTo>
                    <a:pt x="635" y="87"/>
                  </a:lnTo>
                  <a:lnTo>
                    <a:pt x="615" y="83"/>
                  </a:lnTo>
                  <a:lnTo>
                    <a:pt x="597" y="75"/>
                  </a:lnTo>
                  <a:lnTo>
                    <a:pt x="579" y="67"/>
                  </a:lnTo>
                  <a:lnTo>
                    <a:pt x="563" y="57"/>
                  </a:lnTo>
                  <a:lnTo>
                    <a:pt x="531" y="33"/>
                  </a:lnTo>
                  <a:lnTo>
                    <a:pt x="501" y="7"/>
                  </a:lnTo>
                  <a:lnTo>
                    <a:pt x="501" y="7"/>
                  </a:lnTo>
                  <a:lnTo>
                    <a:pt x="492" y="0"/>
                  </a:lnTo>
                  <a:lnTo>
                    <a:pt x="490" y="5"/>
                  </a:lnTo>
                  <a:lnTo>
                    <a:pt x="490" y="5"/>
                  </a:lnTo>
                  <a:lnTo>
                    <a:pt x="484" y="29"/>
                  </a:lnTo>
                  <a:lnTo>
                    <a:pt x="474" y="49"/>
                  </a:lnTo>
                  <a:lnTo>
                    <a:pt x="464" y="67"/>
                  </a:lnTo>
                  <a:lnTo>
                    <a:pt x="450" y="81"/>
                  </a:lnTo>
                  <a:lnTo>
                    <a:pt x="436" y="95"/>
                  </a:lnTo>
                  <a:lnTo>
                    <a:pt x="418" y="105"/>
                  </a:lnTo>
                  <a:lnTo>
                    <a:pt x="398" y="113"/>
                  </a:lnTo>
                  <a:lnTo>
                    <a:pt x="376" y="119"/>
                  </a:lnTo>
                  <a:lnTo>
                    <a:pt x="384" y="125"/>
                  </a:lnTo>
                  <a:lnTo>
                    <a:pt x="430" y="165"/>
                  </a:lnTo>
                  <a:lnTo>
                    <a:pt x="430" y="165"/>
                  </a:lnTo>
                  <a:lnTo>
                    <a:pt x="436" y="170"/>
                  </a:lnTo>
                  <a:lnTo>
                    <a:pt x="440" y="178"/>
                  </a:lnTo>
                  <a:lnTo>
                    <a:pt x="444" y="188"/>
                  </a:lnTo>
                  <a:lnTo>
                    <a:pt x="444" y="196"/>
                  </a:lnTo>
                  <a:lnTo>
                    <a:pt x="444" y="196"/>
                  </a:lnTo>
                  <a:lnTo>
                    <a:pt x="442" y="206"/>
                  </a:lnTo>
                  <a:lnTo>
                    <a:pt x="440" y="214"/>
                  </a:lnTo>
                  <a:lnTo>
                    <a:pt x="434" y="222"/>
                  </a:lnTo>
                  <a:lnTo>
                    <a:pt x="428" y="228"/>
                  </a:lnTo>
                  <a:lnTo>
                    <a:pt x="428" y="228"/>
                  </a:lnTo>
                  <a:lnTo>
                    <a:pt x="396" y="252"/>
                  </a:lnTo>
                  <a:lnTo>
                    <a:pt x="396" y="252"/>
                  </a:lnTo>
                  <a:lnTo>
                    <a:pt x="323" y="310"/>
                  </a:lnTo>
                  <a:lnTo>
                    <a:pt x="323" y="310"/>
                  </a:lnTo>
                  <a:lnTo>
                    <a:pt x="309" y="322"/>
                  </a:lnTo>
                  <a:lnTo>
                    <a:pt x="297" y="337"/>
                  </a:lnTo>
                  <a:lnTo>
                    <a:pt x="297" y="337"/>
                  </a:lnTo>
                  <a:lnTo>
                    <a:pt x="281" y="357"/>
                  </a:lnTo>
                  <a:lnTo>
                    <a:pt x="263" y="375"/>
                  </a:lnTo>
                  <a:lnTo>
                    <a:pt x="245" y="389"/>
                  </a:lnTo>
                  <a:lnTo>
                    <a:pt x="225" y="401"/>
                  </a:lnTo>
                  <a:lnTo>
                    <a:pt x="203" y="413"/>
                  </a:lnTo>
                  <a:lnTo>
                    <a:pt x="183" y="419"/>
                  </a:lnTo>
                  <a:lnTo>
                    <a:pt x="162" y="425"/>
                  </a:lnTo>
                  <a:lnTo>
                    <a:pt x="140" y="425"/>
                  </a:lnTo>
                  <a:lnTo>
                    <a:pt x="140" y="425"/>
                  </a:lnTo>
                  <a:lnTo>
                    <a:pt x="122" y="425"/>
                  </a:lnTo>
                  <a:lnTo>
                    <a:pt x="122" y="425"/>
                  </a:lnTo>
                  <a:lnTo>
                    <a:pt x="116" y="465"/>
                  </a:lnTo>
                  <a:lnTo>
                    <a:pt x="112" y="485"/>
                  </a:lnTo>
                  <a:lnTo>
                    <a:pt x="106" y="504"/>
                  </a:lnTo>
                  <a:lnTo>
                    <a:pt x="96" y="524"/>
                  </a:lnTo>
                  <a:lnTo>
                    <a:pt x="86" y="542"/>
                  </a:lnTo>
                  <a:lnTo>
                    <a:pt x="70" y="562"/>
                  </a:lnTo>
                  <a:lnTo>
                    <a:pt x="54" y="580"/>
                  </a:lnTo>
                  <a:lnTo>
                    <a:pt x="54" y="580"/>
                  </a:lnTo>
                  <a:lnTo>
                    <a:pt x="42" y="592"/>
                  </a:lnTo>
                  <a:lnTo>
                    <a:pt x="32" y="608"/>
                  </a:lnTo>
                  <a:lnTo>
                    <a:pt x="14" y="648"/>
                  </a:lnTo>
                  <a:lnTo>
                    <a:pt x="14" y="648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2" y="681"/>
                  </a:lnTo>
                  <a:lnTo>
                    <a:pt x="2" y="685"/>
                  </a:lnTo>
                  <a:lnTo>
                    <a:pt x="2" y="685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20" y="769"/>
                  </a:lnTo>
                  <a:lnTo>
                    <a:pt x="20" y="769"/>
                  </a:lnTo>
                  <a:lnTo>
                    <a:pt x="22" y="775"/>
                  </a:lnTo>
                  <a:lnTo>
                    <a:pt x="22" y="781"/>
                  </a:lnTo>
                  <a:lnTo>
                    <a:pt x="22" y="797"/>
                  </a:lnTo>
                  <a:lnTo>
                    <a:pt x="22" y="797"/>
                  </a:lnTo>
                  <a:lnTo>
                    <a:pt x="28" y="825"/>
                  </a:lnTo>
                  <a:lnTo>
                    <a:pt x="28" y="825"/>
                  </a:lnTo>
                  <a:lnTo>
                    <a:pt x="28" y="834"/>
                  </a:lnTo>
                  <a:lnTo>
                    <a:pt x="28" y="840"/>
                  </a:lnTo>
                  <a:lnTo>
                    <a:pt x="28" y="840"/>
                  </a:lnTo>
                  <a:lnTo>
                    <a:pt x="38" y="862"/>
                  </a:lnTo>
                  <a:lnTo>
                    <a:pt x="46" y="884"/>
                  </a:lnTo>
                  <a:lnTo>
                    <a:pt x="48" y="906"/>
                  </a:lnTo>
                  <a:lnTo>
                    <a:pt x="50" y="928"/>
                  </a:lnTo>
                  <a:lnTo>
                    <a:pt x="50" y="948"/>
                  </a:lnTo>
                  <a:lnTo>
                    <a:pt x="48" y="970"/>
                  </a:lnTo>
                  <a:lnTo>
                    <a:pt x="40" y="1009"/>
                  </a:lnTo>
                  <a:lnTo>
                    <a:pt x="40" y="1009"/>
                  </a:lnTo>
                  <a:lnTo>
                    <a:pt x="38" y="1023"/>
                  </a:lnTo>
                  <a:lnTo>
                    <a:pt x="38" y="1023"/>
                  </a:lnTo>
                  <a:lnTo>
                    <a:pt x="36" y="1041"/>
                  </a:lnTo>
                  <a:lnTo>
                    <a:pt x="36" y="1055"/>
                  </a:lnTo>
                  <a:lnTo>
                    <a:pt x="40" y="1069"/>
                  </a:lnTo>
                  <a:lnTo>
                    <a:pt x="44" y="1079"/>
                  </a:lnTo>
                  <a:lnTo>
                    <a:pt x="48" y="1089"/>
                  </a:lnTo>
                  <a:lnTo>
                    <a:pt x="56" y="1097"/>
                  </a:lnTo>
                  <a:lnTo>
                    <a:pt x="70" y="1109"/>
                  </a:lnTo>
                  <a:lnTo>
                    <a:pt x="70" y="1109"/>
                  </a:lnTo>
                  <a:lnTo>
                    <a:pt x="84" y="1121"/>
                  </a:lnTo>
                  <a:lnTo>
                    <a:pt x="98" y="1133"/>
                  </a:lnTo>
                  <a:lnTo>
                    <a:pt x="110" y="1145"/>
                  </a:lnTo>
                  <a:lnTo>
                    <a:pt x="118" y="1159"/>
                  </a:lnTo>
                  <a:lnTo>
                    <a:pt x="118" y="1159"/>
                  </a:lnTo>
                  <a:lnTo>
                    <a:pt x="136" y="1184"/>
                  </a:lnTo>
                  <a:lnTo>
                    <a:pt x="144" y="1192"/>
                  </a:lnTo>
                  <a:lnTo>
                    <a:pt x="152" y="1200"/>
                  </a:lnTo>
                  <a:lnTo>
                    <a:pt x="160" y="1204"/>
                  </a:lnTo>
                  <a:lnTo>
                    <a:pt x="165" y="1206"/>
                  </a:lnTo>
                  <a:lnTo>
                    <a:pt x="181" y="1208"/>
                  </a:lnTo>
                  <a:lnTo>
                    <a:pt x="181" y="1208"/>
                  </a:lnTo>
                  <a:lnTo>
                    <a:pt x="195" y="1208"/>
                  </a:lnTo>
                  <a:lnTo>
                    <a:pt x="195" y="1208"/>
                  </a:lnTo>
                  <a:lnTo>
                    <a:pt x="203" y="1206"/>
                  </a:lnTo>
                  <a:lnTo>
                    <a:pt x="203" y="1206"/>
                  </a:lnTo>
                  <a:lnTo>
                    <a:pt x="211" y="1208"/>
                  </a:lnTo>
                  <a:lnTo>
                    <a:pt x="219" y="1210"/>
                  </a:lnTo>
                  <a:lnTo>
                    <a:pt x="233" y="1216"/>
                  </a:lnTo>
                  <a:lnTo>
                    <a:pt x="241" y="1224"/>
                  </a:lnTo>
                  <a:lnTo>
                    <a:pt x="247" y="1230"/>
                  </a:lnTo>
                  <a:lnTo>
                    <a:pt x="247" y="1230"/>
                  </a:lnTo>
                  <a:lnTo>
                    <a:pt x="255" y="1240"/>
                  </a:lnTo>
                  <a:lnTo>
                    <a:pt x="265" y="1256"/>
                  </a:lnTo>
                  <a:lnTo>
                    <a:pt x="265" y="1256"/>
                  </a:lnTo>
                  <a:lnTo>
                    <a:pt x="281" y="1284"/>
                  </a:lnTo>
                  <a:lnTo>
                    <a:pt x="281" y="1284"/>
                  </a:lnTo>
                  <a:lnTo>
                    <a:pt x="289" y="1288"/>
                  </a:lnTo>
                  <a:lnTo>
                    <a:pt x="297" y="1296"/>
                  </a:lnTo>
                  <a:lnTo>
                    <a:pt x="297" y="1296"/>
                  </a:lnTo>
                  <a:lnTo>
                    <a:pt x="327" y="1328"/>
                  </a:lnTo>
                  <a:lnTo>
                    <a:pt x="327" y="1328"/>
                  </a:lnTo>
                  <a:lnTo>
                    <a:pt x="362" y="1369"/>
                  </a:lnTo>
                  <a:lnTo>
                    <a:pt x="378" y="1391"/>
                  </a:lnTo>
                  <a:lnTo>
                    <a:pt x="392" y="1415"/>
                  </a:lnTo>
                  <a:lnTo>
                    <a:pt x="392" y="1415"/>
                  </a:lnTo>
                  <a:lnTo>
                    <a:pt x="406" y="1437"/>
                  </a:lnTo>
                  <a:lnTo>
                    <a:pt x="426" y="1457"/>
                  </a:lnTo>
                  <a:lnTo>
                    <a:pt x="448" y="1477"/>
                  </a:lnTo>
                  <a:lnTo>
                    <a:pt x="472" y="1491"/>
                  </a:lnTo>
                  <a:lnTo>
                    <a:pt x="499" y="1504"/>
                  </a:lnTo>
                  <a:lnTo>
                    <a:pt x="527" y="1514"/>
                  </a:lnTo>
                  <a:lnTo>
                    <a:pt x="557" y="1520"/>
                  </a:lnTo>
                  <a:lnTo>
                    <a:pt x="587" y="1522"/>
                  </a:lnTo>
                  <a:lnTo>
                    <a:pt x="587" y="1522"/>
                  </a:lnTo>
                  <a:lnTo>
                    <a:pt x="607" y="1520"/>
                  </a:lnTo>
                  <a:lnTo>
                    <a:pt x="627" y="1518"/>
                  </a:lnTo>
                  <a:lnTo>
                    <a:pt x="645" y="1512"/>
                  </a:lnTo>
                  <a:lnTo>
                    <a:pt x="661" y="1506"/>
                  </a:lnTo>
                  <a:lnTo>
                    <a:pt x="661" y="1506"/>
                  </a:lnTo>
                  <a:lnTo>
                    <a:pt x="694" y="1491"/>
                  </a:lnTo>
                  <a:lnTo>
                    <a:pt x="708" y="1487"/>
                  </a:lnTo>
                  <a:lnTo>
                    <a:pt x="722" y="1485"/>
                  </a:lnTo>
                  <a:lnTo>
                    <a:pt x="722" y="1485"/>
                  </a:lnTo>
                  <a:lnTo>
                    <a:pt x="734" y="1487"/>
                  </a:lnTo>
                  <a:lnTo>
                    <a:pt x="744" y="1489"/>
                  </a:lnTo>
                  <a:lnTo>
                    <a:pt x="754" y="1493"/>
                  </a:lnTo>
                  <a:lnTo>
                    <a:pt x="762" y="1498"/>
                  </a:lnTo>
                  <a:lnTo>
                    <a:pt x="778" y="1514"/>
                  </a:lnTo>
                  <a:lnTo>
                    <a:pt x="796" y="1534"/>
                  </a:lnTo>
                  <a:lnTo>
                    <a:pt x="796" y="1534"/>
                  </a:lnTo>
                  <a:lnTo>
                    <a:pt x="802" y="1544"/>
                  </a:lnTo>
                  <a:lnTo>
                    <a:pt x="804" y="1556"/>
                  </a:lnTo>
                  <a:lnTo>
                    <a:pt x="804" y="1568"/>
                  </a:lnTo>
                  <a:lnTo>
                    <a:pt x="800" y="1578"/>
                  </a:lnTo>
                  <a:lnTo>
                    <a:pt x="800" y="1578"/>
                  </a:lnTo>
                  <a:lnTo>
                    <a:pt x="790" y="1600"/>
                  </a:lnTo>
                  <a:lnTo>
                    <a:pt x="790" y="1600"/>
                  </a:lnTo>
                  <a:lnTo>
                    <a:pt x="810" y="1606"/>
                  </a:lnTo>
                  <a:lnTo>
                    <a:pt x="810" y="1606"/>
                  </a:lnTo>
                  <a:lnTo>
                    <a:pt x="833" y="1612"/>
                  </a:lnTo>
                  <a:lnTo>
                    <a:pt x="847" y="1618"/>
                  </a:lnTo>
                  <a:lnTo>
                    <a:pt x="861" y="1628"/>
                  </a:lnTo>
                  <a:lnTo>
                    <a:pt x="875" y="1640"/>
                  </a:lnTo>
                  <a:lnTo>
                    <a:pt x="881" y="1648"/>
                  </a:lnTo>
                  <a:lnTo>
                    <a:pt x="887" y="1658"/>
                  </a:lnTo>
                  <a:lnTo>
                    <a:pt x="891" y="1667"/>
                  </a:lnTo>
                  <a:lnTo>
                    <a:pt x="895" y="1679"/>
                  </a:lnTo>
                  <a:lnTo>
                    <a:pt x="897" y="1693"/>
                  </a:lnTo>
                  <a:lnTo>
                    <a:pt x="899" y="1707"/>
                  </a:lnTo>
                  <a:lnTo>
                    <a:pt x="899" y="1707"/>
                  </a:lnTo>
                  <a:lnTo>
                    <a:pt x="901" y="1735"/>
                  </a:lnTo>
                  <a:lnTo>
                    <a:pt x="905" y="1761"/>
                  </a:lnTo>
                  <a:lnTo>
                    <a:pt x="905" y="1761"/>
                  </a:lnTo>
                  <a:lnTo>
                    <a:pt x="909" y="1785"/>
                  </a:lnTo>
                  <a:lnTo>
                    <a:pt x="909" y="1785"/>
                  </a:lnTo>
                  <a:lnTo>
                    <a:pt x="909" y="1795"/>
                  </a:lnTo>
                  <a:lnTo>
                    <a:pt x="907" y="1805"/>
                  </a:lnTo>
                  <a:lnTo>
                    <a:pt x="907" y="1805"/>
                  </a:lnTo>
                  <a:lnTo>
                    <a:pt x="907" y="1811"/>
                  </a:lnTo>
                  <a:lnTo>
                    <a:pt x="907" y="1811"/>
                  </a:lnTo>
                  <a:lnTo>
                    <a:pt x="921" y="1823"/>
                  </a:lnTo>
                  <a:lnTo>
                    <a:pt x="931" y="1834"/>
                  </a:lnTo>
                  <a:lnTo>
                    <a:pt x="931" y="1834"/>
                  </a:lnTo>
                  <a:lnTo>
                    <a:pt x="939" y="1836"/>
                  </a:lnTo>
                  <a:lnTo>
                    <a:pt x="953" y="1836"/>
                  </a:lnTo>
                  <a:lnTo>
                    <a:pt x="953" y="1836"/>
                  </a:lnTo>
                  <a:lnTo>
                    <a:pt x="967" y="1836"/>
                  </a:lnTo>
                  <a:lnTo>
                    <a:pt x="979" y="1834"/>
                  </a:lnTo>
                  <a:lnTo>
                    <a:pt x="989" y="1832"/>
                  </a:lnTo>
                  <a:lnTo>
                    <a:pt x="996" y="1831"/>
                  </a:lnTo>
                  <a:lnTo>
                    <a:pt x="996" y="1831"/>
                  </a:lnTo>
                  <a:lnTo>
                    <a:pt x="1018" y="1819"/>
                  </a:lnTo>
                  <a:lnTo>
                    <a:pt x="1040" y="1813"/>
                  </a:lnTo>
                  <a:lnTo>
                    <a:pt x="1040" y="1813"/>
                  </a:lnTo>
                  <a:lnTo>
                    <a:pt x="1024" y="1787"/>
                  </a:lnTo>
                  <a:lnTo>
                    <a:pt x="1012" y="1763"/>
                  </a:lnTo>
                  <a:lnTo>
                    <a:pt x="1012" y="1763"/>
                  </a:lnTo>
                  <a:lnTo>
                    <a:pt x="1006" y="1747"/>
                  </a:lnTo>
                  <a:lnTo>
                    <a:pt x="1004" y="1733"/>
                  </a:lnTo>
                  <a:lnTo>
                    <a:pt x="1004" y="17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70" name="Freeform 7"/>
            <p:cNvSpPr>
              <a:spLocks/>
            </p:cNvSpPr>
            <p:nvPr/>
          </p:nvSpPr>
          <p:spPr bwMode="auto">
            <a:xfrm>
              <a:off x="5535613" y="3008313"/>
              <a:ext cx="1846263" cy="2328863"/>
            </a:xfrm>
            <a:custGeom>
              <a:avLst/>
              <a:gdLst>
                <a:gd name="T0" fmla="*/ 117 w 1163"/>
                <a:gd name="T1" fmla="*/ 1063 h 1467"/>
                <a:gd name="T2" fmla="*/ 169 w 1163"/>
                <a:gd name="T3" fmla="*/ 1091 h 1467"/>
                <a:gd name="T4" fmla="*/ 213 w 1163"/>
                <a:gd name="T5" fmla="*/ 1077 h 1467"/>
                <a:gd name="T6" fmla="*/ 231 w 1163"/>
                <a:gd name="T7" fmla="*/ 1077 h 1467"/>
                <a:gd name="T8" fmla="*/ 268 w 1163"/>
                <a:gd name="T9" fmla="*/ 1093 h 1467"/>
                <a:gd name="T10" fmla="*/ 284 w 1163"/>
                <a:gd name="T11" fmla="*/ 1121 h 1467"/>
                <a:gd name="T12" fmla="*/ 296 w 1163"/>
                <a:gd name="T13" fmla="*/ 1177 h 1467"/>
                <a:gd name="T14" fmla="*/ 320 w 1163"/>
                <a:gd name="T15" fmla="*/ 1204 h 1467"/>
                <a:gd name="T16" fmla="*/ 386 w 1163"/>
                <a:gd name="T17" fmla="*/ 1226 h 1467"/>
                <a:gd name="T18" fmla="*/ 445 w 1163"/>
                <a:gd name="T19" fmla="*/ 1262 h 1467"/>
                <a:gd name="T20" fmla="*/ 457 w 1163"/>
                <a:gd name="T21" fmla="*/ 1310 h 1467"/>
                <a:gd name="T22" fmla="*/ 437 w 1163"/>
                <a:gd name="T23" fmla="*/ 1342 h 1467"/>
                <a:gd name="T24" fmla="*/ 386 w 1163"/>
                <a:gd name="T25" fmla="*/ 1373 h 1467"/>
                <a:gd name="T26" fmla="*/ 372 w 1163"/>
                <a:gd name="T27" fmla="*/ 1411 h 1467"/>
                <a:gd name="T28" fmla="*/ 461 w 1163"/>
                <a:gd name="T29" fmla="*/ 1433 h 1467"/>
                <a:gd name="T30" fmla="*/ 612 w 1163"/>
                <a:gd name="T31" fmla="*/ 1455 h 1467"/>
                <a:gd name="T32" fmla="*/ 670 w 1163"/>
                <a:gd name="T33" fmla="*/ 1443 h 1467"/>
                <a:gd name="T34" fmla="*/ 710 w 1163"/>
                <a:gd name="T35" fmla="*/ 1407 h 1467"/>
                <a:gd name="T36" fmla="*/ 791 w 1163"/>
                <a:gd name="T37" fmla="*/ 1399 h 1467"/>
                <a:gd name="T38" fmla="*/ 869 w 1163"/>
                <a:gd name="T39" fmla="*/ 1433 h 1467"/>
                <a:gd name="T40" fmla="*/ 911 w 1163"/>
                <a:gd name="T41" fmla="*/ 1467 h 1467"/>
                <a:gd name="T42" fmla="*/ 944 w 1163"/>
                <a:gd name="T43" fmla="*/ 1441 h 1467"/>
                <a:gd name="T44" fmla="*/ 1074 w 1163"/>
                <a:gd name="T45" fmla="*/ 1338 h 1467"/>
                <a:gd name="T46" fmla="*/ 1129 w 1163"/>
                <a:gd name="T47" fmla="*/ 1296 h 1467"/>
                <a:gd name="T48" fmla="*/ 1161 w 1163"/>
                <a:gd name="T49" fmla="*/ 1222 h 1467"/>
                <a:gd name="T50" fmla="*/ 1129 w 1163"/>
                <a:gd name="T51" fmla="*/ 1113 h 1467"/>
                <a:gd name="T52" fmla="*/ 1105 w 1163"/>
                <a:gd name="T53" fmla="*/ 1065 h 1467"/>
                <a:gd name="T54" fmla="*/ 1127 w 1163"/>
                <a:gd name="T55" fmla="*/ 1027 h 1467"/>
                <a:gd name="T56" fmla="*/ 1129 w 1163"/>
                <a:gd name="T57" fmla="*/ 988 h 1467"/>
                <a:gd name="T58" fmla="*/ 1068 w 1163"/>
                <a:gd name="T59" fmla="*/ 898 h 1467"/>
                <a:gd name="T60" fmla="*/ 934 w 1163"/>
                <a:gd name="T61" fmla="*/ 681 h 1467"/>
                <a:gd name="T62" fmla="*/ 918 w 1163"/>
                <a:gd name="T63" fmla="*/ 606 h 1467"/>
                <a:gd name="T64" fmla="*/ 895 w 1163"/>
                <a:gd name="T65" fmla="*/ 513 h 1467"/>
                <a:gd name="T66" fmla="*/ 863 w 1163"/>
                <a:gd name="T67" fmla="*/ 483 h 1467"/>
                <a:gd name="T68" fmla="*/ 869 w 1163"/>
                <a:gd name="T69" fmla="*/ 389 h 1467"/>
                <a:gd name="T70" fmla="*/ 887 w 1163"/>
                <a:gd name="T71" fmla="*/ 292 h 1467"/>
                <a:gd name="T72" fmla="*/ 879 w 1163"/>
                <a:gd name="T73" fmla="*/ 155 h 1467"/>
                <a:gd name="T74" fmla="*/ 861 w 1163"/>
                <a:gd name="T75" fmla="*/ 85 h 1467"/>
                <a:gd name="T76" fmla="*/ 789 w 1163"/>
                <a:gd name="T77" fmla="*/ 47 h 1467"/>
                <a:gd name="T78" fmla="*/ 680 w 1163"/>
                <a:gd name="T79" fmla="*/ 2 h 1467"/>
                <a:gd name="T80" fmla="*/ 636 w 1163"/>
                <a:gd name="T81" fmla="*/ 10 h 1467"/>
                <a:gd name="T82" fmla="*/ 588 w 1163"/>
                <a:gd name="T83" fmla="*/ 69 h 1467"/>
                <a:gd name="T84" fmla="*/ 533 w 1163"/>
                <a:gd name="T85" fmla="*/ 129 h 1467"/>
                <a:gd name="T86" fmla="*/ 485 w 1163"/>
                <a:gd name="T87" fmla="*/ 129 h 1467"/>
                <a:gd name="T88" fmla="*/ 435 w 1163"/>
                <a:gd name="T89" fmla="*/ 117 h 1467"/>
                <a:gd name="T90" fmla="*/ 410 w 1163"/>
                <a:gd name="T91" fmla="*/ 155 h 1467"/>
                <a:gd name="T92" fmla="*/ 266 w 1163"/>
                <a:gd name="T93" fmla="*/ 182 h 1467"/>
                <a:gd name="T94" fmla="*/ 107 w 1163"/>
                <a:gd name="T95" fmla="*/ 322 h 1467"/>
                <a:gd name="T96" fmla="*/ 99 w 1163"/>
                <a:gd name="T97" fmla="*/ 359 h 1467"/>
                <a:gd name="T98" fmla="*/ 80 w 1163"/>
                <a:gd name="T99" fmla="*/ 457 h 1467"/>
                <a:gd name="T100" fmla="*/ 34 w 1163"/>
                <a:gd name="T101" fmla="*/ 489 h 1467"/>
                <a:gd name="T102" fmla="*/ 0 w 1163"/>
                <a:gd name="T103" fmla="*/ 509 h 1467"/>
                <a:gd name="T104" fmla="*/ 58 w 1163"/>
                <a:gd name="T105" fmla="*/ 578 h 1467"/>
                <a:gd name="T106" fmla="*/ 93 w 1163"/>
                <a:gd name="T107" fmla="*/ 721 h 1467"/>
                <a:gd name="T108" fmla="*/ 85 w 1163"/>
                <a:gd name="T109" fmla="*/ 785 h 1467"/>
                <a:gd name="T110" fmla="*/ 76 w 1163"/>
                <a:gd name="T111" fmla="*/ 938 h 1467"/>
                <a:gd name="T112" fmla="*/ 101 w 1163"/>
                <a:gd name="T113" fmla="*/ 1012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63" h="1467">
                  <a:moveTo>
                    <a:pt x="101" y="1012"/>
                  </a:moveTo>
                  <a:lnTo>
                    <a:pt x="101" y="1012"/>
                  </a:lnTo>
                  <a:lnTo>
                    <a:pt x="109" y="1037"/>
                  </a:lnTo>
                  <a:lnTo>
                    <a:pt x="117" y="1063"/>
                  </a:lnTo>
                  <a:lnTo>
                    <a:pt x="117" y="1063"/>
                  </a:lnTo>
                  <a:lnTo>
                    <a:pt x="123" y="1083"/>
                  </a:lnTo>
                  <a:lnTo>
                    <a:pt x="127" y="1103"/>
                  </a:lnTo>
                  <a:lnTo>
                    <a:pt x="127" y="1103"/>
                  </a:lnTo>
                  <a:lnTo>
                    <a:pt x="149" y="1097"/>
                  </a:lnTo>
                  <a:lnTo>
                    <a:pt x="169" y="1091"/>
                  </a:lnTo>
                  <a:lnTo>
                    <a:pt x="169" y="1091"/>
                  </a:lnTo>
                  <a:lnTo>
                    <a:pt x="189" y="1085"/>
                  </a:lnTo>
                  <a:lnTo>
                    <a:pt x="205" y="1079"/>
                  </a:lnTo>
                  <a:lnTo>
                    <a:pt x="205" y="1079"/>
                  </a:lnTo>
                  <a:lnTo>
                    <a:pt x="213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31" y="1077"/>
                  </a:lnTo>
                  <a:lnTo>
                    <a:pt x="241" y="1081"/>
                  </a:lnTo>
                  <a:lnTo>
                    <a:pt x="252" y="1087"/>
                  </a:lnTo>
                  <a:lnTo>
                    <a:pt x="260" y="1093"/>
                  </a:lnTo>
                  <a:lnTo>
                    <a:pt x="260" y="1093"/>
                  </a:lnTo>
                  <a:lnTo>
                    <a:pt x="268" y="1093"/>
                  </a:lnTo>
                  <a:lnTo>
                    <a:pt x="268" y="1093"/>
                  </a:lnTo>
                  <a:lnTo>
                    <a:pt x="270" y="1101"/>
                  </a:lnTo>
                  <a:lnTo>
                    <a:pt x="270" y="1101"/>
                  </a:lnTo>
                  <a:lnTo>
                    <a:pt x="278" y="1111"/>
                  </a:lnTo>
                  <a:lnTo>
                    <a:pt x="284" y="1121"/>
                  </a:lnTo>
                  <a:lnTo>
                    <a:pt x="288" y="113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6" y="1177"/>
                  </a:lnTo>
                  <a:lnTo>
                    <a:pt x="298" y="1190"/>
                  </a:lnTo>
                  <a:lnTo>
                    <a:pt x="302" y="1198"/>
                  </a:lnTo>
                  <a:lnTo>
                    <a:pt x="302" y="1198"/>
                  </a:lnTo>
                  <a:lnTo>
                    <a:pt x="308" y="1200"/>
                  </a:lnTo>
                  <a:lnTo>
                    <a:pt x="320" y="1204"/>
                  </a:lnTo>
                  <a:lnTo>
                    <a:pt x="350" y="1212"/>
                  </a:lnTo>
                  <a:lnTo>
                    <a:pt x="354" y="1214"/>
                  </a:lnTo>
                  <a:lnTo>
                    <a:pt x="354" y="1214"/>
                  </a:lnTo>
                  <a:lnTo>
                    <a:pt x="370" y="1218"/>
                  </a:lnTo>
                  <a:lnTo>
                    <a:pt x="386" y="1226"/>
                  </a:lnTo>
                  <a:lnTo>
                    <a:pt x="416" y="1242"/>
                  </a:lnTo>
                  <a:lnTo>
                    <a:pt x="416" y="1242"/>
                  </a:lnTo>
                  <a:lnTo>
                    <a:pt x="435" y="1254"/>
                  </a:lnTo>
                  <a:lnTo>
                    <a:pt x="435" y="1254"/>
                  </a:lnTo>
                  <a:lnTo>
                    <a:pt x="445" y="1262"/>
                  </a:lnTo>
                  <a:lnTo>
                    <a:pt x="451" y="1270"/>
                  </a:lnTo>
                  <a:lnTo>
                    <a:pt x="457" y="1282"/>
                  </a:lnTo>
                  <a:lnTo>
                    <a:pt x="457" y="1294"/>
                  </a:lnTo>
                  <a:lnTo>
                    <a:pt x="457" y="1310"/>
                  </a:lnTo>
                  <a:lnTo>
                    <a:pt x="457" y="1310"/>
                  </a:lnTo>
                  <a:lnTo>
                    <a:pt x="455" y="1320"/>
                  </a:lnTo>
                  <a:lnTo>
                    <a:pt x="451" y="1328"/>
                  </a:lnTo>
                  <a:lnTo>
                    <a:pt x="445" y="1336"/>
                  </a:lnTo>
                  <a:lnTo>
                    <a:pt x="437" y="1342"/>
                  </a:lnTo>
                  <a:lnTo>
                    <a:pt x="437" y="1342"/>
                  </a:lnTo>
                  <a:lnTo>
                    <a:pt x="416" y="1355"/>
                  </a:lnTo>
                  <a:lnTo>
                    <a:pt x="416" y="1355"/>
                  </a:lnTo>
                  <a:lnTo>
                    <a:pt x="398" y="1365"/>
                  </a:lnTo>
                  <a:lnTo>
                    <a:pt x="392" y="1369"/>
                  </a:lnTo>
                  <a:lnTo>
                    <a:pt x="386" y="1373"/>
                  </a:lnTo>
                  <a:lnTo>
                    <a:pt x="386" y="1373"/>
                  </a:lnTo>
                  <a:lnTo>
                    <a:pt x="382" y="1383"/>
                  </a:lnTo>
                  <a:lnTo>
                    <a:pt x="376" y="1391"/>
                  </a:lnTo>
                  <a:lnTo>
                    <a:pt x="374" y="1401"/>
                  </a:lnTo>
                  <a:lnTo>
                    <a:pt x="372" y="1411"/>
                  </a:lnTo>
                  <a:lnTo>
                    <a:pt x="372" y="1411"/>
                  </a:lnTo>
                  <a:lnTo>
                    <a:pt x="380" y="1417"/>
                  </a:lnTo>
                  <a:lnTo>
                    <a:pt x="386" y="1419"/>
                  </a:lnTo>
                  <a:lnTo>
                    <a:pt x="386" y="1419"/>
                  </a:lnTo>
                  <a:lnTo>
                    <a:pt x="461" y="1433"/>
                  </a:lnTo>
                  <a:lnTo>
                    <a:pt x="535" y="1445"/>
                  </a:lnTo>
                  <a:lnTo>
                    <a:pt x="535" y="1445"/>
                  </a:lnTo>
                  <a:lnTo>
                    <a:pt x="596" y="1453"/>
                  </a:lnTo>
                  <a:lnTo>
                    <a:pt x="596" y="1453"/>
                  </a:lnTo>
                  <a:lnTo>
                    <a:pt x="612" y="1455"/>
                  </a:lnTo>
                  <a:lnTo>
                    <a:pt x="630" y="1457"/>
                  </a:lnTo>
                  <a:lnTo>
                    <a:pt x="630" y="1457"/>
                  </a:lnTo>
                  <a:lnTo>
                    <a:pt x="644" y="1455"/>
                  </a:lnTo>
                  <a:lnTo>
                    <a:pt x="658" y="1451"/>
                  </a:lnTo>
                  <a:lnTo>
                    <a:pt x="670" y="1443"/>
                  </a:lnTo>
                  <a:lnTo>
                    <a:pt x="682" y="1429"/>
                  </a:lnTo>
                  <a:lnTo>
                    <a:pt x="682" y="1429"/>
                  </a:lnTo>
                  <a:lnTo>
                    <a:pt x="690" y="1419"/>
                  </a:lnTo>
                  <a:lnTo>
                    <a:pt x="700" y="1413"/>
                  </a:lnTo>
                  <a:lnTo>
                    <a:pt x="710" y="1407"/>
                  </a:lnTo>
                  <a:lnTo>
                    <a:pt x="722" y="1403"/>
                  </a:lnTo>
                  <a:lnTo>
                    <a:pt x="744" y="1397"/>
                  </a:lnTo>
                  <a:lnTo>
                    <a:pt x="765" y="1397"/>
                  </a:lnTo>
                  <a:lnTo>
                    <a:pt x="765" y="1397"/>
                  </a:lnTo>
                  <a:lnTo>
                    <a:pt x="791" y="1399"/>
                  </a:lnTo>
                  <a:lnTo>
                    <a:pt x="813" y="1403"/>
                  </a:lnTo>
                  <a:lnTo>
                    <a:pt x="813" y="1403"/>
                  </a:lnTo>
                  <a:lnTo>
                    <a:pt x="833" y="1411"/>
                  </a:lnTo>
                  <a:lnTo>
                    <a:pt x="851" y="1421"/>
                  </a:lnTo>
                  <a:lnTo>
                    <a:pt x="869" y="1433"/>
                  </a:lnTo>
                  <a:lnTo>
                    <a:pt x="885" y="1445"/>
                  </a:lnTo>
                  <a:lnTo>
                    <a:pt x="885" y="1445"/>
                  </a:lnTo>
                  <a:lnTo>
                    <a:pt x="907" y="1463"/>
                  </a:lnTo>
                  <a:lnTo>
                    <a:pt x="907" y="1463"/>
                  </a:lnTo>
                  <a:lnTo>
                    <a:pt x="911" y="1467"/>
                  </a:lnTo>
                  <a:lnTo>
                    <a:pt x="911" y="1467"/>
                  </a:lnTo>
                  <a:lnTo>
                    <a:pt x="918" y="1463"/>
                  </a:lnTo>
                  <a:lnTo>
                    <a:pt x="926" y="1459"/>
                  </a:lnTo>
                  <a:lnTo>
                    <a:pt x="934" y="1451"/>
                  </a:lnTo>
                  <a:lnTo>
                    <a:pt x="944" y="1441"/>
                  </a:lnTo>
                  <a:lnTo>
                    <a:pt x="944" y="1441"/>
                  </a:lnTo>
                  <a:lnTo>
                    <a:pt x="958" y="1427"/>
                  </a:lnTo>
                  <a:lnTo>
                    <a:pt x="974" y="1413"/>
                  </a:lnTo>
                  <a:lnTo>
                    <a:pt x="1006" y="1387"/>
                  </a:lnTo>
                  <a:lnTo>
                    <a:pt x="1074" y="1338"/>
                  </a:lnTo>
                  <a:lnTo>
                    <a:pt x="1074" y="1338"/>
                  </a:lnTo>
                  <a:lnTo>
                    <a:pt x="1089" y="1326"/>
                  </a:lnTo>
                  <a:lnTo>
                    <a:pt x="1107" y="1314"/>
                  </a:lnTo>
                  <a:lnTo>
                    <a:pt x="1121" y="1302"/>
                  </a:lnTo>
                  <a:lnTo>
                    <a:pt x="1129" y="1296"/>
                  </a:lnTo>
                  <a:lnTo>
                    <a:pt x="1133" y="1288"/>
                  </a:lnTo>
                  <a:lnTo>
                    <a:pt x="1133" y="1288"/>
                  </a:lnTo>
                  <a:lnTo>
                    <a:pt x="1147" y="1266"/>
                  </a:lnTo>
                  <a:lnTo>
                    <a:pt x="1155" y="1244"/>
                  </a:lnTo>
                  <a:lnTo>
                    <a:pt x="1161" y="1222"/>
                  </a:lnTo>
                  <a:lnTo>
                    <a:pt x="1163" y="1200"/>
                  </a:lnTo>
                  <a:lnTo>
                    <a:pt x="1161" y="1179"/>
                  </a:lnTo>
                  <a:lnTo>
                    <a:pt x="1155" y="1157"/>
                  </a:lnTo>
                  <a:lnTo>
                    <a:pt x="1145" y="1135"/>
                  </a:lnTo>
                  <a:lnTo>
                    <a:pt x="1129" y="1113"/>
                  </a:lnTo>
                  <a:lnTo>
                    <a:pt x="1129" y="1113"/>
                  </a:lnTo>
                  <a:lnTo>
                    <a:pt x="1115" y="1095"/>
                  </a:lnTo>
                  <a:lnTo>
                    <a:pt x="1111" y="1085"/>
                  </a:lnTo>
                  <a:lnTo>
                    <a:pt x="1107" y="1075"/>
                  </a:lnTo>
                  <a:lnTo>
                    <a:pt x="1105" y="1065"/>
                  </a:lnTo>
                  <a:lnTo>
                    <a:pt x="1107" y="1055"/>
                  </a:lnTo>
                  <a:lnTo>
                    <a:pt x="1111" y="1045"/>
                  </a:lnTo>
                  <a:lnTo>
                    <a:pt x="1119" y="1035"/>
                  </a:lnTo>
                  <a:lnTo>
                    <a:pt x="1119" y="1035"/>
                  </a:lnTo>
                  <a:lnTo>
                    <a:pt x="1127" y="1027"/>
                  </a:lnTo>
                  <a:lnTo>
                    <a:pt x="1131" y="1019"/>
                  </a:lnTo>
                  <a:lnTo>
                    <a:pt x="1133" y="1012"/>
                  </a:lnTo>
                  <a:lnTo>
                    <a:pt x="1133" y="1002"/>
                  </a:lnTo>
                  <a:lnTo>
                    <a:pt x="1131" y="996"/>
                  </a:lnTo>
                  <a:lnTo>
                    <a:pt x="1129" y="988"/>
                  </a:lnTo>
                  <a:lnTo>
                    <a:pt x="1119" y="972"/>
                  </a:lnTo>
                  <a:lnTo>
                    <a:pt x="1119" y="972"/>
                  </a:lnTo>
                  <a:lnTo>
                    <a:pt x="1093" y="934"/>
                  </a:lnTo>
                  <a:lnTo>
                    <a:pt x="1068" y="898"/>
                  </a:lnTo>
                  <a:lnTo>
                    <a:pt x="1068" y="898"/>
                  </a:lnTo>
                  <a:lnTo>
                    <a:pt x="1008" y="807"/>
                  </a:lnTo>
                  <a:lnTo>
                    <a:pt x="950" y="713"/>
                  </a:lnTo>
                  <a:lnTo>
                    <a:pt x="950" y="713"/>
                  </a:lnTo>
                  <a:lnTo>
                    <a:pt x="942" y="697"/>
                  </a:lnTo>
                  <a:lnTo>
                    <a:pt x="934" y="681"/>
                  </a:lnTo>
                  <a:lnTo>
                    <a:pt x="928" y="666"/>
                  </a:lnTo>
                  <a:lnTo>
                    <a:pt x="924" y="650"/>
                  </a:lnTo>
                  <a:lnTo>
                    <a:pt x="924" y="650"/>
                  </a:lnTo>
                  <a:lnTo>
                    <a:pt x="920" y="628"/>
                  </a:lnTo>
                  <a:lnTo>
                    <a:pt x="918" y="606"/>
                  </a:lnTo>
                  <a:lnTo>
                    <a:pt x="916" y="584"/>
                  </a:lnTo>
                  <a:lnTo>
                    <a:pt x="913" y="562"/>
                  </a:lnTo>
                  <a:lnTo>
                    <a:pt x="909" y="542"/>
                  </a:lnTo>
                  <a:lnTo>
                    <a:pt x="901" y="522"/>
                  </a:lnTo>
                  <a:lnTo>
                    <a:pt x="895" y="513"/>
                  </a:lnTo>
                  <a:lnTo>
                    <a:pt x="887" y="505"/>
                  </a:lnTo>
                  <a:lnTo>
                    <a:pt x="879" y="497"/>
                  </a:lnTo>
                  <a:lnTo>
                    <a:pt x="869" y="489"/>
                  </a:lnTo>
                  <a:lnTo>
                    <a:pt x="869" y="489"/>
                  </a:lnTo>
                  <a:lnTo>
                    <a:pt x="863" y="483"/>
                  </a:lnTo>
                  <a:lnTo>
                    <a:pt x="861" y="475"/>
                  </a:lnTo>
                  <a:lnTo>
                    <a:pt x="859" y="465"/>
                  </a:lnTo>
                  <a:lnTo>
                    <a:pt x="859" y="457"/>
                  </a:lnTo>
                  <a:lnTo>
                    <a:pt x="859" y="457"/>
                  </a:lnTo>
                  <a:lnTo>
                    <a:pt x="869" y="389"/>
                  </a:lnTo>
                  <a:lnTo>
                    <a:pt x="879" y="324"/>
                  </a:lnTo>
                  <a:lnTo>
                    <a:pt x="879" y="324"/>
                  </a:lnTo>
                  <a:lnTo>
                    <a:pt x="883" y="308"/>
                  </a:lnTo>
                  <a:lnTo>
                    <a:pt x="885" y="300"/>
                  </a:lnTo>
                  <a:lnTo>
                    <a:pt x="887" y="292"/>
                  </a:lnTo>
                  <a:lnTo>
                    <a:pt x="887" y="292"/>
                  </a:lnTo>
                  <a:lnTo>
                    <a:pt x="881" y="222"/>
                  </a:lnTo>
                  <a:lnTo>
                    <a:pt x="879" y="188"/>
                  </a:lnTo>
                  <a:lnTo>
                    <a:pt x="879" y="155"/>
                  </a:lnTo>
                  <a:lnTo>
                    <a:pt x="879" y="155"/>
                  </a:lnTo>
                  <a:lnTo>
                    <a:pt x="879" y="127"/>
                  </a:lnTo>
                  <a:lnTo>
                    <a:pt x="877" y="115"/>
                  </a:lnTo>
                  <a:lnTo>
                    <a:pt x="875" y="105"/>
                  </a:lnTo>
                  <a:lnTo>
                    <a:pt x="869" y="93"/>
                  </a:lnTo>
                  <a:lnTo>
                    <a:pt x="861" y="85"/>
                  </a:lnTo>
                  <a:lnTo>
                    <a:pt x="851" y="77"/>
                  </a:lnTo>
                  <a:lnTo>
                    <a:pt x="837" y="69"/>
                  </a:lnTo>
                  <a:lnTo>
                    <a:pt x="837" y="69"/>
                  </a:lnTo>
                  <a:lnTo>
                    <a:pt x="813" y="59"/>
                  </a:lnTo>
                  <a:lnTo>
                    <a:pt x="789" y="47"/>
                  </a:lnTo>
                  <a:lnTo>
                    <a:pt x="740" y="23"/>
                  </a:lnTo>
                  <a:lnTo>
                    <a:pt x="740" y="23"/>
                  </a:lnTo>
                  <a:lnTo>
                    <a:pt x="716" y="14"/>
                  </a:lnTo>
                  <a:lnTo>
                    <a:pt x="696" y="6"/>
                  </a:lnTo>
                  <a:lnTo>
                    <a:pt x="680" y="2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56" y="2"/>
                  </a:lnTo>
                  <a:lnTo>
                    <a:pt x="646" y="4"/>
                  </a:lnTo>
                  <a:lnTo>
                    <a:pt x="636" y="10"/>
                  </a:lnTo>
                  <a:lnTo>
                    <a:pt x="628" y="16"/>
                  </a:lnTo>
                  <a:lnTo>
                    <a:pt x="620" y="25"/>
                  </a:lnTo>
                  <a:lnTo>
                    <a:pt x="610" y="37"/>
                  </a:lnTo>
                  <a:lnTo>
                    <a:pt x="588" y="69"/>
                  </a:lnTo>
                  <a:lnTo>
                    <a:pt x="588" y="69"/>
                  </a:lnTo>
                  <a:lnTo>
                    <a:pt x="569" y="97"/>
                  </a:lnTo>
                  <a:lnTo>
                    <a:pt x="561" y="109"/>
                  </a:lnTo>
                  <a:lnTo>
                    <a:pt x="551" y="117"/>
                  </a:lnTo>
                  <a:lnTo>
                    <a:pt x="543" y="125"/>
                  </a:lnTo>
                  <a:lnTo>
                    <a:pt x="533" y="129"/>
                  </a:lnTo>
                  <a:lnTo>
                    <a:pt x="523" y="133"/>
                  </a:lnTo>
                  <a:lnTo>
                    <a:pt x="513" y="133"/>
                  </a:lnTo>
                  <a:lnTo>
                    <a:pt x="513" y="133"/>
                  </a:lnTo>
                  <a:lnTo>
                    <a:pt x="501" y="133"/>
                  </a:lnTo>
                  <a:lnTo>
                    <a:pt x="485" y="129"/>
                  </a:lnTo>
                  <a:lnTo>
                    <a:pt x="449" y="117"/>
                  </a:lnTo>
                  <a:lnTo>
                    <a:pt x="449" y="117"/>
                  </a:lnTo>
                  <a:lnTo>
                    <a:pt x="445" y="117"/>
                  </a:lnTo>
                  <a:lnTo>
                    <a:pt x="445" y="117"/>
                  </a:lnTo>
                  <a:lnTo>
                    <a:pt x="435" y="117"/>
                  </a:lnTo>
                  <a:lnTo>
                    <a:pt x="435" y="117"/>
                  </a:lnTo>
                  <a:lnTo>
                    <a:pt x="423" y="141"/>
                  </a:lnTo>
                  <a:lnTo>
                    <a:pt x="417" y="151"/>
                  </a:lnTo>
                  <a:lnTo>
                    <a:pt x="414" y="153"/>
                  </a:lnTo>
                  <a:lnTo>
                    <a:pt x="410" y="155"/>
                  </a:lnTo>
                  <a:lnTo>
                    <a:pt x="410" y="155"/>
                  </a:lnTo>
                  <a:lnTo>
                    <a:pt x="374" y="163"/>
                  </a:lnTo>
                  <a:lnTo>
                    <a:pt x="338" y="171"/>
                  </a:lnTo>
                  <a:lnTo>
                    <a:pt x="266" y="182"/>
                  </a:lnTo>
                  <a:lnTo>
                    <a:pt x="266" y="182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23" y="226"/>
                  </a:lnTo>
                  <a:lnTo>
                    <a:pt x="123" y="226"/>
                  </a:lnTo>
                  <a:lnTo>
                    <a:pt x="107" y="322"/>
                  </a:lnTo>
                  <a:lnTo>
                    <a:pt x="107" y="322"/>
                  </a:lnTo>
                  <a:lnTo>
                    <a:pt x="101" y="342"/>
                  </a:lnTo>
                  <a:lnTo>
                    <a:pt x="99" y="349"/>
                  </a:lnTo>
                  <a:lnTo>
                    <a:pt x="99" y="359"/>
                  </a:lnTo>
                  <a:lnTo>
                    <a:pt x="99" y="359"/>
                  </a:lnTo>
                  <a:lnTo>
                    <a:pt x="101" y="385"/>
                  </a:lnTo>
                  <a:lnTo>
                    <a:pt x="99" y="409"/>
                  </a:lnTo>
                  <a:lnTo>
                    <a:pt x="93" y="429"/>
                  </a:lnTo>
                  <a:lnTo>
                    <a:pt x="85" y="449"/>
                  </a:lnTo>
                  <a:lnTo>
                    <a:pt x="80" y="457"/>
                  </a:lnTo>
                  <a:lnTo>
                    <a:pt x="72" y="465"/>
                  </a:lnTo>
                  <a:lnTo>
                    <a:pt x="66" y="471"/>
                  </a:lnTo>
                  <a:lnTo>
                    <a:pt x="56" y="477"/>
                  </a:lnTo>
                  <a:lnTo>
                    <a:pt x="46" y="483"/>
                  </a:lnTo>
                  <a:lnTo>
                    <a:pt x="34" y="489"/>
                  </a:lnTo>
                  <a:lnTo>
                    <a:pt x="8" y="495"/>
                  </a:lnTo>
                  <a:lnTo>
                    <a:pt x="8" y="495"/>
                  </a:lnTo>
                  <a:lnTo>
                    <a:pt x="6" y="499"/>
                  </a:lnTo>
                  <a:lnTo>
                    <a:pt x="0" y="509"/>
                  </a:lnTo>
                  <a:lnTo>
                    <a:pt x="0" y="509"/>
                  </a:lnTo>
                  <a:lnTo>
                    <a:pt x="14" y="518"/>
                  </a:lnTo>
                  <a:lnTo>
                    <a:pt x="24" y="528"/>
                  </a:lnTo>
                  <a:lnTo>
                    <a:pt x="34" y="540"/>
                  </a:lnTo>
                  <a:lnTo>
                    <a:pt x="44" y="552"/>
                  </a:lnTo>
                  <a:lnTo>
                    <a:pt x="58" y="578"/>
                  </a:lnTo>
                  <a:lnTo>
                    <a:pt x="68" y="604"/>
                  </a:lnTo>
                  <a:lnTo>
                    <a:pt x="76" y="634"/>
                  </a:lnTo>
                  <a:lnTo>
                    <a:pt x="82" y="662"/>
                  </a:lnTo>
                  <a:lnTo>
                    <a:pt x="93" y="721"/>
                  </a:lnTo>
                  <a:lnTo>
                    <a:pt x="93" y="721"/>
                  </a:lnTo>
                  <a:lnTo>
                    <a:pt x="95" y="743"/>
                  </a:lnTo>
                  <a:lnTo>
                    <a:pt x="93" y="753"/>
                  </a:lnTo>
                  <a:lnTo>
                    <a:pt x="91" y="763"/>
                  </a:lnTo>
                  <a:lnTo>
                    <a:pt x="91" y="763"/>
                  </a:lnTo>
                  <a:lnTo>
                    <a:pt x="85" y="785"/>
                  </a:lnTo>
                  <a:lnTo>
                    <a:pt x="82" y="807"/>
                  </a:lnTo>
                  <a:lnTo>
                    <a:pt x="74" y="850"/>
                  </a:lnTo>
                  <a:lnTo>
                    <a:pt x="72" y="894"/>
                  </a:lnTo>
                  <a:lnTo>
                    <a:pt x="76" y="938"/>
                  </a:lnTo>
                  <a:lnTo>
                    <a:pt x="76" y="938"/>
                  </a:lnTo>
                  <a:lnTo>
                    <a:pt x="84" y="954"/>
                  </a:lnTo>
                  <a:lnTo>
                    <a:pt x="89" y="974"/>
                  </a:lnTo>
                  <a:lnTo>
                    <a:pt x="89" y="974"/>
                  </a:lnTo>
                  <a:lnTo>
                    <a:pt x="101" y="1012"/>
                  </a:lnTo>
                  <a:lnTo>
                    <a:pt x="101" y="10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71" name="Freeform 8"/>
            <p:cNvSpPr>
              <a:spLocks/>
            </p:cNvSpPr>
            <p:nvPr/>
          </p:nvSpPr>
          <p:spPr bwMode="auto">
            <a:xfrm>
              <a:off x="3619500" y="460375"/>
              <a:ext cx="2509838" cy="1517650"/>
            </a:xfrm>
            <a:custGeom>
              <a:avLst/>
              <a:gdLst>
                <a:gd name="T0" fmla="*/ 70 w 1581"/>
                <a:gd name="T1" fmla="*/ 710 h 956"/>
                <a:gd name="T2" fmla="*/ 106 w 1581"/>
                <a:gd name="T3" fmla="*/ 744 h 956"/>
                <a:gd name="T4" fmla="*/ 175 w 1581"/>
                <a:gd name="T5" fmla="*/ 780 h 956"/>
                <a:gd name="T6" fmla="*/ 237 w 1581"/>
                <a:gd name="T7" fmla="*/ 811 h 956"/>
                <a:gd name="T8" fmla="*/ 279 w 1581"/>
                <a:gd name="T9" fmla="*/ 867 h 956"/>
                <a:gd name="T10" fmla="*/ 283 w 1581"/>
                <a:gd name="T11" fmla="*/ 905 h 956"/>
                <a:gd name="T12" fmla="*/ 298 w 1581"/>
                <a:gd name="T13" fmla="*/ 923 h 956"/>
                <a:gd name="T14" fmla="*/ 340 w 1581"/>
                <a:gd name="T15" fmla="*/ 939 h 956"/>
                <a:gd name="T16" fmla="*/ 499 w 1581"/>
                <a:gd name="T17" fmla="*/ 956 h 956"/>
                <a:gd name="T18" fmla="*/ 527 w 1581"/>
                <a:gd name="T19" fmla="*/ 951 h 956"/>
                <a:gd name="T20" fmla="*/ 547 w 1581"/>
                <a:gd name="T21" fmla="*/ 923 h 956"/>
                <a:gd name="T22" fmla="*/ 571 w 1581"/>
                <a:gd name="T23" fmla="*/ 885 h 956"/>
                <a:gd name="T24" fmla="*/ 623 w 1581"/>
                <a:gd name="T25" fmla="*/ 865 h 956"/>
                <a:gd name="T26" fmla="*/ 640 w 1581"/>
                <a:gd name="T27" fmla="*/ 863 h 956"/>
                <a:gd name="T28" fmla="*/ 680 w 1581"/>
                <a:gd name="T29" fmla="*/ 861 h 956"/>
                <a:gd name="T30" fmla="*/ 706 w 1581"/>
                <a:gd name="T31" fmla="*/ 833 h 956"/>
                <a:gd name="T32" fmla="*/ 788 w 1581"/>
                <a:gd name="T33" fmla="*/ 797 h 956"/>
                <a:gd name="T34" fmla="*/ 953 w 1581"/>
                <a:gd name="T35" fmla="*/ 742 h 956"/>
                <a:gd name="T36" fmla="*/ 1112 w 1581"/>
                <a:gd name="T37" fmla="*/ 696 h 956"/>
                <a:gd name="T38" fmla="*/ 1141 w 1581"/>
                <a:gd name="T39" fmla="*/ 670 h 956"/>
                <a:gd name="T40" fmla="*/ 1279 w 1581"/>
                <a:gd name="T41" fmla="*/ 632 h 956"/>
                <a:gd name="T42" fmla="*/ 1332 w 1581"/>
                <a:gd name="T43" fmla="*/ 619 h 956"/>
                <a:gd name="T44" fmla="*/ 1473 w 1581"/>
                <a:gd name="T45" fmla="*/ 487 h 956"/>
                <a:gd name="T46" fmla="*/ 1575 w 1581"/>
                <a:gd name="T47" fmla="*/ 382 h 956"/>
                <a:gd name="T48" fmla="*/ 1581 w 1581"/>
                <a:gd name="T49" fmla="*/ 340 h 956"/>
                <a:gd name="T50" fmla="*/ 1549 w 1581"/>
                <a:gd name="T51" fmla="*/ 306 h 956"/>
                <a:gd name="T52" fmla="*/ 1525 w 1581"/>
                <a:gd name="T53" fmla="*/ 245 h 956"/>
                <a:gd name="T54" fmla="*/ 1509 w 1581"/>
                <a:gd name="T55" fmla="*/ 207 h 956"/>
                <a:gd name="T56" fmla="*/ 1473 w 1581"/>
                <a:gd name="T57" fmla="*/ 141 h 956"/>
                <a:gd name="T58" fmla="*/ 1479 w 1581"/>
                <a:gd name="T59" fmla="*/ 94 h 956"/>
                <a:gd name="T60" fmla="*/ 1549 w 1581"/>
                <a:gd name="T61" fmla="*/ 20 h 956"/>
                <a:gd name="T62" fmla="*/ 1364 w 1581"/>
                <a:gd name="T63" fmla="*/ 38 h 956"/>
                <a:gd name="T64" fmla="*/ 799 w 1581"/>
                <a:gd name="T65" fmla="*/ 56 h 956"/>
                <a:gd name="T66" fmla="*/ 766 w 1581"/>
                <a:gd name="T67" fmla="*/ 56 h 956"/>
                <a:gd name="T68" fmla="*/ 567 w 1581"/>
                <a:gd name="T69" fmla="*/ 32 h 956"/>
                <a:gd name="T70" fmla="*/ 277 w 1581"/>
                <a:gd name="T71" fmla="*/ 0 h 956"/>
                <a:gd name="T72" fmla="*/ 253 w 1581"/>
                <a:gd name="T73" fmla="*/ 4 h 956"/>
                <a:gd name="T74" fmla="*/ 229 w 1581"/>
                <a:gd name="T75" fmla="*/ 30 h 956"/>
                <a:gd name="T76" fmla="*/ 177 w 1581"/>
                <a:gd name="T77" fmla="*/ 66 h 956"/>
                <a:gd name="T78" fmla="*/ 110 w 1581"/>
                <a:gd name="T79" fmla="*/ 80 h 956"/>
                <a:gd name="T80" fmla="*/ 108 w 1581"/>
                <a:gd name="T81" fmla="*/ 125 h 956"/>
                <a:gd name="T82" fmla="*/ 90 w 1581"/>
                <a:gd name="T83" fmla="*/ 171 h 956"/>
                <a:gd name="T84" fmla="*/ 78 w 1581"/>
                <a:gd name="T85" fmla="*/ 217 h 956"/>
                <a:gd name="T86" fmla="*/ 114 w 1581"/>
                <a:gd name="T87" fmla="*/ 281 h 956"/>
                <a:gd name="T88" fmla="*/ 159 w 1581"/>
                <a:gd name="T89" fmla="*/ 316 h 956"/>
                <a:gd name="T90" fmla="*/ 193 w 1581"/>
                <a:gd name="T91" fmla="*/ 320 h 956"/>
                <a:gd name="T92" fmla="*/ 207 w 1581"/>
                <a:gd name="T93" fmla="*/ 322 h 956"/>
                <a:gd name="T94" fmla="*/ 241 w 1581"/>
                <a:gd name="T95" fmla="*/ 366 h 956"/>
                <a:gd name="T96" fmla="*/ 247 w 1581"/>
                <a:gd name="T97" fmla="*/ 386 h 956"/>
                <a:gd name="T98" fmla="*/ 237 w 1581"/>
                <a:gd name="T99" fmla="*/ 414 h 956"/>
                <a:gd name="T100" fmla="*/ 209 w 1581"/>
                <a:gd name="T101" fmla="*/ 434 h 956"/>
                <a:gd name="T102" fmla="*/ 165 w 1581"/>
                <a:gd name="T103" fmla="*/ 456 h 956"/>
                <a:gd name="T104" fmla="*/ 102 w 1581"/>
                <a:gd name="T105" fmla="*/ 499 h 956"/>
                <a:gd name="T106" fmla="*/ 34 w 1581"/>
                <a:gd name="T107" fmla="*/ 569 h 956"/>
                <a:gd name="T108" fmla="*/ 4 w 1581"/>
                <a:gd name="T109" fmla="*/ 601 h 956"/>
                <a:gd name="T110" fmla="*/ 18 w 1581"/>
                <a:gd name="T111" fmla="*/ 617 h 956"/>
                <a:gd name="T112" fmla="*/ 46 w 1581"/>
                <a:gd name="T113" fmla="*/ 632 h 956"/>
                <a:gd name="T114" fmla="*/ 66 w 1581"/>
                <a:gd name="T115" fmla="*/ 676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81" h="956">
                  <a:moveTo>
                    <a:pt x="68" y="688"/>
                  </a:moveTo>
                  <a:lnTo>
                    <a:pt x="68" y="688"/>
                  </a:lnTo>
                  <a:lnTo>
                    <a:pt x="68" y="702"/>
                  </a:lnTo>
                  <a:lnTo>
                    <a:pt x="70" y="710"/>
                  </a:lnTo>
                  <a:lnTo>
                    <a:pt x="74" y="716"/>
                  </a:lnTo>
                  <a:lnTo>
                    <a:pt x="78" y="722"/>
                  </a:lnTo>
                  <a:lnTo>
                    <a:pt x="86" y="730"/>
                  </a:lnTo>
                  <a:lnTo>
                    <a:pt x="106" y="744"/>
                  </a:lnTo>
                  <a:lnTo>
                    <a:pt x="106" y="744"/>
                  </a:lnTo>
                  <a:lnTo>
                    <a:pt x="143" y="764"/>
                  </a:lnTo>
                  <a:lnTo>
                    <a:pt x="175" y="780"/>
                  </a:lnTo>
                  <a:lnTo>
                    <a:pt x="175" y="780"/>
                  </a:lnTo>
                  <a:lnTo>
                    <a:pt x="189" y="786"/>
                  </a:lnTo>
                  <a:lnTo>
                    <a:pt x="189" y="786"/>
                  </a:lnTo>
                  <a:lnTo>
                    <a:pt x="221" y="801"/>
                  </a:lnTo>
                  <a:lnTo>
                    <a:pt x="237" y="811"/>
                  </a:lnTo>
                  <a:lnTo>
                    <a:pt x="251" y="823"/>
                  </a:lnTo>
                  <a:lnTo>
                    <a:pt x="263" y="839"/>
                  </a:lnTo>
                  <a:lnTo>
                    <a:pt x="275" y="857"/>
                  </a:lnTo>
                  <a:lnTo>
                    <a:pt x="279" y="867"/>
                  </a:lnTo>
                  <a:lnTo>
                    <a:pt x="281" y="879"/>
                  </a:lnTo>
                  <a:lnTo>
                    <a:pt x="283" y="891"/>
                  </a:lnTo>
                  <a:lnTo>
                    <a:pt x="283" y="905"/>
                  </a:lnTo>
                  <a:lnTo>
                    <a:pt x="283" y="905"/>
                  </a:lnTo>
                  <a:lnTo>
                    <a:pt x="287" y="907"/>
                  </a:lnTo>
                  <a:lnTo>
                    <a:pt x="287" y="907"/>
                  </a:lnTo>
                  <a:lnTo>
                    <a:pt x="298" y="923"/>
                  </a:lnTo>
                  <a:lnTo>
                    <a:pt x="298" y="923"/>
                  </a:lnTo>
                  <a:lnTo>
                    <a:pt x="302" y="929"/>
                  </a:lnTo>
                  <a:lnTo>
                    <a:pt x="302" y="929"/>
                  </a:lnTo>
                  <a:lnTo>
                    <a:pt x="320" y="935"/>
                  </a:lnTo>
                  <a:lnTo>
                    <a:pt x="340" y="939"/>
                  </a:lnTo>
                  <a:lnTo>
                    <a:pt x="340" y="939"/>
                  </a:lnTo>
                  <a:lnTo>
                    <a:pt x="481" y="956"/>
                  </a:lnTo>
                  <a:lnTo>
                    <a:pt x="481" y="956"/>
                  </a:lnTo>
                  <a:lnTo>
                    <a:pt x="499" y="956"/>
                  </a:lnTo>
                  <a:lnTo>
                    <a:pt x="499" y="956"/>
                  </a:lnTo>
                  <a:lnTo>
                    <a:pt x="513" y="956"/>
                  </a:lnTo>
                  <a:lnTo>
                    <a:pt x="521" y="953"/>
                  </a:lnTo>
                  <a:lnTo>
                    <a:pt x="527" y="951"/>
                  </a:lnTo>
                  <a:lnTo>
                    <a:pt x="533" y="945"/>
                  </a:lnTo>
                  <a:lnTo>
                    <a:pt x="537" y="939"/>
                  </a:lnTo>
                  <a:lnTo>
                    <a:pt x="543" y="933"/>
                  </a:lnTo>
                  <a:lnTo>
                    <a:pt x="547" y="923"/>
                  </a:lnTo>
                  <a:lnTo>
                    <a:pt x="547" y="923"/>
                  </a:lnTo>
                  <a:lnTo>
                    <a:pt x="553" y="907"/>
                  </a:lnTo>
                  <a:lnTo>
                    <a:pt x="561" y="895"/>
                  </a:lnTo>
                  <a:lnTo>
                    <a:pt x="571" y="885"/>
                  </a:lnTo>
                  <a:lnTo>
                    <a:pt x="581" y="877"/>
                  </a:lnTo>
                  <a:lnTo>
                    <a:pt x="595" y="871"/>
                  </a:lnTo>
                  <a:lnTo>
                    <a:pt x="609" y="867"/>
                  </a:lnTo>
                  <a:lnTo>
                    <a:pt x="623" y="865"/>
                  </a:lnTo>
                  <a:lnTo>
                    <a:pt x="638" y="863"/>
                  </a:lnTo>
                  <a:lnTo>
                    <a:pt x="638" y="863"/>
                  </a:lnTo>
                  <a:lnTo>
                    <a:pt x="640" y="863"/>
                  </a:lnTo>
                  <a:lnTo>
                    <a:pt x="640" y="863"/>
                  </a:lnTo>
                  <a:lnTo>
                    <a:pt x="652" y="863"/>
                  </a:lnTo>
                  <a:lnTo>
                    <a:pt x="652" y="863"/>
                  </a:lnTo>
                  <a:lnTo>
                    <a:pt x="672" y="863"/>
                  </a:lnTo>
                  <a:lnTo>
                    <a:pt x="680" y="861"/>
                  </a:lnTo>
                  <a:lnTo>
                    <a:pt x="684" y="857"/>
                  </a:lnTo>
                  <a:lnTo>
                    <a:pt x="684" y="857"/>
                  </a:lnTo>
                  <a:lnTo>
                    <a:pt x="694" y="843"/>
                  </a:lnTo>
                  <a:lnTo>
                    <a:pt x="706" y="833"/>
                  </a:lnTo>
                  <a:lnTo>
                    <a:pt x="718" y="823"/>
                  </a:lnTo>
                  <a:lnTo>
                    <a:pt x="730" y="817"/>
                  </a:lnTo>
                  <a:lnTo>
                    <a:pt x="758" y="807"/>
                  </a:lnTo>
                  <a:lnTo>
                    <a:pt x="788" y="797"/>
                  </a:lnTo>
                  <a:lnTo>
                    <a:pt x="788" y="797"/>
                  </a:lnTo>
                  <a:lnTo>
                    <a:pt x="843" y="780"/>
                  </a:lnTo>
                  <a:lnTo>
                    <a:pt x="899" y="762"/>
                  </a:lnTo>
                  <a:lnTo>
                    <a:pt x="953" y="742"/>
                  </a:lnTo>
                  <a:lnTo>
                    <a:pt x="1008" y="724"/>
                  </a:lnTo>
                  <a:lnTo>
                    <a:pt x="1008" y="724"/>
                  </a:lnTo>
                  <a:lnTo>
                    <a:pt x="1060" y="708"/>
                  </a:lnTo>
                  <a:lnTo>
                    <a:pt x="1112" y="696"/>
                  </a:lnTo>
                  <a:lnTo>
                    <a:pt x="1112" y="696"/>
                  </a:lnTo>
                  <a:lnTo>
                    <a:pt x="1122" y="684"/>
                  </a:lnTo>
                  <a:lnTo>
                    <a:pt x="1131" y="676"/>
                  </a:lnTo>
                  <a:lnTo>
                    <a:pt x="1141" y="670"/>
                  </a:lnTo>
                  <a:lnTo>
                    <a:pt x="1153" y="664"/>
                  </a:lnTo>
                  <a:lnTo>
                    <a:pt x="1153" y="664"/>
                  </a:lnTo>
                  <a:lnTo>
                    <a:pt x="1215" y="648"/>
                  </a:lnTo>
                  <a:lnTo>
                    <a:pt x="1279" y="632"/>
                  </a:lnTo>
                  <a:lnTo>
                    <a:pt x="1279" y="632"/>
                  </a:lnTo>
                  <a:lnTo>
                    <a:pt x="1330" y="621"/>
                  </a:lnTo>
                  <a:lnTo>
                    <a:pt x="1330" y="621"/>
                  </a:lnTo>
                  <a:lnTo>
                    <a:pt x="1332" y="619"/>
                  </a:lnTo>
                  <a:lnTo>
                    <a:pt x="1332" y="619"/>
                  </a:lnTo>
                  <a:lnTo>
                    <a:pt x="1376" y="577"/>
                  </a:lnTo>
                  <a:lnTo>
                    <a:pt x="1376" y="577"/>
                  </a:lnTo>
                  <a:lnTo>
                    <a:pt x="1473" y="487"/>
                  </a:lnTo>
                  <a:lnTo>
                    <a:pt x="1569" y="394"/>
                  </a:lnTo>
                  <a:lnTo>
                    <a:pt x="1569" y="394"/>
                  </a:lnTo>
                  <a:lnTo>
                    <a:pt x="1571" y="390"/>
                  </a:lnTo>
                  <a:lnTo>
                    <a:pt x="1575" y="382"/>
                  </a:lnTo>
                  <a:lnTo>
                    <a:pt x="1577" y="370"/>
                  </a:lnTo>
                  <a:lnTo>
                    <a:pt x="1581" y="350"/>
                  </a:lnTo>
                  <a:lnTo>
                    <a:pt x="1581" y="350"/>
                  </a:lnTo>
                  <a:lnTo>
                    <a:pt x="1581" y="340"/>
                  </a:lnTo>
                  <a:lnTo>
                    <a:pt x="1581" y="340"/>
                  </a:lnTo>
                  <a:lnTo>
                    <a:pt x="1569" y="330"/>
                  </a:lnTo>
                  <a:lnTo>
                    <a:pt x="1557" y="318"/>
                  </a:lnTo>
                  <a:lnTo>
                    <a:pt x="1549" y="306"/>
                  </a:lnTo>
                  <a:lnTo>
                    <a:pt x="1543" y="294"/>
                  </a:lnTo>
                  <a:lnTo>
                    <a:pt x="1533" y="271"/>
                  </a:lnTo>
                  <a:lnTo>
                    <a:pt x="1525" y="245"/>
                  </a:lnTo>
                  <a:lnTo>
                    <a:pt x="1525" y="245"/>
                  </a:lnTo>
                  <a:lnTo>
                    <a:pt x="1523" y="237"/>
                  </a:lnTo>
                  <a:lnTo>
                    <a:pt x="1523" y="237"/>
                  </a:lnTo>
                  <a:lnTo>
                    <a:pt x="1517" y="223"/>
                  </a:lnTo>
                  <a:lnTo>
                    <a:pt x="1509" y="207"/>
                  </a:lnTo>
                  <a:lnTo>
                    <a:pt x="1491" y="175"/>
                  </a:lnTo>
                  <a:lnTo>
                    <a:pt x="1491" y="175"/>
                  </a:lnTo>
                  <a:lnTo>
                    <a:pt x="1473" y="141"/>
                  </a:lnTo>
                  <a:lnTo>
                    <a:pt x="1473" y="141"/>
                  </a:lnTo>
                  <a:lnTo>
                    <a:pt x="1469" y="129"/>
                  </a:lnTo>
                  <a:lnTo>
                    <a:pt x="1469" y="118"/>
                  </a:lnTo>
                  <a:lnTo>
                    <a:pt x="1473" y="106"/>
                  </a:lnTo>
                  <a:lnTo>
                    <a:pt x="1479" y="94"/>
                  </a:lnTo>
                  <a:lnTo>
                    <a:pt x="1479" y="94"/>
                  </a:lnTo>
                  <a:lnTo>
                    <a:pt x="1507" y="64"/>
                  </a:lnTo>
                  <a:lnTo>
                    <a:pt x="1507" y="64"/>
                  </a:lnTo>
                  <a:lnTo>
                    <a:pt x="1549" y="20"/>
                  </a:lnTo>
                  <a:lnTo>
                    <a:pt x="1549" y="20"/>
                  </a:lnTo>
                  <a:lnTo>
                    <a:pt x="1456" y="30"/>
                  </a:lnTo>
                  <a:lnTo>
                    <a:pt x="1410" y="34"/>
                  </a:lnTo>
                  <a:lnTo>
                    <a:pt x="1364" y="38"/>
                  </a:lnTo>
                  <a:lnTo>
                    <a:pt x="1364" y="38"/>
                  </a:lnTo>
                  <a:lnTo>
                    <a:pt x="1082" y="50"/>
                  </a:lnTo>
                  <a:lnTo>
                    <a:pt x="941" y="54"/>
                  </a:lnTo>
                  <a:lnTo>
                    <a:pt x="799" y="56"/>
                  </a:lnTo>
                  <a:lnTo>
                    <a:pt x="799" y="56"/>
                  </a:lnTo>
                  <a:lnTo>
                    <a:pt x="793" y="56"/>
                  </a:lnTo>
                  <a:lnTo>
                    <a:pt x="793" y="56"/>
                  </a:lnTo>
                  <a:lnTo>
                    <a:pt x="766" y="56"/>
                  </a:lnTo>
                  <a:lnTo>
                    <a:pt x="736" y="54"/>
                  </a:lnTo>
                  <a:lnTo>
                    <a:pt x="680" y="48"/>
                  </a:lnTo>
                  <a:lnTo>
                    <a:pt x="623" y="40"/>
                  </a:lnTo>
                  <a:lnTo>
                    <a:pt x="567" y="32"/>
                  </a:lnTo>
                  <a:lnTo>
                    <a:pt x="567" y="32"/>
                  </a:lnTo>
                  <a:lnTo>
                    <a:pt x="422" y="16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65" y="2"/>
                  </a:lnTo>
                  <a:lnTo>
                    <a:pt x="253" y="4"/>
                  </a:lnTo>
                  <a:lnTo>
                    <a:pt x="245" y="10"/>
                  </a:lnTo>
                  <a:lnTo>
                    <a:pt x="239" y="16"/>
                  </a:lnTo>
                  <a:lnTo>
                    <a:pt x="239" y="16"/>
                  </a:lnTo>
                  <a:lnTo>
                    <a:pt x="229" y="30"/>
                  </a:lnTo>
                  <a:lnTo>
                    <a:pt x="217" y="42"/>
                  </a:lnTo>
                  <a:lnTo>
                    <a:pt x="205" y="52"/>
                  </a:lnTo>
                  <a:lnTo>
                    <a:pt x="191" y="60"/>
                  </a:lnTo>
                  <a:lnTo>
                    <a:pt x="177" y="66"/>
                  </a:lnTo>
                  <a:lnTo>
                    <a:pt x="163" y="70"/>
                  </a:lnTo>
                  <a:lnTo>
                    <a:pt x="131" y="78"/>
                  </a:lnTo>
                  <a:lnTo>
                    <a:pt x="131" y="78"/>
                  </a:lnTo>
                  <a:lnTo>
                    <a:pt x="110" y="80"/>
                  </a:lnTo>
                  <a:lnTo>
                    <a:pt x="110" y="80"/>
                  </a:lnTo>
                  <a:lnTo>
                    <a:pt x="112" y="96"/>
                  </a:lnTo>
                  <a:lnTo>
                    <a:pt x="112" y="110"/>
                  </a:lnTo>
                  <a:lnTo>
                    <a:pt x="108" y="125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80" y="193"/>
                  </a:lnTo>
                  <a:lnTo>
                    <a:pt x="80" y="193"/>
                  </a:lnTo>
                  <a:lnTo>
                    <a:pt x="78" y="205"/>
                  </a:lnTo>
                  <a:lnTo>
                    <a:pt x="78" y="217"/>
                  </a:lnTo>
                  <a:lnTo>
                    <a:pt x="82" y="229"/>
                  </a:lnTo>
                  <a:lnTo>
                    <a:pt x="90" y="247"/>
                  </a:lnTo>
                  <a:lnTo>
                    <a:pt x="90" y="247"/>
                  </a:lnTo>
                  <a:lnTo>
                    <a:pt x="114" y="281"/>
                  </a:lnTo>
                  <a:lnTo>
                    <a:pt x="124" y="292"/>
                  </a:lnTo>
                  <a:lnTo>
                    <a:pt x="135" y="302"/>
                  </a:lnTo>
                  <a:lnTo>
                    <a:pt x="147" y="310"/>
                  </a:lnTo>
                  <a:lnTo>
                    <a:pt x="159" y="316"/>
                  </a:lnTo>
                  <a:lnTo>
                    <a:pt x="173" y="320"/>
                  </a:lnTo>
                  <a:lnTo>
                    <a:pt x="189" y="320"/>
                  </a:lnTo>
                  <a:lnTo>
                    <a:pt x="189" y="320"/>
                  </a:lnTo>
                  <a:lnTo>
                    <a:pt x="193" y="320"/>
                  </a:lnTo>
                  <a:lnTo>
                    <a:pt x="193" y="320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207" y="322"/>
                  </a:lnTo>
                  <a:lnTo>
                    <a:pt x="217" y="328"/>
                  </a:lnTo>
                  <a:lnTo>
                    <a:pt x="225" y="336"/>
                  </a:lnTo>
                  <a:lnTo>
                    <a:pt x="233" y="346"/>
                  </a:lnTo>
                  <a:lnTo>
                    <a:pt x="241" y="366"/>
                  </a:lnTo>
                  <a:lnTo>
                    <a:pt x="243" y="372"/>
                  </a:lnTo>
                  <a:lnTo>
                    <a:pt x="243" y="372"/>
                  </a:lnTo>
                  <a:lnTo>
                    <a:pt x="245" y="380"/>
                  </a:lnTo>
                  <a:lnTo>
                    <a:pt x="247" y="386"/>
                  </a:lnTo>
                  <a:lnTo>
                    <a:pt x="245" y="394"/>
                  </a:lnTo>
                  <a:lnTo>
                    <a:pt x="243" y="402"/>
                  </a:lnTo>
                  <a:lnTo>
                    <a:pt x="241" y="408"/>
                  </a:lnTo>
                  <a:lnTo>
                    <a:pt x="237" y="414"/>
                  </a:lnTo>
                  <a:lnTo>
                    <a:pt x="231" y="420"/>
                  </a:lnTo>
                  <a:lnTo>
                    <a:pt x="225" y="424"/>
                  </a:lnTo>
                  <a:lnTo>
                    <a:pt x="225" y="424"/>
                  </a:lnTo>
                  <a:lnTo>
                    <a:pt x="209" y="434"/>
                  </a:lnTo>
                  <a:lnTo>
                    <a:pt x="209" y="434"/>
                  </a:lnTo>
                  <a:lnTo>
                    <a:pt x="187" y="446"/>
                  </a:lnTo>
                  <a:lnTo>
                    <a:pt x="165" y="456"/>
                  </a:lnTo>
                  <a:lnTo>
                    <a:pt x="165" y="456"/>
                  </a:lnTo>
                  <a:lnTo>
                    <a:pt x="153" y="461"/>
                  </a:lnTo>
                  <a:lnTo>
                    <a:pt x="141" y="467"/>
                  </a:lnTo>
                  <a:lnTo>
                    <a:pt x="122" y="481"/>
                  </a:lnTo>
                  <a:lnTo>
                    <a:pt x="102" y="499"/>
                  </a:lnTo>
                  <a:lnTo>
                    <a:pt x="84" y="519"/>
                  </a:lnTo>
                  <a:lnTo>
                    <a:pt x="84" y="519"/>
                  </a:lnTo>
                  <a:lnTo>
                    <a:pt x="52" y="553"/>
                  </a:lnTo>
                  <a:lnTo>
                    <a:pt x="34" y="569"/>
                  </a:lnTo>
                  <a:lnTo>
                    <a:pt x="14" y="583"/>
                  </a:lnTo>
                  <a:lnTo>
                    <a:pt x="14" y="583"/>
                  </a:lnTo>
                  <a:lnTo>
                    <a:pt x="8" y="589"/>
                  </a:lnTo>
                  <a:lnTo>
                    <a:pt x="4" y="601"/>
                  </a:lnTo>
                  <a:lnTo>
                    <a:pt x="4" y="601"/>
                  </a:lnTo>
                  <a:lnTo>
                    <a:pt x="0" y="613"/>
                  </a:lnTo>
                  <a:lnTo>
                    <a:pt x="0" y="613"/>
                  </a:lnTo>
                  <a:lnTo>
                    <a:pt x="18" y="617"/>
                  </a:lnTo>
                  <a:lnTo>
                    <a:pt x="26" y="621"/>
                  </a:lnTo>
                  <a:lnTo>
                    <a:pt x="36" y="624"/>
                  </a:lnTo>
                  <a:lnTo>
                    <a:pt x="36" y="624"/>
                  </a:lnTo>
                  <a:lnTo>
                    <a:pt x="46" y="632"/>
                  </a:lnTo>
                  <a:lnTo>
                    <a:pt x="56" y="644"/>
                  </a:lnTo>
                  <a:lnTo>
                    <a:pt x="62" y="654"/>
                  </a:lnTo>
                  <a:lnTo>
                    <a:pt x="64" y="664"/>
                  </a:lnTo>
                  <a:lnTo>
                    <a:pt x="66" y="676"/>
                  </a:lnTo>
                  <a:lnTo>
                    <a:pt x="68" y="688"/>
                  </a:lnTo>
                  <a:lnTo>
                    <a:pt x="68" y="6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72" name="Freeform 9"/>
            <p:cNvSpPr>
              <a:spLocks/>
            </p:cNvSpPr>
            <p:nvPr/>
          </p:nvSpPr>
          <p:spPr bwMode="auto">
            <a:xfrm>
              <a:off x="0" y="306388"/>
              <a:ext cx="1993900" cy="2146300"/>
            </a:xfrm>
            <a:custGeom>
              <a:avLst/>
              <a:gdLst>
                <a:gd name="T0" fmla="*/ 1048 w 1256"/>
                <a:gd name="T1" fmla="*/ 996 h 1352"/>
                <a:gd name="T2" fmla="*/ 1153 w 1256"/>
                <a:gd name="T3" fmla="*/ 914 h 1352"/>
                <a:gd name="T4" fmla="*/ 1056 w 1256"/>
                <a:gd name="T5" fmla="*/ 807 h 1352"/>
                <a:gd name="T6" fmla="*/ 1125 w 1256"/>
                <a:gd name="T7" fmla="*/ 795 h 1352"/>
                <a:gd name="T8" fmla="*/ 1179 w 1256"/>
                <a:gd name="T9" fmla="*/ 763 h 1352"/>
                <a:gd name="T10" fmla="*/ 1201 w 1256"/>
                <a:gd name="T11" fmla="*/ 714 h 1352"/>
                <a:gd name="T12" fmla="*/ 1215 w 1256"/>
                <a:gd name="T13" fmla="*/ 616 h 1352"/>
                <a:gd name="T14" fmla="*/ 1233 w 1256"/>
                <a:gd name="T15" fmla="*/ 539 h 1352"/>
                <a:gd name="T16" fmla="*/ 1252 w 1256"/>
                <a:gd name="T17" fmla="*/ 507 h 1352"/>
                <a:gd name="T18" fmla="*/ 1256 w 1256"/>
                <a:gd name="T19" fmla="*/ 475 h 1352"/>
                <a:gd name="T20" fmla="*/ 1245 w 1256"/>
                <a:gd name="T21" fmla="*/ 453 h 1352"/>
                <a:gd name="T22" fmla="*/ 1213 w 1256"/>
                <a:gd name="T23" fmla="*/ 401 h 1352"/>
                <a:gd name="T24" fmla="*/ 1211 w 1256"/>
                <a:gd name="T25" fmla="*/ 372 h 1352"/>
                <a:gd name="T26" fmla="*/ 1209 w 1256"/>
                <a:gd name="T27" fmla="*/ 326 h 1352"/>
                <a:gd name="T28" fmla="*/ 1181 w 1256"/>
                <a:gd name="T29" fmla="*/ 286 h 1352"/>
                <a:gd name="T30" fmla="*/ 1177 w 1256"/>
                <a:gd name="T31" fmla="*/ 240 h 1352"/>
                <a:gd name="T32" fmla="*/ 1181 w 1256"/>
                <a:gd name="T33" fmla="*/ 232 h 1352"/>
                <a:gd name="T34" fmla="*/ 1207 w 1256"/>
                <a:gd name="T35" fmla="*/ 209 h 1352"/>
                <a:gd name="T36" fmla="*/ 1227 w 1256"/>
                <a:gd name="T37" fmla="*/ 191 h 1352"/>
                <a:gd name="T38" fmla="*/ 1225 w 1256"/>
                <a:gd name="T39" fmla="*/ 139 h 1352"/>
                <a:gd name="T40" fmla="*/ 1199 w 1256"/>
                <a:gd name="T41" fmla="*/ 2 h 1352"/>
                <a:gd name="T42" fmla="*/ 1189 w 1256"/>
                <a:gd name="T43" fmla="*/ 0 h 1352"/>
                <a:gd name="T44" fmla="*/ 1139 w 1256"/>
                <a:gd name="T45" fmla="*/ 26 h 1352"/>
                <a:gd name="T46" fmla="*/ 1078 w 1256"/>
                <a:gd name="T47" fmla="*/ 81 h 1352"/>
                <a:gd name="T48" fmla="*/ 1012 w 1256"/>
                <a:gd name="T49" fmla="*/ 151 h 1352"/>
                <a:gd name="T50" fmla="*/ 901 w 1256"/>
                <a:gd name="T51" fmla="*/ 205 h 1352"/>
                <a:gd name="T52" fmla="*/ 793 w 1256"/>
                <a:gd name="T53" fmla="*/ 224 h 1352"/>
                <a:gd name="T54" fmla="*/ 714 w 1256"/>
                <a:gd name="T55" fmla="*/ 250 h 1352"/>
                <a:gd name="T56" fmla="*/ 602 w 1256"/>
                <a:gd name="T57" fmla="*/ 286 h 1352"/>
                <a:gd name="T58" fmla="*/ 423 w 1256"/>
                <a:gd name="T59" fmla="*/ 334 h 1352"/>
                <a:gd name="T60" fmla="*/ 127 w 1256"/>
                <a:gd name="T61" fmla="*/ 433 h 1352"/>
                <a:gd name="T62" fmla="*/ 87 w 1256"/>
                <a:gd name="T63" fmla="*/ 471 h 1352"/>
                <a:gd name="T64" fmla="*/ 83 w 1256"/>
                <a:gd name="T65" fmla="*/ 533 h 1352"/>
                <a:gd name="T66" fmla="*/ 153 w 1256"/>
                <a:gd name="T67" fmla="*/ 863 h 1352"/>
                <a:gd name="T68" fmla="*/ 153 w 1256"/>
                <a:gd name="T69" fmla="*/ 916 h 1352"/>
                <a:gd name="T70" fmla="*/ 101 w 1256"/>
                <a:gd name="T71" fmla="*/ 1032 h 1352"/>
                <a:gd name="T72" fmla="*/ 32 w 1256"/>
                <a:gd name="T73" fmla="*/ 1121 h 1352"/>
                <a:gd name="T74" fmla="*/ 8 w 1256"/>
                <a:gd name="T75" fmla="*/ 1147 h 1352"/>
                <a:gd name="T76" fmla="*/ 0 w 1256"/>
                <a:gd name="T77" fmla="*/ 1183 h 1352"/>
                <a:gd name="T78" fmla="*/ 6 w 1256"/>
                <a:gd name="T79" fmla="*/ 1203 h 1352"/>
                <a:gd name="T80" fmla="*/ 183 w 1256"/>
                <a:gd name="T81" fmla="*/ 1352 h 1352"/>
                <a:gd name="T82" fmla="*/ 221 w 1256"/>
                <a:gd name="T83" fmla="*/ 1336 h 1352"/>
                <a:gd name="T84" fmla="*/ 249 w 1256"/>
                <a:gd name="T85" fmla="*/ 1324 h 1352"/>
                <a:gd name="T86" fmla="*/ 270 w 1256"/>
                <a:gd name="T87" fmla="*/ 1280 h 1352"/>
                <a:gd name="T88" fmla="*/ 318 w 1256"/>
                <a:gd name="T89" fmla="*/ 1211 h 1352"/>
                <a:gd name="T90" fmla="*/ 340 w 1256"/>
                <a:gd name="T91" fmla="*/ 1187 h 1352"/>
                <a:gd name="T92" fmla="*/ 382 w 1256"/>
                <a:gd name="T93" fmla="*/ 1173 h 1352"/>
                <a:gd name="T94" fmla="*/ 421 w 1256"/>
                <a:gd name="T95" fmla="*/ 1187 h 1352"/>
                <a:gd name="T96" fmla="*/ 451 w 1256"/>
                <a:gd name="T97" fmla="*/ 1187 h 1352"/>
                <a:gd name="T98" fmla="*/ 507 w 1256"/>
                <a:gd name="T99" fmla="*/ 1153 h 1352"/>
                <a:gd name="T100" fmla="*/ 584 w 1256"/>
                <a:gd name="T101" fmla="*/ 1105 h 1352"/>
                <a:gd name="T102" fmla="*/ 716 w 1256"/>
                <a:gd name="T103" fmla="*/ 1061 h 1352"/>
                <a:gd name="T104" fmla="*/ 763 w 1256"/>
                <a:gd name="T105" fmla="*/ 1057 h 1352"/>
                <a:gd name="T106" fmla="*/ 777 w 1256"/>
                <a:gd name="T107" fmla="*/ 1022 h 1352"/>
                <a:gd name="T108" fmla="*/ 795 w 1256"/>
                <a:gd name="T109" fmla="*/ 1002 h 1352"/>
                <a:gd name="T110" fmla="*/ 817 w 1256"/>
                <a:gd name="T111" fmla="*/ 988 h 1352"/>
                <a:gd name="T112" fmla="*/ 829 w 1256"/>
                <a:gd name="T113" fmla="*/ 988 h 1352"/>
                <a:gd name="T114" fmla="*/ 861 w 1256"/>
                <a:gd name="T115" fmla="*/ 1008 h 1352"/>
                <a:gd name="T116" fmla="*/ 871 w 1256"/>
                <a:gd name="T117" fmla="*/ 1020 h 1352"/>
                <a:gd name="T118" fmla="*/ 883 w 1256"/>
                <a:gd name="T119" fmla="*/ 1061 h 1352"/>
                <a:gd name="T120" fmla="*/ 891 w 1256"/>
                <a:gd name="T121" fmla="*/ 1103 h 1352"/>
                <a:gd name="T122" fmla="*/ 940 w 1256"/>
                <a:gd name="T123" fmla="*/ 1091 h 1352"/>
                <a:gd name="T124" fmla="*/ 1002 w 1256"/>
                <a:gd name="T125" fmla="*/ 1048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6" h="1352">
                  <a:moveTo>
                    <a:pt x="1014" y="1034"/>
                  </a:moveTo>
                  <a:lnTo>
                    <a:pt x="1014" y="1034"/>
                  </a:lnTo>
                  <a:lnTo>
                    <a:pt x="1030" y="1012"/>
                  </a:lnTo>
                  <a:lnTo>
                    <a:pt x="1048" y="996"/>
                  </a:lnTo>
                  <a:lnTo>
                    <a:pt x="1048" y="996"/>
                  </a:lnTo>
                  <a:lnTo>
                    <a:pt x="1099" y="954"/>
                  </a:lnTo>
                  <a:lnTo>
                    <a:pt x="1153" y="914"/>
                  </a:lnTo>
                  <a:lnTo>
                    <a:pt x="1153" y="914"/>
                  </a:lnTo>
                  <a:lnTo>
                    <a:pt x="1050" y="825"/>
                  </a:lnTo>
                  <a:lnTo>
                    <a:pt x="1050" y="825"/>
                  </a:lnTo>
                  <a:lnTo>
                    <a:pt x="1056" y="807"/>
                  </a:lnTo>
                  <a:lnTo>
                    <a:pt x="1056" y="807"/>
                  </a:lnTo>
                  <a:lnTo>
                    <a:pt x="1081" y="801"/>
                  </a:lnTo>
                  <a:lnTo>
                    <a:pt x="1105" y="797"/>
                  </a:lnTo>
                  <a:lnTo>
                    <a:pt x="1105" y="797"/>
                  </a:lnTo>
                  <a:lnTo>
                    <a:pt x="1125" y="795"/>
                  </a:lnTo>
                  <a:lnTo>
                    <a:pt x="1141" y="789"/>
                  </a:lnTo>
                  <a:lnTo>
                    <a:pt x="1157" y="783"/>
                  </a:lnTo>
                  <a:lnTo>
                    <a:pt x="1169" y="773"/>
                  </a:lnTo>
                  <a:lnTo>
                    <a:pt x="1179" y="763"/>
                  </a:lnTo>
                  <a:lnTo>
                    <a:pt x="1189" y="749"/>
                  </a:lnTo>
                  <a:lnTo>
                    <a:pt x="1195" y="733"/>
                  </a:lnTo>
                  <a:lnTo>
                    <a:pt x="1201" y="714"/>
                  </a:lnTo>
                  <a:lnTo>
                    <a:pt x="1201" y="714"/>
                  </a:lnTo>
                  <a:lnTo>
                    <a:pt x="1217" y="656"/>
                  </a:lnTo>
                  <a:lnTo>
                    <a:pt x="1217" y="656"/>
                  </a:lnTo>
                  <a:lnTo>
                    <a:pt x="1215" y="636"/>
                  </a:lnTo>
                  <a:lnTo>
                    <a:pt x="1215" y="616"/>
                  </a:lnTo>
                  <a:lnTo>
                    <a:pt x="1217" y="594"/>
                  </a:lnTo>
                  <a:lnTo>
                    <a:pt x="1221" y="574"/>
                  </a:lnTo>
                  <a:lnTo>
                    <a:pt x="1227" y="555"/>
                  </a:lnTo>
                  <a:lnTo>
                    <a:pt x="1233" y="539"/>
                  </a:lnTo>
                  <a:lnTo>
                    <a:pt x="1241" y="523"/>
                  </a:lnTo>
                  <a:lnTo>
                    <a:pt x="1248" y="513"/>
                  </a:lnTo>
                  <a:lnTo>
                    <a:pt x="1248" y="513"/>
                  </a:lnTo>
                  <a:lnTo>
                    <a:pt x="1252" y="507"/>
                  </a:lnTo>
                  <a:lnTo>
                    <a:pt x="1256" y="499"/>
                  </a:lnTo>
                  <a:lnTo>
                    <a:pt x="1256" y="491"/>
                  </a:lnTo>
                  <a:lnTo>
                    <a:pt x="1256" y="483"/>
                  </a:lnTo>
                  <a:lnTo>
                    <a:pt x="1256" y="475"/>
                  </a:lnTo>
                  <a:lnTo>
                    <a:pt x="1254" y="467"/>
                  </a:lnTo>
                  <a:lnTo>
                    <a:pt x="1250" y="461"/>
                  </a:lnTo>
                  <a:lnTo>
                    <a:pt x="1245" y="453"/>
                  </a:lnTo>
                  <a:lnTo>
                    <a:pt x="1245" y="453"/>
                  </a:lnTo>
                  <a:lnTo>
                    <a:pt x="1233" y="439"/>
                  </a:lnTo>
                  <a:lnTo>
                    <a:pt x="1221" y="421"/>
                  </a:lnTo>
                  <a:lnTo>
                    <a:pt x="1217" y="411"/>
                  </a:lnTo>
                  <a:lnTo>
                    <a:pt x="1213" y="401"/>
                  </a:lnTo>
                  <a:lnTo>
                    <a:pt x="1211" y="389"/>
                  </a:lnTo>
                  <a:lnTo>
                    <a:pt x="1211" y="378"/>
                  </a:lnTo>
                  <a:lnTo>
                    <a:pt x="1211" y="372"/>
                  </a:lnTo>
                  <a:lnTo>
                    <a:pt x="1211" y="372"/>
                  </a:lnTo>
                  <a:lnTo>
                    <a:pt x="1211" y="342"/>
                  </a:lnTo>
                  <a:lnTo>
                    <a:pt x="1211" y="332"/>
                  </a:lnTo>
                  <a:lnTo>
                    <a:pt x="1209" y="326"/>
                  </a:lnTo>
                  <a:lnTo>
                    <a:pt x="1209" y="326"/>
                  </a:lnTo>
                  <a:lnTo>
                    <a:pt x="1205" y="320"/>
                  </a:lnTo>
                  <a:lnTo>
                    <a:pt x="1199" y="310"/>
                  </a:lnTo>
                  <a:lnTo>
                    <a:pt x="1181" y="286"/>
                  </a:lnTo>
                  <a:lnTo>
                    <a:pt x="1181" y="286"/>
                  </a:lnTo>
                  <a:lnTo>
                    <a:pt x="1173" y="276"/>
                  </a:lnTo>
                  <a:lnTo>
                    <a:pt x="1171" y="264"/>
                  </a:lnTo>
                  <a:lnTo>
                    <a:pt x="1171" y="252"/>
                  </a:lnTo>
                  <a:lnTo>
                    <a:pt x="1177" y="240"/>
                  </a:lnTo>
                  <a:lnTo>
                    <a:pt x="1177" y="240"/>
                  </a:lnTo>
                  <a:lnTo>
                    <a:pt x="1177" y="238"/>
                  </a:lnTo>
                  <a:lnTo>
                    <a:pt x="1177" y="238"/>
                  </a:lnTo>
                  <a:lnTo>
                    <a:pt x="1181" y="232"/>
                  </a:lnTo>
                  <a:lnTo>
                    <a:pt x="1185" y="222"/>
                  </a:lnTo>
                  <a:lnTo>
                    <a:pt x="1195" y="215"/>
                  </a:lnTo>
                  <a:lnTo>
                    <a:pt x="1207" y="209"/>
                  </a:lnTo>
                  <a:lnTo>
                    <a:pt x="1207" y="209"/>
                  </a:lnTo>
                  <a:lnTo>
                    <a:pt x="1215" y="205"/>
                  </a:lnTo>
                  <a:lnTo>
                    <a:pt x="1221" y="201"/>
                  </a:lnTo>
                  <a:lnTo>
                    <a:pt x="1225" y="197"/>
                  </a:lnTo>
                  <a:lnTo>
                    <a:pt x="1227" y="191"/>
                  </a:lnTo>
                  <a:lnTo>
                    <a:pt x="1229" y="181"/>
                  </a:lnTo>
                  <a:lnTo>
                    <a:pt x="1229" y="171"/>
                  </a:lnTo>
                  <a:lnTo>
                    <a:pt x="1225" y="139"/>
                  </a:lnTo>
                  <a:lnTo>
                    <a:pt x="1225" y="13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89" y="0"/>
                  </a:lnTo>
                  <a:lnTo>
                    <a:pt x="1189" y="0"/>
                  </a:lnTo>
                  <a:lnTo>
                    <a:pt x="1177" y="2"/>
                  </a:lnTo>
                  <a:lnTo>
                    <a:pt x="1163" y="10"/>
                  </a:lnTo>
                  <a:lnTo>
                    <a:pt x="1163" y="10"/>
                  </a:lnTo>
                  <a:lnTo>
                    <a:pt x="1139" y="26"/>
                  </a:lnTo>
                  <a:lnTo>
                    <a:pt x="1117" y="42"/>
                  </a:lnTo>
                  <a:lnTo>
                    <a:pt x="1095" y="59"/>
                  </a:lnTo>
                  <a:lnTo>
                    <a:pt x="1085" y="6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58" y="107"/>
                  </a:lnTo>
                  <a:lnTo>
                    <a:pt x="1036" y="131"/>
                  </a:lnTo>
                  <a:lnTo>
                    <a:pt x="1012" y="151"/>
                  </a:lnTo>
                  <a:lnTo>
                    <a:pt x="986" y="169"/>
                  </a:lnTo>
                  <a:lnTo>
                    <a:pt x="960" y="183"/>
                  </a:lnTo>
                  <a:lnTo>
                    <a:pt x="932" y="195"/>
                  </a:lnTo>
                  <a:lnTo>
                    <a:pt x="901" y="205"/>
                  </a:lnTo>
                  <a:lnTo>
                    <a:pt x="869" y="213"/>
                  </a:lnTo>
                  <a:lnTo>
                    <a:pt x="869" y="213"/>
                  </a:lnTo>
                  <a:lnTo>
                    <a:pt x="819" y="221"/>
                  </a:lnTo>
                  <a:lnTo>
                    <a:pt x="793" y="224"/>
                  </a:lnTo>
                  <a:lnTo>
                    <a:pt x="767" y="230"/>
                  </a:lnTo>
                  <a:lnTo>
                    <a:pt x="767" y="230"/>
                  </a:lnTo>
                  <a:lnTo>
                    <a:pt x="742" y="240"/>
                  </a:lnTo>
                  <a:lnTo>
                    <a:pt x="714" y="250"/>
                  </a:lnTo>
                  <a:lnTo>
                    <a:pt x="688" y="260"/>
                  </a:lnTo>
                  <a:lnTo>
                    <a:pt x="662" y="270"/>
                  </a:lnTo>
                  <a:lnTo>
                    <a:pt x="662" y="270"/>
                  </a:lnTo>
                  <a:lnTo>
                    <a:pt x="602" y="286"/>
                  </a:lnTo>
                  <a:lnTo>
                    <a:pt x="543" y="302"/>
                  </a:lnTo>
                  <a:lnTo>
                    <a:pt x="483" y="318"/>
                  </a:lnTo>
                  <a:lnTo>
                    <a:pt x="423" y="334"/>
                  </a:lnTo>
                  <a:lnTo>
                    <a:pt x="423" y="334"/>
                  </a:lnTo>
                  <a:lnTo>
                    <a:pt x="348" y="358"/>
                  </a:lnTo>
                  <a:lnTo>
                    <a:pt x="274" y="382"/>
                  </a:lnTo>
                  <a:lnTo>
                    <a:pt x="127" y="433"/>
                  </a:lnTo>
                  <a:lnTo>
                    <a:pt x="127" y="433"/>
                  </a:lnTo>
                  <a:lnTo>
                    <a:pt x="115" y="441"/>
                  </a:lnTo>
                  <a:lnTo>
                    <a:pt x="103" y="449"/>
                  </a:lnTo>
                  <a:lnTo>
                    <a:pt x="93" y="459"/>
                  </a:lnTo>
                  <a:lnTo>
                    <a:pt x="87" y="471"/>
                  </a:lnTo>
                  <a:lnTo>
                    <a:pt x="87" y="471"/>
                  </a:lnTo>
                  <a:lnTo>
                    <a:pt x="85" y="491"/>
                  </a:lnTo>
                  <a:lnTo>
                    <a:pt x="83" y="511"/>
                  </a:lnTo>
                  <a:lnTo>
                    <a:pt x="83" y="533"/>
                  </a:lnTo>
                  <a:lnTo>
                    <a:pt x="87" y="553"/>
                  </a:lnTo>
                  <a:lnTo>
                    <a:pt x="87" y="553"/>
                  </a:lnTo>
                  <a:lnTo>
                    <a:pt x="119" y="708"/>
                  </a:lnTo>
                  <a:lnTo>
                    <a:pt x="153" y="863"/>
                  </a:lnTo>
                  <a:lnTo>
                    <a:pt x="153" y="863"/>
                  </a:lnTo>
                  <a:lnTo>
                    <a:pt x="155" y="881"/>
                  </a:lnTo>
                  <a:lnTo>
                    <a:pt x="155" y="898"/>
                  </a:lnTo>
                  <a:lnTo>
                    <a:pt x="153" y="916"/>
                  </a:lnTo>
                  <a:lnTo>
                    <a:pt x="149" y="932"/>
                  </a:lnTo>
                  <a:lnTo>
                    <a:pt x="149" y="932"/>
                  </a:lnTo>
                  <a:lnTo>
                    <a:pt x="125" y="982"/>
                  </a:lnTo>
                  <a:lnTo>
                    <a:pt x="101" y="1032"/>
                  </a:lnTo>
                  <a:lnTo>
                    <a:pt x="87" y="1055"/>
                  </a:lnTo>
                  <a:lnTo>
                    <a:pt x="72" y="1079"/>
                  </a:lnTo>
                  <a:lnTo>
                    <a:pt x="54" y="1101"/>
                  </a:lnTo>
                  <a:lnTo>
                    <a:pt x="32" y="1121"/>
                  </a:lnTo>
                  <a:lnTo>
                    <a:pt x="32" y="1121"/>
                  </a:lnTo>
                  <a:lnTo>
                    <a:pt x="24" y="1129"/>
                  </a:lnTo>
                  <a:lnTo>
                    <a:pt x="16" y="1137"/>
                  </a:lnTo>
                  <a:lnTo>
                    <a:pt x="8" y="1147"/>
                  </a:lnTo>
                  <a:lnTo>
                    <a:pt x="4" y="1157"/>
                  </a:lnTo>
                  <a:lnTo>
                    <a:pt x="4" y="1157"/>
                  </a:lnTo>
                  <a:lnTo>
                    <a:pt x="2" y="1169"/>
                  </a:lnTo>
                  <a:lnTo>
                    <a:pt x="0" y="1183"/>
                  </a:lnTo>
                  <a:lnTo>
                    <a:pt x="2" y="1195"/>
                  </a:lnTo>
                  <a:lnTo>
                    <a:pt x="4" y="1199"/>
                  </a:lnTo>
                  <a:lnTo>
                    <a:pt x="6" y="1203"/>
                  </a:lnTo>
                  <a:lnTo>
                    <a:pt x="6" y="1203"/>
                  </a:lnTo>
                  <a:lnTo>
                    <a:pt x="91" y="1274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201" y="1342"/>
                  </a:lnTo>
                  <a:lnTo>
                    <a:pt x="209" y="1340"/>
                  </a:lnTo>
                  <a:lnTo>
                    <a:pt x="221" y="1336"/>
                  </a:lnTo>
                  <a:lnTo>
                    <a:pt x="221" y="1336"/>
                  </a:lnTo>
                  <a:lnTo>
                    <a:pt x="237" y="1332"/>
                  </a:lnTo>
                  <a:lnTo>
                    <a:pt x="243" y="1328"/>
                  </a:lnTo>
                  <a:lnTo>
                    <a:pt x="249" y="1324"/>
                  </a:lnTo>
                  <a:lnTo>
                    <a:pt x="254" y="1316"/>
                  </a:lnTo>
                  <a:lnTo>
                    <a:pt x="260" y="1306"/>
                  </a:lnTo>
                  <a:lnTo>
                    <a:pt x="270" y="1280"/>
                  </a:lnTo>
                  <a:lnTo>
                    <a:pt x="270" y="1280"/>
                  </a:lnTo>
                  <a:lnTo>
                    <a:pt x="280" y="1260"/>
                  </a:lnTo>
                  <a:lnTo>
                    <a:pt x="292" y="1242"/>
                  </a:lnTo>
                  <a:lnTo>
                    <a:pt x="304" y="1224"/>
                  </a:lnTo>
                  <a:lnTo>
                    <a:pt x="318" y="1211"/>
                  </a:lnTo>
                  <a:lnTo>
                    <a:pt x="318" y="1211"/>
                  </a:lnTo>
                  <a:lnTo>
                    <a:pt x="328" y="1197"/>
                  </a:lnTo>
                  <a:lnTo>
                    <a:pt x="328" y="1197"/>
                  </a:lnTo>
                  <a:lnTo>
                    <a:pt x="340" y="1187"/>
                  </a:lnTo>
                  <a:lnTo>
                    <a:pt x="354" y="1179"/>
                  </a:lnTo>
                  <a:lnTo>
                    <a:pt x="368" y="1175"/>
                  </a:lnTo>
                  <a:lnTo>
                    <a:pt x="382" y="1173"/>
                  </a:lnTo>
                  <a:lnTo>
                    <a:pt x="382" y="1173"/>
                  </a:lnTo>
                  <a:lnTo>
                    <a:pt x="396" y="1175"/>
                  </a:lnTo>
                  <a:lnTo>
                    <a:pt x="408" y="1181"/>
                  </a:lnTo>
                  <a:lnTo>
                    <a:pt x="408" y="1181"/>
                  </a:lnTo>
                  <a:lnTo>
                    <a:pt x="421" y="1187"/>
                  </a:lnTo>
                  <a:lnTo>
                    <a:pt x="435" y="1189"/>
                  </a:lnTo>
                  <a:lnTo>
                    <a:pt x="435" y="1189"/>
                  </a:lnTo>
                  <a:lnTo>
                    <a:pt x="443" y="1189"/>
                  </a:lnTo>
                  <a:lnTo>
                    <a:pt x="451" y="1187"/>
                  </a:lnTo>
                  <a:lnTo>
                    <a:pt x="467" y="1179"/>
                  </a:lnTo>
                  <a:lnTo>
                    <a:pt x="485" y="1169"/>
                  </a:lnTo>
                  <a:lnTo>
                    <a:pt x="503" y="1157"/>
                  </a:lnTo>
                  <a:lnTo>
                    <a:pt x="507" y="1153"/>
                  </a:lnTo>
                  <a:lnTo>
                    <a:pt x="507" y="1153"/>
                  </a:lnTo>
                  <a:lnTo>
                    <a:pt x="531" y="1137"/>
                  </a:lnTo>
                  <a:lnTo>
                    <a:pt x="557" y="1121"/>
                  </a:lnTo>
                  <a:lnTo>
                    <a:pt x="584" y="1105"/>
                  </a:lnTo>
                  <a:lnTo>
                    <a:pt x="614" y="1091"/>
                  </a:lnTo>
                  <a:lnTo>
                    <a:pt x="646" y="1079"/>
                  </a:lnTo>
                  <a:lnTo>
                    <a:pt x="680" y="1069"/>
                  </a:lnTo>
                  <a:lnTo>
                    <a:pt x="716" y="1061"/>
                  </a:lnTo>
                  <a:lnTo>
                    <a:pt x="753" y="1057"/>
                  </a:lnTo>
                  <a:lnTo>
                    <a:pt x="753" y="1057"/>
                  </a:lnTo>
                  <a:lnTo>
                    <a:pt x="763" y="1057"/>
                  </a:lnTo>
                  <a:lnTo>
                    <a:pt x="763" y="1057"/>
                  </a:lnTo>
                  <a:lnTo>
                    <a:pt x="767" y="1046"/>
                  </a:lnTo>
                  <a:lnTo>
                    <a:pt x="767" y="1046"/>
                  </a:lnTo>
                  <a:lnTo>
                    <a:pt x="771" y="1034"/>
                  </a:lnTo>
                  <a:lnTo>
                    <a:pt x="777" y="1022"/>
                  </a:lnTo>
                  <a:lnTo>
                    <a:pt x="785" y="1014"/>
                  </a:lnTo>
                  <a:lnTo>
                    <a:pt x="791" y="1008"/>
                  </a:lnTo>
                  <a:lnTo>
                    <a:pt x="791" y="1008"/>
                  </a:lnTo>
                  <a:lnTo>
                    <a:pt x="795" y="1002"/>
                  </a:lnTo>
                  <a:lnTo>
                    <a:pt x="795" y="1002"/>
                  </a:lnTo>
                  <a:lnTo>
                    <a:pt x="801" y="996"/>
                  </a:lnTo>
                  <a:lnTo>
                    <a:pt x="809" y="992"/>
                  </a:lnTo>
                  <a:lnTo>
                    <a:pt x="817" y="988"/>
                  </a:lnTo>
                  <a:lnTo>
                    <a:pt x="827" y="988"/>
                  </a:lnTo>
                  <a:lnTo>
                    <a:pt x="827" y="988"/>
                  </a:lnTo>
                  <a:lnTo>
                    <a:pt x="829" y="988"/>
                  </a:lnTo>
                  <a:lnTo>
                    <a:pt x="829" y="988"/>
                  </a:lnTo>
                  <a:lnTo>
                    <a:pt x="839" y="990"/>
                  </a:lnTo>
                  <a:lnTo>
                    <a:pt x="847" y="994"/>
                  </a:lnTo>
                  <a:lnTo>
                    <a:pt x="855" y="1000"/>
                  </a:lnTo>
                  <a:lnTo>
                    <a:pt x="861" y="1008"/>
                  </a:lnTo>
                  <a:lnTo>
                    <a:pt x="861" y="1008"/>
                  </a:lnTo>
                  <a:lnTo>
                    <a:pt x="865" y="1012"/>
                  </a:lnTo>
                  <a:lnTo>
                    <a:pt x="865" y="1012"/>
                  </a:lnTo>
                  <a:lnTo>
                    <a:pt x="871" y="1020"/>
                  </a:lnTo>
                  <a:lnTo>
                    <a:pt x="879" y="1032"/>
                  </a:lnTo>
                  <a:lnTo>
                    <a:pt x="883" y="1046"/>
                  </a:lnTo>
                  <a:lnTo>
                    <a:pt x="883" y="1053"/>
                  </a:lnTo>
                  <a:lnTo>
                    <a:pt x="883" y="1061"/>
                  </a:lnTo>
                  <a:lnTo>
                    <a:pt x="883" y="1061"/>
                  </a:lnTo>
                  <a:lnTo>
                    <a:pt x="877" y="1103"/>
                  </a:lnTo>
                  <a:lnTo>
                    <a:pt x="877" y="1103"/>
                  </a:lnTo>
                  <a:lnTo>
                    <a:pt x="891" y="1103"/>
                  </a:lnTo>
                  <a:lnTo>
                    <a:pt x="891" y="1103"/>
                  </a:lnTo>
                  <a:lnTo>
                    <a:pt x="907" y="1101"/>
                  </a:lnTo>
                  <a:lnTo>
                    <a:pt x="924" y="1097"/>
                  </a:lnTo>
                  <a:lnTo>
                    <a:pt x="940" y="1091"/>
                  </a:lnTo>
                  <a:lnTo>
                    <a:pt x="956" y="1083"/>
                  </a:lnTo>
                  <a:lnTo>
                    <a:pt x="972" y="1073"/>
                  </a:lnTo>
                  <a:lnTo>
                    <a:pt x="988" y="1061"/>
                  </a:lnTo>
                  <a:lnTo>
                    <a:pt x="1002" y="1048"/>
                  </a:lnTo>
                  <a:lnTo>
                    <a:pt x="1014" y="1034"/>
                  </a:lnTo>
                  <a:lnTo>
                    <a:pt x="1014" y="10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73" name="Freeform 10"/>
            <p:cNvSpPr>
              <a:spLocks/>
            </p:cNvSpPr>
            <p:nvPr/>
          </p:nvSpPr>
          <p:spPr bwMode="auto">
            <a:xfrm>
              <a:off x="5418138" y="454025"/>
              <a:ext cx="1670050" cy="2446338"/>
            </a:xfrm>
            <a:custGeom>
              <a:avLst/>
              <a:gdLst>
                <a:gd name="T0" fmla="*/ 420 w 1052"/>
                <a:gd name="T1" fmla="*/ 203 h 1541"/>
                <a:gd name="T2" fmla="*/ 444 w 1052"/>
                <a:gd name="T3" fmla="*/ 277 h 1541"/>
                <a:gd name="T4" fmla="*/ 476 w 1052"/>
                <a:gd name="T5" fmla="*/ 314 h 1541"/>
                <a:gd name="T6" fmla="*/ 488 w 1052"/>
                <a:gd name="T7" fmla="*/ 334 h 1541"/>
                <a:gd name="T8" fmla="*/ 486 w 1052"/>
                <a:gd name="T9" fmla="*/ 380 h 1541"/>
                <a:gd name="T10" fmla="*/ 464 w 1052"/>
                <a:gd name="T11" fmla="*/ 428 h 1541"/>
                <a:gd name="T12" fmla="*/ 223 w 1052"/>
                <a:gd name="T13" fmla="*/ 656 h 1541"/>
                <a:gd name="T14" fmla="*/ 207 w 1052"/>
                <a:gd name="T15" fmla="*/ 664 h 1541"/>
                <a:gd name="T16" fmla="*/ 32 w 1052"/>
                <a:gd name="T17" fmla="*/ 708 h 1541"/>
                <a:gd name="T18" fmla="*/ 2 w 1052"/>
                <a:gd name="T19" fmla="*/ 740 h 1541"/>
                <a:gd name="T20" fmla="*/ 4 w 1052"/>
                <a:gd name="T21" fmla="*/ 823 h 1541"/>
                <a:gd name="T22" fmla="*/ 14 w 1052"/>
                <a:gd name="T23" fmla="*/ 909 h 1541"/>
                <a:gd name="T24" fmla="*/ 46 w 1052"/>
                <a:gd name="T25" fmla="*/ 949 h 1541"/>
                <a:gd name="T26" fmla="*/ 116 w 1052"/>
                <a:gd name="T27" fmla="*/ 1034 h 1541"/>
                <a:gd name="T28" fmla="*/ 144 w 1052"/>
                <a:gd name="T29" fmla="*/ 1092 h 1541"/>
                <a:gd name="T30" fmla="*/ 207 w 1052"/>
                <a:gd name="T31" fmla="*/ 1153 h 1541"/>
                <a:gd name="T32" fmla="*/ 285 w 1052"/>
                <a:gd name="T33" fmla="*/ 1169 h 1541"/>
                <a:gd name="T34" fmla="*/ 307 w 1052"/>
                <a:gd name="T35" fmla="*/ 1177 h 1541"/>
                <a:gd name="T36" fmla="*/ 346 w 1052"/>
                <a:gd name="T37" fmla="*/ 1211 h 1541"/>
                <a:gd name="T38" fmla="*/ 394 w 1052"/>
                <a:gd name="T39" fmla="*/ 1217 h 1541"/>
                <a:gd name="T40" fmla="*/ 442 w 1052"/>
                <a:gd name="T41" fmla="*/ 1312 h 1541"/>
                <a:gd name="T42" fmla="*/ 436 w 1052"/>
                <a:gd name="T43" fmla="*/ 1354 h 1541"/>
                <a:gd name="T44" fmla="*/ 414 w 1052"/>
                <a:gd name="T45" fmla="*/ 1394 h 1541"/>
                <a:gd name="T46" fmla="*/ 430 w 1052"/>
                <a:gd name="T47" fmla="*/ 1434 h 1541"/>
                <a:gd name="T48" fmla="*/ 499 w 1052"/>
                <a:gd name="T49" fmla="*/ 1483 h 1541"/>
                <a:gd name="T50" fmla="*/ 605 w 1052"/>
                <a:gd name="T51" fmla="*/ 1521 h 1541"/>
                <a:gd name="T52" fmla="*/ 641 w 1052"/>
                <a:gd name="T53" fmla="*/ 1523 h 1541"/>
                <a:gd name="T54" fmla="*/ 674 w 1052"/>
                <a:gd name="T55" fmla="*/ 1531 h 1541"/>
                <a:gd name="T56" fmla="*/ 726 w 1052"/>
                <a:gd name="T57" fmla="*/ 1541 h 1541"/>
                <a:gd name="T58" fmla="*/ 752 w 1052"/>
                <a:gd name="T59" fmla="*/ 1535 h 1541"/>
                <a:gd name="T60" fmla="*/ 794 w 1052"/>
                <a:gd name="T61" fmla="*/ 1481 h 1541"/>
                <a:gd name="T62" fmla="*/ 816 w 1052"/>
                <a:gd name="T63" fmla="*/ 1432 h 1541"/>
                <a:gd name="T64" fmla="*/ 889 w 1052"/>
                <a:gd name="T65" fmla="*/ 1340 h 1541"/>
                <a:gd name="T66" fmla="*/ 969 w 1052"/>
                <a:gd name="T67" fmla="*/ 1296 h 1541"/>
                <a:gd name="T68" fmla="*/ 1040 w 1052"/>
                <a:gd name="T69" fmla="*/ 1235 h 1541"/>
                <a:gd name="T70" fmla="*/ 1052 w 1052"/>
                <a:gd name="T71" fmla="*/ 1145 h 1541"/>
                <a:gd name="T72" fmla="*/ 1036 w 1052"/>
                <a:gd name="T73" fmla="*/ 1032 h 1541"/>
                <a:gd name="T74" fmla="*/ 967 w 1052"/>
                <a:gd name="T75" fmla="*/ 811 h 1541"/>
                <a:gd name="T76" fmla="*/ 867 w 1052"/>
                <a:gd name="T77" fmla="*/ 563 h 1541"/>
                <a:gd name="T78" fmla="*/ 833 w 1052"/>
                <a:gd name="T79" fmla="*/ 410 h 1541"/>
                <a:gd name="T80" fmla="*/ 820 w 1052"/>
                <a:gd name="T81" fmla="*/ 330 h 1541"/>
                <a:gd name="T82" fmla="*/ 786 w 1052"/>
                <a:gd name="T83" fmla="*/ 193 h 1541"/>
                <a:gd name="T84" fmla="*/ 772 w 1052"/>
                <a:gd name="T85" fmla="*/ 155 h 1541"/>
                <a:gd name="T86" fmla="*/ 724 w 1052"/>
                <a:gd name="T87" fmla="*/ 102 h 1541"/>
                <a:gd name="T88" fmla="*/ 561 w 1052"/>
                <a:gd name="T89" fmla="*/ 8 h 1541"/>
                <a:gd name="T90" fmla="*/ 521 w 1052"/>
                <a:gd name="T91" fmla="*/ 0 h 1541"/>
                <a:gd name="T92" fmla="*/ 493 w 1052"/>
                <a:gd name="T93" fmla="*/ 6 h 1541"/>
                <a:gd name="T94" fmla="*/ 376 w 1052"/>
                <a:gd name="T95" fmla="*/ 128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52" h="1541">
                  <a:moveTo>
                    <a:pt x="376" y="128"/>
                  </a:moveTo>
                  <a:lnTo>
                    <a:pt x="376" y="128"/>
                  </a:lnTo>
                  <a:lnTo>
                    <a:pt x="406" y="179"/>
                  </a:lnTo>
                  <a:lnTo>
                    <a:pt x="420" y="203"/>
                  </a:lnTo>
                  <a:lnTo>
                    <a:pt x="430" y="231"/>
                  </a:lnTo>
                  <a:lnTo>
                    <a:pt x="430" y="231"/>
                  </a:lnTo>
                  <a:lnTo>
                    <a:pt x="436" y="255"/>
                  </a:lnTo>
                  <a:lnTo>
                    <a:pt x="444" y="277"/>
                  </a:lnTo>
                  <a:lnTo>
                    <a:pt x="450" y="287"/>
                  </a:lnTo>
                  <a:lnTo>
                    <a:pt x="458" y="296"/>
                  </a:lnTo>
                  <a:lnTo>
                    <a:pt x="466" y="306"/>
                  </a:lnTo>
                  <a:lnTo>
                    <a:pt x="476" y="314"/>
                  </a:lnTo>
                  <a:lnTo>
                    <a:pt x="476" y="314"/>
                  </a:lnTo>
                  <a:lnTo>
                    <a:pt x="480" y="318"/>
                  </a:lnTo>
                  <a:lnTo>
                    <a:pt x="484" y="322"/>
                  </a:lnTo>
                  <a:lnTo>
                    <a:pt x="488" y="334"/>
                  </a:lnTo>
                  <a:lnTo>
                    <a:pt x="490" y="348"/>
                  </a:lnTo>
                  <a:lnTo>
                    <a:pt x="490" y="362"/>
                  </a:lnTo>
                  <a:lnTo>
                    <a:pt x="490" y="362"/>
                  </a:lnTo>
                  <a:lnTo>
                    <a:pt x="486" y="380"/>
                  </a:lnTo>
                  <a:lnTo>
                    <a:pt x="482" y="398"/>
                  </a:lnTo>
                  <a:lnTo>
                    <a:pt x="474" y="414"/>
                  </a:lnTo>
                  <a:lnTo>
                    <a:pt x="470" y="420"/>
                  </a:lnTo>
                  <a:lnTo>
                    <a:pt x="464" y="428"/>
                  </a:lnTo>
                  <a:lnTo>
                    <a:pt x="464" y="428"/>
                  </a:lnTo>
                  <a:lnTo>
                    <a:pt x="404" y="485"/>
                  </a:lnTo>
                  <a:lnTo>
                    <a:pt x="344" y="543"/>
                  </a:lnTo>
                  <a:lnTo>
                    <a:pt x="223" y="656"/>
                  </a:lnTo>
                  <a:lnTo>
                    <a:pt x="223" y="656"/>
                  </a:lnTo>
                  <a:lnTo>
                    <a:pt x="215" y="660"/>
                  </a:lnTo>
                  <a:lnTo>
                    <a:pt x="207" y="664"/>
                  </a:lnTo>
                  <a:lnTo>
                    <a:pt x="207" y="664"/>
                  </a:lnTo>
                  <a:lnTo>
                    <a:pt x="120" y="684"/>
                  </a:lnTo>
                  <a:lnTo>
                    <a:pt x="76" y="696"/>
                  </a:lnTo>
                  <a:lnTo>
                    <a:pt x="32" y="708"/>
                  </a:lnTo>
                  <a:lnTo>
                    <a:pt x="32" y="708"/>
                  </a:lnTo>
                  <a:lnTo>
                    <a:pt x="22" y="714"/>
                  </a:lnTo>
                  <a:lnTo>
                    <a:pt x="12" y="724"/>
                  </a:lnTo>
                  <a:lnTo>
                    <a:pt x="4" y="734"/>
                  </a:lnTo>
                  <a:lnTo>
                    <a:pt x="2" y="740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2" y="784"/>
                  </a:lnTo>
                  <a:lnTo>
                    <a:pt x="4" y="823"/>
                  </a:lnTo>
                  <a:lnTo>
                    <a:pt x="8" y="863"/>
                  </a:lnTo>
                  <a:lnTo>
                    <a:pt x="12" y="901"/>
                  </a:lnTo>
                  <a:lnTo>
                    <a:pt x="12" y="901"/>
                  </a:lnTo>
                  <a:lnTo>
                    <a:pt x="14" y="909"/>
                  </a:lnTo>
                  <a:lnTo>
                    <a:pt x="16" y="915"/>
                  </a:lnTo>
                  <a:lnTo>
                    <a:pt x="26" y="927"/>
                  </a:lnTo>
                  <a:lnTo>
                    <a:pt x="46" y="949"/>
                  </a:lnTo>
                  <a:lnTo>
                    <a:pt x="46" y="949"/>
                  </a:lnTo>
                  <a:lnTo>
                    <a:pt x="68" y="972"/>
                  </a:lnTo>
                  <a:lnTo>
                    <a:pt x="90" y="996"/>
                  </a:lnTo>
                  <a:lnTo>
                    <a:pt x="108" y="1022"/>
                  </a:lnTo>
                  <a:lnTo>
                    <a:pt x="116" y="1034"/>
                  </a:lnTo>
                  <a:lnTo>
                    <a:pt x="122" y="1048"/>
                  </a:lnTo>
                  <a:lnTo>
                    <a:pt x="122" y="1048"/>
                  </a:lnTo>
                  <a:lnTo>
                    <a:pt x="132" y="1070"/>
                  </a:lnTo>
                  <a:lnTo>
                    <a:pt x="144" y="1092"/>
                  </a:lnTo>
                  <a:lnTo>
                    <a:pt x="156" y="1110"/>
                  </a:lnTo>
                  <a:lnTo>
                    <a:pt x="171" y="1127"/>
                  </a:lnTo>
                  <a:lnTo>
                    <a:pt x="189" y="1141"/>
                  </a:lnTo>
                  <a:lnTo>
                    <a:pt x="207" y="1153"/>
                  </a:lnTo>
                  <a:lnTo>
                    <a:pt x="229" y="1161"/>
                  </a:lnTo>
                  <a:lnTo>
                    <a:pt x="253" y="1167"/>
                  </a:lnTo>
                  <a:lnTo>
                    <a:pt x="253" y="1167"/>
                  </a:lnTo>
                  <a:lnTo>
                    <a:pt x="285" y="1169"/>
                  </a:lnTo>
                  <a:lnTo>
                    <a:pt x="299" y="1171"/>
                  </a:lnTo>
                  <a:lnTo>
                    <a:pt x="305" y="1173"/>
                  </a:lnTo>
                  <a:lnTo>
                    <a:pt x="307" y="1177"/>
                  </a:lnTo>
                  <a:lnTo>
                    <a:pt x="307" y="1177"/>
                  </a:lnTo>
                  <a:lnTo>
                    <a:pt x="315" y="1191"/>
                  </a:lnTo>
                  <a:lnTo>
                    <a:pt x="324" y="1201"/>
                  </a:lnTo>
                  <a:lnTo>
                    <a:pt x="334" y="1209"/>
                  </a:lnTo>
                  <a:lnTo>
                    <a:pt x="346" y="1211"/>
                  </a:lnTo>
                  <a:lnTo>
                    <a:pt x="358" y="1213"/>
                  </a:lnTo>
                  <a:lnTo>
                    <a:pt x="370" y="1215"/>
                  </a:lnTo>
                  <a:lnTo>
                    <a:pt x="394" y="1217"/>
                  </a:lnTo>
                  <a:lnTo>
                    <a:pt x="394" y="1217"/>
                  </a:lnTo>
                  <a:lnTo>
                    <a:pt x="420" y="1265"/>
                  </a:lnTo>
                  <a:lnTo>
                    <a:pt x="432" y="1289"/>
                  </a:lnTo>
                  <a:lnTo>
                    <a:pt x="442" y="1312"/>
                  </a:lnTo>
                  <a:lnTo>
                    <a:pt x="442" y="1312"/>
                  </a:lnTo>
                  <a:lnTo>
                    <a:pt x="444" y="1322"/>
                  </a:lnTo>
                  <a:lnTo>
                    <a:pt x="444" y="1334"/>
                  </a:lnTo>
                  <a:lnTo>
                    <a:pt x="440" y="1344"/>
                  </a:lnTo>
                  <a:lnTo>
                    <a:pt x="436" y="1354"/>
                  </a:lnTo>
                  <a:lnTo>
                    <a:pt x="436" y="1354"/>
                  </a:lnTo>
                  <a:lnTo>
                    <a:pt x="422" y="1374"/>
                  </a:lnTo>
                  <a:lnTo>
                    <a:pt x="418" y="1384"/>
                  </a:lnTo>
                  <a:lnTo>
                    <a:pt x="414" y="1394"/>
                  </a:lnTo>
                  <a:lnTo>
                    <a:pt x="414" y="1404"/>
                  </a:lnTo>
                  <a:lnTo>
                    <a:pt x="416" y="1414"/>
                  </a:lnTo>
                  <a:lnTo>
                    <a:pt x="420" y="1424"/>
                  </a:lnTo>
                  <a:lnTo>
                    <a:pt x="430" y="1434"/>
                  </a:lnTo>
                  <a:lnTo>
                    <a:pt x="430" y="1434"/>
                  </a:lnTo>
                  <a:lnTo>
                    <a:pt x="454" y="1452"/>
                  </a:lnTo>
                  <a:lnTo>
                    <a:pt x="476" y="1467"/>
                  </a:lnTo>
                  <a:lnTo>
                    <a:pt x="499" y="1483"/>
                  </a:lnTo>
                  <a:lnTo>
                    <a:pt x="523" y="1497"/>
                  </a:lnTo>
                  <a:lnTo>
                    <a:pt x="549" y="1507"/>
                  </a:lnTo>
                  <a:lnTo>
                    <a:pt x="577" y="1515"/>
                  </a:lnTo>
                  <a:lnTo>
                    <a:pt x="605" y="1521"/>
                  </a:lnTo>
                  <a:lnTo>
                    <a:pt x="635" y="1523"/>
                  </a:lnTo>
                  <a:lnTo>
                    <a:pt x="635" y="1523"/>
                  </a:lnTo>
                  <a:lnTo>
                    <a:pt x="641" y="1523"/>
                  </a:lnTo>
                  <a:lnTo>
                    <a:pt x="641" y="1523"/>
                  </a:lnTo>
                  <a:lnTo>
                    <a:pt x="643" y="1523"/>
                  </a:lnTo>
                  <a:lnTo>
                    <a:pt x="643" y="1523"/>
                  </a:lnTo>
                  <a:lnTo>
                    <a:pt x="658" y="1525"/>
                  </a:lnTo>
                  <a:lnTo>
                    <a:pt x="674" y="1531"/>
                  </a:lnTo>
                  <a:lnTo>
                    <a:pt x="692" y="1537"/>
                  </a:lnTo>
                  <a:lnTo>
                    <a:pt x="708" y="1541"/>
                  </a:lnTo>
                  <a:lnTo>
                    <a:pt x="708" y="1541"/>
                  </a:lnTo>
                  <a:lnTo>
                    <a:pt x="726" y="1541"/>
                  </a:lnTo>
                  <a:lnTo>
                    <a:pt x="726" y="1541"/>
                  </a:lnTo>
                  <a:lnTo>
                    <a:pt x="740" y="1541"/>
                  </a:lnTo>
                  <a:lnTo>
                    <a:pt x="746" y="1539"/>
                  </a:lnTo>
                  <a:lnTo>
                    <a:pt x="752" y="1535"/>
                  </a:lnTo>
                  <a:lnTo>
                    <a:pt x="752" y="1535"/>
                  </a:lnTo>
                  <a:lnTo>
                    <a:pt x="768" y="1519"/>
                  </a:lnTo>
                  <a:lnTo>
                    <a:pt x="782" y="1501"/>
                  </a:lnTo>
                  <a:lnTo>
                    <a:pt x="794" y="1481"/>
                  </a:lnTo>
                  <a:lnTo>
                    <a:pt x="800" y="1473"/>
                  </a:lnTo>
                  <a:lnTo>
                    <a:pt x="804" y="1463"/>
                  </a:lnTo>
                  <a:lnTo>
                    <a:pt x="804" y="1463"/>
                  </a:lnTo>
                  <a:lnTo>
                    <a:pt x="816" y="1432"/>
                  </a:lnTo>
                  <a:lnTo>
                    <a:pt x="829" y="1404"/>
                  </a:lnTo>
                  <a:lnTo>
                    <a:pt x="847" y="1380"/>
                  </a:lnTo>
                  <a:lnTo>
                    <a:pt x="867" y="1358"/>
                  </a:lnTo>
                  <a:lnTo>
                    <a:pt x="889" y="1340"/>
                  </a:lnTo>
                  <a:lnTo>
                    <a:pt x="915" y="1324"/>
                  </a:lnTo>
                  <a:lnTo>
                    <a:pt x="941" y="1308"/>
                  </a:lnTo>
                  <a:lnTo>
                    <a:pt x="969" y="1296"/>
                  </a:lnTo>
                  <a:lnTo>
                    <a:pt x="969" y="1296"/>
                  </a:lnTo>
                  <a:lnTo>
                    <a:pt x="994" y="1285"/>
                  </a:lnTo>
                  <a:lnTo>
                    <a:pt x="1014" y="1269"/>
                  </a:lnTo>
                  <a:lnTo>
                    <a:pt x="1028" y="1253"/>
                  </a:lnTo>
                  <a:lnTo>
                    <a:pt x="1040" y="1235"/>
                  </a:lnTo>
                  <a:lnTo>
                    <a:pt x="1048" y="1215"/>
                  </a:lnTo>
                  <a:lnTo>
                    <a:pt x="1052" y="1193"/>
                  </a:lnTo>
                  <a:lnTo>
                    <a:pt x="1052" y="1171"/>
                  </a:lnTo>
                  <a:lnTo>
                    <a:pt x="1052" y="1145"/>
                  </a:lnTo>
                  <a:lnTo>
                    <a:pt x="1052" y="1145"/>
                  </a:lnTo>
                  <a:lnTo>
                    <a:pt x="1050" y="1118"/>
                  </a:lnTo>
                  <a:lnTo>
                    <a:pt x="1046" y="1088"/>
                  </a:lnTo>
                  <a:lnTo>
                    <a:pt x="1036" y="1032"/>
                  </a:lnTo>
                  <a:lnTo>
                    <a:pt x="1022" y="976"/>
                  </a:lnTo>
                  <a:lnTo>
                    <a:pt x="1006" y="921"/>
                  </a:lnTo>
                  <a:lnTo>
                    <a:pt x="987" y="865"/>
                  </a:lnTo>
                  <a:lnTo>
                    <a:pt x="967" y="811"/>
                  </a:lnTo>
                  <a:lnTo>
                    <a:pt x="925" y="704"/>
                  </a:lnTo>
                  <a:lnTo>
                    <a:pt x="925" y="704"/>
                  </a:lnTo>
                  <a:lnTo>
                    <a:pt x="895" y="632"/>
                  </a:lnTo>
                  <a:lnTo>
                    <a:pt x="867" y="563"/>
                  </a:lnTo>
                  <a:lnTo>
                    <a:pt x="853" y="525"/>
                  </a:lnTo>
                  <a:lnTo>
                    <a:pt x="843" y="489"/>
                  </a:lnTo>
                  <a:lnTo>
                    <a:pt x="837" y="450"/>
                  </a:lnTo>
                  <a:lnTo>
                    <a:pt x="833" y="410"/>
                  </a:lnTo>
                  <a:lnTo>
                    <a:pt x="833" y="410"/>
                  </a:lnTo>
                  <a:lnTo>
                    <a:pt x="831" y="384"/>
                  </a:lnTo>
                  <a:lnTo>
                    <a:pt x="827" y="356"/>
                  </a:lnTo>
                  <a:lnTo>
                    <a:pt x="820" y="330"/>
                  </a:lnTo>
                  <a:lnTo>
                    <a:pt x="814" y="302"/>
                  </a:lnTo>
                  <a:lnTo>
                    <a:pt x="798" y="249"/>
                  </a:lnTo>
                  <a:lnTo>
                    <a:pt x="790" y="221"/>
                  </a:lnTo>
                  <a:lnTo>
                    <a:pt x="786" y="193"/>
                  </a:lnTo>
                  <a:lnTo>
                    <a:pt x="786" y="193"/>
                  </a:lnTo>
                  <a:lnTo>
                    <a:pt x="784" y="181"/>
                  </a:lnTo>
                  <a:lnTo>
                    <a:pt x="778" y="169"/>
                  </a:lnTo>
                  <a:lnTo>
                    <a:pt x="772" y="155"/>
                  </a:lnTo>
                  <a:lnTo>
                    <a:pt x="764" y="143"/>
                  </a:lnTo>
                  <a:lnTo>
                    <a:pt x="746" y="122"/>
                  </a:lnTo>
                  <a:lnTo>
                    <a:pt x="724" y="102"/>
                  </a:lnTo>
                  <a:lnTo>
                    <a:pt x="724" y="102"/>
                  </a:lnTo>
                  <a:lnTo>
                    <a:pt x="686" y="76"/>
                  </a:lnTo>
                  <a:lnTo>
                    <a:pt x="645" y="52"/>
                  </a:lnTo>
                  <a:lnTo>
                    <a:pt x="603" y="28"/>
                  </a:lnTo>
                  <a:lnTo>
                    <a:pt x="561" y="8"/>
                  </a:lnTo>
                  <a:lnTo>
                    <a:pt x="561" y="8"/>
                  </a:lnTo>
                  <a:lnTo>
                    <a:pt x="543" y="2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05" y="2"/>
                  </a:lnTo>
                  <a:lnTo>
                    <a:pt x="497" y="4"/>
                  </a:lnTo>
                  <a:lnTo>
                    <a:pt x="493" y="6"/>
                  </a:lnTo>
                  <a:lnTo>
                    <a:pt x="493" y="6"/>
                  </a:lnTo>
                  <a:lnTo>
                    <a:pt x="462" y="36"/>
                  </a:lnTo>
                  <a:lnTo>
                    <a:pt x="430" y="68"/>
                  </a:lnTo>
                  <a:lnTo>
                    <a:pt x="376" y="128"/>
                  </a:lnTo>
                  <a:lnTo>
                    <a:pt x="376" y="1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74" name="Freeform 11"/>
            <p:cNvSpPr>
              <a:spLocks/>
            </p:cNvSpPr>
            <p:nvPr/>
          </p:nvSpPr>
          <p:spPr bwMode="auto">
            <a:xfrm>
              <a:off x="373064" y="3529617"/>
              <a:ext cx="2195512" cy="2047875"/>
            </a:xfrm>
            <a:custGeom>
              <a:avLst/>
              <a:gdLst>
                <a:gd name="T0" fmla="*/ 1359 w 1383"/>
                <a:gd name="T1" fmla="*/ 341 h 1290"/>
                <a:gd name="T2" fmla="*/ 1296 w 1383"/>
                <a:gd name="T3" fmla="*/ 316 h 1290"/>
                <a:gd name="T4" fmla="*/ 1270 w 1383"/>
                <a:gd name="T5" fmla="*/ 256 h 1290"/>
                <a:gd name="T6" fmla="*/ 1238 w 1383"/>
                <a:gd name="T7" fmla="*/ 202 h 1290"/>
                <a:gd name="T8" fmla="*/ 1173 w 1383"/>
                <a:gd name="T9" fmla="*/ 228 h 1290"/>
                <a:gd name="T10" fmla="*/ 1033 w 1383"/>
                <a:gd name="T11" fmla="*/ 230 h 1290"/>
                <a:gd name="T12" fmla="*/ 890 w 1383"/>
                <a:gd name="T13" fmla="*/ 139 h 1290"/>
                <a:gd name="T14" fmla="*/ 833 w 1383"/>
                <a:gd name="T15" fmla="*/ 53 h 1290"/>
                <a:gd name="T16" fmla="*/ 751 w 1383"/>
                <a:gd name="T17" fmla="*/ 79 h 1290"/>
                <a:gd name="T18" fmla="*/ 715 w 1383"/>
                <a:gd name="T19" fmla="*/ 103 h 1290"/>
                <a:gd name="T20" fmla="*/ 709 w 1383"/>
                <a:gd name="T21" fmla="*/ 105 h 1290"/>
                <a:gd name="T22" fmla="*/ 678 w 1383"/>
                <a:gd name="T23" fmla="*/ 85 h 1290"/>
                <a:gd name="T24" fmla="*/ 656 w 1383"/>
                <a:gd name="T25" fmla="*/ 47 h 1290"/>
                <a:gd name="T26" fmla="*/ 580 w 1383"/>
                <a:gd name="T27" fmla="*/ 41 h 1290"/>
                <a:gd name="T28" fmla="*/ 516 w 1383"/>
                <a:gd name="T29" fmla="*/ 117 h 1290"/>
                <a:gd name="T30" fmla="*/ 463 w 1383"/>
                <a:gd name="T31" fmla="*/ 204 h 1290"/>
                <a:gd name="T32" fmla="*/ 405 w 1383"/>
                <a:gd name="T33" fmla="*/ 262 h 1290"/>
                <a:gd name="T34" fmla="*/ 330 w 1383"/>
                <a:gd name="T35" fmla="*/ 250 h 1290"/>
                <a:gd name="T36" fmla="*/ 302 w 1383"/>
                <a:gd name="T37" fmla="*/ 234 h 1290"/>
                <a:gd name="T38" fmla="*/ 254 w 1383"/>
                <a:gd name="T39" fmla="*/ 302 h 1290"/>
                <a:gd name="T40" fmla="*/ 182 w 1383"/>
                <a:gd name="T41" fmla="*/ 306 h 1290"/>
                <a:gd name="T42" fmla="*/ 119 w 1383"/>
                <a:gd name="T43" fmla="*/ 306 h 1290"/>
                <a:gd name="T44" fmla="*/ 121 w 1383"/>
                <a:gd name="T45" fmla="*/ 355 h 1290"/>
                <a:gd name="T46" fmla="*/ 103 w 1383"/>
                <a:gd name="T47" fmla="*/ 447 h 1290"/>
                <a:gd name="T48" fmla="*/ 23 w 1383"/>
                <a:gd name="T49" fmla="*/ 681 h 1290"/>
                <a:gd name="T50" fmla="*/ 53 w 1383"/>
                <a:gd name="T51" fmla="*/ 660 h 1290"/>
                <a:gd name="T52" fmla="*/ 69 w 1383"/>
                <a:gd name="T53" fmla="*/ 602 h 1290"/>
                <a:gd name="T54" fmla="*/ 107 w 1383"/>
                <a:gd name="T55" fmla="*/ 582 h 1290"/>
                <a:gd name="T56" fmla="*/ 188 w 1383"/>
                <a:gd name="T57" fmla="*/ 604 h 1290"/>
                <a:gd name="T58" fmla="*/ 204 w 1383"/>
                <a:gd name="T59" fmla="*/ 606 h 1290"/>
                <a:gd name="T60" fmla="*/ 236 w 1383"/>
                <a:gd name="T61" fmla="*/ 660 h 1290"/>
                <a:gd name="T62" fmla="*/ 298 w 1383"/>
                <a:gd name="T63" fmla="*/ 739 h 1290"/>
                <a:gd name="T64" fmla="*/ 427 w 1383"/>
                <a:gd name="T65" fmla="*/ 787 h 1290"/>
                <a:gd name="T66" fmla="*/ 487 w 1383"/>
                <a:gd name="T67" fmla="*/ 829 h 1290"/>
                <a:gd name="T68" fmla="*/ 570 w 1383"/>
                <a:gd name="T69" fmla="*/ 864 h 1290"/>
                <a:gd name="T70" fmla="*/ 630 w 1383"/>
                <a:gd name="T71" fmla="*/ 856 h 1290"/>
                <a:gd name="T72" fmla="*/ 676 w 1383"/>
                <a:gd name="T73" fmla="*/ 852 h 1290"/>
                <a:gd name="T74" fmla="*/ 721 w 1383"/>
                <a:gd name="T75" fmla="*/ 890 h 1290"/>
                <a:gd name="T76" fmla="*/ 727 w 1383"/>
                <a:gd name="T77" fmla="*/ 962 h 1290"/>
                <a:gd name="T78" fmla="*/ 672 w 1383"/>
                <a:gd name="T79" fmla="*/ 1013 h 1290"/>
                <a:gd name="T80" fmla="*/ 691 w 1383"/>
                <a:gd name="T81" fmla="*/ 1081 h 1290"/>
                <a:gd name="T82" fmla="*/ 785 w 1383"/>
                <a:gd name="T83" fmla="*/ 1196 h 1290"/>
                <a:gd name="T84" fmla="*/ 819 w 1383"/>
                <a:gd name="T85" fmla="*/ 1270 h 1290"/>
                <a:gd name="T86" fmla="*/ 980 w 1383"/>
                <a:gd name="T87" fmla="*/ 1149 h 1290"/>
                <a:gd name="T88" fmla="*/ 936 w 1383"/>
                <a:gd name="T89" fmla="*/ 1069 h 1290"/>
                <a:gd name="T90" fmla="*/ 970 w 1383"/>
                <a:gd name="T91" fmla="*/ 1002 h 1290"/>
                <a:gd name="T92" fmla="*/ 1109 w 1383"/>
                <a:gd name="T93" fmla="*/ 840 h 1290"/>
                <a:gd name="T94" fmla="*/ 1151 w 1383"/>
                <a:gd name="T95" fmla="*/ 735 h 1290"/>
                <a:gd name="T96" fmla="*/ 1224 w 1383"/>
                <a:gd name="T97" fmla="*/ 644 h 1290"/>
                <a:gd name="T98" fmla="*/ 1286 w 1383"/>
                <a:gd name="T99" fmla="*/ 554 h 1290"/>
                <a:gd name="T100" fmla="*/ 1284 w 1383"/>
                <a:gd name="T101" fmla="*/ 516 h 1290"/>
                <a:gd name="T102" fmla="*/ 1322 w 1383"/>
                <a:gd name="T103" fmla="*/ 483 h 1290"/>
                <a:gd name="T104" fmla="*/ 1381 w 1383"/>
                <a:gd name="T105" fmla="*/ 467 h 1290"/>
                <a:gd name="T106" fmla="*/ 1375 w 1383"/>
                <a:gd name="T107" fmla="*/ 385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3" h="1290">
                  <a:moveTo>
                    <a:pt x="1375" y="385"/>
                  </a:moveTo>
                  <a:lnTo>
                    <a:pt x="1375" y="385"/>
                  </a:lnTo>
                  <a:lnTo>
                    <a:pt x="1373" y="371"/>
                  </a:lnTo>
                  <a:lnTo>
                    <a:pt x="1369" y="359"/>
                  </a:lnTo>
                  <a:lnTo>
                    <a:pt x="1365" y="349"/>
                  </a:lnTo>
                  <a:lnTo>
                    <a:pt x="1359" y="341"/>
                  </a:lnTo>
                  <a:lnTo>
                    <a:pt x="1351" y="336"/>
                  </a:lnTo>
                  <a:lnTo>
                    <a:pt x="1342" y="330"/>
                  </a:lnTo>
                  <a:lnTo>
                    <a:pt x="1330" y="326"/>
                  </a:lnTo>
                  <a:lnTo>
                    <a:pt x="1318" y="322"/>
                  </a:lnTo>
                  <a:lnTo>
                    <a:pt x="1318" y="322"/>
                  </a:lnTo>
                  <a:lnTo>
                    <a:pt x="1296" y="316"/>
                  </a:lnTo>
                  <a:lnTo>
                    <a:pt x="1282" y="310"/>
                  </a:lnTo>
                  <a:lnTo>
                    <a:pt x="1270" y="304"/>
                  </a:lnTo>
                  <a:lnTo>
                    <a:pt x="1264" y="296"/>
                  </a:lnTo>
                  <a:lnTo>
                    <a:pt x="1262" y="284"/>
                  </a:lnTo>
                  <a:lnTo>
                    <a:pt x="1264" y="272"/>
                  </a:lnTo>
                  <a:lnTo>
                    <a:pt x="1270" y="256"/>
                  </a:lnTo>
                  <a:lnTo>
                    <a:pt x="1280" y="236"/>
                  </a:lnTo>
                  <a:lnTo>
                    <a:pt x="1280" y="236"/>
                  </a:lnTo>
                  <a:lnTo>
                    <a:pt x="1266" y="220"/>
                  </a:lnTo>
                  <a:lnTo>
                    <a:pt x="1256" y="210"/>
                  </a:lnTo>
                  <a:lnTo>
                    <a:pt x="1248" y="204"/>
                  </a:lnTo>
                  <a:lnTo>
                    <a:pt x="1238" y="202"/>
                  </a:lnTo>
                  <a:lnTo>
                    <a:pt x="1238" y="202"/>
                  </a:lnTo>
                  <a:lnTo>
                    <a:pt x="1230" y="202"/>
                  </a:lnTo>
                  <a:lnTo>
                    <a:pt x="1222" y="206"/>
                  </a:lnTo>
                  <a:lnTo>
                    <a:pt x="1194" y="218"/>
                  </a:lnTo>
                  <a:lnTo>
                    <a:pt x="1194" y="218"/>
                  </a:lnTo>
                  <a:lnTo>
                    <a:pt x="1173" y="228"/>
                  </a:lnTo>
                  <a:lnTo>
                    <a:pt x="1151" y="234"/>
                  </a:lnTo>
                  <a:lnTo>
                    <a:pt x="1127" y="238"/>
                  </a:lnTo>
                  <a:lnTo>
                    <a:pt x="1103" y="238"/>
                  </a:lnTo>
                  <a:lnTo>
                    <a:pt x="1103" y="238"/>
                  </a:lnTo>
                  <a:lnTo>
                    <a:pt x="1067" y="236"/>
                  </a:lnTo>
                  <a:lnTo>
                    <a:pt x="1033" y="230"/>
                  </a:lnTo>
                  <a:lnTo>
                    <a:pt x="1000" y="218"/>
                  </a:lnTo>
                  <a:lnTo>
                    <a:pt x="970" y="204"/>
                  </a:lnTo>
                  <a:lnTo>
                    <a:pt x="940" y="184"/>
                  </a:lnTo>
                  <a:lnTo>
                    <a:pt x="912" y="163"/>
                  </a:lnTo>
                  <a:lnTo>
                    <a:pt x="902" y="151"/>
                  </a:lnTo>
                  <a:lnTo>
                    <a:pt x="890" y="139"/>
                  </a:lnTo>
                  <a:lnTo>
                    <a:pt x="880" y="125"/>
                  </a:lnTo>
                  <a:lnTo>
                    <a:pt x="872" y="111"/>
                  </a:lnTo>
                  <a:lnTo>
                    <a:pt x="872" y="111"/>
                  </a:lnTo>
                  <a:lnTo>
                    <a:pt x="862" y="95"/>
                  </a:lnTo>
                  <a:lnTo>
                    <a:pt x="854" y="81"/>
                  </a:lnTo>
                  <a:lnTo>
                    <a:pt x="833" y="53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75" y="23"/>
                  </a:lnTo>
                  <a:lnTo>
                    <a:pt x="765" y="47"/>
                  </a:lnTo>
                  <a:lnTo>
                    <a:pt x="765" y="47"/>
                  </a:lnTo>
                  <a:lnTo>
                    <a:pt x="751" y="79"/>
                  </a:lnTo>
                  <a:lnTo>
                    <a:pt x="751" y="79"/>
                  </a:lnTo>
                  <a:lnTo>
                    <a:pt x="745" y="89"/>
                  </a:lnTo>
                  <a:lnTo>
                    <a:pt x="737" y="95"/>
                  </a:lnTo>
                  <a:lnTo>
                    <a:pt x="727" y="101"/>
                  </a:lnTo>
                  <a:lnTo>
                    <a:pt x="715" y="103"/>
                  </a:lnTo>
                  <a:lnTo>
                    <a:pt x="715" y="103"/>
                  </a:lnTo>
                  <a:lnTo>
                    <a:pt x="713" y="103"/>
                  </a:lnTo>
                  <a:lnTo>
                    <a:pt x="713" y="103"/>
                  </a:lnTo>
                  <a:lnTo>
                    <a:pt x="711" y="103"/>
                  </a:lnTo>
                  <a:lnTo>
                    <a:pt x="711" y="103"/>
                  </a:lnTo>
                  <a:lnTo>
                    <a:pt x="709" y="105"/>
                  </a:lnTo>
                  <a:lnTo>
                    <a:pt x="709" y="105"/>
                  </a:lnTo>
                  <a:lnTo>
                    <a:pt x="693" y="101"/>
                  </a:lnTo>
                  <a:lnTo>
                    <a:pt x="693" y="101"/>
                  </a:lnTo>
                  <a:lnTo>
                    <a:pt x="693" y="99"/>
                  </a:lnTo>
                  <a:lnTo>
                    <a:pt x="693" y="99"/>
                  </a:lnTo>
                  <a:lnTo>
                    <a:pt x="685" y="93"/>
                  </a:lnTo>
                  <a:lnTo>
                    <a:pt x="678" y="85"/>
                  </a:lnTo>
                  <a:lnTo>
                    <a:pt x="678" y="85"/>
                  </a:lnTo>
                  <a:lnTo>
                    <a:pt x="668" y="69"/>
                  </a:lnTo>
                  <a:lnTo>
                    <a:pt x="668" y="69"/>
                  </a:lnTo>
                  <a:lnTo>
                    <a:pt x="662" y="57"/>
                  </a:lnTo>
                  <a:lnTo>
                    <a:pt x="656" y="47"/>
                  </a:lnTo>
                  <a:lnTo>
                    <a:pt x="656" y="47"/>
                  </a:lnTo>
                  <a:lnTo>
                    <a:pt x="646" y="17"/>
                  </a:lnTo>
                  <a:lnTo>
                    <a:pt x="646" y="17"/>
                  </a:lnTo>
                  <a:lnTo>
                    <a:pt x="620" y="27"/>
                  </a:lnTo>
                  <a:lnTo>
                    <a:pt x="620" y="27"/>
                  </a:lnTo>
                  <a:lnTo>
                    <a:pt x="598" y="33"/>
                  </a:lnTo>
                  <a:lnTo>
                    <a:pt x="580" y="41"/>
                  </a:lnTo>
                  <a:lnTo>
                    <a:pt x="564" y="51"/>
                  </a:lnTo>
                  <a:lnTo>
                    <a:pt x="552" y="59"/>
                  </a:lnTo>
                  <a:lnTo>
                    <a:pt x="540" y="71"/>
                  </a:lnTo>
                  <a:lnTo>
                    <a:pt x="530" y="83"/>
                  </a:lnTo>
                  <a:lnTo>
                    <a:pt x="522" y="99"/>
                  </a:lnTo>
                  <a:lnTo>
                    <a:pt x="516" y="117"/>
                  </a:lnTo>
                  <a:lnTo>
                    <a:pt x="516" y="117"/>
                  </a:lnTo>
                  <a:lnTo>
                    <a:pt x="511" y="133"/>
                  </a:lnTo>
                  <a:lnTo>
                    <a:pt x="505" y="149"/>
                  </a:lnTo>
                  <a:lnTo>
                    <a:pt x="495" y="165"/>
                  </a:lnTo>
                  <a:lnTo>
                    <a:pt x="485" y="178"/>
                  </a:lnTo>
                  <a:lnTo>
                    <a:pt x="463" y="204"/>
                  </a:lnTo>
                  <a:lnTo>
                    <a:pt x="441" y="228"/>
                  </a:lnTo>
                  <a:lnTo>
                    <a:pt x="441" y="228"/>
                  </a:lnTo>
                  <a:lnTo>
                    <a:pt x="419" y="252"/>
                  </a:lnTo>
                  <a:lnTo>
                    <a:pt x="419" y="252"/>
                  </a:lnTo>
                  <a:lnTo>
                    <a:pt x="413" y="256"/>
                  </a:lnTo>
                  <a:lnTo>
                    <a:pt x="405" y="262"/>
                  </a:lnTo>
                  <a:lnTo>
                    <a:pt x="395" y="266"/>
                  </a:lnTo>
                  <a:lnTo>
                    <a:pt x="383" y="266"/>
                  </a:lnTo>
                  <a:lnTo>
                    <a:pt x="383" y="266"/>
                  </a:lnTo>
                  <a:lnTo>
                    <a:pt x="367" y="266"/>
                  </a:lnTo>
                  <a:lnTo>
                    <a:pt x="347" y="260"/>
                  </a:lnTo>
                  <a:lnTo>
                    <a:pt x="330" y="250"/>
                  </a:lnTo>
                  <a:lnTo>
                    <a:pt x="320" y="244"/>
                  </a:lnTo>
                  <a:lnTo>
                    <a:pt x="312" y="238"/>
                  </a:lnTo>
                  <a:lnTo>
                    <a:pt x="312" y="238"/>
                  </a:lnTo>
                  <a:lnTo>
                    <a:pt x="306" y="230"/>
                  </a:lnTo>
                  <a:lnTo>
                    <a:pt x="306" y="230"/>
                  </a:lnTo>
                  <a:lnTo>
                    <a:pt x="302" y="234"/>
                  </a:lnTo>
                  <a:lnTo>
                    <a:pt x="302" y="234"/>
                  </a:lnTo>
                  <a:lnTo>
                    <a:pt x="292" y="260"/>
                  </a:lnTo>
                  <a:lnTo>
                    <a:pt x="286" y="272"/>
                  </a:lnTo>
                  <a:lnTo>
                    <a:pt x="276" y="284"/>
                  </a:lnTo>
                  <a:lnTo>
                    <a:pt x="266" y="294"/>
                  </a:lnTo>
                  <a:lnTo>
                    <a:pt x="254" y="302"/>
                  </a:lnTo>
                  <a:lnTo>
                    <a:pt x="238" y="306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02" y="308"/>
                  </a:lnTo>
                  <a:lnTo>
                    <a:pt x="182" y="306"/>
                  </a:lnTo>
                  <a:lnTo>
                    <a:pt x="182" y="306"/>
                  </a:lnTo>
                  <a:lnTo>
                    <a:pt x="173" y="304"/>
                  </a:lnTo>
                  <a:lnTo>
                    <a:pt x="173" y="304"/>
                  </a:lnTo>
                  <a:lnTo>
                    <a:pt x="149" y="300"/>
                  </a:lnTo>
                  <a:lnTo>
                    <a:pt x="125" y="294"/>
                  </a:lnTo>
                  <a:lnTo>
                    <a:pt x="125" y="294"/>
                  </a:lnTo>
                  <a:lnTo>
                    <a:pt x="119" y="306"/>
                  </a:lnTo>
                  <a:lnTo>
                    <a:pt x="113" y="320"/>
                  </a:lnTo>
                  <a:lnTo>
                    <a:pt x="111" y="332"/>
                  </a:lnTo>
                  <a:lnTo>
                    <a:pt x="111" y="336"/>
                  </a:lnTo>
                  <a:lnTo>
                    <a:pt x="111" y="340"/>
                  </a:lnTo>
                  <a:lnTo>
                    <a:pt x="111" y="340"/>
                  </a:lnTo>
                  <a:lnTo>
                    <a:pt x="121" y="355"/>
                  </a:lnTo>
                  <a:lnTo>
                    <a:pt x="125" y="369"/>
                  </a:lnTo>
                  <a:lnTo>
                    <a:pt x="125" y="383"/>
                  </a:lnTo>
                  <a:lnTo>
                    <a:pt x="125" y="395"/>
                  </a:lnTo>
                  <a:lnTo>
                    <a:pt x="121" y="409"/>
                  </a:lnTo>
                  <a:lnTo>
                    <a:pt x="115" y="421"/>
                  </a:lnTo>
                  <a:lnTo>
                    <a:pt x="103" y="447"/>
                  </a:lnTo>
                  <a:lnTo>
                    <a:pt x="103" y="447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12" y="681"/>
                  </a:lnTo>
                  <a:lnTo>
                    <a:pt x="23" y="681"/>
                  </a:lnTo>
                  <a:lnTo>
                    <a:pt x="23" y="681"/>
                  </a:lnTo>
                  <a:lnTo>
                    <a:pt x="31" y="681"/>
                  </a:lnTo>
                  <a:lnTo>
                    <a:pt x="37" y="679"/>
                  </a:lnTo>
                  <a:lnTo>
                    <a:pt x="41" y="677"/>
                  </a:lnTo>
                  <a:lnTo>
                    <a:pt x="47" y="673"/>
                  </a:lnTo>
                  <a:lnTo>
                    <a:pt x="49" y="668"/>
                  </a:lnTo>
                  <a:lnTo>
                    <a:pt x="53" y="660"/>
                  </a:lnTo>
                  <a:lnTo>
                    <a:pt x="57" y="642"/>
                  </a:lnTo>
                  <a:lnTo>
                    <a:pt x="57" y="642"/>
                  </a:lnTo>
                  <a:lnTo>
                    <a:pt x="57" y="632"/>
                  </a:lnTo>
                  <a:lnTo>
                    <a:pt x="61" y="620"/>
                  </a:lnTo>
                  <a:lnTo>
                    <a:pt x="63" y="610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9" y="592"/>
                  </a:lnTo>
                  <a:lnTo>
                    <a:pt x="89" y="586"/>
                  </a:lnTo>
                  <a:lnTo>
                    <a:pt x="97" y="582"/>
                  </a:lnTo>
                  <a:lnTo>
                    <a:pt x="107" y="582"/>
                  </a:lnTo>
                  <a:lnTo>
                    <a:pt x="107" y="582"/>
                  </a:lnTo>
                  <a:lnTo>
                    <a:pt x="117" y="582"/>
                  </a:lnTo>
                  <a:lnTo>
                    <a:pt x="127" y="586"/>
                  </a:lnTo>
                  <a:lnTo>
                    <a:pt x="149" y="594"/>
                  </a:lnTo>
                  <a:lnTo>
                    <a:pt x="169" y="600"/>
                  </a:lnTo>
                  <a:lnTo>
                    <a:pt x="179" y="604"/>
                  </a:lnTo>
                  <a:lnTo>
                    <a:pt x="188" y="604"/>
                  </a:lnTo>
                  <a:lnTo>
                    <a:pt x="188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204" y="606"/>
                  </a:lnTo>
                  <a:lnTo>
                    <a:pt x="212" y="610"/>
                  </a:lnTo>
                  <a:lnTo>
                    <a:pt x="220" y="616"/>
                  </a:lnTo>
                  <a:lnTo>
                    <a:pt x="224" y="624"/>
                  </a:lnTo>
                  <a:lnTo>
                    <a:pt x="224" y="624"/>
                  </a:lnTo>
                  <a:lnTo>
                    <a:pt x="230" y="642"/>
                  </a:lnTo>
                  <a:lnTo>
                    <a:pt x="236" y="660"/>
                  </a:lnTo>
                  <a:lnTo>
                    <a:pt x="244" y="675"/>
                  </a:lnTo>
                  <a:lnTo>
                    <a:pt x="254" y="691"/>
                  </a:lnTo>
                  <a:lnTo>
                    <a:pt x="264" y="705"/>
                  </a:lnTo>
                  <a:lnTo>
                    <a:pt x="274" y="717"/>
                  </a:lnTo>
                  <a:lnTo>
                    <a:pt x="286" y="729"/>
                  </a:lnTo>
                  <a:lnTo>
                    <a:pt x="298" y="739"/>
                  </a:lnTo>
                  <a:lnTo>
                    <a:pt x="312" y="747"/>
                  </a:lnTo>
                  <a:lnTo>
                    <a:pt x="326" y="755"/>
                  </a:lnTo>
                  <a:lnTo>
                    <a:pt x="357" y="769"/>
                  </a:lnTo>
                  <a:lnTo>
                    <a:pt x="391" y="779"/>
                  </a:lnTo>
                  <a:lnTo>
                    <a:pt x="427" y="787"/>
                  </a:lnTo>
                  <a:lnTo>
                    <a:pt x="427" y="787"/>
                  </a:lnTo>
                  <a:lnTo>
                    <a:pt x="441" y="793"/>
                  </a:lnTo>
                  <a:lnTo>
                    <a:pt x="455" y="799"/>
                  </a:lnTo>
                  <a:lnTo>
                    <a:pt x="467" y="809"/>
                  </a:lnTo>
                  <a:lnTo>
                    <a:pt x="479" y="819"/>
                  </a:lnTo>
                  <a:lnTo>
                    <a:pt x="479" y="819"/>
                  </a:lnTo>
                  <a:lnTo>
                    <a:pt x="487" y="829"/>
                  </a:lnTo>
                  <a:lnTo>
                    <a:pt x="499" y="839"/>
                  </a:lnTo>
                  <a:lnTo>
                    <a:pt x="512" y="846"/>
                  </a:lnTo>
                  <a:lnTo>
                    <a:pt x="526" y="852"/>
                  </a:lnTo>
                  <a:lnTo>
                    <a:pt x="540" y="858"/>
                  </a:lnTo>
                  <a:lnTo>
                    <a:pt x="554" y="862"/>
                  </a:lnTo>
                  <a:lnTo>
                    <a:pt x="570" y="864"/>
                  </a:lnTo>
                  <a:lnTo>
                    <a:pt x="586" y="866"/>
                  </a:lnTo>
                  <a:lnTo>
                    <a:pt x="586" y="866"/>
                  </a:lnTo>
                  <a:lnTo>
                    <a:pt x="596" y="864"/>
                  </a:lnTo>
                  <a:lnTo>
                    <a:pt x="608" y="862"/>
                  </a:lnTo>
                  <a:lnTo>
                    <a:pt x="620" y="860"/>
                  </a:lnTo>
                  <a:lnTo>
                    <a:pt x="630" y="856"/>
                  </a:lnTo>
                  <a:lnTo>
                    <a:pt x="630" y="856"/>
                  </a:lnTo>
                  <a:lnTo>
                    <a:pt x="642" y="850"/>
                  </a:lnTo>
                  <a:lnTo>
                    <a:pt x="658" y="850"/>
                  </a:lnTo>
                  <a:lnTo>
                    <a:pt x="658" y="850"/>
                  </a:lnTo>
                  <a:lnTo>
                    <a:pt x="666" y="850"/>
                  </a:lnTo>
                  <a:lnTo>
                    <a:pt x="676" y="852"/>
                  </a:lnTo>
                  <a:lnTo>
                    <a:pt x="683" y="856"/>
                  </a:lnTo>
                  <a:lnTo>
                    <a:pt x="693" y="860"/>
                  </a:lnTo>
                  <a:lnTo>
                    <a:pt x="701" y="866"/>
                  </a:lnTo>
                  <a:lnTo>
                    <a:pt x="709" y="874"/>
                  </a:lnTo>
                  <a:lnTo>
                    <a:pt x="715" y="882"/>
                  </a:lnTo>
                  <a:lnTo>
                    <a:pt x="721" y="890"/>
                  </a:lnTo>
                  <a:lnTo>
                    <a:pt x="721" y="890"/>
                  </a:lnTo>
                  <a:lnTo>
                    <a:pt x="727" y="906"/>
                  </a:lnTo>
                  <a:lnTo>
                    <a:pt x="731" y="920"/>
                  </a:lnTo>
                  <a:lnTo>
                    <a:pt x="733" y="936"/>
                  </a:lnTo>
                  <a:lnTo>
                    <a:pt x="731" y="950"/>
                  </a:lnTo>
                  <a:lnTo>
                    <a:pt x="727" y="962"/>
                  </a:lnTo>
                  <a:lnTo>
                    <a:pt x="721" y="976"/>
                  </a:lnTo>
                  <a:lnTo>
                    <a:pt x="713" y="986"/>
                  </a:lnTo>
                  <a:lnTo>
                    <a:pt x="703" y="994"/>
                  </a:lnTo>
                  <a:lnTo>
                    <a:pt x="703" y="994"/>
                  </a:lnTo>
                  <a:lnTo>
                    <a:pt x="685" y="1005"/>
                  </a:lnTo>
                  <a:lnTo>
                    <a:pt x="672" y="1013"/>
                  </a:lnTo>
                  <a:lnTo>
                    <a:pt x="664" y="1023"/>
                  </a:lnTo>
                  <a:lnTo>
                    <a:pt x="660" y="1031"/>
                  </a:lnTo>
                  <a:lnTo>
                    <a:pt x="662" y="1041"/>
                  </a:lnTo>
                  <a:lnTo>
                    <a:pt x="666" y="1051"/>
                  </a:lnTo>
                  <a:lnTo>
                    <a:pt x="676" y="1065"/>
                  </a:lnTo>
                  <a:lnTo>
                    <a:pt x="691" y="1081"/>
                  </a:lnTo>
                  <a:lnTo>
                    <a:pt x="691" y="1081"/>
                  </a:lnTo>
                  <a:lnTo>
                    <a:pt x="725" y="1117"/>
                  </a:lnTo>
                  <a:lnTo>
                    <a:pt x="741" y="1135"/>
                  </a:lnTo>
                  <a:lnTo>
                    <a:pt x="757" y="1155"/>
                  </a:lnTo>
                  <a:lnTo>
                    <a:pt x="771" y="1174"/>
                  </a:lnTo>
                  <a:lnTo>
                    <a:pt x="785" y="1196"/>
                  </a:lnTo>
                  <a:lnTo>
                    <a:pt x="795" y="1220"/>
                  </a:lnTo>
                  <a:lnTo>
                    <a:pt x="803" y="1244"/>
                  </a:lnTo>
                  <a:lnTo>
                    <a:pt x="803" y="1244"/>
                  </a:lnTo>
                  <a:lnTo>
                    <a:pt x="805" y="1252"/>
                  </a:lnTo>
                  <a:lnTo>
                    <a:pt x="809" y="1258"/>
                  </a:lnTo>
                  <a:lnTo>
                    <a:pt x="819" y="1270"/>
                  </a:lnTo>
                  <a:lnTo>
                    <a:pt x="837" y="1290"/>
                  </a:lnTo>
                  <a:lnTo>
                    <a:pt x="837" y="1290"/>
                  </a:lnTo>
                  <a:lnTo>
                    <a:pt x="1013" y="1188"/>
                  </a:lnTo>
                  <a:lnTo>
                    <a:pt x="1013" y="1188"/>
                  </a:lnTo>
                  <a:lnTo>
                    <a:pt x="998" y="1169"/>
                  </a:lnTo>
                  <a:lnTo>
                    <a:pt x="980" y="1149"/>
                  </a:lnTo>
                  <a:lnTo>
                    <a:pt x="980" y="1149"/>
                  </a:lnTo>
                  <a:lnTo>
                    <a:pt x="964" y="1133"/>
                  </a:lnTo>
                  <a:lnTo>
                    <a:pt x="952" y="1117"/>
                  </a:lnTo>
                  <a:lnTo>
                    <a:pt x="942" y="1101"/>
                  </a:lnTo>
                  <a:lnTo>
                    <a:pt x="938" y="1085"/>
                  </a:lnTo>
                  <a:lnTo>
                    <a:pt x="936" y="1069"/>
                  </a:lnTo>
                  <a:lnTo>
                    <a:pt x="940" y="1055"/>
                  </a:lnTo>
                  <a:lnTo>
                    <a:pt x="946" y="1039"/>
                  </a:lnTo>
                  <a:lnTo>
                    <a:pt x="956" y="1025"/>
                  </a:lnTo>
                  <a:lnTo>
                    <a:pt x="956" y="1025"/>
                  </a:lnTo>
                  <a:lnTo>
                    <a:pt x="960" y="1011"/>
                  </a:lnTo>
                  <a:lnTo>
                    <a:pt x="970" y="1002"/>
                  </a:lnTo>
                  <a:lnTo>
                    <a:pt x="970" y="1002"/>
                  </a:lnTo>
                  <a:lnTo>
                    <a:pt x="1023" y="950"/>
                  </a:lnTo>
                  <a:lnTo>
                    <a:pt x="1049" y="924"/>
                  </a:lnTo>
                  <a:lnTo>
                    <a:pt x="1071" y="898"/>
                  </a:lnTo>
                  <a:lnTo>
                    <a:pt x="1091" y="870"/>
                  </a:lnTo>
                  <a:lnTo>
                    <a:pt x="1109" y="840"/>
                  </a:lnTo>
                  <a:lnTo>
                    <a:pt x="1123" y="809"/>
                  </a:lnTo>
                  <a:lnTo>
                    <a:pt x="1133" y="773"/>
                  </a:lnTo>
                  <a:lnTo>
                    <a:pt x="1133" y="773"/>
                  </a:lnTo>
                  <a:lnTo>
                    <a:pt x="1135" y="763"/>
                  </a:lnTo>
                  <a:lnTo>
                    <a:pt x="1139" y="753"/>
                  </a:lnTo>
                  <a:lnTo>
                    <a:pt x="1151" y="735"/>
                  </a:lnTo>
                  <a:lnTo>
                    <a:pt x="1163" y="719"/>
                  </a:lnTo>
                  <a:lnTo>
                    <a:pt x="1177" y="703"/>
                  </a:lnTo>
                  <a:lnTo>
                    <a:pt x="1177" y="703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224" y="644"/>
                  </a:lnTo>
                  <a:lnTo>
                    <a:pt x="1224" y="644"/>
                  </a:lnTo>
                  <a:lnTo>
                    <a:pt x="1262" y="594"/>
                  </a:lnTo>
                  <a:lnTo>
                    <a:pt x="1262" y="594"/>
                  </a:lnTo>
                  <a:lnTo>
                    <a:pt x="1288" y="558"/>
                  </a:lnTo>
                  <a:lnTo>
                    <a:pt x="1288" y="558"/>
                  </a:lnTo>
                  <a:lnTo>
                    <a:pt x="1286" y="554"/>
                  </a:lnTo>
                  <a:lnTo>
                    <a:pt x="1286" y="554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2" y="530"/>
                  </a:lnTo>
                  <a:lnTo>
                    <a:pt x="1282" y="530"/>
                  </a:lnTo>
                  <a:lnTo>
                    <a:pt x="1284" y="516"/>
                  </a:lnTo>
                  <a:lnTo>
                    <a:pt x="1288" y="505"/>
                  </a:lnTo>
                  <a:lnTo>
                    <a:pt x="1296" y="495"/>
                  </a:lnTo>
                  <a:lnTo>
                    <a:pt x="1308" y="489"/>
                  </a:lnTo>
                  <a:lnTo>
                    <a:pt x="1308" y="489"/>
                  </a:lnTo>
                  <a:lnTo>
                    <a:pt x="1322" y="483"/>
                  </a:lnTo>
                  <a:lnTo>
                    <a:pt x="1322" y="483"/>
                  </a:lnTo>
                  <a:lnTo>
                    <a:pt x="1343" y="473"/>
                  </a:lnTo>
                  <a:lnTo>
                    <a:pt x="1357" y="469"/>
                  </a:lnTo>
                  <a:lnTo>
                    <a:pt x="1373" y="467"/>
                  </a:lnTo>
                  <a:lnTo>
                    <a:pt x="1373" y="467"/>
                  </a:lnTo>
                  <a:lnTo>
                    <a:pt x="1381" y="467"/>
                  </a:lnTo>
                  <a:lnTo>
                    <a:pt x="1381" y="467"/>
                  </a:lnTo>
                  <a:lnTo>
                    <a:pt x="1383" y="467"/>
                  </a:lnTo>
                  <a:lnTo>
                    <a:pt x="1383" y="467"/>
                  </a:lnTo>
                  <a:lnTo>
                    <a:pt x="1379" y="427"/>
                  </a:lnTo>
                  <a:lnTo>
                    <a:pt x="1375" y="405"/>
                  </a:lnTo>
                  <a:lnTo>
                    <a:pt x="1375" y="385"/>
                  </a:lnTo>
                  <a:lnTo>
                    <a:pt x="1375" y="38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75" name="Freeform 12"/>
            <p:cNvSpPr>
              <a:spLocks/>
            </p:cNvSpPr>
            <p:nvPr/>
          </p:nvSpPr>
          <p:spPr bwMode="auto">
            <a:xfrm>
              <a:off x="1922463" y="0"/>
              <a:ext cx="2022475" cy="1524000"/>
            </a:xfrm>
            <a:custGeom>
              <a:avLst/>
              <a:gdLst>
                <a:gd name="T0" fmla="*/ 302 w 1274"/>
                <a:gd name="T1" fmla="*/ 891 h 960"/>
                <a:gd name="T2" fmla="*/ 346 w 1274"/>
                <a:gd name="T3" fmla="*/ 863 h 960"/>
                <a:gd name="T4" fmla="*/ 387 w 1274"/>
                <a:gd name="T5" fmla="*/ 863 h 960"/>
                <a:gd name="T6" fmla="*/ 423 w 1274"/>
                <a:gd name="T7" fmla="*/ 873 h 960"/>
                <a:gd name="T8" fmla="*/ 437 w 1274"/>
                <a:gd name="T9" fmla="*/ 863 h 960"/>
                <a:gd name="T10" fmla="*/ 459 w 1274"/>
                <a:gd name="T11" fmla="*/ 833 h 960"/>
                <a:gd name="T12" fmla="*/ 558 w 1274"/>
                <a:gd name="T13" fmla="*/ 779 h 960"/>
                <a:gd name="T14" fmla="*/ 628 w 1274"/>
                <a:gd name="T15" fmla="*/ 763 h 960"/>
                <a:gd name="T16" fmla="*/ 660 w 1274"/>
                <a:gd name="T17" fmla="*/ 769 h 960"/>
                <a:gd name="T18" fmla="*/ 698 w 1274"/>
                <a:gd name="T19" fmla="*/ 791 h 960"/>
                <a:gd name="T20" fmla="*/ 793 w 1274"/>
                <a:gd name="T21" fmla="*/ 815 h 960"/>
                <a:gd name="T22" fmla="*/ 865 w 1274"/>
                <a:gd name="T23" fmla="*/ 827 h 960"/>
                <a:gd name="T24" fmla="*/ 908 w 1274"/>
                <a:gd name="T25" fmla="*/ 853 h 960"/>
                <a:gd name="T26" fmla="*/ 962 w 1274"/>
                <a:gd name="T27" fmla="*/ 887 h 960"/>
                <a:gd name="T28" fmla="*/ 1026 w 1274"/>
                <a:gd name="T29" fmla="*/ 899 h 960"/>
                <a:gd name="T30" fmla="*/ 1037 w 1274"/>
                <a:gd name="T31" fmla="*/ 869 h 960"/>
                <a:gd name="T32" fmla="*/ 1059 w 1274"/>
                <a:gd name="T33" fmla="*/ 839 h 960"/>
                <a:gd name="T34" fmla="*/ 1155 w 1274"/>
                <a:gd name="T35" fmla="*/ 749 h 960"/>
                <a:gd name="T36" fmla="*/ 1218 w 1274"/>
                <a:gd name="T37" fmla="*/ 708 h 960"/>
                <a:gd name="T38" fmla="*/ 1274 w 1274"/>
                <a:gd name="T39" fmla="*/ 678 h 960"/>
                <a:gd name="T40" fmla="*/ 1258 w 1274"/>
                <a:gd name="T41" fmla="*/ 652 h 960"/>
                <a:gd name="T42" fmla="*/ 1179 w 1274"/>
                <a:gd name="T43" fmla="*/ 624 h 960"/>
                <a:gd name="T44" fmla="*/ 1125 w 1274"/>
                <a:gd name="T45" fmla="*/ 559 h 960"/>
                <a:gd name="T46" fmla="*/ 1107 w 1274"/>
                <a:gd name="T47" fmla="*/ 513 h 960"/>
                <a:gd name="T48" fmla="*/ 1111 w 1274"/>
                <a:gd name="T49" fmla="*/ 469 h 960"/>
                <a:gd name="T50" fmla="*/ 1133 w 1274"/>
                <a:gd name="T51" fmla="*/ 417 h 960"/>
                <a:gd name="T52" fmla="*/ 1133 w 1274"/>
                <a:gd name="T53" fmla="*/ 364 h 960"/>
                <a:gd name="T54" fmla="*/ 1087 w 1274"/>
                <a:gd name="T55" fmla="*/ 340 h 960"/>
                <a:gd name="T56" fmla="*/ 1018 w 1274"/>
                <a:gd name="T57" fmla="*/ 336 h 960"/>
                <a:gd name="T58" fmla="*/ 918 w 1274"/>
                <a:gd name="T59" fmla="*/ 342 h 960"/>
                <a:gd name="T60" fmla="*/ 865 w 1274"/>
                <a:gd name="T61" fmla="*/ 330 h 960"/>
                <a:gd name="T62" fmla="*/ 829 w 1274"/>
                <a:gd name="T63" fmla="*/ 272 h 960"/>
                <a:gd name="T64" fmla="*/ 823 w 1274"/>
                <a:gd name="T65" fmla="*/ 217 h 960"/>
                <a:gd name="T66" fmla="*/ 799 w 1274"/>
                <a:gd name="T67" fmla="*/ 161 h 960"/>
                <a:gd name="T68" fmla="*/ 765 w 1274"/>
                <a:gd name="T69" fmla="*/ 105 h 960"/>
                <a:gd name="T70" fmla="*/ 765 w 1274"/>
                <a:gd name="T71" fmla="*/ 66 h 960"/>
                <a:gd name="T72" fmla="*/ 952 w 1274"/>
                <a:gd name="T73" fmla="*/ 205 h 960"/>
                <a:gd name="T74" fmla="*/ 940 w 1274"/>
                <a:gd name="T75" fmla="*/ 137 h 960"/>
                <a:gd name="T76" fmla="*/ 894 w 1274"/>
                <a:gd name="T77" fmla="*/ 82 h 960"/>
                <a:gd name="T78" fmla="*/ 793 w 1274"/>
                <a:gd name="T79" fmla="*/ 16 h 960"/>
                <a:gd name="T80" fmla="*/ 688 w 1274"/>
                <a:gd name="T81" fmla="*/ 2 h 960"/>
                <a:gd name="T82" fmla="*/ 523 w 1274"/>
                <a:gd name="T83" fmla="*/ 4 h 960"/>
                <a:gd name="T84" fmla="*/ 358 w 1274"/>
                <a:gd name="T85" fmla="*/ 16 h 960"/>
                <a:gd name="T86" fmla="*/ 322 w 1274"/>
                <a:gd name="T87" fmla="*/ 36 h 960"/>
                <a:gd name="T88" fmla="*/ 296 w 1274"/>
                <a:gd name="T89" fmla="*/ 60 h 960"/>
                <a:gd name="T90" fmla="*/ 244 w 1274"/>
                <a:gd name="T91" fmla="*/ 76 h 960"/>
                <a:gd name="T92" fmla="*/ 26 w 1274"/>
                <a:gd name="T93" fmla="*/ 173 h 960"/>
                <a:gd name="T94" fmla="*/ 26 w 1274"/>
                <a:gd name="T95" fmla="*/ 175 h 960"/>
                <a:gd name="T96" fmla="*/ 59 w 1274"/>
                <a:gd name="T97" fmla="*/ 376 h 960"/>
                <a:gd name="T98" fmla="*/ 30 w 1274"/>
                <a:gd name="T99" fmla="*/ 429 h 960"/>
                <a:gd name="T100" fmla="*/ 4 w 1274"/>
                <a:gd name="T101" fmla="*/ 445 h 960"/>
                <a:gd name="T102" fmla="*/ 32 w 1274"/>
                <a:gd name="T103" fmla="*/ 495 h 960"/>
                <a:gd name="T104" fmla="*/ 41 w 1274"/>
                <a:gd name="T105" fmla="*/ 573 h 960"/>
                <a:gd name="T106" fmla="*/ 55 w 1274"/>
                <a:gd name="T107" fmla="*/ 608 h 960"/>
                <a:gd name="T108" fmla="*/ 81 w 1274"/>
                <a:gd name="T109" fmla="*/ 646 h 960"/>
                <a:gd name="T110" fmla="*/ 83 w 1274"/>
                <a:gd name="T111" fmla="*/ 706 h 960"/>
                <a:gd name="T112" fmla="*/ 59 w 1274"/>
                <a:gd name="T113" fmla="*/ 746 h 960"/>
                <a:gd name="T114" fmla="*/ 45 w 1274"/>
                <a:gd name="T115" fmla="*/ 829 h 960"/>
                <a:gd name="T116" fmla="*/ 59 w 1274"/>
                <a:gd name="T117" fmla="*/ 879 h 960"/>
                <a:gd name="T118" fmla="*/ 133 w 1274"/>
                <a:gd name="T119" fmla="*/ 938 h 960"/>
                <a:gd name="T120" fmla="*/ 179 w 1274"/>
                <a:gd name="T121" fmla="*/ 956 h 960"/>
                <a:gd name="T122" fmla="*/ 242 w 1274"/>
                <a:gd name="T123" fmla="*/ 958 h 960"/>
                <a:gd name="T124" fmla="*/ 282 w 1274"/>
                <a:gd name="T125" fmla="*/ 92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4" h="960">
                  <a:moveTo>
                    <a:pt x="282" y="920"/>
                  </a:moveTo>
                  <a:lnTo>
                    <a:pt x="282" y="920"/>
                  </a:lnTo>
                  <a:lnTo>
                    <a:pt x="292" y="905"/>
                  </a:lnTo>
                  <a:lnTo>
                    <a:pt x="302" y="891"/>
                  </a:lnTo>
                  <a:lnTo>
                    <a:pt x="314" y="881"/>
                  </a:lnTo>
                  <a:lnTo>
                    <a:pt x="324" y="873"/>
                  </a:lnTo>
                  <a:lnTo>
                    <a:pt x="336" y="867"/>
                  </a:lnTo>
                  <a:lnTo>
                    <a:pt x="346" y="863"/>
                  </a:lnTo>
                  <a:lnTo>
                    <a:pt x="358" y="861"/>
                  </a:lnTo>
                  <a:lnTo>
                    <a:pt x="367" y="861"/>
                  </a:lnTo>
                  <a:lnTo>
                    <a:pt x="367" y="861"/>
                  </a:lnTo>
                  <a:lnTo>
                    <a:pt x="387" y="863"/>
                  </a:lnTo>
                  <a:lnTo>
                    <a:pt x="407" y="869"/>
                  </a:lnTo>
                  <a:lnTo>
                    <a:pt x="407" y="869"/>
                  </a:lnTo>
                  <a:lnTo>
                    <a:pt x="417" y="873"/>
                  </a:lnTo>
                  <a:lnTo>
                    <a:pt x="423" y="873"/>
                  </a:lnTo>
                  <a:lnTo>
                    <a:pt x="423" y="873"/>
                  </a:lnTo>
                  <a:lnTo>
                    <a:pt x="425" y="873"/>
                  </a:lnTo>
                  <a:lnTo>
                    <a:pt x="431" y="871"/>
                  </a:lnTo>
                  <a:lnTo>
                    <a:pt x="437" y="863"/>
                  </a:lnTo>
                  <a:lnTo>
                    <a:pt x="445" y="849"/>
                  </a:lnTo>
                  <a:lnTo>
                    <a:pt x="445" y="849"/>
                  </a:lnTo>
                  <a:lnTo>
                    <a:pt x="451" y="841"/>
                  </a:lnTo>
                  <a:lnTo>
                    <a:pt x="459" y="833"/>
                  </a:lnTo>
                  <a:lnTo>
                    <a:pt x="477" y="817"/>
                  </a:lnTo>
                  <a:lnTo>
                    <a:pt x="503" y="803"/>
                  </a:lnTo>
                  <a:lnTo>
                    <a:pt x="529" y="789"/>
                  </a:lnTo>
                  <a:lnTo>
                    <a:pt x="558" y="779"/>
                  </a:lnTo>
                  <a:lnTo>
                    <a:pt x="584" y="771"/>
                  </a:lnTo>
                  <a:lnTo>
                    <a:pt x="608" y="765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40" y="763"/>
                  </a:lnTo>
                  <a:lnTo>
                    <a:pt x="652" y="767"/>
                  </a:lnTo>
                  <a:lnTo>
                    <a:pt x="660" y="769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82" y="785"/>
                  </a:lnTo>
                  <a:lnTo>
                    <a:pt x="698" y="791"/>
                  </a:lnTo>
                  <a:lnTo>
                    <a:pt x="711" y="797"/>
                  </a:lnTo>
                  <a:lnTo>
                    <a:pt x="727" y="803"/>
                  </a:lnTo>
                  <a:lnTo>
                    <a:pt x="759" y="809"/>
                  </a:lnTo>
                  <a:lnTo>
                    <a:pt x="793" y="815"/>
                  </a:lnTo>
                  <a:lnTo>
                    <a:pt x="793" y="815"/>
                  </a:lnTo>
                  <a:lnTo>
                    <a:pt x="849" y="823"/>
                  </a:lnTo>
                  <a:lnTo>
                    <a:pt x="849" y="823"/>
                  </a:lnTo>
                  <a:lnTo>
                    <a:pt x="865" y="827"/>
                  </a:lnTo>
                  <a:lnTo>
                    <a:pt x="880" y="833"/>
                  </a:lnTo>
                  <a:lnTo>
                    <a:pt x="896" y="841"/>
                  </a:lnTo>
                  <a:lnTo>
                    <a:pt x="908" y="853"/>
                  </a:lnTo>
                  <a:lnTo>
                    <a:pt x="908" y="853"/>
                  </a:lnTo>
                  <a:lnTo>
                    <a:pt x="920" y="865"/>
                  </a:lnTo>
                  <a:lnTo>
                    <a:pt x="934" y="873"/>
                  </a:lnTo>
                  <a:lnTo>
                    <a:pt x="946" y="881"/>
                  </a:lnTo>
                  <a:lnTo>
                    <a:pt x="962" y="887"/>
                  </a:lnTo>
                  <a:lnTo>
                    <a:pt x="976" y="891"/>
                  </a:lnTo>
                  <a:lnTo>
                    <a:pt x="992" y="895"/>
                  </a:lnTo>
                  <a:lnTo>
                    <a:pt x="1026" y="899"/>
                  </a:lnTo>
                  <a:lnTo>
                    <a:pt x="1026" y="899"/>
                  </a:lnTo>
                  <a:lnTo>
                    <a:pt x="1030" y="891"/>
                  </a:lnTo>
                  <a:lnTo>
                    <a:pt x="1033" y="881"/>
                  </a:lnTo>
                  <a:lnTo>
                    <a:pt x="1033" y="881"/>
                  </a:lnTo>
                  <a:lnTo>
                    <a:pt x="1037" y="869"/>
                  </a:lnTo>
                  <a:lnTo>
                    <a:pt x="1043" y="857"/>
                  </a:lnTo>
                  <a:lnTo>
                    <a:pt x="1051" y="847"/>
                  </a:lnTo>
                  <a:lnTo>
                    <a:pt x="1059" y="839"/>
                  </a:lnTo>
                  <a:lnTo>
                    <a:pt x="1059" y="839"/>
                  </a:lnTo>
                  <a:lnTo>
                    <a:pt x="1081" y="823"/>
                  </a:lnTo>
                  <a:lnTo>
                    <a:pt x="1099" y="805"/>
                  </a:lnTo>
                  <a:lnTo>
                    <a:pt x="1135" y="767"/>
                  </a:lnTo>
                  <a:lnTo>
                    <a:pt x="1155" y="749"/>
                  </a:lnTo>
                  <a:lnTo>
                    <a:pt x="1173" y="734"/>
                  </a:lnTo>
                  <a:lnTo>
                    <a:pt x="1195" y="720"/>
                  </a:lnTo>
                  <a:lnTo>
                    <a:pt x="1218" y="708"/>
                  </a:lnTo>
                  <a:lnTo>
                    <a:pt x="1218" y="708"/>
                  </a:lnTo>
                  <a:lnTo>
                    <a:pt x="1232" y="702"/>
                  </a:lnTo>
                  <a:lnTo>
                    <a:pt x="1246" y="694"/>
                  </a:lnTo>
                  <a:lnTo>
                    <a:pt x="1274" y="678"/>
                  </a:lnTo>
                  <a:lnTo>
                    <a:pt x="1274" y="678"/>
                  </a:lnTo>
                  <a:lnTo>
                    <a:pt x="1264" y="652"/>
                  </a:lnTo>
                  <a:lnTo>
                    <a:pt x="1264" y="652"/>
                  </a:lnTo>
                  <a:lnTo>
                    <a:pt x="1258" y="652"/>
                  </a:lnTo>
                  <a:lnTo>
                    <a:pt x="1258" y="652"/>
                  </a:lnTo>
                  <a:lnTo>
                    <a:pt x="1234" y="650"/>
                  </a:lnTo>
                  <a:lnTo>
                    <a:pt x="1212" y="644"/>
                  </a:lnTo>
                  <a:lnTo>
                    <a:pt x="1195" y="636"/>
                  </a:lnTo>
                  <a:lnTo>
                    <a:pt x="1179" y="624"/>
                  </a:lnTo>
                  <a:lnTo>
                    <a:pt x="1163" y="610"/>
                  </a:lnTo>
                  <a:lnTo>
                    <a:pt x="1149" y="594"/>
                  </a:lnTo>
                  <a:lnTo>
                    <a:pt x="1137" y="577"/>
                  </a:lnTo>
                  <a:lnTo>
                    <a:pt x="1125" y="559"/>
                  </a:lnTo>
                  <a:lnTo>
                    <a:pt x="1125" y="559"/>
                  </a:lnTo>
                  <a:lnTo>
                    <a:pt x="1113" y="535"/>
                  </a:lnTo>
                  <a:lnTo>
                    <a:pt x="1109" y="525"/>
                  </a:lnTo>
                  <a:lnTo>
                    <a:pt x="1107" y="513"/>
                  </a:lnTo>
                  <a:lnTo>
                    <a:pt x="1105" y="503"/>
                  </a:lnTo>
                  <a:lnTo>
                    <a:pt x="1105" y="493"/>
                  </a:lnTo>
                  <a:lnTo>
                    <a:pt x="1107" y="481"/>
                  </a:lnTo>
                  <a:lnTo>
                    <a:pt x="1111" y="469"/>
                  </a:lnTo>
                  <a:lnTo>
                    <a:pt x="1111" y="469"/>
                  </a:lnTo>
                  <a:lnTo>
                    <a:pt x="1123" y="443"/>
                  </a:lnTo>
                  <a:lnTo>
                    <a:pt x="1133" y="417"/>
                  </a:lnTo>
                  <a:lnTo>
                    <a:pt x="1133" y="417"/>
                  </a:lnTo>
                  <a:lnTo>
                    <a:pt x="1139" y="402"/>
                  </a:lnTo>
                  <a:lnTo>
                    <a:pt x="1139" y="388"/>
                  </a:lnTo>
                  <a:lnTo>
                    <a:pt x="1139" y="376"/>
                  </a:lnTo>
                  <a:lnTo>
                    <a:pt x="1133" y="364"/>
                  </a:lnTo>
                  <a:lnTo>
                    <a:pt x="1127" y="354"/>
                  </a:lnTo>
                  <a:lnTo>
                    <a:pt x="1117" y="348"/>
                  </a:lnTo>
                  <a:lnTo>
                    <a:pt x="1103" y="342"/>
                  </a:lnTo>
                  <a:lnTo>
                    <a:pt x="1087" y="340"/>
                  </a:lnTo>
                  <a:lnTo>
                    <a:pt x="1087" y="340"/>
                  </a:lnTo>
                  <a:lnTo>
                    <a:pt x="1053" y="338"/>
                  </a:lnTo>
                  <a:lnTo>
                    <a:pt x="1018" y="336"/>
                  </a:lnTo>
                  <a:lnTo>
                    <a:pt x="1018" y="336"/>
                  </a:lnTo>
                  <a:lnTo>
                    <a:pt x="980" y="338"/>
                  </a:lnTo>
                  <a:lnTo>
                    <a:pt x="944" y="340"/>
                  </a:lnTo>
                  <a:lnTo>
                    <a:pt x="944" y="340"/>
                  </a:lnTo>
                  <a:lnTo>
                    <a:pt x="918" y="342"/>
                  </a:lnTo>
                  <a:lnTo>
                    <a:pt x="918" y="342"/>
                  </a:lnTo>
                  <a:lnTo>
                    <a:pt x="898" y="342"/>
                  </a:lnTo>
                  <a:lnTo>
                    <a:pt x="880" y="338"/>
                  </a:lnTo>
                  <a:lnTo>
                    <a:pt x="865" y="330"/>
                  </a:lnTo>
                  <a:lnTo>
                    <a:pt x="853" y="320"/>
                  </a:lnTo>
                  <a:lnTo>
                    <a:pt x="841" y="308"/>
                  </a:lnTo>
                  <a:lnTo>
                    <a:pt x="835" y="292"/>
                  </a:lnTo>
                  <a:lnTo>
                    <a:pt x="829" y="272"/>
                  </a:lnTo>
                  <a:lnTo>
                    <a:pt x="827" y="250"/>
                  </a:lnTo>
                  <a:lnTo>
                    <a:pt x="827" y="250"/>
                  </a:lnTo>
                  <a:lnTo>
                    <a:pt x="827" y="233"/>
                  </a:lnTo>
                  <a:lnTo>
                    <a:pt x="823" y="217"/>
                  </a:lnTo>
                  <a:lnTo>
                    <a:pt x="819" y="203"/>
                  </a:lnTo>
                  <a:lnTo>
                    <a:pt x="815" y="187"/>
                  </a:lnTo>
                  <a:lnTo>
                    <a:pt x="807" y="173"/>
                  </a:lnTo>
                  <a:lnTo>
                    <a:pt x="799" y="161"/>
                  </a:lnTo>
                  <a:lnTo>
                    <a:pt x="781" y="133"/>
                  </a:lnTo>
                  <a:lnTo>
                    <a:pt x="781" y="133"/>
                  </a:lnTo>
                  <a:lnTo>
                    <a:pt x="771" y="121"/>
                  </a:lnTo>
                  <a:lnTo>
                    <a:pt x="765" y="105"/>
                  </a:lnTo>
                  <a:lnTo>
                    <a:pt x="749" y="78"/>
                  </a:lnTo>
                  <a:lnTo>
                    <a:pt x="749" y="78"/>
                  </a:lnTo>
                  <a:lnTo>
                    <a:pt x="765" y="66"/>
                  </a:lnTo>
                  <a:lnTo>
                    <a:pt x="765" y="66"/>
                  </a:lnTo>
                  <a:lnTo>
                    <a:pt x="930" y="215"/>
                  </a:lnTo>
                  <a:lnTo>
                    <a:pt x="930" y="215"/>
                  </a:lnTo>
                  <a:lnTo>
                    <a:pt x="952" y="205"/>
                  </a:lnTo>
                  <a:lnTo>
                    <a:pt x="952" y="205"/>
                  </a:lnTo>
                  <a:lnTo>
                    <a:pt x="950" y="185"/>
                  </a:lnTo>
                  <a:lnTo>
                    <a:pt x="948" y="163"/>
                  </a:lnTo>
                  <a:lnTo>
                    <a:pt x="942" y="145"/>
                  </a:lnTo>
                  <a:lnTo>
                    <a:pt x="940" y="137"/>
                  </a:lnTo>
                  <a:lnTo>
                    <a:pt x="934" y="129"/>
                  </a:lnTo>
                  <a:lnTo>
                    <a:pt x="934" y="129"/>
                  </a:lnTo>
                  <a:lnTo>
                    <a:pt x="914" y="105"/>
                  </a:lnTo>
                  <a:lnTo>
                    <a:pt x="894" y="82"/>
                  </a:lnTo>
                  <a:lnTo>
                    <a:pt x="870" y="62"/>
                  </a:lnTo>
                  <a:lnTo>
                    <a:pt x="847" y="44"/>
                  </a:lnTo>
                  <a:lnTo>
                    <a:pt x="821" y="28"/>
                  </a:lnTo>
                  <a:lnTo>
                    <a:pt x="793" y="16"/>
                  </a:lnTo>
                  <a:lnTo>
                    <a:pt x="765" y="8"/>
                  </a:lnTo>
                  <a:lnTo>
                    <a:pt x="733" y="4"/>
                  </a:lnTo>
                  <a:lnTo>
                    <a:pt x="733" y="4"/>
                  </a:lnTo>
                  <a:lnTo>
                    <a:pt x="688" y="2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582" y="2"/>
                  </a:lnTo>
                  <a:lnTo>
                    <a:pt x="523" y="4"/>
                  </a:lnTo>
                  <a:lnTo>
                    <a:pt x="405" y="10"/>
                  </a:lnTo>
                  <a:lnTo>
                    <a:pt x="405" y="10"/>
                  </a:lnTo>
                  <a:lnTo>
                    <a:pt x="381" y="12"/>
                  </a:lnTo>
                  <a:lnTo>
                    <a:pt x="358" y="16"/>
                  </a:lnTo>
                  <a:lnTo>
                    <a:pt x="346" y="20"/>
                  </a:lnTo>
                  <a:lnTo>
                    <a:pt x="336" y="24"/>
                  </a:lnTo>
                  <a:lnTo>
                    <a:pt x="328" y="28"/>
                  </a:lnTo>
                  <a:lnTo>
                    <a:pt x="322" y="36"/>
                  </a:lnTo>
                  <a:lnTo>
                    <a:pt x="322" y="36"/>
                  </a:lnTo>
                  <a:lnTo>
                    <a:pt x="314" y="46"/>
                  </a:lnTo>
                  <a:lnTo>
                    <a:pt x="306" y="54"/>
                  </a:lnTo>
                  <a:lnTo>
                    <a:pt x="296" y="60"/>
                  </a:lnTo>
                  <a:lnTo>
                    <a:pt x="286" y="64"/>
                  </a:lnTo>
                  <a:lnTo>
                    <a:pt x="264" y="70"/>
                  </a:lnTo>
                  <a:lnTo>
                    <a:pt x="254" y="72"/>
                  </a:lnTo>
                  <a:lnTo>
                    <a:pt x="244" y="76"/>
                  </a:lnTo>
                  <a:lnTo>
                    <a:pt x="244" y="76"/>
                  </a:lnTo>
                  <a:lnTo>
                    <a:pt x="135" y="123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53" y="324"/>
                  </a:lnTo>
                  <a:lnTo>
                    <a:pt x="53" y="324"/>
                  </a:lnTo>
                  <a:lnTo>
                    <a:pt x="57" y="360"/>
                  </a:lnTo>
                  <a:lnTo>
                    <a:pt x="59" y="376"/>
                  </a:lnTo>
                  <a:lnTo>
                    <a:pt x="57" y="392"/>
                  </a:lnTo>
                  <a:lnTo>
                    <a:pt x="51" y="406"/>
                  </a:lnTo>
                  <a:lnTo>
                    <a:pt x="41" y="419"/>
                  </a:lnTo>
                  <a:lnTo>
                    <a:pt x="30" y="429"/>
                  </a:lnTo>
                  <a:lnTo>
                    <a:pt x="10" y="439"/>
                  </a:lnTo>
                  <a:lnTo>
                    <a:pt x="10" y="439"/>
                  </a:lnTo>
                  <a:lnTo>
                    <a:pt x="6" y="441"/>
                  </a:lnTo>
                  <a:lnTo>
                    <a:pt x="4" y="445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26" y="485"/>
                  </a:lnTo>
                  <a:lnTo>
                    <a:pt x="32" y="495"/>
                  </a:lnTo>
                  <a:lnTo>
                    <a:pt x="37" y="507"/>
                  </a:lnTo>
                  <a:lnTo>
                    <a:pt x="39" y="519"/>
                  </a:lnTo>
                  <a:lnTo>
                    <a:pt x="41" y="533"/>
                  </a:lnTo>
                  <a:lnTo>
                    <a:pt x="41" y="573"/>
                  </a:lnTo>
                  <a:lnTo>
                    <a:pt x="41" y="573"/>
                  </a:lnTo>
                  <a:lnTo>
                    <a:pt x="43" y="584"/>
                  </a:lnTo>
                  <a:lnTo>
                    <a:pt x="47" y="596"/>
                  </a:lnTo>
                  <a:lnTo>
                    <a:pt x="55" y="608"/>
                  </a:lnTo>
                  <a:lnTo>
                    <a:pt x="63" y="620"/>
                  </a:lnTo>
                  <a:lnTo>
                    <a:pt x="63" y="620"/>
                  </a:lnTo>
                  <a:lnTo>
                    <a:pt x="73" y="632"/>
                  </a:lnTo>
                  <a:lnTo>
                    <a:pt x="81" y="646"/>
                  </a:lnTo>
                  <a:lnTo>
                    <a:pt x="85" y="660"/>
                  </a:lnTo>
                  <a:lnTo>
                    <a:pt x="87" y="676"/>
                  </a:lnTo>
                  <a:lnTo>
                    <a:pt x="87" y="692"/>
                  </a:lnTo>
                  <a:lnTo>
                    <a:pt x="83" y="706"/>
                  </a:lnTo>
                  <a:lnTo>
                    <a:pt x="77" y="720"/>
                  </a:lnTo>
                  <a:lnTo>
                    <a:pt x="69" y="732"/>
                  </a:lnTo>
                  <a:lnTo>
                    <a:pt x="69" y="732"/>
                  </a:lnTo>
                  <a:lnTo>
                    <a:pt x="59" y="746"/>
                  </a:lnTo>
                  <a:lnTo>
                    <a:pt x="53" y="763"/>
                  </a:lnTo>
                  <a:lnTo>
                    <a:pt x="47" y="785"/>
                  </a:lnTo>
                  <a:lnTo>
                    <a:pt x="45" y="807"/>
                  </a:lnTo>
                  <a:lnTo>
                    <a:pt x="45" y="829"/>
                  </a:lnTo>
                  <a:lnTo>
                    <a:pt x="45" y="851"/>
                  </a:lnTo>
                  <a:lnTo>
                    <a:pt x="51" y="867"/>
                  </a:lnTo>
                  <a:lnTo>
                    <a:pt x="55" y="875"/>
                  </a:lnTo>
                  <a:lnTo>
                    <a:pt x="59" y="879"/>
                  </a:lnTo>
                  <a:lnTo>
                    <a:pt x="59" y="879"/>
                  </a:lnTo>
                  <a:lnTo>
                    <a:pt x="87" y="905"/>
                  </a:lnTo>
                  <a:lnTo>
                    <a:pt x="117" y="928"/>
                  </a:lnTo>
                  <a:lnTo>
                    <a:pt x="133" y="938"/>
                  </a:lnTo>
                  <a:lnTo>
                    <a:pt x="147" y="946"/>
                  </a:lnTo>
                  <a:lnTo>
                    <a:pt x="163" y="952"/>
                  </a:lnTo>
                  <a:lnTo>
                    <a:pt x="179" y="956"/>
                  </a:lnTo>
                  <a:lnTo>
                    <a:pt x="179" y="956"/>
                  </a:lnTo>
                  <a:lnTo>
                    <a:pt x="199" y="958"/>
                  </a:lnTo>
                  <a:lnTo>
                    <a:pt x="218" y="960"/>
                  </a:lnTo>
                  <a:lnTo>
                    <a:pt x="218" y="960"/>
                  </a:lnTo>
                  <a:lnTo>
                    <a:pt x="242" y="958"/>
                  </a:lnTo>
                  <a:lnTo>
                    <a:pt x="254" y="954"/>
                  </a:lnTo>
                  <a:lnTo>
                    <a:pt x="266" y="952"/>
                  </a:lnTo>
                  <a:lnTo>
                    <a:pt x="266" y="952"/>
                  </a:lnTo>
                  <a:lnTo>
                    <a:pt x="282" y="920"/>
                  </a:lnTo>
                  <a:lnTo>
                    <a:pt x="282" y="9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76" name="Freeform 13"/>
            <p:cNvSpPr>
              <a:spLocks/>
            </p:cNvSpPr>
            <p:nvPr/>
          </p:nvSpPr>
          <p:spPr bwMode="auto">
            <a:xfrm>
              <a:off x="2846388" y="2970213"/>
              <a:ext cx="1922463" cy="1754188"/>
            </a:xfrm>
            <a:custGeom>
              <a:avLst/>
              <a:gdLst>
                <a:gd name="T0" fmla="*/ 813 w 1211"/>
                <a:gd name="T1" fmla="*/ 1000 h 1105"/>
                <a:gd name="T2" fmla="*/ 843 w 1211"/>
                <a:gd name="T3" fmla="*/ 972 h 1105"/>
                <a:gd name="T4" fmla="*/ 887 w 1211"/>
                <a:gd name="T5" fmla="*/ 964 h 1105"/>
                <a:gd name="T6" fmla="*/ 867 w 1211"/>
                <a:gd name="T7" fmla="*/ 912 h 1105"/>
                <a:gd name="T8" fmla="*/ 877 w 1211"/>
                <a:gd name="T9" fmla="*/ 874 h 1105"/>
                <a:gd name="T10" fmla="*/ 923 w 1211"/>
                <a:gd name="T11" fmla="*/ 849 h 1105"/>
                <a:gd name="T12" fmla="*/ 964 w 1211"/>
                <a:gd name="T13" fmla="*/ 845 h 1105"/>
                <a:gd name="T14" fmla="*/ 990 w 1211"/>
                <a:gd name="T15" fmla="*/ 843 h 1105"/>
                <a:gd name="T16" fmla="*/ 1040 w 1211"/>
                <a:gd name="T17" fmla="*/ 789 h 1105"/>
                <a:gd name="T18" fmla="*/ 1078 w 1211"/>
                <a:gd name="T19" fmla="*/ 739 h 1105"/>
                <a:gd name="T20" fmla="*/ 1147 w 1211"/>
                <a:gd name="T21" fmla="*/ 650 h 1105"/>
                <a:gd name="T22" fmla="*/ 1088 w 1211"/>
                <a:gd name="T23" fmla="*/ 513 h 1105"/>
                <a:gd name="T24" fmla="*/ 1098 w 1211"/>
                <a:gd name="T25" fmla="*/ 487 h 1105"/>
                <a:gd name="T26" fmla="*/ 1169 w 1211"/>
                <a:gd name="T27" fmla="*/ 471 h 1105"/>
                <a:gd name="T28" fmla="*/ 1211 w 1211"/>
                <a:gd name="T29" fmla="*/ 427 h 1105"/>
                <a:gd name="T30" fmla="*/ 1187 w 1211"/>
                <a:gd name="T31" fmla="*/ 350 h 1105"/>
                <a:gd name="T32" fmla="*/ 1117 w 1211"/>
                <a:gd name="T33" fmla="*/ 314 h 1105"/>
                <a:gd name="T34" fmla="*/ 1046 w 1211"/>
                <a:gd name="T35" fmla="*/ 312 h 1105"/>
                <a:gd name="T36" fmla="*/ 1018 w 1211"/>
                <a:gd name="T37" fmla="*/ 308 h 1105"/>
                <a:gd name="T38" fmla="*/ 986 w 1211"/>
                <a:gd name="T39" fmla="*/ 264 h 1105"/>
                <a:gd name="T40" fmla="*/ 982 w 1211"/>
                <a:gd name="T41" fmla="*/ 201 h 1105"/>
                <a:gd name="T42" fmla="*/ 931 w 1211"/>
                <a:gd name="T43" fmla="*/ 145 h 1105"/>
                <a:gd name="T44" fmla="*/ 905 w 1211"/>
                <a:gd name="T45" fmla="*/ 111 h 1105"/>
                <a:gd name="T46" fmla="*/ 865 w 1211"/>
                <a:gd name="T47" fmla="*/ 47 h 1105"/>
                <a:gd name="T48" fmla="*/ 801 w 1211"/>
                <a:gd name="T49" fmla="*/ 47 h 1105"/>
                <a:gd name="T50" fmla="*/ 706 w 1211"/>
                <a:gd name="T51" fmla="*/ 55 h 1105"/>
                <a:gd name="T52" fmla="*/ 601 w 1211"/>
                <a:gd name="T53" fmla="*/ 32 h 1105"/>
                <a:gd name="T54" fmla="*/ 553 w 1211"/>
                <a:gd name="T55" fmla="*/ 4 h 1105"/>
                <a:gd name="T56" fmla="*/ 499 w 1211"/>
                <a:gd name="T57" fmla="*/ 24 h 1105"/>
                <a:gd name="T58" fmla="*/ 459 w 1211"/>
                <a:gd name="T59" fmla="*/ 55 h 1105"/>
                <a:gd name="T60" fmla="*/ 376 w 1211"/>
                <a:gd name="T61" fmla="*/ 201 h 1105"/>
                <a:gd name="T62" fmla="*/ 358 w 1211"/>
                <a:gd name="T63" fmla="*/ 206 h 1105"/>
                <a:gd name="T64" fmla="*/ 304 w 1211"/>
                <a:gd name="T65" fmla="*/ 248 h 1105"/>
                <a:gd name="T66" fmla="*/ 312 w 1211"/>
                <a:gd name="T67" fmla="*/ 312 h 1105"/>
                <a:gd name="T68" fmla="*/ 300 w 1211"/>
                <a:gd name="T69" fmla="*/ 364 h 1105"/>
                <a:gd name="T70" fmla="*/ 247 w 1211"/>
                <a:gd name="T71" fmla="*/ 391 h 1105"/>
                <a:gd name="T72" fmla="*/ 177 w 1211"/>
                <a:gd name="T73" fmla="*/ 403 h 1105"/>
                <a:gd name="T74" fmla="*/ 139 w 1211"/>
                <a:gd name="T75" fmla="*/ 455 h 1105"/>
                <a:gd name="T76" fmla="*/ 129 w 1211"/>
                <a:gd name="T77" fmla="*/ 652 h 1105"/>
                <a:gd name="T78" fmla="*/ 100 w 1211"/>
                <a:gd name="T79" fmla="*/ 696 h 1105"/>
                <a:gd name="T80" fmla="*/ 70 w 1211"/>
                <a:gd name="T81" fmla="*/ 700 h 1105"/>
                <a:gd name="T82" fmla="*/ 18 w 1211"/>
                <a:gd name="T83" fmla="*/ 717 h 1105"/>
                <a:gd name="T84" fmla="*/ 0 w 1211"/>
                <a:gd name="T85" fmla="*/ 757 h 1105"/>
                <a:gd name="T86" fmla="*/ 38 w 1211"/>
                <a:gd name="T87" fmla="*/ 835 h 1105"/>
                <a:gd name="T88" fmla="*/ 137 w 1211"/>
                <a:gd name="T89" fmla="*/ 863 h 1105"/>
                <a:gd name="T90" fmla="*/ 211 w 1211"/>
                <a:gd name="T91" fmla="*/ 888 h 1105"/>
                <a:gd name="T92" fmla="*/ 265 w 1211"/>
                <a:gd name="T93" fmla="*/ 922 h 1105"/>
                <a:gd name="T94" fmla="*/ 314 w 1211"/>
                <a:gd name="T95" fmla="*/ 910 h 1105"/>
                <a:gd name="T96" fmla="*/ 390 w 1211"/>
                <a:gd name="T97" fmla="*/ 916 h 1105"/>
                <a:gd name="T98" fmla="*/ 461 w 1211"/>
                <a:gd name="T99" fmla="*/ 952 h 1105"/>
                <a:gd name="T100" fmla="*/ 537 w 1211"/>
                <a:gd name="T101" fmla="*/ 960 h 1105"/>
                <a:gd name="T102" fmla="*/ 618 w 1211"/>
                <a:gd name="T103" fmla="*/ 988 h 1105"/>
                <a:gd name="T104" fmla="*/ 662 w 1211"/>
                <a:gd name="T105" fmla="*/ 1049 h 1105"/>
                <a:gd name="T106" fmla="*/ 724 w 1211"/>
                <a:gd name="T107" fmla="*/ 1073 h 1105"/>
                <a:gd name="T108" fmla="*/ 758 w 1211"/>
                <a:gd name="T109" fmla="*/ 1105 h 1105"/>
                <a:gd name="T110" fmla="*/ 795 w 1211"/>
                <a:gd name="T111" fmla="*/ 1037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1" h="1105">
                  <a:moveTo>
                    <a:pt x="795" y="1037"/>
                  </a:moveTo>
                  <a:lnTo>
                    <a:pt x="795" y="1037"/>
                  </a:lnTo>
                  <a:lnTo>
                    <a:pt x="809" y="1008"/>
                  </a:lnTo>
                  <a:lnTo>
                    <a:pt x="809" y="1008"/>
                  </a:lnTo>
                  <a:lnTo>
                    <a:pt x="813" y="1000"/>
                  </a:lnTo>
                  <a:lnTo>
                    <a:pt x="819" y="994"/>
                  </a:lnTo>
                  <a:lnTo>
                    <a:pt x="827" y="988"/>
                  </a:lnTo>
                  <a:lnTo>
                    <a:pt x="835" y="984"/>
                  </a:lnTo>
                  <a:lnTo>
                    <a:pt x="835" y="984"/>
                  </a:lnTo>
                  <a:lnTo>
                    <a:pt x="843" y="972"/>
                  </a:lnTo>
                  <a:lnTo>
                    <a:pt x="843" y="972"/>
                  </a:lnTo>
                  <a:lnTo>
                    <a:pt x="857" y="984"/>
                  </a:lnTo>
                  <a:lnTo>
                    <a:pt x="891" y="984"/>
                  </a:lnTo>
                  <a:lnTo>
                    <a:pt x="891" y="984"/>
                  </a:lnTo>
                  <a:lnTo>
                    <a:pt x="887" y="964"/>
                  </a:lnTo>
                  <a:lnTo>
                    <a:pt x="879" y="948"/>
                  </a:lnTo>
                  <a:lnTo>
                    <a:pt x="879" y="948"/>
                  </a:lnTo>
                  <a:lnTo>
                    <a:pt x="875" y="936"/>
                  </a:lnTo>
                  <a:lnTo>
                    <a:pt x="869" y="922"/>
                  </a:lnTo>
                  <a:lnTo>
                    <a:pt x="867" y="912"/>
                  </a:lnTo>
                  <a:lnTo>
                    <a:pt x="867" y="902"/>
                  </a:lnTo>
                  <a:lnTo>
                    <a:pt x="869" y="894"/>
                  </a:lnTo>
                  <a:lnTo>
                    <a:pt x="873" y="882"/>
                  </a:lnTo>
                  <a:lnTo>
                    <a:pt x="873" y="882"/>
                  </a:lnTo>
                  <a:lnTo>
                    <a:pt x="877" y="874"/>
                  </a:lnTo>
                  <a:lnTo>
                    <a:pt x="885" y="867"/>
                  </a:lnTo>
                  <a:lnTo>
                    <a:pt x="891" y="861"/>
                  </a:lnTo>
                  <a:lnTo>
                    <a:pt x="899" y="857"/>
                  </a:lnTo>
                  <a:lnTo>
                    <a:pt x="913" y="851"/>
                  </a:lnTo>
                  <a:lnTo>
                    <a:pt x="923" y="849"/>
                  </a:lnTo>
                  <a:lnTo>
                    <a:pt x="923" y="849"/>
                  </a:lnTo>
                  <a:lnTo>
                    <a:pt x="937" y="847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64" y="845"/>
                  </a:lnTo>
                  <a:lnTo>
                    <a:pt x="964" y="845"/>
                  </a:lnTo>
                  <a:lnTo>
                    <a:pt x="972" y="845"/>
                  </a:lnTo>
                  <a:lnTo>
                    <a:pt x="972" y="845"/>
                  </a:lnTo>
                  <a:lnTo>
                    <a:pt x="982" y="845"/>
                  </a:lnTo>
                  <a:lnTo>
                    <a:pt x="990" y="843"/>
                  </a:lnTo>
                  <a:lnTo>
                    <a:pt x="998" y="839"/>
                  </a:lnTo>
                  <a:lnTo>
                    <a:pt x="1006" y="833"/>
                  </a:lnTo>
                  <a:lnTo>
                    <a:pt x="1022" y="815"/>
                  </a:lnTo>
                  <a:lnTo>
                    <a:pt x="1040" y="789"/>
                  </a:lnTo>
                  <a:lnTo>
                    <a:pt x="1040" y="789"/>
                  </a:lnTo>
                  <a:lnTo>
                    <a:pt x="1050" y="771"/>
                  </a:lnTo>
                  <a:lnTo>
                    <a:pt x="1050" y="771"/>
                  </a:lnTo>
                  <a:lnTo>
                    <a:pt x="1062" y="755"/>
                  </a:lnTo>
                  <a:lnTo>
                    <a:pt x="1078" y="739"/>
                  </a:lnTo>
                  <a:lnTo>
                    <a:pt x="1078" y="739"/>
                  </a:lnTo>
                  <a:lnTo>
                    <a:pt x="1100" y="709"/>
                  </a:lnTo>
                  <a:lnTo>
                    <a:pt x="1100" y="709"/>
                  </a:lnTo>
                  <a:lnTo>
                    <a:pt x="1119" y="682"/>
                  </a:lnTo>
                  <a:lnTo>
                    <a:pt x="1147" y="650"/>
                  </a:lnTo>
                  <a:lnTo>
                    <a:pt x="1147" y="650"/>
                  </a:lnTo>
                  <a:lnTo>
                    <a:pt x="1127" y="608"/>
                  </a:lnTo>
                  <a:lnTo>
                    <a:pt x="1108" y="564"/>
                  </a:lnTo>
                  <a:lnTo>
                    <a:pt x="1108" y="564"/>
                  </a:lnTo>
                  <a:lnTo>
                    <a:pt x="1092" y="529"/>
                  </a:lnTo>
                  <a:lnTo>
                    <a:pt x="1088" y="513"/>
                  </a:lnTo>
                  <a:lnTo>
                    <a:pt x="1088" y="505"/>
                  </a:lnTo>
                  <a:lnTo>
                    <a:pt x="1090" y="497"/>
                  </a:lnTo>
                  <a:lnTo>
                    <a:pt x="1090" y="497"/>
                  </a:lnTo>
                  <a:lnTo>
                    <a:pt x="1094" y="493"/>
                  </a:lnTo>
                  <a:lnTo>
                    <a:pt x="1098" y="487"/>
                  </a:lnTo>
                  <a:lnTo>
                    <a:pt x="1115" y="481"/>
                  </a:lnTo>
                  <a:lnTo>
                    <a:pt x="1133" y="475"/>
                  </a:lnTo>
                  <a:lnTo>
                    <a:pt x="1151" y="473"/>
                  </a:lnTo>
                  <a:lnTo>
                    <a:pt x="1151" y="473"/>
                  </a:lnTo>
                  <a:lnTo>
                    <a:pt x="1169" y="471"/>
                  </a:lnTo>
                  <a:lnTo>
                    <a:pt x="1183" y="467"/>
                  </a:lnTo>
                  <a:lnTo>
                    <a:pt x="1195" y="459"/>
                  </a:lnTo>
                  <a:lnTo>
                    <a:pt x="1203" y="451"/>
                  </a:lnTo>
                  <a:lnTo>
                    <a:pt x="1209" y="441"/>
                  </a:lnTo>
                  <a:lnTo>
                    <a:pt x="1211" y="427"/>
                  </a:lnTo>
                  <a:lnTo>
                    <a:pt x="1211" y="413"/>
                  </a:lnTo>
                  <a:lnTo>
                    <a:pt x="1205" y="397"/>
                  </a:lnTo>
                  <a:lnTo>
                    <a:pt x="1205" y="397"/>
                  </a:lnTo>
                  <a:lnTo>
                    <a:pt x="1197" y="370"/>
                  </a:lnTo>
                  <a:lnTo>
                    <a:pt x="1187" y="350"/>
                  </a:lnTo>
                  <a:lnTo>
                    <a:pt x="1179" y="336"/>
                  </a:lnTo>
                  <a:lnTo>
                    <a:pt x="1169" y="326"/>
                  </a:lnTo>
                  <a:lnTo>
                    <a:pt x="1157" y="320"/>
                  </a:lnTo>
                  <a:lnTo>
                    <a:pt x="1141" y="316"/>
                  </a:lnTo>
                  <a:lnTo>
                    <a:pt x="1117" y="314"/>
                  </a:lnTo>
                  <a:lnTo>
                    <a:pt x="1090" y="314"/>
                  </a:lnTo>
                  <a:lnTo>
                    <a:pt x="1090" y="314"/>
                  </a:lnTo>
                  <a:lnTo>
                    <a:pt x="1048" y="312"/>
                  </a:lnTo>
                  <a:lnTo>
                    <a:pt x="1048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30" y="312"/>
                  </a:lnTo>
                  <a:lnTo>
                    <a:pt x="1018" y="308"/>
                  </a:lnTo>
                  <a:lnTo>
                    <a:pt x="1008" y="304"/>
                  </a:lnTo>
                  <a:lnTo>
                    <a:pt x="998" y="296"/>
                  </a:lnTo>
                  <a:lnTo>
                    <a:pt x="992" y="288"/>
                  </a:lnTo>
                  <a:lnTo>
                    <a:pt x="988" y="276"/>
                  </a:lnTo>
                  <a:lnTo>
                    <a:pt x="986" y="264"/>
                  </a:lnTo>
                  <a:lnTo>
                    <a:pt x="986" y="250"/>
                  </a:lnTo>
                  <a:lnTo>
                    <a:pt x="986" y="250"/>
                  </a:lnTo>
                  <a:lnTo>
                    <a:pt x="986" y="232"/>
                  </a:lnTo>
                  <a:lnTo>
                    <a:pt x="984" y="216"/>
                  </a:lnTo>
                  <a:lnTo>
                    <a:pt x="982" y="201"/>
                  </a:lnTo>
                  <a:lnTo>
                    <a:pt x="976" y="187"/>
                  </a:lnTo>
                  <a:lnTo>
                    <a:pt x="968" y="175"/>
                  </a:lnTo>
                  <a:lnTo>
                    <a:pt x="958" y="163"/>
                  </a:lnTo>
                  <a:lnTo>
                    <a:pt x="945" y="153"/>
                  </a:lnTo>
                  <a:lnTo>
                    <a:pt x="931" y="145"/>
                  </a:lnTo>
                  <a:lnTo>
                    <a:pt x="931" y="145"/>
                  </a:lnTo>
                  <a:lnTo>
                    <a:pt x="923" y="139"/>
                  </a:lnTo>
                  <a:lnTo>
                    <a:pt x="915" y="131"/>
                  </a:lnTo>
                  <a:lnTo>
                    <a:pt x="905" y="111"/>
                  </a:lnTo>
                  <a:lnTo>
                    <a:pt x="905" y="111"/>
                  </a:lnTo>
                  <a:lnTo>
                    <a:pt x="891" y="77"/>
                  </a:lnTo>
                  <a:lnTo>
                    <a:pt x="885" y="65"/>
                  </a:lnTo>
                  <a:lnTo>
                    <a:pt x="879" y="57"/>
                  </a:lnTo>
                  <a:lnTo>
                    <a:pt x="873" y="51"/>
                  </a:lnTo>
                  <a:lnTo>
                    <a:pt x="865" y="47"/>
                  </a:lnTo>
                  <a:lnTo>
                    <a:pt x="857" y="45"/>
                  </a:lnTo>
                  <a:lnTo>
                    <a:pt x="845" y="43"/>
                  </a:lnTo>
                  <a:lnTo>
                    <a:pt x="845" y="43"/>
                  </a:lnTo>
                  <a:lnTo>
                    <a:pt x="825" y="45"/>
                  </a:lnTo>
                  <a:lnTo>
                    <a:pt x="801" y="47"/>
                  </a:lnTo>
                  <a:lnTo>
                    <a:pt x="801" y="47"/>
                  </a:lnTo>
                  <a:lnTo>
                    <a:pt x="752" y="51"/>
                  </a:lnTo>
                  <a:lnTo>
                    <a:pt x="730" y="53"/>
                  </a:lnTo>
                  <a:lnTo>
                    <a:pt x="706" y="55"/>
                  </a:lnTo>
                  <a:lnTo>
                    <a:pt x="706" y="55"/>
                  </a:lnTo>
                  <a:lnTo>
                    <a:pt x="670" y="53"/>
                  </a:lnTo>
                  <a:lnTo>
                    <a:pt x="652" y="49"/>
                  </a:lnTo>
                  <a:lnTo>
                    <a:pt x="634" y="45"/>
                  </a:lnTo>
                  <a:lnTo>
                    <a:pt x="616" y="40"/>
                  </a:lnTo>
                  <a:lnTo>
                    <a:pt x="601" y="32"/>
                  </a:lnTo>
                  <a:lnTo>
                    <a:pt x="583" y="22"/>
                  </a:lnTo>
                  <a:lnTo>
                    <a:pt x="567" y="10"/>
                  </a:lnTo>
                  <a:lnTo>
                    <a:pt x="567" y="10"/>
                  </a:lnTo>
                  <a:lnTo>
                    <a:pt x="561" y="6"/>
                  </a:lnTo>
                  <a:lnTo>
                    <a:pt x="553" y="4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29" y="10"/>
                  </a:lnTo>
                  <a:lnTo>
                    <a:pt x="515" y="18"/>
                  </a:lnTo>
                  <a:lnTo>
                    <a:pt x="499" y="24"/>
                  </a:lnTo>
                  <a:lnTo>
                    <a:pt x="481" y="26"/>
                  </a:lnTo>
                  <a:lnTo>
                    <a:pt x="481" y="26"/>
                  </a:lnTo>
                  <a:lnTo>
                    <a:pt x="473" y="36"/>
                  </a:lnTo>
                  <a:lnTo>
                    <a:pt x="465" y="45"/>
                  </a:lnTo>
                  <a:lnTo>
                    <a:pt x="459" y="55"/>
                  </a:lnTo>
                  <a:lnTo>
                    <a:pt x="453" y="65"/>
                  </a:lnTo>
                  <a:lnTo>
                    <a:pt x="453" y="65"/>
                  </a:lnTo>
                  <a:lnTo>
                    <a:pt x="438" y="101"/>
                  </a:lnTo>
                  <a:lnTo>
                    <a:pt x="418" y="135"/>
                  </a:lnTo>
                  <a:lnTo>
                    <a:pt x="376" y="201"/>
                  </a:lnTo>
                  <a:lnTo>
                    <a:pt x="376" y="201"/>
                  </a:lnTo>
                  <a:lnTo>
                    <a:pt x="372" y="203"/>
                  </a:lnTo>
                  <a:lnTo>
                    <a:pt x="368" y="205"/>
                  </a:lnTo>
                  <a:lnTo>
                    <a:pt x="358" y="206"/>
                  </a:lnTo>
                  <a:lnTo>
                    <a:pt x="358" y="206"/>
                  </a:lnTo>
                  <a:lnTo>
                    <a:pt x="340" y="214"/>
                  </a:lnTo>
                  <a:lnTo>
                    <a:pt x="324" y="220"/>
                  </a:lnTo>
                  <a:lnTo>
                    <a:pt x="314" y="228"/>
                  </a:lnTo>
                  <a:lnTo>
                    <a:pt x="308" y="236"/>
                  </a:lnTo>
                  <a:lnTo>
                    <a:pt x="304" y="248"/>
                  </a:lnTo>
                  <a:lnTo>
                    <a:pt x="302" y="262"/>
                  </a:lnTo>
                  <a:lnTo>
                    <a:pt x="304" y="278"/>
                  </a:lnTo>
                  <a:lnTo>
                    <a:pt x="310" y="300"/>
                  </a:lnTo>
                  <a:lnTo>
                    <a:pt x="310" y="300"/>
                  </a:lnTo>
                  <a:lnTo>
                    <a:pt x="312" y="312"/>
                  </a:lnTo>
                  <a:lnTo>
                    <a:pt x="312" y="324"/>
                  </a:lnTo>
                  <a:lnTo>
                    <a:pt x="312" y="334"/>
                  </a:lnTo>
                  <a:lnTo>
                    <a:pt x="310" y="344"/>
                  </a:lnTo>
                  <a:lnTo>
                    <a:pt x="306" y="354"/>
                  </a:lnTo>
                  <a:lnTo>
                    <a:pt x="300" y="364"/>
                  </a:lnTo>
                  <a:lnTo>
                    <a:pt x="292" y="372"/>
                  </a:lnTo>
                  <a:lnTo>
                    <a:pt x="283" y="377"/>
                  </a:lnTo>
                  <a:lnTo>
                    <a:pt x="283" y="377"/>
                  </a:lnTo>
                  <a:lnTo>
                    <a:pt x="265" y="385"/>
                  </a:lnTo>
                  <a:lnTo>
                    <a:pt x="247" y="391"/>
                  </a:lnTo>
                  <a:lnTo>
                    <a:pt x="227" y="395"/>
                  </a:lnTo>
                  <a:lnTo>
                    <a:pt x="209" y="397"/>
                  </a:lnTo>
                  <a:lnTo>
                    <a:pt x="209" y="397"/>
                  </a:lnTo>
                  <a:lnTo>
                    <a:pt x="191" y="399"/>
                  </a:lnTo>
                  <a:lnTo>
                    <a:pt x="177" y="403"/>
                  </a:lnTo>
                  <a:lnTo>
                    <a:pt x="165" y="409"/>
                  </a:lnTo>
                  <a:lnTo>
                    <a:pt x="155" y="417"/>
                  </a:lnTo>
                  <a:lnTo>
                    <a:pt x="149" y="427"/>
                  </a:lnTo>
                  <a:lnTo>
                    <a:pt x="143" y="439"/>
                  </a:lnTo>
                  <a:lnTo>
                    <a:pt x="139" y="455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31" y="638"/>
                  </a:lnTo>
                  <a:lnTo>
                    <a:pt x="131" y="638"/>
                  </a:lnTo>
                  <a:lnTo>
                    <a:pt x="129" y="652"/>
                  </a:lnTo>
                  <a:lnTo>
                    <a:pt x="127" y="664"/>
                  </a:lnTo>
                  <a:lnTo>
                    <a:pt x="123" y="676"/>
                  </a:lnTo>
                  <a:lnTo>
                    <a:pt x="117" y="684"/>
                  </a:lnTo>
                  <a:lnTo>
                    <a:pt x="110" y="690"/>
                  </a:lnTo>
                  <a:lnTo>
                    <a:pt x="100" y="696"/>
                  </a:lnTo>
                  <a:lnTo>
                    <a:pt x="86" y="698"/>
                  </a:lnTo>
                  <a:lnTo>
                    <a:pt x="72" y="700"/>
                  </a:lnTo>
                  <a:lnTo>
                    <a:pt x="72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52" y="702"/>
                  </a:lnTo>
                  <a:lnTo>
                    <a:pt x="34" y="707"/>
                  </a:lnTo>
                  <a:lnTo>
                    <a:pt x="18" y="717"/>
                  </a:lnTo>
                  <a:lnTo>
                    <a:pt x="12" y="723"/>
                  </a:lnTo>
                  <a:lnTo>
                    <a:pt x="6" y="729"/>
                  </a:lnTo>
                  <a:lnTo>
                    <a:pt x="6" y="729"/>
                  </a:lnTo>
                  <a:lnTo>
                    <a:pt x="2" y="743"/>
                  </a:lnTo>
                  <a:lnTo>
                    <a:pt x="0" y="757"/>
                  </a:lnTo>
                  <a:lnTo>
                    <a:pt x="2" y="773"/>
                  </a:lnTo>
                  <a:lnTo>
                    <a:pt x="8" y="789"/>
                  </a:lnTo>
                  <a:lnTo>
                    <a:pt x="16" y="805"/>
                  </a:lnTo>
                  <a:lnTo>
                    <a:pt x="26" y="821"/>
                  </a:lnTo>
                  <a:lnTo>
                    <a:pt x="38" y="835"/>
                  </a:lnTo>
                  <a:lnTo>
                    <a:pt x="50" y="847"/>
                  </a:lnTo>
                  <a:lnTo>
                    <a:pt x="50" y="847"/>
                  </a:lnTo>
                  <a:lnTo>
                    <a:pt x="80" y="849"/>
                  </a:lnTo>
                  <a:lnTo>
                    <a:pt x="110" y="855"/>
                  </a:lnTo>
                  <a:lnTo>
                    <a:pt x="137" y="863"/>
                  </a:lnTo>
                  <a:lnTo>
                    <a:pt x="163" y="872"/>
                  </a:lnTo>
                  <a:lnTo>
                    <a:pt x="163" y="872"/>
                  </a:lnTo>
                  <a:lnTo>
                    <a:pt x="201" y="884"/>
                  </a:lnTo>
                  <a:lnTo>
                    <a:pt x="201" y="884"/>
                  </a:lnTo>
                  <a:lnTo>
                    <a:pt x="211" y="888"/>
                  </a:lnTo>
                  <a:lnTo>
                    <a:pt x="221" y="894"/>
                  </a:lnTo>
                  <a:lnTo>
                    <a:pt x="233" y="904"/>
                  </a:lnTo>
                  <a:lnTo>
                    <a:pt x="243" y="916"/>
                  </a:lnTo>
                  <a:lnTo>
                    <a:pt x="243" y="916"/>
                  </a:lnTo>
                  <a:lnTo>
                    <a:pt x="265" y="922"/>
                  </a:lnTo>
                  <a:lnTo>
                    <a:pt x="265" y="922"/>
                  </a:lnTo>
                  <a:lnTo>
                    <a:pt x="275" y="916"/>
                  </a:lnTo>
                  <a:lnTo>
                    <a:pt x="284" y="914"/>
                  </a:lnTo>
                  <a:lnTo>
                    <a:pt x="284" y="914"/>
                  </a:lnTo>
                  <a:lnTo>
                    <a:pt x="314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66" y="910"/>
                  </a:lnTo>
                  <a:lnTo>
                    <a:pt x="390" y="916"/>
                  </a:lnTo>
                  <a:lnTo>
                    <a:pt x="410" y="922"/>
                  </a:lnTo>
                  <a:lnTo>
                    <a:pt x="426" y="932"/>
                  </a:lnTo>
                  <a:lnTo>
                    <a:pt x="426" y="932"/>
                  </a:lnTo>
                  <a:lnTo>
                    <a:pt x="444" y="944"/>
                  </a:lnTo>
                  <a:lnTo>
                    <a:pt x="461" y="952"/>
                  </a:lnTo>
                  <a:lnTo>
                    <a:pt x="477" y="956"/>
                  </a:lnTo>
                  <a:lnTo>
                    <a:pt x="497" y="958"/>
                  </a:lnTo>
                  <a:lnTo>
                    <a:pt x="497" y="958"/>
                  </a:lnTo>
                  <a:lnTo>
                    <a:pt x="515" y="958"/>
                  </a:lnTo>
                  <a:lnTo>
                    <a:pt x="537" y="960"/>
                  </a:lnTo>
                  <a:lnTo>
                    <a:pt x="561" y="964"/>
                  </a:lnTo>
                  <a:lnTo>
                    <a:pt x="585" y="970"/>
                  </a:lnTo>
                  <a:lnTo>
                    <a:pt x="597" y="974"/>
                  </a:lnTo>
                  <a:lnTo>
                    <a:pt x="609" y="982"/>
                  </a:lnTo>
                  <a:lnTo>
                    <a:pt x="618" y="988"/>
                  </a:lnTo>
                  <a:lnTo>
                    <a:pt x="630" y="998"/>
                  </a:lnTo>
                  <a:lnTo>
                    <a:pt x="638" y="1008"/>
                  </a:lnTo>
                  <a:lnTo>
                    <a:pt x="648" y="1020"/>
                  </a:lnTo>
                  <a:lnTo>
                    <a:pt x="656" y="1034"/>
                  </a:lnTo>
                  <a:lnTo>
                    <a:pt x="662" y="1049"/>
                  </a:lnTo>
                  <a:lnTo>
                    <a:pt x="662" y="1049"/>
                  </a:lnTo>
                  <a:lnTo>
                    <a:pt x="670" y="1053"/>
                  </a:lnTo>
                  <a:lnTo>
                    <a:pt x="670" y="1053"/>
                  </a:lnTo>
                  <a:lnTo>
                    <a:pt x="700" y="1061"/>
                  </a:lnTo>
                  <a:lnTo>
                    <a:pt x="724" y="1073"/>
                  </a:lnTo>
                  <a:lnTo>
                    <a:pt x="734" y="1079"/>
                  </a:lnTo>
                  <a:lnTo>
                    <a:pt x="742" y="1087"/>
                  </a:lnTo>
                  <a:lnTo>
                    <a:pt x="752" y="1097"/>
                  </a:lnTo>
                  <a:lnTo>
                    <a:pt x="758" y="1105"/>
                  </a:lnTo>
                  <a:lnTo>
                    <a:pt x="758" y="1105"/>
                  </a:lnTo>
                  <a:lnTo>
                    <a:pt x="774" y="1085"/>
                  </a:lnTo>
                  <a:lnTo>
                    <a:pt x="774" y="1085"/>
                  </a:lnTo>
                  <a:lnTo>
                    <a:pt x="780" y="1075"/>
                  </a:lnTo>
                  <a:lnTo>
                    <a:pt x="785" y="1063"/>
                  </a:lnTo>
                  <a:lnTo>
                    <a:pt x="795" y="1037"/>
                  </a:lnTo>
                  <a:lnTo>
                    <a:pt x="795" y="10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77" name="Freeform 14"/>
            <p:cNvSpPr>
              <a:spLocks/>
            </p:cNvSpPr>
            <p:nvPr/>
          </p:nvSpPr>
          <p:spPr bwMode="auto">
            <a:xfrm>
              <a:off x="2312988" y="1277938"/>
              <a:ext cx="1730375" cy="1670050"/>
            </a:xfrm>
            <a:custGeom>
              <a:avLst/>
              <a:gdLst>
                <a:gd name="T0" fmla="*/ 24 w 1090"/>
                <a:gd name="T1" fmla="*/ 219 h 1052"/>
                <a:gd name="T2" fmla="*/ 14 w 1090"/>
                <a:gd name="T3" fmla="*/ 276 h 1052"/>
                <a:gd name="T4" fmla="*/ 62 w 1090"/>
                <a:gd name="T5" fmla="*/ 334 h 1052"/>
                <a:gd name="T6" fmla="*/ 54 w 1090"/>
                <a:gd name="T7" fmla="*/ 372 h 1052"/>
                <a:gd name="T8" fmla="*/ 10 w 1090"/>
                <a:gd name="T9" fmla="*/ 432 h 1052"/>
                <a:gd name="T10" fmla="*/ 6 w 1090"/>
                <a:gd name="T11" fmla="*/ 523 h 1052"/>
                <a:gd name="T12" fmla="*/ 46 w 1090"/>
                <a:gd name="T13" fmla="*/ 579 h 1052"/>
                <a:gd name="T14" fmla="*/ 94 w 1090"/>
                <a:gd name="T15" fmla="*/ 630 h 1052"/>
                <a:gd name="T16" fmla="*/ 94 w 1090"/>
                <a:gd name="T17" fmla="*/ 672 h 1052"/>
                <a:gd name="T18" fmla="*/ 52 w 1090"/>
                <a:gd name="T19" fmla="*/ 730 h 1052"/>
                <a:gd name="T20" fmla="*/ 48 w 1090"/>
                <a:gd name="T21" fmla="*/ 760 h 1052"/>
                <a:gd name="T22" fmla="*/ 88 w 1090"/>
                <a:gd name="T23" fmla="*/ 770 h 1052"/>
                <a:gd name="T24" fmla="*/ 155 w 1090"/>
                <a:gd name="T25" fmla="*/ 811 h 1052"/>
                <a:gd name="T26" fmla="*/ 207 w 1090"/>
                <a:gd name="T27" fmla="*/ 805 h 1052"/>
                <a:gd name="T28" fmla="*/ 239 w 1090"/>
                <a:gd name="T29" fmla="*/ 819 h 1052"/>
                <a:gd name="T30" fmla="*/ 304 w 1090"/>
                <a:gd name="T31" fmla="*/ 883 h 1052"/>
                <a:gd name="T32" fmla="*/ 390 w 1090"/>
                <a:gd name="T33" fmla="*/ 931 h 1052"/>
                <a:gd name="T34" fmla="*/ 418 w 1090"/>
                <a:gd name="T35" fmla="*/ 927 h 1052"/>
                <a:gd name="T36" fmla="*/ 459 w 1090"/>
                <a:gd name="T37" fmla="*/ 903 h 1052"/>
                <a:gd name="T38" fmla="*/ 515 w 1090"/>
                <a:gd name="T39" fmla="*/ 923 h 1052"/>
                <a:gd name="T40" fmla="*/ 613 w 1090"/>
                <a:gd name="T41" fmla="*/ 978 h 1052"/>
                <a:gd name="T42" fmla="*/ 636 w 1090"/>
                <a:gd name="T43" fmla="*/ 1010 h 1052"/>
                <a:gd name="T44" fmla="*/ 688 w 1090"/>
                <a:gd name="T45" fmla="*/ 1036 h 1052"/>
                <a:gd name="T46" fmla="*/ 742 w 1090"/>
                <a:gd name="T47" fmla="*/ 1034 h 1052"/>
                <a:gd name="T48" fmla="*/ 787 w 1090"/>
                <a:gd name="T49" fmla="*/ 1042 h 1052"/>
                <a:gd name="T50" fmla="*/ 831 w 1090"/>
                <a:gd name="T51" fmla="*/ 1048 h 1052"/>
                <a:gd name="T52" fmla="*/ 861 w 1090"/>
                <a:gd name="T53" fmla="*/ 1014 h 1052"/>
                <a:gd name="T54" fmla="*/ 889 w 1090"/>
                <a:gd name="T55" fmla="*/ 901 h 1052"/>
                <a:gd name="T56" fmla="*/ 895 w 1090"/>
                <a:gd name="T57" fmla="*/ 839 h 1052"/>
                <a:gd name="T58" fmla="*/ 962 w 1090"/>
                <a:gd name="T59" fmla="*/ 756 h 1052"/>
                <a:gd name="T60" fmla="*/ 931 w 1090"/>
                <a:gd name="T61" fmla="*/ 678 h 1052"/>
                <a:gd name="T62" fmla="*/ 974 w 1090"/>
                <a:gd name="T63" fmla="*/ 608 h 1052"/>
                <a:gd name="T64" fmla="*/ 1042 w 1090"/>
                <a:gd name="T65" fmla="*/ 509 h 1052"/>
                <a:gd name="T66" fmla="*/ 1072 w 1090"/>
                <a:gd name="T67" fmla="*/ 443 h 1052"/>
                <a:gd name="T68" fmla="*/ 1066 w 1090"/>
                <a:gd name="T69" fmla="*/ 402 h 1052"/>
                <a:gd name="T70" fmla="*/ 1060 w 1090"/>
                <a:gd name="T71" fmla="*/ 358 h 1052"/>
                <a:gd name="T72" fmla="*/ 980 w 1090"/>
                <a:gd name="T73" fmla="*/ 300 h 1052"/>
                <a:gd name="T74" fmla="*/ 895 w 1090"/>
                <a:gd name="T75" fmla="*/ 255 h 1052"/>
                <a:gd name="T76" fmla="*/ 853 w 1090"/>
                <a:gd name="T77" fmla="*/ 203 h 1052"/>
                <a:gd name="T78" fmla="*/ 847 w 1090"/>
                <a:gd name="T79" fmla="*/ 155 h 1052"/>
                <a:gd name="T80" fmla="*/ 809 w 1090"/>
                <a:gd name="T81" fmla="*/ 137 h 1052"/>
                <a:gd name="T82" fmla="*/ 692 w 1090"/>
                <a:gd name="T83" fmla="*/ 117 h 1052"/>
                <a:gd name="T84" fmla="*/ 624 w 1090"/>
                <a:gd name="T85" fmla="*/ 70 h 1052"/>
                <a:gd name="T86" fmla="*/ 493 w 1090"/>
                <a:gd name="T87" fmla="*/ 42 h 1052"/>
                <a:gd name="T88" fmla="*/ 398 w 1090"/>
                <a:gd name="T89" fmla="*/ 2 h 1052"/>
                <a:gd name="T90" fmla="*/ 344 w 1090"/>
                <a:gd name="T91" fmla="*/ 6 h 1052"/>
                <a:gd name="T92" fmla="*/ 245 w 1090"/>
                <a:gd name="T93" fmla="*/ 54 h 1052"/>
                <a:gd name="T94" fmla="*/ 211 w 1090"/>
                <a:gd name="T95" fmla="*/ 96 h 1052"/>
                <a:gd name="T96" fmla="*/ 177 w 1090"/>
                <a:gd name="T97" fmla="*/ 109 h 1052"/>
                <a:gd name="T98" fmla="*/ 121 w 1090"/>
                <a:gd name="T99" fmla="*/ 98 h 1052"/>
                <a:gd name="T100" fmla="*/ 94 w 1090"/>
                <a:gd name="T101" fmla="*/ 106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052">
                  <a:moveTo>
                    <a:pt x="74" y="133"/>
                  </a:moveTo>
                  <a:lnTo>
                    <a:pt x="74" y="133"/>
                  </a:lnTo>
                  <a:lnTo>
                    <a:pt x="58" y="163"/>
                  </a:lnTo>
                  <a:lnTo>
                    <a:pt x="42" y="191"/>
                  </a:lnTo>
                  <a:lnTo>
                    <a:pt x="24" y="219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8" y="257"/>
                  </a:lnTo>
                  <a:lnTo>
                    <a:pt x="10" y="267"/>
                  </a:lnTo>
                  <a:lnTo>
                    <a:pt x="14" y="276"/>
                  </a:lnTo>
                  <a:lnTo>
                    <a:pt x="20" y="284"/>
                  </a:lnTo>
                  <a:lnTo>
                    <a:pt x="20" y="284"/>
                  </a:lnTo>
                  <a:lnTo>
                    <a:pt x="40" y="304"/>
                  </a:lnTo>
                  <a:lnTo>
                    <a:pt x="52" y="320"/>
                  </a:lnTo>
                  <a:lnTo>
                    <a:pt x="62" y="334"/>
                  </a:lnTo>
                  <a:lnTo>
                    <a:pt x="64" y="340"/>
                  </a:lnTo>
                  <a:lnTo>
                    <a:pt x="64" y="346"/>
                  </a:lnTo>
                  <a:lnTo>
                    <a:pt x="64" y="352"/>
                  </a:lnTo>
                  <a:lnTo>
                    <a:pt x="62" y="358"/>
                  </a:lnTo>
                  <a:lnTo>
                    <a:pt x="54" y="372"/>
                  </a:lnTo>
                  <a:lnTo>
                    <a:pt x="42" y="390"/>
                  </a:lnTo>
                  <a:lnTo>
                    <a:pt x="22" y="412"/>
                  </a:lnTo>
                  <a:lnTo>
                    <a:pt x="22" y="412"/>
                  </a:lnTo>
                  <a:lnTo>
                    <a:pt x="16" y="422"/>
                  </a:lnTo>
                  <a:lnTo>
                    <a:pt x="10" y="432"/>
                  </a:lnTo>
                  <a:lnTo>
                    <a:pt x="6" y="441"/>
                  </a:lnTo>
                  <a:lnTo>
                    <a:pt x="4" y="453"/>
                  </a:lnTo>
                  <a:lnTo>
                    <a:pt x="0" y="475"/>
                  </a:lnTo>
                  <a:lnTo>
                    <a:pt x="2" y="499"/>
                  </a:lnTo>
                  <a:lnTo>
                    <a:pt x="6" y="523"/>
                  </a:lnTo>
                  <a:lnTo>
                    <a:pt x="16" y="545"/>
                  </a:lnTo>
                  <a:lnTo>
                    <a:pt x="22" y="555"/>
                  </a:lnTo>
                  <a:lnTo>
                    <a:pt x="28" y="565"/>
                  </a:lnTo>
                  <a:lnTo>
                    <a:pt x="36" y="573"/>
                  </a:lnTo>
                  <a:lnTo>
                    <a:pt x="46" y="579"/>
                  </a:lnTo>
                  <a:lnTo>
                    <a:pt x="46" y="579"/>
                  </a:lnTo>
                  <a:lnTo>
                    <a:pt x="68" y="597"/>
                  </a:lnTo>
                  <a:lnTo>
                    <a:pt x="84" y="614"/>
                  </a:lnTo>
                  <a:lnTo>
                    <a:pt x="90" y="622"/>
                  </a:lnTo>
                  <a:lnTo>
                    <a:pt x="94" y="630"/>
                  </a:lnTo>
                  <a:lnTo>
                    <a:pt x="96" y="638"/>
                  </a:lnTo>
                  <a:lnTo>
                    <a:pt x="98" y="646"/>
                  </a:lnTo>
                  <a:lnTo>
                    <a:pt x="98" y="654"/>
                  </a:lnTo>
                  <a:lnTo>
                    <a:pt x="96" y="662"/>
                  </a:lnTo>
                  <a:lnTo>
                    <a:pt x="94" y="672"/>
                  </a:lnTo>
                  <a:lnTo>
                    <a:pt x="90" y="680"/>
                  </a:lnTo>
                  <a:lnTo>
                    <a:pt x="76" y="700"/>
                  </a:lnTo>
                  <a:lnTo>
                    <a:pt x="58" y="722"/>
                  </a:lnTo>
                  <a:lnTo>
                    <a:pt x="58" y="722"/>
                  </a:lnTo>
                  <a:lnTo>
                    <a:pt x="52" y="730"/>
                  </a:lnTo>
                  <a:lnTo>
                    <a:pt x="46" y="738"/>
                  </a:lnTo>
                  <a:lnTo>
                    <a:pt x="44" y="746"/>
                  </a:lnTo>
                  <a:lnTo>
                    <a:pt x="44" y="754"/>
                  </a:lnTo>
                  <a:lnTo>
                    <a:pt x="44" y="754"/>
                  </a:lnTo>
                  <a:lnTo>
                    <a:pt x="48" y="760"/>
                  </a:lnTo>
                  <a:lnTo>
                    <a:pt x="56" y="764"/>
                  </a:lnTo>
                  <a:lnTo>
                    <a:pt x="66" y="768"/>
                  </a:lnTo>
                  <a:lnTo>
                    <a:pt x="76" y="770"/>
                  </a:lnTo>
                  <a:lnTo>
                    <a:pt x="76" y="770"/>
                  </a:lnTo>
                  <a:lnTo>
                    <a:pt x="88" y="770"/>
                  </a:lnTo>
                  <a:lnTo>
                    <a:pt x="88" y="770"/>
                  </a:lnTo>
                  <a:lnTo>
                    <a:pt x="114" y="768"/>
                  </a:lnTo>
                  <a:lnTo>
                    <a:pt x="143" y="766"/>
                  </a:lnTo>
                  <a:lnTo>
                    <a:pt x="143" y="766"/>
                  </a:lnTo>
                  <a:lnTo>
                    <a:pt x="155" y="811"/>
                  </a:lnTo>
                  <a:lnTo>
                    <a:pt x="155" y="811"/>
                  </a:lnTo>
                  <a:lnTo>
                    <a:pt x="161" y="799"/>
                  </a:lnTo>
                  <a:lnTo>
                    <a:pt x="161" y="799"/>
                  </a:lnTo>
                  <a:lnTo>
                    <a:pt x="183" y="803"/>
                  </a:lnTo>
                  <a:lnTo>
                    <a:pt x="207" y="805"/>
                  </a:lnTo>
                  <a:lnTo>
                    <a:pt x="219" y="807"/>
                  </a:lnTo>
                  <a:lnTo>
                    <a:pt x="227" y="811"/>
                  </a:lnTo>
                  <a:lnTo>
                    <a:pt x="235" y="815"/>
                  </a:lnTo>
                  <a:lnTo>
                    <a:pt x="239" y="819"/>
                  </a:lnTo>
                  <a:lnTo>
                    <a:pt x="239" y="819"/>
                  </a:lnTo>
                  <a:lnTo>
                    <a:pt x="245" y="831"/>
                  </a:lnTo>
                  <a:lnTo>
                    <a:pt x="251" y="841"/>
                  </a:lnTo>
                  <a:lnTo>
                    <a:pt x="267" y="857"/>
                  </a:lnTo>
                  <a:lnTo>
                    <a:pt x="285" y="871"/>
                  </a:lnTo>
                  <a:lnTo>
                    <a:pt x="304" y="883"/>
                  </a:lnTo>
                  <a:lnTo>
                    <a:pt x="344" y="903"/>
                  </a:lnTo>
                  <a:lnTo>
                    <a:pt x="364" y="915"/>
                  </a:lnTo>
                  <a:lnTo>
                    <a:pt x="382" y="927"/>
                  </a:lnTo>
                  <a:lnTo>
                    <a:pt x="382" y="927"/>
                  </a:lnTo>
                  <a:lnTo>
                    <a:pt x="390" y="931"/>
                  </a:lnTo>
                  <a:lnTo>
                    <a:pt x="400" y="931"/>
                  </a:lnTo>
                  <a:lnTo>
                    <a:pt x="400" y="931"/>
                  </a:lnTo>
                  <a:lnTo>
                    <a:pt x="410" y="931"/>
                  </a:lnTo>
                  <a:lnTo>
                    <a:pt x="414" y="929"/>
                  </a:lnTo>
                  <a:lnTo>
                    <a:pt x="418" y="927"/>
                  </a:lnTo>
                  <a:lnTo>
                    <a:pt x="418" y="927"/>
                  </a:lnTo>
                  <a:lnTo>
                    <a:pt x="428" y="915"/>
                  </a:lnTo>
                  <a:lnTo>
                    <a:pt x="440" y="909"/>
                  </a:lnTo>
                  <a:lnTo>
                    <a:pt x="450" y="903"/>
                  </a:lnTo>
                  <a:lnTo>
                    <a:pt x="459" y="903"/>
                  </a:lnTo>
                  <a:lnTo>
                    <a:pt x="459" y="903"/>
                  </a:lnTo>
                  <a:lnTo>
                    <a:pt x="473" y="905"/>
                  </a:lnTo>
                  <a:lnTo>
                    <a:pt x="487" y="909"/>
                  </a:lnTo>
                  <a:lnTo>
                    <a:pt x="515" y="923"/>
                  </a:lnTo>
                  <a:lnTo>
                    <a:pt x="515" y="923"/>
                  </a:lnTo>
                  <a:lnTo>
                    <a:pt x="543" y="937"/>
                  </a:lnTo>
                  <a:lnTo>
                    <a:pt x="573" y="950"/>
                  </a:lnTo>
                  <a:lnTo>
                    <a:pt x="573" y="950"/>
                  </a:lnTo>
                  <a:lnTo>
                    <a:pt x="601" y="968"/>
                  </a:lnTo>
                  <a:lnTo>
                    <a:pt x="613" y="978"/>
                  </a:lnTo>
                  <a:lnTo>
                    <a:pt x="619" y="982"/>
                  </a:lnTo>
                  <a:lnTo>
                    <a:pt x="622" y="988"/>
                  </a:lnTo>
                  <a:lnTo>
                    <a:pt x="622" y="988"/>
                  </a:lnTo>
                  <a:lnTo>
                    <a:pt x="628" y="1000"/>
                  </a:lnTo>
                  <a:lnTo>
                    <a:pt x="636" y="1010"/>
                  </a:lnTo>
                  <a:lnTo>
                    <a:pt x="646" y="1018"/>
                  </a:lnTo>
                  <a:lnTo>
                    <a:pt x="654" y="1024"/>
                  </a:lnTo>
                  <a:lnTo>
                    <a:pt x="664" y="1030"/>
                  </a:lnTo>
                  <a:lnTo>
                    <a:pt x="676" y="1034"/>
                  </a:lnTo>
                  <a:lnTo>
                    <a:pt x="688" y="1036"/>
                  </a:lnTo>
                  <a:lnTo>
                    <a:pt x="700" y="1036"/>
                  </a:lnTo>
                  <a:lnTo>
                    <a:pt x="700" y="1036"/>
                  </a:lnTo>
                  <a:lnTo>
                    <a:pt x="708" y="1036"/>
                  </a:lnTo>
                  <a:lnTo>
                    <a:pt x="708" y="1036"/>
                  </a:lnTo>
                  <a:lnTo>
                    <a:pt x="742" y="1034"/>
                  </a:lnTo>
                  <a:lnTo>
                    <a:pt x="742" y="1034"/>
                  </a:lnTo>
                  <a:lnTo>
                    <a:pt x="766" y="1036"/>
                  </a:lnTo>
                  <a:lnTo>
                    <a:pt x="778" y="1038"/>
                  </a:lnTo>
                  <a:lnTo>
                    <a:pt x="787" y="1042"/>
                  </a:lnTo>
                  <a:lnTo>
                    <a:pt x="787" y="1042"/>
                  </a:lnTo>
                  <a:lnTo>
                    <a:pt x="803" y="1050"/>
                  </a:lnTo>
                  <a:lnTo>
                    <a:pt x="817" y="1052"/>
                  </a:lnTo>
                  <a:lnTo>
                    <a:pt x="817" y="1052"/>
                  </a:lnTo>
                  <a:lnTo>
                    <a:pt x="825" y="1050"/>
                  </a:lnTo>
                  <a:lnTo>
                    <a:pt x="831" y="1048"/>
                  </a:lnTo>
                  <a:lnTo>
                    <a:pt x="837" y="1046"/>
                  </a:lnTo>
                  <a:lnTo>
                    <a:pt x="843" y="1040"/>
                  </a:lnTo>
                  <a:lnTo>
                    <a:pt x="853" y="1028"/>
                  </a:lnTo>
                  <a:lnTo>
                    <a:pt x="861" y="1014"/>
                  </a:lnTo>
                  <a:lnTo>
                    <a:pt x="861" y="1014"/>
                  </a:lnTo>
                  <a:lnTo>
                    <a:pt x="905" y="940"/>
                  </a:lnTo>
                  <a:lnTo>
                    <a:pt x="905" y="940"/>
                  </a:lnTo>
                  <a:lnTo>
                    <a:pt x="897" y="927"/>
                  </a:lnTo>
                  <a:lnTo>
                    <a:pt x="893" y="913"/>
                  </a:lnTo>
                  <a:lnTo>
                    <a:pt x="889" y="901"/>
                  </a:lnTo>
                  <a:lnTo>
                    <a:pt x="887" y="887"/>
                  </a:lnTo>
                  <a:lnTo>
                    <a:pt x="887" y="875"/>
                  </a:lnTo>
                  <a:lnTo>
                    <a:pt x="887" y="863"/>
                  </a:lnTo>
                  <a:lnTo>
                    <a:pt x="891" y="851"/>
                  </a:lnTo>
                  <a:lnTo>
                    <a:pt x="895" y="839"/>
                  </a:lnTo>
                  <a:lnTo>
                    <a:pt x="905" y="817"/>
                  </a:lnTo>
                  <a:lnTo>
                    <a:pt x="921" y="795"/>
                  </a:lnTo>
                  <a:lnTo>
                    <a:pt x="941" y="775"/>
                  </a:lnTo>
                  <a:lnTo>
                    <a:pt x="962" y="756"/>
                  </a:lnTo>
                  <a:lnTo>
                    <a:pt x="962" y="756"/>
                  </a:lnTo>
                  <a:lnTo>
                    <a:pt x="952" y="742"/>
                  </a:lnTo>
                  <a:lnTo>
                    <a:pt x="943" y="726"/>
                  </a:lnTo>
                  <a:lnTo>
                    <a:pt x="937" y="710"/>
                  </a:lnTo>
                  <a:lnTo>
                    <a:pt x="933" y="694"/>
                  </a:lnTo>
                  <a:lnTo>
                    <a:pt x="931" y="678"/>
                  </a:lnTo>
                  <a:lnTo>
                    <a:pt x="935" y="662"/>
                  </a:lnTo>
                  <a:lnTo>
                    <a:pt x="941" y="646"/>
                  </a:lnTo>
                  <a:lnTo>
                    <a:pt x="952" y="632"/>
                  </a:lnTo>
                  <a:lnTo>
                    <a:pt x="952" y="632"/>
                  </a:lnTo>
                  <a:lnTo>
                    <a:pt x="974" y="608"/>
                  </a:lnTo>
                  <a:lnTo>
                    <a:pt x="1000" y="589"/>
                  </a:lnTo>
                  <a:lnTo>
                    <a:pt x="1050" y="547"/>
                  </a:lnTo>
                  <a:lnTo>
                    <a:pt x="1050" y="547"/>
                  </a:lnTo>
                  <a:lnTo>
                    <a:pt x="1044" y="527"/>
                  </a:lnTo>
                  <a:lnTo>
                    <a:pt x="1042" y="509"/>
                  </a:lnTo>
                  <a:lnTo>
                    <a:pt x="1042" y="495"/>
                  </a:lnTo>
                  <a:lnTo>
                    <a:pt x="1044" y="481"/>
                  </a:lnTo>
                  <a:lnTo>
                    <a:pt x="1050" y="469"/>
                  </a:lnTo>
                  <a:lnTo>
                    <a:pt x="1060" y="457"/>
                  </a:lnTo>
                  <a:lnTo>
                    <a:pt x="1072" y="443"/>
                  </a:lnTo>
                  <a:lnTo>
                    <a:pt x="1090" y="432"/>
                  </a:lnTo>
                  <a:lnTo>
                    <a:pt x="1090" y="432"/>
                  </a:lnTo>
                  <a:lnTo>
                    <a:pt x="1074" y="414"/>
                  </a:lnTo>
                  <a:lnTo>
                    <a:pt x="1068" y="406"/>
                  </a:lnTo>
                  <a:lnTo>
                    <a:pt x="1066" y="402"/>
                  </a:lnTo>
                  <a:lnTo>
                    <a:pt x="1066" y="398"/>
                  </a:lnTo>
                  <a:lnTo>
                    <a:pt x="1066" y="398"/>
                  </a:lnTo>
                  <a:lnTo>
                    <a:pt x="1064" y="376"/>
                  </a:lnTo>
                  <a:lnTo>
                    <a:pt x="1062" y="366"/>
                  </a:lnTo>
                  <a:lnTo>
                    <a:pt x="1060" y="358"/>
                  </a:lnTo>
                  <a:lnTo>
                    <a:pt x="1052" y="344"/>
                  </a:lnTo>
                  <a:lnTo>
                    <a:pt x="1040" y="334"/>
                  </a:lnTo>
                  <a:lnTo>
                    <a:pt x="1026" y="324"/>
                  </a:lnTo>
                  <a:lnTo>
                    <a:pt x="1012" y="316"/>
                  </a:lnTo>
                  <a:lnTo>
                    <a:pt x="980" y="300"/>
                  </a:lnTo>
                  <a:lnTo>
                    <a:pt x="980" y="300"/>
                  </a:lnTo>
                  <a:lnTo>
                    <a:pt x="945" y="282"/>
                  </a:lnTo>
                  <a:lnTo>
                    <a:pt x="909" y="263"/>
                  </a:lnTo>
                  <a:lnTo>
                    <a:pt x="909" y="263"/>
                  </a:lnTo>
                  <a:lnTo>
                    <a:pt x="895" y="255"/>
                  </a:lnTo>
                  <a:lnTo>
                    <a:pt x="885" y="247"/>
                  </a:lnTo>
                  <a:lnTo>
                    <a:pt x="873" y="237"/>
                  </a:lnTo>
                  <a:lnTo>
                    <a:pt x="865" y="227"/>
                  </a:lnTo>
                  <a:lnTo>
                    <a:pt x="857" y="215"/>
                  </a:lnTo>
                  <a:lnTo>
                    <a:pt x="853" y="203"/>
                  </a:lnTo>
                  <a:lnTo>
                    <a:pt x="849" y="187"/>
                  </a:lnTo>
                  <a:lnTo>
                    <a:pt x="849" y="171"/>
                  </a:lnTo>
                  <a:lnTo>
                    <a:pt x="849" y="171"/>
                  </a:lnTo>
                  <a:lnTo>
                    <a:pt x="849" y="161"/>
                  </a:lnTo>
                  <a:lnTo>
                    <a:pt x="847" y="155"/>
                  </a:lnTo>
                  <a:lnTo>
                    <a:pt x="843" y="149"/>
                  </a:lnTo>
                  <a:lnTo>
                    <a:pt x="837" y="145"/>
                  </a:lnTo>
                  <a:lnTo>
                    <a:pt x="831" y="141"/>
                  </a:lnTo>
                  <a:lnTo>
                    <a:pt x="825" y="139"/>
                  </a:lnTo>
                  <a:lnTo>
                    <a:pt x="809" y="137"/>
                  </a:lnTo>
                  <a:lnTo>
                    <a:pt x="809" y="137"/>
                  </a:lnTo>
                  <a:lnTo>
                    <a:pt x="762" y="133"/>
                  </a:lnTo>
                  <a:lnTo>
                    <a:pt x="738" y="129"/>
                  </a:lnTo>
                  <a:lnTo>
                    <a:pt x="714" y="123"/>
                  </a:lnTo>
                  <a:lnTo>
                    <a:pt x="692" y="117"/>
                  </a:lnTo>
                  <a:lnTo>
                    <a:pt x="672" y="106"/>
                  </a:lnTo>
                  <a:lnTo>
                    <a:pt x="650" y="94"/>
                  </a:lnTo>
                  <a:lnTo>
                    <a:pt x="632" y="76"/>
                  </a:lnTo>
                  <a:lnTo>
                    <a:pt x="632" y="76"/>
                  </a:lnTo>
                  <a:lnTo>
                    <a:pt x="624" y="70"/>
                  </a:lnTo>
                  <a:lnTo>
                    <a:pt x="615" y="64"/>
                  </a:lnTo>
                  <a:lnTo>
                    <a:pt x="593" y="58"/>
                  </a:lnTo>
                  <a:lnTo>
                    <a:pt x="593" y="58"/>
                  </a:lnTo>
                  <a:lnTo>
                    <a:pt x="543" y="50"/>
                  </a:lnTo>
                  <a:lnTo>
                    <a:pt x="493" y="42"/>
                  </a:lnTo>
                  <a:lnTo>
                    <a:pt x="469" y="36"/>
                  </a:lnTo>
                  <a:lnTo>
                    <a:pt x="446" y="28"/>
                  </a:lnTo>
                  <a:lnTo>
                    <a:pt x="422" y="18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392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66" y="2"/>
                  </a:lnTo>
                  <a:lnTo>
                    <a:pt x="344" y="6"/>
                  </a:lnTo>
                  <a:lnTo>
                    <a:pt x="320" y="14"/>
                  </a:lnTo>
                  <a:lnTo>
                    <a:pt x="298" y="22"/>
                  </a:lnTo>
                  <a:lnTo>
                    <a:pt x="277" y="32"/>
                  </a:lnTo>
                  <a:lnTo>
                    <a:pt x="259" y="44"/>
                  </a:lnTo>
                  <a:lnTo>
                    <a:pt x="245" y="54"/>
                  </a:lnTo>
                  <a:lnTo>
                    <a:pt x="235" y="64"/>
                  </a:lnTo>
                  <a:lnTo>
                    <a:pt x="235" y="64"/>
                  </a:lnTo>
                  <a:lnTo>
                    <a:pt x="225" y="82"/>
                  </a:lnTo>
                  <a:lnTo>
                    <a:pt x="217" y="90"/>
                  </a:lnTo>
                  <a:lnTo>
                    <a:pt x="211" y="96"/>
                  </a:lnTo>
                  <a:lnTo>
                    <a:pt x="203" y="102"/>
                  </a:lnTo>
                  <a:lnTo>
                    <a:pt x="195" y="106"/>
                  </a:lnTo>
                  <a:lnTo>
                    <a:pt x="185" y="108"/>
                  </a:lnTo>
                  <a:lnTo>
                    <a:pt x="177" y="109"/>
                  </a:lnTo>
                  <a:lnTo>
                    <a:pt x="177" y="109"/>
                  </a:lnTo>
                  <a:lnTo>
                    <a:pt x="163" y="108"/>
                  </a:lnTo>
                  <a:lnTo>
                    <a:pt x="147" y="102"/>
                  </a:lnTo>
                  <a:lnTo>
                    <a:pt x="147" y="102"/>
                  </a:lnTo>
                  <a:lnTo>
                    <a:pt x="133" y="98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4" y="98"/>
                  </a:lnTo>
                  <a:lnTo>
                    <a:pt x="106" y="100"/>
                  </a:lnTo>
                  <a:lnTo>
                    <a:pt x="100" y="102"/>
                  </a:lnTo>
                  <a:lnTo>
                    <a:pt x="94" y="106"/>
                  </a:lnTo>
                  <a:lnTo>
                    <a:pt x="82" y="117"/>
                  </a:lnTo>
                  <a:lnTo>
                    <a:pt x="74" y="133"/>
                  </a:lnTo>
                  <a:lnTo>
                    <a:pt x="74" y="1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78" name="Freeform 15"/>
            <p:cNvSpPr>
              <a:spLocks/>
            </p:cNvSpPr>
            <p:nvPr/>
          </p:nvSpPr>
          <p:spPr bwMode="auto">
            <a:xfrm>
              <a:off x="5207000" y="4781550"/>
              <a:ext cx="1730375" cy="2076450"/>
            </a:xfrm>
            <a:custGeom>
              <a:avLst/>
              <a:gdLst>
                <a:gd name="T0" fmla="*/ 249 w 1090"/>
                <a:gd name="T1" fmla="*/ 151 h 1308"/>
                <a:gd name="T2" fmla="*/ 161 w 1090"/>
                <a:gd name="T3" fmla="*/ 248 h 1308"/>
                <a:gd name="T4" fmla="*/ 96 w 1090"/>
                <a:gd name="T5" fmla="*/ 296 h 1308"/>
                <a:gd name="T6" fmla="*/ 50 w 1090"/>
                <a:gd name="T7" fmla="*/ 338 h 1308"/>
                <a:gd name="T8" fmla="*/ 0 w 1090"/>
                <a:gd name="T9" fmla="*/ 386 h 1308"/>
                <a:gd name="T10" fmla="*/ 8 w 1090"/>
                <a:gd name="T11" fmla="*/ 405 h 1308"/>
                <a:gd name="T12" fmla="*/ 22 w 1090"/>
                <a:gd name="T13" fmla="*/ 501 h 1308"/>
                <a:gd name="T14" fmla="*/ 34 w 1090"/>
                <a:gd name="T15" fmla="*/ 586 h 1308"/>
                <a:gd name="T16" fmla="*/ 42 w 1090"/>
                <a:gd name="T17" fmla="*/ 654 h 1308"/>
                <a:gd name="T18" fmla="*/ 44 w 1090"/>
                <a:gd name="T19" fmla="*/ 670 h 1308"/>
                <a:gd name="T20" fmla="*/ 48 w 1090"/>
                <a:gd name="T21" fmla="*/ 722 h 1308"/>
                <a:gd name="T22" fmla="*/ 96 w 1090"/>
                <a:gd name="T23" fmla="*/ 847 h 1308"/>
                <a:gd name="T24" fmla="*/ 141 w 1090"/>
                <a:gd name="T25" fmla="*/ 966 h 1308"/>
                <a:gd name="T26" fmla="*/ 151 w 1090"/>
                <a:gd name="T27" fmla="*/ 1020 h 1308"/>
                <a:gd name="T28" fmla="*/ 187 w 1090"/>
                <a:gd name="T29" fmla="*/ 1034 h 1308"/>
                <a:gd name="T30" fmla="*/ 283 w 1090"/>
                <a:gd name="T31" fmla="*/ 1042 h 1308"/>
                <a:gd name="T32" fmla="*/ 402 w 1090"/>
                <a:gd name="T33" fmla="*/ 1083 h 1308"/>
                <a:gd name="T34" fmla="*/ 461 w 1090"/>
                <a:gd name="T35" fmla="*/ 1141 h 1308"/>
                <a:gd name="T36" fmla="*/ 487 w 1090"/>
                <a:gd name="T37" fmla="*/ 1177 h 1308"/>
                <a:gd name="T38" fmla="*/ 654 w 1090"/>
                <a:gd name="T39" fmla="*/ 1250 h 1308"/>
                <a:gd name="T40" fmla="*/ 813 w 1090"/>
                <a:gd name="T41" fmla="*/ 1308 h 1308"/>
                <a:gd name="T42" fmla="*/ 845 w 1090"/>
                <a:gd name="T43" fmla="*/ 1300 h 1308"/>
                <a:gd name="T44" fmla="*/ 853 w 1090"/>
                <a:gd name="T45" fmla="*/ 1278 h 1308"/>
                <a:gd name="T46" fmla="*/ 843 w 1090"/>
                <a:gd name="T47" fmla="*/ 1244 h 1308"/>
                <a:gd name="T48" fmla="*/ 805 w 1090"/>
                <a:gd name="T49" fmla="*/ 1225 h 1308"/>
                <a:gd name="T50" fmla="*/ 764 w 1090"/>
                <a:gd name="T51" fmla="*/ 1171 h 1308"/>
                <a:gd name="T52" fmla="*/ 762 w 1090"/>
                <a:gd name="T53" fmla="*/ 1117 h 1308"/>
                <a:gd name="T54" fmla="*/ 762 w 1090"/>
                <a:gd name="T55" fmla="*/ 1032 h 1308"/>
                <a:gd name="T56" fmla="*/ 740 w 1090"/>
                <a:gd name="T57" fmla="*/ 950 h 1308"/>
                <a:gd name="T58" fmla="*/ 744 w 1090"/>
                <a:gd name="T59" fmla="*/ 889 h 1308"/>
                <a:gd name="T60" fmla="*/ 885 w 1090"/>
                <a:gd name="T61" fmla="*/ 664 h 1308"/>
                <a:gd name="T62" fmla="*/ 1090 w 1090"/>
                <a:gd name="T63" fmla="*/ 380 h 1308"/>
                <a:gd name="T64" fmla="*/ 1030 w 1090"/>
                <a:gd name="T65" fmla="*/ 334 h 1308"/>
                <a:gd name="T66" fmla="*/ 992 w 1090"/>
                <a:gd name="T67" fmla="*/ 322 h 1308"/>
                <a:gd name="T68" fmla="*/ 943 w 1090"/>
                <a:gd name="T69" fmla="*/ 324 h 1308"/>
                <a:gd name="T70" fmla="*/ 923 w 1090"/>
                <a:gd name="T71" fmla="*/ 336 h 1308"/>
                <a:gd name="T72" fmla="*/ 883 w 1090"/>
                <a:gd name="T73" fmla="*/ 372 h 1308"/>
                <a:gd name="T74" fmla="*/ 837 w 1090"/>
                <a:gd name="T75" fmla="*/ 380 h 1308"/>
                <a:gd name="T76" fmla="*/ 690 w 1090"/>
                <a:gd name="T77" fmla="*/ 362 h 1308"/>
                <a:gd name="T78" fmla="*/ 571 w 1090"/>
                <a:gd name="T79" fmla="*/ 338 h 1308"/>
                <a:gd name="T80" fmla="*/ 539 w 1090"/>
                <a:gd name="T81" fmla="*/ 304 h 1308"/>
                <a:gd name="T82" fmla="*/ 551 w 1090"/>
                <a:gd name="T83" fmla="*/ 248 h 1308"/>
                <a:gd name="T84" fmla="*/ 573 w 1090"/>
                <a:gd name="T85" fmla="*/ 221 h 1308"/>
                <a:gd name="T86" fmla="*/ 624 w 1090"/>
                <a:gd name="T87" fmla="*/ 173 h 1308"/>
                <a:gd name="T88" fmla="*/ 551 w 1090"/>
                <a:gd name="T89" fmla="*/ 137 h 1308"/>
                <a:gd name="T90" fmla="*/ 487 w 1090"/>
                <a:gd name="T91" fmla="*/ 117 h 1308"/>
                <a:gd name="T92" fmla="*/ 461 w 1090"/>
                <a:gd name="T93" fmla="*/ 58 h 1308"/>
                <a:gd name="T94" fmla="*/ 446 w 1090"/>
                <a:gd name="T95" fmla="*/ 10 h 1308"/>
                <a:gd name="T96" fmla="*/ 428 w 1090"/>
                <a:gd name="T97" fmla="*/ 0 h 1308"/>
                <a:gd name="T98" fmla="*/ 354 w 1090"/>
                <a:gd name="T99" fmla="*/ 22 h 1308"/>
                <a:gd name="T100" fmla="*/ 318 w 1090"/>
                <a:gd name="T101" fmla="*/ 65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308">
                  <a:moveTo>
                    <a:pt x="296" y="95"/>
                  </a:moveTo>
                  <a:lnTo>
                    <a:pt x="296" y="95"/>
                  </a:lnTo>
                  <a:lnTo>
                    <a:pt x="273" y="123"/>
                  </a:lnTo>
                  <a:lnTo>
                    <a:pt x="249" y="151"/>
                  </a:lnTo>
                  <a:lnTo>
                    <a:pt x="249" y="151"/>
                  </a:lnTo>
                  <a:lnTo>
                    <a:pt x="217" y="191"/>
                  </a:lnTo>
                  <a:lnTo>
                    <a:pt x="181" y="228"/>
                  </a:lnTo>
                  <a:lnTo>
                    <a:pt x="161" y="248"/>
                  </a:lnTo>
                  <a:lnTo>
                    <a:pt x="141" y="264"/>
                  </a:lnTo>
                  <a:lnTo>
                    <a:pt x="120" y="280"/>
                  </a:lnTo>
                  <a:lnTo>
                    <a:pt x="96" y="296"/>
                  </a:lnTo>
                  <a:lnTo>
                    <a:pt x="96" y="296"/>
                  </a:lnTo>
                  <a:lnTo>
                    <a:pt x="84" y="304"/>
                  </a:lnTo>
                  <a:lnTo>
                    <a:pt x="74" y="314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36" y="356"/>
                  </a:lnTo>
                  <a:lnTo>
                    <a:pt x="18" y="374"/>
                  </a:lnTo>
                  <a:lnTo>
                    <a:pt x="18" y="374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0" y="388"/>
                  </a:lnTo>
                  <a:lnTo>
                    <a:pt x="8" y="405"/>
                  </a:lnTo>
                  <a:lnTo>
                    <a:pt x="14" y="429"/>
                  </a:lnTo>
                  <a:lnTo>
                    <a:pt x="14" y="429"/>
                  </a:lnTo>
                  <a:lnTo>
                    <a:pt x="18" y="465"/>
                  </a:lnTo>
                  <a:lnTo>
                    <a:pt x="22" y="501"/>
                  </a:lnTo>
                  <a:lnTo>
                    <a:pt x="22" y="501"/>
                  </a:lnTo>
                  <a:lnTo>
                    <a:pt x="28" y="557"/>
                  </a:lnTo>
                  <a:lnTo>
                    <a:pt x="28" y="557"/>
                  </a:lnTo>
                  <a:lnTo>
                    <a:pt x="34" y="586"/>
                  </a:lnTo>
                  <a:lnTo>
                    <a:pt x="34" y="586"/>
                  </a:lnTo>
                  <a:lnTo>
                    <a:pt x="40" y="618"/>
                  </a:lnTo>
                  <a:lnTo>
                    <a:pt x="42" y="636"/>
                  </a:lnTo>
                  <a:lnTo>
                    <a:pt x="42" y="654"/>
                  </a:lnTo>
                  <a:lnTo>
                    <a:pt x="42" y="654"/>
                  </a:lnTo>
                  <a:lnTo>
                    <a:pt x="42" y="662"/>
                  </a:lnTo>
                  <a:lnTo>
                    <a:pt x="42" y="662"/>
                  </a:lnTo>
                  <a:lnTo>
                    <a:pt x="44" y="670"/>
                  </a:lnTo>
                  <a:lnTo>
                    <a:pt x="42" y="678"/>
                  </a:lnTo>
                  <a:lnTo>
                    <a:pt x="42" y="678"/>
                  </a:lnTo>
                  <a:lnTo>
                    <a:pt x="44" y="700"/>
                  </a:lnTo>
                  <a:lnTo>
                    <a:pt x="48" y="722"/>
                  </a:lnTo>
                  <a:lnTo>
                    <a:pt x="54" y="741"/>
                  </a:lnTo>
                  <a:lnTo>
                    <a:pt x="60" y="763"/>
                  </a:lnTo>
                  <a:lnTo>
                    <a:pt x="76" y="805"/>
                  </a:lnTo>
                  <a:lnTo>
                    <a:pt x="96" y="847"/>
                  </a:lnTo>
                  <a:lnTo>
                    <a:pt x="96" y="847"/>
                  </a:lnTo>
                  <a:lnTo>
                    <a:pt x="112" y="885"/>
                  </a:lnTo>
                  <a:lnTo>
                    <a:pt x="127" y="924"/>
                  </a:lnTo>
                  <a:lnTo>
                    <a:pt x="141" y="966"/>
                  </a:lnTo>
                  <a:lnTo>
                    <a:pt x="147" y="986"/>
                  </a:lnTo>
                  <a:lnTo>
                    <a:pt x="151" y="1008"/>
                  </a:lnTo>
                  <a:lnTo>
                    <a:pt x="151" y="1008"/>
                  </a:lnTo>
                  <a:lnTo>
                    <a:pt x="151" y="1020"/>
                  </a:lnTo>
                  <a:lnTo>
                    <a:pt x="151" y="1020"/>
                  </a:lnTo>
                  <a:lnTo>
                    <a:pt x="157" y="1024"/>
                  </a:lnTo>
                  <a:lnTo>
                    <a:pt x="165" y="1028"/>
                  </a:lnTo>
                  <a:lnTo>
                    <a:pt x="187" y="1034"/>
                  </a:lnTo>
                  <a:lnTo>
                    <a:pt x="213" y="1036"/>
                  </a:lnTo>
                  <a:lnTo>
                    <a:pt x="251" y="1038"/>
                  </a:lnTo>
                  <a:lnTo>
                    <a:pt x="251" y="1038"/>
                  </a:lnTo>
                  <a:lnTo>
                    <a:pt x="283" y="1042"/>
                  </a:lnTo>
                  <a:lnTo>
                    <a:pt x="314" y="1048"/>
                  </a:lnTo>
                  <a:lnTo>
                    <a:pt x="346" y="1056"/>
                  </a:lnTo>
                  <a:lnTo>
                    <a:pt x="376" y="1067"/>
                  </a:lnTo>
                  <a:lnTo>
                    <a:pt x="402" y="1083"/>
                  </a:lnTo>
                  <a:lnTo>
                    <a:pt x="428" y="1103"/>
                  </a:lnTo>
                  <a:lnTo>
                    <a:pt x="440" y="1115"/>
                  </a:lnTo>
                  <a:lnTo>
                    <a:pt x="452" y="1127"/>
                  </a:lnTo>
                  <a:lnTo>
                    <a:pt x="461" y="1141"/>
                  </a:lnTo>
                  <a:lnTo>
                    <a:pt x="471" y="1157"/>
                  </a:lnTo>
                  <a:lnTo>
                    <a:pt x="471" y="1157"/>
                  </a:lnTo>
                  <a:lnTo>
                    <a:pt x="479" y="1167"/>
                  </a:lnTo>
                  <a:lnTo>
                    <a:pt x="487" y="1177"/>
                  </a:lnTo>
                  <a:lnTo>
                    <a:pt x="497" y="1185"/>
                  </a:lnTo>
                  <a:lnTo>
                    <a:pt x="509" y="1191"/>
                  </a:lnTo>
                  <a:lnTo>
                    <a:pt x="509" y="1191"/>
                  </a:lnTo>
                  <a:lnTo>
                    <a:pt x="654" y="1250"/>
                  </a:lnTo>
                  <a:lnTo>
                    <a:pt x="801" y="1306"/>
                  </a:lnTo>
                  <a:lnTo>
                    <a:pt x="801" y="1306"/>
                  </a:lnTo>
                  <a:lnTo>
                    <a:pt x="807" y="1306"/>
                  </a:lnTo>
                  <a:lnTo>
                    <a:pt x="813" y="1308"/>
                  </a:lnTo>
                  <a:lnTo>
                    <a:pt x="813" y="1308"/>
                  </a:lnTo>
                  <a:lnTo>
                    <a:pt x="825" y="1306"/>
                  </a:lnTo>
                  <a:lnTo>
                    <a:pt x="837" y="1304"/>
                  </a:lnTo>
                  <a:lnTo>
                    <a:pt x="845" y="1300"/>
                  </a:lnTo>
                  <a:lnTo>
                    <a:pt x="849" y="1296"/>
                  </a:lnTo>
                  <a:lnTo>
                    <a:pt x="849" y="1296"/>
                  </a:lnTo>
                  <a:lnTo>
                    <a:pt x="853" y="1286"/>
                  </a:lnTo>
                  <a:lnTo>
                    <a:pt x="853" y="1278"/>
                  </a:lnTo>
                  <a:lnTo>
                    <a:pt x="855" y="1268"/>
                  </a:lnTo>
                  <a:lnTo>
                    <a:pt x="853" y="1260"/>
                  </a:lnTo>
                  <a:lnTo>
                    <a:pt x="849" y="1252"/>
                  </a:lnTo>
                  <a:lnTo>
                    <a:pt x="843" y="1244"/>
                  </a:lnTo>
                  <a:lnTo>
                    <a:pt x="835" y="1238"/>
                  </a:lnTo>
                  <a:lnTo>
                    <a:pt x="823" y="1234"/>
                  </a:lnTo>
                  <a:lnTo>
                    <a:pt x="823" y="1234"/>
                  </a:lnTo>
                  <a:lnTo>
                    <a:pt x="805" y="1225"/>
                  </a:lnTo>
                  <a:lnTo>
                    <a:pt x="789" y="1215"/>
                  </a:lnTo>
                  <a:lnTo>
                    <a:pt x="780" y="1201"/>
                  </a:lnTo>
                  <a:lnTo>
                    <a:pt x="770" y="1187"/>
                  </a:lnTo>
                  <a:lnTo>
                    <a:pt x="764" y="1171"/>
                  </a:lnTo>
                  <a:lnTo>
                    <a:pt x="762" y="1153"/>
                  </a:lnTo>
                  <a:lnTo>
                    <a:pt x="760" y="1135"/>
                  </a:lnTo>
                  <a:lnTo>
                    <a:pt x="762" y="1117"/>
                  </a:lnTo>
                  <a:lnTo>
                    <a:pt x="762" y="1117"/>
                  </a:lnTo>
                  <a:lnTo>
                    <a:pt x="764" y="1095"/>
                  </a:lnTo>
                  <a:lnTo>
                    <a:pt x="764" y="1073"/>
                  </a:lnTo>
                  <a:lnTo>
                    <a:pt x="764" y="1054"/>
                  </a:lnTo>
                  <a:lnTo>
                    <a:pt x="762" y="1032"/>
                  </a:lnTo>
                  <a:lnTo>
                    <a:pt x="758" y="1012"/>
                  </a:lnTo>
                  <a:lnTo>
                    <a:pt x="754" y="990"/>
                  </a:lnTo>
                  <a:lnTo>
                    <a:pt x="740" y="950"/>
                  </a:lnTo>
                  <a:lnTo>
                    <a:pt x="740" y="950"/>
                  </a:lnTo>
                  <a:lnTo>
                    <a:pt x="736" y="934"/>
                  </a:lnTo>
                  <a:lnTo>
                    <a:pt x="736" y="918"/>
                  </a:lnTo>
                  <a:lnTo>
                    <a:pt x="740" y="902"/>
                  </a:lnTo>
                  <a:lnTo>
                    <a:pt x="744" y="889"/>
                  </a:lnTo>
                  <a:lnTo>
                    <a:pt x="744" y="889"/>
                  </a:lnTo>
                  <a:lnTo>
                    <a:pt x="813" y="775"/>
                  </a:lnTo>
                  <a:lnTo>
                    <a:pt x="849" y="720"/>
                  </a:lnTo>
                  <a:lnTo>
                    <a:pt x="885" y="664"/>
                  </a:lnTo>
                  <a:lnTo>
                    <a:pt x="885" y="664"/>
                  </a:lnTo>
                  <a:lnTo>
                    <a:pt x="935" y="592"/>
                  </a:lnTo>
                  <a:lnTo>
                    <a:pt x="984" y="523"/>
                  </a:lnTo>
                  <a:lnTo>
                    <a:pt x="1090" y="380"/>
                  </a:lnTo>
                  <a:lnTo>
                    <a:pt x="1090" y="380"/>
                  </a:lnTo>
                  <a:lnTo>
                    <a:pt x="1070" y="364"/>
                  </a:lnTo>
                  <a:lnTo>
                    <a:pt x="1050" y="348"/>
                  </a:lnTo>
                  <a:lnTo>
                    <a:pt x="1030" y="334"/>
                  </a:lnTo>
                  <a:lnTo>
                    <a:pt x="1020" y="330"/>
                  </a:lnTo>
                  <a:lnTo>
                    <a:pt x="1008" y="326"/>
                  </a:lnTo>
                  <a:lnTo>
                    <a:pt x="1008" y="326"/>
                  </a:lnTo>
                  <a:lnTo>
                    <a:pt x="992" y="322"/>
                  </a:lnTo>
                  <a:lnTo>
                    <a:pt x="972" y="320"/>
                  </a:lnTo>
                  <a:lnTo>
                    <a:pt x="972" y="320"/>
                  </a:lnTo>
                  <a:lnTo>
                    <a:pt x="956" y="322"/>
                  </a:lnTo>
                  <a:lnTo>
                    <a:pt x="943" y="324"/>
                  </a:lnTo>
                  <a:lnTo>
                    <a:pt x="931" y="330"/>
                  </a:lnTo>
                  <a:lnTo>
                    <a:pt x="927" y="332"/>
                  </a:lnTo>
                  <a:lnTo>
                    <a:pt x="923" y="336"/>
                  </a:lnTo>
                  <a:lnTo>
                    <a:pt x="923" y="336"/>
                  </a:lnTo>
                  <a:lnTo>
                    <a:pt x="913" y="348"/>
                  </a:lnTo>
                  <a:lnTo>
                    <a:pt x="903" y="358"/>
                  </a:lnTo>
                  <a:lnTo>
                    <a:pt x="893" y="366"/>
                  </a:lnTo>
                  <a:lnTo>
                    <a:pt x="883" y="372"/>
                  </a:lnTo>
                  <a:lnTo>
                    <a:pt x="871" y="376"/>
                  </a:lnTo>
                  <a:lnTo>
                    <a:pt x="861" y="378"/>
                  </a:lnTo>
                  <a:lnTo>
                    <a:pt x="837" y="380"/>
                  </a:lnTo>
                  <a:lnTo>
                    <a:pt x="837" y="380"/>
                  </a:lnTo>
                  <a:lnTo>
                    <a:pt x="817" y="380"/>
                  </a:lnTo>
                  <a:lnTo>
                    <a:pt x="795" y="376"/>
                  </a:lnTo>
                  <a:lnTo>
                    <a:pt x="795" y="376"/>
                  </a:lnTo>
                  <a:lnTo>
                    <a:pt x="690" y="362"/>
                  </a:lnTo>
                  <a:lnTo>
                    <a:pt x="638" y="354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71" y="338"/>
                  </a:lnTo>
                  <a:lnTo>
                    <a:pt x="555" y="328"/>
                  </a:lnTo>
                  <a:lnTo>
                    <a:pt x="545" y="316"/>
                  </a:lnTo>
                  <a:lnTo>
                    <a:pt x="541" y="310"/>
                  </a:lnTo>
                  <a:lnTo>
                    <a:pt x="539" y="304"/>
                  </a:lnTo>
                  <a:lnTo>
                    <a:pt x="539" y="304"/>
                  </a:lnTo>
                  <a:lnTo>
                    <a:pt x="539" y="286"/>
                  </a:lnTo>
                  <a:lnTo>
                    <a:pt x="543" y="266"/>
                  </a:lnTo>
                  <a:lnTo>
                    <a:pt x="551" y="248"/>
                  </a:lnTo>
                  <a:lnTo>
                    <a:pt x="561" y="232"/>
                  </a:lnTo>
                  <a:lnTo>
                    <a:pt x="561" y="232"/>
                  </a:lnTo>
                  <a:lnTo>
                    <a:pt x="567" y="227"/>
                  </a:lnTo>
                  <a:lnTo>
                    <a:pt x="573" y="221"/>
                  </a:lnTo>
                  <a:lnTo>
                    <a:pt x="589" y="209"/>
                  </a:lnTo>
                  <a:lnTo>
                    <a:pt x="623" y="191"/>
                  </a:lnTo>
                  <a:lnTo>
                    <a:pt x="623" y="191"/>
                  </a:lnTo>
                  <a:lnTo>
                    <a:pt x="624" y="173"/>
                  </a:lnTo>
                  <a:lnTo>
                    <a:pt x="624" y="173"/>
                  </a:lnTo>
                  <a:lnTo>
                    <a:pt x="587" y="153"/>
                  </a:lnTo>
                  <a:lnTo>
                    <a:pt x="569" y="143"/>
                  </a:lnTo>
                  <a:lnTo>
                    <a:pt x="551" y="137"/>
                  </a:lnTo>
                  <a:lnTo>
                    <a:pt x="551" y="137"/>
                  </a:lnTo>
                  <a:lnTo>
                    <a:pt x="523" y="129"/>
                  </a:lnTo>
                  <a:lnTo>
                    <a:pt x="503" y="123"/>
                  </a:lnTo>
                  <a:lnTo>
                    <a:pt x="487" y="117"/>
                  </a:lnTo>
                  <a:lnTo>
                    <a:pt x="477" y="107"/>
                  </a:lnTo>
                  <a:lnTo>
                    <a:pt x="471" y="95"/>
                  </a:lnTo>
                  <a:lnTo>
                    <a:pt x="465" y="79"/>
                  </a:lnTo>
                  <a:lnTo>
                    <a:pt x="461" y="58"/>
                  </a:lnTo>
                  <a:lnTo>
                    <a:pt x="457" y="30"/>
                  </a:lnTo>
                  <a:lnTo>
                    <a:pt x="457" y="30"/>
                  </a:lnTo>
                  <a:lnTo>
                    <a:pt x="454" y="20"/>
                  </a:lnTo>
                  <a:lnTo>
                    <a:pt x="446" y="10"/>
                  </a:lnTo>
                  <a:lnTo>
                    <a:pt x="436" y="4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04" y="8"/>
                  </a:lnTo>
                  <a:lnTo>
                    <a:pt x="378" y="16"/>
                  </a:lnTo>
                  <a:lnTo>
                    <a:pt x="354" y="22"/>
                  </a:lnTo>
                  <a:lnTo>
                    <a:pt x="330" y="32"/>
                  </a:lnTo>
                  <a:lnTo>
                    <a:pt x="330" y="32"/>
                  </a:lnTo>
                  <a:lnTo>
                    <a:pt x="326" y="50"/>
                  </a:lnTo>
                  <a:lnTo>
                    <a:pt x="318" y="65"/>
                  </a:lnTo>
                  <a:lnTo>
                    <a:pt x="308" y="79"/>
                  </a:lnTo>
                  <a:lnTo>
                    <a:pt x="296" y="95"/>
                  </a:lnTo>
                  <a:lnTo>
                    <a:pt x="296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79" name="Freeform 16"/>
            <p:cNvSpPr>
              <a:spLocks/>
            </p:cNvSpPr>
            <p:nvPr/>
          </p:nvSpPr>
          <p:spPr bwMode="auto">
            <a:xfrm>
              <a:off x="3632200" y="5203825"/>
              <a:ext cx="1749425" cy="1533525"/>
            </a:xfrm>
            <a:custGeom>
              <a:avLst/>
              <a:gdLst>
                <a:gd name="T0" fmla="*/ 698 w 1102"/>
                <a:gd name="T1" fmla="*/ 217 h 966"/>
                <a:gd name="T2" fmla="*/ 636 w 1102"/>
                <a:gd name="T3" fmla="*/ 225 h 966"/>
                <a:gd name="T4" fmla="*/ 583 w 1102"/>
                <a:gd name="T5" fmla="*/ 203 h 966"/>
                <a:gd name="T6" fmla="*/ 547 w 1102"/>
                <a:gd name="T7" fmla="*/ 151 h 966"/>
                <a:gd name="T8" fmla="*/ 523 w 1102"/>
                <a:gd name="T9" fmla="*/ 42 h 966"/>
                <a:gd name="T10" fmla="*/ 517 w 1102"/>
                <a:gd name="T11" fmla="*/ 4 h 966"/>
                <a:gd name="T12" fmla="*/ 479 w 1102"/>
                <a:gd name="T13" fmla="*/ 0 h 966"/>
                <a:gd name="T14" fmla="*/ 394 w 1102"/>
                <a:gd name="T15" fmla="*/ 4 h 966"/>
                <a:gd name="T16" fmla="*/ 358 w 1102"/>
                <a:gd name="T17" fmla="*/ 0 h 966"/>
                <a:gd name="T18" fmla="*/ 350 w 1102"/>
                <a:gd name="T19" fmla="*/ 12 h 966"/>
                <a:gd name="T20" fmla="*/ 302 w 1102"/>
                <a:gd name="T21" fmla="*/ 56 h 966"/>
                <a:gd name="T22" fmla="*/ 225 w 1102"/>
                <a:gd name="T23" fmla="*/ 72 h 966"/>
                <a:gd name="T24" fmla="*/ 213 w 1102"/>
                <a:gd name="T25" fmla="*/ 72 h 966"/>
                <a:gd name="T26" fmla="*/ 153 w 1102"/>
                <a:gd name="T27" fmla="*/ 96 h 966"/>
                <a:gd name="T28" fmla="*/ 135 w 1102"/>
                <a:gd name="T29" fmla="*/ 128 h 966"/>
                <a:gd name="T30" fmla="*/ 131 w 1102"/>
                <a:gd name="T31" fmla="*/ 175 h 966"/>
                <a:gd name="T32" fmla="*/ 98 w 1102"/>
                <a:gd name="T33" fmla="*/ 247 h 966"/>
                <a:gd name="T34" fmla="*/ 52 w 1102"/>
                <a:gd name="T35" fmla="*/ 298 h 966"/>
                <a:gd name="T36" fmla="*/ 0 w 1102"/>
                <a:gd name="T37" fmla="*/ 358 h 966"/>
                <a:gd name="T38" fmla="*/ 20 w 1102"/>
                <a:gd name="T39" fmla="*/ 372 h 966"/>
                <a:gd name="T40" fmla="*/ 58 w 1102"/>
                <a:gd name="T41" fmla="*/ 436 h 966"/>
                <a:gd name="T42" fmla="*/ 66 w 1102"/>
                <a:gd name="T43" fmla="*/ 489 h 966"/>
                <a:gd name="T44" fmla="*/ 88 w 1102"/>
                <a:gd name="T45" fmla="*/ 507 h 966"/>
                <a:gd name="T46" fmla="*/ 139 w 1102"/>
                <a:gd name="T47" fmla="*/ 549 h 966"/>
                <a:gd name="T48" fmla="*/ 167 w 1102"/>
                <a:gd name="T49" fmla="*/ 589 h 966"/>
                <a:gd name="T50" fmla="*/ 181 w 1102"/>
                <a:gd name="T51" fmla="*/ 642 h 966"/>
                <a:gd name="T52" fmla="*/ 207 w 1102"/>
                <a:gd name="T53" fmla="*/ 716 h 966"/>
                <a:gd name="T54" fmla="*/ 271 w 1102"/>
                <a:gd name="T55" fmla="*/ 790 h 966"/>
                <a:gd name="T56" fmla="*/ 348 w 1102"/>
                <a:gd name="T57" fmla="*/ 811 h 966"/>
                <a:gd name="T58" fmla="*/ 366 w 1102"/>
                <a:gd name="T59" fmla="*/ 933 h 966"/>
                <a:gd name="T60" fmla="*/ 400 w 1102"/>
                <a:gd name="T61" fmla="*/ 929 h 966"/>
                <a:gd name="T62" fmla="*/ 453 w 1102"/>
                <a:gd name="T63" fmla="*/ 966 h 966"/>
                <a:gd name="T64" fmla="*/ 475 w 1102"/>
                <a:gd name="T65" fmla="*/ 937 h 966"/>
                <a:gd name="T66" fmla="*/ 563 w 1102"/>
                <a:gd name="T67" fmla="*/ 833 h 966"/>
                <a:gd name="T68" fmla="*/ 620 w 1102"/>
                <a:gd name="T69" fmla="*/ 805 h 966"/>
                <a:gd name="T70" fmla="*/ 688 w 1102"/>
                <a:gd name="T71" fmla="*/ 795 h 966"/>
                <a:gd name="T72" fmla="*/ 726 w 1102"/>
                <a:gd name="T73" fmla="*/ 797 h 966"/>
                <a:gd name="T74" fmla="*/ 752 w 1102"/>
                <a:gd name="T75" fmla="*/ 797 h 966"/>
                <a:gd name="T76" fmla="*/ 807 w 1102"/>
                <a:gd name="T77" fmla="*/ 817 h 966"/>
                <a:gd name="T78" fmla="*/ 845 w 1102"/>
                <a:gd name="T79" fmla="*/ 843 h 966"/>
                <a:gd name="T80" fmla="*/ 881 w 1102"/>
                <a:gd name="T81" fmla="*/ 847 h 966"/>
                <a:gd name="T82" fmla="*/ 915 w 1102"/>
                <a:gd name="T83" fmla="*/ 829 h 966"/>
                <a:gd name="T84" fmla="*/ 933 w 1102"/>
                <a:gd name="T85" fmla="*/ 799 h 966"/>
                <a:gd name="T86" fmla="*/ 1098 w 1102"/>
                <a:gd name="T87" fmla="*/ 760 h 966"/>
                <a:gd name="T88" fmla="*/ 1092 w 1102"/>
                <a:gd name="T89" fmla="*/ 702 h 966"/>
                <a:gd name="T90" fmla="*/ 1020 w 1102"/>
                <a:gd name="T91" fmla="*/ 525 h 966"/>
                <a:gd name="T92" fmla="*/ 996 w 1102"/>
                <a:gd name="T93" fmla="*/ 434 h 966"/>
                <a:gd name="T94" fmla="*/ 992 w 1102"/>
                <a:gd name="T95" fmla="*/ 362 h 966"/>
                <a:gd name="T96" fmla="*/ 978 w 1102"/>
                <a:gd name="T97" fmla="*/ 296 h 966"/>
                <a:gd name="T98" fmla="*/ 962 w 1102"/>
                <a:gd name="T99" fmla="*/ 151 h 966"/>
                <a:gd name="T100" fmla="*/ 791 w 1102"/>
                <a:gd name="T101" fmla="*/ 189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02" h="966">
                  <a:moveTo>
                    <a:pt x="791" y="189"/>
                  </a:moveTo>
                  <a:lnTo>
                    <a:pt x="791" y="189"/>
                  </a:lnTo>
                  <a:lnTo>
                    <a:pt x="698" y="217"/>
                  </a:lnTo>
                  <a:lnTo>
                    <a:pt x="698" y="217"/>
                  </a:lnTo>
                  <a:lnTo>
                    <a:pt x="672" y="225"/>
                  </a:lnTo>
                  <a:lnTo>
                    <a:pt x="650" y="227"/>
                  </a:lnTo>
                  <a:lnTo>
                    <a:pt x="650" y="227"/>
                  </a:lnTo>
                  <a:lnTo>
                    <a:pt x="636" y="225"/>
                  </a:lnTo>
                  <a:lnTo>
                    <a:pt x="622" y="223"/>
                  </a:lnTo>
                  <a:lnTo>
                    <a:pt x="611" y="219"/>
                  </a:lnTo>
                  <a:lnTo>
                    <a:pt x="597" y="211"/>
                  </a:lnTo>
                  <a:lnTo>
                    <a:pt x="583" y="203"/>
                  </a:lnTo>
                  <a:lnTo>
                    <a:pt x="569" y="189"/>
                  </a:lnTo>
                  <a:lnTo>
                    <a:pt x="559" y="173"/>
                  </a:lnTo>
                  <a:lnTo>
                    <a:pt x="547" y="151"/>
                  </a:lnTo>
                  <a:lnTo>
                    <a:pt x="547" y="151"/>
                  </a:lnTo>
                  <a:lnTo>
                    <a:pt x="537" y="124"/>
                  </a:lnTo>
                  <a:lnTo>
                    <a:pt x="531" y="96"/>
                  </a:lnTo>
                  <a:lnTo>
                    <a:pt x="527" y="68"/>
                  </a:lnTo>
                  <a:lnTo>
                    <a:pt x="523" y="42"/>
                  </a:lnTo>
                  <a:lnTo>
                    <a:pt x="523" y="42"/>
                  </a:lnTo>
                  <a:lnTo>
                    <a:pt x="519" y="14"/>
                  </a:lnTo>
                  <a:lnTo>
                    <a:pt x="517" y="4"/>
                  </a:lnTo>
                  <a:lnTo>
                    <a:pt x="517" y="4"/>
                  </a:lnTo>
                  <a:lnTo>
                    <a:pt x="507" y="2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440" y="2"/>
                  </a:lnTo>
                  <a:lnTo>
                    <a:pt x="440" y="2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82" y="2"/>
                  </a:lnTo>
                  <a:lnTo>
                    <a:pt x="382" y="2"/>
                  </a:lnTo>
                  <a:lnTo>
                    <a:pt x="358" y="0"/>
                  </a:lnTo>
                  <a:lnTo>
                    <a:pt x="358" y="0"/>
                  </a:lnTo>
                  <a:lnTo>
                    <a:pt x="354" y="2"/>
                  </a:lnTo>
                  <a:lnTo>
                    <a:pt x="354" y="2"/>
                  </a:lnTo>
                  <a:lnTo>
                    <a:pt x="350" y="12"/>
                  </a:lnTo>
                  <a:lnTo>
                    <a:pt x="350" y="12"/>
                  </a:lnTo>
                  <a:lnTo>
                    <a:pt x="342" y="22"/>
                  </a:lnTo>
                  <a:lnTo>
                    <a:pt x="336" y="32"/>
                  </a:lnTo>
                  <a:lnTo>
                    <a:pt x="318" y="46"/>
                  </a:lnTo>
                  <a:lnTo>
                    <a:pt x="302" y="56"/>
                  </a:lnTo>
                  <a:lnTo>
                    <a:pt x="285" y="64"/>
                  </a:lnTo>
                  <a:lnTo>
                    <a:pt x="267" y="68"/>
                  </a:lnTo>
                  <a:lnTo>
                    <a:pt x="251" y="70"/>
                  </a:lnTo>
                  <a:lnTo>
                    <a:pt x="225" y="72"/>
                  </a:lnTo>
                  <a:lnTo>
                    <a:pt x="225" y="72"/>
                  </a:lnTo>
                  <a:lnTo>
                    <a:pt x="215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153" y="96"/>
                  </a:lnTo>
                  <a:lnTo>
                    <a:pt x="153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41" y="112"/>
                  </a:lnTo>
                  <a:lnTo>
                    <a:pt x="135" y="128"/>
                  </a:lnTo>
                  <a:lnTo>
                    <a:pt x="131" y="145"/>
                  </a:lnTo>
                  <a:lnTo>
                    <a:pt x="131" y="165"/>
                  </a:lnTo>
                  <a:lnTo>
                    <a:pt x="131" y="165"/>
                  </a:lnTo>
                  <a:lnTo>
                    <a:pt x="131" y="175"/>
                  </a:lnTo>
                  <a:lnTo>
                    <a:pt x="131" y="185"/>
                  </a:lnTo>
                  <a:lnTo>
                    <a:pt x="125" y="203"/>
                  </a:lnTo>
                  <a:lnTo>
                    <a:pt x="116" y="225"/>
                  </a:lnTo>
                  <a:lnTo>
                    <a:pt x="98" y="247"/>
                  </a:lnTo>
                  <a:lnTo>
                    <a:pt x="98" y="247"/>
                  </a:lnTo>
                  <a:lnTo>
                    <a:pt x="76" y="273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28" y="324"/>
                  </a:lnTo>
                  <a:lnTo>
                    <a:pt x="4" y="352"/>
                  </a:lnTo>
                  <a:lnTo>
                    <a:pt x="4" y="352"/>
                  </a:lnTo>
                  <a:lnTo>
                    <a:pt x="0" y="358"/>
                  </a:lnTo>
                  <a:lnTo>
                    <a:pt x="0" y="358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20" y="372"/>
                  </a:lnTo>
                  <a:lnTo>
                    <a:pt x="34" y="388"/>
                  </a:lnTo>
                  <a:lnTo>
                    <a:pt x="44" y="402"/>
                  </a:lnTo>
                  <a:lnTo>
                    <a:pt x="52" y="418"/>
                  </a:lnTo>
                  <a:lnTo>
                    <a:pt x="58" y="436"/>
                  </a:lnTo>
                  <a:lnTo>
                    <a:pt x="62" y="452"/>
                  </a:lnTo>
                  <a:lnTo>
                    <a:pt x="66" y="483"/>
                  </a:lnTo>
                  <a:lnTo>
                    <a:pt x="66" y="483"/>
                  </a:lnTo>
                  <a:lnTo>
                    <a:pt x="66" y="489"/>
                  </a:lnTo>
                  <a:lnTo>
                    <a:pt x="70" y="493"/>
                  </a:lnTo>
                  <a:lnTo>
                    <a:pt x="76" y="499"/>
                  </a:lnTo>
                  <a:lnTo>
                    <a:pt x="88" y="507"/>
                  </a:lnTo>
                  <a:lnTo>
                    <a:pt x="88" y="507"/>
                  </a:lnTo>
                  <a:lnTo>
                    <a:pt x="112" y="523"/>
                  </a:lnTo>
                  <a:lnTo>
                    <a:pt x="133" y="543"/>
                  </a:lnTo>
                  <a:lnTo>
                    <a:pt x="133" y="543"/>
                  </a:lnTo>
                  <a:lnTo>
                    <a:pt x="139" y="549"/>
                  </a:lnTo>
                  <a:lnTo>
                    <a:pt x="139" y="549"/>
                  </a:lnTo>
                  <a:lnTo>
                    <a:pt x="153" y="569"/>
                  </a:lnTo>
                  <a:lnTo>
                    <a:pt x="167" y="589"/>
                  </a:lnTo>
                  <a:lnTo>
                    <a:pt x="167" y="589"/>
                  </a:lnTo>
                  <a:lnTo>
                    <a:pt x="173" y="601"/>
                  </a:lnTo>
                  <a:lnTo>
                    <a:pt x="179" y="613"/>
                  </a:lnTo>
                  <a:lnTo>
                    <a:pt x="181" y="627"/>
                  </a:lnTo>
                  <a:lnTo>
                    <a:pt x="181" y="642"/>
                  </a:lnTo>
                  <a:lnTo>
                    <a:pt x="181" y="642"/>
                  </a:lnTo>
                  <a:lnTo>
                    <a:pt x="195" y="688"/>
                  </a:lnTo>
                  <a:lnTo>
                    <a:pt x="195" y="688"/>
                  </a:lnTo>
                  <a:lnTo>
                    <a:pt x="207" y="716"/>
                  </a:lnTo>
                  <a:lnTo>
                    <a:pt x="219" y="740"/>
                  </a:lnTo>
                  <a:lnTo>
                    <a:pt x="235" y="760"/>
                  </a:lnTo>
                  <a:lnTo>
                    <a:pt x="251" y="778"/>
                  </a:lnTo>
                  <a:lnTo>
                    <a:pt x="271" y="790"/>
                  </a:lnTo>
                  <a:lnTo>
                    <a:pt x="292" y="801"/>
                  </a:lnTo>
                  <a:lnTo>
                    <a:pt x="318" y="807"/>
                  </a:lnTo>
                  <a:lnTo>
                    <a:pt x="348" y="811"/>
                  </a:lnTo>
                  <a:lnTo>
                    <a:pt x="348" y="811"/>
                  </a:lnTo>
                  <a:lnTo>
                    <a:pt x="342" y="945"/>
                  </a:lnTo>
                  <a:lnTo>
                    <a:pt x="342" y="945"/>
                  </a:lnTo>
                  <a:lnTo>
                    <a:pt x="354" y="939"/>
                  </a:lnTo>
                  <a:lnTo>
                    <a:pt x="366" y="933"/>
                  </a:lnTo>
                  <a:lnTo>
                    <a:pt x="378" y="929"/>
                  </a:lnTo>
                  <a:lnTo>
                    <a:pt x="390" y="929"/>
                  </a:lnTo>
                  <a:lnTo>
                    <a:pt x="390" y="929"/>
                  </a:lnTo>
                  <a:lnTo>
                    <a:pt x="400" y="929"/>
                  </a:lnTo>
                  <a:lnTo>
                    <a:pt x="408" y="931"/>
                  </a:lnTo>
                  <a:lnTo>
                    <a:pt x="424" y="937"/>
                  </a:lnTo>
                  <a:lnTo>
                    <a:pt x="440" y="949"/>
                  </a:lnTo>
                  <a:lnTo>
                    <a:pt x="453" y="966"/>
                  </a:lnTo>
                  <a:lnTo>
                    <a:pt x="453" y="966"/>
                  </a:lnTo>
                  <a:lnTo>
                    <a:pt x="465" y="949"/>
                  </a:lnTo>
                  <a:lnTo>
                    <a:pt x="475" y="937"/>
                  </a:lnTo>
                  <a:lnTo>
                    <a:pt x="475" y="937"/>
                  </a:lnTo>
                  <a:lnTo>
                    <a:pt x="493" y="905"/>
                  </a:lnTo>
                  <a:lnTo>
                    <a:pt x="515" y="879"/>
                  </a:lnTo>
                  <a:lnTo>
                    <a:pt x="537" y="853"/>
                  </a:lnTo>
                  <a:lnTo>
                    <a:pt x="563" y="833"/>
                  </a:lnTo>
                  <a:lnTo>
                    <a:pt x="577" y="825"/>
                  </a:lnTo>
                  <a:lnTo>
                    <a:pt x="591" y="817"/>
                  </a:lnTo>
                  <a:lnTo>
                    <a:pt x="605" y="811"/>
                  </a:lnTo>
                  <a:lnTo>
                    <a:pt x="620" y="805"/>
                  </a:lnTo>
                  <a:lnTo>
                    <a:pt x="636" y="801"/>
                  </a:lnTo>
                  <a:lnTo>
                    <a:pt x="652" y="797"/>
                  </a:lnTo>
                  <a:lnTo>
                    <a:pt x="670" y="795"/>
                  </a:lnTo>
                  <a:lnTo>
                    <a:pt x="688" y="795"/>
                  </a:lnTo>
                  <a:lnTo>
                    <a:pt x="688" y="795"/>
                  </a:lnTo>
                  <a:lnTo>
                    <a:pt x="706" y="795"/>
                  </a:lnTo>
                  <a:lnTo>
                    <a:pt x="726" y="797"/>
                  </a:lnTo>
                  <a:lnTo>
                    <a:pt x="726" y="797"/>
                  </a:lnTo>
                  <a:lnTo>
                    <a:pt x="732" y="799"/>
                  </a:lnTo>
                  <a:lnTo>
                    <a:pt x="732" y="799"/>
                  </a:lnTo>
                  <a:lnTo>
                    <a:pt x="752" y="797"/>
                  </a:lnTo>
                  <a:lnTo>
                    <a:pt x="752" y="797"/>
                  </a:lnTo>
                  <a:lnTo>
                    <a:pt x="764" y="799"/>
                  </a:lnTo>
                  <a:lnTo>
                    <a:pt x="764" y="799"/>
                  </a:lnTo>
                  <a:lnTo>
                    <a:pt x="793" y="809"/>
                  </a:lnTo>
                  <a:lnTo>
                    <a:pt x="807" y="817"/>
                  </a:lnTo>
                  <a:lnTo>
                    <a:pt x="819" y="825"/>
                  </a:lnTo>
                  <a:lnTo>
                    <a:pt x="819" y="825"/>
                  </a:lnTo>
                  <a:lnTo>
                    <a:pt x="831" y="835"/>
                  </a:lnTo>
                  <a:lnTo>
                    <a:pt x="845" y="843"/>
                  </a:lnTo>
                  <a:lnTo>
                    <a:pt x="859" y="847"/>
                  </a:lnTo>
                  <a:lnTo>
                    <a:pt x="871" y="849"/>
                  </a:lnTo>
                  <a:lnTo>
                    <a:pt x="871" y="849"/>
                  </a:lnTo>
                  <a:lnTo>
                    <a:pt x="881" y="847"/>
                  </a:lnTo>
                  <a:lnTo>
                    <a:pt x="891" y="845"/>
                  </a:lnTo>
                  <a:lnTo>
                    <a:pt x="899" y="841"/>
                  </a:lnTo>
                  <a:lnTo>
                    <a:pt x="909" y="835"/>
                  </a:lnTo>
                  <a:lnTo>
                    <a:pt x="915" y="829"/>
                  </a:lnTo>
                  <a:lnTo>
                    <a:pt x="923" y="819"/>
                  </a:lnTo>
                  <a:lnTo>
                    <a:pt x="927" y="809"/>
                  </a:lnTo>
                  <a:lnTo>
                    <a:pt x="933" y="799"/>
                  </a:lnTo>
                  <a:lnTo>
                    <a:pt x="933" y="799"/>
                  </a:lnTo>
                  <a:lnTo>
                    <a:pt x="945" y="760"/>
                  </a:lnTo>
                  <a:lnTo>
                    <a:pt x="945" y="760"/>
                  </a:lnTo>
                  <a:lnTo>
                    <a:pt x="1098" y="760"/>
                  </a:lnTo>
                  <a:lnTo>
                    <a:pt x="1098" y="760"/>
                  </a:lnTo>
                  <a:lnTo>
                    <a:pt x="1102" y="748"/>
                  </a:lnTo>
                  <a:lnTo>
                    <a:pt x="1102" y="748"/>
                  </a:lnTo>
                  <a:lnTo>
                    <a:pt x="1098" y="726"/>
                  </a:lnTo>
                  <a:lnTo>
                    <a:pt x="1092" y="702"/>
                  </a:lnTo>
                  <a:lnTo>
                    <a:pt x="1076" y="658"/>
                  </a:lnTo>
                  <a:lnTo>
                    <a:pt x="1058" y="615"/>
                  </a:lnTo>
                  <a:lnTo>
                    <a:pt x="1038" y="571"/>
                  </a:lnTo>
                  <a:lnTo>
                    <a:pt x="1020" y="525"/>
                  </a:lnTo>
                  <a:lnTo>
                    <a:pt x="1012" y="503"/>
                  </a:lnTo>
                  <a:lnTo>
                    <a:pt x="1004" y="481"/>
                  </a:lnTo>
                  <a:lnTo>
                    <a:pt x="1000" y="458"/>
                  </a:lnTo>
                  <a:lnTo>
                    <a:pt x="996" y="434"/>
                  </a:lnTo>
                  <a:lnTo>
                    <a:pt x="994" y="410"/>
                  </a:lnTo>
                  <a:lnTo>
                    <a:pt x="994" y="386"/>
                  </a:lnTo>
                  <a:lnTo>
                    <a:pt x="994" y="386"/>
                  </a:lnTo>
                  <a:lnTo>
                    <a:pt x="992" y="362"/>
                  </a:lnTo>
                  <a:lnTo>
                    <a:pt x="988" y="340"/>
                  </a:lnTo>
                  <a:lnTo>
                    <a:pt x="982" y="318"/>
                  </a:lnTo>
                  <a:lnTo>
                    <a:pt x="978" y="296"/>
                  </a:lnTo>
                  <a:lnTo>
                    <a:pt x="978" y="296"/>
                  </a:lnTo>
                  <a:lnTo>
                    <a:pt x="972" y="233"/>
                  </a:lnTo>
                  <a:lnTo>
                    <a:pt x="964" y="167"/>
                  </a:lnTo>
                  <a:lnTo>
                    <a:pt x="964" y="167"/>
                  </a:lnTo>
                  <a:lnTo>
                    <a:pt x="962" y="151"/>
                  </a:lnTo>
                  <a:lnTo>
                    <a:pt x="954" y="139"/>
                  </a:lnTo>
                  <a:lnTo>
                    <a:pt x="954" y="139"/>
                  </a:lnTo>
                  <a:lnTo>
                    <a:pt x="791" y="189"/>
                  </a:lnTo>
                  <a:lnTo>
                    <a:pt x="791" y="18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80" name="Freeform 17"/>
            <p:cNvSpPr>
              <a:spLocks/>
            </p:cNvSpPr>
            <p:nvPr/>
          </p:nvSpPr>
          <p:spPr bwMode="auto">
            <a:xfrm>
              <a:off x="246063" y="1938338"/>
              <a:ext cx="1319213" cy="2035175"/>
            </a:xfrm>
            <a:custGeom>
              <a:avLst/>
              <a:gdLst>
                <a:gd name="T0" fmla="*/ 300 w 831"/>
                <a:gd name="T1" fmla="*/ 1282 h 1282"/>
                <a:gd name="T2" fmla="*/ 320 w 831"/>
                <a:gd name="T3" fmla="*/ 1276 h 1282"/>
                <a:gd name="T4" fmla="*/ 344 w 831"/>
                <a:gd name="T5" fmla="*/ 1234 h 1282"/>
                <a:gd name="T6" fmla="*/ 374 w 831"/>
                <a:gd name="T7" fmla="*/ 1192 h 1282"/>
                <a:gd name="T8" fmla="*/ 398 w 831"/>
                <a:gd name="T9" fmla="*/ 1200 h 1282"/>
                <a:gd name="T10" fmla="*/ 431 w 831"/>
                <a:gd name="T11" fmla="*/ 1230 h 1282"/>
                <a:gd name="T12" fmla="*/ 463 w 831"/>
                <a:gd name="T13" fmla="*/ 1240 h 1282"/>
                <a:gd name="T14" fmla="*/ 495 w 831"/>
                <a:gd name="T15" fmla="*/ 1210 h 1282"/>
                <a:gd name="T16" fmla="*/ 551 w 831"/>
                <a:gd name="T17" fmla="*/ 1137 h 1282"/>
                <a:gd name="T18" fmla="*/ 577 w 831"/>
                <a:gd name="T19" fmla="*/ 1073 h 1282"/>
                <a:gd name="T20" fmla="*/ 644 w 831"/>
                <a:gd name="T21" fmla="*/ 1020 h 1282"/>
                <a:gd name="T22" fmla="*/ 714 w 831"/>
                <a:gd name="T23" fmla="*/ 994 h 1282"/>
                <a:gd name="T24" fmla="*/ 742 w 831"/>
                <a:gd name="T25" fmla="*/ 990 h 1282"/>
                <a:gd name="T26" fmla="*/ 765 w 831"/>
                <a:gd name="T27" fmla="*/ 1022 h 1282"/>
                <a:gd name="T28" fmla="*/ 793 w 831"/>
                <a:gd name="T29" fmla="*/ 1077 h 1282"/>
                <a:gd name="T30" fmla="*/ 831 w 831"/>
                <a:gd name="T31" fmla="*/ 984 h 1282"/>
                <a:gd name="T32" fmla="*/ 819 w 831"/>
                <a:gd name="T33" fmla="*/ 956 h 1282"/>
                <a:gd name="T34" fmla="*/ 799 w 831"/>
                <a:gd name="T35" fmla="*/ 938 h 1282"/>
                <a:gd name="T36" fmla="*/ 777 w 831"/>
                <a:gd name="T37" fmla="*/ 940 h 1282"/>
                <a:gd name="T38" fmla="*/ 720 w 831"/>
                <a:gd name="T39" fmla="*/ 920 h 1282"/>
                <a:gd name="T40" fmla="*/ 680 w 831"/>
                <a:gd name="T41" fmla="*/ 868 h 1282"/>
                <a:gd name="T42" fmla="*/ 642 w 831"/>
                <a:gd name="T43" fmla="*/ 833 h 1282"/>
                <a:gd name="T44" fmla="*/ 598 w 831"/>
                <a:gd name="T45" fmla="*/ 775 h 1282"/>
                <a:gd name="T46" fmla="*/ 594 w 831"/>
                <a:gd name="T47" fmla="*/ 705 h 1282"/>
                <a:gd name="T48" fmla="*/ 606 w 831"/>
                <a:gd name="T49" fmla="*/ 624 h 1282"/>
                <a:gd name="T50" fmla="*/ 585 w 831"/>
                <a:gd name="T51" fmla="*/ 544 h 1282"/>
                <a:gd name="T52" fmla="*/ 585 w 831"/>
                <a:gd name="T53" fmla="*/ 521 h 1282"/>
                <a:gd name="T54" fmla="*/ 557 w 831"/>
                <a:gd name="T55" fmla="*/ 367 h 1282"/>
                <a:gd name="T56" fmla="*/ 573 w 831"/>
                <a:gd name="T57" fmla="*/ 324 h 1282"/>
                <a:gd name="T58" fmla="*/ 610 w 831"/>
                <a:gd name="T59" fmla="*/ 250 h 1282"/>
                <a:gd name="T60" fmla="*/ 642 w 831"/>
                <a:gd name="T61" fmla="*/ 216 h 1282"/>
                <a:gd name="T62" fmla="*/ 674 w 831"/>
                <a:gd name="T63" fmla="*/ 137 h 1282"/>
                <a:gd name="T64" fmla="*/ 688 w 831"/>
                <a:gd name="T65" fmla="*/ 27 h 1282"/>
                <a:gd name="T66" fmla="*/ 672 w 831"/>
                <a:gd name="T67" fmla="*/ 0 h 1282"/>
                <a:gd name="T68" fmla="*/ 652 w 831"/>
                <a:gd name="T69" fmla="*/ 25 h 1282"/>
                <a:gd name="T70" fmla="*/ 636 w 831"/>
                <a:gd name="T71" fmla="*/ 59 h 1282"/>
                <a:gd name="T72" fmla="*/ 600 w 831"/>
                <a:gd name="T73" fmla="*/ 71 h 1282"/>
                <a:gd name="T74" fmla="*/ 511 w 831"/>
                <a:gd name="T75" fmla="*/ 87 h 1282"/>
                <a:gd name="T76" fmla="*/ 402 w 831"/>
                <a:gd name="T77" fmla="*/ 143 h 1282"/>
                <a:gd name="T78" fmla="*/ 330 w 831"/>
                <a:gd name="T79" fmla="*/ 189 h 1282"/>
                <a:gd name="T80" fmla="*/ 280 w 831"/>
                <a:gd name="T81" fmla="*/ 202 h 1282"/>
                <a:gd name="T82" fmla="*/ 245 w 831"/>
                <a:gd name="T83" fmla="*/ 192 h 1282"/>
                <a:gd name="T84" fmla="*/ 227 w 831"/>
                <a:gd name="T85" fmla="*/ 185 h 1282"/>
                <a:gd name="T86" fmla="*/ 205 w 831"/>
                <a:gd name="T87" fmla="*/ 194 h 1282"/>
                <a:gd name="T88" fmla="*/ 155 w 831"/>
                <a:gd name="T89" fmla="*/ 266 h 1282"/>
                <a:gd name="T90" fmla="*/ 125 w 831"/>
                <a:gd name="T91" fmla="*/ 320 h 1282"/>
                <a:gd name="T92" fmla="*/ 72 w 831"/>
                <a:gd name="T93" fmla="*/ 350 h 1282"/>
                <a:gd name="T94" fmla="*/ 32 w 831"/>
                <a:gd name="T95" fmla="*/ 367 h 1282"/>
                <a:gd name="T96" fmla="*/ 56 w 831"/>
                <a:gd name="T97" fmla="*/ 427 h 1282"/>
                <a:gd name="T98" fmla="*/ 38 w 831"/>
                <a:gd name="T99" fmla="*/ 503 h 1282"/>
                <a:gd name="T100" fmla="*/ 18 w 831"/>
                <a:gd name="T101" fmla="*/ 536 h 1282"/>
                <a:gd name="T102" fmla="*/ 34 w 831"/>
                <a:gd name="T103" fmla="*/ 636 h 1282"/>
                <a:gd name="T104" fmla="*/ 68 w 831"/>
                <a:gd name="T105" fmla="*/ 805 h 1282"/>
                <a:gd name="T106" fmla="*/ 58 w 831"/>
                <a:gd name="T107" fmla="*/ 886 h 1282"/>
                <a:gd name="T108" fmla="*/ 22 w 831"/>
                <a:gd name="T109" fmla="*/ 938 h 1282"/>
                <a:gd name="T110" fmla="*/ 2 w 831"/>
                <a:gd name="T111" fmla="*/ 972 h 1282"/>
                <a:gd name="T112" fmla="*/ 16 w 831"/>
                <a:gd name="T113" fmla="*/ 1016 h 1282"/>
                <a:gd name="T114" fmla="*/ 52 w 831"/>
                <a:gd name="T115" fmla="*/ 1051 h 1282"/>
                <a:gd name="T116" fmla="*/ 68 w 831"/>
                <a:gd name="T117" fmla="*/ 1111 h 1282"/>
                <a:gd name="T118" fmla="*/ 56 w 831"/>
                <a:gd name="T119" fmla="*/ 1165 h 1282"/>
                <a:gd name="T120" fmla="*/ 64 w 831"/>
                <a:gd name="T121" fmla="*/ 1210 h 1282"/>
                <a:gd name="T122" fmla="*/ 105 w 831"/>
                <a:gd name="T123" fmla="*/ 1232 h 1282"/>
                <a:gd name="T124" fmla="*/ 259 w 831"/>
                <a:gd name="T125" fmla="*/ 1276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1" h="1282">
                  <a:moveTo>
                    <a:pt x="259" y="1276"/>
                  </a:moveTo>
                  <a:lnTo>
                    <a:pt x="259" y="1276"/>
                  </a:lnTo>
                  <a:lnTo>
                    <a:pt x="282" y="1280"/>
                  </a:lnTo>
                  <a:lnTo>
                    <a:pt x="300" y="1282"/>
                  </a:lnTo>
                  <a:lnTo>
                    <a:pt x="300" y="1282"/>
                  </a:lnTo>
                  <a:lnTo>
                    <a:pt x="308" y="1280"/>
                  </a:lnTo>
                  <a:lnTo>
                    <a:pt x="314" y="1280"/>
                  </a:lnTo>
                  <a:lnTo>
                    <a:pt x="320" y="1276"/>
                  </a:lnTo>
                  <a:lnTo>
                    <a:pt x="324" y="1272"/>
                  </a:lnTo>
                  <a:lnTo>
                    <a:pt x="334" y="1258"/>
                  </a:lnTo>
                  <a:lnTo>
                    <a:pt x="344" y="1234"/>
                  </a:lnTo>
                  <a:lnTo>
                    <a:pt x="344" y="1234"/>
                  </a:lnTo>
                  <a:lnTo>
                    <a:pt x="352" y="1216"/>
                  </a:lnTo>
                  <a:lnTo>
                    <a:pt x="360" y="1202"/>
                  </a:lnTo>
                  <a:lnTo>
                    <a:pt x="370" y="1194"/>
                  </a:lnTo>
                  <a:lnTo>
                    <a:pt x="374" y="1192"/>
                  </a:lnTo>
                  <a:lnTo>
                    <a:pt x="378" y="1192"/>
                  </a:lnTo>
                  <a:lnTo>
                    <a:pt x="378" y="1192"/>
                  </a:lnTo>
                  <a:lnTo>
                    <a:pt x="388" y="1194"/>
                  </a:lnTo>
                  <a:lnTo>
                    <a:pt x="398" y="1200"/>
                  </a:lnTo>
                  <a:lnTo>
                    <a:pt x="410" y="1210"/>
                  </a:lnTo>
                  <a:lnTo>
                    <a:pt x="424" y="1224"/>
                  </a:lnTo>
                  <a:lnTo>
                    <a:pt x="424" y="1224"/>
                  </a:lnTo>
                  <a:lnTo>
                    <a:pt x="431" y="1230"/>
                  </a:lnTo>
                  <a:lnTo>
                    <a:pt x="441" y="1234"/>
                  </a:lnTo>
                  <a:lnTo>
                    <a:pt x="453" y="1238"/>
                  </a:lnTo>
                  <a:lnTo>
                    <a:pt x="463" y="1240"/>
                  </a:lnTo>
                  <a:lnTo>
                    <a:pt x="463" y="1240"/>
                  </a:lnTo>
                  <a:lnTo>
                    <a:pt x="467" y="1240"/>
                  </a:lnTo>
                  <a:lnTo>
                    <a:pt x="469" y="1238"/>
                  </a:lnTo>
                  <a:lnTo>
                    <a:pt x="469" y="1238"/>
                  </a:lnTo>
                  <a:lnTo>
                    <a:pt x="495" y="1210"/>
                  </a:lnTo>
                  <a:lnTo>
                    <a:pt x="521" y="1183"/>
                  </a:lnTo>
                  <a:lnTo>
                    <a:pt x="533" y="1167"/>
                  </a:lnTo>
                  <a:lnTo>
                    <a:pt x="543" y="1153"/>
                  </a:lnTo>
                  <a:lnTo>
                    <a:pt x="551" y="1137"/>
                  </a:lnTo>
                  <a:lnTo>
                    <a:pt x="557" y="1121"/>
                  </a:lnTo>
                  <a:lnTo>
                    <a:pt x="557" y="1121"/>
                  </a:lnTo>
                  <a:lnTo>
                    <a:pt x="567" y="1095"/>
                  </a:lnTo>
                  <a:lnTo>
                    <a:pt x="577" y="1073"/>
                  </a:lnTo>
                  <a:lnTo>
                    <a:pt x="591" y="1055"/>
                  </a:lnTo>
                  <a:lnTo>
                    <a:pt x="606" y="1041"/>
                  </a:lnTo>
                  <a:lnTo>
                    <a:pt x="624" y="1029"/>
                  </a:lnTo>
                  <a:lnTo>
                    <a:pt x="644" y="1020"/>
                  </a:lnTo>
                  <a:lnTo>
                    <a:pt x="664" y="1010"/>
                  </a:lnTo>
                  <a:lnTo>
                    <a:pt x="686" y="1002"/>
                  </a:lnTo>
                  <a:lnTo>
                    <a:pt x="686" y="1002"/>
                  </a:lnTo>
                  <a:lnTo>
                    <a:pt x="714" y="994"/>
                  </a:lnTo>
                  <a:lnTo>
                    <a:pt x="726" y="990"/>
                  </a:lnTo>
                  <a:lnTo>
                    <a:pt x="734" y="990"/>
                  </a:lnTo>
                  <a:lnTo>
                    <a:pt x="734" y="990"/>
                  </a:lnTo>
                  <a:lnTo>
                    <a:pt x="742" y="990"/>
                  </a:lnTo>
                  <a:lnTo>
                    <a:pt x="748" y="994"/>
                  </a:lnTo>
                  <a:lnTo>
                    <a:pt x="752" y="998"/>
                  </a:lnTo>
                  <a:lnTo>
                    <a:pt x="756" y="1004"/>
                  </a:lnTo>
                  <a:lnTo>
                    <a:pt x="765" y="1022"/>
                  </a:lnTo>
                  <a:lnTo>
                    <a:pt x="775" y="1047"/>
                  </a:lnTo>
                  <a:lnTo>
                    <a:pt x="775" y="1047"/>
                  </a:lnTo>
                  <a:lnTo>
                    <a:pt x="779" y="1057"/>
                  </a:lnTo>
                  <a:lnTo>
                    <a:pt x="793" y="1077"/>
                  </a:lnTo>
                  <a:lnTo>
                    <a:pt x="793" y="1077"/>
                  </a:lnTo>
                  <a:lnTo>
                    <a:pt x="817" y="1025"/>
                  </a:lnTo>
                  <a:lnTo>
                    <a:pt x="825" y="1004"/>
                  </a:lnTo>
                  <a:lnTo>
                    <a:pt x="831" y="984"/>
                  </a:lnTo>
                  <a:lnTo>
                    <a:pt x="831" y="984"/>
                  </a:lnTo>
                  <a:lnTo>
                    <a:pt x="829" y="978"/>
                  </a:lnTo>
                  <a:lnTo>
                    <a:pt x="827" y="970"/>
                  </a:lnTo>
                  <a:lnTo>
                    <a:pt x="819" y="956"/>
                  </a:lnTo>
                  <a:lnTo>
                    <a:pt x="809" y="942"/>
                  </a:lnTo>
                  <a:lnTo>
                    <a:pt x="803" y="940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77" y="940"/>
                  </a:lnTo>
                  <a:lnTo>
                    <a:pt x="777" y="940"/>
                  </a:lnTo>
                  <a:lnTo>
                    <a:pt x="759" y="938"/>
                  </a:lnTo>
                  <a:lnTo>
                    <a:pt x="746" y="934"/>
                  </a:lnTo>
                  <a:lnTo>
                    <a:pt x="732" y="928"/>
                  </a:lnTo>
                  <a:lnTo>
                    <a:pt x="720" y="920"/>
                  </a:lnTo>
                  <a:lnTo>
                    <a:pt x="708" y="908"/>
                  </a:lnTo>
                  <a:lnTo>
                    <a:pt x="698" y="896"/>
                  </a:lnTo>
                  <a:lnTo>
                    <a:pt x="680" y="868"/>
                  </a:lnTo>
                  <a:lnTo>
                    <a:pt x="680" y="868"/>
                  </a:lnTo>
                  <a:lnTo>
                    <a:pt x="672" y="858"/>
                  </a:lnTo>
                  <a:lnTo>
                    <a:pt x="662" y="849"/>
                  </a:lnTo>
                  <a:lnTo>
                    <a:pt x="642" y="833"/>
                  </a:lnTo>
                  <a:lnTo>
                    <a:pt x="642" y="833"/>
                  </a:lnTo>
                  <a:lnTo>
                    <a:pt x="626" y="819"/>
                  </a:lnTo>
                  <a:lnTo>
                    <a:pt x="614" y="807"/>
                  </a:lnTo>
                  <a:lnTo>
                    <a:pt x="604" y="791"/>
                  </a:lnTo>
                  <a:lnTo>
                    <a:pt x="598" y="775"/>
                  </a:lnTo>
                  <a:lnTo>
                    <a:pt x="594" y="759"/>
                  </a:lnTo>
                  <a:lnTo>
                    <a:pt x="592" y="741"/>
                  </a:lnTo>
                  <a:lnTo>
                    <a:pt x="592" y="723"/>
                  </a:lnTo>
                  <a:lnTo>
                    <a:pt x="594" y="705"/>
                  </a:lnTo>
                  <a:lnTo>
                    <a:pt x="594" y="705"/>
                  </a:lnTo>
                  <a:lnTo>
                    <a:pt x="602" y="666"/>
                  </a:lnTo>
                  <a:lnTo>
                    <a:pt x="604" y="644"/>
                  </a:lnTo>
                  <a:lnTo>
                    <a:pt x="606" y="624"/>
                  </a:lnTo>
                  <a:lnTo>
                    <a:pt x="604" y="604"/>
                  </a:lnTo>
                  <a:lnTo>
                    <a:pt x="602" y="584"/>
                  </a:lnTo>
                  <a:lnTo>
                    <a:pt x="594" y="564"/>
                  </a:lnTo>
                  <a:lnTo>
                    <a:pt x="585" y="544"/>
                  </a:lnTo>
                  <a:lnTo>
                    <a:pt x="585" y="544"/>
                  </a:lnTo>
                  <a:lnTo>
                    <a:pt x="585" y="540"/>
                  </a:lnTo>
                  <a:lnTo>
                    <a:pt x="585" y="534"/>
                  </a:lnTo>
                  <a:lnTo>
                    <a:pt x="585" y="521"/>
                  </a:lnTo>
                  <a:lnTo>
                    <a:pt x="585" y="521"/>
                  </a:lnTo>
                  <a:lnTo>
                    <a:pt x="559" y="383"/>
                  </a:lnTo>
                  <a:lnTo>
                    <a:pt x="559" y="383"/>
                  </a:lnTo>
                  <a:lnTo>
                    <a:pt x="557" y="367"/>
                  </a:lnTo>
                  <a:lnTo>
                    <a:pt x="557" y="361"/>
                  </a:lnTo>
                  <a:lnTo>
                    <a:pt x="559" y="356"/>
                  </a:lnTo>
                  <a:lnTo>
                    <a:pt x="559" y="356"/>
                  </a:lnTo>
                  <a:lnTo>
                    <a:pt x="573" y="324"/>
                  </a:lnTo>
                  <a:lnTo>
                    <a:pt x="587" y="292"/>
                  </a:lnTo>
                  <a:lnTo>
                    <a:pt x="592" y="278"/>
                  </a:lnTo>
                  <a:lnTo>
                    <a:pt x="602" y="264"/>
                  </a:lnTo>
                  <a:lnTo>
                    <a:pt x="610" y="250"/>
                  </a:lnTo>
                  <a:lnTo>
                    <a:pt x="622" y="240"/>
                  </a:lnTo>
                  <a:lnTo>
                    <a:pt x="622" y="240"/>
                  </a:lnTo>
                  <a:lnTo>
                    <a:pt x="634" y="228"/>
                  </a:lnTo>
                  <a:lnTo>
                    <a:pt x="642" y="216"/>
                  </a:lnTo>
                  <a:lnTo>
                    <a:pt x="652" y="204"/>
                  </a:lnTo>
                  <a:lnTo>
                    <a:pt x="658" y="191"/>
                  </a:lnTo>
                  <a:lnTo>
                    <a:pt x="668" y="165"/>
                  </a:lnTo>
                  <a:lnTo>
                    <a:pt x="674" y="137"/>
                  </a:lnTo>
                  <a:lnTo>
                    <a:pt x="678" y="111"/>
                  </a:lnTo>
                  <a:lnTo>
                    <a:pt x="680" y="81"/>
                  </a:lnTo>
                  <a:lnTo>
                    <a:pt x="684" y="53"/>
                  </a:lnTo>
                  <a:lnTo>
                    <a:pt x="688" y="27"/>
                  </a:lnTo>
                  <a:lnTo>
                    <a:pt x="688" y="27"/>
                  </a:lnTo>
                  <a:lnTo>
                    <a:pt x="686" y="22"/>
                  </a:lnTo>
                  <a:lnTo>
                    <a:pt x="682" y="14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60" y="14"/>
                  </a:lnTo>
                  <a:lnTo>
                    <a:pt x="654" y="20"/>
                  </a:lnTo>
                  <a:lnTo>
                    <a:pt x="652" y="25"/>
                  </a:lnTo>
                  <a:lnTo>
                    <a:pt x="652" y="25"/>
                  </a:lnTo>
                  <a:lnTo>
                    <a:pt x="646" y="45"/>
                  </a:lnTo>
                  <a:lnTo>
                    <a:pt x="642" y="51"/>
                  </a:lnTo>
                  <a:lnTo>
                    <a:pt x="636" y="59"/>
                  </a:lnTo>
                  <a:lnTo>
                    <a:pt x="630" y="63"/>
                  </a:lnTo>
                  <a:lnTo>
                    <a:pt x="622" y="67"/>
                  </a:lnTo>
                  <a:lnTo>
                    <a:pt x="612" y="69"/>
                  </a:lnTo>
                  <a:lnTo>
                    <a:pt x="600" y="71"/>
                  </a:lnTo>
                  <a:lnTo>
                    <a:pt x="600" y="71"/>
                  </a:lnTo>
                  <a:lnTo>
                    <a:pt x="571" y="73"/>
                  </a:lnTo>
                  <a:lnTo>
                    <a:pt x="539" y="79"/>
                  </a:lnTo>
                  <a:lnTo>
                    <a:pt x="511" y="87"/>
                  </a:lnTo>
                  <a:lnTo>
                    <a:pt x="481" y="99"/>
                  </a:lnTo>
                  <a:lnTo>
                    <a:pt x="455" y="111"/>
                  </a:lnTo>
                  <a:lnTo>
                    <a:pt x="427" y="127"/>
                  </a:lnTo>
                  <a:lnTo>
                    <a:pt x="402" y="143"/>
                  </a:lnTo>
                  <a:lnTo>
                    <a:pt x="376" y="159"/>
                  </a:lnTo>
                  <a:lnTo>
                    <a:pt x="376" y="159"/>
                  </a:lnTo>
                  <a:lnTo>
                    <a:pt x="352" y="175"/>
                  </a:lnTo>
                  <a:lnTo>
                    <a:pt x="330" y="189"/>
                  </a:lnTo>
                  <a:lnTo>
                    <a:pt x="318" y="194"/>
                  </a:lnTo>
                  <a:lnTo>
                    <a:pt x="306" y="198"/>
                  </a:lnTo>
                  <a:lnTo>
                    <a:pt x="292" y="200"/>
                  </a:lnTo>
                  <a:lnTo>
                    <a:pt x="280" y="202"/>
                  </a:lnTo>
                  <a:lnTo>
                    <a:pt x="280" y="202"/>
                  </a:lnTo>
                  <a:lnTo>
                    <a:pt x="268" y="200"/>
                  </a:lnTo>
                  <a:lnTo>
                    <a:pt x="257" y="198"/>
                  </a:lnTo>
                  <a:lnTo>
                    <a:pt x="245" y="192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15" y="189"/>
                  </a:lnTo>
                  <a:lnTo>
                    <a:pt x="209" y="191"/>
                  </a:lnTo>
                  <a:lnTo>
                    <a:pt x="205" y="194"/>
                  </a:lnTo>
                  <a:lnTo>
                    <a:pt x="205" y="194"/>
                  </a:lnTo>
                  <a:lnTo>
                    <a:pt x="177" y="228"/>
                  </a:lnTo>
                  <a:lnTo>
                    <a:pt x="163" y="248"/>
                  </a:lnTo>
                  <a:lnTo>
                    <a:pt x="155" y="266"/>
                  </a:lnTo>
                  <a:lnTo>
                    <a:pt x="155" y="266"/>
                  </a:lnTo>
                  <a:lnTo>
                    <a:pt x="149" y="282"/>
                  </a:lnTo>
                  <a:lnTo>
                    <a:pt x="141" y="296"/>
                  </a:lnTo>
                  <a:lnTo>
                    <a:pt x="135" y="310"/>
                  </a:lnTo>
                  <a:lnTo>
                    <a:pt x="125" y="320"/>
                  </a:lnTo>
                  <a:lnTo>
                    <a:pt x="115" y="330"/>
                  </a:lnTo>
                  <a:lnTo>
                    <a:pt x="103" y="338"/>
                  </a:lnTo>
                  <a:lnTo>
                    <a:pt x="90" y="344"/>
                  </a:lnTo>
                  <a:lnTo>
                    <a:pt x="72" y="350"/>
                  </a:lnTo>
                  <a:lnTo>
                    <a:pt x="72" y="350"/>
                  </a:lnTo>
                  <a:lnTo>
                    <a:pt x="64" y="352"/>
                  </a:lnTo>
                  <a:lnTo>
                    <a:pt x="54" y="356"/>
                  </a:lnTo>
                  <a:lnTo>
                    <a:pt x="32" y="367"/>
                  </a:lnTo>
                  <a:lnTo>
                    <a:pt x="32" y="367"/>
                  </a:lnTo>
                  <a:lnTo>
                    <a:pt x="44" y="387"/>
                  </a:lnTo>
                  <a:lnTo>
                    <a:pt x="52" y="407"/>
                  </a:lnTo>
                  <a:lnTo>
                    <a:pt x="56" y="427"/>
                  </a:lnTo>
                  <a:lnTo>
                    <a:pt x="56" y="447"/>
                  </a:lnTo>
                  <a:lnTo>
                    <a:pt x="52" y="465"/>
                  </a:lnTo>
                  <a:lnTo>
                    <a:pt x="46" y="485"/>
                  </a:lnTo>
                  <a:lnTo>
                    <a:pt x="38" y="503"/>
                  </a:lnTo>
                  <a:lnTo>
                    <a:pt x="26" y="521"/>
                  </a:lnTo>
                  <a:lnTo>
                    <a:pt x="26" y="521"/>
                  </a:lnTo>
                  <a:lnTo>
                    <a:pt x="22" y="528"/>
                  </a:lnTo>
                  <a:lnTo>
                    <a:pt x="18" y="536"/>
                  </a:lnTo>
                  <a:lnTo>
                    <a:pt x="18" y="544"/>
                  </a:lnTo>
                  <a:lnTo>
                    <a:pt x="18" y="552"/>
                  </a:lnTo>
                  <a:lnTo>
                    <a:pt x="18" y="552"/>
                  </a:lnTo>
                  <a:lnTo>
                    <a:pt x="34" y="636"/>
                  </a:lnTo>
                  <a:lnTo>
                    <a:pt x="52" y="721"/>
                  </a:lnTo>
                  <a:lnTo>
                    <a:pt x="52" y="721"/>
                  </a:lnTo>
                  <a:lnTo>
                    <a:pt x="64" y="777"/>
                  </a:lnTo>
                  <a:lnTo>
                    <a:pt x="68" y="805"/>
                  </a:lnTo>
                  <a:lnTo>
                    <a:pt x="70" y="833"/>
                  </a:lnTo>
                  <a:lnTo>
                    <a:pt x="66" y="860"/>
                  </a:lnTo>
                  <a:lnTo>
                    <a:pt x="62" y="874"/>
                  </a:lnTo>
                  <a:lnTo>
                    <a:pt x="58" y="886"/>
                  </a:lnTo>
                  <a:lnTo>
                    <a:pt x="52" y="900"/>
                  </a:lnTo>
                  <a:lnTo>
                    <a:pt x="44" y="912"/>
                  </a:lnTo>
                  <a:lnTo>
                    <a:pt x="34" y="926"/>
                  </a:lnTo>
                  <a:lnTo>
                    <a:pt x="22" y="938"/>
                  </a:lnTo>
                  <a:lnTo>
                    <a:pt x="22" y="938"/>
                  </a:lnTo>
                  <a:lnTo>
                    <a:pt x="12" y="948"/>
                  </a:lnTo>
                  <a:lnTo>
                    <a:pt x="6" y="960"/>
                  </a:lnTo>
                  <a:lnTo>
                    <a:pt x="2" y="972"/>
                  </a:lnTo>
                  <a:lnTo>
                    <a:pt x="0" y="982"/>
                  </a:lnTo>
                  <a:lnTo>
                    <a:pt x="2" y="994"/>
                  </a:lnTo>
                  <a:lnTo>
                    <a:pt x="8" y="1004"/>
                  </a:lnTo>
                  <a:lnTo>
                    <a:pt x="16" y="1016"/>
                  </a:lnTo>
                  <a:lnTo>
                    <a:pt x="28" y="1025"/>
                  </a:lnTo>
                  <a:lnTo>
                    <a:pt x="28" y="1025"/>
                  </a:lnTo>
                  <a:lnTo>
                    <a:pt x="42" y="1037"/>
                  </a:lnTo>
                  <a:lnTo>
                    <a:pt x="52" y="1051"/>
                  </a:lnTo>
                  <a:lnTo>
                    <a:pt x="60" y="1065"/>
                  </a:lnTo>
                  <a:lnTo>
                    <a:pt x="64" y="1079"/>
                  </a:lnTo>
                  <a:lnTo>
                    <a:pt x="68" y="1095"/>
                  </a:lnTo>
                  <a:lnTo>
                    <a:pt x="68" y="1111"/>
                  </a:lnTo>
                  <a:lnTo>
                    <a:pt x="66" y="1129"/>
                  </a:lnTo>
                  <a:lnTo>
                    <a:pt x="62" y="1147"/>
                  </a:lnTo>
                  <a:lnTo>
                    <a:pt x="62" y="1147"/>
                  </a:lnTo>
                  <a:lnTo>
                    <a:pt x="56" y="1165"/>
                  </a:lnTo>
                  <a:lnTo>
                    <a:pt x="54" y="1179"/>
                  </a:lnTo>
                  <a:lnTo>
                    <a:pt x="54" y="1190"/>
                  </a:lnTo>
                  <a:lnTo>
                    <a:pt x="58" y="1200"/>
                  </a:lnTo>
                  <a:lnTo>
                    <a:pt x="64" y="1210"/>
                  </a:lnTo>
                  <a:lnTo>
                    <a:pt x="74" y="1216"/>
                  </a:lnTo>
                  <a:lnTo>
                    <a:pt x="88" y="1224"/>
                  </a:lnTo>
                  <a:lnTo>
                    <a:pt x="105" y="1232"/>
                  </a:lnTo>
                  <a:lnTo>
                    <a:pt x="105" y="1232"/>
                  </a:lnTo>
                  <a:lnTo>
                    <a:pt x="143" y="1246"/>
                  </a:lnTo>
                  <a:lnTo>
                    <a:pt x="179" y="1258"/>
                  </a:lnTo>
                  <a:lnTo>
                    <a:pt x="219" y="1270"/>
                  </a:lnTo>
                  <a:lnTo>
                    <a:pt x="259" y="1276"/>
                  </a:lnTo>
                  <a:lnTo>
                    <a:pt x="259" y="1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81" name="Freeform 18"/>
            <p:cNvSpPr>
              <a:spLocks/>
            </p:cNvSpPr>
            <p:nvPr/>
          </p:nvSpPr>
          <p:spPr bwMode="auto">
            <a:xfrm>
              <a:off x="4081463" y="4184650"/>
              <a:ext cx="1592263" cy="1312863"/>
            </a:xfrm>
            <a:custGeom>
              <a:avLst/>
              <a:gdLst>
                <a:gd name="T0" fmla="*/ 111 w 1003"/>
                <a:gd name="T1" fmla="*/ 604 h 827"/>
                <a:gd name="T2" fmla="*/ 194 w 1003"/>
                <a:gd name="T3" fmla="*/ 603 h 827"/>
                <a:gd name="T4" fmla="*/ 222 w 1003"/>
                <a:gd name="T5" fmla="*/ 603 h 827"/>
                <a:gd name="T6" fmla="*/ 262 w 1003"/>
                <a:gd name="T7" fmla="*/ 616 h 827"/>
                <a:gd name="T8" fmla="*/ 278 w 1003"/>
                <a:gd name="T9" fmla="*/ 658 h 827"/>
                <a:gd name="T10" fmla="*/ 284 w 1003"/>
                <a:gd name="T11" fmla="*/ 706 h 827"/>
                <a:gd name="T12" fmla="*/ 302 w 1003"/>
                <a:gd name="T13" fmla="*/ 777 h 827"/>
                <a:gd name="T14" fmla="*/ 314 w 1003"/>
                <a:gd name="T15" fmla="*/ 799 h 827"/>
                <a:gd name="T16" fmla="*/ 337 w 1003"/>
                <a:gd name="T17" fmla="*/ 821 h 827"/>
                <a:gd name="T18" fmla="*/ 367 w 1003"/>
                <a:gd name="T19" fmla="*/ 827 h 827"/>
                <a:gd name="T20" fmla="*/ 403 w 1003"/>
                <a:gd name="T21" fmla="*/ 821 h 827"/>
                <a:gd name="T22" fmla="*/ 660 w 1003"/>
                <a:gd name="T23" fmla="*/ 742 h 827"/>
                <a:gd name="T24" fmla="*/ 681 w 1003"/>
                <a:gd name="T25" fmla="*/ 734 h 827"/>
                <a:gd name="T26" fmla="*/ 719 w 1003"/>
                <a:gd name="T27" fmla="*/ 698 h 827"/>
                <a:gd name="T28" fmla="*/ 773 w 1003"/>
                <a:gd name="T29" fmla="*/ 644 h 827"/>
                <a:gd name="T30" fmla="*/ 815 w 1003"/>
                <a:gd name="T31" fmla="*/ 616 h 827"/>
                <a:gd name="T32" fmla="*/ 888 w 1003"/>
                <a:gd name="T33" fmla="*/ 547 h 827"/>
                <a:gd name="T34" fmla="*/ 976 w 1003"/>
                <a:gd name="T35" fmla="*/ 443 h 827"/>
                <a:gd name="T36" fmla="*/ 992 w 1003"/>
                <a:gd name="T37" fmla="*/ 420 h 827"/>
                <a:gd name="T38" fmla="*/ 1003 w 1003"/>
                <a:gd name="T39" fmla="*/ 380 h 827"/>
                <a:gd name="T40" fmla="*/ 996 w 1003"/>
                <a:gd name="T41" fmla="*/ 336 h 827"/>
                <a:gd name="T42" fmla="*/ 982 w 1003"/>
                <a:gd name="T43" fmla="*/ 290 h 827"/>
                <a:gd name="T44" fmla="*/ 958 w 1003"/>
                <a:gd name="T45" fmla="*/ 221 h 827"/>
                <a:gd name="T46" fmla="*/ 938 w 1003"/>
                <a:gd name="T47" fmla="*/ 197 h 827"/>
                <a:gd name="T48" fmla="*/ 912 w 1003"/>
                <a:gd name="T49" fmla="*/ 189 h 827"/>
                <a:gd name="T50" fmla="*/ 890 w 1003"/>
                <a:gd name="T51" fmla="*/ 193 h 827"/>
                <a:gd name="T52" fmla="*/ 862 w 1003"/>
                <a:gd name="T53" fmla="*/ 203 h 827"/>
                <a:gd name="T54" fmla="*/ 809 w 1003"/>
                <a:gd name="T55" fmla="*/ 221 h 827"/>
                <a:gd name="T56" fmla="*/ 797 w 1003"/>
                <a:gd name="T57" fmla="*/ 219 h 827"/>
                <a:gd name="T58" fmla="*/ 652 w 1003"/>
                <a:gd name="T59" fmla="*/ 149 h 827"/>
                <a:gd name="T60" fmla="*/ 610 w 1003"/>
                <a:gd name="T61" fmla="*/ 129 h 827"/>
                <a:gd name="T62" fmla="*/ 590 w 1003"/>
                <a:gd name="T63" fmla="*/ 127 h 827"/>
                <a:gd name="T64" fmla="*/ 560 w 1003"/>
                <a:gd name="T65" fmla="*/ 129 h 827"/>
                <a:gd name="T66" fmla="*/ 506 w 1003"/>
                <a:gd name="T67" fmla="*/ 119 h 827"/>
                <a:gd name="T68" fmla="*/ 437 w 1003"/>
                <a:gd name="T69" fmla="*/ 80 h 827"/>
                <a:gd name="T70" fmla="*/ 377 w 1003"/>
                <a:gd name="T71" fmla="*/ 22 h 827"/>
                <a:gd name="T72" fmla="*/ 351 w 1003"/>
                <a:gd name="T73" fmla="*/ 2 h 827"/>
                <a:gd name="T74" fmla="*/ 339 w 1003"/>
                <a:gd name="T75" fmla="*/ 0 h 827"/>
                <a:gd name="T76" fmla="*/ 322 w 1003"/>
                <a:gd name="T77" fmla="*/ 10 h 827"/>
                <a:gd name="T78" fmla="*/ 306 w 1003"/>
                <a:gd name="T79" fmla="*/ 30 h 827"/>
                <a:gd name="T80" fmla="*/ 262 w 1003"/>
                <a:gd name="T81" fmla="*/ 92 h 827"/>
                <a:gd name="T82" fmla="*/ 216 w 1003"/>
                <a:gd name="T83" fmla="*/ 119 h 827"/>
                <a:gd name="T84" fmla="*/ 182 w 1003"/>
                <a:gd name="T85" fmla="*/ 121 h 827"/>
                <a:gd name="T86" fmla="*/ 176 w 1003"/>
                <a:gd name="T87" fmla="*/ 119 h 827"/>
                <a:gd name="T88" fmla="*/ 153 w 1003"/>
                <a:gd name="T89" fmla="*/ 123 h 827"/>
                <a:gd name="T90" fmla="*/ 131 w 1003"/>
                <a:gd name="T91" fmla="*/ 135 h 827"/>
                <a:gd name="T92" fmla="*/ 139 w 1003"/>
                <a:gd name="T93" fmla="*/ 163 h 827"/>
                <a:gd name="T94" fmla="*/ 153 w 1003"/>
                <a:gd name="T95" fmla="*/ 209 h 827"/>
                <a:gd name="T96" fmla="*/ 69 w 1003"/>
                <a:gd name="T97" fmla="*/ 259 h 827"/>
                <a:gd name="T98" fmla="*/ 41 w 1003"/>
                <a:gd name="T99" fmla="*/ 324 h 827"/>
                <a:gd name="T100" fmla="*/ 11 w 1003"/>
                <a:gd name="T101" fmla="*/ 366 h 827"/>
                <a:gd name="T102" fmla="*/ 5 w 1003"/>
                <a:gd name="T103" fmla="*/ 416 h 827"/>
                <a:gd name="T104" fmla="*/ 11 w 1003"/>
                <a:gd name="T105" fmla="*/ 430 h 827"/>
                <a:gd name="T106" fmla="*/ 33 w 1003"/>
                <a:gd name="T107" fmla="*/ 467 h 827"/>
                <a:gd name="T108" fmla="*/ 57 w 1003"/>
                <a:gd name="T109" fmla="*/ 509 h 827"/>
                <a:gd name="T110" fmla="*/ 65 w 1003"/>
                <a:gd name="T111" fmla="*/ 523 h 827"/>
                <a:gd name="T112" fmla="*/ 73 w 1003"/>
                <a:gd name="T113" fmla="*/ 535 h 827"/>
                <a:gd name="T114" fmla="*/ 73 w 1003"/>
                <a:gd name="T115" fmla="*/ 557 h 827"/>
                <a:gd name="T116" fmla="*/ 63 w 1003"/>
                <a:gd name="T117" fmla="*/ 577 h 827"/>
                <a:gd name="T118" fmla="*/ 55 w 1003"/>
                <a:gd name="T119" fmla="*/ 583 h 827"/>
                <a:gd name="T120" fmla="*/ 45 w 1003"/>
                <a:gd name="T121" fmla="*/ 587 h 827"/>
                <a:gd name="T122" fmla="*/ 57 w 1003"/>
                <a:gd name="T123" fmla="*/ 599 h 827"/>
                <a:gd name="T124" fmla="*/ 99 w 1003"/>
                <a:gd name="T125" fmla="*/ 604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3" h="827">
                  <a:moveTo>
                    <a:pt x="99" y="604"/>
                  </a:moveTo>
                  <a:lnTo>
                    <a:pt x="99" y="604"/>
                  </a:lnTo>
                  <a:lnTo>
                    <a:pt x="111" y="604"/>
                  </a:lnTo>
                  <a:lnTo>
                    <a:pt x="111" y="604"/>
                  </a:lnTo>
                  <a:lnTo>
                    <a:pt x="194" y="603"/>
                  </a:lnTo>
                  <a:lnTo>
                    <a:pt x="194" y="603"/>
                  </a:lnTo>
                  <a:lnTo>
                    <a:pt x="200" y="603"/>
                  </a:lnTo>
                  <a:lnTo>
                    <a:pt x="200" y="603"/>
                  </a:lnTo>
                  <a:lnTo>
                    <a:pt x="222" y="603"/>
                  </a:lnTo>
                  <a:lnTo>
                    <a:pt x="240" y="604"/>
                  </a:lnTo>
                  <a:lnTo>
                    <a:pt x="252" y="608"/>
                  </a:lnTo>
                  <a:lnTo>
                    <a:pt x="262" y="616"/>
                  </a:lnTo>
                  <a:lnTo>
                    <a:pt x="270" y="626"/>
                  </a:lnTo>
                  <a:lnTo>
                    <a:pt x="276" y="640"/>
                  </a:lnTo>
                  <a:lnTo>
                    <a:pt x="278" y="658"/>
                  </a:lnTo>
                  <a:lnTo>
                    <a:pt x="282" y="680"/>
                  </a:lnTo>
                  <a:lnTo>
                    <a:pt x="282" y="680"/>
                  </a:lnTo>
                  <a:lnTo>
                    <a:pt x="284" y="706"/>
                  </a:lnTo>
                  <a:lnTo>
                    <a:pt x="288" y="730"/>
                  </a:lnTo>
                  <a:lnTo>
                    <a:pt x="294" y="754"/>
                  </a:lnTo>
                  <a:lnTo>
                    <a:pt x="302" y="777"/>
                  </a:lnTo>
                  <a:lnTo>
                    <a:pt x="302" y="777"/>
                  </a:lnTo>
                  <a:lnTo>
                    <a:pt x="308" y="789"/>
                  </a:lnTo>
                  <a:lnTo>
                    <a:pt x="314" y="799"/>
                  </a:lnTo>
                  <a:lnTo>
                    <a:pt x="322" y="809"/>
                  </a:lnTo>
                  <a:lnTo>
                    <a:pt x="330" y="815"/>
                  </a:lnTo>
                  <a:lnTo>
                    <a:pt x="337" y="821"/>
                  </a:lnTo>
                  <a:lnTo>
                    <a:pt x="345" y="825"/>
                  </a:lnTo>
                  <a:lnTo>
                    <a:pt x="355" y="827"/>
                  </a:lnTo>
                  <a:lnTo>
                    <a:pt x="367" y="827"/>
                  </a:lnTo>
                  <a:lnTo>
                    <a:pt x="367" y="827"/>
                  </a:lnTo>
                  <a:lnTo>
                    <a:pt x="383" y="825"/>
                  </a:lnTo>
                  <a:lnTo>
                    <a:pt x="403" y="821"/>
                  </a:lnTo>
                  <a:lnTo>
                    <a:pt x="403" y="821"/>
                  </a:lnTo>
                  <a:lnTo>
                    <a:pt x="532" y="781"/>
                  </a:lnTo>
                  <a:lnTo>
                    <a:pt x="660" y="742"/>
                  </a:lnTo>
                  <a:lnTo>
                    <a:pt x="660" y="742"/>
                  </a:lnTo>
                  <a:lnTo>
                    <a:pt x="671" y="738"/>
                  </a:lnTo>
                  <a:lnTo>
                    <a:pt x="681" y="734"/>
                  </a:lnTo>
                  <a:lnTo>
                    <a:pt x="699" y="720"/>
                  </a:lnTo>
                  <a:lnTo>
                    <a:pt x="699" y="720"/>
                  </a:lnTo>
                  <a:lnTo>
                    <a:pt x="719" y="698"/>
                  </a:lnTo>
                  <a:lnTo>
                    <a:pt x="741" y="674"/>
                  </a:lnTo>
                  <a:lnTo>
                    <a:pt x="761" y="652"/>
                  </a:lnTo>
                  <a:lnTo>
                    <a:pt x="773" y="644"/>
                  </a:lnTo>
                  <a:lnTo>
                    <a:pt x="785" y="636"/>
                  </a:lnTo>
                  <a:lnTo>
                    <a:pt x="785" y="636"/>
                  </a:lnTo>
                  <a:lnTo>
                    <a:pt x="815" y="616"/>
                  </a:lnTo>
                  <a:lnTo>
                    <a:pt x="840" y="597"/>
                  </a:lnTo>
                  <a:lnTo>
                    <a:pt x="864" y="573"/>
                  </a:lnTo>
                  <a:lnTo>
                    <a:pt x="888" y="547"/>
                  </a:lnTo>
                  <a:lnTo>
                    <a:pt x="932" y="495"/>
                  </a:lnTo>
                  <a:lnTo>
                    <a:pt x="954" y="469"/>
                  </a:lnTo>
                  <a:lnTo>
                    <a:pt x="976" y="443"/>
                  </a:lnTo>
                  <a:lnTo>
                    <a:pt x="976" y="443"/>
                  </a:lnTo>
                  <a:lnTo>
                    <a:pt x="986" y="432"/>
                  </a:lnTo>
                  <a:lnTo>
                    <a:pt x="992" y="420"/>
                  </a:lnTo>
                  <a:lnTo>
                    <a:pt x="998" y="408"/>
                  </a:lnTo>
                  <a:lnTo>
                    <a:pt x="1001" y="394"/>
                  </a:lnTo>
                  <a:lnTo>
                    <a:pt x="1003" y="380"/>
                  </a:lnTo>
                  <a:lnTo>
                    <a:pt x="1003" y="366"/>
                  </a:lnTo>
                  <a:lnTo>
                    <a:pt x="1000" y="352"/>
                  </a:lnTo>
                  <a:lnTo>
                    <a:pt x="996" y="336"/>
                  </a:lnTo>
                  <a:lnTo>
                    <a:pt x="996" y="336"/>
                  </a:lnTo>
                  <a:lnTo>
                    <a:pt x="988" y="314"/>
                  </a:lnTo>
                  <a:lnTo>
                    <a:pt x="982" y="290"/>
                  </a:lnTo>
                  <a:lnTo>
                    <a:pt x="968" y="245"/>
                  </a:lnTo>
                  <a:lnTo>
                    <a:pt x="968" y="245"/>
                  </a:lnTo>
                  <a:lnTo>
                    <a:pt x="958" y="221"/>
                  </a:lnTo>
                  <a:lnTo>
                    <a:pt x="952" y="211"/>
                  </a:lnTo>
                  <a:lnTo>
                    <a:pt x="946" y="203"/>
                  </a:lnTo>
                  <a:lnTo>
                    <a:pt x="938" y="197"/>
                  </a:lnTo>
                  <a:lnTo>
                    <a:pt x="930" y="191"/>
                  </a:lnTo>
                  <a:lnTo>
                    <a:pt x="922" y="189"/>
                  </a:lnTo>
                  <a:lnTo>
                    <a:pt x="912" y="189"/>
                  </a:lnTo>
                  <a:lnTo>
                    <a:pt x="912" y="189"/>
                  </a:lnTo>
                  <a:lnTo>
                    <a:pt x="902" y="189"/>
                  </a:lnTo>
                  <a:lnTo>
                    <a:pt x="890" y="193"/>
                  </a:lnTo>
                  <a:lnTo>
                    <a:pt x="876" y="197"/>
                  </a:lnTo>
                  <a:lnTo>
                    <a:pt x="862" y="203"/>
                  </a:lnTo>
                  <a:lnTo>
                    <a:pt x="862" y="203"/>
                  </a:lnTo>
                  <a:lnTo>
                    <a:pt x="836" y="215"/>
                  </a:lnTo>
                  <a:lnTo>
                    <a:pt x="821" y="219"/>
                  </a:lnTo>
                  <a:lnTo>
                    <a:pt x="809" y="221"/>
                  </a:lnTo>
                  <a:lnTo>
                    <a:pt x="809" y="221"/>
                  </a:lnTo>
                  <a:lnTo>
                    <a:pt x="797" y="219"/>
                  </a:lnTo>
                  <a:lnTo>
                    <a:pt x="797" y="219"/>
                  </a:lnTo>
                  <a:lnTo>
                    <a:pt x="759" y="205"/>
                  </a:lnTo>
                  <a:lnTo>
                    <a:pt x="723" y="187"/>
                  </a:lnTo>
                  <a:lnTo>
                    <a:pt x="652" y="149"/>
                  </a:lnTo>
                  <a:lnTo>
                    <a:pt x="652" y="149"/>
                  </a:lnTo>
                  <a:lnTo>
                    <a:pt x="624" y="135"/>
                  </a:lnTo>
                  <a:lnTo>
                    <a:pt x="610" y="129"/>
                  </a:lnTo>
                  <a:lnTo>
                    <a:pt x="596" y="127"/>
                  </a:lnTo>
                  <a:lnTo>
                    <a:pt x="596" y="127"/>
                  </a:lnTo>
                  <a:lnTo>
                    <a:pt x="590" y="127"/>
                  </a:lnTo>
                  <a:lnTo>
                    <a:pt x="590" y="127"/>
                  </a:lnTo>
                  <a:lnTo>
                    <a:pt x="560" y="129"/>
                  </a:lnTo>
                  <a:lnTo>
                    <a:pt x="560" y="129"/>
                  </a:lnTo>
                  <a:lnTo>
                    <a:pt x="546" y="129"/>
                  </a:lnTo>
                  <a:lnTo>
                    <a:pt x="532" y="127"/>
                  </a:lnTo>
                  <a:lnTo>
                    <a:pt x="506" y="119"/>
                  </a:lnTo>
                  <a:lnTo>
                    <a:pt x="483" y="109"/>
                  </a:lnTo>
                  <a:lnTo>
                    <a:pt x="459" y="96"/>
                  </a:lnTo>
                  <a:lnTo>
                    <a:pt x="437" y="80"/>
                  </a:lnTo>
                  <a:lnTo>
                    <a:pt x="417" y="62"/>
                  </a:lnTo>
                  <a:lnTo>
                    <a:pt x="377" y="22"/>
                  </a:lnTo>
                  <a:lnTo>
                    <a:pt x="377" y="22"/>
                  </a:lnTo>
                  <a:lnTo>
                    <a:pt x="369" y="14"/>
                  </a:lnTo>
                  <a:lnTo>
                    <a:pt x="361" y="8"/>
                  </a:lnTo>
                  <a:lnTo>
                    <a:pt x="351" y="2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30" y="4"/>
                  </a:lnTo>
                  <a:lnTo>
                    <a:pt x="322" y="10"/>
                  </a:lnTo>
                  <a:lnTo>
                    <a:pt x="314" y="20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286" y="62"/>
                  </a:lnTo>
                  <a:lnTo>
                    <a:pt x="274" y="78"/>
                  </a:lnTo>
                  <a:lnTo>
                    <a:pt x="262" y="92"/>
                  </a:lnTo>
                  <a:lnTo>
                    <a:pt x="250" y="104"/>
                  </a:lnTo>
                  <a:lnTo>
                    <a:pt x="234" y="113"/>
                  </a:lnTo>
                  <a:lnTo>
                    <a:pt x="216" y="119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82" y="121"/>
                  </a:lnTo>
                  <a:lnTo>
                    <a:pt x="182" y="121"/>
                  </a:lnTo>
                  <a:lnTo>
                    <a:pt x="176" y="119"/>
                  </a:lnTo>
                  <a:lnTo>
                    <a:pt x="176" y="119"/>
                  </a:lnTo>
                  <a:lnTo>
                    <a:pt x="165" y="121"/>
                  </a:lnTo>
                  <a:lnTo>
                    <a:pt x="153" y="123"/>
                  </a:lnTo>
                  <a:lnTo>
                    <a:pt x="153" y="123"/>
                  </a:lnTo>
                  <a:lnTo>
                    <a:pt x="139" y="129"/>
                  </a:lnTo>
                  <a:lnTo>
                    <a:pt x="135" y="131"/>
                  </a:lnTo>
                  <a:lnTo>
                    <a:pt x="131" y="135"/>
                  </a:lnTo>
                  <a:lnTo>
                    <a:pt x="131" y="141"/>
                  </a:lnTo>
                  <a:lnTo>
                    <a:pt x="131" y="147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47" y="185"/>
                  </a:lnTo>
                  <a:lnTo>
                    <a:pt x="153" y="209"/>
                  </a:lnTo>
                  <a:lnTo>
                    <a:pt x="163" y="259"/>
                  </a:lnTo>
                  <a:lnTo>
                    <a:pt x="163" y="259"/>
                  </a:lnTo>
                  <a:lnTo>
                    <a:pt x="69" y="259"/>
                  </a:lnTo>
                  <a:lnTo>
                    <a:pt x="69" y="259"/>
                  </a:lnTo>
                  <a:lnTo>
                    <a:pt x="49" y="304"/>
                  </a:lnTo>
                  <a:lnTo>
                    <a:pt x="41" y="324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11" y="366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5" y="416"/>
                  </a:lnTo>
                  <a:lnTo>
                    <a:pt x="5" y="416"/>
                  </a:lnTo>
                  <a:lnTo>
                    <a:pt x="7" y="424"/>
                  </a:lnTo>
                  <a:lnTo>
                    <a:pt x="11" y="430"/>
                  </a:lnTo>
                  <a:lnTo>
                    <a:pt x="21" y="447"/>
                  </a:lnTo>
                  <a:lnTo>
                    <a:pt x="21" y="447"/>
                  </a:lnTo>
                  <a:lnTo>
                    <a:pt x="33" y="467"/>
                  </a:lnTo>
                  <a:lnTo>
                    <a:pt x="33" y="467"/>
                  </a:lnTo>
                  <a:lnTo>
                    <a:pt x="57" y="509"/>
                  </a:lnTo>
                  <a:lnTo>
                    <a:pt x="57" y="509"/>
                  </a:lnTo>
                  <a:lnTo>
                    <a:pt x="61" y="517"/>
                  </a:lnTo>
                  <a:lnTo>
                    <a:pt x="61" y="517"/>
                  </a:lnTo>
                  <a:lnTo>
                    <a:pt x="65" y="523"/>
                  </a:lnTo>
                  <a:lnTo>
                    <a:pt x="65" y="523"/>
                  </a:lnTo>
                  <a:lnTo>
                    <a:pt x="69" y="529"/>
                  </a:lnTo>
                  <a:lnTo>
                    <a:pt x="73" y="535"/>
                  </a:lnTo>
                  <a:lnTo>
                    <a:pt x="73" y="543"/>
                  </a:lnTo>
                  <a:lnTo>
                    <a:pt x="73" y="551"/>
                  </a:lnTo>
                  <a:lnTo>
                    <a:pt x="73" y="557"/>
                  </a:lnTo>
                  <a:lnTo>
                    <a:pt x="71" y="565"/>
                  </a:lnTo>
                  <a:lnTo>
                    <a:pt x="67" y="571"/>
                  </a:lnTo>
                  <a:lnTo>
                    <a:pt x="63" y="577"/>
                  </a:lnTo>
                  <a:lnTo>
                    <a:pt x="61" y="577"/>
                  </a:lnTo>
                  <a:lnTo>
                    <a:pt x="61" y="577"/>
                  </a:lnTo>
                  <a:lnTo>
                    <a:pt x="55" y="583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57" y="599"/>
                  </a:lnTo>
                  <a:lnTo>
                    <a:pt x="57" y="599"/>
                  </a:lnTo>
                  <a:lnTo>
                    <a:pt x="77" y="603"/>
                  </a:lnTo>
                  <a:lnTo>
                    <a:pt x="99" y="604"/>
                  </a:lnTo>
                  <a:lnTo>
                    <a:pt x="99" y="6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82" name="Freeform 19"/>
            <p:cNvSpPr>
              <a:spLocks/>
            </p:cNvSpPr>
            <p:nvPr/>
          </p:nvSpPr>
          <p:spPr bwMode="auto">
            <a:xfrm>
              <a:off x="2814638" y="4478338"/>
              <a:ext cx="1319213" cy="1997075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83" name="Freeform 20"/>
            <p:cNvSpPr>
              <a:spLocks/>
            </p:cNvSpPr>
            <p:nvPr/>
          </p:nvSpPr>
          <p:spPr bwMode="auto">
            <a:xfrm>
              <a:off x="1954213" y="4354513"/>
              <a:ext cx="1258888" cy="1411288"/>
            </a:xfrm>
            <a:custGeom>
              <a:avLst/>
              <a:gdLst>
                <a:gd name="T0" fmla="*/ 501 w 793"/>
                <a:gd name="T1" fmla="*/ 810 h 889"/>
                <a:gd name="T2" fmla="*/ 511 w 793"/>
                <a:gd name="T3" fmla="*/ 776 h 889"/>
                <a:gd name="T4" fmla="*/ 538 w 793"/>
                <a:gd name="T5" fmla="*/ 756 h 889"/>
                <a:gd name="T6" fmla="*/ 612 w 793"/>
                <a:gd name="T7" fmla="*/ 736 h 889"/>
                <a:gd name="T8" fmla="*/ 652 w 793"/>
                <a:gd name="T9" fmla="*/ 724 h 889"/>
                <a:gd name="T10" fmla="*/ 681 w 793"/>
                <a:gd name="T11" fmla="*/ 696 h 889"/>
                <a:gd name="T12" fmla="*/ 679 w 793"/>
                <a:gd name="T13" fmla="*/ 643 h 889"/>
                <a:gd name="T14" fmla="*/ 674 w 793"/>
                <a:gd name="T15" fmla="*/ 599 h 889"/>
                <a:gd name="T16" fmla="*/ 679 w 793"/>
                <a:gd name="T17" fmla="*/ 559 h 889"/>
                <a:gd name="T18" fmla="*/ 719 w 793"/>
                <a:gd name="T19" fmla="*/ 496 h 889"/>
                <a:gd name="T20" fmla="*/ 765 w 793"/>
                <a:gd name="T21" fmla="*/ 456 h 889"/>
                <a:gd name="T22" fmla="*/ 725 w 793"/>
                <a:gd name="T23" fmla="*/ 400 h 889"/>
                <a:gd name="T24" fmla="*/ 711 w 793"/>
                <a:gd name="T25" fmla="*/ 368 h 889"/>
                <a:gd name="T26" fmla="*/ 713 w 793"/>
                <a:gd name="T27" fmla="*/ 360 h 889"/>
                <a:gd name="T28" fmla="*/ 781 w 793"/>
                <a:gd name="T29" fmla="*/ 203 h 889"/>
                <a:gd name="T30" fmla="*/ 791 w 793"/>
                <a:gd name="T31" fmla="*/ 164 h 889"/>
                <a:gd name="T32" fmla="*/ 785 w 793"/>
                <a:gd name="T33" fmla="*/ 94 h 889"/>
                <a:gd name="T34" fmla="*/ 765 w 793"/>
                <a:gd name="T35" fmla="*/ 60 h 889"/>
                <a:gd name="T36" fmla="*/ 749 w 793"/>
                <a:gd name="T37" fmla="*/ 52 h 889"/>
                <a:gd name="T38" fmla="*/ 664 w 793"/>
                <a:gd name="T39" fmla="*/ 22 h 889"/>
                <a:gd name="T40" fmla="*/ 608 w 793"/>
                <a:gd name="T41" fmla="*/ 14 h 889"/>
                <a:gd name="T42" fmla="*/ 572 w 793"/>
                <a:gd name="T43" fmla="*/ 18 h 889"/>
                <a:gd name="T44" fmla="*/ 536 w 793"/>
                <a:gd name="T45" fmla="*/ 34 h 889"/>
                <a:gd name="T46" fmla="*/ 491 w 793"/>
                <a:gd name="T47" fmla="*/ 46 h 889"/>
                <a:gd name="T48" fmla="*/ 455 w 793"/>
                <a:gd name="T49" fmla="*/ 46 h 889"/>
                <a:gd name="T50" fmla="*/ 425 w 793"/>
                <a:gd name="T51" fmla="*/ 36 h 889"/>
                <a:gd name="T52" fmla="*/ 409 w 793"/>
                <a:gd name="T53" fmla="*/ 16 h 889"/>
                <a:gd name="T54" fmla="*/ 377 w 793"/>
                <a:gd name="T55" fmla="*/ 0 h 889"/>
                <a:gd name="T56" fmla="*/ 351 w 793"/>
                <a:gd name="T57" fmla="*/ 6 h 889"/>
                <a:gd name="T58" fmla="*/ 332 w 793"/>
                <a:gd name="T59" fmla="*/ 46 h 889"/>
                <a:gd name="T60" fmla="*/ 332 w 793"/>
                <a:gd name="T61" fmla="*/ 66 h 889"/>
                <a:gd name="T62" fmla="*/ 280 w 793"/>
                <a:gd name="T63" fmla="*/ 134 h 889"/>
                <a:gd name="T64" fmla="*/ 214 w 793"/>
                <a:gd name="T65" fmla="*/ 219 h 889"/>
                <a:gd name="T66" fmla="*/ 181 w 793"/>
                <a:gd name="T67" fmla="*/ 265 h 889"/>
                <a:gd name="T68" fmla="*/ 171 w 793"/>
                <a:gd name="T69" fmla="*/ 295 h 889"/>
                <a:gd name="T70" fmla="*/ 131 w 793"/>
                <a:gd name="T71" fmla="*/ 382 h 889"/>
                <a:gd name="T72" fmla="*/ 57 w 793"/>
                <a:gd name="T73" fmla="*/ 472 h 889"/>
                <a:gd name="T74" fmla="*/ 0 w 793"/>
                <a:gd name="T75" fmla="*/ 523 h 889"/>
                <a:gd name="T76" fmla="*/ 75 w 793"/>
                <a:gd name="T77" fmla="*/ 553 h 889"/>
                <a:gd name="T78" fmla="*/ 95 w 793"/>
                <a:gd name="T79" fmla="*/ 567 h 889"/>
                <a:gd name="T80" fmla="*/ 177 w 793"/>
                <a:gd name="T81" fmla="*/ 629 h 889"/>
                <a:gd name="T82" fmla="*/ 264 w 793"/>
                <a:gd name="T83" fmla="*/ 670 h 889"/>
                <a:gd name="T84" fmla="*/ 330 w 793"/>
                <a:gd name="T85" fmla="*/ 678 h 889"/>
                <a:gd name="T86" fmla="*/ 381 w 793"/>
                <a:gd name="T87" fmla="*/ 674 h 889"/>
                <a:gd name="T88" fmla="*/ 383 w 793"/>
                <a:gd name="T89" fmla="*/ 728 h 889"/>
                <a:gd name="T90" fmla="*/ 346 w 793"/>
                <a:gd name="T91" fmla="*/ 780 h 889"/>
                <a:gd name="T92" fmla="*/ 391 w 793"/>
                <a:gd name="T93" fmla="*/ 841 h 889"/>
                <a:gd name="T94" fmla="*/ 421 w 793"/>
                <a:gd name="T95" fmla="*/ 871 h 889"/>
                <a:gd name="T96" fmla="*/ 459 w 793"/>
                <a:gd name="T97" fmla="*/ 889 h 889"/>
                <a:gd name="T98" fmla="*/ 461 w 793"/>
                <a:gd name="T99" fmla="*/ 889 h 889"/>
                <a:gd name="T100" fmla="*/ 495 w 793"/>
                <a:gd name="T101" fmla="*/ 849 h 889"/>
                <a:gd name="T102" fmla="*/ 501 w 793"/>
                <a:gd name="T103" fmla="*/ 826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3" h="889">
                  <a:moveTo>
                    <a:pt x="501" y="826"/>
                  </a:moveTo>
                  <a:lnTo>
                    <a:pt x="501" y="826"/>
                  </a:lnTo>
                  <a:lnTo>
                    <a:pt x="501" y="810"/>
                  </a:lnTo>
                  <a:lnTo>
                    <a:pt x="503" y="796"/>
                  </a:lnTo>
                  <a:lnTo>
                    <a:pt x="507" y="786"/>
                  </a:lnTo>
                  <a:lnTo>
                    <a:pt x="511" y="776"/>
                  </a:lnTo>
                  <a:lnTo>
                    <a:pt x="518" y="768"/>
                  </a:lnTo>
                  <a:lnTo>
                    <a:pt x="526" y="762"/>
                  </a:lnTo>
                  <a:lnTo>
                    <a:pt x="538" y="756"/>
                  </a:lnTo>
                  <a:lnTo>
                    <a:pt x="552" y="752"/>
                  </a:lnTo>
                  <a:lnTo>
                    <a:pt x="552" y="752"/>
                  </a:lnTo>
                  <a:lnTo>
                    <a:pt x="612" y="736"/>
                  </a:lnTo>
                  <a:lnTo>
                    <a:pt x="612" y="736"/>
                  </a:lnTo>
                  <a:lnTo>
                    <a:pt x="634" y="730"/>
                  </a:lnTo>
                  <a:lnTo>
                    <a:pt x="652" y="724"/>
                  </a:lnTo>
                  <a:lnTo>
                    <a:pt x="666" y="718"/>
                  </a:lnTo>
                  <a:lnTo>
                    <a:pt x="676" y="708"/>
                  </a:lnTo>
                  <a:lnTo>
                    <a:pt x="681" y="696"/>
                  </a:lnTo>
                  <a:lnTo>
                    <a:pt x="683" y="682"/>
                  </a:lnTo>
                  <a:lnTo>
                    <a:pt x="683" y="664"/>
                  </a:lnTo>
                  <a:lnTo>
                    <a:pt x="679" y="643"/>
                  </a:lnTo>
                  <a:lnTo>
                    <a:pt x="679" y="643"/>
                  </a:lnTo>
                  <a:lnTo>
                    <a:pt x="674" y="613"/>
                  </a:lnTo>
                  <a:lnTo>
                    <a:pt x="674" y="599"/>
                  </a:lnTo>
                  <a:lnTo>
                    <a:pt x="676" y="585"/>
                  </a:lnTo>
                  <a:lnTo>
                    <a:pt x="678" y="573"/>
                  </a:lnTo>
                  <a:lnTo>
                    <a:pt x="679" y="559"/>
                  </a:lnTo>
                  <a:lnTo>
                    <a:pt x="689" y="537"/>
                  </a:lnTo>
                  <a:lnTo>
                    <a:pt x="703" y="515"/>
                  </a:lnTo>
                  <a:lnTo>
                    <a:pt x="719" y="496"/>
                  </a:lnTo>
                  <a:lnTo>
                    <a:pt x="741" y="476"/>
                  </a:lnTo>
                  <a:lnTo>
                    <a:pt x="765" y="456"/>
                  </a:lnTo>
                  <a:lnTo>
                    <a:pt x="765" y="456"/>
                  </a:lnTo>
                  <a:lnTo>
                    <a:pt x="745" y="428"/>
                  </a:lnTo>
                  <a:lnTo>
                    <a:pt x="725" y="400"/>
                  </a:lnTo>
                  <a:lnTo>
                    <a:pt x="725" y="400"/>
                  </a:lnTo>
                  <a:lnTo>
                    <a:pt x="719" y="390"/>
                  </a:lnTo>
                  <a:lnTo>
                    <a:pt x="715" y="380"/>
                  </a:lnTo>
                  <a:lnTo>
                    <a:pt x="711" y="368"/>
                  </a:lnTo>
                  <a:lnTo>
                    <a:pt x="711" y="364"/>
                  </a:lnTo>
                  <a:lnTo>
                    <a:pt x="713" y="360"/>
                  </a:lnTo>
                  <a:lnTo>
                    <a:pt x="713" y="360"/>
                  </a:lnTo>
                  <a:lnTo>
                    <a:pt x="743" y="281"/>
                  </a:lnTo>
                  <a:lnTo>
                    <a:pt x="761" y="241"/>
                  </a:lnTo>
                  <a:lnTo>
                    <a:pt x="781" y="203"/>
                  </a:lnTo>
                  <a:lnTo>
                    <a:pt x="781" y="203"/>
                  </a:lnTo>
                  <a:lnTo>
                    <a:pt x="787" y="183"/>
                  </a:lnTo>
                  <a:lnTo>
                    <a:pt x="791" y="164"/>
                  </a:lnTo>
                  <a:lnTo>
                    <a:pt x="793" y="140"/>
                  </a:lnTo>
                  <a:lnTo>
                    <a:pt x="791" y="116"/>
                  </a:lnTo>
                  <a:lnTo>
                    <a:pt x="785" y="94"/>
                  </a:lnTo>
                  <a:lnTo>
                    <a:pt x="777" y="76"/>
                  </a:lnTo>
                  <a:lnTo>
                    <a:pt x="771" y="68"/>
                  </a:lnTo>
                  <a:lnTo>
                    <a:pt x="765" y="60"/>
                  </a:lnTo>
                  <a:lnTo>
                    <a:pt x="759" y="56"/>
                  </a:lnTo>
                  <a:lnTo>
                    <a:pt x="749" y="52"/>
                  </a:lnTo>
                  <a:lnTo>
                    <a:pt x="749" y="52"/>
                  </a:lnTo>
                  <a:lnTo>
                    <a:pt x="715" y="40"/>
                  </a:lnTo>
                  <a:lnTo>
                    <a:pt x="679" y="28"/>
                  </a:lnTo>
                  <a:lnTo>
                    <a:pt x="664" y="22"/>
                  </a:lnTo>
                  <a:lnTo>
                    <a:pt x="646" y="18"/>
                  </a:lnTo>
                  <a:lnTo>
                    <a:pt x="626" y="16"/>
                  </a:lnTo>
                  <a:lnTo>
                    <a:pt x="608" y="14"/>
                  </a:lnTo>
                  <a:lnTo>
                    <a:pt x="608" y="14"/>
                  </a:lnTo>
                  <a:lnTo>
                    <a:pt x="590" y="16"/>
                  </a:lnTo>
                  <a:lnTo>
                    <a:pt x="572" y="18"/>
                  </a:lnTo>
                  <a:lnTo>
                    <a:pt x="554" y="24"/>
                  </a:lnTo>
                  <a:lnTo>
                    <a:pt x="536" y="34"/>
                  </a:lnTo>
                  <a:lnTo>
                    <a:pt x="536" y="34"/>
                  </a:lnTo>
                  <a:lnTo>
                    <a:pt x="522" y="38"/>
                  </a:lnTo>
                  <a:lnTo>
                    <a:pt x="507" y="42"/>
                  </a:lnTo>
                  <a:lnTo>
                    <a:pt x="491" y="46"/>
                  </a:lnTo>
                  <a:lnTo>
                    <a:pt x="473" y="46"/>
                  </a:lnTo>
                  <a:lnTo>
                    <a:pt x="473" y="46"/>
                  </a:lnTo>
                  <a:lnTo>
                    <a:pt x="455" y="46"/>
                  </a:lnTo>
                  <a:lnTo>
                    <a:pt x="441" y="42"/>
                  </a:lnTo>
                  <a:lnTo>
                    <a:pt x="429" y="38"/>
                  </a:lnTo>
                  <a:lnTo>
                    <a:pt x="425" y="36"/>
                  </a:lnTo>
                  <a:lnTo>
                    <a:pt x="421" y="32"/>
                  </a:lnTo>
                  <a:lnTo>
                    <a:pt x="421" y="32"/>
                  </a:lnTo>
                  <a:lnTo>
                    <a:pt x="409" y="16"/>
                  </a:lnTo>
                  <a:lnTo>
                    <a:pt x="399" y="6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63" y="2"/>
                  </a:lnTo>
                  <a:lnTo>
                    <a:pt x="351" y="6"/>
                  </a:lnTo>
                  <a:lnTo>
                    <a:pt x="328" y="18"/>
                  </a:lnTo>
                  <a:lnTo>
                    <a:pt x="328" y="18"/>
                  </a:lnTo>
                  <a:lnTo>
                    <a:pt x="332" y="46"/>
                  </a:lnTo>
                  <a:lnTo>
                    <a:pt x="334" y="58"/>
                  </a:lnTo>
                  <a:lnTo>
                    <a:pt x="332" y="62"/>
                  </a:lnTo>
                  <a:lnTo>
                    <a:pt x="332" y="66"/>
                  </a:lnTo>
                  <a:lnTo>
                    <a:pt x="332" y="66"/>
                  </a:lnTo>
                  <a:lnTo>
                    <a:pt x="306" y="100"/>
                  </a:lnTo>
                  <a:lnTo>
                    <a:pt x="280" y="134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14" y="219"/>
                  </a:lnTo>
                  <a:lnTo>
                    <a:pt x="198" y="237"/>
                  </a:lnTo>
                  <a:lnTo>
                    <a:pt x="184" y="255"/>
                  </a:lnTo>
                  <a:lnTo>
                    <a:pt x="181" y="26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1" y="295"/>
                  </a:lnTo>
                  <a:lnTo>
                    <a:pt x="165" y="315"/>
                  </a:lnTo>
                  <a:lnTo>
                    <a:pt x="149" y="350"/>
                  </a:lnTo>
                  <a:lnTo>
                    <a:pt x="131" y="382"/>
                  </a:lnTo>
                  <a:lnTo>
                    <a:pt x="109" y="414"/>
                  </a:lnTo>
                  <a:lnTo>
                    <a:pt x="83" y="444"/>
                  </a:lnTo>
                  <a:lnTo>
                    <a:pt x="57" y="472"/>
                  </a:lnTo>
                  <a:lnTo>
                    <a:pt x="29" y="497"/>
                  </a:lnTo>
                  <a:lnTo>
                    <a:pt x="0" y="523"/>
                  </a:lnTo>
                  <a:lnTo>
                    <a:pt x="0" y="523"/>
                  </a:lnTo>
                  <a:lnTo>
                    <a:pt x="25" y="533"/>
                  </a:lnTo>
                  <a:lnTo>
                    <a:pt x="51" y="543"/>
                  </a:lnTo>
                  <a:lnTo>
                    <a:pt x="75" y="553"/>
                  </a:lnTo>
                  <a:lnTo>
                    <a:pt x="85" y="559"/>
                  </a:lnTo>
                  <a:lnTo>
                    <a:pt x="95" y="567"/>
                  </a:lnTo>
                  <a:lnTo>
                    <a:pt x="95" y="567"/>
                  </a:lnTo>
                  <a:lnTo>
                    <a:pt x="123" y="589"/>
                  </a:lnTo>
                  <a:lnTo>
                    <a:pt x="149" y="611"/>
                  </a:lnTo>
                  <a:lnTo>
                    <a:pt x="177" y="629"/>
                  </a:lnTo>
                  <a:lnTo>
                    <a:pt x="204" y="647"/>
                  </a:lnTo>
                  <a:lnTo>
                    <a:pt x="234" y="659"/>
                  </a:lnTo>
                  <a:lnTo>
                    <a:pt x="264" y="670"/>
                  </a:lnTo>
                  <a:lnTo>
                    <a:pt x="296" y="676"/>
                  </a:lnTo>
                  <a:lnTo>
                    <a:pt x="330" y="678"/>
                  </a:lnTo>
                  <a:lnTo>
                    <a:pt x="330" y="678"/>
                  </a:lnTo>
                  <a:lnTo>
                    <a:pt x="355" y="678"/>
                  </a:lnTo>
                  <a:lnTo>
                    <a:pt x="381" y="674"/>
                  </a:lnTo>
                  <a:lnTo>
                    <a:pt x="381" y="674"/>
                  </a:lnTo>
                  <a:lnTo>
                    <a:pt x="387" y="706"/>
                  </a:lnTo>
                  <a:lnTo>
                    <a:pt x="385" y="718"/>
                  </a:lnTo>
                  <a:lnTo>
                    <a:pt x="383" y="728"/>
                  </a:lnTo>
                  <a:lnTo>
                    <a:pt x="379" y="738"/>
                  </a:lnTo>
                  <a:lnTo>
                    <a:pt x="371" y="750"/>
                  </a:lnTo>
                  <a:lnTo>
                    <a:pt x="346" y="780"/>
                  </a:lnTo>
                  <a:lnTo>
                    <a:pt x="346" y="780"/>
                  </a:lnTo>
                  <a:lnTo>
                    <a:pt x="375" y="822"/>
                  </a:lnTo>
                  <a:lnTo>
                    <a:pt x="391" y="841"/>
                  </a:lnTo>
                  <a:lnTo>
                    <a:pt x="409" y="859"/>
                  </a:lnTo>
                  <a:lnTo>
                    <a:pt x="409" y="859"/>
                  </a:lnTo>
                  <a:lnTo>
                    <a:pt x="421" y="871"/>
                  </a:lnTo>
                  <a:lnTo>
                    <a:pt x="435" y="879"/>
                  </a:lnTo>
                  <a:lnTo>
                    <a:pt x="449" y="887"/>
                  </a:lnTo>
                  <a:lnTo>
                    <a:pt x="459" y="889"/>
                  </a:lnTo>
                  <a:lnTo>
                    <a:pt x="459" y="889"/>
                  </a:lnTo>
                  <a:lnTo>
                    <a:pt x="461" y="889"/>
                  </a:lnTo>
                  <a:lnTo>
                    <a:pt x="461" y="889"/>
                  </a:lnTo>
                  <a:lnTo>
                    <a:pt x="475" y="875"/>
                  </a:lnTo>
                  <a:lnTo>
                    <a:pt x="489" y="859"/>
                  </a:lnTo>
                  <a:lnTo>
                    <a:pt x="495" y="849"/>
                  </a:lnTo>
                  <a:lnTo>
                    <a:pt x="499" y="841"/>
                  </a:lnTo>
                  <a:lnTo>
                    <a:pt x="501" y="833"/>
                  </a:lnTo>
                  <a:lnTo>
                    <a:pt x="501" y="826"/>
                  </a:lnTo>
                  <a:lnTo>
                    <a:pt x="501" y="8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grpSp>
        <p:nvGrpSpPr>
          <p:cNvPr id="84" name="Grupa 83"/>
          <p:cNvGrpSpPr>
            <a:grpSpLocks noChangeAspect="1"/>
          </p:cNvGrpSpPr>
          <p:nvPr/>
        </p:nvGrpSpPr>
        <p:grpSpPr>
          <a:xfrm>
            <a:off x="6281998" y="2038057"/>
            <a:ext cx="3218295" cy="2959100"/>
            <a:chOff x="0" y="0"/>
            <a:chExt cx="7381876" cy="6858000"/>
          </a:xfrm>
          <a:solidFill>
            <a:srgbClr val="838A00"/>
          </a:solidFill>
        </p:grpSpPr>
        <p:sp>
          <p:nvSpPr>
            <p:cNvPr id="85" name="Freeform 5"/>
            <p:cNvSpPr>
              <a:spLocks/>
            </p:cNvSpPr>
            <p:nvPr/>
          </p:nvSpPr>
          <p:spPr bwMode="auto">
            <a:xfrm>
              <a:off x="3743325" y="1638300"/>
              <a:ext cx="2779713" cy="2833688"/>
            </a:xfrm>
            <a:custGeom>
              <a:avLst/>
              <a:gdLst>
                <a:gd name="T0" fmla="*/ 1622 w 1751"/>
                <a:gd name="T1" fmla="*/ 809 h 1785"/>
                <a:gd name="T2" fmla="*/ 1459 w 1751"/>
                <a:gd name="T3" fmla="*/ 719 h 1785"/>
                <a:gd name="T4" fmla="*/ 1429 w 1751"/>
                <a:gd name="T5" fmla="*/ 640 h 1785"/>
                <a:gd name="T6" fmla="*/ 1447 w 1751"/>
                <a:gd name="T7" fmla="*/ 552 h 1785"/>
                <a:gd name="T8" fmla="*/ 1381 w 1751"/>
                <a:gd name="T9" fmla="*/ 503 h 1785"/>
                <a:gd name="T10" fmla="*/ 1322 w 1751"/>
                <a:gd name="T11" fmla="*/ 463 h 1785"/>
                <a:gd name="T12" fmla="*/ 1185 w 1751"/>
                <a:gd name="T13" fmla="*/ 395 h 1785"/>
                <a:gd name="T14" fmla="*/ 1099 w 1751"/>
                <a:gd name="T15" fmla="*/ 262 h 1785"/>
                <a:gd name="T16" fmla="*/ 1049 w 1751"/>
                <a:gd name="T17" fmla="*/ 207 h 1785"/>
                <a:gd name="T18" fmla="*/ 1016 w 1751"/>
                <a:gd name="T19" fmla="*/ 42 h 1785"/>
                <a:gd name="T20" fmla="*/ 831 w 1751"/>
                <a:gd name="T21" fmla="*/ 59 h 1785"/>
                <a:gd name="T22" fmla="*/ 666 w 1751"/>
                <a:gd name="T23" fmla="*/ 113 h 1785"/>
                <a:gd name="T24" fmla="*/ 618 w 1751"/>
                <a:gd name="T25" fmla="*/ 157 h 1785"/>
                <a:gd name="T26" fmla="*/ 560 w 1751"/>
                <a:gd name="T27" fmla="*/ 163 h 1785"/>
                <a:gd name="T28" fmla="*/ 513 w 1751"/>
                <a:gd name="T29" fmla="*/ 183 h 1785"/>
                <a:gd name="T30" fmla="*/ 463 w 1751"/>
                <a:gd name="T31" fmla="*/ 246 h 1785"/>
                <a:gd name="T32" fmla="*/ 298 w 1751"/>
                <a:gd name="T33" fmla="*/ 242 h 1785"/>
                <a:gd name="T34" fmla="*/ 213 w 1751"/>
                <a:gd name="T35" fmla="*/ 236 h 1785"/>
                <a:gd name="T36" fmla="*/ 181 w 1751"/>
                <a:gd name="T37" fmla="*/ 278 h 1785"/>
                <a:gd name="T38" fmla="*/ 185 w 1751"/>
                <a:gd name="T39" fmla="*/ 342 h 1785"/>
                <a:gd name="T40" fmla="*/ 81 w 1751"/>
                <a:gd name="T41" fmla="*/ 433 h 1785"/>
                <a:gd name="T42" fmla="*/ 83 w 1751"/>
                <a:gd name="T43" fmla="*/ 489 h 1785"/>
                <a:gd name="T44" fmla="*/ 101 w 1751"/>
                <a:gd name="T45" fmla="*/ 543 h 1785"/>
                <a:gd name="T46" fmla="*/ 34 w 1751"/>
                <a:gd name="T47" fmla="*/ 620 h 1785"/>
                <a:gd name="T48" fmla="*/ 44 w 1751"/>
                <a:gd name="T49" fmla="*/ 702 h 1785"/>
                <a:gd name="T50" fmla="*/ 0 w 1751"/>
                <a:gd name="T51" fmla="*/ 801 h 1785"/>
                <a:gd name="T52" fmla="*/ 40 w 1751"/>
                <a:gd name="T53" fmla="*/ 827 h 1785"/>
                <a:gd name="T54" fmla="*/ 141 w 1751"/>
                <a:gd name="T55" fmla="*/ 853 h 1785"/>
                <a:gd name="T56" fmla="*/ 280 w 1751"/>
                <a:gd name="T57" fmla="*/ 843 h 1785"/>
                <a:gd name="T58" fmla="*/ 362 w 1751"/>
                <a:gd name="T59" fmla="*/ 896 h 1785"/>
                <a:gd name="T60" fmla="*/ 421 w 1751"/>
                <a:gd name="T61" fmla="*/ 972 h 1785"/>
                <a:gd name="T62" fmla="*/ 461 w 1751"/>
                <a:gd name="T63" fmla="*/ 1091 h 1785"/>
                <a:gd name="T64" fmla="*/ 483 w 1751"/>
                <a:gd name="T65" fmla="*/ 1111 h 1785"/>
                <a:gd name="T66" fmla="*/ 586 w 1751"/>
                <a:gd name="T67" fmla="*/ 1115 h 1785"/>
                <a:gd name="T68" fmla="*/ 630 w 1751"/>
                <a:gd name="T69" fmla="*/ 1133 h 1785"/>
                <a:gd name="T70" fmla="*/ 670 w 1751"/>
                <a:gd name="T71" fmla="*/ 1195 h 1785"/>
                <a:gd name="T72" fmla="*/ 684 w 1751"/>
                <a:gd name="T73" fmla="*/ 1286 h 1785"/>
                <a:gd name="T74" fmla="*/ 636 w 1751"/>
                <a:gd name="T75" fmla="*/ 1342 h 1785"/>
                <a:gd name="T76" fmla="*/ 574 w 1751"/>
                <a:gd name="T77" fmla="*/ 1374 h 1785"/>
                <a:gd name="T78" fmla="*/ 618 w 1751"/>
                <a:gd name="T79" fmla="*/ 1471 h 1785"/>
                <a:gd name="T80" fmla="*/ 594 w 1751"/>
                <a:gd name="T81" fmla="*/ 1537 h 1785"/>
                <a:gd name="T82" fmla="*/ 620 w 1751"/>
                <a:gd name="T83" fmla="*/ 1598 h 1785"/>
                <a:gd name="T84" fmla="*/ 753 w 1751"/>
                <a:gd name="T85" fmla="*/ 1692 h 1785"/>
                <a:gd name="T86" fmla="*/ 825 w 1751"/>
                <a:gd name="T87" fmla="*/ 1692 h 1785"/>
                <a:gd name="T88" fmla="*/ 914 w 1751"/>
                <a:gd name="T89" fmla="*/ 1733 h 1785"/>
                <a:gd name="T90" fmla="*/ 1034 w 1751"/>
                <a:gd name="T91" fmla="*/ 1781 h 1785"/>
                <a:gd name="T92" fmla="*/ 1125 w 1751"/>
                <a:gd name="T93" fmla="*/ 1751 h 1785"/>
                <a:gd name="T94" fmla="*/ 1167 w 1751"/>
                <a:gd name="T95" fmla="*/ 1684 h 1785"/>
                <a:gd name="T96" fmla="*/ 1177 w 1751"/>
                <a:gd name="T97" fmla="*/ 1562 h 1785"/>
                <a:gd name="T98" fmla="*/ 1105 w 1751"/>
                <a:gd name="T99" fmla="*/ 1405 h 1785"/>
                <a:gd name="T100" fmla="*/ 1089 w 1751"/>
                <a:gd name="T101" fmla="*/ 1368 h 1785"/>
                <a:gd name="T102" fmla="*/ 1105 w 1751"/>
                <a:gd name="T103" fmla="*/ 1332 h 1785"/>
                <a:gd name="T104" fmla="*/ 1167 w 1751"/>
                <a:gd name="T105" fmla="*/ 1302 h 1785"/>
                <a:gd name="T106" fmla="*/ 1189 w 1751"/>
                <a:gd name="T107" fmla="*/ 1214 h 1785"/>
                <a:gd name="T108" fmla="*/ 1209 w 1751"/>
                <a:gd name="T109" fmla="*/ 1103 h 1785"/>
                <a:gd name="T110" fmla="*/ 1205 w 1751"/>
                <a:gd name="T111" fmla="*/ 1053 h 1785"/>
                <a:gd name="T112" fmla="*/ 1387 w 1751"/>
                <a:gd name="T113" fmla="*/ 1006 h 1785"/>
                <a:gd name="T114" fmla="*/ 1519 w 1751"/>
                <a:gd name="T115" fmla="*/ 978 h 1785"/>
                <a:gd name="T116" fmla="*/ 1550 w 1751"/>
                <a:gd name="T117" fmla="*/ 942 h 1785"/>
                <a:gd name="T118" fmla="*/ 1594 w 1751"/>
                <a:gd name="T119" fmla="*/ 942 h 1785"/>
                <a:gd name="T120" fmla="*/ 1656 w 1751"/>
                <a:gd name="T121" fmla="*/ 948 h 1785"/>
                <a:gd name="T122" fmla="*/ 1741 w 1751"/>
                <a:gd name="T123" fmla="*/ 841 h 1785"/>
                <a:gd name="T124" fmla="*/ 1698 w 1751"/>
                <a:gd name="T125" fmla="*/ 817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1" h="1785">
                  <a:moveTo>
                    <a:pt x="1698" y="817"/>
                  </a:moveTo>
                  <a:lnTo>
                    <a:pt x="1698" y="817"/>
                  </a:lnTo>
                  <a:lnTo>
                    <a:pt x="1698" y="817"/>
                  </a:lnTo>
                  <a:lnTo>
                    <a:pt x="1690" y="817"/>
                  </a:lnTo>
                  <a:lnTo>
                    <a:pt x="1690" y="817"/>
                  </a:lnTo>
                  <a:lnTo>
                    <a:pt x="1654" y="815"/>
                  </a:lnTo>
                  <a:lnTo>
                    <a:pt x="1622" y="809"/>
                  </a:lnTo>
                  <a:lnTo>
                    <a:pt x="1590" y="799"/>
                  </a:lnTo>
                  <a:lnTo>
                    <a:pt x="1562" y="787"/>
                  </a:lnTo>
                  <a:lnTo>
                    <a:pt x="1535" y="773"/>
                  </a:lnTo>
                  <a:lnTo>
                    <a:pt x="1509" y="755"/>
                  </a:lnTo>
                  <a:lnTo>
                    <a:pt x="1483" y="737"/>
                  </a:lnTo>
                  <a:lnTo>
                    <a:pt x="1459" y="719"/>
                  </a:lnTo>
                  <a:lnTo>
                    <a:pt x="1459" y="719"/>
                  </a:lnTo>
                  <a:lnTo>
                    <a:pt x="1449" y="708"/>
                  </a:lnTo>
                  <a:lnTo>
                    <a:pt x="1439" y="698"/>
                  </a:lnTo>
                  <a:lnTo>
                    <a:pt x="1433" y="686"/>
                  </a:lnTo>
                  <a:lnTo>
                    <a:pt x="1429" y="676"/>
                  </a:lnTo>
                  <a:lnTo>
                    <a:pt x="1427" y="666"/>
                  </a:lnTo>
                  <a:lnTo>
                    <a:pt x="1427" y="656"/>
                  </a:lnTo>
                  <a:lnTo>
                    <a:pt x="1429" y="640"/>
                  </a:lnTo>
                  <a:lnTo>
                    <a:pt x="1429" y="640"/>
                  </a:lnTo>
                  <a:lnTo>
                    <a:pt x="1433" y="626"/>
                  </a:lnTo>
                  <a:lnTo>
                    <a:pt x="1439" y="614"/>
                  </a:lnTo>
                  <a:lnTo>
                    <a:pt x="1451" y="592"/>
                  </a:lnTo>
                  <a:lnTo>
                    <a:pt x="1451" y="592"/>
                  </a:lnTo>
                  <a:lnTo>
                    <a:pt x="1447" y="552"/>
                  </a:lnTo>
                  <a:lnTo>
                    <a:pt x="1447" y="552"/>
                  </a:lnTo>
                  <a:lnTo>
                    <a:pt x="1429" y="519"/>
                  </a:lnTo>
                  <a:lnTo>
                    <a:pt x="1429" y="519"/>
                  </a:lnTo>
                  <a:lnTo>
                    <a:pt x="1423" y="509"/>
                  </a:lnTo>
                  <a:lnTo>
                    <a:pt x="1423" y="509"/>
                  </a:lnTo>
                  <a:lnTo>
                    <a:pt x="1403" y="507"/>
                  </a:lnTo>
                  <a:lnTo>
                    <a:pt x="1393" y="505"/>
                  </a:lnTo>
                  <a:lnTo>
                    <a:pt x="1381" y="503"/>
                  </a:lnTo>
                  <a:lnTo>
                    <a:pt x="1370" y="497"/>
                  </a:lnTo>
                  <a:lnTo>
                    <a:pt x="1358" y="491"/>
                  </a:lnTo>
                  <a:lnTo>
                    <a:pt x="1348" y="483"/>
                  </a:lnTo>
                  <a:lnTo>
                    <a:pt x="1338" y="471"/>
                  </a:lnTo>
                  <a:lnTo>
                    <a:pt x="1338" y="471"/>
                  </a:lnTo>
                  <a:lnTo>
                    <a:pt x="1322" y="463"/>
                  </a:lnTo>
                  <a:lnTo>
                    <a:pt x="1322" y="463"/>
                  </a:lnTo>
                  <a:lnTo>
                    <a:pt x="1302" y="461"/>
                  </a:lnTo>
                  <a:lnTo>
                    <a:pt x="1302" y="461"/>
                  </a:lnTo>
                  <a:lnTo>
                    <a:pt x="1274" y="455"/>
                  </a:lnTo>
                  <a:lnTo>
                    <a:pt x="1250" y="445"/>
                  </a:lnTo>
                  <a:lnTo>
                    <a:pt x="1226" y="431"/>
                  </a:lnTo>
                  <a:lnTo>
                    <a:pt x="1205" y="415"/>
                  </a:lnTo>
                  <a:lnTo>
                    <a:pt x="1185" y="395"/>
                  </a:lnTo>
                  <a:lnTo>
                    <a:pt x="1167" y="372"/>
                  </a:lnTo>
                  <a:lnTo>
                    <a:pt x="1151" y="346"/>
                  </a:lnTo>
                  <a:lnTo>
                    <a:pt x="1139" y="316"/>
                  </a:lnTo>
                  <a:lnTo>
                    <a:pt x="1139" y="316"/>
                  </a:lnTo>
                  <a:lnTo>
                    <a:pt x="1133" y="304"/>
                  </a:lnTo>
                  <a:lnTo>
                    <a:pt x="1123" y="290"/>
                  </a:lnTo>
                  <a:lnTo>
                    <a:pt x="1099" y="262"/>
                  </a:lnTo>
                  <a:lnTo>
                    <a:pt x="1099" y="262"/>
                  </a:lnTo>
                  <a:lnTo>
                    <a:pt x="1083" y="246"/>
                  </a:lnTo>
                  <a:lnTo>
                    <a:pt x="1069" y="228"/>
                  </a:lnTo>
                  <a:lnTo>
                    <a:pt x="1069" y="228"/>
                  </a:lnTo>
                  <a:lnTo>
                    <a:pt x="1059" y="218"/>
                  </a:lnTo>
                  <a:lnTo>
                    <a:pt x="1059" y="218"/>
                  </a:lnTo>
                  <a:lnTo>
                    <a:pt x="1049" y="207"/>
                  </a:lnTo>
                  <a:lnTo>
                    <a:pt x="1040" y="195"/>
                  </a:lnTo>
                  <a:lnTo>
                    <a:pt x="1032" y="179"/>
                  </a:lnTo>
                  <a:lnTo>
                    <a:pt x="1028" y="161"/>
                  </a:lnTo>
                  <a:lnTo>
                    <a:pt x="1028" y="161"/>
                  </a:lnTo>
                  <a:lnTo>
                    <a:pt x="1022" y="123"/>
                  </a:lnTo>
                  <a:lnTo>
                    <a:pt x="1018" y="83"/>
                  </a:lnTo>
                  <a:lnTo>
                    <a:pt x="1016" y="42"/>
                  </a:lnTo>
                  <a:lnTo>
                    <a:pt x="1016" y="0"/>
                  </a:lnTo>
                  <a:lnTo>
                    <a:pt x="1016" y="0"/>
                  </a:lnTo>
                  <a:lnTo>
                    <a:pt x="942" y="20"/>
                  </a:lnTo>
                  <a:lnTo>
                    <a:pt x="942" y="20"/>
                  </a:lnTo>
                  <a:lnTo>
                    <a:pt x="886" y="40"/>
                  </a:lnTo>
                  <a:lnTo>
                    <a:pt x="831" y="59"/>
                  </a:lnTo>
                  <a:lnTo>
                    <a:pt x="831" y="59"/>
                  </a:lnTo>
                  <a:lnTo>
                    <a:pt x="777" y="77"/>
                  </a:lnTo>
                  <a:lnTo>
                    <a:pt x="721" y="95"/>
                  </a:lnTo>
                  <a:lnTo>
                    <a:pt x="721" y="95"/>
                  </a:lnTo>
                  <a:lnTo>
                    <a:pt x="706" y="99"/>
                  </a:lnTo>
                  <a:lnTo>
                    <a:pt x="706" y="99"/>
                  </a:lnTo>
                  <a:lnTo>
                    <a:pt x="684" y="107"/>
                  </a:lnTo>
                  <a:lnTo>
                    <a:pt x="666" y="113"/>
                  </a:lnTo>
                  <a:lnTo>
                    <a:pt x="652" y="123"/>
                  </a:lnTo>
                  <a:lnTo>
                    <a:pt x="646" y="129"/>
                  </a:lnTo>
                  <a:lnTo>
                    <a:pt x="642" y="137"/>
                  </a:lnTo>
                  <a:lnTo>
                    <a:pt x="642" y="137"/>
                  </a:lnTo>
                  <a:lnTo>
                    <a:pt x="634" y="145"/>
                  </a:lnTo>
                  <a:lnTo>
                    <a:pt x="626" y="151"/>
                  </a:lnTo>
                  <a:lnTo>
                    <a:pt x="618" y="157"/>
                  </a:lnTo>
                  <a:lnTo>
                    <a:pt x="608" y="159"/>
                  </a:lnTo>
                  <a:lnTo>
                    <a:pt x="590" y="163"/>
                  </a:lnTo>
                  <a:lnTo>
                    <a:pt x="574" y="163"/>
                  </a:lnTo>
                  <a:lnTo>
                    <a:pt x="574" y="163"/>
                  </a:lnTo>
                  <a:lnTo>
                    <a:pt x="566" y="163"/>
                  </a:lnTo>
                  <a:lnTo>
                    <a:pt x="566" y="163"/>
                  </a:lnTo>
                  <a:lnTo>
                    <a:pt x="560" y="163"/>
                  </a:lnTo>
                  <a:lnTo>
                    <a:pt x="560" y="163"/>
                  </a:lnTo>
                  <a:lnTo>
                    <a:pt x="547" y="163"/>
                  </a:lnTo>
                  <a:lnTo>
                    <a:pt x="537" y="165"/>
                  </a:lnTo>
                  <a:lnTo>
                    <a:pt x="527" y="169"/>
                  </a:lnTo>
                  <a:lnTo>
                    <a:pt x="521" y="173"/>
                  </a:lnTo>
                  <a:lnTo>
                    <a:pt x="515" y="177"/>
                  </a:lnTo>
                  <a:lnTo>
                    <a:pt x="513" y="183"/>
                  </a:lnTo>
                  <a:lnTo>
                    <a:pt x="507" y="195"/>
                  </a:lnTo>
                  <a:lnTo>
                    <a:pt x="507" y="195"/>
                  </a:lnTo>
                  <a:lnTo>
                    <a:pt x="501" y="209"/>
                  </a:lnTo>
                  <a:lnTo>
                    <a:pt x="493" y="220"/>
                  </a:lnTo>
                  <a:lnTo>
                    <a:pt x="485" y="230"/>
                  </a:lnTo>
                  <a:lnTo>
                    <a:pt x="475" y="240"/>
                  </a:lnTo>
                  <a:lnTo>
                    <a:pt x="463" y="246"/>
                  </a:lnTo>
                  <a:lnTo>
                    <a:pt x="451" y="252"/>
                  </a:lnTo>
                  <a:lnTo>
                    <a:pt x="435" y="254"/>
                  </a:lnTo>
                  <a:lnTo>
                    <a:pt x="421" y="256"/>
                  </a:lnTo>
                  <a:lnTo>
                    <a:pt x="421" y="256"/>
                  </a:lnTo>
                  <a:lnTo>
                    <a:pt x="397" y="254"/>
                  </a:lnTo>
                  <a:lnTo>
                    <a:pt x="397" y="254"/>
                  </a:lnTo>
                  <a:lnTo>
                    <a:pt x="298" y="242"/>
                  </a:lnTo>
                  <a:lnTo>
                    <a:pt x="298" y="242"/>
                  </a:lnTo>
                  <a:lnTo>
                    <a:pt x="256" y="236"/>
                  </a:lnTo>
                  <a:lnTo>
                    <a:pt x="256" y="236"/>
                  </a:lnTo>
                  <a:lnTo>
                    <a:pt x="238" y="232"/>
                  </a:lnTo>
                  <a:lnTo>
                    <a:pt x="220" y="228"/>
                  </a:lnTo>
                  <a:lnTo>
                    <a:pt x="220" y="228"/>
                  </a:lnTo>
                  <a:lnTo>
                    <a:pt x="213" y="236"/>
                  </a:lnTo>
                  <a:lnTo>
                    <a:pt x="213" y="236"/>
                  </a:lnTo>
                  <a:lnTo>
                    <a:pt x="197" y="248"/>
                  </a:lnTo>
                  <a:lnTo>
                    <a:pt x="187" y="258"/>
                  </a:lnTo>
                  <a:lnTo>
                    <a:pt x="183" y="26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3" y="290"/>
                  </a:lnTo>
                  <a:lnTo>
                    <a:pt x="189" y="306"/>
                  </a:lnTo>
                  <a:lnTo>
                    <a:pt x="189" y="306"/>
                  </a:lnTo>
                  <a:lnTo>
                    <a:pt x="191" y="318"/>
                  </a:lnTo>
                  <a:lnTo>
                    <a:pt x="189" y="330"/>
                  </a:lnTo>
                  <a:lnTo>
                    <a:pt x="185" y="342"/>
                  </a:lnTo>
                  <a:lnTo>
                    <a:pt x="177" y="350"/>
                  </a:lnTo>
                  <a:lnTo>
                    <a:pt x="177" y="350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11" y="405"/>
                  </a:lnTo>
                  <a:lnTo>
                    <a:pt x="95" y="419"/>
                  </a:lnTo>
                  <a:lnTo>
                    <a:pt x="81" y="433"/>
                  </a:lnTo>
                  <a:lnTo>
                    <a:pt x="81" y="433"/>
                  </a:lnTo>
                  <a:lnTo>
                    <a:pt x="73" y="441"/>
                  </a:lnTo>
                  <a:lnTo>
                    <a:pt x="71" y="447"/>
                  </a:lnTo>
                  <a:lnTo>
                    <a:pt x="71" y="455"/>
                  </a:lnTo>
                  <a:lnTo>
                    <a:pt x="73" y="463"/>
                  </a:lnTo>
                  <a:lnTo>
                    <a:pt x="77" y="475"/>
                  </a:lnTo>
                  <a:lnTo>
                    <a:pt x="83" y="489"/>
                  </a:lnTo>
                  <a:lnTo>
                    <a:pt x="95" y="505"/>
                  </a:lnTo>
                  <a:lnTo>
                    <a:pt x="95" y="505"/>
                  </a:lnTo>
                  <a:lnTo>
                    <a:pt x="99" y="513"/>
                  </a:lnTo>
                  <a:lnTo>
                    <a:pt x="101" y="521"/>
                  </a:lnTo>
                  <a:lnTo>
                    <a:pt x="103" y="527"/>
                  </a:lnTo>
                  <a:lnTo>
                    <a:pt x="103" y="535"/>
                  </a:lnTo>
                  <a:lnTo>
                    <a:pt x="101" y="543"/>
                  </a:lnTo>
                  <a:lnTo>
                    <a:pt x="97" y="548"/>
                  </a:lnTo>
                  <a:lnTo>
                    <a:pt x="93" y="556"/>
                  </a:lnTo>
                  <a:lnTo>
                    <a:pt x="87" y="560"/>
                  </a:lnTo>
                  <a:lnTo>
                    <a:pt x="87" y="560"/>
                  </a:lnTo>
                  <a:lnTo>
                    <a:pt x="63" y="582"/>
                  </a:lnTo>
                  <a:lnTo>
                    <a:pt x="46" y="602"/>
                  </a:lnTo>
                  <a:lnTo>
                    <a:pt x="34" y="620"/>
                  </a:lnTo>
                  <a:lnTo>
                    <a:pt x="28" y="638"/>
                  </a:lnTo>
                  <a:lnTo>
                    <a:pt x="26" y="652"/>
                  </a:lnTo>
                  <a:lnTo>
                    <a:pt x="28" y="666"/>
                  </a:lnTo>
                  <a:lnTo>
                    <a:pt x="32" y="680"/>
                  </a:lnTo>
                  <a:lnTo>
                    <a:pt x="40" y="692"/>
                  </a:lnTo>
                  <a:lnTo>
                    <a:pt x="40" y="692"/>
                  </a:lnTo>
                  <a:lnTo>
                    <a:pt x="44" y="702"/>
                  </a:lnTo>
                  <a:lnTo>
                    <a:pt x="44" y="713"/>
                  </a:lnTo>
                  <a:lnTo>
                    <a:pt x="44" y="723"/>
                  </a:lnTo>
                  <a:lnTo>
                    <a:pt x="40" y="733"/>
                  </a:lnTo>
                  <a:lnTo>
                    <a:pt x="40" y="733"/>
                  </a:lnTo>
                  <a:lnTo>
                    <a:pt x="22" y="761"/>
                  </a:lnTo>
                  <a:lnTo>
                    <a:pt x="22" y="761"/>
                  </a:lnTo>
                  <a:lnTo>
                    <a:pt x="0" y="801"/>
                  </a:lnTo>
                  <a:lnTo>
                    <a:pt x="0" y="801"/>
                  </a:lnTo>
                  <a:lnTo>
                    <a:pt x="0" y="803"/>
                  </a:lnTo>
                  <a:lnTo>
                    <a:pt x="0" y="803"/>
                  </a:lnTo>
                  <a:lnTo>
                    <a:pt x="14" y="809"/>
                  </a:lnTo>
                  <a:lnTo>
                    <a:pt x="28" y="817"/>
                  </a:lnTo>
                  <a:lnTo>
                    <a:pt x="28" y="817"/>
                  </a:lnTo>
                  <a:lnTo>
                    <a:pt x="40" y="827"/>
                  </a:lnTo>
                  <a:lnTo>
                    <a:pt x="51" y="833"/>
                  </a:lnTo>
                  <a:lnTo>
                    <a:pt x="63" y="839"/>
                  </a:lnTo>
                  <a:lnTo>
                    <a:pt x="77" y="845"/>
                  </a:lnTo>
                  <a:lnTo>
                    <a:pt x="91" y="849"/>
                  </a:lnTo>
                  <a:lnTo>
                    <a:pt x="107" y="851"/>
                  </a:lnTo>
                  <a:lnTo>
                    <a:pt x="141" y="853"/>
                  </a:lnTo>
                  <a:lnTo>
                    <a:pt x="141" y="853"/>
                  </a:lnTo>
                  <a:lnTo>
                    <a:pt x="179" y="851"/>
                  </a:lnTo>
                  <a:lnTo>
                    <a:pt x="218" y="847"/>
                  </a:lnTo>
                  <a:lnTo>
                    <a:pt x="230" y="847"/>
                  </a:lnTo>
                  <a:lnTo>
                    <a:pt x="232" y="845"/>
                  </a:lnTo>
                  <a:lnTo>
                    <a:pt x="232" y="845"/>
                  </a:lnTo>
                  <a:lnTo>
                    <a:pt x="258" y="843"/>
                  </a:lnTo>
                  <a:lnTo>
                    <a:pt x="280" y="843"/>
                  </a:lnTo>
                  <a:lnTo>
                    <a:pt x="280" y="843"/>
                  </a:lnTo>
                  <a:lnTo>
                    <a:pt x="300" y="843"/>
                  </a:lnTo>
                  <a:lnTo>
                    <a:pt x="318" y="849"/>
                  </a:lnTo>
                  <a:lnTo>
                    <a:pt x="332" y="857"/>
                  </a:lnTo>
                  <a:lnTo>
                    <a:pt x="344" y="867"/>
                  </a:lnTo>
                  <a:lnTo>
                    <a:pt x="352" y="880"/>
                  </a:lnTo>
                  <a:lnTo>
                    <a:pt x="362" y="896"/>
                  </a:lnTo>
                  <a:lnTo>
                    <a:pt x="378" y="932"/>
                  </a:lnTo>
                  <a:lnTo>
                    <a:pt x="378" y="934"/>
                  </a:lnTo>
                  <a:lnTo>
                    <a:pt x="378" y="934"/>
                  </a:lnTo>
                  <a:lnTo>
                    <a:pt x="385" y="948"/>
                  </a:lnTo>
                  <a:lnTo>
                    <a:pt x="385" y="948"/>
                  </a:lnTo>
                  <a:lnTo>
                    <a:pt x="405" y="960"/>
                  </a:lnTo>
                  <a:lnTo>
                    <a:pt x="421" y="972"/>
                  </a:lnTo>
                  <a:lnTo>
                    <a:pt x="435" y="988"/>
                  </a:lnTo>
                  <a:lnTo>
                    <a:pt x="445" y="1004"/>
                  </a:lnTo>
                  <a:lnTo>
                    <a:pt x="453" y="1024"/>
                  </a:lnTo>
                  <a:lnTo>
                    <a:pt x="459" y="1044"/>
                  </a:lnTo>
                  <a:lnTo>
                    <a:pt x="461" y="1067"/>
                  </a:lnTo>
                  <a:lnTo>
                    <a:pt x="461" y="1091"/>
                  </a:lnTo>
                  <a:lnTo>
                    <a:pt x="461" y="1091"/>
                  </a:lnTo>
                  <a:lnTo>
                    <a:pt x="461" y="1103"/>
                  </a:lnTo>
                  <a:lnTo>
                    <a:pt x="463" y="1107"/>
                  </a:lnTo>
                  <a:lnTo>
                    <a:pt x="463" y="1107"/>
                  </a:lnTo>
                  <a:lnTo>
                    <a:pt x="469" y="1109"/>
                  </a:lnTo>
                  <a:lnTo>
                    <a:pt x="481" y="1111"/>
                  </a:lnTo>
                  <a:lnTo>
                    <a:pt x="481" y="1111"/>
                  </a:lnTo>
                  <a:lnTo>
                    <a:pt x="483" y="1111"/>
                  </a:lnTo>
                  <a:lnTo>
                    <a:pt x="483" y="1111"/>
                  </a:lnTo>
                  <a:lnTo>
                    <a:pt x="509" y="1111"/>
                  </a:lnTo>
                  <a:lnTo>
                    <a:pt x="509" y="1111"/>
                  </a:lnTo>
                  <a:lnTo>
                    <a:pt x="525" y="1111"/>
                  </a:lnTo>
                  <a:lnTo>
                    <a:pt x="525" y="1111"/>
                  </a:lnTo>
                  <a:lnTo>
                    <a:pt x="558" y="1113"/>
                  </a:lnTo>
                  <a:lnTo>
                    <a:pt x="586" y="1115"/>
                  </a:lnTo>
                  <a:lnTo>
                    <a:pt x="598" y="1117"/>
                  </a:lnTo>
                  <a:lnTo>
                    <a:pt x="608" y="1121"/>
                  </a:lnTo>
                  <a:lnTo>
                    <a:pt x="620" y="1125"/>
                  </a:lnTo>
                  <a:lnTo>
                    <a:pt x="628" y="1131"/>
                  </a:lnTo>
                  <a:lnTo>
                    <a:pt x="628" y="1131"/>
                  </a:lnTo>
                  <a:lnTo>
                    <a:pt x="630" y="1133"/>
                  </a:lnTo>
                  <a:lnTo>
                    <a:pt x="630" y="1133"/>
                  </a:lnTo>
                  <a:lnTo>
                    <a:pt x="636" y="1133"/>
                  </a:lnTo>
                  <a:lnTo>
                    <a:pt x="636" y="1133"/>
                  </a:lnTo>
                  <a:lnTo>
                    <a:pt x="638" y="1139"/>
                  </a:lnTo>
                  <a:lnTo>
                    <a:pt x="638" y="1139"/>
                  </a:lnTo>
                  <a:lnTo>
                    <a:pt x="650" y="1153"/>
                  </a:lnTo>
                  <a:lnTo>
                    <a:pt x="660" y="1173"/>
                  </a:lnTo>
                  <a:lnTo>
                    <a:pt x="670" y="1195"/>
                  </a:lnTo>
                  <a:lnTo>
                    <a:pt x="680" y="1222"/>
                  </a:lnTo>
                  <a:lnTo>
                    <a:pt x="680" y="1222"/>
                  </a:lnTo>
                  <a:lnTo>
                    <a:pt x="684" y="1238"/>
                  </a:lnTo>
                  <a:lnTo>
                    <a:pt x="686" y="1252"/>
                  </a:lnTo>
                  <a:lnTo>
                    <a:pt x="688" y="1264"/>
                  </a:lnTo>
                  <a:lnTo>
                    <a:pt x="686" y="1276"/>
                  </a:lnTo>
                  <a:lnTo>
                    <a:pt x="684" y="1286"/>
                  </a:lnTo>
                  <a:lnTo>
                    <a:pt x="682" y="1296"/>
                  </a:lnTo>
                  <a:lnTo>
                    <a:pt x="674" y="1310"/>
                  </a:lnTo>
                  <a:lnTo>
                    <a:pt x="674" y="1310"/>
                  </a:lnTo>
                  <a:lnTo>
                    <a:pt x="664" y="1324"/>
                  </a:lnTo>
                  <a:lnTo>
                    <a:pt x="656" y="1330"/>
                  </a:lnTo>
                  <a:lnTo>
                    <a:pt x="646" y="1338"/>
                  </a:lnTo>
                  <a:lnTo>
                    <a:pt x="636" y="1342"/>
                  </a:lnTo>
                  <a:lnTo>
                    <a:pt x="622" y="1348"/>
                  </a:lnTo>
                  <a:lnTo>
                    <a:pt x="608" y="1352"/>
                  </a:lnTo>
                  <a:lnTo>
                    <a:pt x="590" y="1354"/>
                  </a:lnTo>
                  <a:lnTo>
                    <a:pt x="590" y="1354"/>
                  </a:lnTo>
                  <a:lnTo>
                    <a:pt x="566" y="1358"/>
                  </a:lnTo>
                  <a:lnTo>
                    <a:pt x="566" y="1358"/>
                  </a:lnTo>
                  <a:lnTo>
                    <a:pt x="574" y="1374"/>
                  </a:lnTo>
                  <a:lnTo>
                    <a:pt x="574" y="1374"/>
                  </a:lnTo>
                  <a:lnTo>
                    <a:pt x="580" y="1387"/>
                  </a:lnTo>
                  <a:lnTo>
                    <a:pt x="580" y="1387"/>
                  </a:lnTo>
                  <a:lnTo>
                    <a:pt x="594" y="1417"/>
                  </a:lnTo>
                  <a:lnTo>
                    <a:pt x="608" y="1447"/>
                  </a:lnTo>
                  <a:lnTo>
                    <a:pt x="608" y="1447"/>
                  </a:lnTo>
                  <a:lnTo>
                    <a:pt x="618" y="1471"/>
                  </a:lnTo>
                  <a:lnTo>
                    <a:pt x="618" y="1471"/>
                  </a:lnTo>
                  <a:lnTo>
                    <a:pt x="622" y="1481"/>
                  </a:lnTo>
                  <a:lnTo>
                    <a:pt x="622" y="1493"/>
                  </a:lnTo>
                  <a:lnTo>
                    <a:pt x="620" y="1503"/>
                  </a:lnTo>
                  <a:lnTo>
                    <a:pt x="614" y="1513"/>
                  </a:lnTo>
                  <a:lnTo>
                    <a:pt x="614" y="1513"/>
                  </a:lnTo>
                  <a:lnTo>
                    <a:pt x="594" y="1537"/>
                  </a:lnTo>
                  <a:lnTo>
                    <a:pt x="594" y="1537"/>
                  </a:lnTo>
                  <a:lnTo>
                    <a:pt x="572" y="1566"/>
                  </a:lnTo>
                  <a:lnTo>
                    <a:pt x="572" y="1566"/>
                  </a:lnTo>
                  <a:lnTo>
                    <a:pt x="588" y="1572"/>
                  </a:lnTo>
                  <a:lnTo>
                    <a:pt x="602" y="1582"/>
                  </a:lnTo>
                  <a:lnTo>
                    <a:pt x="614" y="1590"/>
                  </a:lnTo>
                  <a:lnTo>
                    <a:pt x="620" y="1598"/>
                  </a:lnTo>
                  <a:lnTo>
                    <a:pt x="620" y="1598"/>
                  </a:lnTo>
                  <a:lnTo>
                    <a:pt x="660" y="1636"/>
                  </a:lnTo>
                  <a:lnTo>
                    <a:pt x="678" y="1654"/>
                  </a:lnTo>
                  <a:lnTo>
                    <a:pt x="696" y="1666"/>
                  </a:lnTo>
                  <a:lnTo>
                    <a:pt x="714" y="1678"/>
                  </a:lnTo>
                  <a:lnTo>
                    <a:pt x="733" y="1686"/>
                  </a:lnTo>
                  <a:lnTo>
                    <a:pt x="753" y="1692"/>
                  </a:lnTo>
                  <a:lnTo>
                    <a:pt x="773" y="1692"/>
                  </a:lnTo>
                  <a:lnTo>
                    <a:pt x="773" y="1692"/>
                  </a:lnTo>
                  <a:lnTo>
                    <a:pt x="797" y="1692"/>
                  </a:lnTo>
                  <a:lnTo>
                    <a:pt x="797" y="1692"/>
                  </a:lnTo>
                  <a:lnTo>
                    <a:pt x="809" y="1690"/>
                  </a:lnTo>
                  <a:lnTo>
                    <a:pt x="809" y="1690"/>
                  </a:lnTo>
                  <a:lnTo>
                    <a:pt x="825" y="1692"/>
                  </a:lnTo>
                  <a:lnTo>
                    <a:pt x="839" y="1696"/>
                  </a:lnTo>
                  <a:lnTo>
                    <a:pt x="839" y="1696"/>
                  </a:lnTo>
                  <a:lnTo>
                    <a:pt x="855" y="1698"/>
                  </a:lnTo>
                  <a:lnTo>
                    <a:pt x="869" y="1704"/>
                  </a:lnTo>
                  <a:lnTo>
                    <a:pt x="869" y="1704"/>
                  </a:lnTo>
                  <a:lnTo>
                    <a:pt x="914" y="1733"/>
                  </a:lnTo>
                  <a:lnTo>
                    <a:pt x="914" y="1733"/>
                  </a:lnTo>
                  <a:lnTo>
                    <a:pt x="932" y="1741"/>
                  </a:lnTo>
                  <a:lnTo>
                    <a:pt x="932" y="1741"/>
                  </a:lnTo>
                  <a:lnTo>
                    <a:pt x="976" y="1765"/>
                  </a:lnTo>
                  <a:lnTo>
                    <a:pt x="1000" y="1775"/>
                  </a:lnTo>
                  <a:lnTo>
                    <a:pt x="1022" y="1785"/>
                  </a:lnTo>
                  <a:lnTo>
                    <a:pt x="1022" y="1785"/>
                  </a:lnTo>
                  <a:lnTo>
                    <a:pt x="1034" y="1781"/>
                  </a:lnTo>
                  <a:lnTo>
                    <a:pt x="1057" y="1771"/>
                  </a:lnTo>
                  <a:lnTo>
                    <a:pt x="1057" y="1771"/>
                  </a:lnTo>
                  <a:lnTo>
                    <a:pt x="1077" y="1761"/>
                  </a:lnTo>
                  <a:lnTo>
                    <a:pt x="1093" y="1755"/>
                  </a:lnTo>
                  <a:lnTo>
                    <a:pt x="1109" y="1753"/>
                  </a:lnTo>
                  <a:lnTo>
                    <a:pt x="1125" y="1751"/>
                  </a:lnTo>
                  <a:lnTo>
                    <a:pt x="1125" y="1751"/>
                  </a:lnTo>
                  <a:lnTo>
                    <a:pt x="1141" y="1753"/>
                  </a:lnTo>
                  <a:lnTo>
                    <a:pt x="1157" y="1757"/>
                  </a:lnTo>
                  <a:lnTo>
                    <a:pt x="1157" y="1757"/>
                  </a:lnTo>
                  <a:lnTo>
                    <a:pt x="1161" y="1753"/>
                  </a:lnTo>
                  <a:lnTo>
                    <a:pt x="1161" y="1753"/>
                  </a:lnTo>
                  <a:lnTo>
                    <a:pt x="1163" y="1717"/>
                  </a:lnTo>
                  <a:lnTo>
                    <a:pt x="1167" y="1684"/>
                  </a:lnTo>
                  <a:lnTo>
                    <a:pt x="1173" y="1648"/>
                  </a:lnTo>
                  <a:lnTo>
                    <a:pt x="1183" y="1614"/>
                  </a:lnTo>
                  <a:lnTo>
                    <a:pt x="1183" y="1614"/>
                  </a:lnTo>
                  <a:lnTo>
                    <a:pt x="1183" y="1592"/>
                  </a:lnTo>
                  <a:lnTo>
                    <a:pt x="1183" y="1592"/>
                  </a:lnTo>
                  <a:lnTo>
                    <a:pt x="1177" y="1562"/>
                  </a:lnTo>
                  <a:lnTo>
                    <a:pt x="1177" y="1562"/>
                  </a:lnTo>
                  <a:lnTo>
                    <a:pt x="1167" y="1515"/>
                  </a:lnTo>
                  <a:lnTo>
                    <a:pt x="1163" y="1493"/>
                  </a:lnTo>
                  <a:lnTo>
                    <a:pt x="1155" y="1471"/>
                  </a:lnTo>
                  <a:lnTo>
                    <a:pt x="1147" y="1453"/>
                  </a:lnTo>
                  <a:lnTo>
                    <a:pt x="1135" y="1435"/>
                  </a:lnTo>
                  <a:lnTo>
                    <a:pt x="1123" y="1419"/>
                  </a:lnTo>
                  <a:lnTo>
                    <a:pt x="1105" y="1405"/>
                  </a:lnTo>
                  <a:lnTo>
                    <a:pt x="1105" y="1405"/>
                  </a:lnTo>
                  <a:lnTo>
                    <a:pt x="1101" y="1401"/>
                  </a:lnTo>
                  <a:lnTo>
                    <a:pt x="1095" y="1395"/>
                  </a:lnTo>
                  <a:lnTo>
                    <a:pt x="1091" y="1389"/>
                  </a:lnTo>
                  <a:lnTo>
                    <a:pt x="1089" y="1381"/>
                  </a:lnTo>
                  <a:lnTo>
                    <a:pt x="1089" y="1376"/>
                  </a:lnTo>
                  <a:lnTo>
                    <a:pt x="1089" y="1368"/>
                  </a:lnTo>
                  <a:lnTo>
                    <a:pt x="1089" y="1362"/>
                  </a:lnTo>
                  <a:lnTo>
                    <a:pt x="1093" y="1354"/>
                  </a:lnTo>
                  <a:lnTo>
                    <a:pt x="1093" y="1354"/>
                  </a:lnTo>
                  <a:lnTo>
                    <a:pt x="1095" y="1348"/>
                  </a:lnTo>
                  <a:lnTo>
                    <a:pt x="1095" y="1348"/>
                  </a:lnTo>
                  <a:lnTo>
                    <a:pt x="1099" y="1340"/>
                  </a:lnTo>
                  <a:lnTo>
                    <a:pt x="1105" y="1332"/>
                  </a:lnTo>
                  <a:lnTo>
                    <a:pt x="1115" y="1322"/>
                  </a:lnTo>
                  <a:lnTo>
                    <a:pt x="1121" y="1320"/>
                  </a:lnTo>
                  <a:lnTo>
                    <a:pt x="1129" y="1318"/>
                  </a:lnTo>
                  <a:lnTo>
                    <a:pt x="1129" y="1318"/>
                  </a:lnTo>
                  <a:lnTo>
                    <a:pt x="1145" y="1314"/>
                  </a:lnTo>
                  <a:lnTo>
                    <a:pt x="1157" y="1310"/>
                  </a:lnTo>
                  <a:lnTo>
                    <a:pt x="1167" y="1302"/>
                  </a:lnTo>
                  <a:lnTo>
                    <a:pt x="1177" y="1294"/>
                  </a:lnTo>
                  <a:lnTo>
                    <a:pt x="1183" y="1282"/>
                  </a:lnTo>
                  <a:lnTo>
                    <a:pt x="1187" y="1268"/>
                  </a:lnTo>
                  <a:lnTo>
                    <a:pt x="1189" y="1248"/>
                  </a:lnTo>
                  <a:lnTo>
                    <a:pt x="1189" y="1226"/>
                  </a:lnTo>
                  <a:lnTo>
                    <a:pt x="1189" y="1226"/>
                  </a:lnTo>
                  <a:lnTo>
                    <a:pt x="1189" y="1214"/>
                  </a:lnTo>
                  <a:lnTo>
                    <a:pt x="1189" y="1205"/>
                  </a:lnTo>
                  <a:lnTo>
                    <a:pt x="1193" y="1187"/>
                  </a:lnTo>
                  <a:lnTo>
                    <a:pt x="1193" y="1187"/>
                  </a:lnTo>
                  <a:lnTo>
                    <a:pt x="1197" y="1179"/>
                  </a:lnTo>
                  <a:lnTo>
                    <a:pt x="1197" y="1179"/>
                  </a:lnTo>
                  <a:lnTo>
                    <a:pt x="1209" y="1109"/>
                  </a:lnTo>
                  <a:lnTo>
                    <a:pt x="1209" y="1103"/>
                  </a:lnTo>
                  <a:lnTo>
                    <a:pt x="1209" y="1103"/>
                  </a:lnTo>
                  <a:lnTo>
                    <a:pt x="1203" y="1095"/>
                  </a:lnTo>
                  <a:lnTo>
                    <a:pt x="1201" y="1085"/>
                  </a:lnTo>
                  <a:lnTo>
                    <a:pt x="1199" y="1075"/>
                  </a:lnTo>
                  <a:lnTo>
                    <a:pt x="1201" y="1063"/>
                  </a:lnTo>
                  <a:lnTo>
                    <a:pt x="1201" y="1063"/>
                  </a:lnTo>
                  <a:lnTo>
                    <a:pt x="1205" y="1053"/>
                  </a:lnTo>
                  <a:lnTo>
                    <a:pt x="1213" y="1045"/>
                  </a:lnTo>
                  <a:lnTo>
                    <a:pt x="1220" y="1040"/>
                  </a:lnTo>
                  <a:lnTo>
                    <a:pt x="1232" y="1036"/>
                  </a:lnTo>
                  <a:lnTo>
                    <a:pt x="1280" y="1028"/>
                  </a:lnTo>
                  <a:lnTo>
                    <a:pt x="1280" y="1028"/>
                  </a:lnTo>
                  <a:lnTo>
                    <a:pt x="1387" y="1006"/>
                  </a:lnTo>
                  <a:lnTo>
                    <a:pt x="1387" y="1006"/>
                  </a:lnTo>
                  <a:lnTo>
                    <a:pt x="1429" y="998"/>
                  </a:lnTo>
                  <a:lnTo>
                    <a:pt x="1429" y="998"/>
                  </a:lnTo>
                  <a:lnTo>
                    <a:pt x="1473" y="990"/>
                  </a:lnTo>
                  <a:lnTo>
                    <a:pt x="1515" y="982"/>
                  </a:lnTo>
                  <a:lnTo>
                    <a:pt x="1515" y="982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29" y="958"/>
                  </a:lnTo>
                  <a:lnTo>
                    <a:pt x="1529" y="958"/>
                  </a:lnTo>
                  <a:lnTo>
                    <a:pt x="1535" y="952"/>
                  </a:lnTo>
                  <a:lnTo>
                    <a:pt x="1543" y="946"/>
                  </a:lnTo>
                  <a:lnTo>
                    <a:pt x="1550" y="942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74" y="938"/>
                  </a:lnTo>
                  <a:lnTo>
                    <a:pt x="1574" y="938"/>
                  </a:lnTo>
                  <a:lnTo>
                    <a:pt x="1584" y="938"/>
                  </a:lnTo>
                  <a:lnTo>
                    <a:pt x="1594" y="942"/>
                  </a:lnTo>
                  <a:lnTo>
                    <a:pt x="1594" y="942"/>
                  </a:lnTo>
                  <a:lnTo>
                    <a:pt x="1620" y="950"/>
                  </a:lnTo>
                  <a:lnTo>
                    <a:pt x="1632" y="954"/>
                  </a:lnTo>
                  <a:lnTo>
                    <a:pt x="1642" y="954"/>
                  </a:lnTo>
                  <a:lnTo>
                    <a:pt x="1642" y="954"/>
                  </a:lnTo>
                  <a:lnTo>
                    <a:pt x="1648" y="954"/>
                  </a:lnTo>
                  <a:lnTo>
                    <a:pt x="1656" y="948"/>
                  </a:lnTo>
                  <a:lnTo>
                    <a:pt x="1668" y="934"/>
                  </a:lnTo>
                  <a:lnTo>
                    <a:pt x="1684" y="910"/>
                  </a:lnTo>
                  <a:lnTo>
                    <a:pt x="1684" y="910"/>
                  </a:lnTo>
                  <a:lnTo>
                    <a:pt x="1698" y="888"/>
                  </a:lnTo>
                  <a:lnTo>
                    <a:pt x="1713" y="867"/>
                  </a:lnTo>
                  <a:lnTo>
                    <a:pt x="1731" y="849"/>
                  </a:lnTo>
                  <a:lnTo>
                    <a:pt x="1741" y="841"/>
                  </a:lnTo>
                  <a:lnTo>
                    <a:pt x="1751" y="833"/>
                  </a:lnTo>
                  <a:lnTo>
                    <a:pt x="1751" y="833"/>
                  </a:lnTo>
                  <a:lnTo>
                    <a:pt x="1735" y="829"/>
                  </a:lnTo>
                  <a:lnTo>
                    <a:pt x="1721" y="825"/>
                  </a:lnTo>
                  <a:lnTo>
                    <a:pt x="1721" y="825"/>
                  </a:lnTo>
                  <a:lnTo>
                    <a:pt x="1708" y="819"/>
                  </a:lnTo>
                  <a:lnTo>
                    <a:pt x="1698" y="817"/>
                  </a:lnTo>
                  <a:lnTo>
                    <a:pt x="1698" y="8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86" name="Freeform 6"/>
            <p:cNvSpPr>
              <a:spLocks/>
            </p:cNvSpPr>
            <p:nvPr/>
          </p:nvSpPr>
          <p:spPr bwMode="auto">
            <a:xfrm>
              <a:off x="1192213" y="1446213"/>
              <a:ext cx="2333625" cy="2914650"/>
            </a:xfrm>
            <a:custGeom>
              <a:avLst/>
              <a:gdLst>
                <a:gd name="T0" fmla="*/ 1014 w 1470"/>
                <a:gd name="T1" fmla="*/ 1669 h 1836"/>
                <a:gd name="T2" fmla="*/ 1050 w 1470"/>
                <a:gd name="T3" fmla="*/ 1636 h 1836"/>
                <a:gd name="T4" fmla="*/ 1096 w 1470"/>
                <a:gd name="T5" fmla="*/ 1620 h 1836"/>
                <a:gd name="T6" fmla="*/ 1126 w 1470"/>
                <a:gd name="T7" fmla="*/ 1618 h 1836"/>
                <a:gd name="T8" fmla="*/ 1136 w 1470"/>
                <a:gd name="T9" fmla="*/ 1500 h 1836"/>
                <a:gd name="T10" fmla="*/ 1173 w 1470"/>
                <a:gd name="T11" fmla="*/ 1343 h 1836"/>
                <a:gd name="T12" fmla="*/ 1233 w 1470"/>
                <a:gd name="T13" fmla="*/ 1318 h 1836"/>
                <a:gd name="T14" fmla="*/ 1307 w 1470"/>
                <a:gd name="T15" fmla="*/ 1300 h 1836"/>
                <a:gd name="T16" fmla="*/ 1305 w 1470"/>
                <a:gd name="T17" fmla="*/ 1220 h 1836"/>
                <a:gd name="T18" fmla="*/ 1326 w 1470"/>
                <a:gd name="T19" fmla="*/ 1161 h 1836"/>
                <a:gd name="T20" fmla="*/ 1390 w 1470"/>
                <a:gd name="T21" fmla="*/ 1127 h 1836"/>
                <a:gd name="T22" fmla="*/ 1466 w 1470"/>
                <a:gd name="T23" fmla="*/ 996 h 1836"/>
                <a:gd name="T24" fmla="*/ 1424 w 1470"/>
                <a:gd name="T25" fmla="*/ 970 h 1836"/>
                <a:gd name="T26" fmla="*/ 1354 w 1470"/>
                <a:gd name="T27" fmla="*/ 962 h 1836"/>
                <a:gd name="T28" fmla="*/ 1283 w 1470"/>
                <a:gd name="T29" fmla="*/ 894 h 1836"/>
                <a:gd name="T30" fmla="*/ 1201 w 1470"/>
                <a:gd name="T31" fmla="*/ 852 h 1836"/>
                <a:gd name="T32" fmla="*/ 1159 w 1470"/>
                <a:gd name="T33" fmla="*/ 840 h 1836"/>
                <a:gd name="T34" fmla="*/ 1106 w 1470"/>
                <a:gd name="T35" fmla="*/ 866 h 1836"/>
                <a:gd name="T36" fmla="*/ 1050 w 1470"/>
                <a:gd name="T37" fmla="*/ 844 h 1836"/>
                <a:gd name="T38" fmla="*/ 935 w 1470"/>
                <a:gd name="T39" fmla="*/ 771 h 1836"/>
                <a:gd name="T40" fmla="*/ 889 w 1470"/>
                <a:gd name="T41" fmla="*/ 739 h 1836"/>
                <a:gd name="T42" fmla="*/ 855 w 1470"/>
                <a:gd name="T43" fmla="*/ 747 h 1836"/>
                <a:gd name="T44" fmla="*/ 818 w 1470"/>
                <a:gd name="T45" fmla="*/ 703 h 1836"/>
                <a:gd name="T46" fmla="*/ 734 w 1470"/>
                <a:gd name="T47" fmla="*/ 687 h 1836"/>
                <a:gd name="T48" fmla="*/ 712 w 1470"/>
                <a:gd name="T49" fmla="*/ 626 h 1836"/>
                <a:gd name="T50" fmla="*/ 764 w 1470"/>
                <a:gd name="T51" fmla="*/ 546 h 1836"/>
                <a:gd name="T52" fmla="*/ 728 w 1470"/>
                <a:gd name="T53" fmla="*/ 506 h 1836"/>
                <a:gd name="T54" fmla="*/ 670 w 1470"/>
                <a:gd name="T55" fmla="*/ 415 h 1836"/>
                <a:gd name="T56" fmla="*/ 674 w 1470"/>
                <a:gd name="T57" fmla="*/ 320 h 1836"/>
                <a:gd name="T58" fmla="*/ 728 w 1470"/>
                <a:gd name="T59" fmla="*/ 242 h 1836"/>
                <a:gd name="T60" fmla="*/ 676 w 1470"/>
                <a:gd name="T61" fmla="*/ 169 h 1836"/>
                <a:gd name="T62" fmla="*/ 698 w 1470"/>
                <a:gd name="T63" fmla="*/ 89 h 1836"/>
                <a:gd name="T64" fmla="*/ 597 w 1470"/>
                <a:gd name="T65" fmla="*/ 75 h 1836"/>
                <a:gd name="T66" fmla="*/ 490 w 1470"/>
                <a:gd name="T67" fmla="*/ 5 h 1836"/>
                <a:gd name="T68" fmla="*/ 418 w 1470"/>
                <a:gd name="T69" fmla="*/ 105 h 1836"/>
                <a:gd name="T70" fmla="*/ 440 w 1470"/>
                <a:gd name="T71" fmla="*/ 178 h 1836"/>
                <a:gd name="T72" fmla="*/ 428 w 1470"/>
                <a:gd name="T73" fmla="*/ 228 h 1836"/>
                <a:gd name="T74" fmla="*/ 297 w 1470"/>
                <a:gd name="T75" fmla="*/ 337 h 1836"/>
                <a:gd name="T76" fmla="*/ 183 w 1470"/>
                <a:gd name="T77" fmla="*/ 419 h 1836"/>
                <a:gd name="T78" fmla="*/ 112 w 1470"/>
                <a:gd name="T79" fmla="*/ 485 h 1836"/>
                <a:gd name="T80" fmla="*/ 42 w 1470"/>
                <a:gd name="T81" fmla="*/ 592 h 1836"/>
                <a:gd name="T82" fmla="*/ 2 w 1470"/>
                <a:gd name="T83" fmla="*/ 685 h 1836"/>
                <a:gd name="T84" fmla="*/ 20 w 1470"/>
                <a:gd name="T85" fmla="*/ 769 h 1836"/>
                <a:gd name="T86" fmla="*/ 28 w 1470"/>
                <a:gd name="T87" fmla="*/ 834 h 1836"/>
                <a:gd name="T88" fmla="*/ 50 w 1470"/>
                <a:gd name="T89" fmla="*/ 948 h 1836"/>
                <a:gd name="T90" fmla="*/ 36 w 1470"/>
                <a:gd name="T91" fmla="*/ 1055 h 1836"/>
                <a:gd name="T92" fmla="*/ 84 w 1470"/>
                <a:gd name="T93" fmla="*/ 1121 h 1836"/>
                <a:gd name="T94" fmla="*/ 152 w 1470"/>
                <a:gd name="T95" fmla="*/ 1200 h 1836"/>
                <a:gd name="T96" fmla="*/ 203 w 1470"/>
                <a:gd name="T97" fmla="*/ 1206 h 1836"/>
                <a:gd name="T98" fmla="*/ 247 w 1470"/>
                <a:gd name="T99" fmla="*/ 1230 h 1836"/>
                <a:gd name="T100" fmla="*/ 297 w 1470"/>
                <a:gd name="T101" fmla="*/ 1296 h 1836"/>
                <a:gd name="T102" fmla="*/ 392 w 1470"/>
                <a:gd name="T103" fmla="*/ 1415 h 1836"/>
                <a:gd name="T104" fmla="*/ 557 w 1470"/>
                <a:gd name="T105" fmla="*/ 1520 h 1836"/>
                <a:gd name="T106" fmla="*/ 661 w 1470"/>
                <a:gd name="T107" fmla="*/ 1506 h 1836"/>
                <a:gd name="T108" fmla="*/ 754 w 1470"/>
                <a:gd name="T109" fmla="*/ 1493 h 1836"/>
                <a:gd name="T110" fmla="*/ 804 w 1470"/>
                <a:gd name="T111" fmla="*/ 1568 h 1836"/>
                <a:gd name="T112" fmla="*/ 833 w 1470"/>
                <a:gd name="T113" fmla="*/ 1612 h 1836"/>
                <a:gd name="T114" fmla="*/ 895 w 1470"/>
                <a:gd name="T115" fmla="*/ 1679 h 1836"/>
                <a:gd name="T116" fmla="*/ 909 w 1470"/>
                <a:gd name="T117" fmla="*/ 1785 h 1836"/>
                <a:gd name="T118" fmla="*/ 921 w 1470"/>
                <a:gd name="T119" fmla="*/ 1823 h 1836"/>
                <a:gd name="T120" fmla="*/ 979 w 1470"/>
                <a:gd name="T121" fmla="*/ 1834 h 1836"/>
                <a:gd name="T122" fmla="*/ 1024 w 1470"/>
                <a:gd name="T123" fmla="*/ 1787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0" h="1836">
                  <a:moveTo>
                    <a:pt x="1004" y="1733"/>
                  </a:moveTo>
                  <a:lnTo>
                    <a:pt x="1004" y="1733"/>
                  </a:lnTo>
                  <a:lnTo>
                    <a:pt x="979" y="1689"/>
                  </a:lnTo>
                  <a:lnTo>
                    <a:pt x="979" y="1689"/>
                  </a:lnTo>
                  <a:lnTo>
                    <a:pt x="989" y="1685"/>
                  </a:lnTo>
                  <a:lnTo>
                    <a:pt x="996" y="1681"/>
                  </a:lnTo>
                  <a:lnTo>
                    <a:pt x="1014" y="1669"/>
                  </a:lnTo>
                  <a:lnTo>
                    <a:pt x="1014" y="1669"/>
                  </a:lnTo>
                  <a:lnTo>
                    <a:pt x="1014" y="1667"/>
                  </a:lnTo>
                  <a:lnTo>
                    <a:pt x="1014" y="1667"/>
                  </a:lnTo>
                  <a:lnTo>
                    <a:pt x="1022" y="1658"/>
                  </a:lnTo>
                  <a:lnTo>
                    <a:pt x="1030" y="1650"/>
                  </a:lnTo>
                  <a:lnTo>
                    <a:pt x="1040" y="1642"/>
                  </a:lnTo>
                  <a:lnTo>
                    <a:pt x="1050" y="1636"/>
                  </a:lnTo>
                  <a:lnTo>
                    <a:pt x="1050" y="1636"/>
                  </a:lnTo>
                  <a:lnTo>
                    <a:pt x="1060" y="1630"/>
                  </a:lnTo>
                  <a:lnTo>
                    <a:pt x="1070" y="1624"/>
                  </a:lnTo>
                  <a:lnTo>
                    <a:pt x="1080" y="1620"/>
                  </a:lnTo>
                  <a:lnTo>
                    <a:pt x="1092" y="1620"/>
                  </a:lnTo>
                  <a:lnTo>
                    <a:pt x="1092" y="1620"/>
                  </a:lnTo>
                  <a:lnTo>
                    <a:pt x="1096" y="1620"/>
                  </a:lnTo>
                  <a:lnTo>
                    <a:pt x="1096" y="1620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4" y="1618"/>
                  </a:lnTo>
                  <a:lnTo>
                    <a:pt x="1114" y="1618"/>
                  </a:lnTo>
                  <a:lnTo>
                    <a:pt x="1126" y="1618"/>
                  </a:lnTo>
                  <a:lnTo>
                    <a:pt x="1130" y="1616"/>
                  </a:lnTo>
                  <a:lnTo>
                    <a:pt x="1130" y="1616"/>
                  </a:lnTo>
                  <a:lnTo>
                    <a:pt x="1132" y="1610"/>
                  </a:lnTo>
                  <a:lnTo>
                    <a:pt x="1132" y="1596"/>
                  </a:lnTo>
                  <a:lnTo>
                    <a:pt x="1132" y="1596"/>
                  </a:lnTo>
                  <a:lnTo>
                    <a:pt x="1136" y="1500"/>
                  </a:lnTo>
                  <a:lnTo>
                    <a:pt x="1136" y="1500"/>
                  </a:lnTo>
                  <a:lnTo>
                    <a:pt x="1140" y="1429"/>
                  </a:lnTo>
                  <a:lnTo>
                    <a:pt x="1140" y="1429"/>
                  </a:lnTo>
                  <a:lnTo>
                    <a:pt x="1144" y="1403"/>
                  </a:lnTo>
                  <a:lnTo>
                    <a:pt x="1150" y="1379"/>
                  </a:lnTo>
                  <a:lnTo>
                    <a:pt x="1159" y="1359"/>
                  </a:lnTo>
                  <a:lnTo>
                    <a:pt x="1165" y="1351"/>
                  </a:lnTo>
                  <a:lnTo>
                    <a:pt x="1173" y="1343"/>
                  </a:lnTo>
                  <a:lnTo>
                    <a:pt x="1173" y="1343"/>
                  </a:lnTo>
                  <a:lnTo>
                    <a:pt x="1181" y="1337"/>
                  </a:lnTo>
                  <a:lnTo>
                    <a:pt x="1189" y="1332"/>
                  </a:lnTo>
                  <a:lnTo>
                    <a:pt x="1189" y="1332"/>
                  </a:lnTo>
                  <a:lnTo>
                    <a:pt x="1203" y="1326"/>
                  </a:lnTo>
                  <a:lnTo>
                    <a:pt x="1217" y="1322"/>
                  </a:lnTo>
                  <a:lnTo>
                    <a:pt x="1233" y="1318"/>
                  </a:lnTo>
                  <a:lnTo>
                    <a:pt x="1249" y="1318"/>
                  </a:lnTo>
                  <a:lnTo>
                    <a:pt x="1249" y="1318"/>
                  </a:lnTo>
                  <a:lnTo>
                    <a:pt x="1263" y="1316"/>
                  </a:lnTo>
                  <a:lnTo>
                    <a:pt x="1277" y="1312"/>
                  </a:lnTo>
                  <a:lnTo>
                    <a:pt x="1291" y="1308"/>
                  </a:lnTo>
                  <a:lnTo>
                    <a:pt x="1307" y="1300"/>
                  </a:lnTo>
                  <a:lnTo>
                    <a:pt x="1307" y="1300"/>
                  </a:lnTo>
                  <a:lnTo>
                    <a:pt x="1311" y="1298"/>
                  </a:lnTo>
                  <a:lnTo>
                    <a:pt x="1313" y="1294"/>
                  </a:lnTo>
                  <a:lnTo>
                    <a:pt x="1315" y="1284"/>
                  </a:lnTo>
                  <a:lnTo>
                    <a:pt x="1313" y="1268"/>
                  </a:lnTo>
                  <a:lnTo>
                    <a:pt x="1313" y="1268"/>
                  </a:lnTo>
                  <a:lnTo>
                    <a:pt x="1307" y="1244"/>
                  </a:lnTo>
                  <a:lnTo>
                    <a:pt x="1305" y="1220"/>
                  </a:lnTo>
                  <a:lnTo>
                    <a:pt x="1305" y="1210"/>
                  </a:lnTo>
                  <a:lnTo>
                    <a:pt x="1307" y="1198"/>
                  </a:lnTo>
                  <a:lnTo>
                    <a:pt x="1309" y="1188"/>
                  </a:lnTo>
                  <a:lnTo>
                    <a:pt x="1313" y="1178"/>
                  </a:lnTo>
                  <a:lnTo>
                    <a:pt x="1313" y="1178"/>
                  </a:lnTo>
                  <a:lnTo>
                    <a:pt x="1321" y="1168"/>
                  </a:lnTo>
                  <a:lnTo>
                    <a:pt x="1326" y="1161"/>
                  </a:lnTo>
                  <a:lnTo>
                    <a:pt x="1334" y="1153"/>
                  </a:lnTo>
                  <a:lnTo>
                    <a:pt x="1344" y="1147"/>
                  </a:lnTo>
                  <a:lnTo>
                    <a:pt x="1364" y="1137"/>
                  </a:lnTo>
                  <a:lnTo>
                    <a:pt x="1388" y="1129"/>
                  </a:lnTo>
                  <a:lnTo>
                    <a:pt x="1388" y="1129"/>
                  </a:lnTo>
                  <a:lnTo>
                    <a:pt x="1390" y="1127"/>
                  </a:lnTo>
                  <a:lnTo>
                    <a:pt x="1390" y="1127"/>
                  </a:lnTo>
                  <a:lnTo>
                    <a:pt x="1406" y="1103"/>
                  </a:lnTo>
                  <a:lnTo>
                    <a:pt x="1406" y="1103"/>
                  </a:lnTo>
                  <a:lnTo>
                    <a:pt x="1436" y="1057"/>
                  </a:lnTo>
                  <a:lnTo>
                    <a:pt x="1448" y="1033"/>
                  </a:lnTo>
                  <a:lnTo>
                    <a:pt x="1458" y="1011"/>
                  </a:lnTo>
                  <a:lnTo>
                    <a:pt x="1458" y="1011"/>
                  </a:lnTo>
                  <a:lnTo>
                    <a:pt x="1466" y="996"/>
                  </a:lnTo>
                  <a:lnTo>
                    <a:pt x="1466" y="996"/>
                  </a:lnTo>
                  <a:lnTo>
                    <a:pt x="1470" y="972"/>
                  </a:lnTo>
                  <a:lnTo>
                    <a:pt x="1470" y="972"/>
                  </a:lnTo>
                  <a:lnTo>
                    <a:pt x="1462" y="970"/>
                  </a:lnTo>
                  <a:lnTo>
                    <a:pt x="1448" y="970"/>
                  </a:lnTo>
                  <a:lnTo>
                    <a:pt x="1448" y="970"/>
                  </a:lnTo>
                  <a:lnTo>
                    <a:pt x="1424" y="970"/>
                  </a:lnTo>
                  <a:lnTo>
                    <a:pt x="1416" y="970"/>
                  </a:lnTo>
                  <a:lnTo>
                    <a:pt x="1416" y="970"/>
                  </a:lnTo>
                  <a:lnTo>
                    <a:pt x="1406" y="972"/>
                  </a:lnTo>
                  <a:lnTo>
                    <a:pt x="1406" y="972"/>
                  </a:lnTo>
                  <a:lnTo>
                    <a:pt x="1388" y="970"/>
                  </a:lnTo>
                  <a:lnTo>
                    <a:pt x="1370" y="966"/>
                  </a:lnTo>
                  <a:lnTo>
                    <a:pt x="1354" y="962"/>
                  </a:lnTo>
                  <a:lnTo>
                    <a:pt x="1338" y="954"/>
                  </a:lnTo>
                  <a:lnTo>
                    <a:pt x="1326" y="944"/>
                  </a:lnTo>
                  <a:lnTo>
                    <a:pt x="1313" y="932"/>
                  </a:lnTo>
                  <a:lnTo>
                    <a:pt x="1303" y="918"/>
                  </a:lnTo>
                  <a:lnTo>
                    <a:pt x="1293" y="902"/>
                  </a:lnTo>
                  <a:lnTo>
                    <a:pt x="1293" y="902"/>
                  </a:lnTo>
                  <a:lnTo>
                    <a:pt x="1283" y="894"/>
                  </a:lnTo>
                  <a:lnTo>
                    <a:pt x="1269" y="886"/>
                  </a:lnTo>
                  <a:lnTo>
                    <a:pt x="1269" y="886"/>
                  </a:lnTo>
                  <a:lnTo>
                    <a:pt x="1257" y="880"/>
                  </a:lnTo>
                  <a:lnTo>
                    <a:pt x="1257" y="880"/>
                  </a:lnTo>
                  <a:lnTo>
                    <a:pt x="1229" y="866"/>
                  </a:lnTo>
                  <a:lnTo>
                    <a:pt x="1229" y="866"/>
                  </a:lnTo>
                  <a:lnTo>
                    <a:pt x="1201" y="852"/>
                  </a:lnTo>
                  <a:lnTo>
                    <a:pt x="1201" y="852"/>
                  </a:lnTo>
                  <a:lnTo>
                    <a:pt x="1181" y="842"/>
                  </a:lnTo>
                  <a:lnTo>
                    <a:pt x="1173" y="838"/>
                  </a:lnTo>
                  <a:lnTo>
                    <a:pt x="1165" y="836"/>
                  </a:lnTo>
                  <a:lnTo>
                    <a:pt x="1165" y="836"/>
                  </a:lnTo>
                  <a:lnTo>
                    <a:pt x="1163" y="838"/>
                  </a:lnTo>
                  <a:lnTo>
                    <a:pt x="1159" y="840"/>
                  </a:lnTo>
                  <a:lnTo>
                    <a:pt x="1156" y="846"/>
                  </a:lnTo>
                  <a:lnTo>
                    <a:pt x="1156" y="846"/>
                  </a:lnTo>
                  <a:lnTo>
                    <a:pt x="1150" y="852"/>
                  </a:lnTo>
                  <a:lnTo>
                    <a:pt x="1144" y="856"/>
                  </a:lnTo>
                  <a:lnTo>
                    <a:pt x="1132" y="862"/>
                  </a:lnTo>
                  <a:lnTo>
                    <a:pt x="1118" y="866"/>
                  </a:lnTo>
                  <a:lnTo>
                    <a:pt x="1106" y="866"/>
                  </a:lnTo>
                  <a:lnTo>
                    <a:pt x="1106" y="866"/>
                  </a:lnTo>
                  <a:lnTo>
                    <a:pt x="1094" y="866"/>
                  </a:lnTo>
                  <a:lnTo>
                    <a:pt x="1084" y="864"/>
                  </a:lnTo>
                  <a:lnTo>
                    <a:pt x="1072" y="860"/>
                  </a:lnTo>
                  <a:lnTo>
                    <a:pt x="1062" y="852"/>
                  </a:lnTo>
                  <a:lnTo>
                    <a:pt x="1062" y="852"/>
                  </a:lnTo>
                  <a:lnTo>
                    <a:pt x="1050" y="844"/>
                  </a:lnTo>
                  <a:lnTo>
                    <a:pt x="1040" y="838"/>
                  </a:lnTo>
                  <a:lnTo>
                    <a:pt x="1014" y="825"/>
                  </a:lnTo>
                  <a:lnTo>
                    <a:pt x="1014" y="825"/>
                  </a:lnTo>
                  <a:lnTo>
                    <a:pt x="989" y="811"/>
                  </a:lnTo>
                  <a:lnTo>
                    <a:pt x="961" y="795"/>
                  </a:lnTo>
                  <a:lnTo>
                    <a:pt x="947" y="783"/>
                  </a:lnTo>
                  <a:lnTo>
                    <a:pt x="935" y="771"/>
                  </a:lnTo>
                  <a:lnTo>
                    <a:pt x="923" y="757"/>
                  </a:lnTo>
                  <a:lnTo>
                    <a:pt x="913" y="741"/>
                  </a:lnTo>
                  <a:lnTo>
                    <a:pt x="913" y="741"/>
                  </a:lnTo>
                  <a:lnTo>
                    <a:pt x="891" y="739"/>
                  </a:lnTo>
                  <a:lnTo>
                    <a:pt x="891" y="739"/>
                  </a:lnTo>
                  <a:lnTo>
                    <a:pt x="889" y="739"/>
                  </a:lnTo>
                  <a:lnTo>
                    <a:pt x="889" y="739"/>
                  </a:lnTo>
                  <a:lnTo>
                    <a:pt x="879" y="743"/>
                  </a:lnTo>
                  <a:lnTo>
                    <a:pt x="869" y="745"/>
                  </a:lnTo>
                  <a:lnTo>
                    <a:pt x="869" y="745"/>
                  </a:lnTo>
                  <a:lnTo>
                    <a:pt x="861" y="747"/>
                  </a:lnTo>
                  <a:lnTo>
                    <a:pt x="861" y="747"/>
                  </a:lnTo>
                  <a:lnTo>
                    <a:pt x="855" y="747"/>
                  </a:lnTo>
                  <a:lnTo>
                    <a:pt x="855" y="747"/>
                  </a:lnTo>
                  <a:lnTo>
                    <a:pt x="843" y="743"/>
                  </a:lnTo>
                  <a:lnTo>
                    <a:pt x="833" y="737"/>
                  </a:lnTo>
                  <a:lnTo>
                    <a:pt x="826" y="727"/>
                  </a:lnTo>
                  <a:lnTo>
                    <a:pt x="822" y="717"/>
                  </a:lnTo>
                  <a:lnTo>
                    <a:pt x="818" y="705"/>
                  </a:lnTo>
                  <a:lnTo>
                    <a:pt x="818" y="703"/>
                  </a:lnTo>
                  <a:lnTo>
                    <a:pt x="818" y="703"/>
                  </a:lnTo>
                  <a:lnTo>
                    <a:pt x="794" y="703"/>
                  </a:lnTo>
                  <a:lnTo>
                    <a:pt x="794" y="703"/>
                  </a:lnTo>
                  <a:lnTo>
                    <a:pt x="778" y="703"/>
                  </a:lnTo>
                  <a:lnTo>
                    <a:pt x="778" y="703"/>
                  </a:lnTo>
                  <a:lnTo>
                    <a:pt x="762" y="701"/>
                  </a:lnTo>
                  <a:lnTo>
                    <a:pt x="744" y="693"/>
                  </a:lnTo>
                  <a:lnTo>
                    <a:pt x="734" y="687"/>
                  </a:lnTo>
                  <a:lnTo>
                    <a:pt x="724" y="681"/>
                  </a:lnTo>
                  <a:lnTo>
                    <a:pt x="718" y="673"/>
                  </a:lnTo>
                  <a:lnTo>
                    <a:pt x="712" y="662"/>
                  </a:lnTo>
                  <a:lnTo>
                    <a:pt x="712" y="662"/>
                  </a:lnTo>
                  <a:lnTo>
                    <a:pt x="708" y="650"/>
                  </a:lnTo>
                  <a:lnTo>
                    <a:pt x="708" y="638"/>
                  </a:lnTo>
                  <a:lnTo>
                    <a:pt x="712" y="626"/>
                  </a:lnTo>
                  <a:lnTo>
                    <a:pt x="716" y="614"/>
                  </a:lnTo>
                  <a:lnTo>
                    <a:pt x="726" y="598"/>
                  </a:lnTo>
                  <a:lnTo>
                    <a:pt x="734" y="588"/>
                  </a:lnTo>
                  <a:lnTo>
                    <a:pt x="734" y="588"/>
                  </a:lnTo>
                  <a:lnTo>
                    <a:pt x="750" y="568"/>
                  </a:lnTo>
                  <a:lnTo>
                    <a:pt x="760" y="554"/>
                  </a:lnTo>
                  <a:lnTo>
                    <a:pt x="764" y="546"/>
                  </a:lnTo>
                  <a:lnTo>
                    <a:pt x="764" y="544"/>
                  </a:lnTo>
                  <a:lnTo>
                    <a:pt x="764" y="544"/>
                  </a:lnTo>
                  <a:lnTo>
                    <a:pt x="762" y="540"/>
                  </a:lnTo>
                  <a:lnTo>
                    <a:pt x="758" y="534"/>
                  </a:lnTo>
                  <a:lnTo>
                    <a:pt x="746" y="522"/>
                  </a:lnTo>
                  <a:lnTo>
                    <a:pt x="728" y="506"/>
                  </a:lnTo>
                  <a:lnTo>
                    <a:pt x="728" y="506"/>
                  </a:lnTo>
                  <a:lnTo>
                    <a:pt x="716" y="497"/>
                  </a:lnTo>
                  <a:lnTo>
                    <a:pt x="704" y="487"/>
                  </a:lnTo>
                  <a:lnTo>
                    <a:pt x="694" y="473"/>
                  </a:lnTo>
                  <a:lnTo>
                    <a:pt x="686" y="461"/>
                  </a:lnTo>
                  <a:lnTo>
                    <a:pt x="680" y="445"/>
                  </a:lnTo>
                  <a:lnTo>
                    <a:pt x="674" y="431"/>
                  </a:lnTo>
                  <a:lnTo>
                    <a:pt x="670" y="415"/>
                  </a:lnTo>
                  <a:lnTo>
                    <a:pt x="666" y="397"/>
                  </a:lnTo>
                  <a:lnTo>
                    <a:pt x="666" y="397"/>
                  </a:lnTo>
                  <a:lnTo>
                    <a:pt x="664" y="381"/>
                  </a:lnTo>
                  <a:lnTo>
                    <a:pt x="666" y="365"/>
                  </a:lnTo>
                  <a:lnTo>
                    <a:pt x="666" y="349"/>
                  </a:lnTo>
                  <a:lnTo>
                    <a:pt x="670" y="334"/>
                  </a:lnTo>
                  <a:lnTo>
                    <a:pt x="674" y="320"/>
                  </a:lnTo>
                  <a:lnTo>
                    <a:pt x="680" y="306"/>
                  </a:lnTo>
                  <a:lnTo>
                    <a:pt x="688" y="292"/>
                  </a:lnTo>
                  <a:lnTo>
                    <a:pt x="698" y="280"/>
                  </a:lnTo>
                  <a:lnTo>
                    <a:pt x="698" y="280"/>
                  </a:lnTo>
                  <a:lnTo>
                    <a:pt x="714" y="258"/>
                  </a:lnTo>
                  <a:lnTo>
                    <a:pt x="728" y="242"/>
                  </a:lnTo>
                  <a:lnTo>
                    <a:pt x="728" y="242"/>
                  </a:lnTo>
                  <a:lnTo>
                    <a:pt x="716" y="226"/>
                  </a:lnTo>
                  <a:lnTo>
                    <a:pt x="698" y="206"/>
                  </a:lnTo>
                  <a:lnTo>
                    <a:pt x="696" y="206"/>
                  </a:lnTo>
                  <a:lnTo>
                    <a:pt x="696" y="206"/>
                  </a:lnTo>
                  <a:lnTo>
                    <a:pt x="684" y="190"/>
                  </a:lnTo>
                  <a:lnTo>
                    <a:pt x="680" y="180"/>
                  </a:lnTo>
                  <a:lnTo>
                    <a:pt x="676" y="169"/>
                  </a:lnTo>
                  <a:lnTo>
                    <a:pt x="674" y="159"/>
                  </a:lnTo>
                  <a:lnTo>
                    <a:pt x="672" y="147"/>
                  </a:lnTo>
                  <a:lnTo>
                    <a:pt x="674" y="135"/>
                  </a:lnTo>
                  <a:lnTo>
                    <a:pt x="678" y="125"/>
                  </a:lnTo>
                  <a:lnTo>
                    <a:pt x="678" y="125"/>
                  </a:lnTo>
                  <a:lnTo>
                    <a:pt x="698" y="89"/>
                  </a:lnTo>
                  <a:lnTo>
                    <a:pt x="698" y="89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655" y="89"/>
                  </a:lnTo>
                  <a:lnTo>
                    <a:pt x="635" y="87"/>
                  </a:lnTo>
                  <a:lnTo>
                    <a:pt x="635" y="87"/>
                  </a:lnTo>
                  <a:lnTo>
                    <a:pt x="615" y="83"/>
                  </a:lnTo>
                  <a:lnTo>
                    <a:pt x="597" y="75"/>
                  </a:lnTo>
                  <a:lnTo>
                    <a:pt x="579" y="67"/>
                  </a:lnTo>
                  <a:lnTo>
                    <a:pt x="563" y="57"/>
                  </a:lnTo>
                  <a:lnTo>
                    <a:pt x="531" y="33"/>
                  </a:lnTo>
                  <a:lnTo>
                    <a:pt x="501" y="7"/>
                  </a:lnTo>
                  <a:lnTo>
                    <a:pt x="501" y="7"/>
                  </a:lnTo>
                  <a:lnTo>
                    <a:pt x="492" y="0"/>
                  </a:lnTo>
                  <a:lnTo>
                    <a:pt x="490" y="5"/>
                  </a:lnTo>
                  <a:lnTo>
                    <a:pt x="490" y="5"/>
                  </a:lnTo>
                  <a:lnTo>
                    <a:pt x="484" y="29"/>
                  </a:lnTo>
                  <a:lnTo>
                    <a:pt x="474" y="49"/>
                  </a:lnTo>
                  <a:lnTo>
                    <a:pt x="464" y="67"/>
                  </a:lnTo>
                  <a:lnTo>
                    <a:pt x="450" y="81"/>
                  </a:lnTo>
                  <a:lnTo>
                    <a:pt x="436" y="95"/>
                  </a:lnTo>
                  <a:lnTo>
                    <a:pt x="418" y="105"/>
                  </a:lnTo>
                  <a:lnTo>
                    <a:pt x="398" y="113"/>
                  </a:lnTo>
                  <a:lnTo>
                    <a:pt x="376" y="119"/>
                  </a:lnTo>
                  <a:lnTo>
                    <a:pt x="384" y="125"/>
                  </a:lnTo>
                  <a:lnTo>
                    <a:pt x="430" y="165"/>
                  </a:lnTo>
                  <a:lnTo>
                    <a:pt x="430" y="165"/>
                  </a:lnTo>
                  <a:lnTo>
                    <a:pt x="436" y="170"/>
                  </a:lnTo>
                  <a:lnTo>
                    <a:pt x="440" y="178"/>
                  </a:lnTo>
                  <a:lnTo>
                    <a:pt x="444" y="188"/>
                  </a:lnTo>
                  <a:lnTo>
                    <a:pt x="444" y="196"/>
                  </a:lnTo>
                  <a:lnTo>
                    <a:pt x="444" y="196"/>
                  </a:lnTo>
                  <a:lnTo>
                    <a:pt x="442" y="206"/>
                  </a:lnTo>
                  <a:lnTo>
                    <a:pt x="440" y="214"/>
                  </a:lnTo>
                  <a:lnTo>
                    <a:pt x="434" y="222"/>
                  </a:lnTo>
                  <a:lnTo>
                    <a:pt x="428" y="228"/>
                  </a:lnTo>
                  <a:lnTo>
                    <a:pt x="428" y="228"/>
                  </a:lnTo>
                  <a:lnTo>
                    <a:pt x="396" y="252"/>
                  </a:lnTo>
                  <a:lnTo>
                    <a:pt x="396" y="252"/>
                  </a:lnTo>
                  <a:lnTo>
                    <a:pt x="323" y="310"/>
                  </a:lnTo>
                  <a:lnTo>
                    <a:pt x="323" y="310"/>
                  </a:lnTo>
                  <a:lnTo>
                    <a:pt x="309" y="322"/>
                  </a:lnTo>
                  <a:lnTo>
                    <a:pt x="297" y="337"/>
                  </a:lnTo>
                  <a:lnTo>
                    <a:pt x="297" y="337"/>
                  </a:lnTo>
                  <a:lnTo>
                    <a:pt x="281" y="357"/>
                  </a:lnTo>
                  <a:lnTo>
                    <a:pt x="263" y="375"/>
                  </a:lnTo>
                  <a:lnTo>
                    <a:pt x="245" y="389"/>
                  </a:lnTo>
                  <a:lnTo>
                    <a:pt x="225" y="401"/>
                  </a:lnTo>
                  <a:lnTo>
                    <a:pt x="203" y="413"/>
                  </a:lnTo>
                  <a:lnTo>
                    <a:pt x="183" y="419"/>
                  </a:lnTo>
                  <a:lnTo>
                    <a:pt x="162" y="425"/>
                  </a:lnTo>
                  <a:lnTo>
                    <a:pt x="140" y="425"/>
                  </a:lnTo>
                  <a:lnTo>
                    <a:pt x="140" y="425"/>
                  </a:lnTo>
                  <a:lnTo>
                    <a:pt x="122" y="425"/>
                  </a:lnTo>
                  <a:lnTo>
                    <a:pt x="122" y="425"/>
                  </a:lnTo>
                  <a:lnTo>
                    <a:pt x="116" y="465"/>
                  </a:lnTo>
                  <a:lnTo>
                    <a:pt x="112" y="485"/>
                  </a:lnTo>
                  <a:lnTo>
                    <a:pt x="106" y="504"/>
                  </a:lnTo>
                  <a:lnTo>
                    <a:pt x="96" y="524"/>
                  </a:lnTo>
                  <a:lnTo>
                    <a:pt x="86" y="542"/>
                  </a:lnTo>
                  <a:lnTo>
                    <a:pt x="70" y="562"/>
                  </a:lnTo>
                  <a:lnTo>
                    <a:pt x="54" y="580"/>
                  </a:lnTo>
                  <a:lnTo>
                    <a:pt x="54" y="580"/>
                  </a:lnTo>
                  <a:lnTo>
                    <a:pt x="42" y="592"/>
                  </a:lnTo>
                  <a:lnTo>
                    <a:pt x="32" y="608"/>
                  </a:lnTo>
                  <a:lnTo>
                    <a:pt x="14" y="648"/>
                  </a:lnTo>
                  <a:lnTo>
                    <a:pt x="14" y="648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2" y="681"/>
                  </a:lnTo>
                  <a:lnTo>
                    <a:pt x="2" y="685"/>
                  </a:lnTo>
                  <a:lnTo>
                    <a:pt x="2" y="685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20" y="769"/>
                  </a:lnTo>
                  <a:lnTo>
                    <a:pt x="20" y="769"/>
                  </a:lnTo>
                  <a:lnTo>
                    <a:pt x="22" y="775"/>
                  </a:lnTo>
                  <a:lnTo>
                    <a:pt x="22" y="781"/>
                  </a:lnTo>
                  <a:lnTo>
                    <a:pt x="22" y="797"/>
                  </a:lnTo>
                  <a:lnTo>
                    <a:pt x="22" y="797"/>
                  </a:lnTo>
                  <a:lnTo>
                    <a:pt x="28" y="825"/>
                  </a:lnTo>
                  <a:lnTo>
                    <a:pt x="28" y="825"/>
                  </a:lnTo>
                  <a:lnTo>
                    <a:pt x="28" y="834"/>
                  </a:lnTo>
                  <a:lnTo>
                    <a:pt x="28" y="840"/>
                  </a:lnTo>
                  <a:lnTo>
                    <a:pt x="28" y="840"/>
                  </a:lnTo>
                  <a:lnTo>
                    <a:pt x="38" y="862"/>
                  </a:lnTo>
                  <a:lnTo>
                    <a:pt x="46" y="884"/>
                  </a:lnTo>
                  <a:lnTo>
                    <a:pt x="48" y="906"/>
                  </a:lnTo>
                  <a:lnTo>
                    <a:pt x="50" y="928"/>
                  </a:lnTo>
                  <a:lnTo>
                    <a:pt x="50" y="948"/>
                  </a:lnTo>
                  <a:lnTo>
                    <a:pt x="48" y="970"/>
                  </a:lnTo>
                  <a:lnTo>
                    <a:pt x="40" y="1009"/>
                  </a:lnTo>
                  <a:lnTo>
                    <a:pt x="40" y="1009"/>
                  </a:lnTo>
                  <a:lnTo>
                    <a:pt x="38" y="1023"/>
                  </a:lnTo>
                  <a:lnTo>
                    <a:pt x="38" y="1023"/>
                  </a:lnTo>
                  <a:lnTo>
                    <a:pt x="36" y="1041"/>
                  </a:lnTo>
                  <a:lnTo>
                    <a:pt x="36" y="1055"/>
                  </a:lnTo>
                  <a:lnTo>
                    <a:pt x="40" y="1069"/>
                  </a:lnTo>
                  <a:lnTo>
                    <a:pt x="44" y="1079"/>
                  </a:lnTo>
                  <a:lnTo>
                    <a:pt x="48" y="1089"/>
                  </a:lnTo>
                  <a:lnTo>
                    <a:pt x="56" y="1097"/>
                  </a:lnTo>
                  <a:lnTo>
                    <a:pt x="70" y="1109"/>
                  </a:lnTo>
                  <a:lnTo>
                    <a:pt x="70" y="1109"/>
                  </a:lnTo>
                  <a:lnTo>
                    <a:pt x="84" y="1121"/>
                  </a:lnTo>
                  <a:lnTo>
                    <a:pt x="98" y="1133"/>
                  </a:lnTo>
                  <a:lnTo>
                    <a:pt x="110" y="1145"/>
                  </a:lnTo>
                  <a:lnTo>
                    <a:pt x="118" y="1159"/>
                  </a:lnTo>
                  <a:lnTo>
                    <a:pt x="118" y="1159"/>
                  </a:lnTo>
                  <a:lnTo>
                    <a:pt x="136" y="1184"/>
                  </a:lnTo>
                  <a:lnTo>
                    <a:pt x="144" y="1192"/>
                  </a:lnTo>
                  <a:lnTo>
                    <a:pt x="152" y="1200"/>
                  </a:lnTo>
                  <a:lnTo>
                    <a:pt x="160" y="1204"/>
                  </a:lnTo>
                  <a:lnTo>
                    <a:pt x="165" y="1206"/>
                  </a:lnTo>
                  <a:lnTo>
                    <a:pt x="181" y="1208"/>
                  </a:lnTo>
                  <a:lnTo>
                    <a:pt x="181" y="1208"/>
                  </a:lnTo>
                  <a:lnTo>
                    <a:pt x="195" y="1208"/>
                  </a:lnTo>
                  <a:lnTo>
                    <a:pt x="195" y="1208"/>
                  </a:lnTo>
                  <a:lnTo>
                    <a:pt x="203" y="1206"/>
                  </a:lnTo>
                  <a:lnTo>
                    <a:pt x="203" y="1206"/>
                  </a:lnTo>
                  <a:lnTo>
                    <a:pt x="211" y="1208"/>
                  </a:lnTo>
                  <a:lnTo>
                    <a:pt x="219" y="1210"/>
                  </a:lnTo>
                  <a:lnTo>
                    <a:pt x="233" y="1216"/>
                  </a:lnTo>
                  <a:lnTo>
                    <a:pt x="241" y="1224"/>
                  </a:lnTo>
                  <a:lnTo>
                    <a:pt x="247" y="1230"/>
                  </a:lnTo>
                  <a:lnTo>
                    <a:pt x="247" y="1230"/>
                  </a:lnTo>
                  <a:lnTo>
                    <a:pt x="255" y="1240"/>
                  </a:lnTo>
                  <a:lnTo>
                    <a:pt x="265" y="1256"/>
                  </a:lnTo>
                  <a:lnTo>
                    <a:pt x="265" y="1256"/>
                  </a:lnTo>
                  <a:lnTo>
                    <a:pt x="281" y="1284"/>
                  </a:lnTo>
                  <a:lnTo>
                    <a:pt x="281" y="1284"/>
                  </a:lnTo>
                  <a:lnTo>
                    <a:pt x="289" y="1288"/>
                  </a:lnTo>
                  <a:lnTo>
                    <a:pt x="297" y="1296"/>
                  </a:lnTo>
                  <a:lnTo>
                    <a:pt x="297" y="1296"/>
                  </a:lnTo>
                  <a:lnTo>
                    <a:pt x="327" y="1328"/>
                  </a:lnTo>
                  <a:lnTo>
                    <a:pt x="327" y="1328"/>
                  </a:lnTo>
                  <a:lnTo>
                    <a:pt x="362" y="1369"/>
                  </a:lnTo>
                  <a:lnTo>
                    <a:pt x="378" y="1391"/>
                  </a:lnTo>
                  <a:lnTo>
                    <a:pt x="392" y="1415"/>
                  </a:lnTo>
                  <a:lnTo>
                    <a:pt x="392" y="1415"/>
                  </a:lnTo>
                  <a:lnTo>
                    <a:pt x="406" y="1437"/>
                  </a:lnTo>
                  <a:lnTo>
                    <a:pt x="426" y="1457"/>
                  </a:lnTo>
                  <a:lnTo>
                    <a:pt x="448" y="1477"/>
                  </a:lnTo>
                  <a:lnTo>
                    <a:pt x="472" y="1491"/>
                  </a:lnTo>
                  <a:lnTo>
                    <a:pt x="499" y="1504"/>
                  </a:lnTo>
                  <a:lnTo>
                    <a:pt x="527" y="1514"/>
                  </a:lnTo>
                  <a:lnTo>
                    <a:pt x="557" y="1520"/>
                  </a:lnTo>
                  <a:lnTo>
                    <a:pt x="587" y="1522"/>
                  </a:lnTo>
                  <a:lnTo>
                    <a:pt x="587" y="1522"/>
                  </a:lnTo>
                  <a:lnTo>
                    <a:pt x="607" y="1520"/>
                  </a:lnTo>
                  <a:lnTo>
                    <a:pt x="627" y="1518"/>
                  </a:lnTo>
                  <a:lnTo>
                    <a:pt x="645" y="1512"/>
                  </a:lnTo>
                  <a:lnTo>
                    <a:pt x="661" y="1506"/>
                  </a:lnTo>
                  <a:lnTo>
                    <a:pt x="661" y="1506"/>
                  </a:lnTo>
                  <a:lnTo>
                    <a:pt x="694" y="1491"/>
                  </a:lnTo>
                  <a:lnTo>
                    <a:pt x="708" y="1487"/>
                  </a:lnTo>
                  <a:lnTo>
                    <a:pt x="722" y="1485"/>
                  </a:lnTo>
                  <a:lnTo>
                    <a:pt x="722" y="1485"/>
                  </a:lnTo>
                  <a:lnTo>
                    <a:pt x="734" y="1487"/>
                  </a:lnTo>
                  <a:lnTo>
                    <a:pt x="744" y="1489"/>
                  </a:lnTo>
                  <a:lnTo>
                    <a:pt x="754" y="1493"/>
                  </a:lnTo>
                  <a:lnTo>
                    <a:pt x="762" y="1498"/>
                  </a:lnTo>
                  <a:lnTo>
                    <a:pt x="778" y="1514"/>
                  </a:lnTo>
                  <a:lnTo>
                    <a:pt x="796" y="1534"/>
                  </a:lnTo>
                  <a:lnTo>
                    <a:pt x="796" y="1534"/>
                  </a:lnTo>
                  <a:lnTo>
                    <a:pt x="802" y="1544"/>
                  </a:lnTo>
                  <a:lnTo>
                    <a:pt x="804" y="1556"/>
                  </a:lnTo>
                  <a:lnTo>
                    <a:pt x="804" y="1568"/>
                  </a:lnTo>
                  <a:lnTo>
                    <a:pt x="800" y="1578"/>
                  </a:lnTo>
                  <a:lnTo>
                    <a:pt x="800" y="1578"/>
                  </a:lnTo>
                  <a:lnTo>
                    <a:pt x="790" y="1600"/>
                  </a:lnTo>
                  <a:lnTo>
                    <a:pt x="790" y="1600"/>
                  </a:lnTo>
                  <a:lnTo>
                    <a:pt x="810" y="1606"/>
                  </a:lnTo>
                  <a:lnTo>
                    <a:pt x="810" y="1606"/>
                  </a:lnTo>
                  <a:lnTo>
                    <a:pt x="833" y="1612"/>
                  </a:lnTo>
                  <a:lnTo>
                    <a:pt x="847" y="1618"/>
                  </a:lnTo>
                  <a:lnTo>
                    <a:pt x="861" y="1628"/>
                  </a:lnTo>
                  <a:lnTo>
                    <a:pt x="875" y="1640"/>
                  </a:lnTo>
                  <a:lnTo>
                    <a:pt x="881" y="1648"/>
                  </a:lnTo>
                  <a:lnTo>
                    <a:pt x="887" y="1658"/>
                  </a:lnTo>
                  <a:lnTo>
                    <a:pt x="891" y="1667"/>
                  </a:lnTo>
                  <a:lnTo>
                    <a:pt x="895" y="1679"/>
                  </a:lnTo>
                  <a:lnTo>
                    <a:pt x="897" y="1693"/>
                  </a:lnTo>
                  <a:lnTo>
                    <a:pt x="899" y="1707"/>
                  </a:lnTo>
                  <a:lnTo>
                    <a:pt x="899" y="1707"/>
                  </a:lnTo>
                  <a:lnTo>
                    <a:pt x="901" y="1735"/>
                  </a:lnTo>
                  <a:lnTo>
                    <a:pt x="905" y="1761"/>
                  </a:lnTo>
                  <a:lnTo>
                    <a:pt x="905" y="1761"/>
                  </a:lnTo>
                  <a:lnTo>
                    <a:pt x="909" y="1785"/>
                  </a:lnTo>
                  <a:lnTo>
                    <a:pt x="909" y="1785"/>
                  </a:lnTo>
                  <a:lnTo>
                    <a:pt x="909" y="1795"/>
                  </a:lnTo>
                  <a:lnTo>
                    <a:pt x="907" y="1805"/>
                  </a:lnTo>
                  <a:lnTo>
                    <a:pt x="907" y="1805"/>
                  </a:lnTo>
                  <a:lnTo>
                    <a:pt x="907" y="1811"/>
                  </a:lnTo>
                  <a:lnTo>
                    <a:pt x="907" y="1811"/>
                  </a:lnTo>
                  <a:lnTo>
                    <a:pt x="921" y="1823"/>
                  </a:lnTo>
                  <a:lnTo>
                    <a:pt x="931" y="1834"/>
                  </a:lnTo>
                  <a:lnTo>
                    <a:pt x="931" y="1834"/>
                  </a:lnTo>
                  <a:lnTo>
                    <a:pt x="939" y="1836"/>
                  </a:lnTo>
                  <a:lnTo>
                    <a:pt x="953" y="1836"/>
                  </a:lnTo>
                  <a:lnTo>
                    <a:pt x="953" y="1836"/>
                  </a:lnTo>
                  <a:lnTo>
                    <a:pt x="967" y="1836"/>
                  </a:lnTo>
                  <a:lnTo>
                    <a:pt x="979" y="1834"/>
                  </a:lnTo>
                  <a:lnTo>
                    <a:pt x="989" y="1832"/>
                  </a:lnTo>
                  <a:lnTo>
                    <a:pt x="996" y="1831"/>
                  </a:lnTo>
                  <a:lnTo>
                    <a:pt x="996" y="1831"/>
                  </a:lnTo>
                  <a:lnTo>
                    <a:pt x="1018" y="1819"/>
                  </a:lnTo>
                  <a:lnTo>
                    <a:pt x="1040" y="1813"/>
                  </a:lnTo>
                  <a:lnTo>
                    <a:pt x="1040" y="1813"/>
                  </a:lnTo>
                  <a:lnTo>
                    <a:pt x="1024" y="1787"/>
                  </a:lnTo>
                  <a:lnTo>
                    <a:pt x="1012" y="1763"/>
                  </a:lnTo>
                  <a:lnTo>
                    <a:pt x="1012" y="1763"/>
                  </a:lnTo>
                  <a:lnTo>
                    <a:pt x="1006" y="1747"/>
                  </a:lnTo>
                  <a:lnTo>
                    <a:pt x="1004" y="1733"/>
                  </a:lnTo>
                  <a:lnTo>
                    <a:pt x="1004" y="17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87" name="Freeform 7"/>
            <p:cNvSpPr>
              <a:spLocks/>
            </p:cNvSpPr>
            <p:nvPr/>
          </p:nvSpPr>
          <p:spPr bwMode="auto">
            <a:xfrm>
              <a:off x="5535613" y="3008313"/>
              <a:ext cx="1846263" cy="2328863"/>
            </a:xfrm>
            <a:custGeom>
              <a:avLst/>
              <a:gdLst>
                <a:gd name="T0" fmla="*/ 117 w 1163"/>
                <a:gd name="T1" fmla="*/ 1063 h 1467"/>
                <a:gd name="T2" fmla="*/ 169 w 1163"/>
                <a:gd name="T3" fmla="*/ 1091 h 1467"/>
                <a:gd name="T4" fmla="*/ 213 w 1163"/>
                <a:gd name="T5" fmla="*/ 1077 h 1467"/>
                <a:gd name="T6" fmla="*/ 231 w 1163"/>
                <a:gd name="T7" fmla="*/ 1077 h 1467"/>
                <a:gd name="T8" fmla="*/ 268 w 1163"/>
                <a:gd name="T9" fmla="*/ 1093 h 1467"/>
                <a:gd name="T10" fmla="*/ 284 w 1163"/>
                <a:gd name="T11" fmla="*/ 1121 h 1467"/>
                <a:gd name="T12" fmla="*/ 296 w 1163"/>
                <a:gd name="T13" fmla="*/ 1177 h 1467"/>
                <a:gd name="T14" fmla="*/ 320 w 1163"/>
                <a:gd name="T15" fmla="*/ 1204 h 1467"/>
                <a:gd name="T16" fmla="*/ 386 w 1163"/>
                <a:gd name="T17" fmla="*/ 1226 h 1467"/>
                <a:gd name="T18" fmla="*/ 445 w 1163"/>
                <a:gd name="T19" fmla="*/ 1262 h 1467"/>
                <a:gd name="T20" fmla="*/ 457 w 1163"/>
                <a:gd name="T21" fmla="*/ 1310 h 1467"/>
                <a:gd name="T22" fmla="*/ 437 w 1163"/>
                <a:gd name="T23" fmla="*/ 1342 h 1467"/>
                <a:gd name="T24" fmla="*/ 386 w 1163"/>
                <a:gd name="T25" fmla="*/ 1373 h 1467"/>
                <a:gd name="T26" fmla="*/ 372 w 1163"/>
                <a:gd name="T27" fmla="*/ 1411 h 1467"/>
                <a:gd name="T28" fmla="*/ 461 w 1163"/>
                <a:gd name="T29" fmla="*/ 1433 h 1467"/>
                <a:gd name="T30" fmla="*/ 612 w 1163"/>
                <a:gd name="T31" fmla="*/ 1455 h 1467"/>
                <a:gd name="T32" fmla="*/ 670 w 1163"/>
                <a:gd name="T33" fmla="*/ 1443 h 1467"/>
                <a:gd name="T34" fmla="*/ 710 w 1163"/>
                <a:gd name="T35" fmla="*/ 1407 h 1467"/>
                <a:gd name="T36" fmla="*/ 791 w 1163"/>
                <a:gd name="T37" fmla="*/ 1399 h 1467"/>
                <a:gd name="T38" fmla="*/ 869 w 1163"/>
                <a:gd name="T39" fmla="*/ 1433 h 1467"/>
                <a:gd name="T40" fmla="*/ 911 w 1163"/>
                <a:gd name="T41" fmla="*/ 1467 h 1467"/>
                <a:gd name="T42" fmla="*/ 944 w 1163"/>
                <a:gd name="T43" fmla="*/ 1441 h 1467"/>
                <a:gd name="T44" fmla="*/ 1074 w 1163"/>
                <a:gd name="T45" fmla="*/ 1338 h 1467"/>
                <a:gd name="T46" fmla="*/ 1129 w 1163"/>
                <a:gd name="T47" fmla="*/ 1296 h 1467"/>
                <a:gd name="T48" fmla="*/ 1161 w 1163"/>
                <a:gd name="T49" fmla="*/ 1222 h 1467"/>
                <a:gd name="T50" fmla="*/ 1129 w 1163"/>
                <a:gd name="T51" fmla="*/ 1113 h 1467"/>
                <a:gd name="T52" fmla="*/ 1105 w 1163"/>
                <a:gd name="T53" fmla="*/ 1065 h 1467"/>
                <a:gd name="T54" fmla="*/ 1127 w 1163"/>
                <a:gd name="T55" fmla="*/ 1027 h 1467"/>
                <a:gd name="T56" fmla="*/ 1129 w 1163"/>
                <a:gd name="T57" fmla="*/ 988 h 1467"/>
                <a:gd name="T58" fmla="*/ 1068 w 1163"/>
                <a:gd name="T59" fmla="*/ 898 h 1467"/>
                <a:gd name="T60" fmla="*/ 934 w 1163"/>
                <a:gd name="T61" fmla="*/ 681 h 1467"/>
                <a:gd name="T62" fmla="*/ 918 w 1163"/>
                <a:gd name="T63" fmla="*/ 606 h 1467"/>
                <a:gd name="T64" fmla="*/ 895 w 1163"/>
                <a:gd name="T65" fmla="*/ 513 h 1467"/>
                <a:gd name="T66" fmla="*/ 863 w 1163"/>
                <a:gd name="T67" fmla="*/ 483 h 1467"/>
                <a:gd name="T68" fmla="*/ 869 w 1163"/>
                <a:gd name="T69" fmla="*/ 389 h 1467"/>
                <a:gd name="T70" fmla="*/ 887 w 1163"/>
                <a:gd name="T71" fmla="*/ 292 h 1467"/>
                <a:gd name="T72" fmla="*/ 879 w 1163"/>
                <a:gd name="T73" fmla="*/ 155 h 1467"/>
                <a:gd name="T74" fmla="*/ 861 w 1163"/>
                <a:gd name="T75" fmla="*/ 85 h 1467"/>
                <a:gd name="T76" fmla="*/ 789 w 1163"/>
                <a:gd name="T77" fmla="*/ 47 h 1467"/>
                <a:gd name="T78" fmla="*/ 680 w 1163"/>
                <a:gd name="T79" fmla="*/ 2 h 1467"/>
                <a:gd name="T80" fmla="*/ 636 w 1163"/>
                <a:gd name="T81" fmla="*/ 10 h 1467"/>
                <a:gd name="T82" fmla="*/ 588 w 1163"/>
                <a:gd name="T83" fmla="*/ 69 h 1467"/>
                <a:gd name="T84" fmla="*/ 533 w 1163"/>
                <a:gd name="T85" fmla="*/ 129 h 1467"/>
                <a:gd name="T86" fmla="*/ 485 w 1163"/>
                <a:gd name="T87" fmla="*/ 129 h 1467"/>
                <a:gd name="T88" fmla="*/ 435 w 1163"/>
                <a:gd name="T89" fmla="*/ 117 h 1467"/>
                <a:gd name="T90" fmla="*/ 410 w 1163"/>
                <a:gd name="T91" fmla="*/ 155 h 1467"/>
                <a:gd name="T92" fmla="*/ 266 w 1163"/>
                <a:gd name="T93" fmla="*/ 182 h 1467"/>
                <a:gd name="T94" fmla="*/ 107 w 1163"/>
                <a:gd name="T95" fmla="*/ 322 h 1467"/>
                <a:gd name="T96" fmla="*/ 99 w 1163"/>
                <a:gd name="T97" fmla="*/ 359 h 1467"/>
                <a:gd name="T98" fmla="*/ 80 w 1163"/>
                <a:gd name="T99" fmla="*/ 457 h 1467"/>
                <a:gd name="T100" fmla="*/ 34 w 1163"/>
                <a:gd name="T101" fmla="*/ 489 h 1467"/>
                <a:gd name="T102" fmla="*/ 0 w 1163"/>
                <a:gd name="T103" fmla="*/ 509 h 1467"/>
                <a:gd name="T104" fmla="*/ 58 w 1163"/>
                <a:gd name="T105" fmla="*/ 578 h 1467"/>
                <a:gd name="T106" fmla="*/ 93 w 1163"/>
                <a:gd name="T107" fmla="*/ 721 h 1467"/>
                <a:gd name="T108" fmla="*/ 85 w 1163"/>
                <a:gd name="T109" fmla="*/ 785 h 1467"/>
                <a:gd name="T110" fmla="*/ 76 w 1163"/>
                <a:gd name="T111" fmla="*/ 938 h 1467"/>
                <a:gd name="T112" fmla="*/ 101 w 1163"/>
                <a:gd name="T113" fmla="*/ 1012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63" h="1467">
                  <a:moveTo>
                    <a:pt x="101" y="1012"/>
                  </a:moveTo>
                  <a:lnTo>
                    <a:pt x="101" y="1012"/>
                  </a:lnTo>
                  <a:lnTo>
                    <a:pt x="109" y="1037"/>
                  </a:lnTo>
                  <a:lnTo>
                    <a:pt x="117" y="1063"/>
                  </a:lnTo>
                  <a:lnTo>
                    <a:pt x="117" y="1063"/>
                  </a:lnTo>
                  <a:lnTo>
                    <a:pt x="123" y="1083"/>
                  </a:lnTo>
                  <a:lnTo>
                    <a:pt x="127" y="1103"/>
                  </a:lnTo>
                  <a:lnTo>
                    <a:pt x="127" y="1103"/>
                  </a:lnTo>
                  <a:lnTo>
                    <a:pt x="149" y="1097"/>
                  </a:lnTo>
                  <a:lnTo>
                    <a:pt x="169" y="1091"/>
                  </a:lnTo>
                  <a:lnTo>
                    <a:pt x="169" y="1091"/>
                  </a:lnTo>
                  <a:lnTo>
                    <a:pt x="189" y="1085"/>
                  </a:lnTo>
                  <a:lnTo>
                    <a:pt x="205" y="1079"/>
                  </a:lnTo>
                  <a:lnTo>
                    <a:pt x="205" y="1079"/>
                  </a:lnTo>
                  <a:lnTo>
                    <a:pt x="213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31" y="1077"/>
                  </a:lnTo>
                  <a:lnTo>
                    <a:pt x="241" y="1081"/>
                  </a:lnTo>
                  <a:lnTo>
                    <a:pt x="252" y="1087"/>
                  </a:lnTo>
                  <a:lnTo>
                    <a:pt x="260" y="1093"/>
                  </a:lnTo>
                  <a:lnTo>
                    <a:pt x="260" y="1093"/>
                  </a:lnTo>
                  <a:lnTo>
                    <a:pt x="268" y="1093"/>
                  </a:lnTo>
                  <a:lnTo>
                    <a:pt x="268" y="1093"/>
                  </a:lnTo>
                  <a:lnTo>
                    <a:pt x="270" y="1101"/>
                  </a:lnTo>
                  <a:lnTo>
                    <a:pt x="270" y="1101"/>
                  </a:lnTo>
                  <a:lnTo>
                    <a:pt x="278" y="1111"/>
                  </a:lnTo>
                  <a:lnTo>
                    <a:pt x="284" y="1121"/>
                  </a:lnTo>
                  <a:lnTo>
                    <a:pt x="288" y="113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6" y="1177"/>
                  </a:lnTo>
                  <a:lnTo>
                    <a:pt x="298" y="1190"/>
                  </a:lnTo>
                  <a:lnTo>
                    <a:pt x="302" y="1198"/>
                  </a:lnTo>
                  <a:lnTo>
                    <a:pt x="302" y="1198"/>
                  </a:lnTo>
                  <a:lnTo>
                    <a:pt x="308" y="1200"/>
                  </a:lnTo>
                  <a:lnTo>
                    <a:pt x="320" y="1204"/>
                  </a:lnTo>
                  <a:lnTo>
                    <a:pt x="350" y="1212"/>
                  </a:lnTo>
                  <a:lnTo>
                    <a:pt x="354" y="1214"/>
                  </a:lnTo>
                  <a:lnTo>
                    <a:pt x="354" y="1214"/>
                  </a:lnTo>
                  <a:lnTo>
                    <a:pt x="370" y="1218"/>
                  </a:lnTo>
                  <a:lnTo>
                    <a:pt x="386" y="1226"/>
                  </a:lnTo>
                  <a:lnTo>
                    <a:pt x="416" y="1242"/>
                  </a:lnTo>
                  <a:lnTo>
                    <a:pt x="416" y="1242"/>
                  </a:lnTo>
                  <a:lnTo>
                    <a:pt x="435" y="1254"/>
                  </a:lnTo>
                  <a:lnTo>
                    <a:pt x="435" y="1254"/>
                  </a:lnTo>
                  <a:lnTo>
                    <a:pt x="445" y="1262"/>
                  </a:lnTo>
                  <a:lnTo>
                    <a:pt x="451" y="1270"/>
                  </a:lnTo>
                  <a:lnTo>
                    <a:pt x="457" y="1282"/>
                  </a:lnTo>
                  <a:lnTo>
                    <a:pt x="457" y="1294"/>
                  </a:lnTo>
                  <a:lnTo>
                    <a:pt x="457" y="1310"/>
                  </a:lnTo>
                  <a:lnTo>
                    <a:pt x="457" y="1310"/>
                  </a:lnTo>
                  <a:lnTo>
                    <a:pt x="455" y="1320"/>
                  </a:lnTo>
                  <a:lnTo>
                    <a:pt x="451" y="1328"/>
                  </a:lnTo>
                  <a:lnTo>
                    <a:pt x="445" y="1336"/>
                  </a:lnTo>
                  <a:lnTo>
                    <a:pt x="437" y="1342"/>
                  </a:lnTo>
                  <a:lnTo>
                    <a:pt x="437" y="1342"/>
                  </a:lnTo>
                  <a:lnTo>
                    <a:pt x="416" y="1355"/>
                  </a:lnTo>
                  <a:lnTo>
                    <a:pt x="416" y="1355"/>
                  </a:lnTo>
                  <a:lnTo>
                    <a:pt x="398" y="1365"/>
                  </a:lnTo>
                  <a:lnTo>
                    <a:pt x="392" y="1369"/>
                  </a:lnTo>
                  <a:lnTo>
                    <a:pt x="386" y="1373"/>
                  </a:lnTo>
                  <a:lnTo>
                    <a:pt x="386" y="1373"/>
                  </a:lnTo>
                  <a:lnTo>
                    <a:pt x="382" y="1383"/>
                  </a:lnTo>
                  <a:lnTo>
                    <a:pt x="376" y="1391"/>
                  </a:lnTo>
                  <a:lnTo>
                    <a:pt x="374" y="1401"/>
                  </a:lnTo>
                  <a:lnTo>
                    <a:pt x="372" y="1411"/>
                  </a:lnTo>
                  <a:lnTo>
                    <a:pt x="372" y="1411"/>
                  </a:lnTo>
                  <a:lnTo>
                    <a:pt x="380" y="1417"/>
                  </a:lnTo>
                  <a:lnTo>
                    <a:pt x="386" y="1419"/>
                  </a:lnTo>
                  <a:lnTo>
                    <a:pt x="386" y="1419"/>
                  </a:lnTo>
                  <a:lnTo>
                    <a:pt x="461" y="1433"/>
                  </a:lnTo>
                  <a:lnTo>
                    <a:pt x="535" y="1445"/>
                  </a:lnTo>
                  <a:lnTo>
                    <a:pt x="535" y="1445"/>
                  </a:lnTo>
                  <a:lnTo>
                    <a:pt x="596" y="1453"/>
                  </a:lnTo>
                  <a:lnTo>
                    <a:pt x="596" y="1453"/>
                  </a:lnTo>
                  <a:lnTo>
                    <a:pt x="612" y="1455"/>
                  </a:lnTo>
                  <a:lnTo>
                    <a:pt x="630" y="1457"/>
                  </a:lnTo>
                  <a:lnTo>
                    <a:pt x="630" y="1457"/>
                  </a:lnTo>
                  <a:lnTo>
                    <a:pt x="644" y="1455"/>
                  </a:lnTo>
                  <a:lnTo>
                    <a:pt x="658" y="1451"/>
                  </a:lnTo>
                  <a:lnTo>
                    <a:pt x="670" y="1443"/>
                  </a:lnTo>
                  <a:lnTo>
                    <a:pt x="682" y="1429"/>
                  </a:lnTo>
                  <a:lnTo>
                    <a:pt x="682" y="1429"/>
                  </a:lnTo>
                  <a:lnTo>
                    <a:pt x="690" y="1419"/>
                  </a:lnTo>
                  <a:lnTo>
                    <a:pt x="700" y="1413"/>
                  </a:lnTo>
                  <a:lnTo>
                    <a:pt x="710" y="1407"/>
                  </a:lnTo>
                  <a:lnTo>
                    <a:pt x="722" y="1403"/>
                  </a:lnTo>
                  <a:lnTo>
                    <a:pt x="744" y="1397"/>
                  </a:lnTo>
                  <a:lnTo>
                    <a:pt x="765" y="1397"/>
                  </a:lnTo>
                  <a:lnTo>
                    <a:pt x="765" y="1397"/>
                  </a:lnTo>
                  <a:lnTo>
                    <a:pt x="791" y="1399"/>
                  </a:lnTo>
                  <a:lnTo>
                    <a:pt x="813" y="1403"/>
                  </a:lnTo>
                  <a:lnTo>
                    <a:pt x="813" y="1403"/>
                  </a:lnTo>
                  <a:lnTo>
                    <a:pt x="833" y="1411"/>
                  </a:lnTo>
                  <a:lnTo>
                    <a:pt x="851" y="1421"/>
                  </a:lnTo>
                  <a:lnTo>
                    <a:pt x="869" y="1433"/>
                  </a:lnTo>
                  <a:lnTo>
                    <a:pt x="885" y="1445"/>
                  </a:lnTo>
                  <a:lnTo>
                    <a:pt x="885" y="1445"/>
                  </a:lnTo>
                  <a:lnTo>
                    <a:pt x="907" y="1463"/>
                  </a:lnTo>
                  <a:lnTo>
                    <a:pt x="907" y="1463"/>
                  </a:lnTo>
                  <a:lnTo>
                    <a:pt x="911" y="1467"/>
                  </a:lnTo>
                  <a:lnTo>
                    <a:pt x="911" y="1467"/>
                  </a:lnTo>
                  <a:lnTo>
                    <a:pt x="918" y="1463"/>
                  </a:lnTo>
                  <a:lnTo>
                    <a:pt x="926" y="1459"/>
                  </a:lnTo>
                  <a:lnTo>
                    <a:pt x="934" y="1451"/>
                  </a:lnTo>
                  <a:lnTo>
                    <a:pt x="944" y="1441"/>
                  </a:lnTo>
                  <a:lnTo>
                    <a:pt x="944" y="1441"/>
                  </a:lnTo>
                  <a:lnTo>
                    <a:pt x="958" y="1427"/>
                  </a:lnTo>
                  <a:lnTo>
                    <a:pt x="974" y="1413"/>
                  </a:lnTo>
                  <a:lnTo>
                    <a:pt x="1006" y="1387"/>
                  </a:lnTo>
                  <a:lnTo>
                    <a:pt x="1074" y="1338"/>
                  </a:lnTo>
                  <a:lnTo>
                    <a:pt x="1074" y="1338"/>
                  </a:lnTo>
                  <a:lnTo>
                    <a:pt x="1089" y="1326"/>
                  </a:lnTo>
                  <a:lnTo>
                    <a:pt x="1107" y="1314"/>
                  </a:lnTo>
                  <a:lnTo>
                    <a:pt x="1121" y="1302"/>
                  </a:lnTo>
                  <a:lnTo>
                    <a:pt x="1129" y="1296"/>
                  </a:lnTo>
                  <a:lnTo>
                    <a:pt x="1133" y="1288"/>
                  </a:lnTo>
                  <a:lnTo>
                    <a:pt x="1133" y="1288"/>
                  </a:lnTo>
                  <a:lnTo>
                    <a:pt x="1147" y="1266"/>
                  </a:lnTo>
                  <a:lnTo>
                    <a:pt x="1155" y="1244"/>
                  </a:lnTo>
                  <a:lnTo>
                    <a:pt x="1161" y="1222"/>
                  </a:lnTo>
                  <a:lnTo>
                    <a:pt x="1163" y="1200"/>
                  </a:lnTo>
                  <a:lnTo>
                    <a:pt x="1161" y="1179"/>
                  </a:lnTo>
                  <a:lnTo>
                    <a:pt x="1155" y="1157"/>
                  </a:lnTo>
                  <a:lnTo>
                    <a:pt x="1145" y="1135"/>
                  </a:lnTo>
                  <a:lnTo>
                    <a:pt x="1129" y="1113"/>
                  </a:lnTo>
                  <a:lnTo>
                    <a:pt x="1129" y="1113"/>
                  </a:lnTo>
                  <a:lnTo>
                    <a:pt x="1115" y="1095"/>
                  </a:lnTo>
                  <a:lnTo>
                    <a:pt x="1111" y="1085"/>
                  </a:lnTo>
                  <a:lnTo>
                    <a:pt x="1107" y="1075"/>
                  </a:lnTo>
                  <a:lnTo>
                    <a:pt x="1105" y="1065"/>
                  </a:lnTo>
                  <a:lnTo>
                    <a:pt x="1107" y="1055"/>
                  </a:lnTo>
                  <a:lnTo>
                    <a:pt x="1111" y="1045"/>
                  </a:lnTo>
                  <a:lnTo>
                    <a:pt x="1119" y="1035"/>
                  </a:lnTo>
                  <a:lnTo>
                    <a:pt x="1119" y="1035"/>
                  </a:lnTo>
                  <a:lnTo>
                    <a:pt x="1127" y="1027"/>
                  </a:lnTo>
                  <a:lnTo>
                    <a:pt x="1131" y="1019"/>
                  </a:lnTo>
                  <a:lnTo>
                    <a:pt x="1133" y="1012"/>
                  </a:lnTo>
                  <a:lnTo>
                    <a:pt x="1133" y="1002"/>
                  </a:lnTo>
                  <a:lnTo>
                    <a:pt x="1131" y="996"/>
                  </a:lnTo>
                  <a:lnTo>
                    <a:pt x="1129" y="988"/>
                  </a:lnTo>
                  <a:lnTo>
                    <a:pt x="1119" y="972"/>
                  </a:lnTo>
                  <a:lnTo>
                    <a:pt x="1119" y="972"/>
                  </a:lnTo>
                  <a:lnTo>
                    <a:pt x="1093" y="934"/>
                  </a:lnTo>
                  <a:lnTo>
                    <a:pt x="1068" y="898"/>
                  </a:lnTo>
                  <a:lnTo>
                    <a:pt x="1068" y="898"/>
                  </a:lnTo>
                  <a:lnTo>
                    <a:pt x="1008" y="807"/>
                  </a:lnTo>
                  <a:lnTo>
                    <a:pt x="950" y="713"/>
                  </a:lnTo>
                  <a:lnTo>
                    <a:pt x="950" y="713"/>
                  </a:lnTo>
                  <a:lnTo>
                    <a:pt x="942" y="697"/>
                  </a:lnTo>
                  <a:lnTo>
                    <a:pt x="934" y="681"/>
                  </a:lnTo>
                  <a:lnTo>
                    <a:pt x="928" y="666"/>
                  </a:lnTo>
                  <a:lnTo>
                    <a:pt x="924" y="650"/>
                  </a:lnTo>
                  <a:lnTo>
                    <a:pt x="924" y="650"/>
                  </a:lnTo>
                  <a:lnTo>
                    <a:pt x="920" y="628"/>
                  </a:lnTo>
                  <a:lnTo>
                    <a:pt x="918" y="606"/>
                  </a:lnTo>
                  <a:lnTo>
                    <a:pt x="916" y="584"/>
                  </a:lnTo>
                  <a:lnTo>
                    <a:pt x="913" y="562"/>
                  </a:lnTo>
                  <a:lnTo>
                    <a:pt x="909" y="542"/>
                  </a:lnTo>
                  <a:lnTo>
                    <a:pt x="901" y="522"/>
                  </a:lnTo>
                  <a:lnTo>
                    <a:pt x="895" y="513"/>
                  </a:lnTo>
                  <a:lnTo>
                    <a:pt x="887" y="505"/>
                  </a:lnTo>
                  <a:lnTo>
                    <a:pt x="879" y="497"/>
                  </a:lnTo>
                  <a:lnTo>
                    <a:pt x="869" y="489"/>
                  </a:lnTo>
                  <a:lnTo>
                    <a:pt x="869" y="489"/>
                  </a:lnTo>
                  <a:lnTo>
                    <a:pt x="863" y="483"/>
                  </a:lnTo>
                  <a:lnTo>
                    <a:pt x="861" y="475"/>
                  </a:lnTo>
                  <a:lnTo>
                    <a:pt x="859" y="465"/>
                  </a:lnTo>
                  <a:lnTo>
                    <a:pt x="859" y="457"/>
                  </a:lnTo>
                  <a:lnTo>
                    <a:pt x="859" y="457"/>
                  </a:lnTo>
                  <a:lnTo>
                    <a:pt x="869" y="389"/>
                  </a:lnTo>
                  <a:lnTo>
                    <a:pt x="879" y="324"/>
                  </a:lnTo>
                  <a:lnTo>
                    <a:pt x="879" y="324"/>
                  </a:lnTo>
                  <a:lnTo>
                    <a:pt x="883" y="308"/>
                  </a:lnTo>
                  <a:lnTo>
                    <a:pt x="885" y="300"/>
                  </a:lnTo>
                  <a:lnTo>
                    <a:pt x="887" y="292"/>
                  </a:lnTo>
                  <a:lnTo>
                    <a:pt x="887" y="292"/>
                  </a:lnTo>
                  <a:lnTo>
                    <a:pt x="881" y="222"/>
                  </a:lnTo>
                  <a:lnTo>
                    <a:pt x="879" y="188"/>
                  </a:lnTo>
                  <a:lnTo>
                    <a:pt x="879" y="155"/>
                  </a:lnTo>
                  <a:lnTo>
                    <a:pt x="879" y="155"/>
                  </a:lnTo>
                  <a:lnTo>
                    <a:pt x="879" y="127"/>
                  </a:lnTo>
                  <a:lnTo>
                    <a:pt x="877" y="115"/>
                  </a:lnTo>
                  <a:lnTo>
                    <a:pt x="875" y="105"/>
                  </a:lnTo>
                  <a:lnTo>
                    <a:pt x="869" y="93"/>
                  </a:lnTo>
                  <a:lnTo>
                    <a:pt x="861" y="85"/>
                  </a:lnTo>
                  <a:lnTo>
                    <a:pt x="851" y="77"/>
                  </a:lnTo>
                  <a:lnTo>
                    <a:pt x="837" y="69"/>
                  </a:lnTo>
                  <a:lnTo>
                    <a:pt x="837" y="69"/>
                  </a:lnTo>
                  <a:lnTo>
                    <a:pt x="813" y="59"/>
                  </a:lnTo>
                  <a:lnTo>
                    <a:pt x="789" y="47"/>
                  </a:lnTo>
                  <a:lnTo>
                    <a:pt x="740" y="23"/>
                  </a:lnTo>
                  <a:lnTo>
                    <a:pt x="740" y="23"/>
                  </a:lnTo>
                  <a:lnTo>
                    <a:pt x="716" y="14"/>
                  </a:lnTo>
                  <a:lnTo>
                    <a:pt x="696" y="6"/>
                  </a:lnTo>
                  <a:lnTo>
                    <a:pt x="680" y="2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56" y="2"/>
                  </a:lnTo>
                  <a:lnTo>
                    <a:pt x="646" y="4"/>
                  </a:lnTo>
                  <a:lnTo>
                    <a:pt x="636" y="10"/>
                  </a:lnTo>
                  <a:lnTo>
                    <a:pt x="628" y="16"/>
                  </a:lnTo>
                  <a:lnTo>
                    <a:pt x="620" y="25"/>
                  </a:lnTo>
                  <a:lnTo>
                    <a:pt x="610" y="37"/>
                  </a:lnTo>
                  <a:lnTo>
                    <a:pt x="588" y="69"/>
                  </a:lnTo>
                  <a:lnTo>
                    <a:pt x="588" y="69"/>
                  </a:lnTo>
                  <a:lnTo>
                    <a:pt x="569" y="97"/>
                  </a:lnTo>
                  <a:lnTo>
                    <a:pt x="561" y="109"/>
                  </a:lnTo>
                  <a:lnTo>
                    <a:pt x="551" y="117"/>
                  </a:lnTo>
                  <a:lnTo>
                    <a:pt x="543" y="125"/>
                  </a:lnTo>
                  <a:lnTo>
                    <a:pt x="533" y="129"/>
                  </a:lnTo>
                  <a:lnTo>
                    <a:pt x="523" y="133"/>
                  </a:lnTo>
                  <a:lnTo>
                    <a:pt x="513" y="133"/>
                  </a:lnTo>
                  <a:lnTo>
                    <a:pt x="513" y="133"/>
                  </a:lnTo>
                  <a:lnTo>
                    <a:pt x="501" y="133"/>
                  </a:lnTo>
                  <a:lnTo>
                    <a:pt x="485" y="129"/>
                  </a:lnTo>
                  <a:lnTo>
                    <a:pt x="449" y="117"/>
                  </a:lnTo>
                  <a:lnTo>
                    <a:pt x="449" y="117"/>
                  </a:lnTo>
                  <a:lnTo>
                    <a:pt x="445" y="117"/>
                  </a:lnTo>
                  <a:lnTo>
                    <a:pt x="445" y="117"/>
                  </a:lnTo>
                  <a:lnTo>
                    <a:pt x="435" y="117"/>
                  </a:lnTo>
                  <a:lnTo>
                    <a:pt x="435" y="117"/>
                  </a:lnTo>
                  <a:lnTo>
                    <a:pt x="423" y="141"/>
                  </a:lnTo>
                  <a:lnTo>
                    <a:pt x="417" y="151"/>
                  </a:lnTo>
                  <a:lnTo>
                    <a:pt x="414" y="153"/>
                  </a:lnTo>
                  <a:lnTo>
                    <a:pt x="410" y="155"/>
                  </a:lnTo>
                  <a:lnTo>
                    <a:pt x="410" y="155"/>
                  </a:lnTo>
                  <a:lnTo>
                    <a:pt x="374" y="163"/>
                  </a:lnTo>
                  <a:lnTo>
                    <a:pt x="338" y="171"/>
                  </a:lnTo>
                  <a:lnTo>
                    <a:pt x="266" y="182"/>
                  </a:lnTo>
                  <a:lnTo>
                    <a:pt x="266" y="182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23" y="226"/>
                  </a:lnTo>
                  <a:lnTo>
                    <a:pt x="123" y="226"/>
                  </a:lnTo>
                  <a:lnTo>
                    <a:pt x="107" y="322"/>
                  </a:lnTo>
                  <a:lnTo>
                    <a:pt x="107" y="322"/>
                  </a:lnTo>
                  <a:lnTo>
                    <a:pt x="101" y="342"/>
                  </a:lnTo>
                  <a:lnTo>
                    <a:pt x="99" y="349"/>
                  </a:lnTo>
                  <a:lnTo>
                    <a:pt x="99" y="359"/>
                  </a:lnTo>
                  <a:lnTo>
                    <a:pt x="99" y="359"/>
                  </a:lnTo>
                  <a:lnTo>
                    <a:pt x="101" y="385"/>
                  </a:lnTo>
                  <a:lnTo>
                    <a:pt x="99" y="409"/>
                  </a:lnTo>
                  <a:lnTo>
                    <a:pt x="93" y="429"/>
                  </a:lnTo>
                  <a:lnTo>
                    <a:pt x="85" y="449"/>
                  </a:lnTo>
                  <a:lnTo>
                    <a:pt x="80" y="457"/>
                  </a:lnTo>
                  <a:lnTo>
                    <a:pt x="72" y="465"/>
                  </a:lnTo>
                  <a:lnTo>
                    <a:pt x="66" y="471"/>
                  </a:lnTo>
                  <a:lnTo>
                    <a:pt x="56" y="477"/>
                  </a:lnTo>
                  <a:lnTo>
                    <a:pt x="46" y="483"/>
                  </a:lnTo>
                  <a:lnTo>
                    <a:pt x="34" y="489"/>
                  </a:lnTo>
                  <a:lnTo>
                    <a:pt x="8" y="495"/>
                  </a:lnTo>
                  <a:lnTo>
                    <a:pt x="8" y="495"/>
                  </a:lnTo>
                  <a:lnTo>
                    <a:pt x="6" y="499"/>
                  </a:lnTo>
                  <a:lnTo>
                    <a:pt x="0" y="509"/>
                  </a:lnTo>
                  <a:lnTo>
                    <a:pt x="0" y="509"/>
                  </a:lnTo>
                  <a:lnTo>
                    <a:pt x="14" y="518"/>
                  </a:lnTo>
                  <a:lnTo>
                    <a:pt x="24" y="528"/>
                  </a:lnTo>
                  <a:lnTo>
                    <a:pt x="34" y="540"/>
                  </a:lnTo>
                  <a:lnTo>
                    <a:pt x="44" y="552"/>
                  </a:lnTo>
                  <a:lnTo>
                    <a:pt x="58" y="578"/>
                  </a:lnTo>
                  <a:lnTo>
                    <a:pt x="68" y="604"/>
                  </a:lnTo>
                  <a:lnTo>
                    <a:pt x="76" y="634"/>
                  </a:lnTo>
                  <a:lnTo>
                    <a:pt x="82" y="662"/>
                  </a:lnTo>
                  <a:lnTo>
                    <a:pt x="93" y="721"/>
                  </a:lnTo>
                  <a:lnTo>
                    <a:pt x="93" y="721"/>
                  </a:lnTo>
                  <a:lnTo>
                    <a:pt x="95" y="743"/>
                  </a:lnTo>
                  <a:lnTo>
                    <a:pt x="93" y="753"/>
                  </a:lnTo>
                  <a:lnTo>
                    <a:pt x="91" y="763"/>
                  </a:lnTo>
                  <a:lnTo>
                    <a:pt x="91" y="763"/>
                  </a:lnTo>
                  <a:lnTo>
                    <a:pt x="85" y="785"/>
                  </a:lnTo>
                  <a:lnTo>
                    <a:pt x="82" y="807"/>
                  </a:lnTo>
                  <a:lnTo>
                    <a:pt x="74" y="850"/>
                  </a:lnTo>
                  <a:lnTo>
                    <a:pt x="72" y="894"/>
                  </a:lnTo>
                  <a:lnTo>
                    <a:pt x="76" y="938"/>
                  </a:lnTo>
                  <a:lnTo>
                    <a:pt x="76" y="938"/>
                  </a:lnTo>
                  <a:lnTo>
                    <a:pt x="84" y="954"/>
                  </a:lnTo>
                  <a:lnTo>
                    <a:pt x="89" y="974"/>
                  </a:lnTo>
                  <a:lnTo>
                    <a:pt x="89" y="974"/>
                  </a:lnTo>
                  <a:lnTo>
                    <a:pt x="101" y="1012"/>
                  </a:lnTo>
                  <a:lnTo>
                    <a:pt x="101" y="10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88" name="Freeform 8"/>
            <p:cNvSpPr>
              <a:spLocks/>
            </p:cNvSpPr>
            <p:nvPr/>
          </p:nvSpPr>
          <p:spPr bwMode="auto">
            <a:xfrm>
              <a:off x="3619500" y="460375"/>
              <a:ext cx="2509838" cy="1517650"/>
            </a:xfrm>
            <a:custGeom>
              <a:avLst/>
              <a:gdLst>
                <a:gd name="T0" fmla="*/ 70 w 1581"/>
                <a:gd name="T1" fmla="*/ 710 h 956"/>
                <a:gd name="T2" fmla="*/ 106 w 1581"/>
                <a:gd name="T3" fmla="*/ 744 h 956"/>
                <a:gd name="T4" fmla="*/ 175 w 1581"/>
                <a:gd name="T5" fmla="*/ 780 h 956"/>
                <a:gd name="T6" fmla="*/ 237 w 1581"/>
                <a:gd name="T7" fmla="*/ 811 h 956"/>
                <a:gd name="T8" fmla="*/ 279 w 1581"/>
                <a:gd name="T9" fmla="*/ 867 h 956"/>
                <a:gd name="T10" fmla="*/ 283 w 1581"/>
                <a:gd name="T11" fmla="*/ 905 h 956"/>
                <a:gd name="T12" fmla="*/ 298 w 1581"/>
                <a:gd name="T13" fmla="*/ 923 h 956"/>
                <a:gd name="T14" fmla="*/ 340 w 1581"/>
                <a:gd name="T15" fmla="*/ 939 h 956"/>
                <a:gd name="T16" fmla="*/ 499 w 1581"/>
                <a:gd name="T17" fmla="*/ 956 h 956"/>
                <a:gd name="T18" fmla="*/ 527 w 1581"/>
                <a:gd name="T19" fmla="*/ 951 h 956"/>
                <a:gd name="T20" fmla="*/ 547 w 1581"/>
                <a:gd name="T21" fmla="*/ 923 h 956"/>
                <a:gd name="T22" fmla="*/ 571 w 1581"/>
                <a:gd name="T23" fmla="*/ 885 h 956"/>
                <a:gd name="T24" fmla="*/ 623 w 1581"/>
                <a:gd name="T25" fmla="*/ 865 h 956"/>
                <a:gd name="T26" fmla="*/ 640 w 1581"/>
                <a:gd name="T27" fmla="*/ 863 h 956"/>
                <a:gd name="T28" fmla="*/ 680 w 1581"/>
                <a:gd name="T29" fmla="*/ 861 h 956"/>
                <a:gd name="T30" fmla="*/ 706 w 1581"/>
                <a:gd name="T31" fmla="*/ 833 h 956"/>
                <a:gd name="T32" fmla="*/ 788 w 1581"/>
                <a:gd name="T33" fmla="*/ 797 h 956"/>
                <a:gd name="T34" fmla="*/ 953 w 1581"/>
                <a:gd name="T35" fmla="*/ 742 h 956"/>
                <a:gd name="T36" fmla="*/ 1112 w 1581"/>
                <a:gd name="T37" fmla="*/ 696 h 956"/>
                <a:gd name="T38" fmla="*/ 1141 w 1581"/>
                <a:gd name="T39" fmla="*/ 670 h 956"/>
                <a:gd name="T40" fmla="*/ 1279 w 1581"/>
                <a:gd name="T41" fmla="*/ 632 h 956"/>
                <a:gd name="T42" fmla="*/ 1332 w 1581"/>
                <a:gd name="T43" fmla="*/ 619 h 956"/>
                <a:gd name="T44" fmla="*/ 1473 w 1581"/>
                <a:gd name="T45" fmla="*/ 487 h 956"/>
                <a:gd name="T46" fmla="*/ 1575 w 1581"/>
                <a:gd name="T47" fmla="*/ 382 h 956"/>
                <a:gd name="T48" fmla="*/ 1581 w 1581"/>
                <a:gd name="T49" fmla="*/ 340 h 956"/>
                <a:gd name="T50" fmla="*/ 1549 w 1581"/>
                <a:gd name="T51" fmla="*/ 306 h 956"/>
                <a:gd name="T52" fmla="*/ 1525 w 1581"/>
                <a:gd name="T53" fmla="*/ 245 h 956"/>
                <a:gd name="T54" fmla="*/ 1509 w 1581"/>
                <a:gd name="T55" fmla="*/ 207 h 956"/>
                <a:gd name="T56" fmla="*/ 1473 w 1581"/>
                <a:gd name="T57" fmla="*/ 141 h 956"/>
                <a:gd name="T58" fmla="*/ 1479 w 1581"/>
                <a:gd name="T59" fmla="*/ 94 h 956"/>
                <a:gd name="T60" fmla="*/ 1549 w 1581"/>
                <a:gd name="T61" fmla="*/ 20 h 956"/>
                <a:gd name="T62" fmla="*/ 1364 w 1581"/>
                <a:gd name="T63" fmla="*/ 38 h 956"/>
                <a:gd name="T64" fmla="*/ 799 w 1581"/>
                <a:gd name="T65" fmla="*/ 56 h 956"/>
                <a:gd name="T66" fmla="*/ 766 w 1581"/>
                <a:gd name="T67" fmla="*/ 56 h 956"/>
                <a:gd name="T68" fmla="*/ 567 w 1581"/>
                <a:gd name="T69" fmla="*/ 32 h 956"/>
                <a:gd name="T70" fmla="*/ 277 w 1581"/>
                <a:gd name="T71" fmla="*/ 0 h 956"/>
                <a:gd name="T72" fmla="*/ 253 w 1581"/>
                <a:gd name="T73" fmla="*/ 4 h 956"/>
                <a:gd name="T74" fmla="*/ 229 w 1581"/>
                <a:gd name="T75" fmla="*/ 30 h 956"/>
                <a:gd name="T76" fmla="*/ 177 w 1581"/>
                <a:gd name="T77" fmla="*/ 66 h 956"/>
                <a:gd name="T78" fmla="*/ 110 w 1581"/>
                <a:gd name="T79" fmla="*/ 80 h 956"/>
                <a:gd name="T80" fmla="*/ 108 w 1581"/>
                <a:gd name="T81" fmla="*/ 125 h 956"/>
                <a:gd name="T82" fmla="*/ 90 w 1581"/>
                <a:gd name="T83" fmla="*/ 171 h 956"/>
                <a:gd name="T84" fmla="*/ 78 w 1581"/>
                <a:gd name="T85" fmla="*/ 217 h 956"/>
                <a:gd name="T86" fmla="*/ 114 w 1581"/>
                <a:gd name="T87" fmla="*/ 281 h 956"/>
                <a:gd name="T88" fmla="*/ 159 w 1581"/>
                <a:gd name="T89" fmla="*/ 316 h 956"/>
                <a:gd name="T90" fmla="*/ 193 w 1581"/>
                <a:gd name="T91" fmla="*/ 320 h 956"/>
                <a:gd name="T92" fmla="*/ 207 w 1581"/>
                <a:gd name="T93" fmla="*/ 322 h 956"/>
                <a:gd name="T94" fmla="*/ 241 w 1581"/>
                <a:gd name="T95" fmla="*/ 366 h 956"/>
                <a:gd name="T96" fmla="*/ 247 w 1581"/>
                <a:gd name="T97" fmla="*/ 386 h 956"/>
                <a:gd name="T98" fmla="*/ 237 w 1581"/>
                <a:gd name="T99" fmla="*/ 414 h 956"/>
                <a:gd name="T100" fmla="*/ 209 w 1581"/>
                <a:gd name="T101" fmla="*/ 434 h 956"/>
                <a:gd name="T102" fmla="*/ 165 w 1581"/>
                <a:gd name="T103" fmla="*/ 456 h 956"/>
                <a:gd name="T104" fmla="*/ 102 w 1581"/>
                <a:gd name="T105" fmla="*/ 499 h 956"/>
                <a:gd name="T106" fmla="*/ 34 w 1581"/>
                <a:gd name="T107" fmla="*/ 569 h 956"/>
                <a:gd name="T108" fmla="*/ 4 w 1581"/>
                <a:gd name="T109" fmla="*/ 601 h 956"/>
                <a:gd name="T110" fmla="*/ 18 w 1581"/>
                <a:gd name="T111" fmla="*/ 617 h 956"/>
                <a:gd name="T112" fmla="*/ 46 w 1581"/>
                <a:gd name="T113" fmla="*/ 632 h 956"/>
                <a:gd name="T114" fmla="*/ 66 w 1581"/>
                <a:gd name="T115" fmla="*/ 676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81" h="956">
                  <a:moveTo>
                    <a:pt x="68" y="688"/>
                  </a:moveTo>
                  <a:lnTo>
                    <a:pt x="68" y="688"/>
                  </a:lnTo>
                  <a:lnTo>
                    <a:pt x="68" y="702"/>
                  </a:lnTo>
                  <a:lnTo>
                    <a:pt x="70" y="710"/>
                  </a:lnTo>
                  <a:lnTo>
                    <a:pt x="74" y="716"/>
                  </a:lnTo>
                  <a:lnTo>
                    <a:pt x="78" y="722"/>
                  </a:lnTo>
                  <a:lnTo>
                    <a:pt x="86" y="730"/>
                  </a:lnTo>
                  <a:lnTo>
                    <a:pt x="106" y="744"/>
                  </a:lnTo>
                  <a:lnTo>
                    <a:pt x="106" y="744"/>
                  </a:lnTo>
                  <a:lnTo>
                    <a:pt x="143" y="764"/>
                  </a:lnTo>
                  <a:lnTo>
                    <a:pt x="175" y="780"/>
                  </a:lnTo>
                  <a:lnTo>
                    <a:pt x="175" y="780"/>
                  </a:lnTo>
                  <a:lnTo>
                    <a:pt x="189" y="786"/>
                  </a:lnTo>
                  <a:lnTo>
                    <a:pt x="189" y="786"/>
                  </a:lnTo>
                  <a:lnTo>
                    <a:pt x="221" y="801"/>
                  </a:lnTo>
                  <a:lnTo>
                    <a:pt x="237" y="811"/>
                  </a:lnTo>
                  <a:lnTo>
                    <a:pt x="251" y="823"/>
                  </a:lnTo>
                  <a:lnTo>
                    <a:pt x="263" y="839"/>
                  </a:lnTo>
                  <a:lnTo>
                    <a:pt x="275" y="857"/>
                  </a:lnTo>
                  <a:lnTo>
                    <a:pt x="279" y="867"/>
                  </a:lnTo>
                  <a:lnTo>
                    <a:pt x="281" y="879"/>
                  </a:lnTo>
                  <a:lnTo>
                    <a:pt x="283" y="891"/>
                  </a:lnTo>
                  <a:lnTo>
                    <a:pt x="283" y="905"/>
                  </a:lnTo>
                  <a:lnTo>
                    <a:pt x="283" y="905"/>
                  </a:lnTo>
                  <a:lnTo>
                    <a:pt x="287" y="907"/>
                  </a:lnTo>
                  <a:lnTo>
                    <a:pt x="287" y="907"/>
                  </a:lnTo>
                  <a:lnTo>
                    <a:pt x="298" y="923"/>
                  </a:lnTo>
                  <a:lnTo>
                    <a:pt x="298" y="923"/>
                  </a:lnTo>
                  <a:lnTo>
                    <a:pt x="302" y="929"/>
                  </a:lnTo>
                  <a:lnTo>
                    <a:pt x="302" y="929"/>
                  </a:lnTo>
                  <a:lnTo>
                    <a:pt x="320" y="935"/>
                  </a:lnTo>
                  <a:lnTo>
                    <a:pt x="340" y="939"/>
                  </a:lnTo>
                  <a:lnTo>
                    <a:pt x="340" y="939"/>
                  </a:lnTo>
                  <a:lnTo>
                    <a:pt x="481" y="956"/>
                  </a:lnTo>
                  <a:lnTo>
                    <a:pt x="481" y="956"/>
                  </a:lnTo>
                  <a:lnTo>
                    <a:pt x="499" y="956"/>
                  </a:lnTo>
                  <a:lnTo>
                    <a:pt x="499" y="956"/>
                  </a:lnTo>
                  <a:lnTo>
                    <a:pt x="513" y="956"/>
                  </a:lnTo>
                  <a:lnTo>
                    <a:pt x="521" y="953"/>
                  </a:lnTo>
                  <a:lnTo>
                    <a:pt x="527" y="951"/>
                  </a:lnTo>
                  <a:lnTo>
                    <a:pt x="533" y="945"/>
                  </a:lnTo>
                  <a:lnTo>
                    <a:pt x="537" y="939"/>
                  </a:lnTo>
                  <a:lnTo>
                    <a:pt x="543" y="933"/>
                  </a:lnTo>
                  <a:lnTo>
                    <a:pt x="547" y="923"/>
                  </a:lnTo>
                  <a:lnTo>
                    <a:pt x="547" y="923"/>
                  </a:lnTo>
                  <a:lnTo>
                    <a:pt x="553" y="907"/>
                  </a:lnTo>
                  <a:lnTo>
                    <a:pt x="561" y="895"/>
                  </a:lnTo>
                  <a:lnTo>
                    <a:pt x="571" y="885"/>
                  </a:lnTo>
                  <a:lnTo>
                    <a:pt x="581" y="877"/>
                  </a:lnTo>
                  <a:lnTo>
                    <a:pt x="595" y="871"/>
                  </a:lnTo>
                  <a:lnTo>
                    <a:pt x="609" y="867"/>
                  </a:lnTo>
                  <a:lnTo>
                    <a:pt x="623" y="865"/>
                  </a:lnTo>
                  <a:lnTo>
                    <a:pt x="638" y="863"/>
                  </a:lnTo>
                  <a:lnTo>
                    <a:pt x="638" y="863"/>
                  </a:lnTo>
                  <a:lnTo>
                    <a:pt x="640" y="863"/>
                  </a:lnTo>
                  <a:lnTo>
                    <a:pt x="640" y="863"/>
                  </a:lnTo>
                  <a:lnTo>
                    <a:pt x="652" y="863"/>
                  </a:lnTo>
                  <a:lnTo>
                    <a:pt x="652" y="863"/>
                  </a:lnTo>
                  <a:lnTo>
                    <a:pt x="672" y="863"/>
                  </a:lnTo>
                  <a:lnTo>
                    <a:pt x="680" y="861"/>
                  </a:lnTo>
                  <a:lnTo>
                    <a:pt x="684" y="857"/>
                  </a:lnTo>
                  <a:lnTo>
                    <a:pt x="684" y="857"/>
                  </a:lnTo>
                  <a:lnTo>
                    <a:pt x="694" y="843"/>
                  </a:lnTo>
                  <a:lnTo>
                    <a:pt x="706" y="833"/>
                  </a:lnTo>
                  <a:lnTo>
                    <a:pt x="718" y="823"/>
                  </a:lnTo>
                  <a:lnTo>
                    <a:pt x="730" y="817"/>
                  </a:lnTo>
                  <a:lnTo>
                    <a:pt x="758" y="807"/>
                  </a:lnTo>
                  <a:lnTo>
                    <a:pt x="788" y="797"/>
                  </a:lnTo>
                  <a:lnTo>
                    <a:pt x="788" y="797"/>
                  </a:lnTo>
                  <a:lnTo>
                    <a:pt x="843" y="780"/>
                  </a:lnTo>
                  <a:lnTo>
                    <a:pt x="899" y="762"/>
                  </a:lnTo>
                  <a:lnTo>
                    <a:pt x="953" y="742"/>
                  </a:lnTo>
                  <a:lnTo>
                    <a:pt x="1008" y="724"/>
                  </a:lnTo>
                  <a:lnTo>
                    <a:pt x="1008" y="724"/>
                  </a:lnTo>
                  <a:lnTo>
                    <a:pt x="1060" y="708"/>
                  </a:lnTo>
                  <a:lnTo>
                    <a:pt x="1112" y="696"/>
                  </a:lnTo>
                  <a:lnTo>
                    <a:pt x="1112" y="696"/>
                  </a:lnTo>
                  <a:lnTo>
                    <a:pt x="1122" y="684"/>
                  </a:lnTo>
                  <a:lnTo>
                    <a:pt x="1131" y="676"/>
                  </a:lnTo>
                  <a:lnTo>
                    <a:pt x="1141" y="670"/>
                  </a:lnTo>
                  <a:lnTo>
                    <a:pt x="1153" y="664"/>
                  </a:lnTo>
                  <a:lnTo>
                    <a:pt x="1153" y="664"/>
                  </a:lnTo>
                  <a:lnTo>
                    <a:pt x="1215" y="648"/>
                  </a:lnTo>
                  <a:lnTo>
                    <a:pt x="1279" y="632"/>
                  </a:lnTo>
                  <a:lnTo>
                    <a:pt x="1279" y="632"/>
                  </a:lnTo>
                  <a:lnTo>
                    <a:pt x="1330" y="621"/>
                  </a:lnTo>
                  <a:lnTo>
                    <a:pt x="1330" y="621"/>
                  </a:lnTo>
                  <a:lnTo>
                    <a:pt x="1332" y="619"/>
                  </a:lnTo>
                  <a:lnTo>
                    <a:pt x="1332" y="619"/>
                  </a:lnTo>
                  <a:lnTo>
                    <a:pt x="1376" y="577"/>
                  </a:lnTo>
                  <a:lnTo>
                    <a:pt x="1376" y="577"/>
                  </a:lnTo>
                  <a:lnTo>
                    <a:pt x="1473" y="487"/>
                  </a:lnTo>
                  <a:lnTo>
                    <a:pt x="1569" y="394"/>
                  </a:lnTo>
                  <a:lnTo>
                    <a:pt x="1569" y="394"/>
                  </a:lnTo>
                  <a:lnTo>
                    <a:pt x="1571" y="390"/>
                  </a:lnTo>
                  <a:lnTo>
                    <a:pt x="1575" y="382"/>
                  </a:lnTo>
                  <a:lnTo>
                    <a:pt x="1577" y="370"/>
                  </a:lnTo>
                  <a:lnTo>
                    <a:pt x="1581" y="350"/>
                  </a:lnTo>
                  <a:lnTo>
                    <a:pt x="1581" y="350"/>
                  </a:lnTo>
                  <a:lnTo>
                    <a:pt x="1581" y="340"/>
                  </a:lnTo>
                  <a:lnTo>
                    <a:pt x="1581" y="340"/>
                  </a:lnTo>
                  <a:lnTo>
                    <a:pt x="1569" y="330"/>
                  </a:lnTo>
                  <a:lnTo>
                    <a:pt x="1557" y="318"/>
                  </a:lnTo>
                  <a:lnTo>
                    <a:pt x="1549" y="306"/>
                  </a:lnTo>
                  <a:lnTo>
                    <a:pt x="1543" y="294"/>
                  </a:lnTo>
                  <a:lnTo>
                    <a:pt x="1533" y="271"/>
                  </a:lnTo>
                  <a:lnTo>
                    <a:pt x="1525" y="245"/>
                  </a:lnTo>
                  <a:lnTo>
                    <a:pt x="1525" y="245"/>
                  </a:lnTo>
                  <a:lnTo>
                    <a:pt x="1523" y="237"/>
                  </a:lnTo>
                  <a:lnTo>
                    <a:pt x="1523" y="237"/>
                  </a:lnTo>
                  <a:lnTo>
                    <a:pt x="1517" y="223"/>
                  </a:lnTo>
                  <a:lnTo>
                    <a:pt x="1509" y="207"/>
                  </a:lnTo>
                  <a:lnTo>
                    <a:pt x="1491" y="175"/>
                  </a:lnTo>
                  <a:lnTo>
                    <a:pt x="1491" y="175"/>
                  </a:lnTo>
                  <a:lnTo>
                    <a:pt x="1473" y="141"/>
                  </a:lnTo>
                  <a:lnTo>
                    <a:pt x="1473" y="141"/>
                  </a:lnTo>
                  <a:lnTo>
                    <a:pt x="1469" y="129"/>
                  </a:lnTo>
                  <a:lnTo>
                    <a:pt x="1469" y="118"/>
                  </a:lnTo>
                  <a:lnTo>
                    <a:pt x="1473" y="106"/>
                  </a:lnTo>
                  <a:lnTo>
                    <a:pt x="1479" y="94"/>
                  </a:lnTo>
                  <a:lnTo>
                    <a:pt x="1479" y="94"/>
                  </a:lnTo>
                  <a:lnTo>
                    <a:pt x="1507" y="64"/>
                  </a:lnTo>
                  <a:lnTo>
                    <a:pt x="1507" y="64"/>
                  </a:lnTo>
                  <a:lnTo>
                    <a:pt x="1549" y="20"/>
                  </a:lnTo>
                  <a:lnTo>
                    <a:pt x="1549" y="20"/>
                  </a:lnTo>
                  <a:lnTo>
                    <a:pt x="1456" y="30"/>
                  </a:lnTo>
                  <a:lnTo>
                    <a:pt x="1410" y="34"/>
                  </a:lnTo>
                  <a:lnTo>
                    <a:pt x="1364" y="38"/>
                  </a:lnTo>
                  <a:lnTo>
                    <a:pt x="1364" y="38"/>
                  </a:lnTo>
                  <a:lnTo>
                    <a:pt x="1082" y="50"/>
                  </a:lnTo>
                  <a:lnTo>
                    <a:pt x="941" y="54"/>
                  </a:lnTo>
                  <a:lnTo>
                    <a:pt x="799" y="56"/>
                  </a:lnTo>
                  <a:lnTo>
                    <a:pt x="799" y="56"/>
                  </a:lnTo>
                  <a:lnTo>
                    <a:pt x="793" y="56"/>
                  </a:lnTo>
                  <a:lnTo>
                    <a:pt x="793" y="56"/>
                  </a:lnTo>
                  <a:lnTo>
                    <a:pt x="766" y="56"/>
                  </a:lnTo>
                  <a:lnTo>
                    <a:pt x="736" y="54"/>
                  </a:lnTo>
                  <a:lnTo>
                    <a:pt x="680" y="48"/>
                  </a:lnTo>
                  <a:lnTo>
                    <a:pt x="623" y="40"/>
                  </a:lnTo>
                  <a:lnTo>
                    <a:pt x="567" y="32"/>
                  </a:lnTo>
                  <a:lnTo>
                    <a:pt x="567" y="32"/>
                  </a:lnTo>
                  <a:lnTo>
                    <a:pt x="422" y="16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65" y="2"/>
                  </a:lnTo>
                  <a:lnTo>
                    <a:pt x="253" y="4"/>
                  </a:lnTo>
                  <a:lnTo>
                    <a:pt x="245" y="10"/>
                  </a:lnTo>
                  <a:lnTo>
                    <a:pt x="239" y="16"/>
                  </a:lnTo>
                  <a:lnTo>
                    <a:pt x="239" y="16"/>
                  </a:lnTo>
                  <a:lnTo>
                    <a:pt x="229" y="30"/>
                  </a:lnTo>
                  <a:lnTo>
                    <a:pt x="217" y="42"/>
                  </a:lnTo>
                  <a:lnTo>
                    <a:pt x="205" y="52"/>
                  </a:lnTo>
                  <a:lnTo>
                    <a:pt x="191" y="60"/>
                  </a:lnTo>
                  <a:lnTo>
                    <a:pt x="177" y="66"/>
                  </a:lnTo>
                  <a:lnTo>
                    <a:pt x="163" y="70"/>
                  </a:lnTo>
                  <a:lnTo>
                    <a:pt x="131" y="78"/>
                  </a:lnTo>
                  <a:lnTo>
                    <a:pt x="131" y="78"/>
                  </a:lnTo>
                  <a:lnTo>
                    <a:pt x="110" y="80"/>
                  </a:lnTo>
                  <a:lnTo>
                    <a:pt x="110" y="80"/>
                  </a:lnTo>
                  <a:lnTo>
                    <a:pt x="112" y="96"/>
                  </a:lnTo>
                  <a:lnTo>
                    <a:pt x="112" y="110"/>
                  </a:lnTo>
                  <a:lnTo>
                    <a:pt x="108" y="125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80" y="193"/>
                  </a:lnTo>
                  <a:lnTo>
                    <a:pt x="80" y="193"/>
                  </a:lnTo>
                  <a:lnTo>
                    <a:pt x="78" y="205"/>
                  </a:lnTo>
                  <a:lnTo>
                    <a:pt x="78" y="217"/>
                  </a:lnTo>
                  <a:lnTo>
                    <a:pt x="82" y="229"/>
                  </a:lnTo>
                  <a:lnTo>
                    <a:pt x="90" y="247"/>
                  </a:lnTo>
                  <a:lnTo>
                    <a:pt x="90" y="247"/>
                  </a:lnTo>
                  <a:lnTo>
                    <a:pt x="114" y="281"/>
                  </a:lnTo>
                  <a:lnTo>
                    <a:pt x="124" y="292"/>
                  </a:lnTo>
                  <a:lnTo>
                    <a:pt x="135" y="302"/>
                  </a:lnTo>
                  <a:lnTo>
                    <a:pt x="147" y="310"/>
                  </a:lnTo>
                  <a:lnTo>
                    <a:pt x="159" y="316"/>
                  </a:lnTo>
                  <a:lnTo>
                    <a:pt x="173" y="320"/>
                  </a:lnTo>
                  <a:lnTo>
                    <a:pt x="189" y="320"/>
                  </a:lnTo>
                  <a:lnTo>
                    <a:pt x="189" y="320"/>
                  </a:lnTo>
                  <a:lnTo>
                    <a:pt x="193" y="320"/>
                  </a:lnTo>
                  <a:lnTo>
                    <a:pt x="193" y="320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207" y="322"/>
                  </a:lnTo>
                  <a:lnTo>
                    <a:pt x="217" y="328"/>
                  </a:lnTo>
                  <a:lnTo>
                    <a:pt x="225" y="336"/>
                  </a:lnTo>
                  <a:lnTo>
                    <a:pt x="233" y="346"/>
                  </a:lnTo>
                  <a:lnTo>
                    <a:pt x="241" y="366"/>
                  </a:lnTo>
                  <a:lnTo>
                    <a:pt x="243" y="372"/>
                  </a:lnTo>
                  <a:lnTo>
                    <a:pt x="243" y="372"/>
                  </a:lnTo>
                  <a:lnTo>
                    <a:pt x="245" y="380"/>
                  </a:lnTo>
                  <a:lnTo>
                    <a:pt x="247" y="386"/>
                  </a:lnTo>
                  <a:lnTo>
                    <a:pt x="245" y="394"/>
                  </a:lnTo>
                  <a:lnTo>
                    <a:pt x="243" y="402"/>
                  </a:lnTo>
                  <a:lnTo>
                    <a:pt x="241" y="408"/>
                  </a:lnTo>
                  <a:lnTo>
                    <a:pt x="237" y="414"/>
                  </a:lnTo>
                  <a:lnTo>
                    <a:pt x="231" y="420"/>
                  </a:lnTo>
                  <a:lnTo>
                    <a:pt x="225" y="424"/>
                  </a:lnTo>
                  <a:lnTo>
                    <a:pt x="225" y="424"/>
                  </a:lnTo>
                  <a:lnTo>
                    <a:pt x="209" y="434"/>
                  </a:lnTo>
                  <a:lnTo>
                    <a:pt x="209" y="434"/>
                  </a:lnTo>
                  <a:lnTo>
                    <a:pt x="187" y="446"/>
                  </a:lnTo>
                  <a:lnTo>
                    <a:pt x="165" y="456"/>
                  </a:lnTo>
                  <a:lnTo>
                    <a:pt x="165" y="456"/>
                  </a:lnTo>
                  <a:lnTo>
                    <a:pt x="153" y="461"/>
                  </a:lnTo>
                  <a:lnTo>
                    <a:pt x="141" y="467"/>
                  </a:lnTo>
                  <a:lnTo>
                    <a:pt x="122" y="481"/>
                  </a:lnTo>
                  <a:lnTo>
                    <a:pt x="102" y="499"/>
                  </a:lnTo>
                  <a:lnTo>
                    <a:pt x="84" y="519"/>
                  </a:lnTo>
                  <a:lnTo>
                    <a:pt x="84" y="519"/>
                  </a:lnTo>
                  <a:lnTo>
                    <a:pt x="52" y="553"/>
                  </a:lnTo>
                  <a:lnTo>
                    <a:pt x="34" y="569"/>
                  </a:lnTo>
                  <a:lnTo>
                    <a:pt x="14" y="583"/>
                  </a:lnTo>
                  <a:lnTo>
                    <a:pt x="14" y="583"/>
                  </a:lnTo>
                  <a:lnTo>
                    <a:pt x="8" y="589"/>
                  </a:lnTo>
                  <a:lnTo>
                    <a:pt x="4" y="601"/>
                  </a:lnTo>
                  <a:lnTo>
                    <a:pt x="4" y="601"/>
                  </a:lnTo>
                  <a:lnTo>
                    <a:pt x="0" y="613"/>
                  </a:lnTo>
                  <a:lnTo>
                    <a:pt x="0" y="613"/>
                  </a:lnTo>
                  <a:lnTo>
                    <a:pt x="18" y="617"/>
                  </a:lnTo>
                  <a:lnTo>
                    <a:pt x="26" y="621"/>
                  </a:lnTo>
                  <a:lnTo>
                    <a:pt x="36" y="624"/>
                  </a:lnTo>
                  <a:lnTo>
                    <a:pt x="36" y="624"/>
                  </a:lnTo>
                  <a:lnTo>
                    <a:pt x="46" y="632"/>
                  </a:lnTo>
                  <a:lnTo>
                    <a:pt x="56" y="644"/>
                  </a:lnTo>
                  <a:lnTo>
                    <a:pt x="62" y="654"/>
                  </a:lnTo>
                  <a:lnTo>
                    <a:pt x="64" y="664"/>
                  </a:lnTo>
                  <a:lnTo>
                    <a:pt x="66" y="676"/>
                  </a:lnTo>
                  <a:lnTo>
                    <a:pt x="68" y="688"/>
                  </a:lnTo>
                  <a:lnTo>
                    <a:pt x="68" y="6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89" name="Freeform 9"/>
            <p:cNvSpPr>
              <a:spLocks/>
            </p:cNvSpPr>
            <p:nvPr/>
          </p:nvSpPr>
          <p:spPr bwMode="auto">
            <a:xfrm>
              <a:off x="0" y="306388"/>
              <a:ext cx="1993900" cy="2146300"/>
            </a:xfrm>
            <a:custGeom>
              <a:avLst/>
              <a:gdLst>
                <a:gd name="T0" fmla="*/ 1048 w 1256"/>
                <a:gd name="T1" fmla="*/ 996 h 1352"/>
                <a:gd name="T2" fmla="*/ 1153 w 1256"/>
                <a:gd name="T3" fmla="*/ 914 h 1352"/>
                <a:gd name="T4" fmla="*/ 1056 w 1256"/>
                <a:gd name="T5" fmla="*/ 807 h 1352"/>
                <a:gd name="T6" fmla="*/ 1125 w 1256"/>
                <a:gd name="T7" fmla="*/ 795 h 1352"/>
                <a:gd name="T8" fmla="*/ 1179 w 1256"/>
                <a:gd name="T9" fmla="*/ 763 h 1352"/>
                <a:gd name="T10" fmla="*/ 1201 w 1256"/>
                <a:gd name="T11" fmla="*/ 714 h 1352"/>
                <a:gd name="T12" fmla="*/ 1215 w 1256"/>
                <a:gd name="T13" fmla="*/ 616 h 1352"/>
                <a:gd name="T14" fmla="*/ 1233 w 1256"/>
                <a:gd name="T15" fmla="*/ 539 h 1352"/>
                <a:gd name="T16" fmla="*/ 1252 w 1256"/>
                <a:gd name="T17" fmla="*/ 507 h 1352"/>
                <a:gd name="T18" fmla="*/ 1256 w 1256"/>
                <a:gd name="T19" fmla="*/ 475 h 1352"/>
                <a:gd name="T20" fmla="*/ 1245 w 1256"/>
                <a:gd name="T21" fmla="*/ 453 h 1352"/>
                <a:gd name="T22" fmla="*/ 1213 w 1256"/>
                <a:gd name="T23" fmla="*/ 401 h 1352"/>
                <a:gd name="T24" fmla="*/ 1211 w 1256"/>
                <a:gd name="T25" fmla="*/ 372 h 1352"/>
                <a:gd name="T26" fmla="*/ 1209 w 1256"/>
                <a:gd name="T27" fmla="*/ 326 h 1352"/>
                <a:gd name="T28" fmla="*/ 1181 w 1256"/>
                <a:gd name="T29" fmla="*/ 286 h 1352"/>
                <a:gd name="T30" fmla="*/ 1177 w 1256"/>
                <a:gd name="T31" fmla="*/ 240 h 1352"/>
                <a:gd name="T32" fmla="*/ 1181 w 1256"/>
                <a:gd name="T33" fmla="*/ 232 h 1352"/>
                <a:gd name="T34" fmla="*/ 1207 w 1256"/>
                <a:gd name="T35" fmla="*/ 209 h 1352"/>
                <a:gd name="T36" fmla="*/ 1227 w 1256"/>
                <a:gd name="T37" fmla="*/ 191 h 1352"/>
                <a:gd name="T38" fmla="*/ 1225 w 1256"/>
                <a:gd name="T39" fmla="*/ 139 h 1352"/>
                <a:gd name="T40" fmla="*/ 1199 w 1256"/>
                <a:gd name="T41" fmla="*/ 2 h 1352"/>
                <a:gd name="T42" fmla="*/ 1189 w 1256"/>
                <a:gd name="T43" fmla="*/ 0 h 1352"/>
                <a:gd name="T44" fmla="*/ 1139 w 1256"/>
                <a:gd name="T45" fmla="*/ 26 h 1352"/>
                <a:gd name="T46" fmla="*/ 1078 w 1256"/>
                <a:gd name="T47" fmla="*/ 81 h 1352"/>
                <a:gd name="T48" fmla="*/ 1012 w 1256"/>
                <a:gd name="T49" fmla="*/ 151 h 1352"/>
                <a:gd name="T50" fmla="*/ 901 w 1256"/>
                <a:gd name="T51" fmla="*/ 205 h 1352"/>
                <a:gd name="T52" fmla="*/ 793 w 1256"/>
                <a:gd name="T53" fmla="*/ 224 h 1352"/>
                <a:gd name="T54" fmla="*/ 714 w 1256"/>
                <a:gd name="T55" fmla="*/ 250 h 1352"/>
                <a:gd name="T56" fmla="*/ 602 w 1256"/>
                <a:gd name="T57" fmla="*/ 286 h 1352"/>
                <a:gd name="T58" fmla="*/ 423 w 1256"/>
                <a:gd name="T59" fmla="*/ 334 h 1352"/>
                <a:gd name="T60" fmla="*/ 127 w 1256"/>
                <a:gd name="T61" fmla="*/ 433 h 1352"/>
                <a:gd name="T62" fmla="*/ 87 w 1256"/>
                <a:gd name="T63" fmla="*/ 471 h 1352"/>
                <a:gd name="T64" fmla="*/ 83 w 1256"/>
                <a:gd name="T65" fmla="*/ 533 h 1352"/>
                <a:gd name="T66" fmla="*/ 153 w 1256"/>
                <a:gd name="T67" fmla="*/ 863 h 1352"/>
                <a:gd name="T68" fmla="*/ 153 w 1256"/>
                <a:gd name="T69" fmla="*/ 916 h 1352"/>
                <a:gd name="T70" fmla="*/ 101 w 1256"/>
                <a:gd name="T71" fmla="*/ 1032 h 1352"/>
                <a:gd name="T72" fmla="*/ 32 w 1256"/>
                <a:gd name="T73" fmla="*/ 1121 h 1352"/>
                <a:gd name="T74" fmla="*/ 8 w 1256"/>
                <a:gd name="T75" fmla="*/ 1147 h 1352"/>
                <a:gd name="T76" fmla="*/ 0 w 1256"/>
                <a:gd name="T77" fmla="*/ 1183 h 1352"/>
                <a:gd name="T78" fmla="*/ 6 w 1256"/>
                <a:gd name="T79" fmla="*/ 1203 h 1352"/>
                <a:gd name="T80" fmla="*/ 183 w 1256"/>
                <a:gd name="T81" fmla="*/ 1352 h 1352"/>
                <a:gd name="T82" fmla="*/ 221 w 1256"/>
                <a:gd name="T83" fmla="*/ 1336 h 1352"/>
                <a:gd name="T84" fmla="*/ 249 w 1256"/>
                <a:gd name="T85" fmla="*/ 1324 h 1352"/>
                <a:gd name="T86" fmla="*/ 270 w 1256"/>
                <a:gd name="T87" fmla="*/ 1280 h 1352"/>
                <a:gd name="T88" fmla="*/ 318 w 1256"/>
                <a:gd name="T89" fmla="*/ 1211 h 1352"/>
                <a:gd name="T90" fmla="*/ 340 w 1256"/>
                <a:gd name="T91" fmla="*/ 1187 h 1352"/>
                <a:gd name="T92" fmla="*/ 382 w 1256"/>
                <a:gd name="T93" fmla="*/ 1173 h 1352"/>
                <a:gd name="T94" fmla="*/ 421 w 1256"/>
                <a:gd name="T95" fmla="*/ 1187 h 1352"/>
                <a:gd name="T96" fmla="*/ 451 w 1256"/>
                <a:gd name="T97" fmla="*/ 1187 h 1352"/>
                <a:gd name="T98" fmla="*/ 507 w 1256"/>
                <a:gd name="T99" fmla="*/ 1153 h 1352"/>
                <a:gd name="T100" fmla="*/ 584 w 1256"/>
                <a:gd name="T101" fmla="*/ 1105 h 1352"/>
                <a:gd name="T102" fmla="*/ 716 w 1256"/>
                <a:gd name="T103" fmla="*/ 1061 h 1352"/>
                <a:gd name="T104" fmla="*/ 763 w 1256"/>
                <a:gd name="T105" fmla="*/ 1057 h 1352"/>
                <a:gd name="T106" fmla="*/ 777 w 1256"/>
                <a:gd name="T107" fmla="*/ 1022 h 1352"/>
                <a:gd name="T108" fmla="*/ 795 w 1256"/>
                <a:gd name="T109" fmla="*/ 1002 h 1352"/>
                <a:gd name="T110" fmla="*/ 817 w 1256"/>
                <a:gd name="T111" fmla="*/ 988 h 1352"/>
                <a:gd name="T112" fmla="*/ 829 w 1256"/>
                <a:gd name="T113" fmla="*/ 988 h 1352"/>
                <a:gd name="T114" fmla="*/ 861 w 1256"/>
                <a:gd name="T115" fmla="*/ 1008 h 1352"/>
                <a:gd name="T116" fmla="*/ 871 w 1256"/>
                <a:gd name="T117" fmla="*/ 1020 h 1352"/>
                <a:gd name="T118" fmla="*/ 883 w 1256"/>
                <a:gd name="T119" fmla="*/ 1061 h 1352"/>
                <a:gd name="T120" fmla="*/ 891 w 1256"/>
                <a:gd name="T121" fmla="*/ 1103 h 1352"/>
                <a:gd name="T122" fmla="*/ 940 w 1256"/>
                <a:gd name="T123" fmla="*/ 1091 h 1352"/>
                <a:gd name="T124" fmla="*/ 1002 w 1256"/>
                <a:gd name="T125" fmla="*/ 1048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6" h="1352">
                  <a:moveTo>
                    <a:pt x="1014" y="1034"/>
                  </a:moveTo>
                  <a:lnTo>
                    <a:pt x="1014" y="1034"/>
                  </a:lnTo>
                  <a:lnTo>
                    <a:pt x="1030" y="1012"/>
                  </a:lnTo>
                  <a:lnTo>
                    <a:pt x="1048" y="996"/>
                  </a:lnTo>
                  <a:lnTo>
                    <a:pt x="1048" y="996"/>
                  </a:lnTo>
                  <a:lnTo>
                    <a:pt x="1099" y="954"/>
                  </a:lnTo>
                  <a:lnTo>
                    <a:pt x="1153" y="914"/>
                  </a:lnTo>
                  <a:lnTo>
                    <a:pt x="1153" y="914"/>
                  </a:lnTo>
                  <a:lnTo>
                    <a:pt x="1050" y="825"/>
                  </a:lnTo>
                  <a:lnTo>
                    <a:pt x="1050" y="825"/>
                  </a:lnTo>
                  <a:lnTo>
                    <a:pt x="1056" y="807"/>
                  </a:lnTo>
                  <a:lnTo>
                    <a:pt x="1056" y="807"/>
                  </a:lnTo>
                  <a:lnTo>
                    <a:pt x="1081" y="801"/>
                  </a:lnTo>
                  <a:lnTo>
                    <a:pt x="1105" y="797"/>
                  </a:lnTo>
                  <a:lnTo>
                    <a:pt x="1105" y="797"/>
                  </a:lnTo>
                  <a:lnTo>
                    <a:pt x="1125" y="795"/>
                  </a:lnTo>
                  <a:lnTo>
                    <a:pt x="1141" y="789"/>
                  </a:lnTo>
                  <a:lnTo>
                    <a:pt x="1157" y="783"/>
                  </a:lnTo>
                  <a:lnTo>
                    <a:pt x="1169" y="773"/>
                  </a:lnTo>
                  <a:lnTo>
                    <a:pt x="1179" y="763"/>
                  </a:lnTo>
                  <a:lnTo>
                    <a:pt x="1189" y="749"/>
                  </a:lnTo>
                  <a:lnTo>
                    <a:pt x="1195" y="733"/>
                  </a:lnTo>
                  <a:lnTo>
                    <a:pt x="1201" y="714"/>
                  </a:lnTo>
                  <a:lnTo>
                    <a:pt x="1201" y="714"/>
                  </a:lnTo>
                  <a:lnTo>
                    <a:pt x="1217" y="656"/>
                  </a:lnTo>
                  <a:lnTo>
                    <a:pt x="1217" y="656"/>
                  </a:lnTo>
                  <a:lnTo>
                    <a:pt x="1215" y="636"/>
                  </a:lnTo>
                  <a:lnTo>
                    <a:pt x="1215" y="616"/>
                  </a:lnTo>
                  <a:lnTo>
                    <a:pt x="1217" y="594"/>
                  </a:lnTo>
                  <a:lnTo>
                    <a:pt x="1221" y="574"/>
                  </a:lnTo>
                  <a:lnTo>
                    <a:pt x="1227" y="555"/>
                  </a:lnTo>
                  <a:lnTo>
                    <a:pt x="1233" y="539"/>
                  </a:lnTo>
                  <a:lnTo>
                    <a:pt x="1241" y="523"/>
                  </a:lnTo>
                  <a:lnTo>
                    <a:pt x="1248" y="513"/>
                  </a:lnTo>
                  <a:lnTo>
                    <a:pt x="1248" y="513"/>
                  </a:lnTo>
                  <a:lnTo>
                    <a:pt x="1252" y="507"/>
                  </a:lnTo>
                  <a:lnTo>
                    <a:pt x="1256" y="499"/>
                  </a:lnTo>
                  <a:lnTo>
                    <a:pt x="1256" y="491"/>
                  </a:lnTo>
                  <a:lnTo>
                    <a:pt x="1256" y="483"/>
                  </a:lnTo>
                  <a:lnTo>
                    <a:pt x="1256" y="475"/>
                  </a:lnTo>
                  <a:lnTo>
                    <a:pt x="1254" y="467"/>
                  </a:lnTo>
                  <a:lnTo>
                    <a:pt x="1250" y="461"/>
                  </a:lnTo>
                  <a:lnTo>
                    <a:pt x="1245" y="453"/>
                  </a:lnTo>
                  <a:lnTo>
                    <a:pt x="1245" y="453"/>
                  </a:lnTo>
                  <a:lnTo>
                    <a:pt x="1233" y="439"/>
                  </a:lnTo>
                  <a:lnTo>
                    <a:pt x="1221" y="421"/>
                  </a:lnTo>
                  <a:lnTo>
                    <a:pt x="1217" y="411"/>
                  </a:lnTo>
                  <a:lnTo>
                    <a:pt x="1213" y="401"/>
                  </a:lnTo>
                  <a:lnTo>
                    <a:pt x="1211" y="389"/>
                  </a:lnTo>
                  <a:lnTo>
                    <a:pt x="1211" y="378"/>
                  </a:lnTo>
                  <a:lnTo>
                    <a:pt x="1211" y="372"/>
                  </a:lnTo>
                  <a:lnTo>
                    <a:pt x="1211" y="372"/>
                  </a:lnTo>
                  <a:lnTo>
                    <a:pt x="1211" y="342"/>
                  </a:lnTo>
                  <a:lnTo>
                    <a:pt x="1211" y="332"/>
                  </a:lnTo>
                  <a:lnTo>
                    <a:pt x="1209" y="326"/>
                  </a:lnTo>
                  <a:lnTo>
                    <a:pt x="1209" y="326"/>
                  </a:lnTo>
                  <a:lnTo>
                    <a:pt x="1205" y="320"/>
                  </a:lnTo>
                  <a:lnTo>
                    <a:pt x="1199" y="310"/>
                  </a:lnTo>
                  <a:lnTo>
                    <a:pt x="1181" y="286"/>
                  </a:lnTo>
                  <a:lnTo>
                    <a:pt x="1181" y="286"/>
                  </a:lnTo>
                  <a:lnTo>
                    <a:pt x="1173" y="276"/>
                  </a:lnTo>
                  <a:lnTo>
                    <a:pt x="1171" y="264"/>
                  </a:lnTo>
                  <a:lnTo>
                    <a:pt x="1171" y="252"/>
                  </a:lnTo>
                  <a:lnTo>
                    <a:pt x="1177" y="240"/>
                  </a:lnTo>
                  <a:lnTo>
                    <a:pt x="1177" y="240"/>
                  </a:lnTo>
                  <a:lnTo>
                    <a:pt x="1177" y="238"/>
                  </a:lnTo>
                  <a:lnTo>
                    <a:pt x="1177" y="238"/>
                  </a:lnTo>
                  <a:lnTo>
                    <a:pt x="1181" y="232"/>
                  </a:lnTo>
                  <a:lnTo>
                    <a:pt x="1185" y="222"/>
                  </a:lnTo>
                  <a:lnTo>
                    <a:pt x="1195" y="215"/>
                  </a:lnTo>
                  <a:lnTo>
                    <a:pt x="1207" y="209"/>
                  </a:lnTo>
                  <a:lnTo>
                    <a:pt x="1207" y="209"/>
                  </a:lnTo>
                  <a:lnTo>
                    <a:pt x="1215" y="205"/>
                  </a:lnTo>
                  <a:lnTo>
                    <a:pt x="1221" y="201"/>
                  </a:lnTo>
                  <a:lnTo>
                    <a:pt x="1225" y="197"/>
                  </a:lnTo>
                  <a:lnTo>
                    <a:pt x="1227" y="191"/>
                  </a:lnTo>
                  <a:lnTo>
                    <a:pt x="1229" y="181"/>
                  </a:lnTo>
                  <a:lnTo>
                    <a:pt x="1229" y="171"/>
                  </a:lnTo>
                  <a:lnTo>
                    <a:pt x="1225" y="139"/>
                  </a:lnTo>
                  <a:lnTo>
                    <a:pt x="1225" y="13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89" y="0"/>
                  </a:lnTo>
                  <a:lnTo>
                    <a:pt x="1189" y="0"/>
                  </a:lnTo>
                  <a:lnTo>
                    <a:pt x="1177" y="2"/>
                  </a:lnTo>
                  <a:lnTo>
                    <a:pt x="1163" y="10"/>
                  </a:lnTo>
                  <a:lnTo>
                    <a:pt x="1163" y="10"/>
                  </a:lnTo>
                  <a:lnTo>
                    <a:pt x="1139" y="26"/>
                  </a:lnTo>
                  <a:lnTo>
                    <a:pt x="1117" y="42"/>
                  </a:lnTo>
                  <a:lnTo>
                    <a:pt x="1095" y="59"/>
                  </a:lnTo>
                  <a:lnTo>
                    <a:pt x="1085" y="6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58" y="107"/>
                  </a:lnTo>
                  <a:lnTo>
                    <a:pt x="1036" y="131"/>
                  </a:lnTo>
                  <a:lnTo>
                    <a:pt x="1012" y="151"/>
                  </a:lnTo>
                  <a:lnTo>
                    <a:pt x="986" y="169"/>
                  </a:lnTo>
                  <a:lnTo>
                    <a:pt x="960" y="183"/>
                  </a:lnTo>
                  <a:lnTo>
                    <a:pt x="932" y="195"/>
                  </a:lnTo>
                  <a:lnTo>
                    <a:pt x="901" y="205"/>
                  </a:lnTo>
                  <a:lnTo>
                    <a:pt x="869" y="213"/>
                  </a:lnTo>
                  <a:lnTo>
                    <a:pt x="869" y="213"/>
                  </a:lnTo>
                  <a:lnTo>
                    <a:pt x="819" y="221"/>
                  </a:lnTo>
                  <a:lnTo>
                    <a:pt x="793" y="224"/>
                  </a:lnTo>
                  <a:lnTo>
                    <a:pt x="767" y="230"/>
                  </a:lnTo>
                  <a:lnTo>
                    <a:pt x="767" y="230"/>
                  </a:lnTo>
                  <a:lnTo>
                    <a:pt x="742" y="240"/>
                  </a:lnTo>
                  <a:lnTo>
                    <a:pt x="714" y="250"/>
                  </a:lnTo>
                  <a:lnTo>
                    <a:pt x="688" y="260"/>
                  </a:lnTo>
                  <a:lnTo>
                    <a:pt x="662" y="270"/>
                  </a:lnTo>
                  <a:lnTo>
                    <a:pt x="662" y="270"/>
                  </a:lnTo>
                  <a:lnTo>
                    <a:pt x="602" y="286"/>
                  </a:lnTo>
                  <a:lnTo>
                    <a:pt x="543" y="302"/>
                  </a:lnTo>
                  <a:lnTo>
                    <a:pt x="483" y="318"/>
                  </a:lnTo>
                  <a:lnTo>
                    <a:pt x="423" y="334"/>
                  </a:lnTo>
                  <a:lnTo>
                    <a:pt x="423" y="334"/>
                  </a:lnTo>
                  <a:lnTo>
                    <a:pt x="348" y="358"/>
                  </a:lnTo>
                  <a:lnTo>
                    <a:pt x="274" y="382"/>
                  </a:lnTo>
                  <a:lnTo>
                    <a:pt x="127" y="433"/>
                  </a:lnTo>
                  <a:lnTo>
                    <a:pt x="127" y="433"/>
                  </a:lnTo>
                  <a:lnTo>
                    <a:pt x="115" y="441"/>
                  </a:lnTo>
                  <a:lnTo>
                    <a:pt x="103" y="449"/>
                  </a:lnTo>
                  <a:lnTo>
                    <a:pt x="93" y="459"/>
                  </a:lnTo>
                  <a:lnTo>
                    <a:pt x="87" y="471"/>
                  </a:lnTo>
                  <a:lnTo>
                    <a:pt x="87" y="471"/>
                  </a:lnTo>
                  <a:lnTo>
                    <a:pt x="85" y="491"/>
                  </a:lnTo>
                  <a:lnTo>
                    <a:pt x="83" y="511"/>
                  </a:lnTo>
                  <a:lnTo>
                    <a:pt x="83" y="533"/>
                  </a:lnTo>
                  <a:lnTo>
                    <a:pt x="87" y="553"/>
                  </a:lnTo>
                  <a:lnTo>
                    <a:pt x="87" y="553"/>
                  </a:lnTo>
                  <a:lnTo>
                    <a:pt x="119" y="708"/>
                  </a:lnTo>
                  <a:lnTo>
                    <a:pt x="153" y="863"/>
                  </a:lnTo>
                  <a:lnTo>
                    <a:pt x="153" y="863"/>
                  </a:lnTo>
                  <a:lnTo>
                    <a:pt x="155" y="881"/>
                  </a:lnTo>
                  <a:lnTo>
                    <a:pt x="155" y="898"/>
                  </a:lnTo>
                  <a:lnTo>
                    <a:pt x="153" y="916"/>
                  </a:lnTo>
                  <a:lnTo>
                    <a:pt x="149" y="932"/>
                  </a:lnTo>
                  <a:lnTo>
                    <a:pt x="149" y="932"/>
                  </a:lnTo>
                  <a:lnTo>
                    <a:pt x="125" y="982"/>
                  </a:lnTo>
                  <a:lnTo>
                    <a:pt x="101" y="1032"/>
                  </a:lnTo>
                  <a:lnTo>
                    <a:pt x="87" y="1055"/>
                  </a:lnTo>
                  <a:lnTo>
                    <a:pt x="72" y="1079"/>
                  </a:lnTo>
                  <a:lnTo>
                    <a:pt x="54" y="1101"/>
                  </a:lnTo>
                  <a:lnTo>
                    <a:pt x="32" y="1121"/>
                  </a:lnTo>
                  <a:lnTo>
                    <a:pt x="32" y="1121"/>
                  </a:lnTo>
                  <a:lnTo>
                    <a:pt x="24" y="1129"/>
                  </a:lnTo>
                  <a:lnTo>
                    <a:pt x="16" y="1137"/>
                  </a:lnTo>
                  <a:lnTo>
                    <a:pt x="8" y="1147"/>
                  </a:lnTo>
                  <a:lnTo>
                    <a:pt x="4" y="1157"/>
                  </a:lnTo>
                  <a:lnTo>
                    <a:pt x="4" y="1157"/>
                  </a:lnTo>
                  <a:lnTo>
                    <a:pt x="2" y="1169"/>
                  </a:lnTo>
                  <a:lnTo>
                    <a:pt x="0" y="1183"/>
                  </a:lnTo>
                  <a:lnTo>
                    <a:pt x="2" y="1195"/>
                  </a:lnTo>
                  <a:lnTo>
                    <a:pt x="4" y="1199"/>
                  </a:lnTo>
                  <a:lnTo>
                    <a:pt x="6" y="1203"/>
                  </a:lnTo>
                  <a:lnTo>
                    <a:pt x="6" y="1203"/>
                  </a:lnTo>
                  <a:lnTo>
                    <a:pt x="91" y="1274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201" y="1342"/>
                  </a:lnTo>
                  <a:lnTo>
                    <a:pt x="209" y="1340"/>
                  </a:lnTo>
                  <a:lnTo>
                    <a:pt x="221" y="1336"/>
                  </a:lnTo>
                  <a:lnTo>
                    <a:pt x="221" y="1336"/>
                  </a:lnTo>
                  <a:lnTo>
                    <a:pt x="237" y="1332"/>
                  </a:lnTo>
                  <a:lnTo>
                    <a:pt x="243" y="1328"/>
                  </a:lnTo>
                  <a:lnTo>
                    <a:pt x="249" y="1324"/>
                  </a:lnTo>
                  <a:lnTo>
                    <a:pt x="254" y="1316"/>
                  </a:lnTo>
                  <a:lnTo>
                    <a:pt x="260" y="1306"/>
                  </a:lnTo>
                  <a:lnTo>
                    <a:pt x="270" y="1280"/>
                  </a:lnTo>
                  <a:lnTo>
                    <a:pt x="270" y="1280"/>
                  </a:lnTo>
                  <a:lnTo>
                    <a:pt x="280" y="1260"/>
                  </a:lnTo>
                  <a:lnTo>
                    <a:pt x="292" y="1242"/>
                  </a:lnTo>
                  <a:lnTo>
                    <a:pt x="304" y="1224"/>
                  </a:lnTo>
                  <a:lnTo>
                    <a:pt x="318" y="1211"/>
                  </a:lnTo>
                  <a:lnTo>
                    <a:pt x="318" y="1211"/>
                  </a:lnTo>
                  <a:lnTo>
                    <a:pt x="328" y="1197"/>
                  </a:lnTo>
                  <a:lnTo>
                    <a:pt x="328" y="1197"/>
                  </a:lnTo>
                  <a:lnTo>
                    <a:pt x="340" y="1187"/>
                  </a:lnTo>
                  <a:lnTo>
                    <a:pt x="354" y="1179"/>
                  </a:lnTo>
                  <a:lnTo>
                    <a:pt x="368" y="1175"/>
                  </a:lnTo>
                  <a:lnTo>
                    <a:pt x="382" y="1173"/>
                  </a:lnTo>
                  <a:lnTo>
                    <a:pt x="382" y="1173"/>
                  </a:lnTo>
                  <a:lnTo>
                    <a:pt x="396" y="1175"/>
                  </a:lnTo>
                  <a:lnTo>
                    <a:pt x="408" y="1181"/>
                  </a:lnTo>
                  <a:lnTo>
                    <a:pt x="408" y="1181"/>
                  </a:lnTo>
                  <a:lnTo>
                    <a:pt x="421" y="1187"/>
                  </a:lnTo>
                  <a:lnTo>
                    <a:pt x="435" y="1189"/>
                  </a:lnTo>
                  <a:lnTo>
                    <a:pt x="435" y="1189"/>
                  </a:lnTo>
                  <a:lnTo>
                    <a:pt x="443" y="1189"/>
                  </a:lnTo>
                  <a:lnTo>
                    <a:pt x="451" y="1187"/>
                  </a:lnTo>
                  <a:lnTo>
                    <a:pt x="467" y="1179"/>
                  </a:lnTo>
                  <a:lnTo>
                    <a:pt x="485" y="1169"/>
                  </a:lnTo>
                  <a:lnTo>
                    <a:pt x="503" y="1157"/>
                  </a:lnTo>
                  <a:lnTo>
                    <a:pt x="507" y="1153"/>
                  </a:lnTo>
                  <a:lnTo>
                    <a:pt x="507" y="1153"/>
                  </a:lnTo>
                  <a:lnTo>
                    <a:pt x="531" y="1137"/>
                  </a:lnTo>
                  <a:lnTo>
                    <a:pt x="557" y="1121"/>
                  </a:lnTo>
                  <a:lnTo>
                    <a:pt x="584" y="1105"/>
                  </a:lnTo>
                  <a:lnTo>
                    <a:pt x="614" y="1091"/>
                  </a:lnTo>
                  <a:lnTo>
                    <a:pt x="646" y="1079"/>
                  </a:lnTo>
                  <a:lnTo>
                    <a:pt x="680" y="1069"/>
                  </a:lnTo>
                  <a:lnTo>
                    <a:pt x="716" y="1061"/>
                  </a:lnTo>
                  <a:lnTo>
                    <a:pt x="753" y="1057"/>
                  </a:lnTo>
                  <a:lnTo>
                    <a:pt x="753" y="1057"/>
                  </a:lnTo>
                  <a:lnTo>
                    <a:pt x="763" y="1057"/>
                  </a:lnTo>
                  <a:lnTo>
                    <a:pt x="763" y="1057"/>
                  </a:lnTo>
                  <a:lnTo>
                    <a:pt x="767" y="1046"/>
                  </a:lnTo>
                  <a:lnTo>
                    <a:pt x="767" y="1046"/>
                  </a:lnTo>
                  <a:lnTo>
                    <a:pt x="771" y="1034"/>
                  </a:lnTo>
                  <a:lnTo>
                    <a:pt x="777" y="1022"/>
                  </a:lnTo>
                  <a:lnTo>
                    <a:pt x="785" y="1014"/>
                  </a:lnTo>
                  <a:lnTo>
                    <a:pt x="791" y="1008"/>
                  </a:lnTo>
                  <a:lnTo>
                    <a:pt x="791" y="1008"/>
                  </a:lnTo>
                  <a:lnTo>
                    <a:pt x="795" y="1002"/>
                  </a:lnTo>
                  <a:lnTo>
                    <a:pt x="795" y="1002"/>
                  </a:lnTo>
                  <a:lnTo>
                    <a:pt x="801" y="996"/>
                  </a:lnTo>
                  <a:lnTo>
                    <a:pt x="809" y="992"/>
                  </a:lnTo>
                  <a:lnTo>
                    <a:pt x="817" y="988"/>
                  </a:lnTo>
                  <a:lnTo>
                    <a:pt x="827" y="988"/>
                  </a:lnTo>
                  <a:lnTo>
                    <a:pt x="827" y="988"/>
                  </a:lnTo>
                  <a:lnTo>
                    <a:pt x="829" y="988"/>
                  </a:lnTo>
                  <a:lnTo>
                    <a:pt x="829" y="988"/>
                  </a:lnTo>
                  <a:lnTo>
                    <a:pt x="839" y="990"/>
                  </a:lnTo>
                  <a:lnTo>
                    <a:pt x="847" y="994"/>
                  </a:lnTo>
                  <a:lnTo>
                    <a:pt x="855" y="1000"/>
                  </a:lnTo>
                  <a:lnTo>
                    <a:pt x="861" y="1008"/>
                  </a:lnTo>
                  <a:lnTo>
                    <a:pt x="861" y="1008"/>
                  </a:lnTo>
                  <a:lnTo>
                    <a:pt x="865" y="1012"/>
                  </a:lnTo>
                  <a:lnTo>
                    <a:pt x="865" y="1012"/>
                  </a:lnTo>
                  <a:lnTo>
                    <a:pt x="871" y="1020"/>
                  </a:lnTo>
                  <a:lnTo>
                    <a:pt x="879" y="1032"/>
                  </a:lnTo>
                  <a:lnTo>
                    <a:pt x="883" y="1046"/>
                  </a:lnTo>
                  <a:lnTo>
                    <a:pt x="883" y="1053"/>
                  </a:lnTo>
                  <a:lnTo>
                    <a:pt x="883" y="1061"/>
                  </a:lnTo>
                  <a:lnTo>
                    <a:pt x="883" y="1061"/>
                  </a:lnTo>
                  <a:lnTo>
                    <a:pt x="877" y="1103"/>
                  </a:lnTo>
                  <a:lnTo>
                    <a:pt x="877" y="1103"/>
                  </a:lnTo>
                  <a:lnTo>
                    <a:pt x="891" y="1103"/>
                  </a:lnTo>
                  <a:lnTo>
                    <a:pt x="891" y="1103"/>
                  </a:lnTo>
                  <a:lnTo>
                    <a:pt x="907" y="1101"/>
                  </a:lnTo>
                  <a:lnTo>
                    <a:pt x="924" y="1097"/>
                  </a:lnTo>
                  <a:lnTo>
                    <a:pt x="940" y="1091"/>
                  </a:lnTo>
                  <a:lnTo>
                    <a:pt x="956" y="1083"/>
                  </a:lnTo>
                  <a:lnTo>
                    <a:pt x="972" y="1073"/>
                  </a:lnTo>
                  <a:lnTo>
                    <a:pt x="988" y="1061"/>
                  </a:lnTo>
                  <a:lnTo>
                    <a:pt x="1002" y="1048"/>
                  </a:lnTo>
                  <a:lnTo>
                    <a:pt x="1014" y="1034"/>
                  </a:lnTo>
                  <a:lnTo>
                    <a:pt x="1014" y="10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0" name="Freeform 10"/>
            <p:cNvSpPr>
              <a:spLocks/>
            </p:cNvSpPr>
            <p:nvPr/>
          </p:nvSpPr>
          <p:spPr bwMode="auto">
            <a:xfrm>
              <a:off x="5418138" y="454025"/>
              <a:ext cx="1670050" cy="2446338"/>
            </a:xfrm>
            <a:custGeom>
              <a:avLst/>
              <a:gdLst>
                <a:gd name="T0" fmla="*/ 420 w 1052"/>
                <a:gd name="T1" fmla="*/ 203 h 1541"/>
                <a:gd name="T2" fmla="*/ 444 w 1052"/>
                <a:gd name="T3" fmla="*/ 277 h 1541"/>
                <a:gd name="T4" fmla="*/ 476 w 1052"/>
                <a:gd name="T5" fmla="*/ 314 h 1541"/>
                <a:gd name="T6" fmla="*/ 488 w 1052"/>
                <a:gd name="T7" fmla="*/ 334 h 1541"/>
                <a:gd name="T8" fmla="*/ 486 w 1052"/>
                <a:gd name="T9" fmla="*/ 380 h 1541"/>
                <a:gd name="T10" fmla="*/ 464 w 1052"/>
                <a:gd name="T11" fmla="*/ 428 h 1541"/>
                <a:gd name="T12" fmla="*/ 223 w 1052"/>
                <a:gd name="T13" fmla="*/ 656 h 1541"/>
                <a:gd name="T14" fmla="*/ 207 w 1052"/>
                <a:gd name="T15" fmla="*/ 664 h 1541"/>
                <a:gd name="T16" fmla="*/ 32 w 1052"/>
                <a:gd name="T17" fmla="*/ 708 h 1541"/>
                <a:gd name="T18" fmla="*/ 2 w 1052"/>
                <a:gd name="T19" fmla="*/ 740 h 1541"/>
                <a:gd name="T20" fmla="*/ 4 w 1052"/>
                <a:gd name="T21" fmla="*/ 823 h 1541"/>
                <a:gd name="T22" fmla="*/ 14 w 1052"/>
                <a:gd name="T23" fmla="*/ 909 h 1541"/>
                <a:gd name="T24" fmla="*/ 46 w 1052"/>
                <a:gd name="T25" fmla="*/ 949 h 1541"/>
                <a:gd name="T26" fmla="*/ 116 w 1052"/>
                <a:gd name="T27" fmla="*/ 1034 h 1541"/>
                <a:gd name="T28" fmla="*/ 144 w 1052"/>
                <a:gd name="T29" fmla="*/ 1092 h 1541"/>
                <a:gd name="T30" fmla="*/ 207 w 1052"/>
                <a:gd name="T31" fmla="*/ 1153 h 1541"/>
                <a:gd name="T32" fmla="*/ 285 w 1052"/>
                <a:gd name="T33" fmla="*/ 1169 h 1541"/>
                <a:gd name="T34" fmla="*/ 307 w 1052"/>
                <a:gd name="T35" fmla="*/ 1177 h 1541"/>
                <a:gd name="T36" fmla="*/ 346 w 1052"/>
                <a:gd name="T37" fmla="*/ 1211 h 1541"/>
                <a:gd name="T38" fmla="*/ 394 w 1052"/>
                <a:gd name="T39" fmla="*/ 1217 h 1541"/>
                <a:gd name="T40" fmla="*/ 442 w 1052"/>
                <a:gd name="T41" fmla="*/ 1312 h 1541"/>
                <a:gd name="T42" fmla="*/ 436 w 1052"/>
                <a:gd name="T43" fmla="*/ 1354 h 1541"/>
                <a:gd name="T44" fmla="*/ 414 w 1052"/>
                <a:gd name="T45" fmla="*/ 1394 h 1541"/>
                <a:gd name="T46" fmla="*/ 430 w 1052"/>
                <a:gd name="T47" fmla="*/ 1434 h 1541"/>
                <a:gd name="T48" fmla="*/ 499 w 1052"/>
                <a:gd name="T49" fmla="*/ 1483 h 1541"/>
                <a:gd name="T50" fmla="*/ 605 w 1052"/>
                <a:gd name="T51" fmla="*/ 1521 h 1541"/>
                <a:gd name="T52" fmla="*/ 641 w 1052"/>
                <a:gd name="T53" fmla="*/ 1523 h 1541"/>
                <a:gd name="T54" fmla="*/ 674 w 1052"/>
                <a:gd name="T55" fmla="*/ 1531 h 1541"/>
                <a:gd name="T56" fmla="*/ 726 w 1052"/>
                <a:gd name="T57" fmla="*/ 1541 h 1541"/>
                <a:gd name="T58" fmla="*/ 752 w 1052"/>
                <a:gd name="T59" fmla="*/ 1535 h 1541"/>
                <a:gd name="T60" fmla="*/ 794 w 1052"/>
                <a:gd name="T61" fmla="*/ 1481 h 1541"/>
                <a:gd name="T62" fmla="*/ 816 w 1052"/>
                <a:gd name="T63" fmla="*/ 1432 h 1541"/>
                <a:gd name="T64" fmla="*/ 889 w 1052"/>
                <a:gd name="T65" fmla="*/ 1340 h 1541"/>
                <a:gd name="T66" fmla="*/ 969 w 1052"/>
                <a:gd name="T67" fmla="*/ 1296 h 1541"/>
                <a:gd name="T68" fmla="*/ 1040 w 1052"/>
                <a:gd name="T69" fmla="*/ 1235 h 1541"/>
                <a:gd name="T70" fmla="*/ 1052 w 1052"/>
                <a:gd name="T71" fmla="*/ 1145 h 1541"/>
                <a:gd name="T72" fmla="*/ 1036 w 1052"/>
                <a:gd name="T73" fmla="*/ 1032 h 1541"/>
                <a:gd name="T74" fmla="*/ 967 w 1052"/>
                <a:gd name="T75" fmla="*/ 811 h 1541"/>
                <a:gd name="T76" fmla="*/ 867 w 1052"/>
                <a:gd name="T77" fmla="*/ 563 h 1541"/>
                <a:gd name="T78" fmla="*/ 833 w 1052"/>
                <a:gd name="T79" fmla="*/ 410 h 1541"/>
                <a:gd name="T80" fmla="*/ 820 w 1052"/>
                <a:gd name="T81" fmla="*/ 330 h 1541"/>
                <a:gd name="T82" fmla="*/ 786 w 1052"/>
                <a:gd name="T83" fmla="*/ 193 h 1541"/>
                <a:gd name="T84" fmla="*/ 772 w 1052"/>
                <a:gd name="T85" fmla="*/ 155 h 1541"/>
                <a:gd name="T86" fmla="*/ 724 w 1052"/>
                <a:gd name="T87" fmla="*/ 102 h 1541"/>
                <a:gd name="T88" fmla="*/ 561 w 1052"/>
                <a:gd name="T89" fmla="*/ 8 h 1541"/>
                <a:gd name="T90" fmla="*/ 521 w 1052"/>
                <a:gd name="T91" fmla="*/ 0 h 1541"/>
                <a:gd name="T92" fmla="*/ 493 w 1052"/>
                <a:gd name="T93" fmla="*/ 6 h 1541"/>
                <a:gd name="T94" fmla="*/ 376 w 1052"/>
                <a:gd name="T95" fmla="*/ 128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52" h="1541">
                  <a:moveTo>
                    <a:pt x="376" y="128"/>
                  </a:moveTo>
                  <a:lnTo>
                    <a:pt x="376" y="128"/>
                  </a:lnTo>
                  <a:lnTo>
                    <a:pt x="406" y="179"/>
                  </a:lnTo>
                  <a:lnTo>
                    <a:pt x="420" y="203"/>
                  </a:lnTo>
                  <a:lnTo>
                    <a:pt x="430" y="231"/>
                  </a:lnTo>
                  <a:lnTo>
                    <a:pt x="430" y="231"/>
                  </a:lnTo>
                  <a:lnTo>
                    <a:pt x="436" y="255"/>
                  </a:lnTo>
                  <a:lnTo>
                    <a:pt x="444" y="277"/>
                  </a:lnTo>
                  <a:lnTo>
                    <a:pt x="450" y="287"/>
                  </a:lnTo>
                  <a:lnTo>
                    <a:pt x="458" y="296"/>
                  </a:lnTo>
                  <a:lnTo>
                    <a:pt x="466" y="306"/>
                  </a:lnTo>
                  <a:lnTo>
                    <a:pt x="476" y="314"/>
                  </a:lnTo>
                  <a:lnTo>
                    <a:pt x="476" y="314"/>
                  </a:lnTo>
                  <a:lnTo>
                    <a:pt x="480" y="318"/>
                  </a:lnTo>
                  <a:lnTo>
                    <a:pt x="484" y="322"/>
                  </a:lnTo>
                  <a:lnTo>
                    <a:pt x="488" y="334"/>
                  </a:lnTo>
                  <a:lnTo>
                    <a:pt x="490" y="348"/>
                  </a:lnTo>
                  <a:lnTo>
                    <a:pt x="490" y="362"/>
                  </a:lnTo>
                  <a:lnTo>
                    <a:pt x="490" y="362"/>
                  </a:lnTo>
                  <a:lnTo>
                    <a:pt x="486" y="380"/>
                  </a:lnTo>
                  <a:lnTo>
                    <a:pt x="482" y="398"/>
                  </a:lnTo>
                  <a:lnTo>
                    <a:pt x="474" y="414"/>
                  </a:lnTo>
                  <a:lnTo>
                    <a:pt x="470" y="420"/>
                  </a:lnTo>
                  <a:lnTo>
                    <a:pt x="464" y="428"/>
                  </a:lnTo>
                  <a:lnTo>
                    <a:pt x="464" y="428"/>
                  </a:lnTo>
                  <a:lnTo>
                    <a:pt x="404" y="485"/>
                  </a:lnTo>
                  <a:lnTo>
                    <a:pt x="344" y="543"/>
                  </a:lnTo>
                  <a:lnTo>
                    <a:pt x="223" y="656"/>
                  </a:lnTo>
                  <a:lnTo>
                    <a:pt x="223" y="656"/>
                  </a:lnTo>
                  <a:lnTo>
                    <a:pt x="215" y="660"/>
                  </a:lnTo>
                  <a:lnTo>
                    <a:pt x="207" y="664"/>
                  </a:lnTo>
                  <a:lnTo>
                    <a:pt x="207" y="664"/>
                  </a:lnTo>
                  <a:lnTo>
                    <a:pt x="120" y="684"/>
                  </a:lnTo>
                  <a:lnTo>
                    <a:pt x="76" y="696"/>
                  </a:lnTo>
                  <a:lnTo>
                    <a:pt x="32" y="708"/>
                  </a:lnTo>
                  <a:lnTo>
                    <a:pt x="32" y="708"/>
                  </a:lnTo>
                  <a:lnTo>
                    <a:pt x="22" y="714"/>
                  </a:lnTo>
                  <a:lnTo>
                    <a:pt x="12" y="724"/>
                  </a:lnTo>
                  <a:lnTo>
                    <a:pt x="4" y="734"/>
                  </a:lnTo>
                  <a:lnTo>
                    <a:pt x="2" y="740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2" y="784"/>
                  </a:lnTo>
                  <a:lnTo>
                    <a:pt x="4" y="823"/>
                  </a:lnTo>
                  <a:lnTo>
                    <a:pt x="8" y="863"/>
                  </a:lnTo>
                  <a:lnTo>
                    <a:pt x="12" y="901"/>
                  </a:lnTo>
                  <a:lnTo>
                    <a:pt x="12" y="901"/>
                  </a:lnTo>
                  <a:lnTo>
                    <a:pt x="14" y="909"/>
                  </a:lnTo>
                  <a:lnTo>
                    <a:pt x="16" y="915"/>
                  </a:lnTo>
                  <a:lnTo>
                    <a:pt x="26" y="927"/>
                  </a:lnTo>
                  <a:lnTo>
                    <a:pt x="46" y="949"/>
                  </a:lnTo>
                  <a:lnTo>
                    <a:pt x="46" y="949"/>
                  </a:lnTo>
                  <a:lnTo>
                    <a:pt x="68" y="972"/>
                  </a:lnTo>
                  <a:lnTo>
                    <a:pt x="90" y="996"/>
                  </a:lnTo>
                  <a:lnTo>
                    <a:pt x="108" y="1022"/>
                  </a:lnTo>
                  <a:lnTo>
                    <a:pt x="116" y="1034"/>
                  </a:lnTo>
                  <a:lnTo>
                    <a:pt x="122" y="1048"/>
                  </a:lnTo>
                  <a:lnTo>
                    <a:pt x="122" y="1048"/>
                  </a:lnTo>
                  <a:lnTo>
                    <a:pt x="132" y="1070"/>
                  </a:lnTo>
                  <a:lnTo>
                    <a:pt x="144" y="1092"/>
                  </a:lnTo>
                  <a:lnTo>
                    <a:pt x="156" y="1110"/>
                  </a:lnTo>
                  <a:lnTo>
                    <a:pt x="171" y="1127"/>
                  </a:lnTo>
                  <a:lnTo>
                    <a:pt x="189" y="1141"/>
                  </a:lnTo>
                  <a:lnTo>
                    <a:pt x="207" y="1153"/>
                  </a:lnTo>
                  <a:lnTo>
                    <a:pt x="229" y="1161"/>
                  </a:lnTo>
                  <a:lnTo>
                    <a:pt x="253" y="1167"/>
                  </a:lnTo>
                  <a:lnTo>
                    <a:pt x="253" y="1167"/>
                  </a:lnTo>
                  <a:lnTo>
                    <a:pt x="285" y="1169"/>
                  </a:lnTo>
                  <a:lnTo>
                    <a:pt x="299" y="1171"/>
                  </a:lnTo>
                  <a:lnTo>
                    <a:pt x="305" y="1173"/>
                  </a:lnTo>
                  <a:lnTo>
                    <a:pt x="307" y="1177"/>
                  </a:lnTo>
                  <a:lnTo>
                    <a:pt x="307" y="1177"/>
                  </a:lnTo>
                  <a:lnTo>
                    <a:pt x="315" y="1191"/>
                  </a:lnTo>
                  <a:lnTo>
                    <a:pt x="324" y="1201"/>
                  </a:lnTo>
                  <a:lnTo>
                    <a:pt x="334" y="1209"/>
                  </a:lnTo>
                  <a:lnTo>
                    <a:pt x="346" y="1211"/>
                  </a:lnTo>
                  <a:lnTo>
                    <a:pt x="358" y="1213"/>
                  </a:lnTo>
                  <a:lnTo>
                    <a:pt x="370" y="1215"/>
                  </a:lnTo>
                  <a:lnTo>
                    <a:pt x="394" y="1217"/>
                  </a:lnTo>
                  <a:lnTo>
                    <a:pt x="394" y="1217"/>
                  </a:lnTo>
                  <a:lnTo>
                    <a:pt x="420" y="1265"/>
                  </a:lnTo>
                  <a:lnTo>
                    <a:pt x="432" y="1289"/>
                  </a:lnTo>
                  <a:lnTo>
                    <a:pt x="442" y="1312"/>
                  </a:lnTo>
                  <a:lnTo>
                    <a:pt x="442" y="1312"/>
                  </a:lnTo>
                  <a:lnTo>
                    <a:pt x="444" y="1322"/>
                  </a:lnTo>
                  <a:lnTo>
                    <a:pt x="444" y="1334"/>
                  </a:lnTo>
                  <a:lnTo>
                    <a:pt x="440" y="1344"/>
                  </a:lnTo>
                  <a:lnTo>
                    <a:pt x="436" y="1354"/>
                  </a:lnTo>
                  <a:lnTo>
                    <a:pt x="436" y="1354"/>
                  </a:lnTo>
                  <a:lnTo>
                    <a:pt x="422" y="1374"/>
                  </a:lnTo>
                  <a:lnTo>
                    <a:pt x="418" y="1384"/>
                  </a:lnTo>
                  <a:lnTo>
                    <a:pt x="414" y="1394"/>
                  </a:lnTo>
                  <a:lnTo>
                    <a:pt x="414" y="1404"/>
                  </a:lnTo>
                  <a:lnTo>
                    <a:pt x="416" y="1414"/>
                  </a:lnTo>
                  <a:lnTo>
                    <a:pt x="420" y="1424"/>
                  </a:lnTo>
                  <a:lnTo>
                    <a:pt x="430" y="1434"/>
                  </a:lnTo>
                  <a:lnTo>
                    <a:pt x="430" y="1434"/>
                  </a:lnTo>
                  <a:lnTo>
                    <a:pt x="454" y="1452"/>
                  </a:lnTo>
                  <a:lnTo>
                    <a:pt x="476" y="1467"/>
                  </a:lnTo>
                  <a:lnTo>
                    <a:pt x="499" y="1483"/>
                  </a:lnTo>
                  <a:lnTo>
                    <a:pt x="523" y="1497"/>
                  </a:lnTo>
                  <a:lnTo>
                    <a:pt x="549" y="1507"/>
                  </a:lnTo>
                  <a:lnTo>
                    <a:pt x="577" y="1515"/>
                  </a:lnTo>
                  <a:lnTo>
                    <a:pt x="605" y="1521"/>
                  </a:lnTo>
                  <a:lnTo>
                    <a:pt x="635" y="1523"/>
                  </a:lnTo>
                  <a:lnTo>
                    <a:pt x="635" y="1523"/>
                  </a:lnTo>
                  <a:lnTo>
                    <a:pt x="641" y="1523"/>
                  </a:lnTo>
                  <a:lnTo>
                    <a:pt x="641" y="1523"/>
                  </a:lnTo>
                  <a:lnTo>
                    <a:pt x="643" y="1523"/>
                  </a:lnTo>
                  <a:lnTo>
                    <a:pt x="643" y="1523"/>
                  </a:lnTo>
                  <a:lnTo>
                    <a:pt x="658" y="1525"/>
                  </a:lnTo>
                  <a:lnTo>
                    <a:pt x="674" y="1531"/>
                  </a:lnTo>
                  <a:lnTo>
                    <a:pt x="692" y="1537"/>
                  </a:lnTo>
                  <a:lnTo>
                    <a:pt x="708" y="1541"/>
                  </a:lnTo>
                  <a:lnTo>
                    <a:pt x="708" y="1541"/>
                  </a:lnTo>
                  <a:lnTo>
                    <a:pt x="726" y="1541"/>
                  </a:lnTo>
                  <a:lnTo>
                    <a:pt x="726" y="1541"/>
                  </a:lnTo>
                  <a:lnTo>
                    <a:pt x="740" y="1541"/>
                  </a:lnTo>
                  <a:lnTo>
                    <a:pt x="746" y="1539"/>
                  </a:lnTo>
                  <a:lnTo>
                    <a:pt x="752" y="1535"/>
                  </a:lnTo>
                  <a:lnTo>
                    <a:pt x="752" y="1535"/>
                  </a:lnTo>
                  <a:lnTo>
                    <a:pt x="768" y="1519"/>
                  </a:lnTo>
                  <a:lnTo>
                    <a:pt x="782" y="1501"/>
                  </a:lnTo>
                  <a:lnTo>
                    <a:pt x="794" y="1481"/>
                  </a:lnTo>
                  <a:lnTo>
                    <a:pt x="800" y="1473"/>
                  </a:lnTo>
                  <a:lnTo>
                    <a:pt x="804" y="1463"/>
                  </a:lnTo>
                  <a:lnTo>
                    <a:pt x="804" y="1463"/>
                  </a:lnTo>
                  <a:lnTo>
                    <a:pt x="816" y="1432"/>
                  </a:lnTo>
                  <a:lnTo>
                    <a:pt x="829" y="1404"/>
                  </a:lnTo>
                  <a:lnTo>
                    <a:pt x="847" y="1380"/>
                  </a:lnTo>
                  <a:lnTo>
                    <a:pt x="867" y="1358"/>
                  </a:lnTo>
                  <a:lnTo>
                    <a:pt x="889" y="1340"/>
                  </a:lnTo>
                  <a:lnTo>
                    <a:pt x="915" y="1324"/>
                  </a:lnTo>
                  <a:lnTo>
                    <a:pt x="941" y="1308"/>
                  </a:lnTo>
                  <a:lnTo>
                    <a:pt x="969" y="1296"/>
                  </a:lnTo>
                  <a:lnTo>
                    <a:pt x="969" y="1296"/>
                  </a:lnTo>
                  <a:lnTo>
                    <a:pt x="994" y="1285"/>
                  </a:lnTo>
                  <a:lnTo>
                    <a:pt x="1014" y="1269"/>
                  </a:lnTo>
                  <a:lnTo>
                    <a:pt x="1028" y="1253"/>
                  </a:lnTo>
                  <a:lnTo>
                    <a:pt x="1040" y="1235"/>
                  </a:lnTo>
                  <a:lnTo>
                    <a:pt x="1048" y="1215"/>
                  </a:lnTo>
                  <a:lnTo>
                    <a:pt x="1052" y="1193"/>
                  </a:lnTo>
                  <a:lnTo>
                    <a:pt x="1052" y="1171"/>
                  </a:lnTo>
                  <a:lnTo>
                    <a:pt x="1052" y="1145"/>
                  </a:lnTo>
                  <a:lnTo>
                    <a:pt x="1052" y="1145"/>
                  </a:lnTo>
                  <a:lnTo>
                    <a:pt x="1050" y="1118"/>
                  </a:lnTo>
                  <a:lnTo>
                    <a:pt x="1046" y="1088"/>
                  </a:lnTo>
                  <a:lnTo>
                    <a:pt x="1036" y="1032"/>
                  </a:lnTo>
                  <a:lnTo>
                    <a:pt x="1022" y="976"/>
                  </a:lnTo>
                  <a:lnTo>
                    <a:pt x="1006" y="921"/>
                  </a:lnTo>
                  <a:lnTo>
                    <a:pt x="987" y="865"/>
                  </a:lnTo>
                  <a:lnTo>
                    <a:pt x="967" y="811"/>
                  </a:lnTo>
                  <a:lnTo>
                    <a:pt x="925" y="704"/>
                  </a:lnTo>
                  <a:lnTo>
                    <a:pt x="925" y="704"/>
                  </a:lnTo>
                  <a:lnTo>
                    <a:pt x="895" y="632"/>
                  </a:lnTo>
                  <a:lnTo>
                    <a:pt x="867" y="563"/>
                  </a:lnTo>
                  <a:lnTo>
                    <a:pt x="853" y="525"/>
                  </a:lnTo>
                  <a:lnTo>
                    <a:pt x="843" y="489"/>
                  </a:lnTo>
                  <a:lnTo>
                    <a:pt x="837" y="450"/>
                  </a:lnTo>
                  <a:lnTo>
                    <a:pt x="833" y="410"/>
                  </a:lnTo>
                  <a:lnTo>
                    <a:pt x="833" y="410"/>
                  </a:lnTo>
                  <a:lnTo>
                    <a:pt x="831" y="384"/>
                  </a:lnTo>
                  <a:lnTo>
                    <a:pt x="827" y="356"/>
                  </a:lnTo>
                  <a:lnTo>
                    <a:pt x="820" y="330"/>
                  </a:lnTo>
                  <a:lnTo>
                    <a:pt x="814" y="302"/>
                  </a:lnTo>
                  <a:lnTo>
                    <a:pt x="798" y="249"/>
                  </a:lnTo>
                  <a:lnTo>
                    <a:pt x="790" y="221"/>
                  </a:lnTo>
                  <a:lnTo>
                    <a:pt x="786" y="193"/>
                  </a:lnTo>
                  <a:lnTo>
                    <a:pt x="786" y="193"/>
                  </a:lnTo>
                  <a:lnTo>
                    <a:pt x="784" y="181"/>
                  </a:lnTo>
                  <a:lnTo>
                    <a:pt x="778" y="169"/>
                  </a:lnTo>
                  <a:lnTo>
                    <a:pt x="772" y="155"/>
                  </a:lnTo>
                  <a:lnTo>
                    <a:pt x="764" y="143"/>
                  </a:lnTo>
                  <a:lnTo>
                    <a:pt x="746" y="122"/>
                  </a:lnTo>
                  <a:lnTo>
                    <a:pt x="724" y="102"/>
                  </a:lnTo>
                  <a:lnTo>
                    <a:pt x="724" y="102"/>
                  </a:lnTo>
                  <a:lnTo>
                    <a:pt x="686" y="76"/>
                  </a:lnTo>
                  <a:lnTo>
                    <a:pt x="645" y="52"/>
                  </a:lnTo>
                  <a:lnTo>
                    <a:pt x="603" y="28"/>
                  </a:lnTo>
                  <a:lnTo>
                    <a:pt x="561" y="8"/>
                  </a:lnTo>
                  <a:lnTo>
                    <a:pt x="561" y="8"/>
                  </a:lnTo>
                  <a:lnTo>
                    <a:pt x="543" y="2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05" y="2"/>
                  </a:lnTo>
                  <a:lnTo>
                    <a:pt x="497" y="4"/>
                  </a:lnTo>
                  <a:lnTo>
                    <a:pt x="493" y="6"/>
                  </a:lnTo>
                  <a:lnTo>
                    <a:pt x="493" y="6"/>
                  </a:lnTo>
                  <a:lnTo>
                    <a:pt x="462" y="36"/>
                  </a:lnTo>
                  <a:lnTo>
                    <a:pt x="430" y="68"/>
                  </a:lnTo>
                  <a:lnTo>
                    <a:pt x="376" y="128"/>
                  </a:lnTo>
                  <a:lnTo>
                    <a:pt x="376" y="1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1" name="Freeform 11"/>
            <p:cNvSpPr>
              <a:spLocks/>
            </p:cNvSpPr>
            <p:nvPr/>
          </p:nvSpPr>
          <p:spPr bwMode="auto">
            <a:xfrm>
              <a:off x="373064" y="3529617"/>
              <a:ext cx="2195512" cy="2047875"/>
            </a:xfrm>
            <a:custGeom>
              <a:avLst/>
              <a:gdLst>
                <a:gd name="T0" fmla="*/ 1359 w 1383"/>
                <a:gd name="T1" fmla="*/ 341 h 1290"/>
                <a:gd name="T2" fmla="*/ 1296 w 1383"/>
                <a:gd name="T3" fmla="*/ 316 h 1290"/>
                <a:gd name="T4" fmla="*/ 1270 w 1383"/>
                <a:gd name="T5" fmla="*/ 256 h 1290"/>
                <a:gd name="T6" fmla="*/ 1238 w 1383"/>
                <a:gd name="T7" fmla="*/ 202 h 1290"/>
                <a:gd name="T8" fmla="*/ 1173 w 1383"/>
                <a:gd name="T9" fmla="*/ 228 h 1290"/>
                <a:gd name="T10" fmla="*/ 1033 w 1383"/>
                <a:gd name="T11" fmla="*/ 230 h 1290"/>
                <a:gd name="T12" fmla="*/ 890 w 1383"/>
                <a:gd name="T13" fmla="*/ 139 h 1290"/>
                <a:gd name="T14" fmla="*/ 833 w 1383"/>
                <a:gd name="T15" fmla="*/ 53 h 1290"/>
                <a:gd name="T16" fmla="*/ 751 w 1383"/>
                <a:gd name="T17" fmla="*/ 79 h 1290"/>
                <a:gd name="T18" fmla="*/ 715 w 1383"/>
                <a:gd name="T19" fmla="*/ 103 h 1290"/>
                <a:gd name="T20" fmla="*/ 709 w 1383"/>
                <a:gd name="T21" fmla="*/ 105 h 1290"/>
                <a:gd name="T22" fmla="*/ 678 w 1383"/>
                <a:gd name="T23" fmla="*/ 85 h 1290"/>
                <a:gd name="T24" fmla="*/ 656 w 1383"/>
                <a:gd name="T25" fmla="*/ 47 h 1290"/>
                <a:gd name="T26" fmla="*/ 580 w 1383"/>
                <a:gd name="T27" fmla="*/ 41 h 1290"/>
                <a:gd name="T28" fmla="*/ 516 w 1383"/>
                <a:gd name="T29" fmla="*/ 117 h 1290"/>
                <a:gd name="T30" fmla="*/ 463 w 1383"/>
                <a:gd name="T31" fmla="*/ 204 h 1290"/>
                <a:gd name="T32" fmla="*/ 405 w 1383"/>
                <a:gd name="T33" fmla="*/ 262 h 1290"/>
                <a:gd name="T34" fmla="*/ 330 w 1383"/>
                <a:gd name="T35" fmla="*/ 250 h 1290"/>
                <a:gd name="T36" fmla="*/ 302 w 1383"/>
                <a:gd name="T37" fmla="*/ 234 h 1290"/>
                <a:gd name="T38" fmla="*/ 254 w 1383"/>
                <a:gd name="T39" fmla="*/ 302 h 1290"/>
                <a:gd name="T40" fmla="*/ 182 w 1383"/>
                <a:gd name="T41" fmla="*/ 306 h 1290"/>
                <a:gd name="T42" fmla="*/ 119 w 1383"/>
                <a:gd name="T43" fmla="*/ 306 h 1290"/>
                <a:gd name="T44" fmla="*/ 121 w 1383"/>
                <a:gd name="T45" fmla="*/ 355 h 1290"/>
                <a:gd name="T46" fmla="*/ 103 w 1383"/>
                <a:gd name="T47" fmla="*/ 447 h 1290"/>
                <a:gd name="T48" fmla="*/ 23 w 1383"/>
                <a:gd name="T49" fmla="*/ 681 h 1290"/>
                <a:gd name="T50" fmla="*/ 53 w 1383"/>
                <a:gd name="T51" fmla="*/ 660 h 1290"/>
                <a:gd name="T52" fmla="*/ 69 w 1383"/>
                <a:gd name="T53" fmla="*/ 602 h 1290"/>
                <a:gd name="T54" fmla="*/ 107 w 1383"/>
                <a:gd name="T55" fmla="*/ 582 h 1290"/>
                <a:gd name="T56" fmla="*/ 188 w 1383"/>
                <a:gd name="T57" fmla="*/ 604 h 1290"/>
                <a:gd name="T58" fmla="*/ 204 w 1383"/>
                <a:gd name="T59" fmla="*/ 606 h 1290"/>
                <a:gd name="T60" fmla="*/ 236 w 1383"/>
                <a:gd name="T61" fmla="*/ 660 h 1290"/>
                <a:gd name="T62" fmla="*/ 298 w 1383"/>
                <a:gd name="T63" fmla="*/ 739 h 1290"/>
                <a:gd name="T64" fmla="*/ 427 w 1383"/>
                <a:gd name="T65" fmla="*/ 787 h 1290"/>
                <a:gd name="T66" fmla="*/ 487 w 1383"/>
                <a:gd name="T67" fmla="*/ 829 h 1290"/>
                <a:gd name="T68" fmla="*/ 570 w 1383"/>
                <a:gd name="T69" fmla="*/ 864 h 1290"/>
                <a:gd name="T70" fmla="*/ 630 w 1383"/>
                <a:gd name="T71" fmla="*/ 856 h 1290"/>
                <a:gd name="T72" fmla="*/ 676 w 1383"/>
                <a:gd name="T73" fmla="*/ 852 h 1290"/>
                <a:gd name="T74" fmla="*/ 721 w 1383"/>
                <a:gd name="T75" fmla="*/ 890 h 1290"/>
                <a:gd name="T76" fmla="*/ 727 w 1383"/>
                <a:gd name="T77" fmla="*/ 962 h 1290"/>
                <a:gd name="T78" fmla="*/ 672 w 1383"/>
                <a:gd name="T79" fmla="*/ 1013 h 1290"/>
                <a:gd name="T80" fmla="*/ 691 w 1383"/>
                <a:gd name="T81" fmla="*/ 1081 h 1290"/>
                <a:gd name="T82" fmla="*/ 785 w 1383"/>
                <a:gd name="T83" fmla="*/ 1196 h 1290"/>
                <a:gd name="T84" fmla="*/ 819 w 1383"/>
                <a:gd name="T85" fmla="*/ 1270 h 1290"/>
                <a:gd name="T86" fmla="*/ 980 w 1383"/>
                <a:gd name="T87" fmla="*/ 1149 h 1290"/>
                <a:gd name="T88" fmla="*/ 936 w 1383"/>
                <a:gd name="T89" fmla="*/ 1069 h 1290"/>
                <a:gd name="T90" fmla="*/ 970 w 1383"/>
                <a:gd name="T91" fmla="*/ 1002 h 1290"/>
                <a:gd name="T92" fmla="*/ 1109 w 1383"/>
                <a:gd name="T93" fmla="*/ 840 h 1290"/>
                <a:gd name="T94" fmla="*/ 1151 w 1383"/>
                <a:gd name="T95" fmla="*/ 735 h 1290"/>
                <a:gd name="T96" fmla="*/ 1224 w 1383"/>
                <a:gd name="T97" fmla="*/ 644 h 1290"/>
                <a:gd name="T98" fmla="*/ 1286 w 1383"/>
                <a:gd name="T99" fmla="*/ 554 h 1290"/>
                <a:gd name="T100" fmla="*/ 1284 w 1383"/>
                <a:gd name="T101" fmla="*/ 516 h 1290"/>
                <a:gd name="T102" fmla="*/ 1322 w 1383"/>
                <a:gd name="T103" fmla="*/ 483 h 1290"/>
                <a:gd name="T104" fmla="*/ 1381 w 1383"/>
                <a:gd name="T105" fmla="*/ 467 h 1290"/>
                <a:gd name="T106" fmla="*/ 1375 w 1383"/>
                <a:gd name="T107" fmla="*/ 385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3" h="1290">
                  <a:moveTo>
                    <a:pt x="1375" y="385"/>
                  </a:moveTo>
                  <a:lnTo>
                    <a:pt x="1375" y="385"/>
                  </a:lnTo>
                  <a:lnTo>
                    <a:pt x="1373" y="371"/>
                  </a:lnTo>
                  <a:lnTo>
                    <a:pt x="1369" y="359"/>
                  </a:lnTo>
                  <a:lnTo>
                    <a:pt x="1365" y="349"/>
                  </a:lnTo>
                  <a:lnTo>
                    <a:pt x="1359" y="341"/>
                  </a:lnTo>
                  <a:lnTo>
                    <a:pt x="1351" y="336"/>
                  </a:lnTo>
                  <a:lnTo>
                    <a:pt x="1342" y="330"/>
                  </a:lnTo>
                  <a:lnTo>
                    <a:pt x="1330" y="326"/>
                  </a:lnTo>
                  <a:lnTo>
                    <a:pt x="1318" y="322"/>
                  </a:lnTo>
                  <a:lnTo>
                    <a:pt x="1318" y="322"/>
                  </a:lnTo>
                  <a:lnTo>
                    <a:pt x="1296" y="316"/>
                  </a:lnTo>
                  <a:lnTo>
                    <a:pt x="1282" y="310"/>
                  </a:lnTo>
                  <a:lnTo>
                    <a:pt x="1270" y="304"/>
                  </a:lnTo>
                  <a:lnTo>
                    <a:pt x="1264" y="296"/>
                  </a:lnTo>
                  <a:lnTo>
                    <a:pt x="1262" y="284"/>
                  </a:lnTo>
                  <a:lnTo>
                    <a:pt x="1264" y="272"/>
                  </a:lnTo>
                  <a:lnTo>
                    <a:pt x="1270" y="256"/>
                  </a:lnTo>
                  <a:lnTo>
                    <a:pt x="1280" y="236"/>
                  </a:lnTo>
                  <a:lnTo>
                    <a:pt x="1280" y="236"/>
                  </a:lnTo>
                  <a:lnTo>
                    <a:pt x="1266" y="220"/>
                  </a:lnTo>
                  <a:lnTo>
                    <a:pt x="1256" y="210"/>
                  </a:lnTo>
                  <a:lnTo>
                    <a:pt x="1248" y="204"/>
                  </a:lnTo>
                  <a:lnTo>
                    <a:pt x="1238" y="202"/>
                  </a:lnTo>
                  <a:lnTo>
                    <a:pt x="1238" y="202"/>
                  </a:lnTo>
                  <a:lnTo>
                    <a:pt x="1230" y="202"/>
                  </a:lnTo>
                  <a:lnTo>
                    <a:pt x="1222" y="206"/>
                  </a:lnTo>
                  <a:lnTo>
                    <a:pt x="1194" y="218"/>
                  </a:lnTo>
                  <a:lnTo>
                    <a:pt x="1194" y="218"/>
                  </a:lnTo>
                  <a:lnTo>
                    <a:pt x="1173" y="228"/>
                  </a:lnTo>
                  <a:lnTo>
                    <a:pt x="1151" y="234"/>
                  </a:lnTo>
                  <a:lnTo>
                    <a:pt x="1127" y="238"/>
                  </a:lnTo>
                  <a:lnTo>
                    <a:pt x="1103" y="238"/>
                  </a:lnTo>
                  <a:lnTo>
                    <a:pt x="1103" y="238"/>
                  </a:lnTo>
                  <a:lnTo>
                    <a:pt x="1067" y="236"/>
                  </a:lnTo>
                  <a:lnTo>
                    <a:pt x="1033" y="230"/>
                  </a:lnTo>
                  <a:lnTo>
                    <a:pt x="1000" y="218"/>
                  </a:lnTo>
                  <a:lnTo>
                    <a:pt x="970" y="204"/>
                  </a:lnTo>
                  <a:lnTo>
                    <a:pt x="940" y="184"/>
                  </a:lnTo>
                  <a:lnTo>
                    <a:pt x="912" y="163"/>
                  </a:lnTo>
                  <a:lnTo>
                    <a:pt x="902" y="151"/>
                  </a:lnTo>
                  <a:lnTo>
                    <a:pt x="890" y="139"/>
                  </a:lnTo>
                  <a:lnTo>
                    <a:pt x="880" y="125"/>
                  </a:lnTo>
                  <a:lnTo>
                    <a:pt x="872" y="111"/>
                  </a:lnTo>
                  <a:lnTo>
                    <a:pt x="872" y="111"/>
                  </a:lnTo>
                  <a:lnTo>
                    <a:pt x="862" y="95"/>
                  </a:lnTo>
                  <a:lnTo>
                    <a:pt x="854" y="81"/>
                  </a:lnTo>
                  <a:lnTo>
                    <a:pt x="833" y="53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75" y="23"/>
                  </a:lnTo>
                  <a:lnTo>
                    <a:pt x="765" y="47"/>
                  </a:lnTo>
                  <a:lnTo>
                    <a:pt x="765" y="47"/>
                  </a:lnTo>
                  <a:lnTo>
                    <a:pt x="751" y="79"/>
                  </a:lnTo>
                  <a:lnTo>
                    <a:pt x="751" y="79"/>
                  </a:lnTo>
                  <a:lnTo>
                    <a:pt x="745" y="89"/>
                  </a:lnTo>
                  <a:lnTo>
                    <a:pt x="737" y="95"/>
                  </a:lnTo>
                  <a:lnTo>
                    <a:pt x="727" y="101"/>
                  </a:lnTo>
                  <a:lnTo>
                    <a:pt x="715" y="103"/>
                  </a:lnTo>
                  <a:lnTo>
                    <a:pt x="715" y="103"/>
                  </a:lnTo>
                  <a:lnTo>
                    <a:pt x="713" y="103"/>
                  </a:lnTo>
                  <a:lnTo>
                    <a:pt x="713" y="103"/>
                  </a:lnTo>
                  <a:lnTo>
                    <a:pt x="711" y="103"/>
                  </a:lnTo>
                  <a:lnTo>
                    <a:pt x="711" y="103"/>
                  </a:lnTo>
                  <a:lnTo>
                    <a:pt x="709" y="105"/>
                  </a:lnTo>
                  <a:lnTo>
                    <a:pt x="709" y="105"/>
                  </a:lnTo>
                  <a:lnTo>
                    <a:pt x="693" y="101"/>
                  </a:lnTo>
                  <a:lnTo>
                    <a:pt x="693" y="101"/>
                  </a:lnTo>
                  <a:lnTo>
                    <a:pt x="693" y="99"/>
                  </a:lnTo>
                  <a:lnTo>
                    <a:pt x="693" y="99"/>
                  </a:lnTo>
                  <a:lnTo>
                    <a:pt x="685" y="93"/>
                  </a:lnTo>
                  <a:lnTo>
                    <a:pt x="678" y="85"/>
                  </a:lnTo>
                  <a:lnTo>
                    <a:pt x="678" y="85"/>
                  </a:lnTo>
                  <a:lnTo>
                    <a:pt x="668" y="69"/>
                  </a:lnTo>
                  <a:lnTo>
                    <a:pt x="668" y="69"/>
                  </a:lnTo>
                  <a:lnTo>
                    <a:pt x="662" y="57"/>
                  </a:lnTo>
                  <a:lnTo>
                    <a:pt x="656" y="47"/>
                  </a:lnTo>
                  <a:lnTo>
                    <a:pt x="656" y="47"/>
                  </a:lnTo>
                  <a:lnTo>
                    <a:pt x="646" y="17"/>
                  </a:lnTo>
                  <a:lnTo>
                    <a:pt x="646" y="17"/>
                  </a:lnTo>
                  <a:lnTo>
                    <a:pt x="620" y="27"/>
                  </a:lnTo>
                  <a:lnTo>
                    <a:pt x="620" y="27"/>
                  </a:lnTo>
                  <a:lnTo>
                    <a:pt x="598" y="33"/>
                  </a:lnTo>
                  <a:lnTo>
                    <a:pt x="580" y="41"/>
                  </a:lnTo>
                  <a:lnTo>
                    <a:pt x="564" y="51"/>
                  </a:lnTo>
                  <a:lnTo>
                    <a:pt x="552" y="59"/>
                  </a:lnTo>
                  <a:lnTo>
                    <a:pt x="540" y="71"/>
                  </a:lnTo>
                  <a:lnTo>
                    <a:pt x="530" y="83"/>
                  </a:lnTo>
                  <a:lnTo>
                    <a:pt x="522" y="99"/>
                  </a:lnTo>
                  <a:lnTo>
                    <a:pt x="516" y="117"/>
                  </a:lnTo>
                  <a:lnTo>
                    <a:pt x="516" y="117"/>
                  </a:lnTo>
                  <a:lnTo>
                    <a:pt x="511" y="133"/>
                  </a:lnTo>
                  <a:lnTo>
                    <a:pt x="505" y="149"/>
                  </a:lnTo>
                  <a:lnTo>
                    <a:pt x="495" y="165"/>
                  </a:lnTo>
                  <a:lnTo>
                    <a:pt x="485" y="178"/>
                  </a:lnTo>
                  <a:lnTo>
                    <a:pt x="463" y="204"/>
                  </a:lnTo>
                  <a:lnTo>
                    <a:pt x="441" y="228"/>
                  </a:lnTo>
                  <a:lnTo>
                    <a:pt x="441" y="228"/>
                  </a:lnTo>
                  <a:lnTo>
                    <a:pt x="419" y="252"/>
                  </a:lnTo>
                  <a:lnTo>
                    <a:pt x="419" y="252"/>
                  </a:lnTo>
                  <a:lnTo>
                    <a:pt x="413" y="256"/>
                  </a:lnTo>
                  <a:lnTo>
                    <a:pt x="405" y="262"/>
                  </a:lnTo>
                  <a:lnTo>
                    <a:pt x="395" y="266"/>
                  </a:lnTo>
                  <a:lnTo>
                    <a:pt x="383" y="266"/>
                  </a:lnTo>
                  <a:lnTo>
                    <a:pt x="383" y="266"/>
                  </a:lnTo>
                  <a:lnTo>
                    <a:pt x="367" y="266"/>
                  </a:lnTo>
                  <a:lnTo>
                    <a:pt x="347" y="260"/>
                  </a:lnTo>
                  <a:lnTo>
                    <a:pt x="330" y="250"/>
                  </a:lnTo>
                  <a:lnTo>
                    <a:pt x="320" y="244"/>
                  </a:lnTo>
                  <a:lnTo>
                    <a:pt x="312" y="238"/>
                  </a:lnTo>
                  <a:lnTo>
                    <a:pt x="312" y="238"/>
                  </a:lnTo>
                  <a:lnTo>
                    <a:pt x="306" y="230"/>
                  </a:lnTo>
                  <a:lnTo>
                    <a:pt x="306" y="230"/>
                  </a:lnTo>
                  <a:lnTo>
                    <a:pt x="302" y="234"/>
                  </a:lnTo>
                  <a:lnTo>
                    <a:pt x="302" y="234"/>
                  </a:lnTo>
                  <a:lnTo>
                    <a:pt x="292" y="260"/>
                  </a:lnTo>
                  <a:lnTo>
                    <a:pt x="286" y="272"/>
                  </a:lnTo>
                  <a:lnTo>
                    <a:pt x="276" y="284"/>
                  </a:lnTo>
                  <a:lnTo>
                    <a:pt x="266" y="294"/>
                  </a:lnTo>
                  <a:lnTo>
                    <a:pt x="254" y="302"/>
                  </a:lnTo>
                  <a:lnTo>
                    <a:pt x="238" y="306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02" y="308"/>
                  </a:lnTo>
                  <a:lnTo>
                    <a:pt x="182" y="306"/>
                  </a:lnTo>
                  <a:lnTo>
                    <a:pt x="182" y="306"/>
                  </a:lnTo>
                  <a:lnTo>
                    <a:pt x="173" y="304"/>
                  </a:lnTo>
                  <a:lnTo>
                    <a:pt x="173" y="304"/>
                  </a:lnTo>
                  <a:lnTo>
                    <a:pt x="149" y="300"/>
                  </a:lnTo>
                  <a:lnTo>
                    <a:pt x="125" y="294"/>
                  </a:lnTo>
                  <a:lnTo>
                    <a:pt x="125" y="294"/>
                  </a:lnTo>
                  <a:lnTo>
                    <a:pt x="119" y="306"/>
                  </a:lnTo>
                  <a:lnTo>
                    <a:pt x="113" y="320"/>
                  </a:lnTo>
                  <a:lnTo>
                    <a:pt x="111" y="332"/>
                  </a:lnTo>
                  <a:lnTo>
                    <a:pt x="111" y="336"/>
                  </a:lnTo>
                  <a:lnTo>
                    <a:pt x="111" y="340"/>
                  </a:lnTo>
                  <a:lnTo>
                    <a:pt x="111" y="340"/>
                  </a:lnTo>
                  <a:lnTo>
                    <a:pt x="121" y="355"/>
                  </a:lnTo>
                  <a:lnTo>
                    <a:pt x="125" y="369"/>
                  </a:lnTo>
                  <a:lnTo>
                    <a:pt x="125" y="383"/>
                  </a:lnTo>
                  <a:lnTo>
                    <a:pt x="125" y="395"/>
                  </a:lnTo>
                  <a:lnTo>
                    <a:pt x="121" y="409"/>
                  </a:lnTo>
                  <a:lnTo>
                    <a:pt x="115" y="421"/>
                  </a:lnTo>
                  <a:lnTo>
                    <a:pt x="103" y="447"/>
                  </a:lnTo>
                  <a:lnTo>
                    <a:pt x="103" y="447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12" y="681"/>
                  </a:lnTo>
                  <a:lnTo>
                    <a:pt x="23" y="681"/>
                  </a:lnTo>
                  <a:lnTo>
                    <a:pt x="23" y="681"/>
                  </a:lnTo>
                  <a:lnTo>
                    <a:pt x="31" y="681"/>
                  </a:lnTo>
                  <a:lnTo>
                    <a:pt x="37" y="679"/>
                  </a:lnTo>
                  <a:lnTo>
                    <a:pt x="41" y="677"/>
                  </a:lnTo>
                  <a:lnTo>
                    <a:pt x="47" y="673"/>
                  </a:lnTo>
                  <a:lnTo>
                    <a:pt x="49" y="668"/>
                  </a:lnTo>
                  <a:lnTo>
                    <a:pt x="53" y="660"/>
                  </a:lnTo>
                  <a:lnTo>
                    <a:pt x="57" y="642"/>
                  </a:lnTo>
                  <a:lnTo>
                    <a:pt x="57" y="642"/>
                  </a:lnTo>
                  <a:lnTo>
                    <a:pt x="57" y="632"/>
                  </a:lnTo>
                  <a:lnTo>
                    <a:pt x="61" y="620"/>
                  </a:lnTo>
                  <a:lnTo>
                    <a:pt x="63" y="610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9" y="592"/>
                  </a:lnTo>
                  <a:lnTo>
                    <a:pt x="89" y="586"/>
                  </a:lnTo>
                  <a:lnTo>
                    <a:pt x="97" y="582"/>
                  </a:lnTo>
                  <a:lnTo>
                    <a:pt x="107" y="582"/>
                  </a:lnTo>
                  <a:lnTo>
                    <a:pt x="107" y="582"/>
                  </a:lnTo>
                  <a:lnTo>
                    <a:pt x="117" y="582"/>
                  </a:lnTo>
                  <a:lnTo>
                    <a:pt x="127" y="586"/>
                  </a:lnTo>
                  <a:lnTo>
                    <a:pt x="149" y="594"/>
                  </a:lnTo>
                  <a:lnTo>
                    <a:pt x="169" y="600"/>
                  </a:lnTo>
                  <a:lnTo>
                    <a:pt x="179" y="604"/>
                  </a:lnTo>
                  <a:lnTo>
                    <a:pt x="188" y="604"/>
                  </a:lnTo>
                  <a:lnTo>
                    <a:pt x="188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204" y="606"/>
                  </a:lnTo>
                  <a:lnTo>
                    <a:pt x="212" y="610"/>
                  </a:lnTo>
                  <a:lnTo>
                    <a:pt x="220" y="616"/>
                  </a:lnTo>
                  <a:lnTo>
                    <a:pt x="224" y="624"/>
                  </a:lnTo>
                  <a:lnTo>
                    <a:pt x="224" y="624"/>
                  </a:lnTo>
                  <a:lnTo>
                    <a:pt x="230" y="642"/>
                  </a:lnTo>
                  <a:lnTo>
                    <a:pt x="236" y="660"/>
                  </a:lnTo>
                  <a:lnTo>
                    <a:pt x="244" y="675"/>
                  </a:lnTo>
                  <a:lnTo>
                    <a:pt x="254" y="691"/>
                  </a:lnTo>
                  <a:lnTo>
                    <a:pt x="264" y="705"/>
                  </a:lnTo>
                  <a:lnTo>
                    <a:pt x="274" y="717"/>
                  </a:lnTo>
                  <a:lnTo>
                    <a:pt x="286" y="729"/>
                  </a:lnTo>
                  <a:lnTo>
                    <a:pt x="298" y="739"/>
                  </a:lnTo>
                  <a:lnTo>
                    <a:pt x="312" y="747"/>
                  </a:lnTo>
                  <a:lnTo>
                    <a:pt x="326" y="755"/>
                  </a:lnTo>
                  <a:lnTo>
                    <a:pt x="357" y="769"/>
                  </a:lnTo>
                  <a:lnTo>
                    <a:pt x="391" y="779"/>
                  </a:lnTo>
                  <a:lnTo>
                    <a:pt x="427" y="787"/>
                  </a:lnTo>
                  <a:lnTo>
                    <a:pt x="427" y="787"/>
                  </a:lnTo>
                  <a:lnTo>
                    <a:pt x="441" y="793"/>
                  </a:lnTo>
                  <a:lnTo>
                    <a:pt x="455" y="799"/>
                  </a:lnTo>
                  <a:lnTo>
                    <a:pt x="467" y="809"/>
                  </a:lnTo>
                  <a:lnTo>
                    <a:pt x="479" y="819"/>
                  </a:lnTo>
                  <a:lnTo>
                    <a:pt x="479" y="819"/>
                  </a:lnTo>
                  <a:lnTo>
                    <a:pt x="487" y="829"/>
                  </a:lnTo>
                  <a:lnTo>
                    <a:pt x="499" y="839"/>
                  </a:lnTo>
                  <a:lnTo>
                    <a:pt x="512" y="846"/>
                  </a:lnTo>
                  <a:lnTo>
                    <a:pt x="526" y="852"/>
                  </a:lnTo>
                  <a:lnTo>
                    <a:pt x="540" y="858"/>
                  </a:lnTo>
                  <a:lnTo>
                    <a:pt x="554" y="862"/>
                  </a:lnTo>
                  <a:lnTo>
                    <a:pt x="570" y="864"/>
                  </a:lnTo>
                  <a:lnTo>
                    <a:pt x="586" y="866"/>
                  </a:lnTo>
                  <a:lnTo>
                    <a:pt x="586" y="866"/>
                  </a:lnTo>
                  <a:lnTo>
                    <a:pt x="596" y="864"/>
                  </a:lnTo>
                  <a:lnTo>
                    <a:pt x="608" y="862"/>
                  </a:lnTo>
                  <a:lnTo>
                    <a:pt x="620" y="860"/>
                  </a:lnTo>
                  <a:lnTo>
                    <a:pt x="630" y="856"/>
                  </a:lnTo>
                  <a:lnTo>
                    <a:pt x="630" y="856"/>
                  </a:lnTo>
                  <a:lnTo>
                    <a:pt x="642" y="850"/>
                  </a:lnTo>
                  <a:lnTo>
                    <a:pt x="658" y="850"/>
                  </a:lnTo>
                  <a:lnTo>
                    <a:pt x="658" y="850"/>
                  </a:lnTo>
                  <a:lnTo>
                    <a:pt x="666" y="850"/>
                  </a:lnTo>
                  <a:lnTo>
                    <a:pt x="676" y="852"/>
                  </a:lnTo>
                  <a:lnTo>
                    <a:pt x="683" y="856"/>
                  </a:lnTo>
                  <a:lnTo>
                    <a:pt x="693" y="860"/>
                  </a:lnTo>
                  <a:lnTo>
                    <a:pt x="701" y="866"/>
                  </a:lnTo>
                  <a:lnTo>
                    <a:pt x="709" y="874"/>
                  </a:lnTo>
                  <a:lnTo>
                    <a:pt x="715" y="882"/>
                  </a:lnTo>
                  <a:lnTo>
                    <a:pt x="721" y="890"/>
                  </a:lnTo>
                  <a:lnTo>
                    <a:pt x="721" y="890"/>
                  </a:lnTo>
                  <a:lnTo>
                    <a:pt x="727" y="906"/>
                  </a:lnTo>
                  <a:lnTo>
                    <a:pt x="731" y="920"/>
                  </a:lnTo>
                  <a:lnTo>
                    <a:pt x="733" y="936"/>
                  </a:lnTo>
                  <a:lnTo>
                    <a:pt x="731" y="950"/>
                  </a:lnTo>
                  <a:lnTo>
                    <a:pt x="727" y="962"/>
                  </a:lnTo>
                  <a:lnTo>
                    <a:pt x="721" y="976"/>
                  </a:lnTo>
                  <a:lnTo>
                    <a:pt x="713" y="986"/>
                  </a:lnTo>
                  <a:lnTo>
                    <a:pt x="703" y="994"/>
                  </a:lnTo>
                  <a:lnTo>
                    <a:pt x="703" y="994"/>
                  </a:lnTo>
                  <a:lnTo>
                    <a:pt x="685" y="1005"/>
                  </a:lnTo>
                  <a:lnTo>
                    <a:pt x="672" y="1013"/>
                  </a:lnTo>
                  <a:lnTo>
                    <a:pt x="664" y="1023"/>
                  </a:lnTo>
                  <a:lnTo>
                    <a:pt x="660" y="1031"/>
                  </a:lnTo>
                  <a:lnTo>
                    <a:pt x="662" y="1041"/>
                  </a:lnTo>
                  <a:lnTo>
                    <a:pt x="666" y="1051"/>
                  </a:lnTo>
                  <a:lnTo>
                    <a:pt x="676" y="1065"/>
                  </a:lnTo>
                  <a:lnTo>
                    <a:pt x="691" y="1081"/>
                  </a:lnTo>
                  <a:lnTo>
                    <a:pt x="691" y="1081"/>
                  </a:lnTo>
                  <a:lnTo>
                    <a:pt x="725" y="1117"/>
                  </a:lnTo>
                  <a:lnTo>
                    <a:pt x="741" y="1135"/>
                  </a:lnTo>
                  <a:lnTo>
                    <a:pt x="757" y="1155"/>
                  </a:lnTo>
                  <a:lnTo>
                    <a:pt x="771" y="1174"/>
                  </a:lnTo>
                  <a:lnTo>
                    <a:pt x="785" y="1196"/>
                  </a:lnTo>
                  <a:lnTo>
                    <a:pt x="795" y="1220"/>
                  </a:lnTo>
                  <a:lnTo>
                    <a:pt x="803" y="1244"/>
                  </a:lnTo>
                  <a:lnTo>
                    <a:pt x="803" y="1244"/>
                  </a:lnTo>
                  <a:lnTo>
                    <a:pt x="805" y="1252"/>
                  </a:lnTo>
                  <a:lnTo>
                    <a:pt x="809" y="1258"/>
                  </a:lnTo>
                  <a:lnTo>
                    <a:pt x="819" y="1270"/>
                  </a:lnTo>
                  <a:lnTo>
                    <a:pt x="837" y="1290"/>
                  </a:lnTo>
                  <a:lnTo>
                    <a:pt x="837" y="1290"/>
                  </a:lnTo>
                  <a:lnTo>
                    <a:pt x="1013" y="1188"/>
                  </a:lnTo>
                  <a:lnTo>
                    <a:pt x="1013" y="1188"/>
                  </a:lnTo>
                  <a:lnTo>
                    <a:pt x="998" y="1169"/>
                  </a:lnTo>
                  <a:lnTo>
                    <a:pt x="980" y="1149"/>
                  </a:lnTo>
                  <a:lnTo>
                    <a:pt x="980" y="1149"/>
                  </a:lnTo>
                  <a:lnTo>
                    <a:pt x="964" y="1133"/>
                  </a:lnTo>
                  <a:lnTo>
                    <a:pt x="952" y="1117"/>
                  </a:lnTo>
                  <a:lnTo>
                    <a:pt x="942" y="1101"/>
                  </a:lnTo>
                  <a:lnTo>
                    <a:pt x="938" y="1085"/>
                  </a:lnTo>
                  <a:lnTo>
                    <a:pt x="936" y="1069"/>
                  </a:lnTo>
                  <a:lnTo>
                    <a:pt x="940" y="1055"/>
                  </a:lnTo>
                  <a:lnTo>
                    <a:pt x="946" y="1039"/>
                  </a:lnTo>
                  <a:lnTo>
                    <a:pt x="956" y="1025"/>
                  </a:lnTo>
                  <a:lnTo>
                    <a:pt x="956" y="1025"/>
                  </a:lnTo>
                  <a:lnTo>
                    <a:pt x="960" y="1011"/>
                  </a:lnTo>
                  <a:lnTo>
                    <a:pt x="970" y="1002"/>
                  </a:lnTo>
                  <a:lnTo>
                    <a:pt x="970" y="1002"/>
                  </a:lnTo>
                  <a:lnTo>
                    <a:pt x="1023" y="950"/>
                  </a:lnTo>
                  <a:lnTo>
                    <a:pt x="1049" y="924"/>
                  </a:lnTo>
                  <a:lnTo>
                    <a:pt x="1071" y="898"/>
                  </a:lnTo>
                  <a:lnTo>
                    <a:pt x="1091" y="870"/>
                  </a:lnTo>
                  <a:lnTo>
                    <a:pt x="1109" y="840"/>
                  </a:lnTo>
                  <a:lnTo>
                    <a:pt x="1123" y="809"/>
                  </a:lnTo>
                  <a:lnTo>
                    <a:pt x="1133" y="773"/>
                  </a:lnTo>
                  <a:lnTo>
                    <a:pt x="1133" y="773"/>
                  </a:lnTo>
                  <a:lnTo>
                    <a:pt x="1135" y="763"/>
                  </a:lnTo>
                  <a:lnTo>
                    <a:pt x="1139" y="753"/>
                  </a:lnTo>
                  <a:lnTo>
                    <a:pt x="1151" y="735"/>
                  </a:lnTo>
                  <a:lnTo>
                    <a:pt x="1163" y="719"/>
                  </a:lnTo>
                  <a:lnTo>
                    <a:pt x="1177" y="703"/>
                  </a:lnTo>
                  <a:lnTo>
                    <a:pt x="1177" y="703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224" y="644"/>
                  </a:lnTo>
                  <a:lnTo>
                    <a:pt x="1224" y="644"/>
                  </a:lnTo>
                  <a:lnTo>
                    <a:pt x="1262" y="594"/>
                  </a:lnTo>
                  <a:lnTo>
                    <a:pt x="1262" y="594"/>
                  </a:lnTo>
                  <a:lnTo>
                    <a:pt x="1288" y="558"/>
                  </a:lnTo>
                  <a:lnTo>
                    <a:pt x="1288" y="558"/>
                  </a:lnTo>
                  <a:lnTo>
                    <a:pt x="1286" y="554"/>
                  </a:lnTo>
                  <a:lnTo>
                    <a:pt x="1286" y="554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2" y="530"/>
                  </a:lnTo>
                  <a:lnTo>
                    <a:pt x="1282" y="530"/>
                  </a:lnTo>
                  <a:lnTo>
                    <a:pt x="1284" y="516"/>
                  </a:lnTo>
                  <a:lnTo>
                    <a:pt x="1288" y="505"/>
                  </a:lnTo>
                  <a:lnTo>
                    <a:pt x="1296" y="495"/>
                  </a:lnTo>
                  <a:lnTo>
                    <a:pt x="1308" y="489"/>
                  </a:lnTo>
                  <a:lnTo>
                    <a:pt x="1308" y="489"/>
                  </a:lnTo>
                  <a:lnTo>
                    <a:pt x="1322" y="483"/>
                  </a:lnTo>
                  <a:lnTo>
                    <a:pt x="1322" y="483"/>
                  </a:lnTo>
                  <a:lnTo>
                    <a:pt x="1343" y="473"/>
                  </a:lnTo>
                  <a:lnTo>
                    <a:pt x="1357" y="469"/>
                  </a:lnTo>
                  <a:lnTo>
                    <a:pt x="1373" y="467"/>
                  </a:lnTo>
                  <a:lnTo>
                    <a:pt x="1373" y="467"/>
                  </a:lnTo>
                  <a:lnTo>
                    <a:pt x="1381" y="467"/>
                  </a:lnTo>
                  <a:lnTo>
                    <a:pt x="1381" y="467"/>
                  </a:lnTo>
                  <a:lnTo>
                    <a:pt x="1383" y="467"/>
                  </a:lnTo>
                  <a:lnTo>
                    <a:pt x="1383" y="467"/>
                  </a:lnTo>
                  <a:lnTo>
                    <a:pt x="1379" y="427"/>
                  </a:lnTo>
                  <a:lnTo>
                    <a:pt x="1375" y="405"/>
                  </a:lnTo>
                  <a:lnTo>
                    <a:pt x="1375" y="385"/>
                  </a:lnTo>
                  <a:lnTo>
                    <a:pt x="1375" y="38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2" name="Freeform 12"/>
            <p:cNvSpPr>
              <a:spLocks/>
            </p:cNvSpPr>
            <p:nvPr/>
          </p:nvSpPr>
          <p:spPr bwMode="auto">
            <a:xfrm>
              <a:off x="1922463" y="0"/>
              <a:ext cx="2022475" cy="1524000"/>
            </a:xfrm>
            <a:custGeom>
              <a:avLst/>
              <a:gdLst>
                <a:gd name="T0" fmla="*/ 302 w 1274"/>
                <a:gd name="T1" fmla="*/ 891 h 960"/>
                <a:gd name="T2" fmla="*/ 346 w 1274"/>
                <a:gd name="T3" fmla="*/ 863 h 960"/>
                <a:gd name="T4" fmla="*/ 387 w 1274"/>
                <a:gd name="T5" fmla="*/ 863 h 960"/>
                <a:gd name="T6" fmla="*/ 423 w 1274"/>
                <a:gd name="T7" fmla="*/ 873 h 960"/>
                <a:gd name="T8" fmla="*/ 437 w 1274"/>
                <a:gd name="T9" fmla="*/ 863 h 960"/>
                <a:gd name="T10" fmla="*/ 459 w 1274"/>
                <a:gd name="T11" fmla="*/ 833 h 960"/>
                <a:gd name="T12" fmla="*/ 558 w 1274"/>
                <a:gd name="T13" fmla="*/ 779 h 960"/>
                <a:gd name="T14" fmla="*/ 628 w 1274"/>
                <a:gd name="T15" fmla="*/ 763 h 960"/>
                <a:gd name="T16" fmla="*/ 660 w 1274"/>
                <a:gd name="T17" fmla="*/ 769 h 960"/>
                <a:gd name="T18" fmla="*/ 698 w 1274"/>
                <a:gd name="T19" fmla="*/ 791 h 960"/>
                <a:gd name="T20" fmla="*/ 793 w 1274"/>
                <a:gd name="T21" fmla="*/ 815 h 960"/>
                <a:gd name="T22" fmla="*/ 865 w 1274"/>
                <a:gd name="T23" fmla="*/ 827 h 960"/>
                <a:gd name="T24" fmla="*/ 908 w 1274"/>
                <a:gd name="T25" fmla="*/ 853 h 960"/>
                <a:gd name="T26" fmla="*/ 962 w 1274"/>
                <a:gd name="T27" fmla="*/ 887 h 960"/>
                <a:gd name="T28" fmla="*/ 1026 w 1274"/>
                <a:gd name="T29" fmla="*/ 899 h 960"/>
                <a:gd name="T30" fmla="*/ 1037 w 1274"/>
                <a:gd name="T31" fmla="*/ 869 h 960"/>
                <a:gd name="T32" fmla="*/ 1059 w 1274"/>
                <a:gd name="T33" fmla="*/ 839 h 960"/>
                <a:gd name="T34" fmla="*/ 1155 w 1274"/>
                <a:gd name="T35" fmla="*/ 749 h 960"/>
                <a:gd name="T36" fmla="*/ 1218 w 1274"/>
                <a:gd name="T37" fmla="*/ 708 h 960"/>
                <a:gd name="T38" fmla="*/ 1274 w 1274"/>
                <a:gd name="T39" fmla="*/ 678 h 960"/>
                <a:gd name="T40" fmla="*/ 1258 w 1274"/>
                <a:gd name="T41" fmla="*/ 652 h 960"/>
                <a:gd name="T42" fmla="*/ 1179 w 1274"/>
                <a:gd name="T43" fmla="*/ 624 h 960"/>
                <a:gd name="T44" fmla="*/ 1125 w 1274"/>
                <a:gd name="T45" fmla="*/ 559 h 960"/>
                <a:gd name="T46" fmla="*/ 1107 w 1274"/>
                <a:gd name="T47" fmla="*/ 513 h 960"/>
                <a:gd name="T48" fmla="*/ 1111 w 1274"/>
                <a:gd name="T49" fmla="*/ 469 h 960"/>
                <a:gd name="T50" fmla="*/ 1133 w 1274"/>
                <a:gd name="T51" fmla="*/ 417 h 960"/>
                <a:gd name="T52" fmla="*/ 1133 w 1274"/>
                <a:gd name="T53" fmla="*/ 364 h 960"/>
                <a:gd name="T54" fmla="*/ 1087 w 1274"/>
                <a:gd name="T55" fmla="*/ 340 h 960"/>
                <a:gd name="T56" fmla="*/ 1018 w 1274"/>
                <a:gd name="T57" fmla="*/ 336 h 960"/>
                <a:gd name="T58" fmla="*/ 918 w 1274"/>
                <a:gd name="T59" fmla="*/ 342 h 960"/>
                <a:gd name="T60" fmla="*/ 865 w 1274"/>
                <a:gd name="T61" fmla="*/ 330 h 960"/>
                <a:gd name="T62" fmla="*/ 829 w 1274"/>
                <a:gd name="T63" fmla="*/ 272 h 960"/>
                <a:gd name="T64" fmla="*/ 823 w 1274"/>
                <a:gd name="T65" fmla="*/ 217 h 960"/>
                <a:gd name="T66" fmla="*/ 799 w 1274"/>
                <a:gd name="T67" fmla="*/ 161 h 960"/>
                <a:gd name="T68" fmla="*/ 765 w 1274"/>
                <a:gd name="T69" fmla="*/ 105 h 960"/>
                <a:gd name="T70" fmla="*/ 765 w 1274"/>
                <a:gd name="T71" fmla="*/ 66 h 960"/>
                <a:gd name="T72" fmla="*/ 952 w 1274"/>
                <a:gd name="T73" fmla="*/ 205 h 960"/>
                <a:gd name="T74" fmla="*/ 940 w 1274"/>
                <a:gd name="T75" fmla="*/ 137 h 960"/>
                <a:gd name="T76" fmla="*/ 894 w 1274"/>
                <a:gd name="T77" fmla="*/ 82 h 960"/>
                <a:gd name="T78" fmla="*/ 793 w 1274"/>
                <a:gd name="T79" fmla="*/ 16 h 960"/>
                <a:gd name="T80" fmla="*/ 688 w 1274"/>
                <a:gd name="T81" fmla="*/ 2 h 960"/>
                <a:gd name="T82" fmla="*/ 523 w 1274"/>
                <a:gd name="T83" fmla="*/ 4 h 960"/>
                <a:gd name="T84" fmla="*/ 358 w 1274"/>
                <a:gd name="T85" fmla="*/ 16 h 960"/>
                <a:gd name="T86" fmla="*/ 322 w 1274"/>
                <a:gd name="T87" fmla="*/ 36 h 960"/>
                <a:gd name="T88" fmla="*/ 296 w 1274"/>
                <a:gd name="T89" fmla="*/ 60 h 960"/>
                <a:gd name="T90" fmla="*/ 244 w 1274"/>
                <a:gd name="T91" fmla="*/ 76 h 960"/>
                <a:gd name="T92" fmla="*/ 26 w 1274"/>
                <a:gd name="T93" fmla="*/ 173 h 960"/>
                <a:gd name="T94" fmla="*/ 26 w 1274"/>
                <a:gd name="T95" fmla="*/ 175 h 960"/>
                <a:gd name="T96" fmla="*/ 59 w 1274"/>
                <a:gd name="T97" fmla="*/ 376 h 960"/>
                <a:gd name="T98" fmla="*/ 30 w 1274"/>
                <a:gd name="T99" fmla="*/ 429 h 960"/>
                <a:gd name="T100" fmla="*/ 4 w 1274"/>
                <a:gd name="T101" fmla="*/ 445 h 960"/>
                <a:gd name="T102" fmla="*/ 32 w 1274"/>
                <a:gd name="T103" fmla="*/ 495 h 960"/>
                <a:gd name="T104" fmla="*/ 41 w 1274"/>
                <a:gd name="T105" fmla="*/ 573 h 960"/>
                <a:gd name="T106" fmla="*/ 55 w 1274"/>
                <a:gd name="T107" fmla="*/ 608 h 960"/>
                <a:gd name="T108" fmla="*/ 81 w 1274"/>
                <a:gd name="T109" fmla="*/ 646 h 960"/>
                <a:gd name="T110" fmla="*/ 83 w 1274"/>
                <a:gd name="T111" fmla="*/ 706 h 960"/>
                <a:gd name="T112" fmla="*/ 59 w 1274"/>
                <a:gd name="T113" fmla="*/ 746 h 960"/>
                <a:gd name="T114" fmla="*/ 45 w 1274"/>
                <a:gd name="T115" fmla="*/ 829 h 960"/>
                <a:gd name="T116" fmla="*/ 59 w 1274"/>
                <a:gd name="T117" fmla="*/ 879 h 960"/>
                <a:gd name="T118" fmla="*/ 133 w 1274"/>
                <a:gd name="T119" fmla="*/ 938 h 960"/>
                <a:gd name="T120" fmla="*/ 179 w 1274"/>
                <a:gd name="T121" fmla="*/ 956 h 960"/>
                <a:gd name="T122" fmla="*/ 242 w 1274"/>
                <a:gd name="T123" fmla="*/ 958 h 960"/>
                <a:gd name="T124" fmla="*/ 282 w 1274"/>
                <a:gd name="T125" fmla="*/ 92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4" h="960">
                  <a:moveTo>
                    <a:pt x="282" y="920"/>
                  </a:moveTo>
                  <a:lnTo>
                    <a:pt x="282" y="920"/>
                  </a:lnTo>
                  <a:lnTo>
                    <a:pt x="292" y="905"/>
                  </a:lnTo>
                  <a:lnTo>
                    <a:pt x="302" y="891"/>
                  </a:lnTo>
                  <a:lnTo>
                    <a:pt x="314" y="881"/>
                  </a:lnTo>
                  <a:lnTo>
                    <a:pt x="324" y="873"/>
                  </a:lnTo>
                  <a:lnTo>
                    <a:pt x="336" y="867"/>
                  </a:lnTo>
                  <a:lnTo>
                    <a:pt x="346" y="863"/>
                  </a:lnTo>
                  <a:lnTo>
                    <a:pt x="358" y="861"/>
                  </a:lnTo>
                  <a:lnTo>
                    <a:pt x="367" y="861"/>
                  </a:lnTo>
                  <a:lnTo>
                    <a:pt x="367" y="861"/>
                  </a:lnTo>
                  <a:lnTo>
                    <a:pt x="387" y="863"/>
                  </a:lnTo>
                  <a:lnTo>
                    <a:pt x="407" y="869"/>
                  </a:lnTo>
                  <a:lnTo>
                    <a:pt x="407" y="869"/>
                  </a:lnTo>
                  <a:lnTo>
                    <a:pt x="417" y="873"/>
                  </a:lnTo>
                  <a:lnTo>
                    <a:pt x="423" y="873"/>
                  </a:lnTo>
                  <a:lnTo>
                    <a:pt x="423" y="873"/>
                  </a:lnTo>
                  <a:lnTo>
                    <a:pt x="425" y="873"/>
                  </a:lnTo>
                  <a:lnTo>
                    <a:pt x="431" y="871"/>
                  </a:lnTo>
                  <a:lnTo>
                    <a:pt x="437" y="863"/>
                  </a:lnTo>
                  <a:lnTo>
                    <a:pt x="445" y="849"/>
                  </a:lnTo>
                  <a:lnTo>
                    <a:pt x="445" y="849"/>
                  </a:lnTo>
                  <a:lnTo>
                    <a:pt x="451" y="841"/>
                  </a:lnTo>
                  <a:lnTo>
                    <a:pt x="459" y="833"/>
                  </a:lnTo>
                  <a:lnTo>
                    <a:pt x="477" y="817"/>
                  </a:lnTo>
                  <a:lnTo>
                    <a:pt x="503" y="803"/>
                  </a:lnTo>
                  <a:lnTo>
                    <a:pt x="529" y="789"/>
                  </a:lnTo>
                  <a:lnTo>
                    <a:pt x="558" y="779"/>
                  </a:lnTo>
                  <a:lnTo>
                    <a:pt x="584" y="771"/>
                  </a:lnTo>
                  <a:lnTo>
                    <a:pt x="608" y="765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40" y="763"/>
                  </a:lnTo>
                  <a:lnTo>
                    <a:pt x="652" y="767"/>
                  </a:lnTo>
                  <a:lnTo>
                    <a:pt x="660" y="769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82" y="785"/>
                  </a:lnTo>
                  <a:lnTo>
                    <a:pt x="698" y="791"/>
                  </a:lnTo>
                  <a:lnTo>
                    <a:pt x="711" y="797"/>
                  </a:lnTo>
                  <a:lnTo>
                    <a:pt x="727" y="803"/>
                  </a:lnTo>
                  <a:lnTo>
                    <a:pt x="759" y="809"/>
                  </a:lnTo>
                  <a:lnTo>
                    <a:pt x="793" y="815"/>
                  </a:lnTo>
                  <a:lnTo>
                    <a:pt x="793" y="815"/>
                  </a:lnTo>
                  <a:lnTo>
                    <a:pt x="849" y="823"/>
                  </a:lnTo>
                  <a:lnTo>
                    <a:pt x="849" y="823"/>
                  </a:lnTo>
                  <a:lnTo>
                    <a:pt x="865" y="827"/>
                  </a:lnTo>
                  <a:lnTo>
                    <a:pt x="880" y="833"/>
                  </a:lnTo>
                  <a:lnTo>
                    <a:pt x="896" y="841"/>
                  </a:lnTo>
                  <a:lnTo>
                    <a:pt x="908" y="853"/>
                  </a:lnTo>
                  <a:lnTo>
                    <a:pt x="908" y="853"/>
                  </a:lnTo>
                  <a:lnTo>
                    <a:pt x="920" y="865"/>
                  </a:lnTo>
                  <a:lnTo>
                    <a:pt x="934" y="873"/>
                  </a:lnTo>
                  <a:lnTo>
                    <a:pt x="946" y="881"/>
                  </a:lnTo>
                  <a:lnTo>
                    <a:pt x="962" y="887"/>
                  </a:lnTo>
                  <a:lnTo>
                    <a:pt x="976" y="891"/>
                  </a:lnTo>
                  <a:lnTo>
                    <a:pt x="992" y="895"/>
                  </a:lnTo>
                  <a:lnTo>
                    <a:pt x="1026" y="899"/>
                  </a:lnTo>
                  <a:lnTo>
                    <a:pt x="1026" y="899"/>
                  </a:lnTo>
                  <a:lnTo>
                    <a:pt x="1030" y="891"/>
                  </a:lnTo>
                  <a:lnTo>
                    <a:pt x="1033" y="881"/>
                  </a:lnTo>
                  <a:lnTo>
                    <a:pt x="1033" y="881"/>
                  </a:lnTo>
                  <a:lnTo>
                    <a:pt x="1037" y="869"/>
                  </a:lnTo>
                  <a:lnTo>
                    <a:pt x="1043" y="857"/>
                  </a:lnTo>
                  <a:lnTo>
                    <a:pt x="1051" y="847"/>
                  </a:lnTo>
                  <a:lnTo>
                    <a:pt x="1059" y="839"/>
                  </a:lnTo>
                  <a:lnTo>
                    <a:pt x="1059" y="839"/>
                  </a:lnTo>
                  <a:lnTo>
                    <a:pt x="1081" y="823"/>
                  </a:lnTo>
                  <a:lnTo>
                    <a:pt x="1099" y="805"/>
                  </a:lnTo>
                  <a:lnTo>
                    <a:pt x="1135" y="767"/>
                  </a:lnTo>
                  <a:lnTo>
                    <a:pt x="1155" y="749"/>
                  </a:lnTo>
                  <a:lnTo>
                    <a:pt x="1173" y="734"/>
                  </a:lnTo>
                  <a:lnTo>
                    <a:pt x="1195" y="720"/>
                  </a:lnTo>
                  <a:lnTo>
                    <a:pt x="1218" y="708"/>
                  </a:lnTo>
                  <a:lnTo>
                    <a:pt x="1218" y="708"/>
                  </a:lnTo>
                  <a:lnTo>
                    <a:pt x="1232" y="702"/>
                  </a:lnTo>
                  <a:lnTo>
                    <a:pt x="1246" y="694"/>
                  </a:lnTo>
                  <a:lnTo>
                    <a:pt x="1274" y="678"/>
                  </a:lnTo>
                  <a:lnTo>
                    <a:pt x="1274" y="678"/>
                  </a:lnTo>
                  <a:lnTo>
                    <a:pt x="1264" y="652"/>
                  </a:lnTo>
                  <a:lnTo>
                    <a:pt x="1264" y="652"/>
                  </a:lnTo>
                  <a:lnTo>
                    <a:pt x="1258" y="652"/>
                  </a:lnTo>
                  <a:lnTo>
                    <a:pt x="1258" y="652"/>
                  </a:lnTo>
                  <a:lnTo>
                    <a:pt x="1234" y="650"/>
                  </a:lnTo>
                  <a:lnTo>
                    <a:pt x="1212" y="644"/>
                  </a:lnTo>
                  <a:lnTo>
                    <a:pt x="1195" y="636"/>
                  </a:lnTo>
                  <a:lnTo>
                    <a:pt x="1179" y="624"/>
                  </a:lnTo>
                  <a:lnTo>
                    <a:pt x="1163" y="610"/>
                  </a:lnTo>
                  <a:lnTo>
                    <a:pt x="1149" y="594"/>
                  </a:lnTo>
                  <a:lnTo>
                    <a:pt x="1137" y="577"/>
                  </a:lnTo>
                  <a:lnTo>
                    <a:pt x="1125" y="559"/>
                  </a:lnTo>
                  <a:lnTo>
                    <a:pt x="1125" y="559"/>
                  </a:lnTo>
                  <a:lnTo>
                    <a:pt x="1113" y="535"/>
                  </a:lnTo>
                  <a:lnTo>
                    <a:pt x="1109" y="525"/>
                  </a:lnTo>
                  <a:lnTo>
                    <a:pt x="1107" y="513"/>
                  </a:lnTo>
                  <a:lnTo>
                    <a:pt x="1105" y="503"/>
                  </a:lnTo>
                  <a:lnTo>
                    <a:pt x="1105" y="493"/>
                  </a:lnTo>
                  <a:lnTo>
                    <a:pt x="1107" y="481"/>
                  </a:lnTo>
                  <a:lnTo>
                    <a:pt x="1111" y="469"/>
                  </a:lnTo>
                  <a:lnTo>
                    <a:pt x="1111" y="469"/>
                  </a:lnTo>
                  <a:lnTo>
                    <a:pt x="1123" y="443"/>
                  </a:lnTo>
                  <a:lnTo>
                    <a:pt x="1133" y="417"/>
                  </a:lnTo>
                  <a:lnTo>
                    <a:pt x="1133" y="417"/>
                  </a:lnTo>
                  <a:lnTo>
                    <a:pt x="1139" y="402"/>
                  </a:lnTo>
                  <a:lnTo>
                    <a:pt x="1139" y="388"/>
                  </a:lnTo>
                  <a:lnTo>
                    <a:pt x="1139" y="376"/>
                  </a:lnTo>
                  <a:lnTo>
                    <a:pt x="1133" y="364"/>
                  </a:lnTo>
                  <a:lnTo>
                    <a:pt x="1127" y="354"/>
                  </a:lnTo>
                  <a:lnTo>
                    <a:pt x="1117" y="348"/>
                  </a:lnTo>
                  <a:lnTo>
                    <a:pt x="1103" y="342"/>
                  </a:lnTo>
                  <a:lnTo>
                    <a:pt x="1087" y="340"/>
                  </a:lnTo>
                  <a:lnTo>
                    <a:pt x="1087" y="340"/>
                  </a:lnTo>
                  <a:lnTo>
                    <a:pt x="1053" y="338"/>
                  </a:lnTo>
                  <a:lnTo>
                    <a:pt x="1018" y="336"/>
                  </a:lnTo>
                  <a:lnTo>
                    <a:pt x="1018" y="336"/>
                  </a:lnTo>
                  <a:lnTo>
                    <a:pt x="980" y="338"/>
                  </a:lnTo>
                  <a:lnTo>
                    <a:pt x="944" y="340"/>
                  </a:lnTo>
                  <a:lnTo>
                    <a:pt x="944" y="340"/>
                  </a:lnTo>
                  <a:lnTo>
                    <a:pt x="918" y="342"/>
                  </a:lnTo>
                  <a:lnTo>
                    <a:pt x="918" y="342"/>
                  </a:lnTo>
                  <a:lnTo>
                    <a:pt x="898" y="342"/>
                  </a:lnTo>
                  <a:lnTo>
                    <a:pt x="880" y="338"/>
                  </a:lnTo>
                  <a:lnTo>
                    <a:pt x="865" y="330"/>
                  </a:lnTo>
                  <a:lnTo>
                    <a:pt x="853" y="320"/>
                  </a:lnTo>
                  <a:lnTo>
                    <a:pt x="841" y="308"/>
                  </a:lnTo>
                  <a:lnTo>
                    <a:pt x="835" y="292"/>
                  </a:lnTo>
                  <a:lnTo>
                    <a:pt x="829" y="272"/>
                  </a:lnTo>
                  <a:lnTo>
                    <a:pt x="827" y="250"/>
                  </a:lnTo>
                  <a:lnTo>
                    <a:pt x="827" y="250"/>
                  </a:lnTo>
                  <a:lnTo>
                    <a:pt x="827" y="233"/>
                  </a:lnTo>
                  <a:lnTo>
                    <a:pt x="823" y="217"/>
                  </a:lnTo>
                  <a:lnTo>
                    <a:pt x="819" y="203"/>
                  </a:lnTo>
                  <a:lnTo>
                    <a:pt x="815" y="187"/>
                  </a:lnTo>
                  <a:lnTo>
                    <a:pt x="807" y="173"/>
                  </a:lnTo>
                  <a:lnTo>
                    <a:pt x="799" y="161"/>
                  </a:lnTo>
                  <a:lnTo>
                    <a:pt x="781" y="133"/>
                  </a:lnTo>
                  <a:lnTo>
                    <a:pt x="781" y="133"/>
                  </a:lnTo>
                  <a:lnTo>
                    <a:pt x="771" y="121"/>
                  </a:lnTo>
                  <a:lnTo>
                    <a:pt x="765" y="105"/>
                  </a:lnTo>
                  <a:lnTo>
                    <a:pt x="749" y="78"/>
                  </a:lnTo>
                  <a:lnTo>
                    <a:pt x="749" y="78"/>
                  </a:lnTo>
                  <a:lnTo>
                    <a:pt x="765" y="66"/>
                  </a:lnTo>
                  <a:lnTo>
                    <a:pt x="765" y="66"/>
                  </a:lnTo>
                  <a:lnTo>
                    <a:pt x="930" y="215"/>
                  </a:lnTo>
                  <a:lnTo>
                    <a:pt x="930" y="215"/>
                  </a:lnTo>
                  <a:lnTo>
                    <a:pt x="952" y="205"/>
                  </a:lnTo>
                  <a:lnTo>
                    <a:pt x="952" y="205"/>
                  </a:lnTo>
                  <a:lnTo>
                    <a:pt x="950" y="185"/>
                  </a:lnTo>
                  <a:lnTo>
                    <a:pt x="948" y="163"/>
                  </a:lnTo>
                  <a:lnTo>
                    <a:pt x="942" y="145"/>
                  </a:lnTo>
                  <a:lnTo>
                    <a:pt x="940" y="137"/>
                  </a:lnTo>
                  <a:lnTo>
                    <a:pt x="934" y="129"/>
                  </a:lnTo>
                  <a:lnTo>
                    <a:pt x="934" y="129"/>
                  </a:lnTo>
                  <a:lnTo>
                    <a:pt x="914" y="105"/>
                  </a:lnTo>
                  <a:lnTo>
                    <a:pt x="894" y="82"/>
                  </a:lnTo>
                  <a:lnTo>
                    <a:pt x="870" y="62"/>
                  </a:lnTo>
                  <a:lnTo>
                    <a:pt x="847" y="44"/>
                  </a:lnTo>
                  <a:lnTo>
                    <a:pt x="821" y="28"/>
                  </a:lnTo>
                  <a:lnTo>
                    <a:pt x="793" y="16"/>
                  </a:lnTo>
                  <a:lnTo>
                    <a:pt x="765" y="8"/>
                  </a:lnTo>
                  <a:lnTo>
                    <a:pt x="733" y="4"/>
                  </a:lnTo>
                  <a:lnTo>
                    <a:pt x="733" y="4"/>
                  </a:lnTo>
                  <a:lnTo>
                    <a:pt x="688" y="2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582" y="2"/>
                  </a:lnTo>
                  <a:lnTo>
                    <a:pt x="523" y="4"/>
                  </a:lnTo>
                  <a:lnTo>
                    <a:pt x="405" y="10"/>
                  </a:lnTo>
                  <a:lnTo>
                    <a:pt x="405" y="10"/>
                  </a:lnTo>
                  <a:lnTo>
                    <a:pt x="381" y="12"/>
                  </a:lnTo>
                  <a:lnTo>
                    <a:pt x="358" y="16"/>
                  </a:lnTo>
                  <a:lnTo>
                    <a:pt x="346" y="20"/>
                  </a:lnTo>
                  <a:lnTo>
                    <a:pt x="336" y="24"/>
                  </a:lnTo>
                  <a:lnTo>
                    <a:pt x="328" y="28"/>
                  </a:lnTo>
                  <a:lnTo>
                    <a:pt x="322" y="36"/>
                  </a:lnTo>
                  <a:lnTo>
                    <a:pt x="322" y="36"/>
                  </a:lnTo>
                  <a:lnTo>
                    <a:pt x="314" y="46"/>
                  </a:lnTo>
                  <a:lnTo>
                    <a:pt x="306" y="54"/>
                  </a:lnTo>
                  <a:lnTo>
                    <a:pt x="296" y="60"/>
                  </a:lnTo>
                  <a:lnTo>
                    <a:pt x="286" y="64"/>
                  </a:lnTo>
                  <a:lnTo>
                    <a:pt x="264" y="70"/>
                  </a:lnTo>
                  <a:lnTo>
                    <a:pt x="254" y="72"/>
                  </a:lnTo>
                  <a:lnTo>
                    <a:pt x="244" y="76"/>
                  </a:lnTo>
                  <a:lnTo>
                    <a:pt x="244" y="76"/>
                  </a:lnTo>
                  <a:lnTo>
                    <a:pt x="135" y="123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53" y="324"/>
                  </a:lnTo>
                  <a:lnTo>
                    <a:pt x="53" y="324"/>
                  </a:lnTo>
                  <a:lnTo>
                    <a:pt x="57" y="360"/>
                  </a:lnTo>
                  <a:lnTo>
                    <a:pt x="59" y="376"/>
                  </a:lnTo>
                  <a:lnTo>
                    <a:pt x="57" y="392"/>
                  </a:lnTo>
                  <a:lnTo>
                    <a:pt x="51" y="406"/>
                  </a:lnTo>
                  <a:lnTo>
                    <a:pt x="41" y="419"/>
                  </a:lnTo>
                  <a:lnTo>
                    <a:pt x="30" y="429"/>
                  </a:lnTo>
                  <a:lnTo>
                    <a:pt x="10" y="439"/>
                  </a:lnTo>
                  <a:lnTo>
                    <a:pt x="10" y="439"/>
                  </a:lnTo>
                  <a:lnTo>
                    <a:pt x="6" y="441"/>
                  </a:lnTo>
                  <a:lnTo>
                    <a:pt x="4" y="445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26" y="485"/>
                  </a:lnTo>
                  <a:lnTo>
                    <a:pt x="32" y="495"/>
                  </a:lnTo>
                  <a:lnTo>
                    <a:pt x="37" y="507"/>
                  </a:lnTo>
                  <a:lnTo>
                    <a:pt x="39" y="519"/>
                  </a:lnTo>
                  <a:lnTo>
                    <a:pt x="41" y="533"/>
                  </a:lnTo>
                  <a:lnTo>
                    <a:pt x="41" y="573"/>
                  </a:lnTo>
                  <a:lnTo>
                    <a:pt x="41" y="573"/>
                  </a:lnTo>
                  <a:lnTo>
                    <a:pt x="43" y="584"/>
                  </a:lnTo>
                  <a:lnTo>
                    <a:pt x="47" y="596"/>
                  </a:lnTo>
                  <a:lnTo>
                    <a:pt x="55" y="608"/>
                  </a:lnTo>
                  <a:lnTo>
                    <a:pt x="63" y="620"/>
                  </a:lnTo>
                  <a:lnTo>
                    <a:pt x="63" y="620"/>
                  </a:lnTo>
                  <a:lnTo>
                    <a:pt x="73" y="632"/>
                  </a:lnTo>
                  <a:lnTo>
                    <a:pt x="81" y="646"/>
                  </a:lnTo>
                  <a:lnTo>
                    <a:pt x="85" y="660"/>
                  </a:lnTo>
                  <a:lnTo>
                    <a:pt x="87" y="676"/>
                  </a:lnTo>
                  <a:lnTo>
                    <a:pt x="87" y="692"/>
                  </a:lnTo>
                  <a:lnTo>
                    <a:pt x="83" y="706"/>
                  </a:lnTo>
                  <a:lnTo>
                    <a:pt x="77" y="720"/>
                  </a:lnTo>
                  <a:lnTo>
                    <a:pt x="69" y="732"/>
                  </a:lnTo>
                  <a:lnTo>
                    <a:pt x="69" y="732"/>
                  </a:lnTo>
                  <a:lnTo>
                    <a:pt x="59" y="746"/>
                  </a:lnTo>
                  <a:lnTo>
                    <a:pt x="53" y="763"/>
                  </a:lnTo>
                  <a:lnTo>
                    <a:pt x="47" y="785"/>
                  </a:lnTo>
                  <a:lnTo>
                    <a:pt x="45" y="807"/>
                  </a:lnTo>
                  <a:lnTo>
                    <a:pt x="45" y="829"/>
                  </a:lnTo>
                  <a:lnTo>
                    <a:pt x="45" y="851"/>
                  </a:lnTo>
                  <a:lnTo>
                    <a:pt x="51" y="867"/>
                  </a:lnTo>
                  <a:lnTo>
                    <a:pt x="55" y="875"/>
                  </a:lnTo>
                  <a:lnTo>
                    <a:pt x="59" y="879"/>
                  </a:lnTo>
                  <a:lnTo>
                    <a:pt x="59" y="879"/>
                  </a:lnTo>
                  <a:lnTo>
                    <a:pt x="87" y="905"/>
                  </a:lnTo>
                  <a:lnTo>
                    <a:pt x="117" y="928"/>
                  </a:lnTo>
                  <a:lnTo>
                    <a:pt x="133" y="938"/>
                  </a:lnTo>
                  <a:lnTo>
                    <a:pt x="147" y="946"/>
                  </a:lnTo>
                  <a:lnTo>
                    <a:pt x="163" y="952"/>
                  </a:lnTo>
                  <a:lnTo>
                    <a:pt x="179" y="956"/>
                  </a:lnTo>
                  <a:lnTo>
                    <a:pt x="179" y="956"/>
                  </a:lnTo>
                  <a:lnTo>
                    <a:pt x="199" y="958"/>
                  </a:lnTo>
                  <a:lnTo>
                    <a:pt x="218" y="960"/>
                  </a:lnTo>
                  <a:lnTo>
                    <a:pt x="218" y="960"/>
                  </a:lnTo>
                  <a:lnTo>
                    <a:pt x="242" y="958"/>
                  </a:lnTo>
                  <a:lnTo>
                    <a:pt x="254" y="954"/>
                  </a:lnTo>
                  <a:lnTo>
                    <a:pt x="266" y="952"/>
                  </a:lnTo>
                  <a:lnTo>
                    <a:pt x="266" y="952"/>
                  </a:lnTo>
                  <a:lnTo>
                    <a:pt x="282" y="920"/>
                  </a:lnTo>
                  <a:lnTo>
                    <a:pt x="282" y="9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3" name="Freeform 13"/>
            <p:cNvSpPr>
              <a:spLocks/>
            </p:cNvSpPr>
            <p:nvPr/>
          </p:nvSpPr>
          <p:spPr bwMode="auto">
            <a:xfrm>
              <a:off x="2846388" y="2970213"/>
              <a:ext cx="1922463" cy="1754188"/>
            </a:xfrm>
            <a:custGeom>
              <a:avLst/>
              <a:gdLst>
                <a:gd name="T0" fmla="*/ 813 w 1211"/>
                <a:gd name="T1" fmla="*/ 1000 h 1105"/>
                <a:gd name="T2" fmla="*/ 843 w 1211"/>
                <a:gd name="T3" fmla="*/ 972 h 1105"/>
                <a:gd name="T4" fmla="*/ 887 w 1211"/>
                <a:gd name="T5" fmla="*/ 964 h 1105"/>
                <a:gd name="T6" fmla="*/ 867 w 1211"/>
                <a:gd name="T7" fmla="*/ 912 h 1105"/>
                <a:gd name="T8" fmla="*/ 877 w 1211"/>
                <a:gd name="T9" fmla="*/ 874 h 1105"/>
                <a:gd name="T10" fmla="*/ 923 w 1211"/>
                <a:gd name="T11" fmla="*/ 849 h 1105"/>
                <a:gd name="T12" fmla="*/ 964 w 1211"/>
                <a:gd name="T13" fmla="*/ 845 h 1105"/>
                <a:gd name="T14" fmla="*/ 990 w 1211"/>
                <a:gd name="T15" fmla="*/ 843 h 1105"/>
                <a:gd name="T16" fmla="*/ 1040 w 1211"/>
                <a:gd name="T17" fmla="*/ 789 h 1105"/>
                <a:gd name="T18" fmla="*/ 1078 w 1211"/>
                <a:gd name="T19" fmla="*/ 739 h 1105"/>
                <a:gd name="T20" fmla="*/ 1147 w 1211"/>
                <a:gd name="T21" fmla="*/ 650 h 1105"/>
                <a:gd name="T22" fmla="*/ 1088 w 1211"/>
                <a:gd name="T23" fmla="*/ 513 h 1105"/>
                <a:gd name="T24" fmla="*/ 1098 w 1211"/>
                <a:gd name="T25" fmla="*/ 487 h 1105"/>
                <a:gd name="T26" fmla="*/ 1169 w 1211"/>
                <a:gd name="T27" fmla="*/ 471 h 1105"/>
                <a:gd name="T28" fmla="*/ 1211 w 1211"/>
                <a:gd name="T29" fmla="*/ 427 h 1105"/>
                <a:gd name="T30" fmla="*/ 1187 w 1211"/>
                <a:gd name="T31" fmla="*/ 350 h 1105"/>
                <a:gd name="T32" fmla="*/ 1117 w 1211"/>
                <a:gd name="T33" fmla="*/ 314 h 1105"/>
                <a:gd name="T34" fmla="*/ 1046 w 1211"/>
                <a:gd name="T35" fmla="*/ 312 h 1105"/>
                <a:gd name="T36" fmla="*/ 1018 w 1211"/>
                <a:gd name="T37" fmla="*/ 308 h 1105"/>
                <a:gd name="T38" fmla="*/ 986 w 1211"/>
                <a:gd name="T39" fmla="*/ 264 h 1105"/>
                <a:gd name="T40" fmla="*/ 982 w 1211"/>
                <a:gd name="T41" fmla="*/ 201 h 1105"/>
                <a:gd name="T42" fmla="*/ 931 w 1211"/>
                <a:gd name="T43" fmla="*/ 145 h 1105"/>
                <a:gd name="T44" fmla="*/ 905 w 1211"/>
                <a:gd name="T45" fmla="*/ 111 h 1105"/>
                <a:gd name="T46" fmla="*/ 865 w 1211"/>
                <a:gd name="T47" fmla="*/ 47 h 1105"/>
                <a:gd name="T48" fmla="*/ 801 w 1211"/>
                <a:gd name="T49" fmla="*/ 47 h 1105"/>
                <a:gd name="T50" fmla="*/ 706 w 1211"/>
                <a:gd name="T51" fmla="*/ 55 h 1105"/>
                <a:gd name="T52" fmla="*/ 601 w 1211"/>
                <a:gd name="T53" fmla="*/ 32 h 1105"/>
                <a:gd name="T54" fmla="*/ 553 w 1211"/>
                <a:gd name="T55" fmla="*/ 4 h 1105"/>
                <a:gd name="T56" fmla="*/ 499 w 1211"/>
                <a:gd name="T57" fmla="*/ 24 h 1105"/>
                <a:gd name="T58" fmla="*/ 459 w 1211"/>
                <a:gd name="T59" fmla="*/ 55 h 1105"/>
                <a:gd name="T60" fmla="*/ 376 w 1211"/>
                <a:gd name="T61" fmla="*/ 201 h 1105"/>
                <a:gd name="T62" fmla="*/ 358 w 1211"/>
                <a:gd name="T63" fmla="*/ 206 h 1105"/>
                <a:gd name="T64" fmla="*/ 304 w 1211"/>
                <a:gd name="T65" fmla="*/ 248 h 1105"/>
                <a:gd name="T66" fmla="*/ 312 w 1211"/>
                <a:gd name="T67" fmla="*/ 312 h 1105"/>
                <a:gd name="T68" fmla="*/ 300 w 1211"/>
                <a:gd name="T69" fmla="*/ 364 h 1105"/>
                <a:gd name="T70" fmla="*/ 247 w 1211"/>
                <a:gd name="T71" fmla="*/ 391 h 1105"/>
                <a:gd name="T72" fmla="*/ 177 w 1211"/>
                <a:gd name="T73" fmla="*/ 403 h 1105"/>
                <a:gd name="T74" fmla="*/ 139 w 1211"/>
                <a:gd name="T75" fmla="*/ 455 h 1105"/>
                <a:gd name="T76" fmla="*/ 129 w 1211"/>
                <a:gd name="T77" fmla="*/ 652 h 1105"/>
                <a:gd name="T78" fmla="*/ 100 w 1211"/>
                <a:gd name="T79" fmla="*/ 696 h 1105"/>
                <a:gd name="T80" fmla="*/ 70 w 1211"/>
                <a:gd name="T81" fmla="*/ 700 h 1105"/>
                <a:gd name="T82" fmla="*/ 18 w 1211"/>
                <a:gd name="T83" fmla="*/ 717 h 1105"/>
                <a:gd name="T84" fmla="*/ 0 w 1211"/>
                <a:gd name="T85" fmla="*/ 757 h 1105"/>
                <a:gd name="T86" fmla="*/ 38 w 1211"/>
                <a:gd name="T87" fmla="*/ 835 h 1105"/>
                <a:gd name="T88" fmla="*/ 137 w 1211"/>
                <a:gd name="T89" fmla="*/ 863 h 1105"/>
                <a:gd name="T90" fmla="*/ 211 w 1211"/>
                <a:gd name="T91" fmla="*/ 888 h 1105"/>
                <a:gd name="T92" fmla="*/ 265 w 1211"/>
                <a:gd name="T93" fmla="*/ 922 h 1105"/>
                <a:gd name="T94" fmla="*/ 314 w 1211"/>
                <a:gd name="T95" fmla="*/ 910 h 1105"/>
                <a:gd name="T96" fmla="*/ 390 w 1211"/>
                <a:gd name="T97" fmla="*/ 916 h 1105"/>
                <a:gd name="T98" fmla="*/ 461 w 1211"/>
                <a:gd name="T99" fmla="*/ 952 h 1105"/>
                <a:gd name="T100" fmla="*/ 537 w 1211"/>
                <a:gd name="T101" fmla="*/ 960 h 1105"/>
                <a:gd name="T102" fmla="*/ 618 w 1211"/>
                <a:gd name="T103" fmla="*/ 988 h 1105"/>
                <a:gd name="T104" fmla="*/ 662 w 1211"/>
                <a:gd name="T105" fmla="*/ 1049 h 1105"/>
                <a:gd name="T106" fmla="*/ 724 w 1211"/>
                <a:gd name="T107" fmla="*/ 1073 h 1105"/>
                <a:gd name="T108" fmla="*/ 758 w 1211"/>
                <a:gd name="T109" fmla="*/ 1105 h 1105"/>
                <a:gd name="T110" fmla="*/ 795 w 1211"/>
                <a:gd name="T111" fmla="*/ 1037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1" h="1105">
                  <a:moveTo>
                    <a:pt x="795" y="1037"/>
                  </a:moveTo>
                  <a:lnTo>
                    <a:pt x="795" y="1037"/>
                  </a:lnTo>
                  <a:lnTo>
                    <a:pt x="809" y="1008"/>
                  </a:lnTo>
                  <a:lnTo>
                    <a:pt x="809" y="1008"/>
                  </a:lnTo>
                  <a:lnTo>
                    <a:pt x="813" y="1000"/>
                  </a:lnTo>
                  <a:lnTo>
                    <a:pt x="819" y="994"/>
                  </a:lnTo>
                  <a:lnTo>
                    <a:pt x="827" y="988"/>
                  </a:lnTo>
                  <a:lnTo>
                    <a:pt x="835" y="984"/>
                  </a:lnTo>
                  <a:lnTo>
                    <a:pt x="835" y="984"/>
                  </a:lnTo>
                  <a:lnTo>
                    <a:pt x="843" y="972"/>
                  </a:lnTo>
                  <a:lnTo>
                    <a:pt x="843" y="972"/>
                  </a:lnTo>
                  <a:lnTo>
                    <a:pt x="857" y="984"/>
                  </a:lnTo>
                  <a:lnTo>
                    <a:pt x="891" y="984"/>
                  </a:lnTo>
                  <a:lnTo>
                    <a:pt x="891" y="984"/>
                  </a:lnTo>
                  <a:lnTo>
                    <a:pt x="887" y="964"/>
                  </a:lnTo>
                  <a:lnTo>
                    <a:pt x="879" y="948"/>
                  </a:lnTo>
                  <a:lnTo>
                    <a:pt x="879" y="948"/>
                  </a:lnTo>
                  <a:lnTo>
                    <a:pt x="875" y="936"/>
                  </a:lnTo>
                  <a:lnTo>
                    <a:pt x="869" y="922"/>
                  </a:lnTo>
                  <a:lnTo>
                    <a:pt x="867" y="912"/>
                  </a:lnTo>
                  <a:lnTo>
                    <a:pt x="867" y="902"/>
                  </a:lnTo>
                  <a:lnTo>
                    <a:pt x="869" y="894"/>
                  </a:lnTo>
                  <a:lnTo>
                    <a:pt x="873" y="882"/>
                  </a:lnTo>
                  <a:lnTo>
                    <a:pt x="873" y="882"/>
                  </a:lnTo>
                  <a:lnTo>
                    <a:pt x="877" y="874"/>
                  </a:lnTo>
                  <a:lnTo>
                    <a:pt x="885" y="867"/>
                  </a:lnTo>
                  <a:lnTo>
                    <a:pt x="891" y="861"/>
                  </a:lnTo>
                  <a:lnTo>
                    <a:pt x="899" y="857"/>
                  </a:lnTo>
                  <a:lnTo>
                    <a:pt x="913" y="851"/>
                  </a:lnTo>
                  <a:lnTo>
                    <a:pt x="923" y="849"/>
                  </a:lnTo>
                  <a:lnTo>
                    <a:pt x="923" y="849"/>
                  </a:lnTo>
                  <a:lnTo>
                    <a:pt x="937" y="847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64" y="845"/>
                  </a:lnTo>
                  <a:lnTo>
                    <a:pt x="964" y="845"/>
                  </a:lnTo>
                  <a:lnTo>
                    <a:pt x="972" y="845"/>
                  </a:lnTo>
                  <a:lnTo>
                    <a:pt x="972" y="845"/>
                  </a:lnTo>
                  <a:lnTo>
                    <a:pt x="982" y="845"/>
                  </a:lnTo>
                  <a:lnTo>
                    <a:pt x="990" y="843"/>
                  </a:lnTo>
                  <a:lnTo>
                    <a:pt x="998" y="839"/>
                  </a:lnTo>
                  <a:lnTo>
                    <a:pt x="1006" y="833"/>
                  </a:lnTo>
                  <a:lnTo>
                    <a:pt x="1022" y="815"/>
                  </a:lnTo>
                  <a:lnTo>
                    <a:pt x="1040" y="789"/>
                  </a:lnTo>
                  <a:lnTo>
                    <a:pt x="1040" y="789"/>
                  </a:lnTo>
                  <a:lnTo>
                    <a:pt x="1050" y="771"/>
                  </a:lnTo>
                  <a:lnTo>
                    <a:pt x="1050" y="771"/>
                  </a:lnTo>
                  <a:lnTo>
                    <a:pt x="1062" y="755"/>
                  </a:lnTo>
                  <a:lnTo>
                    <a:pt x="1078" y="739"/>
                  </a:lnTo>
                  <a:lnTo>
                    <a:pt x="1078" y="739"/>
                  </a:lnTo>
                  <a:lnTo>
                    <a:pt x="1100" y="709"/>
                  </a:lnTo>
                  <a:lnTo>
                    <a:pt x="1100" y="709"/>
                  </a:lnTo>
                  <a:lnTo>
                    <a:pt x="1119" y="682"/>
                  </a:lnTo>
                  <a:lnTo>
                    <a:pt x="1147" y="650"/>
                  </a:lnTo>
                  <a:lnTo>
                    <a:pt x="1147" y="650"/>
                  </a:lnTo>
                  <a:lnTo>
                    <a:pt x="1127" y="608"/>
                  </a:lnTo>
                  <a:lnTo>
                    <a:pt x="1108" y="564"/>
                  </a:lnTo>
                  <a:lnTo>
                    <a:pt x="1108" y="564"/>
                  </a:lnTo>
                  <a:lnTo>
                    <a:pt x="1092" y="529"/>
                  </a:lnTo>
                  <a:lnTo>
                    <a:pt x="1088" y="513"/>
                  </a:lnTo>
                  <a:lnTo>
                    <a:pt x="1088" y="505"/>
                  </a:lnTo>
                  <a:lnTo>
                    <a:pt x="1090" y="497"/>
                  </a:lnTo>
                  <a:lnTo>
                    <a:pt x="1090" y="497"/>
                  </a:lnTo>
                  <a:lnTo>
                    <a:pt x="1094" y="493"/>
                  </a:lnTo>
                  <a:lnTo>
                    <a:pt x="1098" y="487"/>
                  </a:lnTo>
                  <a:lnTo>
                    <a:pt x="1115" y="481"/>
                  </a:lnTo>
                  <a:lnTo>
                    <a:pt x="1133" y="475"/>
                  </a:lnTo>
                  <a:lnTo>
                    <a:pt x="1151" y="473"/>
                  </a:lnTo>
                  <a:lnTo>
                    <a:pt x="1151" y="473"/>
                  </a:lnTo>
                  <a:lnTo>
                    <a:pt x="1169" y="471"/>
                  </a:lnTo>
                  <a:lnTo>
                    <a:pt x="1183" y="467"/>
                  </a:lnTo>
                  <a:lnTo>
                    <a:pt x="1195" y="459"/>
                  </a:lnTo>
                  <a:lnTo>
                    <a:pt x="1203" y="451"/>
                  </a:lnTo>
                  <a:lnTo>
                    <a:pt x="1209" y="441"/>
                  </a:lnTo>
                  <a:lnTo>
                    <a:pt x="1211" y="427"/>
                  </a:lnTo>
                  <a:lnTo>
                    <a:pt x="1211" y="413"/>
                  </a:lnTo>
                  <a:lnTo>
                    <a:pt x="1205" y="397"/>
                  </a:lnTo>
                  <a:lnTo>
                    <a:pt x="1205" y="397"/>
                  </a:lnTo>
                  <a:lnTo>
                    <a:pt x="1197" y="370"/>
                  </a:lnTo>
                  <a:lnTo>
                    <a:pt x="1187" y="350"/>
                  </a:lnTo>
                  <a:lnTo>
                    <a:pt x="1179" y="336"/>
                  </a:lnTo>
                  <a:lnTo>
                    <a:pt x="1169" y="326"/>
                  </a:lnTo>
                  <a:lnTo>
                    <a:pt x="1157" y="320"/>
                  </a:lnTo>
                  <a:lnTo>
                    <a:pt x="1141" y="316"/>
                  </a:lnTo>
                  <a:lnTo>
                    <a:pt x="1117" y="314"/>
                  </a:lnTo>
                  <a:lnTo>
                    <a:pt x="1090" y="314"/>
                  </a:lnTo>
                  <a:lnTo>
                    <a:pt x="1090" y="314"/>
                  </a:lnTo>
                  <a:lnTo>
                    <a:pt x="1048" y="312"/>
                  </a:lnTo>
                  <a:lnTo>
                    <a:pt x="1048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30" y="312"/>
                  </a:lnTo>
                  <a:lnTo>
                    <a:pt x="1018" y="308"/>
                  </a:lnTo>
                  <a:lnTo>
                    <a:pt x="1008" y="304"/>
                  </a:lnTo>
                  <a:lnTo>
                    <a:pt x="998" y="296"/>
                  </a:lnTo>
                  <a:lnTo>
                    <a:pt x="992" y="288"/>
                  </a:lnTo>
                  <a:lnTo>
                    <a:pt x="988" y="276"/>
                  </a:lnTo>
                  <a:lnTo>
                    <a:pt x="986" y="264"/>
                  </a:lnTo>
                  <a:lnTo>
                    <a:pt x="986" y="250"/>
                  </a:lnTo>
                  <a:lnTo>
                    <a:pt x="986" y="250"/>
                  </a:lnTo>
                  <a:lnTo>
                    <a:pt x="986" y="232"/>
                  </a:lnTo>
                  <a:lnTo>
                    <a:pt x="984" y="216"/>
                  </a:lnTo>
                  <a:lnTo>
                    <a:pt x="982" y="201"/>
                  </a:lnTo>
                  <a:lnTo>
                    <a:pt x="976" y="187"/>
                  </a:lnTo>
                  <a:lnTo>
                    <a:pt x="968" y="175"/>
                  </a:lnTo>
                  <a:lnTo>
                    <a:pt x="958" y="163"/>
                  </a:lnTo>
                  <a:lnTo>
                    <a:pt x="945" y="153"/>
                  </a:lnTo>
                  <a:lnTo>
                    <a:pt x="931" y="145"/>
                  </a:lnTo>
                  <a:lnTo>
                    <a:pt x="931" y="145"/>
                  </a:lnTo>
                  <a:lnTo>
                    <a:pt x="923" y="139"/>
                  </a:lnTo>
                  <a:lnTo>
                    <a:pt x="915" y="131"/>
                  </a:lnTo>
                  <a:lnTo>
                    <a:pt x="905" y="111"/>
                  </a:lnTo>
                  <a:lnTo>
                    <a:pt x="905" y="111"/>
                  </a:lnTo>
                  <a:lnTo>
                    <a:pt x="891" y="77"/>
                  </a:lnTo>
                  <a:lnTo>
                    <a:pt x="885" y="65"/>
                  </a:lnTo>
                  <a:lnTo>
                    <a:pt x="879" y="57"/>
                  </a:lnTo>
                  <a:lnTo>
                    <a:pt x="873" y="51"/>
                  </a:lnTo>
                  <a:lnTo>
                    <a:pt x="865" y="47"/>
                  </a:lnTo>
                  <a:lnTo>
                    <a:pt x="857" y="45"/>
                  </a:lnTo>
                  <a:lnTo>
                    <a:pt x="845" y="43"/>
                  </a:lnTo>
                  <a:lnTo>
                    <a:pt x="845" y="43"/>
                  </a:lnTo>
                  <a:lnTo>
                    <a:pt x="825" y="45"/>
                  </a:lnTo>
                  <a:lnTo>
                    <a:pt x="801" y="47"/>
                  </a:lnTo>
                  <a:lnTo>
                    <a:pt x="801" y="47"/>
                  </a:lnTo>
                  <a:lnTo>
                    <a:pt x="752" y="51"/>
                  </a:lnTo>
                  <a:lnTo>
                    <a:pt x="730" y="53"/>
                  </a:lnTo>
                  <a:lnTo>
                    <a:pt x="706" y="55"/>
                  </a:lnTo>
                  <a:lnTo>
                    <a:pt x="706" y="55"/>
                  </a:lnTo>
                  <a:lnTo>
                    <a:pt x="670" y="53"/>
                  </a:lnTo>
                  <a:lnTo>
                    <a:pt x="652" y="49"/>
                  </a:lnTo>
                  <a:lnTo>
                    <a:pt x="634" y="45"/>
                  </a:lnTo>
                  <a:lnTo>
                    <a:pt x="616" y="40"/>
                  </a:lnTo>
                  <a:lnTo>
                    <a:pt x="601" y="32"/>
                  </a:lnTo>
                  <a:lnTo>
                    <a:pt x="583" y="22"/>
                  </a:lnTo>
                  <a:lnTo>
                    <a:pt x="567" y="10"/>
                  </a:lnTo>
                  <a:lnTo>
                    <a:pt x="567" y="10"/>
                  </a:lnTo>
                  <a:lnTo>
                    <a:pt x="561" y="6"/>
                  </a:lnTo>
                  <a:lnTo>
                    <a:pt x="553" y="4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29" y="10"/>
                  </a:lnTo>
                  <a:lnTo>
                    <a:pt x="515" y="18"/>
                  </a:lnTo>
                  <a:lnTo>
                    <a:pt x="499" y="24"/>
                  </a:lnTo>
                  <a:lnTo>
                    <a:pt x="481" y="26"/>
                  </a:lnTo>
                  <a:lnTo>
                    <a:pt x="481" y="26"/>
                  </a:lnTo>
                  <a:lnTo>
                    <a:pt x="473" y="36"/>
                  </a:lnTo>
                  <a:lnTo>
                    <a:pt x="465" y="45"/>
                  </a:lnTo>
                  <a:lnTo>
                    <a:pt x="459" y="55"/>
                  </a:lnTo>
                  <a:lnTo>
                    <a:pt x="453" y="65"/>
                  </a:lnTo>
                  <a:lnTo>
                    <a:pt x="453" y="65"/>
                  </a:lnTo>
                  <a:lnTo>
                    <a:pt x="438" y="101"/>
                  </a:lnTo>
                  <a:lnTo>
                    <a:pt x="418" y="135"/>
                  </a:lnTo>
                  <a:lnTo>
                    <a:pt x="376" y="201"/>
                  </a:lnTo>
                  <a:lnTo>
                    <a:pt x="376" y="201"/>
                  </a:lnTo>
                  <a:lnTo>
                    <a:pt x="372" y="203"/>
                  </a:lnTo>
                  <a:lnTo>
                    <a:pt x="368" y="205"/>
                  </a:lnTo>
                  <a:lnTo>
                    <a:pt x="358" y="206"/>
                  </a:lnTo>
                  <a:lnTo>
                    <a:pt x="358" y="206"/>
                  </a:lnTo>
                  <a:lnTo>
                    <a:pt x="340" y="214"/>
                  </a:lnTo>
                  <a:lnTo>
                    <a:pt x="324" y="220"/>
                  </a:lnTo>
                  <a:lnTo>
                    <a:pt x="314" y="228"/>
                  </a:lnTo>
                  <a:lnTo>
                    <a:pt x="308" y="236"/>
                  </a:lnTo>
                  <a:lnTo>
                    <a:pt x="304" y="248"/>
                  </a:lnTo>
                  <a:lnTo>
                    <a:pt x="302" y="262"/>
                  </a:lnTo>
                  <a:lnTo>
                    <a:pt x="304" y="278"/>
                  </a:lnTo>
                  <a:lnTo>
                    <a:pt x="310" y="300"/>
                  </a:lnTo>
                  <a:lnTo>
                    <a:pt x="310" y="300"/>
                  </a:lnTo>
                  <a:lnTo>
                    <a:pt x="312" y="312"/>
                  </a:lnTo>
                  <a:lnTo>
                    <a:pt x="312" y="324"/>
                  </a:lnTo>
                  <a:lnTo>
                    <a:pt x="312" y="334"/>
                  </a:lnTo>
                  <a:lnTo>
                    <a:pt x="310" y="344"/>
                  </a:lnTo>
                  <a:lnTo>
                    <a:pt x="306" y="354"/>
                  </a:lnTo>
                  <a:lnTo>
                    <a:pt x="300" y="364"/>
                  </a:lnTo>
                  <a:lnTo>
                    <a:pt x="292" y="372"/>
                  </a:lnTo>
                  <a:lnTo>
                    <a:pt x="283" y="377"/>
                  </a:lnTo>
                  <a:lnTo>
                    <a:pt x="283" y="377"/>
                  </a:lnTo>
                  <a:lnTo>
                    <a:pt x="265" y="385"/>
                  </a:lnTo>
                  <a:lnTo>
                    <a:pt x="247" y="391"/>
                  </a:lnTo>
                  <a:lnTo>
                    <a:pt x="227" y="395"/>
                  </a:lnTo>
                  <a:lnTo>
                    <a:pt x="209" y="397"/>
                  </a:lnTo>
                  <a:lnTo>
                    <a:pt x="209" y="397"/>
                  </a:lnTo>
                  <a:lnTo>
                    <a:pt x="191" y="399"/>
                  </a:lnTo>
                  <a:lnTo>
                    <a:pt x="177" y="403"/>
                  </a:lnTo>
                  <a:lnTo>
                    <a:pt x="165" y="409"/>
                  </a:lnTo>
                  <a:lnTo>
                    <a:pt x="155" y="417"/>
                  </a:lnTo>
                  <a:lnTo>
                    <a:pt x="149" y="427"/>
                  </a:lnTo>
                  <a:lnTo>
                    <a:pt x="143" y="439"/>
                  </a:lnTo>
                  <a:lnTo>
                    <a:pt x="139" y="455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31" y="638"/>
                  </a:lnTo>
                  <a:lnTo>
                    <a:pt x="131" y="638"/>
                  </a:lnTo>
                  <a:lnTo>
                    <a:pt x="129" y="652"/>
                  </a:lnTo>
                  <a:lnTo>
                    <a:pt x="127" y="664"/>
                  </a:lnTo>
                  <a:lnTo>
                    <a:pt x="123" y="676"/>
                  </a:lnTo>
                  <a:lnTo>
                    <a:pt x="117" y="684"/>
                  </a:lnTo>
                  <a:lnTo>
                    <a:pt x="110" y="690"/>
                  </a:lnTo>
                  <a:lnTo>
                    <a:pt x="100" y="696"/>
                  </a:lnTo>
                  <a:lnTo>
                    <a:pt x="86" y="698"/>
                  </a:lnTo>
                  <a:lnTo>
                    <a:pt x="72" y="700"/>
                  </a:lnTo>
                  <a:lnTo>
                    <a:pt x="72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52" y="702"/>
                  </a:lnTo>
                  <a:lnTo>
                    <a:pt x="34" y="707"/>
                  </a:lnTo>
                  <a:lnTo>
                    <a:pt x="18" y="717"/>
                  </a:lnTo>
                  <a:lnTo>
                    <a:pt x="12" y="723"/>
                  </a:lnTo>
                  <a:lnTo>
                    <a:pt x="6" y="729"/>
                  </a:lnTo>
                  <a:lnTo>
                    <a:pt x="6" y="729"/>
                  </a:lnTo>
                  <a:lnTo>
                    <a:pt x="2" y="743"/>
                  </a:lnTo>
                  <a:lnTo>
                    <a:pt x="0" y="757"/>
                  </a:lnTo>
                  <a:lnTo>
                    <a:pt x="2" y="773"/>
                  </a:lnTo>
                  <a:lnTo>
                    <a:pt x="8" y="789"/>
                  </a:lnTo>
                  <a:lnTo>
                    <a:pt x="16" y="805"/>
                  </a:lnTo>
                  <a:lnTo>
                    <a:pt x="26" y="821"/>
                  </a:lnTo>
                  <a:lnTo>
                    <a:pt x="38" y="835"/>
                  </a:lnTo>
                  <a:lnTo>
                    <a:pt x="50" y="847"/>
                  </a:lnTo>
                  <a:lnTo>
                    <a:pt x="50" y="847"/>
                  </a:lnTo>
                  <a:lnTo>
                    <a:pt x="80" y="849"/>
                  </a:lnTo>
                  <a:lnTo>
                    <a:pt x="110" y="855"/>
                  </a:lnTo>
                  <a:lnTo>
                    <a:pt x="137" y="863"/>
                  </a:lnTo>
                  <a:lnTo>
                    <a:pt x="163" y="872"/>
                  </a:lnTo>
                  <a:lnTo>
                    <a:pt x="163" y="872"/>
                  </a:lnTo>
                  <a:lnTo>
                    <a:pt x="201" y="884"/>
                  </a:lnTo>
                  <a:lnTo>
                    <a:pt x="201" y="884"/>
                  </a:lnTo>
                  <a:lnTo>
                    <a:pt x="211" y="888"/>
                  </a:lnTo>
                  <a:lnTo>
                    <a:pt x="221" y="894"/>
                  </a:lnTo>
                  <a:lnTo>
                    <a:pt x="233" y="904"/>
                  </a:lnTo>
                  <a:lnTo>
                    <a:pt x="243" y="916"/>
                  </a:lnTo>
                  <a:lnTo>
                    <a:pt x="243" y="916"/>
                  </a:lnTo>
                  <a:lnTo>
                    <a:pt x="265" y="922"/>
                  </a:lnTo>
                  <a:lnTo>
                    <a:pt x="265" y="922"/>
                  </a:lnTo>
                  <a:lnTo>
                    <a:pt x="275" y="916"/>
                  </a:lnTo>
                  <a:lnTo>
                    <a:pt x="284" y="914"/>
                  </a:lnTo>
                  <a:lnTo>
                    <a:pt x="284" y="914"/>
                  </a:lnTo>
                  <a:lnTo>
                    <a:pt x="314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66" y="910"/>
                  </a:lnTo>
                  <a:lnTo>
                    <a:pt x="390" y="916"/>
                  </a:lnTo>
                  <a:lnTo>
                    <a:pt x="410" y="922"/>
                  </a:lnTo>
                  <a:lnTo>
                    <a:pt x="426" y="932"/>
                  </a:lnTo>
                  <a:lnTo>
                    <a:pt x="426" y="932"/>
                  </a:lnTo>
                  <a:lnTo>
                    <a:pt x="444" y="944"/>
                  </a:lnTo>
                  <a:lnTo>
                    <a:pt x="461" y="952"/>
                  </a:lnTo>
                  <a:lnTo>
                    <a:pt x="477" y="956"/>
                  </a:lnTo>
                  <a:lnTo>
                    <a:pt x="497" y="958"/>
                  </a:lnTo>
                  <a:lnTo>
                    <a:pt x="497" y="958"/>
                  </a:lnTo>
                  <a:lnTo>
                    <a:pt x="515" y="958"/>
                  </a:lnTo>
                  <a:lnTo>
                    <a:pt x="537" y="960"/>
                  </a:lnTo>
                  <a:lnTo>
                    <a:pt x="561" y="964"/>
                  </a:lnTo>
                  <a:lnTo>
                    <a:pt x="585" y="970"/>
                  </a:lnTo>
                  <a:lnTo>
                    <a:pt x="597" y="974"/>
                  </a:lnTo>
                  <a:lnTo>
                    <a:pt x="609" y="982"/>
                  </a:lnTo>
                  <a:lnTo>
                    <a:pt x="618" y="988"/>
                  </a:lnTo>
                  <a:lnTo>
                    <a:pt x="630" y="998"/>
                  </a:lnTo>
                  <a:lnTo>
                    <a:pt x="638" y="1008"/>
                  </a:lnTo>
                  <a:lnTo>
                    <a:pt x="648" y="1020"/>
                  </a:lnTo>
                  <a:lnTo>
                    <a:pt x="656" y="1034"/>
                  </a:lnTo>
                  <a:lnTo>
                    <a:pt x="662" y="1049"/>
                  </a:lnTo>
                  <a:lnTo>
                    <a:pt x="662" y="1049"/>
                  </a:lnTo>
                  <a:lnTo>
                    <a:pt x="670" y="1053"/>
                  </a:lnTo>
                  <a:lnTo>
                    <a:pt x="670" y="1053"/>
                  </a:lnTo>
                  <a:lnTo>
                    <a:pt x="700" y="1061"/>
                  </a:lnTo>
                  <a:lnTo>
                    <a:pt x="724" y="1073"/>
                  </a:lnTo>
                  <a:lnTo>
                    <a:pt x="734" y="1079"/>
                  </a:lnTo>
                  <a:lnTo>
                    <a:pt x="742" y="1087"/>
                  </a:lnTo>
                  <a:lnTo>
                    <a:pt x="752" y="1097"/>
                  </a:lnTo>
                  <a:lnTo>
                    <a:pt x="758" y="1105"/>
                  </a:lnTo>
                  <a:lnTo>
                    <a:pt x="758" y="1105"/>
                  </a:lnTo>
                  <a:lnTo>
                    <a:pt x="774" y="1085"/>
                  </a:lnTo>
                  <a:lnTo>
                    <a:pt x="774" y="1085"/>
                  </a:lnTo>
                  <a:lnTo>
                    <a:pt x="780" y="1075"/>
                  </a:lnTo>
                  <a:lnTo>
                    <a:pt x="785" y="1063"/>
                  </a:lnTo>
                  <a:lnTo>
                    <a:pt x="795" y="1037"/>
                  </a:lnTo>
                  <a:lnTo>
                    <a:pt x="795" y="10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4" name="Freeform 14"/>
            <p:cNvSpPr>
              <a:spLocks/>
            </p:cNvSpPr>
            <p:nvPr/>
          </p:nvSpPr>
          <p:spPr bwMode="auto">
            <a:xfrm>
              <a:off x="2312988" y="1277938"/>
              <a:ext cx="1730375" cy="1670050"/>
            </a:xfrm>
            <a:custGeom>
              <a:avLst/>
              <a:gdLst>
                <a:gd name="T0" fmla="*/ 24 w 1090"/>
                <a:gd name="T1" fmla="*/ 219 h 1052"/>
                <a:gd name="T2" fmla="*/ 14 w 1090"/>
                <a:gd name="T3" fmla="*/ 276 h 1052"/>
                <a:gd name="T4" fmla="*/ 62 w 1090"/>
                <a:gd name="T5" fmla="*/ 334 h 1052"/>
                <a:gd name="T6" fmla="*/ 54 w 1090"/>
                <a:gd name="T7" fmla="*/ 372 h 1052"/>
                <a:gd name="T8" fmla="*/ 10 w 1090"/>
                <a:gd name="T9" fmla="*/ 432 h 1052"/>
                <a:gd name="T10" fmla="*/ 6 w 1090"/>
                <a:gd name="T11" fmla="*/ 523 h 1052"/>
                <a:gd name="T12" fmla="*/ 46 w 1090"/>
                <a:gd name="T13" fmla="*/ 579 h 1052"/>
                <a:gd name="T14" fmla="*/ 94 w 1090"/>
                <a:gd name="T15" fmla="*/ 630 h 1052"/>
                <a:gd name="T16" fmla="*/ 94 w 1090"/>
                <a:gd name="T17" fmla="*/ 672 h 1052"/>
                <a:gd name="T18" fmla="*/ 52 w 1090"/>
                <a:gd name="T19" fmla="*/ 730 h 1052"/>
                <a:gd name="T20" fmla="*/ 48 w 1090"/>
                <a:gd name="T21" fmla="*/ 760 h 1052"/>
                <a:gd name="T22" fmla="*/ 88 w 1090"/>
                <a:gd name="T23" fmla="*/ 770 h 1052"/>
                <a:gd name="T24" fmla="*/ 155 w 1090"/>
                <a:gd name="T25" fmla="*/ 811 h 1052"/>
                <a:gd name="T26" fmla="*/ 207 w 1090"/>
                <a:gd name="T27" fmla="*/ 805 h 1052"/>
                <a:gd name="T28" fmla="*/ 239 w 1090"/>
                <a:gd name="T29" fmla="*/ 819 h 1052"/>
                <a:gd name="T30" fmla="*/ 304 w 1090"/>
                <a:gd name="T31" fmla="*/ 883 h 1052"/>
                <a:gd name="T32" fmla="*/ 390 w 1090"/>
                <a:gd name="T33" fmla="*/ 931 h 1052"/>
                <a:gd name="T34" fmla="*/ 418 w 1090"/>
                <a:gd name="T35" fmla="*/ 927 h 1052"/>
                <a:gd name="T36" fmla="*/ 459 w 1090"/>
                <a:gd name="T37" fmla="*/ 903 h 1052"/>
                <a:gd name="T38" fmla="*/ 515 w 1090"/>
                <a:gd name="T39" fmla="*/ 923 h 1052"/>
                <a:gd name="T40" fmla="*/ 613 w 1090"/>
                <a:gd name="T41" fmla="*/ 978 h 1052"/>
                <a:gd name="T42" fmla="*/ 636 w 1090"/>
                <a:gd name="T43" fmla="*/ 1010 h 1052"/>
                <a:gd name="T44" fmla="*/ 688 w 1090"/>
                <a:gd name="T45" fmla="*/ 1036 h 1052"/>
                <a:gd name="T46" fmla="*/ 742 w 1090"/>
                <a:gd name="T47" fmla="*/ 1034 h 1052"/>
                <a:gd name="T48" fmla="*/ 787 w 1090"/>
                <a:gd name="T49" fmla="*/ 1042 h 1052"/>
                <a:gd name="T50" fmla="*/ 831 w 1090"/>
                <a:gd name="T51" fmla="*/ 1048 h 1052"/>
                <a:gd name="T52" fmla="*/ 861 w 1090"/>
                <a:gd name="T53" fmla="*/ 1014 h 1052"/>
                <a:gd name="T54" fmla="*/ 889 w 1090"/>
                <a:gd name="T55" fmla="*/ 901 h 1052"/>
                <a:gd name="T56" fmla="*/ 895 w 1090"/>
                <a:gd name="T57" fmla="*/ 839 h 1052"/>
                <a:gd name="T58" fmla="*/ 962 w 1090"/>
                <a:gd name="T59" fmla="*/ 756 h 1052"/>
                <a:gd name="T60" fmla="*/ 931 w 1090"/>
                <a:gd name="T61" fmla="*/ 678 h 1052"/>
                <a:gd name="T62" fmla="*/ 974 w 1090"/>
                <a:gd name="T63" fmla="*/ 608 h 1052"/>
                <a:gd name="T64" fmla="*/ 1042 w 1090"/>
                <a:gd name="T65" fmla="*/ 509 h 1052"/>
                <a:gd name="T66" fmla="*/ 1072 w 1090"/>
                <a:gd name="T67" fmla="*/ 443 h 1052"/>
                <a:gd name="T68" fmla="*/ 1066 w 1090"/>
                <a:gd name="T69" fmla="*/ 402 h 1052"/>
                <a:gd name="T70" fmla="*/ 1060 w 1090"/>
                <a:gd name="T71" fmla="*/ 358 h 1052"/>
                <a:gd name="T72" fmla="*/ 980 w 1090"/>
                <a:gd name="T73" fmla="*/ 300 h 1052"/>
                <a:gd name="T74" fmla="*/ 895 w 1090"/>
                <a:gd name="T75" fmla="*/ 255 h 1052"/>
                <a:gd name="T76" fmla="*/ 853 w 1090"/>
                <a:gd name="T77" fmla="*/ 203 h 1052"/>
                <a:gd name="T78" fmla="*/ 847 w 1090"/>
                <a:gd name="T79" fmla="*/ 155 h 1052"/>
                <a:gd name="T80" fmla="*/ 809 w 1090"/>
                <a:gd name="T81" fmla="*/ 137 h 1052"/>
                <a:gd name="T82" fmla="*/ 692 w 1090"/>
                <a:gd name="T83" fmla="*/ 117 h 1052"/>
                <a:gd name="T84" fmla="*/ 624 w 1090"/>
                <a:gd name="T85" fmla="*/ 70 h 1052"/>
                <a:gd name="T86" fmla="*/ 493 w 1090"/>
                <a:gd name="T87" fmla="*/ 42 h 1052"/>
                <a:gd name="T88" fmla="*/ 398 w 1090"/>
                <a:gd name="T89" fmla="*/ 2 h 1052"/>
                <a:gd name="T90" fmla="*/ 344 w 1090"/>
                <a:gd name="T91" fmla="*/ 6 h 1052"/>
                <a:gd name="T92" fmla="*/ 245 w 1090"/>
                <a:gd name="T93" fmla="*/ 54 h 1052"/>
                <a:gd name="T94" fmla="*/ 211 w 1090"/>
                <a:gd name="T95" fmla="*/ 96 h 1052"/>
                <a:gd name="T96" fmla="*/ 177 w 1090"/>
                <a:gd name="T97" fmla="*/ 109 h 1052"/>
                <a:gd name="T98" fmla="*/ 121 w 1090"/>
                <a:gd name="T99" fmla="*/ 98 h 1052"/>
                <a:gd name="T100" fmla="*/ 94 w 1090"/>
                <a:gd name="T101" fmla="*/ 106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052">
                  <a:moveTo>
                    <a:pt x="74" y="133"/>
                  </a:moveTo>
                  <a:lnTo>
                    <a:pt x="74" y="133"/>
                  </a:lnTo>
                  <a:lnTo>
                    <a:pt x="58" y="163"/>
                  </a:lnTo>
                  <a:lnTo>
                    <a:pt x="42" y="191"/>
                  </a:lnTo>
                  <a:lnTo>
                    <a:pt x="24" y="219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8" y="257"/>
                  </a:lnTo>
                  <a:lnTo>
                    <a:pt x="10" y="267"/>
                  </a:lnTo>
                  <a:lnTo>
                    <a:pt x="14" y="276"/>
                  </a:lnTo>
                  <a:lnTo>
                    <a:pt x="20" y="284"/>
                  </a:lnTo>
                  <a:lnTo>
                    <a:pt x="20" y="284"/>
                  </a:lnTo>
                  <a:lnTo>
                    <a:pt x="40" y="304"/>
                  </a:lnTo>
                  <a:lnTo>
                    <a:pt x="52" y="320"/>
                  </a:lnTo>
                  <a:lnTo>
                    <a:pt x="62" y="334"/>
                  </a:lnTo>
                  <a:lnTo>
                    <a:pt x="64" y="340"/>
                  </a:lnTo>
                  <a:lnTo>
                    <a:pt x="64" y="346"/>
                  </a:lnTo>
                  <a:lnTo>
                    <a:pt x="64" y="352"/>
                  </a:lnTo>
                  <a:lnTo>
                    <a:pt x="62" y="358"/>
                  </a:lnTo>
                  <a:lnTo>
                    <a:pt x="54" y="372"/>
                  </a:lnTo>
                  <a:lnTo>
                    <a:pt x="42" y="390"/>
                  </a:lnTo>
                  <a:lnTo>
                    <a:pt x="22" y="412"/>
                  </a:lnTo>
                  <a:lnTo>
                    <a:pt x="22" y="412"/>
                  </a:lnTo>
                  <a:lnTo>
                    <a:pt x="16" y="422"/>
                  </a:lnTo>
                  <a:lnTo>
                    <a:pt x="10" y="432"/>
                  </a:lnTo>
                  <a:lnTo>
                    <a:pt x="6" y="441"/>
                  </a:lnTo>
                  <a:lnTo>
                    <a:pt x="4" y="453"/>
                  </a:lnTo>
                  <a:lnTo>
                    <a:pt x="0" y="475"/>
                  </a:lnTo>
                  <a:lnTo>
                    <a:pt x="2" y="499"/>
                  </a:lnTo>
                  <a:lnTo>
                    <a:pt x="6" y="523"/>
                  </a:lnTo>
                  <a:lnTo>
                    <a:pt x="16" y="545"/>
                  </a:lnTo>
                  <a:lnTo>
                    <a:pt x="22" y="555"/>
                  </a:lnTo>
                  <a:lnTo>
                    <a:pt x="28" y="565"/>
                  </a:lnTo>
                  <a:lnTo>
                    <a:pt x="36" y="573"/>
                  </a:lnTo>
                  <a:lnTo>
                    <a:pt x="46" y="579"/>
                  </a:lnTo>
                  <a:lnTo>
                    <a:pt x="46" y="579"/>
                  </a:lnTo>
                  <a:lnTo>
                    <a:pt x="68" y="597"/>
                  </a:lnTo>
                  <a:lnTo>
                    <a:pt x="84" y="614"/>
                  </a:lnTo>
                  <a:lnTo>
                    <a:pt x="90" y="622"/>
                  </a:lnTo>
                  <a:lnTo>
                    <a:pt x="94" y="630"/>
                  </a:lnTo>
                  <a:lnTo>
                    <a:pt x="96" y="638"/>
                  </a:lnTo>
                  <a:lnTo>
                    <a:pt x="98" y="646"/>
                  </a:lnTo>
                  <a:lnTo>
                    <a:pt x="98" y="654"/>
                  </a:lnTo>
                  <a:lnTo>
                    <a:pt x="96" y="662"/>
                  </a:lnTo>
                  <a:lnTo>
                    <a:pt x="94" y="672"/>
                  </a:lnTo>
                  <a:lnTo>
                    <a:pt x="90" y="680"/>
                  </a:lnTo>
                  <a:lnTo>
                    <a:pt x="76" y="700"/>
                  </a:lnTo>
                  <a:lnTo>
                    <a:pt x="58" y="722"/>
                  </a:lnTo>
                  <a:lnTo>
                    <a:pt x="58" y="722"/>
                  </a:lnTo>
                  <a:lnTo>
                    <a:pt x="52" y="730"/>
                  </a:lnTo>
                  <a:lnTo>
                    <a:pt x="46" y="738"/>
                  </a:lnTo>
                  <a:lnTo>
                    <a:pt x="44" y="746"/>
                  </a:lnTo>
                  <a:lnTo>
                    <a:pt x="44" y="754"/>
                  </a:lnTo>
                  <a:lnTo>
                    <a:pt x="44" y="754"/>
                  </a:lnTo>
                  <a:lnTo>
                    <a:pt x="48" y="760"/>
                  </a:lnTo>
                  <a:lnTo>
                    <a:pt x="56" y="764"/>
                  </a:lnTo>
                  <a:lnTo>
                    <a:pt x="66" y="768"/>
                  </a:lnTo>
                  <a:lnTo>
                    <a:pt x="76" y="770"/>
                  </a:lnTo>
                  <a:lnTo>
                    <a:pt x="76" y="770"/>
                  </a:lnTo>
                  <a:lnTo>
                    <a:pt x="88" y="770"/>
                  </a:lnTo>
                  <a:lnTo>
                    <a:pt x="88" y="770"/>
                  </a:lnTo>
                  <a:lnTo>
                    <a:pt x="114" y="768"/>
                  </a:lnTo>
                  <a:lnTo>
                    <a:pt x="143" y="766"/>
                  </a:lnTo>
                  <a:lnTo>
                    <a:pt x="143" y="766"/>
                  </a:lnTo>
                  <a:lnTo>
                    <a:pt x="155" y="811"/>
                  </a:lnTo>
                  <a:lnTo>
                    <a:pt x="155" y="811"/>
                  </a:lnTo>
                  <a:lnTo>
                    <a:pt x="161" y="799"/>
                  </a:lnTo>
                  <a:lnTo>
                    <a:pt x="161" y="799"/>
                  </a:lnTo>
                  <a:lnTo>
                    <a:pt x="183" y="803"/>
                  </a:lnTo>
                  <a:lnTo>
                    <a:pt x="207" y="805"/>
                  </a:lnTo>
                  <a:lnTo>
                    <a:pt x="219" y="807"/>
                  </a:lnTo>
                  <a:lnTo>
                    <a:pt x="227" y="811"/>
                  </a:lnTo>
                  <a:lnTo>
                    <a:pt x="235" y="815"/>
                  </a:lnTo>
                  <a:lnTo>
                    <a:pt x="239" y="819"/>
                  </a:lnTo>
                  <a:lnTo>
                    <a:pt x="239" y="819"/>
                  </a:lnTo>
                  <a:lnTo>
                    <a:pt x="245" y="831"/>
                  </a:lnTo>
                  <a:lnTo>
                    <a:pt x="251" y="841"/>
                  </a:lnTo>
                  <a:lnTo>
                    <a:pt x="267" y="857"/>
                  </a:lnTo>
                  <a:lnTo>
                    <a:pt x="285" y="871"/>
                  </a:lnTo>
                  <a:lnTo>
                    <a:pt x="304" y="883"/>
                  </a:lnTo>
                  <a:lnTo>
                    <a:pt x="344" y="903"/>
                  </a:lnTo>
                  <a:lnTo>
                    <a:pt x="364" y="915"/>
                  </a:lnTo>
                  <a:lnTo>
                    <a:pt x="382" y="927"/>
                  </a:lnTo>
                  <a:lnTo>
                    <a:pt x="382" y="927"/>
                  </a:lnTo>
                  <a:lnTo>
                    <a:pt x="390" y="931"/>
                  </a:lnTo>
                  <a:lnTo>
                    <a:pt x="400" y="931"/>
                  </a:lnTo>
                  <a:lnTo>
                    <a:pt x="400" y="931"/>
                  </a:lnTo>
                  <a:lnTo>
                    <a:pt x="410" y="931"/>
                  </a:lnTo>
                  <a:lnTo>
                    <a:pt x="414" y="929"/>
                  </a:lnTo>
                  <a:lnTo>
                    <a:pt x="418" y="927"/>
                  </a:lnTo>
                  <a:lnTo>
                    <a:pt x="418" y="927"/>
                  </a:lnTo>
                  <a:lnTo>
                    <a:pt x="428" y="915"/>
                  </a:lnTo>
                  <a:lnTo>
                    <a:pt x="440" y="909"/>
                  </a:lnTo>
                  <a:lnTo>
                    <a:pt x="450" y="903"/>
                  </a:lnTo>
                  <a:lnTo>
                    <a:pt x="459" y="903"/>
                  </a:lnTo>
                  <a:lnTo>
                    <a:pt x="459" y="903"/>
                  </a:lnTo>
                  <a:lnTo>
                    <a:pt x="473" y="905"/>
                  </a:lnTo>
                  <a:lnTo>
                    <a:pt x="487" y="909"/>
                  </a:lnTo>
                  <a:lnTo>
                    <a:pt x="515" y="923"/>
                  </a:lnTo>
                  <a:lnTo>
                    <a:pt x="515" y="923"/>
                  </a:lnTo>
                  <a:lnTo>
                    <a:pt x="543" y="937"/>
                  </a:lnTo>
                  <a:lnTo>
                    <a:pt x="573" y="950"/>
                  </a:lnTo>
                  <a:lnTo>
                    <a:pt x="573" y="950"/>
                  </a:lnTo>
                  <a:lnTo>
                    <a:pt x="601" y="968"/>
                  </a:lnTo>
                  <a:lnTo>
                    <a:pt x="613" y="978"/>
                  </a:lnTo>
                  <a:lnTo>
                    <a:pt x="619" y="982"/>
                  </a:lnTo>
                  <a:lnTo>
                    <a:pt x="622" y="988"/>
                  </a:lnTo>
                  <a:lnTo>
                    <a:pt x="622" y="988"/>
                  </a:lnTo>
                  <a:lnTo>
                    <a:pt x="628" y="1000"/>
                  </a:lnTo>
                  <a:lnTo>
                    <a:pt x="636" y="1010"/>
                  </a:lnTo>
                  <a:lnTo>
                    <a:pt x="646" y="1018"/>
                  </a:lnTo>
                  <a:lnTo>
                    <a:pt x="654" y="1024"/>
                  </a:lnTo>
                  <a:lnTo>
                    <a:pt x="664" y="1030"/>
                  </a:lnTo>
                  <a:lnTo>
                    <a:pt x="676" y="1034"/>
                  </a:lnTo>
                  <a:lnTo>
                    <a:pt x="688" y="1036"/>
                  </a:lnTo>
                  <a:lnTo>
                    <a:pt x="700" y="1036"/>
                  </a:lnTo>
                  <a:lnTo>
                    <a:pt x="700" y="1036"/>
                  </a:lnTo>
                  <a:lnTo>
                    <a:pt x="708" y="1036"/>
                  </a:lnTo>
                  <a:lnTo>
                    <a:pt x="708" y="1036"/>
                  </a:lnTo>
                  <a:lnTo>
                    <a:pt x="742" y="1034"/>
                  </a:lnTo>
                  <a:lnTo>
                    <a:pt x="742" y="1034"/>
                  </a:lnTo>
                  <a:lnTo>
                    <a:pt x="766" y="1036"/>
                  </a:lnTo>
                  <a:lnTo>
                    <a:pt x="778" y="1038"/>
                  </a:lnTo>
                  <a:lnTo>
                    <a:pt x="787" y="1042"/>
                  </a:lnTo>
                  <a:lnTo>
                    <a:pt x="787" y="1042"/>
                  </a:lnTo>
                  <a:lnTo>
                    <a:pt x="803" y="1050"/>
                  </a:lnTo>
                  <a:lnTo>
                    <a:pt x="817" y="1052"/>
                  </a:lnTo>
                  <a:lnTo>
                    <a:pt x="817" y="1052"/>
                  </a:lnTo>
                  <a:lnTo>
                    <a:pt x="825" y="1050"/>
                  </a:lnTo>
                  <a:lnTo>
                    <a:pt x="831" y="1048"/>
                  </a:lnTo>
                  <a:lnTo>
                    <a:pt x="837" y="1046"/>
                  </a:lnTo>
                  <a:lnTo>
                    <a:pt x="843" y="1040"/>
                  </a:lnTo>
                  <a:lnTo>
                    <a:pt x="853" y="1028"/>
                  </a:lnTo>
                  <a:lnTo>
                    <a:pt x="861" y="1014"/>
                  </a:lnTo>
                  <a:lnTo>
                    <a:pt x="861" y="1014"/>
                  </a:lnTo>
                  <a:lnTo>
                    <a:pt x="905" y="940"/>
                  </a:lnTo>
                  <a:lnTo>
                    <a:pt x="905" y="940"/>
                  </a:lnTo>
                  <a:lnTo>
                    <a:pt x="897" y="927"/>
                  </a:lnTo>
                  <a:lnTo>
                    <a:pt x="893" y="913"/>
                  </a:lnTo>
                  <a:lnTo>
                    <a:pt x="889" y="901"/>
                  </a:lnTo>
                  <a:lnTo>
                    <a:pt x="887" y="887"/>
                  </a:lnTo>
                  <a:lnTo>
                    <a:pt x="887" y="875"/>
                  </a:lnTo>
                  <a:lnTo>
                    <a:pt x="887" y="863"/>
                  </a:lnTo>
                  <a:lnTo>
                    <a:pt x="891" y="851"/>
                  </a:lnTo>
                  <a:lnTo>
                    <a:pt x="895" y="839"/>
                  </a:lnTo>
                  <a:lnTo>
                    <a:pt x="905" y="817"/>
                  </a:lnTo>
                  <a:lnTo>
                    <a:pt x="921" y="795"/>
                  </a:lnTo>
                  <a:lnTo>
                    <a:pt x="941" y="775"/>
                  </a:lnTo>
                  <a:lnTo>
                    <a:pt x="962" y="756"/>
                  </a:lnTo>
                  <a:lnTo>
                    <a:pt x="962" y="756"/>
                  </a:lnTo>
                  <a:lnTo>
                    <a:pt x="952" y="742"/>
                  </a:lnTo>
                  <a:lnTo>
                    <a:pt x="943" y="726"/>
                  </a:lnTo>
                  <a:lnTo>
                    <a:pt x="937" y="710"/>
                  </a:lnTo>
                  <a:lnTo>
                    <a:pt x="933" y="694"/>
                  </a:lnTo>
                  <a:lnTo>
                    <a:pt x="931" y="678"/>
                  </a:lnTo>
                  <a:lnTo>
                    <a:pt x="935" y="662"/>
                  </a:lnTo>
                  <a:lnTo>
                    <a:pt x="941" y="646"/>
                  </a:lnTo>
                  <a:lnTo>
                    <a:pt x="952" y="632"/>
                  </a:lnTo>
                  <a:lnTo>
                    <a:pt x="952" y="632"/>
                  </a:lnTo>
                  <a:lnTo>
                    <a:pt x="974" y="608"/>
                  </a:lnTo>
                  <a:lnTo>
                    <a:pt x="1000" y="589"/>
                  </a:lnTo>
                  <a:lnTo>
                    <a:pt x="1050" y="547"/>
                  </a:lnTo>
                  <a:lnTo>
                    <a:pt x="1050" y="547"/>
                  </a:lnTo>
                  <a:lnTo>
                    <a:pt x="1044" y="527"/>
                  </a:lnTo>
                  <a:lnTo>
                    <a:pt x="1042" y="509"/>
                  </a:lnTo>
                  <a:lnTo>
                    <a:pt x="1042" y="495"/>
                  </a:lnTo>
                  <a:lnTo>
                    <a:pt x="1044" y="481"/>
                  </a:lnTo>
                  <a:lnTo>
                    <a:pt x="1050" y="469"/>
                  </a:lnTo>
                  <a:lnTo>
                    <a:pt x="1060" y="457"/>
                  </a:lnTo>
                  <a:lnTo>
                    <a:pt x="1072" y="443"/>
                  </a:lnTo>
                  <a:lnTo>
                    <a:pt x="1090" y="432"/>
                  </a:lnTo>
                  <a:lnTo>
                    <a:pt x="1090" y="432"/>
                  </a:lnTo>
                  <a:lnTo>
                    <a:pt x="1074" y="414"/>
                  </a:lnTo>
                  <a:lnTo>
                    <a:pt x="1068" y="406"/>
                  </a:lnTo>
                  <a:lnTo>
                    <a:pt x="1066" y="402"/>
                  </a:lnTo>
                  <a:lnTo>
                    <a:pt x="1066" y="398"/>
                  </a:lnTo>
                  <a:lnTo>
                    <a:pt x="1066" y="398"/>
                  </a:lnTo>
                  <a:lnTo>
                    <a:pt x="1064" y="376"/>
                  </a:lnTo>
                  <a:lnTo>
                    <a:pt x="1062" y="366"/>
                  </a:lnTo>
                  <a:lnTo>
                    <a:pt x="1060" y="358"/>
                  </a:lnTo>
                  <a:lnTo>
                    <a:pt x="1052" y="344"/>
                  </a:lnTo>
                  <a:lnTo>
                    <a:pt x="1040" y="334"/>
                  </a:lnTo>
                  <a:lnTo>
                    <a:pt x="1026" y="324"/>
                  </a:lnTo>
                  <a:lnTo>
                    <a:pt x="1012" y="316"/>
                  </a:lnTo>
                  <a:lnTo>
                    <a:pt x="980" y="300"/>
                  </a:lnTo>
                  <a:lnTo>
                    <a:pt x="980" y="300"/>
                  </a:lnTo>
                  <a:lnTo>
                    <a:pt x="945" y="282"/>
                  </a:lnTo>
                  <a:lnTo>
                    <a:pt x="909" y="263"/>
                  </a:lnTo>
                  <a:lnTo>
                    <a:pt x="909" y="263"/>
                  </a:lnTo>
                  <a:lnTo>
                    <a:pt x="895" y="255"/>
                  </a:lnTo>
                  <a:lnTo>
                    <a:pt x="885" y="247"/>
                  </a:lnTo>
                  <a:lnTo>
                    <a:pt x="873" y="237"/>
                  </a:lnTo>
                  <a:lnTo>
                    <a:pt x="865" y="227"/>
                  </a:lnTo>
                  <a:lnTo>
                    <a:pt x="857" y="215"/>
                  </a:lnTo>
                  <a:lnTo>
                    <a:pt x="853" y="203"/>
                  </a:lnTo>
                  <a:lnTo>
                    <a:pt x="849" y="187"/>
                  </a:lnTo>
                  <a:lnTo>
                    <a:pt x="849" y="171"/>
                  </a:lnTo>
                  <a:lnTo>
                    <a:pt x="849" y="171"/>
                  </a:lnTo>
                  <a:lnTo>
                    <a:pt x="849" y="161"/>
                  </a:lnTo>
                  <a:lnTo>
                    <a:pt x="847" y="155"/>
                  </a:lnTo>
                  <a:lnTo>
                    <a:pt x="843" y="149"/>
                  </a:lnTo>
                  <a:lnTo>
                    <a:pt x="837" y="145"/>
                  </a:lnTo>
                  <a:lnTo>
                    <a:pt x="831" y="141"/>
                  </a:lnTo>
                  <a:lnTo>
                    <a:pt x="825" y="139"/>
                  </a:lnTo>
                  <a:lnTo>
                    <a:pt x="809" y="137"/>
                  </a:lnTo>
                  <a:lnTo>
                    <a:pt x="809" y="137"/>
                  </a:lnTo>
                  <a:lnTo>
                    <a:pt x="762" y="133"/>
                  </a:lnTo>
                  <a:lnTo>
                    <a:pt x="738" y="129"/>
                  </a:lnTo>
                  <a:lnTo>
                    <a:pt x="714" y="123"/>
                  </a:lnTo>
                  <a:lnTo>
                    <a:pt x="692" y="117"/>
                  </a:lnTo>
                  <a:lnTo>
                    <a:pt x="672" y="106"/>
                  </a:lnTo>
                  <a:lnTo>
                    <a:pt x="650" y="94"/>
                  </a:lnTo>
                  <a:lnTo>
                    <a:pt x="632" y="76"/>
                  </a:lnTo>
                  <a:lnTo>
                    <a:pt x="632" y="76"/>
                  </a:lnTo>
                  <a:lnTo>
                    <a:pt x="624" y="70"/>
                  </a:lnTo>
                  <a:lnTo>
                    <a:pt x="615" y="64"/>
                  </a:lnTo>
                  <a:lnTo>
                    <a:pt x="593" y="58"/>
                  </a:lnTo>
                  <a:lnTo>
                    <a:pt x="593" y="58"/>
                  </a:lnTo>
                  <a:lnTo>
                    <a:pt x="543" y="50"/>
                  </a:lnTo>
                  <a:lnTo>
                    <a:pt x="493" y="42"/>
                  </a:lnTo>
                  <a:lnTo>
                    <a:pt x="469" y="36"/>
                  </a:lnTo>
                  <a:lnTo>
                    <a:pt x="446" y="28"/>
                  </a:lnTo>
                  <a:lnTo>
                    <a:pt x="422" y="18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392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66" y="2"/>
                  </a:lnTo>
                  <a:lnTo>
                    <a:pt x="344" y="6"/>
                  </a:lnTo>
                  <a:lnTo>
                    <a:pt x="320" y="14"/>
                  </a:lnTo>
                  <a:lnTo>
                    <a:pt x="298" y="22"/>
                  </a:lnTo>
                  <a:lnTo>
                    <a:pt x="277" y="32"/>
                  </a:lnTo>
                  <a:lnTo>
                    <a:pt x="259" y="44"/>
                  </a:lnTo>
                  <a:lnTo>
                    <a:pt x="245" y="54"/>
                  </a:lnTo>
                  <a:lnTo>
                    <a:pt x="235" y="64"/>
                  </a:lnTo>
                  <a:lnTo>
                    <a:pt x="235" y="64"/>
                  </a:lnTo>
                  <a:lnTo>
                    <a:pt x="225" y="82"/>
                  </a:lnTo>
                  <a:lnTo>
                    <a:pt x="217" y="90"/>
                  </a:lnTo>
                  <a:lnTo>
                    <a:pt x="211" y="96"/>
                  </a:lnTo>
                  <a:lnTo>
                    <a:pt x="203" y="102"/>
                  </a:lnTo>
                  <a:lnTo>
                    <a:pt x="195" y="106"/>
                  </a:lnTo>
                  <a:lnTo>
                    <a:pt x="185" y="108"/>
                  </a:lnTo>
                  <a:lnTo>
                    <a:pt x="177" y="109"/>
                  </a:lnTo>
                  <a:lnTo>
                    <a:pt x="177" y="109"/>
                  </a:lnTo>
                  <a:lnTo>
                    <a:pt x="163" y="108"/>
                  </a:lnTo>
                  <a:lnTo>
                    <a:pt x="147" y="102"/>
                  </a:lnTo>
                  <a:lnTo>
                    <a:pt x="147" y="102"/>
                  </a:lnTo>
                  <a:lnTo>
                    <a:pt x="133" y="98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4" y="98"/>
                  </a:lnTo>
                  <a:lnTo>
                    <a:pt x="106" y="100"/>
                  </a:lnTo>
                  <a:lnTo>
                    <a:pt x="100" y="102"/>
                  </a:lnTo>
                  <a:lnTo>
                    <a:pt x="94" y="106"/>
                  </a:lnTo>
                  <a:lnTo>
                    <a:pt x="82" y="117"/>
                  </a:lnTo>
                  <a:lnTo>
                    <a:pt x="74" y="133"/>
                  </a:lnTo>
                  <a:lnTo>
                    <a:pt x="74" y="1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5" name="Freeform 15"/>
            <p:cNvSpPr>
              <a:spLocks/>
            </p:cNvSpPr>
            <p:nvPr/>
          </p:nvSpPr>
          <p:spPr bwMode="auto">
            <a:xfrm>
              <a:off x="5207000" y="4781550"/>
              <a:ext cx="1730375" cy="2076450"/>
            </a:xfrm>
            <a:custGeom>
              <a:avLst/>
              <a:gdLst>
                <a:gd name="T0" fmla="*/ 249 w 1090"/>
                <a:gd name="T1" fmla="*/ 151 h 1308"/>
                <a:gd name="T2" fmla="*/ 161 w 1090"/>
                <a:gd name="T3" fmla="*/ 248 h 1308"/>
                <a:gd name="T4" fmla="*/ 96 w 1090"/>
                <a:gd name="T5" fmla="*/ 296 h 1308"/>
                <a:gd name="T6" fmla="*/ 50 w 1090"/>
                <a:gd name="T7" fmla="*/ 338 h 1308"/>
                <a:gd name="T8" fmla="*/ 0 w 1090"/>
                <a:gd name="T9" fmla="*/ 386 h 1308"/>
                <a:gd name="T10" fmla="*/ 8 w 1090"/>
                <a:gd name="T11" fmla="*/ 405 h 1308"/>
                <a:gd name="T12" fmla="*/ 22 w 1090"/>
                <a:gd name="T13" fmla="*/ 501 h 1308"/>
                <a:gd name="T14" fmla="*/ 34 w 1090"/>
                <a:gd name="T15" fmla="*/ 586 h 1308"/>
                <a:gd name="T16" fmla="*/ 42 w 1090"/>
                <a:gd name="T17" fmla="*/ 654 h 1308"/>
                <a:gd name="T18" fmla="*/ 44 w 1090"/>
                <a:gd name="T19" fmla="*/ 670 h 1308"/>
                <a:gd name="T20" fmla="*/ 48 w 1090"/>
                <a:gd name="T21" fmla="*/ 722 h 1308"/>
                <a:gd name="T22" fmla="*/ 96 w 1090"/>
                <a:gd name="T23" fmla="*/ 847 h 1308"/>
                <a:gd name="T24" fmla="*/ 141 w 1090"/>
                <a:gd name="T25" fmla="*/ 966 h 1308"/>
                <a:gd name="T26" fmla="*/ 151 w 1090"/>
                <a:gd name="T27" fmla="*/ 1020 h 1308"/>
                <a:gd name="T28" fmla="*/ 187 w 1090"/>
                <a:gd name="T29" fmla="*/ 1034 h 1308"/>
                <a:gd name="T30" fmla="*/ 283 w 1090"/>
                <a:gd name="T31" fmla="*/ 1042 h 1308"/>
                <a:gd name="T32" fmla="*/ 402 w 1090"/>
                <a:gd name="T33" fmla="*/ 1083 h 1308"/>
                <a:gd name="T34" fmla="*/ 461 w 1090"/>
                <a:gd name="T35" fmla="*/ 1141 h 1308"/>
                <a:gd name="T36" fmla="*/ 487 w 1090"/>
                <a:gd name="T37" fmla="*/ 1177 h 1308"/>
                <a:gd name="T38" fmla="*/ 654 w 1090"/>
                <a:gd name="T39" fmla="*/ 1250 h 1308"/>
                <a:gd name="T40" fmla="*/ 813 w 1090"/>
                <a:gd name="T41" fmla="*/ 1308 h 1308"/>
                <a:gd name="T42" fmla="*/ 845 w 1090"/>
                <a:gd name="T43" fmla="*/ 1300 h 1308"/>
                <a:gd name="T44" fmla="*/ 853 w 1090"/>
                <a:gd name="T45" fmla="*/ 1278 h 1308"/>
                <a:gd name="T46" fmla="*/ 843 w 1090"/>
                <a:gd name="T47" fmla="*/ 1244 h 1308"/>
                <a:gd name="T48" fmla="*/ 805 w 1090"/>
                <a:gd name="T49" fmla="*/ 1225 h 1308"/>
                <a:gd name="T50" fmla="*/ 764 w 1090"/>
                <a:gd name="T51" fmla="*/ 1171 h 1308"/>
                <a:gd name="T52" fmla="*/ 762 w 1090"/>
                <a:gd name="T53" fmla="*/ 1117 h 1308"/>
                <a:gd name="T54" fmla="*/ 762 w 1090"/>
                <a:gd name="T55" fmla="*/ 1032 h 1308"/>
                <a:gd name="T56" fmla="*/ 740 w 1090"/>
                <a:gd name="T57" fmla="*/ 950 h 1308"/>
                <a:gd name="T58" fmla="*/ 744 w 1090"/>
                <a:gd name="T59" fmla="*/ 889 h 1308"/>
                <a:gd name="T60" fmla="*/ 885 w 1090"/>
                <a:gd name="T61" fmla="*/ 664 h 1308"/>
                <a:gd name="T62" fmla="*/ 1090 w 1090"/>
                <a:gd name="T63" fmla="*/ 380 h 1308"/>
                <a:gd name="T64" fmla="*/ 1030 w 1090"/>
                <a:gd name="T65" fmla="*/ 334 h 1308"/>
                <a:gd name="T66" fmla="*/ 992 w 1090"/>
                <a:gd name="T67" fmla="*/ 322 h 1308"/>
                <a:gd name="T68" fmla="*/ 943 w 1090"/>
                <a:gd name="T69" fmla="*/ 324 h 1308"/>
                <a:gd name="T70" fmla="*/ 923 w 1090"/>
                <a:gd name="T71" fmla="*/ 336 h 1308"/>
                <a:gd name="T72" fmla="*/ 883 w 1090"/>
                <a:gd name="T73" fmla="*/ 372 h 1308"/>
                <a:gd name="T74" fmla="*/ 837 w 1090"/>
                <a:gd name="T75" fmla="*/ 380 h 1308"/>
                <a:gd name="T76" fmla="*/ 690 w 1090"/>
                <a:gd name="T77" fmla="*/ 362 h 1308"/>
                <a:gd name="T78" fmla="*/ 571 w 1090"/>
                <a:gd name="T79" fmla="*/ 338 h 1308"/>
                <a:gd name="T80" fmla="*/ 539 w 1090"/>
                <a:gd name="T81" fmla="*/ 304 h 1308"/>
                <a:gd name="T82" fmla="*/ 551 w 1090"/>
                <a:gd name="T83" fmla="*/ 248 h 1308"/>
                <a:gd name="T84" fmla="*/ 573 w 1090"/>
                <a:gd name="T85" fmla="*/ 221 h 1308"/>
                <a:gd name="T86" fmla="*/ 624 w 1090"/>
                <a:gd name="T87" fmla="*/ 173 h 1308"/>
                <a:gd name="T88" fmla="*/ 551 w 1090"/>
                <a:gd name="T89" fmla="*/ 137 h 1308"/>
                <a:gd name="T90" fmla="*/ 487 w 1090"/>
                <a:gd name="T91" fmla="*/ 117 h 1308"/>
                <a:gd name="T92" fmla="*/ 461 w 1090"/>
                <a:gd name="T93" fmla="*/ 58 h 1308"/>
                <a:gd name="T94" fmla="*/ 446 w 1090"/>
                <a:gd name="T95" fmla="*/ 10 h 1308"/>
                <a:gd name="T96" fmla="*/ 428 w 1090"/>
                <a:gd name="T97" fmla="*/ 0 h 1308"/>
                <a:gd name="T98" fmla="*/ 354 w 1090"/>
                <a:gd name="T99" fmla="*/ 22 h 1308"/>
                <a:gd name="T100" fmla="*/ 318 w 1090"/>
                <a:gd name="T101" fmla="*/ 65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308">
                  <a:moveTo>
                    <a:pt x="296" y="95"/>
                  </a:moveTo>
                  <a:lnTo>
                    <a:pt x="296" y="95"/>
                  </a:lnTo>
                  <a:lnTo>
                    <a:pt x="273" y="123"/>
                  </a:lnTo>
                  <a:lnTo>
                    <a:pt x="249" y="151"/>
                  </a:lnTo>
                  <a:lnTo>
                    <a:pt x="249" y="151"/>
                  </a:lnTo>
                  <a:lnTo>
                    <a:pt x="217" y="191"/>
                  </a:lnTo>
                  <a:lnTo>
                    <a:pt x="181" y="228"/>
                  </a:lnTo>
                  <a:lnTo>
                    <a:pt x="161" y="248"/>
                  </a:lnTo>
                  <a:lnTo>
                    <a:pt x="141" y="264"/>
                  </a:lnTo>
                  <a:lnTo>
                    <a:pt x="120" y="280"/>
                  </a:lnTo>
                  <a:lnTo>
                    <a:pt x="96" y="296"/>
                  </a:lnTo>
                  <a:lnTo>
                    <a:pt x="96" y="296"/>
                  </a:lnTo>
                  <a:lnTo>
                    <a:pt x="84" y="304"/>
                  </a:lnTo>
                  <a:lnTo>
                    <a:pt x="74" y="314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36" y="356"/>
                  </a:lnTo>
                  <a:lnTo>
                    <a:pt x="18" y="374"/>
                  </a:lnTo>
                  <a:lnTo>
                    <a:pt x="18" y="374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0" y="388"/>
                  </a:lnTo>
                  <a:lnTo>
                    <a:pt x="8" y="405"/>
                  </a:lnTo>
                  <a:lnTo>
                    <a:pt x="14" y="429"/>
                  </a:lnTo>
                  <a:lnTo>
                    <a:pt x="14" y="429"/>
                  </a:lnTo>
                  <a:lnTo>
                    <a:pt x="18" y="465"/>
                  </a:lnTo>
                  <a:lnTo>
                    <a:pt x="22" y="501"/>
                  </a:lnTo>
                  <a:lnTo>
                    <a:pt x="22" y="501"/>
                  </a:lnTo>
                  <a:lnTo>
                    <a:pt x="28" y="557"/>
                  </a:lnTo>
                  <a:lnTo>
                    <a:pt x="28" y="557"/>
                  </a:lnTo>
                  <a:lnTo>
                    <a:pt x="34" y="586"/>
                  </a:lnTo>
                  <a:lnTo>
                    <a:pt x="34" y="586"/>
                  </a:lnTo>
                  <a:lnTo>
                    <a:pt x="40" y="618"/>
                  </a:lnTo>
                  <a:lnTo>
                    <a:pt x="42" y="636"/>
                  </a:lnTo>
                  <a:lnTo>
                    <a:pt x="42" y="654"/>
                  </a:lnTo>
                  <a:lnTo>
                    <a:pt x="42" y="654"/>
                  </a:lnTo>
                  <a:lnTo>
                    <a:pt x="42" y="662"/>
                  </a:lnTo>
                  <a:lnTo>
                    <a:pt x="42" y="662"/>
                  </a:lnTo>
                  <a:lnTo>
                    <a:pt x="44" y="670"/>
                  </a:lnTo>
                  <a:lnTo>
                    <a:pt x="42" y="678"/>
                  </a:lnTo>
                  <a:lnTo>
                    <a:pt x="42" y="678"/>
                  </a:lnTo>
                  <a:lnTo>
                    <a:pt x="44" y="700"/>
                  </a:lnTo>
                  <a:lnTo>
                    <a:pt x="48" y="722"/>
                  </a:lnTo>
                  <a:lnTo>
                    <a:pt x="54" y="741"/>
                  </a:lnTo>
                  <a:lnTo>
                    <a:pt x="60" y="763"/>
                  </a:lnTo>
                  <a:lnTo>
                    <a:pt x="76" y="805"/>
                  </a:lnTo>
                  <a:lnTo>
                    <a:pt x="96" y="847"/>
                  </a:lnTo>
                  <a:lnTo>
                    <a:pt x="96" y="847"/>
                  </a:lnTo>
                  <a:lnTo>
                    <a:pt x="112" y="885"/>
                  </a:lnTo>
                  <a:lnTo>
                    <a:pt x="127" y="924"/>
                  </a:lnTo>
                  <a:lnTo>
                    <a:pt x="141" y="966"/>
                  </a:lnTo>
                  <a:lnTo>
                    <a:pt x="147" y="986"/>
                  </a:lnTo>
                  <a:lnTo>
                    <a:pt x="151" y="1008"/>
                  </a:lnTo>
                  <a:lnTo>
                    <a:pt x="151" y="1008"/>
                  </a:lnTo>
                  <a:lnTo>
                    <a:pt x="151" y="1020"/>
                  </a:lnTo>
                  <a:lnTo>
                    <a:pt x="151" y="1020"/>
                  </a:lnTo>
                  <a:lnTo>
                    <a:pt x="157" y="1024"/>
                  </a:lnTo>
                  <a:lnTo>
                    <a:pt x="165" y="1028"/>
                  </a:lnTo>
                  <a:lnTo>
                    <a:pt x="187" y="1034"/>
                  </a:lnTo>
                  <a:lnTo>
                    <a:pt x="213" y="1036"/>
                  </a:lnTo>
                  <a:lnTo>
                    <a:pt x="251" y="1038"/>
                  </a:lnTo>
                  <a:lnTo>
                    <a:pt x="251" y="1038"/>
                  </a:lnTo>
                  <a:lnTo>
                    <a:pt x="283" y="1042"/>
                  </a:lnTo>
                  <a:lnTo>
                    <a:pt x="314" y="1048"/>
                  </a:lnTo>
                  <a:lnTo>
                    <a:pt x="346" y="1056"/>
                  </a:lnTo>
                  <a:lnTo>
                    <a:pt x="376" y="1067"/>
                  </a:lnTo>
                  <a:lnTo>
                    <a:pt x="402" y="1083"/>
                  </a:lnTo>
                  <a:lnTo>
                    <a:pt x="428" y="1103"/>
                  </a:lnTo>
                  <a:lnTo>
                    <a:pt x="440" y="1115"/>
                  </a:lnTo>
                  <a:lnTo>
                    <a:pt x="452" y="1127"/>
                  </a:lnTo>
                  <a:lnTo>
                    <a:pt x="461" y="1141"/>
                  </a:lnTo>
                  <a:lnTo>
                    <a:pt x="471" y="1157"/>
                  </a:lnTo>
                  <a:lnTo>
                    <a:pt x="471" y="1157"/>
                  </a:lnTo>
                  <a:lnTo>
                    <a:pt x="479" y="1167"/>
                  </a:lnTo>
                  <a:lnTo>
                    <a:pt x="487" y="1177"/>
                  </a:lnTo>
                  <a:lnTo>
                    <a:pt x="497" y="1185"/>
                  </a:lnTo>
                  <a:lnTo>
                    <a:pt x="509" y="1191"/>
                  </a:lnTo>
                  <a:lnTo>
                    <a:pt x="509" y="1191"/>
                  </a:lnTo>
                  <a:lnTo>
                    <a:pt x="654" y="1250"/>
                  </a:lnTo>
                  <a:lnTo>
                    <a:pt x="801" y="1306"/>
                  </a:lnTo>
                  <a:lnTo>
                    <a:pt x="801" y="1306"/>
                  </a:lnTo>
                  <a:lnTo>
                    <a:pt x="807" y="1306"/>
                  </a:lnTo>
                  <a:lnTo>
                    <a:pt x="813" y="1308"/>
                  </a:lnTo>
                  <a:lnTo>
                    <a:pt x="813" y="1308"/>
                  </a:lnTo>
                  <a:lnTo>
                    <a:pt x="825" y="1306"/>
                  </a:lnTo>
                  <a:lnTo>
                    <a:pt x="837" y="1304"/>
                  </a:lnTo>
                  <a:lnTo>
                    <a:pt x="845" y="1300"/>
                  </a:lnTo>
                  <a:lnTo>
                    <a:pt x="849" y="1296"/>
                  </a:lnTo>
                  <a:lnTo>
                    <a:pt x="849" y="1296"/>
                  </a:lnTo>
                  <a:lnTo>
                    <a:pt x="853" y="1286"/>
                  </a:lnTo>
                  <a:lnTo>
                    <a:pt x="853" y="1278"/>
                  </a:lnTo>
                  <a:lnTo>
                    <a:pt x="855" y="1268"/>
                  </a:lnTo>
                  <a:lnTo>
                    <a:pt x="853" y="1260"/>
                  </a:lnTo>
                  <a:lnTo>
                    <a:pt x="849" y="1252"/>
                  </a:lnTo>
                  <a:lnTo>
                    <a:pt x="843" y="1244"/>
                  </a:lnTo>
                  <a:lnTo>
                    <a:pt x="835" y="1238"/>
                  </a:lnTo>
                  <a:lnTo>
                    <a:pt x="823" y="1234"/>
                  </a:lnTo>
                  <a:lnTo>
                    <a:pt x="823" y="1234"/>
                  </a:lnTo>
                  <a:lnTo>
                    <a:pt x="805" y="1225"/>
                  </a:lnTo>
                  <a:lnTo>
                    <a:pt x="789" y="1215"/>
                  </a:lnTo>
                  <a:lnTo>
                    <a:pt x="780" y="1201"/>
                  </a:lnTo>
                  <a:lnTo>
                    <a:pt x="770" y="1187"/>
                  </a:lnTo>
                  <a:lnTo>
                    <a:pt x="764" y="1171"/>
                  </a:lnTo>
                  <a:lnTo>
                    <a:pt x="762" y="1153"/>
                  </a:lnTo>
                  <a:lnTo>
                    <a:pt x="760" y="1135"/>
                  </a:lnTo>
                  <a:lnTo>
                    <a:pt x="762" y="1117"/>
                  </a:lnTo>
                  <a:lnTo>
                    <a:pt x="762" y="1117"/>
                  </a:lnTo>
                  <a:lnTo>
                    <a:pt x="764" y="1095"/>
                  </a:lnTo>
                  <a:lnTo>
                    <a:pt x="764" y="1073"/>
                  </a:lnTo>
                  <a:lnTo>
                    <a:pt x="764" y="1054"/>
                  </a:lnTo>
                  <a:lnTo>
                    <a:pt x="762" y="1032"/>
                  </a:lnTo>
                  <a:lnTo>
                    <a:pt x="758" y="1012"/>
                  </a:lnTo>
                  <a:lnTo>
                    <a:pt x="754" y="990"/>
                  </a:lnTo>
                  <a:lnTo>
                    <a:pt x="740" y="950"/>
                  </a:lnTo>
                  <a:lnTo>
                    <a:pt x="740" y="950"/>
                  </a:lnTo>
                  <a:lnTo>
                    <a:pt x="736" y="934"/>
                  </a:lnTo>
                  <a:lnTo>
                    <a:pt x="736" y="918"/>
                  </a:lnTo>
                  <a:lnTo>
                    <a:pt x="740" y="902"/>
                  </a:lnTo>
                  <a:lnTo>
                    <a:pt x="744" y="889"/>
                  </a:lnTo>
                  <a:lnTo>
                    <a:pt x="744" y="889"/>
                  </a:lnTo>
                  <a:lnTo>
                    <a:pt x="813" y="775"/>
                  </a:lnTo>
                  <a:lnTo>
                    <a:pt x="849" y="720"/>
                  </a:lnTo>
                  <a:lnTo>
                    <a:pt x="885" y="664"/>
                  </a:lnTo>
                  <a:lnTo>
                    <a:pt x="885" y="664"/>
                  </a:lnTo>
                  <a:lnTo>
                    <a:pt x="935" y="592"/>
                  </a:lnTo>
                  <a:lnTo>
                    <a:pt x="984" y="523"/>
                  </a:lnTo>
                  <a:lnTo>
                    <a:pt x="1090" y="380"/>
                  </a:lnTo>
                  <a:lnTo>
                    <a:pt x="1090" y="380"/>
                  </a:lnTo>
                  <a:lnTo>
                    <a:pt x="1070" y="364"/>
                  </a:lnTo>
                  <a:lnTo>
                    <a:pt x="1050" y="348"/>
                  </a:lnTo>
                  <a:lnTo>
                    <a:pt x="1030" y="334"/>
                  </a:lnTo>
                  <a:lnTo>
                    <a:pt x="1020" y="330"/>
                  </a:lnTo>
                  <a:lnTo>
                    <a:pt x="1008" y="326"/>
                  </a:lnTo>
                  <a:lnTo>
                    <a:pt x="1008" y="326"/>
                  </a:lnTo>
                  <a:lnTo>
                    <a:pt x="992" y="322"/>
                  </a:lnTo>
                  <a:lnTo>
                    <a:pt x="972" y="320"/>
                  </a:lnTo>
                  <a:lnTo>
                    <a:pt x="972" y="320"/>
                  </a:lnTo>
                  <a:lnTo>
                    <a:pt x="956" y="322"/>
                  </a:lnTo>
                  <a:lnTo>
                    <a:pt x="943" y="324"/>
                  </a:lnTo>
                  <a:lnTo>
                    <a:pt x="931" y="330"/>
                  </a:lnTo>
                  <a:lnTo>
                    <a:pt x="927" y="332"/>
                  </a:lnTo>
                  <a:lnTo>
                    <a:pt x="923" y="336"/>
                  </a:lnTo>
                  <a:lnTo>
                    <a:pt x="923" y="336"/>
                  </a:lnTo>
                  <a:lnTo>
                    <a:pt x="913" y="348"/>
                  </a:lnTo>
                  <a:lnTo>
                    <a:pt x="903" y="358"/>
                  </a:lnTo>
                  <a:lnTo>
                    <a:pt x="893" y="366"/>
                  </a:lnTo>
                  <a:lnTo>
                    <a:pt x="883" y="372"/>
                  </a:lnTo>
                  <a:lnTo>
                    <a:pt x="871" y="376"/>
                  </a:lnTo>
                  <a:lnTo>
                    <a:pt x="861" y="378"/>
                  </a:lnTo>
                  <a:lnTo>
                    <a:pt x="837" y="380"/>
                  </a:lnTo>
                  <a:lnTo>
                    <a:pt x="837" y="380"/>
                  </a:lnTo>
                  <a:lnTo>
                    <a:pt x="817" y="380"/>
                  </a:lnTo>
                  <a:lnTo>
                    <a:pt x="795" y="376"/>
                  </a:lnTo>
                  <a:lnTo>
                    <a:pt x="795" y="376"/>
                  </a:lnTo>
                  <a:lnTo>
                    <a:pt x="690" y="362"/>
                  </a:lnTo>
                  <a:lnTo>
                    <a:pt x="638" y="354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71" y="338"/>
                  </a:lnTo>
                  <a:lnTo>
                    <a:pt x="555" y="328"/>
                  </a:lnTo>
                  <a:lnTo>
                    <a:pt x="545" y="316"/>
                  </a:lnTo>
                  <a:lnTo>
                    <a:pt x="541" y="310"/>
                  </a:lnTo>
                  <a:lnTo>
                    <a:pt x="539" y="304"/>
                  </a:lnTo>
                  <a:lnTo>
                    <a:pt x="539" y="304"/>
                  </a:lnTo>
                  <a:lnTo>
                    <a:pt x="539" y="286"/>
                  </a:lnTo>
                  <a:lnTo>
                    <a:pt x="543" y="266"/>
                  </a:lnTo>
                  <a:lnTo>
                    <a:pt x="551" y="248"/>
                  </a:lnTo>
                  <a:lnTo>
                    <a:pt x="561" y="232"/>
                  </a:lnTo>
                  <a:lnTo>
                    <a:pt x="561" y="232"/>
                  </a:lnTo>
                  <a:lnTo>
                    <a:pt x="567" y="227"/>
                  </a:lnTo>
                  <a:lnTo>
                    <a:pt x="573" y="221"/>
                  </a:lnTo>
                  <a:lnTo>
                    <a:pt x="589" y="209"/>
                  </a:lnTo>
                  <a:lnTo>
                    <a:pt x="623" y="191"/>
                  </a:lnTo>
                  <a:lnTo>
                    <a:pt x="623" y="191"/>
                  </a:lnTo>
                  <a:lnTo>
                    <a:pt x="624" y="173"/>
                  </a:lnTo>
                  <a:lnTo>
                    <a:pt x="624" y="173"/>
                  </a:lnTo>
                  <a:lnTo>
                    <a:pt x="587" y="153"/>
                  </a:lnTo>
                  <a:lnTo>
                    <a:pt x="569" y="143"/>
                  </a:lnTo>
                  <a:lnTo>
                    <a:pt x="551" y="137"/>
                  </a:lnTo>
                  <a:lnTo>
                    <a:pt x="551" y="137"/>
                  </a:lnTo>
                  <a:lnTo>
                    <a:pt x="523" y="129"/>
                  </a:lnTo>
                  <a:lnTo>
                    <a:pt x="503" y="123"/>
                  </a:lnTo>
                  <a:lnTo>
                    <a:pt x="487" y="117"/>
                  </a:lnTo>
                  <a:lnTo>
                    <a:pt x="477" y="107"/>
                  </a:lnTo>
                  <a:lnTo>
                    <a:pt x="471" y="95"/>
                  </a:lnTo>
                  <a:lnTo>
                    <a:pt x="465" y="79"/>
                  </a:lnTo>
                  <a:lnTo>
                    <a:pt x="461" y="58"/>
                  </a:lnTo>
                  <a:lnTo>
                    <a:pt x="457" y="30"/>
                  </a:lnTo>
                  <a:lnTo>
                    <a:pt x="457" y="30"/>
                  </a:lnTo>
                  <a:lnTo>
                    <a:pt x="454" y="20"/>
                  </a:lnTo>
                  <a:lnTo>
                    <a:pt x="446" y="10"/>
                  </a:lnTo>
                  <a:lnTo>
                    <a:pt x="436" y="4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04" y="8"/>
                  </a:lnTo>
                  <a:lnTo>
                    <a:pt x="378" y="16"/>
                  </a:lnTo>
                  <a:lnTo>
                    <a:pt x="354" y="22"/>
                  </a:lnTo>
                  <a:lnTo>
                    <a:pt x="330" y="32"/>
                  </a:lnTo>
                  <a:lnTo>
                    <a:pt x="330" y="32"/>
                  </a:lnTo>
                  <a:lnTo>
                    <a:pt x="326" y="50"/>
                  </a:lnTo>
                  <a:lnTo>
                    <a:pt x="318" y="65"/>
                  </a:lnTo>
                  <a:lnTo>
                    <a:pt x="308" y="79"/>
                  </a:lnTo>
                  <a:lnTo>
                    <a:pt x="296" y="95"/>
                  </a:lnTo>
                  <a:lnTo>
                    <a:pt x="296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6" name="Freeform 16"/>
            <p:cNvSpPr>
              <a:spLocks/>
            </p:cNvSpPr>
            <p:nvPr/>
          </p:nvSpPr>
          <p:spPr bwMode="auto">
            <a:xfrm>
              <a:off x="3632200" y="5203825"/>
              <a:ext cx="1749425" cy="1533525"/>
            </a:xfrm>
            <a:custGeom>
              <a:avLst/>
              <a:gdLst>
                <a:gd name="T0" fmla="*/ 698 w 1102"/>
                <a:gd name="T1" fmla="*/ 217 h 966"/>
                <a:gd name="T2" fmla="*/ 636 w 1102"/>
                <a:gd name="T3" fmla="*/ 225 h 966"/>
                <a:gd name="T4" fmla="*/ 583 w 1102"/>
                <a:gd name="T5" fmla="*/ 203 h 966"/>
                <a:gd name="T6" fmla="*/ 547 w 1102"/>
                <a:gd name="T7" fmla="*/ 151 h 966"/>
                <a:gd name="T8" fmla="*/ 523 w 1102"/>
                <a:gd name="T9" fmla="*/ 42 h 966"/>
                <a:gd name="T10" fmla="*/ 517 w 1102"/>
                <a:gd name="T11" fmla="*/ 4 h 966"/>
                <a:gd name="T12" fmla="*/ 479 w 1102"/>
                <a:gd name="T13" fmla="*/ 0 h 966"/>
                <a:gd name="T14" fmla="*/ 394 w 1102"/>
                <a:gd name="T15" fmla="*/ 4 h 966"/>
                <a:gd name="T16" fmla="*/ 358 w 1102"/>
                <a:gd name="T17" fmla="*/ 0 h 966"/>
                <a:gd name="T18" fmla="*/ 350 w 1102"/>
                <a:gd name="T19" fmla="*/ 12 h 966"/>
                <a:gd name="T20" fmla="*/ 302 w 1102"/>
                <a:gd name="T21" fmla="*/ 56 h 966"/>
                <a:gd name="T22" fmla="*/ 225 w 1102"/>
                <a:gd name="T23" fmla="*/ 72 h 966"/>
                <a:gd name="T24" fmla="*/ 213 w 1102"/>
                <a:gd name="T25" fmla="*/ 72 h 966"/>
                <a:gd name="T26" fmla="*/ 153 w 1102"/>
                <a:gd name="T27" fmla="*/ 96 h 966"/>
                <a:gd name="T28" fmla="*/ 135 w 1102"/>
                <a:gd name="T29" fmla="*/ 128 h 966"/>
                <a:gd name="T30" fmla="*/ 131 w 1102"/>
                <a:gd name="T31" fmla="*/ 175 h 966"/>
                <a:gd name="T32" fmla="*/ 98 w 1102"/>
                <a:gd name="T33" fmla="*/ 247 h 966"/>
                <a:gd name="T34" fmla="*/ 52 w 1102"/>
                <a:gd name="T35" fmla="*/ 298 h 966"/>
                <a:gd name="T36" fmla="*/ 0 w 1102"/>
                <a:gd name="T37" fmla="*/ 358 h 966"/>
                <a:gd name="T38" fmla="*/ 20 w 1102"/>
                <a:gd name="T39" fmla="*/ 372 h 966"/>
                <a:gd name="T40" fmla="*/ 58 w 1102"/>
                <a:gd name="T41" fmla="*/ 436 h 966"/>
                <a:gd name="T42" fmla="*/ 66 w 1102"/>
                <a:gd name="T43" fmla="*/ 489 h 966"/>
                <a:gd name="T44" fmla="*/ 88 w 1102"/>
                <a:gd name="T45" fmla="*/ 507 h 966"/>
                <a:gd name="T46" fmla="*/ 139 w 1102"/>
                <a:gd name="T47" fmla="*/ 549 h 966"/>
                <a:gd name="T48" fmla="*/ 167 w 1102"/>
                <a:gd name="T49" fmla="*/ 589 h 966"/>
                <a:gd name="T50" fmla="*/ 181 w 1102"/>
                <a:gd name="T51" fmla="*/ 642 h 966"/>
                <a:gd name="T52" fmla="*/ 207 w 1102"/>
                <a:gd name="T53" fmla="*/ 716 h 966"/>
                <a:gd name="T54" fmla="*/ 271 w 1102"/>
                <a:gd name="T55" fmla="*/ 790 h 966"/>
                <a:gd name="T56" fmla="*/ 348 w 1102"/>
                <a:gd name="T57" fmla="*/ 811 h 966"/>
                <a:gd name="T58" fmla="*/ 366 w 1102"/>
                <a:gd name="T59" fmla="*/ 933 h 966"/>
                <a:gd name="T60" fmla="*/ 400 w 1102"/>
                <a:gd name="T61" fmla="*/ 929 h 966"/>
                <a:gd name="T62" fmla="*/ 453 w 1102"/>
                <a:gd name="T63" fmla="*/ 966 h 966"/>
                <a:gd name="T64" fmla="*/ 475 w 1102"/>
                <a:gd name="T65" fmla="*/ 937 h 966"/>
                <a:gd name="T66" fmla="*/ 563 w 1102"/>
                <a:gd name="T67" fmla="*/ 833 h 966"/>
                <a:gd name="T68" fmla="*/ 620 w 1102"/>
                <a:gd name="T69" fmla="*/ 805 h 966"/>
                <a:gd name="T70" fmla="*/ 688 w 1102"/>
                <a:gd name="T71" fmla="*/ 795 h 966"/>
                <a:gd name="T72" fmla="*/ 726 w 1102"/>
                <a:gd name="T73" fmla="*/ 797 h 966"/>
                <a:gd name="T74" fmla="*/ 752 w 1102"/>
                <a:gd name="T75" fmla="*/ 797 h 966"/>
                <a:gd name="T76" fmla="*/ 807 w 1102"/>
                <a:gd name="T77" fmla="*/ 817 h 966"/>
                <a:gd name="T78" fmla="*/ 845 w 1102"/>
                <a:gd name="T79" fmla="*/ 843 h 966"/>
                <a:gd name="T80" fmla="*/ 881 w 1102"/>
                <a:gd name="T81" fmla="*/ 847 h 966"/>
                <a:gd name="T82" fmla="*/ 915 w 1102"/>
                <a:gd name="T83" fmla="*/ 829 h 966"/>
                <a:gd name="T84" fmla="*/ 933 w 1102"/>
                <a:gd name="T85" fmla="*/ 799 h 966"/>
                <a:gd name="T86" fmla="*/ 1098 w 1102"/>
                <a:gd name="T87" fmla="*/ 760 h 966"/>
                <a:gd name="T88" fmla="*/ 1092 w 1102"/>
                <a:gd name="T89" fmla="*/ 702 h 966"/>
                <a:gd name="T90" fmla="*/ 1020 w 1102"/>
                <a:gd name="T91" fmla="*/ 525 h 966"/>
                <a:gd name="T92" fmla="*/ 996 w 1102"/>
                <a:gd name="T93" fmla="*/ 434 h 966"/>
                <a:gd name="T94" fmla="*/ 992 w 1102"/>
                <a:gd name="T95" fmla="*/ 362 h 966"/>
                <a:gd name="T96" fmla="*/ 978 w 1102"/>
                <a:gd name="T97" fmla="*/ 296 h 966"/>
                <a:gd name="T98" fmla="*/ 962 w 1102"/>
                <a:gd name="T99" fmla="*/ 151 h 966"/>
                <a:gd name="T100" fmla="*/ 791 w 1102"/>
                <a:gd name="T101" fmla="*/ 189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02" h="966">
                  <a:moveTo>
                    <a:pt x="791" y="189"/>
                  </a:moveTo>
                  <a:lnTo>
                    <a:pt x="791" y="189"/>
                  </a:lnTo>
                  <a:lnTo>
                    <a:pt x="698" y="217"/>
                  </a:lnTo>
                  <a:lnTo>
                    <a:pt x="698" y="217"/>
                  </a:lnTo>
                  <a:lnTo>
                    <a:pt x="672" y="225"/>
                  </a:lnTo>
                  <a:lnTo>
                    <a:pt x="650" y="227"/>
                  </a:lnTo>
                  <a:lnTo>
                    <a:pt x="650" y="227"/>
                  </a:lnTo>
                  <a:lnTo>
                    <a:pt x="636" y="225"/>
                  </a:lnTo>
                  <a:lnTo>
                    <a:pt x="622" y="223"/>
                  </a:lnTo>
                  <a:lnTo>
                    <a:pt x="611" y="219"/>
                  </a:lnTo>
                  <a:lnTo>
                    <a:pt x="597" y="211"/>
                  </a:lnTo>
                  <a:lnTo>
                    <a:pt x="583" y="203"/>
                  </a:lnTo>
                  <a:lnTo>
                    <a:pt x="569" y="189"/>
                  </a:lnTo>
                  <a:lnTo>
                    <a:pt x="559" y="173"/>
                  </a:lnTo>
                  <a:lnTo>
                    <a:pt x="547" y="151"/>
                  </a:lnTo>
                  <a:lnTo>
                    <a:pt x="547" y="151"/>
                  </a:lnTo>
                  <a:lnTo>
                    <a:pt x="537" y="124"/>
                  </a:lnTo>
                  <a:lnTo>
                    <a:pt x="531" y="96"/>
                  </a:lnTo>
                  <a:lnTo>
                    <a:pt x="527" y="68"/>
                  </a:lnTo>
                  <a:lnTo>
                    <a:pt x="523" y="42"/>
                  </a:lnTo>
                  <a:lnTo>
                    <a:pt x="523" y="42"/>
                  </a:lnTo>
                  <a:lnTo>
                    <a:pt x="519" y="14"/>
                  </a:lnTo>
                  <a:lnTo>
                    <a:pt x="517" y="4"/>
                  </a:lnTo>
                  <a:lnTo>
                    <a:pt x="517" y="4"/>
                  </a:lnTo>
                  <a:lnTo>
                    <a:pt x="507" y="2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440" y="2"/>
                  </a:lnTo>
                  <a:lnTo>
                    <a:pt x="440" y="2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82" y="2"/>
                  </a:lnTo>
                  <a:lnTo>
                    <a:pt x="382" y="2"/>
                  </a:lnTo>
                  <a:lnTo>
                    <a:pt x="358" y="0"/>
                  </a:lnTo>
                  <a:lnTo>
                    <a:pt x="358" y="0"/>
                  </a:lnTo>
                  <a:lnTo>
                    <a:pt x="354" y="2"/>
                  </a:lnTo>
                  <a:lnTo>
                    <a:pt x="354" y="2"/>
                  </a:lnTo>
                  <a:lnTo>
                    <a:pt x="350" y="12"/>
                  </a:lnTo>
                  <a:lnTo>
                    <a:pt x="350" y="12"/>
                  </a:lnTo>
                  <a:lnTo>
                    <a:pt x="342" y="22"/>
                  </a:lnTo>
                  <a:lnTo>
                    <a:pt x="336" y="32"/>
                  </a:lnTo>
                  <a:lnTo>
                    <a:pt x="318" y="46"/>
                  </a:lnTo>
                  <a:lnTo>
                    <a:pt x="302" y="56"/>
                  </a:lnTo>
                  <a:lnTo>
                    <a:pt x="285" y="64"/>
                  </a:lnTo>
                  <a:lnTo>
                    <a:pt x="267" y="68"/>
                  </a:lnTo>
                  <a:lnTo>
                    <a:pt x="251" y="70"/>
                  </a:lnTo>
                  <a:lnTo>
                    <a:pt x="225" y="72"/>
                  </a:lnTo>
                  <a:lnTo>
                    <a:pt x="225" y="72"/>
                  </a:lnTo>
                  <a:lnTo>
                    <a:pt x="215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153" y="96"/>
                  </a:lnTo>
                  <a:lnTo>
                    <a:pt x="153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41" y="112"/>
                  </a:lnTo>
                  <a:lnTo>
                    <a:pt x="135" y="128"/>
                  </a:lnTo>
                  <a:lnTo>
                    <a:pt x="131" y="145"/>
                  </a:lnTo>
                  <a:lnTo>
                    <a:pt x="131" y="165"/>
                  </a:lnTo>
                  <a:lnTo>
                    <a:pt x="131" y="165"/>
                  </a:lnTo>
                  <a:lnTo>
                    <a:pt x="131" y="175"/>
                  </a:lnTo>
                  <a:lnTo>
                    <a:pt x="131" y="185"/>
                  </a:lnTo>
                  <a:lnTo>
                    <a:pt x="125" y="203"/>
                  </a:lnTo>
                  <a:lnTo>
                    <a:pt x="116" y="225"/>
                  </a:lnTo>
                  <a:lnTo>
                    <a:pt x="98" y="247"/>
                  </a:lnTo>
                  <a:lnTo>
                    <a:pt x="98" y="247"/>
                  </a:lnTo>
                  <a:lnTo>
                    <a:pt x="76" y="273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28" y="324"/>
                  </a:lnTo>
                  <a:lnTo>
                    <a:pt x="4" y="352"/>
                  </a:lnTo>
                  <a:lnTo>
                    <a:pt x="4" y="352"/>
                  </a:lnTo>
                  <a:lnTo>
                    <a:pt x="0" y="358"/>
                  </a:lnTo>
                  <a:lnTo>
                    <a:pt x="0" y="358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20" y="372"/>
                  </a:lnTo>
                  <a:lnTo>
                    <a:pt x="34" y="388"/>
                  </a:lnTo>
                  <a:lnTo>
                    <a:pt x="44" y="402"/>
                  </a:lnTo>
                  <a:lnTo>
                    <a:pt x="52" y="418"/>
                  </a:lnTo>
                  <a:lnTo>
                    <a:pt x="58" y="436"/>
                  </a:lnTo>
                  <a:lnTo>
                    <a:pt x="62" y="452"/>
                  </a:lnTo>
                  <a:lnTo>
                    <a:pt x="66" y="483"/>
                  </a:lnTo>
                  <a:lnTo>
                    <a:pt x="66" y="483"/>
                  </a:lnTo>
                  <a:lnTo>
                    <a:pt x="66" y="489"/>
                  </a:lnTo>
                  <a:lnTo>
                    <a:pt x="70" y="493"/>
                  </a:lnTo>
                  <a:lnTo>
                    <a:pt x="76" y="499"/>
                  </a:lnTo>
                  <a:lnTo>
                    <a:pt x="88" y="507"/>
                  </a:lnTo>
                  <a:lnTo>
                    <a:pt x="88" y="507"/>
                  </a:lnTo>
                  <a:lnTo>
                    <a:pt x="112" y="523"/>
                  </a:lnTo>
                  <a:lnTo>
                    <a:pt x="133" y="543"/>
                  </a:lnTo>
                  <a:lnTo>
                    <a:pt x="133" y="543"/>
                  </a:lnTo>
                  <a:lnTo>
                    <a:pt x="139" y="549"/>
                  </a:lnTo>
                  <a:lnTo>
                    <a:pt x="139" y="549"/>
                  </a:lnTo>
                  <a:lnTo>
                    <a:pt x="153" y="569"/>
                  </a:lnTo>
                  <a:lnTo>
                    <a:pt x="167" y="589"/>
                  </a:lnTo>
                  <a:lnTo>
                    <a:pt x="167" y="589"/>
                  </a:lnTo>
                  <a:lnTo>
                    <a:pt x="173" y="601"/>
                  </a:lnTo>
                  <a:lnTo>
                    <a:pt x="179" y="613"/>
                  </a:lnTo>
                  <a:lnTo>
                    <a:pt x="181" y="627"/>
                  </a:lnTo>
                  <a:lnTo>
                    <a:pt x="181" y="642"/>
                  </a:lnTo>
                  <a:lnTo>
                    <a:pt x="181" y="642"/>
                  </a:lnTo>
                  <a:lnTo>
                    <a:pt x="195" y="688"/>
                  </a:lnTo>
                  <a:lnTo>
                    <a:pt x="195" y="688"/>
                  </a:lnTo>
                  <a:lnTo>
                    <a:pt x="207" y="716"/>
                  </a:lnTo>
                  <a:lnTo>
                    <a:pt x="219" y="740"/>
                  </a:lnTo>
                  <a:lnTo>
                    <a:pt x="235" y="760"/>
                  </a:lnTo>
                  <a:lnTo>
                    <a:pt x="251" y="778"/>
                  </a:lnTo>
                  <a:lnTo>
                    <a:pt x="271" y="790"/>
                  </a:lnTo>
                  <a:lnTo>
                    <a:pt x="292" y="801"/>
                  </a:lnTo>
                  <a:lnTo>
                    <a:pt x="318" y="807"/>
                  </a:lnTo>
                  <a:lnTo>
                    <a:pt x="348" y="811"/>
                  </a:lnTo>
                  <a:lnTo>
                    <a:pt x="348" y="811"/>
                  </a:lnTo>
                  <a:lnTo>
                    <a:pt x="342" y="945"/>
                  </a:lnTo>
                  <a:lnTo>
                    <a:pt x="342" y="945"/>
                  </a:lnTo>
                  <a:lnTo>
                    <a:pt x="354" y="939"/>
                  </a:lnTo>
                  <a:lnTo>
                    <a:pt x="366" y="933"/>
                  </a:lnTo>
                  <a:lnTo>
                    <a:pt x="378" y="929"/>
                  </a:lnTo>
                  <a:lnTo>
                    <a:pt x="390" y="929"/>
                  </a:lnTo>
                  <a:lnTo>
                    <a:pt x="390" y="929"/>
                  </a:lnTo>
                  <a:lnTo>
                    <a:pt x="400" y="929"/>
                  </a:lnTo>
                  <a:lnTo>
                    <a:pt x="408" y="931"/>
                  </a:lnTo>
                  <a:lnTo>
                    <a:pt x="424" y="937"/>
                  </a:lnTo>
                  <a:lnTo>
                    <a:pt x="440" y="949"/>
                  </a:lnTo>
                  <a:lnTo>
                    <a:pt x="453" y="966"/>
                  </a:lnTo>
                  <a:lnTo>
                    <a:pt x="453" y="966"/>
                  </a:lnTo>
                  <a:lnTo>
                    <a:pt x="465" y="949"/>
                  </a:lnTo>
                  <a:lnTo>
                    <a:pt x="475" y="937"/>
                  </a:lnTo>
                  <a:lnTo>
                    <a:pt x="475" y="937"/>
                  </a:lnTo>
                  <a:lnTo>
                    <a:pt x="493" y="905"/>
                  </a:lnTo>
                  <a:lnTo>
                    <a:pt x="515" y="879"/>
                  </a:lnTo>
                  <a:lnTo>
                    <a:pt x="537" y="853"/>
                  </a:lnTo>
                  <a:lnTo>
                    <a:pt x="563" y="833"/>
                  </a:lnTo>
                  <a:lnTo>
                    <a:pt x="577" y="825"/>
                  </a:lnTo>
                  <a:lnTo>
                    <a:pt x="591" y="817"/>
                  </a:lnTo>
                  <a:lnTo>
                    <a:pt x="605" y="811"/>
                  </a:lnTo>
                  <a:lnTo>
                    <a:pt x="620" y="805"/>
                  </a:lnTo>
                  <a:lnTo>
                    <a:pt x="636" y="801"/>
                  </a:lnTo>
                  <a:lnTo>
                    <a:pt x="652" y="797"/>
                  </a:lnTo>
                  <a:lnTo>
                    <a:pt x="670" y="795"/>
                  </a:lnTo>
                  <a:lnTo>
                    <a:pt x="688" y="795"/>
                  </a:lnTo>
                  <a:lnTo>
                    <a:pt x="688" y="795"/>
                  </a:lnTo>
                  <a:lnTo>
                    <a:pt x="706" y="795"/>
                  </a:lnTo>
                  <a:lnTo>
                    <a:pt x="726" y="797"/>
                  </a:lnTo>
                  <a:lnTo>
                    <a:pt x="726" y="797"/>
                  </a:lnTo>
                  <a:lnTo>
                    <a:pt x="732" y="799"/>
                  </a:lnTo>
                  <a:lnTo>
                    <a:pt x="732" y="799"/>
                  </a:lnTo>
                  <a:lnTo>
                    <a:pt x="752" y="797"/>
                  </a:lnTo>
                  <a:lnTo>
                    <a:pt x="752" y="797"/>
                  </a:lnTo>
                  <a:lnTo>
                    <a:pt x="764" y="799"/>
                  </a:lnTo>
                  <a:lnTo>
                    <a:pt x="764" y="799"/>
                  </a:lnTo>
                  <a:lnTo>
                    <a:pt x="793" y="809"/>
                  </a:lnTo>
                  <a:lnTo>
                    <a:pt x="807" y="817"/>
                  </a:lnTo>
                  <a:lnTo>
                    <a:pt x="819" y="825"/>
                  </a:lnTo>
                  <a:lnTo>
                    <a:pt x="819" y="825"/>
                  </a:lnTo>
                  <a:lnTo>
                    <a:pt x="831" y="835"/>
                  </a:lnTo>
                  <a:lnTo>
                    <a:pt x="845" y="843"/>
                  </a:lnTo>
                  <a:lnTo>
                    <a:pt x="859" y="847"/>
                  </a:lnTo>
                  <a:lnTo>
                    <a:pt x="871" y="849"/>
                  </a:lnTo>
                  <a:lnTo>
                    <a:pt x="871" y="849"/>
                  </a:lnTo>
                  <a:lnTo>
                    <a:pt x="881" y="847"/>
                  </a:lnTo>
                  <a:lnTo>
                    <a:pt x="891" y="845"/>
                  </a:lnTo>
                  <a:lnTo>
                    <a:pt x="899" y="841"/>
                  </a:lnTo>
                  <a:lnTo>
                    <a:pt x="909" y="835"/>
                  </a:lnTo>
                  <a:lnTo>
                    <a:pt x="915" y="829"/>
                  </a:lnTo>
                  <a:lnTo>
                    <a:pt x="923" y="819"/>
                  </a:lnTo>
                  <a:lnTo>
                    <a:pt x="927" y="809"/>
                  </a:lnTo>
                  <a:lnTo>
                    <a:pt x="933" y="799"/>
                  </a:lnTo>
                  <a:lnTo>
                    <a:pt x="933" y="799"/>
                  </a:lnTo>
                  <a:lnTo>
                    <a:pt x="945" y="760"/>
                  </a:lnTo>
                  <a:lnTo>
                    <a:pt x="945" y="760"/>
                  </a:lnTo>
                  <a:lnTo>
                    <a:pt x="1098" y="760"/>
                  </a:lnTo>
                  <a:lnTo>
                    <a:pt x="1098" y="760"/>
                  </a:lnTo>
                  <a:lnTo>
                    <a:pt x="1102" y="748"/>
                  </a:lnTo>
                  <a:lnTo>
                    <a:pt x="1102" y="748"/>
                  </a:lnTo>
                  <a:lnTo>
                    <a:pt x="1098" y="726"/>
                  </a:lnTo>
                  <a:lnTo>
                    <a:pt x="1092" y="702"/>
                  </a:lnTo>
                  <a:lnTo>
                    <a:pt x="1076" y="658"/>
                  </a:lnTo>
                  <a:lnTo>
                    <a:pt x="1058" y="615"/>
                  </a:lnTo>
                  <a:lnTo>
                    <a:pt x="1038" y="571"/>
                  </a:lnTo>
                  <a:lnTo>
                    <a:pt x="1020" y="525"/>
                  </a:lnTo>
                  <a:lnTo>
                    <a:pt x="1012" y="503"/>
                  </a:lnTo>
                  <a:lnTo>
                    <a:pt x="1004" y="481"/>
                  </a:lnTo>
                  <a:lnTo>
                    <a:pt x="1000" y="458"/>
                  </a:lnTo>
                  <a:lnTo>
                    <a:pt x="996" y="434"/>
                  </a:lnTo>
                  <a:lnTo>
                    <a:pt x="994" y="410"/>
                  </a:lnTo>
                  <a:lnTo>
                    <a:pt x="994" y="386"/>
                  </a:lnTo>
                  <a:lnTo>
                    <a:pt x="994" y="386"/>
                  </a:lnTo>
                  <a:lnTo>
                    <a:pt x="992" y="362"/>
                  </a:lnTo>
                  <a:lnTo>
                    <a:pt x="988" y="340"/>
                  </a:lnTo>
                  <a:lnTo>
                    <a:pt x="982" y="318"/>
                  </a:lnTo>
                  <a:lnTo>
                    <a:pt x="978" y="296"/>
                  </a:lnTo>
                  <a:lnTo>
                    <a:pt x="978" y="296"/>
                  </a:lnTo>
                  <a:lnTo>
                    <a:pt x="972" y="233"/>
                  </a:lnTo>
                  <a:lnTo>
                    <a:pt x="964" y="167"/>
                  </a:lnTo>
                  <a:lnTo>
                    <a:pt x="964" y="167"/>
                  </a:lnTo>
                  <a:lnTo>
                    <a:pt x="962" y="151"/>
                  </a:lnTo>
                  <a:lnTo>
                    <a:pt x="954" y="139"/>
                  </a:lnTo>
                  <a:lnTo>
                    <a:pt x="954" y="139"/>
                  </a:lnTo>
                  <a:lnTo>
                    <a:pt x="791" y="189"/>
                  </a:lnTo>
                  <a:lnTo>
                    <a:pt x="791" y="18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7" name="Freeform 17"/>
            <p:cNvSpPr>
              <a:spLocks/>
            </p:cNvSpPr>
            <p:nvPr/>
          </p:nvSpPr>
          <p:spPr bwMode="auto">
            <a:xfrm>
              <a:off x="246063" y="1938338"/>
              <a:ext cx="1319213" cy="2035175"/>
            </a:xfrm>
            <a:custGeom>
              <a:avLst/>
              <a:gdLst>
                <a:gd name="T0" fmla="*/ 300 w 831"/>
                <a:gd name="T1" fmla="*/ 1282 h 1282"/>
                <a:gd name="T2" fmla="*/ 320 w 831"/>
                <a:gd name="T3" fmla="*/ 1276 h 1282"/>
                <a:gd name="T4" fmla="*/ 344 w 831"/>
                <a:gd name="T5" fmla="*/ 1234 h 1282"/>
                <a:gd name="T6" fmla="*/ 374 w 831"/>
                <a:gd name="T7" fmla="*/ 1192 h 1282"/>
                <a:gd name="T8" fmla="*/ 398 w 831"/>
                <a:gd name="T9" fmla="*/ 1200 h 1282"/>
                <a:gd name="T10" fmla="*/ 431 w 831"/>
                <a:gd name="T11" fmla="*/ 1230 h 1282"/>
                <a:gd name="T12" fmla="*/ 463 w 831"/>
                <a:gd name="T13" fmla="*/ 1240 h 1282"/>
                <a:gd name="T14" fmla="*/ 495 w 831"/>
                <a:gd name="T15" fmla="*/ 1210 h 1282"/>
                <a:gd name="T16" fmla="*/ 551 w 831"/>
                <a:gd name="T17" fmla="*/ 1137 h 1282"/>
                <a:gd name="T18" fmla="*/ 577 w 831"/>
                <a:gd name="T19" fmla="*/ 1073 h 1282"/>
                <a:gd name="T20" fmla="*/ 644 w 831"/>
                <a:gd name="T21" fmla="*/ 1020 h 1282"/>
                <a:gd name="T22" fmla="*/ 714 w 831"/>
                <a:gd name="T23" fmla="*/ 994 h 1282"/>
                <a:gd name="T24" fmla="*/ 742 w 831"/>
                <a:gd name="T25" fmla="*/ 990 h 1282"/>
                <a:gd name="T26" fmla="*/ 765 w 831"/>
                <a:gd name="T27" fmla="*/ 1022 h 1282"/>
                <a:gd name="T28" fmla="*/ 793 w 831"/>
                <a:gd name="T29" fmla="*/ 1077 h 1282"/>
                <a:gd name="T30" fmla="*/ 831 w 831"/>
                <a:gd name="T31" fmla="*/ 984 h 1282"/>
                <a:gd name="T32" fmla="*/ 819 w 831"/>
                <a:gd name="T33" fmla="*/ 956 h 1282"/>
                <a:gd name="T34" fmla="*/ 799 w 831"/>
                <a:gd name="T35" fmla="*/ 938 h 1282"/>
                <a:gd name="T36" fmla="*/ 777 w 831"/>
                <a:gd name="T37" fmla="*/ 940 h 1282"/>
                <a:gd name="T38" fmla="*/ 720 w 831"/>
                <a:gd name="T39" fmla="*/ 920 h 1282"/>
                <a:gd name="T40" fmla="*/ 680 w 831"/>
                <a:gd name="T41" fmla="*/ 868 h 1282"/>
                <a:gd name="T42" fmla="*/ 642 w 831"/>
                <a:gd name="T43" fmla="*/ 833 h 1282"/>
                <a:gd name="T44" fmla="*/ 598 w 831"/>
                <a:gd name="T45" fmla="*/ 775 h 1282"/>
                <a:gd name="T46" fmla="*/ 594 w 831"/>
                <a:gd name="T47" fmla="*/ 705 h 1282"/>
                <a:gd name="T48" fmla="*/ 606 w 831"/>
                <a:gd name="T49" fmla="*/ 624 h 1282"/>
                <a:gd name="T50" fmla="*/ 585 w 831"/>
                <a:gd name="T51" fmla="*/ 544 h 1282"/>
                <a:gd name="T52" fmla="*/ 585 w 831"/>
                <a:gd name="T53" fmla="*/ 521 h 1282"/>
                <a:gd name="T54" fmla="*/ 557 w 831"/>
                <a:gd name="T55" fmla="*/ 367 h 1282"/>
                <a:gd name="T56" fmla="*/ 573 w 831"/>
                <a:gd name="T57" fmla="*/ 324 h 1282"/>
                <a:gd name="T58" fmla="*/ 610 w 831"/>
                <a:gd name="T59" fmla="*/ 250 h 1282"/>
                <a:gd name="T60" fmla="*/ 642 w 831"/>
                <a:gd name="T61" fmla="*/ 216 h 1282"/>
                <a:gd name="T62" fmla="*/ 674 w 831"/>
                <a:gd name="T63" fmla="*/ 137 h 1282"/>
                <a:gd name="T64" fmla="*/ 688 w 831"/>
                <a:gd name="T65" fmla="*/ 27 h 1282"/>
                <a:gd name="T66" fmla="*/ 672 w 831"/>
                <a:gd name="T67" fmla="*/ 0 h 1282"/>
                <a:gd name="T68" fmla="*/ 652 w 831"/>
                <a:gd name="T69" fmla="*/ 25 h 1282"/>
                <a:gd name="T70" fmla="*/ 636 w 831"/>
                <a:gd name="T71" fmla="*/ 59 h 1282"/>
                <a:gd name="T72" fmla="*/ 600 w 831"/>
                <a:gd name="T73" fmla="*/ 71 h 1282"/>
                <a:gd name="T74" fmla="*/ 511 w 831"/>
                <a:gd name="T75" fmla="*/ 87 h 1282"/>
                <a:gd name="T76" fmla="*/ 402 w 831"/>
                <a:gd name="T77" fmla="*/ 143 h 1282"/>
                <a:gd name="T78" fmla="*/ 330 w 831"/>
                <a:gd name="T79" fmla="*/ 189 h 1282"/>
                <a:gd name="T80" fmla="*/ 280 w 831"/>
                <a:gd name="T81" fmla="*/ 202 h 1282"/>
                <a:gd name="T82" fmla="*/ 245 w 831"/>
                <a:gd name="T83" fmla="*/ 192 h 1282"/>
                <a:gd name="T84" fmla="*/ 227 w 831"/>
                <a:gd name="T85" fmla="*/ 185 h 1282"/>
                <a:gd name="T86" fmla="*/ 205 w 831"/>
                <a:gd name="T87" fmla="*/ 194 h 1282"/>
                <a:gd name="T88" fmla="*/ 155 w 831"/>
                <a:gd name="T89" fmla="*/ 266 h 1282"/>
                <a:gd name="T90" fmla="*/ 125 w 831"/>
                <a:gd name="T91" fmla="*/ 320 h 1282"/>
                <a:gd name="T92" fmla="*/ 72 w 831"/>
                <a:gd name="T93" fmla="*/ 350 h 1282"/>
                <a:gd name="T94" fmla="*/ 32 w 831"/>
                <a:gd name="T95" fmla="*/ 367 h 1282"/>
                <a:gd name="T96" fmla="*/ 56 w 831"/>
                <a:gd name="T97" fmla="*/ 427 h 1282"/>
                <a:gd name="T98" fmla="*/ 38 w 831"/>
                <a:gd name="T99" fmla="*/ 503 h 1282"/>
                <a:gd name="T100" fmla="*/ 18 w 831"/>
                <a:gd name="T101" fmla="*/ 536 h 1282"/>
                <a:gd name="T102" fmla="*/ 34 w 831"/>
                <a:gd name="T103" fmla="*/ 636 h 1282"/>
                <a:gd name="T104" fmla="*/ 68 w 831"/>
                <a:gd name="T105" fmla="*/ 805 h 1282"/>
                <a:gd name="T106" fmla="*/ 58 w 831"/>
                <a:gd name="T107" fmla="*/ 886 h 1282"/>
                <a:gd name="T108" fmla="*/ 22 w 831"/>
                <a:gd name="T109" fmla="*/ 938 h 1282"/>
                <a:gd name="T110" fmla="*/ 2 w 831"/>
                <a:gd name="T111" fmla="*/ 972 h 1282"/>
                <a:gd name="T112" fmla="*/ 16 w 831"/>
                <a:gd name="T113" fmla="*/ 1016 h 1282"/>
                <a:gd name="T114" fmla="*/ 52 w 831"/>
                <a:gd name="T115" fmla="*/ 1051 h 1282"/>
                <a:gd name="T116" fmla="*/ 68 w 831"/>
                <a:gd name="T117" fmla="*/ 1111 h 1282"/>
                <a:gd name="T118" fmla="*/ 56 w 831"/>
                <a:gd name="T119" fmla="*/ 1165 h 1282"/>
                <a:gd name="T120" fmla="*/ 64 w 831"/>
                <a:gd name="T121" fmla="*/ 1210 h 1282"/>
                <a:gd name="T122" fmla="*/ 105 w 831"/>
                <a:gd name="T123" fmla="*/ 1232 h 1282"/>
                <a:gd name="T124" fmla="*/ 259 w 831"/>
                <a:gd name="T125" fmla="*/ 1276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1" h="1282">
                  <a:moveTo>
                    <a:pt x="259" y="1276"/>
                  </a:moveTo>
                  <a:lnTo>
                    <a:pt x="259" y="1276"/>
                  </a:lnTo>
                  <a:lnTo>
                    <a:pt x="282" y="1280"/>
                  </a:lnTo>
                  <a:lnTo>
                    <a:pt x="300" y="1282"/>
                  </a:lnTo>
                  <a:lnTo>
                    <a:pt x="300" y="1282"/>
                  </a:lnTo>
                  <a:lnTo>
                    <a:pt x="308" y="1280"/>
                  </a:lnTo>
                  <a:lnTo>
                    <a:pt x="314" y="1280"/>
                  </a:lnTo>
                  <a:lnTo>
                    <a:pt x="320" y="1276"/>
                  </a:lnTo>
                  <a:lnTo>
                    <a:pt x="324" y="1272"/>
                  </a:lnTo>
                  <a:lnTo>
                    <a:pt x="334" y="1258"/>
                  </a:lnTo>
                  <a:lnTo>
                    <a:pt x="344" y="1234"/>
                  </a:lnTo>
                  <a:lnTo>
                    <a:pt x="344" y="1234"/>
                  </a:lnTo>
                  <a:lnTo>
                    <a:pt x="352" y="1216"/>
                  </a:lnTo>
                  <a:lnTo>
                    <a:pt x="360" y="1202"/>
                  </a:lnTo>
                  <a:lnTo>
                    <a:pt x="370" y="1194"/>
                  </a:lnTo>
                  <a:lnTo>
                    <a:pt x="374" y="1192"/>
                  </a:lnTo>
                  <a:lnTo>
                    <a:pt x="378" y="1192"/>
                  </a:lnTo>
                  <a:lnTo>
                    <a:pt x="378" y="1192"/>
                  </a:lnTo>
                  <a:lnTo>
                    <a:pt x="388" y="1194"/>
                  </a:lnTo>
                  <a:lnTo>
                    <a:pt x="398" y="1200"/>
                  </a:lnTo>
                  <a:lnTo>
                    <a:pt x="410" y="1210"/>
                  </a:lnTo>
                  <a:lnTo>
                    <a:pt x="424" y="1224"/>
                  </a:lnTo>
                  <a:lnTo>
                    <a:pt x="424" y="1224"/>
                  </a:lnTo>
                  <a:lnTo>
                    <a:pt x="431" y="1230"/>
                  </a:lnTo>
                  <a:lnTo>
                    <a:pt x="441" y="1234"/>
                  </a:lnTo>
                  <a:lnTo>
                    <a:pt x="453" y="1238"/>
                  </a:lnTo>
                  <a:lnTo>
                    <a:pt x="463" y="1240"/>
                  </a:lnTo>
                  <a:lnTo>
                    <a:pt x="463" y="1240"/>
                  </a:lnTo>
                  <a:lnTo>
                    <a:pt x="467" y="1240"/>
                  </a:lnTo>
                  <a:lnTo>
                    <a:pt x="469" y="1238"/>
                  </a:lnTo>
                  <a:lnTo>
                    <a:pt x="469" y="1238"/>
                  </a:lnTo>
                  <a:lnTo>
                    <a:pt x="495" y="1210"/>
                  </a:lnTo>
                  <a:lnTo>
                    <a:pt x="521" y="1183"/>
                  </a:lnTo>
                  <a:lnTo>
                    <a:pt x="533" y="1167"/>
                  </a:lnTo>
                  <a:lnTo>
                    <a:pt x="543" y="1153"/>
                  </a:lnTo>
                  <a:lnTo>
                    <a:pt x="551" y="1137"/>
                  </a:lnTo>
                  <a:lnTo>
                    <a:pt x="557" y="1121"/>
                  </a:lnTo>
                  <a:lnTo>
                    <a:pt x="557" y="1121"/>
                  </a:lnTo>
                  <a:lnTo>
                    <a:pt x="567" y="1095"/>
                  </a:lnTo>
                  <a:lnTo>
                    <a:pt x="577" y="1073"/>
                  </a:lnTo>
                  <a:lnTo>
                    <a:pt x="591" y="1055"/>
                  </a:lnTo>
                  <a:lnTo>
                    <a:pt x="606" y="1041"/>
                  </a:lnTo>
                  <a:lnTo>
                    <a:pt x="624" y="1029"/>
                  </a:lnTo>
                  <a:lnTo>
                    <a:pt x="644" y="1020"/>
                  </a:lnTo>
                  <a:lnTo>
                    <a:pt x="664" y="1010"/>
                  </a:lnTo>
                  <a:lnTo>
                    <a:pt x="686" y="1002"/>
                  </a:lnTo>
                  <a:lnTo>
                    <a:pt x="686" y="1002"/>
                  </a:lnTo>
                  <a:lnTo>
                    <a:pt x="714" y="994"/>
                  </a:lnTo>
                  <a:lnTo>
                    <a:pt x="726" y="990"/>
                  </a:lnTo>
                  <a:lnTo>
                    <a:pt x="734" y="990"/>
                  </a:lnTo>
                  <a:lnTo>
                    <a:pt x="734" y="990"/>
                  </a:lnTo>
                  <a:lnTo>
                    <a:pt x="742" y="990"/>
                  </a:lnTo>
                  <a:lnTo>
                    <a:pt x="748" y="994"/>
                  </a:lnTo>
                  <a:lnTo>
                    <a:pt x="752" y="998"/>
                  </a:lnTo>
                  <a:lnTo>
                    <a:pt x="756" y="1004"/>
                  </a:lnTo>
                  <a:lnTo>
                    <a:pt x="765" y="1022"/>
                  </a:lnTo>
                  <a:lnTo>
                    <a:pt x="775" y="1047"/>
                  </a:lnTo>
                  <a:lnTo>
                    <a:pt x="775" y="1047"/>
                  </a:lnTo>
                  <a:lnTo>
                    <a:pt x="779" y="1057"/>
                  </a:lnTo>
                  <a:lnTo>
                    <a:pt x="793" y="1077"/>
                  </a:lnTo>
                  <a:lnTo>
                    <a:pt x="793" y="1077"/>
                  </a:lnTo>
                  <a:lnTo>
                    <a:pt x="817" y="1025"/>
                  </a:lnTo>
                  <a:lnTo>
                    <a:pt x="825" y="1004"/>
                  </a:lnTo>
                  <a:lnTo>
                    <a:pt x="831" y="984"/>
                  </a:lnTo>
                  <a:lnTo>
                    <a:pt x="831" y="984"/>
                  </a:lnTo>
                  <a:lnTo>
                    <a:pt x="829" y="978"/>
                  </a:lnTo>
                  <a:lnTo>
                    <a:pt x="827" y="970"/>
                  </a:lnTo>
                  <a:lnTo>
                    <a:pt x="819" y="956"/>
                  </a:lnTo>
                  <a:lnTo>
                    <a:pt x="809" y="942"/>
                  </a:lnTo>
                  <a:lnTo>
                    <a:pt x="803" y="940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77" y="940"/>
                  </a:lnTo>
                  <a:lnTo>
                    <a:pt x="777" y="940"/>
                  </a:lnTo>
                  <a:lnTo>
                    <a:pt x="759" y="938"/>
                  </a:lnTo>
                  <a:lnTo>
                    <a:pt x="746" y="934"/>
                  </a:lnTo>
                  <a:lnTo>
                    <a:pt x="732" y="928"/>
                  </a:lnTo>
                  <a:lnTo>
                    <a:pt x="720" y="920"/>
                  </a:lnTo>
                  <a:lnTo>
                    <a:pt x="708" y="908"/>
                  </a:lnTo>
                  <a:lnTo>
                    <a:pt x="698" y="896"/>
                  </a:lnTo>
                  <a:lnTo>
                    <a:pt x="680" y="868"/>
                  </a:lnTo>
                  <a:lnTo>
                    <a:pt x="680" y="868"/>
                  </a:lnTo>
                  <a:lnTo>
                    <a:pt x="672" y="858"/>
                  </a:lnTo>
                  <a:lnTo>
                    <a:pt x="662" y="849"/>
                  </a:lnTo>
                  <a:lnTo>
                    <a:pt x="642" y="833"/>
                  </a:lnTo>
                  <a:lnTo>
                    <a:pt x="642" y="833"/>
                  </a:lnTo>
                  <a:lnTo>
                    <a:pt x="626" y="819"/>
                  </a:lnTo>
                  <a:lnTo>
                    <a:pt x="614" y="807"/>
                  </a:lnTo>
                  <a:lnTo>
                    <a:pt x="604" y="791"/>
                  </a:lnTo>
                  <a:lnTo>
                    <a:pt x="598" y="775"/>
                  </a:lnTo>
                  <a:lnTo>
                    <a:pt x="594" y="759"/>
                  </a:lnTo>
                  <a:lnTo>
                    <a:pt x="592" y="741"/>
                  </a:lnTo>
                  <a:lnTo>
                    <a:pt x="592" y="723"/>
                  </a:lnTo>
                  <a:lnTo>
                    <a:pt x="594" y="705"/>
                  </a:lnTo>
                  <a:lnTo>
                    <a:pt x="594" y="705"/>
                  </a:lnTo>
                  <a:lnTo>
                    <a:pt x="602" y="666"/>
                  </a:lnTo>
                  <a:lnTo>
                    <a:pt x="604" y="644"/>
                  </a:lnTo>
                  <a:lnTo>
                    <a:pt x="606" y="624"/>
                  </a:lnTo>
                  <a:lnTo>
                    <a:pt x="604" y="604"/>
                  </a:lnTo>
                  <a:lnTo>
                    <a:pt x="602" y="584"/>
                  </a:lnTo>
                  <a:lnTo>
                    <a:pt x="594" y="564"/>
                  </a:lnTo>
                  <a:lnTo>
                    <a:pt x="585" y="544"/>
                  </a:lnTo>
                  <a:lnTo>
                    <a:pt x="585" y="544"/>
                  </a:lnTo>
                  <a:lnTo>
                    <a:pt x="585" y="540"/>
                  </a:lnTo>
                  <a:lnTo>
                    <a:pt x="585" y="534"/>
                  </a:lnTo>
                  <a:lnTo>
                    <a:pt x="585" y="521"/>
                  </a:lnTo>
                  <a:lnTo>
                    <a:pt x="585" y="521"/>
                  </a:lnTo>
                  <a:lnTo>
                    <a:pt x="559" y="383"/>
                  </a:lnTo>
                  <a:lnTo>
                    <a:pt x="559" y="383"/>
                  </a:lnTo>
                  <a:lnTo>
                    <a:pt x="557" y="367"/>
                  </a:lnTo>
                  <a:lnTo>
                    <a:pt x="557" y="361"/>
                  </a:lnTo>
                  <a:lnTo>
                    <a:pt x="559" y="356"/>
                  </a:lnTo>
                  <a:lnTo>
                    <a:pt x="559" y="356"/>
                  </a:lnTo>
                  <a:lnTo>
                    <a:pt x="573" y="324"/>
                  </a:lnTo>
                  <a:lnTo>
                    <a:pt x="587" y="292"/>
                  </a:lnTo>
                  <a:lnTo>
                    <a:pt x="592" y="278"/>
                  </a:lnTo>
                  <a:lnTo>
                    <a:pt x="602" y="264"/>
                  </a:lnTo>
                  <a:lnTo>
                    <a:pt x="610" y="250"/>
                  </a:lnTo>
                  <a:lnTo>
                    <a:pt x="622" y="240"/>
                  </a:lnTo>
                  <a:lnTo>
                    <a:pt x="622" y="240"/>
                  </a:lnTo>
                  <a:lnTo>
                    <a:pt x="634" y="228"/>
                  </a:lnTo>
                  <a:lnTo>
                    <a:pt x="642" y="216"/>
                  </a:lnTo>
                  <a:lnTo>
                    <a:pt x="652" y="204"/>
                  </a:lnTo>
                  <a:lnTo>
                    <a:pt x="658" y="191"/>
                  </a:lnTo>
                  <a:lnTo>
                    <a:pt x="668" y="165"/>
                  </a:lnTo>
                  <a:lnTo>
                    <a:pt x="674" y="137"/>
                  </a:lnTo>
                  <a:lnTo>
                    <a:pt x="678" y="111"/>
                  </a:lnTo>
                  <a:lnTo>
                    <a:pt x="680" y="81"/>
                  </a:lnTo>
                  <a:lnTo>
                    <a:pt x="684" y="53"/>
                  </a:lnTo>
                  <a:lnTo>
                    <a:pt x="688" y="27"/>
                  </a:lnTo>
                  <a:lnTo>
                    <a:pt x="688" y="27"/>
                  </a:lnTo>
                  <a:lnTo>
                    <a:pt x="686" y="22"/>
                  </a:lnTo>
                  <a:lnTo>
                    <a:pt x="682" y="14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60" y="14"/>
                  </a:lnTo>
                  <a:lnTo>
                    <a:pt x="654" y="20"/>
                  </a:lnTo>
                  <a:lnTo>
                    <a:pt x="652" y="25"/>
                  </a:lnTo>
                  <a:lnTo>
                    <a:pt x="652" y="25"/>
                  </a:lnTo>
                  <a:lnTo>
                    <a:pt x="646" y="45"/>
                  </a:lnTo>
                  <a:lnTo>
                    <a:pt x="642" y="51"/>
                  </a:lnTo>
                  <a:lnTo>
                    <a:pt x="636" y="59"/>
                  </a:lnTo>
                  <a:lnTo>
                    <a:pt x="630" y="63"/>
                  </a:lnTo>
                  <a:lnTo>
                    <a:pt x="622" y="67"/>
                  </a:lnTo>
                  <a:lnTo>
                    <a:pt x="612" y="69"/>
                  </a:lnTo>
                  <a:lnTo>
                    <a:pt x="600" y="71"/>
                  </a:lnTo>
                  <a:lnTo>
                    <a:pt x="600" y="71"/>
                  </a:lnTo>
                  <a:lnTo>
                    <a:pt x="571" y="73"/>
                  </a:lnTo>
                  <a:lnTo>
                    <a:pt x="539" y="79"/>
                  </a:lnTo>
                  <a:lnTo>
                    <a:pt x="511" y="87"/>
                  </a:lnTo>
                  <a:lnTo>
                    <a:pt x="481" y="99"/>
                  </a:lnTo>
                  <a:lnTo>
                    <a:pt x="455" y="111"/>
                  </a:lnTo>
                  <a:lnTo>
                    <a:pt x="427" y="127"/>
                  </a:lnTo>
                  <a:lnTo>
                    <a:pt x="402" y="143"/>
                  </a:lnTo>
                  <a:lnTo>
                    <a:pt x="376" y="159"/>
                  </a:lnTo>
                  <a:lnTo>
                    <a:pt x="376" y="159"/>
                  </a:lnTo>
                  <a:lnTo>
                    <a:pt x="352" y="175"/>
                  </a:lnTo>
                  <a:lnTo>
                    <a:pt x="330" y="189"/>
                  </a:lnTo>
                  <a:lnTo>
                    <a:pt x="318" y="194"/>
                  </a:lnTo>
                  <a:lnTo>
                    <a:pt x="306" y="198"/>
                  </a:lnTo>
                  <a:lnTo>
                    <a:pt x="292" y="200"/>
                  </a:lnTo>
                  <a:lnTo>
                    <a:pt x="280" y="202"/>
                  </a:lnTo>
                  <a:lnTo>
                    <a:pt x="280" y="202"/>
                  </a:lnTo>
                  <a:lnTo>
                    <a:pt x="268" y="200"/>
                  </a:lnTo>
                  <a:lnTo>
                    <a:pt x="257" y="198"/>
                  </a:lnTo>
                  <a:lnTo>
                    <a:pt x="245" y="192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15" y="189"/>
                  </a:lnTo>
                  <a:lnTo>
                    <a:pt x="209" y="191"/>
                  </a:lnTo>
                  <a:lnTo>
                    <a:pt x="205" y="194"/>
                  </a:lnTo>
                  <a:lnTo>
                    <a:pt x="205" y="194"/>
                  </a:lnTo>
                  <a:lnTo>
                    <a:pt x="177" y="228"/>
                  </a:lnTo>
                  <a:lnTo>
                    <a:pt x="163" y="248"/>
                  </a:lnTo>
                  <a:lnTo>
                    <a:pt x="155" y="266"/>
                  </a:lnTo>
                  <a:lnTo>
                    <a:pt x="155" y="266"/>
                  </a:lnTo>
                  <a:lnTo>
                    <a:pt x="149" y="282"/>
                  </a:lnTo>
                  <a:lnTo>
                    <a:pt x="141" y="296"/>
                  </a:lnTo>
                  <a:lnTo>
                    <a:pt x="135" y="310"/>
                  </a:lnTo>
                  <a:lnTo>
                    <a:pt x="125" y="320"/>
                  </a:lnTo>
                  <a:lnTo>
                    <a:pt x="115" y="330"/>
                  </a:lnTo>
                  <a:lnTo>
                    <a:pt x="103" y="338"/>
                  </a:lnTo>
                  <a:lnTo>
                    <a:pt x="90" y="344"/>
                  </a:lnTo>
                  <a:lnTo>
                    <a:pt x="72" y="350"/>
                  </a:lnTo>
                  <a:lnTo>
                    <a:pt x="72" y="350"/>
                  </a:lnTo>
                  <a:lnTo>
                    <a:pt x="64" y="352"/>
                  </a:lnTo>
                  <a:lnTo>
                    <a:pt x="54" y="356"/>
                  </a:lnTo>
                  <a:lnTo>
                    <a:pt x="32" y="367"/>
                  </a:lnTo>
                  <a:lnTo>
                    <a:pt x="32" y="367"/>
                  </a:lnTo>
                  <a:lnTo>
                    <a:pt x="44" y="387"/>
                  </a:lnTo>
                  <a:lnTo>
                    <a:pt x="52" y="407"/>
                  </a:lnTo>
                  <a:lnTo>
                    <a:pt x="56" y="427"/>
                  </a:lnTo>
                  <a:lnTo>
                    <a:pt x="56" y="447"/>
                  </a:lnTo>
                  <a:lnTo>
                    <a:pt x="52" y="465"/>
                  </a:lnTo>
                  <a:lnTo>
                    <a:pt x="46" y="485"/>
                  </a:lnTo>
                  <a:lnTo>
                    <a:pt x="38" y="503"/>
                  </a:lnTo>
                  <a:lnTo>
                    <a:pt x="26" y="521"/>
                  </a:lnTo>
                  <a:lnTo>
                    <a:pt x="26" y="521"/>
                  </a:lnTo>
                  <a:lnTo>
                    <a:pt x="22" y="528"/>
                  </a:lnTo>
                  <a:lnTo>
                    <a:pt x="18" y="536"/>
                  </a:lnTo>
                  <a:lnTo>
                    <a:pt x="18" y="544"/>
                  </a:lnTo>
                  <a:lnTo>
                    <a:pt x="18" y="552"/>
                  </a:lnTo>
                  <a:lnTo>
                    <a:pt x="18" y="552"/>
                  </a:lnTo>
                  <a:lnTo>
                    <a:pt x="34" y="636"/>
                  </a:lnTo>
                  <a:lnTo>
                    <a:pt x="52" y="721"/>
                  </a:lnTo>
                  <a:lnTo>
                    <a:pt x="52" y="721"/>
                  </a:lnTo>
                  <a:lnTo>
                    <a:pt x="64" y="777"/>
                  </a:lnTo>
                  <a:lnTo>
                    <a:pt x="68" y="805"/>
                  </a:lnTo>
                  <a:lnTo>
                    <a:pt x="70" y="833"/>
                  </a:lnTo>
                  <a:lnTo>
                    <a:pt x="66" y="860"/>
                  </a:lnTo>
                  <a:lnTo>
                    <a:pt x="62" y="874"/>
                  </a:lnTo>
                  <a:lnTo>
                    <a:pt x="58" y="886"/>
                  </a:lnTo>
                  <a:lnTo>
                    <a:pt x="52" y="900"/>
                  </a:lnTo>
                  <a:lnTo>
                    <a:pt x="44" y="912"/>
                  </a:lnTo>
                  <a:lnTo>
                    <a:pt x="34" y="926"/>
                  </a:lnTo>
                  <a:lnTo>
                    <a:pt x="22" y="938"/>
                  </a:lnTo>
                  <a:lnTo>
                    <a:pt x="22" y="938"/>
                  </a:lnTo>
                  <a:lnTo>
                    <a:pt x="12" y="948"/>
                  </a:lnTo>
                  <a:lnTo>
                    <a:pt x="6" y="960"/>
                  </a:lnTo>
                  <a:lnTo>
                    <a:pt x="2" y="972"/>
                  </a:lnTo>
                  <a:lnTo>
                    <a:pt x="0" y="982"/>
                  </a:lnTo>
                  <a:lnTo>
                    <a:pt x="2" y="994"/>
                  </a:lnTo>
                  <a:lnTo>
                    <a:pt x="8" y="1004"/>
                  </a:lnTo>
                  <a:lnTo>
                    <a:pt x="16" y="1016"/>
                  </a:lnTo>
                  <a:lnTo>
                    <a:pt x="28" y="1025"/>
                  </a:lnTo>
                  <a:lnTo>
                    <a:pt x="28" y="1025"/>
                  </a:lnTo>
                  <a:lnTo>
                    <a:pt x="42" y="1037"/>
                  </a:lnTo>
                  <a:lnTo>
                    <a:pt x="52" y="1051"/>
                  </a:lnTo>
                  <a:lnTo>
                    <a:pt x="60" y="1065"/>
                  </a:lnTo>
                  <a:lnTo>
                    <a:pt x="64" y="1079"/>
                  </a:lnTo>
                  <a:lnTo>
                    <a:pt x="68" y="1095"/>
                  </a:lnTo>
                  <a:lnTo>
                    <a:pt x="68" y="1111"/>
                  </a:lnTo>
                  <a:lnTo>
                    <a:pt x="66" y="1129"/>
                  </a:lnTo>
                  <a:lnTo>
                    <a:pt x="62" y="1147"/>
                  </a:lnTo>
                  <a:lnTo>
                    <a:pt x="62" y="1147"/>
                  </a:lnTo>
                  <a:lnTo>
                    <a:pt x="56" y="1165"/>
                  </a:lnTo>
                  <a:lnTo>
                    <a:pt x="54" y="1179"/>
                  </a:lnTo>
                  <a:lnTo>
                    <a:pt x="54" y="1190"/>
                  </a:lnTo>
                  <a:lnTo>
                    <a:pt x="58" y="1200"/>
                  </a:lnTo>
                  <a:lnTo>
                    <a:pt x="64" y="1210"/>
                  </a:lnTo>
                  <a:lnTo>
                    <a:pt x="74" y="1216"/>
                  </a:lnTo>
                  <a:lnTo>
                    <a:pt x="88" y="1224"/>
                  </a:lnTo>
                  <a:lnTo>
                    <a:pt x="105" y="1232"/>
                  </a:lnTo>
                  <a:lnTo>
                    <a:pt x="105" y="1232"/>
                  </a:lnTo>
                  <a:lnTo>
                    <a:pt x="143" y="1246"/>
                  </a:lnTo>
                  <a:lnTo>
                    <a:pt x="179" y="1258"/>
                  </a:lnTo>
                  <a:lnTo>
                    <a:pt x="219" y="1270"/>
                  </a:lnTo>
                  <a:lnTo>
                    <a:pt x="259" y="1276"/>
                  </a:lnTo>
                  <a:lnTo>
                    <a:pt x="259" y="1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8" name="Freeform 18"/>
            <p:cNvSpPr>
              <a:spLocks/>
            </p:cNvSpPr>
            <p:nvPr/>
          </p:nvSpPr>
          <p:spPr bwMode="auto">
            <a:xfrm>
              <a:off x="4081463" y="4184650"/>
              <a:ext cx="1592263" cy="1312863"/>
            </a:xfrm>
            <a:custGeom>
              <a:avLst/>
              <a:gdLst>
                <a:gd name="T0" fmla="*/ 111 w 1003"/>
                <a:gd name="T1" fmla="*/ 604 h 827"/>
                <a:gd name="T2" fmla="*/ 194 w 1003"/>
                <a:gd name="T3" fmla="*/ 603 h 827"/>
                <a:gd name="T4" fmla="*/ 222 w 1003"/>
                <a:gd name="T5" fmla="*/ 603 h 827"/>
                <a:gd name="T6" fmla="*/ 262 w 1003"/>
                <a:gd name="T7" fmla="*/ 616 h 827"/>
                <a:gd name="T8" fmla="*/ 278 w 1003"/>
                <a:gd name="T9" fmla="*/ 658 h 827"/>
                <a:gd name="T10" fmla="*/ 284 w 1003"/>
                <a:gd name="T11" fmla="*/ 706 h 827"/>
                <a:gd name="T12" fmla="*/ 302 w 1003"/>
                <a:gd name="T13" fmla="*/ 777 h 827"/>
                <a:gd name="T14" fmla="*/ 314 w 1003"/>
                <a:gd name="T15" fmla="*/ 799 h 827"/>
                <a:gd name="T16" fmla="*/ 337 w 1003"/>
                <a:gd name="T17" fmla="*/ 821 h 827"/>
                <a:gd name="T18" fmla="*/ 367 w 1003"/>
                <a:gd name="T19" fmla="*/ 827 h 827"/>
                <a:gd name="T20" fmla="*/ 403 w 1003"/>
                <a:gd name="T21" fmla="*/ 821 h 827"/>
                <a:gd name="T22" fmla="*/ 660 w 1003"/>
                <a:gd name="T23" fmla="*/ 742 h 827"/>
                <a:gd name="T24" fmla="*/ 681 w 1003"/>
                <a:gd name="T25" fmla="*/ 734 h 827"/>
                <a:gd name="T26" fmla="*/ 719 w 1003"/>
                <a:gd name="T27" fmla="*/ 698 h 827"/>
                <a:gd name="T28" fmla="*/ 773 w 1003"/>
                <a:gd name="T29" fmla="*/ 644 h 827"/>
                <a:gd name="T30" fmla="*/ 815 w 1003"/>
                <a:gd name="T31" fmla="*/ 616 h 827"/>
                <a:gd name="T32" fmla="*/ 888 w 1003"/>
                <a:gd name="T33" fmla="*/ 547 h 827"/>
                <a:gd name="T34" fmla="*/ 976 w 1003"/>
                <a:gd name="T35" fmla="*/ 443 h 827"/>
                <a:gd name="T36" fmla="*/ 992 w 1003"/>
                <a:gd name="T37" fmla="*/ 420 h 827"/>
                <a:gd name="T38" fmla="*/ 1003 w 1003"/>
                <a:gd name="T39" fmla="*/ 380 h 827"/>
                <a:gd name="T40" fmla="*/ 996 w 1003"/>
                <a:gd name="T41" fmla="*/ 336 h 827"/>
                <a:gd name="T42" fmla="*/ 982 w 1003"/>
                <a:gd name="T43" fmla="*/ 290 h 827"/>
                <a:gd name="T44" fmla="*/ 958 w 1003"/>
                <a:gd name="T45" fmla="*/ 221 h 827"/>
                <a:gd name="T46" fmla="*/ 938 w 1003"/>
                <a:gd name="T47" fmla="*/ 197 h 827"/>
                <a:gd name="T48" fmla="*/ 912 w 1003"/>
                <a:gd name="T49" fmla="*/ 189 h 827"/>
                <a:gd name="T50" fmla="*/ 890 w 1003"/>
                <a:gd name="T51" fmla="*/ 193 h 827"/>
                <a:gd name="T52" fmla="*/ 862 w 1003"/>
                <a:gd name="T53" fmla="*/ 203 h 827"/>
                <a:gd name="T54" fmla="*/ 809 w 1003"/>
                <a:gd name="T55" fmla="*/ 221 h 827"/>
                <a:gd name="T56" fmla="*/ 797 w 1003"/>
                <a:gd name="T57" fmla="*/ 219 h 827"/>
                <a:gd name="T58" fmla="*/ 652 w 1003"/>
                <a:gd name="T59" fmla="*/ 149 h 827"/>
                <a:gd name="T60" fmla="*/ 610 w 1003"/>
                <a:gd name="T61" fmla="*/ 129 h 827"/>
                <a:gd name="T62" fmla="*/ 590 w 1003"/>
                <a:gd name="T63" fmla="*/ 127 h 827"/>
                <a:gd name="T64" fmla="*/ 560 w 1003"/>
                <a:gd name="T65" fmla="*/ 129 h 827"/>
                <a:gd name="T66" fmla="*/ 506 w 1003"/>
                <a:gd name="T67" fmla="*/ 119 h 827"/>
                <a:gd name="T68" fmla="*/ 437 w 1003"/>
                <a:gd name="T69" fmla="*/ 80 h 827"/>
                <a:gd name="T70" fmla="*/ 377 w 1003"/>
                <a:gd name="T71" fmla="*/ 22 h 827"/>
                <a:gd name="T72" fmla="*/ 351 w 1003"/>
                <a:gd name="T73" fmla="*/ 2 h 827"/>
                <a:gd name="T74" fmla="*/ 339 w 1003"/>
                <a:gd name="T75" fmla="*/ 0 h 827"/>
                <a:gd name="T76" fmla="*/ 322 w 1003"/>
                <a:gd name="T77" fmla="*/ 10 h 827"/>
                <a:gd name="T78" fmla="*/ 306 w 1003"/>
                <a:gd name="T79" fmla="*/ 30 h 827"/>
                <a:gd name="T80" fmla="*/ 262 w 1003"/>
                <a:gd name="T81" fmla="*/ 92 h 827"/>
                <a:gd name="T82" fmla="*/ 216 w 1003"/>
                <a:gd name="T83" fmla="*/ 119 h 827"/>
                <a:gd name="T84" fmla="*/ 182 w 1003"/>
                <a:gd name="T85" fmla="*/ 121 h 827"/>
                <a:gd name="T86" fmla="*/ 176 w 1003"/>
                <a:gd name="T87" fmla="*/ 119 h 827"/>
                <a:gd name="T88" fmla="*/ 153 w 1003"/>
                <a:gd name="T89" fmla="*/ 123 h 827"/>
                <a:gd name="T90" fmla="*/ 131 w 1003"/>
                <a:gd name="T91" fmla="*/ 135 h 827"/>
                <a:gd name="T92" fmla="*/ 139 w 1003"/>
                <a:gd name="T93" fmla="*/ 163 h 827"/>
                <a:gd name="T94" fmla="*/ 153 w 1003"/>
                <a:gd name="T95" fmla="*/ 209 h 827"/>
                <a:gd name="T96" fmla="*/ 69 w 1003"/>
                <a:gd name="T97" fmla="*/ 259 h 827"/>
                <a:gd name="T98" fmla="*/ 41 w 1003"/>
                <a:gd name="T99" fmla="*/ 324 h 827"/>
                <a:gd name="T100" fmla="*/ 11 w 1003"/>
                <a:gd name="T101" fmla="*/ 366 h 827"/>
                <a:gd name="T102" fmla="*/ 5 w 1003"/>
                <a:gd name="T103" fmla="*/ 416 h 827"/>
                <a:gd name="T104" fmla="*/ 11 w 1003"/>
                <a:gd name="T105" fmla="*/ 430 h 827"/>
                <a:gd name="T106" fmla="*/ 33 w 1003"/>
                <a:gd name="T107" fmla="*/ 467 h 827"/>
                <a:gd name="T108" fmla="*/ 57 w 1003"/>
                <a:gd name="T109" fmla="*/ 509 h 827"/>
                <a:gd name="T110" fmla="*/ 65 w 1003"/>
                <a:gd name="T111" fmla="*/ 523 h 827"/>
                <a:gd name="T112" fmla="*/ 73 w 1003"/>
                <a:gd name="T113" fmla="*/ 535 h 827"/>
                <a:gd name="T114" fmla="*/ 73 w 1003"/>
                <a:gd name="T115" fmla="*/ 557 h 827"/>
                <a:gd name="T116" fmla="*/ 63 w 1003"/>
                <a:gd name="T117" fmla="*/ 577 h 827"/>
                <a:gd name="T118" fmla="*/ 55 w 1003"/>
                <a:gd name="T119" fmla="*/ 583 h 827"/>
                <a:gd name="T120" fmla="*/ 45 w 1003"/>
                <a:gd name="T121" fmla="*/ 587 h 827"/>
                <a:gd name="T122" fmla="*/ 57 w 1003"/>
                <a:gd name="T123" fmla="*/ 599 h 827"/>
                <a:gd name="T124" fmla="*/ 99 w 1003"/>
                <a:gd name="T125" fmla="*/ 604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3" h="827">
                  <a:moveTo>
                    <a:pt x="99" y="604"/>
                  </a:moveTo>
                  <a:lnTo>
                    <a:pt x="99" y="604"/>
                  </a:lnTo>
                  <a:lnTo>
                    <a:pt x="111" y="604"/>
                  </a:lnTo>
                  <a:lnTo>
                    <a:pt x="111" y="604"/>
                  </a:lnTo>
                  <a:lnTo>
                    <a:pt x="194" y="603"/>
                  </a:lnTo>
                  <a:lnTo>
                    <a:pt x="194" y="603"/>
                  </a:lnTo>
                  <a:lnTo>
                    <a:pt x="200" y="603"/>
                  </a:lnTo>
                  <a:lnTo>
                    <a:pt x="200" y="603"/>
                  </a:lnTo>
                  <a:lnTo>
                    <a:pt x="222" y="603"/>
                  </a:lnTo>
                  <a:lnTo>
                    <a:pt x="240" y="604"/>
                  </a:lnTo>
                  <a:lnTo>
                    <a:pt x="252" y="608"/>
                  </a:lnTo>
                  <a:lnTo>
                    <a:pt x="262" y="616"/>
                  </a:lnTo>
                  <a:lnTo>
                    <a:pt x="270" y="626"/>
                  </a:lnTo>
                  <a:lnTo>
                    <a:pt x="276" y="640"/>
                  </a:lnTo>
                  <a:lnTo>
                    <a:pt x="278" y="658"/>
                  </a:lnTo>
                  <a:lnTo>
                    <a:pt x="282" y="680"/>
                  </a:lnTo>
                  <a:lnTo>
                    <a:pt x="282" y="680"/>
                  </a:lnTo>
                  <a:lnTo>
                    <a:pt x="284" y="706"/>
                  </a:lnTo>
                  <a:lnTo>
                    <a:pt x="288" y="730"/>
                  </a:lnTo>
                  <a:lnTo>
                    <a:pt x="294" y="754"/>
                  </a:lnTo>
                  <a:lnTo>
                    <a:pt x="302" y="777"/>
                  </a:lnTo>
                  <a:lnTo>
                    <a:pt x="302" y="777"/>
                  </a:lnTo>
                  <a:lnTo>
                    <a:pt x="308" y="789"/>
                  </a:lnTo>
                  <a:lnTo>
                    <a:pt x="314" y="799"/>
                  </a:lnTo>
                  <a:lnTo>
                    <a:pt x="322" y="809"/>
                  </a:lnTo>
                  <a:lnTo>
                    <a:pt x="330" y="815"/>
                  </a:lnTo>
                  <a:lnTo>
                    <a:pt x="337" y="821"/>
                  </a:lnTo>
                  <a:lnTo>
                    <a:pt x="345" y="825"/>
                  </a:lnTo>
                  <a:lnTo>
                    <a:pt x="355" y="827"/>
                  </a:lnTo>
                  <a:lnTo>
                    <a:pt x="367" y="827"/>
                  </a:lnTo>
                  <a:lnTo>
                    <a:pt x="367" y="827"/>
                  </a:lnTo>
                  <a:lnTo>
                    <a:pt x="383" y="825"/>
                  </a:lnTo>
                  <a:lnTo>
                    <a:pt x="403" y="821"/>
                  </a:lnTo>
                  <a:lnTo>
                    <a:pt x="403" y="821"/>
                  </a:lnTo>
                  <a:lnTo>
                    <a:pt x="532" y="781"/>
                  </a:lnTo>
                  <a:lnTo>
                    <a:pt x="660" y="742"/>
                  </a:lnTo>
                  <a:lnTo>
                    <a:pt x="660" y="742"/>
                  </a:lnTo>
                  <a:lnTo>
                    <a:pt x="671" y="738"/>
                  </a:lnTo>
                  <a:lnTo>
                    <a:pt x="681" y="734"/>
                  </a:lnTo>
                  <a:lnTo>
                    <a:pt x="699" y="720"/>
                  </a:lnTo>
                  <a:lnTo>
                    <a:pt x="699" y="720"/>
                  </a:lnTo>
                  <a:lnTo>
                    <a:pt x="719" y="698"/>
                  </a:lnTo>
                  <a:lnTo>
                    <a:pt x="741" y="674"/>
                  </a:lnTo>
                  <a:lnTo>
                    <a:pt x="761" y="652"/>
                  </a:lnTo>
                  <a:lnTo>
                    <a:pt x="773" y="644"/>
                  </a:lnTo>
                  <a:lnTo>
                    <a:pt x="785" y="636"/>
                  </a:lnTo>
                  <a:lnTo>
                    <a:pt x="785" y="636"/>
                  </a:lnTo>
                  <a:lnTo>
                    <a:pt x="815" y="616"/>
                  </a:lnTo>
                  <a:lnTo>
                    <a:pt x="840" y="597"/>
                  </a:lnTo>
                  <a:lnTo>
                    <a:pt x="864" y="573"/>
                  </a:lnTo>
                  <a:lnTo>
                    <a:pt x="888" y="547"/>
                  </a:lnTo>
                  <a:lnTo>
                    <a:pt x="932" y="495"/>
                  </a:lnTo>
                  <a:lnTo>
                    <a:pt x="954" y="469"/>
                  </a:lnTo>
                  <a:lnTo>
                    <a:pt x="976" y="443"/>
                  </a:lnTo>
                  <a:lnTo>
                    <a:pt x="976" y="443"/>
                  </a:lnTo>
                  <a:lnTo>
                    <a:pt x="986" y="432"/>
                  </a:lnTo>
                  <a:lnTo>
                    <a:pt x="992" y="420"/>
                  </a:lnTo>
                  <a:lnTo>
                    <a:pt x="998" y="408"/>
                  </a:lnTo>
                  <a:lnTo>
                    <a:pt x="1001" y="394"/>
                  </a:lnTo>
                  <a:lnTo>
                    <a:pt x="1003" y="380"/>
                  </a:lnTo>
                  <a:lnTo>
                    <a:pt x="1003" y="366"/>
                  </a:lnTo>
                  <a:lnTo>
                    <a:pt x="1000" y="352"/>
                  </a:lnTo>
                  <a:lnTo>
                    <a:pt x="996" y="336"/>
                  </a:lnTo>
                  <a:lnTo>
                    <a:pt x="996" y="336"/>
                  </a:lnTo>
                  <a:lnTo>
                    <a:pt x="988" y="314"/>
                  </a:lnTo>
                  <a:lnTo>
                    <a:pt x="982" y="290"/>
                  </a:lnTo>
                  <a:lnTo>
                    <a:pt x="968" y="245"/>
                  </a:lnTo>
                  <a:lnTo>
                    <a:pt x="968" y="245"/>
                  </a:lnTo>
                  <a:lnTo>
                    <a:pt x="958" y="221"/>
                  </a:lnTo>
                  <a:lnTo>
                    <a:pt x="952" y="211"/>
                  </a:lnTo>
                  <a:lnTo>
                    <a:pt x="946" y="203"/>
                  </a:lnTo>
                  <a:lnTo>
                    <a:pt x="938" y="197"/>
                  </a:lnTo>
                  <a:lnTo>
                    <a:pt x="930" y="191"/>
                  </a:lnTo>
                  <a:lnTo>
                    <a:pt x="922" y="189"/>
                  </a:lnTo>
                  <a:lnTo>
                    <a:pt x="912" y="189"/>
                  </a:lnTo>
                  <a:lnTo>
                    <a:pt x="912" y="189"/>
                  </a:lnTo>
                  <a:lnTo>
                    <a:pt x="902" y="189"/>
                  </a:lnTo>
                  <a:lnTo>
                    <a:pt x="890" y="193"/>
                  </a:lnTo>
                  <a:lnTo>
                    <a:pt x="876" y="197"/>
                  </a:lnTo>
                  <a:lnTo>
                    <a:pt x="862" y="203"/>
                  </a:lnTo>
                  <a:lnTo>
                    <a:pt x="862" y="203"/>
                  </a:lnTo>
                  <a:lnTo>
                    <a:pt x="836" y="215"/>
                  </a:lnTo>
                  <a:lnTo>
                    <a:pt x="821" y="219"/>
                  </a:lnTo>
                  <a:lnTo>
                    <a:pt x="809" y="221"/>
                  </a:lnTo>
                  <a:lnTo>
                    <a:pt x="809" y="221"/>
                  </a:lnTo>
                  <a:lnTo>
                    <a:pt x="797" y="219"/>
                  </a:lnTo>
                  <a:lnTo>
                    <a:pt x="797" y="219"/>
                  </a:lnTo>
                  <a:lnTo>
                    <a:pt x="759" y="205"/>
                  </a:lnTo>
                  <a:lnTo>
                    <a:pt x="723" y="187"/>
                  </a:lnTo>
                  <a:lnTo>
                    <a:pt x="652" y="149"/>
                  </a:lnTo>
                  <a:lnTo>
                    <a:pt x="652" y="149"/>
                  </a:lnTo>
                  <a:lnTo>
                    <a:pt x="624" y="135"/>
                  </a:lnTo>
                  <a:lnTo>
                    <a:pt x="610" y="129"/>
                  </a:lnTo>
                  <a:lnTo>
                    <a:pt x="596" y="127"/>
                  </a:lnTo>
                  <a:lnTo>
                    <a:pt x="596" y="127"/>
                  </a:lnTo>
                  <a:lnTo>
                    <a:pt x="590" y="127"/>
                  </a:lnTo>
                  <a:lnTo>
                    <a:pt x="590" y="127"/>
                  </a:lnTo>
                  <a:lnTo>
                    <a:pt x="560" y="129"/>
                  </a:lnTo>
                  <a:lnTo>
                    <a:pt x="560" y="129"/>
                  </a:lnTo>
                  <a:lnTo>
                    <a:pt x="546" y="129"/>
                  </a:lnTo>
                  <a:lnTo>
                    <a:pt x="532" y="127"/>
                  </a:lnTo>
                  <a:lnTo>
                    <a:pt x="506" y="119"/>
                  </a:lnTo>
                  <a:lnTo>
                    <a:pt x="483" y="109"/>
                  </a:lnTo>
                  <a:lnTo>
                    <a:pt x="459" y="96"/>
                  </a:lnTo>
                  <a:lnTo>
                    <a:pt x="437" y="80"/>
                  </a:lnTo>
                  <a:lnTo>
                    <a:pt x="417" y="62"/>
                  </a:lnTo>
                  <a:lnTo>
                    <a:pt x="377" y="22"/>
                  </a:lnTo>
                  <a:lnTo>
                    <a:pt x="377" y="22"/>
                  </a:lnTo>
                  <a:lnTo>
                    <a:pt x="369" y="14"/>
                  </a:lnTo>
                  <a:lnTo>
                    <a:pt x="361" y="8"/>
                  </a:lnTo>
                  <a:lnTo>
                    <a:pt x="351" y="2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30" y="4"/>
                  </a:lnTo>
                  <a:lnTo>
                    <a:pt x="322" y="10"/>
                  </a:lnTo>
                  <a:lnTo>
                    <a:pt x="314" y="20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286" y="62"/>
                  </a:lnTo>
                  <a:lnTo>
                    <a:pt x="274" y="78"/>
                  </a:lnTo>
                  <a:lnTo>
                    <a:pt x="262" y="92"/>
                  </a:lnTo>
                  <a:lnTo>
                    <a:pt x="250" y="104"/>
                  </a:lnTo>
                  <a:lnTo>
                    <a:pt x="234" y="113"/>
                  </a:lnTo>
                  <a:lnTo>
                    <a:pt x="216" y="119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82" y="121"/>
                  </a:lnTo>
                  <a:lnTo>
                    <a:pt x="182" y="121"/>
                  </a:lnTo>
                  <a:lnTo>
                    <a:pt x="176" y="119"/>
                  </a:lnTo>
                  <a:lnTo>
                    <a:pt x="176" y="119"/>
                  </a:lnTo>
                  <a:lnTo>
                    <a:pt x="165" y="121"/>
                  </a:lnTo>
                  <a:lnTo>
                    <a:pt x="153" y="123"/>
                  </a:lnTo>
                  <a:lnTo>
                    <a:pt x="153" y="123"/>
                  </a:lnTo>
                  <a:lnTo>
                    <a:pt x="139" y="129"/>
                  </a:lnTo>
                  <a:lnTo>
                    <a:pt x="135" y="131"/>
                  </a:lnTo>
                  <a:lnTo>
                    <a:pt x="131" y="135"/>
                  </a:lnTo>
                  <a:lnTo>
                    <a:pt x="131" y="141"/>
                  </a:lnTo>
                  <a:lnTo>
                    <a:pt x="131" y="147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47" y="185"/>
                  </a:lnTo>
                  <a:lnTo>
                    <a:pt x="153" y="209"/>
                  </a:lnTo>
                  <a:lnTo>
                    <a:pt x="163" y="259"/>
                  </a:lnTo>
                  <a:lnTo>
                    <a:pt x="163" y="259"/>
                  </a:lnTo>
                  <a:lnTo>
                    <a:pt x="69" y="259"/>
                  </a:lnTo>
                  <a:lnTo>
                    <a:pt x="69" y="259"/>
                  </a:lnTo>
                  <a:lnTo>
                    <a:pt x="49" y="304"/>
                  </a:lnTo>
                  <a:lnTo>
                    <a:pt x="41" y="324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11" y="366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5" y="416"/>
                  </a:lnTo>
                  <a:lnTo>
                    <a:pt x="5" y="416"/>
                  </a:lnTo>
                  <a:lnTo>
                    <a:pt x="7" y="424"/>
                  </a:lnTo>
                  <a:lnTo>
                    <a:pt x="11" y="430"/>
                  </a:lnTo>
                  <a:lnTo>
                    <a:pt x="21" y="447"/>
                  </a:lnTo>
                  <a:lnTo>
                    <a:pt x="21" y="447"/>
                  </a:lnTo>
                  <a:lnTo>
                    <a:pt x="33" y="467"/>
                  </a:lnTo>
                  <a:lnTo>
                    <a:pt x="33" y="467"/>
                  </a:lnTo>
                  <a:lnTo>
                    <a:pt x="57" y="509"/>
                  </a:lnTo>
                  <a:lnTo>
                    <a:pt x="57" y="509"/>
                  </a:lnTo>
                  <a:lnTo>
                    <a:pt x="61" y="517"/>
                  </a:lnTo>
                  <a:lnTo>
                    <a:pt x="61" y="517"/>
                  </a:lnTo>
                  <a:lnTo>
                    <a:pt x="65" y="523"/>
                  </a:lnTo>
                  <a:lnTo>
                    <a:pt x="65" y="523"/>
                  </a:lnTo>
                  <a:lnTo>
                    <a:pt x="69" y="529"/>
                  </a:lnTo>
                  <a:lnTo>
                    <a:pt x="73" y="535"/>
                  </a:lnTo>
                  <a:lnTo>
                    <a:pt x="73" y="543"/>
                  </a:lnTo>
                  <a:lnTo>
                    <a:pt x="73" y="551"/>
                  </a:lnTo>
                  <a:lnTo>
                    <a:pt x="73" y="557"/>
                  </a:lnTo>
                  <a:lnTo>
                    <a:pt x="71" y="565"/>
                  </a:lnTo>
                  <a:lnTo>
                    <a:pt x="67" y="571"/>
                  </a:lnTo>
                  <a:lnTo>
                    <a:pt x="63" y="577"/>
                  </a:lnTo>
                  <a:lnTo>
                    <a:pt x="61" y="577"/>
                  </a:lnTo>
                  <a:lnTo>
                    <a:pt x="61" y="577"/>
                  </a:lnTo>
                  <a:lnTo>
                    <a:pt x="55" y="583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57" y="599"/>
                  </a:lnTo>
                  <a:lnTo>
                    <a:pt x="57" y="599"/>
                  </a:lnTo>
                  <a:lnTo>
                    <a:pt x="77" y="603"/>
                  </a:lnTo>
                  <a:lnTo>
                    <a:pt x="99" y="604"/>
                  </a:lnTo>
                  <a:lnTo>
                    <a:pt x="99" y="6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9" name="Freeform 19"/>
            <p:cNvSpPr>
              <a:spLocks/>
            </p:cNvSpPr>
            <p:nvPr/>
          </p:nvSpPr>
          <p:spPr bwMode="auto">
            <a:xfrm>
              <a:off x="2814638" y="4478338"/>
              <a:ext cx="1319213" cy="1997075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0" name="Freeform 20"/>
            <p:cNvSpPr>
              <a:spLocks/>
            </p:cNvSpPr>
            <p:nvPr/>
          </p:nvSpPr>
          <p:spPr bwMode="auto">
            <a:xfrm>
              <a:off x="1954213" y="4354513"/>
              <a:ext cx="1258888" cy="1411288"/>
            </a:xfrm>
            <a:custGeom>
              <a:avLst/>
              <a:gdLst>
                <a:gd name="T0" fmla="*/ 501 w 793"/>
                <a:gd name="T1" fmla="*/ 810 h 889"/>
                <a:gd name="T2" fmla="*/ 511 w 793"/>
                <a:gd name="T3" fmla="*/ 776 h 889"/>
                <a:gd name="T4" fmla="*/ 538 w 793"/>
                <a:gd name="T5" fmla="*/ 756 h 889"/>
                <a:gd name="T6" fmla="*/ 612 w 793"/>
                <a:gd name="T7" fmla="*/ 736 h 889"/>
                <a:gd name="T8" fmla="*/ 652 w 793"/>
                <a:gd name="T9" fmla="*/ 724 h 889"/>
                <a:gd name="T10" fmla="*/ 681 w 793"/>
                <a:gd name="T11" fmla="*/ 696 h 889"/>
                <a:gd name="T12" fmla="*/ 679 w 793"/>
                <a:gd name="T13" fmla="*/ 643 h 889"/>
                <a:gd name="T14" fmla="*/ 674 w 793"/>
                <a:gd name="T15" fmla="*/ 599 h 889"/>
                <a:gd name="T16" fmla="*/ 679 w 793"/>
                <a:gd name="T17" fmla="*/ 559 h 889"/>
                <a:gd name="T18" fmla="*/ 719 w 793"/>
                <a:gd name="T19" fmla="*/ 496 h 889"/>
                <a:gd name="T20" fmla="*/ 765 w 793"/>
                <a:gd name="T21" fmla="*/ 456 h 889"/>
                <a:gd name="T22" fmla="*/ 725 w 793"/>
                <a:gd name="T23" fmla="*/ 400 h 889"/>
                <a:gd name="T24" fmla="*/ 711 w 793"/>
                <a:gd name="T25" fmla="*/ 368 h 889"/>
                <a:gd name="T26" fmla="*/ 713 w 793"/>
                <a:gd name="T27" fmla="*/ 360 h 889"/>
                <a:gd name="T28" fmla="*/ 781 w 793"/>
                <a:gd name="T29" fmla="*/ 203 h 889"/>
                <a:gd name="T30" fmla="*/ 791 w 793"/>
                <a:gd name="T31" fmla="*/ 164 h 889"/>
                <a:gd name="T32" fmla="*/ 785 w 793"/>
                <a:gd name="T33" fmla="*/ 94 h 889"/>
                <a:gd name="T34" fmla="*/ 765 w 793"/>
                <a:gd name="T35" fmla="*/ 60 h 889"/>
                <a:gd name="T36" fmla="*/ 749 w 793"/>
                <a:gd name="T37" fmla="*/ 52 h 889"/>
                <a:gd name="T38" fmla="*/ 664 w 793"/>
                <a:gd name="T39" fmla="*/ 22 h 889"/>
                <a:gd name="T40" fmla="*/ 608 w 793"/>
                <a:gd name="T41" fmla="*/ 14 h 889"/>
                <a:gd name="T42" fmla="*/ 572 w 793"/>
                <a:gd name="T43" fmla="*/ 18 h 889"/>
                <a:gd name="T44" fmla="*/ 536 w 793"/>
                <a:gd name="T45" fmla="*/ 34 h 889"/>
                <a:gd name="T46" fmla="*/ 491 w 793"/>
                <a:gd name="T47" fmla="*/ 46 h 889"/>
                <a:gd name="T48" fmla="*/ 455 w 793"/>
                <a:gd name="T49" fmla="*/ 46 h 889"/>
                <a:gd name="T50" fmla="*/ 425 w 793"/>
                <a:gd name="T51" fmla="*/ 36 h 889"/>
                <a:gd name="T52" fmla="*/ 409 w 793"/>
                <a:gd name="T53" fmla="*/ 16 h 889"/>
                <a:gd name="T54" fmla="*/ 377 w 793"/>
                <a:gd name="T55" fmla="*/ 0 h 889"/>
                <a:gd name="T56" fmla="*/ 351 w 793"/>
                <a:gd name="T57" fmla="*/ 6 h 889"/>
                <a:gd name="T58" fmla="*/ 332 w 793"/>
                <a:gd name="T59" fmla="*/ 46 h 889"/>
                <a:gd name="T60" fmla="*/ 332 w 793"/>
                <a:gd name="T61" fmla="*/ 66 h 889"/>
                <a:gd name="T62" fmla="*/ 280 w 793"/>
                <a:gd name="T63" fmla="*/ 134 h 889"/>
                <a:gd name="T64" fmla="*/ 214 w 793"/>
                <a:gd name="T65" fmla="*/ 219 h 889"/>
                <a:gd name="T66" fmla="*/ 181 w 793"/>
                <a:gd name="T67" fmla="*/ 265 h 889"/>
                <a:gd name="T68" fmla="*/ 171 w 793"/>
                <a:gd name="T69" fmla="*/ 295 h 889"/>
                <a:gd name="T70" fmla="*/ 131 w 793"/>
                <a:gd name="T71" fmla="*/ 382 h 889"/>
                <a:gd name="T72" fmla="*/ 57 w 793"/>
                <a:gd name="T73" fmla="*/ 472 h 889"/>
                <a:gd name="T74" fmla="*/ 0 w 793"/>
                <a:gd name="T75" fmla="*/ 523 h 889"/>
                <a:gd name="T76" fmla="*/ 75 w 793"/>
                <a:gd name="T77" fmla="*/ 553 h 889"/>
                <a:gd name="T78" fmla="*/ 95 w 793"/>
                <a:gd name="T79" fmla="*/ 567 h 889"/>
                <a:gd name="T80" fmla="*/ 177 w 793"/>
                <a:gd name="T81" fmla="*/ 629 h 889"/>
                <a:gd name="T82" fmla="*/ 264 w 793"/>
                <a:gd name="T83" fmla="*/ 670 h 889"/>
                <a:gd name="T84" fmla="*/ 330 w 793"/>
                <a:gd name="T85" fmla="*/ 678 h 889"/>
                <a:gd name="T86" fmla="*/ 381 w 793"/>
                <a:gd name="T87" fmla="*/ 674 h 889"/>
                <a:gd name="T88" fmla="*/ 383 w 793"/>
                <a:gd name="T89" fmla="*/ 728 h 889"/>
                <a:gd name="T90" fmla="*/ 346 w 793"/>
                <a:gd name="T91" fmla="*/ 780 h 889"/>
                <a:gd name="T92" fmla="*/ 391 w 793"/>
                <a:gd name="T93" fmla="*/ 841 h 889"/>
                <a:gd name="T94" fmla="*/ 421 w 793"/>
                <a:gd name="T95" fmla="*/ 871 h 889"/>
                <a:gd name="T96" fmla="*/ 459 w 793"/>
                <a:gd name="T97" fmla="*/ 889 h 889"/>
                <a:gd name="T98" fmla="*/ 461 w 793"/>
                <a:gd name="T99" fmla="*/ 889 h 889"/>
                <a:gd name="T100" fmla="*/ 495 w 793"/>
                <a:gd name="T101" fmla="*/ 849 h 889"/>
                <a:gd name="T102" fmla="*/ 501 w 793"/>
                <a:gd name="T103" fmla="*/ 826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3" h="889">
                  <a:moveTo>
                    <a:pt x="501" y="826"/>
                  </a:moveTo>
                  <a:lnTo>
                    <a:pt x="501" y="826"/>
                  </a:lnTo>
                  <a:lnTo>
                    <a:pt x="501" y="810"/>
                  </a:lnTo>
                  <a:lnTo>
                    <a:pt x="503" y="796"/>
                  </a:lnTo>
                  <a:lnTo>
                    <a:pt x="507" y="786"/>
                  </a:lnTo>
                  <a:lnTo>
                    <a:pt x="511" y="776"/>
                  </a:lnTo>
                  <a:lnTo>
                    <a:pt x="518" y="768"/>
                  </a:lnTo>
                  <a:lnTo>
                    <a:pt x="526" y="762"/>
                  </a:lnTo>
                  <a:lnTo>
                    <a:pt x="538" y="756"/>
                  </a:lnTo>
                  <a:lnTo>
                    <a:pt x="552" y="752"/>
                  </a:lnTo>
                  <a:lnTo>
                    <a:pt x="552" y="752"/>
                  </a:lnTo>
                  <a:lnTo>
                    <a:pt x="612" y="736"/>
                  </a:lnTo>
                  <a:lnTo>
                    <a:pt x="612" y="736"/>
                  </a:lnTo>
                  <a:lnTo>
                    <a:pt x="634" y="730"/>
                  </a:lnTo>
                  <a:lnTo>
                    <a:pt x="652" y="724"/>
                  </a:lnTo>
                  <a:lnTo>
                    <a:pt x="666" y="718"/>
                  </a:lnTo>
                  <a:lnTo>
                    <a:pt x="676" y="708"/>
                  </a:lnTo>
                  <a:lnTo>
                    <a:pt x="681" y="696"/>
                  </a:lnTo>
                  <a:lnTo>
                    <a:pt x="683" y="682"/>
                  </a:lnTo>
                  <a:lnTo>
                    <a:pt x="683" y="664"/>
                  </a:lnTo>
                  <a:lnTo>
                    <a:pt x="679" y="643"/>
                  </a:lnTo>
                  <a:lnTo>
                    <a:pt x="679" y="643"/>
                  </a:lnTo>
                  <a:lnTo>
                    <a:pt x="674" y="613"/>
                  </a:lnTo>
                  <a:lnTo>
                    <a:pt x="674" y="599"/>
                  </a:lnTo>
                  <a:lnTo>
                    <a:pt x="676" y="585"/>
                  </a:lnTo>
                  <a:lnTo>
                    <a:pt x="678" y="573"/>
                  </a:lnTo>
                  <a:lnTo>
                    <a:pt x="679" y="559"/>
                  </a:lnTo>
                  <a:lnTo>
                    <a:pt x="689" y="537"/>
                  </a:lnTo>
                  <a:lnTo>
                    <a:pt x="703" y="515"/>
                  </a:lnTo>
                  <a:lnTo>
                    <a:pt x="719" y="496"/>
                  </a:lnTo>
                  <a:lnTo>
                    <a:pt x="741" y="476"/>
                  </a:lnTo>
                  <a:lnTo>
                    <a:pt x="765" y="456"/>
                  </a:lnTo>
                  <a:lnTo>
                    <a:pt x="765" y="456"/>
                  </a:lnTo>
                  <a:lnTo>
                    <a:pt x="745" y="428"/>
                  </a:lnTo>
                  <a:lnTo>
                    <a:pt x="725" y="400"/>
                  </a:lnTo>
                  <a:lnTo>
                    <a:pt x="725" y="400"/>
                  </a:lnTo>
                  <a:lnTo>
                    <a:pt x="719" y="390"/>
                  </a:lnTo>
                  <a:lnTo>
                    <a:pt x="715" y="380"/>
                  </a:lnTo>
                  <a:lnTo>
                    <a:pt x="711" y="368"/>
                  </a:lnTo>
                  <a:lnTo>
                    <a:pt x="711" y="364"/>
                  </a:lnTo>
                  <a:lnTo>
                    <a:pt x="713" y="360"/>
                  </a:lnTo>
                  <a:lnTo>
                    <a:pt x="713" y="360"/>
                  </a:lnTo>
                  <a:lnTo>
                    <a:pt x="743" y="281"/>
                  </a:lnTo>
                  <a:lnTo>
                    <a:pt x="761" y="241"/>
                  </a:lnTo>
                  <a:lnTo>
                    <a:pt x="781" y="203"/>
                  </a:lnTo>
                  <a:lnTo>
                    <a:pt x="781" y="203"/>
                  </a:lnTo>
                  <a:lnTo>
                    <a:pt x="787" y="183"/>
                  </a:lnTo>
                  <a:lnTo>
                    <a:pt x="791" y="164"/>
                  </a:lnTo>
                  <a:lnTo>
                    <a:pt x="793" y="140"/>
                  </a:lnTo>
                  <a:lnTo>
                    <a:pt x="791" y="116"/>
                  </a:lnTo>
                  <a:lnTo>
                    <a:pt x="785" y="94"/>
                  </a:lnTo>
                  <a:lnTo>
                    <a:pt x="777" y="76"/>
                  </a:lnTo>
                  <a:lnTo>
                    <a:pt x="771" y="68"/>
                  </a:lnTo>
                  <a:lnTo>
                    <a:pt x="765" y="60"/>
                  </a:lnTo>
                  <a:lnTo>
                    <a:pt x="759" y="56"/>
                  </a:lnTo>
                  <a:lnTo>
                    <a:pt x="749" y="52"/>
                  </a:lnTo>
                  <a:lnTo>
                    <a:pt x="749" y="52"/>
                  </a:lnTo>
                  <a:lnTo>
                    <a:pt x="715" y="40"/>
                  </a:lnTo>
                  <a:lnTo>
                    <a:pt x="679" y="28"/>
                  </a:lnTo>
                  <a:lnTo>
                    <a:pt x="664" y="22"/>
                  </a:lnTo>
                  <a:lnTo>
                    <a:pt x="646" y="18"/>
                  </a:lnTo>
                  <a:lnTo>
                    <a:pt x="626" y="16"/>
                  </a:lnTo>
                  <a:lnTo>
                    <a:pt x="608" y="14"/>
                  </a:lnTo>
                  <a:lnTo>
                    <a:pt x="608" y="14"/>
                  </a:lnTo>
                  <a:lnTo>
                    <a:pt x="590" y="16"/>
                  </a:lnTo>
                  <a:lnTo>
                    <a:pt x="572" y="18"/>
                  </a:lnTo>
                  <a:lnTo>
                    <a:pt x="554" y="24"/>
                  </a:lnTo>
                  <a:lnTo>
                    <a:pt x="536" y="34"/>
                  </a:lnTo>
                  <a:lnTo>
                    <a:pt x="536" y="34"/>
                  </a:lnTo>
                  <a:lnTo>
                    <a:pt x="522" y="38"/>
                  </a:lnTo>
                  <a:lnTo>
                    <a:pt x="507" y="42"/>
                  </a:lnTo>
                  <a:lnTo>
                    <a:pt x="491" y="46"/>
                  </a:lnTo>
                  <a:lnTo>
                    <a:pt x="473" y="46"/>
                  </a:lnTo>
                  <a:lnTo>
                    <a:pt x="473" y="46"/>
                  </a:lnTo>
                  <a:lnTo>
                    <a:pt x="455" y="46"/>
                  </a:lnTo>
                  <a:lnTo>
                    <a:pt x="441" y="42"/>
                  </a:lnTo>
                  <a:lnTo>
                    <a:pt x="429" y="38"/>
                  </a:lnTo>
                  <a:lnTo>
                    <a:pt x="425" y="36"/>
                  </a:lnTo>
                  <a:lnTo>
                    <a:pt x="421" y="32"/>
                  </a:lnTo>
                  <a:lnTo>
                    <a:pt x="421" y="32"/>
                  </a:lnTo>
                  <a:lnTo>
                    <a:pt x="409" y="16"/>
                  </a:lnTo>
                  <a:lnTo>
                    <a:pt x="399" y="6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63" y="2"/>
                  </a:lnTo>
                  <a:lnTo>
                    <a:pt x="351" y="6"/>
                  </a:lnTo>
                  <a:lnTo>
                    <a:pt x="328" y="18"/>
                  </a:lnTo>
                  <a:lnTo>
                    <a:pt x="328" y="18"/>
                  </a:lnTo>
                  <a:lnTo>
                    <a:pt x="332" y="46"/>
                  </a:lnTo>
                  <a:lnTo>
                    <a:pt x="334" y="58"/>
                  </a:lnTo>
                  <a:lnTo>
                    <a:pt x="332" y="62"/>
                  </a:lnTo>
                  <a:lnTo>
                    <a:pt x="332" y="66"/>
                  </a:lnTo>
                  <a:lnTo>
                    <a:pt x="332" y="66"/>
                  </a:lnTo>
                  <a:lnTo>
                    <a:pt x="306" y="100"/>
                  </a:lnTo>
                  <a:lnTo>
                    <a:pt x="280" y="134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14" y="219"/>
                  </a:lnTo>
                  <a:lnTo>
                    <a:pt x="198" y="237"/>
                  </a:lnTo>
                  <a:lnTo>
                    <a:pt x="184" y="255"/>
                  </a:lnTo>
                  <a:lnTo>
                    <a:pt x="181" y="26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1" y="295"/>
                  </a:lnTo>
                  <a:lnTo>
                    <a:pt x="165" y="315"/>
                  </a:lnTo>
                  <a:lnTo>
                    <a:pt x="149" y="350"/>
                  </a:lnTo>
                  <a:lnTo>
                    <a:pt x="131" y="382"/>
                  </a:lnTo>
                  <a:lnTo>
                    <a:pt x="109" y="414"/>
                  </a:lnTo>
                  <a:lnTo>
                    <a:pt x="83" y="444"/>
                  </a:lnTo>
                  <a:lnTo>
                    <a:pt x="57" y="472"/>
                  </a:lnTo>
                  <a:lnTo>
                    <a:pt x="29" y="497"/>
                  </a:lnTo>
                  <a:lnTo>
                    <a:pt x="0" y="523"/>
                  </a:lnTo>
                  <a:lnTo>
                    <a:pt x="0" y="523"/>
                  </a:lnTo>
                  <a:lnTo>
                    <a:pt x="25" y="533"/>
                  </a:lnTo>
                  <a:lnTo>
                    <a:pt x="51" y="543"/>
                  </a:lnTo>
                  <a:lnTo>
                    <a:pt x="75" y="553"/>
                  </a:lnTo>
                  <a:lnTo>
                    <a:pt x="85" y="559"/>
                  </a:lnTo>
                  <a:lnTo>
                    <a:pt x="95" y="567"/>
                  </a:lnTo>
                  <a:lnTo>
                    <a:pt x="95" y="567"/>
                  </a:lnTo>
                  <a:lnTo>
                    <a:pt x="123" y="589"/>
                  </a:lnTo>
                  <a:lnTo>
                    <a:pt x="149" y="611"/>
                  </a:lnTo>
                  <a:lnTo>
                    <a:pt x="177" y="629"/>
                  </a:lnTo>
                  <a:lnTo>
                    <a:pt x="204" y="647"/>
                  </a:lnTo>
                  <a:lnTo>
                    <a:pt x="234" y="659"/>
                  </a:lnTo>
                  <a:lnTo>
                    <a:pt x="264" y="670"/>
                  </a:lnTo>
                  <a:lnTo>
                    <a:pt x="296" y="676"/>
                  </a:lnTo>
                  <a:lnTo>
                    <a:pt x="330" y="678"/>
                  </a:lnTo>
                  <a:lnTo>
                    <a:pt x="330" y="678"/>
                  </a:lnTo>
                  <a:lnTo>
                    <a:pt x="355" y="678"/>
                  </a:lnTo>
                  <a:lnTo>
                    <a:pt x="381" y="674"/>
                  </a:lnTo>
                  <a:lnTo>
                    <a:pt x="381" y="674"/>
                  </a:lnTo>
                  <a:lnTo>
                    <a:pt x="387" y="706"/>
                  </a:lnTo>
                  <a:lnTo>
                    <a:pt x="385" y="718"/>
                  </a:lnTo>
                  <a:lnTo>
                    <a:pt x="383" y="728"/>
                  </a:lnTo>
                  <a:lnTo>
                    <a:pt x="379" y="738"/>
                  </a:lnTo>
                  <a:lnTo>
                    <a:pt x="371" y="750"/>
                  </a:lnTo>
                  <a:lnTo>
                    <a:pt x="346" y="780"/>
                  </a:lnTo>
                  <a:lnTo>
                    <a:pt x="346" y="780"/>
                  </a:lnTo>
                  <a:lnTo>
                    <a:pt x="375" y="822"/>
                  </a:lnTo>
                  <a:lnTo>
                    <a:pt x="391" y="841"/>
                  </a:lnTo>
                  <a:lnTo>
                    <a:pt x="409" y="859"/>
                  </a:lnTo>
                  <a:lnTo>
                    <a:pt x="409" y="859"/>
                  </a:lnTo>
                  <a:lnTo>
                    <a:pt x="421" y="871"/>
                  </a:lnTo>
                  <a:lnTo>
                    <a:pt x="435" y="879"/>
                  </a:lnTo>
                  <a:lnTo>
                    <a:pt x="449" y="887"/>
                  </a:lnTo>
                  <a:lnTo>
                    <a:pt x="459" y="889"/>
                  </a:lnTo>
                  <a:lnTo>
                    <a:pt x="459" y="889"/>
                  </a:lnTo>
                  <a:lnTo>
                    <a:pt x="461" y="889"/>
                  </a:lnTo>
                  <a:lnTo>
                    <a:pt x="461" y="889"/>
                  </a:lnTo>
                  <a:lnTo>
                    <a:pt x="475" y="875"/>
                  </a:lnTo>
                  <a:lnTo>
                    <a:pt x="489" y="859"/>
                  </a:lnTo>
                  <a:lnTo>
                    <a:pt x="495" y="849"/>
                  </a:lnTo>
                  <a:lnTo>
                    <a:pt x="499" y="841"/>
                  </a:lnTo>
                  <a:lnTo>
                    <a:pt x="501" y="833"/>
                  </a:lnTo>
                  <a:lnTo>
                    <a:pt x="501" y="826"/>
                  </a:lnTo>
                  <a:lnTo>
                    <a:pt x="501" y="8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sp>
        <p:nvSpPr>
          <p:cNvPr id="2" name="Elipsa 1"/>
          <p:cNvSpPr/>
          <p:nvPr/>
        </p:nvSpPr>
        <p:spPr>
          <a:xfrm>
            <a:off x="7243682" y="2118298"/>
            <a:ext cx="426704" cy="403458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6%</a:t>
            </a:r>
          </a:p>
        </p:txBody>
      </p:sp>
      <p:sp>
        <p:nvSpPr>
          <p:cNvPr id="101" name="Elipsa 100"/>
          <p:cNvSpPr/>
          <p:nvPr/>
        </p:nvSpPr>
        <p:spPr>
          <a:xfrm>
            <a:off x="7396082" y="2670748"/>
            <a:ext cx="426704" cy="403458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4%</a:t>
            </a:r>
          </a:p>
        </p:txBody>
      </p:sp>
      <p:sp>
        <p:nvSpPr>
          <p:cNvPr id="102" name="Elipsa 101"/>
          <p:cNvSpPr/>
          <p:nvPr/>
        </p:nvSpPr>
        <p:spPr>
          <a:xfrm>
            <a:off x="8076947" y="2298505"/>
            <a:ext cx="426704" cy="403458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4%</a:t>
            </a:r>
          </a:p>
        </p:txBody>
      </p:sp>
      <p:sp>
        <p:nvSpPr>
          <p:cNvPr id="103" name="Elipsa 102"/>
          <p:cNvSpPr/>
          <p:nvPr/>
        </p:nvSpPr>
        <p:spPr>
          <a:xfrm>
            <a:off x="8794853" y="2618962"/>
            <a:ext cx="426704" cy="403458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6%</a:t>
            </a:r>
          </a:p>
        </p:txBody>
      </p:sp>
      <p:sp>
        <p:nvSpPr>
          <p:cNvPr id="104" name="Elipsa 103"/>
          <p:cNvSpPr/>
          <p:nvPr/>
        </p:nvSpPr>
        <p:spPr>
          <a:xfrm>
            <a:off x="8271827" y="2973091"/>
            <a:ext cx="426704" cy="403458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20%</a:t>
            </a:r>
          </a:p>
        </p:txBody>
      </p:sp>
      <p:sp>
        <p:nvSpPr>
          <p:cNvPr id="105" name="Elipsa 104"/>
          <p:cNvSpPr/>
          <p:nvPr/>
        </p:nvSpPr>
        <p:spPr>
          <a:xfrm>
            <a:off x="8797059" y="3589367"/>
            <a:ext cx="426704" cy="403458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1%</a:t>
            </a:r>
          </a:p>
        </p:txBody>
      </p:sp>
      <p:sp>
        <p:nvSpPr>
          <p:cNvPr id="106" name="Elipsa 105"/>
          <p:cNvSpPr/>
          <p:nvPr/>
        </p:nvSpPr>
        <p:spPr>
          <a:xfrm>
            <a:off x="8625685" y="4341095"/>
            <a:ext cx="426704" cy="403458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3%</a:t>
            </a:r>
          </a:p>
        </p:txBody>
      </p:sp>
      <p:sp>
        <p:nvSpPr>
          <p:cNvPr id="107" name="Elipsa 106"/>
          <p:cNvSpPr/>
          <p:nvPr/>
        </p:nvSpPr>
        <p:spPr>
          <a:xfrm>
            <a:off x="8001882" y="4420732"/>
            <a:ext cx="426704" cy="403458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12%</a:t>
            </a:r>
          </a:p>
        </p:txBody>
      </p:sp>
      <p:sp>
        <p:nvSpPr>
          <p:cNvPr id="108" name="Elipsa 107"/>
          <p:cNvSpPr/>
          <p:nvPr/>
        </p:nvSpPr>
        <p:spPr>
          <a:xfrm>
            <a:off x="8161633" y="3925165"/>
            <a:ext cx="426704" cy="403458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5%</a:t>
            </a:r>
          </a:p>
        </p:txBody>
      </p:sp>
      <p:sp>
        <p:nvSpPr>
          <p:cNvPr id="109" name="Elipsa 108"/>
          <p:cNvSpPr/>
          <p:nvPr/>
        </p:nvSpPr>
        <p:spPr>
          <a:xfrm>
            <a:off x="7734929" y="3513491"/>
            <a:ext cx="426704" cy="403458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6%</a:t>
            </a:r>
          </a:p>
        </p:txBody>
      </p:sp>
      <p:sp>
        <p:nvSpPr>
          <p:cNvPr id="110" name="Elipsa 109"/>
          <p:cNvSpPr/>
          <p:nvPr/>
        </p:nvSpPr>
        <p:spPr>
          <a:xfrm>
            <a:off x="7030330" y="3171454"/>
            <a:ext cx="426704" cy="403458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9%</a:t>
            </a:r>
          </a:p>
        </p:txBody>
      </p:sp>
      <p:sp>
        <p:nvSpPr>
          <p:cNvPr id="111" name="Elipsa 110"/>
          <p:cNvSpPr/>
          <p:nvPr/>
        </p:nvSpPr>
        <p:spPr>
          <a:xfrm>
            <a:off x="6737508" y="3715220"/>
            <a:ext cx="426704" cy="403458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17%</a:t>
            </a:r>
          </a:p>
        </p:txBody>
      </p:sp>
      <p:sp>
        <p:nvSpPr>
          <p:cNvPr id="112" name="Elipsa 111"/>
          <p:cNvSpPr/>
          <p:nvPr/>
        </p:nvSpPr>
        <p:spPr>
          <a:xfrm>
            <a:off x="7242303" y="4027269"/>
            <a:ext cx="426704" cy="403458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5%</a:t>
            </a:r>
          </a:p>
        </p:txBody>
      </p:sp>
      <p:sp>
        <p:nvSpPr>
          <p:cNvPr id="113" name="Elipsa 112"/>
          <p:cNvSpPr/>
          <p:nvPr/>
        </p:nvSpPr>
        <p:spPr>
          <a:xfrm>
            <a:off x="6372865" y="3185909"/>
            <a:ext cx="426704" cy="403458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1%</a:t>
            </a:r>
          </a:p>
        </p:txBody>
      </p:sp>
      <p:sp>
        <p:nvSpPr>
          <p:cNvPr id="114" name="Elipsa 113"/>
          <p:cNvSpPr/>
          <p:nvPr/>
        </p:nvSpPr>
        <p:spPr>
          <a:xfrm>
            <a:off x="6463493" y="2446650"/>
            <a:ext cx="426704" cy="403458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2%</a:t>
            </a:r>
          </a:p>
        </p:txBody>
      </p:sp>
      <p:graphicFrame>
        <p:nvGraphicFramePr>
          <p:cNvPr id="4" name="Wykres 3"/>
          <p:cNvGraphicFramePr/>
          <p:nvPr>
            <p:extLst>
              <p:ext uri="{D42A27DB-BD31-4B8C-83A1-F6EECF244321}">
                <p14:modId xmlns:p14="http://schemas.microsoft.com/office/powerpoint/2010/main" val="948105435"/>
              </p:ext>
            </p:extLst>
          </p:nvPr>
        </p:nvGraphicFramePr>
        <p:xfrm>
          <a:off x="171547" y="1722447"/>
          <a:ext cx="2153414" cy="988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15" name="Wykres 114"/>
          <p:cNvGraphicFramePr/>
          <p:nvPr>
            <p:extLst>
              <p:ext uri="{D42A27DB-BD31-4B8C-83A1-F6EECF244321}">
                <p14:modId xmlns:p14="http://schemas.microsoft.com/office/powerpoint/2010/main" val="873410305"/>
              </p:ext>
            </p:extLst>
          </p:nvPr>
        </p:nvGraphicFramePr>
        <p:xfrm>
          <a:off x="164459" y="3179635"/>
          <a:ext cx="2153414" cy="988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16" name="Wykres 115"/>
          <p:cNvGraphicFramePr/>
          <p:nvPr>
            <p:extLst>
              <p:ext uri="{D42A27DB-BD31-4B8C-83A1-F6EECF244321}">
                <p14:modId xmlns:p14="http://schemas.microsoft.com/office/powerpoint/2010/main" val="1729034329"/>
              </p:ext>
            </p:extLst>
          </p:nvPr>
        </p:nvGraphicFramePr>
        <p:xfrm>
          <a:off x="154934" y="2623303"/>
          <a:ext cx="2153414" cy="988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117" name="Wykres 116"/>
          <p:cNvGraphicFramePr/>
          <p:nvPr>
            <p:extLst>
              <p:ext uri="{D42A27DB-BD31-4B8C-83A1-F6EECF244321}">
                <p14:modId xmlns:p14="http://schemas.microsoft.com/office/powerpoint/2010/main" val="4182652123"/>
              </p:ext>
            </p:extLst>
          </p:nvPr>
        </p:nvGraphicFramePr>
        <p:xfrm>
          <a:off x="154934" y="4059019"/>
          <a:ext cx="2153414" cy="9167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120" name="Wykres 119"/>
          <p:cNvGraphicFramePr/>
          <p:nvPr>
            <p:extLst>
              <p:ext uri="{D42A27DB-BD31-4B8C-83A1-F6EECF244321}">
                <p14:modId xmlns:p14="http://schemas.microsoft.com/office/powerpoint/2010/main" val="4287137396"/>
              </p:ext>
            </p:extLst>
          </p:nvPr>
        </p:nvGraphicFramePr>
        <p:xfrm>
          <a:off x="4337231" y="4865266"/>
          <a:ext cx="2153414" cy="988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121" name="Wykres 120"/>
          <p:cNvGraphicFramePr/>
          <p:nvPr>
            <p:extLst>
              <p:ext uri="{D42A27DB-BD31-4B8C-83A1-F6EECF244321}">
                <p14:modId xmlns:p14="http://schemas.microsoft.com/office/powerpoint/2010/main" val="1237357909"/>
              </p:ext>
            </p:extLst>
          </p:nvPr>
        </p:nvGraphicFramePr>
        <p:xfrm>
          <a:off x="4355459" y="1474595"/>
          <a:ext cx="2153414" cy="11412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22" name="Wykres 121"/>
          <p:cNvGraphicFramePr/>
          <p:nvPr>
            <p:extLst>
              <p:ext uri="{D42A27DB-BD31-4B8C-83A1-F6EECF244321}">
                <p14:modId xmlns:p14="http://schemas.microsoft.com/office/powerpoint/2010/main" val="785563476"/>
              </p:ext>
            </p:extLst>
          </p:nvPr>
        </p:nvGraphicFramePr>
        <p:xfrm>
          <a:off x="4355459" y="4017835"/>
          <a:ext cx="2153414" cy="988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123" name="Wykres 122"/>
          <p:cNvGraphicFramePr/>
          <p:nvPr>
            <p:extLst>
              <p:ext uri="{D42A27DB-BD31-4B8C-83A1-F6EECF244321}">
                <p14:modId xmlns:p14="http://schemas.microsoft.com/office/powerpoint/2010/main" val="128766500"/>
              </p:ext>
            </p:extLst>
          </p:nvPr>
        </p:nvGraphicFramePr>
        <p:xfrm>
          <a:off x="4355459" y="3246310"/>
          <a:ext cx="2153414" cy="988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124" name="Wykres 123"/>
          <p:cNvGraphicFramePr/>
          <p:nvPr>
            <p:extLst>
              <p:ext uri="{D42A27DB-BD31-4B8C-83A1-F6EECF244321}">
                <p14:modId xmlns:p14="http://schemas.microsoft.com/office/powerpoint/2010/main" val="894891953"/>
              </p:ext>
            </p:extLst>
          </p:nvPr>
        </p:nvGraphicFramePr>
        <p:xfrm>
          <a:off x="4343427" y="925357"/>
          <a:ext cx="2153414" cy="988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128" name="Wykres 127"/>
          <p:cNvGraphicFramePr/>
          <p:nvPr>
            <p:extLst>
              <p:ext uri="{D42A27DB-BD31-4B8C-83A1-F6EECF244321}">
                <p14:modId xmlns:p14="http://schemas.microsoft.com/office/powerpoint/2010/main" val="2437625690"/>
              </p:ext>
            </p:extLst>
          </p:nvPr>
        </p:nvGraphicFramePr>
        <p:xfrm>
          <a:off x="4355459" y="2553124"/>
          <a:ext cx="2153414" cy="988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cxnSp>
        <p:nvCxnSpPr>
          <p:cNvPr id="14" name="Łącznik prosty ze strzałką 13"/>
          <p:cNvCxnSpPr/>
          <p:nvPr/>
        </p:nvCxnSpPr>
        <p:spPr>
          <a:xfrm>
            <a:off x="1763308" y="2667721"/>
            <a:ext cx="270952" cy="136051"/>
          </a:xfrm>
          <a:prstGeom prst="straightConnector1">
            <a:avLst/>
          </a:prstGeom>
          <a:ln w="15875">
            <a:solidFill>
              <a:schemeClr val="tx1"/>
            </a:solidFill>
            <a:headEnd type="oval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Łącznik prosty ze strzałką 131"/>
          <p:cNvCxnSpPr/>
          <p:nvPr/>
        </p:nvCxnSpPr>
        <p:spPr>
          <a:xfrm>
            <a:off x="1771650" y="3267075"/>
            <a:ext cx="665605" cy="69013"/>
          </a:xfrm>
          <a:prstGeom prst="straightConnector1">
            <a:avLst/>
          </a:prstGeom>
          <a:ln w="15875">
            <a:solidFill>
              <a:schemeClr val="tx1"/>
            </a:solidFill>
            <a:headEnd type="oval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Łącznik prosty ze strzałką 132"/>
          <p:cNvCxnSpPr/>
          <p:nvPr/>
        </p:nvCxnSpPr>
        <p:spPr>
          <a:xfrm rot="5400000" flipH="1" flipV="1">
            <a:off x="1721972" y="3960521"/>
            <a:ext cx="666570" cy="464177"/>
          </a:xfrm>
          <a:prstGeom prst="straightConnector1">
            <a:avLst/>
          </a:prstGeom>
          <a:ln w="15875">
            <a:solidFill>
              <a:schemeClr val="tx1"/>
            </a:solidFill>
            <a:headEnd type="oval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Łącznik prosty ze strzałką 133"/>
          <p:cNvCxnSpPr/>
          <p:nvPr/>
        </p:nvCxnSpPr>
        <p:spPr>
          <a:xfrm flipV="1">
            <a:off x="1763308" y="3561022"/>
            <a:ext cx="270952" cy="277496"/>
          </a:xfrm>
          <a:prstGeom prst="straightConnector1">
            <a:avLst/>
          </a:prstGeom>
          <a:ln w="15875">
            <a:solidFill>
              <a:schemeClr val="tx1"/>
            </a:solidFill>
            <a:headEnd type="oval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Łącznik prosty ze strzałką 134"/>
          <p:cNvCxnSpPr/>
          <p:nvPr/>
        </p:nvCxnSpPr>
        <p:spPr>
          <a:xfrm flipV="1">
            <a:off x="1763308" y="4228998"/>
            <a:ext cx="930027" cy="981177"/>
          </a:xfrm>
          <a:prstGeom prst="straightConnector1">
            <a:avLst/>
          </a:prstGeom>
          <a:ln w="15875">
            <a:solidFill>
              <a:schemeClr val="tx1"/>
            </a:solidFill>
            <a:headEnd type="oval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Łącznik prosty ze strzałką 136"/>
          <p:cNvCxnSpPr/>
          <p:nvPr/>
        </p:nvCxnSpPr>
        <p:spPr>
          <a:xfrm flipV="1">
            <a:off x="2693335" y="3752554"/>
            <a:ext cx="421555" cy="1223169"/>
          </a:xfrm>
          <a:prstGeom prst="straightConnector1">
            <a:avLst/>
          </a:prstGeom>
          <a:ln w="15875">
            <a:solidFill>
              <a:schemeClr val="tx1"/>
            </a:solidFill>
            <a:headEnd type="oval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Łącznik prosty ze strzałką 141"/>
          <p:cNvCxnSpPr/>
          <p:nvPr/>
        </p:nvCxnSpPr>
        <p:spPr>
          <a:xfrm flipH="1" flipV="1">
            <a:off x="3424743" y="4458426"/>
            <a:ext cx="277474" cy="395917"/>
          </a:xfrm>
          <a:prstGeom prst="straightConnector1">
            <a:avLst/>
          </a:prstGeom>
          <a:ln w="15875">
            <a:solidFill>
              <a:schemeClr val="tx1"/>
            </a:solidFill>
            <a:headEnd type="oval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Łącznik prosty ze strzałką 144"/>
          <p:cNvCxnSpPr/>
          <p:nvPr/>
        </p:nvCxnSpPr>
        <p:spPr>
          <a:xfrm flipH="1" flipV="1">
            <a:off x="4104603" y="4578484"/>
            <a:ext cx="496429" cy="519015"/>
          </a:xfrm>
          <a:prstGeom prst="straightConnector1">
            <a:avLst/>
          </a:prstGeom>
          <a:ln w="15875">
            <a:solidFill>
              <a:schemeClr val="tx1"/>
            </a:solidFill>
            <a:headEnd type="oval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Łącznik prosty ze strzałką 147"/>
          <p:cNvCxnSpPr/>
          <p:nvPr/>
        </p:nvCxnSpPr>
        <p:spPr>
          <a:xfrm flipH="1" flipV="1">
            <a:off x="3708523" y="4139307"/>
            <a:ext cx="892509" cy="519016"/>
          </a:xfrm>
          <a:prstGeom prst="straightConnector1">
            <a:avLst/>
          </a:prstGeom>
          <a:ln w="15875">
            <a:solidFill>
              <a:schemeClr val="tx1"/>
            </a:solidFill>
            <a:headEnd type="oval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Łącznik prosty ze strzałką 149"/>
          <p:cNvCxnSpPr/>
          <p:nvPr/>
        </p:nvCxnSpPr>
        <p:spPr>
          <a:xfrm flipH="1" flipV="1">
            <a:off x="4153678" y="3838518"/>
            <a:ext cx="446256" cy="10357"/>
          </a:xfrm>
          <a:prstGeom prst="straightConnector1">
            <a:avLst/>
          </a:prstGeom>
          <a:ln w="15875">
            <a:solidFill>
              <a:schemeClr val="tx1"/>
            </a:solidFill>
            <a:headEnd type="oval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Łącznik prosty ze strzałką 151"/>
          <p:cNvCxnSpPr/>
          <p:nvPr/>
        </p:nvCxnSpPr>
        <p:spPr>
          <a:xfrm flipH="1" flipV="1">
            <a:off x="3608488" y="3267075"/>
            <a:ext cx="998210" cy="22436"/>
          </a:xfrm>
          <a:prstGeom prst="straightConnector1">
            <a:avLst/>
          </a:prstGeom>
          <a:ln w="15875">
            <a:solidFill>
              <a:schemeClr val="tx1"/>
            </a:solidFill>
            <a:headEnd type="oval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Łącznik prosty ze strzałką 153"/>
          <p:cNvCxnSpPr>
            <a:endCxn id="128" idx="1"/>
          </p:cNvCxnSpPr>
          <p:nvPr/>
        </p:nvCxnSpPr>
        <p:spPr>
          <a:xfrm flipH="1">
            <a:off x="4355459" y="2484570"/>
            <a:ext cx="298423" cy="562860"/>
          </a:xfrm>
          <a:prstGeom prst="straightConnector1">
            <a:avLst/>
          </a:prstGeom>
          <a:ln w="15875">
            <a:solidFill>
              <a:schemeClr val="tx1"/>
            </a:solidFill>
            <a:headEnd type="oval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Łącznik prosty ze strzałką 155"/>
          <p:cNvCxnSpPr/>
          <p:nvPr/>
        </p:nvCxnSpPr>
        <p:spPr>
          <a:xfrm flipH="1">
            <a:off x="3869287" y="2026604"/>
            <a:ext cx="737412" cy="621775"/>
          </a:xfrm>
          <a:prstGeom prst="straightConnector1">
            <a:avLst/>
          </a:prstGeom>
          <a:ln w="15875">
            <a:solidFill>
              <a:schemeClr val="tx1"/>
            </a:solidFill>
            <a:headEnd type="oval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Łącznik prosty ze strzałką 157"/>
          <p:cNvCxnSpPr/>
          <p:nvPr/>
        </p:nvCxnSpPr>
        <p:spPr>
          <a:xfrm flipH="1">
            <a:off x="2948785" y="2308074"/>
            <a:ext cx="579486" cy="281390"/>
          </a:xfrm>
          <a:prstGeom prst="straightConnector1">
            <a:avLst/>
          </a:prstGeom>
          <a:ln w="15875">
            <a:solidFill>
              <a:schemeClr val="tx1"/>
            </a:solidFill>
            <a:headEnd type="oval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Łącznik prosty ze strzałką 159"/>
          <p:cNvCxnSpPr/>
          <p:nvPr/>
        </p:nvCxnSpPr>
        <p:spPr>
          <a:xfrm>
            <a:off x="2258252" y="2288643"/>
            <a:ext cx="545191" cy="708168"/>
          </a:xfrm>
          <a:prstGeom prst="straightConnector1">
            <a:avLst/>
          </a:prstGeom>
          <a:ln w="15875">
            <a:solidFill>
              <a:schemeClr val="tx1"/>
            </a:solidFill>
            <a:headEnd type="oval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63" name="Tabela 16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849568"/>
              </p:ext>
            </p:extLst>
          </p:nvPr>
        </p:nvGraphicFramePr>
        <p:xfrm>
          <a:off x="9626558" y="1568697"/>
          <a:ext cx="2200314" cy="426214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487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155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39142">
                <a:tc>
                  <a:txBody>
                    <a:bodyPr/>
                    <a:lstStyle/>
                    <a:p>
                      <a:pPr algn="ctr" fontAlgn="b"/>
                      <a:r>
                        <a:rPr lang="pl-PL" sz="1000" b="1" i="0" u="none" strike="noStrike" kern="1200" noProof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Województwo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DA6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Szacunkowa</a:t>
                      </a:r>
                      <a:br>
                        <a:rPr lang="pl-PL" sz="10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</a:br>
                      <a:r>
                        <a:rPr lang="pl-PL" sz="10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liczba </a:t>
                      </a:r>
                      <a:br>
                        <a:rPr lang="pl-PL" sz="10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</a:br>
                      <a:r>
                        <a:rPr lang="pl-PL" sz="10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przyjezdnych (wizyt)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DA6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2868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pl-P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mazowieckie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678 000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2868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pl-P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dolnośląskie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588 000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2868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pl-P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małopolskie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410 000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2868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pl-P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wielkopolskie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313 000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2868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łódzkie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215 000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2868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pl-P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podlaskie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205 000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9789827"/>
                  </a:ext>
                </a:extLst>
              </a:tr>
              <a:tr h="242868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pl-P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pomorskie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201 000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2868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świętokrzyskie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179 000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2868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opolskie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156 000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2868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pl-P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kujawsko-pomorskie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pl-P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124 000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2868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warmińsko-mazurskie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122 000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2868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pl-P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podkarpackie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pl-P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87 000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2868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pl-P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zachodniopomorskie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pl-P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78 000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8574029"/>
                  </a:ext>
                </a:extLst>
              </a:tr>
              <a:tr h="242868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pl-P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lubuskie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pl-P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39 000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01577318"/>
                  </a:ext>
                </a:extLst>
              </a:tr>
              <a:tr h="242868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pl-P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lubelskie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pl-P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23 000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129" name="Prostokąt 128"/>
          <p:cNvSpPr/>
          <p:nvPr/>
        </p:nvSpPr>
        <p:spPr>
          <a:xfrm>
            <a:off x="5185084" y="6140661"/>
            <a:ext cx="637980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Podstawa: </a:t>
            </a:r>
            <a:r>
              <a:rPr lang="pl-PL" sz="1000" dirty="0"/>
              <a:t>Respondenci spoza województwa śląskiego odwiedzający województwo śląskie, 2025: N=92</a:t>
            </a:r>
          </a:p>
        </p:txBody>
      </p:sp>
      <p:graphicFrame>
        <p:nvGraphicFramePr>
          <p:cNvPr id="130" name="Wykres 129">
            <a:extLst>
              <a:ext uri="{FF2B5EF4-FFF2-40B4-BE49-F238E27FC236}">
                <a16:creationId xmlns:a16="http://schemas.microsoft.com/office/drawing/2014/main" id="{BFB15F6D-9D3A-4F3A-935D-3AA2CDC0FB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53522102"/>
              </p:ext>
            </p:extLst>
          </p:nvPr>
        </p:nvGraphicFramePr>
        <p:xfrm>
          <a:off x="1073580" y="856850"/>
          <a:ext cx="4865954" cy="4634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grpSp>
        <p:nvGrpSpPr>
          <p:cNvPr id="171" name="Grupa 170">
            <a:extLst>
              <a:ext uri="{FF2B5EF4-FFF2-40B4-BE49-F238E27FC236}">
                <a16:creationId xmlns:a16="http://schemas.microsoft.com/office/drawing/2014/main" id="{BA8CBB75-1E83-B6AB-5E09-0E1D68451756}"/>
              </a:ext>
            </a:extLst>
          </p:cNvPr>
          <p:cNvGrpSpPr/>
          <p:nvPr/>
        </p:nvGrpSpPr>
        <p:grpSpPr>
          <a:xfrm>
            <a:off x="284669" y="897158"/>
            <a:ext cx="846000" cy="846000"/>
            <a:chOff x="284669" y="897158"/>
            <a:chExt cx="846000" cy="846000"/>
          </a:xfrm>
        </p:grpSpPr>
        <p:sp>
          <p:nvSpPr>
            <p:cNvPr id="172" name="Elipsa 6">
              <a:extLst>
                <a:ext uri="{FF2B5EF4-FFF2-40B4-BE49-F238E27FC236}">
                  <a16:creationId xmlns:a16="http://schemas.microsoft.com/office/drawing/2014/main" id="{631D8416-D8EF-8F69-216D-2B5A78D292F2}"/>
                </a:ext>
              </a:extLst>
            </p:cNvPr>
            <p:cNvSpPr/>
            <p:nvPr/>
          </p:nvSpPr>
          <p:spPr>
            <a:xfrm>
              <a:off x="284669" y="897158"/>
              <a:ext cx="846000" cy="8460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l-PL" sz="1600" dirty="0"/>
            </a:p>
          </p:txBody>
        </p:sp>
        <p:grpSp>
          <p:nvGrpSpPr>
            <p:cNvPr id="173" name="Grupa 172">
              <a:extLst>
                <a:ext uri="{FF2B5EF4-FFF2-40B4-BE49-F238E27FC236}">
                  <a16:creationId xmlns:a16="http://schemas.microsoft.com/office/drawing/2014/main" id="{AE1ABAE1-4C06-2BBF-C29D-8BA9FA5C9B71}"/>
                </a:ext>
              </a:extLst>
            </p:cNvPr>
            <p:cNvGrpSpPr/>
            <p:nvPr/>
          </p:nvGrpSpPr>
          <p:grpSpPr>
            <a:xfrm>
              <a:off x="417232" y="1055862"/>
              <a:ext cx="583522" cy="542879"/>
              <a:chOff x="7869644" y="4336118"/>
              <a:chExt cx="583522" cy="542879"/>
            </a:xfrm>
            <a:solidFill>
              <a:schemeClr val="accent4">
                <a:lumMod val="75000"/>
              </a:schemeClr>
            </a:solidFill>
          </p:grpSpPr>
          <p:grpSp>
            <p:nvGrpSpPr>
              <p:cNvPr id="174" name="Grupa 173">
                <a:extLst>
                  <a:ext uri="{FF2B5EF4-FFF2-40B4-BE49-F238E27FC236}">
                    <a16:creationId xmlns:a16="http://schemas.microsoft.com/office/drawing/2014/main" id="{E276859B-3003-4240-BDD6-E3754A0265B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869644" y="4336118"/>
                <a:ext cx="478379" cy="439851"/>
                <a:chOff x="0" y="0"/>
                <a:chExt cx="7381876" cy="6858000"/>
              </a:xfrm>
              <a:grpFill/>
            </p:grpSpPr>
            <p:sp>
              <p:nvSpPr>
                <p:cNvPr id="180" name="Freeform 5">
                  <a:extLst>
                    <a:ext uri="{FF2B5EF4-FFF2-40B4-BE49-F238E27FC236}">
                      <a16:creationId xmlns:a16="http://schemas.microsoft.com/office/drawing/2014/main" id="{08EE00AD-1C9B-9B0D-5B59-E5023FC42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325" y="1638300"/>
                  <a:ext cx="2779713" cy="2833688"/>
                </a:xfrm>
                <a:custGeom>
                  <a:avLst/>
                  <a:gdLst>
                    <a:gd name="T0" fmla="*/ 1622 w 1751"/>
                    <a:gd name="T1" fmla="*/ 809 h 1785"/>
                    <a:gd name="T2" fmla="*/ 1459 w 1751"/>
                    <a:gd name="T3" fmla="*/ 719 h 1785"/>
                    <a:gd name="T4" fmla="*/ 1429 w 1751"/>
                    <a:gd name="T5" fmla="*/ 640 h 1785"/>
                    <a:gd name="T6" fmla="*/ 1447 w 1751"/>
                    <a:gd name="T7" fmla="*/ 552 h 1785"/>
                    <a:gd name="T8" fmla="*/ 1381 w 1751"/>
                    <a:gd name="T9" fmla="*/ 503 h 1785"/>
                    <a:gd name="T10" fmla="*/ 1322 w 1751"/>
                    <a:gd name="T11" fmla="*/ 463 h 1785"/>
                    <a:gd name="T12" fmla="*/ 1185 w 1751"/>
                    <a:gd name="T13" fmla="*/ 395 h 1785"/>
                    <a:gd name="T14" fmla="*/ 1099 w 1751"/>
                    <a:gd name="T15" fmla="*/ 262 h 1785"/>
                    <a:gd name="T16" fmla="*/ 1049 w 1751"/>
                    <a:gd name="T17" fmla="*/ 207 h 1785"/>
                    <a:gd name="T18" fmla="*/ 1016 w 1751"/>
                    <a:gd name="T19" fmla="*/ 42 h 1785"/>
                    <a:gd name="T20" fmla="*/ 831 w 1751"/>
                    <a:gd name="T21" fmla="*/ 59 h 1785"/>
                    <a:gd name="T22" fmla="*/ 666 w 1751"/>
                    <a:gd name="T23" fmla="*/ 113 h 1785"/>
                    <a:gd name="T24" fmla="*/ 618 w 1751"/>
                    <a:gd name="T25" fmla="*/ 157 h 1785"/>
                    <a:gd name="T26" fmla="*/ 560 w 1751"/>
                    <a:gd name="T27" fmla="*/ 163 h 1785"/>
                    <a:gd name="T28" fmla="*/ 513 w 1751"/>
                    <a:gd name="T29" fmla="*/ 183 h 1785"/>
                    <a:gd name="T30" fmla="*/ 463 w 1751"/>
                    <a:gd name="T31" fmla="*/ 246 h 1785"/>
                    <a:gd name="T32" fmla="*/ 298 w 1751"/>
                    <a:gd name="T33" fmla="*/ 242 h 1785"/>
                    <a:gd name="T34" fmla="*/ 213 w 1751"/>
                    <a:gd name="T35" fmla="*/ 236 h 1785"/>
                    <a:gd name="T36" fmla="*/ 181 w 1751"/>
                    <a:gd name="T37" fmla="*/ 278 h 1785"/>
                    <a:gd name="T38" fmla="*/ 185 w 1751"/>
                    <a:gd name="T39" fmla="*/ 342 h 1785"/>
                    <a:gd name="T40" fmla="*/ 81 w 1751"/>
                    <a:gd name="T41" fmla="*/ 433 h 1785"/>
                    <a:gd name="T42" fmla="*/ 83 w 1751"/>
                    <a:gd name="T43" fmla="*/ 489 h 1785"/>
                    <a:gd name="T44" fmla="*/ 101 w 1751"/>
                    <a:gd name="T45" fmla="*/ 543 h 1785"/>
                    <a:gd name="T46" fmla="*/ 34 w 1751"/>
                    <a:gd name="T47" fmla="*/ 620 h 1785"/>
                    <a:gd name="T48" fmla="*/ 44 w 1751"/>
                    <a:gd name="T49" fmla="*/ 702 h 1785"/>
                    <a:gd name="T50" fmla="*/ 0 w 1751"/>
                    <a:gd name="T51" fmla="*/ 801 h 1785"/>
                    <a:gd name="T52" fmla="*/ 40 w 1751"/>
                    <a:gd name="T53" fmla="*/ 827 h 1785"/>
                    <a:gd name="T54" fmla="*/ 141 w 1751"/>
                    <a:gd name="T55" fmla="*/ 853 h 1785"/>
                    <a:gd name="T56" fmla="*/ 280 w 1751"/>
                    <a:gd name="T57" fmla="*/ 843 h 1785"/>
                    <a:gd name="T58" fmla="*/ 362 w 1751"/>
                    <a:gd name="T59" fmla="*/ 896 h 1785"/>
                    <a:gd name="T60" fmla="*/ 421 w 1751"/>
                    <a:gd name="T61" fmla="*/ 972 h 1785"/>
                    <a:gd name="T62" fmla="*/ 461 w 1751"/>
                    <a:gd name="T63" fmla="*/ 1091 h 1785"/>
                    <a:gd name="T64" fmla="*/ 483 w 1751"/>
                    <a:gd name="T65" fmla="*/ 1111 h 1785"/>
                    <a:gd name="T66" fmla="*/ 586 w 1751"/>
                    <a:gd name="T67" fmla="*/ 1115 h 1785"/>
                    <a:gd name="T68" fmla="*/ 630 w 1751"/>
                    <a:gd name="T69" fmla="*/ 1133 h 1785"/>
                    <a:gd name="T70" fmla="*/ 670 w 1751"/>
                    <a:gd name="T71" fmla="*/ 1195 h 1785"/>
                    <a:gd name="T72" fmla="*/ 684 w 1751"/>
                    <a:gd name="T73" fmla="*/ 1286 h 1785"/>
                    <a:gd name="T74" fmla="*/ 636 w 1751"/>
                    <a:gd name="T75" fmla="*/ 1342 h 1785"/>
                    <a:gd name="T76" fmla="*/ 574 w 1751"/>
                    <a:gd name="T77" fmla="*/ 1374 h 1785"/>
                    <a:gd name="T78" fmla="*/ 618 w 1751"/>
                    <a:gd name="T79" fmla="*/ 1471 h 1785"/>
                    <a:gd name="T80" fmla="*/ 594 w 1751"/>
                    <a:gd name="T81" fmla="*/ 1537 h 1785"/>
                    <a:gd name="T82" fmla="*/ 620 w 1751"/>
                    <a:gd name="T83" fmla="*/ 1598 h 1785"/>
                    <a:gd name="T84" fmla="*/ 753 w 1751"/>
                    <a:gd name="T85" fmla="*/ 1692 h 1785"/>
                    <a:gd name="T86" fmla="*/ 825 w 1751"/>
                    <a:gd name="T87" fmla="*/ 1692 h 1785"/>
                    <a:gd name="T88" fmla="*/ 914 w 1751"/>
                    <a:gd name="T89" fmla="*/ 1733 h 1785"/>
                    <a:gd name="T90" fmla="*/ 1034 w 1751"/>
                    <a:gd name="T91" fmla="*/ 1781 h 1785"/>
                    <a:gd name="T92" fmla="*/ 1125 w 1751"/>
                    <a:gd name="T93" fmla="*/ 1751 h 1785"/>
                    <a:gd name="T94" fmla="*/ 1167 w 1751"/>
                    <a:gd name="T95" fmla="*/ 1684 h 1785"/>
                    <a:gd name="T96" fmla="*/ 1177 w 1751"/>
                    <a:gd name="T97" fmla="*/ 1562 h 1785"/>
                    <a:gd name="T98" fmla="*/ 1105 w 1751"/>
                    <a:gd name="T99" fmla="*/ 1405 h 1785"/>
                    <a:gd name="T100" fmla="*/ 1089 w 1751"/>
                    <a:gd name="T101" fmla="*/ 1368 h 1785"/>
                    <a:gd name="T102" fmla="*/ 1105 w 1751"/>
                    <a:gd name="T103" fmla="*/ 1332 h 1785"/>
                    <a:gd name="T104" fmla="*/ 1167 w 1751"/>
                    <a:gd name="T105" fmla="*/ 1302 h 1785"/>
                    <a:gd name="T106" fmla="*/ 1189 w 1751"/>
                    <a:gd name="T107" fmla="*/ 1214 h 1785"/>
                    <a:gd name="T108" fmla="*/ 1209 w 1751"/>
                    <a:gd name="T109" fmla="*/ 1103 h 1785"/>
                    <a:gd name="T110" fmla="*/ 1205 w 1751"/>
                    <a:gd name="T111" fmla="*/ 1053 h 1785"/>
                    <a:gd name="T112" fmla="*/ 1387 w 1751"/>
                    <a:gd name="T113" fmla="*/ 1006 h 1785"/>
                    <a:gd name="T114" fmla="*/ 1519 w 1751"/>
                    <a:gd name="T115" fmla="*/ 978 h 1785"/>
                    <a:gd name="T116" fmla="*/ 1550 w 1751"/>
                    <a:gd name="T117" fmla="*/ 942 h 1785"/>
                    <a:gd name="T118" fmla="*/ 1594 w 1751"/>
                    <a:gd name="T119" fmla="*/ 942 h 1785"/>
                    <a:gd name="T120" fmla="*/ 1656 w 1751"/>
                    <a:gd name="T121" fmla="*/ 948 h 1785"/>
                    <a:gd name="T122" fmla="*/ 1741 w 1751"/>
                    <a:gd name="T123" fmla="*/ 841 h 1785"/>
                    <a:gd name="T124" fmla="*/ 1698 w 1751"/>
                    <a:gd name="T125" fmla="*/ 817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751" h="1785">
                      <a:moveTo>
                        <a:pt x="1698" y="817"/>
                      </a:moveTo>
                      <a:lnTo>
                        <a:pt x="1698" y="817"/>
                      </a:lnTo>
                      <a:lnTo>
                        <a:pt x="1698" y="817"/>
                      </a:lnTo>
                      <a:lnTo>
                        <a:pt x="1690" y="817"/>
                      </a:lnTo>
                      <a:lnTo>
                        <a:pt x="1690" y="817"/>
                      </a:lnTo>
                      <a:lnTo>
                        <a:pt x="1654" y="815"/>
                      </a:lnTo>
                      <a:lnTo>
                        <a:pt x="1622" y="809"/>
                      </a:lnTo>
                      <a:lnTo>
                        <a:pt x="1590" y="799"/>
                      </a:lnTo>
                      <a:lnTo>
                        <a:pt x="1562" y="787"/>
                      </a:lnTo>
                      <a:lnTo>
                        <a:pt x="1535" y="773"/>
                      </a:lnTo>
                      <a:lnTo>
                        <a:pt x="1509" y="755"/>
                      </a:lnTo>
                      <a:lnTo>
                        <a:pt x="1483" y="737"/>
                      </a:lnTo>
                      <a:lnTo>
                        <a:pt x="1459" y="719"/>
                      </a:lnTo>
                      <a:lnTo>
                        <a:pt x="1459" y="719"/>
                      </a:lnTo>
                      <a:lnTo>
                        <a:pt x="1449" y="708"/>
                      </a:lnTo>
                      <a:lnTo>
                        <a:pt x="1439" y="698"/>
                      </a:lnTo>
                      <a:lnTo>
                        <a:pt x="1433" y="686"/>
                      </a:lnTo>
                      <a:lnTo>
                        <a:pt x="1429" y="676"/>
                      </a:lnTo>
                      <a:lnTo>
                        <a:pt x="1427" y="666"/>
                      </a:lnTo>
                      <a:lnTo>
                        <a:pt x="1427" y="656"/>
                      </a:lnTo>
                      <a:lnTo>
                        <a:pt x="1429" y="640"/>
                      </a:lnTo>
                      <a:lnTo>
                        <a:pt x="1429" y="640"/>
                      </a:lnTo>
                      <a:lnTo>
                        <a:pt x="1433" y="626"/>
                      </a:lnTo>
                      <a:lnTo>
                        <a:pt x="1439" y="614"/>
                      </a:lnTo>
                      <a:lnTo>
                        <a:pt x="1451" y="592"/>
                      </a:lnTo>
                      <a:lnTo>
                        <a:pt x="1451" y="592"/>
                      </a:lnTo>
                      <a:lnTo>
                        <a:pt x="1447" y="552"/>
                      </a:lnTo>
                      <a:lnTo>
                        <a:pt x="1447" y="552"/>
                      </a:lnTo>
                      <a:lnTo>
                        <a:pt x="1429" y="519"/>
                      </a:lnTo>
                      <a:lnTo>
                        <a:pt x="1429" y="519"/>
                      </a:lnTo>
                      <a:lnTo>
                        <a:pt x="1423" y="509"/>
                      </a:lnTo>
                      <a:lnTo>
                        <a:pt x="1423" y="509"/>
                      </a:lnTo>
                      <a:lnTo>
                        <a:pt x="1403" y="507"/>
                      </a:lnTo>
                      <a:lnTo>
                        <a:pt x="1393" y="505"/>
                      </a:lnTo>
                      <a:lnTo>
                        <a:pt x="1381" y="503"/>
                      </a:lnTo>
                      <a:lnTo>
                        <a:pt x="1370" y="497"/>
                      </a:lnTo>
                      <a:lnTo>
                        <a:pt x="1358" y="491"/>
                      </a:lnTo>
                      <a:lnTo>
                        <a:pt x="1348" y="483"/>
                      </a:lnTo>
                      <a:lnTo>
                        <a:pt x="1338" y="471"/>
                      </a:lnTo>
                      <a:lnTo>
                        <a:pt x="1338" y="471"/>
                      </a:lnTo>
                      <a:lnTo>
                        <a:pt x="1322" y="463"/>
                      </a:lnTo>
                      <a:lnTo>
                        <a:pt x="1322" y="463"/>
                      </a:lnTo>
                      <a:lnTo>
                        <a:pt x="1302" y="461"/>
                      </a:lnTo>
                      <a:lnTo>
                        <a:pt x="1302" y="461"/>
                      </a:lnTo>
                      <a:lnTo>
                        <a:pt x="1274" y="455"/>
                      </a:lnTo>
                      <a:lnTo>
                        <a:pt x="1250" y="445"/>
                      </a:lnTo>
                      <a:lnTo>
                        <a:pt x="1226" y="431"/>
                      </a:lnTo>
                      <a:lnTo>
                        <a:pt x="1205" y="415"/>
                      </a:lnTo>
                      <a:lnTo>
                        <a:pt x="1185" y="395"/>
                      </a:lnTo>
                      <a:lnTo>
                        <a:pt x="1167" y="372"/>
                      </a:lnTo>
                      <a:lnTo>
                        <a:pt x="1151" y="346"/>
                      </a:lnTo>
                      <a:lnTo>
                        <a:pt x="1139" y="316"/>
                      </a:lnTo>
                      <a:lnTo>
                        <a:pt x="1139" y="316"/>
                      </a:lnTo>
                      <a:lnTo>
                        <a:pt x="1133" y="304"/>
                      </a:lnTo>
                      <a:lnTo>
                        <a:pt x="1123" y="290"/>
                      </a:lnTo>
                      <a:lnTo>
                        <a:pt x="1099" y="262"/>
                      </a:lnTo>
                      <a:lnTo>
                        <a:pt x="1099" y="262"/>
                      </a:lnTo>
                      <a:lnTo>
                        <a:pt x="1083" y="246"/>
                      </a:lnTo>
                      <a:lnTo>
                        <a:pt x="1069" y="228"/>
                      </a:lnTo>
                      <a:lnTo>
                        <a:pt x="1069" y="228"/>
                      </a:lnTo>
                      <a:lnTo>
                        <a:pt x="1059" y="218"/>
                      </a:lnTo>
                      <a:lnTo>
                        <a:pt x="1059" y="218"/>
                      </a:lnTo>
                      <a:lnTo>
                        <a:pt x="1049" y="207"/>
                      </a:lnTo>
                      <a:lnTo>
                        <a:pt x="1040" y="195"/>
                      </a:lnTo>
                      <a:lnTo>
                        <a:pt x="1032" y="179"/>
                      </a:lnTo>
                      <a:lnTo>
                        <a:pt x="1028" y="161"/>
                      </a:lnTo>
                      <a:lnTo>
                        <a:pt x="1028" y="161"/>
                      </a:lnTo>
                      <a:lnTo>
                        <a:pt x="1022" y="123"/>
                      </a:lnTo>
                      <a:lnTo>
                        <a:pt x="1018" y="83"/>
                      </a:lnTo>
                      <a:lnTo>
                        <a:pt x="1016" y="42"/>
                      </a:lnTo>
                      <a:lnTo>
                        <a:pt x="1016" y="0"/>
                      </a:lnTo>
                      <a:lnTo>
                        <a:pt x="1016" y="0"/>
                      </a:lnTo>
                      <a:lnTo>
                        <a:pt x="942" y="20"/>
                      </a:lnTo>
                      <a:lnTo>
                        <a:pt x="942" y="20"/>
                      </a:lnTo>
                      <a:lnTo>
                        <a:pt x="886" y="40"/>
                      </a:lnTo>
                      <a:lnTo>
                        <a:pt x="831" y="59"/>
                      </a:lnTo>
                      <a:lnTo>
                        <a:pt x="831" y="59"/>
                      </a:lnTo>
                      <a:lnTo>
                        <a:pt x="777" y="77"/>
                      </a:lnTo>
                      <a:lnTo>
                        <a:pt x="721" y="95"/>
                      </a:lnTo>
                      <a:lnTo>
                        <a:pt x="721" y="95"/>
                      </a:lnTo>
                      <a:lnTo>
                        <a:pt x="706" y="99"/>
                      </a:lnTo>
                      <a:lnTo>
                        <a:pt x="706" y="99"/>
                      </a:lnTo>
                      <a:lnTo>
                        <a:pt x="684" y="107"/>
                      </a:lnTo>
                      <a:lnTo>
                        <a:pt x="666" y="113"/>
                      </a:lnTo>
                      <a:lnTo>
                        <a:pt x="652" y="123"/>
                      </a:lnTo>
                      <a:lnTo>
                        <a:pt x="646" y="129"/>
                      </a:lnTo>
                      <a:lnTo>
                        <a:pt x="642" y="137"/>
                      </a:lnTo>
                      <a:lnTo>
                        <a:pt x="642" y="137"/>
                      </a:lnTo>
                      <a:lnTo>
                        <a:pt x="634" y="145"/>
                      </a:lnTo>
                      <a:lnTo>
                        <a:pt x="626" y="151"/>
                      </a:lnTo>
                      <a:lnTo>
                        <a:pt x="618" y="157"/>
                      </a:lnTo>
                      <a:lnTo>
                        <a:pt x="608" y="159"/>
                      </a:lnTo>
                      <a:lnTo>
                        <a:pt x="590" y="163"/>
                      </a:lnTo>
                      <a:lnTo>
                        <a:pt x="574" y="163"/>
                      </a:lnTo>
                      <a:lnTo>
                        <a:pt x="574" y="163"/>
                      </a:lnTo>
                      <a:lnTo>
                        <a:pt x="566" y="163"/>
                      </a:lnTo>
                      <a:lnTo>
                        <a:pt x="566" y="163"/>
                      </a:lnTo>
                      <a:lnTo>
                        <a:pt x="560" y="163"/>
                      </a:lnTo>
                      <a:lnTo>
                        <a:pt x="560" y="163"/>
                      </a:lnTo>
                      <a:lnTo>
                        <a:pt x="547" y="163"/>
                      </a:lnTo>
                      <a:lnTo>
                        <a:pt x="537" y="165"/>
                      </a:lnTo>
                      <a:lnTo>
                        <a:pt x="527" y="169"/>
                      </a:lnTo>
                      <a:lnTo>
                        <a:pt x="521" y="173"/>
                      </a:lnTo>
                      <a:lnTo>
                        <a:pt x="515" y="177"/>
                      </a:lnTo>
                      <a:lnTo>
                        <a:pt x="513" y="183"/>
                      </a:lnTo>
                      <a:lnTo>
                        <a:pt x="507" y="195"/>
                      </a:lnTo>
                      <a:lnTo>
                        <a:pt x="507" y="195"/>
                      </a:lnTo>
                      <a:lnTo>
                        <a:pt x="501" y="209"/>
                      </a:lnTo>
                      <a:lnTo>
                        <a:pt x="493" y="220"/>
                      </a:lnTo>
                      <a:lnTo>
                        <a:pt x="485" y="230"/>
                      </a:lnTo>
                      <a:lnTo>
                        <a:pt x="475" y="240"/>
                      </a:lnTo>
                      <a:lnTo>
                        <a:pt x="463" y="246"/>
                      </a:lnTo>
                      <a:lnTo>
                        <a:pt x="451" y="252"/>
                      </a:lnTo>
                      <a:lnTo>
                        <a:pt x="435" y="254"/>
                      </a:lnTo>
                      <a:lnTo>
                        <a:pt x="421" y="256"/>
                      </a:lnTo>
                      <a:lnTo>
                        <a:pt x="421" y="256"/>
                      </a:lnTo>
                      <a:lnTo>
                        <a:pt x="397" y="254"/>
                      </a:lnTo>
                      <a:lnTo>
                        <a:pt x="397" y="254"/>
                      </a:lnTo>
                      <a:lnTo>
                        <a:pt x="298" y="242"/>
                      </a:lnTo>
                      <a:lnTo>
                        <a:pt x="298" y="242"/>
                      </a:lnTo>
                      <a:lnTo>
                        <a:pt x="256" y="236"/>
                      </a:lnTo>
                      <a:lnTo>
                        <a:pt x="256" y="236"/>
                      </a:lnTo>
                      <a:lnTo>
                        <a:pt x="238" y="232"/>
                      </a:lnTo>
                      <a:lnTo>
                        <a:pt x="220" y="228"/>
                      </a:lnTo>
                      <a:lnTo>
                        <a:pt x="220" y="228"/>
                      </a:lnTo>
                      <a:lnTo>
                        <a:pt x="213" y="236"/>
                      </a:lnTo>
                      <a:lnTo>
                        <a:pt x="213" y="236"/>
                      </a:lnTo>
                      <a:lnTo>
                        <a:pt x="197" y="248"/>
                      </a:lnTo>
                      <a:lnTo>
                        <a:pt x="187" y="258"/>
                      </a:lnTo>
                      <a:lnTo>
                        <a:pt x="183" y="26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3" y="290"/>
                      </a:lnTo>
                      <a:lnTo>
                        <a:pt x="189" y="306"/>
                      </a:lnTo>
                      <a:lnTo>
                        <a:pt x="189" y="306"/>
                      </a:lnTo>
                      <a:lnTo>
                        <a:pt x="191" y="318"/>
                      </a:lnTo>
                      <a:lnTo>
                        <a:pt x="189" y="330"/>
                      </a:lnTo>
                      <a:lnTo>
                        <a:pt x="185" y="342"/>
                      </a:lnTo>
                      <a:lnTo>
                        <a:pt x="177" y="350"/>
                      </a:lnTo>
                      <a:lnTo>
                        <a:pt x="177" y="350"/>
                      </a:lnTo>
                      <a:lnTo>
                        <a:pt x="143" y="378"/>
                      </a:lnTo>
                      <a:lnTo>
                        <a:pt x="143" y="378"/>
                      </a:lnTo>
                      <a:lnTo>
                        <a:pt x="111" y="405"/>
                      </a:lnTo>
                      <a:lnTo>
                        <a:pt x="95" y="419"/>
                      </a:lnTo>
                      <a:lnTo>
                        <a:pt x="81" y="433"/>
                      </a:lnTo>
                      <a:lnTo>
                        <a:pt x="81" y="433"/>
                      </a:lnTo>
                      <a:lnTo>
                        <a:pt x="73" y="441"/>
                      </a:lnTo>
                      <a:lnTo>
                        <a:pt x="71" y="447"/>
                      </a:lnTo>
                      <a:lnTo>
                        <a:pt x="71" y="455"/>
                      </a:lnTo>
                      <a:lnTo>
                        <a:pt x="73" y="463"/>
                      </a:lnTo>
                      <a:lnTo>
                        <a:pt x="77" y="475"/>
                      </a:lnTo>
                      <a:lnTo>
                        <a:pt x="83" y="489"/>
                      </a:lnTo>
                      <a:lnTo>
                        <a:pt x="95" y="505"/>
                      </a:lnTo>
                      <a:lnTo>
                        <a:pt x="95" y="505"/>
                      </a:lnTo>
                      <a:lnTo>
                        <a:pt x="99" y="513"/>
                      </a:lnTo>
                      <a:lnTo>
                        <a:pt x="101" y="521"/>
                      </a:lnTo>
                      <a:lnTo>
                        <a:pt x="103" y="527"/>
                      </a:lnTo>
                      <a:lnTo>
                        <a:pt x="103" y="535"/>
                      </a:lnTo>
                      <a:lnTo>
                        <a:pt x="101" y="543"/>
                      </a:lnTo>
                      <a:lnTo>
                        <a:pt x="97" y="548"/>
                      </a:lnTo>
                      <a:lnTo>
                        <a:pt x="93" y="556"/>
                      </a:lnTo>
                      <a:lnTo>
                        <a:pt x="87" y="560"/>
                      </a:lnTo>
                      <a:lnTo>
                        <a:pt x="87" y="560"/>
                      </a:lnTo>
                      <a:lnTo>
                        <a:pt x="63" y="582"/>
                      </a:lnTo>
                      <a:lnTo>
                        <a:pt x="46" y="602"/>
                      </a:lnTo>
                      <a:lnTo>
                        <a:pt x="34" y="620"/>
                      </a:lnTo>
                      <a:lnTo>
                        <a:pt x="28" y="638"/>
                      </a:lnTo>
                      <a:lnTo>
                        <a:pt x="26" y="652"/>
                      </a:lnTo>
                      <a:lnTo>
                        <a:pt x="28" y="666"/>
                      </a:lnTo>
                      <a:lnTo>
                        <a:pt x="32" y="680"/>
                      </a:lnTo>
                      <a:lnTo>
                        <a:pt x="40" y="692"/>
                      </a:lnTo>
                      <a:lnTo>
                        <a:pt x="40" y="692"/>
                      </a:lnTo>
                      <a:lnTo>
                        <a:pt x="44" y="702"/>
                      </a:lnTo>
                      <a:lnTo>
                        <a:pt x="44" y="713"/>
                      </a:lnTo>
                      <a:lnTo>
                        <a:pt x="44" y="723"/>
                      </a:lnTo>
                      <a:lnTo>
                        <a:pt x="40" y="733"/>
                      </a:lnTo>
                      <a:lnTo>
                        <a:pt x="40" y="733"/>
                      </a:lnTo>
                      <a:lnTo>
                        <a:pt x="22" y="761"/>
                      </a:lnTo>
                      <a:lnTo>
                        <a:pt x="22" y="761"/>
                      </a:lnTo>
                      <a:lnTo>
                        <a:pt x="0" y="801"/>
                      </a:lnTo>
                      <a:lnTo>
                        <a:pt x="0" y="801"/>
                      </a:lnTo>
                      <a:lnTo>
                        <a:pt x="0" y="803"/>
                      </a:lnTo>
                      <a:lnTo>
                        <a:pt x="0" y="803"/>
                      </a:lnTo>
                      <a:lnTo>
                        <a:pt x="14" y="809"/>
                      </a:lnTo>
                      <a:lnTo>
                        <a:pt x="28" y="817"/>
                      </a:lnTo>
                      <a:lnTo>
                        <a:pt x="28" y="817"/>
                      </a:lnTo>
                      <a:lnTo>
                        <a:pt x="40" y="827"/>
                      </a:lnTo>
                      <a:lnTo>
                        <a:pt x="51" y="833"/>
                      </a:lnTo>
                      <a:lnTo>
                        <a:pt x="63" y="839"/>
                      </a:lnTo>
                      <a:lnTo>
                        <a:pt x="77" y="845"/>
                      </a:lnTo>
                      <a:lnTo>
                        <a:pt x="91" y="849"/>
                      </a:lnTo>
                      <a:lnTo>
                        <a:pt x="107" y="851"/>
                      </a:lnTo>
                      <a:lnTo>
                        <a:pt x="141" y="853"/>
                      </a:lnTo>
                      <a:lnTo>
                        <a:pt x="141" y="853"/>
                      </a:lnTo>
                      <a:lnTo>
                        <a:pt x="179" y="851"/>
                      </a:lnTo>
                      <a:lnTo>
                        <a:pt x="218" y="847"/>
                      </a:lnTo>
                      <a:lnTo>
                        <a:pt x="230" y="847"/>
                      </a:lnTo>
                      <a:lnTo>
                        <a:pt x="232" y="845"/>
                      </a:lnTo>
                      <a:lnTo>
                        <a:pt x="232" y="845"/>
                      </a:lnTo>
                      <a:lnTo>
                        <a:pt x="258" y="843"/>
                      </a:lnTo>
                      <a:lnTo>
                        <a:pt x="280" y="843"/>
                      </a:lnTo>
                      <a:lnTo>
                        <a:pt x="280" y="843"/>
                      </a:lnTo>
                      <a:lnTo>
                        <a:pt x="300" y="843"/>
                      </a:lnTo>
                      <a:lnTo>
                        <a:pt x="318" y="849"/>
                      </a:lnTo>
                      <a:lnTo>
                        <a:pt x="332" y="857"/>
                      </a:lnTo>
                      <a:lnTo>
                        <a:pt x="344" y="867"/>
                      </a:lnTo>
                      <a:lnTo>
                        <a:pt x="352" y="880"/>
                      </a:lnTo>
                      <a:lnTo>
                        <a:pt x="362" y="896"/>
                      </a:lnTo>
                      <a:lnTo>
                        <a:pt x="378" y="932"/>
                      </a:lnTo>
                      <a:lnTo>
                        <a:pt x="378" y="934"/>
                      </a:lnTo>
                      <a:lnTo>
                        <a:pt x="378" y="934"/>
                      </a:lnTo>
                      <a:lnTo>
                        <a:pt x="385" y="948"/>
                      </a:lnTo>
                      <a:lnTo>
                        <a:pt x="385" y="948"/>
                      </a:lnTo>
                      <a:lnTo>
                        <a:pt x="405" y="960"/>
                      </a:lnTo>
                      <a:lnTo>
                        <a:pt x="421" y="972"/>
                      </a:lnTo>
                      <a:lnTo>
                        <a:pt x="435" y="988"/>
                      </a:lnTo>
                      <a:lnTo>
                        <a:pt x="445" y="1004"/>
                      </a:lnTo>
                      <a:lnTo>
                        <a:pt x="453" y="1024"/>
                      </a:lnTo>
                      <a:lnTo>
                        <a:pt x="459" y="1044"/>
                      </a:lnTo>
                      <a:lnTo>
                        <a:pt x="461" y="1067"/>
                      </a:lnTo>
                      <a:lnTo>
                        <a:pt x="461" y="1091"/>
                      </a:lnTo>
                      <a:lnTo>
                        <a:pt x="461" y="1091"/>
                      </a:lnTo>
                      <a:lnTo>
                        <a:pt x="461" y="1103"/>
                      </a:lnTo>
                      <a:lnTo>
                        <a:pt x="463" y="1107"/>
                      </a:lnTo>
                      <a:lnTo>
                        <a:pt x="463" y="1107"/>
                      </a:lnTo>
                      <a:lnTo>
                        <a:pt x="469" y="1109"/>
                      </a:lnTo>
                      <a:lnTo>
                        <a:pt x="481" y="1111"/>
                      </a:lnTo>
                      <a:lnTo>
                        <a:pt x="481" y="1111"/>
                      </a:lnTo>
                      <a:lnTo>
                        <a:pt x="483" y="1111"/>
                      </a:lnTo>
                      <a:lnTo>
                        <a:pt x="483" y="1111"/>
                      </a:lnTo>
                      <a:lnTo>
                        <a:pt x="509" y="1111"/>
                      </a:lnTo>
                      <a:lnTo>
                        <a:pt x="509" y="1111"/>
                      </a:lnTo>
                      <a:lnTo>
                        <a:pt x="525" y="1111"/>
                      </a:lnTo>
                      <a:lnTo>
                        <a:pt x="525" y="1111"/>
                      </a:lnTo>
                      <a:lnTo>
                        <a:pt x="558" y="1113"/>
                      </a:lnTo>
                      <a:lnTo>
                        <a:pt x="586" y="1115"/>
                      </a:lnTo>
                      <a:lnTo>
                        <a:pt x="598" y="1117"/>
                      </a:lnTo>
                      <a:lnTo>
                        <a:pt x="608" y="1121"/>
                      </a:lnTo>
                      <a:lnTo>
                        <a:pt x="620" y="1125"/>
                      </a:lnTo>
                      <a:lnTo>
                        <a:pt x="628" y="1131"/>
                      </a:lnTo>
                      <a:lnTo>
                        <a:pt x="628" y="1131"/>
                      </a:lnTo>
                      <a:lnTo>
                        <a:pt x="630" y="1133"/>
                      </a:lnTo>
                      <a:lnTo>
                        <a:pt x="630" y="1133"/>
                      </a:lnTo>
                      <a:lnTo>
                        <a:pt x="636" y="1133"/>
                      </a:lnTo>
                      <a:lnTo>
                        <a:pt x="636" y="1133"/>
                      </a:lnTo>
                      <a:lnTo>
                        <a:pt x="638" y="1139"/>
                      </a:lnTo>
                      <a:lnTo>
                        <a:pt x="638" y="1139"/>
                      </a:lnTo>
                      <a:lnTo>
                        <a:pt x="650" y="1153"/>
                      </a:lnTo>
                      <a:lnTo>
                        <a:pt x="660" y="1173"/>
                      </a:lnTo>
                      <a:lnTo>
                        <a:pt x="670" y="1195"/>
                      </a:lnTo>
                      <a:lnTo>
                        <a:pt x="680" y="1222"/>
                      </a:lnTo>
                      <a:lnTo>
                        <a:pt x="680" y="1222"/>
                      </a:lnTo>
                      <a:lnTo>
                        <a:pt x="684" y="1238"/>
                      </a:lnTo>
                      <a:lnTo>
                        <a:pt x="686" y="1252"/>
                      </a:lnTo>
                      <a:lnTo>
                        <a:pt x="688" y="1264"/>
                      </a:lnTo>
                      <a:lnTo>
                        <a:pt x="686" y="1276"/>
                      </a:lnTo>
                      <a:lnTo>
                        <a:pt x="684" y="1286"/>
                      </a:lnTo>
                      <a:lnTo>
                        <a:pt x="682" y="1296"/>
                      </a:lnTo>
                      <a:lnTo>
                        <a:pt x="674" y="1310"/>
                      </a:lnTo>
                      <a:lnTo>
                        <a:pt x="674" y="1310"/>
                      </a:lnTo>
                      <a:lnTo>
                        <a:pt x="664" y="1324"/>
                      </a:lnTo>
                      <a:lnTo>
                        <a:pt x="656" y="1330"/>
                      </a:lnTo>
                      <a:lnTo>
                        <a:pt x="646" y="1338"/>
                      </a:lnTo>
                      <a:lnTo>
                        <a:pt x="636" y="1342"/>
                      </a:lnTo>
                      <a:lnTo>
                        <a:pt x="622" y="1348"/>
                      </a:lnTo>
                      <a:lnTo>
                        <a:pt x="608" y="1352"/>
                      </a:lnTo>
                      <a:lnTo>
                        <a:pt x="590" y="1354"/>
                      </a:lnTo>
                      <a:lnTo>
                        <a:pt x="590" y="1354"/>
                      </a:lnTo>
                      <a:lnTo>
                        <a:pt x="566" y="1358"/>
                      </a:lnTo>
                      <a:lnTo>
                        <a:pt x="566" y="1358"/>
                      </a:lnTo>
                      <a:lnTo>
                        <a:pt x="574" y="1374"/>
                      </a:lnTo>
                      <a:lnTo>
                        <a:pt x="574" y="1374"/>
                      </a:lnTo>
                      <a:lnTo>
                        <a:pt x="580" y="1387"/>
                      </a:lnTo>
                      <a:lnTo>
                        <a:pt x="580" y="1387"/>
                      </a:lnTo>
                      <a:lnTo>
                        <a:pt x="594" y="1417"/>
                      </a:lnTo>
                      <a:lnTo>
                        <a:pt x="608" y="1447"/>
                      </a:lnTo>
                      <a:lnTo>
                        <a:pt x="608" y="1447"/>
                      </a:lnTo>
                      <a:lnTo>
                        <a:pt x="618" y="1471"/>
                      </a:lnTo>
                      <a:lnTo>
                        <a:pt x="618" y="1471"/>
                      </a:lnTo>
                      <a:lnTo>
                        <a:pt x="622" y="1481"/>
                      </a:lnTo>
                      <a:lnTo>
                        <a:pt x="622" y="1493"/>
                      </a:lnTo>
                      <a:lnTo>
                        <a:pt x="620" y="1503"/>
                      </a:lnTo>
                      <a:lnTo>
                        <a:pt x="614" y="1513"/>
                      </a:lnTo>
                      <a:lnTo>
                        <a:pt x="614" y="1513"/>
                      </a:lnTo>
                      <a:lnTo>
                        <a:pt x="594" y="1537"/>
                      </a:lnTo>
                      <a:lnTo>
                        <a:pt x="594" y="1537"/>
                      </a:lnTo>
                      <a:lnTo>
                        <a:pt x="572" y="1566"/>
                      </a:lnTo>
                      <a:lnTo>
                        <a:pt x="572" y="1566"/>
                      </a:lnTo>
                      <a:lnTo>
                        <a:pt x="588" y="1572"/>
                      </a:lnTo>
                      <a:lnTo>
                        <a:pt x="602" y="1582"/>
                      </a:lnTo>
                      <a:lnTo>
                        <a:pt x="614" y="1590"/>
                      </a:lnTo>
                      <a:lnTo>
                        <a:pt x="620" y="1598"/>
                      </a:lnTo>
                      <a:lnTo>
                        <a:pt x="620" y="1598"/>
                      </a:lnTo>
                      <a:lnTo>
                        <a:pt x="660" y="1636"/>
                      </a:lnTo>
                      <a:lnTo>
                        <a:pt x="678" y="1654"/>
                      </a:lnTo>
                      <a:lnTo>
                        <a:pt x="696" y="1666"/>
                      </a:lnTo>
                      <a:lnTo>
                        <a:pt x="714" y="1678"/>
                      </a:lnTo>
                      <a:lnTo>
                        <a:pt x="733" y="1686"/>
                      </a:lnTo>
                      <a:lnTo>
                        <a:pt x="753" y="1692"/>
                      </a:lnTo>
                      <a:lnTo>
                        <a:pt x="773" y="1692"/>
                      </a:lnTo>
                      <a:lnTo>
                        <a:pt x="773" y="1692"/>
                      </a:lnTo>
                      <a:lnTo>
                        <a:pt x="797" y="1692"/>
                      </a:lnTo>
                      <a:lnTo>
                        <a:pt x="797" y="1692"/>
                      </a:lnTo>
                      <a:lnTo>
                        <a:pt x="809" y="1690"/>
                      </a:lnTo>
                      <a:lnTo>
                        <a:pt x="809" y="1690"/>
                      </a:lnTo>
                      <a:lnTo>
                        <a:pt x="825" y="1692"/>
                      </a:lnTo>
                      <a:lnTo>
                        <a:pt x="839" y="1696"/>
                      </a:lnTo>
                      <a:lnTo>
                        <a:pt x="839" y="1696"/>
                      </a:lnTo>
                      <a:lnTo>
                        <a:pt x="855" y="1698"/>
                      </a:lnTo>
                      <a:lnTo>
                        <a:pt x="869" y="1704"/>
                      </a:lnTo>
                      <a:lnTo>
                        <a:pt x="869" y="1704"/>
                      </a:lnTo>
                      <a:lnTo>
                        <a:pt x="914" y="1733"/>
                      </a:lnTo>
                      <a:lnTo>
                        <a:pt x="914" y="1733"/>
                      </a:lnTo>
                      <a:lnTo>
                        <a:pt x="932" y="1741"/>
                      </a:lnTo>
                      <a:lnTo>
                        <a:pt x="932" y="1741"/>
                      </a:lnTo>
                      <a:lnTo>
                        <a:pt x="976" y="1765"/>
                      </a:lnTo>
                      <a:lnTo>
                        <a:pt x="1000" y="1775"/>
                      </a:lnTo>
                      <a:lnTo>
                        <a:pt x="1022" y="1785"/>
                      </a:lnTo>
                      <a:lnTo>
                        <a:pt x="1022" y="1785"/>
                      </a:lnTo>
                      <a:lnTo>
                        <a:pt x="1034" y="1781"/>
                      </a:lnTo>
                      <a:lnTo>
                        <a:pt x="1057" y="1771"/>
                      </a:lnTo>
                      <a:lnTo>
                        <a:pt x="1057" y="1771"/>
                      </a:lnTo>
                      <a:lnTo>
                        <a:pt x="1077" y="1761"/>
                      </a:lnTo>
                      <a:lnTo>
                        <a:pt x="1093" y="1755"/>
                      </a:lnTo>
                      <a:lnTo>
                        <a:pt x="1109" y="1753"/>
                      </a:lnTo>
                      <a:lnTo>
                        <a:pt x="1125" y="1751"/>
                      </a:lnTo>
                      <a:lnTo>
                        <a:pt x="1125" y="1751"/>
                      </a:lnTo>
                      <a:lnTo>
                        <a:pt x="1141" y="1753"/>
                      </a:lnTo>
                      <a:lnTo>
                        <a:pt x="1157" y="1757"/>
                      </a:lnTo>
                      <a:lnTo>
                        <a:pt x="1157" y="1757"/>
                      </a:lnTo>
                      <a:lnTo>
                        <a:pt x="1161" y="1753"/>
                      </a:lnTo>
                      <a:lnTo>
                        <a:pt x="1161" y="1753"/>
                      </a:lnTo>
                      <a:lnTo>
                        <a:pt x="1163" y="1717"/>
                      </a:lnTo>
                      <a:lnTo>
                        <a:pt x="1167" y="1684"/>
                      </a:lnTo>
                      <a:lnTo>
                        <a:pt x="1173" y="1648"/>
                      </a:lnTo>
                      <a:lnTo>
                        <a:pt x="1183" y="1614"/>
                      </a:lnTo>
                      <a:lnTo>
                        <a:pt x="1183" y="1614"/>
                      </a:lnTo>
                      <a:lnTo>
                        <a:pt x="1183" y="1592"/>
                      </a:lnTo>
                      <a:lnTo>
                        <a:pt x="1183" y="1592"/>
                      </a:lnTo>
                      <a:lnTo>
                        <a:pt x="1177" y="1562"/>
                      </a:lnTo>
                      <a:lnTo>
                        <a:pt x="1177" y="1562"/>
                      </a:lnTo>
                      <a:lnTo>
                        <a:pt x="1167" y="1515"/>
                      </a:lnTo>
                      <a:lnTo>
                        <a:pt x="1163" y="1493"/>
                      </a:lnTo>
                      <a:lnTo>
                        <a:pt x="1155" y="1471"/>
                      </a:lnTo>
                      <a:lnTo>
                        <a:pt x="1147" y="1453"/>
                      </a:lnTo>
                      <a:lnTo>
                        <a:pt x="1135" y="1435"/>
                      </a:lnTo>
                      <a:lnTo>
                        <a:pt x="1123" y="1419"/>
                      </a:lnTo>
                      <a:lnTo>
                        <a:pt x="1105" y="1405"/>
                      </a:lnTo>
                      <a:lnTo>
                        <a:pt x="1105" y="1405"/>
                      </a:lnTo>
                      <a:lnTo>
                        <a:pt x="1101" y="1401"/>
                      </a:lnTo>
                      <a:lnTo>
                        <a:pt x="1095" y="1395"/>
                      </a:lnTo>
                      <a:lnTo>
                        <a:pt x="1091" y="1389"/>
                      </a:lnTo>
                      <a:lnTo>
                        <a:pt x="1089" y="1381"/>
                      </a:lnTo>
                      <a:lnTo>
                        <a:pt x="1089" y="1376"/>
                      </a:lnTo>
                      <a:lnTo>
                        <a:pt x="1089" y="1368"/>
                      </a:lnTo>
                      <a:lnTo>
                        <a:pt x="1089" y="1362"/>
                      </a:lnTo>
                      <a:lnTo>
                        <a:pt x="1093" y="1354"/>
                      </a:lnTo>
                      <a:lnTo>
                        <a:pt x="1093" y="1354"/>
                      </a:lnTo>
                      <a:lnTo>
                        <a:pt x="1095" y="1348"/>
                      </a:lnTo>
                      <a:lnTo>
                        <a:pt x="1095" y="1348"/>
                      </a:lnTo>
                      <a:lnTo>
                        <a:pt x="1099" y="1340"/>
                      </a:lnTo>
                      <a:lnTo>
                        <a:pt x="1105" y="1332"/>
                      </a:lnTo>
                      <a:lnTo>
                        <a:pt x="1115" y="1322"/>
                      </a:lnTo>
                      <a:lnTo>
                        <a:pt x="1121" y="1320"/>
                      </a:lnTo>
                      <a:lnTo>
                        <a:pt x="1129" y="1318"/>
                      </a:lnTo>
                      <a:lnTo>
                        <a:pt x="1129" y="1318"/>
                      </a:lnTo>
                      <a:lnTo>
                        <a:pt x="1145" y="1314"/>
                      </a:lnTo>
                      <a:lnTo>
                        <a:pt x="1157" y="1310"/>
                      </a:lnTo>
                      <a:lnTo>
                        <a:pt x="1167" y="1302"/>
                      </a:lnTo>
                      <a:lnTo>
                        <a:pt x="1177" y="1294"/>
                      </a:lnTo>
                      <a:lnTo>
                        <a:pt x="1183" y="1282"/>
                      </a:lnTo>
                      <a:lnTo>
                        <a:pt x="1187" y="1268"/>
                      </a:lnTo>
                      <a:lnTo>
                        <a:pt x="1189" y="1248"/>
                      </a:lnTo>
                      <a:lnTo>
                        <a:pt x="1189" y="1226"/>
                      </a:lnTo>
                      <a:lnTo>
                        <a:pt x="1189" y="1226"/>
                      </a:lnTo>
                      <a:lnTo>
                        <a:pt x="1189" y="1214"/>
                      </a:lnTo>
                      <a:lnTo>
                        <a:pt x="1189" y="1205"/>
                      </a:lnTo>
                      <a:lnTo>
                        <a:pt x="1193" y="1187"/>
                      </a:lnTo>
                      <a:lnTo>
                        <a:pt x="1193" y="1187"/>
                      </a:lnTo>
                      <a:lnTo>
                        <a:pt x="1197" y="1179"/>
                      </a:lnTo>
                      <a:lnTo>
                        <a:pt x="1197" y="1179"/>
                      </a:lnTo>
                      <a:lnTo>
                        <a:pt x="1209" y="1109"/>
                      </a:lnTo>
                      <a:lnTo>
                        <a:pt x="1209" y="1103"/>
                      </a:lnTo>
                      <a:lnTo>
                        <a:pt x="1209" y="1103"/>
                      </a:lnTo>
                      <a:lnTo>
                        <a:pt x="1203" y="1095"/>
                      </a:lnTo>
                      <a:lnTo>
                        <a:pt x="1201" y="1085"/>
                      </a:lnTo>
                      <a:lnTo>
                        <a:pt x="1199" y="1075"/>
                      </a:lnTo>
                      <a:lnTo>
                        <a:pt x="1201" y="1063"/>
                      </a:lnTo>
                      <a:lnTo>
                        <a:pt x="1201" y="1063"/>
                      </a:lnTo>
                      <a:lnTo>
                        <a:pt x="1205" y="1053"/>
                      </a:lnTo>
                      <a:lnTo>
                        <a:pt x="1213" y="1045"/>
                      </a:lnTo>
                      <a:lnTo>
                        <a:pt x="1220" y="1040"/>
                      </a:lnTo>
                      <a:lnTo>
                        <a:pt x="1232" y="1036"/>
                      </a:lnTo>
                      <a:lnTo>
                        <a:pt x="1280" y="1028"/>
                      </a:lnTo>
                      <a:lnTo>
                        <a:pt x="1280" y="1028"/>
                      </a:lnTo>
                      <a:lnTo>
                        <a:pt x="1387" y="1006"/>
                      </a:lnTo>
                      <a:lnTo>
                        <a:pt x="1387" y="1006"/>
                      </a:lnTo>
                      <a:lnTo>
                        <a:pt x="1429" y="998"/>
                      </a:lnTo>
                      <a:lnTo>
                        <a:pt x="1429" y="998"/>
                      </a:lnTo>
                      <a:lnTo>
                        <a:pt x="1473" y="990"/>
                      </a:lnTo>
                      <a:lnTo>
                        <a:pt x="1515" y="982"/>
                      </a:lnTo>
                      <a:lnTo>
                        <a:pt x="1515" y="982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29" y="958"/>
                      </a:lnTo>
                      <a:lnTo>
                        <a:pt x="1529" y="958"/>
                      </a:lnTo>
                      <a:lnTo>
                        <a:pt x="1535" y="952"/>
                      </a:lnTo>
                      <a:lnTo>
                        <a:pt x="1543" y="946"/>
                      </a:lnTo>
                      <a:lnTo>
                        <a:pt x="1550" y="942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74" y="938"/>
                      </a:lnTo>
                      <a:lnTo>
                        <a:pt x="1574" y="938"/>
                      </a:lnTo>
                      <a:lnTo>
                        <a:pt x="1584" y="938"/>
                      </a:lnTo>
                      <a:lnTo>
                        <a:pt x="1594" y="942"/>
                      </a:lnTo>
                      <a:lnTo>
                        <a:pt x="1594" y="942"/>
                      </a:lnTo>
                      <a:lnTo>
                        <a:pt x="1620" y="950"/>
                      </a:lnTo>
                      <a:lnTo>
                        <a:pt x="1632" y="954"/>
                      </a:lnTo>
                      <a:lnTo>
                        <a:pt x="1642" y="954"/>
                      </a:lnTo>
                      <a:lnTo>
                        <a:pt x="1642" y="954"/>
                      </a:lnTo>
                      <a:lnTo>
                        <a:pt x="1648" y="954"/>
                      </a:lnTo>
                      <a:lnTo>
                        <a:pt x="1656" y="948"/>
                      </a:lnTo>
                      <a:lnTo>
                        <a:pt x="1668" y="934"/>
                      </a:lnTo>
                      <a:lnTo>
                        <a:pt x="1684" y="910"/>
                      </a:lnTo>
                      <a:lnTo>
                        <a:pt x="1684" y="910"/>
                      </a:lnTo>
                      <a:lnTo>
                        <a:pt x="1698" y="888"/>
                      </a:lnTo>
                      <a:lnTo>
                        <a:pt x="1713" y="867"/>
                      </a:lnTo>
                      <a:lnTo>
                        <a:pt x="1731" y="849"/>
                      </a:lnTo>
                      <a:lnTo>
                        <a:pt x="1741" y="841"/>
                      </a:lnTo>
                      <a:lnTo>
                        <a:pt x="1751" y="833"/>
                      </a:lnTo>
                      <a:lnTo>
                        <a:pt x="1751" y="833"/>
                      </a:lnTo>
                      <a:lnTo>
                        <a:pt x="1735" y="829"/>
                      </a:lnTo>
                      <a:lnTo>
                        <a:pt x="1721" y="825"/>
                      </a:lnTo>
                      <a:lnTo>
                        <a:pt x="1721" y="825"/>
                      </a:lnTo>
                      <a:lnTo>
                        <a:pt x="1708" y="819"/>
                      </a:lnTo>
                      <a:lnTo>
                        <a:pt x="1698" y="817"/>
                      </a:lnTo>
                      <a:lnTo>
                        <a:pt x="1698" y="81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81" name="Freeform 6">
                  <a:extLst>
                    <a:ext uri="{FF2B5EF4-FFF2-40B4-BE49-F238E27FC236}">
                      <a16:creationId xmlns:a16="http://schemas.microsoft.com/office/drawing/2014/main" id="{0574F894-D639-003E-9A01-CBA16AD2DF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92213" y="1446213"/>
                  <a:ext cx="2333625" cy="2914650"/>
                </a:xfrm>
                <a:custGeom>
                  <a:avLst/>
                  <a:gdLst>
                    <a:gd name="T0" fmla="*/ 1014 w 1470"/>
                    <a:gd name="T1" fmla="*/ 1669 h 1836"/>
                    <a:gd name="T2" fmla="*/ 1050 w 1470"/>
                    <a:gd name="T3" fmla="*/ 1636 h 1836"/>
                    <a:gd name="T4" fmla="*/ 1096 w 1470"/>
                    <a:gd name="T5" fmla="*/ 1620 h 1836"/>
                    <a:gd name="T6" fmla="*/ 1126 w 1470"/>
                    <a:gd name="T7" fmla="*/ 1618 h 1836"/>
                    <a:gd name="T8" fmla="*/ 1136 w 1470"/>
                    <a:gd name="T9" fmla="*/ 1500 h 1836"/>
                    <a:gd name="T10" fmla="*/ 1173 w 1470"/>
                    <a:gd name="T11" fmla="*/ 1343 h 1836"/>
                    <a:gd name="T12" fmla="*/ 1233 w 1470"/>
                    <a:gd name="T13" fmla="*/ 1318 h 1836"/>
                    <a:gd name="T14" fmla="*/ 1307 w 1470"/>
                    <a:gd name="T15" fmla="*/ 1300 h 1836"/>
                    <a:gd name="T16" fmla="*/ 1305 w 1470"/>
                    <a:gd name="T17" fmla="*/ 1220 h 1836"/>
                    <a:gd name="T18" fmla="*/ 1326 w 1470"/>
                    <a:gd name="T19" fmla="*/ 1161 h 1836"/>
                    <a:gd name="T20" fmla="*/ 1390 w 1470"/>
                    <a:gd name="T21" fmla="*/ 1127 h 1836"/>
                    <a:gd name="T22" fmla="*/ 1466 w 1470"/>
                    <a:gd name="T23" fmla="*/ 996 h 1836"/>
                    <a:gd name="T24" fmla="*/ 1424 w 1470"/>
                    <a:gd name="T25" fmla="*/ 970 h 1836"/>
                    <a:gd name="T26" fmla="*/ 1354 w 1470"/>
                    <a:gd name="T27" fmla="*/ 962 h 1836"/>
                    <a:gd name="T28" fmla="*/ 1283 w 1470"/>
                    <a:gd name="T29" fmla="*/ 894 h 1836"/>
                    <a:gd name="T30" fmla="*/ 1201 w 1470"/>
                    <a:gd name="T31" fmla="*/ 852 h 1836"/>
                    <a:gd name="T32" fmla="*/ 1159 w 1470"/>
                    <a:gd name="T33" fmla="*/ 840 h 1836"/>
                    <a:gd name="T34" fmla="*/ 1106 w 1470"/>
                    <a:gd name="T35" fmla="*/ 866 h 1836"/>
                    <a:gd name="T36" fmla="*/ 1050 w 1470"/>
                    <a:gd name="T37" fmla="*/ 844 h 1836"/>
                    <a:gd name="T38" fmla="*/ 935 w 1470"/>
                    <a:gd name="T39" fmla="*/ 771 h 1836"/>
                    <a:gd name="T40" fmla="*/ 889 w 1470"/>
                    <a:gd name="T41" fmla="*/ 739 h 1836"/>
                    <a:gd name="T42" fmla="*/ 855 w 1470"/>
                    <a:gd name="T43" fmla="*/ 747 h 1836"/>
                    <a:gd name="T44" fmla="*/ 818 w 1470"/>
                    <a:gd name="T45" fmla="*/ 703 h 1836"/>
                    <a:gd name="T46" fmla="*/ 734 w 1470"/>
                    <a:gd name="T47" fmla="*/ 687 h 1836"/>
                    <a:gd name="T48" fmla="*/ 712 w 1470"/>
                    <a:gd name="T49" fmla="*/ 626 h 1836"/>
                    <a:gd name="T50" fmla="*/ 764 w 1470"/>
                    <a:gd name="T51" fmla="*/ 546 h 1836"/>
                    <a:gd name="T52" fmla="*/ 728 w 1470"/>
                    <a:gd name="T53" fmla="*/ 506 h 1836"/>
                    <a:gd name="T54" fmla="*/ 670 w 1470"/>
                    <a:gd name="T55" fmla="*/ 415 h 1836"/>
                    <a:gd name="T56" fmla="*/ 674 w 1470"/>
                    <a:gd name="T57" fmla="*/ 320 h 1836"/>
                    <a:gd name="T58" fmla="*/ 728 w 1470"/>
                    <a:gd name="T59" fmla="*/ 242 h 1836"/>
                    <a:gd name="T60" fmla="*/ 676 w 1470"/>
                    <a:gd name="T61" fmla="*/ 169 h 1836"/>
                    <a:gd name="T62" fmla="*/ 698 w 1470"/>
                    <a:gd name="T63" fmla="*/ 89 h 1836"/>
                    <a:gd name="T64" fmla="*/ 597 w 1470"/>
                    <a:gd name="T65" fmla="*/ 75 h 1836"/>
                    <a:gd name="T66" fmla="*/ 490 w 1470"/>
                    <a:gd name="T67" fmla="*/ 5 h 1836"/>
                    <a:gd name="T68" fmla="*/ 418 w 1470"/>
                    <a:gd name="T69" fmla="*/ 105 h 1836"/>
                    <a:gd name="T70" fmla="*/ 440 w 1470"/>
                    <a:gd name="T71" fmla="*/ 178 h 1836"/>
                    <a:gd name="T72" fmla="*/ 428 w 1470"/>
                    <a:gd name="T73" fmla="*/ 228 h 1836"/>
                    <a:gd name="T74" fmla="*/ 297 w 1470"/>
                    <a:gd name="T75" fmla="*/ 337 h 1836"/>
                    <a:gd name="T76" fmla="*/ 183 w 1470"/>
                    <a:gd name="T77" fmla="*/ 419 h 1836"/>
                    <a:gd name="T78" fmla="*/ 112 w 1470"/>
                    <a:gd name="T79" fmla="*/ 485 h 1836"/>
                    <a:gd name="T80" fmla="*/ 42 w 1470"/>
                    <a:gd name="T81" fmla="*/ 592 h 1836"/>
                    <a:gd name="T82" fmla="*/ 2 w 1470"/>
                    <a:gd name="T83" fmla="*/ 685 h 1836"/>
                    <a:gd name="T84" fmla="*/ 20 w 1470"/>
                    <a:gd name="T85" fmla="*/ 769 h 1836"/>
                    <a:gd name="T86" fmla="*/ 28 w 1470"/>
                    <a:gd name="T87" fmla="*/ 834 h 1836"/>
                    <a:gd name="T88" fmla="*/ 50 w 1470"/>
                    <a:gd name="T89" fmla="*/ 948 h 1836"/>
                    <a:gd name="T90" fmla="*/ 36 w 1470"/>
                    <a:gd name="T91" fmla="*/ 1055 h 1836"/>
                    <a:gd name="T92" fmla="*/ 84 w 1470"/>
                    <a:gd name="T93" fmla="*/ 1121 h 1836"/>
                    <a:gd name="T94" fmla="*/ 152 w 1470"/>
                    <a:gd name="T95" fmla="*/ 1200 h 1836"/>
                    <a:gd name="T96" fmla="*/ 203 w 1470"/>
                    <a:gd name="T97" fmla="*/ 1206 h 1836"/>
                    <a:gd name="T98" fmla="*/ 247 w 1470"/>
                    <a:gd name="T99" fmla="*/ 1230 h 1836"/>
                    <a:gd name="T100" fmla="*/ 297 w 1470"/>
                    <a:gd name="T101" fmla="*/ 1296 h 1836"/>
                    <a:gd name="T102" fmla="*/ 392 w 1470"/>
                    <a:gd name="T103" fmla="*/ 1415 h 1836"/>
                    <a:gd name="T104" fmla="*/ 557 w 1470"/>
                    <a:gd name="T105" fmla="*/ 1520 h 1836"/>
                    <a:gd name="T106" fmla="*/ 661 w 1470"/>
                    <a:gd name="T107" fmla="*/ 1506 h 1836"/>
                    <a:gd name="T108" fmla="*/ 754 w 1470"/>
                    <a:gd name="T109" fmla="*/ 1493 h 1836"/>
                    <a:gd name="T110" fmla="*/ 804 w 1470"/>
                    <a:gd name="T111" fmla="*/ 1568 h 1836"/>
                    <a:gd name="T112" fmla="*/ 833 w 1470"/>
                    <a:gd name="T113" fmla="*/ 1612 h 1836"/>
                    <a:gd name="T114" fmla="*/ 895 w 1470"/>
                    <a:gd name="T115" fmla="*/ 1679 h 1836"/>
                    <a:gd name="T116" fmla="*/ 909 w 1470"/>
                    <a:gd name="T117" fmla="*/ 1785 h 1836"/>
                    <a:gd name="T118" fmla="*/ 921 w 1470"/>
                    <a:gd name="T119" fmla="*/ 1823 h 1836"/>
                    <a:gd name="T120" fmla="*/ 979 w 1470"/>
                    <a:gd name="T121" fmla="*/ 1834 h 1836"/>
                    <a:gd name="T122" fmla="*/ 1024 w 1470"/>
                    <a:gd name="T123" fmla="*/ 1787 h 18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70" h="1836">
                      <a:moveTo>
                        <a:pt x="1004" y="1733"/>
                      </a:moveTo>
                      <a:lnTo>
                        <a:pt x="1004" y="1733"/>
                      </a:lnTo>
                      <a:lnTo>
                        <a:pt x="979" y="1689"/>
                      </a:lnTo>
                      <a:lnTo>
                        <a:pt x="979" y="1689"/>
                      </a:lnTo>
                      <a:lnTo>
                        <a:pt x="989" y="1685"/>
                      </a:lnTo>
                      <a:lnTo>
                        <a:pt x="996" y="1681"/>
                      </a:lnTo>
                      <a:lnTo>
                        <a:pt x="1014" y="1669"/>
                      </a:lnTo>
                      <a:lnTo>
                        <a:pt x="1014" y="1669"/>
                      </a:lnTo>
                      <a:lnTo>
                        <a:pt x="1014" y="1667"/>
                      </a:lnTo>
                      <a:lnTo>
                        <a:pt x="1014" y="1667"/>
                      </a:lnTo>
                      <a:lnTo>
                        <a:pt x="1022" y="1658"/>
                      </a:lnTo>
                      <a:lnTo>
                        <a:pt x="1030" y="1650"/>
                      </a:lnTo>
                      <a:lnTo>
                        <a:pt x="1040" y="1642"/>
                      </a:lnTo>
                      <a:lnTo>
                        <a:pt x="1050" y="1636"/>
                      </a:lnTo>
                      <a:lnTo>
                        <a:pt x="1050" y="1636"/>
                      </a:lnTo>
                      <a:lnTo>
                        <a:pt x="1060" y="1630"/>
                      </a:lnTo>
                      <a:lnTo>
                        <a:pt x="1070" y="1624"/>
                      </a:lnTo>
                      <a:lnTo>
                        <a:pt x="1080" y="1620"/>
                      </a:lnTo>
                      <a:lnTo>
                        <a:pt x="1092" y="1620"/>
                      </a:lnTo>
                      <a:lnTo>
                        <a:pt x="1092" y="1620"/>
                      </a:lnTo>
                      <a:lnTo>
                        <a:pt x="1096" y="1620"/>
                      </a:lnTo>
                      <a:lnTo>
                        <a:pt x="1096" y="1620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4" y="1618"/>
                      </a:lnTo>
                      <a:lnTo>
                        <a:pt x="1114" y="1618"/>
                      </a:lnTo>
                      <a:lnTo>
                        <a:pt x="1126" y="1618"/>
                      </a:lnTo>
                      <a:lnTo>
                        <a:pt x="1130" y="1616"/>
                      </a:lnTo>
                      <a:lnTo>
                        <a:pt x="1130" y="1616"/>
                      </a:lnTo>
                      <a:lnTo>
                        <a:pt x="1132" y="1610"/>
                      </a:lnTo>
                      <a:lnTo>
                        <a:pt x="1132" y="1596"/>
                      </a:lnTo>
                      <a:lnTo>
                        <a:pt x="1132" y="1596"/>
                      </a:lnTo>
                      <a:lnTo>
                        <a:pt x="1136" y="1500"/>
                      </a:lnTo>
                      <a:lnTo>
                        <a:pt x="1136" y="1500"/>
                      </a:lnTo>
                      <a:lnTo>
                        <a:pt x="1140" y="1429"/>
                      </a:lnTo>
                      <a:lnTo>
                        <a:pt x="1140" y="1429"/>
                      </a:lnTo>
                      <a:lnTo>
                        <a:pt x="1144" y="1403"/>
                      </a:lnTo>
                      <a:lnTo>
                        <a:pt x="1150" y="1379"/>
                      </a:lnTo>
                      <a:lnTo>
                        <a:pt x="1159" y="1359"/>
                      </a:lnTo>
                      <a:lnTo>
                        <a:pt x="1165" y="1351"/>
                      </a:lnTo>
                      <a:lnTo>
                        <a:pt x="1173" y="1343"/>
                      </a:lnTo>
                      <a:lnTo>
                        <a:pt x="1173" y="1343"/>
                      </a:lnTo>
                      <a:lnTo>
                        <a:pt x="1181" y="1337"/>
                      </a:lnTo>
                      <a:lnTo>
                        <a:pt x="1189" y="1332"/>
                      </a:lnTo>
                      <a:lnTo>
                        <a:pt x="1189" y="1332"/>
                      </a:lnTo>
                      <a:lnTo>
                        <a:pt x="1203" y="1326"/>
                      </a:lnTo>
                      <a:lnTo>
                        <a:pt x="1217" y="1322"/>
                      </a:lnTo>
                      <a:lnTo>
                        <a:pt x="1233" y="1318"/>
                      </a:lnTo>
                      <a:lnTo>
                        <a:pt x="1249" y="1318"/>
                      </a:lnTo>
                      <a:lnTo>
                        <a:pt x="1249" y="1318"/>
                      </a:lnTo>
                      <a:lnTo>
                        <a:pt x="1263" y="1316"/>
                      </a:lnTo>
                      <a:lnTo>
                        <a:pt x="1277" y="1312"/>
                      </a:lnTo>
                      <a:lnTo>
                        <a:pt x="1291" y="1308"/>
                      </a:lnTo>
                      <a:lnTo>
                        <a:pt x="1307" y="1300"/>
                      </a:lnTo>
                      <a:lnTo>
                        <a:pt x="1307" y="1300"/>
                      </a:lnTo>
                      <a:lnTo>
                        <a:pt x="1311" y="1298"/>
                      </a:lnTo>
                      <a:lnTo>
                        <a:pt x="1313" y="1294"/>
                      </a:lnTo>
                      <a:lnTo>
                        <a:pt x="1315" y="1284"/>
                      </a:lnTo>
                      <a:lnTo>
                        <a:pt x="1313" y="1268"/>
                      </a:lnTo>
                      <a:lnTo>
                        <a:pt x="1313" y="1268"/>
                      </a:lnTo>
                      <a:lnTo>
                        <a:pt x="1307" y="1244"/>
                      </a:lnTo>
                      <a:lnTo>
                        <a:pt x="1305" y="1220"/>
                      </a:lnTo>
                      <a:lnTo>
                        <a:pt x="1305" y="1210"/>
                      </a:lnTo>
                      <a:lnTo>
                        <a:pt x="1307" y="1198"/>
                      </a:lnTo>
                      <a:lnTo>
                        <a:pt x="1309" y="1188"/>
                      </a:lnTo>
                      <a:lnTo>
                        <a:pt x="1313" y="1178"/>
                      </a:lnTo>
                      <a:lnTo>
                        <a:pt x="1313" y="1178"/>
                      </a:lnTo>
                      <a:lnTo>
                        <a:pt x="1321" y="1168"/>
                      </a:lnTo>
                      <a:lnTo>
                        <a:pt x="1326" y="1161"/>
                      </a:lnTo>
                      <a:lnTo>
                        <a:pt x="1334" y="1153"/>
                      </a:lnTo>
                      <a:lnTo>
                        <a:pt x="1344" y="1147"/>
                      </a:lnTo>
                      <a:lnTo>
                        <a:pt x="1364" y="1137"/>
                      </a:lnTo>
                      <a:lnTo>
                        <a:pt x="1388" y="1129"/>
                      </a:lnTo>
                      <a:lnTo>
                        <a:pt x="1388" y="1129"/>
                      </a:lnTo>
                      <a:lnTo>
                        <a:pt x="1390" y="1127"/>
                      </a:lnTo>
                      <a:lnTo>
                        <a:pt x="1390" y="1127"/>
                      </a:lnTo>
                      <a:lnTo>
                        <a:pt x="1406" y="1103"/>
                      </a:lnTo>
                      <a:lnTo>
                        <a:pt x="1406" y="1103"/>
                      </a:lnTo>
                      <a:lnTo>
                        <a:pt x="1436" y="1057"/>
                      </a:lnTo>
                      <a:lnTo>
                        <a:pt x="1448" y="1033"/>
                      </a:lnTo>
                      <a:lnTo>
                        <a:pt x="1458" y="1011"/>
                      </a:lnTo>
                      <a:lnTo>
                        <a:pt x="1458" y="1011"/>
                      </a:lnTo>
                      <a:lnTo>
                        <a:pt x="1466" y="996"/>
                      </a:lnTo>
                      <a:lnTo>
                        <a:pt x="1466" y="996"/>
                      </a:lnTo>
                      <a:lnTo>
                        <a:pt x="1470" y="972"/>
                      </a:lnTo>
                      <a:lnTo>
                        <a:pt x="1470" y="972"/>
                      </a:lnTo>
                      <a:lnTo>
                        <a:pt x="1462" y="970"/>
                      </a:lnTo>
                      <a:lnTo>
                        <a:pt x="1448" y="970"/>
                      </a:lnTo>
                      <a:lnTo>
                        <a:pt x="1448" y="970"/>
                      </a:lnTo>
                      <a:lnTo>
                        <a:pt x="1424" y="970"/>
                      </a:lnTo>
                      <a:lnTo>
                        <a:pt x="1416" y="970"/>
                      </a:lnTo>
                      <a:lnTo>
                        <a:pt x="1416" y="970"/>
                      </a:lnTo>
                      <a:lnTo>
                        <a:pt x="1406" y="972"/>
                      </a:lnTo>
                      <a:lnTo>
                        <a:pt x="1406" y="972"/>
                      </a:lnTo>
                      <a:lnTo>
                        <a:pt x="1388" y="970"/>
                      </a:lnTo>
                      <a:lnTo>
                        <a:pt x="1370" y="966"/>
                      </a:lnTo>
                      <a:lnTo>
                        <a:pt x="1354" y="962"/>
                      </a:lnTo>
                      <a:lnTo>
                        <a:pt x="1338" y="954"/>
                      </a:lnTo>
                      <a:lnTo>
                        <a:pt x="1326" y="944"/>
                      </a:lnTo>
                      <a:lnTo>
                        <a:pt x="1313" y="932"/>
                      </a:lnTo>
                      <a:lnTo>
                        <a:pt x="1303" y="918"/>
                      </a:lnTo>
                      <a:lnTo>
                        <a:pt x="1293" y="902"/>
                      </a:lnTo>
                      <a:lnTo>
                        <a:pt x="1293" y="902"/>
                      </a:lnTo>
                      <a:lnTo>
                        <a:pt x="1283" y="894"/>
                      </a:lnTo>
                      <a:lnTo>
                        <a:pt x="1269" y="886"/>
                      </a:lnTo>
                      <a:lnTo>
                        <a:pt x="1269" y="886"/>
                      </a:lnTo>
                      <a:lnTo>
                        <a:pt x="1257" y="880"/>
                      </a:lnTo>
                      <a:lnTo>
                        <a:pt x="1257" y="880"/>
                      </a:lnTo>
                      <a:lnTo>
                        <a:pt x="1229" y="866"/>
                      </a:lnTo>
                      <a:lnTo>
                        <a:pt x="1229" y="866"/>
                      </a:lnTo>
                      <a:lnTo>
                        <a:pt x="1201" y="852"/>
                      </a:lnTo>
                      <a:lnTo>
                        <a:pt x="1201" y="852"/>
                      </a:lnTo>
                      <a:lnTo>
                        <a:pt x="1181" y="842"/>
                      </a:lnTo>
                      <a:lnTo>
                        <a:pt x="1173" y="838"/>
                      </a:lnTo>
                      <a:lnTo>
                        <a:pt x="1165" y="836"/>
                      </a:lnTo>
                      <a:lnTo>
                        <a:pt x="1165" y="836"/>
                      </a:lnTo>
                      <a:lnTo>
                        <a:pt x="1163" y="838"/>
                      </a:lnTo>
                      <a:lnTo>
                        <a:pt x="1159" y="840"/>
                      </a:lnTo>
                      <a:lnTo>
                        <a:pt x="1156" y="846"/>
                      </a:lnTo>
                      <a:lnTo>
                        <a:pt x="1156" y="846"/>
                      </a:lnTo>
                      <a:lnTo>
                        <a:pt x="1150" y="852"/>
                      </a:lnTo>
                      <a:lnTo>
                        <a:pt x="1144" y="856"/>
                      </a:lnTo>
                      <a:lnTo>
                        <a:pt x="1132" y="862"/>
                      </a:lnTo>
                      <a:lnTo>
                        <a:pt x="1118" y="866"/>
                      </a:lnTo>
                      <a:lnTo>
                        <a:pt x="1106" y="866"/>
                      </a:lnTo>
                      <a:lnTo>
                        <a:pt x="1106" y="866"/>
                      </a:lnTo>
                      <a:lnTo>
                        <a:pt x="1094" y="866"/>
                      </a:lnTo>
                      <a:lnTo>
                        <a:pt x="1084" y="864"/>
                      </a:lnTo>
                      <a:lnTo>
                        <a:pt x="1072" y="860"/>
                      </a:lnTo>
                      <a:lnTo>
                        <a:pt x="1062" y="852"/>
                      </a:lnTo>
                      <a:lnTo>
                        <a:pt x="1062" y="852"/>
                      </a:lnTo>
                      <a:lnTo>
                        <a:pt x="1050" y="844"/>
                      </a:lnTo>
                      <a:lnTo>
                        <a:pt x="1040" y="838"/>
                      </a:lnTo>
                      <a:lnTo>
                        <a:pt x="1014" y="825"/>
                      </a:lnTo>
                      <a:lnTo>
                        <a:pt x="1014" y="825"/>
                      </a:lnTo>
                      <a:lnTo>
                        <a:pt x="989" y="811"/>
                      </a:lnTo>
                      <a:lnTo>
                        <a:pt x="961" y="795"/>
                      </a:lnTo>
                      <a:lnTo>
                        <a:pt x="947" y="783"/>
                      </a:lnTo>
                      <a:lnTo>
                        <a:pt x="935" y="771"/>
                      </a:lnTo>
                      <a:lnTo>
                        <a:pt x="923" y="757"/>
                      </a:lnTo>
                      <a:lnTo>
                        <a:pt x="913" y="741"/>
                      </a:lnTo>
                      <a:lnTo>
                        <a:pt x="913" y="741"/>
                      </a:lnTo>
                      <a:lnTo>
                        <a:pt x="891" y="739"/>
                      </a:lnTo>
                      <a:lnTo>
                        <a:pt x="891" y="739"/>
                      </a:lnTo>
                      <a:lnTo>
                        <a:pt x="889" y="739"/>
                      </a:lnTo>
                      <a:lnTo>
                        <a:pt x="889" y="739"/>
                      </a:lnTo>
                      <a:lnTo>
                        <a:pt x="879" y="743"/>
                      </a:lnTo>
                      <a:lnTo>
                        <a:pt x="869" y="745"/>
                      </a:lnTo>
                      <a:lnTo>
                        <a:pt x="869" y="745"/>
                      </a:lnTo>
                      <a:lnTo>
                        <a:pt x="861" y="747"/>
                      </a:lnTo>
                      <a:lnTo>
                        <a:pt x="861" y="747"/>
                      </a:lnTo>
                      <a:lnTo>
                        <a:pt x="855" y="747"/>
                      </a:lnTo>
                      <a:lnTo>
                        <a:pt x="855" y="747"/>
                      </a:lnTo>
                      <a:lnTo>
                        <a:pt x="843" y="743"/>
                      </a:lnTo>
                      <a:lnTo>
                        <a:pt x="833" y="737"/>
                      </a:lnTo>
                      <a:lnTo>
                        <a:pt x="826" y="727"/>
                      </a:lnTo>
                      <a:lnTo>
                        <a:pt x="822" y="717"/>
                      </a:lnTo>
                      <a:lnTo>
                        <a:pt x="818" y="705"/>
                      </a:lnTo>
                      <a:lnTo>
                        <a:pt x="818" y="703"/>
                      </a:lnTo>
                      <a:lnTo>
                        <a:pt x="818" y="703"/>
                      </a:lnTo>
                      <a:lnTo>
                        <a:pt x="794" y="703"/>
                      </a:lnTo>
                      <a:lnTo>
                        <a:pt x="794" y="703"/>
                      </a:lnTo>
                      <a:lnTo>
                        <a:pt x="778" y="703"/>
                      </a:lnTo>
                      <a:lnTo>
                        <a:pt x="778" y="703"/>
                      </a:lnTo>
                      <a:lnTo>
                        <a:pt x="762" y="701"/>
                      </a:lnTo>
                      <a:lnTo>
                        <a:pt x="744" y="693"/>
                      </a:lnTo>
                      <a:lnTo>
                        <a:pt x="734" y="687"/>
                      </a:lnTo>
                      <a:lnTo>
                        <a:pt x="724" y="681"/>
                      </a:lnTo>
                      <a:lnTo>
                        <a:pt x="718" y="673"/>
                      </a:lnTo>
                      <a:lnTo>
                        <a:pt x="712" y="662"/>
                      </a:lnTo>
                      <a:lnTo>
                        <a:pt x="712" y="662"/>
                      </a:lnTo>
                      <a:lnTo>
                        <a:pt x="708" y="650"/>
                      </a:lnTo>
                      <a:lnTo>
                        <a:pt x="708" y="638"/>
                      </a:lnTo>
                      <a:lnTo>
                        <a:pt x="712" y="626"/>
                      </a:lnTo>
                      <a:lnTo>
                        <a:pt x="716" y="614"/>
                      </a:lnTo>
                      <a:lnTo>
                        <a:pt x="726" y="598"/>
                      </a:lnTo>
                      <a:lnTo>
                        <a:pt x="734" y="588"/>
                      </a:lnTo>
                      <a:lnTo>
                        <a:pt x="734" y="588"/>
                      </a:lnTo>
                      <a:lnTo>
                        <a:pt x="750" y="568"/>
                      </a:lnTo>
                      <a:lnTo>
                        <a:pt x="760" y="554"/>
                      </a:lnTo>
                      <a:lnTo>
                        <a:pt x="764" y="546"/>
                      </a:lnTo>
                      <a:lnTo>
                        <a:pt x="764" y="544"/>
                      </a:lnTo>
                      <a:lnTo>
                        <a:pt x="764" y="544"/>
                      </a:lnTo>
                      <a:lnTo>
                        <a:pt x="762" y="540"/>
                      </a:lnTo>
                      <a:lnTo>
                        <a:pt x="758" y="534"/>
                      </a:lnTo>
                      <a:lnTo>
                        <a:pt x="746" y="522"/>
                      </a:lnTo>
                      <a:lnTo>
                        <a:pt x="728" y="506"/>
                      </a:lnTo>
                      <a:lnTo>
                        <a:pt x="728" y="506"/>
                      </a:lnTo>
                      <a:lnTo>
                        <a:pt x="716" y="497"/>
                      </a:lnTo>
                      <a:lnTo>
                        <a:pt x="704" y="487"/>
                      </a:lnTo>
                      <a:lnTo>
                        <a:pt x="694" y="473"/>
                      </a:lnTo>
                      <a:lnTo>
                        <a:pt x="686" y="461"/>
                      </a:lnTo>
                      <a:lnTo>
                        <a:pt x="680" y="445"/>
                      </a:lnTo>
                      <a:lnTo>
                        <a:pt x="674" y="431"/>
                      </a:lnTo>
                      <a:lnTo>
                        <a:pt x="670" y="415"/>
                      </a:lnTo>
                      <a:lnTo>
                        <a:pt x="666" y="397"/>
                      </a:lnTo>
                      <a:lnTo>
                        <a:pt x="666" y="397"/>
                      </a:lnTo>
                      <a:lnTo>
                        <a:pt x="664" y="381"/>
                      </a:lnTo>
                      <a:lnTo>
                        <a:pt x="666" y="365"/>
                      </a:lnTo>
                      <a:lnTo>
                        <a:pt x="666" y="349"/>
                      </a:lnTo>
                      <a:lnTo>
                        <a:pt x="670" y="334"/>
                      </a:lnTo>
                      <a:lnTo>
                        <a:pt x="674" y="320"/>
                      </a:lnTo>
                      <a:lnTo>
                        <a:pt x="680" y="306"/>
                      </a:lnTo>
                      <a:lnTo>
                        <a:pt x="688" y="292"/>
                      </a:lnTo>
                      <a:lnTo>
                        <a:pt x="698" y="280"/>
                      </a:lnTo>
                      <a:lnTo>
                        <a:pt x="698" y="280"/>
                      </a:lnTo>
                      <a:lnTo>
                        <a:pt x="714" y="258"/>
                      </a:lnTo>
                      <a:lnTo>
                        <a:pt x="728" y="242"/>
                      </a:lnTo>
                      <a:lnTo>
                        <a:pt x="728" y="242"/>
                      </a:lnTo>
                      <a:lnTo>
                        <a:pt x="716" y="226"/>
                      </a:lnTo>
                      <a:lnTo>
                        <a:pt x="698" y="206"/>
                      </a:lnTo>
                      <a:lnTo>
                        <a:pt x="696" y="206"/>
                      </a:lnTo>
                      <a:lnTo>
                        <a:pt x="696" y="206"/>
                      </a:lnTo>
                      <a:lnTo>
                        <a:pt x="684" y="190"/>
                      </a:lnTo>
                      <a:lnTo>
                        <a:pt x="680" y="180"/>
                      </a:lnTo>
                      <a:lnTo>
                        <a:pt x="676" y="169"/>
                      </a:lnTo>
                      <a:lnTo>
                        <a:pt x="674" y="159"/>
                      </a:lnTo>
                      <a:lnTo>
                        <a:pt x="672" y="147"/>
                      </a:lnTo>
                      <a:lnTo>
                        <a:pt x="674" y="135"/>
                      </a:lnTo>
                      <a:lnTo>
                        <a:pt x="678" y="125"/>
                      </a:lnTo>
                      <a:lnTo>
                        <a:pt x="678" y="125"/>
                      </a:lnTo>
                      <a:lnTo>
                        <a:pt x="698" y="89"/>
                      </a:lnTo>
                      <a:lnTo>
                        <a:pt x="698" y="89"/>
                      </a:lnTo>
                      <a:lnTo>
                        <a:pt x="678" y="89"/>
                      </a:lnTo>
                      <a:lnTo>
                        <a:pt x="678" y="89"/>
                      </a:lnTo>
                      <a:lnTo>
                        <a:pt x="655" y="89"/>
                      </a:lnTo>
                      <a:lnTo>
                        <a:pt x="635" y="87"/>
                      </a:lnTo>
                      <a:lnTo>
                        <a:pt x="635" y="87"/>
                      </a:lnTo>
                      <a:lnTo>
                        <a:pt x="615" y="83"/>
                      </a:lnTo>
                      <a:lnTo>
                        <a:pt x="597" y="75"/>
                      </a:lnTo>
                      <a:lnTo>
                        <a:pt x="579" y="67"/>
                      </a:lnTo>
                      <a:lnTo>
                        <a:pt x="563" y="57"/>
                      </a:lnTo>
                      <a:lnTo>
                        <a:pt x="531" y="33"/>
                      </a:lnTo>
                      <a:lnTo>
                        <a:pt x="501" y="7"/>
                      </a:lnTo>
                      <a:lnTo>
                        <a:pt x="501" y="7"/>
                      </a:lnTo>
                      <a:lnTo>
                        <a:pt x="492" y="0"/>
                      </a:lnTo>
                      <a:lnTo>
                        <a:pt x="490" y="5"/>
                      </a:lnTo>
                      <a:lnTo>
                        <a:pt x="490" y="5"/>
                      </a:lnTo>
                      <a:lnTo>
                        <a:pt x="484" y="29"/>
                      </a:lnTo>
                      <a:lnTo>
                        <a:pt x="474" y="49"/>
                      </a:lnTo>
                      <a:lnTo>
                        <a:pt x="464" y="67"/>
                      </a:lnTo>
                      <a:lnTo>
                        <a:pt x="450" y="81"/>
                      </a:lnTo>
                      <a:lnTo>
                        <a:pt x="436" y="95"/>
                      </a:lnTo>
                      <a:lnTo>
                        <a:pt x="418" y="105"/>
                      </a:lnTo>
                      <a:lnTo>
                        <a:pt x="398" y="113"/>
                      </a:lnTo>
                      <a:lnTo>
                        <a:pt x="376" y="119"/>
                      </a:lnTo>
                      <a:lnTo>
                        <a:pt x="384" y="125"/>
                      </a:lnTo>
                      <a:lnTo>
                        <a:pt x="430" y="165"/>
                      </a:lnTo>
                      <a:lnTo>
                        <a:pt x="430" y="165"/>
                      </a:lnTo>
                      <a:lnTo>
                        <a:pt x="436" y="170"/>
                      </a:lnTo>
                      <a:lnTo>
                        <a:pt x="440" y="178"/>
                      </a:lnTo>
                      <a:lnTo>
                        <a:pt x="444" y="188"/>
                      </a:lnTo>
                      <a:lnTo>
                        <a:pt x="444" y="196"/>
                      </a:lnTo>
                      <a:lnTo>
                        <a:pt x="444" y="196"/>
                      </a:lnTo>
                      <a:lnTo>
                        <a:pt x="442" y="206"/>
                      </a:lnTo>
                      <a:lnTo>
                        <a:pt x="440" y="214"/>
                      </a:lnTo>
                      <a:lnTo>
                        <a:pt x="434" y="222"/>
                      </a:lnTo>
                      <a:lnTo>
                        <a:pt x="428" y="228"/>
                      </a:lnTo>
                      <a:lnTo>
                        <a:pt x="428" y="228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323" y="310"/>
                      </a:lnTo>
                      <a:lnTo>
                        <a:pt x="323" y="310"/>
                      </a:lnTo>
                      <a:lnTo>
                        <a:pt x="309" y="322"/>
                      </a:lnTo>
                      <a:lnTo>
                        <a:pt x="297" y="337"/>
                      </a:lnTo>
                      <a:lnTo>
                        <a:pt x="297" y="337"/>
                      </a:lnTo>
                      <a:lnTo>
                        <a:pt x="281" y="357"/>
                      </a:lnTo>
                      <a:lnTo>
                        <a:pt x="263" y="375"/>
                      </a:lnTo>
                      <a:lnTo>
                        <a:pt x="245" y="389"/>
                      </a:lnTo>
                      <a:lnTo>
                        <a:pt x="225" y="401"/>
                      </a:lnTo>
                      <a:lnTo>
                        <a:pt x="203" y="413"/>
                      </a:lnTo>
                      <a:lnTo>
                        <a:pt x="183" y="419"/>
                      </a:lnTo>
                      <a:lnTo>
                        <a:pt x="162" y="425"/>
                      </a:lnTo>
                      <a:lnTo>
                        <a:pt x="140" y="425"/>
                      </a:lnTo>
                      <a:lnTo>
                        <a:pt x="140" y="425"/>
                      </a:lnTo>
                      <a:lnTo>
                        <a:pt x="122" y="425"/>
                      </a:lnTo>
                      <a:lnTo>
                        <a:pt x="122" y="425"/>
                      </a:lnTo>
                      <a:lnTo>
                        <a:pt x="116" y="465"/>
                      </a:lnTo>
                      <a:lnTo>
                        <a:pt x="112" y="485"/>
                      </a:lnTo>
                      <a:lnTo>
                        <a:pt x="106" y="504"/>
                      </a:lnTo>
                      <a:lnTo>
                        <a:pt x="96" y="524"/>
                      </a:lnTo>
                      <a:lnTo>
                        <a:pt x="86" y="542"/>
                      </a:lnTo>
                      <a:lnTo>
                        <a:pt x="70" y="562"/>
                      </a:lnTo>
                      <a:lnTo>
                        <a:pt x="54" y="580"/>
                      </a:lnTo>
                      <a:lnTo>
                        <a:pt x="54" y="580"/>
                      </a:lnTo>
                      <a:lnTo>
                        <a:pt x="42" y="592"/>
                      </a:lnTo>
                      <a:lnTo>
                        <a:pt x="32" y="608"/>
                      </a:lnTo>
                      <a:lnTo>
                        <a:pt x="14" y="648"/>
                      </a:lnTo>
                      <a:lnTo>
                        <a:pt x="14" y="648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2" y="681"/>
                      </a:lnTo>
                      <a:lnTo>
                        <a:pt x="2" y="685"/>
                      </a:lnTo>
                      <a:lnTo>
                        <a:pt x="2" y="685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20" y="769"/>
                      </a:lnTo>
                      <a:lnTo>
                        <a:pt x="20" y="769"/>
                      </a:lnTo>
                      <a:lnTo>
                        <a:pt x="22" y="775"/>
                      </a:lnTo>
                      <a:lnTo>
                        <a:pt x="22" y="781"/>
                      </a:lnTo>
                      <a:lnTo>
                        <a:pt x="22" y="797"/>
                      </a:lnTo>
                      <a:lnTo>
                        <a:pt x="22" y="797"/>
                      </a:lnTo>
                      <a:lnTo>
                        <a:pt x="28" y="825"/>
                      </a:lnTo>
                      <a:lnTo>
                        <a:pt x="28" y="825"/>
                      </a:lnTo>
                      <a:lnTo>
                        <a:pt x="28" y="834"/>
                      </a:lnTo>
                      <a:lnTo>
                        <a:pt x="28" y="840"/>
                      </a:lnTo>
                      <a:lnTo>
                        <a:pt x="28" y="840"/>
                      </a:lnTo>
                      <a:lnTo>
                        <a:pt x="38" y="862"/>
                      </a:lnTo>
                      <a:lnTo>
                        <a:pt x="46" y="884"/>
                      </a:lnTo>
                      <a:lnTo>
                        <a:pt x="48" y="906"/>
                      </a:lnTo>
                      <a:lnTo>
                        <a:pt x="50" y="928"/>
                      </a:lnTo>
                      <a:lnTo>
                        <a:pt x="50" y="948"/>
                      </a:lnTo>
                      <a:lnTo>
                        <a:pt x="48" y="970"/>
                      </a:lnTo>
                      <a:lnTo>
                        <a:pt x="40" y="1009"/>
                      </a:lnTo>
                      <a:lnTo>
                        <a:pt x="40" y="1009"/>
                      </a:lnTo>
                      <a:lnTo>
                        <a:pt x="38" y="1023"/>
                      </a:lnTo>
                      <a:lnTo>
                        <a:pt x="38" y="1023"/>
                      </a:lnTo>
                      <a:lnTo>
                        <a:pt x="36" y="1041"/>
                      </a:lnTo>
                      <a:lnTo>
                        <a:pt x="36" y="1055"/>
                      </a:lnTo>
                      <a:lnTo>
                        <a:pt x="40" y="1069"/>
                      </a:lnTo>
                      <a:lnTo>
                        <a:pt x="44" y="1079"/>
                      </a:lnTo>
                      <a:lnTo>
                        <a:pt x="48" y="1089"/>
                      </a:lnTo>
                      <a:lnTo>
                        <a:pt x="56" y="1097"/>
                      </a:lnTo>
                      <a:lnTo>
                        <a:pt x="70" y="1109"/>
                      </a:lnTo>
                      <a:lnTo>
                        <a:pt x="70" y="1109"/>
                      </a:lnTo>
                      <a:lnTo>
                        <a:pt x="84" y="1121"/>
                      </a:lnTo>
                      <a:lnTo>
                        <a:pt x="98" y="1133"/>
                      </a:lnTo>
                      <a:lnTo>
                        <a:pt x="110" y="1145"/>
                      </a:lnTo>
                      <a:lnTo>
                        <a:pt x="118" y="1159"/>
                      </a:lnTo>
                      <a:lnTo>
                        <a:pt x="118" y="1159"/>
                      </a:lnTo>
                      <a:lnTo>
                        <a:pt x="136" y="1184"/>
                      </a:lnTo>
                      <a:lnTo>
                        <a:pt x="144" y="1192"/>
                      </a:lnTo>
                      <a:lnTo>
                        <a:pt x="152" y="1200"/>
                      </a:lnTo>
                      <a:lnTo>
                        <a:pt x="160" y="1204"/>
                      </a:lnTo>
                      <a:lnTo>
                        <a:pt x="165" y="1206"/>
                      </a:lnTo>
                      <a:lnTo>
                        <a:pt x="181" y="1208"/>
                      </a:lnTo>
                      <a:lnTo>
                        <a:pt x="181" y="1208"/>
                      </a:lnTo>
                      <a:lnTo>
                        <a:pt x="195" y="1208"/>
                      </a:lnTo>
                      <a:lnTo>
                        <a:pt x="195" y="1208"/>
                      </a:lnTo>
                      <a:lnTo>
                        <a:pt x="203" y="1206"/>
                      </a:lnTo>
                      <a:lnTo>
                        <a:pt x="203" y="1206"/>
                      </a:lnTo>
                      <a:lnTo>
                        <a:pt x="211" y="1208"/>
                      </a:lnTo>
                      <a:lnTo>
                        <a:pt x="219" y="1210"/>
                      </a:lnTo>
                      <a:lnTo>
                        <a:pt x="233" y="1216"/>
                      </a:lnTo>
                      <a:lnTo>
                        <a:pt x="241" y="1224"/>
                      </a:lnTo>
                      <a:lnTo>
                        <a:pt x="247" y="1230"/>
                      </a:lnTo>
                      <a:lnTo>
                        <a:pt x="247" y="1230"/>
                      </a:lnTo>
                      <a:lnTo>
                        <a:pt x="255" y="1240"/>
                      </a:lnTo>
                      <a:lnTo>
                        <a:pt x="265" y="1256"/>
                      </a:lnTo>
                      <a:lnTo>
                        <a:pt x="265" y="1256"/>
                      </a:lnTo>
                      <a:lnTo>
                        <a:pt x="281" y="1284"/>
                      </a:lnTo>
                      <a:lnTo>
                        <a:pt x="281" y="1284"/>
                      </a:lnTo>
                      <a:lnTo>
                        <a:pt x="289" y="1288"/>
                      </a:lnTo>
                      <a:lnTo>
                        <a:pt x="297" y="1296"/>
                      </a:lnTo>
                      <a:lnTo>
                        <a:pt x="297" y="1296"/>
                      </a:lnTo>
                      <a:lnTo>
                        <a:pt x="327" y="1328"/>
                      </a:lnTo>
                      <a:lnTo>
                        <a:pt x="327" y="1328"/>
                      </a:lnTo>
                      <a:lnTo>
                        <a:pt x="362" y="1369"/>
                      </a:lnTo>
                      <a:lnTo>
                        <a:pt x="378" y="1391"/>
                      </a:lnTo>
                      <a:lnTo>
                        <a:pt x="392" y="1415"/>
                      </a:lnTo>
                      <a:lnTo>
                        <a:pt x="392" y="1415"/>
                      </a:lnTo>
                      <a:lnTo>
                        <a:pt x="406" y="1437"/>
                      </a:lnTo>
                      <a:lnTo>
                        <a:pt x="426" y="1457"/>
                      </a:lnTo>
                      <a:lnTo>
                        <a:pt x="448" y="1477"/>
                      </a:lnTo>
                      <a:lnTo>
                        <a:pt x="472" y="1491"/>
                      </a:lnTo>
                      <a:lnTo>
                        <a:pt x="499" y="1504"/>
                      </a:lnTo>
                      <a:lnTo>
                        <a:pt x="527" y="1514"/>
                      </a:lnTo>
                      <a:lnTo>
                        <a:pt x="557" y="1520"/>
                      </a:lnTo>
                      <a:lnTo>
                        <a:pt x="587" y="1522"/>
                      </a:lnTo>
                      <a:lnTo>
                        <a:pt x="587" y="1522"/>
                      </a:lnTo>
                      <a:lnTo>
                        <a:pt x="607" y="1520"/>
                      </a:lnTo>
                      <a:lnTo>
                        <a:pt x="627" y="1518"/>
                      </a:lnTo>
                      <a:lnTo>
                        <a:pt x="645" y="1512"/>
                      </a:lnTo>
                      <a:lnTo>
                        <a:pt x="661" y="1506"/>
                      </a:lnTo>
                      <a:lnTo>
                        <a:pt x="661" y="1506"/>
                      </a:lnTo>
                      <a:lnTo>
                        <a:pt x="694" y="1491"/>
                      </a:lnTo>
                      <a:lnTo>
                        <a:pt x="708" y="1487"/>
                      </a:lnTo>
                      <a:lnTo>
                        <a:pt x="722" y="1485"/>
                      </a:lnTo>
                      <a:lnTo>
                        <a:pt x="722" y="1485"/>
                      </a:lnTo>
                      <a:lnTo>
                        <a:pt x="734" y="1487"/>
                      </a:lnTo>
                      <a:lnTo>
                        <a:pt x="744" y="1489"/>
                      </a:lnTo>
                      <a:lnTo>
                        <a:pt x="754" y="1493"/>
                      </a:lnTo>
                      <a:lnTo>
                        <a:pt x="762" y="1498"/>
                      </a:lnTo>
                      <a:lnTo>
                        <a:pt x="778" y="1514"/>
                      </a:lnTo>
                      <a:lnTo>
                        <a:pt x="796" y="1534"/>
                      </a:lnTo>
                      <a:lnTo>
                        <a:pt x="796" y="1534"/>
                      </a:lnTo>
                      <a:lnTo>
                        <a:pt x="802" y="1544"/>
                      </a:lnTo>
                      <a:lnTo>
                        <a:pt x="804" y="1556"/>
                      </a:lnTo>
                      <a:lnTo>
                        <a:pt x="804" y="1568"/>
                      </a:lnTo>
                      <a:lnTo>
                        <a:pt x="800" y="1578"/>
                      </a:lnTo>
                      <a:lnTo>
                        <a:pt x="800" y="1578"/>
                      </a:lnTo>
                      <a:lnTo>
                        <a:pt x="790" y="1600"/>
                      </a:lnTo>
                      <a:lnTo>
                        <a:pt x="790" y="1600"/>
                      </a:lnTo>
                      <a:lnTo>
                        <a:pt x="810" y="1606"/>
                      </a:lnTo>
                      <a:lnTo>
                        <a:pt x="810" y="1606"/>
                      </a:lnTo>
                      <a:lnTo>
                        <a:pt x="833" y="1612"/>
                      </a:lnTo>
                      <a:lnTo>
                        <a:pt x="847" y="1618"/>
                      </a:lnTo>
                      <a:lnTo>
                        <a:pt x="861" y="1628"/>
                      </a:lnTo>
                      <a:lnTo>
                        <a:pt x="875" y="1640"/>
                      </a:lnTo>
                      <a:lnTo>
                        <a:pt x="881" y="1648"/>
                      </a:lnTo>
                      <a:lnTo>
                        <a:pt x="887" y="1658"/>
                      </a:lnTo>
                      <a:lnTo>
                        <a:pt x="891" y="1667"/>
                      </a:lnTo>
                      <a:lnTo>
                        <a:pt x="895" y="1679"/>
                      </a:lnTo>
                      <a:lnTo>
                        <a:pt x="897" y="1693"/>
                      </a:lnTo>
                      <a:lnTo>
                        <a:pt x="899" y="1707"/>
                      </a:lnTo>
                      <a:lnTo>
                        <a:pt x="899" y="1707"/>
                      </a:lnTo>
                      <a:lnTo>
                        <a:pt x="901" y="1735"/>
                      </a:lnTo>
                      <a:lnTo>
                        <a:pt x="905" y="1761"/>
                      </a:lnTo>
                      <a:lnTo>
                        <a:pt x="905" y="1761"/>
                      </a:lnTo>
                      <a:lnTo>
                        <a:pt x="909" y="1785"/>
                      </a:lnTo>
                      <a:lnTo>
                        <a:pt x="909" y="1785"/>
                      </a:lnTo>
                      <a:lnTo>
                        <a:pt x="909" y="1795"/>
                      </a:lnTo>
                      <a:lnTo>
                        <a:pt x="907" y="1805"/>
                      </a:lnTo>
                      <a:lnTo>
                        <a:pt x="907" y="1805"/>
                      </a:lnTo>
                      <a:lnTo>
                        <a:pt x="907" y="1811"/>
                      </a:lnTo>
                      <a:lnTo>
                        <a:pt x="907" y="1811"/>
                      </a:lnTo>
                      <a:lnTo>
                        <a:pt x="921" y="1823"/>
                      </a:lnTo>
                      <a:lnTo>
                        <a:pt x="931" y="1834"/>
                      </a:lnTo>
                      <a:lnTo>
                        <a:pt x="931" y="1834"/>
                      </a:lnTo>
                      <a:lnTo>
                        <a:pt x="939" y="1836"/>
                      </a:lnTo>
                      <a:lnTo>
                        <a:pt x="953" y="1836"/>
                      </a:lnTo>
                      <a:lnTo>
                        <a:pt x="953" y="1836"/>
                      </a:lnTo>
                      <a:lnTo>
                        <a:pt x="967" y="1836"/>
                      </a:lnTo>
                      <a:lnTo>
                        <a:pt x="979" y="1834"/>
                      </a:lnTo>
                      <a:lnTo>
                        <a:pt x="989" y="1832"/>
                      </a:lnTo>
                      <a:lnTo>
                        <a:pt x="996" y="1831"/>
                      </a:lnTo>
                      <a:lnTo>
                        <a:pt x="996" y="1831"/>
                      </a:lnTo>
                      <a:lnTo>
                        <a:pt x="1018" y="1819"/>
                      </a:lnTo>
                      <a:lnTo>
                        <a:pt x="1040" y="1813"/>
                      </a:lnTo>
                      <a:lnTo>
                        <a:pt x="1040" y="1813"/>
                      </a:lnTo>
                      <a:lnTo>
                        <a:pt x="1024" y="1787"/>
                      </a:lnTo>
                      <a:lnTo>
                        <a:pt x="1012" y="1763"/>
                      </a:lnTo>
                      <a:lnTo>
                        <a:pt x="1012" y="1763"/>
                      </a:lnTo>
                      <a:lnTo>
                        <a:pt x="1006" y="1747"/>
                      </a:lnTo>
                      <a:lnTo>
                        <a:pt x="1004" y="1733"/>
                      </a:lnTo>
                      <a:lnTo>
                        <a:pt x="1004" y="17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82" name="Freeform 7">
                  <a:extLst>
                    <a:ext uri="{FF2B5EF4-FFF2-40B4-BE49-F238E27FC236}">
                      <a16:creationId xmlns:a16="http://schemas.microsoft.com/office/drawing/2014/main" id="{1F394439-8010-3309-1EEC-8FD1142C03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5613" y="3008313"/>
                  <a:ext cx="1846263" cy="2328863"/>
                </a:xfrm>
                <a:custGeom>
                  <a:avLst/>
                  <a:gdLst>
                    <a:gd name="T0" fmla="*/ 117 w 1163"/>
                    <a:gd name="T1" fmla="*/ 1063 h 1467"/>
                    <a:gd name="T2" fmla="*/ 169 w 1163"/>
                    <a:gd name="T3" fmla="*/ 1091 h 1467"/>
                    <a:gd name="T4" fmla="*/ 213 w 1163"/>
                    <a:gd name="T5" fmla="*/ 1077 h 1467"/>
                    <a:gd name="T6" fmla="*/ 231 w 1163"/>
                    <a:gd name="T7" fmla="*/ 1077 h 1467"/>
                    <a:gd name="T8" fmla="*/ 268 w 1163"/>
                    <a:gd name="T9" fmla="*/ 1093 h 1467"/>
                    <a:gd name="T10" fmla="*/ 284 w 1163"/>
                    <a:gd name="T11" fmla="*/ 1121 h 1467"/>
                    <a:gd name="T12" fmla="*/ 296 w 1163"/>
                    <a:gd name="T13" fmla="*/ 1177 h 1467"/>
                    <a:gd name="T14" fmla="*/ 320 w 1163"/>
                    <a:gd name="T15" fmla="*/ 1204 h 1467"/>
                    <a:gd name="T16" fmla="*/ 386 w 1163"/>
                    <a:gd name="T17" fmla="*/ 1226 h 1467"/>
                    <a:gd name="T18" fmla="*/ 445 w 1163"/>
                    <a:gd name="T19" fmla="*/ 1262 h 1467"/>
                    <a:gd name="T20" fmla="*/ 457 w 1163"/>
                    <a:gd name="T21" fmla="*/ 1310 h 1467"/>
                    <a:gd name="T22" fmla="*/ 437 w 1163"/>
                    <a:gd name="T23" fmla="*/ 1342 h 1467"/>
                    <a:gd name="T24" fmla="*/ 386 w 1163"/>
                    <a:gd name="T25" fmla="*/ 1373 h 1467"/>
                    <a:gd name="T26" fmla="*/ 372 w 1163"/>
                    <a:gd name="T27" fmla="*/ 1411 h 1467"/>
                    <a:gd name="T28" fmla="*/ 461 w 1163"/>
                    <a:gd name="T29" fmla="*/ 1433 h 1467"/>
                    <a:gd name="T30" fmla="*/ 612 w 1163"/>
                    <a:gd name="T31" fmla="*/ 1455 h 1467"/>
                    <a:gd name="T32" fmla="*/ 670 w 1163"/>
                    <a:gd name="T33" fmla="*/ 1443 h 1467"/>
                    <a:gd name="T34" fmla="*/ 710 w 1163"/>
                    <a:gd name="T35" fmla="*/ 1407 h 1467"/>
                    <a:gd name="T36" fmla="*/ 791 w 1163"/>
                    <a:gd name="T37" fmla="*/ 1399 h 1467"/>
                    <a:gd name="T38" fmla="*/ 869 w 1163"/>
                    <a:gd name="T39" fmla="*/ 1433 h 1467"/>
                    <a:gd name="T40" fmla="*/ 911 w 1163"/>
                    <a:gd name="T41" fmla="*/ 1467 h 1467"/>
                    <a:gd name="T42" fmla="*/ 944 w 1163"/>
                    <a:gd name="T43" fmla="*/ 1441 h 1467"/>
                    <a:gd name="T44" fmla="*/ 1074 w 1163"/>
                    <a:gd name="T45" fmla="*/ 1338 h 1467"/>
                    <a:gd name="T46" fmla="*/ 1129 w 1163"/>
                    <a:gd name="T47" fmla="*/ 1296 h 1467"/>
                    <a:gd name="T48" fmla="*/ 1161 w 1163"/>
                    <a:gd name="T49" fmla="*/ 1222 h 1467"/>
                    <a:gd name="T50" fmla="*/ 1129 w 1163"/>
                    <a:gd name="T51" fmla="*/ 1113 h 1467"/>
                    <a:gd name="T52" fmla="*/ 1105 w 1163"/>
                    <a:gd name="T53" fmla="*/ 1065 h 1467"/>
                    <a:gd name="T54" fmla="*/ 1127 w 1163"/>
                    <a:gd name="T55" fmla="*/ 1027 h 1467"/>
                    <a:gd name="T56" fmla="*/ 1129 w 1163"/>
                    <a:gd name="T57" fmla="*/ 988 h 1467"/>
                    <a:gd name="T58" fmla="*/ 1068 w 1163"/>
                    <a:gd name="T59" fmla="*/ 898 h 1467"/>
                    <a:gd name="T60" fmla="*/ 934 w 1163"/>
                    <a:gd name="T61" fmla="*/ 681 h 1467"/>
                    <a:gd name="T62" fmla="*/ 918 w 1163"/>
                    <a:gd name="T63" fmla="*/ 606 h 1467"/>
                    <a:gd name="T64" fmla="*/ 895 w 1163"/>
                    <a:gd name="T65" fmla="*/ 513 h 1467"/>
                    <a:gd name="T66" fmla="*/ 863 w 1163"/>
                    <a:gd name="T67" fmla="*/ 483 h 1467"/>
                    <a:gd name="T68" fmla="*/ 869 w 1163"/>
                    <a:gd name="T69" fmla="*/ 389 h 1467"/>
                    <a:gd name="T70" fmla="*/ 887 w 1163"/>
                    <a:gd name="T71" fmla="*/ 292 h 1467"/>
                    <a:gd name="T72" fmla="*/ 879 w 1163"/>
                    <a:gd name="T73" fmla="*/ 155 h 1467"/>
                    <a:gd name="T74" fmla="*/ 861 w 1163"/>
                    <a:gd name="T75" fmla="*/ 85 h 1467"/>
                    <a:gd name="T76" fmla="*/ 789 w 1163"/>
                    <a:gd name="T77" fmla="*/ 47 h 1467"/>
                    <a:gd name="T78" fmla="*/ 680 w 1163"/>
                    <a:gd name="T79" fmla="*/ 2 h 1467"/>
                    <a:gd name="T80" fmla="*/ 636 w 1163"/>
                    <a:gd name="T81" fmla="*/ 10 h 1467"/>
                    <a:gd name="T82" fmla="*/ 588 w 1163"/>
                    <a:gd name="T83" fmla="*/ 69 h 1467"/>
                    <a:gd name="T84" fmla="*/ 533 w 1163"/>
                    <a:gd name="T85" fmla="*/ 129 h 1467"/>
                    <a:gd name="T86" fmla="*/ 485 w 1163"/>
                    <a:gd name="T87" fmla="*/ 129 h 1467"/>
                    <a:gd name="T88" fmla="*/ 435 w 1163"/>
                    <a:gd name="T89" fmla="*/ 117 h 1467"/>
                    <a:gd name="T90" fmla="*/ 410 w 1163"/>
                    <a:gd name="T91" fmla="*/ 155 h 1467"/>
                    <a:gd name="T92" fmla="*/ 266 w 1163"/>
                    <a:gd name="T93" fmla="*/ 182 h 1467"/>
                    <a:gd name="T94" fmla="*/ 107 w 1163"/>
                    <a:gd name="T95" fmla="*/ 322 h 1467"/>
                    <a:gd name="T96" fmla="*/ 99 w 1163"/>
                    <a:gd name="T97" fmla="*/ 359 h 1467"/>
                    <a:gd name="T98" fmla="*/ 80 w 1163"/>
                    <a:gd name="T99" fmla="*/ 457 h 1467"/>
                    <a:gd name="T100" fmla="*/ 34 w 1163"/>
                    <a:gd name="T101" fmla="*/ 489 h 1467"/>
                    <a:gd name="T102" fmla="*/ 0 w 1163"/>
                    <a:gd name="T103" fmla="*/ 509 h 1467"/>
                    <a:gd name="T104" fmla="*/ 58 w 1163"/>
                    <a:gd name="T105" fmla="*/ 578 h 1467"/>
                    <a:gd name="T106" fmla="*/ 93 w 1163"/>
                    <a:gd name="T107" fmla="*/ 721 h 1467"/>
                    <a:gd name="T108" fmla="*/ 85 w 1163"/>
                    <a:gd name="T109" fmla="*/ 785 h 1467"/>
                    <a:gd name="T110" fmla="*/ 76 w 1163"/>
                    <a:gd name="T111" fmla="*/ 938 h 1467"/>
                    <a:gd name="T112" fmla="*/ 101 w 1163"/>
                    <a:gd name="T113" fmla="*/ 1012 h 1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63" h="1467">
                      <a:moveTo>
                        <a:pt x="101" y="1012"/>
                      </a:moveTo>
                      <a:lnTo>
                        <a:pt x="101" y="1012"/>
                      </a:lnTo>
                      <a:lnTo>
                        <a:pt x="109" y="1037"/>
                      </a:lnTo>
                      <a:lnTo>
                        <a:pt x="117" y="1063"/>
                      </a:lnTo>
                      <a:lnTo>
                        <a:pt x="117" y="1063"/>
                      </a:lnTo>
                      <a:lnTo>
                        <a:pt x="123" y="1083"/>
                      </a:lnTo>
                      <a:lnTo>
                        <a:pt x="127" y="1103"/>
                      </a:lnTo>
                      <a:lnTo>
                        <a:pt x="127" y="1103"/>
                      </a:lnTo>
                      <a:lnTo>
                        <a:pt x="149" y="1097"/>
                      </a:lnTo>
                      <a:lnTo>
                        <a:pt x="169" y="1091"/>
                      </a:lnTo>
                      <a:lnTo>
                        <a:pt x="169" y="1091"/>
                      </a:lnTo>
                      <a:lnTo>
                        <a:pt x="189" y="1085"/>
                      </a:lnTo>
                      <a:lnTo>
                        <a:pt x="205" y="1079"/>
                      </a:lnTo>
                      <a:lnTo>
                        <a:pt x="205" y="1079"/>
                      </a:lnTo>
                      <a:lnTo>
                        <a:pt x="213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31" y="1077"/>
                      </a:lnTo>
                      <a:lnTo>
                        <a:pt x="241" y="1081"/>
                      </a:lnTo>
                      <a:lnTo>
                        <a:pt x="252" y="1087"/>
                      </a:lnTo>
                      <a:lnTo>
                        <a:pt x="260" y="1093"/>
                      </a:lnTo>
                      <a:lnTo>
                        <a:pt x="260" y="1093"/>
                      </a:lnTo>
                      <a:lnTo>
                        <a:pt x="268" y="1093"/>
                      </a:lnTo>
                      <a:lnTo>
                        <a:pt x="268" y="1093"/>
                      </a:lnTo>
                      <a:lnTo>
                        <a:pt x="270" y="1101"/>
                      </a:lnTo>
                      <a:lnTo>
                        <a:pt x="270" y="1101"/>
                      </a:lnTo>
                      <a:lnTo>
                        <a:pt x="278" y="1111"/>
                      </a:lnTo>
                      <a:lnTo>
                        <a:pt x="284" y="1121"/>
                      </a:lnTo>
                      <a:lnTo>
                        <a:pt x="288" y="113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6" y="1177"/>
                      </a:lnTo>
                      <a:lnTo>
                        <a:pt x="298" y="1190"/>
                      </a:lnTo>
                      <a:lnTo>
                        <a:pt x="302" y="1198"/>
                      </a:lnTo>
                      <a:lnTo>
                        <a:pt x="302" y="1198"/>
                      </a:lnTo>
                      <a:lnTo>
                        <a:pt x="308" y="1200"/>
                      </a:lnTo>
                      <a:lnTo>
                        <a:pt x="320" y="1204"/>
                      </a:lnTo>
                      <a:lnTo>
                        <a:pt x="350" y="1212"/>
                      </a:lnTo>
                      <a:lnTo>
                        <a:pt x="354" y="1214"/>
                      </a:lnTo>
                      <a:lnTo>
                        <a:pt x="354" y="1214"/>
                      </a:lnTo>
                      <a:lnTo>
                        <a:pt x="370" y="1218"/>
                      </a:lnTo>
                      <a:lnTo>
                        <a:pt x="386" y="1226"/>
                      </a:lnTo>
                      <a:lnTo>
                        <a:pt x="416" y="1242"/>
                      </a:lnTo>
                      <a:lnTo>
                        <a:pt x="416" y="1242"/>
                      </a:lnTo>
                      <a:lnTo>
                        <a:pt x="435" y="1254"/>
                      </a:lnTo>
                      <a:lnTo>
                        <a:pt x="435" y="1254"/>
                      </a:lnTo>
                      <a:lnTo>
                        <a:pt x="445" y="1262"/>
                      </a:lnTo>
                      <a:lnTo>
                        <a:pt x="451" y="1270"/>
                      </a:lnTo>
                      <a:lnTo>
                        <a:pt x="457" y="1282"/>
                      </a:lnTo>
                      <a:lnTo>
                        <a:pt x="457" y="1294"/>
                      </a:lnTo>
                      <a:lnTo>
                        <a:pt x="457" y="1310"/>
                      </a:lnTo>
                      <a:lnTo>
                        <a:pt x="457" y="1310"/>
                      </a:lnTo>
                      <a:lnTo>
                        <a:pt x="455" y="1320"/>
                      </a:lnTo>
                      <a:lnTo>
                        <a:pt x="451" y="1328"/>
                      </a:lnTo>
                      <a:lnTo>
                        <a:pt x="445" y="1336"/>
                      </a:lnTo>
                      <a:lnTo>
                        <a:pt x="437" y="1342"/>
                      </a:lnTo>
                      <a:lnTo>
                        <a:pt x="437" y="1342"/>
                      </a:lnTo>
                      <a:lnTo>
                        <a:pt x="416" y="1355"/>
                      </a:lnTo>
                      <a:lnTo>
                        <a:pt x="416" y="1355"/>
                      </a:lnTo>
                      <a:lnTo>
                        <a:pt x="398" y="1365"/>
                      </a:lnTo>
                      <a:lnTo>
                        <a:pt x="392" y="1369"/>
                      </a:lnTo>
                      <a:lnTo>
                        <a:pt x="386" y="1373"/>
                      </a:lnTo>
                      <a:lnTo>
                        <a:pt x="386" y="1373"/>
                      </a:lnTo>
                      <a:lnTo>
                        <a:pt x="382" y="1383"/>
                      </a:lnTo>
                      <a:lnTo>
                        <a:pt x="376" y="1391"/>
                      </a:lnTo>
                      <a:lnTo>
                        <a:pt x="374" y="1401"/>
                      </a:lnTo>
                      <a:lnTo>
                        <a:pt x="372" y="1411"/>
                      </a:lnTo>
                      <a:lnTo>
                        <a:pt x="372" y="1411"/>
                      </a:lnTo>
                      <a:lnTo>
                        <a:pt x="380" y="1417"/>
                      </a:lnTo>
                      <a:lnTo>
                        <a:pt x="386" y="1419"/>
                      </a:lnTo>
                      <a:lnTo>
                        <a:pt x="386" y="1419"/>
                      </a:lnTo>
                      <a:lnTo>
                        <a:pt x="461" y="1433"/>
                      </a:lnTo>
                      <a:lnTo>
                        <a:pt x="535" y="1445"/>
                      </a:lnTo>
                      <a:lnTo>
                        <a:pt x="535" y="1445"/>
                      </a:lnTo>
                      <a:lnTo>
                        <a:pt x="596" y="1453"/>
                      </a:lnTo>
                      <a:lnTo>
                        <a:pt x="596" y="1453"/>
                      </a:lnTo>
                      <a:lnTo>
                        <a:pt x="612" y="1455"/>
                      </a:lnTo>
                      <a:lnTo>
                        <a:pt x="630" y="1457"/>
                      </a:lnTo>
                      <a:lnTo>
                        <a:pt x="630" y="1457"/>
                      </a:lnTo>
                      <a:lnTo>
                        <a:pt x="644" y="1455"/>
                      </a:lnTo>
                      <a:lnTo>
                        <a:pt x="658" y="1451"/>
                      </a:lnTo>
                      <a:lnTo>
                        <a:pt x="670" y="1443"/>
                      </a:lnTo>
                      <a:lnTo>
                        <a:pt x="682" y="1429"/>
                      </a:lnTo>
                      <a:lnTo>
                        <a:pt x="682" y="1429"/>
                      </a:lnTo>
                      <a:lnTo>
                        <a:pt x="690" y="1419"/>
                      </a:lnTo>
                      <a:lnTo>
                        <a:pt x="700" y="1413"/>
                      </a:lnTo>
                      <a:lnTo>
                        <a:pt x="710" y="1407"/>
                      </a:lnTo>
                      <a:lnTo>
                        <a:pt x="722" y="1403"/>
                      </a:lnTo>
                      <a:lnTo>
                        <a:pt x="744" y="1397"/>
                      </a:lnTo>
                      <a:lnTo>
                        <a:pt x="765" y="1397"/>
                      </a:lnTo>
                      <a:lnTo>
                        <a:pt x="765" y="1397"/>
                      </a:lnTo>
                      <a:lnTo>
                        <a:pt x="791" y="1399"/>
                      </a:lnTo>
                      <a:lnTo>
                        <a:pt x="813" y="1403"/>
                      </a:lnTo>
                      <a:lnTo>
                        <a:pt x="813" y="1403"/>
                      </a:lnTo>
                      <a:lnTo>
                        <a:pt x="833" y="1411"/>
                      </a:lnTo>
                      <a:lnTo>
                        <a:pt x="851" y="1421"/>
                      </a:lnTo>
                      <a:lnTo>
                        <a:pt x="869" y="1433"/>
                      </a:lnTo>
                      <a:lnTo>
                        <a:pt x="885" y="1445"/>
                      </a:lnTo>
                      <a:lnTo>
                        <a:pt x="885" y="1445"/>
                      </a:lnTo>
                      <a:lnTo>
                        <a:pt x="907" y="1463"/>
                      </a:lnTo>
                      <a:lnTo>
                        <a:pt x="907" y="1463"/>
                      </a:lnTo>
                      <a:lnTo>
                        <a:pt x="911" y="1467"/>
                      </a:lnTo>
                      <a:lnTo>
                        <a:pt x="911" y="1467"/>
                      </a:lnTo>
                      <a:lnTo>
                        <a:pt x="918" y="1463"/>
                      </a:lnTo>
                      <a:lnTo>
                        <a:pt x="926" y="1459"/>
                      </a:lnTo>
                      <a:lnTo>
                        <a:pt x="934" y="1451"/>
                      </a:lnTo>
                      <a:lnTo>
                        <a:pt x="944" y="1441"/>
                      </a:lnTo>
                      <a:lnTo>
                        <a:pt x="944" y="1441"/>
                      </a:lnTo>
                      <a:lnTo>
                        <a:pt x="958" y="1427"/>
                      </a:lnTo>
                      <a:lnTo>
                        <a:pt x="974" y="1413"/>
                      </a:lnTo>
                      <a:lnTo>
                        <a:pt x="1006" y="1387"/>
                      </a:lnTo>
                      <a:lnTo>
                        <a:pt x="1074" y="1338"/>
                      </a:lnTo>
                      <a:lnTo>
                        <a:pt x="1074" y="1338"/>
                      </a:lnTo>
                      <a:lnTo>
                        <a:pt x="1089" y="1326"/>
                      </a:lnTo>
                      <a:lnTo>
                        <a:pt x="1107" y="1314"/>
                      </a:lnTo>
                      <a:lnTo>
                        <a:pt x="1121" y="1302"/>
                      </a:lnTo>
                      <a:lnTo>
                        <a:pt x="1129" y="1296"/>
                      </a:lnTo>
                      <a:lnTo>
                        <a:pt x="1133" y="1288"/>
                      </a:lnTo>
                      <a:lnTo>
                        <a:pt x="1133" y="1288"/>
                      </a:lnTo>
                      <a:lnTo>
                        <a:pt x="1147" y="1266"/>
                      </a:lnTo>
                      <a:lnTo>
                        <a:pt x="1155" y="1244"/>
                      </a:lnTo>
                      <a:lnTo>
                        <a:pt x="1161" y="1222"/>
                      </a:lnTo>
                      <a:lnTo>
                        <a:pt x="1163" y="1200"/>
                      </a:lnTo>
                      <a:lnTo>
                        <a:pt x="1161" y="1179"/>
                      </a:lnTo>
                      <a:lnTo>
                        <a:pt x="1155" y="1157"/>
                      </a:lnTo>
                      <a:lnTo>
                        <a:pt x="1145" y="1135"/>
                      </a:lnTo>
                      <a:lnTo>
                        <a:pt x="1129" y="1113"/>
                      </a:lnTo>
                      <a:lnTo>
                        <a:pt x="1129" y="1113"/>
                      </a:lnTo>
                      <a:lnTo>
                        <a:pt x="1115" y="1095"/>
                      </a:lnTo>
                      <a:lnTo>
                        <a:pt x="1111" y="1085"/>
                      </a:lnTo>
                      <a:lnTo>
                        <a:pt x="1107" y="1075"/>
                      </a:lnTo>
                      <a:lnTo>
                        <a:pt x="1105" y="1065"/>
                      </a:lnTo>
                      <a:lnTo>
                        <a:pt x="1107" y="1055"/>
                      </a:lnTo>
                      <a:lnTo>
                        <a:pt x="1111" y="1045"/>
                      </a:lnTo>
                      <a:lnTo>
                        <a:pt x="1119" y="1035"/>
                      </a:lnTo>
                      <a:lnTo>
                        <a:pt x="1119" y="1035"/>
                      </a:lnTo>
                      <a:lnTo>
                        <a:pt x="1127" y="1027"/>
                      </a:lnTo>
                      <a:lnTo>
                        <a:pt x="1131" y="1019"/>
                      </a:lnTo>
                      <a:lnTo>
                        <a:pt x="1133" y="1012"/>
                      </a:lnTo>
                      <a:lnTo>
                        <a:pt x="1133" y="1002"/>
                      </a:lnTo>
                      <a:lnTo>
                        <a:pt x="1131" y="996"/>
                      </a:lnTo>
                      <a:lnTo>
                        <a:pt x="1129" y="988"/>
                      </a:lnTo>
                      <a:lnTo>
                        <a:pt x="1119" y="972"/>
                      </a:lnTo>
                      <a:lnTo>
                        <a:pt x="1119" y="972"/>
                      </a:lnTo>
                      <a:lnTo>
                        <a:pt x="1093" y="934"/>
                      </a:lnTo>
                      <a:lnTo>
                        <a:pt x="1068" y="898"/>
                      </a:lnTo>
                      <a:lnTo>
                        <a:pt x="1068" y="898"/>
                      </a:lnTo>
                      <a:lnTo>
                        <a:pt x="1008" y="807"/>
                      </a:lnTo>
                      <a:lnTo>
                        <a:pt x="950" y="713"/>
                      </a:lnTo>
                      <a:lnTo>
                        <a:pt x="950" y="713"/>
                      </a:lnTo>
                      <a:lnTo>
                        <a:pt x="942" y="697"/>
                      </a:lnTo>
                      <a:lnTo>
                        <a:pt x="934" y="681"/>
                      </a:lnTo>
                      <a:lnTo>
                        <a:pt x="928" y="666"/>
                      </a:lnTo>
                      <a:lnTo>
                        <a:pt x="924" y="650"/>
                      </a:lnTo>
                      <a:lnTo>
                        <a:pt x="924" y="650"/>
                      </a:lnTo>
                      <a:lnTo>
                        <a:pt x="920" y="628"/>
                      </a:lnTo>
                      <a:lnTo>
                        <a:pt x="918" y="606"/>
                      </a:lnTo>
                      <a:lnTo>
                        <a:pt x="916" y="584"/>
                      </a:lnTo>
                      <a:lnTo>
                        <a:pt x="913" y="562"/>
                      </a:lnTo>
                      <a:lnTo>
                        <a:pt x="909" y="542"/>
                      </a:lnTo>
                      <a:lnTo>
                        <a:pt x="901" y="522"/>
                      </a:lnTo>
                      <a:lnTo>
                        <a:pt x="895" y="513"/>
                      </a:lnTo>
                      <a:lnTo>
                        <a:pt x="887" y="505"/>
                      </a:lnTo>
                      <a:lnTo>
                        <a:pt x="879" y="497"/>
                      </a:lnTo>
                      <a:lnTo>
                        <a:pt x="869" y="489"/>
                      </a:lnTo>
                      <a:lnTo>
                        <a:pt x="869" y="489"/>
                      </a:lnTo>
                      <a:lnTo>
                        <a:pt x="863" y="483"/>
                      </a:lnTo>
                      <a:lnTo>
                        <a:pt x="861" y="475"/>
                      </a:lnTo>
                      <a:lnTo>
                        <a:pt x="859" y="465"/>
                      </a:lnTo>
                      <a:lnTo>
                        <a:pt x="859" y="457"/>
                      </a:lnTo>
                      <a:lnTo>
                        <a:pt x="859" y="457"/>
                      </a:lnTo>
                      <a:lnTo>
                        <a:pt x="869" y="389"/>
                      </a:lnTo>
                      <a:lnTo>
                        <a:pt x="879" y="324"/>
                      </a:lnTo>
                      <a:lnTo>
                        <a:pt x="879" y="324"/>
                      </a:lnTo>
                      <a:lnTo>
                        <a:pt x="883" y="308"/>
                      </a:lnTo>
                      <a:lnTo>
                        <a:pt x="885" y="300"/>
                      </a:lnTo>
                      <a:lnTo>
                        <a:pt x="887" y="292"/>
                      </a:lnTo>
                      <a:lnTo>
                        <a:pt x="887" y="292"/>
                      </a:lnTo>
                      <a:lnTo>
                        <a:pt x="881" y="222"/>
                      </a:lnTo>
                      <a:lnTo>
                        <a:pt x="879" y="188"/>
                      </a:lnTo>
                      <a:lnTo>
                        <a:pt x="879" y="155"/>
                      </a:lnTo>
                      <a:lnTo>
                        <a:pt x="879" y="155"/>
                      </a:lnTo>
                      <a:lnTo>
                        <a:pt x="879" y="127"/>
                      </a:lnTo>
                      <a:lnTo>
                        <a:pt x="877" y="115"/>
                      </a:lnTo>
                      <a:lnTo>
                        <a:pt x="875" y="105"/>
                      </a:lnTo>
                      <a:lnTo>
                        <a:pt x="869" y="93"/>
                      </a:lnTo>
                      <a:lnTo>
                        <a:pt x="861" y="85"/>
                      </a:lnTo>
                      <a:lnTo>
                        <a:pt x="851" y="77"/>
                      </a:lnTo>
                      <a:lnTo>
                        <a:pt x="837" y="69"/>
                      </a:lnTo>
                      <a:lnTo>
                        <a:pt x="837" y="69"/>
                      </a:lnTo>
                      <a:lnTo>
                        <a:pt x="813" y="59"/>
                      </a:lnTo>
                      <a:lnTo>
                        <a:pt x="789" y="47"/>
                      </a:lnTo>
                      <a:lnTo>
                        <a:pt x="740" y="23"/>
                      </a:lnTo>
                      <a:lnTo>
                        <a:pt x="740" y="23"/>
                      </a:lnTo>
                      <a:lnTo>
                        <a:pt x="716" y="14"/>
                      </a:lnTo>
                      <a:lnTo>
                        <a:pt x="696" y="6"/>
                      </a:lnTo>
                      <a:lnTo>
                        <a:pt x="680" y="2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56" y="2"/>
                      </a:lnTo>
                      <a:lnTo>
                        <a:pt x="646" y="4"/>
                      </a:lnTo>
                      <a:lnTo>
                        <a:pt x="636" y="10"/>
                      </a:lnTo>
                      <a:lnTo>
                        <a:pt x="628" y="16"/>
                      </a:lnTo>
                      <a:lnTo>
                        <a:pt x="620" y="25"/>
                      </a:lnTo>
                      <a:lnTo>
                        <a:pt x="610" y="37"/>
                      </a:lnTo>
                      <a:lnTo>
                        <a:pt x="588" y="69"/>
                      </a:lnTo>
                      <a:lnTo>
                        <a:pt x="588" y="69"/>
                      </a:lnTo>
                      <a:lnTo>
                        <a:pt x="569" y="97"/>
                      </a:lnTo>
                      <a:lnTo>
                        <a:pt x="561" y="109"/>
                      </a:lnTo>
                      <a:lnTo>
                        <a:pt x="551" y="117"/>
                      </a:lnTo>
                      <a:lnTo>
                        <a:pt x="543" y="125"/>
                      </a:lnTo>
                      <a:lnTo>
                        <a:pt x="533" y="129"/>
                      </a:lnTo>
                      <a:lnTo>
                        <a:pt x="523" y="133"/>
                      </a:lnTo>
                      <a:lnTo>
                        <a:pt x="513" y="133"/>
                      </a:lnTo>
                      <a:lnTo>
                        <a:pt x="513" y="133"/>
                      </a:lnTo>
                      <a:lnTo>
                        <a:pt x="501" y="133"/>
                      </a:lnTo>
                      <a:lnTo>
                        <a:pt x="485" y="129"/>
                      </a:lnTo>
                      <a:lnTo>
                        <a:pt x="449" y="117"/>
                      </a:lnTo>
                      <a:lnTo>
                        <a:pt x="449" y="117"/>
                      </a:lnTo>
                      <a:lnTo>
                        <a:pt x="445" y="117"/>
                      </a:lnTo>
                      <a:lnTo>
                        <a:pt x="445" y="117"/>
                      </a:lnTo>
                      <a:lnTo>
                        <a:pt x="435" y="117"/>
                      </a:lnTo>
                      <a:lnTo>
                        <a:pt x="435" y="117"/>
                      </a:lnTo>
                      <a:lnTo>
                        <a:pt x="423" y="141"/>
                      </a:lnTo>
                      <a:lnTo>
                        <a:pt x="417" y="151"/>
                      </a:lnTo>
                      <a:lnTo>
                        <a:pt x="414" y="153"/>
                      </a:lnTo>
                      <a:lnTo>
                        <a:pt x="410" y="155"/>
                      </a:lnTo>
                      <a:lnTo>
                        <a:pt x="410" y="155"/>
                      </a:lnTo>
                      <a:lnTo>
                        <a:pt x="374" y="163"/>
                      </a:lnTo>
                      <a:lnTo>
                        <a:pt x="338" y="171"/>
                      </a:lnTo>
                      <a:lnTo>
                        <a:pt x="266" y="182"/>
                      </a:lnTo>
                      <a:lnTo>
                        <a:pt x="266" y="182"/>
                      </a:lnTo>
                      <a:lnTo>
                        <a:pt x="111" y="212"/>
                      </a:lnTo>
                      <a:lnTo>
                        <a:pt x="111" y="212"/>
                      </a:lnTo>
                      <a:lnTo>
                        <a:pt x="123" y="226"/>
                      </a:lnTo>
                      <a:lnTo>
                        <a:pt x="123" y="226"/>
                      </a:lnTo>
                      <a:lnTo>
                        <a:pt x="107" y="322"/>
                      </a:lnTo>
                      <a:lnTo>
                        <a:pt x="107" y="322"/>
                      </a:lnTo>
                      <a:lnTo>
                        <a:pt x="101" y="342"/>
                      </a:lnTo>
                      <a:lnTo>
                        <a:pt x="99" y="349"/>
                      </a:lnTo>
                      <a:lnTo>
                        <a:pt x="99" y="359"/>
                      </a:lnTo>
                      <a:lnTo>
                        <a:pt x="99" y="359"/>
                      </a:lnTo>
                      <a:lnTo>
                        <a:pt x="101" y="385"/>
                      </a:lnTo>
                      <a:lnTo>
                        <a:pt x="99" y="409"/>
                      </a:lnTo>
                      <a:lnTo>
                        <a:pt x="93" y="429"/>
                      </a:lnTo>
                      <a:lnTo>
                        <a:pt x="85" y="449"/>
                      </a:lnTo>
                      <a:lnTo>
                        <a:pt x="80" y="457"/>
                      </a:lnTo>
                      <a:lnTo>
                        <a:pt x="72" y="465"/>
                      </a:lnTo>
                      <a:lnTo>
                        <a:pt x="66" y="471"/>
                      </a:lnTo>
                      <a:lnTo>
                        <a:pt x="56" y="477"/>
                      </a:lnTo>
                      <a:lnTo>
                        <a:pt x="46" y="483"/>
                      </a:lnTo>
                      <a:lnTo>
                        <a:pt x="34" y="489"/>
                      </a:lnTo>
                      <a:lnTo>
                        <a:pt x="8" y="495"/>
                      </a:lnTo>
                      <a:lnTo>
                        <a:pt x="8" y="495"/>
                      </a:lnTo>
                      <a:lnTo>
                        <a:pt x="6" y="499"/>
                      </a:lnTo>
                      <a:lnTo>
                        <a:pt x="0" y="509"/>
                      </a:lnTo>
                      <a:lnTo>
                        <a:pt x="0" y="509"/>
                      </a:lnTo>
                      <a:lnTo>
                        <a:pt x="14" y="518"/>
                      </a:lnTo>
                      <a:lnTo>
                        <a:pt x="24" y="528"/>
                      </a:lnTo>
                      <a:lnTo>
                        <a:pt x="34" y="540"/>
                      </a:lnTo>
                      <a:lnTo>
                        <a:pt x="44" y="552"/>
                      </a:lnTo>
                      <a:lnTo>
                        <a:pt x="58" y="578"/>
                      </a:lnTo>
                      <a:lnTo>
                        <a:pt x="68" y="604"/>
                      </a:lnTo>
                      <a:lnTo>
                        <a:pt x="76" y="634"/>
                      </a:lnTo>
                      <a:lnTo>
                        <a:pt x="82" y="662"/>
                      </a:lnTo>
                      <a:lnTo>
                        <a:pt x="93" y="721"/>
                      </a:lnTo>
                      <a:lnTo>
                        <a:pt x="93" y="721"/>
                      </a:lnTo>
                      <a:lnTo>
                        <a:pt x="95" y="743"/>
                      </a:lnTo>
                      <a:lnTo>
                        <a:pt x="93" y="753"/>
                      </a:lnTo>
                      <a:lnTo>
                        <a:pt x="91" y="763"/>
                      </a:lnTo>
                      <a:lnTo>
                        <a:pt x="91" y="763"/>
                      </a:lnTo>
                      <a:lnTo>
                        <a:pt x="85" y="785"/>
                      </a:lnTo>
                      <a:lnTo>
                        <a:pt x="82" y="807"/>
                      </a:lnTo>
                      <a:lnTo>
                        <a:pt x="74" y="850"/>
                      </a:lnTo>
                      <a:lnTo>
                        <a:pt x="72" y="894"/>
                      </a:lnTo>
                      <a:lnTo>
                        <a:pt x="76" y="938"/>
                      </a:lnTo>
                      <a:lnTo>
                        <a:pt x="76" y="938"/>
                      </a:lnTo>
                      <a:lnTo>
                        <a:pt x="84" y="954"/>
                      </a:lnTo>
                      <a:lnTo>
                        <a:pt x="89" y="974"/>
                      </a:lnTo>
                      <a:lnTo>
                        <a:pt x="89" y="974"/>
                      </a:lnTo>
                      <a:lnTo>
                        <a:pt x="101" y="1012"/>
                      </a:lnTo>
                      <a:lnTo>
                        <a:pt x="101" y="1012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83" name="Freeform 8">
                  <a:extLst>
                    <a:ext uri="{FF2B5EF4-FFF2-40B4-BE49-F238E27FC236}">
                      <a16:creationId xmlns:a16="http://schemas.microsoft.com/office/drawing/2014/main" id="{222DAC94-6A97-085A-6480-2AA710D3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9500" y="460375"/>
                  <a:ext cx="2509838" cy="1517650"/>
                </a:xfrm>
                <a:custGeom>
                  <a:avLst/>
                  <a:gdLst>
                    <a:gd name="T0" fmla="*/ 70 w 1581"/>
                    <a:gd name="T1" fmla="*/ 710 h 956"/>
                    <a:gd name="T2" fmla="*/ 106 w 1581"/>
                    <a:gd name="T3" fmla="*/ 744 h 956"/>
                    <a:gd name="T4" fmla="*/ 175 w 1581"/>
                    <a:gd name="T5" fmla="*/ 780 h 956"/>
                    <a:gd name="T6" fmla="*/ 237 w 1581"/>
                    <a:gd name="T7" fmla="*/ 811 h 956"/>
                    <a:gd name="T8" fmla="*/ 279 w 1581"/>
                    <a:gd name="T9" fmla="*/ 867 h 956"/>
                    <a:gd name="T10" fmla="*/ 283 w 1581"/>
                    <a:gd name="T11" fmla="*/ 905 h 956"/>
                    <a:gd name="T12" fmla="*/ 298 w 1581"/>
                    <a:gd name="T13" fmla="*/ 923 h 956"/>
                    <a:gd name="T14" fmla="*/ 340 w 1581"/>
                    <a:gd name="T15" fmla="*/ 939 h 956"/>
                    <a:gd name="T16" fmla="*/ 499 w 1581"/>
                    <a:gd name="T17" fmla="*/ 956 h 956"/>
                    <a:gd name="T18" fmla="*/ 527 w 1581"/>
                    <a:gd name="T19" fmla="*/ 951 h 956"/>
                    <a:gd name="T20" fmla="*/ 547 w 1581"/>
                    <a:gd name="T21" fmla="*/ 923 h 956"/>
                    <a:gd name="T22" fmla="*/ 571 w 1581"/>
                    <a:gd name="T23" fmla="*/ 885 h 956"/>
                    <a:gd name="T24" fmla="*/ 623 w 1581"/>
                    <a:gd name="T25" fmla="*/ 865 h 956"/>
                    <a:gd name="T26" fmla="*/ 640 w 1581"/>
                    <a:gd name="T27" fmla="*/ 863 h 956"/>
                    <a:gd name="T28" fmla="*/ 680 w 1581"/>
                    <a:gd name="T29" fmla="*/ 861 h 956"/>
                    <a:gd name="T30" fmla="*/ 706 w 1581"/>
                    <a:gd name="T31" fmla="*/ 833 h 956"/>
                    <a:gd name="T32" fmla="*/ 788 w 1581"/>
                    <a:gd name="T33" fmla="*/ 797 h 956"/>
                    <a:gd name="T34" fmla="*/ 953 w 1581"/>
                    <a:gd name="T35" fmla="*/ 742 h 956"/>
                    <a:gd name="T36" fmla="*/ 1112 w 1581"/>
                    <a:gd name="T37" fmla="*/ 696 h 956"/>
                    <a:gd name="T38" fmla="*/ 1141 w 1581"/>
                    <a:gd name="T39" fmla="*/ 670 h 956"/>
                    <a:gd name="T40" fmla="*/ 1279 w 1581"/>
                    <a:gd name="T41" fmla="*/ 632 h 956"/>
                    <a:gd name="T42" fmla="*/ 1332 w 1581"/>
                    <a:gd name="T43" fmla="*/ 619 h 956"/>
                    <a:gd name="T44" fmla="*/ 1473 w 1581"/>
                    <a:gd name="T45" fmla="*/ 487 h 956"/>
                    <a:gd name="T46" fmla="*/ 1575 w 1581"/>
                    <a:gd name="T47" fmla="*/ 382 h 956"/>
                    <a:gd name="T48" fmla="*/ 1581 w 1581"/>
                    <a:gd name="T49" fmla="*/ 340 h 956"/>
                    <a:gd name="T50" fmla="*/ 1549 w 1581"/>
                    <a:gd name="T51" fmla="*/ 306 h 956"/>
                    <a:gd name="T52" fmla="*/ 1525 w 1581"/>
                    <a:gd name="T53" fmla="*/ 245 h 956"/>
                    <a:gd name="T54" fmla="*/ 1509 w 1581"/>
                    <a:gd name="T55" fmla="*/ 207 h 956"/>
                    <a:gd name="T56" fmla="*/ 1473 w 1581"/>
                    <a:gd name="T57" fmla="*/ 141 h 956"/>
                    <a:gd name="T58" fmla="*/ 1479 w 1581"/>
                    <a:gd name="T59" fmla="*/ 94 h 956"/>
                    <a:gd name="T60" fmla="*/ 1549 w 1581"/>
                    <a:gd name="T61" fmla="*/ 20 h 956"/>
                    <a:gd name="T62" fmla="*/ 1364 w 1581"/>
                    <a:gd name="T63" fmla="*/ 38 h 956"/>
                    <a:gd name="T64" fmla="*/ 799 w 1581"/>
                    <a:gd name="T65" fmla="*/ 56 h 956"/>
                    <a:gd name="T66" fmla="*/ 766 w 1581"/>
                    <a:gd name="T67" fmla="*/ 56 h 956"/>
                    <a:gd name="T68" fmla="*/ 567 w 1581"/>
                    <a:gd name="T69" fmla="*/ 32 h 956"/>
                    <a:gd name="T70" fmla="*/ 277 w 1581"/>
                    <a:gd name="T71" fmla="*/ 0 h 956"/>
                    <a:gd name="T72" fmla="*/ 253 w 1581"/>
                    <a:gd name="T73" fmla="*/ 4 h 956"/>
                    <a:gd name="T74" fmla="*/ 229 w 1581"/>
                    <a:gd name="T75" fmla="*/ 30 h 956"/>
                    <a:gd name="T76" fmla="*/ 177 w 1581"/>
                    <a:gd name="T77" fmla="*/ 66 h 956"/>
                    <a:gd name="T78" fmla="*/ 110 w 1581"/>
                    <a:gd name="T79" fmla="*/ 80 h 956"/>
                    <a:gd name="T80" fmla="*/ 108 w 1581"/>
                    <a:gd name="T81" fmla="*/ 125 h 956"/>
                    <a:gd name="T82" fmla="*/ 90 w 1581"/>
                    <a:gd name="T83" fmla="*/ 171 h 956"/>
                    <a:gd name="T84" fmla="*/ 78 w 1581"/>
                    <a:gd name="T85" fmla="*/ 217 h 956"/>
                    <a:gd name="T86" fmla="*/ 114 w 1581"/>
                    <a:gd name="T87" fmla="*/ 281 h 956"/>
                    <a:gd name="T88" fmla="*/ 159 w 1581"/>
                    <a:gd name="T89" fmla="*/ 316 h 956"/>
                    <a:gd name="T90" fmla="*/ 193 w 1581"/>
                    <a:gd name="T91" fmla="*/ 320 h 956"/>
                    <a:gd name="T92" fmla="*/ 207 w 1581"/>
                    <a:gd name="T93" fmla="*/ 322 h 956"/>
                    <a:gd name="T94" fmla="*/ 241 w 1581"/>
                    <a:gd name="T95" fmla="*/ 366 h 956"/>
                    <a:gd name="T96" fmla="*/ 247 w 1581"/>
                    <a:gd name="T97" fmla="*/ 386 h 956"/>
                    <a:gd name="T98" fmla="*/ 237 w 1581"/>
                    <a:gd name="T99" fmla="*/ 414 h 956"/>
                    <a:gd name="T100" fmla="*/ 209 w 1581"/>
                    <a:gd name="T101" fmla="*/ 434 h 956"/>
                    <a:gd name="T102" fmla="*/ 165 w 1581"/>
                    <a:gd name="T103" fmla="*/ 456 h 956"/>
                    <a:gd name="T104" fmla="*/ 102 w 1581"/>
                    <a:gd name="T105" fmla="*/ 499 h 956"/>
                    <a:gd name="T106" fmla="*/ 34 w 1581"/>
                    <a:gd name="T107" fmla="*/ 569 h 956"/>
                    <a:gd name="T108" fmla="*/ 4 w 1581"/>
                    <a:gd name="T109" fmla="*/ 601 h 956"/>
                    <a:gd name="T110" fmla="*/ 18 w 1581"/>
                    <a:gd name="T111" fmla="*/ 617 h 956"/>
                    <a:gd name="T112" fmla="*/ 46 w 1581"/>
                    <a:gd name="T113" fmla="*/ 632 h 956"/>
                    <a:gd name="T114" fmla="*/ 66 w 1581"/>
                    <a:gd name="T115" fmla="*/ 676 h 9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581" h="956">
                      <a:moveTo>
                        <a:pt x="68" y="688"/>
                      </a:moveTo>
                      <a:lnTo>
                        <a:pt x="68" y="688"/>
                      </a:lnTo>
                      <a:lnTo>
                        <a:pt x="68" y="702"/>
                      </a:lnTo>
                      <a:lnTo>
                        <a:pt x="70" y="710"/>
                      </a:lnTo>
                      <a:lnTo>
                        <a:pt x="74" y="716"/>
                      </a:lnTo>
                      <a:lnTo>
                        <a:pt x="78" y="722"/>
                      </a:lnTo>
                      <a:lnTo>
                        <a:pt x="86" y="730"/>
                      </a:lnTo>
                      <a:lnTo>
                        <a:pt x="106" y="744"/>
                      </a:lnTo>
                      <a:lnTo>
                        <a:pt x="106" y="744"/>
                      </a:lnTo>
                      <a:lnTo>
                        <a:pt x="143" y="764"/>
                      </a:lnTo>
                      <a:lnTo>
                        <a:pt x="175" y="780"/>
                      </a:lnTo>
                      <a:lnTo>
                        <a:pt x="175" y="780"/>
                      </a:lnTo>
                      <a:lnTo>
                        <a:pt x="189" y="786"/>
                      </a:lnTo>
                      <a:lnTo>
                        <a:pt x="189" y="786"/>
                      </a:lnTo>
                      <a:lnTo>
                        <a:pt x="221" y="801"/>
                      </a:lnTo>
                      <a:lnTo>
                        <a:pt x="237" y="811"/>
                      </a:lnTo>
                      <a:lnTo>
                        <a:pt x="251" y="823"/>
                      </a:lnTo>
                      <a:lnTo>
                        <a:pt x="263" y="839"/>
                      </a:lnTo>
                      <a:lnTo>
                        <a:pt x="275" y="857"/>
                      </a:lnTo>
                      <a:lnTo>
                        <a:pt x="279" y="867"/>
                      </a:lnTo>
                      <a:lnTo>
                        <a:pt x="281" y="879"/>
                      </a:lnTo>
                      <a:lnTo>
                        <a:pt x="283" y="891"/>
                      </a:lnTo>
                      <a:lnTo>
                        <a:pt x="283" y="905"/>
                      </a:lnTo>
                      <a:lnTo>
                        <a:pt x="283" y="905"/>
                      </a:lnTo>
                      <a:lnTo>
                        <a:pt x="287" y="907"/>
                      </a:lnTo>
                      <a:lnTo>
                        <a:pt x="287" y="907"/>
                      </a:lnTo>
                      <a:lnTo>
                        <a:pt x="298" y="923"/>
                      </a:lnTo>
                      <a:lnTo>
                        <a:pt x="298" y="923"/>
                      </a:lnTo>
                      <a:lnTo>
                        <a:pt x="302" y="929"/>
                      </a:lnTo>
                      <a:lnTo>
                        <a:pt x="302" y="929"/>
                      </a:lnTo>
                      <a:lnTo>
                        <a:pt x="320" y="935"/>
                      </a:lnTo>
                      <a:lnTo>
                        <a:pt x="340" y="939"/>
                      </a:lnTo>
                      <a:lnTo>
                        <a:pt x="340" y="939"/>
                      </a:lnTo>
                      <a:lnTo>
                        <a:pt x="481" y="956"/>
                      </a:lnTo>
                      <a:lnTo>
                        <a:pt x="481" y="956"/>
                      </a:lnTo>
                      <a:lnTo>
                        <a:pt x="499" y="956"/>
                      </a:lnTo>
                      <a:lnTo>
                        <a:pt x="499" y="956"/>
                      </a:lnTo>
                      <a:lnTo>
                        <a:pt x="513" y="956"/>
                      </a:lnTo>
                      <a:lnTo>
                        <a:pt x="521" y="953"/>
                      </a:lnTo>
                      <a:lnTo>
                        <a:pt x="527" y="951"/>
                      </a:lnTo>
                      <a:lnTo>
                        <a:pt x="533" y="945"/>
                      </a:lnTo>
                      <a:lnTo>
                        <a:pt x="537" y="939"/>
                      </a:lnTo>
                      <a:lnTo>
                        <a:pt x="543" y="933"/>
                      </a:lnTo>
                      <a:lnTo>
                        <a:pt x="547" y="923"/>
                      </a:lnTo>
                      <a:lnTo>
                        <a:pt x="547" y="923"/>
                      </a:lnTo>
                      <a:lnTo>
                        <a:pt x="553" y="907"/>
                      </a:lnTo>
                      <a:lnTo>
                        <a:pt x="561" y="895"/>
                      </a:lnTo>
                      <a:lnTo>
                        <a:pt x="571" y="885"/>
                      </a:lnTo>
                      <a:lnTo>
                        <a:pt x="581" y="877"/>
                      </a:lnTo>
                      <a:lnTo>
                        <a:pt x="595" y="871"/>
                      </a:lnTo>
                      <a:lnTo>
                        <a:pt x="609" y="867"/>
                      </a:lnTo>
                      <a:lnTo>
                        <a:pt x="623" y="865"/>
                      </a:lnTo>
                      <a:lnTo>
                        <a:pt x="638" y="863"/>
                      </a:lnTo>
                      <a:lnTo>
                        <a:pt x="638" y="863"/>
                      </a:lnTo>
                      <a:lnTo>
                        <a:pt x="640" y="863"/>
                      </a:lnTo>
                      <a:lnTo>
                        <a:pt x="640" y="863"/>
                      </a:lnTo>
                      <a:lnTo>
                        <a:pt x="652" y="863"/>
                      </a:lnTo>
                      <a:lnTo>
                        <a:pt x="652" y="863"/>
                      </a:lnTo>
                      <a:lnTo>
                        <a:pt x="672" y="863"/>
                      </a:lnTo>
                      <a:lnTo>
                        <a:pt x="680" y="861"/>
                      </a:lnTo>
                      <a:lnTo>
                        <a:pt x="684" y="857"/>
                      </a:lnTo>
                      <a:lnTo>
                        <a:pt x="684" y="857"/>
                      </a:lnTo>
                      <a:lnTo>
                        <a:pt x="694" y="843"/>
                      </a:lnTo>
                      <a:lnTo>
                        <a:pt x="706" y="833"/>
                      </a:lnTo>
                      <a:lnTo>
                        <a:pt x="718" y="823"/>
                      </a:lnTo>
                      <a:lnTo>
                        <a:pt x="730" y="817"/>
                      </a:lnTo>
                      <a:lnTo>
                        <a:pt x="758" y="807"/>
                      </a:lnTo>
                      <a:lnTo>
                        <a:pt x="788" y="797"/>
                      </a:lnTo>
                      <a:lnTo>
                        <a:pt x="788" y="797"/>
                      </a:lnTo>
                      <a:lnTo>
                        <a:pt x="843" y="780"/>
                      </a:lnTo>
                      <a:lnTo>
                        <a:pt x="899" y="762"/>
                      </a:lnTo>
                      <a:lnTo>
                        <a:pt x="953" y="742"/>
                      </a:lnTo>
                      <a:lnTo>
                        <a:pt x="1008" y="724"/>
                      </a:lnTo>
                      <a:lnTo>
                        <a:pt x="1008" y="724"/>
                      </a:lnTo>
                      <a:lnTo>
                        <a:pt x="1060" y="708"/>
                      </a:lnTo>
                      <a:lnTo>
                        <a:pt x="1112" y="696"/>
                      </a:lnTo>
                      <a:lnTo>
                        <a:pt x="1112" y="696"/>
                      </a:lnTo>
                      <a:lnTo>
                        <a:pt x="1122" y="684"/>
                      </a:lnTo>
                      <a:lnTo>
                        <a:pt x="1131" y="676"/>
                      </a:lnTo>
                      <a:lnTo>
                        <a:pt x="1141" y="670"/>
                      </a:lnTo>
                      <a:lnTo>
                        <a:pt x="1153" y="664"/>
                      </a:lnTo>
                      <a:lnTo>
                        <a:pt x="1153" y="664"/>
                      </a:lnTo>
                      <a:lnTo>
                        <a:pt x="1215" y="648"/>
                      </a:lnTo>
                      <a:lnTo>
                        <a:pt x="1279" y="632"/>
                      </a:lnTo>
                      <a:lnTo>
                        <a:pt x="1279" y="632"/>
                      </a:lnTo>
                      <a:lnTo>
                        <a:pt x="1330" y="621"/>
                      </a:lnTo>
                      <a:lnTo>
                        <a:pt x="1330" y="621"/>
                      </a:lnTo>
                      <a:lnTo>
                        <a:pt x="1332" y="619"/>
                      </a:lnTo>
                      <a:lnTo>
                        <a:pt x="1332" y="619"/>
                      </a:lnTo>
                      <a:lnTo>
                        <a:pt x="1376" y="577"/>
                      </a:lnTo>
                      <a:lnTo>
                        <a:pt x="1376" y="577"/>
                      </a:lnTo>
                      <a:lnTo>
                        <a:pt x="1473" y="487"/>
                      </a:lnTo>
                      <a:lnTo>
                        <a:pt x="1569" y="394"/>
                      </a:lnTo>
                      <a:lnTo>
                        <a:pt x="1569" y="394"/>
                      </a:lnTo>
                      <a:lnTo>
                        <a:pt x="1571" y="390"/>
                      </a:lnTo>
                      <a:lnTo>
                        <a:pt x="1575" y="382"/>
                      </a:lnTo>
                      <a:lnTo>
                        <a:pt x="1577" y="370"/>
                      </a:lnTo>
                      <a:lnTo>
                        <a:pt x="1581" y="350"/>
                      </a:lnTo>
                      <a:lnTo>
                        <a:pt x="1581" y="350"/>
                      </a:lnTo>
                      <a:lnTo>
                        <a:pt x="1581" y="340"/>
                      </a:lnTo>
                      <a:lnTo>
                        <a:pt x="1581" y="340"/>
                      </a:lnTo>
                      <a:lnTo>
                        <a:pt x="1569" y="330"/>
                      </a:lnTo>
                      <a:lnTo>
                        <a:pt x="1557" y="318"/>
                      </a:lnTo>
                      <a:lnTo>
                        <a:pt x="1549" y="306"/>
                      </a:lnTo>
                      <a:lnTo>
                        <a:pt x="1543" y="294"/>
                      </a:lnTo>
                      <a:lnTo>
                        <a:pt x="1533" y="271"/>
                      </a:lnTo>
                      <a:lnTo>
                        <a:pt x="1525" y="245"/>
                      </a:lnTo>
                      <a:lnTo>
                        <a:pt x="1525" y="245"/>
                      </a:lnTo>
                      <a:lnTo>
                        <a:pt x="1523" y="237"/>
                      </a:lnTo>
                      <a:lnTo>
                        <a:pt x="1523" y="237"/>
                      </a:lnTo>
                      <a:lnTo>
                        <a:pt x="1517" y="223"/>
                      </a:lnTo>
                      <a:lnTo>
                        <a:pt x="1509" y="207"/>
                      </a:lnTo>
                      <a:lnTo>
                        <a:pt x="1491" y="175"/>
                      </a:lnTo>
                      <a:lnTo>
                        <a:pt x="1491" y="175"/>
                      </a:lnTo>
                      <a:lnTo>
                        <a:pt x="1473" y="141"/>
                      </a:lnTo>
                      <a:lnTo>
                        <a:pt x="1473" y="141"/>
                      </a:lnTo>
                      <a:lnTo>
                        <a:pt x="1469" y="129"/>
                      </a:lnTo>
                      <a:lnTo>
                        <a:pt x="1469" y="118"/>
                      </a:lnTo>
                      <a:lnTo>
                        <a:pt x="1473" y="106"/>
                      </a:lnTo>
                      <a:lnTo>
                        <a:pt x="1479" y="94"/>
                      </a:lnTo>
                      <a:lnTo>
                        <a:pt x="1479" y="94"/>
                      </a:lnTo>
                      <a:lnTo>
                        <a:pt x="1507" y="64"/>
                      </a:lnTo>
                      <a:lnTo>
                        <a:pt x="1507" y="64"/>
                      </a:lnTo>
                      <a:lnTo>
                        <a:pt x="1549" y="20"/>
                      </a:lnTo>
                      <a:lnTo>
                        <a:pt x="1549" y="20"/>
                      </a:lnTo>
                      <a:lnTo>
                        <a:pt x="1456" y="30"/>
                      </a:lnTo>
                      <a:lnTo>
                        <a:pt x="1410" y="34"/>
                      </a:lnTo>
                      <a:lnTo>
                        <a:pt x="1364" y="38"/>
                      </a:lnTo>
                      <a:lnTo>
                        <a:pt x="1364" y="38"/>
                      </a:lnTo>
                      <a:lnTo>
                        <a:pt x="1082" y="50"/>
                      </a:lnTo>
                      <a:lnTo>
                        <a:pt x="941" y="54"/>
                      </a:lnTo>
                      <a:lnTo>
                        <a:pt x="799" y="56"/>
                      </a:lnTo>
                      <a:lnTo>
                        <a:pt x="799" y="56"/>
                      </a:lnTo>
                      <a:lnTo>
                        <a:pt x="793" y="56"/>
                      </a:lnTo>
                      <a:lnTo>
                        <a:pt x="793" y="56"/>
                      </a:lnTo>
                      <a:lnTo>
                        <a:pt x="766" y="56"/>
                      </a:lnTo>
                      <a:lnTo>
                        <a:pt x="736" y="54"/>
                      </a:lnTo>
                      <a:lnTo>
                        <a:pt x="680" y="48"/>
                      </a:lnTo>
                      <a:lnTo>
                        <a:pt x="623" y="40"/>
                      </a:lnTo>
                      <a:lnTo>
                        <a:pt x="567" y="32"/>
                      </a:lnTo>
                      <a:lnTo>
                        <a:pt x="567" y="32"/>
                      </a:lnTo>
                      <a:lnTo>
                        <a:pt x="422" y="16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265" y="2"/>
                      </a:lnTo>
                      <a:lnTo>
                        <a:pt x="253" y="4"/>
                      </a:lnTo>
                      <a:lnTo>
                        <a:pt x="245" y="10"/>
                      </a:lnTo>
                      <a:lnTo>
                        <a:pt x="239" y="16"/>
                      </a:lnTo>
                      <a:lnTo>
                        <a:pt x="239" y="16"/>
                      </a:lnTo>
                      <a:lnTo>
                        <a:pt x="229" y="30"/>
                      </a:lnTo>
                      <a:lnTo>
                        <a:pt x="217" y="42"/>
                      </a:lnTo>
                      <a:lnTo>
                        <a:pt x="205" y="52"/>
                      </a:lnTo>
                      <a:lnTo>
                        <a:pt x="191" y="60"/>
                      </a:lnTo>
                      <a:lnTo>
                        <a:pt x="177" y="66"/>
                      </a:lnTo>
                      <a:lnTo>
                        <a:pt x="163" y="70"/>
                      </a:lnTo>
                      <a:lnTo>
                        <a:pt x="131" y="78"/>
                      </a:lnTo>
                      <a:lnTo>
                        <a:pt x="131" y="78"/>
                      </a:lnTo>
                      <a:lnTo>
                        <a:pt x="110" y="80"/>
                      </a:lnTo>
                      <a:lnTo>
                        <a:pt x="110" y="80"/>
                      </a:lnTo>
                      <a:lnTo>
                        <a:pt x="112" y="96"/>
                      </a:lnTo>
                      <a:lnTo>
                        <a:pt x="112" y="110"/>
                      </a:lnTo>
                      <a:lnTo>
                        <a:pt x="108" y="125"/>
                      </a:lnTo>
                      <a:lnTo>
                        <a:pt x="104" y="141"/>
                      </a:lnTo>
                      <a:lnTo>
                        <a:pt x="104" y="141"/>
                      </a:lnTo>
                      <a:lnTo>
                        <a:pt x="90" y="171"/>
                      </a:lnTo>
                      <a:lnTo>
                        <a:pt x="90" y="171"/>
                      </a:lnTo>
                      <a:lnTo>
                        <a:pt x="80" y="193"/>
                      </a:lnTo>
                      <a:lnTo>
                        <a:pt x="80" y="193"/>
                      </a:lnTo>
                      <a:lnTo>
                        <a:pt x="78" y="205"/>
                      </a:lnTo>
                      <a:lnTo>
                        <a:pt x="78" y="217"/>
                      </a:lnTo>
                      <a:lnTo>
                        <a:pt x="82" y="229"/>
                      </a:lnTo>
                      <a:lnTo>
                        <a:pt x="90" y="247"/>
                      </a:lnTo>
                      <a:lnTo>
                        <a:pt x="90" y="247"/>
                      </a:lnTo>
                      <a:lnTo>
                        <a:pt x="114" y="281"/>
                      </a:lnTo>
                      <a:lnTo>
                        <a:pt x="124" y="292"/>
                      </a:lnTo>
                      <a:lnTo>
                        <a:pt x="135" y="302"/>
                      </a:lnTo>
                      <a:lnTo>
                        <a:pt x="147" y="310"/>
                      </a:lnTo>
                      <a:lnTo>
                        <a:pt x="159" y="316"/>
                      </a:lnTo>
                      <a:lnTo>
                        <a:pt x="173" y="320"/>
                      </a:lnTo>
                      <a:lnTo>
                        <a:pt x="189" y="320"/>
                      </a:lnTo>
                      <a:lnTo>
                        <a:pt x="189" y="320"/>
                      </a:lnTo>
                      <a:lnTo>
                        <a:pt x="193" y="320"/>
                      </a:lnTo>
                      <a:lnTo>
                        <a:pt x="193" y="320"/>
                      </a:lnTo>
                      <a:lnTo>
                        <a:pt x="195" y="320"/>
                      </a:lnTo>
                      <a:lnTo>
                        <a:pt x="195" y="320"/>
                      </a:lnTo>
                      <a:lnTo>
                        <a:pt x="207" y="322"/>
                      </a:lnTo>
                      <a:lnTo>
                        <a:pt x="217" y="328"/>
                      </a:lnTo>
                      <a:lnTo>
                        <a:pt x="225" y="336"/>
                      </a:lnTo>
                      <a:lnTo>
                        <a:pt x="233" y="346"/>
                      </a:lnTo>
                      <a:lnTo>
                        <a:pt x="241" y="366"/>
                      </a:lnTo>
                      <a:lnTo>
                        <a:pt x="243" y="372"/>
                      </a:lnTo>
                      <a:lnTo>
                        <a:pt x="243" y="372"/>
                      </a:lnTo>
                      <a:lnTo>
                        <a:pt x="245" y="380"/>
                      </a:lnTo>
                      <a:lnTo>
                        <a:pt x="247" y="386"/>
                      </a:lnTo>
                      <a:lnTo>
                        <a:pt x="245" y="394"/>
                      </a:lnTo>
                      <a:lnTo>
                        <a:pt x="243" y="402"/>
                      </a:lnTo>
                      <a:lnTo>
                        <a:pt x="241" y="408"/>
                      </a:lnTo>
                      <a:lnTo>
                        <a:pt x="237" y="414"/>
                      </a:lnTo>
                      <a:lnTo>
                        <a:pt x="231" y="420"/>
                      </a:lnTo>
                      <a:lnTo>
                        <a:pt x="225" y="424"/>
                      </a:lnTo>
                      <a:lnTo>
                        <a:pt x="225" y="424"/>
                      </a:lnTo>
                      <a:lnTo>
                        <a:pt x="209" y="434"/>
                      </a:lnTo>
                      <a:lnTo>
                        <a:pt x="209" y="434"/>
                      </a:lnTo>
                      <a:lnTo>
                        <a:pt x="187" y="446"/>
                      </a:lnTo>
                      <a:lnTo>
                        <a:pt x="165" y="456"/>
                      </a:lnTo>
                      <a:lnTo>
                        <a:pt x="165" y="456"/>
                      </a:lnTo>
                      <a:lnTo>
                        <a:pt x="153" y="461"/>
                      </a:lnTo>
                      <a:lnTo>
                        <a:pt x="141" y="467"/>
                      </a:lnTo>
                      <a:lnTo>
                        <a:pt x="122" y="481"/>
                      </a:lnTo>
                      <a:lnTo>
                        <a:pt x="102" y="499"/>
                      </a:lnTo>
                      <a:lnTo>
                        <a:pt x="84" y="519"/>
                      </a:lnTo>
                      <a:lnTo>
                        <a:pt x="84" y="519"/>
                      </a:lnTo>
                      <a:lnTo>
                        <a:pt x="52" y="553"/>
                      </a:lnTo>
                      <a:lnTo>
                        <a:pt x="34" y="569"/>
                      </a:lnTo>
                      <a:lnTo>
                        <a:pt x="14" y="583"/>
                      </a:lnTo>
                      <a:lnTo>
                        <a:pt x="14" y="583"/>
                      </a:lnTo>
                      <a:lnTo>
                        <a:pt x="8" y="589"/>
                      </a:lnTo>
                      <a:lnTo>
                        <a:pt x="4" y="601"/>
                      </a:lnTo>
                      <a:lnTo>
                        <a:pt x="4" y="601"/>
                      </a:lnTo>
                      <a:lnTo>
                        <a:pt x="0" y="613"/>
                      </a:lnTo>
                      <a:lnTo>
                        <a:pt x="0" y="613"/>
                      </a:lnTo>
                      <a:lnTo>
                        <a:pt x="18" y="617"/>
                      </a:lnTo>
                      <a:lnTo>
                        <a:pt x="26" y="621"/>
                      </a:lnTo>
                      <a:lnTo>
                        <a:pt x="36" y="624"/>
                      </a:lnTo>
                      <a:lnTo>
                        <a:pt x="36" y="624"/>
                      </a:lnTo>
                      <a:lnTo>
                        <a:pt x="46" y="632"/>
                      </a:lnTo>
                      <a:lnTo>
                        <a:pt x="56" y="644"/>
                      </a:lnTo>
                      <a:lnTo>
                        <a:pt x="62" y="654"/>
                      </a:lnTo>
                      <a:lnTo>
                        <a:pt x="64" y="664"/>
                      </a:lnTo>
                      <a:lnTo>
                        <a:pt x="66" y="676"/>
                      </a:lnTo>
                      <a:lnTo>
                        <a:pt x="68" y="688"/>
                      </a:lnTo>
                      <a:lnTo>
                        <a:pt x="68" y="68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84" name="Freeform 9">
                  <a:extLst>
                    <a:ext uri="{FF2B5EF4-FFF2-40B4-BE49-F238E27FC236}">
                      <a16:creationId xmlns:a16="http://schemas.microsoft.com/office/drawing/2014/main" id="{4E543677-290B-D89B-103B-347C41B30A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0" y="306388"/>
                  <a:ext cx="1993900" cy="2146300"/>
                </a:xfrm>
                <a:custGeom>
                  <a:avLst/>
                  <a:gdLst>
                    <a:gd name="T0" fmla="*/ 1048 w 1256"/>
                    <a:gd name="T1" fmla="*/ 996 h 1352"/>
                    <a:gd name="T2" fmla="*/ 1153 w 1256"/>
                    <a:gd name="T3" fmla="*/ 914 h 1352"/>
                    <a:gd name="T4" fmla="*/ 1056 w 1256"/>
                    <a:gd name="T5" fmla="*/ 807 h 1352"/>
                    <a:gd name="T6" fmla="*/ 1125 w 1256"/>
                    <a:gd name="T7" fmla="*/ 795 h 1352"/>
                    <a:gd name="T8" fmla="*/ 1179 w 1256"/>
                    <a:gd name="T9" fmla="*/ 763 h 1352"/>
                    <a:gd name="T10" fmla="*/ 1201 w 1256"/>
                    <a:gd name="T11" fmla="*/ 714 h 1352"/>
                    <a:gd name="T12" fmla="*/ 1215 w 1256"/>
                    <a:gd name="T13" fmla="*/ 616 h 1352"/>
                    <a:gd name="T14" fmla="*/ 1233 w 1256"/>
                    <a:gd name="T15" fmla="*/ 539 h 1352"/>
                    <a:gd name="T16" fmla="*/ 1252 w 1256"/>
                    <a:gd name="T17" fmla="*/ 507 h 1352"/>
                    <a:gd name="T18" fmla="*/ 1256 w 1256"/>
                    <a:gd name="T19" fmla="*/ 475 h 1352"/>
                    <a:gd name="T20" fmla="*/ 1245 w 1256"/>
                    <a:gd name="T21" fmla="*/ 453 h 1352"/>
                    <a:gd name="T22" fmla="*/ 1213 w 1256"/>
                    <a:gd name="T23" fmla="*/ 401 h 1352"/>
                    <a:gd name="T24" fmla="*/ 1211 w 1256"/>
                    <a:gd name="T25" fmla="*/ 372 h 1352"/>
                    <a:gd name="T26" fmla="*/ 1209 w 1256"/>
                    <a:gd name="T27" fmla="*/ 326 h 1352"/>
                    <a:gd name="T28" fmla="*/ 1181 w 1256"/>
                    <a:gd name="T29" fmla="*/ 286 h 1352"/>
                    <a:gd name="T30" fmla="*/ 1177 w 1256"/>
                    <a:gd name="T31" fmla="*/ 240 h 1352"/>
                    <a:gd name="T32" fmla="*/ 1181 w 1256"/>
                    <a:gd name="T33" fmla="*/ 232 h 1352"/>
                    <a:gd name="T34" fmla="*/ 1207 w 1256"/>
                    <a:gd name="T35" fmla="*/ 209 h 1352"/>
                    <a:gd name="T36" fmla="*/ 1227 w 1256"/>
                    <a:gd name="T37" fmla="*/ 191 h 1352"/>
                    <a:gd name="T38" fmla="*/ 1225 w 1256"/>
                    <a:gd name="T39" fmla="*/ 139 h 1352"/>
                    <a:gd name="T40" fmla="*/ 1199 w 1256"/>
                    <a:gd name="T41" fmla="*/ 2 h 1352"/>
                    <a:gd name="T42" fmla="*/ 1189 w 1256"/>
                    <a:gd name="T43" fmla="*/ 0 h 1352"/>
                    <a:gd name="T44" fmla="*/ 1139 w 1256"/>
                    <a:gd name="T45" fmla="*/ 26 h 1352"/>
                    <a:gd name="T46" fmla="*/ 1078 w 1256"/>
                    <a:gd name="T47" fmla="*/ 81 h 1352"/>
                    <a:gd name="T48" fmla="*/ 1012 w 1256"/>
                    <a:gd name="T49" fmla="*/ 151 h 1352"/>
                    <a:gd name="T50" fmla="*/ 901 w 1256"/>
                    <a:gd name="T51" fmla="*/ 205 h 1352"/>
                    <a:gd name="T52" fmla="*/ 793 w 1256"/>
                    <a:gd name="T53" fmla="*/ 224 h 1352"/>
                    <a:gd name="T54" fmla="*/ 714 w 1256"/>
                    <a:gd name="T55" fmla="*/ 250 h 1352"/>
                    <a:gd name="T56" fmla="*/ 602 w 1256"/>
                    <a:gd name="T57" fmla="*/ 286 h 1352"/>
                    <a:gd name="T58" fmla="*/ 423 w 1256"/>
                    <a:gd name="T59" fmla="*/ 334 h 1352"/>
                    <a:gd name="T60" fmla="*/ 127 w 1256"/>
                    <a:gd name="T61" fmla="*/ 433 h 1352"/>
                    <a:gd name="T62" fmla="*/ 87 w 1256"/>
                    <a:gd name="T63" fmla="*/ 471 h 1352"/>
                    <a:gd name="T64" fmla="*/ 83 w 1256"/>
                    <a:gd name="T65" fmla="*/ 533 h 1352"/>
                    <a:gd name="T66" fmla="*/ 153 w 1256"/>
                    <a:gd name="T67" fmla="*/ 863 h 1352"/>
                    <a:gd name="T68" fmla="*/ 153 w 1256"/>
                    <a:gd name="T69" fmla="*/ 916 h 1352"/>
                    <a:gd name="T70" fmla="*/ 101 w 1256"/>
                    <a:gd name="T71" fmla="*/ 1032 h 1352"/>
                    <a:gd name="T72" fmla="*/ 32 w 1256"/>
                    <a:gd name="T73" fmla="*/ 1121 h 1352"/>
                    <a:gd name="T74" fmla="*/ 8 w 1256"/>
                    <a:gd name="T75" fmla="*/ 1147 h 1352"/>
                    <a:gd name="T76" fmla="*/ 0 w 1256"/>
                    <a:gd name="T77" fmla="*/ 1183 h 1352"/>
                    <a:gd name="T78" fmla="*/ 6 w 1256"/>
                    <a:gd name="T79" fmla="*/ 1203 h 1352"/>
                    <a:gd name="T80" fmla="*/ 183 w 1256"/>
                    <a:gd name="T81" fmla="*/ 1352 h 1352"/>
                    <a:gd name="T82" fmla="*/ 221 w 1256"/>
                    <a:gd name="T83" fmla="*/ 1336 h 1352"/>
                    <a:gd name="T84" fmla="*/ 249 w 1256"/>
                    <a:gd name="T85" fmla="*/ 1324 h 1352"/>
                    <a:gd name="T86" fmla="*/ 270 w 1256"/>
                    <a:gd name="T87" fmla="*/ 1280 h 1352"/>
                    <a:gd name="T88" fmla="*/ 318 w 1256"/>
                    <a:gd name="T89" fmla="*/ 1211 h 1352"/>
                    <a:gd name="T90" fmla="*/ 340 w 1256"/>
                    <a:gd name="T91" fmla="*/ 1187 h 1352"/>
                    <a:gd name="T92" fmla="*/ 382 w 1256"/>
                    <a:gd name="T93" fmla="*/ 1173 h 1352"/>
                    <a:gd name="T94" fmla="*/ 421 w 1256"/>
                    <a:gd name="T95" fmla="*/ 1187 h 1352"/>
                    <a:gd name="T96" fmla="*/ 451 w 1256"/>
                    <a:gd name="T97" fmla="*/ 1187 h 1352"/>
                    <a:gd name="T98" fmla="*/ 507 w 1256"/>
                    <a:gd name="T99" fmla="*/ 1153 h 1352"/>
                    <a:gd name="T100" fmla="*/ 584 w 1256"/>
                    <a:gd name="T101" fmla="*/ 1105 h 1352"/>
                    <a:gd name="T102" fmla="*/ 716 w 1256"/>
                    <a:gd name="T103" fmla="*/ 1061 h 1352"/>
                    <a:gd name="T104" fmla="*/ 763 w 1256"/>
                    <a:gd name="T105" fmla="*/ 1057 h 1352"/>
                    <a:gd name="T106" fmla="*/ 777 w 1256"/>
                    <a:gd name="T107" fmla="*/ 1022 h 1352"/>
                    <a:gd name="T108" fmla="*/ 795 w 1256"/>
                    <a:gd name="T109" fmla="*/ 1002 h 1352"/>
                    <a:gd name="T110" fmla="*/ 817 w 1256"/>
                    <a:gd name="T111" fmla="*/ 988 h 1352"/>
                    <a:gd name="T112" fmla="*/ 829 w 1256"/>
                    <a:gd name="T113" fmla="*/ 988 h 1352"/>
                    <a:gd name="T114" fmla="*/ 861 w 1256"/>
                    <a:gd name="T115" fmla="*/ 1008 h 1352"/>
                    <a:gd name="T116" fmla="*/ 871 w 1256"/>
                    <a:gd name="T117" fmla="*/ 1020 h 1352"/>
                    <a:gd name="T118" fmla="*/ 883 w 1256"/>
                    <a:gd name="T119" fmla="*/ 1061 h 1352"/>
                    <a:gd name="T120" fmla="*/ 891 w 1256"/>
                    <a:gd name="T121" fmla="*/ 1103 h 1352"/>
                    <a:gd name="T122" fmla="*/ 940 w 1256"/>
                    <a:gd name="T123" fmla="*/ 1091 h 1352"/>
                    <a:gd name="T124" fmla="*/ 1002 w 1256"/>
                    <a:gd name="T125" fmla="*/ 1048 h 1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56" h="1352">
                      <a:moveTo>
                        <a:pt x="1014" y="1034"/>
                      </a:moveTo>
                      <a:lnTo>
                        <a:pt x="1014" y="1034"/>
                      </a:lnTo>
                      <a:lnTo>
                        <a:pt x="1030" y="1012"/>
                      </a:lnTo>
                      <a:lnTo>
                        <a:pt x="1048" y="996"/>
                      </a:lnTo>
                      <a:lnTo>
                        <a:pt x="1048" y="996"/>
                      </a:lnTo>
                      <a:lnTo>
                        <a:pt x="1099" y="954"/>
                      </a:lnTo>
                      <a:lnTo>
                        <a:pt x="1153" y="914"/>
                      </a:lnTo>
                      <a:lnTo>
                        <a:pt x="1153" y="914"/>
                      </a:lnTo>
                      <a:lnTo>
                        <a:pt x="1050" y="825"/>
                      </a:lnTo>
                      <a:lnTo>
                        <a:pt x="1050" y="825"/>
                      </a:lnTo>
                      <a:lnTo>
                        <a:pt x="1056" y="807"/>
                      </a:lnTo>
                      <a:lnTo>
                        <a:pt x="1056" y="807"/>
                      </a:lnTo>
                      <a:lnTo>
                        <a:pt x="1081" y="801"/>
                      </a:lnTo>
                      <a:lnTo>
                        <a:pt x="1105" y="797"/>
                      </a:lnTo>
                      <a:lnTo>
                        <a:pt x="1105" y="797"/>
                      </a:lnTo>
                      <a:lnTo>
                        <a:pt x="1125" y="795"/>
                      </a:lnTo>
                      <a:lnTo>
                        <a:pt x="1141" y="789"/>
                      </a:lnTo>
                      <a:lnTo>
                        <a:pt x="1157" y="783"/>
                      </a:lnTo>
                      <a:lnTo>
                        <a:pt x="1169" y="773"/>
                      </a:lnTo>
                      <a:lnTo>
                        <a:pt x="1179" y="763"/>
                      </a:lnTo>
                      <a:lnTo>
                        <a:pt x="1189" y="749"/>
                      </a:lnTo>
                      <a:lnTo>
                        <a:pt x="1195" y="733"/>
                      </a:lnTo>
                      <a:lnTo>
                        <a:pt x="1201" y="714"/>
                      </a:lnTo>
                      <a:lnTo>
                        <a:pt x="1201" y="714"/>
                      </a:lnTo>
                      <a:lnTo>
                        <a:pt x="1217" y="656"/>
                      </a:lnTo>
                      <a:lnTo>
                        <a:pt x="1217" y="656"/>
                      </a:lnTo>
                      <a:lnTo>
                        <a:pt x="1215" y="636"/>
                      </a:lnTo>
                      <a:lnTo>
                        <a:pt x="1215" y="616"/>
                      </a:lnTo>
                      <a:lnTo>
                        <a:pt x="1217" y="594"/>
                      </a:lnTo>
                      <a:lnTo>
                        <a:pt x="1221" y="574"/>
                      </a:lnTo>
                      <a:lnTo>
                        <a:pt x="1227" y="555"/>
                      </a:lnTo>
                      <a:lnTo>
                        <a:pt x="1233" y="539"/>
                      </a:lnTo>
                      <a:lnTo>
                        <a:pt x="1241" y="523"/>
                      </a:lnTo>
                      <a:lnTo>
                        <a:pt x="1248" y="513"/>
                      </a:lnTo>
                      <a:lnTo>
                        <a:pt x="1248" y="513"/>
                      </a:lnTo>
                      <a:lnTo>
                        <a:pt x="1252" y="507"/>
                      </a:lnTo>
                      <a:lnTo>
                        <a:pt x="1256" y="499"/>
                      </a:lnTo>
                      <a:lnTo>
                        <a:pt x="1256" y="491"/>
                      </a:lnTo>
                      <a:lnTo>
                        <a:pt x="1256" y="483"/>
                      </a:lnTo>
                      <a:lnTo>
                        <a:pt x="1256" y="475"/>
                      </a:lnTo>
                      <a:lnTo>
                        <a:pt x="1254" y="467"/>
                      </a:lnTo>
                      <a:lnTo>
                        <a:pt x="1250" y="461"/>
                      </a:lnTo>
                      <a:lnTo>
                        <a:pt x="1245" y="453"/>
                      </a:lnTo>
                      <a:lnTo>
                        <a:pt x="1245" y="453"/>
                      </a:lnTo>
                      <a:lnTo>
                        <a:pt x="1233" y="439"/>
                      </a:lnTo>
                      <a:lnTo>
                        <a:pt x="1221" y="421"/>
                      </a:lnTo>
                      <a:lnTo>
                        <a:pt x="1217" y="411"/>
                      </a:lnTo>
                      <a:lnTo>
                        <a:pt x="1213" y="401"/>
                      </a:lnTo>
                      <a:lnTo>
                        <a:pt x="1211" y="389"/>
                      </a:lnTo>
                      <a:lnTo>
                        <a:pt x="1211" y="378"/>
                      </a:lnTo>
                      <a:lnTo>
                        <a:pt x="1211" y="372"/>
                      </a:lnTo>
                      <a:lnTo>
                        <a:pt x="1211" y="372"/>
                      </a:lnTo>
                      <a:lnTo>
                        <a:pt x="1211" y="342"/>
                      </a:lnTo>
                      <a:lnTo>
                        <a:pt x="1211" y="332"/>
                      </a:lnTo>
                      <a:lnTo>
                        <a:pt x="1209" y="326"/>
                      </a:lnTo>
                      <a:lnTo>
                        <a:pt x="1209" y="326"/>
                      </a:lnTo>
                      <a:lnTo>
                        <a:pt x="1205" y="320"/>
                      </a:lnTo>
                      <a:lnTo>
                        <a:pt x="1199" y="310"/>
                      </a:lnTo>
                      <a:lnTo>
                        <a:pt x="1181" y="286"/>
                      </a:lnTo>
                      <a:lnTo>
                        <a:pt x="1181" y="286"/>
                      </a:lnTo>
                      <a:lnTo>
                        <a:pt x="1173" y="276"/>
                      </a:lnTo>
                      <a:lnTo>
                        <a:pt x="1171" y="264"/>
                      </a:lnTo>
                      <a:lnTo>
                        <a:pt x="1171" y="252"/>
                      </a:lnTo>
                      <a:lnTo>
                        <a:pt x="1177" y="240"/>
                      </a:lnTo>
                      <a:lnTo>
                        <a:pt x="1177" y="240"/>
                      </a:lnTo>
                      <a:lnTo>
                        <a:pt x="1177" y="238"/>
                      </a:lnTo>
                      <a:lnTo>
                        <a:pt x="1177" y="238"/>
                      </a:lnTo>
                      <a:lnTo>
                        <a:pt x="1181" y="232"/>
                      </a:lnTo>
                      <a:lnTo>
                        <a:pt x="1185" y="222"/>
                      </a:lnTo>
                      <a:lnTo>
                        <a:pt x="1195" y="215"/>
                      </a:lnTo>
                      <a:lnTo>
                        <a:pt x="1207" y="209"/>
                      </a:lnTo>
                      <a:lnTo>
                        <a:pt x="1207" y="209"/>
                      </a:lnTo>
                      <a:lnTo>
                        <a:pt x="1215" y="205"/>
                      </a:lnTo>
                      <a:lnTo>
                        <a:pt x="1221" y="201"/>
                      </a:lnTo>
                      <a:lnTo>
                        <a:pt x="1225" y="197"/>
                      </a:lnTo>
                      <a:lnTo>
                        <a:pt x="1227" y="191"/>
                      </a:lnTo>
                      <a:lnTo>
                        <a:pt x="1229" y="181"/>
                      </a:lnTo>
                      <a:lnTo>
                        <a:pt x="1229" y="171"/>
                      </a:lnTo>
                      <a:lnTo>
                        <a:pt x="1225" y="139"/>
                      </a:lnTo>
                      <a:lnTo>
                        <a:pt x="1225" y="139"/>
                      </a:lnTo>
                      <a:lnTo>
                        <a:pt x="1205" y="38"/>
                      </a:lnTo>
                      <a:lnTo>
                        <a:pt x="1205" y="38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89" y="0"/>
                      </a:lnTo>
                      <a:lnTo>
                        <a:pt x="1189" y="0"/>
                      </a:lnTo>
                      <a:lnTo>
                        <a:pt x="1177" y="2"/>
                      </a:lnTo>
                      <a:lnTo>
                        <a:pt x="1163" y="10"/>
                      </a:lnTo>
                      <a:lnTo>
                        <a:pt x="1163" y="10"/>
                      </a:lnTo>
                      <a:lnTo>
                        <a:pt x="1139" y="26"/>
                      </a:lnTo>
                      <a:lnTo>
                        <a:pt x="1117" y="42"/>
                      </a:lnTo>
                      <a:lnTo>
                        <a:pt x="1095" y="59"/>
                      </a:lnTo>
                      <a:lnTo>
                        <a:pt x="1085" y="69"/>
                      </a:lnTo>
                      <a:lnTo>
                        <a:pt x="1078" y="81"/>
                      </a:lnTo>
                      <a:lnTo>
                        <a:pt x="1078" y="81"/>
                      </a:lnTo>
                      <a:lnTo>
                        <a:pt x="1058" y="107"/>
                      </a:lnTo>
                      <a:lnTo>
                        <a:pt x="1036" y="131"/>
                      </a:lnTo>
                      <a:lnTo>
                        <a:pt x="1012" y="151"/>
                      </a:lnTo>
                      <a:lnTo>
                        <a:pt x="986" y="169"/>
                      </a:lnTo>
                      <a:lnTo>
                        <a:pt x="960" y="183"/>
                      </a:lnTo>
                      <a:lnTo>
                        <a:pt x="932" y="195"/>
                      </a:lnTo>
                      <a:lnTo>
                        <a:pt x="901" y="205"/>
                      </a:lnTo>
                      <a:lnTo>
                        <a:pt x="869" y="213"/>
                      </a:lnTo>
                      <a:lnTo>
                        <a:pt x="869" y="213"/>
                      </a:lnTo>
                      <a:lnTo>
                        <a:pt x="819" y="221"/>
                      </a:lnTo>
                      <a:lnTo>
                        <a:pt x="793" y="224"/>
                      </a:lnTo>
                      <a:lnTo>
                        <a:pt x="767" y="230"/>
                      </a:lnTo>
                      <a:lnTo>
                        <a:pt x="767" y="230"/>
                      </a:lnTo>
                      <a:lnTo>
                        <a:pt x="742" y="240"/>
                      </a:lnTo>
                      <a:lnTo>
                        <a:pt x="714" y="250"/>
                      </a:lnTo>
                      <a:lnTo>
                        <a:pt x="688" y="260"/>
                      </a:lnTo>
                      <a:lnTo>
                        <a:pt x="662" y="270"/>
                      </a:lnTo>
                      <a:lnTo>
                        <a:pt x="662" y="270"/>
                      </a:lnTo>
                      <a:lnTo>
                        <a:pt x="602" y="286"/>
                      </a:lnTo>
                      <a:lnTo>
                        <a:pt x="543" y="302"/>
                      </a:lnTo>
                      <a:lnTo>
                        <a:pt x="483" y="318"/>
                      </a:lnTo>
                      <a:lnTo>
                        <a:pt x="423" y="334"/>
                      </a:lnTo>
                      <a:lnTo>
                        <a:pt x="423" y="334"/>
                      </a:lnTo>
                      <a:lnTo>
                        <a:pt x="348" y="358"/>
                      </a:lnTo>
                      <a:lnTo>
                        <a:pt x="274" y="382"/>
                      </a:lnTo>
                      <a:lnTo>
                        <a:pt x="127" y="433"/>
                      </a:lnTo>
                      <a:lnTo>
                        <a:pt x="127" y="433"/>
                      </a:lnTo>
                      <a:lnTo>
                        <a:pt x="115" y="441"/>
                      </a:lnTo>
                      <a:lnTo>
                        <a:pt x="103" y="449"/>
                      </a:lnTo>
                      <a:lnTo>
                        <a:pt x="93" y="459"/>
                      </a:lnTo>
                      <a:lnTo>
                        <a:pt x="87" y="471"/>
                      </a:lnTo>
                      <a:lnTo>
                        <a:pt x="87" y="471"/>
                      </a:lnTo>
                      <a:lnTo>
                        <a:pt x="85" y="491"/>
                      </a:lnTo>
                      <a:lnTo>
                        <a:pt x="83" y="511"/>
                      </a:lnTo>
                      <a:lnTo>
                        <a:pt x="83" y="533"/>
                      </a:lnTo>
                      <a:lnTo>
                        <a:pt x="87" y="553"/>
                      </a:lnTo>
                      <a:lnTo>
                        <a:pt x="87" y="553"/>
                      </a:lnTo>
                      <a:lnTo>
                        <a:pt x="119" y="708"/>
                      </a:lnTo>
                      <a:lnTo>
                        <a:pt x="153" y="863"/>
                      </a:lnTo>
                      <a:lnTo>
                        <a:pt x="153" y="863"/>
                      </a:lnTo>
                      <a:lnTo>
                        <a:pt x="155" y="881"/>
                      </a:lnTo>
                      <a:lnTo>
                        <a:pt x="155" y="898"/>
                      </a:lnTo>
                      <a:lnTo>
                        <a:pt x="153" y="916"/>
                      </a:lnTo>
                      <a:lnTo>
                        <a:pt x="149" y="932"/>
                      </a:lnTo>
                      <a:lnTo>
                        <a:pt x="149" y="932"/>
                      </a:lnTo>
                      <a:lnTo>
                        <a:pt x="125" y="982"/>
                      </a:lnTo>
                      <a:lnTo>
                        <a:pt x="101" y="1032"/>
                      </a:lnTo>
                      <a:lnTo>
                        <a:pt x="87" y="1055"/>
                      </a:lnTo>
                      <a:lnTo>
                        <a:pt x="72" y="1079"/>
                      </a:lnTo>
                      <a:lnTo>
                        <a:pt x="54" y="1101"/>
                      </a:lnTo>
                      <a:lnTo>
                        <a:pt x="32" y="1121"/>
                      </a:lnTo>
                      <a:lnTo>
                        <a:pt x="32" y="1121"/>
                      </a:lnTo>
                      <a:lnTo>
                        <a:pt x="24" y="1129"/>
                      </a:lnTo>
                      <a:lnTo>
                        <a:pt x="16" y="1137"/>
                      </a:lnTo>
                      <a:lnTo>
                        <a:pt x="8" y="1147"/>
                      </a:lnTo>
                      <a:lnTo>
                        <a:pt x="4" y="1157"/>
                      </a:lnTo>
                      <a:lnTo>
                        <a:pt x="4" y="1157"/>
                      </a:lnTo>
                      <a:lnTo>
                        <a:pt x="2" y="1169"/>
                      </a:lnTo>
                      <a:lnTo>
                        <a:pt x="0" y="1183"/>
                      </a:lnTo>
                      <a:lnTo>
                        <a:pt x="2" y="1195"/>
                      </a:lnTo>
                      <a:lnTo>
                        <a:pt x="4" y="1199"/>
                      </a:lnTo>
                      <a:lnTo>
                        <a:pt x="6" y="1203"/>
                      </a:lnTo>
                      <a:lnTo>
                        <a:pt x="6" y="1203"/>
                      </a:lnTo>
                      <a:lnTo>
                        <a:pt x="91" y="1274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201" y="1342"/>
                      </a:lnTo>
                      <a:lnTo>
                        <a:pt x="209" y="1340"/>
                      </a:lnTo>
                      <a:lnTo>
                        <a:pt x="221" y="1336"/>
                      </a:lnTo>
                      <a:lnTo>
                        <a:pt x="221" y="1336"/>
                      </a:lnTo>
                      <a:lnTo>
                        <a:pt x="237" y="1332"/>
                      </a:lnTo>
                      <a:lnTo>
                        <a:pt x="243" y="1328"/>
                      </a:lnTo>
                      <a:lnTo>
                        <a:pt x="249" y="1324"/>
                      </a:lnTo>
                      <a:lnTo>
                        <a:pt x="254" y="1316"/>
                      </a:lnTo>
                      <a:lnTo>
                        <a:pt x="260" y="1306"/>
                      </a:lnTo>
                      <a:lnTo>
                        <a:pt x="270" y="1280"/>
                      </a:lnTo>
                      <a:lnTo>
                        <a:pt x="270" y="1280"/>
                      </a:lnTo>
                      <a:lnTo>
                        <a:pt x="280" y="1260"/>
                      </a:lnTo>
                      <a:lnTo>
                        <a:pt x="292" y="1242"/>
                      </a:lnTo>
                      <a:lnTo>
                        <a:pt x="304" y="1224"/>
                      </a:lnTo>
                      <a:lnTo>
                        <a:pt x="318" y="1211"/>
                      </a:lnTo>
                      <a:lnTo>
                        <a:pt x="318" y="1211"/>
                      </a:lnTo>
                      <a:lnTo>
                        <a:pt x="328" y="1197"/>
                      </a:lnTo>
                      <a:lnTo>
                        <a:pt x="328" y="1197"/>
                      </a:lnTo>
                      <a:lnTo>
                        <a:pt x="340" y="1187"/>
                      </a:lnTo>
                      <a:lnTo>
                        <a:pt x="354" y="1179"/>
                      </a:lnTo>
                      <a:lnTo>
                        <a:pt x="368" y="1175"/>
                      </a:lnTo>
                      <a:lnTo>
                        <a:pt x="382" y="1173"/>
                      </a:lnTo>
                      <a:lnTo>
                        <a:pt x="382" y="1173"/>
                      </a:lnTo>
                      <a:lnTo>
                        <a:pt x="396" y="1175"/>
                      </a:lnTo>
                      <a:lnTo>
                        <a:pt x="408" y="1181"/>
                      </a:lnTo>
                      <a:lnTo>
                        <a:pt x="408" y="1181"/>
                      </a:lnTo>
                      <a:lnTo>
                        <a:pt x="421" y="1187"/>
                      </a:lnTo>
                      <a:lnTo>
                        <a:pt x="435" y="1189"/>
                      </a:lnTo>
                      <a:lnTo>
                        <a:pt x="435" y="1189"/>
                      </a:lnTo>
                      <a:lnTo>
                        <a:pt x="443" y="1189"/>
                      </a:lnTo>
                      <a:lnTo>
                        <a:pt x="451" y="1187"/>
                      </a:lnTo>
                      <a:lnTo>
                        <a:pt x="467" y="1179"/>
                      </a:lnTo>
                      <a:lnTo>
                        <a:pt x="485" y="1169"/>
                      </a:lnTo>
                      <a:lnTo>
                        <a:pt x="503" y="1157"/>
                      </a:lnTo>
                      <a:lnTo>
                        <a:pt x="507" y="1153"/>
                      </a:lnTo>
                      <a:lnTo>
                        <a:pt x="507" y="1153"/>
                      </a:lnTo>
                      <a:lnTo>
                        <a:pt x="531" y="1137"/>
                      </a:lnTo>
                      <a:lnTo>
                        <a:pt x="557" y="1121"/>
                      </a:lnTo>
                      <a:lnTo>
                        <a:pt x="584" y="1105"/>
                      </a:lnTo>
                      <a:lnTo>
                        <a:pt x="614" y="1091"/>
                      </a:lnTo>
                      <a:lnTo>
                        <a:pt x="646" y="1079"/>
                      </a:lnTo>
                      <a:lnTo>
                        <a:pt x="680" y="1069"/>
                      </a:lnTo>
                      <a:lnTo>
                        <a:pt x="716" y="1061"/>
                      </a:lnTo>
                      <a:lnTo>
                        <a:pt x="753" y="1057"/>
                      </a:lnTo>
                      <a:lnTo>
                        <a:pt x="753" y="1057"/>
                      </a:lnTo>
                      <a:lnTo>
                        <a:pt x="763" y="1057"/>
                      </a:lnTo>
                      <a:lnTo>
                        <a:pt x="763" y="1057"/>
                      </a:lnTo>
                      <a:lnTo>
                        <a:pt x="767" y="1046"/>
                      </a:lnTo>
                      <a:lnTo>
                        <a:pt x="767" y="1046"/>
                      </a:lnTo>
                      <a:lnTo>
                        <a:pt x="771" y="1034"/>
                      </a:lnTo>
                      <a:lnTo>
                        <a:pt x="777" y="1022"/>
                      </a:lnTo>
                      <a:lnTo>
                        <a:pt x="785" y="1014"/>
                      </a:lnTo>
                      <a:lnTo>
                        <a:pt x="791" y="1008"/>
                      </a:lnTo>
                      <a:lnTo>
                        <a:pt x="791" y="1008"/>
                      </a:lnTo>
                      <a:lnTo>
                        <a:pt x="795" y="1002"/>
                      </a:lnTo>
                      <a:lnTo>
                        <a:pt x="795" y="1002"/>
                      </a:lnTo>
                      <a:lnTo>
                        <a:pt x="801" y="996"/>
                      </a:lnTo>
                      <a:lnTo>
                        <a:pt x="809" y="992"/>
                      </a:lnTo>
                      <a:lnTo>
                        <a:pt x="817" y="988"/>
                      </a:lnTo>
                      <a:lnTo>
                        <a:pt x="827" y="988"/>
                      </a:lnTo>
                      <a:lnTo>
                        <a:pt x="827" y="988"/>
                      </a:lnTo>
                      <a:lnTo>
                        <a:pt x="829" y="988"/>
                      </a:lnTo>
                      <a:lnTo>
                        <a:pt x="829" y="988"/>
                      </a:lnTo>
                      <a:lnTo>
                        <a:pt x="839" y="990"/>
                      </a:lnTo>
                      <a:lnTo>
                        <a:pt x="847" y="994"/>
                      </a:lnTo>
                      <a:lnTo>
                        <a:pt x="855" y="1000"/>
                      </a:lnTo>
                      <a:lnTo>
                        <a:pt x="861" y="1008"/>
                      </a:lnTo>
                      <a:lnTo>
                        <a:pt x="861" y="1008"/>
                      </a:lnTo>
                      <a:lnTo>
                        <a:pt x="865" y="1012"/>
                      </a:lnTo>
                      <a:lnTo>
                        <a:pt x="865" y="1012"/>
                      </a:lnTo>
                      <a:lnTo>
                        <a:pt x="871" y="1020"/>
                      </a:lnTo>
                      <a:lnTo>
                        <a:pt x="879" y="1032"/>
                      </a:lnTo>
                      <a:lnTo>
                        <a:pt x="883" y="1046"/>
                      </a:lnTo>
                      <a:lnTo>
                        <a:pt x="883" y="1053"/>
                      </a:lnTo>
                      <a:lnTo>
                        <a:pt x="883" y="1061"/>
                      </a:lnTo>
                      <a:lnTo>
                        <a:pt x="883" y="1061"/>
                      </a:lnTo>
                      <a:lnTo>
                        <a:pt x="877" y="1103"/>
                      </a:lnTo>
                      <a:lnTo>
                        <a:pt x="877" y="1103"/>
                      </a:lnTo>
                      <a:lnTo>
                        <a:pt x="891" y="1103"/>
                      </a:lnTo>
                      <a:lnTo>
                        <a:pt x="891" y="1103"/>
                      </a:lnTo>
                      <a:lnTo>
                        <a:pt x="907" y="1101"/>
                      </a:lnTo>
                      <a:lnTo>
                        <a:pt x="924" y="1097"/>
                      </a:lnTo>
                      <a:lnTo>
                        <a:pt x="940" y="1091"/>
                      </a:lnTo>
                      <a:lnTo>
                        <a:pt x="956" y="1083"/>
                      </a:lnTo>
                      <a:lnTo>
                        <a:pt x="972" y="1073"/>
                      </a:lnTo>
                      <a:lnTo>
                        <a:pt x="988" y="1061"/>
                      </a:lnTo>
                      <a:lnTo>
                        <a:pt x="1002" y="1048"/>
                      </a:lnTo>
                      <a:lnTo>
                        <a:pt x="1014" y="1034"/>
                      </a:lnTo>
                      <a:lnTo>
                        <a:pt x="1014" y="103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85" name="Freeform 10">
                  <a:extLst>
                    <a:ext uri="{FF2B5EF4-FFF2-40B4-BE49-F238E27FC236}">
                      <a16:creationId xmlns:a16="http://schemas.microsoft.com/office/drawing/2014/main" id="{6852315D-4F0F-CDB8-34E3-D06C165619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8138" y="454025"/>
                  <a:ext cx="1670050" cy="2446338"/>
                </a:xfrm>
                <a:custGeom>
                  <a:avLst/>
                  <a:gdLst>
                    <a:gd name="T0" fmla="*/ 420 w 1052"/>
                    <a:gd name="T1" fmla="*/ 203 h 1541"/>
                    <a:gd name="T2" fmla="*/ 444 w 1052"/>
                    <a:gd name="T3" fmla="*/ 277 h 1541"/>
                    <a:gd name="T4" fmla="*/ 476 w 1052"/>
                    <a:gd name="T5" fmla="*/ 314 h 1541"/>
                    <a:gd name="T6" fmla="*/ 488 w 1052"/>
                    <a:gd name="T7" fmla="*/ 334 h 1541"/>
                    <a:gd name="T8" fmla="*/ 486 w 1052"/>
                    <a:gd name="T9" fmla="*/ 380 h 1541"/>
                    <a:gd name="T10" fmla="*/ 464 w 1052"/>
                    <a:gd name="T11" fmla="*/ 428 h 1541"/>
                    <a:gd name="T12" fmla="*/ 223 w 1052"/>
                    <a:gd name="T13" fmla="*/ 656 h 1541"/>
                    <a:gd name="T14" fmla="*/ 207 w 1052"/>
                    <a:gd name="T15" fmla="*/ 664 h 1541"/>
                    <a:gd name="T16" fmla="*/ 32 w 1052"/>
                    <a:gd name="T17" fmla="*/ 708 h 1541"/>
                    <a:gd name="T18" fmla="*/ 2 w 1052"/>
                    <a:gd name="T19" fmla="*/ 740 h 1541"/>
                    <a:gd name="T20" fmla="*/ 4 w 1052"/>
                    <a:gd name="T21" fmla="*/ 823 h 1541"/>
                    <a:gd name="T22" fmla="*/ 14 w 1052"/>
                    <a:gd name="T23" fmla="*/ 909 h 1541"/>
                    <a:gd name="T24" fmla="*/ 46 w 1052"/>
                    <a:gd name="T25" fmla="*/ 949 h 1541"/>
                    <a:gd name="T26" fmla="*/ 116 w 1052"/>
                    <a:gd name="T27" fmla="*/ 1034 h 1541"/>
                    <a:gd name="T28" fmla="*/ 144 w 1052"/>
                    <a:gd name="T29" fmla="*/ 1092 h 1541"/>
                    <a:gd name="T30" fmla="*/ 207 w 1052"/>
                    <a:gd name="T31" fmla="*/ 1153 h 1541"/>
                    <a:gd name="T32" fmla="*/ 285 w 1052"/>
                    <a:gd name="T33" fmla="*/ 1169 h 1541"/>
                    <a:gd name="T34" fmla="*/ 307 w 1052"/>
                    <a:gd name="T35" fmla="*/ 1177 h 1541"/>
                    <a:gd name="T36" fmla="*/ 346 w 1052"/>
                    <a:gd name="T37" fmla="*/ 1211 h 1541"/>
                    <a:gd name="T38" fmla="*/ 394 w 1052"/>
                    <a:gd name="T39" fmla="*/ 1217 h 1541"/>
                    <a:gd name="T40" fmla="*/ 442 w 1052"/>
                    <a:gd name="T41" fmla="*/ 1312 h 1541"/>
                    <a:gd name="T42" fmla="*/ 436 w 1052"/>
                    <a:gd name="T43" fmla="*/ 1354 h 1541"/>
                    <a:gd name="T44" fmla="*/ 414 w 1052"/>
                    <a:gd name="T45" fmla="*/ 1394 h 1541"/>
                    <a:gd name="T46" fmla="*/ 430 w 1052"/>
                    <a:gd name="T47" fmla="*/ 1434 h 1541"/>
                    <a:gd name="T48" fmla="*/ 499 w 1052"/>
                    <a:gd name="T49" fmla="*/ 1483 h 1541"/>
                    <a:gd name="T50" fmla="*/ 605 w 1052"/>
                    <a:gd name="T51" fmla="*/ 1521 h 1541"/>
                    <a:gd name="T52" fmla="*/ 641 w 1052"/>
                    <a:gd name="T53" fmla="*/ 1523 h 1541"/>
                    <a:gd name="T54" fmla="*/ 674 w 1052"/>
                    <a:gd name="T55" fmla="*/ 1531 h 1541"/>
                    <a:gd name="T56" fmla="*/ 726 w 1052"/>
                    <a:gd name="T57" fmla="*/ 1541 h 1541"/>
                    <a:gd name="T58" fmla="*/ 752 w 1052"/>
                    <a:gd name="T59" fmla="*/ 1535 h 1541"/>
                    <a:gd name="T60" fmla="*/ 794 w 1052"/>
                    <a:gd name="T61" fmla="*/ 1481 h 1541"/>
                    <a:gd name="T62" fmla="*/ 816 w 1052"/>
                    <a:gd name="T63" fmla="*/ 1432 h 1541"/>
                    <a:gd name="T64" fmla="*/ 889 w 1052"/>
                    <a:gd name="T65" fmla="*/ 1340 h 1541"/>
                    <a:gd name="T66" fmla="*/ 969 w 1052"/>
                    <a:gd name="T67" fmla="*/ 1296 h 1541"/>
                    <a:gd name="T68" fmla="*/ 1040 w 1052"/>
                    <a:gd name="T69" fmla="*/ 1235 h 1541"/>
                    <a:gd name="T70" fmla="*/ 1052 w 1052"/>
                    <a:gd name="T71" fmla="*/ 1145 h 1541"/>
                    <a:gd name="T72" fmla="*/ 1036 w 1052"/>
                    <a:gd name="T73" fmla="*/ 1032 h 1541"/>
                    <a:gd name="T74" fmla="*/ 967 w 1052"/>
                    <a:gd name="T75" fmla="*/ 811 h 1541"/>
                    <a:gd name="T76" fmla="*/ 867 w 1052"/>
                    <a:gd name="T77" fmla="*/ 563 h 1541"/>
                    <a:gd name="T78" fmla="*/ 833 w 1052"/>
                    <a:gd name="T79" fmla="*/ 410 h 1541"/>
                    <a:gd name="T80" fmla="*/ 820 w 1052"/>
                    <a:gd name="T81" fmla="*/ 330 h 1541"/>
                    <a:gd name="T82" fmla="*/ 786 w 1052"/>
                    <a:gd name="T83" fmla="*/ 193 h 1541"/>
                    <a:gd name="T84" fmla="*/ 772 w 1052"/>
                    <a:gd name="T85" fmla="*/ 155 h 1541"/>
                    <a:gd name="T86" fmla="*/ 724 w 1052"/>
                    <a:gd name="T87" fmla="*/ 102 h 1541"/>
                    <a:gd name="T88" fmla="*/ 561 w 1052"/>
                    <a:gd name="T89" fmla="*/ 8 h 1541"/>
                    <a:gd name="T90" fmla="*/ 521 w 1052"/>
                    <a:gd name="T91" fmla="*/ 0 h 1541"/>
                    <a:gd name="T92" fmla="*/ 493 w 1052"/>
                    <a:gd name="T93" fmla="*/ 6 h 1541"/>
                    <a:gd name="T94" fmla="*/ 376 w 1052"/>
                    <a:gd name="T95" fmla="*/ 128 h 1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52" h="1541">
                      <a:moveTo>
                        <a:pt x="376" y="128"/>
                      </a:moveTo>
                      <a:lnTo>
                        <a:pt x="376" y="128"/>
                      </a:lnTo>
                      <a:lnTo>
                        <a:pt x="406" y="179"/>
                      </a:lnTo>
                      <a:lnTo>
                        <a:pt x="420" y="203"/>
                      </a:lnTo>
                      <a:lnTo>
                        <a:pt x="430" y="231"/>
                      </a:lnTo>
                      <a:lnTo>
                        <a:pt x="430" y="231"/>
                      </a:lnTo>
                      <a:lnTo>
                        <a:pt x="436" y="255"/>
                      </a:lnTo>
                      <a:lnTo>
                        <a:pt x="444" y="277"/>
                      </a:lnTo>
                      <a:lnTo>
                        <a:pt x="450" y="287"/>
                      </a:lnTo>
                      <a:lnTo>
                        <a:pt x="458" y="296"/>
                      </a:lnTo>
                      <a:lnTo>
                        <a:pt x="466" y="306"/>
                      </a:lnTo>
                      <a:lnTo>
                        <a:pt x="476" y="314"/>
                      </a:lnTo>
                      <a:lnTo>
                        <a:pt x="476" y="314"/>
                      </a:lnTo>
                      <a:lnTo>
                        <a:pt x="480" y="318"/>
                      </a:lnTo>
                      <a:lnTo>
                        <a:pt x="484" y="322"/>
                      </a:lnTo>
                      <a:lnTo>
                        <a:pt x="488" y="334"/>
                      </a:lnTo>
                      <a:lnTo>
                        <a:pt x="490" y="348"/>
                      </a:lnTo>
                      <a:lnTo>
                        <a:pt x="490" y="362"/>
                      </a:lnTo>
                      <a:lnTo>
                        <a:pt x="490" y="362"/>
                      </a:lnTo>
                      <a:lnTo>
                        <a:pt x="486" y="380"/>
                      </a:lnTo>
                      <a:lnTo>
                        <a:pt x="482" y="398"/>
                      </a:lnTo>
                      <a:lnTo>
                        <a:pt x="474" y="414"/>
                      </a:lnTo>
                      <a:lnTo>
                        <a:pt x="470" y="420"/>
                      </a:lnTo>
                      <a:lnTo>
                        <a:pt x="464" y="428"/>
                      </a:lnTo>
                      <a:lnTo>
                        <a:pt x="464" y="428"/>
                      </a:lnTo>
                      <a:lnTo>
                        <a:pt x="404" y="485"/>
                      </a:lnTo>
                      <a:lnTo>
                        <a:pt x="344" y="543"/>
                      </a:lnTo>
                      <a:lnTo>
                        <a:pt x="223" y="656"/>
                      </a:lnTo>
                      <a:lnTo>
                        <a:pt x="223" y="656"/>
                      </a:lnTo>
                      <a:lnTo>
                        <a:pt x="215" y="660"/>
                      </a:lnTo>
                      <a:lnTo>
                        <a:pt x="207" y="664"/>
                      </a:lnTo>
                      <a:lnTo>
                        <a:pt x="207" y="664"/>
                      </a:lnTo>
                      <a:lnTo>
                        <a:pt x="120" y="684"/>
                      </a:lnTo>
                      <a:lnTo>
                        <a:pt x="76" y="696"/>
                      </a:lnTo>
                      <a:lnTo>
                        <a:pt x="32" y="708"/>
                      </a:lnTo>
                      <a:lnTo>
                        <a:pt x="32" y="708"/>
                      </a:lnTo>
                      <a:lnTo>
                        <a:pt x="22" y="714"/>
                      </a:lnTo>
                      <a:lnTo>
                        <a:pt x="12" y="724"/>
                      </a:lnTo>
                      <a:lnTo>
                        <a:pt x="4" y="734"/>
                      </a:lnTo>
                      <a:lnTo>
                        <a:pt x="2" y="740"/>
                      </a:lnTo>
                      <a:lnTo>
                        <a:pt x="0" y="744"/>
                      </a:lnTo>
                      <a:lnTo>
                        <a:pt x="0" y="744"/>
                      </a:lnTo>
                      <a:lnTo>
                        <a:pt x="2" y="784"/>
                      </a:lnTo>
                      <a:lnTo>
                        <a:pt x="4" y="823"/>
                      </a:lnTo>
                      <a:lnTo>
                        <a:pt x="8" y="863"/>
                      </a:lnTo>
                      <a:lnTo>
                        <a:pt x="12" y="901"/>
                      </a:lnTo>
                      <a:lnTo>
                        <a:pt x="12" y="901"/>
                      </a:lnTo>
                      <a:lnTo>
                        <a:pt x="14" y="909"/>
                      </a:lnTo>
                      <a:lnTo>
                        <a:pt x="16" y="915"/>
                      </a:lnTo>
                      <a:lnTo>
                        <a:pt x="26" y="927"/>
                      </a:lnTo>
                      <a:lnTo>
                        <a:pt x="46" y="949"/>
                      </a:lnTo>
                      <a:lnTo>
                        <a:pt x="46" y="949"/>
                      </a:lnTo>
                      <a:lnTo>
                        <a:pt x="68" y="972"/>
                      </a:lnTo>
                      <a:lnTo>
                        <a:pt x="90" y="996"/>
                      </a:lnTo>
                      <a:lnTo>
                        <a:pt x="108" y="1022"/>
                      </a:lnTo>
                      <a:lnTo>
                        <a:pt x="116" y="1034"/>
                      </a:lnTo>
                      <a:lnTo>
                        <a:pt x="122" y="1048"/>
                      </a:lnTo>
                      <a:lnTo>
                        <a:pt x="122" y="1048"/>
                      </a:lnTo>
                      <a:lnTo>
                        <a:pt x="132" y="1070"/>
                      </a:lnTo>
                      <a:lnTo>
                        <a:pt x="144" y="1092"/>
                      </a:lnTo>
                      <a:lnTo>
                        <a:pt x="156" y="1110"/>
                      </a:lnTo>
                      <a:lnTo>
                        <a:pt x="171" y="1127"/>
                      </a:lnTo>
                      <a:lnTo>
                        <a:pt x="189" y="1141"/>
                      </a:lnTo>
                      <a:lnTo>
                        <a:pt x="207" y="1153"/>
                      </a:lnTo>
                      <a:lnTo>
                        <a:pt x="229" y="1161"/>
                      </a:lnTo>
                      <a:lnTo>
                        <a:pt x="253" y="1167"/>
                      </a:lnTo>
                      <a:lnTo>
                        <a:pt x="253" y="1167"/>
                      </a:lnTo>
                      <a:lnTo>
                        <a:pt x="285" y="1169"/>
                      </a:lnTo>
                      <a:lnTo>
                        <a:pt x="299" y="1171"/>
                      </a:lnTo>
                      <a:lnTo>
                        <a:pt x="305" y="1173"/>
                      </a:lnTo>
                      <a:lnTo>
                        <a:pt x="307" y="1177"/>
                      </a:lnTo>
                      <a:lnTo>
                        <a:pt x="307" y="1177"/>
                      </a:lnTo>
                      <a:lnTo>
                        <a:pt x="315" y="1191"/>
                      </a:lnTo>
                      <a:lnTo>
                        <a:pt x="324" y="1201"/>
                      </a:lnTo>
                      <a:lnTo>
                        <a:pt x="334" y="1209"/>
                      </a:lnTo>
                      <a:lnTo>
                        <a:pt x="346" y="1211"/>
                      </a:lnTo>
                      <a:lnTo>
                        <a:pt x="358" y="1213"/>
                      </a:lnTo>
                      <a:lnTo>
                        <a:pt x="370" y="1215"/>
                      </a:lnTo>
                      <a:lnTo>
                        <a:pt x="394" y="1217"/>
                      </a:lnTo>
                      <a:lnTo>
                        <a:pt x="394" y="1217"/>
                      </a:lnTo>
                      <a:lnTo>
                        <a:pt x="420" y="1265"/>
                      </a:lnTo>
                      <a:lnTo>
                        <a:pt x="432" y="1289"/>
                      </a:lnTo>
                      <a:lnTo>
                        <a:pt x="442" y="1312"/>
                      </a:lnTo>
                      <a:lnTo>
                        <a:pt x="442" y="1312"/>
                      </a:lnTo>
                      <a:lnTo>
                        <a:pt x="444" y="1322"/>
                      </a:lnTo>
                      <a:lnTo>
                        <a:pt x="444" y="1334"/>
                      </a:lnTo>
                      <a:lnTo>
                        <a:pt x="440" y="1344"/>
                      </a:lnTo>
                      <a:lnTo>
                        <a:pt x="436" y="1354"/>
                      </a:lnTo>
                      <a:lnTo>
                        <a:pt x="436" y="1354"/>
                      </a:lnTo>
                      <a:lnTo>
                        <a:pt x="422" y="1374"/>
                      </a:lnTo>
                      <a:lnTo>
                        <a:pt x="418" y="1384"/>
                      </a:lnTo>
                      <a:lnTo>
                        <a:pt x="414" y="1394"/>
                      </a:lnTo>
                      <a:lnTo>
                        <a:pt x="414" y="1404"/>
                      </a:lnTo>
                      <a:lnTo>
                        <a:pt x="416" y="1414"/>
                      </a:lnTo>
                      <a:lnTo>
                        <a:pt x="420" y="1424"/>
                      </a:lnTo>
                      <a:lnTo>
                        <a:pt x="430" y="1434"/>
                      </a:lnTo>
                      <a:lnTo>
                        <a:pt x="430" y="1434"/>
                      </a:lnTo>
                      <a:lnTo>
                        <a:pt x="454" y="1452"/>
                      </a:lnTo>
                      <a:lnTo>
                        <a:pt x="476" y="1467"/>
                      </a:lnTo>
                      <a:lnTo>
                        <a:pt x="499" y="1483"/>
                      </a:lnTo>
                      <a:lnTo>
                        <a:pt x="523" y="1497"/>
                      </a:lnTo>
                      <a:lnTo>
                        <a:pt x="549" y="1507"/>
                      </a:lnTo>
                      <a:lnTo>
                        <a:pt x="577" y="1515"/>
                      </a:lnTo>
                      <a:lnTo>
                        <a:pt x="605" y="1521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41" y="1523"/>
                      </a:lnTo>
                      <a:lnTo>
                        <a:pt x="641" y="1523"/>
                      </a:lnTo>
                      <a:lnTo>
                        <a:pt x="643" y="1523"/>
                      </a:lnTo>
                      <a:lnTo>
                        <a:pt x="643" y="1523"/>
                      </a:lnTo>
                      <a:lnTo>
                        <a:pt x="658" y="1525"/>
                      </a:lnTo>
                      <a:lnTo>
                        <a:pt x="674" y="1531"/>
                      </a:lnTo>
                      <a:lnTo>
                        <a:pt x="692" y="1537"/>
                      </a:lnTo>
                      <a:lnTo>
                        <a:pt x="708" y="1541"/>
                      </a:lnTo>
                      <a:lnTo>
                        <a:pt x="708" y="1541"/>
                      </a:lnTo>
                      <a:lnTo>
                        <a:pt x="726" y="1541"/>
                      </a:lnTo>
                      <a:lnTo>
                        <a:pt x="726" y="1541"/>
                      </a:lnTo>
                      <a:lnTo>
                        <a:pt x="740" y="1541"/>
                      </a:lnTo>
                      <a:lnTo>
                        <a:pt x="746" y="1539"/>
                      </a:lnTo>
                      <a:lnTo>
                        <a:pt x="752" y="1535"/>
                      </a:lnTo>
                      <a:lnTo>
                        <a:pt x="752" y="1535"/>
                      </a:lnTo>
                      <a:lnTo>
                        <a:pt x="768" y="1519"/>
                      </a:lnTo>
                      <a:lnTo>
                        <a:pt x="782" y="1501"/>
                      </a:lnTo>
                      <a:lnTo>
                        <a:pt x="794" y="1481"/>
                      </a:lnTo>
                      <a:lnTo>
                        <a:pt x="800" y="1473"/>
                      </a:lnTo>
                      <a:lnTo>
                        <a:pt x="804" y="1463"/>
                      </a:lnTo>
                      <a:lnTo>
                        <a:pt x="804" y="1463"/>
                      </a:lnTo>
                      <a:lnTo>
                        <a:pt x="816" y="1432"/>
                      </a:lnTo>
                      <a:lnTo>
                        <a:pt x="829" y="1404"/>
                      </a:lnTo>
                      <a:lnTo>
                        <a:pt x="847" y="1380"/>
                      </a:lnTo>
                      <a:lnTo>
                        <a:pt x="867" y="1358"/>
                      </a:lnTo>
                      <a:lnTo>
                        <a:pt x="889" y="1340"/>
                      </a:lnTo>
                      <a:lnTo>
                        <a:pt x="915" y="1324"/>
                      </a:lnTo>
                      <a:lnTo>
                        <a:pt x="941" y="1308"/>
                      </a:lnTo>
                      <a:lnTo>
                        <a:pt x="969" y="1296"/>
                      </a:lnTo>
                      <a:lnTo>
                        <a:pt x="969" y="1296"/>
                      </a:lnTo>
                      <a:lnTo>
                        <a:pt x="994" y="1285"/>
                      </a:lnTo>
                      <a:lnTo>
                        <a:pt x="1014" y="1269"/>
                      </a:lnTo>
                      <a:lnTo>
                        <a:pt x="1028" y="1253"/>
                      </a:lnTo>
                      <a:lnTo>
                        <a:pt x="1040" y="1235"/>
                      </a:lnTo>
                      <a:lnTo>
                        <a:pt x="1048" y="1215"/>
                      </a:lnTo>
                      <a:lnTo>
                        <a:pt x="1052" y="1193"/>
                      </a:lnTo>
                      <a:lnTo>
                        <a:pt x="1052" y="1171"/>
                      </a:lnTo>
                      <a:lnTo>
                        <a:pt x="1052" y="1145"/>
                      </a:lnTo>
                      <a:lnTo>
                        <a:pt x="1052" y="1145"/>
                      </a:lnTo>
                      <a:lnTo>
                        <a:pt x="1050" y="1118"/>
                      </a:lnTo>
                      <a:lnTo>
                        <a:pt x="1046" y="1088"/>
                      </a:lnTo>
                      <a:lnTo>
                        <a:pt x="1036" y="1032"/>
                      </a:lnTo>
                      <a:lnTo>
                        <a:pt x="1022" y="976"/>
                      </a:lnTo>
                      <a:lnTo>
                        <a:pt x="1006" y="921"/>
                      </a:lnTo>
                      <a:lnTo>
                        <a:pt x="987" y="865"/>
                      </a:lnTo>
                      <a:lnTo>
                        <a:pt x="967" y="811"/>
                      </a:lnTo>
                      <a:lnTo>
                        <a:pt x="925" y="704"/>
                      </a:lnTo>
                      <a:lnTo>
                        <a:pt x="925" y="704"/>
                      </a:lnTo>
                      <a:lnTo>
                        <a:pt x="895" y="632"/>
                      </a:lnTo>
                      <a:lnTo>
                        <a:pt x="867" y="563"/>
                      </a:lnTo>
                      <a:lnTo>
                        <a:pt x="853" y="525"/>
                      </a:lnTo>
                      <a:lnTo>
                        <a:pt x="843" y="489"/>
                      </a:lnTo>
                      <a:lnTo>
                        <a:pt x="837" y="450"/>
                      </a:lnTo>
                      <a:lnTo>
                        <a:pt x="833" y="410"/>
                      </a:lnTo>
                      <a:lnTo>
                        <a:pt x="833" y="410"/>
                      </a:lnTo>
                      <a:lnTo>
                        <a:pt x="831" y="384"/>
                      </a:lnTo>
                      <a:lnTo>
                        <a:pt x="827" y="356"/>
                      </a:lnTo>
                      <a:lnTo>
                        <a:pt x="820" y="330"/>
                      </a:lnTo>
                      <a:lnTo>
                        <a:pt x="814" y="302"/>
                      </a:lnTo>
                      <a:lnTo>
                        <a:pt x="798" y="249"/>
                      </a:lnTo>
                      <a:lnTo>
                        <a:pt x="790" y="221"/>
                      </a:lnTo>
                      <a:lnTo>
                        <a:pt x="786" y="193"/>
                      </a:lnTo>
                      <a:lnTo>
                        <a:pt x="786" y="193"/>
                      </a:lnTo>
                      <a:lnTo>
                        <a:pt x="784" y="181"/>
                      </a:lnTo>
                      <a:lnTo>
                        <a:pt x="778" y="169"/>
                      </a:lnTo>
                      <a:lnTo>
                        <a:pt x="772" y="155"/>
                      </a:lnTo>
                      <a:lnTo>
                        <a:pt x="764" y="143"/>
                      </a:lnTo>
                      <a:lnTo>
                        <a:pt x="746" y="122"/>
                      </a:lnTo>
                      <a:lnTo>
                        <a:pt x="724" y="102"/>
                      </a:lnTo>
                      <a:lnTo>
                        <a:pt x="724" y="102"/>
                      </a:lnTo>
                      <a:lnTo>
                        <a:pt x="686" y="76"/>
                      </a:lnTo>
                      <a:lnTo>
                        <a:pt x="645" y="52"/>
                      </a:lnTo>
                      <a:lnTo>
                        <a:pt x="603" y="28"/>
                      </a:lnTo>
                      <a:lnTo>
                        <a:pt x="561" y="8"/>
                      </a:lnTo>
                      <a:lnTo>
                        <a:pt x="561" y="8"/>
                      </a:lnTo>
                      <a:lnTo>
                        <a:pt x="543" y="2"/>
                      </a:lnTo>
                      <a:lnTo>
                        <a:pt x="521" y="0"/>
                      </a:lnTo>
                      <a:lnTo>
                        <a:pt x="521" y="0"/>
                      </a:lnTo>
                      <a:lnTo>
                        <a:pt x="505" y="2"/>
                      </a:lnTo>
                      <a:lnTo>
                        <a:pt x="497" y="4"/>
                      </a:lnTo>
                      <a:lnTo>
                        <a:pt x="493" y="6"/>
                      </a:lnTo>
                      <a:lnTo>
                        <a:pt x="493" y="6"/>
                      </a:lnTo>
                      <a:lnTo>
                        <a:pt x="462" y="36"/>
                      </a:lnTo>
                      <a:lnTo>
                        <a:pt x="430" y="68"/>
                      </a:lnTo>
                      <a:lnTo>
                        <a:pt x="376" y="128"/>
                      </a:lnTo>
                      <a:lnTo>
                        <a:pt x="376" y="12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86" name="Freeform 11">
                  <a:extLst>
                    <a:ext uri="{FF2B5EF4-FFF2-40B4-BE49-F238E27FC236}">
                      <a16:creationId xmlns:a16="http://schemas.microsoft.com/office/drawing/2014/main" id="{E6B59E9E-1516-1144-AE16-6ADCE60CA4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64" y="3529617"/>
                  <a:ext cx="2195512" cy="2047875"/>
                </a:xfrm>
                <a:custGeom>
                  <a:avLst/>
                  <a:gdLst>
                    <a:gd name="T0" fmla="*/ 1359 w 1383"/>
                    <a:gd name="T1" fmla="*/ 341 h 1290"/>
                    <a:gd name="T2" fmla="*/ 1296 w 1383"/>
                    <a:gd name="T3" fmla="*/ 316 h 1290"/>
                    <a:gd name="T4" fmla="*/ 1270 w 1383"/>
                    <a:gd name="T5" fmla="*/ 256 h 1290"/>
                    <a:gd name="T6" fmla="*/ 1238 w 1383"/>
                    <a:gd name="T7" fmla="*/ 202 h 1290"/>
                    <a:gd name="T8" fmla="*/ 1173 w 1383"/>
                    <a:gd name="T9" fmla="*/ 228 h 1290"/>
                    <a:gd name="T10" fmla="*/ 1033 w 1383"/>
                    <a:gd name="T11" fmla="*/ 230 h 1290"/>
                    <a:gd name="T12" fmla="*/ 890 w 1383"/>
                    <a:gd name="T13" fmla="*/ 139 h 1290"/>
                    <a:gd name="T14" fmla="*/ 833 w 1383"/>
                    <a:gd name="T15" fmla="*/ 53 h 1290"/>
                    <a:gd name="T16" fmla="*/ 751 w 1383"/>
                    <a:gd name="T17" fmla="*/ 79 h 1290"/>
                    <a:gd name="T18" fmla="*/ 715 w 1383"/>
                    <a:gd name="T19" fmla="*/ 103 h 1290"/>
                    <a:gd name="T20" fmla="*/ 709 w 1383"/>
                    <a:gd name="T21" fmla="*/ 105 h 1290"/>
                    <a:gd name="T22" fmla="*/ 678 w 1383"/>
                    <a:gd name="T23" fmla="*/ 85 h 1290"/>
                    <a:gd name="T24" fmla="*/ 656 w 1383"/>
                    <a:gd name="T25" fmla="*/ 47 h 1290"/>
                    <a:gd name="T26" fmla="*/ 580 w 1383"/>
                    <a:gd name="T27" fmla="*/ 41 h 1290"/>
                    <a:gd name="T28" fmla="*/ 516 w 1383"/>
                    <a:gd name="T29" fmla="*/ 117 h 1290"/>
                    <a:gd name="T30" fmla="*/ 463 w 1383"/>
                    <a:gd name="T31" fmla="*/ 204 h 1290"/>
                    <a:gd name="T32" fmla="*/ 405 w 1383"/>
                    <a:gd name="T33" fmla="*/ 262 h 1290"/>
                    <a:gd name="T34" fmla="*/ 330 w 1383"/>
                    <a:gd name="T35" fmla="*/ 250 h 1290"/>
                    <a:gd name="T36" fmla="*/ 302 w 1383"/>
                    <a:gd name="T37" fmla="*/ 234 h 1290"/>
                    <a:gd name="T38" fmla="*/ 254 w 1383"/>
                    <a:gd name="T39" fmla="*/ 302 h 1290"/>
                    <a:gd name="T40" fmla="*/ 182 w 1383"/>
                    <a:gd name="T41" fmla="*/ 306 h 1290"/>
                    <a:gd name="T42" fmla="*/ 119 w 1383"/>
                    <a:gd name="T43" fmla="*/ 306 h 1290"/>
                    <a:gd name="T44" fmla="*/ 121 w 1383"/>
                    <a:gd name="T45" fmla="*/ 355 h 1290"/>
                    <a:gd name="T46" fmla="*/ 103 w 1383"/>
                    <a:gd name="T47" fmla="*/ 447 h 1290"/>
                    <a:gd name="T48" fmla="*/ 23 w 1383"/>
                    <a:gd name="T49" fmla="*/ 681 h 1290"/>
                    <a:gd name="T50" fmla="*/ 53 w 1383"/>
                    <a:gd name="T51" fmla="*/ 660 h 1290"/>
                    <a:gd name="T52" fmla="*/ 69 w 1383"/>
                    <a:gd name="T53" fmla="*/ 602 h 1290"/>
                    <a:gd name="T54" fmla="*/ 107 w 1383"/>
                    <a:gd name="T55" fmla="*/ 582 h 1290"/>
                    <a:gd name="T56" fmla="*/ 188 w 1383"/>
                    <a:gd name="T57" fmla="*/ 604 h 1290"/>
                    <a:gd name="T58" fmla="*/ 204 w 1383"/>
                    <a:gd name="T59" fmla="*/ 606 h 1290"/>
                    <a:gd name="T60" fmla="*/ 236 w 1383"/>
                    <a:gd name="T61" fmla="*/ 660 h 1290"/>
                    <a:gd name="T62" fmla="*/ 298 w 1383"/>
                    <a:gd name="T63" fmla="*/ 739 h 1290"/>
                    <a:gd name="T64" fmla="*/ 427 w 1383"/>
                    <a:gd name="T65" fmla="*/ 787 h 1290"/>
                    <a:gd name="T66" fmla="*/ 487 w 1383"/>
                    <a:gd name="T67" fmla="*/ 829 h 1290"/>
                    <a:gd name="T68" fmla="*/ 570 w 1383"/>
                    <a:gd name="T69" fmla="*/ 864 h 1290"/>
                    <a:gd name="T70" fmla="*/ 630 w 1383"/>
                    <a:gd name="T71" fmla="*/ 856 h 1290"/>
                    <a:gd name="T72" fmla="*/ 676 w 1383"/>
                    <a:gd name="T73" fmla="*/ 852 h 1290"/>
                    <a:gd name="T74" fmla="*/ 721 w 1383"/>
                    <a:gd name="T75" fmla="*/ 890 h 1290"/>
                    <a:gd name="T76" fmla="*/ 727 w 1383"/>
                    <a:gd name="T77" fmla="*/ 962 h 1290"/>
                    <a:gd name="T78" fmla="*/ 672 w 1383"/>
                    <a:gd name="T79" fmla="*/ 1013 h 1290"/>
                    <a:gd name="T80" fmla="*/ 691 w 1383"/>
                    <a:gd name="T81" fmla="*/ 1081 h 1290"/>
                    <a:gd name="T82" fmla="*/ 785 w 1383"/>
                    <a:gd name="T83" fmla="*/ 1196 h 1290"/>
                    <a:gd name="T84" fmla="*/ 819 w 1383"/>
                    <a:gd name="T85" fmla="*/ 1270 h 1290"/>
                    <a:gd name="T86" fmla="*/ 980 w 1383"/>
                    <a:gd name="T87" fmla="*/ 1149 h 1290"/>
                    <a:gd name="T88" fmla="*/ 936 w 1383"/>
                    <a:gd name="T89" fmla="*/ 1069 h 1290"/>
                    <a:gd name="T90" fmla="*/ 970 w 1383"/>
                    <a:gd name="T91" fmla="*/ 1002 h 1290"/>
                    <a:gd name="T92" fmla="*/ 1109 w 1383"/>
                    <a:gd name="T93" fmla="*/ 840 h 1290"/>
                    <a:gd name="T94" fmla="*/ 1151 w 1383"/>
                    <a:gd name="T95" fmla="*/ 735 h 1290"/>
                    <a:gd name="T96" fmla="*/ 1224 w 1383"/>
                    <a:gd name="T97" fmla="*/ 644 h 1290"/>
                    <a:gd name="T98" fmla="*/ 1286 w 1383"/>
                    <a:gd name="T99" fmla="*/ 554 h 1290"/>
                    <a:gd name="T100" fmla="*/ 1284 w 1383"/>
                    <a:gd name="T101" fmla="*/ 516 h 1290"/>
                    <a:gd name="T102" fmla="*/ 1322 w 1383"/>
                    <a:gd name="T103" fmla="*/ 483 h 1290"/>
                    <a:gd name="T104" fmla="*/ 1381 w 1383"/>
                    <a:gd name="T105" fmla="*/ 467 h 1290"/>
                    <a:gd name="T106" fmla="*/ 1375 w 1383"/>
                    <a:gd name="T107" fmla="*/ 385 h 1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83" h="1290">
                      <a:moveTo>
                        <a:pt x="1375" y="385"/>
                      </a:moveTo>
                      <a:lnTo>
                        <a:pt x="1375" y="385"/>
                      </a:lnTo>
                      <a:lnTo>
                        <a:pt x="1373" y="371"/>
                      </a:lnTo>
                      <a:lnTo>
                        <a:pt x="1369" y="359"/>
                      </a:lnTo>
                      <a:lnTo>
                        <a:pt x="1365" y="349"/>
                      </a:lnTo>
                      <a:lnTo>
                        <a:pt x="1359" y="341"/>
                      </a:lnTo>
                      <a:lnTo>
                        <a:pt x="1351" y="336"/>
                      </a:lnTo>
                      <a:lnTo>
                        <a:pt x="1342" y="330"/>
                      </a:lnTo>
                      <a:lnTo>
                        <a:pt x="1330" y="326"/>
                      </a:lnTo>
                      <a:lnTo>
                        <a:pt x="1318" y="322"/>
                      </a:lnTo>
                      <a:lnTo>
                        <a:pt x="1318" y="322"/>
                      </a:lnTo>
                      <a:lnTo>
                        <a:pt x="1296" y="316"/>
                      </a:lnTo>
                      <a:lnTo>
                        <a:pt x="1282" y="310"/>
                      </a:lnTo>
                      <a:lnTo>
                        <a:pt x="1270" y="304"/>
                      </a:lnTo>
                      <a:lnTo>
                        <a:pt x="1264" y="296"/>
                      </a:lnTo>
                      <a:lnTo>
                        <a:pt x="1262" y="284"/>
                      </a:lnTo>
                      <a:lnTo>
                        <a:pt x="1264" y="272"/>
                      </a:lnTo>
                      <a:lnTo>
                        <a:pt x="1270" y="256"/>
                      </a:lnTo>
                      <a:lnTo>
                        <a:pt x="1280" y="236"/>
                      </a:lnTo>
                      <a:lnTo>
                        <a:pt x="1280" y="236"/>
                      </a:lnTo>
                      <a:lnTo>
                        <a:pt x="1266" y="220"/>
                      </a:lnTo>
                      <a:lnTo>
                        <a:pt x="1256" y="210"/>
                      </a:lnTo>
                      <a:lnTo>
                        <a:pt x="1248" y="204"/>
                      </a:lnTo>
                      <a:lnTo>
                        <a:pt x="1238" y="202"/>
                      </a:lnTo>
                      <a:lnTo>
                        <a:pt x="1238" y="202"/>
                      </a:lnTo>
                      <a:lnTo>
                        <a:pt x="1230" y="202"/>
                      </a:lnTo>
                      <a:lnTo>
                        <a:pt x="1222" y="206"/>
                      </a:lnTo>
                      <a:lnTo>
                        <a:pt x="1194" y="218"/>
                      </a:lnTo>
                      <a:lnTo>
                        <a:pt x="1194" y="218"/>
                      </a:lnTo>
                      <a:lnTo>
                        <a:pt x="1173" y="228"/>
                      </a:lnTo>
                      <a:lnTo>
                        <a:pt x="1151" y="234"/>
                      </a:lnTo>
                      <a:lnTo>
                        <a:pt x="1127" y="238"/>
                      </a:lnTo>
                      <a:lnTo>
                        <a:pt x="1103" y="238"/>
                      </a:lnTo>
                      <a:lnTo>
                        <a:pt x="1103" y="238"/>
                      </a:lnTo>
                      <a:lnTo>
                        <a:pt x="1067" y="236"/>
                      </a:lnTo>
                      <a:lnTo>
                        <a:pt x="1033" y="230"/>
                      </a:lnTo>
                      <a:lnTo>
                        <a:pt x="1000" y="218"/>
                      </a:lnTo>
                      <a:lnTo>
                        <a:pt x="970" y="204"/>
                      </a:lnTo>
                      <a:lnTo>
                        <a:pt x="940" y="184"/>
                      </a:lnTo>
                      <a:lnTo>
                        <a:pt x="912" y="163"/>
                      </a:lnTo>
                      <a:lnTo>
                        <a:pt x="902" y="151"/>
                      </a:lnTo>
                      <a:lnTo>
                        <a:pt x="890" y="139"/>
                      </a:lnTo>
                      <a:lnTo>
                        <a:pt x="880" y="125"/>
                      </a:lnTo>
                      <a:lnTo>
                        <a:pt x="872" y="111"/>
                      </a:lnTo>
                      <a:lnTo>
                        <a:pt x="872" y="111"/>
                      </a:lnTo>
                      <a:lnTo>
                        <a:pt x="862" y="95"/>
                      </a:lnTo>
                      <a:lnTo>
                        <a:pt x="854" y="81"/>
                      </a:lnTo>
                      <a:lnTo>
                        <a:pt x="833" y="53"/>
                      </a:lnTo>
                      <a:lnTo>
                        <a:pt x="785" y="0"/>
                      </a:lnTo>
                      <a:lnTo>
                        <a:pt x="785" y="0"/>
                      </a:lnTo>
                      <a:lnTo>
                        <a:pt x="775" y="23"/>
                      </a:lnTo>
                      <a:lnTo>
                        <a:pt x="765" y="47"/>
                      </a:lnTo>
                      <a:lnTo>
                        <a:pt x="765" y="47"/>
                      </a:lnTo>
                      <a:lnTo>
                        <a:pt x="751" y="79"/>
                      </a:lnTo>
                      <a:lnTo>
                        <a:pt x="751" y="79"/>
                      </a:lnTo>
                      <a:lnTo>
                        <a:pt x="745" y="89"/>
                      </a:lnTo>
                      <a:lnTo>
                        <a:pt x="737" y="95"/>
                      </a:lnTo>
                      <a:lnTo>
                        <a:pt x="727" y="101"/>
                      </a:lnTo>
                      <a:lnTo>
                        <a:pt x="715" y="103"/>
                      </a:lnTo>
                      <a:lnTo>
                        <a:pt x="715" y="103"/>
                      </a:lnTo>
                      <a:lnTo>
                        <a:pt x="713" y="103"/>
                      </a:lnTo>
                      <a:lnTo>
                        <a:pt x="713" y="103"/>
                      </a:lnTo>
                      <a:lnTo>
                        <a:pt x="711" y="103"/>
                      </a:lnTo>
                      <a:lnTo>
                        <a:pt x="711" y="103"/>
                      </a:lnTo>
                      <a:lnTo>
                        <a:pt x="709" y="105"/>
                      </a:lnTo>
                      <a:lnTo>
                        <a:pt x="709" y="105"/>
                      </a:lnTo>
                      <a:lnTo>
                        <a:pt x="693" y="101"/>
                      </a:lnTo>
                      <a:lnTo>
                        <a:pt x="693" y="101"/>
                      </a:lnTo>
                      <a:lnTo>
                        <a:pt x="693" y="99"/>
                      </a:lnTo>
                      <a:lnTo>
                        <a:pt x="693" y="99"/>
                      </a:lnTo>
                      <a:lnTo>
                        <a:pt x="685" y="93"/>
                      </a:lnTo>
                      <a:lnTo>
                        <a:pt x="678" y="85"/>
                      </a:lnTo>
                      <a:lnTo>
                        <a:pt x="678" y="85"/>
                      </a:lnTo>
                      <a:lnTo>
                        <a:pt x="668" y="69"/>
                      </a:lnTo>
                      <a:lnTo>
                        <a:pt x="668" y="69"/>
                      </a:lnTo>
                      <a:lnTo>
                        <a:pt x="662" y="57"/>
                      </a:lnTo>
                      <a:lnTo>
                        <a:pt x="656" y="47"/>
                      </a:lnTo>
                      <a:lnTo>
                        <a:pt x="656" y="47"/>
                      </a:lnTo>
                      <a:lnTo>
                        <a:pt x="646" y="17"/>
                      </a:lnTo>
                      <a:lnTo>
                        <a:pt x="646" y="17"/>
                      </a:lnTo>
                      <a:lnTo>
                        <a:pt x="620" y="27"/>
                      </a:lnTo>
                      <a:lnTo>
                        <a:pt x="620" y="27"/>
                      </a:lnTo>
                      <a:lnTo>
                        <a:pt x="598" y="33"/>
                      </a:lnTo>
                      <a:lnTo>
                        <a:pt x="580" y="41"/>
                      </a:lnTo>
                      <a:lnTo>
                        <a:pt x="564" y="51"/>
                      </a:lnTo>
                      <a:lnTo>
                        <a:pt x="552" y="59"/>
                      </a:lnTo>
                      <a:lnTo>
                        <a:pt x="540" y="71"/>
                      </a:lnTo>
                      <a:lnTo>
                        <a:pt x="530" y="83"/>
                      </a:lnTo>
                      <a:lnTo>
                        <a:pt x="522" y="99"/>
                      </a:lnTo>
                      <a:lnTo>
                        <a:pt x="516" y="117"/>
                      </a:lnTo>
                      <a:lnTo>
                        <a:pt x="516" y="117"/>
                      </a:lnTo>
                      <a:lnTo>
                        <a:pt x="511" y="133"/>
                      </a:lnTo>
                      <a:lnTo>
                        <a:pt x="505" y="149"/>
                      </a:lnTo>
                      <a:lnTo>
                        <a:pt x="495" y="165"/>
                      </a:lnTo>
                      <a:lnTo>
                        <a:pt x="485" y="178"/>
                      </a:lnTo>
                      <a:lnTo>
                        <a:pt x="463" y="204"/>
                      </a:lnTo>
                      <a:lnTo>
                        <a:pt x="441" y="228"/>
                      </a:lnTo>
                      <a:lnTo>
                        <a:pt x="441" y="228"/>
                      </a:lnTo>
                      <a:lnTo>
                        <a:pt x="419" y="252"/>
                      </a:lnTo>
                      <a:lnTo>
                        <a:pt x="419" y="252"/>
                      </a:lnTo>
                      <a:lnTo>
                        <a:pt x="413" y="256"/>
                      </a:lnTo>
                      <a:lnTo>
                        <a:pt x="405" y="262"/>
                      </a:lnTo>
                      <a:lnTo>
                        <a:pt x="395" y="266"/>
                      </a:lnTo>
                      <a:lnTo>
                        <a:pt x="383" y="266"/>
                      </a:lnTo>
                      <a:lnTo>
                        <a:pt x="383" y="266"/>
                      </a:lnTo>
                      <a:lnTo>
                        <a:pt x="367" y="266"/>
                      </a:lnTo>
                      <a:lnTo>
                        <a:pt x="347" y="260"/>
                      </a:lnTo>
                      <a:lnTo>
                        <a:pt x="330" y="250"/>
                      </a:lnTo>
                      <a:lnTo>
                        <a:pt x="320" y="244"/>
                      </a:lnTo>
                      <a:lnTo>
                        <a:pt x="312" y="238"/>
                      </a:lnTo>
                      <a:lnTo>
                        <a:pt x="312" y="238"/>
                      </a:lnTo>
                      <a:lnTo>
                        <a:pt x="306" y="230"/>
                      </a:lnTo>
                      <a:lnTo>
                        <a:pt x="306" y="230"/>
                      </a:lnTo>
                      <a:lnTo>
                        <a:pt x="302" y="234"/>
                      </a:lnTo>
                      <a:lnTo>
                        <a:pt x="302" y="234"/>
                      </a:lnTo>
                      <a:lnTo>
                        <a:pt x="292" y="260"/>
                      </a:lnTo>
                      <a:lnTo>
                        <a:pt x="286" y="272"/>
                      </a:lnTo>
                      <a:lnTo>
                        <a:pt x="276" y="284"/>
                      </a:lnTo>
                      <a:lnTo>
                        <a:pt x="266" y="294"/>
                      </a:lnTo>
                      <a:lnTo>
                        <a:pt x="254" y="302"/>
                      </a:lnTo>
                      <a:lnTo>
                        <a:pt x="238" y="306"/>
                      </a:lnTo>
                      <a:lnTo>
                        <a:pt x="220" y="308"/>
                      </a:lnTo>
                      <a:lnTo>
                        <a:pt x="220" y="308"/>
                      </a:lnTo>
                      <a:lnTo>
                        <a:pt x="202" y="308"/>
                      </a:lnTo>
                      <a:lnTo>
                        <a:pt x="182" y="306"/>
                      </a:lnTo>
                      <a:lnTo>
                        <a:pt x="182" y="306"/>
                      </a:lnTo>
                      <a:lnTo>
                        <a:pt x="173" y="304"/>
                      </a:lnTo>
                      <a:lnTo>
                        <a:pt x="173" y="304"/>
                      </a:lnTo>
                      <a:lnTo>
                        <a:pt x="149" y="300"/>
                      </a:lnTo>
                      <a:lnTo>
                        <a:pt x="125" y="294"/>
                      </a:lnTo>
                      <a:lnTo>
                        <a:pt x="125" y="294"/>
                      </a:lnTo>
                      <a:lnTo>
                        <a:pt x="119" y="306"/>
                      </a:lnTo>
                      <a:lnTo>
                        <a:pt x="113" y="320"/>
                      </a:lnTo>
                      <a:lnTo>
                        <a:pt x="111" y="332"/>
                      </a:lnTo>
                      <a:lnTo>
                        <a:pt x="111" y="336"/>
                      </a:lnTo>
                      <a:lnTo>
                        <a:pt x="111" y="340"/>
                      </a:lnTo>
                      <a:lnTo>
                        <a:pt x="111" y="340"/>
                      </a:lnTo>
                      <a:lnTo>
                        <a:pt x="121" y="355"/>
                      </a:lnTo>
                      <a:lnTo>
                        <a:pt x="125" y="369"/>
                      </a:lnTo>
                      <a:lnTo>
                        <a:pt x="125" y="383"/>
                      </a:lnTo>
                      <a:lnTo>
                        <a:pt x="125" y="395"/>
                      </a:lnTo>
                      <a:lnTo>
                        <a:pt x="121" y="409"/>
                      </a:lnTo>
                      <a:lnTo>
                        <a:pt x="115" y="421"/>
                      </a:lnTo>
                      <a:lnTo>
                        <a:pt x="103" y="447"/>
                      </a:lnTo>
                      <a:lnTo>
                        <a:pt x="103" y="447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12" y="681"/>
                      </a:lnTo>
                      <a:lnTo>
                        <a:pt x="23" y="681"/>
                      </a:lnTo>
                      <a:lnTo>
                        <a:pt x="23" y="681"/>
                      </a:lnTo>
                      <a:lnTo>
                        <a:pt x="31" y="681"/>
                      </a:lnTo>
                      <a:lnTo>
                        <a:pt x="37" y="679"/>
                      </a:lnTo>
                      <a:lnTo>
                        <a:pt x="41" y="677"/>
                      </a:lnTo>
                      <a:lnTo>
                        <a:pt x="47" y="673"/>
                      </a:lnTo>
                      <a:lnTo>
                        <a:pt x="49" y="668"/>
                      </a:lnTo>
                      <a:lnTo>
                        <a:pt x="53" y="660"/>
                      </a:lnTo>
                      <a:lnTo>
                        <a:pt x="57" y="642"/>
                      </a:lnTo>
                      <a:lnTo>
                        <a:pt x="57" y="642"/>
                      </a:lnTo>
                      <a:lnTo>
                        <a:pt x="57" y="632"/>
                      </a:lnTo>
                      <a:lnTo>
                        <a:pt x="61" y="620"/>
                      </a:lnTo>
                      <a:lnTo>
                        <a:pt x="63" y="610"/>
                      </a:lnTo>
                      <a:lnTo>
                        <a:pt x="69" y="602"/>
                      </a:lnTo>
                      <a:lnTo>
                        <a:pt x="69" y="602"/>
                      </a:lnTo>
                      <a:lnTo>
                        <a:pt x="79" y="592"/>
                      </a:lnTo>
                      <a:lnTo>
                        <a:pt x="89" y="586"/>
                      </a:lnTo>
                      <a:lnTo>
                        <a:pt x="97" y="582"/>
                      </a:lnTo>
                      <a:lnTo>
                        <a:pt x="107" y="582"/>
                      </a:lnTo>
                      <a:lnTo>
                        <a:pt x="107" y="582"/>
                      </a:lnTo>
                      <a:lnTo>
                        <a:pt x="117" y="582"/>
                      </a:lnTo>
                      <a:lnTo>
                        <a:pt x="127" y="586"/>
                      </a:lnTo>
                      <a:lnTo>
                        <a:pt x="149" y="594"/>
                      </a:lnTo>
                      <a:lnTo>
                        <a:pt x="169" y="600"/>
                      </a:lnTo>
                      <a:lnTo>
                        <a:pt x="179" y="604"/>
                      </a:lnTo>
                      <a:lnTo>
                        <a:pt x="188" y="604"/>
                      </a:lnTo>
                      <a:lnTo>
                        <a:pt x="188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204" y="606"/>
                      </a:lnTo>
                      <a:lnTo>
                        <a:pt x="212" y="610"/>
                      </a:lnTo>
                      <a:lnTo>
                        <a:pt x="220" y="616"/>
                      </a:lnTo>
                      <a:lnTo>
                        <a:pt x="224" y="624"/>
                      </a:lnTo>
                      <a:lnTo>
                        <a:pt x="224" y="624"/>
                      </a:lnTo>
                      <a:lnTo>
                        <a:pt x="230" y="642"/>
                      </a:lnTo>
                      <a:lnTo>
                        <a:pt x="236" y="660"/>
                      </a:lnTo>
                      <a:lnTo>
                        <a:pt x="244" y="675"/>
                      </a:lnTo>
                      <a:lnTo>
                        <a:pt x="254" y="691"/>
                      </a:lnTo>
                      <a:lnTo>
                        <a:pt x="264" y="705"/>
                      </a:lnTo>
                      <a:lnTo>
                        <a:pt x="274" y="717"/>
                      </a:lnTo>
                      <a:lnTo>
                        <a:pt x="286" y="729"/>
                      </a:lnTo>
                      <a:lnTo>
                        <a:pt x="298" y="739"/>
                      </a:lnTo>
                      <a:lnTo>
                        <a:pt x="312" y="747"/>
                      </a:lnTo>
                      <a:lnTo>
                        <a:pt x="326" y="755"/>
                      </a:lnTo>
                      <a:lnTo>
                        <a:pt x="357" y="769"/>
                      </a:lnTo>
                      <a:lnTo>
                        <a:pt x="391" y="779"/>
                      </a:lnTo>
                      <a:lnTo>
                        <a:pt x="427" y="787"/>
                      </a:lnTo>
                      <a:lnTo>
                        <a:pt x="427" y="787"/>
                      </a:lnTo>
                      <a:lnTo>
                        <a:pt x="441" y="793"/>
                      </a:lnTo>
                      <a:lnTo>
                        <a:pt x="455" y="799"/>
                      </a:lnTo>
                      <a:lnTo>
                        <a:pt x="467" y="809"/>
                      </a:lnTo>
                      <a:lnTo>
                        <a:pt x="479" y="819"/>
                      </a:lnTo>
                      <a:lnTo>
                        <a:pt x="479" y="819"/>
                      </a:lnTo>
                      <a:lnTo>
                        <a:pt x="487" y="829"/>
                      </a:lnTo>
                      <a:lnTo>
                        <a:pt x="499" y="839"/>
                      </a:lnTo>
                      <a:lnTo>
                        <a:pt x="512" y="846"/>
                      </a:lnTo>
                      <a:lnTo>
                        <a:pt x="526" y="852"/>
                      </a:lnTo>
                      <a:lnTo>
                        <a:pt x="540" y="858"/>
                      </a:lnTo>
                      <a:lnTo>
                        <a:pt x="554" y="862"/>
                      </a:lnTo>
                      <a:lnTo>
                        <a:pt x="570" y="864"/>
                      </a:lnTo>
                      <a:lnTo>
                        <a:pt x="586" y="866"/>
                      </a:lnTo>
                      <a:lnTo>
                        <a:pt x="586" y="866"/>
                      </a:lnTo>
                      <a:lnTo>
                        <a:pt x="596" y="864"/>
                      </a:lnTo>
                      <a:lnTo>
                        <a:pt x="608" y="862"/>
                      </a:lnTo>
                      <a:lnTo>
                        <a:pt x="620" y="860"/>
                      </a:lnTo>
                      <a:lnTo>
                        <a:pt x="630" y="856"/>
                      </a:lnTo>
                      <a:lnTo>
                        <a:pt x="630" y="856"/>
                      </a:lnTo>
                      <a:lnTo>
                        <a:pt x="642" y="850"/>
                      </a:lnTo>
                      <a:lnTo>
                        <a:pt x="658" y="850"/>
                      </a:lnTo>
                      <a:lnTo>
                        <a:pt x="658" y="850"/>
                      </a:lnTo>
                      <a:lnTo>
                        <a:pt x="666" y="850"/>
                      </a:lnTo>
                      <a:lnTo>
                        <a:pt x="676" y="852"/>
                      </a:lnTo>
                      <a:lnTo>
                        <a:pt x="683" y="856"/>
                      </a:lnTo>
                      <a:lnTo>
                        <a:pt x="693" y="860"/>
                      </a:lnTo>
                      <a:lnTo>
                        <a:pt x="701" y="866"/>
                      </a:lnTo>
                      <a:lnTo>
                        <a:pt x="709" y="874"/>
                      </a:lnTo>
                      <a:lnTo>
                        <a:pt x="715" y="882"/>
                      </a:lnTo>
                      <a:lnTo>
                        <a:pt x="721" y="890"/>
                      </a:lnTo>
                      <a:lnTo>
                        <a:pt x="721" y="890"/>
                      </a:lnTo>
                      <a:lnTo>
                        <a:pt x="727" y="906"/>
                      </a:lnTo>
                      <a:lnTo>
                        <a:pt x="731" y="920"/>
                      </a:lnTo>
                      <a:lnTo>
                        <a:pt x="733" y="936"/>
                      </a:lnTo>
                      <a:lnTo>
                        <a:pt x="731" y="950"/>
                      </a:lnTo>
                      <a:lnTo>
                        <a:pt x="727" y="962"/>
                      </a:lnTo>
                      <a:lnTo>
                        <a:pt x="721" y="976"/>
                      </a:lnTo>
                      <a:lnTo>
                        <a:pt x="713" y="986"/>
                      </a:lnTo>
                      <a:lnTo>
                        <a:pt x="703" y="994"/>
                      </a:lnTo>
                      <a:lnTo>
                        <a:pt x="703" y="994"/>
                      </a:lnTo>
                      <a:lnTo>
                        <a:pt x="685" y="1005"/>
                      </a:lnTo>
                      <a:lnTo>
                        <a:pt x="672" y="1013"/>
                      </a:lnTo>
                      <a:lnTo>
                        <a:pt x="664" y="1023"/>
                      </a:lnTo>
                      <a:lnTo>
                        <a:pt x="660" y="1031"/>
                      </a:lnTo>
                      <a:lnTo>
                        <a:pt x="662" y="1041"/>
                      </a:lnTo>
                      <a:lnTo>
                        <a:pt x="666" y="1051"/>
                      </a:lnTo>
                      <a:lnTo>
                        <a:pt x="676" y="1065"/>
                      </a:lnTo>
                      <a:lnTo>
                        <a:pt x="691" y="1081"/>
                      </a:lnTo>
                      <a:lnTo>
                        <a:pt x="691" y="1081"/>
                      </a:lnTo>
                      <a:lnTo>
                        <a:pt x="725" y="1117"/>
                      </a:lnTo>
                      <a:lnTo>
                        <a:pt x="741" y="1135"/>
                      </a:lnTo>
                      <a:lnTo>
                        <a:pt x="757" y="1155"/>
                      </a:lnTo>
                      <a:lnTo>
                        <a:pt x="771" y="1174"/>
                      </a:lnTo>
                      <a:lnTo>
                        <a:pt x="785" y="1196"/>
                      </a:lnTo>
                      <a:lnTo>
                        <a:pt x="795" y="1220"/>
                      </a:lnTo>
                      <a:lnTo>
                        <a:pt x="803" y="1244"/>
                      </a:lnTo>
                      <a:lnTo>
                        <a:pt x="803" y="1244"/>
                      </a:lnTo>
                      <a:lnTo>
                        <a:pt x="805" y="1252"/>
                      </a:lnTo>
                      <a:lnTo>
                        <a:pt x="809" y="1258"/>
                      </a:lnTo>
                      <a:lnTo>
                        <a:pt x="819" y="1270"/>
                      </a:lnTo>
                      <a:lnTo>
                        <a:pt x="837" y="1290"/>
                      </a:lnTo>
                      <a:lnTo>
                        <a:pt x="837" y="1290"/>
                      </a:lnTo>
                      <a:lnTo>
                        <a:pt x="1013" y="1188"/>
                      </a:lnTo>
                      <a:lnTo>
                        <a:pt x="1013" y="1188"/>
                      </a:lnTo>
                      <a:lnTo>
                        <a:pt x="998" y="1169"/>
                      </a:lnTo>
                      <a:lnTo>
                        <a:pt x="980" y="1149"/>
                      </a:lnTo>
                      <a:lnTo>
                        <a:pt x="980" y="1149"/>
                      </a:lnTo>
                      <a:lnTo>
                        <a:pt x="964" y="1133"/>
                      </a:lnTo>
                      <a:lnTo>
                        <a:pt x="952" y="1117"/>
                      </a:lnTo>
                      <a:lnTo>
                        <a:pt x="942" y="1101"/>
                      </a:lnTo>
                      <a:lnTo>
                        <a:pt x="938" y="1085"/>
                      </a:lnTo>
                      <a:lnTo>
                        <a:pt x="936" y="1069"/>
                      </a:lnTo>
                      <a:lnTo>
                        <a:pt x="940" y="1055"/>
                      </a:lnTo>
                      <a:lnTo>
                        <a:pt x="946" y="1039"/>
                      </a:lnTo>
                      <a:lnTo>
                        <a:pt x="956" y="1025"/>
                      </a:lnTo>
                      <a:lnTo>
                        <a:pt x="956" y="1025"/>
                      </a:lnTo>
                      <a:lnTo>
                        <a:pt x="960" y="1011"/>
                      </a:lnTo>
                      <a:lnTo>
                        <a:pt x="970" y="1002"/>
                      </a:lnTo>
                      <a:lnTo>
                        <a:pt x="970" y="1002"/>
                      </a:lnTo>
                      <a:lnTo>
                        <a:pt x="1023" y="950"/>
                      </a:lnTo>
                      <a:lnTo>
                        <a:pt x="1049" y="924"/>
                      </a:lnTo>
                      <a:lnTo>
                        <a:pt x="1071" y="898"/>
                      </a:lnTo>
                      <a:lnTo>
                        <a:pt x="1091" y="870"/>
                      </a:lnTo>
                      <a:lnTo>
                        <a:pt x="1109" y="840"/>
                      </a:lnTo>
                      <a:lnTo>
                        <a:pt x="1123" y="809"/>
                      </a:lnTo>
                      <a:lnTo>
                        <a:pt x="1133" y="773"/>
                      </a:lnTo>
                      <a:lnTo>
                        <a:pt x="1133" y="773"/>
                      </a:lnTo>
                      <a:lnTo>
                        <a:pt x="1135" y="763"/>
                      </a:lnTo>
                      <a:lnTo>
                        <a:pt x="1139" y="753"/>
                      </a:lnTo>
                      <a:lnTo>
                        <a:pt x="1151" y="735"/>
                      </a:lnTo>
                      <a:lnTo>
                        <a:pt x="1163" y="719"/>
                      </a:lnTo>
                      <a:lnTo>
                        <a:pt x="1177" y="703"/>
                      </a:lnTo>
                      <a:lnTo>
                        <a:pt x="1177" y="703"/>
                      </a:lnTo>
                      <a:lnTo>
                        <a:pt x="1192" y="685"/>
                      </a:lnTo>
                      <a:lnTo>
                        <a:pt x="1192" y="685"/>
                      </a:lnTo>
                      <a:lnTo>
                        <a:pt x="1224" y="644"/>
                      </a:lnTo>
                      <a:lnTo>
                        <a:pt x="1224" y="644"/>
                      </a:lnTo>
                      <a:lnTo>
                        <a:pt x="1262" y="594"/>
                      </a:lnTo>
                      <a:lnTo>
                        <a:pt x="1262" y="594"/>
                      </a:lnTo>
                      <a:lnTo>
                        <a:pt x="1288" y="558"/>
                      </a:lnTo>
                      <a:lnTo>
                        <a:pt x="1288" y="558"/>
                      </a:lnTo>
                      <a:lnTo>
                        <a:pt x="1286" y="554"/>
                      </a:lnTo>
                      <a:lnTo>
                        <a:pt x="1286" y="554"/>
                      </a:lnTo>
                      <a:lnTo>
                        <a:pt x="1284" y="540"/>
                      </a:lnTo>
                      <a:lnTo>
                        <a:pt x="1284" y="540"/>
                      </a:lnTo>
                      <a:lnTo>
                        <a:pt x="1282" y="530"/>
                      </a:lnTo>
                      <a:lnTo>
                        <a:pt x="1282" y="530"/>
                      </a:lnTo>
                      <a:lnTo>
                        <a:pt x="1284" y="516"/>
                      </a:lnTo>
                      <a:lnTo>
                        <a:pt x="1288" y="505"/>
                      </a:lnTo>
                      <a:lnTo>
                        <a:pt x="1296" y="495"/>
                      </a:lnTo>
                      <a:lnTo>
                        <a:pt x="1308" y="489"/>
                      </a:lnTo>
                      <a:lnTo>
                        <a:pt x="1308" y="489"/>
                      </a:lnTo>
                      <a:lnTo>
                        <a:pt x="1322" y="483"/>
                      </a:lnTo>
                      <a:lnTo>
                        <a:pt x="1322" y="483"/>
                      </a:lnTo>
                      <a:lnTo>
                        <a:pt x="1343" y="473"/>
                      </a:lnTo>
                      <a:lnTo>
                        <a:pt x="1357" y="469"/>
                      </a:lnTo>
                      <a:lnTo>
                        <a:pt x="1373" y="467"/>
                      </a:lnTo>
                      <a:lnTo>
                        <a:pt x="1373" y="467"/>
                      </a:lnTo>
                      <a:lnTo>
                        <a:pt x="1381" y="467"/>
                      </a:lnTo>
                      <a:lnTo>
                        <a:pt x="1381" y="467"/>
                      </a:lnTo>
                      <a:lnTo>
                        <a:pt x="1383" y="467"/>
                      </a:lnTo>
                      <a:lnTo>
                        <a:pt x="1383" y="467"/>
                      </a:lnTo>
                      <a:lnTo>
                        <a:pt x="1379" y="427"/>
                      </a:lnTo>
                      <a:lnTo>
                        <a:pt x="1375" y="405"/>
                      </a:lnTo>
                      <a:lnTo>
                        <a:pt x="1375" y="385"/>
                      </a:lnTo>
                      <a:lnTo>
                        <a:pt x="1375" y="38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87" name="Freeform 12">
                  <a:extLst>
                    <a:ext uri="{FF2B5EF4-FFF2-40B4-BE49-F238E27FC236}">
                      <a16:creationId xmlns:a16="http://schemas.microsoft.com/office/drawing/2014/main" id="{3B71A704-8676-5F64-E930-8DB8151C8E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2463" y="0"/>
                  <a:ext cx="2022475" cy="1524000"/>
                </a:xfrm>
                <a:custGeom>
                  <a:avLst/>
                  <a:gdLst>
                    <a:gd name="T0" fmla="*/ 302 w 1274"/>
                    <a:gd name="T1" fmla="*/ 891 h 960"/>
                    <a:gd name="T2" fmla="*/ 346 w 1274"/>
                    <a:gd name="T3" fmla="*/ 863 h 960"/>
                    <a:gd name="T4" fmla="*/ 387 w 1274"/>
                    <a:gd name="T5" fmla="*/ 863 h 960"/>
                    <a:gd name="T6" fmla="*/ 423 w 1274"/>
                    <a:gd name="T7" fmla="*/ 873 h 960"/>
                    <a:gd name="T8" fmla="*/ 437 w 1274"/>
                    <a:gd name="T9" fmla="*/ 863 h 960"/>
                    <a:gd name="T10" fmla="*/ 459 w 1274"/>
                    <a:gd name="T11" fmla="*/ 833 h 960"/>
                    <a:gd name="T12" fmla="*/ 558 w 1274"/>
                    <a:gd name="T13" fmla="*/ 779 h 960"/>
                    <a:gd name="T14" fmla="*/ 628 w 1274"/>
                    <a:gd name="T15" fmla="*/ 763 h 960"/>
                    <a:gd name="T16" fmla="*/ 660 w 1274"/>
                    <a:gd name="T17" fmla="*/ 769 h 960"/>
                    <a:gd name="T18" fmla="*/ 698 w 1274"/>
                    <a:gd name="T19" fmla="*/ 791 h 960"/>
                    <a:gd name="T20" fmla="*/ 793 w 1274"/>
                    <a:gd name="T21" fmla="*/ 815 h 960"/>
                    <a:gd name="T22" fmla="*/ 865 w 1274"/>
                    <a:gd name="T23" fmla="*/ 827 h 960"/>
                    <a:gd name="T24" fmla="*/ 908 w 1274"/>
                    <a:gd name="T25" fmla="*/ 853 h 960"/>
                    <a:gd name="T26" fmla="*/ 962 w 1274"/>
                    <a:gd name="T27" fmla="*/ 887 h 960"/>
                    <a:gd name="T28" fmla="*/ 1026 w 1274"/>
                    <a:gd name="T29" fmla="*/ 899 h 960"/>
                    <a:gd name="T30" fmla="*/ 1037 w 1274"/>
                    <a:gd name="T31" fmla="*/ 869 h 960"/>
                    <a:gd name="T32" fmla="*/ 1059 w 1274"/>
                    <a:gd name="T33" fmla="*/ 839 h 960"/>
                    <a:gd name="T34" fmla="*/ 1155 w 1274"/>
                    <a:gd name="T35" fmla="*/ 749 h 960"/>
                    <a:gd name="T36" fmla="*/ 1218 w 1274"/>
                    <a:gd name="T37" fmla="*/ 708 h 960"/>
                    <a:gd name="T38" fmla="*/ 1274 w 1274"/>
                    <a:gd name="T39" fmla="*/ 678 h 960"/>
                    <a:gd name="T40" fmla="*/ 1258 w 1274"/>
                    <a:gd name="T41" fmla="*/ 652 h 960"/>
                    <a:gd name="T42" fmla="*/ 1179 w 1274"/>
                    <a:gd name="T43" fmla="*/ 624 h 960"/>
                    <a:gd name="T44" fmla="*/ 1125 w 1274"/>
                    <a:gd name="T45" fmla="*/ 559 h 960"/>
                    <a:gd name="T46" fmla="*/ 1107 w 1274"/>
                    <a:gd name="T47" fmla="*/ 513 h 960"/>
                    <a:gd name="T48" fmla="*/ 1111 w 1274"/>
                    <a:gd name="T49" fmla="*/ 469 h 960"/>
                    <a:gd name="T50" fmla="*/ 1133 w 1274"/>
                    <a:gd name="T51" fmla="*/ 417 h 960"/>
                    <a:gd name="T52" fmla="*/ 1133 w 1274"/>
                    <a:gd name="T53" fmla="*/ 364 h 960"/>
                    <a:gd name="T54" fmla="*/ 1087 w 1274"/>
                    <a:gd name="T55" fmla="*/ 340 h 960"/>
                    <a:gd name="T56" fmla="*/ 1018 w 1274"/>
                    <a:gd name="T57" fmla="*/ 336 h 960"/>
                    <a:gd name="T58" fmla="*/ 918 w 1274"/>
                    <a:gd name="T59" fmla="*/ 342 h 960"/>
                    <a:gd name="T60" fmla="*/ 865 w 1274"/>
                    <a:gd name="T61" fmla="*/ 330 h 960"/>
                    <a:gd name="T62" fmla="*/ 829 w 1274"/>
                    <a:gd name="T63" fmla="*/ 272 h 960"/>
                    <a:gd name="T64" fmla="*/ 823 w 1274"/>
                    <a:gd name="T65" fmla="*/ 217 h 960"/>
                    <a:gd name="T66" fmla="*/ 799 w 1274"/>
                    <a:gd name="T67" fmla="*/ 161 h 960"/>
                    <a:gd name="T68" fmla="*/ 765 w 1274"/>
                    <a:gd name="T69" fmla="*/ 105 h 960"/>
                    <a:gd name="T70" fmla="*/ 765 w 1274"/>
                    <a:gd name="T71" fmla="*/ 66 h 960"/>
                    <a:gd name="T72" fmla="*/ 952 w 1274"/>
                    <a:gd name="T73" fmla="*/ 205 h 960"/>
                    <a:gd name="T74" fmla="*/ 940 w 1274"/>
                    <a:gd name="T75" fmla="*/ 137 h 960"/>
                    <a:gd name="T76" fmla="*/ 894 w 1274"/>
                    <a:gd name="T77" fmla="*/ 82 h 960"/>
                    <a:gd name="T78" fmla="*/ 793 w 1274"/>
                    <a:gd name="T79" fmla="*/ 16 h 960"/>
                    <a:gd name="T80" fmla="*/ 688 w 1274"/>
                    <a:gd name="T81" fmla="*/ 2 h 960"/>
                    <a:gd name="T82" fmla="*/ 523 w 1274"/>
                    <a:gd name="T83" fmla="*/ 4 h 960"/>
                    <a:gd name="T84" fmla="*/ 358 w 1274"/>
                    <a:gd name="T85" fmla="*/ 16 h 960"/>
                    <a:gd name="T86" fmla="*/ 322 w 1274"/>
                    <a:gd name="T87" fmla="*/ 36 h 960"/>
                    <a:gd name="T88" fmla="*/ 296 w 1274"/>
                    <a:gd name="T89" fmla="*/ 60 h 960"/>
                    <a:gd name="T90" fmla="*/ 244 w 1274"/>
                    <a:gd name="T91" fmla="*/ 76 h 960"/>
                    <a:gd name="T92" fmla="*/ 26 w 1274"/>
                    <a:gd name="T93" fmla="*/ 173 h 960"/>
                    <a:gd name="T94" fmla="*/ 26 w 1274"/>
                    <a:gd name="T95" fmla="*/ 175 h 960"/>
                    <a:gd name="T96" fmla="*/ 59 w 1274"/>
                    <a:gd name="T97" fmla="*/ 376 h 960"/>
                    <a:gd name="T98" fmla="*/ 30 w 1274"/>
                    <a:gd name="T99" fmla="*/ 429 h 960"/>
                    <a:gd name="T100" fmla="*/ 4 w 1274"/>
                    <a:gd name="T101" fmla="*/ 445 h 960"/>
                    <a:gd name="T102" fmla="*/ 32 w 1274"/>
                    <a:gd name="T103" fmla="*/ 495 h 960"/>
                    <a:gd name="T104" fmla="*/ 41 w 1274"/>
                    <a:gd name="T105" fmla="*/ 573 h 960"/>
                    <a:gd name="T106" fmla="*/ 55 w 1274"/>
                    <a:gd name="T107" fmla="*/ 608 h 960"/>
                    <a:gd name="T108" fmla="*/ 81 w 1274"/>
                    <a:gd name="T109" fmla="*/ 646 h 960"/>
                    <a:gd name="T110" fmla="*/ 83 w 1274"/>
                    <a:gd name="T111" fmla="*/ 706 h 960"/>
                    <a:gd name="T112" fmla="*/ 59 w 1274"/>
                    <a:gd name="T113" fmla="*/ 746 h 960"/>
                    <a:gd name="T114" fmla="*/ 45 w 1274"/>
                    <a:gd name="T115" fmla="*/ 829 h 960"/>
                    <a:gd name="T116" fmla="*/ 59 w 1274"/>
                    <a:gd name="T117" fmla="*/ 879 h 960"/>
                    <a:gd name="T118" fmla="*/ 133 w 1274"/>
                    <a:gd name="T119" fmla="*/ 938 h 960"/>
                    <a:gd name="T120" fmla="*/ 179 w 1274"/>
                    <a:gd name="T121" fmla="*/ 956 h 960"/>
                    <a:gd name="T122" fmla="*/ 242 w 1274"/>
                    <a:gd name="T123" fmla="*/ 958 h 960"/>
                    <a:gd name="T124" fmla="*/ 282 w 1274"/>
                    <a:gd name="T125" fmla="*/ 920 h 9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4" h="960">
                      <a:moveTo>
                        <a:pt x="282" y="920"/>
                      </a:moveTo>
                      <a:lnTo>
                        <a:pt x="282" y="920"/>
                      </a:lnTo>
                      <a:lnTo>
                        <a:pt x="292" y="905"/>
                      </a:lnTo>
                      <a:lnTo>
                        <a:pt x="302" y="891"/>
                      </a:lnTo>
                      <a:lnTo>
                        <a:pt x="314" y="881"/>
                      </a:lnTo>
                      <a:lnTo>
                        <a:pt x="324" y="873"/>
                      </a:lnTo>
                      <a:lnTo>
                        <a:pt x="336" y="867"/>
                      </a:lnTo>
                      <a:lnTo>
                        <a:pt x="346" y="863"/>
                      </a:lnTo>
                      <a:lnTo>
                        <a:pt x="358" y="861"/>
                      </a:lnTo>
                      <a:lnTo>
                        <a:pt x="367" y="861"/>
                      </a:lnTo>
                      <a:lnTo>
                        <a:pt x="367" y="861"/>
                      </a:lnTo>
                      <a:lnTo>
                        <a:pt x="387" y="863"/>
                      </a:lnTo>
                      <a:lnTo>
                        <a:pt x="407" y="869"/>
                      </a:lnTo>
                      <a:lnTo>
                        <a:pt x="407" y="869"/>
                      </a:lnTo>
                      <a:lnTo>
                        <a:pt x="417" y="873"/>
                      </a:lnTo>
                      <a:lnTo>
                        <a:pt x="423" y="873"/>
                      </a:lnTo>
                      <a:lnTo>
                        <a:pt x="423" y="873"/>
                      </a:lnTo>
                      <a:lnTo>
                        <a:pt x="425" y="873"/>
                      </a:lnTo>
                      <a:lnTo>
                        <a:pt x="431" y="871"/>
                      </a:lnTo>
                      <a:lnTo>
                        <a:pt x="437" y="863"/>
                      </a:lnTo>
                      <a:lnTo>
                        <a:pt x="445" y="849"/>
                      </a:lnTo>
                      <a:lnTo>
                        <a:pt x="445" y="849"/>
                      </a:lnTo>
                      <a:lnTo>
                        <a:pt x="451" y="841"/>
                      </a:lnTo>
                      <a:lnTo>
                        <a:pt x="459" y="833"/>
                      </a:lnTo>
                      <a:lnTo>
                        <a:pt x="477" y="817"/>
                      </a:lnTo>
                      <a:lnTo>
                        <a:pt x="503" y="803"/>
                      </a:lnTo>
                      <a:lnTo>
                        <a:pt x="529" y="789"/>
                      </a:lnTo>
                      <a:lnTo>
                        <a:pt x="558" y="779"/>
                      </a:lnTo>
                      <a:lnTo>
                        <a:pt x="584" y="771"/>
                      </a:lnTo>
                      <a:lnTo>
                        <a:pt x="608" y="765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40" y="763"/>
                      </a:lnTo>
                      <a:lnTo>
                        <a:pt x="652" y="767"/>
                      </a:lnTo>
                      <a:lnTo>
                        <a:pt x="660" y="769"/>
                      </a:lnTo>
                      <a:lnTo>
                        <a:pt x="670" y="775"/>
                      </a:lnTo>
                      <a:lnTo>
                        <a:pt x="670" y="775"/>
                      </a:lnTo>
                      <a:lnTo>
                        <a:pt x="682" y="785"/>
                      </a:lnTo>
                      <a:lnTo>
                        <a:pt x="698" y="791"/>
                      </a:lnTo>
                      <a:lnTo>
                        <a:pt x="711" y="797"/>
                      </a:lnTo>
                      <a:lnTo>
                        <a:pt x="727" y="803"/>
                      </a:lnTo>
                      <a:lnTo>
                        <a:pt x="759" y="809"/>
                      </a:lnTo>
                      <a:lnTo>
                        <a:pt x="793" y="815"/>
                      </a:lnTo>
                      <a:lnTo>
                        <a:pt x="793" y="815"/>
                      </a:lnTo>
                      <a:lnTo>
                        <a:pt x="849" y="823"/>
                      </a:lnTo>
                      <a:lnTo>
                        <a:pt x="849" y="823"/>
                      </a:lnTo>
                      <a:lnTo>
                        <a:pt x="865" y="827"/>
                      </a:lnTo>
                      <a:lnTo>
                        <a:pt x="880" y="833"/>
                      </a:lnTo>
                      <a:lnTo>
                        <a:pt x="896" y="841"/>
                      </a:lnTo>
                      <a:lnTo>
                        <a:pt x="908" y="853"/>
                      </a:lnTo>
                      <a:lnTo>
                        <a:pt x="908" y="853"/>
                      </a:lnTo>
                      <a:lnTo>
                        <a:pt x="920" y="865"/>
                      </a:lnTo>
                      <a:lnTo>
                        <a:pt x="934" y="873"/>
                      </a:lnTo>
                      <a:lnTo>
                        <a:pt x="946" y="881"/>
                      </a:lnTo>
                      <a:lnTo>
                        <a:pt x="962" y="887"/>
                      </a:lnTo>
                      <a:lnTo>
                        <a:pt x="976" y="891"/>
                      </a:lnTo>
                      <a:lnTo>
                        <a:pt x="992" y="895"/>
                      </a:lnTo>
                      <a:lnTo>
                        <a:pt x="1026" y="899"/>
                      </a:lnTo>
                      <a:lnTo>
                        <a:pt x="1026" y="899"/>
                      </a:lnTo>
                      <a:lnTo>
                        <a:pt x="1030" y="891"/>
                      </a:lnTo>
                      <a:lnTo>
                        <a:pt x="1033" y="881"/>
                      </a:lnTo>
                      <a:lnTo>
                        <a:pt x="1033" y="881"/>
                      </a:lnTo>
                      <a:lnTo>
                        <a:pt x="1037" y="869"/>
                      </a:lnTo>
                      <a:lnTo>
                        <a:pt x="1043" y="857"/>
                      </a:lnTo>
                      <a:lnTo>
                        <a:pt x="1051" y="847"/>
                      </a:lnTo>
                      <a:lnTo>
                        <a:pt x="1059" y="839"/>
                      </a:lnTo>
                      <a:lnTo>
                        <a:pt x="1059" y="839"/>
                      </a:lnTo>
                      <a:lnTo>
                        <a:pt x="1081" y="823"/>
                      </a:lnTo>
                      <a:lnTo>
                        <a:pt x="1099" y="805"/>
                      </a:lnTo>
                      <a:lnTo>
                        <a:pt x="1135" y="767"/>
                      </a:lnTo>
                      <a:lnTo>
                        <a:pt x="1155" y="749"/>
                      </a:lnTo>
                      <a:lnTo>
                        <a:pt x="1173" y="734"/>
                      </a:lnTo>
                      <a:lnTo>
                        <a:pt x="1195" y="720"/>
                      </a:lnTo>
                      <a:lnTo>
                        <a:pt x="1218" y="708"/>
                      </a:lnTo>
                      <a:lnTo>
                        <a:pt x="1218" y="708"/>
                      </a:lnTo>
                      <a:lnTo>
                        <a:pt x="1232" y="702"/>
                      </a:lnTo>
                      <a:lnTo>
                        <a:pt x="1246" y="694"/>
                      </a:lnTo>
                      <a:lnTo>
                        <a:pt x="1274" y="678"/>
                      </a:lnTo>
                      <a:lnTo>
                        <a:pt x="1274" y="678"/>
                      </a:lnTo>
                      <a:lnTo>
                        <a:pt x="1264" y="652"/>
                      </a:lnTo>
                      <a:lnTo>
                        <a:pt x="1264" y="652"/>
                      </a:lnTo>
                      <a:lnTo>
                        <a:pt x="1258" y="652"/>
                      </a:lnTo>
                      <a:lnTo>
                        <a:pt x="1258" y="652"/>
                      </a:lnTo>
                      <a:lnTo>
                        <a:pt x="1234" y="650"/>
                      </a:lnTo>
                      <a:lnTo>
                        <a:pt x="1212" y="644"/>
                      </a:lnTo>
                      <a:lnTo>
                        <a:pt x="1195" y="636"/>
                      </a:lnTo>
                      <a:lnTo>
                        <a:pt x="1179" y="624"/>
                      </a:lnTo>
                      <a:lnTo>
                        <a:pt x="1163" y="610"/>
                      </a:lnTo>
                      <a:lnTo>
                        <a:pt x="1149" y="594"/>
                      </a:lnTo>
                      <a:lnTo>
                        <a:pt x="1137" y="577"/>
                      </a:lnTo>
                      <a:lnTo>
                        <a:pt x="1125" y="559"/>
                      </a:lnTo>
                      <a:lnTo>
                        <a:pt x="1125" y="559"/>
                      </a:lnTo>
                      <a:lnTo>
                        <a:pt x="1113" y="535"/>
                      </a:lnTo>
                      <a:lnTo>
                        <a:pt x="1109" y="525"/>
                      </a:lnTo>
                      <a:lnTo>
                        <a:pt x="1107" y="513"/>
                      </a:lnTo>
                      <a:lnTo>
                        <a:pt x="1105" y="503"/>
                      </a:lnTo>
                      <a:lnTo>
                        <a:pt x="1105" y="493"/>
                      </a:lnTo>
                      <a:lnTo>
                        <a:pt x="1107" y="481"/>
                      </a:lnTo>
                      <a:lnTo>
                        <a:pt x="1111" y="469"/>
                      </a:lnTo>
                      <a:lnTo>
                        <a:pt x="1111" y="469"/>
                      </a:lnTo>
                      <a:lnTo>
                        <a:pt x="1123" y="443"/>
                      </a:lnTo>
                      <a:lnTo>
                        <a:pt x="1133" y="417"/>
                      </a:lnTo>
                      <a:lnTo>
                        <a:pt x="1133" y="417"/>
                      </a:lnTo>
                      <a:lnTo>
                        <a:pt x="1139" y="402"/>
                      </a:lnTo>
                      <a:lnTo>
                        <a:pt x="1139" y="388"/>
                      </a:lnTo>
                      <a:lnTo>
                        <a:pt x="1139" y="376"/>
                      </a:lnTo>
                      <a:lnTo>
                        <a:pt x="1133" y="364"/>
                      </a:lnTo>
                      <a:lnTo>
                        <a:pt x="1127" y="354"/>
                      </a:lnTo>
                      <a:lnTo>
                        <a:pt x="1117" y="348"/>
                      </a:lnTo>
                      <a:lnTo>
                        <a:pt x="1103" y="342"/>
                      </a:lnTo>
                      <a:lnTo>
                        <a:pt x="1087" y="340"/>
                      </a:lnTo>
                      <a:lnTo>
                        <a:pt x="1087" y="340"/>
                      </a:lnTo>
                      <a:lnTo>
                        <a:pt x="1053" y="338"/>
                      </a:lnTo>
                      <a:lnTo>
                        <a:pt x="1018" y="336"/>
                      </a:lnTo>
                      <a:lnTo>
                        <a:pt x="1018" y="336"/>
                      </a:lnTo>
                      <a:lnTo>
                        <a:pt x="980" y="338"/>
                      </a:lnTo>
                      <a:lnTo>
                        <a:pt x="944" y="340"/>
                      </a:lnTo>
                      <a:lnTo>
                        <a:pt x="944" y="340"/>
                      </a:lnTo>
                      <a:lnTo>
                        <a:pt x="918" y="342"/>
                      </a:lnTo>
                      <a:lnTo>
                        <a:pt x="918" y="342"/>
                      </a:lnTo>
                      <a:lnTo>
                        <a:pt x="898" y="342"/>
                      </a:lnTo>
                      <a:lnTo>
                        <a:pt x="880" y="338"/>
                      </a:lnTo>
                      <a:lnTo>
                        <a:pt x="865" y="330"/>
                      </a:lnTo>
                      <a:lnTo>
                        <a:pt x="853" y="320"/>
                      </a:lnTo>
                      <a:lnTo>
                        <a:pt x="841" y="308"/>
                      </a:lnTo>
                      <a:lnTo>
                        <a:pt x="835" y="292"/>
                      </a:lnTo>
                      <a:lnTo>
                        <a:pt x="829" y="272"/>
                      </a:lnTo>
                      <a:lnTo>
                        <a:pt x="827" y="250"/>
                      </a:lnTo>
                      <a:lnTo>
                        <a:pt x="827" y="250"/>
                      </a:lnTo>
                      <a:lnTo>
                        <a:pt x="827" y="233"/>
                      </a:lnTo>
                      <a:lnTo>
                        <a:pt x="823" y="217"/>
                      </a:lnTo>
                      <a:lnTo>
                        <a:pt x="819" y="203"/>
                      </a:lnTo>
                      <a:lnTo>
                        <a:pt x="815" y="187"/>
                      </a:lnTo>
                      <a:lnTo>
                        <a:pt x="807" y="173"/>
                      </a:lnTo>
                      <a:lnTo>
                        <a:pt x="799" y="161"/>
                      </a:lnTo>
                      <a:lnTo>
                        <a:pt x="781" y="133"/>
                      </a:lnTo>
                      <a:lnTo>
                        <a:pt x="781" y="133"/>
                      </a:lnTo>
                      <a:lnTo>
                        <a:pt x="771" y="121"/>
                      </a:lnTo>
                      <a:lnTo>
                        <a:pt x="765" y="105"/>
                      </a:lnTo>
                      <a:lnTo>
                        <a:pt x="749" y="78"/>
                      </a:lnTo>
                      <a:lnTo>
                        <a:pt x="749" y="78"/>
                      </a:lnTo>
                      <a:lnTo>
                        <a:pt x="765" y="66"/>
                      </a:lnTo>
                      <a:lnTo>
                        <a:pt x="765" y="66"/>
                      </a:lnTo>
                      <a:lnTo>
                        <a:pt x="930" y="215"/>
                      </a:lnTo>
                      <a:lnTo>
                        <a:pt x="930" y="215"/>
                      </a:lnTo>
                      <a:lnTo>
                        <a:pt x="952" y="205"/>
                      </a:lnTo>
                      <a:lnTo>
                        <a:pt x="952" y="205"/>
                      </a:lnTo>
                      <a:lnTo>
                        <a:pt x="950" y="185"/>
                      </a:lnTo>
                      <a:lnTo>
                        <a:pt x="948" y="163"/>
                      </a:lnTo>
                      <a:lnTo>
                        <a:pt x="942" y="145"/>
                      </a:lnTo>
                      <a:lnTo>
                        <a:pt x="940" y="137"/>
                      </a:lnTo>
                      <a:lnTo>
                        <a:pt x="934" y="129"/>
                      </a:lnTo>
                      <a:lnTo>
                        <a:pt x="934" y="129"/>
                      </a:lnTo>
                      <a:lnTo>
                        <a:pt x="914" y="105"/>
                      </a:lnTo>
                      <a:lnTo>
                        <a:pt x="894" y="82"/>
                      </a:lnTo>
                      <a:lnTo>
                        <a:pt x="870" y="62"/>
                      </a:lnTo>
                      <a:lnTo>
                        <a:pt x="847" y="44"/>
                      </a:lnTo>
                      <a:lnTo>
                        <a:pt x="821" y="28"/>
                      </a:lnTo>
                      <a:lnTo>
                        <a:pt x="793" y="16"/>
                      </a:lnTo>
                      <a:lnTo>
                        <a:pt x="765" y="8"/>
                      </a:lnTo>
                      <a:lnTo>
                        <a:pt x="733" y="4"/>
                      </a:lnTo>
                      <a:lnTo>
                        <a:pt x="733" y="4"/>
                      </a:lnTo>
                      <a:lnTo>
                        <a:pt x="688" y="2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582" y="2"/>
                      </a:lnTo>
                      <a:lnTo>
                        <a:pt x="523" y="4"/>
                      </a:lnTo>
                      <a:lnTo>
                        <a:pt x="405" y="10"/>
                      </a:lnTo>
                      <a:lnTo>
                        <a:pt x="405" y="10"/>
                      </a:lnTo>
                      <a:lnTo>
                        <a:pt x="381" y="12"/>
                      </a:lnTo>
                      <a:lnTo>
                        <a:pt x="358" y="16"/>
                      </a:lnTo>
                      <a:lnTo>
                        <a:pt x="346" y="20"/>
                      </a:lnTo>
                      <a:lnTo>
                        <a:pt x="336" y="24"/>
                      </a:lnTo>
                      <a:lnTo>
                        <a:pt x="328" y="28"/>
                      </a:lnTo>
                      <a:lnTo>
                        <a:pt x="322" y="36"/>
                      </a:lnTo>
                      <a:lnTo>
                        <a:pt x="322" y="36"/>
                      </a:lnTo>
                      <a:lnTo>
                        <a:pt x="314" y="46"/>
                      </a:lnTo>
                      <a:lnTo>
                        <a:pt x="306" y="54"/>
                      </a:lnTo>
                      <a:lnTo>
                        <a:pt x="296" y="60"/>
                      </a:lnTo>
                      <a:lnTo>
                        <a:pt x="286" y="64"/>
                      </a:lnTo>
                      <a:lnTo>
                        <a:pt x="264" y="70"/>
                      </a:lnTo>
                      <a:lnTo>
                        <a:pt x="254" y="72"/>
                      </a:lnTo>
                      <a:lnTo>
                        <a:pt x="244" y="76"/>
                      </a:lnTo>
                      <a:lnTo>
                        <a:pt x="244" y="76"/>
                      </a:lnTo>
                      <a:lnTo>
                        <a:pt x="135" y="12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4" y="177"/>
                      </a:lnTo>
                      <a:lnTo>
                        <a:pt x="24" y="177"/>
                      </a:lnTo>
                      <a:lnTo>
                        <a:pt x="26" y="175"/>
                      </a:lnTo>
                      <a:lnTo>
                        <a:pt x="26" y="175"/>
                      </a:lnTo>
                      <a:lnTo>
                        <a:pt x="53" y="324"/>
                      </a:lnTo>
                      <a:lnTo>
                        <a:pt x="53" y="324"/>
                      </a:lnTo>
                      <a:lnTo>
                        <a:pt x="57" y="360"/>
                      </a:lnTo>
                      <a:lnTo>
                        <a:pt x="59" y="376"/>
                      </a:lnTo>
                      <a:lnTo>
                        <a:pt x="57" y="392"/>
                      </a:lnTo>
                      <a:lnTo>
                        <a:pt x="51" y="406"/>
                      </a:lnTo>
                      <a:lnTo>
                        <a:pt x="41" y="419"/>
                      </a:lnTo>
                      <a:lnTo>
                        <a:pt x="30" y="429"/>
                      </a:lnTo>
                      <a:lnTo>
                        <a:pt x="10" y="439"/>
                      </a:lnTo>
                      <a:lnTo>
                        <a:pt x="10" y="439"/>
                      </a:lnTo>
                      <a:lnTo>
                        <a:pt x="6" y="441"/>
                      </a:lnTo>
                      <a:lnTo>
                        <a:pt x="4" y="445"/>
                      </a:lnTo>
                      <a:lnTo>
                        <a:pt x="0" y="453"/>
                      </a:lnTo>
                      <a:lnTo>
                        <a:pt x="0" y="453"/>
                      </a:lnTo>
                      <a:lnTo>
                        <a:pt x="26" y="485"/>
                      </a:lnTo>
                      <a:lnTo>
                        <a:pt x="32" y="495"/>
                      </a:lnTo>
                      <a:lnTo>
                        <a:pt x="37" y="507"/>
                      </a:lnTo>
                      <a:lnTo>
                        <a:pt x="39" y="519"/>
                      </a:lnTo>
                      <a:lnTo>
                        <a:pt x="41" y="533"/>
                      </a:lnTo>
                      <a:lnTo>
                        <a:pt x="41" y="573"/>
                      </a:lnTo>
                      <a:lnTo>
                        <a:pt x="41" y="573"/>
                      </a:lnTo>
                      <a:lnTo>
                        <a:pt x="43" y="584"/>
                      </a:lnTo>
                      <a:lnTo>
                        <a:pt x="47" y="596"/>
                      </a:lnTo>
                      <a:lnTo>
                        <a:pt x="55" y="608"/>
                      </a:lnTo>
                      <a:lnTo>
                        <a:pt x="63" y="620"/>
                      </a:lnTo>
                      <a:lnTo>
                        <a:pt x="63" y="620"/>
                      </a:lnTo>
                      <a:lnTo>
                        <a:pt x="73" y="632"/>
                      </a:lnTo>
                      <a:lnTo>
                        <a:pt x="81" y="646"/>
                      </a:lnTo>
                      <a:lnTo>
                        <a:pt x="85" y="660"/>
                      </a:lnTo>
                      <a:lnTo>
                        <a:pt x="87" y="676"/>
                      </a:lnTo>
                      <a:lnTo>
                        <a:pt x="87" y="692"/>
                      </a:lnTo>
                      <a:lnTo>
                        <a:pt x="83" y="706"/>
                      </a:lnTo>
                      <a:lnTo>
                        <a:pt x="77" y="720"/>
                      </a:lnTo>
                      <a:lnTo>
                        <a:pt x="69" y="732"/>
                      </a:lnTo>
                      <a:lnTo>
                        <a:pt x="69" y="732"/>
                      </a:lnTo>
                      <a:lnTo>
                        <a:pt x="59" y="746"/>
                      </a:lnTo>
                      <a:lnTo>
                        <a:pt x="53" y="763"/>
                      </a:lnTo>
                      <a:lnTo>
                        <a:pt x="47" y="785"/>
                      </a:lnTo>
                      <a:lnTo>
                        <a:pt x="45" y="807"/>
                      </a:lnTo>
                      <a:lnTo>
                        <a:pt x="45" y="829"/>
                      </a:lnTo>
                      <a:lnTo>
                        <a:pt x="45" y="851"/>
                      </a:lnTo>
                      <a:lnTo>
                        <a:pt x="51" y="867"/>
                      </a:lnTo>
                      <a:lnTo>
                        <a:pt x="55" y="875"/>
                      </a:lnTo>
                      <a:lnTo>
                        <a:pt x="59" y="879"/>
                      </a:lnTo>
                      <a:lnTo>
                        <a:pt x="59" y="879"/>
                      </a:lnTo>
                      <a:lnTo>
                        <a:pt x="87" y="905"/>
                      </a:lnTo>
                      <a:lnTo>
                        <a:pt x="117" y="928"/>
                      </a:lnTo>
                      <a:lnTo>
                        <a:pt x="133" y="938"/>
                      </a:lnTo>
                      <a:lnTo>
                        <a:pt x="147" y="946"/>
                      </a:lnTo>
                      <a:lnTo>
                        <a:pt x="163" y="952"/>
                      </a:lnTo>
                      <a:lnTo>
                        <a:pt x="179" y="956"/>
                      </a:lnTo>
                      <a:lnTo>
                        <a:pt x="179" y="956"/>
                      </a:lnTo>
                      <a:lnTo>
                        <a:pt x="199" y="958"/>
                      </a:lnTo>
                      <a:lnTo>
                        <a:pt x="218" y="960"/>
                      </a:lnTo>
                      <a:lnTo>
                        <a:pt x="218" y="960"/>
                      </a:lnTo>
                      <a:lnTo>
                        <a:pt x="242" y="958"/>
                      </a:lnTo>
                      <a:lnTo>
                        <a:pt x="254" y="954"/>
                      </a:lnTo>
                      <a:lnTo>
                        <a:pt x="266" y="952"/>
                      </a:lnTo>
                      <a:lnTo>
                        <a:pt x="266" y="952"/>
                      </a:lnTo>
                      <a:lnTo>
                        <a:pt x="282" y="920"/>
                      </a:lnTo>
                      <a:lnTo>
                        <a:pt x="282" y="92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88" name="Freeform 13">
                  <a:extLst>
                    <a:ext uri="{FF2B5EF4-FFF2-40B4-BE49-F238E27FC236}">
                      <a16:creationId xmlns:a16="http://schemas.microsoft.com/office/drawing/2014/main" id="{1ECE93A0-539E-2963-A97E-F8CF3DD9A6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46388" y="2970213"/>
                  <a:ext cx="1922463" cy="1754188"/>
                </a:xfrm>
                <a:custGeom>
                  <a:avLst/>
                  <a:gdLst>
                    <a:gd name="T0" fmla="*/ 813 w 1211"/>
                    <a:gd name="T1" fmla="*/ 1000 h 1105"/>
                    <a:gd name="T2" fmla="*/ 843 w 1211"/>
                    <a:gd name="T3" fmla="*/ 972 h 1105"/>
                    <a:gd name="T4" fmla="*/ 887 w 1211"/>
                    <a:gd name="T5" fmla="*/ 964 h 1105"/>
                    <a:gd name="T6" fmla="*/ 867 w 1211"/>
                    <a:gd name="T7" fmla="*/ 912 h 1105"/>
                    <a:gd name="T8" fmla="*/ 877 w 1211"/>
                    <a:gd name="T9" fmla="*/ 874 h 1105"/>
                    <a:gd name="T10" fmla="*/ 923 w 1211"/>
                    <a:gd name="T11" fmla="*/ 849 h 1105"/>
                    <a:gd name="T12" fmla="*/ 964 w 1211"/>
                    <a:gd name="T13" fmla="*/ 845 h 1105"/>
                    <a:gd name="T14" fmla="*/ 990 w 1211"/>
                    <a:gd name="T15" fmla="*/ 843 h 1105"/>
                    <a:gd name="T16" fmla="*/ 1040 w 1211"/>
                    <a:gd name="T17" fmla="*/ 789 h 1105"/>
                    <a:gd name="T18" fmla="*/ 1078 w 1211"/>
                    <a:gd name="T19" fmla="*/ 739 h 1105"/>
                    <a:gd name="T20" fmla="*/ 1147 w 1211"/>
                    <a:gd name="T21" fmla="*/ 650 h 1105"/>
                    <a:gd name="T22" fmla="*/ 1088 w 1211"/>
                    <a:gd name="T23" fmla="*/ 513 h 1105"/>
                    <a:gd name="T24" fmla="*/ 1098 w 1211"/>
                    <a:gd name="T25" fmla="*/ 487 h 1105"/>
                    <a:gd name="T26" fmla="*/ 1169 w 1211"/>
                    <a:gd name="T27" fmla="*/ 471 h 1105"/>
                    <a:gd name="T28" fmla="*/ 1211 w 1211"/>
                    <a:gd name="T29" fmla="*/ 427 h 1105"/>
                    <a:gd name="T30" fmla="*/ 1187 w 1211"/>
                    <a:gd name="T31" fmla="*/ 350 h 1105"/>
                    <a:gd name="T32" fmla="*/ 1117 w 1211"/>
                    <a:gd name="T33" fmla="*/ 314 h 1105"/>
                    <a:gd name="T34" fmla="*/ 1046 w 1211"/>
                    <a:gd name="T35" fmla="*/ 312 h 1105"/>
                    <a:gd name="T36" fmla="*/ 1018 w 1211"/>
                    <a:gd name="T37" fmla="*/ 308 h 1105"/>
                    <a:gd name="T38" fmla="*/ 986 w 1211"/>
                    <a:gd name="T39" fmla="*/ 264 h 1105"/>
                    <a:gd name="T40" fmla="*/ 982 w 1211"/>
                    <a:gd name="T41" fmla="*/ 201 h 1105"/>
                    <a:gd name="T42" fmla="*/ 931 w 1211"/>
                    <a:gd name="T43" fmla="*/ 145 h 1105"/>
                    <a:gd name="T44" fmla="*/ 905 w 1211"/>
                    <a:gd name="T45" fmla="*/ 111 h 1105"/>
                    <a:gd name="T46" fmla="*/ 865 w 1211"/>
                    <a:gd name="T47" fmla="*/ 47 h 1105"/>
                    <a:gd name="T48" fmla="*/ 801 w 1211"/>
                    <a:gd name="T49" fmla="*/ 47 h 1105"/>
                    <a:gd name="T50" fmla="*/ 706 w 1211"/>
                    <a:gd name="T51" fmla="*/ 55 h 1105"/>
                    <a:gd name="T52" fmla="*/ 601 w 1211"/>
                    <a:gd name="T53" fmla="*/ 32 h 1105"/>
                    <a:gd name="T54" fmla="*/ 553 w 1211"/>
                    <a:gd name="T55" fmla="*/ 4 h 1105"/>
                    <a:gd name="T56" fmla="*/ 499 w 1211"/>
                    <a:gd name="T57" fmla="*/ 24 h 1105"/>
                    <a:gd name="T58" fmla="*/ 459 w 1211"/>
                    <a:gd name="T59" fmla="*/ 55 h 1105"/>
                    <a:gd name="T60" fmla="*/ 376 w 1211"/>
                    <a:gd name="T61" fmla="*/ 201 h 1105"/>
                    <a:gd name="T62" fmla="*/ 358 w 1211"/>
                    <a:gd name="T63" fmla="*/ 206 h 1105"/>
                    <a:gd name="T64" fmla="*/ 304 w 1211"/>
                    <a:gd name="T65" fmla="*/ 248 h 1105"/>
                    <a:gd name="T66" fmla="*/ 312 w 1211"/>
                    <a:gd name="T67" fmla="*/ 312 h 1105"/>
                    <a:gd name="T68" fmla="*/ 300 w 1211"/>
                    <a:gd name="T69" fmla="*/ 364 h 1105"/>
                    <a:gd name="T70" fmla="*/ 247 w 1211"/>
                    <a:gd name="T71" fmla="*/ 391 h 1105"/>
                    <a:gd name="T72" fmla="*/ 177 w 1211"/>
                    <a:gd name="T73" fmla="*/ 403 h 1105"/>
                    <a:gd name="T74" fmla="*/ 139 w 1211"/>
                    <a:gd name="T75" fmla="*/ 455 h 1105"/>
                    <a:gd name="T76" fmla="*/ 129 w 1211"/>
                    <a:gd name="T77" fmla="*/ 652 h 1105"/>
                    <a:gd name="T78" fmla="*/ 100 w 1211"/>
                    <a:gd name="T79" fmla="*/ 696 h 1105"/>
                    <a:gd name="T80" fmla="*/ 70 w 1211"/>
                    <a:gd name="T81" fmla="*/ 700 h 1105"/>
                    <a:gd name="T82" fmla="*/ 18 w 1211"/>
                    <a:gd name="T83" fmla="*/ 717 h 1105"/>
                    <a:gd name="T84" fmla="*/ 0 w 1211"/>
                    <a:gd name="T85" fmla="*/ 757 h 1105"/>
                    <a:gd name="T86" fmla="*/ 38 w 1211"/>
                    <a:gd name="T87" fmla="*/ 835 h 1105"/>
                    <a:gd name="T88" fmla="*/ 137 w 1211"/>
                    <a:gd name="T89" fmla="*/ 863 h 1105"/>
                    <a:gd name="T90" fmla="*/ 211 w 1211"/>
                    <a:gd name="T91" fmla="*/ 888 h 1105"/>
                    <a:gd name="T92" fmla="*/ 265 w 1211"/>
                    <a:gd name="T93" fmla="*/ 922 h 1105"/>
                    <a:gd name="T94" fmla="*/ 314 w 1211"/>
                    <a:gd name="T95" fmla="*/ 910 h 1105"/>
                    <a:gd name="T96" fmla="*/ 390 w 1211"/>
                    <a:gd name="T97" fmla="*/ 916 h 1105"/>
                    <a:gd name="T98" fmla="*/ 461 w 1211"/>
                    <a:gd name="T99" fmla="*/ 952 h 1105"/>
                    <a:gd name="T100" fmla="*/ 537 w 1211"/>
                    <a:gd name="T101" fmla="*/ 960 h 1105"/>
                    <a:gd name="T102" fmla="*/ 618 w 1211"/>
                    <a:gd name="T103" fmla="*/ 988 h 1105"/>
                    <a:gd name="T104" fmla="*/ 662 w 1211"/>
                    <a:gd name="T105" fmla="*/ 1049 h 1105"/>
                    <a:gd name="T106" fmla="*/ 724 w 1211"/>
                    <a:gd name="T107" fmla="*/ 1073 h 1105"/>
                    <a:gd name="T108" fmla="*/ 758 w 1211"/>
                    <a:gd name="T109" fmla="*/ 1105 h 1105"/>
                    <a:gd name="T110" fmla="*/ 795 w 1211"/>
                    <a:gd name="T111" fmla="*/ 1037 h 1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11" h="1105">
                      <a:moveTo>
                        <a:pt x="795" y="1037"/>
                      </a:moveTo>
                      <a:lnTo>
                        <a:pt x="795" y="1037"/>
                      </a:lnTo>
                      <a:lnTo>
                        <a:pt x="809" y="1008"/>
                      </a:lnTo>
                      <a:lnTo>
                        <a:pt x="809" y="1008"/>
                      </a:lnTo>
                      <a:lnTo>
                        <a:pt x="813" y="1000"/>
                      </a:lnTo>
                      <a:lnTo>
                        <a:pt x="819" y="994"/>
                      </a:lnTo>
                      <a:lnTo>
                        <a:pt x="827" y="988"/>
                      </a:lnTo>
                      <a:lnTo>
                        <a:pt x="835" y="984"/>
                      </a:lnTo>
                      <a:lnTo>
                        <a:pt x="835" y="984"/>
                      </a:lnTo>
                      <a:lnTo>
                        <a:pt x="843" y="972"/>
                      </a:lnTo>
                      <a:lnTo>
                        <a:pt x="843" y="972"/>
                      </a:lnTo>
                      <a:lnTo>
                        <a:pt x="857" y="984"/>
                      </a:lnTo>
                      <a:lnTo>
                        <a:pt x="891" y="984"/>
                      </a:lnTo>
                      <a:lnTo>
                        <a:pt x="891" y="984"/>
                      </a:lnTo>
                      <a:lnTo>
                        <a:pt x="887" y="964"/>
                      </a:lnTo>
                      <a:lnTo>
                        <a:pt x="879" y="948"/>
                      </a:lnTo>
                      <a:lnTo>
                        <a:pt x="879" y="948"/>
                      </a:lnTo>
                      <a:lnTo>
                        <a:pt x="875" y="936"/>
                      </a:lnTo>
                      <a:lnTo>
                        <a:pt x="869" y="922"/>
                      </a:lnTo>
                      <a:lnTo>
                        <a:pt x="867" y="912"/>
                      </a:lnTo>
                      <a:lnTo>
                        <a:pt x="867" y="902"/>
                      </a:lnTo>
                      <a:lnTo>
                        <a:pt x="869" y="894"/>
                      </a:lnTo>
                      <a:lnTo>
                        <a:pt x="873" y="882"/>
                      </a:lnTo>
                      <a:lnTo>
                        <a:pt x="873" y="882"/>
                      </a:lnTo>
                      <a:lnTo>
                        <a:pt x="877" y="874"/>
                      </a:lnTo>
                      <a:lnTo>
                        <a:pt x="885" y="867"/>
                      </a:lnTo>
                      <a:lnTo>
                        <a:pt x="891" y="861"/>
                      </a:lnTo>
                      <a:lnTo>
                        <a:pt x="899" y="857"/>
                      </a:lnTo>
                      <a:lnTo>
                        <a:pt x="913" y="851"/>
                      </a:lnTo>
                      <a:lnTo>
                        <a:pt x="923" y="849"/>
                      </a:lnTo>
                      <a:lnTo>
                        <a:pt x="923" y="849"/>
                      </a:lnTo>
                      <a:lnTo>
                        <a:pt x="937" y="847"/>
                      </a:lnTo>
                      <a:lnTo>
                        <a:pt x="954" y="845"/>
                      </a:lnTo>
                      <a:lnTo>
                        <a:pt x="954" y="845"/>
                      </a:lnTo>
                      <a:lnTo>
                        <a:pt x="964" y="845"/>
                      </a:lnTo>
                      <a:lnTo>
                        <a:pt x="964" y="845"/>
                      </a:lnTo>
                      <a:lnTo>
                        <a:pt x="972" y="845"/>
                      </a:lnTo>
                      <a:lnTo>
                        <a:pt x="972" y="845"/>
                      </a:lnTo>
                      <a:lnTo>
                        <a:pt x="982" y="845"/>
                      </a:lnTo>
                      <a:lnTo>
                        <a:pt x="990" y="843"/>
                      </a:lnTo>
                      <a:lnTo>
                        <a:pt x="998" y="839"/>
                      </a:lnTo>
                      <a:lnTo>
                        <a:pt x="1006" y="833"/>
                      </a:lnTo>
                      <a:lnTo>
                        <a:pt x="1022" y="815"/>
                      </a:lnTo>
                      <a:lnTo>
                        <a:pt x="1040" y="789"/>
                      </a:lnTo>
                      <a:lnTo>
                        <a:pt x="1040" y="789"/>
                      </a:lnTo>
                      <a:lnTo>
                        <a:pt x="1050" y="771"/>
                      </a:lnTo>
                      <a:lnTo>
                        <a:pt x="1050" y="771"/>
                      </a:lnTo>
                      <a:lnTo>
                        <a:pt x="1062" y="755"/>
                      </a:lnTo>
                      <a:lnTo>
                        <a:pt x="1078" y="739"/>
                      </a:lnTo>
                      <a:lnTo>
                        <a:pt x="1078" y="739"/>
                      </a:lnTo>
                      <a:lnTo>
                        <a:pt x="1100" y="709"/>
                      </a:lnTo>
                      <a:lnTo>
                        <a:pt x="1100" y="709"/>
                      </a:lnTo>
                      <a:lnTo>
                        <a:pt x="1119" y="682"/>
                      </a:lnTo>
                      <a:lnTo>
                        <a:pt x="1147" y="650"/>
                      </a:lnTo>
                      <a:lnTo>
                        <a:pt x="1147" y="650"/>
                      </a:lnTo>
                      <a:lnTo>
                        <a:pt x="1127" y="608"/>
                      </a:lnTo>
                      <a:lnTo>
                        <a:pt x="1108" y="564"/>
                      </a:lnTo>
                      <a:lnTo>
                        <a:pt x="1108" y="564"/>
                      </a:lnTo>
                      <a:lnTo>
                        <a:pt x="1092" y="529"/>
                      </a:lnTo>
                      <a:lnTo>
                        <a:pt x="1088" y="513"/>
                      </a:lnTo>
                      <a:lnTo>
                        <a:pt x="1088" y="505"/>
                      </a:lnTo>
                      <a:lnTo>
                        <a:pt x="1090" y="497"/>
                      </a:lnTo>
                      <a:lnTo>
                        <a:pt x="1090" y="497"/>
                      </a:lnTo>
                      <a:lnTo>
                        <a:pt x="1094" y="493"/>
                      </a:lnTo>
                      <a:lnTo>
                        <a:pt x="1098" y="487"/>
                      </a:lnTo>
                      <a:lnTo>
                        <a:pt x="1115" y="481"/>
                      </a:lnTo>
                      <a:lnTo>
                        <a:pt x="1133" y="475"/>
                      </a:lnTo>
                      <a:lnTo>
                        <a:pt x="1151" y="473"/>
                      </a:lnTo>
                      <a:lnTo>
                        <a:pt x="1151" y="473"/>
                      </a:lnTo>
                      <a:lnTo>
                        <a:pt x="1169" y="471"/>
                      </a:lnTo>
                      <a:lnTo>
                        <a:pt x="1183" y="467"/>
                      </a:lnTo>
                      <a:lnTo>
                        <a:pt x="1195" y="459"/>
                      </a:lnTo>
                      <a:lnTo>
                        <a:pt x="1203" y="451"/>
                      </a:lnTo>
                      <a:lnTo>
                        <a:pt x="1209" y="441"/>
                      </a:lnTo>
                      <a:lnTo>
                        <a:pt x="1211" y="427"/>
                      </a:lnTo>
                      <a:lnTo>
                        <a:pt x="1211" y="413"/>
                      </a:lnTo>
                      <a:lnTo>
                        <a:pt x="1205" y="397"/>
                      </a:lnTo>
                      <a:lnTo>
                        <a:pt x="1205" y="397"/>
                      </a:lnTo>
                      <a:lnTo>
                        <a:pt x="1197" y="370"/>
                      </a:lnTo>
                      <a:lnTo>
                        <a:pt x="1187" y="350"/>
                      </a:lnTo>
                      <a:lnTo>
                        <a:pt x="1179" y="336"/>
                      </a:lnTo>
                      <a:lnTo>
                        <a:pt x="1169" y="326"/>
                      </a:lnTo>
                      <a:lnTo>
                        <a:pt x="1157" y="320"/>
                      </a:lnTo>
                      <a:lnTo>
                        <a:pt x="1141" y="316"/>
                      </a:lnTo>
                      <a:lnTo>
                        <a:pt x="1117" y="314"/>
                      </a:lnTo>
                      <a:lnTo>
                        <a:pt x="1090" y="314"/>
                      </a:lnTo>
                      <a:lnTo>
                        <a:pt x="1090" y="314"/>
                      </a:lnTo>
                      <a:lnTo>
                        <a:pt x="1048" y="312"/>
                      </a:lnTo>
                      <a:lnTo>
                        <a:pt x="1048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30" y="312"/>
                      </a:lnTo>
                      <a:lnTo>
                        <a:pt x="1018" y="308"/>
                      </a:lnTo>
                      <a:lnTo>
                        <a:pt x="1008" y="304"/>
                      </a:lnTo>
                      <a:lnTo>
                        <a:pt x="998" y="296"/>
                      </a:lnTo>
                      <a:lnTo>
                        <a:pt x="992" y="288"/>
                      </a:lnTo>
                      <a:lnTo>
                        <a:pt x="988" y="276"/>
                      </a:lnTo>
                      <a:lnTo>
                        <a:pt x="986" y="264"/>
                      </a:lnTo>
                      <a:lnTo>
                        <a:pt x="986" y="250"/>
                      </a:lnTo>
                      <a:lnTo>
                        <a:pt x="986" y="250"/>
                      </a:lnTo>
                      <a:lnTo>
                        <a:pt x="986" y="232"/>
                      </a:lnTo>
                      <a:lnTo>
                        <a:pt x="984" y="216"/>
                      </a:lnTo>
                      <a:lnTo>
                        <a:pt x="982" y="201"/>
                      </a:lnTo>
                      <a:lnTo>
                        <a:pt x="976" y="187"/>
                      </a:lnTo>
                      <a:lnTo>
                        <a:pt x="968" y="175"/>
                      </a:lnTo>
                      <a:lnTo>
                        <a:pt x="958" y="163"/>
                      </a:lnTo>
                      <a:lnTo>
                        <a:pt x="945" y="153"/>
                      </a:lnTo>
                      <a:lnTo>
                        <a:pt x="931" y="145"/>
                      </a:lnTo>
                      <a:lnTo>
                        <a:pt x="931" y="145"/>
                      </a:lnTo>
                      <a:lnTo>
                        <a:pt x="923" y="139"/>
                      </a:lnTo>
                      <a:lnTo>
                        <a:pt x="915" y="131"/>
                      </a:lnTo>
                      <a:lnTo>
                        <a:pt x="905" y="111"/>
                      </a:lnTo>
                      <a:lnTo>
                        <a:pt x="905" y="111"/>
                      </a:lnTo>
                      <a:lnTo>
                        <a:pt x="891" y="77"/>
                      </a:lnTo>
                      <a:lnTo>
                        <a:pt x="885" y="65"/>
                      </a:lnTo>
                      <a:lnTo>
                        <a:pt x="879" y="57"/>
                      </a:lnTo>
                      <a:lnTo>
                        <a:pt x="873" y="51"/>
                      </a:lnTo>
                      <a:lnTo>
                        <a:pt x="865" y="47"/>
                      </a:lnTo>
                      <a:lnTo>
                        <a:pt x="857" y="45"/>
                      </a:lnTo>
                      <a:lnTo>
                        <a:pt x="845" y="43"/>
                      </a:lnTo>
                      <a:lnTo>
                        <a:pt x="845" y="43"/>
                      </a:lnTo>
                      <a:lnTo>
                        <a:pt x="825" y="45"/>
                      </a:lnTo>
                      <a:lnTo>
                        <a:pt x="801" y="47"/>
                      </a:lnTo>
                      <a:lnTo>
                        <a:pt x="801" y="47"/>
                      </a:lnTo>
                      <a:lnTo>
                        <a:pt x="752" y="51"/>
                      </a:lnTo>
                      <a:lnTo>
                        <a:pt x="730" y="53"/>
                      </a:lnTo>
                      <a:lnTo>
                        <a:pt x="706" y="55"/>
                      </a:lnTo>
                      <a:lnTo>
                        <a:pt x="706" y="55"/>
                      </a:lnTo>
                      <a:lnTo>
                        <a:pt x="670" y="53"/>
                      </a:lnTo>
                      <a:lnTo>
                        <a:pt x="652" y="49"/>
                      </a:lnTo>
                      <a:lnTo>
                        <a:pt x="634" y="45"/>
                      </a:lnTo>
                      <a:lnTo>
                        <a:pt x="616" y="40"/>
                      </a:lnTo>
                      <a:lnTo>
                        <a:pt x="601" y="32"/>
                      </a:lnTo>
                      <a:lnTo>
                        <a:pt x="583" y="22"/>
                      </a:lnTo>
                      <a:lnTo>
                        <a:pt x="567" y="10"/>
                      </a:lnTo>
                      <a:lnTo>
                        <a:pt x="567" y="10"/>
                      </a:lnTo>
                      <a:lnTo>
                        <a:pt x="561" y="6"/>
                      </a:lnTo>
                      <a:lnTo>
                        <a:pt x="553" y="4"/>
                      </a:lnTo>
                      <a:lnTo>
                        <a:pt x="539" y="0"/>
                      </a:lnTo>
                      <a:lnTo>
                        <a:pt x="539" y="0"/>
                      </a:lnTo>
                      <a:lnTo>
                        <a:pt x="529" y="10"/>
                      </a:lnTo>
                      <a:lnTo>
                        <a:pt x="515" y="18"/>
                      </a:lnTo>
                      <a:lnTo>
                        <a:pt x="499" y="24"/>
                      </a:lnTo>
                      <a:lnTo>
                        <a:pt x="481" y="26"/>
                      </a:lnTo>
                      <a:lnTo>
                        <a:pt x="481" y="26"/>
                      </a:lnTo>
                      <a:lnTo>
                        <a:pt x="473" y="36"/>
                      </a:lnTo>
                      <a:lnTo>
                        <a:pt x="465" y="45"/>
                      </a:lnTo>
                      <a:lnTo>
                        <a:pt x="459" y="55"/>
                      </a:lnTo>
                      <a:lnTo>
                        <a:pt x="453" y="65"/>
                      </a:lnTo>
                      <a:lnTo>
                        <a:pt x="453" y="65"/>
                      </a:lnTo>
                      <a:lnTo>
                        <a:pt x="438" y="101"/>
                      </a:lnTo>
                      <a:lnTo>
                        <a:pt x="418" y="135"/>
                      </a:lnTo>
                      <a:lnTo>
                        <a:pt x="376" y="201"/>
                      </a:lnTo>
                      <a:lnTo>
                        <a:pt x="376" y="201"/>
                      </a:lnTo>
                      <a:lnTo>
                        <a:pt x="372" y="203"/>
                      </a:lnTo>
                      <a:lnTo>
                        <a:pt x="368" y="205"/>
                      </a:lnTo>
                      <a:lnTo>
                        <a:pt x="358" y="206"/>
                      </a:lnTo>
                      <a:lnTo>
                        <a:pt x="358" y="206"/>
                      </a:lnTo>
                      <a:lnTo>
                        <a:pt x="340" y="214"/>
                      </a:lnTo>
                      <a:lnTo>
                        <a:pt x="324" y="220"/>
                      </a:lnTo>
                      <a:lnTo>
                        <a:pt x="314" y="228"/>
                      </a:lnTo>
                      <a:lnTo>
                        <a:pt x="308" y="236"/>
                      </a:lnTo>
                      <a:lnTo>
                        <a:pt x="304" y="248"/>
                      </a:lnTo>
                      <a:lnTo>
                        <a:pt x="302" y="262"/>
                      </a:lnTo>
                      <a:lnTo>
                        <a:pt x="304" y="278"/>
                      </a:lnTo>
                      <a:lnTo>
                        <a:pt x="310" y="300"/>
                      </a:lnTo>
                      <a:lnTo>
                        <a:pt x="310" y="300"/>
                      </a:lnTo>
                      <a:lnTo>
                        <a:pt x="312" y="312"/>
                      </a:lnTo>
                      <a:lnTo>
                        <a:pt x="312" y="324"/>
                      </a:lnTo>
                      <a:lnTo>
                        <a:pt x="312" y="334"/>
                      </a:lnTo>
                      <a:lnTo>
                        <a:pt x="310" y="344"/>
                      </a:lnTo>
                      <a:lnTo>
                        <a:pt x="306" y="354"/>
                      </a:lnTo>
                      <a:lnTo>
                        <a:pt x="300" y="364"/>
                      </a:lnTo>
                      <a:lnTo>
                        <a:pt x="292" y="372"/>
                      </a:lnTo>
                      <a:lnTo>
                        <a:pt x="283" y="377"/>
                      </a:lnTo>
                      <a:lnTo>
                        <a:pt x="283" y="377"/>
                      </a:lnTo>
                      <a:lnTo>
                        <a:pt x="265" y="385"/>
                      </a:lnTo>
                      <a:lnTo>
                        <a:pt x="247" y="391"/>
                      </a:lnTo>
                      <a:lnTo>
                        <a:pt x="227" y="395"/>
                      </a:lnTo>
                      <a:lnTo>
                        <a:pt x="209" y="397"/>
                      </a:lnTo>
                      <a:lnTo>
                        <a:pt x="209" y="397"/>
                      </a:lnTo>
                      <a:lnTo>
                        <a:pt x="191" y="399"/>
                      </a:lnTo>
                      <a:lnTo>
                        <a:pt x="177" y="403"/>
                      </a:lnTo>
                      <a:lnTo>
                        <a:pt x="165" y="409"/>
                      </a:lnTo>
                      <a:lnTo>
                        <a:pt x="155" y="417"/>
                      </a:lnTo>
                      <a:lnTo>
                        <a:pt x="149" y="427"/>
                      </a:lnTo>
                      <a:lnTo>
                        <a:pt x="143" y="439"/>
                      </a:lnTo>
                      <a:lnTo>
                        <a:pt x="139" y="455"/>
                      </a:lnTo>
                      <a:lnTo>
                        <a:pt x="139" y="471"/>
                      </a:lnTo>
                      <a:lnTo>
                        <a:pt x="139" y="471"/>
                      </a:lnTo>
                      <a:lnTo>
                        <a:pt x="131" y="638"/>
                      </a:lnTo>
                      <a:lnTo>
                        <a:pt x="131" y="638"/>
                      </a:lnTo>
                      <a:lnTo>
                        <a:pt x="129" y="652"/>
                      </a:lnTo>
                      <a:lnTo>
                        <a:pt x="127" y="664"/>
                      </a:lnTo>
                      <a:lnTo>
                        <a:pt x="123" y="676"/>
                      </a:lnTo>
                      <a:lnTo>
                        <a:pt x="117" y="684"/>
                      </a:lnTo>
                      <a:lnTo>
                        <a:pt x="110" y="690"/>
                      </a:lnTo>
                      <a:lnTo>
                        <a:pt x="100" y="696"/>
                      </a:lnTo>
                      <a:lnTo>
                        <a:pt x="86" y="698"/>
                      </a:lnTo>
                      <a:lnTo>
                        <a:pt x="72" y="700"/>
                      </a:lnTo>
                      <a:lnTo>
                        <a:pt x="72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52" y="702"/>
                      </a:lnTo>
                      <a:lnTo>
                        <a:pt x="34" y="707"/>
                      </a:lnTo>
                      <a:lnTo>
                        <a:pt x="18" y="717"/>
                      </a:lnTo>
                      <a:lnTo>
                        <a:pt x="12" y="723"/>
                      </a:lnTo>
                      <a:lnTo>
                        <a:pt x="6" y="729"/>
                      </a:lnTo>
                      <a:lnTo>
                        <a:pt x="6" y="729"/>
                      </a:lnTo>
                      <a:lnTo>
                        <a:pt x="2" y="743"/>
                      </a:lnTo>
                      <a:lnTo>
                        <a:pt x="0" y="757"/>
                      </a:lnTo>
                      <a:lnTo>
                        <a:pt x="2" y="773"/>
                      </a:lnTo>
                      <a:lnTo>
                        <a:pt x="8" y="789"/>
                      </a:lnTo>
                      <a:lnTo>
                        <a:pt x="16" y="805"/>
                      </a:lnTo>
                      <a:lnTo>
                        <a:pt x="26" y="821"/>
                      </a:lnTo>
                      <a:lnTo>
                        <a:pt x="38" y="835"/>
                      </a:lnTo>
                      <a:lnTo>
                        <a:pt x="50" y="847"/>
                      </a:lnTo>
                      <a:lnTo>
                        <a:pt x="50" y="847"/>
                      </a:lnTo>
                      <a:lnTo>
                        <a:pt x="80" y="849"/>
                      </a:lnTo>
                      <a:lnTo>
                        <a:pt x="110" y="855"/>
                      </a:lnTo>
                      <a:lnTo>
                        <a:pt x="137" y="863"/>
                      </a:lnTo>
                      <a:lnTo>
                        <a:pt x="163" y="872"/>
                      </a:lnTo>
                      <a:lnTo>
                        <a:pt x="163" y="872"/>
                      </a:lnTo>
                      <a:lnTo>
                        <a:pt x="201" y="884"/>
                      </a:lnTo>
                      <a:lnTo>
                        <a:pt x="201" y="884"/>
                      </a:lnTo>
                      <a:lnTo>
                        <a:pt x="211" y="888"/>
                      </a:lnTo>
                      <a:lnTo>
                        <a:pt x="221" y="894"/>
                      </a:lnTo>
                      <a:lnTo>
                        <a:pt x="233" y="904"/>
                      </a:lnTo>
                      <a:lnTo>
                        <a:pt x="243" y="916"/>
                      </a:lnTo>
                      <a:lnTo>
                        <a:pt x="243" y="916"/>
                      </a:lnTo>
                      <a:lnTo>
                        <a:pt x="265" y="922"/>
                      </a:lnTo>
                      <a:lnTo>
                        <a:pt x="265" y="922"/>
                      </a:lnTo>
                      <a:lnTo>
                        <a:pt x="275" y="916"/>
                      </a:lnTo>
                      <a:lnTo>
                        <a:pt x="284" y="914"/>
                      </a:lnTo>
                      <a:lnTo>
                        <a:pt x="284" y="914"/>
                      </a:lnTo>
                      <a:lnTo>
                        <a:pt x="314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66" y="910"/>
                      </a:lnTo>
                      <a:lnTo>
                        <a:pt x="390" y="916"/>
                      </a:lnTo>
                      <a:lnTo>
                        <a:pt x="410" y="922"/>
                      </a:lnTo>
                      <a:lnTo>
                        <a:pt x="426" y="932"/>
                      </a:lnTo>
                      <a:lnTo>
                        <a:pt x="426" y="932"/>
                      </a:lnTo>
                      <a:lnTo>
                        <a:pt x="444" y="944"/>
                      </a:lnTo>
                      <a:lnTo>
                        <a:pt x="461" y="952"/>
                      </a:lnTo>
                      <a:lnTo>
                        <a:pt x="477" y="956"/>
                      </a:lnTo>
                      <a:lnTo>
                        <a:pt x="497" y="958"/>
                      </a:lnTo>
                      <a:lnTo>
                        <a:pt x="497" y="958"/>
                      </a:lnTo>
                      <a:lnTo>
                        <a:pt x="515" y="958"/>
                      </a:lnTo>
                      <a:lnTo>
                        <a:pt x="537" y="960"/>
                      </a:lnTo>
                      <a:lnTo>
                        <a:pt x="561" y="964"/>
                      </a:lnTo>
                      <a:lnTo>
                        <a:pt x="585" y="970"/>
                      </a:lnTo>
                      <a:lnTo>
                        <a:pt x="597" y="974"/>
                      </a:lnTo>
                      <a:lnTo>
                        <a:pt x="609" y="982"/>
                      </a:lnTo>
                      <a:lnTo>
                        <a:pt x="618" y="988"/>
                      </a:lnTo>
                      <a:lnTo>
                        <a:pt x="630" y="998"/>
                      </a:lnTo>
                      <a:lnTo>
                        <a:pt x="638" y="1008"/>
                      </a:lnTo>
                      <a:lnTo>
                        <a:pt x="648" y="1020"/>
                      </a:lnTo>
                      <a:lnTo>
                        <a:pt x="656" y="1034"/>
                      </a:lnTo>
                      <a:lnTo>
                        <a:pt x="662" y="1049"/>
                      </a:lnTo>
                      <a:lnTo>
                        <a:pt x="662" y="1049"/>
                      </a:lnTo>
                      <a:lnTo>
                        <a:pt x="670" y="1053"/>
                      </a:lnTo>
                      <a:lnTo>
                        <a:pt x="670" y="1053"/>
                      </a:lnTo>
                      <a:lnTo>
                        <a:pt x="700" y="1061"/>
                      </a:lnTo>
                      <a:lnTo>
                        <a:pt x="724" y="1073"/>
                      </a:lnTo>
                      <a:lnTo>
                        <a:pt x="734" y="1079"/>
                      </a:lnTo>
                      <a:lnTo>
                        <a:pt x="742" y="1087"/>
                      </a:lnTo>
                      <a:lnTo>
                        <a:pt x="752" y="1097"/>
                      </a:lnTo>
                      <a:lnTo>
                        <a:pt x="758" y="1105"/>
                      </a:lnTo>
                      <a:lnTo>
                        <a:pt x="758" y="1105"/>
                      </a:lnTo>
                      <a:lnTo>
                        <a:pt x="774" y="1085"/>
                      </a:lnTo>
                      <a:lnTo>
                        <a:pt x="774" y="1085"/>
                      </a:lnTo>
                      <a:lnTo>
                        <a:pt x="780" y="1075"/>
                      </a:lnTo>
                      <a:lnTo>
                        <a:pt x="785" y="1063"/>
                      </a:lnTo>
                      <a:lnTo>
                        <a:pt x="795" y="1037"/>
                      </a:lnTo>
                      <a:lnTo>
                        <a:pt x="795" y="103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89" name="Freeform 14">
                  <a:extLst>
                    <a:ext uri="{FF2B5EF4-FFF2-40B4-BE49-F238E27FC236}">
                      <a16:creationId xmlns:a16="http://schemas.microsoft.com/office/drawing/2014/main" id="{8838B10C-80D5-1867-E688-3439C0413E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2988" y="1277938"/>
                  <a:ext cx="1730375" cy="1670050"/>
                </a:xfrm>
                <a:custGeom>
                  <a:avLst/>
                  <a:gdLst>
                    <a:gd name="T0" fmla="*/ 24 w 1090"/>
                    <a:gd name="T1" fmla="*/ 219 h 1052"/>
                    <a:gd name="T2" fmla="*/ 14 w 1090"/>
                    <a:gd name="T3" fmla="*/ 276 h 1052"/>
                    <a:gd name="T4" fmla="*/ 62 w 1090"/>
                    <a:gd name="T5" fmla="*/ 334 h 1052"/>
                    <a:gd name="T6" fmla="*/ 54 w 1090"/>
                    <a:gd name="T7" fmla="*/ 372 h 1052"/>
                    <a:gd name="T8" fmla="*/ 10 w 1090"/>
                    <a:gd name="T9" fmla="*/ 432 h 1052"/>
                    <a:gd name="T10" fmla="*/ 6 w 1090"/>
                    <a:gd name="T11" fmla="*/ 523 h 1052"/>
                    <a:gd name="T12" fmla="*/ 46 w 1090"/>
                    <a:gd name="T13" fmla="*/ 579 h 1052"/>
                    <a:gd name="T14" fmla="*/ 94 w 1090"/>
                    <a:gd name="T15" fmla="*/ 630 h 1052"/>
                    <a:gd name="T16" fmla="*/ 94 w 1090"/>
                    <a:gd name="T17" fmla="*/ 672 h 1052"/>
                    <a:gd name="T18" fmla="*/ 52 w 1090"/>
                    <a:gd name="T19" fmla="*/ 730 h 1052"/>
                    <a:gd name="T20" fmla="*/ 48 w 1090"/>
                    <a:gd name="T21" fmla="*/ 760 h 1052"/>
                    <a:gd name="T22" fmla="*/ 88 w 1090"/>
                    <a:gd name="T23" fmla="*/ 770 h 1052"/>
                    <a:gd name="T24" fmla="*/ 155 w 1090"/>
                    <a:gd name="T25" fmla="*/ 811 h 1052"/>
                    <a:gd name="T26" fmla="*/ 207 w 1090"/>
                    <a:gd name="T27" fmla="*/ 805 h 1052"/>
                    <a:gd name="T28" fmla="*/ 239 w 1090"/>
                    <a:gd name="T29" fmla="*/ 819 h 1052"/>
                    <a:gd name="T30" fmla="*/ 304 w 1090"/>
                    <a:gd name="T31" fmla="*/ 883 h 1052"/>
                    <a:gd name="T32" fmla="*/ 390 w 1090"/>
                    <a:gd name="T33" fmla="*/ 931 h 1052"/>
                    <a:gd name="T34" fmla="*/ 418 w 1090"/>
                    <a:gd name="T35" fmla="*/ 927 h 1052"/>
                    <a:gd name="T36" fmla="*/ 459 w 1090"/>
                    <a:gd name="T37" fmla="*/ 903 h 1052"/>
                    <a:gd name="T38" fmla="*/ 515 w 1090"/>
                    <a:gd name="T39" fmla="*/ 923 h 1052"/>
                    <a:gd name="T40" fmla="*/ 613 w 1090"/>
                    <a:gd name="T41" fmla="*/ 978 h 1052"/>
                    <a:gd name="T42" fmla="*/ 636 w 1090"/>
                    <a:gd name="T43" fmla="*/ 1010 h 1052"/>
                    <a:gd name="T44" fmla="*/ 688 w 1090"/>
                    <a:gd name="T45" fmla="*/ 1036 h 1052"/>
                    <a:gd name="T46" fmla="*/ 742 w 1090"/>
                    <a:gd name="T47" fmla="*/ 1034 h 1052"/>
                    <a:gd name="T48" fmla="*/ 787 w 1090"/>
                    <a:gd name="T49" fmla="*/ 1042 h 1052"/>
                    <a:gd name="T50" fmla="*/ 831 w 1090"/>
                    <a:gd name="T51" fmla="*/ 1048 h 1052"/>
                    <a:gd name="T52" fmla="*/ 861 w 1090"/>
                    <a:gd name="T53" fmla="*/ 1014 h 1052"/>
                    <a:gd name="T54" fmla="*/ 889 w 1090"/>
                    <a:gd name="T55" fmla="*/ 901 h 1052"/>
                    <a:gd name="T56" fmla="*/ 895 w 1090"/>
                    <a:gd name="T57" fmla="*/ 839 h 1052"/>
                    <a:gd name="T58" fmla="*/ 962 w 1090"/>
                    <a:gd name="T59" fmla="*/ 756 h 1052"/>
                    <a:gd name="T60" fmla="*/ 931 w 1090"/>
                    <a:gd name="T61" fmla="*/ 678 h 1052"/>
                    <a:gd name="T62" fmla="*/ 974 w 1090"/>
                    <a:gd name="T63" fmla="*/ 608 h 1052"/>
                    <a:gd name="T64" fmla="*/ 1042 w 1090"/>
                    <a:gd name="T65" fmla="*/ 509 h 1052"/>
                    <a:gd name="T66" fmla="*/ 1072 w 1090"/>
                    <a:gd name="T67" fmla="*/ 443 h 1052"/>
                    <a:gd name="T68" fmla="*/ 1066 w 1090"/>
                    <a:gd name="T69" fmla="*/ 402 h 1052"/>
                    <a:gd name="T70" fmla="*/ 1060 w 1090"/>
                    <a:gd name="T71" fmla="*/ 358 h 1052"/>
                    <a:gd name="T72" fmla="*/ 980 w 1090"/>
                    <a:gd name="T73" fmla="*/ 300 h 1052"/>
                    <a:gd name="T74" fmla="*/ 895 w 1090"/>
                    <a:gd name="T75" fmla="*/ 255 h 1052"/>
                    <a:gd name="T76" fmla="*/ 853 w 1090"/>
                    <a:gd name="T77" fmla="*/ 203 h 1052"/>
                    <a:gd name="T78" fmla="*/ 847 w 1090"/>
                    <a:gd name="T79" fmla="*/ 155 h 1052"/>
                    <a:gd name="T80" fmla="*/ 809 w 1090"/>
                    <a:gd name="T81" fmla="*/ 137 h 1052"/>
                    <a:gd name="T82" fmla="*/ 692 w 1090"/>
                    <a:gd name="T83" fmla="*/ 117 h 1052"/>
                    <a:gd name="T84" fmla="*/ 624 w 1090"/>
                    <a:gd name="T85" fmla="*/ 70 h 1052"/>
                    <a:gd name="T86" fmla="*/ 493 w 1090"/>
                    <a:gd name="T87" fmla="*/ 42 h 1052"/>
                    <a:gd name="T88" fmla="*/ 398 w 1090"/>
                    <a:gd name="T89" fmla="*/ 2 h 1052"/>
                    <a:gd name="T90" fmla="*/ 344 w 1090"/>
                    <a:gd name="T91" fmla="*/ 6 h 1052"/>
                    <a:gd name="T92" fmla="*/ 245 w 1090"/>
                    <a:gd name="T93" fmla="*/ 54 h 1052"/>
                    <a:gd name="T94" fmla="*/ 211 w 1090"/>
                    <a:gd name="T95" fmla="*/ 96 h 1052"/>
                    <a:gd name="T96" fmla="*/ 177 w 1090"/>
                    <a:gd name="T97" fmla="*/ 109 h 1052"/>
                    <a:gd name="T98" fmla="*/ 121 w 1090"/>
                    <a:gd name="T99" fmla="*/ 98 h 1052"/>
                    <a:gd name="T100" fmla="*/ 94 w 1090"/>
                    <a:gd name="T101" fmla="*/ 106 h 10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052">
                      <a:moveTo>
                        <a:pt x="74" y="133"/>
                      </a:moveTo>
                      <a:lnTo>
                        <a:pt x="74" y="133"/>
                      </a:lnTo>
                      <a:lnTo>
                        <a:pt x="58" y="163"/>
                      </a:lnTo>
                      <a:lnTo>
                        <a:pt x="42" y="191"/>
                      </a:lnTo>
                      <a:lnTo>
                        <a:pt x="24" y="219"/>
                      </a:lnTo>
                      <a:lnTo>
                        <a:pt x="10" y="249"/>
                      </a:lnTo>
                      <a:lnTo>
                        <a:pt x="10" y="249"/>
                      </a:lnTo>
                      <a:lnTo>
                        <a:pt x="8" y="257"/>
                      </a:lnTo>
                      <a:lnTo>
                        <a:pt x="10" y="267"/>
                      </a:lnTo>
                      <a:lnTo>
                        <a:pt x="14" y="276"/>
                      </a:lnTo>
                      <a:lnTo>
                        <a:pt x="20" y="284"/>
                      </a:lnTo>
                      <a:lnTo>
                        <a:pt x="20" y="284"/>
                      </a:lnTo>
                      <a:lnTo>
                        <a:pt x="40" y="304"/>
                      </a:lnTo>
                      <a:lnTo>
                        <a:pt x="52" y="320"/>
                      </a:lnTo>
                      <a:lnTo>
                        <a:pt x="62" y="334"/>
                      </a:lnTo>
                      <a:lnTo>
                        <a:pt x="64" y="340"/>
                      </a:lnTo>
                      <a:lnTo>
                        <a:pt x="64" y="346"/>
                      </a:lnTo>
                      <a:lnTo>
                        <a:pt x="64" y="352"/>
                      </a:lnTo>
                      <a:lnTo>
                        <a:pt x="62" y="358"/>
                      </a:lnTo>
                      <a:lnTo>
                        <a:pt x="54" y="372"/>
                      </a:lnTo>
                      <a:lnTo>
                        <a:pt x="42" y="390"/>
                      </a:lnTo>
                      <a:lnTo>
                        <a:pt x="22" y="412"/>
                      </a:lnTo>
                      <a:lnTo>
                        <a:pt x="22" y="412"/>
                      </a:lnTo>
                      <a:lnTo>
                        <a:pt x="16" y="422"/>
                      </a:lnTo>
                      <a:lnTo>
                        <a:pt x="10" y="432"/>
                      </a:lnTo>
                      <a:lnTo>
                        <a:pt x="6" y="441"/>
                      </a:lnTo>
                      <a:lnTo>
                        <a:pt x="4" y="453"/>
                      </a:lnTo>
                      <a:lnTo>
                        <a:pt x="0" y="475"/>
                      </a:lnTo>
                      <a:lnTo>
                        <a:pt x="2" y="499"/>
                      </a:lnTo>
                      <a:lnTo>
                        <a:pt x="6" y="523"/>
                      </a:lnTo>
                      <a:lnTo>
                        <a:pt x="16" y="545"/>
                      </a:lnTo>
                      <a:lnTo>
                        <a:pt x="22" y="555"/>
                      </a:lnTo>
                      <a:lnTo>
                        <a:pt x="28" y="565"/>
                      </a:lnTo>
                      <a:lnTo>
                        <a:pt x="36" y="573"/>
                      </a:lnTo>
                      <a:lnTo>
                        <a:pt x="46" y="579"/>
                      </a:lnTo>
                      <a:lnTo>
                        <a:pt x="46" y="579"/>
                      </a:lnTo>
                      <a:lnTo>
                        <a:pt x="68" y="597"/>
                      </a:lnTo>
                      <a:lnTo>
                        <a:pt x="84" y="614"/>
                      </a:lnTo>
                      <a:lnTo>
                        <a:pt x="90" y="622"/>
                      </a:lnTo>
                      <a:lnTo>
                        <a:pt x="94" y="630"/>
                      </a:lnTo>
                      <a:lnTo>
                        <a:pt x="96" y="638"/>
                      </a:lnTo>
                      <a:lnTo>
                        <a:pt x="98" y="646"/>
                      </a:lnTo>
                      <a:lnTo>
                        <a:pt x="98" y="654"/>
                      </a:lnTo>
                      <a:lnTo>
                        <a:pt x="96" y="662"/>
                      </a:lnTo>
                      <a:lnTo>
                        <a:pt x="94" y="672"/>
                      </a:lnTo>
                      <a:lnTo>
                        <a:pt x="90" y="680"/>
                      </a:lnTo>
                      <a:lnTo>
                        <a:pt x="76" y="700"/>
                      </a:lnTo>
                      <a:lnTo>
                        <a:pt x="58" y="722"/>
                      </a:lnTo>
                      <a:lnTo>
                        <a:pt x="58" y="722"/>
                      </a:lnTo>
                      <a:lnTo>
                        <a:pt x="52" y="730"/>
                      </a:lnTo>
                      <a:lnTo>
                        <a:pt x="46" y="738"/>
                      </a:lnTo>
                      <a:lnTo>
                        <a:pt x="44" y="746"/>
                      </a:lnTo>
                      <a:lnTo>
                        <a:pt x="44" y="754"/>
                      </a:lnTo>
                      <a:lnTo>
                        <a:pt x="44" y="754"/>
                      </a:lnTo>
                      <a:lnTo>
                        <a:pt x="48" y="760"/>
                      </a:lnTo>
                      <a:lnTo>
                        <a:pt x="56" y="764"/>
                      </a:lnTo>
                      <a:lnTo>
                        <a:pt x="66" y="768"/>
                      </a:lnTo>
                      <a:lnTo>
                        <a:pt x="76" y="770"/>
                      </a:lnTo>
                      <a:lnTo>
                        <a:pt x="76" y="770"/>
                      </a:lnTo>
                      <a:lnTo>
                        <a:pt x="88" y="770"/>
                      </a:lnTo>
                      <a:lnTo>
                        <a:pt x="88" y="770"/>
                      </a:lnTo>
                      <a:lnTo>
                        <a:pt x="114" y="768"/>
                      </a:lnTo>
                      <a:lnTo>
                        <a:pt x="143" y="766"/>
                      </a:lnTo>
                      <a:lnTo>
                        <a:pt x="143" y="766"/>
                      </a:lnTo>
                      <a:lnTo>
                        <a:pt x="155" y="811"/>
                      </a:lnTo>
                      <a:lnTo>
                        <a:pt x="155" y="811"/>
                      </a:lnTo>
                      <a:lnTo>
                        <a:pt x="161" y="799"/>
                      </a:lnTo>
                      <a:lnTo>
                        <a:pt x="161" y="799"/>
                      </a:lnTo>
                      <a:lnTo>
                        <a:pt x="183" y="803"/>
                      </a:lnTo>
                      <a:lnTo>
                        <a:pt x="207" y="805"/>
                      </a:lnTo>
                      <a:lnTo>
                        <a:pt x="219" y="807"/>
                      </a:lnTo>
                      <a:lnTo>
                        <a:pt x="227" y="811"/>
                      </a:lnTo>
                      <a:lnTo>
                        <a:pt x="235" y="815"/>
                      </a:lnTo>
                      <a:lnTo>
                        <a:pt x="239" y="819"/>
                      </a:lnTo>
                      <a:lnTo>
                        <a:pt x="239" y="819"/>
                      </a:lnTo>
                      <a:lnTo>
                        <a:pt x="245" y="831"/>
                      </a:lnTo>
                      <a:lnTo>
                        <a:pt x="251" y="841"/>
                      </a:lnTo>
                      <a:lnTo>
                        <a:pt x="267" y="857"/>
                      </a:lnTo>
                      <a:lnTo>
                        <a:pt x="285" y="871"/>
                      </a:lnTo>
                      <a:lnTo>
                        <a:pt x="304" y="883"/>
                      </a:lnTo>
                      <a:lnTo>
                        <a:pt x="344" y="903"/>
                      </a:lnTo>
                      <a:lnTo>
                        <a:pt x="364" y="915"/>
                      </a:lnTo>
                      <a:lnTo>
                        <a:pt x="382" y="927"/>
                      </a:lnTo>
                      <a:lnTo>
                        <a:pt x="382" y="927"/>
                      </a:lnTo>
                      <a:lnTo>
                        <a:pt x="390" y="931"/>
                      </a:lnTo>
                      <a:lnTo>
                        <a:pt x="400" y="931"/>
                      </a:lnTo>
                      <a:lnTo>
                        <a:pt x="400" y="931"/>
                      </a:lnTo>
                      <a:lnTo>
                        <a:pt x="410" y="931"/>
                      </a:lnTo>
                      <a:lnTo>
                        <a:pt x="414" y="929"/>
                      </a:lnTo>
                      <a:lnTo>
                        <a:pt x="418" y="927"/>
                      </a:lnTo>
                      <a:lnTo>
                        <a:pt x="418" y="927"/>
                      </a:lnTo>
                      <a:lnTo>
                        <a:pt x="428" y="915"/>
                      </a:lnTo>
                      <a:lnTo>
                        <a:pt x="440" y="909"/>
                      </a:lnTo>
                      <a:lnTo>
                        <a:pt x="450" y="903"/>
                      </a:lnTo>
                      <a:lnTo>
                        <a:pt x="459" y="903"/>
                      </a:lnTo>
                      <a:lnTo>
                        <a:pt x="459" y="903"/>
                      </a:lnTo>
                      <a:lnTo>
                        <a:pt x="473" y="905"/>
                      </a:lnTo>
                      <a:lnTo>
                        <a:pt x="487" y="909"/>
                      </a:lnTo>
                      <a:lnTo>
                        <a:pt x="515" y="923"/>
                      </a:lnTo>
                      <a:lnTo>
                        <a:pt x="515" y="923"/>
                      </a:lnTo>
                      <a:lnTo>
                        <a:pt x="543" y="937"/>
                      </a:lnTo>
                      <a:lnTo>
                        <a:pt x="573" y="950"/>
                      </a:lnTo>
                      <a:lnTo>
                        <a:pt x="573" y="950"/>
                      </a:lnTo>
                      <a:lnTo>
                        <a:pt x="601" y="968"/>
                      </a:lnTo>
                      <a:lnTo>
                        <a:pt x="613" y="978"/>
                      </a:lnTo>
                      <a:lnTo>
                        <a:pt x="619" y="982"/>
                      </a:lnTo>
                      <a:lnTo>
                        <a:pt x="622" y="988"/>
                      </a:lnTo>
                      <a:lnTo>
                        <a:pt x="622" y="988"/>
                      </a:lnTo>
                      <a:lnTo>
                        <a:pt x="628" y="1000"/>
                      </a:lnTo>
                      <a:lnTo>
                        <a:pt x="636" y="1010"/>
                      </a:lnTo>
                      <a:lnTo>
                        <a:pt x="646" y="1018"/>
                      </a:lnTo>
                      <a:lnTo>
                        <a:pt x="654" y="1024"/>
                      </a:lnTo>
                      <a:lnTo>
                        <a:pt x="664" y="1030"/>
                      </a:lnTo>
                      <a:lnTo>
                        <a:pt x="676" y="1034"/>
                      </a:lnTo>
                      <a:lnTo>
                        <a:pt x="688" y="1036"/>
                      </a:lnTo>
                      <a:lnTo>
                        <a:pt x="700" y="1036"/>
                      </a:lnTo>
                      <a:lnTo>
                        <a:pt x="700" y="1036"/>
                      </a:lnTo>
                      <a:lnTo>
                        <a:pt x="708" y="1036"/>
                      </a:lnTo>
                      <a:lnTo>
                        <a:pt x="708" y="1036"/>
                      </a:lnTo>
                      <a:lnTo>
                        <a:pt x="742" y="1034"/>
                      </a:lnTo>
                      <a:lnTo>
                        <a:pt x="742" y="1034"/>
                      </a:lnTo>
                      <a:lnTo>
                        <a:pt x="766" y="1036"/>
                      </a:lnTo>
                      <a:lnTo>
                        <a:pt x="778" y="1038"/>
                      </a:lnTo>
                      <a:lnTo>
                        <a:pt x="787" y="1042"/>
                      </a:lnTo>
                      <a:lnTo>
                        <a:pt x="787" y="1042"/>
                      </a:lnTo>
                      <a:lnTo>
                        <a:pt x="803" y="1050"/>
                      </a:lnTo>
                      <a:lnTo>
                        <a:pt x="817" y="1052"/>
                      </a:lnTo>
                      <a:lnTo>
                        <a:pt x="817" y="1052"/>
                      </a:lnTo>
                      <a:lnTo>
                        <a:pt x="825" y="1050"/>
                      </a:lnTo>
                      <a:lnTo>
                        <a:pt x="831" y="1048"/>
                      </a:lnTo>
                      <a:lnTo>
                        <a:pt x="837" y="1046"/>
                      </a:lnTo>
                      <a:lnTo>
                        <a:pt x="843" y="1040"/>
                      </a:lnTo>
                      <a:lnTo>
                        <a:pt x="853" y="1028"/>
                      </a:lnTo>
                      <a:lnTo>
                        <a:pt x="861" y="1014"/>
                      </a:lnTo>
                      <a:lnTo>
                        <a:pt x="861" y="1014"/>
                      </a:lnTo>
                      <a:lnTo>
                        <a:pt x="905" y="940"/>
                      </a:lnTo>
                      <a:lnTo>
                        <a:pt x="905" y="940"/>
                      </a:lnTo>
                      <a:lnTo>
                        <a:pt x="897" y="927"/>
                      </a:lnTo>
                      <a:lnTo>
                        <a:pt x="893" y="913"/>
                      </a:lnTo>
                      <a:lnTo>
                        <a:pt x="889" y="901"/>
                      </a:lnTo>
                      <a:lnTo>
                        <a:pt x="887" y="887"/>
                      </a:lnTo>
                      <a:lnTo>
                        <a:pt x="887" y="875"/>
                      </a:lnTo>
                      <a:lnTo>
                        <a:pt x="887" y="863"/>
                      </a:lnTo>
                      <a:lnTo>
                        <a:pt x="891" y="851"/>
                      </a:lnTo>
                      <a:lnTo>
                        <a:pt x="895" y="839"/>
                      </a:lnTo>
                      <a:lnTo>
                        <a:pt x="905" y="817"/>
                      </a:lnTo>
                      <a:lnTo>
                        <a:pt x="921" y="795"/>
                      </a:lnTo>
                      <a:lnTo>
                        <a:pt x="941" y="775"/>
                      </a:lnTo>
                      <a:lnTo>
                        <a:pt x="962" y="756"/>
                      </a:lnTo>
                      <a:lnTo>
                        <a:pt x="962" y="756"/>
                      </a:lnTo>
                      <a:lnTo>
                        <a:pt x="952" y="742"/>
                      </a:lnTo>
                      <a:lnTo>
                        <a:pt x="943" y="726"/>
                      </a:lnTo>
                      <a:lnTo>
                        <a:pt x="937" y="710"/>
                      </a:lnTo>
                      <a:lnTo>
                        <a:pt x="933" y="694"/>
                      </a:lnTo>
                      <a:lnTo>
                        <a:pt x="931" y="678"/>
                      </a:lnTo>
                      <a:lnTo>
                        <a:pt x="935" y="662"/>
                      </a:lnTo>
                      <a:lnTo>
                        <a:pt x="941" y="646"/>
                      </a:lnTo>
                      <a:lnTo>
                        <a:pt x="952" y="632"/>
                      </a:lnTo>
                      <a:lnTo>
                        <a:pt x="952" y="632"/>
                      </a:lnTo>
                      <a:lnTo>
                        <a:pt x="974" y="608"/>
                      </a:lnTo>
                      <a:lnTo>
                        <a:pt x="1000" y="589"/>
                      </a:lnTo>
                      <a:lnTo>
                        <a:pt x="1050" y="547"/>
                      </a:lnTo>
                      <a:lnTo>
                        <a:pt x="1050" y="547"/>
                      </a:lnTo>
                      <a:lnTo>
                        <a:pt x="1044" y="527"/>
                      </a:lnTo>
                      <a:lnTo>
                        <a:pt x="1042" y="509"/>
                      </a:lnTo>
                      <a:lnTo>
                        <a:pt x="1042" y="495"/>
                      </a:lnTo>
                      <a:lnTo>
                        <a:pt x="1044" y="481"/>
                      </a:lnTo>
                      <a:lnTo>
                        <a:pt x="1050" y="469"/>
                      </a:lnTo>
                      <a:lnTo>
                        <a:pt x="1060" y="457"/>
                      </a:lnTo>
                      <a:lnTo>
                        <a:pt x="1072" y="443"/>
                      </a:lnTo>
                      <a:lnTo>
                        <a:pt x="1090" y="432"/>
                      </a:lnTo>
                      <a:lnTo>
                        <a:pt x="1090" y="432"/>
                      </a:lnTo>
                      <a:lnTo>
                        <a:pt x="1074" y="414"/>
                      </a:lnTo>
                      <a:lnTo>
                        <a:pt x="1068" y="406"/>
                      </a:lnTo>
                      <a:lnTo>
                        <a:pt x="1066" y="402"/>
                      </a:lnTo>
                      <a:lnTo>
                        <a:pt x="1066" y="398"/>
                      </a:lnTo>
                      <a:lnTo>
                        <a:pt x="1066" y="398"/>
                      </a:lnTo>
                      <a:lnTo>
                        <a:pt x="1064" y="376"/>
                      </a:lnTo>
                      <a:lnTo>
                        <a:pt x="1062" y="366"/>
                      </a:lnTo>
                      <a:lnTo>
                        <a:pt x="1060" y="358"/>
                      </a:lnTo>
                      <a:lnTo>
                        <a:pt x="1052" y="344"/>
                      </a:lnTo>
                      <a:lnTo>
                        <a:pt x="1040" y="334"/>
                      </a:lnTo>
                      <a:lnTo>
                        <a:pt x="1026" y="324"/>
                      </a:lnTo>
                      <a:lnTo>
                        <a:pt x="1012" y="316"/>
                      </a:lnTo>
                      <a:lnTo>
                        <a:pt x="980" y="300"/>
                      </a:lnTo>
                      <a:lnTo>
                        <a:pt x="980" y="300"/>
                      </a:lnTo>
                      <a:lnTo>
                        <a:pt x="945" y="282"/>
                      </a:lnTo>
                      <a:lnTo>
                        <a:pt x="909" y="263"/>
                      </a:lnTo>
                      <a:lnTo>
                        <a:pt x="909" y="263"/>
                      </a:lnTo>
                      <a:lnTo>
                        <a:pt x="895" y="255"/>
                      </a:lnTo>
                      <a:lnTo>
                        <a:pt x="885" y="247"/>
                      </a:lnTo>
                      <a:lnTo>
                        <a:pt x="873" y="237"/>
                      </a:lnTo>
                      <a:lnTo>
                        <a:pt x="865" y="227"/>
                      </a:lnTo>
                      <a:lnTo>
                        <a:pt x="857" y="215"/>
                      </a:lnTo>
                      <a:lnTo>
                        <a:pt x="853" y="203"/>
                      </a:lnTo>
                      <a:lnTo>
                        <a:pt x="849" y="187"/>
                      </a:lnTo>
                      <a:lnTo>
                        <a:pt x="849" y="171"/>
                      </a:lnTo>
                      <a:lnTo>
                        <a:pt x="849" y="171"/>
                      </a:lnTo>
                      <a:lnTo>
                        <a:pt x="849" y="161"/>
                      </a:lnTo>
                      <a:lnTo>
                        <a:pt x="847" y="155"/>
                      </a:lnTo>
                      <a:lnTo>
                        <a:pt x="843" y="149"/>
                      </a:lnTo>
                      <a:lnTo>
                        <a:pt x="837" y="145"/>
                      </a:lnTo>
                      <a:lnTo>
                        <a:pt x="831" y="141"/>
                      </a:lnTo>
                      <a:lnTo>
                        <a:pt x="825" y="139"/>
                      </a:lnTo>
                      <a:lnTo>
                        <a:pt x="809" y="137"/>
                      </a:lnTo>
                      <a:lnTo>
                        <a:pt x="809" y="137"/>
                      </a:lnTo>
                      <a:lnTo>
                        <a:pt x="762" y="133"/>
                      </a:lnTo>
                      <a:lnTo>
                        <a:pt x="738" y="129"/>
                      </a:lnTo>
                      <a:lnTo>
                        <a:pt x="714" y="123"/>
                      </a:lnTo>
                      <a:lnTo>
                        <a:pt x="692" y="117"/>
                      </a:lnTo>
                      <a:lnTo>
                        <a:pt x="672" y="106"/>
                      </a:lnTo>
                      <a:lnTo>
                        <a:pt x="650" y="94"/>
                      </a:lnTo>
                      <a:lnTo>
                        <a:pt x="632" y="76"/>
                      </a:lnTo>
                      <a:lnTo>
                        <a:pt x="632" y="76"/>
                      </a:lnTo>
                      <a:lnTo>
                        <a:pt x="624" y="70"/>
                      </a:lnTo>
                      <a:lnTo>
                        <a:pt x="615" y="64"/>
                      </a:lnTo>
                      <a:lnTo>
                        <a:pt x="593" y="58"/>
                      </a:lnTo>
                      <a:lnTo>
                        <a:pt x="593" y="58"/>
                      </a:lnTo>
                      <a:lnTo>
                        <a:pt x="543" y="50"/>
                      </a:lnTo>
                      <a:lnTo>
                        <a:pt x="493" y="42"/>
                      </a:lnTo>
                      <a:lnTo>
                        <a:pt x="469" y="36"/>
                      </a:lnTo>
                      <a:lnTo>
                        <a:pt x="446" y="28"/>
                      </a:lnTo>
                      <a:lnTo>
                        <a:pt x="422" y="18"/>
                      </a:lnTo>
                      <a:lnTo>
                        <a:pt x="398" y="2"/>
                      </a:lnTo>
                      <a:lnTo>
                        <a:pt x="398" y="2"/>
                      </a:lnTo>
                      <a:lnTo>
                        <a:pt x="392" y="0"/>
                      </a:lnTo>
                      <a:lnTo>
                        <a:pt x="382" y="0"/>
                      </a:lnTo>
                      <a:lnTo>
                        <a:pt x="382" y="0"/>
                      </a:lnTo>
                      <a:lnTo>
                        <a:pt x="366" y="2"/>
                      </a:lnTo>
                      <a:lnTo>
                        <a:pt x="344" y="6"/>
                      </a:lnTo>
                      <a:lnTo>
                        <a:pt x="320" y="14"/>
                      </a:lnTo>
                      <a:lnTo>
                        <a:pt x="298" y="22"/>
                      </a:lnTo>
                      <a:lnTo>
                        <a:pt x="277" y="32"/>
                      </a:lnTo>
                      <a:lnTo>
                        <a:pt x="259" y="44"/>
                      </a:lnTo>
                      <a:lnTo>
                        <a:pt x="245" y="54"/>
                      </a:lnTo>
                      <a:lnTo>
                        <a:pt x="235" y="64"/>
                      </a:lnTo>
                      <a:lnTo>
                        <a:pt x="235" y="64"/>
                      </a:lnTo>
                      <a:lnTo>
                        <a:pt x="225" y="82"/>
                      </a:lnTo>
                      <a:lnTo>
                        <a:pt x="217" y="90"/>
                      </a:lnTo>
                      <a:lnTo>
                        <a:pt x="211" y="96"/>
                      </a:lnTo>
                      <a:lnTo>
                        <a:pt x="203" y="102"/>
                      </a:lnTo>
                      <a:lnTo>
                        <a:pt x="195" y="106"/>
                      </a:lnTo>
                      <a:lnTo>
                        <a:pt x="185" y="108"/>
                      </a:lnTo>
                      <a:lnTo>
                        <a:pt x="177" y="109"/>
                      </a:lnTo>
                      <a:lnTo>
                        <a:pt x="177" y="109"/>
                      </a:lnTo>
                      <a:lnTo>
                        <a:pt x="163" y="108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33" y="98"/>
                      </a:lnTo>
                      <a:lnTo>
                        <a:pt x="121" y="98"/>
                      </a:lnTo>
                      <a:lnTo>
                        <a:pt x="121" y="98"/>
                      </a:lnTo>
                      <a:lnTo>
                        <a:pt x="114" y="98"/>
                      </a:lnTo>
                      <a:lnTo>
                        <a:pt x="106" y="100"/>
                      </a:lnTo>
                      <a:lnTo>
                        <a:pt x="100" y="102"/>
                      </a:lnTo>
                      <a:lnTo>
                        <a:pt x="94" y="106"/>
                      </a:lnTo>
                      <a:lnTo>
                        <a:pt x="82" y="117"/>
                      </a:lnTo>
                      <a:lnTo>
                        <a:pt x="74" y="133"/>
                      </a:lnTo>
                      <a:lnTo>
                        <a:pt x="74" y="1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90" name="Freeform 15">
                  <a:extLst>
                    <a:ext uri="{FF2B5EF4-FFF2-40B4-BE49-F238E27FC236}">
                      <a16:creationId xmlns:a16="http://schemas.microsoft.com/office/drawing/2014/main" id="{6CA247F4-CAFA-C3B3-05C1-14A55FA59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000" y="4781550"/>
                  <a:ext cx="1730375" cy="2076450"/>
                </a:xfrm>
                <a:custGeom>
                  <a:avLst/>
                  <a:gdLst>
                    <a:gd name="T0" fmla="*/ 249 w 1090"/>
                    <a:gd name="T1" fmla="*/ 151 h 1308"/>
                    <a:gd name="T2" fmla="*/ 161 w 1090"/>
                    <a:gd name="T3" fmla="*/ 248 h 1308"/>
                    <a:gd name="T4" fmla="*/ 96 w 1090"/>
                    <a:gd name="T5" fmla="*/ 296 h 1308"/>
                    <a:gd name="T6" fmla="*/ 50 w 1090"/>
                    <a:gd name="T7" fmla="*/ 338 h 1308"/>
                    <a:gd name="T8" fmla="*/ 0 w 1090"/>
                    <a:gd name="T9" fmla="*/ 386 h 1308"/>
                    <a:gd name="T10" fmla="*/ 8 w 1090"/>
                    <a:gd name="T11" fmla="*/ 405 h 1308"/>
                    <a:gd name="T12" fmla="*/ 22 w 1090"/>
                    <a:gd name="T13" fmla="*/ 501 h 1308"/>
                    <a:gd name="T14" fmla="*/ 34 w 1090"/>
                    <a:gd name="T15" fmla="*/ 586 h 1308"/>
                    <a:gd name="T16" fmla="*/ 42 w 1090"/>
                    <a:gd name="T17" fmla="*/ 654 h 1308"/>
                    <a:gd name="T18" fmla="*/ 44 w 1090"/>
                    <a:gd name="T19" fmla="*/ 670 h 1308"/>
                    <a:gd name="T20" fmla="*/ 48 w 1090"/>
                    <a:gd name="T21" fmla="*/ 722 h 1308"/>
                    <a:gd name="T22" fmla="*/ 96 w 1090"/>
                    <a:gd name="T23" fmla="*/ 847 h 1308"/>
                    <a:gd name="T24" fmla="*/ 141 w 1090"/>
                    <a:gd name="T25" fmla="*/ 966 h 1308"/>
                    <a:gd name="T26" fmla="*/ 151 w 1090"/>
                    <a:gd name="T27" fmla="*/ 1020 h 1308"/>
                    <a:gd name="T28" fmla="*/ 187 w 1090"/>
                    <a:gd name="T29" fmla="*/ 1034 h 1308"/>
                    <a:gd name="T30" fmla="*/ 283 w 1090"/>
                    <a:gd name="T31" fmla="*/ 1042 h 1308"/>
                    <a:gd name="T32" fmla="*/ 402 w 1090"/>
                    <a:gd name="T33" fmla="*/ 1083 h 1308"/>
                    <a:gd name="T34" fmla="*/ 461 w 1090"/>
                    <a:gd name="T35" fmla="*/ 1141 h 1308"/>
                    <a:gd name="T36" fmla="*/ 487 w 1090"/>
                    <a:gd name="T37" fmla="*/ 1177 h 1308"/>
                    <a:gd name="T38" fmla="*/ 654 w 1090"/>
                    <a:gd name="T39" fmla="*/ 1250 h 1308"/>
                    <a:gd name="T40" fmla="*/ 813 w 1090"/>
                    <a:gd name="T41" fmla="*/ 1308 h 1308"/>
                    <a:gd name="T42" fmla="*/ 845 w 1090"/>
                    <a:gd name="T43" fmla="*/ 1300 h 1308"/>
                    <a:gd name="T44" fmla="*/ 853 w 1090"/>
                    <a:gd name="T45" fmla="*/ 1278 h 1308"/>
                    <a:gd name="T46" fmla="*/ 843 w 1090"/>
                    <a:gd name="T47" fmla="*/ 1244 h 1308"/>
                    <a:gd name="T48" fmla="*/ 805 w 1090"/>
                    <a:gd name="T49" fmla="*/ 1225 h 1308"/>
                    <a:gd name="T50" fmla="*/ 764 w 1090"/>
                    <a:gd name="T51" fmla="*/ 1171 h 1308"/>
                    <a:gd name="T52" fmla="*/ 762 w 1090"/>
                    <a:gd name="T53" fmla="*/ 1117 h 1308"/>
                    <a:gd name="T54" fmla="*/ 762 w 1090"/>
                    <a:gd name="T55" fmla="*/ 1032 h 1308"/>
                    <a:gd name="T56" fmla="*/ 740 w 1090"/>
                    <a:gd name="T57" fmla="*/ 950 h 1308"/>
                    <a:gd name="T58" fmla="*/ 744 w 1090"/>
                    <a:gd name="T59" fmla="*/ 889 h 1308"/>
                    <a:gd name="T60" fmla="*/ 885 w 1090"/>
                    <a:gd name="T61" fmla="*/ 664 h 1308"/>
                    <a:gd name="T62" fmla="*/ 1090 w 1090"/>
                    <a:gd name="T63" fmla="*/ 380 h 1308"/>
                    <a:gd name="T64" fmla="*/ 1030 w 1090"/>
                    <a:gd name="T65" fmla="*/ 334 h 1308"/>
                    <a:gd name="T66" fmla="*/ 992 w 1090"/>
                    <a:gd name="T67" fmla="*/ 322 h 1308"/>
                    <a:gd name="T68" fmla="*/ 943 w 1090"/>
                    <a:gd name="T69" fmla="*/ 324 h 1308"/>
                    <a:gd name="T70" fmla="*/ 923 w 1090"/>
                    <a:gd name="T71" fmla="*/ 336 h 1308"/>
                    <a:gd name="T72" fmla="*/ 883 w 1090"/>
                    <a:gd name="T73" fmla="*/ 372 h 1308"/>
                    <a:gd name="T74" fmla="*/ 837 w 1090"/>
                    <a:gd name="T75" fmla="*/ 380 h 1308"/>
                    <a:gd name="T76" fmla="*/ 690 w 1090"/>
                    <a:gd name="T77" fmla="*/ 362 h 1308"/>
                    <a:gd name="T78" fmla="*/ 571 w 1090"/>
                    <a:gd name="T79" fmla="*/ 338 h 1308"/>
                    <a:gd name="T80" fmla="*/ 539 w 1090"/>
                    <a:gd name="T81" fmla="*/ 304 h 1308"/>
                    <a:gd name="T82" fmla="*/ 551 w 1090"/>
                    <a:gd name="T83" fmla="*/ 248 h 1308"/>
                    <a:gd name="T84" fmla="*/ 573 w 1090"/>
                    <a:gd name="T85" fmla="*/ 221 h 1308"/>
                    <a:gd name="T86" fmla="*/ 624 w 1090"/>
                    <a:gd name="T87" fmla="*/ 173 h 1308"/>
                    <a:gd name="T88" fmla="*/ 551 w 1090"/>
                    <a:gd name="T89" fmla="*/ 137 h 1308"/>
                    <a:gd name="T90" fmla="*/ 487 w 1090"/>
                    <a:gd name="T91" fmla="*/ 117 h 1308"/>
                    <a:gd name="T92" fmla="*/ 461 w 1090"/>
                    <a:gd name="T93" fmla="*/ 58 h 1308"/>
                    <a:gd name="T94" fmla="*/ 446 w 1090"/>
                    <a:gd name="T95" fmla="*/ 10 h 1308"/>
                    <a:gd name="T96" fmla="*/ 428 w 1090"/>
                    <a:gd name="T97" fmla="*/ 0 h 1308"/>
                    <a:gd name="T98" fmla="*/ 354 w 1090"/>
                    <a:gd name="T99" fmla="*/ 22 h 1308"/>
                    <a:gd name="T100" fmla="*/ 318 w 1090"/>
                    <a:gd name="T101" fmla="*/ 65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308">
                      <a:moveTo>
                        <a:pt x="296" y="95"/>
                      </a:moveTo>
                      <a:lnTo>
                        <a:pt x="296" y="95"/>
                      </a:lnTo>
                      <a:lnTo>
                        <a:pt x="273" y="123"/>
                      </a:lnTo>
                      <a:lnTo>
                        <a:pt x="249" y="151"/>
                      </a:lnTo>
                      <a:lnTo>
                        <a:pt x="249" y="151"/>
                      </a:lnTo>
                      <a:lnTo>
                        <a:pt x="217" y="191"/>
                      </a:lnTo>
                      <a:lnTo>
                        <a:pt x="181" y="228"/>
                      </a:lnTo>
                      <a:lnTo>
                        <a:pt x="161" y="248"/>
                      </a:lnTo>
                      <a:lnTo>
                        <a:pt x="141" y="264"/>
                      </a:lnTo>
                      <a:lnTo>
                        <a:pt x="120" y="280"/>
                      </a:lnTo>
                      <a:lnTo>
                        <a:pt x="96" y="296"/>
                      </a:lnTo>
                      <a:lnTo>
                        <a:pt x="96" y="296"/>
                      </a:lnTo>
                      <a:lnTo>
                        <a:pt x="84" y="304"/>
                      </a:lnTo>
                      <a:lnTo>
                        <a:pt x="74" y="314"/>
                      </a:lnTo>
                      <a:lnTo>
                        <a:pt x="50" y="338"/>
                      </a:lnTo>
                      <a:lnTo>
                        <a:pt x="50" y="338"/>
                      </a:lnTo>
                      <a:lnTo>
                        <a:pt x="36" y="356"/>
                      </a:lnTo>
                      <a:lnTo>
                        <a:pt x="18" y="374"/>
                      </a:lnTo>
                      <a:lnTo>
                        <a:pt x="18" y="374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0" y="388"/>
                      </a:lnTo>
                      <a:lnTo>
                        <a:pt x="0" y="388"/>
                      </a:lnTo>
                      <a:lnTo>
                        <a:pt x="8" y="405"/>
                      </a:lnTo>
                      <a:lnTo>
                        <a:pt x="14" y="429"/>
                      </a:lnTo>
                      <a:lnTo>
                        <a:pt x="14" y="429"/>
                      </a:lnTo>
                      <a:lnTo>
                        <a:pt x="18" y="465"/>
                      </a:lnTo>
                      <a:lnTo>
                        <a:pt x="22" y="501"/>
                      </a:lnTo>
                      <a:lnTo>
                        <a:pt x="22" y="501"/>
                      </a:lnTo>
                      <a:lnTo>
                        <a:pt x="28" y="557"/>
                      </a:lnTo>
                      <a:lnTo>
                        <a:pt x="28" y="557"/>
                      </a:lnTo>
                      <a:lnTo>
                        <a:pt x="34" y="586"/>
                      </a:lnTo>
                      <a:lnTo>
                        <a:pt x="34" y="586"/>
                      </a:lnTo>
                      <a:lnTo>
                        <a:pt x="40" y="618"/>
                      </a:lnTo>
                      <a:lnTo>
                        <a:pt x="42" y="636"/>
                      </a:lnTo>
                      <a:lnTo>
                        <a:pt x="42" y="654"/>
                      </a:lnTo>
                      <a:lnTo>
                        <a:pt x="42" y="654"/>
                      </a:lnTo>
                      <a:lnTo>
                        <a:pt x="42" y="662"/>
                      </a:lnTo>
                      <a:lnTo>
                        <a:pt x="42" y="662"/>
                      </a:lnTo>
                      <a:lnTo>
                        <a:pt x="44" y="670"/>
                      </a:lnTo>
                      <a:lnTo>
                        <a:pt x="42" y="678"/>
                      </a:lnTo>
                      <a:lnTo>
                        <a:pt x="42" y="678"/>
                      </a:lnTo>
                      <a:lnTo>
                        <a:pt x="44" y="700"/>
                      </a:lnTo>
                      <a:lnTo>
                        <a:pt x="48" y="722"/>
                      </a:lnTo>
                      <a:lnTo>
                        <a:pt x="54" y="741"/>
                      </a:lnTo>
                      <a:lnTo>
                        <a:pt x="60" y="763"/>
                      </a:lnTo>
                      <a:lnTo>
                        <a:pt x="76" y="805"/>
                      </a:lnTo>
                      <a:lnTo>
                        <a:pt x="96" y="847"/>
                      </a:lnTo>
                      <a:lnTo>
                        <a:pt x="96" y="847"/>
                      </a:lnTo>
                      <a:lnTo>
                        <a:pt x="112" y="885"/>
                      </a:lnTo>
                      <a:lnTo>
                        <a:pt x="127" y="924"/>
                      </a:lnTo>
                      <a:lnTo>
                        <a:pt x="141" y="966"/>
                      </a:lnTo>
                      <a:lnTo>
                        <a:pt x="147" y="986"/>
                      </a:lnTo>
                      <a:lnTo>
                        <a:pt x="151" y="1008"/>
                      </a:lnTo>
                      <a:lnTo>
                        <a:pt x="151" y="1008"/>
                      </a:lnTo>
                      <a:lnTo>
                        <a:pt x="151" y="1020"/>
                      </a:lnTo>
                      <a:lnTo>
                        <a:pt x="151" y="1020"/>
                      </a:lnTo>
                      <a:lnTo>
                        <a:pt x="157" y="1024"/>
                      </a:lnTo>
                      <a:lnTo>
                        <a:pt x="165" y="1028"/>
                      </a:lnTo>
                      <a:lnTo>
                        <a:pt x="187" y="1034"/>
                      </a:lnTo>
                      <a:lnTo>
                        <a:pt x="213" y="1036"/>
                      </a:lnTo>
                      <a:lnTo>
                        <a:pt x="251" y="1038"/>
                      </a:lnTo>
                      <a:lnTo>
                        <a:pt x="251" y="1038"/>
                      </a:lnTo>
                      <a:lnTo>
                        <a:pt x="283" y="1042"/>
                      </a:lnTo>
                      <a:lnTo>
                        <a:pt x="314" y="1048"/>
                      </a:lnTo>
                      <a:lnTo>
                        <a:pt x="346" y="1056"/>
                      </a:lnTo>
                      <a:lnTo>
                        <a:pt x="376" y="1067"/>
                      </a:lnTo>
                      <a:lnTo>
                        <a:pt x="402" y="1083"/>
                      </a:lnTo>
                      <a:lnTo>
                        <a:pt x="428" y="1103"/>
                      </a:lnTo>
                      <a:lnTo>
                        <a:pt x="440" y="1115"/>
                      </a:lnTo>
                      <a:lnTo>
                        <a:pt x="452" y="1127"/>
                      </a:lnTo>
                      <a:lnTo>
                        <a:pt x="461" y="1141"/>
                      </a:lnTo>
                      <a:lnTo>
                        <a:pt x="471" y="1157"/>
                      </a:lnTo>
                      <a:lnTo>
                        <a:pt x="471" y="1157"/>
                      </a:lnTo>
                      <a:lnTo>
                        <a:pt x="479" y="1167"/>
                      </a:lnTo>
                      <a:lnTo>
                        <a:pt x="487" y="1177"/>
                      </a:lnTo>
                      <a:lnTo>
                        <a:pt x="497" y="1185"/>
                      </a:lnTo>
                      <a:lnTo>
                        <a:pt x="509" y="1191"/>
                      </a:lnTo>
                      <a:lnTo>
                        <a:pt x="509" y="1191"/>
                      </a:lnTo>
                      <a:lnTo>
                        <a:pt x="654" y="1250"/>
                      </a:lnTo>
                      <a:lnTo>
                        <a:pt x="801" y="1306"/>
                      </a:lnTo>
                      <a:lnTo>
                        <a:pt x="801" y="1306"/>
                      </a:lnTo>
                      <a:lnTo>
                        <a:pt x="807" y="1306"/>
                      </a:lnTo>
                      <a:lnTo>
                        <a:pt x="813" y="1308"/>
                      </a:lnTo>
                      <a:lnTo>
                        <a:pt x="813" y="1308"/>
                      </a:lnTo>
                      <a:lnTo>
                        <a:pt x="825" y="1306"/>
                      </a:lnTo>
                      <a:lnTo>
                        <a:pt x="837" y="1304"/>
                      </a:lnTo>
                      <a:lnTo>
                        <a:pt x="845" y="1300"/>
                      </a:lnTo>
                      <a:lnTo>
                        <a:pt x="849" y="1296"/>
                      </a:lnTo>
                      <a:lnTo>
                        <a:pt x="849" y="1296"/>
                      </a:lnTo>
                      <a:lnTo>
                        <a:pt x="853" y="1286"/>
                      </a:lnTo>
                      <a:lnTo>
                        <a:pt x="853" y="1278"/>
                      </a:lnTo>
                      <a:lnTo>
                        <a:pt x="855" y="1268"/>
                      </a:lnTo>
                      <a:lnTo>
                        <a:pt x="853" y="1260"/>
                      </a:lnTo>
                      <a:lnTo>
                        <a:pt x="849" y="1252"/>
                      </a:lnTo>
                      <a:lnTo>
                        <a:pt x="843" y="1244"/>
                      </a:lnTo>
                      <a:lnTo>
                        <a:pt x="835" y="1238"/>
                      </a:lnTo>
                      <a:lnTo>
                        <a:pt x="823" y="1234"/>
                      </a:lnTo>
                      <a:lnTo>
                        <a:pt x="823" y="1234"/>
                      </a:lnTo>
                      <a:lnTo>
                        <a:pt x="805" y="1225"/>
                      </a:lnTo>
                      <a:lnTo>
                        <a:pt x="789" y="1215"/>
                      </a:lnTo>
                      <a:lnTo>
                        <a:pt x="780" y="1201"/>
                      </a:lnTo>
                      <a:lnTo>
                        <a:pt x="770" y="1187"/>
                      </a:lnTo>
                      <a:lnTo>
                        <a:pt x="764" y="1171"/>
                      </a:lnTo>
                      <a:lnTo>
                        <a:pt x="762" y="1153"/>
                      </a:lnTo>
                      <a:lnTo>
                        <a:pt x="760" y="1135"/>
                      </a:lnTo>
                      <a:lnTo>
                        <a:pt x="762" y="1117"/>
                      </a:lnTo>
                      <a:lnTo>
                        <a:pt x="762" y="1117"/>
                      </a:lnTo>
                      <a:lnTo>
                        <a:pt x="764" y="1095"/>
                      </a:lnTo>
                      <a:lnTo>
                        <a:pt x="764" y="1073"/>
                      </a:lnTo>
                      <a:lnTo>
                        <a:pt x="764" y="1054"/>
                      </a:lnTo>
                      <a:lnTo>
                        <a:pt x="762" y="1032"/>
                      </a:lnTo>
                      <a:lnTo>
                        <a:pt x="758" y="1012"/>
                      </a:lnTo>
                      <a:lnTo>
                        <a:pt x="754" y="990"/>
                      </a:lnTo>
                      <a:lnTo>
                        <a:pt x="740" y="950"/>
                      </a:lnTo>
                      <a:lnTo>
                        <a:pt x="740" y="950"/>
                      </a:lnTo>
                      <a:lnTo>
                        <a:pt x="736" y="934"/>
                      </a:lnTo>
                      <a:lnTo>
                        <a:pt x="736" y="918"/>
                      </a:lnTo>
                      <a:lnTo>
                        <a:pt x="740" y="902"/>
                      </a:lnTo>
                      <a:lnTo>
                        <a:pt x="744" y="889"/>
                      </a:lnTo>
                      <a:lnTo>
                        <a:pt x="744" y="889"/>
                      </a:lnTo>
                      <a:lnTo>
                        <a:pt x="813" y="775"/>
                      </a:lnTo>
                      <a:lnTo>
                        <a:pt x="849" y="720"/>
                      </a:lnTo>
                      <a:lnTo>
                        <a:pt x="885" y="664"/>
                      </a:lnTo>
                      <a:lnTo>
                        <a:pt x="885" y="664"/>
                      </a:lnTo>
                      <a:lnTo>
                        <a:pt x="935" y="592"/>
                      </a:lnTo>
                      <a:lnTo>
                        <a:pt x="984" y="523"/>
                      </a:lnTo>
                      <a:lnTo>
                        <a:pt x="1090" y="380"/>
                      </a:lnTo>
                      <a:lnTo>
                        <a:pt x="1090" y="380"/>
                      </a:lnTo>
                      <a:lnTo>
                        <a:pt x="1070" y="364"/>
                      </a:lnTo>
                      <a:lnTo>
                        <a:pt x="1050" y="348"/>
                      </a:lnTo>
                      <a:lnTo>
                        <a:pt x="1030" y="334"/>
                      </a:lnTo>
                      <a:lnTo>
                        <a:pt x="1020" y="330"/>
                      </a:lnTo>
                      <a:lnTo>
                        <a:pt x="1008" y="326"/>
                      </a:lnTo>
                      <a:lnTo>
                        <a:pt x="1008" y="326"/>
                      </a:lnTo>
                      <a:lnTo>
                        <a:pt x="992" y="322"/>
                      </a:lnTo>
                      <a:lnTo>
                        <a:pt x="972" y="320"/>
                      </a:lnTo>
                      <a:lnTo>
                        <a:pt x="972" y="320"/>
                      </a:lnTo>
                      <a:lnTo>
                        <a:pt x="956" y="322"/>
                      </a:lnTo>
                      <a:lnTo>
                        <a:pt x="943" y="324"/>
                      </a:lnTo>
                      <a:lnTo>
                        <a:pt x="931" y="330"/>
                      </a:lnTo>
                      <a:lnTo>
                        <a:pt x="927" y="332"/>
                      </a:lnTo>
                      <a:lnTo>
                        <a:pt x="923" y="336"/>
                      </a:lnTo>
                      <a:lnTo>
                        <a:pt x="923" y="336"/>
                      </a:lnTo>
                      <a:lnTo>
                        <a:pt x="913" y="348"/>
                      </a:lnTo>
                      <a:lnTo>
                        <a:pt x="903" y="358"/>
                      </a:lnTo>
                      <a:lnTo>
                        <a:pt x="893" y="366"/>
                      </a:lnTo>
                      <a:lnTo>
                        <a:pt x="883" y="372"/>
                      </a:lnTo>
                      <a:lnTo>
                        <a:pt x="871" y="376"/>
                      </a:lnTo>
                      <a:lnTo>
                        <a:pt x="861" y="378"/>
                      </a:lnTo>
                      <a:lnTo>
                        <a:pt x="837" y="380"/>
                      </a:lnTo>
                      <a:lnTo>
                        <a:pt x="837" y="380"/>
                      </a:lnTo>
                      <a:lnTo>
                        <a:pt x="817" y="380"/>
                      </a:lnTo>
                      <a:lnTo>
                        <a:pt x="795" y="376"/>
                      </a:lnTo>
                      <a:lnTo>
                        <a:pt x="795" y="376"/>
                      </a:lnTo>
                      <a:lnTo>
                        <a:pt x="690" y="362"/>
                      </a:lnTo>
                      <a:lnTo>
                        <a:pt x="638" y="354"/>
                      </a:lnTo>
                      <a:lnTo>
                        <a:pt x="585" y="344"/>
                      </a:lnTo>
                      <a:lnTo>
                        <a:pt x="585" y="344"/>
                      </a:lnTo>
                      <a:lnTo>
                        <a:pt x="571" y="338"/>
                      </a:lnTo>
                      <a:lnTo>
                        <a:pt x="555" y="328"/>
                      </a:lnTo>
                      <a:lnTo>
                        <a:pt x="545" y="316"/>
                      </a:lnTo>
                      <a:lnTo>
                        <a:pt x="541" y="310"/>
                      </a:lnTo>
                      <a:lnTo>
                        <a:pt x="539" y="304"/>
                      </a:lnTo>
                      <a:lnTo>
                        <a:pt x="539" y="304"/>
                      </a:lnTo>
                      <a:lnTo>
                        <a:pt x="539" y="286"/>
                      </a:lnTo>
                      <a:lnTo>
                        <a:pt x="543" y="266"/>
                      </a:lnTo>
                      <a:lnTo>
                        <a:pt x="551" y="248"/>
                      </a:lnTo>
                      <a:lnTo>
                        <a:pt x="561" y="232"/>
                      </a:lnTo>
                      <a:lnTo>
                        <a:pt x="561" y="232"/>
                      </a:lnTo>
                      <a:lnTo>
                        <a:pt x="567" y="227"/>
                      </a:lnTo>
                      <a:lnTo>
                        <a:pt x="573" y="221"/>
                      </a:lnTo>
                      <a:lnTo>
                        <a:pt x="589" y="209"/>
                      </a:lnTo>
                      <a:lnTo>
                        <a:pt x="623" y="191"/>
                      </a:lnTo>
                      <a:lnTo>
                        <a:pt x="623" y="191"/>
                      </a:lnTo>
                      <a:lnTo>
                        <a:pt x="624" y="173"/>
                      </a:lnTo>
                      <a:lnTo>
                        <a:pt x="624" y="173"/>
                      </a:lnTo>
                      <a:lnTo>
                        <a:pt x="587" y="153"/>
                      </a:lnTo>
                      <a:lnTo>
                        <a:pt x="569" y="143"/>
                      </a:lnTo>
                      <a:lnTo>
                        <a:pt x="551" y="137"/>
                      </a:lnTo>
                      <a:lnTo>
                        <a:pt x="551" y="137"/>
                      </a:lnTo>
                      <a:lnTo>
                        <a:pt x="523" y="129"/>
                      </a:lnTo>
                      <a:lnTo>
                        <a:pt x="503" y="123"/>
                      </a:lnTo>
                      <a:lnTo>
                        <a:pt x="487" y="117"/>
                      </a:lnTo>
                      <a:lnTo>
                        <a:pt x="477" y="107"/>
                      </a:lnTo>
                      <a:lnTo>
                        <a:pt x="471" y="95"/>
                      </a:lnTo>
                      <a:lnTo>
                        <a:pt x="465" y="79"/>
                      </a:lnTo>
                      <a:lnTo>
                        <a:pt x="461" y="58"/>
                      </a:lnTo>
                      <a:lnTo>
                        <a:pt x="457" y="30"/>
                      </a:lnTo>
                      <a:lnTo>
                        <a:pt x="457" y="30"/>
                      </a:lnTo>
                      <a:lnTo>
                        <a:pt x="454" y="20"/>
                      </a:lnTo>
                      <a:lnTo>
                        <a:pt x="446" y="10"/>
                      </a:lnTo>
                      <a:lnTo>
                        <a:pt x="436" y="4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04" y="8"/>
                      </a:lnTo>
                      <a:lnTo>
                        <a:pt x="378" y="16"/>
                      </a:lnTo>
                      <a:lnTo>
                        <a:pt x="354" y="22"/>
                      </a:lnTo>
                      <a:lnTo>
                        <a:pt x="330" y="32"/>
                      </a:lnTo>
                      <a:lnTo>
                        <a:pt x="330" y="32"/>
                      </a:lnTo>
                      <a:lnTo>
                        <a:pt x="326" y="50"/>
                      </a:lnTo>
                      <a:lnTo>
                        <a:pt x="318" y="65"/>
                      </a:lnTo>
                      <a:lnTo>
                        <a:pt x="308" y="79"/>
                      </a:lnTo>
                      <a:lnTo>
                        <a:pt x="296" y="95"/>
                      </a:lnTo>
                      <a:lnTo>
                        <a:pt x="296" y="9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91" name="Freeform 16">
                  <a:extLst>
                    <a:ext uri="{FF2B5EF4-FFF2-40B4-BE49-F238E27FC236}">
                      <a16:creationId xmlns:a16="http://schemas.microsoft.com/office/drawing/2014/main" id="{8DFA5C68-69C5-B3E7-C8BB-D15A554DCD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2200" y="5203825"/>
                  <a:ext cx="1749425" cy="1533525"/>
                </a:xfrm>
                <a:custGeom>
                  <a:avLst/>
                  <a:gdLst>
                    <a:gd name="T0" fmla="*/ 698 w 1102"/>
                    <a:gd name="T1" fmla="*/ 217 h 966"/>
                    <a:gd name="T2" fmla="*/ 636 w 1102"/>
                    <a:gd name="T3" fmla="*/ 225 h 966"/>
                    <a:gd name="T4" fmla="*/ 583 w 1102"/>
                    <a:gd name="T5" fmla="*/ 203 h 966"/>
                    <a:gd name="T6" fmla="*/ 547 w 1102"/>
                    <a:gd name="T7" fmla="*/ 151 h 966"/>
                    <a:gd name="T8" fmla="*/ 523 w 1102"/>
                    <a:gd name="T9" fmla="*/ 42 h 966"/>
                    <a:gd name="T10" fmla="*/ 517 w 1102"/>
                    <a:gd name="T11" fmla="*/ 4 h 966"/>
                    <a:gd name="T12" fmla="*/ 479 w 1102"/>
                    <a:gd name="T13" fmla="*/ 0 h 966"/>
                    <a:gd name="T14" fmla="*/ 394 w 1102"/>
                    <a:gd name="T15" fmla="*/ 4 h 966"/>
                    <a:gd name="T16" fmla="*/ 358 w 1102"/>
                    <a:gd name="T17" fmla="*/ 0 h 966"/>
                    <a:gd name="T18" fmla="*/ 350 w 1102"/>
                    <a:gd name="T19" fmla="*/ 12 h 966"/>
                    <a:gd name="T20" fmla="*/ 302 w 1102"/>
                    <a:gd name="T21" fmla="*/ 56 h 966"/>
                    <a:gd name="T22" fmla="*/ 225 w 1102"/>
                    <a:gd name="T23" fmla="*/ 72 h 966"/>
                    <a:gd name="T24" fmla="*/ 213 w 1102"/>
                    <a:gd name="T25" fmla="*/ 72 h 966"/>
                    <a:gd name="T26" fmla="*/ 153 w 1102"/>
                    <a:gd name="T27" fmla="*/ 96 h 966"/>
                    <a:gd name="T28" fmla="*/ 135 w 1102"/>
                    <a:gd name="T29" fmla="*/ 128 h 966"/>
                    <a:gd name="T30" fmla="*/ 131 w 1102"/>
                    <a:gd name="T31" fmla="*/ 175 h 966"/>
                    <a:gd name="T32" fmla="*/ 98 w 1102"/>
                    <a:gd name="T33" fmla="*/ 247 h 966"/>
                    <a:gd name="T34" fmla="*/ 52 w 1102"/>
                    <a:gd name="T35" fmla="*/ 298 h 966"/>
                    <a:gd name="T36" fmla="*/ 0 w 1102"/>
                    <a:gd name="T37" fmla="*/ 358 h 966"/>
                    <a:gd name="T38" fmla="*/ 20 w 1102"/>
                    <a:gd name="T39" fmla="*/ 372 h 966"/>
                    <a:gd name="T40" fmla="*/ 58 w 1102"/>
                    <a:gd name="T41" fmla="*/ 436 h 966"/>
                    <a:gd name="T42" fmla="*/ 66 w 1102"/>
                    <a:gd name="T43" fmla="*/ 489 h 966"/>
                    <a:gd name="T44" fmla="*/ 88 w 1102"/>
                    <a:gd name="T45" fmla="*/ 507 h 966"/>
                    <a:gd name="T46" fmla="*/ 139 w 1102"/>
                    <a:gd name="T47" fmla="*/ 549 h 966"/>
                    <a:gd name="T48" fmla="*/ 167 w 1102"/>
                    <a:gd name="T49" fmla="*/ 589 h 966"/>
                    <a:gd name="T50" fmla="*/ 181 w 1102"/>
                    <a:gd name="T51" fmla="*/ 642 h 966"/>
                    <a:gd name="T52" fmla="*/ 207 w 1102"/>
                    <a:gd name="T53" fmla="*/ 716 h 966"/>
                    <a:gd name="T54" fmla="*/ 271 w 1102"/>
                    <a:gd name="T55" fmla="*/ 790 h 966"/>
                    <a:gd name="T56" fmla="*/ 348 w 1102"/>
                    <a:gd name="T57" fmla="*/ 811 h 966"/>
                    <a:gd name="T58" fmla="*/ 366 w 1102"/>
                    <a:gd name="T59" fmla="*/ 933 h 966"/>
                    <a:gd name="T60" fmla="*/ 400 w 1102"/>
                    <a:gd name="T61" fmla="*/ 929 h 966"/>
                    <a:gd name="T62" fmla="*/ 453 w 1102"/>
                    <a:gd name="T63" fmla="*/ 966 h 966"/>
                    <a:gd name="T64" fmla="*/ 475 w 1102"/>
                    <a:gd name="T65" fmla="*/ 937 h 966"/>
                    <a:gd name="T66" fmla="*/ 563 w 1102"/>
                    <a:gd name="T67" fmla="*/ 833 h 966"/>
                    <a:gd name="T68" fmla="*/ 620 w 1102"/>
                    <a:gd name="T69" fmla="*/ 805 h 966"/>
                    <a:gd name="T70" fmla="*/ 688 w 1102"/>
                    <a:gd name="T71" fmla="*/ 795 h 966"/>
                    <a:gd name="T72" fmla="*/ 726 w 1102"/>
                    <a:gd name="T73" fmla="*/ 797 h 966"/>
                    <a:gd name="T74" fmla="*/ 752 w 1102"/>
                    <a:gd name="T75" fmla="*/ 797 h 966"/>
                    <a:gd name="T76" fmla="*/ 807 w 1102"/>
                    <a:gd name="T77" fmla="*/ 817 h 966"/>
                    <a:gd name="T78" fmla="*/ 845 w 1102"/>
                    <a:gd name="T79" fmla="*/ 843 h 966"/>
                    <a:gd name="T80" fmla="*/ 881 w 1102"/>
                    <a:gd name="T81" fmla="*/ 847 h 966"/>
                    <a:gd name="T82" fmla="*/ 915 w 1102"/>
                    <a:gd name="T83" fmla="*/ 829 h 966"/>
                    <a:gd name="T84" fmla="*/ 933 w 1102"/>
                    <a:gd name="T85" fmla="*/ 799 h 966"/>
                    <a:gd name="T86" fmla="*/ 1098 w 1102"/>
                    <a:gd name="T87" fmla="*/ 760 h 966"/>
                    <a:gd name="T88" fmla="*/ 1092 w 1102"/>
                    <a:gd name="T89" fmla="*/ 702 h 966"/>
                    <a:gd name="T90" fmla="*/ 1020 w 1102"/>
                    <a:gd name="T91" fmla="*/ 525 h 966"/>
                    <a:gd name="T92" fmla="*/ 996 w 1102"/>
                    <a:gd name="T93" fmla="*/ 434 h 966"/>
                    <a:gd name="T94" fmla="*/ 992 w 1102"/>
                    <a:gd name="T95" fmla="*/ 362 h 966"/>
                    <a:gd name="T96" fmla="*/ 978 w 1102"/>
                    <a:gd name="T97" fmla="*/ 296 h 966"/>
                    <a:gd name="T98" fmla="*/ 962 w 1102"/>
                    <a:gd name="T99" fmla="*/ 151 h 966"/>
                    <a:gd name="T100" fmla="*/ 791 w 1102"/>
                    <a:gd name="T101" fmla="*/ 189 h 9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02" h="966">
                      <a:moveTo>
                        <a:pt x="791" y="189"/>
                      </a:moveTo>
                      <a:lnTo>
                        <a:pt x="791" y="189"/>
                      </a:lnTo>
                      <a:lnTo>
                        <a:pt x="698" y="217"/>
                      </a:lnTo>
                      <a:lnTo>
                        <a:pt x="698" y="217"/>
                      </a:lnTo>
                      <a:lnTo>
                        <a:pt x="672" y="225"/>
                      </a:lnTo>
                      <a:lnTo>
                        <a:pt x="650" y="227"/>
                      </a:lnTo>
                      <a:lnTo>
                        <a:pt x="650" y="227"/>
                      </a:lnTo>
                      <a:lnTo>
                        <a:pt x="636" y="225"/>
                      </a:lnTo>
                      <a:lnTo>
                        <a:pt x="622" y="223"/>
                      </a:lnTo>
                      <a:lnTo>
                        <a:pt x="611" y="219"/>
                      </a:lnTo>
                      <a:lnTo>
                        <a:pt x="597" y="211"/>
                      </a:lnTo>
                      <a:lnTo>
                        <a:pt x="583" y="203"/>
                      </a:lnTo>
                      <a:lnTo>
                        <a:pt x="569" y="189"/>
                      </a:lnTo>
                      <a:lnTo>
                        <a:pt x="559" y="173"/>
                      </a:lnTo>
                      <a:lnTo>
                        <a:pt x="547" y="151"/>
                      </a:lnTo>
                      <a:lnTo>
                        <a:pt x="547" y="151"/>
                      </a:lnTo>
                      <a:lnTo>
                        <a:pt x="537" y="124"/>
                      </a:lnTo>
                      <a:lnTo>
                        <a:pt x="531" y="96"/>
                      </a:lnTo>
                      <a:lnTo>
                        <a:pt x="527" y="68"/>
                      </a:lnTo>
                      <a:lnTo>
                        <a:pt x="523" y="42"/>
                      </a:lnTo>
                      <a:lnTo>
                        <a:pt x="523" y="42"/>
                      </a:lnTo>
                      <a:lnTo>
                        <a:pt x="519" y="14"/>
                      </a:lnTo>
                      <a:lnTo>
                        <a:pt x="517" y="4"/>
                      </a:lnTo>
                      <a:lnTo>
                        <a:pt x="517" y="4"/>
                      </a:lnTo>
                      <a:lnTo>
                        <a:pt x="507" y="2"/>
                      </a:lnTo>
                      <a:lnTo>
                        <a:pt x="483" y="0"/>
                      </a:lnTo>
                      <a:lnTo>
                        <a:pt x="479" y="0"/>
                      </a:lnTo>
                      <a:lnTo>
                        <a:pt x="479" y="0"/>
                      </a:lnTo>
                      <a:lnTo>
                        <a:pt x="440" y="2"/>
                      </a:lnTo>
                      <a:lnTo>
                        <a:pt x="440" y="2"/>
                      </a:lnTo>
                      <a:lnTo>
                        <a:pt x="394" y="4"/>
                      </a:lnTo>
                      <a:lnTo>
                        <a:pt x="394" y="4"/>
                      </a:lnTo>
                      <a:lnTo>
                        <a:pt x="382" y="2"/>
                      </a:lnTo>
                      <a:lnTo>
                        <a:pt x="382" y="2"/>
                      </a:lnTo>
                      <a:lnTo>
                        <a:pt x="358" y="0"/>
                      </a:lnTo>
                      <a:lnTo>
                        <a:pt x="358" y="0"/>
                      </a:lnTo>
                      <a:lnTo>
                        <a:pt x="354" y="2"/>
                      </a:lnTo>
                      <a:lnTo>
                        <a:pt x="354" y="2"/>
                      </a:lnTo>
                      <a:lnTo>
                        <a:pt x="350" y="12"/>
                      </a:lnTo>
                      <a:lnTo>
                        <a:pt x="350" y="12"/>
                      </a:lnTo>
                      <a:lnTo>
                        <a:pt x="342" y="22"/>
                      </a:lnTo>
                      <a:lnTo>
                        <a:pt x="336" y="32"/>
                      </a:lnTo>
                      <a:lnTo>
                        <a:pt x="318" y="46"/>
                      </a:lnTo>
                      <a:lnTo>
                        <a:pt x="302" y="56"/>
                      </a:lnTo>
                      <a:lnTo>
                        <a:pt x="285" y="64"/>
                      </a:lnTo>
                      <a:lnTo>
                        <a:pt x="267" y="68"/>
                      </a:lnTo>
                      <a:lnTo>
                        <a:pt x="251" y="70"/>
                      </a:lnTo>
                      <a:lnTo>
                        <a:pt x="225" y="72"/>
                      </a:lnTo>
                      <a:lnTo>
                        <a:pt x="225" y="72"/>
                      </a:lnTo>
                      <a:lnTo>
                        <a:pt x="215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153" y="96"/>
                      </a:lnTo>
                      <a:lnTo>
                        <a:pt x="153" y="96"/>
                      </a:lnTo>
                      <a:lnTo>
                        <a:pt x="153" y="98"/>
                      </a:lnTo>
                      <a:lnTo>
                        <a:pt x="153" y="98"/>
                      </a:lnTo>
                      <a:lnTo>
                        <a:pt x="141" y="112"/>
                      </a:lnTo>
                      <a:lnTo>
                        <a:pt x="135" y="128"/>
                      </a:lnTo>
                      <a:lnTo>
                        <a:pt x="131" y="145"/>
                      </a:lnTo>
                      <a:lnTo>
                        <a:pt x="131" y="165"/>
                      </a:lnTo>
                      <a:lnTo>
                        <a:pt x="131" y="165"/>
                      </a:lnTo>
                      <a:lnTo>
                        <a:pt x="131" y="175"/>
                      </a:lnTo>
                      <a:lnTo>
                        <a:pt x="131" y="185"/>
                      </a:lnTo>
                      <a:lnTo>
                        <a:pt x="125" y="203"/>
                      </a:lnTo>
                      <a:lnTo>
                        <a:pt x="116" y="225"/>
                      </a:lnTo>
                      <a:lnTo>
                        <a:pt x="98" y="247"/>
                      </a:lnTo>
                      <a:lnTo>
                        <a:pt x="98" y="247"/>
                      </a:lnTo>
                      <a:lnTo>
                        <a:pt x="76" y="273"/>
                      </a:lnTo>
                      <a:lnTo>
                        <a:pt x="52" y="298"/>
                      </a:lnTo>
                      <a:lnTo>
                        <a:pt x="52" y="298"/>
                      </a:lnTo>
                      <a:lnTo>
                        <a:pt x="28" y="324"/>
                      </a:lnTo>
                      <a:lnTo>
                        <a:pt x="4" y="352"/>
                      </a:lnTo>
                      <a:lnTo>
                        <a:pt x="4" y="352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2" y="360"/>
                      </a:lnTo>
                      <a:lnTo>
                        <a:pt x="20" y="372"/>
                      </a:lnTo>
                      <a:lnTo>
                        <a:pt x="34" y="388"/>
                      </a:lnTo>
                      <a:lnTo>
                        <a:pt x="44" y="402"/>
                      </a:lnTo>
                      <a:lnTo>
                        <a:pt x="52" y="418"/>
                      </a:lnTo>
                      <a:lnTo>
                        <a:pt x="58" y="436"/>
                      </a:lnTo>
                      <a:lnTo>
                        <a:pt x="62" y="452"/>
                      </a:lnTo>
                      <a:lnTo>
                        <a:pt x="66" y="483"/>
                      </a:lnTo>
                      <a:lnTo>
                        <a:pt x="66" y="483"/>
                      </a:lnTo>
                      <a:lnTo>
                        <a:pt x="66" y="489"/>
                      </a:lnTo>
                      <a:lnTo>
                        <a:pt x="70" y="493"/>
                      </a:lnTo>
                      <a:lnTo>
                        <a:pt x="76" y="499"/>
                      </a:lnTo>
                      <a:lnTo>
                        <a:pt x="88" y="507"/>
                      </a:lnTo>
                      <a:lnTo>
                        <a:pt x="88" y="507"/>
                      </a:lnTo>
                      <a:lnTo>
                        <a:pt x="112" y="523"/>
                      </a:lnTo>
                      <a:lnTo>
                        <a:pt x="133" y="543"/>
                      </a:lnTo>
                      <a:lnTo>
                        <a:pt x="133" y="543"/>
                      </a:lnTo>
                      <a:lnTo>
                        <a:pt x="139" y="549"/>
                      </a:lnTo>
                      <a:lnTo>
                        <a:pt x="139" y="549"/>
                      </a:lnTo>
                      <a:lnTo>
                        <a:pt x="153" y="569"/>
                      </a:lnTo>
                      <a:lnTo>
                        <a:pt x="167" y="589"/>
                      </a:lnTo>
                      <a:lnTo>
                        <a:pt x="167" y="589"/>
                      </a:lnTo>
                      <a:lnTo>
                        <a:pt x="173" y="601"/>
                      </a:lnTo>
                      <a:lnTo>
                        <a:pt x="179" y="613"/>
                      </a:lnTo>
                      <a:lnTo>
                        <a:pt x="181" y="627"/>
                      </a:lnTo>
                      <a:lnTo>
                        <a:pt x="181" y="642"/>
                      </a:lnTo>
                      <a:lnTo>
                        <a:pt x="181" y="642"/>
                      </a:lnTo>
                      <a:lnTo>
                        <a:pt x="195" y="688"/>
                      </a:lnTo>
                      <a:lnTo>
                        <a:pt x="195" y="688"/>
                      </a:lnTo>
                      <a:lnTo>
                        <a:pt x="207" y="716"/>
                      </a:lnTo>
                      <a:lnTo>
                        <a:pt x="219" y="740"/>
                      </a:lnTo>
                      <a:lnTo>
                        <a:pt x="235" y="760"/>
                      </a:lnTo>
                      <a:lnTo>
                        <a:pt x="251" y="778"/>
                      </a:lnTo>
                      <a:lnTo>
                        <a:pt x="271" y="790"/>
                      </a:lnTo>
                      <a:lnTo>
                        <a:pt x="292" y="801"/>
                      </a:lnTo>
                      <a:lnTo>
                        <a:pt x="318" y="807"/>
                      </a:lnTo>
                      <a:lnTo>
                        <a:pt x="348" y="811"/>
                      </a:lnTo>
                      <a:lnTo>
                        <a:pt x="348" y="811"/>
                      </a:lnTo>
                      <a:lnTo>
                        <a:pt x="342" y="945"/>
                      </a:lnTo>
                      <a:lnTo>
                        <a:pt x="342" y="945"/>
                      </a:lnTo>
                      <a:lnTo>
                        <a:pt x="354" y="939"/>
                      </a:lnTo>
                      <a:lnTo>
                        <a:pt x="366" y="933"/>
                      </a:lnTo>
                      <a:lnTo>
                        <a:pt x="378" y="929"/>
                      </a:lnTo>
                      <a:lnTo>
                        <a:pt x="390" y="929"/>
                      </a:lnTo>
                      <a:lnTo>
                        <a:pt x="390" y="929"/>
                      </a:lnTo>
                      <a:lnTo>
                        <a:pt x="400" y="929"/>
                      </a:lnTo>
                      <a:lnTo>
                        <a:pt x="408" y="931"/>
                      </a:lnTo>
                      <a:lnTo>
                        <a:pt x="424" y="937"/>
                      </a:lnTo>
                      <a:lnTo>
                        <a:pt x="440" y="949"/>
                      </a:lnTo>
                      <a:lnTo>
                        <a:pt x="453" y="966"/>
                      </a:lnTo>
                      <a:lnTo>
                        <a:pt x="453" y="966"/>
                      </a:lnTo>
                      <a:lnTo>
                        <a:pt x="465" y="949"/>
                      </a:lnTo>
                      <a:lnTo>
                        <a:pt x="475" y="937"/>
                      </a:lnTo>
                      <a:lnTo>
                        <a:pt x="475" y="937"/>
                      </a:lnTo>
                      <a:lnTo>
                        <a:pt x="493" y="905"/>
                      </a:lnTo>
                      <a:lnTo>
                        <a:pt x="515" y="879"/>
                      </a:lnTo>
                      <a:lnTo>
                        <a:pt x="537" y="853"/>
                      </a:lnTo>
                      <a:lnTo>
                        <a:pt x="563" y="833"/>
                      </a:lnTo>
                      <a:lnTo>
                        <a:pt x="577" y="825"/>
                      </a:lnTo>
                      <a:lnTo>
                        <a:pt x="591" y="817"/>
                      </a:lnTo>
                      <a:lnTo>
                        <a:pt x="605" y="811"/>
                      </a:lnTo>
                      <a:lnTo>
                        <a:pt x="620" y="805"/>
                      </a:lnTo>
                      <a:lnTo>
                        <a:pt x="636" y="801"/>
                      </a:lnTo>
                      <a:lnTo>
                        <a:pt x="652" y="797"/>
                      </a:lnTo>
                      <a:lnTo>
                        <a:pt x="670" y="795"/>
                      </a:lnTo>
                      <a:lnTo>
                        <a:pt x="688" y="795"/>
                      </a:lnTo>
                      <a:lnTo>
                        <a:pt x="688" y="795"/>
                      </a:lnTo>
                      <a:lnTo>
                        <a:pt x="706" y="795"/>
                      </a:lnTo>
                      <a:lnTo>
                        <a:pt x="726" y="797"/>
                      </a:lnTo>
                      <a:lnTo>
                        <a:pt x="726" y="797"/>
                      </a:lnTo>
                      <a:lnTo>
                        <a:pt x="732" y="799"/>
                      </a:lnTo>
                      <a:lnTo>
                        <a:pt x="732" y="799"/>
                      </a:lnTo>
                      <a:lnTo>
                        <a:pt x="752" y="797"/>
                      </a:lnTo>
                      <a:lnTo>
                        <a:pt x="752" y="797"/>
                      </a:lnTo>
                      <a:lnTo>
                        <a:pt x="764" y="799"/>
                      </a:lnTo>
                      <a:lnTo>
                        <a:pt x="764" y="799"/>
                      </a:lnTo>
                      <a:lnTo>
                        <a:pt x="793" y="809"/>
                      </a:lnTo>
                      <a:lnTo>
                        <a:pt x="807" y="817"/>
                      </a:lnTo>
                      <a:lnTo>
                        <a:pt x="819" y="825"/>
                      </a:lnTo>
                      <a:lnTo>
                        <a:pt x="819" y="825"/>
                      </a:lnTo>
                      <a:lnTo>
                        <a:pt x="831" y="835"/>
                      </a:lnTo>
                      <a:lnTo>
                        <a:pt x="845" y="843"/>
                      </a:lnTo>
                      <a:lnTo>
                        <a:pt x="859" y="847"/>
                      </a:lnTo>
                      <a:lnTo>
                        <a:pt x="871" y="849"/>
                      </a:lnTo>
                      <a:lnTo>
                        <a:pt x="871" y="849"/>
                      </a:lnTo>
                      <a:lnTo>
                        <a:pt x="881" y="847"/>
                      </a:lnTo>
                      <a:lnTo>
                        <a:pt x="891" y="845"/>
                      </a:lnTo>
                      <a:lnTo>
                        <a:pt x="899" y="841"/>
                      </a:lnTo>
                      <a:lnTo>
                        <a:pt x="909" y="835"/>
                      </a:lnTo>
                      <a:lnTo>
                        <a:pt x="915" y="829"/>
                      </a:lnTo>
                      <a:lnTo>
                        <a:pt x="923" y="819"/>
                      </a:lnTo>
                      <a:lnTo>
                        <a:pt x="927" y="809"/>
                      </a:lnTo>
                      <a:lnTo>
                        <a:pt x="933" y="799"/>
                      </a:lnTo>
                      <a:lnTo>
                        <a:pt x="933" y="799"/>
                      </a:lnTo>
                      <a:lnTo>
                        <a:pt x="945" y="760"/>
                      </a:lnTo>
                      <a:lnTo>
                        <a:pt x="945" y="760"/>
                      </a:lnTo>
                      <a:lnTo>
                        <a:pt x="1098" y="760"/>
                      </a:lnTo>
                      <a:lnTo>
                        <a:pt x="1098" y="760"/>
                      </a:lnTo>
                      <a:lnTo>
                        <a:pt x="1102" y="748"/>
                      </a:lnTo>
                      <a:lnTo>
                        <a:pt x="1102" y="748"/>
                      </a:lnTo>
                      <a:lnTo>
                        <a:pt x="1098" y="726"/>
                      </a:lnTo>
                      <a:lnTo>
                        <a:pt x="1092" y="702"/>
                      </a:lnTo>
                      <a:lnTo>
                        <a:pt x="1076" y="658"/>
                      </a:lnTo>
                      <a:lnTo>
                        <a:pt x="1058" y="615"/>
                      </a:lnTo>
                      <a:lnTo>
                        <a:pt x="1038" y="571"/>
                      </a:lnTo>
                      <a:lnTo>
                        <a:pt x="1020" y="525"/>
                      </a:lnTo>
                      <a:lnTo>
                        <a:pt x="1012" y="503"/>
                      </a:lnTo>
                      <a:lnTo>
                        <a:pt x="1004" y="481"/>
                      </a:lnTo>
                      <a:lnTo>
                        <a:pt x="1000" y="458"/>
                      </a:lnTo>
                      <a:lnTo>
                        <a:pt x="996" y="434"/>
                      </a:lnTo>
                      <a:lnTo>
                        <a:pt x="994" y="410"/>
                      </a:lnTo>
                      <a:lnTo>
                        <a:pt x="994" y="386"/>
                      </a:lnTo>
                      <a:lnTo>
                        <a:pt x="994" y="386"/>
                      </a:lnTo>
                      <a:lnTo>
                        <a:pt x="992" y="362"/>
                      </a:lnTo>
                      <a:lnTo>
                        <a:pt x="988" y="340"/>
                      </a:lnTo>
                      <a:lnTo>
                        <a:pt x="982" y="318"/>
                      </a:lnTo>
                      <a:lnTo>
                        <a:pt x="978" y="296"/>
                      </a:lnTo>
                      <a:lnTo>
                        <a:pt x="978" y="296"/>
                      </a:lnTo>
                      <a:lnTo>
                        <a:pt x="972" y="233"/>
                      </a:lnTo>
                      <a:lnTo>
                        <a:pt x="964" y="167"/>
                      </a:lnTo>
                      <a:lnTo>
                        <a:pt x="964" y="167"/>
                      </a:lnTo>
                      <a:lnTo>
                        <a:pt x="962" y="151"/>
                      </a:lnTo>
                      <a:lnTo>
                        <a:pt x="954" y="139"/>
                      </a:lnTo>
                      <a:lnTo>
                        <a:pt x="954" y="139"/>
                      </a:lnTo>
                      <a:lnTo>
                        <a:pt x="791" y="189"/>
                      </a:lnTo>
                      <a:lnTo>
                        <a:pt x="791" y="189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92" name="Freeform 17">
                  <a:extLst>
                    <a:ext uri="{FF2B5EF4-FFF2-40B4-BE49-F238E27FC236}">
                      <a16:creationId xmlns:a16="http://schemas.microsoft.com/office/drawing/2014/main" id="{0744DB86-390C-EDD7-FE09-D51DA94E86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063" y="1938338"/>
                  <a:ext cx="1319213" cy="2035175"/>
                </a:xfrm>
                <a:custGeom>
                  <a:avLst/>
                  <a:gdLst>
                    <a:gd name="T0" fmla="*/ 300 w 831"/>
                    <a:gd name="T1" fmla="*/ 1282 h 1282"/>
                    <a:gd name="T2" fmla="*/ 320 w 831"/>
                    <a:gd name="T3" fmla="*/ 1276 h 1282"/>
                    <a:gd name="T4" fmla="*/ 344 w 831"/>
                    <a:gd name="T5" fmla="*/ 1234 h 1282"/>
                    <a:gd name="T6" fmla="*/ 374 w 831"/>
                    <a:gd name="T7" fmla="*/ 1192 h 1282"/>
                    <a:gd name="T8" fmla="*/ 398 w 831"/>
                    <a:gd name="T9" fmla="*/ 1200 h 1282"/>
                    <a:gd name="T10" fmla="*/ 431 w 831"/>
                    <a:gd name="T11" fmla="*/ 1230 h 1282"/>
                    <a:gd name="T12" fmla="*/ 463 w 831"/>
                    <a:gd name="T13" fmla="*/ 1240 h 1282"/>
                    <a:gd name="T14" fmla="*/ 495 w 831"/>
                    <a:gd name="T15" fmla="*/ 1210 h 1282"/>
                    <a:gd name="T16" fmla="*/ 551 w 831"/>
                    <a:gd name="T17" fmla="*/ 1137 h 1282"/>
                    <a:gd name="T18" fmla="*/ 577 w 831"/>
                    <a:gd name="T19" fmla="*/ 1073 h 1282"/>
                    <a:gd name="T20" fmla="*/ 644 w 831"/>
                    <a:gd name="T21" fmla="*/ 1020 h 1282"/>
                    <a:gd name="T22" fmla="*/ 714 w 831"/>
                    <a:gd name="T23" fmla="*/ 994 h 1282"/>
                    <a:gd name="T24" fmla="*/ 742 w 831"/>
                    <a:gd name="T25" fmla="*/ 990 h 1282"/>
                    <a:gd name="T26" fmla="*/ 765 w 831"/>
                    <a:gd name="T27" fmla="*/ 1022 h 1282"/>
                    <a:gd name="T28" fmla="*/ 793 w 831"/>
                    <a:gd name="T29" fmla="*/ 1077 h 1282"/>
                    <a:gd name="T30" fmla="*/ 831 w 831"/>
                    <a:gd name="T31" fmla="*/ 984 h 1282"/>
                    <a:gd name="T32" fmla="*/ 819 w 831"/>
                    <a:gd name="T33" fmla="*/ 956 h 1282"/>
                    <a:gd name="T34" fmla="*/ 799 w 831"/>
                    <a:gd name="T35" fmla="*/ 938 h 1282"/>
                    <a:gd name="T36" fmla="*/ 777 w 831"/>
                    <a:gd name="T37" fmla="*/ 940 h 1282"/>
                    <a:gd name="T38" fmla="*/ 720 w 831"/>
                    <a:gd name="T39" fmla="*/ 920 h 1282"/>
                    <a:gd name="T40" fmla="*/ 680 w 831"/>
                    <a:gd name="T41" fmla="*/ 868 h 1282"/>
                    <a:gd name="T42" fmla="*/ 642 w 831"/>
                    <a:gd name="T43" fmla="*/ 833 h 1282"/>
                    <a:gd name="T44" fmla="*/ 598 w 831"/>
                    <a:gd name="T45" fmla="*/ 775 h 1282"/>
                    <a:gd name="T46" fmla="*/ 594 w 831"/>
                    <a:gd name="T47" fmla="*/ 705 h 1282"/>
                    <a:gd name="T48" fmla="*/ 606 w 831"/>
                    <a:gd name="T49" fmla="*/ 624 h 1282"/>
                    <a:gd name="T50" fmla="*/ 585 w 831"/>
                    <a:gd name="T51" fmla="*/ 544 h 1282"/>
                    <a:gd name="T52" fmla="*/ 585 w 831"/>
                    <a:gd name="T53" fmla="*/ 521 h 1282"/>
                    <a:gd name="T54" fmla="*/ 557 w 831"/>
                    <a:gd name="T55" fmla="*/ 367 h 1282"/>
                    <a:gd name="T56" fmla="*/ 573 w 831"/>
                    <a:gd name="T57" fmla="*/ 324 h 1282"/>
                    <a:gd name="T58" fmla="*/ 610 w 831"/>
                    <a:gd name="T59" fmla="*/ 250 h 1282"/>
                    <a:gd name="T60" fmla="*/ 642 w 831"/>
                    <a:gd name="T61" fmla="*/ 216 h 1282"/>
                    <a:gd name="T62" fmla="*/ 674 w 831"/>
                    <a:gd name="T63" fmla="*/ 137 h 1282"/>
                    <a:gd name="T64" fmla="*/ 688 w 831"/>
                    <a:gd name="T65" fmla="*/ 27 h 1282"/>
                    <a:gd name="T66" fmla="*/ 672 w 831"/>
                    <a:gd name="T67" fmla="*/ 0 h 1282"/>
                    <a:gd name="T68" fmla="*/ 652 w 831"/>
                    <a:gd name="T69" fmla="*/ 25 h 1282"/>
                    <a:gd name="T70" fmla="*/ 636 w 831"/>
                    <a:gd name="T71" fmla="*/ 59 h 1282"/>
                    <a:gd name="T72" fmla="*/ 600 w 831"/>
                    <a:gd name="T73" fmla="*/ 71 h 1282"/>
                    <a:gd name="T74" fmla="*/ 511 w 831"/>
                    <a:gd name="T75" fmla="*/ 87 h 1282"/>
                    <a:gd name="T76" fmla="*/ 402 w 831"/>
                    <a:gd name="T77" fmla="*/ 143 h 1282"/>
                    <a:gd name="T78" fmla="*/ 330 w 831"/>
                    <a:gd name="T79" fmla="*/ 189 h 1282"/>
                    <a:gd name="T80" fmla="*/ 280 w 831"/>
                    <a:gd name="T81" fmla="*/ 202 h 1282"/>
                    <a:gd name="T82" fmla="*/ 245 w 831"/>
                    <a:gd name="T83" fmla="*/ 192 h 1282"/>
                    <a:gd name="T84" fmla="*/ 227 w 831"/>
                    <a:gd name="T85" fmla="*/ 185 h 1282"/>
                    <a:gd name="T86" fmla="*/ 205 w 831"/>
                    <a:gd name="T87" fmla="*/ 194 h 1282"/>
                    <a:gd name="T88" fmla="*/ 155 w 831"/>
                    <a:gd name="T89" fmla="*/ 266 h 1282"/>
                    <a:gd name="T90" fmla="*/ 125 w 831"/>
                    <a:gd name="T91" fmla="*/ 320 h 1282"/>
                    <a:gd name="T92" fmla="*/ 72 w 831"/>
                    <a:gd name="T93" fmla="*/ 350 h 1282"/>
                    <a:gd name="T94" fmla="*/ 32 w 831"/>
                    <a:gd name="T95" fmla="*/ 367 h 1282"/>
                    <a:gd name="T96" fmla="*/ 56 w 831"/>
                    <a:gd name="T97" fmla="*/ 427 h 1282"/>
                    <a:gd name="T98" fmla="*/ 38 w 831"/>
                    <a:gd name="T99" fmla="*/ 503 h 1282"/>
                    <a:gd name="T100" fmla="*/ 18 w 831"/>
                    <a:gd name="T101" fmla="*/ 536 h 1282"/>
                    <a:gd name="T102" fmla="*/ 34 w 831"/>
                    <a:gd name="T103" fmla="*/ 636 h 1282"/>
                    <a:gd name="T104" fmla="*/ 68 w 831"/>
                    <a:gd name="T105" fmla="*/ 805 h 1282"/>
                    <a:gd name="T106" fmla="*/ 58 w 831"/>
                    <a:gd name="T107" fmla="*/ 886 h 1282"/>
                    <a:gd name="T108" fmla="*/ 22 w 831"/>
                    <a:gd name="T109" fmla="*/ 938 h 1282"/>
                    <a:gd name="T110" fmla="*/ 2 w 831"/>
                    <a:gd name="T111" fmla="*/ 972 h 1282"/>
                    <a:gd name="T112" fmla="*/ 16 w 831"/>
                    <a:gd name="T113" fmla="*/ 1016 h 1282"/>
                    <a:gd name="T114" fmla="*/ 52 w 831"/>
                    <a:gd name="T115" fmla="*/ 1051 h 1282"/>
                    <a:gd name="T116" fmla="*/ 68 w 831"/>
                    <a:gd name="T117" fmla="*/ 1111 h 1282"/>
                    <a:gd name="T118" fmla="*/ 56 w 831"/>
                    <a:gd name="T119" fmla="*/ 1165 h 1282"/>
                    <a:gd name="T120" fmla="*/ 64 w 831"/>
                    <a:gd name="T121" fmla="*/ 1210 h 1282"/>
                    <a:gd name="T122" fmla="*/ 105 w 831"/>
                    <a:gd name="T123" fmla="*/ 1232 h 1282"/>
                    <a:gd name="T124" fmla="*/ 259 w 831"/>
                    <a:gd name="T125" fmla="*/ 1276 h 1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31" h="1282">
                      <a:moveTo>
                        <a:pt x="259" y="1276"/>
                      </a:moveTo>
                      <a:lnTo>
                        <a:pt x="259" y="1276"/>
                      </a:lnTo>
                      <a:lnTo>
                        <a:pt x="282" y="1280"/>
                      </a:lnTo>
                      <a:lnTo>
                        <a:pt x="300" y="1282"/>
                      </a:lnTo>
                      <a:lnTo>
                        <a:pt x="300" y="1282"/>
                      </a:lnTo>
                      <a:lnTo>
                        <a:pt x="308" y="1280"/>
                      </a:lnTo>
                      <a:lnTo>
                        <a:pt x="314" y="1280"/>
                      </a:lnTo>
                      <a:lnTo>
                        <a:pt x="320" y="1276"/>
                      </a:lnTo>
                      <a:lnTo>
                        <a:pt x="324" y="1272"/>
                      </a:lnTo>
                      <a:lnTo>
                        <a:pt x="334" y="1258"/>
                      </a:lnTo>
                      <a:lnTo>
                        <a:pt x="344" y="1234"/>
                      </a:lnTo>
                      <a:lnTo>
                        <a:pt x="344" y="1234"/>
                      </a:lnTo>
                      <a:lnTo>
                        <a:pt x="352" y="1216"/>
                      </a:lnTo>
                      <a:lnTo>
                        <a:pt x="360" y="1202"/>
                      </a:lnTo>
                      <a:lnTo>
                        <a:pt x="370" y="1194"/>
                      </a:lnTo>
                      <a:lnTo>
                        <a:pt x="374" y="1192"/>
                      </a:lnTo>
                      <a:lnTo>
                        <a:pt x="378" y="1192"/>
                      </a:lnTo>
                      <a:lnTo>
                        <a:pt x="378" y="1192"/>
                      </a:lnTo>
                      <a:lnTo>
                        <a:pt x="388" y="1194"/>
                      </a:lnTo>
                      <a:lnTo>
                        <a:pt x="398" y="1200"/>
                      </a:lnTo>
                      <a:lnTo>
                        <a:pt x="410" y="1210"/>
                      </a:lnTo>
                      <a:lnTo>
                        <a:pt x="424" y="1224"/>
                      </a:lnTo>
                      <a:lnTo>
                        <a:pt x="424" y="1224"/>
                      </a:lnTo>
                      <a:lnTo>
                        <a:pt x="431" y="1230"/>
                      </a:lnTo>
                      <a:lnTo>
                        <a:pt x="441" y="1234"/>
                      </a:lnTo>
                      <a:lnTo>
                        <a:pt x="453" y="1238"/>
                      </a:lnTo>
                      <a:lnTo>
                        <a:pt x="463" y="1240"/>
                      </a:lnTo>
                      <a:lnTo>
                        <a:pt x="463" y="1240"/>
                      </a:lnTo>
                      <a:lnTo>
                        <a:pt x="467" y="1240"/>
                      </a:lnTo>
                      <a:lnTo>
                        <a:pt x="469" y="1238"/>
                      </a:lnTo>
                      <a:lnTo>
                        <a:pt x="469" y="1238"/>
                      </a:lnTo>
                      <a:lnTo>
                        <a:pt x="495" y="1210"/>
                      </a:lnTo>
                      <a:lnTo>
                        <a:pt x="521" y="1183"/>
                      </a:lnTo>
                      <a:lnTo>
                        <a:pt x="533" y="1167"/>
                      </a:lnTo>
                      <a:lnTo>
                        <a:pt x="543" y="1153"/>
                      </a:lnTo>
                      <a:lnTo>
                        <a:pt x="551" y="1137"/>
                      </a:lnTo>
                      <a:lnTo>
                        <a:pt x="557" y="1121"/>
                      </a:lnTo>
                      <a:lnTo>
                        <a:pt x="557" y="1121"/>
                      </a:lnTo>
                      <a:lnTo>
                        <a:pt x="567" y="1095"/>
                      </a:lnTo>
                      <a:lnTo>
                        <a:pt x="577" y="1073"/>
                      </a:lnTo>
                      <a:lnTo>
                        <a:pt x="591" y="1055"/>
                      </a:lnTo>
                      <a:lnTo>
                        <a:pt x="606" y="1041"/>
                      </a:lnTo>
                      <a:lnTo>
                        <a:pt x="624" y="1029"/>
                      </a:lnTo>
                      <a:lnTo>
                        <a:pt x="644" y="1020"/>
                      </a:lnTo>
                      <a:lnTo>
                        <a:pt x="664" y="1010"/>
                      </a:lnTo>
                      <a:lnTo>
                        <a:pt x="686" y="1002"/>
                      </a:lnTo>
                      <a:lnTo>
                        <a:pt x="686" y="1002"/>
                      </a:lnTo>
                      <a:lnTo>
                        <a:pt x="714" y="994"/>
                      </a:lnTo>
                      <a:lnTo>
                        <a:pt x="726" y="990"/>
                      </a:lnTo>
                      <a:lnTo>
                        <a:pt x="734" y="990"/>
                      </a:lnTo>
                      <a:lnTo>
                        <a:pt x="734" y="990"/>
                      </a:lnTo>
                      <a:lnTo>
                        <a:pt x="742" y="990"/>
                      </a:lnTo>
                      <a:lnTo>
                        <a:pt x="748" y="994"/>
                      </a:lnTo>
                      <a:lnTo>
                        <a:pt x="752" y="998"/>
                      </a:lnTo>
                      <a:lnTo>
                        <a:pt x="756" y="1004"/>
                      </a:lnTo>
                      <a:lnTo>
                        <a:pt x="765" y="1022"/>
                      </a:lnTo>
                      <a:lnTo>
                        <a:pt x="775" y="1047"/>
                      </a:lnTo>
                      <a:lnTo>
                        <a:pt x="775" y="1047"/>
                      </a:lnTo>
                      <a:lnTo>
                        <a:pt x="779" y="1057"/>
                      </a:lnTo>
                      <a:lnTo>
                        <a:pt x="793" y="1077"/>
                      </a:lnTo>
                      <a:lnTo>
                        <a:pt x="793" y="1077"/>
                      </a:lnTo>
                      <a:lnTo>
                        <a:pt x="817" y="1025"/>
                      </a:lnTo>
                      <a:lnTo>
                        <a:pt x="825" y="1004"/>
                      </a:lnTo>
                      <a:lnTo>
                        <a:pt x="831" y="984"/>
                      </a:lnTo>
                      <a:lnTo>
                        <a:pt x="831" y="984"/>
                      </a:lnTo>
                      <a:lnTo>
                        <a:pt x="829" y="978"/>
                      </a:lnTo>
                      <a:lnTo>
                        <a:pt x="827" y="970"/>
                      </a:lnTo>
                      <a:lnTo>
                        <a:pt x="819" y="956"/>
                      </a:lnTo>
                      <a:lnTo>
                        <a:pt x="809" y="942"/>
                      </a:lnTo>
                      <a:lnTo>
                        <a:pt x="803" y="940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77" y="940"/>
                      </a:lnTo>
                      <a:lnTo>
                        <a:pt x="777" y="940"/>
                      </a:lnTo>
                      <a:lnTo>
                        <a:pt x="759" y="938"/>
                      </a:lnTo>
                      <a:lnTo>
                        <a:pt x="746" y="934"/>
                      </a:lnTo>
                      <a:lnTo>
                        <a:pt x="732" y="928"/>
                      </a:lnTo>
                      <a:lnTo>
                        <a:pt x="720" y="920"/>
                      </a:lnTo>
                      <a:lnTo>
                        <a:pt x="708" y="908"/>
                      </a:lnTo>
                      <a:lnTo>
                        <a:pt x="698" y="896"/>
                      </a:lnTo>
                      <a:lnTo>
                        <a:pt x="680" y="868"/>
                      </a:lnTo>
                      <a:lnTo>
                        <a:pt x="680" y="868"/>
                      </a:lnTo>
                      <a:lnTo>
                        <a:pt x="672" y="858"/>
                      </a:lnTo>
                      <a:lnTo>
                        <a:pt x="662" y="849"/>
                      </a:lnTo>
                      <a:lnTo>
                        <a:pt x="642" y="833"/>
                      </a:lnTo>
                      <a:lnTo>
                        <a:pt x="642" y="833"/>
                      </a:lnTo>
                      <a:lnTo>
                        <a:pt x="626" y="819"/>
                      </a:lnTo>
                      <a:lnTo>
                        <a:pt x="614" y="807"/>
                      </a:lnTo>
                      <a:lnTo>
                        <a:pt x="604" y="791"/>
                      </a:lnTo>
                      <a:lnTo>
                        <a:pt x="598" y="775"/>
                      </a:lnTo>
                      <a:lnTo>
                        <a:pt x="594" y="759"/>
                      </a:lnTo>
                      <a:lnTo>
                        <a:pt x="592" y="741"/>
                      </a:lnTo>
                      <a:lnTo>
                        <a:pt x="592" y="723"/>
                      </a:lnTo>
                      <a:lnTo>
                        <a:pt x="594" y="705"/>
                      </a:lnTo>
                      <a:lnTo>
                        <a:pt x="594" y="705"/>
                      </a:lnTo>
                      <a:lnTo>
                        <a:pt x="602" y="666"/>
                      </a:lnTo>
                      <a:lnTo>
                        <a:pt x="604" y="644"/>
                      </a:lnTo>
                      <a:lnTo>
                        <a:pt x="606" y="624"/>
                      </a:lnTo>
                      <a:lnTo>
                        <a:pt x="604" y="604"/>
                      </a:lnTo>
                      <a:lnTo>
                        <a:pt x="602" y="584"/>
                      </a:lnTo>
                      <a:lnTo>
                        <a:pt x="594" y="564"/>
                      </a:lnTo>
                      <a:lnTo>
                        <a:pt x="585" y="544"/>
                      </a:lnTo>
                      <a:lnTo>
                        <a:pt x="585" y="544"/>
                      </a:lnTo>
                      <a:lnTo>
                        <a:pt x="585" y="540"/>
                      </a:lnTo>
                      <a:lnTo>
                        <a:pt x="585" y="534"/>
                      </a:lnTo>
                      <a:lnTo>
                        <a:pt x="585" y="521"/>
                      </a:lnTo>
                      <a:lnTo>
                        <a:pt x="585" y="521"/>
                      </a:lnTo>
                      <a:lnTo>
                        <a:pt x="559" y="383"/>
                      </a:lnTo>
                      <a:lnTo>
                        <a:pt x="559" y="383"/>
                      </a:lnTo>
                      <a:lnTo>
                        <a:pt x="557" y="367"/>
                      </a:lnTo>
                      <a:lnTo>
                        <a:pt x="557" y="361"/>
                      </a:lnTo>
                      <a:lnTo>
                        <a:pt x="559" y="356"/>
                      </a:lnTo>
                      <a:lnTo>
                        <a:pt x="559" y="356"/>
                      </a:lnTo>
                      <a:lnTo>
                        <a:pt x="573" y="324"/>
                      </a:lnTo>
                      <a:lnTo>
                        <a:pt x="587" y="292"/>
                      </a:lnTo>
                      <a:lnTo>
                        <a:pt x="592" y="278"/>
                      </a:lnTo>
                      <a:lnTo>
                        <a:pt x="602" y="264"/>
                      </a:lnTo>
                      <a:lnTo>
                        <a:pt x="610" y="250"/>
                      </a:lnTo>
                      <a:lnTo>
                        <a:pt x="622" y="240"/>
                      </a:lnTo>
                      <a:lnTo>
                        <a:pt x="622" y="240"/>
                      </a:lnTo>
                      <a:lnTo>
                        <a:pt x="634" y="228"/>
                      </a:lnTo>
                      <a:lnTo>
                        <a:pt x="642" y="216"/>
                      </a:lnTo>
                      <a:lnTo>
                        <a:pt x="652" y="204"/>
                      </a:lnTo>
                      <a:lnTo>
                        <a:pt x="658" y="191"/>
                      </a:lnTo>
                      <a:lnTo>
                        <a:pt x="668" y="165"/>
                      </a:lnTo>
                      <a:lnTo>
                        <a:pt x="674" y="137"/>
                      </a:lnTo>
                      <a:lnTo>
                        <a:pt x="678" y="111"/>
                      </a:lnTo>
                      <a:lnTo>
                        <a:pt x="680" y="81"/>
                      </a:lnTo>
                      <a:lnTo>
                        <a:pt x="684" y="53"/>
                      </a:lnTo>
                      <a:lnTo>
                        <a:pt x="688" y="27"/>
                      </a:lnTo>
                      <a:lnTo>
                        <a:pt x="688" y="27"/>
                      </a:lnTo>
                      <a:lnTo>
                        <a:pt x="686" y="22"/>
                      </a:lnTo>
                      <a:lnTo>
                        <a:pt x="682" y="14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60" y="14"/>
                      </a:lnTo>
                      <a:lnTo>
                        <a:pt x="654" y="20"/>
                      </a:lnTo>
                      <a:lnTo>
                        <a:pt x="652" y="25"/>
                      </a:lnTo>
                      <a:lnTo>
                        <a:pt x="652" y="25"/>
                      </a:lnTo>
                      <a:lnTo>
                        <a:pt x="646" y="45"/>
                      </a:lnTo>
                      <a:lnTo>
                        <a:pt x="642" y="51"/>
                      </a:lnTo>
                      <a:lnTo>
                        <a:pt x="636" y="59"/>
                      </a:lnTo>
                      <a:lnTo>
                        <a:pt x="630" y="63"/>
                      </a:lnTo>
                      <a:lnTo>
                        <a:pt x="622" y="67"/>
                      </a:lnTo>
                      <a:lnTo>
                        <a:pt x="612" y="69"/>
                      </a:lnTo>
                      <a:lnTo>
                        <a:pt x="600" y="71"/>
                      </a:lnTo>
                      <a:lnTo>
                        <a:pt x="600" y="71"/>
                      </a:lnTo>
                      <a:lnTo>
                        <a:pt x="571" y="73"/>
                      </a:lnTo>
                      <a:lnTo>
                        <a:pt x="539" y="79"/>
                      </a:lnTo>
                      <a:lnTo>
                        <a:pt x="511" y="87"/>
                      </a:lnTo>
                      <a:lnTo>
                        <a:pt x="481" y="99"/>
                      </a:lnTo>
                      <a:lnTo>
                        <a:pt x="455" y="111"/>
                      </a:lnTo>
                      <a:lnTo>
                        <a:pt x="427" y="127"/>
                      </a:lnTo>
                      <a:lnTo>
                        <a:pt x="402" y="143"/>
                      </a:lnTo>
                      <a:lnTo>
                        <a:pt x="376" y="159"/>
                      </a:lnTo>
                      <a:lnTo>
                        <a:pt x="376" y="159"/>
                      </a:lnTo>
                      <a:lnTo>
                        <a:pt x="352" y="175"/>
                      </a:lnTo>
                      <a:lnTo>
                        <a:pt x="330" y="189"/>
                      </a:lnTo>
                      <a:lnTo>
                        <a:pt x="318" y="194"/>
                      </a:lnTo>
                      <a:lnTo>
                        <a:pt x="306" y="198"/>
                      </a:lnTo>
                      <a:lnTo>
                        <a:pt x="292" y="200"/>
                      </a:lnTo>
                      <a:lnTo>
                        <a:pt x="280" y="202"/>
                      </a:lnTo>
                      <a:lnTo>
                        <a:pt x="280" y="202"/>
                      </a:lnTo>
                      <a:lnTo>
                        <a:pt x="268" y="200"/>
                      </a:lnTo>
                      <a:lnTo>
                        <a:pt x="257" y="198"/>
                      </a:lnTo>
                      <a:lnTo>
                        <a:pt x="245" y="192"/>
                      </a:lnTo>
                      <a:lnTo>
                        <a:pt x="231" y="187"/>
                      </a:lnTo>
                      <a:lnTo>
                        <a:pt x="231" y="187"/>
                      </a:lnTo>
                      <a:lnTo>
                        <a:pt x="227" y="185"/>
                      </a:lnTo>
                      <a:lnTo>
                        <a:pt x="227" y="185"/>
                      </a:lnTo>
                      <a:lnTo>
                        <a:pt x="215" y="189"/>
                      </a:lnTo>
                      <a:lnTo>
                        <a:pt x="209" y="191"/>
                      </a:lnTo>
                      <a:lnTo>
                        <a:pt x="205" y="194"/>
                      </a:lnTo>
                      <a:lnTo>
                        <a:pt x="205" y="194"/>
                      </a:lnTo>
                      <a:lnTo>
                        <a:pt x="177" y="228"/>
                      </a:lnTo>
                      <a:lnTo>
                        <a:pt x="163" y="248"/>
                      </a:lnTo>
                      <a:lnTo>
                        <a:pt x="155" y="266"/>
                      </a:lnTo>
                      <a:lnTo>
                        <a:pt x="155" y="266"/>
                      </a:lnTo>
                      <a:lnTo>
                        <a:pt x="149" y="282"/>
                      </a:lnTo>
                      <a:lnTo>
                        <a:pt x="141" y="296"/>
                      </a:lnTo>
                      <a:lnTo>
                        <a:pt x="135" y="310"/>
                      </a:lnTo>
                      <a:lnTo>
                        <a:pt x="125" y="320"/>
                      </a:lnTo>
                      <a:lnTo>
                        <a:pt x="115" y="330"/>
                      </a:lnTo>
                      <a:lnTo>
                        <a:pt x="103" y="338"/>
                      </a:lnTo>
                      <a:lnTo>
                        <a:pt x="90" y="344"/>
                      </a:lnTo>
                      <a:lnTo>
                        <a:pt x="72" y="350"/>
                      </a:lnTo>
                      <a:lnTo>
                        <a:pt x="72" y="350"/>
                      </a:lnTo>
                      <a:lnTo>
                        <a:pt x="64" y="352"/>
                      </a:lnTo>
                      <a:lnTo>
                        <a:pt x="54" y="356"/>
                      </a:lnTo>
                      <a:lnTo>
                        <a:pt x="32" y="367"/>
                      </a:lnTo>
                      <a:lnTo>
                        <a:pt x="32" y="367"/>
                      </a:lnTo>
                      <a:lnTo>
                        <a:pt x="44" y="387"/>
                      </a:lnTo>
                      <a:lnTo>
                        <a:pt x="52" y="407"/>
                      </a:lnTo>
                      <a:lnTo>
                        <a:pt x="56" y="427"/>
                      </a:lnTo>
                      <a:lnTo>
                        <a:pt x="56" y="447"/>
                      </a:lnTo>
                      <a:lnTo>
                        <a:pt x="52" y="465"/>
                      </a:lnTo>
                      <a:lnTo>
                        <a:pt x="46" y="485"/>
                      </a:lnTo>
                      <a:lnTo>
                        <a:pt x="38" y="503"/>
                      </a:lnTo>
                      <a:lnTo>
                        <a:pt x="26" y="521"/>
                      </a:lnTo>
                      <a:lnTo>
                        <a:pt x="26" y="521"/>
                      </a:lnTo>
                      <a:lnTo>
                        <a:pt x="22" y="528"/>
                      </a:lnTo>
                      <a:lnTo>
                        <a:pt x="18" y="536"/>
                      </a:lnTo>
                      <a:lnTo>
                        <a:pt x="18" y="544"/>
                      </a:lnTo>
                      <a:lnTo>
                        <a:pt x="18" y="552"/>
                      </a:lnTo>
                      <a:lnTo>
                        <a:pt x="18" y="552"/>
                      </a:lnTo>
                      <a:lnTo>
                        <a:pt x="34" y="636"/>
                      </a:lnTo>
                      <a:lnTo>
                        <a:pt x="52" y="721"/>
                      </a:lnTo>
                      <a:lnTo>
                        <a:pt x="52" y="721"/>
                      </a:lnTo>
                      <a:lnTo>
                        <a:pt x="64" y="777"/>
                      </a:lnTo>
                      <a:lnTo>
                        <a:pt x="68" y="805"/>
                      </a:lnTo>
                      <a:lnTo>
                        <a:pt x="70" y="833"/>
                      </a:lnTo>
                      <a:lnTo>
                        <a:pt x="66" y="860"/>
                      </a:lnTo>
                      <a:lnTo>
                        <a:pt x="62" y="874"/>
                      </a:lnTo>
                      <a:lnTo>
                        <a:pt x="58" y="886"/>
                      </a:lnTo>
                      <a:lnTo>
                        <a:pt x="52" y="900"/>
                      </a:lnTo>
                      <a:lnTo>
                        <a:pt x="44" y="912"/>
                      </a:lnTo>
                      <a:lnTo>
                        <a:pt x="34" y="926"/>
                      </a:lnTo>
                      <a:lnTo>
                        <a:pt x="22" y="938"/>
                      </a:lnTo>
                      <a:lnTo>
                        <a:pt x="22" y="938"/>
                      </a:lnTo>
                      <a:lnTo>
                        <a:pt x="12" y="948"/>
                      </a:lnTo>
                      <a:lnTo>
                        <a:pt x="6" y="960"/>
                      </a:lnTo>
                      <a:lnTo>
                        <a:pt x="2" y="972"/>
                      </a:lnTo>
                      <a:lnTo>
                        <a:pt x="0" y="982"/>
                      </a:lnTo>
                      <a:lnTo>
                        <a:pt x="2" y="994"/>
                      </a:lnTo>
                      <a:lnTo>
                        <a:pt x="8" y="1004"/>
                      </a:lnTo>
                      <a:lnTo>
                        <a:pt x="16" y="1016"/>
                      </a:lnTo>
                      <a:lnTo>
                        <a:pt x="28" y="1025"/>
                      </a:lnTo>
                      <a:lnTo>
                        <a:pt x="28" y="1025"/>
                      </a:lnTo>
                      <a:lnTo>
                        <a:pt x="42" y="1037"/>
                      </a:lnTo>
                      <a:lnTo>
                        <a:pt x="52" y="1051"/>
                      </a:lnTo>
                      <a:lnTo>
                        <a:pt x="60" y="1065"/>
                      </a:lnTo>
                      <a:lnTo>
                        <a:pt x="64" y="1079"/>
                      </a:lnTo>
                      <a:lnTo>
                        <a:pt x="68" y="1095"/>
                      </a:lnTo>
                      <a:lnTo>
                        <a:pt x="68" y="1111"/>
                      </a:lnTo>
                      <a:lnTo>
                        <a:pt x="66" y="1129"/>
                      </a:lnTo>
                      <a:lnTo>
                        <a:pt x="62" y="1147"/>
                      </a:lnTo>
                      <a:lnTo>
                        <a:pt x="62" y="1147"/>
                      </a:lnTo>
                      <a:lnTo>
                        <a:pt x="56" y="1165"/>
                      </a:lnTo>
                      <a:lnTo>
                        <a:pt x="54" y="1179"/>
                      </a:lnTo>
                      <a:lnTo>
                        <a:pt x="54" y="1190"/>
                      </a:lnTo>
                      <a:lnTo>
                        <a:pt x="58" y="1200"/>
                      </a:lnTo>
                      <a:lnTo>
                        <a:pt x="64" y="1210"/>
                      </a:lnTo>
                      <a:lnTo>
                        <a:pt x="74" y="1216"/>
                      </a:lnTo>
                      <a:lnTo>
                        <a:pt x="88" y="1224"/>
                      </a:lnTo>
                      <a:lnTo>
                        <a:pt x="105" y="1232"/>
                      </a:lnTo>
                      <a:lnTo>
                        <a:pt x="105" y="1232"/>
                      </a:lnTo>
                      <a:lnTo>
                        <a:pt x="143" y="1246"/>
                      </a:lnTo>
                      <a:lnTo>
                        <a:pt x="179" y="1258"/>
                      </a:lnTo>
                      <a:lnTo>
                        <a:pt x="219" y="1270"/>
                      </a:lnTo>
                      <a:lnTo>
                        <a:pt x="259" y="1276"/>
                      </a:lnTo>
                      <a:lnTo>
                        <a:pt x="259" y="127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93" name="Freeform 18">
                  <a:extLst>
                    <a:ext uri="{FF2B5EF4-FFF2-40B4-BE49-F238E27FC236}">
                      <a16:creationId xmlns:a16="http://schemas.microsoft.com/office/drawing/2014/main" id="{0BFD99DB-F5BE-B86F-7BE4-391AFBE8F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1463" y="4184650"/>
                  <a:ext cx="1592263" cy="1312863"/>
                </a:xfrm>
                <a:custGeom>
                  <a:avLst/>
                  <a:gdLst>
                    <a:gd name="T0" fmla="*/ 111 w 1003"/>
                    <a:gd name="T1" fmla="*/ 604 h 827"/>
                    <a:gd name="T2" fmla="*/ 194 w 1003"/>
                    <a:gd name="T3" fmla="*/ 603 h 827"/>
                    <a:gd name="T4" fmla="*/ 222 w 1003"/>
                    <a:gd name="T5" fmla="*/ 603 h 827"/>
                    <a:gd name="T6" fmla="*/ 262 w 1003"/>
                    <a:gd name="T7" fmla="*/ 616 h 827"/>
                    <a:gd name="T8" fmla="*/ 278 w 1003"/>
                    <a:gd name="T9" fmla="*/ 658 h 827"/>
                    <a:gd name="T10" fmla="*/ 284 w 1003"/>
                    <a:gd name="T11" fmla="*/ 706 h 827"/>
                    <a:gd name="T12" fmla="*/ 302 w 1003"/>
                    <a:gd name="T13" fmla="*/ 777 h 827"/>
                    <a:gd name="T14" fmla="*/ 314 w 1003"/>
                    <a:gd name="T15" fmla="*/ 799 h 827"/>
                    <a:gd name="T16" fmla="*/ 337 w 1003"/>
                    <a:gd name="T17" fmla="*/ 821 h 827"/>
                    <a:gd name="T18" fmla="*/ 367 w 1003"/>
                    <a:gd name="T19" fmla="*/ 827 h 827"/>
                    <a:gd name="T20" fmla="*/ 403 w 1003"/>
                    <a:gd name="T21" fmla="*/ 821 h 827"/>
                    <a:gd name="T22" fmla="*/ 660 w 1003"/>
                    <a:gd name="T23" fmla="*/ 742 h 827"/>
                    <a:gd name="T24" fmla="*/ 681 w 1003"/>
                    <a:gd name="T25" fmla="*/ 734 h 827"/>
                    <a:gd name="T26" fmla="*/ 719 w 1003"/>
                    <a:gd name="T27" fmla="*/ 698 h 827"/>
                    <a:gd name="T28" fmla="*/ 773 w 1003"/>
                    <a:gd name="T29" fmla="*/ 644 h 827"/>
                    <a:gd name="T30" fmla="*/ 815 w 1003"/>
                    <a:gd name="T31" fmla="*/ 616 h 827"/>
                    <a:gd name="T32" fmla="*/ 888 w 1003"/>
                    <a:gd name="T33" fmla="*/ 547 h 827"/>
                    <a:gd name="T34" fmla="*/ 976 w 1003"/>
                    <a:gd name="T35" fmla="*/ 443 h 827"/>
                    <a:gd name="T36" fmla="*/ 992 w 1003"/>
                    <a:gd name="T37" fmla="*/ 420 h 827"/>
                    <a:gd name="T38" fmla="*/ 1003 w 1003"/>
                    <a:gd name="T39" fmla="*/ 380 h 827"/>
                    <a:gd name="T40" fmla="*/ 996 w 1003"/>
                    <a:gd name="T41" fmla="*/ 336 h 827"/>
                    <a:gd name="T42" fmla="*/ 982 w 1003"/>
                    <a:gd name="T43" fmla="*/ 290 h 827"/>
                    <a:gd name="T44" fmla="*/ 958 w 1003"/>
                    <a:gd name="T45" fmla="*/ 221 h 827"/>
                    <a:gd name="T46" fmla="*/ 938 w 1003"/>
                    <a:gd name="T47" fmla="*/ 197 h 827"/>
                    <a:gd name="T48" fmla="*/ 912 w 1003"/>
                    <a:gd name="T49" fmla="*/ 189 h 827"/>
                    <a:gd name="T50" fmla="*/ 890 w 1003"/>
                    <a:gd name="T51" fmla="*/ 193 h 827"/>
                    <a:gd name="T52" fmla="*/ 862 w 1003"/>
                    <a:gd name="T53" fmla="*/ 203 h 827"/>
                    <a:gd name="T54" fmla="*/ 809 w 1003"/>
                    <a:gd name="T55" fmla="*/ 221 h 827"/>
                    <a:gd name="T56" fmla="*/ 797 w 1003"/>
                    <a:gd name="T57" fmla="*/ 219 h 827"/>
                    <a:gd name="T58" fmla="*/ 652 w 1003"/>
                    <a:gd name="T59" fmla="*/ 149 h 827"/>
                    <a:gd name="T60" fmla="*/ 610 w 1003"/>
                    <a:gd name="T61" fmla="*/ 129 h 827"/>
                    <a:gd name="T62" fmla="*/ 590 w 1003"/>
                    <a:gd name="T63" fmla="*/ 127 h 827"/>
                    <a:gd name="T64" fmla="*/ 560 w 1003"/>
                    <a:gd name="T65" fmla="*/ 129 h 827"/>
                    <a:gd name="T66" fmla="*/ 506 w 1003"/>
                    <a:gd name="T67" fmla="*/ 119 h 827"/>
                    <a:gd name="T68" fmla="*/ 437 w 1003"/>
                    <a:gd name="T69" fmla="*/ 80 h 827"/>
                    <a:gd name="T70" fmla="*/ 377 w 1003"/>
                    <a:gd name="T71" fmla="*/ 22 h 827"/>
                    <a:gd name="T72" fmla="*/ 351 w 1003"/>
                    <a:gd name="T73" fmla="*/ 2 h 827"/>
                    <a:gd name="T74" fmla="*/ 339 w 1003"/>
                    <a:gd name="T75" fmla="*/ 0 h 827"/>
                    <a:gd name="T76" fmla="*/ 322 w 1003"/>
                    <a:gd name="T77" fmla="*/ 10 h 827"/>
                    <a:gd name="T78" fmla="*/ 306 w 1003"/>
                    <a:gd name="T79" fmla="*/ 30 h 827"/>
                    <a:gd name="T80" fmla="*/ 262 w 1003"/>
                    <a:gd name="T81" fmla="*/ 92 h 827"/>
                    <a:gd name="T82" fmla="*/ 216 w 1003"/>
                    <a:gd name="T83" fmla="*/ 119 h 827"/>
                    <a:gd name="T84" fmla="*/ 182 w 1003"/>
                    <a:gd name="T85" fmla="*/ 121 h 827"/>
                    <a:gd name="T86" fmla="*/ 176 w 1003"/>
                    <a:gd name="T87" fmla="*/ 119 h 827"/>
                    <a:gd name="T88" fmla="*/ 153 w 1003"/>
                    <a:gd name="T89" fmla="*/ 123 h 827"/>
                    <a:gd name="T90" fmla="*/ 131 w 1003"/>
                    <a:gd name="T91" fmla="*/ 135 h 827"/>
                    <a:gd name="T92" fmla="*/ 139 w 1003"/>
                    <a:gd name="T93" fmla="*/ 163 h 827"/>
                    <a:gd name="T94" fmla="*/ 153 w 1003"/>
                    <a:gd name="T95" fmla="*/ 209 h 827"/>
                    <a:gd name="T96" fmla="*/ 69 w 1003"/>
                    <a:gd name="T97" fmla="*/ 259 h 827"/>
                    <a:gd name="T98" fmla="*/ 41 w 1003"/>
                    <a:gd name="T99" fmla="*/ 324 h 827"/>
                    <a:gd name="T100" fmla="*/ 11 w 1003"/>
                    <a:gd name="T101" fmla="*/ 366 h 827"/>
                    <a:gd name="T102" fmla="*/ 5 w 1003"/>
                    <a:gd name="T103" fmla="*/ 416 h 827"/>
                    <a:gd name="T104" fmla="*/ 11 w 1003"/>
                    <a:gd name="T105" fmla="*/ 430 h 827"/>
                    <a:gd name="T106" fmla="*/ 33 w 1003"/>
                    <a:gd name="T107" fmla="*/ 467 h 827"/>
                    <a:gd name="T108" fmla="*/ 57 w 1003"/>
                    <a:gd name="T109" fmla="*/ 509 h 827"/>
                    <a:gd name="T110" fmla="*/ 65 w 1003"/>
                    <a:gd name="T111" fmla="*/ 523 h 827"/>
                    <a:gd name="T112" fmla="*/ 73 w 1003"/>
                    <a:gd name="T113" fmla="*/ 535 h 827"/>
                    <a:gd name="T114" fmla="*/ 73 w 1003"/>
                    <a:gd name="T115" fmla="*/ 557 h 827"/>
                    <a:gd name="T116" fmla="*/ 63 w 1003"/>
                    <a:gd name="T117" fmla="*/ 577 h 827"/>
                    <a:gd name="T118" fmla="*/ 55 w 1003"/>
                    <a:gd name="T119" fmla="*/ 583 h 827"/>
                    <a:gd name="T120" fmla="*/ 45 w 1003"/>
                    <a:gd name="T121" fmla="*/ 587 h 827"/>
                    <a:gd name="T122" fmla="*/ 57 w 1003"/>
                    <a:gd name="T123" fmla="*/ 599 h 827"/>
                    <a:gd name="T124" fmla="*/ 99 w 1003"/>
                    <a:gd name="T125" fmla="*/ 604 h 8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03" h="827">
                      <a:moveTo>
                        <a:pt x="99" y="604"/>
                      </a:moveTo>
                      <a:lnTo>
                        <a:pt x="99" y="604"/>
                      </a:lnTo>
                      <a:lnTo>
                        <a:pt x="111" y="604"/>
                      </a:lnTo>
                      <a:lnTo>
                        <a:pt x="111" y="604"/>
                      </a:lnTo>
                      <a:lnTo>
                        <a:pt x="194" y="603"/>
                      </a:lnTo>
                      <a:lnTo>
                        <a:pt x="194" y="603"/>
                      </a:lnTo>
                      <a:lnTo>
                        <a:pt x="200" y="603"/>
                      </a:lnTo>
                      <a:lnTo>
                        <a:pt x="200" y="603"/>
                      </a:lnTo>
                      <a:lnTo>
                        <a:pt x="222" y="603"/>
                      </a:lnTo>
                      <a:lnTo>
                        <a:pt x="240" y="604"/>
                      </a:lnTo>
                      <a:lnTo>
                        <a:pt x="252" y="608"/>
                      </a:lnTo>
                      <a:lnTo>
                        <a:pt x="262" y="616"/>
                      </a:lnTo>
                      <a:lnTo>
                        <a:pt x="270" y="626"/>
                      </a:lnTo>
                      <a:lnTo>
                        <a:pt x="276" y="640"/>
                      </a:lnTo>
                      <a:lnTo>
                        <a:pt x="278" y="658"/>
                      </a:lnTo>
                      <a:lnTo>
                        <a:pt x="282" y="680"/>
                      </a:lnTo>
                      <a:lnTo>
                        <a:pt x="282" y="680"/>
                      </a:lnTo>
                      <a:lnTo>
                        <a:pt x="284" y="706"/>
                      </a:lnTo>
                      <a:lnTo>
                        <a:pt x="288" y="730"/>
                      </a:lnTo>
                      <a:lnTo>
                        <a:pt x="294" y="754"/>
                      </a:lnTo>
                      <a:lnTo>
                        <a:pt x="302" y="777"/>
                      </a:lnTo>
                      <a:lnTo>
                        <a:pt x="302" y="777"/>
                      </a:lnTo>
                      <a:lnTo>
                        <a:pt x="308" y="789"/>
                      </a:lnTo>
                      <a:lnTo>
                        <a:pt x="314" y="799"/>
                      </a:lnTo>
                      <a:lnTo>
                        <a:pt x="322" y="809"/>
                      </a:lnTo>
                      <a:lnTo>
                        <a:pt x="330" y="815"/>
                      </a:lnTo>
                      <a:lnTo>
                        <a:pt x="337" y="821"/>
                      </a:lnTo>
                      <a:lnTo>
                        <a:pt x="345" y="825"/>
                      </a:lnTo>
                      <a:lnTo>
                        <a:pt x="355" y="827"/>
                      </a:lnTo>
                      <a:lnTo>
                        <a:pt x="367" y="827"/>
                      </a:lnTo>
                      <a:lnTo>
                        <a:pt x="367" y="827"/>
                      </a:lnTo>
                      <a:lnTo>
                        <a:pt x="383" y="825"/>
                      </a:lnTo>
                      <a:lnTo>
                        <a:pt x="403" y="821"/>
                      </a:lnTo>
                      <a:lnTo>
                        <a:pt x="403" y="821"/>
                      </a:lnTo>
                      <a:lnTo>
                        <a:pt x="532" y="781"/>
                      </a:lnTo>
                      <a:lnTo>
                        <a:pt x="660" y="742"/>
                      </a:lnTo>
                      <a:lnTo>
                        <a:pt x="660" y="742"/>
                      </a:lnTo>
                      <a:lnTo>
                        <a:pt x="671" y="738"/>
                      </a:lnTo>
                      <a:lnTo>
                        <a:pt x="681" y="734"/>
                      </a:lnTo>
                      <a:lnTo>
                        <a:pt x="699" y="720"/>
                      </a:lnTo>
                      <a:lnTo>
                        <a:pt x="699" y="720"/>
                      </a:lnTo>
                      <a:lnTo>
                        <a:pt x="719" y="698"/>
                      </a:lnTo>
                      <a:lnTo>
                        <a:pt x="741" y="674"/>
                      </a:lnTo>
                      <a:lnTo>
                        <a:pt x="761" y="652"/>
                      </a:lnTo>
                      <a:lnTo>
                        <a:pt x="773" y="644"/>
                      </a:lnTo>
                      <a:lnTo>
                        <a:pt x="785" y="636"/>
                      </a:lnTo>
                      <a:lnTo>
                        <a:pt x="785" y="636"/>
                      </a:lnTo>
                      <a:lnTo>
                        <a:pt x="815" y="616"/>
                      </a:lnTo>
                      <a:lnTo>
                        <a:pt x="840" y="597"/>
                      </a:lnTo>
                      <a:lnTo>
                        <a:pt x="864" y="573"/>
                      </a:lnTo>
                      <a:lnTo>
                        <a:pt x="888" y="547"/>
                      </a:lnTo>
                      <a:lnTo>
                        <a:pt x="932" y="495"/>
                      </a:lnTo>
                      <a:lnTo>
                        <a:pt x="954" y="469"/>
                      </a:lnTo>
                      <a:lnTo>
                        <a:pt x="976" y="443"/>
                      </a:lnTo>
                      <a:lnTo>
                        <a:pt x="976" y="443"/>
                      </a:lnTo>
                      <a:lnTo>
                        <a:pt x="986" y="432"/>
                      </a:lnTo>
                      <a:lnTo>
                        <a:pt x="992" y="420"/>
                      </a:lnTo>
                      <a:lnTo>
                        <a:pt x="998" y="408"/>
                      </a:lnTo>
                      <a:lnTo>
                        <a:pt x="1001" y="394"/>
                      </a:lnTo>
                      <a:lnTo>
                        <a:pt x="1003" y="380"/>
                      </a:lnTo>
                      <a:lnTo>
                        <a:pt x="1003" y="366"/>
                      </a:lnTo>
                      <a:lnTo>
                        <a:pt x="1000" y="352"/>
                      </a:lnTo>
                      <a:lnTo>
                        <a:pt x="996" y="336"/>
                      </a:lnTo>
                      <a:lnTo>
                        <a:pt x="996" y="336"/>
                      </a:lnTo>
                      <a:lnTo>
                        <a:pt x="988" y="314"/>
                      </a:lnTo>
                      <a:lnTo>
                        <a:pt x="982" y="290"/>
                      </a:lnTo>
                      <a:lnTo>
                        <a:pt x="968" y="245"/>
                      </a:lnTo>
                      <a:lnTo>
                        <a:pt x="968" y="245"/>
                      </a:lnTo>
                      <a:lnTo>
                        <a:pt x="958" y="221"/>
                      </a:lnTo>
                      <a:lnTo>
                        <a:pt x="952" y="211"/>
                      </a:lnTo>
                      <a:lnTo>
                        <a:pt x="946" y="203"/>
                      </a:lnTo>
                      <a:lnTo>
                        <a:pt x="938" y="197"/>
                      </a:lnTo>
                      <a:lnTo>
                        <a:pt x="930" y="191"/>
                      </a:lnTo>
                      <a:lnTo>
                        <a:pt x="922" y="189"/>
                      </a:lnTo>
                      <a:lnTo>
                        <a:pt x="912" y="189"/>
                      </a:lnTo>
                      <a:lnTo>
                        <a:pt x="912" y="189"/>
                      </a:lnTo>
                      <a:lnTo>
                        <a:pt x="902" y="189"/>
                      </a:lnTo>
                      <a:lnTo>
                        <a:pt x="890" y="193"/>
                      </a:lnTo>
                      <a:lnTo>
                        <a:pt x="876" y="197"/>
                      </a:lnTo>
                      <a:lnTo>
                        <a:pt x="862" y="203"/>
                      </a:lnTo>
                      <a:lnTo>
                        <a:pt x="862" y="203"/>
                      </a:lnTo>
                      <a:lnTo>
                        <a:pt x="836" y="215"/>
                      </a:lnTo>
                      <a:lnTo>
                        <a:pt x="821" y="219"/>
                      </a:lnTo>
                      <a:lnTo>
                        <a:pt x="809" y="221"/>
                      </a:lnTo>
                      <a:lnTo>
                        <a:pt x="809" y="221"/>
                      </a:lnTo>
                      <a:lnTo>
                        <a:pt x="797" y="219"/>
                      </a:lnTo>
                      <a:lnTo>
                        <a:pt x="797" y="219"/>
                      </a:lnTo>
                      <a:lnTo>
                        <a:pt x="759" y="205"/>
                      </a:lnTo>
                      <a:lnTo>
                        <a:pt x="723" y="187"/>
                      </a:lnTo>
                      <a:lnTo>
                        <a:pt x="652" y="149"/>
                      </a:lnTo>
                      <a:lnTo>
                        <a:pt x="652" y="149"/>
                      </a:lnTo>
                      <a:lnTo>
                        <a:pt x="624" y="135"/>
                      </a:lnTo>
                      <a:lnTo>
                        <a:pt x="610" y="129"/>
                      </a:lnTo>
                      <a:lnTo>
                        <a:pt x="596" y="127"/>
                      </a:lnTo>
                      <a:lnTo>
                        <a:pt x="596" y="127"/>
                      </a:lnTo>
                      <a:lnTo>
                        <a:pt x="590" y="127"/>
                      </a:lnTo>
                      <a:lnTo>
                        <a:pt x="590" y="127"/>
                      </a:lnTo>
                      <a:lnTo>
                        <a:pt x="560" y="129"/>
                      </a:lnTo>
                      <a:lnTo>
                        <a:pt x="560" y="129"/>
                      </a:lnTo>
                      <a:lnTo>
                        <a:pt x="546" y="129"/>
                      </a:lnTo>
                      <a:lnTo>
                        <a:pt x="532" y="127"/>
                      </a:lnTo>
                      <a:lnTo>
                        <a:pt x="506" y="119"/>
                      </a:lnTo>
                      <a:lnTo>
                        <a:pt x="483" y="109"/>
                      </a:lnTo>
                      <a:lnTo>
                        <a:pt x="459" y="96"/>
                      </a:lnTo>
                      <a:lnTo>
                        <a:pt x="437" y="80"/>
                      </a:lnTo>
                      <a:lnTo>
                        <a:pt x="417" y="62"/>
                      </a:lnTo>
                      <a:lnTo>
                        <a:pt x="377" y="22"/>
                      </a:lnTo>
                      <a:lnTo>
                        <a:pt x="377" y="22"/>
                      </a:lnTo>
                      <a:lnTo>
                        <a:pt x="369" y="14"/>
                      </a:lnTo>
                      <a:lnTo>
                        <a:pt x="361" y="8"/>
                      </a:lnTo>
                      <a:lnTo>
                        <a:pt x="351" y="2"/>
                      </a:lnTo>
                      <a:lnTo>
                        <a:pt x="341" y="0"/>
                      </a:lnTo>
                      <a:lnTo>
                        <a:pt x="341" y="0"/>
                      </a:lnTo>
                      <a:lnTo>
                        <a:pt x="339" y="0"/>
                      </a:lnTo>
                      <a:lnTo>
                        <a:pt x="339" y="0"/>
                      </a:lnTo>
                      <a:lnTo>
                        <a:pt x="330" y="4"/>
                      </a:lnTo>
                      <a:lnTo>
                        <a:pt x="322" y="10"/>
                      </a:lnTo>
                      <a:lnTo>
                        <a:pt x="314" y="20"/>
                      </a:lnTo>
                      <a:lnTo>
                        <a:pt x="306" y="30"/>
                      </a:lnTo>
                      <a:lnTo>
                        <a:pt x="306" y="30"/>
                      </a:lnTo>
                      <a:lnTo>
                        <a:pt x="286" y="62"/>
                      </a:lnTo>
                      <a:lnTo>
                        <a:pt x="274" y="78"/>
                      </a:lnTo>
                      <a:lnTo>
                        <a:pt x="262" y="92"/>
                      </a:lnTo>
                      <a:lnTo>
                        <a:pt x="250" y="104"/>
                      </a:lnTo>
                      <a:lnTo>
                        <a:pt x="234" y="113"/>
                      </a:lnTo>
                      <a:lnTo>
                        <a:pt x="216" y="119"/>
                      </a:lnTo>
                      <a:lnTo>
                        <a:pt x="194" y="121"/>
                      </a:lnTo>
                      <a:lnTo>
                        <a:pt x="194" y="121"/>
                      </a:lnTo>
                      <a:lnTo>
                        <a:pt x="182" y="121"/>
                      </a:lnTo>
                      <a:lnTo>
                        <a:pt x="182" y="121"/>
                      </a:lnTo>
                      <a:lnTo>
                        <a:pt x="176" y="119"/>
                      </a:lnTo>
                      <a:lnTo>
                        <a:pt x="176" y="119"/>
                      </a:lnTo>
                      <a:lnTo>
                        <a:pt x="165" y="121"/>
                      </a:lnTo>
                      <a:lnTo>
                        <a:pt x="153" y="123"/>
                      </a:lnTo>
                      <a:lnTo>
                        <a:pt x="153" y="123"/>
                      </a:lnTo>
                      <a:lnTo>
                        <a:pt x="139" y="129"/>
                      </a:lnTo>
                      <a:lnTo>
                        <a:pt x="135" y="131"/>
                      </a:lnTo>
                      <a:lnTo>
                        <a:pt x="131" y="135"/>
                      </a:lnTo>
                      <a:lnTo>
                        <a:pt x="131" y="141"/>
                      </a:lnTo>
                      <a:lnTo>
                        <a:pt x="131" y="147"/>
                      </a:lnTo>
                      <a:lnTo>
                        <a:pt x="139" y="163"/>
                      </a:lnTo>
                      <a:lnTo>
                        <a:pt x="139" y="163"/>
                      </a:lnTo>
                      <a:lnTo>
                        <a:pt x="147" y="185"/>
                      </a:lnTo>
                      <a:lnTo>
                        <a:pt x="153" y="209"/>
                      </a:lnTo>
                      <a:lnTo>
                        <a:pt x="163" y="259"/>
                      </a:lnTo>
                      <a:lnTo>
                        <a:pt x="163" y="259"/>
                      </a:lnTo>
                      <a:lnTo>
                        <a:pt x="69" y="259"/>
                      </a:lnTo>
                      <a:lnTo>
                        <a:pt x="69" y="259"/>
                      </a:lnTo>
                      <a:lnTo>
                        <a:pt x="49" y="304"/>
                      </a:lnTo>
                      <a:lnTo>
                        <a:pt x="41" y="324"/>
                      </a:lnTo>
                      <a:lnTo>
                        <a:pt x="29" y="344"/>
                      </a:lnTo>
                      <a:lnTo>
                        <a:pt x="29" y="344"/>
                      </a:lnTo>
                      <a:lnTo>
                        <a:pt x="11" y="366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5" y="416"/>
                      </a:lnTo>
                      <a:lnTo>
                        <a:pt x="5" y="416"/>
                      </a:lnTo>
                      <a:lnTo>
                        <a:pt x="7" y="424"/>
                      </a:lnTo>
                      <a:lnTo>
                        <a:pt x="11" y="430"/>
                      </a:lnTo>
                      <a:lnTo>
                        <a:pt x="21" y="447"/>
                      </a:lnTo>
                      <a:lnTo>
                        <a:pt x="21" y="447"/>
                      </a:lnTo>
                      <a:lnTo>
                        <a:pt x="33" y="467"/>
                      </a:lnTo>
                      <a:lnTo>
                        <a:pt x="33" y="467"/>
                      </a:lnTo>
                      <a:lnTo>
                        <a:pt x="57" y="509"/>
                      </a:lnTo>
                      <a:lnTo>
                        <a:pt x="57" y="509"/>
                      </a:lnTo>
                      <a:lnTo>
                        <a:pt x="61" y="517"/>
                      </a:lnTo>
                      <a:lnTo>
                        <a:pt x="61" y="517"/>
                      </a:lnTo>
                      <a:lnTo>
                        <a:pt x="65" y="523"/>
                      </a:lnTo>
                      <a:lnTo>
                        <a:pt x="65" y="523"/>
                      </a:lnTo>
                      <a:lnTo>
                        <a:pt x="69" y="529"/>
                      </a:lnTo>
                      <a:lnTo>
                        <a:pt x="73" y="535"/>
                      </a:lnTo>
                      <a:lnTo>
                        <a:pt x="73" y="543"/>
                      </a:lnTo>
                      <a:lnTo>
                        <a:pt x="73" y="551"/>
                      </a:lnTo>
                      <a:lnTo>
                        <a:pt x="73" y="557"/>
                      </a:lnTo>
                      <a:lnTo>
                        <a:pt x="71" y="565"/>
                      </a:lnTo>
                      <a:lnTo>
                        <a:pt x="67" y="571"/>
                      </a:lnTo>
                      <a:lnTo>
                        <a:pt x="63" y="577"/>
                      </a:lnTo>
                      <a:lnTo>
                        <a:pt x="61" y="577"/>
                      </a:lnTo>
                      <a:lnTo>
                        <a:pt x="61" y="577"/>
                      </a:lnTo>
                      <a:lnTo>
                        <a:pt x="55" y="583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57" y="599"/>
                      </a:lnTo>
                      <a:lnTo>
                        <a:pt x="57" y="599"/>
                      </a:lnTo>
                      <a:lnTo>
                        <a:pt x="77" y="603"/>
                      </a:lnTo>
                      <a:lnTo>
                        <a:pt x="99" y="604"/>
                      </a:lnTo>
                      <a:lnTo>
                        <a:pt x="99" y="60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94" name="Freeform 19">
                  <a:extLst>
                    <a:ext uri="{FF2B5EF4-FFF2-40B4-BE49-F238E27FC236}">
                      <a16:creationId xmlns:a16="http://schemas.microsoft.com/office/drawing/2014/main" id="{A1681AD3-4720-508E-F85F-6DB8CA5669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638" y="4478338"/>
                  <a:ext cx="1319213" cy="1997075"/>
                </a:xfrm>
                <a:custGeom>
                  <a:avLst/>
                  <a:gdLst>
                    <a:gd name="T0" fmla="*/ 211 w 831"/>
                    <a:gd name="T1" fmla="*/ 288 h 1258"/>
                    <a:gd name="T2" fmla="*/ 243 w 831"/>
                    <a:gd name="T3" fmla="*/ 336 h 1258"/>
                    <a:gd name="T4" fmla="*/ 263 w 831"/>
                    <a:gd name="T5" fmla="*/ 368 h 1258"/>
                    <a:gd name="T6" fmla="*/ 265 w 831"/>
                    <a:gd name="T7" fmla="*/ 386 h 1258"/>
                    <a:gd name="T8" fmla="*/ 255 w 831"/>
                    <a:gd name="T9" fmla="*/ 406 h 1258"/>
                    <a:gd name="T10" fmla="*/ 193 w 831"/>
                    <a:gd name="T11" fmla="*/ 461 h 1258"/>
                    <a:gd name="T12" fmla="*/ 177 w 831"/>
                    <a:gd name="T13" fmla="*/ 555 h 1258"/>
                    <a:gd name="T14" fmla="*/ 179 w 831"/>
                    <a:gd name="T15" fmla="*/ 626 h 1258"/>
                    <a:gd name="T16" fmla="*/ 149 w 831"/>
                    <a:gd name="T17" fmla="*/ 670 h 1258"/>
                    <a:gd name="T18" fmla="*/ 52 w 831"/>
                    <a:gd name="T19" fmla="*/ 706 h 1258"/>
                    <a:gd name="T20" fmla="*/ 2 w 831"/>
                    <a:gd name="T21" fmla="*/ 722 h 1258"/>
                    <a:gd name="T22" fmla="*/ 18 w 831"/>
                    <a:gd name="T23" fmla="*/ 765 h 1258"/>
                    <a:gd name="T24" fmla="*/ 98 w 831"/>
                    <a:gd name="T25" fmla="*/ 831 h 1258"/>
                    <a:gd name="T26" fmla="*/ 193 w 831"/>
                    <a:gd name="T27" fmla="*/ 861 h 1258"/>
                    <a:gd name="T28" fmla="*/ 243 w 831"/>
                    <a:gd name="T29" fmla="*/ 893 h 1258"/>
                    <a:gd name="T30" fmla="*/ 245 w 831"/>
                    <a:gd name="T31" fmla="*/ 946 h 1258"/>
                    <a:gd name="T32" fmla="*/ 279 w 831"/>
                    <a:gd name="T33" fmla="*/ 1012 h 1258"/>
                    <a:gd name="T34" fmla="*/ 338 w 831"/>
                    <a:gd name="T35" fmla="*/ 1046 h 1258"/>
                    <a:gd name="T36" fmla="*/ 354 w 831"/>
                    <a:gd name="T37" fmla="*/ 1084 h 1258"/>
                    <a:gd name="T38" fmla="*/ 402 w 831"/>
                    <a:gd name="T39" fmla="*/ 1183 h 1258"/>
                    <a:gd name="T40" fmla="*/ 473 w 831"/>
                    <a:gd name="T41" fmla="*/ 1252 h 1258"/>
                    <a:gd name="T42" fmla="*/ 511 w 831"/>
                    <a:gd name="T43" fmla="*/ 1252 h 1258"/>
                    <a:gd name="T44" fmla="*/ 575 w 831"/>
                    <a:gd name="T45" fmla="*/ 1185 h 1258"/>
                    <a:gd name="T46" fmla="*/ 648 w 831"/>
                    <a:gd name="T47" fmla="*/ 1117 h 1258"/>
                    <a:gd name="T48" fmla="*/ 648 w 831"/>
                    <a:gd name="T49" fmla="*/ 1068 h 1258"/>
                    <a:gd name="T50" fmla="*/ 583 w 831"/>
                    <a:gd name="T51" fmla="*/ 1000 h 1258"/>
                    <a:gd name="T52" fmla="*/ 543 w 831"/>
                    <a:gd name="T53" fmla="*/ 962 h 1258"/>
                    <a:gd name="T54" fmla="*/ 535 w 831"/>
                    <a:gd name="T55" fmla="*/ 905 h 1258"/>
                    <a:gd name="T56" fmla="*/ 495 w 831"/>
                    <a:gd name="T57" fmla="*/ 851 h 1258"/>
                    <a:gd name="T58" fmla="*/ 475 w 831"/>
                    <a:gd name="T59" fmla="*/ 819 h 1258"/>
                    <a:gd name="T60" fmla="*/ 487 w 831"/>
                    <a:gd name="T61" fmla="*/ 785 h 1258"/>
                    <a:gd name="T62" fmla="*/ 583 w 831"/>
                    <a:gd name="T63" fmla="*/ 678 h 1258"/>
                    <a:gd name="T64" fmla="*/ 607 w 831"/>
                    <a:gd name="T65" fmla="*/ 626 h 1258"/>
                    <a:gd name="T66" fmla="*/ 611 w 831"/>
                    <a:gd name="T67" fmla="*/ 573 h 1258"/>
                    <a:gd name="T68" fmla="*/ 644 w 831"/>
                    <a:gd name="T69" fmla="*/ 519 h 1258"/>
                    <a:gd name="T70" fmla="*/ 700 w 831"/>
                    <a:gd name="T71" fmla="*/ 489 h 1258"/>
                    <a:gd name="T72" fmla="*/ 730 w 831"/>
                    <a:gd name="T73" fmla="*/ 487 h 1258"/>
                    <a:gd name="T74" fmla="*/ 790 w 831"/>
                    <a:gd name="T75" fmla="*/ 481 h 1258"/>
                    <a:gd name="T76" fmla="*/ 831 w 831"/>
                    <a:gd name="T77" fmla="*/ 447 h 1258"/>
                    <a:gd name="T78" fmla="*/ 798 w 831"/>
                    <a:gd name="T79" fmla="*/ 390 h 1258"/>
                    <a:gd name="T80" fmla="*/ 796 w 831"/>
                    <a:gd name="T81" fmla="*/ 302 h 1258"/>
                    <a:gd name="T82" fmla="*/ 764 w 831"/>
                    <a:gd name="T83" fmla="*/ 237 h 1258"/>
                    <a:gd name="T84" fmla="*/ 730 w 831"/>
                    <a:gd name="T85" fmla="*/ 163 h 1258"/>
                    <a:gd name="T86" fmla="*/ 670 w 831"/>
                    <a:gd name="T87" fmla="*/ 139 h 1258"/>
                    <a:gd name="T88" fmla="*/ 642 w 831"/>
                    <a:gd name="T89" fmla="*/ 109 h 1258"/>
                    <a:gd name="T90" fmla="*/ 595 w 831"/>
                    <a:gd name="T91" fmla="*/ 60 h 1258"/>
                    <a:gd name="T92" fmla="*/ 517 w 831"/>
                    <a:gd name="T93" fmla="*/ 50 h 1258"/>
                    <a:gd name="T94" fmla="*/ 422 w 831"/>
                    <a:gd name="T95" fmla="*/ 16 h 1258"/>
                    <a:gd name="T96" fmla="*/ 360 w 831"/>
                    <a:gd name="T97" fmla="*/ 0 h 1258"/>
                    <a:gd name="T98" fmla="*/ 304 w 831"/>
                    <a:gd name="T99" fmla="*/ 10 h 1258"/>
                    <a:gd name="T100" fmla="*/ 289 w 831"/>
                    <a:gd name="T101" fmla="*/ 101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31" h="1258">
                      <a:moveTo>
                        <a:pt x="275" y="143"/>
                      </a:moveTo>
                      <a:lnTo>
                        <a:pt x="275" y="143"/>
                      </a:lnTo>
                      <a:lnTo>
                        <a:pt x="257" y="179"/>
                      </a:lnTo>
                      <a:lnTo>
                        <a:pt x="241" y="215"/>
                      </a:lnTo>
                      <a:lnTo>
                        <a:pt x="211" y="288"/>
                      </a:lnTo>
                      <a:lnTo>
                        <a:pt x="211" y="288"/>
                      </a:lnTo>
                      <a:lnTo>
                        <a:pt x="219" y="302"/>
                      </a:lnTo>
                      <a:lnTo>
                        <a:pt x="219" y="302"/>
                      </a:lnTo>
                      <a:lnTo>
                        <a:pt x="229" y="318"/>
                      </a:lnTo>
                      <a:lnTo>
                        <a:pt x="243" y="336"/>
                      </a:lnTo>
                      <a:lnTo>
                        <a:pt x="243" y="336"/>
                      </a:lnTo>
                      <a:lnTo>
                        <a:pt x="257" y="354"/>
                      </a:lnTo>
                      <a:lnTo>
                        <a:pt x="257" y="354"/>
                      </a:lnTo>
                      <a:lnTo>
                        <a:pt x="261" y="360"/>
                      </a:lnTo>
                      <a:lnTo>
                        <a:pt x="263" y="368"/>
                      </a:lnTo>
                      <a:lnTo>
                        <a:pt x="265" y="376"/>
                      </a:lnTo>
                      <a:lnTo>
                        <a:pt x="265" y="384"/>
                      </a:lnTo>
                      <a:lnTo>
                        <a:pt x="265" y="384"/>
                      </a:lnTo>
                      <a:lnTo>
                        <a:pt x="265" y="386"/>
                      </a:lnTo>
                      <a:lnTo>
                        <a:pt x="265" y="386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59" y="398"/>
                      </a:lnTo>
                      <a:lnTo>
                        <a:pt x="259" y="398"/>
                      </a:lnTo>
                      <a:lnTo>
                        <a:pt x="255" y="406"/>
                      </a:lnTo>
                      <a:lnTo>
                        <a:pt x="247" y="412"/>
                      </a:lnTo>
                      <a:lnTo>
                        <a:pt x="247" y="412"/>
                      </a:lnTo>
                      <a:lnTo>
                        <a:pt x="225" y="429"/>
                      </a:lnTo>
                      <a:lnTo>
                        <a:pt x="207" y="445"/>
                      </a:lnTo>
                      <a:lnTo>
                        <a:pt x="193" y="461"/>
                      </a:lnTo>
                      <a:lnTo>
                        <a:pt x="183" y="479"/>
                      </a:lnTo>
                      <a:lnTo>
                        <a:pt x="175" y="497"/>
                      </a:lnTo>
                      <a:lnTo>
                        <a:pt x="173" y="515"/>
                      </a:lnTo>
                      <a:lnTo>
                        <a:pt x="173" y="535"/>
                      </a:lnTo>
                      <a:lnTo>
                        <a:pt x="177" y="555"/>
                      </a:lnTo>
                      <a:lnTo>
                        <a:pt x="177" y="555"/>
                      </a:lnTo>
                      <a:lnTo>
                        <a:pt x="181" y="588"/>
                      </a:lnTo>
                      <a:lnTo>
                        <a:pt x="181" y="602"/>
                      </a:lnTo>
                      <a:lnTo>
                        <a:pt x="181" y="616"/>
                      </a:lnTo>
                      <a:lnTo>
                        <a:pt x="179" y="626"/>
                      </a:lnTo>
                      <a:lnTo>
                        <a:pt x="175" y="638"/>
                      </a:lnTo>
                      <a:lnTo>
                        <a:pt x="171" y="648"/>
                      </a:lnTo>
                      <a:lnTo>
                        <a:pt x="165" y="656"/>
                      </a:lnTo>
                      <a:lnTo>
                        <a:pt x="157" y="664"/>
                      </a:lnTo>
                      <a:lnTo>
                        <a:pt x="149" y="670"/>
                      </a:lnTo>
                      <a:lnTo>
                        <a:pt x="130" y="682"/>
                      </a:lnTo>
                      <a:lnTo>
                        <a:pt x="108" y="692"/>
                      </a:lnTo>
                      <a:lnTo>
                        <a:pt x="80" y="698"/>
                      </a:lnTo>
                      <a:lnTo>
                        <a:pt x="80" y="698"/>
                      </a:lnTo>
                      <a:lnTo>
                        <a:pt x="52" y="706"/>
                      </a:lnTo>
                      <a:lnTo>
                        <a:pt x="52" y="706"/>
                      </a:lnTo>
                      <a:lnTo>
                        <a:pt x="20" y="714"/>
                      </a:lnTo>
                      <a:lnTo>
                        <a:pt x="20" y="714"/>
                      </a:lnTo>
                      <a:lnTo>
                        <a:pt x="10" y="718"/>
                      </a:lnTo>
                      <a:lnTo>
                        <a:pt x="2" y="722"/>
                      </a:lnTo>
                      <a:lnTo>
                        <a:pt x="0" y="728"/>
                      </a:lnTo>
                      <a:lnTo>
                        <a:pt x="0" y="738"/>
                      </a:lnTo>
                      <a:lnTo>
                        <a:pt x="0" y="738"/>
                      </a:lnTo>
                      <a:lnTo>
                        <a:pt x="8" y="751"/>
                      </a:lnTo>
                      <a:lnTo>
                        <a:pt x="18" y="765"/>
                      </a:lnTo>
                      <a:lnTo>
                        <a:pt x="18" y="765"/>
                      </a:lnTo>
                      <a:lnTo>
                        <a:pt x="34" y="787"/>
                      </a:lnTo>
                      <a:lnTo>
                        <a:pt x="54" y="803"/>
                      </a:lnTo>
                      <a:lnTo>
                        <a:pt x="74" y="819"/>
                      </a:lnTo>
                      <a:lnTo>
                        <a:pt x="98" y="831"/>
                      </a:lnTo>
                      <a:lnTo>
                        <a:pt x="120" y="841"/>
                      </a:lnTo>
                      <a:lnTo>
                        <a:pt x="143" y="849"/>
                      </a:lnTo>
                      <a:lnTo>
                        <a:pt x="169" y="857"/>
                      </a:lnTo>
                      <a:lnTo>
                        <a:pt x="193" y="861"/>
                      </a:lnTo>
                      <a:lnTo>
                        <a:pt x="193" y="861"/>
                      </a:lnTo>
                      <a:lnTo>
                        <a:pt x="209" y="865"/>
                      </a:lnTo>
                      <a:lnTo>
                        <a:pt x="221" y="871"/>
                      </a:lnTo>
                      <a:lnTo>
                        <a:pt x="231" y="877"/>
                      </a:lnTo>
                      <a:lnTo>
                        <a:pt x="239" y="883"/>
                      </a:lnTo>
                      <a:lnTo>
                        <a:pt x="243" y="893"/>
                      </a:lnTo>
                      <a:lnTo>
                        <a:pt x="247" y="903"/>
                      </a:lnTo>
                      <a:lnTo>
                        <a:pt x="247" y="915"/>
                      </a:lnTo>
                      <a:lnTo>
                        <a:pt x="247" y="928"/>
                      </a:lnTo>
                      <a:lnTo>
                        <a:pt x="247" y="928"/>
                      </a:lnTo>
                      <a:lnTo>
                        <a:pt x="245" y="946"/>
                      </a:lnTo>
                      <a:lnTo>
                        <a:pt x="247" y="964"/>
                      </a:lnTo>
                      <a:lnTo>
                        <a:pt x="251" y="978"/>
                      </a:lnTo>
                      <a:lnTo>
                        <a:pt x="257" y="990"/>
                      </a:lnTo>
                      <a:lnTo>
                        <a:pt x="267" y="1002"/>
                      </a:lnTo>
                      <a:lnTo>
                        <a:pt x="279" y="1012"/>
                      </a:lnTo>
                      <a:lnTo>
                        <a:pt x="293" y="1020"/>
                      </a:lnTo>
                      <a:lnTo>
                        <a:pt x="310" y="1028"/>
                      </a:lnTo>
                      <a:lnTo>
                        <a:pt x="310" y="1028"/>
                      </a:lnTo>
                      <a:lnTo>
                        <a:pt x="324" y="1036"/>
                      </a:lnTo>
                      <a:lnTo>
                        <a:pt x="338" y="1046"/>
                      </a:lnTo>
                      <a:lnTo>
                        <a:pt x="350" y="1058"/>
                      </a:lnTo>
                      <a:lnTo>
                        <a:pt x="352" y="1064"/>
                      </a:lnTo>
                      <a:lnTo>
                        <a:pt x="354" y="1070"/>
                      </a:lnTo>
                      <a:lnTo>
                        <a:pt x="354" y="1070"/>
                      </a:lnTo>
                      <a:lnTo>
                        <a:pt x="354" y="1084"/>
                      </a:lnTo>
                      <a:lnTo>
                        <a:pt x="356" y="1097"/>
                      </a:lnTo>
                      <a:lnTo>
                        <a:pt x="364" y="1121"/>
                      </a:lnTo>
                      <a:lnTo>
                        <a:pt x="374" y="1143"/>
                      </a:lnTo>
                      <a:lnTo>
                        <a:pt x="388" y="1165"/>
                      </a:lnTo>
                      <a:lnTo>
                        <a:pt x="402" y="1183"/>
                      </a:lnTo>
                      <a:lnTo>
                        <a:pt x="420" y="1203"/>
                      </a:lnTo>
                      <a:lnTo>
                        <a:pt x="454" y="1237"/>
                      </a:lnTo>
                      <a:lnTo>
                        <a:pt x="454" y="1237"/>
                      </a:lnTo>
                      <a:lnTo>
                        <a:pt x="464" y="1247"/>
                      </a:lnTo>
                      <a:lnTo>
                        <a:pt x="473" y="1252"/>
                      </a:lnTo>
                      <a:lnTo>
                        <a:pt x="483" y="1256"/>
                      </a:lnTo>
                      <a:lnTo>
                        <a:pt x="491" y="1258"/>
                      </a:lnTo>
                      <a:lnTo>
                        <a:pt x="491" y="1258"/>
                      </a:lnTo>
                      <a:lnTo>
                        <a:pt x="501" y="1256"/>
                      </a:lnTo>
                      <a:lnTo>
                        <a:pt x="511" y="1252"/>
                      </a:lnTo>
                      <a:lnTo>
                        <a:pt x="521" y="1243"/>
                      </a:lnTo>
                      <a:lnTo>
                        <a:pt x="531" y="1233"/>
                      </a:lnTo>
                      <a:lnTo>
                        <a:pt x="531" y="1233"/>
                      </a:lnTo>
                      <a:lnTo>
                        <a:pt x="553" y="1209"/>
                      </a:lnTo>
                      <a:lnTo>
                        <a:pt x="575" y="1185"/>
                      </a:lnTo>
                      <a:lnTo>
                        <a:pt x="597" y="1163"/>
                      </a:lnTo>
                      <a:lnTo>
                        <a:pt x="623" y="1143"/>
                      </a:lnTo>
                      <a:lnTo>
                        <a:pt x="623" y="1143"/>
                      </a:lnTo>
                      <a:lnTo>
                        <a:pt x="640" y="1127"/>
                      </a:lnTo>
                      <a:lnTo>
                        <a:pt x="648" y="1117"/>
                      </a:lnTo>
                      <a:lnTo>
                        <a:pt x="652" y="1109"/>
                      </a:lnTo>
                      <a:lnTo>
                        <a:pt x="656" y="1099"/>
                      </a:lnTo>
                      <a:lnTo>
                        <a:pt x="656" y="1089"/>
                      </a:lnTo>
                      <a:lnTo>
                        <a:pt x="654" y="1080"/>
                      </a:lnTo>
                      <a:lnTo>
                        <a:pt x="648" y="1068"/>
                      </a:lnTo>
                      <a:lnTo>
                        <a:pt x="648" y="1068"/>
                      </a:lnTo>
                      <a:lnTo>
                        <a:pt x="635" y="1048"/>
                      </a:lnTo>
                      <a:lnTo>
                        <a:pt x="619" y="1030"/>
                      </a:lnTo>
                      <a:lnTo>
                        <a:pt x="601" y="1012"/>
                      </a:lnTo>
                      <a:lnTo>
                        <a:pt x="583" y="1000"/>
                      </a:lnTo>
                      <a:lnTo>
                        <a:pt x="583" y="1000"/>
                      </a:lnTo>
                      <a:lnTo>
                        <a:pt x="565" y="988"/>
                      </a:lnTo>
                      <a:lnTo>
                        <a:pt x="553" y="976"/>
                      </a:lnTo>
                      <a:lnTo>
                        <a:pt x="547" y="970"/>
                      </a:lnTo>
                      <a:lnTo>
                        <a:pt x="543" y="962"/>
                      </a:lnTo>
                      <a:lnTo>
                        <a:pt x="541" y="952"/>
                      </a:lnTo>
                      <a:lnTo>
                        <a:pt x="539" y="942"/>
                      </a:lnTo>
                      <a:lnTo>
                        <a:pt x="539" y="942"/>
                      </a:lnTo>
                      <a:lnTo>
                        <a:pt x="537" y="917"/>
                      </a:lnTo>
                      <a:lnTo>
                        <a:pt x="535" y="905"/>
                      </a:lnTo>
                      <a:lnTo>
                        <a:pt x="529" y="893"/>
                      </a:lnTo>
                      <a:lnTo>
                        <a:pt x="525" y="881"/>
                      </a:lnTo>
                      <a:lnTo>
                        <a:pt x="517" y="871"/>
                      </a:lnTo>
                      <a:lnTo>
                        <a:pt x="507" y="861"/>
                      </a:lnTo>
                      <a:lnTo>
                        <a:pt x="495" y="851"/>
                      </a:lnTo>
                      <a:lnTo>
                        <a:pt x="495" y="851"/>
                      </a:lnTo>
                      <a:lnTo>
                        <a:pt x="487" y="845"/>
                      </a:lnTo>
                      <a:lnTo>
                        <a:pt x="481" y="837"/>
                      </a:lnTo>
                      <a:lnTo>
                        <a:pt x="477" y="829"/>
                      </a:lnTo>
                      <a:lnTo>
                        <a:pt x="475" y="819"/>
                      </a:lnTo>
                      <a:lnTo>
                        <a:pt x="475" y="811"/>
                      </a:lnTo>
                      <a:lnTo>
                        <a:pt x="477" y="801"/>
                      </a:lnTo>
                      <a:lnTo>
                        <a:pt x="481" y="793"/>
                      </a:lnTo>
                      <a:lnTo>
                        <a:pt x="487" y="785"/>
                      </a:lnTo>
                      <a:lnTo>
                        <a:pt x="487" y="785"/>
                      </a:lnTo>
                      <a:lnTo>
                        <a:pt x="511" y="757"/>
                      </a:lnTo>
                      <a:lnTo>
                        <a:pt x="535" y="732"/>
                      </a:lnTo>
                      <a:lnTo>
                        <a:pt x="559" y="704"/>
                      </a:lnTo>
                      <a:lnTo>
                        <a:pt x="583" y="678"/>
                      </a:lnTo>
                      <a:lnTo>
                        <a:pt x="583" y="678"/>
                      </a:lnTo>
                      <a:lnTo>
                        <a:pt x="591" y="666"/>
                      </a:lnTo>
                      <a:lnTo>
                        <a:pt x="599" y="652"/>
                      </a:lnTo>
                      <a:lnTo>
                        <a:pt x="605" y="640"/>
                      </a:lnTo>
                      <a:lnTo>
                        <a:pt x="607" y="634"/>
                      </a:lnTo>
                      <a:lnTo>
                        <a:pt x="607" y="626"/>
                      </a:lnTo>
                      <a:lnTo>
                        <a:pt x="607" y="626"/>
                      </a:lnTo>
                      <a:lnTo>
                        <a:pt x="605" y="612"/>
                      </a:lnTo>
                      <a:lnTo>
                        <a:pt x="607" y="598"/>
                      </a:lnTo>
                      <a:lnTo>
                        <a:pt x="609" y="586"/>
                      </a:lnTo>
                      <a:lnTo>
                        <a:pt x="611" y="573"/>
                      </a:lnTo>
                      <a:lnTo>
                        <a:pt x="615" y="561"/>
                      </a:lnTo>
                      <a:lnTo>
                        <a:pt x="621" y="549"/>
                      </a:lnTo>
                      <a:lnTo>
                        <a:pt x="629" y="539"/>
                      </a:lnTo>
                      <a:lnTo>
                        <a:pt x="635" y="529"/>
                      </a:lnTo>
                      <a:lnTo>
                        <a:pt x="644" y="519"/>
                      </a:lnTo>
                      <a:lnTo>
                        <a:pt x="654" y="511"/>
                      </a:lnTo>
                      <a:lnTo>
                        <a:pt x="664" y="505"/>
                      </a:lnTo>
                      <a:lnTo>
                        <a:pt x="676" y="499"/>
                      </a:lnTo>
                      <a:lnTo>
                        <a:pt x="688" y="493"/>
                      </a:lnTo>
                      <a:lnTo>
                        <a:pt x="700" y="489"/>
                      </a:lnTo>
                      <a:lnTo>
                        <a:pt x="714" y="487"/>
                      </a:lnTo>
                      <a:lnTo>
                        <a:pt x="728" y="487"/>
                      </a:lnTo>
                      <a:lnTo>
                        <a:pt x="728" y="487"/>
                      </a:lnTo>
                      <a:lnTo>
                        <a:pt x="730" y="487"/>
                      </a:lnTo>
                      <a:lnTo>
                        <a:pt x="730" y="487"/>
                      </a:lnTo>
                      <a:lnTo>
                        <a:pt x="740" y="487"/>
                      </a:lnTo>
                      <a:lnTo>
                        <a:pt x="740" y="487"/>
                      </a:lnTo>
                      <a:lnTo>
                        <a:pt x="766" y="485"/>
                      </a:lnTo>
                      <a:lnTo>
                        <a:pt x="778" y="483"/>
                      </a:lnTo>
                      <a:lnTo>
                        <a:pt x="790" y="481"/>
                      </a:lnTo>
                      <a:lnTo>
                        <a:pt x="801" y="475"/>
                      </a:lnTo>
                      <a:lnTo>
                        <a:pt x="811" y="469"/>
                      </a:lnTo>
                      <a:lnTo>
                        <a:pt x="821" y="459"/>
                      </a:lnTo>
                      <a:lnTo>
                        <a:pt x="831" y="447"/>
                      </a:lnTo>
                      <a:lnTo>
                        <a:pt x="831" y="447"/>
                      </a:lnTo>
                      <a:lnTo>
                        <a:pt x="815" y="431"/>
                      </a:lnTo>
                      <a:lnTo>
                        <a:pt x="805" y="419"/>
                      </a:lnTo>
                      <a:lnTo>
                        <a:pt x="798" y="408"/>
                      </a:lnTo>
                      <a:lnTo>
                        <a:pt x="796" y="398"/>
                      </a:lnTo>
                      <a:lnTo>
                        <a:pt x="798" y="390"/>
                      </a:lnTo>
                      <a:lnTo>
                        <a:pt x="803" y="380"/>
                      </a:lnTo>
                      <a:lnTo>
                        <a:pt x="815" y="372"/>
                      </a:lnTo>
                      <a:lnTo>
                        <a:pt x="829" y="364"/>
                      </a:lnTo>
                      <a:lnTo>
                        <a:pt x="829" y="364"/>
                      </a:lnTo>
                      <a:lnTo>
                        <a:pt x="796" y="302"/>
                      </a:lnTo>
                      <a:lnTo>
                        <a:pt x="796" y="302"/>
                      </a:lnTo>
                      <a:lnTo>
                        <a:pt x="776" y="268"/>
                      </a:lnTo>
                      <a:lnTo>
                        <a:pt x="768" y="253"/>
                      </a:lnTo>
                      <a:lnTo>
                        <a:pt x="764" y="237"/>
                      </a:lnTo>
                      <a:lnTo>
                        <a:pt x="764" y="237"/>
                      </a:lnTo>
                      <a:lnTo>
                        <a:pt x="760" y="217"/>
                      </a:lnTo>
                      <a:lnTo>
                        <a:pt x="756" y="201"/>
                      </a:lnTo>
                      <a:lnTo>
                        <a:pt x="750" y="187"/>
                      </a:lnTo>
                      <a:lnTo>
                        <a:pt x="742" y="173"/>
                      </a:lnTo>
                      <a:lnTo>
                        <a:pt x="730" y="163"/>
                      </a:lnTo>
                      <a:lnTo>
                        <a:pt x="716" y="155"/>
                      </a:lnTo>
                      <a:lnTo>
                        <a:pt x="700" y="147"/>
                      </a:lnTo>
                      <a:lnTo>
                        <a:pt x="680" y="143"/>
                      </a:lnTo>
                      <a:lnTo>
                        <a:pt x="680" y="143"/>
                      </a:lnTo>
                      <a:lnTo>
                        <a:pt x="670" y="139"/>
                      </a:lnTo>
                      <a:lnTo>
                        <a:pt x="660" y="135"/>
                      </a:lnTo>
                      <a:lnTo>
                        <a:pt x="652" y="129"/>
                      </a:lnTo>
                      <a:lnTo>
                        <a:pt x="646" y="121"/>
                      </a:lnTo>
                      <a:lnTo>
                        <a:pt x="646" y="121"/>
                      </a:lnTo>
                      <a:lnTo>
                        <a:pt x="642" y="109"/>
                      </a:lnTo>
                      <a:lnTo>
                        <a:pt x="638" y="99"/>
                      </a:lnTo>
                      <a:lnTo>
                        <a:pt x="633" y="89"/>
                      </a:lnTo>
                      <a:lnTo>
                        <a:pt x="627" y="82"/>
                      </a:lnTo>
                      <a:lnTo>
                        <a:pt x="611" y="70"/>
                      </a:lnTo>
                      <a:lnTo>
                        <a:pt x="595" y="60"/>
                      </a:lnTo>
                      <a:lnTo>
                        <a:pt x="577" y="54"/>
                      </a:lnTo>
                      <a:lnTo>
                        <a:pt x="557" y="52"/>
                      </a:lnTo>
                      <a:lnTo>
                        <a:pt x="537" y="50"/>
                      </a:lnTo>
                      <a:lnTo>
                        <a:pt x="517" y="50"/>
                      </a:lnTo>
                      <a:lnTo>
                        <a:pt x="517" y="50"/>
                      </a:lnTo>
                      <a:lnTo>
                        <a:pt x="491" y="48"/>
                      </a:lnTo>
                      <a:lnTo>
                        <a:pt x="468" y="42"/>
                      </a:lnTo>
                      <a:lnTo>
                        <a:pt x="446" y="30"/>
                      </a:lnTo>
                      <a:lnTo>
                        <a:pt x="422" y="16"/>
                      </a:lnTo>
                      <a:lnTo>
                        <a:pt x="422" y="16"/>
                      </a:lnTo>
                      <a:lnTo>
                        <a:pt x="410" y="8"/>
                      </a:lnTo>
                      <a:lnTo>
                        <a:pt x="394" y="4"/>
                      </a:lnTo>
                      <a:lnTo>
                        <a:pt x="378" y="2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34" y="2"/>
                      </a:lnTo>
                      <a:lnTo>
                        <a:pt x="310" y="4"/>
                      </a:lnTo>
                      <a:lnTo>
                        <a:pt x="310" y="4"/>
                      </a:lnTo>
                      <a:lnTo>
                        <a:pt x="306" y="6"/>
                      </a:lnTo>
                      <a:lnTo>
                        <a:pt x="304" y="10"/>
                      </a:lnTo>
                      <a:lnTo>
                        <a:pt x="301" y="20"/>
                      </a:lnTo>
                      <a:lnTo>
                        <a:pt x="291" y="54"/>
                      </a:lnTo>
                      <a:lnTo>
                        <a:pt x="291" y="54"/>
                      </a:lnTo>
                      <a:lnTo>
                        <a:pt x="291" y="78"/>
                      </a:lnTo>
                      <a:lnTo>
                        <a:pt x="289" y="101"/>
                      </a:lnTo>
                      <a:lnTo>
                        <a:pt x="283" y="125"/>
                      </a:lnTo>
                      <a:lnTo>
                        <a:pt x="275" y="143"/>
                      </a:lnTo>
                      <a:lnTo>
                        <a:pt x="275" y="14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95" name="Freeform 20">
                  <a:extLst>
                    <a:ext uri="{FF2B5EF4-FFF2-40B4-BE49-F238E27FC236}">
                      <a16:creationId xmlns:a16="http://schemas.microsoft.com/office/drawing/2014/main" id="{EE0F6DC8-DDAE-B630-C390-A266753421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4213" y="4354513"/>
                  <a:ext cx="1258888" cy="1411288"/>
                </a:xfrm>
                <a:custGeom>
                  <a:avLst/>
                  <a:gdLst>
                    <a:gd name="T0" fmla="*/ 501 w 793"/>
                    <a:gd name="T1" fmla="*/ 810 h 889"/>
                    <a:gd name="T2" fmla="*/ 511 w 793"/>
                    <a:gd name="T3" fmla="*/ 776 h 889"/>
                    <a:gd name="T4" fmla="*/ 538 w 793"/>
                    <a:gd name="T5" fmla="*/ 756 h 889"/>
                    <a:gd name="T6" fmla="*/ 612 w 793"/>
                    <a:gd name="T7" fmla="*/ 736 h 889"/>
                    <a:gd name="T8" fmla="*/ 652 w 793"/>
                    <a:gd name="T9" fmla="*/ 724 h 889"/>
                    <a:gd name="T10" fmla="*/ 681 w 793"/>
                    <a:gd name="T11" fmla="*/ 696 h 889"/>
                    <a:gd name="T12" fmla="*/ 679 w 793"/>
                    <a:gd name="T13" fmla="*/ 643 h 889"/>
                    <a:gd name="T14" fmla="*/ 674 w 793"/>
                    <a:gd name="T15" fmla="*/ 599 h 889"/>
                    <a:gd name="T16" fmla="*/ 679 w 793"/>
                    <a:gd name="T17" fmla="*/ 559 h 889"/>
                    <a:gd name="T18" fmla="*/ 719 w 793"/>
                    <a:gd name="T19" fmla="*/ 496 h 889"/>
                    <a:gd name="T20" fmla="*/ 765 w 793"/>
                    <a:gd name="T21" fmla="*/ 456 h 889"/>
                    <a:gd name="T22" fmla="*/ 725 w 793"/>
                    <a:gd name="T23" fmla="*/ 400 h 889"/>
                    <a:gd name="T24" fmla="*/ 711 w 793"/>
                    <a:gd name="T25" fmla="*/ 368 h 889"/>
                    <a:gd name="T26" fmla="*/ 713 w 793"/>
                    <a:gd name="T27" fmla="*/ 360 h 889"/>
                    <a:gd name="T28" fmla="*/ 781 w 793"/>
                    <a:gd name="T29" fmla="*/ 203 h 889"/>
                    <a:gd name="T30" fmla="*/ 791 w 793"/>
                    <a:gd name="T31" fmla="*/ 164 h 889"/>
                    <a:gd name="T32" fmla="*/ 785 w 793"/>
                    <a:gd name="T33" fmla="*/ 94 h 889"/>
                    <a:gd name="T34" fmla="*/ 765 w 793"/>
                    <a:gd name="T35" fmla="*/ 60 h 889"/>
                    <a:gd name="T36" fmla="*/ 749 w 793"/>
                    <a:gd name="T37" fmla="*/ 52 h 889"/>
                    <a:gd name="T38" fmla="*/ 664 w 793"/>
                    <a:gd name="T39" fmla="*/ 22 h 889"/>
                    <a:gd name="T40" fmla="*/ 608 w 793"/>
                    <a:gd name="T41" fmla="*/ 14 h 889"/>
                    <a:gd name="T42" fmla="*/ 572 w 793"/>
                    <a:gd name="T43" fmla="*/ 18 h 889"/>
                    <a:gd name="T44" fmla="*/ 536 w 793"/>
                    <a:gd name="T45" fmla="*/ 34 h 889"/>
                    <a:gd name="T46" fmla="*/ 491 w 793"/>
                    <a:gd name="T47" fmla="*/ 46 h 889"/>
                    <a:gd name="T48" fmla="*/ 455 w 793"/>
                    <a:gd name="T49" fmla="*/ 46 h 889"/>
                    <a:gd name="T50" fmla="*/ 425 w 793"/>
                    <a:gd name="T51" fmla="*/ 36 h 889"/>
                    <a:gd name="T52" fmla="*/ 409 w 793"/>
                    <a:gd name="T53" fmla="*/ 16 h 889"/>
                    <a:gd name="T54" fmla="*/ 377 w 793"/>
                    <a:gd name="T55" fmla="*/ 0 h 889"/>
                    <a:gd name="T56" fmla="*/ 351 w 793"/>
                    <a:gd name="T57" fmla="*/ 6 h 889"/>
                    <a:gd name="T58" fmla="*/ 332 w 793"/>
                    <a:gd name="T59" fmla="*/ 46 h 889"/>
                    <a:gd name="T60" fmla="*/ 332 w 793"/>
                    <a:gd name="T61" fmla="*/ 66 h 889"/>
                    <a:gd name="T62" fmla="*/ 280 w 793"/>
                    <a:gd name="T63" fmla="*/ 134 h 889"/>
                    <a:gd name="T64" fmla="*/ 214 w 793"/>
                    <a:gd name="T65" fmla="*/ 219 h 889"/>
                    <a:gd name="T66" fmla="*/ 181 w 793"/>
                    <a:gd name="T67" fmla="*/ 265 h 889"/>
                    <a:gd name="T68" fmla="*/ 171 w 793"/>
                    <a:gd name="T69" fmla="*/ 295 h 889"/>
                    <a:gd name="T70" fmla="*/ 131 w 793"/>
                    <a:gd name="T71" fmla="*/ 382 h 889"/>
                    <a:gd name="T72" fmla="*/ 57 w 793"/>
                    <a:gd name="T73" fmla="*/ 472 h 889"/>
                    <a:gd name="T74" fmla="*/ 0 w 793"/>
                    <a:gd name="T75" fmla="*/ 523 h 889"/>
                    <a:gd name="T76" fmla="*/ 75 w 793"/>
                    <a:gd name="T77" fmla="*/ 553 h 889"/>
                    <a:gd name="T78" fmla="*/ 95 w 793"/>
                    <a:gd name="T79" fmla="*/ 567 h 889"/>
                    <a:gd name="T80" fmla="*/ 177 w 793"/>
                    <a:gd name="T81" fmla="*/ 629 h 889"/>
                    <a:gd name="T82" fmla="*/ 264 w 793"/>
                    <a:gd name="T83" fmla="*/ 670 h 889"/>
                    <a:gd name="T84" fmla="*/ 330 w 793"/>
                    <a:gd name="T85" fmla="*/ 678 h 889"/>
                    <a:gd name="T86" fmla="*/ 381 w 793"/>
                    <a:gd name="T87" fmla="*/ 674 h 889"/>
                    <a:gd name="T88" fmla="*/ 383 w 793"/>
                    <a:gd name="T89" fmla="*/ 728 h 889"/>
                    <a:gd name="T90" fmla="*/ 346 w 793"/>
                    <a:gd name="T91" fmla="*/ 780 h 889"/>
                    <a:gd name="T92" fmla="*/ 391 w 793"/>
                    <a:gd name="T93" fmla="*/ 841 h 889"/>
                    <a:gd name="T94" fmla="*/ 421 w 793"/>
                    <a:gd name="T95" fmla="*/ 871 h 889"/>
                    <a:gd name="T96" fmla="*/ 459 w 793"/>
                    <a:gd name="T97" fmla="*/ 889 h 889"/>
                    <a:gd name="T98" fmla="*/ 461 w 793"/>
                    <a:gd name="T99" fmla="*/ 889 h 889"/>
                    <a:gd name="T100" fmla="*/ 495 w 793"/>
                    <a:gd name="T101" fmla="*/ 849 h 889"/>
                    <a:gd name="T102" fmla="*/ 501 w 793"/>
                    <a:gd name="T103" fmla="*/ 826 h 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93" h="889">
                      <a:moveTo>
                        <a:pt x="501" y="826"/>
                      </a:moveTo>
                      <a:lnTo>
                        <a:pt x="501" y="826"/>
                      </a:lnTo>
                      <a:lnTo>
                        <a:pt x="501" y="810"/>
                      </a:lnTo>
                      <a:lnTo>
                        <a:pt x="503" y="796"/>
                      </a:lnTo>
                      <a:lnTo>
                        <a:pt x="507" y="786"/>
                      </a:lnTo>
                      <a:lnTo>
                        <a:pt x="511" y="776"/>
                      </a:lnTo>
                      <a:lnTo>
                        <a:pt x="518" y="768"/>
                      </a:lnTo>
                      <a:lnTo>
                        <a:pt x="526" y="762"/>
                      </a:lnTo>
                      <a:lnTo>
                        <a:pt x="538" y="756"/>
                      </a:lnTo>
                      <a:lnTo>
                        <a:pt x="552" y="752"/>
                      </a:lnTo>
                      <a:lnTo>
                        <a:pt x="552" y="752"/>
                      </a:lnTo>
                      <a:lnTo>
                        <a:pt x="612" y="736"/>
                      </a:lnTo>
                      <a:lnTo>
                        <a:pt x="612" y="736"/>
                      </a:lnTo>
                      <a:lnTo>
                        <a:pt x="634" y="730"/>
                      </a:lnTo>
                      <a:lnTo>
                        <a:pt x="652" y="724"/>
                      </a:lnTo>
                      <a:lnTo>
                        <a:pt x="666" y="718"/>
                      </a:lnTo>
                      <a:lnTo>
                        <a:pt x="676" y="708"/>
                      </a:lnTo>
                      <a:lnTo>
                        <a:pt x="681" y="696"/>
                      </a:lnTo>
                      <a:lnTo>
                        <a:pt x="683" y="682"/>
                      </a:lnTo>
                      <a:lnTo>
                        <a:pt x="683" y="664"/>
                      </a:lnTo>
                      <a:lnTo>
                        <a:pt x="679" y="643"/>
                      </a:lnTo>
                      <a:lnTo>
                        <a:pt x="679" y="643"/>
                      </a:lnTo>
                      <a:lnTo>
                        <a:pt x="674" y="613"/>
                      </a:lnTo>
                      <a:lnTo>
                        <a:pt x="674" y="599"/>
                      </a:lnTo>
                      <a:lnTo>
                        <a:pt x="676" y="585"/>
                      </a:lnTo>
                      <a:lnTo>
                        <a:pt x="678" y="573"/>
                      </a:lnTo>
                      <a:lnTo>
                        <a:pt x="679" y="559"/>
                      </a:lnTo>
                      <a:lnTo>
                        <a:pt x="689" y="537"/>
                      </a:lnTo>
                      <a:lnTo>
                        <a:pt x="703" y="515"/>
                      </a:lnTo>
                      <a:lnTo>
                        <a:pt x="719" y="496"/>
                      </a:lnTo>
                      <a:lnTo>
                        <a:pt x="741" y="476"/>
                      </a:lnTo>
                      <a:lnTo>
                        <a:pt x="765" y="456"/>
                      </a:lnTo>
                      <a:lnTo>
                        <a:pt x="765" y="456"/>
                      </a:lnTo>
                      <a:lnTo>
                        <a:pt x="745" y="428"/>
                      </a:lnTo>
                      <a:lnTo>
                        <a:pt x="725" y="400"/>
                      </a:lnTo>
                      <a:lnTo>
                        <a:pt x="725" y="400"/>
                      </a:lnTo>
                      <a:lnTo>
                        <a:pt x="719" y="390"/>
                      </a:lnTo>
                      <a:lnTo>
                        <a:pt x="715" y="380"/>
                      </a:lnTo>
                      <a:lnTo>
                        <a:pt x="711" y="368"/>
                      </a:lnTo>
                      <a:lnTo>
                        <a:pt x="711" y="364"/>
                      </a:lnTo>
                      <a:lnTo>
                        <a:pt x="713" y="360"/>
                      </a:lnTo>
                      <a:lnTo>
                        <a:pt x="713" y="360"/>
                      </a:lnTo>
                      <a:lnTo>
                        <a:pt x="743" y="281"/>
                      </a:lnTo>
                      <a:lnTo>
                        <a:pt x="761" y="241"/>
                      </a:lnTo>
                      <a:lnTo>
                        <a:pt x="781" y="203"/>
                      </a:lnTo>
                      <a:lnTo>
                        <a:pt x="781" y="203"/>
                      </a:lnTo>
                      <a:lnTo>
                        <a:pt x="787" y="183"/>
                      </a:lnTo>
                      <a:lnTo>
                        <a:pt x="791" y="164"/>
                      </a:lnTo>
                      <a:lnTo>
                        <a:pt x="793" y="140"/>
                      </a:lnTo>
                      <a:lnTo>
                        <a:pt x="791" y="116"/>
                      </a:lnTo>
                      <a:lnTo>
                        <a:pt x="785" y="94"/>
                      </a:lnTo>
                      <a:lnTo>
                        <a:pt x="777" y="76"/>
                      </a:lnTo>
                      <a:lnTo>
                        <a:pt x="771" y="68"/>
                      </a:lnTo>
                      <a:lnTo>
                        <a:pt x="765" y="60"/>
                      </a:lnTo>
                      <a:lnTo>
                        <a:pt x="759" y="56"/>
                      </a:lnTo>
                      <a:lnTo>
                        <a:pt x="749" y="52"/>
                      </a:lnTo>
                      <a:lnTo>
                        <a:pt x="749" y="52"/>
                      </a:lnTo>
                      <a:lnTo>
                        <a:pt x="715" y="40"/>
                      </a:lnTo>
                      <a:lnTo>
                        <a:pt x="679" y="28"/>
                      </a:lnTo>
                      <a:lnTo>
                        <a:pt x="664" y="22"/>
                      </a:lnTo>
                      <a:lnTo>
                        <a:pt x="646" y="18"/>
                      </a:lnTo>
                      <a:lnTo>
                        <a:pt x="626" y="16"/>
                      </a:lnTo>
                      <a:lnTo>
                        <a:pt x="608" y="14"/>
                      </a:lnTo>
                      <a:lnTo>
                        <a:pt x="608" y="14"/>
                      </a:lnTo>
                      <a:lnTo>
                        <a:pt x="590" y="16"/>
                      </a:lnTo>
                      <a:lnTo>
                        <a:pt x="572" y="18"/>
                      </a:lnTo>
                      <a:lnTo>
                        <a:pt x="554" y="24"/>
                      </a:lnTo>
                      <a:lnTo>
                        <a:pt x="536" y="34"/>
                      </a:lnTo>
                      <a:lnTo>
                        <a:pt x="536" y="34"/>
                      </a:lnTo>
                      <a:lnTo>
                        <a:pt x="522" y="38"/>
                      </a:lnTo>
                      <a:lnTo>
                        <a:pt x="507" y="42"/>
                      </a:lnTo>
                      <a:lnTo>
                        <a:pt x="491" y="46"/>
                      </a:lnTo>
                      <a:lnTo>
                        <a:pt x="473" y="46"/>
                      </a:lnTo>
                      <a:lnTo>
                        <a:pt x="473" y="46"/>
                      </a:lnTo>
                      <a:lnTo>
                        <a:pt x="455" y="46"/>
                      </a:lnTo>
                      <a:lnTo>
                        <a:pt x="441" y="42"/>
                      </a:lnTo>
                      <a:lnTo>
                        <a:pt x="429" y="38"/>
                      </a:lnTo>
                      <a:lnTo>
                        <a:pt x="425" y="36"/>
                      </a:lnTo>
                      <a:lnTo>
                        <a:pt x="421" y="32"/>
                      </a:lnTo>
                      <a:lnTo>
                        <a:pt x="421" y="32"/>
                      </a:lnTo>
                      <a:lnTo>
                        <a:pt x="409" y="16"/>
                      </a:lnTo>
                      <a:lnTo>
                        <a:pt x="399" y="6"/>
                      </a:lnTo>
                      <a:lnTo>
                        <a:pt x="387" y="2"/>
                      </a:lnTo>
                      <a:lnTo>
                        <a:pt x="377" y="0"/>
                      </a:lnTo>
                      <a:lnTo>
                        <a:pt x="377" y="0"/>
                      </a:lnTo>
                      <a:lnTo>
                        <a:pt x="363" y="2"/>
                      </a:lnTo>
                      <a:lnTo>
                        <a:pt x="351" y="6"/>
                      </a:lnTo>
                      <a:lnTo>
                        <a:pt x="328" y="18"/>
                      </a:lnTo>
                      <a:lnTo>
                        <a:pt x="328" y="18"/>
                      </a:lnTo>
                      <a:lnTo>
                        <a:pt x="332" y="46"/>
                      </a:lnTo>
                      <a:lnTo>
                        <a:pt x="334" y="58"/>
                      </a:lnTo>
                      <a:lnTo>
                        <a:pt x="332" y="62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06" y="100"/>
                      </a:lnTo>
                      <a:lnTo>
                        <a:pt x="280" y="134"/>
                      </a:lnTo>
                      <a:lnTo>
                        <a:pt x="228" y="201"/>
                      </a:lnTo>
                      <a:lnTo>
                        <a:pt x="228" y="201"/>
                      </a:lnTo>
                      <a:lnTo>
                        <a:pt x="214" y="219"/>
                      </a:lnTo>
                      <a:lnTo>
                        <a:pt x="198" y="237"/>
                      </a:lnTo>
                      <a:lnTo>
                        <a:pt x="184" y="255"/>
                      </a:lnTo>
                      <a:lnTo>
                        <a:pt x="181" y="265"/>
                      </a:lnTo>
                      <a:lnTo>
                        <a:pt x="177" y="275"/>
                      </a:lnTo>
                      <a:lnTo>
                        <a:pt x="177" y="275"/>
                      </a:lnTo>
                      <a:lnTo>
                        <a:pt x="171" y="295"/>
                      </a:lnTo>
                      <a:lnTo>
                        <a:pt x="165" y="315"/>
                      </a:lnTo>
                      <a:lnTo>
                        <a:pt x="149" y="350"/>
                      </a:lnTo>
                      <a:lnTo>
                        <a:pt x="131" y="382"/>
                      </a:lnTo>
                      <a:lnTo>
                        <a:pt x="109" y="414"/>
                      </a:lnTo>
                      <a:lnTo>
                        <a:pt x="83" y="444"/>
                      </a:lnTo>
                      <a:lnTo>
                        <a:pt x="57" y="472"/>
                      </a:lnTo>
                      <a:lnTo>
                        <a:pt x="29" y="497"/>
                      </a:lnTo>
                      <a:lnTo>
                        <a:pt x="0" y="523"/>
                      </a:lnTo>
                      <a:lnTo>
                        <a:pt x="0" y="523"/>
                      </a:lnTo>
                      <a:lnTo>
                        <a:pt x="25" y="533"/>
                      </a:lnTo>
                      <a:lnTo>
                        <a:pt x="51" y="543"/>
                      </a:lnTo>
                      <a:lnTo>
                        <a:pt x="75" y="553"/>
                      </a:lnTo>
                      <a:lnTo>
                        <a:pt x="85" y="559"/>
                      </a:lnTo>
                      <a:lnTo>
                        <a:pt x="95" y="567"/>
                      </a:lnTo>
                      <a:lnTo>
                        <a:pt x="95" y="567"/>
                      </a:lnTo>
                      <a:lnTo>
                        <a:pt x="123" y="589"/>
                      </a:lnTo>
                      <a:lnTo>
                        <a:pt x="149" y="611"/>
                      </a:lnTo>
                      <a:lnTo>
                        <a:pt x="177" y="629"/>
                      </a:lnTo>
                      <a:lnTo>
                        <a:pt x="204" y="647"/>
                      </a:lnTo>
                      <a:lnTo>
                        <a:pt x="234" y="659"/>
                      </a:lnTo>
                      <a:lnTo>
                        <a:pt x="264" y="670"/>
                      </a:lnTo>
                      <a:lnTo>
                        <a:pt x="296" y="676"/>
                      </a:lnTo>
                      <a:lnTo>
                        <a:pt x="330" y="678"/>
                      </a:lnTo>
                      <a:lnTo>
                        <a:pt x="330" y="678"/>
                      </a:lnTo>
                      <a:lnTo>
                        <a:pt x="355" y="678"/>
                      </a:lnTo>
                      <a:lnTo>
                        <a:pt x="381" y="674"/>
                      </a:lnTo>
                      <a:lnTo>
                        <a:pt x="381" y="674"/>
                      </a:lnTo>
                      <a:lnTo>
                        <a:pt x="387" y="706"/>
                      </a:lnTo>
                      <a:lnTo>
                        <a:pt x="385" y="718"/>
                      </a:lnTo>
                      <a:lnTo>
                        <a:pt x="383" y="728"/>
                      </a:lnTo>
                      <a:lnTo>
                        <a:pt x="379" y="738"/>
                      </a:lnTo>
                      <a:lnTo>
                        <a:pt x="371" y="750"/>
                      </a:lnTo>
                      <a:lnTo>
                        <a:pt x="346" y="780"/>
                      </a:lnTo>
                      <a:lnTo>
                        <a:pt x="346" y="780"/>
                      </a:lnTo>
                      <a:lnTo>
                        <a:pt x="375" y="822"/>
                      </a:lnTo>
                      <a:lnTo>
                        <a:pt x="391" y="841"/>
                      </a:lnTo>
                      <a:lnTo>
                        <a:pt x="409" y="859"/>
                      </a:lnTo>
                      <a:lnTo>
                        <a:pt x="409" y="859"/>
                      </a:lnTo>
                      <a:lnTo>
                        <a:pt x="421" y="871"/>
                      </a:lnTo>
                      <a:lnTo>
                        <a:pt x="435" y="879"/>
                      </a:lnTo>
                      <a:lnTo>
                        <a:pt x="449" y="887"/>
                      </a:lnTo>
                      <a:lnTo>
                        <a:pt x="459" y="889"/>
                      </a:lnTo>
                      <a:lnTo>
                        <a:pt x="459" y="889"/>
                      </a:lnTo>
                      <a:lnTo>
                        <a:pt x="461" y="889"/>
                      </a:lnTo>
                      <a:lnTo>
                        <a:pt x="461" y="889"/>
                      </a:lnTo>
                      <a:lnTo>
                        <a:pt x="475" y="875"/>
                      </a:lnTo>
                      <a:lnTo>
                        <a:pt x="489" y="859"/>
                      </a:lnTo>
                      <a:lnTo>
                        <a:pt x="495" y="849"/>
                      </a:lnTo>
                      <a:lnTo>
                        <a:pt x="499" y="841"/>
                      </a:lnTo>
                      <a:lnTo>
                        <a:pt x="501" y="833"/>
                      </a:lnTo>
                      <a:lnTo>
                        <a:pt x="501" y="826"/>
                      </a:lnTo>
                      <a:lnTo>
                        <a:pt x="501" y="82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</p:grpSp>
          <p:grpSp>
            <p:nvGrpSpPr>
              <p:cNvPr id="175" name="noun_project_0562.eps">
                <a:extLst>
                  <a:ext uri="{FF2B5EF4-FFF2-40B4-BE49-F238E27FC236}">
                    <a16:creationId xmlns:a16="http://schemas.microsoft.com/office/drawing/2014/main" id="{48239D94-4059-E233-4AAA-63CE0DF8FF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8188601" y="4500483"/>
                <a:ext cx="264565" cy="378514"/>
                <a:chOff x="722" y="3061"/>
                <a:chExt cx="244" cy="384"/>
              </a:xfrm>
              <a:grpFill/>
            </p:grpSpPr>
            <p:sp>
              <p:nvSpPr>
                <p:cNvPr id="176" name="Freeform 360">
                  <a:extLst>
                    <a:ext uri="{FF2B5EF4-FFF2-40B4-BE49-F238E27FC236}">
                      <a16:creationId xmlns:a16="http://schemas.microsoft.com/office/drawing/2014/main" id="{B362381C-8AF4-D0EC-0A34-8D8C5C8763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" y="3061"/>
                  <a:ext cx="60" cy="60"/>
                </a:xfrm>
                <a:custGeom>
                  <a:avLst/>
                  <a:gdLst>
                    <a:gd name="T0" fmla="*/ 3 w 543"/>
                    <a:gd name="T1" fmla="*/ 0 h 544"/>
                    <a:gd name="T2" fmla="*/ 4 w 543"/>
                    <a:gd name="T3" fmla="*/ 0 h 544"/>
                    <a:gd name="T4" fmla="*/ 4 w 543"/>
                    <a:gd name="T5" fmla="*/ 0 h 544"/>
                    <a:gd name="T6" fmla="*/ 5 w 543"/>
                    <a:gd name="T7" fmla="*/ 0 h 544"/>
                    <a:gd name="T8" fmla="*/ 5 w 543"/>
                    <a:gd name="T9" fmla="*/ 1 h 544"/>
                    <a:gd name="T10" fmla="*/ 6 w 543"/>
                    <a:gd name="T11" fmla="*/ 1 h 544"/>
                    <a:gd name="T12" fmla="*/ 6 w 543"/>
                    <a:gd name="T13" fmla="*/ 1 h 544"/>
                    <a:gd name="T14" fmla="*/ 6 w 543"/>
                    <a:gd name="T15" fmla="*/ 2 h 544"/>
                    <a:gd name="T16" fmla="*/ 6 w 543"/>
                    <a:gd name="T17" fmla="*/ 2 h 544"/>
                    <a:gd name="T18" fmla="*/ 7 w 543"/>
                    <a:gd name="T19" fmla="*/ 2 h 544"/>
                    <a:gd name="T20" fmla="*/ 7 w 543"/>
                    <a:gd name="T21" fmla="*/ 3 h 544"/>
                    <a:gd name="T22" fmla="*/ 7 w 543"/>
                    <a:gd name="T23" fmla="*/ 3 h 544"/>
                    <a:gd name="T24" fmla="*/ 7 w 543"/>
                    <a:gd name="T25" fmla="*/ 4 h 544"/>
                    <a:gd name="T26" fmla="*/ 7 w 543"/>
                    <a:gd name="T27" fmla="*/ 4 h 544"/>
                    <a:gd name="T28" fmla="*/ 6 w 543"/>
                    <a:gd name="T29" fmla="*/ 5 h 544"/>
                    <a:gd name="T30" fmla="*/ 6 w 543"/>
                    <a:gd name="T31" fmla="*/ 5 h 544"/>
                    <a:gd name="T32" fmla="*/ 6 w 543"/>
                    <a:gd name="T33" fmla="*/ 6 h 544"/>
                    <a:gd name="T34" fmla="*/ 6 w 543"/>
                    <a:gd name="T35" fmla="*/ 6 h 544"/>
                    <a:gd name="T36" fmla="*/ 5 w 543"/>
                    <a:gd name="T37" fmla="*/ 6 h 544"/>
                    <a:gd name="T38" fmla="*/ 5 w 543"/>
                    <a:gd name="T39" fmla="*/ 6 h 544"/>
                    <a:gd name="T40" fmla="*/ 4 w 543"/>
                    <a:gd name="T41" fmla="*/ 7 h 544"/>
                    <a:gd name="T42" fmla="*/ 4 w 543"/>
                    <a:gd name="T43" fmla="*/ 7 h 544"/>
                    <a:gd name="T44" fmla="*/ 3 w 543"/>
                    <a:gd name="T45" fmla="*/ 7 h 544"/>
                    <a:gd name="T46" fmla="*/ 3 w 543"/>
                    <a:gd name="T47" fmla="*/ 7 h 544"/>
                    <a:gd name="T48" fmla="*/ 2 w 543"/>
                    <a:gd name="T49" fmla="*/ 7 h 544"/>
                    <a:gd name="T50" fmla="*/ 2 w 543"/>
                    <a:gd name="T51" fmla="*/ 6 h 544"/>
                    <a:gd name="T52" fmla="*/ 2 w 543"/>
                    <a:gd name="T53" fmla="*/ 6 h 544"/>
                    <a:gd name="T54" fmla="*/ 1 w 543"/>
                    <a:gd name="T55" fmla="*/ 6 h 544"/>
                    <a:gd name="T56" fmla="*/ 1 w 543"/>
                    <a:gd name="T57" fmla="*/ 6 h 544"/>
                    <a:gd name="T58" fmla="*/ 1 w 543"/>
                    <a:gd name="T59" fmla="*/ 5 h 544"/>
                    <a:gd name="T60" fmla="*/ 0 w 543"/>
                    <a:gd name="T61" fmla="*/ 5 h 544"/>
                    <a:gd name="T62" fmla="*/ 0 w 543"/>
                    <a:gd name="T63" fmla="*/ 4 h 544"/>
                    <a:gd name="T64" fmla="*/ 0 w 543"/>
                    <a:gd name="T65" fmla="*/ 4 h 544"/>
                    <a:gd name="T66" fmla="*/ 0 w 543"/>
                    <a:gd name="T67" fmla="*/ 3 h 544"/>
                    <a:gd name="T68" fmla="*/ 0 w 543"/>
                    <a:gd name="T69" fmla="*/ 3 h 544"/>
                    <a:gd name="T70" fmla="*/ 0 w 543"/>
                    <a:gd name="T71" fmla="*/ 2 h 544"/>
                    <a:gd name="T72" fmla="*/ 0 w 543"/>
                    <a:gd name="T73" fmla="*/ 2 h 544"/>
                    <a:gd name="T74" fmla="*/ 1 w 543"/>
                    <a:gd name="T75" fmla="*/ 2 h 544"/>
                    <a:gd name="T76" fmla="*/ 1 w 543"/>
                    <a:gd name="T77" fmla="*/ 1 h 544"/>
                    <a:gd name="T78" fmla="*/ 1 w 543"/>
                    <a:gd name="T79" fmla="*/ 1 h 544"/>
                    <a:gd name="T80" fmla="*/ 2 w 543"/>
                    <a:gd name="T81" fmla="*/ 1 h 544"/>
                    <a:gd name="T82" fmla="*/ 2 w 543"/>
                    <a:gd name="T83" fmla="*/ 0 h 544"/>
                    <a:gd name="T84" fmla="*/ 2 w 543"/>
                    <a:gd name="T85" fmla="*/ 0 h 544"/>
                    <a:gd name="T86" fmla="*/ 3 w 543"/>
                    <a:gd name="T87" fmla="*/ 0 h 544"/>
                    <a:gd name="T88" fmla="*/ 3 w 543"/>
                    <a:gd name="T89" fmla="*/ 0 h 5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43" h="544">
                      <a:moveTo>
                        <a:pt x="272" y="0"/>
                      </a:moveTo>
                      <a:lnTo>
                        <a:pt x="312" y="3"/>
                      </a:lnTo>
                      <a:lnTo>
                        <a:pt x="350" y="12"/>
                      </a:lnTo>
                      <a:lnTo>
                        <a:pt x="386" y="25"/>
                      </a:lnTo>
                      <a:lnTo>
                        <a:pt x="420" y="44"/>
                      </a:lnTo>
                      <a:lnTo>
                        <a:pt x="450" y="66"/>
                      </a:lnTo>
                      <a:lnTo>
                        <a:pt x="478" y="94"/>
                      </a:lnTo>
                      <a:lnTo>
                        <a:pt x="500" y="124"/>
                      </a:lnTo>
                      <a:lnTo>
                        <a:pt x="519" y="158"/>
                      </a:lnTo>
                      <a:lnTo>
                        <a:pt x="533" y="194"/>
                      </a:lnTo>
                      <a:lnTo>
                        <a:pt x="541" y="232"/>
                      </a:lnTo>
                      <a:lnTo>
                        <a:pt x="543" y="271"/>
                      </a:lnTo>
                      <a:lnTo>
                        <a:pt x="541" y="311"/>
                      </a:lnTo>
                      <a:lnTo>
                        <a:pt x="533" y="351"/>
                      </a:lnTo>
                      <a:lnTo>
                        <a:pt x="519" y="387"/>
                      </a:lnTo>
                      <a:lnTo>
                        <a:pt x="500" y="420"/>
                      </a:lnTo>
                      <a:lnTo>
                        <a:pt x="478" y="450"/>
                      </a:lnTo>
                      <a:lnTo>
                        <a:pt x="450" y="477"/>
                      </a:lnTo>
                      <a:lnTo>
                        <a:pt x="420" y="500"/>
                      </a:lnTo>
                      <a:lnTo>
                        <a:pt x="386" y="518"/>
                      </a:lnTo>
                      <a:lnTo>
                        <a:pt x="350" y="532"/>
                      </a:lnTo>
                      <a:lnTo>
                        <a:pt x="312" y="541"/>
                      </a:lnTo>
                      <a:lnTo>
                        <a:pt x="272" y="544"/>
                      </a:lnTo>
                      <a:lnTo>
                        <a:pt x="232" y="541"/>
                      </a:lnTo>
                      <a:lnTo>
                        <a:pt x="193" y="532"/>
                      </a:lnTo>
                      <a:lnTo>
                        <a:pt x="157" y="518"/>
                      </a:lnTo>
                      <a:lnTo>
                        <a:pt x="124" y="500"/>
                      </a:lnTo>
                      <a:lnTo>
                        <a:pt x="93" y="477"/>
                      </a:lnTo>
                      <a:lnTo>
                        <a:pt x="67" y="450"/>
                      </a:lnTo>
                      <a:lnTo>
                        <a:pt x="43" y="420"/>
                      </a:lnTo>
                      <a:lnTo>
                        <a:pt x="25" y="387"/>
                      </a:lnTo>
                      <a:lnTo>
                        <a:pt x="12" y="351"/>
                      </a:lnTo>
                      <a:lnTo>
                        <a:pt x="3" y="311"/>
                      </a:lnTo>
                      <a:lnTo>
                        <a:pt x="0" y="271"/>
                      </a:lnTo>
                      <a:lnTo>
                        <a:pt x="3" y="232"/>
                      </a:lnTo>
                      <a:lnTo>
                        <a:pt x="12" y="194"/>
                      </a:lnTo>
                      <a:lnTo>
                        <a:pt x="25" y="158"/>
                      </a:lnTo>
                      <a:lnTo>
                        <a:pt x="43" y="124"/>
                      </a:lnTo>
                      <a:lnTo>
                        <a:pt x="67" y="94"/>
                      </a:lnTo>
                      <a:lnTo>
                        <a:pt x="93" y="66"/>
                      </a:lnTo>
                      <a:lnTo>
                        <a:pt x="124" y="44"/>
                      </a:lnTo>
                      <a:lnTo>
                        <a:pt x="157" y="25"/>
                      </a:lnTo>
                      <a:lnTo>
                        <a:pt x="193" y="12"/>
                      </a:lnTo>
                      <a:lnTo>
                        <a:pt x="232" y="3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177" name="Freeform 361">
                  <a:extLst>
                    <a:ext uri="{FF2B5EF4-FFF2-40B4-BE49-F238E27FC236}">
                      <a16:creationId xmlns:a16="http://schemas.microsoft.com/office/drawing/2014/main" id="{320ACA27-6AA2-1A13-19BC-9A7B457761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" y="3110"/>
                  <a:ext cx="64" cy="110"/>
                </a:xfrm>
                <a:custGeom>
                  <a:avLst/>
                  <a:gdLst>
                    <a:gd name="T0" fmla="*/ 3 w 573"/>
                    <a:gd name="T1" fmla="*/ 0 h 997"/>
                    <a:gd name="T2" fmla="*/ 4 w 573"/>
                    <a:gd name="T3" fmla="*/ 0 h 997"/>
                    <a:gd name="T4" fmla="*/ 6 w 573"/>
                    <a:gd name="T5" fmla="*/ 1 h 997"/>
                    <a:gd name="T6" fmla="*/ 7 w 573"/>
                    <a:gd name="T7" fmla="*/ 1 h 997"/>
                    <a:gd name="T8" fmla="*/ 7 w 573"/>
                    <a:gd name="T9" fmla="*/ 1 h 997"/>
                    <a:gd name="T10" fmla="*/ 7 w 573"/>
                    <a:gd name="T11" fmla="*/ 1 h 997"/>
                    <a:gd name="T12" fmla="*/ 7 w 573"/>
                    <a:gd name="T13" fmla="*/ 1 h 997"/>
                    <a:gd name="T14" fmla="*/ 7 w 573"/>
                    <a:gd name="T15" fmla="*/ 2 h 997"/>
                    <a:gd name="T16" fmla="*/ 7 w 573"/>
                    <a:gd name="T17" fmla="*/ 2 h 997"/>
                    <a:gd name="T18" fmla="*/ 5 w 573"/>
                    <a:gd name="T19" fmla="*/ 11 h 997"/>
                    <a:gd name="T20" fmla="*/ 5 w 573"/>
                    <a:gd name="T21" fmla="*/ 12 h 997"/>
                    <a:gd name="T22" fmla="*/ 4 w 573"/>
                    <a:gd name="T23" fmla="*/ 12 h 997"/>
                    <a:gd name="T24" fmla="*/ 4 w 573"/>
                    <a:gd name="T25" fmla="*/ 12 h 997"/>
                    <a:gd name="T26" fmla="*/ 4 w 573"/>
                    <a:gd name="T27" fmla="*/ 12 h 997"/>
                    <a:gd name="T28" fmla="*/ 4 w 573"/>
                    <a:gd name="T29" fmla="*/ 12 h 997"/>
                    <a:gd name="T30" fmla="*/ 4 w 573"/>
                    <a:gd name="T31" fmla="*/ 12 h 997"/>
                    <a:gd name="T32" fmla="*/ 1 w 573"/>
                    <a:gd name="T33" fmla="*/ 11 h 997"/>
                    <a:gd name="T34" fmla="*/ 0 w 573"/>
                    <a:gd name="T35" fmla="*/ 11 h 997"/>
                    <a:gd name="T36" fmla="*/ 0 w 573"/>
                    <a:gd name="T37" fmla="*/ 11 h 997"/>
                    <a:gd name="T38" fmla="*/ 0 w 573"/>
                    <a:gd name="T39" fmla="*/ 11 h 997"/>
                    <a:gd name="T40" fmla="*/ 0 w 573"/>
                    <a:gd name="T41" fmla="*/ 11 h 997"/>
                    <a:gd name="T42" fmla="*/ 0 w 573"/>
                    <a:gd name="T43" fmla="*/ 11 h 997"/>
                    <a:gd name="T44" fmla="*/ 0 w 573"/>
                    <a:gd name="T45" fmla="*/ 10 h 997"/>
                    <a:gd name="T46" fmla="*/ 2 w 573"/>
                    <a:gd name="T47" fmla="*/ 1 h 997"/>
                    <a:gd name="T48" fmla="*/ 2 w 573"/>
                    <a:gd name="T49" fmla="*/ 0 h 997"/>
                    <a:gd name="T50" fmla="*/ 3 w 573"/>
                    <a:gd name="T51" fmla="*/ 0 h 997"/>
                    <a:gd name="T52" fmla="*/ 3 w 573"/>
                    <a:gd name="T53" fmla="*/ 0 h 997"/>
                    <a:gd name="T54" fmla="*/ 3 w 573"/>
                    <a:gd name="T55" fmla="*/ 0 h 997"/>
                    <a:gd name="T56" fmla="*/ 3 w 573"/>
                    <a:gd name="T57" fmla="*/ 0 h 99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573" h="997">
                      <a:moveTo>
                        <a:pt x="265" y="0"/>
                      </a:moveTo>
                      <a:lnTo>
                        <a:pt x="287" y="1"/>
                      </a:lnTo>
                      <a:lnTo>
                        <a:pt x="514" y="56"/>
                      </a:lnTo>
                      <a:lnTo>
                        <a:pt x="533" y="63"/>
                      </a:lnTo>
                      <a:lnTo>
                        <a:pt x="549" y="76"/>
                      </a:lnTo>
                      <a:lnTo>
                        <a:pt x="562" y="91"/>
                      </a:lnTo>
                      <a:lnTo>
                        <a:pt x="569" y="109"/>
                      </a:lnTo>
                      <a:lnTo>
                        <a:pt x="573" y="129"/>
                      </a:lnTo>
                      <a:lnTo>
                        <a:pt x="570" y="149"/>
                      </a:lnTo>
                      <a:lnTo>
                        <a:pt x="380" y="937"/>
                      </a:lnTo>
                      <a:lnTo>
                        <a:pt x="373" y="957"/>
                      </a:lnTo>
                      <a:lnTo>
                        <a:pt x="361" y="974"/>
                      </a:lnTo>
                      <a:lnTo>
                        <a:pt x="345" y="985"/>
                      </a:lnTo>
                      <a:lnTo>
                        <a:pt x="327" y="994"/>
                      </a:lnTo>
                      <a:lnTo>
                        <a:pt x="307" y="997"/>
                      </a:lnTo>
                      <a:lnTo>
                        <a:pt x="287" y="995"/>
                      </a:lnTo>
                      <a:lnTo>
                        <a:pt x="59" y="940"/>
                      </a:lnTo>
                      <a:lnTo>
                        <a:pt x="40" y="932"/>
                      </a:lnTo>
                      <a:lnTo>
                        <a:pt x="23" y="921"/>
                      </a:lnTo>
                      <a:lnTo>
                        <a:pt x="12" y="905"/>
                      </a:lnTo>
                      <a:lnTo>
                        <a:pt x="3" y="887"/>
                      </a:lnTo>
                      <a:lnTo>
                        <a:pt x="0" y="866"/>
                      </a:lnTo>
                      <a:lnTo>
                        <a:pt x="2" y="846"/>
                      </a:lnTo>
                      <a:lnTo>
                        <a:pt x="193" y="58"/>
                      </a:lnTo>
                      <a:lnTo>
                        <a:pt x="201" y="39"/>
                      </a:lnTo>
                      <a:lnTo>
                        <a:pt x="212" y="23"/>
                      </a:lnTo>
                      <a:lnTo>
                        <a:pt x="227" y="10"/>
                      </a:lnTo>
                      <a:lnTo>
                        <a:pt x="245" y="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178" name="Freeform 362">
                  <a:extLst>
                    <a:ext uri="{FF2B5EF4-FFF2-40B4-BE49-F238E27FC236}">
                      <a16:creationId xmlns:a16="http://schemas.microsoft.com/office/drawing/2014/main" id="{093A78A3-83CF-129B-FE00-4FB021F32F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1" y="3157"/>
                  <a:ext cx="65" cy="288"/>
                </a:xfrm>
                <a:custGeom>
                  <a:avLst/>
                  <a:gdLst>
                    <a:gd name="T0" fmla="*/ 7 w 580"/>
                    <a:gd name="T1" fmla="*/ 0 h 2595"/>
                    <a:gd name="T2" fmla="*/ 7 w 580"/>
                    <a:gd name="T3" fmla="*/ 0 h 2595"/>
                    <a:gd name="T4" fmla="*/ 7 w 580"/>
                    <a:gd name="T5" fmla="*/ 0 h 2595"/>
                    <a:gd name="T6" fmla="*/ 7 w 580"/>
                    <a:gd name="T7" fmla="*/ 0 h 2595"/>
                    <a:gd name="T8" fmla="*/ 7 w 580"/>
                    <a:gd name="T9" fmla="*/ 1 h 2595"/>
                    <a:gd name="T10" fmla="*/ 7 w 580"/>
                    <a:gd name="T11" fmla="*/ 1 h 2595"/>
                    <a:gd name="T12" fmla="*/ 7 w 580"/>
                    <a:gd name="T13" fmla="*/ 1 h 2595"/>
                    <a:gd name="T14" fmla="*/ 2 w 580"/>
                    <a:gd name="T15" fmla="*/ 31 h 2595"/>
                    <a:gd name="T16" fmla="*/ 1 w 580"/>
                    <a:gd name="T17" fmla="*/ 32 h 2595"/>
                    <a:gd name="T18" fmla="*/ 1 w 580"/>
                    <a:gd name="T19" fmla="*/ 32 h 2595"/>
                    <a:gd name="T20" fmla="*/ 1 w 580"/>
                    <a:gd name="T21" fmla="*/ 32 h 2595"/>
                    <a:gd name="T22" fmla="*/ 1 w 580"/>
                    <a:gd name="T23" fmla="*/ 32 h 2595"/>
                    <a:gd name="T24" fmla="*/ 1 w 580"/>
                    <a:gd name="T25" fmla="*/ 32 h 2595"/>
                    <a:gd name="T26" fmla="*/ 1 w 580"/>
                    <a:gd name="T27" fmla="*/ 32 h 2595"/>
                    <a:gd name="T28" fmla="*/ 0 w 580"/>
                    <a:gd name="T29" fmla="*/ 32 h 2595"/>
                    <a:gd name="T30" fmla="*/ 0 w 580"/>
                    <a:gd name="T31" fmla="*/ 32 h 2595"/>
                    <a:gd name="T32" fmla="*/ 0 w 580"/>
                    <a:gd name="T33" fmla="*/ 31 h 2595"/>
                    <a:gd name="T34" fmla="*/ 0 w 580"/>
                    <a:gd name="T35" fmla="*/ 31 h 2595"/>
                    <a:gd name="T36" fmla="*/ 0 w 580"/>
                    <a:gd name="T37" fmla="*/ 31 h 2595"/>
                    <a:gd name="T38" fmla="*/ 0 w 580"/>
                    <a:gd name="T39" fmla="*/ 31 h 2595"/>
                    <a:gd name="T40" fmla="*/ 0 w 580"/>
                    <a:gd name="T41" fmla="*/ 31 h 2595"/>
                    <a:gd name="T42" fmla="*/ 6 w 580"/>
                    <a:gd name="T43" fmla="*/ 1 h 2595"/>
                    <a:gd name="T44" fmla="*/ 6 w 580"/>
                    <a:gd name="T45" fmla="*/ 0 h 2595"/>
                    <a:gd name="T46" fmla="*/ 6 w 580"/>
                    <a:gd name="T47" fmla="*/ 0 h 2595"/>
                    <a:gd name="T48" fmla="*/ 6 w 580"/>
                    <a:gd name="T49" fmla="*/ 0 h 2595"/>
                    <a:gd name="T50" fmla="*/ 6 w 580"/>
                    <a:gd name="T51" fmla="*/ 0 h 2595"/>
                    <a:gd name="T52" fmla="*/ 7 w 580"/>
                    <a:gd name="T53" fmla="*/ 0 h 25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80" h="2595">
                      <a:moveTo>
                        <a:pt x="519" y="0"/>
                      </a:moveTo>
                      <a:lnTo>
                        <a:pt x="539" y="3"/>
                      </a:lnTo>
                      <a:lnTo>
                        <a:pt x="556" y="12"/>
                      </a:lnTo>
                      <a:lnTo>
                        <a:pt x="569" y="25"/>
                      </a:lnTo>
                      <a:lnTo>
                        <a:pt x="578" y="42"/>
                      </a:lnTo>
                      <a:lnTo>
                        <a:pt x="580" y="61"/>
                      </a:lnTo>
                      <a:lnTo>
                        <a:pt x="580" y="67"/>
                      </a:lnTo>
                      <a:lnTo>
                        <a:pt x="125" y="2541"/>
                      </a:lnTo>
                      <a:lnTo>
                        <a:pt x="120" y="2558"/>
                      </a:lnTo>
                      <a:lnTo>
                        <a:pt x="110" y="2573"/>
                      </a:lnTo>
                      <a:lnTo>
                        <a:pt x="96" y="2584"/>
                      </a:lnTo>
                      <a:lnTo>
                        <a:pt x="80" y="2593"/>
                      </a:lnTo>
                      <a:lnTo>
                        <a:pt x="62" y="2595"/>
                      </a:lnTo>
                      <a:lnTo>
                        <a:pt x="43" y="2592"/>
                      </a:lnTo>
                      <a:lnTo>
                        <a:pt x="25" y="2583"/>
                      </a:lnTo>
                      <a:lnTo>
                        <a:pt x="12" y="2569"/>
                      </a:lnTo>
                      <a:lnTo>
                        <a:pt x="3" y="2553"/>
                      </a:lnTo>
                      <a:lnTo>
                        <a:pt x="0" y="2532"/>
                      </a:lnTo>
                      <a:lnTo>
                        <a:pt x="0" y="2531"/>
                      </a:lnTo>
                      <a:lnTo>
                        <a:pt x="1" y="2530"/>
                      </a:lnTo>
                      <a:lnTo>
                        <a:pt x="1" y="2528"/>
                      </a:lnTo>
                      <a:lnTo>
                        <a:pt x="457" y="54"/>
                      </a:lnTo>
                      <a:lnTo>
                        <a:pt x="463" y="37"/>
                      </a:lnTo>
                      <a:lnTo>
                        <a:pt x="473" y="22"/>
                      </a:lnTo>
                      <a:lnTo>
                        <a:pt x="486" y="11"/>
                      </a:lnTo>
                      <a:lnTo>
                        <a:pt x="501" y="2"/>
                      </a:lnTo>
                      <a:lnTo>
                        <a:pt x="519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179" name="Freeform 363">
                  <a:extLst>
                    <a:ext uri="{FF2B5EF4-FFF2-40B4-BE49-F238E27FC236}">
                      <a16:creationId xmlns:a16="http://schemas.microsoft.com/office/drawing/2014/main" id="{A4964097-550D-A4BD-D5F8-8CC19F2E24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" y="3126"/>
                  <a:ext cx="192" cy="319"/>
                </a:xfrm>
                <a:custGeom>
                  <a:avLst/>
                  <a:gdLst>
                    <a:gd name="T0" fmla="*/ 11 w 1723"/>
                    <a:gd name="T1" fmla="*/ 0 h 2873"/>
                    <a:gd name="T2" fmla="*/ 11 w 1723"/>
                    <a:gd name="T3" fmla="*/ 0 h 2873"/>
                    <a:gd name="T4" fmla="*/ 11 w 1723"/>
                    <a:gd name="T5" fmla="*/ 0 h 2873"/>
                    <a:gd name="T6" fmla="*/ 12 w 1723"/>
                    <a:gd name="T7" fmla="*/ 0 h 2873"/>
                    <a:gd name="T8" fmla="*/ 12 w 1723"/>
                    <a:gd name="T9" fmla="*/ 0 h 2873"/>
                    <a:gd name="T10" fmla="*/ 13 w 1723"/>
                    <a:gd name="T11" fmla="*/ 1 h 2873"/>
                    <a:gd name="T12" fmla="*/ 13 w 1723"/>
                    <a:gd name="T13" fmla="*/ 1 h 2873"/>
                    <a:gd name="T14" fmla="*/ 14 w 1723"/>
                    <a:gd name="T15" fmla="*/ 2 h 2873"/>
                    <a:gd name="T16" fmla="*/ 14 w 1723"/>
                    <a:gd name="T17" fmla="*/ 3 h 2873"/>
                    <a:gd name="T18" fmla="*/ 20 w 1723"/>
                    <a:gd name="T19" fmla="*/ 9 h 2873"/>
                    <a:gd name="T20" fmla="*/ 21 w 1723"/>
                    <a:gd name="T21" fmla="*/ 10 h 2873"/>
                    <a:gd name="T22" fmla="*/ 21 w 1723"/>
                    <a:gd name="T23" fmla="*/ 10 h 2873"/>
                    <a:gd name="T24" fmla="*/ 21 w 1723"/>
                    <a:gd name="T25" fmla="*/ 11 h 2873"/>
                    <a:gd name="T26" fmla="*/ 21 w 1723"/>
                    <a:gd name="T27" fmla="*/ 11 h 2873"/>
                    <a:gd name="T28" fmla="*/ 21 w 1723"/>
                    <a:gd name="T29" fmla="*/ 12 h 2873"/>
                    <a:gd name="T30" fmla="*/ 21 w 1723"/>
                    <a:gd name="T31" fmla="*/ 12 h 2873"/>
                    <a:gd name="T32" fmla="*/ 20 w 1723"/>
                    <a:gd name="T33" fmla="*/ 12 h 2873"/>
                    <a:gd name="T34" fmla="*/ 20 w 1723"/>
                    <a:gd name="T35" fmla="*/ 12 h 2873"/>
                    <a:gd name="T36" fmla="*/ 14 w 1723"/>
                    <a:gd name="T37" fmla="*/ 11 h 2873"/>
                    <a:gd name="T38" fmla="*/ 14 w 1723"/>
                    <a:gd name="T39" fmla="*/ 11 h 2873"/>
                    <a:gd name="T40" fmla="*/ 13 w 1723"/>
                    <a:gd name="T41" fmla="*/ 11 h 2873"/>
                    <a:gd name="T42" fmla="*/ 13 w 1723"/>
                    <a:gd name="T43" fmla="*/ 11 h 2873"/>
                    <a:gd name="T44" fmla="*/ 13 w 1723"/>
                    <a:gd name="T45" fmla="*/ 10 h 2873"/>
                    <a:gd name="T46" fmla="*/ 12 w 1723"/>
                    <a:gd name="T47" fmla="*/ 8 h 2873"/>
                    <a:gd name="T48" fmla="*/ 17 w 1723"/>
                    <a:gd name="T49" fmla="*/ 33 h 2873"/>
                    <a:gd name="T50" fmla="*/ 17 w 1723"/>
                    <a:gd name="T51" fmla="*/ 33 h 2873"/>
                    <a:gd name="T52" fmla="*/ 17 w 1723"/>
                    <a:gd name="T53" fmla="*/ 34 h 2873"/>
                    <a:gd name="T54" fmla="*/ 17 w 1723"/>
                    <a:gd name="T55" fmla="*/ 35 h 2873"/>
                    <a:gd name="T56" fmla="*/ 16 w 1723"/>
                    <a:gd name="T57" fmla="*/ 35 h 2873"/>
                    <a:gd name="T58" fmla="*/ 15 w 1723"/>
                    <a:gd name="T59" fmla="*/ 35 h 2873"/>
                    <a:gd name="T60" fmla="*/ 14 w 1723"/>
                    <a:gd name="T61" fmla="*/ 35 h 2873"/>
                    <a:gd name="T62" fmla="*/ 14 w 1723"/>
                    <a:gd name="T63" fmla="*/ 35 h 2873"/>
                    <a:gd name="T64" fmla="*/ 13 w 1723"/>
                    <a:gd name="T65" fmla="*/ 35 h 2873"/>
                    <a:gd name="T66" fmla="*/ 13 w 1723"/>
                    <a:gd name="T67" fmla="*/ 34 h 2873"/>
                    <a:gd name="T68" fmla="*/ 9 w 1723"/>
                    <a:gd name="T69" fmla="*/ 17 h 2873"/>
                    <a:gd name="T70" fmla="*/ 5 w 1723"/>
                    <a:gd name="T71" fmla="*/ 34 h 2873"/>
                    <a:gd name="T72" fmla="*/ 4 w 1723"/>
                    <a:gd name="T73" fmla="*/ 35 h 2873"/>
                    <a:gd name="T74" fmla="*/ 3 w 1723"/>
                    <a:gd name="T75" fmla="*/ 35 h 2873"/>
                    <a:gd name="T76" fmla="*/ 3 w 1723"/>
                    <a:gd name="T77" fmla="*/ 35 h 2873"/>
                    <a:gd name="T78" fmla="*/ 2 w 1723"/>
                    <a:gd name="T79" fmla="*/ 35 h 2873"/>
                    <a:gd name="T80" fmla="*/ 1 w 1723"/>
                    <a:gd name="T81" fmla="*/ 35 h 2873"/>
                    <a:gd name="T82" fmla="*/ 1 w 1723"/>
                    <a:gd name="T83" fmla="*/ 35 h 2873"/>
                    <a:gd name="T84" fmla="*/ 0 w 1723"/>
                    <a:gd name="T85" fmla="*/ 34 h 2873"/>
                    <a:gd name="T86" fmla="*/ 0 w 1723"/>
                    <a:gd name="T87" fmla="*/ 33 h 2873"/>
                    <a:gd name="T88" fmla="*/ 0 w 1723"/>
                    <a:gd name="T89" fmla="*/ 33 h 2873"/>
                    <a:gd name="T90" fmla="*/ 7 w 1723"/>
                    <a:gd name="T91" fmla="*/ 3 h 2873"/>
                    <a:gd name="T92" fmla="*/ 7 w 1723"/>
                    <a:gd name="T93" fmla="*/ 3 h 2873"/>
                    <a:gd name="T94" fmla="*/ 7 w 1723"/>
                    <a:gd name="T95" fmla="*/ 2 h 2873"/>
                    <a:gd name="T96" fmla="*/ 8 w 1723"/>
                    <a:gd name="T97" fmla="*/ 2 h 2873"/>
                    <a:gd name="T98" fmla="*/ 8 w 1723"/>
                    <a:gd name="T99" fmla="*/ 1 h 2873"/>
                    <a:gd name="T100" fmla="*/ 8 w 1723"/>
                    <a:gd name="T101" fmla="*/ 1 h 2873"/>
                    <a:gd name="T102" fmla="*/ 9 w 1723"/>
                    <a:gd name="T103" fmla="*/ 0 h 2873"/>
                    <a:gd name="T104" fmla="*/ 10 w 1723"/>
                    <a:gd name="T105" fmla="*/ 0 h 2873"/>
                    <a:gd name="T106" fmla="*/ 11 w 1723"/>
                    <a:gd name="T107" fmla="*/ 0 h 28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723" h="2873">
                      <a:moveTo>
                        <a:pt x="858" y="0"/>
                      </a:moveTo>
                      <a:lnTo>
                        <a:pt x="865" y="1"/>
                      </a:lnTo>
                      <a:lnTo>
                        <a:pt x="874" y="1"/>
                      </a:lnTo>
                      <a:lnTo>
                        <a:pt x="886" y="2"/>
                      </a:lnTo>
                      <a:lnTo>
                        <a:pt x="901" y="4"/>
                      </a:lnTo>
                      <a:lnTo>
                        <a:pt x="918" y="7"/>
                      </a:lnTo>
                      <a:lnTo>
                        <a:pt x="936" y="13"/>
                      </a:lnTo>
                      <a:lnTo>
                        <a:pt x="956" y="19"/>
                      </a:lnTo>
                      <a:lnTo>
                        <a:pt x="977" y="28"/>
                      </a:lnTo>
                      <a:lnTo>
                        <a:pt x="998" y="38"/>
                      </a:lnTo>
                      <a:lnTo>
                        <a:pt x="1020" y="51"/>
                      </a:lnTo>
                      <a:lnTo>
                        <a:pt x="1041" y="67"/>
                      </a:lnTo>
                      <a:lnTo>
                        <a:pt x="1061" y="86"/>
                      </a:lnTo>
                      <a:lnTo>
                        <a:pt x="1079" y="108"/>
                      </a:lnTo>
                      <a:lnTo>
                        <a:pt x="1097" y="134"/>
                      </a:lnTo>
                      <a:lnTo>
                        <a:pt x="1112" y="162"/>
                      </a:lnTo>
                      <a:lnTo>
                        <a:pt x="1125" y="196"/>
                      </a:lnTo>
                      <a:lnTo>
                        <a:pt x="1134" y="233"/>
                      </a:lnTo>
                      <a:lnTo>
                        <a:pt x="1240" y="661"/>
                      </a:lnTo>
                      <a:lnTo>
                        <a:pt x="1624" y="758"/>
                      </a:lnTo>
                      <a:lnTo>
                        <a:pt x="1647" y="765"/>
                      </a:lnTo>
                      <a:lnTo>
                        <a:pt x="1668" y="778"/>
                      </a:lnTo>
                      <a:lnTo>
                        <a:pt x="1687" y="794"/>
                      </a:lnTo>
                      <a:lnTo>
                        <a:pt x="1702" y="813"/>
                      </a:lnTo>
                      <a:lnTo>
                        <a:pt x="1714" y="835"/>
                      </a:lnTo>
                      <a:lnTo>
                        <a:pt x="1721" y="859"/>
                      </a:lnTo>
                      <a:lnTo>
                        <a:pt x="1723" y="885"/>
                      </a:lnTo>
                      <a:lnTo>
                        <a:pt x="1721" y="911"/>
                      </a:lnTo>
                      <a:lnTo>
                        <a:pt x="1713" y="936"/>
                      </a:lnTo>
                      <a:lnTo>
                        <a:pt x="1701" y="958"/>
                      </a:lnTo>
                      <a:lnTo>
                        <a:pt x="1685" y="977"/>
                      </a:lnTo>
                      <a:lnTo>
                        <a:pt x="1666" y="993"/>
                      </a:lnTo>
                      <a:lnTo>
                        <a:pt x="1644" y="1005"/>
                      </a:lnTo>
                      <a:lnTo>
                        <a:pt x="1619" y="1012"/>
                      </a:lnTo>
                      <a:lnTo>
                        <a:pt x="1593" y="1014"/>
                      </a:lnTo>
                      <a:lnTo>
                        <a:pt x="1566" y="1012"/>
                      </a:lnTo>
                      <a:lnTo>
                        <a:pt x="1124" y="900"/>
                      </a:lnTo>
                      <a:lnTo>
                        <a:pt x="1122" y="900"/>
                      </a:lnTo>
                      <a:lnTo>
                        <a:pt x="1115" y="899"/>
                      </a:lnTo>
                      <a:lnTo>
                        <a:pt x="1107" y="897"/>
                      </a:lnTo>
                      <a:lnTo>
                        <a:pt x="1096" y="892"/>
                      </a:lnTo>
                      <a:lnTo>
                        <a:pt x="1083" y="886"/>
                      </a:lnTo>
                      <a:lnTo>
                        <a:pt x="1069" y="877"/>
                      </a:lnTo>
                      <a:lnTo>
                        <a:pt x="1057" y="866"/>
                      </a:lnTo>
                      <a:lnTo>
                        <a:pt x="1044" y="851"/>
                      </a:lnTo>
                      <a:lnTo>
                        <a:pt x="1032" y="833"/>
                      </a:lnTo>
                      <a:lnTo>
                        <a:pt x="1024" y="811"/>
                      </a:lnTo>
                      <a:lnTo>
                        <a:pt x="995" y="686"/>
                      </a:lnTo>
                      <a:lnTo>
                        <a:pt x="959" y="845"/>
                      </a:lnTo>
                      <a:lnTo>
                        <a:pt x="1389" y="2640"/>
                      </a:lnTo>
                      <a:lnTo>
                        <a:pt x="1392" y="2661"/>
                      </a:lnTo>
                      <a:lnTo>
                        <a:pt x="1393" y="2682"/>
                      </a:lnTo>
                      <a:lnTo>
                        <a:pt x="1390" y="2716"/>
                      </a:lnTo>
                      <a:lnTo>
                        <a:pt x="1382" y="2749"/>
                      </a:lnTo>
                      <a:lnTo>
                        <a:pt x="1368" y="2779"/>
                      </a:lnTo>
                      <a:lnTo>
                        <a:pt x="1349" y="2805"/>
                      </a:lnTo>
                      <a:lnTo>
                        <a:pt x="1325" y="2828"/>
                      </a:lnTo>
                      <a:lnTo>
                        <a:pt x="1299" y="2846"/>
                      </a:lnTo>
                      <a:lnTo>
                        <a:pt x="1269" y="2861"/>
                      </a:lnTo>
                      <a:lnTo>
                        <a:pt x="1236" y="2870"/>
                      </a:lnTo>
                      <a:lnTo>
                        <a:pt x="1202" y="2873"/>
                      </a:lnTo>
                      <a:lnTo>
                        <a:pt x="1169" y="2870"/>
                      </a:lnTo>
                      <a:lnTo>
                        <a:pt x="1138" y="2862"/>
                      </a:lnTo>
                      <a:lnTo>
                        <a:pt x="1110" y="2850"/>
                      </a:lnTo>
                      <a:lnTo>
                        <a:pt x="1083" y="2832"/>
                      </a:lnTo>
                      <a:lnTo>
                        <a:pt x="1061" y="2810"/>
                      </a:lnTo>
                      <a:lnTo>
                        <a:pt x="1042" y="2786"/>
                      </a:lnTo>
                      <a:lnTo>
                        <a:pt x="1027" y="2758"/>
                      </a:lnTo>
                      <a:lnTo>
                        <a:pt x="1017" y="2729"/>
                      </a:lnTo>
                      <a:lnTo>
                        <a:pt x="704" y="1377"/>
                      </a:lnTo>
                      <a:lnTo>
                        <a:pt x="375" y="2736"/>
                      </a:lnTo>
                      <a:lnTo>
                        <a:pt x="365" y="2765"/>
                      </a:lnTo>
                      <a:lnTo>
                        <a:pt x="349" y="2791"/>
                      </a:lnTo>
                      <a:lnTo>
                        <a:pt x="330" y="2815"/>
                      </a:lnTo>
                      <a:lnTo>
                        <a:pt x="307" y="2834"/>
                      </a:lnTo>
                      <a:lnTo>
                        <a:pt x="282" y="2851"/>
                      </a:lnTo>
                      <a:lnTo>
                        <a:pt x="254" y="2862"/>
                      </a:lnTo>
                      <a:lnTo>
                        <a:pt x="223" y="2870"/>
                      </a:lnTo>
                      <a:lnTo>
                        <a:pt x="193" y="2873"/>
                      </a:lnTo>
                      <a:lnTo>
                        <a:pt x="158" y="2870"/>
                      </a:lnTo>
                      <a:lnTo>
                        <a:pt x="125" y="2861"/>
                      </a:lnTo>
                      <a:lnTo>
                        <a:pt x="95" y="2846"/>
                      </a:lnTo>
                      <a:lnTo>
                        <a:pt x="68" y="2828"/>
                      </a:lnTo>
                      <a:lnTo>
                        <a:pt x="46" y="2805"/>
                      </a:lnTo>
                      <a:lnTo>
                        <a:pt x="27" y="2779"/>
                      </a:lnTo>
                      <a:lnTo>
                        <a:pt x="13" y="2749"/>
                      </a:lnTo>
                      <a:lnTo>
                        <a:pt x="4" y="2716"/>
                      </a:lnTo>
                      <a:lnTo>
                        <a:pt x="0" y="2682"/>
                      </a:lnTo>
                      <a:lnTo>
                        <a:pt x="1" y="2663"/>
                      </a:lnTo>
                      <a:lnTo>
                        <a:pt x="4" y="2644"/>
                      </a:lnTo>
                      <a:lnTo>
                        <a:pt x="579" y="228"/>
                      </a:lnTo>
                      <a:lnTo>
                        <a:pt x="580" y="225"/>
                      </a:lnTo>
                      <a:lnTo>
                        <a:pt x="582" y="219"/>
                      </a:lnTo>
                      <a:lnTo>
                        <a:pt x="585" y="209"/>
                      </a:lnTo>
                      <a:lnTo>
                        <a:pt x="590" y="195"/>
                      </a:lnTo>
                      <a:lnTo>
                        <a:pt x="596" y="179"/>
                      </a:lnTo>
                      <a:lnTo>
                        <a:pt x="604" y="161"/>
                      </a:lnTo>
                      <a:lnTo>
                        <a:pt x="615" y="142"/>
                      </a:lnTo>
                      <a:lnTo>
                        <a:pt x="628" y="122"/>
                      </a:lnTo>
                      <a:lnTo>
                        <a:pt x="643" y="102"/>
                      </a:lnTo>
                      <a:lnTo>
                        <a:pt x="660" y="82"/>
                      </a:lnTo>
                      <a:lnTo>
                        <a:pt x="679" y="63"/>
                      </a:lnTo>
                      <a:lnTo>
                        <a:pt x="701" y="46"/>
                      </a:lnTo>
                      <a:lnTo>
                        <a:pt x="727" y="30"/>
                      </a:lnTo>
                      <a:lnTo>
                        <a:pt x="754" y="17"/>
                      </a:lnTo>
                      <a:lnTo>
                        <a:pt x="785" y="7"/>
                      </a:lnTo>
                      <a:lnTo>
                        <a:pt x="819" y="2"/>
                      </a:lnTo>
                      <a:lnTo>
                        <a:pt x="856" y="0"/>
                      </a:lnTo>
                      <a:lnTo>
                        <a:pt x="858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0940856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766CFC2-0082-507E-2663-264BFF4119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rostokąt zaokrąglony 16">
            <a:extLst>
              <a:ext uri="{FF2B5EF4-FFF2-40B4-BE49-F238E27FC236}">
                <a16:creationId xmlns:a16="http://schemas.microsoft.com/office/drawing/2014/main" id="{60F58181-88C5-187D-F43A-EAE8386AAFFC}"/>
              </a:ext>
            </a:extLst>
          </p:cNvPr>
          <p:cNvSpPr/>
          <p:nvPr/>
        </p:nvSpPr>
        <p:spPr>
          <a:xfrm>
            <a:off x="360363" y="1310050"/>
            <a:ext cx="11049908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B3997DD1-1F80-8C58-0134-A32BD074A227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731837" y="400489"/>
            <a:ext cx="9640328" cy="325727"/>
          </a:xfrm>
        </p:spPr>
        <p:txBody>
          <a:bodyPr/>
          <a:lstStyle/>
          <a:p>
            <a:r>
              <a:rPr lang="pl-PL" dirty="0"/>
              <a:t>Geograficzne zróżnicowanie ruchu przyjazdowego krajowych turystów zewnętrznych (zmienność w latach) </a:t>
            </a:r>
            <a:endParaRPr lang="en-US" dirty="0"/>
          </a:p>
        </p:txBody>
      </p:sp>
      <p:sp>
        <p:nvSpPr>
          <p:cNvPr id="129" name="Prostokąt 128">
            <a:extLst>
              <a:ext uri="{FF2B5EF4-FFF2-40B4-BE49-F238E27FC236}">
                <a16:creationId xmlns:a16="http://schemas.microsoft.com/office/drawing/2014/main" id="{E907E2A5-3ABD-058A-9256-C9645941424F}"/>
              </a:ext>
            </a:extLst>
          </p:cNvPr>
          <p:cNvSpPr/>
          <p:nvPr/>
        </p:nvSpPr>
        <p:spPr>
          <a:xfrm>
            <a:off x="5185084" y="6140661"/>
            <a:ext cx="637980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Podstawa: </a:t>
            </a:r>
            <a:r>
              <a:rPr lang="pl-PL" sz="1000" dirty="0"/>
              <a:t>Respondenci spoza województwa śląskiego odwiedzający województwo śląskie, 2025: N=92</a:t>
            </a:r>
          </a:p>
        </p:txBody>
      </p:sp>
      <p:grpSp>
        <p:nvGrpSpPr>
          <p:cNvPr id="171" name="Grupa 170">
            <a:extLst>
              <a:ext uri="{FF2B5EF4-FFF2-40B4-BE49-F238E27FC236}">
                <a16:creationId xmlns:a16="http://schemas.microsoft.com/office/drawing/2014/main" id="{53E9D053-0C9B-1F9E-FF06-D2BF2273C4C5}"/>
              </a:ext>
            </a:extLst>
          </p:cNvPr>
          <p:cNvGrpSpPr/>
          <p:nvPr/>
        </p:nvGrpSpPr>
        <p:grpSpPr>
          <a:xfrm>
            <a:off x="284669" y="897158"/>
            <a:ext cx="846000" cy="846000"/>
            <a:chOff x="284669" y="897158"/>
            <a:chExt cx="846000" cy="846000"/>
          </a:xfrm>
        </p:grpSpPr>
        <p:sp>
          <p:nvSpPr>
            <p:cNvPr id="172" name="Elipsa 6">
              <a:extLst>
                <a:ext uri="{FF2B5EF4-FFF2-40B4-BE49-F238E27FC236}">
                  <a16:creationId xmlns:a16="http://schemas.microsoft.com/office/drawing/2014/main" id="{28204E16-93B5-61E9-A727-E739B99B095F}"/>
                </a:ext>
              </a:extLst>
            </p:cNvPr>
            <p:cNvSpPr/>
            <p:nvPr/>
          </p:nvSpPr>
          <p:spPr>
            <a:xfrm>
              <a:off x="284669" y="897158"/>
              <a:ext cx="846000" cy="8460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l-PL" sz="1600" dirty="0"/>
            </a:p>
          </p:txBody>
        </p:sp>
        <p:grpSp>
          <p:nvGrpSpPr>
            <p:cNvPr id="173" name="Grupa 172">
              <a:extLst>
                <a:ext uri="{FF2B5EF4-FFF2-40B4-BE49-F238E27FC236}">
                  <a16:creationId xmlns:a16="http://schemas.microsoft.com/office/drawing/2014/main" id="{C1D9599B-FEB6-DE33-C595-8A4649BAECE5}"/>
                </a:ext>
              </a:extLst>
            </p:cNvPr>
            <p:cNvGrpSpPr/>
            <p:nvPr/>
          </p:nvGrpSpPr>
          <p:grpSpPr>
            <a:xfrm>
              <a:off x="417232" y="1055862"/>
              <a:ext cx="583522" cy="542879"/>
              <a:chOff x="7869644" y="4336118"/>
              <a:chExt cx="583522" cy="542879"/>
            </a:xfrm>
            <a:solidFill>
              <a:schemeClr val="accent4">
                <a:lumMod val="75000"/>
              </a:schemeClr>
            </a:solidFill>
          </p:grpSpPr>
          <p:grpSp>
            <p:nvGrpSpPr>
              <p:cNvPr id="174" name="Grupa 173">
                <a:extLst>
                  <a:ext uri="{FF2B5EF4-FFF2-40B4-BE49-F238E27FC236}">
                    <a16:creationId xmlns:a16="http://schemas.microsoft.com/office/drawing/2014/main" id="{0AEC4C62-F57B-7DCB-32D0-78431B84357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869644" y="4336118"/>
                <a:ext cx="478379" cy="439851"/>
                <a:chOff x="0" y="0"/>
                <a:chExt cx="7381876" cy="6858000"/>
              </a:xfrm>
              <a:grpFill/>
            </p:grpSpPr>
            <p:sp>
              <p:nvSpPr>
                <p:cNvPr id="180" name="Freeform 5">
                  <a:extLst>
                    <a:ext uri="{FF2B5EF4-FFF2-40B4-BE49-F238E27FC236}">
                      <a16:creationId xmlns:a16="http://schemas.microsoft.com/office/drawing/2014/main" id="{B50621C0-4ABB-0344-6516-A8FB2B5A24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325" y="1638300"/>
                  <a:ext cx="2779713" cy="2833688"/>
                </a:xfrm>
                <a:custGeom>
                  <a:avLst/>
                  <a:gdLst>
                    <a:gd name="T0" fmla="*/ 1622 w 1751"/>
                    <a:gd name="T1" fmla="*/ 809 h 1785"/>
                    <a:gd name="T2" fmla="*/ 1459 w 1751"/>
                    <a:gd name="T3" fmla="*/ 719 h 1785"/>
                    <a:gd name="T4" fmla="*/ 1429 w 1751"/>
                    <a:gd name="T5" fmla="*/ 640 h 1785"/>
                    <a:gd name="T6" fmla="*/ 1447 w 1751"/>
                    <a:gd name="T7" fmla="*/ 552 h 1785"/>
                    <a:gd name="T8" fmla="*/ 1381 w 1751"/>
                    <a:gd name="T9" fmla="*/ 503 h 1785"/>
                    <a:gd name="T10" fmla="*/ 1322 w 1751"/>
                    <a:gd name="T11" fmla="*/ 463 h 1785"/>
                    <a:gd name="T12" fmla="*/ 1185 w 1751"/>
                    <a:gd name="T13" fmla="*/ 395 h 1785"/>
                    <a:gd name="T14" fmla="*/ 1099 w 1751"/>
                    <a:gd name="T15" fmla="*/ 262 h 1785"/>
                    <a:gd name="T16" fmla="*/ 1049 w 1751"/>
                    <a:gd name="T17" fmla="*/ 207 h 1785"/>
                    <a:gd name="T18" fmla="*/ 1016 w 1751"/>
                    <a:gd name="T19" fmla="*/ 42 h 1785"/>
                    <a:gd name="T20" fmla="*/ 831 w 1751"/>
                    <a:gd name="T21" fmla="*/ 59 h 1785"/>
                    <a:gd name="T22" fmla="*/ 666 w 1751"/>
                    <a:gd name="T23" fmla="*/ 113 h 1785"/>
                    <a:gd name="T24" fmla="*/ 618 w 1751"/>
                    <a:gd name="T25" fmla="*/ 157 h 1785"/>
                    <a:gd name="T26" fmla="*/ 560 w 1751"/>
                    <a:gd name="T27" fmla="*/ 163 h 1785"/>
                    <a:gd name="T28" fmla="*/ 513 w 1751"/>
                    <a:gd name="T29" fmla="*/ 183 h 1785"/>
                    <a:gd name="T30" fmla="*/ 463 w 1751"/>
                    <a:gd name="T31" fmla="*/ 246 h 1785"/>
                    <a:gd name="T32" fmla="*/ 298 w 1751"/>
                    <a:gd name="T33" fmla="*/ 242 h 1785"/>
                    <a:gd name="T34" fmla="*/ 213 w 1751"/>
                    <a:gd name="T35" fmla="*/ 236 h 1785"/>
                    <a:gd name="T36" fmla="*/ 181 w 1751"/>
                    <a:gd name="T37" fmla="*/ 278 h 1785"/>
                    <a:gd name="T38" fmla="*/ 185 w 1751"/>
                    <a:gd name="T39" fmla="*/ 342 h 1785"/>
                    <a:gd name="T40" fmla="*/ 81 w 1751"/>
                    <a:gd name="T41" fmla="*/ 433 h 1785"/>
                    <a:gd name="T42" fmla="*/ 83 w 1751"/>
                    <a:gd name="T43" fmla="*/ 489 h 1785"/>
                    <a:gd name="T44" fmla="*/ 101 w 1751"/>
                    <a:gd name="T45" fmla="*/ 543 h 1785"/>
                    <a:gd name="T46" fmla="*/ 34 w 1751"/>
                    <a:gd name="T47" fmla="*/ 620 h 1785"/>
                    <a:gd name="T48" fmla="*/ 44 w 1751"/>
                    <a:gd name="T49" fmla="*/ 702 h 1785"/>
                    <a:gd name="T50" fmla="*/ 0 w 1751"/>
                    <a:gd name="T51" fmla="*/ 801 h 1785"/>
                    <a:gd name="T52" fmla="*/ 40 w 1751"/>
                    <a:gd name="T53" fmla="*/ 827 h 1785"/>
                    <a:gd name="T54" fmla="*/ 141 w 1751"/>
                    <a:gd name="T55" fmla="*/ 853 h 1785"/>
                    <a:gd name="T56" fmla="*/ 280 w 1751"/>
                    <a:gd name="T57" fmla="*/ 843 h 1785"/>
                    <a:gd name="T58" fmla="*/ 362 w 1751"/>
                    <a:gd name="T59" fmla="*/ 896 h 1785"/>
                    <a:gd name="T60" fmla="*/ 421 w 1751"/>
                    <a:gd name="T61" fmla="*/ 972 h 1785"/>
                    <a:gd name="T62" fmla="*/ 461 w 1751"/>
                    <a:gd name="T63" fmla="*/ 1091 h 1785"/>
                    <a:gd name="T64" fmla="*/ 483 w 1751"/>
                    <a:gd name="T65" fmla="*/ 1111 h 1785"/>
                    <a:gd name="T66" fmla="*/ 586 w 1751"/>
                    <a:gd name="T67" fmla="*/ 1115 h 1785"/>
                    <a:gd name="T68" fmla="*/ 630 w 1751"/>
                    <a:gd name="T69" fmla="*/ 1133 h 1785"/>
                    <a:gd name="T70" fmla="*/ 670 w 1751"/>
                    <a:gd name="T71" fmla="*/ 1195 h 1785"/>
                    <a:gd name="T72" fmla="*/ 684 w 1751"/>
                    <a:gd name="T73" fmla="*/ 1286 h 1785"/>
                    <a:gd name="T74" fmla="*/ 636 w 1751"/>
                    <a:gd name="T75" fmla="*/ 1342 h 1785"/>
                    <a:gd name="T76" fmla="*/ 574 w 1751"/>
                    <a:gd name="T77" fmla="*/ 1374 h 1785"/>
                    <a:gd name="T78" fmla="*/ 618 w 1751"/>
                    <a:gd name="T79" fmla="*/ 1471 h 1785"/>
                    <a:gd name="T80" fmla="*/ 594 w 1751"/>
                    <a:gd name="T81" fmla="*/ 1537 h 1785"/>
                    <a:gd name="T82" fmla="*/ 620 w 1751"/>
                    <a:gd name="T83" fmla="*/ 1598 h 1785"/>
                    <a:gd name="T84" fmla="*/ 753 w 1751"/>
                    <a:gd name="T85" fmla="*/ 1692 h 1785"/>
                    <a:gd name="T86" fmla="*/ 825 w 1751"/>
                    <a:gd name="T87" fmla="*/ 1692 h 1785"/>
                    <a:gd name="T88" fmla="*/ 914 w 1751"/>
                    <a:gd name="T89" fmla="*/ 1733 h 1785"/>
                    <a:gd name="T90" fmla="*/ 1034 w 1751"/>
                    <a:gd name="T91" fmla="*/ 1781 h 1785"/>
                    <a:gd name="T92" fmla="*/ 1125 w 1751"/>
                    <a:gd name="T93" fmla="*/ 1751 h 1785"/>
                    <a:gd name="T94" fmla="*/ 1167 w 1751"/>
                    <a:gd name="T95" fmla="*/ 1684 h 1785"/>
                    <a:gd name="T96" fmla="*/ 1177 w 1751"/>
                    <a:gd name="T97" fmla="*/ 1562 h 1785"/>
                    <a:gd name="T98" fmla="*/ 1105 w 1751"/>
                    <a:gd name="T99" fmla="*/ 1405 h 1785"/>
                    <a:gd name="T100" fmla="*/ 1089 w 1751"/>
                    <a:gd name="T101" fmla="*/ 1368 h 1785"/>
                    <a:gd name="T102" fmla="*/ 1105 w 1751"/>
                    <a:gd name="T103" fmla="*/ 1332 h 1785"/>
                    <a:gd name="T104" fmla="*/ 1167 w 1751"/>
                    <a:gd name="T105" fmla="*/ 1302 h 1785"/>
                    <a:gd name="T106" fmla="*/ 1189 w 1751"/>
                    <a:gd name="T107" fmla="*/ 1214 h 1785"/>
                    <a:gd name="T108" fmla="*/ 1209 w 1751"/>
                    <a:gd name="T109" fmla="*/ 1103 h 1785"/>
                    <a:gd name="T110" fmla="*/ 1205 w 1751"/>
                    <a:gd name="T111" fmla="*/ 1053 h 1785"/>
                    <a:gd name="T112" fmla="*/ 1387 w 1751"/>
                    <a:gd name="T113" fmla="*/ 1006 h 1785"/>
                    <a:gd name="T114" fmla="*/ 1519 w 1751"/>
                    <a:gd name="T115" fmla="*/ 978 h 1785"/>
                    <a:gd name="T116" fmla="*/ 1550 w 1751"/>
                    <a:gd name="T117" fmla="*/ 942 h 1785"/>
                    <a:gd name="T118" fmla="*/ 1594 w 1751"/>
                    <a:gd name="T119" fmla="*/ 942 h 1785"/>
                    <a:gd name="T120" fmla="*/ 1656 w 1751"/>
                    <a:gd name="T121" fmla="*/ 948 h 1785"/>
                    <a:gd name="T122" fmla="*/ 1741 w 1751"/>
                    <a:gd name="T123" fmla="*/ 841 h 1785"/>
                    <a:gd name="T124" fmla="*/ 1698 w 1751"/>
                    <a:gd name="T125" fmla="*/ 817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751" h="1785">
                      <a:moveTo>
                        <a:pt x="1698" y="817"/>
                      </a:moveTo>
                      <a:lnTo>
                        <a:pt x="1698" y="817"/>
                      </a:lnTo>
                      <a:lnTo>
                        <a:pt x="1698" y="817"/>
                      </a:lnTo>
                      <a:lnTo>
                        <a:pt x="1690" y="817"/>
                      </a:lnTo>
                      <a:lnTo>
                        <a:pt x="1690" y="817"/>
                      </a:lnTo>
                      <a:lnTo>
                        <a:pt x="1654" y="815"/>
                      </a:lnTo>
                      <a:lnTo>
                        <a:pt x="1622" y="809"/>
                      </a:lnTo>
                      <a:lnTo>
                        <a:pt x="1590" y="799"/>
                      </a:lnTo>
                      <a:lnTo>
                        <a:pt x="1562" y="787"/>
                      </a:lnTo>
                      <a:lnTo>
                        <a:pt x="1535" y="773"/>
                      </a:lnTo>
                      <a:lnTo>
                        <a:pt x="1509" y="755"/>
                      </a:lnTo>
                      <a:lnTo>
                        <a:pt x="1483" y="737"/>
                      </a:lnTo>
                      <a:lnTo>
                        <a:pt x="1459" y="719"/>
                      </a:lnTo>
                      <a:lnTo>
                        <a:pt x="1459" y="719"/>
                      </a:lnTo>
                      <a:lnTo>
                        <a:pt x="1449" y="708"/>
                      </a:lnTo>
                      <a:lnTo>
                        <a:pt x="1439" y="698"/>
                      </a:lnTo>
                      <a:lnTo>
                        <a:pt x="1433" y="686"/>
                      </a:lnTo>
                      <a:lnTo>
                        <a:pt x="1429" y="676"/>
                      </a:lnTo>
                      <a:lnTo>
                        <a:pt x="1427" y="666"/>
                      </a:lnTo>
                      <a:lnTo>
                        <a:pt x="1427" y="656"/>
                      </a:lnTo>
                      <a:lnTo>
                        <a:pt x="1429" y="640"/>
                      </a:lnTo>
                      <a:lnTo>
                        <a:pt x="1429" y="640"/>
                      </a:lnTo>
                      <a:lnTo>
                        <a:pt x="1433" y="626"/>
                      </a:lnTo>
                      <a:lnTo>
                        <a:pt x="1439" y="614"/>
                      </a:lnTo>
                      <a:lnTo>
                        <a:pt x="1451" y="592"/>
                      </a:lnTo>
                      <a:lnTo>
                        <a:pt x="1451" y="592"/>
                      </a:lnTo>
                      <a:lnTo>
                        <a:pt x="1447" y="552"/>
                      </a:lnTo>
                      <a:lnTo>
                        <a:pt x="1447" y="552"/>
                      </a:lnTo>
                      <a:lnTo>
                        <a:pt x="1429" y="519"/>
                      </a:lnTo>
                      <a:lnTo>
                        <a:pt x="1429" y="519"/>
                      </a:lnTo>
                      <a:lnTo>
                        <a:pt x="1423" y="509"/>
                      </a:lnTo>
                      <a:lnTo>
                        <a:pt x="1423" y="509"/>
                      </a:lnTo>
                      <a:lnTo>
                        <a:pt x="1403" y="507"/>
                      </a:lnTo>
                      <a:lnTo>
                        <a:pt x="1393" y="505"/>
                      </a:lnTo>
                      <a:lnTo>
                        <a:pt x="1381" y="503"/>
                      </a:lnTo>
                      <a:lnTo>
                        <a:pt x="1370" y="497"/>
                      </a:lnTo>
                      <a:lnTo>
                        <a:pt x="1358" y="491"/>
                      </a:lnTo>
                      <a:lnTo>
                        <a:pt x="1348" y="483"/>
                      </a:lnTo>
                      <a:lnTo>
                        <a:pt x="1338" y="471"/>
                      </a:lnTo>
                      <a:lnTo>
                        <a:pt x="1338" y="471"/>
                      </a:lnTo>
                      <a:lnTo>
                        <a:pt x="1322" y="463"/>
                      </a:lnTo>
                      <a:lnTo>
                        <a:pt x="1322" y="463"/>
                      </a:lnTo>
                      <a:lnTo>
                        <a:pt x="1302" y="461"/>
                      </a:lnTo>
                      <a:lnTo>
                        <a:pt x="1302" y="461"/>
                      </a:lnTo>
                      <a:lnTo>
                        <a:pt x="1274" y="455"/>
                      </a:lnTo>
                      <a:lnTo>
                        <a:pt x="1250" y="445"/>
                      </a:lnTo>
                      <a:lnTo>
                        <a:pt x="1226" y="431"/>
                      </a:lnTo>
                      <a:lnTo>
                        <a:pt x="1205" y="415"/>
                      </a:lnTo>
                      <a:lnTo>
                        <a:pt x="1185" y="395"/>
                      </a:lnTo>
                      <a:lnTo>
                        <a:pt x="1167" y="372"/>
                      </a:lnTo>
                      <a:lnTo>
                        <a:pt x="1151" y="346"/>
                      </a:lnTo>
                      <a:lnTo>
                        <a:pt x="1139" y="316"/>
                      </a:lnTo>
                      <a:lnTo>
                        <a:pt x="1139" y="316"/>
                      </a:lnTo>
                      <a:lnTo>
                        <a:pt x="1133" y="304"/>
                      </a:lnTo>
                      <a:lnTo>
                        <a:pt x="1123" y="290"/>
                      </a:lnTo>
                      <a:lnTo>
                        <a:pt x="1099" y="262"/>
                      </a:lnTo>
                      <a:lnTo>
                        <a:pt x="1099" y="262"/>
                      </a:lnTo>
                      <a:lnTo>
                        <a:pt x="1083" y="246"/>
                      </a:lnTo>
                      <a:lnTo>
                        <a:pt x="1069" y="228"/>
                      </a:lnTo>
                      <a:lnTo>
                        <a:pt x="1069" y="228"/>
                      </a:lnTo>
                      <a:lnTo>
                        <a:pt x="1059" y="218"/>
                      </a:lnTo>
                      <a:lnTo>
                        <a:pt x="1059" y="218"/>
                      </a:lnTo>
                      <a:lnTo>
                        <a:pt x="1049" y="207"/>
                      </a:lnTo>
                      <a:lnTo>
                        <a:pt x="1040" y="195"/>
                      </a:lnTo>
                      <a:lnTo>
                        <a:pt x="1032" y="179"/>
                      </a:lnTo>
                      <a:lnTo>
                        <a:pt x="1028" y="161"/>
                      </a:lnTo>
                      <a:lnTo>
                        <a:pt x="1028" y="161"/>
                      </a:lnTo>
                      <a:lnTo>
                        <a:pt x="1022" y="123"/>
                      </a:lnTo>
                      <a:lnTo>
                        <a:pt x="1018" y="83"/>
                      </a:lnTo>
                      <a:lnTo>
                        <a:pt x="1016" y="42"/>
                      </a:lnTo>
                      <a:lnTo>
                        <a:pt x="1016" y="0"/>
                      </a:lnTo>
                      <a:lnTo>
                        <a:pt x="1016" y="0"/>
                      </a:lnTo>
                      <a:lnTo>
                        <a:pt x="942" y="20"/>
                      </a:lnTo>
                      <a:lnTo>
                        <a:pt x="942" y="20"/>
                      </a:lnTo>
                      <a:lnTo>
                        <a:pt x="886" y="40"/>
                      </a:lnTo>
                      <a:lnTo>
                        <a:pt x="831" y="59"/>
                      </a:lnTo>
                      <a:lnTo>
                        <a:pt x="831" y="59"/>
                      </a:lnTo>
                      <a:lnTo>
                        <a:pt x="777" y="77"/>
                      </a:lnTo>
                      <a:lnTo>
                        <a:pt x="721" y="95"/>
                      </a:lnTo>
                      <a:lnTo>
                        <a:pt x="721" y="95"/>
                      </a:lnTo>
                      <a:lnTo>
                        <a:pt x="706" y="99"/>
                      </a:lnTo>
                      <a:lnTo>
                        <a:pt x="706" y="99"/>
                      </a:lnTo>
                      <a:lnTo>
                        <a:pt x="684" y="107"/>
                      </a:lnTo>
                      <a:lnTo>
                        <a:pt x="666" y="113"/>
                      </a:lnTo>
                      <a:lnTo>
                        <a:pt x="652" y="123"/>
                      </a:lnTo>
                      <a:lnTo>
                        <a:pt x="646" y="129"/>
                      </a:lnTo>
                      <a:lnTo>
                        <a:pt x="642" y="137"/>
                      </a:lnTo>
                      <a:lnTo>
                        <a:pt x="642" y="137"/>
                      </a:lnTo>
                      <a:lnTo>
                        <a:pt x="634" y="145"/>
                      </a:lnTo>
                      <a:lnTo>
                        <a:pt x="626" y="151"/>
                      </a:lnTo>
                      <a:lnTo>
                        <a:pt x="618" y="157"/>
                      </a:lnTo>
                      <a:lnTo>
                        <a:pt x="608" y="159"/>
                      </a:lnTo>
                      <a:lnTo>
                        <a:pt x="590" y="163"/>
                      </a:lnTo>
                      <a:lnTo>
                        <a:pt x="574" y="163"/>
                      </a:lnTo>
                      <a:lnTo>
                        <a:pt x="574" y="163"/>
                      </a:lnTo>
                      <a:lnTo>
                        <a:pt x="566" y="163"/>
                      </a:lnTo>
                      <a:lnTo>
                        <a:pt x="566" y="163"/>
                      </a:lnTo>
                      <a:lnTo>
                        <a:pt x="560" y="163"/>
                      </a:lnTo>
                      <a:lnTo>
                        <a:pt x="560" y="163"/>
                      </a:lnTo>
                      <a:lnTo>
                        <a:pt x="547" y="163"/>
                      </a:lnTo>
                      <a:lnTo>
                        <a:pt x="537" y="165"/>
                      </a:lnTo>
                      <a:lnTo>
                        <a:pt x="527" y="169"/>
                      </a:lnTo>
                      <a:lnTo>
                        <a:pt x="521" y="173"/>
                      </a:lnTo>
                      <a:lnTo>
                        <a:pt x="515" y="177"/>
                      </a:lnTo>
                      <a:lnTo>
                        <a:pt x="513" y="183"/>
                      </a:lnTo>
                      <a:lnTo>
                        <a:pt x="507" y="195"/>
                      </a:lnTo>
                      <a:lnTo>
                        <a:pt x="507" y="195"/>
                      </a:lnTo>
                      <a:lnTo>
                        <a:pt x="501" y="209"/>
                      </a:lnTo>
                      <a:lnTo>
                        <a:pt x="493" y="220"/>
                      </a:lnTo>
                      <a:lnTo>
                        <a:pt x="485" y="230"/>
                      </a:lnTo>
                      <a:lnTo>
                        <a:pt x="475" y="240"/>
                      </a:lnTo>
                      <a:lnTo>
                        <a:pt x="463" y="246"/>
                      </a:lnTo>
                      <a:lnTo>
                        <a:pt x="451" y="252"/>
                      </a:lnTo>
                      <a:lnTo>
                        <a:pt x="435" y="254"/>
                      </a:lnTo>
                      <a:lnTo>
                        <a:pt x="421" y="256"/>
                      </a:lnTo>
                      <a:lnTo>
                        <a:pt x="421" y="256"/>
                      </a:lnTo>
                      <a:lnTo>
                        <a:pt x="397" y="254"/>
                      </a:lnTo>
                      <a:lnTo>
                        <a:pt x="397" y="254"/>
                      </a:lnTo>
                      <a:lnTo>
                        <a:pt x="298" y="242"/>
                      </a:lnTo>
                      <a:lnTo>
                        <a:pt x="298" y="242"/>
                      </a:lnTo>
                      <a:lnTo>
                        <a:pt x="256" y="236"/>
                      </a:lnTo>
                      <a:lnTo>
                        <a:pt x="256" y="236"/>
                      </a:lnTo>
                      <a:lnTo>
                        <a:pt x="238" y="232"/>
                      </a:lnTo>
                      <a:lnTo>
                        <a:pt x="220" y="228"/>
                      </a:lnTo>
                      <a:lnTo>
                        <a:pt x="220" y="228"/>
                      </a:lnTo>
                      <a:lnTo>
                        <a:pt x="213" y="236"/>
                      </a:lnTo>
                      <a:lnTo>
                        <a:pt x="213" y="236"/>
                      </a:lnTo>
                      <a:lnTo>
                        <a:pt x="197" y="248"/>
                      </a:lnTo>
                      <a:lnTo>
                        <a:pt x="187" y="258"/>
                      </a:lnTo>
                      <a:lnTo>
                        <a:pt x="183" y="26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3" y="290"/>
                      </a:lnTo>
                      <a:lnTo>
                        <a:pt x="189" y="306"/>
                      </a:lnTo>
                      <a:lnTo>
                        <a:pt x="189" y="306"/>
                      </a:lnTo>
                      <a:lnTo>
                        <a:pt x="191" y="318"/>
                      </a:lnTo>
                      <a:lnTo>
                        <a:pt x="189" y="330"/>
                      </a:lnTo>
                      <a:lnTo>
                        <a:pt x="185" y="342"/>
                      </a:lnTo>
                      <a:lnTo>
                        <a:pt x="177" y="350"/>
                      </a:lnTo>
                      <a:lnTo>
                        <a:pt x="177" y="350"/>
                      </a:lnTo>
                      <a:lnTo>
                        <a:pt x="143" y="378"/>
                      </a:lnTo>
                      <a:lnTo>
                        <a:pt x="143" y="378"/>
                      </a:lnTo>
                      <a:lnTo>
                        <a:pt x="111" y="405"/>
                      </a:lnTo>
                      <a:lnTo>
                        <a:pt x="95" y="419"/>
                      </a:lnTo>
                      <a:lnTo>
                        <a:pt x="81" y="433"/>
                      </a:lnTo>
                      <a:lnTo>
                        <a:pt x="81" y="433"/>
                      </a:lnTo>
                      <a:lnTo>
                        <a:pt x="73" y="441"/>
                      </a:lnTo>
                      <a:lnTo>
                        <a:pt x="71" y="447"/>
                      </a:lnTo>
                      <a:lnTo>
                        <a:pt x="71" y="455"/>
                      </a:lnTo>
                      <a:lnTo>
                        <a:pt x="73" y="463"/>
                      </a:lnTo>
                      <a:lnTo>
                        <a:pt x="77" y="475"/>
                      </a:lnTo>
                      <a:lnTo>
                        <a:pt x="83" y="489"/>
                      </a:lnTo>
                      <a:lnTo>
                        <a:pt x="95" y="505"/>
                      </a:lnTo>
                      <a:lnTo>
                        <a:pt x="95" y="505"/>
                      </a:lnTo>
                      <a:lnTo>
                        <a:pt x="99" y="513"/>
                      </a:lnTo>
                      <a:lnTo>
                        <a:pt x="101" y="521"/>
                      </a:lnTo>
                      <a:lnTo>
                        <a:pt x="103" y="527"/>
                      </a:lnTo>
                      <a:lnTo>
                        <a:pt x="103" y="535"/>
                      </a:lnTo>
                      <a:lnTo>
                        <a:pt x="101" y="543"/>
                      </a:lnTo>
                      <a:lnTo>
                        <a:pt x="97" y="548"/>
                      </a:lnTo>
                      <a:lnTo>
                        <a:pt x="93" y="556"/>
                      </a:lnTo>
                      <a:lnTo>
                        <a:pt x="87" y="560"/>
                      </a:lnTo>
                      <a:lnTo>
                        <a:pt x="87" y="560"/>
                      </a:lnTo>
                      <a:lnTo>
                        <a:pt x="63" y="582"/>
                      </a:lnTo>
                      <a:lnTo>
                        <a:pt x="46" y="602"/>
                      </a:lnTo>
                      <a:lnTo>
                        <a:pt x="34" y="620"/>
                      </a:lnTo>
                      <a:lnTo>
                        <a:pt x="28" y="638"/>
                      </a:lnTo>
                      <a:lnTo>
                        <a:pt x="26" y="652"/>
                      </a:lnTo>
                      <a:lnTo>
                        <a:pt x="28" y="666"/>
                      </a:lnTo>
                      <a:lnTo>
                        <a:pt x="32" y="680"/>
                      </a:lnTo>
                      <a:lnTo>
                        <a:pt x="40" y="692"/>
                      </a:lnTo>
                      <a:lnTo>
                        <a:pt x="40" y="692"/>
                      </a:lnTo>
                      <a:lnTo>
                        <a:pt x="44" y="702"/>
                      </a:lnTo>
                      <a:lnTo>
                        <a:pt x="44" y="713"/>
                      </a:lnTo>
                      <a:lnTo>
                        <a:pt x="44" y="723"/>
                      </a:lnTo>
                      <a:lnTo>
                        <a:pt x="40" y="733"/>
                      </a:lnTo>
                      <a:lnTo>
                        <a:pt x="40" y="733"/>
                      </a:lnTo>
                      <a:lnTo>
                        <a:pt x="22" y="761"/>
                      </a:lnTo>
                      <a:lnTo>
                        <a:pt x="22" y="761"/>
                      </a:lnTo>
                      <a:lnTo>
                        <a:pt x="0" y="801"/>
                      </a:lnTo>
                      <a:lnTo>
                        <a:pt x="0" y="801"/>
                      </a:lnTo>
                      <a:lnTo>
                        <a:pt x="0" y="803"/>
                      </a:lnTo>
                      <a:lnTo>
                        <a:pt x="0" y="803"/>
                      </a:lnTo>
                      <a:lnTo>
                        <a:pt x="14" y="809"/>
                      </a:lnTo>
                      <a:lnTo>
                        <a:pt x="28" y="817"/>
                      </a:lnTo>
                      <a:lnTo>
                        <a:pt x="28" y="817"/>
                      </a:lnTo>
                      <a:lnTo>
                        <a:pt x="40" y="827"/>
                      </a:lnTo>
                      <a:lnTo>
                        <a:pt x="51" y="833"/>
                      </a:lnTo>
                      <a:lnTo>
                        <a:pt x="63" y="839"/>
                      </a:lnTo>
                      <a:lnTo>
                        <a:pt x="77" y="845"/>
                      </a:lnTo>
                      <a:lnTo>
                        <a:pt x="91" y="849"/>
                      </a:lnTo>
                      <a:lnTo>
                        <a:pt x="107" y="851"/>
                      </a:lnTo>
                      <a:lnTo>
                        <a:pt x="141" y="853"/>
                      </a:lnTo>
                      <a:lnTo>
                        <a:pt x="141" y="853"/>
                      </a:lnTo>
                      <a:lnTo>
                        <a:pt x="179" y="851"/>
                      </a:lnTo>
                      <a:lnTo>
                        <a:pt x="218" y="847"/>
                      </a:lnTo>
                      <a:lnTo>
                        <a:pt x="230" y="847"/>
                      </a:lnTo>
                      <a:lnTo>
                        <a:pt x="232" y="845"/>
                      </a:lnTo>
                      <a:lnTo>
                        <a:pt x="232" y="845"/>
                      </a:lnTo>
                      <a:lnTo>
                        <a:pt x="258" y="843"/>
                      </a:lnTo>
                      <a:lnTo>
                        <a:pt x="280" y="843"/>
                      </a:lnTo>
                      <a:lnTo>
                        <a:pt x="280" y="843"/>
                      </a:lnTo>
                      <a:lnTo>
                        <a:pt x="300" y="843"/>
                      </a:lnTo>
                      <a:lnTo>
                        <a:pt x="318" y="849"/>
                      </a:lnTo>
                      <a:lnTo>
                        <a:pt x="332" y="857"/>
                      </a:lnTo>
                      <a:lnTo>
                        <a:pt x="344" y="867"/>
                      </a:lnTo>
                      <a:lnTo>
                        <a:pt x="352" y="880"/>
                      </a:lnTo>
                      <a:lnTo>
                        <a:pt x="362" y="896"/>
                      </a:lnTo>
                      <a:lnTo>
                        <a:pt x="378" y="932"/>
                      </a:lnTo>
                      <a:lnTo>
                        <a:pt x="378" y="934"/>
                      </a:lnTo>
                      <a:lnTo>
                        <a:pt x="378" y="934"/>
                      </a:lnTo>
                      <a:lnTo>
                        <a:pt x="385" y="948"/>
                      </a:lnTo>
                      <a:lnTo>
                        <a:pt x="385" y="948"/>
                      </a:lnTo>
                      <a:lnTo>
                        <a:pt x="405" y="960"/>
                      </a:lnTo>
                      <a:lnTo>
                        <a:pt x="421" y="972"/>
                      </a:lnTo>
                      <a:lnTo>
                        <a:pt x="435" y="988"/>
                      </a:lnTo>
                      <a:lnTo>
                        <a:pt x="445" y="1004"/>
                      </a:lnTo>
                      <a:lnTo>
                        <a:pt x="453" y="1024"/>
                      </a:lnTo>
                      <a:lnTo>
                        <a:pt x="459" y="1044"/>
                      </a:lnTo>
                      <a:lnTo>
                        <a:pt x="461" y="1067"/>
                      </a:lnTo>
                      <a:lnTo>
                        <a:pt x="461" y="1091"/>
                      </a:lnTo>
                      <a:lnTo>
                        <a:pt x="461" y="1091"/>
                      </a:lnTo>
                      <a:lnTo>
                        <a:pt x="461" y="1103"/>
                      </a:lnTo>
                      <a:lnTo>
                        <a:pt x="463" y="1107"/>
                      </a:lnTo>
                      <a:lnTo>
                        <a:pt x="463" y="1107"/>
                      </a:lnTo>
                      <a:lnTo>
                        <a:pt x="469" y="1109"/>
                      </a:lnTo>
                      <a:lnTo>
                        <a:pt x="481" y="1111"/>
                      </a:lnTo>
                      <a:lnTo>
                        <a:pt x="481" y="1111"/>
                      </a:lnTo>
                      <a:lnTo>
                        <a:pt x="483" y="1111"/>
                      </a:lnTo>
                      <a:lnTo>
                        <a:pt x="483" y="1111"/>
                      </a:lnTo>
                      <a:lnTo>
                        <a:pt x="509" y="1111"/>
                      </a:lnTo>
                      <a:lnTo>
                        <a:pt x="509" y="1111"/>
                      </a:lnTo>
                      <a:lnTo>
                        <a:pt x="525" y="1111"/>
                      </a:lnTo>
                      <a:lnTo>
                        <a:pt x="525" y="1111"/>
                      </a:lnTo>
                      <a:lnTo>
                        <a:pt x="558" y="1113"/>
                      </a:lnTo>
                      <a:lnTo>
                        <a:pt x="586" y="1115"/>
                      </a:lnTo>
                      <a:lnTo>
                        <a:pt x="598" y="1117"/>
                      </a:lnTo>
                      <a:lnTo>
                        <a:pt x="608" y="1121"/>
                      </a:lnTo>
                      <a:lnTo>
                        <a:pt x="620" y="1125"/>
                      </a:lnTo>
                      <a:lnTo>
                        <a:pt x="628" y="1131"/>
                      </a:lnTo>
                      <a:lnTo>
                        <a:pt x="628" y="1131"/>
                      </a:lnTo>
                      <a:lnTo>
                        <a:pt x="630" y="1133"/>
                      </a:lnTo>
                      <a:lnTo>
                        <a:pt x="630" y="1133"/>
                      </a:lnTo>
                      <a:lnTo>
                        <a:pt x="636" y="1133"/>
                      </a:lnTo>
                      <a:lnTo>
                        <a:pt x="636" y="1133"/>
                      </a:lnTo>
                      <a:lnTo>
                        <a:pt x="638" y="1139"/>
                      </a:lnTo>
                      <a:lnTo>
                        <a:pt x="638" y="1139"/>
                      </a:lnTo>
                      <a:lnTo>
                        <a:pt x="650" y="1153"/>
                      </a:lnTo>
                      <a:lnTo>
                        <a:pt x="660" y="1173"/>
                      </a:lnTo>
                      <a:lnTo>
                        <a:pt x="670" y="1195"/>
                      </a:lnTo>
                      <a:lnTo>
                        <a:pt x="680" y="1222"/>
                      </a:lnTo>
                      <a:lnTo>
                        <a:pt x="680" y="1222"/>
                      </a:lnTo>
                      <a:lnTo>
                        <a:pt x="684" y="1238"/>
                      </a:lnTo>
                      <a:lnTo>
                        <a:pt x="686" y="1252"/>
                      </a:lnTo>
                      <a:lnTo>
                        <a:pt x="688" y="1264"/>
                      </a:lnTo>
                      <a:lnTo>
                        <a:pt x="686" y="1276"/>
                      </a:lnTo>
                      <a:lnTo>
                        <a:pt x="684" y="1286"/>
                      </a:lnTo>
                      <a:lnTo>
                        <a:pt x="682" y="1296"/>
                      </a:lnTo>
                      <a:lnTo>
                        <a:pt x="674" y="1310"/>
                      </a:lnTo>
                      <a:lnTo>
                        <a:pt x="674" y="1310"/>
                      </a:lnTo>
                      <a:lnTo>
                        <a:pt x="664" y="1324"/>
                      </a:lnTo>
                      <a:lnTo>
                        <a:pt x="656" y="1330"/>
                      </a:lnTo>
                      <a:lnTo>
                        <a:pt x="646" y="1338"/>
                      </a:lnTo>
                      <a:lnTo>
                        <a:pt x="636" y="1342"/>
                      </a:lnTo>
                      <a:lnTo>
                        <a:pt x="622" y="1348"/>
                      </a:lnTo>
                      <a:lnTo>
                        <a:pt x="608" y="1352"/>
                      </a:lnTo>
                      <a:lnTo>
                        <a:pt x="590" y="1354"/>
                      </a:lnTo>
                      <a:lnTo>
                        <a:pt x="590" y="1354"/>
                      </a:lnTo>
                      <a:lnTo>
                        <a:pt x="566" y="1358"/>
                      </a:lnTo>
                      <a:lnTo>
                        <a:pt x="566" y="1358"/>
                      </a:lnTo>
                      <a:lnTo>
                        <a:pt x="574" y="1374"/>
                      </a:lnTo>
                      <a:lnTo>
                        <a:pt x="574" y="1374"/>
                      </a:lnTo>
                      <a:lnTo>
                        <a:pt x="580" y="1387"/>
                      </a:lnTo>
                      <a:lnTo>
                        <a:pt x="580" y="1387"/>
                      </a:lnTo>
                      <a:lnTo>
                        <a:pt x="594" y="1417"/>
                      </a:lnTo>
                      <a:lnTo>
                        <a:pt x="608" y="1447"/>
                      </a:lnTo>
                      <a:lnTo>
                        <a:pt x="608" y="1447"/>
                      </a:lnTo>
                      <a:lnTo>
                        <a:pt x="618" y="1471"/>
                      </a:lnTo>
                      <a:lnTo>
                        <a:pt x="618" y="1471"/>
                      </a:lnTo>
                      <a:lnTo>
                        <a:pt x="622" y="1481"/>
                      </a:lnTo>
                      <a:lnTo>
                        <a:pt x="622" y="1493"/>
                      </a:lnTo>
                      <a:lnTo>
                        <a:pt x="620" y="1503"/>
                      </a:lnTo>
                      <a:lnTo>
                        <a:pt x="614" y="1513"/>
                      </a:lnTo>
                      <a:lnTo>
                        <a:pt x="614" y="1513"/>
                      </a:lnTo>
                      <a:lnTo>
                        <a:pt x="594" y="1537"/>
                      </a:lnTo>
                      <a:lnTo>
                        <a:pt x="594" y="1537"/>
                      </a:lnTo>
                      <a:lnTo>
                        <a:pt x="572" y="1566"/>
                      </a:lnTo>
                      <a:lnTo>
                        <a:pt x="572" y="1566"/>
                      </a:lnTo>
                      <a:lnTo>
                        <a:pt x="588" y="1572"/>
                      </a:lnTo>
                      <a:lnTo>
                        <a:pt x="602" y="1582"/>
                      </a:lnTo>
                      <a:lnTo>
                        <a:pt x="614" y="1590"/>
                      </a:lnTo>
                      <a:lnTo>
                        <a:pt x="620" y="1598"/>
                      </a:lnTo>
                      <a:lnTo>
                        <a:pt x="620" y="1598"/>
                      </a:lnTo>
                      <a:lnTo>
                        <a:pt x="660" y="1636"/>
                      </a:lnTo>
                      <a:lnTo>
                        <a:pt x="678" y="1654"/>
                      </a:lnTo>
                      <a:lnTo>
                        <a:pt x="696" y="1666"/>
                      </a:lnTo>
                      <a:lnTo>
                        <a:pt x="714" y="1678"/>
                      </a:lnTo>
                      <a:lnTo>
                        <a:pt x="733" y="1686"/>
                      </a:lnTo>
                      <a:lnTo>
                        <a:pt x="753" y="1692"/>
                      </a:lnTo>
                      <a:lnTo>
                        <a:pt x="773" y="1692"/>
                      </a:lnTo>
                      <a:lnTo>
                        <a:pt x="773" y="1692"/>
                      </a:lnTo>
                      <a:lnTo>
                        <a:pt x="797" y="1692"/>
                      </a:lnTo>
                      <a:lnTo>
                        <a:pt x="797" y="1692"/>
                      </a:lnTo>
                      <a:lnTo>
                        <a:pt x="809" y="1690"/>
                      </a:lnTo>
                      <a:lnTo>
                        <a:pt x="809" y="1690"/>
                      </a:lnTo>
                      <a:lnTo>
                        <a:pt x="825" y="1692"/>
                      </a:lnTo>
                      <a:lnTo>
                        <a:pt x="839" y="1696"/>
                      </a:lnTo>
                      <a:lnTo>
                        <a:pt x="839" y="1696"/>
                      </a:lnTo>
                      <a:lnTo>
                        <a:pt x="855" y="1698"/>
                      </a:lnTo>
                      <a:lnTo>
                        <a:pt x="869" y="1704"/>
                      </a:lnTo>
                      <a:lnTo>
                        <a:pt x="869" y="1704"/>
                      </a:lnTo>
                      <a:lnTo>
                        <a:pt x="914" y="1733"/>
                      </a:lnTo>
                      <a:lnTo>
                        <a:pt x="914" y="1733"/>
                      </a:lnTo>
                      <a:lnTo>
                        <a:pt x="932" y="1741"/>
                      </a:lnTo>
                      <a:lnTo>
                        <a:pt x="932" y="1741"/>
                      </a:lnTo>
                      <a:lnTo>
                        <a:pt x="976" y="1765"/>
                      </a:lnTo>
                      <a:lnTo>
                        <a:pt x="1000" y="1775"/>
                      </a:lnTo>
                      <a:lnTo>
                        <a:pt x="1022" y="1785"/>
                      </a:lnTo>
                      <a:lnTo>
                        <a:pt x="1022" y="1785"/>
                      </a:lnTo>
                      <a:lnTo>
                        <a:pt x="1034" y="1781"/>
                      </a:lnTo>
                      <a:lnTo>
                        <a:pt x="1057" y="1771"/>
                      </a:lnTo>
                      <a:lnTo>
                        <a:pt x="1057" y="1771"/>
                      </a:lnTo>
                      <a:lnTo>
                        <a:pt x="1077" y="1761"/>
                      </a:lnTo>
                      <a:lnTo>
                        <a:pt x="1093" y="1755"/>
                      </a:lnTo>
                      <a:lnTo>
                        <a:pt x="1109" y="1753"/>
                      </a:lnTo>
                      <a:lnTo>
                        <a:pt x="1125" y="1751"/>
                      </a:lnTo>
                      <a:lnTo>
                        <a:pt x="1125" y="1751"/>
                      </a:lnTo>
                      <a:lnTo>
                        <a:pt x="1141" y="1753"/>
                      </a:lnTo>
                      <a:lnTo>
                        <a:pt x="1157" y="1757"/>
                      </a:lnTo>
                      <a:lnTo>
                        <a:pt x="1157" y="1757"/>
                      </a:lnTo>
                      <a:lnTo>
                        <a:pt x="1161" y="1753"/>
                      </a:lnTo>
                      <a:lnTo>
                        <a:pt x="1161" y="1753"/>
                      </a:lnTo>
                      <a:lnTo>
                        <a:pt x="1163" y="1717"/>
                      </a:lnTo>
                      <a:lnTo>
                        <a:pt x="1167" y="1684"/>
                      </a:lnTo>
                      <a:lnTo>
                        <a:pt x="1173" y="1648"/>
                      </a:lnTo>
                      <a:lnTo>
                        <a:pt x="1183" y="1614"/>
                      </a:lnTo>
                      <a:lnTo>
                        <a:pt x="1183" y="1614"/>
                      </a:lnTo>
                      <a:lnTo>
                        <a:pt x="1183" y="1592"/>
                      </a:lnTo>
                      <a:lnTo>
                        <a:pt x="1183" y="1592"/>
                      </a:lnTo>
                      <a:lnTo>
                        <a:pt x="1177" y="1562"/>
                      </a:lnTo>
                      <a:lnTo>
                        <a:pt x="1177" y="1562"/>
                      </a:lnTo>
                      <a:lnTo>
                        <a:pt x="1167" y="1515"/>
                      </a:lnTo>
                      <a:lnTo>
                        <a:pt x="1163" y="1493"/>
                      </a:lnTo>
                      <a:lnTo>
                        <a:pt x="1155" y="1471"/>
                      </a:lnTo>
                      <a:lnTo>
                        <a:pt x="1147" y="1453"/>
                      </a:lnTo>
                      <a:lnTo>
                        <a:pt x="1135" y="1435"/>
                      </a:lnTo>
                      <a:lnTo>
                        <a:pt x="1123" y="1419"/>
                      </a:lnTo>
                      <a:lnTo>
                        <a:pt x="1105" y="1405"/>
                      </a:lnTo>
                      <a:lnTo>
                        <a:pt x="1105" y="1405"/>
                      </a:lnTo>
                      <a:lnTo>
                        <a:pt x="1101" y="1401"/>
                      </a:lnTo>
                      <a:lnTo>
                        <a:pt x="1095" y="1395"/>
                      </a:lnTo>
                      <a:lnTo>
                        <a:pt x="1091" y="1389"/>
                      </a:lnTo>
                      <a:lnTo>
                        <a:pt x="1089" y="1381"/>
                      </a:lnTo>
                      <a:lnTo>
                        <a:pt x="1089" y="1376"/>
                      </a:lnTo>
                      <a:lnTo>
                        <a:pt x="1089" y="1368"/>
                      </a:lnTo>
                      <a:lnTo>
                        <a:pt x="1089" y="1362"/>
                      </a:lnTo>
                      <a:lnTo>
                        <a:pt x="1093" y="1354"/>
                      </a:lnTo>
                      <a:lnTo>
                        <a:pt x="1093" y="1354"/>
                      </a:lnTo>
                      <a:lnTo>
                        <a:pt x="1095" y="1348"/>
                      </a:lnTo>
                      <a:lnTo>
                        <a:pt x="1095" y="1348"/>
                      </a:lnTo>
                      <a:lnTo>
                        <a:pt x="1099" y="1340"/>
                      </a:lnTo>
                      <a:lnTo>
                        <a:pt x="1105" y="1332"/>
                      </a:lnTo>
                      <a:lnTo>
                        <a:pt x="1115" y="1322"/>
                      </a:lnTo>
                      <a:lnTo>
                        <a:pt x="1121" y="1320"/>
                      </a:lnTo>
                      <a:lnTo>
                        <a:pt x="1129" y="1318"/>
                      </a:lnTo>
                      <a:lnTo>
                        <a:pt x="1129" y="1318"/>
                      </a:lnTo>
                      <a:lnTo>
                        <a:pt x="1145" y="1314"/>
                      </a:lnTo>
                      <a:lnTo>
                        <a:pt x="1157" y="1310"/>
                      </a:lnTo>
                      <a:lnTo>
                        <a:pt x="1167" y="1302"/>
                      </a:lnTo>
                      <a:lnTo>
                        <a:pt x="1177" y="1294"/>
                      </a:lnTo>
                      <a:lnTo>
                        <a:pt x="1183" y="1282"/>
                      </a:lnTo>
                      <a:lnTo>
                        <a:pt x="1187" y="1268"/>
                      </a:lnTo>
                      <a:lnTo>
                        <a:pt x="1189" y="1248"/>
                      </a:lnTo>
                      <a:lnTo>
                        <a:pt x="1189" y="1226"/>
                      </a:lnTo>
                      <a:lnTo>
                        <a:pt x="1189" y="1226"/>
                      </a:lnTo>
                      <a:lnTo>
                        <a:pt x="1189" y="1214"/>
                      </a:lnTo>
                      <a:lnTo>
                        <a:pt x="1189" y="1205"/>
                      </a:lnTo>
                      <a:lnTo>
                        <a:pt x="1193" y="1187"/>
                      </a:lnTo>
                      <a:lnTo>
                        <a:pt x="1193" y="1187"/>
                      </a:lnTo>
                      <a:lnTo>
                        <a:pt x="1197" y="1179"/>
                      </a:lnTo>
                      <a:lnTo>
                        <a:pt x="1197" y="1179"/>
                      </a:lnTo>
                      <a:lnTo>
                        <a:pt x="1209" y="1109"/>
                      </a:lnTo>
                      <a:lnTo>
                        <a:pt x="1209" y="1103"/>
                      </a:lnTo>
                      <a:lnTo>
                        <a:pt x="1209" y="1103"/>
                      </a:lnTo>
                      <a:lnTo>
                        <a:pt x="1203" y="1095"/>
                      </a:lnTo>
                      <a:lnTo>
                        <a:pt x="1201" y="1085"/>
                      </a:lnTo>
                      <a:lnTo>
                        <a:pt x="1199" y="1075"/>
                      </a:lnTo>
                      <a:lnTo>
                        <a:pt x="1201" y="1063"/>
                      </a:lnTo>
                      <a:lnTo>
                        <a:pt x="1201" y="1063"/>
                      </a:lnTo>
                      <a:lnTo>
                        <a:pt x="1205" y="1053"/>
                      </a:lnTo>
                      <a:lnTo>
                        <a:pt x="1213" y="1045"/>
                      </a:lnTo>
                      <a:lnTo>
                        <a:pt x="1220" y="1040"/>
                      </a:lnTo>
                      <a:lnTo>
                        <a:pt x="1232" y="1036"/>
                      </a:lnTo>
                      <a:lnTo>
                        <a:pt x="1280" y="1028"/>
                      </a:lnTo>
                      <a:lnTo>
                        <a:pt x="1280" y="1028"/>
                      </a:lnTo>
                      <a:lnTo>
                        <a:pt x="1387" y="1006"/>
                      </a:lnTo>
                      <a:lnTo>
                        <a:pt x="1387" y="1006"/>
                      </a:lnTo>
                      <a:lnTo>
                        <a:pt x="1429" y="998"/>
                      </a:lnTo>
                      <a:lnTo>
                        <a:pt x="1429" y="998"/>
                      </a:lnTo>
                      <a:lnTo>
                        <a:pt x="1473" y="990"/>
                      </a:lnTo>
                      <a:lnTo>
                        <a:pt x="1515" y="982"/>
                      </a:lnTo>
                      <a:lnTo>
                        <a:pt x="1515" y="982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29" y="958"/>
                      </a:lnTo>
                      <a:lnTo>
                        <a:pt x="1529" y="958"/>
                      </a:lnTo>
                      <a:lnTo>
                        <a:pt x="1535" y="952"/>
                      </a:lnTo>
                      <a:lnTo>
                        <a:pt x="1543" y="946"/>
                      </a:lnTo>
                      <a:lnTo>
                        <a:pt x="1550" y="942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74" y="938"/>
                      </a:lnTo>
                      <a:lnTo>
                        <a:pt x="1574" y="938"/>
                      </a:lnTo>
                      <a:lnTo>
                        <a:pt x="1584" y="938"/>
                      </a:lnTo>
                      <a:lnTo>
                        <a:pt x="1594" y="942"/>
                      </a:lnTo>
                      <a:lnTo>
                        <a:pt x="1594" y="942"/>
                      </a:lnTo>
                      <a:lnTo>
                        <a:pt x="1620" y="950"/>
                      </a:lnTo>
                      <a:lnTo>
                        <a:pt x="1632" y="954"/>
                      </a:lnTo>
                      <a:lnTo>
                        <a:pt x="1642" y="954"/>
                      </a:lnTo>
                      <a:lnTo>
                        <a:pt x="1642" y="954"/>
                      </a:lnTo>
                      <a:lnTo>
                        <a:pt x="1648" y="954"/>
                      </a:lnTo>
                      <a:lnTo>
                        <a:pt x="1656" y="948"/>
                      </a:lnTo>
                      <a:lnTo>
                        <a:pt x="1668" y="934"/>
                      </a:lnTo>
                      <a:lnTo>
                        <a:pt x="1684" y="910"/>
                      </a:lnTo>
                      <a:lnTo>
                        <a:pt x="1684" y="910"/>
                      </a:lnTo>
                      <a:lnTo>
                        <a:pt x="1698" y="888"/>
                      </a:lnTo>
                      <a:lnTo>
                        <a:pt x="1713" y="867"/>
                      </a:lnTo>
                      <a:lnTo>
                        <a:pt x="1731" y="849"/>
                      </a:lnTo>
                      <a:lnTo>
                        <a:pt x="1741" y="841"/>
                      </a:lnTo>
                      <a:lnTo>
                        <a:pt x="1751" y="833"/>
                      </a:lnTo>
                      <a:lnTo>
                        <a:pt x="1751" y="833"/>
                      </a:lnTo>
                      <a:lnTo>
                        <a:pt x="1735" y="829"/>
                      </a:lnTo>
                      <a:lnTo>
                        <a:pt x="1721" y="825"/>
                      </a:lnTo>
                      <a:lnTo>
                        <a:pt x="1721" y="825"/>
                      </a:lnTo>
                      <a:lnTo>
                        <a:pt x="1708" y="819"/>
                      </a:lnTo>
                      <a:lnTo>
                        <a:pt x="1698" y="817"/>
                      </a:lnTo>
                      <a:lnTo>
                        <a:pt x="1698" y="81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81" name="Freeform 6">
                  <a:extLst>
                    <a:ext uri="{FF2B5EF4-FFF2-40B4-BE49-F238E27FC236}">
                      <a16:creationId xmlns:a16="http://schemas.microsoft.com/office/drawing/2014/main" id="{5B25A0D0-9C89-64AB-12C0-F2695CB6CE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92213" y="1446213"/>
                  <a:ext cx="2333625" cy="2914650"/>
                </a:xfrm>
                <a:custGeom>
                  <a:avLst/>
                  <a:gdLst>
                    <a:gd name="T0" fmla="*/ 1014 w 1470"/>
                    <a:gd name="T1" fmla="*/ 1669 h 1836"/>
                    <a:gd name="T2" fmla="*/ 1050 w 1470"/>
                    <a:gd name="T3" fmla="*/ 1636 h 1836"/>
                    <a:gd name="T4" fmla="*/ 1096 w 1470"/>
                    <a:gd name="T5" fmla="*/ 1620 h 1836"/>
                    <a:gd name="T6" fmla="*/ 1126 w 1470"/>
                    <a:gd name="T7" fmla="*/ 1618 h 1836"/>
                    <a:gd name="T8" fmla="*/ 1136 w 1470"/>
                    <a:gd name="T9" fmla="*/ 1500 h 1836"/>
                    <a:gd name="T10" fmla="*/ 1173 w 1470"/>
                    <a:gd name="T11" fmla="*/ 1343 h 1836"/>
                    <a:gd name="T12" fmla="*/ 1233 w 1470"/>
                    <a:gd name="T13" fmla="*/ 1318 h 1836"/>
                    <a:gd name="T14" fmla="*/ 1307 w 1470"/>
                    <a:gd name="T15" fmla="*/ 1300 h 1836"/>
                    <a:gd name="T16" fmla="*/ 1305 w 1470"/>
                    <a:gd name="T17" fmla="*/ 1220 h 1836"/>
                    <a:gd name="T18" fmla="*/ 1326 w 1470"/>
                    <a:gd name="T19" fmla="*/ 1161 h 1836"/>
                    <a:gd name="T20" fmla="*/ 1390 w 1470"/>
                    <a:gd name="T21" fmla="*/ 1127 h 1836"/>
                    <a:gd name="T22" fmla="*/ 1466 w 1470"/>
                    <a:gd name="T23" fmla="*/ 996 h 1836"/>
                    <a:gd name="T24" fmla="*/ 1424 w 1470"/>
                    <a:gd name="T25" fmla="*/ 970 h 1836"/>
                    <a:gd name="T26" fmla="*/ 1354 w 1470"/>
                    <a:gd name="T27" fmla="*/ 962 h 1836"/>
                    <a:gd name="T28" fmla="*/ 1283 w 1470"/>
                    <a:gd name="T29" fmla="*/ 894 h 1836"/>
                    <a:gd name="T30" fmla="*/ 1201 w 1470"/>
                    <a:gd name="T31" fmla="*/ 852 h 1836"/>
                    <a:gd name="T32" fmla="*/ 1159 w 1470"/>
                    <a:gd name="T33" fmla="*/ 840 h 1836"/>
                    <a:gd name="T34" fmla="*/ 1106 w 1470"/>
                    <a:gd name="T35" fmla="*/ 866 h 1836"/>
                    <a:gd name="T36" fmla="*/ 1050 w 1470"/>
                    <a:gd name="T37" fmla="*/ 844 h 1836"/>
                    <a:gd name="T38" fmla="*/ 935 w 1470"/>
                    <a:gd name="T39" fmla="*/ 771 h 1836"/>
                    <a:gd name="T40" fmla="*/ 889 w 1470"/>
                    <a:gd name="T41" fmla="*/ 739 h 1836"/>
                    <a:gd name="T42" fmla="*/ 855 w 1470"/>
                    <a:gd name="T43" fmla="*/ 747 h 1836"/>
                    <a:gd name="T44" fmla="*/ 818 w 1470"/>
                    <a:gd name="T45" fmla="*/ 703 h 1836"/>
                    <a:gd name="T46" fmla="*/ 734 w 1470"/>
                    <a:gd name="T47" fmla="*/ 687 h 1836"/>
                    <a:gd name="T48" fmla="*/ 712 w 1470"/>
                    <a:gd name="T49" fmla="*/ 626 h 1836"/>
                    <a:gd name="T50" fmla="*/ 764 w 1470"/>
                    <a:gd name="T51" fmla="*/ 546 h 1836"/>
                    <a:gd name="T52" fmla="*/ 728 w 1470"/>
                    <a:gd name="T53" fmla="*/ 506 h 1836"/>
                    <a:gd name="T54" fmla="*/ 670 w 1470"/>
                    <a:gd name="T55" fmla="*/ 415 h 1836"/>
                    <a:gd name="T56" fmla="*/ 674 w 1470"/>
                    <a:gd name="T57" fmla="*/ 320 h 1836"/>
                    <a:gd name="T58" fmla="*/ 728 w 1470"/>
                    <a:gd name="T59" fmla="*/ 242 h 1836"/>
                    <a:gd name="T60" fmla="*/ 676 w 1470"/>
                    <a:gd name="T61" fmla="*/ 169 h 1836"/>
                    <a:gd name="T62" fmla="*/ 698 w 1470"/>
                    <a:gd name="T63" fmla="*/ 89 h 1836"/>
                    <a:gd name="T64" fmla="*/ 597 w 1470"/>
                    <a:gd name="T65" fmla="*/ 75 h 1836"/>
                    <a:gd name="T66" fmla="*/ 490 w 1470"/>
                    <a:gd name="T67" fmla="*/ 5 h 1836"/>
                    <a:gd name="T68" fmla="*/ 418 w 1470"/>
                    <a:gd name="T69" fmla="*/ 105 h 1836"/>
                    <a:gd name="T70" fmla="*/ 440 w 1470"/>
                    <a:gd name="T71" fmla="*/ 178 h 1836"/>
                    <a:gd name="T72" fmla="*/ 428 w 1470"/>
                    <a:gd name="T73" fmla="*/ 228 h 1836"/>
                    <a:gd name="T74" fmla="*/ 297 w 1470"/>
                    <a:gd name="T75" fmla="*/ 337 h 1836"/>
                    <a:gd name="T76" fmla="*/ 183 w 1470"/>
                    <a:gd name="T77" fmla="*/ 419 h 1836"/>
                    <a:gd name="T78" fmla="*/ 112 w 1470"/>
                    <a:gd name="T79" fmla="*/ 485 h 1836"/>
                    <a:gd name="T80" fmla="*/ 42 w 1470"/>
                    <a:gd name="T81" fmla="*/ 592 h 1836"/>
                    <a:gd name="T82" fmla="*/ 2 w 1470"/>
                    <a:gd name="T83" fmla="*/ 685 h 1836"/>
                    <a:gd name="T84" fmla="*/ 20 w 1470"/>
                    <a:gd name="T85" fmla="*/ 769 h 1836"/>
                    <a:gd name="T86" fmla="*/ 28 w 1470"/>
                    <a:gd name="T87" fmla="*/ 834 h 1836"/>
                    <a:gd name="T88" fmla="*/ 50 w 1470"/>
                    <a:gd name="T89" fmla="*/ 948 h 1836"/>
                    <a:gd name="T90" fmla="*/ 36 w 1470"/>
                    <a:gd name="T91" fmla="*/ 1055 h 1836"/>
                    <a:gd name="T92" fmla="*/ 84 w 1470"/>
                    <a:gd name="T93" fmla="*/ 1121 h 1836"/>
                    <a:gd name="T94" fmla="*/ 152 w 1470"/>
                    <a:gd name="T95" fmla="*/ 1200 h 1836"/>
                    <a:gd name="T96" fmla="*/ 203 w 1470"/>
                    <a:gd name="T97" fmla="*/ 1206 h 1836"/>
                    <a:gd name="T98" fmla="*/ 247 w 1470"/>
                    <a:gd name="T99" fmla="*/ 1230 h 1836"/>
                    <a:gd name="T100" fmla="*/ 297 w 1470"/>
                    <a:gd name="T101" fmla="*/ 1296 h 1836"/>
                    <a:gd name="T102" fmla="*/ 392 w 1470"/>
                    <a:gd name="T103" fmla="*/ 1415 h 1836"/>
                    <a:gd name="T104" fmla="*/ 557 w 1470"/>
                    <a:gd name="T105" fmla="*/ 1520 h 1836"/>
                    <a:gd name="T106" fmla="*/ 661 w 1470"/>
                    <a:gd name="T107" fmla="*/ 1506 h 1836"/>
                    <a:gd name="T108" fmla="*/ 754 w 1470"/>
                    <a:gd name="T109" fmla="*/ 1493 h 1836"/>
                    <a:gd name="T110" fmla="*/ 804 w 1470"/>
                    <a:gd name="T111" fmla="*/ 1568 h 1836"/>
                    <a:gd name="T112" fmla="*/ 833 w 1470"/>
                    <a:gd name="T113" fmla="*/ 1612 h 1836"/>
                    <a:gd name="T114" fmla="*/ 895 w 1470"/>
                    <a:gd name="T115" fmla="*/ 1679 h 1836"/>
                    <a:gd name="T116" fmla="*/ 909 w 1470"/>
                    <a:gd name="T117" fmla="*/ 1785 h 1836"/>
                    <a:gd name="T118" fmla="*/ 921 w 1470"/>
                    <a:gd name="T119" fmla="*/ 1823 h 1836"/>
                    <a:gd name="T120" fmla="*/ 979 w 1470"/>
                    <a:gd name="T121" fmla="*/ 1834 h 1836"/>
                    <a:gd name="T122" fmla="*/ 1024 w 1470"/>
                    <a:gd name="T123" fmla="*/ 1787 h 18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70" h="1836">
                      <a:moveTo>
                        <a:pt x="1004" y="1733"/>
                      </a:moveTo>
                      <a:lnTo>
                        <a:pt x="1004" y="1733"/>
                      </a:lnTo>
                      <a:lnTo>
                        <a:pt x="979" y="1689"/>
                      </a:lnTo>
                      <a:lnTo>
                        <a:pt x="979" y="1689"/>
                      </a:lnTo>
                      <a:lnTo>
                        <a:pt x="989" y="1685"/>
                      </a:lnTo>
                      <a:lnTo>
                        <a:pt x="996" y="1681"/>
                      </a:lnTo>
                      <a:lnTo>
                        <a:pt x="1014" y="1669"/>
                      </a:lnTo>
                      <a:lnTo>
                        <a:pt x="1014" y="1669"/>
                      </a:lnTo>
                      <a:lnTo>
                        <a:pt x="1014" y="1667"/>
                      </a:lnTo>
                      <a:lnTo>
                        <a:pt x="1014" y="1667"/>
                      </a:lnTo>
                      <a:lnTo>
                        <a:pt x="1022" y="1658"/>
                      </a:lnTo>
                      <a:lnTo>
                        <a:pt x="1030" y="1650"/>
                      </a:lnTo>
                      <a:lnTo>
                        <a:pt x="1040" y="1642"/>
                      </a:lnTo>
                      <a:lnTo>
                        <a:pt x="1050" y="1636"/>
                      </a:lnTo>
                      <a:lnTo>
                        <a:pt x="1050" y="1636"/>
                      </a:lnTo>
                      <a:lnTo>
                        <a:pt x="1060" y="1630"/>
                      </a:lnTo>
                      <a:lnTo>
                        <a:pt x="1070" y="1624"/>
                      </a:lnTo>
                      <a:lnTo>
                        <a:pt x="1080" y="1620"/>
                      </a:lnTo>
                      <a:lnTo>
                        <a:pt x="1092" y="1620"/>
                      </a:lnTo>
                      <a:lnTo>
                        <a:pt x="1092" y="1620"/>
                      </a:lnTo>
                      <a:lnTo>
                        <a:pt x="1096" y="1620"/>
                      </a:lnTo>
                      <a:lnTo>
                        <a:pt x="1096" y="1620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4" y="1618"/>
                      </a:lnTo>
                      <a:lnTo>
                        <a:pt x="1114" y="1618"/>
                      </a:lnTo>
                      <a:lnTo>
                        <a:pt x="1126" y="1618"/>
                      </a:lnTo>
                      <a:lnTo>
                        <a:pt x="1130" y="1616"/>
                      </a:lnTo>
                      <a:lnTo>
                        <a:pt x="1130" y="1616"/>
                      </a:lnTo>
                      <a:lnTo>
                        <a:pt x="1132" y="1610"/>
                      </a:lnTo>
                      <a:lnTo>
                        <a:pt x="1132" y="1596"/>
                      </a:lnTo>
                      <a:lnTo>
                        <a:pt x="1132" y="1596"/>
                      </a:lnTo>
                      <a:lnTo>
                        <a:pt x="1136" y="1500"/>
                      </a:lnTo>
                      <a:lnTo>
                        <a:pt x="1136" y="1500"/>
                      </a:lnTo>
                      <a:lnTo>
                        <a:pt x="1140" y="1429"/>
                      </a:lnTo>
                      <a:lnTo>
                        <a:pt x="1140" y="1429"/>
                      </a:lnTo>
                      <a:lnTo>
                        <a:pt x="1144" y="1403"/>
                      </a:lnTo>
                      <a:lnTo>
                        <a:pt x="1150" y="1379"/>
                      </a:lnTo>
                      <a:lnTo>
                        <a:pt x="1159" y="1359"/>
                      </a:lnTo>
                      <a:lnTo>
                        <a:pt x="1165" y="1351"/>
                      </a:lnTo>
                      <a:lnTo>
                        <a:pt x="1173" y="1343"/>
                      </a:lnTo>
                      <a:lnTo>
                        <a:pt x="1173" y="1343"/>
                      </a:lnTo>
                      <a:lnTo>
                        <a:pt x="1181" y="1337"/>
                      </a:lnTo>
                      <a:lnTo>
                        <a:pt x="1189" y="1332"/>
                      </a:lnTo>
                      <a:lnTo>
                        <a:pt x="1189" y="1332"/>
                      </a:lnTo>
                      <a:lnTo>
                        <a:pt x="1203" y="1326"/>
                      </a:lnTo>
                      <a:lnTo>
                        <a:pt x="1217" y="1322"/>
                      </a:lnTo>
                      <a:lnTo>
                        <a:pt x="1233" y="1318"/>
                      </a:lnTo>
                      <a:lnTo>
                        <a:pt x="1249" y="1318"/>
                      </a:lnTo>
                      <a:lnTo>
                        <a:pt x="1249" y="1318"/>
                      </a:lnTo>
                      <a:lnTo>
                        <a:pt x="1263" y="1316"/>
                      </a:lnTo>
                      <a:lnTo>
                        <a:pt x="1277" y="1312"/>
                      </a:lnTo>
                      <a:lnTo>
                        <a:pt x="1291" y="1308"/>
                      </a:lnTo>
                      <a:lnTo>
                        <a:pt x="1307" y="1300"/>
                      </a:lnTo>
                      <a:lnTo>
                        <a:pt x="1307" y="1300"/>
                      </a:lnTo>
                      <a:lnTo>
                        <a:pt x="1311" y="1298"/>
                      </a:lnTo>
                      <a:lnTo>
                        <a:pt x="1313" y="1294"/>
                      </a:lnTo>
                      <a:lnTo>
                        <a:pt x="1315" y="1284"/>
                      </a:lnTo>
                      <a:lnTo>
                        <a:pt x="1313" y="1268"/>
                      </a:lnTo>
                      <a:lnTo>
                        <a:pt x="1313" y="1268"/>
                      </a:lnTo>
                      <a:lnTo>
                        <a:pt x="1307" y="1244"/>
                      </a:lnTo>
                      <a:lnTo>
                        <a:pt x="1305" y="1220"/>
                      </a:lnTo>
                      <a:lnTo>
                        <a:pt x="1305" y="1210"/>
                      </a:lnTo>
                      <a:lnTo>
                        <a:pt x="1307" y="1198"/>
                      </a:lnTo>
                      <a:lnTo>
                        <a:pt x="1309" y="1188"/>
                      </a:lnTo>
                      <a:lnTo>
                        <a:pt x="1313" y="1178"/>
                      </a:lnTo>
                      <a:lnTo>
                        <a:pt x="1313" y="1178"/>
                      </a:lnTo>
                      <a:lnTo>
                        <a:pt x="1321" y="1168"/>
                      </a:lnTo>
                      <a:lnTo>
                        <a:pt x="1326" y="1161"/>
                      </a:lnTo>
                      <a:lnTo>
                        <a:pt x="1334" y="1153"/>
                      </a:lnTo>
                      <a:lnTo>
                        <a:pt x="1344" y="1147"/>
                      </a:lnTo>
                      <a:lnTo>
                        <a:pt x="1364" y="1137"/>
                      </a:lnTo>
                      <a:lnTo>
                        <a:pt x="1388" y="1129"/>
                      </a:lnTo>
                      <a:lnTo>
                        <a:pt x="1388" y="1129"/>
                      </a:lnTo>
                      <a:lnTo>
                        <a:pt x="1390" y="1127"/>
                      </a:lnTo>
                      <a:lnTo>
                        <a:pt x="1390" y="1127"/>
                      </a:lnTo>
                      <a:lnTo>
                        <a:pt x="1406" y="1103"/>
                      </a:lnTo>
                      <a:lnTo>
                        <a:pt x="1406" y="1103"/>
                      </a:lnTo>
                      <a:lnTo>
                        <a:pt x="1436" y="1057"/>
                      </a:lnTo>
                      <a:lnTo>
                        <a:pt x="1448" y="1033"/>
                      </a:lnTo>
                      <a:lnTo>
                        <a:pt x="1458" y="1011"/>
                      </a:lnTo>
                      <a:lnTo>
                        <a:pt x="1458" y="1011"/>
                      </a:lnTo>
                      <a:lnTo>
                        <a:pt x="1466" y="996"/>
                      </a:lnTo>
                      <a:lnTo>
                        <a:pt x="1466" y="996"/>
                      </a:lnTo>
                      <a:lnTo>
                        <a:pt x="1470" y="972"/>
                      </a:lnTo>
                      <a:lnTo>
                        <a:pt x="1470" y="972"/>
                      </a:lnTo>
                      <a:lnTo>
                        <a:pt x="1462" y="970"/>
                      </a:lnTo>
                      <a:lnTo>
                        <a:pt x="1448" y="970"/>
                      </a:lnTo>
                      <a:lnTo>
                        <a:pt x="1448" y="970"/>
                      </a:lnTo>
                      <a:lnTo>
                        <a:pt x="1424" y="970"/>
                      </a:lnTo>
                      <a:lnTo>
                        <a:pt x="1416" y="970"/>
                      </a:lnTo>
                      <a:lnTo>
                        <a:pt x="1416" y="970"/>
                      </a:lnTo>
                      <a:lnTo>
                        <a:pt x="1406" y="972"/>
                      </a:lnTo>
                      <a:lnTo>
                        <a:pt x="1406" y="972"/>
                      </a:lnTo>
                      <a:lnTo>
                        <a:pt x="1388" y="970"/>
                      </a:lnTo>
                      <a:lnTo>
                        <a:pt x="1370" y="966"/>
                      </a:lnTo>
                      <a:lnTo>
                        <a:pt x="1354" y="962"/>
                      </a:lnTo>
                      <a:lnTo>
                        <a:pt x="1338" y="954"/>
                      </a:lnTo>
                      <a:lnTo>
                        <a:pt x="1326" y="944"/>
                      </a:lnTo>
                      <a:lnTo>
                        <a:pt x="1313" y="932"/>
                      </a:lnTo>
                      <a:lnTo>
                        <a:pt x="1303" y="918"/>
                      </a:lnTo>
                      <a:lnTo>
                        <a:pt x="1293" y="902"/>
                      </a:lnTo>
                      <a:lnTo>
                        <a:pt x="1293" y="902"/>
                      </a:lnTo>
                      <a:lnTo>
                        <a:pt x="1283" y="894"/>
                      </a:lnTo>
                      <a:lnTo>
                        <a:pt x="1269" y="886"/>
                      </a:lnTo>
                      <a:lnTo>
                        <a:pt x="1269" y="886"/>
                      </a:lnTo>
                      <a:lnTo>
                        <a:pt x="1257" y="880"/>
                      </a:lnTo>
                      <a:lnTo>
                        <a:pt x="1257" y="880"/>
                      </a:lnTo>
                      <a:lnTo>
                        <a:pt x="1229" y="866"/>
                      </a:lnTo>
                      <a:lnTo>
                        <a:pt x="1229" y="866"/>
                      </a:lnTo>
                      <a:lnTo>
                        <a:pt x="1201" y="852"/>
                      </a:lnTo>
                      <a:lnTo>
                        <a:pt x="1201" y="852"/>
                      </a:lnTo>
                      <a:lnTo>
                        <a:pt x="1181" y="842"/>
                      </a:lnTo>
                      <a:lnTo>
                        <a:pt x="1173" y="838"/>
                      </a:lnTo>
                      <a:lnTo>
                        <a:pt x="1165" y="836"/>
                      </a:lnTo>
                      <a:lnTo>
                        <a:pt x="1165" y="836"/>
                      </a:lnTo>
                      <a:lnTo>
                        <a:pt x="1163" y="838"/>
                      </a:lnTo>
                      <a:lnTo>
                        <a:pt x="1159" y="840"/>
                      </a:lnTo>
                      <a:lnTo>
                        <a:pt x="1156" y="846"/>
                      </a:lnTo>
                      <a:lnTo>
                        <a:pt x="1156" y="846"/>
                      </a:lnTo>
                      <a:lnTo>
                        <a:pt x="1150" y="852"/>
                      </a:lnTo>
                      <a:lnTo>
                        <a:pt x="1144" y="856"/>
                      </a:lnTo>
                      <a:lnTo>
                        <a:pt x="1132" y="862"/>
                      </a:lnTo>
                      <a:lnTo>
                        <a:pt x="1118" y="866"/>
                      </a:lnTo>
                      <a:lnTo>
                        <a:pt x="1106" y="866"/>
                      </a:lnTo>
                      <a:lnTo>
                        <a:pt x="1106" y="866"/>
                      </a:lnTo>
                      <a:lnTo>
                        <a:pt x="1094" y="866"/>
                      </a:lnTo>
                      <a:lnTo>
                        <a:pt x="1084" y="864"/>
                      </a:lnTo>
                      <a:lnTo>
                        <a:pt x="1072" y="860"/>
                      </a:lnTo>
                      <a:lnTo>
                        <a:pt x="1062" y="852"/>
                      </a:lnTo>
                      <a:lnTo>
                        <a:pt x="1062" y="852"/>
                      </a:lnTo>
                      <a:lnTo>
                        <a:pt x="1050" y="844"/>
                      </a:lnTo>
                      <a:lnTo>
                        <a:pt x="1040" y="838"/>
                      </a:lnTo>
                      <a:lnTo>
                        <a:pt x="1014" y="825"/>
                      </a:lnTo>
                      <a:lnTo>
                        <a:pt x="1014" y="825"/>
                      </a:lnTo>
                      <a:lnTo>
                        <a:pt x="989" y="811"/>
                      </a:lnTo>
                      <a:lnTo>
                        <a:pt x="961" y="795"/>
                      </a:lnTo>
                      <a:lnTo>
                        <a:pt x="947" y="783"/>
                      </a:lnTo>
                      <a:lnTo>
                        <a:pt x="935" y="771"/>
                      </a:lnTo>
                      <a:lnTo>
                        <a:pt x="923" y="757"/>
                      </a:lnTo>
                      <a:lnTo>
                        <a:pt x="913" y="741"/>
                      </a:lnTo>
                      <a:lnTo>
                        <a:pt x="913" y="741"/>
                      </a:lnTo>
                      <a:lnTo>
                        <a:pt x="891" y="739"/>
                      </a:lnTo>
                      <a:lnTo>
                        <a:pt x="891" y="739"/>
                      </a:lnTo>
                      <a:lnTo>
                        <a:pt x="889" y="739"/>
                      </a:lnTo>
                      <a:lnTo>
                        <a:pt x="889" y="739"/>
                      </a:lnTo>
                      <a:lnTo>
                        <a:pt x="879" y="743"/>
                      </a:lnTo>
                      <a:lnTo>
                        <a:pt x="869" y="745"/>
                      </a:lnTo>
                      <a:lnTo>
                        <a:pt x="869" y="745"/>
                      </a:lnTo>
                      <a:lnTo>
                        <a:pt x="861" y="747"/>
                      </a:lnTo>
                      <a:lnTo>
                        <a:pt x="861" y="747"/>
                      </a:lnTo>
                      <a:lnTo>
                        <a:pt x="855" y="747"/>
                      </a:lnTo>
                      <a:lnTo>
                        <a:pt x="855" y="747"/>
                      </a:lnTo>
                      <a:lnTo>
                        <a:pt x="843" y="743"/>
                      </a:lnTo>
                      <a:lnTo>
                        <a:pt x="833" y="737"/>
                      </a:lnTo>
                      <a:lnTo>
                        <a:pt x="826" y="727"/>
                      </a:lnTo>
                      <a:lnTo>
                        <a:pt x="822" y="717"/>
                      </a:lnTo>
                      <a:lnTo>
                        <a:pt x="818" y="705"/>
                      </a:lnTo>
                      <a:lnTo>
                        <a:pt x="818" y="703"/>
                      </a:lnTo>
                      <a:lnTo>
                        <a:pt x="818" y="703"/>
                      </a:lnTo>
                      <a:lnTo>
                        <a:pt x="794" y="703"/>
                      </a:lnTo>
                      <a:lnTo>
                        <a:pt x="794" y="703"/>
                      </a:lnTo>
                      <a:lnTo>
                        <a:pt x="778" y="703"/>
                      </a:lnTo>
                      <a:lnTo>
                        <a:pt x="778" y="703"/>
                      </a:lnTo>
                      <a:lnTo>
                        <a:pt x="762" y="701"/>
                      </a:lnTo>
                      <a:lnTo>
                        <a:pt x="744" y="693"/>
                      </a:lnTo>
                      <a:lnTo>
                        <a:pt x="734" y="687"/>
                      </a:lnTo>
                      <a:lnTo>
                        <a:pt x="724" y="681"/>
                      </a:lnTo>
                      <a:lnTo>
                        <a:pt x="718" y="673"/>
                      </a:lnTo>
                      <a:lnTo>
                        <a:pt x="712" y="662"/>
                      </a:lnTo>
                      <a:lnTo>
                        <a:pt x="712" y="662"/>
                      </a:lnTo>
                      <a:lnTo>
                        <a:pt x="708" y="650"/>
                      </a:lnTo>
                      <a:lnTo>
                        <a:pt x="708" y="638"/>
                      </a:lnTo>
                      <a:lnTo>
                        <a:pt x="712" y="626"/>
                      </a:lnTo>
                      <a:lnTo>
                        <a:pt x="716" y="614"/>
                      </a:lnTo>
                      <a:lnTo>
                        <a:pt x="726" y="598"/>
                      </a:lnTo>
                      <a:lnTo>
                        <a:pt x="734" y="588"/>
                      </a:lnTo>
                      <a:lnTo>
                        <a:pt x="734" y="588"/>
                      </a:lnTo>
                      <a:lnTo>
                        <a:pt x="750" y="568"/>
                      </a:lnTo>
                      <a:lnTo>
                        <a:pt x="760" y="554"/>
                      </a:lnTo>
                      <a:lnTo>
                        <a:pt x="764" y="546"/>
                      </a:lnTo>
                      <a:lnTo>
                        <a:pt x="764" y="544"/>
                      </a:lnTo>
                      <a:lnTo>
                        <a:pt x="764" y="544"/>
                      </a:lnTo>
                      <a:lnTo>
                        <a:pt x="762" y="540"/>
                      </a:lnTo>
                      <a:lnTo>
                        <a:pt x="758" y="534"/>
                      </a:lnTo>
                      <a:lnTo>
                        <a:pt x="746" y="522"/>
                      </a:lnTo>
                      <a:lnTo>
                        <a:pt x="728" y="506"/>
                      </a:lnTo>
                      <a:lnTo>
                        <a:pt x="728" y="506"/>
                      </a:lnTo>
                      <a:lnTo>
                        <a:pt x="716" y="497"/>
                      </a:lnTo>
                      <a:lnTo>
                        <a:pt x="704" y="487"/>
                      </a:lnTo>
                      <a:lnTo>
                        <a:pt x="694" y="473"/>
                      </a:lnTo>
                      <a:lnTo>
                        <a:pt x="686" y="461"/>
                      </a:lnTo>
                      <a:lnTo>
                        <a:pt x="680" y="445"/>
                      </a:lnTo>
                      <a:lnTo>
                        <a:pt x="674" y="431"/>
                      </a:lnTo>
                      <a:lnTo>
                        <a:pt x="670" y="415"/>
                      </a:lnTo>
                      <a:lnTo>
                        <a:pt x="666" y="397"/>
                      </a:lnTo>
                      <a:lnTo>
                        <a:pt x="666" y="397"/>
                      </a:lnTo>
                      <a:lnTo>
                        <a:pt x="664" y="381"/>
                      </a:lnTo>
                      <a:lnTo>
                        <a:pt x="666" y="365"/>
                      </a:lnTo>
                      <a:lnTo>
                        <a:pt x="666" y="349"/>
                      </a:lnTo>
                      <a:lnTo>
                        <a:pt x="670" y="334"/>
                      </a:lnTo>
                      <a:lnTo>
                        <a:pt x="674" y="320"/>
                      </a:lnTo>
                      <a:lnTo>
                        <a:pt x="680" y="306"/>
                      </a:lnTo>
                      <a:lnTo>
                        <a:pt x="688" y="292"/>
                      </a:lnTo>
                      <a:lnTo>
                        <a:pt x="698" y="280"/>
                      </a:lnTo>
                      <a:lnTo>
                        <a:pt x="698" y="280"/>
                      </a:lnTo>
                      <a:lnTo>
                        <a:pt x="714" y="258"/>
                      </a:lnTo>
                      <a:lnTo>
                        <a:pt x="728" y="242"/>
                      </a:lnTo>
                      <a:lnTo>
                        <a:pt x="728" y="242"/>
                      </a:lnTo>
                      <a:lnTo>
                        <a:pt x="716" y="226"/>
                      </a:lnTo>
                      <a:lnTo>
                        <a:pt x="698" y="206"/>
                      </a:lnTo>
                      <a:lnTo>
                        <a:pt x="696" y="206"/>
                      </a:lnTo>
                      <a:lnTo>
                        <a:pt x="696" y="206"/>
                      </a:lnTo>
                      <a:lnTo>
                        <a:pt x="684" y="190"/>
                      </a:lnTo>
                      <a:lnTo>
                        <a:pt x="680" y="180"/>
                      </a:lnTo>
                      <a:lnTo>
                        <a:pt x="676" y="169"/>
                      </a:lnTo>
                      <a:lnTo>
                        <a:pt x="674" y="159"/>
                      </a:lnTo>
                      <a:lnTo>
                        <a:pt x="672" y="147"/>
                      </a:lnTo>
                      <a:lnTo>
                        <a:pt x="674" y="135"/>
                      </a:lnTo>
                      <a:lnTo>
                        <a:pt x="678" y="125"/>
                      </a:lnTo>
                      <a:lnTo>
                        <a:pt x="678" y="125"/>
                      </a:lnTo>
                      <a:lnTo>
                        <a:pt x="698" y="89"/>
                      </a:lnTo>
                      <a:lnTo>
                        <a:pt x="698" y="89"/>
                      </a:lnTo>
                      <a:lnTo>
                        <a:pt x="678" y="89"/>
                      </a:lnTo>
                      <a:lnTo>
                        <a:pt x="678" y="89"/>
                      </a:lnTo>
                      <a:lnTo>
                        <a:pt x="655" y="89"/>
                      </a:lnTo>
                      <a:lnTo>
                        <a:pt x="635" y="87"/>
                      </a:lnTo>
                      <a:lnTo>
                        <a:pt x="635" y="87"/>
                      </a:lnTo>
                      <a:lnTo>
                        <a:pt x="615" y="83"/>
                      </a:lnTo>
                      <a:lnTo>
                        <a:pt x="597" y="75"/>
                      </a:lnTo>
                      <a:lnTo>
                        <a:pt x="579" y="67"/>
                      </a:lnTo>
                      <a:lnTo>
                        <a:pt x="563" y="57"/>
                      </a:lnTo>
                      <a:lnTo>
                        <a:pt x="531" y="33"/>
                      </a:lnTo>
                      <a:lnTo>
                        <a:pt x="501" y="7"/>
                      </a:lnTo>
                      <a:lnTo>
                        <a:pt x="501" y="7"/>
                      </a:lnTo>
                      <a:lnTo>
                        <a:pt x="492" y="0"/>
                      </a:lnTo>
                      <a:lnTo>
                        <a:pt x="490" y="5"/>
                      </a:lnTo>
                      <a:lnTo>
                        <a:pt x="490" y="5"/>
                      </a:lnTo>
                      <a:lnTo>
                        <a:pt x="484" y="29"/>
                      </a:lnTo>
                      <a:lnTo>
                        <a:pt x="474" y="49"/>
                      </a:lnTo>
                      <a:lnTo>
                        <a:pt x="464" y="67"/>
                      </a:lnTo>
                      <a:lnTo>
                        <a:pt x="450" y="81"/>
                      </a:lnTo>
                      <a:lnTo>
                        <a:pt x="436" y="95"/>
                      </a:lnTo>
                      <a:lnTo>
                        <a:pt x="418" y="105"/>
                      </a:lnTo>
                      <a:lnTo>
                        <a:pt x="398" y="113"/>
                      </a:lnTo>
                      <a:lnTo>
                        <a:pt x="376" y="119"/>
                      </a:lnTo>
                      <a:lnTo>
                        <a:pt x="384" y="125"/>
                      </a:lnTo>
                      <a:lnTo>
                        <a:pt x="430" y="165"/>
                      </a:lnTo>
                      <a:lnTo>
                        <a:pt x="430" y="165"/>
                      </a:lnTo>
                      <a:lnTo>
                        <a:pt x="436" y="170"/>
                      </a:lnTo>
                      <a:lnTo>
                        <a:pt x="440" y="178"/>
                      </a:lnTo>
                      <a:lnTo>
                        <a:pt x="444" y="188"/>
                      </a:lnTo>
                      <a:lnTo>
                        <a:pt x="444" y="196"/>
                      </a:lnTo>
                      <a:lnTo>
                        <a:pt x="444" y="196"/>
                      </a:lnTo>
                      <a:lnTo>
                        <a:pt x="442" y="206"/>
                      </a:lnTo>
                      <a:lnTo>
                        <a:pt x="440" y="214"/>
                      </a:lnTo>
                      <a:lnTo>
                        <a:pt x="434" y="222"/>
                      </a:lnTo>
                      <a:lnTo>
                        <a:pt x="428" y="228"/>
                      </a:lnTo>
                      <a:lnTo>
                        <a:pt x="428" y="228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323" y="310"/>
                      </a:lnTo>
                      <a:lnTo>
                        <a:pt x="323" y="310"/>
                      </a:lnTo>
                      <a:lnTo>
                        <a:pt x="309" y="322"/>
                      </a:lnTo>
                      <a:lnTo>
                        <a:pt x="297" y="337"/>
                      </a:lnTo>
                      <a:lnTo>
                        <a:pt x="297" y="337"/>
                      </a:lnTo>
                      <a:lnTo>
                        <a:pt x="281" y="357"/>
                      </a:lnTo>
                      <a:lnTo>
                        <a:pt x="263" y="375"/>
                      </a:lnTo>
                      <a:lnTo>
                        <a:pt x="245" y="389"/>
                      </a:lnTo>
                      <a:lnTo>
                        <a:pt x="225" y="401"/>
                      </a:lnTo>
                      <a:lnTo>
                        <a:pt x="203" y="413"/>
                      </a:lnTo>
                      <a:lnTo>
                        <a:pt x="183" y="419"/>
                      </a:lnTo>
                      <a:lnTo>
                        <a:pt x="162" y="425"/>
                      </a:lnTo>
                      <a:lnTo>
                        <a:pt x="140" y="425"/>
                      </a:lnTo>
                      <a:lnTo>
                        <a:pt x="140" y="425"/>
                      </a:lnTo>
                      <a:lnTo>
                        <a:pt x="122" y="425"/>
                      </a:lnTo>
                      <a:lnTo>
                        <a:pt x="122" y="425"/>
                      </a:lnTo>
                      <a:lnTo>
                        <a:pt x="116" y="465"/>
                      </a:lnTo>
                      <a:lnTo>
                        <a:pt x="112" y="485"/>
                      </a:lnTo>
                      <a:lnTo>
                        <a:pt x="106" y="504"/>
                      </a:lnTo>
                      <a:lnTo>
                        <a:pt x="96" y="524"/>
                      </a:lnTo>
                      <a:lnTo>
                        <a:pt x="86" y="542"/>
                      </a:lnTo>
                      <a:lnTo>
                        <a:pt x="70" y="562"/>
                      </a:lnTo>
                      <a:lnTo>
                        <a:pt x="54" y="580"/>
                      </a:lnTo>
                      <a:lnTo>
                        <a:pt x="54" y="580"/>
                      </a:lnTo>
                      <a:lnTo>
                        <a:pt x="42" y="592"/>
                      </a:lnTo>
                      <a:lnTo>
                        <a:pt x="32" y="608"/>
                      </a:lnTo>
                      <a:lnTo>
                        <a:pt x="14" y="648"/>
                      </a:lnTo>
                      <a:lnTo>
                        <a:pt x="14" y="648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2" y="681"/>
                      </a:lnTo>
                      <a:lnTo>
                        <a:pt x="2" y="685"/>
                      </a:lnTo>
                      <a:lnTo>
                        <a:pt x="2" y="685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20" y="769"/>
                      </a:lnTo>
                      <a:lnTo>
                        <a:pt x="20" y="769"/>
                      </a:lnTo>
                      <a:lnTo>
                        <a:pt x="22" y="775"/>
                      </a:lnTo>
                      <a:lnTo>
                        <a:pt x="22" y="781"/>
                      </a:lnTo>
                      <a:lnTo>
                        <a:pt x="22" y="797"/>
                      </a:lnTo>
                      <a:lnTo>
                        <a:pt x="22" y="797"/>
                      </a:lnTo>
                      <a:lnTo>
                        <a:pt x="28" y="825"/>
                      </a:lnTo>
                      <a:lnTo>
                        <a:pt x="28" y="825"/>
                      </a:lnTo>
                      <a:lnTo>
                        <a:pt x="28" y="834"/>
                      </a:lnTo>
                      <a:lnTo>
                        <a:pt x="28" y="840"/>
                      </a:lnTo>
                      <a:lnTo>
                        <a:pt x="28" y="840"/>
                      </a:lnTo>
                      <a:lnTo>
                        <a:pt x="38" y="862"/>
                      </a:lnTo>
                      <a:lnTo>
                        <a:pt x="46" y="884"/>
                      </a:lnTo>
                      <a:lnTo>
                        <a:pt x="48" y="906"/>
                      </a:lnTo>
                      <a:lnTo>
                        <a:pt x="50" y="928"/>
                      </a:lnTo>
                      <a:lnTo>
                        <a:pt x="50" y="948"/>
                      </a:lnTo>
                      <a:lnTo>
                        <a:pt x="48" y="970"/>
                      </a:lnTo>
                      <a:lnTo>
                        <a:pt x="40" y="1009"/>
                      </a:lnTo>
                      <a:lnTo>
                        <a:pt x="40" y="1009"/>
                      </a:lnTo>
                      <a:lnTo>
                        <a:pt x="38" y="1023"/>
                      </a:lnTo>
                      <a:lnTo>
                        <a:pt x="38" y="1023"/>
                      </a:lnTo>
                      <a:lnTo>
                        <a:pt x="36" y="1041"/>
                      </a:lnTo>
                      <a:lnTo>
                        <a:pt x="36" y="1055"/>
                      </a:lnTo>
                      <a:lnTo>
                        <a:pt x="40" y="1069"/>
                      </a:lnTo>
                      <a:lnTo>
                        <a:pt x="44" y="1079"/>
                      </a:lnTo>
                      <a:lnTo>
                        <a:pt x="48" y="1089"/>
                      </a:lnTo>
                      <a:lnTo>
                        <a:pt x="56" y="1097"/>
                      </a:lnTo>
                      <a:lnTo>
                        <a:pt x="70" y="1109"/>
                      </a:lnTo>
                      <a:lnTo>
                        <a:pt x="70" y="1109"/>
                      </a:lnTo>
                      <a:lnTo>
                        <a:pt x="84" y="1121"/>
                      </a:lnTo>
                      <a:lnTo>
                        <a:pt x="98" y="1133"/>
                      </a:lnTo>
                      <a:lnTo>
                        <a:pt x="110" y="1145"/>
                      </a:lnTo>
                      <a:lnTo>
                        <a:pt x="118" y="1159"/>
                      </a:lnTo>
                      <a:lnTo>
                        <a:pt x="118" y="1159"/>
                      </a:lnTo>
                      <a:lnTo>
                        <a:pt x="136" y="1184"/>
                      </a:lnTo>
                      <a:lnTo>
                        <a:pt x="144" y="1192"/>
                      </a:lnTo>
                      <a:lnTo>
                        <a:pt x="152" y="1200"/>
                      </a:lnTo>
                      <a:lnTo>
                        <a:pt x="160" y="1204"/>
                      </a:lnTo>
                      <a:lnTo>
                        <a:pt x="165" y="1206"/>
                      </a:lnTo>
                      <a:lnTo>
                        <a:pt x="181" y="1208"/>
                      </a:lnTo>
                      <a:lnTo>
                        <a:pt x="181" y="1208"/>
                      </a:lnTo>
                      <a:lnTo>
                        <a:pt x="195" y="1208"/>
                      </a:lnTo>
                      <a:lnTo>
                        <a:pt x="195" y="1208"/>
                      </a:lnTo>
                      <a:lnTo>
                        <a:pt x="203" y="1206"/>
                      </a:lnTo>
                      <a:lnTo>
                        <a:pt x="203" y="1206"/>
                      </a:lnTo>
                      <a:lnTo>
                        <a:pt x="211" y="1208"/>
                      </a:lnTo>
                      <a:lnTo>
                        <a:pt x="219" y="1210"/>
                      </a:lnTo>
                      <a:lnTo>
                        <a:pt x="233" y="1216"/>
                      </a:lnTo>
                      <a:lnTo>
                        <a:pt x="241" y="1224"/>
                      </a:lnTo>
                      <a:lnTo>
                        <a:pt x="247" y="1230"/>
                      </a:lnTo>
                      <a:lnTo>
                        <a:pt x="247" y="1230"/>
                      </a:lnTo>
                      <a:lnTo>
                        <a:pt x="255" y="1240"/>
                      </a:lnTo>
                      <a:lnTo>
                        <a:pt x="265" y="1256"/>
                      </a:lnTo>
                      <a:lnTo>
                        <a:pt x="265" y="1256"/>
                      </a:lnTo>
                      <a:lnTo>
                        <a:pt x="281" y="1284"/>
                      </a:lnTo>
                      <a:lnTo>
                        <a:pt x="281" y="1284"/>
                      </a:lnTo>
                      <a:lnTo>
                        <a:pt x="289" y="1288"/>
                      </a:lnTo>
                      <a:lnTo>
                        <a:pt x="297" y="1296"/>
                      </a:lnTo>
                      <a:lnTo>
                        <a:pt x="297" y="1296"/>
                      </a:lnTo>
                      <a:lnTo>
                        <a:pt x="327" y="1328"/>
                      </a:lnTo>
                      <a:lnTo>
                        <a:pt x="327" y="1328"/>
                      </a:lnTo>
                      <a:lnTo>
                        <a:pt x="362" y="1369"/>
                      </a:lnTo>
                      <a:lnTo>
                        <a:pt x="378" y="1391"/>
                      </a:lnTo>
                      <a:lnTo>
                        <a:pt x="392" y="1415"/>
                      </a:lnTo>
                      <a:lnTo>
                        <a:pt x="392" y="1415"/>
                      </a:lnTo>
                      <a:lnTo>
                        <a:pt x="406" y="1437"/>
                      </a:lnTo>
                      <a:lnTo>
                        <a:pt x="426" y="1457"/>
                      </a:lnTo>
                      <a:lnTo>
                        <a:pt x="448" y="1477"/>
                      </a:lnTo>
                      <a:lnTo>
                        <a:pt x="472" y="1491"/>
                      </a:lnTo>
                      <a:lnTo>
                        <a:pt x="499" y="1504"/>
                      </a:lnTo>
                      <a:lnTo>
                        <a:pt x="527" y="1514"/>
                      </a:lnTo>
                      <a:lnTo>
                        <a:pt x="557" y="1520"/>
                      </a:lnTo>
                      <a:lnTo>
                        <a:pt x="587" y="1522"/>
                      </a:lnTo>
                      <a:lnTo>
                        <a:pt x="587" y="1522"/>
                      </a:lnTo>
                      <a:lnTo>
                        <a:pt x="607" y="1520"/>
                      </a:lnTo>
                      <a:lnTo>
                        <a:pt x="627" y="1518"/>
                      </a:lnTo>
                      <a:lnTo>
                        <a:pt x="645" y="1512"/>
                      </a:lnTo>
                      <a:lnTo>
                        <a:pt x="661" y="1506"/>
                      </a:lnTo>
                      <a:lnTo>
                        <a:pt x="661" y="1506"/>
                      </a:lnTo>
                      <a:lnTo>
                        <a:pt x="694" y="1491"/>
                      </a:lnTo>
                      <a:lnTo>
                        <a:pt x="708" y="1487"/>
                      </a:lnTo>
                      <a:lnTo>
                        <a:pt x="722" y="1485"/>
                      </a:lnTo>
                      <a:lnTo>
                        <a:pt x="722" y="1485"/>
                      </a:lnTo>
                      <a:lnTo>
                        <a:pt x="734" y="1487"/>
                      </a:lnTo>
                      <a:lnTo>
                        <a:pt x="744" y="1489"/>
                      </a:lnTo>
                      <a:lnTo>
                        <a:pt x="754" y="1493"/>
                      </a:lnTo>
                      <a:lnTo>
                        <a:pt x="762" y="1498"/>
                      </a:lnTo>
                      <a:lnTo>
                        <a:pt x="778" y="1514"/>
                      </a:lnTo>
                      <a:lnTo>
                        <a:pt x="796" y="1534"/>
                      </a:lnTo>
                      <a:lnTo>
                        <a:pt x="796" y="1534"/>
                      </a:lnTo>
                      <a:lnTo>
                        <a:pt x="802" y="1544"/>
                      </a:lnTo>
                      <a:lnTo>
                        <a:pt x="804" y="1556"/>
                      </a:lnTo>
                      <a:lnTo>
                        <a:pt x="804" y="1568"/>
                      </a:lnTo>
                      <a:lnTo>
                        <a:pt x="800" y="1578"/>
                      </a:lnTo>
                      <a:lnTo>
                        <a:pt x="800" y="1578"/>
                      </a:lnTo>
                      <a:lnTo>
                        <a:pt x="790" y="1600"/>
                      </a:lnTo>
                      <a:lnTo>
                        <a:pt x="790" y="1600"/>
                      </a:lnTo>
                      <a:lnTo>
                        <a:pt x="810" y="1606"/>
                      </a:lnTo>
                      <a:lnTo>
                        <a:pt x="810" y="1606"/>
                      </a:lnTo>
                      <a:lnTo>
                        <a:pt x="833" y="1612"/>
                      </a:lnTo>
                      <a:lnTo>
                        <a:pt x="847" y="1618"/>
                      </a:lnTo>
                      <a:lnTo>
                        <a:pt x="861" y="1628"/>
                      </a:lnTo>
                      <a:lnTo>
                        <a:pt x="875" y="1640"/>
                      </a:lnTo>
                      <a:lnTo>
                        <a:pt x="881" y="1648"/>
                      </a:lnTo>
                      <a:lnTo>
                        <a:pt x="887" y="1658"/>
                      </a:lnTo>
                      <a:lnTo>
                        <a:pt x="891" y="1667"/>
                      </a:lnTo>
                      <a:lnTo>
                        <a:pt x="895" y="1679"/>
                      </a:lnTo>
                      <a:lnTo>
                        <a:pt x="897" y="1693"/>
                      </a:lnTo>
                      <a:lnTo>
                        <a:pt x="899" y="1707"/>
                      </a:lnTo>
                      <a:lnTo>
                        <a:pt x="899" y="1707"/>
                      </a:lnTo>
                      <a:lnTo>
                        <a:pt x="901" y="1735"/>
                      </a:lnTo>
                      <a:lnTo>
                        <a:pt x="905" y="1761"/>
                      </a:lnTo>
                      <a:lnTo>
                        <a:pt x="905" y="1761"/>
                      </a:lnTo>
                      <a:lnTo>
                        <a:pt x="909" y="1785"/>
                      </a:lnTo>
                      <a:lnTo>
                        <a:pt x="909" y="1785"/>
                      </a:lnTo>
                      <a:lnTo>
                        <a:pt x="909" y="1795"/>
                      </a:lnTo>
                      <a:lnTo>
                        <a:pt x="907" y="1805"/>
                      </a:lnTo>
                      <a:lnTo>
                        <a:pt x="907" y="1805"/>
                      </a:lnTo>
                      <a:lnTo>
                        <a:pt x="907" y="1811"/>
                      </a:lnTo>
                      <a:lnTo>
                        <a:pt x="907" y="1811"/>
                      </a:lnTo>
                      <a:lnTo>
                        <a:pt x="921" y="1823"/>
                      </a:lnTo>
                      <a:lnTo>
                        <a:pt x="931" y="1834"/>
                      </a:lnTo>
                      <a:lnTo>
                        <a:pt x="931" y="1834"/>
                      </a:lnTo>
                      <a:lnTo>
                        <a:pt x="939" y="1836"/>
                      </a:lnTo>
                      <a:lnTo>
                        <a:pt x="953" y="1836"/>
                      </a:lnTo>
                      <a:lnTo>
                        <a:pt x="953" y="1836"/>
                      </a:lnTo>
                      <a:lnTo>
                        <a:pt x="967" y="1836"/>
                      </a:lnTo>
                      <a:lnTo>
                        <a:pt x="979" y="1834"/>
                      </a:lnTo>
                      <a:lnTo>
                        <a:pt x="989" y="1832"/>
                      </a:lnTo>
                      <a:lnTo>
                        <a:pt x="996" y="1831"/>
                      </a:lnTo>
                      <a:lnTo>
                        <a:pt x="996" y="1831"/>
                      </a:lnTo>
                      <a:lnTo>
                        <a:pt x="1018" y="1819"/>
                      </a:lnTo>
                      <a:lnTo>
                        <a:pt x="1040" y="1813"/>
                      </a:lnTo>
                      <a:lnTo>
                        <a:pt x="1040" y="1813"/>
                      </a:lnTo>
                      <a:lnTo>
                        <a:pt x="1024" y="1787"/>
                      </a:lnTo>
                      <a:lnTo>
                        <a:pt x="1012" y="1763"/>
                      </a:lnTo>
                      <a:lnTo>
                        <a:pt x="1012" y="1763"/>
                      </a:lnTo>
                      <a:lnTo>
                        <a:pt x="1006" y="1747"/>
                      </a:lnTo>
                      <a:lnTo>
                        <a:pt x="1004" y="1733"/>
                      </a:lnTo>
                      <a:lnTo>
                        <a:pt x="1004" y="17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82" name="Freeform 7">
                  <a:extLst>
                    <a:ext uri="{FF2B5EF4-FFF2-40B4-BE49-F238E27FC236}">
                      <a16:creationId xmlns:a16="http://schemas.microsoft.com/office/drawing/2014/main" id="{37E230C2-0452-BDD6-3FC2-61A87CBFB6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5613" y="3008313"/>
                  <a:ext cx="1846263" cy="2328863"/>
                </a:xfrm>
                <a:custGeom>
                  <a:avLst/>
                  <a:gdLst>
                    <a:gd name="T0" fmla="*/ 117 w 1163"/>
                    <a:gd name="T1" fmla="*/ 1063 h 1467"/>
                    <a:gd name="T2" fmla="*/ 169 w 1163"/>
                    <a:gd name="T3" fmla="*/ 1091 h 1467"/>
                    <a:gd name="T4" fmla="*/ 213 w 1163"/>
                    <a:gd name="T5" fmla="*/ 1077 h 1467"/>
                    <a:gd name="T6" fmla="*/ 231 w 1163"/>
                    <a:gd name="T7" fmla="*/ 1077 h 1467"/>
                    <a:gd name="T8" fmla="*/ 268 w 1163"/>
                    <a:gd name="T9" fmla="*/ 1093 h 1467"/>
                    <a:gd name="T10" fmla="*/ 284 w 1163"/>
                    <a:gd name="T11" fmla="*/ 1121 h 1467"/>
                    <a:gd name="T12" fmla="*/ 296 w 1163"/>
                    <a:gd name="T13" fmla="*/ 1177 h 1467"/>
                    <a:gd name="T14" fmla="*/ 320 w 1163"/>
                    <a:gd name="T15" fmla="*/ 1204 h 1467"/>
                    <a:gd name="T16" fmla="*/ 386 w 1163"/>
                    <a:gd name="T17" fmla="*/ 1226 h 1467"/>
                    <a:gd name="T18" fmla="*/ 445 w 1163"/>
                    <a:gd name="T19" fmla="*/ 1262 h 1467"/>
                    <a:gd name="T20" fmla="*/ 457 w 1163"/>
                    <a:gd name="T21" fmla="*/ 1310 h 1467"/>
                    <a:gd name="T22" fmla="*/ 437 w 1163"/>
                    <a:gd name="T23" fmla="*/ 1342 h 1467"/>
                    <a:gd name="T24" fmla="*/ 386 w 1163"/>
                    <a:gd name="T25" fmla="*/ 1373 h 1467"/>
                    <a:gd name="T26" fmla="*/ 372 w 1163"/>
                    <a:gd name="T27" fmla="*/ 1411 h 1467"/>
                    <a:gd name="T28" fmla="*/ 461 w 1163"/>
                    <a:gd name="T29" fmla="*/ 1433 h 1467"/>
                    <a:gd name="T30" fmla="*/ 612 w 1163"/>
                    <a:gd name="T31" fmla="*/ 1455 h 1467"/>
                    <a:gd name="T32" fmla="*/ 670 w 1163"/>
                    <a:gd name="T33" fmla="*/ 1443 h 1467"/>
                    <a:gd name="T34" fmla="*/ 710 w 1163"/>
                    <a:gd name="T35" fmla="*/ 1407 h 1467"/>
                    <a:gd name="T36" fmla="*/ 791 w 1163"/>
                    <a:gd name="T37" fmla="*/ 1399 h 1467"/>
                    <a:gd name="T38" fmla="*/ 869 w 1163"/>
                    <a:gd name="T39" fmla="*/ 1433 h 1467"/>
                    <a:gd name="T40" fmla="*/ 911 w 1163"/>
                    <a:gd name="T41" fmla="*/ 1467 h 1467"/>
                    <a:gd name="T42" fmla="*/ 944 w 1163"/>
                    <a:gd name="T43" fmla="*/ 1441 h 1467"/>
                    <a:gd name="T44" fmla="*/ 1074 w 1163"/>
                    <a:gd name="T45" fmla="*/ 1338 h 1467"/>
                    <a:gd name="T46" fmla="*/ 1129 w 1163"/>
                    <a:gd name="T47" fmla="*/ 1296 h 1467"/>
                    <a:gd name="T48" fmla="*/ 1161 w 1163"/>
                    <a:gd name="T49" fmla="*/ 1222 h 1467"/>
                    <a:gd name="T50" fmla="*/ 1129 w 1163"/>
                    <a:gd name="T51" fmla="*/ 1113 h 1467"/>
                    <a:gd name="T52" fmla="*/ 1105 w 1163"/>
                    <a:gd name="T53" fmla="*/ 1065 h 1467"/>
                    <a:gd name="T54" fmla="*/ 1127 w 1163"/>
                    <a:gd name="T55" fmla="*/ 1027 h 1467"/>
                    <a:gd name="T56" fmla="*/ 1129 w 1163"/>
                    <a:gd name="T57" fmla="*/ 988 h 1467"/>
                    <a:gd name="T58" fmla="*/ 1068 w 1163"/>
                    <a:gd name="T59" fmla="*/ 898 h 1467"/>
                    <a:gd name="T60" fmla="*/ 934 w 1163"/>
                    <a:gd name="T61" fmla="*/ 681 h 1467"/>
                    <a:gd name="T62" fmla="*/ 918 w 1163"/>
                    <a:gd name="T63" fmla="*/ 606 h 1467"/>
                    <a:gd name="T64" fmla="*/ 895 w 1163"/>
                    <a:gd name="T65" fmla="*/ 513 h 1467"/>
                    <a:gd name="T66" fmla="*/ 863 w 1163"/>
                    <a:gd name="T67" fmla="*/ 483 h 1467"/>
                    <a:gd name="T68" fmla="*/ 869 w 1163"/>
                    <a:gd name="T69" fmla="*/ 389 h 1467"/>
                    <a:gd name="T70" fmla="*/ 887 w 1163"/>
                    <a:gd name="T71" fmla="*/ 292 h 1467"/>
                    <a:gd name="T72" fmla="*/ 879 w 1163"/>
                    <a:gd name="T73" fmla="*/ 155 h 1467"/>
                    <a:gd name="T74" fmla="*/ 861 w 1163"/>
                    <a:gd name="T75" fmla="*/ 85 h 1467"/>
                    <a:gd name="T76" fmla="*/ 789 w 1163"/>
                    <a:gd name="T77" fmla="*/ 47 h 1467"/>
                    <a:gd name="T78" fmla="*/ 680 w 1163"/>
                    <a:gd name="T79" fmla="*/ 2 h 1467"/>
                    <a:gd name="T80" fmla="*/ 636 w 1163"/>
                    <a:gd name="T81" fmla="*/ 10 h 1467"/>
                    <a:gd name="T82" fmla="*/ 588 w 1163"/>
                    <a:gd name="T83" fmla="*/ 69 h 1467"/>
                    <a:gd name="T84" fmla="*/ 533 w 1163"/>
                    <a:gd name="T85" fmla="*/ 129 h 1467"/>
                    <a:gd name="T86" fmla="*/ 485 w 1163"/>
                    <a:gd name="T87" fmla="*/ 129 h 1467"/>
                    <a:gd name="T88" fmla="*/ 435 w 1163"/>
                    <a:gd name="T89" fmla="*/ 117 h 1467"/>
                    <a:gd name="T90" fmla="*/ 410 w 1163"/>
                    <a:gd name="T91" fmla="*/ 155 h 1467"/>
                    <a:gd name="T92" fmla="*/ 266 w 1163"/>
                    <a:gd name="T93" fmla="*/ 182 h 1467"/>
                    <a:gd name="T94" fmla="*/ 107 w 1163"/>
                    <a:gd name="T95" fmla="*/ 322 h 1467"/>
                    <a:gd name="T96" fmla="*/ 99 w 1163"/>
                    <a:gd name="T97" fmla="*/ 359 h 1467"/>
                    <a:gd name="T98" fmla="*/ 80 w 1163"/>
                    <a:gd name="T99" fmla="*/ 457 h 1467"/>
                    <a:gd name="T100" fmla="*/ 34 w 1163"/>
                    <a:gd name="T101" fmla="*/ 489 h 1467"/>
                    <a:gd name="T102" fmla="*/ 0 w 1163"/>
                    <a:gd name="T103" fmla="*/ 509 h 1467"/>
                    <a:gd name="T104" fmla="*/ 58 w 1163"/>
                    <a:gd name="T105" fmla="*/ 578 h 1467"/>
                    <a:gd name="T106" fmla="*/ 93 w 1163"/>
                    <a:gd name="T107" fmla="*/ 721 h 1467"/>
                    <a:gd name="T108" fmla="*/ 85 w 1163"/>
                    <a:gd name="T109" fmla="*/ 785 h 1467"/>
                    <a:gd name="T110" fmla="*/ 76 w 1163"/>
                    <a:gd name="T111" fmla="*/ 938 h 1467"/>
                    <a:gd name="T112" fmla="*/ 101 w 1163"/>
                    <a:gd name="T113" fmla="*/ 1012 h 1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63" h="1467">
                      <a:moveTo>
                        <a:pt x="101" y="1012"/>
                      </a:moveTo>
                      <a:lnTo>
                        <a:pt x="101" y="1012"/>
                      </a:lnTo>
                      <a:lnTo>
                        <a:pt x="109" y="1037"/>
                      </a:lnTo>
                      <a:lnTo>
                        <a:pt x="117" y="1063"/>
                      </a:lnTo>
                      <a:lnTo>
                        <a:pt x="117" y="1063"/>
                      </a:lnTo>
                      <a:lnTo>
                        <a:pt x="123" y="1083"/>
                      </a:lnTo>
                      <a:lnTo>
                        <a:pt x="127" y="1103"/>
                      </a:lnTo>
                      <a:lnTo>
                        <a:pt x="127" y="1103"/>
                      </a:lnTo>
                      <a:lnTo>
                        <a:pt x="149" y="1097"/>
                      </a:lnTo>
                      <a:lnTo>
                        <a:pt x="169" y="1091"/>
                      </a:lnTo>
                      <a:lnTo>
                        <a:pt x="169" y="1091"/>
                      </a:lnTo>
                      <a:lnTo>
                        <a:pt x="189" y="1085"/>
                      </a:lnTo>
                      <a:lnTo>
                        <a:pt x="205" y="1079"/>
                      </a:lnTo>
                      <a:lnTo>
                        <a:pt x="205" y="1079"/>
                      </a:lnTo>
                      <a:lnTo>
                        <a:pt x="213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31" y="1077"/>
                      </a:lnTo>
                      <a:lnTo>
                        <a:pt x="241" y="1081"/>
                      </a:lnTo>
                      <a:lnTo>
                        <a:pt x="252" y="1087"/>
                      </a:lnTo>
                      <a:lnTo>
                        <a:pt x="260" y="1093"/>
                      </a:lnTo>
                      <a:lnTo>
                        <a:pt x="260" y="1093"/>
                      </a:lnTo>
                      <a:lnTo>
                        <a:pt x="268" y="1093"/>
                      </a:lnTo>
                      <a:lnTo>
                        <a:pt x="268" y="1093"/>
                      </a:lnTo>
                      <a:lnTo>
                        <a:pt x="270" y="1101"/>
                      </a:lnTo>
                      <a:lnTo>
                        <a:pt x="270" y="1101"/>
                      </a:lnTo>
                      <a:lnTo>
                        <a:pt x="278" y="1111"/>
                      </a:lnTo>
                      <a:lnTo>
                        <a:pt x="284" y="1121"/>
                      </a:lnTo>
                      <a:lnTo>
                        <a:pt x="288" y="113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6" y="1177"/>
                      </a:lnTo>
                      <a:lnTo>
                        <a:pt x="298" y="1190"/>
                      </a:lnTo>
                      <a:lnTo>
                        <a:pt x="302" y="1198"/>
                      </a:lnTo>
                      <a:lnTo>
                        <a:pt x="302" y="1198"/>
                      </a:lnTo>
                      <a:lnTo>
                        <a:pt x="308" y="1200"/>
                      </a:lnTo>
                      <a:lnTo>
                        <a:pt x="320" y="1204"/>
                      </a:lnTo>
                      <a:lnTo>
                        <a:pt x="350" y="1212"/>
                      </a:lnTo>
                      <a:lnTo>
                        <a:pt x="354" y="1214"/>
                      </a:lnTo>
                      <a:lnTo>
                        <a:pt x="354" y="1214"/>
                      </a:lnTo>
                      <a:lnTo>
                        <a:pt x="370" y="1218"/>
                      </a:lnTo>
                      <a:lnTo>
                        <a:pt x="386" y="1226"/>
                      </a:lnTo>
                      <a:lnTo>
                        <a:pt x="416" y="1242"/>
                      </a:lnTo>
                      <a:lnTo>
                        <a:pt x="416" y="1242"/>
                      </a:lnTo>
                      <a:lnTo>
                        <a:pt x="435" y="1254"/>
                      </a:lnTo>
                      <a:lnTo>
                        <a:pt x="435" y="1254"/>
                      </a:lnTo>
                      <a:lnTo>
                        <a:pt x="445" y="1262"/>
                      </a:lnTo>
                      <a:lnTo>
                        <a:pt x="451" y="1270"/>
                      </a:lnTo>
                      <a:lnTo>
                        <a:pt x="457" y="1282"/>
                      </a:lnTo>
                      <a:lnTo>
                        <a:pt x="457" y="1294"/>
                      </a:lnTo>
                      <a:lnTo>
                        <a:pt x="457" y="1310"/>
                      </a:lnTo>
                      <a:lnTo>
                        <a:pt x="457" y="1310"/>
                      </a:lnTo>
                      <a:lnTo>
                        <a:pt x="455" y="1320"/>
                      </a:lnTo>
                      <a:lnTo>
                        <a:pt x="451" y="1328"/>
                      </a:lnTo>
                      <a:lnTo>
                        <a:pt x="445" y="1336"/>
                      </a:lnTo>
                      <a:lnTo>
                        <a:pt x="437" y="1342"/>
                      </a:lnTo>
                      <a:lnTo>
                        <a:pt x="437" y="1342"/>
                      </a:lnTo>
                      <a:lnTo>
                        <a:pt x="416" y="1355"/>
                      </a:lnTo>
                      <a:lnTo>
                        <a:pt x="416" y="1355"/>
                      </a:lnTo>
                      <a:lnTo>
                        <a:pt x="398" y="1365"/>
                      </a:lnTo>
                      <a:lnTo>
                        <a:pt x="392" y="1369"/>
                      </a:lnTo>
                      <a:lnTo>
                        <a:pt x="386" y="1373"/>
                      </a:lnTo>
                      <a:lnTo>
                        <a:pt x="386" y="1373"/>
                      </a:lnTo>
                      <a:lnTo>
                        <a:pt x="382" y="1383"/>
                      </a:lnTo>
                      <a:lnTo>
                        <a:pt x="376" y="1391"/>
                      </a:lnTo>
                      <a:lnTo>
                        <a:pt x="374" y="1401"/>
                      </a:lnTo>
                      <a:lnTo>
                        <a:pt x="372" y="1411"/>
                      </a:lnTo>
                      <a:lnTo>
                        <a:pt x="372" y="1411"/>
                      </a:lnTo>
                      <a:lnTo>
                        <a:pt x="380" y="1417"/>
                      </a:lnTo>
                      <a:lnTo>
                        <a:pt x="386" y="1419"/>
                      </a:lnTo>
                      <a:lnTo>
                        <a:pt x="386" y="1419"/>
                      </a:lnTo>
                      <a:lnTo>
                        <a:pt x="461" y="1433"/>
                      </a:lnTo>
                      <a:lnTo>
                        <a:pt x="535" y="1445"/>
                      </a:lnTo>
                      <a:lnTo>
                        <a:pt x="535" y="1445"/>
                      </a:lnTo>
                      <a:lnTo>
                        <a:pt x="596" y="1453"/>
                      </a:lnTo>
                      <a:lnTo>
                        <a:pt x="596" y="1453"/>
                      </a:lnTo>
                      <a:lnTo>
                        <a:pt x="612" y="1455"/>
                      </a:lnTo>
                      <a:lnTo>
                        <a:pt x="630" y="1457"/>
                      </a:lnTo>
                      <a:lnTo>
                        <a:pt x="630" y="1457"/>
                      </a:lnTo>
                      <a:lnTo>
                        <a:pt x="644" y="1455"/>
                      </a:lnTo>
                      <a:lnTo>
                        <a:pt x="658" y="1451"/>
                      </a:lnTo>
                      <a:lnTo>
                        <a:pt x="670" y="1443"/>
                      </a:lnTo>
                      <a:lnTo>
                        <a:pt x="682" y="1429"/>
                      </a:lnTo>
                      <a:lnTo>
                        <a:pt x="682" y="1429"/>
                      </a:lnTo>
                      <a:lnTo>
                        <a:pt x="690" y="1419"/>
                      </a:lnTo>
                      <a:lnTo>
                        <a:pt x="700" y="1413"/>
                      </a:lnTo>
                      <a:lnTo>
                        <a:pt x="710" y="1407"/>
                      </a:lnTo>
                      <a:lnTo>
                        <a:pt x="722" y="1403"/>
                      </a:lnTo>
                      <a:lnTo>
                        <a:pt x="744" y="1397"/>
                      </a:lnTo>
                      <a:lnTo>
                        <a:pt x="765" y="1397"/>
                      </a:lnTo>
                      <a:lnTo>
                        <a:pt x="765" y="1397"/>
                      </a:lnTo>
                      <a:lnTo>
                        <a:pt x="791" y="1399"/>
                      </a:lnTo>
                      <a:lnTo>
                        <a:pt x="813" y="1403"/>
                      </a:lnTo>
                      <a:lnTo>
                        <a:pt x="813" y="1403"/>
                      </a:lnTo>
                      <a:lnTo>
                        <a:pt x="833" y="1411"/>
                      </a:lnTo>
                      <a:lnTo>
                        <a:pt x="851" y="1421"/>
                      </a:lnTo>
                      <a:lnTo>
                        <a:pt x="869" y="1433"/>
                      </a:lnTo>
                      <a:lnTo>
                        <a:pt x="885" y="1445"/>
                      </a:lnTo>
                      <a:lnTo>
                        <a:pt x="885" y="1445"/>
                      </a:lnTo>
                      <a:lnTo>
                        <a:pt x="907" y="1463"/>
                      </a:lnTo>
                      <a:lnTo>
                        <a:pt x="907" y="1463"/>
                      </a:lnTo>
                      <a:lnTo>
                        <a:pt x="911" y="1467"/>
                      </a:lnTo>
                      <a:lnTo>
                        <a:pt x="911" y="1467"/>
                      </a:lnTo>
                      <a:lnTo>
                        <a:pt x="918" y="1463"/>
                      </a:lnTo>
                      <a:lnTo>
                        <a:pt x="926" y="1459"/>
                      </a:lnTo>
                      <a:lnTo>
                        <a:pt x="934" y="1451"/>
                      </a:lnTo>
                      <a:lnTo>
                        <a:pt x="944" y="1441"/>
                      </a:lnTo>
                      <a:lnTo>
                        <a:pt x="944" y="1441"/>
                      </a:lnTo>
                      <a:lnTo>
                        <a:pt x="958" y="1427"/>
                      </a:lnTo>
                      <a:lnTo>
                        <a:pt x="974" y="1413"/>
                      </a:lnTo>
                      <a:lnTo>
                        <a:pt x="1006" y="1387"/>
                      </a:lnTo>
                      <a:lnTo>
                        <a:pt x="1074" y="1338"/>
                      </a:lnTo>
                      <a:lnTo>
                        <a:pt x="1074" y="1338"/>
                      </a:lnTo>
                      <a:lnTo>
                        <a:pt x="1089" y="1326"/>
                      </a:lnTo>
                      <a:lnTo>
                        <a:pt x="1107" y="1314"/>
                      </a:lnTo>
                      <a:lnTo>
                        <a:pt x="1121" y="1302"/>
                      </a:lnTo>
                      <a:lnTo>
                        <a:pt x="1129" y="1296"/>
                      </a:lnTo>
                      <a:lnTo>
                        <a:pt x="1133" y="1288"/>
                      </a:lnTo>
                      <a:lnTo>
                        <a:pt x="1133" y="1288"/>
                      </a:lnTo>
                      <a:lnTo>
                        <a:pt x="1147" y="1266"/>
                      </a:lnTo>
                      <a:lnTo>
                        <a:pt x="1155" y="1244"/>
                      </a:lnTo>
                      <a:lnTo>
                        <a:pt x="1161" y="1222"/>
                      </a:lnTo>
                      <a:lnTo>
                        <a:pt x="1163" y="1200"/>
                      </a:lnTo>
                      <a:lnTo>
                        <a:pt x="1161" y="1179"/>
                      </a:lnTo>
                      <a:lnTo>
                        <a:pt x="1155" y="1157"/>
                      </a:lnTo>
                      <a:lnTo>
                        <a:pt x="1145" y="1135"/>
                      </a:lnTo>
                      <a:lnTo>
                        <a:pt x="1129" y="1113"/>
                      </a:lnTo>
                      <a:lnTo>
                        <a:pt x="1129" y="1113"/>
                      </a:lnTo>
                      <a:lnTo>
                        <a:pt x="1115" y="1095"/>
                      </a:lnTo>
                      <a:lnTo>
                        <a:pt x="1111" y="1085"/>
                      </a:lnTo>
                      <a:lnTo>
                        <a:pt x="1107" y="1075"/>
                      </a:lnTo>
                      <a:lnTo>
                        <a:pt x="1105" y="1065"/>
                      </a:lnTo>
                      <a:lnTo>
                        <a:pt x="1107" y="1055"/>
                      </a:lnTo>
                      <a:lnTo>
                        <a:pt x="1111" y="1045"/>
                      </a:lnTo>
                      <a:lnTo>
                        <a:pt x="1119" y="1035"/>
                      </a:lnTo>
                      <a:lnTo>
                        <a:pt x="1119" y="1035"/>
                      </a:lnTo>
                      <a:lnTo>
                        <a:pt x="1127" y="1027"/>
                      </a:lnTo>
                      <a:lnTo>
                        <a:pt x="1131" y="1019"/>
                      </a:lnTo>
                      <a:lnTo>
                        <a:pt x="1133" y="1012"/>
                      </a:lnTo>
                      <a:lnTo>
                        <a:pt x="1133" y="1002"/>
                      </a:lnTo>
                      <a:lnTo>
                        <a:pt x="1131" y="996"/>
                      </a:lnTo>
                      <a:lnTo>
                        <a:pt x="1129" y="988"/>
                      </a:lnTo>
                      <a:lnTo>
                        <a:pt x="1119" y="972"/>
                      </a:lnTo>
                      <a:lnTo>
                        <a:pt x="1119" y="972"/>
                      </a:lnTo>
                      <a:lnTo>
                        <a:pt x="1093" y="934"/>
                      </a:lnTo>
                      <a:lnTo>
                        <a:pt x="1068" y="898"/>
                      </a:lnTo>
                      <a:lnTo>
                        <a:pt x="1068" y="898"/>
                      </a:lnTo>
                      <a:lnTo>
                        <a:pt x="1008" y="807"/>
                      </a:lnTo>
                      <a:lnTo>
                        <a:pt x="950" y="713"/>
                      </a:lnTo>
                      <a:lnTo>
                        <a:pt x="950" y="713"/>
                      </a:lnTo>
                      <a:lnTo>
                        <a:pt x="942" y="697"/>
                      </a:lnTo>
                      <a:lnTo>
                        <a:pt x="934" y="681"/>
                      </a:lnTo>
                      <a:lnTo>
                        <a:pt x="928" y="666"/>
                      </a:lnTo>
                      <a:lnTo>
                        <a:pt x="924" y="650"/>
                      </a:lnTo>
                      <a:lnTo>
                        <a:pt x="924" y="650"/>
                      </a:lnTo>
                      <a:lnTo>
                        <a:pt x="920" y="628"/>
                      </a:lnTo>
                      <a:lnTo>
                        <a:pt x="918" y="606"/>
                      </a:lnTo>
                      <a:lnTo>
                        <a:pt x="916" y="584"/>
                      </a:lnTo>
                      <a:lnTo>
                        <a:pt x="913" y="562"/>
                      </a:lnTo>
                      <a:lnTo>
                        <a:pt x="909" y="542"/>
                      </a:lnTo>
                      <a:lnTo>
                        <a:pt x="901" y="522"/>
                      </a:lnTo>
                      <a:lnTo>
                        <a:pt x="895" y="513"/>
                      </a:lnTo>
                      <a:lnTo>
                        <a:pt x="887" y="505"/>
                      </a:lnTo>
                      <a:lnTo>
                        <a:pt x="879" y="497"/>
                      </a:lnTo>
                      <a:lnTo>
                        <a:pt x="869" y="489"/>
                      </a:lnTo>
                      <a:lnTo>
                        <a:pt x="869" y="489"/>
                      </a:lnTo>
                      <a:lnTo>
                        <a:pt x="863" y="483"/>
                      </a:lnTo>
                      <a:lnTo>
                        <a:pt x="861" y="475"/>
                      </a:lnTo>
                      <a:lnTo>
                        <a:pt x="859" y="465"/>
                      </a:lnTo>
                      <a:lnTo>
                        <a:pt x="859" y="457"/>
                      </a:lnTo>
                      <a:lnTo>
                        <a:pt x="859" y="457"/>
                      </a:lnTo>
                      <a:lnTo>
                        <a:pt x="869" y="389"/>
                      </a:lnTo>
                      <a:lnTo>
                        <a:pt x="879" y="324"/>
                      </a:lnTo>
                      <a:lnTo>
                        <a:pt x="879" y="324"/>
                      </a:lnTo>
                      <a:lnTo>
                        <a:pt x="883" y="308"/>
                      </a:lnTo>
                      <a:lnTo>
                        <a:pt x="885" y="300"/>
                      </a:lnTo>
                      <a:lnTo>
                        <a:pt x="887" y="292"/>
                      </a:lnTo>
                      <a:lnTo>
                        <a:pt x="887" y="292"/>
                      </a:lnTo>
                      <a:lnTo>
                        <a:pt x="881" y="222"/>
                      </a:lnTo>
                      <a:lnTo>
                        <a:pt x="879" y="188"/>
                      </a:lnTo>
                      <a:lnTo>
                        <a:pt x="879" y="155"/>
                      </a:lnTo>
                      <a:lnTo>
                        <a:pt x="879" y="155"/>
                      </a:lnTo>
                      <a:lnTo>
                        <a:pt x="879" y="127"/>
                      </a:lnTo>
                      <a:lnTo>
                        <a:pt x="877" y="115"/>
                      </a:lnTo>
                      <a:lnTo>
                        <a:pt x="875" y="105"/>
                      </a:lnTo>
                      <a:lnTo>
                        <a:pt x="869" y="93"/>
                      </a:lnTo>
                      <a:lnTo>
                        <a:pt x="861" y="85"/>
                      </a:lnTo>
                      <a:lnTo>
                        <a:pt x="851" y="77"/>
                      </a:lnTo>
                      <a:lnTo>
                        <a:pt x="837" y="69"/>
                      </a:lnTo>
                      <a:lnTo>
                        <a:pt x="837" y="69"/>
                      </a:lnTo>
                      <a:lnTo>
                        <a:pt x="813" y="59"/>
                      </a:lnTo>
                      <a:lnTo>
                        <a:pt x="789" y="47"/>
                      </a:lnTo>
                      <a:lnTo>
                        <a:pt x="740" y="23"/>
                      </a:lnTo>
                      <a:lnTo>
                        <a:pt x="740" y="23"/>
                      </a:lnTo>
                      <a:lnTo>
                        <a:pt x="716" y="14"/>
                      </a:lnTo>
                      <a:lnTo>
                        <a:pt x="696" y="6"/>
                      </a:lnTo>
                      <a:lnTo>
                        <a:pt x="680" y="2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56" y="2"/>
                      </a:lnTo>
                      <a:lnTo>
                        <a:pt x="646" y="4"/>
                      </a:lnTo>
                      <a:lnTo>
                        <a:pt x="636" y="10"/>
                      </a:lnTo>
                      <a:lnTo>
                        <a:pt x="628" y="16"/>
                      </a:lnTo>
                      <a:lnTo>
                        <a:pt x="620" y="25"/>
                      </a:lnTo>
                      <a:lnTo>
                        <a:pt x="610" y="37"/>
                      </a:lnTo>
                      <a:lnTo>
                        <a:pt x="588" y="69"/>
                      </a:lnTo>
                      <a:lnTo>
                        <a:pt x="588" y="69"/>
                      </a:lnTo>
                      <a:lnTo>
                        <a:pt x="569" y="97"/>
                      </a:lnTo>
                      <a:lnTo>
                        <a:pt x="561" y="109"/>
                      </a:lnTo>
                      <a:lnTo>
                        <a:pt x="551" y="117"/>
                      </a:lnTo>
                      <a:lnTo>
                        <a:pt x="543" y="125"/>
                      </a:lnTo>
                      <a:lnTo>
                        <a:pt x="533" y="129"/>
                      </a:lnTo>
                      <a:lnTo>
                        <a:pt x="523" y="133"/>
                      </a:lnTo>
                      <a:lnTo>
                        <a:pt x="513" y="133"/>
                      </a:lnTo>
                      <a:lnTo>
                        <a:pt x="513" y="133"/>
                      </a:lnTo>
                      <a:lnTo>
                        <a:pt x="501" y="133"/>
                      </a:lnTo>
                      <a:lnTo>
                        <a:pt x="485" y="129"/>
                      </a:lnTo>
                      <a:lnTo>
                        <a:pt x="449" y="117"/>
                      </a:lnTo>
                      <a:lnTo>
                        <a:pt x="449" y="117"/>
                      </a:lnTo>
                      <a:lnTo>
                        <a:pt x="445" y="117"/>
                      </a:lnTo>
                      <a:lnTo>
                        <a:pt x="445" y="117"/>
                      </a:lnTo>
                      <a:lnTo>
                        <a:pt x="435" y="117"/>
                      </a:lnTo>
                      <a:lnTo>
                        <a:pt x="435" y="117"/>
                      </a:lnTo>
                      <a:lnTo>
                        <a:pt x="423" y="141"/>
                      </a:lnTo>
                      <a:lnTo>
                        <a:pt x="417" y="151"/>
                      </a:lnTo>
                      <a:lnTo>
                        <a:pt x="414" y="153"/>
                      </a:lnTo>
                      <a:lnTo>
                        <a:pt x="410" y="155"/>
                      </a:lnTo>
                      <a:lnTo>
                        <a:pt x="410" y="155"/>
                      </a:lnTo>
                      <a:lnTo>
                        <a:pt x="374" y="163"/>
                      </a:lnTo>
                      <a:lnTo>
                        <a:pt x="338" y="171"/>
                      </a:lnTo>
                      <a:lnTo>
                        <a:pt x="266" y="182"/>
                      </a:lnTo>
                      <a:lnTo>
                        <a:pt x="266" y="182"/>
                      </a:lnTo>
                      <a:lnTo>
                        <a:pt x="111" y="212"/>
                      </a:lnTo>
                      <a:lnTo>
                        <a:pt x="111" y="212"/>
                      </a:lnTo>
                      <a:lnTo>
                        <a:pt x="123" y="226"/>
                      </a:lnTo>
                      <a:lnTo>
                        <a:pt x="123" y="226"/>
                      </a:lnTo>
                      <a:lnTo>
                        <a:pt x="107" y="322"/>
                      </a:lnTo>
                      <a:lnTo>
                        <a:pt x="107" y="322"/>
                      </a:lnTo>
                      <a:lnTo>
                        <a:pt x="101" y="342"/>
                      </a:lnTo>
                      <a:lnTo>
                        <a:pt x="99" y="349"/>
                      </a:lnTo>
                      <a:lnTo>
                        <a:pt x="99" y="359"/>
                      </a:lnTo>
                      <a:lnTo>
                        <a:pt x="99" y="359"/>
                      </a:lnTo>
                      <a:lnTo>
                        <a:pt x="101" y="385"/>
                      </a:lnTo>
                      <a:lnTo>
                        <a:pt x="99" y="409"/>
                      </a:lnTo>
                      <a:lnTo>
                        <a:pt x="93" y="429"/>
                      </a:lnTo>
                      <a:lnTo>
                        <a:pt x="85" y="449"/>
                      </a:lnTo>
                      <a:lnTo>
                        <a:pt x="80" y="457"/>
                      </a:lnTo>
                      <a:lnTo>
                        <a:pt x="72" y="465"/>
                      </a:lnTo>
                      <a:lnTo>
                        <a:pt x="66" y="471"/>
                      </a:lnTo>
                      <a:lnTo>
                        <a:pt x="56" y="477"/>
                      </a:lnTo>
                      <a:lnTo>
                        <a:pt x="46" y="483"/>
                      </a:lnTo>
                      <a:lnTo>
                        <a:pt x="34" y="489"/>
                      </a:lnTo>
                      <a:lnTo>
                        <a:pt x="8" y="495"/>
                      </a:lnTo>
                      <a:lnTo>
                        <a:pt x="8" y="495"/>
                      </a:lnTo>
                      <a:lnTo>
                        <a:pt x="6" y="499"/>
                      </a:lnTo>
                      <a:lnTo>
                        <a:pt x="0" y="509"/>
                      </a:lnTo>
                      <a:lnTo>
                        <a:pt x="0" y="509"/>
                      </a:lnTo>
                      <a:lnTo>
                        <a:pt x="14" y="518"/>
                      </a:lnTo>
                      <a:lnTo>
                        <a:pt x="24" y="528"/>
                      </a:lnTo>
                      <a:lnTo>
                        <a:pt x="34" y="540"/>
                      </a:lnTo>
                      <a:lnTo>
                        <a:pt x="44" y="552"/>
                      </a:lnTo>
                      <a:lnTo>
                        <a:pt x="58" y="578"/>
                      </a:lnTo>
                      <a:lnTo>
                        <a:pt x="68" y="604"/>
                      </a:lnTo>
                      <a:lnTo>
                        <a:pt x="76" y="634"/>
                      </a:lnTo>
                      <a:lnTo>
                        <a:pt x="82" y="662"/>
                      </a:lnTo>
                      <a:lnTo>
                        <a:pt x="93" y="721"/>
                      </a:lnTo>
                      <a:lnTo>
                        <a:pt x="93" y="721"/>
                      </a:lnTo>
                      <a:lnTo>
                        <a:pt x="95" y="743"/>
                      </a:lnTo>
                      <a:lnTo>
                        <a:pt x="93" y="753"/>
                      </a:lnTo>
                      <a:lnTo>
                        <a:pt x="91" y="763"/>
                      </a:lnTo>
                      <a:lnTo>
                        <a:pt x="91" y="763"/>
                      </a:lnTo>
                      <a:lnTo>
                        <a:pt x="85" y="785"/>
                      </a:lnTo>
                      <a:lnTo>
                        <a:pt x="82" y="807"/>
                      </a:lnTo>
                      <a:lnTo>
                        <a:pt x="74" y="850"/>
                      </a:lnTo>
                      <a:lnTo>
                        <a:pt x="72" y="894"/>
                      </a:lnTo>
                      <a:lnTo>
                        <a:pt x="76" y="938"/>
                      </a:lnTo>
                      <a:lnTo>
                        <a:pt x="76" y="938"/>
                      </a:lnTo>
                      <a:lnTo>
                        <a:pt x="84" y="954"/>
                      </a:lnTo>
                      <a:lnTo>
                        <a:pt x="89" y="974"/>
                      </a:lnTo>
                      <a:lnTo>
                        <a:pt x="89" y="974"/>
                      </a:lnTo>
                      <a:lnTo>
                        <a:pt x="101" y="1012"/>
                      </a:lnTo>
                      <a:lnTo>
                        <a:pt x="101" y="1012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83" name="Freeform 8">
                  <a:extLst>
                    <a:ext uri="{FF2B5EF4-FFF2-40B4-BE49-F238E27FC236}">
                      <a16:creationId xmlns:a16="http://schemas.microsoft.com/office/drawing/2014/main" id="{C0782841-71C5-6D27-B90C-B9B154EE03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9500" y="460375"/>
                  <a:ext cx="2509838" cy="1517650"/>
                </a:xfrm>
                <a:custGeom>
                  <a:avLst/>
                  <a:gdLst>
                    <a:gd name="T0" fmla="*/ 70 w 1581"/>
                    <a:gd name="T1" fmla="*/ 710 h 956"/>
                    <a:gd name="T2" fmla="*/ 106 w 1581"/>
                    <a:gd name="T3" fmla="*/ 744 h 956"/>
                    <a:gd name="T4" fmla="*/ 175 w 1581"/>
                    <a:gd name="T5" fmla="*/ 780 h 956"/>
                    <a:gd name="T6" fmla="*/ 237 w 1581"/>
                    <a:gd name="T7" fmla="*/ 811 h 956"/>
                    <a:gd name="T8" fmla="*/ 279 w 1581"/>
                    <a:gd name="T9" fmla="*/ 867 h 956"/>
                    <a:gd name="T10" fmla="*/ 283 w 1581"/>
                    <a:gd name="T11" fmla="*/ 905 h 956"/>
                    <a:gd name="T12" fmla="*/ 298 w 1581"/>
                    <a:gd name="T13" fmla="*/ 923 h 956"/>
                    <a:gd name="T14" fmla="*/ 340 w 1581"/>
                    <a:gd name="T15" fmla="*/ 939 h 956"/>
                    <a:gd name="T16" fmla="*/ 499 w 1581"/>
                    <a:gd name="T17" fmla="*/ 956 h 956"/>
                    <a:gd name="T18" fmla="*/ 527 w 1581"/>
                    <a:gd name="T19" fmla="*/ 951 h 956"/>
                    <a:gd name="T20" fmla="*/ 547 w 1581"/>
                    <a:gd name="T21" fmla="*/ 923 h 956"/>
                    <a:gd name="T22" fmla="*/ 571 w 1581"/>
                    <a:gd name="T23" fmla="*/ 885 h 956"/>
                    <a:gd name="T24" fmla="*/ 623 w 1581"/>
                    <a:gd name="T25" fmla="*/ 865 h 956"/>
                    <a:gd name="T26" fmla="*/ 640 w 1581"/>
                    <a:gd name="T27" fmla="*/ 863 h 956"/>
                    <a:gd name="T28" fmla="*/ 680 w 1581"/>
                    <a:gd name="T29" fmla="*/ 861 h 956"/>
                    <a:gd name="T30" fmla="*/ 706 w 1581"/>
                    <a:gd name="T31" fmla="*/ 833 h 956"/>
                    <a:gd name="T32" fmla="*/ 788 w 1581"/>
                    <a:gd name="T33" fmla="*/ 797 h 956"/>
                    <a:gd name="T34" fmla="*/ 953 w 1581"/>
                    <a:gd name="T35" fmla="*/ 742 h 956"/>
                    <a:gd name="T36" fmla="*/ 1112 w 1581"/>
                    <a:gd name="T37" fmla="*/ 696 h 956"/>
                    <a:gd name="T38" fmla="*/ 1141 w 1581"/>
                    <a:gd name="T39" fmla="*/ 670 h 956"/>
                    <a:gd name="T40" fmla="*/ 1279 w 1581"/>
                    <a:gd name="T41" fmla="*/ 632 h 956"/>
                    <a:gd name="T42" fmla="*/ 1332 w 1581"/>
                    <a:gd name="T43" fmla="*/ 619 h 956"/>
                    <a:gd name="T44" fmla="*/ 1473 w 1581"/>
                    <a:gd name="T45" fmla="*/ 487 h 956"/>
                    <a:gd name="T46" fmla="*/ 1575 w 1581"/>
                    <a:gd name="T47" fmla="*/ 382 h 956"/>
                    <a:gd name="T48" fmla="*/ 1581 w 1581"/>
                    <a:gd name="T49" fmla="*/ 340 h 956"/>
                    <a:gd name="T50" fmla="*/ 1549 w 1581"/>
                    <a:gd name="T51" fmla="*/ 306 h 956"/>
                    <a:gd name="T52" fmla="*/ 1525 w 1581"/>
                    <a:gd name="T53" fmla="*/ 245 h 956"/>
                    <a:gd name="T54" fmla="*/ 1509 w 1581"/>
                    <a:gd name="T55" fmla="*/ 207 h 956"/>
                    <a:gd name="T56" fmla="*/ 1473 w 1581"/>
                    <a:gd name="T57" fmla="*/ 141 h 956"/>
                    <a:gd name="T58" fmla="*/ 1479 w 1581"/>
                    <a:gd name="T59" fmla="*/ 94 h 956"/>
                    <a:gd name="T60" fmla="*/ 1549 w 1581"/>
                    <a:gd name="T61" fmla="*/ 20 h 956"/>
                    <a:gd name="T62" fmla="*/ 1364 w 1581"/>
                    <a:gd name="T63" fmla="*/ 38 h 956"/>
                    <a:gd name="T64" fmla="*/ 799 w 1581"/>
                    <a:gd name="T65" fmla="*/ 56 h 956"/>
                    <a:gd name="T66" fmla="*/ 766 w 1581"/>
                    <a:gd name="T67" fmla="*/ 56 h 956"/>
                    <a:gd name="T68" fmla="*/ 567 w 1581"/>
                    <a:gd name="T69" fmla="*/ 32 h 956"/>
                    <a:gd name="T70" fmla="*/ 277 w 1581"/>
                    <a:gd name="T71" fmla="*/ 0 h 956"/>
                    <a:gd name="T72" fmla="*/ 253 w 1581"/>
                    <a:gd name="T73" fmla="*/ 4 h 956"/>
                    <a:gd name="T74" fmla="*/ 229 w 1581"/>
                    <a:gd name="T75" fmla="*/ 30 h 956"/>
                    <a:gd name="T76" fmla="*/ 177 w 1581"/>
                    <a:gd name="T77" fmla="*/ 66 h 956"/>
                    <a:gd name="T78" fmla="*/ 110 w 1581"/>
                    <a:gd name="T79" fmla="*/ 80 h 956"/>
                    <a:gd name="T80" fmla="*/ 108 w 1581"/>
                    <a:gd name="T81" fmla="*/ 125 h 956"/>
                    <a:gd name="T82" fmla="*/ 90 w 1581"/>
                    <a:gd name="T83" fmla="*/ 171 h 956"/>
                    <a:gd name="T84" fmla="*/ 78 w 1581"/>
                    <a:gd name="T85" fmla="*/ 217 h 956"/>
                    <a:gd name="T86" fmla="*/ 114 w 1581"/>
                    <a:gd name="T87" fmla="*/ 281 h 956"/>
                    <a:gd name="T88" fmla="*/ 159 w 1581"/>
                    <a:gd name="T89" fmla="*/ 316 h 956"/>
                    <a:gd name="T90" fmla="*/ 193 w 1581"/>
                    <a:gd name="T91" fmla="*/ 320 h 956"/>
                    <a:gd name="T92" fmla="*/ 207 w 1581"/>
                    <a:gd name="T93" fmla="*/ 322 h 956"/>
                    <a:gd name="T94" fmla="*/ 241 w 1581"/>
                    <a:gd name="T95" fmla="*/ 366 h 956"/>
                    <a:gd name="T96" fmla="*/ 247 w 1581"/>
                    <a:gd name="T97" fmla="*/ 386 h 956"/>
                    <a:gd name="T98" fmla="*/ 237 w 1581"/>
                    <a:gd name="T99" fmla="*/ 414 h 956"/>
                    <a:gd name="T100" fmla="*/ 209 w 1581"/>
                    <a:gd name="T101" fmla="*/ 434 h 956"/>
                    <a:gd name="T102" fmla="*/ 165 w 1581"/>
                    <a:gd name="T103" fmla="*/ 456 h 956"/>
                    <a:gd name="T104" fmla="*/ 102 w 1581"/>
                    <a:gd name="T105" fmla="*/ 499 h 956"/>
                    <a:gd name="T106" fmla="*/ 34 w 1581"/>
                    <a:gd name="T107" fmla="*/ 569 h 956"/>
                    <a:gd name="T108" fmla="*/ 4 w 1581"/>
                    <a:gd name="T109" fmla="*/ 601 h 956"/>
                    <a:gd name="T110" fmla="*/ 18 w 1581"/>
                    <a:gd name="T111" fmla="*/ 617 h 956"/>
                    <a:gd name="T112" fmla="*/ 46 w 1581"/>
                    <a:gd name="T113" fmla="*/ 632 h 956"/>
                    <a:gd name="T114" fmla="*/ 66 w 1581"/>
                    <a:gd name="T115" fmla="*/ 676 h 9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581" h="956">
                      <a:moveTo>
                        <a:pt x="68" y="688"/>
                      </a:moveTo>
                      <a:lnTo>
                        <a:pt x="68" y="688"/>
                      </a:lnTo>
                      <a:lnTo>
                        <a:pt x="68" y="702"/>
                      </a:lnTo>
                      <a:lnTo>
                        <a:pt x="70" y="710"/>
                      </a:lnTo>
                      <a:lnTo>
                        <a:pt x="74" y="716"/>
                      </a:lnTo>
                      <a:lnTo>
                        <a:pt x="78" y="722"/>
                      </a:lnTo>
                      <a:lnTo>
                        <a:pt x="86" y="730"/>
                      </a:lnTo>
                      <a:lnTo>
                        <a:pt x="106" y="744"/>
                      </a:lnTo>
                      <a:lnTo>
                        <a:pt x="106" y="744"/>
                      </a:lnTo>
                      <a:lnTo>
                        <a:pt x="143" y="764"/>
                      </a:lnTo>
                      <a:lnTo>
                        <a:pt x="175" y="780"/>
                      </a:lnTo>
                      <a:lnTo>
                        <a:pt x="175" y="780"/>
                      </a:lnTo>
                      <a:lnTo>
                        <a:pt x="189" y="786"/>
                      </a:lnTo>
                      <a:lnTo>
                        <a:pt x="189" y="786"/>
                      </a:lnTo>
                      <a:lnTo>
                        <a:pt x="221" y="801"/>
                      </a:lnTo>
                      <a:lnTo>
                        <a:pt x="237" y="811"/>
                      </a:lnTo>
                      <a:lnTo>
                        <a:pt x="251" y="823"/>
                      </a:lnTo>
                      <a:lnTo>
                        <a:pt x="263" y="839"/>
                      </a:lnTo>
                      <a:lnTo>
                        <a:pt x="275" y="857"/>
                      </a:lnTo>
                      <a:lnTo>
                        <a:pt x="279" y="867"/>
                      </a:lnTo>
                      <a:lnTo>
                        <a:pt x="281" y="879"/>
                      </a:lnTo>
                      <a:lnTo>
                        <a:pt x="283" y="891"/>
                      </a:lnTo>
                      <a:lnTo>
                        <a:pt x="283" y="905"/>
                      </a:lnTo>
                      <a:lnTo>
                        <a:pt x="283" y="905"/>
                      </a:lnTo>
                      <a:lnTo>
                        <a:pt x="287" y="907"/>
                      </a:lnTo>
                      <a:lnTo>
                        <a:pt x="287" y="907"/>
                      </a:lnTo>
                      <a:lnTo>
                        <a:pt x="298" y="923"/>
                      </a:lnTo>
                      <a:lnTo>
                        <a:pt x="298" y="923"/>
                      </a:lnTo>
                      <a:lnTo>
                        <a:pt x="302" y="929"/>
                      </a:lnTo>
                      <a:lnTo>
                        <a:pt x="302" y="929"/>
                      </a:lnTo>
                      <a:lnTo>
                        <a:pt x="320" y="935"/>
                      </a:lnTo>
                      <a:lnTo>
                        <a:pt x="340" y="939"/>
                      </a:lnTo>
                      <a:lnTo>
                        <a:pt x="340" y="939"/>
                      </a:lnTo>
                      <a:lnTo>
                        <a:pt x="481" y="956"/>
                      </a:lnTo>
                      <a:lnTo>
                        <a:pt x="481" y="956"/>
                      </a:lnTo>
                      <a:lnTo>
                        <a:pt x="499" y="956"/>
                      </a:lnTo>
                      <a:lnTo>
                        <a:pt x="499" y="956"/>
                      </a:lnTo>
                      <a:lnTo>
                        <a:pt x="513" y="956"/>
                      </a:lnTo>
                      <a:lnTo>
                        <a:pt x="521" y="953"/>
                      </a:lnTo>
                      <a:lnTo>
                        <a:pt x="527" y="951"/>
                      </a:lnTo>
                      <a:lnTo>
                        <a:pt x="533" y="945"/>
                      </a:lnTo>
                      <a:lnTo>
                        <a:pt x="537" y="939"/>
                      </a:lnTo>
                      <a:lnTo>
                        <a:pt x="543" y="933"/>
                      </a:lnTo>
                      <a:lnTo>
                        <a:pt x="547" y="923"/>
                      </a:lnTo>
                      <a:lnTo>
                        <a:pt x="547" y="923"/>
                      </a:lnTo>
                      <a:lnTo>
                        <a:pt x="553" y="907"/>
                      </a:lnTo>
                      <a:lnTo>
                        <a:pt x="561" y="895"/>
                      </a:lnTo>
                      <a:lnTo>
                        <a:pt x="571" y="885"/>
                      </a:lnTo>
                      <a:lnTo>
                        <a:pt x="581" y="877"/>
                      </a:lnTo>
                      <a:lnTo>
                        <a:pt x="595" y="871"/>
                      </a:lnTo>
                      <a:lnTo>
                        <a:pt x="609" y="867"/>
                      </a:lnTo>
                      <a:lnTo>
                        <a:pt x="623" y="865"/>
                      </a:lnTo>
                      <a:lnTo>
                        <a:pt x="638" y="863"/>
                      </a:lnTo>
                      <a:lnTo>
                        <a:pt x="638" y="863"/>
                      </a:lnTo>
                      <a:lnTo>
                        <a:pt x="640" y="863"/>
                      </a:lnTo>
                      <a:lnTo>
                        <a:pt x="640" y="863"/>
                      </a:lnTo>
                      <a:lnTo>
                        <a:pt x="652" y="863"/>
                      </a:lnTo>
                      <a:lnTo>
                        <a:pt x="652" y="863"/>
                      </a:lnTo>
                      <a:lnTo>
                        <a:pt x="672" y="863"/>
                      </a:lnTo>
                      <a:lnTo>
                        <a:pt x="680" y="861"/>
                      </a:lnTo>
                      <a:lnTo>
                        <a:pt x="684" y="857"/>
                      </a:lnTo>
                      <a:lnTo>
                        <a:pt x="684" y="857"/>
                      </a:lnTo>
                      <a:lnTo>
                        <a:pt x="694" y="843"/>
                      </a:lnTo>
                      <a:lnTo>
                        <a:pt x="706" y="833"/>
                      </a:lnTo>
                      <a:lnTo>
                        <a:pt x="718" y="823"/>
                      </a:lnTo>
                      <a:lnTo>
                        <a:pt x="730" y="817"/>
                      </a:lnTo>
                      <a:lnTo>
                        <a:pt x="758" y="807"/>
                      </a:lnTo>
                      <a:lnTo>
                        <a:pt x="788" y="797"/>
                      </a:lnTo>
                      <a:lnTo>
                        <a:pt x="788" y="797"/>
                      </a:lnTo>
                      <a:lnTo>
                        <a:pt x="843" y="780"/>
                      </a:lnTo>
                      <a:lnTo>
                        <a:pt x="899" y="762"/>
                      </a:lnTo>
                      <a:lnTo>
                        <a:pt x="953" y="742"/>
                      </a:lnTo>
                      <a:lnTo>
                        <a:pt x="1008" y="724"/>
                      </a:lnTo>
                      <a:lnTo>
                        <a:pt x="1008" y="724"/>
                      </a:lnTo>
                      <a:lnTo>
                        <a:pt x="1060" y="708"/>
                      </a:lnTo>
                      <a:lnTo>
                        <a:pt x="1112" y="696"/>
                      </a:lnTo>
                      <a:lnTo>
                        <a:pt x="1112" y="696"/>
                      </a:lnTo>
                      <a:lnTo>
                        <a:pt x="1122" y="684"/>
                      </a:lnTo>
                      <a:lnTo>
                        <a:pt x="1131" y="676"/>
                      </a:lnTo>
                      <a:lnTo>
                        <a:pt x="1141" y="670"/>
                      </a:lnTo>
                      <a:lnTo>
                        <a:pt x="1153" y="664"/>
                      </a:lnTo>
                      <a:lnTo>
                        <a:pt x="1153" y="664"/>
                      </a:lnTo>
                      <a:lnTo>
                        <a:pt x="1215" y="648"/>
                      </a:lnTo>
                      <a:lnTo>
                        <a:pt x="1279" y="632"/>
                      </a:lnTo>
                      <a:lnTo>
                        <a:pt x="1279" y="632"/>
                      </a:lnTo>
                      <a:lnTo>
                        <a:pt x="1330" y="621"/>
                      </a:lnTo>
                      <a:lnTo>
                        <a:pt x="1330" y="621"/>
                      </a:lnTo>
                      <a:lnTo>
                        <a:pt x="1332" y="619"/>
                      </a:lnTo>
                      <a:lnTo>
                        <a:pt x="1332" y="619"/>
                      </a:lnTo>
                      <a:lnTo>
                        <a:pt x="1376" y="577"/>
                      </a:lnTo>
                      <a:lnTo>
                        <a:pt x="1376" y="577"/>
                      </a:lnTo>
                      <a:lnTo>
                        <a:pt x="1473" y="487"/>
                      </a:lnTo>
                      <a:lnTo>
                        <a:pt x="1569" y="394"/>
                      </a:lnTo>
                      <a:lnTo>
                        <a:pt x="1569" y="394"/>
                      </a:lnTo>
                      <a:lnTo>
                        <a:pt x="1571" y="390"/>
                      </a:lnTo>
                      <a:lnTo>
                        <a:pt x="1575" y="382"/>
                      </a:lnTo>
                      <a:lnTo>
                        <a:pt x="1577" y="370"/>
                      </a:lnTo>
                      <a:lnTo>
                        <a:pt x="1581" y="350"/>
                      </a:lnTo>
                      <a:lnTo>
                        <a:pt x="1581" y="350"/>
                      </a:lnTo>
                      <a:lnTo>
                        <a:pt x="1581" y="340"/>
                      </a:lnTo>
                      <a:lnTo>
                        <a:pt x="1581" y="340"/>
                      </a:lnTo>
                      <a:lnTo>
                        <a:pt x="1569" y="330"/>
                      </a:lnTo>
                      <a:lnTo>
                        <a:pt x="1557" y="318"/>
                      </a:lnTo>
                      <a:lnTo>
                        <a:pt x="1549" y="306"/>
                      </a:lnTo>
                      <a:lnTo>
                        <a:pt x="1543" y="294"/>
                      </a:lnTo>
                      <a:lnTo>
                        <a:pt x="1533" y="271"/>
                      </a:lnTo>
                      <a:lnTo>
                        <a:pt x="1525" y="245"/>
                      </a:lnTo>
                      <a:lnTo>
                        <a:pt x="1525" y="245"/>
                      </a:lnTo>
                      <a:lnTo>
                        <a:pt x="1523" y="237"/>
                      </a:lnTo>
                      <a:lnTo>
                        <a:pt x="1523" y="237"/>
                      </a:lnTo>
                      <a:lnTo>
                        <a:pt x="1517" y="223"/>
                      </a:lnTo>
                      <a:lnTo>
                        <a:pt x="1509" y="207"/>
                      </a:lnTo>
                      <a:lnTo>
                        <a:pt x="1491" y="175"/>
                      </a:lnTo>
                      <a:lnTo>
                        <a:pt x="1491" y="175"/>
                      </a:lnTo>
                      <a:lnTo>
                        <a:pt x="1473" y="141"/>
                      </a:lnTo>
                      <a:lnTo>
                        <a:pt x="1473" y="141"/>
                      </a:lnTo>
                      <a:lnTo>
                        <a:pt x="1469" y="129"/>
                      </a:lnTo>
                      <a:lnTo>
                        <a:pt x="1469" y="118"/>
                      </a:lnTo>
                      <a:lnTo>
                        <a:pt x="1473" y="106"/>
                      </a:lnTo>
                      <a:lnTo>
                        <a:pt x="1479" y="94"/>
                      </a:lnTo>
                      <a:lnTo>
                        <a:pt x="1479" y="94"/>
                      </a:lnTo>
                      <a:lnTo>
                        <a:pt x="1507" y="64"/>
                      </a:lnTo>
                      <a:lnTo>
                        <a:pt x="1507" y="64"/>
                      </a:lnTo>
                      <a:lnTo>
                        <a:pt x="1549" y="20"/>
                      </a:lnTo>
                      <a:lnTo>
                        <a:pt x="1549" y="20"/>
                      </a:lnTo>
                      <a:lnTo>
                        <a:pt x="1456" y="30"/>
                      </a:lnTo>
                      <a:lnTo>
                        <a:pt x="1410" y="34"/>
                      </a:lnTo>
                      <a:lnTo>
                        <a:pt x="1364" y="38"/>
                      </a:lnTo>
                      <a:lnTo>
                        <a:pt x="1364" y="38"/>
                      </a:lnTo>
                      <a:lnTo>
                        <a:pt x="1082" y="50"/>
                      </a:lnTo>
                      <a:lnTo>
                        <a:pt x="941" y="54"/>
                      </a:lnTo>
                      <a:lnTo>
                        <a:pt x="799" y="56"/>
                      </a:lnTo>
                      <a:lnTo>
                        <a:pt x="799" y="56"/>
                      </a:lnTo>
                      <a:lnTo>
                        <a:pt x="793" y="56"/>
                      </a:lnTo>
                      <a:lnTo>
                        <a:pt x="793" y="56"/>
                      </a:lnTo>
                      <a:lnTo>
                        <a:pt x="766" y="56"/>
                      </a:lnTo>
                      <a:lnTo>
                        <a:pt x="736" y="54"/>
                      </a:lnTo>
                      <a:lnTo>
                        <a:pt x="680" y="48"/>
                      </a:lnTo>
                      <a:lnTo>
                        <a:pt x="623" y="40"/>
                      </a:lnTo>
                      <a:lnTo>
                        <a:pt x="567" y="32"/>
                      </a:lnTo>
                      <a:lnTo>
                        <a:pt x="567" y="32"/>
                      </a:lnTo>
                      <a:lnTo>
                        <a:pt x="422" y="16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265" y="2"/>
                      </a:lnTo>
                      <a:lnTo>
                        <a:pt x="253" y="4"/>
                      </a:lnTo>
                      <a:lnTo>
                        <a:pt x="245" y="10"/>
                      </a:lnTo>
                      <a:lnTo>
                        <a:pt x="239" y="16"/>
                      </a:lnTo>
                      <a:lnTo>
                        <a:pt x="239" y="16"/>
                      </a:lnTo>
                      <a:lnTo>
                        <a:pt x="229" y="30"/>
                      </a:lnTo>
                      <a:lnTo>
                        <a:pt x="217" y="42"/>
                      </a:lnTo>
                      <a:lnTo>
                        <a:pt x="205" y="52"/>
                      </a:lnTo>
                      <a:lnTo>
                        <a:pt x="191" y="60"/>
                      </a:lnTo>
                      <a:lnTo>
                        <a:pt x="177" y="66"/>
                      </a:lnTo>
                      <a:lnTo>
                        <a:pt x="163" y="70"/>
                      </a:lnTo>
                      <a:lnTo>
                        <a:pt x="131" y="78"/>
                      </a:lnTo>
                      <a:lnTo>
                        <a:pt x="131" y="78"/>
                      </a:lnTo>
                      <a:lnTo>
                        <a:pt x="110" y="80"/>
                      </a:lnTo>
                      <a:lnTo>
                        <a:pt x="110" y="80"/>
                      </a:lnTo>
                      <a:lnTo>
                        <a:pt x="112" y="96"/>
                      </a:lnTo>
                      <a:lnTo>
                        <a:pt x="112" y="110"/>
                      </a:lnTo>
                      <a:lnTo>
                        <a:pt x="108" y="125"/>
                      </a:lnTo>
                      <a:lnTo>
                        <a:pt x="104" y="141"/>
                      </a:lnTo>
                      <a:lnTo>
                        <a:pt x="104" y="141"/>
                      </a:lnTo>
                      <a:lnTo>
                        <a:pt x="90" y="171"/>
                      </a:lnTo>
                      <a:lnTo>
                        <a:pt x="90" y="171"/>
                      </a:lnTo>
                      <a:lnTo>
                        <a:pt x="80" y="193"/>
                      </a:lnTo>
                      <a:lnTo>
                        <a:pt x="80" y="193"/>
                      </a:lnTo>
                      <a:lnTo>
                        <a:pt x="78" y="205"/>
                      </a:lnTo>
                      <a:lnTo>
                        <a:pt x="78" y="217"/>
                      </a:lnTo>
                      <a:lnTo>
                        <a:pt x="82" y="229"/>
                      </a:lnTo>
                      <a:lnTo>
                        <a:pt x="90" y="247"/>
                      </a:lnTo>
                      <a:lnTo>
                        <a:pt x="90" y="247"/>
                      </a:lnTo>
                      <a:lnTo>
                        <a:pt x="114" y="281"/>
                      </a:lnTo>
                      <a:lnTo>
                        <a:pt x="124" y="292"/>
                      </a:lnTo>
                      <a:lnTo>
                        <a:pt x="135" y="302"/>
                      </a:lnTo>
                      <a:lnTo>
                        <a:pt x="147" y="310"/>
                      </a:lnTo>
                      <a:lnTo>
                        <a:pt x="159" y="316"/>
                      </a:lnTo>
                      <a:lnTo>
                        <a:pt x="173" y="320"/>
                      </a:lnTo>
                      <a:lnTo>
                        <a:pt x="189" y="320"/>
                      </a:lnTo>
                      <a:lnTo>
                        <a:pt x="189" y="320"/>
                      </a:lnTo>
                      <a:lnTo>
                        <a:pt x="193" y="320"/>
                      </a:lnTo>
                      <a:lnTo>
                        <a:pt x="193" y="320"/>
                      </a:lnTo>
                      <a:lnTo>
                        <a:pt x="195" y="320"/>
                      </a:lnTo>
                      <a:lnTo>
                        <a:pt x="195" y="320"/>
                      </a:lnTo>
                      <a:lnTo>
                        <a:pt x="207" y="322"/>
                      </a:lnTo>
                      <a:lnTo>
                        <a:pt x="217" y="328"/>
                      </a:lnTo>
                      <a:lnTo>
                        <a:pt x="225" y="336"/>
                      </a:lnTo>
                      <a:lnTo>
                        <a:pt x="233" y="346"/>
                      </a:lnTo>
                      <a:lnTo>
                        <a:pt x="241" y="366"/>
                      </a:lnTo>
                      <a:lnTo>
                        <a:pt x="243" y="372"/>
                      </a:lnTo>
                      <a:lnTo>
                        <a:pt x="243" y="372"/>
                      </a:lnTo>
                      <a:lnTo>
                        <a:pt x="245" y="380"/>
                      </a:lnTo>
                      <a:lnTo>
                        <a:pt x="247" y="386"/>
                      </a:lnTo>
                      <a:lnTo>
                        <a:pt x="245" y="394"/>
                      </a:lnTo>
                      <a:lnTo>
                        <a:pt x="243" y="402"/>
                      </a:lnTo>
                      <a:lnTo>
                        <a:pt x="241" y="408"/>
                      </a:lnTo>
                      <a:lnTo>
                        <a:pt x="237" y="414"/>
                      </a:lnTo>
                      <a:lnTo>
                        <a:pt x="231" y="420"/>
                      </a:lnTo>
                      <a:lnTo>
                        <a:pt x="225" y="424"/>
                      </a:lnTo>
                      <a:lnTo>
                        <a:pt x="225" y="424"/>
                      </a:lnTo>
                      <a:lnTo>
                        <a:pt x="209" y="434"/>
                      </a:lnTo>
                      <a:lnTo>
                        <a:pt x="209" y="434"/>
                      </a:lnTo>
                      <a:lnTo>
                        <a:pt x="187" y="446"/>
                      </a:lnTo>
                      <a:lnTo>
                        <a:pt x="165" y="456"/>
                      </a:lnTo>
                      <a:lnTo>
                        <a:pt x="165" y="456"/>
                      </a:lnTo>
                      <a:lnTo>
                        <a:pt x="153" y="461"/>
                      </a:lnTo>
                      <a:lnTo>
                        <a:pt x="141" y="467"/>
                      </a:lnTo>
                      <a:lnTo>
                        <a:pt x="122" y="481"/>
                      </a:lnTo>
                      <a:lnTo>
                        <a:pt x="102" y="499"/>
                      </a:lnTo>
                      <a:lnTo>
                        <a:pt x="84" y="519"/>
                      </a:lnTo>
                      <a:lnTo>
                        <a:pt x="84" y="519"/>
                      </a:lnTo>
                      <a:lnTo>
                        <a:pt x="52" y="553"/>
                      </a:lnTo>
                      <a:lnTo>
                        <a:pt x="34" y="569"/>
                      </a:lnTo>
                      <a:lnTo>
                        <a:pt x="14" y="583"/>
                      </a:lnTo>
                      <a:lnTo>
                        <a:pt x="14" y="583"/>
                      </a:lnTo>
                      <a:lnTo>
                        <a:pt x="8" y="589"/>
                      </a:lnTo>
                      <a:lnTo>
                        <a:pt x="4" y="601"/>
                      </a:lnTo>
                      <a:lnTo>
                        <a:pt x="4" y="601"/>
                      </a:lnTo>
                      <a:lnTo>
                        <a:pt x="0" y="613"/>
                      </a:lnTo>
                      <a:lnTo>
                        <a:pt x="0" y="613"/>
                      </a:lnTo>
                      <a:lnTo>
                        <a:pt x="18" y="617"/>
                      </a:lnTo>
                      <a:lnTo>
                        <a:pt x="26" y="621"/>
                      </a:lnTo>
                      <a:lnTo>
                        <a:pt x="36" y="624"/>
                      </a:lnTo>
                      <a:lnTo>
                        <a:pt x="36" y="624"/>
                      </a:lnTo>
                      <a:lnTo>
                        <a:pt x="46" y="632"/>
                      </a:lnTo>
                      <a:lnTo>
                        <a:pt x="56" y="644"/>
                      </a:lnTo>
                      <a:lnTo>
                        <a:pt x="62" y="654"/>
                      </a:lnTo>
                      <a:lnTo>
                        <a:pt x="64" y="664"/>
                      </a:lnTo>
                      <a:lnTo>
                        <a:pt x="66" y="676"/>
                      </a:lnTo>
                      <a:lnTo>
                        <a:pt x="68" y="688"/>
                      </a:lnTo>
                      <a:lnTo>
                        <a:pt x="68" y="68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84" name="Freeform 9">
                  <a:extLst>
                    <a:ext uri="{FF2B5EF4-FFF2-40B4-BE49-F238E27FC236}">
                      <a16:creationId xmlns:a16="http://schemas.microsoft.com/office/drawing/2014/main" id="{E4BD6321-EAF4-3880-3638-5B722A2B2C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0" y="306388"/>
                  <a:ext cx="1993900" cy="2146300"/>
                </a:xfrm>
                <a:custGeom>
                  <a:avLst/>
                  <a:gdLst>
                    <a:gd name="T0" fmla="*/ 1048 w 1256"/>
                    <a:gd name="T1" fmla="*/ 996 h 1352"/>
                    <a:gd name="T2" fmla="*/ 1153 w 1256"/>
                    <a:gd name="T3" fmla="*/ 914 h 1352"/>
                    <a:gd name="T4" fmla="*/ 1056 w 1256"/>
                    <a:gd name="T5" fmla="*/ 807 h 1352"/>
                    <a:gd name="T6" fmla="*/ 1125 w 1256"/>
                    <a:gd name="T7" fmla="*/ 795 h 1352"/>
                    <a:gd name="T8" fmla="*/ 1179 w 1256"/>
                    <a:gd name="T9" fmla="*/ 763 h 1352"/>
                    <a:gd name="T10" fmla="*/ 1201 w 1256"/>
                    <a:gd name="T11" fmla="*/ 714 h 1352"/>
                    <a:gd name="T12" fmla="*/ 1215 w 1256"/>
                    <a:gd name="T13" fmla="*/ 616 h 1352"/>
                    <a:gd name="T14" fmla="*/ 1233 w 1256"/>
                    <a:gd name="T15" fmla="*/ 539 h 1352"/>
                    <a:gd name="T16" fmla="*/ 1252 w 1256"/>
                    <a:gd name="T17" fmla="*/ 507 h 1352"/>
                    <a:gd name="T18" fmla="*/ 1256 w 1256"/>
                    <a:gd name="T19" fmla="*/ 475 h 1352"/>
                    <a:gd name="T20" fmla="*/ 1245 w 1256"/>
                    <a:gd name="T21" fmla="*/ 453 h 1352"/>
                    <a:gd name="T22" fmla="*/ 1213 w 1256"/>
                    <a:gd name="T23" fmla="*/ 401 h 1352"/>
                    <a:gd name="T24" fmla="*/ 1211 w 1256"/>
                    <a:gd name="T25" fmla="*/ 372 h 1352"/>
                    <a:gd name="T26" fmla="*/ 1209 w 1256"/>
                    <a:gd name="T27" fmla="*/ 326 h 1352"/>
                    <a:gd name="T28" fmla="*/ 1181 w 1256"/>
                    <a:gd name="T29" fmla="*/ 286 h 1352"/>
                    <a:gd name="T30" fmla="*/ 1177 w 1256"/>
                    <a:gd name="T31" fmla="*/ 240 h 1352"/>
                    <a:gd name="T32" fmla="*/ 1181 w 1256"/>
                    <a:gd name="T33" fmla="*/ 232 h 1352"/>
                    <a:gd name="T34" fmla="*/ 1207 w 1256"/>
                    <a:gd name="T35" fmla="*/ 209 h 1352"/>
                    <a:gd name="T36" fmla="*/ 1227 w 1256"/>
                    <a:gd name="T37" fmla="*/ 191 h 1352"/>
                    <a:gd name="T38" fmla="*/ 1225 w 1256"/>
                    <a:gd name="T39" fmla="*/ 139 h 1352"/>
                    <a:gd name="T40" fmla="*/ 1199 w 1256"/>
                    <a:gd name="T41" fmla="*/ 2 h 1352"/>
                    <a:gd name="T42" fmla="*/ 1189 w 1256"/>
                    <a:gd name="T43" fmla="*/ 0 h 1352"/>
                    <a:gd name="T44" fmla="*/ 1139 w 1256"/>
                    <a:gd name="T45" fmla="*/ 26 h 1352"/>
                    <a:gd name="T46" fmla="*/ 1078 w 1256"/>
                    <a:gd name="T47" fmla="*/ 81 h 1352"/>
                    <a:gd name="T48" fmla="*/ 1012 w 1256"/>
                    <a:gd name="T49" fmla="*/ 151 h 1352"/>
                    <a:gd name="T50" fmla="*/ 901 w 1256"/>
                    <a:gd name="T51" fmla="*/ 205 h 1352"/>
                    <a:gd name="T52" fmla="*/ 793 w 1256"/>
                    <a:gd name="T53" fmla="*/ 224 h 1352"/>
                    <a:gd name="T54" fmla="*/ 714 w 1256"/>
                    <a:gd name="T55" fmla="*/ 250 h 1352"/>
                    <a:gd name="T56" fmla="*/ 602 w 1256"/>
                    <a:gd name="T57" fmla="*/ 286 h 1352"/>
                    <a:gd name="T58" fmla="*/ 423 w 1256"/>
                    <a:gd name="T59" fmla="*/ 334 h 1352"/>
                    <a:gd name="T60" fmla="*/ 127 w 1256"/>
                    <a:gd name="T61" fmla="*/ 433 h 1352"/>
                    <a:gd name="T62" fmla="*/ 87 w 1256"/>
                    <a:gd name="T63" fmla="*/ 471 h 1352"/>
                    <a:gd name="T64" fmla="*/ 83 w 1256"/>
                    <a:gd name="T65" fmla="*/ 533 h 1352"/>
                    <a:gd name="T66" fmla="*/ 153 w 1256"/>
                    <a:gd name="T67" fmla="*/ 863 h 1352"/>
                    <a:gd name="T68" fmla="*/ 153 w 1256"/>
                    <a:gd name="T69" fmla="*/ 916 h 1352"/>
                    <a:gd name="T70" fmla="*/ 101 w 1256"/>
                    <a:gd name="T71" fmla="*/ 1032 h 1352"/>
                    <a:gd name="T72" fmla="*/ 32 w 1256"/>
                    <a:gd name="T73" fmla="*/ 1121 h 1352"/>
                    <a:gd name="T74" fmla="*/ 8 w 1256"/>
                    <a:gd name="T75" fmla="*/ 1147 h 1352"/>
                    <a:gd name="T76" fmla="*/ 0 w 1256"/>
                    <a:gd name="T77" fmla="*/ 1183 h 1352"/>
                    <a:gd name="T78" fmla="*/ 6 w 1256"/>
                    <a:gd name="T79" fmla="*/ 1203 h 1352"/>
                    <a:gd name="T80" fmla="*/ 183 w 1256"/>
                    <a:gd name="T81" fmla="*/ 1352 h 1352"/>
                    <a:gd name="T82" fmla="*/ 221 w 1256"/>
                    <a:gd name="T83" fmla="*/ 1336 h 1352"/>
                    <a:gd name="T84" fmla="*/ 249 w 1256"/>
                    <a:gd name="T85" fmla="*/ 1324 h 1352"/>
                    <a:gd name="T86" fmla="*/ 270 w 1256"/>
                    <a:gd name="T87" fmla="*/ 1280 h 1352"/>
                    <a:gd name="T88" fmla="*/ 318 w 1256"/>
                    <a:gd name="T89" fmla="*/ 1211 h 1352"/>
                    <a:gd name="T90" fmla="*/ 340 w 1256"/>
                    <a:gd name="T91" fmla="*/ 1187 h 1352"/>
                    <a:gd name="T92" fmla="*/ 382 w 1256"/>
                    <a:gd name="T93" fmla="*/ 1173 h 1352"/>
                    <a:gd name="T94" fmla="*/ 421 w 1256"/>
                    <a:gd name="T95" fmla="*/ 1187 h 1352"/>
                    <a:gd name="T96" fmla="*/ 451 w 1256"/>
                    <a:gd name="T97" fmla="*/ 1187 h 1352"/>
                    <a:gd name="T98" fmla="*/ 507 w 1256"/>
                    <a:gd name="T99" fmla="*/ 1153 h 1352"/>
                    <a:gd name="T100" fmla="*/ 584 w 1256"/>
                    <a:gd name="T101" fmla="*/ 1105 h 1352"/>
                    <a:gd name="T102" fmla="*/ 716 w 1256"/>
                    <a:gd name="T103" fmla="*/ 1061 h 1352"/>
                    <a:gd name="T104" fmla="*/ 763 w 1256"/>
                    <a:gd name="T105" fmla="*/ 1057 h 1352"/>
                    <a:gd name="T106" fmla="*/ 777 w 1256"/>
                    <a:gd name="T107" fmla="*/ 1022 h 1352"/>
                    <a:gd name="T108" fmla="*/ 795 w 1256"/>
                    <a:gd name="T109" fmla="*/ 1002 h 1352"/>
                    <a:gd name="T110" fmla="*/ 817 w 1256"/>
                    <a:gd name="T111" fmla="*/ 988 h 1352"/>
                    <a:gd name="T112" fmla="*/ 829 w 1256"/>
                    <a:gd name="T113" fmla="*/ 988 h 1352"/>
                    <a:gd name="T114" fmla="*/ 861 w 1256"/>
                    <a:gd name="T115" fmla="*/ 1008 h 1352"/>
                    <a:gd name="T116" fmla="*/ 871 w 1256"/>
                    <a:gd name="T117" fmla="*/ 1020 h 1352"/>
                    <a:gd name="T118" fmla="*/ 883 w 1256"/>
                    <a:gd name="T119" fmla="*/ 1061 h 1352"/>
                    <a:gd name="T120" fmla="*/ 891 w 1256"/>
                    <a:gd name="T121" fmla="*/ 1103 h 1352"/>
                    <a:gd name="T122" fmla="*/ 940 w 1256"/>
                    <a:gd name="T123" fmla="*/ 1091 h 1352"/>
                    <a:gd name="T124" fmla="*/ 1002 w 1256"/>
                    <a:gd name="T125" fmla="*/ 1048 h 1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56" h="1352">
                      <a:moveTo>
                        <a:pt x="1014" y="1034"/>
                      </a:moveTo>
                      <a:lnTo>
                        <a:pt x="1014" y="1034"/>
                      </a:lnTo>
                      <a:lnTo>
                        <a:pt x="1030" y="1012"/>
                      </a:lnTo>
                      <a:lnTo>
                        <a:pt x="1048" y="996"/>
                      </a:lnTo>
                      <a:lnTo>
                        <a:pt x="1048" y="996"/>
                      </a:lnTo>
                      <a:lnTo>
                        <a:pt x="1099" y="954"/>
                      </a:lnTo>
                      <a:lnTo>
                        <a:pt x="1153" y="914"/>
                      </a:lnTo>
                      <a:lnTo>
                        <a:pt x="1153" y="914"/>
                      </a:lnTo>
                      <a:lnTo>
                        <a:pt x="1050" y="825"/>
                      </a:lnTo>
                      <a:lnTo>
                        <a:pt x="1050" y="825"/>
                      </a:lnTo>
                      <a:lnTo>
                        <a:pt x="1056" y="807"/>
                      </a:lnTo>
                      <a:lnTo>
                        <a:pt x="1056" y="807"/>
                      </a:lnTo>
                      <a:lnTo>
                        <a:pt x="1081" y="801"/>
                      </a:lnTo>
                      <a:lnTo>
                        <a:pt x="1105" y="797"/>
                      </a:lnTo>
                      <a:lnTo>
                        <a:pt x="1105" y="797"/>
                      </a:lnTo>
                      <a:lnTo>
                        <a:pt x="1125" y="795"/>
                      </a:lnTo>
                      <a:lnTo>
                        <a:pt x="1141" y="789"/>
                      </a:lnTo>
                      <a:lnTo>
                        <a:pt x="1157" y="783"/>
                      </a:lnTo>
                      <a:lnTo>
                        <a:pt x="1169" y="773"/>
                      </a:lnTo>
                      <a:lnTo>
                        <a:pt x="1179" y="763"/>
                      </a:lnTo>
                      <a:lnTo>
                        <a:pt x="1189" y="749"/>
                      </a:lnTo>
                      <a:lnTo>
                        <a:pt x="1195" y="733"/>
                      </a:lnTo>
                      <a:lnTo>
                        <a:pt x="1201" y="714"/>
                      </a:lnTo>
                      <a:lnTo>
                        <a:pt x="1201" y="714"/>
                      </a:lnTo>
                      <a:lnTo>
                        <a:pt x="1217" y="656"/>
                      </a:lnTo>
                      <a:lnTo>
                        <a:pt x="1217" y="656"/>
                      </a:lnTo>
                      <a:lnTo>
                        <a:pt x="1215" y="636"/>
                      </a:lnTo>
                      <a:lnTo>
                        <a:pt x="1215" y="616"/>
                      </a:lnTo>
                      <a:lnTo>
                        <a:pt x="1217" y="594"/>
                      </a:lnTo>
                      <a:lnTo>
                        <a:pt x="1221" y="574"/>
                      </a:lnTo>
                      <a:lnTo>
                        <a:pt x="1227" y="555"/>
                      </a:lnTo>
                      <a:lnTo>
                        <a:pt x="1233" y="539"/>
                      </a:lnTo>
                      <a:lnTo>
                        <a:pt x="1241" y="523"/>
                      </a:lnTo>
                      <a:lnTo>
                        <a:pt x="1248" y="513"/>
                      </a:lnTo>
                      <a:lnTo>
                        <a:pt x="1248" y="513"/>
                      </a:lnTo>
                      <a:lnTo>
                        <a:pt x="1252" y="507"/>
                      </a:lnTo>
                      <a:lnTo>
                        <a:pt x="1256" y="499"/>
                      </a:lnTo>
                      <a:lnTo>
                        <a:pt x="1256" y="491"/>
                      </a:lnTo>
                      <a:lnTo>
                        <a:pt x="1256" y="483"/>
                      </a:lnTo>
                      <a:lnTo>
                        <a:pt x="1256" y="475"/>
                      </a:lnTo>
                      <a:lnTo>
                        <a:pt x="1254" y="467"/>
                      </a:lnTo>
                      <a:lnTo>
                        <a:pt x="1250" y="461"/>
                      </a:lnTo>
                      <a:lnTo>
                        <a:pt x="1245" y="453"/>
                      </a:lnTo>
                      <a:lnTo>
                        <a:pt x="1245" y="453"/>
                      </a:lnTo>
                      <a:lnTo>
                        <a:pt x="1233" y="439"/>
                      </a:lnTo>
                      <a:lnTo>
                        <a:pt x="1221" y="421"/>
                      </a:lnTo>
                      <a:lnTo>
                        <a:pt x="1217" y="411"/>
                      </a:lnTo>
                      <a:lnTo>
                        <a:pt x="1213" y="401"/>
                      </a:lnTo>
                      <a:lnTo>
                        <a:pt x="1211" y="389"/>
                      </a:lnTo>
                      <a:lnTo>
                        <a:pt x="1211" y="378"/>
                      </a:lnTo>
                      <a:lnTo>
                        <a:pt x="1211" y="372"/>
                      </a:lnTo>
                      <a:lnTo>
                        <a:pt x="1211" y="372"/>
                      </a:lnTo>
                      <a:lnTo>
                        <a:pt x="1211" y="342"/>
                      </a:lnTo>
                      <a:lnTo>
                        <a:pt x="1211" y="332"/>
                      </a:lnTo>
                      <a:lnTo>
                        <a:pt x="1209" y="326"/>
                      </a:lnTo>
                      <a:lnTo>
                        <a:pt x="1209" y="326"/>
                      </a:lnTo>
                      <a:lnTo>
                        <a:pt x="1205" y="320"/>
                      </a:lnTo>
                      <a:lnTo>
                        <a:pt x="1199" y="310"/>
                      </a:lnTo>
                      <a:lnTo>
                        <a:pt x="1181" y="286"/>
                      </a:lnTo>
                      <a:lnTo>
                        <a:pt x="1181" y="286"/>
                      </a:lnTo>
                      <a:lnTo>
                        <a:pt x="1173" y="276"/>
                      </a:lnTo>
                      <a:lnTo>
                        <a:pt x="1171" y="264"/>
                      </a:lnTo>
                      <a:lnTo>
                        <a:pt x="1171" y="252"/>
                      </a:lnTo>
                      <a:lnTo>
                        <a:pt x="1177" y="240"/>
                      </a:lnTo>
                      <a:lnTo>
                        <a:pt x="1177" y="240"/>
                      </a:lnTo>
                      <a:lnTo>
                        <a:pt x="1177" y="238"/>
                      </a:lnTo>
                      <a:lnTo>
                        <a:pt x="1177" y="238"/>
                      </a:lnTo>
                      <a:lnTo>
                        <a:pt x="1181" y="232"/>
                      </a:lnTo>
                      <a:lnTo>
                        <a:pt x="1185" y="222"/>
                      </a:lnTo>
                      <a:lnTo>
                        <a:pt x="1195" y="215"/>
                      </a:lnTo>
                      <a:lnTo>
                        <a:pt x="1207" y="209"/>
                      </a:lnTo>
                      <a:lnTo>
                        <a:pt x="1207" y="209"/>
                      </a:lnTo>
                      <a:lnTo>
                        <a:pt x="1215" y="205"/>
                      </a:lnTo>
                      <a:lnTo>
                        <a:pt x="1221" y="201"/>
                      </a:lnTo>
                      <a:lnTo>
                        <a:pt x="1225" y="197"/>
                      </a:lnTo>
                      <a:lnTo>
                        <a:pt x="1227" y="191"/>
                      </a:lnTo>
                      <a:lnTo>
                        <a:pt x="1229" y="181"/>
                      </a:lnTo>
                      <a:lnTo>
                        <a:pt x="1229" y="171"/>
                      </a:lnTo>
                      <a:lnTo>
                        <a:pt x="1225" y="139"/>
                      </a:lnTo>
                      <a:lnTo>
                        <a:pt x="1225" y="139"/>
                      </a:lnTo>
                      <a:lnTo>
                        <a:pt x="1205" y="38"/>
                      </a:lnTo>
                      <a:lnTo>
                        <a:pt x="1205" y="38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89" y="0"/>
                      </a:lnTo>
                      <a:lnTo>
                        <a:pt x="1189" y="0"/>
                      </a:lnTo>
                      <a:lnTo>
                        <a:pt x="1177" y="2"/>
                      </a:lnTo>
                      <a:lnTo>
                        <a:pt x="1163" y="10"/>
                      </a:lnTo>
                      <a:lnTo>
                        <a:pt x="1163" y="10"/>
                      </a:lnTo>
                      <a:lnTo>
                        <a:pt x="1139" y="26"/>
                      </a:lnTo>
                      <a:lnTo>
                        <a:pt x="1117" y="42"/>
                      </a:lnTo>
                      <a:lnTo>
                        <a:pt x="1095" y="59"/>
                      </a:lnTo>
                      <a:lnTo>
                        <a:pt x="1085" y="69"/>
                      </a:lnTo>
                      <a:lnTo>
                        <a:pt x="1078" y="81"/>
                      </a:lnTo>
                      <a:lnTo>
                        <a:pt x="1078" y="81"/>
                      </a:lnTo>
                      <a:lnTo>
                        <a:pt x="1058" y="107"/>
                      </a:lnTo>
                      <a:lnTo>
                        <a:pt x="1036" y="131"/>
                      </a:lnTo>
                      <a:lnTo>
                        <a:pt x="1012" y="151"/>
                      </a:lnTo>
                      <a:lnTo>
                        <a:pt x="986" y="169"/>
                      </a:lnTo>
                      <a:lnTo>
                        <a:pt x="960" y="183"/>
                      </a:lnTo>
                      <a:lnTo>
                        <a:pt x="932" y="195"/>
                      </a:lnTo>
                      <a:lnTo>
                        <a:pt x="901" y="205"/>
                      </a:lnTo>
                      <a:lnTo>
                        <a:pt x="869" y="213"/>
                      </a:lnTo>
                      <a:lnTo>
                        <a:pt x="869" y="213"/>
                      </a:lnTo>
                      <a:lnTo>
                        <a:pt x="819" y="221"/>
                      </a:lnTo>
                      <a:lnTo>
                        <a:pt x="793" y="224"/>
                      </a:lnTo>
                      <a:lnTo>
                        <a:pt x="767" y="230"/>
                      </a:lnTo>
                      <a:lnTo>
                        <a:pt x="767" y="230"/>
                      </a:lnTo>
                      <a:lnTo>
                        <a:pt x="742" y="240"/>
                      </a:lnTo>
                      <a:lnTo>
                        <a:pt x="714" y="250"/>
                      </a:lnTo>
                      <a:lnTo>
                        <a:pt x="688" y="260"/>
                      </a:lnTo>
                      <a:lnTo>
                        <a:pt x="662" y="270"/>
                      </a:lnTo>
                      <a:lnTo>
                        <a:pt x="662" y="270"/>
                      </a:lnTo>
                      <a:lnTo>
                        <a:pt x="602" y="286"/>
                      </a:lnTo>
                      <a:lnTo>
                        <a:pt x="543" y="302"/>
                      </a:lnTo>
                      <a:lnTo>
                        <a:pt x="483" y="318"/>
                      </a:lnTo>
                      <a:lnTo>
                        <a:pt x="423" y="334"/>
                      </a:lnTo>
                      <a:lnTo>
                        <a:pt x="423" y="334"/>
                      </a:lnTo>
                      <a:lnTo>
                        <a:pt x="348" y="358"/>
                      </a:lnTo>
                      <a:lnTo>
                        <a:pt x="274" y="382"/>
                      </a:lnTo>
                      <a:lnTo>
                        <a:pt x="127" y="433"/>
                      </a:lnTo>
                      <a:lnTo>
                        <a:pt x="127" y="433"/>
                      </a:lnTo>
                      <a:lnTo>
                        <a:pt x="115" y="441"/>
                      </a:lnTo>
                      <a:lnTo>
                        <a:pt x="103" y="449"/>
                      </a:lnTo>
                      <a:lnTo>
                        <a:pt x="93" y="459"/>
                      </a:lnTo>
                      <a:lnTo>
                        <a:pt x="87" y="471"/>
                      </a:lnTo>
                      <a:lnTo>
                        <a:pt x="87" y="471"/>
                      </a:lnTo>
                      <a:lnTo>
                        <a:pt x="85" y="491"/>
                      </a:lnTo>
                      <a:lnTo>
                        <a:pt x="83" y="511"/>
                      </a:lnTo>
                      <a:lnTo>
                        <a:pt x="83" y="533"/>
                      </a:lnTo>
                      <a:lnTo>
                        <a:pt x="87" y="553"/>
                      </a:lnTo>
                      <a:lnTo>
                        <a:pt x="87" y="553"/>
                      </a:lnTo>
                      <a:lnTo>
                        <a:pt x="119" y="708"/>
                      </a:lnTo>
                      <a:lnTo>
                        <a:pt x="153" y="863"/>
                      </a:lnTo>
                      <a:lnTo>
                        <a:pt x="153" y="863"/>
                      </a:lnTo>
                      <a:lnTo>
                        <a:pt x="155" y="881"/>
                      </a:lnTo>
                      <a:lnTo>
                        <a:pt x="155" y="898"/>
                      </a:lnTo>
                      <a:lnTo>
                        <a:pt x="153" y="916"/>
                      </a:lnTo>
                      <a:lnTo>
                        <a:pt x="149" y="932"/>
                      </a:lnTo>
                      <a:lnTo>
                        <a:pt x="149" y="932"/>
                      </a:lnTo>
                      <a:lnTo>
                        <a:pt x="125" y="982"/>
                      </a:lnTo>
                      <a:lnTo>
                        <a:pt x="101" y="1032"/>
                      </a:lnTo>
                      <a:lnTo>
                        <a:pt x="87" y="1055"/>
                      </a:lnTo>
                      <a:lnTo>
                        <a:pt x="72" y="1079"/>
                      </a:lnTo>
                      <a:lnTo>
                        <a:pt x="54" y="1101"/>
                      </a:lnTo>
                      <a:lnTo>
                        <a:pt x="32" y="1121"/>
                      </a:lnTo>
                      <a:lnTo>
                        <a:pt x="32" y="1121"/>
                      </a:lnTo>
                      <a:lnTo>
                        <a:pt x="24" y="1129"/>
                      </a:lnTo>
                      <a:lnTo>
                        <a:pt x="16" y="1137"/>
                      </a:lnTo>
                      <a:lnTo>
                        <a:pt x="8" y="1147"/>
                      </a:lnTo>
                      <a:lnTo>
                        <a:pt x="4" y="1157"/>
                      </a:lnTo>
                      <a:lnTo>
                        <a:pt x="4" y="1157"/>
                      </a:lnTo>
                      <a:lnTo>
                        <a:pt x="2" y="1169"/>
                      </a:lnTo>
                      <a:lnTo>
                        <a:pt x="0" y="1183"/>
                      </a:lnTo>
                      <a:lnTo>
                        <a:pt x="2" y="1195"/>
                      </a:lnTo>
                      <a:lnTo>
                        <a:pt x="4" y="1199"/>
                      </a:lnTo>
                      <a:lnTo>
                        <a:pt x="6" y="1203"/>
                      </a:lnTo>
                      <a:lnTo>
                        <a:pt x="6" y="1203"/>
                      </a:lnTo>
                      <a:lnTo>
                        <a:pt x="91" y="1274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201" y="1342"/>
                      </a:lnTo>
                      <a:lnTo>
                        <a:pt x="209" y="1340"/>
                      </a:lnTo>
                      <a:lnTo>
                        <a:pt x="221" y="1336"/>
                      </a:lnTo>
                      <a:lnTo>
                        <a:pt x="221" y="1336"/>
                      </a:lnTo>
                      <a:lnTo>
                        <a:pt x="237" y="1332"/>
                      </a:lnTo>
                      <a:lnTo>
                        <a:pt x="243" y="1328"/>
                      </a:lnTo>
                      <a:lnTo>
                        <a:pt x="249" y="1324"/>
                      </a:lnTo>
                      <a:lnTo>
                        <a:pt x="254" y="1316"/>
                      </a:lnTo>
                      <a:lnTo>
                        <a:pt x="260" y="1306"/>
                      </a:lnTo>
                      <a:lnTo>
                        <a:pt x="270" y="1280"/>
                      </a:lnTo>
                      <a:lnTo>
                        <a:pt x="270" y="1280"/>
                      </a:lnTo>
                      <a:lnTo>
                        <a:pt x="280" y="1260"/>
                      </a:lnTo>
                      <a:lnTo>
                        <a:pt x="292" y="1242"/>
                      </a:lnTo>
                      <a:lnTo>
                        <a:pt x="304" y="1224"/>
                      </a:lnTo>
                      <a:lnTo>
                        <a:pt x="318" y="1211"/>
                      </a:lnTo>
                      <a:lnTo>
                        <a:pt x="318" y="1211"/>
                      </a:lnTo>
                      <a:lnTo>
                        <a:pt x="328" y="1197"/>
                      </a:lnTo>
                      <a:lnTo>
                        <a:pt x="328" y="1197"/>
                      </a:lnTo>
                      <a:lnTo>
                        <a:pt x="340" y="1187"/>
                      </a:lnTo>
                      <a:lnTo>
                        <a:pt x="354" y="1179"/>
                      </a:lnTo>
                      <a:lnTo>
                        <a:pt x="368" y="1175"/>
                      </a:lnTo>
                      <a:lnTo>
                        <a:pt x="382" y="1173"/>
                      </a:lnTo>
                      <a:lnTo>
                        <a:pt x="382" y="1173"/>
                      </a:lnTo>
                      <a:lnTo>
                        <a:pt x="396" y="1175"/>
                      </a:lnTo>
                      <a:lnTo>
                        <a:pt x="408" y="1181"/>
                      </a:lnTo>
                      <a:lnTo>
                        <a:pt x="408" y="1181"/>
                      </a:lnTo>
                      <a:lnTo>
                        <a:pt x="421" y="1187"/>
                      </a:lnTo>
                      <a:lnTo>
                        <a:pt x="435" y="1189"/>
                      </a:lnTo>
                      <a:lnTo>
                        <a:pt x="435" y="1189"/>
                      </a:lnTo>
                      <a:lnTo>
                        <a:pt x="443" y="1189"/>
                      </a:lnTo>
                      <a:lnTo>
                        <a:pt x="451" y="1187"/>
                      </a:lnTo>
                      <a:lnTo>
                        <a:pt x="467" y="1179"/>
                      </a:lnTo>
                      <a:lnTo>
                        <a:pt x="485" y="1169"/>
                      </a:lnTo>
                      <a:lnTo>
                        <a:pt x="503" y="1157"/>
                      </a:lnTo>
                      <a:lnTo>
                        <a:pt x="507" y="1153"/>
                      </a:lnTo>
                      <a:lnTo>
                        <a:pt x="507" y="1153"/>
                      </a:lnTo>
                      <a:lnTo>
                        <a:pt x="531" y="1137"/>
                      </a:lnTo>
                      <a:lnTo>
                        <a:pt x="557" y="1121"/>
                      </a:lnTo>
                      <a:lnTo>
                        <a:pt x="584" y="1105"/>
                      </a:lnTo>
                      <a:lnTo>
                        <a:pt x="614" y="1091"/>
                      </a:lnTo>
                      <a:lnTo>
                        <a:pt x="646" y="1079"/>
                      </a:lnTo>
                      <a:lnTo>
                        <a:pt x="680" y="1069"/>
                      </a:lnTo>
                      <a:lnTo>
                        <a:pt x="716" y="1061"/>
                      </a:lnTo>
                      <a:lnTo>
                        <a:pt x="753" y="1057"/>
                      </a:lnTo>
                      <a:lnTo>
                        <a:pt x="753" y="1057"/>
                      </a:lnTo>
                      <a:lnTo>
                        <a:pt x="763" y="1057"/>
                      </a:lnTo>
                      <a:lnTo>
                        <a:pt x="763" y="1057"/>
                      </a:lnTo>
                      <a:lnTo>
                        <a:pt x="767" y="1046"/>
                      </a:lnTo>
                      <a:lnTo>
                        <a:pt x="767" y="1046"/>
                      </a:lnTo>
                      <a:lnTo>
                        <a:pt x="771" y="1034"/>
                      </a:lnTo>
                      <a:lnTo>
                        <a:pt x="777" y="1022"/>
                      </a:lnTo>
                      <a:lnTo>
                        <a:pt x="785" y="1014"/>
                      </a:lnTo>
                      <a:lnTo>
                        <a:pt x="791" y="1008"/>
                      </a:lnTo>
                      <a:lnTo>
                        <a:pt x="791" y="1008"/>
                      </a:lnTo>
                      <a:lnTo>
                        <a:pt x="795" y="1002"/>
                      </a:lnTo>
                      <a:lnTo>
                        <a:pt x="795" y="1002"/>
                      </a:lnTo>
                      <a:lnTo>
                        <a:pt x="801" y="996"/>
                      </a:lnTo>
                      <a:lnTo>
                        <a:pt x="809" y="992"/>
                      </a:lnTo>
                      <a:lnTo>
                        <a:pt x="817" y="988"/>
                      </a:lnTo>
                      <a:lnTo>
                        <a:pt x="827" y="988"/>
                      </a:lnTo>
                      <a:lnTo>
                        <a:pt x="827" y="988"/>
                      </a:lnTo>
                      <a:lnTo>
                        <a:pt x="829" y="988"/>
                      </a:lnTo>
                      <a:lnTo>
                        <a:pt x="829" y="988"/>
                      </a:lnTo>
                      <a:lnTo>
                        <a:pt x="839" y="990"/>
                      </a:lnTo>
                      <a:lnTo>
                        <a:pt x="847" y="994"/>
                      </a:lnTo>
                      <a:lnTo>
                        <a:pt x="855" y="1000"/>
                      </a:lnTo>
                      <a:lnTo>
                        <a:pt x="861" y="1008"/>
                      </a:lnTo>
                      <a:lnTo>
                        <a:pt x="861" y="1008"/>
                      </a:lnTo>
                      <a:lnTo>
                        <a:pt x="865" y="1012"/>
                      </a:lnTo>
                      <a:lnTo>
                        <a:pt x="865" y="1012"/>
                      </a:lnTo>
                      <a:lnTo>
                        <a:pt x="871" y="1020"/>
                      </a:lnTo>
                      <a:lnTo>
                        <a:pt x="879" y="1032"/>
                      </a:lnTo>
                      <a:lnTo>
                        <a:pt x="883" y="1046"/>
                      </a:lnTo>
                      <a:lnTo>
                        <a:pt x="883" y="1053"/>
                      </a:lnTo>
                      <a:lnTo>
                        <a:pt x="883" y="1061"/>
                      </a:lnTo>
                      <a:lnTo>
                        <a:pt x="883" y="1061"/>
                      </a:lnTo>
                      <a:lnTo>
                        <a:pt x="877" y="1103"/>
                      </a:lnTo>
                      <a:lnTo>
                        <a:pt x="877" y="1103"/>
                      </a:lnTo>
                      <a:lnTo>
                        <a:pt x="891" y="1103"/>
                      </a:lnTo>
                      <a:lnTo>
                        <a:pt x="891" y="1103"/>
                      </a:lnTo>
                      <a:lnTo>
                        <a:pt x="907" y="1101"/>
                      </a:lnTo>
                      <a:lnTo>
                        <a:pt x="924" y="1097"/>
                      </a:lnTo>
                      <a:lnTo>
                        <a:pt x="940" y="1091"/>
                      </a:lnTo>
                      <a:lnTo>
                        <a:pt x="956" y="1083"/>
                      </a:lnTo>
                      <a:lnTo>
                        <a:pt x="972" y="1073"/>
                      </a:lnTo>
                      <a:lnTo>
                        <a:pt x="988" y="1061"/>
                      </a:lnTo>
                      <a:lnTo>
                        <a:pt x="1002" y="1048"/>
                      </a:lnTo>
                      <a:lnTo>
                        <a:pt x="1014" y="1034"/>
                      </a:lnTo>
                      <a:lnTo>
                        <a:pt x="1014" y="103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85" name="Freeform 10">
                  <a:extLst>
                    <a:ext uri="{FF2B5EF4-FFF2-40B4-BE49-F238E27FC236}">
                      <a16:creationId xmlns:a16="http://schemas.microsoft.com/office/drawing/2014/main" id="{753CDF6D-E7C3-1E48-E52F-3347095667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8138" y="454025"/>
                  <a:ext cx="1670050" cy="2446338"/>
                </a:xfrm>
                <a:custGeom>
                  <a:avLst/>
                  <a:gdLst>
                    <a:gd name="T0" fmla="*/ 420 w 1052"/>
                    <a:gd name="T1" fmla="*/ 203 h 1541"/>
                    <a:gd name="T2" fmla="*/ 444 w 1052"/>
                    <a:gd name="T3" fmla="*/ 277 h 1541"/>
                    <a:gd name="T4" fmla="*/ 476 w 1052"/>
                    <a:gd name="T5" fmla="*/ 314 h 1541"/>
                    <a:gd name="T6" fmla="*/ 488 w 1052"/>
                    <a:gd name="T7" fmla="*/ 334 h 1541"/>
                    <a:gd name="T8" fmla="*/ 486 w 1052"/>
                    <a:gd name="T9" fmla="*/ 380 h 1541"/>
                    <a:gd name="T10" fmla="*/ 464 w 1052"/>
                    <a:gd name="T11" fmla="*/ 428 h 1541"/>
                    <a:gd name="T12" fmla="*/ 223 w 1052"/>
                    <a:gd name="T13" fmla="*/ 656 h 1541"/>
                    <a:gd name="T14" fmla="*/ 207 w 1052"/>
                    <a:gd name="T15" fmla="*/ 664 h 1541"/>
                    <a:gd name="T16" fmla="*/ 32 w 1052"/>
                    <a:gd name="T17" fmla="*/ 708 h 1541"/>
                    <a:gd name="T18" fmla="*/ 2 w 1052"/>
                    <a:gd name="T19" fmla="*/ 740 h 1541"/>
                    <a:gd name="T20" fmla="*/ 4 w 1052"/>
                    <a:gd name="T21" fmla="*/ 823 h 1541"/>
                    <a:gd name="T22" fmla="*/ 14 w 1052"/>
                    <a:gd name="T23" fmla="*/ 909 h 1541"/>
                    <a:gd name="T24" fmla="*/ 46 w 1052"/>
                    <a:gd name="T25" fmla="*/ 949 h 1541"/>
                    <a:gd name="T26" fmla="*/ 116 w 1052"/>
                    <a:gd name="T27" fmla="*/ 1034 h 1541"/>
                    <a:gd name="T28" fmla="*/ 144 w 1052"/>
                    <a:gd name="T29" fmla="*/ 1092 h 1541"/>
                    <a:gd name="T30" fmla="*/ 207 w 1052"/>
                    <a:gd name="T31" fmla="*/ 1153 h 1541"/>
                    <a:gd name="T32" fmla="*/ 285 w 1052"/>
                    <a:gd name="T33" fmla="*/ 1169 h 1541"/>
                    <a:gd name="T34" fmla="*/ 307 w 1052"/>
                    <a:gd name="T35" fmla="*/ 1177 h 1541"/>
                    <a:gd name="T36" fmla="*/ 346 w 1052"/>
                    <a:gd name="T37" fmla="*/ 1211 h 1541"/>
                    <a:gd name="T38" fmla="*/ 394 w 1052"/>
                    <a:gd name="T39" fmla="*/ 1217 h 1541"/>
                    <a:gd name="T40" fmla="*/ 442 w 1052"/>
                    <a:gd name="T41" fmla="*/ 1312 h 1541"/>
                    <a:gd name="T42" fmla="*/ 436 w 1052"/>
                    <a:gd name="T43" fmla="*/ 1354 h 1541"/>
                    <a:gd name="T44" fmla="*/ 414 w 1052"/>
                    <a:gd name="T45" fmla="*/ 1394 h 1541"/>
                    <a:gd name="T46" fmla="*/ 430 w 1052"/>
                    <a:gd name="T47" fmla="*/ 1434 h 1541"/>
                    <a:gd name="T48" fmla="*/ 499 w 1052"/>
                    <a:gd name="T49" fmla="*/ 1483 h 1541"/>
                    <a:gd name="T50" fmla="*/ 605 w 1052"/>
                    <a:gd name="T51" fmla="*/ 1521 h 1541"/>
                    <a:gd name="T52" fmla="*/ 641 w 1052"/>
                    <a:gd name="T53" fmla="*/ 1523 h 1541"/>
                    <a:gd name="T54" fmla="*/ 674 w 1052"/>
                    <a:gd name="T55" fmla="*/ 1531 h 1541"/>
                    <a:gd name="T56" fmla="*/ 726 w 1052"/>
                    <a:gd name="T57" fmla="*/ 1541 h 1541"/>
                    <a:gd name="T58" fmla="*/ 752 w 1052"/>
                    <a:gd name="T59" fmla="*/ 1535 h 1541"/>
                    <a:gd name="T60" fmla="*/ 794 w 1052"/>
                    <a:gd name="T61" fmla="*/ 1481 h 1541"/>
                    <a:gd name="T62" fmla="*/ 816 w 1052"/>
                    <a:gd name="T63" fmla="*/ 1432 h 1541"/>
                    <a:gd name="T64" fmla="*/ 889 w 1052"/>
                    <a:gd name="T65" fmla="*/ 1340 h 1541"/>
                    <a:gd name="T66" fmla="*/ 969 w 1052"/>
                    <a:gd name="T67" fmla="*/ 1296 h 1541"/>
                    <a:gd name="T68" fmla="*/ 1040 w 1052"/>
                    <a:gd name="T69" fmla="*/ 1235 h 1541"/>
                    <a:gd name="T70" fmla="*/ 1052 w 1052"/>
                    <a:gd name="T71" fmla="*/ 1145 h 1541"/>
                    <a:gd name="T72" fmla="*/ 1036 w 1052"/>
                    <a:gd name="T73" fmla="*/ 1032 h 1541"/>
                    <a:gd name="T74" fmla="*/ 967 w 1052"/>
                    <a:gd name="T75" fmla="*/ 811 h 1541"/>
                    <a:gd name="T76" fmla="*/ 867 w 1052"/>
                    <a:gd name="T77" fmla="*/ 563 h 1541"/>
                    <a:gd name="T78" fmla="*/ 833 w 1052"/>
                    <a:gd name="T79" fmla="*/ 410 h 1541"/>
                    <a:gd name="T80" fmla="*/ 820 w 1052"/>
                    <a:gd name="T81" fmla="*/ 330 h 1541"/>
                    <a:gd name="T82" fmla="*/ 786 w 1052"/>
                    <a:gd name="T83" fmla="*/ 193 h 1541"/>
                    <a:gd name="T84" fmla="*/ 772 w 1052"/>
                    <a:gd name="T85" fmla="*/ 155 h 1541"/>
                    <a:gd name="T86" fmla="*/ 724 w 1052"/>
                    <a:gd name="T87" fmla="*/ 102 h 1541"/>
                    <a:gd name="T88" fmla="*/ 561 w 1052"/>
                    <a:gd name="T89" fmla="*/ 8 h 1541"/>
                    <a:gd name="T90" fmla="*/ 521 w 1052"/>
                    <a:gd name="T91" fmla="*/ 0 h 1541"/>
                    <a:gd name="T92" fmla="*/ 493 w 1052"/>
                    <a:gd name="T93" fmla="*/ 6 h 1541"/>
                    <a:gd name="T94" fmla="*/ 376 w 1052"/>
                    <a:gd name="T95" fmla="*/ 128 h 1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52" h="1541">
                      <a:moveTo>
                        <a:pt x="376" y="128"/>
                      </a:moveTo>
                      <a:lnTo>
                        <a:pt x="376" y="128"/>
                      </a:lnTo>
                      <a:lnTo>
                        <a:pt x="406" y="179"/>
                      </a:lnTo>
                      <a:lnTo>
                        <a:pt x="420" y="203"/>
                      </a:lnTo>
                      <a:lnTo>
                        <a:pt x="430" y="231"/>
                      </a:lnTo>
                      <a:lnTo>
                        <a:pt x="430" y="231"/>
                      </a:lnTo>
                      <a:lnTo>
                        <a:pt x="436" y="255"/>
                      </a:lnTo>
                      <a:lnTo>
                        <a:pt x="444" y="277"/>
                      </a:lnTo>
                      <a:lnTo>
                        <a:pt x="450" y="287"/>
                      </a:lnTo>
                      <a:lnTo>
                        <a:pt x="458" y="296"/>
                      </a:lnTo>
                      <a:lnTo>
                        <a:pt x="466" y="306"/>
                      </a:lnTo>
                      <a:lnTo>
                        <a:pt x="476" y="314"/>
                      </a:lnTo>
                      <a:lnTo>
                        <a:pt x="476" y="314"/>
                      </a:lnTo>
                      <a:lnTo>
                        <a:pt x="480" y="318"/>
                      </a:lnTo>
                      <a:lnTo>
                        <a:pt x="484" y="322"/>
                      </a:lnTo>
                      <a:lnTo>
                        <a:pt x="488" y="334"/>
                      </a:lnTo>
                      <a:lnTo>
                        <a:pt x="490" y="348"/>
                      </a:lnTo>
                      <a:lnTo>
                        <a:pt x="490" y="362"/>
                      </a:lnTo>
                      <a:lnTo>
                        <a:pt x="490" y="362"/>
                      </a:lnTo>
                      <a:lnTo>
                        <a:pt x="486" y="380"/>
                      </a:lnTo>
                      <a:lnTo>
                        <a:pt x="482" y="398"/>
                      </a:lnTo>
                      <a:lnTo>
                        <a:pt x="474" y="414"/>
                      </a:lnTo>
                      <a:lnTo>
                        <a:pt x="470" y="420"/>
                      </a:lnTo>
                      <a:lnTo>
                        <a:pt x="464" y="428"/>
                      </a:lnTo>
                      <a:lnTo>
                        <a:pt x="464" y="428"/>
                      </a:lnTo>
                      <a:lnTo>
                        <a:pt x="404" y="485"/>
                      </a:lnTo>
                      <a:lnTo>
                        <a:pt x="344" y="543"/>
                      </a:lnTo>
                      <a:lnTo>
                        <a:pt x="223" y="656"/>
                      </a:lnTo>
                      <a:lnTo>
                        <a:pt x="223" y="656"/>
                      </a:lnTo>
                      <a:lnTo>
                        <a:pt x="215" y="660"/>
                      </a:lnTo>
                      <a:lnTo>
                        <a:pt x="207" y="664"/>
                      </a:lnTo>
                      <a:lnTo>
                        <a:pt x="207" y="664"/>
                      </a:lnTo>
                      <a:lnTo>
                        <a:pt x="120" y="684"/>
                      </a:lnTo>
                      <a:lnTo>
                        <a:pt x="76" y="696"/>
                      </a:lnTo>
                      <a:lnTo>
                        <a:pt x="32" y="708"/>
                      </a:lnTo>
                      <a:lnTo>
                        <a:pt x="32" y="708"/>
                      </a:lnTo>
                      <a:lnTo>
                        <a:pt x="22" y="714"/>
                      </a:lnTo>
                      <a:lnTo>
                        <a:pt x="12" y="724"/>
                      </a:lnTo>
                      <a:lnTo>
                        <a:pt x="4" y="734"/>
                      </a:lnTo>
                      <a:lnTo>
                        <a:pt x="2" y="740"/>
                      </a:lnTo>
                      <a:lnTo>
                        <a:pt x="0" y="744"/>
                      </a:lnTo>
                      <a:lnTo>
                        <a:pt x="0" y="744"/>
                      </a:lnTo>
                      <a:lnTo>
                        <a:pt x="2" y="784"/>
                      </a:lnTo>
                      <a:lnTo>
                        <a:pt x="4" y="823"/>
                      </a:lnTo>
                      <a:lnTo>
                        <a:pt x="8" y="863"/>
                      </a:lnTo>
                      <a:lnTo>
                        <a:pt x="12" y="901"/>
                      </a:lnTo>
                      <a:lnTo>
                        <a:pt x="12" y="901"/>
                      </a:lnTo>
                      <a:lnTo>
                        <a:pt x="14" y="909"/>
                      </a:lnTo>
                      <a:lnTo>
                        <a:pt x="16" y="915"/>
                      </a:lnTo>
                      <a:lnTo>
                        <a:pt x="26" y="927"/>
                      </a:lnTo>
                      <a:lnTo>
                        <a:pt x="46" y="949"/>
                      </a:lnTo>
                      <a:lnTo>
                        <a:pt x="46" y="949"/>
                      </a:lnTo>
                      <a:lnTo>
                        <a:pt x="68" y="972"/>
                      </a:lnTo>
                      <a:lnTo>
                        <a:pt x="90" y="996"/>
                      </a:lnTo>
                      <a:lnTo>
                        <a:pt x="108" y="1022"/>
                      </a:lnTo>
                      <a:lnTo>
                        <a:pt x="116" y="1034"/>
                      </a:lnTo>
                      <a:lnTo>
                        <a:pt x="122" y="1048"/>
                      </a:lnTo>
                      <a:lnTo>
                        <a:pt x="122" y="1048"/>
                      </a:lnTo>
                      <a:lnTo>
                        <a:pt x="132" y="1070"/>
                      </a:lnTo>
                      <a:lnTo>
                        <a:pt x="144" y="1092"/>
                      </a:lnTo>
                      <a:lnTo>
                        <a:pt x="156" y="1110"/>
                      </a:lnTo>
                      <a:lnTo>
                        <a:pt x="171" y="1127"/>
                      </a:lnTo>
                      <a:lnTo>
                        <a:pt x="189" y="1141"/>
                      </a:lnTo>
                      <a:lnTo>
                        <a:pt x="207" y="1153"/>
                      </a:lnTo>
                      <a:lnTo>
                        <a:pt x="229" y="1161"/>
                      </a:lnTo>
                      <a:lnTo>
                        <a:pt x="253" y="1167"/>
                      </a:lnTo>
                      <a:lnTo>
                        <a:pt x="253" y="1167"/>
                      </a:lnTo>
                      <a:lnTo>
                        <a:pt x="285" y="1169"/>
                      </a:lnTo>
                      <a:lnTo>
                        <a:pt x="299" y="1171"/>
                      </a:lnTo>
                      <a:lnTo>
                        <a:pt x="305" y="1173"/>
                      </a:lnTo>
                      <a:lnTo>
                        <a:pt x="307" y="1177"/>
                      </a:lnTo>
                      <a:lnTo>
                        <a:pt x="307" y="1177"/>
                      </a:lnTo>
                      <a:lnTo>
                        <a:pt x="315" y="1191"/>
                      </a:lnTo>
                      <a:lnTo>
                        <a:pt x="324" y="1201"/>
                      </a:lnTo>
                      <a:lnTo>
                        <a:pt x="334" y="1209"/>
                      </a:lnTo>
                      <a:lnTo>
                        <a:pt x="346" y="1211"/>
                      </a:lnTo>
                      <a:lnTo>
                        <a:pt x="358" y="1213"/>
                      </a:lnTo>
                      <a:lnTo>
                        <a:pt x="370" y="1215"/>
                      </a:lnTo>
                      <a:lnTo>
                        <a:pt x="394" y="1217"/>
                      </a:lnTo>
                      <a:lnTo>
                        <a:pt x="394" y="1217"/>
                      </a:lnTo>
                      <a:lnTo>
                        <a:pt x="420" y="1265"/>
                      </a:lnTo>
                      <a:lnTo>
                        <a:pt x="432" y="1289"/>
                      </a:lnTo>
                      <a:lnTo>
                        <a:pt x="442" y="1312"/>
                      </a:lnTo>
                      <a:lnTo>
                        <a:pt x="442" y="1312"/>
                      </a:lnTo>
                      <a:lnTo>
                        <a:pt x="444" y="1322"/>
                      </a:lnTo>
                      <a:lnTo>
                        <a:pt x="444" y="1334"/>
                      </a:lnTo>
                      <a:lnTo>
                        <a:pt x="440" y="1344"/>
                      </a:lnTo>
                      <a:lnTo>
                        <a:pt x="436" y="1354"/>
                      </a:lnTo>
                      <a:lnTo>
                        <a:pt x="436" y="1354"/>
                      </a:lnTo>
                      <a:lnTo>
                        <a:pt x="422" y="1374"/>
                      </a:lnTo>
                      <a:lnTo>
                        <a:pt x="418" y="1384"/>
                      </a:lnTo>
                      <a:lnTo>
                        <a:pt x="414" y="1394"/>
                      </a:lnTo>
                      <a:lnTo>
                        <a:pt x="414" y="1404"/>
                      </a:lnTo>
                      <a:lnTo>
                        <a:pt x="416" y="1414"/>
                      </a:lnTo>
                      <a:lnTo>
                        <a:pt x="420" y="1424"/>
                      </a:lnTo>
                      <a:lnTo>
                        <a:pt x="430" y="1434"/>
                      </a:lnTo>
                      <a:lnTo>
                        <a:pt x="430" y="1434"/>
                      </a:lnTo>
                      <a:lnTo>
                        <a:pt x="454" y="1452"/>
                      </a:lnTo>
                      <a:lnTo>
                        <a:pt x="476" y="1467"/>
                      </a:lnTo>
                      <a:lnTo>
                        <a:pt x="499" y="1483"/>
                      </a:lnTo>
                      <a:lnTo>
                        <a:pt x="523" y="1497"/>
                      </a:lnTo>
                      <a:lnTo>
                        <a:pt x="549" y="1507"/>
                      </a:lnTo>
                      <a:lnTo>
                        <a:pt x="577" y="1515"/>
                      </a:lnTo>
                      <a:lnTo>
                        <a:pt x="605" y="1521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41" y="1523"/>
                      </a:lnTo>
                      <a:lnTo>
                        <a:pt x="641" y="1523"/>
                      </a:lnTo>
                      <a:lnTo>
                        <a:pt x="643" y="1523"/>
                      </a:lnTo>
                      <a:lnTo>
                        <a:pt x="643" y="1523"/>
                      </a:lnTo>
                      <a:lnTo>
                        <a:pt x="658" y="1525"/>
                      </a:lnTo>
                      <a:lnTo>
                        <a:pt x="674" y="1531"/>
                      </a:lnTo>
                      <a:lnTo>
                        <a:pt x="692" y="1537"/>
                      </a:lnTo>
                      <a:lnTo>
                        <a:pt x="708" y="1541"/>
                      </a:lnTo>
                      <a:lnTo>
                        <a:pt x="708" y="1541"/>
                      </a:lnTo>
                      <a:lnTo>
                        <a:pt x="726" y="1541"/>
                      </a:lnTo>
                      <a:lnTo>
                        <a:pt x="726" y="1541"/>
                      </a:lnTo>
                      <a:lnTo>
                        <a:pt x="740" y="1541"/>
                      </a:lnTo>
                      <a:lnTo>
                        <a:pt x="746" y="1539"/>
                      </a:lnTo>
                      <a:lnTo>
                        <a:pt x="752" y="1535"/>
                      </a:lnTo>
                      <a:lnTo>
                        <a:pt x="752" y="1535"/>
                      </a:lnTo>
                      <a:lnTo>
                        <a:pt x="768" y="1519"/>
                      </a:lnTo>
                      <a:lnTo>
                        <a:pt x="782" y="1501"/>
                      </a:lnTo>
                      <a:lnTo>
                        <a:pt x="794" y="1481"/>
                      </a:lnTo>
                      <a:lnTo>
                        <a:pt x="800" y="1473"/>
                      </a:lnTo>
                      <a:lnTo>
                        <a:pt x="804" y="1463"/>
                      </a:lnTo>
                      <a:lnTo>
                        <a:pt x="804" y="1463"/>
                      </a:lnTo>
                      <a:lnTo>
                        <a:pt x="816" y="1432"/>
                      </a:lnTo>
                      <a:lnTo>
                        <a:pt x="829" y="1404"/>
                      </a:lnTo>
                      <a:lnTo>
                        <a:pt x="847" y="1380"/>
                      </a:lnTo>
                      <a:lnTo>
                        <a:pt x="867" y="1358"/>
                      </a:lnTo>
                      <a:lnTo>
                        <a:pt x="889" y="1340"/>
                      </a:lnTo>
                      <a:lnTo>
                        <a:pt x="915" y="1324"/>
                      </a:lnTo>
                      <a:lnTo>
                        <a:pt x="941" y="1308"/>
                      </a:lnTo>
                      <a:lnTo>
                        <a:pt x="969" y="1296"/>
                      </a:lnTo>
                      <a:lnTo>
                        <a:pt x="969" y="1296"/>
                      </a:lnTo>
                      <a:lnTo>
                        <a:pt x="994" y="1285"/>
                      </a:lnTo>
                      <a:lnTo>
                        <a:pt x="1014" y="1269"/>
                      </a:lnTo>
                      <a:lnTo>
                        <a:pt x="1028" y="1253"/>
                      </a:lnTo>
                      <a:lnTo>
                        <a:pt x="1040" y="1235"/>
                      </a:lnTo>
                      <a:lnTo>
                        <a:pt x="1048" y="1215"/>
                      </a:lnTo>
                      <a:lnTo>
                        <a:pt x="1052" y="1193"/>
                      </a:lnTo>
                      <a:lnTo>
                        <a:pt x="1052" y="1171"/>
                      </a:lnTo>
                      <a:lnTo>
                        <a:pt x="1052" y="1145"/>
                      </a:lnTo>
                      <a:lnTo>
                        <a:pt x="1052" y="1145"/>
                      </a:lnTo>
                      <a:lnTo>
                        <a:pt x="1050" y="1118"/>
                      </a:lnTo>
                      <a:lnTo>
                        <a:pt x="1046" y="1088"/>
                      </a:lnTo>
                      <a:lnTo>
                        <a:pt x="1036" y="1032"/>
                      </a:lnTo>
                      <a:lnTo>
                        <a:pt x="1022" y="976"/>
                      </a:lnTo>
                      <a:lnTo>
                        <a:pt x="1006" y="921"/>
                      </a:lnTo>
                      <a:lnTo>
                        <a:pt x="987" y="865"/>
                      </a:lnTo>
                      <a:lnTo>
                        <a:pt x="967" y="811"/>
                      </a:lnTo>
                      <a:lnTo>
                        <a:pt x="925" y="704"/>
                      </a:lnTo>
                      <a:lnTo>
                        <a:pt x="925" y="704"/>
                      </a:lnTo>
                      <a:lnTo>
                        <a:pt x="895" y="632"/>
                      </a:lnTo>
                      <a:lnTo>
                        <a:pt x="867" y="563"/>
                      </a:lnTo>
                      <a:lnTo>
                        <a:pt x="853" y="525"/>
                      </a:lnTo>
                      <a:lnTo>
                        <a:pt x="843" y="489"/>
                      </a:lnTo>
                      <a:lnTo>
                        <a:pt x="837" y="450"/>
                      </a:lnTo>
                      <a:lnTo>
                        <a:pt x="833" y="410"/>
                      </a:lnTo>
                      <a:lnTo>
                        <a:pt x="833" y="410"/>
                      </a:lnTo>
                      <a:lnTo>
                        <a:pt x="831" y="384"/>
                      </a:lnTo>
                      <a:lnTo>
                        <a:pt x="827" y="356"/>
                      </a:lnTo>
                      <a:lnTo>
                        <a:pt x="820" y="330"/>
                      </a:lnTo>
                      <a:lnTo>
                        <a:pt x="814" y="302"/>
                      </a:lnTo>
                      <a:lnTo>
                        <a:pt x="798" y="249"/>
                      </a:lnTo>
                      <a:lnTo>
                        <a:pt x="790" y="221"/>
                      </a:lnTo>
                      <a:lnTo>
                        <a:pt x="786" y="193"/>
                      </a:lnTo>
                      <a:lnTo>
                        <a:pt x="786" y="193"/>
                      </a:lnTo>
                      <a:lnTo>
                        <a:pt x="784" y="181"/>
                      </a:lnTo>
                      <a:lnTo>
                        <a:pt x="778" y="169"/>
                      </a:lnTo>
                      <a:lnTo>
                        <a:pt x="772" y="155"/>
                      </a:lnTo>
                      <a:lnTo>
                        <a:pt x="764" y="143"/>
                      </a:lnTo>
                      <a:lnTo>
                        <a:pt x="746" y="122"/>
                      </a:lnTo>
                      <a:lnTo>
                        <a:pt x="724" y="102"/>
                      </a:lnTo>
                      <a:lnTo>
                        <a:pt x="724" y="102"/>
                      </a:lnTo>
                      <a:lnTo>
                        <a:pt x="686" y="76"/>
                      </a:lnTo>
                      <a:lnTo>
                        <a:pt x="645" y="52"/>
                      </a:lnTo>
                      <a:lnTo>
                        <a:pt x="603" y="28"/>
                      </a:lnTo>
                      <a:lnTo>
                        <a:pt x="561" y="8"/>
                      </a:lnTo>
                      <a:lnTo>
                        <a:pt x="561" y="8"/>
                      </a:lnTo>
                      <a:lnTo>
                        <a:pt x="543" y="2"/>
                      </a:lnTo>
                      <a:lnTo>
                        <a:pt x="521" y="0"/>
                      </a:lnTo>
                      <a:lnTo>
                        <a:pt x="521" y="0"/>
                      </a:lnTo>
                      <a:lnTo>
                        <a:pt x="505" y="2"/>
                      </a:lnTo>
                      <a:lnTo>
                        <a:pt x="497" y="4"/>
                      </a:lnTo>
                      <a:lnTo>
                        <a:pt x="493" y="6"/>
                      </a:lnTo>
                      <a:lnTo>
                        <a:pt x="493" y="6"/>
                      </a:lnTo>
                      <a:lnTo>
                        <a:pt x="462" y="36"/>
                      </a:lnTo>
                      <a:lnTo>
                        <a:pt x="430" y="68"/>
                      </a:lnTo>
                      <a:lnTo>
                        <a:pt x="376" y="128"/>
                      </a:lnTo>
                      <a:lnTo>
                        <a:pt x="376" y="12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86" name="Freeform 11">
                  <a:extLst>
                    <a:ext uri="{FF2B5EF4-FFF2-40B4-BE49-F238E27FC236}">
                      <a16:creationId xmlns:a16="http://schemas.microsoft.com/office/drawing/2014/main" id="{55EB6487-7A7F-6F8E-A0B7-FD3F64D0A7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64" y="3529617"/>
                  <a:ext cx="2195512" cy="2047875"/>
                </a:xfrm>
                <a:custGeom>
                  <a:avLst/>
                  <a:gdLst>
                    <a:gd name="T0" fmla="*/ 1359 w 1383"/>
                    <a:gd name="T1" fmla="*/ 341 h 1290"/>
                    <a:gd name="T2" fmla="*/ 1296 w 1383"/>
                    <a:gd name="T3" fmla="*/ 316 h 1290"/>
                    <a:gd name="T4" fmla="*/ 1270 w 1383"/>
                    <a:gd name="T5" fmla="*/ 256 h 1290"/>
                    <a:gd name="T6" fmla="*/ 1238 w 1383"/>
                    <a:gd name="T7" fmla="*/ 202 h 1290"/>
                    <a:gd name="T8" fmla="*/ 1173 w 1383"/>
                    <a:gd name="T9" fmla="*/ 228 h 1290"/>
                    <a:gd name="T10" fmla="*/ 1033 w 1383"/>
                    <a:gd name="T11" fmla="*/ 230 h 1290"/>
                    <a:gd name="T12" fmla="*/ 890 w 1383"/>
                    <a:gd name="T13" fmla="*/ 139 h 1290"/>
                    <a:gd name="T14" fmla="*/ 833 w 1383"/>
                    <a:gd name="T15" fmla="*/ 53 h 1290"/>
                    <a:gd name="T16" fmla="*/ 751 w 1383"/>
                    <a:gd name="T17" fmla="*/ 79 h 1290"/>
                    <a:gd name="T18" fmla="*/ 715 w 1383"/>
                    <a:gd name="T19" fmla="*/ 103 h 1290"/>
                    <a:gd name="T20" fmla="*/ 709 w 1383"/>
                    <a:gd name="T21" fmla="*/ 105 h 1290"/>
                    <a:gd name="T22" fmla="*/ 678 w 1383"/>
                    <a:gd name="T23" fmla="*/ 85 h 1290"/>
                    <a:gd name="T24" fmla="*/ 656 w 1383"/>
                    <a:gd name="T25" fmla="*/ 47 h 1290"/>
                    <a:gd name="T26" fmla="*/ 580 w 1383"/>
                    <a:gd name="T27" fmla="*/ 41 h 1290"/>
                    <a:gd name="T28" fmla="*/ 516 w 1383"/>
                    <a:gd name="T29" fmla="*/ 117 h 1290"/>
                    <a:gd name="T30" fmla="*/ 463 w 1383"/>
                    <a:gd name="T31" fmla="*/ 204 h 1290"/>
                    <a:gd name="T32" fmla="*/ 405 w 1383"/>
                    <a:gd name="T33" fmla="*/ 262 h 1290"/>
                    <a:gd name="T34" fmla="*/ 330 w 1383"/>
                    <a:gd name="T35" fmla="*/ 250 h 1290"/>
                    <a:gd name="T36" fmla="*/ 302 w 1383"/>
                    <a:gd name="T37" fmla="*/ 234 h 1290"/>
                    <a:gd name="T38" fmla="*/ 254 w 1383"/>
                    <a:gd name="T39" fmla="*/ 302 h 1290"/>
                    <a:gd name="T40" fmla="*/ 182 w 1383"/>
                    <a:gd name="T41" fmla="*/ 306 h 1290"/>
                    <a:gd name="T42" fmla="*/ 119 w 1383"/>
                    <a:gd name="T43" fmla="*/ 306 h 1290"/>
                    <a:gd name="T44" fmla="*/ 121 w 1383"/>
                    <a:gd name="T45" fmla="*/ 355 h 1290"/>
                    <a:gd name="T46" fmla="*/ 103 w 1383"/>
                    <a:gd name="T47" fmla="*/ 447 h 1290"/>
                    <a:gd name="T48" fmla="*/ 23 w 1383"/>
                    <a:gd name="T49" fmla="*/ 681 h 1290"/>
                    <a:gd name="T50" fmla="*/ 53 w 1383"/>
                    <a:gd name="T51" fmla="*/ 660 h 1290"/>
                    <a:gd name="T52" fmla="*/ 69 w 1383"/>
                    <a:gd name="T53" fmla="*/ 602 h 1290"/>
                    <a:gd name="T54" fmla="*/ 107 w 1383"/>
                    <a:gd name="T55" fmla="*/ 582 h 1290"/>
                    <a:gd name="T56" fmla="*/ 188 w 1383"/>
                    <a:gd name="T57" fmla="*/ 604 h 1290"/>
                    <a:gd name="T58" fmla="*/ 204 w 1383"/>
                    <a:gd name="T59" fmla="*/ 606 h 1290"/>
                    <a:gd name="T60" fmla="*/ 236 w 1383"/>
                    <a:gd name="T61" fmla="*/ 660 h 1290"/>
                    <a:gd name="T62" fmla="*/ 298 w 1383"/>
                    <a:gd name="T63" fmla="*/ 739 h 1290"/>
                    <a:gd name="T64" fmla="*/ 427 w 1383"/>
                    <a:gd name="T65" fmla="*/ 787 h 1290"/>
                    <a:gd name="T66" fmla="*/ 487 w 1383"/>
                    <a:gd name="T67" fmla="*/ 829 h 1290"/>
                    <a:gd name="T68" fmla="*/ 570 w 1383"/>
                    <a:gd name="T69" fmla="*/ 864 h 1290"/>
                    <a:gd name="T70" fmla="*/ 630 w 1383"/>
                    <a:gd name="T71" fmla="*/ 856 h 1290"/>
                    <a:gd name="T72" fmla="*/ 676 w 1383"/>
                    <a:gd name="T73" fmla="*/ 852 h 1290"/>
                    <a:gd name="T74" fmla="*/ 721 w 1383"/>
                    <a:gd name="T75" fmla="*/ 890 h 1290"/>
                    <a:gd name="T76" fmla="*/ 727 w 1383"/>
                    <a:gd name="T77" fmla="*/ 962 h 1290"/>
                    <a:gd name="T78" fmla="*/ 672 w 1383"/>
                    <a:gd name="T79" fmla="*/ 1013 h 1290"/>
                    <a:gd name="T80" fmla="*/ 691 w 1383"/>
                    <a:gd name="T81" fmla="*/ 1081 h 1290"/>
                    <a:gd name="T82" fmla="*/ 785 w 1383"/>
                    <a:gd name="T83" fmla="*/ 1196 h 1290"/>
                    <a:gd name="T84" fmla="*/ 819 w 1383"/>
                    <a:gd name="T85" fmla="*/ 1270 h 1290"/>
                    <a:gd name="T86" fmla="*/ 980 w 1383"/>
                    <a:gd name="T87" fmla="*/ 1149 h 1290"/>
                    <a:gd name="T88" fmla="*/ 936 w 1383"/>
                    <a:gd name="T89" fmla="*/ 1069 h 1290"/>
                    <a:gd name="T90" fmla="*/ 970 w 1383"/>
                    <a:gd name="T91" fmla="*/ 1002 h 1290"/>
                    <a:gd name="T92" fmla="*/ 1109 w 1383"/>
                    <a:gd name="T93" fmla="*/ 840 h 1290"/>
                    <a:gd name="T94" fmla="*/ 1151 w 1383"/>
                    <a:gd name="T95" fmla="*/ 735 h 1290"/>
                    <a:gd name="T96" fmla="*/ 1224 w 1383"/>
                    <a:gd name="T97" fmla="*/ 644 h 1290"/>
                    <a:gd name="T98" fmla="*/ 1286 w 1383"/>
                    <a:gd name="T99" fmla="*/ 554 h 1290"/>
                    <a:gd name="T100" fmla="*/ 1284 w 1383"/>
                    <a:gd name="T101" fmla="*/ 516 h 1290"/>
                    <a:gd name="T102" fmla="*/ 1322 w 1383"/>
                    <a:gd name="T103" fmla="*/ 483 h 1290"/>
                    <a:gd name="T104" fmla="*/ 1381 w 1383"/>
                    <a:gd name="T105" fmla="*/ 467 h 1290"/>
                    <a:gd name="T106" fmla="*/ 1375 w 1383"/>
                    <a:gd name="T107" fmla="*/ 385 h 1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83" h="1290">
                      <a:moveTo>
                        <a:pt x="1375" y="385"/>
                      </a:moveTo>
                      <a:lnTo>
                        <a:pt x="1375" y="385"/>
                      </a:lnTo>
                      <a:lnTo>
                        <a:pt x="1373" y="371"/>
                      </a:lnTo>
                      <a:lnTo>
                        <a:pt x="1369" y="359"/>
                      </a:lnTo>
                      <a:lnTo>
                        <a:pt x="1365" y="349"/>
                      </a:lnTo>
                      <a:lnTo>
                        <a:pt x="1359" y="341"/>
                      </a:lnTo>
                      <a:lnTo>
                        <a:pt x="1351" y="336"/>
                      </a:lnTo>
                      <a:lnTo>
                        <a:pt x="1342" y="330"/>
                      </a:lnTo>
                      <a:lnTo>
                        <a:pt x="1330" y="326"/>
                      </a:lnTo>
                      <a:lnTo>
                        <a:pt x="1318" y="322"/>
                      </a:lnTo>
                      <a:lnTo>
                        <a:pt x="1318" y="322"/>
                      </a:lnTo>
                      <a:lnTo>
                        <a:pt x="1296" y="316"/>
                      </a:lnTo>
                      <a:lnTo>
                        <a:pt x="1282" y="310"/>
                      </a:lnTo>
                      <a:lnTo>
                        <a:pt x="1270" y="304"/>
                      </a:lnTo>
                      <a:lnTo>
                        <a:pt x="1264" y="296"/>
                      </a:lnTo>
                      <a:lnTo>
                        <a:pt x="1262" y="284"/>
                      </a:lnTo>
                      <a:lnTo>
                        <a:pt x="1264" y="272"/>
                      </a:lnTo>
                      <a:lnTo>
                        <a:pt x="1270" y="256"/>
                      </a:lnTo>
                      <a:lnTo>
                        <a:pt x="1280" y="236"/>
                      </a:lnTo>
                      <a:lnTo>
                        <a:pt x="1280" y="236"/>
                      </a:lnTo>
                      <a:lnTo>
                        <a:pt x="1266" y="220"/>
                      </a:lnTo>
                      <a:lnTo>
                        <a:pt x="1256" y="210"/>
                      </a:lnTo>
                      <a:lnTo>
                        <a:pt x="1248" y="204"/>
                      </a:lnTo>
                      <a:lnTo>
                        <a:pt x="1238" y="202"/>
                      </a:lnTo>
                      <a:lnTo>
                        <a:pt x="1238" y="202"/>
                      </a:lnTo>
                      <a:lnTo>
                        <a:pt x="1230" y="202"/>
                      </a:lnTo>
                      <a:lnTo>
                        <a:pt x="1222" y="206"/>
                      </a:lnTo>
                      <a:lnTo>
                        <a:pt x="1194" y="218"/>
                      </a:lnTo>
                      <a:lnTo>
                        <a:pt x="1194" y="218"/>
                      </a:lnTo>
                      <a:lnTo>
                        <a:pt x="1173" y="228"/>
                      </a:lnTo>
                      <a:lnTo>
                        <a:pt x="1151" y="234"/>
                      </a:lnTo>
                      <a:lnTo>
                        <a:pt x="1127" y="238"/>
                      </a:lnTo>
                      <a:lnTo>
                        <a:pt x="1103" y="238"/>
                      </a:lnTo>
                      <a:lnTo>
                        <a:pt x="1103" y="238"/>
                      </a:lnTo>
                      <a:lnTo>
                        <a:pt x="1067" y="236"/>
                      </a:lnTo>
                      <a:lnTo>
                        <a:pt x="1033" y="230"/>
                      </a:lnTo>
                      <a:lnTo>
                        <a:pt x="1000" y="218"/>
                      </a:lnTo>
                      <a:lnTo>
                        <a:pt x="970" y="204"/>
                      </a:lnTo>
                      <a:lnTo>
                        <a:pt x="940" y="184"/>
                      </a:lnTo>
                      <a:lnTo>
                        <a:pt x="912" y="163"/>
                      </a:lnTo>
                      <a:lnTo>
                        <a:pt x="902" y="151"/>
                      </a:lnTo>
                      <a:lnTo>
                        <a:pt x="890" y="139"/>
                      </a:lnTo>
                      <a:lnTo>
                        <a:pt x="880" y="125"/>
                      </a:lnTo>
                      <a:lnTo>
                        <a:pt x="872" y="111"/>
                      </a:lnTo>
                      <a:lnTo>
                        <a:pt x="872" y="111"/>
                      </a:lnTo>
                      <a:lnTo>
                        <a:pt x="862" y="95"/>
                      </a:lnTo>
                      <a:lnTo>
                        <a:pt x="854" y="81"/>
                      </a:lnTo>
                      <a:lnTo>
                        <a:pt x="833" y="53"/>
                      </a:lnTo>
                      <a:lnTo>
                        <a:pt x="785" y="0"/>
                      </a:lnTo>
                      <a:lnTo>
                        <a:pt x="785" y="0"/>
                      </a:lnTo>
                      <a:lnTo>
                        <a:pt x="775" y="23"/>
                      </a:lnTo>
                      <a:lnTo>
                        <a:pt x="765" y="47"/>
                      </a:lnTo>
                      <a:lnTo>
                        <a:pt x="765" y="47"/>
                      </a:lnTo>
                      <a:lnTo>
                        <a:pt x="751" y="79"/>
                      </a:lnTo>
                      <a:lnTo>
                        <a:pt x="751" y="79"/>
                      </a:lnTo>
                      <a:lnTo>
                        <a:pt x="745" y="89"/>
                      </a:lnTo>
                      <a:lnTo>
                        <a:pt x="737" y="95"/>
                      </a:lnTo>
                      <a:lnTo>
                        <a:pt x="727" y="101"/>
                      </a:lnTo>
                      <a:lnTo>
                        <a:pt x="715" y="103"/>
                      </a:lnTo>
                      <a:lnTo>
                        <a:pt x="715" y="103"/>
                      </a:lnTo>
                      <a:lnTo>
                        <a:pt x="713" y="103"/>
                      </a:lnTo>
                      <a:lnTo>
                        <a:pt x="713" y="103"/>
                      </a:lnTo>
                      <a:lnTo>
                        <a:pt x="711" y="103"/>
                      </a:lnTo>
                      <a:lnTo>
                        <a:pt x="711" y="103"/>
                      </a:lnTo>
                      <a:lnTo>
                        <a:pt x="709" y="105"/>
                      </a:lnTo>
                      <a:lnTo>
                        <a:pt x="709" y="105"/>
                      </a:lnTo>
                      <a:lnTo>
                        <a:pt x="693" y="101"/>
                      </a:lnTo>
                      <a:lnTo>
                        <a:pt x="693" y="101"/>
                      </a:lnTo>
                      <a:lnTo>
                        <a:pt x="693" y="99"/>
                      </a:lnTo>
                      <a:lnTo>
                        <a:pt x="693" y="99"/>
                      </a:lnTo>
                      <a:lnTo>
                        <a:pt x="685" y="93"/>
                      </a:lnTo>
                      <a:lnTo>
                        <a:pt x="678" y="85"/>
                      </a:lnTo>
                      <a:lnTo>
                        <a:pt x="678" y="85"/>
                      </a:lnTo>
                      <a:lnTo>
                        <a:pt x="668" y="69"/>
                      </a:lnTo>
                      <a:lnTo>
                        <a:pt x="668" y="69"/>
                      </a:lnTo>
                      <a:lnTo>
                        <a:pt x="662" y="57"/>
                      </a:lnTo>
                      <a:lnTo>
                        <a:pt x="656" y="47"/>
                      </a:lnTo>
                      <a:lnTo>
                        <a:pt x="656" y="47"/>
                      </a:lnTo>
                      <a:lnTo>
                        <a:pt x="646" y="17"/>
                      </a:lnTo>
                      <a:lnTo>
                        <a:pt x="646" y="17"/>
                      </a:lnTo>
                      <a:lnTo>
                        <a:pt x="620" y="27"/>
                      </a:lnTo>
                      <a:lnTo>
                        <a:pt x="620" y="27"/>
                      </a:lnTo>
                      <a:lnTo>
                        <a:pt x="598" y="33"/>
                      </a:lnTo>
                      <a:lnTo>
                        <a:pt x="580" y="41"/>
                      </a:lnTo>
                      <a:lnTo>
                        <a:pt x="564" y="51"/>
                      </a:lnTo>
                      <a:lnTo>
                        <a:pt x="552" y="59"/>
                      </a:lnTo>
                      <a:lnTo>
                        <a:pt x="540" y="71"/>
                      </a:lnTo>
                      <a:lnTo>
                        <a:pt x="530" y="83"/>
                      </a:lnTo>
                      <a:lnTo>
                        <a:pt x="522" y="99"/>
                      </a:lnTo>
                      <a:lnTo>
                        <a:pt x="516" y="117"/>
                      </a:lnTo>
                      <a:lnTo>
                        <a:pt x="516" y="117"/>
                      </a:lnTo>
                      <a:lnTo>
                        <a:pt x="511" y="133"/>
                      </a:lnTo>
                      <a:lnTo>
                        <a:pt x="505" y="149"/>
                      </a:lnTo>
                      <a:lnTo>
                        <a:pt x="495" y="165"/>
                      </a:lnTo>
                      <a:lnTo>
                        <a:pt x="485" y="178"/>
                      </a:lnTo>
                      <a:lnTo>
                        <a:pt x="463" y="204"/>
                      </a:lnTo>
                      <a:lnTo>
                        <a:pt x="441" y="228"/>
                      </a:lnTo>
                      <a:lnTo>
                        <a:pt x="441" y="228"/>
                      </a:lnTo>
                      <a:lnTo>
                        <a:pt x="419" y="252"/>
                      </a:lnTo>
                      <a:lnTo>
                        <a:pt x="419" y="252"/>
                      </a:lnTo>
                      <a:lnTo>
                        <a:pt x="413" y="256"/>
                      </a:lnTo>
                      <a:lnTo>
                        <a:pt x="405" y="262"/>
                      </a:lnTo>
                      <a:lnTo>
                        <a:pt x="395" y="266"/>
                      </a:lnTo>
                      <a:lnTo>
                        <a:pt x="383" y="266"/>
                      </a:lnTo>
                      <a:lnTo>
                        <a:pt x="383" y="266"/>
                      </a:lnTo>
                      <a:lnTo>
                        <a:pt x="367" y="266"/>
                      </a:lnTo>
                      <a:lnTo>
                        <a:pt x="347" y="260"/>
                      </a:lnTo>
                      <a:lnTo>
                        <a:pt x="330" y="250"/>
                      </a:lnTo>
                      <a:lnTo>
                        <a:pt x="320" y="244"/>
                      </a:lnTo>
                      <a:lnTo>
                        <a:pt x="312" y="238"/>
                      </a:lnTo>
                      <a:lnTo>
                        <a:pt x="312" y="238"/>
                      </a:lnTo>
                      <a:lnTo>
                        <a:pt x="306" y="230"/>
                      </a:lnTo>
                      <a:lnTo>
                        <a:pt x="306" y="230"/>
                      </a:lnTo>
                      <a:lnTo>
                        <a:pt x="302" y="234"/>
                      </a:lnTo>
                      <a:lnTo>
                        <a:pt x="302" y="234"/>
                      </a:lnTo>
                      <a:lnTo>
                        <a:pt x="292" y="260"/>
                      </a:lnTo>
                      <a:lnTo>
                        <a:pt x="286" y="272"/>
                      </a:lnTo>
                      <a:lnTo>
                        <a:pt x="276" y="284"/>
                      </a:lnTo>
                      <a:lnTo>
                        <a:pt x="266" y="294"/>
                      </a:lnTo>
                      <a:lnTo>
                        <a:pt x="254" y="302"/>
                      </a:lnTo>
                      <a:lnTo>
                        <a:pt x="238" y="306"/>
                      </a:lnTo>
                      <a:lnTo>
                        <a:pt x="220" y="308"/>
                      </a:lnTo>
                      <a:lnTo>
                        <a:pt x="220" y="308"/>
                      </a:lnTo>
                      <a:lnTo>
                        <a:pt x="202" y="308"/>
                      </a:lnTo>
                      <a:lnTo>
                        <a:pt x="182" y="306"/>
                      </a:lnTo>
                      <a:lnTo>
                        <a:pt x="182" y="306"/>
                      </a:lnTo>
                      <a:lnTo>
                        <a:pt x="173" y="304"/>
                      </a:lnTo>
                      <a:lnTo>
                        <a:pt x="173" y="304"/>
                      </a:lnTo>
                      <a:lnTo>
                        <a:pt x="149" y="300"/>
                      </a:lnTo>
                      <a:lnTo>
                        <a:pt x="125" y="294"/>
                      </a:lnTo>
                      <a:lnTo>
                        <a:pt x="125" y="294"/>
                      </a:lnTo>
                      <a:lnTo>
                        <a:pt x="119" y="306"/>
                      </a:lnTo>
                      <a:lnTo>
                        <a:pt x="113" y="320"/>
                      </a:lnTo>
                      <a:lnTo>
                        <a:pt x="111" y="332"/>
                      </a:lnTo>
                      <a:lnTo>
                        <a:pt x="111" y="336"/>
                      </a:lnTo>
                      <a:lnTo>
                        <a:pt x="111" y="340"/>
                      </a:lnTo>
                      <a:lnTo>
                        <a:pt x="111" y="340"/>
                      </a:lnTo>
                      <a:lnTo>
                        <a:pt x="121" y="355"/>
                      </a:lnTo>
                      <a:lnTo>
                        <a:pt x="125" y="369"/>
                      </a:lnTo>
                      <a:lnTo>
                        <a:pt x="125" y="383"/>
                      </a:lnTo>
                      <a:lnTo>
                        <a:pt x="125" y="395"/>
                      </a:lnTo>
                      <a:lnTo>
                        <a:pt x="121" y="409"/>
                      </a:lnTo>
                      <a:lnTo>
                        <a:pt x="115" y="421"/>
                      </a:lnTo>
                      <a:lnTo>
                        <a:pt x="103" y="447"/>
                      </a:lnTo>
                      <a:lnTo>
                        <a:pt x="103" y="447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12" y="681"/>
                      </a:lnTo>
                      <a:lnTo>
                        <a:pt x="23" y="681"/>
                      </a:lnTo>
                      <a:lnTo>
                        <a:pt x="23" y="681"/>
                      </a:lnTo>
                      <a:lnTo>
                        <a:pt x="31" y="681"/>
                      </a:lnTo>
                      <a:lnTo>
                        <a:pt x="37" y="679"/>
                      </a:lnTo>
                      <a:lnTo>
                        <a:pt x="41" y="677"/>
                      </a:lnTo>
                      <a:lnTo>
                        <a:pt x="47" y="673"/>
                      </a:lnTo>
                      <a:lnTo>
                        <a:pt x="49" y="668"/>
                      </a:lnTo>
                      <a:lnTo>
                        <a:pt x="53" y="660"/>
                      </a:lnTo>
                      <a:lnTo>
                        <a:pt x="57" y="642"/>
                      </a:lnTo>
                      <a:lnTo>
                        <a:pt x="57" y="642"/>
                      </a:lnTo>
                      <a:lnTo>
                        <a:pt x="57" y="632"/>
                      </a:lnTo>
                      <a:lnTo>
                        <a:pt x="61" y="620"/>
                      </a:lnTo>
                      <a:lnTo>
                        <a:pt x="63" y="610"/>
                      </a:lnTo>
                      <a:lnTo>
                        <a:pt x="69" y="602"/>
                      </a:lnTo>
                      <a:lnTo>
                        <a:pt x="69" y="602"/>
                      </a:lnTo>
                      <a:lnTo>
                        <a:pt x="79" y="592"/>
                      </a:lnTo>
                      <a:lnTo>
                        <a:pt x="89" y="586"/>
                      </a:lnTo>
                      <a:lnTo>
                        <a:pt x="97" y="582"/>
                      </a:lnTo>
                      <a:lnTo>
                        <a:pt x="107" y="582"/>
                      </a:lnTo>
                      <a:lnTo>
                        <a:pt x="107" y="582"/>
                      </a:lnTo>
                      <a:lnTo>
                        <a:pt x="117" y="582"/>
                      </a:lnTo>
                      <a:lnTo>
                        <a:pt x="127" y="586"/>
                      </a:lnTo>
                      <a:lnTo>
                        <a:pt x="149" y="594"/>
                      </a:lnTo>
                      <a:lnTo>
                        <a:pt x="169" y="600"/>
                      </a:lnTo>
                      <a:lnTo>
                        <a:pt x="179" y="604"/>
                      </a:lnTo>
                      <a:lnTo>
                        <a:pt x="188" y="604"/>
                      </a:lnTo>
                      <a:lnTo>
                        <a:pt x="188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204" y="606"/>
                      </a:lnTo>
                      <a:lnTo>
                        <a:pt x="212" y="610"/>
                      </a:lnTo>
                      <a:lnTo>
                        <a:pt x="220" y="616"/>
                      </a:lnTo>
                      <a:lnTo>
                        <a:pt x="224" y="624"/>
                      </a:lnTo>
                      <a:lnTo>
                        <a:pt x="224" y="624"/>
                      </a:lnTo>
                      <a:lnTo>
                        <a:pt x="230" y="642"/>
                      </a:lnTo>
                      <a:lnTo>
                        <a:pt x="236" y="660"/>
                      </a:lnTo>
                      <a:lnTo>
                        <a:pt x="244" y="675"/>
                      </a:lnTo>
                      <a:lnTo>
                        <a:pt x="254" y="691"/>
                      </a:lnTo>
                      <a:lnTo>
                        <a:pt x="264" y="705"/>
                      </a:lnTo>
                      <a:lnTo>
                        <a:pt x="274" y="717"/>
                      </a:lnTo>
                      <a:lnTo>
                        <a:pt x="286" y="729"/>
                      </a:lnTo>
                      <a:lnTo>
                        <a:pt x="298" y="739"/>
                      </a:lnTo>
                      <a:lnTo>
                        <a:pt x="312" y="747"/>
                      </a:lnTo>
                      <a:lnTo>
                        <a:pt x="326" y="755"/>
                      </a:lnTo>
                      <a:lnTo>
                        <a:pt x="357" y="769"/>
                      </a:lnTo>
                      <a:lnTo>
                        <a:pt x="391" y="779"/>
                      </a:lnTo>
                      <a:lnTo>
                        <a:pt x="427" y="787"/>
                      </a:lnTo>
                      <a:lnTo>
                        <a:pt x="427" y="787"/>
                      </a:lnTo>
                      <a:lnTo>
                        <a:pt x="441" y="793"/>
                      </a:lnTo>
                      <a:lnTo>
                        <a:pt x="455" y="799"/>
                      </a:lnTo>
                      <a:lnTo>
                        <a:pt x="467" y="809"/>
                      </a:lnTo>
                      <a:lnTo>
                        <a:pt x="479" y="819"/>
                      </a:lnTo>
                      <a:lnTo>
                        <a:pt x="479" y="819"/>
                      </a:lnTo>
                      <a:lnTo>
                        <a:pt x="487" y="829"/>
                      </a:lnTo>
                      <a:lnTo>
                        <a:pt x="499" y="839"/>
                      </a:lnTo>
                      <a:lnTo>
                        <a:pt x="512" y="846"/>
                      </a:lnTo>
                      <a:lnTo>
                        <a:pt x="526" y="852"/>
                      </a:lnTo>
                      <a:lnTo>
                        <a:pt x="540" y="858"/>
                      </a:lnTo>
                      <a:lnTo>
                        <a:pt x="554" y="862"/>
                      </a:lnTo>
                      <a:lnTo>
                        <a:pt x="570" y="864"/>
                      </a:lnTo>
                      <a:lnTo>
                        <a:pt x="586" y="866"/>
                      </a:lnTo>
                      <a:lnTo>
                        <a:pt x="586" y="866"/>
                      </a:lnTo>
                      <a:lnTo>
                        <a:pt x="596" y="864"/>
                      </a:lnTo>
                      <a:lnTo>
                        <a:pt x="608" y="862"/>
                      </a:lnTo>
                      <a:lnTo>
                        <a:pt x="620" y="860"/>
                      </a:lnTo>
                      <a:lnTo>
                        <a:pt x="630" y="856"/>
                      </a:lnTo>
                      <a:lnTo>
                        <a:pt x="630" y="856"/>
                      </a:lnTo>
                      <a:lnTo>
                        <a:pt x="642" y="850"/>
                      </a:lnTo>
                      <a:lnTo>
                        <a:pt x="658" y="850"/>
                      </a:lnTo>
                      <a:lnTo>
                        <a:pt x="658" y="850"/>
                      </a:lnTo>
                      <a:lnTo>
                        <a:pt x="666" y="850"/>
                      </a:lnTo>
                      <a:lnTo>
                        <a:pt x="676" y="852"/>
                      </a:lnTo>
                      <a:lnTo>
                        <a:pt x="683" y="856"/>
                      </a:lnTo>
                      <a:lnTo>
                        <a:pt x="693" y="860"/>
                      </a:lnTo>
                      <a:lnTo>
                        <a:pt x="701" y="866"/>
                      </a:lnTo>
                      <a:lnTo>
                        <a:pt x="709" y="874"/>
                      </a:lnTo>
                      <a:lnTo>
                        <a:pt x="715" y="882"/>
                      </a:lnTo>
                      <a:lnTo>
                        <a:pt x="721" y="890"/>
                      </a:lnTo>
                      <a:lnTo>
                        <a:pt x="721" y="890"/>
                      </a:lnTo>
                      <a:lnTo>
                        <a:pt x="727" y="906"/>
                      </a:lnTo>
                      <a:lnTo>
                        <a:pt x="731" y="920"/>
                      </a:lnTo>
                      <a:lnTo>
                        <a:pt x="733" y="936"/>
                      </a:lnTo>
                      <a:lnTo>
                        <a:pt x="731" y="950"/>
                      </a:lnTo>
                      <a:lnTo>
                        <a:pt x="727" y="962"/>
                      </a:lnTo>
                      <a:lnTo>
                        <a:pt x="721" y="976"/>
                      </a:lnTo>
                      <a:lnTo>
                        <a:pt x="713" y="986"/>
                      </a:lnTo>
                      <a:lnTo>
                        <a:pt x="703" y="994"/>
                      </a:lnTo>
                      <a:lnTo>
                        <a:pt x="703" y="994"/>
                      </a:lnTo>
                      <a:lnTo>
                        <a:pt x="685" y="1005"/>
                      </a:lnTo>
                      <a:lnTo>
                        <a:pt x="672" y="1013"/>
                      </a:lnTo>
                      <a:lnTo>
                        <a:pt x="664" y="1023"/>
                      </a:lnTo>
                      <a:lnTo>
                        <a:pt x="660" y="1031"/>
                      </a:lnTo>
                      <a:lnTo>
                        <a:pt x="662" y="1041"/>
                      </a:lnTo>
                      <a:lnTo>
                        <a:pt x="666" y="1051"/>
                      </a:lnTo>
                      <a:lnTo>
                        <a:pt x="676" y="1065"/>
                      </a:lnTo>
                      <a:lnTo>
                        <a:pt x="691" y="1081"/>
                      </a:lnTo>
                      <a:lnTo>
                        <a:pt x="691" y="1081"/>
                      </a:lnTo>
                      <a:lnTo>
                        <a:pt x="725" y="1117"/>
                      </a:lnTo>
                      <a:lnTo>
                        <a:pt x="741" y="1135"/>
                      </a:lnTo>
                      <a:lnTo>
                        <a:pt x="757" y="1155"/>
                      </a:lnTo>
                      <a:lnTo>
                        <a:pt x="771" y="1174"/>
                      </a:lnTo>
                      <a:lnTo>
                        <a:pt x="785" y="1196"/>
                      </a:lnTo>
                      <a:lnTo>
                        <a:pt x="795" y="1220"/>
                      </a:lnTo>
                      <a:lnTo>
                        <a:pt x="803" y="1244"/>
                      </a:lnTo>
                      <a:lnTo>
                        <a:pt x="803" y="1244"/>
                      </a:lnTo>
                      <a:lnTo>
                        <a:pt x="805" y="1252"/>
                      </a:lnTo>
                      <a:lnTo>
                        <a:pt x="809" y="1258"/>
                      </a:lnTo>
                      <a:lnTo>
                        <a:pt x="819" y="1270"/>
                      </a:lnTo>
                      <a:lnTo>
                        <a:pt x="837" y="1290"/>
                      </a:lnTo>
                      <a:lnTo>
                        <a:pt x="837" y="1290"/>
                      </a:lnTo>
                      <a:lnTo>
                        <a:pt x="1013" y="1188"/>
                      </a:lnTo>
                      <a:lnTo>
                        <a:pt x="1013" y="1188"/>
                      </a:lnTo>
                      <a:lnTo>
                        <a:pt x="998" y="1169"/>
                      </a:lnTo>
                      <a:lnTo>
                        <a:pt x="980" y="1149"/>
                      </a:lnTo>
                      <a:lnTo>
                        <a:pt x="980" y="1149"/>
                      </a:lnTo>
                      <a:lnTo>
                        <a:pt x="964" y="1133"/>
                      </a:lnTo>
                      <a:lnTo>
                        <a:pt x="952" y="1117"/>
                      </a:lnTo>
                      <a:lnTo>
                        <a:pt x="942" y="1101"/>
                      </a:lnTo>
                      <a:lnTo>
                        <a:pt x="938" y="1085"/>
                      </a:lnTo>
                      <a:lnTo>
                        <a:pt x="936" y="1069"/>
                      </a:lnTo>
                      <a:lnTo>
                        <a:pt x="940" y="1055"/>
                      </a:lnTo>
                      <a:lnTo>
                        <a:pt x="946" y="1039"/>
                      </a:lnTo>
                      <a:lnTo>
                        <a:pt x="956" y="1025"/>
                      </a:lnTo>
                      <a:lnTo>
                        <a:pt x="956" y="1025"/>
                      </a:lnTo>
                      <a:lnTo>
                        <a:pt x="960" y="1011"/>
                      </a:lnTo>
                      <a:lnTo>
                        <a:pt x="970" y="1002"/>
                      </a:lnTo>
                      <a:lnTo>
                        <a:pt x="970" y="1002"/>
                      </a:lnTo>
                      <a:lnTo>
                        <a:pt x="1023" y="950"/>
                      </a:lnTo>
                      <a:lnTo>
                        <a:pt x="1049" y="924"/>
                      </a:lnTo>
                      <a:lnTo>
                        <a:pt x="1071" y="898"/>
                      </a:lnTo>
                      <a:lnTo>
                        <a:pt x="1091" y="870"/>
                      </a:lnTo>
                      <a:lnTo>
                        <a:pt x="1109" y="840"/>
                      </a:lnTo>
                      <a:lnTo>
                        <a:pt x="1123" y="809"/>
                      </a:lnTo>
                      <a:lnTo>
                        <a:pt x="1133" y="773"/>
                      </a:lnTo>
                      <a:lnTo>
                        <a:pt x="1133" y="773"/>
                      </a:lnTo>
                      <a:lnTo>
                        <a:pt x="1135" y="763"/>
                      </a:lnTo>
                      <a:lnTo>
                        <a:pt x="1139" y="753"/>
                      </a:lnTo>
                      <a:lnTo>
                        <a:pt x="1151" y="735"/>
                      </a:lnTo>
                      <a:lnTo>
                        <a:pt x="1163" y="719"/>
                      </a:lnTo>
                      <a:lnTo>
                        <a:pt x="1177" y="703"/>
                      </a:lnTo>
                      <a:lnTo>
                        <a:pt x="1177" y="703"/>
                      </a:lnTo>
                      <a:lnTo>
                        <a:pt x="1192" y="685"/>
                      </a:lnTo>
                      <a:lnTo>
                        <a:pt x="1192" y="685"/>
                      </a:lnTo>
                      <a:lnTo>
                        <a:pt x="1224" y="644"/>
                      </a:lnTo>
                      <a:lnTo>
                        <a:pt x="1224" y="644"/>
                      </a:lnTo>
                      <a:lnTo>
                        <a:pt x="1262" y="594"/>
                      </a:lnTo>
                      <a:lnTo>
                        <a:pt x="1262" y="594"/>
                      </a:lnTo>
                      <a:lnTo>
                        <a:pt x="1288" y="558"/>
                      </a:lnTo>
                      <a:lnTo>
                        <a:pt x="1288" y="558"/>
                      </a:lnTo>
                      <a:lnTo>
                        <a:pt x="1286" y="554"/>
                      </a:lnTo>
                      <a:lnTo>
                        <a:pt x="1286" y="554"/>
                      </a:lnTo>
                      <a:lnTo>
                        <a:pt x="1284" y="540"/>
                      </a:lnTo>
                      <a:lnTo>
                        <a:pt x="1284" y="540"/>
                      </a:lnTo>
                      <a:lnTo>
                        <a:pt x="1282" y="530"/>
                      </a:lnTo>
                      <a:lnTo>
                        <a:pt x="1282" y="530"/>
                      </a:lnTo>
                      <a:lnTo>
                        <a:pt x="1284" y="516"/>
                      </a:lnTo>
                      <a:lnTo>
                        <a:pt x="1288" y="505"/>
                      </a:lnTo>
                      <a:lnTo>
                        <a:pt x="1296" y="495"/>
                      </a:lnTo>
                      <a:lnTo>
                        <a:pt x="1308" y="489"/>
                      </a:lnTo>
                      <a:lnTo>
                        <a:pt x="1308" y="489"/>
                      </a:lnTo>
                      <a:lnTo>
                        <a:pt x="1322" y="483"/>
                      </a:lnTo>
                      <a:lnTo>
                        <a:pt x="1322" y="483"/>
                      </a:lnTo>
                      <a:lnTo>
                        <a:pt x="1343" y="473"/>
                      </a:lnTo>
                      <a:lnTo>
                        <a:pt x="1357" y="469"/>
                      </a:lnTo>
                      <a:lnTo>
                        <a:pt x="1373" y="467"/>
                      </a:lnTo>
                      <a:lnTo>
                        <a:pt x="1373" y="467"/>
                      </a:lnTo>
                      <a:lnTo>
                        <a:pt x="1381" y="467"/>
                      </a:lnTo>
                      <a:lnTo>
                        <a:pt x="1381" y="467"/>
                      </a:lnTo>
                      <a:lnTo>
                        <a:pt x="1383" y="467"/>
                      </a:lnTo>
                      <a:lnTo>
                        <a:pt x="1383" y="467"/>
                      </a:lnTo>
                      <a:lnTo>
                        <a:pt x="1379" y="427"/>
                      </a:lnTo>
                      <a:lnTo>
                        <a:pt x="1375" y="405"/>
                      </a:lnTo>
                      <a:lnTo>
                        <a:pt x="1375" y="385"/>
                      </a:lnTo>
                      <a:lnTo>
                        <a:pt x="1375" y="38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87" name="Freeform 12">
                  <a:extLst>
                    <a:ext uri="{FF2B5EF4-FFF2-40B4-BE49-F238E27FC236}">
                      <a16:creationId xmlns:a16="http://schemas.microsoft.com/office/drawing/2014/main" id="{9DC9501B-E167-A847-CC03-57AACAB2E8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2463" y="0"/>
                  <a:ext cx="2022475" cy="1524000"/>
                </a:xfrm>
                <a:custGeom>
                  <a:avLst/>
                  <a:gdLst>
                    <a:gd name="T0" fmla="*/ 302 w 1274"/>
                    <a:gd name="T1" fmla="*/ 891 h 960"/>
                    <a:gd name="T2" fmla="*/ 346 w 1274"/>
                    <a:gd name="T3" fmla="*/ 863 h 960"/>
                    <a:gd name="T4" fmla="*/ 387 w 1274"/>
                    <a:gd name="T5" fmla="*/ 863 h 960"/>
                    <a:gd name="T6" fmla="*/ 423 w 1274"/>
                    <a:gd name="T7" fmla="*/ 873 h 960"/>
                    <a:gd name="T8" fmla="*/ 437 w 1274"/>
                    <a:gd name="T9" fmla="*/ 863 h 960"/>
                    <a:gd name="T10" fmla="*/ 459 w 1274"/>
                    <a:gd name="T11" fmla="*/ 833 h 960"/>
                    <a:gd name="T12" fmla="*/ 558 w 1274"/>
                    <a:gd name="T13" fmla="*/ 779 h 960"/>
                    <a:gd name="T14" fmla="*/ 628 w 1274"/>
                    <a:gd name="T15" fmla="*/ 763 h 960"/>
                    <a:gd name="T16" fmla="*/ 660 w 1274"/>
                    <a:gd name="T17" fmla="*/ 769 h 960"/>
                    <a:gd name="T18" fmla="*/ 698 w 1274"/>
                    <a:gd name="T19" fmla="*/ 791 h 960"/>
                    <a:gd name="T20" fmla="*/ 793 w 1274"/>
                    <a:gd name="T21" fmla="*/ 815 h 960"/>
                    <a:gd name="T22" fmla="*/ 865 w 1274"/>
                    <a:gd name="T23" fmla="*/ 827 h 960"/>
                    <a:gd name="T24" fmla="*/ 908 w 1274"/>
                    <a:gd name="T25" fmla="*/ 853 h 960"/>
                    <a:gd name="T26" fmla="*/ 962 w 1274"/>
                    <a:gd name="T27" fmla="*/ 887 h 960"/>
                    <a:gd name="T28" fmla="*/ 1026 w 1274"/>
                    <a:gd name="T29" fmla="*/ 899 h 960"/>
                    <a:gd name="T30" fmla="*/ 1037 w 1274"/>
                    <a:gd name="T31" fmla="*/ 869 h 960"/>
                    <a:gd name="T32" fmla="*/ 1059 w 1274"/>
                    <a:gd name="T33" fmla="*/ 839 h 960"/>
                    <a:gd name="T34" fmla="*/ 1155 w 1274"/>
                    <a:gd name="T35" fmla="*/ 749 h 960"/>
                    <a:gd name="T36" fmla="*/ 1218 w 1274"/>
                    <a:gd name="T37" fmla="*/ 708 h 960"/>
                    <a:gd name="T38" fmla="*/ 1274 w 1274"/>
                    <a:gd name="T39" fmla="*/ 678 h 960"/>
                    <a:gd name="T40" fmla="*/ 1258 w 1274"/>
                    <a:gd name="T41" fmla="*/ 652 h 960"/>
                    <a:gd name="T42" fmla="*/ 1179 w 1274"/>
                    <a:gd name="T43" fmla="*/ 624 h 960"/>
                    <a:gd name="T44" fmla="*/ 1125 w 1274"/>
                    <a:gd name="T45" fmla="*/ 559 h 960"/>
                    <a:gd name="T46" fmla="*/ 1107 w 1274"/>
                    <a:gd name="T47" fmla="*/ 513 h 960"/>
                    <a:gd name="T48" fmla="*/ 1111 w 1274"/>
                    <a:gd name="T49" fmla="*/ 469 h 960"/>
                    <a:gd name="T50" fmla="*/ 1133 w 1274"/>
                    <a:gd name="T51" fmla="*/ 417 h 960"/>
                    <a:gd name="T52" fmla="*/ 1133 w 1274"/>
                    <a:gd name="T53" fmla="*/ 364 h 960"/>
                    <a:gd name="T54" fmla="*/ 1087 w 1274"/>
                    <a:gd name="T55" fmla="*/ 340 h 960"/>
                    <a:gd name="T56" fmla="*/ 1018 w 1274"/>
                    <a:gd name="T57" fmla="*/ 336 h 960"/>
                    <a:gd name="T58" fmla="*/ 918 w 1274"/>
                    <a:gd name="T59" fmla="*/ 342 h 960"/>
                    <a:gd name="T60" fmla="*/ 865 w 1274"/>
                    <a:gd name="T61" fmla="*/ 330 h 960"/>
                    <a:gd name="T62" fmla="*/ 829 w 1274"/>
                    <a:gd name="T63" fmla="*/ 272 h 960"/>
                    <a:gd name="T64" fmla="*/ 823 w 1274"/>
                    <a:gd name="T65" fmla="*/ 217 h 960"/>
                    <a:gd name="T66" fmla="*/ 799 w 1274"/>
                    <a:gd name="T67" fmla="*/ 161 h 960"/>
                    <a:gd name="T68" fmla="*/ 765 w 1274"/>
                    <a:gd name="T69" fmla="*/ 105 h 960"/>
                    <a:gd name="T70" fmla="*/ 765 w 1274"/>
                    <a:gd name="T71" fmla="*/ 66 h 960"/>
                    <a:gd name="T72" fmla="*/ 952 w 1274"/>
                    <a:gd name="T73" fmla="*/ 205 h 960"/>
                    <a:gd name="T74" fmla="*/ 940 w 1274"/>
                    <a:gd name="T75" fmla="*/ 137 h 960"/>
                    <a:gd name="T76" fmla="*/ 894 w 1274"/>
                    <a:gd name="T77" fmla="*/ 82 h 960"/>
                    <a:gd name="T78" fmla="*/ 793 w 1274"/>
                    <a:gd name="T79" fmla="*/ 16 h 960"/>
                    <a:gd name="T80" fmla="*/ 688 w 1274"/>
                    <a:gd name="T81" fmla="*/ 2 h 960"/>
                    <a:gd name="T82" fmla="*/ 523 w 1274"/>
                    <a:gd name="T83" fmla="*/ 4 h 960"/>
                    <a:gd name="T84" fmla="*/ 358 w 1274"/>
                    <a:gd name="T85" fmla="*/ 16 h 960"/>
                    <a:gd name="T86" fmla="*/ 322 w 1274"/>
                    <a:gd name="T87" fmla="*/ 36 h 960"/>
                    <a:gd name="T88" fmla="*/ 296 w 1274"/>
                    <a:gd name="T89" fmla="*/ 60 h 960"/>
                    <a:gd name="T90" fmla="*/ 244 w 1274"/>
                    <a:gd name="T91" fmla="*/ 76 h 960"/>
                    <a:gd name="T92" fmla="*/ 26 w 1274"/>
                    <a:gd name="T93" fmla="*/ 173 h 960"/>
                    <a:gd name="T94" fmla="*/ 26 w 1274"/>
                    <a:gd name="T95" fmla="*/ 175 h 960"/>
                    <a:gd name="T96" fmla="*/ 59 w 1274"/>
                    <a:gd name="T97" fmla="*/ 376 h 960"/>
                    <a:gd name="T98" fmla="*/ 30 w 1274"/>
                    <a:gd name="T99" fmla="*/ 429 h 960"/>
                    <a:gd name="T100" fmla="*/ 4 w 1274"/>
                    <a:gd name="T101" fmla="*/ 445 h 960"/>
                    <a:gd name="T102" fmla="*/ 32 w 1274"/>
                    <a:gd name="T103" fmla="*/ 495 h 960"/>
                    <a:gd name="T104" fmla="*/ 41 w 1274"/>
                    <a:gd name="T105" fmla="*/ 573 h 960"/>
                    <a:gd name="T106" fmla="*/ 55 w 1274"/>
                    <a:gd name="T107" fmla="*/ 608 h 960"/>
                    <a:gd name="T108" fmla="*/ 81 w 1274"/>
                    <a:gd name="T109" fmla="*/ 646 h 960"/>
                    <a:gd name="T110" fmla="*/ 83 w 1274"/>
                    <a:gd name="T111" fmla="*/ 706 h 960"/>
                    <a:gd name="T112" fmla="*/ 59 w 1274"/>
                    <a:gd name="T113" fmla="*/ 746 h 960"/>
                    <a:gd name="T114" fmla="*/ 45 w 1274"/>
                    <a:gd name="T115" fmla="*/ 829 h 960"/>
                    <a:gd name="T116" fmla="*/ 59 w 1274"/>
                    <a:gd name="T117" fmla="*/ 879 h 960"/>
                    <a:gd name="T118" fmla="*/ 133 w 1274"/>
                    <a:gd name="T119" fmla="*/ 938 h 960"/>
                    <a:gd name="T120" fmla="*/ 179 w 1274"/>
                    <a:gd name="T121" fmla="*/ 956 h 960"/>
                    <a:gd name="T122" fmla="*/ 242 w 1274"/>
                    <a:gd name="T123" fmla="*/ 958 h 960"/>
                    <a:gd name="T124" fmla="*/ 282 w 1274"/>
                    <a:gd name="T125" fmla="*/ 920 h 9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4" h="960">
                      <a:moveTo>
                        <a:pt x="282" y="920"/>
                      </a:moveTo>
                      <a:lnTo>
                        <a:pt x="282" y="920"/>
                      </a:lnTo>
                      <a:lnTo>
                        <a:pt x="292" y="905"/>
                      </a:lnTo>
                      <a:lnTo>
                        <a:pt x="302" y="891"/>
                      </a:lnTo>
                      <a:lnTo>
                        <a:pt x="314" y="881"/>
                      </a:lnTo>
                      <a:lnTo>
                        <a:pt x="324" y="873"/>
                      </a:lnTo>
                      <a:lnTo>
                        <a:pt x="336" y="867"/>
                      </a:lnTo>
                      <a:lnTo>
                        <a:pt x="346" y="863"/>
                      </a:lnTo>
                      <a:lnTo>
                        <a:pt x="358" y="861"/>
                      </a:lnTo>
                      <a:lnTo>
                        <a:pt x="367" y="861"/>
                      </a:lnTo>
                      <a:lnTo>
                        <a:pt x="367" y="861"/>
                      </a:lnTo>
                      <a:lnTo>
                        <a:pt x="387" y="863"/>
                      </a:lnTo>
                      <a:lnTo>
                        <a:pt x="407" y="869"/>
                      </a:lnTo>
                      <a:lnTo>
                        <a:pt x="407" y="869"/>
                      </a:lnTo>
                      <a:lnTo>
                        <a:pt x="417" y="873"/>
                      </a:lnTo>
                      <a:lnTo>
                        <a:pt x="423" y="873"/>
                      </a:lnTo>
                      <a:lnTo>
                        <a:pt x="423" y="873"/>
                      </a:lnTo>
                      <a:lnTo>
                        <a:pt x="425" y="873"/>
                      </a:lnTo>
                      <a:lnTo>
                        <a:pt x="431" y="871"/>
                      </a:lnTo>
                      <a:lnTo>
                        <a:pt x="437" y="863"/>
                      </a:lnTo>
                      <a:lnTo>
                        <a:pt x="445" y="849"/>
                      </a:lnTo>
                      <a:lnTo>
                        <a:pt x="445" y="849"/>
                      </a:lnTo>
                      <a:lnTo>
                        <a:pt x="451" y="841"/>
                      </a:lnTo>
                      <a:lnTo>
                        <a:pt x="459" y="833"/>
                      </a:lnTo>
                      <a:lnTo>
                        <a:pt x="477" y="817"/>
                      </a:lnTo>
                      <a:lnTo>
                        <a:pt x="503" y="803"/>
                      </a:lnTo>
                      <a:lnTo>
                        <a:pt x="529" y="789"/>
                      </a:lnTo>
                      <a:lnTo>
                        <a:pt x="558" y="779"/>
                      </a:lnTo>
                      <a:lnTo>
                        <a:pt x="584" y="771"/>
                      </a:lnTo>
                      <a:lnTo>
                        <a:pt x="608" y="765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40" y="763"/>
                      </a:lnTo>
                      <a:lnTo>
                        <a:pt x="652" y="767"/>
                      </a:lnTo>
                      <a:lnTo>
                        <a:pt x="660" y="769"/>
                      </a:lnTo>
                      <a:lnTo>
                        <a:pt x="670" y="775"/>
                      </a:lnTo>
                      <a:lnTo>
                        <a:pt x="670" y="775"/>
                      </a:lnTo>
                      <a:lnTo>
                        <a:pt x="682" y="785"/>
                      </a:lnTo>
                      <a:lnTo>
                        <a:pt x="698" y="791"/>
                      </a:lnTo>
                      <a:lnTo>
                        <a:pt x="711" y="797"/>
                      </a:lnTo>
                      <a:lnTo>
                        <a:pt x="727" y="803"/>
                      </a:lnTo>
                      <a:lnTo>
                        <a:pt x="759" y="809"/>
                      </a:lnTo>
                      <a:lnTo>
                        <a:pt x="793" y="815"/>
                      </a:lnTo>
                      <a:lnTo>
                        <a:pt x="793" y="815"/>
                      </a:lnTo>
                      <a:lnTo>
                        <a:pt x="849" y="823"/>
                      </a:lnTo>
                      <a:lnTo>
                        <a:pt x="849" y="823"/>
                      </a:lnTo>
                      <a:lnTo>
                        <a:pt x="865" y="827"/>
                      </a:lnTo>
                      <a:lnTo>
                        <a:pt x="880" y="833"/>
                      </a:lnTo>
                      <a:lnTo>
                        <a:pt x="896" y="841"/>
                      </a:lnTo>
                      <a:lnTo>
                        <a:pt x="908" y="853"/>
                      </a:lnTo>
                      <a:lnTo>
                        <a:pt x="908" y="853"/>
                      </a:lnTo>
                      <a:lnTo>
                        <a:pt x="920" y="865"/>
                      </a:lnTo>
                      <a:lnTo>
                        <a:pt x="934" y="873"/>
                      </a:lnTo>
                      <a:lnTo>
                        <a:pt x="946" y="881"/>
                      </a:lnTo>
                      <a:lnTo>
                        <a:pt x="962" y="887"/>
                      </a:lnTo>
                      <a:lnTo>
                        <a:pt x="976" y="891"/>
                      </a:lnTo>
                      <a:lnTo>
                        <a:pt x="992" y="895"/>
                      </a:lnTo>
                      <a:lnTo>
                        <a:pt x="1026" y="899"/>
                      </a:lnTo>
                      <a:lnTo>
                        <a:pt x="1026" y="899"/>
                      </a:lnTo>
                      <a:lnTo>
                        <a:pt x="1030" y="891"/>
                      </a:lnTo>
                      <a:lnTo>
                        <a:pt x="1033" y="881"/>
                      </a:lnTo>
                      <a:lnTo>
                        <a:pt x="1033" y="881"/>
                      </a:lnTo>
                      <a:lnTo>
                        <a:pt x="1037" y="869"/>
                      </a:lnTo>
                      <a:lnTo>
                        <a:pt x="1043" y="857"/>
                      </a:lnTo>
                      <a:lnTo>
                        <a:pt x="1051" y="847"/>
                      </a:lnTo>
                      <a:lnTo>
                        <a:pt x="1059" y="839"/>
                      </a:lnTo>
                      <a:lnTo>
                        <a:pt x="1059" y="839"/>
                      </a:lnTo>
                      <a:lnTo>
                        <a:pt x="1081" y="823"/>
                      </a:lnTo>
                      <a:lnTo>
                        <a:pt x="1099" y="805"/>
                      </a:lnTo>
                      <a:lnTo>
                        <a:pt x="1135" y="767"/>
                      </a:lnTo>
                      <a:lnTo>
                        <a:pt x="1155" y="749"/>
                      </a:lnTo>
                      <a:lnTo>
                        <a:pt x="1173" y="734"/>
                      </a:lnTo>
                      <a:lnTo>
                        <a:pt x="1195" y="720"/>
                      </a:lnTo>
                      <a:lnTo>
                        <a:pt x="1218" y="708"/>
                      </a:lnTo>
                      <a:lnTo>
                        <a:pt x="1218" y="708"/>
                      </a:lnTo>
                      <a:lnTo>
                        <a:pt x="1232" y="702"/>
                      </a:lnTo>
                      <a:lnTo>
                        <a:pt x="1246" y="694"/>
                      </a:lnTo>
                      <a:lnTo>
                        <a:pt x="1274" y="678"/>
                      </a:lnTo>
                      <a:lnTo>
                        <a:pt x="1274" y="678"/>
                      </a:lnTo>
                      <a:lnTo>
                        <a:pt x="1264" y="652"/>
                      </a:lnTo>
                      <a:lnTo>
                        <a:pt x="1264" y="652"/>
                      </a:lnTo>
                      <a:lnTo>
                        <a:pt x="1258" y="652"/>
                      </a:lnTo>
                      <a:lnTo>
                        <a:pt x="1258" y="652"/>
                      </a:lnTo>
                      <a:lnTo>
                        <a:pt x="1234" y="650"/>
                      </a:lnTo>
                      <a:lnTo>
                        <a:pt x="1212" y="644"/>
                      </a:lnTo>
                      <a:lnTo>
                        <a:pt x="1195" y="636"/>
                      </a:lnTo>
                      <a:lnTo>
                        <a:pt x="1179" y="624"/>
                      </a:lnTo>
                      <a:lnTo>
                        <a:pt x="1163" y="610"/>
                      </a:lnTo>
                      <a:lnTo>
                        <a:pt x="1149" y="594"/>
                      </a:lnTo>
                      <a:lnTo>
                        <a:pt x="1137" y="577"/>
                      </a:lnTo>
                      <a:lnTo>
                        <a:pt x="1125" y="559"/>
                      </a:lnTo>
                      <a:lnTo>
                        <a:pt x="1125" y="559"/>
                      </a:lnTo>
                      <a:lnTo>
                        <a:pt x="1113" y="535"/>
                      </a:lnTo>
                      <a:lnTo>
                        <a:pt x="1109" y="525"/>
                      </a:lnTo>
                      <a:lnTo>
                        <a:pt x="1107" y="513"/>
                      </a:lnTo>
                      <a:lnTo>
                        <a:pt x="1105" y="503"/>
                      </a:lnTo>
                      <a:lnTo>
                        <a:pt x="1105" y="493"/>
                      </a:lnTo>
                      <a:lnTo>
                        <a:pt x="1107" y="481"/>
                      </a:lnTo>
                      <a:lnTo>
                        <a:pt x="1111" y="469"/>
                      </a:lnTo>
                      <a:lnTo>
                        <a:pt x="1111" y="469"/>
                      </a:lnTo>
                      <a:lnTo>
                        <a:pt x="1123" y="443"/>
                      </a:lnTo>
                      <a:lnTo>
                        <a:pt x="1133" y="417"/>
                      </a:lnTo>
                      <a:lnTo>
                        <a:pt x="1133" y="417"/>
                      </a:lnTo>
                      <a:lnTo>
                        <a:pt x="1139" y="402"/>
                      </a:lnTo>
                      <a:lnTo>
                        <a:pt x="1139" y="388"/>
                      </a:lnTo>
                      <a:lnTo>
                        <a:pt x="1139" y="376"/>
                      </a:lnTo>
                      <a:lnTo>
                        <a:pt x="1133" y="364"/>
                      </a:lnTo>
                      <a:lnTo>
                        <a:pt x="1127" y="354"/>
                      </a:lnTo>
                      <a:lnTo>
                        <a:pt x="1117" y="348"/>
                      </a:lnTo>
                      <a:lnTo>
                        <a:pt x="1103" y="342"/>
                      </a:lnTo>
                      <a:lnTo>
                        <a:pt x="1087" y="340"/>
                      </a:lnTo>
                      <a:lnTo>
                        <a:pt x="1087" y="340"/>
                      </a:lnTo>
                      <a:lnTo>
                        <a:pt x="1053" y="338"/>
                      </a:lnTo>
                      <a:lnTo>
                        <a:pt x="1018" y="336"/>
                      </a:lnTo>
                      <a:lnTo>
                        <a:pt x="1018" y="336"/>
                      </a:lnTo>
                      <a:lnTo>
                        <a:pt x="980" y="338"/>
                      </a:lnTo>
                      <a:lnTo>
                        <a:pt x="944" y="340"/>
                      </a:lnTo>
                      <a:lnTo>
                        <a:pt x="944" y="340"/>
                      </a:lnTo>
                      <a:lnTo>
                        <a:pt x="918" y="342"/>
                      </a:lnTo>
                      <a:lnTo>
                        <a:pt x="918" y="342"/>
                      </a:lnTo>
                      <a:lnTo>
                        <a:pt x="898" y="342"/>
                      </a:lnTo>
                      <a:lnTo>
                        <a:pt x="880" y="338"/>
                      </a:lnTo>
                      <a:lnTo>
                        <a:pt x="865" y="330"/>
                      </a:lnTo>
                      <a:lnTo>
                        <a:pt x="853" y="320"/>
                      </a:lnTo>
                      <a:lnTo>
                        <a:pt x="841" y="308"/>
                      </a:lnTo>
                      <a:lnTo>
                        <a:pt x="835" y="292"/>
                      </a:lnTo>
                      <a:lnTo>
                        <a:pt x="829" y="272"/>
                      </a:lnTo>
                      <a:lnTo>
                        <a:pt x="827" y="250"/>
                      </a:lnTo>
                      <a:lnTo>
                        <a:pt x="827" y="250"/>
                      </a:lnTo>
                      <a:lnTo>
                        <a:pt x="827" y="233"/>
                      </a:lnTo>
                      <a:lnTo>
                        <a:pt x="823" y="217"/>
                      </a:lnTo>
                      <a:lnTo>
                        <a:pt x="819" y="203"/>
                      </a:lnTo>
                      <a:lnTo>
                        <a:pt x="815" y="187"/>
                      </a:lnTo>
                      <a:lnTo>
                        <a:pt x="807" y="173"/>
                      </a:lnTo>
                      <a:lnTo>
                        <a:pt x="799" y="161"/>
                      </a:lnTo>
                      <a:lnTo>
                        <a:pt x="781" y="133"/>
                      </a:lnTo>
                      <a:lnTo>
                        <a:pt x="781" y="133"/>
                      </a:lnTo>
                      <a:lnTo>
                        <a:pt x="771" y="121"/>
                      </a:lnTo>
                      <a:lnTo>
                        <a:pt x="765" y="105"/>
                      </a:lnTo>
                      <a:lnTo>
                        <a:pt x="749" y="78"/>
                      </a:lnTo>
                      <a:lnTo>
                        <a:pt x="749" y="78"/>
                      </a:lnTo>
                      <a:lnTo>
                        <a:pt x="765" y="66"/>
                      </a:lnTo>
                      <a:lnTo>
                        <a:pt x="765" y="66"/>
                      </a:lnTo>
                      <a:lnTo>
                        <a:pt x="930" y="215"/>
                      </a:lnTo>
                      <a:lnTo>
                        <a:pt x="930" y="215"/>
                      </a:lnTo>
                      <a:lnTo>
                        <a:pt x="952" y="205"/>
                      </a:lnTo>
                      <a:lnTo>
                        <a:pt x="952" y="205"/>
                      </a:lnTo>
                      <a:lnTo>
                        <a:pt x="950" y="185"/>
                      </a:lnTo>
                      <a:lnTo>
                        <a:pt x="948" y="163"/>
                      </a:lnTo>
                      <a:lnTo>
                        <a:pt x="942" y="145"/>
                      </a:lnTo>
                      <a:lnTo>
                        <a:pt x="940" y="137"/>
                      </a:lnTo>
                      <a:lnTo>
                        <a:pt x="934" y="129"/>
                      </a:lnTo>
                      <a:lnTo>
                        <a:pt x="934" y="129"/>
                      </a:lnTo>
                      <a:lnTo>
                        <a:pt x="914" y="105"/>
                      </a:lnTo>
                      <a:lnTo>
                        <a:pt x="894" y="82"/>
                      </a:lnTo>
                      <a:lnTo>
                        <a:pt x="870" y="62"/>
                      </a:lnTo>
                      <a:lnTo>
                        <a:pt x="847" y="44"/>
                      </a:lnTo>
                      <a:lnTo>
                        <a:pt x="821" y="28"/>
                      </a:lnTo>
                      <a:lnTo>
                        <a:pt x="793" y="16"/>
                      </a:lnTo>
                      <a:lnTo>
                        <a:pt x="765" y="8"/>
                      </a:lnTo>
                      <a:lnTo>
                        <a:pt x="733" y="4"/>
                      </a:lnTo>
                      <a:lnTo>
                        <a:pt x="733" y="4"/>
                      </a:lnTo>
                      <a:lnTo>
                        <a:pt x="688" y="2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582" y="2"/>
                      </a:lnTo>
                      <a:lnTo>
                        <a:pt x="523" y="4"/>
                      </a:lnTo>
                      <a:lnTo>
                        <a:pt x="405" y="10"/>
                      </a:lnTo>
                      <a:lnTo>
                        <a:pt x="405" y="10"/>
                      </a:lnTo>
                      <a:lnTo>
                        <a:pt x="381" y="12"/>
                      </a:lnTo>
                      <a:lnTo>
                        <a:pt x="358" y="16"/>
                      </a:lnTo>
                      <a:lnTo>
                        <a:pt x="346" y="20"/>
                      </a:lnTo>
                      <a:lnTo>
                        <a:pt x="336" y="24"/>
                      </a:lnTo>
                      <a:lnTo>
                        <a:pt x="328" y="28"/>
                      </a:lnTo>
                      <a:lnTo>
                        <a:pt x="322" y="36"/>
                      </a:lnTo>
                      <a:lnTo>
                        <a:pt x="322" y="36"/>
                      </a:lnTo>
                      <a:lnTo>
                        <a:pt x="314" y="46"/>
                      </a:lnTo>
                      <a:lnTo>
                        <a:pt x="306" y="54"/>
                      </a:lnTo>
                      <a:lnTo>
                        <a:pt x="296" y="60"/>
                      </a:lnTo>
                      <a:lnTo>
                        <a:pt x="286" y="64"/>
                      </a:lnTo>
                      <a:lnTo>
                        <a:pt x="264" y="70"/>
                      </a:lnTo>
                      <a:lnTo>
                        <a:pt x="254" y="72"/>
                      </a:lnTo>
                      <a:lnTo>
                        <a:pt x="244" y="76"/>
                      </a:lnTo>
                      <a:lnTo>
                        <a:pt x="244" y="76"/>
                      </a:lnTo>
                      <a:lnTo>
                        <a:pt x="135" y="12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4" y="177"/>
                      </a:lnTo>
                      <a:lnTo>
                        <a:pt x="24" y="177"/>
                      </a:lnTo>
                      <a:lnTo>
                        <a:pt x="26" y="175"/>
                      </a:lnTo>
                      <a:lnTo>
                        <a:pt x="26" y="175"/>
                      </a:lnTo>
                      <a:lnTo>
                        <a:pt x="53" y="324"/>
                      </a:lnTo>
                      <a:lnTo>
                        <a:pt x="53" y="324"/>
                      </a:lnTo>
                      <a:lnTo>
                        <a:pt x="57" y="360"/>
                      </a:lnTo>
                      <a:lnTo>
                        <a:pt x="59" y="376"/>
                      </a:lnTo>
                      <a:lnTo>
                        <a:pt x="57" y="392"/>
                      </a:lnTo>
                      <a:lnTo>
                        <a:pt x="51" y="406"/>
                      </a:lnTo>
                      <a:lnTo>
                        <a:pt x="41" y="419"/>
                      </a:lnTo>
                      <a:lnTo>
                        <a:pt x="30" y="429"/>
                      </a:lnTo>
                      <a:lnTo>
                        <a:pt x="10" y="439"/>
                      </a:lnTo>
                      <a:lnTo>
                        <a:pt x="10" y="439"/>
                      </a:lnTo>
                      <a:lnTo>
                        <a:pt x="6" y="441"/>
                      </a:lnTo>
                      <a:lnTo>
                        <a:pt x="4" y="445"/>
                      </a:lnTo>
                      <a:lnTo>
                        <a:pt x="0" y="453"/>
                      </a:lnTo>
                      <a:lnTo>
                        <a:pt x="0" y="453"/>
                      </a:lnTo>
                      <a:lnTo>
                        <a:pt x="26" y="485"/>
                      </a:lnTo>
                      <a:lnTo>
                        <a:pt x="32" y="495"/>
                      </a:lnTo>
                      <a:lnTo>
                        <a:pt x="37" y="507"/>
                      </a:lnTo>
                      <a:lnTo>
                        <a:pt x="39" y="519"/>
                      </a:lnTo>
                      <a:lnTo>
                        <a:pt x="41" y="533"/>
                      </a:lnTo>
                      <a:lnTo>
                        <a:pt x="41" y="573"/>
                      </a:lnTo>
                      <a:lnTo>
                        <a:pt x="41" y="573"/>
                      </a:lnTo>
                      <a:lnTo>
                        <a:pt x="43" y="584"/>
                      </a:lnTo>
                      <a:lnTo>
                        <a:pt x="47" y="596"/>
                      </a:lnTo>
                      <a:lnTo>
                        <a:pt x="55" y="608"/>
                      </a:lnTo>
                      <a:lnTo>
                        <a:pt x="63" y="620"/>
                      </a:lnTo>
                      <a:lnTo>
                        <a:pt x="63" y="620"/>
                      </a:lnTo>
                      <a:lnTo>
                        <a:pt x="73" y="632"/>
                      </a:lnTo>
                      <a:lnTo>
                        <a:pt x="81" y="646"/>
                      </a:lnTo>
                      <a:lnTo>
                        <a:pt x="85" y="660"/>
                      </a:lnTo>
                      <a:lnTo>
                        <a:pt x="87" y="676"/>
                      </a:lnTo>
                      <a:lnTo>
                        <a:pt x="87" y="692"/>
                      </a:lnTo>
                      <a:lnTo>
                        <a:pt x="83" y="706"/>
                      </a:lnTo>
                      <a:lnTo>
                        <a:pt x="77" y="720"/>
                      </a:lnTo>
                      <a:lnTo>
                        <a:pt x="69" y="732"/>
                      </a:lnTo>
                      <a:lnTo>
                        <a:pt x="69" y="732"/>
                      </a:lnTo>
                      <a:lnTo>
                        <a:pt x="59" y="746"/>
                      </a:lnTo>
                      <a:lnTo>
                        <a:pt x="53" y="763"/>
                      </a:lnTo>
                      <a:lnTo>
                        <a:pt x="47" y="785"/>
                      </a:lnTo>
                      <a:lnTo>
                        <a:pt x="45" y="807"/>
                      </a:lnTo>
                      <a:lnTo>
                        <a:pt x="45" y="829"/>
                      </a:lnTo>
                      <a:lnTo>
                        <a:pt x="45" y="851"/>
                      </a:lnTo>
                      <a:lnTo>
                        <a:pt x="51" y="867"/>
                      </a:lnTo>
                      <a:lnTo>
                        <a:pt x="55" y="875"/>
                      </a:lnTo>
                      <a:lnTo>
                        <a:pt x="59" y="879"/>
                      </a:lnTo>
                      <a:lnTo>
                        <a:pt x="59" y="879"/>
                      </a:lnTo>
                      <a:lnTo>
                        <a:pt x="87" y="905"/>
                      </a:lnTo>
                      <a:lnTo>
                        <a:pt x="117" y="928"/>
                      </a:lnTo>
                      <a:lnTo>
                        <a:pt x="133" y="938"/>
                      </a:lnTo>
                      <a:lnTo>
                        <a:pt x="147" y="946"/>
                      </a:lnTo>
                      <a:lnTo>
                        <a:pt x="163" y="952"/>
                      </a:lnTo>
                      <a:lnTo>
                        <a:pt x="179" y="956"/>
                      </a:lnTo>
                      <a:lnTo>
                        <a:pt x="179" y="956"/>
                      </a:lnTo>
                      <a:lnTo>
                        <a:pt x="199" y="958"/>
                      </a:lnTo>
                      <a:lnTo>
                        <a:pt x="218" y="960"/>
                      </a:lnTo>
                      <a:lnTo>
                        <a:pt x="218" y="960"/>
                      </a:lnTo>
                      <a:lnTo>
                        <a:pt x="242" y="958"/>
                      </a:lnTo>
                      <a:lnTo>
                        <a:pt x="254" y="954"/>
                      </a:lnTo>
                      <a:lnTo>
                        <a:pt x="266" y="952"/>
                      </a:lnTo>
                      <a:lnTo>
                        <a:pt x="266" y="952"/>
                      </a:lnTo>
                      <a:lnTo>
                        <a:pt x="282" y="920"/>
                      </a:lnTo>
                      <a:lnTo>
                        <a:pt x="282" y="92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88" name="Freeform 13">
                  <a:extLst>
                    <a:ext uri="{FF2B5EF4-FFF2-40B4-BE49-F238E27FC236}">
                      <a16:creationId xmlns:a16="http://schemas.microsoft.com/office/drawing/2014/main" id="{243935FE-E6CB-A540-9F2C-E5C626C8A8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46388" y="2970213"/>
                  <a:ext cx="1922463" cy="1754188"/>
                </a:xfrm>
                <a:custGeom>
                  <a:avLst/>
                  <a:gdLst>
                    <a:gd name="T0" fmla="*/ 813 w 1211"/>
                    <a:gd name="T1" fmla="*/ 1000 h 1105"/>
                    <a:gd name="T2" fmla="*/ 843 w 1211"/>
                    <a:gd name="T3" fmla="*/ 972 h 1105"/>
                    <a:gd name="T4" fmla="*/ 887 w 1211"/>
                    <a:gd name="T5" fmla="*/ 964 h 1105"/>
                    <a:gd name="T6" fmla="*/ 867 w 1211"/>
                    <a:gd name="T7" fmla="*/ 912 h 1105"/>
                    <a:gd name="T8" fmla="*/ 877 w 1211"/>
                    <a:gd name="T9" fmla="*/ 874 h 1105"/>
                    <a:gd name="T10" fmla="*/ 923 w 1211"/>
                    <a:gd name="T11" fmla="*/ 849 h 1105"/>
                    <a:gd name="T12" fmla="*/ 964 w 1211"/>
                    <a:gd name="T13" fmla="*/ 845 h 1105"/>
                    <a:gd name="T14" fmla="*/ 990 w 1211"/>
                    <a:gd name="T15" fmla="*/ 843 h 1105"/>
                    <a:gd name="T16" fmla="*/ 1040 w 1211"/>
                    <a:gd name="T17" fmla="*/ 789 h 1105"/>
                    <a:gd name="T18" fmla="*/ 1078 w 1211"/>
                    <a:gd name="T19" fmla="*/ 739 h 1105"/>
                    <a:gd name="T20" fmla="*/ 1147 w 1211"/>
                    <a:gd name="T21" fmla="*/ 650 h 1105"/>
                    <a:gd name="T22" fmla="*/ 1088 w 1211"/>
                    <a:gd name="T23" fmla="*/ 513 h 1105"/>
                    <a:gd name="T24" fmla="*/ 1098 w 1211"/>
                    <a:gd name="T25" fmla="*/ 487 h 1105"/>
                    <a:gd name="T26" fmla="*/ 1169 w 1211"/>
                    <a:gd name="T27" fmla="*/ 471 h 1105"/>
                    <a:gd name="T28" fmla="*/ 1211 w 1211"/>
                    <a:gd name="T29" fmla="*/ 427 h 1105"/>
                    <a:gd name="T30" fmla="*/ 1187 w 1211"/>
                    <a:gd name="T31" fmla="*/ 350 h 1105"/>
                    <a:gd name="T32" fmla="*/ 1117 w 1211"/>
                    <a:gd name="T33" fmla="*/ 314 h 1105"/>
                    <a:gd name="T34" fmla="*/ 1046 w 1211"/>
                    <a:gd name="T35" fmla="*/ 312 h 1105"/>
                    <a:gd name="T36" fmla="*/ 1018 w 1211"/>
                    <a:gd name="T37" fmla="*/ 308 h 1105"/>
                    <a:gd name="T38" fmla="*/ 986 w 1211"/>
                    <a:gd name="T39" fmla="*/ 264 h 1105"/>
                    <a:gd name="T40" fmla="*/ 982 w 1211"/>
                    <a:gd name="T41" fmla="*/ 201 h 1105"/>
                    <a:gd name="T42" fmla="*/ 931 w 1211"/>
                    <a:gd name="T43" fmla="*/ 145 h 1105"/>
                    <a:gd name="T44" fmla="*/ 905 w 1211"/>
                    <a:gd name="T45" fmla="*/ 111 h 1105"/>
                    <a:gd name="T46" fmla="*/ 865 w 1211"/>
                    <a:gd name="T47" fmla="*/ 47 h 1105"/>
                    <a:gd name="T48" fmla="*/ 801 w 1211"/>
                    <a:gd name="T49" fmla="*/ 47 h 1105"/>
                    <a:gd name="T50" fmla="*/ 706 w 1211"/>
                    <a:gd name="T51" fmla="*/ 55 h 1105"/>
                    <a:gd name="T52" fmla="*/ 601 w 1211"/>
                    <a:gd name="T53" fmla="*/ 32 h 1105"/>
                    <a:gd name="T54" fmla="*/ 553 w 1211"/>
                    <a:gd name="T55" fmla="*/ 4 h 1105"/>
                    <a:gd name="T56" fmla="*/ 499 w 1211"/>
                    <a:gd name="T57" fmla="*/ 24 h 1105"/>
                    <a:gd name="T58" fmla="*/ 459 w 1211"/>
                    <a:gd name="T59" fmla="*/ 55 h 1105"/>
                    <a:gd name="T60" fmla="*/ 376 w 1211"/>
                    <a:gd name="T61" fmla="*/ 201 h 1105"/>
                    <a:gd name="T62" fmla="*/ 358 w 1211"/>
                    <a:gd name="T63" fmla="*/ 206 h 1105"/>
                    <a:gd name="T64" fmla="*/ 304 w 1211"/>
                    <a:gd name="T65" fmla="*/ 248 h 1105"/>
                    <a:gd name="T66" fmla="*/ 312 w 1211"/>
                    <a:gd name="T67" fmla="*/ 312 h 1105"/>
                    <a:gd name="T68" fmla="*/ 300 w 1211"/>
                    <a:gd name="T69" fmla="*/ 364 h 1105"/>
                    <a:gd name="T70" fmla="*/ 247 w 1211"/>
                    <a:gd name="T71" fmla="*/ 391 h 1105"/>
                    <a:gd name="T72" fmla="*/ 177 w 1211"/>
                    <a:gd name="T73" fmla="*/ 403 h 1105"/>
                    <a:gd name="T74" fmla="*/ 139 w 1211"/>
                    <a:gd name="T75" fmla="*/ 455 h 1105"/>
                    <a:gd name="T76" fmla="*/ 129 w 1211"/>
                    <a:gd name="T77" fmla="*/ 652 h 1105"/>
                    <a:gd name="T78" fmla="*/ 100 w 1211"/>
                    <a:gd name="T79" fmla="*/ 696 h 1105"/>
                    <a:gd name="T80" fmla="*/ 70 w 1211"/>
                    <a:gd name="T81" fmla="*/ 700 h 1105"/>
                    <a:gd name="T82" fmla="*/ 18 w 1211"/>
                    <a:gd name="T83" fmla="*/ 717 h 1105"/>
                    <a:gd name="T84" fmla="*/ 0 w 1211"/>
                    <a:gd name="T85" fmla="*/ 757 h 1105"/>
                    <a:gd name="T86" fmla="*/ 38 w 1211"/>
                    <a:gd name="T87" fmla="*/ 835 h 1105"/>
                    <a:gd name="T88" fmla="*/ 137 w 1211"/>
                    <a:gd name="T89" fmla="*/ 863 h 1105"/>
                    <a:gd name="T90" fmla="*/ 211 w 1211"/>
                    <a:gd name="T91" fmla="*/ 888 h 1105"/>
                    <a:gd name="T92" fmla="*/ 265 w 1211"/>
                    <a:gd name="T93" fmla="*/ 922 h 1105"/>
                    <a:gd name="T94" fmla="*/ 314 w 1211"/>
                    <a:gd name="T95" fmla="*/ 910 h 1105"/>
                    <a:gd name="T96" fmla="*/ 390 w 1211"/>
                    <a:gd name="T97" fmla="*/ 916 h 1105"/>
                    <a:gd name="T98" fmla="*/ 461 w 1211"/>
                    <a:gd name="T99" fmla="*/ 952 h 1105"/>
                    <a:gd name="T100" fmla="*/ 537 w 1211"/>
                    <a:gd name="T101" fmla="*/ 960 h 1105"/>
                    <a:gd name="T102" fmla="*/ 618 w 1211"/>
                    <a:gd name="T103" fmla="*/ 988 h 1105"/>
                    <a:gd name="T104" fmla="*/ 662 w 1211"/>
                    <a:gd name="T105" fmla="*/ 1049 h 1105"/>
                    <a:gd name="T106" fmla="*/ 724 w 1211"/>
                    <a:gd name="T107" fmla="*/ 1073 h 1105"/>
                    <a:gd name="T108" fmla="*/ 758 w 1211"/>
                    <a:gd name="T109" fmla="*/ 1105 h 1105"/>
                    <a:gd name="T110" fmla="*/ 795 w 1211"/>
                    <a:gd name="T111" fmla="*/ 1037 h 1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11" h="1105">
                      <a:moveTo>
                        <a:pt x="795" y="1037"/>
                      </a:moveTo>
                      <a:lnTo>
                        <a:pt x="795" y="1037"/>
                      </a:lnTo>
                      <a:lnTo>
                        <a:pt x="809" y="1008"/>
                      </a:lnTo>
                      <a:lnTo>
                        <a:pt x="809" y="1008"/>
                      </a:lnTo>
                      <a:lnTo>
                        <a:pt x="813" y="1000"/>
                      </a:lnTo>
                      <a:lnTo>
                        <a:pt x="819" y="994"/>
                      </a:lnTo>
                      <a:lnTo>
                        <a:pt x="827" y="988"/>
                      </a:lnTo>
                      <a:lnTo>
                        <a:pt x="835" y="984"/>
                      </a:lnTo>
                      <a:lnTo>
                        <a:pt x="835" y="984"/>
                      </a:lnTo>
                      <a:lnTo>
                        <a:pt x="843" y="972"/>
                      </a:lnTo>
                      <a:lnTo>
                        <a:pt x="843" y="972"/>
                      </a:lnTo>
                      <a:lnTo>
                        <a:pt x="857" y="984"/>
                      </a:lnTo>
                      <a:lnTo>
                        <a:pt x="891" y="984"/>
                      </a:lnTo>
                      <a:lnTo>
                        <a:pt x="891" y="984"/>
                      </a:lnTo>
                      <a:lnTo>
                        <a:pt x="887" y="964"/>
                      </a:lnTo>
                      <a:lnTo>
                        <a:pt x="879" y="948"/>
                      </a:lnTo>
                      <a:lnTo>
                        <a:pt x="879" y="948"/>
                      </a:lnTo>
                      <a:lnTo>
                        <a:pt x="875" y="936"/>
                      </a:lnTo>
                      <a:lnTo>
                        <a:pt x="869" y="922"/>
                      </a:lnTo>
                      <a:lnTo>
                        <a:pt x="867" y="912"/>
                      </a:lnTo>
                      <a:lnTo>
                        <a:pt x="867" y="902"/>
                      </a:lnTo>
                      <a:lnTo>
                        <a:pt x="869" y="894"/>
                      </a:lnTo>
                      <a:lnTo>
                        <a:pt x="873" y="882"/>
                      </a:lnTo>
                      <a:lnTo>
                        <a:pt x="873" y="882"/>
                      </a:lnTo>
                      <a:lnTo>
                        <a:pt x="877" y="874"/>
                      </a:lnTo>
                      <a:lnTo>
                        <a:pt x="885" y="867"/>
                      </a:lnTo>
                      <a:lnTo>
                        <a:pt x="891" y="861"/>
                      </a:lnTo>
                      <a:lnTo>
                        <a:pt x="899" y="857"/>
                      </a:lnTo>
                      <a:lnTo>
                        <a:pt x="913" y="851"/>
                      </a:lnTo>
                      <a:lnTo>
                        <a:pt x="923" y="849"/>
                      </a:lnTo>
                      <a:lnTo>
                        <a:pt x="923" y="849"/>
                      </a:lnTo>
                      <a:lnTo>
                        <a:pt x="937" y="847"/>
                      </a:lnTo>
                      <a:lnTo>
                        <a:pt x="954" y="845"/>
                      </a:lnTo>
                      <a:lnTo>
                        <a:pt x="954" y="845"/>
                      </a:lnTo>
                      <a:lnTo>
                        <a:pt x="964" y="845"/>
                      </a:lnTo>
                      <a:lnTo>
                        <a:pt x="964" y="845"/>
                      </a:lnTo>
                      <a:lnTo>
                        <a:pt x="972" y="845"/>
                      </a:lnTo>
                      <a:lnTo>
                        <a:pt x="972" y="845"/>
                      </a:lnTo>
                      <a:lnTo>
                        <a:pt x="982" y="845"/>
                      </a:lnTo>
                      <a:lnTo>
                        <a:pt x="990" y="843"/>
                      </a:lnTo>
                      <a:lnTo>
                        <a:pt x="998" y="839"/>
                      </a:lnTo>
                      <a:lnTo>
                        <a:pt x="1006" y="833"/>
                      </a:lnTo>
                      <a:lnTo>
                        <a:pt x="1022" y="815"/>
                      </a:lnTo>
                      <a:lnTo>
                        <a:pt x="1040" y="789"/>
                      </a:lnTo>
                      <a:lnTo>
                        <a:pt x="1040" y="789"/>
                      </a:lnTo>
                      <a:lnTo>
                        <a:pt x="1050" y="771"/>
                      </a:lnTo>
                      <a:lnTo>
                        <a:pt x="1050" y="771"/>
                      </a:lnTo>
                      <a:lnTo>
                        <a:pt x="1062" y="755"/>
                      </a:lnTo>
                      <a:lnTo>
                        <a:pt x="1078" y="739"/>
                      </a:lnTo>
                      <a:lnTo>
                        <a:pt x="1078" y="739"/>
                      </a:lnTo>
                      <a:lnTo>
                        <a:pt x="1100" y="709"/>
                      </a:lnTo>
                      <a:lnTo>
                        <a:pt x="1100" y="709"/>
                      </a:lnTo>
                      <a:lnTo>
                        <a:pt x="1119" y="682"/>
                      </a:lnTo>
                      <a:lnTo>
                        <a:pt x="1147" y="650"/>
                      </a:lnTo>
                      <a:lnTo>
                        <a:pt x="1147" y="650"/>
                      </a:lnTo>
                      <a:lnTo>
                        <a:pt x="1127" y="608"/>
                      </a:lnTo>
                      <a:lnTo>
                        <a:pt x="1108" y="564"/>
                      </a:lnTo>
                      <a:lnTo>
                        <a:pt x="1108" y="564"/>
                      </a:lnTo>
                      <a:lnTo>
                        <a:pt x="1092" y="529"/>
                      </a:lnTo>
                      <a:lnTo>
                        <a:pt x="1088" y="513"/>
                      </a:lnTo>
                      <a:lnTo>
                        <a:pt x="1088" y="505"/>
                      </a:lnTo>
                      <a:lnTo>
                        <a:pt x="1090" y="497"/>
                      </a:lnTo>
                      <a:lnTo>
                        <a:pt x="1090" y="497"/>
                      </a:lnTo>
                      <a:lnTo>
                        <a:pt x="1094" y="493"/>
                      </a:lnTo>
                      <a:lnTo>
                        <a:pt x="1098" y="487"/>
                      </a:lnTo>
                      <a:lnTo>
                        <a:pt x="1115" y="481"/>
                      </a:lnTo>
                      <a:lnTo>
                        <a:pt x="1133" y="475"/>
                      </a:lnTo>
                      <a:lnTo>
                        <a:pt x="1151" y="473"/>
                      </a:lnTo>
                      <a:lnTo>
                        <a:pt x="1151" y="473"/>
                      </a:lnTo>
                      <a:lnTo>
                        <a:pt x="1169" y="471"/>
                      </a:lnTo>
                      <a:lnTo>
                        <a:pt x="1183" y="467"/>
                      </a:lnTo>
                      <a:lnTo>
                        <a:pt x="1195" y="459"/>
                      </a:lnTo>
                      <a:lnTo>
                        <a:pt x="1203" y="451"/>
                      </a:lnTo>
                      <a:lnTo>
                        <a:pt x="1209" y="441"/>
                      </a:lnTo>
                      <a:lnTo>
                        <a:pt x="1211" y="427"/>
                      </a:lnTo>
                      <a:lnTo>
                        <a:pt x="1211" y="413"/>
                      </a:lnTo>
                      <a:lnTo>
                        <a:pt x="1205" y="397"/>
                      </a:lnTo>
                      <a:lnTo>
                        <a:pt x="1205" y="397"/>
                      </a:lnTo>
                      <a:lnTo>
                        <a:pt x="1197" y="370"/>
                      </a:lnTo>
                      <a:lnTo>
                        <a:pt x="1187" y="350"/>
                      </a:lnTo>
                      <a:lnTo>
                        <a:pt x="1179" y="336"/>
                      </a:lnTo>
                      <a:lnTo>
                        <a:pt x="1169" y="326"/>
                      </a:lnTo>
                      <a:lnTo>
                        <a:pt x="1157" y="320"/>
                      </a:lnTo>
                      <a:lnTo>
                        <a:pt x="1141" y="316"/>
                      </a:lnTo>
                      <a:lnTo>
                        <a:pt x="1117" y="314"/>
                      </a:lnTo>
                      <a:lnTo>
                        <a:pt x="1090" y="314"/>
                      </a:lnTo>
                      <a:lnTo>
                        <a:pt x="1090" y="314"/>
                      </a:lnTo>
                      <a:lnTo>
                        <a:pt x="1048" y="312"/>
                      </a:lnTo>
                      <a:lnTo>
                        <a:pt x="1048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30" y="312"/>
                      </a:lnTo>
                      <a:lnTo>
                        <a:pt x="1018" y="308"/>
                      </a:lnTo>
                      <a:lnTo>
                        <a:pt x="1008" y="304"/>
                      </a:lnTo>
                      <a:lnTo>
                        <a:pt x="998" y="296"/>
                      </a:lnTo>
                      <a:lnTo>
                        <a:pt x="992" y="288"/>
                      </a:lnTo>
                      <a:lnTo>
                        <a:pt x="988" y="276"/>
                      </a:lnTo>
                      <a:lnTo>
                        <a:pt x="986" y="264"/>
                      </a:lnTo>
                      <a:lnTo>
                        <a:pt x="986" y="250"/>
                      </a:lnTo>
                      <a:lnTo>
                        <a:pt x="986" y="250"/>
                      </a:lnTo>
                      <a:lnTo>
                        <a:pt x="986" y="232"/>
                      </a:lnTo>
                      <a:lnTo>
                        <a:pt x="984" y="216"/>
                      </a:lnTo>
                      <a:lnTo>
                        <a:pt x="982" y="201"/>
                      </a:lnTo>
                      <a:lnTo>
                        <a:pt x="976" y="187"/>
                      </a:lnTo>
                      <a:lnTo>
                        <a:pt x="968" y="175"/>
                      </a:lnTo>
                      <a:lnTo>
                        <a:pt x="958" y="163"/>
                      </a:lnTo>
                      <a:lnTo>
                        <a:pt x="945" y="153"/>
                      </a:lnTo>
                      <a:lnTo>
                        <a:pt x="931" y="145"/>
                      </a:lnTo>
                      <a:lnTo>
                        <a:pt x="931" y="145"/>
                      </a:lnTo>
                      <a:lnTo>
                        <a:pt x="923" y="139"/>
                      </a:lnTo>
                      <a:lnTo>
                        <a:pt x="915" y="131"/>
                      </a:lnTo>
                      <a:lnTo>
                        <a:pt x="905" y="111"/>
                      </a:lnTo>
                      <a:lnTo>
                        <a:pt x="905" y="111"/>
                      </a:lnTo>
                      <a:lnTo>
                        <a:pt x="891" y="77"/>
                      </a:lnTo>
                      <a:lnTo>
                        <a:pt x="885" y="65"/>
                      </a:lnTo>
                      <a:lnTo>
                        <a:pt x="879" y="57"/>
                      </a:lnTo>
                      <a:lnTo>
                        <a:pt x="873" y="51"/>
                      </a:lnTo>
                      <a:lnTo>
                        <a:pt x="865" y="47"/>
                      </a:lnTo>
                      <a:lnTo>
                        <a:pt x="857" y="45"/>
                      </a:lnTo>
                      <a:lnTo>
                        <a:pt x="845" y="43"/>
                      </a:lnTo>
                      <a:lnTo>
                        <a:pt x="845" y="43"/>
                      </a:lnTo>
                      <a:lnTo>
                        <a:pt x="825" y="45"/>
                      </a:lnTo>
                      <a:lnTo>
                        <a:pt x="801" y="47"/>
                      </a:lnTo>
                      <a:lnTo>
                        <a:pt x="801" y="47"/>
                      </a:lnTo>
                      <a:lnTo>
                        <a:pt x="752" y="51"/>
                      </a:lnTo>
                      <a:lnTo>
                        <a:pt x="730" y="53"/>
                      </a:lnTo>
                      <a:lnTo>
                        <a:pt x="706" y="55"/>
                      </a:lnTo>
                      <a:lnTo>
                        <a:pt x="706" y="55"/>
                      </a:lnTo>
                      <a:lnTo>
                        <a:pt x="670" y="53"/>
                      </a:lnTo>
                      <a:lnTo>
                        <a:pt x="652" y="49"/>
                      </a:lnTo>
                      <a:lnTo>
                        <a:pt x="634" y="45"/>
                      </a:lnTo>
                      <a:lnTo>
                        <a:pt x="616" y="40"/>
                      </a:lnTo>
                      <a:lnTo>
                        <a:pt x="601" y="32"/>
                      </a:lnTo>
                      <a:lnTo>
                        <a:pt x="583" y="22"/>
                      </a:lnTo>
                      <a:lnTo>
                        <a:pt x="567" y="10"/>
                      </a:lnTo>
                      <a:lnTo>
                        <a:pt x="567" y="10"/>
                      </a:lnTo>
                      <a:lnTo>
                        <a:pt x="561" y="6"/>
                      </a:lnTo>
                      <a:lnTo>
                        <a:pt x="553" y="4"/>
                      </a:lnTo>
                      <a:lnTo>
                        <a:pt x="539" y="0"/>
                      </a:lnTo>
                      <a:lnTo>
                        <a:pt x="539" y="0"/>
                      </a:lnTo>
                      <a:lnTo>
                        <a:pt x="529" y="10"/>
                      </a:lnTo>
                      <a:lnTo>
                        <a:pt x="515" y="18"/>
                      </a:lnTo>
                      <a:lnTo>
                        <a:pt x="499" y="24"/>
                      </a:lnTo>
                      <a:lnTo>
                        <a:pt x="481" y="26"/>
                      </a:lnTo>
                      <a:lnTo>
                        <a:pt x="481" y="26"/>
                      </a:lnTo>
                      <a:lnTo>
                        <a:pt x="473" y="36"/>
                      </a:lnTo>
                      <a:lnTo>
                        <a:pt x="465" y="45"/>
                      </a:lnTo>
                      <a:lnTo>
                        <a:pt x="459" y="55"/>
                      </a:lnTo>
                      <a:lnTo>
                        <a:pt x="453" y="65"/>
                      </a:lnTo>
                      <a:lnTo>
                        <a:pt x="453" y="65"/>
                      </a:lnTo>
                      <a:lnTo>
                        <a:pt x="438" y="101"/>
                      </a:lnTo>
                      <a:lnTo>
                        <a:pt x="418" y="135"/>
                      </a:lnTo>
                      <a:lnTo>
                        <a:pt x="376" y="201"/>
                      </a:lnTo>
                      <a:lnTo>
                        <a:pt x="376" y="201"/>
                      </a:lnTo>
                      <a:lnTo>
                        <a:pt x="372" y="203"/>
                      </a:lnTo>
                      <a:lnTo>
                        <a:pt x="368" y="205"/>
                      </a:lnTo>
                      <a:lnTo>
                        <a:pt x="358" y="206"/>
                      </a:lnTo>
                      <a:lnTo>
                        <a:pt x="358" y="206"/>
                      </a:lnTo>
                      <a:lnTo>
                        <a:pt x="340" y="214"/>
                      </a:lnTo>
                      <a:lnTo>
                        <a:pt x="324" y="220"/>
                      </a:lnTo>
                      <a:lnTo>
                        <a:pt x="314" y="228"/>
                      </a:lnTo>
                      <a:lnTo>
                        <a:pt x="308" y="236"/>
                      </a:lnTo>
                      <a:lnTo>
                        <a:pt x="304" y="248"/>
                      </a:lnTo>
                      <a:lnTo>
                        <a:pt x="302" y="262"/>
                      </a:lnTo>
                      <a:lnTo>
                        <a:pt x="304" y="278"/>
                      </a:lnTo>
                      <a:lnTo>
                        <a:pt x="310" y="300"/>
                      </a:lnTo>
                      <a:lnTo>
                        <a:pt x="310" y="300"/>
                      </a:lnTo>
                      <a:lnTo>
                        <a:pt x="312" y="312"/>
                      </a:lnTo>
                      <a:lnTo>
                        <a:pt x="312" y="324"/>
                      </a:lnTo>
                      <a:lnTo>
                        <a:pt x="312" y="334"/>
                      </a:lnTo>
                      <a:lnTo>
                        <a:pt x="310" y="344"/>
                      </a:lnTo>
                      <a:lnTo>
                        <a:pt x="306" y="354"/>
                      </a:lnTo>
                      <a:lnTo>
                        <a:pt x="300" y="364"/>
                      </a:lnTo>
                      <a:lnTo>
                        <a:pt x="292" y="372"/>
                      </a:lnTo>
                      <a:lnTo>
                        <a:pt x="283" y="377"/>
                      </a:lnTo>
                      <a:lnTo>
                        <a:pt x="283" y="377"/>
                      </a:lnTo>
                      <a:lnTo>
                        <a:pt x="265" y="385"/>
                      </a:lnTo>
                      <a:lnTo>
                        <a:pt x="247" y="391"/>
                      </a:lnTo>
                      <a:lnTo>
                        <a:pt x="227" y="395"/>
                      </a:lnTo>
                      <a:lnTo>
                        <a:pt x="209" y="397"/>
                      </a:lnTo>
                      <a:lnTo>
                        <a:pt x="209" y="397"/>
                      </a:lnTo>
                      <a:lnTo>
                        <a:pt x="191" y="399"/>
                      </a:lnTo>
                      <a:lnTo>
                        <a:pt x="177" y="403"/>
                      </a:lnTo>
                      <a:lnTo>
                        <a:pt x="165" y="409"/>
                      </a:lnTo>
                      <a:lnTo>
                        <a:pt x="155" y="417"/>
                      </a:lnTo>
                      <a:lnTo>
                        <a:pt x="149" y="427"/>
                      </a:lnTo>
                      <a:lnTo>
                        <a:pt x="143" y="439"/>
                      </a:lnTo>
                      <a:lnTo>
                        <a:pt x="139" y="455"/>
                      </a:lnTo>
                      <a:lnTo>
                        <a:pt x="139" y="471"/>
                      </a:lnTo>
                      <a:lnTo>
                        <a:pt x="139" y="471"/>
                      </a:lnTo>
                      <a:lnTo>
                        <a:pt x="131" y="638"/>
                      </a:lnTo>
                      <a:lnTo>
                        <a:pt x="131" y="638"/>
                      </a:lnTo>
                      <a:lnTo>
                        <a:pt x="129" y="652"/>
                      </a:lnTo>
                      <a:lnTo>
                        <a:pt x="127" y="664"/>
                      </a:lnTo>
                      <a:lnTo>
                        <a:pt x="123" y="676"/>
                      </a:lnTo>
                      <a:lnTo>
                        <a:pt x="117" y="684"/>
                      </a:lnTo>
                      <a:lnTo>
                        <a:pt x="110" y="690"/>
                      </a:lnTo>
                      <a:lnTo>
                        <a:pt x="100" y="696"/>
                      </a:lnTo>
                      <a:lnTo>
                        <a:pt x="86" y="698"/>
                      </a:lnTo>
                      <a:lnTo>
                        <a:pt x="72" y="700"/>
                      </a:lnTo>
                      <a:lnTo>
                        <a:pt x="72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52" y="702"/>
                      </a:lnTo>
                      <a:lnTo>
                        <a:pt x="34" y="707"/>
                      </a:lnTo>
                      <a:lnTo>
                        <a:pt x="18" y="717"/>
                      </a:lnTo>
                      <a:lnTo>
                        <a:pt x="12" y="723"/>
                      </a:lnTo>
                      <a:lnTo>
                        <a:pt x="6" y="729"/>
                      </a:lnTo>
                      <a:lnTo>
                        <a:pt x="6" y="729"/>
                      </a:lnTo>
                      <a:lnTo>
                        <a:pt x="2" y="743"/>
                      </a:lnTo>
                      <a:lnTo>
                        <a:pt x="0" y="757"/>
                      </a:lnTo>
                      <a:lnTo>
                        <a:pt x="2" y="773"/>
                      </a:lnTo>
                      <a:lnTo>
                        <a:pt x="8" y="789"/>
                      </a:lnTo>
                      <a:lnTo>
                        <a:pt x="16" y="805"/>
                      </a:lnTo>
                      <a:lnTo>
                        <a:pt x="26" y="821"/>
                      </a:lnTo>
                      <a:lnTo>
                        <a:pt x="38" y="835"/>
                      </a:lnTo>
                      <a:lnTo>
                        <a:pt x="50" y="847"/>
                      </a:lnTo>
                      <a:lnTo>
                        <a:pt x="50" y="847"/>
                      </a:lnTo>
                      <a:lnTo>
                        <a:pt x="80" y="849"/>
                      </a:lnTo>
                      <a:lnTo>
                        <a:pt x="110" y="855"/>
                      </a:lnTo>
                      <a:lnTo>
                        <a:pt x="137" y="863"/>
                      </a:lnTo>
                      <a:lnTo>
                        <a:pt x="163" y="872"/>
                      </a:lnTo>
                      <a:lnTo>
                        <a:pt x="163" y="872"/>
                      </a:lnTo>
                      <a:lnTo>
                        <a:pt x="201" y="884"/>
                      </a:lnTo>
                      <a:lnTo>
                        <a:pt x="201" y="884"/>
                      </a:lnTo>
                      <a:lnTo>
                        <a:pt x="211" y="888"/>
                      </a:lnTo>
                      <a:lnTo>
                        <a:pt x="221" y="894"/>
                      </a:lnTo>
                      <a:lnTo>
                        <a:pt x="233" y="904"/>
                      </a:lnTo>
                      <a:lnTo>
                        <a:pt x="243" y="916"/>
                      </a:lnTo>
                      <a:lnTo>
                        <a:pt x="243" y="916"/>
                      </a:lnTo>
                      <a:lnTo>
                        <a:pt x="265" y="922"/>
                      </a:lnTo>
                      <a:lnTo>
                        <a:pt x="265" y="922"/>
                      </a:lnTo>
                      <a:lnTo>
                        <a:pt x="275" y="916"/>
                      </a:lnTo>
                      <a:lnTo>
                        <a:pt x="284" y="914"/>
                      </a:lnTo>
                      <a:lnTo>
                        <a:pt x="284" y="914"/>
                      </a:lnTo>
                      <a:lnTo>
                        <a:pt x="314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66" y="910"/>
                      </a:lnTo>
                      <a:lnTo>
                        <a:pt x="390" y="916"/>
                      </a:lnTo>
                      <a:lnTo>
                        <a:pt x="410" y="922"/>
                      </a:lnTo>
                      <a:lnTo>
                        <a:pt x="426" y="932"/>
                      </a:lnTo>
                      <a:lnTo>
                        <a:pt x="426" y="932"/>
                      </a:lnTo>
                      <a:lnTo>
                        <a:pt x="444" y="944"/>
                      </a:lnTo>
                      <a:lnTo>
                        <a:pt x="461" y="952"/>
                      </a:lnTo>
                      <a:lnTo>
                        <a:pt x="477" y="956"/>
                      </a:lnTo>
                      <a:lnTo>
                        <a:pt x="497" y="958"/>
                      </a:lnTo>
                      <a:lnTo>
                        <a:pt x="497" y="958"/>
                      </a:lnTo>
                      <a:lnTo>
                        <a:pt x="515" y="958"/>
                      </a:lnTo>
                      <a:lnTo>
                        <a:pt x="537" y="960"/>
                      </a:lnTo>
                      <a:lnTo>
                        <a:pt x="561" y="964"/>
                      </a:lnTo>
                      <a:lnTo>
                        <a:pt x="585" y="970"/>
                      </a:lnTo>
                      <a:lnTo>
                        <a:pt x="597" y="974"/>
                      </a:lnTo>
                      <a:lnTo>
                        <a:pt x="609" y="982"/>
                      </a:lnTo>
                      <a:lnTo>
                        <a:pt x="618" y="988"/>
                      </a:lnTo>
                      <a:lnTo>
                        <a:pt x="630" y="998"/>
                      </a:lnTo>
                      <a:lnTo>
                        <a:pt x="638" y="1008"/>
                      </a:lnTo>
                      <a:lnTo>
                        <a:pt x="648" y="1020"/>
                      </a:lnTo>
                      <a:lnTo>
                        <a:pt x="656" y="1034"/>
                      </a:lnTo>
                      <a:lnTo>
                        <a:pt x="662" y="1049"/>
                      </a:lnTo>
                      <a:lnTo>
                        <a:pt x="662" y="1049"/>
                      </a:lnTo>
                      <a:lnTo>
                        <a:pt x="670" y="1053"/>
                      </a:lnTo>
                      <a:lnTo>
                        <a:pt x="670" y="1053"/>
                      </a:lnTo>
                      <a:lnTo>
                        <a:pt x="700" y="1061"/>
                      </a:lnTo>
                      <a:lnTo>
                        <a:pt x="724" y="1073"/>
                      </a:lnTo>
                      <a:lnTo>
                        <a:pt x="734" y="1079"/>
                      </a:lnTo>
                      <a:lnTo>
                        <a:pt x="742" y="1087"/>
                      </a:lnTo>
                      <a:lnTo>
                        <a:pt x="752" y="1097"/>
                      </a:lnTo>
                      <a:lnTo>
                        <a:pt x="758" y="1105"/>
                      </a:lnTo>
                      <a:lnTo>
                        <a:pt x="758" y="1105"/>
                      </a:lnTo>
                      <a:lnTo>
                        <a:pt x="774" y="1085"/>
                      </a:lnTo>
                      <a:lnTo>
                        <a:pt x="774" y="1085"/>
                      </a:lnTo>
                      <a:lnTo>
                        <a:pt x="780" y="1075"/>
                      </a:lnTo>
                      <a:lnTo>
                        <a:pt x="785" y="1063"/>
                      </a:lnTo>
                      <a:lnTo>
                        <a:pt x="795" y="1037"/>
                      </a:lnTo>
                      <a:lnTo>
                        <a:pt x="795" y="103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89" name="Freeform 14">
                  <a:extLst>
                    <a:ext uri="{FF2B5EF4-FFF2-40B4-BE49-F238E27FC236}">
                      <a16:creationId xmlns:a16="http://schemas.microsoft.com/office/drawing/2014/main" id="{B0A145B7-B05B-6E71-C90D-8BF89154E9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2988" y="1277938"/>
                  <a:ext cx="1730375" cy="1670050"/>
                </a:xfrm>
                <a:custGeom>
                  <a:avLst/>
                  <a:gdLst>
                    <a:gd name="T0" fmla="*/ 24 w 1090"/>
                    <a:gd name="T1" fmla="*/ 219 h 1052"/>
                    <a:gd name="T2" fmla="*/ 14 w 1090"/>
                    <a:gd name="T3" fmla="*/ 276 h 1052"/>
                    <a:gd name="T4" fmla="*/ 62 w 1090"/>
                    <a:gd name="T5" fmla="*/ 334 h 1052"/>
                    <a:gd name="T6" fmla="*/ 54 w 1090"/>
                    <a:gd name="T7" fmla="*/ 372 h 1052"/>
                    <a:gd name="T8" fmla="*/ 10 w 1090"/>
                    <a:gd name="T9" fmla="*/ 432 h 1052"/>
                    <a:gd name="T10" fmla="*/ 6 w 1090"/>
                    <a:gd name="T11" fmla="*/ 523 h 1052"/>
                    <a:gd name="T12" fmla="*/ 46 w 1090"/>
                    <a:gd name="T13" fmla="*/ 579 h 1052"/>
                    <a:gd name="T14" fmla="*/ 94 w 1090"/>
                    <a:gd name="T15" fmla="*/ 630 h 1052"/>
                    <a:gd name="T16" fmla="*/ 94 w 1090"/>
                    <a:gd name="T17" fmla="*/ 672 h 1052"/>
                    <a:gd name="T18" fmla="*/ 52 w 1090"/>
                    <a:gd name="T19" fmla="*/ 730 h 1052"/>
                    <a:gd name="T20" fmla="*/ 48 w 1090"/>
                    <a:gd name="T21" fmla="*/ 760 h 1052"/>
                    <a:gd name="T22" fmla="*/ 88 w 1090"/>
                    <a:gd name="T23" fmla="*/ 770 h 1052"/>
                    <a:gd name="T24" fmla="*/ 155 w 1090"/>
                    <a:gd name="T25" fmla="*/ 811 h 1052"/>
                    <a:gd name="T26" fmla="*/ 207 w 1090"/>
                    <a:gd name="T27" fmla="*/ 805 h 1052"/>
                    <a:gd name="T28" fmla="*/ 239 w 1090"/>
                    <a:gd name="T29" fmla="*/ 819 h 1052"/>
                    <a:gd name="T30" fmla="*/ 304 w 1090"/>
                    <a:gd name="T31" fmla="*/ 883 h 1052"/>
                    <a:gd name="T32" fmla="*/ 390 w 1090"/>
                    <a:gd name="T33" fmla="*/ 931 h 1052"/>
                    <a:gd name="T34" fmla="*/ 418 w 1090"/>
                    <a:gd name="T35" fmla="*/ 927 h 1052"/>
                    <a:gd name="T36" fmla="*/ 459 w 1090"/>
                    <a:gd name="T37" fmla="*/ 903 h 1052"/>
                    <a:gd name="T38" fmla="*/ 515 w 1090"/>
                    <a:gd name="T39" fmla="*/ 923 h 1052"/>
                    <a:gd name="T40" fmla="*/ 613 w 1090"/>
                    <a:gd name="T41" fmla="*/ 978 h 1052"/>
                    <a:gd name="T42" fmla="*/ 636 w 1090"/>
                    <a:gd name="T43" fmla="*/ 1010 h 1052"/>
                    <a:gd name="T44" fmla="*/ 688 w 1090"/>
                    <a:gd name="T45" fmla="*/ 1036 h 1052"/>
                    <a:gd name="T46" fmla="*/ 742 w 1090"/>
                    <a:gd name="T47" fmla="*/ 1034 h 1052"/>
                    <a:gd name="T48" fmla="*/ 787 w 1090"/>
                    <a:gd name="T49" fmla="*/ 1042 h 1052"/>
                    <a:gd name="T50" fmla="*/ 831 w 1090"/>
                    <a:gd name="T51" fmla="*/ 1048 h 1052"/>
                    <a:gd name="T52" fmla="*/ 861 w 1090"/>
                    <a:gd name="T53" fmla="*/ 1014 h 1052"/>
                    <a:gd name="T54" fmla="*/ 889 w 1090"/>
                    <a:gd name="T55" fmla="*/ 901 h 1052"/>
                    <a:gd name="T56" fmla="*/ 895 w 1090"/>
                    <a:gd name="T57" fmla="*/ 839 h 1052"/>
                    <a:gd name="T58" fmla="*/ 962 w 1090"/>
                    <a:gd name="T59" fmla="*/ 756 h 1052"/>
                    <a:gd name="T60" fmla="*/ 931 w 1090"/>
                    <a:gd name="T61" fmla="*/ 678 h 1052"/>
                    <a:gd name="T62" fmla="*/ 974 w 1090"/>
                    <a:gd name="T63" fmla="*/ 608 h 1052"/>
                    <a:gd name="T64" fmla="*/ 1042 w 1090"/>
                    <a:gd name="T65" fmla="*/ 509 h 1052"/>
                    <a:gd name="T66" fmla="*/ 1072 w 1090"/>
                    <a:gd name="T67" fmla="*/ 443 h 1052"/>
                    <a:gd name="T68" fmla="*/ 1066 w 1090"/>
                    <a:gd name="T69" fmla="*/ 402 h 1052"/>
                    <a:gd name="T70" fmla="*/ 1060 w 1090"/>
                    <a:gd name="T71" fmla="*/ 358 h 1052"/>
                    <a:gd name="T72" fmla="*/ 980 w 1090"/>
                    <a:gd name="T73" fmla="*/ 300 h 1052"/>
                    <a:gd name="T74" fmla="*/ 895 w 1090"/>
                    <a:gd name="T75" fmla="*/ 255 h 1052"/>
                    <a:gd name="T76" fmla="*/ 853 w 1090"/>
                    <a:gd name="T77" fmla="*/ 203 h 1052"/>
                    <a:gd name="T78" fmla="*/ 847 w 1090"/>
                    <a:gd name="T79" fmla="*/ 155 h 1052"/>
                    <a:gd name="T80" fmla="*/ 809 w 1090"/>
                    <a:gd name="T81" fmla="*/ 137 h 1052"/>
                    <a:gd name="T82" fmla="*/ 692 w 1090"/>
                    <a:gd name="T83" fmla="*/ 117 h 1052"/>
                    <a:gd name="T84" fmla="*/ 624 w 1090"/>
                    <a:gd name="T85" fmla="*/ 70 h 1052"/>
                    <a:gd name="T86" fmla="*/ 493 w 1090"/>
                    <a:gd name="T87" fmla="*/ 42 h 1052"/>
                    <a:gd name="T88" fmla="*/ 398 w 1090"/>
                    <a:gd name="T89" fmla="*/ 2 h 1052"/>
                    <a:gd name="T90" fmla="*/ 344 w 1090"/>
                    <a:gd name="T91" fmla="*/ 6 h 1052"/>
                    <a:gd name="T92" fmla="*/ 245 w 1090"/>
                    <a:gd name="T93" fmla="*/ 54 h 1052"/>
                    <a:gd name="T94" fmla="*/ 211 w 1090"/>
                    <a:gd name="T95" fmla="*/ 96 h 1052"/>
                    <a:gd name="T96" fmla="*/ 177 w 1090"/>
                    <a:gd name="T97" fmla="*/ 109 h 1052"/>
                    <a:gd name="T98" fmla="*/ 121 w 1090"/>
                    <a:gd name="T99" fmla="*/ 98 h 1052"/>
                    <a:gd name="T100" fmla="*/ 94 w 1090"/>
                    <a:gd name="T101" fmla="*/ 106 h 10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052">
                      <a:moveTo>
                        <a:pt x="74" y="133"/>
                      </a:moveTo>
                      <a:lnTo>
                        <a:pt x="74" y="133"/>
                      </a:lnTo>
                      <a:lnTo>
                        <a:pt x="58" y="163"/>
                      </a:lnTo>
                      <a:lnTo>
                        <a:pt x="42" y="191"/>
                      </a:lnTo>
                      <a:lnTo>
                        <a:pt x="24" y="219"/>
                      </a:lnTo>
                      <a:lnTo>
                        <a:pt x="10" y="249"/>
                      </a:lnTo>
                      <a:lnTo>
                        <a:pt x="10" y="249"/>
                      </a:lnTo>
                      <a:lnTo>
                        <a:pt x="8" y="257"/>
                      </a:lnTo>
                      <a:lnTo>
                        <a:pt x="10" y="267"/>
                      </a:lnTo>
                      <a:lnTo>
                        <a:pt x="14" y="276"/>
                      </a:lnTo>
                      <a:lnTo>
                        <a:pt x="20" y="284"/>
                      </a:lnTo>
                      <a:lnTo>
                        <a:pt x="20" y="284"/>
                      </a:lnTo>
                      <a:lnTo>
                        <a:pt x="40" y="304"/>
                      </a:lnTo>
                      <a:lnTo>
                        <a:pt x="52" y="320"/>
                      </a:lnTo>
                      <a:lnTo>
                        <a:pt x="62" y="334"/>
                      </a:lnTo>
                      <a:lnTo>
                        <a:pt x="64" y="340"/>
                      </a:lnTo>
                      <a:lnTo>
                        <a:pt x="64" y="346"/>
                      </a:lnTo>
                      <a:lnTo>
                        <a:pt x="64" y="352"/>
                      </a:lnTo>
                      <a:lnTo>
                        <a:pt x="62" y="358"/>
                      </a:lnTo>
                      <a:lnTo>
                        <a:pt x="54" y="372"/>
                      </a:lnTo>
                      <a:lnTo>
                        <a:pt x="42" y="390"/>
                      </a:lnTo>
                      <a:lnTo>
                        <a:pt x="22" y="412"/>
                      </a:lnTo>
                      <a:lnTo>
                        <a:pt x="22" y="412"/>
                      </a:lnTo>
                      <a:lnTo>
                        <a:pt x="16" y="422"/>
                      </a:lnTo>
                      <a:lnTo>
                        <a:pt x="10" y="432"/>
                      </a:lnTo>
                      <a:lnTo>
                        <a:pt x="6" y="441"/>
                      </a:lnTo>
                      <a:lnTo>
                        <a:pt x="4" y="453"/>
                      </a:lnTo>
                      <a:lnTo>
                        <a:pt x="0" y="475"/>
                      </a:lnTo>
                      <a:lnTo>
                        <a:pt x="2" y="499"/>
                      </a:lnTo>
                      <a:lnTo>
                        <a:pt x="6" y="523"/>
                      </a:lnTo>
                      <a:lnTo>
                        <a:pt x="16" y="545"/>
                      </a:lnTo>
                      <a:lnTo>
                        <a:pt x="22" y="555"/>
                      </a:lnTo>
                      <a:lnTo>
                        <a:pt x="28" y="565"/>
                      </a:lnTo>
                      <a:lnTo>
                        <a:pt x="36" y="573"/>
                      </a:lnTo>
                      <a:lnTo>
                        <a:pt x="46" y="579"/>
                      </a:lnTo>
                      <a:lnTo>
                        <a:pt x="46" y="579"/>
                      </a:lnTo>
                      <a:lnTo>
                        <a:pt x="68" y="597"/>
                      </a:lnTo>
                      <a:lnTo>
                        <a:pt x="84" y="614"/>
                      </a:lnTo>
                      <a:lnTo>
                        <a:pt x="90" y="622"/>
                      </a:lnTo>
                      <a:lnTo>
                        <a:pt x="94" y="630"/>
                      </a:lnTo>
                      <a:lnTo>
                        <a:pt x="96" y="638"/>
                      </a:lnTo>
                      <a:lnTo>
                        <a:pt x="98" y="646"/>
                      </a:lnTo>
                      <a:lnTo>
                        <a:pt x="98" y="654"/>
                      </a:lnTo>
                      <a:lnTo>
                        <a:pt x="96" y="662"/>
                      </a:lnTo>
                      <a:lnTo>
                        <a:pt x="94" y="672"/>
                      </a:lnTo>
                      <a:lnTo>
                        <a:pt x="90" y="680"/>
                      </a:lnTo>
                      <a:lnTo>
                        <a:pt x="76" y="700"/>
                      </a:lnTo>
                      <a:lnTo>
                        <a:pt x="58" y="722"/>
                      </a:lnTo>
                      <a:lnTo>
                        <a:pt x="58" y="722"/>
                      </a:lnTo>
                      <a:lnTo>
                        <a:pt x="52" y="730"/>
                      </a:lnTo>
                      <a:lnTo>
                        <a:pt x="46" y="738"/>
                      </a:lnTo>
                      <a:lnTo>
                        <a:pt x="44" y="746"/>
                      </a:lnTo>
                      <a:lnTo>
                        <a:pt x="44" y="754"/>
                      </a:lnTo>
                      <a:lnTo>
                        <a:pt x="44" y="754"/>
                      </a:lnTo>
                      <a:lnTo>
                        <a:pt x="48" y="760"/>
                      </a:lnTo>
                      <a:lnTo>
                        <a:pt x="56" y="764"/>
                      </a:lnTo>
                      <a:lnTo>
                        <a:pt x="66" y="768"/>
                      </a:lnTo>
                      <a:lnTo>
                        <a:pt x="76" y="770"/>
                      </a:lnTo>
                      <a:lnTo>
                        <a:pt x="76" y="770"/>
                      </a:lnTo>
                      <a:lnTo>
                        <a:pt x="88" y="770"/>
                      </a:lnTo>
                      <a:lnTo>
                        <a:pt x="88" y="770"/>
                      </a:lnTo>
                      <a:lnTo>
                        <a:pt x="114" y="768"/>
                      </a:lnTo>
                      <a:lnTo>
                        <a:pt x="143" y="766"/>
                      </a:lnTo>
                      <a:lnTo>
                        <a:pt x="143" y="766"/>
                      </a:lnTo>
                      <a:lnTo>
                        <a:pt x="155" y="811"/>
                      </a:lnTo>
                      <a:lnTo>
                        <a:pt x="155" y="811"/>
                      </a:lnTo>
                      <a:lnTo>
                        <a:pt x="161" y="799"/>
                      </a:lnTo>
                      <a:lnTo>
                        <a:pt x="161" y="799"/>
                      </a:lnTo>
                      <a:lnTo>
                        <a:pt x="183" y="803"/>
                      </a:lnTo>
                      <a:lnTo>
                        <a:pt x="207" y="805"/>
                      </a:lnTo>
                      <a:lnTo>
                        <a:pt x="219" y="807"/>
                      </a:lnTo>
                      <a:lnTo>
                        <a:pt x="227" y="811"/>
                      </a:lnTo>
                      <a:lnTo>
                        <a:pt x="235" y="815"/>
                      </a:lnTo>
                      <a:lnTo>
                        <a:pt x="239" y="819"/>
                      </a:lnTo>
                      <a:lnTo>
                        <a:pt x="239" y="819"/>
                      </a:lnTo>
                      <a:lnTo>
                        <a:pt x="245" y="831"/>
                      </a:lnTo>
                      <a:lnTo>
                        <a:pt x="251" y="841"/>
                      </a:lnTo>
                      <a:lnTo>
                        <a:pt x="267" y="857"/>
                      </a:lnTo>
                      <a:lnTo>
                        <a:pt x="285" y="871"/>
                      </a:lnTo>
                      <a:lnTo>
                        <a:pt x="304" y="883"/>
                      </a:lnTo>
                      <a:lnTo>
                        <a:pt x="344" y="903"/>
                      </a:lnTo>
                      <a:lnTo>
                        <a:pt x="364" y="915"/>
                      </a:lnTo>
                      <a:lnTo>
                        <a:pt x="382" y="927"/>
                      </a:lnTo>
                      <a:lnTo>
                        <a:pt x="382" y="927"/>
                      </a:lnTo>
                      <a:lnTo>
                        <a:pt x="390" y="931"/>
                      </a:lnTo>
                      <a:lnTo>
                        <a:pt x="400" y="931"/>
                      </a:lnTo>
                      <a:lnTo>
                        <a:pt x="400" y="931"/>
                      </a:lnTo>
                      <a:lnTo>
                        <a:pt x="410" y="931"/>
                      </a:lnTo>
                      <a:lnTo>
                        <a:pt x="414" y="929"/>
                      </a:lnTo>
                      <a:lnTo>
                        <a:pt x="418" y="927"/>
                      </a:lnTo>
                      <a:lnTo>
                        <a:pt x="418" y="927"/>
                      </a:lnTo>
                      <a:lnTo>
                        <a:pt x="428" y="915"/>
                      </a:lnTo>
                      <a:lnTo>
                        <a:pt x="440" y="909"/>
                      </a:lnTo>
                      <a:lnTo>
                        <a:pt x="450" y="903"/>
                      </a:lnTo>
                      <a:lnTo>
                        <a:pt x="459" y="903"/>
                      </a:lnTo>
                      <a:lnTo>
                        <a:pt x="459" y="903"/>
                      </a:lnTo>
                      <a:lnTo>
                        <a:pt x="473" y="905"/>
                      </a:lnTo>
                      <a:lnTo>
                        <a:pt x="487" y="909"/>
                      </a:lnTo>
                      <a:lnTo>
                        <a:pt x="515" y="923"/>
                      </a:lnTo>
                      <a:lnTo>
                        <a:pt x="515" y="923"/>
                      </a:lnTo>
                      <a:lnTo>
                        <a:pt x="543" y="937"/>
                      </a:lnTo>
                      <a:lnTo>
                        <a:pt x="573" y="950"/>
                      </a:lnTo>
                      <a:lnTo>
                        <a:pt x="573" y="950"/>
                      </a:lnTo>
                      <a:lnTo>
                        <a:pt x="601" y="968"/>
                      </a:lnTo>
                      <a:lnTo>
                        <a:pt x="613" y="978"/>
                      </a:lnTo>
                      <a:lnTo>
                        <a:pt x="619" y="982"/>
                      </a:lnTo>
                      <a:lnTo>
                        <a:pt x="622" y="988"/>
                      </a:lnTo>
                      <a:lnTo>
                        <a:pt x="622" y="988"/>
                      </a:lnTo>
                      <a:lnTo>
                        <a:pt x="628" y="1000"/>
                      </a:lnTo>
                      <a:lnTo>
                        <a:pt x="636" y="1010"/>
                      </a:lnTo>
                      <a:lnTo>
                        <a:pt x="646" y="1018"/>
                      </a:lnTo>
                      <a:lnTo>
                        <a:pt x="654" y="1024"/>
                      </a:lnTo>
                      <a:lnTo>
                        <a:pt x="664" y="1030"/>
                      </a:lnTo>
                      <a:lnTo>
                        <a:pt x="676" y="1034"/>
                      </a:lnTo>
                      <a:lnTo>
                        <a:pt x="688" y="1036"/>
                      </a:lnTo>
                      <a:lnTo>
                        <a:pt x="700" y="1036"/>
                      </a:lnTo>
                      <a:lnTo>
                        <a:pt x="700" y="1036"/>
                      </a:lnTo>
                      <a:lnTo>
                        <a:pt x="708" y="1036"/>
                      </a:lnTo>
                      <a:lnTo>
                        <a:pt x="708" y="1036"/>
                      </a:lnTo>
                      <a:lnTo>
                        <a:pt x="742" y="1034"/>
                      </a:lnTo>
                      <a:lnTo>
                        <a:pt x="742" y="1034"/>
                      </a:lnTo>
                      <a:lnTo>
                        <a:pt x="766" y="1036"/>
                      </a:lnTo>
                      <a:lnTo>
                        <a:pt x="778" y="1038"/>
                      </a:lnTo>
                      <a:lnTo>
                        <a:pt x="787" y="1042"/>
                      </a:lnTo>
                      <a:lnTo>
                        <a:pt x="787" y="1042"/>
                      </a:lnTo>
                      <a:lnTo>
                        <a:pt x="803" y="1050"/>
                      </a:lnTo>
                      <a:lnTo>
                        <a:pt x="817" y="1052"/>
                      </a:lnTo>
                      <a:lnTo>
                        <a:pt x="817" y="1052"/>
                      </a:lnTo>
                      <a:lnTo>
                        <a:pt x="825" y="1050"/>
                      </a:lnTo>
                      <a:lnTo>
                        <a:pt x="831" y="1048"/>
                      </a:lnTo>
                      <a:lnTo>
                        <a:pt x="837" y="1046"/>
                      </a:lnTo>
                      <a:lnTo>
                        <a:pt x="843" y="1040"/>
                      </a:lnTo>
                      <a:lnTo>
                        <a:pt x="853" y="1028"/>
                      </a:lnTo>
                      <a:lnTo>
                        <a:pt x="861" y="1014"/>
                      </a:lnTo>
                      <a:lnTo>
                        <a:pt x="861" y="1014"/>
                      </a:lnTo>
                      <a:lnTo>
                        <a:pt x="905" y="940"/>
                      </a:lnTo>
                      <a:lnTo>
                        <a:pt x="905" y="940"/>
                      </a:lnTo>
                      <a:lnTo>
                        <a:pt x="897" y="927"/>
                      </a:lnTo>
                      <a:lnTo>
                        <a:pt x="893" y="913"/>
                      </a:lnTo>
                      <a:lnTo>
                        <a:pt x="889" y="901"/>
                      </a:lnTo>
                      <a:lnTo>
                        <a:pt x="887" y="887"/>
                      </a:lnTo>
                      <a:lnTo>
                        <a:pt x="887" y="875"/>
                      </a:lnTo>
                      <a:lnTo>
                        <a:pt x="887" y="863"/>
                      </a:lnTo>
                      <a:lnTo>
                        <a:pt x="891" y="851"/>
                      </a:lnTo>
                      <a:lnTo>
                        <a:pt x="895" y="839"/>
                      </a:lnTo>
                      <a:lnTo>
                        <a:pt x="905" y="817"/>
                      </a:lnTo>
                      <a:lnTo>
                        <a:pt x="921" y="795"/>
                      </a:lnTo>
                      <a:lnTo>
                        <a:pt x="941" y="775"/>
                      </a:lnTo>
                      <a:lnTo>
                        <a:pt x="962" y="756"/>
                      </a:lnTo>
                      <a:lnTo>
                        <a:pt x="962" y="756"/>
                      </a:lnTo>
                      <a:lnTo>
                        <a:pt x="952" y="742"/>
                      </a:lnTo>
                      <a:lnTo>
                        <a:pt x="943" y="726"/>
                      </a:lnTo>
                      <a:lnTo>
                        <a:pt x="937" y="710"/>
                      </a:lnTo>
                      <a:lnTo>
                        <a:pt x="933" y="694"/>
                      </a:lnTo>
                      <a:lnTo>
                        <a:pt x="931" y="678"/>
                      </a:lnTo>
                      <a:lnTo>
                        <a:pt x="935" y="662"/>
                      </a:lnTo>
                      <a:lnTo>
                        <a:pt x="941" y="646"/>
                      </a:lnTo>
                      <a:lnTo>
                        <a:pt x="952" y="632"/>
                      </a:lnTo>
                      <a:lnTo>
                        <a:pt x="952" y="632"/>
                      </a:lnTo>
                      <a:lnTo>
                        <a:pt x="974" y="608"/>
                      </a:lnTo>
                      <a:lnTo>
                        <a:pt x="1000" y="589"/>
                      </a:lnTo>
                      <a:lnTo>
                        <a:pt x="1050" y="547"/>
                      </a:lnTo>
                      <a:lnTo>
                        <a:pt x="1050" y="547"/>
                      </a:lnTo>
                      <a:lnTo>
                        <a:pt x="1044" y="527"/>
                      </a:lnTo>
                      <a:lnTo>
                        <a:pt x="1042" y="509"/>
                      </a:lnTo>
                      <a:lnTo>
                        <a:pt x="1042" y="495"/>
                      </a:lnTo>
                      <a:lnTo>
                        <a:pt x="1044" y="481"/>
                      </a:lnTo>
                      <a:lnTo>
                        <a:pt x="1050" y="469"/>
                      </a:lnTo>
                      <a:lnTo>
                        <a:pt x="1060" y="457"/>
                      </a:lnTo>
                      <a:lnTo>
                        <a:pt x="1072" y="443"/>
                      </a:lnTo>
                      <a:lnTo>
                        <a:pt x="1090" y="432"/>
                      </a:lnTo>
                      <a:lnTo>
                        <a:pt x="1090" y="432"/>
                      </a:lnTo>
                      <a:lnTo>
                        <a:pt x="1074" y="414"/>
                      </a:lnTo>
                      <a:lnTo>
                        <a:pt x="1068" y="406"/>
                      </a:lnTo>
                      <a:lnTo>
                        <a:pt x="1066" y="402"/>
                      </a:lnTo>
                      <a:lnTo>
                        <a:pt x="1066" y="398"/>
                      </a:lnTo>
                      <a:lnTo>
                        <a:pt x="1066" y="398"/>
                      </a:lnTo>
                      <a:lnTo>
                        <a:pt x="1064" y="376"/>
                      </a:lnTo>
                      <a:lnTo>
                        <a:pt x="1062" y="366"/>
                      </a:lnTo>
                      <a:lnTo>
                        <a:pt x="1060" y="358"/>
                      </a:lnTo>
                      <a:lnTo>
                        <a:pt x="1052" y="344"/>
                      </a:lnTo>
                      <a:lnTo>
                        <a:pt x="1040" y="334"/>
                      </a:lnTo>
                      <a:lnTo>
                        <a:pt x="1026" y="324"/>
                      </a:lnTo>
                      <a:lnTo>
                        <a:pt x="1012" y="316"/>
                      </a:lnTo>
                      <a:lnTo>
                        <a:pt x="980" y="300"/>
                      </a:lnTo>
                      <a:lnTo>
                        <a:pt x="980" y="300"/>
                      </a:lnTo>
                      <a:lnTo>
                        <a:pt x="945" y="282"/>
                      </a:lnTo>
                      <a:lnTo>
                        <a:pt x="909" y="263"/>
                      </a:lnTo>
                      <a:lnTo>
                        <a:pt x="909" y="263"/>
                      </a:lnTo>
                      <a:lnTo>
                        <a:pt x="895" y="255"/>
                      </a:lnTo>
                      <a:lnTo>
                        <a:pt x="885" y="247"/>
                      </a:lnTo>
                      <a:lnTo>
                        <a:pt x="873" y="237"/>
                      </a:lnTo>
                      <a:lnTo>
                        <a:pt x="865" y="227"/>
                      </a:lnTo>
                      <a:lnTo>
                        <a:pt x="857" y="215"/>
                      </a:lnTo>
                      <a:lnTo>
                        <a:pt x="853" y="203"/>
                      </a:lnTo>
                      <a:lnTo>
                        <a:pt x="849" y="187"/>
                      </a:lnTo>
                      <a:lnTo>
                        <a:pt x="849" y="171"/>
                      </a:lnTo>
                      <a:lnTo>
                        <a:pt x="849" y="171"/>
                      </a:lnTo>
                      <a:lnTo>
                        <a:pt x="849" y="161"/>
                      </a:lnTo>
                      <a:lnTo>
                        <a:pt x="847" y="155"/>
                      </a:lnTo>
                      <a:lnTo>
                        <a:pt x="843" y="149"/>
                      </a:lnTo>
                      <a:lnTo>
                        <a:pt x="837" y="145"/>
                      </a:lnTo>
                      <a:lnTo>
                        <a:pt x="831" y="141"/>
                      </a:lnTo>
                      <a:lnTo>
                        <a:pt x="825" y="139"/>
                      </a:lnTo>
                      <a:lnTo>
                        <a:pt x="809" y="137"/>
                      </a:lnTo>
                      <a:lnTo>
                        <a:pt x="809" y="137"/>
                      </a:lnTo>
                      <a:lnTo>
                        <a:pt x="762" y="133"/>
                      </a:lnTo>
                      <a:lnTo>
                        <a:pt x="738" y="129"/>
                      </a:lnTo>
                      <a:lnTo>
                        <a:pt x="714" y="123"/>
                      </a:lnTo>
                      <a:lnTo>
                        <a:pt x="692" y="117"/>
                      </a:lnTo>
                      <a:lnTo>
                        <a:pt x="672" y="106"/>
                      </a:lnTo>
                      <a:lnTo>
                        <a:pt x="650" y="94"/>
                      </a:lnTo>
                      <a:lnTo>
                        <a:pt x="632" y="76"/>
                      </a:lnTo>
                      <a:lnTo>
                        <a:pt x="632" y="76"/>
                      </a:lnTo>
                      <a:lnTo>
                        <a:pt x="624" y="70"/>
                      </a:lnTo>
                      <a:lnTo>
                        <a:pt x="615" y="64"/>
                      </a:lnTo>
                      <a:lnTo>
                        <a:pt x="593" y="58"/>
                      </a:lnTo>
                      <a:lnTo>
                        <a:pt x="593" y="58"/>
                      </a:lnTo>
                      <a:lnTo>
                        <a:pt x="543" y="50"/>
                      </a:lnTo>
                      <a:lnTo>
                        <a:pt x="493" y="42"/>
                      </a:lnTo>
                      <a:lnTo>
                        <a:pt x="469" y="36"/>
                      </a:lnTo>
                      <a:lnTo>
                        <a:pt x="446" y="28"/>
                      </a:lnTo>
                      <a:lnTo>
                        <a:pt x="422" y="18"/>
                      </a:lnTo>
                      <a:lnTo>
                        <a:pt x="398" y="2"/>
                      </a:lnTo>
                      <a:lnTo>
                        <a:pt x="398" y="2"/>
                      </a:lnTo>
                      <a:lnTo>
                        <a:pt x="392" y="0"/>
                      </a:lnTo>
                      <a:lnTo>
                        <a:pt x="382" y="0"/>
                      </a:lnTo>
                      <a:lnTo>
                        <a:pt x="382" y="0"/>
                      </a:lnTo>
                      <a:lnTo>
                        <a:pt x="366" y="2"/>
                      </a:lnTo>
                      <a:lnTo>
                        <a:pt x="344" y="6"/>
                      </a:lnTo>
                      <a:lnTo>
                        <a:pt x="320" y="14"/>
                      </a:lnTo>
                      <a:lnTo>
                        <a:pt x="298" y="22"/>
                      </a:lnTo>
                      <a:lnTo>
                        <a:pt x="277" y="32"/>
                      </a:lnTo>
                      <a:lnTo>
                        <a:pt x="259" y="44"/>
                      </a:lnTo>
                      <a:lnTo>
                        <a:pt x="245" y="54"/>
                      </a:lnTo>
                      <a:lnTo>
                        <a:pt x="235" y="64"/>
                      </a:lnTo>
                      <a:lnTo>
                        <a:pt x="235" y="64"/>
                      </a:lnTo>
                      <a:lnTo>
                        <a:pt x="225" y="82"/>
                      </a:lnTo>
                      <a:lnTo>
                        <a:pt x="217" y="90"/>
                      </a:lnTo>
                      <a:lnTo>
                        <a:pt x="211" y="96"/>
                      </a:lnTo>
                      <a:lnTo>
                        <a:pt x="203" y="102"/>
                      </a:lnTo>
                      <a:lnTo>
                        <a:pt x="195" y="106"/>
                      </a:lnTo>
                      <a:lnTo>
                        <a:pt x="185" y="108"/>
                      </a:lnTo>
                      <a:lnTo>
                        <a:pt x="177" y="109"/>
                      </a:lnTo>
                      <a:lnTo>
                        <a:pt x="177" y="109"/>
                      </a:lnTo>
                      <a:lnTo>
                        <a:pt x="163" y="108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33" y="98"/>
                      </a:lnTo>
                      <a:lnTo>
                        <a:pt x="121" y="98"/>
                      </a:lnTo>
                      <a:lnTo>
                        <a:pt x="121" y="98"/>
                      </a:lnTo>
                      <a:lnTo>
                        <a:pt x="114" y="98"/>
                      </a:lnTo>
                      <a:lnTo>
                        <a:pt x="106" y="100"/>
                      </a:lnTo>
                      <a:lnTo>
                        <a:pt x="100" y="102"/>
                      </a:lnTo>
                      <a:lnTo>
                        <a:pt x="94" y="106"/>
                      </a:lnTo>
                      <a:lnTo>
                        <a:pt x="82" y="117"/>
                      </a:lnTo>
                      <a:lnTo>
                        <a:pt x="74" y="133"/>
                      </a:lnTo>
                      <a:lnTo>
                        <a:pt x="74" y="1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90" name="Freeform 15">
                  <a:extLst>
                    <a:ext uri="{FF2B5EF4-FFF2-40B4-BE49-F238E27FC236}">
                      <a16:creationId xmlns:a16="http://schemas.microsoft.com/office/drawing/2014/main" id="{F203F7E9-4B66-767D-5573-1513018841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000" y="4781550"/>
                  <a:ext cx="1730375" cy="2076450"/>
                </a:xfrm>
                <a:custGeom>
                  <a:avLst/>
                  <a:gdLst>
                    <a:gd name="T0" fmla="*/ 249 w 1090"/>
                    <a:gd name="T1" fmla="*/ 151 h 1308"/>
                    <a:gd name="T2" fmla="*/ 161 w 1090"/>
                    <a:gd name="T3" fmla="*/ 248 h 1308"/>
                    <a:gd name="T4" fmla="*/ 96 w 1090"/>
                    <a:gd name="T5" fmla="*/ 296 h 1308"/>
                    <a:gd name="T6" fmla="*/ 50 w 1090"/>
                    <a:gd name="T7" fmla="*/ 338 h 1308"/>
                    <a:gd name="T8" fmla="*/ 0 w 1090"/>
                    <a:gd name="T9" fmla="*/ 386 h 1308"/>
                    <a:gd name="T10" fmla="*/ 8 w 1090"/>
                    <a:gd name="T11" fmla="*/ 405 h 1308"/>
                    <a:gd name="T12" fmla="*/ 22 w 1090"/>
                    <a:gd name="T13" fmla="*/ 501 h 1308"/>
                    <a:gd name="T14" fmla="*/ 34 w 1090"/>
                    <a:gd name="T15" fmla="*/ 586 h 1308"/>
                    <a:gd name="T16" fmla="*/ 42 w 1090"/>
                    <a:gd name="T17" fmla="*/ 654 h 1308"/>
                    <a:gd name="T18" fmla="*/ 44 w 1090"/>
                    <a:gd name="T19" fmla="*/ 670 h 1308"/>
                    <a:gd name="T20" fmla="*/ 48 w 1090"/>
                    <a:gd name="T21" fmla="*/ 722 h 1308"/>
                    <a:gd name="T22" fmla="*/ 96 w 1090"/>
                    <a:gd name="T23" fmla="*/ 847 h 1308"/>
                    <a:gd name="T24" fmla="*/ 141 w 1090"/>
                    <a:gd name="T25" fmla="*/ 966 h 1308"/>
                    <a:gd name="T26" fmla="*/ 151 w 1090"/>
                    <a:gd name="T27" fmla="*/ 1020 h 1308"/>
                    <a:gd name="T28" fmla="*/ 187 w 1090"/>
                    <a:gd name="T29" fmla="*/ 1034 h 1308"/>
                    <a:gd name="T30" fmla="*/ 283 w 1090"/>
                    <a:gd name="T31" fmla="*/ 1042 h 1308"/>
                    <a:gd name="T32" fmla="*/ 402 w 1090"/>
                    <a:gd name="T33" fmla="*/ 1083 h 1308"/>
                    <a:gd name="T34" fmla="*/ 461 w 1090"/>
                    <a:gd name="T35" fmla="*/ 1141 h 1308"/>
                    <a:gd name="T36" fmla="*/ 487 w 1090"/>
                    <a:gd name="T37" fmla="*/ 1177 h 1308"/>
                    <a:gd name="T38" fmla="*/ 654 w 1090"/>
                    <a:gd name="T39" fmla="*/ 1250 h 1308"/>
                    <a:gd name="T40" fmla="*/ 813 w 1090"/>
                    <a:gd name="T41" fmla="*/ 1308 h 1308"/>
                    <a:gd name="T42" fmla="*/ 845 w 1090"/>
                    <a:gd name="T43" fmla="*/ 1300 h 1308"/>
                    <a:gd name="T44" fmla="*/ 853 w 1090"/>
                    <a:gd name="T45" fmla="*/ 1278 h 1308"/>
                    <a:gd name="T46" fmla="*/ 843 w 1090"/>
                    <a:gd name="T47" fmla="*/ 1244 h 1308"/>
                    <a:gd name="T48" fmla="*/ 805 w 1090"/>
                    <a:gd name="T49" fmla="*/ 1225 h 1308"/>
                    <a:gd name="T50" fmla="*/ 764 w 1090"/>
                    <a:gd name="T51" fmla="*/ 1171 h 1308"/>
                    <a:gd name="T52" fmla="*/ 762 w 1090"/>
                    <a:gd name="T53" fmla="*/ 1117 h 1308"/>
                    <a:gd name="T54" fmla="*/ 762 w 1090"/>
                    <a:gd name="T55" fmla="*/ 1032 h 1308"/>
                    <a:gd name="T56" fmla="*/ 740 w 1090"/>
                    <a:gd name="T57" fmla="*/ 950 h 1308"/>
                    <a:gd name="T58" fmla="*/ 744 w 1090"/>
                    <a:gd name="T59" fmla="*/ 889 h 1308"/>
                    <a:gd name="T60" fmla="*/ 885 w 1090"/>
                    <a:gd name="T61" fmla="*/ 664 h 1308"/>
                    <a:gd name="T62" fmla="*/ 1090 w 1090"/>
                    <a:gd name="T63" fmla="*/ 380 h 1308"/>
                    <a:gd name="T64" fmla="*/ 1030 w 1090"/>
                    <a:gd name="T65" fmla="*/ 334 h 1308"/>
                    <a:gd name="T66" fmla="*/ 992 w 1090"/>
                    <a:gd name="T67" fmla="*/ 322 h 1308"/>
                    <a:gd name="T68" fmla="*/ 943 w 1090"/>
                    <a:gd name="T69" fmla="*/ 324 h 1308"/>
                    <a:gd name="T70" fmla="*/ 923 w 1090"/>
                    <a:gd name="T71" fmla="*/ 336 h 1308"/>
                    <a:gd name="T72" fmla="*/ 883 w 1090"/>
                    <a:gd name="T73" fmla="*/ 372 h 1308"/>
                    <a:gd name="T74" fmla="*/ 837 w 1090"/>
                    <a:gd name="T75" fmla="*/ 380 h 1308"/>
                    <a:gd name="T76" fmla="*/ 690 w 1090"/>
                    <a:gd name="T77" fmla="*/ 362 h 1308"/>
                    <a:gd name="T78" fmla="*/ 571 w 1090"/>
                    <a:gd name="T79" fmla="*/ 338 h 1308"/>
                    <a:gd name="T80" fmla="*/ 539 w 1090"/>
                    <a:gd name="T81" fmla="*/ 304 h 1308"/>
                    <a:gd name="T82" fmla="*/ 551 w 1090"/>
                    <a:gd name="T83" fmla="*/ 248 h 1308"/>
                    <a:gd name="T84" fmla="*/ 573 w 1090"/>
                    <a:gd name="T85" fmla="*/ 221 h 1308"/>
                    <a:gd name="T86" fmla="*/ 624 w 1090"/>
                    <a:gd name="T87" fmla="*/ 173 h 1308"/>
                    <a:gd name="T88" fmla="*/ 551 w 1090"/>
                    <a:gd name="T89" fmla="*/ 137 h 1308"/>
                    <a:gd name="T90" fmla="*/ 487 w 1090"/>
                    <a:gd name="T91" fmla="*/ 117 h 1308"/>
                    <a:gd name="T92" fmla="*/ 461 w 1090"/>
                    <a:gd name="T93" fmla="*/ 58 h 1308"/>
                    <a:gd name="T94" fmla="*/ 446 w 1090"/>
                    <a:gd name="T95" fmla="*/ 10 h 1308"/>
                    <a:gd name="T96" fmla="*/ 428 w 1090"/>
                    <a:gd name="T97" fmla="*/ 0 h 1308"/>
                    <a:gd name="T98" fmla="*/ 354 w 1090"/>
                    <a:gd name="T99" fmla="*/ 22 h 1308"/>
                    <a:gd name="T100" fmla="*/ 318 w 1090"/>
                    <a:gd name="T101" fmla="*/ 65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308">
                      <a:moveTo>
                        <a:pt x="296" y="95"/>
                      </a:moveTo>
                      <a:lnTo>
                        <a:pt x="296" y="95"/>
                      </a:lnTo>
                      <a:lnTo>
                        <a:pt x="273" y="123"/>
                      </a:lnTo>
                      <a:lnTo>
                        <a:pt x="249" y="151"/>
                      </a:lnTo>
                      <a:lnTo>
                        <a:pt x="249" y="151"/>
                      </a:lnTo>
                      <a:lnTo>
                        <a:pt x="217" y="191"/>
                      </a:lnTo>
                      <a:lnTo>
                        <a:pt x="181" y="228"/>
                      </a:lnTo>
                      <a:lnTo>
                        <a:pt x="161" y="248"/>
                      </a:lnTo>
                      <a:lnTo>
                        <a:pt x="141" y="264"/>
                      </a:lnTo>
                      <a:lnTo>
                        <a:pt x="120" y="280"/>
                      </a:lnTo>
                      <a:lnTo>
                        <a:pt x="96" y="296"/>
                      </a:lnTo>
                      <a:lnTo>
                        <a:pt x="96" y="296"/>
                      </a:lnTo>
                      <a:lnTo>
                        <a:pt x="84" y="304"/>
                      </a:lnTo>
                      <a:lnTo>
                        <a:pt x="74" y="314"/>
                      </a:lnTo>
                      <a:lnTo>
                        <a:pt x="50" y="338"/>
                      </a:lnTo>
                      <a:lnTo>
                        <a:pt x="50" y="338"/>
                      </a:lnTo>
                      <a:lnTo>
                        <a:pt x="36" y="356"/>
                      </a:lnTo>
                      <a:lnTo>
                        <a:pt x="18" y="374"/>
                      </a:lnTo>
                      <a:lnTo>
                        <a:pt x="18" y="374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0" y="388"/>
                      </a:lnTo>
                      <a:lnTo>
                        <a:pt x="0" y="388"/>
                      </a:lnTo>
                      <a:lnTo>
                        <a:pt x="8" y="405"/>
                      </a:lnTo>
                      <a:lnTo>
                        <a:pt x="14" y="429"/>
                      </a:lnTo>
                      <a:lnTo>
                        <a:pt x="14" y="429"/>
                      </a:lnTo>
                      <a:lnTo>
                        <a:pt x="18" y="465"/>
                      </a:lnTo>
                      <a:lnTo>
                        <a:pt x="22" y="501"/>
                      </a:lnTo>
                      <a:lnTo>
                        <a:pt x="22" y="501"/>
                      </a:lnTo>
                      <a:lnTo>
                        <a:pt x="28" y="557"/>
                      </a:lnTo>
                      <a:lnTo>
                        <a:pt x="28" y="557"/>
                      </a:lnTo>
                      <a:lnTo>
                        <a:pt x="34" y="586"/>
                      </a:lnTo>
                      <a:lnTo>
                        <a:pt x="34" y="586"/>
                      </a:lnTo>
                      <a:lnTo>
                        <a:pt x="40" y="618"/>
                      </a:lnTo>
                      <a:lnTo>
                        <a:pt x="42" y="636"/>
                      </a:lnTo>
                      <a:lnTo>
                        <a:pt x="42" y="654"/>
                      </a:lnTo>
                      <a:lnTo>
                        <a:pt x="42" y="654"/>
                      </a:lnTo>
                      <a:lnTo>
                        <a:pt x="42" y="662"/>
                      </a:lnTo>
                      <a:lnTo>
                        <a:pt x="42" y="662"/>
                      </a:lnTo>
                      <a:lnTo>
                        <a:pt x="44" y="670"/>
                      </a:lnTo>
                      <a:lnTo>
                        <a:pt x="42" y="678"/>
                      </a:lnTo>
                      <a:lnTo>
                        <a:pt x="42" y="678"/>
                      </a:lnTo>
                      <a:lnTo>
                        <a:pt x="44" y="700"/>
                      </a:lnTo>
                      <a:lnTo>
                        <a:pt x="48" y="722"/>
                      </a:lnTo>
                      <a:lnTo>
                        <a:pt x="54" y="741"/>
                      </a:lnTo>
                      <a:lnTo>
                        <a:pt x="60" y="763"/>
                      </a:lnTo>
                      <a:lnTo>
                        <a:pt x="76" y="805"/>
                      </a:lnTo>
                      <a:lnTo>
                        <a:pt x="96" y="847"/>
                      </a:lnTo>
                      <a:lnTo>
                        <a:pt x="96" y="847"/>
                      </a:lnTo>
                      <a:lnTo>
                        <a:pt x="112" y="885"/>
                      </a:lnTo>
                      <a:lnTo>
                        <a:pt x="127" y="924"/>
                      </a:lnTo>
                      <a:lnTo>
                        <a:pt x="141" y="966"/>
                      </a:lnTo>
                      <a:lnTo>
                        <a:pt x="147" y="986"/>
                      </a:lnTo>
                      <a:lnTo>
                        <a:pt x="151" y="1008"/>
                      </a:lnTo>
                      <a:lnTo>
                        <a:pt x="151" y="1008"/>
                      </a:lnTo>
                      <a:lnTo>
                        <a:pt x="151" y="1020"/>
                      </a:lnTo>
                      <a:lnTo>
                        <a:pt x="151" y="1020"/>
                      </a:lnTo>
                      <a:lnTo>
                        <a:pt x="157" y="1024"/>
                      </a:lnTo>
                      <a:lnTo>
                        <a:pt x="165" y="1028"/>
                      </a:lnTo>
                      <a:lnTo>
                        <a:pt x="187" y="1034"/>
                      </a:lnTo>
                      <a:lnTo>
                        <a:pt x="213" y="1036"/>
                      </a:lnTo>
                      <a:lnTo>
                        <a:pt x="251" y="1038"/>
                      </a:lnTo>
                      <a:lnTo>
                        <a:pt x="251" y="1038"/>
                      </a:lnTo>
                      <a:lnTo>
                        <a:pt x="283" y="1042"/>
                      </a:lnTo>
                      <a:lnTo>
                        <a:pt x="314" y="1048"/>
                      </a:lnTo>
                      <a:lnTo>
                        <a:pt x="346" y="1056"/>
                      </a:lnTo>
                      <a:lnTo>
                        <a:pt x="376" y="1067"/>
                      </a:lnTo>
                      <a:lnTo>
                        <a:pt x="402" y="1083"/>
                      </a:lnTo>
                      <a:lnTo>
                        <a:pt x="428" y="1103"/>
                      </a:lnTo>
                      <a:lnTo>
                        <a:pt x="440" y="1115"/>
                      </a:lnTo>
                      <a:lnTo>
                        <a:pt x="452" y="1127"/>
                      </a:lnTo>
                      <a:lnTo>
                        <a:pt x="461" y="1141"/>
                      </a:lnTo>
                      <a:lnTo>
                        <a:pt x="471" y="1157"/>
                      </a:lnTo>
                      <a:lnTo>
                        <a:pt x="471" y="1157"/>
                      </a:lnTo>
                      <a:lnTo>
                        <a:pt x="479" y="1167"/>
                      </a:lnTo>
                      <a:lnTo>
                        <a:pt x="487" y="1177"/>
                      </a:lnTo>
                      <a:lnTo>
                        <a:pt x="497" y="1185"/>
                      </a:lnTo>
                      <a:lnTo>
                        <a:pt x="509" y="1191"/>
                      </a:lnTo>
                      <a:lnTo>
                        <a:pt x="509" y="1191"/>
                      </a:lnTo>
                      <a:lnTo>
                        <a:pt x="654" y="1250"/>
                      </a:lnTo>
                      <a:lnTo>
                        <a:pt x="801" y="1306"/>
                      </a:lnTo>
                      <a:lnTo>
                        <a:pt x="801" y="1306"/>
                      </a:lnTo>
                      <a:lnTo>
                        <a:pt x="807" y="1306"/>
                      </a:lnTo>
                      <a:lnTo>
                        <a:pt x="813" y="1308"/>
                      </a:lnTo>
                      <a:lnTo>
                        <a:pt x="813" y="1308"/>
                      </a:lnTo>
                      <a:lnTo>
                        <a:pt x="825" y="1306"/>
                      </a:lnTo>
                      <a:lnTo>
                        <a:pt x="837" y="1304"/>
                      </a:lnTo>
                      <a:lnTo>
                        <a:pt x="845" y="1300"/>
                      </a:lnTo>
                      <a:lnTo>
                        <a:pt x="849" y="1296"/>
                      </a:lnTo>
                      <a:lnTo>
                        <a:pt x="849" y="1296"/>
                      </a:lnTo>
                      <a:lnTo>
                        <a:pt x="853" y="1286"/>
                      </a:lnTo>
                      <a:lnTo>
                        <a:pt x="853" y="1278"/>
                      </a:lnTo>
                      <a:lnTo>
                        <a:pt x="855" y="1268"/>
                      </a:lnTo>
                      <a:lnTo>
                        <a:pt x="853" y="1260"/>
                      </a:lnTo>
                      <a:lnTo>
                        <a:pt x="849" y="1252"/>
                      </a:lnTo>
                      <a:lnTo>
                        <a:pt x="843" y="1244"/>
                      </a:lnTo>
                      <a:lnTo>
                        <a:pt x="835" y="1238"/>
                      </a:lnTo>
                      <a:lnTo>
                        <a:pt x="823" y="1234"/>
                      </a:lnTo>
                      <a:lnTo>
                        <a:pt x="823" y="1234"/>
                      </a:lnTo>
                      <a:lnTo>
                        <a:pt x="805" y="1225"/>
                      </a:lnTo>
                      <a:lnTo>
                        <a:pt x="789" y="1215"/>
                      </a:lnTo>
                      <a:lnTo>
                        <a:pt x="780" y="1201"/>
                      </a:lnTo>
                      <a:lnTo>
                        <a:pt x="770" y="1187"/>
                      </a:lnTo>
                      <a:lnTo>
                        <a:pt x="764" y="1171"/>
                      </a:lnTo>
                      <a:lnTo>
                        <a:pt x="762" y="1153"/>
                      </a:lnTo>
                      <a:lnTo>
                        <a:pt x="760" y="1135"/>
                      </a:lnTo>
                      <a:lnTo>
                        <a:pt x="762" y="1117"/>
                      </a:lnTo>
                      <a:lnTo>
                        <a:pt x="762" y="1117"/>
                      </a:lnTo>
                      <a:lnTo>
                        <a:pt x="764" y="1095"/>
                      </a:lnTo>
                      <a:lnTo>
                        <a:pt x="764" y="1073"/>
                      </a:lnTo>
                      <a:lnTo>
                        <a:pt x="764" y="1054"/>
                      </a:lnTo>
                      <a:lnTo>
                        <a:pt x="762" y="1032"/>
                      </a:lnTo>
                      <a:lnTo>
                        <a:pt x="758" y="1012"/>
                      </a:lnTo>
                      <a:lnTo>
                        <a:pt x="754" y="990"/>
                      </a:lnTo>
                      <a:lnTo>
                        <a:pt x="740" y="950"/>
                      </a:lnTo>
                      <a:lnTo>
                        <a:pt x="740" y="950"/>
                      </a:lnTo>
                      <a:lnTo>
                        <a:pt x="736" y="934"/>
                      </a:lnTo>
                      <a:lnTo>
                        <a:pt x="736" y="918"/>
                      </a:lnTo>
                      <a:lnTo>
                        <a:pt x="740" y="902"/>
                      </a:lnTo>
                      <a:lnTo>
                        <a:pt x="744" y="889"/>
                      </a:lnTo>
                      <a:lnTo>
                        <a:pt x="744" y="889"/>
                      </a:lnTo>
                      <a:lnTo>
                        <a:pt x="813" y="775"/>
                      </a:lnTo>
                      <a:lnTo>
                        <a:pt x="849" y="720"/>
                      </a:lnTo>
                      <a:lnTo>
                        <a:pt x="885" y="664"/>
                      </a:lnTo>
                      <a:lnTo>
                        <a:pt x="885" y="664"/>
                      </a:lnTo>
                      <a:lnTo>
                        <a:pt x="935" y="592"/>
                      </a:lnTo>
                      <a:lnTo>
                        <a:pt x="984" y="523"/>
                      </a:lnTo>
                      <a:lnTo>
                        <a:pt x="1090" y="380"/>
                      </a:lnTo>
                      <a:lnTo>
                        <a:pt x="1090" y="380"/>
                      </a:lnTo>
                      <a:lnTo>
                        <a:pt x="1070" y="364"/>
                      </a:lnTo>
                      <a:lnTo>
                        <a:pt x="1050" y="348"/>
                      </a:lnTo>
                      <a:lnTo>
                        <a:pt x="1030" y="334"/>
                      </a:lnTo>
                      <a:lnTo>
                        <a:pt x="1020" y="330"/>
                      </a:lnTo>
                      <a:lnTo>
                        <a:pt x="1008" y="326"/>
                      </a:lnTo>
                      <a:lnTo>
                        <a:pt x="1008" y="326"/>
                      </a:lnTo>
                      <a:lnTo>
                        <a:pt x="992" y="322"/>
                      </a:lnTo>
                      <a:lnTo>
                        <a:pt x="972" y="320"/>
                      </a:lnTo>
                      <a:lnTo>
                        <a:pt x="972" y="320"/>
                      </a:lnTo>
                      <a:lnTo>
                        <a:pt x="956" y="322"/>
                      </a:lnTo>
                      <a:lnTo>
                        <a:pt x="943" y="324"/>
                      </a:lnTo>
                      <a:lnTo>
                        <a:pt x="931" y="330"/>
                      </a:lnTo>
                      <a:lnTo>
                        <a:pt x="927" y="332"/>
                      </a:lnTo>
                      <a:lnTo>
                        <a:pt x="923" y="336"/>
                      </a:lnTo>
                      <a:lnTo>
                        <a:pt x="923" y="336"/>
                      </a:lnTo>
                      <a:lnTo>
                        <a:pt x="913" y="348"/>
                      </a:lnTo>
                      <a:lnTo>
                        <a:pt x="903" y="358"/>
                      </a:lnTo>
                      <a:lnTo>
                        <a:pt x="893" y="366"/>
                      </a:lnTo>
                      <a:lnTo>
                        <a:pt x="883" y="372"/>
                      </a:lnTo>
                      <a:lnTo>
                        <a:pt x="871" y="376"/>
                      </a:lnTo>
                      <a:lnTo>
                        <a:pt x="861" y="378"/>
                      </a:lnTo>
                      <a:lnTo>
                        <a:pt x="837" y="380"/>
                      </a:lnTo>
                      <a:lnTo>
                        <a:pt x="837" y="380"/>
                      </a:lnTo>
                      <a:lnTo>
                        <a:pt x="817" y="380"/>
                      </a:lnTo>
                      <a:lnTo>
                        <a:pt x="795" y="376"/>
                      </a:lnTo>
                      <a:lnTo>
                        <a:pt x="795" y="376"/>
                      </a:lnTo>
                      <a:lnTo>
                        <a:pt x="690" y="362"/>
                      </a:lnTo>
                      <a:lnTo>
                        <a:pt x="638" y="354"/>
                      </a:lnTo>
                      <a:lnTo>
                        <a:pt x="585" y="344"/>
                      </a:lnTo>
                      <a:lnTo>
                        <a:pt x="585" y="344"/>
                      </a:lnTo>
                      <a:lnTo>
                        <a:pt x="571" y="338"/>
                      </a:lnTo>
                      <a:lnTo>
                        <a:pt x="555" y="328"/>
                      </a:lnTo>
                      <a:lnTo>
                        <a:pt x="545" y="316"/>
                      </a:lnTo>
                      <a:lnTo>
                        <a:pt x="541" y="310"/>
                      </a:lnTo>
                      <a:lnTo>
                        <a:pt x="539" y="304"/>
                      </a:lnTo>
                      <a:lnTo>
                        <a:pt x="539" y="304"/>
                      </a:lnTo>
                      <a:lnTo>
                        <a:pt x="539" y="286"/>
                      </a:lnTo>
                      <a:lnTo>
                        <a:pt x="543" y="266"/>
                      </a:lnTo>
                      <a:lnTo>
                        <a:pt x="551" y="248"/>
                      </a:lnTo>
                      <a:lnTo>
                        <a:pt x="561" y="232"/>
                      </a:lnTo>
                      <a:lnTo>
                        <a:pt x="561" y="232"/>
                      </a:lnTo>
                      <a:lnTo>
                        <a:pt x="567" y="227"/>
                      </a:lnTo>
                      <a:lnTo>
                        <a:pt x="573" y="221"/>
                      </a:lnTo>
                      <a:lnTo>
                        <a:pt x="589" y="209"/>
                      </a:lnTo>
                      <a:lnTo>
                        <a:pt x="623" y="191"/>
                      </a:lnTo>
                      <a:lnTo>
                        <a:pt x="623" y="191"/>
                      </a:lnTo>
                      <a:lnTo>
                        <a:pt x="624" y="173"/>
                      </a:lnTo>
                      <a:lnTo>
                        <a:pt x="624" y="173"/>
                      </a:lnTo>
                      <a:lnTo>
                        <a:pt x="587" y="153"/>
                      </a:lnTo>
                      <a:lnTo>
                        <a:pt x="569" y="143"/>
                      </a:lnTo>
                      <a:lnTo>
                        <a:pt x="551" y="137"/>
                      </a:lnTo>
                      <a:lnTo>
                        <a:pt x="551" y="137"/>
                      </a:lnTo>
                      <a:lnTo>
                        <a:pt x="523" y="129"/>
                      </a:lnTo>
                      <a:lnTo>
                        <a:pt x="503" y="123"/>
                      </a:lnTo>
                      <a:lnTo>
                        <a:pt x="487" y="117"/>
                      </a:lnTo>
                      <a:lnTo>
                        <a:pt x="477" y="107"/>
                      </a:lnTo>
                      <a:lnTo>
                        <a:pt x="471" y="95"/>
                      </a:lnTo>
                      <a:lnTo>
                        <a:pt x="465" y="79"/>
                      </a:lnTo>
                      <a:lnTo>
                        <a:pt x="461" y="58"/>
                      </a:lnTo>
                      <a:lnTo>
                        <a:pt x="457" y="30"/>
                      </a:lnTo>
                      <a:lnTo>
                        <a:pt x="457" y="30"/>
                      </a:lnTo>
                      <a:lnTo>
                        <a:pt x="454" y="20"/>
                      </a:lnTo>
                      <a:lnTo>
                        <a:pt x="446" y="10"/>
                      </a:lnTo>
                      <a:lnTo>
                        <a:pt x="436" y="4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04" y="8"/>
                      </a:lnTo>
                      <a:lnTo>
                        <a:pt x="378" y="16"/>
                      </a:lnTo>
                      <a:lnTo>
                        <a:pt x="354" y="22"/>
                      </a:lnTo>
                      <a:lnTo>
                        <a:pt x="330" y="32"/>
                      </a:lnTo>
                      <a:lnTo>
                        <a:pt x="330" y="32"/>
                      </a:lnTo>
                      <a:lnTo>
                        <a:pt x="326" y="50"/>
                      </a:lnTo>
                      <a:lnTo>
                        <a:pt x="318" y="65"/>
                      </a:lnTo>
                      <a:lnTo>
                        <a:pt x="308" y="79"/>
                      </a:lnTo>
                      <a:lnTo>
                        <a:pt x="296" y="95"/>
                      </a:lnTo>
                      <a:lnTo>
                        <a:pt x="296" y="9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91" name="Freeform 16">
                  <a:extLst>
                    <a:ext uri="{FF2B5EF4-FFF2-40B4-BE49-F238E27FC236}">
                      <a16:creationId xmlns:a16="http://schemas.microsoft.com/office/drawing/2014/main" id="{24047F96-A594-F8DA-9B2A-3EAD9D597C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2200" y="5203825"/>
                  <a:ext cx="1749425" cy="1533525"/>
                </a:xfrm>
                <a:custGeom>
                  <a:avLst/>
                  <a:gdLst>
                    <a:gd name="T0" fmla="*/ 698 w 1102"/>
                    <a:gd name="T1" fmla="*/ 217 h 966"/>
                    <a:gd name="T2" fmla="*/ 636 w 1102"/>
                    <a:gd name="T3" fmla="*/ 225 h 966"/>
                    <a:gd name="T4" fmla="*/ 583 w 1102"/>
                    <a:gd name="T5" fmla="*/ 203 h 966"/>
                    <a:gd name="T6" fmla="*/ 547 w 1102"/>
                    <a:gd name="T7" fmla="*/ 151 h 966"/>
                    <a:gd name="T8" fmla="*/ 523 w 1102"/>
                    <a:gd name="T9" fmla="*/ 42 h 966"/>
                    <a:gd name="T10" fmla="*/ 517 w 1102"/>
                    <a:gd name="T11" fmla="*/ 4 h 966"/>
                    <a:gd name="T12" fmla="*/ 479 w 1102"/>
                    <a:gd name="T13" fmla="*/ 0 h 966"/>
                    <a:gd name="T14" fmla="*/ 394 w 1102"/>
                    <a:gd name="T15" fmla="*/ 4 h 966"/>
                    <a:gd name="T16" fmla="*/ 358 w 1102"/>
                    <a:gd name="T17" fmla="*/ 0 h 966"/>
                    <a:gd name="T18" fmla="*/ 350 w 1102"/>
                    <a:gd name="T19" fmla="*/ 12 h 966"/>
                    <a:gd name="T20" fmla="*/ 302 w 1102"/>
                    <a:gd name="T21" fmla="*/ 56 h 966"/>
                    <a:gd name="T22" fmla="*/ 225 w 1102"/>
                    <a:gd name="T23" fmla="*/ 72 h 966"/>
                    <a:gd name="T24" fmla="*/ 213 w 1102"/>
                    <a:gd name="T25" fmla="*/ 72 h 966"/>
                    <a:gd name="T26" fmla="*/ 153 w 1102"/>
                    <a:gd name="T27" fmla="*/ 96 h 966"/>
                    <a:gd name="T28" fmla="*/ 135 w 1102"/>
                    <a:gd name="T29" fmla="*/ 128 h 966"/>
                    <a:gd name="T30" fmla="*/ 131 w 1102"/>
                    <a:gd name="T31" fmla="*/ 175 h 966"/>
                    <a:gd name="T32" fmla="*/ 98 w 1102"/>
                    <a:gd name="T33" fmla="*/ 247 h 966"/>
                    <a:gd name="T34" fmla="*/ 52 w 1102"/>
                    <a:gd name="T35" fmla="*/ 298 h 966"/>
                    <a:gd name="T36" fmla="*/ 0 w 1102"/>
                    <a:gd name="T37" fmla="*/ 358 h 966"/>
                    <a:gd name="T38" fmla="*/ 20 w 1102"/>
                    <a:gd name="T39" fmla="*/ 372 h 966"/>
                    <a:gd name="T40" fmla="*/ 58 w 1102"/>
                    <a:gd name="T41" fmla="*/ 436 h 966"/>
                    <a:gd name="T42" fmla="*/ 66 w 1102"/>
                    <a:gd name="T43" fmla="*/ 489 h 966"/>
                    <a:gd name="T44" fmla="*/ 88 w 1102"/>
                    <a:gd name="T45" fmla="*/ 507 h 966"/>
                    <a:gd name="T46" fmla="*/ 139 w 1102"/>
                    <a:gd name="T47" fmla="*/ 549 h 966"/>
                    <a:gd name="T48" fmla="*/ 167 w 1102"/>
                    <a:gd name="T49" fmla="*/ 589 h 966"/>
                    <a:gd name="T50" fmla="*/ 181 w 1102"/>
                    <a:gd name="T51" fmla="*/ 642 h 966"/>
                    <a:gd name="T52" fmla="*/ 207 w 1102"/>
                    <a:gd name="T53" fmla="*/ 716 h 966"/>
                    <a:gd name="T54" fmla="*/ 271 w 1102"/>
                    <a:gd name="T55" fmla="*/ 790 h 966"/>
                    <a:gd name="T56" fmla="*/ 348 w 1102"/>
                    <a:gd name="T57" fmla="*/ 811 h 966"/>
                    <a:gd name="T58" fmla="*/ 366 w 1102"/>
                    <a:gd name="T59" fmla="*/ 933 h 966"/>
                    <a:gd name="T60" fmla="*/ 400 w 1102"/>
                    <a:gd name="T61" fmla="*/ 929 h 966"/>
                    <a:gd name="T62" fmla="*/ 453 w 1102"/>
                    <a:gd name="T63" fmla="*/ 966 h 966"/>
                    <a:gd name="T64" fmla="*/ 475 w 1102"/>
                    <a:gd name="T65" fmla="*/ 937 h 966"/>
                    <a:gd name="T66" fmla="*/ 563 w 1102"/>
                    <a:gd name="T67" fmla="*/ 833 h 966"/>
                    <a:gd name="T68" fmla="*/ 620 w 1102"/>
                    <a:gd name="T69" fmla="*/ 805 h 966"/>
                    <a:gd name="T70" fmla="*/ 688 w 1102"/>
                    <a:gd name="T71" fmla="*/ 795 h 966"/>
                    <a:gd name="T72" fmla="*/ 726 w 1102"/>
                    <a:gd name="T73" fmla="*/ 797 h 966"/>
                    <a:gd name="T74" fmla="*/ 752 w 1102"/>
                    <a:gd name="T75" fmla="*/ 797 h 966"/>
                    <a:gd name="T76" fmla="*/ 807 w 1102"/>
                    <a:gd name="T77" fmla="*/ 817 h 966"/>
                    <a:gd name="T78" fmla="*/ 845 w 1102"/>
                    <a:gd name="T79" fmla="*/ 843 h 966"/>
                    <a:gd name="T80" fmla="*/ 881 w 1102"/>
                    <a:gd name="T81" fmla="*/ 847 h 966"/>
                    <a:gd name="T82" fmla="*/ 915 w 1102"/>
                    <a:gd name="T83" fmla="*/ 829 h 966"/>
                    <a:gd name="T84" fmla="*/ 933 w 1102"/>
                    <a:gd name="T85" fmla="*/ 799 h 966"/>
                    <a:gd name="T86" fmla="*/ 1098 w 1102"/>
                    <a:gd name="T87" fmla="*/ 760 h 966"/>
                    <a:gd name="T88" fmla="*/ 1092 w 1102"/>
                    <a:gd name="T89" fmla="*/ 702 h 966"/>
                    <a:gd name="T90" fmla="*/ 1020 w 1102"/>
                    <a:gd name="T91" fmla="*/ 525 h 966"/>
                    <a:gd name="T92" fmla="*/ 996 w 1102"/>
                    <a:gd name="T93" fmla="*/ 434 h 966"/>
                    <a:gd name="T94" fmla="*/ 992 w 1102"/>
                    <a:gd name="T95" fmla="*/ 362 h 966"/>
                    <a:gd name="T96" fmla="*/ 978 w 1102"/>
                    <a:gd name="T97" fmla="*/ 296 h 966"/>
                    <a:gd name="T98" fmla="*/ 962 w 1102"/>
                    <a:gd name="T99" fmla="*/ 151 h 966"/>
                    <a:gd name="T100" fmla="*/ 791 w 1102"/>
                    <a:gd name="T101" fmla="*/ 189 h 9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02" h="966">
                      <a:moveTo>
                        <a:pt x="791" y="189"/>
                      </a:moveTo>
                      <a:lnTo>
                        <a:pt x="791" y="189"/>
                      </a:lnTo>
                      <a:lnTo>
                        <a:pt x="698" y="217"/>
                      </a:lnTo>
                      <a:lnTo>
                        <a:pt x="698" y="217"/>
                      </a:lnTo>
                      <a:lnTo>
                        <a:pt x="672" y="225"/>
                      </a:lnTo>
                      <a:lnTo>
                        <a:pt x="650" y="227"/>
                      </a:lnTo>
                      <a:lnTo>
                        <a:pt x="650" y="227"/>
                      </a:lnTo>
                      <a:lnTo>
                        <a:pt x="636" y="225"/>
                      </a:lnTo>
                      <a:lnTo>
                        <a:pt x="622" y="223"/>
                      </a:lnTo>
                      <a:lnTo>
                        <a:pt x="611" y="219"/>
                      </a:lnTo>
                      <a:lnTo>
                        <a:pt x="597" y="211"/>
                      </a:lnTo>
                      <a:lnTo>
                        <a:pt x="583" y="203"/>
                      </a:lnTo>
                      <a:lnTo>
                        <a:pt x="569" y="189"/>
                      </a:lnTo>
                      <a:lnTo>
                        <a:pt x="559" y="173"/>
                      </a:lnTo>
                      <a:lnTo>
                        <a:pt x="547" y="151"/>
                      </a:lnTo>
                      <a:lnTo>
                        <a:pt x="547" y="151"/>
                      </a:lnTo>
                      <a:lnTo>
                        <a:pt x="537" y="124"/>
                      </a:lnTo>
                      <a:lnTo>
                        <a:pt x="531" y="96"/>
                      </a:lnTo>
                      <a:lnTo>
                        <a:pt x="527" y="68"/>
                      </a:lnTo>
                      <a:lnTo>
                        <a:pt x="523" y="42"/>
                      </a:lnTo>
                      <a:lnTo>
                        <a:pt x="523" y="42"/>
                      </a:lnTo>
                      <a:lnTo>
                        <a:pt x="519" y="14"/>
                      </a:lnTo>
                      <a:lnTo>
                        <a:pt x="517" y="4"/>
                      </a:lnTo>
                      <a:lnTo>
                        <a:pt x="517" y="4"/>
                      </a:lnTo>
                      <a:lnTo>
                        <a:pt x="507" y="2"/>
                      </a:lnTo>
                      <a:lnTo>
                        <a:pt x="483" y="0"/>
                      </a:lnTo>
                      <a:lnTo>
                        <a:pt x="479" y="0"/>
                      </a:lnTo>
                      <a:lnTo>
                        <a:pt x="479" y="0"/>
                      </a:lnTo>
                      <a:lnTo>
                        <a:pt x="440" y="2"/>
                      </a:lnTo>
                      <a:lnTo>
                        <a:pt x="440" y="2"/>
                      </a:lnTo>
                      <a:lnTo>
                        <a:pt x="394" y="4"/>
                      </a:lnTo>
                      <a:lnTo>
                        <a:pt x="394" y="4"/>
                      </a:lnTo>
                      <a:lnTo>
                        <a:pt x="382" y="2"/>
                      </a:lnTo>
                      <a:lnTo>
                        <a:pt x="382" y="2"/>
                      </a:lnTo>
                      <a:lnTo>
                        <a:pt x="358" y="0"/>
                      </a:lnTo>
                      <a:lnTo>
                        <a:pt x="358" y="0"/>
                      </a:lnTo>
                      <a:lnTo>
                        <a:pt x="354" y="2"/>
                      </a:lnTo>
                      <a:lnTo>
                        <a:pt x="354" y="2"/>
                      </a:lnTo>
                      <a:lnTo>
                        <a:pt x="350" y="12"/>
                      </a:lnTo>
                      <a:lnTo>
                        <a:pt x="350" y="12"/>
                      </a:lnTo>
                      <a:lnTo>
                        <a:pt x="342" y="22"/>
                      </a:lnTo>
                      <a:lnTo>
                        <a:pt x="336" y="32"/>
                      </a:lnTo>
                      <a:lnTo>
                        <a:pt x="318" y="46"/>
                      </a:lnTo>
                      <a:lnTo>
                        <a:pt x="302" y="56"/>
                      </a:lnTo>
                      <a:lnTo>
                        <a:pt x="285" y="64"/>
                      </a:lnTo>
                      <a:lnTo>
                        <a:pt x="267" y="68"/>
                      </a:lnTo>
                      <a:lnTo>
                        <a:pt x="251" y="70"/>
                      </a:lnTo>
                      <a:lnTo>
                        <a:pt x="225" y="72"/>
                      </a:lnTo>
                      <a:lnTo>
                        <a:pt x="225" y="72"/>
                      </a:lnTo>
                      <a:lnTo>
                        <a:pt x="215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153" y="96"/>
                      </a:lnTo>
                      <a:lnTo>
                        <a:pt x="153" y="96"/>
                      </a:lnTo>
                      <a:lnTo>
                        <a:pt x="153" y="98"/>
                      </a:lnTo>
                      <a:lnTo>
                        <a:pt x="153" y="98"/>
                      </a:lnTo>
                      <a:lnTo>
                        <a:pt x="141" y="112"/>
                      </a:lnTo>
                      <a:lnTo>
                        <a:pt x="135" y="128"/>
                      </a:lnTo>
                      <a:lnTo>
                        <a:pt x="131" y="145"/>
                      </a:lnTo>
                      <a:lnTo>
                        <a:pt x="131" y="165"/>
                      </a:lnTo>
                      <a:lnTo>
                        <a:pt x="131" y="165"/>
                      </a:lnTo>
                      <a:lnTo>
                        <a:pt x="131" y="175"/>
                      </a:lnTo>
                      <a:lnTo>
                        <a:pt x="131" y="185"/>
                      </a:lnTo>
                      <a:lnTo>
                        <a:pt x="125" y="203"/>
                      </a:lnTo>
                      <a:lnTo>
                        <a:pt x="116" y="225"/>
                      </a:lnTo>
                      <a:lnTo>
                        <a:pt x="98" y="247"/>
                      </a:lnTo>
                      <a:lnTo>
                        <a:pt x="98" y="247"/>
                      </a:lnTo>
                      <a:lnTo>
                        <a:pt x="76" y="273"/>
                      </a:lnTo>
                      <a:lnTo>
                        <a:pt x="52" y="298"/>
                      </a:lnTo>
                      <a:lnTo>
                        <a:pt x="52" y="298"/>
                      </a:lnTo>
                      <a:lnTo>
                        <a:pt x="28" y="324"/>
                      </a:lnTo>
                      <a:lnTo>
                        <a:pt x="4" y="352"/>
                      </a:lnTo>
                      <a:lnTo>
                        <a:pt x="4" y="352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2" y="360"/>
                      </a:lnTo>
                      <a:lnTo>
                        <a:pt x="20" y="372"/>
                      </a:lnTo>
                      <a:lnTo>
                        <a:pt x="34" y="388"/>
                      </a:lnTo>
                      <a:lnTo>
                        <a:pt x="44" y="402"/>
                      </a:lnTo>
                      <a:lnTo>
                        <a:pt x="52" y="418"/>
                      </a:lnTo>
                      <a:lnTo>
                        <a:pt x="58" y="436"/>
                      </a:lnTo>
                      <a:lnTo>
                        <a:pt x="62" y="452"/>
                      </a:lnTo>
                      <a:lnTo>
                        <a:pt x="66" y="483"/>
                      </a:lnTo>
                      <a:lnTo>
                        <a:pt x="66" y="483"/>
                      </a:lnTo>
                      <a:lnTo>
                        <a:pt x="66" y="489"/>
                      </a:lnTo>
                      <a:lnTo>
                        <a:pt x="70" y="493"/>
                      </a:lnTo>
                      <a:lnTo>
                        <a:pt x="76" y="499"/>
                      </a:lnTo>
                      <a:lnTo>
                        <a:pt x="88" y="507"/>
                      </a:lnTo>
                      <a:lnTo>
                        <a:pt x="88" y="507"/>
                      </a:lnTo>
                      <a:lnTo>
                        <a:pt x="112" y="523"/>
                      </a:lnTo>
                      <a:lnTo>
                        <a:pt x="133" y="543"/>
                      </a:lnTo>
                      <a:lnTo>
                        <a:pt x="133" y="543"/>
                      </a:lnTo>
                      <a:lnTo>
                        <a:pt x="139" y="549"/>
                      </a:lnTo>
                      <a:lnTo>
                        <a:pt x="139" y="549"/>
                      </a:lnTo>
                      <a:lnTo>
                        <a:pt x="153" y="569"/>
                      </a:lnTo>
                      <a:lnTo>
                        <a:pt x="167" y="589"/>
                      </a:lnTo>
                      <a:lnTo>
                        <a:pt x="167" y="589"/>
                      </a:lnTo>
                      <a:lnTo>
                        <a:pt x="173" y="601"/>
                      </a:lnTo>
                      <a:lnTo>
                        <a:pt x="179" y="613"/>
                      </a:lnTo>
                      <a:lnTo>
                        <a:pt x="181" y="627"/>
                      </a:lnTo>
                      <a:lnTo>
                        <a:pt x="181" y="642"/>
                      </a:lnTo>
                      <a:lnTo>
                        <a:pt x="181" y="642"/>
                      </a:lnTo>
                      <a:lnTo>
                        <a:pt x="195" y="688"/>
                      </a:lnTo>
                      <a:lnTo>
                        <a:pt x="195" y="688"/>
                      </a:lnTo>
                      <a:lnTo>
                        <a:pt x="207" y="716"/>
                      </a:lnTo>
                      <a:lnTo>
                        <a:pt x="219" y="740"/>
                      </a:lnTo>
                      <a:lnTo>
                        <a:pt x="235" y="760"/>
                      </a:lnTo>
                      <a:lnTo>
                        <a:pt x="251" y="778"/>
                      </a:lnTo>
                      <a:lnTo>
                        <a:pt x="271" y="790"/>
                      </a:lnTo>
                      <a:lnTo>
                        <a:pt x="292" y="801"/>
                      </a:lnTo>
                      <a:lnTo>
                        <a:pt x="318" y="807"/>
                      </a:lnTo>
                      <a:lnTo>
                        <a:pt x="348" y="811"/>
                      </a:lnTo>
                      <a:lnTo>
                        <a:pt x="348" y="811"/>
                      </a:lnTo>
                      <a:lnTo>
                        <a:pt x="342" y="945"/>
                      </a:lnTo>
                      <a:lnTo>
                        <a:pt x="342" y="945"/>
                      </a:lnTo>
                      <a:lnTo>
                        <a:pt x="354" y="939"/>
                      </a:lnTo>
                      <a:lnTo>
                        <a:pt x="366" y="933"/>
                      </a:lnTo>
                      <a:lnTo>
                        <a:pt x="378" y="929"/>
                      </a:lnTo>
                      <a:lnTo>
                        <a:pt x="390" y="929"/>
                      </a:lnTo>
                      <a:lnTo>
                        <a:pt x="390" y="929"/>
                      </a:lnTo>
                      <a:lnTo>
                        <a:pt x="400" y="929"/>
                      </a:lnTo>
                      <a:lnTo>
                        <a:pt x="408" y="931"/>
                      </a:lnTo>
                      <a:lnTo>
                        <a:pt x="424" y="937"/>
                      </a:lnTo>
                      <a:lnTo>
                        <a:pt x="440" y="949"/>
                      </a:lnTo>
                      <a:lnTo>
                        <a:pt x="453" y="966"/>
                      </a:lnTo>
                      <a:lnTo>
                        <a:pt x="453" y="966"/>
                      </a:lnTo>
                      <a:lnTo>
                        <a:pt x="465" y="949"/>
                      </a:lnTo>
                      <a:lnTo>
                        <a:pt x="475" y="937"/>
                      </a:lnTo>
                      <a:lnTo>
                        <a:pt x="475" y="937"/>
                      </a:lnTo>
                      <a:lnTo>
                        <a:pt x="493" y="905"/>
                      </a:lnTo>
                      <a:lnTo>
                        <a:pt x="515" y="879"/>
                      </a:lnTo>
                      <a:lnTo>
                        <a:pt x="537" y="853"/>
                      </a:lnTo>
                      <a:lnTo>
                        <a:pt x="563" y="833"/>
                      </a:lnTo>
                      <a:lnTo>
                        <a:pt x="577" y="825"/>
                      </a:lnTo>
                      <a:lnTo>
                        <a:pt x="591" y="817"/>
                      </a:lnTo>
                      <a:lnTo>
                        <a:pt x="605" y="811"/>
                      </a:lnTo>
                      <a:lnTo>
                        <a:pt x="620" y="805"/>
                      </a:lnTo>
                      <a:lnTo>
                        <a:pt x="636" y="801"/>
                      </a:lnTo>
                      <a:lnTo>
                        <a:pt x="652" y="797"/>
                      </a:lnTo>
                      <a:lnTo>
                        <a:pt x="670" y="795"/>
                      </a:lnTo>
                      <a:lnTo>
                        <a:pt x="688" y="795"/>
                      </a:lnTo>
                      <a:lnTo>
                        <a:pt x="688" y="795"/>
                      </a:lnTo>
                      <a:lnTo>
                        <a:pt x="706" y="795"/>
                      </a:lnTo>
                      <a:lnTo>
                        <a:pt x="726" y="797"/>
                      </a:lnTo>
                      <a:lnTo>
                        <a:pt x="726" y="797"/>
                      </a:lnTo>
                      <a:lnTo>
                        <a:pt x="732" y="799"/>
                      </a:lnTo>
                      <a:lnTo>
                        <a:pt x="732" y="799"/>
                      </a:lnTo>
                      <a:lnTo>
                        <a:pt x="752" y="797"/>
                      </a:lnTo>
                      <a:lnTo>
                        <a:pt x="752" y="797"/>
                      </a:lnTo>
                      <a:lnTo>
                        <a:pt x="764" y="799"/>
                      </a:lnTo>
                      <a:lnTo>
                        <a:pt x="764" y="799"/>
                      </a:lnTo>
                      <a:lnTo>
                        <a:pt x="793" y="809"/>
                      </a:lnTo>
                      <a:lnTo>
                        <a:pt x="807" y="817"/>
                      </a:lnTo>
                      <a:lnTo>
                        <a:pt x="819" y="825"/>
                      </a:lnTo>
                      <a:lnTo>
                        <a:pt x="819" y="825"/>
                      </a:lnTo>
                      <a:lnTo>
                        <a:pt x="831" y="835"/>
                      </a:lnTo>
                      <a:lnTo>
                        <a:pt x="845" y="843"/>
                      </a:lnTo>
                      <a:lnTo>
                        <a:pt x="859" y="847"/>
                      </a:lnTo>
                      <a:lnTo>
                        <a:pt x="871" y="849"/>
                      </a:lnTo>
                      <a:lnTo>
                        <a:pt x="871" y="849"/>
                      </a:lnTo>
                      <a:lnTo>
                        <a:pt x="881" y="847"/>
                      </a:lnTo>
                      <a:lnTo>
                        <a:pt x="891" y="845"/>
                      </a:lnTo>
                      <a:lnTo>
                        <a:pt x="899" y="841"/>
                      </a:lnTo>
                      <a:lnTo>
                        <a:pt x="909" y="835"/>
                      </a:lnTo>
                      <a:lnTo>
                        <a:pt x="915" y="829"/>
                      </a:lnTo>
                      <a:lnTo>
                        <a:pt x="923" y="819"/>
                      </a:lnTo>
                      <a:lnTo>
                        <a:pt x="927" y="809"/>
                      </a:lnTo>
                      <a:lnTo>
                        <a:pt x="933" y="799"/>
                      </a:lnTo>
                      <a:lnTo>
                        <a:pt x="933" y="799"/>
                      </a:lnTo>
                      <a:lnTo>
                        <a:pt x="945" y="760"/>
                      </a:lnTo>
                      <a:lnTo>
                        <a:pt x="945" y="760"/>
                      </a:lnTo>
                      <a:lnTo>
                        <a:pt x="1098" y="760"/>
                      </a:lnTo>
                      <a:lnTo>
                        <a:pt x="1098" y="760"/>
                      </a:lnTo>
                      <a:lnTo>
                        <a:pt x="1102" y="748"/>
                      </a:lnTo>
                      <a:lnTo>
                        <a:pt x="1102" y="748"/>
                      </a:lnTo>
                      <a:lnTo>
                        <a:pt x="1098" y="726"/>
                      </a:lnTo>
                      <a:lnTo>
                        <a:pt x="1092" y="702"/>
                      </a:lnTo>
                      <a:lnTo>
                        <a:pt x="1076" y="658"/>
                      </a:lnTo>
                      <a:lnTo>
                        <a:pt x="1058" y="615"/>
                      </a:lnTo>
                      <a:lnTo>
                        <a:pt x="1038" y="571"/>
                      </a:lnTo>
                      <a:lnTo>
                        <a:pt x="1020" y="525"/>
                      </a:lnTo>
                      <a:lnTo>
                        <a:pt x="1012" y="503"/>
                      </a:lnTo>
                      <a:lnTo>
                        <a:pt x="1004" y="481"/>
                      </a:lnTo>
                      <a:lnTo>
                        <a:pt x="1000" y="458"/>
                      </a:lnTo>
                      <a:lnTo>
                        <a:pt x="996" y="434"/>
                      </a:lnTo>
                      <a:lnTo>
                        <a:pt x="994" y="410"/>
                      </a:lnTo>
                      <a:lnTo>
                        <a:pt x="994" y="386"/>
                      </a:lnTo>
                      <a:lnTo>
                        <a:pt x="994" y="386"/>
                      </a:lnTo>
                      <a:lnTo>
                        <a:pt x="992" y="362"/>
                      </a:lnTo>
                      <a:lnTo>
                        <a:pt x="988" y="340"/>
                      </a:lnTo>
                      <a:lnTo>
                        <a:pt x="982" y="318"/>
                      </a:lnTo>
                      <a:lnTo>
                        <a:pt x="978" y="296"/>
                      </a:lnTo>
                      <a:lnTo>
                        <a:pt x="978" y="296"/>
                      </a:lnTo>
                      <a:lnTo>
                        <a:pt x="972" y="233"/>
                      </a:lnTo>
                      <a:lnTo>
                        <a:pt x="964" y="167"/>
                      </a:lnTo>
                      <a:lnTo>
                        <a:pt x="964" y="167"/>
                      </a:lnTo>
                      <a:lnTo>
                        <a:pt x="962" y="151"/>
                      </a:lnTo>
                      <a:lnTo>
                        <a:pt x="954" y="139"/>
                      </a:lnTo>
                      <a:lnTo>
                        <a:pt x="954" y="139"/>
                      </a:lnTo>
                      <a:lnTo>
                        <a:pt x="791" y="189"/>
                      </a:lnTo>
                      <a:lnTo>
                        <a:pt x="791" y="189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92" name="Freeform 17">
                  <a:extLst>
                    <a:ext uri="{FF2B5EF4-FFF2-40B4-BE49-F238E27FC236}">
                      <a16:creationId xmlns:a16="http://schemas.microsoft.com/office/drawing/2014/main" id="{2607BC17-3A24-9B96-4E61-07B82C9AA7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063" y="1938338"/>
                  <a:ext cx="1319213" cy="2035175"/>
                </a:xfrm>
                <a:custGeom>
                  <a:avLst/>
                  <a:gdLst>
                    <a:gd name="T0" fmla="*/ 300 w 831"/>
                    <a:gd name="T1" fmla="*/ 1282 h 1282"/>
                    <a:gd name="T2" fmla="*/ 320 w 831"/>
                    <a:gd name="T3" fmla="*/ 1276 h 1282"/>
                    <a:gd name="T4" fmla="*/ 344 w 831"/>
                    <a:gd name="T5" fmla="*/ 1234 h 1282"/>
                    <a:gd name="T6" fmla="*/ 374 w 831"/>
                    <a:gd name="T7" fmla="*/ 1192 h 1282"/>
                    <a:gd name="T8" fmla="*/ 398 w 831"/>
                    <a:gd name="T9" fmla="*/ 1200 h 1282"/>
                    <a:gd name="T10" fmla="*/ 431 w 831"/>
                    <a:gd name="T11" fmla="*/ 1230 h 1282"/>
                    <a:gd name="T12" fmla="*/ 463 w 831"/>
                    <a:gd name="T13" fmla="*/ 1240 h 1282"/>
                    <a:gd name="T14" fmla="*/ 495 w 831"/>
                    <a:gd name="T15" fmla="*/ 1210 h 1282"/>
                    <a:gd name="T16" fmla="*/ 551 w 831"/>
                    <a:gd name="T17" fmla="*/ 1137 h 1282"/>
                    <a:gd name="T18" fmla="*/ 577 w 831"/>
                    <a:gd name="T19" fmla="*/ 1073 h 1282"/>
                    <a:gd name="T20" fmla="*/ 644 w 831"/>
                    <a:gd name="T21" fmla="*/ 1020 h 1282"/>
                    <a:gd name="T22" fmla="*/ 714 w 831"/>
                    <a:gd name="T23" fmla="*/ 994 h 1282"/>
                    <a:gd name="T24" fmla="*/ 742 w 831"/>
                    <a:gd name="T25" fmla="*/ 990 h 1282"/>
                    <a:gd name="T26" fmla="*/ 765 w 831"/>
                    <a:gd name="T27" fmla="*/ 1022 h 1282"/>
                    <a:gd name="T28" fmla="*/ 793 w 831"/>
                    <a:gd name="T29" fmla="*/ 1077 h 1282"/>
                    <a:gd name="T30" fmla="*/ 831 w 831"/>
                    <a:gd name="T31" fmla="*/ 984 h 1282"/>
                    <a:gd name="T32" fmla="*/ 819 w 831"/>
                    <a:gd name="T33" fmla="*/ 956 h 1282"/>
                    <a:gd name="T34" fmla="*/ 799 w 831"/>
                    <a:gd name="T35" fmla="*/ 938 h 1282"/>
                    <a:gd name="T36" fmla="*/ 777 w 831"/>
                    <a:gd name="T37" fmla="*/ 940 h 1282"/>
                    <a:gd name="T38" fmla="*/ 720 w 831"/>
                    <a:gd name="T39" fmla="*/ 920 h 1282"/>
                    <a:gd name="T40" fmla="*/ 680 w 831"/>
                    <a:gd name="T41" fmla="*/ 868 h 1282"/>
                    <a:gd name="T42" fmla="*/ 642 w 831"/>
                    <a:gd name="T43" fmla="*/ 833 h 1282"/>
                    <a:gd name="T44" fmla="*/ 598 w 831"/>
                    <a:gd name="T45" fmla="*/ 775 h 1282"/>
                    <a:gd name="T46" fmla="*/ 594 w 831"/>
                    <a:gd name="T47" fmla="*/ 705 h 1282"/>
                    <a:gd name="T48" fmla="*/ 606 w 831"/>
                    <a:gd name="T49" fmla="*/ 624 h 1282"/>
                    <a:gd name="T50" fmla="*/ 585 w 831"/>
                    <a:gd name="T51" fmla="*/ 544 h 1282"/>
                    <a:gd name="T52" fmla="*/ 585 w 831"/>
                    <a:gd name="T53" fmla="*/ 521 h 1282"/>
                    <a:gd name="T54" fmla="*/ 557 w 831"/>
                    <a:gd name="T55" fmla="*/ 367 h 1282"/>
                    <a:gd name="T56" fmla="*/ 573 w 831"/>
                    <a:gd name="T57" fmla="*/ 324 h 1282"/>
                    <a:gd name="T58" fmla="*/ 610 w 831"/>
                    <a:gd name="T59" fmla="*/ 250 h 1282"/>
                    <a:gd name="T60" fmla="*/ 642 w 831"/>
                    <a:gd name="T61" fmla="*/ 216 h 1282"/>
                    <a:gd name="T62" fmla="*/ 674 w 831"/>
                    <a:gd name="T63" fmla="*/ 137 h 1282"/>
                    <a:gd name="T64" fmla="*/ 688 w 831"/>
                    <a:gd name="T65" fmla="*/ 27 h 1282"/>
                    <a:gd name="T66" fmla="*/ 672 w 831"/>
                    <a:gd name="T67" fmla="*/ 0 h 1282"/>
                    <a:gd name="T68" fmla="*/ 652 w 831"/>
                    <a:gd name="T69" fmla="*/ 25 h 1282"/>
                    <a:gd name="T70" fmla="*/ 636 w 831"/>
                    <a:gd name="T71" fmla="*/ 59 h 1282"/>
                    <a:gd name="T72" fmla="*/ 600 w 831"/>
                    <a:gd name="T73" fmla="*/ 71 h 1282"/>
                    <a:gd name="T74" fmla="*/ 511 w 831"/>
                    <a:gd name="T75" fmla="*/ 87 h 1282"/>
                    <a:gd name="T76" fmla="*/ 402 w 831"/>
                    <a:gd name="T77" fmla="*/ 143 h 1282"/>
                    <a:gd name="T78" fmla="*/ 330 w 831"/>
                    <a:gd name="T79" fmla="*/ 189 h 1282"/>
                    <a:gd name="T80" fmla="*/ 280 w 831"/>
                    <a:gd name="T81" fmla="*/ 202 h 1282"/>
                    <a:gd name="T82" fmla="*/ 245 w 831"/>
                    <a:gd name="T83" fmla="*/ 192 h 1282"/>
                    <a:gd name="T84" fmla="*/ 227 w 831"/>
                    <a:gd name="T85" fmla="*/ 185 h 1282"/>
                    <a:gd name="T86" fmla="*/ 205 w 831"/>
                    <a:gd name="T87" fmla="*/ 194 h 1282"/>
                    <a:gd name="T88" fmla="*/ 155 w 831"/>
                    <a:gd name="T89" fmla="*/ 266 h 1282"/>
                    <a:gd name="T90" fmla="*/ 125 w 831"/>
                    <a:gd name="T91" fmla="*/ 320 h 1282"/>
                    <a:gd name="T92" fmla="*/ 72 w 831"/>
                    <a:gd name="T93" fmla="*/ 350 h 1282"/>
                    <a:gd name="T94" fmla="*/ 32 w 831"/>
                    <a:gd name="T95" fmla="*/ 367 h 1282"/>
                    <a:gd name="T96" fmla="*/ 56 w 831"/>
                    <a:gd name="T97" fmla="*/ 427 h 1282"/>
                    <a:gd name="T98" fmla="*/ 38 w 831"/>
                    <a:gd name="T99" fmla="*/ 503 h 1282"/>
                    <a:gd name="T100" fmla="*/ 18 w 831"/>
                    <a:gd name="T101" fmla="*/ 536 h 1282"/>
                    <a:gd name="T102" fmla="*/ 34 w 831"/>
                    <a:gd name="T103" fmla="*/ 636 h 1282"/>
                    <a:gd name="T104" fmla="*/ 68 w 831"/>
                    <a:gd name="T105" fmla="*/ 805 h 1282"/>
                    <a:gd name="T106" fmla="*/ 58 w 831"/>
                    <a:gd name="T107" fmla="*/ 886 h 1282"/>
                    <a:gd name="T108" fmla="*/ 22 w 831"/>
                    <a:gd name="T109" fmla="*/ 938 h 1282"/>
                    <a:gd name="T110" fmla="*/ 2 w 831"/>
                    <a:gd name="T111" fmla="*/ 972 h 1282"/>
                    <a:gd name="T112" fmla="*/ 16 w 831"/>
                    <a:gd name="T113" fmla="*/ 1016 h 1282"/>
                    <a:gd name="T114" fmla="*/ 52 w 831"/>
                    <a:gd name="T115" fmla="*/ 1051 h 1282"/>
                    <a:gd name="T116" fmla="*/ 68 w 831"/>
                    <a:gd name="T117" fmla="*/ 1111 h 1282"/>
                    <a:gd name="T118" fmla="*/ 56 w 831"/>
                    <a:gd name="T119" fmla="*/ 1165 h 1282"/>
                    <a:gd name="T120" fmla="*/ 64 w 831"/>
                    <a:gd name="T121" fmla="*/ 1210 h 1282"/>
                    <a:gd name="T122" fmla="*/ 105 w 831"/>
                    <a:gd name="T123" fmla="*/ 1232 h 1282"/>
                    <a:gd name="T124" fmla="*/ 259 w 831"/>
                    <a:gd name="T125" fmla="*/ 1276 h 1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31" h="1282">
                      <a:moveTo>
                        <a:pt x="259" y="1276"/>
                      </a:moveTo>
                      <a:lnTo>
                        <a:pt x="259" y="1276"/>
                      </a:lnTo>
                      <a:lnTo>
                        <a:pt x="282" y="1280"/>
                      </a:lnTo>
                      <a:lnTo>
                        <a:pt x="300" y="1282"/>
                      </a:lnTo>
                      <a:lnTo>
                        <a:pt x="300" y="1282"/>
                      </a:lnTo>
                      <a:lnTo>
                        <a:pt x="308" y="1280"/>
                      </a:lnTo>
                      <a:lnTo>
                        <a:pt x="314" y="1280"/>
                      </a:lnTo>
                      <a:lnTo>
                        <a:pt x="320" y="1276"/>
                      </a:lnTo>
                      <a:lnTo>
                        <a:pt x="324" y="1272"/>
                      </a:lnTo>
                      <a:lnTo>
                        <a:pt x="334" y="1258"/>
                      </a:lnTo>
                      <a:lnTo>
                        <a:pt x="344" y="1234"/>
                      </a:lnTo>
                      <a:lnTo>
                        <a:pt x="344" y="1234"/>
                      </a:lnTo>
                      <a:lnTo>
                        <a:pt x="352" y="1216"/>
                      </a:lnTo>
                      <a:lnTo>
                        <a:pt x="360" y="1202"/>
                      </a:lnTo>
                      <a:lnTo>
                        <a:pt x="370" y="1194"/>
                      </a:lnTo>
                      <a:lnTo>
                        <a:pt x="374" y="1192"/>
                      </a:lnTo>
                      <a:lnTo>
                        <a:pt x="378" y="1192"/>
                      </a:lnTo>
                      <a:lnTo>
                        <a:pt x="378" y="1192"/>
                      </a:lnTo>
                      <a:lnTo>
                        <a:pt x="388" y="1194"/>
                      </a:lnTo>
                      <a:lnTo>
                        <a:pt x="398" y="1200"/>
                      </a:lnTo>
                      <a:lnTo>
                        <a:pt x="410" y="1210"/>
                      </a:lnTo>
                      <a:lnTo>
                        <a:pt x="424" y="1224"/>
                      </a:lnTo>
                      <a:lnTo>
                        <a:pt x="424" y="1224"/>
                      </a:lnTo>
                      <a:lnTo>
                        <a:pt x="431" y="1230"/>
                      </a:lnTo>
                      <a:lnTo>
                        <a:pt x="441" y="1234"/>
                      </a:lnTo>
                      <a:lnTo>
                        <a:pt x="453" y="1238"/>
                      </a:lnTo>
                      <a:lnTo>
                        <a:pt x="463" y="1240"/>
                      </a:lnTo>
                      <a:lnTo>
                        <a:pt x="463" y="1240"/>
                      </a:lnTo>
                      <a:lnTo>
                        <a:pt x="467" y="1240"/>
                      </a:lnTo>
                      <a:lnTo>
                        <a:pt x="469" y="1238"/>
                      </a:lnTo>
                      <a:lnTo>
                        <a:pt x="469" y="1238"/>
                      </a:lnTo>
                      <a:lnTo>
                        <a:pt x="495" y="1210"/>
                      </a:lnTo>
                      <a:lnTo>
                        <a:pt x="521" y="1183"/>
                      </a:lnTo>
                      <a:lnTo>
                        <a:pt x="533" y="1167"/>
                      </a:lnTo>
                      <a:lnTo>
                        <a:pt x="543" y="1153"/>
                      </a:lnTo>
                      <a:lnTo>
                        <a:pt x="551" y="1137"/>
                      </a:lnTo>
                      <a:lnTo>
                        <a:pt x="557" y="1121"/>
                      </a:lnTo>
                      <a:lnTo>
                        <a:pt x="557" y="1121"/>
                      </a:lnTo>
                      <a:lnTo>
                        <a:pt x="567" y="1095"/>
                      </a:lnTo>
                      <a:lnTo>
                        <a:pt x="577" y="1073"/>
                      </a:lnTo>
                      <a:lnTo>
                        <a:pt x="591" y="1055"/>
                      </a:lnTo>
                      <a:lnTo>
                        <a:pt x="606" y="1041"/>
                      </a:lnTo>
                      <a:lnTo>
                        <a:pt x="624" y="1029"/>
                      </a:lnTo>
                      <a:lnTo>
                        <a:pt x="644" y="1020"/>
                      </a:lnTo>
                      <a:lnTo>
                        <a:pt x="664" y="1010"/>
                      </a:lnTo>
                      <a:lnTo>
                        <a:pt x="686" y="1002"/>
                      </a:lnTo>
                      <a:lnTo>
                        <a:pt x="686" y="1002"/>
                      </a:lnTo>
                      <a:lnTo>
                        <a:pt x="714" y="994"/>
                      </a:lnTo>
                      <a:lnTo>
                        <a:pt x="726" y="990"/>
                      </a:lnTo>
                      <a:lnTo>
                        <a:pt x="734" y="990"/>
                      </a:lnTo>
                      <a:lnTo>
                        <a:pt x="734" y="990"/>
                      </a:lnTo>
                      <a:lnTo>
                        <a:pt x="742" y="990"/>
                      </a:lnTo>
                      <a:lnTo>
                        <a:pt x="748" y="994"/>
                      </a:lnTo>
                      <a:lnTo>
                        <a:pt x="752" y="998"/>
                      </a:lnTo>
                      <a:lnTo>
                        <a:pt x="756" y="1004"/>
                      </a:lnTo>
                      <a:lnTo>
                        <a:pt x="765" y="1022"/>
                      </a:lnTo>
                      <a:lnTo>
                        <a:pt x="775" y="1047"/>
                      </a:lnTo>
                      <a:lnTo>
                        <a:pt x="775" y="1047"/>
                      </a:lnTo>
                      <a:lnTo>
                        <a:pt x="779" y="1057"/>
                      </a:lnTo>
                      <a:lnTo>
                        <a:pt x="793" y="1077"/>
                      </a:lnTo>
                      <a:lnTo>
                        <a:pt x="793" y="1077"/>
                      </a:lnTo>
                      <a:lnTo>
                        <a:pt x="817" y="1025"/>
                      </a:lnTo>
                      <a:lnTo>
                        <a:pt x="825" y="1004"/>
                      </a:lnTo>
                      <a:lnTo>
                        <a:pt x="831" y="984"/>
                      </a:lnTo>
                      <a:lnTo>
                        <a:pt x="831" y="984"/>
                      </a:lnTo>
                      <a:lnTo>
                        <a:pt x="829" y="978"/>
                      </a:lnTo>
                      <a:lnTo>
                        <a:pt x="827" y="970"/>
                      </a:lnTo>
                      <a:lnTo>
                        <a:pt x="819" y="956"/>
                      </a:lnTo>
                      <a:lnTo>
                        <a:pt x="809" y="942"/>
                      </a:lnTo>
                      <a:lnTo>
                        <a:pt x="803" y="940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77" y="940"/>
                      </a:lnTo>
                      <a:lnTo>
                        <a:pt x="777" y="940"/>
                      </a:lnTo>
                      <a:lnTo>
                        <a:pt x="759" y="938"/>
                      </a:lnTo>
                      <a:lnTo>
                        <a:pt x="746" y="934"/>
                      </a:lnTo>
                      <a:lnTo>
                        <a:pt x="732" y="928"/>
                      </a:lnTo>
                      <a:lnTo>
                        <a:pt x="720" y="920"/>
                      </a:lnTo>
                      <a:lnTo>
                        <a:pt x="708" y="908"/>
                      </a:lnTo>
                      <a:lnTo>
                        <a:pt x="698" y="896"/>
                      </a:lnTo>
                      <a:lnTo>
                        <a:pt x="680" y="868"/>
                      </a:lnTo>
                      <a:lnTo>
                        <a:pt x="680" y="868"/>
                      </a:lnTo>
                      <a:lnTo>
                        <a:pt x="672" y="858"/>
                      </a:lnTo>
                      <a:lnTo>
                        <a:pt x="662" y="849"/>
                      </a:lnTo>
                      <a:lnTo>
                        <a:pt x="642" y="833"/>
                      </a:lnTo>
                      <a:lnTo>
                        <a:pt x="642" y="833"/>
                      </a:lnTo>
                      <a:lnTo>
                        <a:pt x="626" y="819"/>
                      </a:lnTo>
                      <a:lnTo>
                        <a:pt x="614" y="807"/>
                      </a:lnTo>
                      <a:lnTo>
                        <a:pt x="604" y="791"/>
                      </a:lnTo>
                      <a:lnTo>
                        <a:pt x="598" y="775"/>
                      </a:lnTo>
                      <a:lnTo>
                        <a:pt x="594" y="759"/>
                      </a:lnTo>
                      <a:lnTo>
                        <a:pt x="592" y="741"/>
                      </a:lnTo>
                      <a:lnTo>
                        <a:pt x="592" y="723"/>
                      </a:lnTo>
                      <a:lnTo>
                        <a:pt x="594" y="705"/>
                      </a:lnTo>
                      <a:lnTo>
                        <a:pt x="594" y="705"/>
                      </a:lnTo>
                      <a:lnTo>
                        <a:pt x="602" y="666"/>
                      </a:lnTo>
                      <a:lnTo>
                        <a:pt x="604" y="644"/>
                      </a:lnTo>
                      <a:lnTo>
                        <a:pt x="606" y="624"/>
                      </a:lnTo>
                      <a:lnTo>
                        <a:pt x="604" y="604"/>
                      </a:lnTo>
                      <a:lnTo>
                        <a:pt x="602" y="584"/>
                      </a:lnTo>
                      <a:lnTo>
                        <a:pt x="594" y="564"/>
                      </a:lnTo>
                      <a:lnTo>
                        <a:pt x="585" y="544"/>
                      </a:lnTo>
                      <a:lnTo>
                        <a:pt x="585" y="544"/>
                      </a:lnTo>
                      <a:lnTo>
                        <a:pt x="585" y="540"/>
                      </a:lnTo>
                      <a:lnTo>
                        <a:pt x="585" y="534"/>
                      </a:lnTo>
                      <a:lnTo>
                        <a:pt x="585" y="521"/>
                      </a:lnTo>
                      <a:lnTo>
                        <a:pt x="585" y="521"/>
                      </a:lnTo>
                      <a:lnTo>
                        <a:pt x="559" y="383"/>
                      </a:lnTo>
                      <a:lnTo>
                        <a:pt x="559" y="383"/>
                      </a:lnTo>
                      <a:lnTo>
                        <a:pt x="557" y="367"/>
                      </a:lnTo>
                      <a:lnTo>
                        <a:pt x="557" y="361"/>
                      </a:lnTo>
                      <a:lnTo>
                        <a:pt x="559" y="356"/>
                      </a:lnTo>
                      <a:lnTo>
                        <a:pt x="559" y="356"/>
                      </a:lnTo>
                      <a:lnTo>
                        <a:pt x="573" y="324"/>
                      </a:lnTo>
                      <a:lnTo>
                        <a:pt x="587" y="292"/>
                      </a:lnTo>
                      <a:lnTo>
                        <a:pt x="592" y="278"/>
                      </a:lnTo>
                      <a:lnTo>
                        <a:pt x="602" y="264"/>
                      </a:lnTo>
                      <a:lnTo>
                        <a:pt x="610" y="250"/>
                      </a:lnTo>
                      <a:lnTo>
                        <a:pt x="622" y="240"/>
                      </a:lnTo>
                      <a:lnTo>
                        <a:pt x="622" y="240"/>
                      </a:lnTo>
                      <a:lnTo>
                        <a:pt x="634" y="228"/>
                      </a:lnTo>
                      <a:lnTo>
                        <a:pt x="642" y="216"/>
                      </a:lnTo>
                      <a:lnTo>
                        <a:pt x="652" y="204"/>
                      </a:lnTo>
                      <a:lnTo>
                        <a:pt x="658" y="191"/>
                      </a:lnTo>
                      <a:lnTo>
                        <a:pt x="668" y="165"/>
                      </a:lnTo>
                      <a:lnTo>
                        <a:pt x="674" y="137"/>
                      </a:lnTo>
                      <a:lnTo>
                        <a:pt x="678" y="111"/>
                      </a:lnTo>
                      <a:lnTo>
                        <a:pt x="680" y="81"/>
                      </a:lnTo>
                      <a:lnTo>
                        <a:pt x="684" y="53"/>
                      </a:lnTo>
                      <a:lnTo>
                        <a:pt x="688" y="27"/>
                      </a:lnTo>
                      <a:lnTo>
                        <a:pt x="688" y="27"/>
                      </a:lnTo>
                      <a:lnTo>
                        <a:pt x="686" y="22"/>
                      </a:lnTo>
                      <a:lnTo>
                        <a:pt x="682" y="14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60" y="14"/>
                      </a:lnTo>
                      <a:lnTo>
                        <a:pt x="654" y="20"/>
                      </a:lnTo>
                      <a:lnTo>
                        <a:pt x="652" y="25"/>
                      </a:lnTo>
                      <a:lnTo>
                        <a:pt x="652" y="25"/>
                      </a:lnTo>
                      <a:lnTo>
                        <a:pt x="646" y="45"/>
                      </a:lnTo>
                      <a:lnTo>
                        <a:pt x="642" y="51"/>
                      </a:lnTo>
                      <a:lnTo>
                        <a:pt x="636" y="59"/>
                      </a:lnTo>
                      <a:lnTo>
                        <a:pt x="630" y="63"/>
                      </a:lnTo>
                      <a:lnTo>
                        <a:pt x="622" y="67"/>
                      </a:lnTo>
                      <a:lnTo>
                        <a:pt x="612" y="69"/>
                      </a:lnTo>
                      <a:lnTo>
                        <a:pt x="600" y="71"/>
                      </a:lnTo>
                      <a:lnTo>
                        <a:pt x="600" y="71"/>
                      </a:lnTo>
                      <a:lnTo>
                        <a:pt x="571" y="73"/>
                      </a:lnTo>
                      <a:lnTo>
                        <a:pt x="539" y="79"/>
                      </a:lnTo>
                      <a:lnTo>
                        <a:pt x="511" y="87"/>
                      </a:lnTo>
                      <a:lnTo>
                        <a:pt x="481" y="99"/>
                      </a:lnTo>
                      <a:lnTo>
                        <a:pt x="455" y="111"/>
                      </a:lnTo>
                      <a:lnTo>
                        <a:pt x="427" y="127"/>
                      </a:lnTo>
                      <a:lnTo>
                        <a:pt x="402" y="143"/>
                      </a:lnTo>
                      <a:lnTo>
                        <a:pt x="376" y="159"/>
                      </a:lnTo>
                      <a:lnTo>
                        <a:pt x="376" y="159"/>
                      </a:lnTo>
                      <a:lnTo>
                        <a:pt x="352" y="175"/>
                      </a:lnTo>
                      <a:lnTo>
                        <a:pt x="330" y="189"/>
                      </a:lnTo>
                      <a:lnTo>
                        <a:pt x="318" y="194"/>
                      </a:lnTo>
                      <a:lnTo>
                        <a:pt x="306" y="198"/>
                      </a:lnTo>
                      <a:lnTo>
                        <a:pt x="292" y="200"/>
                      </a:lnTo>
                      <a:lnTo>
                        <a:pt x="280" y="202"/>
                      </a:lnTo>
                      <a:lnTo>
                        <a:pt x="280" y="202"/>
                      </a:lnTo>
                      <a:lnTo>
                        <a:pt x="268" y="200"/>
                      </a:lnTo>
                      <a:lnTo>
                        <a:pt x="257" y="198"/>
                      </a:lnTo>
                      <a:lnTo>
                        <a:pt x="245" y="192"/>
                      </a:lnTo>
                      <a:lnTo>
                        <a:pt x="231" y="187"/>
                      </a:lnTo>
                      <a:lnTo>
                        <a:pt x="231" y="187"/>
                      </a:lnTo>
                      <a:lnTo>
                        <a:pt x="227" y="185"/>
                      </a:lnTo>
                      <a:lnTo>
                        <a:pt x="227" y="185"/>
                      </a:lnTo>
                      <a:lnTo>
                        <a:pt x="215" y="189"/>
                      </a:lnTo>
                      <a:lnTo>
                        <a:pt x="209" y="191"/>
                      </a:lnTo>
                      <a:lnTo>
                        <a:pt x="205" y="194"/>
                      </a:lnTo>
                      <a:lnTo>
                        <a:pt x="205" y="194"/>
                      </a:lnTo>
                      <a:lnTo>
                        <a:pt x="177" y="228"/>
                      </a:lnTo>
                      <a:lnTo>
                        <a:pt x="163" y="248"/>
                      </a:lnTo>
                      <a:lnTo>
                        <a:pt x="155" y="266"/>
                      </a:lnTo>
                      <a:lnTo>
                        <a:pt x="155" y="266"/>
                      </a:lnTo>
                      <a:lnTo>
                        <a:pt x="149" y="282"/>
                      </a:lnTo>
                      <a:lnTo>
                        <a:pt x="141" y="296"/>
                      </a:lnTo>
                      <a:lnTo>
                        <a:pt x="135" y="310"/>
                      </a:lnTo>
                      <a:lnTo>
                        <a:pt x="125" y="320"/>
                      </a:lnTo>
                      <a:lnTo>
                        <a:pt x="115" y="330"/>
                      </a:lnTo>
                      <a:lnTo>
                        <a:pt x="103" y="338"/>
                      </a:lnTo>
                      <a:lnTo>
                        <a:pt x="90" y="344"/>
                      </a:lnTo>
                      <a:lnTo>
                        <a:pt x="72" y="350"/>
                      </a:lnTo>
                      <a:lnTo>
                        <a:pt x="72" y="350"/>
                      </a:lnTo>
                      <a:lnTo>
                        <a:pt x="64" y="352"/>
                      </a:lnTo>
                      <a:lnTo>
                        <a:pt x="54" y="356"/>
                      </a:lnTo>
                      <a:lnTo>
                        <a:pt x="32" y="367"/>
                      </a:lnTo>
                      <a:lnTo>
                        <a:pt x="32" y="367"/>
                      </a:lnTo>
                      <a:lnTo>
                        <a:pt x="44" y="387"/>
                      </a:lnTo>
                      <a:lnTo>
                        <a:pt x="52" y="407"/>
                      </a:lnTo>
                      <a:lnTo>
                        <a:pt x="56" y="427"/>
                      </a:lnTo>
                      <a:lnTo>
                        <a:pt x="56" y="447"/>
                      </a:lnTo>
                      <a:lnTo>
                        <a:pt x="52" y="465"/>
                      </a:lnTo>
                      <a:lnTo>
                        <a:pt x="46" y="485"/>
                      </a:lnTo>
                      <a:lnTo>
                        <a:pt x="38" y="503"/>
                      </a:lnTo>
                      <a:lnTo>
                        <a:pt x="26" y="521"/>
                      </a:lnTo>
                      <a:lnTo>
                        <a:pt x="26" y="521"/>
                      </a:lnTo>
                      <a:lnTo>
                        <a:pt x="22" y="528"/>
                      </a:lnTo>
                      <a:lnTo>
                        <a:pt x="18" y="536"/>
                      </a:lnTo>
                      <a:lnTo>
                        <a:pt x="18" y="544"/>
                      </a:lnTo>
                      <a:lnTo>
                        <a:pt x="18" y="552"/>
                      </a:lnTo>
                      <a:lnTo>
                        <a:pt x="18" y="552"/>
                      </a:lnTo>
                      <a:lnTo>
                        <a:pt x="34" y="636"/>
                      </a:lnTo>
                      <a:lnTo>
                        <a:pt x="52" y="721"/>
                      </a:lnTo>
                      <a:lnTo>
                        <a:pt x="52" y="721"/>
                      </a:lnTo>
                      <a:lnTo>
                        <a:pt x="64" y="777"/>
                      </a:lnTo>
                      <a:lnTo>
                        <a:pt x="68" y="805"/>
                      </a:lnTo>
                      <a:lnTo>
                        <a:pt x="70" y="833"/>
                      </a:lnTo>
                      <a:lnTo>
                        <a:pt x="66" y="860"/>
                      </a:lnTo>
                      <a:lnTo>
                        <a:pt x="62" y="874"/>
                      </a:lnTo>
                      <a:lnTo>
                        <a:pt x="58" y="886"/>
                      </a:lnTo>
                      <a:lnTo>
                        <a:pt x="52" y="900"/>
                      </a:lnTo>
                      <a:lnTo>
                        <a:pt x="44" y="912"/>
                      </a:lnTo>
                      <a:lnTo>
                        <a:pt x="34" y="926"/>
                      </a:lnTo>
                      <a:lnTo>
                        <a:pt x="22" y="938"/>
                      </a:lnTo>
                      <a:lnTo>
                        <a:pt x="22" y="938"/>
                      </a:lnTo>
                      <a:lnTo>
                        <a:pt x="12" y="948"/>
                      </a:lnTo>
                      <a:lnTo>
                        <a:pt x="6" y="960"/>
                      </a:lnTo>
                      <a:lnTo>
                        <a:pt x="2" y="972"/>
                      </a:lnTo>
                      <a:lnTo>
                        <a:pt x="0" y="982"/>
                      </a:lnTo>
                      <a:lnTo>
                        <a:pt x="2" y="994"/>
                      </a:lnTo>
                      <a:lnTo>
                        <a:pt x="8" y="1004"/>
                      </a:lnTo>
                      <a:lnTo>
                        <a:pt x="16" y="1016"/>
                      </a:lnTo>
                      <a:lnTo>
                        <a:pt x="28" y="1025"/>
                      </a:lnTo>
                      <a:lnTo>
                        <a:pt x="28" y="1025"/>
                      </a:lnTo>
                      <a:lnTo>
                        <a:pt x="42" y="1037"/>
                      </a:lnTo>
                      <a:lnTo>
                        <a:pt x="52" y="1051"/>
                      </a:lnTo>
                      <a:lnTo>
                        <a:pt x="60" y="1065"/>
                      </a:lnTo>
                      <a:lnTo>
                        <a:pt x="64" y="1079"/>
                      </a:lnTo>
                      <a:lnTo>
                        <a:pt x="68" y="1095"/>
                      </a:lnTo>
                      <a:lnTo>
                        <a:pt x="68" y="1111"/>
                      </a:lnTo>
                      <a:lnTo>
                        <a:pt x="66" y="1129"/>
                      </a:lnTo>
                      <a:lnTo>
                        <a:pt x="62" y="1147"/>
                      </a:lnTo>
                      <a:lnTo>
                        <a:pt x="62" y="1147"/>
                      </a:lnTo>
                      <a:lnTo>
                        <a:pt x="56" y="1165"/>
                      </a:lnTo>
                      <a:lnTo>
                        <a:pt x="54" y="1179"/>
                      </a:lnTo>
                      <a:lnTo>
                        <a:pt x="54" y="1190"/>
                      </a:lnTo>
                      <a:lnTo>
                        <a:pt x="58" y="1200"/>
                      </a:lnTo>
                      <a:lnTo>
                        <a:pt x="64" y="1210"/>
                      </a:lnTo>
                      <a:lnTo>
                        <a:pt x="74" y="1216"/>
                      </a:lnTo>
                      <a:lnTo>
                        <a:pt x="88" y="1224"/>
                      </a:lnTo>
                      <a:lnTo>
                        <a:pt x="105" y="1232"/>
                      </a:lnTo>
                      <a:lnTo>
                        <a:pt x="105" y="1232"/>
                      </a:lnTo>
                      <a:lnTo>
                        <a:pt x="143" y="1246"/>
                      </a:lnTo>
                      <a:lnTo>
                        <a:pt x="179" y="1258"/>
                      </a:lnTo>
                      <a:lnTo>
                        <a:pt x="219" y="1270"/>
                      </a:lnTo>
                      <a:lnTo>
                        <a:pt x="259" y="1276"/>
                      </a:lnTo>
                      <a:lnTo>
                        <a:pt x="259" y="127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93" name="Freeform 18">
                  <a:extLst>
                    <a:ext uri="{FF2B5EF4-FFF2-40B4-BE49-F238E27FC236}">
                      <a16:creationId xmlns:a16="http://schemas.microsoft.com/office/drawing/2014/main" id="{1FE527D3-1EF2-C034-85A3-2CDB1422C9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1463" y="4184650"/>
                  <a:ext cx="1592263" cy="1312863"/>
                </a:xfrm>
                <a:custGeom>
                  <a:avLst/>
                  <a:gdLst>
                    <a:gd name="T0" fmla="*/ 111 w 1003"/>
                    <a:gd name="T1" fmla="*/ 604 h 827"/>
                    <a:gd name="T2" fmla="*/ 194 w 1003"/>
                    <a:gd name="T3" fmla="*/ 603 h 827"/>
                    <a:gd name="T4" fmla="*/ 222 w 1003"/>
                    <a:gd name="T5" fmla="*/ 603 h 827"/>
                    <a:gd name="T6" fmla="*/ 262 w 1003"/>
                    <a:gd name="T7" fmla="*/ 616 h 827"/>
                    <a:gd name="T8" fmla="*/ 278 w 1003"/>
                    <a:gd name="T9" fmla="*/ 658 h 827"/>
                    <a:gd name="T10" fmla="*/ 284 w 1003"/>
                    <a:gd name="T11" fmla="*/ 706 h 827"/>
                    <a:gd name="T12" fmla="*/ 302 w 1003"/>
                    <a:gd name="T13" fmla="*/ 777 h 827"/>
                    <a:gd name="T14" fmla="*/ 314 w 1003"/>
                    <a:gd name="T15" fmla="*/ 799 h 827"/>
                    <a:gd name="T16" fmla="*/ 337 w 1003"/>
                    <a:gd name="T17" fmla="*/ 821 h 827"/>
                    <a:gd name="T18" fmla="*/ 367 w 1003"/>
                    <a:gd name="T19" fmla="*/ 827 h 827"/>
                    <a:gd name="T20" fmla="*/ 403 w 1003"/>
                    <a:gd name="T21" fmla="*/ 821 h 827"/>
                    <a:gd name="T22" fmla="*/ 660 w 1003"/>
                    <a:gd name="T23" fmla="*/ 742 h 827"/>
                    <a:gd name="T24" fmla="*/ 681 w 1003"/>
                    <a:gd name="T25" fmla="*/ 734 h 827"/>
                    <a:gd name="T26" fmla="*/ 719 w 1003"/>
                    <a:gd name="T27" fmla="*/ 698 h 827"/>
                    <a:gd name="T28" fmla="*/ 773 w 1003"/>
                    <a:gd name="T29" fmla="*/ 644 h 827"/>
                    <a:gd name="T30" fmla="*/ 815 w 1003"/>
                    <a:gd name="T31" fmla="*/ 616 h 827"/>
                    <a:gd name="T32" fmla="*/ 888 w 1003"/>
                    <a:gd name="T33" fmla="*/ 547 h 827"/>
                    <a:gd name="T34" fmla="*/ 976 w 1003"/>
                    <a:gd name="T35" fmla="*/ 443 h 827"/>
                    <a:gd name="T36" fmla="*/ 992 w 1003"/>
                    <a:gd name="T37" fmla="*/ 420 h 827"/>
                    <a:gd name="T38" fmla="*/ 1003 w 1003"/>
                    <a:gd name="T39" fmla="*/ 380 h 827"/>
                    <a:gd name="T40" fmla="*/ 996 w 1003"/>
                    <a:gd name="T41" fmla="*/ 336 h 827"/>
                    <a:gd name="T42" fmla="*/ 982 w 1003"/>
                    <a:gd name="T43" fmla="*/ 290 h 827"/>
                    <a:gd name="T44" fmla="*/ 958 w 1003"/>
                    <a:gd name="T45" fmla="*/ 221 h 827"/>
                    <a:gd name="T46" fmla="*/ 938 w 1003"/>
                    <a:gd name="T47" fmla="*/ 197 h 827"/>
                    <a:gd name="T48" fmla="*/ 912 w 1003"/>
                    <a:gd name="T49" fmla="*/ 189 h 827"/>
                    <a:gd name="T50" fmla="*/ 890 w 1003"/>
                    <a:gd name="T51" fmla="*/ 193 h 827"/>
                    <a:gd name="T52" fmla="*/ 862 w 1003"/>
                    <a:gd name="T53" fmla="*/ 203 h 827"/>
                    <a:gd name="T54" fmla="*/ 809 w 1003"/>
                    <a:gd name="T55" fmla="*/ 221 h 827"/>
                    <a:gd name="T56" fmla="*/ 797 w 1003"/>
                    <a:gd name="T57" fmla="*/ 219 h 827"/>
                    <a:gd name="T58" fmla="*/ 652 w 1003"/>
                    <a:gd name="T59" fmla="*/ 149 h 827"/>
                    <a:gd name="T60" fmla="*/ 610 w 1003"/>
                    <a:gd name="T61" fmla="*/ 129 h 827"/>
                    <a:gd name="T62" fmla="*/ 590 w 1003"/>
                    <a:gd name="T63" fmla="*/ 127 h 827"/>
                    <a:gd name="T64" fmla="*/ 560 w 1003"/>
                    <a:gd name="T65" fmla="*/ 129 h 827"/>
                    <a:gd name="T66" fmla="*/ 506 w 1003"/>
                    <a:gd name="T67" fmla="*/ 119 h 827"/>
                    <a:gd name="T68" fmla="*/ 437 w 1003"/>
                    <a:gd name="T69" fmla="*/ 80 h 827"/>
                    <a:gd name="T70" fmla="*/ 377 w 1003"/>
                    <a:gd name="T71" fmla="*/ 22 h 827"/>
                    <a:gd name="T72" fmla="*/ 351 w 1003"/>
                    <a:gd name="T73" fmla="*/ 2 h 827"/>
                    <a:gd name="T74" fmla="*/ 339 w 1003"/>
                    <a:gd name="T75" fmla="*/ 0 h 827"/>
                    <a:gd name="T76" fmla="*/ 322 w 1003"/>
                    <a:gd name="T77" fmla="*/ 10 h 827"/>
                    <a:gd name="T78" fmla="*/ 306 w 1003"/>
                    <a:gd name="T79" fmla="*/ 30 h 827"/>
                    <a:gd name="T80" fmla="*/ 262 w 1003"/>
                    <a:gd name="T81" fmla="*/ 92 h 827"/>
                    <a:gd name="T82" fmla="*/ 216 w 1003"/>
                    <a:gd name="T83" fmla="*/ 119 h 827"/>
                    <a:gd name="T84" fmla="*/ 182 w 1003"/>
                    <a:gd name="T85" fmla="*/ 121 h 827"/>
                    <a:gd name="T86" fmla="*/ 176 w 1003"/>
                    <a:gd name="T87" fmla="*/ 119 h 827"/>
                    <a:gd name="T88" fmla="*/ 153 w 1003"/>
                    <a:gd name="T89" fmla="*/ 123 h 827"/>
                    <a:gd name="T90" fmla="*/ 131 w 1003"/>
                    <a:gd name="T91" fmla="*/ 135 h 827"/>
                    <a:gd name="T92" fmla="*/ 139 w 1003"/>
                    <a:gd name="T93" fmla="*/ 163 h 827"/>
                    <a:gd name="T94" fmla="*/ 153 w 1003"/>
                    <a:gd name="T95" fmla="*/ 209 h 827"/>
                    <a:gd name="T96" fmla="*/ 69 w 1003"/>
                    <a:gd name="T97" fmla="*/ 259 h 827"/>
                    <a:gd name="T98" fmla="*/ 41 w 1003"/>
                    <a:gd name="T99" fmla="*/ 324 h 827"/>
                    <a:gd name="T100" fmla="*/ 11 w 1003"/>
                    <a:gd name="T101" fmla="*/ 366 h 827"/>
                    <a:gd name="T102" fmla="*/ 5 w 1003"/>
                    <a:gd name="T103" fmla="*/ 416 h 827"/>
                    <a:gd name="T104" fmla="*/ 11 w 1003"/>
                    <a:gd name="T105" fmla="*/ 430 h 827"/>
                    <a:gd name="T106" fmla="*/ 33 w 1003"/>
                    <a:gd name="T107" fmla="*/ 467 h 827"/>
                    <a:gd name="T108" fmla="*/ 57 w 1003"/>
                    <a:gd name="T109" fmla="*/ 509 h 827"/>
                    <a:gd name="T110" fmla="*/ 65 w 1003"/>
                    <a:gd name="T111" fmla="*/ 523 h 827"/>
                    <a:gd name="T112" fmla="*/ 73 w 1003"/>
                    <a:gd name="T113" fmla="*/ 535 h 827"/>
                    <a:gd name="T114" fmla="*/ 73 w 1003"/>
                    <a:gd name="T115" fmla="*/ 557 h 827"/>
                    <a:gd name="T116" fmla="*/ 63 w 1003"/>
                    <a:gd name="T117" fmla="*/ 577 h 827"/>
                    <a:gd name="T118" fmla="*/ 55 w 1003"/>
                    <a:gd name="T119" fmla="*/ 583 h 827"/>
                    <a:gd name="T120" fmla="*/ 45 w 1003"/>
                    <a:gd name="T121" fmla="*/ 587 h 827"/>
                    <a:gd name="T122" fmla="*/ 57 w 1003"/>
                    <a:gd name="T123" fmla="*/ 599 h 827"/>
                    <a:gd name="T124" fmla="*/ 99 w 1003"/>
                    <a:gd name="T125" fmla="*/ 604 h 8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03" h="827">
                      <a:moveTo>
                        <a:pt x="99" y="604"/>
                      </a:moveTo>
                      <a:lnTo>
                        <a:pt x="99" y="604"/>
                      </a:lnTo>
                      <a:lnTo>
                        <a:pt x="111" y="604"/>
                      </a:lnTo>
                      <a:lnTo>
                        <a:pt x="111" y="604"/>
                      </a:lnTo>
                      <a:lnTo>
                        <a:pt x="194" y="603"/>
                      </a:lnTo>
                      <a:lnTo>
                        <a:pt x="194" y="603"/>
                      </a:lnTo>
                      <a:lnTo>
                        <a:pt x="200" y="603"/>
                      </a:lnTo>
                      <a:lnTo>
                        <a:pt x="200" y="603"/>
                      </a:lnTo>
                      <a:lnTo>
                        <a:pt x="222" y="603"/>
                      </a:lnTo>
                      <a:lnTo>
                        <a:pt x="240" y="604"/>
                      </a:lnTo>
                      <a:lnTo>
                        <a:pt x="252" y="608"/>
                      </a:lnTo>
                      <a:lnTo>
                        <a:pt x="262" y="616"/>
                      </a:lnTo>
                      <a:lnTo>
                        <a:pt x="270" y="626"/>
                      </a:lnTo>
                      <a:lnTo>
                        <a:pt x="276" y="640"/>
                      </a:lnTo>
                      <a:lnTo>
                        <a:pt x="278" y="658"/>
                      </a:lnTo>
                      <a:lnTo>
                        <a:pt x="282" y="680"/>
                      </a:lnTo>
                      <a:lnTo>
                        <a:pt x="282" y="680"/>
                      </a:lnTo>
                      <a:lnTo>
                        <a:pt x="284" y="706"/>
                      </a:lnTo>
                      <a:lnTo>
                        <a:pt x="288" y="730"/>
                      </a:lnTo>
                      <a:lnTo>
                        <a:pt x="294" y="754"/>
                      </a:lnTo>
                      <a:lnTo>
                        <a:pt x="302" y="777"/>
                      </a:lnTo>
                      <a:lnTo>
                        <a:pt x="302" y="777"/>
                      </a:lnTo>
                      <a:lnTo>
                        <a:pt x="308" y="789"/>
                      </a:lnTo>
                      <a:lnTo>
                        <a:pt x="314" y="799"/>
                      </a:lnTo>
                      <a:lnTo>
                        <a:pt x="322" y="809"/>
                      </a:lnTo>
                      <a:lnTo>
                        <a:pt x="330" y="815"/>
                      </a:lnTo>
                      <a:lnTo>
                        <a:pt x="337" y="821"/>
                      </a:lnTo>
                      <a:lnTo>
                        <a:pt x="345" y="825"/>
                      </a:lnTo>
                      <a:lnTo>
                        <a:pt x="355" y="827"/>
                      </a:lnTo>
                      <a:lnTo>
                        <a:pt x="367" y="827"/>
                      </a:lnTo>
                      <a:lnTo>
                        <a:pt x="367" y="827"/>
                      </a:lnTo>
                      <a:lnTo>
                        <a:pt x="383" y="825"/>
                      </a:lnTo>
                      <a:lnTo>
                        <a:pt x="403" y="821"/>
                      </a:lnTo>
                      <a:lnTo>
                        <a:pt x="403" y="821"/>
                      </a:lnTo>
                      <a:lnTo>
                        <a:pt x="532" y="781"/>
                      </a:lnTo>
                      <a:lnTo>
                        <a:pt x="660" y="742"/>
                      </a:lnTo>
                      <a:lnTo>
                        <a:pt x="660" y="742"/>
                      </a:lnTo>
                      <a:lnTo>
                        <a:pt x="671" y="738"/>
                      </a:lnTo>
                      <a:lnTo>
                        <a:pt x="681" y="734"/>
                      </a:lnTo>
                      <a:lnTo>
                        <a:pt x="699" y="720"/>
                      </a:lnTo>
                      <a:lnTo>
                        <a:pt x="699" y="720"/>
                      </a:lnTo>
                      <a:lnTo>
                        <a:pt x="719" y="698"/>
                      </a:lnTo>
                      <a:lnTo>
                        <a:pt x="741" y="674"/>
                      </a:lnTo>
                      <a:lnTo>
                        <a:pt x="761" y="652"/>
                      </a:lnTo>
                      <a:lnTo>
                        <a:pt x="773" y="644"/>
                      </a:lnTo>
                      <a:lnTo>
                        <a:pt x="785" y="636"/>
                      </a:lnTo>
                      <a:lnTo>
                        <a:pt x="785" y="636"/>
                      </a:lnTo>
                      <a:lnTo>
                        <a:pt x="815" y="616"/>
                      </a:lnTo>
                      <a:lnTo>
                        <a:pt x="840" y="597"/>
                      </a:lnTo>
                      <a:lnTo>
                        <a:pt x="864" y="573"/>
                      </a:lnTo>
                      <a:lnTo>
                        <a:pt x="888" y="547"/>
                      </a:lnTo>
                      <a:lnTo>
                        <a:pt x="932" y="495"/>
                      </a:lnTo>
                      <a:lnTo>
                        <a:pt x="954" y="469"/>
                      </a:lnTo>
                      <a:lnTo>
                        <a:pt x="976" y="443"/>
                      </a:lnTo>
                      <a:lnTo>
                        <a:pt x="976" y="443"/>
                      </a:lnTo>
                      <a:lnTo>
                        <a:pt x="986" y="432"/>
                      </a:lnTo>
                      <a:lnTo>
                        <a:pt x="992" y="420"/>
                      </a:lnTo>
                      <a:lnTo>
                        <a:pt x="998" y="408"/>
                      </a:lnTo>
                      <a:lnTo>
                        <a:pt x="1001" y="394"/>
                      </a:lnTo>
                      <a:lnTo>
                        <a:pt x="1003" y="380"/>
                      </a:lnTo>
                      <a:lnTo>
                        <a:pt x="1003" y="366"/>
                      </a:lnTo>
                      <a:lnTo>
                        <a:pt x="1000" y="352"/>
                      </a:lnTo>
                      <a:lnTo>
                        <a:pt x="996" y="336"/>
                      </a:lnTo>
                      <a:lnTo>
                        <a:pt x="996" y="336"/>
                      </a:lnTo>
                      <a:lnTo>
                        <a:pt x="988" y="314"/>
                      </a:lnTo>
                      <a:lnTo>
                        <a:pt x="982" y="290"/>
                      </a:lnTo>
                      <a:lnTo>
                        <a:pt x="968" y="245"/>
                      </a:lnTo>
                      <a:lnTo>
                        <a:pt x="968" y="245"/>
                      </a:lnTo>
                      <a:lnTo>
                        <a:pt x="958" y="221"/>
                      </a:lnTo>
                      <a:lnTo>
                        <a:pt x="952" y="211"/>
                      </a:lnTo>
                      <a:lnTo>
                        <a:pt x="946" y="203"/>
                      </a:lnTo>
                      <a:lnTo>
                        <a:pt x="938" y="197"/>
                      </a:lnTo>
                      <a:lnTo>
                        <a:pt x="930" y="191"/>
                      </a:lnTo>
                      <a:lnTo>
                        <a:pt x="922" y="189"/>
                      </a:lnTo>
                      <a:lnTo>
                        <a:pt x="912" y="189"/>
                      </a:lnTo>
                      <a:lnTo>
                        <a:pt x="912" y="189"/>
                      </a:lnTo>
                      <a:lnTo>
                        <a:pt x="902" y="189"/>
                      </a:lnTo>
                      <a:lnTo>
                        <a:pt x="890" y="193"/>
                      </a:lnTo>
                      <a:lnTo>
                        <a:pt x="876" y="197"/>
                      </a:lnTo>
                      <a:lnTo>
                        <a:pt x="862" y="203"/>
                      </a:lnTo>
                      <a:lnTo>
                        <a:pt x="862" y="203"/>
                      </a:lnTo>
                      <a:lnTo>
                        <a:pt x="836" y="215"/>
                      </a:lnTo>
                      <a:lnTo>
                        <a:pt x="821" y="219"/>
                      </a:lnTo>
                      <a:lnTo>
                        <a:pt x="809" y="221"/>
                      </a:lnTo>
                      <a:lnTo>
                        <a:pt x="809" y="221"/>
                      </a:lnTo>
                      <a:lnTo>
                        <a:pt x="797" y="219"/>
                      </a:lnTo>
                      <a:lnTo>
                        <a:pt x="797" y="219"/>
                      </a:lnTo>
                      <a:lnTo>
                        <a:pt x="759" y="205"/>
                      </a:lnTo>
                      <a:lnTo>
                        <a:pt x="723" y="187"/>
                      </a:lnTo>
                      <a:lnTo>
                        <a:pt x="652" y="149"/>
                      </a:lnTo>
                      <a:lnTo>
                        <a:pt x="652" y="149"/>
                      </a:lnTo>
                      <a:lnTo>
                        <a:pt x="624" y="135"/>
                      </a:lnTo>
                      <a:lnTo>
                        <a:pt x="610" y="129"/>
                      </a:lnTo>
                      <a:lnTo>
                        <a:pt x="596" y="127"/>
                      </a:lnTo>
                      <a:lnTo>
                        <a:pt x="596" y="127"/>
                      </a:lnTo>
                      <a:lnTo>
                        <a:pt x="590" y="127"/>
                      </a:lnTo>
                      <a:lnTo>
                        <a:pt x="590" y="127"/>
                      </a:lnTo>
                      <a:lnTo>
                        <a:pt x="560" y="129"/>
                      </a:lnTo>
                      <a:lnTo>
                        <a:pt x="560" y="129"/>
                      </a:lnTo>
                      <a:lnTo>
                        <a:pt x="546" y="129"/>
                      </a:lnTo>
                      <a:lnTo>
                        <a:pt x="532" y="127"/>
                      </a:lnTo>
                      <a:lnTo>
                        <a:pt x="506" y="119"/>
                      </a:lnTo>
                      <a:lnTo>
                        <a:pt x="483" y="109"/>
                      </a:lnTo>
                      <a:lnTo>
                        <a:pt x="459" y="96"/>
                      </a:lnTo>
                      <a:lnTo>
                        <a:pt x="437" y="80"/>
                      </a:lnTo>
                      <a:lnTo>
                        <a:pt x="417" y="62"/>
                      </a:lnTo>
                      <a:lnTo>
                        <a:pt x="377" y="22"/>
                      </a:lnTo>
                      <a:lnTo>
                        <a:pt x="377" y="22"/>
                      </a:lnTo>
                      <a:lnTo>
                        <a:pt x="369" y="14"/>
                      </a:lnTo>
                      <a:lnTo>
                        <a:pt x="361" y="8"/>
                      </a:lnTo>
                      <a:lnTo>
                        <a:pt x="351" y="2"/>
                      </a:lnTo>
                      <a:lnTo>
                        <a:pt x="341" y="0"/>
                      </a:lnTo>
                      <a:lnTo>
                        <a:pt x="341" y="0"/>
                      </a:lnTo>
                      <a:lnTo>
                        <a:pt x="339" y="0"/>
                      </a:lnTo>
                      <a:lnTo>
                        <a:pt x="339" y="0"/>
                      </a:lnTo>
                      <a:lnTo>
                        <a:pt x="330" y="4"/>
                      </a:lnTo>
                      <a:lnTo>
                        <a:pt x="322" y="10"/>
                      </a:lnTo>
                      <a:lnTo>
                        <a:pt x="314" y="20"/>
                      </a:lnTo>
                      <a:lnTo>
                        <a:pt x="306" y="30"/>
                      </a:lnTo>
                      <a:lnTo>
                        <a:pt x="306" y="30"/>
                      </a:lnTo>
                      <a:lnTo>
                        <a:pt x="286" y="62"/>
                      </a:lnTo>
                      <a:lnTo>
                        <a:pt x="274" y="78"/>
                      </a:lnTo>
                      <a:lnTo>
                        <a:pt x="262" y="92"/>
                      </a:lnTo>
                      <a:lnTo>
                        <a:pt x="250" y="104"/>
                      </a:lnTo>
                      <a:lnTo>
                        <a:pt x="234" y="113"/>
                      </a:lnTo>
                      <a:lnTo>
                        <a:pt x="216" y="119"/>
                      </a:lnTo>
                      <a:lnTo>
                        <a:pt x="194" y="121"/>
                      </a:lnTo>
                      <a:lnTo>
                        <a:pt x="194" y="121"/>
                      </a:lnTo>
                      <a:lnTo>
                        <a:pt x="182" y="121"/>
                      </a:lnTo>
                      <a:lnTo>
                        <a:pt x="182" y="121"/>
                      </a:lnTo>
                      <a:lnTo>
                        <a:pt x="176" y="119"/>
                      </a:lnTo>
                      <a:lnTo>
                        <a:pt x="176" y="119"/>
                      </a:lnTo>
                      <a:lnTo>
                        <a:pt x="165" y="121"/>
                      </a:lnTo>
                      <a:lnTo>
                        <a:pt x="153" y="123"/>
                      </a:lnTo>
                      <a:lnTo>
                        <a:pt x="153" y="123"/>
                      </a:lnTo>
                      <a:lnTo>
                        <a:pt x="139" y="129"/>
                      </a:lnTo>
                      <a:lnTo>
                        <a:pt x="135" y="131"/>
                      </a:lnTo>
                      <a:lnTo>
                        <a:pt x="131" y="135"/>
                      </a:lnTo>
                      <a:lnTo>
                        <a:pt x="131" y="141"/>
                      </a:lnTo>
                      <a:lnTo>
                        <a:pt x="131" y="147"/>
                      </a:lnTo>
                      <a:lnTo>
                        <a:pt x="139" y="163"/>
                      </a:lnTo>
                      <a:lnTo>
                        <a:pt x="139" y="163"/>
                      </a:lnTo>
                      <a:lnTo>
                        <a:pt x="147" y="185"/>
                      </a:lnTo>
                      <a:lnTo>
                        <a:pt x="153" y="209"/>
                      </a:lnTo>
                      <a:lnTo>
                        <a:pt x="163" y="259"/>
                      </a:lnTo>
                      <a:lnTo>
                        <a:pt x="163" y="259"/>
                      </a:lnTo>
                      <a:lnTo>
                        <a:pt x="69" y="259"/>
                      </a:lnTo>
                      <a:lnTo>
                        <a:pt x="69" y="259"/>
                      </a:lnTo>
                      <a:lnTo>
                        <a:pt x="49" y="304"/>
                      </a:lnTo>
                      <a:lnTo>
                        <a:pt x="41" y="324"/>
                      </a:lnTo>
                      <a:lnTo>
                        <a:pt x="29" y="344"/>
                      </a:lnTo>
                      <a:lnTo>
                        <a:pt x="29" y="344"/>
                      </a:lnTo>
                      <a:lnTo>
                        <a:pt x="11" y="366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5" y="416"/>
                      </a:lnTo>
                      <a:lnTo>
                        <a:pt x="5" y="416"/>
                      </a:lnTo>
                      <a:lnTo>
                        <a:pt x="7" y="424"/>
                      </a:lnTo>
                      <a:lnTo>
                        <a:pt x="11" y="430"/>
                      </a:lnTo>
                      <a:lnTo>
                        <a:pt x="21" y="447"/>
                      </a:lnTo>
                      <a:lnTo>
                        <a:pt x="21" y="447"/>
                      </a:lnTo>
                      <a:lnTo>
                        <a:pt x="33" y="467"/>
                      </a:lnTo>
                      <a:lnTo>
                        <a:pt x="33" y="467"/>
                      </a:lnTo>
                      <a:lnTo>
                        <a:pt x="57" y="509"/>
                      </a:lnTo>
                      <a:lnTo>
                        <a:pt x="57" y="509"/>
                      </a:lnTo>
                      <a:lnTo>
                        <a:pt x="61" y="517"/>
                      </a:lnTo>
                      <a:lnTo>
                        <a:pt x="61" y="517"/>
                      </a:lnTo>
                      <a:lnTo>
                        <a:pt x="65" y="523"/>
                      </a:lnTo>
                      <a:lnTo>
                        <a:pt x="65" y="523"/>
                      </a:lnTo>
                      <a:lnTo>
                        <a:pt x="69" y="529"/>
                      </a:lnTo>
                      <a:lnTo>
                        <a:pt x="73" y="535"/>
                      </a:lnTo>
                      <a:lnTo>
                        <a:pt x="73" y="543"/>
                      </a:lnTo>
                      <a:lnTo>
                        <a:pt x="73" y="551"/>
                      </a:lnTo>
                      <a:lnTo>
                        <a:pt x="73" y="557"/>
                      </a:lnTo>
                      <a:lnTo>
                        <a:pt x="71" y="565"/>
                      </a:lnTo>
                      <a:lnTo>
                        <a:pt x="67" y="571"/>
                      </a:lnTo>
                      <a:lnTo>
                        <a:pt x="63" y="577"/>
                      </a:lnTo>
                      <a:lnTo>
                        <a:pt x="61" y="577"/>
                      </a:lnTo>
                      <a:lnTo>
                        <a:pt x="61" y="577"/>
                      </a:lnTo>
                      <a:lnTo>
                        <a:pt x="55" y="583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57" y="599"/>
                      </a:lnTo>
                      <a:lnTo>
                        <a:pt x="57" y="599"/>
                      </a:lnTo>
                      <a:lnTo>
                        <a:pt x="77" y="603"/>
                      </a:lnTo>
                      <a:lnTo>
                        <a:pt x="99" y="604"/>
                      </a:lnTo>
                      <a:lnTo>
                        <a:pt x="99" y="60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94" name="Freeform 19">
                  <a:extLst>
                    <a:ext uri="{FF2B5EF4-FFF2-40B4-BE49-F238E27FC236}">
                      <a16:creationId xmlns:a16="http://schemas.microsoft.com/office/drawing/2014/main" id="{283AB9B9-A731-A19C-3037-86FF5DC6F7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638" y="4478338"/>
                  <a:ext cx="1319213" cy="1997075"/>
                </a:xfrm>
                <a:custGeom>
                  <a:avLst/>
                  <a:gdLst>
                    <a:gd name="T0" fmla="*/ 211 w 831"/>
                    <a:gd name="T1" fmla="*/ 288 h 1258"/>
                    <a:gd name="T2" fmla="*/ 243 w 831"/>
                    <a:gd name="T3" fmla="*/ 336 h 1258"/>
                    <a:gd name="T4" fmla="*/ 263 w 831"/>
                    <a:gd name="T5" fmla="*/ 368 h 1258"/>
                    <a:gd name="T6" fmla="*/ 265 w 831"/>
                    <a:gd name="T7" fmla="*/ 386 h 1258"/>
                    <a:gd name="T8" fmla="*/ 255 w 831"/>
                    <a:gd name="T9" fmla="*/ 406 h 1258"/>
                    <a:gd name="T10" fmla="*/ 193 w 831"/>
                    <a:gd name="T11" fmla="*/ 461 h 1258"/>
                    <a:gd name="T12" fmla="*/ 177 w 831"/>
                    <a:gd name="T13" fmla="*/ 555 h 1258"/>
                    <a:gd name="T14" fmla="*/ 179 w 831"/>
                    <a:gd name="T15" fmla="*/ 626 h 1258"/>
                    <a:gd name="T16" fmla="*/ 149 w 831"/>
                    <a:gd name="T17" fmla="*/ 670 h 1258"/>
                    <a:gd name="T18" fmla="*/ 52 w 831"/>
                    <a:gd name="T19" fmla="*/ 706 h 1258"/>
                    <a:gd name="T20" fmla="*/ 2 w 831"/>
                    <a:gd name="T21" fmla="*/ 722 h 1258"/>
                    <a:gd name="T22" fmla="*/ 18 w 831"/>
                    <a:gd name="T23" fmla="*/ 765 h 1258"/>
                    <a:gd name="T24" fmla="*/ 98 w 831"/>
                    <a:gd name="T25" fmla="*/ 831 h 1258"/>
                    <a:gd name="T26" fmla="*/ 193 w 831"/>
                    <a:gd name="T27" fmla="*/ 861 h 1258"/>
                    <a:gd name="T28" fmla="*/ 243 w 831"/>
                    <a:gd name="T29" fmla="*/ 893 h 1258"/>
                    <a:gd name="T30" fmla="*/ 245 w 831"/>
                    <a:gd name="T31" fmla="*/ 946 h 1258"/>
                    <a:gd name="T32" fmla="*/ 279 w 831"/>
                    <a:gd name="T33" fmla="*/ 1012 h 1258"/>
                    <a:gd name="T34" fmla="*/ 338 w 831"/>
                    <a:gd name="T35" fmla="*/ 1046 h 1258"/>
                    <a:gd name="T36" fmla="*/ 354 w 831"/>
                    <a:gd name="T37" fmla="*/ 1084 h 1258"/>
                    <a:gd name="T38" fmla="*/ 402 w 831"/>
                    <a:gd name="T39" fmla="*/ 1183 h 1258"/>
                    <a:gd name="T40" fmla="*/ 473 w 831"/>
                    <a:gd name="T41" fmla="*/ 1252 h 1258"/>
                    <a:gd name="T42" fmla="*/ 511 w 831"/>
                    <a:gd name="T43" fmla="*/ 1252 h 1258"/>
                    <a:gd name="T44" fmla="*/ 575 w 831"/>
                    <a:gd name="T45" fmla="*/ 1185 h 1258"/>
                    <a:gd name="T46" fmla="*/ 648 w 831"/>
                    <a:gd name="T47" fmla="*/ 1117 h 1258"/>
                    <a:gd name="T48" fmla="*/ 648 w 831"/>
                    <a:gd name="T49" fmla="*/ 1068 h 1258"/>
                    <a:gd name="T50" fmla="*/ 583 w 831"/>
                    <a:gd name="T51" fmla="*/ 1000 h 1258"/>
                    <a:gd name="T52" fmla="*/ 543 w 831"/>
                    <a:gd name="T53" fmla="*/ 962 h 1258"/>
                    <a:gd name="T54" fmla="*/ 535 w 831"/>
                    <a:gd name="T55" fmla="*/ 905 h 1258"/>
                    <a:gd name="T56" fmla="*/ 495 w 831"/>
                    <a:gd name="T57" fmla="*/ 851 h 1258"/>
                    <a:gd name="T58" fmla="*/ 475 w 831"/>
                    <a:gd name="T59" fmla="*/ 819 h 1258"/>
                    <a:gd name="T60" fmla="*/ 487 w 831"/>
                    <a:gd name="T61" fmla="*/ 785 h 1258"/>
                    <a:gd name="T62" fmla="*/ 583 w 831"/>
                    <a:gd name="T63" fmla="*/ 678 h 1258"/>
                    <a:gd name="T64" fmla="*/ 607 w 831"/>
                    <a:gd name="T65" fmla="*/ 626 h 1258"/>
                    <a:gd name="T66" fmla="*/ 611 w 831"/>
                    <a:gd name="T67" fmla="*/ 573 h 1258"/>
                    <a:gd name="T68" fmla="*/ 644 w 831"/>
                    <a:gd name="T69" fmla="*/ 519 h 1258"/>
                    <a:gd name="T70" fmla="*/ 700 w 831"/>
                    <a:gd name="T71" fmla="*/ 489 h 1258"/>
                    <a:gd name="T72" fmla="*/ 730 w 831"/>
                    <a:gd name="T73" fmla="*/ 487 h 1258"/>
                    <a:gd name="T74" fmla="*/ 790 w 831"/>
                    <a:gd name="T75" fmla="*/ 481 h 1258"/>
                    <a:gd name="T76" fmla="*/ 831 w 831"/>
                    <a:gd name="T77" fmla="*/ 447 h 1258"/>
                    <a:gd name="T78" fmla="*/ 798 w 831"/>
                    <a:gd name="T79" fmla="*/ 390 h 1258"/>
                    <a:gd name="T80" fmla="*/ 796 w 831"/>
                    <a:gd name="T81" fmla="*/ 302 h 1258"/>
                    <a:gd name="T82" fmla="*/ 764 w 831"/>
                    <a:gd name="T83" fmla="*/ 237 h 1258"/>
                    <a:gd name="T84" fmla="*/ 730 w 831"/>
                    <a:gd name="T85" fmla="*/ 163 h 1258"/>
                    <a:gd name="T86" fmla="*/ 670 w 831"/>
                    <a:gd name="T87" fmla="*/ 139 h 1258"/>
                    <a:gd name="T88" fmla="*/ 642 w 831"/>
                    <a:gd name="T89" fmla="*/ 109 h 1258"/>
                    <a:gd name="T90" fmla="*/ 595 w 831"/>
                    <a:gd name="T91" fmla="*/ 60 h 1258"/>
                    <a:gd name="T92" fmla="*/ 517 w 831"/>
                    <a:gd name="T93" fmla="*/ 50 h 1258"/>
                    <a:gd name="T94" fmla="*/ 422 w 831"/>
                    <a:gd name="T95" fmla="*/ 16 h 1258"/>
                    <a:gd name="T96" fmla="*/ 360 w 831"/>
                    <a:gd name="T97" fmla="*/ 0 h 1258"/>
                    <a:gd name="T98" fmla="*/ 304 w 831"/>
                    <a:gd name="T99" fmla="*/ 10 h 1258"/>
                    <a:gd name="T100" fmla="*/ 289 w 831"/>
                    <a:gd name="T101" fmla="*/ 101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31" h="1258">
                      <a:moveTo>
                        <a:pt x="275" y="143"/>
                      </a:moveTo>
                      <a:lnTo>
                        <a:pt x="275" y="143"/>
                      </a:lnTo>
                      <a:lnTo>
                        <a:pt x="257" y="179"/>
                      </a:lnTo>
                      <a:lnTo>
                        <a:pt x="241" y="215"/>
                      </a:lnTo>
                      <a:lnTo>
                        <a:pt x="211" y="288"/>
                      </a:lnTo>
                      <a:lnTo>
                        <a:pt x="211" y="288"/>
                      </a:lnTo>
                      <a:lnTo>
                        <a:pt x="219" y="302"/>
                      </a:lnTo>
                      <a:lnTo>
                        <a:pt x="219" y="302"/>
                      </a:lnTo>
                      <a:lnTo>
                        <a:pt x="229" y="318"/>
                      </a:lnTo>
                      <a:lnTo>
                        <a:pt x="243" y="336"/>
                      </a:lnTo>
                      <a:lnTo>
                        <a:pt x="243" y="336"/>
                      </a:lnTo>
                      <a:lnTo>
                        <a:pt x="257" y="354"/>
                      </a:lnTo>
                      <a:lnTo>
                        <a:pt x="257" y="354"/>
                      </a:lnTo>
                      <a:lnTo>
                        <a:pt x="261" y="360"/>
                      </a:lnTo>
                      <a:lnTo>
                        <a:pt x="263" y="368"/>
                      </a:lnTo>
                      <a:lnTo>
                        <a:pt x="265" y="376"/>
                      </a:lnTo>
                      <a:lnTo>
                        <a:pt x="265" y="384"/>
                      </a:lnTo>
                      <a:lnTo>
                        <a:pt x="265" y="384"/>
                      </a:lnTo>
                      <a:lnTo>
                        <a:pt x="265" y="386"/>
                      </a:lnTo>
                      <a:lnTo>
                        <a:pt x="265" y="386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59" y="398"/>
                      </a:lnTo>
                      <a:lnTo>
                        <a:pt x="259" y="398"/>
                      </a:lnTo>
                      <a:lnTo>
                        <a:pt x="255" y="406"/>
                      </a:lnTo>
                      <a:lnTo>
                        <a:pt x="247" y="412"/>
                      </a:lnTo>
                      <a:lnTo>
                        <a:pt x="247" y="412"/>
                      </a:lnTo>
                      <a:lnTo>
                        <a:pt x="225" y="429"/>
                      </a:lnTo>
                      <a:lnTo>
                        <a:pt x="207" y="445"/>
                      </a:lnTo>
                      <a:lnTo>
                        <a:pt x="193" y="461"/>
                      </a:lnTo>
                      <a:lnTo>
                        <a:pt x="183" y="479"/>
                      </a:lnTo>
                      <a:lnTo>
                        <a:pt x="175" y="497"/>
                      </a:lnTo>
                      <a:lnTo>
                        <a:pt x="173" y="515"/>
                      </a:lnTo>
                      <a:lnTo>
                        <a:pt x="173" y="535"/>
                      </a:lnTo>
                      <a:lnTo>
                        <a:pt x="177" y="555"/>
                      </a:lnTo>
                      <a:lnTo>
                        <a:pt x="177" y="555"/>
                      </a:lnTo>
                      <a:lnTo>
                        <a:pt x="181" y="588"/>
                      </a:lnTo>
                      <a:lnTo>
                        <a:pt x="181" y="602"/>
                      </a:lnTo>
                      <a:lnTo>
                        <a:pt x="181" y="616"/>
                      </a:lnTo>
                      <a:lnTo>
                        <a:pt x="179" y="626"/>
                      </a:lnTo>
                      <a:lnTo>
                        <a:pt x="175" y="638"/>
                      </a:lnTo>
                      <a:lnTo>
                        <a:pt x="171" y="648"/>
                      </a:lnTo>
                      <a:lnTo>
                        <a:pt x="165" y="656"/>
                      </a:lnTo>
                      <a:lnTo>
                        <a:pt x="157" y="664"/>
                      </a:lnTo>
                      <a:lnTo>
                        <a:pt x="149" y="670"/>
                      </a:lnTo>
                      <a:lnTo>
                        <a:pt x="130" y="682"/>
                      </a:lnTo>
                      <a:lnTo>
                        <a:pt x="108" y="692"/>
                      </a:lnTo>
                      <a:lnTo>
                        <a:pt x="80" y="698"/>
                      </a:lnTo>
                      <a:lnTo>
                        <a:pt x="80" y="698"/>
                      </a:lnTo>
                      <a:lnTo>
                        <a:pt x="52" y="706"/>
                      </a:lnTo>
                      <a:lnTo>
                        <a:pt x="52" y="706"/>
                      </a:lnTo>
                      <a:lnTo>
                        <a:pt x="20" y="714"/>
                      </a:lnTo>
                      <a:lnTo>
                        <a:pt x="20" y="714"/>
                      </a:lnTo>
                      <a:lnTo>
                        <a:pt x="10" y="718"/>
                      </a:lnTo>
                      <a:lnTo>
                        <a:pt x="2" y="722"/>
                      </a:lnTo>
                      <a:lnTo>
                        <a:pt x="0" y="728"/>
                      </a:lnTo>
                      <a:lnTo>
                        <a:pt x="0" y="738"/>
                      </a:lnTo>
                      <a:lnTo>
                        <a:pt x="0" y="738"/>
                      </a:lnTo>
                      <a:lnTo>
                        <a:pt x="8" y="751"/>
                      </a:lnTo>
                      <a:lnTo>
                        <a:pt x="18" y="765"/>
                      </a:lnTo>
                      <a:lnTo>
                        <a:pt x="18" y="765"/>
                      </a:lnTo>
                      <a:lnTo>
                        <a:pt x="34" y="787"/>
                      </a:lnTo>
                      <a:lnTo>
                        <a:pt x="54" y="803"/>
                      </a:lnTo>
                      <a:lnTo>
                        <a:pt x="74" y="819"/>
                      </a:lnTo>
                      <a:lnTo>
                        <a:pt x="98" y="831"/>
                      </a:lnTo>
                      <a:lnTo>
                        <a:pt x="120" y="841"/>
                      </a:lnTo>
                      <a:lnTo>
                        <a:pt x="143" y="849"/>
                      </a:lnTo>
                      <a:lnTo>
                        <a:pt x="169" y="857"/>
                      </a:lnTo>
                      <a:lnTo>
                        <a:pt x="193" y="861"/>
                      </a:lnTo>
                      <a:lnTo>
                        <a:pt x="193" y="861"/>
                      </a:lnTo>
                      <a:lnTo>
                        <a:pt x="209" y="865"/>
                      </a:lnTo>
                      <a:lnTo>
                        <a:pt x="221" y="871"/>
                      </a:lnTo>
                      <a:lnTo>
                        <a:pt x="231" y="877"/>
                      </a:lnTo>
                      <a:lnTo>
                        <a:pt x="239" y="883"/>
                      </a:lnTo>
                      <a:lnTo>
                        <a:pt x="243" y="893"/>
                      </a:lnTo>
                      <a:lnTo>
                        <a:pt x="247" y="903"/>
                      </a:lnTo>
                      <a:lnTo>
                        <a:pt x="247" y="915"/>
                      </a:lnTo>
                      <a:lnTo>
                        <a:pt x="247" y="928"/>
                      </a:lnTo>
                      <a:lnTo>
                        <a:pt x="247" y="928"/>
                      </a:lnTo>
                      <a:lnTo>
                        <a:pt x="245" y="946"/>
                      </a:lnTo>
                      <a:lnTo>
                        <a:pt x="247" y="964"/>
                      </a:lnTo>
                      <a:lnTo>
                        <a:pt x="251" y="978"/>
                      </a:lnTo>
                      <a:lnTo>
                        <a:pt x="257" y="990"/>
                      </a:lnTo>
                      <a:lnTo>
                        <a:pt x="267" y="1002"/>
                      </a:lnTo>
                      <a:lnTo>
                        <a:pt x="279" y="1012"/>
                      </a:lnTo>
                      <a:lnTo>
                        <a:pt x="293" y="1020"/>
                      </a:lnTo>
                      <a:lnTo>
                        <a:pt x="310" y="1028"/>
                      </a:lnTo>
                      <a:lnTo>
                        <a:pt x="310" y="1028"/>
                      </a:lnTo>
                      <a:lnTo>
                        <a:pt x="324" y="1036"/>
                      </a:lnTo>
                      <a:lnTo>
                        <a:pt x="338" y="1046"/>
                      </a:lnTo>
                      <a:lnTo>
                        <a:pt x="350" y="1058"/>
                      </a:lnTo>
                      <a:lnTo>
                        <a:pt x="352" y="1064"/>
                      </a:lnTo>
                      <a:lnTo>
                        <a:pt x="354" y="1070"/>
                      </a:lnTo>
                      <a:lnTo>
                        <a:pt x="354" y="1070"/>
                      </a:lnTo>
                      <a:lnTo>
                        <a:pt x="354" y="1084"/>
                      </a:lnTo>
                      <a:lnTo>
                        <a:pt x="356" y="1097"/>
                      </a:lnTo>
                      <a:lnTo>
                        <a:pt x="364" y="1121"/>
                      </a:lnTo>
                      <a:lnTo>
                        <a:pt x="374" y="1143"/>
                      </a:lnTo>
                      <a:lnTo>
                        <a:pt x="388" y="1165"/>
                      </a:lnTo>
                      <a:lnTo>
                        <a:pt x="402" y="1183"/>
                      </a:lnTo>
                      <a:lnTo>
                        <a:pt x="420" y="1203"/>
                      </a:lnTo>
                      <a:lnTo>
                        <a:pt x="454" y="1237"/>
                      </a:lnTo>
                      <a:lnTo>
                        <a:pt x="454" y="1237"/>
                      </a:lnTo>
                      <a:lnTo>
                        <a:pt x="464" y="1247"/>
                      </a:lnTo>
                      <a:lnTo>
                        <a:pt x="473" y="1252"/>
                      </a:lnTo>
                      <a:lnTo>
                        <a:pt x="483" y="1256"/>
                      </a:lnTo>
                      <a:lnTo>
                        <a:pt x="491" y="1258"/>
                      </a:lnTo>
                      <a:lnTo>
                        <a:pt x="491" y="1258"/>
                      </a:lnTo>
                      <a:lnTo>
                        <a:pt x="501" y="1256"/>
                      </a:lnTo>
                      <a:lnTo>
                        <a:pt x="511" y="1252"/>
                      </a:lnTo>
                      <a:lnTo>
                        <a:pt x="521" y="1243"/>
                      </a:lnTo>
                      <a:lnTo>
                        <a:pt x="531" y="1233"/>
                      </a:lnTo>
                      <a:lnTo>
                        <a:pt x="531" y="1233"/>
                      </a:lnTo>
                      <a:lnTo>
                        <a:pt x="553" y="1209"/>
                      </a:lnTo>
                      <a:lnTo>
                        <a:pt x="575" y="1185"/>
                      </a:lnTo>
                      <a:lnTo>
                        <a:pt x="597" y="1163"/>
                      </a:lnTo>
                      <a:lnTo>
                        <a:pt x="623" y="1143"/>
                      </a:lnTo>
                      <a:lnTo>
                        <a:pt x="623" y="1143"/>
                      </a:lnTo>
                      <a:lnTo>
                        <a:pt x="640" y="1127"/>
                      </a:lnTo>
                      <a:lnTo>
                        <a:pt x="648" y="1117"/>
                      </a:lnTo>
                      <a:lnTo>
                        <a:pt x="652" y="1109"/>
                      </a:lnTo>
                      <a:lnTo>
                        <a:pt x="656" y="1099"/>
                      </a:lnTo>
                      <a:lnTo>
                        <a:pt x="656" y="1089"/>
                      </a:lnTo>
                      <a:lnTo>
                        <a:pt x="654" y="1080"/>
                      </a:lnTo>
                      <a:lnTo>
                        <a:pt x="648" y="1068"/>
                      </a:lnTo>
                      <a:lnTo>
                        <a:pt x="648" y="1068"/>
                      </a:lnTo>
                      <a:lnTo>
                        <a:pt x="635" y="1048"/>
                      </a:lnTo>
                      <a:lnTo>
                        <a:pt x="619" y="1030"/>
                      </a:lnTo>
                      <a:lnTo>
                        <a:pt x="601" y="1012"/>
                      </a:lnTo>
                      <a:lnTo>
                        <a:pt x="583" y="1000"/>
                      </a:lnTo>
                      <a:lnTo>
                        <a:pt x="583" y="1000"/>
                      </a:lnTo>
                      <a:lnTo>
                        <a:pt x="565" y="988"/>
                      </a:lnTo>
                      <a:lnTo>
                        <a:pt x="553" y="976"/>
                      </a:lnTo>
                      <a:lnTo>
                        <a:pt x="547" y="970"/>
                      </a:lnTo>
                      <a:lnTo>
                        <a:pt x="543" y="962"/>
                      </a:lnTo>
                      <a:lnTo>
                        <a:pt x="541" y="952"/>
                      </a:lnTo>
                      <a:lnTo>
                        <a:pt x="539" y="942"/>
                      </a:lnTo>
                      <a:lnTo>
                        <a:pt x="539" y="942"/>
                      </a:lnTo>
                      <a:lnTo>
                        <a:pt x="537" y="917"/>
                      </a:lnTo>
                      <a:lnTo>
                        <a:pt x="535" y="905"/>
                      </a:lnTo>
                      <a:lnTo>
                        <a:pt x="529" y="893"/>
                      </a:lnTo>
                      <a:lnTo>
                        <a:pt x="525" y="881"/>
                      </a:lnTo>
                      <a:lnTo>
                        <a:pt x="517" y="871"/>
                      </a:lnTo>
                      <a:lnTo>
                        <a:pt x="507" y="861"/>
                      </a:lnTo>
                      <a:lnTo>
                        <a:pt x="495" y="851"/>
                      </a:lnTo>
                      <a:lnTo>
                        <a:pt x="495" y="851"/>
                      </a:lnTo>
                      <a:lnTo>
                        <a:pt x="487" y="845"/>
                      </a:lnTo>
                      <a:lnTo>
                        <a:pt x="481" y="837"/>
                      </a:lnTo>
                      <a:lnTo>
                        <a:pt x="477" y="829"/>
                      </a:lnTo>
                      <a:lnTo>
                        <a:pt x="475" y="819"/>
                      </a:lnTo>
                      <a:lnTo>
                        <a:pt x="475" y="811"/>
                      </a:lnTo>
                      <a:lnTo>
                        <a:pt x="477" y="801"/>
                      </a:lnTo>
                      <a:lnTo>
                        <a:pt x="481" y="793"/>
                      </a:lnTo>
                      <a:lnTo>
                        <a:pt x="487" y="785"/>
                      </a:lnTo>
                      <a:lnTo>
                        <a:pt x="487" y="785"/>
                      </a:lnTo>
                      <a:lnTo>
                        <a:pt x="511" y="757"/>
                      </a:lnTo>
                      <a:lnTo>
                        <a:pt x="535" y="732"/>
                      </a:lnTo>
                      <a:lnTo>
                        <a:pt x="559" y="704"/>
                      </a:lnTo>
                      <a:lnTo>
                        <a:pt x="583" y="678"/>
                      </a:lnTo>
                      <a:lnTo>
                        <a:pt x="583" y="678"/>
                      </a:lnTo>
                      <a:lnTo>
                        <a:pt x="591" y="666"/>
                      </a:lnTo>
                      <a:lnTo>
                        <a:pt x="599" y="652"/>
                      </a:lnTo>
                      <a:lnTo>
                        <a:pt x="605" y="640"/>
                      </a:lnTo>
                      <a:lnTo>
                        <a:pt x="607" y="634"/>
                      </a:lnTo>
                      <a:lnTo>
                        <a:pt x="607" y="626"/>
                      </a:lnTo>
                      <a:lnTo>
                        <a:pt x="607" y="626"/>
                      </a:lnTo>
                      <a:lnTo>
                        <a:pt x="605" y="612"/>
                      </a:lnTo>
                      <a:lnTo>
                        <a:pt x="607" y="598"/>
                      </a:lnTo>
                      <a:lnTo>
                        <a:pt x="609" y="586"/>
                      </a:lnTo>
                      <a:lnTo>
                        <a:pt x="611" y="573"/>
                      </a:lnTo>
                      <a:lnTo>
                        <a:pt x="615" y="561"/>
                      </a:lnTo>
                      <a:lnTo>
                        <a:pt x="621" y="549"/>
                      </a:lnTo>
                      <a:lnTo>
                        <a:pt x="629" y="539"/>
                      </a:lnTo>
                      <a:lnTo>
                        <a:pt x="635" y="529"/>
                      </a:lnTo>
                      <a:lnTo>
                        <a:pt x="644" y="519"/>
                      </a:lnTo>
                      <a:lnTo>
                        <a:pt x="654" y="511"/>
                      </a:lnTo>
                      <a:lnTo>
                        <a:pt x="664" y="505"/>
                      </a:lnTo>
                      <a:lnTo>
                        <a:pt x="676" y="499"/>
                      </a:lnTo>
                      <a:lnTo>
                        <a:pt x="688" y="493"/>
                      </a:lnTo>
                      <a:lnTo>
                        <a:pt x="700" y="489"/>
                      </a:lnTo>
                      <a:lnTo>
                        <a:pt x="714" y="487"/>
                      </a:lnTo>
                      <a:lnTo>
                        <a:pt x="728" y="487"/>
                      </a:lnTo>
                      <a:lnTo>
                        <a:pt x="728" y="487"/>
                      </a:lnTo>
                      <a:lnTo>
                        <a:pt x="730" y="487"/>
                      </a:lnTo>
                      <a:lnTo>
                        <a:pt x="730" y="487"/>
                      </a:lnTo>
                      <a:lnTo>
                        <a:pt x="740" y="487"/>
                      </a:lnTo>
                      <a:lnTo>
                        <a:pt x="740" y="487"/>
                      </a:lnTo>
                      <a:lnTo>
                        <a:pt x="766" y="485"/>
                      </a:lnTo>
                      <a:lnTo>
                        <a:pt x="778" y="483"/>
                      </a:lnTo>
                      <a:lnTo>
                        <a:pt x="790" y="481"/>
                      </a:lnTo>
                      <a:lnTo>
                        <a:pt x="801" y="475"/>
                      </a:lnTo>
                      <a:lnTo>
                        <a:pt x="811" y="469"/>
                      </a:lnTo>
                      <a:lnTo>
                        <a:pt x="821" y="459"/>
                      </a:lnTo>
                      <a:lnTo>
                        <a:pt x="831" y="447"/>
                      </a:lnTo>
                      <a:lnTo>
                        <a:pt x="831" y="447"/>
                      </a:lnTo>
                      <a:lnTo>
                        <a:pt x="815" y="431"/>
                      </a:lnTo>
                      <a:lnTo>
                        <a:pt x="805" y="419"/>
                      </a:lnTo>
                      <a:lnTo>
                        <a:pt x="798" y="408"/>
                      </a:lnTo>
                      <a:lnTo>
                        <a:pt x="796" y="398"/>
                      </a:lnTo>
                      <a:lnTo>
                        <a:pt x="798" y="390"/>
                      </a:lnTo>
                      <a:lnTo>
                        <a:pt x="803" y="380"/>
                      </a:lnTo>
                      <a:lnTo>
                        <a:pt x="815" y="372"/>
                      </a:lnTo>
                      <a:lnTo>
                        <a:pt x="829" y="364"/>
                      </a:lnTo>
                      <a:lnTo>
                        <a:pt x="829" y="364"/>
                      </a:lnTo>
                      <a:lnTo>
                        <a:pt x="796" y="302"/>
                      </a:lnTo>
                      <a:lnTo>
                        <a:pt x="796" y="302"/>
                      </a:lnTo>
                      <a:lnTo>
                        <a:pt x="776" y="268"/>
                      </a:lnTo>
                      <a:lnTo>
                        <a:pt x="768" y="253"/>
                      </a:lnTo>
                      <a:lnTo>
                        <a:pt x="764" y="237"/>
                      </a:lnTo>
                      <a:lnTo>
                        <a:pt x="764" y="237"/>
                      </a:lnTo>
                      <a:lnTo>
                        <a:pt x="760" y="217"/>
                      </a:lnTo>
                      <a:lnTo>
                        <a:pt x="756" y="201"/>
                      </a:lnTo>
                      <a:lnTo>
                        <a:pt x="750" y="187"/>
                      </a:lnTo>
                      <a:lnTo>
                        <a:pt x="742" y="173"/>
                      </a:lnTo>
                      <a:lnTo>
                        <a:pt x="730" y="163"/>
                      </a:lnTo>
                      <a:lnTo>
                        <a:pt x="716" y="155"/>
                      </a:lnTo>
                      <a:lnTo>
                        <a:pt x="700" y="147"/>
                      </a:lnTo>
                      <a:lnTo>
                        <a:pt x="680" y="143"/>
                      </a:lnTo>
                      <a:lnTo>
                        <a:pt x="680" y="143"/>
                      </a:lnTo>
                      <a:lnTo>
                        <a:pt x="670" y="139"/>
                      </a:lnTo>
                      <a:lnTo>
                        <a:pt x="660" y="135"/>
                      </a:lnTo>
                      <a:lnTo>
                        <a:pt x="652" y="129"/>
                      </a:lnTo>
                      <a:lnTo>
                        <a:pt x="646" y="121"/>
                      </a:lnTo>
                      <a:lnTo>
                        <a:pt x="646" y="121"/>
                      </a:lnTo>
                      <a:lnTo>
                        <a:pt x="642" y="109"/>
                      </a:lnTo>
                      <a:lnTo>
                        <a:pt x="638" y="99"/>
                      </a:lnTo>
                      <a:lnTo>
                        <a:pt x="633" y="89"/>
                      </a:lnTo>
                      <a:lnTo>
                        <a:pt x="627" y="82"/>
                      </a:lnTo>
                      <a:lnTo>
                        <a:pt x="611" y="70"/>
                      </a:lnTo>
                      <a:lnTo>
                        <a:pt x="595" y="60"/>
                      </a:lnTo>
                      <a:lnTo>
                        <a:pt x="577" y="54"/>
                      </a:lnTo>
                      <a:lnTo>
                        <a:pt x="557" y="52"/>
                      </a:lnTo>
                      <a:lnTo>
                        <a:pt x="537" y="50"/>
                      </a:lnTo>
                      <a:lnTo>
                        <a:pt x="517" y="50"/>
                      </a:lnTo>
                      <a:lnTo>
                        <a:pt x="517" y="50"/>
                      </a:lnTo>
                      <a:lnTo>
                        <a:pt x="491" y="48"/>
                      </a:lnTo>
                      <a:lnTo>
                        <a:pt x="468" y="42"/>
                      </a:lnTo>
                      <a:lnTo>
                        <a:pt x="446" y="30"/>
                      </a:lnTo>
                      <a:lnTo>
                        <a:pt x="422" y="16"/>
                      </a:lnTo>
                      <a:lnTo>
                        <a:pt x="422" y="16"/>
                      </a:lnTo>
                      <a:lnTo>
                        <a:pt x="410" y="8"/>
                      </a:lnTo>
                      <a:lnTo>
                        <a:pt x="394" y="4"/>
                      </a:lnTo>
                      <a:lnTo>
                        <a:pt x="378" y="2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34" y="2"/>
                      </a:lnTo>
                      <a:lnTo>
                        <a:pt x="310" y="4"/>
                      </a:lnTo>
                      <a:lnTo>
                        <a:pt x="310" y="4"/>
                      </a:lnTo>
                      <a:lnTo>
                        <a:pt x="306" y="6"/>
                      </a:lnTo>
                      <a:lnTo>
                        <a:pt x="304" y="10"/>
                      </a:lnTo>
                      <a:lnTo>
                        <a:pt x="301" y="20"/>
                      </a:lnTo>
                      <a:lnTo>
                        <a:pt x="291" y="54"/>
                      </a:lnTo>
                      <a:lnTo>
                        <a:pt x="291" y="54"/>
                      </a:lnTo>
                      <a:lnTo>
                        <a:pt x="291" y="78"/>
                      </a:lnTo>
                      <a:lnTo>
                        <a:pt x="289" y="101"/>
                      </a:lnTo>
                      <a:lnTo>
                        <a:pt x="283" y="125"/>
                      </a:lnTo>
                      <a:lnTo>
                        <a:pt x="275" y="143"/>
                      </a:lnTo>
                      <a:lnTo>
                        <a:pt x="275" y="14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95" name="Freeform 20">
                  <a:extLst>
                    <a:ext uri="{FF2B5EF4-FFF2-40B4-BE49-F238E27FC236}">
                      <a16:creationId xmlns:a16="http://schemas.microsoft.com/office/drawing/2014/main" id="{408D6140-658F-5A80-0AF8-B66860FF2C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4213" y="4354513"/>
                  <a:ext cx="1258888" cy="1411288"/>
                </a:xfrm>
                <a:custGeom>
                  <a:avLst/>
                  <a:gdLst>
                    <a:gd name="T0" fmla="*/ 501 w 793"/>
                    <a:gd name="T1" fmla="*/ 810 h 889"/>
                    <a:gd name="T2" fmla="*/ 511 w 793"/>
                    <a:gd name="T3" fmla="*/ 776 h 889"/>
                    <a:gd name="T4" fmla="*/ 538 w 793"/>
                    <a:gd name="T5" fmla="*/ 756 h 889"/>
                    <a:gd name="T6" fmla="*/ 612 w 793"/>
                    <a:gd name="T7" fmla="*/ 736 h 889"/>
                    <a:gd name="T8" fmla="*/ 652 w 793"/>
                    <a:gd name="T9" fmla="*/ 724 h 889"/>
                    <a:gd name="T10" fmla="*/ 681 w 793"/>
                    <a:gd name="T11" fmla="*/ 696 h 889"/>
                    <a:gd name="T12" fmla="*/ 679 w 793"/>
                    <a:gd name="T13" fmla="*/ 643 h 889"/>
                    <a:gd name="T14" fmla="*/ 674 w 793"/>
                    <a:gd name="T15" fmla="*/ 599 h 889"/>
                    <a:gd name="T16" fmla="*/ 679 w 793"/>
                    <a:gd name="T17" fmla="*/ 559 h 889"/>
                    <a:gd name="T18" fmla="*/ 719 w 793"/>
                    <a:gd name="T19" fmla="*/ 496 h 889"/>
                    <a:gd name="T20" fmla="*/ 765 w 793"/>
                    <a:gd name="T21" fmla="*/ 456 h 889"/>
                    <a:gd name="T22" fmla="*/ 725 w 793"/>
                    <a:gd name="T23" fmla="*/ 400 h 889"/>
                    <a:gd name="T24" fmla="*/ 711 w 793"/>
                    <a:gd name="T25" fmla="*/ 368 h 889"/>
                    <a:gd name="T26" fmla="*/ 713 w 793"/>
                    <a:gd name="T27" fmla="*/ 360 h 889"/>
                    <a:gd name="T28" fmla="*/ 781 w 793"/>
                    <a:gd name="T29" fmla="*/ 203 h 889"/>
                    <a:gd name="T30" fmla="*/ 791 w 793"/>
                    <a:gd name="T31" fmla="*/ 164 h 889"/>
                    <a:gd name="T32" fmla="*/ 785 w 793"/>
                    <a:gd name="T33" fmla="*/ 94 h 889"/>
                    <a:gd name="T34" fmla="*/ 765 w 793"/>
                    <a:gd name="T35" fmla="*/ 60 h 889"/>
                    <a:gd name="T36" fmla="*/ 749 w 793"/>
                    <a:gd name="T37" fmla="*/ 52 h 889"/>
                    <a:gd name="T38" fmla="*/ 664 w 793"/>
                    <a:gd name="T39" fmla="*/ 22 h 889"/>
                    <a:gd name="T40" fmla="*/ 608 w 793"/>
                    <a:gd name="T41" fmla="*/ 14 h 889"/>
                    <a:gd name="T42" fmla="*/ 572 w 793"/>
                    <a:gd name="T43" fmla="*/ 18 h 889"/>
                    <a:gd name="T44" fmla="*/ 536 w 793"/>
                    <a:gd name="T45" fmla="*/ 34 h 889"/>
                    <a:gd name="T46" fmla="*/ 491 w 793"/>
                    <a:gd name="T47" fmla="*/ 46 h 889"/>
                    <a:gd name="T48" fmla="*/ 455 w 793"/>
                    <a:gd name="T49" fmla="*/ 46 h 889"/>
                    <a:gd name="T50" fmla="*/ 425 w 793"/>
                    <a:gd name="T51" fmla="*/ 36 h 889"/>
                    <a:gd name="T52" fmla="*/ 409 w 793"/>
                    <a:gd name="T53" fmla="*/ 16 h 889"/>
                    <a:gd name="T54" fmla="*/ 377 w 793"/>
                    <a:gd name="T55" fmla="*/ 0 h 889"/>
                    <a:gd name="T56" fmla="*/ 351 w 793"/>
                    <a:gd name="T57" fmla="*/ 6 h 889"/>
                    <a:gd name="T58" fmla="*/ 332 w 793"/>
                    <a:gd name="T59" fmla="*/ 46 h 889"/>
                    <a:gd name="T60" fmla="*/ 332 w 793"/>
                    <a:gd name="T61" fmla="*/ 66 h 889"/>
                    <a:gd name="T62" fmla="*/ 280 w 793"/>
                    <a:gd name="T63" fmla="*/ 134 h 889"/>
                    <a:gd name="T64" fmla="*/ 214 w 793"/>
                    <a:gd name="T65" fmla="*/ 219 h 889"/>
                    <a:gd name="T66" fmla="*/ 181 w 793"/>
                    <a:gd name="T67" fmla="*/ 265 h 889"/>
                    <a:gd name="T68" fmla="*/ 171 w 793"/>
                    <a:gd name="T69" fmla="*/ 295 h 889"/>
                    <a:gd name="T70" fmla="*/ 131 w 793"/>
                    <a:gd name="T71" fmla="*/ 382 h 889"/>
                    <a:gd name="T72" fmla="*/ 57 w 793"/>
                    <a:gd name="T73" fmla="*/ 472 h 889"/>
                    <a:gd name="T74" fmla="*/ 0 w 793"/>
                    <a:gd name="T75" fmla="*/ 523 h 889"/>
                    <a:gd name="T76" fmla="*/ 75 w 793"/>
                    <a:gd name="T77" fmla="*/ 553 h 889"/>
                    <a:gd name="T78" fmla="*/ 95 w 793"/>
                    <a:gd name="T79" fmla="*/ 567 h 889"/>
                    <a:gd name="T80" fmla="*/ 177 w 793"/>
                    <a:gd name="T81" fmla="*/ 629 h 889"/>
                    <a:gd name="T82" fmla="*/ 264 w 793"/>
                    <a:gd name="T83" fmla="*/ 670 h 889"/>
                    <a:gd name="T84" fmla="*/ 330 w 793"/>
                    <a:gd name="T85" fmla="*/ 678 h 889"/>
                    <a:gd name="T86" fmla="*/ 381 w 793"/>
                    <a:gd name="T87" fmla="*/ 674 h 889"/>
                    <a:gd name="T88" fmla="*/ 383 w 793"/>
                    <a:gd name="T89" fmla="*/ 728 h 889"/>
                    <a:gd name="T90" fmla="*/ 346 w 793"/>
                    <a:gd name="T91" fmla="*/ 780 h 889"/>
                    <a:gd name="T92" fmla="*/ 391 w 793"/>
                    <a:gd name="T93" fmla="*/ 841 h 889"/>
                    <a:gd name="T94" fmla="*/ 421 w 793"/>
                    <a:gd name="T95" fmla="*/ 871 h 889"/>
                    <a:gd name="T96" fmla="*/ 459 w 793"/>
                    <a:gd name="T97" fmla="*/ 889 h 889"/>
                    <a:gd name="T98" fmla="*/ 461 w 793"/>
                    <a:gd name="T99" fmla="*/ 889 h 889"/>
                    <a:gd name="T100" fmla="*/ 495 w 793"/>
                    <a:gd name="T101" fmla="*/ 849 h 889"/>
                    <a:gd name="T102" fmla="*/ 501 w 793"/>
                    <a:gd name="T103" fmla="*/ 826 h 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93" h="889">
                      <a:moveTo>
                        <a:pt x="501" y="826"/>
                      </a:moveTo>
                      <a:lnTo>
                        <a:pt x="501" y="826"/>
                      </a:lnTo>
                      <a:lnTo>
                        <a:pt x="501" y="810"/>
                      </a:lnTo>
                      <a:lnTo>
                        <a:pt x="503" y="796"/>
                      </a:lnTo>
                      <a:lnTo>
                        <a:pt x="507" y="786"/>
                      </a:lnTo>
                      <a:lnTo>
                        <a:pt x="511" y="776"/>
                      </a:lnTo>
                      <a:lnTo>
                        <a:pt x="518" y="768"/>
                      </a:lnTo>
                      <a:lnTo>
                        <a:pt x="526" y="762"/>
                      </a:lnTo>
                      <a:lnTo>
                        <a:pt x="538" y="756"/>
                      </a:lnTo>
                      <a:lnTo>
                        <a:pt x="552" y="752"/>
                      </a:lnTo>
                      <a:lnTo>
                        <a:pt x="552" y="752"/>
                      </a:lnTo>
                      <a:lnTo>
                        <a:pt x="612" y="736"/>
                      </a:lnTo>
                      <a:lnTo>
                        <a:pt x="612" y="736"/>
                      </a:lnTo>
                      <a:lnTo>
                        <a:pt x="634" y="730"/>
                      </a:lnTo>
                      <a:lnTo>
                        <a:pt x="652" y="724"/>
                      </a:lnTo>
                      <a:lnTo>
                        <a:pt x="666" y="718"/>
                      </a:lnTo>
                      <a:lnTo>
                        <a:pt x="676" y="708"/>
                      </a:lnTo>
                      <a:lnTo>
                        <a:pt x="681" y="696"/>
                      </a:lnTo>
                      <a:lnTo>
                        <a:pt x="683" y="682"/>
                      </a:lnTo>
                      <a:lnTo>
                        <a:pt x="683" y="664"/>
                      </a:lnTo>
                      <a:lnTo>
                        <a:pt x="679" y="643"/>
                      </a:lnTo>
                      <a:lnTo>
                        <a:pt x="679" y="643"/>
                      </a:lnTo>
                      <a:lnTo>
                        <a:pt x="674" y="613"/>
                      </a:lnTo>
                      <a:lnTo>
                        <a:pt x="674" y="599"/>
                      </a:lnTo>
                      <a:lnTo>
                        <a:pt x="676" y="585"/>
                      </a:lnTo>
                      <a:lnTo>
                        <a:pt x="678" y="573"/>
                      </a:lnTo>
                      <a:lnTo>
                        <a:pt x="679" y="559"/>
                      </a:lnTo>
                      <a:lnTo>
                        <a:pt x="689" y="537"/>
                      </a:lnTo>
                      <a:lnTo>
                        <a:pt x="703" y="515"/>
                      </a:lnTo>
                      <a:lnTo>
                        <a:pt x="719" y="496"/>
                      </a:lnTo>
                      <a:lnTo>
                        <a:pt x="741" y="476"/>
                      </a:lnTo>
                      <a:lnTo>
                        <a:pt x="765" y="456"/>
                      </a:lnTo>
                      <a:lnTo>
                        <a:pt x="765" y="456"/>
                      </a:lnTo>
                      <a:lnTo>
                        <a:pt x="745" y="428"/>
                      </a:lnTo>
                      <a:lnTo>
                        <a:pt x="725" y="400"/>
                      </a:lnTo>
                      <a:lnTo>
                        <a:pt x="725" y="400"/>
                      </a:lnTo>
                      <a:lnTo>
                        <a:pt x="719" y="390"/>
                      </a:lnTo>
                      <a:lnTo>
                        <a:pt x="715" y="380"/>
                      </a:lnTo>
                      <a:lnTo>
                        <a:pt x="711" y="368"/>
                      </a:lnTo>
                      <a:lnTo>
                        <a:pt x="711" y="364"/>
                      </a:lnTo>
                      <a:lnTo>
                        <a:pt x="713" y="360"/>
                      </a:lnTo>
                      <a:lnTo>
                        <a:pt x="713" y="360"/>
                      </a:lnTo>
                      <a:lnTo>
                        <a:pt x="743" y="281"/>
                      </a:lnTo>
                      <a:lnTo>
                        <a:pt x="761" y="241"/>
                      </a:lnTo>
                      <a:lnTo>
                        <a:pt x="781" y="203"/>
                      </a:lnTo>
                      <a:lnTo>
                        <a:pt x="781" y="203"/>
                      </a:lnTo>
                      <a:lnTo>
                        <a:pt x="787" y="183"/>
                      </a:lnTo>
                      <a:lnTo>
                        <a:pt x="791" y="164"/>
                      </a:lnTo>
                      <a:lnTo>
                        <a:pt x="793" y="140"/>
                      </a:lnTo>
                      <a:lnTo>
                        <a:pt x="791" y="116"/>
                      </a:lnTo>
                      <a:lnTo>
                        <a:pt x="785" y="94"/>
                      </a:lnTo>
                      <a:lnTo>
                        <a:pt x="777" y="76"/>
                      </a:lnTo>
                      <a:lnTo>
                        <a:pt x="771" y="68"/>
                      </a:lnTo>
                      <a:lnTo>
                        <a:pt x="765" y="60"/>
                      </a:lnTo>
                      <a:lnTo>
                        <a:pt x="759" y="56"/>
                      </a:lnTo>
                      <a:lnTo>
                        <a:pt x="749" y="52"/>
                      </a:lnTo>
                      <a:lnTo>
                        <a:pt x="749" y="52"/>
                      </a:lnTo>
                      <a:lnTo>
                        <a:pt x="715" y="40"/>
                      </a:lnTo>
                      <a:lnTo>
                        <a:pt x="679" y="28"/>
                      </a:lnTo>
                      <a:lnTo>
                        <a:pt x="664" y="22"/>
                      </a:lnTo>
                      <a:lnTo>
                        <a:pt x="646" y="18"/>
                      </a:lnTo>
                      <a:lnTo>
                        <a:pt x="626" y="16"/>
                      </a:lnTo>
                      <a:lnTo>
                        <a:pt x="608" y="14"/>
                      </a:lnTo>
                      <a:lnTo>
                        <a:pt x="608" y="14"/>
                      </a:lnTo>
                      <a:lnTo>
                        <a:pt x="590" y="16"/>
                      </a:lnTo>
                      <a:lnTo>
                        <a:pt x="572" y="18"/>
                      </a:lnTo>
                      <a:lnTo>
                        <a:pt x="554" y="24"/>
                      </a:lnTo>
                      <a:lnTo>
                        <a:pt x="536" y="34"/>
                      </a:lnTo>
                      <a:lnTo>
                        <a:pt x="536" y="34"/>
                      </a:lnTo>
                      <a:lnTo>
                        <a:pt x="522" y="38"/>
                      </a:lnTo>
                      <a:lnTo>
                        <a:pt x="507" y="42"/>
                      </a:lnTo>
                      <a:lnTo>
                        <a:pt x="491" y="46"/>
                      </a:lnTo>
                      <a:lnTo>
                        <a:pt x="473" y="46"/>
                      </a:lnTo>
                      <a:lnTo>
                        <a:pt x="473" y="46"/>
                      </a:lnTo>
                      <a:lnTo>
                        <a:pt x="455" y="46"/>
                      </a:lnTo>
                      <a:lnTo>
                        <a:pt x="441" y="42"/>
                      </a:lnTo>
                      <a:lnTo>
                        <a:pt x="429" y="38"/>
                      </a:lnTo>
                      <a:lnTo>
                        <a:pt x="425" y="36"/>
                      </a:lnTo>
                      <a:lnTo>
                        <a:pt x="421" y="32"/>
                      </a:lnTo>
                      <a:lnTo>
                        <a:pt x="421" y="32"/>
                      </a:lnTo>
                      <a:lnTo>
                        <a:pt x="409" y="16"/>
                      </a:lnTo>
                      <a:lnTo>
                        <a:pt x="399" y="6"/>
                      </a:lnTo>
                      <a:lnTo>
                        <a:pt x="387" y="2"/>
                      </a:lnTo>
                      <a:lnTo>
                        <a:pt x="377" y="0"/>
                      </a:lnTo>
                      <a:lnTo>
                        <a:pt x="377" y="0"/>
                      </a:lnTo>
                      <a:lnTo>
                        <a:pt x="363" y="2"/>
                      </a:lnTo>
                      <a:lnTo>
                        <a:pt x="351" y="6"/>
                      </a:lnTo>
                      <a:lnTo>
                        <a:pt x="328" y="18"/>
                      </a:lnTo>
                      <a:lnTo>
                        <a:pt x="328" y="18"/>
                      </a:lnTo>
                      <a:lnTo>
                        <a:pt x="332" y="46"/>
                      </a:lnTo>
                      <a:lnTo>
                        <a:pt x="334" y="58"/>
                      </a:lnTo>
                      <a:lnTo>
                        <a:pt x="332" y="62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06" y="100"/>
                      </a:lnTo>
                      <a:lnTo>
                        <a:pt x="280" y="134"/>
                      </a:lnTo>
                      <a:lnTo>
                        <a:pt x="228" y="201"/>
                      </a:lnTo>
                      <a:lnTo>
                        <a:pt x="228" y="201"/>
                      </a:lnTo>
                      <a:lnTo>
                        <a:pt x="214" y="219"/>
                      </a:lnTo>
                      <a:lnTo>
                        <a:pt x="198" y="237"/>
                      </a:lnTo>
                      <a:lnTo>
                        <a:pt x="184" y="255"/>
                      </a:lnTo>
                      <a:lnTo>
                        <a:pt x="181" y="265"/>
                      </a:lnTo>
                      <a:lnTo>
                        <a:pt x="177" y="275"/>
                      </a:lnTo>
                      <a:lnTo>
                        <a:pt x="177" y="275"/>
                      </a:lnTo>
                      <a:lnTo>
                        <a:pt x="171" y="295"/>
                      </a:lnTo>
                      <a:lnTo>
                        <a:pt x="165" y="315"/>
                      </a:lnTo>
                      <a:lnTo>
                        <a:pt x="149" y="350"/>
                      </a:lnTo>
                      <a:lnTo>
                        <a:pt x="131" y="382"/>
                      </a:lnTo>
                      <a:lnTo>
                        <a:pt x="109" y="414"/>
                      </a:lnTo>
                      <a:lnTo>
                        <a:pt x="83" y="444"/>
                      </a:lnTo>
                      <a:lnTo>
                        <a:pt x="57" y="472"/>
                      </a:lnTo>
                      <a:lnTo>
                        <a:pt x="29" y="497"/>
                      </a:lnTo>
                      <a:lnTo>
                        <a:pt x="0" y="523"/>
                      </a:lnTo>
                      <a:lnTo>
                        <a:pt x="0" y="523"/>
                      </a:lnTo>
                      <a:lnTo>
                        <a:pt x="25" y="533"/>
                      </a:lnTo>
                      <a:lnTo>
                        <a:pt x="51" y="543"/>
                      </a:lnTo>
                      <a:lnTo>
                        <a:pt x="75" y="553"/>
                      </a:lnTo>
                      <a:lnTo>
                        <a:pt x="85" y="559"/>
                      </a:lnTo>
                      <a:lnTo>
                        <a:pt x="95" y="567"/>
                      </a:lnTo>
                      <a:lnTo>
                        <a:pt x="95" y="567"/>
                      </a:lnTo>
                      <a:lnTo>
                        <a:pt x="123" y="589"/>
                      </a:lnTo>
                      <a:lnTo>
                        <a:pt x="149" y="611"/>
                      </a:lnTo>
                      <a:lnTo>
                        <a:pt x="177" y="629"/>
                      </a:lnTo>
                      <a:lnTo>
                        <a:pt x="204" y="647"/>
                      </a:lnTo>
                      <a:lnTo>
                        <a:pt x="234" y="659"/>
                      </a:lnTo>
                      <a:lnTo>
                        <a:pt x="264" y="670"/>
                      </a:lnTo>
                      <a:lnTo>
                        <a:pt x="296" y="676"/>
                      </a:lnTo>
                      <a:lnTo>
                        <a:pt x="330" y="678"/>
                      </a:lnTo>
                      <a:lnTo>
                        <a:pt x="330" y="678"/>
                      </a:lnTo>
                      <a:lnTo>
                        <a:pt x="355" y="678"/>
                      </a:lnTo>
                      <a:lnTo>
                        <a:pt x="381" y="674"/>
                      </a:lnTo>
                      <a:lnTo>
                        <a:pt x="381" y="674"/>
                      </a:lnTo>
                      <a:lnTo>
                        <a:pt x="387" y="706"/>
                      </a:lnTo>
                      <a:lnTo>
                        <a:pt x="385" y="718"/>
                      </a:lnTo>
                      <a:lnTo>
                        <a:pt x="383" y="728"/>
                      </a:lnTo>
                      <a:lnTo>
                        <a:pt x="379" y="738"/>
                      </a:lnTo>
                      <a:lnTo>
                        <a:pt x="371" y="750"/>
                      </a:lnTo>
                      <a:lnTo>
                        <a:pt x="346" y="780"/>
                      </a:lnTo>
                      <a:lnTo>
                        <a:pt x="346" y="780"/>
                      </a:lnTo>
                      <a:lnTo>
                        <a:pt x="375" y="822"/>
                      </a:lnTo>
                      <a:lnTo>
                        <a:pt x="391" y="841"/>
                      </a:lnTo>
                      <a:lnTo>
                        <a:pt x="409" y="859"/>
                      </a:lnTo>
                      <a:lnTo>
                        <a:pt x="409" y="859"/>
                      </a:lnTo>
                      <a:lnTo>
                        <a:pt x="421" y="871"/>
                      </a:lnTo>
                      <a:lnTo>
                        <a:pt x="435" y="879"/>
                      </a:lnTo>
                      <a:lnTo>
                        <a:pt x="449" y="887"/>
                      </a:lnTo>
                      <a:lnTo>
                        <a:pt x="459" y="889"/>
                      </a:lnTo>
                      <a:lnTo>
                        <a:pt x="459" y="889"/>
                      </a:lnTo>
                      <a:lnTo>
                        <a:pt x="461" y="889"/>
                      </a:lnTo>
                      <a:lnTo>
                        <a:pt x="461" y="889"/>
                      </a:lnTo>
                      <a:lnTo>
                        <a:pt x="475" y="875"/>
                      </a:lnTo>
                      <a:lnTo>
                        <a:pt x="489" y="859"/>
                      </a:lnTo>
                      <a:lnTo>
                        <a:pt x="495" y="849"/>
                      </a:lnTo>
                      <a:lnTo>
                        <a:pt x="499" y="841"/>
                      </a:lnTo>
                      <a:lnTo>
                        <a:pt x="501" y="833"/>
                      </a:lnTo>
                      <a:lnTo>
                        <a:pt x="501" y="826"/>
                      </a:lnTo>
                      <a:lnTo>
                        <a:pt x="501" y="82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</p:grpSp>
          <p:grpSp>
            <p:nvGrpSpPr>
              <p:cNvPr id="175" name="noun_project_0562.eps">
                <a:extLst>
                  <a:ext uri="{FF2B5EF4-FFF2-40B4-BE49-F238E27FC236}">
                    <a16:creationId xmlns:a16="http://schemas.microsoft.com/office/drawing/2014/main" id="{27D23134-A5EE-4FAA-7F73-4530C8A178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8188601" y="4500483"/>
                <a:ext cx="264565" cy="378514"/>
                <a:chOff x="722" y="3061"/>
                <a:chExt cx="244" cy="384"/>
              </a:xfrm>
              <a:grpFill/>
            </p:grpSpPr>
            <p:sp>
              <p:nvSpPr>
                <p:cNvPr id="176" name="Freeform 360">
                  <a:extLst>
                    <a:ext uri="{FF2B5EF4-FFF2-40B4-BE49-F238E27FC236}">
                      <a16:creationId xmlns:a16="http://schemas.microsoft.com/office/drawing/2014/main" id="{37933030-C847-7AB7-415C-A024D69DC5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" y="3061"/>
                  <a:ext cx="60" cy="60"/>
                </a:xfrm>
                <a:custGeom>
                  <a:avLst/>
                  <a:gdLst>
                    <a:gd name="T0" fmla="*/ 3 w 543"/>
                    <a:gd name="T1" fmla="*/ 0 h 544"/>
                    <a:gd name="T2" fmla="*/ 4 w 543"/>
                    <a:gd name="T3" fmla="*/ 0 h 544"/>
                    <a:gd name="T4" fmla="*/ 4 w 543"/>
                    <a:gd name="T5" fmla="*/ 0 h 544"/>
                    <a:gd name="T6" fmla="*/ 5 w 543"/>
                    <a:gd name="T7" fmla="*/ 0 h 544"/>
                    <a:gd name="T8" fmla="*/ 5 w 543"/>
                    <a:gd name="T9" fmla="*/ 1 h 544"/>
                    <a:gd name="T10" fmla="*/ 6 w 543"/>
                    <a:gd name="T11" fmla="*/ 1 h 544"/>
                    <a:gd name="T12" fmla="*/ 6 w 543"/>
                    <a:gd name="T13" fmla="*/ 1 h 544"/>
                    <a:gd name="T14" fmla="*/ 6 w 543"/>
                    <a:gd name="T15" fmla="*/ 2 h 544"/>
                    <a:gd name="T16" fmla="*/ 6 w 543"/>
                    <a:gd name="T17" fmla="*/ 2 h 544"/>
                    <a:gd name="T18" fmla="*/ 7 w 543"/>
                    <a:gd name="T19" fmla="*/ 2 h 544"/>
                    <a:gd name="T20" fmla="*/ 7 w 543"/>
                    <a:gd name="T21" fmla="*/ 3 h 544"/>
                    <a:gd name="T22" fmla="*/ 7 w 543"/>
                    <a:gd name="T23" fmla="*/ 3 h 544"/>
                    <a:gd name="T24" fmla="*/ 7 w 543"/>
                    <a:gd name="T25" fmla="*/ 4 h 544"/>
                    <a:gd name="T26" fmla="*/ 7 w 543"/>
                    <a:gd name="T27" fmla="*/ 4 h 544"/>
                    <a:gd name="T28" fmla="*/ 6 w 543"/>
                    <a:gd name="T29" fmla="*/ 5 h 544"/>
                    <a:gd name="T30" fmla="*/ 6 w 543"/>
                    <a:gd name="T31" fmla="*/ 5 h 544"/>
                    <a:gd name="T32" fmla="*/ 6 w 543"/>
                    <a:gd name="T33" fmla="*/ 6 h 544"/>
                    <a:gd name="T34" fmla="*/ 6 w 543"/>
                    <a:gd name="T35" fmla="*/ 6 h 544"/>
                    <a:gd name="T36" fmla="*/ 5 w 543"/>
                    <a:gd name="T37" fmla="*/ 6 h 544"/>
                    <a:gd name="T38" fmla="*/ 5 w 543"/>
                    <a:gd name="T39" fmla="*/ 6 h 544"/>
                    <a:gd name="T40" fmla="*/ 4 w 543"/>
                    <a:gd name="T41" fmla="*/ 7 h 544"/>
                    <a:gd name="T42" fmla="*/ 4 w 543"/>
                    <a:gd name="T43" fmla="*/ 7 h 544"/>
                    <a:gd name="T44" fmla="*/ 3 w 543"/>
                    <a:gd name="T45" fmla="*/ 7 h 544"/>
                    <a:gd name="T46" fmla="*/ 3 w 543"/>
                    <a:gd name="T47" fmla="*/ 7 h 544"/>
                    <a:gd name="T48" fmla="*/ 2 w 543"/>
                    <a:gd name="T49" fmla="*/ 7 h 544"/>
                    <a:gd name="T50" fmla="*/ 2 w 543"/>
                    <a:gd name="T51" fmla="*/ 6 h 544"/>
                    <a:gd name="T52" fmla="*/ 2 w 543"/>
                    <a:gd name="T53" fmla="*/ 6 h 544"/>
                    <a:gd name="T54" fmla="*/ 1 w 543"/>
                    <a:gd name="T55" fmla="*/ 6 h 544"/>
                    <a:gd name="T56" fmla="*/ 1 w 543"/>
                    <a:gd name="T57" fmla="*/ 6 h 544"/>
                    <a:gd name="T58" fmla="*/ 1 w 543"/>
                    <a:gd name="T59" fmla="*/ 5 h 544"/>
                    <a:gd name="T60" fmla="*/ 0 w 543"/>
                    <a:gd name="T61" fmla="*/ 5 h 544"/>
                    <a:gd name="T62" fmla="*/ 0 w 543"/>
                    <a:gd name="T63" fmla="*/ 4 h 544"/>
                    <a:gd name="T64" fmla="*/ 0 w 543"/>
                    <a:gd name="T65" fmla="*/ 4 h 544"/>
                    <a:gd name="T66" fmla="*/ 0 w 543"/>
                    <a:gd name="T67" fmla="*/ 3 h 544"/>
                    <a:gd name="T68" fmla="*/ 0 w 543"/>
                    <a:gd name="T69" fmla="*/ 3 h 544"/>
                    <a:gd name="T70" fmla="*/ 0 w 543"/>
                    <a:gd name="T71" fmla="*/ 2 h 544"/>
                    <a:gd name="T72" fmla="*/ 0 w 543"/>
                    <a:gd name="T73" fmla="*/ 2 h 544"/>
                    <a:gd name="T74" fmla="*/ 1 w 543"/>
                    <a:gd name="T75" fmla="*/ 2 h 544"/>
                    <a:gd name="T76" fmla="*/ 1 w 543"/>
                    <a:gd name="T77" fmla="*/ 1 h 544"/>
                    <a:gd name="T78" fmla="*/ 1 w 543"/>
                    <a:gd name="T79" fmla="*/ 1 h 544"/>
                    <a:gd name="T80" fmla="*/ 2 w 543"/>
                    <a:gd name="T81" fmla="*/ 1 h 544"/>
                    <a:gd name="T82" fmla="*/ 2 w 543"/>
                    <a:gd name="T83" fmla="*/ 0 h 544"/>
                    <a:gd name="T84" fmla="*/ 2 w 543"/>
                    <a:gd name="T85" fmla="*/ 0 h 544"/>
                    <a:gd name="T86" fmla="*/ 3 w 543"/>
                    <a:gd name="T87" fmla="*/ 0 h 544"/>
                    <a:gd name="T88" fmla="*/ 3 w 543"/>
                    <a:gd name="T89" fmla="*/ 0 h 5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43" h="544">
                      <a:moveTo>
                        <a:pt x="272" y="0"/>
                      </a:moveTo>
                      <a:lnTo>
                        <a:pt x="312" y="3"/>
                      </a:lnTo>
                      <a:lnTo>
                        <a:pt x="350" y="12"/>
                      </a:lnTo>
                      <a:lnTo>
                        <a:pt x="386" y="25"/>
                      </a:lnTo>
                      <a:lnTo>
                        <a:pt x="420" y="44"/>
                      </a:lnTo>
                      <a:lnTo>
                        <a:pt x="450" y="66"/>
                      </a:lnTo>
                      <a:lnTo>
                        <a:pt x="478" y="94"/>
                      </a:lnTo>
                      <a:lnTo>
                        <a:pt x="500" y="124"/>
                      </a:lnTo>
                      <a:lnTo>
                        <a:pt x="519" y="158"/>
                      </a:lnTo>
                      <a:lnTo>
                        <a:pt x="533" y="194"/>
                      </a:lnTo>
                      <a:lnTo>
                        <a:pt x="541" y="232"/>
                      </a:lnTo>
                      <a:lnTo>
                        <a:pt x="543" y="271"/>
                      </a:lnTo>
                      <a:lnTo>
                        <a:pt x="541" y="311"/>
                      </a:lnTo>
                      <a:lnTo>
                        <a:pt x="533" y="351"/>
                      </a:lnTo>
                      <a:lnTo>
                        <a:pt x="519" y="387"/>
                      </a:lnTo>
                      <a:lnTo>
                        <a:pt x="500" y="420"/>
                      </a:lnTo>
                      <a:lnTo>
                        <a:pt x="478" y="450"/>
                      </a:lnTo>
                      <a:lnTo>
                        <a:pt x="450" y="477"/>
                      </a:lnTo>
                      <a:lnTo>
                        <a:pt x="420" y="500"/>
                      </a:lnTo>
                      <a:lnTo>
                        <a:pt x="386" y="518"/>
                      </a:lnTo>
                      <a:lnTo>
                        <a:pt x="350" y="532"/>
                      </a:lnTo>
                      <a:lnTo>
                        <a:pt x="312" y="541"/>
                      </a:lnTo>
                      <a:lnTo>
                        <a:pt x="272" y="544"/>
                      </a:lnTo>
                      <a:lnTo>
                        <a:pt x="232" y="541"/>
                      </a:lnTo>
                      <a:lnTo>
                        <a:pt x="193" y="532"/>
                      </a:lnTo>
                      <a:lnTo>
                        <a:pt x="157" y="518"/>
                      </a:lnTo>
                      <a:lnTo>
                        <a:pt x="124" y="500"/>
                      </a:lnTo>
                      <a:lnTo>
                        <a:pt x="93" y="477"/>
                      </a:lnTo>
                      <a:lnTo>
                        <a:pt x="67" y="450"/>
                      </a:lnTo>
                      <a:lnTo>
                        <a:pt x="43" y="420"/>
                      </a:lnTo>
                      <a:lnTo>
                        <a:pt x="25" y="387"/>
                      </a:lnTo>
                      <a:lnTo>
                        <a:pt x="12" y="351"/>
                      </a:lnTo>
                      <a:lnTo>
                        <a:pt x="3" y="311"/>
                      </a:lnTo>
                      <a:lnTo>
                        <a:pt x="0" y="271"/>
                      </a:lnTo>
                      <a:lnTo>
                        <a:pt x="3" y="232"/>
                      </a:lnTo>
                      <a:lnTo>
                        <a:pt x="12" y="194"/>
                      </a:lnTo>
                      <a:lnTo>
                        <a:pt x="25" y="158"/>
                      </a:lnTo>
                      <a:lnTo>
                        <a:pt x="43" y="124"/>
                      </a:lnTo>
                      <a:lnTo>
                        <a:pt x="67" y="94"/>
                      </a:lnTo>
                      <a:lnTo>
                        <a:pt x="93" y="66"/>
                      </a:lnTo>
                      <a:lnTo>
                        <a:pt x="124" y="44"/>
                      </a:lnTo>
                      <a:lnTo>
                        <a:pt x="157" y="25"/>
                      </a:lnTo>
                      <a:lnTo>
                        <a:pt x="193" y="12"/>
                      </a:lnTo>
                      <a:lnTo>
                        <a:pt x="232" y="3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177" name="Freeform 361">
                  <a:extLst>
                    <a:ext uri="{FF2B5EF4-FFF2-40B4-BE49-F238E27FC236}">
                      <a16:creationId xmlns:a16="http://schemas.microsoft.com/office/drawing/2014/main" id="{AF3FB810-3972-4CB6-3336-3AC82A3D0C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" y="3110"/>
                  <a:ext cx="64" cy="110"/>
                </a:xfrm>
                <a:custGeom>
                  <a:avLst/>
                  <a:gdLst>
                    <a:gd name="T0" fmla="*/ 3 w 573"/>
                    <a:gd name="T1" fmla="*/ 0 h 997"/>
                    <a:gd name="T2" fmla="*/ 4 w 573"/>
                    <a:gd name="T3" fmla="*/ 0 h 997"/>
                    <a:gd name="T4" fmla="*/ 6 w 573"/>
                    <a:gd name="T5" fmla="*/ 1 h 997"/>
                    <a:gd name="T6" fmla="*/ 7 w 573"/>
                    <a:gd name="T7" fmla="*/ 1 h 997"/>
                    <a:gd name="T8" fmla="*/ 7 w 573"/>
                    <a:gd name="T9" fmla="*/ 1 h 997"/>
                    <a:gd name="T10" fmla="*/ 7 w 573"/>
                    <a:gd name="T11" fmla="*/ 1 h 997"/>
                    <a:gd name="T12" fmla="*/ 7 w 573"/>
                    <a:gd name="T13" fmla="*/ 1 h 997"/>
                    <a:gd name="T14" fmla="*/ 7 w 573"/>
                    <a:gd name="T15" fmla="*/ 2 h 997"/>
                    <a:gd name="T16" fmla="*/ 7 w 573"/>
                    <a:gd name="T17" fmla="*/ 2 h 997"/>
                    <a:gd name="T18" fmla="*/ 5 w 573"/>
                    <a:gd name="T19" fmla="*/ 11 h 997"/>
                    <a:gd name="T20" fmla="*/ 5 w 573"/>
                    <a:gd name="T21" fmla="*/ 12 h 997"/>
                    <a:gd name="T22" fmla="*/ 4 w 573"/>
                    <a:gd name="T23" fmla="*/ 12 h 997"/>
                    <a:gd name="T24" fmla="*/ 4 w 573"/>
                    <a:gd name="T25" fmla="*/ 12 h 997"/>
                    <a:gd name="T26" fmla="*/ 4 w 573"/>
                    <a:gd name="T27" fmla="*/ 12 h 997"/>
                    <a:gd name="T28" fmla="*/ 4 w 573"/>
                    <a:gd name="T29" fmla="*/ 12 h 997"/>
                    <a:gd name="T30" fmla="*/ 4 w 573"/>
                    <a:gd name="T31" fmla="*/ 12 h 997"/>
                    <a:gd name="T32" fmla="*/ 1 w 573"/>
                    <a:gd name="T33" fmla="*/ 11 h 997"/>
                    <a:gd name="T34" fmla="*/ 0 w 573"/>
                    <a:gd name="T35" fmla="*/ 11 h 997"/>
                    <a:gd name="T36" fmla="*/ 0 w 573"/>
                    <a:gd name="T37" fmla="*/ 11 h 997"/>
                    <a:gd name="T38" fmla="*/ 0 w 573"/>
                    <a:gd name="T39" fmla="*/ 11 h 997"/>
                    <a:gd name="T40" fmla="*/ 0 w 573"/>
                    <a:gd name="T41" fmla="*/ 11 h 997"/>
                    <a:gd name="T42" fmla="*/ 0 w 573"/>
                    <a:gd name="T43" fmla="*/ 11 h 997"/>
                    <a:gd name="T44" fmla="*/ 0 w 573"/>
                    <a:gd name="T45" fmla="*/ 10 h 997"/>
                    <a:gd name="T46" fmla="*/ 2 w 573"/>
                    <a:gd name="T47" fmla="*/ 1 h 997"/>
                    <a:gd name="T48" fmla="*/ 2 w 573"/>
                    <a:gd name="T49" fmla="*/ 0 h 997"/>
                    <a:gd name="T50" fmla="*/ 3 w 573"/>
                    <a:gd name="T51" fmla="*/ 0 h 997"/>
                    <a:gd name="T52" fmla="*/ 3 w 573"/>
                    <a:gd name="T53" fmla="*/ 0 h 997"/>
                    <a:gd name="T54" fmla="*/ 3 w 573"/>
                    <a:gd name="T55" fmla="*/ 0 h 997"/>
                    <a:gd name="T56" fmla="*/ 3 w 573"/>
                    <a:gd name="T57" fmla="*/ 0 h 99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573" h="997">
                      <a:moveTo>
                        <a:pt x="265" y="0"/>
                      </a:moveTo>
                      <a:lnTo>
                        <a:pt x="287" y="1"/>
                      </a:lnTo>
                      <a:lnTo>
                        <a:pt x="514" y="56"/>
                      </a:lnTo>
                      <a:lnTo>
                        <a:pt x="533" y="63"/>
                      </a:lnTo>
                      <a:lnTo>
                        <a:pt x="549" y="76"/>
                      </a:lnTo>
                      <a:lnTo>
                        <a:pt x="562" y="91"/>
                      </a:lnTo>
                      <a:lnTo>
                        <a:pt x="569" y="109"/>
                      </a:lnTo>
                      <a:lnTo>
                        <a:pt x="573" y="129"/>
                      </a:lnTo>
                      <a:lnTo>
                        <a:pt x="570" y="149"/>
                      </a:lnTo>
                      <a:lnTo>
                        <a:pt x="380" y="937"/>
                      </a:lnTo>
                      <a:lnTo>
                        <a:pt x="373" y="957"/>
                      </a:lnTo>
                      <a:lnTo>
                        <a:pt x="361" y="974"/>
                      </a:lnTo>
                      <a:lnTo>
                        <a:pt x="345" y="985"/>
                      </a:lnTo>
                      <a:lnTo>
                        <a:pt x="327" y="994"/>
                      </a:lnTo>
                      <a:lnTo>
                        <a:pt x="307" y="997"/>
                      </a:lnTo>
                      <a:lnTo>
                        <a:pt x="287" y="995"/>
                      </a:lnTo>
                      <a:lnTo>
                        <a:pt x="59" y="940"/>
                      </a:lnTo>
                      <a:lnTo>
                        <a:pt x="40" y="932"/>
                      </a:lnTo>
                      <a:lnTo>
                        <a:pt x="23" y="921"/>
                      </a:lnTo>
                      <a:lnTo>
                        <a:pt x="12" y="905"/>
                      </a:lnTo>
                      <a:lnTo>
                        <a:pt x="3" y="887"/>
                      </a:lnTo>
                      <a:lnTo>
                        <a:pt x="0" y="866"/>
                      </a:lnTo>
                      <a:lnTo>
                        <a:pt x="2" y="846"/>
                      </a:lnTo>
                      <a:lnTo>
                        <a:pt x="193" y="58"/>
                      </a:lnTo>
                      <a:lnTo>
                        <a:pt x="201" y="39"/>
                      </a:lnTo>
                      <a:lnTo>
                        <a:pt x="212" y="23"/>
                      </a:lnTo>
                      <a:lnTo>
                        <a:pt x="227" y="10"/>
                      </a:lnTo>
                      <a:lnTo>
                        <a:pt x="245" y="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178" name="Freeform 362">
                  <a:extLst>
                    <a:ext uri="{FF2B5EF4-FFF2-40B4-BE49-F238E27FC236}">
                      <a16:creationId xmlns:a16="http://schemas.microsoft.com/office/drawing/2014/main" id="{5035179B-8B5B-BD21-4A73-4DE3A630B4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1" y="3157"/>
                  <a:ext cx="65" cy="288"/>
                </a:xfrm>
                <a:custGeom>
                  <a:avLst/>
                  <a:gdLst>
                    <a:gd name="T0" fmla="*/ 7 w 580"/>
                    <a:gd name="T1" fmla="*/ 0 h 2595"/>
                    <a:gd name="T2" fmla="*/ 7 w 580"/>
                    <a:gd name="T3" fmla="*/ 0 h 2595"/>
                    <a:gd name="T4" fmla="*/ 7 w 580"/>
                    <a:gd name="T5" fmla="*/ 0 h 2595"/>
                    <a:gd name="T6" fmla="*/ 7 w 580"/>
                    <a:gd name="T7" fmla="*/ 0 h 2595"/>
                    <a:gd name="T8" fmla="*/ 7 w 580"/>
                    <a:gd name="T9" fmla="*/ 1 h 2595"/>
                    <a:gd name="T10" fmla="*/ 7 w 580"/>
                    <a:gd name="T11" fmla="*/ 1 h 2595"/>
                    <a:gd name="T12" fmla="*/ 7 w 580"/>
                    <a:gd name="T13" fmla="*/ 1 h 2595"/>
                    <a:gd name="T14" fmla="*/ 2 w 580"/>
                    <a:gd name="T15" fmla="*/ 31 h 2595"/>
                    <a:gd name="T16" fmla="*/ 1 w 580"/>
                    <a:gd name="T17" fmla="*/ 32 h 2595"/>
                    <a:gd name="T18" fmla="*/ 1 w 580"/>
                    <a:gd name="T19" fmla="*/ 32 h 2595"/>
                    <a:gd name="T20" fmla="*/ 1 w 580"/>
                    <a:gd name="T21" fmla="*/ 32 h 2595"/>
                    <a:gd name="T22" fmla="*/ 1 w 580"/>
                    <a:gd name="T23" fmla="*/ 32 h 2595"/>
                    <a:gd name="T24" fmla="*/ 1 w 580"/>
                    <a:gd name="T25" fmla="*/ 32 h 2595"/>
                    <a:gd name="T26" fmla="*/ 1 w 580"/>
                    <a:gd name="T27" fmla="*/ 32 h 2595"/>
                    <a:gd name="T28" fmla="*/ 0 w 580"/>
                    <a:gd name="T29" fmla="*/ 32 h 2595"/>
                    <a:gd name="T30" fmla="*/ 0 w 580"/>
                    <a:gd name="T31" fmla="*/ 32 h 2595"/>
                    <a:gd name="T32" fmla="*/ 0 w 580"/>
                    <a:gd name="T33" fmla="*/ 31 h 2595"/>
                    <a:gd name="T34" fmla="*/ 0 w 580"/>
                    <a:gd name="T35" fmla="*/ 31 h 2595"/>
                    <a:gd name="T36" fmla="*/ 0 w 580"/>
                    <a:gd name="T37" fmla="*/ 31 h 2595"/>
                    <a:gd name="T38" fmla="*/ 0 w 580"/>
                    <a:gd name="T39" fmla="*/ 31 h 2595"/>
                    <a:gd name="T40" fmla="*/ 0 w 580"/>
                    <a:gd name="T41" fmla="*/ 31 h 2595"/>
                    <a:gd name="T42" fmla="*/ 6 w 580"/>
                    <a:gd name="T43" fmla="*/ 1 h 2595"/>
                    <a:gd name="T44" fmla="*/ 6 w 580"/>
                    <a:gd name="T45" fmla="*/ 0 h 2595"/>
                    <a:gd name="T46" fmla="*/ 6 w 580"/>
                    <a:gd name="T47" fmla="*/ 0 h 2595"/>
                    <a:gd name="T48" fmla="*/ 6 w 580"/>
                    <a:gd name="T49" fmla="*/ 0 h 2595"/>
                    <a:gd name="T50" fmla="*/ 6 w 580"/>
                    <a:gd name="T51" fmla="*/ 0 h 2595"/>
                    <a:gd name="T52" fmla="*/ 7 w 580"/>
                    <a:gd name="T53" fmla="*/ 0 h 25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80" h="2595">
                      <a:moveTo>
                        <a:pt x="519" y="0"/>
                      </a:moveTo>
                      <a:lnTo>
                        <a:pt x="539" y="3"/>
                      </a:lnTo>
                      <a:lnTo>
                        <a:pt x="556" y="12"/>
                      </a:lnTo>
                      <a:lnTo>
                        <a:pt x="569" y="25"/>
                      </a:lnTo>
                      <a:lnTo>
                        <a:pt x="578" y="42"/>
                      </a:lnTo>
                      <a:lnTo>
                        <a:pt x="580" y="61"/>
                      </a:lnTo>
                      <a:lnTo>
                        <a:pt x="580" y="67"/>
                      </a:lnTo>
                      <a:lnTo>
                        <a:pt x="125" y="2541"/>
                      </a:lnTo>
                      <a:lnTo>
                        <a:pt x="120" y="2558"/>
                      </a:lnTo>
                      <a:lnTo>
                        <a:pt x="110" y="2573"/>
                      </a:lnTo>
                      <a:lnTo>
                        <a:pt x="96" y="2584"/>
                      </a:lnTo>
                      <a:lnTo>
                        <a:pt x="80" y="2593"/>
                      </a:lnTo>
                      <a:lnTo>
                        <a:pt x="62" y="2595"/>
                      </a:lnTo>
                      <a:lnTo>
                        <a:pt x="43" y="2592"/>
                      </a:lnTo>
                      <a:lnTo>
                        <a:pt x="25" y="2583"/>
                      </a:lnTo>
                      <a:lnTo>
                        <a:pt x="12" y="2569"/>
                      </a:lnTo>
                      <a:lnTo>
                        <a:pt x="3" y="2553"/>
                      </a:lnTo>
                      <a:lnTo>
                        <a:pt x="0" y="2532"/>
                      </a:lnTo>
                      <a:lnTo>
                        <a:pt x="0" y="2531"/>
                      </a:lnTo>
                      <a:lnTo>
                        <a:pt x="1" y="2530"/>
                      </a:lnTo>
                      <a:lnTo>
                        <a:pt x="1" y="2528"/>
                      </a:lnTo>
                      <a:lnTo>
                        <a:pt x="457" y="54"/>
                      </a:lnTo>
                      <a:lnTo>
                        <a:pt x="463" y="37"/>
                      </a:lnTo>
                      <a:lnTo>
                        <a:pt x="473" y="22"/>
                      </a:lnTo>
                      <a:lnTo>
                        <a:pt x="486" y="11"/>
                      </a:lnTo>
                      <a:lnTo>
                        <a:pt x="501" y="2"/>
                      </a:lnTo>
                      <a:lnTo>
                        <a:pt x="519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179" name="Freeform 363">
                  <a:extLst>
                    <a:ext uri="{FF2B5EF4-FFF2-40B4-BE49-F238E27FC236}">
                      <a16:creationId xmlns:a16="http://schemas.microsoft.com/office/drawing/2014/main" id="{EA8548D0-D0A1-8223-31EB-9620593FFB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" y="3126"/>
                  <a:ext cx="192" cy="319"/>
                </a:xfrm>
                <a:custGeom>
                  <a:avLst/>
                  <a:gdLst>
                    <a:gd name="T0" fmla="*/ 11 w 1723"/>
                    <a:gd name="T1" fmla="*/ 0 h 2873"/>
                    <a:gd name="T2" fmla="*/ 11 w 1723"/>
                    <a:gd name="T3" fmla="*/ 0 h 2873"/>
                    <a:gd name="T4" fmla="*/ 11 w 1723"/>
                    <a:gd name="T5" fmla="*/ 0 h 2873"/>
                    <a:gd name="T6" fmla="*/ 12 w 1723"/>
                    <a:gd name="T7" fmla="*/ 0 h 2873"/>
                    <a:gd name="T8" fmla="*/ 12 w 1723"/>
                    <a:gd name="T9" fmla="*/ 0 h 2873"/>
                    <a:gd name="T10" fmla="*/ 13 w 1723"/>
                    <a:gd name="T11" fmla="*/ 1 h 2873"/>
                    <a:gd name="T12" fmla="*/ 13 w 1723"/>
                    <a:gd name="T13" fmla="*/ 1 h 2873"/>
                    <a:gd name="T14" fmla="*/ 14 w 1723"/>
                    <a:gd name="T15" fmla="*/ 2 h 2873"/>
                    <a:gd name="T16" fmla="*/ 14 w 1723"/>
                    <a:gd name="T17" fmla="*/ 3 h 2873"/>
                    <a:gd name="T18" fmla="*/ 20 w 1723"/>
                    <a:gd name="T19" fmla="*/ 9 h 2873"/>
                    <a:gd name="T20" fmla="*/ 21 w 1723"/>
                    <a:gd name="T21" fmla="*/ 10 h 2873"/>
                    <a:gd name="T22" fmla="*/ 21 w 1723"/>
                    <a:gd name="T23" fmla="*/ 10 h 2873"/>
                    <a:gd name="T24" fmla="*/ 21 w 1723"/>
                    <a:gd name="T25" fmla="*/ 11 h 2873"/>
                    <a:gd name="T26" fmla="*/ 21 w 1723"/>
                    <a:gd name="T27" fmla="*/ 11 h 2873"/>
                    <a:gd name="T28" fmla="*/ 21 w 1723"/>
                    <a:gd name="T29" fmla="*/ 12 h 2873"/>
                    <a:gd name="T30" fmla="*/ 21 w 1723"/>
                    <a:gd name="T31" fmla="*/ 12 h 2873"/>
                    <a:gd name="T32" fmla="*/ 20 w 1723"/>
                    <a:gd name="T33" fmla="*/ 12 h 2873"/>
                    <a:gd name="T34" fmla="*/ 20 w 1723"/>
                    <a:gd name="T35" fmla="*/ 12 h 2873"/>
                    <a:gd name="T36" fmla="*/ 14 w 1723"/>
                    <a:gd name="T37" fmla="*/ 11 h 2873"/>
                    <a:gd name="T38" fmla="*/ 14 w 1723"/>
                    <a:gd name="T39" fmla="*/ 11 h 2873"/>
                    <a:gd name="T40" fmla="*/ 13 w 1723"/>
                    <a:gd name="T41" fmla="*/ 11 h 2873"/>
                    <a:gd name="T42" fmla="*/ 13 w 1723"/>
                    <a:gd name="T43" fmla="*/ 11 h 2873"/>
                    <a:gd name="T44" fmla="*/ 13 w 1723"/>
                    <a:gd name="T45" fmla="*/ 10 h 2873"/>
                    <a:gd name="T46" fmla="*/ 12 w 1723"/>
                    <a:gd name="T47" fmla="*/ 8 h 2873"/>
                    <a:gd name="T48" fmla="*/ 17 w 1723"/>
                    <a:gd name="T49" fmla="*/ 33 h 2873"/>
                    <a:gd name="T50" fmla="*/ 17 w 1723"/>
                    <a:gd name="T51" fmla="*/ 33 h 2873"/>
                    <a:gd name="T52" fmla="*/ 17 w 1723"/>
                    <a:gd name="T53" fmla="*/ 34 h 2873"/>
                    <a:gd name="T54" fmla="*/ 17 w 1723"/>
                    <a:gd name="T55" fmla="*/ 35 h 2873"/>
                    <a:gd name="T56" fmla="*/ 16 w 1723"/>
                    <a:gd name="T57" fmla="*/ 35 h 2873"/>
                    <a:gd name="T58" fmla="*/ 15 w 1723"/>
                    <a:gd name="T59" fmla="*/ 35 h 2873"/>
                    <a:gd name="T60" fmla="*/ 14 w 1723"/>
                    <a:gd name="T61" fmla="*/ 35 h 2873"/>
                    <a:gd name="T62" fmla="*/ 14 w 1723"/>
                    <a:gd name="T63" fmla="*/ 35 h 2873"/>
                    <a:gd name="T64" fmla="*/ 13 w 1723"/>
                    <a:gd name="T65" fmla="*/ 35 h 2873"/>
                    <a:gd name="T66" fmla="*/ 13 w 1723"/>
                    <a:gd name="T67" fmla="*/ 34 h 2873"/>
                    <a:gd name="T68" fmla="*/ 9 w 1723"/>
                    <a:gd name="T69" fmla="*/ 17 h 2873"/>
                    <a:gd name="T70" fmla="*/ 5 w 1723"/>
                    <a:gd name="T71" fmla="*/ 34 h 2873"/>
                    <a:gd name="T72" fmla="*/ 4 w 1723"/>
                    <a:gd name="T73" fmla="*/ 35 h 2873"/>
                    <a:gd name="T74" fmla="*/ 3 w 1723"/>
                    <a:gd name="T75" fmla="*/ 35 h 2873"/>
                    <a:gd name="T76" fmla="*/ 3 w 1723"/>
                    <a:gd name="T77" fmla="*/ 35 h 2873"/>
                    <a:gd name="T78" fmla="*/ 2 w 1723"/>
                    <a:gd name="T79" fmla="*/ 35 h 2873"/>
                    <a:gd name="T80" fmla="*/ 1 w 1723"/>
                    <a:gd name="T81" fmla="*/ 35 h 2873"/>
                    <a:gd name="T82" fmla="*/ 1 w 1723"/>
                    <a:gd name="T83" fmla="*/ 35 h 2873"/>
                    <a:gd name="T84" fmla="*/ 0 w 1723"/>
                    <a:gd name="T85" fmla="*/ 34 h 2873"/>
                    <a:gd name="T86" fmla="*/ 0 w 1723"/>
                    <a:gd name="T87" fmla="*/ 33 h 2873"/>
                    <a:gd name="T88" fmla="*/ 0 w 1723"/>
                    <a:gd name="T89" fmla="*/ 33 h 2873"/>
                    <a:gd name="T90" fmla="*/ 7 w 1723"/>
                    <a:gd name="T91" fmla="*/ 3 h 2873"/>
                    <a:gd name="T92" fmla="*/ 7 w 1723"/>
                    <a:gd name="T93" fmla="*/ 3 h 2873"/>
                    <a:gd name="T94" fmla="*/ 7 w 1723"/>
                    <a:gd name="T95" fmla="*/ 2 h 2873"/>
                    <a:gd name="T96" fmla="*/ 8 w 1723"/>
                    <a:gd name="T97" fmla="*/ 2 h 2873"/>
                    <a:gd name="T98" fmla="*/ 8 w 1723"/>
                    <a:gd name="T99" fmla="*/ 1 h 2873"/>
                    <a:gd name="T100" fmla="*/ 8 w 1723"/>
                    <a:gd name="T101" fmla="*/ 1 h 2873"/>
                    <a:gd name="T102" fmla="*/ 9 w 1723"/>
                    <a:gd name="T103" fmla="*/ 0 h 2873"/>
                    <a:gd name="T104" fmla="*/ 10 w 1723"/>
                    <a:gd name="T105" fmla="*/ 0 h 2873"/>
                    <a:gd name="T106" fmla="*/ 11 w 1723"/>
                    <a:gd name="T107" fmla="*/ 0 h 28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723" h="2873">
                      <a:moveTo>
                        <a:pt x="858" y="0"/>
                      </a:moveTo>
                      <a:lnTo>
                        <a:pt x="865" y="1"/>
                      </a:lnTo>
                      <a:lnTo>
                        <a:pt x="874" y="1"/>
                      </a:lnTo>
                      <a:lnTo>
                        <a:pt x="886" y="2"/>
                      </a:lnTo>
                      <a:lnTo>
                        <a:pt x="901" y="4"/>
                      </a:lnTo>
                      <a:lnTo>
                        <a:pt x="918" y="7"/>
                      </a:lnTo>
                      <a:lnTo>
                        <a:pt x="936" y="13"/>
                      </a:lnTo>
                      <a:lnTo>
                        <a:pt x="956" y="19"/>
                      </a:lnTo>
                      <a:lnTo>
                        <a:pt x="977" y="28"/>
                      </a:lnTo>
                      <a:lnTo>
                        <a:pt x="998" y="38"/>
                      </a:lnTo>
                      <a:lnTo>
                        <a:pt x="1020" y="51"/>
                      </a:lnTo>
                      <a:lnTo>
                        <a:pt x="1041" y="67"/>
                      </a:lnTo>
                      <a:lnTo>
                        <a:pt x="1061" y="86"/>
                      </a:lnTo>
                      <a:lnTo>
                        <a:pt x="1079" y="108"/>
                      </a:lnTo>
                      <a:lnTo>
                        <a:pt x="1097" y="134"/>
                      </a:lnTo>
                      <a:lnTo>
                        <a:pt x="1112" y="162"/>
                      </a:lnTo>
                      <a:lnTo>
                        <a:pt x="1125" y="196"/>
                      </a:lnTo>
                      <a:lnTo>
                        <a:pt x="1134" y="233"/>
                      </a:lnTo>
                      <a:lnTo>
                        <a:pt x="1240" y="661"/>
                      </a:lnTo>
                      <a:lnTo>
                        <a:pt x="1624" y="758"/>
                      </a:lnTo>
                      <a:lnTo>
                        <a:pt x="1647" y="765"/>
                      </a:lnTo>
                      <a:lnTo>
                        <a:pt x="1668" y="778"/>
                      </a:lnTo>
                      <a:lnTo>
                        <a:pt x="1687" y="794"/>
                      </a:lnTo>
                      <a:lnTo>
                        <a:pt x="1702" y="813"/>
                      </a:lnTo>
                      <a:lnTo>
                        <a:pt x="1714" y="835"/>
                      </a:lnTo>
                      <a:lnTo>
                        <a:pt x="1721" y="859"/>
                      </a:lnTo>
                      <a:lnTo>
                        <a:pt x="1723" y="885"/>
                      </a:lnTo>
                      <a:lnTo>
                        <a:pt x="1721" y="911"/>
                      </a:lnTo>
                      <a:lnTo>
                        <a:pt x="1713" y="936"/>
                      </a:lnTo>
                      <a:lnTo>
                        <a:pt x="1701" y="958"/>
                      </a:lnTo>
                      <a:lnTo>
                        <a:pt x="1685" y="977"/>
                      </a:lnTo>
                      <a:lnTo>
                        <a:pt x="1666" y="993"/>
                      </a:lnTo>
                      <a:lnTo>
                        <a:pt x="1644" y="1005"/>
                      </a:lnTo>
                      <a:lnTo>
                        <a:pt x="1619" y="1012"/>
                      </a:lnTo>
                      <a:lnTo>
                        <a:pt x="1593" y="1014"/>
                      </a:lnTo>
                      <a:lnTo>
                        <a:pt x="1566" y="1012"/>
                      </a:lnTo>
                      <a:lnTo>
                        <a:pt x="1124" y="900"/>
                      </a:lnTo>
                      <a:lnTo>
                        <a:pt x="1122" y="900"/>
                      </a:lnTo>
                      <a:lnTo>
                        <a:pt x="1115" y="899"/>
                      </a:lnTo>
                      <a:lnTo>
                        <a:pt x="1107" y="897"/>
                      </a:lnTo>
                      <a:lnTo>
                        <a:pt x="1096" y="892"/>
                      </a:lnTo>
                      <a:lnTo>
                        <a:pt x="1083" y="886"/>
                      </a:lnTo>
                      <a:lnTo>
                        <a:pt x="1069" y="877"/>
                      </a:lnTo>
                      <a:lnTo>
                        <a:pt x="1057" y="866"/>
                      </a:lnTo>
                      <a:lnTo>
                        <a:pt x="1044" y="851"/>
                      </a:lnTo>
                      <a:lnTo>
                        <a:pt x="1032" y="833"/>
                      </a:lnTo>
                      <a:lnTo>
                        <a:pt x="1024" y="811"/>
                      </a:lnTo>
                      <a:lnTo>
                        <a:pt x="995" y="686"/>
                      </a:lnTo>
                      <a:lnTo>
                        <a:pt x="959" y="845"/>
                      </a:lnTo>
                      <a:lnTo>
                        <a:pt x="1389" y="2640"/>
                      </a:lnTo>
                      <a:lnTo>
                        <a:pt x="1392" y="2661"/>
                      </a:lnTo>
                      <a:lnTo>
                        <a:pt x="1393" y="2682"/>
                      </a:lnTo>
                      <a:lnTo>
                        <a:pt x="1390" y="2716"/>
                      </a:lnTo>
                      <a:lnTo>
                        <a:pt x="1382" y="2749"/>
                      </a:lnTo>
                      <a:lnTo>
                        <a:pt x="1368" y="2779"/>
                      </a:lnTo>
                      <a:lnTo>
                        <a:pt x="1349" y="2805"/>
                      </a:lnTo>
                      <a:lnTo>
                        <a:pt x="1325" y="2828"/>
                      </a:lnTo>
                      <a:lnTo>
                        <a:pt x="1299" y="2846"/>
                      </a:lnTo>
                      <a:lnTo>
                        <a:pt x="1269" y="2861"/>
                      </a:lnTo>
                      <a:lnTo>
                        <a:pt x="1236" y="2870"/>
                      </a:lnTo>
                      <a:lnTo>
                        <a:pt x="1202" y="2873"/>
                      </a:lnTo>
                      <a:lnTo>
                        <a:pt x="1169" y="2870"/>
                      </a:lnTo>
                      <a:lnTo>
                        <a:pt x="1138" y="2862"/>
                      </a:lnTo>
                      <a:lnTo>
                        <a:pt x="1110" y="2850"/>
                      </a:lnTo>
                      <a:lnTo>
                        <a:pt x="1083" y="2832"/>
                      </a:lnTo>
                      <a:lnTo>
                        <a:pt x="1061" y="2810"/>
                      </a:lnTo>
                      <a:lnTo>
                        <a:pt x="1042" y="2786"/>
                      </a:lnTo>
                      <a:lnTo>
                        <a:pt x="1027" y="2758"/>
                      </a:lnTo>
                      <a:lnTo>
                        <a:pt x="1017" y="2729"/>
                      </a:lnTo>
                      <a:lnTo>
                        <a:pt x="704" y="1377"/>
                      </a:lnTo>
                      <a:lnTo>
                        <a:pt x="375" y="2736"/>
                      </a:lnTo>
                      <a:lnTo>
                        <a:pt x="365" y="2765"/>
                      </a:lnTo>
                      <a:lnTo>
                        <a:pt x="349" y="2791"/>
                      </a:lnTo>
                      <a:lnTo>
                        <a:pt x="330" y="2815"/>
                      </a:lnTo>
                      <a:lnTo>
                        <a:pt x="307" y="2834"/>
                      </a:lnTo>
                      <a:lnTo>
                        <a:pt x="282" y="2851"/>
                      </a:lnTo>
                      <a:lnTo>
                        <a:pt x="254" y="2862"/>
                      </a:lnTo>
                      <a:lnTo>
                        <a:pt x="223" y="2870"/>
                      </a:lnTo>
                      <a:lnTo>
                        <a:pt x="193" y="2873"/>
                      </a:lnTo>
                      <a:lnTo>
                        <a:pt x="158" y="2870"/>
                      </a:lnTo>
                      <a:lnTo>
                        <a:pt x="125" y="2861"/>
                      </a:lnTo>
                      <a:lnTo>
                        <a:pt x="95" y="2846"/>
                      </a:lnTo>
                      <a:lnTo>
                        <a:pt x="68" y="2828"/>
                      </a:lnTo>
                      <a:lnTo>
                        <a:pt x="46" y="2805"/>
                      </a:lnTo>
                      <a:lnTo>
                        <a:pt x="27" y="2779"/>
                      </a:lnTo>
                      <a:lnTo>
                        <a:pt x="13" y="2749"/>
                      </a:lnTo>
                      <a:lnTo>
                        <a:pt x="4" y="2716"/>
                      </a:lnTo>
                      <a:lnTo>
                        <a:pt x="0" y="2682"/>
                      </a:lnTo>
                      <a:lnTo>
                        <a:pt x="1" y="2663"/>
                      </a:lnTo>
                      <a:lnTo>
                        <a:pt x="4" y="2644"/>
                      </a:lnTo>
                      <a:lnTo>
                        <a:pt x="579" y="228"/>
                      </a:lnTo>
                      <a:lnTo>
                        <a:pt x="580" y="225"/>
                      </a:lnTo>
                      <a:lnTo>
                        <a:pt x="582" y="219"/>
                      </a:lnTo>
                      <a:lnTo>
                        <a:pt x="585" y="209"/>
                      </a:lnTo>
                      <a:lnTo>
                        <a:pt x="590" y="195"/>
                      </a:lnTo>
                      <a:lnTo>
                        <a:pt x="596" y="179"/>
                      </a:lnTo>
                      <a:lnTo>
                        <a:pt x="604" y="161"/>
                      </a:lnTo>
                      <a:lnTo>
                        <a:pt x="615" y="142"/>
                      </a:lnTo>
                      <a:lnTo>
                        <a:pt x="628" y="122"/>
                      </a:lnTo>
                      <a:lnTo>
                        <a:pt x="643" y="102"/>
                      </a:lnTo>
                      <a:lnTo>
                        <a:pt x="660" y="82"/>
                      </a:lnTo>
                      <a:lnTo>
                        <a:pt x="679" y="63"/>
                      </a:lnTo>
                      <a:lnTo>
                        <a:pt x="701" y="46"/>
                      </a:lnTo>
                      <a:lnTo>
                        <a:pt x="727" y="30"/>
                      </a:lnTo>
                      <a:lnTo>
                        <a:pt x="754" y="17"/>
                      </a:lnTo>
                      <a:lnTo>
                        <a:pt x="785" y="7"/>
                      </a:lnTo>
                      <a:lnTo>
                        <a:pt x="819" y="2"/>
                      </a:lnTo>
                      <a:lnTo>
                        <a:pt x="856" y="0"/>
                      </a:lnTo>
                      <a:lnTo>
                        <a:pt x="858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</p:grpSp>
        </p:grpSp>
      </p:grpSp>
      <p:graphicFrame>
        <p:nvGraphicFramePr>
          <p:cNvPr id="7" name="Wykres 6">
            <a:extLst>
              <a:ext uri="{FF2B5EF4-FFF2-40B4-BE49-F238E27FC236}">
                <a16:creationId xmlns:a16="http://schemas.microsoft.com/office/drawing/2014/main" id="{A32549FA-181C-3EFC-2B74-A1A2FF238E2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91184723"/>
              </p:ext>
            </p:extLst>
          </p:nvPr>
        </p:nvGraphicFramePr>
        <p:xfrm>
          <a:off x="679260" y="1579699"/>
          <a:ext cx="10484040" cy="41067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27045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28E2EC58-5167-42B2-F8F9-12C6878F3D5F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Liczba wizyt krajowych turystów zewnętrznych </a:t>
            </a:r>
            <a:endParaRPr lang="en-US" dirty="0"/>
          </a:p>
        </p:txBody>
      </p:sp>
      <p:sp>
        <p:nvSpPr>
          <p:cNvPr id="17" name="Prostokąt zaokrąglony 16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19" name="Wykres 18"/>
          <p:cNvGraphicFramePr/>
          <p:nvPr>
            <p:extLst>
              <p:ext uri="{D42A27DB-BD31-4B8C-83A1-F6EECF244321}">
                <p14:modId xmlns:p14="http://schemas.microsoft.com/office/powerpoint/2010/main" val="2440375591"/>
              </p:ext>
            </p:extLst>
          </p:nvPr>
        </p:nvGraphicFramePr>
        <p:xfrm>
          <a:off x="360363" y="2228850"/>
          <a:ext cx="5579171" cy="3352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0" name="Prostokąt 19"/>
          <p:cNvSpPr/>
          <p:nvPr/>
        </p:nvSpPr>
        <p:spPr>
          <a:xfrm>
            <a:off x="6323881" y="1322561"/>
            <a:ext cx="559824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P2. Ile razy był(a) Pan(i) w tym regionie w ciągu 2025 roku?</a:t>
            </a:r>
            <a:br>
              <a:rPr lang="pl-PL" sz="1000" b="1" dirty="0"/>
            </a:br>
            <a:r>
              <a:rPr lang="pl-PL" sz="1000" b="1" dirty="0"/>
              <a:t>Chodzi o wyjazd na czas dłuższy niż jeden dzień, czyli przynajmniej z jednym noclegiem.</a:t>
            </a:r>
          </a:p>
        </p:txBody>
      </p:sp>
      <p:graphicFrame>
        <p:nvGraphicFramePr>
          <p:cNvPr id="21" name="Symbol zastępczy zawartości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54458517"/>
              </p:ext>
            </p:extLst>
          </p:nvPr>
        </p:nvGraphicFramePr>
        <p:xfrm>
          <a:off x="6735627" y="2160781"/>
          <a:ext cx="4837248" cy="2611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9" name="Prostokąt 28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</a:t>
            </a:r>
          </a:p>
        </p:txBody>
      </p:sp>
      <p:sp>
        <p:nvSpPr>
          <p:cNvPr id="18" name="Prostokąt zaokrąglony 17"/>
          <p:cNvSpPr/>
          <p:nvPr/>
        </p:nvSpPr>
        <p:spPr>
          <a:xfrm>
            <a:off x="6249387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59" name="Symbol zastępczy zawartości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59038107"/>
              </p:ext>
            </p:extLst>
          </p:nvPr>
        </p:nvGraphicFramePr>
        <p:xfrm>
          <a:off x="93644" y="2513206"/>
          <a:ext cx="1797300" cy="26016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2" name="Prostokąt 61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2025</a:t>
            </a:r>
          </a:p>
        </p:txBody>
      </p:sp>
      <p:grpSp>
        <p:nvGrpSpPr>
          <p:cNvPr id="38" name="Grupa 37">
            <a:extLst>
              <a:ext uri="{FF2B5EF4-FFF2-40B4-BE49-F238E27FC236}">
                <a16:creationId xmlns:a16="http://schemas.microsoft.com/office/drawing/2014/main" id="{8A63B493-2ED1-3C44-5F83-B2BCC2457D9B}"/>
              </a:ext>
            </a:extLst>
          </p:cNvPr>
          <p:cNvGrpSpPr/>
          <p:nvPr/>
        </p:nvGrpSpPr>
        <p:grpSpPr>
          <a:xfrm>
            <a:off x="284669" y="897158"/>
            <a:ext cx="846000" cy="846000"/>
            <a:chOff x="284669" y="897158"/>
            <a:chExt cx="846000" cy="846000"/>
          </a:xfrm>
        </p:grpSpPr>
        <p:sp>
          <p:nvSpPr>
            <p:cNvPr id="39" name="Elipsa 6">
              <a:extLst>
                <a:ext uri="{FF2B5EF4-FFF2-40B4-BE49-F238E27FC236}">
                  <a16:creationId xmlns:a16="http://schemas.microsoft.com/office/drawing/2014/main" id="{F4B3CAD9-F43A-CD9D-22E1-91203F6559F7}"/>
                </a:ext>
              </a:extLst>
            </p:cNvPr>
            <p:cNvSpPr/>
            <p:nvPr/>
          </p:nvSpPr>
          <p:spPr>
            <a:xfrm>
              <a:off x="284669" y="897158"/>
              <a:ext cx="846000" cy="8460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l-PL" sz="1600" dirty="0"/>
            </a:p>
          </p:txBody>
        </p:sp>
        <p:grpSp>
          <p:nvGrpSpPr>
            <p:cNvPr id="40" name="Grupa 39">
              <a:extLst>
                <a:ext uri="{FF2B5EF4-FFF2-40B4-BE49-F238E27FC236}">
                  <a16:creationId xmlns:a16="http://schemas.microsoft.com/office/drawing/2014/main" id="{10CBD87F-6071-61F4-6AA7-E1197FCA239B}"/>
                </a:ext>
              </a:extLst>
            </p:cNvPr>
            <p:cNvGrpSpPr/>
            <p:nvPr/>
          </p:nvGrpSpPr>
          <p:grpSpPr>
            <a:xfrm>
              <a:off x="417232" y="1055862"/>
              <a:ext cx="583522" cy="542879"/>
              <a:chOff x="7869644" y="4336118"/>
              <a:chExt cx="583522" cy="542879"/>
            </a:xfrm>
            <a:solidFill>
              <a:schemeClr val="accent4">
                <a:lumMod val="75000"/>
              </a:schemeClr>
            </a:solidFill>
          </p:grpSpPr>
          <p:grpSp>
            <p:nvGrpSpPr>
              <p:cNvPr id="41" name="Grupa 40">
                <a:extLst>
                  <a:ext uri="{FF2B5EF4-FFF2-40B4-BE49-F238E27FC236}">
                    <a16:creationId xmlns:a16="http://schemas.microsoft.com/office/drawing/2014/main" id="{1576797D-AD6E-27F8-7D44-140FEDF3014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869644" y="4336118"/>
                <a:ext cx="478379" cy="439851"/>
                <a:chOff x="0" y="0"/>
                <a:chExt cx="7381876" cy="6858000"/>
              </a:xfrm>
              <a:grpFill/>
            </p:grpSpPr>
            <p:sp>
              <p:nvSpPr>
                <p:cNvPr id="47" name="Freeform 5">
                  <a:extLst>
                    <a:ext uri="{FF2B5EF4-FFF2-40B4-BE49-F238E27FC236}">
                      <a16:creationId xmlns:a16="http://schemas.microsoft.com/office/drawing/2014/main" id="{9EBD5A21-EEE1-1748-0ADB-EC5F5EFB9D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325" y="1638300"/>
                  <a:ext cx="2779713" cy="2833688"/>
                </a:xfrm>
                <a:custGeom>
                  <a:avLst/>
                  <a:gdLst>
                    <a:gd name="T0" fmla="*/ 1622 w 1751"/>
                    <a:gd name="T1" fmla="*/ 809 h 1785"/>
                    <a:gd name="T2" fmla="*/ 1459 w 1751"/>
                    <a:gd name="T3" fmla="*/ 719 h 1785"/>
                    <a:gd name="T4" fmla="*/ 1429 w 1751"/>
                    <a:gd name="T5" fmla="*/ 640 h 1785"/>
                    <a:gd name="T6" fmla="*/ 1447 w 1751"/>
                    <a:gd name="T7" fmla="*/ 552 h 1785"/>
                    <a:gd name="T8" fmla="*/ 1381 w 1751"/>
                    <a:gd name="T9" fmla="*/ 503 h 1785"/>
                    <a:gd name="T10" fmla="*/ 1322 w 1751"/>
                    <a:gd name="T11" fmla="*/ 463 h 1785"/>
                    <a:gd name="T12" fmla="*/ 1185 w 1751"/>
                    <a:gd name="T13" fmla="*/ 395 h 1785"/>
                    <a:gd name="T14" fmla="*/ 1099 w 1751"/>
                    <a:gd name="T15" fmla="*/ 262 h 1785"/>
                    <a:gd name="T16" fmla="*/ 1049 w 1751"/>
                    <a:gd name="T17" fmla="*/ 207 h 1785"/>
                    <a:gd name="T18" fmla="*/ 1016 w 1751"/>
                    <a:gd name="T19" fmla="*/ 42 h 1785"/>
                    <a:gd name="T20" fmla="*/ 831 w 1751"/>
                    <a:gd name="T21" fmla="*/ 59 h 1785"/>
                    <a:gd name="T22" fmla="*/ 666 w 1751"/>
                    <a:gd name="T23" fmla="*/ 113 h 1785"/>
                    <a:gd name="T24" fmla="*/ 618 w 1751"/>
                    <a:gd name="T25" fmla="*/ 157 h 1785"/>
                    <a:gd name="T26" fmla="*/ 560 w 1751"/>
                    <a:gd name="T27" fmla="*/ 163 h 1785"/>
                    <a:gd name="T28" fmla="*/ 513 w 1751"/>
                    <a:gd name="T29" fmla="*/ 183 h 1785"/>
                    <a:gd name="T30" fmla="*/ 463 w 1751"/>
                    <a:gd name="T31" fmla="*/ 246 h 1785"/>
                    <a:gd name="T32" fmla="*/ 298 w 1751"/>
                    <a:gd name="T33" fmla="*/ 242 h 1785"/>
                    <a:gd name="T34" fmla="*/ 213 w 1751"/>
                    <a:gd name="T35" fmla="*/ 236 h 1785"/>
                    <a:gd name="T36" fmla="*/ 181 w 1751"/>
                    <a:gd name="T37" fmla="*/ 278 h 1785"/>
                    <a:gd name="T38" fmla="*/ 185 w 1751"/>
                    <a:gd name="T39" fmla="*/ 342 h 1785"/>
                    <a:gd name="T40" fmla="*/ 81 w 1751"/>
                    <a:gd name="T41" fmla="*/ 433 h 1785"/>
                    <a:gd name="T42" fmla="*/ 83 w 1751"/>
                    <a:gd name="T43" fmla="*/ 489 h 1785"/>
                    <a:gd name="T44" fmla="*/ 101 w 1751"/>
                    <a:gd name="T45" fmla="*/ 543 h 1785"/>
                    <a:gd name="T46" fmla="*/ 34 w 1751"/>
                    <a:gd name="T47" fmla="*/ 620 h 1785"/>
                    <a:gd name="T48" fmla="*/ 44 w 1751"/>
                    <a:gd name="T49" fmla="*/ 702 h 1785"/>
                    <a:gd name="T50" fmla="*/ 0 w 1751"/>
                    <a:gd name="T51" fmla="*/ 801 h 1785"/>
                    <a:gd name="T52" fmla="*/ 40 w 1751"/>
                    <a:gd name="T53" fmla="*/ 827 h 1785"/>
                    <a:gd name="T54" fmla="*/ 141 w 1751"/>
                    <a:gd name="T55" fmla="*/ 853 h 1785"/>
                    <a:gd name="T56" fmla="*/ 280 w 1751"/>
                    <a:gd name="T57" fmla="*/ 843 h 1785"/>
                    <a:gd name="T58" fmla="*/ 362 w 1751"/>
                    <a:gd name="T59" fmla="*/ 896 h 1785"/>
                    <a:gd name="T60" fmla="*/ 421 w 1751"/>
                    <a:gd name="T61" fmla="*/ 972 h 1785"/>
                    <a:gd name="T62" fmla="*/ 461 w 1751"/>
                    <a:gd name="T63" fmla="*/ 1091 h 1785"/>
                    <a:gd name="T64" fmla="*/ 483 w 1751"/>
                    <a:gd name="T65" fmla="*/ 1111 h 1785"/>
                    <a:gd name="T66" fmla="*/ 586 w 1751"/>
                    <a:gd name="T67" fmla="*/ 1115 h 1785"/>
                    <a:gd name="T68" fmla="*/ 630 w 1751"/>
                    <a:gd name="T69" fmla="*/ 1133 h 1785"/>
                    <a:gd name="T70" fmla="*/ 670 w 1751"/>
                    <a:gd name="T71" fmla="*/ 1195 h 1785"/>
                    <a:gd name="T72" fmla="*/ 684 w 1751"/>
                    <a:gd name="T73" fmla="*/ 1286 h 1785"/>
                    <a:gd name="T74" fmla="*/ 636 w 1751"/>
                    <a:gd name="T75" fmla="*/ 1342 h 1785"/>
                    <a:gd name="T76" fmla="*/ 574 w 1751"/>
                    <a:gd name="T77" fmla="*/ 1374 h 1785"/>
                    <a:gd name="T78" fmla="*/ 618 w 1751"/>
                    <a:gd name="T79" fmla="*/ 1471 h 1785"/>
                    <a:gd name="T80" fmla="*/ 594 w 1751"/>
                    <a:gd name="T81" fmla="*/ 1537 h 1785"/>
                    <a:gd name="T82" fmla="*/ 620 w 1751"/>
                    <a:gd name="T83" fmla="*/ 1598 h 1785"/>
                    <a:gd name="T84" fmla="*/ 753 w 1751"/>
                    <a:gd name="T85" fmla="*/ 1692 h 1785"/>
                    <a:gd name="T86" fmla="*/ 825 w 1751"/>
                    <a:gd name="T87" fmla="*/ 1692 h 1785"/>
                    <a:gd name="T88" fmla="*/ 914 w 1751"/>
                    <a:gd name="T89" fmla="*/ 1733 h 1785"/>
                    <a:gd name="T90" fmla="*/ 1034 w 1751"/>
                    <a:gd name="T91" fmla="*/ 1781 h 1785"/>
                    <a:gd name="T92" fmla="*/ 1125 w 1751"/>
                    <a:gd name="T93" fmla="*/ 1751 h 1785"/>
                    <a:gd name="T94" fmla="*/ 1167 w 1751"/>
                    <a:gd name="T95" fmla="*/ 1684 h 1785"/>
                    <a:gd name="T96" fmla="*/ 1177 w 1751"/>
                    <a:gd name="T97" fmla="*/ 1562 h 1785"/>
                    <a:gd name="T98" fmla="*/ 1105 w 1751"/>
                    <a:gd name="T99" fmla="*/ 1405 h 1785"/>
                    <a:gd name="T100" fmla="*/ 1089 w 1751"/>
                    <a:gd name="T101" fmla="*/ 1368 h 1785"/>
                    <a:gd name="T102" fmla="*/ 1105 w 1751"/>
                    <a:gd name="T103" fmla="*/ 1332 h 1785"/>
                    <a:gd name="T104" fmla="*/ 1167 w 1751"/>
                    <a:gd name="T105" fmla="*/ 1302 h 1785"/>
                    <a:gd name="T106" fmla="*/ 1189 w 1751"/>
                    <a:gd name="T107" fmla="*/ 1214 h 1785"/>
                    <a:gd name="T108" fmla="*/ 1209 w 1751"/>
                    <a:gd name="T109" fmla="*/ 1103 h 1785"/>
                    <a:gd name="T110" fmla="*/ 1205 w 1751"/>
                    <a:gd name="T111" fmla="*/ 1053 h 1785"/>
                    <a:gd name="T112" fmla="*/ 1387 w 1751"/>
                    <a:gd name="T113" fmla="*/ 1006 h 1785"/>
                    <a:gd name="T114" fmla="*/ 1519 w 1751"/>
                    <a:gd name="T115" fmla="*/ 978 h 1785"/>
                    <a:gd name="T116" fmla="*/ 1550 w 1751"/>
                    <a:gd name="T117" fmla="*/ 942 h 1785"/>
                    <a:gd name="T118" fmla="*/ 1594 w 1751"/>
                    <a:gd name="T119" fmla="*/ 942 h 1785"/>
                    <a:gd name="T120" fmla="*/ 1656 w 1751"/>
                    <a:gd name="T121" fmla="*/ 948 h 1785"/>
                    <a:gd name="T122" fmla="*/ 1741 w 1751"/>
                    <a:gd name="T123" fmla="*/ 841 h 1785"/>
                    <a:gd name="T124" fmla="*/ 1698 w 1751"/>
                    <a:gd name="T125" fmla="*/ 817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751" h="1785">
                      <a:moveTo>
                        <a:pt x="1698" y="817"/>
                      </a:moveTo>
                      <a:lnTo>
                        <a:pt x="1698" y="817"/>
                      </a:lnTo>
                      <a:lnTo>
                        <a:pt x="1698" y="817"/>
                      </a:lnTo>
                      <a:lnTo>
                        <a:pt x="1690" y="817"/>
                      </a:lnTo>
                      <a:lnTo>
                        <a:pt x="1690" y="817"/>
                      </a:lnTo>
                      <a:lnTo>
                        <a:pt x="1654" y="815"/>
                      </a:lnTo>
                      <a:lnTo>
                        <a:pt x="1622" y="809"/>
                      </a:lnTo>
                      <a:lnTo>
                        <a:pt x="1590" y="799"/>
                      </a:lnTo>
                      <a:lnTo>
                        <a:pt x="1562" y="787"/>
                      </a:lnTo>
                      <a:lnTo>
                        <a:pt x="1535" y="773"/>
                      </a:lnTo>
                      <a:lnTo>
                        <a:pt x="1509" y="755"/>
                      </a:lnTo>
                      <a:lnTo>
                        <a:pt x="1483" y="737"/>
                      </a:lnTo>
                      <a:lnTo>
                        <a:pt x="1459" y="719"/>
                      </a:lnTo>
                      <a:lnTo>
                        <a:pt x="1459" y="719"/>
                      </a:lnTo>
                      <a:lnTo>
                        <a:pt x="1449" y="708"/>
                      </a:lnTo>
                      <a:lnTo>
                        <a:pt x="1439" y="698"/>
                      </a:lnTo>
                      <a:lnTo>
                        <a:pt x="1433" y="686"/>
                      </a:lnTo>
                      <a:lnTo>
                        <a:pt x="1429" y="676"/>
                      </a:lnTo>
                      <a:lnTo>
                        <a:pt x="1427" y="666"/>
                      </a:lnTo>
                      <a:lnTo>
                        <a:pt x="1427" y="656"/>
                      </a:lnTo>
                      <a:lnTo>
                        <a:pt x="1429" y="640"/>
                      </a:lnTo>
                      <a:lnTo>
                        <a:pt x="1429" y="640"/>
                      </a:lnTo>
                      <a:lnTo>
                        <a:pt x="1433" y="626"/>
                      </a:lnTo>
                      <a:lnTo>
                        <a:pt x="1439" y="614"/>
                      </a:lnTo>
                      <a:lnTo>
                        <a:pt x="1451" y="592"/>
                      </a:lnTo>
                      <a:lnTo>
                        <a:pt x="1451" y="592"/>
                      </a:lnTo>
                      <a:lnTo>
                        <a:pt x="1447" y="552"/>
                      </a:lnTo>
                      <a:lnTo>
                        <a:pt x="1447" y="552"/>
                      </a:lnTo>
                      <a:lnTo>
                        <a:pt x="1429" y="519"/>
                      </a:lnTo>
                      <a:lnTo>
                        <a:pt x="1429" y="519"/>
                      </a:lnTo>
                      <a:lnTo>
                        <a:pt x="1423" y="509"/>
                      </a:lnTo>
                      <a:lnTo>
                        <a:pt x="1423" y="509"/>
                      </a:lnTo>
                      <a:lnTo>
                        <a:pt x="1403" y="507"/>
                      </a:lnTo>
                      <a:lnTo>
                        <a:pt x="1393" y="505"/>
                      </a:lnTo>
                      <a:lnTo>
                        <a:pt x="1381" y="503"/>
                      </a:lnTo>
                      <a:lnTo>
                        <a:pt x="1370" y="497"/>
                      </a:lnTo>
                      <a:lnTo>
                        <a:pt x="1358" y="491"/>
                      </a:lnTo>
                      <a:lnTo>
                        <a:pt x="1348" y="483"/>
                      </a:lnTo>
                      <a:lnTo>
                        <a:pt x="1338" y="471"/>
                      </a:lnTo>
                      <a:lnTo>
                        <a:pt x="1338" y="471"/>
                      </a:lnTo>
                      <a:lnTo>
                        <a:pt x="1322" y="463"/>
                      </a:lnTo>
                      <a:lnTo>
                        <a:pt x="1322" y="463"/>
                      </a:lnTo>
                      <a:lnTo>
                        <a:pt x="1302" y="461"/>
                      </a:lnTo>
                      <a:lnTo>
                        <a:pt x="1302" y="461"/>
                      </a:lnTo>
                      <a:lnTo>
                        <a:pt x="1274" y="455"/>
                      </a:lnTo>
                      <a:lnTo>
                        <a:pt x="1250" y="445"/>
                      </a:lnTo>
                      <a:lnTo>
                        <a:pt x="1226" y="431"/>
                      </a:lnTo>
                      <a:lnTo>
                        <a:pt x="1205" y="415"/>
                      </a:lnTo>
                      <a:lnTo>
                        <a:pt x="1185" y="395"/>
                      </a:lnTo>
                      <a:lnTo>
                        <a:pt x="1167" y="372"/>
                      </a:lnTo>
                      <a:lnTo>
                        <a:pt x="1151" y="346"/>
                      </a:lnTo>
                      <a:lnTo>
                        <a:pt x="1139" y="316"/>
                      </a:lnTo>
                      <a:lnTo>
                        <a:pt x="1139" y="316"/>
                      </a:lnTo>
                      <a:lnTo>
                        <a:pt x="1133" y="304"/>
                      </a:lnTo>
                      <a:lnTo>
                        <a:pt x="1123" y="290"/>
                      </a:lnTo>
                      <a:lnTo>
                        <a:pt x="1099" y="262"/>
                      </a:lnTo>
                      <a:lnTo>
                        <a:pt x="1099" y="262"/>
                      </a:lnTo>
                      <a:lnTo>
                        <a:pt x="1083" y="246"/>
                      </a:lnTo>
                      <a:lnTo>
                        <a:pt x="1069" y="228"/>
                      </a:lnTo>
                      <a:lnTo>
                        <a:pt x="1069" y="228"/>
                      </a:lnTo>
                      <a:lnTo>
                        <a:pt x="1059" y="218"/>
                      </a:lnTo>
                      <a:lnTo>
                        <a:pt x="1059" y="218"/>
                      </a:lnTo>
                      <a:lnTo>
                        <a:pt x="1049" y="207"/>
                      </a:lnTo>
                      <a:lnTo>
                        <a:pt x="1040" y="195"/>
                      </a:lnTo>
                      <a:lnTo>
                        <a:pt x="1032" y="179"/>
                      </a:lnTo>
                      <a:lnTo>
                        <a:pt x="1028" y="161"/>
                      </a:lnTo>
                      <a:lnTo>
                        <a:pt x="1028" y="161"/>
                      </a:lnTo>
                      <a:lnTo>
                        <a:pt x="1022" y="123"/>
                      </a:lnTo>
                      <a:lnTo>
                        <a:pt x="1018" y="83"/>
                      </a:lnTo>
                      <a:lnTo>
                        <a:pt x="1016" y="42"/>
                      </a:lnTo>
                      <a:lnTo>
                        <a:pt x="1016" y="0"/>
                      </a:lnTo>
                      <a:lnTo>
                        <a:pt x="1016" y="0"/>
                      </a:lnTo>
                      <a:lnTo>
                        <a:pt x="942" y="20"/>
                      </a:lnTo>
                      <a:lnTo>
                        <a:pt x="942" y="20"/>
                      </a:lnTo>
                      <a:lnTo>
                        <a:pt x="886" y="40"/>
                      </a:lnTo>
                      <a:lnTo>
                        <a:pt x="831" y="59"/>
                      </a:lnTo>
                      <a:lnTo>
                        <a:pt x="831" y="59"/>
                      </a:lnTo>
                      <a:lnTo>
                        <a:pt x="777" y="77"/>
                      </a:lnTo>
                      <a:lnTo>
                        <a:pt x="721" y="95"/>
                      </a:lnTo>
                      <a:lnTo>
                        <a:pt x="721" y="95"/>
                      </a:lnTo>
                      <a:lnTo>
                        <a:pt x="706" y="99"/>
                      </a:lnTo>
                      <a:lnTo>
                        <a:pt x="706" y="99"/>
                      </a:lnTo>
                      <a:lnTo>
                        <a:pt x="684" y="107"/>
                      </a:lnTo>
                      <a:lnTo>
                        <a:pt x="666" y="113"/>
                      </a:lnTo>
                      <a:lnTo>
                        <a:pt x="652" y="123"/>
                      </a:lnTo>
                      <a:lnTo>
                        <a:pt x="646" y="129"/>
                      </a:lnTo>
                      <a:lnTo>
                        <a:pt x="642" y="137"/>
                      </a:lnTo>
                      <a:lnTo>
                        <a:pt x="642" y="137"/>
                      </a:lnTo>
                      <a:lnTo>
                        <a:pt x="634" y="145"/>
                      </a:lnTo>
                      <a:lnTo>
                        <a:pt x="626" y="151"/>
                      </a:lnTo>
                      <a:lnTo>
                        <a:pt x="618" y="157"/>
                      </a:lnTo>
                      <a:lnTo>
                        <a:pt x="608" y="159"/>
                      </a:lnTo>
                      <a:lnTo>
                        <a:pt x="590" y="163"/>
                      </a:lnTo>
                      <a:lnTo>
                        <a:pt x="574" y="163"/>
                      </a:lnTo>
                      <a:lnTo>
                        <a:pt x="574" y="163"/>
                      </a:lnTo>
                      <a:lnTo>
                        <a:pt x="566" y="163"/>
                      </a:lnTo>
                      <a:lnTo>
                        <a:pt x="566" y="163"/>
                      </a:lnTo>
                      <a:lnTo>
                        <a:pt x="560" y="163"/>
                      </a:lnTo>
                      <a:lnTo>
                        <a:pt x="560" y="163"/>
                      </a:lnTo>
                      <a:lnTo>
                        <a:pt x="547" y="163"/>
                      </a:lnTo>
                      <a:lnTo>
                        <a:pt x="537" y="165"/>
                      </a:lnTo>
                      <a:lnTo>
                        <a:pt x="527" y="169"/>
                      </a:lnTo>
                      <a:lnTo>
                        <a:pt x="521" y="173"/>
                      </a:lnTo>
                      <a:lnTo>
                        <a:pt x="515" y="177"/>
                      </a:lnTo>
                      <a:lnTo>
                        <a:pt x="513" y="183"/>
                      </a:lnTo>
                      <a:lnTo>
                        <a:pt x="507" y="195"/>
                      </a:lnTo>
                      <a:lnTo>
                        <a:pt x="507" y="195"/>
                      </a:lnTo>
                      <a:lnTo>
                        <a:pt x="501" y="209"/>
                      </a:lnTo>
                      <a:lnTo>
                        <a:pt x="493" y="220"/>
                      </a:lnTo>
                      <a:lnTo>
                        <a:pt x="485" y="230"/>
                      </a:lnTo>
                      <a:lnTo>
                        <a:pt x="475" y="240"/>
                      </a:lnTo>
                      <a:lnTo>
                        <a:pt x="463" y="246"/>
                      </a:lnTo>
                      <a:lnTo>
                        <a:pt x="451" y="252"/>
                      </a:lnTo>
                      <a:lnTo>
                        <a:pt x="435" y="254"/>
                      </a:lnTo>
                      <a:lnTo>
                        <a:pt x="421" y="256"/>
                      </a:lnTo>
                      <a:lnTo>
                        <a:pt x="421" y="256"/>
                      </a:lnTo>
                      <a:lnTo>
                        <a:pt x="397" y="254"/>
                      </a:lnTo>
                      <a:lnTo>
                        <a:pt x="397" y="254"/>
                      </a:lnTo>
                      <a:lnTo>
                        <a:pt x="298" y="242"/>
                      </a:lnTo>
                      <a:lnTo>
                        <a:pt x="298" y="242"/>
                      </a:lnTo>
                      <a:lnTo>
                        <a:pt x="256" y="236"/>
                      </a:lnTo>
                      <a:lnTo>
                        <a:pt x="256" y="236"/>
                      </a:lnTo>
                      <a:lnTo>
                        <a:pt x="238" y="232"/>
                      </a:lnTo>
                      <a:lnTo>
                        <a:pt x="220" y="228"/>
                      </a:lnTo>
                      <a:lnTo>
                        <a:pt x="220" y="228"/>
                      </a:lnTo>
                      <a:lnTo>
                        <a:pt x="213" y="236"/>
                      </a:lnTo>
                      <a:lnTo>
                        <a:pt x="213" y="236"/>
                      </a:lnTo>
                      <a:lnTo>
                        <a:pt x="197" y="248"/>
                      </a:lnTo>
                      <a:lnTo>
                        <a:pt x="187" y="258"/>
                      </a:lnTo>
                      <a:lnTo>
                        <a:pt x="183" y="26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3" y="290"/>
                      </a:lnTo>
                      <a:lnTo>
                        <a:pt x="189" y="306"/>
                      </a:lnTo>
                      <a:lnTo>
                        <a:pt x="189" y="306"/>
                      </a:lnTo>
                      <a:lnTo>
                        <a:pt x="191" y="318"/>
                      </a:lnTo>
                      <a:lnTo>
                        <a:pt x="189" y="330"/>
                      </a:lnTo>
                      <a:lnTo>
                        <a:pt x="185" y="342"/>
                      </a:lnTo>
                      <a:lnTo>
                        <a:pt x="177" y="350"/>
                      </a:lnTo>
                      <a:lnTo>
                        <a:pt x="177" y="350"/>
                      </a:lnTo>
                      <a:lnTo>
                        <a:pt x="143" y="378"/>
                      </a:lnTo>
                      <a:lnTo>
                        <a:pt x="143" y="378"/>
                      </a:lnTo>
                      <a:lnTo>
                        <a:pt x="111" y="405"/>
                      </a:lnTo>
                      <a:lnTo>
                        <a:pt x="95" y="419"/>
                      </a:lnTo>
                      <a:lnTo>
                        <a:pt x="81" y="433"/>
                      </a:lnTo>
                      <a:lnTo>
                        <a:pt x="81" y="433"/>
                      </a:lnTo>
                      <a:lnTo>
                        <a:pt x="73" y="441"/>
                      </a:lnTo>
                      <a:lnTo>
                        <a:pt x="71" y="447"/>
                      </a:lnTo>
                      <a:lnTo>
                        <a:pt x="71" y="455"/>
                      </a:lnTo>
                      <a:lnTo>
                        <a:pt x="73" y="463"/>
                      </a:lnTo>
                      <a:lnTo>
                        <a:pt x="77" y="475"/>
                      </a:lnTo>
                      <a:lnTo>
                        <a:pt x="83" y="489"/>
                      </a:lnTo>
                      <a:lnTo>
                        <a:pt x="95" y="505"/>
                      </a:lnTo>
                      <a:lnTo>
                        <a:pt x="95" y="505"/>
                      </a:lnTo>
                      <a:lnTo>
                        <a:pt x="99" y="513"/>
                      </a:lnTo>
                      <a:lnTo>
                        <a:pt x="101" y="521"/>
                      </a:lnTo>
                      <a:lnTo>
                        <a:pt x="103" y="527"/>
                      </a:lnTo>
                      <a:lnTo>
                        <a:pt x="103" y="535"/>
                      </a:lnTo>
                      <a:lnTo>
                        <a:pt x="101" y="543"/>
                      </a:lnTo>
                      <a:lnTo>
                        <a:pt x="97" y="548"/>
                      </a:lnTo>
                      <a:lnTo>
                        <a:pt x="93" y="556"/>
                      </a:lnTo>
                      <a:lnTo>
                        <a:pt x="87" y="560"/>
                      </a:lnTo>
                      <a:lnTo>
                        <a:pt x="87" y="560"/>
                      </a:lnTo>
                      <a:lnTo>
                        <a:pt x="63" y="582"/>
                      </a:lnTo>
                      <a:lnTo>
                        <a:pt x="46" y="602"/>
                      </a:lnTo>
                      <a:lnTo>
                        <a:pt x="34" y="620"/>
                      </a:lnTo>
                      <a:lnTo>
                        <a:pt x="28" y="638"/>
                      </a:lnTo>
                      <a:lnTo>
                        <a:pt x="26" y="652"/>
                      </a:lnTo>
                      <a:lnTo>
                        <a:pt x="28" y="666"/>
                      </a:lnTo>
                      <a:lnTo>
                        <a:pt x="32" y="680"/>
                      </a:lnTo>
                      <a:lnTo>
                        <a:pt x="40" y="692"/>
                      </a:lnTo>
                      <a:lnTo>
                        <a:pt x="40" y="692"/>
                      </a:lnTo>
                      <a:lnTo>
                        <a:pt x="44" y="702"/>
                      </a:lnTo>
                      <a:lnTo>
                        <a:pt x="44" y="713"/>
                      </a:lnTo>
                      <a:lnTo>
                        <a:pt x="44" y="723"/>
                      </a:lnTo>
                      <a:lnTo>
                        <a:pt x="40" y="733"/>
                      </a:lnTo>
                      <a:lnTo>
                        <a:pt x="40" y="733"/>
                      </a:lnTo>
                      <a:lnTo>
                        <a:pt x="22" y="761"/>
                      </a:lnTo>
                      <a:lnTo>
                        <a:pt x="22" y="761"/>
                      </a:lnTo>
                      <a:lnTo>
                        <a:pt x="0" y="801"/>
                      </a:lnTo>
                      <a:lnTo>
                        <a:pt x="0" y="801"/>
                      </a:lnTo>
                      <a:lnTo>
                        <a:pt x="0" y="803"/>
                      </a:lnTo>
                      <a:lnTo>
                        <a:pt x="0" y="803"/>
                      </a:lnTo>
                      <a:lnTo>
                        <a:pt x="14" y="809"/>
                      </a:lnTo>
                      <a:lnTo>
                        <a:pt x="28" y="817"/>
                      </a:lnTo>
                      <a:lnTo>
                        <a:pt x="28" y="817"/>
                      </a:lnTo>
                      <a:lnTo>
                        <a:pt x="40" y="827"/>
                      </a:lnTo>
                      <a:lnTo>
                        <a:pt x="51" y="833"/>
                      </a:lnTo>
                      <a:lnTo>
                        <a:pt x="63" y="839"/>
                      </a:lnTo>
                      <a:lnTo>
                        <a:pt x="77" y="845"/>
                      </a:lnTo>
                      <a:lnTo>
                        <a:pt x="91" y="849"/>
                      </a:lnTo>
                      <a:lnTo>
                        <a:pt x="107" y="851"/>
                      </a:lnTo>
                      <a:lnTo>
                        <a:pt x="141" y="853"/>
                      </a:lnTo>
                      <a:lnTo>
                        <a:pt x="141" y="853"/>
                      </a:lnTo>
                      <a:lnTo>
                        <a:pt x="179" y="851"/>
                      </a:lnTo>
                      <a:lnTo>
                        <a:pt x="218" y="847"/>
                      </a:lnTo>
                      <a:lnTo>
                        <a:pt x="230" y="847"/>
                      </a:lnTo>
                      <a:lnTo>
                        <a:pt x="232" y="845"/>
                      </a:lnTo>
                      <a:lnTo>
                        <a:pt x="232" y="845"/>
                      </a:lnTo>
                      <a:lnTo>
                        <a:pt x="258" y="843"/>
                      </a:lnTo>
                      <a:lnTo>
                        <a:pt x="280" y="843"/>
                      </a:lnTo>
                      <a:lnTo>
                        <a:pt x="280" y="843"/>
                      </a:lnTo>
                      <a:lnTo>
                        <a:pt x="300" y="843"/>
                      </a:lnTo>
                      <a:lnTo>
                        <a:pt x="318" y="849"/>
                      </a:lnTo>
                      <a:lnTo>
                        <a:pt x="332" y="857"/>
                      </a:lnTo>
                      <a:lnTo>
                        <a:pt x="344" y="867"/>
                      </a:lnTo>
                      <a:lnTo>
                        <a:pt x="352" y="880"/>
                      </a:lnTo>
                      <a:lnTo>
                        <a:pt x="362" y="896"/>
                      </a:lnTo>
                      <a:lnTo>
                        <a:pt x="378" y="932"/>
                      </a:lnTo>
                      <a:lnTo>
                        <a:pt x="378" y="934"/>
                      </a:lnTo>
                      <a:lnTo>
                        <a:pt x="378" y="934"/>
                      </a:lnTo>
                      <a:lnTo>
                        <a:pt x="385" y="948"/>
                      </a:lnTo>
                      <a:lnTo>
                        <a:pt x="385" y="948"/>
                      </a:lnTo>
                      <a:lnTo>
                        <a:pt x="405" y="960"/>
                      </a:lnTo>
                      <a:lnTo>
                        <a:pt x="421" y="972"/>
                      </a:lnTo>
                      <a:lnTo>
                        <a:pt x="435" y="988"/>
                      </a:lnTo>
                      <a:lnTo>
                        <a:pt x="445" y="1004"/>
                      </a:lnTo>
                      <a:lnTo>
                        <a:pt x="453" y="1024"/>
                      </a:lnTo>
                      <a:lnTo>
                        <a:pt x="459" y="1044"/>
                      </a:lnTo>
                      <a:lnTo>
                        <a:pt x="461" y="1067"/>
                      </a:lnTo>
                      <a:lnTo>
                        <a:pt x="461" y="1091"/>
                      </a:lnTo>
                      <a:lnTo>
                        <a:pt x="461" y="1091"/>
                      </a:lnTo>
                      <a:lnTo>
                        <a:pt x="461" y="1103"/>
                      </a:lnTo>
                      <a:lnTo>
                        <a:pt x="463" y="1107"/>
                      </a:lnTo>
                      <a:lnTo>
                        <a:pt x="463" y="1107"/>
                      </a:lnTo>
                      <a:lnTo>
                        <a:pt x="469" y="1109"/>
                      </a:lnTo>
                      <a:lnTo>
                        <a:pt x="481" y="1111"/>
                      </a:lnTo>
                      <a:lnTo>
                        <a:pt x="481" y="1111"/>
                      </a:lnTo>
                      <a:lnTo>
                        <a:pt x="483" y="1111"/>
                      </a:lnTo>
                      <a:lnTo>
                        <a:pt x="483" y="1111"/>
                      </a:lnTo>
                      <a:lnTo>
                        <a:pt x="509" y="1111"/>
                      </a:lnTo>
                      <a:lnTo>
                        <a:pt x="509" y="1111"/>
                      </a:lnTo>
                      <a:lnTo>
                        <a:pt x="525" y="1111"/>
                      </a:lnTo>
                      <a:lnTo>
                        <a:pt x="525" y="1111"/>
                      </a:lnTo>
                      <a:lnTo>
                        <a:pt x="558" y="1113"/>
                      </a:lnTo>
                      <a:lnTo>
                        <a:pt x="586" y="1115"/>
                      </a:lnTo>
                      <a:lnTo>
                        <a:pt x="598" y="1117"/>
                      </a:lnTo>
                      <a:lnTo>
                        <a:pt x="608" y="1121"/>
                      </a:lnTo>
                      <a:lnTo>
                        <a:pt x="620" y="1125"/>
                      </a:lnTo>
                      <a:lnTo>
                        <a:pt x="628" y="1131"/>
                      </a:lnTo>
                      <a:lnTo>
                        <a:pt x="628" y="1131"/>
                      </a:lnTo>
                      <a:lnTo>
                        <a:pt x="630" y="1133"/>
                      </a:lnTo>
                      <a:lnTo>
                        <a:pt x="630" y="1133"/>
                      </a:lnTo>
                      <a:lnTo>
                        <a:pt x="636" y="1133"/>
                      </a:lnTo>
                      <a:lnTo>
                        <a:pt x="636" y="1133"/>
                      </a:lnTo>
                      <a:lnTo>
                        <a:pt x="638" y="1139"/>
                      </a:lnTo>
                      <a:lnTo>
                        <a:pt x="638" y="1139"/>
                      </a:lnTo>
                      <a:lnTo>
                        <a:pt x="650" y="1153"/>
                      </a:lnTo>
                      <a:lnTo>
                        <a:pt x="660" y="1173"/>
                      </a:lnTo>
                      <a:lnTo>
                        <a:pt x="670" y="1195"/>
                      </a:lnTo>
                      <a:lnTo>
                        <a:pt x="680" y="1222"/>
                      </a:lnTo>
                      <a:lnTo>
                        <a:pt x="680" y="1222"/>
                      </a:lnTo>
                      <a:lnTo>
                        <a:pt x="684" y="1238"/>
                      </a:lnTo>
                      <a:lnTo>
                        <a:pt x="686" y="1252"/>
                      </a:lnTo>
                      <a:lnTo>
                        <a:pt x="688" y="1264"/>
                      </a:lnTo>
                      <a:lnTo>
                        <a:pt x="686" y="1276"/>
                      </a:lnTo>
                      <a:lnTo>
                        <a:pt x="684" y="1286"/>
                      </a:lnTo>
                      <a:lnTo>
                        <a:pt x="682" y="1296"/>
                      </a:lnTo>
                      <a:lnTo>
                        <a:pt x="674" y="1310"/>
                      </a:lnTo>
                      <a:lnTo>
                        <a:pt x="674" y="1310"/>
                      </a:lnTo>
                      <a:lnTo>
                        <a:pt x="664" y="1324"/>
                      </a:lnTo>
                      <a:lnTo>
                        <a:pt x="656" y="1330"/>
                      </a:lnTo>
                      <a:lnTo>
                        <a:pt x="646" y="1338"/>
                      </a:lnTo>
                      <a:lnTo>
                        <a:pt x="636" y="1342"/>
                      </a:lnTo>
                      <a:lnTo>
                        <a:pt x="622" y="1348"/>
                      </a:lnTo>
                      <a:lnTo>
                        <a:pt x="608" y="1352"/>
                      </a:lnTo>
                      <a:lnTo>
                        <a:pt x="590" y="1354"/>
                      </a:lnTo>
                      <a:lnTo>
                        <a:pt x="590" y="1354"/>
                      </a:lnTo>
                      <a:lnTo>
                        <a:pt x="566" y="1358"/>
                      </a:lnTo>
                      <a:lnTo>
                        <a:pt x="566" y="1358"/>
                      </a:lnTo>
                      <a:lnTo>
                        <a:pt x="574" y="1374"/>
                      </a:lnTo>
                      <a:lnTo>
                        <a:pt x="574" y="1374"/>
                      </a:lnTo>
                      <a:lnTo>
                        <a:pt x="580" y="1387"/>
                      </a:lnTo>
                      <a:lnTo>
                        <a:pt x="580" y="1387"/>
                      </a:lnTo>
                      <a:lnTo>
                        <a:pt x="594" y="1417"/>
                      </a:lnTo>
                      <a:lnTo>
                        <a:pt x="608" y="1447"/>
                      </a:lnTo>
                      <a:lnTo>
                        <a:pt x="608" y="1447"/>
                      </a:lnTo>
                      <a:lnTo>
                        <a:pt x="618" y="1471"/>
                      </a:lnTo>
                      <a:lnTo>
                        <a:pt x="618" y="1471"/>
                      </a:lnTo>
                      <a:lnTo>
                        <a:pt x="622" y="1481"/>
                      </a:lnTo>
                      <a:lnTo>
                        <a:pt x="622" y="1493"/>
                      </a:lnTo>
                      <a:lnTo>
                        <a:pt x="620" y="1503"/>
                      </a:lnTo>
                      <a:lnTo>
                        <a:pt x="614" y="1513"/>
                      </a:lnTo>
                      <a:lnTo>
                        <a:pt x="614" y="1513"/>
                      </a:lnTo>
                      <a:lnTo>
                        <a:pt x="594" y="1537"/>
                      </a:lnTo>
                      <a:lnTo>
                        <a:pt x="594" y="1537"/>
                      </a:lnTo>
                      <a:lnTo>
                        <a:pt x="572" y="1566"/>
                      </a:lnTo>
                      <a:lnTo>
                        <a:pt x="572" y="1566"/>
                      </a:lnTo>
                      <a:lnTo>
                        <a:pt x="588" y="1572"/>
                      </a:lnTo>
                      <a:lnTo>
                        <a:pt x="602" y="1582"/>
                      </a:lnTo>
                      <a:lnTo>
                        <a:pt x="614" y="1590"/>
                      </a:lnTo>
                      <a:lnTo>
                        <a:pt x="620" y="1598"/>
                      </a:lnTo>
                      <a:lnTo>
                        <a:pt x="620" y="1598"/>
                      </a:lnTo>
                      <a:lnTo>
                        <a:pt x="660" y="1636"/>
                      </a:lnTo>
                      <a:lnTo>
                        <a:pt x="678" y="1654"/>
                      </a:lnTo>
                      <a:lnTo>
                        <a:pt x="696" y="1666"/>
                      </a:lnTo>
                      <a:lnTo>
                        <a:pt x="714" y="1678"/>
                      </a:lnTo>
                      <a:lnTo>
                        <a:pt x="733" y="1686"/>
                      </a:lnTo>
                      <a:lnTo>
                        <a:pt x="753" y="1692"/>
                      </a:lnTo>
                      <a:lnTo>
                        <a:pt x="773" y="1692"/>
                      </a:lnTo>
                      <a:lnTo>
                        <a:pt x="773" y="1692"/>
                      </a:lnTo>
                      <a:lnTo>
                        <a:pt x="797" y="1692"/>
                      </a:lnTo>
                      <a:lnTo>
                        <a:pt x="797" y="1692"/>
                      </a:lnTo>
                      <a:lnTo>
                        <a:pt x="809" y="1690"/>
                      </a:lnTo>
                      <a:lnTo>
                        <a:pt x="809" y="1690"/>
                      </a:lnTo>
                      <a:lnTo>
                        <a:pt x="825" y="1692"/>
                      </a:lnTo>
                      <a:lnTo>
                        <a:pt x="839" y="1696"/>
                      </a:lnTo>
                      <a:lnTo>
                        <a:pt x="839" y="1696"/>
                      </a:lnTo>
                      <a:lnTo>
                        <a:pt x="855" y="1698"/>
                      </a:lnTo>
                      <a:lnTo>
                        <a:pt x="869" y="1704"/>
                      </a:lnTo>
                      <a:lnTo>
                        <a:pt x="869" y="1704"/>
                      </a:lnTo>
                      <a:lnTo>
                        <a:pt x="914" y="1733"/>
                      </a:lnTo>
                      <a:lnTo>
                        <a:pt x="914" y="1733"/>
                      </a:lnTo>
                      <a:lnTo>
                        <a:pt x="932" y="1741"/>
                      </a:lnTo>
                      <a:lnTo>
                        <a:pt x="932" y="1741"/>
                      </a:lnTo>
                      <a:lnTo>
                        <a:pt x="976" y="1765"/>
                      </a:lnTo>
                      <a:lnTo>
                        <a:pt x="1000" y="1775"/>
                      </a:lnTo>
                      <a:lnTo>
                        <a:pt x="1022" y="1785"/>
                      </a:lnTo>
                      <a:lnTo>
                        <a:pt x="1022" y="1785"/>
                      </a:lnTo>
                      <a:lnTo>
                        <a:pt x="1034" y="1781"/>
                      </a:lnTo>
                      <a:lnTo>
                        <a:pt x="1057" y="1771"/>
                      </a:lnTo>
                      <a:lnTo>
                        <a:pt x="1057" y="1771"/>
                      </a:lnTo>
                      <a:lnTo>
                        <a:pt x="1077" y="1761"/>
                      </a:lnTo>
                      <a:lnTo>
                        <a:pt x="1093" y="1755"/>
                      </a:lnTo>
                      <a:lnTo>
                        <a:pt x="1109" y="1753"/>
                      </a:lnTo>
                      <a:lnTo>
                        <a:pt x="1125" y="1751"/>
                      </a:lnTo>
                      <a:lnTo>
                        <a:pt x="1125" y="1751"/>
                      </a:lnTo>
                      <a:lnTo>
                        <a:pt x="1141" y="1753"/>
                      </a:lnTo>
                      <a:lnTo>
                        <a:pt x="1157" y="1757"/>
                      </a:lnTo>
                      <a:lnTo>
                        <a:pt x="1157" y="1757"/>
                      </a:lnTo>
                      <a:lnTo>
                        <a:pt x="1161" y="1753"/>
                      </a:lnTo>
                      <a:lnTo>
                        <a:pt x="1161" y="1753"/>
                      </a:lnTo>
                      <a:lnTo>
                        <a:pt x="1163" y="1717"/>
                      </a:lnTo>
                      <a:lnTo>
                        <a:pt x="1167" y="1684"/>
                      </a:lnTo>
                      <a:lnTo>
                        <a:pt x="1173" y="1648"/>
                      </a:lnTo>
                      <a:lnTo>
                        <a:pt x="1183" y="1614"/>
                      </a:lnTo>
                      <a:lnTo>
                        <a:pt x="1183" y="1614"/>
                      </a:lnTo>
                      <a:lnTo>
                        <a:pt x="1183" y="1592"/>
                      </a:lnTo>
                      <a:lnTo>
                        <a:pt x="1183" y="1592"/>
                      </a:lnTo>
                      <a:lnTo>
                        <a:pt x="1177" y="1562"/>
                      </a:lnTo>
                      <a:lnTo>
                        <a:pt x="1177" y="1562"/>
                      </a:lnTo>
                      <a:lnTo>
                        <a:pt x="1167" y="1515"/>
                      </a:lnTo>
                      <a:lnTo>
                        <a:pt x="1163" y="1493"/>
                      </a:lnTo>
                      <a:lnTo>
                        <a:pt x="1155" y="1471"/>
                      </a:lnTo>
                      <a:lnTo>
                        <a:pt x="1147" y="1453"/>
                      </a:lnTo>
                      <a:lnTo>
                        <a:pt x="1135" y="1435"/>
                      </a:lnTo>
                      <a:lnTo>
                        <a:pt x="1123" y="1419"/>
                      </a:lnTo>
                      <a:lnTo>
                        <a:pt x="1105" y="1405"/>
                      </a:lnTo>
                      <a:lnTo>
                        <a:pt x="1105" y="1405"/>
                      </a:lnTo>
                      <a:lnTo>
                        <a:pt x="1101" y="1401"/>
                      </a:lnTo>
                      <a:lnTo>
                        <a:pt x="1095" y="1395"/>
                      </a:lnTo>
                      <a:lnTo>
                        <a:pt x="1091" y="1389"/>
                      </a:lnTo>
                      <a:lnTo>
                        <a:pt x="1089" y="1381"/>
                      </a:lnTo>
                      <a:lnTo>
                        <a:pt x="1089" y="1376"/>
                      </a:lnTo>
                      <a:lnTo>
                        <a:pt x="1089" y="1368"/>
                      </a:lnTo>
                      <a:lnTo>
                        <a:pt x="1089" y="1362"/>
                      </a:lnTo>
                      <a:lnTo>
                        <a:pt x="1093" y="1354"/>
                      </a:lnTo>
                      <a:lnTo>
                        <a:pt x="1093" y="1354"/>
                      </a:lnTo>
                      <a:lnTo>
                        <a:pt x="1095" y="1348"/>
                      </a:lnTo>
                      <a:lnTo>
                        <a:pt x="1095" y="1348"/>
                      </a:lnTo>
                      <a:lnTo>
                        <a:pt x="1099" y="1340"/>
                      </a:lnTo>
                      <a:lnTo>
                        <a:pt x="1105" y="1332"/>
                      </a:lnTo>
                      <a:lnTo>
                        <a:pt x="1115" y="1322"/>
                      </a:lnTo>
                      <a:lnTo>
                        <a:pt x="1121" y="1320"/>
                      </a:lnTo>
                      <a:lnTo>
                        <a:pt x="1129" y="1318"/>
                      </a:lnTo>
                      <a:lnTo>
                        <a:pt x="1129" y="1318"/>
                      </a:lnTo>
                      <a:lnTo>
                        <a:pt x="1145" y="1314"/>
                      </a:lnTo>
                      <a:lnTo>
                        <a:pt x="1157" y="1310"/>
                      </a:lnTo>
                      <a:lnTo>
                        <a:pt x="1167" y="1302"/>
                      </a:lnTo>
                      <a:lnTo>
                        <a:pt x="1177" y="1294"/>
                      </a:lnTo>
                      <a:lnTo>
                        <a:pt x="1183" y="1282"/>
                      </a:lnTo>
                      <a:lnTo>
                        <a:pt x="1187" y="1268"/>
                      </a:lnTo>
                      <a:lnTo>
                        <a:pt x="1189" y="1248"/>
                      </a:lnTo>
                      <a:lnTo>
                        <a:pt x="1189" y="1226"/>
                      </a:lnTo>
                      <a:lnTo>
                        <a:pt x="1189" y="1226"/>
                      </a:lnTo>
                      <a:lnTo>
                        <a:pt x="1189" y="1214"/>
                      </a:lnTo>
                      <a:lnTo>
                        <a:pt x="1189" y="1205"/>
                      </a:lnTo>
                      <a:lnTo>
                        <a:pt x="1193" y="1187"/>
                      </a:lnTo>
                      <a:lnTo>
                        <a:pt x="1193" y="1187"/>
                      </a:lnTo>
                      <a:lnTo>
                        <a:pt x="1197" y="1179"/>
                      </a:lnTo>
                      <a:lnTo>
                        <a:pt x="1197" y="1179"/>
                      </a:lnTo>
                      <a:lnTo>
                        <a:pt x="1209" y="1109"/>
                      </a:lnTo>
                      <a:lnTo>
                        <a:pt x="1209" y="1103"/>
                      </a:lnTo>
                      <a:lnTo>
                        <a:pt x="1209" y="1103"/>
                      </a:lnTo>
                      <a:lnTo>
                        <a:pt x="1203" y="1095"/>
                      </a:lnTo>
                      <a:lnTo>
                        <a:pt x="1201" y="1085"/>
                      </a:lnTo>
                      <a:lnTo>
                        <a:pt x="1199" y="1075"/>
                      </a:lnTo>
                      <a:lnTo>
                        <a:pt x="1201" y="1063"/>
                      </a:lnTo>
                      <a:lnTo>
                        <a:pt x="1201" y="1063"/>
                      </a:lnTo>
                      <a:lnTo>
                        <a:pt x="1205" y="1053"/>
                      </a:lnTo>
                      <a:lnTo>
                        <a:pt x="1213" y="1045"/>
                      </a:lnTo>
                      <a:lnTo>
                        <a:pt x="1220" y="1040"/>
                      </a:lnTo>
                      <a:lnTo>
                        <a:pt x="1232" y="1036"/>
                      </a:lnTo>
                      <a:lnTo>
                        <a:pt x="1280" y="1028"/>
                      </a:lnTo>
                      <a:lnTo>
                        <a:pt x="1280" y="1028"/>
                      </a:lnTo>
                      <a:lnTo>
                        <a:pt x="1387" y="1006"/>
                      </a:lnTo>
                      <a:lnTo>
                        <a:pt x="1387" y="1006"/>
                      </a:lnTo>
                      <a:lnTo>
                        <a:pt x="1429" y="998"/>
                      </a:lnTo>
                      <a:lnTo>
                        <a:pt x="1429" y="998"/>
                      </a:lnTo>
                      <a:lnTo>
                        <a:pt x="1473" y="990"/>
                      </a:lnTo>
                      <a:lnTo>
                        <a:pt x="1515" y="982"/>
                      </a:lnTo>
                      <a:lnTo>
                        <a:pt x="1515" y="982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29" y="958"/>
                      </a:lnTo>
                      <a:lnTo>
                        <a:pt x="1529" y="958"/>
                      </a:lnTo>
                      <a:lnTo>
                        <a:pt x="1535" y="952"/>
                      </a:lnTo>
                      <a:lnTo>
                        <a:pt x="1543" y="946"/>
                      </a:lnTo>
                      <a:lnTo>
                        <a:pt x="1550" y="942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74" y="938"/>
                      </a:lnTo>
                      <a:lnTo>
                        <a:pt x="1574" y="938"/>
                      </a:lnTo>
                      <a:lnTo>
                        <a:pt x="1584" y="938"/>
                      </a:lnTo>
                      <a:lnTo>
                        <a:pt x="1594" y="942"/>
                      </a:lnTo>
                      <a:lnTo>
                        <a:pt x="1594" y="942"/>
                      </a:lnTo>
                      <a:lnTo>
                        <a:pt x="1620" y="950"/>
                      </a:lnTo>
                      <a:lnTo>
                        <a:pt x="1632" y="954"/>
                      </a:lnTo>
                      <a:lnTo>
                        <a:pt x="1642" y="954"/>
                      </a:lnTo>
                      <a:lnTo>
                        <a:pt x="1642" y="954"/>
                      </a:lnTo>
                      <a:lnTo>
                        <a:pt x="1648" y="954"/>
                      </a:lnTo>
                      <a:lnTo>
                        <a:pt x="1656" y="948"/>
                      </a:lnTo>
                      <a:lnTo>
                        <a:pt x="1668" y="934"/>
                      </a:lnTo>
                      <a:lnTo>
                        <a:pt x="1684" y="910"/>
                      </a:lnTo>
                      <a:lnTo>
                        <a:pt x="1684" y="910"/>
                      </a:lnTo>
                      <a:lnTo>
                        <a:pt x="1698" y="888"/>
                      </a:lnTo>
                      <a:lnTo>
                        <a:pt x="1713" y="867"/>
                      </a:lnTo>
                      <a:lnTo>
                        <a:pt x="1731" y="849"/>
                      </a:lnTo>
                      <a:lnTo>
                        <a:pt x="1741" y="841"/>
                      </a:lnTo>
                      <a:lnTo>
                        <a:pt x="1751" y="833"/>
                      </a:lnTo>
                      <a:lnTo>
                        <a:pt x="1751" y="833"/>
                      </a:lnTo>
                      <a:lnTo>
                        <a:pt x="1735" y="829"/>
                      </a:lnTo>
                      <a:lnTo>
                        <a:pt x="1721" y="825"/>
                      </a:lnTo>
                      <a:lnTo>
                        <a:pt x="1721" y="825"/>
                      </a:lnTo>
                      <a:lnTo>
                        <a:pt x="1708" y="819"/>
                      </a:lnTo>
                      <a:lnTo>
                        <a:pt x="1698" y="817"/>
                      </a:lnTo>
                      <a:lnTo>
                        <a:pt x="1698" y="81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48" name="Freeform 6">
                  <a:extLst>
                    <a:ext uri="{FF2B5EF4-FFF2-40B4-BE49-F238E27FC236}">
                      <a16:creationId xmlns:a16="http://schemas.microsoft.com/office/drawing/2014/main" id="{AD75CC6D-0308-E170-6C47-9D33DB8FA0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92213" y="1446213"/>
                  <a:ext cx="2333625" cy="2914650"/>
                </a:xfrm>
                <a:custGeom>
                  <a:avLst/>
                  <a:gdLst>
                    <a:gd name="T0" fmla="*/ 1014 w 1470"/>
                    <a:gd name="T1" fmla="*/ 1669 h 1836"/>
                    <a:gd name="T2" fmla="*/ 1050 w 1470"/>
                    <a:gd name="T3" fmla="*/ 1636 h 1836"/>
                    <a:gd name="T4" fmla="*/ 1096 w 1470"/>
                    <a:gd name="T5" fmla="*/ 1620 h 1836"/>
                    <a:gd name="T6" fmla="*/ 1126 w 1470"/>
                    <a:gd name="T7" fmla="*/ 1618 h 1836"/>
                    <a:gd name="T8" fmla="*/ 1136 w 1470"/>
                    <a:gd name="T9" fmla="*/ 1500 h 1836"/>
                    <a:gd name="T10" fmla="*/ 1173 w 1470"/>
                    <a:gd name="T11" fmla="*/ 1343 h 1836"/>
                    <a:gd name="T12" fmla="*/ 1233 w 1470"/>
                    <a:gd name="T13" fmla="*/ 1318 h 1836"/>
                    <a:gd name="T14" fmla="*/ 1307 w 1470"/>
                    <a:gd name="T15" fmla="*/ 1300 h 1836"/>
                    <a:gd name="T16" fmla="*/ 1305 w 1470"/>
                    <a:gd name="T17" fmla="*/ 1220 h 1836"/>
                    <a:gd name="T18" fmla="*/ 1326 w 1470"/>
                    <a:gd name="T19" fmla="*/ 1161 h 1836"/>
                    <a:gd name="T20" fmla="*/ 1390 w 1470"/>
                    <a:gd name="T21" fmla="*/ 1127 h 1836"/>
                    <a:gd name="T22" fmla="*/ 1466 w 1470"/>
                    <a:gd name="T23" fmla="*/ 996 h 1836"/>
                    <a:gd name="T24" fmla="*/ 1424 w 1470"/>
                    <a:gd name="T25" fmla="*/ 970 h 1836"/>
                    <a:gd name="T26" fmla="*/ 1354 w 1470"/>
                    <a:gd name="T27" fmla="*/ 962 h 1836"/>
                    <a:gd name="T28" fmla="*/ 1283 w 1470"/>
                    <a:gd name="T29" fmla="*/ 894 h 1836"/>
                    <a:gd name="T30" fmla="*/ 1201 w 1470"/>
                    <a:gd name="T31" fmla="*/ 852 h 1836"/>
                    <a:gd name="T32" fmla="*/ 1159 w 1470"/>
                    <a:gd name="T33" fmla="*/ 840 h 1836"/>
                    <a:gd name="T34" fmla="*/ 1106 w 1470"/>
                    <a:gd name="T35" fmla="*/ 866 h 1836"/>
                    <a:gd name="T36" fmla="*/ 1050 w 1470"/>
                    <a:gd name="T37" fmla="*/ 844 h 1836"/>
                    <a:gd name="T38" fmla="*/ 935 w 1470"/>
                    <a:gd name="T39" fmla="*/ 771 h 1836"/>
                    <a:gd name="T40" fmla="*/ 889 w 1470"/>
                    <a:gd name="T41" fmla="*/ 739 h 1836"/>
                    <a:gd name="T42" fmla="*/ 855 w 1470"/>
                    <a:gd name="T43" fmla="*/ 747 h 1836"/>
                    <a:gd name="T44" fmla="*/ 818 w 1470"/>
                    <a:gd name="T45" fmla="*/ 703 h 1836"/>
                    <a:gd name="T46" fmla="*/ 734 w 1470"/>
                    <a:gd name="T47" fmla="*/ 687 h 1836"/>
                    <a:gd name="T48" fmla="*/ 712 w 1470"/>
                    <a:gd name="T49" fmla="*/ 626 h 1836"/>
                    <a:gd name="T50" fmla="*/ 764 w 1470"/>
                    <a:gd name="T51" fmla="*/ 546 h 1836"/>
                    <a:gd name="T52" fmla="*/ 728 w 1470"/>
                    <a:gd name="T53" fmla="*/ 506 h 1836"/>
                    <a:gd name="T54" fmla="*/ 670 w 1470"/>
                    <a:gd name="T55" fmla="*/ 415 h 1836"/>
                    <a:gd name="T56" fmla="*/ 674 w 1470"/>
                    <a:gd name="T57" fmla="*/ 320 h 1836"/>
                    <a:gd name="T58" fmla="*/ 728 w 1470"/>
                    <a:gd name="T59" fmla="*/ 242 h 1836"/>
                    <a:gd name="T60" fmla="*/ 676 w 1470"/>
                    <a:gd name="T61" fmla="*/ 169 h 1836"/>
                    <a:gd name="T62" fmla="*/ 698 w 1470"/>
                    <a:gd name="T63" fmla="*/ 89 h 1836"/>
                    <a:gd name="T64" fmla="*/ 597 w 1470"/>
                    <a:gd name="T65" fmla="*/ 75 h 1836"/>
                    <a:gd name="T66" fmla="*/ 490 w 1470"/>
                    <a:gd name="T67" fmla="*/ 5 h 1836"/>
                    <a:gd name="T68" fmla="*/ 418 w 1470"/>
                    <a:gd name="T69" fmla="*/ 105 h 1836"/>
                    <a:gd name="T70" fmla="*/ 440 w 1470"/>
                    <a:gd name="T71" fmla="*/ 178 h 1836"/>
                    <a:gd name="T72" fmla="*/ 428 w 1470"/>
                    <a:gd name="T73" fmla="*/ 228 h 1836"/>
                    <a:gd name="T74" fmla="*/ 297 w 1470"/>
                    <a:gd name="T75" fmla="*/ 337 h 1836"/>
                    <a:gd name="T76" fmla="*/ 183 w 1470"/>
                    <a:gd name="T77" fmla="*/ 419 h 1836"/>
                    <a:gd name="T78" fmla="*/ 112 w 1470"/>
                    <a:gd name="T79" fmla="*/ 485 h 1836"/>
                    <a:gd name="T80" fmla="*/ 42 w 1470"/>
                    <a:gd name="T81" fmla="*/ 592 h 1836"/>
                    <a:gd name="T82" fmla="*/ 2 w 1470"/>
                    <a:gd name="T83" fmla="*/ 685 h 1836"/>
                    <a:gd name="T84" fmla="*/ 20 w 1470"/>
                    <a:gd name="T85" fmla="*/ 769 h 1836"/>
                    <a:gd name="T86" fmla="*/ 28 w 1470"/>
                    <a:gd name="T87" fmla="*/ 834 h 1836"/>
                    <a:gd name="T88" fmla="*/ 50 w 1470"/>
                    <a:gd name="T89" fmla="*/ 948 h 1836"/>
                    <a:gd name="T90" fmla="*/ 36 w 1470"/>
                    <a:gd name="T91" fmla="*/ 1055 h 1836"/>
                    <a:gd name="T92" fmla="*/ 84 w 1470"/>
                    <a:gd name="T93" fmla="*/ 1121 h 1836"/>
                    <a:gd name="T94" fmla="*/ 152 w 1470"/>
                    <a:gd name="T95" fmla="*/ 1200 h 1836"/>
                    <a:gd name="T96" fmla="*/ 203 w 1470"/>
                    <a:gd name="T97" fmla="*/ 1206 h 1836"/>
                    <a:gd name="T98" fmla="*/ 247 w 1470"/>
                    <a:gd name="T99" fmla="*/ 1230 h 1836"/>
                    <a:gd name="T100" fmla="*/ 297 w 1470"/>
                    <a:gd name="T101" fmla="*/ 1296 h 1836"/>
                    <a:gd name="T102" fmla="*/ 392 w 1470"/>
                    <a:gd name="T103" fmla="*/ 1415 h 1836"/>
                    <a:gd name="T104" fmla="*/ 557 w 1470"/>
                    <a:gd name="T105" fmla="*/ 1520 h 1836"/>
                    <a:gd name="T106" fmla="*/ 661 w 1470"/>
                    <a:gd name="T107" fmla="*/ 1506 h 1836"/>
                    <a:gd name="T108" fmla="*/ 754 w 1470"/>
                    <a:gd name="T109" fmla="*/ 1493 h 1836"/>
                    <a:gd name="T110" fmla="*/ 804 w 1470"/>
                    <a:gd name="T111" fmla="*/ 1568 h 1836"/>
                    <a:gd name="T112" fmla="*/ 833 w 1470"/>
                    <a:gd name="T113" fmla="*/ 1612 h 1836"/>
                    <a:gd name="T114" fmla="*/ 895 w 1470"/>
                    <a:gd name="T115" fmla="*/ 1679 h 1836"/>
                    <a:gd name="T116" fmla="*/ 909 w 1470"/>
                    <a:gd name="T117" fmla="*/ 1785 h 1836"/>
                    <a:gd name="T118" fmla="*/ 921 w 1470"/>
                    <a:gd name="T119" fmla="*/ 1823 h 1836"/>
                    <a:gd name="T120" fmla="*/ 979 w 1470"/>
                    <a:gd name="T121" fmla="*/ 1834 h 1836"/>
                    <a:gd name="T122" fmla="*/ 1024 w 1470"/>
                    <a:gd name="T123" fmla="*/ 1787 h 18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70" h="1836">
                      <a:moveTo>
                        <a:pt x="1004" y="1733"/>
                      </a:moveTo>
                      <a:lnTo>
                        <a:pt x="1004" y="1733"/>
                      </a:lnTo>
                      <a:lnTo>
                        <a:pt x="979" y="1689"/>
                      </a:lnTo>
                      <a:lnTo>
                        <a:pt x="979" y="1689"/>
                      </a:lnTo>
                      <a:lnTo>
                        <a:pt x="989" y="1685"/>
                      </a:lnTo>
                      <a:lnTo>
                        <a:pt x="996" y="1681"/>
                      </a:lnTo>
                      <a:lnTo>
                        <a:pt x="1014" y="1669"/>
                      </a:lnTo>
                      <a:lnTo>
                        <a:pt x="1014" y="1669"/>
                      </a:lnTo>
                      <a:lnTo>
                        <a:pt x="1014" y="1667"/>
                      </a:lnTo>
                      <a:lnTo>
                        <a:pt x="1014" y="1667"/>
                      </a:lnTo>
                      <a:lnTo>
                        <a:pt x="1022" y="1658"/>
                      </a:lnTo>
                      <a:lnTo>
                        <a:pt x="1030" y="1650"/>
                      </a:lnTo>
                      <a:lnTo>
                        <a:pt x="1040" y="1642"/>
                      </a:lnTo>
                      <a:lnTo>
                        <a:pt x="1050" y="1636"/>
                      </a:lnTo>
                      <a:lnTo>
                        <a:pt x="1050" y="1636"/>
                      </a:lnTo>
                      <a:lnTo>
                        <a:pt x="1060" y="1630"/>
                      </a:lnTo>
                      <a:lnTo>
                        <a:pt x="1070" y="1624"/>
                      </a:lnTo>
                      <a:lnTo>
                        <a:pt x="1080" y="1620"/>
                      </a:lnTo>
                      <a:lnTo>
                        <a:pt x="1092" y="1620"/>
                      </a:lnTo>
                      <a:lnTo>
                        <a:pt x="1092" y="1620"/>
                      </a:lnTo>
                      <a:lnTo>
                        <a:pt x="1096" y="1620"/>
                      </a:lnTo>
                      <a:lnTo>
                        <a:pt x="1096" y="1620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4" y="1618"/>
                      </a:lnTo>
                      <a:lnTo>
                        <a:pt x="1114" y="1618"/>
                      </a:lnTo>
                      <a:lnTo>
                        <a:pt x="1126" y="1618"/>
                      </a:lnTo>
                      <a:lnTo>
                        <a:pt x="1130" y="1616"/>
                      </a:lnTo>
                      <a:lnTo>
                        <a:pt x="1130" y="1616"/>
                      </a:lnTo>
                      <a:lnTo>
                        <a:pt x="1132" y="1610"/>
                      </a:lnTo>
                      <a:lnTo>
                        <a:pt x="1132" y="1596"/>
                      </a:lnTo>
                      <a:lnTo>
                        <a:pt x="1132" y="1596"/>
                      </a:lnTo>
                      <a:lnTo>
                        <a:pt x="1136" y="1500"/>
                      </a:lnTo>
                      <a:lnTo>
                        <a:pt x="1136" y="1500"/>
                      </a:lnTo>
                      <a:lnTo>
                        <a:pt x="1140" y="1429"/>
                      </a:lnTo>
                      <a:lnTo>
                        <a:pt x="1140" y="1429"/>
                      </a:lnTo>
                      <a:lnTo>
                        <a:pt x="1144" y="1403"/>
                      </a:lnTo>
                      <a:lnTo>
                        <a:pt x="1150" y="1379"/>
                      </a:lnTo>
                      <a:lnTo>
                        <a:pt x="1159" y="1359"/>
                      </a:lnTo>
                      <a:lnTo>
                        <a:pt x="1165" y="1351"/>
                      </a:lnTo>
                      <a:lnTo>
                        <a:pt x="1173" y="1343"/>
                      </a:lnTo>
                      <a:lnTo>
                        <a:pt x="1173" y="1343"/>
                      </a:lnTo>
                      <a:lnTo>
                        <a:pt x="1181" y="1337"/>
                      </a:lnTo>
                      <a:lnTo>
                        <a:pt x="1189" y="1332"/>
                      </a:lnTo>
                      <a:lnTo>
                        <a:pt x="1189" y="1332"/>
                      </a:lnTo>
                      <a:lnTo>
                        <a:pt x="1203" y="1326"/>
                      </a:lnTo>
                      <a:lnTo>
                        <a:pt x="1217" y="1322"/>
                      </a:lnTo>
                      <a:lnTo>
                        <a:pt x="1233" y="1318"/>
                      </a:lnTo>
                      <a:lnTo>
                        <a:pt x="1249" y="1318"/>
                      </a:lnTo>
                      <a:lnTo>
                        <a:pt x="1249" y="1318"/>
                      </a:lnTo>
                      <a:lnTo>
                        <a:pt x="1263" y="1316"/>
                      </a:lnTo>
                      <a:lnTo>
                        <a:pt x="1277" y="1312"/>
                      </a:lnTo>
                      <a:lnTo>
                        <a:pt x="1291" y="1308"/>
                      </a:lnTo>
                      <a:lnTo>
                        <a:pt x="1307" y="1300"/>
                      </a:lnTo>
                      <a:lnTo>
                        <a:pt x="1307" y="1300"/>
                      </a:lnTo>
                      <a:lnTo>
                        <a:pt x="1311" y="1298"/>
                      </a:lnTo>
                      <a:lnTo>
                        <a:pt x="1313" y="1294"/>
                      </a:lnTo>
                      <a:lnTo>
                        <a:pt x="1315" y="1284"/>
                      </a:lnTo>
                      <a:lnTo>
                        <a:pt x="1313" y="1268"/>
                      </a:lnTo>
                      <a:lnTo>
                        <a:pt x="1313" y="1268"/>
                      </a:lnTo>
                      <a:lnTo>
                        <a:pt x="1307" y="1244"/>
                      </a:lnTo>
                      <a:lnTo>
                        <a:pt x="1305" y="1220"/>
                      </a:lnTo>
                      <a:lnTo>
                        <a:pt x="1305" y="1210"/>
                      </a:lnTo>
                      <a:lnTo>
                        <a:pt x="1307" y="1198"/>
                      </a:lnTo>
                      <a:lnTo>
                        <a:pt x="1309" y="1188"/>
                      </a:lnTo>
                      <a:lnTo>
                        <a:pt x="1313" y="1178"/>
                      </a:lnTo>
                      <a:lnTo>
                        <a:pt x="1313" y="1178"/>
                      </a:lnTo>
                      <a:lnTo>
                        <a:pt x="1321" y="1168"/>
                      </a:lnTo>
                      <a:lnTo>
                        <a:pt x="1326" y="1161"/>
                      </a:lnTo>
                      <a:lnTo>
                        <a:pt x="1334" y="1153"/>
                      </a:lnTo>
                      <a:lnTo>
                        <a:pt x="1344" y="1147"/>
                      </a:lnTo>
                      <a:lnTo>
                        <a:pt x="1364" y="1137"/>
                      </a:lnTo>
                      <a:lnTo>
                        <a:pt x="1388" y="1129"/>
                      </a:lnTo>
                      <a:lnTo>
                        <a:pt x="1388" y="1129"/>
                      </a:lnTo>
                      <a:lnTo>
                        <a:pt x="1390" y="1127"/>
                      </a:lnTo>
                      <a:lnTo>
                        <a:pt x="1390" y="1127"/>
                      </a:lnTo>
                      <a:lnTo>
                        <a:pt x="1406" y="1103"/>
                      </a:lnTo>
                      <a:lnTo>
                        <a:pt x="1406" y="1103"/>
                      </a:lnTo>
                      <a:lnTo>
                        <a:pt x="1436" y="1057"/>
                      </a:lnTo>
                      <a:lnTo>
                        <a:pt x="1448" y="1033"/>
                      </a:lnTo>
                      <a:lnTo>
                        <a:pt x="1458" y="1011"/>
                      </a:lnTo>
                      <a:lnTo>
                        <a:pt x="1458" y="1011"/>
                      </a:lnTo>
                      <a:lnTo>
                        <a:pt x="1466" y="996"/>
                      </a:lnTo>
                      <a:lnTo>
                        <a:pt x="1466" y="996"/>
                      </a:lnTo>
                      <a:lnTo>
                        <a:pt x="1470" y="972"/>
                      </a:lnTo>
                      <a:lnTo>
                        <a:pt x="1470" y="972"/>
                      </a:lnTo>
                      <a:lnTo>
                        <a:pt x="1462" y="970"/>
                      </a:lnTo>
                      <a:lnTo>
                        <a:pt x="1448" y="970"/>
                      </a:lnTo>
                      <a:lnTo>
                        <a:pt x="1448" y="970"/>
                      </a:lnTo>
                      <a:lnTo>
                        <a:pt x="1424" y="970"/>
                      </a:lnTo>
                      <a:lnTo>
                        <a:pt x="1416" y="970"/>
                      </a:lnTo>
                      <a:lnTo>
                        <a:pt x="1416" y="970"/>
                      </a:lnTo>
                      <a:lnTo>
                        <a:pt x="1406" y="972"/>
                      </a:lnTo>
                      <a:lnTo>
                        <a:pt x="1406" y="972"/>
                      </a:lnTo>
                      <a:lnTo>
                        <a:pt x="1388" y="970"/>
                      </a:lnTo>
                      <a:lnTo>
                        <a:pt x="1370" y="966"/>
                      </a:lnTo>
                      <a:lnTo>
                        <a:pt x="1354" y="962"/>
                      </a:lnTo>
                      <a:lnTo>
                        <a:pt x="1338" y="954"/>
                      </a:lnTo>
                      <a:lnTo>
                        <a:pt x="1326" y="944"/>
                      </a:lnTo>
                      <a:lnTo>
                        <a:pt x="1313" y="932"/>
                      </a:lnTo>
                      <a:lnTo>
                        <a:pt x="1303" y="918"/>
                      </a:lnTo>
                      <a:lnTo>
                        <a:pt x="1293" y="902"/>
                      </a:lnTo>
                      <a:lnTo>
                        <a:pt x="1293" y="902"/>
                      </a:lnTo>
                      <a:lnTo>
                        <a:pt x="1283" y="894"/>
                      </a:lnTo>
                      <a:lnTo>
                        <a:pt x="1269" y="886"/>
                      </a:lnTo>
                      <a:lnTo>
                        <a:pt x="1269" y="886"/>
                      </a:lnTo>
                      <a:lnTo>
                        <a:pt x="1257" y="880"/>
                      </a:lnTo>
                      <a:lnTo>
                        <a:pt x="1257" y="880"/>
                      </a:lnTo>
                      <a:lnTo>
                        <a:pt x="1229" y="866"/>
                      </a:lnTo>
                      <a:lnTo>
                        <a:pt x="1229" y="866"/>
                      </a:lnTo>
                      <a:lnTo>
                        <a:pt x="1201" y="852"/>
                      </a:lnTo>
                      <a:lnTo>
                        <a:pt x="1201" y="852"/>
                      </a:lnTo>
                      <a:lnTo>
                        <a:pt x="1181" y="842"/>
                      </a:lnTo>
                      <a:lnTo>
                        <a:pt x="1173" y="838"/>
                      </a:lnTo>
                      <a:lnTo>
                        <a:pt x="1165" y="836"/>
                      </a:lnTo>
                      <a:lnTo>
                        <a:pt x="1165" y="836"/>
                      </a:lnTo>
                      <a:lnTo>
                        <a:pt x="1163" y="838"/>
                      </a:lnTo>
                      <a:lnTo>
                        <a:pt x="1159" y="840"/>
                      </a:lnTo>
                      <a:lnTo>
                        <a:pt x="1156" y="846"/>
                      </a:lnTo>
                      <a:lnTo>
                        <a:pt x="1156" y="846"/>
                      </a:lnTo>
                      <a:lnTo>
                        <a:pt x="1150" y="852"/>
                      </a:lnTo>
                      <a:lnTo>
                        <a:pt x="1144" y="856"/>
                      </a:lnTo>
                      <a:lnTo>
                        <a:pt x="1132" y="862"/>
                      </a:lnTo>
                      <a:lnTo>
                        <a:pt x="1118" y="866"/>
                      </a:lnTo>
                      <a:lnTo>
                        <a:pt x="1106" y="866"/>
                      </a:lnTo>
                      <a:lnTo>
                        <a:pt x="1106" y="866"/>
                      </a:lnTo>
                      <a:lnTo>
                        <a:pt x="1094" y="866"/>
                      </a:lnTo>
                      <a:lnTo>
                        <a:pt x="1084" y="864"/>
                      </a:lnTo>
                      <a:lnTo>
                        <a:pt x="1072" y="860"/>
                      </a:lnTo>
                      <a:lnTo>
                        <a:pt x="1062" y="852"/>
                      </a:lnTo>
                      <a:lnTo>
                        <a:pt x="1062" y="852"/>
                      </a:lnTo>
                      <a:lnTo>
                        <a:pt x="1050" y="844"/>
                      </a:lnTo>
                      <a:lnTo>
                        <a:pt x="1040" y="838"/>
                      </a:lnTo>
                      <a:lnTo>
                        <a:pt x="1014" y="825"/>
                      </a:lnTo>
                      <a:lnTo>
                        <a:pt x="1014" y="825"/>
                      </a:lnTo>
                      <a:lnTo>
                        <a:pt x="989" y="811"/>
                      </a:lnTo>
                      <a:lnTo>
                        <a:pt x="961" y="795"/>
                      </a:lnTo>
                      <a:lnTo>
                        <a:pt x="947" y="783"/>
                      </a:lnTo>
                      <a:lnTo>
                        <a:pt x="935" y="771"/>
                      </a:lnTo>
                      <a:lnTo>
                        <a:pt x="923" y="757"/>
                      </a:lnTo>
                      <a:lnTo>
                        <a:pt x="913" y="741"/>
                      </a:lnTo>
                      <a:lnTo>
                        <a:pt x="913" y="741"/>
                      </a:lnTo>
                      <a:lnTo>
                        <a:pt x="891" y="739"/>
                      </a:lnTo>
                      <a:lnTo>
                        <a:pt x="891" y="739"/>
                      </a:lnTo>
                      <a:lnTo>
                        <a:pt x="889" y="739"/>
                      </a:lnTo>
                      <a:lnTo>
                        <a:pt x="889" y="739"/>
                      </a:lnTo>
                      <a:lnTo>
                        <a:pt x="879" y="743"/>
                      </a:lnTo>
                      <a:lnTo>
                        <a:pt x="869" y="745"/>
                      </a:lnTo>
                      <a:lnTo>
                        <a:pt x="869" y="745"/>
                      </a:lnTo>
                      <a:lnTo>
                        <a:pt x="861" y="747"/>
                      </a:lnTo>
                      <a:lnTo>
                        <a:pt x="861" y="747"/>
                      </a:lnTo>
                      <a:lnTo>
                        <a:pt x="855" y="747"/>
                      </a:lnTo>
                      <a:lnTo>
                        <a:pt x="855" y="747"/>
                      </a:lnTo>
                      <a:lnTo>
                        <a:pt x="843" y="743"/>
                      </a:lnTo>
                      <a:lnTo>
                        <a:pt x="833" y="737"/>
                      </a:lnTo>
                      <a:lnTo>
                        <a:pt x="826" y="727"/>
                      </a:lnTo>
                      <a:lnTo>
                        <a:pt x="822" y="717"/>
                      </a:lnTo>
                      <a:lnTo>
                        <a:pt x="818" y="705"/>
                      </a:lnTo>
                      <a:lnTo>
                        <a:pt x="818" y="703"/>
                      </a:lnTo>
                      <a:lnTo>
                        <a:pt x="818" y="703"/>
                      </a:lnTo>
                      <a:lnTo>
                        <a:pt x="794" y="703"/>
                      </a:lnTo>
                      <a:lnTo>
                        <a:pt x="794" y="703"/>
                      </a:lnTo>
                      <a:lnTo>
                        <a:pt x="778" y="703"/>
                      </a:lnTo>
                      <a:lnTo>
                        <a:pt x="778" y="703"/>
                      </a:lnTo>
                      <a:lnTo>
                        <a:pt x="762" y="701"/>
                      </a:lnTo>
                      <a:lnTo>
                        <a:pt x="744" y="693"/>
                      </a:lnTo>
                      <a:lnTo>
                        <a:pt x="734" y="687"/>
                      </a:lnTo>
                      <a:lnTo>
                        <a:pt x="724" y="681"/>
                      </a:lnTo>
                      <a:lnTo>
                        <a:pt x="718" y="673"/>
                      </a:lnTo>
                      <a:lnTo>
                        <a:pt x="712" y="662"/>
                      </a:lnTo>
                      <a:lnTo>
                        <a:pt x="712" y="662"/>
                      </a:lnTo>
                      <a:lnTo>
                        <a:pt x="708" y="650"/>
                      </a:lnTo>
                      <a:lnTo>
                        <a:pt x="708" y="638"/>
                      </a:lnTo>
                      <a:lnTo>
                        <a:pt x="712" y="626"/>
                      </a:lnTo>
                      <a:lnTo>
                        <a:pt x="716" y="614"/>
                      </a:lnTo>
                      <a:lnTo>
                        <a:pt x="726" y="598"/>
                      </a:lnTo>
                      <a:lnTo>
                        <a:pt x="734" y="588"/>
                      </a:lnTo>
                      <a:lnTo>
                        <a:pt x="734" y="588"/>
                      </a:lnTo>
                      <a:lnTo>
                        <a:pt x="750" y="568"/>
                      </a:lnTo>
                      <a:lnTo>
                        <a:pt x="760" y="554"/>
                      </a:lnTo>
                      <a:lnTo>
                        <a:pt x="764" y="546"/>
                      </a:lnTo>
                      <a:lnTo>
                        <a:pt x="764" y="544"/>
                      </a:lnTo>
                      <a:lnTo>
                        <a:pt x="764" y="544"/>
                      </a:lnTo>
                      <a:lnTo>
                        <a:pt x="762" y="540"/>
                      </a:lnTo>
                      <a:lnTo>
                        <a:pt x="758" y="534"/>
                      </a:lnTo>
                      <a:lnTo>
                        <a:pt x="746" y="522"/>
                      </a:lnTo>
                      <a:lnTo>
                        <a:pt x="728" y="506"/>
                      </a:lnTo>
                      <a:lnTo>
                        <a:pt x="728" y="506"/>
                      </a:lnTo>
                      <a:lnTo>
                        <a:pt x="716" y="497"/>
                      </a:lnTo>
                      <a:lnTo>
                        <a:pt x="704" y="487"/>
                      </a:lnTo>
                      <a:lnTo>
                        <a:pt x="694" y="473"/>
                      </a:lnTo>
                      <a:lnTo>
                        <a:pt x="686" y="461"/>
                      </a:lnTo>
                      <a:lnTo>
                        <a:pt x="680" y="445"/>
                      </a:lnTo>
                      <a:lnTo>
                        <a:pt x="674" y="431"/>
                      </a:lnTo>
                      <a:lnTo>
                        <a:pt x="670" y="415"/>
                      </a:lnTo>
                      <a:lnTo>
                        <a:pt x="666" y="397"/>
                      </a:lnTo>
                      <a:lnTo>
                        <a:pt x="666" y="397"/>
                      </a:lnTo>
                      <a:lnTo>
                        <a:pt x="664" y="381"/>
                      </a:lnTo>
                      <a:lnTo>
                        <a:pt x="666" y="365"/>
                      </a:lnTo>
                      <a:lnTo>
                        <a:pt x="666" y="349"/>
                      </a:lnTo>
                      <a:lnTo>
                        <a:pt x="670" y="334"/>
                      </a:lnTo>
                      <a:lnTo>
                        <a:pt x="674" y="320"/>
                      </a:lnTo>
                      <a:lnTo>
                        <a:pt x="680" y="306"/>
                      </a:lnTo>
                      <a:lnTo>
                        <a:pt x="688" y="292"/>
                      </a:lnTo>
                      <a:lnTo>
                        <a:pt x="698" y="280"/>
                      </a:lnTo>
                      <a:lnTo>
                        <a:pt x="698" y="280"/>
                      </a:lnTo>
                      <a:lnTo>
                        <a:pt x="714" y="258"/>
                      </a:lnTo>
                      <a:lnTo>
                        <a:pt x="728" y="242"/>
                      </a:lnTo>
                      <a:lnTo>
                        <a:pt x="728" y="242"/>
                      </a:lnTo>
                      <a:lnTo>
                        <a:pt x="716" y="226"/>
                      </a:lnTo>
                      <a:lnTo>
                        <a:pt x="698" y="206"/>
                      </a:lnTo>
                      <a:lnTo>
                        <a:pt x="696" y="206"/>
                      </a:lnTo>
                      <a:lnTo>
                        <a:pt x="696" y="206"/>
                      </a:lnTo>
                      <a:lnTo>
                        <a:pt x="684" y="190"/>
                      </a:lnTo>
                      <a:lnTo>
                        <a:pt x="680" y="180"/>
                      </a:lnTo>
                      <a:lnTo>
                        <a:pt x="676" y="169"/>
                      </a:lnTo>
                      <a:lnTo>
                        <a:pt x="674" y="159"/>
                      </a:lnTo>
                      <a:lnTo>
                        <a:pt x="672" y="147"/>
                      </a:lnTo>
                      <a:lnTo>
                        <a:pt x="674" y="135"/>
                      </a:lnTo>
                      <a:lnTo>
                        <a:pt x="678" y="125"/>
                      </a:lnTo>
                      <a:lnTo>
                        <a:pt x="678" y="125"/>
                      </a:lnTo>
                      <a:lnTo>
                        <a:pt x="698" y="89"/>
                      </a:lnTo>
                      <a:lnTo>
                        <a:pt x="698" y="89"/>
                      </a:lnTo>
                      <a:lnTo>
                        <a:pt x="678" y="89"/>
                      </a:lnTo>
                      <a:lnTo>
                        <a:pt x="678" y="89"/>
                      </a:lnTo>
                      <a:lnTo>
                        <a:pt x="655" y="89"/>
                      </a:lnTo>
                      <a:lnTo>
                        <a:pt x="635" y="87"/>
                      </a:lnTo>
                      <a:lnTo>
                        <a:pt x="635" y="87"/>
                      </a:lnTo>
                      <a:lnTo>
                        <a:pt x="615" y="83"/>
                      </a:lnTo>
                      <a:lnTo>
                        <a:pt x="597" y="75"/>
                      </a:lnTo>
                      <a:lnTo>
                        <a:pt x="579" y="67"/>
                      </a:lnTo>
                      <a:lnTo>
                        <a:pt x="563" y="57"/>
                      </a:lnTo>
                      <a:lnTo>
                        <a:pt x="531" y="33"/>
                      </a:lnTo>
                      <a:lnTo>
                        <a:pt x="501" y="7"/>
                      </a:lnTo>
                      <a:lnTo>
                        <a:pt x="501" y="7"/>
                      </a:lnTo>
                      <a:lnTo>
                        <a:pt x="492" y="0"/>
                      </a:lnTo>
                      <a:lnTo>
                        <a:pt x="490" y="5"/>
                      </a:lnTo>
                      <a:lnTo>
                        <a:pt x="490" y="5"/>
                      </a:lnTo>
                      <a:lnTo>
                        <a:pt x="484" y="29"/>
                      </a:lnTo>
                      <a:lnTo>
                        <a:pt x="474" y="49"/>
                      </a:lnTo>
                      <a:lnTo>
                        <a:pt x="464" y="67"/>
                      </a:lnTo>
                      <a:lnTo>
                        <a:pt x="450" y="81"/>
                      </a:lnTo>
                      <a:lnTo>
                        <a:pt x="436" y="95"/>
                      </a:lnTo>
                      <a:lnTo>
                        <a:pt x="418" y="105"/>
                      </a:lnTo>
                      <a:lnTo>
                        <a:pt x="398" y="113"/>
                      </a:lnTo>
                      <a:lnTo>
                        <a:pt x="376" y="119"/>
                      </a:lnTo>
                      <a:lnTo>
                        <a:pt x="384" y="125"/>
                      </a:lnTo>
                      <a:lnTo>
                        <a:pt x="430" y="165"/>
                      </a:lnTo>
                      <a:lnTo>
                        <a:pt x="430" y="165"/>
                      </a:lnTo>
                      <a:lnTo>
                        <a:pt x="436" y="170"/>
                      </a:lnTo>
                      <a:lnTo>
                        <a:pt x="440" y="178"/>
                      </a:lnTo>
                      <a:lnTo>
                        <a:pt x="444" y="188"/>
                      </a:lnTo>
                      <a:lnTo>
                        <a:pt x="444" y="196"/>
                      </a:lnTo>
                      <a:lnTo>
                        <a:pt x="444" y="196"/>
                      </a:lnTo>
                      <a:lnTo>
                        <a:pt x="442" y="206"/>
                      </a:lnTo>
                      <a:lnTo>
                        <a:pt x="440" y="214"/>
                      </a:lnTo>
                      <a:lnTo>
                        <a:pt x="434" y="222"/>
                      </a:lnTo>
                      <a:lnTo>
                        <a:pt x="428" y="228"/>
                      </a:lnTo>
                      <a:lnTo>
                        <a:pt x="428" y="228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323" y="310"/>
                      </a:lnTo>
                      <a:lnTo>
                        <a:pt x="323" y="310"/>
                      </a:lnTo>
                      <a:lnTo>
                        <a:pt x="309" y="322"/>
                      </a:lnTo>
                      <a:lnTo>
                        <a:pt x="297" y="337"/>
                      </a:lnTo>
                      <a:lnTo>
                        <a:pt x="297" y="337"/>
                      </a:lnTo>
                      <a:lnTo>
                        <a:pt x="281" y="357"/>
                      </a:lnTo>
                      <a:lnTo>
                        <a:pt x="263" y="375"/>
                      </a:lnTo>
                      <a:lnTo>
                        <a:pt x="245" y="389"/>
                      </a:lnTo>
                      <a:lnTo>
                        <a:pt x="225" y="401"/>
                      </a:lnTo>
                      <a:lnTo>
                        <a:pt x="203" y="413"/>
                      </a:lnTo>
                      <a:lnTo>
                        <a:pt x="183" y="419"/>
                      </a:lnTo>
                      <a:lnTo>
                        <a:pt x="162" y="425"/>
                      </a:lnTo>
                      <a:lnTo>
                        <a:pt x="140" y="425"/>
                      </a:lnTo>
                      <a:lnTo>
                        <a:pt x="140" y="425"/>
                      </a:lnTo>
                      <a:lnTo>
                        <a:pt x="122" y="425"/>
                      </a:lnTo>
                      <a:lnTo>
                        <a:pt x="122" y="425"/>
                      </a:lnTo>
                      <a:lnTo>
                        <a:pt x="116" y="465"/>
                      </a:lnTo>
                      <a:lnTo>
                        <a:pt x="112" y="485"/>
                      </a:lnTo>
                      <a:lnTo>
                        <a:pt x="106" y="504"/>
                      </a:lnTo>
                      <a:lnTo>
                        <a:pt x="96" y="524"/>
                      </a:lnTo>
                      <a:lnTo>
                        <a:pt x="86" y="542"/>
                      </a:lnTo>
                      <a:lnTo>
                        <a:pt x="70" y="562"/>
                      </a:lnTo>
                      <a:lnTo>
                        <a:pt x="54" y="580"/>
                      </a:lnTo>
                      <a:lnTo>
                        <a:pt x="54" y="580"/>
                      </a:lnTo>
                      <a:lnTo>
                        <a:pt x="42" y="592"/>
                      </a:lnTo>
                      <a:lnTo>
                        <a:pt x="32" y="608"/>
                      </a:lnTo>
                      <a:lnTo>
                        <a:pt x="14" y="648"/>
                      </a:lnTo>
                      <a:lnTo>
                        <a:pt x="14" y="648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2" y="681"/>
                      </a:lnTo>
                      <a:lnTo>
                        <a:pt x="2" y="685"/>
                      </a:lnTo>
                      <a:lnTo>
                        <a:pt x="2" y="685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20" y="769"/>
                      </a:lnTo>
                      <a:lnTo>
                        <a:pt x="20" y="769"/>
                      </a:lnTo>
                      <a:lnTo>
                        <a:pt x="22" y="775"/>
                      </a:lnTo>
                      <a:lnTo>
                        <a:pt x="22" y="781"/>
                      </a:lnTo>
                      <a:lnTo>
                        <a:pt x="22" y="797"/>
                      </a:lnTo>
                      <a:lnTo>
                        <a:pt x="22" y="797"/>
                      </a:lnTo>
                      <a:lnTo>
                        <a:pt x="28" y="825"/>
                      </a:lnTo>
                      <a:lnTo>
                        <a:pt x="28" y="825"/>
                      </a:lnTo>
                      <a:lnTo>
                        <a:pt x="28" y="834"/>
                      </a:lnTo>
                      <a:lnTo>
                        <a:pt x="28" y="840"/>
                      </a:lnTo>
                      <a:lnTo>
                        <a:pt x="28" y="840"/>
                      </a:lnTo>
                      <a:lnTo>
                        <a:pt x="38" y="862"/>
                      </a:lnTo>
                      <a:lnTo>
                        <a:pt x="46" y="884"/>
                      </a:lnTo>
                      <a:lnTo>
                        <a:pt x="48" y="906"/>
                      </a:lnTo>
                      <a:lnTo>
                        <a:pt x="50" y="928"/>
                      </a:lnTo>
                      <a:lnTo>
                        <a:pt x="50" y="948"/>
                      </a:lnTo>
                      <a:lnTo>
                        <a:pt x="48" y="970"/>
                      </a:lnTo>
                      <a:lnTo>
                        <a:pt x="40" y="1009"/>
                      </a:lnTo>
                      <a:lnTo>
                        <a:pt x="40" y="1009"/>
                      </a:lnTo>
                      <a:lnTo>
                        <a:pt x="38" y="1023"/>
                      </a:lnTo>
                      <a:lnTo>
                        <a:pt x="38" y="1023"/>
                      </a:lnTo>
                      <a:lnTo>
                        <a:pt x="36" y="1041"/>
                      </a:lnTo>
                      <a:lnTo>
                        <a:pt x="36" y="1055"/>
                      </a:lnTo>
                      <a:lnTo>
                        <a:pt x="40" y="1069"/>
                      </a:lnTo>
                      <a:lnTo>
                        <a:pt x="44" y="1079"/>
                      </a:lnTo>
                      <a:lnTo>
                        <a:pt x="48" y="1089"/>
                      </a:lnTo>
                      <a:lnTo>
                        <a:pt x="56" y="1097"/>
                      </a:lnTo>
                      <a:lnTo>
                        <a:pt x="70" y="1109"/>
                      </a:lnTo>
                      <a:lnTo>
                        <a:pt x="70" y="1109"/>
                      </a:lnTo>
                      <a:lnTo>
                        <a:pt x="84" y="1121"/>
                      </a:lnTo>
                      <a:lnTo>
                        <a:pt x="98" y="1133"/>
                      </a:lnTo>
                      <a:lnTo>
                        <a:pt x="110" y="1145"/>
                      </a:lnTo>
                      <a:lnTo>
                        <a:pt x="118" y="1159"/>
                      </a:lnTo>
                      <a:lnTo>
                        <a:pt x="118" y="1159"/>
                      </a:lnTo>
                      <a:lnTo>
                        <a:pt x="136" y="1184"/>
                      </a:lnTo>
                      <a:lnTo>
                        <a:pt x="144" y="1192"/>
                      </a:lnTo>
                      <a:lnTo>
                        <a:pt x="152" y="1200"/>
                      </a:lnTo>
                      <a:lnTo>
                        <a:pt x="160" y="1204"/>
                      </a:lnTo>
                      <a:lnTo>
                        <a:pt x="165" y="1206"/>
                      </a:lnTo>
                      <a:lnTo>
                        <a:pt x="181" y="1208"/>
                      </a:lnTo>
                      <a:lnTo>
                        <a:pt x="181" y="1208"/>
                      </a:lnTo>
                      <a:lnTo>
                        <a:pt x="195" y="1208"/>
                      </a:lnTo>
                      <a:lnTo>
                        <a:pt x="195" y="1208"/>
                      </a:lnTo>
                      <a:lnTo>
                        <a:pt x="203" y="1206"/>
                      </a:lnTo>
                      <a:lnTo>
                        <a:pt x="203" y="1206"/>
                      </a:lnTo>
                      <a:lnTo>
                        <a:pt x="211" y="1208"/>
                      </a:lnTo>
                      <a:lnTo>
                        <a:pt x="219" y="1210"/>
                      </a:lnTo>
                      <a:lnTo>
                        <a:pt x="233" y="1216"/>
                      </a:lnTo>
                      <a:lnTo>
                        <a:pt x="241" y="1224"/>
                      </a:lnTo>
                      <a:lnTo>
                        <a:pt x="247" y="1230"/>
                      </a:lnTo>
                      <a:lnTo>
                        <a:pt x="247" y="1230"/>
                      </a:lnTo>
                      <a:lnTo>
                        <a:pt x="255" y="1240"/>
                      </a:lnTo>
                      <a:lnTo>
                        <a:pt x="265" y="1256"/>
                      </a:lnTo>
                      <a:lnTo>
                        <a:pt x="265" y="1256"/>
                      </a:lnTo>
                      <a:lnTo>
                        <a:pt x="281" y="1284"/>
                      </a:lnTo>
                      <a:lnTo>
                        <a:pt x="281" y="1284"/>
                      </a:lnTo>
                      <a:lnTo>
                        <a:pt x="289" y="1288"/>
                      </a:lnTo>
                      <a:lnTo>
                        <a:pt x="297" y="1296"/>
                      </a:lnTo>
                      <a:lnTo>
                        <a:pt x="297" y="1296"/>
                      </a:lnTo>
                      <a:lnTo>
                        <a:pt x="327" y="1328"/>
                      </a:lnTo>
                      <a:lnTo>
                        <a:pt x="327" y="1328"/>
                      </a:lnTo>
                      <a:lnTo>
                        <a:pt x="362" y="1369"/>
                      </a:lnTo>
                      <a:lnTo>
                        <a:pt x="378" y="1391"/>
                      </a:lnTo>
                      <a:lnTo>
                        <a:pt x="392" y="1415"/>
                      </a:lnTo>
                      <a:lnTo>
                        <a:pt x="392" y="1415"/>
                      </a:lnTo>
                      <a:lnTo>
                        <a:pt x="406" y="1437"/>
                      </a:lnTo>
                      <a:lnTo>
                        <a:pt x="426" y="1457"/>
                      </a:lnTo>
                      <a:lnTo>
                        <a:pt x="448" y="1477"/>
                      </a:lnTo>
                      <a:lnTo>
                        <a:pt x="472" y="1491"/>
                      </a:lnTo>
                      <a:lnTo>
                        <a:pt x="499" y="1504"/>
                      </a:lnTo>
                      <a:lnTo>
                        <a:pt x="527" y="1514"/>
                      </a:lnTo>
                      <a:lnTo>
                        <a:pt x="557" y="1520"/>
                      </a:lnTo>
                      <a:lnTo>
                        <a:pt x="587" y="1522"/>
                      </a:lnTo>
                      <a:lnTo>
                        <a:pt x="587" y="1522"/>
                      </a:lnTo>
                      <a:lnTo>
                        <a:pt x="607" y="1520"/>
                      </a:lnTo>
                      <a:lnTo>
                        <a:pt x="627" y="1518"/>
                      </a:lnTo>
                      <a:lnTo>
                        <a:pt x="645" y="1512"/>
                      </a:lnTo>
                      <a:lnTo>
                        <a:pt x="661" y="1506"/>
                      </a:lnTo>
                      <a:lnTo>
                        <a:pt x="661" y="1506"/>
                      </a:lnTo>
                      <a:lnTo>
                        <a:pt x="694" y="1491"/>
                      </a:lnTo>
                      <a:lnTo>
                        <a:pt x="708" y="1487"/>
                      </a:lnTo>
                      <a:lnTo>
                        <a:pt x="722" y="1485"/>
                      </a:lnTo>
                      <a:lnTo>
                        <a:pt x="722" y="1485"/>
                      </a:lnTo>
                      <a:lnTo>
                        <a:pt x="734" y="1487"/>
                      </a:lnTo>
                      <a:lnTo>
                        <a:pt x="744" y="1489"/>
                      </a:lnTo>
                      <a:lnTo>
                        <a:pt x="754" y="1493"/>
                      </a:lnTo>
                      <a:lnTo>
                        <a:pt x="762" y="1498"/>
                      </a:lnTo>
                      <a:lnTo>
                        <a:pt x="778" y="1514"/>
                      </a:lnTo>
                      <a:lnTo>
                        <a:pt x="796" y="1534"/>
                      </a:lnTo>
                      <a:lnTo>
                        <a:pt x="796" y="1534"/>
                      </a:lnTo>
                      <a:lnTo>
                        <a:pt x="802" y="1544"/>
                      </a:lnTo>
                      <a:lnTo>
                        <a:pt x="804" y="1556"/>
                      </a:lnTo>
                      <a:lnTo>
                        <a:pt x="804" y="1568"/>
                      </a:lnTo>
                      <a:lnTo>
                        <a:pt x="800" y="1578"/>
                      </a:lnTo>
                      <a:lnTo>
                        <a:pt x="800" y="1578"/>
                      </a:lnTo>
                      <a:lnTo>
                        <a:pt x="790" y="1600"/>
                      </a:lnTo>
                      <a:lnTo>
                        <a:pt x="790" y="1600"/>
                      </a:lnTo>
                      <a:lnTo>
                        <a:pt x="810" y="1606"/>
                      </a:lnTo>
                      <a:lnTo>
                        <a:pt x="810" y="1606"/>
                      </a:lnTo>
                      <a:lnTo>
                        <a:pt x="833" y="1612"/>
                      </a:lnTo>
                      <a:lnTo>
                        <a:pt x="847" y="1618"/>
                      </a:lnTo>
                      <a:lnTo>
                        <a:pt x="861" y="1628"/>
                      </a:lnTo>
                      <a:lnTo>
                        <a:pt x="875" y="1640"/>
                      </a:lnTo>
                      <a:lnTo>
                        <a:pt x="881" y="1648"/>
                      </a:lnTo>
                      <a:lnTo>
                        <a:pt x="887" y="1658"/>
                      </a:lnTo>
                      <a:lnTo>
                        <a:pt x="891" y="1667"/>
                      </a:lnTo>
                      <a:lnTo>
                        <a:pt x="895" y="1679"/>
                      </a:lnTo>
                      <a:lnTo>
                        <a:pt x="897" y="1693"/>
                      </a:lnTo>
                      <a:lnTo>
                        <a:pt x="899" y="1707"/>
                      </a:lnTo>
                      <a:lnTo>
                        <a:pt x="899" y="1707"/>
                      </a:lnTo>
                      <a:lnTo>
                        <a:pt x="901" y="1735"/>
                      </a:lnTo>
                      <a:lnTo>
                        <a:pt x="905" y="1761"/>
                      </a:lnTo>
                      <a:lnTo>
                        <a:pt x="905" y="1761"/>
                      </a:lnTo>
                      <a:lnTo>
                        <a:pt x="909" y="1785"/>
                      </a:lnTo>
                      <a:lnTo>
                        <a:pt x="909" y="1785"/>
                      </a:lnTo>
                      <a:lnTo>
                        <a:pt x="909" y="1795"/>
                      </a:lnTo>
                      <a:lnTo>
                        <a:pt x="907" y="1805"/>
                      </a:lnTo>
                      <a:lnTo>
                        <a:pt x="907" y="1805"/>
                      </a:lnTo>
                      <a:lnTo>
                        <a:pt x="907" y="1811"/>
                      </a:lnTo>
                      <a:lnTo>
                        <a:pt x="907" y="1811"/>
                      </a:lnTo>
                      <a:lnTo>
                        <a:pt x="921" y="1823"/>
                      </a:lnTo>
                      <a:lnTo>
                        <a:pt x="931" y="1834"/>
                      </a:lnTo>
                      <a:lnTo>
                        <a:pt x="931" y="1834"/>
                      </a:lnTo>
                      <a:lnTo>
                        <a:pt x="939" y="1836"/>
                      </a:lnTo>
                      <a:lnTo>
                        <a:pt x="953" y="1836"/>
                      </a:lnTo>
                      <a:lnTo>
                        <a:pt x="953" y="1836"/>
                      </a:lnTo>
                      <a:lnTo>
                        <a:pt x="967" y="1836"/>
                      </a:lnTo>
                      <a:lnTo>
                        <a:pt x="979" y="1834"/>
                      </a:lnTo>
                      <a:lnTo>
                        <a:pt x="989" y="1832"/>
                      </a:lnTo>
                      <a:lnTo>
                        <a:pt x="996" y="1831"/>
                      </a:lnTo>
                      <a:lnTo>
                        <a:pt x="996" y="1831"/>
                      </a:lnTo>
                      <a:lnTo>
                        <a:pt x="1018" y="1819"/>
                      </a:lnTo>
                      <a:lnTo>
                        <a:pt x="1040" y="1813"/>
                      </a:lnTo>
                      <a:lnTo>
                        <a:pt x="1040" y="1813"/>
                      </a:lnTo>
                      <a:lnTo>
                        <a:pt x="1024" y="1787"/>
                      </a:lnTo>
                      <a:lnTo>
                        <a:pt x="1012" y="1763"/>
                      </a:lnTo>
                      <a:lnTo>
                        <a:pt x="1012" y="1763"/>
                      </a:lnTo>
                      <a:lnTo>
                        <a:pt x="1006" y="1747"/>
                      </a:lnTo>
                      <a:lnTo>
                        <a:pt x="1004" y="1733"/>
                      </a:lnTo>
                      <a:lnTo>
                        <a:pt x="1004" y="17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49" name="Freeform 7">
                  <a:extLst>
                    <a:ext uri="{FF2B5EF4-FFF2-40B4-BE49-F238E27FC236}">
                      <a16:creationId xmlns:a16="http://schemas.microsoft.com/office/drawing/2014/main" id="{6B9390B5-4606-05E7-DE5F-B65EE76938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5613" y="3008313"/>
                  <a:ext cx="1846263" cy="2328863"/>
                </a:xfrm>
                <a:custGeom>
                  <a:avLst/>
                  <a:gdLst>
                    <a:gd name="T0" fmla="*/ 117 w 1163"/>
                    <a:gd name="T1" fmla="*/ 1063 h 1467"/>
                    <a:gd name="T2" fmla="*/ 169 w 1163"/>
                    <a:gd name="T3" fmla="*/ 1091 h 1467"/>
                    <a:gd name="T4" fmla="*/ 213 w 1163"/>
                    <a:gd name="T5" fmla="*/ 1077 h 1467"/>
                    <a:gd name="T6" fmla="*/ 231 w 1163"/>
                    <a:gd name="T7" fmla="*/ 1077 h 1467"/>
                    <a:gd name="T8" fmla="*/ 268 w 1163"/>
                    <a:gd name="T9" fmla="*/ 1093 h 1467"/>
                    <a:gd name="T10" fmla="*/ 284 w 1163"/>
                    <a:gd name="T11" fmla="*/ 1121 h 1467"/>
                    <a:gd name="T12" fmla="*/ 296 w 1163"/>
                    <a:gd name="T13" fmla="*/ 1177 h 1467"/>
                    <a:gd name="T14" fmla="*/ 320 w 1163"/>
                    <a:gd name="T15" fmla="*/ 1204 h 1467"/>
                    <a:gd name="T16" fmla="*/ 386 w 1163"/>
                    <a:gd name="T17" fmla="*/ 1226 h 1467"/>
                    <a:gd name="T18" fmla="*/ 445 w 1163"/>
                    <a:gd name="T19" fmla="*/ 1262 h 1467"/>
                    <a:gd name="T20" fmla="*/ 457 w 1163"/>
                    <a:gd name="T21" fmla="*/ 1310 h 1467"/>
                    <a:gd name="T22" fmla="*/ 437 w 1163"/>
                    <a:gd name="T23" fmla="*/ 1342 h 1467"/>
                    <a:gd name="T24" fmla="*/ 386 w 1163"/>
                    <a:gd name="T25" fmla="*/ 1373 h 1467"/>
                    <a:gd name="T26" fmla="*/ 372 w 1163"/>
                    <a:gd name="T27" fmla="*/ 1411 h 1467"/>
                    <a:gd name="T28" fmla="*/ 461 w 1163"/>
                    <a:gd name="T29" fmla="*/ 1433 h 1467"/>
                    <a:gd name="T30" fmla="*/ 612 w 1163"/>
                    <a:gd name="T31" fmla="*/ 1455 h 1467"/>
                    <a:gd name="T32" fmla="*/ 670 w 1163"/>
                    <a:gd name="T33" fmla="*/ 1443 h 1467"/>
                    <a:gd name="T34" fmla="*/ 710 w 1163"/>
                    <a:gd name="T35" fmla="*/ 1407 h 1467"/>
                    <a:gd name="T36" fmla="*/ 791 w 1163"/>
                    <a:gd name="T37" fmla="*/ 1399 h 1467"/>
                    <a:gd name="T38" fmla="*/ 869 w 1163"/>
                    <a:gd name="T39" fmla="*/ 1433 h 1467"/>
                    <a:gd name="T40" fmla="*/ 911 w 1163"/>
                    <a:gd name="T41" fmla="*/ 1467 h 1467"/>
                    <a:gd name="T42" fmla="*/ 944 w 1163"/>
                    <a:gd name="T43" fmla="*/ 1441 h 1467"/>
                    <a:gd name="T44" fmla="*/ 1074 w 1163"/>
                    <a:gd name="T45" fmla="*/ 1338 h 1467"/>
                    <a:gd name="T46" fmla="*/ 1129 w 1163"/>
                    <a:gd name="T47" fmla="*/ 1296 h 1467"/>
                    <a:gd name="T48" fmla="*/ 1161 w 1163"/>
                    <a:gd name="T49" fmla="*/ 1222 h 1467"/>
                    <a:gd name="T50" fmla="*/ 1129 w 1163"/>
                    <a:gd name="T51" fmla="*/ 1113 h 1467"/>
                    <a:gd name="T52" fmla="*/ 1105 w 1163"/>
                    <a:gd name="T53" fmla="*/ 1065 h 1467"/>
                    <a:gd name="T54" fmla="*/ 1127 w 1163"/>
                    <a:gd name="T55" fmla="*/ 1027 h 1467"/>
                    <a:gd name="T56" fmla="*/ 1129 w 1163"/>
                    <a:gd name="T57" fmla="*/ 988 h 1467"/>
                    <a:gd name="T58" fmla="*/ 1068 w 1163"/>
                    <a:gd name="T59" fmla="*/ 898 h 1467"/>
                    <a:gd name="T60" fmla="*/ 934 w 1163"/>
                    <a:gd name="T61" fmla="*/ 681 h 1467"/>
                    <a:gd name="T62" fmla="*/ 918 w 1163"/>
                    <a:gd name="T63" fmla="*/ 606 h 1467"/>
                    <a:gd name="T64" fmla="*/ 895 w 1163"/>
                    <a:gd name="T65" fmla="*/ 513 h 1467"/>
                    <a:gd name="T66" fmla="*/ 863 w 1163"/>
                    <a:gd name="T67" fmla="*/ 483 h 1467"/>
                    <a:gd name="T68" fmla="*/ 869 w 1163"/>
                    <a:gd name="T69" fmla="*/ 389 h 1467"/>
                    <a:gd name="T70" fmla="*/ 887 w 1163"/>
                    <a:gd name="T71" fmla="*/ 292 h 1467"/>
                    <a:gd name="T72" fmla="*/ 879 w 1163"/>
                    <a:gd name="T73" fmla="*/ 155 h 1467"/>
                    <a:gd name="T74" fmla="*/ 861 w 1163"/>
                    <a:gd name="T75" fmla="*/ 85 h 1467"/>
                    <a:gd name="T76" fmla="*/ 789 w 1163"/>
                    <a:gd name="T77" fmla="*/ 47 h 1467"/>
                    <a:gd name="T78" fmla="*/ 680 w 1163"/>
                    <a:gd name="T79" fmla="*/ 2 h 1467"/>
                    <a:gd name="T80" fmla="*/ 636 w 1163"/>
                    <a:gd name="T81" fmla="*/ 10 h 1467"/>
                    <a:gd name="T82" fmla="*/ 588 w 1163"/>
                    <a:gd name="T83" fmla="*/ 69 h 1467"/>
                    <a:gd name="T84" fmla="*/ 533 w 1163"/>
                    <a:gd name="T85" fmla="*/ 129 h 1467"/>
                    <a:gd name="T86" fmla="*/ 485 w 1163"/>
                    <a:gd name="T87" fmla="*/ 129 h 1467"/>
                    <a:gd name="T88" fmla="*/ 435 w 1163"/>
                    <a:gd name="T89" fmla="*/ 117 h 1467"/>
                    <a:gd name="T90" fmla="*/ 410 w 1163"/>
                    <a:gd name="T91" fmla="*/ 155 h 1467"/>
                    <a:gd name="T92" fmla="*/ 266 w 1163"/>
                    <a:gd name="T93" fmla="*/ 182 h 1467"/>
                    <a:gd name="T94" fmla="*/ 107 w 1163"/>
                    <a:gd name="T95" fmla="*/ 322 h 1467"/>
                    <a:gd name="T96" fmla="*/ 99 w 1163"/>
                    <a:gd name="T97" fmla="*/ 359 h 1467"/>
                    <a:gd name="T98" fmla="*/ 80 w 1163"/>
                    <a:gd name="T99" fmla="*/ 457 h 1467"/>
                    <a:gd name="T100" fmla="*/ 34 w 1163"/>
                    <a:gd name="T101" fmla="*/ 489 h 1467"/>
                    <a:gd name="T102" fmla="*/ 0 w 1163"/>
                    <a:gd name="T103" fmla="*/ 509 h 1467"/>
                    <a:gd name="T104" fmla="*/ 58 w 1163"/>
                    <a:gd name="T105" fmla="*/ 578 h 1467"/>
                    <a:gd name="T106" fmla="*/ 93 w 1163"/>
                    <a:gd name="T107" fmla="*/ 721 h 1467"/>
                    <a:gd name="T108" fmla="*/ 85 w 1163"/>
                    <a:gd name="T109" fmla="*/ 785 h 1467"/>
                    <a:gd name="T110" fmla="*/ 76 w 1163"/>
                    <a:gd name="T111" fmla="*/ 938 h 1467"/>
                    <a:gd name="T112" fmla="*/ 101 w 1163"/>
                    <a:gd name="T113" fmla="*/ 1012 h 1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63" h="1467">
                      <a:moveTo>
                        <a:pt x="101" y="1012"/>
                      </a:moveTo>
                      <a:lnTo>
                        <a:pt x="101" y="1012"/>
                      </a:lnTo>
                      <a:lnTo>
                        <a:pt x="109" y="1037"/>
                      </a:lnTo>
                      <a:lnTo>
                        <a:pt x="117" y="1063"/>
                      </a:lnTo>
                      <a:lnTo>
                        <a:pt x="117" y="1063"/>
                      </a:lnTo>
                      <a:lnTo>
                        <a:pt x="123" y="1083"/>
                      </a:lnTo>
                      <a:lnTo>
                        <a:pt x="127" y="1103"/>
                      </a:lnTo>
                      <a:lnTo>
                        <a:pt x="127" y="1103"/>
                      </a:lnTo>
                      <a:lnTo>
                        <a:pt x="149" y="1097"/>
                      </a:lnTo>
                      <a:lnTo>
                        <a:pt x="169" y="1091"/>
                      </a:lnTo>
                      <a:lnTo>
                        <a:pt x="169" y="1091"/>
                      </a:lnTo>
                      <a:lnTo>
                        <a:pt x="189" y="1085"/>
                      </a:lnTo>
                      <a:lnTo>
                        <a:pt x="205" y="1079"/>
                      </a:lnTo>
                      <a:lnTo>
                        <a:pt x="205" y="1079"/>
                      </a:lnTo>
                      <a:lnTo>
                        <a:pt x="213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31" y="1077"/>
                      </a:lnTo>
                      <a:lnTo>
                        <a:pt x="241" y="1081"/>
                      </a:lnTo>
                      <a:lnTo>
                        <a:pt x="252" y="1087"/>
                      </a:lnTo>
                      <a:lnTo>
                        <a:pt x="260" y="1093"/>
                      </a:lnTo>
                      <a:lnTo>
                        <a:pt x="260" y="1093"/>
                      </a:lnTo>
                      <a:lnTo>
                        <a:pt x="268" y="1093"/>
                      </a:lnTo>
                      <a:lnTo>
                        <a:pt x="268" y="1093"/>
                      </a:lnTo>
                      <a:lnTo>
                        <a:pt x="270" y="1101"/>
                      </a:lnTo>
                      <a:lnTo>
                        <a:pt x="270" y="1101"/>
                      </a:lnTo>
                      <a:lnTo>
                        <a:pt x="278" y="1111"/>
                      </a:lnTo>
                      <a:lnTo>
                        <a:pt x="284" y="1121"/>
                      </a:lnTo>
                      <a:lnTo>
                        <a:pt x="288" y="113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6" y="1177"/>
                      </a:lnTo>
                      <a:lnTo>
                        <a:pt x="298" y="1190"/>
                      </a:lnTo>
                      <a:lnTo>
                        <a:pt x="302" y="1198"/>
                      </a:lnTo>
                      <a:lnTo>
                        <a:pt x="302" y="1198"/>
                      </a:lnTo>
                      <a:lnTo>
                        <a:pt x="308" y="1200"/>
                      </a:lnTo>
                      <a:lnTo>
                        <a:pt x="320" y="1204"/>
                      </a:lnTo>
                      <a:lnTo>
                        <a:pt x="350" y="1212"/>
                      </a:lnTo>
                      <a:lnTo>
                        <a:pt x="354" y="1214"/>
                      </a:lnTo>
                      <a:lnTo>
                        <a:pt x="354" y="1214"/>
                      </a:lnTo>
                      <a:lnTo>
                        <a:pt x="370" y="1218"/>
                      </a:lnTo>
                      <a:lnTo>
                        <a:pt x="386" y="1226"/>
                      </a:lnTo>
                      <a:lnTo>
                        <a:pt x="416" y="1242"/>
                      </a:lnTo>
                      <a:lnTo>
                        <a:pt x="416" y="1242"/>
                      </a:lnTo>
                      <a:lnTo>
                        <a:pt x="435" y="1254"/>
                      </a:lnTo>
                      <a:lnTo>
                        <a:pt x="435" y="1254"/>
                      </a:lnTo>
                      <a:lnTo>
                        <a:pt x="445" y="1262"/>
                      </a:lnTo>
                      <a:lnTo>
                        <a:pt x="451" y="1270"/>
                      </a:lnTo>
                      <a:lnTo>
                        <a:pt x="457" y="1282"/>
                      </a:lnTo>
                      <a:lnTo>
                        <a:pt x="457" y="1294"/>
                      </a:lnTo>
                      <a:lnTo>
                        <a:pt x="457" y="1310"/>
                      </a:lnTo>
                      <a:lnTo>
                        <a:pt x="457" y="1310"/>
                      </a:lnTo>
                      <a:lnTo>
                        <a:pt x="455" y="1320"/>
                      </a:lnTo>
                      <a:lnTo>
                        <a:pt x="451" y="1328"/>
                      </a:lnTo>
                      <a:lnTo>
                        <a:pt x="445" y="1336"/>
                      </a:lnTo>
                      <a:lnTo>
                        <a:pt x="437" y="1342"/>
                      </a:lnTo>
                      <a:lnTo>
                        <a:pt x="437" y="1342"/>
                      </a:lnTo>
                      <a:lnTo>
                        <a:pt x="416" y="1355"/>
                      </a:lnTo>
                      <a:lnTo>
                        <a:pt x="416" y="1355"/>
                      </a:lnTo>
                      <a:lnTo>
                        <a:pt x="398" y="1365"/>
                      </a:lnTo>
                      <a:lnTo>
                        <a:pt x="392" y="1369"/>
                      </a:lnTo>
                      <a:lnTo>
                        <a:pt x="386" y="1373"/>
                      </a:lnTo>
                      <a:lnTo>
                        <a:pt x="386" y="1373"/>
                      </a:lnTo>
                      <a:lnTo>
                        <a:pt x="382" y="1383"/>
                      </a:lnTo>
                      <a:lnTo>
                        <a:pt x="376" y="1391"/>
                      </a:lnTo>
                      <a:lnTo>
                        <a:pt x="374" y="1401"/>
                      </a:lnTo>
                      <a:lnTo>
                        <a:pt x="372" y="1411"/>
                      </a:lnTo>
                      <a:lnTo>
                        <a:pt x="372" y="1411"/>
                      </a:lnTo>
                      <a:lnTo>
                        <a:pt x="380" y="1417"/>
                      </a:lnTo>
                      <a:lnTo>
                        <a:pt x="386" y="1419"/>
                      </a:lnTo>
                      <a:lnTo>
                        <a:pt x="386" y="1419"/>
                      </a:lnTo>
                      <a:lnTo>
                        <a:pt x="461" y="1433"/>
                      </a:lnTo>
                      <a:lnTo>
                        <a:pt x="535" y="1445"/>
                      </a:lnTo>
                      <a:lnTo>
                        <a:pt x="535" y="1445"/>
                      </a:lnTo>
                      <a:lnTo>
                        <a:pt x="596" y="1453"/>
                      </a:lnTo>
                      <a:lnTo>
                        <a:pt x="596" y="1453"/>
                      </a:lnTo>
                      <a:lnTo>
                        <a:pt x="612" y="1455"/>
                      </a:lnTo>
                      <a:lnTo>
                        <a:pt x="630" y="1457"/>
                      </a:lnTo>
                      <a:lnTo>
                        <a:pt x="630" y="1457"/>
                      </a:lnTo>
                      <a:lnTo>
                        <a:pt x="644" y="1455"/>
                      </a:lnTo>
                      <a:lnTo>
                        <a:pt x="658" y="1451"/>
                      </a:lnTo>
                      <a:lnTo>
                        <a:pt x="670" y="1443"/>
                      </a:lnTo>
                      <a:lnTo>
                        <a:pt x="682" y="1429"/>
                      </a:lnTo>
                      <a:lnTo>
                        <a:pt x="682" y="1429"/>
                      </a:lnTo>
                      <a:lnTo>
                        <a:pt x="690" y="1419"/>
                      </a:lnTo>
                      <a:lnTo>
                        <a:pt x="700" y="1413"/>
                      </a:lnTo>
                      <a:lnTo>
                        <a:pt x="710" y="1407"/>
                      </a:lnTo>
                      <a:lnTo>
                        <a:pt x="722" y="1403"/>
                      </a:lnTo>
                      <a:lnTo>
                        <a:pt x="744" y="1397"/>
                      </a:lnTo>
                      <a:lnTo>
                        <a:pt x="765" y="1397"/>
                      </a:lnTo>
                      <a:lnTo>
                        <a:pt x="765" y="1397"/>
                      </a:lnTo>
                      <a:lnTo>
                        <a:pt x="791" y="1399"/>
                      </a:lnTo>
                      <a:lnTo>
                        <a:pt x="813" y="1403"/>
                      </a:lnTo>
                      <a:lnTo>
                        <a:pt x="813" y="1403"/>
                      </a:lnTo>
                      <a:lnTo>
                        <a:pt x="833" y="1411"/>
                      </a:lnTo>
                      <a:lnTo>
                        <a:pt x="851" y="1421"/>
                      </a:lnTo>
                      <a:lnTo>
                        <a:pt x="869" y="1433"/>
                      </a:lnTo>
                      <a:lnTo>
                        <a:pt x="885" y="1445"/>
                      </a:lnTo>
                      <a:lnTo>
                        <a:pt x="885" y="1445"/>
                      </a:lnTo>
                      <a:lnTo>
                        <a:pt x="907" y="1463"/>
                      </a:lnTo>
                      <a:lnTo>
                        <a:pt x="907" y="1463"/>
                      </a:lnTo>
                      <a:lnTo>
                        <a:pt x="911" y="1467"/>
                      </a:lnTo>
                      <a:lnTo>
                        <a:pt x="911" y="1467"/>
                      </a:lnTo>
                      <a:lnTo>
                        <a:pt x="918" y="1463"/>
                      </a:lnTo>
                      <a:lnTo>
                        <a:pt x="926" y="1459"/>
                      </a:lnTo>
                      <a:lnTo>
                        <a:pt x="934" y="1451"/>
                      </a:lnTo>
                      <a:lnTo>
                        <a:pt x="944" y="1441"/>
                      </a:lnTo>
                      <a:lnTo>
                        <a:pt x="944" y="1441"/>
                      </a:lnTo>
                      <a:lnTo>
                        <a:pt x="958" y="1427"/>
                      </a:lnTo>
                      <a:lnTo>
                        <a:pt x="974" y="1413"/>
                      </a:lnTo>
                      <a:lnTo>
                        <a:pt x="1006" y="1387"/>
                      </a:lnTo>
                      <a:lnTo>
                        <a:pt x="1074" y="1338"/>
                      </a:lnTo>
                      <a:lnTo>
                        <a:pt x="1074" y="1338"/>
                      </a:lnTo>
                      <a:lnTo>
                        <a:pt x="1089" y="1326"/>
                      </a:lnTo>
                      <a:lnTo>
                        <a:pt x="1107" y="1314"/>
                      </a:lnTo>
                      <a:lnTo>
                        <a:pt x="1121" y="1302"/>
                      </a:lnTo>
                      <a:lnTo>
                        <a:pt x="1129" y="1296"/>
                      </a:lnTo>
                      <a:lnTo>
                        <a:pt x="1133" y="1288"/>
                      </a:lnTo>
                      <a:lnTo>
                        <a:pt x="1133" y="1288"/>
                      </a:lnTo>
                      <a:lnTo>
                        <a:pt x="1147" y="1266"/>
                      </a:lnTo>
                      <a:lnTo>
                        <a:pt x="1155" y="1244"/>
                      </a:lnTo>
                      <a:lnTo>
                        <a:pt x="1161" y="1222"/>
                      </a:lnTo>
                      <a:lnTo>
                        <a:pt x="1163" y="1200"/>
                      </a:lnTo>
                      <a:lnTo>
                        <a:pt x="1161" y="1179"/>
                      </a:lnTo>
                      <a:lnTo>
                        <a:pt x="1155" y="1157"/>
                      </a:lnTo>
                      <a:lnTo>
                        <a:pt x="1145" y="1135"/>
                      </a:lnTo>
                      <a:lnTo>
                        <a:pt x="1129" y="1113"/>
                      </a:lnTo>
                      <a:lnTo>
                        <a:pt x="1129" y="1113"/>
                      </a:lnTo>
                      <a:lnTo>
                        <a:pt x="1115" y="1095"/>
                      </a:lnTo>
                      <a:lnTo>
                        <a:pt x="1111" y="1085"/>
                      </a:lnTo>
                      <a:lnTo>
                        <a:pt x="1107" y="1075"/>
                      </a:lnTo>
                      <a:lnTo>
                        <a:pt x="1105" y="1065"/>
                      </a:lnTo>
                      <a:lnTo>
                        <a:pt x="1107" y="1055"/>
                      </a:lnTo>
                      <a:lnTo>
                        <a:pt x="1111" y="1045"/>
                      </a:lnTo>
                      <a:lnTo>
                        <a:pt x="1119" y="1035"/>
                      </a:lnTo>
                      <a:lnTo>
                        <a:pt x="1119" y="1035"/>
                      </a:lnTo>
                      <a:lnTo>
                        <a:pt x="1127" y="1027"/>
                      </a:lnTo>
                      <a:lnTo>
                        <a:pt x="1131" y="1019"/>
                      </a:lnTo>
                      <a:lnTo>
                        <a:pt x="1133" y="1012"/>
                      </a:lnTo>
                      <a:lnTo>
                        <a:pt x="1133" y="1002"/>
                      </a:lnTo>
                      <a:lnTo>
                        <a:pt x="1131" y="996"/>
                      </a:lnTo>
                      <a:lnTo>
                        <a:pt x="1129" y="988"/>
                      </a:lnTo>
                      <a:lnTo>
                        <a:pt x="1119" y="972"/>
                      </a:lnTo>
                      <a:lnTo>
                        <a:pt x="1119" y="972"/>
                      </a:lnTo>
                      <a:lnTo>
                        <a:pt x="1093" y="934"/>
                      </a:lnTo>
                      <a:lnTo>
                        <a:pt x="1068" y="898"/>
                      </a:lnTo>
                      <a:lnTo>
                        <a:pt x="1068" y="898"/>
                      </a:lnTo>
                      <a:lnTo>
                        <a:pt x="1008" y="807"/>
                      </a:lnTo>
                      <a:lnTo>
                        <a:pt x="950" y="713"/>
                      </a:lnTo>
                      <a:lnTo>
                        <a:pt x="950" y="713"/>
                      </a:lnTo>
                      <a:lnTo>
                        <a:pt x="942" y="697"/>
                      </a:lnTo>
                      <a:lnTo>
                        <a:pt x="934" y="681"/>
                      </a:lnTo>
                      <a:lnTo>
                        <a:pt x="928" y="666"/>
                      </a:lnTo>
                      <a:lnTo>
                        <a:pt x="924" y="650"/>
                      </a:lnTo>
                      <a:lnTo>
                        <a:pt x="924" y="650"/>
                      </a:lnTo>
                      <a:lnTo>
                        <a:pt x="920" y="628"/>
                      </a:lnTo>
                      <a:lnTo>
                        <a:pt x="918" y="606"/>
                      </a:lnTo>
                      <a:lnTo>
                        <a:pt x="916" y="584"/>
                      </a:lnTo>
                      <a:lnTo>
                        <a:pt x="913" y="562"/>
                      </a:lnTo>
                      <a:lnTo>
                        <a:pt x="909" y="542"/>
                      </a:lnTo>
                      <a:lnTo>
                        <a:pt x="901" y="522"/>
                      </a:lnTo>
                      <a:lnTo>
                        <a:pt x="895" y="513"/>
                      </a:lnTo>
                      <a:lnTo>
                        <a:pt x="887" y="505"/>
                      </a:lnTo>
                      <a:lnTo>
                        <a:pt x="879" y="497"/>
                      </a:lnTo>
                      <a:lnTo>
                        <a:pt x="869" y="489"/>
                      </a:lnTo>
                      <a:lnTo>
                        <a:pt x="869" y="489"/>
                      </a:lnTo>
                      <a:lnTo>
                        <a:pt x="863" y="483"/>
                      </a:lnTo>
                      <a:lnTo>
                        <a:pt x="861" y="475"/>
                      </a:lnTo>
                      <a:lnTo>
                        <a:pt x="859" y="465"/>
                      </a:lnTo>
                      <a:lnTo>
                        <a:pt x="859" y="457"/>
                      </a:lnTo>
                      <a:lnTo>
                        <a:pt x="859" y="457"/>
                      </a:lnTo>
                      <a:lnTo>
                        <a:pt x="869" y="389"/>
                      </a:lnTo>
                      <a:lnTo>
                        <a:pt x="879" y="324"/>
                      </a:lnTo>
                      <a:lnTo>
                        <a:pt x="879" y="324"/>
                      </a:lnTo>
                      <a:lnTo>
                        <a:pt x="883" y="308"/>
                      </a:lnTo>
                      <a:lnTo>
                        <a:pt x="885" y="300"/>
                      </a:lnTo>
                      <a:lnTo>
                        <a:pt x="887" y="292"/>
                      </a:lnTo>
                      <a:lnTo>
                        <a:pt x="887" y="292"/>
                      </a:lnTo>
                      <a:lnTo>
                        <a:pt x="881" y="222"/>
                      </a:lnTo>
                      <a:lnTo>
                        <a:pt x="879" y="188"/>
                      </a:lnTo>
                      <a:lnTo>
                        <a:pt x="879" y="155"/>
                      </a:lnTo>
                      <a:lnTo>
                        <a:pt x="879" y="155"/>
                      </a:lnTo>
                      <a:lnTo>
                        <a:pt x="879" y="127"/>
                      </a:lnTo>
                      <a:lnTo>
                        <a:pt x="877" y="115"/>
                      </a:lnTo>
                      <a:lnTo>
                        <a:pt x="875" y="105"/>
                      </a:lnTo>
                      <a:lnTo>
                        <a:pt x="869" y="93"/>
                      </a:lnTo>
                      <a:lnTo>
                        <a:pt x="861" y="85"/>
                      </a:lnTo>
                      <a:lnTo>
                        <a:pt x="851" y="77"/>
                      </a:lnTo>
                      <a:lnTo>
                        <a:pt x="837" y="69"/>
                      </a:lnTo>
                      <a:lnTo>
                        <a:pt x="837" y="69"/>
                      </a:lnTo>
                      <a:lnTo>
                        <a:pt x="813" y="59"/>
                      </a:lnTo>
                      <a:lnTo>
                        <a:pt x="789" y="47"/>
                      </a:lnTo>
                      <a:lnTo>
                        <a:pt x="740" y="23"/>
                      </a:lnTo>
                      <a:lnTo>
                        <a:pt x="740" y="23"/>
                      </a:lnTo>
                      <a:lnTo>
                        <a:pt x="716" y="14"/>
                      </a:lnTo>
                      <a:lnTo>
                        <a:pt x="696" y="6"/>
                      </a:lnTo>
                      <a:lnTo>
                        <a:pt x="680" y="2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56" y="2"/>
                      </a:lnTo>
                      <a:lnTo>
                        <a:pt x="646" y="4"/>
                      </a:lnTo>
                      <a:lnTo>
                        <a:pt x="636" y="10"/>
                      </a:lnTo>
                      <a:lnTo>
                        <a:pt x="628" y="16"/>
                      </a:lnTo>
                      <a:lnTo>
                        <a:pt x="620" y="25"/>
                      </a:lnTo>
                      <a:lnTo>
                        <a:pt x="610" y="37"/>
                      </a:lnTo>
                      <a:lnTo>
                        <a:pt x="588" y="69"/>
                      </a:lnTo>
                      <a:lnTo>
                        <a:pt x="588" y="69"/>
                      </a:lnTo>
                      <a:lnTo>
                        <a:pt x="569" y="97"/>
                      </a:lnTo>
                      <a:lnTo>
                        <a:pt x="561" y="109"/>
                      </a:lnTo>
                      <a:lnTo>
                        <a:pt x="551" y="117"/>
                      </a:lnTo>
                      <a:lnTo>
                        <a:pt x="543" y="125"/>
                      </a:lnTo>
                      <a:lnTo>
                        <a:pt x="533" y="129"/>
                      </a:lnTo>
                      <a:lnTo>
                        <a:pt x="523" y="133"/>
                      </a:lnTo>
                      <a:lnTo>
                        <a:pt x="513" y="133"/>
                      </a:lnTo>
                      <a:lnTo>
                        <a:pt x="513" y="133"/>
                      </a:lnTo>
                      <a:lnTo>
                        <a:pt x="501" y="133"/>
                      </a:lnTo>
                      <a:lnTo>
                        <a:pt x="485" y="129"/>
                      </a:lnTo>
                      <a:lnTo>
                        <a:pt x="449" y="117"/>
                      </a:lnTo>
                      <a:lnTo>
                        <a:pt x="449" y="117"/>
                      </a:lnTo>
                      <a:lnTo>
                        <a:pt x="445" y="117"/>
                      </a:lnTo>
                      <a:lnTo>
                        <a:pt x="445" y="117"/>
                      </a:lnTo>
                      <a:lnTo>
                        <a:pt x="435" y="117"/>
                      </a:lnTo>
                      <a:lnTo>
                        <a:pt x="435" y="117"/>
                      </a:lnTo>
                      <a:lnTo>
                        <a:pt x="423" y="141"/>
                      </a:lnTo>
                      <a:lnTo>
                        <a:pt x="417" y="151"/>
                      </a:lnTo>
                      <a:lnTo>
                        <a:pt x="414" y="153"/>
                      </a:lnTo>
                      <a:lnTo>
                        <a:pt x="410" y="155"/>
                      </a:lnTo>
                      <a:lnTo>
                        <a:pt x="410" y="155"/>
                      </a:lnTo>
                      <a:lnTo>
                        <a:pt x="374" y="163"/>
                      </a:lnTo>
                      <a:lnTo>
                        <a:pt x="338" y="171"/>
                      </a:lnTo>
                      <a:lnTo>
                        <a:pt x="266" y="182"/>
                      </a:lnTo>
                      <a:lnTo>
                        <a:pt x="266" y="182"/>
                      </a:lnTo>
                      <a:lnTo>
                        <a:pt x="111" y="212"/>
                      </a:lnTo>
                      <a:lnTo>
                        <a:pt x="111" y="212"/>
                      </a:lnTo>
                      <a:lnTo>
                        <a:pt x="123" y="226"/>
                      </a:lnTo>
                      <a:lnTo>
                        <a:pt x="123" y="226"/>
                      </a:lnTo>
                      <a:lnTo>
                        <a:pt x="107" y="322"/>
                      </a:lnTo>
                      <a:lnTo>
                        <a:pt x="107" y="322"/>
                      </a:lnTo>
                      <a:lnTo>
                        <a:pt x="101" y="342"/>
                      </a:lnTo>
                      <a:lnTo>
                        <a:pt x="99" y="349"/>
                      </a:lnTo>
                      <a:lnTo>
                        <a:pt x="99" y="359"/>
                      </a:lnTo>
                      <a:lnTo>
                        <a:pt x="99" y="359"/>
                      </a:lnTo>
                      <a:lnTo>
                        <a:pt x="101" y="385"/>
                      </a:lnTo>
                      <a:lnTo>
                        <a:pt x="99" y="409"/>
                      </a:lnTo>
                      <a:lnTo>
                        <a:pt x="93" y="429"/>
                      </a:lnTo>
                      <a:lnTo>
                        <a:pt x="85" y="449"/>
                      </a:lnTo>
                      <a:lnTo>
                        <a:pt x="80" y="457"/>
                      </a:lnTo>
                      <a:lnTo>
                        <a:pt x="72" y="465"/>
                      </a:lnTo>
                      <a:lnTo>
                        <a:pt x="66" y="471"/>
                      </a:lnTo>
                      <a:lnTo>
                        <a:pt x="56" y="477"/>
                      </a:lnTo>
                      <a:lnTo>
                        <a:pt x="46" y="483"/>
                      </a:lnTo>
                      <a:lnTo>
                        <a:pt x="34" y="489"/>
                      </a:lnTo>
                      <a:lnTo>
                        <a:pt x="8" y="495"/>
                      </a:lnTo>
                      <a:lnTo>
                        <a:pt x="8" y="495"/>
                      </a:lnTo>
                      <a:lnTo>
                        <a:pt x="6" y="499"/>
                      </a:lnTo>
                      <a:lnTo>
                        <a:pt x="0" y="509"/>
                      </a:lnTo>
                      <a:lnTo>
                        <a:pt x="0" y="509"/>
                      </a:lnTo>
                      <a:lnTo>
                        <a:pt x="14" y="518"/>
                      </a:lnTo>
                      <a:lnTo>
                        <a:pt x="24" y="528"/>
                      </a:lnTo>
                      <a:lnTo>
                        <a:pt x="34" y="540"/>
                      </a:lnTo>
                      <a:lnTo>
                        <a:pt x="44" y="552"/>
                      </a:lnTo>
                      <a:lnTo>
                        <a:pt x="58" y="578"/>
                      </a:lnTo>
                      <a:lnTo>
                        <a:pt x="68" y="604"/>
                      </a:lnTo>
                      <a:lnTo>
                        <a:pt x="76" y="634"/>
                      </a:lnTo>
                      <a:lnTo>
                        <a:pt x="82" y="662"/>
                      </a:lnTo>
                      <a:lnTo>
                        <a:pt x="93" y="721"/>
                      </a:lnTo>
                      <a:lnTo>
                        <a:pt x="93" y="721"/>
                      </a:lnTo>
                      <a:lnTo>
                        <a:pt x="95" y="743"/>
                      </a:lnTo>
                      <a:lnTo>
                        <a:pt x="93" y="753"/>
                      </a:lnTo>
                      <a:lnTo>
                        <a:pt x="91" y="763"/>
                      </a:lnTo>
                      <a:lnTo>
                        <a:pt x="91" y="763"/>
                      </a:lnTo>
                      <a:lnTo>
                        <a:pt x="85" y="785"/>
                      </a:lnTo>
                      <a:lnTo>
                        <a:pt x="82" y="807"/>
                      </a:lnTo>
                      <a:lnTo>
                        <a:pt x="74" y="850"/>
                      </a:lnTo>
                      <a:lnTo>
                        <a:pt x="72" y="894"/>
                      </a:lnTo>
                      <a:lnTo>
                        <a:pt x="76" y="938"/>
                      </a:lnTo>
                      <a:lnTo>
                        <a:pt x="76" y="938"/>
                      </a:lnTo>
                      <a:lnTo>
                        <a:pt x="84" y="954"/>
                      </a:lnTo>
                      <a:lnTo>
                        <a:pt x="89" y="974"/>
                      </a:lnTo>
                      <a:lnTo>
                        <a:pt x="89" y="974"/>
                      </a:lnTo>
                      <a:lnTo>
                        <a:pt x="101" y="1012"/>
                      </a:lnTo>
                      <a:lnTo>
                        <a:pt x="101" y="1012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0" name="Freeform 8">
                  <a:extLst>
                    <a:ext uri="{FF2B5EF4-FFF2-40B4-BE49-F238E27FC236}">
                      <a16:creationId xmlns:a16="http://schemas.microsoft.com/office/drawing/2014/main" id="{49D42EDC-7864-9A83-5BB4-74C841F9D6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9500" y="460375"/>
                  <a:ext cx="2509838" cy="1517650"/>
                </a:xfrm>
                <a:custGeom>
                  <a:avLst/>
                  <a:gdLst>
                    <a:gd name="T0" fmla="*/ 70 w 1581"/>
                    <a:gd name="T1" fmla="*/ 710 h 956"/>
                    <a:gd name="T2" fmla="*/ 106 w 1581"/>
                    <a:gd name="T3" fmla="*/ 744 h 956"/>
                    <a:gd name="T4" fmla="*/ 175 w 1581"/>
                    <a:gd name="T5" fmla="*/ 780 h 956"/>
                    <a:gd name="T6" fmla="*/ 237 w 1581"/>
                    <a:gd name="T7" fmla="*/ 811 h 956"/>
                    <a:gd name="T8" fmla="*/ 279 w 1581"/>
                    <a:gd name="T9" fmla="*/ 867 h 956"/>
                    <a:gd name="T10" fmla="*/ 283 w 1581"/>
                    <a:gd name="T11" fmla="*/ 905 h 956"/>
                    <a:gd name="T12" fmla="*/ 298 w 1581"/>
                    <a:gd name="T13" fmla="*/ 923 h 956"/>
                    <a:gd name="T14" fmla="*/ 340 w 1581"/>
                    <a:gd name="T15" fmla="*/ 939 h 956"/>
                    <a:gd name="T16" fmla="*/ 499 w 1581"/>
                    <a:gd name="T17" fmla="*/ 956 h 956"/>
                    <a:gd name="T18" fmla="*/ 527 w 1581"/>
                    <a:gd name="T19" fmla="*/ 951 h 956"/>
                    <a:gd name="T20" fmla="*/ 547 w 1581"/>
                    <a:gd name="T21" fmla="*/ 923 h 956"/>
                    <a:gd name="T22" fmla="*/ 571 w 1581"/>
                    <a:gd name="T23" fmla="*/ 885 h 956"/>
                    <a:gd name="T24" fmla="*/ 623 w 1581"/>
                    <a:gd name="T25" fmla="*/ 865 h 956"/>
                    <a:gd name="T26" fmla="*/ 640 w 1581"/>
                    <a:gd name="T27" fmla="*/ 863 h 956"/>
                    <a:gd name="T28" fmla="*/ 680 w 1581"/>
                    <a:gd name="T29" fmla="*/ 861 h 956"/>
                    <a:gd name="T30" fmla="*/ 706 w 1581"/>
                    <a:gd name="T31" fmla="*/ 833 h 956"/>
                    <a:gd name="T32" fmla="*/ 788 w 1581"/>
                    <a:gd name="T33" fmla="*/ 797 h 956"/>
                    <a:gd name="T34" fmla="*/ 953 w 1581"/>
                    <a:gd name="T35" fmla="*/ 742 h 956"/>
                    <a:gd name="T36" fmla="*/ 1112 w 1581"/>
                    <a:gd name="T37" fmla="*/ 696 h 956"/>
                    <a:gd name="T38" fmla="*/ 1141 w 1581"/>
                    <a:gd name="T39" fmla="*/ 670 h 956"/>
                    <a:gd name="T40" fmla="*/ 1279 w 1581"/>
                    <a:gd name="T41" fmla="*/ 632 h 956"/>
                    <a:gd name="T42" fmla="*/ 1332 w 1581"/>
                    <a:gd name="T43" fmla="*/ 619 h 956"/>
                    <a:gd name="T44" fmla="*/ 1473 w 1581"/>
                    <a:gd name="T45" fmla="*/ 487 h 956"/>
                    <a:gd name="T46" fmla="*/ 1575 w 1581"/>
                    <a:gd name="T47" fmla="*/ 382 h 956"/>
                    <a:gd name="T48" fmla="*/ 1581 w 1581"/>
                    <a:gd name="T49" fmla="*/ 340 h 956"/>
                    <a:gd name="T50" fmla="*/ 1549 w 1581"/>
                    <a:gd name="T51" fmla="*/ 306 h 956"/>
                    <a:gd name="T52" fmla="*/ 1525 w 1581"/>
                    <a:gd name="T53" fmla="*/ 245 h 956"/>
                    <a:gd name="T54" fmla="*/ 1509 w 1581"/>
                    <a:gd name="T55" fmla="*/ 207 h 956"/>
                    <a:gd name="T56" fmla="*/ 1473 w 1581"/>
                    <a:gd name="T57" fmla="*/ 141 h 956"/>
                    <a:gd name="T58" fmla="*/ 1479 w 1581"/>
                    <a:gd name="T59" fmla="*/ 94 h 956"/>
                    <a:gd name="T60" fmla="*/ 1549 w 1581"/>
                    <a:gd name="T61" fmla="*/ 20 h 956"/>
                    <a:gd name="T62" fmla="*/ 1364 w 1581"/>
                    <a:gd name="T63" fmla="*/ 38 h 956"/>
                    <a:gd name="T64" fmla="*/ 799 w 1581"/>
                    <a:gd name="T65" fmla="*/ 56 h 956"/>
                    <a:gd name="T66" fmla="*/ 766 w 1581"/>
                    <a:gd name="T67" fmla="*/ 56 h 956"/>
                    <a:gd name="T68" fmla="*/ 567 w 1581"/>
                    <a:gd name="T69" fmla="*/ 32 h 956"/>
                    <a:gd name="T70" fmla="*/ 277 w 1581"/>
                    <a:gd name="T71" fmla="*/ 0 h 956"/>
                    <a:gd name="T72" fmla="*/ 253 w 1581"/>
                    <a:gd name="T73" fmla="*/ 4 h 956"/>
                    <a:gd name="T74" fmla="*/ 229 w 1581"/>
                    <a:gd name="T75" fmla="*/ 30 h 956"/>
                    <a:gd name="T76" fmla="*/ 177 w 1581"/>
                    <a:gd name="T77" fmla="*/ 66 h 956"/>
                    <a:gd name="T78" fmla="*/ 110 w 1581"/>
                    <a:gd name="T79" fmla="*/ 80 h 956"/>
                    <a:gd name="T80" fmla="*/ 108 w 1581"/>
                    <a:gd name="T81" fmla="*/ 125 h 956"/>
                    <a:gd name="T82" fmla="*/ 90 w 1581"/>
                    <a:gd name="T83" fmla="*/ 171 h 956"/>
                    <a:gd name="T84" fmla="*/ 78 w 1581"/>
                    <a:gd name="T85" fmla="*/ 217 h 956"/>
                    <a:gd name="T86" fmla="*/ 114 w 1581"/>
                    <a:gd name="T87" fmla="*/ 281 h 956"/>
                    <a:gd name="T88" fmla="*/ 159 w 1581"/>
                    <a:gd name="T89" fmla="*/ 316 h 956"/>
                    <a:gd name="T90" fmla="*/ 193 w 1581"/>
                    <a:gd name="T91" fmla="*/ 320 h 956"/>
                    <a:gd name="T92" fmla="*/ 207 w 1581"/>
                    <a:gd name="T93" fmla="*/ 322 h 956"/>
                    <a:gd name="T94" fmla="*/ 241 w 1581"/>
                    <a:gd name="T95" fmla="*/ 366 h 956"/>
                    <a:gd name="T96" fmla="*/ 247 w 1581"/>
                    <a:gd name="T97" fmla="*/ 386 h 956"/>
                    <a:gd name="T98" fmla="*/ 237 w 1581"/>
                    <a:gd name="T99" fmla="*/ 414 h 956"/>
                    <a:gd name="T100" fmla="*/ 209 w 1581"/>
                    <a:gd name="T101" fmla="*/ 434 h 956"/>
                    <a:gd name="T102" fmla="*/ 165 w 1581"/>
                    <a:gd name="T103" fmla="*/ 456 h 956"/>
                    <a:gd name="T104" fmla="*/ 102 w 1581"/>
                    <a:gd name="T105" fmla="*/ 499 h 956"/>
                    <a:gd name="T106" fmla="*/ 34 w 1581"/>
                    <a:gd name="T107" fmla="*/ 569 h 956"/>
                    <a:gd name="T108" fmla="*/ 4 w 1581"/>
                    <a:gd name="T109" fmla="*/ 601 h 956"/>
                    <a:gd name="T110" fmla="*/ 18 w 1581"/>
                    <a:gd name="T111" fmla="*/ 617 h 956"/>
                    <a:gd name="T112" fmla="*/ 46 w 1581"/>
                    <a:gd name="T113" fmla="*/ 632 h 956"/>
                    <a:gd name="T114" fmla="*/ 66 w 1581"/>
                    <a:gd name="T115" fmla="*/ 676 h 9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581" h="956">
                      <a:moveTo>
                        <a:pt x="68" y="688"/>
                      </a:moveTo>
                      <a:lnTo>
                        <a:pt x="68" y="688"/>
                      </a:lnTo>
                      <a:lnTo>
                        <a:pt x="68" y="702"/>
                      </a:lnTo>
                      <a:lnTo>
                        <a:pt x="70" y="710"/>
                      </a:lnTo>
                      <a:lnTo>
                        <a:pt x="74" y="716"/>
                      </a:lnTo>
                      <a:lnTo>
                        <a:pt x="78" y="722"/>
                      </a:lnTo>
                      <a:lnTo>
                        <a:pt x="86" y="730"/>
                      </a:lnTo>
                      <a:lnTo>
                        <a:pt x="106" y="744"/>
                      </a:lnTo>
                      <a:lnTo>
                        <a:pt x="106" y="744"/>
                      </a:lnTo>
                      <a:lnTo>
                        <a:pt x="143" y="764"/>
                      </a:lnTo>
                      <a:lnTo>
                        <a:pt x="175" y="780"/>
                      </a:lnTo>
                      <a:lnTo>
                        <a:pt x="175" y="780"/>
                      </a:lnTo>
                      <a:lnTo>
                        <a:pt x="189" y="786"/>
                      </a:lnTo>
                      <a:lnTo>
                        <a:pt x="189" y="786"/>
                      </a:lnTo>
                      <a:lnTo>
                        <a:pt x="221" y="801"/>
                      </a:lnTo>
                      <a:lnTo>
                        <a:pt x="237" y="811"/>
                      </a:lnTo>
                      <a:lnTo>
                        <a:pt x="251" y="823"/>
                      </a:lnTo>
                      <a:lnTo>
                        <a:pt x="263" y="839"/>
                      </a:lnTo>
                      <a:lnTo>
                        <a:pt x="275" y="857"/>
                      </a:lnTo>
                      <a:lnTo>
                        <a:pt x="279" y="867"/>
                      </a:lnTo>
                      <a:lnTo>
                        <a:pt x="281" y="879"/>
                      </a:lnTo>
                      <a:lnTo>
                        <a:pt x="283" y="891"/>
                      </a:lnTo>
                      <a:lnTo>
                        <a:pt x="283" y="905"/>
                      </a:lnTo>
                      <a:lnTo>
                        <a:pt x="283" y="905"/>
                      </a:lnTo>
                      <a:lnTo>
                        <a:pt x="287" y="907"/>
                      </a:lnTo>
                      <a:lnTo>
                        <a:pt x="287" y="907"/>
                      </a:lnTo>
                      <a:lnTo>
                        <a:pt x="298" y="923"/>
                      </a:lnTo>
                      <a:lnTo>
                        <a:pt x="298" y="923"/>
                      </a:lnTo>
                      <a:lnTo>
                        <a:pt x="302" y="929"/>
                      </a:lnTo>
                      <a:lnTo>
                        <a:pt x="302" y="929"/>
                      </a:lnTo>
                      <a:lnTo>
                        <a:pt x="320" y="935"/>
                      </a:lnTo>
                      <a:lnTo>
                        <a:pt x="340" y="939"/>
                      </a:lnTo>
                      <a:lnTo>
                        <a:pt x="340" y="939"/>
                      </a:lnTo>
                      <a:lnTo>
                        <a:pt x="481" y="956"/>
                      </a:lnTo>
                      <a:lnTo>
                        <a:pt x="481" y="956"/>
                      </a:lnTo>
                      <a:lnTo>
                        <a:pt x="499" y="956"/>
                      </a:lnTo>
                      <a:lnTo>
                        <a:pt x="499" y="956"/>
                      </a:lnTo>
                      <a:lnTo>
                        <a:pt x="513" y="956"/>
                      </a:lnTo>
                      <a:lnTo>
                        <a:pt x="521" y="953"/>
                      </a:lnTo>
                      <a:lnTo>
                        <a:pt x="527" y="951"/>
                      </a:lnTo>
                      <a:lnTo>
                        <a:pt x="533" y="945"/>
                      </a:lnTo>
                      <a:lnTo>
                        <a:pt x="537" y="939"/>
                      </a:lnTo>
                      <a:lnTo>
                        <a:pt x="543" y="933"/>
                      </a:lnTo>
                      <a:lnTo>
                        <a:pt x="547" y="923"/>
                      </a:lnTo>
                      <a:lnTo>
                        <a:pt x="547" y="923"/>
                      </a:lnTo>
                      <a:lnTo>
                        <a:pt x="553" y="907"/>
                      </a:lnTo>
                      <a:lnTo>
                        <a:pt x="561" y="895"/>
                      </a:lnTo>
                      <a:lnTo>
                        <a:pt x="571" y="885"/>
                      </a:lnTo>
                      <a:lnTo>
                        <a:pt x="581" y="877"/>
                      </a:lnTo>
                      <a:lnTo>
                        <a:pt x="595" y="871"/>
                      </a:lnTo>
                      <a:lnTo>
                        <a:pt x="609" y="867"/>
                      </a:lnTo>
                      <a:lnTo>
                        <a:pt x="623" y="865"/>
                      </a:lnTo>
                      <a:lnTo>
                        <a:pt x="638" y="863"/>
                      </a:lnTo>
                      <a:lnTo>
                        <a:pt x="638" y="863"/>
                      </a:lnTo>
                      <a:lnTo>
                        <a:pt x="640" y="863"/>
                      </a:lnTo>
                      <a:lnTo>
                        <a:pt x="640" y="863"/>
                      </a:lnTo>
                      <a:lnTo>
                        <a:pt x="652" y="863"/>
                      </a:lnTo>
                      <a:lnTo>
                        <a:pt x="652" y="863"/>
                      </a:lnTo>
                      <a:lnTo>
                        <a:pt x="672" y="863"/>
                      </a:lnTo>
                      <a:lnTo>
                        <a:pt x="680" y="861"/>
                      </a:lnTo>
                      <a:lnTo>
                        <a:pt x="684" y="857"/>
                      </a:lnTo>
                      <a:lnTo>
                        <a:pt x="684" y="857"/>
                      </a:lnTo>
                      <a:lnTo>
                        <a:pt x="694" y="843"/>
                      </a:lnTo>
                      <a:lnTo>
                        <a:pt x="706" y="833"/>
                      </a:lnTo>
                      <a:lnTo>
                        <a:pt x="718" y="823"/>
                      </a:lnTo>
                      <a:lnTo>
                        <a:pt x="730" y="817"/>
                      </a:lnTo>
                      <a:lnTo>
                        <a:pt x="758" y="807"/>
                      </a:lnTo>
                      <a:lnTo>
                        <a:pt x="788" y="797"/>
                      </a:lnTo>
                      <a:lnTo>
                        <a:pt x="788" y="797"/>
                      </a:lnTo>
                      <a:lnTo>
                        <a:pt x="843" y="780"/>
                      </a:lnTo>
                      <a:lnTo>
                        <a:pt x="899" y="762"/>
                      </a:lnTo>
                      <a:lnTo>
                        <a:pt x="953" y="742"/>
                      </a:lnTo>
                      <a:lnTo>
                        <a:pt x="1008" y="724"/>
                      </a:lnTo>
                      <a:lnTo>
                        <a:pt x="1008" y="724"/>
                      </a:lnTo>
                      <a:lnTo>
                        <a:pt x="1060" y="708"/>
                      </a:lnTo>
                      <a:lnTo>
                        <a:pt x="1112" y="696"/>
                      </a:lnTo>
                      <a:lnTo>
                        <a:pt x="1112" y="696"/>
                      </a:lnTo>
                      <a:lnTo>
                        <a:pt x="1122" y="684"/>
                      </a:lnTo>
                      <a:lnTo>
                        <a:pt x="1131" y="676"/>
                      </a:lnTo>
                      <a:lnTo>
                        <a:pt x="1141" y="670"/>
                      </a:lnTo>
                      <a:lnTo>
                        <a:pt x="1153" y="664"/>
                      </a:lnTo>
                      <a:lnTo>
                        <a:pt x="1153" y="664"/>
                      </a:lnTo>
                      <a:lnTo>
                        <a:pt x="1215" y="648"/>
                      </a:lnTo>
                      <a:lnTo>
                        <a:pt x="1279" y="632"/>
                      </a:lnTo>
                      <a:lnTo>
                        <a:pt x="1279" y="632"/>
                      </a:lnTo>
                      <a:lnTo>
                        <a:pt x="1330" y="621"/>
                      </a:lnTo>
                      <a:lnTo>
                        <a:pt x="1330" y="621"/>
                      </a:lnTo>
                      <a:lnTo>
                        <a:pt x="1332" y="619"/>
                      </a:lnTo>
                      <a:lnTo>
                        <a:pt x="1332" y="619"/>
                      </a:lnTo>
                      <a:lnTo>
                        <a:pt x="1376" y="577"/>
                      </a:lnTo>
                      <a:lnTo>
                        <a:pt x="1376" y="577"/>
                      </a:lnTo>
                      <a:lnTo>
                        <a:pt x="1473" y="487"/>
                      </a:lnTo>
                      <a:lnTo>
                        <a:pt x="1569" y="394"/>
                      </a:lnTo>
                      <a:lnTo>
                        <a:pt x="1569" y="394"/>
                      </a:lnTo>
                      <a:lnTo>
                        <a:pt x="1571" y="390"/>
                      </a:lnTo>
                      <a:lnTo>
                        <a:pt x="1575" y="382"/>
                      </a:lnTo>
                      <a:lnTo>
                        <a:pt x="1577" y="370"/>
                      </a:lnTo>
                      <a:lnTo>
                        <a:pt x="1581" y="350"/>
                      </a:lnTo>
                      <a:lnTo>
                        <a:pt x="1581" y="350"/>
                      </a:lnTo>
                      <a:lnTo>
                        <a:pt x="1581" y="340"/>
                      </a:lnTo>
                      <a:lnTo>
                        <a:pt x="1581" y="340"/>
                      </a:lnTo>
                      <a:lnTo>
                        <a:pt x="1569" y="330"/>
                      </a:lnTo>
                      <a:lnTo>
                        <a:pt x="1557" y="318"/>
                      </a:lnTo>
                      <a:lnTo>
                        <a:pt x="1549" y="306"/>
                      </a:lnTo>
                      <a:lnTo>
                        <a:pt x="1543" y="294"/>
                      </a:lnTo>
                      <a:lnTo>
                        <a:pt x="1533" y="271"/>
                      </a:lnTo>
                      <a:lnTo>
                        <a:pt x="1525" y="245"/>
                      </a:lnTo>
                      <a:lnTo>
                        <a:pt x="1525" y="245"/>
                      </a:lnTo>
                      <a:lnTo>
                        <a:pt x="1523" y="237"/>
                      </a:lnTo>
                      <a:lnTo>
                        <a:pt x="1523" y="237"/>
                      </a:lnTo>
                      <a:lnTo>
                        <a:pt x="1517" y="223"/>
                      </a:lnTo>
                      <a:lnTo>
                        <a:pt x="1509" y="207"/>
                      </a:lnTo>
                      <a:lnTo>
                        <a:pt x="1491" y="175"/>
                      </a:lnTo>
                      <a:lnTo>
                        <a:pt x="1491" y="175"/>
                      </a:lnTo>
                      <a:lnTo>
                        <a:pt x="1473" y="141"/>
                      </a:lnTo>
                      <a:lnTo>
                        <a:pt x="1473" y="141"/>
                      </a:lnTo>
                      <a:lnTo>
                        <a:pt x="1469" y="129"/>
                      </a:lnTo>
                      <a:lnTo>
                        <a:pt x="1469" y="118"/>
                      </a:lnTo>
                      <a:lnTo>
                        <a:pt x="1473" y="106"/>
                      </a:lnTo>
                      <a:lnTo>
                        <a:pt x="1479" y="94"/>
                      </a:lnTo>
                      <a:lnTo>
                        <a:pt x="1479" y="94"/>
                      </a:lnTo>
                      <a:lnTo>
                        <a:pt x="1507" y="64"/>
                      </a:lnTo>
                      <a:lnTo>
                        <a:pt x="1507" y="64"/>
                      </a:lnTo>
                      <a:lnTo>
                        <a:pt x="1549" y="20"/>
                      </a:lnTo>
                      <a:lnTo>
                        <a:pt x="1549" y="20"/>
                      </a:lnTo>
                      <a:lnTo>
                        <a:pt x="1456" y="30"/>
                      </a:lnTo>
                      <a:lnTo>
                        <a:pt x="1410" y="34"/>
                      </a:lnTo>
                      <a:lnTo>
                        <a:pt x="1364" y="38"/>
                      </a:lnTo>
                      <a:lnTo>
                        <a:pt x="1364" y="38"/>
                      </a:lnTo>
                      <a:lnTo>
                        <a:pt x="1082" y="50"/>
                      </a:lnTo>
                      <a:lnTo>
                        <a:pt x="941" y="54"/>
                      </a:lnTo>
                      <a:lnTo>
                        <a:pt x="799" y="56"/>
                      </a:lnTo>
                      <a:lnTo>
                        <a:pt x="799" y="56"/>
                      </a:lnTo>
                      <a:lnTo>
                        <a:pt x="793" y="56"/>
                      </a:lnTo>
                      <a:lnTo>
                        <a:pt x="793" y="56"/>
                      </a:lnTo>
                      <a:lnTo>
                        <a:pt x="766" y="56"/>
                      </a:lnTo>
                      <a:lnTo>
                        <a:pt x="736" y="54"/>
                      </a:lnTo>
                      <a:lnTo>
                        <a:pt x="680" y="48"/>
                      </a:lnTo>
                      <a:lnTo>
                        <a:pt x="623" y="40"/>
                      </a:lnTo>
                      <a:lnTo>
                        <a:pt x="567" y="32"/>
                      </a:lnTo>
                      <a:lnTo>
                        <a:pt x="567" y="32"/>
                      </a:lnTo>
                      <a:lnTo>
                        <a:pt x="422" y="16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265" y="2"/>
                      </a:lnTo>
                      <a:lnTo>
                        <a:pt x="253" y="4"/>
                      </a:lnTo>
                      <a:lnTo>
                        <a:pt x="245" y="10"/>
                      </a:lnTo>
                      <a:lnTo>
                        <a:pt x="239" y="16"/>
                      </a:lnTo>
                      <a:lnTo>
                        <a:pt x="239" y="16"/>
                      </a:lnTo>
                      <a:lnTo>
                        <a:pt x="229" y="30"/>
                      </a:lnTo>
                      <a:lnTo>
                        <a:pt x="217" y="42"/>
                      </a:lnTo>
                      <a:lnTo>
                        <a:pt x="205" y="52"/>
                      </a:lnTo>
                      <a:lnTo>
                        <a:pt x="191" y="60"/>
                      </a:lnTo>
                      <a:lnTo>
                        <a:pt x="177" y="66"/>
                      </a:lnTo>
                      <a:lnTo>
                        <a:pt x="163" y="70"/>
                      </a:lnTo>
                      <a:lnTo>
                        <a:pt x="131" y="78"/>
                      </a:lnTo>
                      <a:lnTo>
                        <a:pt x="131" y="78"/>
                      </a:lnTo>
                      <a:lnTo>
                        <a:pt x="110" y="80"/>
                      </a:lnTo>
                      <a:lnTo>
                        <a:pt x="110" y="80"/>
                      </a:lnTo>
                      <a:lnTo>
                        <a:pt x="112" y="96"/>
                      </a:lnTo>
                      <a:lnTo>
                        <a:pt x="112" y="110"/>
                      </a:lnTo>
                      <a:lnTo>
                        <a:pt x="108" y="125"/>
                      </a:lnTo>
                      <a:lnTo>
                        <a:pt x="104" y="141"/>
                      </a:lnTo>
                      <a:lnTo>
                        <a:pt x="104" y="141"/>
                      </a:lnTo>
                      <a:lnTo>
                        <a:pt x="90" y="171"/>
                      </a:lnTo>
                      <a:lnTo>
                        <a:pt x="90" y="171"/>
                      </a:lnTo>
                      <a:lnTo>
                        <a:pt x="80" y="193"/>
                      </a:lnTo>
                      <a:lnTo>
                        <a:pt x="80" y="193"/>
                      </a:lnTo>
                      <a:lnTo>
                        <a:pt x="78" y="205"/>
                      </a:lnTo>
                      <a:lnTo>
                        <a:pt x="78" y="217"/>
                      </a:lnTo>
                      <a:lnTo>
                        <a:pt x="82" y="229"/>
                      </a:lnTo>
                      <a:lnTo>
                        <a:pt x="90" y="247"/>
                      </a:lnTo>
                      <a:lnTo>
                        <a:pt x="90" y="247"/>
                      </a:lnTo>
                      <a:lnTo>
                        <a:pt x="114" y="281"/>
                      </a:lnTo>
                      <a:lnTo>
                        <a:pt x="124" y="292"/>
                      </a:lnTo>
                      <a:lnTo>
                        <a:pt x="135" y="302"/>
                      </a:lnTo>
                      <a:lnTo>
                        <a:pt x="147" y="310"/>
                      </a:lnTo>
                      <a:lnTo>
                        <a:pt x="159" y="316"/>
                      </a:lnTo>
                      <a:lnTo>
                        <a:pt x="173" y="320"/>
                      </a:lnTo>
                      <a:lnTo>
                        <a:pt x="189" y="320"/>
                      </a:lnTo>
                      <a:lnTo>
                        <a:pt x="189" y="320"/>
                      </a:lnTo>
                      <a:lnTo>
                        <a:pt x="193" y="320"/>
                      </a:lnTo>
                      <a:lnTo>
                        <a:pt x="193" y="320"/>
                      </a:lnTo>
                      <a:lnTo>
                        <a:pt x="195" y="320"/>
                      </a:lnTo>
                      <a:lnTo>
                        <a:pt x="195" y="320"/>
                      </a:lnTo>
                      <a:lnTo>
                        <a:pt x="207" y="322"/>
                      </a:lnTo>
                      <a:lnTo>
                        <a:pt x="217" y="328"/>
                      </a:lnTo>
                      <a:lnTo>
                        <a:pt x="225" y="336"/>
                      </a:lnTo>
                      <a:lnTo>
                        <a:pt x="233" y="346"/>
                      </a:lnTo>
                      <a:lnTo>
                        <a:pt x="241" y="366"/>
                      </a:lnTo>
                      <a:lnTo>
                        <a:pt x="243" y="372"/>
                      </a:lnTo>
                      <a:lnTo>
                        <a:pt x="243" y="372"/>
                      </a:lnTo>
                      <a:lnTo>
                        <a:pt x="245" y="380"/>
                      </a:lnTo>
                      <a:lnTo>
                        <a:pt x="247" y="386"/>
                      </a:lnTo>
                      <a:lnTo>
                        <a:pt x="245" y="394"/>
                      </a:lnTo>
                      <a:lnTo>
                        <a:pt x="243" y="402"/>
                      </a:lnTo>
                      <a:lnTo>
                        <a:pt x="241" y="408"/>
                      </a:lnTo>
                      <a:lnTo>
                        <a:pt x="237" y="414"/>
                      </a:lnTo>
                      <a:lnTo>
                        <a:pt x="231" y="420"/>
                      </a:lnTo>
                      <a:lnTo>
                        <a:pt x="225" y="424"/>
                      </a:lnTo>
                      <a:lnTo>
                        <a:pt x="225" y="424"/>
                      </a:lnTo>
                      <a:lnTo>
                        <a:pt x="209" y="434"/>
                      </a:lnTo>
                      <a:lnTo>
                        <a:pt x="209" y="434"/>
                      </a:lnTo>
                      <a:lnTo>
                        <a:pt x="187" y="446"/>
                      </a:lnTo>
                      <a:lnTo>
                        <a:pt x="165" y="456"/>
                      </a:lnTo>
                      <a:lnTo>
                        <a:pt x="165" y="456"/>
                      </a:lnTo>
                      <a:lnTo>
                        <a:pt x="153" y="461"/>
                      </a:lnTo>
                      <a:lnTo>
                        <a:pt x="141" y="467"/>
                      </a:lnTo>
                      <a:lnTo>
                        <a:pt x="122" y="481"/>
                      </a:lnTo>
                      <a:lnTo>
                        <a:pt x="102" y="499"/>
                      </a:lnTo>
                      <a:lnTo>
                        <a:pt x="84" y="519"/>
                      </a:lnTo>
                      <a:lnTo>
                        <a:pt x="84" y="519"/>
                      </a:lnTo>
                      <a:lnTo>
                        <a:pt x="52" y="553"/>
                      </a:lnTo>
                      <a:lnTo>
                        <a:pt x="34" y="569"/>
                      </a:lnTo>
                      <a:lnTo>
                        <a:pt x="14" y="583"/>
                      </a:lnTo>
                      <a:lnTo>
                        <a:pt x="14" y="583"/>
                      </a:lnTo>
                      <a:lnTo>
                        <a:pt x="8" y="589"/>
                      </a:lnTo>
                      <a:lnTo>
                        <a:pt x="4" y="601"/>
                      </a:lnTo>
                      <a:lnTo>
                        <a:pt x="4" y="601"/>
                      </a:lnTo>
                      <a:lnTo>
                        <a:pt x="0" y="613"/>
                      </a:lnTo>
                      <a:lnTo>
                        <a:pt x="0" y="613"/>
                      </a:lnTo>
                      <a:lnTo>
                        <a:pt x="18" y="617"/>
                      </a:lnTo>
                      <a:lnTo>
                        <a:pt x="26" y="621"/>
                      </a:lnTo>
                      <a:lnTo>
                        <a:pt x="36" y="624"/>
                      </a:lnTo>
                      <a:lnTo>
                        <a:pt x="36" y="624"/>
                      </a:lnTo>
                      <a:lnTo>
                        <a:pt x="46" y="632"/>
                      </a:lnTo>
                      <a:lnTo>
                        <a:pt x="56" y="644"/>
                      </a:lnTo>
                      <a:lnTo>
                        <a:pt x="62" y="654"/>
                      </a:lnTo>
                      <a:lnTo>
                        <a:pt x="64" y="664"/>
                      </a:lnTo>
                      <a:lnTo>
                        <a:pt x="66" y="676"/>
                      </a:lnTo>
                      <a:lnTo>
                        <a:pt x="68" y="688"/>
                      </a:lnTo>
                      <a:lnTo>
                        <a:pt x="68" y="68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1" name="Freeform 9">
                  <a:extLst>
                    <a:ext uri="{FF2B5EF4-FFF2-40B4-BE49-F238E27FC236}">
                      <a16:creationId xmlns:a16="http://schemas.microsoft.com/office/drawing/2014/main" id="{9D8FB4DE-991E-D895-EE2B-5AEFB44954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0" y="306388"/>
                  <a:ext cx="1993900" cy="2146300"/>
                </a:xfrm>
                <a:custGeom>
                  <a:avLst/>
                  <a:gdLst>
                    <a:gd name="T0" fmla="*/ 1048 w 1256"/>
                    <a:gd name="T1" fmla="*/ 996 h 1352"/>
                    <a:gd name="T2" fmla="*/ 1153 w 1256"/>
                    <a:gd name="T3" fmla="*/ 914 h 1352"/>
                    <a:gd name="T4" fmla="*/ 1056 w 1256"/>
                    <a:gd name="T5" fmla="*/ 807 h 1352"/>
                    <a:gd name="T6" fmla="*/ 1125 w 1256"/>
                    <a:gd name="T7" fmla="*/ 795 h 1352"/>
                    <a:gd name="T8" fmla="*/ 1179 w 1256"/>
                    <a:gd name="T9" fmla="*/ 763 h 1352"/>
                    <a:gd name="T10" fmla="*/ 1201 w 1256"/>
                    <a:gd name="T11" fmla="*/ 714 h 1352"/>
                    <a:gd name="T12" fmla="*/ 1215 w 1256"/>
                    <a:gd name="T13" fmla="*/ 616 h 1352"/>
                    <a:gd name="T14" fmla="*/ 1233 w 1256"/>
                    <a:gd name="T15" fmla="*/ 539 h 1352"/>
                    <a:gd name="T16" fmla="*/ 1252 w 1256"/>
                    <a:gd name="T17" fmla="*/ 507 h 1352"/>
                    <a:gd name="T18" fmla="*/ 1256 w 1256"/>
                    <a:gd name="T19" fmla="*/ 475 h 1352"/>
                    <a:gd name="T20" fmla="*/ 1245 w 1256"/>
                    <a:gd name="T21" fmla="*/ 453 h 1352"/>
                    <a:gd name="T22" fmla="*/ 1213 w 1256"/>
                    <a:gd name="T23" fmla="*/ 401 h 1352"/>
                    <a:gd name="T24" fmla="*/ 1211 w 1256"/>
                    <a:gd name="T25" fmla="*/ 372 h 1352"/>
                    <a:gd name="T26" fmla="*/ 1209 w 1256"/>
                    <a:gd name="T27" fmla="*/ 326 h 1352"/>
                    <a:gd name="T28" fmla="*/ 1181 w 1256"/>
                    <a:gd name="T29" fmla="*/ 286 h 1352"/>
                    <a:gd name="T30" fmla="*/ 1177 w 1256"/>
                    <a:gd name="T31" fmla="*/ 240 h 1352"/>
                    <a:gd name="T32" fmla="*/ 1181 w 1256"/>
                    <a:gd name="T33" fmla="*/ 232 h 1352"/>
                    <a:gd name="T34" fmla="*/ 1207 w 1256"/>
                    <a:gd name="T35" fmla="*/ 209 h 1352"/>
                    <a:gd name="T36" fmla="*/ 1227 w 1256"/>
                    <a:gd name="T37" fmla="*/ 191 h 1352"/>
                    <a:gd name="T38" fmla="*/ 1225 w 1256"/>
                    <a:gd name="T39" fmla="*/ 139 h 1352"/>
                    <a:gd name="T40" fmla="*/ 1199 w 1256"/>
                    <a:gd name="T41" fmla="*/ 2 h 1352"/>
                    <a:gd name="T42" fmla="*/ 1189 w 1256"/>
                    <a:gd name="T43" fmla="*/ 0 h 1352"/>
                    <a:gd name="T44" fmla="*/ 1139 w 1256"/>
                    <a:gd name="T45" fmla="*/ 26 h 1352"/>
                    <a:gd name="T46" fmla="*/ 1078 w 1256"/>
                    <a:gd name="T47" fmla="*/ 81 h 1352"/>
                    <a:gd name="T48" fmla="*/ 1012 w 1256"/>
                    <a:gd name="T49" fmla="*/ 151 h 1352"/>
                    <a:gd name="T50" fmla="*/ 901 w 1256"/>
                    <a:gd name="T51" fmla="*/ 205 h 1352"/>
                    <a:gd name="T52" fmla="*/ 793 w 1256"/>
                    <a:gd name="T53" fmla="*/ 224 h 1352"/>
                    <a:gd name="T54" fmla="*/ 714 w 1256"/>
                    <a:gd name="T55" fmla="*/ 250 h 1352"/>
                    <a:gd name="T56" fmla="*/ 602 w 1256"/>
                    <a:gd name="T57" fmla="*/ 286 h 1352"/>
                    <a:gd name="T58" fmla="*/ 423 w 1256"/>
                    <a:gd name="T59" fmla="*/ 334 h 1352"/>
                    <a:gd name="T60" fmla="*/ 127 w 1256"/>
                    <a:gd name="T61" fmla="*/ 433 h 1352"/>
                    <a:gd name="T62" fmla="*/ 87 w 1256"/>
                    <a:gd name="T63" fmla="*/ 471 h 1352"/>
                    <a:gd name="T64" fmla="*/ 83 w 1256"/>
                    <a:gd name="T65" fmla="*/ 533 h 1352"/>
                    <a:gd name="T66" fmla="*/ 153 w 1256"/>
                    <a:gd name="T67" fmla="*/ 863 h 1352"/>
                    <a:gd name="T68" fmla="*/ 153 w 1256"/>
                    <a:gd name="T69" fmla="*/ 916 h 1352"/>
                    <a:gd name="T70" fmla="*/ 101 w 1256"/>
                    <a:gd name="T71" fmla="*/ 1032 h 1352"/>
                    <a:gd name="T72" fmla="*/ 32 w 1256"/>
                    <a:gd name="T73" fmla="*/ 1121 h 1352"/>
                    <a:gd name="T74" fmla="*/ 8 w 1256"/>
                    <a:gd name="T75" fmla="*/ 1147 h 1352"/>
                    <a:gd name="T76" fmla="*/ 0 w 1256"/>
                    <a:gd name="T77" fmla="*/ 1183 h 1352"/>
                    <a:gd name="T78" fmla="*/ 6 w 1256"/>
                    <a:gd name="T79" fmla="*/ 1203 h 1352"/>
                    <a:gd name="T80" fmla="*/ 183 w 1256"/>
                    <a:gd name="T81" fmla="*/ 1352 h 1352"/>
                    <a:gd name="T82" fmla="*/ 221 w 1256"/>
                    <a:gd name="T83" fmla="*/ 1336 h 1352"/>
                    <a:gd name="T84" fmla="*/ 249 w 1256"/>
                    <a:gd name="T85" fmla="*/ 1324 h 1352"/>
                    <a:gd name="T86" fmla="*/ 270 w 1256"/>
                    <a:gd name="T87" fmla="*/ 1280 h 1352"/>
                    <a:gd name="T88" fmla="*/ 318 w 1256"/>
                    <a:gd name="T89" fmla="*/ 1211 h 1352"/>
                    <a:gd name="T90" fmla="*/ 340 w 1256"/>
                    <a:gd name="T91" fmla="*/ 1187 h 1352"/>
                    <a:gd name="T92" fmla="*/ 382 w 1256"/>
                    <a:gd name="T93" fmla="*/ 1173 h 1352"/>
                    <a:gd name="T94" fmla="*/ 421 w 1256"/>
                    <a:gd name="T95" fmla="*/ 1187 h 1352"/>
                    <a:gd name="T96" fmla="*/ 451 w 1256"/>
                    <a:gd name="T97" fmla="*/ 1187 h 1352"/>
                    <a:gd name="T98" fmla="*/ 507 w 1256"/>
                    <a:gd name="T99" fmla="*/ 1153 h 1352"/>
                    <a:gd name="T100" fmla="*/ 584 w 1256"/>
                    <a:gd name="T101" fmla="*/ 1105 h 1352"/>
                    <a:gd name="T102" fmla="*/ 716 w 1256"/>
                    <a:gd name="T103" fmla="*/ 1061 h 1352"/>
                    <a:gd name="T104" fmla="*/ 763 w 1256"/>
                    <a:gd name="T105" fmla="*/ 1057 h 1352"/>
                    <a:gd name="T106" fmla="*/ 777 w 1256"/>
                    <a:gd name="T107" fmla="*/ 1022 h 1352"/>
                    <a:gd name="T108" fmla="*/ 795 w 1256"/>
                    <a:gd name="T109" fmla="*/ 1002 h 1352"/>
                    <a:gd name="T110" fmla="*/ 817 w 1256"/>
                    <a:gd name="T111" fmla="*/ 988 h 1352"/>
                    <a:gd name="T112" fmla="*/ 829 w 1256"/>
                    <a:gd name="T113" fmla="*/ 988 h 1352"/>
                    <a:gd name="T114" fmla="*/ 861 w 1256"/>
                    <a:gd name="T115" fmla="*/ 1008 h 1352"/>
                    <a:gd name="T116" fmla="*/ 871 w 1256"/>
                    <a:gd name="T117" fmla="*/ 1020 h 1352"/>
                    <a:gd name="T118" fmla="*/ 883 w 1256"/>
                    <a:gd name="T119" fmla="*/ 1061 h 1352"/>
                    <a:gd name="T120" fmla="*/ 891 w 1256"/>
                    <a:gd name="T121" fmla="*/ 1103 h 1352"/>
                    <a:gd name="T122" fmla="*/ 940 w 1256"/>
                    <a:gd name="T123" fmla="*/ 1091 h 1352"/>
                    <a:gd name="T124" fmla="*/ 1002 w 1256"/>
                    <a:gd name="T125" fmla="*/ 1048 h 1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56" h="1352">
                      <a:moveTo>
                        <a:pt x="1014" y="1034"/>
                      </a:moveTo>
                      <a:lnTo>
                        <a:pt x="1014" y="1034"/>
                      </a:lnTo>
                      <a:lnTo>
                        <a:pt x="1030" y="1012"/>
                      </a:lnTo>
                      <a:lnTo>
                        <a:pt x="1048" y="996"/>
                      </a:lnTo>
                      <a:lnTo>
                        <a:pt x="1048" y="996"/>
                      </a:lnTo>
                      <a:lnTo>
                        <a:pt x="1099" y="954"/>
                      </a:lnTo>
                      <a:lnTo>
                        <a:pt x="1153" y="914"/>
                      </a:lnTo>
                      <a:lnTo>
                        <a:pt x="1153" y="914"/>
                      </a:lnTo>
                      <a:lnTo>
                        <a:pt x="1050" y="825"/>
                      </a:lnTo>
                      <a:lnTo>
                        <a:pt x="1050" y="825"/>
                      </a:lnTo>
                      <a:lnTo>
                        <a:pt x="1056" y="807"/>
                      </a:lnTo>
                      <a:lnTo>
                        <a:pt x="1056" y="807"/>
                      </a:lnTo>
                      <a:lnTo>
                        <a:pt x="1081" y="801"/>
                      </a:lnTo>
                      <a:lnTo>
                        <a:pt x="1105" y="797"/>
                      </a:lnTo>
                      <a:lnTo>
                        <a:pt x="1105" y="797"/>
                      </a:lnTo>
                      <a:lnTo>
                        <a:pt x="1125" y="795"/>
                      </a:lnTo>
                      <a:lnTo>
                        <a:pt x="1141" y="789"/>
                      </a:lnTo>
                      <a:lnTo>
                        <a:pt x="1157" y="783"/>
                      </a:lnTo>
                      <a:lnTo>
                        <a:pt x="1169" y="773"/>
                      </a:lnTo>
                      <a:lnTo>
                        <a:pt x="1179" y="763"/>
                      </a:lnTo>
                      <a:lnTo>
                        <a:pt x="1189" y="749"/>
                      </a:lnTo>
                      <a:lnTo>
                        <a:pt x="1195" y="733"/>
                      </a:lnTo>
                      <a:lnTo>
                        <a:pt x="1201" y="714"/>
                      </a:lnTo>
                      <a:lnTo>
                        <a:pt x="1201" y="714"/>
                      </a:lnTo>
                      <a:lnTo>
                        <a:pt x="1217" y="656"/>
                      </a:lnTo>
                      <a:lnTo>
                        <a:pt x="1217" y="656"/>
                      </a:lnTo>
                      <a:lnTo>
                        <a:pt x="1215" y="636"/>
                      </a:lnTo>
                      <a:lnTo>
                        <a:pt x="1215" y="616"/>
                      </a:lnTo>
                      <a:lnTo>
                        <a:pt x="1217" y="594"/>
                      </a:lnTo>
                      <a:lnTo>
                        <a:pt x="1221" y="574"/>
                      </a:lnTo>
                      <a:lnTo>
                        <a:pt x="1227" y="555"/>
                      </a:lnTo>
                      <a:lnTo>
                        <a:pt x="1233" y="539"/>
                      </a:lnTo>
                      <a:lnTo>
                        <a:pt x="1241" y="523"/>
                      </a:lnTo>
                      <a:lnTo>
                        <a:pt x="1248" y="513"/>
                      </a:lnTo>
                      <a:lnTo>
                        <a:pt x="1248" y="513"/>
                      </a:lnTo>
                      <a:lnTo>
                        <a:pt x="1252" y="507"/>
                      </a:lnTo>
                      <a:lnTo>
                        <a:pt x="1256" y="499"/>
                      </a:lnTo>
                      <a:lnTo>
                        <a:pt x="1256" y="491"/>
                      </a:lnTo>
                      <a:lnTo>
                        <a:pt x="1256" y="483"/>
                      </a:lnTo>
                      <a:lnTo>
                        <a:pt x="1256" y="475"/>
                      </a:lnTo>
                      <a:lnTo>
                        <a:pt x="1254" y="467"/>
                      </a:lnTo>
                      <a:lnTo>
                        <a:pt x="1250" y="461"/>
                      </a:lnTo>
                      <a:lnTo>
                        <a:pt x="1245" y="453"/>
                      </a:lnTo>
                      <a:lnTo>
                        <a:pt x="1245" y="453"/>
                      </a:lnTo>
                      <a:lnTo>
                        <a:pt x="1233" y="439"/>
                      </a:lnTo>
                      <a:lnTo>
                        <a:pt x="1221" y="421"/>
                      </a:lnTo>
                      <a:lnTo>
                        <a:pt x="1217" y="411"/>
                      </a:lnTo>
                      <a:lnTo>
                        <a:pt x="1213" y="401"/>
                      </a:lnTo>
                      <a:lnTo>
                        <a:pt x="1211" y="389"/>
                      </a:lnTo>
                      <a:lnTo>
                        <a:pt x="1211" y="378"/>
                      </a:lnTo>
                      <a:lnTo>
                        <a:pt x="1211" y="372"/>
                      </a:lnTo>
                      <a:lnTo>
                        <a:pt x="1211" y="372"/>
                      </a:lnTo>
                      <a:lnTo>
                        <a:pt x="1211" y="342"/>
                      </a:lnTo>
                      <a:lnTo>
                        <a:pt x="1211" y="332"/>
                      </a:lnTo>
                      <a:lnTo>
                        <a:pt x="1209" y="326"/>
                      </a:lnTo>
                      <a:lnTo>
                        <a:pt x="1209" y="326"/>
                      </a:lnTo>
                      <a:lnTo>
                        <a:pt x="1205" y="320"/>
                      </a:lnTo>
                      <a:lnTo>
                        <a:pt x="1199" y="310"/>
                      </a:lnTo>
                      <a:lnTo>
                        <a:pt x="1181" y="286"/>
                      </a:lnTo>
                      <a:lnTo>
                        <a:pt x="1181" y="286"/>
                      </a:lnTo>
                      <a:lnTo>
                        <a:pt x="1173" y="276"/>
                      </a:lnTo>
                      <a:lnTo>
                        <a:pt x="1171" y="264"/>
                      </a:lnTo>
                      <a:lnTo>
                        <a:pt x="1171" y="252"/>
                      </a:lnTo>
                      <a:lnTo>
                        <a:pt x="1177" y="240"/>
                      </a:lnTo>
                      <a:lnTo>
                        <a:pt x="1177" y="240"/>
                      </a:lnTo>
                      <a:lnTo>
                        <a:pt x="1177" y="238"/>
                      </a:lnTo>
                      <a:lnTo>
                        <a:pt x="1177" y="238"/>
                      </a:lnTo>
                      <a:lnTo>
                        <a:pt x="1181" y="232"/>
                      </a:lnTo>
                      <a:lnTo>
                        <a:pt x="1185" y="222"/>
                      </a:lnTo>
                      <a:lnTo>
                        <a:pt x="1195" y="215"/>
                      </a:lnTo>
                      <a:lnTo>
                        <a:pt x="1207" y="209"/>
                      </a:lnTo>
                      <a:lnTo>
                        <a:pt x="1207" y="209"/>
                      </a:lnTo>
                      <a:lnTo>
                        <a:pt x="1215" y="205"/>
                      </a:lnTo>
                      <a:lnTo>
                        <a:pt x="1221" y="201"/>
                      </a:lnTo>
                      <a:lnTo>
                        <a:pt x="1225" y="197"/>
                      </a:lnTo>
                      <a:lnTo>
                        <a:pt x="1227" y="191"/>
                      </a:lnTo>
                      <a:lnTo>
                        <a:pt x="1229" y="181"/>
                      </a:lnTo>
                      <a:lnTo>
                        <a:pt x="1229" y="171"/>
                      </a:lnTo>
                      <a:lnTo>
                        <a:pt x="1225" y="139"/>
                      </a:lnTo>
                      <a:lnTo>
                        <a:pt x="1225" y="139"/>
                      </a:lnTo>
                      <a:lnTo>
                        <a:pt x="1205" y="38"/>
                      </a:lnTo>
                      <a:lnTo>
                        <a:pt x="1205" y="38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89" y="0"/>
                      </a:lnTo>
                      <a:lnTo>
                        <a:pt x="1189" y="0"/>
                      </a:lnTo>
                      <a:lnTo>
                        <a:pt x="1177" y="2"/>
                      </a:lnTo>
                      <a:lnTo>
                        <a:pt x="1163" y="10"/>
                      </a:lnTo>
                      <a:lnTo>
                        <a:pt x="1163" y="10"/>
                      </a:lnTo>
                      <a:lnTo>
                        <a:pt x="1139" y="26"/>
                      </a:lnTo>
                      <a:lnTo>
                        <a:pt x="1117" y="42"/>
                      </a:lnTo>
                      <a:lnTo>
                        <a:pt x="1095" y="59"/>
                      </a:lnTo>
                      <a:lnTo>
                        <a:pt x="1085" y="69"/>
                      </a:lnTo>
                      <a:lnTo>
                        <a:pt x="1078" y="81"/>
                      </a:lnTo>
                      <a:lnTo>
                        <a:pt x="1078" y="81"/>
                      </a:lnTo>
                      <a:lnTo>
                        <a:pt x="1058" y="107"/>
                      </a:lnTo>
                      <a:lnTo>
                        <a:pt x="1036" y="131"/>
                      </a:lnTo>
                      <a:lnTo>
                        <a:pt x="1012" y="151"/>
                      </a:lnTo>
                      <a:lnTo>
                        <a:pt x="986" y="169"/>
                      </a:lnTo>
                      <a:lnTo>
                        <a:pt x="960" y="183"/>
                      </a:lnTo>
                      <a:lnTo>
                        <a:pt x="932" y="195"/>
                      </a:lnTo>
                      <a:lnTo>
                        <a:pt x="901" y="205"/>
                      </a:lnTo>
                      <a:lnTo>
                        <a:pt x="869" y="213"/>
                      </a:lnTo>
                      <a:lnTo>
                        <a:pt x="869" y="213"/>
                      </a:lnTo>
                      <a:lnTo>
                        <a:pt x="819" y="221"/>
                      </a:lnTo>
                      <a:lnTo>
                        <a:pt x="793" y="224"/>
                      </a:lnTo>
                      <a:lnTo>
                        <a:pt x="767" y="230"/>
                      </a:lnTo>
                      <a:lnTo>
                        <a:pt x="767" y="230"/>
                      </a:lnTo>
                      <a:lnTo>
                        <a:pt x="742" y="240"/>
                      </a:lnTo>
                      <a:lnTo>
                        <a:pt x="714" y="250"/>
                      </a:lnTo>
                      <a:lnTo>
                        <a:pt x="688" y="260"/>
                      </a:lnTo>
                      <a:lnTo>
                        <a:pt x="662" y="270"/>
                      </a:lnTo>
                      <a:lnTo>
                        <a:pt x="662" y="270"/>
                      </a:lnTo>
                      <a:lnTo>
                        <a:pt x="602" y="286"/>
                      </a:lnTo>
                      <a:lnTo>
                        <a:pt x="543" y="302"/>
                      </a:lnTo>
                      <a:lnTo>
                        <a:pt x="483" y="318"/>
                      </a:lnTo>
                      <a:lnTo>
                        <a:pt x="423" y="334"/>
                      </a:lnTo>
                      <a:lnTo>
                        <a:pt x="423" y="334"/>
                      </a:lnTo>
                      <a:lnTo>
                        <a:pt x="348" y="358"/>
                      </a:lnTo>
                      <a:lnTo>
                        <a:pt x="274" y="382"/>
                      </a:lnTo>
                      <a:lnTo>
                        <a:pt x="127" y="433"/>
                      </a:lnTo>
                      <a:lnTo>
                        <a:pt x="127" y="433"/>
                      </a:lnTo>
                      <a:lnTo>
                        <a:pt x="115" y="441"/>
                      </a:lnTo>
                      <a:lnTo>
                        <a:pt x="103" y="449"/>
                      </a:lnTo>
                      <a:lnTo>
                        <a:pt x="93" y="459"/>
                      </a:lnTo>
                      <a:lnTo>
                        <a:pt x="87" y="471"/>
                      </a:lnTo>
                      <a:lnTo>
                        <a:pt x="87" y="471"/>
                      </a:lnTo>
                      <a:lnTo>
                        <a:pt x="85" y="491"/>
                      </a:lnTo>
                      <a:lnTo>
                        <a:pt x="83" y="511"/>
                      </a:lnTo>
                      <a:lnTo>
                        <a:pt x="83" y="533"/>
                      </a:lnTo>
                      <a:lnTo>
                        <a:pt x="87" y="553"/>
                      </a:lnTo>
                      <a:lnTo>
                        <a:pt x="87" y="553"/>
                      </a:lnTo>
                      <a:lnTo>
                        <a:pt x="119" y="708"/>
                      </a:lnTo>
                      <a:lnTo>
                        <a:pt x="153" y="863"/>
                      </a:lnTo>
                      <a:lnTo>
                        <a:pt x="153" y="863"/>
                      </a:lnTo>
                      <a:lnTo>
                        <a:pt x="155" y="881"/>
                      </a:lnTo>
                      <a:lnTo>
                        <a:pt x="155" y="898"/>
                      </a:lnTo>
                      <a:lnTo>
                        <a:pt x="153" y="916"/>
                      </a:lnTo>
                      <a:lnTo>
                        <a:pt x="149" y="932"/>
                      </a:lnTo>
                      <a:lnTo>
                        <a:pt x="149" y="932"/>
                      </a:lnTo>
                      <a:lnTo>
                        <a:pt x="125" y="982"/>
                      </a:lnTo>
                      <a:lnTo>
                        <a:pt x="101" y="1032"/>
                      </a:lnTo>
                      <a:lnTo>
                        <a:pt x="87" y="1055"/>
                      </a:lnTo>
                      <a:lnTo>
                        <a:pt x="72" y="1079"/>
                      </a:lnTo>
                      <a:lnTo>
                        <a:pt x="54" y="1101"/>
                      </a:lnTo>
                      <a:lnTo>
                        <a:pt x="32" y="1121"/>
                      </a:lnTo>
                      <a:lnTo>
                        <a:pt x="32" y="1121"/>
                      </a:lnTo>
                      <a:lnTo>
                        <a:pt x="24" y="1129"/>
                      </a:lnTo>
                      <a:lnTo>
                        <a:pt x="16" y="1137"/>
                      </a:lnTo>
                      <a:lnTo>
                        <a:pt x="8" y="1147"/>
                      </a:lnTo>
                      <a:lnTo>
                        <a:pt x="4" y="1157"/>
                      </a:lnTo>
                      <a:lnTo>
                        <a:pt x="4" y="1157"/>
                      </a:lnTo>
                      <a:lnTo>
                        <a:pt x="2" y="1169"/>
                      </a:lnTo>
                      <a:lnTo>
                        <a:pt x="0" y="1183"/>
                      </a:lnTo>
                      <a:lnTo>
                        <a:pt x="2" y="1195"/>
                      </a:lnTo>
                      <a:lnTo>
                        <a:pt x="4" y="1199"/>
                      </a:lnTo>
                      <a:lnTo>
                        <a:pt x="6" y="1203"/>
                      </a:lnTo>
                      <a:lnTo>
                        <a:pt x="6" y="1203"/>
                      </a:lnTo>
                      <a:lnTo>
                        <a:pt x="91" y="1274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201" y="1342"/>
                      </a:lnTo>
                      <a:lnTo>
                        <a:pt x="209" y="1340"/>
                      </a:lnTo>
                      <a:lnTo>
                        <a:pt x="221" y="1336"/>
                      </a:lnTo>
                      <a:lnTo>
                        <a:pt x="221" y="1336"/>
                      </a:lnTo>
                      <a:lnTo>
                        <a:pt x="237" y="1332"/>
                      </a:lnTo>
                      <a:lnTo>
                        <a:pt x="243" y="1328"/>
                      </a:lnTo>
                      <a:lnTo>
                        <a:pt x="249" y="1324"/>
                      </a:lnTo>
                      <a:lnTo>
                        <a:pt x="254" y="1316"/>
                      </a:lnTo>
                      <a:lnTo>
                        <a:pt x="260" y="1306"/>
                      </a:lnTo>
                      <a:lnTo>
                        <a:pt x="270" y="1280"/>
                      </a:lnTo>
                      <a:lnTo>
                        <a:pt x="270" y="1280"/>
                      </a:lnTo>
                      <a:lnTo>
                        <a:pt x="280" y="1260"/>
                      </a:lnTo>
                      <a:lnTo>
                        <a:pt x="292" y="1242"/>
                      </a:lnTo>
                      <a:lnTo>
                        <a:pt x="304" y="1224"/>
                      </a:lnTo>
                      <a:lnTo>
                        <a:pt x="318" y="1211"/>
                      </a:lnTo>
                      <a:lnTo>
                        <a:pt x="318" y="1211"/>
                      </a:lnTo>
                      <a:lnTo>
                        <a:pt x="328" y="1197"/>
                      </a:lnTo>
                      <a:lnTo>
                        <a:pt x="328" y="1197"/>
                      </a:lnTo>
                      <a:lnTo>
                        <a:pt x="340" y="1187"/>
                      </a:lnTo>
                      <a:lnTo>
                        <a:pt x="354" y="1179"/>
                      </a:lnTo>
                      <a:lnTo>
                        <a:pt x="368" y="1175"/>
                      </a:lnTo>
                      <a:lnTo>
                        <a:pt x="382" y="1173"/>
                      </a:lnTo>
                      <a:lnTo>
                        <a:pt x="382" y="1173"/>
                      </a:lnTo>
                      <a:lnTo>
                        <a:pt x="396" y="1175"/>
                      </a:lnTo>
                      <a:lnTo>
                        <a:pt x="408" y="1181"/>
                      </a:lnTo>
                      <a:lnTo>
                        <a:pt x="408" y="1181"/>
                      </a:lnTo>
                      <a:lnTo>
                        <a:pt x="421" y="1187"/>
                      </a:lnTo>
                      <a:lnTo>
                        <a:pt x="435" y="1189"/>
                      </a:lnTo>
                      <a:lnTo>
                        <a:pt x="435" y="1189"/>
                      </a:lnTo>
                      <a:lnTo>
                        <a:pt x="443" y="1189"/>
                      </a:lnTo>
                      <a:lnTo>
                        <a:pt x="451" y="1187"/>
                      </a:lnTo>
                      <a:lnTo>
                        <a:pt x="467" y="1179"/>
                      </a:lnTo>
                      <a:lnTo>
                        <a:pt x="485" y="1169"/>
                      </a:lnTo>
                      <a:lnTo>
                        <a:pt x="503" y="1157"/>
                      </a:lnTo>
                      <a:lnTo>
                        <a:pt x="507" y="1153"/>
                      </a:lnTo>
                      <a:lnTo>
                        <a:pt x="507" y="1153"/>
                      </a:lnTo>
                      <a:lnTo>
                        <a:pt x="531" y="1137"/>
                      </a:lnTo>
                      <a:lnTo>
                        <a:pt x="557" y="1121"/>
                      </a:lnTo>
                      <a:lnTo>
                        <a:pt x="584" y="1105"/>
                      </a:lnTo>
                      <a:lnTo>
                        <a:pt x="614" y="1091"/>
                      </a:lnTo>
                      <a:lnTo>
                        <a:pt x="646" y="1079"/>
                      </a:lnTo>
                      <a:lnTo>
                        <a:pt x="680" y="1069"/>
                      </a:lnTo>
                      <a:lnTo>
                        <a:pt x="716" y="1061"/>
                      </a:lnTo>
                      <a:lnTo>
                        <a:pt x="753" y="1057"/>
                      </a:lnTo>
                      <a:lnTo>
                        <a:pt x="753" y="1057"/>
                      </a:lnTo>
                      <a:lnTo>
                        <a:pt x="763" y="1057"/>
                      </a:lnTo>
                      <a:lnTo>
                        <a:pt x="763" y="1057"/>
                      </a:lnTo>
                      <a:lnTo>
                        <a:pt x="767" y="1046"/>
                      </a:lnTo>
                      <a:lnTo>
                        <a:pt x="767" y="1046"/>
                      </a:lnTo>
                      <a:lnTo>
                        <a:pt x="771" y="1034"/>
                      </a:lnTo>
                      <a:lnTo>
                        <a:pt x="777" y="1022"/>
                      </a:lnTo>
                      <a:lnTo>
                        <a:pt x="785" y="1014"/>
                      </a:lnTo>
                      <a:lnTo>
                        <a:pt x="791" y="1008"/>
                      </a:lnTo>
                      <a:lnTo>
                        <a:pt x="791" y="1008"/>
                      </a:lnTo>
                      <a:lnTo>
                        <a:pt x="795" y="1002"/>
                      </a:lnTo>
                      <a:lnTo>
                        <a:pt x="795" y="1002"/>
                      </a:lnTo>
                      <a:lnTo>
                        <a:pt x="801" y="996"/>
                      </a:lnTo>
                      <a:lnTo>
                        <a:pt x="809" y="992"/>
                      </a:lnTo>
                      <a:lnTo>
                        <a:pt x="817" y="988"/>
                      </a:lnTo>
                      <a:lnTo>
                        <a:pt x="827" y="988"/>
                      </a:lnTo>
                      <a:lnTo>
                        <a:pt x="827" y="988"/>
                      </a:lnTo>
                      <a:lnTo>
                        <a:pt x="829" y="988"/>
                      </a:lnTo>
                      <a:lnTo>
                        <a:pt x="829" y="988"/>
                      </a:lnTo>
                      <a:lnTo>
                        <a:pt x="839" y="990"/>
                      </a:lnTo>
                      <a:lnTo>
                        <a:pt x="847" y="994"/>
                      </a:lnTo>
                      <a:lnTo>
                        <a:pt x="855" y="1000"/>
                      </a:lnTo>
                      <a:lnTo>
                        <a:pt x="861" y="1008"/>
                      </a:lnTo>
                      <a:lnTo>
                        <a:pt x="861" y="1008"/>
                      </a:lnTo>
                      <a:lnTo>
                        <a:pt x="865" y="1012"/>
                      </a:lnTo>
                      <a:lnTo>
                        <a:pt x="865" y="1012"/>
                      </a:lnTo>
                      <a:lnTo>
                        <a:pt x="871" y="1020"/>
                      </a:lnTo>
                      <a:lnTo>
                        <a:pt x="879" y="1032"/>
                      </a:lnTo>
                      <a:lnTo>
                        <a:pt x="883" y="1046"/>
                      </a:lnTo>
                      <a:lnTo>
                        <a:pt x="883" y="1053"/>
                      </a:lnTo>
                      <a:lnTo>
                        <a:pt x="883" y="1061"/>
                      </a:lnTo>
                      <a:lnTo>
                        <a:pt x="883" y="1061"/>
                      </a:lnTo>
                      <a:lnTo>
                        <a:pt x="877" y="1103"/>
                      </a:lnTo>
                      <a:lnTo>
                        <a:pt x="877" y="1103"/>
                      </a:lnTo>
                      <a:lnTo>
                        <a:pt x="891" y="1103"/>
                      </a:lnTo>
                      <a:lnTo>
                        <a:pt x="891" y="1103"/>
                      </a:lnTo>
                      <a:lnTo>
                        <a:pt x="907" y="1101"/>
                      </a:lnTo>
                      <a:lnTo>
                        <a:pt x="924" y="1097"/>
                      </a:lnTo>
                      <a:lnTo>
                        <a:pt x="940" y="1091"/>
                      </a:lnTo>
                      <a:lnTo>
                        <a:pt x="956" y="1083"/>
                      </a:lnTo>
                      <a:lnTo>
                        <a:pt x="972" y="1073"/>
                      </a:lnTo>
                      <a:lnTo>
                        <a:pt x="988" y="1061"/>
                      </a:lnTo>
                      <a:lnTo>
                        <a:pt x="1002" y="1048"/>
                      </a:lnTo>
                      <a:lnTo>
                        <a:pt x="1014" y="1034"/>
                      </a:lnTo>
                      <a:lnTo>
                        <a:pt x="1014" y="103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2" name="Freeform 10">
                  <a:extLst>
                    <a:ext uri="{FF2B5EF4-FFF2-40B4-BE49-F238E27FC236}">
                      <a16:creationId xmlns:a16="http://schemas.microsoft.com/office/drawing/2014/main" id="{B8D7A183-C556-BA8C-13FB-80D8CE9C77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8138" y="454025"/>
                  <a:ext cx="1670050" cy="2446338"/>
                </a:xfrm>
                <a:custGeom>
                  <a:avLst/>
                  <a:gdLst>
                    <a:gd name="T0" fmla="*/ 420 w 1052"/>
                    <a:gd name="T1" fmla="*/ 203 h 1541"/>
                    <a:gd name="T2" fmla="*/ 444 w 1052"/>
                    <a:gd name="T3" fmla="*/ 277 h 1541"/>
                    <a:gd name="T4" fmla="*/ 476 w 1052"/>
                    <a:gd name="T5" fmla="*/ 314 h 1541"/>
                    <a:gd name="T6" fmla="*/ 488 w 1052"/>
                    <a:gd name="T7" fmla="*/ 334 h 1541"/>
                    <a:gd name="T8" fmla="*/ 486 w 1052"/>
                    <a:gd name="T9" fmla="*/ 380 h 1541"/>
                    <a:gd name="T10" fmla="*/ 464 w 1052"/>
                    <a:gd name="T11" fmla="*/ 428 h 1541"/>
                    <a:gd name="T12" fmla="*/ 223 w 1052"/>
                    <a:gd name="T13" fmla="*/ 656 h 1541"/>
                    <a:gd name="T14" fmla="*/ 207 w 1052"/>
                    <a:gd name="T15" fmla="*/ 664 h 1541"/>
                    <a:gd name="T16" fmla="*/ 32 w 1052"/>
                    <a:gd name="T17" fmla="*/ 708 h 1541"/>
                    <a:gd name="T18" fmla="*/ 2 w 1052"/>
                    <a:gd name="T19" fmla="*/ 740 h 1541"/>
                    <a:gd name="T20" fmla="*/ 4 w 1052"/>
                    <a:gd name="T21" fmla="*/ 823 h 1541"/>
                    <a:gd name="T22" fmla="*/ 14 w 1052"/>
                    <a:gd name="T23" fmla="*/ 909 h 1541"/>
                    <a:gd name="T24" fmla="*/ 46 w 1052"/>
                    <a:gd name="T25" fmla="*/ 949 h 1541"/>
                    <a:gd name="T26" fmla="*/ 116 w 1052"/>
                    <a:gd name="T27" fmla="*/ 1034 h 1541"/>
                    <a:gd name="T28" fmla="*/ 144 w 1052"/>
                    <a:gd name="T29" fmla="*/ 1092 h 1541"/>
                    <a:gd name="T30" fmla="*/ 207 w 1052"/>
                    <a:gd name="T31" fmla="*/ 1153 h 1541"/>
                    <a:gd name="T32" fmla="*/ 285 w 1052"/>
                    <a:gd name="T33" fmla="*/ 1169 h 1541"/>
                    <a:gd name="T34" fmla="*/ 307 w 1052"/>
                    <a:gd name="T35" fmla="*/ 1177 h 1541"/>
                    <a:gd name="T36" fmla="*/ 346 w 1052"/>
                    <a:gd name="T37" fmla="*/ 1211 h 1541"/>
                    <a:gd name="T38" fmla="*/ 394 w 1052"/>
                    <a:gd name="T39" fmla="*/ 1217 h 1541"/>
                    <a:gd name="T40" fmla="*/ 442 w 1052"/>
                    <a:gd name="T41" fmla="*/ 1312 h 1541"/>
                    <a:gd name="T42" fmla="*/ 436 w 1052"/>
                    <a:gd name="T43" fmla="*/ 1354 h 1541"/>
                    <a:gd name="T44" fmla="*/ 414 w 1052"/>
                    <a:gd name="T45" fmla="*/ 1394 h 1541"/>
                    <a:gd name="T46" fmla="*/ 430 w 1052"/>
                    <a:gd name="T47" fmla="*/ 1434 h 1541"/>
                    <a:gd name="T48" fmla="*/ 499 w 1052"/>
                    <a:gd name="T49" fmla="*/ 1483 h 1541"/>
                    <a:gd name="T50" fmla="*/ 605 w 1052"/>
                    <a:gd name="T51" fmla="*/ 1521 h 1541"/>
                    <a:gd name="T52" fmla="*/ 641 w 1052"/>
                    <a:gd name="T53" fmla="*/ 1523 h 1541"/>
                    <a:gd name="T54" fmla="*/ 674 w 1052"/>
                    <a:gd name="T55" fmla="*/ 1531 h 1541"/>
                    <a:gd name="T56" fmla="*/ 726 w 1052"/>
                    <a:gd name="T57" fmla="*/ 1541 h 1541"/>
                    <a:gd name="T58" fmla="*/ 752 w 1052"/>
                    <a:gd name="T59" fmla="*/ 1535 h 1541"/>
                    <a:gd name="T60" fmla="*/ 794 w 1052"/>
                    <a:gd name="T61" fmla="*/ 1481 h 1541"/>
                    <a:gd name="T62" fmla="*/ 816 w 1052"/>
                    <a:gd name="T63" fmla="*/ 1432 h 1541"/>
                    <a:gd name="T64" fmla="*/ 889 w 1052"/>
                    <a:gd name="T65" fmla="*/ 1340 h 1541"/>
                    <a:gd name="T66" fmla="*/ 969 w 1052"/>
                    <a:gd name="T67" fmla="*/ 1296 h 1541"/>
                    <a:gd name="T68" fmla="*/ 1040 w 1052"/>
                    <a:gd name="T69" fmla="*/ 1235 h 1541"/>
                    <a:gd name="T70" fmla="*/ 1052 w 1052"/>
                    <a:gd name="T71" fmla="*/ 1145 h 1541"/>
                    <a:gd name="T72" fmla="*/ 1036 w 1052"/>
                    <a:gd name="T73" fmla="*/ 1032 h 1541"/>
                    <a:gd name="T74" fmla="*/ 967 w 1052"/>
                    <a:gd name="T75" fmla="*/ 811 h 1541"/>
                    <a:gd name="T76" fmla="*/ 867 w 1052"/>
                    <a:gd name="T77" fmla="*/ 563 h 1541"/>
                    <a:gd name="T78" fmla="*/ 833 w 1052"/>
                    <a:gd name="T79" fmla="*/ 410 h 1541"/>
                    <a:gd name="T80" fmla="*/ 820 w 1052"/>
                    <a:gd name="T81" fmla="*/ 330 h 1541"/>
                    <a:gd name="T82" fmla="*/ 786 w 1052"/>
                    <a:gd name="T83" fmla="*/ 193 h 1541"/>
                    <a:gd name="T84" fmla="*/ 772 w 1052"/>
                    <a:gd name="T85" fmla="*/ 155 h 1541"/>
                    <a:gd name="T86" fmla="*/ 724 w 1052"/>
                    <a:gd name="T87" fmla="*/ 102 h 1541"/>
                    <a:gd name="T88" fmla="*/ 561 w 1052"/>
                    <a:gd name="T89" fmla="*/ 8 h 1541"/>
                    <a:gd name="T90" fmla="*/ 521 w 1052"/>
                    <a:gd name="T91" fmla="*/ 0 h 1541"/>
                    <a:gd name="T92" fmla="*/ 493 w 1052"/>
                    <a:gd name="T93" fmla="*/ 6 h 1541"/>
                    <a:gd name="T94" fmla="*/ 376 w 1052"/>
                    <a:gd name="T95" fmla="*/ 128 h 1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52" h="1541">
                      <a:moveTo>
                        <a:pt x="376" y="128"/>
                      </a:moveTo>
                      <a:lnTo>
                        <a:pt x="376" y="128"/>
                      </a:lnTo>
                      <a:lnTo>
                        <a:pt x="406" y="179"/>
                      </a:lnTo>
                      <a:lnTo>
                        <a:pt x="420" y="203"/>
                      </a:lnTo>
                      <a:lnTo>
                        <a:pt x="430" y="231"/>
                      </a:lnTo>
                      <a:lnTo>
                        <a:pt x="430" y="231"/>
                      </a:lnTo>
                      <a:lnTo>
                        <a:pt x="436" y="255"/>
                      </a:lnTo>
                      <a:lnTo>
                        <a:pt x="444" y="277"/>
                      </a:lnTo>
                      <a:lnTo>
                        <a:pt x="450" y="287"/>
                      </a:lnTo>
                      <a:lnTo>
                        <a:pt x="458" y="296"/>
                      </a:lnTo>
                      <a:lnTo>
                        <a:pt x="466" y="306"/>
                      </a:lnTo>
                      <a:lnTo>
                        <a:pt x="476" y="314"/>
                      </a:lnTo>
                      <a:lnTo>
                        <a:pt x="476" y="314"/>
                      </a:lnTo>
                      <a:lnTo>
                        <a:pt x="480" y="318"/>
                      </a:lnTo>
                      <a:lnTo>
                        <a:pt x="484" y="322"/>
                      </a:lnTo>
                      <a:lnTo>
                        <a:pt x="488" y="334"/>
                      </a:lnTo>
                      <a:lnTo>
                        <a:pt x="490" y="348"/>
                      </a:lnTo>
                      <a:lnTo>
                        <a:pt x="490" y="362"/>
                      </a:lnTo>
                      <a:lnTo>
                        <a:pt x="490" y="362"/>
                      </a:lnTo>
                      <a:lnTo>
                        <a:pt x="486" y="380"/>
                      </a:lnTo>
                      <a:lnTo>
                        <a:pt x="482" y="398"/>
                      </a:lnTo>
                      <a:lnTo>
                        <a:pt x="474" y="414"/>
                      </a:lnTo>
                      <a:lnTo>
                        <a:pt x="470" y="420"/>
                      </a:lnTo>
                      <a:lnTo>
                        <a:pt x="464" y="428"/>
                      </a:lnTo>
                      <a:lnTo>
                        <a:pt x="464" y="428"/>
                      </a:lnTo>
                      <a:lnTo>
                        <a:pt x="404" y="485"/>
                      </a:lnTo>
                      <a:lnTo>
                        <a:pt x="344" y="543"/>
                      </a:lnTo>
                      <a:lnTo>
                        <a:pt x="223" y="656"/>
                      </a:lnTo>
                      <a:lnTo>
                        <a:pt x="223" y="656"/>
                      </a:lnTo>
                      <a:lnTo>
                        <a:pt x="215" y="660"/>
                      </a:lnTo>
                      <a:lnTo>
                        <a:pt x="207" y="664"/>
                      </a:lnTo>
                      <a:lnTo>
                        <a:pt x="207" y="664"/>
                      </a:lnTo>
                      <a:lnTo>
                        <a:pt x="120" y="684"/>
                      </a:lnTo>
                      <a:lnTo>
                        <a:pt x="76" y="696"/>
                      </a:lnTo>
                      <a:lnTo>
                        <a:pt x="32" y="708"/>
                      </a:lnTo>
                      <a:lnTo>
                        <a:pt x="32" y="708"/>
                      </a:lnTo>
                      <a:lnTo>
                        <a:pt x="22" y="714"/>
                      </a:lnTo>
                      <a:lnTo>
                        <a:pt x="12" y="724"/>
                      </a:lnTo>
                      <a:lnTo>
                        <a:pt x="4" y="734"/>
                      </a:lnTo>
                      <a:lnTo>
                        <a:pt x="2" y="740"/>
                      </a:lnTo>
                      <a:lnTo>
                        <a:pt x="0" y="744"/>
                      </a:lnTo>
                      <a:lnTo>
                        <a:pt x="0" y="744"/>
                      </a:lnTo>
                      <a:lnTo>
                        <a:pt x="2" y="784"/>
                      </a:lnTo>
                      <a:lnTo>
                        <a:pt x="4" y="823"/>
                      </a:lnTo>
                      <a:lnTo>
                        <a:pt x="8" y="863"/>
                      </a:lnTo>
                      <a:lnTo>
                        <a:pt x="12" y="901"/>
                      </a:lnTo>
                      <a:lnTo>
                        <a:pt x="12" y="901"/>
                      </a:lnTo>
                      <a:lnTo>
                        <a:pt x="14" y="909"/>
                      </a:lnTo>
                      <a:lnTo>
                        <a:pt x="16" y="915"/>
                      </a:lnTo>
                      <a:lnTo>
                        <a:pt x="26" y="927"/>
                      </a:lnTo>
                      <a:lnTo>
                        <a:pt x="46" y="949"/>
                      </a:lnTo>
                      <a:lnTo>
                        <a:pt x="46" y="949"/>
                      </a:lnTo>
                      <a:lnTo>
                        <a:pt x="68" y="972"/>
                      </a:lnTo>
                      <a:lnTo>
                        <a:pt x="90" y="996"/>
                      </a:lnTo>
                      <a:lnTo>
                        <a:pt x="108" y="1022"/>
                      </a:lnTo>
                      <a:lnTo>
                        <a:pt x="116" y="1034"/>
                      </a:lnTo>
                      <a:lnTo>
                        <a:pt x="122" y="1048"/>
                      </a:lnTo>
                      <a:lnTo>
                        <a:pt x="122" y="1048"/>
                      </a:lnTo>
                      <a:lnTo>
                        <a:pt x="132" y="1070"/>
                      </a:lnTo>
                      <a:lnTo>
                        <a:pt x="144" y="1092"/>
                      </a:lnTo>
                      <a:lnTo>
                        <a:pt x="156" y="1110"/>
                      </a:lnTo>
                      <a:lnTo>
                        <a:pt x="171" y="1127"/>
                      </a:lnTo>
                      <a:lnTo>
                        <a:pt x="189" y="1141"/>
                      </a:lnTo>
                      <a:lnTo>
                        <a:pt x="207" y="1153"/>
                      </a:lnTo>
                      <a:lnTo>
                        <a:pt x="229" y="1161"/>
                      </a:lnTo>
                      <a:lnTo>
                        <a:pt x="253" y="1167"/>
                      </a:lnTo>
                      <a:lnTo>
                        <a:pt x="253" y="1167"/>
                      </a:lnTo>
                      <a:lnTo>
                        <a:pt x="285" y="1169"/>
                      </a:lnTo>
                      <a:lnTo>
                        <a:pt x="299" y="1171"/>
                      </a:lnTo>
                      <a:lnTo>
                        <a:pt x="305" y="1173"/>
                      </a:lnTo>
                      <a:lnTo>
                        <a:pt x="307" y="1177"/>
                      </a:lnTo>
                      <a:lnTo>
                        <a:pt x="307" y="1177"/>
                      </a:lnTo>
                      <a:lnTo>
                        <a:pt x="315" y="1191"/>
                      </a:lnTo>
                      <a:lnTo>
                        <a:pt x="324" y="1201"/>
                      </a:lnTo>
                      <a:lnTo>
                        <a:pt x="334" y="1209"/>
                      </a:lnTo>
                      <a:lnTo>
                        <a:pt x="346" y="1211"/>
                      </a:lnTo>
                      <a:lnTo>
                        <a:pt x="358" y="1213"/>
                      </a:lnTo>
                      <a:lnTo>
                        <a:pt x="370" y="1215"/>
                      </a:lnTo>
                      <a:lnTo>
                        <a:pt x="394" y="1217"/>
                      </a:lnTo>
                      <a:lnTo>
                        <a:pt x="394" y="1217"/>
                      </a:lnTo>
                      <a:lnTo>
                        <a:pt x="420" y="1265"/>
                      </a:lnTo>
                      <a:lnTo>
                        <a:pt x="432" y="1289"/>
                      </a:lnTo>
                      <a:lnTo>
                        <a:pt x="442" y="1312"/>
                      </a:lnTo>
                      <a:lnTo>
                        <a:pt x="442" y="1312"/>
                      </a:lnTo>
                      <a:lnTo>
                        <a:pt x="444" y="1322"/>
                      </a:lnTo>
                      <a:lnTo>
                        <a:pt x="444" y="1334"/>
                      </a:lnTo>
                      <a:lnTo>
                        <a:pt x="440" y="1344"/>
                      </a:lnTo>
                      <a:lnTo>
                        <a:pt x="436" y="1354"/>
                      </a:lnTo>
                      <a:lnTo>
                        <a:pt x="436" y="1354"/>
                      </a:lnTo>
                      <a:lnTo>
                        <a:pt x="422" y="1374"/>
                      </a:lnTo>
                      <a:lnTo>
                        <a:pt x="418" y="1384"/>
                      </a:lnTo>
                      <a:lnTo>
                        <a:pt x="414" y="1394"/>
                      </a:lnTo>
                      <a:lnTo>
                        <a:pt x="414" y="1404"/>
                      </a:lnTo>
                      <a:lnTo>
                        <a:pt x="416" y="1414"/>
                      </a:lnTo>
                      <a:lnTo>
                        <a:pt x="420" y="1424"/>
                      </a:lnTo>
                      <a:lnTo>
                        <a:pt x="430" y="1434"/>
                      </a:lnTo>
                      <a:lnTo>
                        <a:pt x="430" y="1434"/>
                      </a:lnTo>
                      <a:lnTo>
                        <a:pt x="454" y="1452"/>
                      </a:lnTo>
                      <a:lnTo>
                        <a:pt x="476" y="1467"/>
                      </a:lnTo>
                      <a:lnTo>
                        <a:pt x="499" y="1483"/>
                      </a:lnTo>
                      <a:lnTo>
                        <a:pt x="523" y="1497"/>
                      </a:lnTo>
                      <a:lnTo>
                        <a:pt x="549" y="1507"/>
                      </a:lnTo>
                      <a:lnTo>
                        <a:pt x="577" y="1515"/>
                      </a:lnTo>
                      <a:lnTo>
                        <a:pt x="605" y="1521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41" y="1523"/>
                      </a:lnTo>
                      <a:lnTo>
                        <a:pt x="641" y="1523"/>
                      </a:lnTo>
                      <a:lnTo>
                        <a:pt x="643" y="1523"/>
                      </a:lnTo>
                      <a:lnTo>
                        <a:pt x="643" y="1523"/>
                      </a:lnTo>
                      <a:lnTo>
                        <a:pt x="658" y="1525"/>
                      </a:lnTo>
                      <a:lnTo>
                        <a:pt x="674" y="1531"/>
                      </a:lnTo>
                      <a:lnTo>
                        <a:pt x="692" y="1537"/>
                      </a:lnTo>
                      <a:lnTo>
                        <a:pt x="708" y="1541"/>
                      </a:lnTo>
                      <a:lnTo>
                        <a:pt x="708" y="1541"/>
                      </a:lnTo>
                      <a:lnTo>
                        <a:pt x="726" y="1541"/>
                      </a:lnTo>
                      <a:lnTo>
                        <a:pt x="726" y="1541"/>
                      </a:lnTo>
                      <a:lnTo>
                        <a:pt x="740" y="1541"/>
                      </a:lnTo>
                      <a:lnTo>
                        <a:pt x="746" y="1539"/>
                      </a:lnTo>
                      <a:lnTo>
                        <a:pt x="752" y="1535"/>
                      </a:lnTo>
                      <a:lnTo>
                        <a:pt x="752" y="1535"/>
                      </a:lnTo>
                      <a:lnTo>
                        <a:pt x="768" y="1519"/>
                      </a:lnTo>
                      <a:lnTo>
                        <a:pt x="782" y="1501"/>
                      </a:lnTo>
                      <a:lnTo>
                        <a:pt x="794" y="1481"/>
                      </a:lnTo>
                      <a:lnTo>
                        <a:pt x="800" y="1473"/>
                      </a:lnTo>
                      <a:lnTo>
                        <a:pt x="804" y="1463"/>
                      </a:lnTo>
                      <a:lnTo>
                        <a:pt x="804" y="1463"/>
                      </a:lnTo>
                      <a:lnTo>
                        <a:pt x="816" y="1432"/>
                      </a:lnTo>
                      <a:lnTo>
                        <a:pt x="829" y="1404"/>
                      </a:lnTo>
                      <a:lnTo>
                        <a:pt x="847" y="1380"/>
                      </a:lnTo>
                      <a:lnTo>
                        <a:pt x="867" y="1358"/>
                      </a:lnTo>
                      <a:lnTo>
                        <a:pt x="889" y="1340"/>
                      </a:lnTo>
                      <a:lnTo>
                        <a:pt x="915" y="1324"/>
                      </a:lnTo>
                      <a:lnTo>
                        <a:pt x="941" y="1308"/>
                      </a:lnTo>
                      <a:lnTo>
                        <a:pt x="969" y="1296"/>
                      </a:lnTo>
                      <a:lnTo>
                        <a:pt x="969" y="1296"/>
                      </a:lnTo>
                      <a:lnTo>
                        <a:pt x="994" y="1285"/>
                      </a:lnTo>
                      <a:lnTo>
                        <a:pt x="1014" y="1269"/>
                      </a:lnTo>
                      <a:lnTo>
                        <a:pt x="1028" y="1253"/>
                      </a:lnTo>
                      <a:lnTo>
                        <a:pt x="1040" y="1235"/>
                      </a:lnTo>
                      <a:lnTo>
                        <a:pt x="1048" y="1215"/>
                      </a:lnTo>
                      <a:lnTo>
                        <a:pt x="1052" y="1193"/>
                      </a:lnTo>
                      <a:lnTo>
                        <a:pt x="1052" y="1171"/>
                      </a:lnTo>
                      <a:lnTo>
                        <a:pt x="1052" y="1145"/>
                      </a:lnTo>
                      <a:lnTo>
                        <a:pt x="1052" y="1145"/>
                      </a:lnTo>
                      <a:lnTo>
                        <a:pt x="1050" y="1118"/>
                      </a:lnTo>
                      <a:lnTo>
                        <a:pt x="1046" y="1088"/>
                      </a:lnTo>
                      <a:lnTo>
                        <a:pt x="1036" y="1032"/>
                      </a:lnTo>
                      <a:lnTo>
                        <a:pt x="1022" y="976"/>
                      </a:lnTo>
                      <a:lnTo>
                        <a:pt x="1006" y="921"/>
                      </a:lnTo>
                      <a:lnTo>
                        <a:pt x="987" y="865"/>
                      </a:lnTo>
                      <a:lnTo>
                        <a:pt x="967" y="811"/>
                      </a:lnTo>
                      <a:lnTo>
                        <a:pt x="925" y="704"/>
                      </a:lnTo>
                      <a:lnTo>
                        <a:pt x="925" y="704"/>
                      </a:lnTo>
                      <a:lnTo>
                        <a:pt x="895" y="632"/>
                      </a:lnTo>
                      <a:lnTo>
                        <a:pt x="867" y="563"/>
                      </a:lnTo>
                      <a:lnTo>
                        <a:pt x="853" y="525"/>
                      </a:lnTo>
                      <a:lnTo>
                        <a:pt x="843" y="489"/>
                      </a:lnTo>
                      <a:lnTo>
                        <a:pt x="837" y="450"/>
                      </a:lnTo>
                      <a:lnTo>
                        <a:pt x="833" y="410"/>
                      </a:lnTo>
                      <a:lnTo>
                        <a:pt x="833" y="410"/>
                      </a:lnTo>
                      <a:lnTo>
                        <a:pt x="831" y="384"/>
                      </a:lnTo>
                      <a:lnTo>
                        <a:pt x="827" y="356"/>
                      </a:lnTo>
                      <a:lnTo>
                        <a:pt x="820" y="330"/>
                      </a:lnTo>
                      <a:lnTo>
                        <a:pt x="814" y="302"/>
                      </a:lnTo>
                      <a:lnTo>
                        <a:pt x="798" y="249"/>
                      </a:lnTo>
                      <a:lnTo>
                        <a:pt x="790" y="221"/>
                      </a:lnTo>
                      <a:lnTo>
                        <a:pt x="786" y="193"/>
                      </a:lnTo>
                      <a:lnTo>
                        <a:pt x="786" y="193"/>
                      </a:lnTo>
                      <a:lnTo>
                        <a:pt x="784" y="181"/>
                      </a:lnTo>
                      <a:lnTo>
                        <a:pt x="778" y="169"/>
                      </a:lnTo>
                      <a:lnTo>
                        <a:pt x="772" y="155"/>
                      </a:lnTo>
                      <a:lnTo>
                        <a:pt x="764" y="143"/>
                      </a:lnTo>
                      <a:lnTo>
                        <a:pt x="746" y="122"/>
                      </a:lnTo>
                      <a:lnTo>
                        <a:pt x="724" y="102"/>
                      </a:lnTo>
                      <a:lnTo>
                        <a:pt x="724" y="102"/>
                      </a:lnTo>
                      <a:lnTo>
                        <a:pt x="686" y="76"/>
                      </a:lnTo>
                      <a:lnTo>
                        <a:pt x="645" y="52"/>
                      </a:lnTo>
                      <a:lnTo>
                        <a:pt x="603" y="28"/>
                      </a:lnTo>
                      <a:lnTo>
                        <a:pt x="561" y="8"/>
                      </a:lnTo>
                      <a:lnTo>
                        <a:pt x="561" y="8"/>
                      </a:lnTo>
                      <a:lnTo>
                        <a:pt x="543" y="2"/>
                      </a:lnTo>
                      <a:lnTo>
                        <a:pt x="521" y="0"/>
                      </a:lnTo>
                      <a:lnTo>
                        <a:pt x="521" y="0"/>
                      </a:lnTo>
                      <a:lnTo>
                        <a:pt x="505" y="2"/>
                      </a:lnTo>
                      <a:lnTo>
                        <a:pt x="497" y="4"/>
                      </a:lnTo>
                      <a:lnTo>
                        <a:pt x="493" y="6"/>
                      </a:lnTo>
                      <a:lnTo>
                        <a:pt x="493" y="6"/>
                      </a:lnTo>
                      <a:lnTo>
                        <a:pt x="462" y="36"/>
                      </a:lnTo>
                      <a:lnTo>
                        <a:pt x="430" y="68"/>
                      </a:lnTo>
                      <a:lnTo>
                        <a:pt x="376" y="128"/>
                      </a:lnTo>
                      <a:lnTo>
                        <a:pt x="376" y="12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3" name="Freeform 11">
                  <a:extLst>
                    <a:ext uri="{FF2B5EF4-FFF2-40B4-BE49-F238E27FC236}">
                      <a16:creationId xmlns:a16="http://schemas.microsoft.com/office/drawing/2014/main" id="{A0896D62-206F-3939-9C55-3FE1273DEF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64" y="3529617"/>
                  <a:ext cx="2195512" cy="2047875"/>
                </a:xfrm>
                <a:custGeom>
                  <a:avLst/>
                  <a:gdLst>
                    <a:gd name="T0" fmla="*/ 1359 w 1383"/>
                    <a:gd name="T1" fmla="*/ 341 h 1290"/>
                    <a:gd name="T2" fmla="*/ 1296 w 1383"/>
                    <a:gd name="T3" fmla="*/ 316 h 1290"/>
                    <a:gd name="T4" fmla="*/ 1270 w 1383"/>
                    <a:gd name="T5" fmla="*/ 256 h 1290"/>
                    <a:gd name="T6" fmla="*/ 1238 w 1383"/>
                    <a:gd name="T7" fmla="*/ 202 h 1290"/>
                    <a:gd name="T8" fmla="*/ 1173 w 1383"/>
                    <a:gd name="T9" fmla="*/ 228 h 1290"/>
                    <a:gd name="T10" fmla="*/ 1033 w 1383"/>
                    <a:gd name="T11" fmla="*/ 230 h 1290"/>
                    <a:gd name="T12" fmla="*/ 890 w 1383"/>
                    <a:gd name="T13" fmla="*/ 139 h 1290"/>
                    <a:gd name="T14" fmla="*/ 833 w 1383"/>
                    <a:gd name="T15" fmla="*/ 53 h 1290"/>
                    <a:gd name="T16" fmla="*/ 751 w 1383"/>
                    <a:gd name="T17" fmla="*/ 79 h 1290"/>
                    <a:gd name="T18" fmla="*/ 715 w 1383"/>
                    <a:gd name="T19" fmla="*/ 103 h 1290"/>
                    <a:gd name="T20" fmla="*/ 709 w 1383"/>
                    <a:gd name="T21" fmla="*/ 105 h 1290"/>
                    <a:gd name="T22" fmla="*/ 678 w 1383"/>
                    <a:gd name="T23" fmla="*/ 85 h 1290"/>
                    <a:gd name="T24" fmla="*/ 656 w 1383"/>
                    <a:gd name="T25" fmla="*/ 47 h 1290"/>
                    <a:gd name="T26" fmla="*/ 580 w 1383"/>
                    <a:gd name="T27" fmla="*/ 41 h 1290"/>
                    <a:gd name="T28" fmla="*/ 516 w 1383"/>
                    <a:gd name="T29" fmla="*/ 117 h 1290"/>
                    <a:gd name="T30" fmla="*/ 463 w 1383"/>
                    <a:gd name="T31" fmla="*/ 204 h 1290"/>
                    <a:gd name="T32" fmla="*/ 405 w 1383"/>
                    <a:gd name="T33" fmla="*/ 262 h 1290"/>
                    <a:gd name="T34" fmla="*/ 330 w 1383"/>
                    <a:gd name="T35" fmla="*/ 250 h 1290"/>
                    <a:gd name="T36" fmla="*/ 302 w 1383"/>
                    <a:gd name="T37" fmla="*/ 234 h 1290"/>
                    <a:gd name="T38" fmla="*/ 254 w 1383"/>
                    <a:gd name="T39" fmla="*/ 302 h 1290"/>
                    <a:gd name="T40" fmla="*/ 182 w 1383"/>
                    <a:gd name="T41" fmla="*/ 306 h 1290"/>
                    <a:gd name="T42" fmla="*/ 119 w 1383"/>
                    <a:gd name="T43" fmla="*/ 306 h 1290"/>
                    <a:gd name="T44" fmla="*/ 121 w 1383"/>
                    <a:gd name="T45" fmla="*/ 355 h 1290"/>
                    <a:gd name="T46" fmla="*/ 103 w 1383"/>
                    <a:gd name="T47" fmla="*/ 447 h 1290"/>
                    <a:gd name="T48" fmla="*/ 23 w 1383"/>
                    <a:gd name="T49" fmla="*/ 681 h 1290"/>
                    <a:gd name="T50" fmla="*/ 53 w 1383"/>
                    <a:gd name="T51" fmla="*/ 660 h 1290"/>
                    <a:gd name="T52" fmla="*/ 69 w 1383"/>
                    <a:gd name="T53" fmla="*/ 602 h 1290"/>
                    <a:gd name="T54" fmla="*/ 107 w 1383"/>
                    <a:gd name="T55" fmla="*/ 582 h 1290"/>
                    <a:gd name="T56" fmla="*/ 188 w 1383"/>
                    <a:gd name="T57" fmla="*/ 604 h 1290"/>
                    <a:gd name="T58" fmla="*/ 204 w 1383"/>
                    <a:gd name="T59" fmla="*/ 606 h 1290"/>
                    <a:gd name="T60" fmla="*/ 236 w 1383"/>
                    <a:gd name="T61" fmla="*/ 660 h 1290"/>
                    <a:gd name="T62" fmla="*/ 298 w 1383"/>
                    <a:gd name="T63" fmla="*/ 739 h 1290"/>
                    <a:gd name="T64" fmla="*/ 427 w 1383"/>
                    <a:gd name="T65" fmla="*/ 787 h 1290"/>
                    <a:gd name="T66" fmla="*/ 487 w 1383"/>
                    <a:gd name="T67" fmla="*/ 829 h 1290"/>
                    <a:gd name="T68" fmla="*/ 570 w 1383"/>
                    <a:gd name="T69" fmla="*/ 864 h 1290"/>
                    <a:gd name="T70" fmla="*/ 630 w 1383"/>
                    <a:gd name="T71" fmla="*/ 856 h 1290"/>
                    <a:gd name="T72" fmla="*/ 676 w 1383"/>
                    <a:gd name="T73" fmla="*/ 852 h 1290"/>
                    <a:gd name="T74" fmla="*/ 721 w 1383"/>
                    <a:gd name="T75" fmla="*/ 890 h 1290"/>
                    <a:gd name="T76" fmla="*/ 727 w 1383"/>
                    <a:gd name="T77" fmla="*/ 962 h 1290"/>
                    <a:gd name="T78" fmla="*/ 672 w 1383"/>
                    <a:gd name="T79" fmla="*/ 1013 h 1290"/>
                    <a:gd name="T80" fmla="*/ 691 w 1383"/>
                    <a:gd name="T81" fmla="*/ 1081 h 1290"/>
                    <a:gd name="T82" fmla="*/ 785 w 1383"/>
                    <a:gd name="T83" fmla="*/ 1196 h 1290"/>
                    <a:gd name="T84" fmla="*/ 819 w 1383"/>
                    <a:gd name="T85" fmla="*/ 1270 h 1290"/>
                    <a:gd name="T86" fmla="*/ 980 w 1383"/>
                    <a:gd name="T87" fmla="*/ 1149 h 1290"/>
                    <a:gd name="T88" fmla="*/ 936 w 1383"/>
                    <a:gd name="T89" fmla="*/ 1069 h 1290"/>
                    <a:gd name="T90" fmla="*/ 970 w 1383"/>
                    <a:gd name="T91" fmla="*/ 1002 h 1290"/>
                    <a:gd name="T92" fmla="*/ 1109 w 1383"/>
                    <a:gd name="T93" fmla="*/ 840 h 1290"/>
                    <a:gd name="T94" fmla="*/ 1151 w 1383"/>
                    <a:gd name="T95" fmla="*/ 735 h 1290"/>
                    <a:gd name="T96" fmla="*/ 1224 w 1383"/>
                    <a:gd name="T97" fmla="*/ 644 h 1290"/>
                    <a:gd name="T98" fmla="*/ 1286 w 1383"/>
                    <a:gd name="T99" fmla="*/ 554 h 1290"/>
                    <a:gd name="T100" fmla="*/ 1284 w 1383"/>
                    <a:gd name="T101" fmla="*/ 516 h 1290"/>
                    <a:gd name="T102" fmla="*/ 1322 w 1383"/>
                    <a:gd name="T103" fmla="*/ 483 h 1290"/>
                    <a:gd name="T104" fmla="*/ 1381 w 1383"/>
                    <a:gd name="T105" fmla="*/ 467 h 1290"/>
                    <a:gd name="T106" fmla="*/ 1375 w 1383"/>
                    <a:gd name="T107" fmla="*/ 385 h 1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83" h="1290">
                      <a:moveTo>
                        <a:pt x="1375" y="385"/>
                      </a:moveTo>
                      <a:lnTo>
                        <a:pt x="1375" y="385"/>
                      </a:lnTo>
                      <a:lnTo>
                        <a:pt x="1373" y="371"/>
                      </a:lnTo>
                      <a:lnTo>
                        <a:pt x="1369" y="359"/>
                      </a:lnTo>
                      <a:lnTo>
                        <a:pt x="1365" y="349"/>
                      </a:lnTo>
                      <a:lnTo>
                        <a:pt x="1359" y="341"/>
                      </a:lnTo>
                      <a:lnTo>
                        <a:pt x="1351" y="336"/>
                      </a:lnTo>
                      <a:lnTo>
                        <a:pt x="1342" y="330"/>
                      </a:lnTo>
                      <a:lnTo>
                        <a:pt x="1330" y="326"/>
                      </a:lnTo>
                      <a:lnTo>
                        <a:pt x="1318" y="322"/>
                      </a:lnTo>
                      <a:lnTo>
                        <a:pt x="1318" y="322"/>
                      </a:lnTo>
                      <a:lnTo>
                        <a:pt x="1296" y="316"/>
                      </a:lnTo>
                      <a:lnTo>
                        <a:pt x="1282" y="310"/>
                      </a:lnTo>
                      <a:lnTo>
                        <a:pt x="1270" y="304"/>
                      </a:lnTo>
                      <a:lnTo>
                        <a:pt x="1264" y="296"/>
                      </a:lnTo>
                      <a:lnTo>
                        <a:pt x="1262" y="284"/>
                      </a:lnTo>
                      <a:lnTo>
                        <a:pt x="1264" y="272"/>
                      </a:lnTo>
                      <a:lnTo>
                        <a:pt x="1270" y="256"/>
                      </a:lnTo>
                      <a:lnTo>
                        <a:pt x="1280" y="236"/>
                      </a:lnTo>
                      <a:lnTo>
                        <a:pt x="1280" y="236"/>
                      </a:lnTo>
                      <a:lnTo>
                        <a:pt x="1266" y="220"/>
                      </a:lnTo>
                      <a:lnTo>
                        <a:pt x="1256" y="210"/>
                      </a:lnTo>
                      <a:lnTo>
                        <a:pt x="1248" y="204"/>
                      </a:lnTo>
                      <a:lnTo>
                        <a:pt x="1238" y="202"/>
                      </a:lnTo>
                      <a:lnTo>
                        <a:pt x="1238" y="202"/>
                      </a:lnTo>
                      <a:lnTo>
                        <a:pt x="1230" y="202"/>
                      </a:lnTo>
                      <a:lnTo>
                        <a:pt x="1222" y="206"/>
                      </a:lnTo>
                      <a:lnTo>
                        <a:pt x="1194" y="218"/>
                      </a:lnTo>
                      <a:lnTo>
                        <a:pt x="1194" y="218"/>
                      </a:lnTo>
                      <a:lnTo>
                        <a:pt x="1173" y="228"/>
                      </a:lnTo>
                      <a:lnTo>
                        <a:pt x="1151" y="234"/>
                      </a:lnTo>
                      <a:lnTo>
                        <a:pt x="1127" y="238"/>
                      </a:lnTo>
                      <a:lnTo>
                        <a:pt x="1103" y="238"/>
                      </a:lnTo>
                      <a:lnTo>
                        <a:pt x="1103" y="238"/>
                      </a:lnTo>
                      <a:lnTo>
                        <a:pt x="1067" y="236"/>
                      </a:lnTo>
                      <a:lnTo>
                        <a:pt x="1033" y="230"/>
                      </a:lnTo>
                      <a:lnTo>
                        <a:pt x="1000" y="218"/>
                      </a:lnTo>
                      <a:lnTo>
                        <a:pt x="970" y="204"/>
                      </a:lnTo>
                      <a:lnTo>
                        <a:pt x="940" y="184"/>
                      </a:lnTo>
                      <a:lnTo>
                        <a:pt x="912" y="163"/>
                      </a:lnTo>
                      <a:lnTo>
                        <a:pt x="902" y="151"/>
                      </a:lnTo>
                      <a:lnTo>
                        <a:pt x="890" y="139"/>
                      </a:lnTo>
                      <a:lnTo>
                        <a:pt x="880" y="125"/>
                      </a:lnTo>
                      <a:lnTo>
                        <a:pt x="872" y="111"/>
                      </a:lnTo>
                      <a:lnTo>
                        <a:pt x="872" y="111"/>
                      </a:lnTo>
                      <a:lnTo>
                        <a:pt x="862" y="95"/>
                      </a:lnTo>
                      <a:lnTo>
                        <a:pt x="854" y="81"/>
                      </a:lnTo>
                      <a:lnTo>
                        <a:pt x="833" y="53"/>
                      </a:lnTo>
                      <a:lnTo>
                        <a:pt x="785" y="0"/>
                      </a:lnTo>
                      <a:lnTo>
                        <a:pt x="785" y="0"/>
                      </a:lnTo>
                      <a:lnTo>
                        <a:pt x="775" y="23"/>
                      </a:lnTo>
                      <a:lnTo>
                        <a:pt x="765" y="47"/>
                      </a:lnTo>
                      <a:lnTo>
                        <a:pt x="765" y="47"/>
                      </a:lnTo>
                      <a:lnTo>
                        <a:pt x="751" y="79"/>
                      </a:lnTo>
                      <a:lnTo>
                        <a:pt x="751" y="79"/>
                      </a:lnTo>
                      <a:lnTo>
                        <a:pt x="745" y="89"/>
                      </a:lnTo>
                      <a:lnTo>
                        <a:pt x="737" y="95"/>
                      </a:lnTo>
                      <a:lnTo>
                        <a:pt x="727" y="101"/>
                      </a:lnTo>
                      <a:lnTo>
                        <a:pt x="715" y="103"/>
                      </a:lnTo>
                      <a:lnTo>
                        <a:pt x="715" y="103"/>
                      </a:lnTo>
                      <a:lnTo>
                        <a:pt x="713" y="103"/>
                      </a:lnTo>
                      <a:lnTo>
                        <a:pt x="713" y="103"/>
                      </a:lnTo>
                      <a:lnTo>
                        <a:pt x="711" y="103"/>
                      </a:lnTo>
                      <a:lnTo>
                        <a:pt x="711" y="103"/>
                      </a:lnTo>
                      <a:lnTo>
                        <a:pt x="709" y="105"/>
                      </a:lnTo>
                      <a:lnTo>
                        <a:pt x="709" y="105"/>
                      </a:lnTo>
                      <a:lnTo>
                        <a:pt x="693" y="101"/>
                      </a:lnTo>
                      <a:lnTo>
                        <a:pt x="693" y="101"/>
                      </a:lnTo>
                      <a:lnTo>
                        <a:pt x="693" y="99"/>
                      </a:lnTo>
                      <a:lnTo>
                        <a:pt x="693" y="99"/>
                      </a:lnTo>
                      <a:lnTo>
                        <a:pt x="685" y="93"/>
                      </a:lnTo>
                      <a:lnTo>
                        <a:pt x="678" y="85"/>
                      </a:lnTo>
                      <a:lnTo>
                        <a:pt x="678" y="85"/>
                      </a:lnTo>
                      <a:lnTo>
                        <a:pt x="668" y="69"/>
                      </a:lnTo>
                      <a:lnTo>
                        <a:pt x="668" y="69"/>
                      </a:lnTo>
                      <a:lnTo>
                        <a:pt x="662" y="57"/>
                      </a:lnTo>
                      <a:lnTo>
                        <a:pt x="656" y="47"/>
                      </a:lnTo>
                      <a:lnTo>
                        <a:pt x="656" y="47"/>
                      </a:lnTo>
                      <a:lnTo>
                        <a:pt x="646" y="17"/>
                      </a:lnTo>
                      <a:lnTo>
                        <a:pt x="646" y="17"/>
                      </a:lnTo>
                      <a:lnTo>
                        <a:pt x="620" y="27"/>
                      </a:lnTo>
                      <a:lnTo>
                        <a:pt x="620" y="27"/>
                      </a:lnTo>
                      <a:lnTo>
                        <a:pt x="598" y="33"/>
                      </a:lnTo>
                      <a:lnTo>
                        <a:pt x="580" y="41"/>
                      </a:lnTo>
                      <a:lnTo>
                        <a:pt x="564" y="51"/>
                      </a:lnTo>
                      <a:lnTo>
                        <a:pt x="552" y="59"/>
                      </a:lnTo>
                      <a:lnTo>
                        <a:pt x="540" y="71"/>
                      </a:lnTo>
                      <a:lnTo>
                        <a:pt x="530" y="83"/>
                      </a:lnTo>
                      <a:lnTo>
                        <a:pt x="522" y="99"/>
                      </a:lnTo>
                      <a:lnTo>
                        <a:pt x="516" y="117"/>
                      </a:lnTo>
                      <a:lnTo>
                        <a:pt x="516" y="117"/>
                      </a:lnTo>
                      <a:lnTo>
                        <a:pt x="511" y="133"/>
                      </a:lnTo>
                      <a:lnTo>
                        <a:pt x="505" y="149"/>
                      </a:lnTo>
                      <a:lnTo>
                        <a:pt x="495" y="165"/>
                      </a:lnTo>
                      <a:lnTo>
                        <a:pt x="485" y="178"/>
                      </a:lnTo>
                      <a:lnTo>
                        <a:pt x="463" y="204"/>
                      </a:lnTo>
                      <a:lnTo>
                        <a:pt x="441" y="228"/>
                      </a:lnTo>
                      <a:lnTo>
                        <a:pt x="441" y="228"/>
                      </a:lnTo>
                      <a:lnTo>
                        <a:pt x="419" y="252"/>
                      </a:lnTo>
                      <a:lnTo>
                        <a:pt x="419" y="252"/>
                      </a:lnTo>
                      <a:lnTo>
                        <a:pt x="413" y="256"/>
                      </a:lnTo>
                      <a:lnTo>
                        <a:pt x="405" y="262"/>
                      </a:lnTo>
                      <a:lnTo>
                        <a:pt x="395" y="266"/>
                      </a:lnTo>
                      <a:lnTo>
                        <a:pt x="383" y="266"/>
                      </a:lnTo>
                      <a:lnTo>
                        <a:pt x="383" y="266"/>
                      </a:lnTo>
                      <a:lnTo>
                        <a:pt x="367" y="266"/>
                      </a:lnTo>
                      <a:lnTo>
                        <a:pt x="347" y="260"/>
                      </a:lnTo>
                      <a:lnTo>
                        <a:pt x="330" y="250"/>
                      </a:lnTo>
                      <a:lnTo>
                        <a:pt x="320" y="244"/>
                      </a:lnTo>
                      <a:lnTo>
                        <a:pt x="312" y="238"/>
                      </a:lnTo>
                      <a:lnTo>
                        <a:pt x="312" y="238"/>
                      </a:lnTo>
                      <a:lnTo>
                        <a:pt x="306" y="230"/>
                      </a:lnTo>
                      <a:lnTo>
                        <a:pt x="306" y="230"/>
                      </a:lnTo>
                      <a:lnTo>
                        <a:pt x="302" y="234"/>
                      </a:lnTo>
                      <a:lnTo>
                        <a:pt x="302" y="234"/>
                      </a:lnTo>
                      <a:lnTo>
                        <a:pt x="292" y="260"/>
                      </a:lnTo>
                      <a:lnTo>
                        <a:pt x="286" y="272"/>
                      </a:lnTo>
                      <a:lnTo>
                        <a:pt x="276" y="284"/>
                      </a:lnTo>
                      <a:lnTo>
                        <a:pt x="266" y="294"/>
                      </a:lnTo>
                      <a:lnTo>
                        <a:pt x="254" y="302"/>
                      </a:lnTo>
                      <a:lnTo>
                        <a:pt x="238" y="306"/>
                      </a:lnTo>
                      <a:lnTo>
                        <a:pt x="220" y="308"/>
                      </a:lnTo>
                      <a:lnTo>
                        <a:pt x="220" y="308"/>
                      </a:lnTo>
                      <a:lnTo>
                        <a:pt x="202" y="308"/>
                      </a:lnTo>
                      <a:lnTo>
                        <a:pt x="182" y="306"/>
                      </a:lnTo>
                      <a:lnTo>
                        <a:pt x="182" y="306"/>
                      </a:lnTo>
                      <a:lnTo>
                        <a:pt x="173" y="304"/>
                      </a:lnTo>
                      <a:lnTo>
                        <a:pt x="173" y="304"/>
                      </a:lnTo>
                      <a:lnTo>
                        <a:pt x="149" y="300"/>
                      </a:lnTo>
                      <a:lnTo>
                        <a:pt x="125" y="294"/>
                      </a:lnTo>
                      <a:lnTo>
                        <a:pt x="125" y="294"/>
                      </a:lnTo>
                      <a:lnTo>
                        <a:pt x="119" y="306"/>
                      </a:lnTo>
                      <a:lnTo>
                        <a:pt x="113" y="320"/>
                      </a:lnTo>
                      <a:lnTo>
                        <a:pt x="111" y="332"/>
                      </a:lnTo>
                      <a:lnTo>
                        <a:pt x="111" y="336"/>
                      </a:lnTo>
                      <a:lnTo>
                        <a:pt x="111" y="340"/>
                      </a:lnTo>
                      <a:lnTo>
                        <a:pt x="111" y="340"/>
                      </a:lnTo>
                      <a:lnTo>
                        <a:pt x="121" y="355"/>
                      </a:lnTo>
                      <a:lnTo>
                        <a:pt x="125" y="369"/>
                      </a:lnTo>
                      <a:lnTo>
                        <a:pt x="125" y="383"/>
                      </a:lnTo>
                      <a:lnTo>
                        <a:pt x="125" y="395"/>
                      </a:lnTo>
                      <a:lnTo>
                        <a:pt x="121" y="409"/>
                      </a:lnTo>
                      <a:lnTo>
                        <a:pt x="115" y="421"/>
                      </a:lnTo>
                      <a:lnTo>
                        <a:pt x="103" y="447"/>
                      </a:lnTo>
                      <a:lnTo>
                        <a:pt x="103" y="447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12" y="681"/>
                      </a:lnTo>
                      <a:lnTo>
                        <a:pt x="23" y="681"/>
                      </a:lnTo>
                      <a:lnTo>
                        <a:pt x="23" y="681"/>
                      </a:lnTo>
                      <a:lnTo>
                        <a:pt x="31" y="681"/>
                      </a:lnTo>
                      <a:lnTo>
                        <a:pt x="37" y="679"/>
                      </a:lnTo>
                      <a:lnTo>
                        <a:pt x="41" y="677"/>
                      </a:lnTo>
                      <a:lnTo>
                        <a:pt x="47" y="673"/>
                      </a:lnTo>
                      <a:lnTo>
                        <a:pt x="49" y="668"/>
                      </a:lnTo>
                      <a:lnTo>
                        <a:pt x="53" y="660"/>
                      </a:lnTo>
                      <a:lnTo>
                        <a:pt x="57" y="642"/>
                      </a:lnTo>
                      <a:lnTo>
                        <a:pt x="57" y="642"/>
                      </a:lnTo>
                      <a:lnTo>
                        <a:pt x="57" y="632"/>
                      </a:lnTo>
                      <a:lnTo>
                        <a:pt x="61" y="620"/>
                      </a:lnTo>
                      <a:lnTo>
                        <a:pt x="63" y="610"/>
                      </a:lnTo>
                      <a:lnTo>
                        <a:pt x="69" y="602"/>
                      </a:lnTo>
                      <a:lnTo>
                        <a:pt x="69" y="602"/>
                      </a:lnTo>
                      <a:lnTo>
                        <a:pt x="79" y="592"/>
                      </a:lnTo>
                      <a:lnTo>
                        <a:pt x="89" y="586"/>
                      </a:lnTo>
                      <a:lnTo>
                        <a:pt x="97" y="582"/>
                      </a:lnTo>
                      <a:lnTo>
                        <a:pt x="107" y="582"/>
                      </a:lnTo>
                      <a:lnTo>
                        <a:pt x="107" y="582"/>
                      </a:lnTo>
                      <a:lnTo>
                        <a:pt x="117" y="582"/>
                      </a:lnTo>
                      <a:lnTo>
                        <a:pt x="127" y="586"/>
                      </a:lnTo>
                      <a:lnTo>
                        <a:pt x="149" y="594"/>
                      </a:lnTo>
                      <a:lnTo>
                        <a:pt x="169" y="600"/>
                      </a:lnTo>
                      <a:lnTo>
                        <a:pt x="179" y="604"/>
                      </a:lnTo>
                      <a:lnTo>
                        <a:pt x="188" y="604"/>
                      </a:lnTo>
                      <a:lnTo>
                        <a:pt x="188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204" y="606"/>
                      </a:lnTo>
                      <a:lnTo>
                        <a:pt x="212" y="610"/>
                      </a:lnTo>
                      <a:lnTo>
                        <a:pt x="220" y="616"/>
                      </a:lnTo>
                      <a:lnTo>
                        <a:pt x="224" y="624"/>
                      </a:lnTo>
                      <a:lnTo>
                        <a:pt x="224" y="624"/>
                      </a:lnTo>
                      <a:lnTo>
                        <a:pt x="230" y="642"/>
                      </a:lnTo>
                      <a:lnTo>
                        <a:pt x="236" y="660"/>
                      </a:lnTo>
                      <a:lnTo>
                        <a:pt x="244" y="675"/>
                      </a:lnTo>
                      <a:lnTo>
                        <a:pt x="254" y="691"/>
                      </a:lnTo>
                      <a:lnTo>
                        <a:pt x="264" y="705"/>
                      </a:lnTo>
                      <a:lnTo>
                        <a:pt x="274" y="717"/>
                      </a:lnTo>
                      <a:lnTo>
                        <a:pt x="286" y="729"/>
                      </a:lnTo>
                      <a:lnTo>
                        <a:pt x="298" y="739"/>
                      </a:lnTo>
                      <a:lnTo>
                        <a:pt x="312" y="747"/>
                      </a:lnTo>
                      <a:lnTo>
                        <a:pt x="326" y="755"/>
                      </a:lnTo>
                      <a:lnTo>
                        <a:pt x="357" y="769"/>
                      </a:lnTo>
                      <a:lnTo>
                        <a:pt x="391" y="779"/>
                      </a:lnTo>
                      <a:lnTo>
                        <a:pt x="427" y="787"/>
                      </a:lnTo>
                      <a:lnTo>
                        <a:pt x="427" y="787"/>
                      </a:lnTo>
                      <a:lnTo>
                        <a:pt x="441" y="793"/>
                      </a:lnTo>
                      <a:lnTo>
                        <a:pt x="455" y="799"/>
                      </a:lnTo>
                      <a:lnTo>
                        <a:pt x="467" y="809"/>
                      </a:lnTo>
                      <a:lnTo>
                        <a:pt x="479" y="819"/>
                      </a:lnTo>
                      <a:lnTo>
                        <a:pt x="479" y="819"/>
                      </a:lnTo>
                      <a:lnTo>
                        <a:pt x="487" y="829"/>
                      </a:lnTo>
                      <a:lnTo>
                        <a:pt x="499" y="839"/>
                      </a:lnTo>
                      <a:lnTo>
                        <a:pt x="512" y="846"/>
                      </a:lnTo>
                      <a:lnTo>
                        <a:pt x="526" y="852"/>
                      </a:lnTo>
                      <a:lnTo>
                        <a:pt x="540" y="858"/>
                      </a:lnTo>
                      <a:lnTo>
                        <a:pt x="554" y="862"/>
                      </a:lnTo>
                      <a:lnTo>
                        <a:pt x="570" y="864"/>
                      </a:lnTo>
                      <a:lnTo>
                        <a:pt x="586" y="866"/>
                      </a:lnTo>
                      <a:lnTo>
                        <a:pt x="586" y="866"/>
                      </a:lnTo>
                      <a:lnTo>
                        <a:pt x="596" y="864"/>
                      </a:lnTo>
                      <a:lnTo>
                        <a:pt x="608" y="862"/>
                      </a:lnTo>
                      <a:lnTo>
                        <a:pt x="620" y="860"/>
                      </a:lnTo>
                      <a:lnTo>
                        <a:pt x="630" y="856"/>
                      </a:lnTo>
                      <a:lnTo>
                        <a:pt x="630" y="856"/>
                      </a:lnTo>
                      <a:lnTo>
                        <a:pt x="642" y="850"/>
                      </a:lnTo>
                      <a:lnTo>
                        <a:pt x="658" y="850"/>
                      </a:lnTo>
                      <a:lnTo>
                        <a:pt x="658" y="850"/>
                      </a:lnTo>
                      <a:lnTo>
                        <a:pt x="666" y="850"/>
                      </a:lnTo>
                      <a:lnTo>
                        <a:pt x="676" y="852"/>
                      </a:lnTo>
                      <a:lnTo>
                        <a:pt x="683" y="856"/>
                      </a:lnTo>
                      <a:lnTo>
                        <a:pt x="693" y="860"/>
                      </a:lnTo>
                      <a:lnTo>
                        <a:pt x="701" y="866"/>
                      </a:lnTo>
                      <a:lnTo>
                        <a:pt x="709" y="874"/>
                      </a:lnTo>
                      <a:lnTo>
                        <a:pt x="715" y="882"/>
                      </a:lnTo>
                      <a:lnTo>
                        <a:pt x="721" y="890"/>
                      </a:lnTo>
                      <a:lnTo>
                        <a:pt x="721" y="890"/>
                      </a:lnTo>
                      <a:lnTo>
                        <a:pt x="727" y="906"/>
                      </a:lnTo>
                      <a:lnTo>
                        <a:pt x="731" y="920"/>
                      </a:lnTo>
                      <a:lnTo>
                        <a:pt x="733" y="936"/>
                      </a:lnTo>
                      <a:lnTo>
                        <a:pt x="731" y="950"/>
                      </a:lnTo>
                      <a:lnTo>
                        <a:pt x="727" y="962"/>
                      </a:lnTo>
                      <a:lnTo>
                        <a:pt x="721" y="976"/>
                      </a:lnTo>
                      <a:lnTo>
                        <a:pt x="713" y="986"/>
                      </a:lnTo>
                      <a:lnTo>
                        <a:pt x="703" y="994"/>
                      </a:lnTo>
                      <a:lnTo>
                        <a:pt x="703" y="994"/>
                      </a:lnTo>
                      <a:lnTo>
                        <a:pt x="685" y="1005"/>
                      </a:lnTo>
                      <a:lnTo>
                        <a:pt x="672" y="1013"/>
                      </a:lnTo>
                      <a:lnTo>
                        <a:pt x="664" y="1023"/>
                      </a:lnTo>
                      <a:lnTo>
                        <a:pt x="660" y="1031"/>
                      </a:lnTo>
                      <a:lnTo>
                        <a:pt x="662" y="1041"/>
                      </a:lnTo>
                      <a:lnTo>
                        <a:pt x="666" y="1051"/>
                      </a:lnTo>
                      <a:lnTo>
                        <a:pt x="676" y="1065"/>
                      </a:lnTo>
                      <a:lnTo>
                        <a:pt x="691" y="1081"/>
                      </a:lnTo>
                      <a:lnTo>
                        <a:pt x="691" y="1081"/>
                      </a:lnTo>
                      <a:lnTo>
                        <a:pt x="725" y="1117"/>
                      </a:lnTo>
                      <a:lnTo>
                        <a:pt x="741" y="1135"/>
                      </a:lnTo>
                      <a:lnTo>
                        <a:pt x="757" y="1155"/>
                      </a:lnTo>
                      <a:lnTo>
                        <a:pt x="771" y="1174"/>
                      </a:lnTo>
                      <a:lnTo>
                        <a:pt x="785" y="1196"/>
                      </a:lnTo>
                      <a:lnTo>
                        <a:pt x="795" y="1220"/>
                      </a:lnTo>
                      <a:lnTo>
                        <a:pt x="803" y="1244"/>
                      </a:lnTo>
                      <a:lnTo>
                        <a:pt x="803" y="1244"/>
                      </a:lnTo>
                      <a:lnTo>
                        <a:pt x="805" y="1252"/>
                      </a:lnTo>
                      <a:lnTo>
                        <a:pt x="809" y="1258"/>
                      </a:lnTo>
                      <a:lnTo>
                        <a:pt x="819" y="1270"/>
                      </a:lnTo>
                      <a:lnTo>
                        <a:pt x="837" y="1290"/>
                      </a:lnTo>
                      <a:lnTo>
                        <a:pt x="837" y="1290"/>
                      </a:lnTo>
                      <a:lnTo>
                        <a:pt x="1013" y="1188"/>
                      </a:lnTo>
                      <a:lnTo>
                        <a:pt x="1013" y="1188"/>
                      </a:lnTo>
                      <a:lnTo>
                        <a:pt x="998" y="1169"/>
                      </a:lnTo>
                      <a:lnTo>
                        <a:pt x="980" y="1149"/>
                      </a:lnTo>
                      <a:lnTo>
                        <a:pt x="980" y="1149"/>
                      </a:lnTo>
                      <a:lnTo>
                        <a:pt x="964" y="1133"/>
                      </a:lnTo>
                      <a:lnTo>
                        <a:pt x="952" y="1117"/>
                      </a:lnTo>
                      <a:lnTo>
                        <a:pt x="942" y="1101"/>
                      </a:lnTo>
                      <a:lnTo>
                        <a:pt x="938" y="1085"/>
                      </a:lnTo>
                      <a:lnTo>
                        <a:pt x="936" y="1069"/>
                      </a:lnTo>
                      <a:lnTo>
                        <a:pt x="940" y="1055"/>
                      </a:lnTo>
                      <a:lnTo>
                        <a:pt x="946" y="1039"/>
                      </a:lnTo>
                      <a:lnTo>
                        <a:pt x="956" y="1025"/>
                      </a:lnTo>
                      <a:lnTo>
                        <a:pt x="956" y="1025"/>
                      </a:lnTo>
                      <a:lnTo>
                        <a:pt x="960" y="1011"/>
                      </a:lnTo>
                      <a:lnTo>
                        <a:pt x="970" y="1002"/>
                      </a:lnTo>
                      <a:lnTo>
                        <a:pt x="970" y="1002"/>
                      </a:lnTo>
                      <a:lnTo>
                        <a:pt x="1023" y="950"/>
                      </a:lnTo>
                      <a:lnTo>
                        <a:pt x="1049" y="924"/>
                      </a:lnTo>
                      <a:lnTo>
                        <a:pt x="1071" y="898"/>
                      </a:lnTo>
                      <a:lnTo>
                        <a:pt x="1091" y="870"/>
                      </a:lnTo>
                      <a:lnTo>
                        <a:pt x="1109" y="840"/>
                      </a:lnTo>
                      <a:lnTo>
                        <a:pt x="1123" y="809"/>
                      </a:lnTo>
                      <a:lnTo>
                        <a:pt x="1133" y="773"/>
                      </a:lnTo>
                      <a:lnTo>
                        <a:pt x="1133" y="773"/>
                      </a:lnTo>
                      <a:lnTo>
                        <a:pt x="1135" y="763"/>
                      </a:lnTo>
                      <a:lnTo>
                        <a:pt x="1139" y="753"/>
                      </a:lnTo>
                      <a:lnTo>
                        <a:pt x="1151" y="735"/>
                      </a:lnTo>
                      <a:lnTo>
                        <a:pt x="1163" y="719"/>
                      </a:lnTo>
                      <a:lnTo>
                        <a:pt x="1177" y="703"/>
                      </a:lnTo>
                      <a:lnTo>
                        <a:pt x="1177" y="703"/>
                      </a:lnTo>
                      <a:lnTo>
                        <a:pt x="1192" y="685"/>
                      </a:lnTo>
                      <a:lnTo>
                        <a:pt x="1192" y="685"/>
                      </a:lnTo>
                      <a:lnTo>
                        <a:pt x="1224" y="644"/>
                      </a:lnTo>
                      <a:lnTo>
                        <a:pt x="1224" y="644"/>
                      </a:lnTo>
                      <a:lnTo>
                        <a:pt x="1262" y="594"/>
                      </a:lnTo>
                      <a:lnTo>
                        <a:pt x="1262" y="594"/>
                      </a:lnTo>
                      <a:lnTo>
                        <a:pt x="1288" y="558"/>
                      </a:lnTo>
                      <a:lnTo>
                        <a:pt x="1288" y="558"/>
                      </a:lnTo>
                      <a:lnTo>
                        <a:pt x="1286" y="554"/>
                      </a:lnTo>
                      <a:lnTo>
                        <a:pt x="1286" y="554"/>
                      </a:lnTo>
                      <a:lnTo>
                        <a:pt x="1284" y="540"/>
                      </a:lnTo>
                      <a:lnTo>
                        <a:pt x="1284" y="540"/>
                      </a:lnTo>
                      <a:lnTo>
                        <a:pt x="1282" y="530"/>
                      </a:lnTo>
                      <a:lnTo>
                        <a:pt x="1282" y="530"/>
                      </a:lnTo>
                      <a:lnTo>
                        <a:pt x="1284" y="516"/>
                      </a:lnTo>
                      <a:lnTo>
                        <a:pt x="1288" y="505"/>
                      </a:lnTo>
                      <a:lnTo>
                        <a:pt x="1296" y="495"/>
                      </a:lnTo>
                      <a:lnTo>
                        <a:pt x="1308" y="489"/>
                      </a:lnTo>
                      <a:lnTo>
                        <a:pt x="1308" y="489"/>
                      </a:lnTo>
                      <a:lnTo>
                        <a:pt x="1322" y="483"/>
                      </a:lnTo>
                      <a:lnTo>
                        <a:pt x="1322" y="483"/>
                      </a:lnTo>
                      <a:lnTo>
                        <a:pt x="1343" y="473"/>
                      </a:lnTo>
                      <a:lnTo>
                        <a:pt x="1357" y="469"/>
                      </a:lnTo>
                      <a:lnTo>
                        <a:pt x="1373" y="467"/>
                      </a:lnTo>
                      <a:lnTo>
                        <a:pt x="1373" y="467"/>
                      </a:lnTo>
                      <a:lnTo>
                        <a:pt x="1381" y="467"/>
                      </a:lnTo>
                      <a:lnTo>
                        <a:pt x="1381" y="467"/>
                      </a:lnTo>
                      <a:lnTo>
                        <a:pt x="1383" y="467"/>
                      </a:lnTo>
                      <a:lnTo>
                        <a:pt x="1383" y="467"/>
                      </a:lnTo>
                      <a:lnTo>
                        <a:pt x="1379" y="427"/>
                      </a:lnTo>
                      <a:lnTo>
                        <a:pt x="1375" y="405"/>
                      </a:lnTo>
                      <a:lnTo>
                        <a:pt x="1375" y="385"/>
                      </a:lnTo>
                      <a:lnTo>
                        <a:pt x="1375" y="38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4" name="Freeform 12">
                  <a:extLst>
                    <a:ext uri="{FF2B5EF4-FFF2-40B4-BE49-F238E27FC236}">
                      <a16:creationId xmlns:a16="http://schemas.microsoft.com/office/drawing/2014/main" id="{BB7B4455-F5EF-E2DA-59EB-79F1EAABBD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2463" y="0"/>
                  <a:ext cx="2022475" cy="1524000"/>
                </a:xfrm>
                <a:custGeom>
                  <a:avLst/>
                  <a:gdLst>
                    <a:gd name="T0" fmla="*/ 302 w 1274"/>
                    <a:gd name="T1" fmla="*/ 891 h 960"/>
                    <a:gd name="T2" fmla="*/ 346 w 1274"/>
                    <a:gd name="T3" fmla="*/ 863 h 960"/>
                    <a:gd name="T4" fmla="*/ 387 w 1274"/>
                    <a:gd name="T5" fmla="*/ 863 h 960"/>
                    <a:gd name="T6" fmla="*/ 423 w 1274"/>
                    <a:gd name="T7" fmla="*/ 873 h 960"/>
                    <a:gd name="T8" fmla="*/ 437 w 1274"/>
                    <a:gd name="T9" fmla="*/ 863 h 960"/>
                    <a:gd name="T10" fmla="*/ 459 w 1274"/>
                    <a:gd name="T11" fmla="*/ 833 h 960"/>
                    <a:gd name="T12" fmla="*/ 558 w 1274"/>
                    <a:gd name="T13" fmla="*/ 779 h 960"/>
                    <a:gd name="T14" fmla="*/ 628 w 1274"/>
                    <a:gd name="T15" fmla="*/ 763 h 960"/>
                    <a:gd name="T16" fmla="*/ 660 w 1274"/>
                    <a:gd name="T17" fmla="*/ 769 h 960"/>
                    <a:gd name="T18" fmla="*/ 698 w 1274"/>
                    <a:gd name="T19" fmla="*/ 791 h 960"/>
                    <a:gd name="T20" fmla="*/ 793 w 1274"/>
                    <a:gd name="T21" fmla="*/ 815 h 960"/>
                    <a:gd name="T22" fmla="*/ 865 w 1274"/>
                    <a:gd name="T23" fmla="*/ 827 h 960"/>
                    <a:gd name="T24" fmla="*/ 908 w 1274"/>
                    <a:gd name="T25" fmla="*/ 853 h 960"/>
                    <a:gd name="T26" fmla="*/ 962 w 1274"/>
                    <a:gd name="T27" fmla="*/ 887 h 960"/>
                    <a:gd name="T28" fmla="*/ 1026 w 1274"/>
                    <a:gd name="T29" fmla="*/ 899 h 960"/>
                    <a:gd name="T30" fmla="*/ 1037 w 1274"/>
                    <a:gd name="T31" fmla="*/ 869 h 960"/>
                    <a:gd name="T32" fmla="*/ 1059 w 1274"/>
                    <a:gd name="T33" fmla="*/ 839 h 960"/>
                    <a:gd name="T34" fmla="*/ 1155 w 1274"/>
                    <a:gd name="T35" fmla="*/ 749 h 960"/>
                    <a:gd name="T36" fmla="*/ 1218 w 1274"/>
                    <a:gd name="T37" fmla="*/ 708 h 960"/>
                    <a:gd name="T38" fmla="*/ 1274 w 1274"/>
                    <a:gd name="T39" fmla="*/ 678 h 960"/>
                    <a:gd name="T40" fmla="*/ 1258 w 1274"/>
                    <a:gd name="T41" fmla="*/ 652 h 960"/>
                    <a:gd name="T42" fmla="*/ 1179 w 1274"/>
                    <a:gd name="T43" fmla="*/ 624 h 960"/>
                    <a:gd name="T44" fmla="*/ 1125 w 1274"/>
                    <a:gd name="T45" fmla="*/ 559 h 960"/>
                    <a:gd name="T46" fmla="*/ 1107 w 1274"/>
                    <a:gd name="T47" fmla="*/ 513 h 960"/>
                    <a:gd name="T48" fmla="*/ 1111 w 1274"/>
                    <a:gd name="T49" fmla="*/ 469 h 960"/>
                    <a:gd name="T50" fmla="*/ 1133 w 1274"/>
                    <a:gd name="T51" fmla="*/ 417 h 960"/>
                    <a:gd name="T52" fmla="*/ 1133 w 1274"/>
                    <a:gd name="T53" fmla="*/ 364 h 960"/>
                    <a:gd name="T54" fmla="*/ 1087 w 1274"/>
                    <a:gd name="T55" fmla="*/ 340 h 960"/>
                    <a:gd name="T56" fmla="*/ 1018 w 1274"/>
                    <a:gd name="T57" fmla="*/ 336 h 960"/>
                    <a:gd name="T58" fmla="*/ 918 w 1274"/>
                    <a:gd name="T59" fmla="*/ 342 h 960"/>
                    <a:gd name="T60" fmla="*/ 865 w 1274"/>
                    <a:gd name="T61" fmla="*/ 330 h 960"/>
                    <a:gd name="T62" fmla="*/ 829 w 1274"/>
                    <a:gd name="T63" fmla="*/ 272 h 960"/>
                    <a:gd name="T64" fmla="*/ 823 w 1274"/>
                    <a:gd name="T65" fmla="*/ 217 h 960"/>
                    <a:gd name="T66" fmla="*/ 799 w 1274"/>
                    <a:gd name="T67" fmla="*/ 161 h 960"/>
                    <a:gd name="T68" fmla="*/ 765 w 1274"/>
                    <a:gd name="T69" fmla="*/ 105 h 960"/>
                    <a:gd name="T70" fmla="*/ 765 w 1274"/>
                    <a:gd name="T71" fmla="*/ 66 h 960"/>
                    <a:gd name="T72" fmla="*/ 952 w 1274"/>
                    <a:gd name="T73" fmla="*/ 205 h 960"/>
                    <a:gd name="T74" fmla="*/ 940 w 1274"/>
                    <a:gd name="T75" fmla="*/ 137 h 960"/>
                    <a:gd name="T76" fmla="*/ 894 w 1274"/>
                    <a:gd name="T77" fmla="*/ 82 h 960"/>
                    <a:gd name="T78" fmla="*/ 793 w 1274"/>
                    <a:gd name="T79" fmla="*/ 16 h 960"/>
                    <a:gd name="T80" fmla="*/ 688 w 1274"/>
                    <a:gd name="T81" fmla="*/ 2 h 960"/>
                    <a:gd name="T82" fmla="*/ 523 w 1274"/>
                    <a:gd name="T83" fmla="*/ 4 h 960"/>
                    <a:gd name="T84" fmla="*/ 358 w 1274"/>
                    <a:gd name="T85" fmla="*/ 16 h 960"/>
                    <a:gd name="T86" fmla="*/ 322 w 1274"/>
                    <a:gd name="T87" fmla="*/ 36 h 960"/>
                    <a:gd name="T88" fmla="*/ 296 w 1274"/>
                    <a:gd name="T89" fmla="*/ 60 h 960"/>
                    <a:gd name="T90" fmla="*/ 244 w 1274"/>
                    <a:gd name="T91" fmla="*/ 76 h 960"/>
                    <a:gd name="T92" fmla="*/ 26 w 1274"/>
                    <a:gd name="T93" fmla="*/ 173 h 960"/>
                    <a:gd name="T94" fmla="*/ 26 w 1274"/>
                    <a:gd name="T95" fmla="*/ 175 h 960"/>
                    <a:gd name="T96" fmla="*/ 59 w 1274"/>
                    <a:gd name="T97" fmla="*/ 376 h 960"/>
                    <a:gd name="T98" fmla="*/ 30 w 1274"/>
                    <a:gd name="T99" fmla="*/ 429 h 960"/>
                    <a:gd name="T100" fmla="*/ 4 w 1274"/>
                    <a:gd name="T101" fmla="*/ 445 h 960"/>
                    <a:gd name="T102" fmla="*/ 32 w 1274"/>
                    <a:gd name="T103" fmla="*/ 495 h 960"/>
                    <a:gd name="T104" fmla="*/ 41 w 1274"/>
                    <a:gd name="T105" fmla="*/ 573 h 960"/>
                    <a:gd name="T106" fmla="*/ 55 w 1274"/>
                    <a:gd name="T107" fmla="*/ 608 h 960"/>
                    <a:gd name="T108" fmla="*/ 81 w 1274"/>
                    <a:gd name="T109" fmla="*/ 646 h 960"/>
                    <a:gd name="T110" fmla="*/ 83 w 1274"/>
                    <a:gd name="T111" fmla="*/ 706 h 960"/>
                    <a:gd name="T112" fmla="*/ 59 w 1274"/>
                    <a:gd name="T113" fmla="*/ 746 h 960"/>
                    <a:gd name="T114" fmla="*/ 45 w 1274"/>
                    <a:gd name="T115" fmla="*/ 829 h 960"/>
                    <a:gd name="T116" fmla="*/ 59 w 1274"/>
                    <a:gd name="T117" fmla="*/ 879 h 960"/>
                    <a:gd name="T118" fmla="*/ 133 w 1274"/>
                    <a:gd name="T119" fmla="*/ 938 h 960"/>
                    <a:gd name="T120" fmla="*/ 179 w 1274"/>
                    <a:gd name="T121" fmla="*/ 956 h 960"/>
                    <a:gd name="T122" fmla="*/ 242 w 1274"/>
                    <a:gd name="T123" fmla="*/ 958 h 960"/>
                    <a:gd name="T124" fmla="*/ 282 w 1274"/>
                    <a:gd name="T125" fmla="*/ 920 h 9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4" h="960">
                      <a:moveTo>
                        <a:pt x="282" y="920"/>
                      </a:moveTo>
                      <a:lnTo>
                        <a:pt x="282" y="920"/>
                      </a:lnTo>
                      <a:lnTo>
                        <a:pt x="292" y="905"/>
                      </a:lnTo>
                      <a:lnTo>
                        <a:pt x="302" y="891"/>
                      </a:lnTo>
                      <a:lnTo>
                        <a:pt x="314" y="881"/>
                      </a:lnTo>
                      <a:lnTo>
                        <a:pt x="324" y="873"/>
                      </a:lnTo>
                      <a:lnTo>
                        <a:pt x="336" y="867"/>
                      </a:lnTo>
                      <a:lnTo>
                        <a:pt x="346" y="863"/>
                      </a:lnTo>
                      <a:lnTo>
                        <a:pt x="358" y="861"/>
                      </a:lnTo>
                      <a:lnTo>
                        <a:pt x="367" y="861"/>
                      </a:lnTo>
                      <a:lnTo>
                        <a:pt x="367" y="861"/>
                      </a:lnTo>
                      <a:lnTo>
                        <a:pt x="387" y="863"/>
                      </a:lnTo>
                      <a:lnTo>
                        <a:pt x="407" y="869"/>
                      </a:lnTo>
                      <a:lnTo>
                        <a:pt x="407" y="869"/>
                      </a:lnTo>
                      <a:lnTo>
                        <a:pt x="417" y="873"/>
                      </a:lnTo>
                      <a:lnTo>
                        <a:pt x="423" y="873"/>
                      </a:lnTo>
                      <a:lnTo>
                        <a:pt x="423" y="873"/>
                      </a:lnTo>
                      <a:lnTo>
                        <a:pt x="425" y="873"/>
                      </a:lnTo>
                      <a:lnTo>
                        <a:pt x="431" y="871"/>
                      </a:lnTo>
                      <a:lnTo>
                        <a:pt x="437" y="863"/>
                      </a:lnTo>
                      <a:lnTo>
                        <a:pt x="445" y="849"/>
                      </a:lnTo>
                      <a:lnTo>
                        <a:pt x="445" y="849"/>
                      </a:lnTo>
                      <a:lnTo>
                        <a:pt x="451" y="841"/>
                      </a:lnTo>
                      <a:lnTo>
                        <a:pt x="459" y="833"/>
                      </a:lnTo>
                      <a:lnTo>
                        <a:pt x="477" y="817"/>
                      </a:lnTo>
                      <a:lnTo>
                        <a:pt x="503" y="803"/>
                      </a:lnTo>
                      <a:lnTo>
                        <a:pt x="529" y="789"/>
                      </a:lnTo>
                      <a:lnTo>
                        <a:pt x="558" y="779"/>
                      </a:lnTo>
                      <a:lnTo>
                        <a:pt x="584" y="771"/>
                      </a:lnTo>
                      <a:lnTo>
                        <a:pt x="608" y="765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40" y="763"/>
                      </a:lnTo>
                      <a:lnTo>
                        <a:pt x="652" y="767"/>
                      </a:lnTo>
                      <a:lnTo>
                        <a:pt x="660" y="769"/>
                      </a:lnTo>
                      <a:lnTo>
                        <a:pt x="670" y="775"/>
                      </a:lnTo>
                      <a:lnTo>
                        <a:pt x="670" y="775"/>
                      </a:lnTo>
                      <a:lnTo>
                        <a:pt x="682" y="785"/>
                      </a:lnTo>
                      <a:lnTo>
                        <a:pt x="698" y="791"/>
                      </a:lnTo>
                      <a:lnTo>
                        <a:pt x="711" y="797"/>
                      </a:lnTo>
                      <a:lnTo>
                        <a:pt x="727" y="803"/>
                      </a:lnTo>
                      <a:lnTo>
                        <a:pt x="759" y="809"/>
                      </a:lnTo>
                      <a:lnTo>
                        <a:pt x="793" y="815"/>
                      </a:lnTo>
                      <a:lnTo>
                        <a:pt x="793" y="815"/>
                      </a:lnTo>
                      <a:lnTo>
                        <a:pt x="849" y="823"/>
                      </a:lnTo>
                      <a:lnTo>
                        <a:pt x="849" y="823"/>
                      </a:lnTo>
                      <a:lnTo>
                        <a:pt x="865" y="827"/>
                      </a:lnTo>
                      <a:lnTo>
                        <a:pt x="880" y="833"/>
                      </a:lnTo>
                      <a:lnTo>
                        <a:pt x="896" y="841"/>
                      </a:lnTo>
                      <a:lnTo>
                        <a:pt x="908" y="853"/>
                      </a:lnTo>
                      <a:lnTo>
                        <a:pt x="908" y="853"/>
                      </a:lnTo>
                      <a:lnTo>
                        <a:pt x="920" y="865"/>
                      </a:lnTo>
                      <a:lnTo>
                        <a:pt x="934" y="873"/>
                      </a:lnTo>
                      <a:lnTo>
                        <a:pt x="946" y="881"/>
                      </a:lnTo>
                      <a:lnTo>
                        <a:pt x="962" y="887"/>
                      </a:lnTo>
                      <a:lnTo>
                        <a:pt x="976" y="891"/>
                      </a:lnTo>
                      <a:lnTo>
                        <a:pt x="992" y="895"/>
                      </a:lnTo>
                      <a:lnTo>
                        <a:pt x="1026" y="899"/>
                      </a:lnTo>
                      <a:lnTo>
                        <a:pt x="1026" y="899"/>
                      </a:lnTo>
                      <a:lnTo>
                        <a:pt x="1030" y="891"/>
                      </a:lnTo>
                      <a:lnTo>
                        <a:pt x="1033" y="881"/>
                      </a:lnTo>
                      <a:lnTo>
                        <a:pt x="1033" y="881"/>
                      </a:lnTo>
                      <a:lnTo>
                        <a:pt x="1037" y="869"/>
                      </a:lnTo>
                      <a:lnTo>
                        <a:pt x="1043" y="857"/>
                      </a:lnTo>
                      <a:lnTo>
                        <a:pt x="1051" y="847"/>
                      </a:lnTo>
                      <a:lnTo>
                        <a:pt x="1059" y="839"/>
                      </a:lnTo>
                      <a:lnTo>
                        <a:pt x="1059" y="839"/>
                      </a:lnTo>
                      <a:lnTo>
                        <a:pt x="1081" y="823"/>
                      </a:lnTo>
                      <a:lnTo>
                        <a:pt x="1099" y="805"/>
                      </a:lnTo>
                      <a:lnTo>
                        <a:pt x="1135" y="767"/>
                      </a:lnTo>
                      <a:lnTo>
                        <a:pt x="1155" y="749"/>
                      </a:lnTo>
                      <a:lnTo>
                        <a:pt x="1173" y="734"/>
                      </a:lnTo>
                      <a:lnTo>
                        <a:pt x="1195" y="720"/>
                      </a:lnTo>
                      <a:lnTo>
                        <a:pt x="1218" y="708"/>
                      </a:lnTo>
                      <a:lnTo>
                        <a:pt x="1218" y="708"/>
                      </a:lnTo>
                      <a:lnTo>
                        <a:pt x="1232" y="702"/>
                      </a:lnTo>
                      <a:lnTo>
                        <a:pt x="1246" y="694"/>
                      </a:lnTo>
                      <a:lnTo>
                        <a:pt x="1274" y="678"/>
                      </a:lnTo>
                      <a:lnTo>
                        <a:pt x="1274" y="678"/>
                      </a:lnTo>
                      <a:lnTo>
                        <a:pt x="1264" y="652"/>
                      </a:lnTo>
                      <a:lnTo>
                        <a:pt x="1264" y="652"/>
                      </a:lnTo>
                      <a:lnTo>
                        <a:pt x="1258" y="652"/>
                      </a:lnTo>
                      <a:lnTo>
                        <a:pt x="1258" y="652"/>
                      </a:lnTo>
                      <a:lnTo>
                        <a:pt x="1234" y="650"/>
                      </a:lnTo>
                      <a:lnTo>
                        <a:pt x="1212" y="644"/>
                      </a:lnTo>
                      <a:lnTo>
                        <a:pt x="1195" y="636"/>
                      </a:lnTo>
                      <a:lnTo>
                        <a:pt x="1179" y="624"/>
                      </a:lnTo>
                      <a:lnTo>
                        <a:pt x="1163" y="610"/>
                      </a:lnTo>
                      <a:lnTo>
                        <a:pt x="1149" y="594"/>
                      </a:lnTo>
                      <a:lnTo>
                        <a:pt x="1137" y="577"/>
                      </a:lnTo>
                      <a:lnTo>
                        <a:pt x="1125" y="559"/>
                      </a:lnTo>
                      <a:lnTo>
                        <a:pt x="1125" y="559"/>
                      </a:lnTo>
                      <a:lnTo>
                        <a:pt x="1113" y="535"/>
                      </a:lnTo>
                      <a:lnTo>
                        <a:pt x="1109" y="525"/>
                      </a:lnTo>
                      <a:lnTo>
                        <a:pt x="1107" y="513"/>
                      </a:lnTo>
                      <a:lnTo>
                        <a:pt x="1105" y="503"/>
                      </a:lnTo>
                      <a:lnTo>
                        <a:pt x="1105" y="493"/>
                      </a:lnTo>
                      <a:lnTo>
                        <a:pt x="1107" y="481"/>
                      </a:lnTo>
                      <a:lnTo>
                        <a:pt x="1111" y="469"/>
                      </a:lnTo>
                      <a:lnTo>
                        <a:pt x="1111" y="469"/>
                      </a:lnTo>
                      <a:lnTo>
                        <a:pt x="1123" y="443"/>
                      </a:lnTo>
                      <a:lnTo>
                        <a:pt x="1133" y="417"/>
                      </a:lnTo>
                      <a:lnTo>
                        <a:pt x="1133" y="417"/>
                      </a:lnTo>
                      <a:lnTo>
                        <a:pt x="1139" y="402"/>
                      </a:lnTo>
                      <a:lnTo>
                        <a:pt x="1139" y="388"/>
                      </a:lnTo>
                      <a:lnTo>
                        <a:pt x="1139" y="376"/>
                      </a:lnTo>
                      <a:lnTo>
                        <a:pt x="1133" y="364"/>
                      </a:lnTo>
                      <a:lnTo>
                        <a:pt x="1127" y="354"/>
                      </a:lnTo>
                      <a:lnTo>
                        <a:pt x="1117" y="348"/>
                      </a:lnTo>
                      <a:lnTo>
                        <a:pt x="1103" y="342"/>
                      </a:lnTo>
                      <a:lnTo>
                        <a:pt x="1087" y="340"/>
                      </a:lnTo>
                      <a:lnTo>
                        <a:pt x="1087" y="340"/>
                      </a:lnTo>
                      <a:lnTo>
                        <a:pt x="1053" y="338"/>
                      </a:lnTo>
                      <a:lnTo>
                        <a:pt x="1018" y="336"/>
                      </a:lnTo>
                      <a:lnTo>
                        <a:pt x="1018" y="336"/>
                      </a:lnTo>
                      <a:lnTo>
                        <a:pt x="980" y="338"/>
                      </a:lnTo>
                      <a:lnTo>
                        <a:pt x="944" y="340"/>
                      </a:lnTo>
                      <a:lnTo>
                        <a:pt x="944" y="340"/>
                      </a:lnTo>
                      <a:lnTo>
                        <a:pt x="918" y="342"/>
                      </a:lnTo>
                      <a:lnTo>
                        <a:pt x="918" y="342"/>
                      </a:lnTo>
                      <a:lnTo>
                        <a:pt x="898" y="342"/>
                      </a:lnTo>
                      <a:lnTo>
                        <a:pt x="880" y="338"/>
                      </a:lnTo>
                      <a:lnTo>
                        <a:pt x="865" y="330"/>
                      </a:lnTo>
                      <a:lnTo>
                        <a:pt x="853" y="320"/>
                      </a:lnTo>
                      <a:lnTo>
                        <a:pt x="841" y="308"/>
                      </a:lnTo>
                      <a:lnTo>
                        <a:pt x="835" y="292"/>
                      </a:lnTo>
                      <a:lnTo>
                        <a:pt x="829" y="272"/>
                      </a:lnTo>
                      <a:lnTo>
                        <a:pt x="827" y="250"/>
                      </a:lnTo>
                      <a:lnTo>
                        <a:pt x="827" y="250"/>
                      </a:lnTo>
                      <a:lnTo>
                        <a:pt x="827" y="233"/>
                      </a:lnTo>
                      <a:lnTo>
                        <a:pt x="823" y="217"/>
                      </a:lnTo>
                      <a:lnTo>
                        <a:pt x="819" y="203"/>
                      </a:lnTo>
                      <a:lnTo>
                        <a:pt x="815" y="187"/>
                      </a:lnTo>
                      <a:lnTo>
                        <a:pt x="807" y="173"/>
                      </a:lnTo>
                      <a:lnTo>
                        <a:pt x="799" y="161"/>
                      </a:lnTo>
                      <a:lnTo>
                        <a:pt x="781" y="133"/>
                      </a:lnTo>
                      <a:lnTo>
                        <a:pt x="781" y="133"/>
                      </a:lnTo>
                      <a:lnTo>
                        <a:pt x="771" y="121"/>
                      </a:lnTo>
                      <a:lnTo>
                        <a:pt x="765" y="105"/>
                      </a:lnTo>
                      <a:lnTo>
                        <a:pt x="749" y="78"/>
                      </a:lnTo>
                      <a:lnTo>
                        <a:pt x="749" y="78"/>
                      </a:lnTo>
                      <a:lnTo>
                        <a:pt x="765" y="66"/>
                      </a:lnTo>
                      <a:lnTo>
                        <a:pt x="765" y="66"/>
                      </a:lnTo>
                      <a:lnTo>
                        <a:pt x="930" y="215"/>
                      </a:lnTo>
                      <a:lnTo>
                        <a:pt x="930" y="215"/>
                      </a:lnTo>
                      <a:lnTo>
                        <a:pt x="952" y="205"/>
                      </a:lnTo>
                      <a:lnTo>
                        <a:pt x="952" y="205"/>
                      </a:lnTo>
                      <a:lnTo>
                        <a:pt x="950" y="185"/>
                      </a:lnTo>
                      <a:lnTo>
                        <a:pt x="948" y="163"/>
                      </a:lnTo>
                      <a:lnTo>
                        <a:pt x="942" y="145"/>
                      </a:lnTo>
                      <a:lnTo>
                        <a:pt x="940" y="137"/>
                      </a:lnTo>
                      <a:lnTo>
                        <a:pt x="934" y="129"/>
                      </a:lnTo>
                      <a:lnTo>
                        <a:pt x="934" y="129"/>
                      </a:lnTo>
                      <a:lnTo>
                        <a:pt x="914" y="105"/>
                      </a:lnTo>
                      <a:lnTo>
                        <a:pt x="894" y="82"/>
                      </a:lnTo>
                      <a:lnTo>
                        <a:pt x="870" y="62"/>
                      </a:lnTo>
                      <a:lnTo>
                        <a:pt x="847" y="44"/>
                      </a:lnTo>
                      <a:lnTo>
                        <a:pt x="821" y="28"/>
                      </a:lnTo>
                      <a:lnTo>
                        <a:pt x="793" y="16"/>
                      </a:lnTo>
                      <a:lnTo>
                        <a:pt x="765" y="8"/>
                      </a:lnTo>
                      <a:lnTo>
                        <a:pt x="733" y="4"/>
                      </a:lnTo>
                      <a:lnTo>
                        <a:pt x="733" y="4"/>
                      </a:lnTo>
                      <a:lnTo>
                        <a:pt x="688" y="2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582" y="2"/>
                      </a:lnTo>
                      <a:lnTo>
                        <a:pt x="523" y="4"/>
                      </a:lnTo>
                      <a:lnTo>
                        <a:pt x="405" y="10"/>
                      </a:lnTo>
                      <a:lnTo>
                        <a:pt x="405" y="10"/>
                      </a:lnTo>
                      <a:lnTo>
                        <a:pt x="381" y="12"/>
                      </a:lnTo>
                      <a:lnTo>
                        <a:pt x="358" y="16"/>
                      </a:lnTo>
                      <a:lnTo>
                        <a:pt x="346" y="20"/>
                      </a:lnTo>
                      <a:lnTo>
                        <a:pt x="336" y="24"/>
                      </a:lnTo>
                      <a:lnTo>
                        <a:pt x="328" y="28"/>
                      </a:lnTo>
                      <a:lnTo>
                        <a:pt x="322" y="36"/>
                      </a:lnTo>
                      <a:lnTo>
                        <a:pt x="322" y="36"/>
                      </a:lnTo>
                      <a:lnTo>
                        <a:pt x="314" y="46"/>
                      </a:lnTo>
                      <a:lnTo>
                        <a:pt x="306" y="54"/>
                      </a:lnTo>
                      <a:lnTo>
                        <a:pt x="296" y="60"/>
                      </a:lnTo>
                      <a:lnTo>
                        <a:pt x="286" y="64"/>
                      </a:lnTo>
                      <a:lnTo>
                        <a:pt x="264" y="70"/>
                      </a:lnTo>
                      <a:lnTo>
                        <a:pt x="254" y="72"/>
                      </a:lnTo>
                      <a:lnTo>
                        <a:pt x="244" y="76"/>
                      </a:lnTo>
                      <a:lnTo>
                        <a:pt x="244" y="76"/>
                      </a:lnTo>
                      <a:lnTo>
                        <a:pt x="135" y="12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4" y="177"/>
                      </a:lnTo>
                      <a:lnTo>
                        <a:pt x="24" y="177"/>
                      </a:lnTo>
                      <a:lnTo>
                        <a:pt x="26" y="175"/>
                      </a:lnTo>
                      <a:lnTo>
                        <a:pt x="26" y="175"/>
                      </a:lnTo>
                      <a:lnTo>
                        <a:pt x="53" y="324"/>
                      </a:lnTo>
                      <a:lnTo>
                        <a:pt x="53" y="324"/>
                      </a:lnTo>
                      <a:lnTo>
                        <a:pt x="57" y="360"/>
                      </a:lnTo>
                      <a:lnTo>
                        <a:pt x="59" y="376"/>
                      </a:lnTo>
                      <a:lnTo>
                        <a:pt x="57" y="392"/>
                      </a:lnTo>
                      <a:lnTo>
                        <a:pt x="51" y="406"/>
                      </a:lnTo>
                      <a:lnTo>
                        <a:pt x="41" y="419"/>
                      </a:lnTo>
                      <a:lnTo>
                        <a:pt x="30" y="429"/>
                      </a:lnTo>
                      <a:lnTo>
                        <a:pt x="10" y="439"/>
                      </a:lnTo>
                      <a:lnTo>
                        <a:pt x="10" y="439"/>
                      </a:lnTo>
                      <a:lnTo>
                        <a:pt x="6" y="441"/>
                      </a:lnTo>
                      <a:lnTo>
                        <a:pt x="4" y="445"/>
                      </a:lnTo>
                      <a:lnTo>
                        <a:pt x="0" y="453"/>
                      </a:lnTo>
                      <a:lnTo>
                        <a:pt x="0" y="453"/>
                      </a:lnTo>
                      <a:lnTo>
                        <a:pt x="26" y="485"/>
                      </a:lnTo>
                      <a:lnTo>
                        <a:pt x="32" y="495"/>
                      </a:lnTo>
                      <a:lnTo>
                        <a:pt x="37" y="507"/>
                      </a:lnTo>
                      <a:lnTo>
                        <a:pt x="39" y="519"/>
                      </a:lnTo>
                      <a:lnTo>
                        <a:pt x="41" y="533"/>
                      </a:lnTo>
                      <a:lnTo>
                        <a:pt x="41" y="573"/>
                      </a:lnTo>
                      <a:lnTo>
                        <a:pt x="41" y="573"/>
                      </a:lnTo>
                      <a:lnTo>
                        <a:pt x="43" y="584"/>
                      </a:lnTo>
                      <a:lnTo>
                        <a:pt x="47" y="596"/>
                      </a:lnTo>
                      <a:lnTo>
                        <a:pt x="55" y="608"/>
                      </a:lnTo>
                      <a:lnTo>
                        <a:pt x="63" y="620"/>
                      </a:lnTo>
                      <a:lnTo>
                        <a:pt x="63" y="620"/>
                      </a:lnTo>
                      <a:lnTo>
                        <a:pt x="73" y="632"/>
                      </a:lnTo>
                      <a:lnTo>
                        <a:pt x="81" y="646"/>
                      </a:lnTo>
                      <a:lnTo>
                        <a:pt x="85" y="660"/>
                      </a:lnTo>
                      <a:lnTo>
                        <a:pt x="87" y="676"/>
                      </a:lnTo>
                      <a:lnTo>
                        <a:pt x="87" y="692"/>
                      </a:lnTo>
                      <a:lnTo>
                        <a:pt x="83" y="706"/>
                      </a:lnTo>
                      <a:lnTo>
                        <a:pt x="77" y="720"/>
                      </a:lnTo>
                      <a:lnTo>
                        <a:pt x="69" y="732"/>
                      </a:lnTo>
                      <a:lnTo>
                        <a:pt x="69" y="732"/>
                      </a:lnTo>
                      <a:lnTo>
                        <a:pt x="59" y="746"/>
                      </a:lnTo>
                      <a:lnTo>
                        <a:pt x="53" y="763"/>
                      </a:lnTo>
                      <a:lnTo>
                        <a:pt x="47" y="785"/>
                      </a:lnTo>
                      <a:lnTo>
                        <a:pt x="45" y="807"/>
                      </a:lnTo>
                      <a:lnTo>
                        <a:pt x="45" y="829"/>
                      </a:lnTo>
                      <a:lnTo>
                        <a:pt x="45" y="851"/>
                      </a:lnTo>
                      <a:lnTo>
                        <a:pt x="51" y="867"/>
                      </a:lnTo>
                      <a:lnTo>
                        <a:pt x="55" y="875"/>
                      </a:lnTo>
                      <a:lnTo>
                        <a:pt x="59" y="879"/>
                      </a:lnTo>
                      <a:lnTo>
                        <a:pt x="59" y="879"/>
                      </a:lnTo>
                      <a:lnTo>
                        <a:pt x="87" y="905"/>
                      </a:lnTo>
                      <a:lnTo>
                        <a:pt x="117" y="928"/>
                      </a:lnTo>
                      <a:lnTo>
                        <a:pt x="133" y="938"/>
                      </a:lnTo>
                      <a:lnTo>
                        <a:pt x="147" y="946"/>
                      </a:lnTo>
                      <a:lnTo>
                        <a:pt x="163" y="952"/>
                      </a:lnTo>
                      <a:lnTo>
                        <a:pt x="179" y="956"/>
                      </a:lnTo>
                      <a:lnTo>
                        <a:pt x="179" y="956"/>
                      </a:lnTo>
                      <a:lnTo>
                        <a:pt x="199" y="958"/>
                      </a:lnTo>
                      <a:lnTo>
                        <a:pt x="218" y="960"/>
                      </a:lnTo>
                      <a:lnTo>
                        <a:pt x="218" y="960"/>
                      </a:lnTo>
                      <a:lnTo>
                        <a:pt x="242" y="958"/>
                      </a:lnTo>
                      <a:lnTo>
                        <a:pt x="254" y="954"/>
                      </a:lnTo>
                      <a:lnTo>
                        <a:pt x="266" y="952"/>
                      </a:lnTo>
                      <a:lnTo>
                        <a:pt x="266" y="952"/>
                      </a:lnTo>
                      <a:lnTo>
                        <a:pt x="282" y="920"/>
                      </a:lnTo>
                      <a:lnTo>
                        <a:pt x="282" y="92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5" name="Freeform 13">
                  <a:extLst>
                    <a:ext uri="{FF2B5EF4-FFF2-40B4-BE49-F238E27FC236}">
                      <a16:creationId xmlns:a16="http://schemas.microsoft.com/office/drawing/2014/main" id="{D2626BC4-3FE8-B094-09AA-C4B029D9D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46388" y="2970213"/>
                  <a:ext cx="1922463" cy="1754188"/>
                </a:xfrm>
                <a:custGeom>
                  <a:avLst/>
                  <a:gdLst>
                    <a:gd name="T0" fmla="*/ 813 w 1211"/>
                    <a:gd name="T1" fmla="*/ 1000 h 1105"/>
                    <a:gd name="T2" fmla="*/ 843 w 1211"/>
                    <a:gd name="T3" fmla="*/ 972 h 1105"/>
                    <a:gd name="T4" fmla="*/ 887 w 1211"/>
                    <a:gd name="T5" fmla="*/ 964 h 1105"/>
                    <a:gd name="T6" fmla="*/ 867 w 1211"/>
                    <a:gd name="T7" fmla="*/ 912 h 1105"/>
                    <a:gd name="T8" fmla="*/ 877 w 1211"/>
                    <a:gd name="T9" fmla="*/ 874 h 1105"/>
                    <a:gd name="T10" fmla="*/ 923 w 1211"/>
                    <a:gd name="T11" fmla="*/ 849 h 1105"/>
                    <a:gd name="T12" fmla="*/ 964 w 1211"/>
                    <a:gd name="T13" fmla="*/ 845 h 1105"/>
                    <a:gd name="T14" fmla="*/ 990 w 1211"/>
                    <a:gd name="T15" fmla="*/ 843 h 1105"/>
                    <a:gd name="T16" fmla="*/ 1040 w 1211"/>
                    <a:gd name="T17" fmla="*/ 789 h 1105"/>
                    <a:gd name="T18" fmla="*/ 1078 w 1211"/>
                    <a:gd name="T19" fmla="*/ 739 h 1105"/>
                    <a:gd name="T20" fmla="*/ 1147 w 1211"/>
                    <a:gd name="T21" fmla="*/ 650 h 1105"/>
                    <a:gd name="T22" fmla="*/ 1088 w 1211"/>
                    <a:gd name="T23" fmla="*/ 513 h 1105"/>
                    <a:gd name="T24" fmla="*/ 1098 w 1211"/>
                    <a:gd name="T25" fmla="*/ 487 h 1105"/>
                    <a:gd name="T26" fmla="*/ 1169 w 1211"/>
                    <a:gd name="T27" fmla="*/ 471 h 1105"/>
                    <a:gd name="T28" fmla="*/ 1211 w 1211"/>
                    <a:gd name="T29" fmla="*/ 427 h 1105"/>
                    <a:gd name="T30" fmla="*/ 1187 w 1211"/>
                    <a:gd name="T31" fmla="*/ 350 h 1105"/>
                    <a:gd name="T32" fmla="*/ 1117 w 1211"/>
                    <a:gd name="T33" fmla="*/ 314 h 1105"/>
                    <a:gd name="T34" fmla="*/ 1046 w 1211"/>
                    <a:gd name="T35" fmla="*/ 312 h 1105"/>
                    <a:gd name="T36" fmla="*/ 1018 w 1211"/>
                    <a:gd name="T37" fmla="*/ 308 h 1105"/>
                    <a:gd name="T38" fmla="*/ 986 w 1211"/>
                    <a:gd name="T39" fmla="*/ 264 h 1105"/>
                    <a:gd name="T40" fmla="*/ 982 w 1211"/>
                    <a:gd name="T41" fmla="*/ 201 h 1105"/>
                    <a:gd name="T42" fmla="*/ 931 w 1211"/>
                    <a:gd name="T43" fmla="*/ 145 h 1105"/>
                    <a:gd name="T44" fmla="*/ 905 w 1211"/>
                    <a:gd name="T45" fmla="*/ 111 h 1105"/>
                    <a:gd name="T46" fmla="*/ 865 w 1211"/>
                    <a:gd name="T47" fmla="*/ 47 h 1105"/>
                    <a:gd name="T48" fmla="*/ 801 w 1211"/>
                    <a:gd name="T49" fmla="*/ 47 h 1105"/>
                    <a:gd name="T50" fmla="*/ 706 w 1211"/>
                    <a:gd name="T51" fmla="*/ 55 h 1105"/>
                    <a:gd name="T52" fmla="*/ 601 w 1211"/>
                    <a:gd name="T53" fmla="*/ 32 h 1105"/>
                    <a:gd name="T54" fmla="*/ 553 w 1211"/>
                    <a:gd name="T55" fmla="*/ 4 h 1105"/>
                    <a:gd name="T56" fmla="*/ 499 w 1211"/>
                    <a:gd name="T57" fmla="*/ 24 h 1105"/>
                    <a:gd name="T58" fmla="*/ 459 w 1211"/>
                    <a:gd name="T59" fmla="*/ 55 h 1105"/>
                    <a:gd name="T60" fmla="*/ 376 w 1211"/>
                    <a:gd name="T61" fmla="*/ 201 h 1105"/>
                    <a:gd name="T62" fmla="*/ 358 w 1211"/>
                    <a:gd name="T63" fmla="*/ 206 h 1105"/>
                    <a:gd name="T64" fmla="*/ 304 w 1211"/>
                    <a:gd name="T65" fmla="*/ 248 h 1105"/>
                    <a:gd name="T66" fmla="*/ 312 w 1211"/>
                    <a:gd name="T67" fmla="*/ 312 h 1105"/>
                    <a:gd name="T68" fmla="*/ 300 w 1211"/>
                    <a:gd name="T69" fmla="*/ 364 h 1105"/>
                    <a:gd name="T70" fmla="*/ 247 w 1211"/>
                    <a:gd name="T71" fmla="*/ 391 h 1105"/>
                    <a:gd name="T72" fmla="*/ 177 w 1211"/>
                    <a:gd name="T73" fmla="*/ 403 h 1105"/>
                    <a:gd name="T74" fmla="*/ 139 w 1211"/>
                    <a:gd name="T75" fmla="*/ 455 h 1105"/>
                    <a:gd name="T76" fmla="*/ 129 w 1211"/>
                    <a:gd name="T77" fmla="*/ 652 h 1105"/>
                    <a:gd name="T78" fmla="*/ 100 w 1211"/>
                    <a:gd name="T79" fmla="*/ 696 h 1105"/>
                    <a:gd name="T80" fmla="*/ 70 w 1211"/>
                    <a:gd name="T81" fmla="*/ 700 h 1105"/>
                    <a:gd name="T82" fmla="*/ 18 w 1211"/>
                    <a:gd name="T83" fmla="*/ 717 h 1105"/>
                    <a:gd name="T84" fmla="*/ 0 w 1211"/>
                    <a:gd name="T85" fmla="*/ 757 h 1105"/>
                    <a:gd name="T86" fmla="*/ 38 w 1211"/>
                    <a:gd name="T87" fmla="*/ 835 h 1105"/>
                    <a:gd name="T88" fmla="*/ 137 w 1211"/>
                    <a:gd name="T89" fmla="*/ 863 h 1105"/>
                    <a:gd name="T90" fmla="*/ 211 w 1211"/>
                    <a:gd name="T91" fmla="*/ 888 h 1105"/>
                    <a:gd name="T92" fmla="*/ 265 w 1211"/>
                    <a:gd name="T93" fmla="*/ 922 h 1105"/>
                    <a:gd name="T94" fmla="*/ 314 w 1211"/>
                    <a:gd name="T95" fmla="*/ 910 h 1105"/>
                    <a:gd name="T96" fmla="*/ 390 w 1211"/>
                    <a:gd name="T97" fmla="*/ 916 h 1105"/>
                    <a:gd name="T98" fmla="*/ 461 w 1211"/>
                    <a:gd name="T99" fmla="*/ 952 h 1105"/>
                    <a:gd name="T100" fmla="*/ 537 w 1211"/>
                    <a:gd name="T101" fmla="*/ 960 h 1105"/>
                    <a:gd name="T102" fmla="*/ 618 w 1211"/>
                    <a:gd name="T103" fmla="*/ 988 h 1105"/>
                    <a:gd name="T104" fmla="*/ 662 w 1211"/>
                    <a:gd name="T105" fmla="*/ 1049 h 1105"/>
                    <a:gd name="T106" fmla="*/ 724 w 1211"/>
                    <a:gd name="T107" fmla="*/ 1073 h 1105"/>
                    <a:gd name="T108" fmla="*/ 758 w 1211"/>
                    <a:gd name="T109" fmla="*/ 1105 h 1105"/>
                    <a:gd name="T110" fmla="*/ 795 w 1211"/>
                    <a:gd name="T111" fmla="*/ 1037 h 1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11" h="1105">
                      <a:moveTo>
                        <a:pt x="795" y="1037"/>
                      </a:moveTo>
                      <a:lnTo>
                        <a:pt x="795" y="1037"/>
                      </a:lnTo>
                      <a:lnTo>
                        <a:pt x="809" y="1008"/>
                      </a:lnTo>
                      <a:lnTo>
                        <a:pt x="809" y="1008"/>
                      </a:lnTo>
                      <a:lnTo>
                        <a:pt x="813" y="1000"/>
                      </a:lnTo>
                      <a:lnTo>
                        <a:pt x="819" y="994"/>
                      </a:lnTo>
                      <a:lnTo>
                        <a:pt x="827" y="988"/>
                      </a:lnTo>
                      <a:lnTo>
                        <a:pt x="835" y="984"/>
                      </a:lnTo>
                      <a:lnTo>
                        <a:pt x="835" y="984"/>
                      </a:lnTo>
                      <a:lnTo>
                        <a:pt x="843" y="972"/>
                      </a:lnTo>
                      <a:lnTo>
                        <a:pt x="843" y="972"/>
                      </a:lnTo>
                      <a:lnTo>
                        <a:pt x="857" y="984"/>
                      </a:lnTo>
                      <a:lnTo>
                        <a:pt x="891" y="984"/>
                      </a:lnTo>
                      <a:lnTo>
                        <a:pt x="891" y="984"/>
                      </a:lnTo>
                      <a:lnTo>
                        <a:pt x="887" y="964"/>
                      </a:lnTo>
                      <a:lnTo>
                        <a:pt x="879" y="948"/>
                      </a:lnTo>
                      <a:lnTo>
                        <a:pt x="879" y="948"/>
                      </a:lnTo>
                      <a:lnTo>
                        <a:pt x="875" y="936"/>
                      </a:lnTo>
                      <a:lnTo>
                        <a:pt x="869" y="922"/>
                      </a:lnTo>
                      <a:lnTo>
                        <a:pt x="867" y="912"/>
                      </a:lnTo>
                      <a:lnTo>
                        <a:pt x="867" y="902"/>
                      </a:lnTo>
                      <a:lnTo>
                        <a:pt x="869" y="894"/>
                      </a:lnTo>
                      <a:lnTo>
                        <a:pt x="873" y="882"/>
                      </a:lnTo>
                      <a:lnTo>
                        <a:pt x="873" y="882"/>
                      </a:lnTo>
                      <a:lnTo>
                        <a:pt x="877" y="874"/>
                      </a:lnTo>
                      <a:lnTo>
                        <a:pt x="885" y="867"/>
                      </a:lnTo>
                      <a:lnTo>
                        <a:pt x="891" y="861"/>
                      </a:lnTo>
                      <a:lnTo>
                        <a:pt x="899" y="857"/>
                      </a:lnTo>
                      <a:lnTo>
                        <a:pt x="913" y="851"/>
                      </a:lnTo>
                      <a:lnTo>
                        <a:pt x="923" y="849"/>
                      </a:lnTo>
                      <a:lnTo>
                        <a:pt x="923" y="849"/>
                      </a:lnTo>
                      <a:lnTo>
                        <a:pt x="937" y="847"/>
                      </a:lnTo>
                      <a:lnTo>
                        <a:pt x="954" y="845"/>
                      </a:lnTo>
                      <a:lnTo>
                        <a:pt x="954" y="845"/>
                      </a:lnTo>
                      <a:lnTo>
                        <a:pt x="964" y="845"/>
                      </a:lnTo>
                      <a:lnTo>
                        <a:pt x="964" y="845"/>
                      </a:lnTo>
                      <a:lnTo>
                        <a:pt x="972" y="845"/>
                      </a:lnTo>
                      <a:lnTo>
                        <a:pt x="972" y="845"/>
                      </a:lnTo>
                      <a:lnTo>
                        <a:pt x="982" y="845"/>
                      </a:lnTo>
                      <a:lnTo>
                        <a:pt x="990" y="843"/>
                      </a:lnTo>
                      <a:lnTo>
                        <a:pt x="998" y="839"/>
                      </a:lnTo>
                      <a:lnTo>
                        <a:pt x="1006" y="833"/>
                      </a:lnTo>
                      <a:lnTo>
                        <a:pt x="1022" y="815"/>
                      </a:lnTo>
                      <a:lnTo>
                        <a:pt x="1040" y="789"/>
                      </a:lnTo>
                      <a:lnTo>
                        <a:pt x="1040" y="789"/>
                      </a:lnTo>
                      <a:lnTo>
                        <a:pt x="1050" y="771"/>
                      </a:lnTo>
                      <a:lnTo>
                        <a:pt x="1050" y="771"/>
                      </a:lnTo>
                      <a:lnTo>
                        <a:pt x="1062" y="755"/>
                      </a:lnTo>
                      <a:lnTo>
                        <a:pt x="1078" y="739"/>
                      </a:lnTo>
                      <a:lnTo>
                        <a:pt x="1078" y="739"/>
                      </a:lnTo>
                      <a:lnTo>
                        <a:pt x="1100" y="709"/>
                      </a:lnTo>
                      <a:lnTo>
                        <a:pt x="1100" y="709"/>
                      </a:lnTo>
                      <a:lnTo>
                        <a:pt x="1119" y="682"/>
                      </a:lnTo>
                      <a:lnTo>
                        <a:pt x="1147" y="650"/>
                      </a:lnTo>
                      <a:lnTo>
                        <a:pt x="1147" y="650"/>
                      </a:lnTo>
                      <a:lnTo>
                        <a:pt x="1127" y="608"/>
                      </a:lnTo>
                      <a:lnTo>
                        <a:pt x="1108" y="564"/>
                      </a:lnTo>
                      <a:lnTo>
                        <a:pt x="1108" y="564"/>
                      </a:lnTo>
                      <a:lnTo>
                        <a:pt x="1092" y="529"/>
                      </a:lnTo>
                      <a:lnTo>
                        <a:pt x="1088" y="513"/>
                      </a:lnTo>
                      <a:lnTo>
                        <a:pt x="1088" y="505"/>
                      </a:lnTo>
                      <a:lnTo>
                        <a:pt x="1090" y="497"/>
                      </a:lnTo>
                      <a:lnTo>
                        <a:pt x="1090" y="497"/>
                      </a:lnTo>
                      <a:lnTo>
                        <a:pt x="1094" y="493"/>
                      </a:lnTo>
                      <a:lnTo>
                        <a:pt x="1098" y="487"/>
                      </a:lnTo>
                      <a:lnTo>
                        <a:pt x="1115" y="481"/>
                      </a:lnTo>
                      <a:lnTo>
                        <a:pt x="1133" y="475"/>
                      </a:lnTo>
                      <a:lnTo>
                        <a:pt x="1151" y="473"/>
                      </a:lnTo>
                      <a:lnTo>
                        <a:pt x="1151" y="473"/>
                      </a:lnTo>
                      <a:lnTo>
                        <a:pt x="1169" y="471"/>
                      </a:lnTo>
                      <a:lnTo>
                        <a:pt x="1183" y="467"/>
                      </a:lnTo>
                      <a:lnTo>
                        <a:pt x="1195" y="459"/>
                      </a:lnTo>
                      <a:lnTo>
                        <a:pt x="1203" y="451"/>
                      </a:lnTo>
                      <a:lnTo>
                        <a:pt x="1209" y="441"/>
                      </a:lnTo>
                      <a:lnTo>
                        <a:pt x="1211" y="427"/>
                      </a:lnTo>
                      <a:lnTo>
                        <a:pt x="1211" y="413"/>
                      </a:lnTo>
                      <a:lnTo>
                        <a:pt x="1205" y="397"/>
                      </a:lnTo>
                      <a:lnTo>
                        <a:pt x="1205" y="397"/>
                      </a:lnTo>
                      <a:lnTo>
                        <a:pt x="1197" y="370"/>
                      </a:lnTo>
                      <a:lnTo>
                        <a:pt x="1187" y="350"/>
                      </a:lnTo>
                      <a:lnTo>
                        <a:pt x="1179" y="336"/>
                      </a:lnTo>
                      <a:lnTo>
                        <a:pt x="1169" y="326"/>
                      </a:lnTo>
                      <a:lnTo>
                        <a:pt x="1157" y="320"/>
                      </a:lnTo>
                      <a:lnTo>
                        <a:pt x="1141" y="316"/>
                      </a:lnTo>
                      <a:lnTo>
                        <a:pt x="1117" y="314"/>
                      </a:lnTo>
                      <a:lnTo>
                        <a:pt x="1090" y="314"/>
                      </a:lnTo>
                      <a:lnTo>
                        <a:pt x="1090" y="314"/>
                      </a:lnTo>
                      <a:lnTo>
                        <a:pt x="1048" y="312"/>
                      </a:lnTo>
                      <a:lnTo>
                        <a:pt x="1048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30" y="312"/>
                      </a:lnTo>
                      <a:lnTo>
                        <a:pt x="1018" y="308"/>
                      </a:lnTo>
                      <a:lnTo>
                        <a:pt x="1008" y="304"/>
                      </a:lnTo>
                      <a:lnTo>
                        <a:pt x="998" y="296"/>
                      </a:lnTo>
                      <a:lnTo>
                        <a:pt x="992" y="288"/>
                      </a:lnTo>
                      <a:lnTo>
                        <a:pt x="988" y="276"/>
                      </a:lnTo>
                      <a:lnTo>
                        <a:pt x="986" y="264"/>
                      </a:lnTo>
                      <a:lnTo>
                        <a:pt x="986" y="250"/>
                      </a:lnTo>
                      <a:lnTo>
                        <a:pt x="986" y="250"/>
                      </a:lnTo>
                      <a:lnTo>
                        <a:pt x="986" y="232"/>
                      </a:lnTo>
                      <a:lnTo>
                        <a:pt x="984" y="216"/>
                      </a:lnTo>
                      <a:lnTo>
                        <a:pt x="982" y="201"/>
                      </a:lnTo>
                      <a:lnTo>
                        <a:pt x="976" y="187"/>
                      </a:lnTo>
                      <a:lnTo>
                        <a:pt x="968" y="175"/>
                      </a:lnTo>
                      <a:lnTo>
                        <a:pt x="958" y="163"/>
                      </a:lnTo>
                      <a:lnTo>
                        <a:pt x="945" y="153"/>
                      </a:lnTo>
                      <a:lnTo>
                        <a:pt x="931" y="145"/>
                      </a:lnTo>
                      <a:lnTo>
                        <a:pt x="931" y="145"/>
                      </a:lnTo>
                      <a:lnTo>
                        <a:pt x="923" y="139"/>
                      </a:lnTo>
                      <a:lnTo>
                        <a:pt x="915" y="131"/>
                      </a:lnTo>
                      <a:lnTo>
                        <a:pt x="905" y="111"/>
                      </a:lnTo>
                      <a:lnTo>
                        <a:pt x="905" y="111"/>
                      </a:lnTo>
                      <a:lnTo>
                        <a:pt x="891" y="77"/>
                      </a:lnTo>
                      <a:lnTo>
                        <a:pt x="885" y="65"/>
                      </a:lnTo>
                      <a:lnTo>
                        <a:pt x="879" y="57"/>
                      </a:lnTo>
                      <a:lnTo>
                        <a:pt x="873" y="51"/>
                      </a:lnTo>
                      <a:lnTo>
                        <a:pt x="865" y="47"/>
                      </a:lnTo>
                      <a:lnTo>
                        <a:pt x="857" y="45"/>
                      </a:lnTo>
                      <a:lnTo>
                        <a:pt x="845" y="43"/>
                      </a:lnTo>
                      <a:lnTo>
                        <a:pt x="845" y="43"/>
                      </a:lnTo>
                      <a:lnTo>
                        <a:pt x="825" y="45"/>
                      </a:lnTo>
                      <a:lnTo>
                        <a:pt x="801" y="47"/>
                      </a:lnTo>
                      <a:lnTo>
                        <a:pt x="801" y="47"/>
                      </a:lnTo>
                      <a:lnTo>
                        <a:pt x="752" y="51"/>
                      </a:lnTo>
                      <a:lnTo>
                        <a:pt x="730" y="53"/>
                      </a:lnTo>
                      <a:lnTo>
                        <a:pt x="706" y="55"/>
                      </a:lnTo>
                      <a:lnTo>
                        <a:pt x="706" y="55"/>
                      </a:lnTo>
                      <a:lnTo>
                        <a:pt x="670" y="53"/>
                      </a:lnTo>
                      <a:lnTo>
                        <a:pt x="652" y="49"/>
                      </a:lnTo>
                      <a:lnTo>
                        <a:pt x="634" y="45"/>
                      </a:lnTo>
                      <a:lnTo>
                        <a:pt x="616" y="40"/>
                      </a:lnTo>
                      <a:lnTo>
                        <a:pt x="601" y="32"/>
                      </a:lnTo>
                      <a:lnTo>
                        <a:pt x="583" y="22"/>
                      </a:lnTo>
                      <a:lnTo>
                        <a:pt x="567" y="10"/>
                      </a:lnTo>
                      <a:lnTo>
                        <a:pt x="567" y="10"/>
                      </a:lnTo>
                      <a:lnTo>
                        <a:pt x="561" y="6"/>
                      </a:lnTo>
                      <a:lnTo>
                        <a:pt x="553" y="4"/>
                      </a:lnTo>
                      <a:lnTo>
                        <a:pt x="539" y="0"/>
                      </a:lnTo>
                      <a:lnTo>
                        <a:pt x="539" y="0"/>
                      </a:lnTo>
                      <a:lnTo>
                        <a:pt x="529" y="10"/>
                      </a:lnTo>
                      <a:lnTo>
                        <a:pt x="515" y="18"/>
                      </a:lnTo>
                      <a:lnTo>
                        <a:pt x="499" y="24"/>
                      </a:lnTo>
                      <a:lnTo>
                        <a:pt x="481" y="26"/>
                      </a:lnTo>
                      <a:lnTo>
                        <a:pt x="481" y="26"/>
                      </a:lnTo>
                      <a:lnTo>
                        <a:pt x="473" y="36"/>
                      </a:lnTo>
                      <a:lnTo>
                        <a:pt x="465" y="45"/>
                      </a:lnTo>
                      <a:lnTo>
                        <a:pt x="459" y="55"/>
                      </a:lnTo>
                      <a:lnTo>
                        <a:pt x="453" y="65"/>
                      </a:lnTo>
                      <a:lnTo>
                        <a:pt x="453" y="65"/>
                      </a:lnTo>
                      <a:lnTo>
                        <a:pt x="438" y="101"/>
                      </a:lnTo>
                      <a:lnTo>
                        <a:pt x="418" y="135"/>
                      </a:lnTo>
                      <a:lnTo>
                        <a:pt x="376" y="201"/>
                      </a:lnTo>
                      <a:lnTo>
                        <a:pt x="376" y="201"/>
                      </a:lnTo>
                      <a:lnTo>
                        <a:pt x="372" y="203"/>
                      </a:lnTo>
                      <a:lnTo>
                        <a:pt x="368" y="205"/>
                      </a:lnTo>
                      <a:lnTo>
                        <a:pt x="358" y="206"/>
                      </a:lnTo>
                      <a:lnTo>
                        <a:pt x="358" y="206"/>
                      </a:lnTo>
                      <a:lnTo>
                        <a:pt x="340" y="214"/>
                      </a:lnTo>
                      <a:lnTo>
                        <a:pt x="324" y="220"/>
                      </a:lnTo>
                      <a:lnTo>
                        <a:pt x="314" y="228"/>
                      </a:lnTo>
                      <a:lnTo>
                        <a:pt x="308" y="236"/>
                      </a:lnTo>
                      <a:lnTo>
                        <a:pt x="304" y="248"/>
                      </a:lnTo>
                      <a:lnTo>
                        <a:pt x="302" y="262"/>
                      </a:lnTo>
                      <a:lnTo>
                        <a:pt x="304" y="278"/>
                      </a:lnTo>
                      <a:lnTo>
                        <a:pt x="310" y="300"/>
                      </a:lnTo>
                      <a:lnTo>
                        <a:pt x="310" y="300"/>
                      </a:lnTo>
                      <a:lnTo>
                        <a:pt x="312" y="312"/>
                      </a:lnTo>
                      <a:lnTo>
                        <a:pt x="312" y="324"/>
                      </a:lnTo>
                      <a:lnTo>
                        <a:pt x="312" y="334"/>
                      </a:lnTo>
                      <a:lnTo>
                        <a:pt x="310" y="344"/>
                      </a:lnTo>
                      <a:lnTo>
                        <a:pt x="306" y="354"/>
                      </a:lnTo>
                      <a:lnTo>
                        <a:pt x="300" y="364"/>
                      </a:lnTo>
                      <a:lnTo>
                        <a:pt x="292" y="372"/>
                      </a:lnTo>
                      <a:lnTo>
                        <a:pt x="283" y="377"/>
                      </a:lnTo>
                      <a:lnTo>
                        <a:pt x="283" y="377"/>
                      </a:lnTo>
                      <a:lnTo>
                        <a:pt x="265" y="385"/>
                      </a:lnTo>
                      <a:lnTo>
                        <a:pt x="247" y="391"/>
                      </a:lnTo>
                      <a:lnTo>
                        <a:pt x="227" y="395"/>
                      </a:lnTo>
                      <a:lnTo>
                        <a:pt x="209" y="397"/>
                      </a:lnTo>
                      <a:lnTo>
                        <a:pt x="209" y="397"/>
                      </a:lnTo>
                      <a:lnTo>
                        <a:pt x="191" y="399"/>
                      </a:lnTo>
                      <a:lnTo>
                        <a:pt x="177" y="403"/>
                      </a:lnTo>
                      <a:lnTo>
                        <a:pt x="165" y="409"/>
                      </a:lnTo>
                      <a:lnTo>
                        <a:pt x="155" y="417"/>
                      </a:lnTo>
                      <a:lnTo>
                        <a:pt x="149" y="427"/>
                      </a:lnTo>
                      <a:lnTo>
                        <a:pt x="143" y="439"/>
                      </a:lnTo>
                      <a:lnTo>
                        <a:pt x="139" y="455"/>
                      </a:lnTo>
                      <a:lnTo>
                        <a:pt x="139" y="471"/>
                      </a:lnTo>
                      <a:lnTo>
                        <a:pt x="139" y="471"/>
                      </a:lnTo>
                      <a:lnTo>
                        <a:pt x="131" y="638"/>
                      </a:lnTo>
                      <a:lnTo>
                        <a:pt x="131" y="638"/>
                      </a:lnTo>
                      <a:lnTo>
                        <a:pt x="129" y="652"/>
                      </a:lnTo>
                      <a:lnTo>
                        <a:pt x="127" y="664"/>
                      </a:lnTo>
                      <a:lnTo>
                        <a:pt x="123" y="676"/>
                      </a:lnTo>
                      <a:lnTo>
                        <a:pt x="117" y="684"/>
                      </a:lnTo>
                      <a:lnTo>
                        <a:pt x="110" y="690"/>
                      </a:lnTo>
                      <a:lnTo>
                        <a:pt x="100" y="696"/>
                      </a:lnTo>
                      <a:lnTo>
                        <a:pt x="86" y="698"/>
                      </a:lnTo>
                      <a:lnTo>
                        <a:pt x="72" y="700"/>
                      </a:lnTo>
                      <a:lnTo>
                        <a:pt x="72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52" y="702"/>
                      </a:lnTo>
                      <a:lnTo>
                        <a:pt x="34" y="707"/>
                      </a:lnTo>
                      <a:lnTo>
                        <a:pt x="18" y="717"/>
                      </a:lnTo>
                      <a:lnTo>
                        <a:pt x="12" y="723"/>
                      </a:lnTo>
                      <a:lnTo>
                        <a:pt x="6" y="729"/>
                      </a:lnTo>
                      <a:lnTo>
                        <a:pt x="6" y="729"/>
                      </a:lnTo>
                      <a:lnTo>
                        <a:pt x="2" y="743"/>
                      </a:lnTo>
                      <a:lnTo>
                        <a:pt x="0" y="757"/>
                      </a:lnTo>
                      <a:lnTo>
                        <a:pt x="2" y="773"/>
                      </a:lnTo>
                      <a:lnTo>
                        <a:pt x="8" y="789"/>
                      </a:lnTo>
                      <a:lnTo>
                        <a:pt x="16" y="805"/>
                      </a:lnTo>
                      <a:lnTo>
                        <a:pt x="26" y="821"/>
                      </a:lnTo>
                      <a:lnTo>
                        <a:pt x="38" y="835"/>
                      </a:lnTo>
                      <a:lnTo>
                        <a:pt x="50" y="847"/>
                      </a:lnTo>
                      <a:lnTo>
                        <a:pt x="50" y="847"/>
                      </a:lnTo>
                      <a:lnTo>
                        <a:pt x="80" y="849"/>
                      </a:lnTo>
                      <a:lnTo>
                        <a:pt x="110" y="855"/>
                      </a:lnTo>
                      <a:lnTo>
                        <a:pt x="137" y="863"/>
                      </a:lnTo>
                      <a:lnTo>
                        <a:pt x="163" y="872"/>
                      </a:lnTo>
                      <a:lnTo>
                        <a:pt x="163" y="872"/>
                      </a:lnTo>
                      <a:lnTo>
                        <a:pt x="201" y="884"/>
                      </a:lnTo>
                      <a:lnTo>
                        <a:pt x="201" y="884"/>
                      </a:lnTo>
                      <a:lnTo>
                        <a:pt x="211" y="888"/>
                      </a:lnTo>
                      <a:lnTo>
                        <a:pt x="221" y="894"/>
                      </a:lnTo>
                      <a:lnTo>
                        <a:pt x="233" y="904"/>
                      </a:lnTo>
                      <a:lnTo>
                        <a:pt x="243" y="916"/>
                      </a:lnTo>
                      <a:lnTo>
                        <a:pt x="243" y="916"/>
                      </a:lnTo>
                      <a:lnTo>
                        <a:pt x="265" y="922"/>
                      </a:lnTo>
                      <a:lnTo>
                        <a:pt x="265" y="922"/>
                      </a:lnTo>
                      <a:lnTo>
                        <a:pt x="275" y="916"/>
                      </a:lnTo>
                      <a:lnTo>
                        <a:pt x="284" y="914"/>
                      </a:lnTo>
                      <a:lnTo>
                        <a:pt x="284" y="914"/>
                      </a:lnTo>
                      <a:lnTo>
                        <a:pt x="314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66" y="910"/>
                      </a:lnTo>
                      <a:lnTo>
                        <a:pt x="390" y="916"/>
                      </a:lnTo>
                      <a:lnTo>
                        <a:pt x="410" y="922"/>
                      </a:lnTo>
                      <a:lnTo>
                        <a:pt x="426" y="932"/>
                      </a:lnTo>
                      <a:lnTo>
                        <a:pt x="426" y="932"/>
                      </a:lnTo>
                      <a:lnTo>
                        <a:pt x="444" y="944"/>
                      </a:lnTo>
                      <a:lnTo>
                        <a:pt x="461" y="952"/>
                      </a:lnTo>
                      <a:lnTo>
                        <a:pt x="477" y="956"/>
                      </a:lnTo>
                      <a:lnTo>
                        <a:pt x="497" y="958"/>
                      </a:lnTo>
                      <a:lnTo>
                        <a:pt x="497" y="958"/>
                      </a:lnTo>
                      <a:lnTo>
                        <a:pt x="515" y="958"/>
                      </a:lnTo>
                      <a:lnTo>
                        <a:pt x="537" y="960"/>
                      </a:lnTo>
                      <a:lnTo>
                        <a:pt x="561" y="964"/>
                      </a:lnTo>
                      <a:lnTo>
                        <a:pt x="585" y="970"/>
                      </a:lnTo>
                      <a:lnTo>
                        <a:pt x="597" y="974"/>
                      </a:lnTo>
                      <a:lnTo>
                        <a:pt x="609" y="982"/>
                      </a:lnTo>
                      <a:lnTo>
                        <a:pt x="618" y="988"/>
                      </a:lnTo>
                      <a:lnTo>
                        <a:pt x="630" y="998"/>
                      </a:lnTo>
                      <a:lnTo>
                        <a:pt x="638" y="1008"/>
                      </a:lnTo>
                      <a:lnTo>
                        <a:pt x="648" y="1020"/>
                      </a:lnTo>
                      <a:lnTo>
                        <a:pt x="656" y="1034"/>
                      </a:lnTo>
                      <a:lnTo>
                        <a:pt x="662" y="1049"/>
                      </a:lnTo>
                      <a:lnTo>
                        <a:pt x="662" y="1049"/>
                      </a:lnTo>
                      <a:lnTo>
                        <a:pt x="670" y="1053"/>
                      </a:lnTo>
                      <a:lnTo>
                        <a:pt x="670" y="1053"/>
                      </a:lnTo>
                      <a:lnTo>
                        <a:pt x="700" y="1061"/>
                      </a:lnTo>
                      <a:lnTo>
                        <a:pt x="724" y="1073"/>
                      </a:lnTo>
                      <a:lnTo>
                        <a:pt x="734" y="1079"/>
                      </a:lnTo>
                      <a:lnTo>
                        <a:pt x="742" y="1087"/>
                      </a:lnTo>
                      <a:lnTo>
                        <a:pt x="752" y="1097"/>
                      </a:lnTo>
                      <a:lnTo>
                        <a:pt x="758" y="1105"/>
                      </a:lnTo>
                      <a:lnTo>
                        <a:pt x="758" y="1105"/>
                      </a:lnTo>
                      <a:lnTo>
                        <a:pt x="774" y="1085"/>
                      </a:lnTo>
                      <a:lnTo>
                        <a:pt x="774" y="1085"/>
                      </a:lnTo>
                      <a:lnTo>
                        <a:pt x="780" y="1075"/>
                      </a:lnTo>
                      <a:lnTo>
                        <a:pt x="785" y="1063"/>
                      </a:lnTo>
                      <a:lnTo>
                        <a:pt x="795" y="1037"/>
                      </a:lnTo>
                      <a:lnTo>
                        <a:pt x="795" y="103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6" name="Freeform 14">
                  <a:extLst>
                    <a:ext uri="{FF2B5EF4-FFF2-40B4-BE49-F238E27FC236}">
                      <a16:creationId xmlns:a16="http://schemas.microsoft.com/office/drawing/2014/main" id="{7F0C409A-94B0-590C-70A1-484B7F0190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2988" y="1277938"/>
                  <a:ext cx="1730375" cy="1670050"/>
                </a:xfrm>
                <a:custGeom>
                  <a:avLst/>
                  <a:gdLst>
                    <a:gd name="T0" fmla="*/ 24 w 1090"/>
                    <a:gd name="T1" fmla="*/ 219 h 1052"/>
                    <a:gd name="T2" fmla="*/ 14 w 1090"/>
                    <a:gd name="T3" fmla="*/ 276 h 1052"/>
                    <a:gd name="T4" fmla="*/ 62 w 1090"/>
                    <a:gd name="T5" fmla="*/ 334 h 1052"/>
                    <a:gd name="T6" fmla="*/ 54 w 1090"/>
                    <a:gd name="T7" fmla="*/ 372 h 1052"/>
                    <a:gd name="T8" fmla="*/ 10 w 1090"/>
                    <a:gd name="T9" fmla="*/ 432 h 1052"/>
                    <a:gd name="T10" fmla="*/ 6 w 1090"/>
                    <a:gd name="T11" fmla="*/ 523 h 1052"/>
                    <a:gd name="T12" fmla="*/ 46 w 1090"/>
                    <a:gd name="T13" fmla="*/ 579 h 1052"/>
                    <a:gd name="T14" fmla="*/ 94 w 1090"/>
                    <a:gd name="T15" fmla="*/ 630 h 1052"/>
                    <a:gd name="T16" fmla="*/ 94 w 1090"/>
                    <a:gd name="T17" fmla="*/ 672 h 1052"/>
                    <a:gd name="T18" fmla="*/ 52 w 1090"/>
                    <a:gd name="T19" fmla="*/ 730 h 1052"/>
                    <a:gd name="T20" fmla="*/ 48 w 1090"/>
                    <a:gd name="T21" fmla="*/ 760 h 1052"/>
                    <a:gd name="T22" fmla="*/ 88 w 1090"/>
                    <a:gd name="T23" fmla="*/ 770 h 1052"/>
                    <a:gd name="T24" fmla="*/ 155 w 1090"/>
                    <a:gd name="T25" fmla="*/ 811 h 1052"/>
                    <a:gd name="T26" fmla="*/ 207 w 1090"/>
                    <a:gd name="T27" fmla="*/ 805 h 1052"/>
                    <a:gd name="T28" fmla="*/ 239 w 1090"/>
                    <a:gd name="T29" fmla="*/ 819 h 1052"/>
                    <a:gd name="T30" fmla="*/ 304 w 1090"/>
                    <a:gd name="T31" fmla="*/ 883 h 1052"/>
                    <a:gd name="T32" fmla="*/ 390 w 1090"/>
                    <a:gd name="T33" fmla="*/ 931 h 1052"/>
                    <a:gd name="T34" fmla="*/ 418 w 1090"/>
                    <a:gd name="T35" fmla="*/ 927 h 1052"/>
                    <a:gd name="T36" fmla="*/ 459 w 1090"/>
                    <a:gd name="T37" fmla="*/ 903 h 1052"/>
                    <a:gd name="T38" fmla="*/ 515 w 1090"/>
                    <a:gd name="T39" fmla="*/ 923 h 1052"/>
                    <a:gd name="T40" fmla="*/ 613 w 1090"/>
                    <a:gd name="T41" fmla="*/ 978 h 1052"/>
                    <a:gd name="T42" fmla="*/ 636 w 1090"/>
                    <a:gd name="T43" fmla="*/ 1010 h 1052"/>
                    <a:gd name="T44" fmla="*/ 688 w 1090"/>
                    <a:gd name="T45" fmla="*/ 1036 h 1052"/>
                    <a:gd name="T46" fmla="*/ 742 w 1090"/>
                    <a:gd name="T47" fmla="*/ 1034 h 1052"/>
                    <a:gd name="T48" fmla="*/ 787 w 1090"/>
                    <a:gd name="T49" fmla="*/ 1042 h 1052"/>
                    <a:gd name="T50" fmla="*/ 831 w 1090"/>
                    <a:gd name="T51" fmla="*/ 1048 h 1052"/>
                    <a:gd name="T52" fmla="*/ 861 w 1090"/>
                    <a:gd name="T53" fmla="*/ 1014 h 1052"/>
                    <a:gd name="T54" fmla="*/ 889 w 1090"/>
                    <a:gd name="T55" fmla="*/ 901 h 1052"/>
                    <a:gd name="T56" fmla="*/ 895 w 1090"/>
                    <a:gd name="T57" fmla="*/ 839 h 1052"/>
                    <a:gd name="T58" fmla="*/ 962 w 1090"/>
                    <a:gd name="T59" fmla="*/ 756 h 1052"/>
                    <a:gd name="T60" fmla="*/ 931 w 1090"/>
                    <a:gd name="T61" fmla="*/ 678 h 1052"/>
                    <a:gd name="T62" fmla="*/ 974 w 1090"/>
                    <a:gd name="T63" fmla="*/ 608 h 1052"/>
                    <a:gd name="T64" fmla="*/ 1042 w 1090"/>
                    <a:gd name="T65" fmla="*/ 509 h 1052"/>
                    <a:gd name="T66" fmla="*/ 1072 w 1090"/>
                    <a:gd name="T67" fmla="*/ 443 h 1052"/>
                    <a:gd name="T68" fmla="*/ 1066 w 1090"/>
                    <a:gd name="T69" fmla="*/ 402 h 1052"/>
                    <a:gd name="T70" fmla="*/ 1060 w 1090"/>
                    <a:gd name="T71" fmla="*/ 358 h 1052"/>
                    <a:gd name="T72" fmla="*/ 980 w 1090"/>
                    <a:gd name="T73" fmla="*/ 300 h 1052"/>
                    <a:gd name="T74" fmla="*/ 895 w 1090"/>
                    <a:gd name="T75" fmla="*/ 255 h 1052"/>
                    <a:gd name="T76" fmla="*/ 853 w 1090"/>
                    <a:gd name="T77" fmla="*/ 203 h 1052"/>
                    <a:gd name="T78" fmla="*/ 847 w 1090"/>
                    <a:gd name="T79" fmla="*/ 155 h 1052"/>
                    <a:gd name="T80" fmla="*/ 809 w 1090"/>
                    <a:gd name="T81" fmla="*/ 137 h 1052"/>
                    <a:gd name="T82" fmla="*/ 692 w 1090"/>
                    <a:gd name="T83" fmla="*/ 117 h 1052"/>
                    <a:gd name="T84" fmla="*/ 624 w 1090"/>
                    <a:gd name="T85" fmla="*/ 70 h 1052"/>
                    <a:gd name="T86" fmla="*/ 493 w 1090"/>
                    <a:gd name="T87" fmla="*/ 42 h 1052"/>
                    <a:gd name="T88" fmla="*/ 398 w 1090"/>
                    <a:gd name="T89" fmla="*/ 2 h 1052"/>
                    <a:gd name="T90" fmla="*/ 344 w 1090"/>
                    <a:gd name="T91" fmla="*/ 6 h 1052"/>
                    <a:gd name="T92" fmla="*/ 245 w 1090"/>
                    <a:gd name="T93" fmla="*/ 54 h 1052"/>
                    <a:gd name="T94" fmla="*/ 211 w 1090"/>
                    <a:gd name="T95" fmla="*/ 96 h 1052"/>
                    <a:gd name="T96" fmla="*/ 177 w 1090"/>
                    <a:gd name="T97" fmla="*/ 109 h 1052"/>
                    <a:gd name="T98" fmla="*/ 121 w 1090"/>
                    <a:gd name="T99" fmla="*/ 98 h 1052"/>
                    <a:gd name="T100" fmla="*/ 94 w 1090"/>
                    <a:gd name="T101" fmla="*/ 106 h 10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052">
                      <a:moveTo>
                        <a:pt x="74" y="133"/>
                      </a:moveTo>
                      <a:lnTo>
                        <a:pt x="74" y="133"/>
                      </a:lnTo>
                      <a:lnTo>
                        <a:pt x="58" y="163"/>
                      </a:lnTo>
                      <a:lnTo>
                        <a:pt x="42" y="191"/>
                      </a:lnTo>
                      <a:lnTo>
                        <a:pt x="24" y="219"/>
                      </a:lnTo>
                      <a:lnTo>
                        <a:pt x="10" y="249"/>
                      </a:lnTo>
                      <a:lnTo>
                        <a:pt x="10" y="249"/>
                      </a:lnTo>
                      <a:lnTo>
                        <a:pt x="8" y="257"/>
                      </a:lnTo>
                      <a:lnTo>
                        <a:pt x="10" y="267"/>
                      </a:lnTo>
                      <a:lnTo>
                        <a:pt x="14" y="276"/>
                      </a:lnTo>
                      <a:lnTo>
                        <a:pt x="20" y="284"/>
                      </a:lnTo>
                      <a:lnTo>
                        <a:pt x="20" y="284"/>
                      </a:lnTo>
                      <a:lnTo>
                        <a:pt x="40" y="304"/>
                      </a:lnTo>
                      <a:lnTo>
                        <a:pt x="52" y="320"/>
                      </a:lnTo>
                      <a:lnTo>
                        <a:pt x="62" y="334"/>
                      </a:lnTo>
                      <a:lnTo>
                        <a:pt x="64" y="340"/>
                      </a:lnTo>
                      <a:lnTo>
                        <a:pt x="64" y="346"/>
                      </a:lnTo>
                      <a:lnTo>
                        <a:pt x="64" y="352"/>
                      </a:lnTo>
                      <a:lnTo>
                        <a:pt x="62" y="358"/>
                      </a:lnTo>
                      <a:lnTo>
                        <a:pt x="54" y="372"/>
                      </a:lnTo>
                      <a:lnTo>
                        <a:pt x="42" y="390"/>
                      </a:lnTo>
                      <a:lnTo>
                        <a:pt x="22" y="412"/>
                      </a:lnTo>
                      <a:lnTo>
                        <a:pt x="22" y="412"/>
                      </a:lnTo>
                      <a:lnTo>
                        <a:pt x="16" y="422"/>
                      </a:lnTo>
                      <a:lnTo>
                        <a:pt x="10" y="432"/>
                      </a:lnTo>
                      <a:lnTo>
                        <a:pt x="6" y="441"/>
                      </a:lnTo>
                      <a:lnTo>
                        <a:pt x="4" y="453"/>
                      </a:lnTo>
                      <a:lnTo>
                        <a:pt x="0" y="475"/>
                      </a:lnTo>
                      <a:lnTo>
                        <a:pt x="2" y="499"/>
                      </a:lnTo>
                      <a:lnTo>
                        <a:pt x="6" y="523"/>
                      </a:lnTo>
                      <a:lnTo>
                        <a:pt x="16" y="545"/>
                      </a:lnTo>
                      <a:lnTo>
                        <a:pt x="22" y="555"/>
                      </a:lnTo>
                      <a:lnTo>
                        <a:pt x="28" y="565"/>
                      </a:lnTo>
                      <a:lnTo>
                        <a:pt x="36" y="573"/>
                      </a:lnTo>
                      <a:lnTo>
                        <a:pt x="46" y="579"/>
                      </a:lnTo>
                      <a:lnTo>
                        <a:pt x="46" y="579"/>
                      </a:lnTo>
                      <a:lnTo>
                        <a:pt x="68" y="597"/>
                      </a:lnTo>
                      <a:lnTo>
                        <a:pt x="84" y="614"/>
                      </a:lnTo>
                      <a:lnTo>
                        <a:pt x="90" y="622"/>
                      </a:lnTo>
                      <a:lnTo>
                        <a:pt x="94" y="630"/>
                      </a:lnTo>
                      <a:lnTo>
                        <a:pt x="96" y="638"/>
                      </a:lnTo>
                      <a:lnTo>
                        <a:pt x="98" y="646"/>
                      </a:lnTo>
                      <a:lnTo>
                        <a:pt x="98" y="654"/>
                      </a:lnTo>
                      <a:lnTo>
                        <a:pt x="96" y="662"/>
                      </a:lnTo>
                      <a:lnTo>
                        <a:pt x="94" y="672"/>
                      </a:lnTo>
                      <a:lnTo>
                        <a:pt x="90" y="680"/>
                      </a:lnTo>
                      <a:lnTo>
                        <a:pt x="76" y="700"/>
                      </a:lnTo>
                      <a:lnTo>
                        <a:pt x="58" y="722"/>
                      </a:lnTo>
                      <a:lnTo>
                        <a:pt x="58" y="722"/>
                      </a:lnTo>
                      <a:lnTo>
                        <a:pt x="52" y="730"/>
                      </a:lnTo>
                      <a:lnTo>
                        <a:pt x="46" y="738"/>
                      </a:lnTo>
                      <a:lnTo>
                        <a:pt x="44" y="746"/>
                      </a:lnTo>
                      <a:lnTo>
                        <a:pt x="44" y="754"/>
                      </a:lnTo>
                      <a:lnTo>
                        <a:pt x="44" y="754"/>
                      </a:lnTo>
                      <a:lnTo>
                        <a:pt x="48" y="760"/>
                      </a:lnTo>
                      <a:lnTo>
                        <a:pt x="56" y="764"/>
                      </a:lnTo>
                      <a:lnTo>
                        <a:pt x="66" y="768"/>
                      </a:lnTo>
                      <a:lnTo>
                        <a:pt x="76" y="770"/>
                      </a:lnTo>
                      <a:lnTo>
                        <a:pt x="76" y="770"/>
                      </a:lnTo>
                      <a:lnTo>
                        <a:pt x="88" y="770"/>
                      </a:lnTo>
                      <a:lnTo>
                        <a:pt x="88" y="770"/>
                      </a:lnTo>
                      <a:lnTo>
                        <a:pt x="114" y="768"/>
                      </a:lnTo>
                      <a:lnTo>
                        <a:pt x="143" y="766"/>
                      </a:lnTo>
                      <a:lnTo>
                        <a:pt x="143" y="766"/>
                      </a:lnTo>
                      <a:lnTo>
                        <a:pt x="155" y="811"/>
                      </a:lnTo>
                      <a:lnTo>
                        <a:pt x="155" y="811"/>
                      </a:lnTo>
                      <a:lnTo>
                        <a:pt x="161" y="799"/>
                      </a:lnTo>
                      <a:lnTo>
                        <a:pt x="161" y="799"/>
                      </a:lnTo>
                      <a:lnTo>
                        <a:pt x="183" y="803"/>
                      </a:lnTo>
                      <a:lnTo>
                        <a:pt x="207" y="805"/>
                      </a:lnTo>
                      <a:lnTo>
                        <a:pt x="219" y="807"/>
                      </a:lnTo>
                      <a:lnTo>
                        <a:pt x="227" y="811"/>
                      </a:lnTo>
                      <a:lnTo>
                        <a:pt x="235" y="815"/>
                      </a:lnTo>
                      <a:lnTo>
                        <a:pt x="239" y="819"/>
                      </a:lnTo>
                      <a:lnTo>
                        <a:pt x="239" y="819"/>
                      </a:lnTo>
                      <a:lnTo>
                        <a:pt x="245" y="831"/>
                      </a:lnTo>
                      <a:lnTo>
                        <a:pt x="251" y="841"/>
                      </a:lnTo>
                      <a:lnTo>
                        <a:pt x="267" y="857"/>
                      </a:lnTo>
                      <a:lnTo>
                        <a:pt x="285" y="871"/>
                      </a:lnTo>
                      <a:lnTo>
                        <a:pt x="304" y="883"/>
                      </a:lnTo>
                      <a:lnTo>
                        <a:pt x="344" y="903"/>
                      </a:lnTo>
                      <a:lnTo>
                        <a:pt x="364" y="915"/>
                      </a:lnTo>
                      <a:lnTo>
                        <a:pt x="382" y="927"/>
                      </a:lnTo>
                      <a:lnTo>
                        <a:pt x="382" y="927"/>
                      </a:lnTo>
                      <a:lnTo>
                        <a:pt x="390" y="931"/>
                      </a:lnTo>
                      <a:lnTo>
                        <a:pt x="400" y="931"/>
                      </a:lnTo>
                      <a:lnTo>
                        <a:pt x="400" y="931"/>
                      </a:lnTo>
                      <a:lnTo>
                        <a:pt x="410" y="931"/>
                      </a:lnTo>
                      <a:lnTo>
                        <a:pt x="414" y="929"/>
                      </a:lnTo>
                      <a:lnTo>
                        <a:pt x="418" y="927"/>
                      </a:lnTo>
                      <a:lnTo>
                        <a:pt x="418" y="927"/>
                      </a:lnTo>
                      <a:lnTo>
                        <a:pt x="428" y="915"/>
                      </a:lnTo>
                      <a:lnTo>
                        <a:pt x="440" y="909"/>
                      </a:lnTo>
                      <a:lnTo>
                        <a:pt x="450" y="903"/>
                      </a:lnTo>
                      <a:lnTo>
                        <a:pt x="459" y="903"/>
                      </a:lnTo>
                      <a:lnTo>
                        <a:pt x="459" y="903"/>
                      </a:lnTo>
                      <a:lnTo>
                        <a:pt x="473" y="905"/>
                      </a:lnTo>
                      <a:lnTo>
                        <a:pt x="487" y="909"/>
                      </a:lnTo>
                      <a:lnTo>
                        <a:pt x="515" y="923"/>
                      </a:lnTo>
                      <a:lnTo>
                        <a:pt x="515" y="923"/>
                      </a:lnTo>
                      <a:lnTo>
                        <a:pt x="543" y="937"/>
                      </a:lnTo>
                      <a:lnTo>
                        <a:pt x="573" y="950"/>
                      </a:lnTo>
                      <a:lnTo>
                        <a:pt x="573" y="950"/>
                      </a:lnTo>
                      <a:lnTo>
                        <a:pt x="601" y="968"/>
                      </a:lnTo>
                      <a:lnTo>
                        <a:pt x="613" y="978"/>
                      </a:lnTo>
                      <a:lnTo>
                        <a:pt x="619" y="982"/>
                      </a:lnTo>
                      <a:lnTo>
                        <a:pt x="622" y="988"/>
                      </a:lnTo>
                      <a:lnTo>
                        <a:pt x="622" y="988"/>
                      </a:lnTo>
                      <a:lnTo>
                        <a:pt x="628" y="1000"/>
                      </a:lnTo>
                      <a:lnTo>
                        <a:pt x="636" y="1010"/>
                      </a:lnTo>
                      <a:lnTo>
                        <a:pt x="646" y="1018"/>
                      </a:lnTo>
                      <a:lnTo>
                        <a:pt x="654" y="1024"/>
                      </a:lnTo>
                      <a:lnTo>
                        <a:pt x="664" y="1030"/>
                      </a:lnTo>
                      <a:lnTo>
                        <a:pt x="676" y="1034"/>
                      </a:lnTo>
                      <a:lnTo>
                        <a:pt x="688" y="1036"/>
                      </a:lnTo>
                      <a:lnTo>
                        <a:pt x="700" y="1036"/>
                      </a:lnTo>
                      <a:lnTo>
                        <a:pt x="700" y="1036"/>
                      </a:lnTo>
                      <a:lnTo>
                        <a:pt x="708" y="1036"/>
                      </a:lnTo>
                      <a:lnTo>
                        <a:pt x="708" y="1036"/>
                      </a:lnTo>
                      <a:lnTo>
                        <a:pt x="742" y="1034"/>
                      </a:lnTo>
                      <a:lnTo>
                        <a:pt x="742" y="1034"/>
                      </a:lnTo>
                      <a:lnTo>
                        <a:pt x="766" y="1036"/>
                      </a:lnTo>
                      <a:lnTo>
                        <a:pt x="778" y="1038"/>
                      </a:lnTo>
                      <a:lnTo>
                        <a:pt x="787" y="1042"/>
                      </a:lnTo>
                      <a:lnTo>
                        <a:pt x="787" y="1042"/>
                      </a:lnTo>
                      <a:lnTo>
                        <a:pt x="803" y="1050"/>
                      </a:lnTo>
                      <a:lnTo>
                        <a:pt x="817" y="1052"/>
                      </a:lnTo>
                      <a:lnTo>
                        <a:pt x="817" y="1052"/>
                      </a:lnTo>
                      <a:lnTo>
                        <a:pt x="825" y="1050"/>
                      </a:lnTo>
                      <a:lnTo>
                        <a:pt x="831" y="1048"/>
                      </a:lnTo>
                      <a:lnTo>
                        <a:pt x="837" y="1046"/>
                      </a:lnTo>
                      <a:lnTo>
                        <a:pt x="843" y="1040"/>
                      </a:lnTo>
                      <a:lnTo>
                        <a:pt x="853" y="1028"/>
                      </a:lnTo>
                      <a:lnTo>
                        <a:pt x="861" y="1014"/>
                      </a:lnTo>
                      <a:lnTo>
                        <a:pt x="861" y="1014"/>
                      </a:lnTo>
                      <a:lnTo>
                        <a:pt x="905" y="940"/>
                      </a:lnTo>
                      <a:lnTo>
                        <a:pt x="905" y="940"/>
                      </a:lnTo>
                      <a:lnTo>
                        <a:pt x="897" y="927"/>
                      </a:lnTo>
                      <a:lnTo>
                        <a:pt x="893" y="913"/>
                      </a:lnTo>
                      <a:lnTo>
                        <a:pt x="889" y="901"/>
                      </a:lnTo>
                      <a:lnTo>
                        <a:pt x="887" y="887"/>
                      </a:lnTo>
                      <a:lnTo>
                        <a:pt x="887" y="875"/>
                      </a:lnTo>
                      <a:lnTo>
                        <a:pt x="887" y="863"/>
                      </a:lnTo>
                      <a:lnTo>
                        <a:pt x="891" y="851"/>
                      </a:lnTo>
                      <a:lnTo>
                        <a:pt x="895" y="839"/>
                      </a:lnTo>
                      <a:lnTo>
                        <a:pt x="905" y="817"/>
                      </a:lnTo>
                      <a:lnTo>
                        <a:pt x="921" y="795"/>
                      </a:lnTo>
                      <a:lnTo>
                        <a:pt x="941" y="775"/>
                      </a:lnTo>
                      <a:lnTo>
                        <a:pt x="962" y="756"/>
                      </a:lnTo>
                      <a:lnTo>
                        <a:pt x="962" y="756"/>
                      </a:lnTo>
                      <a:lnTo>
                        <a:pt x="952" y="742"/>
                      </a:lnTo>
                      <a:lnTo>
                        <a:pt x="943" y="726"/>
                      </a:lnTo>
                      <a:lnTo>
                        <a:pt x="937" y="710"/>
                      </a:lnTo>
                      <a:lnTo>
                        <a:pt x="933" y="694"/>
                      </a:lnTo>
                      <a:lnTo>
                        <a:pt x="931" y="678"/>
                      </a:lnTo>
                      <a:lnTo>
                        <a:pt x="935" y="662"/>
                      </a:lnTo>
                      <a:lnTo>
                        <a:pt x="941" y="646"/>
                      </a:lnTo>
                      <a:lnTo>
                        <a:pt x="952" y="632"/>
                      </a:lnTo>
                      <a:lnTo>
                        <a:pt x="952" y="632"/>
                      </a:lnTo>
                      <a:lnTo>
                        <a:pt x="974" y="608"/>
                      </a:lnTo>
                      <a:lnTo>
                        <a:pt x="1000" y="589"/>
                      </a:lnTo>
                      <a:lnTo>
                        <a:pt x="1050" y="547"/>
                      </a:lnTo>
                      <a:lnTo>
                        <a:pt x="1050" y="547"/>
                      </a:lnTo>
                      <a:lnTo>
                        <a:pt x="1044" y="527"/>
                      </a:lnTo>
                      <a:lnTo>
                        <a:pt x="1042" y="509"/>
                      </a:lnTo>
                      <a:lnTo>
                        <a:pt x="1042" y="495"/>
                      </a:lnTo>
                      <a:lnTo>
                        <a:pt x="1044" y="481"/>
                      </a:lnTo>
                      <a:lnTo>
                        <a:pt x="1050" y="469"/>
                      </a:lnTo>
                      <a:lnTo>
                        <a:pt x="1060" y="457"/>
                      </a:lnTo>
                      <a:lnTo>
                        <a:pt x="1072" y="443"/>
                      </a:lnTo>
                      <a:lnTo>
                        <a:pt x="1090" y="432"/>
                      </a:lnTo>
                      <a:lnTo>
                        <a:pt x="1090" y="432"/>
                      </a:lnTo>
                      <a:lnTo>
                        <a:pt x="1074" y="414"/>
                      </a:lnTo>
                      <a:lnTo>
                        <a:pt x="1068" y="406"/>
                      </a:lnTo>
                      <a:lnTo>
                        <a:pt x="1066" y="402"/>
                      </a:lnTo>
                      <a:lnTo>
                        <a:pt x="1066" y="398"/>
                      </a:lnTo>
                      <a:lnTo>
                        <a:pt x="1066" y="398"/>
                      </a:lnTo>
                      <a:lnTo>
                        <a:pt x="1064" y="376"/>
                      </a:lnTo>
                      <a:lnTo>
                        <a:pt x="1062" y="366"/>
                      </a:lnTo>
                      <a:lnTo>
                        <a:pt x="1060" y="358"/>
                      </a:lnTo>
                      <a:lnTo>
                        <a:pt x="1052" y="344"/>
                      </a:lnTo>
                      <a:lnTo>
                        <a:pt x="1040" y="334"/>
                      </a:lnTo>
                      <a:lnTo>
                        <a:pt x="1026" y="324"/>
                      </a:lnTo>
                      <a:lnTo>
                        <a:pt x="1012" y="316"/>
                      </a:lnTo>
                      <a:lnTo>
                        <a:pt x="980" y="300"/>
                      </a:lnTo>
                      <a:lnTo>
                        <a:pt x="980" y="300"/>
                      </a:lnTo>
                      <a:lnTo>
                        <a:pt x="945" y="282"/>
                      </a:lnTo>
                      <a:lnTo>
                        <a:pt x="909" y="263"/>
                      </a:lnTo>
                      <a:lnTo>
                        <a:pt x="909" y="263"/>
                      </a:lnTo>
                      <a:lnTo>
                        <a:pt x="895" y="255"/>
                      </a:lnTo>
                      <a:lnTo>
                        <a:pt x="885" y="247"/>
                      </a:lnTo>
                      <a:lnTo>
                        <a:pt x="873" y="237"/>
                      </a:lnTo>
                      <a:lnTo>
                        <a:pt x="865" y="227"/>
                      </a:lnTo>
                      <a:lnTo>
                        <a:pt x="857" y="215"/>
                      </a:lnTo>
                      <a:lnTo>
                        <a:pt x="853" y="203"/>
                      </a:lnTo>
                      <a:lnTo>
                        <a:pt x="849" y="187"/>
                      </a:lnTo>
                      <a:lnTo>
                        <a:pt x="849" y="171"/>
                      </a:lnTo>
                      <a:lnTo>
                        <a:pt x="849" y="171"/>
                      </a:lnTo>
                      <a:lnTo>
                        <a:pt x="849" y="161"/>
                      </a:lnTo>
                      <a:lnTo>
                        <a:pt x="847" y="155"/>
                      </a:lnTo>
                      <a:lnTo>
                        <a:pt x="843" y="149"/>
                      </a:lnTo>
                      <a:lnTo>
                        <a:pt x="837" y="145"/>
                      </a:lnTo>
                      <a:lnTo>
                        <a:pt x="831" y="141"/>
                      </a:lnTo>
                      <a:lnTo>
                        <a:pt x="825" y="139"/>
                      </a:lnTo>
                      <a:lnTo>
                        <a:pt x="809" y="137"/>
                      </a:lnTo>
                      <a:lnTo>
                        <a:pt x="809" y="137"/>
                      </a:lnTo>
                      <a:lnTo>
                        <a:pt x="762" y="133"/>
                      </a:lnTo>
                      <a:lnTo>
                        <a:pt x="738" y="129"/>
                      </a:lnTo>
                      <a:lnTo>
                        <a:pt x="714" y="123"/>
                      </a:lnTo>
                      <a:lnTo>
                        <a:pt x="692" y="117"/>
                      </a:lnTo>
                      <a:lnTo>
                        <a:pt x="672" y="106"/>
                      </a:lnTo>
                      <a:lnTo>
                        <a:pt x="650" y="94"/>
                      </a:lnTo>
                      <a:lnTo>
                        <a:pt x="632" y="76"/>
                      </a:lnTo>
                      <a:lnTo>
                        <a:pt x="632" y="76"/>
                      </a:lnTo>
                      <a:lnTo>
                        <a:pt x="624" y="70"/>
                      </a:lnTo>
                      <a:lnTo>
                        <a:pt x="615" y="64"/>
                      </a:lnTo>
                      <a:lnTo>
                        <a:pt x="593" y="58"/>
                      </a:lnTo>
                      <a:lnTo>
                        <a:pt x="593" y="58"/>
                      </a:lnTo>
                      <a:lnTo>
                        <a:pt x="543" y="50"/>
                      </a:lnTo>
                      <a:lnTo>
                        <a:pt x="493" y="42"/>
                      </a:lnTo>
                      <a:lnTo>
                        <a:pt x="469" y="36"/>
                      </a:lnTo>
                      <a:lnTo>
                        <a:pt x="446" y="28"/>
                      </a:lnTo>
                      <a:lnTo>
                        <a:pt x="422" y="18"/>
                      </a:lnTo>
                      <a:lnTo>
                        <a:pt x="398" y="2"/>
                      </a:lnTo>
                      <a:lnTo>
                        <a:pt x="398" y="2"/>
                      </a:lnTo>
                      <a:lnTo>
                        <a:pt x="392" y="0"/>
                      </a:lnTo>
                      <a:lnTo>
                        <a:pt x="382" y="0"/>
                      </a:lnTo>
                      <a:lnTo>
                        <a:pt x="382" y="0"/>
                      </a:lnTo>
                      <a:lnTo>
                        <a:pt x="366" y="2"/>
                      </a:lnTo>
                      <a:lnTo>
                        <a:pt x="344" y="6"/>
                      </a:lnTo>
                      <a:lnTo>
                        <a:pt x="320" y="14"/>
                      </a:lnTo>
                      <a:lnTo>
                        <a:pt x="298" y="22"/>
                      </a:lnTo>
                      <a:lnTo>
                        <a:pt x="277" y="32"/>
                      </a:lnTo>
                      <a:lnTo>
                        <a:pt x="259" y="44"/>
                      </a:lnTo>
                      <a:lnTo>
                        <a:pt x="245" y="54"/>
                      </a:lnTo>
                      <a:lnTo>
                        <a:pt x="235" y="64"/>
                      </a:lnTo>
                      <a:lnTo>
                        <a:pt x="235" y="64"/>
                      </a:lnTo>
                      <a:lnTo>
                        <a:pt x="225" y="82"/>
                      </a:lnTo>
                      <a:lnTo>
                        <a:pt x="217" y="90"/>
                      </a:lnTo>
                      <a:lnTo>
                        <a:pt x="211" y="96"/>
                      </a:lnTo>
                      <a:lnTo>
                        <a:pt x="203" y="102"/>
                      </a:lnTo>
                      <a:lnTo>
                        <a:pt x="195" y="106"/>
                      </a:lnTo>
                      <a:lnTo>
                        <a:pt x="185" y="108"/>
                      </a:lnTo>
                      <a:lnTo>
                        <a:pt x="177" y="109"/>
                      </a:lnTo>
                      <a:lnTo>
                        <a:pt x="177" y="109"/>
                      </a:lnTo>
                      <a:lnTo>
                        <a:pt x="163" y="108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33" y="98"/>
                      </a:lnTo>
                      <a:lnTo>
                        <a:pt x="121" y="98"/>
                      </a:lnTo>
                      <a:lnTo>
                        <a:pt x="121" y="98"/>
                      </a:lnTo>
                      <a:lnTo>
                        <a:pt x="114" y="98"/>
                      </a:lnTo>
                      <a:lnTo>
                        <a:pt x="106" y="100"/>
                      </a:lnTo>
                      <a:lnTo>
                        <a:pt x="100" y="102"/>
                      </a:lnTo>
                      <a:lnTo>
                        <a:pt x="94" y="106"/>
                      </a:lnTo>
                      <a:lnTo>
                        <a:pt x="82" y="117"/>
                      </a:lnTo>
                      <a:lnTo>
                        <a:pt x="74" y="133"/>
                      </a:lnTo>
                      <a:lnTo>
                        <a:pt x="74" y="1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7" name="Freeform 15">
                  <a:extLst>
                    <a:ext uri="{FF2B5EF4-FFF2-40B4-BE49-F238E27FC236}">
                      <a16:creationId xmlns:a16="http://schemas.microsoft.com/office/drawing/2014/main" id="{28376DDB-D7F8-0C52-9C25-8E84B0AD51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000" y="4781550"/>
                  <a:ext cx="1730375" cy="2076450"/>
                </a:xfrm>
                <a:custGeom>
                  <a:avLst/>
                  <a:gdLst>
                    <a:gd name="T0" fmla="*/ 249 w 1090"/>
                    <a:gd name="T1" fmla="*/ 151 h 1308"/>
                    <a:gd name="T2" fmla="*/ 161 w 1090"/>
                    <a:gd name="T3" fmla="*/ 248 h 1308"/>
                    <a:gd name="T4" fmla="*/ 96 w 1090"/>
                    <a:gd name="T5" fmla="*/ 296 h 1308"/>
                    <a:gd name="T6" fmla="*/ 50 w 1090"/>
                    <a:gd name="T7" fmla="*/ 338 h 1308"/>
                    <a:gd name="T8" fmla="*/ 0 w 1090"/>
                    <a:gd name="T9" fmla="*/ 386 h 1308"/>
                    <a:gd name="T10" fmla="*/ 8 w 1090"/>
                    <a:gd name="T11" fmla="*/ 405 h 1308"/>
                    <a:gd name="T12" fmla="*/ 22 w 1090"/>
                    <a:gd name="T13" fmla="*/ 501 h 1308"/>
                    <a:gd name="T14" fmla="*/ 34 w 1090"/>
                    <a:gd name="T15" fmla="*/ 586 h 1308"/>
                    <a:gd name="T16" fmla="*/ 42 w 1090"/>
                    <a:gd name="T17" fmla="*/ 654 h 1308"/>
                    <a:gd name="T18" fmla="*/ 44 w 1090"/>
                    <a:gd name="T19" fmla="*/ 670 h 1308"/>
                    <a:gd name="T20" fmla="*/ 48 w 1090"/>
                    <a:gd name="T21" fmla="*/ 722 h 1308"/>
                    <a:gd name="T22" fmla="*/ 96 w 1090"/>
                    <a:gd name="T23" fmla="*/ 847 h 1308"/>
                    <a:gd name="T24" fmla="*/ 141 w 1090"/>
                    <a:gd name="T25" fmla="*/ 966 h 1308"/>
                    <a:gd name="T26" fmla="*/ 151 w 1090"/>
                    <a:gd name="T27" fmla="*/ 1020 h 1308"/>
                    <a:gd name="T28" fmla="*/ 187 w 1090"/>
                    <a:gd name="T29" fmla="*/ 1034 h 1308"/>
                    <a:gd name="T30" fmla="*/ 283 w 1090"/>
                    <a:gd name="T31" fmla="*/ 1042 h 1308"/>
                    <a:gd name="T32" fmla="*/ 402 w 1090"/>
                    <a:gd name="T33" fmla="*/ 1083 h 1308"/>
                    <a:gd name="T34" fmla="*/ 461 w 1090"/>
                    <a:gd name="T35" fmla="*/ 1141 h 1308"/>
                    <a:gd name="T36" fmla="*/ 487 w 1090"/>
                    <a:gd name="T37" fmla="*/ 1177 h 1308"/>
                    <a:gd name="T38" fmla="*/ 654 w 1090"/>
                    <a:gd name="T39" fmla="*/ 1250 h 1308"/>
                    <a:gd name="T40" fmla="*/ 813 w 1090"/>
                    <a:gd name="T41" fmla="*/ 1308 h 1308"/>
                    <a:gd name="T42" fmla="*/ 845 w 1090"/>
                    <a:gd name="T43" fmla="*/ 1300 h 1308"/>
                    <a:gd name="T44" fmla="*/ 853 w 1090"/>
                    <a:gd name="T45" fmla="*/ 1278 h 1308"/>
                    <a:gd name="T46" fmla="*/ 843 w 1090"/>
                    <a:gd name="T47" fmla="*/ 1244 h 1308"/>
                    <a:gd name="T48" fmla="*/ 805 w 1090"/>
                    <a:gd name="T49" fmla="*/ 1225 h 1308"/>
                    <a:gd name="T50" fmla="*/ 764 w 1090"/>
                    <a:gd name="T51" fmla="*/ 1171 h 1308"/>
                    <a:gd name="T52" fmla="*/ 762 w 1090"/>
                    <a:gd name="T53" fmla="*/ 1117 h 1308"/>
                    <a:gd name="T54" fmla="*/ 762 w 1090"/>
                    <a:gd name="T55" fmla="*/ 1032 h 1308"/>
                    <a:gd name="T56" fmla="*/ 740 w 1090"/>
                    <a:gd name="T57" fmla="*/ 950 h 1308"/>
                    <a:gd name="T58" fmla="*/ 744 w 1090"/>
                    <a:gd name="T59" fmla="*/ 889 h 1308"/>
                    <a:gd name="T60" fmla="*/ 885 w 1090"/>
                    <a:gd name="T61" fmla="*/ 664 h 1308"/>
                    <a:gd name="T62" fmla="*/ 1090 w 1090"/>
                    <a:gd name="T63" fmla="*/ 380 h 1308"/>
                    <a:gd name="T64" fmla="*/ 1030 w 1090"/>
                    <a:gd name="T65" fmla="*/ 334 h 1308"/>
                    <a:gd name="T66" fmla="*/ 992 w 1090"/>
                    <a:gd name="T67" fmla="*/ 322 h 1308"/>
                    <a:gd name="T68" fmla="*/ 943 w 1090"/>
                    <a:gd name="T69" fmla="*/ 324 h 1308"/>
                    <a:gd name="T70" fmla="*/ 923 w 1090"/>
                    <a:gd name="T71" fmla="*/ 336 h 1308"/>
                    <a:gd name="T72" fmla="*/ 883 w 1090"/>
                    <a:gd name="T73" fmla="*/ 372 h 1308"/>
                    <a:gd name="T74" fmla="*/ 837 w 1090"/>
                    <a:gd name="T75" fmla="*/ 380 h 1308"/>
                    <a:gd name="T76" fmla="*/ 690 w 1090"/>
                    <a:gd name="T77" fmla="*/ 362 h 1308"/>
                    <a:gd name="T78" fmla="*/ 571 w 1090"/>
                    <a:gd name="T79" fmla="*/ 338 h 1308"/>
                    <a:gd name="T80" fmla="*/ 539 w 1090"/>
                    <a:gd name="T81" fmla="*/ 304 h 1308"/>
                    <a:gd name="T82" fmla="*/ 551 w 1090"/>
                    <a:gd name="T83" fmla="*/ 248 h 1308"/>
                    <a:gd name="T84" fmla="*/ 573 w 1090"/>
                    <a:gd name="T85" fmla="*/ 221 h 1308"/>
                    <a:gd name="T86" fmla="*/ 624 w 1090"/>
                    <a:gd name="T87" fmla="*/ 173 h 1308"/>
                    <a:gd name="T88" fmla="*/ 551 w 1090"/>
                    <a:gd name="T89" fmla="*/ 137 h 1308"/>
                    <a:gd name="T90" fmla="*/ 487 w 1090"/>
                    <a:gd name="T91" fmla="*/ 117 h 1308"/>
                    <a:gd name="T92" fmla="*/ 461 w 1090"/>
                    <a:gd name="T93" fmla="*/ 58 h 1308"/>
                    <a:gd name="T94" fmla="*/ 446 w 1090"/>
                    <a:gd name="T95" fmla="*/ 10 h 1308"/>
                    <a:gd name="T96" fmla="*/ 428 w 1090"/>
                    <a:gd name="T97" fmla="*/ 0 h 1308"/>
                    <a:gd name="T98" fmla="*/ 354 w 1090"/>
                    <a:gd name="T99" fmla="*/ 22 h 1308"/>
                    <a:gd name="T100" fmla="*/ 318 w 1090"/>
                    <a:gd name="T101" fmla="*/ 65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308">
                      <a:moveTo>
                        <a:pt x="296" y="95"/>
                      </a:moveTo>
                      <a:lnTo>
                        <a:pt x="296" y="95"/>
                      </a:lnTo>
                      <a:lnTo>
                        <a:pt x="273" y="123"/>
                      </a:lnTo>
                      <a:lnTo>
                        <a:pt x="249" y="151"/>
                      </a:lnTo>
                      <a:lnTo>
                        <a:pt x="249" y="151"/>
                      </a:lnTo>
                      <a:lnTo>
                        <a:pt x="217" y="191"/>
                      </a:lnTo>
                      <a:lnTo>
                        <a:pt x="181" y="228"/>
                      </a:lnTo>
                      <a:lnTo>
                        <a:pt x="161" y="248"/>
                      </a:lnTo>
                      <a:lnTo>
                        <a:pt x="141" y="264"/>
                      </a:lnTo>
                      <a:lnTo>
                        <a:pt x="120" y="280"/>
                      </a:lnTo>
                      <a:lnTo>
                        <a:pt x="96" y="296"/>
                      </a:lnTo>
                      <a:lnTo>
                        <a:pt x="96" y="296"/>
                      </a:lnTo>
                      <a:lnTo>
                        <a:pt x="84" y="304"/>
                      </a:lnTo>
                      <a:lnTo>
                        <a:pt x="74" y="314"/>
                      </a:lnTo>
                      <a:lnTo>
                        <a:pt x="50" y="338"/>
                      </a:lnTo>
                      <a:lnTo>
                        <a:pt x="50" y="338"/>
                      </a:lnTo>
                      <a:lnTo>
                        <a:pt x="36" y="356"/>
                      </a:lnTo>
                      <a:lnTo>
                        <a:pt x="18" y="374"/>
                      </a:lnTo>
                      <a:lnTo>
                        <a:pt x="18" y="374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0" y="388"/>
                      </a:lnTo>
                      <a:lnTo>
                        <a:pt x="0" y="388"/>
                      </a:lnTo>
                      <a:lnTo>
                        <a:pt x="8" y="405"/>
                      </a:lnTo>
                      <a:lnTo>
                        <a:pt x="14" y="429"/>
                      </a:lnTo>
                      <a:lnTo>
                        <a:pt x="14" y="429"/>
                      </a:lnTo>
                      <a:lnTo>
                        <a:pt x="18" y="465"/>
                      </a:lnTo>
                      <a:lnTo>
                        <a:pt x="22" y="501"/>
                      </a:lnTo>
                      <a:lnTo>
                        <a:pt x="22" y="501"/>
                      </a:lnTo>
                      <a:lnTo>
                        <a:pt x="28" y="557"/>
                      </a:lnTo>
                      <a:lnTo>
                        <a:pt x="28" y="557"/>
                      </a:lnTo>
                      <a:lnTo>
                        <a:pt x="34" y="586"/>
                      </a:lnTo>
                      <a:lnTo>
                        <a:pt x="34" y="586"/>
                      </a:lnTo>
                      <a:lnTo>
                        <a:pt x="40" y="618"/>
                      </a:lnTo>
                      <a:lnTo>
                        <a:pt x="42" y="636"/>
                      </a:lnTo>
                      <a:lnTo>
                        <a:pt x="42" y="654"/>
                      </a:lnTo>
                      <a:lnTo>
                        <a:pt x="42" y="654"/>
                      </a:lnTo>
                      <a:lnTo>
                        <a:pt x="42" y="662"/>
                      </a:lnTo>
                      <a:lnTo>
                        <a:pt x="42" y="662"/>
                      </a:lnTo>
                      <a:lnTo>
                        <a:pt x="44" y="670"/>
                      </a:lnTo>
                      <a:lnTo>
                        <a:pt x="42" y="678"/>
                      </a:lnTo>
                      <a:lnTo>
                        <a:pt x="42" y="678"/>
                      </a:lnTo>
                      <a:lnTo>
                        <a:pt x="44" y="700"/>
                      </a:lnTo>
                      <a:lnTo>
                        <a:pt x="48" y="722"/>
                      </a:lnTo>
                      <a:lnTo>
                        <a:pt x="54" y="741"/>
                      </a:lnTo>
                      <a:lnTo>
                        <a:pt x="60" y="763"/>
                      </a:lnTo>
                      <a:lnTo>
                        <a:pt x="76" y="805"/>
                      </a:lnTo>
                      <a:lnTo>
                        <a:pt x="96" y="847"/>
                      </a:lnTo>
                      <a:lnTo>
                        <a:pt x="96" y="847"/>
                      </a:lnTo>
                      <a:lnTo>
                        <a:pt x="112" y="885"/>
                      </a:lnTo>
                      <a:lnTo>
                        <a:pt x="127" y="924"/>
                      </a:lnTo>
                      <a:lnTo>
                        <a:pt x="141" y="966"/>
                      </a:lnTo>
                      <a:lnTo>
                        <a:pt x="147" y="986"/>
                      </a:lnTo>
                      <a:lnTo>
                        <a:pt x="151" y="1008"/>
                      </a:lnTo>
                      <a:lnTo>
                        <a:pt x="151" y="1008"/>
                      </a:lnTo>
                      <a:lnTo>
                        <a:pt x="151" y="1020"/>
                      </a:lnTo>
                      <a:lnTo>
                        <a:pt x="151" y="1020"/>
                      </a:lnTo>
                      <a:lnTo>
                        <a:pt x="157" y="1024"/>
                      </a:lnTo>
                      <a:lnTo>
                        <a:pt x="165" y="1028"/>
                      </a:lnTo>
                      <a:lnTo>
                        <a:pt x="187" y="1034"/>
                      </a:lnTo>
                      <a:lnTo>
                        <a:pt x="213" y="1036"/>
                      </a:lnTo>
                      <a:lnTo>
                        <a:pt x="251" y="1038"/>
                      </a:lnTo>
                      <a:lnTo>
                        <a:pt x="251" y="1038"/>
                      </a:lnTo>
                      <a:lnTo>
                        <a:pt x="283" y="1042"/>
                      </a:lnTo>
                      <a:lnTo>
                        <a:pt x="314" y="1048"/>
                      </a:lnTo>
                      <a:lnTo>
                        <a:pt x="346" y="1056"/>
                      </a:lnTo>
                      <a:lnTo>
                        <a:pt x="376" y="1067"/>
                      </a:lnTo>
                      <a:lnTo>
                        <a:pt x="402" y="1083"/>
                      </a:lnTo>
                      <a:lnTo>
                        <a:pt x="428" y="1103"/>
                      </a:lnTo>
                      <a:lnTo>
                        <a:pt x="440" y="1115"/>
                      </a:lnTo>
                      <a:lnTo>
                        <a:pt x="452" y="1127"/>
                      </a:lnTo>
                      <a:lnTo>
                        <a:pt x="461" y="1141"/>
                      </a:lnTo>
                      <a:lnTo>
                        <a:pt x="471" y="1157"/>
                      </a:lnTo>
                      <a:lnTo>
                        <a:pt x="471" y="1157"/>
                      </a:lnTo>
                      <a:lnTo>
                        <a:pt x="479" y="1167"/>
                      </a:lnTo>
                      <a:lnTo>
                        <a:pt x="487" y="1177"/>
                      </a:lnTo>
                      <a:lnTo>
                        <a:pt x="497" y="1185"/>
                      </a:lnTo>
                      <a:lnTo>
                        <a:pt x="509" y="1191"/>
                      </a:lnTo>
                      <a:lnTo>
                        <a:pt x="509" y="1191"/>
                      </a:lnTo>
                      <a:lnTo>
                        <a:pt x="654" y="1250"/>
                      </a:lnTo>
                      <a:lnTo>
                        <a:pt x="801" y="1306"/>
                      </a:lnTo>
                      <a:lnTo>
                        <a:pt x="801" y="1306"/>
                      </a:lnTo>
                      <a:lnTo>
                        <a:pt x="807" y="1306"/>
                      </a:lnTo>
                      <a:lnTo>
                        <a:pt x="813" y="1308"/>
                      </a:lnTo>
                      <a:lnTo>
                        <a:pt x="813" y="1308"/>
                      </a:lnTo>
                      <a:lnTo>
                        <a:pt x="825" y="1306"/>
                      </a:lnTo>
                      <a:lnTo>
                        <a:pt x="837" y="1304"/>
                      </a:lnTo>
                      <a:lnTo>
                        <a:pt x="845" y="1300"/>
                      </a:lnTo>
                      <a:lnTo>
                        <a:pt x="849" y="1296"/>
                      </a:lnTo>
                      <a:lnTo>
                        <a:pt x="849" y="1296"/>
                      </a:lnTo>
                      <a:lnTo>
                        <a:pt x="853" y="1286"/>
                      </a:lnTo>
                      <a:lnTo>
                        <a:pt x="853" y="1278"/>
                      </a:lnTo>
                      <a:lnTo>
                        <a:pt x="855" y="1268"/>
                      </a:lnTo>
                      <a:lnTo>
                        <a:pt x="853" y="1260"/>
                      </a:lnTo>
                      <a:lnTo>
                        <a:pt x="849" y="1252"/>
                      </a:lnTo>
                      <a:lnTo>
                        <a:pt x="843" y="1244"/>
                      </a:lnTo>
                      <a:lnTo>
                        <a:pt x="835" y="1238"/>
                      </a:lnTo>
                      <a:lnTo>
                        <a:pt x="823" y="1234"/>
                      </a:lnTo>
                      <a:lnTo>
                        <a:pt x="823" y="1234"/>
                      </a:lnTo>
                      <a:lnTo>
                        <a:pt x="805" y="1225"/>
                      </a:lnTo>
                      <a:lnTo>
                        <a:pt x="789" y="1215"/>
                      </a:lnTo>
                      <a:lnTo>
                        <a:pt x="780" y="1201"/>
                      </a:lnTo>
                      <a:lnTo>
                        <a:pt x="770" y="1187"/>
                      </a:lnTo>
                      <a:lnTo>
                        <a:pt x="764" y="1171"/>
                      </a:lnTo>
                      <a:lnTo>
                        <a:pt x="762" y="1153"/>
                      </a:lnTo>
                      <a:lnTo>
                        <a:pt x="760" y="1135"/>
                      </a:lnTo>
                      <a:lnTo>
                        <a:pt x="762" y="1117"/>
                      </a:lnTo>
                      <a:lnTo>
                        <a:pt x="762" y="1117"/>
                      </a:lnTo>
                      <a:lnTo>
                        <a:pt x="764" y="1095"/>
                      </a:lnTo>
                      <a:lnTo>
                        <a:pt x="764" y="1073"/>
                      </a:lnTo>
                      <a:lnTo>
                        <a:pt x="764" y="1054"/>
                      </a:lnTo>
                      <a:lnTo>
                        <a:pt x="762" y="1032"/>
                      </a:lnTo>
                      <a:lnTo>
                        <a:pt x="758" y="1012"/>
                      </a:lnTo>
                      <a:lnTo>
                        <a:pt x="754" y="990"/>
                      </a:lnTo>
                      <a:lnTo>
                        <a:pt x="740" y="950"/>
                      </a:lnTo>
                      <a:lnTo>
                        <a:pt x="740" y="950"/>
                      </a:lnTo>
                      <a:lnTo>
                        <a:pt x="736" y="934"/>
                      </a:lnTo>
                      <a:lnTo>
                        <a:pt x="736" y="918"/>
                      </a:lnTo>
                      <a:lnTo>
                        <a:pt x="740" y="902"/>
                      </a:lnTo>
                      <a:lnTo>
                        <a:pt x="744" y="889"/>
                      </a:lnTo>
                      <a:lnTo>
                        <a:pt x="744" y="889"/>
                      </a:lnTo>
                      <a:lnTo>
                        <a:pt x="813" y="775"/>
                      </a:lnTo>
                      <a:lnTo>
                        <a:pt x="849" y="720"/>
                      </a:lnTo>
                      <a:lnTo>
                        <a:pt x="885" y="664"/>
                      </a:lnTo>
                      <a:lnTo>
                        <a:pt x="885" y="664"/>
                      </a:lnTo>
                      <a:lnTo>
                        <a:pt x="935" y="592"/>
                      </a:lnTo>
                      <a:lnTo>
                        <a:pt x="984" y="523"/>
                      </a:lnTo>
                      <a:lnTo>
                        <a:pt x="1090" y="380"/>
                      </a:lnTo>
                      <a:lnTo>
                        <a:pt x="1090" y="380"/>
                      </a:lnTo>
                      <a:lnTo>
                        <a:pt x="1070" y="364"/>
                      </a:lnTo>
                      <a:lnTo>
                        <a:pt x="1050" y="348"/>
                      </a:lnTo>
                      <a:lnTo>
                        <a:pt x="1030" y="334"/>
                      </a:lnTo>
                      <a:lnTo>
                        <a:pt x="1020" y="330"/>
                      </a:lnTo>
                      <a:lnTo>
                        <a:pt x="1008" y="326"/>
                      </a:lnTo>
                      <a:lnTo>
                        <a:pt x="1008" y="326"/>
                      </a:lnTo>
                      <a:lnTo>
                        <a:pt x="992" y="322"/>
                      </a:lnTo>
                      <a:lnTo>
                        <a:pt x="972" y="320"/>
                      </a:lnTo>
                      <a:lnTo>
                        <a:pt x="972" y="320"/>
                      </a:lnTo>
                      <a:lnTo>
                        <a:pt x="956" y="322"/>
                      </a:lnTo>
                      <a:lnTo>
                        <a:pt x="943" y="324"/>
                      </a:lnTo>
                      <a:lnTo>
                        <a:pt x="931" y="330"/>
                      </a:lnTo>
                      <a:lnTo>
                        <a:pt x="927" y="332"/>
                      </a:lnTo>
                      <a:lnTo>
                        <a:pt x="923" y="336"/>
                      </a:lnTo>
                      <a:lnTo>
                        <a:pt x="923" y="336"/>
                      </a:lnTo>
                      <a:lnTo>
                        <a:pt x="913" y="348"/>
                      </a:lnTo>
                      <a:lnTo>
                        <a:pt x="903" y="358"/>
                      </a:lnTo>
                      <a:lnTo>
                        <a:pt x="893" y="366"/>
                      </a:lnTo>
                      <a:lnTo>
                        <a:pt x="883" y="372"/>
                      </a:lnTo>
                      <a:lnTo>
                        <a:pt x="871" y="376"/>
                      </a:lnTo>
                      <a:lnTo>
                        <a:pt x="861" y="378"/>
                      </a:lnTo>
                      <a:lnTo>
                        <a:pt x="837" y="380"/>
                      </a:lnTo>
                      <a:lnTo>
                        <a:pt x="837" y="380"/>
                      </a:lnTo>
                      <a:lnTo>
                        <a:pt x="817" y="380"/>
                      </a:lnTo>
                      <a:lnTo>
                        <a:pt x="795" y="376"/>
                      </a:lnTo>
                      <a:lnTo>
                        <a:pt x="795" y="376"/>
                      </a:lnTo>
                      <a:lnTo>
                        <a:pt x="690" y="362"/>
                      </a:lnTo>
                      <a:lnTo>
                        <a:pt x="638" y="354"/>
                      </a:lnTo>
                      <a:lnTo>
                        <a:pt x="585" y="344"/>
                      </a:lnTo>
                      <a:lnTo>
                        <a:pt x="585" y="344"/>
                      </a:lnTo>
                      <a:lnTo>
                        <a:pt x="571" y="338"/>
                      </a:lnTo>
                      <a:lnTo>
                        <a:pt x="555" y="328"/>
                      </a:lnTo>
                      <a:lnTo>
                        <a:pt x="545" y="316"/>
                      </a:lnTo>
                      <a:lnTo>
                        <a:pt x="541" y="310"/>
                      </a:lnTo>
                      <a:lnTo>
                        <a:pt x="539" y="304"/>
                      </a:lnTo>
                      <a:lnTo>
                        <a:pt x="539" y="304"/>
                      </a:lnTo>
                      <a:lnTo>
                        <a:pt x="539" y="286"/>
                      </a:lnTo>
                      <a:lnTo>
                        <a:pt x="543" y="266"/>
                      </a:lnTo>
                      <a:lnTo>
                        <a:pt x="551" y="248"/>
                      </a:lnTo>
                      <a:lnTo>
                        <a:pt x="561" y="232"/>
                      </a:lnTo>
                      <a:lnTo>
                        <a:pt x="561" y="232"/>
                      </a:lnTo>
                      <a:lnTo>
                        <a:pt x="567" y="227"/>
                      </a:lnTo>
                      <a:lnTo>
                        <a:pt x="573" y="221"/>
                      </a:lnTo>
                      <a:lnTo>
                        <a:pt x="589" y="209"/>
                      </a:lnTo>
                      <a:lnTo>
                        <a:pt x="623" y="191"/>
                      </a:lnTo>
                      <a:lnTo>
                        <a:pt x="623" y="191"/>
                      </a:lnTo>
                      <a:lnTo>
                        <a:pt x="624" y="173"/>
                      </a:lnTo>
                      <a:lnTo>
                        <a:pt x="624" y="173"/>
                      </a:lnTo>
                      <a:lnTo>
                        <a:pt x="587" y="153"/>
                      </a:lnTo>
                      <a:lnTo>
                        <a:pt x="569" y="143"/>
                      </a:lnTo>
                      <a:lnTo>
                        <a:pt x="551" y="137"/>
                      </a:lnTo>
                      <a:lnTo>
                        <a:pt x="551" y="137"/>
                      </a:lnTo>
                      <a:lnTo>
                        <a:pt x="523" y="129"/>
                      </a:lnTo>
                      <a:lnTo>
                        <a:pt x="503" y="123"/>
                      </a:lnTo>
                      <a:lnTo>
                        <a:pt x="487" y="117"/>
                      </a:lnTo>
                      <a:lnTo>
                        <a:pt x="477" y="107"/>
                      </a:lnTo>
                      <a:lnTo>
                        <a:pt x="471" y="95"/>
                      </a:lnTo>
                      <a:lnTo>
                        <a:pt x="465" y="79"/>
                      </a:lnTo>
                      <a:lnTo>
                        <a:pt x="461" y="58"/>
                      </a:lnTo>
                      <a:lnTo>
                        <a:pt x="457" y="30"/>
                      </a:lnTo>
                      <a:lnTo>
                        <a:pt x="457" y="30"/>
                      </a:lnTo>
                      <a:lnTo>
                        <a:pt x="454" y="20"/>
                      </a:lnTo>
                      <a:lnTo>
                        <a:pt x="446" y="10"/>
                      </a:lnTo>
                      <a:lnTo>
                        <a:pt x="436" y="4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04" y="8"/>
                      </a:lnTo>
                      <a:lnTo>
                        <a:pt x="378" y="16"/>
                      </a:lnTo>
                      <a:lnTo>
                        <a:pt x="354" y="22"/>
                      </a:lnTo>
                      <a:lnTo>
                        <a:pt x="330" y="32"/>
                      </a:lnTo>
                      <a:lnTo>
                        <a:pt x="330" y="32"/>
                      </a:lnTo>
                      <a:lnTo>
                        <a:pt x="326" y="50"/>
                      </a:lnTo>
                      <a:lnTo>
                        <a:pt x="318" y="65"/>
                      </a:lnTo>
                      <a:lnTo>
                        <a:pt x="308" y="79"/>
                      </a:lnTo>
                      <a:lnTo>
                        <a:pt x="296" y="95"/>
                      </a:lnTo>
                      <a:lnTo>
                        <a:pt x="296" y="9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85" name="Freeform 16">
                  <a:extLst>
                    <a:ext uri="{FF2B5EF4-FFF2-40B4-BE49-F238E27FC236}">
                      <a16:creationId xmlns:a16="http://schemas.microsoft.com/office/drawing/2014/main" id="{12939719-5925-7A9B-ABE4-6107505E0E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2200" y="5203825"/>
                  <a:ext cx="1749425" cy="1533525"/>
                </a:xfrm>
                <a:custGeom>
                  <a:avLst/>
                  <a:gdLst>
                    <a:gd name="T0" fmla="*/ 698 w 1102"/>
                    <a:gd name="T1" fmla="*/ 217 h 966"/>
                    <a:gd name="T2" fmla="*/ 636 w 1102"/>
                    <a:gd name="T3" fmla="*/ 225 h 966"/>
                    <a:gd name="T4" fmla="*/ 583 w 1102"/>
                    <a:gd name="T5" fmla="*/ 203 h 966"/>
                    <a:gd name="T6" fmla="*/ 547 w 1102"/>
                    <a:gd name="T7" fmla="*/ 151 h 966"/>
                    <a:gd name="T8" fmla="*/ 523 w 1102"/>
                    <a:gd name="T9" fmla="*/ 42 h 966"/>
                    <a:gd name="T10" fmla="*/ 517 w 1102"/>
                    <a:gd name="T11" fmla="*/ 4 h 966"/>
                    <a:gd name="T12" fmla="*/ 479 w 1102"/>
                    <a:gd name="T13" fmla="*/ 0 h 966"/>
                    <a:gd name="T14" fmla="*/ 394 w 1102"/>
                    <a:gd name="T15" fmla="*/ 4 h 966"/>
                    <a:gd name="T16" fmla="*/ 358 w 1102"/>
                    <a:gd name="T17" fmla="*/ 0 h 966"/>
                    <a:gd name="T18" fmla="*/ 350 w 1102"/>
                    <a:gd name="T19" fmla="*/ 12 h 966"/>
                    <a:gd name="T20" fmla="*/ 302 w 1102"/>
                    <a:gd name="T21" fmla="*/ 56 h 966"/>
                    <a:gd name="T22" fmla="*/ 225 w 1102"/>
                    <a:gd name="T23" fmla="*/ 72 h 966"/>
                    <a:gd name="T24" fmla="*/ 213 w 1102"/>
                    <a:gd name="T25" fmla="*/ 72 h 966"/>
                    <a:gd name="T26" fmla="*/ 153 w 1102"/>
                    <a:gd name="T27" fmla="*/ 96 h 966"/>
                    <a:gd name="T28" fmla="*/ 135 w 1102"/>
                    <a:gd name="T29" fmla="*/ 128 h 966"/>
                    <a:gd name="T30" fmla="*/ 131 w 1102"/>
                    <a:gd name="T31" fmla="*/ 175 h 966"/>
                    <a:gd name="T32" fmla="*/ 98 w 1102"/>
                    <a:gd name="T33" fmla="*/ 247 h 966"/>
                    <a:gd name="T34" fmla="*/ 52 w 1102"/>
                    <a:gd name="T35" fmla="*/ 298 h 966"/>
                    <a:gd name="T36" fmla="*/ 0 w 1102"/>
                    <a:gd name="T37" fmla="*/ 358 h 966"/>
                    <a:gd name="T38" fmla="*/ 20 w 1102"/>
                    <a:gd name="T39" fmla="*/ 372 h 966"/>
                    <a:gd name="T40" fmla="*/ 58 w 1102"/>
                    <a:gd name="T41" fmla="*/ 436 h 966"/>
                    <a:gd name="T42" fmla="*/ 66 w 1102"/>
                    <a:gd name="T43" fmla="*/ 489 h 966"/>
                    <a:gd name="T44" fmla="*/ 88 w 1102"/>
                    <a:gd name="T45" fmla="*/ 507 h 966"/>
                    <a:gd name="T46" fmla="*/ 139 w 1102"/>
                    <a:gd name="T47" fmla="*/ 549 h 966"/>
                    <a:gd name="T48" fmla="*/ 167 w 1102"/>
                    <a:gd name="T49" fmla="*/ 589 h 966"/>
                    <a:gd name="T50" fmla="*/ 181 w 1102"/>
                    <a:gd name="T51" fmla="*/ 642 h 966"/>
                    <a:gd name="T52" fmla="*/ 207 w 1102"/>
                    <a:gd name="T53" fmla="*/ 716 h 966"/>
                    <a:gd name="T54" fmla="*/ 271 w 1102"/>
                    <a:gd name="T55" fmla="*/ 790 h 966"/>
                    <a:gd name="T56" fmla="*/ 348 w 1102"/>
                    <a:gd name="T57" fmla="*/ 811 h 966"/>
                    <a:gd name="T58" fmla="*/ 366 w 1102"/>
                    <a:gd name="T59" fmla="*/ 933 h 966"/>
                    <a:gd name="T60" fmla="*/ 400 w 1102"/>
                    <a:gd name="T61" fmla="*/ 929 h 966"/>
                    <a:gd name="T62" fmla="*/ 453 w 1102"/>
                    <a:gd name="T63" fmla="*/ 966 h 966"/>
                    <a:gd name="T64" fmla="*/ 475 w 1102"/>
                    <a:gd name="T65" fmla="*/ 937 h 966"/>
                    <a:gd name="T66" fmla="*/ 563 w 1102"/>
                    <a:gd name="T67" fmla="*/ 833 h 966"/>
                    <a:gd name="T68" fmla="*/ 620 w 1102"/>
                    <a:gd name="T69" fmla="*/ 805 h 966"/>
                    <a:gd name="T70" fmla="*/ 688 w 1102"/>
                    <a:gd name="T71" fmla="*/ 795 h 966"/>
                    <a:gd name="T72" fmla="*/ 726 w 1102"/>
                    <a:gd name="T73" fmla="*/ 797 h 966"/>
                    <a:gd name="T74" fmla="*/ 752 w 1102"/>
                    <a:gd name="T75" fmla="*/ 797 h 966"/>
                    <a:gd name="T76" fmla="*/ 807 w 1102"/>
                    <a:gd name="T77" fmla="*/ 817 h 966"/>
                    <a:gd name="T78" fmla="*/ 845 w 1102"/>
                    <a:gd name="T79" fmla="*/ 843 h 966"/>
                    <a:gd name="T80" fmla="*/ 881 w 1102"/>
                    <a:gd name="T81" fmla="*/ 847 h 966"/>
                    <a:gd name="T82" fmla="*/ 915 w 1102"/>
                    <a:gd name="T83" fmla="*/ 829 h 966"/>
                    <a:gd name="T84" fmla="*/ 933 w 1102"/>
                    <a:gd name="T85" fmla="*/ 799 h 966"/>
                    <a:gd name="T86" fmla="*/ 1098 w 1102"/>
                    <a:gd name="T87" fmla="*/ 760 h 966"/>
                    <a:gd name="T88" fmla="*/ 1092 w 1102"/>
                    <a:gd name="T89" fmla="*/ 702 h 966"/>
                    <a:gd name="T90" fmla="*/ 1020 w 1102"/>
                    <a:gd name="T91" fmla="*/ 525 h 966"/>
                    <a:gd name="T92" fmla="*/ 996 w 1102"/>
                    <a:gd name="T93" fmla="*/ 434 h 966"/>
                    <a:gd name="T94" fmla="*/ 992 w 1102"/>
                    <a:gd name="T95" fmla="*/ 362 h 966"/>
                    <a:gd name="T96" fmla="*/ 978 w 1102"/>
                    <a:gd name="T97" fmla="*/ 296 h 966"/>
                    <a:gd name="T98" fmla="*/ 962 w 1102"/>
                    <a:gd name="T99" fmla="*/ 151 h 966"/>
                    <a:gd name="T100" fmla="*/ 791 w 1102"/>
                    <a:gd name="T101" fmla="*/ 189 h 9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02" h="966">
                      <a:moveTo>
                        <a:pt x="791" y="189"/>
                      </a:moveTo>
                      <a:lnTo>
                        <a:pt x="791" y="189"/>
                      </a:lnTo>
                      <a:lnTo>
                        <a:pt x="698" y="217"/>
                      </a:lnTo>
                      <a:lnTo>
                        <a:pt x="698" y="217"/>
                      </a:lnTo>
                      <a:lnTo>
                        <a:pt x="672" y="225"/>
                      </a:lnTo>
                      <a:lnTo>
                        <a:pt x="650" y="227"/>
                      </a:lnTo>
                      <a:lnTo>
                        <a:pt x="650" y="227"/>
                      </a:lnTo>
                      <a:lnTo>
                        <a:pt x="636" y="225"/>
                      </a:lnTo>
                      <a:lnTo>
                        <a:pt x="622" y="223"/>
                      </a:lnTo>
                      <a:lnTo>
                        <a:pt x="611" y="219"/>
                      </a:lnTo>
                      <a:lnTo>
                        <a:pt x="597" y="211"/>
                      </a:lnTo>
                      <a:lnTo>
                        <a:pt x="583" y="203"/>
                      </a:lnTo>
                      <a:lnTo>
                        <a:pt x="569" y="189"/>
                      </a:lnTo>
                      <a:lnTo>
                        <a:pt x="559" y="173"/>
                      </a:lnTo>
                      <a:lnTo>
                        <a:pt x="547" y="151"/>
                      </a:lnTo>
                      <a:lnTo>
                        <a:pt x="547" y="151"/>
                      </a:lnTo>
                      <a:lnTo>
                        <a:pt x="537" y="124"/>
                      </a:lnTo>
                      <a:lnTo>
                        <a:pt x="531" y="96"/>
                      </a:lnTo>
                      <a:lnTo>
                        <a:pt x="527" y="68"/>
                      </a:lnTo>
                      <a:lnTo>
                        <a:pt x="523" y="42"/>
                      </a:lnTo>
                      <a:lnTo>
                        <a:pt x="523" y="42"/>
                      </a:lnTo>
                      <a:lnTo>
                        <a:pt x="519" y="14"/>
                      </a:lnTo>
                      <a:lnTo>
                        <a:pt x="517" y="4"/>
                      </a:lnTo>
                      <a:lnTo>
                        <a:pt x="517" y="4"/>
                      </a:lnTo>
                      <a:lnTo>
                        <a:pt x="507" y="2"/>
                      </a:lnTo>
                      <a:lnTo>
                        <a:pt x="483" y="0"/>
                      </a:lnTo>
                      <a:lnTo>
                        <a:pt x="479" y="0"/>
                      </a:lnTo>
                      <a:lnTo>
                        <a:pt x="479" y="0"/>
                      </a:lnTo>
                      <a:lnTo>
                        <a:pt x="440" y="2"/>
                      </a:lnTo>
                      <a:lnTo>
                        <a:pt x="440" y="2"/>
                      </a:lnTo>
                      <a:lnTo>
                        <a:pt x="394" y="4"/>
                      </a:lnTo>
                      <a:lnTo>
                        <a:pt x="394" y="4"/>
                      </a:lnTo>
                      <a:lnTo>
                        <a:pt x="382" y="2"/>
                      </a:lnTo>
                      <a:lnTo>
                        <a:pt x="382" y="2"/>
                      </a:lnTo>
                      <a:lnTo>
                        <a:pt x="358" y="0"/>
                      </a:lnTo>
                      <a:lnTo>
                        <a:pt x="358" y="0"/>
                      </a:lnTo>
                      <a:lnTo>
                        <a:pt x="354" y="2"/>
                      </a:lnTo>
                      <a:lnTo>
                        <a:pt x="354" y="2"/>
                      </a:lnTo>
                      <a:lnTo>
                        <a:pt x="350" y="12"/>
                      </a:lnTo>
                      <a:lnTo>
                        <a:pt x="350" y="12"/>
                      </a:lnTo>
                      <a:lnTo>
                        <a:pt x="342" y="22"/>
                      </a:lnTo>
                      <a:lnTo>
                        <a:pt x="336" y="32"/>
                      </a:lnTo>
                      <a:lnTo>
                        <a:pt x="318" y="46"/>
                      </a:lnTo>
                      <a:lnTo>
                        <a:pt x="302" y="56"/>
                      </a:lnTo>
                      <a:lnTo>
                        <a:pt x="285" y="64"/>
                      </a:lnTo>
                      <a:lnTo>
                        <a:pt x="267" y="68"/>
                      </a:lnTo>
                      <a:lnTo>
                        <a:pt x="251" y="70"/>
                      </a:lnTo>
                      <a:lnTo>
                        <a:pt x="225" y="72"/>
                      </a:lnTo>
                      <a:lnTo>
                        <a:pt x="225" y="72"/>
                      </a:lnTo>
                      <a:lnTo>
                        <a:pt x="215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153" y="96"/>
                      </a:lnTo>
                      <a:lnTo>
                        <a:pt x="153" y="96"/>
                      </a:lnTo>
                      <a:lnTo>
                        <a:pt x="153" y="98"/>
                      </a:lnTo>
                      <a:lnTo>
                        <a:pt x="153" y="98"/>
                      </a:lnTo>
                      <a:lnTo>
                        <a:pt x="141" y="112"/>
                      </a:lnTo>
                      <a:lnTo>
                        <a:pt x="135" y="128"/>
                      </a:lnTo>
                      <a:lnTo>
                        <a:pt x="131" y="145"/>
                      </a:lnTo>
                      <a:lnTo>
                        <a:pt x="131" y="165"/>
                      </a:lnTo>
                      <a:lnTo>
                        <a:pt x="131" y="165"/>
                      </a:lnTo>
                      <a:lnTo>
                        <a:pt x="131" y="175"/>
                      </a:lnTo>
                      <a:lnTo>
                        <a:pt x="131" y="185"/>
                      </a:lnTo>
                      <a:lnTo>
                        <a:pt x="125" y="203"/>
                      </a:lnTo>
                      <a:lnTo>
                        <a:pt x="116" y="225"/>
                      </a:lnTo>
                      <a:lnTo>
                        <a:pt x="98" y="247"/>
                      </a:lnTo>
                      <a:lnTo>
                        <a:pt x="98" y="247"/>
                      </a:lnTo>
                      <a:lnTo>
                        <a:pt x="76" y="273"/>
                      </a:lnTo>
                      <a:lnTo>
                        <a:pt x="52" y="298"/>
                      </a:lnTo>
                      <a:lnTo>
                        <a:pt x="52" y="298"/>
                      </a:lnTo>
                      <a:lnTo>
                        <a:pt x="28" y="324"/>
                      </a:lnTo>
                      <a:lnTo>
                        <a:pt x="4" y="352"/>
                      </a:lnTo>
                      <a:lnTo>
                        <a:pt x="4" y="352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2" y="360"/>
                      </a:lnTo>
                      <a:lnTo>
                        <a:pt x="20" y="372"/>
                      </a:lnTo>
                      <a:lnTo>
                        <a:pt x="34" y="388"/>
                      </a:lnTo>
                      <a:lnTo>
                        <a:pt x="44" y="402"/>
                      </a:lnTo>
                      <a:lnTo>
                        <a:pt x="52" y="418"/>
                      </a:lnTo>
                      <a:lnTo>
                        <a:pt x="58" y="436"/>
                      </a:lnTo>
                      <a:lnTo>
                        <a:pt x="62" y="452"/>
                      </a:lnTo>
                      <a:lnTo>
                        <a:pt x="66" y="483"/>
                      </a:lnTo>
                      <a:lnTo>
                        <a:pt x="66" y="483"/>
                      </a:lnTo>
                      <a:lnTo>
                        <a:pt x="66" y="489"/>
                      </a:lnTo>
                      <a:lnTo>
                        <a:pt x="70" y="493"/>
                      </a:lnTo>
                      <a:lnTo>
                        <a:pt x="76" y="499"/>
                      </a:lnTo>
                      <a:lnTo>
                        <a:pt x="88" y="507"/>
                      </a:lnTo>
                      <a:lnTo>
                        <a:pt x="88" y="507"/>
                      </a:lnTo>
                      <a:lnTo>
                        <a:pt x="112" y="523"/>
                      </a:lnTo>
                      <a:lnTo>
                        <a:pt x="133" y="543"/>
                      </a:lnTo>
                      <a:lnTo>
                        <a:pt x="133" y="543"/>
                      </a:lnTo>
                      <a:lnTo>
                        <a:pt x="139" y="549"/>
                      </a:lnTo>
                      <a:lnTo>
                        <a:pt x="139" y="549"/>
                      </a:lnTo>
                      <a:lnTo>
                        <a:pt x="153" y="569"/>
                      </a:lnTo>
                      <a:lnTo>
                        <a:pt x="167" y="589"/>
                      </a:lnTo>
                      <a:lnTo>
                        <a:pt x="167" y="589"/>
                      </a:lnTo>
                      <a:lnTo>
                        <a:pt x="173" y="601"/>
                      </a:lnTo>
                      <a:lnTo>
                        <a:pt x="179" y="613"/>
                      </a:lnTo>
                      <a:lnTo>
                        <a:pt x="181" y="627"/>
                      </a:lnTo>
                      <a:lnTo>
                        <a:pt x="181" y="642"/>
                      </a:lnTo>
                      <a:lnTo>
                        <a:pt x="181" y="642"/>
                      </a:lnTo>
                      <a:lnTo>
                        <a:pt x="195" y="688"/>
                      </a:lnTo>
                      <a:lnTo>
                        <a:pt x="195" y="688"/>
                      </a:lnTo>
                      <a:lnTo>
                        <a:pt x="207" y="716"/>
                      </a:lnTo>
                      <a:lnTo>
                        <a:pt x="219" y="740"/>
                      </a:lnTo>
                      <a:lnTo>
                        <a:pt x="235" y="760"/>
                      </a:lnTo>
                      <a:lnTo>
                        <a:pt x="251" y="778"/>
                      </a:lnTo>
                      <a:lnTo>
                        <a:pt x="271" y="790"/>
                      </a:lnTo>
                      <a:lnTo>
                        <a:pt x="292" y="801"/>
                      </a:lnTo>
                      <a:lnTo>
                        <a:pt x="318" y="807"/>
                      </a:lnTo>
                      <a:lnTo>
                        <a:pt x="348" y="811"/>
                      </a:lnTo>
                      <a:lnTo>
                        <a:pt x="348" y="811"/>
                      </a:lnTo>
                      <a:lnTo>
                        <a:pt x="342" y="945"/>
                      </a:lnTo>
                      <a:lnTo>
                        <a:pt x="342" y="945"/>
                      </a:lnTo>
                      <a:lnTo>
                        <a:pt x="354" y="939"/>
                      </a:lnTo>
                      <a:lnTo>
                        <a:pt x="366" y="933"/>
                      </a:lnTo>
                      <a:lnTo>
                        <a:pt x="378" y="929"/>
                      </a:lnTo>
                      <a:lnTo>
                        <a:pt x="390" y="929"/>
                      </a:lnTo>
                      <a:lnTo>
                        <a:pt x="390" y="929"/>
                      </a:lnTo>
                      <a:lnTo>
                        <a:pt x="400" y="929"/>
                      </a:lnTo>
                      <a:lnTo>
                        <a:pt x="408" y="931"/>
                      </a:lnTo>
                      <a:lnTo>
                        <a:pt x="424" y="937"/>
                      </a:lnTo>
                      <a:lnTo>
                        <a:pt x="440" y="949"/>
                      </a:lnTo>
                      <a:lnTo>
                        <a:pt x="453" y="966"/>
                      </a:lnTo>
                      <a:lnTo>
                        <a:pt x="453" y="966"/>
                      </a:lnTo>
                      <a:lnTo>
                        <a:pt x="465" y="949"/>
                      </a:lnTo>
                      <a:lnTo>
                        <a:pt x="475" y="937"/>
                      </a:lnTo>
                      <a:lnTo>
                        <a:pt x="475" y="937"/>
                      </a:lnTo>
                      <a:lnTo>
                        <a:pt x="493" y="905"/>
                      </a:lnTo>
                      <a:lnTo>
                        <a:pt x="515" y="879"/>
                      </a:lnTo>
                      <a:lnTo>
                        <a:pt x="537" y="853"/>
                      </a:lnTo>
                      <a:lnTo>
                        <a:pt x="563" y="833"/>
                      </a:lnTo>
                      <a:lnTo>
                        <a:pt x="577" y="825"/>
                      </a:lnTo>
                      <a:lnTo>
                        <a:pt x="591" y="817"/>
                      </a:lnTo>
                      <a:lnTo>
                        <a:pt x="605" y="811"/>
                      </a:lnTo>
                      <a:lnTo>
                        <a:pt x="620" y="805"/>
                      </a:lnTo>
                      <a:lnTo>
                        <a:pt x="636" y="801"/>
                      </a:lnTo>
                      <a:lnTo>
                        <a:pt x="652" y="797"/>
                      </a:lnTo>
                      <a:lnTo>
                        <a:pt x="670" y="795"/>
                      </a:lnTo>
                      <a:lnTo>
                        <a:pt x="688" y="795"/>
                      </a:lnTo>
                      <a:lnTo>
                        <a:pt x="688" y="795"/>
                      </a:lnTo>
                      <a:lnTo>
                        <a:pt x="706" y="795"/>
                      </a:lnTo>
                      <a:lnTo>
                        <a:pt x="726" y="797"/>
                      </a:lnTo>
                      <a:lnTo>
                        <a:pt x="726" y="797"/>
                      </a:lnTo>
                      <a:lnTo>
                        <a:pt x="732" y="799"/>
                      </a:lnTo>
                      <a:lnTo>
                        <a:pt x="732" y="799"/>
                      </a:lnTo>
                      <a:lnTo>
                        <a:pt x="752" y="797"/>
                      </a:lnTo>
                      <a:lnTo>
                        <a:pt x="752" y="797"/>
                      </a:lnTo>
                      <a:lnTo>
                        <a:pt x="764" y="799"/>
                      </a:lnTo>
                      <a:lnTo>
                        <a:pt x="764" y="799"/>
                      </a:lnTo>
                      <a:lnTo>
                        <a:pt x="793" y="809"/>
                      </a:lnTo>
                      <a:lnTo>
                        <a:pt x="807" y="817"/>
                      </a:lnTo>
                      <a:lnTo>
                        <a:pt x="819" y="825"/>
                      </a:lnTo>
                      <a:lnTo>
                        <a:pt x="819" y="825"/>
                      </a:lnTo>
                      <a:lnTo>
                        <a:pt x="831" y="835"/>
                      </a:lnTo>
                      <a:lnTo>
                        <a:pt x="845" y="843"/>
                      </a:lnTo>
                      <a:lnTo>
                        <a:pt x="859" y="847"/>
                      </a:lnTo>
                      <a:lnTo>
                        <a:pt x="871" y="849"/>
                      </a:lnTo>
                      <a:lnTo>
                        <a:pt x="871" y="849"/>
                      </a:lnTo>
                      <a:lnTo>
                        <a:pt x="881" y="847"/>
                      </a:lnTo>
                      <a:lnTo>
                        <a:pt x="891" y="845"/>
                      </a:lnTo>
                      <a:lnTo>
                        <a:pt x="899" y="841"/>
                      </a:lnTo>
                      <a:lnTo>
                        <a:pt x="909" y="835"/>
                      </a:lnTo>
                      <a:lnTo>
                        <a:pt x="915" y="829"/>
                      </a:lnTo>
                      <a:lnTo>
                        <a:pt x="923" y="819"/>
                      </a:lnTo>
                      <a:lnTo>
                        <a:pt x="927" y="809"/>
                      </a:lnTo>
                      <a:lnTo>
                        <a:pt x="933" y="799"/>
                      </a:lnTo>
                      <a:lnTo>
                        <a:pt x="933" y="799"/>
                      </a:lnTo>
                      <a:lnTo>
                        <a:pt x="945" y="760"/>
                      </a:lnTo>
                      <a:lnTo>
                        <a:pt x="945" y="760"/>
                      </a:lnTo>
                      <a:lnTo>
                        <a:pt x="1098" y="760"/>
                      </a:lnTo>
                      <a:lnTo>
                        <a:pt x="1098" y="760"/>
                      </a:lnTo>
                      <a:lnTo>
                        <a:pt x="1102" y="748"/>
                      </a:lnTo>
                      <a:lnTo>
                        <a:pt x="1102" y="748"/>
                      </a:lnTo>
                      <a:lnTo>
                        <a:pt x="1098" y="726"/>
                      </a:lnTo>
                      <a:lnTo>
                        <a:pt x="1092" y="702"/>
                      </a:lnTo>
                      <a:lnTo>
                        <a:pt x="1076" y="658"/>
                      </a:lnTo>
                      <a:lnTo>
                        <a:pt x="1058" y="615"/>
                      </a:lnTo>
                      <a:lnTo>
                        <a:pt x="1038" y="571"/>
                      </a:lnTo>
                      <a:lnTo>
                        <a:pt x="1020" y="525"/>
                      </a:lnTo>
                      <a:lnTo>
                        <a:pt x="1012" y="503"/>
                      </a:lnTo>
                      <a:lnTo>
                        <a:pt x="1004" y="481"/>
                      </a:lnTo>
                      <a:lnTo>
                        <a:pt x="1000" y="458"/>
                      </a:lnTo>
                      <a:lnTo>
                        <a:pt x="996" y="434"/>
                      </a:lnTo>
                      <a:lnTo>
                        <a:pt x="994" y="410"/>
                      </a:lnTo>
                      <a:lnTo>
                        <a:pt x="994" y="386"/>
                      </a:lnTo>
                      <a:lnTo>
                        <a:pt x="994" y="386"/>
                      </a:lnTo>
                      <a:lnTo>
                        <a:pt x="992" y="362"/>
                      </a:lnTo>
                      <a:lnTo>
                        <a:pt x="988" y="340"/>
                      </a:lnTo>
                      <a:lnTo>
                        <a:pt x="982" y="318"/>
                      </a:lnTo>
                      <a:lnTo>
                        <a:pt x="978" y="296"/>
                      </a:lnTo>
                      <a:lnTo>
                        <a:pt x="978" y="296"/>
                      </a:lnTo>
                      <a:lnTo>
                        <a:pt x="972" y="233"/>
                      </a:lnTo>
                      <a:lnTo>
                        <a:pt x="964" y="167"/>
                      </a:lnTo>
                      <a:lnTo>
                        <a:pt x="964" y="167"/>
                      </a:lnTo>
                      <a:lnTo>
                        <a:pt x="962" y="151"/>
                      </a:lnTo>
                      <a:lnTo>
                        <a:pt x="954" y="139"/>
                      </a:lnTo>
                      <a:lnTo>
                        <a:pt x="954" y="139"/>
                      </a:lnTo>
                      <a:lnTo>
                        <a:pt x="791" y="189"/>
                      </a:lnTo>
                      <a:lnTo>
                        <a:pt x="791" y="189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86" name="Freeform 17">
                  <a:extLst>
                    <a:ext uri="{FF2B5EF4-FFF2-40B4-BE49-F238E27FC236}">
                      <a16:creationId xmlns:a16="http://schemas.microsoft.com/office/drawing/2014/main" id="{6169506E-E7A6-CD02-0E0B-DA6D789697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063" y="1938338"/>
                  <a:ext cx="1319213" cy="2035175"/>
                </a:xfrm>
                <a:custGeom>
                  <a:avLst/>
                  <a:gdLst>
                    <a:gd name="T0" fmla="*/ 300 w 831"/>
                    <a:gd name="T1" fmla="*/ 1282 h 1282"/>
                    <a:gd name="T2" fmla="*/ 320 w 831"/>
                    <a:gd name="T3" fmla="*/ 1276 h 1282"/>
                    <a:gd name="T4" fmla="*/ 344 w 831"/>
                    <a:gd name="T5" fmla="*/ 1234 h 1282"/>
                    <a:gd name="T6" fmla="*/ 374 w 831"/>
                    <a:gd name="T7" fmla="*/ 1192 h 1282"/>
                    <a:gd name="T8" fmla="*/ 398 w 831"/>
                    <a:gd name="T9" fmla="*/ 1200 h 1282"/>
                    <a:gd name="T10" fmla="*/ 431 w 831"/>
                    <a:gd name="T11" fmla="*/ 1230 h 1282"/>
                    <a:gd name="T12" fmla="*/ 463 w 831"/>
                    <a:gd name="T13" fmla="*/ 1240 h 1282"/>
                    <a:gd name="T14" fmla="*/ 495 w 831"/>
                    <a:gd name="T15" fmla="*/ 1210 h 1282"/>
                    <a:gd name="T16" fmla="*/ 551 w 831"/>
                    <a:gd name="T17" fmla="*/ 1137 h 1282"/>
                    <a:gd name="T18" fmla="*/ 577 w 831"/>
                    <a:gd name="T19" fmla="*/ 1073 h 1282"/>
                    <a:gd name="T20" fmla="*/ 644 w 831"/>
                    <a:gd name="T21" fmla="*/ 1020 h 1282"/>
                    <a:gd name="T22" fmla="*/ 714 w 831"/>
                    <a:gd name="T23" fmla="*/ 994 h 1282"/>
                    <a:gd name="T24" fmla="*/ 742 w 831"/>
                    <a:gd name="T25" fmla="*/ 990 h 1282"/>
                    <a:gd name="T26" fmla="*/ 765 w 831"/>
                    <a:gd name="T27" fmla="*/ 1022 h 1282"/>
                    <a:gd name="T28" fmla="*/ 793 w 831"/>
                    <a:gd name="T29" fmla="*/ 1077 h 1282"/>
                    <a:gd name="T30" fmla="*/ 831 w 831"/>
                    <a:gd name="T31" fmla="*/ 984 h 1282"/>
                    <a:gd name="T32" fmla="*/ 819 w 831"/>
                    <a:gd name="T33" fmla="*/ 956 h 1282"/>
                    <a:gd name="T34" fmla="*/ 799 w 831"/>
                    <a:gd name="T35" fmla="*/ 938 h 1282"/>
                    <a:gd name="T36" fmla="*/ 777 w 831"/>
                    <a:gd name="T37" fmla="*/ 940 h 1282"/>
                    <a:gd name="T38" fmla="*/ 720 w 831"/>
                    <a:gd name="T39" fmla="*/ 920 h 1282"/>
                    <a:gd name="T40" fmla="*/ 680 w 831"/>
                    <a:gd name="T41" fmla="*/ 868 h 1282"/>
                    <a:gd name="T42" fmla="*/ 642 w 831"/>
                    <a:gd name="T43" fmla="*/ 833 h 1282"/>
                    <a:gd name="T44" fmla="*/ 598 w 831"/>
                    <a:gd name="T45" fmla="*/ 775 h 1282"/>
                    <a:gd name="T46" fmla="*/ 594 w 831"/>
                    <a:gd name="T47" fmla="*/ 705 h 1282"/>
                    <a:gd name="T48" fmla="*/ 606 w 831"/>
                    <a:gd name="T49" fmla="*/ 624 h 1282"/>
                    <a:gd name="T50" fmla="*/ 585 w 831"/>
                    <a:gd name="T51" fmla="*/ 544 h 1282"/>
                    <a:gd name="T52" fmla="*/ 585 w 831"/>
                    <a:gd name="T53" fmla="*/ 521 h 1282"/>
                    <a:gd name="T54" fmla="*/ 557 w 831"/>
                    <a:gd name="T55" fmla="*/ 367 h 1282"/>
                    <a:gd name="T56" fmla="*/ 573 w 831"/>
                    <a:gd name="T57" fmla="*/ 324 h 1282"/>
                    <a:gd name="T58" fmla="*/ 610 w 831"/>
                    <a:gd name="T59" fmla="*/ 250 h 1282"/>
                    <a:gd name="T60" fmla="*/ 642 w 831"/>
                    <a:gd name="T61" fmla="*/ 216 h 1282"/>
                    <a:gd name="T62" fmla="*/ 674 w 831"/>
                    <a:gd name="T63" fmla="*/ 137 h 1282"/>
                    <a:gd name="T64" fmla="*/ 688 w 831"/>
                    <a:gd name="T65" fmla="*/ 27 h 1282"/>
                    <a:gd name="T66" fmla="*/ 672 w 831"/>
                    <a:gd name="T67" fmla="*/ 0 h 1282"/>
                    <a:gd name="T68" fmla="*/ 652 w 831"/>
                    <a:gd name="T69" fmla="*/ 25 h 1282"/>
                    <a:gd name="T70" fmla="*/ 636 w 831"/>
                    <a:gd name="T71" fmla="*/ 59 h 1282"/>
                    <a:gd name="T72" fmla="*/ 600 w 831"/>
                    <a:gd name="T73" fmla="*/ 71 h 1282"/>
                    <a:gd name="T74" fmla="*/ 511 w 831"/>
                    <a:gd name="T75" fmla="*/ 87 h 1282"/>
                    <a:gd name="T76" fmla="*/ 402 w 831"/>
                    <a:gd name="T77" fmla="*/ 143 h 1282"/>
                    <a:gd name="T78" fmla="*/ 330 w 831"/>
                    <a:gd name="T79" fmla="*/ 189 h 1282"/>
                    <a:gd name="T80" fmla="*/ 280 w 831"/>
                    <a:gd name="T81" fmla="*/ 202 h 1282"/>
                    <a:gd name="T82" fmla="*/ 245 w 831"/>
                    <a:gd name="T83" fmla="*/ 192 h 1282"/>
                    <a:gd name="T84" fmla="*/ 227 w 831"/>
                    <a:gd name="T85" fmla="*/ 185 h 1282"/>
                    <a:gd name="T86" fmla="*/ 205 w 831"/>
                    <a:gd name="T87" fmla="*/ 194 h 1282"/>
                    <a:gd name="T88" fmla="*/ 155 w 831"/>
                    <a:gd name="T89" fmla="*/ 266 h 1282"/>
                    <a:gd name="T90" fmla="*/ 125 w 831"/>
                    <a:gd name="T91" fmla="*/ 320 h 1282"/>
                    <a:gd name="T92" fmla="*/ 72 w 831"/>
                    <a:gd name="T93" fmla="*/ 350 h 1282"/>
                    <a:gd name="T94" fmla="*/ 32 w 831"/>
                    <a:gd name="T95" fmla="*/ 367 h 1282"/>
                    <a:gd name="T96" fmla="*/ 56 w 831"/>
                    <a:gd name="T97" fmla="*/ 427 h 1282"/>
                    <a:gd name="T98" fmla="*/ 38 w 831"/>
                    <a:gd name="T99" fmla="*/ 503 h 1282"/>
                    <a:gd name="T100" fmla="*/ 18 w 831"/>
                    <a:gd name="T101" fmla="*/ 536 h 1282"/>
                    <a:gd name="T102" fmla="*/ 34 w 831"/>
                    <a:gd name="T103" fmla="*/ 636 h 1282"/>
                    <a:gd name="T104" fmla="*/ 68 w 831"/>
                    <a:gd name="T105" fmla="*/ 805 h 1282"/>
                    <a:gd name="T106" fmla="*/ 58 w 831"/>
                    <a:gd name="T107" fmla="*/ 886 h 1282"/>
                    <a:gd name="T108" fmla="*/ 22 w 831"/>
                    <a:gd name="T109" fmla="*/ 938 h 1282"/>
                    <a:gd name="T110" fmla="*/ 2 w 831"/>
                    <a:gd name="T111" fmla="*/ 972 h 1282"/>
                    <a:gd name="T112" fmla="*/ 16 w 831"/>
                    <a:gd name="T113" fmla="*/ 1016 h 1282"/>
                    <a:gd name="T114" fmla="*/ 52 w 831"/>
                    <a:gd name="T115" fmla="*/ 1051 h 1282"/>
                    <a:gd name="T116" fmla="*/ 68 w 831"/>
                    <a:gd name="T117" fmla="*/ 1111 h 1282"/>
                    <a:gd name="T118" fmla="*/ 56 w 831"/>
                    <a:gd name="T119" fmla="*/ 1165 h 1282"/>
                    <a:gd name="T120" fmla="*/ 64 w 831"/>
                    <a:gd name="T121" fmla="*/ 1210 h 1282"/>
                    <a:gd name="T122" fmla="*/ 105 w 831"/>
                    <a:gd name="T123" fmla="*/ 1232 h 1282"/>
                    <a:gd name="T124" fmla="*/ 259 w 831"/>
                    <a:gd name="T125" fmla="*/ 1276 h 1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31" h="1282">
                      <a:moveTo>
                        <a:pt x="259" y="1276"/>
                      </a:moveTo>
                      <a:lnTo>
                        <a:pt x="259" y="1276"/>
                      </a:lnTo>
                      <a:lnTo>
                        <a:pt x="282" y="1280"/>
                      </a:lnTo>
                      <a:lnTo>
                        <a:pt x="300" y="1282"/>
                      </a:lnTo>
                      <a:lnTo>
                        <a:pt x="300" y="1282"/>
                      </a:lnTo>
                      <a:lnTo>
                        <a:pt x="308" y="1280"/>
                      </a:lnTo>
                      <a:lnTo>
                        <a:pt x="314" y="1280"/>
                      </a:lnTo>
                      <a:lnTo>
                        <a:pt x="320" y="1276"/>
                      </a:lnTo>
                      <a:lnTo>
                        <a:pt x="324" y="1272"/>
                      </a:lnTo>
                      <a:lnTo>
                        <a:pt x="334" y="1258"/>
                      </a:lnTo>
                      <a:lnTo>
                        <a:pt x="344" y="1234"/>
                      </a:lnTo>
                      <a:lnTo>
                        <a:pt x="344" y="1234"/>
                      </a:lnTo>
                      <a:lnTo>
                        <a:pt x="352" y="1216"/>
                      </a:lnTo>
                      <a:lnTo>
                        <a:pt x="360" y="1202"/>
                      </a:lnTo>
                      <a:lnTo>
                        <a:pt x="370" y="1194"/>
                      </a:lnTo>
                      <a:lnTo>
                        <a:pt x="374" y="1192"/>
                      </a:lnTo>
                      <a:lnTo>
                        <a:pt x="378" y="1192"/>
                      </a:lnTo>
                      <a:lnTo>
                        <a:pt x="378" y="1192"/>
                      </a:lnTo>
                      <a:lnTo>
                        <a:pt x="388" y="1194"/>
                      </a:lnTo>
                      <a:lnTo>
                        <a:pt x="398" y="1200"/>
                      </a:lnTo>
                      <a:lnTo>
                        <a:pt x="410" y="1210"/>
                      </a:lnTo>
                      <a:lnTo>
                        <a:pt x="424" y="1224"/>
                      </a:lnTo>
                      <a:lnTo>
                        <a:pt x="424" y="1224"/>
                      </a:lnTo>
                      <a:lnTo>
                        <a:pt x="431" y="1230"/>
                      </a:lnTo>
                      <a:lnTo>
                        <a:pt x="441" y="1234"/>
                      </a:lnTo>
                      <a:lnTo>
                        <a:pt x="453" y="1238"/>
                      </a:lnTo>
                      <a:lnTo>
                        <a:pt x="463" y="1240"/>
                      </a:lnTo>
                      <a:lnTo>
                        <a:pt x="463" y="1240"/>
                      </a:lnTo>
                      <a:lnTo>
                        <a:pt x="467" y="1240"/>
                      </a:lnTo>
                      <a:lnTo>
                        <a:pt x="469" y="1238"/>
                      </a:lnTo>
                      <a:lnTo>
                        <a:pt x="469" y="1238"/>
                      </a:lnTo>
                      <a:lnTo>
                        <a:pt x="495" y="1210"/>
                      </a:lnTo>
                      <a:lnTo>
                        <a:pt x="521" y="1183"/>
                      </a:lnTo>
                      <a:lnTo>
                        <a:pt x="533" y="1167"/>
                      </a:lnTo>
                      <a:lnTo>
                        <a:pt x="543" y="1153"/>
                      </a:lnTo>
                      <a:lnTo>
                        <a:pt x="551" y="1137"/>
                      </a:lnTo>
                      <a:lnTo>
                        <a:pt x="557" y="1121"/>
                      </a:lnTo>
                      <a:lnTo>
                        <a:pt x="557" y="1121"/>
                      </a:lnTo>
                      <a:lnTo>
                        <a:pt x="567" y="1095"/>
                      </a:lnTo>
                      <a:lnTo>
                        <a:pt x="577" y="1073"/>
                      </a:lnTo>
                      <a:lnTo>
                        <a:pt x="591" y="1055"/>
                      </a:lnTo>
                      <a:lnTo>
                        <a:pt x="606" y="1041"/>
                      </a:lnTo>
                      <a:lnTo>
                        <a:pt x="624" y="1029"/>
                      </a:lnTo>
                      <a:lnTo>
                        <a:pt x="644" y="1020"/>
                      </a:lnTo>
                      <a:lnTo>
                        <a:pt x="664" y="1010"/>
                      </a:lnTo>
                      <a:lnTo>
                        <a:pt x="686" y="1002"/>
                      </a:lnTo>
                      <a:lnTo>
                        <a:pt x="686" y="1002"/>
                      </a:lnTo>
                      <a:lnTo>
                        <a:pt x="714" y="994"/>
                      </a:lnTo>
                      <a:lnTo>
                        <a:pt x="726" y="990"/>
                      </a:lnTo>
                      <a:lnTo>
                        <a:pt x="734" y="990"/>
                      </a:lnTo>
                      <a:lnTo>
                        <a:pt x="734" y="990"/>
                      </a:lnTo>
                      <a:lnTo>
                        <a:pt x="742" y="990"/>
                      </a:lnTo>
                      <a:lnTo>
                        <a:pt x="748" y="994"/>
                      </a:lnTo>
                      <a:lnTo>
                        <a:pt x="752" y="998"/>
                      </a:lnTo>
                      <a:lnTo>
                        <a:pt x="756" y="1004"/>
                      </a:lnTo>
                      <a:lnTo>
                        <a:pt x="765" y="1022"/>
                      </a:lnTo>
                      <a:lnTo>
                        <a:pt x="775" y="1047"/>
                      </a:lnTo>
                      <a:lnTo>
                        <a:pt x="775" y="1047"/>
                      </a:lnTo>
                      <a:lnTo>
                        <a:pt x="779" y="1057"/>
                      </a:lnTo>
                      <a:lnTo>
                        <a:pt x="793" y="1077"/>
                      </a:lnTo>
                      <a:lnTo>
                        <a:pt x="793" y="1077"/>
                      </a:lnTo>
                      <a:lnTo>
                        <a:pt x="817" y="1025"/>
                      </a:lnTo>
                      <a:lnTo>
                        <a:pt x="825" y="1004"/>
                      </a:lnTo>
                      <a:lnTo>
                        <a:pt x="831" y="984"/>
                      </a:lnTo>
                      <a:lnTo>
                        <a:pt x="831" y="984"/>
                      </a:lnTo>
                      <a:lnTo>
                        <a:pt x="829" y="978"/>
                      </a:lnTo>
                      <a:lnTo>
                        <a:pt x="827" y="970"/>
                      </a:lnTo>
                      <a:lnTo>
                        <a:pt x="819" y="956"/>
                      </a:lnTo>
                      <a:lnTo>
                        <a:pt x="809" y="942"/>
                      </a:lnTo>
                      <a:lnTo>
                        <a:pt x="803" y="940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77" y="940"/>
                      </a:lnTo>
                      <a:lnTo>
                        <a:pt x="777" y="940"/>
                      </a:lnTo>
                      <a:lnTo>
                        <a:pt x="759" y="938"/>
                      </a:lnTo>
                      <a:lnTo>
                        <a:pt x="746" y="934"/>
                      </a:lnTo>
                      <a:lnTo>
                        <a:pt x="732" y="928"/>
                      </a:lnTo>
                      <a:lnTo>
                        <a:pt x="720" y="920"/>
                      </a:lnTo>
                      <a:lnTo>
                        <a:pt x="708" y="908"/>
                      </a:lnTo>
                      <a:lnTo>
                        <a:pt x="698" y="896"/>
                      </a:lnTo>
                      <a:lnTo>
                        <a:pt x="680" y="868"/>
                      </a:lnTo>
                      <a:lnTo>
                        <a:pt x="680" y="868"/>
                      </a:lnTo>
                      <a:lnTo>
                        <a:pt x="672" y="858"/>
                      </a:lnTo>
                      <a:lnTo>
                        <a:pt x="662" y="849"/>
                      </a:lnTo>
                      <a:lnTo>
                        <a:pt x="642" y="833"/>
                      </a:lnTo>
                      <a:lnTo>
                        <a:pt x="642" y="833"/>
                      </a:lnTo>
                      <a:lnTo>
                        <a:pt x="626" y="819"/>
                      </a:lnTo>
                      <a:lnTo>
                        <a:pt x="614" y="807"/>
                      </a:lnTo>
                      <a:lnTo>
                        <a:pt x="604" y="791"/>
                      </a:lnTo>
                      <a:lnTo>
                        <a:pt x="598" y="775"/>
                      </a:lnTo>
                      <a:lnTo>
                        <a:pt x="594" y="759"/>
                      </a:lnTo>
                      <a:lnTo>
                        <a:pt x="592" y="741"/>
                      </a:lnTo>
                      <a:lnTo>
                        <a:pt x="592" y="723"/>
                      </a:lnTo>
                      <a:lnTo>
                        <a:pt x="594" y="705"/>
                      </a:lnTo>
                      <a:lnTo>
                        <a:pt x="594" y="705"/>
                      </a:lnTo>
                      <a:lnTo>
                        <a:pt x="602" y="666"/>
                      </a:lnTo>
                      <a:lnTo>
                        <a:pt x="604" y="644"/>
                      </a:lnTo>
                      <a:lnTo>
                        <a:pt x="606" y="624"/>
                      </a:lnTo>
                      <a:lnTo>
                        <a:pt x="604" y="604"/>
                      </a:lnTo>
                      <a:lnTo>
                        <a:pt x="602" y="584"/>
                      </a:lnTo>
                      <a:lnTo>
                        <a:pt x="594" y="564"/>
                      </a:lnTo>
                      <a:lnTo>
                        <a:pt x="585" y="544"/>
                      </a:lnTo>
                      <a:lnTo>
                        <a:pt x="585" y="544"/>
                      </a:lnTo>
                      <a:lnTo>
                        <a:pt x="585" y="540"/>
                      </a:lnTo>
                      <a:lnTo>
                        <a:pt x="585" y="534"/>
                      </a:lnTo>
                      <a:lnTo>
                        <a:pt x="585" y="521"/>
                      </a:lnTo>
                      <a:lnTo>
                        <a:pt x="585" y="521"/>
                      </a:lnTo>
                      <a:lnTo>
                        <a:pt x="559" y="383"/>
                      </a:lnTo>
                      <a:lnTo>
                        <a:pt x="559" y="383"/>
                      </a:lnTo>
                      <a:lnTo>
                        <a:pt x="557" y="367"/>
                      </a:lnTo>
                      <a:lnTo>
                        <a:pt x="557" y="361"/>
                      </a:lnTo>
                      <a:lnTo>
                        <a:pt x="559" y="356"/>
                      </a:lnTo>
                      <a:lnTo>
                        <a:pt x="559" y="356"/>
                      </a:lnTo>
                      <a:lnTo>
                        <a:pt x="573" y="324"/>
                      </a:lnTo>
                      <a:lnTo>
                        <a:pt x="587" y="292"/>
                      </a:lnTo>
                      <a:lnTo>
                        <a:pt x="592" y="278"/>
                      </a:lnTo>
                      <a:lnTo>
                        <a:pt x="602" y="264"/>
                      </a:lnTo>
                      <a:lnTo>
                        <a:pt x="610" y="250"/>
                      </a:lnTo>
                      <a:lnTo>
                        <a:pt x="622" y="240"/>
                      </a:lnTo>
                      <a:lnTo>
                        <a:pt x="622" y="240"/>
                      </a:lnTo>
                      <a:lnTo>
                        <a:pt x="634" y="228"/>
                      </a:lnTo>
                      <a:lnTo>
                        <a:pt x="642" y="216"/>
                      </a:lnTo>
                      <a:lnTo>
                        <a:pt x="652" y="204"/>
                      </a:lnTo>
                      <a:lnTo>
                        <a:pt x="658" y="191"/>
                      </a:lnTo>
                      <a:lnTo>
                        <a:pt x="668" y="165"/>
                      </a:lnTo>
                      <a:lnTo>
                        <a:pt x="674" y="137"/>
                      </a:lnTo>
                      <a:lnTo>
                        <a:pt x="678" y="111"/>
                      </a:lnTo>
                      <a:lnTo>
                        <a:pt x="680" y="81"/>
                      </a:lnTo>
                      <a:lnTo>
                        <a:pt x="684" y="53"/>
                      </a:lnTo>
                      <a:lnTo>
                        <a:pt x="688" y="27"/>
                      </a:lnTo>
                      <a:lnTo>
                        <a:pt x="688" y="27"/>
                      </a:lnTo>
                      <a:lnTo>
                        <a:pt x="686" y="22"/>
                      </a:lnTo>
                      <a:lnTo>
                        <a:pt x="682" y="14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60" y="14"/>
                      </a:lnTo>
                      <a:lnTo>
                        <a:pt x="654" y="20"/>
                      </a:lnTo>
                      <a:lnTo>
                        <a:pt x="652" y="25"/>
                      </a:lnTo>
                      <a:lnTo>
                        <a:pt x="652" y="25"/>
                      </a:lnTo>
                      <a:lnTo>
                        <a:pt x="646" y="45"/>
                      </a:lnTo>
                      <a:lnTo>
                        <a:pt x="642" y="51"/>
                      </a:lnTo>
                      <a:lnTo>
                        <a:pt x="636" y="59"/>
                      </a:lnTo>
                      <a:lnTo>
                        <a:pt x="630" y="63"/>
                      </a:lnTo>
                      <a:lnTo>
                        <a:pt x="622" y="67"/>
                      </a:lnTo>
                      <a:lnTo>
                        <a:pt x="612" y="69"/>
                      </a:lnTo>
                      <a:lnTo>
                        <a:pt x="600" y="71"/>
                      </a:lnTo>
                      <a:lnTo>
                        <a:pt x="600" y="71"/>
                      </a:lnTo>
                      <a:lnTo>
                        <a:pt x="571" y="73"/>
                      </a:lnTo>
                      <a:lnTo>
                        <a:pt x="539" y="79"/>
                      </a:lnTo>
                      <a:lnTo>
                        <a:pt x="511" y="87"/>
                      </a:lnTo>
                      <a:lnTo>
                        <a:pt x="481" y="99"/>
                      </a:lnTo>
                      <a:lnTo>
                        <a:pt x="455" y="111"/>
                      </a:lnTo>
                      <a:lnTo>
                        <a:pt x="427" y="127"/>
                      </a:lnTo>
                      <a:lnTo>
                        <a:pt x="402" y="143"/>
                      </a:lnTo>
                      <a:lnTo>
                        <a:pt x="376" y="159"/>
                      </a:lnTo>
                      <a:lnTo>
                        <a:pt x="376" y="159"/>
                      </a:lnTo>
                      <a:lnTo>
                        <a:pt x="352" y="175"/>
                      </a:lnTo>
                      <a:lnTo>
                        <a:pt x="330" y="189"/>
                      </a:lnTo>
                      <a:lnTo>
                        <a:pt x="318" y="194"/>
                      </a:lnTo>
                      <a:lnTo>
                        <a:pt x="306" y="198"/>
                      </a:lnTo>
                      <a:lnTo>
                        <a:pt x="292" y="200"/>
                      </a:lnTo>
                      <a:lnTo>
                        <a:pt x="280" y="202"/>
                      </a:lnTo>
                      <a:lnTo>
                        <a:pt x="280" y="202"/>
                      </a:lnTo>
                      <a:lnTo>
                        <a:pt x="268" y="200"/>
                      </a:lnTo>
                      <a:lnTo>
                        <a:pt x="257" y="198"/>
                      </a:lnTo>
                      <a:lnTo>
                        <a:pt x="245" y="192"/>
                      </a:lnTo>
                      <a:lnTo>
                        <a:pt x="231" y="187"/>
                      </a:lnTo>
                      <a:lnTo>
                        <a:pt x="231" y="187"/>
                      </a:lnTo>
                      <a:lnTo>
                        <a:pt x="227" y="185"/>
                      </a:lnTo>
                      <a:lnTo>
                        <a:pt x="227" y="185"/>
                      </a:lnTo>
                      <a:lnTo>
                        <a:pt x="215" y="189"/>
                      </a:lnTo>
                      <a:lnTo>
                        <a:pt x="209" y="191"/>
                      </a:lnTo>
                      <a:lnTo>
                        <a:pt x="205" y="194"/>
                      </a:lnTo>
                      <a:lnTo>
                        <a:pt x="205" y="194"/>
                      </a:lnTo>
                      <a:lnTo>
                        <a:pt x="177" y="228"/>
                      </a:lnTo>
                      <a:lnTo>
                        <a:pt x="163" y="248"/>
                      </a:lnTo>
                      <a:lnTo>
                        <a:pt x="155" y="266"/>
                      </a:lnTo>
                      <a:lnTo>
                        <a:pt x="155" y="266"/>
                      </a:lnTo>
                      <a:lnTo>
                        <a:pt x="149" y="282"/>
                      </a:lnTo>
                      <a:lnTo>
                        <a:pt x="141" y="296"/>
                      </a:lnTo>
                      <a:lnTo>
                        <a:pt x="135" y="310"/>
                      </a:lnTo>
                      <a:lnTo>
                        <a:pt x="125" y="320"/>
                      </a:lnTo>
                      <a:lnTo>
                        <a:pt x="115" y="330"/>
                      </a:lnTo>
                      <a:lnTo>
                        <a:pt x="103" y="338"/>
                      </a:lnTo>
                      <a:lnTo>
                        <a:pt x="90" y="344"/>
                      </a:lnTo>
                      <a:lnTo>
                        <a:pt x="72" y="350"/>
                      </a:lnTo>
                      <a:lnTo>
                        <a:pt x="72" y="350"/>
                      </a:lnTo>
                      <a:lnTo>
                        <a:pt x="64" y="352"/>
                      </a:lnTo>
                      <a:lnTo>
                        <a:pt x="54" y="356"/>
                      </a:lnTo>
                      <a:lnTo>
                        <a:pt x="32" y="367"/>
                      </a:lnTo>
                      <a:lnTo>
                        <a:pt x="32" y="367"/>
                      </a:lnTo>
                      <a:lnTo>
                        <a:pt x="44" y="387"/>
                      </a:lnTo>
                      <a:lnTo>
                        <a:pt x="52" y="407"/>
                      </a:lnTo>
                      <a:lnTo>
                        <a:pt x="56" y="427"/>
                      </a:lnTo>
                      <a:lnTo>
                        <a:pt x="56" y="447"/>
                      </a:lnTo>
                      <a:lnTo>
                        <a:pt x="52" y="465"/>
                      </a:lnTo>
                      <a:lnTo>
                        <a:pt x="46" y="485"/>
                      </a:lnTo>
                      <a:lnTo>
                        <a:pt x="38" y="503"/>
                      </a:lnTo>
                      <a:lnTo>
                        <a:pt x="26" y="521"/>
                      </a:lnTo>
                      <a:lnTo>
                        <a:pt x="26" y="521"/>
                      </a:lnTo>
                      <a:lnTo>
                        <a:pt x="22" y="528"/>
                      </a:lnTo>
                      <a:lnTo>
                        <a:pt x="18" y="536"/>
                      </a:lnTo>
                      <a:lnTo>
                        <a:pt x="18" y="544"/>
                      </a:lnTo>
                      <a:lnTo>
                        <a:pt x="18" y="552"/>
                      </a:lnTo>
                      <a:lnTo>
                        <a:pt x="18" y="552"/>
                      </a:lnTo>
                      <a:lnTo>
                        <a:pt x="34" y="636"/>
                      </a:lnTo>
                      <a:lnTo>
                        <a:pt x="52" y="721"/>
                      </a:lnTo>
                      <a:lnTo>
                        <a:pt x="52" y="721"/>
                      </a:lnTo>
                      <a:lnTo>
                        <a:pt x="64" y="777"/>
                      </a:lnTo>
                      <a:lnTo>
                        <a:pt x="68" y="805"/>
                      </a:lnTo>
                      <a:lnTo>
                        <a:pt x="70" y="833"/>
                      </a:lnTo>
                      <a:lnTo>
                        <a:pt x="66" y="860"/>
                      </a:lnTo>
                      <a:lnTo>
                        <a:pt x="62" y="874"/>
                      </a:lnTo>
                      <a:lnTo>
                        <a:pt x="58" y="886"/>
                      </a:lnTo>
                      <a:lnTo>
                        <a:pt x="52" y="900"/>
                      </a:lnTo>
                      <a:lnTo>
                        <a:pt x="44" y="912"/>
                      </a:lnTo>
                      <a:lnTo>
                        <a:pt x="34" y="926"/>
                      </a:lnTo>
                      <a:lnTo>
                        <a:pt x="22" y="938"/>
                      </a:lnTo>
                      <a:lnTo>
                        <a:pt x="22" y="938"/>
                      </a:lnTo>
                      <a:lnTo>
                        <a:pt x="12" y="948"/>
                      </a:lnTo>
                      <a:lnTo>
                        <a:pt x="6" y="960"/>
                      </a:lnTo>
                      <a:lnTo>
                        <a:pt x="2" y="972"/>
                      </a:lnTo>
                      <a:lnTo>
                        <a:pt x="0" y="982"/>
                      </a:lnTo>
                      <a:lnTo>
                        <a:pt x="2" y="994"/>
                      </a:lnTo>
                      <a:lnTo>
                        <a:pt x="8" y="1004"/>
                      </a:lnTo>
                      <a:lnTo>
                        <a:pt x="16" y="1016"/>
                      </a:lnTo>
                      <a:lnTo>
                        <a:pt x="28" y="1025"/>
                      </a:lnTo>
                      <a:lnTo>
                        <a:pt x="28" y="1025"/>
                      </a:lnTo>
                      <a:lnTo>
                        <a:pt x="42" y="1037"/>
                      </a:lnTo>
                      <a:lnTo>
                        <a:pt x="52" y="1051"/>
                      </a:lnTo>
                      <a:lnTo>
                        <a:pt x="60" y="1065"/>
                      </a:lnTo>
                      <a:lnTo>
                        <a:pt x="64" y="1079"/>
                      </a:lnTo>
                      <a:lnTo>
                        <a:pt x="68" y="1095"/>
                      </a:lnTo>
                      <a:lnTo>
                        <a:pt x="68" y="1111"/>
                      </a:lnTo>
                      <a:lnTo>
                        <a:pt x="66" y="1129"/>
                      </a:lnTo>
                      <a:lnTo>
                        <a:pt x="62" y="1147"/>
                      </a:lnTo>
                      <a:lnTo>
                        <a:pt x="62" y="1147"/>
                      </a:lnTo>
                      <a:lnTo>
                        <a:pt x="56" y="1165"/>
                      </a:lnTo>
                      <a:lnTo>
                        <a:pt x="54" y="1179"/>
                      </a:lnTo>
                      <a:lnTo>
                        <a:pt x="54" y="1190"/>
                      </a:lnTo>
                      <a:lnTo>
                        <a:pt x="58" y="1200"/>
                      </a:lnTo>
                      <a:lnTo>
                        <a:pt x="64" y="1210"/>
                      </a:lnTo>
                      <a:lnTo>
                        <a:pt x="74" y="1216"/>
                      </a:lnTo>
                      <a:lnTo>
                        <a:pt x="88" y="1224"/>
                      </a:lnTo>
                      <a:lnTo>
                        <a:pt x="105" y="1232"/>
                      </a:lnTo>
                      <a:lnTo>
                        <a:pt x="105" y="1232"/>
                      </a:lnTo>
                      <a:lnTo>
                        <a:pt x="143" y="1246"/>
                      </a:lnTo>
                      <a:lnTo>
                        <a:pt x="179" y="1258"/>
                      </a:lnTo>
                      <a:lnTo>
                        <a:pt x="219" y="1270"/>
                      </a:lnTo>
                      <a:lnTo>
                        <a:pt x="259" y="1276"/>
                      </a:lnTo>
                      <a:lnTo>
                        <a:pt x="259" y="127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87" name="Freeform 18">
                  <a:extLst>
                    <a:ext uri="{FF2B5EF4-FFF2-40B4-BE49-F238E27FC236}">
                      <a16:creationId xmlns:a16="http://schemas.microsoft.com/office/drawing/2014/main" id="{F13C2E10-30A1-EA05-0C77-66556CF707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1463" y="4184650"/>
                  <a:ext cx="1592263" cy="1312863"/>
                </a:xfrm>
                <a:custGeom>
                  <a:avLst/>
                  <a:gdLst>
                    <a:gd name="T0" fmla="*/ 111 w 1003"/>
                    <a:gd name="T1" fmla="*/ 604 h 827"/>
                    <a:gd name="T2" fmla="*/ 194 w 1003"/>
                    <a:gd name="T3" fmla="*/ 603 h 827"/>
                    <a:gd name="T4" fmla="*/ 222 w 1003"/>
                    <a:gd name="T5" fmla="*/ 603 h 827"/>
                    <a:gd name="T6" fmla="*/ 262 w 1003"/>
                    <a:gd name="T7" fmla="*/ 616 h 827"/>
                    <a:gd name="T8" fmla="*/ 278 w 1003"/>
                    <a:gd name="T9" fmla="*/ 658 h 827"/>
                    <a:gd name="T10" fmla="*/ 284 w 1003"/>
                    <a:gd name="T11" fmla="*/ 706 h 827"/>
                    <a:gd name="T12" fmla="*/ 302 w 1003"/>
                    <a:gd name="T13" fmla="*/ 777 h 827"/>
                    <a:gd name="T14" fmla="*/ 314 w 1003"/>
                    <a:gd name="T15" fmla="*/ 799 h 827"/>
                    <a:gd name="T16" fmla="*/ 337 w 1003"/>
                    <a:gd name="T17" fmla="*/ 821 h 827"/>
                    <a:gd name="T18" fmla="*/ 367 w 1003"/>
                    <a:gd name="T19" fmla="*/ 827 h 827"/>
                    <a:gd name="T20" fmla="*/ 403 w 1003"/>
                    <a:gd name="T21" fmla="*/ 821 h 827"/>
                    <a:gd name="T22" fmla="*/ 660 w 1003"/>
                    <a:gd name="T23" fmla="*/ 742 h 827"/>
                    <a:gd name="T24" fmla="*/ 681 w 1003"/>
                    <a:gd name="T25" fmla="*/ 734 h 827"/>
                    <a:gd name="T26" fmla="*/ 719 w 1003"/>
                    <a:gd name="T27" fmla="*/ 698 h 827"/>
                    <a:gd name="T28" fmla="*/ 773 w 1003"/>
                    <a:gd name="T29" fmla="*/ 644 h 827"/>
                    <a:gd name="T30" fmla="*/ 815 w 1003"/>
                    <a:gd name="T31" fmla="*/ 616 h 827"/>
                    <a:gd name="T32" fmla="*/ 888 w 1003"/>
                    <a:gd name="T33" fmla="*/ 547 h 827"/>
                    <a:gd name="T34" fmla="*/ 976 w 1003"/>
                    <a:gd name="T35" fmla="*/ 443 h 827"/>
                    <a:gd name="T36" fmla="*/ 992 w 1003"/>
                    <a:gd name="T37" fmla="*/ 420 h 827"/>
                    <a:gd name="T38" fmla="*/ 1003 w 1003"/>
                    <a:gd name="T39" fmla="*/ 380 h 827"/>
                    <a:gd name="T40" fmla="*/ 996 w 1003"/>
                    <a:gd name="T41" fmla="*/ 336 h 827"/>
                    <a:gd name="T42" fmla="*/ 982 w 1003"/>
                    <a:gd name="T43" fmla="*/ 290 h 827"/>
                    <a:gd name="T44" fmla="*/ 958 w 1003"/>
                    <a:gd name="T45" fmla="*/ 221 h 827"/>
                    <a:gd name="T46" fmla="*/ 938 w 1003"/>
                    <a:gd name="T47" fmla="*/ 197 h 827"/>
                    <a:gd name="T48" fmla="*/ 912 w 1003"/>
                    <a:gd name="T49" fmla="*/ 189 h 827"/>
                    <a:gd name="T50" fmla="*/ 890 w 1003"/>
                    <a:gd name="T51" fmla="*/ 193 h 827"/>
                    <a:gd name="T52" fmla="*/ 862 w 1003"/>
                    <a:gd name="T53" fmla="*/ 203 h 827"/>
                    <a:gd name="T54" fmla="*/ 809 w 1003"/>
                    <a:gd name="T55" fmla="*/ 221 h 827"/>
                    <a:gd name="T56" fmla="*/ 797 w 1003"/>
                    <a:gd name="T57" fmla="*/ 219 h 827"/>
                    <a:gd name="T58" fmla="*/ 652 w 1003"/>
                    <a:gd name="T59" fmla="*/ 149 h 827"/>
                    <a:gd name="T60" fmla="*/ 610 w 1003"/>
                    <a:gd name="T61" fmla="*/ 129 h 827"/>
                    <a:gd name="T62" fmla="*/ 590 w 1003"/>
                    <a:gd name="T63" fmla="*/ 127 h 827"/>
                    <a:gd name="T64" fmla="*/ 560 w 1003"/>
                    <a:gd name="T65" fmla="*/ 129 h 827"/>
                    <a:gd name="T66" fmla="*/ 506 w 1003"/>
                    <a:gd name="T67" fmla="*/ 119 h 827"/>
                    <a:gd name="T68" fmla="*/ 437 w 1003"/>
                    <a:gd name="T69" fmla="*/ 80 h 827"/>
                    <a:gd name="T70" fmla="*/ 377 w 1003"/>
                    <a:gd name="T71" fmla="*/ 22 h 827"/>
                    <a:gd name="T72" fmla="*/ 351 w 1003"/>
                    <a:gd name="T73" fmla="*/ 2 h 827"/>
                    <a:gd name="T74" fmla="*/ 339 w 1003"/>
                    <a:gd name="T75" fmla="*/ 0 h 827"/>
                    <a:gd name="T76" fmla="*/ 322 w 1003"/>
                    <a:gd name="T77" fmla="*/ 10 h 827"/>
                    <a:gd name="T78" fmla="*/ 306 w 1003"/>
                    <a:gd name="T79" fmla="*/ 30 h 827"/>
                    <a:gd name="T80" fmla="*/ 262 w 1003"/>
                    <a:gd name="T81" fmla="*/ 92 h 827"/>
                    <a:gd name="T82" fmla="*/ 216 w 1003"/>
                    <a:gd name="T83" fmla="*/ 119 h 827"/>
                    <a:gd name="T84" fmla="*/ 182 w 1003"/>
                    <a:gd name="T85" fmla="*/ 121 h 827"/>
                    <a:gd name="T86" fmla="*/ 176 w 1003"/>
                    <a:gd name="T87" fmla="*/ 119 h 827"/>
                    <a:gd name="T88" fmla="*/ 153 w 1003"/>
                    <a:gd name="T89" fmla="*/ 123 h 827"/>
                    <a:gd name="T90" fmla="*/ 131 w 1003"/>
                    <a:gd name="T91" fmla="*/ 135 h 827"/>
                    <a:gd name="T92" fmla="*/ 139 w 1003"/>
                    <a:gd name="T93" fmla="*/ 163 h 827"/>
                    <a:gd name="T94" fmla="*/ 153 w 1003"/>
                    <a:gd name="T95" fmla="*/ 209 h 827"/>
                    <a:gd name="T96" fmla="*/ 69 w 1003"/>
                    <a:gd name="T97" fmla="*/ 259 h 827"/>
                    <a:gd name="T98" fmla="*/ 41 w 1003"/>
                    <a:gd name="T99" fmla="*/ 324 h 827"/>
                    <a:gd name="T100" fmla="*/ 11 w 1003"/>
                    <a:gd name="T101" fmla="*/ 366 h 827"/>
                    <a:gd name="T102" fmla="*/ 5 w 1003"/>
                    <a:gd name="T103" fmla="*/ 416 h 827"/>
                    <a:gd name="T104" fmla="*/ 11 w 1003"/>
                    <a:gd name="T105" fmla="*/ 430 h 827"/>
                    <a:gd name="T106" fmla="*/ 33 w 1003"/>
                    <a:gd name="T107" fmla="*/ 467 h 827"/>
                    <a:gd name="T108" fmla="*/ 57 w 1003"/>
                    <a:gd name="T109" fmla="*/ 509 h 827"/>
                    <a:gd name="T110" fmla="*/ 65 w 1003"/>
                    <a:gd name="T111" fmla="*/ 523 h 827"/>
                    <a:gd name="T112" fmla="*/ 73 w 1003"/>
                    <a:gd name="T113" fmla="*/ 535 h 827"/>
                    <a:gd name="T114" fmla="*/ 73 w 1003"/>
                    <a:gd name="T115" fmla="*/ 557 h 827"/>
                    <a:gd name="T116" fmla="*/ 63 w 1003"/>
                    <a:gd name="T117" fmla="*/ 577 h 827"/>
                    <a:gd name="T118" fmla="*/ 55 w 1003"/>
                    <a:gd name="T119" fmla="*/ 583 h 827"/>
                    <a:gd name="T120" fmla="*/ 45 w 1003"/>
                    <a:gd name="T121" fmla="*/ 587 h 827"/>
                    <a:gd name="T122" fmla="*/ 57 w 1003"/>
                    <a:gd name="T123" fmla="*/ 599 h 827"/>
                    <a:gd name="T124" fmla="*/ 99 w 1003"/>
                    <a:gd name="T125" fmla="*/ 604 h 8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03" h="827">
                      <a:moveTo>
                        <a:pt x="99" y="604"/>
                      </a:moveTo>
                      <a:lnTo>
                        <a:pt x="99" y="604"/>
                      </a:lnTo>
                      <a:lnTo>
                        <a:pt x="111" y="604"/>
                      </a:lnTo>
                      <a:lnTo>
                        <a:pt x="111" y="604"/>
                      </a:lnTo>
                      <a:lnTo>
                        <a:pt x="194" y="603"/>
                      </a:lnTo>
                      <a:lnTo>
                        <a:pt x="194" y="603"/>
                      </a:lnTo>
                      <a:lnTo>
                        <a:pt x="200" y="603"/>
                      </a:lnTo>
                      <a:lnTo>
                        <a:pt x="200" y="603"/>
                      </a:lnTo>
                      <a:lnTo>
                        <a:pt x="222" y="603"/>
                      </a:lnTo>
                      <a:lnTo>
                        <a:pt x="240" y="604"/>
                      </a:lnTo>
                      <a:lnTo>
                        <a:pt x="252" y="608"/>
                      </a:lnTo>
                      <a:lnTo>
                        <a:pt x="262" y="616"/>
                      </a:lnTo>
                      <a:lnTo>
                        <a:pt x="270" y="626"/>
                      </a:lnTo>
                      <a:lnTo>
                        <a:pt x="276" y="640"/>
                      </a:lnTo>
                      <a:lnTo>
                        <a:pt x="278" y="658"/>
                      </a:lnTo>
                      <a:lnTo>
                        <a:pt x="282" y="680"/>
                      </a:lnTo>
                      <a:lnTo>
                        <a:pt x="282" y="680"/>
                      </a:lnTo>
                      <a:lnTo>
                        <a:pt x="284" y="706"/>
                      </a:lnTo>
                      <a:lnTo>
                        <a:pt x="288" y="730"/>
                      </a:lnTo>
                      <a:lnTo>
                        <a:pt x="294" y="754"/>
                      </a:lnTo>
                      <a:lnTo>
                        <a:pt x="302" y="777"/>
                      </a:lnTo>
                      <a:lnTo>
                        <a:pt x="302" y="777"/>
                      </a:lnTo>
                      <a:lnTo>
                        <a:pt x="308" y="789"/>
                      </a:lnTo>
                      <a:lnTo>
                        <a:pt x="314" y="799"/>
                      </a:lnTo>
                      <a:lnTo>
                        <a:pt x="322" y="809"/>
                      </a:lnTo>
                      <a:lnTo>
                        <a:pt x="330" y="815"/>
                      </a:lnTo>
                      <a:lnTo>
                        <a:pt x="337" y="821"/>
                      </a:lnTo>
                      <a:lnTo>
                        <a:pt x="345" y="825"/>
                      </a:lnTo>
                      <a:lnTo>
                        <a:pt x="355" y="827"/>
                      </a:lnTo>
                      <a:lnTo>
                        <a:pt x="367" y="827"/>
                      </a:lnTo>
                      <a:lnTo>
                        <a:pt x="367" y="827"/>
                      </a:lnTo>
                      <a:lnTo>
                        <a:pt x="383" y="825"/>
                      </a:lnTo>
                      <a:lnTo>
                        <a:pt x="403" y="821"/>
                      </a:lnTo>
                      <a:lnTo>
                        <a:pt x="403" y="821"/>
                      </a:lnTo>
                      <a:lnTo>
                        <a:pt x="532" y="781"/>
                      </a:lnTo>
                      <a:lnTo>
                        <a:pt x="660" y="742"/>
                      </a:lnTo>
                      <a:lnTo>
                        <a:pt x="660" y="742"/>
                      </a:lnTo>
                      <a:lnTo>
                        <a:pt x="671" y="738"/>
                      </a:lnTo>
                      <a:lnTo>
                        <a:pt x="681" y="734"/>
                      </a:lnTo>
                      <a:lnTo>
                        <a:pt x="699" y="720"/>
                      </a:lnTo>
                      <a:lnTo>
                        <a:pt x="699" y="720"/>
                      </a:lnTo>
                      <a:lnTo>
                        <a:pt x="719" y="698"/>
                      </a:lnTo>
                      <a:lnTo>
                        <a:pt x="741" y="674"/>
                      </a:lnTo>
                      <a:lnTo>
                        <a:pt x="761" y="652"/>
                      </a:lnTo>
                      <a:lnTo>
                        <a:pt x="773" y="644"/>
                      </a:lnTo>
                      <a:lnTo>
                        <a:pt x="785" y="636"/>
                      </a:lnTo>
                      <a:lnTo>
                        <a:pt x="785" y="636"/>
                      </a:lnTo>
                      <a:lnTo>
                        <a:pt x="815" y="616"/>
                      </a:lnTo>
                      <a:lnTo>
                        <a:pt x="840" y="597"/>
                      </a:lnTo>
                      <a:lnTo>
                        <a:pt x="864" y="573"/>
                      </a:lnTo>
                      <a:lnTo>
                        <a:pt x="888" y="547"/>
                      </a:lnTo>
                      <a:lnTo>
                        <a:pt x="932" y="495"/>
                      </a:lnTo>
                      <a:lnTo>
                        <a:pt x="954" y="469"/>
                      </a:lnTo>
                      <a:lnTo>
                        <a:pt x="976" y="443"/>
                      </a:lnTo>
                      <a:lnTo>
                        <a:pt x="976" y="443"/>
                      </a:lnTo>
                      <a:lnTo>
                        <a:pt x="986" y="432"/>
                      </a:lnTo>
                      <a:lnTo>
                        <a:pt x="992" y="420"/>
                      </a:lnTo>
                      <a:lnTo>
                        <a:pt x="998" y="408"/>
                      </a:lnTo>
                      <a:lnTo>
                        <a:pt x="1001" y="394"/>
                      </a:lnTo>
                      <a:lnTo>
                        <a:pt x="1003" y="380"/>
                      </a:lnTo>
                      <a:lnTo>
                        <a:pt x="1003" y="366"/>
                      </a:lnTo>
                      <a:lnTo>
                        <a:pt x="1000" y="352"/>
                      </a:lnTo>
                      <a:lnTo>
                        <a:pt x="996" y="336"/>
                      </a:lnTo>
                      <a:lnTo>
                        <a:pt x="996" y="336"/>
                      </a:lnTo>
                      <a:lnTo>
                        <a:pt x="988" y="314"/>
                      </a:lnTo>
                      <a:lnTo>
                        <a:pt x="982" y="290"/>
                      </a:lnTo>
                      <a:lnTo>
                        <a:pt x="968" y="245"/>
                      </a:lnTo>
                      <a:lnTo>
                        <a:pt x="968" y="245"/>
                      </a:lnTo>
                      <a:lnTo>
                        <a:pt x="958" y="221"/>
                      </a:lnTo>
                      <a:lnTo>
                        <a:pt x="952" y="211"/>
                      </a:lnTo>
                      <a:lnTo>
                        <a:pt x="946" y="203"/>
                      </a:lnTo>
                      <a:lnTo>
                        <a:pt x="938" y="197"/>
                      </a:lnTo>
                      <a:lnTo>
                        <a:pt x="930" y="191"/>
                      </a:lnTo>
                      <a:lnTo>
                        <a:pt x="922" y="189"/>
                      </a:lnTo>
                      <a:lnTo>
                        <a:pt x="912" y="189"/>
                      </a:lnTo>
                      <a:lnTo>
                        <a:pt x="912" y="189"/>
                      </a:lnTo>
                      <a:lnTo>
                        <a:pt x="902" y="189"/>
                      </a:lnTo>
                      <a:lnTo>
                        <a:pt x="890" y="193"/>
                      </a:lnTo>
                      <a:lnTo>
                        <a:pt x="876" y="197"/>
                      </a:lnTo>
                      <a:lnTo>
                        <a:pt x="862" y="203"/>
                      </a:lnTo>
                      <a:lnTo>
                        <a:pt x="862" y="203"/>
                      </a:lnTo>
                      <a:lnTo>
                        <a:pt x="836" y="215"/>
                      </a:lnTo>
                      <a:lnTo>
                        <a:pt x="821" y="219"/>
                      </a:lnTo>
                      <a:lnTo>
                        <a:pt x="809" y="221"/>
                      </a:lnTo>
                      <a:lnTo>
                        <a:pt x="809" y="221"/>
                      </a:lnTo>
                      <a:lnTo>
                        <a:pt x="797" y="219"/>
                      </a:lnTo>
                      <a:lnTo>
                        <a:pt x="797" y="219"/>
                      </a:lnTo>
                      <a:lnTo>
                        <a:pt x="759" y="205"/>
                      </a:lnTo>
                      <a:lnTo>
                        <a:pt x="723" y="187"/>
                      </a:lnTo>
                      <a:lnTo>
                        <a:pt x="652" y="149"/>
                      </a:lnTo>
                      <a:lnTo>
                        <a:pt x="652" y="149"/>
                      </a:lnTo>
                      <a:lnTo>
                        <a:pt x="624" y="135"/>
                      </a:lnTo>
                      <a:lnTo>
                        <a:pt x="610" y="129"/>
                      </a:lnTo>
                      <a:lnTo>
                        <a:pt x="596" y="127"/>
                      </a:lnTo>
                      <a:lnTo>
                        <a:pt x="596" y="127"/>
                      </a:lnTo>
                      <a:lnTo>
                        <a:pt x="590" y="127"/>
                      </a:lnTo>
                      <a:lnTo>
                        <a:pt x="590" y="127"/>
                      </a:lnTo>
                      <a:lnTo>
                        <a:pt x="560" y="129"/>
                      </a:lnTo>
                      <a:lnTo>
                        <a:pt x="560" y="129"/>
                      </a:lnTo>
                      <a:lnTo>
                        <a:pt x="546" y="129"/>
                      </a:lnTo>
                      <a:lnTo>
                        <a:pt x="532" y="127"/>
                      </a:lnTo>
                      <a:lnTo>
                        <a:pt x="506" y="119"/>
                      </a:lnTo>
                      <a:lnTo>
                        <a:pt x="483" y="109"/>
                      </a:lnTo>
                      <a:lnTo>
                        <a:pt x="459" y="96"/>
                      </a:lnTo>
                      <a:lnTo>
                        <a:pt x="437" y="80"/>
                      </a:lnTo>
                      <a:lnTo>
                        <a:pt x="417" y="62"/>
                      </a:lnTo>
                      <a:lnTo>
                        <a:pt x="377" y="22"/>
                      </a:lnTo>
                      <a:lnTo>
                        <a:pt x="377" y="22"/>
                      </a:lnTo>
                      <a:lnTo>
                        <a:pt x="369" y="14"/>
                      </a:lnTo>
                      <a:lnTo>
                        <a:pt x="361" y="8"/>
                      </a:lnTo>
                      <a:lnTo>
                        <a:pt x="351" y="2"/>
                      </a:lnTo>
                      <a:lnTo>
                        <a:pt x="341" y="0"/>
                      </a:lnTo>
                      <a:lnTo>
                        <a:pt x="341" y="0"/>
                      </a:lnTo>
                      <a:lnTo>
                        <a:pt x="339" y="0"/>
                      </a:lnTo>
                      <a:lnTo>
                        <a:pt x="339" y="0"/>
                      </a:lnTo>
                      <a:lnTo>
                        <a:pt x="330" y="4"/>
                      </a:lnTo>
                      <a:lnTo>
                        <a:pt x="322" y="10"/>
                      </a:lnTo>
                      <a:lnTo>
                        <a:pt x="314" y="20"/>
                      </a:lnTo>
                      <a:lnTo>
                        <a:pt x="306" y="30"/>
                      </a:lnTo>
                      <a:lnTo>
                        <a:pt x="306" y="30"/>
                      </a:lnTo>
                      <a:lnTo>
                        <a:pt x="286" y="62"/>
                      </a:lnTo>
                      <a:lnTo>
                        <a:pt x="274" y="78"/>
                      </a:lnTo>
                      <a:lnTo>
                        <a:pt x="262" y="92"/>
                      </a:lnTo>
                      <a:lnTo>
                        <a:pt x="250" y="104"/>
                      </a:lnTo>
                      <a:lnTo>
                        <a:pt x="234" y="113"/>
                      </a:lnTo>
                      <a:lnTo>
                        <a:pt x="216" y="119"/>
                      </a:lnTo>
                      <a:lnTo>
                        <a:pt x="194" y="121"/>
                      </a:lnTo>
                      <a:lnTo>
                        <a:pt x="194" y="121"/>
                      </a:lnTo>
                      <a:lnTo>
                        <a:pt x="182" y="121"/>
                      </a:lnTo>
                      <a:lnTo>
                        <a:pt x="182" y="121"/>
                      </a:lnTo>
                      <a:lnTo>
                        <a:pt x="176" y="119"/>
                      </a:lnTo>
                      <a:lnTo>
                        <a:pt x="176" y="119"/>
                      </a:lnTo>
                      <a:lnTo>
                        <a:pt x="165" y="121"/>
                      </a:lnTo>
                      <a:lnTo>
                        <a:pt x="153" y="123"/>
                      </a:lnTo>
                      <a:lnTo>
                        <a:pt x="153" y="123"/>
                      </a:lnTo>
                      <a:lnTo>
                        <a:pt x="139" y="129"/>
                      </a:lnTo>
                      <a:lnTo>
                        <a:pt x="135" y="131"/>
                      </a:lnTo>
                      <a:lnTo>
                        <a:pt x="131" y="135"/>
                      </a:lnTo>
                      <a:lnTo>
                        <a:pt x="131" y="141"/>
                      </a:lnTo>
                      <a:lnTo>
                        <a:pt x="131" y="147"/>
                      </a:lnTo>
                      <a:lnTo>
                        <a:pt x="139" y="163"/>
                      </a:lnTo>
                      <a:lnTo>
                        <a:pt x="139" y="163"/>
                      </a:lnTo>
                      <a:lnTo>
                        <a:pt x="147" y="185"/>
                      </a:lnTo>
                      <a:lnTo>
                        <a:pt x="153" y="209"/>
                      </a:lnTo>
                      <a:lnTo>
                        <a:pt x="163" y="259"/>
                      </a:lnTo>
                      <a:lnTo>
                        <a:pt x="163" y="259"/>
                      </a:lnTo>
                      <a:lnTo>
                        <a:pt x="69" y="259"/>
                      </a:lnTo>
                      <a:lnTo>
                        <a:pt x="69" y="259"/>
                      </a:lnTo>
                      <a:lnTo>
                        <a:pt x="49" y="304"/>
                      </a:lnTo>
                      <a:lnTo>
                        <a:pt x="41" y="324"/>
                      </a:lnTo>
                      <a:lnTo>
                        <a:pt x="29" y="344"/>
                      </a:lnTo>
                      <a:lnTo>
                        <a:pt x="29" y="344"/>
                      </a:lnTo>
                      <a:lnTo>
                        <a:pt x="11" y="366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5" y="416"/>
                      </a:lnTo>
                      <a:lnTo>
                        <a:pt x="5" y="416"/>
                      </a:lnTo>
                      <a:lnTo>
                        <a:pt x="7" y="424"/>
                      </a:lnTo>
                      <a:lnTo>
                        <a:pt x="11" y="430"/>
                      </a:lnTo>
                      <a:lnTo>
                        <a:pt x="21" y="447"/>
                      </a:lnTo>
                      <a:lnTo>
                        <a:pt x="21" y="447"/>
                      </a:lnTo>
                      <a:lnTo>
                        <a:pt x="33" y="467"/>
                      </a:lnTo>
                      <a:lnTo>
                        <a:pt x="33" y="467"/>
                      </a:lnTo>
                      <a:lnTo>
                        <a:pt x="57" y="509"/>
                      </a:lnTo>
                      <a:lnTo>
                        <a:pt x="57" y="509"/>
                      </a:lnTo>
                      <a:lnTo>
                        <a:pt x="61" y="517"/>
                      </a:lnTo>
                      <a:lnTo>
                        <a:pt x="61" y="517"/>
                      </a:lnTo>
                      <a:lnTo>
                        <a:pt x="65" y="523"/>
                      </a:lnTo>
                      <a:lnTo>
                        <a:pt x="65" y="523"/>
                      </a:lnTo>
                      <a:lnTo>
                        <a:pt x="69" y="529"/>
                      </a:lnTo>
                      <a:lnTo>
                        <a:pt x="73" y="535"/>
                      </a:lnTo>
                      <a:lnTo>
                        <a:pt x="73" y="543"/>
                      </a:lnTo>
                      <a:lnTo>
                        <a:pt x="73" y="551"/>
                      </a:lnTo>
                      <a:lnTo>
                        <a:pt x="73" y="557"/>
                      </a:lnTo>
                      <a:lnTo>
                        <a:pt x="71" y="565"/>
                      </a:lnTo>
                      <a:lnTo>
                        <a:pt x="67" y="571"/>
                      </a:lnTo>
                      <a:lnTo>
                        <a:pt x="63" y="577"/>
                      </a:lnTo>
                      <a:lnTo>
                        <a:pt x="61" y="577"/>
                      </a:lnTo>
                      <a:lnTo>
                        <a:pt x="61" y="577"/>
                      </a:lnTo>
                      <a:lnTo>
                        <a:pt x="55" y="583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57" y="599"/>
                      </a:lnTo>
                      <a:lnTo>
                        <a:pt x="57" y="599"/>
                      </a:lnTo>
                      <a:lnTo>
                        <a:pt x="77" y="603"/>
                      </a:lnTo>
                      <a:lnTo>
                        <a:pt x="99" y="604"/>
                      </a:lnTo>
                      <a:lnTo>
                        <a:pt x="99" y="60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88" name="Freeform 19">
                  <a:extLst>
                    <a:ext uri="{FF2B5EF4-FFF2-40B4-BE49-F238E27FC236}">
                      <a16:creationId xmlns:a16="http://schemas.microsoft.com/office/drawing/2014/main" id="{3609AFF9-451F-861C-D369-673EF8B449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638" y="4478338"/>
                  <a:ext cx="1319213" cy="1997075"/>
                </a:xfrm>
                <a:custGeom>
                  <a:avLst/>
                  <a:gdLst>
                    <a:gd name="T0" fmla="*/ 211 w 831"/>
                    <a:gd name="T1" fmla="*/ 288 h 1258"/>
                    <a:gd name="T2" fmla="*/ 243 w 831"/>
                    <a:gd name="T3" fmla="*/ 336 h 1258"/>
                    <a:gd name="T4" fmla="*/ 263 w 831"/>
                    <a:gd name="T5" fmla="*/ 368 h 1258"/>
                    <a:gd name="T6" fmla="*/ 265 w 831"/>
                    <a:gd name="T7" fmla="*/ 386 h 1258"/>
                    <a:gd name="T8" fmla="*/ 255 w 831"/>
                    <a:gd name="T9" fmla="*/ 406 h 1258"/>
                    <a:gd name="T10" fmla="*/ 193 w 831"/>
                    <a:gd name="T11" fmla="*/ 461 h 1258"/>
                    <a:gd name="T12" fmla="*/ 177 w 831"/>
                    <a:gd name="T13" fmla="*/ 555 h 1258"/>
                    <a:gd name="T14" fmla="*/ 179 w 831"/>
                    <a:gd name="T15" fmla="*/ 626 h 1258"/>
                    <a:gd name="T16" fmla="*/ 149 w 831"/>
                    <a:gd name="T17" fmla="*/ 670 h 1258"/>
                    <a:gd name="T18" fmla="*/ 52 w 831"/>
                    <a:gd name="T19" fmla="*/ 706 h 1258"/>
                    <a:gd name="T20" fmla="*/ 2 w 831"/>
                    <a:gd name="T21" fmla="*/ 722 h 1258"/>
                    <a:gd name="T22" fmla="*/ 18 w 831"/>
                    <a:gd name="T23" fmla="*/ 765 h 1258"/>
                    <a:gd name="T24" fmla="*/ 98 w 831"/>
                    <a:gd name="T25" fmla="*/ 831 h 1258"/>
                    <a:gd name="T26" fmla="*/ 193 w 831"/>
                    <a:gd name="T27" fmla="*/ 861 h 1258"/>
                    <a:gd name="T28" fmla="*/ 243 w 831"/>
                    <a:gd name="T29" fmla="*/ 893 h 1258"/>
                    <a:gd name="T30" fmla="*/ 245 w 831"/>
                    <a:gd name="T31" fmla="*/ 946 h 1258"/>
                    <a:gd name="T32" fmla="*/ 279 w 831"/>
                    <a:gd name="T33" fmla="*/ 1012 h 1258"/>
                    <a:gd name="T34" fmla="*/ 338 w 831"/>
                    <a:gd name="T35" fmla="*/ 1046 h 1258"/>
                    <a:gd name="T36" fmla="*/ 354 w 831"/>
                    <a:gd name="T37" fmla="*/ 1084 h 1258"/>
                    <a:gd name="T38" fmla="*/ 402 w 831"/>
                    <a:gd name="T39" fmla="*/ 1183 h 1258"/>
                    <a:gd name="T40" fmla="*/ 473 w 831"/>
                    <a:gd name="T41" fmla="*/ 1252 h 1258"/>
                    <a:gd name="T42" fmla="*/ 511 w 831"/>
                    <a:gd name="T43" fmla="*/ 1252 h 1258"/>
                    <a:gd name="T44" fmla="*/ 575 w 831"/>
                    <a:gd name="T45" fmla="*/ 1185 h 1258"/>
                    <a:gd name="T46" fmla="*/ 648 w 831"/>
                    <a:gd name="T47" fmla="*/ 1117 h 1258"/>
                    <a:gd name="T48" fmla="*/ 648 w 831"/>
                    <a:gd name="T49" fmla="*/ 1068 h 1258"/>
                    <a:gd name="T50" fmla="*/ 583 w 831"/>
                    <a:gd name="T51" fmla="*/ 1000 h 1258"/>
                    <a:gd name="T52" fmla="*/ 543 w 831"/>
                    <a:gd name="T53" fmla="*/ 962 h 1258"/>
                    <a:gd name="T54" fmla="*/ 535 w 831"/>
                    <a:gd name="T55" fmla="*/ 905 h 1258"/>
                    <a:gd name="T56" fmla="*/ 495 w 831"/>
                    <a:gd name="T57" fmla="*/ 851 h 1258"/>
                    <a:gd name="T58" fmla="*/ 475 w 831"/>
                    <a:gd name="T59" fmla="*/ 819 h 1258"/>
                    <a:gd name="T60" fmla="*/ 487 w 831"/>
                    <a:gd name="T61" fmla="*/ 785 h 1258"/>
                    <a:gd name="T62" fmla="*/ 583 w 831"/>
                    <a:gd name="T63" fmla="*/ 678 h 1258"/>
                    <a:gd name="T64" fmla="*/ 607 w 831"/>
                    <a:gd name="T65" fmla="*/ 626 h 1258"/>
                    <a:gd name="T66" fmla="*/ 611 w 831"/>
                    <a:gd name="T67" fmla="*/ 573 h 1258"/>
                    <a:gd name="T68" fmla="*/ 644 w 831"/>
                    <a:gd name="T69" fmla="*/ 519 h 1258"/>
                    <a:gd name="T70" fmla="*/ 700 w 831"/>
                    <a:gd name="T71" fmla="*/ 489 h 1258"/>
                    <a:gd name="T72" fmla="*/ 730 w 831"/>
                    <a:gd name="T73" fmla="*/ 487 h 1258"/>
                    <a:gd name="T74" fmla="*/ 790 w 831"/>
                    <a:gd name="T75" fmla="*/ 481 h 1258"/>
                    <a:gd name="T76" fmla="*/ 831 w 831"/>
                    <a:gd name="T77" fmla="*/ 447 h 1258"/>
                    <a:gd name="T78" fmla="*/ 798 w 831"/>
                    <a:gd name="T79" fmla="*/ 390 h 1258"/>
                    <a:gd name="T80" fmla="*/ 796 w 831"/>
                    <a:gd name="T81" fmla="*/ 302 h 1258"/>
                    <a:gd name="T82" fmla="*/ 764 w 831"/>
                    <a:gd name="T83" fmla="*/ 237 h 1258"/>
                    <a:gd name="T84" fmla="*/ 730 w 831"/>
                    <a:gd name="T85" fmla="*/ 163 h 1258"/>
                    <a:gd name="T86" fmla="*/ 670 w 831"/>
                    <a:gd name="T87" fmla="*/ 139 h 1258"/>
                    <a:gd name="T88" fmla="*/ 642 w 831"/>
                    <a:gd name="T89" fmla="*/ 109 h 1258"/>
                    <a:gd name="T90" fmla="*/ 595 w 831"/>
                    <a:gd name="T91" fmla="*/ 60 h 1258"/>
                    <a:gd name="T92" fmla="*/ 517 w 831"/>
                    <a:gd name="T93" fmla="*/ 50 h 1258"/>
                    <a:gd name="T94" fmla="*/ 422 w 831"/>
                    <a:gd name="T95" fmla="*/ 16 h 1258"/>
                    <a:gd name="T96" fmla="*/ 360 w 831"/>
                    <a:gd name="T97" fmla="*/ 0 h 1258"/>
                    <a:gd name="T98" fmla="*/ 304 w 831"/>
                    <a:gd name="T99" fmla="*/ 10 h 1258"/>
                    <a:gd name="T100" fmla="*/ 289 w 831"/>
                    <a:gd name="T101" fmla="*/ 101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31" h="1258">
                      <a:moveTo>
                        <a:pt x="275" y="143"/>
                      </a:moveTo>
                      <a:lnTo>
                        <a:pt x="275" y="143"/>
                      </a:lnTo>
                      <a:lnTo>
                        <a:pt x="257" y="179"/>
                      </a:lnTo>
                      <a:lnTo>
                        <a:pt x="241" y="215"/>
                      </a:lnTo>
                      <a:lnTo>
                        <a:pt x="211" y="288"/>
                      </a:lnTo>
                      <a:lnTo>
                        <a:pt x="211" y="288"/>
                      </a:lnTo>
                      <a:lnTo>
                        <a:pt x="219" y="302"/>
                      </a:lnTo>
                      <a:lnTo>
                        <a:pt x="219" y="302"/>
                      </a:lnTo>
                      <a:lnTo>
                        <a:pt x="229" y="318"/>
                      </a:lnTo>
                      <a:lnTo>
                        <a:pt x="243" y="336"/>
                      </a:lnTo>
                      <a:lnTo>
                        <a:pt x="243" y="336"/>
                      </a:lnTo>
                      <a:lnTo>
                        <a:pt x="257" y="354"/>
                      </a:lnTo>
                      <a:lnTo>
                        <a:pt x="257" y="354"/>
                      </a:lnTo>
                      <a:lnTo>
                        <a:pt x="261" y="360"/>
                      </a:lnTo>
                      <a:lnTo>
                        <a:pt x="263" y="368"/>
                      </a:lnTo>
                      <a:lnTo>
                        <a:pt x="265" y="376"/>
                      </a:lnTo>
                      <a:lnTo>
                        <a:pt x="265" y="384"/>
                      </a:lnTo>
                      <a:lnTo>
                        <a:pt x="265" y="384"/>
                      </a:lnTo>
                      <a:lnTo>
                        <a:pt x="265" y="386"/>
                      </a:lnTo>
                      <a:lnTo>
                        <a:pt x="265" y="386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59" y="398"/>
                      </a:lnTo>
                      <a:lnTo>
                        <a:pt x="259" y="398"/>
                      </a:lnTo>
                      <a:lnTo>
                        <a:pt x="255" y="406"/>
                      </a:lnTo>
                      <a:lnTo>
                        <a:pt x="247" y="412"/>
                      </a:lnTo>
                      <a:lnTo>
                        <a:pt x="247" y="412"/>
                      </a:lnTo>
                      <a:lnTo>
                        <a:pt x="225" y="429"/>
                      </a:lnTo>
                      <a:lnTo>
                        <a:pt x="207" y="445"/>
                      </a:lnTo>
                      <a:lnTo>
                        <a:pt x="193" y="461"/>
                      </a:lnTo>
                      <a:lnTo>
                        <a:pt x="183" y="479"/>
                      </a:lnTo>
                      <a:lnTo>
                        <a:pt x="175" y="497"/>
                      </a:lnTo>
                      <a:lnTo>
                        <a:pt x="173" y="515"/>
                      </a:lnTo>
                      <a:lnTo>
                        <a:pt x="173" y="535"/>
                      </a:lnTo>
                      <a:lnTo>
                        <a:pt x="177" y="555"/>
                      </a:lnTo>
                      <a:lnTo>
                        <a:pt x="177" y="555"/>
                      </a:lnTo>
                      <a:lnTo>
                        <a:pt x="181" y="588"/>
                      </a:lnTo>
                      <a:lnTo>
                        <a:pt x="181" y="602"/>
                      </a:lnTo>
                      <a:lnTo>
                        <a:pt x="181" y="616"/>
                      </a:lnTo>
                      <a:lnTo>
                        <a:pt x="179" y="626"/>
                      </a:lnTo>
                      <a:lnTo>
                        <a:pt x="175" y="638"/>
                      </a:lnTo>
                      <a:lnTo>
                        <a:pt x="171" y="648"/>
                      </a:lnTo>
                      <a:lnTo>
                        <a:pt x="165" y="656"/>
                      </a:lnTo>
                      <a:lnTo>
                        <a:pt x="157" y="664"/>
                      </a:lnTo>
                      <a:lnTo>
                        <a:pt x="149" y="670"/>
                      </a:lnTo>
                      <a:lnTo>
                        <a:pt x="130" y="682"/>
                      </a:lnTo>
                      <a:lnTo>
                        <a:pt x="108" y="692"/>
                      </a:lnTo>
                      <a:lnTo>
                        <a:pt x="80" y="698"/>
                      </a:lnTo>
                      <a:lnTo>
                        <a:pt x="80" y="698"/>
                      </a:lnTo>
                      <a:lnTo>
                        <a:pt x="52" y="706"/>
                      </a:lnTo>
                      <a:lnTo>
                        <a:pt x="52" y="706"/>
                      </a:lnTo>
                      <a:lnTo>
                        <a:pt x="20" y="714"/>
                      </a:lnTo>
                      <a:lnTo>
                        <a:pt x="20" y="714"/>
                      </a:lnTo>
                      <a:lnTo>
                        <a:pt x="10" y="718"/>
                      </a:lnTo>
                      <a:lnTo>
                        <a:pt x="2" y="722"/>
                      </a:lnTo>
                      <a:lnTo>
                        <a:pt x="0" y="728"/>
                      </a:lnTo>
                      <a:lnTo>
                        <a:pt x="0" y="738"/>
                      </a:lnTo>
                      <a:lnTo>
                        <a:pt x="0" y="738"/>
                      </a:lnTo>
                      <a:lnTo>
                        <a:pt x="8" y="751"/>
                      </a:lnTo>
                      <a:lnTo>
                        <a:pt x="18" y="765"/>
                      </a:lnTo>
                      <a:lnTo>
                        <a:pt x="18" y="765"/>
                      </a:lnTo>
                      <a:lnTo>
                        <a:pt x="34" y="787"/>
                      </a:lnTo>
                      <a:lnTo>
                        <a:pt x="54" y="803"/>
                      </a:lnTo>
                      <a:lnTo>
                        <a:pt x="74" y="819"/>
                      </a:lnTo>
                      <a:lnTo>
                        <a:pt x="98" y="831"/>
                      </a:lnTo>
                      <a:lnTo>
                        <a:pt x="120" y="841"/>
                      </a:lnTo>
                      <a:lnTo>
                        <a:pt x="143" y="849"/>
                      </a:lnTo>
                      <a:lnTo>
                        <a:pt x="169" y="857"/>
                      </a:lnTo>
                      <a:lnTo>
                        <a:pt x="193" y="861"/>
                      </a:lnTo>
                      <a:lnTo>
                        <a:pt x="193" y="861"/>
                      </a:lnTo>
                      <a:lnTo>
                        <a:pt x="209" y="865"/>
                      </a:lnTo>
                      <a:lnTo>
                        <a:pt x="221" y="871"/>
                      </a:lnTo>
                      <a:lnTo>
                        <a:pt x="231" y="877"/>
                      </a:lnTo>
                      <a:lnTo>
                        <a:pt x="239" y="883"/>
                      </a:lnTo>
                      <a:lnTo>
                        <a:pt x="243" y="893"/>
                      </a:lnTo>
                      <a:lnTo>
                        <a:pt x="247" y="903"/>
                      </a:lnTo>
                      <a:lnTo>
                        <a:pt x="247" y="915"/>
                      </a:lnTo>
                      <a:lnTo>
                        <a:pt x="247" y="928"/>
                      </a:lnTo>
                      <a:lnTo>
                        <a:pt x="247" y="928"/>
                      </a:lnTo>
                      <a:lnTo>
                        <a:pt x="245" y="946"/>
                      </a:lnTo>
                      <a:lnTo>
                        <a:pt x="247" y="964"/>
                      </a:lnTo>
                      <a:lnTo>
                        <a:pt x="251" y="978"/>
                      </a:lnTo>
                      <a:lnTo>
                        <a:pt x="257" y="990"/>
                      </a:lnTo>
                      <a:lnTo>
                        <a:pt x="267" y="1002"/>
                      </a:lnTo>
                      <a:lnTo>
                        <a:pt x="279" y="1012"/>
                      </a:lnTo>
                      <a:lnTo>
                        <a:pt x="293" y="1020"/>
                      </a:lnTo>
                      <a:lnTo>
                        <a:pt x="310" y="1028"/>
                      </a:lnTo>
                      <a:lnTo>
                        <a:pt x="310" y="1028"/>
                      </a:lnTo>
                      <a:lnTo>
                        <a:pt x="324" y="1036"/>
                      </a:lnTo>
                      <a:lnTo>
                        <a:pt x="338" y="1046"/>
                      </a:lnTo>
                      <a:lnTo>
                        <a:pt x="350" y="1058"/>
                      </a:lnTo>
                      <a:lnTo>
                        <a:pt x="352" y="1064"/>
                      </a:lnTo>
                      <a:lnTo>
                        <a:pt x="354" y="1070"/>
                      </a:lnTo>
                      <a:lnTo>
                        <a:pt x="354" y="1070"/>
                      </a:lnTo>
                      <a:lnTo>
                        <a:pt x="354" y="1084"/>
                      </a:lnTo>
                      <a:lnTo>
                        <a:pt x="356" y="1097"/>
                      </a:lnTo>
                      <a:lnTo>
                        <a:pt x="364" y="1121"/>
                      </a:lnTo>
                      <a:lnTo>
                        <a:pt x="374" y="1143"/>
                      </a:lnTo>
                      <a:lnTo>
                        <a:pt x="388" y="1165"/>
                      </a:lnTo>
                      <a:lnTo>
                        <a:pt x="402" y="1183"/>
                      </a:lnTo>
                      <a:lnTo>
                        <a:pt x="420" y="1203"/>
                      </a:lnTo>
                      <a:lnTo>
                        <a:pt x="454" y="1237"/>
                      </a:lnTo>
                      <a:lnTo>
                        <a:pt x="454" y="1237"/>
                      </a:lnTo>
                      <a:lnTo>
                        <a:pt x="464" y="1247"/>
                      </a:lnTo>
                      <a:lnTo>
                        <a:pt x="473" y="1252"/>
                      </a:lnTo>
                      <a:lnTo>
                        <a:pt x="483" y="1256"/>
                      </a:lnTo>
                      <a:lnTo>
                        <a:pt x="491" y="1258"/>
                      </a:lnTo>
                      <a:lnTo>
                        <a:pt x="491" y="1258"/>
                      </a:lnTo>
                      <a:lnTo>
                        <a:pt x="501" y="1256"/>
                      </a:lnTo>
                      <a:lnTo>
                        <a:pt x="511" y="1252"/>
                      </a:lnTo>
                      <a:lnTo>
                        <a:pt x="521" y="1243"/>
                      </a:lnTo>
                      <a:lnTo>
                        <a:pt x="531" y="1233"/>
                      </a:lnTo>
                      <a:lnTo>
                        <a:pt x="531" y="1233"/>
                      </a:lnTo>
                      <a:lnTo>
                        <a:pt x="553" y="1209"/>
                      </a:lnTo>
                      <a:lnTo>
                        <a:pt x="575" y="1185"/>
                      </a:lnTo>
                      <a:lnTo>
                        <a:pt x="597" y="1163"/>
                      </a:lnTo>
                      <a:lnTo>
                        <a:pt x="623" y="1143"/>
                      </a:lnTo>
                      <a:lnTo>
                        <a:pt x="623" y="1143"/>
                      </a:lnTo>
                      <a:lnTo>
                        <a:pt x="640" y="1127"/>
                      </a:lnTo>
                      <a:lnTo>
                        <a:pt x="648" y="1117"/>
                      </a:lnTo>
                      <a:lnTo>
                        <a:pt x="652" y="1109"/>
                      </a:lnTo>
                      <a:lnTo>
                        <a:pt x="656" y="1099"/>
                      </a:lnTo>
                      <a:lnTo>
                        <a:pt x="656" y="1089"/>
                      </a:lnTo>
                      <a:lnTo>
                        <a:pt x="654" y="1080"/>
                      </a:lnTo>
                      <a:lnTo>
                        <a:pt x="648" y="1068"/>
                      </a:lnTo>
                      <a:lnTo>
                        <a:pt x="648" y="1068"/>
                      </a:lnTo>
                      <a:lnTo>
                        <a:pt x="635" y="1048"/>
                      </a:lnTo>
                      <a:lnTo>
                        <a:pt x="619" y="1030"/>
                      </a:lnTo>
                      <a:lnTo>
                        <a:pt x="601" y="1012"/>
                      </a:lnTo>
                      <a:lnTo>
                        <a:pt x="583" y="1000"/>
                      </a:lnTo>
                      <a:lnTo>
                        <a:pt x="583" y="1000"/>
                      </a:lnTo>
                      <a:lnTo>
                        <a:pt x="565" y="988"/>
                      </a:lnTo>
                      <a:lnTo>
                        <a:pt x="553" y="976"/>
                      </a:lnTo>
                      <a:lnTo>
                        <a:pt x="547" y="970"/>
                      </a:lnTo>
                      <a:lnTo>
                        <a:pt x="543" y="962"/>
                      </a:lnTo>
                      <a:lnTo>
                        <a:pt x="541" y="952"/>
                      </a:lnTo>
                      <a:lnTo>
                        <a:pt x="539" y="942"/>
                      </a:lnTo>
                      <a:lnTo>
                        <a:pt x="539" y="942"/>
                      </a:lnTo>
                      <a:lnTo>
                        <a:pt x="537" y="917"/>
                      </a:lnTo>
                      <a:lnTo>
                        <a:pt x="535" y="905"/>
                      </a:lnTo>
                      <a:lnTo>
                        <a:pt x="529" y="893"/>
                      </a:lnTo>
                      <a:lnTo>
                        <a:pt x="525" y="881"/>
                      </a:lnTo>
                      <a:lnTo>
                        <a:pt x="517" y="871"/>
                      </a:lnTo>
                      <a:lnTo>
                        <a:pt x="507" y="861"/>
                      </a:lnTo>
                      <a:lnTo>
                        <a:pt x="495" y="851"/>
                      </a:lnTo>
                      <a:lnTo>
                        <a:pt x="495" y="851"/>
                      </a:lnTo>
                      <a:lnTo>
                        <a:pt x="487" y="845"/>
                      </a:lnTo>
                      <a:lnTo>
                        <a:pt x="481" y="837"/>
                      </a:lnTo>
                      <a:lnTo>
                        <a:pt x="477" y="829"/>
                      </a:lnTo>
                      <a:lnTo>
                        <a:pt x="475" y="819"/>
                      </a:lnTo>
                      <a:lnTo>
                        <a:pt x="475" y="811"/>
                      </a:lnTo>
                      <a:lnTo>
                        <a:pt x="477" y="801"/>
                      </a:lnTo>
                      <a:lnTo>
                        <a:pt x="481" y="793"/>
                      </a:lnTo>
                      <a:lnTo>
                        <a:pt x="487" y="785"/>
                      </a:lnTo>
                      <a:lnTo>
                        <a:pt x="487" y="785"/>
                      </a:lnTo>
                      <a:lnTo>
                        <a:pt x="511" y="757"/>
                      </a:lnTo>
                      <a:lnTo>
                        <a:pt x="535" y="732"/>
                      </a:lnTo>
                      <a:lnTo>
                        <a:pt x="559" y="704"/>
                      </a:lnTo>
                      <a:lnTo>
                        <a:pt x="583" y="678"/>
                      </a:lnTo>
                      <a:lnTo>
                        <a:pt x="583" y="678"/>
                      </a:lnTo>
                      <a:lnTo>
                        <a:pt x="591" y="666"/>
                      </a:lnTo>
                      <a:lnTo>
                        <a:pt x="599" y="652"/>
                      </a:lnTo>
                      <a:lnTo>
                        <a:pt x="605" y="640"/>
                      </a:lnTo>
                      <a:lnTo>
                        <a:pt x="607" y="634"/>
                      </a:lnTo>
                      <a:lnTo>
                        <a:pt x="607" y="626"/>
                      </a:lnTo>
                      <a:lnTo>
                        <a:pt x="607" y="626"/>
                      </a:lnTo>
                      <a:lnTo>
                        <a:pt x="605" y="612"/>
                      </a:lnTo>
                      <a:lnTo>
                        <a:pt x="607" y="598"/>
                      </a:lnTo>
                      <a:lnTo>
                        <a:pt x="609" y="586"/>
                      </a:lnTo>
                      <a:lnTo>
                        <a:pt x="611" y="573"/>
                      </a:lnTo>
                      <a:lnTo>
                        <a:pt x="615" y="561"/>
                      </a:lnTo>
                      <a:lnTo>
                        <a:pt x="621" y="549"/>
                      </a:lnTo>
                      <a:lnTo>
                        <a:pt x="629" y="539"/>
                      </a:lnTo>
                      <a:lnTo>
                        <a:pt x="635" y="529"/>
                      </a:lnTo>
                      <a:lnTo>
                        <a:pt x="644" y="519"/>
                      </a:lnTo>
                      <a:lnTo>
                        <a:pt x="654" y="511"/>
                      </a:lnTo>
                      <a:lnTo>
                        <a:pt x="664" y="505"/>
                      </a:lnTo>
                      <a:lnTo>
                        <a:pt x="676" y="499"/>
                      </a:lnTo>
                      <a:lnTo>
                        <a:pt x="688" y="493"/>
                      </a:lnTo>
                      <a:lnTo>
                        <a:pt x="700" y="489"/>
                      </a:lnTo>
                      <a:lnTo>
                        <a:pt x="714" y="487"/>
                      </a:lnTo>
                      <a:lnTo>
                        <a:pt x="728" y="487"/>
                      </a:lnTo>
                      <a:lnTo>
                        <a:pt x="728" y="487"/>
                      </a:lnTo>
                      <a:lnTo>
                        <a:pt x="730" y="487"/>
                      </a:lnTo>
                      <a:lnTo>
                        <a:pt x="730" y="487"/>
                      </a:lnTo>
                      <a:lnTo>
                        <a:pt x="740" y="487"/>
                      </a:lnTo>
                      <a:lnTo>
                        <a:pt x="740" y="487"/>
                      </a:lnTo>
                      <a:lnTo>
                        <a:pt x="766" y="485"/>
                      </a:lnTo>
                      <a:lnTo>
                        <a:pt x="778" y="483"/>
                      </a:lnTo>
                      <a:lnTo>
                        <a:pt x="790" y="481"/>
                      </a:lnTo>
                      <a:lnTo>
                        <a:pt x="801" y="475"/>
                      </a:lnTo>
                      <a:lnTo>
                        <a:pt x="811" y="469"/>
                      </a:lnTo>
                      <a:lnTo>
                        <a:pt x="821" y="459"/>
                      </a:lnTo>
                      <a:lnTo>
                        <a:pt x="831" y="447"/>
                      </a:lnTo>
                      <a:lnTo>
                        <a:pt x="831" y="447"/>
                      </a:lnTo>
                      <a:lnTo>
                        <a:pt x="815" y="431"/>
                      </a:lnTo>
                      <a:lnTo>
                        <a:pt x="805" y="419"/>
                      </a:lnTo>
                      <a:lnTo>
                        <a:pt x="798" y="408"/>
                      </a:lnTo>
                      <a:lnTo>
                        <a:pt x="796" y="398"/>
                      </a:lnTo>
                      <a:lnTo>
                        <a:pt x="798" y="390"/>
                      </a:lnTo>
                      <a:lnTo>
                        <a:pt x="803" y="380"/>
                      </a:lnTo>
                      <a:lnTo>
                        <a:pt x="815" y="372"/>
                      </a:lnTo>
                      <a:lnTo>
                        <a:pt x="829" y="364"/>
                      </a:lnTo>
                      <a:lnTo>
                        <a:pt x="829" y="364"/>
                      </a:lnTo>
                      <a:lnTo>
                        <a:pt x="796" y="302"/>
                      </a:lnTo>
                      <a:lnTo>
                        <a:pt x="796" y="302"/>
                      </a:lnTo>
                      <a:lnTo>
                        <a:pt x="776" y="268"/>
                      </a:lnTo>
                      <a:lnTo>
                        <a:pt x="768" y="253"/>
                      </a:lnTo>
                      <a:lnTo>
                        <a:pt x="764" y="237"/>
                      </a:lnTo>
                      <a:lnTo>
                        <a:pt x="764" y="237"/>
                      </a:lnTo>
                      <a:lnTo>
                        <a:pt x="760" y="217"/>
                      </a:lnTo>
                      <a:lnTo>
                        <a:pt x="756" y="201"/>
                      </a:lnTo>
                      <a:lnTo>
                        <a:pt x="750" y="187"/>
                      </a:lnTo>
                      <a:lnTo>
                        <a:pt x="742" y="173"/>
                      </a:lnTo>
                      <a:lnTo>
                        <a:pt x="730" y="163"/>
                      </a:lnTo>
                      <a:lnTo>
                        <a:pt x="716" y="155"/>
                      </a:lnTo>
                      <a:lnTo>
                        <a:pt x="700" y="147"/>
                      </a:lnTo>
                      <a:lnTo>
                        <a:pt x="680" y="143"/>
                      </a:lnTo>
                      <a:lnTo>
                        <a:pt x="680" y="143"/>
                      </a:lnTo>
                      <a:lnTo>
                        <a:pt x="670" y="139"/>
                      </a:lnTo>
                      <a:lnTo>
                        <a:pt x="660" y="135"/>
                      </a:lnTo>
                      <a:lnTo>
                        <a:pt x="652" y="129"/>
                      </a:lnTo>
                      <a:lnTo>
                        <a:pt x="646" y="121"/>
                      </a:lnTo>
                      <a:lnTo>
                        <a:pt x="646" y="121"/>
                      </a:lnTo>
                      <a:lnTo>
                        <a:pt x="642" y="109"/>
                      </a:lnTo>
                      <a:lnTo>
                        <a:pt x="638" y="99"/>
                      </a:lnTo>
                      <a:lnTo>
                        <a:pt x="633" y="89"/>
                      </a:lnTo>
                      <a:lnTo>
                        <a:pt x="627" y="82"/>
                      </a:lnTo>
                      <a:lnTo>
                        <a:pt x="611" y="70"/>
                      </a:lnTo>
                      <a:lnTo>
                        <a:pt x="595" y="60"/>
                      </a:lnTo>
                      <a:lnTo>
                        <a:pt x="577" y="54"/>
                      </a:lnTo>
                      <a:lnTo>
                        <a:pt x="557" y="52"/>
                      </a:lnTo>
                      <a:lnTo>
                        <a:pt x="537" y="50"/>
                      </a:lnTo>
                      <a:lnTo>
                        <a:pt x="517" y="50"/>
                      </a:lnTo>
                      <a:lnTo>
                        <a:pt x="517" y="50"/>
                      </a:lnTo>
                      <a:lnTo>
                        <a:pt x="491" y="48"/>
                      </a:lnTo>
                      <a:lnTo>
                        <a:pt x="468" y="42"/>
                      </a:lnTo>
                      <a:lnTo>
                        <a:pt x="446" y="30"/>
                      </a:lnTo>
                      <a:lnTo>
                        <a:pt x="422" y="16"/>
                      </a:lnTo>
                      <a:lnTo>
                        <a:pt x="422" y="16"/>
                      </a:lnTo>
                      <a:lnTo>
                        <a:pt x="410" y="8"/>
                      </a:lnTo>
                      <a:lnTo>
                        <a:pt x="394" y="4"/>
                      </a:lnTo>
                      <a:lnTo>
                        <a:pt x="378" y="2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34" y="2"/>
                      </a:lnTo>
                      <a:lnTo>
                        <a:pt x="310" y="4"/>
                      </a:lnTo>
                      <a:lnTo>
                        <a:pt x="310" y="4"/>
                      </a:lnTo>
                      <a:lnTo>
                        <a:pt x="306" y="6"/>
                      </a:lnTo>
                      <a:lnTo>
                        <a:pt x="304" y="10"/>
                      </a:lnTo>
                      <a:lnTo>
                        <a:pt x="301" y="20"/>
                      </a:lnTo>
                      <a:lnTo>
                        <a:pt x="291" y="54"/>
                      </a:lnTo>
                      <a:lnTo>
                        <a:pt x="291" y="54"/>
                      </a:lnTo>
                      <a:lnTo>
                        <a:pt x="291" y="78"/>
                      </a:lnTo>
                      <a:lnTo>
                        <a:pt x="289" y="101"/>
                      </a:lnTo>
                      <a:lnTo>
                        <a:pt x="283" y="125"/>
                      </a:lnTo>
                      <a:lnTo>
                        <a:pt x="275" y="143"/>
                      </a:lnTo>
                      <a:lnTo>
                        <a:pt x="275" y="14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89" name="Freeform 20">
                  <a:extLst>
                    <a:ext uri="{FF2B5EF4-FFF2-40B4-BE49-F238E27FC236}">
                      <a16:creationId xmlns:a16="http://schemas.microsoft.com/office/drawing/2014/main" id="{13F9581C-D3FB-D204-D1B2-C99C647C4E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4213" y="4354513"/>
                  <a:ext cx="1258888" cy="1411288"/>
                </a:xfrm>
                <a:custGeom>
                  <a:avLst/>
                  <a:gdLst>
                    <a:gd name="T0" fmla="*/ 501 w 793"/>
                    <a:gd name="T1" fmla="*/ 810 h 889"/>
                    <a:gd name="T2" fmla="*/ 511 w 793"/>
                    <a:gd name="T3" fmla="*/ 776 h 889"/>
                    <a:gd name="T4" fmla="*/ 538 w 793"/>
                    <a:gd name="T5" fmla="*/ 756 h 889"/>
                    <a:gd name="T6" fmla="*/ 612 w 793"/>
                    <a:gd name="T7" fmla="*/ 736 h 889"/>
                    <a:gd name="T8" fmla="*/ 652 w 793"/>
                    <a:gd name="T9" fmla="*/ 724 h 889"/>
                    <a:gd name="T10" fmla="*/ 681 w 793"/>
                    <a:gd name="T11" fmla="*/ 696 h 889"/>
                    <a:gd name="T12" fmla="*/ 679 w 793"/>
                    <a:gd name="T13" fmla="*/ 643 h 889"/>
                    <a:gd name="T14" fmla="*/ 674 w 793"/>
                    <a:gd name="T15" fmla="*/ 599 h 889"/>
                    <a:gd name="T16" fmla="*/ 679 w 793"/>
                    <a:gd name="T17" fmla="*/ 559 h 889"/>
                    <a:gd name="T18" fmla="*/ 719 w 793"/>
                    <a:gd name="T19" fmla="*/ 496 h 889"/>
                    <a:gd name="T20" fmla="*/ 765 w 793"/>
                    <a:gd name="T21" fmla="*/ 456 h 889"/>
                    <a:gd name="T22" fmla="*/ 725 w 793"/>
                    <a:gd name="T23" fmla="*/ 400 h 889"/>
                    <a:gd name="T24" fmla="*/ 711 w 793"/>
                    <a:gd name="T25" fmla="*/ 368 h 889"/>
                    <a:gd name="T26" fmla="*/ 713 w 793"/>
                    <a:gd name="T27" fmla="*/ 360 h 889"/>
                    <a:gd name="T28" fmla="*/ 781 w 793"/>
                    <a:gd name="T29" fmla="*/ 203 h 889"/>
                    <a:gd name="T30" fmla="*/ 791 w 793"/>
                    <a:gd name="T31" fmla="*/ 164 h 889"/>
                    <a:gd name="T32" fmla="*/ 785 w 793"/>
                    <a:gd name="T33" fmla="*/ 94 h 889"/>
                    <a:gd name="T34" fmla="*/ 765 w 793"/>
                    <a:gd name="T35" fmla="*/ 60 h 889"/>
                    <a:gd name="T36" fmla="*/ 749 w 793"/>
                    <a:gd name="T37" fmla="*/ 52 h 889"/>
                    <a:gd name="T38" fmla="*/ 664 w 793"/>
                    <a:gd name="T39" fmla="*/ 22 h 889"/>
                    <a:gd name="T40" fmla="*/ 608 w 793"/>
                    <a:gd name="T41" fmla="*/ 14 h 889"/>
                    <a:gd name="T42" fmla="*/ 572 w 793"/>
                    <a:gd name="T43" fmla="*/ 18 h 889"/>
                    <a:gd name="T44" fmla="*/ 536 w 793"/>
                    <a:gd name="T45" fmla="*/ 34 h 889"/>
                    <a:gd name="T46" fmla="*/ 491 w 793"/>
                    <a:gd name="T47" fmla="*/ 46 h 889"/>
                    <a:gd name="T48" fmla="*/ 455 w 793"/>
                    <a:gd name="T49" fmla="*/ 46 h 889"/>
                    <a:gd name="T50" fmla="*/ 425 w 793"/>
                    <a:gd name="T51" fmla="*/ 36 h 889"/>
                    <a:gd name="T52" fmla="*/ 409 w 793"/>
                    <a:gd name="T53" fmla="*/ 16 h 889"/>
                    <a:gd name="T54" fmla="*/ 377 w 793"/>
                    <a:gd name="T55" fmla="*/ 0 h 889"/>
                    <a:gd name="T56" fmla="*/ 351 w 793"/>
                    <a:gd name="T57" fmla="*/ 6 h 889"/>
                    <a:gd name="T58" fmla="*/ 332 w 793"/>
                    <a:gd name="T59" fmla="*/ 46 h 889"/>
                    <a:gd name="T60" fmla="*/ 332 w 793"/>
                    <a:gd name="T61" fmla="*/ 66 h 889"/>
                    <a:gd name="T62" fmla="*/ 280 w 793"/>
                    <a:gd name="T63" fmla="*/ 134 h 889"/>
                    <a:gd name="T64" fmla="*/ 214 w 793"/>
                    <a:gd name="T65" fmla="*/ 219 h 889"/>
                    <a:gd name="T66" fmla="*/ 181 w 793"/>
                    <a:gd name="T67" fmla="*/ 265 h 889"/>
                    <a:gd name="T68" fmla="*/ 171 w 793"/>
                    <a:gd name="T69" fmla="*/ 295 h 889"/>
                    <a:gd name="T70" fmla="*/ 131 w 793"/>
                    <a:gd name="T71" fmla="*/ 382 h 889"/>
                    <a:gd name="T72" fmla="*/ 57 w 793"/>
                    <a:gd name="T73" fmla="*/ 472 h 889"/>
                    <a:gd name="T74" fmla="*/ 0 w 793"/>
                    <a:gd name="T75" fmla="*/ 523 h 889"/>
                    <a:gd name="T76" fmla="*/ 75 w 793"/>
                    <a:gd name="T77" fmla="*/ 553 h 889"/>
                    <a:gd name="T78" fmla="*/ 95 w 793"/>
                    <a:gd name="T79" fmla="*/ 567 h 889"/>
                    <a:gd name="T80" fmla="*/ 177 w 793"/>
                    <a:gd name="T81" fmla="*/ 629 h 889"/>
                    <a:gd name="T82" fmla="*/ 264 w 793"/>
                    <a:gd name="T83" fmla="*/ 670 h 889"/>
                    <a:gd name="T84" fmla="*/ 330 w 793"/>
                    <a:gd name="T85" fmla="*/ 678 h 889"/>
                    <a:gd name="T86" fmla="*/ 381 w 793"/>
                    <a:gd name="T87" fmla="*/ 674 h 889"/>
                    <a:gd name="T88" fmla="*/ 383 w 793"/>
                    <a:gd name="T89" fmla="*/ 728 h 889"/>
                    <a:gd name="T90" fmla="*/ 346 w 793"/>
                    <a:gd name="T91" fmla="*/ 780 h 889"/>
                    <a:gd name="T92" fmla="*/ 391 w 793"/>
                    <a:gd name="T93" fmla="*/ 841 h 889"/>
                    <a:gd name="T94" fmla="*/ 421 w 793"/>
                    <a:gd name="T95" fmla="*/ 871 h 889"/>
                    <a:gd name="T96" fmla="*/ 459 w 793"/>
                    <a:gd name="T97" fmla="*/ 889 h 889"/>
                    <a:gd name="T98" fmla="*/ 461 w 793"/>
                    <a:gd name="T99" fmla="*/ 889 h 889"/>
                    <a:gd name="T100" fmla="*/ 495 w 793"/>
                    <a:gd name="T101" fmla="*/ 849 h 889"/>
                    <a:gd name="T102" fmla="*/ 501 w 793"/>
                    <a:gd name="T103" fmla="*/ 826 h 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93" h="889">
                      <a:moveTo>
                        <a:pt x="501" y="826"/>
                      </a:moveTo>
                      <a:lnTo>
                        <a:pt x="501" y="826"/>
                      </a:lnTo>
                      <a:lnTo>
                        <a:pt x="501" y="810"/>
                      </a:lnTo>
                      <a:lnTo>
                        <a:pt x="503" y="796"/>
                      </a:lnTo>
                      <a:lnTo>
                        <a:pt x="507" y="786"/>
                      </a:lnTo>
                      <a:lnTo>
                        <a:pt x="511" y="776"/>
                      </a:lnTo>
                      <a:lnTo>
                        <a:pt x="518" y="768"/>
                      </a:lnTo>
                      <a:lnTo>
                        <a:pt x="526" y="762"/>
                      </a:lnTo>
                      <a:lnTo>
                        <a:pt x="538" y="756"/>
                      </a:lnTo>
                      <a:lnTo>
                        <a:pt x="552" y="752"/>
                      </a:lnTo>
                      <a:lnTo>
                        <a:pt x="552" y="752"/>
                      </a:lnTo>
                      <a:lnTo>
                        <a:pt x="612" y="736"/>
                      </a:lnTo>
                      <a:lnTo>
                        <a:pt x="612" y="736"/>
                      </a:lnTo>
                      <a:lnTo>
                        <a:pt x="634" y="730"/>
                      </a:lnTo>
                      <a:lnTo>
                        <a:pt x="652" y="724"/>
                      </a:lnTo>
                      <a:lnTo>
                        <a:pt x="666" y="718"/>
                      </a:lnTo>
                      <a:lnTo>
                        <a:pt x="676" y="708"/>
                      </a:lnTo>
                      <a:lnTo>
                        <a:pt x="681" y="696"/>
                      </a:lnTo>
                      <a:lnTo>
                        <a:pt x="683" y="682"/>
                      </a:lnTo>
                      <a:lnTo>
                        <a:pt x="683" y="664"/>
                      </a:lnTo>
                      <a:lnTo>
                        <a:pt x="679" y="643"/>
                      </a:lnTo>
                      <a:lnTo>
                        <a:pt x="679" y="643"/>
                      </a:lnTo>
                      <a:lnTo>
                        <a:pt x="674" y="613"/>
                      </a:lnTo>
                      <a:lnTo>
                        <a:pt x="674" y="599"/>
                      </a:lnTo>
                      <a:lnTo>
                        <a:pt x="676" y="585"/>
                      </a:lnTo>
                      <a:lnTo>
                        <a:pt x="678" y="573"/>
                      </a:lnTo>
                      <a:lnTo>
                        <a:pt x="679" y="559"/>
                      </a:lnTo>
                      <a:lnTo>
                        <a:pt x="689" y="537"/>
                      </a:lnTo>
                      <a:lnTo>
                        <a:pt x="703" y="515"/>
                      </a:lnTo>
                      <a:lnTo>
                        <a:pt x="719" y="496"/>
                      </a:lnTo>
                      <a:lnTo>
                        <a:pt x="741" y="476"/>
                      </a:lnTo>
                      <a:lnTo>
                        <a:pt x="765" y="456"/>
                      </a:lnTo>
                      <a:lnTo>
                        <a:pt x="765" y="456"/>
                      </a:lnTo>
                      <a:lnTo>
                        <a:pt x="745" y="428"/>
                      </a:lnTo>
                      <a:lnTo>
                        <a:pt x="725" y="400"/>
                      </a:lnTo>
                      <a:lnTo>
                        <a:pt x="725" y="400"/>
                      </a:lnTo>
                      <a:lnTo>
                        <a:pt x="719" y="390"/>
                      </a:lnTo>
                      <a:lnTo>
                        <a:pt x="715" y="380"/>
                      </a:lnTo>
                      <a:lnTo>
                        <a:pt x="711" y="368"/>
                      </a:lnTo>
                      <a:lnTo>
                        <a:pt x="711" y="364"/>
                      </a:lnTo>
                      <a:lnTo>
                        <a:pt x="713" y="360"/>
                      </a:lnTo>
                      <a:lnTo>
                        <a:pt x="713" y="360"/>
                      </a:lnTo>
                      <a:lnTo>
                        <a:pt x="743" y="281"/>
                      </a:lnTo>
                      <a:lnTo>
                        <a:pt x="761" y="241"/>
                      </a:lnTo>
                      <a:lnTo>
                        <a:pt x="781" y="203"/>
                      </a:lnTo>
                      <a:lnTo>
                        <a:pt x="781" y="203"/>
                      </a:lnTo>
                      <a:lnTo>
                        <a:pt x="787" y="183"/>
                      </a:lnTo>
                      <a:lnTo>
                        <a:pt x="791" y="164"/>
                      </a:lnTo>
                      <a:lnTo>
                        <a:pt x="793" y="140"/>
                      </a:lnTo>
                      <a:lnTo>
                        <a:pt x="791" y="116"/>
                      </a:lnTo>
                      <a:lnTo>
                        <a:pt x="785" y="94"/>
                      </a:lnTo>
                      <a:lnTo>
                        <a:pt x="777" y="76"/>
                      </a:lnTo>
                      <a:lnTo>
                        <a:pt x="771" y="68"/>
                      </a:lnTo>
                      <a:lnTo>
                        <a:pt x="765" y="60"/>
                      </a:lnTo>
                      <a:lnTo>
                        <a:pt x="759" y="56"/>
                      </a:lnTo>
                      <a:lnTo>
                        <a:pt x="749" y="52"/>
                      </a:lnTo>
                      <a:lnTo>
                        <a:pt x="749" y="52"/>
                      </a:lnTo>
                      <a:lnTo>
                        <a:pt x="715" y="40"/>
                      </a:lnTo>
                      <a:lnTo>
                        <a:pt x="679" y="28"/>
                      </a:lnTo>
                      <a:lnTo>
                        <a:pt x="664" y="22"/>
                      </a:lnTo>
                      <a:lnTo>
                        <a:pt x="646" y="18"/>
                      </a:lnTo>
                      <a:lnTo>
                        <a:pt x="626" y="16"/>
                      </a:lnTo>
                      <a:lnTo>
                        <a:pt x="608" y="14"/>
                      </a:lnTo>
                      <a:lnTo>
                        <a:pt x="608" y="14"/>
                      </a:lnTo>
                      <a:lnTo>
                        <a:pt x="590" y="16"/>
                      </a:lnTo>
                      <a:lnTo>
                        <a:pt x="572" y="18"/>
                      </a:lnTo>
                      <a:lnTo>
                        <a:pt x="554" y="24"/>
                      </a:lnTo>
                      <a:lnTo>
                        <a:pt x="536" y="34"/>
                      </a:lnTo>
                      <a:lnTo>
                        <a:pt x="536" y="34"/>
                      </a:lnTo>
                      <a:lnTo>
                        <a:pt x="522" y="38"/>
                      </a:lnTo>
                      <a:lnTo>
                        <a:pt x="507" y="42"/>
                      </a:lnTo>
                      <a:lnTo>
                        <a:pt x="491" y="46"/>
                      </a:lnTo>
                      <a:lnTo>
                        <a:pt x="473" y="46"/>
                      </a:lnTo>
                      <a:lnTo>
                        <a:pt x="473" y="46"/>
                      </a:lnTo>
                      <a:lnTo>
                        <a:pt x="455" y="46"/>
                      </a:lnTo>
                      <a:lnTo>
                        <a:pt x="441" y="42"/>
                      </a:lnTo>
                      <a:lnTo>
                        <a:pt x="429" y="38"/>
                      </a:lnTo>
                      <a:lnTo>
                        <a:pt x="425" y="36"/>
                      </a:lnTo>
                      <a:lnTo>
                        <a:pt x="421" y="32"/>
                      </a:lnTo>
                      <a:lnTo>
                        <a:pt x="421" y="32"/>
                      </a:lnTo>
                      <a:lnTo>
                        <a:pt x="409" y="16"/>
                      </a:lnTo>
                      <a:lnTo>
                        <a:pt x="399" y="6"/>
                      </a:lnTo>
                      <a:lnTo>
                        <a:pt x="387" y="2"/>
                      </a:lnTo>
                      <a:lnTo>
                        <a:pt x="377" y="0"/>
                      </a:lnTo>
                      <a:lnTo>
                        <a:pt x="377" y="0"/>
                      </a:lnTo>
                      <a:lnTo>
                        <a:pt x="363" y="2"/>
                      </a:lnTo>
                      <a:lnTo>
                        <a:pt x="351" y="6"/>
                      </a:lnTo>
                      <a:lnTo>
                        <a:pt x="328" y="18"/>
                      </a:lnTo>
                      <a:lnTo>
                        <a:pt x="328" y="18"/>
                      </a:lnTo>
                      <a:lnTo>
                        <a:pt x="332" y="46"/>
                      </a:lnTo>
                      <a:lnTo>
                        <a:pt x="334" y="58"/>
                      </a:lnTo>
                      <a:lnTo>
                        <a:pt x="332" y="62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06" y="100"/>
                      </a:lnTo>
                      <a:lnTo>
                        <a:pt x="280" y="134"/>
                      </a:lnTo>
                      <a:lnTo>
                        <a:pt x="228" y="201"/>
                      </a:lnTo>
                      <a:lnTo>
                        <a:pt x="228" y="201"/>
                      </a:lnTo>
                      <a:lnTo>
                        <a:pt x="214" y="219"/>
                      </a:lnTo>
                      <a:lnTo>
                        <a:pt x="198" y="237"/>
                      </a:lnTo>
                      <a:lnTo>
                        <a:pt x="184" y="255"/>
                      </a:lnTo>
                      <a:lnTo>
                        <a:pt x="181" y="265"/>
                      </a:lnTo>
                      <a:lnTo>
                        <a:pt x="177" y="275"/>
                      </a:lnTo>
                      <a:lnTo>
                        <a:pt x="177" y="275"/>
                      </a:lnTo>
                      <a:lnTo>
                        <a:pt x="171" y="295"/>
                      </a:lnTo>
                      <a:lnTo>
                        <a:pt x="165" y="315"/>
                      </a:lnTo>
                      <a:lnTo>
                        <a:pt x="149" y="350"/>
                      </a:lnTo>
                      <a:lnTo>
                        <a:pt x="131" y="382"/>
                      </a:lnTo>
                      <a:lnTo>
                        <a:pt x="109" y="414"/>
                      </a:lnTo>
                      <a:lnTo>
                        <a:pt x="83" y="444"/>
                      </a:lnTo>
                      <a:lnTo>
                        <a:pt x="57" y="472"/>
                      </a:lnTo>
                      <a:lnTo>
                        <a:pt x="29" y="497"/>
                      </a:lnTo>
                      <a:lnTo>
                        <a:pt x="0" y="523"/>
                      </a:lnTo>
                      <a:lnTo>
                        <a:pt x="0" y="523"/>
                      </a:lnTo>
                      <a:lnTo>
                        <a:pt x="25" y="533"/>
                      </a:lnTo>
                      <a:lnTo>
                        <a:pt x="51" y="543"/>
                      </a:lnTo>
                      <a:lnTo>
                        <a:pt x="75" y="553"/>
                      </a:lnTo>
                      <a:lnTo>
                        <a:pt x="85" y="559"/>
                      </a:lnTo>
                      <a:lnTo>
                        <a:pt x="95" y="567"/>
                      </a:lnTo>
                      <a:lnTo>
                        <a:pt x="95" y="567"/>
                      </a:lnTo>
                      <a:lnTo>
                        <a:pt x="123" y="589"/>
                      </a:lnTo>
                      <a:lnTo>
                        <a:pt x="149" y="611"/>
                      </a:lnTo>
                      <a:lnTo>
                        <a:pt x="177" y="629"/>
                      </a:lnTo>
                      <a:lnTo>
                        <a:pt x="204" y="647"/>
                      </a:lnTo>
                      <a:lnTo>
                        <a:pt x="234" y="659"/>
                      </a:lnTo>
                      <a:lnTo>
                        <a:pt x="264" y="670"/>
                      </a:lnTo>
                      <a:lnTo>
                        <a:pt x="296" y="676"/>
                      </a:lnTo>
                      <a:lnTo>
                        <a:pt x="330" y="678"/>
                      </a:lnTo>
                      <a:lnTo>
                        <a:pt x="330" y="678"/>
                      </a:lnTo>
                      <a:lnTo>
                        <a:pt x="355" y="678"/>
                      </a:lnTo>
                      <a:lnTo>
                        <a:pt x="381" y="674"/>
                      </a:lnTo>
                      <a:lnTo>
                        <a:pt x="381" y="674"/>
                      </a:lnTo>
                      <a:lnTo>
                        <a:pt x="387" y="706"/>
                      </a:lnTo>
                      <a:lnTo>
                        <a:pt x="385" y="718"/>
                      </a:lnTo>
                      <a:lnTo>
                        <a:pt x="383" y="728"/>
                      </a:lnTo>
                      <a:lnTo>
                        <a:pt x="379" y="738"/>
                      </a:lnTo>
                      <a:lnTo>
                        <a:pt x="371" y="750"/>
                      </a:lnTo>
                      <a:lnTo>
                        <a:pt x="346" y="780"/>
                      </a:lnTo>
                      <a:lnTo>
                        <a:pt x="346" y="780"/>
                      </a:lnTo>
                      <a:lnTo>
                        <a:pt x="375" y="822"/>
                      </a:lnTo>
                      <a:lnTo>
                        <a:pt x="391" y="841"/>
                      </a:lnTo>
                      <a:lnTo>
                        <a:pt x="409" y="859"/>
                      </a:lnTo>
                      <a:lnTo>
                        <a:pt x="409" y="859"/>
                      </a:lnTo>
                      <a:lnTo>
                        <a:pt x="421" y="871"/>
                      </a:lnTo>
                      <a:lnTo>
                        <a:pt x="435" y="879"/>
                      </a:lnTo>
                      <a:lnTo>
                        <a:pt x="449" y="887"/>
                      </a:lnTo>
                      <a:lnTo>
                        <a:pt x="459" y="889"/>
                      </a:lnTo>
                      <a:lnTo>
                        <a:pt x="459" y="889"/>
                      </a:lnTo>
                      <a:lnTo>
                        <a:pt x="461" y="889"/>
                      </a:lnTo>
                      <a:lnTo>
                        <a:pt x="461" y="889"/>
                      </a:lnTo>
                      <a:lnTo>
                        <a:pt x="475" y="875"/>
                      </a:lnTo>
                      <a:lnTo>
                        <a:pt x="489" y="859"/>
                      </a:lnTo>
                      <a:lnTo>
                        <a:pt x="495" y="849"/>
                      </a:lnTo>
                      <a:lnTo>
                        <a:pt x="499" y="841"/>
                      </a:lnTo>
                      <a:lnTo>
                        <a:pt x="501" y="833"/>
                      </a:lnTo>
                      <a:lnTo>
                        <a:pt x="501" y="826"/>
                      </a:lnTo>
                      <a:lnTo>
                        <a:pt x="501" y="82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</p:grpSp>
          <p:grpSp>
            <p:nvGrpSpPr>
              <p:cNvPr id="42" name="noun_project_0562.eps">
                <a:extLst>
                  <a:ext uri="{FF2B5EF4-FFF2-40B4-BE49-F238E27FC236}">
                    <a16:creationId xmlns:a16="http://schemas.microsoft.com/office/drawing/2014/main" id="{EC31D9E9-6D4A-0030-A9E6-978224B50C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8188601" y="4500483"/>
                <a:ext cx="264565" cy="378514"/>
                <a:chOff x="722" y="3061"/>
                <a:chExt cx="244" cy="384"/>
              </a:xfrm>
              <a:grpFill/>
            </p:grpSpPr>
            <p:sp>
              <p:nvSpPr>
                <p:cNvPr id="43" name="Freeform 360">
                  <a:extLst>
                    <a:ext uri="{FF2B5EF4-FFF2-40B4-BE49-F238E27FC236}">
                      <a16:creationId xmlns:a16="http://schemas.microsoft.com/office/drawing/2014/main" id="{4908E6E9-B89A-86C0-F91E-565CC4A23B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" y="3061"/>
                  <a:ext cx="60" cy="60"/>
                </a:xfrm>
                <a:custGeom>
                  <a:avLst/>
                  <a:gdLst>
                    <a:gd name="T0" fmla="*/ 3 w 543"/>
                    <a:gd name="T1" fmla="*/ 0 h 544"/>
                    <a:gd name="T2" fmla="*/ 4 w 543"/>
                    <a:gd name="T3" fmla="*/ 0 h 544"/>
                    <a:gd name="T4" fmla="*/ 4 w 543"/>
                    <a:gd name="T5" fmla="*/ 0 h 544"/>
                    <a:gd name="T6" fmla="*/ 5 w 543"/>
                    <a:gd name="T7" fmla="*/ 0 h 544"/>
                    <a:gd name="T8" fmla="*/ 5 w 543"/>
                    <a:gd name="T9" fmla="*/ 1 h 544"/>
                    <a:gd name="T10" fmla="*/ 6 w 543"/>
                    <a:gd name="T11" fmla="*/ 1 h 544"/>
                    <a:gd name="T12" fmla="*/ 6 w 543"/>
                    <a:gd name="T13" fmla="*/ 1 h 544"/>
                    <a:gd name="T14" fmla="*/ 6 w 543"/>
                    <a:gd name="T15" fmla="*/ 2 h 544"/>
                    <a:gd name="T16" fmla="*/ 6 w 543"/>
                    <a:gd name="T17" fmla="*/ 2 h 544"/>
                    <a:gd name="T18" fmla="*/ 7 w 543"/>
                    <a:gd name="T19" fmla="*/ 2 h 544"/>
                    <a:gd name="T20" fmla="*/ 7 w 543"/>
                    <a:gd name="T21" fmla="*/ 3 h 544"/>
                    <a:gd name="T22" fmla="*/ 7 w 543"/>
                    <a:gd name="T23" fmla="*/ 3 h 544"/>
                    <a:gd name="T24" fmla="*/ 7 w 543"/>
                    <a:gd name="T25" fmla="*/ 4 h 544"/>
                    <a:gd name="T26" fmla="*/ 7 w 543"/>
                    <a:gd name="T27" fmla="*/ 4 h 544"/>
                    <a:gd name="T28" fmla="*/ 6 w 543"/>
                    <a:gd name="T29" fmla="*/ 5 h 544"/>
                    <a:gd name="T30" fmla="*/ 6 w 543"/>
                    <a:gd name="T31" fmla="*/ 5 h 544"/>
                    <a:gd name="T32" fmla="*/ 6 w 543"/>
                    <a:gd name="T33" fmla="*/ 6 h 544"/>
                    <a:gd name="T34" fmla="*/ 6 w 543"/>
                    <a:gd name="T35" fmla="*/ 6 h 544"/>
                    <a:gd name="T36" fmla="*/ 5 w 543"/>
                    <a:gd name="T37" fmla="*/ 6 h 544"/>
                    <a:gd name="T38" fmla="*/ 5 w 543"/>
                    <a:gd name="T39" fmla="*/ 6 h 544"/>
                    <a:gd name="T40" fmla="*/ 4 w 543"/>
                    <a:gd name="T41" fmla="*/ 7 h 544"/>
                    <a:gd name="T42" fmla="*/ 4 w 543"/>
                    <a:gd name="T43" fmla="*/ 7 h 544"/>
                    <a:gd name="T44" fmla="*/ 3 w 543"/>
                    <a:gd name="T45" fmla="*/ 7 h 544"/>
                    <a:gd name="T46" fmla="*/ 3 w 543"/>
                    <a:gd name="T47" fmla="*/ 7 h 544"/>
                    <a:gd name="T48" fmla="*/ 2 w 543"/>
                    <a:gd name="T49" fmla="*/ 7 h 544"/>
                    <a:gd name="T50" fmla="*/ 2 w 543"/>
                    <a:gd name="T51" fmla="*/ 6 h 544"/>
                    <a:gd name="T52" fmla="*/ 2 w 543"/>
                    <a:gd name="T53" fmla="*/ 6 h 544"/>
                    <a:gd name="T54" fmla="*/ 1 w 543"/>
                    <a:gd name="T55" fmla="*/ 6 h 544"/>
                    <a:gd name="T56" fmla="*/ 1 w 543"/>
                    <a:gd name="T57" fmla="*/ 6 h 544"/>
                    <a:gd name="T58" fmla="*/ 1 w 543"/>
                    <a:gd name="T59" fmla="*/ 5 h 544"/>
                    <a:gd name="T60" fmla="*/ 0 w 543"/>
                    <a:gd name="T61" fmla="*/ 5 h 544"/>
                    <a:gd name="T62" fmla="*/ 0 w 543"/>
                    <a:gd name="T63" fmla="*/ 4 h 544"/>
                    <a:gd name="T64" fmla="*/ 0 w 543"/>
                    <a:gd name="T65" fmla="*/ 4 h 544"/>
                    <a:gd name="T66" fmla="*/ 0 w 543"/>
                    <a:gd name="T67" fmla="*/ 3 h 544"/>
                    <a:gd name="T68" fmla="*/ 0 w 543"/>
                    <a:gd name="T69" fmla="*/ 3 h 544"/>
                    <a:gd name="T70" fmla="*/ 0 w 543"/>
                    <a:gd name="T71" fmla="*/ 2 h 544"/>
                    <a:gd name="T72" fmla="*/ 0 w 543"/>
                    <a:gd name="T73" fmla="*/ 2 h 544"/>
                    <a:gd name="T74" fmla="*/ 1 w 543"/>
                    <a:gd name="T75" fmla="*/ 2 h 544"/>
                    <a:gd name="T76" fmla="*/ 1 w 543"/>
                    <a:gd name="T77" fmla="*/ 1 h 544"/>
                    <a:gd name="T78" fmla="*/ 1 w 543"/>
                    <a:gd name="T79" fmla="*/ 1 h 544"/>
                    <a:gd name="T80" fmla="*/ 2 w 543"/>
                    <a:gd name="T81" fmla="*/ 1 h 544"/>
                    <a:gd name="T82" fmla="*/ 2 w 543"/>
                    <a:gd name="T83" fmla="*/ 0 h 544"/>
                    <a:gd name="T84" fmla="*/ 2 w 543"/>
                    <a:gd name="T85" fmla="*/ 0 h 544"/>
                    <a:gd name="T86" fmla="*/ 3 w 543"/>
                    <a:gd name="T87" fmla="*/ 0 h 544"/>
                    <a:gd name="T88" fmla="*/ 3 w 543"/>
                    <a:gd name="T89" fmla="*/ 0 h 5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43" h="544">
                      <a:moveTo>
                        <a:pt x="272" y="0"/>
                      </a:moveTo>
                      <a:lnTo>
                        <a:pt x="312" y="3"/>
                      </a:lnTo>
                      <a:lnTo>
                        <a:pt x="350" y="12"/>
                      </a:lnTo>
                      <a:lnTo>
                        <a:pt x="386" y="25"/>
                      </a:lnTo>
                      <a:lnTo>
                        <a:pt x="420" y="44"/>
                      </a:lnTo>
                      <a:lnTo>
                        <a:pt x="450" y="66"/>
                      </a:lnTo>
                      <a:lnTo>
                        <a:pt x="478" y="94"/>
                      </a:lnTo>
                      <a:lnTo>
                        <a:pt x="500" y="124"/>
                      </a:lnTo>
                      <a:lnTo>
                        <a:pt x="519" y="158"/>
                      </a:lnTo>
                      <a:lnTo>
                        <a:pt x="533" y="194"/>
                      </a:lnTo>
                      <a:lnTo>
                        <a:pt x="541" y="232"/>
                      </a:lnTo>
                      <a:lnTo>
                        <a:pt x="543" y="271"/>
                      </a:lnTo>
                      <a:lnTo>
                        <a:pt x="541" y="311"/>
                      </a:lnTo>
                      <a:lnTo>
                        <a:pt x="533" y="351"/>
                      </a:lnTo>
                      <a:lnTo>
                        <a:pt x="519" y="387"/>
                      </a:lnTo>
                      <a:lnTo>
                        <a:pt x="500" y="420"/>
                      </a:lnTo>
                      <a:lnTo>
                        <a:pt x="478" y="450"/>
                      </a:lnTo>
                      <a:lnTo>
                        <a:pt x="450" y="477"/>
                      </a:lnTo>
                      <a:lnTo>
                        <a:pt x="420" y="500"/>
                      </a:lnTo>
                      <a:lnTo>
                        <a:pt x="386" y="518"/>
                      </a:lnTo>
                      <a:lnTo>
                        <a:pt x="350" y="532"/>
                      </a:lnTo>
                      <a:lnTo>
                        <a:pt x="312" y="541"/>
                      </a:lnTo>
                      <a:lnTo>
                        <a:pt x="272" y="544"/>
                      </a:lnTo>
                      <a:lnTo>
                        <a:pt x="232" y="541"/>
                      </a:lnTo>
                      <a:lnTo>
                        <a:pt x="193" y="532"/>
                      </a:lnTo>
                      <a:lnTo>
                        <a:pt x="157" y="518"/>
                      </a:lnTo>
                      <a:lnTo>
                        <a:pt x="124" y="500"/>
                      </a:lnTo>
                      <a:lnTo>
                        <a:pt x="93" y="477"/>
                      </a:lnTo>
                      <a:lnTo>
                        <a:pt x="67" y="450"/>
                      </a:lnTo>
                      <a:lnTo>
                        <a:pt x="43" y="420"/>
                      </a:lnTo>
                      <a:lnTo>
                        <a:pt x="25" y="387"/>
                      </a:lnTo>
                      <a:lnTo>
                        <a:pt x="12" y="351"/>
                      </a:lnTo>
                      <a:lnTo>
                        <a:pt x="3" y="311"/>
                      </a:lnTo>
                      <a:lnTo>
                        <a:pt x="0" y="271"/>
                      </a:lnTo>
                      <a:lnTo>
                        <a:pt x="3" y="232"/>
                      </a:lnTo>
                      <a:lnTo>
                        <a:pt x="12" y="194"/>
                      </a:lnTo>
                      <a:lnTo>
                        <a:pt x="25" y="158"/>
                      </a:lnTo>
                      <a:lnTo>
                        <a:pt x="43" y="124"/>
                      </a:lnTo>
                      <a:lnTo>
                        <a:pt x="67" y="94"/>
                      </a:lnTo>
                      <a:lnTo>
                        <a:pt x="93" y="66"/>
                      </a:lnTo>
                      <a:lnTo>
                        <a:pt x="124" y="44"/>
                      </a:lnTo>
                      <a:lnTo>
                        <a:pt x="157" y="25"/>
                      </a:lnTo>
                      <a:lnTo>
                        <a:pt x="193" y="12"/>
                      </a:lnTo>
                      <a:lnTo>
                        <a:pt x="232" y="3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4" name="Freeform 361">
                  <a:extLst>
                    <a:ext uri="{FF2B5EF4-FFF2-40B4-BE49-F238E27FC236}">
                      <a16:creationId xmlns:a16="http://schemas.microsoft.com/office/drawing/2014/main" id="{A439BCFB-67F4-C944-96AD-88DF5E70B9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" y="3110"/>
                  <a:ext cx="64" cy="110"/>
                </a:xfrm>
                <a:custGeom>
                  <a:avLst/>
                  <a:gdLst>
                    <a:gd name="T0" fmla="*/ 3 w 573"/>
                    <a:gd name="T1" fmla="*/ 0 h 997"/>
                    <a:gd name="T2" fmla="*/ 4 w 573"/>
                    <a:gd name="T3" fmla="*/ 0 h 997"/>
                    <a:gd name="T4" fmla="*/ 6 w 573"/>
                    <a:gd name="T5" fmla="*/ 1 h 997"/>
                    <a:gd name="T6" fmla="*/ 7 w 573"/>
                    <a:gd name="T7" fmla="*/ 1 h 997"/>
                    <a:gd name="T8" fmla="*/ 7 w 573"/>
                    <a:gd name="T9" fmla="*/ 1 h 997"/>
                    <a:gd name="T10" fmla="*/ 7 w 573"/>
                    <a:gd name="T11" fmla="*/ 1 h 997"/>
                    <a:gd name="T12" fmla="*/ 7 w 573"/>
                    <a:gd name="T13" fmla="*/ 1 h 997"/>
                    <a:gd name="T14" fmla="*/ 7 w 573"/>
                    <a:gd name="T15" fmla="*/ 2 h 997"/>
                    <a:gd name="T16" fmla="*/ 7 w 573"/>
                    <a:gd name="T17" fmla="*/ 2 h 997"/>
                    <a:gd name="T18" fmla="*/ 5 w 573"/>
                    <a:gd name="T19" fmla="*/ 11 h 997"/>
                    <a:gd name="T20" fmla="*/ 5 w 573"/>
                    <a:gd name="T21" fmla="*/ 12 h 997"/>
                    <a:gd name="T22" fmla="*/ 4 w 573"/>
                    <a:gd name="T23" fmla="*/ 12 h 997"/>
                    <a:gd name="T24" fmla="*/ 4 w 573"/>
                    <a:gd name="T25" fmla="*/ 12 h 997"/>
                    <a:gd name="T26" fmla="*/ 4 w 573"/>
                    <a:gd name="T27" fmla="*/ 12 h 997"/>
                    <a:gd name="T28" fmla="*/ 4 w 573"/>
                    <a:gd name="T29" fmla="*/ 12 h 997"/>
                    <a:gd name="T30" fmla="*/ 4 w 573"/>
                    <a:gd name="T31" fmla="*/ 12 h 997"/>
                    <a:gd name="T32" fmla="*/ 1 w 573"/>
                    <a:gd name="T33" fmla="*/ 11 h 997"/>
                    <a:gd name="T34" fmla="*/ 0 w 573"/>
                    <a:gd name="T35" fmla="*/ 11 h 997"/>
                    <a:gd name="T36" fmla="*/ 0 w 573"/>
                    <a:gd name="T37" fmla="*/ 11 h 997"/>
                    <a:gd name="T38" fmla="*/ 0 w 573"/>
                    <a:gd name="T39" fmla="*/ 11 h 997"/>
                    <a:gd name="T40" fmla="*/ 0 w 573"/>
                    <a:gd name="T41" fmla="*/ 11 h 997"/>
                    <a:gd name="T42" fmla="*/ 0 w 573"/>
                    <a:gd name="T43" fmla="*/ 11 h 997"/>
                    <a:gd name="T44" fmla="*/ 0 w 573"/>
                    <a:gd name="T45" fmla="*/ 10 h 997"/>
                    <a:gd name="T46" fmla="*/ 2 w 573"/>
                    <a:gd name="T47" fmla="*/ 1 h 997"/>
                    <a:gd name="T48" fmla="*/ 2 w 573"/>
                    <a:gd name="T49" fmla="*/ 0 h 997"/>
                    <a:gd name="T50" fmla="*/ 3 w 573"/>
                    <a:gd name="T51" fmla="*/ 0 h 997"/>
                    <a:gd name="T52" fmla="*/ 3 w 573"/>
                    <a:gd name="T53" fmla="*/ 0 h 997"/>
                    <a:gd name="T54" fmla="*/ 3 w 573"/>
                    <a:gd name="T55" fmla="*/ 0 h 997"/>
                    <a:gd name="T56" fmla="*/ 3 w 573"/>
                    <a:gd name="T57" fmla="*/ 0 h 99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573" h="997">
                      <a:moveTo>
                        <a:pt x="265" y="0"/>
                      </a:moveTo>
                      <a:lnTo>
                        <a:pt x="287" y="1"/>
                      </a:lnTo>
                      <a:lnTo>
                        <a:pt x="514" y="56"/>
                      </a:lnTo>
                      <a:lnTo>
                        <a:pt x="533" y="63"/>
                      </a:lnTo>
                      <a:lnTo>
                        <a:pt x="549" y="76"/>
                      </a:lnTo>
                      <a:lnTo>
                        <a:pt x="562" y="91"/>
                      </a:lnTo>
                      <a:lnTo>
                        <a:pt x="569" y="109"/>
                      </a:lnTo>
                      <a:lnTo>
                        <a:pt x="573" y="129"/>
                      </a:lnTo>
                      <a:lnTo>
                        <a:pt x="570" y="149"/>
                      </a:lnTo>
                      <a:lnTo>
                        <a:pt x="380" y="937"/>
                      </a:lnTo>
                      <a:lnTo>
                        <a:pt x="373" y="957"/>
                      </a:lnTo>
                      <a:lnTo>
                        <a:pt x="361" y="974"/>
                      </a:lnTo>
                      <a:lnTo>
                        <a:pt x="345" y="985"/>
                      </a:lnTo>
                      <a:lnTo>
                        <a:pt x="327" y="994"/>
                      </a:lnTo>
                      <a:lnTo>
                        <a:pt x="307" y="997"/>
                      </a:lnTo>
                      <a:lnTo>
                        <a:pt x="287" y="995"/>
                      </a:lnTo>
                      <a:lnTo>
                        <a:pt x="59" y="940"/>
                      </a:lnTo>
                      <a:lnTo>
                        <a:pt x="40" y="932"/>
                      </a:lnTo>
                      <a:lnTo>
                        <a:pt x="23" y="921"/>
                      </a:lnTo>
                      <a:lnTo>
                        <a:pt x="12" y="905"/>
                      </a:lnTo>
                      <a:lnTo>
                        <a:pt x="3" y="887"/>
                      </a:lnTo>
                      <a:lnTo>
                        <a:pt x="0" y="866"/>
                      </a:lnTo>
                      <a:lnTo>
                        <a:pt x="2" y="846"/>
                      </a:lnTo>
                      <a:lnTo>
                        <a:pt x="193" y="58"/>
                      </a:lnTo>
                      <a:lnTo>
                        <a:pt x="201" y="39"/>
                      </a:lnTo>
                      <a:lnTo>
                        <a:pt x="212" y="23"/>
                      </a:lnTo>
                      <a:lnTo>
                        <a:pt x="227" y="10"/>
                      </a:lnTo>
                      <a:lnTo>
                        <a:pt x="245" y="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5" name="Freeform 362">
                  <a:extLst>
                    <a:ext uri="{FF2B5EF4-FFF2-40B4-BE49-F238E27FC236}">
                      <a16:creationId xmlns:a16="http://schemas.microsoft.com/office/drawing/2014/main" id="{536284CA-F98C-D70D-CF45-996A3E1B5F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1" y="3157"/>
                  <a:ext cx="65" cy="288"/>
                </a:xfrm>
                <a:custGeom>
                  <a:avLst/>
                  <a:gdLst>
                    <a:gd name="T0" fmla="*/ 7 w 580"/>
                    <a:gd name="T1" fmla="*/ 0 h 2595"/>
                    <a:gd name="T2" fmla="*/ 7 w 580"/>
                    <a:gd name="T3" fmla="*/ 0 h 2595"/>
                    <a:gd name="T4" fmla="*/ 7 w 580"/>
                    <a:gd name="T5" fmla="*/ 0 h 2595"/>
                    <a:gd name="T6" fmla="*/ 7 w 580"/>
                    <a:gd name="T7" fmla="*/ 0 h 2595"/>
                    <a:gd name="T8" fmla="*/ 7 w 580"/>
                    <a:gd name="T9" fmla="*/ 1 h 2595"/>
                    <a:gd name="T10" fmla="*/ 7 w 580"/>
                    <a:gd name="T11" fmla="*/ 1 h 2595"/>
                    <a:gd name="T12" fmla="*/ 7 w 580"/>
                    <a:gd name="T13" fmla="*/ 1 h 2595"/>
                    <a:gd name="T14" fmla="*/ 2 w 580"/>
                    <a:gd name="T15" fmla="*/ 31 h 2595"/>
                    <a:gd name="T16" fmla="*/ 1 w 580"/>
                    <a:gd name="T17" fmla="*/ 32 h 2595"/>
                    <a:gd name="T18" fmla="*/ 1 w 580"/>
                    <a:gd name="T19" fmla="*/ 32 h 2595"/>
                    <a:gd name="T20" fmla="*/ 1 w 580"/>
                    <a:gd name="T21" fmla="*/ 32 h 2595"/>
                    <a:gd name="T22" fmla="*/ 1 w 580"/>
                    <a:gd name="T23" fmla="*/ 32 h 2595"/>
                    <a:gd name="T24" fmla="*/ 1 w 580"/>
                    <a:gd name="T25" fmla="*/ 32 h 2595"/>
                    <a:gd name="T26" fmla="*/ 1 w 580"/>
                    <a:gd name="T27" fmla="*/ 32 h 2595"/>
                    <a:gd name="T28" fmla="*/ 0 w 580"/>
                    <a:gd name="T29" fmla="*/ 32 h 2595"/>
                    <a:gd name="T30" fmla="*/ 0 w 580"/>
                    <a:gd name="T31" fmla="*/ 32 h 2595"/>
                    <a:gd name="T32" fmla="*/ 0 w 580"/>
                    <a:gd name="T33" fmla="*/ 31 h 2595"/>
                    <a:gd name="T34" fmla="*/ 0 w 580"/>
                    <a:gd name="T35" fmla="*/ 31 h 2595"/>
                    <a:gd name="T36" fmla="*/ 0 w 580"/>
                    <a:gd name="T37" fmla="*/ 31 h 2595"/>
                    <a:gd name="T38" fmla="*/ 0 w 580"/>
                    <a:gd name="T39" fmla="*/ 31 h 2595"/>
                    <a:gd name="T40" fmla="*/ 0 w 580"/>
                    <a:gd name="T41" fmla="*/ 31 h 2595"/>
                    <a:gd name="T42" fmla="*/ 6 w 580"/>
                    <a:gd name="T43" fmla="*/ 1 h 2595"/>
                    <a:gd name="T44" fmla="*/ 6 w 580"/>
                    <a:gd name="T45" fmla="*/ 0 h 2595"/>
                    <a:gd name="T46" fmla="*/ 6 w 580"/>
                    <a:gd name="T47" fmla="*/ 0 h 2595"/>
                    <a:gd name="T48" fmla="*/ 6 w 580"/>
                    <a:gd name="T49" fmla="*/ 0 h 2595"/>
                    <a:gd name="T50" fmla="*/ 6 w 580"/>
                    <a:gd name="T51" fmla="*/ 0 h 2595"/>
                    <a:gd name="T52" fmla="*/ 7 w 580"/>
                    <a:gd name="T53" fmla="*/ 0 h 25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80" h="2595">
                      <a:moveTo>
                        <a:pt x="519" y="0"/>
                      </a:moveTo>
                      <a:lnTo>
                        <a:pt x="539" y="3"/>
                      </a:lnTo>
                      <a:lnTo>
                        <a:pt x="556" y="12"/>
                      </a:lnTo>
                      <a:lnTo>
                        <a:pt x="569" y="25"/>
                      </a:lnTo>
                      <a:lnTo>
                        <a:pt x="578" y="42"/>
                      </a:lnTo>
                      <a:lnTo>
                        <a:pt x="580" y="61"/>
                      </a:lnTo>
                      <a:lnTo>
                        <a:pt x="580" y="67"/>
                      </a:lnTo>
                      <a:lnTo>
                        <a:pt x="125" y="2541"/>
                      </a:lnTo>
                      <a:lnTo>
                        <a:pt x="120" y="2558"/>
                      </a:lnTo>
                      <a:lnTo>
                        <a:pt x="110" y="2573"/>
                      </a:lnTo>
                      <a:lnTo>
                        <a:pt x="96" y="2584"/>
                      </a:lnTo>
                      <a:lnTo>
                        <a:pt x="80" y="2593"/>
                      </a:lnTo>
                      <a:lnTo>
                        <a:pt x="62" y="2595"/>
                      </a:lnTo>
                      <a:lnTo>
                        <a:pt x="43" y="2592"/>
                      </a:lnTo>
                      <a:lnTo>
                        <a:pt x="25" y="2583"/>
                      </a:lnTo>
                      <a:lnTo>
                        <a:pt x="12" y="2569"/>
                      </a:lnTo>
                      <a:lnTo>
                        <a:pt x="3" y="2553"/>
                      </a:lnTo>
                      <a:lnTo>
                        <a:pt x="0" y="2532"/>
                      </a:lnTo>
                      <a:lnTo>
                        <a:pt x="0" y="2531"/>
                      </a:lnTo>
                      <a:lnTo>
                        <a:pt x="1" y="2530"/>
                      </a:lnTo>
                      <a:lnTo>
                        <a:pt x="1" y="2528"/>
                      </a:lnTo>
                      <a:lnTo>
                        <a:pt x="457" y="54"/>
                      </a:lnTo>
                      <a:lnTo>
                        <a:pt x="463" y="37"/>
                      </a:lnTo>
                      <a:lnTo>
                        <a:pt x="473" y="22"/>
                      </a:lnTo>
                      <a:lnTo>
                        <a:pt x="486" y="11"/>
                      </a:lnTo>
                      <a:lnTo>
                        <a:pt x="501" y="2"/>
                      </a:lnTo>
                      <a:lnTo>
                        <a:pt x="519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6" name="Freeform 363">
                  <a:extLst>
                    <a:ext uri="{FF2B5EF4-FFF2-40B4-BE49-F238E27FC236}">
                      <a16:creationId xmlns:a16="http://schemas.microsoft.com/office/drawing/2014/main" id="{239B13E9-7487-67B7-C777-2DB536C262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" y="3126"/>
                  <a:ext cx="192" cy="319"/>
                </a:xfrm>
                <a:custGeom>
                  <a:avLst/>
                  <a:gdLst>
                    <a:gd name="T0" fmla="*/ 11 w 1723"/>
                    <a:gd name="T1" fmla="*/ 0 h 2873"/>
                    <a:gd name="T2" fmla="*/ 11 w 1723"/>
                    <a:gd name="T3" fmla="*/ 0 h 2873"/>
                    <a:gd name="T4" fmla="*/ 11 w 1723"/>
                    <a:gd name="T5" fmla="*/ 0 h 2873"/>
                    <a:gd name="T6" fmla="*/ 12 w 1723"/>
                    <a:gd name="T7" fmla="*/ 0 h 2873"/>
                    <a:gd name="T8" fmla="*/ 12 w 1723"/>
                    <a:gd name="T9" fmla="*/ 0 h 2873"/>
                    <a:gd name="T10" fmla="*/ 13 w 1723"/>
                    <a:gd name="T11" fmla="*/ 1 h 2873"/>
                    <a:gd name="T12" fmla="*/ 13 w 1723"/>
                    <a:gd name="T13" fmla="*/ 1 h 2873"/>
                    <a:gd name="T14" fmla="*/ 14 w 1723"/>
                    <a:gd name="T15" fmla="*/ 2 h 2873"/>
                    <a:gd name="T16" fmla="*/ 14 w 1723"/>
                    <a:gd name="T17" fmla="*/ 3 h 2873"/>
                    <a:gd name="T18" fmla="*/ 20 w 1723"/>
                    <a:gd name="T19" fmla="*/ 9 h 2873"/>
                    <a:gd name="T20" fmla="*/ 21 w 1723"/>
                    <a:gd name="T21" fmla="*/ 10 h 2873"/>
                    <a:gd name="T22" fmla="*/ 21 w 1723"/>
                    <a:gd name="T23" fmla="*/ 10 h 2873"/>
                    <a:gd name="T24" fmla="*/ 21 w 1723"/>
                    <a:gd name="T25" fmla="*/ 11 h 2873"/>
                    <a:gd name="T26" fmla="*/ 21 w 1723"/>
                    <a:gd name="T27" fmla="*/ 11 h 2873"/>
                    <a:gd name="T28" fmla="*/ 21 w 1723"/>
                    <a:gd name="T29" fmla="*/ 12 h 2873"/>
                    <a:gd name="T30" fmla="*/ 21 w 1723"/>
                    <a:gd name="T31" fmla="*/ 12 h 2873"/>
                    <a:gd name="T32" fmla="*/ 20 w 1723"/>
                    <a:gd name="T33" fmla="*/ 12 h 2873"/>
                    <a:gd name="T34" fmla="*/ 20 w 1723"/>
                    <a:gd name="T35" fmla="*/ 12 h 2873"/>
                    <a:gd name="T36" fmla="*/ 14 w 1723"/>
                    <a:gd name="T37" fmla="*/ 11 h 2873"/>
                    <a:gd name="T38" fmla="*/ 14 w 1723"/>
                    <a:gd name="T39" fmla="*/ 11 h 2873"/>
                    <a:gd name="T40" fmla="*/ 13 w 1723"/>
                    <a:gd name="T41" fmla="*/ 11 h 2873"/>
                    <a:gd name="T42" fmla="*/ 13 w 1723"/>
                    <a:gd name="T43" fmla="*/ 11 h 2873"/>
                    <a:gd name="T44" fmla="*/ 13 w 1723"/>
                    <a:gd name="T45" fmla="*/ 10 h 2873"/>
                    <a:gd name="T46" fmla="*/ 12 w 1723"/>
                    <a:gd name="T47" fmla="*/ 8 h 2873"/>
                    <a:gd name="T48" fmla="*/ 17 w 1723"/>
                    <a:gd name="T49" fmla="*/ 33 h 2873"/>
                    <a:gd name="T50" fmla="*/ 17 w 1723"/>
                    <a:gd name="T51" fmla="*/ 33 h 2873"/>
                    <a:gd name="T52" fmla="*/ 17 w 1723"/>
                    <a:gd name="T53" fmla="*/ 34 h 2873"/>
                    <a:gd name="T54" fmla="*/ 17 w 1723"/>
                    <a:gd name="T55" fmla="*/ 35 h 2873"/>
                    <a:gd name="T56" fmla="*/ 16 w 1723"/>
                    <a:gd name="T57" fmla="*/ 35 h 2873"/>
                    <a:gd name="T58" fmla="*/ 15 w 1723"/>
                    <a:gd name="T59" fmla="*/ 35 h 2873"/>
                    <a:gd name="T60" fmla="*/ 14 w 1723"/>
                    <a:gd name="T61" fmla="*/ 35 h 2873"/>
                    <a:gd name="T62" fmla="*/ 14 w 1723"/>
                    <a:gd name="T63" fmla="*/ 35 h 2873"/>
                    <a:gd name="T64" fmla="*/ 13 w 1723"/>
                    <a:gd name="T65" fmla="*/ 35 h 2873"/>
                    <a:gd name="T66" fmla="*/ 13 w 1723"/>
                    <a:gd name="T67" fmla="*/ 34 h 2873"/>
                    <a:gd name="T68" fmla="*/ 9 w 1723"/>
                    <a:gd name="T69" fmla="*/ 17 h 2873"/>
                    <a:gd name="T70" fmla="*/ 5 w 1723"/>
                    <a:gd name="T71" fmla="*/ 34 h 2873"/>
                    <a:gd name="T72" fmla="*/ 4 w 1723"/>
                    <a:gd name="T73" fmla="*/ 35 h 2873"/>
                    <a:gd name="T74" fmla="*/ 3 w 1723"/>
                    <a:gd name="T75" fmla="*/ 35 h 2873"/>
                    <a:gd name="T76" fmla="*/ 3 w 1723"/>
                    <a:gd name="T77" fmla="*/ 35 h 2873"/>
                    <a:gd name="T78" fmla="*/ 2 w 1723"/>
                    <a:gd name="T79" fmla="*/ 35 h 2873"/>
                    <a:gd name="T80" fmla="*/ 1 w 1723"/>
                    <a:gd name="T81" fmla="*/ 35 h 2873"/>
                    <a:gd name="T82" fmla="*/ 1 w 1723"/>
                    <a:gd name="T83" fmla="*/ 35 h 2873"/>
                    <a:gd name="T84" fmla="*/ 0 w 1723"/>
                    <a:gd name="T85" fmla="*/ 34 h 2873"/>
                    <a:gd name="T86" fmla="*/ 0 w 1723"/>
                    <a:gd name="T87" fmla="*/ 33 h 2873"/>
                    <a:gd name="T88" fmla="*/ 0 w 1723"/>
                    <a:gd name="T89" fmla="*/ 33 h 2873"/>
                    <a:gd name="T90" fmla="*/ 7 w 1723"/>
                    <a:gd name="T91" fmla="*/ 3 h 2873"/>
                    <a:gd name="T92" fmla="*/ 7 w 1723"/>
                    <a:gd name="T93" fmla="*/ 3 h 2873"/>
                    <a:gd name="T94" fmla="*/ 7 w 1723"/>
                    <a:gd name="T95" fmla="*/ 2 h 2873"/>
                    <a:gd name="T96" fmla="*/ 8 w 1723"/>
                    <a:gd name="T97" fmla="*/ 2 h 2873"/>
                    <a:gd name="T98" fmla="*/ 8 w 1723"/>
                    <a:gd name="T99" fmla="*/ 1 h 2873"/>
                    <a:gd name="T100" fmla="*/ 8 w 1723"/>
                    <a:gd name="T101" fmla="*/ 1 h 2873"/>
                    <a:gd name="T102" fmla="*/ 9 w 1723"/>
                    <a:gd name="T103" fmla="*/ 0 h 2873"/>
                    <a:gd name="T104" fmla="*/ 10 w 1723"/>
                    <a:gd name="T105" fmla="*/ 0 h 2873"/>
                    <a:gd name="T106" fmla="*/ 11 w 1723"/>
                    <a:gd name="T107" fmla="*/ 0 h 28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723" h="2873">
                      <a:moveTo>
                        <a:pt x="858" y="0"/>
                      </a:moveTo>
                      <a:lnTo>
                        <a:pt x="865" y="1"/>
                      </a:lnTo>
                      <a:lnTo>
                        <a:pt x="874" y="1"/>
                      </a:lnTo>
                      <a:lnTo>
                        <a:pt x="886" y="2"/>
                      </a:lnTo>
                      <a:lnTo>
                        <a:pt x="901" y="4"/>
                      </a:lnTo>
                      <a:lnTo>
                        <a:pt x="918" y="7"/>
                      </a:lnTo>
                      <a:lnTo>
                        <a:pt x="936" y="13"/>
                      </a:lnTo>
                      <a:lnTo>
                        <a:pt x="956" y="19"/>
                      </a:lnTo>
                      <a:lnTo>
                        <a:pt x="977" y="28"/>
                      </a:lnTo>
                      <a:lnTo>
                        <a:pt x="998" y="38"/>
                      </a:lnTo>
                      <a:lnTo>
                        <a:pt x="1020" y="51"/>
                      </a:lnTo>
                      <a:lnTo>
                        <a:pt x="1041" y="67"/>
                      </a:lnTo>
                      <a:lnTo>
                        <a:pt x="1061" y="86"/>
                      </a:lnTo>
                      <a:lnTo>
                        <a:pt x="1079" y="108"/>
                      </a:lnTo>
                      <a:lnTo>
                        <a:pt x="1097" y="134"/>
                      </a:lnTo>
                      <a:lnTo>
                        <a:pt x="1112" y="162"/>
                      </a:lnTo>
                      <a:lnTo>
                        <a:pt x="1125" y="196"/>
                      </a:lnTo>
                      <a:lnTo>
                        <a:pt x="1134" y="233"/>
                      </a:lnTo>
                      <a:lnTo>
                        <a:pt x="1240" y="661"/>
                      </a:lnTo>
                      <a:lnTo>
                        <a:pt x="1624" y="758"/>
                      </a:lnTo>
                      <a:lnTo>
                        <a:pt x="1647" y="765"/>
                      </a:lnTo>
                      <a:lnTo>
                        <a:pt x="1668" y="778"/>
                      </a:lnTo>
                      <a:lnTo>
                        <a:pt x="1687" y="794"/>
                      </a:lnTo>
                      <a:lnTo>
                        <a:pt x="1702" y="813"/>
                      </a:lnTo>
                      <a:lnTo>
                        <a:pt x="1714" y="835"/>
                      </a:lnTo>
                      <a:lnTo>
                        <a:pt x="1721" y="859"/>
                      </a:lnTo>
                      <a:lnTo>
                        <a:pt x="1723" y="885"/>
                      </a:lnTo>
                      <a:lnTo>
                        <a:pt x="1721" y="911"/>
                      </a:lnTo>
                      <a:lnTo>
                        <a:pt x="1713" y="936"/>
                      </a:lnTo>
                      <a:lnTo>
                        <a:pt x="1701" y="958"/>
                      </a:lnTo>
                      <a:lnTo>
                        <a:pt x="1685" y="977"/>
                      </a:lnTo>
                      <a:lnTo>
                        <a:pt x="1666" y="993"/>
                      </a:lnTo>
                      <a:lnTo>
                        <a:pt x="1644" y="1005"/>
                      </a:lnTo>
                      <a:lnTo>
                        <a:pt x="1619" y="1012"/>
                      </a:lnTo>
                      <a:lnTo>
                        <a:pt x="1593" y="1014"/>
                      </a:lnTo>
                      <a:lnTo>
                        <a:pt x="1566" y="1012"/>
                      </a:lnTo>
                      <a:lnTo>
                        <a:pt x="1124" y="900"/>
                      </a:lnTo>
                      <a:lnTo>
                        <a:pt x="1122" y="900"/>
                      </a:lnTo>
                      <a:lnTo>
                        <a:pt x="1115" y="899"/>
                      </a:lnTo>
                      <a:lnTo>
                        <a:pt x="1107" y="897"/>
                      </a:lnTo>
                      <a:lnTo>
                        <a:pt x="1096" y="892"/>
                      </a:lnTo>
                      <a:lnTo>
                        <a:pt x="1083" y="886"/>
                      </a:lnTo>
                      <a:lnTo>
                        <a:pt x="1069" y="877"/>
                      </a:lnTo>
                      <a:lnTo>
                        <a:pt x="1057" y="866"/>
                      </a:lnTo>
                      <a:lnTo>
                        <a:pt x="1044" y="851"/>
                      </a:lnTo>
                      <a:lnTo>
                        <a:pt x="1032" y="833"/>
                      </a:lnTo>
                      <a:lnTo>
                        <a:pt x="1024" y="811"/>
                      </a:lnTo>
                      <a:lnTo>
                        <a:pt x="995" y="686"/>
                      </a:lnTo>
                      <a:lnTo>
                        <a:pt x="959" y="845"/>
                      </a:lnTo>
                      <a:lnTo>
                        <a:pt x="1389" y="2640"/>
                      </a:lnTo>
                      <a:lnTo>
                        <a:pt x="1392" y="2661"/>
                      </a:lnTo>
                      <a:lnTo>
                        <a:pt x="1393" y="2682"/>
                      </a:lnTo>
                      <a:lnTo>
                        <a:pt x="1390" y="2716"/>
                      </a:lnTo>
                      <a:lnTo>
                        <a:pt x="1382" y="2749"/>
                      </a:lnTo>
                      <a:lnTo>
                        <a:pt x="1368" y="2779"/>
                      </a:lnTo>
                      <a:lnTo>
                        <a:pt x="1349" y="2805"/>
                      </a:lnTo>
                      <a:lnTo>
                        <a:pt x="1325" y="2828"/>
                      </a:lnTo>
                      <a:lnTo>
                        <a:pt x="1299" y="2846"/>
                      </a:lnTo>
                      <a:lnTo>
                        <a:pt x="1269" y="2861"/>
                      </a:lnTo>
                      <a:lnTo>
                        <a:pt x="1236" y="2870"/>
                      </a:lnTo>
                      <a:lnTo>
                        <a:pt x="1202" y="2873"/>
                      </a:lnTo>
                      <a:lnTo>
                        <a:pt x="1169" y="2870"/>
                      </a:lnTo>
                      <a:lnTo>
                        <a:pt x="1138" y="2862"/>
                      </a:lnTo>
                      <a:lnTo>
                        <a:pt x="1110" y="2850"/>
                      </a:lnTo>
                      <a:lnTo>
                        <a:pt x="1083" y="2832"/>
                      </a:lnTo>
                      <a:lnTo>
                        <a:pt x="1061" y="2810"/>
                      </a:lnTo>
                      <a:lnTo>
                        <a:pt x="1042" y="2786"/>
                      </a:lnTo>
                      <a:lnTo>
                        <a:pt x="1027" y="2758"/>
                      </a:lnTo>
                      <a:lnTo>
                        <a:pt x="1017" y="2729"/>
                      </a:lnTo>
                      <a:lnTo>
                        <a:pt x="704" y="1377"/>
                      </a:lnTo>
                      <a:lnTo>
                        <a:pt x="375" y="2736"/>
                      </a:lnTo>
                      <a:lnTo>
                        <a:pt x="365" y="2765"/>
                      </a:lnTo>
                      <a:lnTo>
                        <a:pt x="349" y="2791"/>
                      </a:lnTo>
                      <a:lnTo>
                        <a:pt x="330" y="2815"/>
                      </a:lnTo>
                      <a:lnTo>
                        <a:pt x="307" y="2834"/>
                      </a:lnTo>
                      <a:lnTo>
                        <a:pt x="282" y="2851"/>
                      </a:lnTo>
                      <a:lnTo>
                        <a:pt x="254" y="2862"/>
                      </a:lnTo>
                      <a:lnTo>
                        <a:pt x="223" y="2870"/>
                      </a:lnTo>
                      <a:lnTo>
                        <a:pt x="193" y="2873"/>
                      </a:lnTo>
                      <a:lnTo>
                        <a:pt x="158" y="2870"/>
                      </a:lnTo>
                      <a:lnTo>
                        <a:pt x="125" y="2861"/>
                      </a:lnTo>
                      <a:lnTo>
                        <a:pt x="95" y="2846"/>
                      </a:lnTo>
                      <a:lnTo>
                        <a:pt x="68" y="2828"/>
                      </a:lnTo>
                      <a:lnTo>
                        <a:pt x="46" y="2805"/>
                      </a:lnTo>
                      <a:lnTo>
                        <a:pt x="27" y="2779"/>
                      </a:lnTo>
                      <a:lnTo>
                        <a:pt x="13" y="2749"/>
                      </a:lnTo>
                      <a:lnTo>
                        <a:pt x="4" y="2716"/>
                      </a:lnTo>
                      <a:lnTo>
                        <a:pt x="0" y="2682"/>
                      </a:lnTo>
                      <a:lnTo>
                        <a:pt x="1" y="2663"/>
                      </a:lnTo>
                      <a:lnTo>
                        <a:pt x="4" y="2644"/>
                      </a:lnTo>
                      <a:lnTo>
                        <a:pt x="579" y="228"/>
                      </a:lnTo>
                      <a:lnTo>
                        <a:pt x="580" y="225"/>
                      </a:lnTo>
                      <a:lnTo>
                        <a:pt x="582" y="219"/>
                      </a:lnTo>
                      <a:lnTo>
                        <a:pt x="585" y="209"/>
                      </a:lnTo>
                      <a:lnTo>
                        <a:pt x="590" y="195"/>
                      </a:lnTo>
                      <a:lnTo>
                        <a:pt x="596" y="179"/>
                      </a:lnTo>
                      <a:lnTo>
                        <a:pt x="604" y="161"/>
                      </a:lnTo>
                      <a:lnTo>
                        <a:pt x="615" y="142"/>
                      </a:lnTo>
                      <a:lnTo>
                        <a:pt x="628" y="122"/>
                      </a:lnTo>
                      <a:lnTo>
                        <a:pt x="643" y="102"/>
                      </a:lnTo>
                      <a:lnTo>
                        <a:pt x="660" y="82"/>
                      </a:lnTo>
                      <a:lnTo>
                        <a:pt x="679" y="63"/>
                      </a:lnTo>
                      <a:lnTo>
                        <a:pt x="701" y="46"/>
                      </a:lnTo>
                      <a:lnTo>
                        <a:pt x="727" y="30"/>
                      </a:lnTo>
                      <a:lnTo>
                        <a:pt x="754" y="17"/>
                      </a:lnTo>
                      <a:lnTo>
                        <a:pt x="785" y="7"/>
                      </a:lnTo>
                      <a:lnTo>
                        <a:pt x="819" y="2"/>
                      </a:lnTo>
                      <a:lnTo>
                        <a:pt x="856" y="0"/>
                      </a:lnTo>
                      <a:lnTo>
                        <a:pt x="858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</p:grpSp>
        </p:grpSp>
      </p:grpSp>
      <p:sp>
        <p:nvSpPr>
          <p:cNvPr id="3" name="Prostokąt 2">
            <a:extLst>
              <a:ext uri="{FF2B5EF4-FFF2-40B4-BE49-F238E27FC236}">
                <a16:creationId xmlns:a16="http://schemas.microsoft.com/office/drawing/2014/main" id="{889E7DE9-BC18-3687-D973-29ECAB0B3AB6}"/>
              </a:ext>
            </a:extLst>
          </p:cNvPr>
          <p:cNvSpPr/>
          <p:nvPr/>
        </p:nvSpPr>
        <p:spPr>
          <a:xfrm>
            <a:off x="5185084" y="6140661"/>
            <a:ext cx="637980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Podstawa: </a:t>
            </a:r>
            <a:r>
              <a:rPr lang="pl-PL" sz="1000" dirty="0"/>
              <a:t>Respondenci spoza województwa śląskiego odwiedzający województwo śląskie, 2025: N=92</a:t>
            </a:r>
          </a:p>
        </p:txBody>
      </p:sp>
    </p:spTree>
    <p:extLst>
      <p:ext uri="{BB962C8B-B14F-4D97-AF65-F5344CB8AC3E}">
        <p14:creationId xmlns:p14="http://schemas.microsoft.com/office/powerpoint/2010/main" val="963072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7D49243B-5C58-DB1C-27F4-E1C1229AA824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Długość pobytu krajowych turystów zewnętrznych </a:t>
            </a:r>
            <a:endParaRPr lang="en-US" dirty="0"/>
          </a:p>
        </p:txBody>
      </p:sp>
      <p:sp>
        <p:nvSpPr>
          <p:cNvPr id="17" name="Prostokąt zaokrąglony 16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19" name="Wykres 18"/>
          <p:cNvGraphicFramePr/>
          <p:nvPr>
            <p:extLst>
              <p:ext uri="{D42A27DB-BD31-4B8C-83A1-F6EECF244321}">
                <p14:modId xmlns:p14="http://schemas.microsoft.com/office/powerpoint/2010/main" val="1478915004"/>
              </p:ext>
            </p:extLst>
          </p:nvPr>
        </p:nvGraphicFramePr>
        <p:xfrm>
          <a:off x="360363" y="2228850"/>
          <a:ext cx="5579171" cy="3352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0" name="Prostokąt 19"/>
          <p:cNvSpPr/>
          <p:nvPr/>
        </p:nvSpPr>
        <p:spPr>
          <a:xfrm>
            <a:off x="6323881" y="1322561"/>
            <a:ext cx="559824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P3. Łącznie ile dni spędził(a) Pan(i) w tym rejonie?</a:t>
            </a:r>
          </a:p>
        </p:txBody>
      </p:sp>
      <p:graphicFrame>
        <p:nvGraphicFramePr>
          <p:cNvPr id="21" name="Symbol zastępczy zawartości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51742062"/>
              </p:ext>
            </p:extLst>
          </p:nvPr>
        </p:nvGraphicFramePr>
        <p:xfrm>
          <a:off x="6735627" y="2160781"/>
          <a:ext cx="4837248" cy="2611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9" name="Prostokąt 28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</a:t>
            </a:r>
          </a:p>
        </p:txBody>
      </p:sp>
      <p:graphicFrame>
        <p:nvGraphicFramePr>
          <p:cNvPr id="59" name="Symbol zastępczy zawartości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36276410"/>
              </p:ext>
            </p:extLst>
          </p:nvPr>
        </p:nvGraphicFramePr>
        <p:xfrm>
          <a:off x="265093" y="2513206"/>
          <a:ext cx="2040153" cy="2611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8" name="Prostokąt 57"/>
          <p:cNvSpPr/>
          <p:nvPr/>
        </p:nvSpPr>
        <p:spPr>
          <a:xfrm>
            <a:off x="6249388" y="4999077"/>
            <a:ext cx="5577484" cy="461665"/>
          </a:xfrm>
          <a:prstGeom prst="rect">
            <a:avLst/>
          </a:prstGeom>
          <a:solidFill>
            <a:srgbClr val="002060"/>
          </a:solidFill>
        </p:spPr>
        <p:txBody>
          <a:bodyPr wrap="square">
            <a:spAutoFit/>
          </a:bodyPr>
          <a:lstStyle/>
          <a:p>
            <a:r>
              <a:rPr lang="pl-PL" sz="1200" dirty="0">
                <a:solidFill>
                  <a:schemeClr val="bg1"/>
                </a:solidFill>
              </a:rPr>
              <a:t>Średni czas spędzony na terenie województwa śląskiego w 2025 był dłuższy niż w roku 2024 i wyniósł 5,6 dni (wynik z 2024 roku – 4,1 dni). </a:t>
            </a:r>
          </a:p>
        </p:txBody>
      </p:sp>
      <p:sp>
        <p:nvSpPr>
          <p:cNvPr id="18" name="Prostokąt zaokrąglony 17"/>
          <p:cNvSpPr/>
          <p:nvPr/>
        </p:nvSpPr>
        <p:spPr>
          <a:xfrm>
            <a:off x="6249387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61" name="Prostokąt 60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2025</a:t>
            </a:r>
          </a:p>
        </p:txBody>
      </p:sp>
      <p:grpSp>
        <p:nvGrpSpPr>
          <p:cNvPr id="39" name="Grupa 38">
            <a:extLst>
              <a:ext uri="{FF2B5EF4-FFF2-40B4-BE49-F238E27FC236}">
                <a16:creationId xmlns:a16="http://schemas.microsoft.com/office/drawing/2014/main" id="{A6B3474C-F9C3-1804-7990-3975EAAE4D82}"/>
              </a:ext>
            </a:extLst>
          </p:cNvPr>
          <p:cNvGrpSpPr/>
          <p:nvPr/>
        </p:nvGrpSpPr>
        <p:grpSpPr>
          <a:xfrm>
            <a:off x="284669" y="897158"/>
            <a:ext cx="846000" cy="846000"/>
            <a:chOff x="284669" y="897158"/>
            <a:chExt cx="846000" cy="846000"/>
          </a:xfrm>
        </p:grpSpPr>
        <p:sp>
          <p:nvSpPr>
            <p:cNvPr id="40" name="Elipsa 6">
              <a:extLst>
                <a:ext uri="{FF2B5EF4-FFF2-40B4-BE49-F238E27FC236}">
                  <a16:creationId xmlns:a16="http://schemas.microsoft.com/office/drawing/2014/main" id="{4BB91290-6F1E-37E7-8A88-8BC0A7598CED}"/>
                </a:ext>
              </a:extLst>
            </p:cNvPr>
            <p:cNvSpPr/>
            <p:nvPr/>
          </p:nvSpPr>
          <p:spPr>
            <a:xfrm>
              <a:off x="284669" y="897158"/>
              <a:ext cx="846000" cy="8460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l-PL" sz="1600" dirty="0"/>
            </a:p>
          </p:txBody>
        </p:sp>
        <p:grpSp>
          <p:nvGrpSpPr>
            <p:cNvPr id="41" name="Grupa 40">
              <a:extLst>
                <a:ext uri="{FF2B5EF4-FFF2-40B4-BE49-F238E27FC236}">
                  <a16:creationId xmlns:a16="http://schemas.microsoft.com/office/drawing/2014/main" id="{AA0751E0-28FD-3464-2327-06DF654299C3}"/>
                </a:ext>
              </a:extLst>
            </p:cNvPr>
            <p:cNvGrpSpPr/>
            <p:nvPr/>
          </p:nvGrpSpPr>
          <p:grpSpPr>
            <a:xfrm>
              <a:off x="417232" y="1055862"/>
              <a:ext cx="583522" cy="542879"/>
              <a:chOff x="7869644" y="4336118"/>
              <a:chExt cx="583522" cy="542879"/>
            </a:xfrm>
            <a:solidFill>
              <a:schemeClr val="accent4">
                <a:lumMod val="75000"/>
              </a:schemeClr>
            </a:solidFill>
          </p:grpSpPr>
          <p:grpSp>
            <p:nvGrpSpPr>
              <p:cNvPr id="42" name="Grupa 41">
                <a:extLst>
                  <a:ext uri="{FF2B5EF4-FFF2-40B4-BE49-F238E27FC236}">
                    <a16:creationId xmlns:a16="http://schemas.microsoft.com/office/drawing/2014/main" id="{69F519E0-BA8D-2F6D-90BD-D022CEEEC7C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869644" y="4336118"/>
                <a:ext cx="478379" cy="439851"/>
                <a:chOff x="0" y="0"/>
                <a:chExt cx="7381876" cy="6858000"/>
              </a:xfrm>
              <a:grpFill/>
            </p:grpSpPr>
            <p:sp>
              <p:nvSpPr>
                <p:cNvPr id="48" name="Freeform 5">
                  <a:extLst>
                    <a:ext uri="{FF2B5EF4-FFF2-40B4-BE49-F238E27FC236}">
                      <a16:creationId xmlns:a16="http://schemas.microsoft.com/office/drawing/2014/main" id="{C3372440-5BEF-1C50-7FE1-2F302DC3C2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325" y="1638300"/>
                  <a:ext cx="2779713" cy="2833688"/>
                </a:xfrm>
                <a:custGeom>
                  <a:avLst/>
                  <a:gdLst>
                    <a:gd name="T0" fmla="*/ 1622 w 1751"/>
                    <a:gd name="T1" fmla="*/ 809 h 1785"/>
                    <a:gd name="T2" fmla="*/ 1459 w 1751"/>
                    <a:gd name="T3" fmla="*/ 719 h 1785"/>
                    <a:gd name="T4" fmla="*/ 1429 w 1751"/>
                    <a:gd name="T5" fmla="*/ 640 h 1785"/>
                    <a:gd name="T6" fmla="*/ 1447 w 1751"/>
                    <a:gd name="T7" fmla="*/ 552 h 1785"/>
                    <a:gd name="T8" fmla="*/ 1381 w 1751"/>
                    <a:gd name="T9" fmla="*/ 503 h 1785"/>
                    <a:gd name="T10" fmla="*/ 1322 w 1751"/>
                    <a:gd name="T11" fmla="*/ 463 h 1785"/>
                    <a:gd name="T12" fmla="*/ 1185 w 1751"/>
                    <a:gd name="T13" fmla="*/ 395 h 1785"/>
                    <a:gd name="T14" fmla="*/ 1099 w 1751"/>
                    <a:gd name="T15" fmla="*/ 262 h 1785"/>
                    <a:gd name="T16" fmla="*/ 1049 w 1751"/>
                    <a:gd name="T17" fmla="*/ 207 h 1785"/>
                    <a:gd name="T18" fmla="*/ 1016 w 1751"/>
                    <a:gd name="T19" fmla="*/ 42 h 1785"/>
                    <a:gd name="T20" fmla="*/ 831 w 1751"/>
                    <a:gd name="T21" fmla="*/ 59 h 1785"/>
                    <a:gd name="T22" fmla="*/ 666 w 1751"/>
                    <a:gd name="T23" fmla="*/ 113 h 1785"/>
                    <a:gd name="T24" fmla="*/ 618 w 1751"/>
                    <a:gd name="T25" fmla="*/ 157 h 1785"/>
                    <a:gd name="T26" fmla="*/ 560 w 1751"/>
                    <a:gd name="T27" fmla="*/ 163 h 1785"/>
                    <a:gd name="T28" fmla="*/ 513 w 1751"/>
                    <a:gd name="T29" fmla="*/ 183 h 1785"/>
                    <a:gd name="T30" fmla="*/ 463 w 1751"/>
                    <a:gd name="T31" fmla="*/ 246 h 1785"/>
                    <a:gd name="T32" fmla="*/ 298 w 1751"/>
                    <a:gd name="T33" fmla="*/ 242 h 1785"/>
                    <a:gd name="T34" fmla="*/ 213 w 1751"/>
                    <a:gd name="T35" fmla="*/ 236 h 1785"/>
                    <a:gd name="T36" fmla="*/ 181 w 1751"/>
                    <a:gd name="T37" fmla="*/ 278 h 1785"/>
                    <a:gd name="T38" fmla="*/ 185 w 1751"/>
                    <a:gd name="T39" fmla="*/ 342 h 1785"/>
                    <a:gd name="T40" fmla="*/ 81 w 1751"/>
                    <a:gd name="T41" fmla="*/ 433 h 1785"/>
                    <a:gd name="T42" fmla="*/ 83 w 1751"/>
                    <a:gd name="T43" fmla="*/ 489 h 1785"/>
                    <a:gd name="T44" fmla="*/ 101 w 1751"/>
                    <a:gd name="T45" fmla="*/ 543 h 1785"/>
                    <a:gd name="T46" fmla="*/ 34 w 1751"/>
                    <a:gd name="T47" fmla="*/ 620 h 1785"/>
                    <a:gd name="T48" fmla="*/ 44 w 1751"/>
                    <a:gd name="T49" fmla="*/ 702 h 1785"/>
                    <a:gd name="T50" fmla="*/ 0 w 1751"/>
                    <a:gd name="T51" fmla="*/ 801 h 1785"/>
                    <a:gd name="T52" fmla="*/ 40 w 1751"/>
                    <a:gd name="T53" fmla="*/ 827 h 1785"/>
                    <a:gd name="T54" fmla="*/ 141 w 1751"/>
                    <a:gd name="T55" fmla="*/ 853 h 1785"/>
                    <a:gd name="T56" fmla="*/ 280 w 1751"/>
                    <a:gd name="T57" fmla="*/ 843 h 1785"/>
                    <a:gd name="T58" fmla="*/ 362 w 1751"/>
                    <a:gd name="T59" fmla="*/ 896 h 1785"/>
                    <a:gd name="T60" fmla="*/ 421 w 1751"/>
                    <a:gd name="T61" fmla="*/ 972 h 1785"/>
                    <a:gd name="T62" fmla="*/ 461 w 1751"/>
                    <a:gd name="T63" fmla="*/ 1091 h 1785"/>
                    <a:gd name="T64" fmla="*/ 483 w 1751"/>
                    <a:gd name="T65" fmla="*/ 1111 h 1785"/>
                    <a:gd name="T66" fmla="*/ 586 w 1751"/>
                    <a:gd name="T67" fmla="*/ 1115 h 1785"/>
                    <a:gd name="T68" fmla="*/ 630 w 1751"/>
                    <a:gd name="T69" fmla="*/ 1133 h 1785"/>
                    <a:gd name="T70" fmla="*/ 670 w 1751"/>
                    <a:gd name="T71" fmla="*/ 1195 h 1785"/>
                    <a:gd name="T72" fmla="*/ 684 w 1751"/>
                    <a:gd name="T73" fmla="*/ 1286 h 1785"/>
                    <a:gd name="T74" fmla="*/ 636 w 1751"/>
                    <a:gd name="T75" fmla="*/ 1342 h 1785"/>
                    <a:gd name="T76" fmla="*/ 574 w 1751"/>
                    <a:gd name="T77" fmla="*/ 1374 h 1785"/>
                    <a:gd name="T78" fmla="*/ 618 w 1751"/>
                    <a:gd name="T79" fmla="*/ 1471 h 1785"/>
                    <a:gd name="T80" fmla="*/ 594 w 1751"/>
                    <a:gd name="T81" fmla="*/ 1537 h 1785"/>
                    <a:gd name="T82" fmla="*/ 620 w 1751"/>
                    <a:gd name="T83" fmla="*/ 1598 h 1785"/>
                    <a:gd name="T84" fmla="*/ 753 w 1751"/>
                    <a:gd name="T85" fmla="*/ 1692 h 1785"/>
                    <a:gd name="T86" fmla="*/ 825 w 1751"/>
                    <a:gd name="T87" fmla="*/ 1692 h 1785"/>
                    <a:gd name="T88" fmla="*/ 914 w 1751"/>
                    <a:gd name="T89" fmla="*/ 1733 h 1785"/>
                    <a:gd name="T90" fmla="*/ 1034 w 1751"/>
                    <a:gd name="T91" fmla="*/ 1781 h 1785"/>
                    <a:gd name="T92" fmla="*/ 1125 w 1751"/>
                    <a:gd name="T93" fmla="*/ 1751 h 1785"/>
                    <a:gd name="T94" fmla="*/ 1167 w 1751"/>
                    <a:gd name="T95" fmla="*/ 1684 h 1785"/>
                    <a:gd name="T96" fmla="*/ 1177 w 1751"/>
                    <a:gd name="T97" fmla="*/ 1562 h 1785"/>
                    <a:gd name="T98" fmla="*/ 1105 w 1751"/>
                    <a:gd name="T99" fmla="*/ 1405 h 1785"/>
                    <a:gd name="T100" fmla="*/ 1089 w 1751"/>
                    <a:gd name="T101" fmla="*/ 1368 h 1785"/>
                    <a:gd name="T102" fmla="*/ 1105 w 1751"/>
                    <a:gd name="T103" fmla="*/ 1332 h 1785"/>
                    <a:gd name="T104" fmla="*/ 1167 w 1751"/>
                    <a:gd name="T105" fmla="*/ 1302 h 1785"/>
                    <a:gd name="T106" fmla="*/ 1189 w 1751"/>
                    <a:gd name="T107" fmla="*/ 1214 h 1785"/>
                    <a:gd name="T108" fmla="*/ 1209 w 1751"/>
                    <a:gd name="T109" fmla="*/ 1103 h 1785"/>
                    <a:gd name="T110" fmla="*/ 1205 w 1751"/>
                    <a:gd name="T111" fmla="*/ 1053 h 1785"/>
                    <a:gd name="T112" fmla="*/ 1387 w 1751"/>
                    <a:gd name="T113" fmla="*/ 1006 h 1785"/>
                    <a:gd name="T114" fmla="*/ 1519 w 1751"/>
                    <a:gd name="T115" fmla="*/ 978 h 1785"/>
                    <a:gd name="T116" fmla="*/ 1550 w 1751"/>
                    <a:gd name="T117" fmla="*/ 942 h 1785"/>
                    <a:gd name="T118" fmla="*/ 1594 w 1751"/>
                    <a:gd name="T119" fmla="*/ 942 h 1785"/>
                    <a:gd name="T120" fmla="*/ 1656 w 1751"/>
                    <a:gd name="T121" fmla="*/ 948 h 1785"/>
                    <a:gd name="T122" fmla="*/ 1741 w 1751"/>
                    <a:gd name="T123" fmla="*/ 841 h 1785"/>
                    <a:gd name="T124" fmla="*/ 1698 w 1751"/>
                    <a:gd name="T125" fmla="*/ 817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751" h="1785">
                      <a:moveTo>
                        <a:pt x="1698" y="817"/>
                      </a:moveTo>
                      <a:lnTo>
                        <a:pt x="1698" y="817"/>
                      </a:lnTo>
                      <a:lnTo>
                        <a:pt x="1698" y="817"/>
                      </a:lnTo>
                      <a:lnTo>
                        <a:pt x="1690" y="817"/>
                      </a:lnTo>
                      <a:lnTo>
                        <a:pt x="1690" y="817"/>
                      </a:lnTo>
                      <a:lnTo>
                        <a:pt x="1654" y="815"/>
                      </a:lnTo>
                      <a:lnTo>
                        <a:pt x="1622" y="809"/>
                      </a:lnTo>
                      <a:lnTo>
                        <a:pt x="1590" y="799"/>
                      </a:lnTo>
                      <a:lnTo>
                        <a:pt x="1562" y="787"/>
                      </a:lnTo>
                      <a:lnTo>
                        <a:pt x="1535" y="773"/>
                      </a:lnTo>
                      <a:lnTo>
                        <a:pt x="1509" y="755"/>
                      </a:lnTo>
                      <a:lnTo>
                        <a:pt x="1483" y="737"/>
                      </a:lnTo>
                      <a:lnTo>
                        <a:pt x="1459" y="719"/>
                      </a:lnTo>
                      <a:lnTo>
                        <a:pt x="1459" y="719"/>
                      </a:lnTo>
                      <a:lnTo>
                        <a:pt x="1449" y="708"/>
                      </a:lnTo>
                      <a:lnTo>
                        <a:pt x="1439" y="698"/>
                      </a:lnTo>
                      <a:lnTo>
                        <a:pt x="1433" y="686"/>
                      </a:lnTo>
                      <a:lnTo>
                        <a:pt x="1429" y="676"/>
                      </a:lnTo>
                      <a:lnTo>
                        <a:pt x="1427" y="666"/>
                      </a:lnTo>
                      <a:lnTo>
                        <a:pt x="1427" y="656"/>
                      </a:lnTo>
                      <a:lnTo>
                        <a:pt x="1429" y="640"/>
                      </a:lnTo>
                      <a:lnTo>
                        <a:pt x="1429" y="640"/>
                      </a:lnTo>
                      <a:lnTo>
                        <a:pt x="1433" y="626"/>
                      </a:lnTo>
                      <a:lnTo>
                        <a:pt x="1439" y="614"/>
                      </a:lnTo>
                      <a:lnTo>
                        <a:pt x="1451" y="592"/>
                      </a:lnTo>
                      <a:lnTo>
                        <a:pt x="1451" y="592"/>
                      </a:lnTo>
                      <a:lnTo>
                        <a:pt x="1447" y="552"/>
                      </a:lnTo>
                      <a:lnTo>
                        <a:pt x="1447" y="552"/>
                      </a:lnTo>
                      <a:lnTo>
                        <a:pt x="1429" y="519"/>
                      </a:lnTo>
                      <a:lnTo>
                        <a:pt x="1429" y="519"/>
                      </a:lnTo>
                      <a:lnTo>
                        <a:pt x="1423" y="509"/>
                      </a:lnTo>
                      <a:lnTo>
                        <a:pt x="1423" y="509"/>
                      </a:lnTo>
                      <a:lnTo>
                        <a:pt x="1403" y="507"/>
                      </a:lnTo>
                      <a:lnTo>
                        <a:pt x="1393" y="505"/>
                      </a:lnTo>
                      <a:lnTo>
                        <a:pt x="1381" y="503"/>
                      </a:lnTo>
                      <a:lnTo>
                        <a:pt x="1370" y="497"/>
                      </a:lnTo>
                      <a:lnTo>
                        <a:pt x="1358" y="491"/>
                      </a:lnTo>
                      <a:lnTo>
                        <a:pt x="1348" y="483"/>
                      </a:lnTo>
                      <a:lnTo>
                        <a:pt x="1338" y="471"/>
                      </a:lnTo>
                      <a:lnTo>
                        <a:pt x="1338" y="471"/>
                      </a:lnTo>
                      <a:lnTo>
                        <a:pt x="1322" y="463"/>
                      </a:lnTo>
                      <a:lnTo>
                        <a:pt x="1322" y="463"/>
                      </a:lnTo>
                      <a:lnTo>
                        <a:pt x="1302" y="461"/>
                      </a:lnTo>
                      <a:lnTo>
                        <a:pt x="1302" y="461"/>
                      </a:lnTo>
                      <a:lnTo>
                        <a:pt x="1274" y="455"/>
                      </a:lnTo>
                      <a:lnTo>
                        <a:pt x="1250" y="445"/>
                      </a:lnTo>
                      <a:lnTo>
                        <a:pt x="1226" y="431"/>
                      </a:lnTo>
                      <a:lnTo>
                        <a:pt x="1205" y="415"/>
                      </a:lnTo>
                      <a:lnTo>
                        <a:pt x="1185" y="395"/>
                      </a:lnTo>
                      <a:lnTo>
                        <a:pt x="1167" y="372"/>
                      </a:lnTo>
                      <a:lnTo>
                        <a:pt x="1151" y="346"/>
                      </a:lnTo>
                      <a:lnTo>
                        <a:pt x="1139" y="316"/>
                      </a:lnTo>
                      <a:lnTo>
                        <a:pt x="1139" y="316"/>
                      </a:lnTo>
                      <a:lnTo>
                        <a:pt x="1133" y="304"/>
                      </a:lnTo>
                      <a:lnTo>
                        <a:pt x="1123" y="290"/>
                      </a:lnTo>
                      <a:lnTo>
                        <a:pt x="1099" y="262"/>
                      </a:lnTo>
                      <a:lnTo>
                        <a:pt x="1099" y="262"/>
                      </a:lnTo>
                      <a:lnTo>
                        <a:pt x="1083" y="246"/>
                      </a:lnTo>
                      <a:lnTo>
                        <a:pt x="1069" y="228"/>
                      </a:lnTo>
                      <a:lnTo>
                        <a:pt x="1069" y="228"/>
                      </a:lnTo>
                      <a:lnTo>
                        <a:pt x="1059" y="218"/>
                      </a:lnTo>
                      <a:lnTo>
                        <a:pt x="1059" y="218"/>
                      </a:lnTo>
                      <a:lnTo>
                        <a:pt x="1049" y="207"/>
                      </a:lnTo>
                      <a:lnTo>
                        <a:pt x="1040" y="195"/>
                      </a:lnTo>
                      <a:lnTo>
                        <a:pt x="1032" y="179"/>
                      </a:lnTo>
                      <a:lnTo>
                        <a:pt x="1028" y="161"/>
                      </a:lnTo>
                      <a:lnTo>
                        <a:pt x="1028" y="161"/>
                      </a:lnTo>
                      <a:lnTo>
                        <a:pt x="1022" y="123"/>
                      </a:lnTo>
                      <a:lnTo>
                        <a:pt x="1018" y="83"/>
                      </a:lnTo>
                      <a:lnTo>
                        <a:pt x="1016" y="42"/>
                      </a:lnTo>
                      <a:lnTo>
                        <a:pt x="1016" y="0"/>
                      </a:lnTo>
                      <a:lnTo>
                        <a:pt x="1016" y="0"/>
                      </a:lnTo>
                      <a:lnTo>
                        <a:pt x="942" y="20"/>
                      </a:lnTo>
                      <a:lnTo>
                        <a:pt x="942" y="20"/>
                      </a:lnTo>
                      <a:lnTo>
                        <a:pt x="886" y="40"/>
                      </a:lnTo>
                      <a:lnTo>
                        <a:pt x="831" y="59"/>
                      </a:lnTo>
                      <a:lnTo>
                        <a:pt x="831" y="59"/>
                      </a:lnTo>
                      <a:lnTo>
                        <a:pt x="777" y="77"/>
                      </a:lnTo>
                      <a:lnTo>
                        <a:pt x="721" y="95"/>
                      </a:lnTo>
                      <a:lnTo>
                        <a:pt x="721" y="95"/>
                      </a:lnTo>
                      <a:lnTo>
                        <a:pt x="706" y="99"/>
                      </a:lnTo>
                      <a:lnTo>
                        <a:pt x="706" y="99"/>
                      </a:lnTo>
                      <a:lnTo>
                        <a:pt x="684" y="107"/>
                      </a:lnTo>
                      <a:lnTo>
                        <a:pt x="666" y="113"/>
                      </a:lnTo>
                      <a:lnTo>
                        <a:pt x="652" y="123"/>
                      </a:lnTo>
                      <a:lnTo>
                        <a:pt x="646" y="129"/>
                      </a:lnTo>
                      <a:lnTo>
                        <a:pt x="642" y="137"/>
                      </a:lnTo>
                      <a:lnTo>
                        <a:pt x="642" y="137"/>
                      </a:lnTo>
                      <a:lnTo>
                        <a:pt x="634" y="145"/>
                      </a:lnTo>
                      <a:lnTo>
                        <a:pt x="626" y="151"/>
                      </a:lnTo>
                      <a:lnTo>
                        <a:pt x="618" y="157"/>
                      </a:lnTo>
                      <a:lnTo>
                        <a:pt x="608" y="159"/>
                      </a:lnTo>
                      <a:lnTo>
                        <a:pt x="590" y="163"/>
                      </a:lnTo>
                      <a:lnTo>
                        <a:pt x="574" y="163"/>
                      </a:lnTo>
                      <a:lnTo>
                        <a:pt x="574" y="163"/>
                      </a:lnTo>
                      <a:lnTo>
                        <a:pt x="566" y="163"/>
                      </a:lnTo>
                      <a:lnTo>
                        <a:pt x="566" y="163"/>
                      </a:lnTo>
                      <a:lnTo>
                        <a:pt x="560" y="163"/>
                      </a:lnTo>
                      <a:lnTo>
                        <a:pt x="560" y="163"/>
                      </a:lnTo>
                      <a:lnTo>
                        <a:pt x="547" y="163"/>
                      </a:lnTo>
                      <a:lnTo>
                        <a:pt x="537" y="165"/>
                      </a:lnTo>
                      <a:lnTo>
                        <a:pt x="527" y="169"/>
                      </a:lnTo>
                      <a:lnTo>
                        <a:pt x="521" y="173"/>
                      </a:lnTo>
                      <a:lnTo>
                        <a:pt x="515" y="177"/>
                      </a:lnTo>
                      <a:lnTo>
                        <a:pt x="513" y="183"/>
                      </a:lnTo>
                      <a:lnTo>
                        <a:pt x="507" y="195"/>
                      </a:lnTo>
                      <a:lnTo>
                        <a:pt x="507" y="195"/>
                      </a:lnTo>
                      <a:lnTo>
                        <a:pt x="501" y="209"/>
                      </a:lnTo>
                      <a:lnTo>
                        <a:pt x="493" y="220"/>
                      </a:lnTo>
                      <a:lnTo>
                        <a:pt x="485" y="230"/>
                      </a:lnTo>
                      <a:lnTo>
                        <a:pt x="475" y="240"/>
                      </a:lnTo>
                      <a:lnTo>
                        <a:pt x="463" y="246"/>
                      </a:lnTo>
                      <a:lnTo>
                        <a:pt x="451" y="252"/>
                      </a:lnTo>
                      <a:lnTo>
                        <a:pt x="435" y="254"/>
                      </a:lnTo>
                      <a:lnTo>
                        <a:pt x="421" y="256"/>
                      </a:lnTo>
                      <a:lnTo>
                        <a:pt x="421" y="256"/>
                      </a:lnTo>
                      <a:lnTo>
                        <a:pt x="397" y="254"/>
                      </a:lnTo>
                      <a:lnTo>
                        <a:pt x="397" y="254"/>
                      </a:lnTo>
                      <a:lnTo>
                        <a:pt x="298" y="242"/>
                      </a:lnTo>
                      <a:lnTo>
                        <a:pt x="298" y="242"/>
                      </a:lnTo>
                      <a:lnTo>
                        <a:pt x="256" y="236"/>
                      </a:lnTo>
                      <a:lnTo>
                        <a:pt x="256" y="236"/>
                      </a:lnTo>
                      <a:lnTo>
                        <a:pt x="238" y="232"/>
                      </a:lnTo>
                      <a:lnTo>
                        <a:pt x="220" y="228"/>
                      </a:lnTo>
                      <a:lnTo>
                        <a:pt x="220" y="228"/>
                      </a:lnTo>
                      <a:lnTo>
                        <a:pt x="213" y="236"/>
                      </a:lnTo>
                      <a:lnTo>
                        <a:pt x="213" y="236"/>
                      </a:lnTo>
                      <a:lnTo>
                        <a:pt x="197" y="248"/>
                      </a:lnTo>
                      <a:lnTo>
                        <a:pt x="187" y="258"/>
                      </a:lnTo>
                      <a:lnTo>
                        <a:pt x="183" y="26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3" y="290"/>
                      </a:lnTo>
                      <a:lnTo>
                        <a:pt x="189" y="306"/>
                      </a:lnTo>
                      <a:lnTo>
                        <a:pt x="189" y="306"/>
                      </a:lnTo>
                      <a:lnTo>
                        <a:pt x="191" y="318"/>
                      </a:lnTo>
                      <a:lnTo>
                        <a:pt x="189" y="330"/>
                      </a:lnTo>
                      <a:lnTo>
                        <a:pt x="185" y="342"/>
                      </a:lnTo>
                      <a:lnTo>
                        <a:pt x="177" y="350"/>
                      </a:lnTo>
                      <a:lnTo>
                        <a:pt x="177" y="350"/>
                      </a:lnTo>
                      <a:lnTo>
                        <a:pt x="143" y="378"/>
                      </a:lnTo>
                      <a:lnTo>
                        <a:pt x="143" y="378"/>
                      </a:lnTo>
                      <a:lnTo>
                        <a:pt x="111" y="405"/>
                      </a:lnTo>
                      <a:lnTo>
                        <a:pt x="95" y="419"/>
                      </a:lnTo>
                      <a:lnTo>
                        <a:pt x="81" y="433"/>
                      </a:lnTo>
                      <a:lnTo>
                        <a:pt x="81" y="433"/>
                      </a:lnTo>
                      <a:lnTo>
                        <a:pt x="73" y="441"/>
                      </a:lnTo>
                      <a:lnTo>
                        <a:pt x="71" y="447"/>
                      </a:lnTo>
                      <a:lnTo>
                        <a:pt x="71" y="455"/>
                      </a:lnTo>
                      <a:lnTo>
                        <a:pt x="73" y="463"/>
                      </a:lnTo>
                      <a:lnTo>
                        <a:pt x="77" y="475"/>
                      </a:lnTo>
                      <a:lnTo>
                        <a:pt x="83" y="489"/>
                      </a:lnTo>
                      <a:lnTo>
                        <a:pt x="95" y="505"/>
                      </a:lnTo>
                      <a:lnTo>
                        <a:pt x="95" y="505"/>
                      </a:lnTo>
                      <a:lnTo>
                        <a:pt x="99" y="513"/>
                      </a:lnTo>
                      <a:lnTo>
                        <a:pt x="101" y="521"/>
                      </a:lnTo>
                      <a:lnTo>
                        <a:pt x="103" y="527"/>
                      </a:lnTo>
                      <a:lnTo>
                        <a:pt x="103" y="535"/>
                      </a:lnTo>
                      <a:lnTo>
                        <a:pt x="101" y="543"/>
                      </a:lnTo>
                      <a:lnTo>
                        <a:pt x="97" y="548"/>
                      </a:lnTo>
                      <a:lnTo>
                        <a:pt x="93" y="556"/>
                      </a:lnTo>
                      <a:lnTo>
                        <a:pt x="87" y="560"/>
                      </a:lnTo>
                      <a:lnTo>
                        <a:pt x="87" y="560"/>
                      </a:lnTo>
                      <a:lnTo>
                        <a:pt x="63" y="582"/>
                      </a:lnTo>
                      <a:lnTo>
                        <a:pt x="46" y="602"/>
                      </a:lnTo>
                      <a:lnTo>
                        <a:pt x="34" y="620"/>
                      </a:lnTo>
                      <a:lnTo>
                        <a:pt x="28" y="638"/>
                      </a:lnTo>
                      <a:lnTo>
                        <a:pt x="26" y="652"/>
                      </a:lnTo>
                      <a:lnTo>
                        <a:pt x="28" y="666"/>
                      </a:lnTo>
                      <a:lnTo>
                        <a:pt x="32" y="680"/>
                      </a:lnTo>
                      <a:lnTo>
                        <a:pt x="40" y="692"/>
                      </a:lnTo>
                      <a:lnTo>
                        <a:pt x="40" y="692"/>
                      </a:lnTo>
                      <a:lnTo>
                        <a:pt x="44" y="702"/>
                      </a:lnTo>
                      <a:lnTo>
                        <a:pt x="44" y="713"/>
                      </a:lnTo>
                      <a:lnTo>
                        <a:pt x="44" y="723"/>
                      </a:lnTo>
                      <a:lnTo>
                        <a:pt x="40" y="733"/>
                      </a:lnTo>
                      <a:lnTo>
                        <a:pt x="40" y="733"/>
                      </a:lnTo>
                      <a:lnTo>
                        <a:pt x="22" y="761"/>
                      </a:lnTo>
                      <a:lnTo>
                        <a:pt x="22" y="761"/>
                      </a:lnTo>
                      <a:lnTo>
                        <a:pt x="0" y="801"/>
                      </a:lnTo>
                      <a:lnTo>
                        <a:pt x="0" y="801"/>
                      </a:lnTo>
                      <a:lnTo>
                        <a:pt x="0" y="803"/>
                      </a:lnTo>
                      <a:lnTo>
                        <a:pt x="0" y="803"/>
                      </a:lnTo>
                      <a:lnTo>
                        <a:pt x="14" y="809"/>
                      </a:lnTo>
                      <a:lnTo>
                        <a:pt x="28" y="817"/>
                      </a:lnTo>
                      <a:lnTo>
                        <a:pt x="28" y="817"/>
                      </a:lnTo>
                      <a:lnTo>
                        <a:pt x="40" y="827"/>
                      </a:lnTo>
                      <a:lnTo>
                        <a:pt x="51" y="833"/>
                      </a:lnTo>
                      <a:lnTo>
                        <a:pt x="63" y="839"/>
                      </a:lnTo>
                      <a:lnTo>
                        <a:pt x="77" y="845"/>
                      </a:lnTo>
                      <a:lnTo>
                        <a:pt x="91" y="849"/>
                      </a:lnTo>
                      <a:lnTo>
                        <a:pt x="107" y="851"/>
                      </a:lnTo>
                      <a:lnTo>
                        <a:pt x="141" y="853"/>
                      </a:lnTo>
                      <a:lnTo>
                        <a:pt x="141" y="853"/>
                      </a:lnTo>
                      <a:lnTo>
                        <a:pt x="179" y="851"/>
                      </a:lnTo>
                      <a:lnTo>
                        <a:pt x="218" y="847"/>
                      </a:lnTo>
                      <a:lnTo>
                        <a:pt x="230" y="847"/>
                      </a:lnTo>
                      <a:lnTo>
                        <a:pt x="232" y="845"/>
                      </a:lnTo>
                      <a:lnTo>
                        <a:pt x="232" y="845"/>
                      </a:lnTo>
                      <a:lnTo>
                        <a:pt x="258" y="843"/>
                      </a:lnTo>
                      <a:lnTo>
                        <a:pt x="280" y="843"/>
                      </a:lnTo>
                      <a:lnTo>
                        <a:pt x="280" y="843"/>
                      </a:lnTo>
                      <a:lnTo>
                        <a:pt x="300" y="843"/>
                      </a:lnTo>
                      <a:lnTo>
                        <a:pt x="318" y="849"/>
                      </a:lnTo>
                      <a:lnTo>
                        <a:pt x="332" y="857"/>
                      </a:lnTo>
                      <a:lnTo>
                        <a:pt x="344" y="867"/>
                      </a:lnTo>
                      <a:lnTo>
                        <a:pt x="352" y="880"/>
                      </a:lnTo>
                      <a:lnTo>
                        <a:pt x="362" y="896"/>
                      </a:lnTo>
                      <a:lnTo>
                        <a:pt x="378" y="932"/>
                      </a:lnTo>
                      <a:lnTo>
                        <a:pt x="378" y="934"/>
                      </a:lnTo>
                      <a:lnTo>
                        <a:pt x="378" y="934"/>
                      </a:lnTo>
                      <a:lnTo>
                        <a:pt x="385" y="948"/>
                      </a:lnTo>
                      <a:lnTo>
                        <a:pt x="385" y="948"/>
                      </a:lnTo>
                      <a:lnTo>
                        <a:pt x="405" y="960"/>
                      </a:lnTo>
                      <a:lnTo>
                        <a:pt x="421" y="972"/>
                      </a:lnTo>
                      <a:lnTo>
                        <a:pt x="435" y="988"/>
                      </a:lnTo>
                      <a:lnTo>
                        <a:pt x="445" y="1004"/>
                      </a:lnTo>
                      <a:lnTo>
                        <a:pt x="453" y="1024"/>
                      </a:lnTo>
                      <a:lnTo>
                        <a:pt x="459" y="1044"/>
                      </a:lnTo>
                      <a:lnTo>
                        <a:pt x="461" y="1067"/>
                      </a:lnTo>
                      <a:lnTo>
                        <a:pt x="461" y="1091"/>
                      </a:lnTo>
                      <a:lnTo>
                        <a:pt x="461" y="1091"/>
                      </a:lnTo>
                      <a:lnTo>
                        <a:pt x="461" y="1103"/>
                      </a:lnTo>
                      <a:lnTo>
                        <a:pt x="463" y="1107"/>
                      </a:lnTo>
                      <a:lnTo>
                        <a:pt x="463" y="1107"/>
                      </a:lnTo>
                      <a:lnTo>
                        <a:pt x="469" y="1109"/>
                      </a:lnTo>
                      <a:lnTo>
                        <a:pt x="481" y="1111"/>
                      </a:lnTo>
                      <a:lnTo>
                        <a:pt x="481" y="1111"/>
                      </a:lnTo>
                      <a:lnTo>
                        <a:pt x="483" y="1111"/>
                      </a:lnTo>
                      <a:lnTo>
                        <a:pt x="483" y="1111"/>
                      </a:lnTo>
                      <a:lnTo>
                        <a:pt x="509" y="1111"/>
                      </a:lnTo>
                      <a:lnTo>
                        <a:pt x="509" y="1111"/>
                      </a:lnTo>
                      <a:lnTo>
                        <a:pt x="525" y="1111"/>
                      </a:lnTo>
                      <a:lnTo>
                        <a:pt x="525" y="1111"/>
                      </a:lnTo>
                      <a:lnTo>
                        <a:pt x="558" y="1113"/>
                      </a:lnTo>
                      <a:lnTo>
                        <a:pt x="586" y="1115"/>
                      </a:lnTo>
                      <a:lnTo>
                        <a:pt x="598" y="1117"/>
                      </a:lnTo>
                      <a:lnTo>
                        <a:pt x="608" y="1121"/>
                      </a:lnTo>
                      <a:lnTo>
                        <a:pt x="620" y="1125"/>
                      </a:lnTo>
                      <a:lnTo>
                        <a:pt x="628" y="1131"/>
                      </a:lnTo>
                      <a:lnTo>
                        <a:pt x="628" y="1131"/>
                      </a:lnTo>
                      <a:lnTo>
                        <a:pt x="630" y="1133"/>
                      </a:lnTo>
                      <a:lnTo>
                        <a:pt x="630" y="1133"/>
                      </a:lnTo>
                      <a:lnTo>
                        <a:pt x="636" y="1133"/>
                      </a:lnTo>
                      <a:lnTo>
                        <a:pt x="636" y="1133"/>
                      </a:lnTo>
                      <a:lnTo>
                        <a:pt x="638" y="1139"/>
                      </a:lnTo>
                      <a:lnTo>
                        <a:pt x="638" y="1139"/>
                      </a:lnTo>
                      <a:lnTo>
                        <a:pt x="650" y="1153"/>
                      </a:lnTo>
                      <a:lnTo>
                        <a:pt x="660" y="1173"/>
                      </a:lnTo>
                      <a:lnTo>
                        <a:pt x="670" y="1195"/>
                      </a:lnTo>
                      <a:lnTo>
                        <a:pt x="680" y="1222"/>
                      </a:lnTo>
                      <a:lnTo>
                        <a:pt x="680" y="1222"/>
                      </a:lnTo>
                      <a:lnTo>
                        <a:pt x="684" y="1238"/>
                      </a:lnTo>
                      <a:lnTo>
                        <a:pt x="686" y="1252"/>
                      </a:lnTo>
                      <a:lnTo>
                        <a:pt x="688" y="1264"/>
                      </a:lnTo>
                      <a:lnTo>
                        <a:pt x="686" y="1276"/>
                      </a:lnTo>
                      <a:lnTo>
                        <a:pt x="684" y="1286"/>
                      </a:lnTo>
                      <a:lnTo>
                        <a:pt x="682" y="1296"/>
                      </a:lnTo>
                      <a:lnTo>
                        <a:pt x="674" y="1310"/>
                      </a:lnTo>
                      <a:lnTo>
                        <a:pt x="674" y="1310"/>
                      </a:lnTo>
                      <a:lnTo>
                        <a:pt x="664" y="1324"/>
                      </a:lnTo>
                      <a:lnTo>
                        <a:pt x="656" y="1330"/>
                      </a:lnTo>
                      <a:lnTo>
                        <a:pt x="646" y="1338"/>
                      </a:lnTo>
                      <a:lnTo>
                        <a:pt x="636" y="1342"/>
                      </a:lnTo>
                      <a:lnTo>
                        <a:pt x="622" y="1348"/>
                      </a:lnTo>
                      <a:lnTo>
                        <a:pt x="608" y="1352"/>
                      </a:lnTo>
                      <a:lnTo>
                        <a:pt x="590" y="1354"/>
                      </a:lnTo>
                      <a:lnTo>
                        <a:pt x="590" y="1354"/>
                      </a:lnTo>
                      <a:lnTo>
                        <a:pt x="566" y="1358"/>
                      </a:lnTo>
                      <a:lnTo>
                        <a:pt x="566" y="1358"/>
                      </a:lnTo>
                      <a:lnTo>
                        <a:pt x="574" y="1374"/>
                      </a:lnTo>
                      <a:lnTo>
                        <a:pt x="574" y="1374"/>
                      </a:lnTo>
                      <a:lnTo>
                        <a:pt x="580" y="1387"/>
                      </a:lnTo>
                      <a:lnTo>
                        <a:pt x="580" y="1387"/>
                      </a:lnTo>
                      <a:lnTo>
                        <a:pt x="594" y="1417"/>
                      </a:lnTo>
                      <a:lnTo>
                        <a:pt x="608" y="1447"/>
                      </a:lnTo>
                      <a:lnTo>
                        <a:pt x="608" y="1447"/>
                      </a:lnTo>
                      <a:lnTo>
                        <a:pt x="618" y="1471"/>
                      </a:lnTo>
                      <a:lnTo>
                        <a:pt x="618" y="1471"/>
                      </a:lnTo>
                      <a:lnTo>
                        <a:pt x="622" y="1481"/>
                      </a:lnTo>
                      <a:lnTo>
                        <a:pt x="622" y="1493"/>
                      </a:lnTo>
                      <a:lnTo>
                        <a:pt x="620" y="1503"/>
                      </a:lnTo>
                      <a:lnTo>
                        <a:pt x="614" y="1513"/>
                      </a:lnTo>
                      <a:lnTo>
                        <a:pt x="614" y="1513"/>
                      </a:lnTo>
                      <a:lnTo>
                        <a:pt x="594" y="1537"/>
                      </a:lnTo>
                      <a:lnTo>
                        <a:pt x="594" y="1537"/>
                      </a:lnTo>
                      <a:lnTo>
                        <a:pt x="572" y="1566"/>
                      </a:lnTo>
                      <a:lnTo>
                        <a:pt x="572" y="1566"/>
                      </a:lnTo>
                      <a:lnTo>
                        <a:pt x="588" y="1572"/>
                      </a:lnTo>
                      <a:lnTo>
                        <a:pt x="602" y="1582"/>
                      </a:lnTo>
                      <a:lnTo>
                        <a:pt x="614" y="1590"/>
                      </a:lnTo>
                      <a:lnTo>
                        <a:pt x="620" y="1598"/>
                      </a:lnTo>
                      <a:lnTo>
                        <a:pt x="620" y="1598"/>
                      </a:lnTo>
                      <a:lnTo>
                        <a:pt x="660" y="1636"/>
                      </a:lnTo>
                      <a:lnTo>
                        <a:pt x="678" y="1654"/>
                      </a:lnTo>
                      <a:lnTo>
                        <a:pt x="696" y="1666"/>
                      </a:lnTo>
                      <a:lnTo>
                        <a:pt x="714" y="1678"/>
                      </a:lnTo>
                      <a:lnTo>
                        <a:pt x="733" y="1686"/>
                      </a:lnTo>
                      <a:lnTo>
                        <a:pt x="753" y="1692"/>
                      </a:lnTo>
                      <a:lnTo>
                        <a:pt x="773" y="1692"/>
                      </a:lnTo>
                      <a:lnTo>
                        <a:pt x="773" y="1692"/>
                      </a:lnTo>
                      <a:lnTo>
                        <a:pt x="797" y="1692"/>
                      </a:lnTo>
                      <a:lnTo>
                        <a:pt x="797" y="1692"/>
                      </a:lnTo>
                      <a:lnTo>
                        <a:pt x="809" y="1690"/>
                      </a:lnTo>
                      <a:lnTo>
                        <a:pt x="809" y="1690"/>
                      </a:lnTo>
                      <a:lnTo>
                        <a:pt x="825" y="1692"/>
                      </a:lnTo>
                      <a:lnTo>
                        <a:pt x="839" y="1696"/>
                      </a:lnTo>
                      <a:lnTo>
                        <a:pt x="839" y="1696"/>
                      </a:lnTo>
                      <a:lnTo>
                        <a:pt x="855" y="1698"/>
                      </a:lnTo>
                      <a:lnTo>
                        <a:pt x="869" y="1704"/>
                      </a:lnTo>
                      <a:lnTo>
                        <a:pt x="869" y="1704"/>
                      </a:lnTo>
                      <a:lnTo>
                        <a:pt x="914" y="1733"/>
                      </a:lnTo>
                      <a:lnTo>
                        <a:pt x="914" y="1733"/>
                      </a:lnTo>
                      <a:lnTo>
                        <a:pt x="932" y="1741"/>
                      </a:lnTo>
                      <a:lnTo>
                        <a:pt x="932" y="1741"/>
                      </a:lnTo>
                      <a:lnTo>
                        <a:pt x="976" y="1765"/>
                      </a:lnTo>
                      <a:lnTo>
                        <a:pt x="1000" y="1775"/>
                      </a:lnTo>
                      <a:lnTo>
                        <a:pt x="1022" y="1785"/>
                      </a:lnTo>
                      <a:lnTo>
                        <a:pt x="1022" y="1785"/>
                      </a:lnTo>
                      <a:lnTo>
                        <a:pt x="1034" y="1781"/>
                      </a:lnTo>
                      <a:lnTo>
                        <a:pt x="1057" y="1771"/>
                      </a:lnTo>
                      <a:lnTo>
                        <a:pt x="1057" y="1771"/>
                      </a:lnTo>
                      <a:lnTo>
                        <a:pt x="1077" y="1761"/>
                      </a:lnTo>
                      <a:lnTo>
                        <a:pt x="1093" y="1755"/>
                      </a:lnTo>
                      <a:lnTo>
                        <a:pt x="1109" y="1753"/>
                      </a:lnTo>
                      <a:lnTo>
                        <a:pt x="1125" y="1751"/>
                      </a:lnTo>
                      <a:lnTo>
                        <a:pt x="1125" y="1751"/>
                      </a:lnTo>
                      <a:lnTo>
                        <a:pt x="1141" y="1753"/>
                      </a:lnTo>
                      <a:lnTo>
                        <a:pt x="1157" y="1757"/>
                      </a:lnTo>
                      <a:lnTo>
                        <a:pt x="1157" y="1757"/>
                      </a:lnTo>
                      <a:lnTo>
                        <a:pt x="1161" y="1753"/>
                      </a:lnTo>
                      <a:lnTo>
                        <a:pt x="1161" y="1753"/>
                      </a:lnTo>
                      <a:lnTo>
                        <a:pt x="1163" y="1717"/>
                      </a:lnTo>
                      <a:lnTo>
                        <a:pt x="1167" y="1684"/>
                      </a:lnTo>
                      <a:lnTo>
                        <a:pt x="1173" y="1648"/>
                      </a:lnTo>
                      <a:lnTo>
                        <a:pt x="1183" y="1614"/>
                      </a:lnTo>
                      <a:lnTo>
                        <a:pt x="1183" y="1614"/>
                      </a:lnTo>
                      <a:lnTo>
                        <a:pt x="1183" y="1592"/>
                      </a:lnTo>
                      <a:lnTo>
                        <a:pt x="1183" y="1592"/>
                      </a:lnTo>
                      <a:lnTo>
                        <a:pt x="1177" y="1562"/>
                      </a:lnTo>
                      <a:lnTo>
                        <a:pt x="1177" y="1562"/>
                      </a:lnTo>
                      <a:lnTo>
                        <a:pt x="1167" y="1515"/>
                      </a:lnTo>
                      <a:lnTo>
                        <a:pt x="1163" y="1493"/>
                      </a:lnTo>
                      <a:lnTo>
                        <a:pt x="1155" y="1471"/>
                      </a:lnTo>
                      <a:lnTo>
                        <a:pt x="1147" y="1453"/>
                      </a:lnTo>
                      <a:lnTo>
                        <a:pt x="1135" y="1435"/>
                      </a:lnTo>
                      <a:lnTo>
                        <a:pt x="1123" y="1419"/>
                      </a:lnTo>
                      <a:lnTo>
                        <a:pt x="1105" y="1405"/>
                      </a:lnTo>
                      <a:lnTo>
                        <a:pt x="1105" y="1405"/>
                      </a:lnTo>
                      <a:lnTo>
                        <a:pt x="1101" y="1401"/>
                      </a:lnTo>
                      <a:lnTo>
                        <a:pt x="1095" y="1395"/>
                      </a:lnTo>
                      <a:lnTo>
                        <a:pt x="1091" y="1389"/>
                      </a:lnTo>
                      <a:lnTo>
                        <a:pt x="1089" y="1381"/>
                      </a:lnTo>
                      <a:lnTo>
                        <a:pt x="1089" y="1376"/>
                      </a:lnTo>
                      <a:lnTo>
                        <a:pt x="1089" y="1368"/>
                      </a:lnTo>
                      <a:lnTo>
                        <a:pt x="1089" y="1362"/>
                      </a:lnTo>
                      <a:lnTo>
                        <a:pt x="1093" y="1354"/>
                      </a:lnTo>
                      <a:lnTo>
                        <a:pt x="1093" y="1354"/>
                      </a:lnTo>
                      <a:lnTo>
                        <a:pt x="1095" y="1348"/>
                      </a:lnTo>
                      <a:lnTo>
                        <a:pt x="1095" y="1348"/>
                      </a:lnTo>
                      <a:lnTo>
                        <a:pt x="1099" y="1340"/>
                      </a:lnTo>
                      <a:lnTo>
                        <a:pt x="1105" y="1332"/>
                      </a:lnTo>
                      <a:lnTo>
                        <a:pt x="1115" y="1322"/>
                      </a:lnTo>
                      <a:lnTo>
                        <a:pt x="1121" y="1320"/>
                      </a:lnTo>
                      <a:lnTo>
                        <a:pt x="1129" y="1318"/>
                      </a:lnTo>
                      <a:lnTo>
                        <a:pt x="1129" y="1318"/>
                      </a:lnTo>
                      <a:lnTo>
                        <a:pt x="1145" y="1314"/>
                      </a:lnTo>
                      <a:lnTo>
                        <a:pt x="1157" y="1310"/>
                      </a:lnTo>
                      <a:lnTo>
                        <a:pt x="1167" y="1302"/>
                      </a:lnTo>
                      <a:lnTo>
                        <a:pt x="1177" y="1294"/>
                      </a:lnTo>
                      <a:lnTo>
                        <a:pt x="1183" y="1282"/>
                      </a:lnTo>
                      <a:lnTo>
                        <a:pt x="1187" y="1268"/>
                      </a:lnTo>
                      <a:lnTo>
                        <a:pt x="1189" y="1248"/>
                      </a:lnTo>
                      <a:lnTo>
                        <a:pt x="1189" y="1226"/>
                      </a:lnTo>
                      <a:lnTo>
                        <a:pt x="1189" y="1226"/>
                      </a:lnTo>
                      <a:lnTo>
                        <a:pt x="1189" y="1214"/>
                      </a:lnTo>
                      <a:lnTo>
                        <a:pt x="1189" y="1205"/>
                      </a:lnTo>
                      <a:lnTo>
                        <a:pt x="1193" y="1187"/>
                      </a:lnTo>
                      <a:lnTo>
                        <a:pt x="1193" y="1187"/>
                      </a:lnTo>
                      <a:lnTo>
                        <a:pt x="1197" y="1179"/>
                      </a:lnTo>
                      <a:lnTo>
                        <a:pt x="1197" y="1179"/>
                      </a:lnTo>
                      <a:lnTo>
                        <a:pt x="1209" y="1109"/>
                      </a:lnTo>
                      <a:lnTo>
                        <a:pt x="1209" y="1103"/>
                      </a:lnTo>
                      <a:lnTo>
                        <a:pt x="1209" y="1103"/>
                      </a:lnTo>
                      <a:lnTo>
                        <a:pt x="1203" y="1095"/>
                      </a:lnTo>
                      <a:lnTo>
                        <a:pt x="1201" y="1085"/>
                      </a:lnTo>
                      <a:lnTo>
                        <a:pt x="1199" y="1075"/>
                      </a:lnTo>
                      <a:lnTo>
                        <a:pt x="1201" y="1063"/>
                      </a:lnTo>
                      <a:lnTo>
                        <a:pt x="1201" y="1063"/>
                      </a:lnTo>
                      <a:lnTo>
                        <a:pt x="1205" y="1053"/>
                      </a:lnTo>
                      <a:lnTo>
                        <a:pt x="1213" y="1045"/>
                      </a:lnTo>
                      <a:lnTo>
                        <a:pt x="1220" y="1040"/>
                      </a:lnTo>
                      <a:lnTo>
                        <a:pt x="1232" y="1036"/>
                      </a:lnTo>
                      <a:lnTo>
                        <a:pt x="1280" y="1028"/>
                      </a:lnTo>
                      <a:lnTo>
                        <a:pt x="1280" y="1028"/>
                      </a:lnTo>
                      <a:lnTo>
                        <a:pt x="1387" y="1006"/>
                      </a:lnTo>
                      <a:lnTo>
                        <a:pt x="1387" y="1006"/>
                      </a:lnTo>
                      <a:lnTo>
                        <a:pt x="1429" y="998"/>
                      </a:lnTo>
                      <a:lnTo>
                        <a:pt x="1429" y="998"/>
                      </a:lnTo>
                      <a:lnTo>
                        <a:pt x="1473" y="990"/>
                      </a:lnTo>
                      <a:lnTo>
                        <a:pt x="1515" y="982"/>
                      </a:lnTo>
                      <a:lnTo>
                        <a:pt x="1515" y="982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29" y="958"/>
                      </a:lnTo>
                      <a:lnTo>
                        <a:pt x="1529" y="958"/>
                      </a:lnTo>
                      <a:lnTo>
                        <a:pt x="1535" y="952"/>
                      </a:lnTo>
                      <a:lnTo>
                        <a:pt x="1543" y="946"/>
                      </a:lnTo>
                      <a:lnTo>
                        <a:pt x="1550" y="942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74" y="938"/>
                      </a:lnTo>
                      <a:lnTo>
                        <a:pt x="1574" y="938"/>
                      </a:lnTo>
                      <a:lnTo>
                        <a:pt x="1584" y="938"/>
                      </a:lnTo>
                      <a:lnTo>
                        <a:pt x="1594" y="942"/>
                      </a:lnTo>
                      <a:lnTo>
                        <a:pt x="1594" y="942"/>
                      </a:lnTo>
                      <a:lnTo>
                        <a:pt x="1620" y="950"/>
                      </a:lnTo>
                      <a:lnTo>
                        <a:pt x="1632" y="954"/>
                      </a:lnTo>
                      <a:lnTo>
                        <a:pt x="1642" y="954"/>
                      </a:lnTo>
                      <a:lnTo>
                        <a:pt x="1642" y="954"/>
                      </a:lnTo>
                      <a:lnTo>
                        <a:pt x="1648" y="954"/>
                      </a:lnTo>
                      <a:lnTo>
                        <a:pt x="1656" y="948"/>
                      </a:lnTo>
                      <a:lnTo>
                        <a:pt x="1668" y="934"/>
                      </a:lnTo>
                      <a:lnTo>
                        <a:pt x="1684" y="910"/>
                      </a:lnTo>
                      <a:lnTo>
                        <a:pt x="1684" y="910"/>
                      </a:lnTo>
                      <a:lnTo>
                        <a:pt x="1698" y="888"/>
                      </a:lnTo>
                      <a:lnTo>
                        <a:pt x="1713" y="867"/>
                      </a:lnTo>
                      <a:lnTo>
                        <a:pt x="1731" y="849"/>
                      </a:lnTo>
                      <a:lnTo>
                        <a:pt x="1741" y="841"/>
                      </a:lnTo>
                      <a:lnTo>
                        <a:pt x="1751" y="833"/>
                      </a:lnTo>
                      <a:lnTo>
                        <a:pt x="1751" y="833"/>
                      </a:lnTo>
                      <a:lnTo>
                        <a:pt x="1735" y="829"/>
                      </a:lnTo>
                      <a:lnTo>
                        <a:pt x="1721" y="825"/>
                      </a:lnTo>
                      <a:lnTo>
                        <a:pt x="1721" y="825"/>
                      </a:lnTo>
                      <a:lnTo>
                        <a:pt x="1708" y="819"/>
                      </a:lnTo>
                      <a:lnTo>
                        <a:pt x="1698" y="817"/>
                      </a:lnTo>
                      <a:lnTo>
                        <a:pt x="1698" y="81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49" name="Freeform 6">
                  <a:extLst>
                    <a:ext uri="{FF2B5EF4-FFF2-40B4-BE49-F238E27FC236}">
                      <a16:creationId xmlns:a16="http://schemas.microsoft.com/office/drawing/2014/main" id="{2C4EFCEF-E795-6B77-C1E9-5FF69ED1D6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92213" y="1446213"/>
                  <a:ext cx="2333625" cy="2914650"/>
                </a:xfrm>
                <a:custGeom>
                  <a:avLst/>
                  <a:gdLst>
                    <a:gd name="T0" fmla="*/ 1014 w 1470"/>
                    <a:gd name="T1" fmla="*/ 1669 h 1836"/>
                    <a:gd name="T2" fmla="*/ 1050 w 1470"/>
                    <a:gd name="T3" fmla="*/ 1636 h 1836"/>
                    <a:gd name="T4" fmla="*/ 1096 w 1470"/>
                    <a:gd name="T5" fmla="*/ 1620 h 1836"/>
                    <a:gd name="T6" fmla="*/ 1126 w 1470"/>
                    <a:gd name="T7" fmla="*/ 1618 h 1836"/>
                    <a:gd name="T8" fmla="*/ 1136 w 1470"/>
                    <a:gd name="T9" fmla="*/ 1500 h 1836"/>
                    <a:gd name="T10" fmla="*/ 1173 w 1470"/>
                    <a:gd name="T11" fmla="*/ 1343 h 1836"/>
                    <a:gd name="T12" fmla="*/ 1233 w 1470"/>
                    <a:gd name="T13" fmla="*/ 1318 h 1836"/>
                    <a:gd name="T14" fmla="*/ 1307 w 1470"/>
                    <a:gd name="T15" fmla="*/ 1300 h 1836"/>
                    <a:gd name="T16" fmla="*/ 1305 w 1470"/>
                    <a:gd name="T17" fmla="*/ 1220 h 1836"/>
                    <a:gd name="T18" fmla="*/ 1326 w 1470"/>
                    <a:gd name="T19" fmla="*/ 1161 h 1836"/>
                    <a:gd name="T20" fmla="*/ 1390 w 1470"/>
                    <a:gd name="T21" fmla="*/ 1127 h 1836"/>
                    <a:gd name="T22" fmla="*/ 1466 w 1470"/>
                    <a:gd name="T23" fmla="*/ 996 h 1836"/>
                    <a:gd name="T24" fmla="*/ 1424 w 1470"/>
                    <a:gd name="T25" fmla="*/ 970 h 1836"/>
                    <a:gd name="T26" fmla="*/ 1354 w 1470"/>
                    <a:gd name="T27" fmla="*/ 962 h 1836"/>
                    <a:gd name="T28" fmla="*/ 1283 w 1470"/>
                    <a:gd name="T29" fmla="*/ 894 h 1836"/>
                    <a:gd name="T30" fmla="*/ 1201 w 1470"/>
                    <a:gd name="T31" fmla="*/ 852 h 1836"/>
                    <a:gd name="T32" fmla="*/ 1159 w 1470"/>
                    <a:gd name="T33" fmla="*/ 840 h 1836"/>
                    <a:gd name="T34" fmla="*/ 1106 w 1470"/>
                    <a:gd name="T35" fmla="*/ 866 h 1836"/>
                    <a:gd name="T36" fmla="*/ 1050 w 1470"/>
                    <a:gd name="T37" fmla="*/ 844 h 1836"/>
                    <a:gd name="T38" fmla="*/ 935 w 1470"/>
                    <a:gd name="T39" fmla="*/ 771 h 1836"/>
                    <a:gd name="T40" fmla="*/ 889 w 1470"/>
                    <a:gd name="T41" fmla="*/ 739 h 1836"/>
                    <a:gd name="T42" fmla="*/ 855 w 1470"/>
                    <a:gd name="T43" fmla="*/ 747 h 1836"/>
                    <a:gd name="T44" fmla="*/ 818 w 1470"/>
                    <a:gd name="T45" fmla="*/ 703 h 1836"/>
                    <a:gd name="T46" fmla="*/ 734 w 1470"/>
                    <a:gd name="T47" fmla="*/ 687 h 1836"/>
                    <a:gd name="T48" fmla="*/ 712 w 1470"/>
                    <a:gd name="T49" fmla="*/ 626 h 1836"/>
                    <a:gd name="T50" fmla="*/ 764 w 1470"/>
                    <a:gd name="T51" fmla="*/ 546 h 1836"/>
                    <a:gd name="T52" fmla="*/ 728 w 1470"/>
                    <a:gd name="T53" fmla="*/ 506 h 1836"/>
                    <a:gd name="T54" fmla="*/ 670 w 1470"/>
                    <a:gd name="T55" fmla="*/ 415 h 1836"/>
                    <a:gd name="T56" fmla="*/ 674 w 1470"/>
                    <a:gd name="T57" fmla="*/ 320 h 1836"/>
                    <a:gd name="T58" fmla="*/ 728 w 1470"/>
                    <a:gd name="T59" fmla="*/ 242 h 1836"/>
                    <a:gd name="T60" fmla="*/ 676 w 1470"/>
                    <a:gd name="T61" fmla="*/ 169 h 1836"/>
                    <a:gd name="T62" fmla="*/ 698 w 1470"/>
                    <a:gd name="T63" fmla="*/ 89 h 1836"/>
                    <a:gd name="T64" fmla="*/ 597 w 1470"/>
                    <a:gd name="T65" fmla="*/ 75 h 1836"/>
                    <a:gd name="T66" fmla="*/ 490 w 1470"/>
                    <a:gd name="T67" fmla="*/ 5 h 1836"/>
                    <a:gd name="T68" fmla="*/ 418 w 1470"/>
                    <a:gd name="T69" fmla="*/ 105 h 1836"/>
                    <a:gd name="T70" fmla="*/ 440 w 1470"/>
                    <a:gd name="T71" fmla="*/ 178 h 1836"/>
                    <a:gd name="T72" fmla="*/ 428 w 1470"/>
                    <a:gd name="T73" fmla="*/ 228 h 1836"/>
                    <a:gd name="T74" fmla="*/ 297 w 1470"/>
                    <a:gd name="T75" fmla="*/ 337 h 1836"/>
                    <a:gd name="T76" fmla="*/ 183 w 1470"/>
                    <a:gd name="T77" fmla="*/ 419 h 1836"/>
                    <a:gd name="T78" fmla="*/ 112 w 1470"/>
                    <a:gd name="T79" fmla="*/ 485 h 1836"/>
                    <a:gd name="T80" fmla="*/ 42 w 1470"/>
                    <a:gd name="T81" fmla="*/ 592 h 1836"/>
                    <a:gd name="T82" fmla="*/ 2 w 1470"/>
                    <a:gd name="T83" fmla="*/ 685 h 1836"/>
                    <a:gd name="T84" fmla="*/ 20 w 1470"/>
                    <a:gd name="T85" fmla="*/ 769 h 1836"/>
                    <a:gd name="T86" fmla="*/ 28 w 1470"/>
                    <a:gd name="T87" fmla="*/ 834 h 1836"/>
                    <a:gd name="T88" fmla="*/ 50 w 1470"/>
                    <a:gd name="T89" fmla="*/ 948 h 1836"/>
                    <a:gd name="T90" fmla="*/ 36 w 1470"/>
                    <a:gd name="T91" fmla="*/ 1055 h 1836"/>
                    <a:gd name="T92" fmla="*/ 84 w 1470"/>
                    <a:gd name="T93" fmla="*/ 1121 h 1836"/>
                    <a:gd name="T94" fmla="*/ 152 w 1470"/>
                    <a:gd name="T95" fmla="*/ 1200 h 1836"/>
                    <a:gd name="T96" fmla="*/ 203 w 1470"/>
                    <a:gd name="T97" fmla="*/ 1206 h 1836"/>
                    <a:gd name="T98" fmla="*/ 247 w 1470"/>
                    <a:gd name="T99" fmla="*/ 1230 h 1836"/>
                    <a:gd name="T100" fmla="*/ 297 w 1470"/>
                    <a:gd name="T101" fmla="*/ 1296 h 1836"/>
                    <a:gd name="T102" fmla="*/ 392 w 1470"/>
                    <a:gd name="T103" fmla="*/ 1415 h 1836"/>
                    <a:gd name="T104" fmla="*/ 557 w 1470"/>
                    <a:gd name="T105" fmla="*/ 1520 h 1836"/>
                    <a:gd name="T106" fmla="*/ 661 w 1470"/>
                    <a:gd name="T107" fmla="*/ 1506 h 1836"/>
                    <a:gd name="T108" fmla="*/ 754 w 1470"/>
                    <a:gd name="T109" fmla="*/ 1493 h 1836"/>
                    <a:gd name="T110" fmla="*/ 804 w 1470"/>
                    <a:gd name="T111" fmla="*/ 1568 h 1836"/>
                    <a:gd name="T112" fmla="*/ 833 w 1470"/>
                    <a:gd name="T113" fmla="*/ 1612 h 1836"/>
                    <a:gd name="T114" fmla="*/ 895 w 1470"/>
                    <a:gd name="T115" fmla="*/ 1679 h 1836"/>
                    <a:gd name="T116" fmla="*/ 909 w 1470"/>
                    <a:gd name="T117" fmla="*/ 1785 h 1836"/>
                    <a:gd name="T118" fmla="*/ 921 w 1470"/>
                    <a:gd name="T119" fmla="*/ 1823 h 1836"/>
                    <a:gd name="T120" fmla="*/ 979 w 1470"/>
                    <a:gd name="T121" fmla="*/ 1834 h 1836"/>
                    <a:gd name="T122" fmla="*/ 1024 w 1470"/>
                    <a:gd name="T123" fmla="*/ 1787 h 18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70" h="1836">
                      <a:moveTo>
                        <a:pt x="1004" y="1733"/>
                      </a:moveTo>
                      <a:lnTo>
                        <a:pt x="1004" y="1733"/>
                      </a:lnTo>
                      <a:lnTo>
                        <a:pt x="979" y="1689"/>
                      </a:lnTo>
                      <a:lnTo>
                        <a:pt x="979" y="1689"/>
                      </a:lnTo>
                      <a:lnTo>
                        <a:pt x="989" y="1685"/>
                      </a:lnTo>
                      <a:lnTo>
                        <a:pt x="996" y="1681"/>
                      </a:lnTo>
                      <a:lnTo>
                        <a:pt x="1014" y="1669"/>
                      </a:lnTo>
                      <a:lnTo>
                        <a:pt x="1014" y="1669"/>
                      </a:lnTo>
                      <a:lnTo>
                        <a:pt x="1014" y="1667"/>
                      </a:lnTo>
                      <a:lnTo>
                        <a:pt x="1014" y="1667"/>
                      </a:lnTo>
                      <a:lnTo>
                        <a:pt x="1022" y="1658"/>
                      </a:lnTo>
                      <a:lnTo>
                        <a:pt x="1030" y="1650"/>
                      </a:lnTo>
                      <a:lnTo>
                        <a:pt x="1040" y="1642"/>
                      </a:lnTo>
                      <a:lnTo>
                        <a:pt x="1050" y="1636"/>
                      </a:lnTo>
                      <a:lnTo>
                        <a:pt x="1050" y="1636"/>
                      </a:lnTo>
                      <a:lnTo>
                        <a:pt x="1060" y="1630"/>
                      </a:lnTo>
                      <a:lnTo>
                        <a:pt x="1070" y="1624"/>
                      </a:lnTo>
                      <a:lnTo>
                        <a:pt x="1080" y="1620"/>
                      </a:lnTo>
                      <a:lnTo>
                        <a:pt x="1092" y="1620"/>
                      </a:lnTo>
                      <a:lnTo>
                        <a:pt x="1092" y="1620"/>
                      </a:lnTo>
                      <a:lnTo>
                        <a:pt x="1096" y="1620"/>
                      </a:lnTo>
                      <a:lnTo>
                        <a:pt x="1096" y="1620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4" y="1618"/>
                      </a:lnTo>
                      <a:lnTo>
                        <a:pt x="1114" y="1618"/>
                      </a:lnTo>
                      <a:lnTo>
                        <a:pt x="1126" y="1618"/>
                      </a:lnTo>
                      <a:lnTo>
                        <a:pt x="1130" y="1616"/>
                      </a:lnTo>
                      <a:lnTo>
                        <a:pt x="1130" y="1616"/>
                      </a:lnTo>
                      <a:lnTo>
                        <a:pt x="1132" y="1610"/>
                      </a:lnTo>
                      <a:lnTo>
                        <a:pt x="1132" y="1596"/>
                      </a:lnTo>
                      <a:lnTo>
                        <a:pt x="1132" y="1596"/>
                      </a:lnTo>
                      <a:lnTo>
                        <a:pt x="1136" y="1500"/>
                      </a:lnTo>
                      <a:lnTo>
                        <a:pt x="1136" y="1500"/>
                      </a:lnTo>
                      <a:lnTo>
                        <a:pt x="1140" y="1429"/>
                      </a:lnTo>
                      <a:lnTo>
                        <a:pt x="1140" y="1429"/>
                      </a:lnTo>
                      <a:lnTo>
                        <a:pt x="1144" y="1403"/>
                      </a:lnTo>
                      <a:lnTo>
                        <a:pt x="1150" y="1379"/>
                      </a:lnTo>
                      <a:lnTo>
                        <a:pt x="1159" y="1359"/>
                      </a:lnTo>
                      <a:lnTo>
                        <a:pt x="1165" y="1351"/>
                      </a:lnTo>
                      <a:lnTo>
                        <a:pt x="1173" y="1343"/>
                      </a:lnTo>
                      <a:lnTo>
                        <a:pt x="1173" y="1343"/>
                      </a:lnTo>
                      <a:lnTo>
                        <a:pt x="1181" y="1337"/>
                      </a:lnTo>
                      <a:lnTo>
                        <a:pt x="1189" y="1332"/>
                      </a:lnTo>
                      <a:lnTo>
                        <a:pt x="1189" y="1332"/>
                      </a:lnTo>
                      <a:lnTo>
                        <a:pt x="1203" y="1326"/>
                      </a:lnTo>
                      <a:lnTo>
                        <a:pt x="1217" y="1322"/>
                      </a:lnTo>
                      <a:lnTo>
                        <a:pt x="1233" y="1318"/>
                      </a:lnTo>
                      <a:lnTo>
                        <a:pt x="1249" y="1318"/>
                      </a:lnTo>
                      <a:lnTo>
                        <a:pt x="1249" y="1318"/>
                      </a:lnTo>
                      <a:lnTo>
                        <a:pt x="1263" y="1316"/>
                      </a:lnTo>
                      <a:lnTo>
                        <a:pt x="1277" y="1312"/>
                      </a:lnTo>
                      <a:lnTo>
                        <a:pt x="1291" y="1308"/>
                      </a:lnTo>
                      <a:lnTo>
                        <a:pt x="1307" y="1300"/>
                      </a:lnTo>
                      <a:lnTo>
                        <a:pt x="1307" y="1300"/>
                      </a:lnTo>
                      <a:lnTo>
                        <a:pt x="1311" y="1298"/>
                      </a:lnTo>
                      <a:lnTo>
                        <a:pt x="1313" y="1294"/>
                      </a:lnTo>
                      <a:lnTo>
                        <a:pt x="1315" y="1284"/>
                      </a:lnTo>
                      <a:lnTo>
                        <a:pt x="1313" y="1268"/>
                      </a:lnTo>
                      <a:lnTo>
                        <a:pt x="1313" y="1268"/>
                      </a:lnTo>
                      <a:lnTo>
                        <a:pt x="1307" y="1244"/>
                      </a:lnTo>
                      <a:lnTo>
                        <a:pt x="1305" y="1220"/>
                      </a:lnTo>
                      <a:lnTo>
                        <a:pt x="1305" y="1210"/>
                      </a:lnTo>
                      <a:lnTo>
                        <a:pt x="1307" y="1198"/>
                      </a:lnTo>
                      <a:lnTo>
                        <a:pt x="1309" y="1188"/>
                      </a:lnTo>
                      <a:lnTo>
                        <a:pt x="1313" y="1178"/>
                      </a:lnTo>
                      <a:lnTo>
                        <a:pt x="1313" y="1178"/>
                      </a:lnTo>
                      <a:lnTo>
                        <a:pt x="1321" y="1168"/>
                      </a:lnTo>
                      <a:lnTo>
                        <a:pt x="1326" y="1161"/>
                      </a:lnTo>
                      <a:lnTo>
                        <a:pt x="1334" y="1153"/>
                      </a:lnTo>
                      <a:lnTo>
                        <a:pt x="1344" y="1147"/>
                      </a:lnTo>
                      <a:lnTo>
                        <a:pt x="1364" y="1137"/>
                      </a:lnTo>
                      <a:lnTo>
                        <a:pt x="1388" y="1129"/>
                      </a:lnTo>
                      <a:lnTo>
                        <a:pt x="1388" y="1129"/>
                      </a:lnTo>
                      <a:lnTo>
                        <a:pt x="1390" y="1127"/>
                      </a:lnTo>
                      <a:lnTo>
                        <a:pt x="1390" y="1127"/>
                      </a:lnTo>
                      <a:lnTo>
                        <a:pt x="1406" y="1103"/>
                      </a:lnTo>
                      <a:lnTo>
                        <a:pt x="1406" y="1103"/>
                      </a:lnTo>
                      <a:lnTo>
                        <a:pt x="1436" y="1057"/>
                      </a:lnTo>
                      <a:lnTo>
                        <a:pt x="1448" y="1033"/>
                      </a:lnTo>
                      <a:lnTo>
                        <a:pt x="1458" y="1011"/>
                      </a:lnTo>
                      <a:lnTo>
                        <a:pt x="1458" y="1011"/>
                      </a:lnTo>
                      <a:lnTo>
                        <a:pt x="1466" y="996"/>
                      </a:lnTo>
                      <a:lnTo>
                        <a:pt x="1466" y="996"/>
                      </a:lnTo>
                      <a:lnTo>
                        <a:pt x="1470" y="972"/>
                      </a:lnTo>
                      <a:lnTo>
                        <a:pt x="1470" y="972"/>
                      </a:lnTo>
                      <a:lnTo>
                        <a:pt x="1462" y="970"/>
                      </a:lnTo>
                      <a:lnTo>
                        <a:pt x="1448" y="970"/>
                      </a:lnTo>
                      <a:lnTo>
                        <a:pt x="1448" y="970"/>
                      </a:lnTo>
                      <a:lnTo>
                        <a:pt x="1424" y="970"/>
                      </a:lnTo>
                      <a:lnTo>
                        <a:pt x="1416" y="970"/>
                      </a:lnTo>
                      <a:lnTo>
                        <a:pt x="1416" y="970"/>
                      </a:lnTo>
                      <a:lnTo>
                        <a:pt x="1406" y="972"/>
                      </a:lnTo>
                      <a:lnTo>
                        <a:pt x="1406" y="972"/>
                      </a:lnTo>
                      <a:lnTo>
                        <a:pt x="1388" y="970"/>
                      </a:lnTo>
                      <a:lnTo>
                        <a:pt x="1370" y="966"/>
                      </a:lnTo>
                      <a:lnTo>
                        <a:pt x="1354" y="962"/>
                      </a:lnTo>
                      <a:lnTo>
                        <a:pt x="1338" y="954"/>
                      </a:lnTo>
                      <a:lnTo>
                        <a:pt x="1326" y="944"/>
                      </a:lnTo>
                      <a:lnTo>
                        <a:pt x="1313" y="932"/>
                      </a:lnTo>
                      <a:lnTo>
                        <a:pt x="1303" y="918"/>
                      </a:lnTo>
                      <a:lnTo>
                        <a:pt x="1293" y="902"/>
                      </a:lnTo>
                      <a:lnTo>
                        <a:pt x="1293" y="902"/>
                      </a:lnTo>
                      <a:lnTo>
                        <a:pt x="1283" y="894"/>
                      </a:lnTo>
                      <a:lnTo>
                        <a:pt x="1269" y="886"/>
                      </a:lnTo>
                      <a:lnTo>
                        <a:pt x="1269" y="886"/>
                      </a:lnTo>
                      <a:lnTo>
                        <a:pt x="1257" y="880"/>
                      </a:lnTo>
                      <a:lnTo>
                        <a:pt x="1257" y="880"/>
                      </a:lnTo>
                      <a:lnTo>
                        <a:pt x="1229" y="866"/>
                      </a:lnTo>
                      <a:lnTo>
                        <a:pt x="1229" y="866"/>
                      </a:lnTo>
                      <a:lnTo>
                        <a:pt x="1201" y="852"/>
                      </a:lnTo>
                      <a:lnTo>
                        <a:pt x="1201" y="852"/>
                      </a:lnTo>
                      <a:lnTo>
                        <a:pt x="1181" y="842"/>
                      </a:lnTo>
                      <a:lnTo>
                        <a:pt x="1173" y="838"/>
                      </a:lnTo>
                      <a:lnTo>
                        <a:pt x="1165" y="836"/>
                      </a:lnTo>
                      <a:lnTo>
                        <a:pt x="1165" y="836"/>
                      </a:lnTo>
                      <a:lnTo>
                        <a:pt x="1163" y="838"/>
                      </a:lnTo>
                      <a:lnTo>
                        <a:pt x="1159" y="840"/>
                      </a:lnTo>
                      <a:lnTo>
                        <a:pt x="1156" y="846"/>
                      </a:lnTo>
                      <a:lnTo>
                        <a:pt x="1156" y="846"/>
                      </a:lnTo>
                      <a:lnTo>
                        <a:pt x="1150" y="852"/>
                      </a:lnTo>
                      <a:lnTo>
                        <a:pt x="1144" y="856"/>
                      </a:lnTo>
                      <a:lnTo>
                        <a:pt x="1132" y="862"/>
                      </a:lnTo>
                      <a:lnTo>
                        <a:pt x="1118" y="866"/>
                      </a:lnTo>
                      <a:lnTo>
                        <a:pt x="1106" y="866"/>
                      </a:lnTo>
                      <a:lnTo>
                        <a:pt x="1106" y="866"/>
                      </a:lnTo>
                      <a:lnTo>
                        <a:pt x="1094" y="866"/>
                      </a:lnTo>
                      <a:lnTo>
                        <a:pt x="1084" y="864"/>
                      </a:lnTo>
                      <a:lnTo>
                        <a:pt x="1072" y="860"/>
                      </a:lnTo>
                      <a:lnTo>
                        <a:pt x="1062" y="852"/>
                      </a:lnTo>
                      <a:lnTo>
                        <a:pt x="1062" y="852"/>
                      </a:lnTo>
                      <a:lnTo>
                        <a:pt x="1050" y="844"/>
                      </a:lnTo>
                      <a:lnTo>
                        <a:pt x="1040" y="838"/>
                      </a:lnTo>
                      <a:lnTo>
                        <a:pt x="1014" y="825"/>
                      </a:lnTo>
                      <a:lnTo>
                        <a:pt x="1014" y="825"/>
                      </a:lnTo>
                      <a:lnTo>
                        <a:pt x="989" y="811"/>
                      </a:lnTo>
                      <a:lnTo>
                        <a:pt x="961" y="795"/>
                      </a:lnTo>
                      <a:lnTo>
                        <a:pt x="947" y="783"/>
                      </a:lnTo>
                      <a:lnTo>
                        <a:pt x="935" y="771"/>
                      </a:lnTo>
                      <a:lnTo>
                        <a:pt x="923" y="757"/>
                      </a:lnTo>
                      <a:lnTo>
                        <a:pt x="913" y="741"/>
                      </a:lnTo>
                      <a:lnTo>
                        <a:pt x="913" y="741"/>
                      </a:lnTo>
                      <a:lnTo>
                        <a:pt x="891" y="739"/>
                      </a:lnTo>
                      <a:lnTo>
                        <a:pt x="891" y="739"/>
                      </a:lnTo>
                      <a:lnTo>
                        <a:pt x="889" y="739"/>
                      </a:lnTo>
                      <a:lnTo>
                        <a:pt x="889" y="739"/>
                      </a:lnTo>
                      <a:lnTo>
                        <a:pt x="879" y="743"/>
                      </a:lnTo>
                      <a:lnTo>
                        <a:pt x="869" y="745"/>
                      </a:lnTo>
                      <a:lnTo>
                        <a:pt x="869" y="745"/>
                      </a:lnTo>
                      <a:lnTo>
                        <a:pt x="861" y="747"/>
                      </a:lnTo>
                      <a:lnTo>
                        <a:pt x="861" y="747"/>
                      </a:lnTo>
                      <a:lnTo>
                        <a:pt x="855" y="747"/>
                      </a:lnTo>
                      <a:lnTo>
                        <a:pt x="855" y="747"/>
                      </a:lnTo>
                      <a:lnTo>
                        <a:pt x="843" y="743"/>
                      </a:lnTo>
                      <a:lnTo>
                        <a:pt x="833" y="737"/>
                      </a:lnTo>
                      <a:lnTo>
                        <a:pt x="826" y="727"/>
                      </a:lnTo>
                      <a:lnTo>
                        <a:pt x="822" y="717"/>
                      </a:lnTo>
                      <a:lnTo>
                        <a:pt x="818" y="705"/>
                      </a:lnTo>
                      <a:lnTo>
                        <a:pt x="818" y="703"/>
                      </a:lnTo>
                      <a:lnTo>
                        <a:pt x="818" y="703"/>
                      </a:lnTo>
                      <a:lnTo>
                        <a:pt x="794" y="703"/>
                      </a:lnTo>
                      <a:lnTo>
                        <a:pt x="794" y="703"/>
                      </a:lnTo>
                      <a:lnTo>
                        <a:pt x="778" y="703"/>
                      </a:lnTo>
                      <a:lnTo>
                        <a:pt x="778" y="703"/>
                      </a:lnTo>
                      <a:lnTo>
                        <a:pt x="762" y="701"/>
                      </a:lnTo>
                      <a:lnTo>
                        <a:pt x="744" y="693"/>
                      </a:lnTo>
                      <a:lnTo>
                        <a:pt x="734" y="687"/>
                      </a:lnTo>
                      <a:lnTo>
                        <a:pt x="724" y="681"/>
                      </a:lnTo>
                      <a:lnTo>
                        <a:pt x="718" y="673"/>
                      </a:lnTo>
                      <a:lnTo>
                        <a:pt x="712" y="662"/>
                      </a:lnTo>
                      <a:lnTo>
                        <a:pt x="712" y="662"/>
                      </a:lnTo>
                      <a:lnTo>
                        <a:pt x="708" y="650"/>
                      </a:lnTo>
                      <a:lnTo>
                        <a:pt x="708" y="638"/>
                      </a:lnTo>
                      <a:lnTo>
                        <a:pt x="712" y="626"/>
                      </a:lnTo>
                      <a:lnTo>
                        <a:pt x="716" y="614"/>
                      </a:lnTo>
                      <a:lnTo>
                        <a:pt x="726" y="598"/>
                      </a:lnTo>
                      <a:lnTo>
                        <a:pt x="734" y="588"/>
                      </a:lnTo>
                      <a:lnTo>
                        <a:pt x="734" y="588"/>
                      </a:lnTo>
                      <a:lnTo>
                        <a:pt x="750" y="568"/>
                      </a:lnTo>
                      <a:lnTo>
                        <a:pt x="760" y="554"/>
                      </a:lnTo>
                      <a:lnTo>
                        <a:pt x="764" y="546"/>
                      </a:lnTo>
                      <a:lnTo>
                        <a:pt x="764" y="544"/>
                      </a:lnTo>
                      <a:lnTo>
                        <a:pt x="764" y="544"/>
                      </a:lnTo>
                      <a:lnTo>
                        <a:pt x="762" y="540"/>
                      </a:lnTo>
                      <a:lnTo>
                        <a:pt x="758" y="534"/>
                      </a:lnTo>
                      <a:lnTo>
                        <a:pt x="746" y="522"/>
                      </a:lnTo>
                      <a:lnTo>
                        <a:pt x="728" y="506"/>
                      </a:lnTo>
                      <a:lnTo>
                        <a:pt x="728" y="506"/>
                      </a:lnTo>
                      <a:lnTo>
                        <a:pt x="716" y="497"/>
                      </a:lnTo>
                      <a:lnTo>
                        <a:pt x="704" y="487"/>
                      </a:lnTo>
                      <a:lnTo>
                        <a:pt x="694" y="473"/>
                      </a:lnTo>
                      <a:lnTo>
                        <a:pt x="686" y="461"/>
                      </a:lnTo>
                      <a:lnTo>
                        <a:pt x="680" y="445"/>
                      </a:lnTo>
                      <a:lnTo>
                        <a:pt x="674" y="431"/>
                      </a:lnTo>
                      <a:lnTo>
                        <a:pt x="670" y="415"/>
                      </a:lnTo>
                      <a:lnTo>
                        <a:pt x="666" y="397"/>
                      </a:lnTo>
                      <a:lnTo>
                        <a:pt x="666" y="397"/>
                      </a:lnTo>
                      <a:lnTo>
                        <a:pt x="664" y="381"/>
                      </a:lnTo>
                      <a:lnTo>
                        <a:pt x="666" y="365"/>
                      </a:lnTo>
                      <a:lnTo>
                        <a:pt x="666" y="349"/>
                      </a:lnTo>
                      <a:lnTo>
                        <a:pt x="670" y="334"/>
                      </a:lnTo>
                      <a:lnTo>
                        <a:pt x="674" y="320"/>
                      </a:lnTo>
                      <a:lnTo>
                        <a:pt x="680" y="306"/>
                      </a:lnTo>
                      <a:lnTo>
                        <a:pt x="688" y="292"/>
                      </a:lnTo>
                      <a:lnTo>
                        <a:pt x="698" y="280"/>
                      </a:lnTo>
                      <a:lnTo>
                        <a:pt x="698" y="280"/>
                      </a:lnTo>
                      <a:lnTo>
                        <a:pt x="714" y="258"/>
                      </a:lnTo>
                      <a:lnTo>
                        <a:pt x="728" y="242"/>
                      </a:lnTo>
                      <a:lnTo>
                        <a:pt x="728" y="242"/>
                      </a:lnTo>
                      <a:lnTo>
                        <a:pt x="716" y="226"/>
                      </a:lnTo>
                      <a:lnTo>
                        <a:pt x="698" y="206"/>
                      </a:lnTo>
                      <a:lnTo>
                        <a:pt x="696" y="206"/>
                      </a:lnTo>
                      <a:lnTo>
                        <a:pt x="696" y="206"/>
                      </a:lnTo>
                      <a:lnTo>
                        <a:pt x="684" y="190"/>
                      </a:lnTo>
                      <a:lnTo>
                        <a:pt x="680" y="180"/>
                      </a:lnTo>
                      <a:lnTo>
                        <a:pt x="676" y="169"/>
                      </a:lnTo>
                      <a:lnTo>
                        <a:pt x="674" y="159"/>
                      </a:lnTo>
                      <a:lnTo>
                        <a:pt x="672" y="147"/>
                      </a:lnTo>
                      <a:lnTo>
                        <a:pt x="674" y="135"/>
                      </a:lnTo>
                      <a:lnTo>
                        <a:pt x="678" y="125"/>
                      </a:lnTo>
                      <a:lnTo>
                        <a:pt x="678" y="125"/>
                      </a:lnTo>
                      <a:lnTo>
                        <a:pt x="698" y="89"/>
                      </a:lnTo>
                      <a:lnTo>
                        <a:pt x="698" y="89"/>
                      </a:lnTo>
                      <a:lnTo>
                        <a:pt x="678" y="89"/>
                      </a:lnTo>
                      <a:lnTo>
                        <a:pt x="678" y="89"/>
                      </a:lnTo>
                      <a:lnTo>
                        <a:pt x="655" y="89"/>
                      </a:lnTo>
                      <a:lnTo>
                        <a:pt x="635" y="87"/>
                      </a:lnTo>
                      <a:lnTo>
                        <a:pt x="635" y="87"/>
                      </a:lnTo>
                      <a:lnTo>
                        <a:pt x="615" y="83"/>
                      </a:lnTo>
                      <a:lnTo>
                        <a:pt x="597" y="75"/>
                      </a:lnTo>
                      <a:lnTo>
                        <a:pt x="579" y="67"/>
                      </a:lnTo>
                      <a:lnTo>
                        <a:pt x="563" y="57"/>
                      </a:lnTo>
                      <a:lnTo>
                        <a:pt x="531" y="33"/>
                      </a:lnTo>
                      <a:lnTo>
                        <a:pt x="501" y="7"/>
                      </a:lnTo>
                      <a:lnTo>
                        <a:pt x="501" y="7"/>
                      </a:lnTo>
                      <a:lnTo>
                        <a:pt x="492" y="0"/>
                      </a:lnTo>
                      <a:lnTo>
                        <a:pt x="490" y="5"/>
                      </a:lnTo>
                      <a:lnTo>
                        <a:pt x="490" y="5"/>
                      </a:lnTo>
                      <a:lnTo>
                        <a:pt x="484" y="29"/>
                      </a:lnTo>
                      <a:lnTo>
                        <a:pt x="474" y="49"/>
                      </a:lnTo>
                      <a:lnTo>
                        <a:pt x="464" y="67"/>
                      </a:lnTo>
                      <a:lnTo>
                        <a:pt x="450" y="81"/>
                      </a:lnTo>
                      <a:lnTo>
                        <a:pt x="436" y="95"/>
                      </a:lnTo>
                      <a:lnTo>
                        <a:pt x="418" y="105"/>
                      </a:lnTo>
                      <a:lnTo>
                        <a:pt x="398" y="113"/>
                      </a:lnTo>
                      <a:lnTo>
                        <a:pt x="376" y="119"/>
                      </a:lnTo>
                      <a:lnTo>
                        <a:pt x="384" y="125"/>
                      </a:lnTo>
                      <a:lnTo>
                        <a:pt x="430" y="165"/>
                      </a:lnTo>
                      <a:lnTo>
                        <a:pt x="430" y="165"/>
                      </a:lnTo>
                      <a:lnTo>
                        <a:pt x="436" y="170"/>
                      </a:lnTo>
                      <a:lnTo>
                        <a:pt x="440" y="178"/>
                      </a:lnTo>
                      <a:lnTo>
                        <a:pt x="444" y="188"/>
                      </a:lnTo>
                      <a:lnTo>
                        <a:pt x="444" y="196"/>
                      </a:lnTo>
                      <a:lnTo>
                        <a:pt x="444" y="196"/>
                      </a:lnTo>
                      <a:lnTo>
                        <a:pt x="442" y="206"/>
                      </a:lnTo>
                      <a:lnTo>
                        <a:pt x="440" y="214"/>
                      </a:lnTo>
                      <a:lnTo>
                        <a:pt x="434" y="222"/>
                      </a:lnTo>
                      <a:lnTo>
                        <a:pt x="428" y="228"/>
                      </a:lnTo>
                      <a:lnTo>
                        <a:pt x="428" y="228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323" y="310"/>
                      </a:lnTo>
                      <a:lnTo>
                        <a:pt x="323" y="310"/>
                      </a:lnTo>
                      <a:lnTo>
                        <a:pt x="309" y="322"/>
                      </a:lnTo>
                      <a:lnTo>
                        <a:pt x="297" y="337"/>
                      </a:lnTo>
                      <a:lnTo>
                        <a:pt x="297" y="337"/>
                      </a:lnTo>
                      <a:lnTo>
                        <a:pt x="281" y="357"/>
                      </a:lnTo>
                      <a:lnTo>
                        <a:pt x="263" y="375"/>
                      </a:lnTo>
                      <a:lnTo>
                        <a:pt x="245" y="389"/>
                      </a:lnTo>
                      <a:lnTo>
                        <a:pt x="225" y="401"/>
                      </a:lnTo>
                      <a:lnTo>
                        <a:pt x="203" y="413"/>
                      </a:lnTo>
                      <a:lnTo>
                        <a:pt x="183" y="419"/>
                      </a:lnTo>
                      <a:lnTo>
                        <a:pt x="162" y="425"/>
                      </a:lnTo>
                      <a:lnTo>
                        <a:pt x="140" y="425"/>
                      </a:lnTo>
                      <a:lnTo>
                        <a:pt x="140" y="425"/>
                      </a:lnTo>
                      <a:lnTo>
                        <a:pt x="122" y="425"/>
                      </a:lnTo>
                      <a:lnTo>
                        <a:pt x="122" y="425"/>
                      </a:lnTo>
                      <a:lnTo>
                        <a:pt x="116" y="465"/>
                      </a:lnTo>
                      <a:lnTo>
                        <a:pt x="112" y="485"/>
                      </a:lnTo>
                      <a:lnTo>
                        <a:pt x="106" y="504"/>
                      </a:lnTo>
                      <a:lnTo>
                        <a:pt x="96" y="524"/>
                      </a:lnTo>
                      <a:lnTo>
                        <a:pt x="86" y="542"/>
                      </a:lnTo>
                      <a:lnTo>
                        <a:pt x="70" y="562"/>
                      </a:lnTo>
                      <a:lnTo>
                        <a:pt x="54" y="580"/>
                      </a:lnTo>
                      <a:lnTo>
                        <a:pt x="54" y="580"/>
                      </a:lnTo>
                      <a:lnTo>
                        <a:pt x="42" y="592"/>
                      </a:lnTo>
                      <a:lnTo>
                        <a:pt x="32" y="608"/>
                      </a:lnTo>
                      <a:lnTo>
                        <a:pt x="14" y="648"/>
                      </a:lnTo>
                      <a:lnTo>
                        <a:pt x="14" y="648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2" y="681"/>
                      </a:lnTo>
                      <a:lnTo>
                        <a:pt x="2" y="685"/>
                      </a:lnTo>
                      <a:lnTo>
                        <a:pt x="2" y="685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20" y="769"/>
                      </a:lnTo>
                      <a:lnTo>
                        <a:pt x="20" y="769"/>
                      </a:lnTo>
                      <a:lnTo>
                        <a:pt x="22" y="775"/>
                      </a:lnTo>
                      <a:lnTo>
                        <a:pt x="22" y="781"/>
                      </a:lnTo>
                      <a:lnTo>
                        <a:pt x="22" y="797"/>
                      </a:lnTo>
                      <a:lnTo>
                        <a:pt x="22" y="797"/>
                      </a:lnTo>
                      <a:lnTo>
                        <a:pt x="28" y="825"/>
                      </a:lnTo>
                      <a:lnTo>
                        <a:pt x="28" y="825"/>
                      </a:lnTo>
                      <a:lnTo>
                        <a:pt x="28" y="834"/>
                      </a:lnTo>
                      <a:lnTo>
                        <a:pt x="28" y="840"/>
                      </a:lnTo>
                      <a:lnTo>
                        <a:pt x="28" y="840"/>
                      </a:lnTo>
                      <a:lnTo>
                        <a:pt x="38" y="862"/>
                      </a:lnTo>
                      <a:lnTo>
                        <a:pt x="46" y="884"/>
                      </a:lnTo>
                      <a:lnTo>
                        <a:pt x="48" y="906"/>
                      </a:lnTo>
                      <a:lnTo>
                        <a:pt x="50" y="928"/>
                      </a:lnTo>
                      <a:lnTo>
                        <a:pt x="50" y="948"/>
                      </a:lnTo>
                      <a:lnTo>
                        <a:pt x="48" y="970"/>
                      </a:lnTo>
                      <a:lnTo>
                        <a:pt x="40" y="1009"/>
                      </a:lnTo>
                      <a:lnTo>
                        <a:pt x="40" y="1009"/>
                      </a:lnTo>
                      <a:lnTo>
                        <a:pt x="38" y="1023"/>
                      </a:lnTo>
                      <a:lnTo>
                        <a:pt x="38" y="1023"/>
                      </a:lnTo>
                      <a:lnTo>
                        <a:pt x="36" y="1041"/>
                      </a:lnTo>
                      <a:lnTo>
                        <a:pt x="36" y="1055"/>
                      </a:lnTo>
                      <a:lnTo>
                        <a:pt x="40" y="1069"/>
                      </a:lnTo>
                      <a:lnTo>
                        <a:pt x="44" y="1079"/>
                      </a:lnTo>
                      <a:lnTo>
                        <a:pt x="48" y="1089"/>
                      </a:lnTo>
                      <a:lnTo>
                        <a:pt x="56" y="1097"/>
                      </a:lnTo>
                      <a:lnTo>
                        <a:pt x="70" y="1109"/>
                      </a:lnTo>
                      <a:lnTo>
                        <a:pt x="70" y="1109"/>
                      </a:lnTo>
                      <a:lnTo>
                        <a:pt x="84" y="1121"/>
                      </a:lnTo>
                      <a:lnTo>
                        <a:pt x="98" y="1133"/>
                      </a:lnTo>
                      <a:lnTo>
                        <a:pt x="110" y="1145"/>
                      </a:lnTo>
                      <a:lnTo>
                        <a:pt x="118" y="1159"/>
                      </a:lnTo>
                      <a:lnTo>
                        <a:pt x="118" y="1159"/>
                      </a:lnTo>
                      <a:lnTo>
                        <a:pt x="136" y="1184"/>
                      </a:lnTo>
                      <a:lnTo>
                        <a:pt x="144" y="1192"/>
                      </a:lnTo>
                      <a:lnTo>
                        <a:pt x="152" y="1200"/>
                      </a:lnTo>
                      <a:lnTo>
                        <a:pt x="160" y="1204"/>
                      </a:lnTo>
                      <a:lnTo>
                        <a:pt x="165" y="1206"/>
                      </a:lnTo>
                      <a:lnTo>
                        <a:pt x="181" y="1208"/>
                      </a:lnTo>
                      <a:lnTo>
                        <a:pt x="181" y="1208"/>
                      </a:lnTo>
                      <a:lnTo>
                        <a:pt x="195" y="1208"/>
                      </a:lnTo>
                      <a:lnTo>
                        <a:pt x="195" y="1208"/>
                      </a:lnTo>
                      <a:lnTo>
                        <a:pt x="203" y="1206"/>
                      </a:lnTo>
                      <a:lnTo>
                        <a:pt x="203" y="1206"/>
                      </a:lnTo>
                      <a:lnTo>
                        <a:pt x="211" y="1208"/>
                      </a:lnTo>
                      <a:lnTo>
                        <a:pt x="219" y="1210"/>
                      </a:lnTo>
                      <a:lnTo>
                        <a:pt x="233" y="1216"/>
                      </a:lnTo>
                      <a:lnTo>
                        <a:pt x="241" y="1224"/>
                      </a:lnTo>
                      <a:lnTo>
                        <a:pt x="247" y="1230"/>
                      </a:lnTo>
                      <a:lnTo>
                        <a:pt x="247" y="1230"/>
                      </a:lnTo>
                      <a:lnTo>
                        <a:pt x="255" y="1240"/>
                      </a:lnTo>
                      <a:lnTo>
                        <a:pt x="265" y="1256"/>
                      </a:lnTo>
                      <a:lnTo>
                        <a:pt x="265" y="1256"/>
                      </a:lnTo>
                      <a:lnTo>
                        <a:pt x="281" y="1284"/>
                      </a:lnTo>
                      <a:lnTo>
                        <a:pt x="281" y="1284"/>
                      </a:lnTo>
                      <a:lnTo>
                        <a:pt x="289" y="1288"/>
                      </a:lnTo>
                      <a:lnTo>
                        <a:pt x="297" y="1296"/>
                      </a:lnTo>
                      <a:lnTo>
                        <a:pt x="297" y="1296"/>
                      </a:lnTo>
                      <a:lnTo>
                        <a:pt x="327" y="1328"/>
                      </a:lnTo>
                      <a:lnTo>
                        <a:pt x="327" y="1328"/>
                      </a:lnTo>
                      <a:lnTo>
                        <a:pt x="362" y="1369"/>
                      </a:lnTo>
                      <a:lnTo>
                        <a:pt x="378" y="1391"/>
                      </a:lnTo>
                      <a:lnTo>
                        <a:pt x="392" y="1415"/>
                      </a:lnTo>
                      <a:lnTo>
                        <a:pt x="392" y="1415"/>
                      </a:lnTo>
                      <a:lnTo>
                        <a:pt x="406" y="1437"/>
                      </a:lnTo>
                      <a:lnTo>
                        <a:pt x="426" y="1457"/>
                      </a:lnTo>
                      <a:lnTo>
                        <a:pt x="448" y="1477"/>
                      </a:lnTo>
                      <a:lnTo>
                        <a:pt x="472" y="1491"/>
                      </a:lnTo>
                      <a:lnTo>
                        <a:pt x="499" y="1504"/>
                      </a:lnTo>
                      <a:lnTo>
                        <a:pt x="527" y="1514"/>
                      </a:lnTo>
                      <a:lnTo>
                        <a:pt x="557" y="1520"/>
                      </a:lnTo>
                      <a:lnTo>
                        <a:pt x="587" y="1522"/>
                      </a:lnTo>
                      <a:lnTo>
                        <a:pt x="587" y="1522"/>
                      </a:lnTo>
                      <a:lnTo>
                        <a:pt x="607" y="1520"/>
                      </a:lnTo>
                      <a:lnTo>
                        <a:pt x="627" y="1518"/>
                      </a:lnTo>
                      <a:lnTo>
                        <a:pt x="645" y="1512"/>
                      </a:lnTo>
                      <a:lnTo>
                        <a:pt x="661" y="1506"/>
                      </a:lnTo>
                      <a:lnTo>
                        <a:pt x="661" y="1506"/>
                      </a:lnTo>
                      <a:lnTo>
                        <a:pt x="694" y="1491"/>
                      </a:lnTo>
                      <a:lnTo>
                        <a:pt x="708" y="1487"/>
                      </a:lnTo>
                      <a:lnTo>
                        <a:pt x="722" y="1485"/>
                      </a:lnTo>
                      <a:lnTo>
                        <a:pt x="722" y="1485"/>
                      </a:lnTo>
                      <a:lnTo>
                        <a:pt x="734" y="1487"/>
                      </a:lnTo>
                      <a:lnTo>
                        <a:pt x="744" y="1489"/>
                      </a:lnTo>
                      <a:lnTo>
                        <a:pt x="754" y="1493"/>
                      </a:lnTo>
                      <a:lnTo>
                        <a:pt x="762" y="1498"/>
                      </a:lnTo>
                      <a:lnTo>
                        <a:pt x="778" y="1514"/>
                      </a:lnTo>
                      <a:lnTo>
                        <a:pt x="796" y="1534"/>
                      </a:lnTo>
                      <a:lnTo>
                        <a:pt x="796" y="1534"/>
                      </a:lnTo>
                      <a:lnTo>
                        <a:pt x="802" y="1544"/>
                      </a:lnTo>
                      <a:lnTo>
                        <a:pt x="804" y="1556"/>
                      </a:lnTo>
                      <a:lnTo>
                        <a:pt x="804" y="1568"/>
                      </a:lnTo>
                      <a:lnTo>
                        <a:pt x="800" y="1578"/>
                      </a:lnTo>
                      <a:lnTo>
                        <a:pt x="800" y="1578"/>
                      </a:lnTo>
                      <a:lnTo>
                        <a:pt x="790" y="1600"/>
                      </a:lnTo>
                      <a:lnTo>
                        <a:pt x="790" y="1600"/>
                      </a:lnTo>
                      <a:lnTo>
                        <a:pt x="810" y="1606"/>
                      </a:lnTo>
                      <a:lnTo>
                        <a:pt x="810" y="1606"/>
                      </a:lnTo>
                      <a:lnTo>
                        <a:pt x="833" y="1612"/>
                      </a:lnTo>
                      <a:lnTo>
                        <a:pt x="847" y="1618"/>
                      </a:lnTo>
                      <a:lnTo>
                        <a:pt x="861" y="1628"/>
                      </a:lnTo>
                      <a:lnTo>
                        <a:pt x="875" y="1640"/>
                      </a:lnTo>
                      <a:lnTo>
                        <a:pt x="881" y="1648"/>
                      </a:lnTo>
                      <a:lnTo>
                        <a:pt x="887" y="1658"/>
                      </a:lnTo>
                      <a:lnTo>
                        <a:pt x="891" y="1667"/>
                      </a:lnTo>
                      <a:lnTo>
                        <a:pt x="895" y="1679"/>
                      </a:lnTo>
                      <a:lnTo>
                        <a:pt x="897" y="1693"/>
                      </a:lnTo>
                      <a:lnTo>
                        <a:pt x="899" y="1707"/>
                      </a:lnTo>
                      <a:lnTo>
                        <a:pt x="899" y="1707"/>
                      </a:lnTo>
                      <a:lnTo>
                        <a:pt x="901" y="1735"/>
                      </a:lnTo>
                      <a:lnTo>
                        <a:pt x="905" y="1761"/>
                      </a:lnTo>
                      <a:lnTo>
                        <a:pt x="905" y="1761"/>
                      </a:lnTo>
                      <a:lnTo>
                        <a:pt x="909" y="1785"/>
                      </a:lnTo>
                      <a:lnTo>
                        <a:pt x="909" y="1785"/>
                      </a:lnTo>
                      <a:lnTo>
                        <a:pt x="909" y="1795"/>
                      </a:lnTo>
                      <a:lnTo>
                        <a:pt x="907" y="1805"/>
                      </a:lnTo>
                      <a:lnTo>
                        <a:pt x="907" y="1805"/>
                      </a:lnTo>
                      <a:lnTo>
                        <a:pt x="907" y="1811"/>
                      </a:lnTo>
                      <a:lnTo>
                        <a:pt x="907" y="1811"/>
                      </a:lnTo>
                      <a:lnTo>
                        <a:pt x="921" y="1823"/>
                      </a:lnTo>
                      <a:lnTo>
                        <a:pt x="931" y="1834"/>
                      </a:lnTo>
                      <a:lnTo>
                        <a:pt x="931" y="1834"/>
                      </a:lnTo>
                      <a:lnTo>
                        <a:pt x="939" y="1836"/>
                      </a:lnTo>
                      <a:lnTo>
                        <a:pt x="953" y="1836"/>
                      </a:lnTo>
                      <a:lnTo>
                        <a:pt x="953" y="1836"/>
                      </a:lnTo>
                      <a:lnTo>
                        <a:pt x="967" y="1836"/>
                      </a:lnTo>
                      <a:lnTo>
                        <a:pt x="979" y="1834"/>
                      </a:lnTo>
                      <a:lnTo>
                        <a:pt x="989" y="1832"/>
                      </a:lnTo>
                      <a:lnTo>
                        <a:pt x="996" y="1831"/>
                      </a:lnTo>
                      <a:lnTo>
                        <a:pt x="996" y="1831"/>
                      </a:lnTo>
                      <a:lnTo>
                        <a:pt x="1018" y="1819"/>
                      </a:lnTo>
                      <a:lnTo>
                        <a:pt x="1040" y="1813"/>
                      </a:lnTo>
                      <a:lnTo>
                        <a:pt x="1040" y="1813"/>
                      </a:lnTo>
                      <a:lnTo>
                        <a:pt x="1024" y="1787"/>
                      </a:lnTo>
                      <a:lnTo>
                        <a:pt x="1012" y="1763"/>
                      </a:lnTo>
                      <a:lnTo>
                        <a:pt x="1012" y="1763"/>
                      </a:lnTo>
                      <a:lnTo>
                        <a:pt x="1006" y="1747"/>
                      </a:lnTo>
                      <a:lnTo>
                        <a:pt x="1004" y="1733"/>
                      </a:lnTo>
                      <a:lnTo>
                        <a:pt x="1004" y="17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0" name="Freeform 7">
                  <a:extLst>
                    <a:ext uri="{FF2B5EF4-FFF2-40B4-BE49-F238E27FC236}">
                      <a16:creationId xmlns:a16="http://schemas.microsoft.com/office/drawing/2014/main" id="{13C5B4BD-D61F-AF8B-A4F7-B67DA235D4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5613" y="3008313"/>
                  <a:ext cx="1846263" cy="2328863"/>
                </a:xfrm>
                <a:custGeom>
                  <a:avLst/>
                  <a:gdLst>
                    <a:gd name="T0" fmla="*/ 117 w 1163"/>
                    <a:gd name="T1" fmla="*/ 1063 h 1467"/>
                    <a:gd name="T2" fmla="*/ 169 w 1163"/>
                    <a:gd name="T3" fmla="*/ 1091 h 1467"/>
                    <a:gd name="T4" fmla="*/ 213 w 1163"/>
                    <a:gd name="T5" fmla="*/ 1077 h 1467"/>
                    <a:gd name="T6" fmla="*/ 231 w 1163"/>
                    <a:gd name="T7" fmla="*/ 1077 h 1467"/>
                    <a:gd name="T8" fmla="*/ 268 w 1163"/>
                    <a:gd name="T9" fmla="*/ 1093 h 1467"/>
                    <a:gd name="T10" fmla="*/ 284 w 1163"/>
                    <a:gd name="T11" fmla="*/ 1121 h 1467"/>
                    <a:gd name="T12" fmla="*/ 296 w 1163"/>
                    <a:gd name="T13" fmla="*/ 1177 h 1467"/>
                    <a:gd name="T14" fmla="*/ 320 w 1163"/>
                    <a:gd name="T15" fmla="*/ 1204 h 1467"/>
                    <a:gd name="T16" fmla="*/ 386 w 1163"/>
                    <a:gd name="T17" fmla="*/ 1226 h 1467"/>
                    <a:gd name="T18" fmla="*/ 445 w 1163"/>
                    <a:gd name="T19" fmla="*/ 1262 h 1467"/>
                    <a:gd name="T20" fmla="*/ 457 w 1163"/>
                    <a:gd name="T21" fmla="*/ 1310 h 1467"/>
                    <a:gd name="T22" fmla="*/ 437 w 1163"/>
                    <a:gd name="T23" fmla="*/ 1342 h 1467"/>
                    <a:gd name="T24" fmla="*/ 386 w 1163"/>
                    <a:gd name="T25" fmla="*/ 1373 h 1467"/>
                    <a:gd name="T26" fmla="*/ 372 w 1163"/>
                    <a:gd name="T27" fmla="*/ 1411 h 1467"/>
                    <a:gd name="T28" fmla="*/ 461 w 1163"/>
                    <a:gd name="T29" fmla="*/ 1433 h 1467"/>
                    <a:gd name="T30" fmla="*/ 612 w 1163"/>
                    <a:gd name="T31" fmla="*/ 1455 h 1467"/>
                    <a:gd name="T32" fmla="*/ 670 w 1163"/>
                    <a:gd name="T33" fmla="*/ 1443 h 1467"/>
                    <a:gd name="T34" fmla="*/ 710 w 1163"/>
                    <a:gd name="T35" fmla="*/ 1407 h 1467"/>
                    <a:gd name="T36" fmla="*/ 791 w 1163"/>
                    <a:gd name="T37" fmla="*/ 1399 h 1467"/>
                    <a:gd name="T38" fmla="*/ 869 w 1163"/>
                    <a:gd name="T39" fmla="*/ 1433 h 1467"/>
                    <a:gd name="T40" fmla="*/ 911 w 1163"/>
                    <a:gd name="T41" fmla="*/ 1467 h 1467"/>
                    <a:gd name="T42" fmla="*/ 944 w 1163"/>
                    <a:gd name="T43" fmla="*/ 1441 h 1467"/>
                    <a:gd name="T44" fmla="*/ 1074 w 1163"/>
                    <a:gd name="T45" fmla="*/ 1338 h 1467"/>
                    <a:gd name="T46" fmla="*/ 1129 w 1163"/>
                    <a:gd name="T47" fmla="*/ 1296 h 1467"/>
                    <a:gd name="T48" fmla="*/ 1161 w 1163"/>
                    <a:gd name="T49" fmla="*/ 1222 h 1467"/>
                    <a:gd name="T50" fmla="*/ 1129 w 1163"/>
                    <a:gd name="T51" fmla="*/ 1113 h 1467"/>
                    <a:gd name="T52" fmla="*/ 1105 w 1163"/>
                    <a:gd name="T53" fmla="*/ 1065 h 1467"/>
                    <a:gd name="T54" fmla="*/ 1127 w 1163"/>
                    <a:gd name="T55" fmla="*/ 1027 h 1467"/>
                    <a:gd name="T56" fmla="*/ 1129 w 1163"/>
                    <a:gd name="T57" fmla="*/ 988 h 1467"/>
                    <a:gd name="T58" fmla="*/ 1068 w 1163"/>
                    <a:gd name="T59" fmla="*/ 898 h 1467"/>
                    <a:gd name="T60" fmla="*/ 934 w 1163"/>
                    <a:gd name="T61" fmla="*/ 681 h 1467"/>
                    <a:gd name="T62" fmla="*/ 918 w 1163"/>
                    <a:gd name="T63" fmla="*/ 606 h 1467"/>
                    <a:gd name="T64" fmla="*/ 895 w 1163"/>
                    <a:gd name="T65" fmla="*/ 513 h 1467"/>
                    <a:gd name="T66" fmla="*/ 863 w 1163"/>
                    <a:gd name="T67" fmla="*/ 483 h 1467"/>
                    <a:gd name="T68" fmla="*/ 869 w 1163"/>
                    <a:gd name="T69" fmla="*/ 389 h 1467"/>
                    <a:gd name="T70" fmla="*/ 887 w 1163"/>
                    <a:gd name="T71" fmla="*/ 292 h 1467"/>
                    <a:gd name="T72" fmla="*/ 879 w 1163"/>
                    <a:gd name="T73" fmla="*/ 155 h 1467"/>
                    <a:gd name="T74" fmla="*/ 861 w 1163"/>
                    <a:gd name="T75" fmla="*/ 85 h 1467"/>
                    <a:gd name="T76" fmla="*/ 789 w 1163"/>
                    <a:gd name="T77" fmla="*/ 47 h 1467"/>
                    <a:gd name="T78" fmla="*/ 680 w 1163"/>
                    <a:gd name="T79" fmla="*/ 2 h 1467"/>
                    <a:gd name="T80" fmla="*/ 636 w 1163"/>
                    <a:gd name="T81" fmla="*/ 10 h 1467"/>
                    <a:gd name="T82" fmla="*/ 588 w 1163"/>
                    <a:gd name="T83" fmla="*/ 69 h 1467"/>
                    <a:gd name="T84" fmla="*/ 533 w 1163"/>
                    <a:gd name="T85" fmla="*/ 129 h 1467"/>
                    <a:gd name="T86" fmla="*/ 485 w 1163"/>
                    <a:gd name="T87" fmla="*/ 129 h 1467"/>
                    <a:gd name="T88" fmla="*/ 435 w 1163"/>
                    <a:gd name="T89" fmla="*/ 117 h 1467"/>
                    <a:gd name="T90" fmla="*/ 410 w 1163"/>
                    <a:gd name="T91" fmla="*/ 155 h 1467"/>
                    <a:gd name="T92" fmla="*/ 266 w 1163"/>
                    <a:gd name="T93" fmla="*/ 182 h 1467"/>
                    <a:gd name="T94" fmla="*/ 107 w 1163"/>
                    <a:gd name="T95" fmla="*/ 322 h 1467"/>
                    <a:gd name="T96" fmla="*/ 99 w 1163"/>
                    <a:gd name="T97" fmla="*/ 359 h 1467"/>
                    <a:gd name="T98" fmla="*/ 80 w 1163"/>
                    <a:gd name="T99" fmla="*/ 457 h 1467"/>
                    <a:gd name="T100" fmla="*/ 34 w 1163"/>
                    <a:gd name="T101" fmla="*/ 489 h 1467"/>
                    <a:gd name="T102" fmla="*/ 0 w 1163"/>
                    <a:gd name="T103" fmla="*/ 509 h 1467"/>
                    <a:gd name="T104" fmla="*/ 58 w 1163"/>
                    <a:gd name="T105" fmla="*/ 578 h 1467"/>
                    <a:gd name="T106" fmla="*/ 93 w 1163"/>
                    <a:gd name="T107" fmla="*/ 721 h 1467"/>
                    <a:gd name="T108" fmla="*/ 85 w 1163"/>
                    <a:gd name="T109" fmla="*/ 785 h 1467"/>
                    <a:gd name="T110" fmla="*/ 76 w 1163"/>
                    <a:gd name="T111" fmla="*/ 938 h 1467"/>
                    <a:gd name="T112" fmla="*/ 101 w 1163"/>
                    <a:gd name="T113" fmla="*/ 1012 h 1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63" h="1467">
                      <a:moveTo>
                        <a:pt x="101" y="1012"/>
                      </a:moveTo>
                      <a:lnTo>
                        <a:pt x="101" y="1012"/>
                      </a:lnTo>
                      <a:lnTo>
                        <a:pt x="109" y="1037"/>
                      </a:lnTo>
                      <a:lnTo>
                        <a:pt x="117" y="1063"/>
                      </a:lnTo>
                      <a:lnTo>
                        <a:pt x="117" y="1063"/>
                      </a:lnTo>
                      <a:lnTo>
                        <a:pt x="123" y="1083"/>
                      </a:lnTo>
                      <a:lnTo>
                        <a:pt x="127" y="1103"/>
                      </a:lnTo>
                      <a:lnTo>
                        <a:pt x="127" y="1103"/>
                      </a:lnTo>
                      <a:lnTo>
                        <a:pt x="149" y="1097"/>
                      </a:lnTo>
                      <a:lnTo>
                        <a:pt x="169" y="1091"/>
                      </a:lnTo>
                      <a:lnTo>
                        <a:pt x="169" y="1091"/>
                      </a:lnTo>
                      <a:lnTo>
                        <a:pt x="189" y="1085"/>
                      </a:lnTo>
                      <a:lnTo>
                        <a:pt x="205" y="1079"/>
                      </a:lnTo>
                      <a:lnTo>
                        <a:pt x="205" y="1079"/>
                      </a:lnTo>
                      <a:lnTo>
                        <a:pt x="213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31" y="1077"/>
                      </a:lnTo>
                      <a:lnTo>
                        <a:pt x="241" y="1081"/>
                      </a:lnTo>
                      <a:lnTo>
                        <a:pt x="252" y="1087"/>
                      </a:lnTo>
                      <a:lnTo>
                        <a:pt x="260" y="1093"/>
                      </a:lnTo>
                      <a:lnTo>
                        <a:pt x="260" y="1093"/>
                      </a:lnTo>
                      <a:lnTo>
                        <a:pt x="268" y="1093"/>
                      </a:lnTo>
                      <a:lnTo>
                        <a:pt x="268" y="1093"/>
                      </a:lnTo>
                      <a:lnTo>
                        <a:pt x="270" y="1101"/>
                      </a:lnTo>
                      <a:lnTo>
                        <a:pt x="270" y="1101"/>
                      </a:lnTo>
                      <a:lnTo>
                        <a:pt x="278" y="1111"/>
                      </a:lnTo>
                      <a:lnTo>
                        <a:pt x="284" y="1121"/>
                      </a:lnTo>
                      <a:lnTo>
                        <a:pt x="288" y="113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6" y="1177"/>
                      </a:lnTo>
                      <a:lnTo>
                        <a:pt x="298" y="1190"/>
                      </a:lnTo>
                      <a:lnTo>
                        <a:pt x="302" y="1198"/>
                      </a:lnTo>
                      <a:lnTo>
                        <a:pt x="302" y="1198"/>
                      </a:lnTo>
                      <a:lnTo>
                        <a:pt x="308" y="1200"/>
                      </a:lnTo>
                      <a:lnTo>
                        <a:pt x="320" y="1204"/>
                      </a:lnTo>
                      <a:lnTo>
                        <a:pt x="350" y="1212"/>
                      </a:lnTo>
                      <a:lnTo>
                        <a:pt x="354" y="1214"/>
                      </a:lnTo>
                      <a:lnTo>
                        <a:pt x="354" y="1214"/>
                      </a:lnTo>
                      <a:lnTo>
                        <a:pt x="370" y="1218"/>
                      </a:lnTo>
                      <a:lnTo>
                        <a:pt x="386" y="1226"/>
                      </a:lnTo>
                      <a:lnTo>
                        <a:pt x="416" y="1242"/>
                      </a:lnTo>
                      <a:lnTo>
                        <a:pt x="416" y="1242"/>
                      </a:lnTo>
                      <a:lnTo>
                        <a:pt x="435" y="1254"/>
                      </a:lnTo>
                      <a:lnTo>
                        <a:pt x="435" y="1254"/>
                      </a:lnTo>
                      <a:lnTo>
                        <a:pt x="445" y="1262"/>
                      </a:lnTo>
                      <a:lnTo>
                        <a:pt x="451" y="1270"/>
                      </a:lnTo>
                      <a:lnTo>
                        <a:pt x="457" y="1282"/>
                      </a:lnTo>
                      <a:lnTo>
                        <a:pt x="457" y="1294"/>
                      </a:lnTo>
                      <a:lnTo>
                        <a:pt x="457" y="1310"/>
                      </a:lnTo>
                      <a:lnTo>
                        <a:pt x="457" y="1310"/>
                      </a:lnTo>
                      <a:lnTo>
                        <a:pt x="455" y="1320"/>
                      </a:lnTo>
                      <a:lnTo>
                        <a:pt x="451" y="1328"/>
                      </a:lnTo>
                      <a:lnTo>
                        <a:pt x="445" y="1336"/>
                      </a:lnTo>
                      <a:lnTo>
                        <a:pt x="437" y="1342"/>
                      </a:lnTo>
                      <a:lnTo>
                        <a:pt x="437" y="1342"/>
                      </a:lnTo>
                      <a:lnTo>
                        <a:pt x="416" y="1355"/>
                      </a:lnTo>
                      <a:lnTo>
                        <a:pt x="416" y="1355"/>
                      </a:lnTo>
                      <a:lnTo>
                        <a:pt x="398" y="1365"/>
                      </a:lnTo>
                      <a:lnTo>
                        <a:pt x="392" y="1369"/>
                      </a:lnTo>
                      <a:lnTo>
                        <a:pt x="386" y="1373"/>
                      </a:lnTo>
                      <a:lnTo>
                        <a:pt x="386" y="1373"/>
                      </a:lnTo>
                      <a:lnTo>
                        <a:pt x="382" y="1383"/>
                      </a:lnTo>
                      <a:lnTo>
                        <a:pt x="376" y="1391"/>
                      </a:lnTo>
                      <a:lnTo>
                        <a:pt x="374" y="1401"/>
                      </a:lnTo>
                      <a:lnTo>
                        <a:pt x="372" y="1411"/>
                      </a:lnTo>
                      <a:lnTo>
                        <a:pt x="372" y="1411"/>
                      </a:lnTo>
                      <a:lnTo>
                        <a:pt x="380" y="1417"/>
                      </a:lnTo>
                      <a:lnTo>
                        <a:pt x="386" y="1419"/>
                      </a:lnTo>
                      <a:lnTo>
                        <a:pt x="386" y="1419"/>
                      </a:lnTo>
                      <a:lnTo>
                        <a:pt x="461" y="1433"/>
                      </a:lnTo>
                      <a:lnTo>
                        <a:pt x="535" y="1445"/>
                      </a:lnTo>
                      <a:lnTo>
                        <a:pt x="535" y="1445"/>
                      </a:lnTo>
                      <a:lnTo>
                        <a:pt x="596" y="1453"/>
                      </a:lnTo>
                      <a:lnTo>
                        <a:pt x="596" y="1453"/>
                      </a:lnTo>
                      <a:lnTo>
                        <a:pt x="612" y="1455"/>
                      </a:lnTo>
                      <a:lnTo>
                        <a:pt x="630" y="1457"/>
                      </a:lnTo>
                      <a:lnTo>
                        <a:pt x="630" y="1457"/>
                      </a:lnTo>
                      <a:lnTo>
                        <a:pt x="644" y="1455"/>
                      </a:lnTo>
                      <a:lnTo>
                        <a:pt x="658" y="1451"/>
                      </a:lnTo>
                      <a:lnTo>
                        <a:pt x="670" y="1443"/>
                      </a:lnTo>
                      <a:lnTo>
                        <a:pt x="682" y="1429"/>
                      </a:lnTo>
                      <a:lnTo>
                        <a:pt x="682" y="1429"/>
                      </a:lnTo>
                      <a:lnTo>
                        <a:pt x="690" y="1419"/>
                      </a:lnTo>
                      <a:lnTo>
                        <a:pt x="700" y="1413"/>
                      </a:lnTo>
                      <a:lnTo>
                        <a:pt x="710" y="1407"/>
                      </a:lnTo>
                      <a:lnTo>
                        <a:pt x="722" y="1403"/>
                      </a:lnTo>
                      <a:lnTo>
                        <a:pt x="744" y="1397"/>
                      </a:lnTo>
                      <a:lnTo>
                        <a:pt x="765" y="1397"/>
                      </a:lnTo>
                      <a:lnTo>
                        <a:pt x="765" y="1397"/>
                      </a:lnTo>
                      <a:lnTo>
                        <a:pt x="791" y="1399"/>
                      </a:lnTo>
                      <a:lnTo>
                        <a:pt x="813" y="1403"/>
                      </a:lnTo>
                      <a:lnTo>
                        <a:pt x="813" y="1403"/>
                      </a:lnTo>
                      <a:lnTo>
                        <a:pt x="833" y="1411"/>
                      </a:lnTo>
                      <a:lnTo>
                        <a:pt x="851" y="1421"/>
                      </a:lnTo>
                      <a:lnTo>
                        <a:pt x="869" y="1433"/>
                      </a:lnTo>
                      <a:lnTo>
                        <a:pt x="885" y="1445"/>
                      </a:lnTo>
                      <a:lnTo>
                        <a:pt x="885" y="1445"/>
                      </a:lnTo>
                      <a:lnTo>
                        <a:pt x="907" y="1463"/>
                      </a:lnTo>
                      <a:lnTo>
                        <a:pt x="907" y="1463"/>
                      </a:lnTo>
                      <a:lnTo>
                        <a:pt x="911" y="1467"/>
                      </a:lnTo>
                      <a:lnTo>
                        <a:pt x="911" y="1467"/>
                      </a:lnTo>
                      <a:lnTo>
                        <a:pt x="918" y="1463"/>
                      </a:lnTo>
                      <a:lnTo>
                        <a:pt x="926" y="1459"/>
                      </a:lnTo>
                      <a:lnTo>
                        <a:pt x="934" y="1451"/>
                      </a:lnTo>
                      <a:lnTo>
                        <a:pt x="944" y="1441"/>
                      </a:lnTo>
                      <a:lnTo>
                        <a:pt x="944" y="1441"/>
                      </a:lnTo>
                      <a:lnTo>
                        <a:pt x="958" y="1427"/>
                      </a:lnTo>
                      <a:lnTo>
                        <a:pt x="974" y="1413"/>
                      </a:lnTo>
                      <a:lnTo>
                        <a:pt x="1006" y="1387"/>
                      </a:lnTo>
                      <a:lnTo>
                        <a:pt x="1074" y="1338"/>
                      </a:lnTo>
                      <a:lnTo>
                        <a:pt x="1074" y="1338"/>
                      </a:lnTo>
                      <a:lnTo>
                        <a:pt x="1089" y="1326"/>
                      </a:lnTo>
                      <a:lnTo>
                        <a:pt x="1107" y="1314"/>
                      </a:lnTo>
                      <a:lnTo>
                        <a:pt x="1121" y="1302"/>
                      </a:lnTo>
                      <a:lnTo>
                        <a:pt x="1129" y="1296"/>
                      </a:lnTo>
                      <a:lnTo>
                        <a:pt x="1133" y="1288"/>
                      </a:lnTo>
                      <a:lnTo>
                        <a:pt x="1133" y="1288"/>
                      </a:lnTo>
                      <a:lnTo>
                        <a:pt x="1147" y="1266"/>
                      </a:lnTo>
                      <a:lnTo>
                        <a:pt x="1155" y="1244"/>
                      </a:lnTo>
                      <a:lnTo>
                        <a:pt x="1161" y="1222"/>
                      </a:lnTo>
                      <a:lnTo>
                        <a:pt x="1163" y="1200"/>
                      </a:lnTo>
                      <a:lnTo>
                        <a:pt x="1161" y="1179"/>
                      </a:lnTo>
                      <a:lnTo>
                        <a:pt x="1155" y="1157"/>
                      </a:lnTo>
                      <a:lnTo>
                        <a:pt x="1145" y="1135"/>
                      </a:lnTo>
                      <a:lnTo>
                        <a:pt x="1129" y="1113"/>
                      </a:lnTo>
                      <a:lnTo>
                        <a:pt x="1129" y="1113"/>
                      </a:lnTo>
                      <a:lnTo>
                        <a:pt x="1115" y="1095"/>
                      </a:lnTo>
                      <a:lnTo>
                        <a:pt x="1111" y="1085"/>
                      </a:lnTo>
                      <a:lnTo>
                        <a:pt x="1107" y="1075"/>
                      </a:lnTo>
                      <a:lnTo>
                        <a:pt x="1105" y="1065"/>
                      </a:lnTo>
                      <a:lnTo>
                        <a:pt x="1107" y="1055"/>
                      </a:lnTo>
                      <a:lnTo>
                        <a:pt x="1111" y="1045"/>
                      </a:lnTo>
                      <a:lnTo>
                        <a:pt x="1119" y="1035"/>
                      </a:lnTo>
                      <a:lnTo>
                        <a:pt x="1119" y="1035"/>
                      </a:lnTo>
                      <a:lnTo>
                        <a:pt x="1127" y="1027"/>
                      </a:lnTo>
                      <a:lnTo>
                        <a:pt x="1131" y="1019"/>
                      </a:lnTo>
                      <a:lnTo>
                        <a:pt x="1133" y="1012"/>
                      </a:lnTo>
                      <a:lnTo>
                        <a:pt x="1133" y="1002"/>
                      </a:lnTo>
                      <a:lnTo>
                        <a:pt x="1131" y="996"/>
                      </a:lnTo>
                      <a:lnTo>
                        <a:pt x="1129" y="988"/>
                      </a:lnTo>
                      <a:lnTo>
                        <a:pt x="1119" y="972"/>
                      </a:lnTo>
                      <a:lnTo>
                        <a:pt x="1119" y="972"/>
                      </a:lnTo>
                      <a:lnTo>
                        <a:pt x="1093" y="934"/>
                      </a:lnTo>
                      <a:lnTo>
                        <a:pt x="1068" y="898"/>
                      </a:lnTo>
                      <a:lnTo>
                        <a:pt x="1068" y="898"/>
                      </a:lnTo>
                      <a:lnTo>
                        <a:pt x="1008" y="807"/>
                      </a:lnTo>
                      <a:lnTo>
                        <a:pt x="950" y="713"/>
                      </a:lnTo>
                      <a:lnTo>
                        <a:pt x="950" y="713"/>
                      </a:lnTo>
                      <a:lnTo>
                        <a:pt x="942" y="697"/>
                      </a:lnTo>
                      <a:lnTo>
                        <a:pt x="934" y="681"/>
                      </a:lnTo>
                      <a:lnTo>
                        <a:pt x="928" y="666"/>
                      </a:lnTo>
                      <a:lnTo>
                        <a:pt x="924" y="650"/>
                      </a:lnTo>
                      <a:lnTo>
                        <a:pt x="924" y="650"/>
                      </a:lnTo>
                      <a:lnTo>
                        <a:pt x="920" y="628"/>
                      </a:lnTo>
                      <a:lnTo>
                        <a:pt x="918" y="606"/>
                      </a:lnTo>
                      <a:lnTo>
                        <a:pt x="916" y="584"/>
                      </a:lnTo>
                      <a:lnTo>
                        <a:pt x="913" y="562"/>
                      </a:lnTo>
                      <a:lnTo>
                        <a:pt x="909" y="542"/>
                      </a:lnTo>
                      <a:lnTo>
                        <a:pt x="901" y="522"/>
                      </a:lnTo>
                      <a:lnTo>
                        <a:pt x="895" y="513"/>
                      </a:lnTo>
                      <a:lnTo>
                        <a:pt x="887" y="505"/>
                      </a:lnTo>
                      <a:lnTo>
                        <a:pt x="879" y="497"/>
                      </a:lnTo>
                      <a:lnTo>
                        <a:pt x="869" y="489"/>
                      </a:lnTo>
                      <a:lnTo>
                        <a:pt x="869" y="489"/>
                      </a:lnTo>
                      <a:lnTo>
                        <a:pt x="863" y="483"/>
                      </a:lnTo>
                      <a:lnTo>
                        <a:pt x="861" y="475"/>
                      </a:lnTo>
                      <a:lnTo>
                        <a:pt x="859" y="465"/>
                      </a:lnTo>
                      <a:lnTo>
                        <a:pt x="859" y="457"/>
                      </a:lnTo>
                      <a:lnTo>
                        <a:pt x="859" y="457"/>
                      </a:lnTo>
                      <a:lnTo>
                        <a:pt x="869" y="389"/>
                      </a:lnTo>
                      <a:lnTo>
                        <a:pt x="879" y="324"/>
                      </a:lnTo>
                      <a:lnTo>
                        <a:pt x="879" y="324"/>
                      </a:lnTo>
                      <a:lnTo>
                        <a:pt x="883" y="308"/>
                      </a:lnTo>
                      <a:lnTo>
                        <a:pt x="885" y="300"/>
                      </a:lnTo>
                      <a:lnTo>
                        <a:pt x="887" y="292"/>
                      </a:lnTo>
                      <a:lnTo>
                        <a:pt x="887" y="292"/>
                      </a:lnTo>
                      <a:lnTo>
                        <a:pt x="881" y="222"/>
                      </a:lnTo>
                      <a:lnTo>
                        <a:pt x="879" y="188"/>
                      </a:lnTo>
                      <a:lnTo>
                        <a:pt x="879" y="155"/>
                      </a:lnTo>
                      <a:lnTo>
                        <a:pt x="879" y="155"/>
                      </a:lnTo>
                      <a:lnTo>
                        <a:pt x="879" y="127"/>
                      </a:lnTo>
                      <a:lnTo>
                        <a:pt x="877" y="115"/>
                      </a:lnTo>
                      <a:lnTo>
                        <a:pt x="875" y="105"/>
                      </a:lnTo>
                      <a:lnTo>
                        <a:pt x="869" y="93"/>
                      </a:lnTo>
                      <a:lnTo>
                        <a:pt x="861" y="85"/>
                      </a:lnTo>
                      <a:lnTo>
                        <a:pt x="851" y="77"/>
                      </a:lnTo>
                      <a:lnTo>
                        <a:pt x="837" y="69"/>
                      </a:lnTo>
                      <a:lnTo>
                        <a:pt x="837" y="69"/>
                      </a:lnTo>
                      <a:lnTo>
                        <a:pt x="813" y="59"/>
                      </a:lnTo>
                      <a:lnTo>
                        <a:pt x="789" y="47"/>
                      </a:lnTo>
                      <a:lnTo>
                        <a:pt x="740" y="23"/>
                      </a:lnTo>
                      <a:lnTo>
                        <a:pt x="740" y="23"/>
                      </a:lnTo>
                      <a:lnTo>
                        <a:pt x="716" y="14"/>
                      </a:lnTo>
                      <a:lnTo>
                        <a:pt x="696" y="6"/>
                      </a:lnTo>
                      <a:lnTo>
                        <a:pt x="680" y="2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56" y="2"/>
                      </a:lnTo>
                      <a:lnTo>
                        <a:pt x="646" y="4"/>
                      </a:lnTo>
                      <a:lnTo>
                        <a:pt x="636" y="10"/>
                      </a:lnTo>
                      <a:lnTo>
                        <a:pt x="628" y="16"/>
                      </a:lnTo>
                      <a:lnTo>
                        <a:pt x="620" y="25"/>
                      </a:lnTo>
                      <a:lnTo>
                        <a:pt x="610" y="37"/>
                      </a:lnTo>
                      <a:lnTo>
                        <a:pt x="588" y="69"/>
                      </a:lnTo>
                      <a:lnTo>
                        <a:pt x="588" y="69"/>
                      </a:lnTo>
                      <a:lnTo>
                        <a:pt x="569" y="97"/>
                      </a:lnTo>
                      <a:lnTo>
                        <a:pt x="561" y="109"/>
                      </a:lnTo>
                      <a:lnTo>
                        <a:pt x="551" y="117"/>
                      </a:lnTo>
                      <a:lnTo>
                        <a:pt x="543" y="125"/>
                      </a:lnTo>
                      <a:lnTo>
                        <a:pt x="533" y="129"/>
                      </a:lnTo>
                      <a:lnTo>
                        <a:pt x="523" y="133"/>
                      </a:lnTo>
                      <a:lnTo>
                        <a:pt x="513" y="133"/>
                      </a:lnTo>
                      <a:lnTo>
                        <a:pt x="513" y="133"/>
                      </a:lnTo>
                      <a:lnTo>
                        <a:pt x="501" y="133"/>
                      </a:lnTo>
                      <a:lnTo>
                        <a:pt x="485" y="129"/>
                      </a:lnTo>
                      <a:lnTo>
                        <a:pt x="449" y="117"/>
                      </a:lnTo>
                      <a:lnTo>
                        <a:pt x="449" y="117"/>
                      </a:lnTo>
                      <a:lnTo>
                        <a:pt x="445" y="117"/>
                      </a:lnTo>
                      <a:lnTo>
                        <a:pt x="445" y="117"/>
                      </a:lnTo>
                      <a:lnTo>
                        <a:pt x="435" y="117"/>
                      </a:lnTo>
                      <a:lnTo>
                        <a:pt x="435" y="117"/>
                      </a:lnTo>
                      <a:lnTo>
                        <a:pt x="423" y="141"/>
                      </a:lnTo>
                      <a:lnTo>
                        <a:pt x="417" y="151"/>
                      </a:lnTo>
                      <a:lnTo>
                        <a:pt x="414" y="153"/>
                      </a:lnTo>
                      <a:lnTo>
                        <a:pt x="410" y="155"/>
                      </a:lnTo>
                      <a:lnTo>
                        <a:pt x="410" y="155"/>
                      </a:lnTo>
                      <a:lnTo>
                        <a:pt x="374" y="163"/>
                      </a:lnTo>
                      <a:lnTo>
                        <a:pt x="338" y="171"/>
                      </a:lnTo>
                      <a:lnTo>
                        <a:pt x="266" y="182"/>
                      </a:lnTo>
                      <a:lnTo>
                        <a:pt x="266" y="182"/>
                      </a:lnTo>
                      <a:lnTo>
                        <a:pt x="111" y="212"/>
                      </a:lnTo>
                      <a:lnTo>
                        <a:pt x="111" y="212"/>
                      </a:lnTo>
                      <a:lnTo>
                        <a:pt x="123" y="226"/>
                      </a:lnTo>
                      <a:lnTo>
                        <a:pt x="123" y="226"/>
                      </a:lnTo>
                      <a:lnTo>
                        <a:pt x="107" y="322"/>
                      </a:lnTo>
                      <a:lnTo>
                        <a:pt x="107" y="322"/>
                      </a:lnTo>
                      <a:lnTo>
                        <a:pt x="101" y="342"/>
                      </a:lnTo>
                      <a:lnTo>
                        <a:pt x="99" y="349"/>
                      </a:lnTo>
                      <a:lnTo>
                        <a:pt x="99" y="359"/>
                      </a:lnTo>
                      <a:lnTo>
                        <a:pt x="99" y="359"/>
                      </a:lnTo>
                      <a:lnTo>
                        <a:pt x="101" y="385"/>
                      </a:lnTo>
                      <a:lnTo>
                        <a:pt x="99" y="409"/>
                      </a:lnTo>
                      <a:lnTo>
                        <a:pt x="93" y="429"/>
                      </a:lnTo>
                      <a:lnTo>
                        <a:pt x="85" y="449"/>
                      </a:lnTo>
                      <a:lnTo>
                        <a:pt x="80" y="457"/>
                      </a:lnTo>
                      <a:lnTo>
                        <a:pt x="72" y="465"/>
                      </a:lnTo>
                      <a:lnTo>
                        <a:pt x="66" y="471"/>
                      </a:lnTo>
                      <a:lnTo>
                        <a:pt x="56" y="477"/>
                      </a:lnTo>
                      <a:lnTo>
                        <a:pt x="46" y="483"/>
                      </a:lnTo>
                      <a:lnTo>
                        <a:pt x="34" y="489"/>
                      </a:lnTo>
                      <a:lnTo>
                        <a:pt x="8" y="495"/>
                      </a:lnTo>
                      <a:lnTo>
                        <a:pt x="8" y="495"/>
                      </a:lnTo>
                      <a:lnTo>
                        <a:pt x="6" y="499"/>
                      </a:lnTo>
                      <a:lnTo>
                        <a:pt x="0" y="509"/>
                      </a:lnTo>
                      <a:lnTo>
                        <a:pt x="0" y="509"/>
                      </a:lnTo>
                      <a:lnTo>
                        <a:pt x="14" y="518"/>
                      </a:lnTo>
                      <a:lnTo>
                        <a:pt x="24" y="528"/>
                      </a:lnTo>
                      <a:lnTo>
                        <a:pt x="34" y="540"/>
                      </a:lnTo>
                      <a:lnTo>
                        <a:pt x="44" y="552"/>
                      </a:lnTo>
                      <a:lnTo>
                        <a:pt x="58" y="578"/>
                      </a:lnTo>
                      <a:lnTo>
                        <a:pt x="68" y="604"/>
                      </a:lnTo>
                      <a:lnTo>
                        <a:pt x="76" y="634"/>
                      </a:lnTo>
                      <a:lnTo>
                        <a:pt x="82" y="662"/>
                      </a:lnTo>
                      <a:lnTo>
                        <a:pt x="93" y="721"/>
                      </a:lnTo>
                      <a:lnTo>
                        <a:pt x="93" y="721"/>
                      </a:lnTo>
                      <a:lnTo>
                        <a:pt x="95" y="743"/>
                      </a:lnTo>
                      <a:lnTo>
                        <a:pt x="93" y="753"/>
                      </a:lnTo>
                      <a:lnTo>
                        <a:pt x="91" y="763"/>
                      </a:lnTo>
                      <a:lnTo>
                        <a:pt x="91" y="763"/>
                      </a:lnTo>
                      <a:lnTo>
                        <a:pt x="85" y="785"/>
                      </a:lnTo>
                      <a:lnTo>
                        <a:pt x="82" y="807"/>
                      </a:lnTo>
                      <a:lnTo>
                        <a:pt x="74" y="850"/>
                      </a:lnTo>
                      <a:lnTo>
                        <a:pt x="72" y="894"/>
                      </a:lnTo>
                      <a:lnTo>
                        <a:pt x="76" y="938"/>
                      </a:lnTo>
                      <a:lnTo>
                        <a:pt x="76" y="938"/>
                      </a:lnTo>
                      <a:lnTo>
                        <a:pt x="84" y="954"/>
                      </a:lnTo>
                      <a:lnTo>
                        <a:pt x="89" y="974"/>
                      </a:lnTo>
                      <a:lnTo>
                        <a:pt x="89" y="974"/>
                      </a:lnTo>
                      <a:lnTo>
                        <a:pt x="101" y="1012"/>
                      </a:lnTo>
                      <a:lnTo>
                        <a:pt x="101" y="1012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1" name="Freeform 8">
                  <a:extLst>
                    <a:ext uri="{FF2B5EF4-FFF2-40B4-BE49-F238E27FC236}">
                      <a16:creationId xmlns:a16="http://schemas.microsoft.com/office/drawing/2014/main" id="{68A5D2BD-A2E2-B437-0C65-750ADCFB55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9500" y="460375"/>
                  <a:ext cx="2509838" cy="1517650"/>
                </a:xfrm>
                <a:custGeom>
                  <a:avLst/>
                  <a:gdLst>
                    <a:gd name="T0" fmla="*/ 70 w 1581"/>
                    <a:gd name="T1" fmla="*/ 710 h 956"/>
                    <a:gd name="T2" fmla="*/ 106 w 1581"/>
                    <a:gd name="T3" fmla="*/ 744 h 956"/>
                    <a:gd name="T4" fmla="*/ 175 w 1581"/>
                    <a:gd name="T5" fmla="*/ 780 h 956"/>
                    <a:gd name="T6" fmla="*/ 237 w 1581"/>
                    <a:gd name="T7" fmla="*/ 811 h 956"/>
                    <a:gd name="T8" fmla="*/ 279 w 1581"/>
                    <a:gd name="T9" fmla="*/ 867 h 956"/>
                    <a:gd name="T10" fmla="*/ 283 w 1581"/>
                    <a:gd name="T11" fmla="*/ 905 h 956"/>
                    <a:gd name="T12" fmla="*/ 298 w 1581"/>
                    <a:gd name="T13" fmla="*/ 923 h 956"/>
                    <a:gd name="T14" fmla="*/ 340 w 1581"/>
                    <a:gd name="T15" fmla="*/ 939 h 956"/>
                    <a:gd name="T16" fmla="*/ 499 w 1581"/>
                    <a:gd name="T17" fmla="*/ 956 h 956"/>
                    <a:gd name="T18" fmla="*/ 527 w 1581"/>
                    <a:gd name="T19" fmla="*/ 951 h 956"/>
                    <a:gd name="T20" fmla="*/ 547 w 1581"/>
                    <a:gd name="T21" fmla="*/ 923 h 956"/>
                    <a:gd name="T22" fmla="*/ 571 w 1581"/>
                    <a:gd name="T23" fmla="*/ 885 h 956"/>
                    <a:gd name="T24" fmla="*/ 623 w 1581"/>
                    <a:gd name="T25" fmla="*/ 865 h 956"/>
                    <a:gd name="T26" fmla="*/ 640 w 1581"/>
                    <a:gd name="T27" fmla="*/ 863 h 956"/>
                    <a:gd name="T28" fmla="*/ 680 w 1581"/>
                    <a:gd name="T29" fmla="*/ 861 h 956"/>
                    <a:gd name="T30" fmla="*/ 706 w 1581"/>
                    <a:gd name="T31" fmla="*/ 833 h 956"/>
                    <a:gd name="T32" fmla="*/ 788 w 1581"/>
                    <a:gd name="T33" fmla="*/ 797 h 956"/>
                    <a:gd name="T34" fmla="*/ 953 w 1581"/>
                    <a:gd name="T35" fmla="*/ 742 h 956"/>
                    <a:gd name="T36" fmla="*/ 1112 w 1581"/>
                    <a:gd name="T37" fmla="*/ 696 h 956"/>
                    <a:gd name="T38" fmla="*/ 1141 w 1581"/>
                    <a:gd name="T39" fmla="*/ 670 h 956"/>
                    <a:gd name="T40" fmla="*/ 1279 w 1581"/>
                    <a:gd name="T41" fmla="*/ 632 h 956"/>
                    <a:gd name="T42" fmla="*/ 1332 w 1581"/>
                    <a:gd name="T43" fmla="*/ 619 h 956"/>
                    <a:gd name="T44" fmla="*/ 1473 w 1581"/>
                    <a:gd name="T45" fmla="*/ 487 h 956"/>
                    <a:gd name="T46" fmla="*/ 1575 w 1581"/>
                    <a:gd name="T47" fmla="*/ 382 h 956"/>
                    <a:gd name="T48" fmla="*/ 1581 w 1581"/>
                    <a:gd name="T49" fmla="*/ 340 h 956"/>
                    <a:gd name="T50" fmla="*/ 1549 w 1581"/>
                    <a:gd name="T51" fmla="*/ 306 h 956"/>
                    <a:gd name="T52" fmla="*/ 1525 w 1581"/>
                    <a:gd name="T53" fmla="*/ 245 h 956"/>
                    <a:gd name="T54" fmla="*/ 1509 w 1581"/>
                    <a:gd name="T55" fmla="*/ 207 h 956"/>
                    <a:gd name="T56" fmla="*/ 1473 w 1581"/>
                    <a:gd name="T57" fmla="*/ 141 h 956"/>
                    <a:gd name="T58" fmla="*/ 1479 w 1581"/>
                    <a:gd name="T59" fmla="*/ 94 h 956"/>
                    <a:gd name="T60" fmla="*/ 1549 w 1581"/>
                    <a:gd name="T61" fmla="*/ 20 h 956"/>
                    <a:gd name="T62" fmla="*/ 1364 w 1581"/>
                    <a:gd name="T63" fmla="*/ 38 h 956"/>
                    <a:gd name="T64" fmla="*/ 799 w 1581"/>
                    <a:gd name="T65" fmla="*/ 56 h 956"/>
                    <a:gd name="T66" fmla="*/ 766 w 1581"/>
                    <a:gd name="T67" fmla="*/ 56 h 956"/>
                    <a:gd name="T68" fmla="*/ 567 w 1581"/>
                    <a:gd name="T69" fmla="*/ 32 h 956"/>
                    <a:gd name="T70" fmla="*/ 277 w 1581"/>
                    <a:gd name="T71" fmla="*/ 0 h 956"/>
                    <a:gd name="T72" fmla="*/ 253 w 1581"/>
                    <a:gd name="T73" fmla="*/ 4 h 956"/>
                    <a:gd name="T74" fmla="*/ 229 w 1581"/>
                    <a:gd name="T75" fmla="*/ 30 h 956"/>
                    <a:gd name="T76" fmla="*/ 177 w 1581"/>
                    <a:gd name="T77" fmla="*/ 66 h 956"/>
                    <a:gd name="T78" fmla="*/ 110 w 1581"/>
                    <a:gd name="T79" fmla="*/ 80 h 956"/>
                    <a:gd name="T80" fmla="*/ 108 w 1581"/>
                    <a:gd name="T81" fmla="*/ 125 h 956"/>
                    <a:gd name="T82" fmla="*/ 90 w 1581"/>
                    <a:gd name="T83" fmla="*/ 171 h 956"/>
                    <a:gd name="T84" fmla="*/ 78 w 1581"/>
                    <a:gd name="T85" fmla="*/ 217 h 956"/>
                    <a:gd name="T86" fmla="*/ 114 w 1581"/>
                    <a:gd name="T87" fmla="*/ 281 h 956"/>
                    <a:gd name="T88" fmla="*/ 159 w 1581"/>
                    <a:gd name="T89" fmla="*/ 316 h 956"/>
                    <a:gd name="T90" fmla="*/ 193 w 1581"/>
                    <a:gd name="T91" fmla="*/ 320 h 956"/>
                    <a:gd name="T92" fmla="*/ 207 w 1581"/>
                    <a:gd name="T93" fmla="*/ 322 h 956"/>
                    <a:gd name="T94" fmla="*/ 241 w 1581"/>
                    <a:gd name="T95" fmla="*/ 366 h 956"/>
                    <a:gd name="T96" fmla="*/ 247 w 1581"/>
                    <a:gd name="T97" fmla="*/ 386 h 956"/>
                    <a:gd name="T98" fmla="*/ 237 w 1581"/>
                    <a:gd name="T99" fmla="*/ 414 h 956"/>
                    <a:gd name="T100" fmla="*/ 209 w 1581"/>
                    <a:gd name="T101" fmla="*/ 434 h 956"/>
                    <a:gd name="T102" fmla="*/ 165 w 1581"/>
                    <a:gd name="T103" fmla="*/ 456 h 956"/>
                    <a:gd name="T104" fmla="*/ 102 w 1581"/>
                    <a:gd name="T105" fmla="*/ 499 h 956"/>
                    <a:gd name="T106" fmla="*/ 34 w 1581"/>
                    <a:gd name="T107" fmla="*/ 569 h 956"/>
                    <a:gd name="T108" fmla="*/ 4 w 1581"/>
                    <a:gd name="T109" fmla="*/ 601 h 956"/>
                    <a:gd name="T110" fmla="*/ 18 w 1581"/>
                    <a:gd name="T111" fmla="*/ 617 h 956"/>
                    <a:gd name="T112" fmla="*/ 46 w 1581"/>
                    <a:gd name="T113" fmla="*/ 632 h 956"/>
                    <a:gd name="T114" fmla="*/ 66 w 1581"/>
                    <a:gd name="T115" fmla="*/ 676 h 9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581" h="956">
                      <a:moveTo>
                        <a:pt x="68" y="688"/>
                      </a:moveTo>
                      <a:lnTo>
                        <a:pt x="68" y="688"/>
                      </a:lnTo>
                      <a:lnTo>
                        <a:pt x="68" y="702"/>
                      </a:lnTo>
                      <a:lnTo>
                        <a:pt x="70" y="710"/>
                      </a:lnTo>
                      <a:lnTo>
                        <a:pt x="74" y="716"/>
                      </a:lnTo>
                      <a:lnTo>
                        <a:pt x="78" y="722"/>
                      </a:lnTo>
                      <a:lnTo>
                        <a:pt x="86" y="730"/>
                      </a:lnTo>
                      <a:lnTo>
                        <a:pt x="106" y="744"/>
                      </a:lnTo>
                      <a:lnTo>
                        <a:pt x="106" y="744"/>
                      </a:lnTo>
                      <a:lnTo>
                        <a:pt x="143" y="764"/>
                      </a:lnTo>
                      <a:lnTo>
                        <a:pt x="175" y="780"/>
                      </a:lnTo>
                      <a:lnTo>
                        <a:pt x="175" y="780"/>
                      </a:lnTo>
                      <a:lnTo>
                        <a:pt x="189" y="786"/>
                      </a:lnTo>
                      <a:lnTo>
                        <a:pt x="189" y="786"/>
                      </a:lnTo>
                      <a:lnTo>
                        <a:pt x="221" y="801"/>
                      </a:lnTo>
                      <a:lnTo>
                        <a:pt x="237" y="811"/>
                      </a:lnTo>
                      <a:lnTo>
                        <a:pt x="251" y="823"/>
                      </a:lnTo>
                      <a:lnTo>
                        <a:pt x="263" y="839"/>
                      </a:lnTo>
                      <a:lnTo>
                        <a:pt x="275" y="857"/>
                      </a:lnTo>
                      <a:lnTo>
                        <a:pt x="279" y="867"/>
                      </a:lnTo>
                      <a:lnTo>
                        <a:pt x="281" y="879"/>
                      </a:lnTo>
                      <a:lnTo>
                        <a:pt x="283" y="891"/>
                      </a:lnTo>
                      <a:lnTo>
                        <a:pt x="283" y="905"/>
                      </a:lnTo>
                      <a:lnTo>
                        <a:pt x="283" y="905"/>
                      </a:lnTo>
                      <a:lnTo>
                        <a:pt x="287" y="907"/>
                      </a:lnTo>
                      <a:lnTo>
                        <a:pt x="287" y="907"/>
                      </a:lnTo>
                      <a:lnTo>
                        <a:pt x="298" y="923"/>
                      </a:lnTo>
                      <a:lnTo>
                        <a:pt x="298" y="923"/>
                      </a:lnTo>
                      <a:lnTo>
                        <a:pt x="302" y="929"/>
                      </a:lnTo>
                      <a:lnTo>
                        <a:pt x="302" y="929"/>
                      </a:lnTo>
                      <a:lnTo>
                        <a:pt x="320" y="935"/>
                      </a:lnTo>
                      <a:lnTo>
                        <a:pt x="340" y="939"/>
                      </a:lnTo>
                      <a:lnTo>
                        <a:pt x="340" y="939"/>
                      </a:lnTo>
                      <a:lnTo>
                        <a:pt x="481" y="956"/>
                      </a:lnTo>
                      <a:lnTo>
                        <a:pt x="481" y="956"/>
                      </a:lnTo>
                      <a:lnTo>
                        <a:pt x="499" y="956"/>
                      </a:lnTo>
                      <a:lnTo>
                        <a:pt x="499" y="956"/>
                      </a:lnTo>
                      <a:lnTo>
                        <a:pt x="513" y="956"/>
                      </a:lnTo>
                      <a:lnTo>
                        <a:pt x="521" y="953"/>
                      </a:lnTo>
                      <a:lnTo>
                        <a:pt x="527" y="951"/>
                      </a:lnTo>
                      <a:lnTo>
                        <a:pt x="533" y="945"/>
                      </a:lnTo>
                      <a:lnTo>
                        <a:pt x="537" y="939"/>
                      </a:lnTo>
                      <a:lnTo>
                        <a:pt x="543" y="933"/>
                      </a:lnTo>
                      <a:lnTo>
                        <a:pt x="547" y="923"/>
                      </a:lnTo>
                      <a:lnTo>
                        <a:pt x="547" y="923"/>
                      </a:lnTo>
                      <a:lnTo>
                        <a:pt x="553" y="907"/>
                      </a:lnTo>
                      <a:lnTo>
                        <a:pt x="561" y="895"/>
                      </a:lnTo>
                      <a:lnTo>
                        <a:pt x="571" y="885"/>
                      </a:lnTo>
                      <a:lnTo>
                        <a:pt x="581" y="877"/>
                      </a:lnTo>
                      <a:lnTo>
                        <a:pt x="595" y="871"/>
                      </a:lnTo>
                      <a:lnTo>
                        <a:pt x="609" y="867"/>
                      </a:lnTo>
                      <a:lnTo>
                        <a:pt x="623" y="865"/>
                      </a:lnTo>
                      <a:lnTo>
                        <a:pt x="638" y="863"/>
                      </a:lnTo>
                      <a:lnTo>
                        <a:pt x="638" y="863"/>
                      </a:lnTo>
                      <a:lnTo>
                        <a:pt x="640" y="863"/>
                      </a:lnTo>
                      <a:lnTo>
                        <a:pt x="640" y="863"/>
                      </a:lnTo>
                      <a:lnTo>
                        <a:pt x="652" y="863"/>
                      </a:lnTo>
                      <a:lnTo>
                        <a:pt x="652" y="863"/>
                      </a:lnTo>
                      <a:lnTo>
                        <a:pt x="672" y="863"/>
                      </a:lnTo>
                      <a:lnTo>
                        <a:pt x="680" y="861"/>
                      </a:lnTo>
                      <a:lnTo>
                        <a:pt x="684" y="857"/>
                      </a:lnTo>
                      <a:lnTo>
                        <a:pt x="684" y="857"/>
                      </a:lnTo>
                      <a:lnTo>
                        <a:pt x="694" y="843"/>
                      </a:lnTo>
                      <a:lnTo>
                        <a:pt x="706" y="833"/>
                      </a:lnTo>
                      <a:lnTo>
                        <a:pt x="718" y="823"/>
                      </a:lnTo>
                      <a:lnTo>
                        <a:pt x="730" y="817"/>
                      </a:lnTo>
                      <a:lnTo>
                        <a:pt x="758" y="807"/>
                      </a:lnTo>
                      <a:lnTo>
                        <a:pt x="788" y="797"/>
                      </a:lnTo>
                      <a:lnTo>
                        <a:pt x="788" y="797"/>
                      </a:lnTo>
                      <a:lnTo>
                        <a:pt x="843" y="780"/>
                      </a:lnTo>
                      <a:lnTo>
                        <a:pt x="899" y="762"/>
                      </a:lnTo>
                      <a:lnTo>
                        <a:pt x="953" y="742"/>
                      </a:lnTo>
                      <a:lnTo>
                        <a:pt x="1008" y="724"/>
                      </a:lnTo>
                      <a:lnTo>
                        <a:pt x="1008" y="724"/>
                      </a:lnTo>
                      <a:lnTo>
                        <a:pt x="1060" y="708"/>
                      </a:lnTo>
                      <a:lnTo>
                        <a:pt x="1112" y="696"/>
                      </a:lnTo>
                      <a:lnTo>
                        <a:pt x="1112" y="696"/>
                      </a:lnTo>
                      <a:lnTo>
                        <a:pt x="1122" y="684"/>
                      </a:lnTo>
                      <a:lnTo>
                        <a:pt x="1131" y="676"/>
                      </a:lnTo>
                      <a:lnTo>
                        <a:pt x="1141" y="670"/>
                      </a:lnTo>
                      <a:lnTo>
                        <a:pt x="1153" y="664"/>
                      </a:lnTo>
                      <a:lnTo>
                        <a:pt x="1153" y="664"/>
                      </a:lnTo>
                      <a:lnTo>
                        <a:pt x="1215" y="648"/>
                      </a:lnTo>
                      <a:lnTo>
                        <a:pt x="1279" y="632"/>
                      </a:lnTo>
                      <a:lnTo>
                        <a:pt x="1279" y="632"/>
                      </a:lnTo>
                      <a:lnTo>
                        <a:pt x="1330" y="621"/>
                      </a:lnTo>
                      <a:lnTo>
                        <a:pt x="1330" y="621"/>
                      </a:lnTo>
                      <a:lnTo>
                        <a:pt x="1332" y="619"/>
                      </a:lnTo>
                      <a:lnTo>
                        <a:pt x="1332" y="619"/>
                      </a:lnTo>
                      <a:lnTo>
                        <a:pt x="1376" y="577"/>
                      </a:lnTo>
                      <a:lnTo>
                        <a:pt x="1376" y="577"/>
                      </a:lnTo>
                      <a:lnTo>
                        <a:pt x="1473" y="487"/>
                      </a:lnTo>
                      <a:lnTo>
                        <a:pt x="1569" y="394"/>
                      </a:lnTo>
                      <a:lnTo>
                        <a:pt x="1569" y="394"/>
                      </a:lnTo>
                      <a:lnTo>
                        <a:pt x="1571" y="390"/>
                      </a:lnTo>
                      <a:lnTo>
                        <a:pt x="1575" y="382"/>
                      </a:lnTo>
                      <a:lnTo>
                        <a:pt x="1577" y="370"/>
                      </a:lnTo>
                      <a:lnTo>
                        <a:pt x="1581" y="350"/>
                      </a:lnTo>
                      <a:lnTo>
                        <a:pt x="1581" y="350"/>
                      </a:lnTo>
                      <a:lnTo>
                        <a:pt x="1581" y="340"/>
                      </a:lnTo>
                      <a:lnTo>
                        <a:pt x="1581" y="340"/>
                      </a:lnTo>
                      <a:lnTo>
                        <a:pt x="1569" y="330"/>
                      </a:lnTo>
                      <a:lnTo>
                        <a:pt x="1557" y="318"/>
                      </a:lnTo>
                      <a:lnTo>
                        <a:pt x="1549" y="306"/>
                      </a:lnTo>
                      <a:lnTo>
                        <a:pt x="1543" y="294"/>
                      </a:lnTo>
                      <a:lnTo>
                        <a:pt x="1533" y="271"/>
                      </a:lnTo>
                      <a:lnTo>
                        <a:pt x="1525" y="245"/>
                      </a:lnTo>
                      <a:lnTo>
                        <a:pt x="1525" y="245"/>
                      </a:lnTo>
                      <a:lnTo>
                        <a:pt x="1523" y="237"/>
                      </a:lnTo>
                      <a:lnTo>
                        <a:pt x="1523" y="237"/>
                      </a:lnTo>
                      <a:lnTo>
                        <a:pt x="1517" y="223"/>
                      </a:lnTo>
                      <a:lnTo>
                        <a:pt x="1509" y="207"/>
                      </a:lnTo>
                      <a:lnTo>
                        <a:pt x="1491" y="175"/>
                      </a:lnTo>
                      <a:lnTo>
                        <a:pt x="1491" y="175"/>
                      </a:lnTo>
                      <a:lnTo>
                        <a:pt x="1473" y="141"/>
                      </a:lnTo>
                      <a:lnTo>
                        <a:pt x="1473" y="141"/>
                      </a:lnTo>
                      <a:lnTo>
                        <a:pt x="1469" y="129"/>
                      </a:lnTo>
                      <a:lnTo>
                        <a:pt x="1469" y="118"/>
                      </a:lnTo>
                      <a:lnTo>
                        <a:pt x="1473" y="106"/>
                      </a:lnTo>
                      <a:lnTo>
                        <a:pt x="1479" y="94"/>
                      </a:lnTo>
                      <a:lnTo>
                        <a:pt x="1479" y="94"/>
                      </a:lnTo>
                      <a:lnTo>
                        <a:pt x="1507" y="64"/>
                      </a:lnTo>
                      <a:lnTo>
                        <a:pt x="1507" y="64"/>
                      </a:lnTo>
                      <a:lnTo>
                        <a:pt x="1549" y="20"/>
                      </a:lnTo>
                      <a:lnTo>
                        <a:pt x="1549" y="20"/>
                      </a:lnTo>
                      <a:lnTo>
                        <a:pt x="1456" y="30"/>
                      </a:lnTo>
                      <a:lnTo>
                        <a:pt x="1410" y="34"/>
                      </a:lnTo>
                      <a:lnTo>
                        <a:pt x="1364" y="38"/>
                      </a:lnTo>
                      <a:lnTo>
                        <a:pt x="1364" y="38"/>
                      </a:lnTo>
                      <a:lnTo>
                        <a:pt x="1082" y="50"/>
                      </a:lnTo>
                      <a:lnTo>
                        <a:pt x="941" y="54"/>
                      </a:lnTo>
                      <a:lnTo>
                        <a:pt x="799" y="56"/>
                      </a:lnTo>
                      <a:lnTo>
                        <a:pt x="799" y="56"/>
                      </a:lnTo>
                      <a:lnTo>
                        <a:pt x="793" y="56"/>
                      </a:lnTo>
                      <a:lnTo>
                        <a:pt x="793" y="56"/>
                      </a:lnTo>
                      <a:lnTo>
                        <a:pt x="766" y="56"/>
                      </a:lnTo>
                      <a:lnTo>
                        <a:pt x="736" y="54"/>
                      </a:lnTo>
                      <a:lnTo>
                        <a:pt x="680" y="48"/>
                      </a:lnTo>
                      <a:lnTo>
                        <a:pt x="623" y="40"/>
                      </a:lnTo>
                      <a:lnTo>
                        <a:pt x="567" y="32"/>
                      </a:lnTo>
                      <a:lnTo>
                        <a:pt x="567" y="32"/>
                      </a:lnTo>
                      <a:lnTo>
                        <a:pt x="422" y="16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265" y="2"/>
                      </a:lnTo>
                      <a:lnTo>
                        <a:pt x="253" y="4"/>
                      </a:lnTo>
                      <a:lnTo>
                        <a:pt x="245" y="10"/>
                      </a:lnTo>
                      <a:lnTo>
                        <a:pt x="239" y="16"/>
                      </a:lnTo>
                      <a:lnTo>
                        <a:pt x="239" y="16"/>
                      </a:lnTo>
                      <a:lnTo>
                        <a:pt x="229" y="30"/>
                      </a:lnTo>
                      <a:lnTo>
                        <a:pt x="217" y="42"/>
                      </a:lnTo>
                      <a:lnTo>
                        <a:pt x="205" y="52"/>
                      </a:lnTo>
                      <a:lnTo>
                        <a:pt x="191" y="60"/>
                      </a:lnTo>
                      <a:lnTo>
                        <a:pt x="177" y="66"/>
                      </a:lnTo>
                      <a:lnTo>
                        <a:pt x="163" y="70"/>
                      </a:lnTo>
                      <a:lnTo>
                        <a:pt x="131" y="78"/>
                      </a:lnTo>
                      <a:lnTo>
                        <a:pt x="131" y="78"/>
                      </a:lnTo>
                      <a:lnTo>
                        <a:pt x="110" y="80"/>
                      </a:lnTo>
                      <a:lnTo>
                        <a:pt x="110" y="80"/>
                      </a:lnTo>
                      <a:lnTo>
                        <a:pt x="112" y="96"/>
                      </a:lnTo>
                      <a:lnTo>
                        <a:pt x="112" y="110"/>
                      </a:lnTo>
                      <a:lnTo>
                        <a:pt x="108" y="125"/>
                      </a:lnTo>
                      <a:lnTo>
                        <a:pt x="104" y="141"/>
                      </a:lnTo>
                      <a:lnTo>
                        <a:pt x="104" y="141"/>
                      </a:lnTo>
                      <a:lnTo>
                        <a:pt x="90" y="171"/>
                      </a:lnTo>
                      <a:lnTo>
                        <a:pt x="90" y="171"/>
                      </a:lnTo>
                      <a:lnTo>
                        <a:pt x="80" y="193"/>
                      </a:lnTo>
                      <a:lnTo>
                        <a:pt x="80" y="193"/>
                      </a:lnTo>
                      <a:lnTo>
                        <a:pt x="78" y="205"/>
                      </a:lnTo>
                      <a:lnTo>
                        <a:pt x="78" y="217"/>
                      </a:lnTo>
                      <a:lnTo>
                        <a:pt x="82" y="229"/>
                      </a:lnTo>
                      <a:lnTo>
                        <a:pt x="90" y="247"/>
                      </a:lnTo>
                      <a:lnTo>
                        <a:pt x="90" y="247"/>
                      </a:lnTo>
                      <a:lnTo>
                        <a:pt x="114" y="281"/>
                      </a:lnTo>
                      <a:lnTo>
                        <a:pt x="124" y="292"/>
                      </a:lnTo>
                      <a:lnTo>
                        <a:pt x="135" y="302"/>
                      </a:lnTo>
                      <a:lnTo>
                        <a:pt x="147" y="310"/>
                      </a:lnTo>
                      <a:lnTo>
                        <a:pt x="159" y="316"/>
                      </a:lnTo>
                      <a:lnTo>
                        <a:pt x="173" y="320"/>
                      </a:lnTo>
                      <a:lnTo>
                        <a:pt x="189" y="320"/>
                      </a:lnTo>
                      <a:lnTo>
                        <a:pt x="189" y="320"/>
                      </a:lnTo>
                      <a:lnTo>
                        <a:pt x="193" y="320"/>
                      </a:lnTo>
                      <a:lnTo>
                        <a:pt x="193" y="320"/>
                      </a:lnTo>
                      <a:lnTo>
                        <a:pt x="195" y="320"/>
                      </a:lnTo>
                      <a:lnTo>
                        <a:pt x="195" y="320"/>
                      </a:lnTo>
                      <a:lnTo>
                        <a:pt x="207" y="322"/>
                      </a:lnTo>
                      <a:lnTo>
                        <a:pt x="217" y="328"/>
                      </a:lnTo>
                      <a:lnTo>
                        <a:pt x="225" y="336"/>
                      </a:lnTo>
                      <a:lnTo>
                        <a:pt x="233" y="346"/>
                      </a:lnTo>
                      <a:lnTo>
                        <a:pt x="241" y="366"/>
                      </a:lnTo>
                      <a:lnTo>
                        <a:pt x="243" y="372"/>
                      </a:lnTo>
                      <a:lnTo>
                        <a:pt x="243" y="372"/>
                      </a:lnTo>
                      <a:lnTo>
                        <a:pt x="245" y="380"/>
                      </a:lnTo>
                      <a:lnTo>
                        <a:pt x="247" y="386"/>
                      </a:lnTo>
                      <a:lnTo>
                        <a:pt x="245" y="394"/>
                      </a:lnTo>
                      <a:lnTo>
                        <a:pt x="243" y="402"/>
                      </a:lnTo>
                      <a:lnTo>
                        <a:pt x="241" y="408"/>
                      </a:lnTo>
                      <a:lnTo>
                        <a:pt x="237" y="414"/>
                      </a:lnTo>
                      <a:lnTo>
                        <a:pt x="231" y="420"/>
                      </a:lnTo>
                      <a:lnTo>
                        <a:pt x="225" y="424"/>
                      </a:lnTo>
                      <a:lnTo>
                        <a:pt x="225" y="424"/>
                      </a:lnTo>
                      <a:lnTo>
                        <a:pt x="209" y="434"/>
                      </a:lnTo>
                      <a:lnTo>
                        <a:pt x="209" y="434"/>
                      </a:lnTo>
                      <a:lnTo>
                        <a:pt x="187" y="446"/>
                      </a:lnTo>
                      <a:lnTo>
                        <a:pt x="165" y="456"/>
                      </a:lnTo>
                      <a:lnTo>
                        <a:pt x="165" y="456"/>
                      </a:lnTo>
                      <a:lnTo>
                        <a:pt x="153" y="461"/>
                      </a:lnTo>
                      <a:lnTo>
                        <a:pt x="141" y="467"/>
                      </a:lnTo>
                      <a:lnTo>
                        <a:pt x="122" y="481"/>
                      </a:lnTo>
                      <a:lnTo>
                        <a:pt x="102" y="499"/>
                      </a:lnTo>
                      <a:lnTo>
                        <a:pt x="84" y="519"/>
                      </a:lnTo>
                      <a:lnTo>
                        <a:pt x="84" y="519"/>
                      </a:lnTo>
                      <a:lnTo>
                        <a:pt x="52" y="553"/>
                      </a:lnTo>
                      <a:lnTo>
                        <a:pt x="34" y="569"/>
                      </a:lnTo>
                      <a:lnTo>
                        <a:pt x="14" y="583"/>
                      </a:lnTo>
                      <a:lnTo>
                        <a:pt x="14" y="583"/>
                      </a:lnTo>
                      <a:lnTo>
                        <a:pt x="8" y="589"/>
                      </a:lnTo>
                      <a:lnTo>
                        <a:pt x="4" y="601"/>
                      </a:lnTo>
                      <a:lnTo>
                        <a:pt x="4" y="601"/>
                      </a:lnTo>
                      <a:lnTo>
                        <a:pt x="0" y="613"/>
                      </a:lnTo>
                      <a:lnTo>
                        <a:pt x="0" y="613"/>
                      </a:lnTo>
                      <a:lnTo>
                        <a:pt x="18" y="617"/>
                      </a:lnTo>
                      <a:lnTo>
                        <a:pt x="26" y="621"/>
                      </a:lnTo>
                      <a:lnTo>
                        <a:pt x="36" y="624"/>
                      </a:lnTo>
                      <a:lnTo>
                        <a:pt x="36" y="624"/>
                      </a:lnTo>
                      <a:lnTo>
                        <a:pt x="46" y="632"/>
                      </a:lnTo>
                      <a:lnTo>
                        <a:pt x="56" y="644"/>
                      </a:lnTo>
                      <a:lnTo>
                        <a:pt x="62" y="654"/>
                      </a:lnTo>
                      <a:lnTo>
                        <a:pt x="64" y="664"/>
                      </a:lnTo>
                      <a:lnTo>
                        <a:pt x="66" y="676"/>
                      </a:lnTo>
                      <a:lnTo>
                        <a:pt x="68" y="688"/>
                      </a:lnTo>
                      <a:lnTo>
                        <a:pt x="68" y="68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2" name="Freeform 9">
                  <a:extLst>
                    <a:ext uri="{FF2B5EF4-FFF2-40B4-BE49-F238E27FC236}">
                      <a16:creationId xmlns:a16="http://schemas.microsoft.com/office/drawing/2014/main" id="{A2B1811D-F57D-0037-1D9A-914448A520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0" y="306388"/>
                  <a:ext cx="1993900" cy="2146300"/>
                </a:xfrm>
                <a:custGeom>
                  <a:avLst/>
                  <a:gdLst>
                    <a:gd name="T0" fmla="*/ 1048 w 1256"/>
                    <a:gd name="T1" fmla="*/ 996 h 1352"/>
                    <a:gd name="T2" fmla="*/ 1153 w 1256"/>
                    <a:gd name="T3" fmla="*/ 914 h 1352"/>
                    <a:gd name="T4" fmla="*/ 1056 w 1256"/>
                    <a:gd name="T5" fmla="*/ 807 h 1352"/>
                    <a:gd name="T6" fmla="*/ 1125 w 1256"/>
                    <a:gd name="T7" fmla="*/ 795 h 1352"/>
                    <a:gd name="T8" fmla="*/ 1179 w 1256"/>
                    <a:gd name="T9" fmla="*/ 763 h 1352"/>
                    <a:gd name="T10" fmla="*/ 1201 w 1256"/>
                    <a:gd name="T11" fmla="*/ 714 h 1352"/>
                    <a:gd name="T12" fmla="*/ 1215 w 1256"/>
                    <a:gd name="T13" fmla="*/ 616 h 1352"/>
                    <a:gd name="T14" fmla="*/ 1233 w 1256"/>
                    <a:gd name="T15" fmla="*/ 539 h 1352"/>
                    <a:gd name="T16" fmla="*/ 1252 w 1256"/>
                    <a:gd name="T17" fmla="*/ 507 h 1352"/>
                    <a:gd name="T18" fmla="*/ 1256 w 1256"/>
                    <a:gd name="T19" fmla="*/ 475 h 1352"/>
                    <a:gd name="T20" fmla="*/ 1245 w 1256"/>
                    <a:gd name="T21" fmla="*/ 453 h 1352"/>
                    <a:gd name="T22" fmla="*/ 1213 w 1256"/>
                    <a:gd name="T23" fmla="*/ 401 h 1352"/>
                    <a:gd name="T24" fmla="*/ 1211 w 1256"/>
                    <a:gd name="T25" fmla="*/ 372 h 1352"/>
                    <a:gd name="T26" fmla="*/ 1209 w 1256"/>
                    <a:gd name="T27" fmla="*/ 326 h 1352"/>
                    <a:gd name="T28" fmla="*/ 1181 w 1256"/>
                    <a:gd name="T29" fmla="*/ 286 h 1352"/>
                    <a:gd name="T30" fmla="*/ 1177 w 1256"/>
                    <a:gd name="T31" fmla="*/ 240 h 1352"/>
                    <a:gd name="T32" fmla="*/ 1181 w 1256"/>
                    <a:gd name="T33" fmla="*/ 232 h 1352"/>
                    <a:gd name="T34" fmla="*/ 1207 w 1256"/>
                    <a:gd name="T35" fmla="*/ 209 h 1352"/>
                    <a:gd name="T36" fmla="*/ 1227 w 1256"/>
                    <a:gd name="T37" fmla="*/ 191 h 1352"/>
                    <a:gd name="T38" fmla="*/ 1225 w 1256"/>
                    <a:gd name="T39" fmla="*/ 139 h 1352"/>
                    <a:gd name="T40" fmla="*/ 1199 w 1256"/>
                    <a:gd name="T41" fmla="*/ 2 h 1352"/>
                    <a:gd name="T42" fmla="*/ 1189 w 1256"/>
                    <a:gd name="T43" fmla="*/ 0 h 1352"/>
                    <a:gd name="T44" fmla="*/ 1139 w 1256"/>
                    <a:gd name="T45" fmla="*/ 26 h 1352"/>
                    <a:gd name="T46" fmla="*/ 1078 w 1256"/>
                    <a:gd name="T47" fmla="*/ 81 h 1352"/>
                    <a:gd name="T48" fmla="*/ 1012 w 1256"/>
                    <a:gd name="T49" fmla="*/ 151 h 1352"/>
                    <a:gd name="T50" fmla="*/ 901 w 1256"/>
                    <a:gd name="T51" fmla="*/ 205 h 1352"/>
                    <a:gd name="T52" fmla="*/ 793 w 1256"/>
                    <a:gd name="T53" fmla="*/ 224 h 1352"/>
                    <a:gd name="T54" fmla="*/ 714 w 1256"/>
                    <a:gd name="T55" fmla="*/ 250 h 1352"/>
                    <a:gd name="T56" fmla="*/ 602 w 1256"/>
                    <a:gd name="T57" fmla="*/ 286 h 1352"/>
                    <a:gd name="T58" fmla="*/ 423 w 1256"/>
                    <a:gd name="T59" fmla="*/ 334 h 1352"/>
                    <a:gd name="T60" fmla="*/ 127 w 1256"/>
                    <a:gd name="T61" fmla="*/ 433 h 1352"/>
                    <a:gd name="T62" fmla="*/ 87 w 1256"/>
                    <a:gd name="T63" fmla="*/ 471 h 1352"/>
                    <a:gd name="T64" fmla="*/ 83 w 1256"/>
                    <a:gd name="T65" fmla="*/ 533 h 1352"/>
                    <a:gd name="T66" fmla="*/ 153 w 1256"/>
                    <a:gd name="T67" fmla="*/ 863 h 1352"/>
                    <a:gd name="T68" fmla="*/ 153 w 1256"/>
                    <a:gd name="T69" fmla="*/ 916 h 1352"/>
                    <a:gd name="T70" fmla="*/ 101 w 1256"/>
                    <a:gd name="T71" fmla="*/ 1032 h 1352"/>
                    <a:gd name="T72" fmla="*/ 32 w 1256"/>
                    <a:gd name="T73" fmla="*/ 1121 h 1352"/>
                    <a:gd name="T74" fmla="*/ 8 w 1256"/>
                    <a:gd name="T75" fmla="*/ 1147 h 1352"/>
                    <a:gd name="T76" fmla="*/ 0 w 1256"/>
                    <a:gd name="T77" fmla="*/ 1183 h 1352"/>
                    <a:gd name="T78" fmla="*/ 6 w 1256"/>
                    <a:gd name="T79" fmla="*/ 1203 h 1352"/>
                    <a:gd name="T80" fmla="*/ 183 w 1256"/>
                    <a:gd name="T81" fmla="*/ 1352 h 1352"/>
                    <a:gd name="T82" fmla="*/ 221 w 1256"/>
                    <a:gd name="T83" fmla="*/ 1336 h 1352"/>
                    <a:gd name="T84" fmla="*/ 249 w 1256"/>
                    <a:gd name="T85" fmla="*/ 1324 h 1352"/>
                    <a:gd name="T86" fmla="*/ 270 w 1256"/>
                    <a:gd name="T87" fmla="*/ 1280 h 1352"/>
                    <a:gd name="T88" fmla="*/ 318 w 1256"/>
                    <a:gd name="T89" fmla="*/ 1211 h 1352"/>
                    <a:gd name="T90" fmla="*/ 340 w 1256"/>
                    <a:gd name="T91" fmla="*/ 1187 h 1352"/>
                    <a:gd name="T92" fmla="*/ 382 w 1256"/>
                    <a:gd name="T93" fmla="*/ 1173 h 1352"/>
                    <a:gd name="T94" fmla="*/ 421 w 1256"/>
                    <a:gd name="T95" fmla="*/ 1187 h 1352"/>
                    <a:gd name="T96" fmla="*/ 451 w 1256"/>
                    <a:gd name="T97" fmla="*/ 1187 h 1352"/>
                    <a:gd name="T98" fmla="*/ 507 w 1256"/>
                    <a:gd name="T99" fmla="*/ 1153 h 1352"/>
                    <a:gd name="T100" fmla="*/ 584 w 1256"/>
                    <a:gd name="T101" fmla="*/ 1105 h 1352"/>
                    <a:gd name="T102" fmla="*/ 716 w 1256"/>
                    <a:gd name="T103" fmla="*/ 1061 h 1352"/>
                    <a:gd name="T104" fmla="*/ 763 w 1256"/>
                    <a:gd name="T105" fmla="*/ 1057 h 1352"/>
                    <a:gd name="T106" fmla="*/ 777 w 1256"/>
                    <a:gd name="T107" fmla="*/ 1022 h 1352"/>
                    <a:gd name="T108" fmla="*/ 795 w 1256"/>
                    <a:gd name="T109" fmla="*/ 1002 h 1352"/>
                    <a:gd name="T110" fmla="*/ 817 w 1256"/>
                    <a:gd name="T111" fmla="*/ 988 h 1352"/>
                    <a:gd name="T112" fmla="*/ 829 w 1256"/>
                    <a:gd name="T113" fmla="*/ 988 h 1352"/>
                    <a:gd name="T114" fmla="*/ 861 w 1256"/>
                    <a:gd name="T115" fmla="*/ 1008 h 1352"/>
                    <a:gd name="T116" fmla="*/ 871 w 1256"/>
                    <a:gd name="T117" fmla="*/ 1020 h 1352"/>
                    <a:gd name="T118" fmla="*/ 883 w 1256"/>
                    <a:gd name="T119" fmla="*/ 1061 h 1352"/>
                    <a:gd name="T120" fmla="*/ 891 w 1256"/>
                    <a:gd name="T121" fmla="*/ 1103 h 1352"/>
                    <a:gd name="T122" fmla="*/ 940 w 1256"/>
                    <a:gd name="T123" fmla="*/ 1091 h 1352"/>
                    <a:gd name="T124" fmla="*/ 1002 w 1256"/>
                    <a:gd name="T125" fmla="*/ 1048 h 1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56" h="1352">
                      <a:moveTo>
                        <a:pt x="1014" y="1034"/>
                      </a:moveTo>
                      <a:lnTo>
                        <a:pt x="1014" y="1034"/>
                      </a:lnTo>
                      <a:lnTo>
                        <a:pt x="1030" y="1012"/>
                      </a:lnTo>
                      <a:lnTo>
                        <a:pt x="1048" y="996"/>
                      </a:lnTo>
                      <a:lnTo>
                        <a:pt x="1048" y="996"/>
                      </a:lnTo>
                      <a:lnTo>
                        <a:pt x="1099" y="954"/>
                      </a:lnTo>
                      <a:lnTo>
                        <a:pt x="1153" y="914"/>
                      </a:lnTo>
                      <a:lnTo>
                        <a:pt x="1153" y="914"/>
                      </a:lnTo>
                      <a:lnTo>
                        <a:pt x="1050" y="825"/>
                      </a:lnTo>
                      <a:lnTo>
                        <a:pt x="1050" y="825"/>
                      </a:lnTo>
                      <a:lnTo>
                        <a:pt x="1056" y="807"/>
                      </a:lnTo>
                      <a:lnTo>
                        <a:pt x="1056" y="807"/>
                      </a:lnTo>
                      <a:lnTo>
                        <a:pt x="1081" y="801"/>
                      </a:lnTo>
                      <a:lnTo>
                        <a:pt x="1105" y="797"/>
                      </a:lnTo>
                      <a:lnTo>
                        <a:pt x="1105" y="797"/>
                      </a:lnTo>
                      <a:lnTo>
                        <a:pt x="1125" y="795"/>
                      </a:lnTo>
                      <a:lnTo>
                        <a:pt x="1141" y="789"/>
                      </a:lnTo>
                      <a:lnTo>
                        <a:pt x="1157" y="783"/>
                      </a:lnTo>
                      <a:lnTo>
                        <a:pt x="1169" y="773"/>
                      </a:lnTo>
                      <a:lnTo>
                        <a:pt x="1179" y="763"/>
                      </a:lnTo>
                      <a:lnTo>
                        <a:pt x="1189" y="749"/>
                      </a:lnTo>
                      <a:lnTo>
                        <a:pt x="1195" y="733"/>
                      </a:lnTo>
                      <a:lnTo>
                        <a:pt x="1201" y="714"/>
                      </a:lnTo>
                      <a:lnTo>
                        <a:pt x="1201" y="714"/>
                      </a:lnTo>
                      <a:lnTo>
                        <a:pt x="1217" y="656"/>
                      </a:lnTo>
                      <a:lnTo>
                        <a:pt x="1217" y="656"/>
                      </a:lnTo>
                      <a:lnTo>
                        <a:pt x="1215" y="636"/>
                      </a:lnTo>
                      <a:lnTo>
                        <a:pt x="1215" y="616"/>
                      </a:lnTo>
                      <a:lnTo>
                        <a:pt x="1217" y="594"/>
                      </a:lnTo>
                      <a:lnTo>
                        <a:pt x="1221" y="574"/>
                      </a:lnTo>
                      <a:lnTo>
                        <a:pt x="1227" y="555"/>
                      </a:lnTo>
                      <a:lnTo>
                        <a:pt x="1233" y="539"/>
                      </a:lnTo>
                      <a:lnTo>
                        <a:pt x="1241" y="523"/>
                      </a:lnTo>
                      <a:lnTo>
                        <a:pt x="1248" y="513"/>
                      </a:lnTo>
                      <a:lnTo>
                        <a:pt x="1248" y="513"/>
                      </a:lnTo>
                      <a:lnTo>
                        <a:pt x="1252" y="507"/>
                      </a:lnTo>
                      <a:lnTo>
                        <a:pt x="1256" y="499"/>
                      </a:lnTo>
                      <a:lnTo>
                        <a:pt x="1256" y="491"/>
                      </a:lnTo>
                      <a:lnTo>
                        <a:pt x="1256" y="483"/>
                      </a:lnTo>
                      <a:lnTo>
                        <a:pt x="1256" y="475"/>
                      </a:lnTo>
                      <a:lnTo>
                        <a:pt x="1254" y="467"/>
                      </a:lnTo>
                      <a:lnTo>
                        <a:pt x="1250" y="461"/>
                      </a:lnTo>
                      <a:lnTo>
                        <a:pt x="1245" y="453"/>
                      </a:lnTo>
                      <a:lnTo>
                        <a:pt x="1245" y="453"/>
                      </a:lnTo>
                      <a:lnTo>
                        <a:pt x="1233" y="439"/>
                      </a:lnTo>
                      <a:lnTo>
                        <a:pt x="1221" y="421"/>
                      </a:lnTo>
                      <a:lnTo>
                        <a:pt x="1217" y="411"/>
                      </a:lnTo>
                      <a:lnTo>
                        <a:pt x="1213" y="401"/>
                      </a:lnTo>
                      <a:lnTo>
                        <a:pt x="1211" y="389"/>
                      </a:lnTo>
                      <a:lnTo>
                        <a:pt x="1211" y="378"/>
                      </a:lnTo>
                      <a:lnTo>
                        <a:pt x="1211" y="372"/>
                      </a:lnTo>
                      <a:lnTo>
                        <a:pt x="1211" y="372"/>
                      </a:lnTo>
                      <a:lnTo>
                        <a:pt x="1211" y="342"/>
                      </a:lnTo>
                      <a:lnTo>
                        <a:pt x="1211" y="332"/>
                      </a:lnTo>
                      <a:lnTo>
                        <a:pt x="1209" y="326"/>
                      </a:lnTo>
                      <a:lnTo>
                        <a:pt x="1209" y="326"/>
                      </a:lnTo>
                      <a:lnTo>
                        <a:pt x="1205" y="320"/>
                      </a:lnTo>
                      <a:lnTo>
                        <a:pt x="1199" y="310"/>
                      </a:lnTo>
                      <a:lnTo>
                        <a:pt x="1181" y="286"/>
                      </a:lnTo>
                      <a:lnTo>
                        <a:pt x="1181" y="286"/>
                      </a:lnTo>
                      <a:lnTo>
                        <a:pt x="1173" y="276"/>
                      </a:lnTo>
                      <a:lnTo>
                        <a:pt x="1171" y="264"/>
                      </a:lnTo>
                      <a:lnTo>
                        <a:pt x="1171" y="252"/>
                      </a:lnTo>
                      <a:lnTo>
                        <a:pt x="1177" y="240"/>
                      </a:lnTo>
                      <a:lnTo>
                        <a:pt x="1177" y="240"/>
                      </a:lnTo>
                      <a:lnTo>
                        <a:pt x="1177" y="238"/>
                      </a:lnTo>
                      <a:lnTo>
                        <a:pt x="1177" y="238"/>
                      </a:lnTo>
                      <a:lnTo>
                        <a:pt x="1181" y="232"/>
                      </a:lnTo>
                      <a:lnTo>
                        <a:pt x="1185" y="222"/>
                      </a:lnTo>
                      <a:lnTo>
                        <a:pt x="1195" y="215"/>
                      </a:lnTo>
                      <a:lnTo>
                        <a:pt x="1207" y="209"/>
                      </a:lnTo>
                      <a:lnTo>
                        <a:pt x="1207" y="209"/>
                      </a:lnTo>
                      <a:lnTo>
                        <a:pt x="1215" y="205"/>
                      </a:lnTo>
                      <a:lnTo>
                        <a:pt x="1221" y="201"/>
                      </a:lnTo>
                      <a:lnTo>
                        <a:pt x="1225" y="197"/>
                      </a:lnTo>
                      <a:lnTo>
                        <a:pt x="1227" y="191"/>
                      </a:lnTo>
                      <a:lnTo>
                        <a:pt x="1229" y="181"/>
                      </a:lnTo>
                      <a:lnTo>
                        <a:pt x="1229" y="171"/>
                      </a:lnTo>
                      <a:lnTo>
                        <a:pt x="1225" y="139"/>
                      </a:lnTo>
                      <a:lnTo>
                        <a:pt x="1225" y="139"/>
                      </a:lnTo>
                      <a:lnTo>
                        <a:pt x="1205" y="38"/>
                      </a:lnTo>
                      <a:lnTo>
                        <a:pt x="1205" y="38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89" y="0"/>
                      </a:lnTo>
                      <a:lnTo>
                        <a:pt x="1189" y="0"/>
                      </a:lnTo>
                      <a:lnTo>
                        <a:pt x="1177" y="2"/>
                      </a:lnTo>
                      <a:lnTo>
                        <a:pt x="1163" y="10"/>
                      </a:lnTo>
                      <a:lnTo>
                        <a:pt x="1163" y="10"/>
                      </a:lnTo>
                      <a:lnTo>
                        <a:pt x="1139" y="26"/>
                      </a:lnTo>
                      <a:lnTo>
                        <a:pt x="1117" y="42"/>
                      </a:lnTo>
                      <a:lnTo>
                        <a:pt x="1095" y="59"/>
                      </a:lnTo>
                      <a:lnTo>
                        <a:pt x="1085" y="69"/>
                      </a:lnTo>
                      <a:lnTo>
                        <a:pt x="1078" y="81"/>
                      </a:lnTo>
                      <a:lnTo>
                        <a:pt x="1078" y="81"/>
                      </a:lnTo>
                      <a:lnTo>
                        <a:pt x="1058" y="107"/>
                      </a:lnTo>
                      <a:lnTo>
                        <a:pt x="1036" y="131"/>
                      </a:lnTo>
                      <a:lnTo>
                        <a:pt x="1012" y="151"/>
                      </a:lnTo>
                      <a:lnTo>
                        <a:pt x="986" y="169"/>
                      </a:lnTo>
                      <a:lnTo>
                        <a:pt x="960" y="183"/>
                      </a:lnTo>
                      <a:lnTo>
                        <a:pt x="932" y="195"/>
                      </a:lnTo>
                      <a:lnTo>
                        <a:pt x="901" y="205"/>
                      </a:lnTo>
                      <a:lnTo>
                        <a:pt x="869" y="213"/>
                      </a:lnTo>
                      <a:lnTo>
                        <a:pt x="869" y="213"/>
                      </a:lnTo>
                      <a:lnTo>
                        <a:pt x="819" y="221"/>
                      </a:lnTo>
                      <a:lnTo>
                        <a:pt x="793" y="224"/>
                      </a:lnTo>
                      <a:lnTo>
                        <a:pt x="767" y="230"/>
                      </a:lnTo>
                      <a:lnTo>
                        <a:pt x="767" y="230"/>
                      </a:lnTo>
                      <a:lnTo>
                        <a:pt x="742" y="240"/>
                      </a:lnTo>
                      <a:lnTo>
                        <a:pt x="714" y="250"/>
                      </a:lnTo>
                      <a:lnTo>
                        <a:pt x="688" y="260"/>
                      </a:lnTo>
                      <a:lnTo>
                        <a:pt x="662" y="270"/>
                      </a:lnTo>
                      <a:lnTo>
                        <a:pt x="662" y="270"/>
                      </a:lnTo>
                      <a:lnTo>
                        <a:pt x="602" y="286"/>
                      </a:lnTo>
                      <a:lnTo>
                        <a:pt x="543" y="302"/>
                      </a:lnTo>
                      <a:lnTo>
                        <a:pt x="483" y="318"/>
                      </a:lnTo>
                      <a:lnTo>
                        <a:pt x="423" y="334"/>
                      </a:lnTo>
                      <a:lnTo>
                        <a:pt x="423" y="334"/>
                      </a:lnTo>
                      <a:lnTo>
                        <a:pt x="348" y="358"/>
                      </a:lnTo>
                      <a:lnTo>
                        <a:pt x="274" y="382"/>
                      </a:lnTo>
                      <a:lnTo>
                        <a:pt x="127" y="433"/>
                      </a:lnTo>
                      <a:lnTo>
                        <a:pt x="127" y="433"/>
                      </a:lnTo>
                      <a:lnTo>
                        <a:pt x="115" y="441"/>
                      </a:lnTo>
                      <a:lnTo>
                        <a:pt x="103" y="449"/>
                      </a:lnTo>
                      <a:lnTo>
                        <a:pt x="93" y="459"/>
                      </a:lnTo>
                      <a:lnTo>
                        <a:pt x="87" y="471"/>
                      </a:lnTo>
                      <a:lnTo>
                        <a:pt x="87" y="471"/>
                      </a:lnTo>
                      <a:lnTo>
                        <a:pt x="85" y="491"/>
                      </a:lnTo>
                      <a:lnTo>
                        <a:pt x="83" y="511"/>
                      </a:lnTo>
                      <a:lnTo>
                        <a:pt x="83" y="533"/>
                      </a:lnTo>
                      <a:lnTo>
                        <a:pt x="87" y="553"/>
                      </a:lnTo>
                      <a:lnTo>
                        <a:pt x="87" y="553"/>
                      </a:lnTo>
                      <a:lnTo>
                        <a:pt x="119" y="708"/>
                      </a:lnTo>
                      <a:lnTo>
                        <a:pt x="153" y="863"/>
                      </a:lnTo>
                      <a:lnTo>
                        <a:pt x="153" y="863"/>
                      </a:lnTo>
                      <a:lnTo>
                        <a:pt x="155" y="881"/>
                      </a:lnTo>
                      <a:lnTo>
                        <a:pt x="155" y="898"/>
                      </a:lnTo>
                      <a:lnTo>
                        <a:pt x="153" y="916"/>
                      </a:lnTo>
                      <a:lnTo>
                        <a:pt x="149" y="932"/>
                      </a:lnTo>
                      <a:lnTo>
                        <a:pt x="149" y="932"/>
                      </a:lnTo>
                      <a:lnTo>
                        <a:pt x="125" y="982"/>
                      </a:lnTo>
                      <a:lnTo>
                        <a:pt x="101" y="1032"/>
                      </a:lnTo>
                      <a:lnTo>
                        <a:pt x="87" y="1055"/>
                      </a:lnTo>
                      <a:lnTo>
                        <a:pt x="72" y="1079"/>
                      </a:lnTo>
                      <a:lnTo>
                        <a:pt x="54" y="1101"/>
                      </a:lnTo>
                      <a:lnTo>
                        <a:pt x="32" y="1121"/>
                      </a:lnTo>
                      <a:lnTo>
                        <a:pt x="32" y="1121"/>
                      </a:lnTo>
                      <a:lnTo>
                        <a:pt x="24" y="1129"/>
                      </a:lnTo>
                      <a:lnTo>
                        <a:pt x="16" y="1137"/>
                      </a:lnTo>
                      <a:lnTo>
                        <a:pt x="8" y="1147"/>
                      </a:lnTo>
                      <a:lnTo>
                        <a:pt x="4" y="1157"/>
                      </a:lnTo>
                      <a:lnTo>
                        <a:pt x="4" y="1157"/>
                      </a:lnTo>
                      <a:lnTo>
                        <a:pt x="2" y="1169"/>
                      </a:lnTo>
                      <a:lnTo>
                        <a:pt x="0" y="1183"/>
                      </a:lnTo>
                      <a:lnTo>
                        <a:pt x="2" y="1195"/>
                      </a:lnTo>
                      <a:lnTo>
                        <a:pt x="4" y="1199"/>
                      </a:lnTo>
                      <a:lnTo>
                        <a:pt x="6" y="1203"/>
                      </a:lnTo>
                      <a:lnTo>
                        <a:pt x="6" y="1203"/>
                      </a:lnTo>
                      <a:lnTo>
                        <a:pt x="91" y="1274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201" y="1342"/>
                      </a:lnTo>
                      <a:lnTo>
                        <a:pt x="209" y="1340"/>
                      </a:lnTo>
                      <a:lnTo>
                        <a:pt x="221" y="1336"/>
                      </a:lnTo>
                      <a:lnTo>
                        <a:pt x="221" y="1336"/>
                      </a:lnTo>
                      <a:lnTo>
                        <a:pt x="237" y="1332"/>
                      </a:lnTo>
                      <a:lnTo>
                        <a:pt x="243" y="1328"/>
                      </a:lnTo>
                      <a:lnTo>
                        <a:pt x="249" y="1324"/>
                      </a:lnTo>
                      <a:lnTo>
                        <a:pt x="254" y="1316"/>
                      </a:lnTo>
                      <a:lnTo>
                        <a:pt x="260" y="1306"/>
                      </a:lnTo>
                      <a:lnTo>
                        <a:pt x="270" y="1280"/>
                      </a:lnTo>
                      <a:lnTo>
                        <a:pt x="270" y="1280"/>
                      </a:lnTo>
                      <a:lnTo>
                        <a:pt x="280" y="1260"/>
                      </a:lnTo>
                      <a:lnTo>
                        <a:pt x="292" y="1242"/>
                      </a:lnTo>
                      <a:lnTo>
                        <a:pt x="304" y="1224"/>
                      </a:lnTo>
                      <a:lnTo>
                        <a:pt x="318" y="1211"/>
                      </a:lnTo>
                      <a:lnTo>
                        <a:pt x="318" y="1211"/>
                      </a:lnTo>
                      <a:lnTo>
                        <a:pt x="328" y="1197"/>
                      </a:lnTo>
                      <a:lnTo>
                        <a:pt x="328" y="1197"/>
                      </a:lnTo>
                      <a:lnTo>
                        <a:pt x="340" y="1187"/>
                      </a:lnTo>
                      <a:lnTo>
                        <a:pt x="354" y="1179"/>
                      </a:lnTo>
                      <a:lnTo>
                        <a:pt x="368" y="1175"/>
                      </a:lnTo>
                      <a:lnTo>
                        <a:pt x="382" y="1173"/>
                      </a:lnTo>
                      <a:lnTo>
                        <a:pt x="382" y="1173"/>
                      </a:lnTo>
                      <a:lnTo>
                        <a:pt x="396" y="1175"/>
                      </a:lnTo>
                      <a:lnTo>
                        <a:pt x="408" y="1181"/>
                      </a:lnTo>
                      <a:lnTo>
                        <a:pt x="408" y="1181"/>
                      </a:lnTo>
                      <a:lnTo>
                        <a:pt x="421" y="1187"/>
                      </a:lnTo>
                      <a:lnTo>
                        <a:pt x="435" y="1189"/>
                      </a:lnTo>
                      <a:lnTo>
                        <a:pt x="435" y="1189"/>
                      </a:lnTo>
                      <a:lnTo>
                        <a:pt x="443" y="1189"/>
                      </a:lnTo>
                      <a:lnTo>
                        <a:pt x="451" y="1187"/>
                      </a:lnTo>
                      <a:lnTo>
                        <a:pt x="467" y="1179"/>
                      </a:lnTo>
                      <a:lnTo>
                        <a:pt x="485" y="1169"/>
                      </a:lnTo>
                      <a:lnTo>
                        <a:pt x="503" y="1157"/>
                      </a:lnTo>
                      <a:lnTo>
                        <a:pt x="507" y="1153"/>
                      </a:lnTo>
                      <a:lnTo>
                        <a:pt x="507" y="1153"/>
                      </a:lnTo>
                      <a:lnTo>
                        <a:pt x="531" y="1137"/>
                      </a:lnTo>
                      <a:lnTo>
                        <a:pt x="557" y="1121"/>
                      </a:lnTo>
                      <a:lnTo>
                        <a:pt x="584" y="1105"/>
                      </a:lnTo>
                      <a:lnTo>
                        <a:pt x="614" y="1091"/>
                      </a:lnTo>
                      <a:lnTo>
                        <a:pt x="646" y="1079"/>
                      </a:lnTo>
                      <a:lnTo>
                        <a:pt x="680" y="1069"/>
                      </a:lnTo>
                      <a:lnTo>
                        <a:pt x="716" y="1061"/>
                      </a:lnTo>
                      <a:lnTo>
                        <a:pt x="753" y="1057"/>
                      </a:lnTo>
                      <a:lnTo>
                        <a:pt x="753" y="1057"/>
                      </a:lnTo>
                      <a:lnTo>
                        <a:pt x="763" y="1057"/>
                      </a:lnTo>
                      <a:lnTo>
                        <a:pt x="763" y="1057"/>
                      </a:lnTo>
                      <a:lnTo>
                        <a:pt x="767" y="1046"/>
                      </a:lnTo>
                      <a:lnTo>
                        <a:pt x="767" y="1046"/>
                      </a:lnTo>
                      <a:lnTo>
                        <a:pt x="771" y="1034"/>
                      </a:lnTo>
                      <a:lnTo>
                        <a:pt x="777" y="1022"/>
                      </a:lnTo>
                      <a:lnTo>
                        <a:pt x="785" y="1014"/>
                      </a:lnTo>
                      <a:lnTo>
                        <a:pt x="791" y="1008"/>
                      </a:lnTo>
                      <a:lnTo>
                        <a:pt x="791" y="1008"/>
                      </a:lnTo>
                      <a:lnTo>
                        <a:pt x="795" y="1002"/>
                      </a:lnTo>
                      <a:lnTo>
                        <a:pt x="795" y="1002"/>
                      </a:lnTo>
                      <a:lnTo>
                        <a:pt x="801" y="996"/>
                      </a:lnTo>
                      <a:lnTo>
                        <a:pt x="809" y="992"/>
                      </a:lnTo>
                      <a:lnTo>
                        <a:pt x="817" y="988"/>
                      </a:lnTo>
                      <a:lnTo>
                        <a:pt x="827" y="988"/>
                      </a:lnTo>
                      <a:lnTo>
                        <a:pt x="827" y="988"/>
                      </a:lnTo>
                      <a:lnTo>
                        <a:pt x="829" y="988"/>
                      </a:lnTo>
                      <a:lnTo>
                        <a:pt x="829" y="988"/>
                      </a:lnTo>
                      <a:lnTo>
                        <a:pt x="839" y="990"/>
                      </a:lnTo>
                      <a:lnTo>
                        <a:pt x="847" y="994"/>
                      </a:lnTo>
                      <a:lnTo>
                        <a:pt x="855" y="1000"/>
                      </a:lnTo>
                      <a:lnTo>
                        <a:pt x="861" y="1008"/>
                      </a:lnTo>
                      <a:lnTo>
                        <a:pt x="861" y="1008"/>
                      </a:lnTo>
                      <a:lnTo>
                        <a:pt x="865" y="1012"/>
                      </a:lnTo>
                      <a:lnTo>
                        <a:pt x="865" y="1012"/>
                      </a:lnTo>
                      <a:lnTo>
                        <a:pt x="871" y="1020"/>
                      </a:lnTo>
                      <a:lnTo>
                        <a:pt x="879" y="1032"/>
                      </a:lnTo>
                      <a:lnTo>
                        <a:pt x="883" y="1046"/>
                      </a:lnTo>
                      <a:lnTo>
                        <a:pt x="883" y="1053"/>
                      </a:lnTo>
                      <a:lnTo>
                        <a:pt x="883" y="1061"/>
                      </a:lnTo>
                      <a:lnTo>
                        <a:pt x="883" y="1061"/>
                      </a:lnTo>
                      <a:lnTo>
                        <a:pt x="877" y="1103"/>
                      </a:lnTo>
                      <a:lnTo>
                        <a:pt x="877" y="1103"/>
                      </a:lnTo>
                      <a:lnTo>
                        <a:pt x="891" y="1103"/>
                      </a:lnTo>
                      <a:lnTo>
                        <a:pt x="891" y="1103"/>
                      </a:lnTo>
                      <a:lnTo>
                        <a:pt x="907" y="1101"/>
                      </a:lnTo>
                      <a:lnTo>
                        <a:pt x="924" y="1097"/>
                      </a:lnTo>
                      <a:lnTo>
                        <a:pt x="940" y="1091"/>
                      </a:lnTo>
                      <a:lnTo>
                        <a:pt x="956" y="1083"/>
                      </a:lnTo>
                      <a:lnTo>
                        <a:pt x="972" y="1073"/>
                      </a:lnTo>
                      <a:lnTo>
                        <a:pt x="988" y="1061"/>
                      </a:lnTo>
                      <a:lnTo>
                        <a:pt x="1002" y="1048"/>
                      </a:lnTo>
                      <a:lnTo>
                        <a:pt x="1014" y="1034"/>
                      </a:lnTo>
                      <a:lnTo>
                        <a:pt x="1014" y="103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3" name="Freeform 10">
                  <a:extLst>
                    <a:ext uri="{FF2B5EF4-FFF2-40B4-BE49-F238E27FC236}">
                      <a16:creationId xmlns:a16="http://schemas.microsoft.com/office/drawing/2014/main" id="{9E0A6DFD-E485-6C7C-4919-0172BC44D5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8138" y="454025"/>
                  <a:ext cx="1670050" cy="2446338"/>
                </a:xfrm>
                <a:custGeom>
                  <a:avLst/>
                  <a:gdLst>
                    <a:gd name="T0" fmla="*/ 420 w 1052"/>
                    <a:gd name="T1" fmla="*/ 203 h 1541"/>
                    <a:gd name="T2" fmla="*/ 444 w 1052"/>
                    <a:gd name="T3" fmla="*/ 277 h 1541"/>
                    <a:gd name="T4" fmla="*/ 476 w 1052"/>
                    <a:gd name="T5" fmla="*/ 314 h 1541"/>
                    <a:gd name="T6" fmla="*/ 488 w 1052"/>
                    <a:gd name="T7" fmla="*/ 334 h 1541"/>
                    <a:gd name="T8" fmla="*/ 486 w 1052"/>
                    <a:gd name="T9" fmla="*/ 380 h 1541"/>
                    <a:gd name="T10" fmla="*/ 464 w 1052"/>
                    <a:gd name="T11" fmla="*/ 428 h 1541"/>
                    <a:gd name="T12" fmla="*/ 223 w 1052"/>
                    <a:gd name="T13" fmla="*/ 656 h 1541"/>
                    <a:gd name="T14" fmla="*/ 207 w 1052"/>
                    <a:gd name="T15" fmla="*/ 664 h 1541"/>
                    <a:gd name="T16" fmla="*/ 32 w 1052"/>
                    <a:gd name="T17" fmla="*/ 708 h 1541"/>
                    <a:gd name="T18" fmla="*/ 2 w 1052"/>
                    <a:gd name="T19" fmla="*/ 740 h 1541"/>
                    <a:gd name="T20" fmla="*/ 4 w 1052"/>
                    <a:gd name="T21" fmla="*/ 823 h 1541"/>
                    <a:gd name="T22" fmla="*/ 14 w 1052"/>
                    <a:gd name="T23" fmla="*/ 909 h 1541"/>
                    <a:gd name="T24" fmla="*/ 46 w 1052"/>
                    <a:gd name="T25" fmla="*/ 949 h 1541"/>
                    <a:gd name="T26" fmla="*/ 116 w 1052"/>
                    <a:gd name="T27" fmla="*/ 1034 h 1541"/>
                    <a:gd name="T28" fmla="*/ 144 w 1052"/>
                    <a:gd name="T29" fmla="*/ 1092 h 1541"/>
                    <a:gd name="T30" fmla="*/ 207 w 1052"/>
                    <a:gd name="T31" fmla="*/ 1153 h 1541"/>
                    <a:gd name="T32" fmla="*/ 285 w 1052"/>
                    <a:gd name="T33" fmla="*/ 1169 h 1541"/>
                    <a:gd name="T34" fmla="*/ 307 w 1052"/>
                    <a:gd name="T35" fmla="*/ 1177 h 1541"/>
                    <a:gd name="T36" fmla="*/ 346 w 1052"/>
                    <a:gd name="T37" fmla="*/ 1211 h 1541"/>
                    <a:gd name="T38" fmla="*/ 394 w 1052"/>
                    <a:gd name="T39" fmla="*/ 1217 h 1541"/>
                    <a:gd name="T40" fmla="*/ 442 w 1052"/>
                    <a:gd name="T41" fmla="*/ 1312 h 1541"/>
                    <a:gd name="T42" fmla="*/ 436 w 1052"/>
                    <a:gd name="T43" fmla="*/ 1354 h 1541"/>
                    <a:gd name="T44" fmla="*/ 414 w 1052"/>
                    <a:gd name="T45" fmla="*/ 1394 h 1541"/>
                    <a:gd name="T46" fmla="*/ 430 w 1052"/>
                    <a:gd name="T47" fmla="*/ 1434 h 1541"/>
                    <a:gd name="T48" fmla="*/ 499 w 1052"/>
                    <a:gd name="T49" fmla="*/ 1483 h 1541"/>
                    <a:gd name="T50" fmla="*/ 605 w 1052"/>
                    <a:gd name="T51" fmla="*/ 1521 h 1541"/>
                    <a:gd name="T52" fmla="*/ 641 w 1052"/>
                    <a:gd name="T53" fmla="*/ 1523 h 1541"/>
                    <a:gd name="T54" fmla="*/ 674 w 1052"/>
                    <a:gd name="T55" fmla="*/ 1531 h 1541"/>
                    <a:gd name="T56" fmla="*/ 726 w 1052"/>
                    <a:gd name="T57" fmla="*/ 1541 h 1541"/>
                    <a:gd name="T58" fmla="*/ 752 w 1052"/>
                    <a:gd name="T59" fmla="*/ 1535 h 1541"/>
                    <a:gd name="T60" fmla="*/ 794 w 1052"/>
                    <a:gd name="T61" fmla="*/ 1481 h 1541"/>
                    <a:gd name="T62" fmla="*/ 816 w 1052"/>
                    <a:gd name="T63" fmla="*/ 1432 h 1541"/>
                    <a:gd name="T64" fmla="*/ 889 w 1052"/>
                    <a:gd name="T65" fmla="*/ 1340 h 1541"/>
                    <a:gd name="T66" fmla="*/ 969 w 1052"/>
                    <a:gd name="T67" fmla="*/ 1296 h 1541"/>
                    <a:gd name="T68" fmla="*/ 1040 w 1052"/>
                    <a:gd name="T69" fmla="*/ 1235 h 1541"/>
                    <a:gd name="T70" fmla="*/ 1052 w 1052"/>
                    <a:gd name="T71" fmla="*/ 1145 h 1541"/>
                    <a:gd name="T72" fmla="*/ 1036 w 1052"/>
                    <a:gd name="T73" fmla="*/ 1032 h 1541"/>
                    <a:gd name="T74" fmla="*/ 967 w 1052"/>
                    <a:gd name="T75" fmla="*/ 811 h 1541"/>
                    <a:gd name="T76" fmla="*/ 867 w 1052"/>
                    <a:gd name="T77" fmla="*/ 563 h 1541"/>
                    <a:gd name="T78" fmla="*/ 833 w 1052"/>
                    <a:gd name="T79" fmla="*/ 410 h 1541"/>
                    <a:gd name="T80" fmla="*/ 820 w 1052"/>
                    <a:gd name="T81" fmla="*/ 330 h 1541"/>
                    <a:gd name="T82" fmla="*/ 786 w 1052"/>
                    <a:gd name="T83" fmla="*/ 193 h 1541"/>
                    <a:gd name="T84" fmla="*/ 772 w 1052"/>
                    <a:gd name="T85" fmla="*/ 155 h 1541"/>
                    <a:gd name="T86" fmla="*/ 724 w 1052"/>
                    <a:gd name="T87" fmla="*/ 102 h 1541"/>
                    <a:gd name="T88" fmla="*/ 561 w 1052"/>
                    <a:gd name="T89" fmla="*/ 8 h 1541"/>
                    <a:gd name="T90" fmla="*/ 521 w 1052"/>
                    <a:gd name="T91" fmla="*/ 0 h 1541"/>
                    <a:gd name="T92" fmla="*/ 493 w 1052"/>
                    <a:gd name="T93" fmla="*/ 6 h 1541"/>
                    <a:gd name="T94" fmla="*/ 376 w 1052"/>
                    <a:gd name="T95" fmla="*/ 128 h 1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52" h="1541">
                      <a:moveTo>
                        <a:pt x="376" y="128"/>
                      </a:moveTo>
                      <a:lnTo>
                        <a:pt x="376" y="128"/>
                      </a:lnTo>
                      <a:lnTo>
                        <a:pt x="406" y="179"/>
                      </a:lnTo>
                      <a:lnTo>
                        <a:pt x="420" y="203"/>
                      </a:lnTo>
                      <a:lnTo>
                        <a:pt x="430" y="231"/>
                      </a:lnTo>
                      <a:lnTo>
                        <a:pt x="430" y="231"/>
                      </a:lnTo>
                      <a:lnTo>
                        <a:pt x="436" y="255"/>
                      </a:lnTo>
                      <a:lnTo>
                        <a:pt x="444" y="277"/>
                      </a:lnTo>
                      <a:lnTo>
                        <a:pt x="450" y="287"/>
                      </a:lnTo>
                      <a:lnTo>
                        <a:pt x="458" y="296"/>
                      </a:lnTo>
                      <a:lnTo>
                        <a:pt x="466" y="306"/>
                      </a:lnTo>
                      <a:lnTo>
                        <a:pt x="476" y="314"/>
                      </a:lnTo>
                      <a:lnTo>
                        <a:pt x="476" y="314"/>
                      </a:lnTo>
                      <a:lnTo>
                        <a:pt x="480" y="318"/>
                      </a:lnTo>
                      <a:lnTo>
                        <a:pt x="484" y="322"/>
                      </a:lnTo>
                      <a:lnTo>
                        <a:pt x="488" y="334"/>
                      </a:lnTo>
                      <a:lnTo>
                        <a:pt x="490" y="348"/>
                      </a:lnTo>
                      <a:lnTo>
                        <a:pt x="490" y="362"/>
                      </a:lnTo>
                      <a:lnTo>
                        <a:pt x="490" y="362"/>
                      </a:lnTo>
                      <a:lnTo>
                        <a:pt x="486" y="380"/>
                      </a:lnTo>
                      <a:lnTo>
                        <a:pt x="482" y="398"/>
                      </a:lnTo>
                      <a:lnTo>
                        <a:pt x="474" y="414"/>
                      </a:lnTo>
                      <a:lnTo>
                        <a:pt x="470" y="420"/>
                      </a:lnTo>
                      <a:lnTo>
                        <a:pt x="464" y="428"/>
                      </a:lnTo>
                      <a:lnTo>
                        <a:pt x="464" y="428"/>
                      </a:lnTo>
                      <a:lnTo>
                        <a:pt x="404" y="485"/>
                      </a:lnTo>
                      <a:lnTo>
                        <a:pt x="344" y="543"/>
                      </a:lnTo>
                      <a:lnTo>
                        <a:pt x="223" y="656"/>
                      </a:lnTo>
                      <a:lnTo>
                        <a:pt x="223" y="656"/>
                      </a:lnTo>
                      <a:lnTo>
                        <a:pt x="215" y="660"/>
                      </a:lnTo>
                      <a:lnTo>
                        <a:pt x="207" y="664"/>
                      </a:lnTo>
                      <a:lnTo>
                        <a:pt x="207" y="664"/>
                      </a:lnTo>
                      <a:lnTo>
                        <a:pt x="120" y="684"/>
                      </a:lnTo>
                      <a:lnTo>
                        <a:pt x="76" y="696"/>
                      </a:lnTo>
                      <a:lnTo>
                        <a:pt x="32" y="708"/>
                      </a:lnTo>
                      <a:lnTo>
                        <a:pt x="32" y="708"/>
                      </a:lnTo>
                      <a:lnTo>
                        <a:pt x="22" y="714"/>
                      </a:lnTo>
                      <a:lnTo>
                        <a:pt x="12" y="724"/>
                      </a:lnTo>
                      <a:lnTo>
                        <a:pt x="4" y="734"/>
                      </a:lnTo>
                      <a:lnTo>
                        <a:pt x="2" y="740"/>
                      </a:lnTo>
                      <a:lnTo>
                        <a:pt x="0" y="744"/>
                      </a:lnTo>
                      <a:lnTo>
                        <a:pt x="0" y="744"/>
                      </a:lnTo>
                      <a:lnTo>
                        <a:pt x="2" y="784"/>
                      </a:lnTo>
                      <a:lnTo>
                        <a:pt x="4" y="823"/>
                      </a:lnTo>
                      <a:lnTo>
                        <a:pt x="8" y="863"/>
                      </a:lnTo>
                      <a:lnTo>
                        <a:pt x="12" y="901"/>
                      </a:lnTo>
                      <a:lnTo>
                        <a:pt x="12" y="901"/>
                      </a:lnTo>
                      <a:lnTo>
                        <a:pt x="14" y="909"/>
                      </a:lnTo>
                      <a:lnTo>
                        <a:pt x="16" y="915"/>
                      </a:lnTo>
                      <a:lnTo>
                        <a:pt x="26" y="927"/>
                      </a:lnTo>
                      <a:lnTo>
                        <a:pt x="46" y="949"/>
                      </a:lnTo>
                      <a:lnTo>
                        <a:pt x="46" y="949"/>
                      </a:lnTo>
                      <a:lnTo>
                        <a:pt x="68" y="972"/>
                      </a:lnTo>
                      <a:lnTo>
                        <a:pt x="90" y="996"/>
                      </a:lnTo>
                      <a:lnTo>
                        <a:pt x="108" y="1022"/>
                      </a:lnTo>
                      <a:lnTo>
                        <a:pt x="116" y="1034"/>
                      </a:lnTo>
                      <a:lnTo>
                        <a:pt x="122" y="1048"/>
                      </a:lnTo>
                      <a:lnTo>
                        <a:pt x="122" y="1048"/>
                      </a:lnTo>
                      <a:lnTo>
                        <a:pt x="132" y="1070"/>
                      </a:lnTo>
                      <a:lnTo>
                        <a:pt x="144" y="1092"/>
                      </a:lnTo>
                      <a:lnTo>
                        <a:pt x="156" y="1110"/>
                      </a:lnTo>
                      <a:lnTo>
                        <a:pt x="171" y="1127"/>
                      </a:lnTo>
                      <a:lnTo>
                        <a:pt x="189" y="1141"/>
                      </a:lnTo>
                      <a:lnTo>
                        <a:pt x="207" y="1153"/>
                      </a:lnTo>
                      <a:lnTo>
                        <a:pt x="229" y="1161"/>
                      </a:lnTo>
                      <a:lnTo>
                        <a:pt x="253" y="1167"/>
                      </a:lnTo>
                      <a:lnTo>
                        <a:pt x="253" y="1167"/>
                      </a:lnTo>
                      <a:lnTo>
                        <a:pt x="285" y="1169"/>
                      </a:lnTo>
                      <a:lnTo>
                        <a:pt x="299" y="1171"/>
                      </a:lnTo>
                      <a:lnTo>
                        <a:pt x="305" y="1173"/>
                      </a:lnTo>
                      <a:lnTo>
                        <a:pt x="307" y="1177"/>
                      </a:lnTo>
                      <a:lnTo>
                        <a:pt x="307" y="1177"/>
                      </a:lnTo>
                      <a:lnTo>
                        <a:pt x="315" y="1191"/>
                      </a:lnTo>
                      <a:lnTo>
                        <a:pt x="324" y="1201"/>
                      </a:lnTo>
                      <a:lnTo>
                        <a:pt x="334" y="1209"/>
                      </a:lnTo>
                      <a:lnTo>
                        <a:pt x="346" y="1211"/>
                      </a:lnTo>
                      <a:lnTo>
                        <a:pt x="358" y="1213"/>
                      </a:lnTo>
                      <a:lnTo>
                        <a:pt x="370" y="1215"/>
                      </a:lnTo>
                      <a:lnTo>
                        <a:pt x="394" y="1217"/>
                      </a:lnTo>
                      <a:lnTo>
                        <a:pt x="394" y="1217"/>
                      </a:lnTo>
                      <a:lnTo>
                        <a:pt x="420" y="1265"/>
                      </a:lnTo>
                      <a:lnTo>
                        <a:pt x="432" y="1289"/>
                      </a:lnTo>
                      <a:lnTo>
                        <a:pt x="442" y="1312"/>
                      </a:lnTo>
                      <a:lnTo>
                        <a:pt x="442" y="1312"/>
                      </a:lnTo>
                      <a:lnTo>
                        <a:pt x="444" y="1322"/>
                      </a:lnTo>
                      <a:lnTo>
                        <a:pt x="444" y="1334"/>
                      </a:lnTo>
                      <a:lnTo>
                        <a:pt x="440" y="1344"/>
                      </a:lnTo>
                      <a:lnTo>
                        <a:pt x="436" y="1354"/>
                      </a:lnTo>
                      <a:lnTo>
                        <a:pt x="436" y="1354"/>
                      </a:lnTo>
                      <a:lnTo>
                        <a:pt x="422" y="1374"/>
                      </a:lnTo>
                      <a:lnTo>
                        <a:pt x="418" y="1384"/>
                      </a:lnTo>
                      <a:lnTo>
                        <a:pt x="414" y="1394"/>
                      </a:lnTo>
                      <a:lnTo>
                        <a:pt x="414" y="1404"/>
                      </a:lnTo>
                      <a:lnTo>
                        <a:pt x="416" y="1414"/>
                      </a:lnTo>
                      <a:lnTo>
                        <a:pt x="420" y="1424"/>
                      </a:lnTo>
                      <a:lnTo>
                        <a:pt x="430" y="1434"/>
                      </a:lnTo>
                      <a:lnTo>
                        <a:pt x="430" y="1434"/>
                      </a:lnTo>
                      <a:lnTo>
                        <a:pt x="454" y="1452"/>
                      </a:lnTo>
                      <a:lnTo>
                        <a:pt x="476" y="1467"/>
                      </a:lnTo>
                      <a:lnTo>
                        <a:pt x="499" y="1483"/>
                      </a:lnTo>
                      <a:lnTo>
                        <a:pt x="523" y="1497"/>
                      </a:lnTo>
                      <a:lnTo>
                        <a:pt x="549" y="1507"/>
                      </a:lnTo>
                      <a:lnTo>
                        <a:pt x="577" y="1515"/>
                      </a:lnTo>
                      <a:lnTo>
                        <a:pt x="605" y="1521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41" y="1523"/>
                      </a:lnTo>
                      <a:lnTo>
                        <a:pt x="641" y="1523"/>
                      </a:lnTo>
                      <a:lnTo>
                        <a:pt x="643" y="1523"/>
                      </a:lnTo>
                      <a:lnTo>
                        <a:pt x="643" y="1523"/>
                      </a:lnTo>
                      <a:lnTo>
                        <a:pt x="658" y="1525"/>
                      </a:lnTo>
                      <a:lnTo>
                        <a:pt x="674" y="1531"/>
                      </a:lnTo>
                      <a:lnTo>
                        <a:pt x="692" y="1537"/>
                      </a:lnTo>
                      <a:lnTo>
                        <a:pt x="708" y="1541"/>
                      </a:lnTo>
                      <a:lnTo>
                        <a:pt x="708" y="1541"/>
                      </a:lnTo>
                      <a:lnTo>
                        <a:pt x="726" y="1541"/>
                      </a:lnTo>
                      <a:lnTo>
                        <a:pt x="726" y="1541"/>
                      </a:lnTo>
                      <a:lnTo>
                        <a:pt x="740" y="1541"/>
                      </a:lnTo>
                      <a:lnTo>
                        <a:pt x="746" y="1539"/>
                      </a:lnTo>
                      <a:lnTo>
                        <a:pt x="752" y="1535"/>
                      </a:lnTo>
                      <a:lnTo>
                        <a:pt x="752" y="1535"/>
                      </a:lnTo>
                      <a:lnTo>
                        <a:pt x="768" y="1519"/>
                      </a:lnTo>
                      <a:lnTo>
                        <a:pt x="782" y="1501"/>
                      </a:lnTo>
                      <a:lnTo>
                        <a:pt x="794" y="1481"/>
                      </a:lnTo>
                      <a:lnTo>
                        <a:pt x="800" y="1473"/>
                      </a:lnTo>
                      <a:lnTo>
                        <a:pt x="804" y="1463"/>
                      </a:lnTo>
                      <a:lnTo>
                        <a:pt x="804" y="1463"/>
                      </a:lnTo>
                      <a:lnTo>
                        <a:pt x="816" y="1432"/>
                      </a:lnTo>
                      <a:lnTo>
                        <a:pt x="829" y="1404"/>
                      </a:lnTo>
                      <a:lnTo>
                        <a:pt x="847" y="1380"/>
                      </a:lnTo>
                      <a:lnTo>
                        <a:pt x="867" y="1358"/>
                      </a:lnTo>
                      <a:lnTo>
                        <a:pt x="889" y="1340"/>
                      </a:lnTo>
                      <a:lnTo>
                        <a:pt x="915" y="1324"/>
                      </a:lnTo>
                      <a:lnTo>
                        <a:pt x="941" y="1308"/>
                      </a:lnTo>
                      <a:lnTo>
                        <a:pt x="969" y="1296"/>
                      </a:lnTo>
                      <a:lnTo>
                        <a:pt x="969" y="1296"/>
                      </a:lnTo>
                      <a:lnTo>
                        <a:pt x="994" y="1285"/>
                      </a:lnTo>
                      <a:lnTo>
                        <a:pt x="1014" y="1269"/>
                      </a:lnTo>
                      <a:lnTo>
                        <a:pt x="1028" y="1253"/>
                      </a:lnTo>
                      <a:lnTo>
                        <a:pt x="1040" y="1235"/>
                      </a:lnTo>
                      <a:lnTo>
                        <a:pt x="1048" y="1215"/>
                      </a:lnTo>
                      <a:lnTo>
                        <a:pt x="1052" y="1193"/>
                      </a:lnTo>
                      <a:lnTo>
                        <a:pt x="1052" y="1171"/>
                      </a:lnTo>
                      <a:lnTo>
                        <a:pt x="1052" y="1145"/>
                      </a:lnTo>
                      <a:lnTo>
                        <a:pt x="1052" y="1145"/>
                      </a:lnTo>
                      <a:lnTo>
                        <a:pt x="1050" y="1118"/>
                      </a:lnTo>
                      <a:lnTo>
                        <a:pt x="1046" y="1088"/>
                      </a:lnTo>
                      <a:lnTo>
                        <a:pt x="1036" y="1032"/>
                      </a:lnTo>
                      <a:lnTo>
                        <a:pt x="1022" y="976"/>
                      </a:lnTo>
                      <a:lnTo>
                        <a:pt x="1006" y="921"/>
                      </a:lnTo>
                      <a:lnTo>
                        <a:pt x="987" y="865"/>
                      </a:lnTo>
                      <a:lnTo>
                        <a:pt x="967" y="811"/>
                      </a:lnTo>
                      <a:lnTo>
                        <a:pt x="925" y="704"/>
                      </a:lnTo>
                      <a:lnTo>
                        <a:pt x="925" y="704"/>
                      </a:lnTo>
                      <a:lnTo>
                        <a:pt x="895" y="632"/>
                      </a:lnTo>
                      <a:lnTo>
                        <a:pt x="867" y="563"/>
                      </a:lnTo>
                      <a:lnTo>
                        <a:pt x="853" y="525"/>
                      </a:lnTo>
                      <a:lnTo>
                        <a:pt x="843" y="489"/>
                      </a:lnTo>
                      <a:lnTo>
                        <a:pt x="837" y="450"/>
                      </a:lnTo>
                      <a:lnTo>
                        <a:pt x="833" y="410"/>
                      </a:lnTo>
                      <a:lnTo>
                        <a:pt x="833" y="410"/>
                      </a:lnTo>
                      <a:lnTo>
                        <a:pt x="831" y="384"/>
                      </a:lnTo>
                      <a:lnTo>
                        <a:pt x="827" y="356"/>
                      </a:lnTo>
                      <a:lnTo>
                        <a:pt x="820" y="330"/>
                      </a:lnTo>
                      <a:lnTo>
                        <a:pt x="814" y="302"/>
                      </a:lnTo>
                      <a:lnTo>
                        <a:pt x="798" y="249"/>
                      </a:lnTo>
                      <a:lnTo>
                        <a:pt x="790" y="221"/>
                      </a:lnTo>
                      <a:lnTo>
                        <a:pt x="786" y="193"/>
                      </a:lnTo>
                      <a:lnTo>
                        <a:pt x="786" y="193"/>
                      </a:lnTo>
                      <a:lnTo>
                        <a:pt x="784" y="181"/>
                      </a:lnTo>
                      <a:lnTo>
                        <a:pt x="778" y="169"/>
                      </a:lnTo>
                      <a:lnTo>
                        <a:pt x="772" y="155"/>
                      </a:lnTo>
                      <a:lnTo>
                        <a:pt x="764" y="143"/>
                      </a:lnTo>
                      <a:lnTo>
                        <a:pt x="746" y="122"/>
                      </a:lnTo>
                      <a:lnTo>
                        <a:pt x="724" y="102"/>
                      </a:lnTo>
                      <a:lnTo>
                        <a:pt x="724" y="102"/>
                      </a:lnTo>
                      <a:lnTo>
                        <a:pt x="686" y="76"/>
                      </a:lnTo>
                      <a:lnTo>
                        <a:pt x="645" y="52"/>
                      </a:lnTo>
                      <a:lnTo>
                        <a:pt x="603" y="28"/>
                      </a:lnTo>
                      <a:lnTo>
                        <a:pt x="561" y="8"/>
                      </a:lnTo>
                      <a:lnTo>
                        <a:pt x="561" y="8"/>
                      </a:lnTo>
                      <a:lnTo>
                        <a:pt x="543" y="2"/>
                      </a:lnTo>
                      <a:lnTo>
                        <a:pt x="521" y="0"/>
                      </a:lnTo>
                      <a:lnTo>
                        <a:pt x="521" y="0"/>
                      </a:lnTo>
                      <a:lnTo>
                        <a:pt x="505" y="2"/>
                      </a:lnTo>
                      <a:lnTo>
                        <a:pt x="497" y="4"/>
                      </a:lnTo>
                      <a:lnTo>
                        <a:pt x="493" y="6"/>
                      </a:lnTo>
                      <a:lnTo>
                        <a:pt x="493" y="6"/>
                      </a:lnTo>
                      <a:lnTo>
                        <a:pt x="462" y="36"/>
                      </a:lnTo>
                      <a:lnTo>
                        <a:pt x="430" y="68"/>
                      </a:lnTo>
                      <a:lnTo>
                        <a:pt x="376" y="128"/>
                      </a:lnTo>
                      <a:lnTo>
                        <a:pt x="376" y="12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4" name="Freeform 11">
                  <a:extLst>
                    <a:ext uri="{FF2B5EF4-FFF2-40B4-BE49-F238E27FC236}">
                      <a16:creationId xmlns:a16="http://schemas.microsoft.com/office/drawing/2014/main" id="{830CC530-0B93-3119-4CC7-04A4AE0FF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64" y="3529617"/>
                  <a:ext cx="2195512" cy="2047875"/>
                </a:xfrm>
                <a:custGeom>
                  <a:avLst/>
                  <a:gdLst>
                    <a:gd name="T0" fmla="*/ 1359 w 1383"/>
                    <a:gd name="T1" fmla="*/ 341 h 1290"/>
                    <a:gd name="T2" fmla="*/ 1296 w 1383"/>
                    <a:gd name="T3" fmla="*/ 316 h 1290"/>
                    <a:gd name="T4" fmla="*/ 1270 w 1383"/>
                    <a:gd name="T5" fmla="*/ 256 h 1290"/>
                    <a:gd name="T6" fmla="*/ 1238 w 1383"/>
                    <a:gd name="T7" fmla="*/ 202 h 1290"/>
                    <a:gd name="T8" fmla="*/ 1173 w 1383"/>
                    <a:gd name="T9" fmla="*/ 228 h 1290"/>
                    <a:gd name="T10" fmla="*/ 1033 w 1383"/>
                    <a:gd name="T11" fmla="*/ 230 h 1290"/>
                    <a:gd name="T12" fmla="*/ 890 w 1383"/>
                    <a:gd name="T13" fmla="*/ 139 h 1290"/>
                    <a:gd name="T14" fmla="*/ 833 w 1383"/>
                    <a:gd name="T15" fmla="*/ 53 h 1290"/>
                    <a:gd name="T16" fmla="*/ 751 w 1383"/>
                    <a:gd name="T17" fmla="*/ 79 h 1290"/>
                    <a:gd name="T18" fmla="*/ 715 w 1383"/>
                    <a:gd name="T19" fmla="*/ 103 h 1290"/>
                    <a:gd name="T20" fmla="*/ 709 w 1383"/>
                    <a:gd name="T21" fmla="*/ 105 h 1290"/>
                    <a:gd name="T22" fmla="*/ 678 w 1383"/>
                    <a:gd name="T23" fmla="*/ 85 h 1290"/>
                    <a:gd name="T24" fmla="*/ 656 w 1383"/>
                    <a:gd name="T25" fmla="*/ 47 h 1290"/>
                    <a:gd name="T26" fmla="*/ 580 w 1383"/>
                    <a:gd name="T27" fmla="*/ 41 h 1290"/>
                    <a:gd name="T28" fmla="*/ 516 w 1383"/>
                    <a:gd name="T29" fmla="*/ 117 h 1290"/>
                    <a:gd name="T30" fmla="*/ 463 w 1383"/>
                    <a:gd name="T31" fmla="*/ 204 h 1290"/>
                    <a:gd name="T32" fmla="*/ 405 w 1383"/>
                    <a:gd name="T33" fmla="*/ 262 h 1290"/>
                    <a:gd name="T34" fmla="*/ 330 w 1383"/>
                    <a:gd name="T35" fmla="*/ 250 h 1290"/>
                    <a:gd name="T36" fmla="*/ 302 w 1383"/>
                    <a:gd name="T37" fmla="*/ 234 h 1290"/>
                    <a:gd name="T38" fmla="*/ 254 w 1383"/>
                    <a:gd name="T39" fmla="*/ 302 h 1290"/>
                    <a:gd name="T40" fmla="*/ 182 w 1383"/>
                    <a:gd name="T41" fmla="*/ 306 h 1290"/>
                    <a:gd name="T42" fmla="*/ 119 w 1383"/>
                    <a:gd name="T43" fmla="*/ 306 h 1290"/>
                    <a:gd name="T44" fmla="*/ 121 w 1383"/>
                    <a:gd name="T45" fmla="*/ 355 h 1290"/>
                    <a:gd name="T46" fmla="*/ 103 w 1383"/>
                    <a:gd name="T47" fmla="*/ 447 h 1290"/>
                    <a:gd name="T48" fmla="*/ 23 w 1383"/>
                    <a:gd name="T49" fmla="*/ 681 h 1290"/>
                    <a:gd name="T50" fmla="*/ 53 w 1383"/>
                    <a:gd name="T51" fmla="*/ 660 h 1290"/>
                    <a:gd name="T52" fmla="*/ 69 w 1383"/>
                    <a:gd name="T53" fmla="*/ 602 h 1290"/>
                    <a:gd name="T54" fmla="*/ 107 w 1383"/>
                    <a:gd name="T55" fmla="*/ 582 h 1290"/>
                    <a:gd name="T56" fmla="*/ 188 w 1383"/>
                    <a:gd name="T57" fmla="*/ 604 h 1290"/>
                    <a:gd name="T58" fmla="*/ 204 w 1383"/>
                    <a:gd name="T59" fmla="*/ 606 h 1290"/>
                    <a:gd name="T60" fmla="*/ 236 w 1383"/>
                    <a:gd name="T61" fmla="*/ 660 h 1290"/>
                    <a:gd name="T62" fmla="*/ 298 w 1383"/>
                    <a:gd name="T63" fmla="*/ 739 h 1290"/>
                    <a:gd name="T64" fmla="*/ 427 w 1383"/>
                    <a:gd name="T65" fmla="*/ 787 h 1290"/>
                    <a:gd name="T66" fmla="*/ 487 w 1383"/>
                    <a:gd name="T67" fmla="*/ 829 h 1290"/>
                    <a:gd name="T68" fmla="*/ 570 w 1383"/>
                    <a:gd name="T69" fmla="*/ 864 h 1290"/>
                    <a:gd name="T70" fmla="*/ 630 w 1383"/>
                    <a:gd name="T71" fmla="*/ 856 h 1290"/>
                    <a:gd name="T72" fmla="*/ 676 w 1383"/>
                    <a:gd name="T73" fmla="*/ 852 h 1290"/>
                    <a:gd name="T74" fmla="*/ 721 w 1383"/>
                    <a:gd name="T75" fmla="*/ 890 h 1290"/>
                    <a:gd name="T76" fmla="*/ 727 w 1383"/>
                    <a:gd name="T77" fmla="*/ 962 h 1290"/>
                    <a:gd name="T78" fmla="*/ 672 w 1383"/>
                    <a:gd name="T79" fmla="*/ 1013 h 1290"/>
                    <a:gd name="T80" fmla="*/ 691 w 1383"/>
                    <a:gd name="T81" fmla="*/ 1081 h 1290"/>
                    <a:gd name="T82" fmla="*/ 785 w 1383"/>
                    <a:gd name="T83" fmla="*/ 1196 h 1290"/>
                    <a:gd name="T84" fmla="*/ 819 w 1383"/>
                    <a:gd name="T85" fmla="*/ 1270 h 1290"/>
                    <a:gd name="T86" fmla="*/ 980 w 1383"/>
                    <a:gd name="T87" fmla="*/ 1149 h 1290"/>
                    <a:gd name="T88" fmla="*/ 936 w 1383"/>
                    <a:gd name="T89" fmla="*/ 1069 h 1290"/>
                    <a:gd name="T90" fmla="*/ 970 w 1383"/>
                    <a:gd name="T91" fmla="*/ 1002 h 1290"/>
                    <a:gd name="T92" fmla="*/ 1109 w 1383"/>
                    <a:gd name="T93" fmla="*/ 840 h 1290"/>
                    <a:gd name="T94" fmla="*/ 1151 w 1383"/>
                    <a:gd name="T95" fmla="*/ 735 h 1290"/>
                    <a:gd name="T96" fmla="*/ 1224 w 1383"/>
                    <a:gd name="T97" fmla="*/ 644 h 1290"/>
                    <a:gd name="T98" fmla="*/ 1286 w 1383"/>
                    <a:gd name="T99" fmla="*/ 554 h 1290"/>
                    <a:gd name="T100" fmla="*/ 1284 w 1383"/>
                    <a:gd name="T101" fmla="*/ 516 h 1290"/>
                    <a:gd name="T102" fmla="*/ 1322 w 1383"/>
                    <a:gd name="T103" fmla="*/ 483 h 1290"/>
                    <a:gd name="T104" fmla="*/ 1381 w 1383"/>
                    <a:gd name="T105" fmla="*/ 467 h 1290"/>
                    <a:gd name="T106" fmla="*/ 1375 w 1383"/>
                    <a:gd name="T107" fmla="*/ 385 h 1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83" h="1290">
                      <a:moveTo>
                        <a:pt x="1375" y="385"/>
                      </a:moveTo>
                      <a:lnTo>
                        <a:pt x="1375" y="385"/>
                      </a:lnTo>
                      <a:lnTo>
                        <a:pt x="1373" y="371"/>
                      </a:lnTo>
                      <a:lnTo>
                        <a:pt x="1369" y="359"/>
                      </a:lnTo>
                      <a:lnTo>
                        <a:pt x="1365" y="349"/>
                      </a:lnTo>
                      <a:lnTo>
                        <a:pt x="1359" y="341"/>
                      </a:lnTo>
                      <a:lnTo>
                        <a:pt x="1351" y="336"/>
                      </a:lnTo>
                      <a:lnTo>
                        <a:pt x="1342" y="330"/>
                      </a:lnTo>
                      <a:lnTo>
                        <a:pt x="1330" y="326"/>
                      </a:lnTo>
                      <a:lnTo>
                        <a:pt x="1318" y="322"/>
                      </a:lnTo>
                      <a:lnTo>
                        <a:pt x="1318" y="322"/>
                      </a:lnTo>
                      <a:lnTo>
                        <a:pt x="1296" y="316"/>
                      </a:lnTo>
                      <a:lnTo>
                        <a:pt x="1282" y="310"/>
                      </a:lnTo>
                      <a:lnTo>
                        <a:pt x="1270" y="304"/>
                      </a:lnTo>
                      <a:lnTo>
                        <a:pt x="1264" y="296"/>
                      </a:lnTo>
                      <a:lnTo>
                        <a:pt x="1262" y="284"/>
                      </a:lnTo>
                      <a:lnTo>
                        <a:pt x="1264" y="272"/>
                      </a:lnTo>
                      <a:lnTo>
                        <a:pt x="1270" y="256"/>
                      </a:lnTo>
                      <a:lnTo>
                        <a:pt x="1280" y="236"/>
                      </a:lnTo>
                      <a:lnTo>
                        <a:pt x="1280" y="236"/>
                      </a:lnTo>
                      <a:lnTo>
                        <a:pt x="1266" y="220"/>
                      </a:lnTo>
                      <a:lnTo>
                        <a:pt x="1256" y="210"/>
                      </a:lnTo>
                      <a:lnTo>
                        <a:pt x="1248" y="204"/>
                      </a:lnTo>
                      <a:lnTo>
                        <a:pt x="1238" y="202"/>
                      </a:lnTo>
                      <a:lnTo>
                        <a:pt x="1238" y="202"/>
                      </a:lnTo>
                      <a:lnTo>
                        <a:pt x="1230" y="202"/>
                      </a:lnTo>
                      <a:lnTo>
                        <a:pt x="1222" y="206"/>
                      </a:lnTo>
                      <a:lnTo>
                        <a:pt x="1194" y="218"/>
                      </a:lnTo>
                      <a:lnTo>
                        <a:pt x="1194" y="218"/>
                      </a:lnTo>
                      <a:lnTo>
                        <a:pt x="1173" y="228"/>
                      </a:lnTo>
                      <a:lnTo>
                        <a:pt x="1151" y="234"/>
                      </a:lnTo>
                      <a:lnTo>
                        <a:pt x="1127" y="238"/>
                      </a:lnTo>
                      <a:lnTo>
                        <a:pt x="1103" y="238"/>
                      </a:lnTo>
                      <a:lnTo>
                        <a:pt x="1103" y="238"/>
                      </a:lnTo>
                      <a:lnTo>
                        <a:pt x="1067" y="236"/>
                      </a:lnTo>
                      <a:lnTo>
                        <a:pt x="1033" y="230"/>
                      </a:lnTo>
                      <a:lnTo>
                        <a:pt x="1000" y="218"/>
                      </a:lnTo>
                      <a:lnTo>
                        <a:pt x="970" y="204"/>
                      </a:lnTo>
                      <a:lnTo>
                        <a:pt x="940" y="184"/>
                      </a:lnTo>
                      <a:lnTo>
                        <a:pt x="912" y="163"/>
                      </a:lnTo>
                      <a:lnTo>
                        <a:pt x="902" y="151"/>
                      </a:lnTo>
                      <a:lnTo>
                        <a:pt x="890" y="139"/>
                      </a:lnTo>
                      <a:lnTo>
                        <a:pt x="880" y="125"/>
                      </a:lnTo>
                      <a:lnTo>
                        <a:pt x="872" y="111"/>
                      </a:lnTo>
                      <a:lnTo>
                        <a:pt x="872" y="111"/>
                      </a:lnTo>
                      <a:lnTo>
                        <a:pt x="862" y="95"/>
                      </a:lnTo>
                      <a:lnTo>
                        <a:pt x="854" y="81"/>
                      </a:lnTo>
                      <a:lnTo>
                        <a:pt x="833" y="53"/>
                      </a:lnTo>
                      <a:lnTo>
                        <a:pt x="785" y="0"/>
                      </a:lnTo>
                      <a:lnTo>
                        <a:pt x="785" y="0"/>
                      </a:lnTo>
                      <a:lnTo>
                        <a:pt x="775" y="23"/>
                      </a:lnTo>
                      <a:lnTo>
                        <a:pt x="765" y="47"/>
                      </a:lnTo>
                      <a:lnTo>
                        <a:pt x="765" y="47"/>
                      </a:lnTo>
                      <a:lnTo>
                        <a:pt x="751" y="79"/>
                      </a:lnTo>
                      <a:lnTo>
                        <a:pt x="751" y="79"/>
                      </a:lnTo>
                      <a:lnTo>
                        <a:pt x="745" y="89"/>
                      </a:lnTo>
                      <a:lnTo>
                        <a:pt x="737" y="95"/>
                      </a:lnTo>
                      <a:lnTo>
                        <a:pt x="727" y="101"/>
                      </a:lnTo>
                      <a:lnTo>
                        <a:pt x="715" y="103"/>
                      </a:lnTo>
                      <a:lnTo>
                        <a:pt x="715" y="103"/>
                      </a:lnTo>
                      <a:lnTo>
                        <a:pt x="713" y="103"/>
                      </a:lnTo>
                      <a:lnTo>
                        <a:pt x="713" y="103"/>
                      </a:lnTo>
                      <a:lnTo>
                        <a:pt x="711" y="103"/>
                      </a:lnTo>
                      <a:lnTo>
                        <a:pt x="711" y="103"/>
                      </a:lnTo>
                      <a:lnTo>
                        <a:pt x="709" y="105"/>
                      </a:lnTo>
                      <a:lnTo>
                        <a:pt x="709" y="105"/>
                      </a:lnTo>
                      <a:lnTo>
                        <a:pt x="693" y="101"/>
                      </a:lnTo>
                      <a:lnTo>
                        <a:pt x="693" y="101"/>
                      </a:lnTo>
                      <a:lnTo>
                        <a:pt x="693" y="99"/>
                      </a:lnTo>
                      <a:lnTo>
                        <a:pt x="693" y="99"/>
                      </a:lnTo>
                      <a:lnTo>
                        <a:pt x="685" y="93"/>
                      </a:lnTo>
                      <a:lnTo>
                        <a:pt x="678" y="85"/>
                      </a:lnTo>
                      <a:lnTo>
                        <a:pt x="678" y="85"/>
                      </a:lnTo>
                      <a:lnTo>
                        <a:pt x="668" y="69"/>
                      </a:lnTo>
                      <a:lnTo>
                        <a:pt x="668" y="69"/>
                      </a:lnTo>
                      <a:lnTo>
                        <a:pt x="662" y="57"/>
                      </a:lnTo>
                      <a:lnTo>
                        <a:pt x="656" y="47"/>
                      </a:lnTo>
                      <a:lnTo>
                        <a:pt x="656" y="47"/>
                      </a:lnTo>
                      <a:lnTo>
                        <a:pt x="646" y="17"/>
                      </a:lnTo>
                      <a:lnTo>
                        <a:pt x="646" y="17"/>
                      </a:lnTo>
                      <a:lnTo>
                        <a:pt x="620" y="27"/>
                      </a:lnTo>
                      <a:lnTo>
                        <a:pt x="620" y="27"/>
                      </a:lnTo>
                      <a:lnTo>
                        <a:pt x="598" y="33"/>
                      </a:lnTo>
                      <a:lnTo>
                        <a:pt x="580" y="41"/>
                      </a:lnTo>
                      <a:lnTo>
                        <a:pt x="564" y="51"/>
                      </a:lnTo>
                      <a:lnTo>
                        <a:pt x="552" y="59"/>
                      </a:lnTo>
                      <a:lnTo>
                        <a:pt x="540" y="71"/>
                      </a:lnTo>
                      <a:lnTo>
                        <a:pt x="530" y="83"/>
                      </a:lnTo>
                      <a:lnTo>
                        <a:pt x="522" y="99"/>
                      </a:lnTo>
                      <a:lnTo>
                        <a:pt x="516" y="117"/>
                      </a:lnTo>
                      <a:lnTo>
                        <a:pt x="516" y="117"/>
                      </a:lnTo>
                      <a:lnTo>
                        <a:pt x="511" y="133"/>
                      </a:lnTo>
                      <a:lnTo>
                        <a:pt x="505" y="149"/>
                      </a:lnTo>
                      <a:lnTo>
                        <a:pt x="495" y="165"/>
                      </a:lnTo>
                      <a:lnTo>
                        <a:pt x="485" y="178"/>
                      </a:lnTo>
                      <a:lnTo>
                        <a:pt x="463" y="204"/>
                      </a:lnTo>
                      <a:lnTo>
                        <a:pt x="441" y="228"/>
                      </a:lnTo>
                      <a:lnTo>
                        <a:pt x="441" y="228"/>
                      </a:lnTo>
                      <a:lnTo>
                        <a:pt x="419" y="252"/>
                      </a:lnTo>
                      <a:lnTo>
                        <a:pt x="419" y="252"/>
                      </a:lnTo>
                      <a:lnTo>
                        <a:pt x="413" y="256"/>
                      </a:lnTo>
                      <a:lnTo>
                        <a:pt x="405" y="262"/>
                      </a:lnTo>
                      <a:lnTo>
                        <a:pt x="395" y="266"/>
                      </a:lnTo>
                      <a:lnTo>
                        <a:pt x="383" y="266"/>
                      </a:lnTo>
                      <a:lnTo>
                        <a:pt x="383" y="266"/>
                      </a:lnTo>
                      <a:lnTo>
                        <a:pt x="367" y="266"/>
                      </a:lnTo>
                      <a:lnTo>
                        <a:pt x="347" y="260"/>
                      </a:lnTo>
                      <a:lnTo>
                        <a:pt x="330" y="250"/>
                      </a:lnTo>
                      <a:lnTo>
                        <a:pt x="320" y="244"/>
                      </a:lnTo>
                      <a:lnTo>
                        <a:pt x="312" y="238"/>
                      </a:lnTo>
                      <a:lnTo>
                        <a:pt x="312" y="238"/>
                      </a:lnTo>
                      <a:lnTo>
                        <a:pt x="306" y="230"/>
                      </a:lnTo>
                      <a:lnTo>
                        <a:pt x="306" y="230"/>
                      </a:lnTo>
                      <a:lnTo>
                        <a:pt x="302" y="234"/>
                      </a:lnTo>
                      <a:lnTo>
                        <a:pt x="302" y="234"/>
                      </a:lnTo>
                      <a:lnTo>
                        <a:pt x="292" y="260"/>
                      </a:lnTo>
                      <a:lnTo>
                        <a:pt x="286" y="272"/>
                      </a:lnTo>
                      <a:lnTo>
                        <a:pt x="276" y="284"/>
                      </a:lnTo>
                      <a:lnTo>
                        <a:pt x="266" y="294"/>
                      </a:lnTo>
                      <a:lnTo>
                        <a:pt x="254" y="302"/>
                      </a:lnTo>
                      <a:lnTo>
                        <a:pt x="238" y="306"/>
                      </a:lnTo>
                      <a:lnTo>
                        <a:pt x="220" y="308"/>
                      </a:lnTo>
                      <a:lnTo>
                        <a:pt x="220" y="308"/>
                      </a:lnTo>
                      <a:lnTo>
                        <a:pt x="202" y="308"/>
                      </a:lnTo>
                      <a:lnTo>
                        <a:pt x="182" y="306"/>
                      </a:lnTo>
                      <a:lnTo>
                        <a:pt x="182" y="306"/>
                      </a:lnTo>
                      <a:lnTo>
                        <a:pt x="173" y="304"/>
                      </a:lnTo>
                      <a:lnTo>
                        <a:pt x="173" y="304"/>
                      </a:lnTo>
                      <a:lnTo>
                        <a:pt x="149" y="300"/>
                      </a:lnTo>
                      <a:lnTo>
                        <a:pt x="125" y="294"/>
                      </a:lnTo>
                      <a:lnTo>
                        <a:pt x="125" y="294"/>
                      </a:lnTo>
                      <a:lnTo>
                        <a:pt x="119" y="306"/>
                      </a:lnTo>
                      <a:lnTo>
                        <a:pt x="113" y="320"/>
                      </a:lnTo>
                      <a:lnTo>
                        <a:pt x="111" y="332"/>
                      </a:lnTo>
                      <a:lnTo>
                        <a:pt x="111" y="336"/>
                      </a:lnTo>
                      <a:lnTo>
                        <a:pt x="111" y="340"/>
                      </a:lnTo>
                      <a:lnTo>
                        <a:pt x="111" y="340"/>
                      </a:lnTo>
                      <a:lnTo>
                        <a:pt x="121" y="355"/>
                      </a:lnTo>
                      <a:lnTo>
                        <a:pt x="125" y="369"/>
                      </a:lnTo>
                      <a:lnTo>
                        <a:pt x="125" y="383"/>
                      </a:lnTo>
                      <a:lnTo>
                        <a:pt x="125" y="395"/>
                      </a:lnTo>
                      <a:lnTo>
                        <a:pt x="121" y="409"/>
                      </a:lnTo>
                      <a:lnTo>
                        <a:pt x="115" y="421"/>
                      </a:lnTo>
                      <a:lnTo>
                        <a:pt x="103" y="447"/>
                      </a:lnTo>
                      <a:lnTo>
                        <a:pt x="103" y="447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12" y="681"/>
                      </a:lnTo>
                      <a:lnTo>
                        <a:pt x="23" y="681"/>
                      </a:lnTo>
                      <a:lnTo>
                        <a:pt x="23" y="681"/>
                      </a:lnTo>
                      <a:lnTo>
                        <a:pt x="31" y="681"/>
                      </a:lnTo>
                      <a:lnTo>
                        <a:pt x="37" y="679"/>
                      </a:lnTo>
                      <a:lnTo>
                        <a:pt x="41" y="677"/>
                      </a:lnTo>
                      <a:lnTo>
                        <a:pt x="47" y="673"/>
                      </a:lnTo>
                      <a:lnTo>
                        <a:pt x="49" y="668"/>
                      </a:lnTo>
                      <a:lnTo>
                        <a:pt x="53" y="660"/>
                      </a:lnTo>
                      <a:lnTo>
                        <a:pt x="57" y="642"/>
                      </a:lnTo>
                      <a:lnTo>
                        <a:pt x="57" y="642"/>
                      </a:lnTo>
                      <a:lnTo>
                        <a:pt x="57" y="632"/>
                      </a:lnTo>
                      <a:lnTo>
                        <a:pt x="61" y="620"/>
                      </a:lnTo>
                      <a:lnTo>
                        <a:pt x="63" y="610"/>
                      </a:lnTo>
                      <a:lnTo>
                        <a:pt x="69" y="602"/>
                      </a:lnTo>
                      <a:lnTo>
                        <a:pt x="69" y="602"/>
                      </a:lnTo>
                      <a:lnTo>
                        <a:pt x="79" y="592"/>
                      </a:lnTo>
                      <a:lnTo>
                        <a:pt x="89" y="586"/>
                      </a:lnTo>
                      <a:lnTo>
                        <a:pt x="97" y="582"/>
                      </a:lnTo>
                      <a:lnTo>
                        <a:pt x="107" y="582"/>
                      </a:lnTo>
                      <a:lnTo>
                        <a:pt x="107" y="582"/>
                      </a:lnTo>
                      <a:lnTo>
                        <a:pt x="117" y="582"/>
                      </a:lnTo>
                      <a:lnTo>
                        <a:pt x="127" y="586"/>
                      </a:lnTo>
                      <a:lnTo>
                        <a:pt x="149" y="594"/>
                      </a:lnTo>
                      <a:lnTo>
                        <a:pt x="169" y="600"/>
                      </a:lnTo>
                      <a:lnTo>
                        <a:pt x="179" y="604"/>
                      </a:lnTo>
                      <a:lnTo>
                        <a:pt x="188" y="604"/>
                      </a:lnTo>
                      <a:lnTo>
                        <a:pt x="188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204" y="606"/>
                      </a:lnTo>
                      <a:lnTo>
                        <a:pt x="212" y="610"/>
                      </a:lnTo>
                      <a:lnTo>
                        <a:pt x="220" y="616"/>
                      </a:lnTo>
                      <a:lnTo>
                        <a:pt x="224" y="624"/>
                      </a:lnTo>
                      <a:lnTo>
                        <a:pt x="224" y="624"/>
                      </a:lnTo>
                      <a:lnTo>
                        <a:pt x="230" y="642"/>
                      </a:lnTo>
                      <a:lnTo>
                        <a:pt x="236" y="660"/>
                      </a:lnTo>
                      <a:lnTo>
                        <a:pt x="244" y="675"/>
                      </a:lnTo>
                      <a:lnTo>
                        <a:pt x="254" y="691"/>
                      </a:lnTo>
                      <a:lnTo>
                        <a:pt x="264" y="705"/>
                      </a:lnTo>
                      <a:lnTo>
                        <a:pt x="274" y="717"/>
                      </a:lnTo>
                      <a:lnTo>
                        <a:pt x="286" y="729"/>
                      </a:lnTo>
                      <a:lnTo>
                        <a:pt x="298" y="739"/>
                      </a:lnTo>
                      <a:lnTo>
                        <a:pt x="312" y="747"/>
                      </a:lnTo>
                      <a:lnTo>
                        <a:pt x="326" y="755"/>
                      </a:lnTo>
                      <a:lnTo>
                        <a:pt x="357" y="769"/>
                      </a:lnTo>
                      <a:lnTo>
                        <a:pt x="391" y="779"/>
                      </a:lnTo>
                      <a:lnTo>
                        <a:pt x="427" y="787"/>
                      </a:lnTo>
                      <a:lnTo>
                        <a:pt x="427" y="787"/>
                      </a:lnTo>
                      <a:lnTo>
                        <a:pt x="441" y="793"/>
                      </a:lnTo>
                      <a:lnTo>
                        <a:pt x="455" y="799"/>
                      </a:lnTo>
                      <a:lnTo>
                        <a:pt x="467" y="809"/>
                      </a:lnTo>
                      <a:lnTo>
                        <a:pt x="479" y="819"/>
                      </a:lnTo>
                      <a:lnTo>
                        <a:pt x="479" y="819"/>
                      </a:lnTo>
                      <a:lnTo>
                        <a:pt x="487" y="829"/>
                      </a:lnTo>
                      <a:lnTo>
                        <a:pt x="499" y="839"/>
                      </a:lnTo>
                      <a:lnTo>
                        <a:pt x="512" y="846"/>
                      </a:lnTo>
                      <a:lnTo>
                        <a:pt x="526" y="852"/>
                      </a:lnTo>
                      <a:lnTo>
                        <a:pt x="540" y="858"/>
                      </a:lnTo>
                      <a:lnTo>
                        <a:pt x="554" y="862"/>
                      </a:lnTo>
                      <a:lnTo>
                        <a:pt x="570" y="864"/>
                      </a:lnTo>
                      <a:lnTo>
                        <a:pt x="586" y="866"/>
                      </a:lnTo>
                      <a:lnTo>
                        <a:pt x="586" y="866"/>
                      </a:lnTo>
                      <a:lnTo>
                        <a:pt x="596" y="864"/>
                      </a:lnTo>
                      <a:lnTo>
                        <a:pt x="608" y="862"/>
                      </a:lnTo>
                      <a:lnTo>
                        <a:pt x="620" y="860"/>
                      </a:lnTo>
                      <a:lnTo>
                        <a:pt x="630" y="856"/>
                      </a:lnTo>
                      <a:lnTo>
                        <a:pt x="630" y="856"/>
                      </a:lnTo>
                      <a:lnTo>
                        <a:pt x="642" y="850"/>
                      </a:lnTo>
                      <a:lnTo>
                        <a:pt x="658" y="850"/>
                      </a:lnTo>
                      <a:lnTo>
                        <a:pt x="658" y="850"/>
                      </a:lnTo>
                      <a:lnTo>
                        <a:pt x="666" y="850"/>
                      </a:lnTo>
                      <a:lnTo>
                        <a:pt x="676" y="852"/>
                      </a:lnTo>
                      <a:lnTo>
                        <a:pt x="683" y="856"/>
                      </a:lnTo>
                      <a:lnTo>
                        <a:pt x="693" y="860"/>
                      </a:lnTo>
                      <a:lnTo>
                        <a:pt x="701" y="866"/>
                      </a:lnTo>
                      <a:lnTo>
                        <a:pt x="709" y="874"/>
                      </a:lnTo>
                      <a:lnTo>
                        <a:pt x="715" y="882"/>
                      </a:lnTo>
                      <a:lnTo>
                        <a:pt x="721" y="890"/>
                      </a:lnTo>
                      <a:lnTo>
                        <a:pt x="721" y="890"/>
                      </a:lnTo>
                      <a:lnTo>
                        <a:pt x="727" y="906"/>
                      </a:lnTo>
                      <a:lnTo>
                        <a:pt x="731" y="920"/>
                      </a:lnTo>
                      <a:lnTo>
                        <a:pt x="733" y="936"/>
                      </a:lnTo>
                      <a:lnTo>
                        <a:pt x="731" y="950"/>
                      </a:lnTo>
                      <a:lnTo>
                        <a:pt x="727" y="962"/>
                      </a:lnTo>
                      <a:lnTo>
                        <a:pt x="721" y="976"/>
                      </a:lnTo>
                      <a:lnTo>
                        <a:pt x="713" y="986"/>
                      </a:lnTo>
                      <a:lnTo>
                        <a:pt x="703" y="994"/>
                      </a:lnTo>
                      <a:lnTo>
                        <a:pt x="703" y="994"/>
                      </a:lnTo>
                      <a:lnTo>
                        <a:pt x="685" y="1005"/>
                      </a:lnTo>
                      <a:lnTo>
                        <a:pt x="672" y="1013"/>
                      </a:lnTo>
                      <a:lnTo>
                        <a:pt x="664" y="1023"/>
                      </a:lnTo>
                      <a:lnTo>
                        <a:pt x="660" y="1031"/>
                      </a:lnTo>
                      <a:lnTo>
                        <a:pt x="662" y="1041"/>
                      </a:lnTo>
                      <a:lnTo>
                        <a:pt x="666" y="1051"/>
                      </a:lnTo>
                      <a:lnTo>
                        <a:pt x="676" y="1065"/>
                      </a:lnTo>
                      <a:lnTo>
                        <a:pt x="691" y="1081"/>
                      </a:lnTo>
                      <a:lnTo>
                        <a:pt x="691" y="1081"/>
                      </a:lnTo>
                      <a:lnTo>
                        <a:pt x="725" y="1117"/>
                      </a:lnTo>
                      <a:lnTo>
                        <a:pt x="741" y="1135"/>
                      </a:lnTo>
                      <a:lnTo>
                        <a:pt x="757" y="1155"/>
                      </a:lnTo>
                      <a:lnTo>
                        <a:pt x="771" y="1174"/>
                      </a:lnTo>
                      <a:lnTo>
                        <a:pt x="785" y="1196"/>
                      </a:lnTo>
                      <a:lnTo>
                        <a:pt x="795" y="1220"/>
                      </a:lnTo>
                      <a:lnTo>
                        <a:pt x="803" y="1244"/>
                      </a:lnTo>
                      <a:lnTo>
                        <a:pt x="803" y="1244"/>
                      </a:lnTo>
                      <a:lnTo>
                        <a:pt x="805" y="1252"/>
                      </a:lnTo>
                      <a:lnTo>
                        <a:pt x="809" y="1258"/>
                      </a:lnTo>
                      <a:lnTo>
                        <a:pt x="819" y="1270"/>
                      </a:lnTo>
                      <a:lnTo>
                        <a:pt x="837" y="1290"/>
                      </a:lnTo>
                      <a:lnTo>
                        <a:pt x="837" y="1290"/>
                      </a:lnTo>
                      <a:lnTo>
                        <a:pt x="1013" y="1188"/>
                      </a:lnTo>
                      <a:lnTo>
                        <a:pt x="1013" y="1188"/>
                      </a:lnTo>
                      <a:lnTo>
                        <a:pt x="998" y="1169"/>
                      </a:lnTo>
                      <a:lnTo>
                        <a:pt x="980" y="1149"/>
                      </a:lnTo>
                      <a:lnTo>
                        <a:pt x="980" y="1149"/>
                      </a:lnTo>
                      <a:lnTo>
                        <a:pt x="964" y="1133"/>
                      </a:lnTo>
                      <a:lnTo>
                        <a:pt x="952" y="1117"/>
                      </a:lnTo>
                      <a:lnTo>
                        <a:pt x="942" y="1101"/>
                      </a:lnTo>
                      <a:lnTo>
                        <a:pt x="938" y="1085"/>
                      </a:lnTo>
                      <a:lnTo>
                        <a:pt x="936" y="1069"/>
                      </a:lnTo>
                      <a:lnTo>
                        <a:pt x="940" y="1055"/>
                      </a:lnTo>
                      <a:lnTo>
                        <a:pt x="946" y="1039"/>
                      </a:lnTo>
                      <a:lnTo>
                        <a:pt x="956" y="1025"/>
                      </a:lnTo>
                      <a:lnTo>
                        <a:pt x="956" y="1025"/>
                      </a:lnTo>
                      <a:lnTo>
                        <a:pt x="960" y="1011"/>
                      </a:lnTo>
                      <a:lnTo>
                        <a:pt x="970" y="1002"/>
                      </a:lnTo>
                      <a:lnTo>
                        <a:pt x="970" y="1002"/>
                      </a:lnTo>
                      <a:lnTo>
                        <a:pt x="1023" y="950"/>
                      </a:lnTo>
                      <a:lnTo>
                        <a:pt x="1049" y="924"/>
                      </a:lnTo>
                      <a:lnTo>
                        <a:pt x="1071" y="898"/>
                      </a:lnTo>
                      <a:lnTo>
                        <a:pt x="1091" y="870"/>
                      </a:lnTo>
                      <a:lnTo>
                        <a:pt x="1109" y="840"/>
                      </a:lnTo>
                      <a:lnTo>
                        <a:pt x="1123" y="809"/>
                      </a:lnTo>
                      <a:lnTo>
                        <a:pt x="1133" y="773"/>
                      </a:lnTo>
                      <a:lnTo>
                        <a:pt x="1133" y="773"/>
                      </a:lnTo>
                      <a:lnTo>
                        <a:pt x="1135" y="763"/>
                      </a:lnTo>
                      <a:lnTo>
                        <a:pt x="1139" y="753"/>
                      </a:lnTo>
                      <a:lnTo>
                        <a:pt x="1151" y="735"/>
                      </a:lnTo>
                      <a:lnTo>
                        <a:pt x="1163" y="719"/>
                      </a:lnTo>
                      <a:lnTo>
                        <a:pt x="1177" y="703"/>
                      </a:lnTo>
                      <a:lnTo>
                        <a:pt x="1177" y="703"/>
                      </a:lnTo>
                      <a:lnTo>
                        <a:pt x="1192" y="685"/>
                      </a:lnTo>
                      <a:lnTo>
                        <a:pt x="1192" y="685"/>
                      </a:lnTo>
                      <a:lnTo>
                        <a:pt x="1224" y="644"/>
                      </a:lnTo>
                      <a:lnTo>
                        <a:pt x="1224" y="644"/>
                      </a:lnTo>
                      <a:lnTo>
                        <a:pt x="1262" y="594"/>
                      </a:lnTo>
                      <a:lnTo>
                        <a:pt x="1262" y="594"/>
                      </a:lnTo>
                      <a:lnTo>
                        <a:pt x="1288" y="558"/>
                      </a:lnTo>
                      <a:lnTo>
                        <a:pt x="1288" y="558"/>
                      </a:lnTo>
                      <a:lnTo>
                        <a:pt x="1286" y="554"/>
                      </a:lnTo>
                      <a:lnTo>
                        <a:pt x="1286" y="554"/>
                      </a:lnTo>
                      <a:lnTo>
                        <a:pt x="1284" y="540"/>
                      </a:lnTo>
                      <a:lnTo>
                        <a:pt x="1284" y="540"/>
                      </a:lnTo>
                      <a:lnTo>
                        <a:pt x="1282" y="530"/>
                      </a:lnTo>
                      <a:lnTo>
                        <a:pt x="1282" y="530"/>
                      </a:lnTo>
                      <a:lnTo>
                        <a:pt x="1284" y="516"/>
                      </a:lnTo>
                      <a:lnTo>
                        <a:pt x="1288" y="505"/>
                      </a:lnTo>
                      <a:lnTo>
                        <a:pt x="1296" y="495"/>
                      </a:lnTo>
                      <a:lnTo>
                        <a:pt x="1308" y="489"/>
                      </a:lnTo>
                      <a:lnTo>
                        <a:pt x="1308" y="489"/>
                      </a:lnTo>
                      <a:lnTo>
                        <a:pt x="1322" y="483"/>
                      </a:lnTo>
                      <a:lnTo>
                        <a:pt x="1322" y="483"/>
                      </a:lnTo>
                      <a:lnTo>
                        <a:pt x="1343" y="473"/>
                      </a:lnTo>
                      <a:lnTo>
                        <a:pt x="1357" y="469"/>
                      </a:lnTo>
                      <a:lnTo>
                        <a:pt x="1373" y="467"/>
                      </a:lnTo>
                      <a:lnTo>
                        <a:pt x="1373" y="467"/>
                      </a:lnTo>
                      <a:lnTo>
                        <a:pt x="1381" y="467"/>
                      </a:lnTo>
                      <a:lnTo>
                        <a:pt x="1381" y="467"/>
                      </a:lnTo>
                      <a:lnTo>
                        <a:pt x="1383" y="467"/>
                      </a:lnTo>
                      <a:lnTo>
                        <a:pt x="1383" y="467"/>
                      </a:lnTo>
                      <a:lnTo>
                        <a:pt x="1379" y="427"/>
                      </a:lnTo>
                      <a:lnTo>
                        <a:pt x="1375" y="405"/>
                      </a:lnTo>
                      <a:lnTo>
                        <a:pt x="1375" y="385"/>
                      </a:lnTo>
                      <a:lnTo>
                        <a:pt x="1375" y="38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5" name="Freeform 12">
                  <a:extLst>
                    <a:ext uri="{FF2B5EF4-FFF2-40B4-BE49-F238E27FC236}">
                      <a16:creationId xmlns:a16="http://schemas.microsoft.com/office/drawing/2014/main" id="{25463C70-B942-C2C3-48FD-9C67C056B9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2463" y="0"/>
                  <a:ext cx="2022475" cy="1524000"/>
                </a:xfrm>
                <a:custGeom>
                  <a:avLst/>
                  <a:gdLst>
                    <a:gd name="T0" fmla="*/ 302 w 1274"/>
                    <a:gd name="T1" fmla="*/ 891 h 960"/>
                    <a:gd name="T2" fmla="*/ 346 w 1274"/>
                    <a:gd name="T3" fmla="*/ 863 h 960"/>
                    <a:gd name="T4" fmla="*/ 387 w 1274"/>
                    <a:gd name="T5" fmla="*/ 863 h 960"/>
                    <a:gd name="T6" fmla="*/ 423 w 1274"/>
                    <a:gd name="T7" fmla="*/ 873 h 960"/>
                    <a:gd name="T8" fmla="*/ 437 w 1274"/>
                    <a:gd name="T9" fmla="*/ 863 h 960"/>
                    <a:gd name="T10" fmla="*/ 459 w 1274"/>
                    <a:gd name="T11" fmla="*/ 833 h 960"/>
                    <a:gd name="T12" fmla="*/ 558 w 1274"/>
                    <a:gd name="T13" fmla="*/ 779 h 960"/>
                    <a:gd name="T14" fmla="*/ 628 w 1274"/>
                    <a:gd name="T15" fmla="*/ 763 h 960"/>
                    <a:gd name="T16" fmla="*/ 660 w 1274"/>
                    <a:gd name="T17" fmla="*/ 769 h 960"/>
                    <a:gd name="T18" fmla="*/ 698 w 1274"/>
                    <a:gd name="T19" fmla="*/ 791 h 960"/>
                    <a:gd name="T20" fmla="*/ 793 w 1274"/>
                    <a:gd name="T21" fmla="*/ 815 h 960"/>
                    <a:gd name="T22" fmla="*/ 865 w 1274"/>
                    <a:gd name="T23" fmla="*/ 827 h 960"/>
                    <a:gd name="T24" fmla="*/ 908 w 1274"/>
                    <a:gd name="T25" fmla="*/ 853 h 960"/>
                    <a:gd name="T26" fmla="*/ 962 w 1274"/>
                    <a:gd name="T27" fmla="*/ 887 h 960"/>
                    <a:gd name="T28" fmla="*/ 1026 w 1274"/>
                    <a:gd name="T29" fmla="*/ 899 h 960"/>
                    <a:gd name="T30" fmla="*/ 1037 w 1274"/>
                    <a:gd name="T31" fmla="*/ 869 h 960"/>
                    <a:gd name="T32" fmla="*/ 1059 w 1274"/>
                    <a:gd name="T33" fmla="*/ 839 h 960"/>
                    <a:gd name="T34" fmla="*/ 1155 w 1274"/>
                    <a:gd name="T35" fmla="*/ 749 h 960"/>
                    <a:gd name="T36" fmla="*/ 1218 w 1274"/>
                    <a:gd name="T37" fmla="*/ 708 h 960"/>
                    <a:gd name="T38" fmla="*/ 1274 w 1274"/>
                    <a:gd name="T39" fmla="*/ 678 h 960"/>
                    <a:gd name="T40" fmla="*/ 1258 w 1274"/>
                    <a:gd name="T41" fmla="*/ 652 h 960"/>
                    <a:gd name="T42" fmla="*/ 1179 w 1274"/>
                    <a:gd name="T43" fmla="*/ 624 h 960"/>
                    <a:gd name="T44" fmla="*/ 1125 w 1274"/>
                    <a:gd name="T45" fmla="*/ 559 h 960"/>
                    <a:gd name="T46" fmla="*/ 1107 w 1274"/>
                    <a:gd name="T47" fmla="*/ 513 h 960"/>
                    <a:gd name="T48" fmla="*/ 1111 w 1274"/>
                    <a:gd name="T49" fmla="*/ 469 h 960"/>
                    <a:gd name="T50" fmla="*/ 1133 w 1274"/>
                    <a:gd name="T51" fmla="*/ 417 h 960"/>
                    <a:gd name="T52" fmla="*/ 1133 w 1274"/>
                    <a:gd name="T53" fmla="*/ 364 h 960"/>
                    <a:gd name="T54" fmla="*/ 1087 w 1274"/>
                    <a:gd name="T55" fmla="*/ 340 h 960"/>
                    <a:gd name="T56" fmla="*/ 1018 w 1274"/>
                    <a:gd name="T57" fmla="*/ 336 h 960"/>
                    <a:gd name="T58" fmla="*/ 918 w 1274"/>
                    <a:gd name="T59" fmla="*/ 342 h 960"/>
                    <a:gd name="T60" fmla="*/ 865 w 1274"/>
                    <a:gd name="T61" fmla="*/ 330 h 960"/>
                    <a:gd name="T62" fmla="*/ 829 w 1274"/>
                    <a:gd name="T63" fmla="*/ 272 h 960"/>
                    <a:gd name="T64" fmla="*/ 823 w 1274"/>
                    <a:gd name="T65" fmla="*/ 217 h 960"/>
                    <a:gd name="T66" fmla="*/ 799 w 1274"/>
                    <a:gd name="T67" fmla="*/ 161 h 960"/>
                    <a:gd name="T68" fmla="*/ 765 w 1274"/>
                    <a:gd name="T69" fmla="*/ 105 h 960"/>
                    <a:gd name="T70" fmla="*/ 765 w 1274"/>
                    <a:gd name="T71" fmla="*/ 66 h 960"/>
                    <a:gd name="T72" fmla="*/ 952 w 1274"/>
                    <a:gd name="T73" fmla="*/ 205 h 960"/>
                    <a:gd name="T74" fmla="*/ 940 w 1274"/>
                    <a:gd name="T75" fmla="*/ 137 h 960"/>
                    <a:gd name="T76" fmla="*/ 894 w 1274"/>
                    <a:gd name="T77" fmla="*/ 82 h 960"/>
                    <a:gd name="T78" fmla="*/ 793 w 1274"/>
                    <a:gd name="T79" fmla="*/ 16 h 960"/>
                    <a:gd name="T80" fmla="*/ 688 w 1274"/>
                    <a:gd name="T81" fmla="*/ 2 h 960"/>
                    <a:gd name="T82" fmla="*/ 523 w 1274"/>
                    <a:gd name="T83" fmla="*/ 4 h 960"/>
                    <a:gd name="T84" fmla="*/ 358 w 1274"/>
                    <a:gd name="T85" fmla="*/ 16 h 960"/>
                    <a:gd name="T86" fmla="*/ 322 w 1274"/>
                    <a:gd name="T87" fmla="*/ 36 h 960"/>
                    <a:gd name="T88" fmla="*/ 296 w 1274"/>
                    <a:gd name="T89" fmla="*/ 60 h 960"/>
                    <a:gd name="T90" fmla="*/ 244 w 1274"/>
                    <a:gd name="T91" fmla="*/ 76 h 960"/>
                    <a:gd name="T92" fmla="*/ 26 w 1274"/>
                    <a:gd name="T93" fmla="*/ 173 h 960"/>
                    <a:gd name="T94" fmla="*/ 26 w 1274"/>
                    <a:gd name="T95" fmla="*/ 175 h 960"/>
                    <a:gd name="T96" fmla="*/ 59 w 1274"/>
                    <a:gd name="T97" fmla="*/ 376 h 960"/>
                    <a:gd name="T98" fmla="*/ 30 w 1274"/>
                    <a:gd name="T99" fmla="*/ 429 h 960"/>
                    <a:gd name="T100" fmla="*/ 4 w 1274"/>
                    <a:gd name="T101" fmla="*/ 445 h 960"/>
                    <a:gd name="T102" fmla="*/ 32 w 1274"/>
                    <a:gd name="T103" fmla="*/ 495 h 960"/>
                    <a:gd name="T104" fmla="*/ 41 w 1274"/>
                    <a:gd name="T105" fmla="*/ 573 h 960"/>
                    <a:gd name="T106" fmla="*/ 55 w 1274"/>
                    <a:gd name="T107" fmla="*/ 608 h 960"/>
                    <a:gd name="T108" fmla="*/ 81 w 1274"/>
                    <a:gd name="T109" fmla="*/ 646 h 960"/>
                    <a:gd name="T110" fmla="*/ 83 w 1274"/>
                    <a:gd name="T111" fmla="*/ 706 h 960"/>
                    <a:gd name="T112" fmla="*/ 59 w 1274"/>
                    <a:gd name="T113" fmla="*/ 746 h 960"/>
                    <a:gd name="T114" fmla="*/ 45 w 1274"/>
                    <a:gd name="T115" fmla="*/ 829 h 960"/>
                    <a:gd name="T116" fmla="*/ 59 w 1274"/>
                    <a:gd name="T117" fmla="*/ 879 h 960"/>
                    <a:gd name="T118" fmla="*/ 133 w 1274"/>
                    <a:gd name="T119" fmla="*/ 938 h 960"/>
                    <a:gd name="T120" fmla="*/ 179 w 1274"/>
                    <a:gd name="T121" fmla="*/ 956 h 960"/>
                    <a:gd name="T122" fmla="*/ 242 w 1274"/>
                    <a:gd name="T123" fmla="*/ 958 h 960"/>
                    <a:gd name="T124" fmla="*/ 282 w 1274"/>
                    <a:gd name="T125" fmla="*/ 920 h 9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4" h="960">
                      <a:moveTo>
                        <a:pt x="282" y="920"/>
                      </a:moveTo>
                      <a:lnTo>
                        <a:pt x="282" y="920"/>
                      </a:lnTo>
                      <a:lnTo>
                        <a:pt x="292" y="905"/>
                      </a:lnTo>
                      <a:lnTo>
                        <a:pt x="302" y="891"/>
                      </a:lnTo>
                      <a:lnTo>
                        <a:pt x="314" y="881"/>
                      </a:lnTo>
                      <a:lnTo>
                        <a:pt x="324" y="873"/>
                      </a:lnTo>
                      <a:lnTo>
                        <a:pt x="336" y="867"/>
                      </a:lnTo>
                      <a:lnTo>
                        <a:pt x="346" y="863"/>
                      </a:lnTo>
                      <a:lnTo>
                        <a:pt x="358" y="861"/>
                      </a:lnTo>
                      <a:lnTo>
                        <a:pt x="367" y="861"/>
                      </a:lnTo>
                      <a:lnTo>
                        <a:pt x="367" y="861"/>
                      </a:lnTo>
                      <a:lnTo>
                        <a:pt x="387" y="863"/>
                      </a:lnTo>
                      <a:lnTo>
                        <a:pt x="407" y="869"/>
                      </a:lnTo>
                      <a:lnTo>
                        <a:pt x="407" y="869"/>
                      </a:lnTo>
                      <a:lnTo>
                        <a:pt x="417" y="873"/>
                      </a:lnTo>
                      <a:lnTo>
                        <a:pt x="423" y="873"/>
                      </a:lnTo>
                      <a:lnTo>
                        <a:pt x="423" y="873"/>
                      </a:lnTo>
                      <a:lnTo>
                        <a:pt x="425" y="873"/>
                      </a:lnTo>
                      <a:lnTo>
                        <a:pt x="431" y="871"/>
                      </a:lnTo>
                      <a:lnTo>
                        <a:pt x="437" y="863"/>
                      </a:lnTo>
                      <a:lnTo>
                        <a:pt x="445" y="849"/>
                      </a:lnTo>
                      <a:lnTo>
                        <a:pt x="445" y="849"/>
                      </a:lnTo>
                      <a:lnTo>
                        <a:pt x="451" y="841"/>
                      </a:lnTo>
                      <a:lnTo>
                        <a:pt x="459" y="833"/>
                      </a:lnTo>
                      <a:lnTo>
                        <a:pt x="477" y="817"/>
                      </a:lnTo>
                      <a:lnTo>
                        <a:pt x="503" y="803"/>
                      </a:lnTo>
                      <a:lnTo>
                        <a:pt x="529" y="789"/>
                      </a:lnTo>
                      <a:lnTo>
                        <a:pt x="558" y="779"/>
                      </a:lnTo>
                      <a:lnTo>
                        <a:pt x="584" y="771"/>
                      </a:lnTo>
                      <a:lnTo>
                        <a:pt x="608" y="765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40" y="763"/>
                      </a:lnTo>
                      <a:lnTo>
                        <a:pt x="652" y="767"/>
                      </a:lnTo>
                      <a:lnTo>
                        <a:pt x="660" y="769"/>
                      </a:lnTo>
                      <a:lnTo>
                        <a:pt x="670" y="775"/>
                      </a:lnTo>
                      <a:lnTo>
                        <a:pt x="670" y="775"/>
                      </a:lnTo>
                      <a:lnTo>
                        <a:pt x="682" y="785"/>
                      </a:lnTo>
                      <a:lnTo>
                        <a:pt x="698" y="791"/>
                      </a:lnTo>
                      <a:lnTo>
                        <a:pt x="711" y="797"/>
                      </a:lnTo>
                      <a:lnTo>
                        <a:pt x="727" y="803"/>
                      </a:lnTo>
                      <a:lnTo>
                        <a:pt x="759" y="809"/>
                      </a:lnTo>
                      <a:lnTo>
                        <a:pt x="793" y="815"/>
                      </a:lnTo>
                      <a:lnTo>
                        <a:pt x="793" y="815"/>
                      </a:lnTo>
                      <a:lnTo>
                        <a:pt x="849" y="823"/>
                      </a:lnTo>
                      <a:lnTo>
                        <a:pt x="849" y="823"/>
                      </a:lnTo>
                      <a:lnTo>
                        <a:pt x="865" y="827"/>
                      </a:lnTo>
                      <a:lnTo>
                        <a:pt x="880" y="833"/>
                      </a:lnTo>
                      <a:lnTo>
                        <a:pt x="896" y="841"/>
                      </a:lnTo>
                      <a:lnTo>
                        <a:pt x="908" y="853"/>
                      </a:lnTo>
                      <a:lnTo>
                        <a:pt x="908" y="853"/>
                      </a:lnTo>
                      <a:lnTo>
                        <a:pt x="920" y="865"/>
                      </a:lnTo>
                      <a:lnTo>
                        <a:pt x="934" y="873"/>
                      </a:lnTo>
                      <a:lnTo>
                        <a:pt x="946" y="881"/>
                      </a:lnTo>
                      <a:lnTo>
                        <a:pt x="962" y="887"/>
                      </a:lnTo>
                      <a:lnTo>
                        <a:pt x="976" y="891"/>
                      </a:lnTo>
                      <a:lnTo>
                        <a:pt x="992" y="895"/>
                      </a:lnTo>
                      <a:lnTo>
                        <a:pt x="1026" y="899"/>
                      </a:lnTo>
                      <a:lnTo>
                        <a:pt x="1026" y="899"/>
                      </a:lnTo>
                      <a:lnTo>
                        <a:pt x="1030" y="891"/>
                      </a:lnTo>
                      <a:lnTo>
                        <a:pt x="1033" y="881"/>
                      </a:lnTo>
                      <a:lnTo>
                        <a:pt x="1033" y="881"/>
                      </a:lnTo>
                      <a:lnTo>
                        <a:pt x="1037" y="869"/>
                      </a:lnTo>
                      <a:lnTo>
                        <a:pt x="1043" y="857"/>
                      </a:lnTo>
                      <a:lnTo>
                        <a:pt x="1051" y="847"/>
                      </a:lnTo>
                      <a:lnTo>
                        <a:pt x="1059" y="839"/>
                      </a:lnTo>
                      <a:lnTo>
                        <a:pt x="1059" y="839"/>
                      </a:lnTo>
                      <a:lnTo>
                        <a:pt x="1081" y="823"/>
                      </a:lnTo>
                      <a:lnTo>
                        <a:pt x="1099" y="805"/>
                      </a:lnTo>
                      <a:lnTo>
                        <a:pt x="1135" y="767"/>
                      </a:lnTo>
                      <a:lnTo>
                        <a:pt x="1155" y="749"/>
                      </a:lnTo>
                      <a:lnTo>
                        <a:pt x="1173" y="734"/>
                      </a:lnTo>
                      <a:lnTo>
                        <a:pt x="1195" y="720"/>
                      </a:lnTo>
                      <a:lnTo>
                        <a:pt x="1218" y="708"/>
                      </a:lnTo>
                      <a:lnTo>
                        <a:pt x="1218" y="708"/>
                      </a:lnTo>
                      <a:lnTo>
                        <a:pt x="1232" y="702"/>
                      </a:lnTo>
                      <a:lnTo>
                        <a:pt x="1246" y="694"/>
                      </a:lnTo>
                      <a:lnTo>
                        <a:pt x="1274" y="678"/>
                      </a:lnTo>
                      <a:lnTo>
                        <a:pt x="1274" y="678"/>
                      </a:lnTo>
                      <a:lnTo>
                        <a:pt x="1264" y="652"/>
                      </a:lnTo>
                      <a:lnTo>
                        <a:pt x="1264" y="652"/>
                      </a:lnTo>
                      <a:lnTo>
                        <a:pt x="1258" y="652"/>
                      </a:lnTo>
                      <a:lnTo>
                        <a:pt x="1258" y="652"/>
                      </a:lnTo>
                      <a:lnTo>
                        <a:pt x="1234" y="650"/>
                      </a:lnTo>
                      <a:lnTo>
                        <a:pt x="1212" y="644"/>
                      </a:lnTo>
                      <a:lnTo>
                        <a:pt x="1195" y="636"/>
                      </a:lnTo>
                      <a:lnTo>
                        <a:pt x="1179" y="624"/>
                      </a:lnTo>
                      <a:lnTo>
                        <a:pt x="1163" y="610"/>
                      </a:lnTo>
                      <a:lnTo>
                        <a:pt x="1149" y="594"/>
                      </a:lnTo>
                      <a:lnTo>
                        <a:pt x="1137" y="577"/>
                      </a:lnTo>
                      <a:lnTo>
                        <a:pt x="1125" y="559"/>
                      </a:lnTo>
                      <a:lnTo>
                        <a:pt x="1125" y="559"/>
                      </a:lnTo>
                      <a:lnTo>
                        <a:pt x="1113" y="535"/>
                      </a:lnTo>
                      <a:lnTo>
                        <a:pt x="1109" y="525"/>
                      </a:lnTo>
                      <a:lnTo>
                        <a:pt x="1107" y="513"/>
                      </a:lnTo>
                      <a:lnTo>
                        <a:pt x="1105" y="503"/>
                      </a:lnTo>
                      <a:lnTo>
                        <a:pt x="1105" y="493"/>
                      </a:lnTo>
                      <a:lnTo>
                        <a:pt x="1107" y="481"/>
                      </a:lnTo>
                      <a:lnTo>
                        <a:pt x="1111" y="469"/>
                      </a:lnTo>
                      <a:lnTo>
                        <a:pt x="1111" y="469"/>
                      </a:lnTo>
                      <a:lnTo>
                        <a:pt x="1123" y="443"/>
                      </a:lnTo>
                      <a:lnTo>
                        <a:pt x="1133" y="417"/>
                      </a:lnTo>
                      <a:lnTo>
                        <a:pt x="1133" y="417"/>
                      </a:lnTo>
                      <a:lnTo>
                        <a:pt x="1139" y="402"/>
                      </a:lnTo>
                      <a:lnTo>
                        <a:pt x="1139" y="388"/>
                      </a:lnTo>
                      <a:lnTo>
                        <a:pt x="1139" y="376"/>
                      </a:lnTo>
                      <a:lnTo>
                        <a:pt x="1133" y="364"/>
                      </a:lnTo>
                      <a:lnTo>
                        <a:pt x="1127" y="354"/>
                      </a:lnTo>
                      <a:lnTo>
                        <a:pt x="1117" y="348"/>
                      </a:lnTo>
                      <a:lnTo>
                        <a:pt x="1103" y="342"/>
                      </a:lnTo>
                      <a:lnTo>
                        <a:pt x="1087" y="340"/>
                      </a:lnTo>
                      <a:lnTo>
                        <a:pt x="1087" y="340"/>
                      </a:lnTo>
                      <a:lnTo>
                        <a:pt x="1053" y="338"/>
                      </a:lnTo>
                      <a:lnTo>
                        <a:pt x="1018" y="336"/>
                      </a:lnTo>
                      <a:lnTo>
                        <a:pt x="1018" y="336"/>
                      </a:lnTo>
                      <a:lnTo>
                        <a:pt x="980" y="338"/>
                      </a:lnTo>
                      <a:lnTo>
                        <a:pt x="944" y="340"/>
                      </a:lnTo>
                      <a:lnTo>
                        <a:pt x="944" y="340"/>
                      </a:lnTo>
                      <a:lnTo>
                        <a:pt x="918" y="342"/>
                      </a:lnTo>
                      <a:lnTo>
                        <a:pt x="918" y="342"/>
                      </a:lnTo>
                      <a:lnTo>
                        <a:pt x="898" y="342"/>
                      </a:lnTo>
                      <a:lnTo>
                        <a:pt x="880" y="338"/>
                      </a:lnTo>
                      <a:lnTo>
                        <a:pt x="865" y="330"/>
                      </a:lnTo>
                      <a:lnTo>
                        <a:pt x="853" y="320"/>
                      </a:lnTo>
                      <a:lnTo>
                        <a:pt x="841" y="308"/>
                      </a:lnTo>
                      <a:lnTo>
                        <a:pt x="835" y="292"/>
                      </a:lnTo>
                      <a:lnTo>
                        <a:pt x="829" y="272"/>
                      </a:lnTo>
                      <a:lnTo>
                        <a:pt x="827" y="250"/>
                      </a:lnTo>
                      <a:lnTo>
                        <a:pt x="827" y="250"/>
                      </a:lnTo>
                      <a:lnTo>
                        <a:pt x="827" y="233"/>
                      </a:lnTo>
                      <a:lnTo>
                        <a:pt x="823" y="217"/>
                      </a:lnTo>
                      <a:lnTo>
                        <a:pt x="819" y="203"/>
                      </a:lnTo>
                      <a:lnTo>
                        <a:pt x="815" y="187"/>
                      </a:lnTo>
                      <a:lnTo>
                        <a:pt x="807" y="173"/>
                      </a:lnTo>
                      <a:lnTo>
                        <a:pt x="799" y="161"/>
                      </a:lnTo>
                      <a:lnTo>
                        <a:pt x="781" y="133"/>
                      </a:lnTo>
                      <a:lnTo>
                        <a:pt x="781" y="133"/>
                      </a:lnTo>
                      <a:lnTo>
                        <a:pt x="771" y="121"/>
                      </a:lnTo>
                      <a:lnTo>
                        <a:pt x="765" y="105"/>
                      </a:lnTo>
                      <a:lnTo>
                        <a:pt x="749" y="78"/>
                      </a:lnTo>
                      <a:lnTo>
                        <a:pt x="749" y="78"/>
                      </a:lnTo>
                      <a:lnTo>
                        <a:pt x="765" y="66"/>
                      </a:lnTo>
                      <a:lnTo>
                        <a:pt x="765" y="66"/>
                      </a:lnTo>
                      <a:lnTo>
                        <a:pt x="930" y="215"/>
                      </a:lnTo>
                      <a:lnTo>
                        <a:pt x="930" y="215"/>
                      </a:lnTo>
                      <a:lnTo>
                        <a:pt x="952" y="205"/>
                      </a:lnTo>
                      <a:lnTo>
                        <a:pt x="952" y="205"/>
                      </a:lnTo>
                      <a:lnTo>
                        <a:pt x="950" y="185"/>
                      </a:lnTo>
                      <a:lnTo>
                        <a:pt x="948" y="163"/>
                      </a:lnTo>
                      <a:lnTo>
                        <a:pt x="942" y="145"/>
                      </a:lnTo>
                      <a:lnTo>
                        <a:pt x="940" y="137"/>
                      </a:lnTo>
                      <a:lnTo>
                        <a:pt x="934" y="129"/>
                      </a:lnTo>
                      <a:lnTo>
                        <a:pt x="934" y="129"/>
                      </a:lnTo>
                      <a:lnTo>
                        <a:pt x="914" y="105"/>
                      </a:lnTo>
                      <a:lnTo>
                        <a:pt x="894" y="82"/>
                      </a:lnTo>
                      <a:lnTo>
                        <a:pt x="870" y="62"/>
                      </a:lnTo>
                      <a:lnTo>
                        <a:pt x="847" y="44"/>
                      </a:lnTo>
                      <a:lnTo>
                        <a:pt x="821" y="28"/>
                      </a:lnTo>
                      <a:lnTo>
                        <a:pt x="793" y="16"/>
                      </a:lnTo>
                      <a:lnTo>
                        <a:pt x="765" y="8"/>
                      </a:lnTo>
                      <a:lnTo>
                        <a:pt x="733" y="4"/>
                      </a:lnTo>
                      <a:lnTo>
                        <a:pt x="733" y="4"/>
                      </a:lnTo>
                      <a:lnTo>
                        <a:pt x="688" y="2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582" y="2"/>
                      </a:lnTo>
                      <a:lnTo>
                        <a:pt x="523" y="4"/>
                      </a:lnTo>
                      <a:lnTo>
                        <a:pt x="405" y="10"/>
                      </a:lnTo>
                      <a:lnTo>
                        <a:pt x="405" y="10"/>
                      </a:lnTo>
                      <a:lnTo>
                        <a:pt x="381" y="12"/>
                      </a:lnTo>
                      <a:lnTo>
                        <a:pt x="358" y="16"/>
                      </a:lnTo>
                      <a:lnTo>
                        <a:pt x="346" y="20"/>
                      </a:lnTo>
                      <a:lnTo>
                        <a:pt x="336" y="24"/>
                      </a:lnTo>
                      <a:lnTo>
                        <a:pt x="328" y="28"/>
                      </a:lnTo>
                      <a:lnTo>
                        <a:pt x="322" y="36"/>
                      </a:lnTo>
                      <a:lnTo>
                        <a:pt x="322" y="36"/>
                      </a:lnTo>
                      <a:lnTo>
                        <a:pt x="314" y="46"/>
                      </a:lnTo>
                      <a:lnTo>
                        <a:pt x="306" y="54"/>
                      </a:lnTo>
                      <a:lnTo>
                        <a:pt x="296" y="60"/>
                      </a:lnTo>
                      <a:lnTo>
                        <a:pt x="286" y="64"/>
                      </a:lnTo>
                      <a:lnTo>
                        <a:pt x="264" y="70"/>
                      </a:lnTo>
                      <a:lnTo>
                        <a:pt x="254" y="72"/>
                      </a:lnTo>
                      <a:lnTo>
                        <a:pt x="244" y="76"/>
                      </a:lnTo>
                      <a:lnTo>
                        <a:pt x="244" y="76"/>
                      </a:lnTo>
                      <a:lnTo>
                        <a:pt x="135" y="12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4" y="177"/>
                      </a:lnTo>
                      <a:lnTo>
                        <a:pt x="24" y="177"/>
                      </a:lnTo>
                      <a:lnTo>
                        <a:pt x="26" y="175"/>
                      </a:lnTo>
                      <a:lnTo>
                        <a:pt x="26" y="175"/>
                      </a:lnTo>
                      <a:lnTo>
                        <a:pt x="53" y="324"/>
                      </a:lnTo>
                      <a:lnTo>
                        <a:pt x="53" y="324"/>
                      </a:lnTo>
                      <a:lnTo>
                        <a:pt x="57" y="360"/>
                      </a:lnTo>
                      <a:lnTo>
                        <a:pt x="59" y="376"/>
                      </a:lnTo>
                      <a:lnTo>
                        <a:pt x="57" y="392"/>
                      </a:lnTo>
                      <a:lnTo>
                        <a:pt x="51" y="406"/>
                      </a:lnTo>
                      <a:lnTo>
                        <a:pt x="41" y="419"/>
                      </a:lnTo>
                      <a:lnTo>
                        <a:pt x="30" y="429"/>
                      </a:lnTo>
                      <a:lnTo>
                        <a:pt x="10" y="439"/>
                      </a:lnTo>
                      <a:lnTo>
                        <a:pt x="10" y="439"/>
                      </a:lnTo>
                      <a:lnTo>
                        <a:pt x="6" y="441"/>
                      </a:lnTo>
                      <a:lnTo>
                        <a:pt x="4" y="445"/>
                      </a:lnTo>
                      <a:lnTo>
                        <a:pt x="0" y="453"/>
                      </a:lnTo>
                      <a:lnTo>
                        <a:pt x="0" y="453"/>
                      </a:lnTo>
                      <a:lnTo>
                        <a:pt x="26" y="485"/>
                      </a:lnTo>
                      <a:lnTo>
                        <a:pt x="32" y="495"/>
                      </a:lnTo>
                      <a:lnTo>
                        <a:pt x="37" y="507"/>
                      </a:lnTo>
                      <a:lnTo>
                        <a:pt x="39" y="519"/>
                      </a:lnTo>
                      <a:lnTo>
                        <a:pt x="41" y="533"/>
                      </a:lnTo>
                      <a:lnTo>
                        <a:pt x="41" y="573"/>
                      </a:lnTo>
                      <a:lnTo>
                        <a:pt x="41" y="573"/>
                      </a:lnTo>
                      <a:lnTo>
                        <a:pt x="43" y="584"/>
                      </a:lnTo>
                      <a:lnTo>
                        <a:pt x="47" y="596"/>
                      </a:lnTo>
                      <a:lnTo>
                        <a:pt x="55" y="608"/>
                      </a:lnTo>
                      <a:lnTo>
                        <a:pt x="63" y="620"/>
                      </a:lnTo>
                      <a:lnTo>
                        <a:pt x="63" y="620"/>
                      </a:lnTo>
                      <a:lnTo>
                        <a:pt x="73" y="632"/>
                      </a:lnTo>
                      <a:lnTo>
                        <a:pt x="81" y="646"/>
                      </a:lnTo>
                      <a:lnTo>
                        <a:pt x="85" y="660"/>
                      </a:lnTo>
                      <a:lnTo>
                        <a:pt x="87" y="676"/>
                      </a:lnTo>
                      <a:lnTo>
                        <a:pt x="87" y="692"/>
                      </a:lnTo>
                      <a:lnTo>
                        <a:pt x="83" y="706"/>
                      </a:lnTo>
                      <a:lnTo>
                        <a:pt x="77" y="720"/>
                      </a:lnTo>
                      <a:lnTo>
                        <a:pt x="69" y="732"/>
                      </a:lnTo>
                      <a:lnTo>
                        <a:pt x="69" y="732"/>
                      </a:lnTo>
                      <a:lnTo>
                        <a:pt x="59" y="746"/>
                      </a:lnTo>
                      <a:lnTo>
                        <a:pt x="53" y="763"/>
                      </a:lnTo>
                      <a:lnTo>
                        <a:pt x="47" y="785"/>
                      </a:lnTo>
                      <a:lnTo>
                        <a:pt x="45" y="807"/>
                      </a:lnTo>
                      <a:lnTo>
                        <a:pt x="45" y="829"/>
                      </a:lnTo>
                      <a:lnTo>
                        <a:pt x="45" y="851"/>
                      </a:lnTo>
                      <a:lnTo>
                        <a:pt x="51" y="867"/>
                      </a:lnTo>
                      <a:lnTo>
                        <a:pt x="55" y="875"/>
                      </a:lnTo>
                      <a:lnTo>
                        <a:pt x="59" y="879"/>
                      </a:lnTo>
                      <a:lnTo>
                        <a:pt x="59" y="879"/>
                      </a:lnTo>
                      <a:lnTo>
                        <a:pt x="87" y="905"/>
                      </a:lnTo>
                      <a:lnTo>
                        <a:pt x="117" y="928"/>
                      </a:lnTo>
                      <a:lnTo>
                        <a:pt x="133" y="938"/>
                      </a:lnTo>
                      <a:lnTo>
                        <a:pt x="147" y="946"/>
                      </a:lnTo>
                      <a:lnTo>
                        <a:pt x="163" y="952"/>
                      </a:lnTo>
                      <a:lnTo>
                        <a:pt x="179" y="956"/>
                      </a:lnTo>
                      <a:lnTo>
                        <a:pt x="179" y="956"/>
                      </a:lnTo>
                      <a:lnTo>
                        <a:pt x="199" y="958"/>
                      </a:lnTo>
                      <a:lnTo>
                        <a:pt x="218" y="960"/>
                      </a:lnTo>
                      <a:lnTo>
                        <a:pt x="218" y="960"/>
                      </a:lnTo>
                      <a:lnTo>
                        <a:pt x="242" y="958"/>
                      </a:lnTo>
                      <a:lnTo>
                        <a:pt x="254" y="954"/>
                      </a:lnTo>
                      <a:lnTo>
                        <a:pt x="266" y="952"/>
                      </a:lnTo>
                      <a:lnTo>
                        <a:pt x="266" y="952"/>
                      </a:lnTo>
                      <a:lnTo>
                        <a:pt x="282" y="920"/>
                      </a:lnTo>
                      <a:lnTo>
                        <a:pt x="282" y="92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6" name="Freeform 13">
                  <a:extLst>
                    <a:ext uri="{FF2B5EF4-FFF2-40B4-BE49-F238E27FC236}">
                      <a16:creationId xmlns:a16="http://schemas.microsoft.com/office/drawing/2014/main" id="{8AE171D4-9164-D9C9-8582-F4E135DFDE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46388" y="2970213"/>
                  <a:ext cx="1922463" cy="1754188"/>
                </a:xfrm>
                <a:custGeom>
                  <a:avLst/>
                  <a:gdLst>
                    <a:gd name="T0" fmla="*/ 813 w 1211"/>
                    <a:gd name="T1" fmla="*/ 1000 h 1105"/>
                    <a:gd name="T2" fmla="*/ 843 w 1211"/>
                    <a:gd name="T3" fmla="*/ 972 h 1105"/>
                    <a:gd name="T4" fmla="*/ 887 w 1211"/>
                    <a:gd name="T5" fmla="*/ 964 h 1105"/>
                    <a:gd name="T6" fmla="*/ 867 w 1211"/>
                    <a:gd name="T7" fmla="*/ 912 h 1105"/>
                    <a:gd name="T8" fmla="*/ 877 w 1211"/>
                    <a:gd name="T9" fmla="*/ 874 h 1105"/>
                    <a:gd name="T10" fmla="*/ 923 w 1211"/>
                    <a:gd name="T11" fmla="*/ 849 h 1105"/>
                    <a:gd name="T12" fmla="*/ 964 w 1211"/>
                    <a:gd name="T13" fmla="*/ 845 h 1105"/>
                    <a:gd name="T14" fmla="*/ 990 w 1211"/>
                    <a:gd name="T15" fmla="*/ 843 h 1105"/>
                    <a:gd name="T16" fmla="*/ 1040 w 1211"/>
                    <a:gd name="T17" fmla="*/ 789 h 1105"/>
                    <a:gd name="T18" fmla="*/ 1078 w 1211"/>
                    <a:gd name="T19" fmla="*/ 739 h 1105"/>
                    <a:gd name="T20" fmla="*/ 1147 w 1211"/>
                    <a:gd name="T21" fmla="*/ 650 h 1105"/>
                    <a:gd name="T22" fmla="*/ 1088 w 1211"/>
                    <a:gd name="T23" fmla="*/ 513 h 1105"/>
                    <a:gd name="T24" fmla="*/ 1098 w 1211"/>
                    <a:gd name="T25" fmla="*/ 487 h 1105"/>
                    <a:gd name="T26" fmla="*/ 1169 w 1211"/>
                    <a:gd name="T27" fmla="*/ 471 h 1105"/>
                    <a:gd name="T28" fmla="*/ 1211 w 1211"/>
                    <a:gd name="T29" fmla="*/ 427 h 1105"/>
                    <a:gd name="T30" fmla="*/ 1187 w 1211"/>
                    <a:gd name="T31" fmla="*/ 350 h 1105"/>
                    <a:gd name="T32" fmla="*/ 1117 w 1211"/>
                    <a:gd name="T33" fmla="*/ 314 h 1105"/>
                    <a:gd name="T34" fmla="*/ 1046 w 1211"/>
                    <a:gd name="T35" fmla="*/ 312 h 1105"/>
                    <a:gd name="T36" fmla="*/ 1018 w 1211"/>
                    <a:gd name="T37" fmla="*/ 308 h 1105"/>
                    <a:gd name="T38" fmla="*/ 986 w 1211"/>
                    <a:gd name="T39" fmla="*/ 264 h 1105"/>
                    <a:gd name="T40" fmla="*/ 982 w 1211"/>
                    <a:gd name="T41" fmla="*/ 201 h 1105"/>
                    <a:gd name="T42" fmla="*/ 931 w 1211"/>
                    <a:gd name="T43" fmla="*/ 145 h 1105"/>
                    <a:gd name="T44" fmla="*/ 905 w 1211"/>
                    <a:gd name="T45" fmla="*/ 111 h 1105"/>
                    <a:gd name="T46" fmla="*/ 865 w 1211"/>
                    <a:gd name="T47" fmla="*/ 47 h 1105"/>
                    <a:gd name="T48" fmla="*/ 801 w 1211"/>
                    <a:gd name="T49" fmla="*/ 47 h 1105"/>
                    <a:gd name="T50" fmla="*/ 706 w 1211"/>
                    <a:gd name="T51" fmla="*/ 55 h 1105"/>
                    <a:gd name="T52" fmla="*/ 601 w 1211"/>
                    <a:gd name="T53" fmla="*/ 32 h 1105"/>
                    <a:gd name="T54" fmla="*/ 553 w 1211"/>
                    <a:gd name="T55" fmla="*/ 4 h 1105"/>
                    <a:gd name="T56" fmla="*/ 499 w 1211"/>
                    <a:gd name="T57" fmla="*/ 24 h 1105"/>
                    <a:gd name="T58" fmla="*/ 459 w 1211"/>
                    <a:gd name="T59" fmla="*/ 55 h 1105"/>
                    <a:gd name="T60" fmla="*/ 376 w 1211"/>
                    <a:gd name="T61" fmla="*/ 201 h 1105"/>
                    <a:gd name="T62" fmla="*/ 358 w 1211"/>
                    <a:gd name="T63" fmla="*/ 206 h 1105"/>
                    <a:gd name="T64" fmla="*/ 304 w 1211"/>
                    <a:gd name="T65" fmla="*/ 248 h 1105"/>
                    <a:gd name="T66" fmla="*/ 312 w 1211"/>
                    <a:gd name="T67" fmla="*/ 312 h 1105"/>
                    <a:gd name="T68" fmla="*/ 300 w 1211"/>
                    <a:gd name="T69" fmla="*/ 364 h 1105"/>
                    <a:gd name="T70" fmla="*/ 247 w 1211"/>
                    <a:gd name="T71" fmla="*/ 391 h 1105"/>
                    <a:gd name="T72" fmla="*/ 177 w 1211"/>
                    <a:gd name="T73" fmla="*/ 403 h 1105"/>
                    <a:gd name="T74" fmla="*/ 139 w 1211"/>
                    <a:gd name="T75" fmla="*/ 455 h 1105"/>
                    <a:gd name="T76" fmla="*/ 129 w 1211"/>
                    <a:gd name="T77" fmla="*/ 652 h 1105"/>
                    <a:gd name="T78" fmla="*/ 100 w 1211"/>
                    <a:gd name="T79" fmla="*/ 696 h 1105"/>
                    <a:gd name="T80" fmla="*/ 70 w 1211"/>
                    <a:gd name="T81" fmla="*/ 700 h 1105"/>
                    <a:gd name="T82" fmla="*/ 18 w 1211"/>
                    <a:gd name="T83" fmla="*/ 717 h 1105"/>
                    <a:gd name="T84" fmla="*/ 0 w 1211"/>
                    <a:gd name="T85" fmla="*/ 757 h 1105"/>
                    <a:gd name="T86" fmla="*/ 38 w 1211"/>
                    <a:gd name="T87" fmla="*/ 835 h 1105"/>
                    <a:gd name="T88" fmla="*/ 137 w 1211"/>
                    <a:gd name="T89" fmla="*/ 863 h 1105"/>
                    <a:gd name="T90" fmla="*/ 211 w 1211"/>
                    <a:gd name="T91" fmla="*/ 888 h 1105"/>
                    <a:gd name="T92" fmla="*/ 265 w 1211"/>
                    <a:gd name="T93" fmla="*/ 922 h 1105"/>
                    <a:gd name="T94" fmla="*/ 314 w 1211"/>
                    <a:gd name="T95" fmla="*/ 910 h 1105"/>
                    <a:gd name="T96" fmla="*/ 390 w 1211"/>
                    <a:gd name="T97" fmla="*/ 916 h 1105"/>
                    <a:gd name="T98" fmla="*/ 461 w 1211"/>
                    <a:gd name="T99" fmla="*/ 952 h 1105"/>
                    <a:gd name="T100" fmla="*/ 537 w 1211"/>
                    <a:gd name="T101" fmla="*/ 960 h 1105"/>
                    <a:gd name="T102" fmla="*/ 618 w 1211"/>
                    <a:gd name="T103" fmla="*/ 988 h 1105"/>
                    <a:gd name="T104" fmla="*/ 662 w 1211"/>
                    <a:gd name="T105" fmla="*/ 1049 h 1105"/>
                    <a:gd name="T106" fmla="*/ 724 w 1211"/>
                    <a:gd name="T107" fmla="*/ 1073 h 1105"/>
                    <a:gd name="T108" fmla="*/ 758 w 1211"/>
                    <a:gd name="T109" fmla="*/ 1105 h 1105"/>
                    <a:gd name="T110" fmla="*/ 795 w 1211"/>
                    <a:gd name="T111" fmla="*/ 1037 h 1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11" h="1105">
                      <a:moveTo>
                        <a:pt x="795" y="1037"/>
                      </a:moveTo>
                      <a:lnTo>
                        <a:pt x="795" y="1037"/>
                      </a:lnTo>
                      <a:lnTo>
                        <a:pt x="809" y="1008"/>
                      </a:lnTo>
                      <a:lnTo>
                        <a:pt x="809" y="1008"/>
                      </a:lnTo>
                      <a:lnTo>
                        <a:pt x="813" y="1000"/>
                      </a:lnTo>
                      <a:lnTo>
                        <a:pt x="819" y="994"/>
                      </a:lnTo>
                      <a:lnTo>
                        <a:pt x="827" y="988"/>
                      </a:lnTo>
                      <a:lnTo>
                        <a:pt x="835" y="984"/>
                      </a:lnTo>
                      <a:lnTo>
                        <a:pt x="835" y="984"/>
                      </a:lnTo>
                      <a:lnTo>
                        <a:pt x="843" y="972"/>
                      </a:lnTo>
                      <a:lnTo>
                        <a:pt x="843" y="972"/>
                      </a:lnTo>
                      <a:lnTo>
                        <a:pt x="857" y="984"/>
                      </a:lnTo>
                      <a:lnTo>
                        <a:pt x="891" y="984"/>
                      </a:lnTo>
                      <a:lnTo>
                        <a:pt x="891" y="984"/>
                      </a:lnTo>
                      <a:lnTo>
                        <a:pt x="887" y="964"/>
                      </a:lnTo>
                      <a:lnTo>
                        <a:pt x="879" y="948"/>
                      </a:lnTo>
                      <a:lnTo>
                        <a:pt x="879" y="948"/>
                      </a:lnTo>
                      <a:lnTo>
                        <a:pt x="875" y="936"/>
                      </a:lnTo>
                      <a:lnTo>
                        <a:pt x="869" y="922"/>
                      </a:lnTo>
                      <a:lnTo>
                        <a:pt x="867" y="912"/>
                      </a:lnTo>
                      <a:lnTo>
                        <a:pt x="867" y="902"/>
                      </a:lnTo>
                      <a:lnTo>
                        <a:pt x="869" y="894"/>
                      </a:lnTo>
                      <a:lnTo>
                        <a:pt x="873" y="882"/>
                      </a:lnTo>
                      <a:lnTo>
                        <a:pt x="873" y="882"/>
                      </a:lnTo>
                      <a:lnTo>
                        <a:pt x="877" y="874"/>
                      </a:lnTo>
                      <a:lnTo>
                        <a:pt x="885" y="867"/>
                      </a:lnTo>
                      <a:lnTo>
                        <a:pt x="891" y="861"/>
                      </a:lnTo>
                      <a:lnTo>
                        <a:pt x="899" y="857"/>
                      </a:lnTo>
                      <a:lnTo>
                        <a:pt x="913" y="851"/>
                      </a:lnTo>
                      <a:lnTo>
                        <a:pt x="923" y="849"/>
                      </a:lnTo>
                      <a:lnTo>
                        <a:pt x="923" y="849"/>
                      </a:lnTo>
                      <a:lnTo>
                        <a:pt x="937" y="847"/>
                      </a:lnTo>
                      <a:lnTo>
                        <a:pt x="954" y="845"/>
                      </a:lnTo>
                      <a:lnTo>
                        <a:pt x="954" y="845"/>
                      </a:lnTo>
                      <a:lnTo>
                        <a:pt x="964" y="845"/>
                      </a:lnTo>
                      <a:lnTo>
                        <a:pt x="964" y="845"/>
                      </a:lnTo>
                      <a:lnTo>
                        <a:pt x="972" y="845"/>
                      </a:lnTo>
                      <a:lnTo>
                        <a:pt x="972" y="845"/>
                      </a:lnTo>
                      <a:lnTo>
                        <a:pt x="982" y="845"/>
                      </a:lnTo>
                      <a:lnTo>
                        <a:pt x="990" y="843"/>
                      </a:lnTo>
                      <a:lnTo>
                        <a:pt x="998" y="839"/>
                      </a:lnTo>
                      <a:lnTo>
                        <a:pt x="1006" y="833"/>
                      </a:lnTo>
                      <a:lnTo>
                        <a:pt x="1022" y="815"/>
                      </a:lnTo>
                      <a:lnTo>
                        <a:pt x="1040" y="789"/>
                      </a:lnTo>
                      <a:lnTo>
                        <a:pt x="1040" y="789"/>
                      </a:lnTo>
                      <a:lnTo>
                        <a:pt x="1050" y="771"/>
                      </a:lnTo>
                      <a:lnTo>
                        <a:pt x="1050" y="771"/>
                      </a:lnTo>
                      <a:lnTo>
                        <a:pt x="1062" y="755"/>
                      </a:lnTo>
                      <a:lnTo>
                        <a:pt x="1078" y="739"/>
                      </a:lnTo>
                      <a:lnTo>
                        <a:pt x="1078" y="739"/>
                      </a:lnTo>
                      <a:lnTo>
                        <a:pt x="1100" y="709"/>
                      </a:lnTo>
                      <a:lnTo>
                        <a:pt x="1100" y="709"/>
                      </a:lnTo>
                      <a:lnTo>
                        <a:pt x="1119" y="682"/>
                      </a:lnTo>
                      <a:lnTo>
                        <a:pt x="1147" y="650"/>
                      </a:lnTo>
                      <a:lnTo>
                        <a:pt x="1147" y="650"/>
                      </a:lnTo>
                      <a:lnTo>
                        <a:pt x="1127" y="608"/>
                      </a:lnTo>
                      <a:lnTo>
                        <a:pt x="1108" y="564"/>
                      </a:lnTo>
                      <a:lnTo>
                        <a:pt x="1108" y="564"/>
                      </a:lnTo>
                      <a:lnTo>
                        <a:pt x="1092" y="529"/>
                      </a:lnTo>
                      <a:lnTo>
                        <a:pt x="1088" y="513"/>
                      </a:lnTo>
                      <a:lnTo>
                        <a:pt x="1088" y="505"/>
                      </a:lnTo>
                      <a:lnTo>
                        <a:pt x="1090" y="497"/>
                      </a:lnTo>
                      <a:lnTo>
                        <a:pt x="1090" y="497"/>
                      </a:lnTo>
                      <a:lnTo>
                        <a:pt x="1094" y="493"/>
                      </a:lnTo>
                      <a:lnTo>
                        <a:pt x="1098" y="487"/>
                      </a:lnTo>
                      <a:lnTo>
                        <a:pt x="1115" y="481"/>
                      </a:lnTo>
                      <a:lnTo>
                        <a:pt x="1133" y="475"/>
                      </a:lnTo>
                      <a:lnTo>
                        <a:pt x="1151" y="473"/>
                      </a:lnTo>
                      <a:lnTo>
                        <a:pt x="1151" y="473"/>
                      </a:lnTo>
                      <a:lnTo>
                        <a:pt x="1169" y="471"/>
                      </a:lnTo>
                      <a:lnTo>
                        <a:pt x="1183" y="467"/>
                      </a:lnTo>
                      <a:lnTo>
                        <a:pt x="1195" y="459"/>
                      </a:lnTo>
                      <a:lnTo>
                        <a:pt x="1203" y="451"/>
                      </a:lnTo>
                      <a:lnTo>
                        <a:pt x="1209" y="441"/>
                      </a:lnTo>
                      <a:lnTo>
                        <a:pt x="1211" y="427"/>
                      </a:lnTo>
                      <a:lnTo>
                        <a:pt x="1211" y="413"/>
                      </a:lnTo>
                      <a:lnTo>
                        <a:pt x="1205" y="397"/>
                      </a:lnTo>
                      <a:lnTo>
                        <a:pt x="1205" y="397"/>
                      </a:lnTo>
                      <a:lnTo>
                        <a:pt x="1197" y="370"/>
                      </a:lnTo>
                      <a:lnTo>
                        <a:pt x="1187" y="350"/>
                      </a:lnTo>
                      <a:lnTo>
                        <a:pt x="1179" y="336"/>
                      </a:lnTo>
                      <a:lnTo>
                        <a:pt x="1169" y="326"/>
                      </a:lnTo>
                      <a:lnTo>
                        <a:pt x="1157" y="320"/>
                      </a:lnTo>
                      <a:lnTo>
                        <a:pt x="1141" y="316"/>
                      </a:lnTo>
                      <a:lnTo>
                        <a:pt x="1117" y="314"/>
                      </a:lnTo>
                      <a:lnTo>
                        <a:pt x="1090" y="314"/>
                      </a:lnTo>
                      <a:lnTo>
                        <a:pt x="1090" y="314"/>
                      </a:lnTo>
                      <a:lnTo>
                        <a:pt x="1048" y="312"/>
                      </a:lnTo>
                      <a:lnTo>
                        <a:pt x="1048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30" y="312"/>
                      </a:lnTo>
                      <a:lnTo>
                        <a:pt x="1018" y="308"/>
                      </a:lnTo>
                      <a:lnTo>
                        <a:pt x="1008" y="304"/>
                      </a:lnTo>
                      <a:lnTo>
                        <a:pt x="998" y="296"/>
                      </a:lnTo>
                      <a:lnTo>
                        <a:pt x="992" y="288"/>
                      </a:lnTo>
                      <a:lnTo>
                        <a:pt x="988" y="276"/>
                      </a:lnTo>
                      <a:lnTo>
                        <a:pt x="986" y="264"/>
                      </a:lnTo>
                      <a:lnTo>
                        <a:pt x="986" y="250"/>
                      </a:lnTo>
                      <a:lnTo>
                        <a:pt x="986" y="250"/>
                      </a:lnTo>
                      <a:lnTo>
                        <a:pt x="986" y="232"/>
                      </a:lnTo>
                      <a:lnTo>
                        <a:pt x="984" y="216"/>
                      </a:lnTo>
                      <a:lnTo>
                        <a:pt x="982" y="201"/>
                      </a:lnTo>
                      <a:lnTo>
                        <a:pt x="976" y="187"/>
                      </a:lnTo>
                      <a:lnTo>
                        <a:pt x="968" y="175"/>
                      </a:lnTo>
                      <a:lnTo>
                        <a:pt x="958" y="163"/>
                      </a:lnTo>
                      <a:lnTo>
                        <a:pt x="945" y="153"/>
                      </a:lnTo>
                      <a:lnTo>
                        <a:pt x="931" y="145"/>
                      </a:lnTo>
                      <a:lnTo>
                        <a:pt x="931" y="145"/>
                      </a:lnTo>
                      <a:lnTo>
                        <a:pt x="923" y="139"/>
                      </a:lnTo>
                      <a:lnTo>
                        <a:pt x="915" y="131"/>
                      </a:lnTo>
                      <a:lnTo>
                        <a:pt x="905" y="111"/>
                      </a:lnTo>
                      <a:lnTo>
                        <a:pt x="905" y="111"/>
                      </a:lnTo>
                      <a:lnTo>
                        <a:pt x="891" y="77"/>
                      </a:lnTo>
                      <a:lnTo>
                        <a:pt x="885" y="65"/>
                      </a:lnTo>
                      <a:lnTo>
                        <a:pt x="879" y="57"/>
                      </a:lnTo>
                      <a:lnTo>
                        <a:pt x="873" y="51"/>
                      </a:lnTo>
                      <a:lnTo>
                        <a:pt x="865" y="47"/>
                      </a:lnTo>
                      <a:lnTo>
                        <a:pt x="857" y="45"/>
                      </a:lnTo>
                      <a:lnTo>
                        <a:pt x="845" y="43"/>
                      </a:lnTo>
                      <a:lnTo>
                        <a:pt x="845" y="43"/>
                      </a:lnTo>
                      <a:lnTo>
                        <a:pt x="825" y="45"/>
                      </a:lnTo>
                      <a:lnTo>
                        <a:pt x="801" y="47"/>
                      </a:lnTo>
                      <a:lnTo>
                        <a:pt x="801" y="47"/>
                      </a:lnTo>
                      <a:lnTo>
                        <a:pt x="752" y="51"/>
                      </a:lnTo>
                      <a:lnTo>
                        <a:pt x="730" y="53"/>
                      </a:lnTo>
                      <a:lnTo>
                        <a:pt x="706" y="55"/>
                      </a:lnTo>
                      <a:lnTo>
                        <a:pt x="706" y="55"/>
                      </a:lnTo>
                      <a:lnTo>
                        <a:pt x="670" y="53"/>
                      </a:lnTo>
                      <a:lnTo>
                        <a:pt x="652" y="49"/>
                      </a:lnTo>
                      <a:lnTo>
                        <a:pt x="634" y="45"/>
                      </a:lnTo>
                      <a:lnTo>
                        <a:pt x="616" y="40"/>
                      </a:lnTo>
                      <a:lnTo>
                        <a:pt x="601" y="32"/>
                      </a:lnTo>
                      <a:lnTo>
                        <a:pt x="583" y="22"/>
                      </a:lnTo>
                      <a:lnTo>
                        <a:pt x="567" y="10"/>
                      </a:lnTo>
                      <a:lnTo>
                        <a:pt x="567" y="10"/>
                      </a:lnTo>
                      <a:lnTo>
                        <a:pt x="561" y="6"/>
                      </a:lnTo>
                      <a:lnTo>
                        <a:pt x="553" y="4"/>
                      </a:lnTo>
                      <a:lnTo>
                        <a:pt x="539" y="0"/>
                      </a:lnTo>
                      <a:lnTo>
                        <a:pt x="539" y="0"/>
                      </a:lnTo>
                      <a:lnTo>
                        <a:pt x="529" y="10"/>
                      </a:lnTo>
                      <a:lnTo>
                        <a:pt x="515" y="18"/>
                      </a:lnTo>
                      <a:lnTo>
                        <a:pt x="499" y="24"/>
                      </a:lnTo>
                      <a:lnTo>
                        <a:pt x="481" y="26"/>
                      </a:lnTo>
                      <a:lnTo>
                        <a:pt x="481" y="26"/>
                      </a:lnTo>
                      <a:lnTo>
                        <a:pt x="473" y="36"/>
                      </a:lnTo>
                      <a:lnTo>
                        <a:pt x="465" y="45"/>
                      </a:lnTo>
                      <a:lnTo>
                        <a:pt x="459" y="55"/>
                      </a:lnTo>
                      <a:lnTo>
                        <a:pt x="453" y="65"/>
                      </a:lnTo>
                      <a:lnTo>
                        <a:pt x="453" y="65"/>
                      </a:lnTo>
                      <a:lnTo>
                        <a:pt x="438" y="101"/>
                      </a:lnTo>
                      <a:lnTo>
                        <a:pt x="418" y="135"/>
                      </a:lnTo>
                      <a:lnTo>
                        <a:pt x="376" y="201"/>
                      </a:lnTo>
                      <a:lnTo>
                        <a:pt x="376" y="201"/>
                      </a:lnTo>
                      <a:lnTo>
                        <a:pt x="372" y="203"/>
                      </a:lnTo>
                      <a:lnTo>
                        <a:pt x="368" y="205"/>
                      </a:lnTo>
                      <a:lnTo>
                        <a:pt x="358" y="206"/>
                      </a:lnTo>
                      <a:lnTo>
                        <a:pt x="358" y="206"/>
                      </a:lnTo>
                      <a:lnTo>
                        <a:pt x="340" y="214"/>
                      </a:lnTo>
                      <a:lnTo>
                        <a:pt x="324" y="220"/>
                      </a:lnTo>
                      <a:lnTo>
                        <a:pt x="314" y="228"/>
                      </a:lnTo>
                      <a:lnTo>
                        <a:pt x="308" y="236"/>
                      </a:lnTo>
                      <a:lnTo>
                        <a:pt x="304" y="248"/>
                      </a:lnTo>
                      <a:lnTo>
                        <a:pt x="302" y="262"/>
                      </a:lnTo>
                      <a:lnTo>
                        <a:pt x="304" y="278"/>
                      </a:lnTo>
                      <a:lnTo>
                        <a:pt x="310" y="300"/>
                      </a:lnTo>
                      <a:lnTo>
                        <a:pt x="310" y="300"/>
                      </a:lnTo>
                      <a:lnTo>
                        <a:pt x="312" y="312"/>
                      </a:lnTo>
                      <a:lnTo>
                        <a:pt x="312" y="324"/>
                      </a:lnTo>
                      <a:lnTo>
                        <a:pt x="312" y="334"/>
                      </a:lnTo>
                      <a:lnTo>
                        <a:pt x="310" y="344"/>
                      </a:lnTo>
                      <a:lnTo>
                        <a:pt x="306" y="354"/>
                      </a:lnTo>
                      <a:lnTo>
                        <a:pt x="300" y="364"/>
                      </a:lnTo>
                      <a:lnTo>
                        <a:pt x="292" y="372"/>
                      </a:lnTo>
                      <a:lnTo>
                        <a:pt x="283" y="377"/>
                      </a:lnTo>
                      <a:lnTo>
                        <a:pt x="283" y="377"/>
                      </a:lnTo>
                      <a:lnTo>
                        <a:pt x="265" y="385"/>
                      </a:lnTo>
                      <a:lnTo>
                        <a:pt x="247" y="391"/>
                      </a:lnTo>
                      <a:lnTo>
                        <a:pt x="227" y="395"/>
                      </a:lnTo>
                      <a:lnTo>
                        <a:pt x="209" y="397"/>
                      </a:lnTo>
                      <a:lnTo>
                        <a:pt x="209" y="397"/>
                      </a:lnTo>
                      <a:lnTo>
                        <a:pt x="191" y="399"/>
                      </a:lnTo>
                      <a:lnTo>
                        <a:pt x="177" y="403"/>
                      </a:lnTo>
                      <a:lnTo>
                        <a:pt x="165" y="409"/>
                      </a:lnTo>
                      <a:lnTo>
                        <a:pt x="155" y="417"/>
                      </a:lnTo>
                      <a:lnTo>
                        <a:pt x="149" y="427"/>
                      </a:lnTo>
                      <a:lnTo>
                        <a:pt x="143" y="439"/>
                      </a:lnTo>
                      <a:lnTo>
                        <a:pt x="139" y="455"/>
                      </a:lnTo>
                      <a:lnTo>
                        <a:pt x="139" y="471"/>
                      </a:lnTo>
                      <a:lnTo>
                        <a:pt x="139" y="471"/>
                      </a:lnTo>
                      <a:lnTo>
                        <a:pt x="131" y="638"/>
                      </a:lnTo>
                      <a:lnTo>
                        <a:pt x="131" y="638"/>
                      </a:lnTo>
                      <a:lnTo>
                        <a:pt x="129" y="652"/>
                      </a:lnTo>
                      <a:lnTo>
                        <a:pt x="127" y="664"/>
                      </a:lnTo>
                      <a:lnTo>
                        <a:pt x="123" y="676"/>
                      </a:lnTo>
                      <a:lnTo>
                        <a:pt x="117" y="684"/>
                      </a:lnTo>
                      <a:lnTo>
                        <a:pt x="110" y="690"/>
                      </a:lnTo>
                      <a:lnTo>
                        <a:pt x="100" y="696"/>
                      </a:lnTo>
                      <a:lnTo>
                        <a:pt x="86" y="698"/>
                      </a:lnTo>
                      <a:lnTo>
                        <a:pt x="72" y="700"/>
                      </a:lnTo>
                      <a:lnTo>
                        <a:pt x="72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52" y="702"/>
                      </a:lnTo>
                      <a:lnTo>
                        <a:pt x="34" y="707"/>
                      </a:lnTo>
                      <a:lnTo>
                        <a:pt x="18" y="717"/>
                      </a:lnTo>
                      <a:lnTo>
                        <a:pt x="12" y="723"/>
                      </a:lnTo>
                      <a:lnTo>
                        <a:pt x="6" y="729"/>
                      </a:lnTo>
                      <a:lnTo>
                        <a:pt x="6" y="729"/>
                      </a:lnTo>
                      <a:lnTo>
                        <a:pt x="2" y="743"/>
                      </a:lnTo>
                      <a:lnTo>
                        <a:pt x="0" y="757"/>
                      </a:lnTo>
                      <a:lnTo>
                        <a:pt x="2" y="773"/>
                      </a:lnTo>
                      <a:lnTo>
                        <a:pt x="8" y="789"/>
                      </a:lnTo>
                      <a:lnTo>
                        <a:pt x="16" y="805"/>
                      </a:lnTo>
                      <a:lnTo>
                        <a:pt x="26" y="821"/>
                      </a:lnTo>
                      <a:lnTo>
                        <a:pt x="38" y="835"/>
                      </a:lnTo>
                      <a:lnTo>
                        <a:pt x="50" y="847"/>
                      </a:lnTo>
                      <a:lnTo>
                        <a:pt x="50" y="847"/>
                      </a:lnTo>
                      <a:lnTo>
                        <a:pt x="80" y="849"/>
                      </a:lnTo>
                      <a:lnTo>
                        <a:pt x="110" y="855"/>
                      </a:lnTo>
                      <a:lnTo>
                        <a:pt x="137" y="863"/>
                      </a:lnTo>
                      <a:lnTo>
                        <a:pt x="163" y="872"/>
                      </a:lnTo>
                      <a:lnTo>
                        <a:pt x="163" y="872"/>
                      </a:lnTo>
                      <a:lnTo>
                        <a:pt x="201" y="884"/>
                      </a:lnTo>
                      <a:lnTo>
                        <a:pt x="201" y="884"/>
                      </a:lnTo>
                      <a:lnTo>
                        <a:pt x="211" y="888"/>
                      </a:lnTo>
                      <a:lnTo>
                        <a:pt x="221" y="894"/>
                      </a:lnTo>
                      <a:lnTo>
                        <a:pt x="233" y="904"/>
                      </a:lnTo>
                      <a:lnTo>
                        <a:pt x="243" y="916"/>
                      </a:lnTo>
                      <a:lnTo>
                        <a:pt x="243" y="916"/>
                      </a:lnTo>
                      <a:lnTo>
                        <a:pt x="265" y="922"/>
                      </a:lnTo>
                      <a:lnTo>
                        <a:pt x="265" y="922"/>
                      </a:lnTo>
                      <a:lnTo>
                        <a:pt x="275" y="916"/>
                      </a:lnTo>
                      <a:lnTo>
                        <a:pt x="284" y="914"/>
                      </a:lnTo>
                      <a:lnTo>
                        <a:pt x="284" y="914"/>
                      </a:lnTo>
                      <a:lnTo>
                        <a:pt x="314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66" y="910"/>
                      </a:lnTo>
                      <a:lnTo>
                        <a:pt x="390" y="916"/>
                      </a:lnTo>
                      <a:lnTo>
                        <a:pt x="410" y="922"/>
                      </a:lnTo>
                      <a:lnTo>
                        <a:pt x="426" y="932"/>
                      </a:lnTo>
                      <a:lnTo>
                        <a:pt x="426" y="932"/>
                      </a:lnTo>
                      <a:lnTo>
                        <a:pt x="444" y="944"/>
                      </a:lnTo>
                      <a:lnTo>
                        <a:pt x="461" y="952"/>
                      </a:lnTo>
                      <a:lnTo>
                        <a:pt x="477" y="956"/>
                      </a:lnTo>
                      <a:lnTo>
                        <a:pt x="497" y="958"/>
                      </a:lnTo>
                      <a:lnTo>
                        <a:pt x="497" y="958"/>
                      </a:lnTo>
                      <a:lnTo>
                        <a:pt x="515" y="958"/>
                      </a:lnTo>
                      <a:lnTo>
                        <a:pt x="537" y="960"/>
                      </a:lnTo>
                      <a:lnTo>
                        <a:pt x="561" y="964"/>
                      </a:lnTo>
                      <a:lnTo>
                        <a:pt x="585" y="970"/>
                      </a:lnTo>
                      <a:lnTo>
                        <a:pt x="597" y="974"/>
                      </a:lnTo>
                      <a:lnTo>
                        <a:pt x="609" y="982"/>
                      </a:lnTo>
                      <a:lnTo>
                        <a:pt x="618" y="988"/>
                      </a:lnTo>
                      <a:lnTo>
                        <a:pt x="630" y="998"/>
                      </a:lnTo>
                      <a:lnTo>
                        <a:pt x="638" y="1008"/>
                      </a:lnTo>
                      <a:lnTo>
                        <a:pt x="648" y="1020"/>
                      </a:lnTo>
                      <a:lnTo>
                        <a:pt x="656" y="1034"/>
                      </a:lnTo>
                      <a:lnTo>
                        <a:pt x="662" y="1049"/>
                      </a:lnTo>
                      <a:lnTo>
                        <a:pt x="662" y="1049"/>
                      </a:lnTo>
                      <a:lnTo>
                        <a:pt x="670" y="1053"/>
                      </a:lnTo>
                      <a:lnTo>
                        <a:pt x="670" y="1053"/>
                      </a:lnTo>
                      <a:lnTo>
                        <a:pt x="700" y="1061"/>
                      </a:lnTo>
                      <a:lnTo>
                        <a:pt x="724" y="1073"/>
                      </a:lnTo>
                      <a:lnTo>
                        <a:pt x="734" y="1079"/>
                      </a:lnTo>
                      <a:lnTo>
                        <a:pt x="742" y="1087"/>
                      </a:lnTo>
                      <a:lnTo>
                        <a:pt x="752" y="1097"/>
                      </a:lnTo>
                      <a:lnTo>
                        <a:pt x="758" y="1105"/>
                      </a:lnTo>
                      <a:lnTo>
                        <a:pt x="758" y="1105"/>
                      </a:lnTo>
                      <a:lnTo>
                        <a:pt x="774" y="1085"/>
                      </a:lnTo>
                      <a:lnTo>
                        <a:pt x="774" y="1085"/>
                      </a:lnTo>
                      <a:lnTo>
                        <a:pt x="780" y="1075"/>
                      </a:lnTo>
                      <a:lnTo>
                        <a:pt x="785" y="1063"/>
                      </a:lnTo>
                      <a:lnTo>
                        <a:pt x="795" y="1037"/>
                      </a:lnTo>
                      <a:lnTo>
                        <a:pt x="795" y="103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7" name="Freeform 14">
                  <a:extLst>
                    <a:ext uri="{FF2B5EF4-FFF2-40B4-BE49-F238E27FC236}">
                      <a16:creationId xmlns:a16="http://schemas.microsoft.com/office/drawing/2014/main" id="{FFC3B01D-7A65-E2B2-0449-82EFFF3909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2988" y="1277938"/>
                  <a:ext cx="1730375" cy="1670050"/>
                </a:xfrm>
                <a:custGeom>
                  <a:avLst/>
                  <a:gdLst>
                    <a:gd name="T0" fmla="*/ 24 w 1090"/>
                    <a:gd name="T1" fmla="*/ 219 h 1052"/>
                    <a:gd name="T2" fmla="*/ 14 w 1090"/>
                    <a:gd name="T3" fmla="*/ 276 h 1052"/>
                    <a:gd name="T4" fmla="*/ 62 w 1090"/>
                    <a:gd name="T5" fmla="*/ 334 h 1052"/>
                    <a:gd name="T6" fmla="*/ 54 w 1090"/>
                    <a:gd name="T7" fmla="*/ 372 h 1052"/>
                    <a:gd name="T8" fmla="*/ 10 w 1090"/>
                    <a:gd name="T9" fmla="*/ 432 h 1052"/>
                    <a:gd name="T10" fmla="*/ 6 w 1090"/>
                    <a:gd name="T11" fmla="*/ 523 h 1052"/>
                    <a:gd name="T12" fmla="*/ 46 w 1090"/>
                    <a:gd name="T13" fmla="*/ 579 h 1052"/>
                    <a:gd name="T14" fmla="*/ 94 w 1090"/>
                    <a:gd name="T15" fmla="*/ 630 h 1052"/>
                    <a:gd name="T16" fmla="*/ 94 w 1090"/>
                    <a:gd name="T17" fmla="*/ 672 h 1052"/>
                    <a:gd name="T18" fmla="*/ 52 w 1090"/>
                    <a:gd name="T19" fmla="*/ 730 h 1052"/>
                    <a:gd name="T20" fmla="*/ 48 w 1090"/>
                    <a:gd name="T21" fmla="*/ 760 h 1052"/>
                    <a:gd name="T22" fmla="*/ 88 w 1090"/>
                    <a:gd name="T23" fmla="*/ 770 h 1052"/>
                    <a:gd name="T24" fmla="*/ 155 w 1090"/>
                    <a:gd name="T25" fmla="*/ 811 h 1052"/>
                    <a:gd name="T26" fmla="*/ 207 w 1090"/>
                    <a:gd name="T27" fmla="*/ 805 h 1052"/>
                    <a:gd name="T28" fmla="*/ 239 w 1090"/>
                    <a:gd name="T29" fmla="*/ 819 h 1052"/>
                    <a:gd name="T30" fmla="*/ 304 w 1090"/>
                    <a:gd name="T31" fmla="*/ 883 h 1052"/>
                    <a:gd name="T32" fmla="*/ 390 w 1090"/>
                    <a:gd name="T33" fmla="*/ 931 h 1052"/>
                    <a:gd name="T34" fmla="*/ 418 w 1090"/>
                    <a:gd name="T35" fmla="*/ 927 h 1052"/>
                    <a:gd name="T36" fmla="*/ 459 w 1090"/>
                    <a:gd name="T37" fmla="*/ 903 h 1052"/>
                    <a:gd name="T38" fmla="*/ 515 w 1090"/>
                    <a:gd name="T39" fmla="*/ 923 h 1052"/>
                    <a:gd name="T40" fmla="*/ 613 w 1090"/>
                    <a:gd name="T41" fmla="*/ 978 h 1052"/>
                    <a:gd name="T42" fmla="*/ 636 w 1090"/>
                    <a:gd name="T43" fmla="*/ 1010 h 1052"/>
                    <a:gd name="T44" fmla="*/ 688 w 1090"/>
                    <a:gd name="T45" fmla="*/ 1036 h 1052"/>
                    <a:gd name="T46" fmla="*/ 742 w 1090"/>
                    <a:gd name="T47" fmla="*/ 1034 h 1052"/>
                    <a:gd name="T48" fmla="*/ 787 w 1090"/>
                    <a:gd name="T49" fmla="*/ 1042 h 1052"/>
                    <a:gd name="T50" fmla="*/ 831 w 1090"/>
                    <a:gd name="T51" fmla="*/ 1048 h 1052"/>
                    <a:gd name="T52" fmla="*/ 861 w 1090"/>
                    <a:gd name="T53" fmla="*/ 1014 h 1052"/>
                    <a:gd name="T54" fmla="*/ 889 w 1090"/>
                    <a:gd name="T55" fmla="*/ 901 h 1052"/>
                    <a:gd name="T56" fmla="*/ 895 w 1090"/>
                    <a:gd name="T57" fmla="*/ 839 h 1052"/>
                    <a:gd name="T58" fmla="*/ 962 w 1090"/>
                    <a:gd name="T59" fmla="*/ 756 h 1052"/>
                    <a:gd name="T60" fmla="*/ 931 w 1090"/>
                    <a:gd name="T61" fmla="*/ 678 h 1052"/>
                    <a:gd name="T62" fmla="*/ 974 w 1090"/>
                    <a:gd name="T63" fmla="*/ 608 h 1052"/>
                    <a:gd name="T64" fmla="*/ 1042 w 1090"/>
                    <a:gd name="T65" fmla="*/ 509 h 1052"/>
                    <a:gd name="T66" fmla="*/ 1072 w 1090"/>
                    <a:gd name="T67" fmla="*/ 443 h 1052"/>
                    <a:gd name="T68" fmla="*/ 1066 w 1090"/>
                    <a:gd name="T69" fmla="*/ 402 h 1052"/>
                    <a:gd name="T70" fmla="*/ 1060 w 1090"/>
                    <a:gd name="T71" fmla="*/ 358 h 1052"/>
                    <a:gd name="T72" fmla="*/ 980 w 1090"/>
                    <a:gd name="T73" fmla="*/ 300 h 1052"/>
                    <a:gd name="T74" fmla="*/ 895 w 1090"/>
                    <a:gd name="T75" fmla="*/ 255 h 1052"/>
                    <a:gd name="T76" fmla="*/ 853 w 1090"/>
                    <a:gd name="T77" fmla="*/ 203 h 1052"/>
                    <a:gd name="T78" fmla="*/ 847 w 1090"/>
                    <a:gd name="T79" fmla="*/ 155 h 1052"/>
                    <a:gd name="T80" fmla="*/ 809 w 1090"/>
                    <a:gd name="T81" fmla="*/ 137 h 1052"/>
                    <a:gd name="T82" fmla="*/ 692 w 1090"/>
                    <a:gd name="T83" fmla="*/ 117 h 1052"/>
                    <a:gd name="T84" fmla="*/ 624 w 1090"/>
                    <a:gd name="T85" fmla="*/ 70 h 1052"/>
                    <a:gd name="T86" fmla="*/ 493 w 1090"/>
                    <a:gd name="T87" fmla="*/ 42 h 1052"/>
                    <a:gd name="T88" fmla="*/ 398 w 1090"/>
                    <a:gd name="T89" fmla="*/ 2 h 1052"/>
                    <a:gd name="T90" fmla="*/ 344 w 1090"/>
                    <a:gd name="T91" fmla="*/ 6 h 1052"/>
                    <a:gd name="T92" fmla="*/ 245 w 1090"/>
                    <a:gd name="T93" fmla="*/ 54 h 1052"/>
                    <a:gd name="T94" fmla="*/ 211 w 1090"/>
                    <a:gd name="T95" fmla="*/ 96 h 1052"/>
                    <a:gd name="T96" fmla="*/ 177 w 1090"/>
                    <a:gd name="T97" fmla="*/ 109 h 1052"/>
                    <a:gd name="T98" fmla="*/ 121 w 1090"/>
                    <a:gd name="T99" fmla="*/ 98 h 1052"/>
                    <a:gd name="T100" fmla="*/ 94 w 1090"/>
                    <a:gd name="T101" fmla="*/ 106 h 10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052">
                      <a:moveTo>
                        <a:pt x="74" y="133"/>
                      </a:moveTo>
                      <a:lnTo>
                        <a:pt x="74" y="133"/>
                      </a:lnTo>
                      <a:lnTo>
                        <a:pt x="58" y="163"/>
                      </a:lnTo>
                      <a:lnTo>
                        <a:pt x="42" y="191"/>
                      </a:lnTo>
                      <a:lnTo>
                        <a:pt x="24" y="219"/>
                      </a:lnTo>
                      <a:lnTo>
                        <a:pt x="10" y="249"/>
                      </a:lnTo>
                      <a:lnTo>
                        <a:pt x="10" y="249"/>
                      </a:lnTo>
                      <a:lnTo>
                        <a:pt x="8" y="257"/>
                      </a:lnTo>
                      <a:lnTo>
                        <a:pt x="10" y="267"/>
                      </a:lnTo>
                      <a:lnTo>
                        <a:pt x="14" y="276"/>
                      </a:lnTo>
                      <a:lnTo>
                        <a:pt x="20" y="284"/>
                      </a:lnTo>
                      <a:lnTo>
                        <a:pt x="20" y="284"/>
                      </a:lnTo>
                      <a:lnTo>
                        <a:pt x="40" y="304"/>
                      </a:lnTo>
                      <a:lnTo>
                        <a:pt x="52" y="320"/>
                      </a:lnTo>
                      <a:lnTo>
                        <a:pt x="62" y="334"/>
                      </a:lnTo>
                      <a:lnTo>
                        <a:pt x="64" y="340"/>
                      </a:lnTo>
                      <a:lnTo>
                        <a:pt x="64" y="346"/>
                      </a:lnTo>
                      <a:lnTo>
                        <a:pt x="64" y="352"/>
                      </a:lnTo>
                      <a:lnTo>
                        <a:pt x="62" y="358"/>
                      </a:lnTo>
                      <a:lnTo>
                        <a:pt x="54" y="372"/>
                      </a:lnTo>
                      <a:lnTo>
                        <a:pt x="42" y="390"/>
                      </a:lnTo>
                      <a:lnTo>
                        <a:pt x="22" y="412"/>
                      </a:lnTo>
                      <a:lnTo>
                        <a:pt x="22" y="412"/>
                      </a:lnTo>
                      <a:lnTo>
                        <a:pt x="16" y="422"/>
                      </a:lnTo>
                      <a:lnTo>
                        <a:pt x="10" y="432"/>
                      </a:lnTo>
                      <a:lnTo>
                        <a:pt x="6" y="441"/>
                      </a:lnTo>
                      <a:lnTo>
                        <a:pt x="4" y="453"/>
                      </a:lnTo>
                      <a:lnTo>
                        <a:pt x="0" y="475"/>
                      </a:lnTo>
                      <a:lnTo>
                        <a:pt x="2" y="499"/>
                      </a:lnTo>
                      <a:lnTo>
                        <a:pt x="6" y="523"/>
                      </a:lnTo>
                      <a:lnTo>
                        <a:pt x="16" y="545"/>
                      </a:lnTo>
                      <a:lnTo>
                        <a:pt x="22" y="555"/>
                      </a:lnTo>
                      <a:lnTo>
                        <a:pt x="28" y="565"/>
                      </a:lnTo>
                      <a:lnTo>
                        <a:pt x="36" y="573"/>
                      </a:lnTo>
                      <a:lnTo>
                        <a:pt x="46" y="579"/>
                      </a:lnTo>
                      <a:lnTo>
                        <a:pt x="46" y="579"/>
                      </a:lnTo>
                      <a:lnTo>
                        <a:pt x="68" y="597"/>
                      </a:lnTo>
                      <a:lnTo>
                        <a:pt x="84" y="614"/>
                      </a:lnTo>
                      <a:lnTo>
                        <a:pt x="90" y="622"/>
                      </a:lnTo>
                      <a:lnTo>
                        <a:pt x="94" y="630"/>
                      </a:lnTo>
                      <a:lnTo>
                        <a:pt x="96" y="638"/>
                      </a:lnTo>
                      <a:lnTo>
                        <a:pt x="98" y="646"/>
                      </a:lnTo>
                      <a:lnTo>
                        <a:pt x="98" y="654"/>
                      </a:lnTo>
                      <a:lnTo>
                        <a:pt x="96" y="662"/>
                      </a:lnTo>
                      <a:lnTo>
                        <a:pt x="94" y="672"/>
                      </a:lnTo>
                      <a:lnTo>
                        <a:pt x="90" y="680"/>
                      </a:lnTo>
                      <a:lnTo>
                        <a:pt x="76" y="700"/>
                      </a:lnTo>
                      <a:lnTo>
                        <a:pt x="58" y="722"/>
                      </a:lnTo>
                      <a:lnTo>
                        <a:pt x="58" y="722"/>
                      </a:lnTo>
                      <a:lnTo>
                        <a:pt x="52" y="730"/>
                      </a:lnTo>
                      <a:lnTo>
                        <a:pt x="46" y="738"/>
                      </a:lnTo>
                      <a:lnTo>
                        <a:pt x="44" y="746"/>
                      </a:lnTo>
                      <a:lnTo>
                        <a:pt x="44" y="754"/>
                      </a:lnTo>
                      <a:lnTo>
                        <a:pt x="44" y="754"/>
                      </a:lnTo>
                      <a:lnTo>
                        <a:pt x="48" y="760"/>
                      </a:lnTo>
                      <a:lnTo>
                        <a:pt x="56" y="764"/>
                      </a:lnTo>
                      <a:lnTo>
                        <a:pt x="66" y="768"/>
                      </a:lnTo>
                      <a:lnTo>
                        <a:pt x="76" y="770"/>
                      </a:lnTo>
                      <a:lnTo>
                        <a:pt x="76" y="770"/>
                      </a:lnTo>
                      <a:lnTo>
                        <a:pt x="88" y="770"/>
                      </a:lnTo>
                      <a:lnTo>
                        <a:pt x="88" y="770"/>
                      </a:lnTo>
                      <a:lnTo>
                        <a:pt x="114" y="768"/>
                      </a:lnTo>
                      <a:lnTo>
                        <a:pt x="143" y="766"/>
                      </a:lnTo>
                      <a:lnTo>
                        <a:pt x="143" y="766"/>
                      </a:lnTo>
                      <a:lnTo>
                        <a:pt x="155" y="811"/>
                      </a:lnTo>
                      <a:lnTo>
                        <a:pt x="155" y="811"/>
                      </a:lnTo>
                      <a:lnTo>
                        <a:pt x="161" y="799"/>
                      </a:lnTo>
                      <a:lnTo>
                        <a:pt x="161" y="799"/>
                      </a:lnTo>
                      <a:lnTo>
                        <a:pt x="183" y="803"/>
                      </a:lnTo>
                      <a:lnTo>
                        <a:pt x="207" y="805"/>
                      </a:lnTo>
                      <a:lnTo>
                        <a:pt x="219" y="807"/>
                      </a:lnTo>
                      <a:lnTo>
                        <a:pt x="227" y="811"/>
                      </a:lnTo>
                      <a:lnTo>
                        <a:pt x="235" y="815"/>
                      </a:lnTo>
                      <a:lnTo>
                        <a:pt x="239" y="819"/>
                      </a:lnTo>
                      <a:lnTo>
                        <a:pt x="239" y="819"/>
                      </a:lnTo>
                      <a:lnTo>
                        <a:pt x="245" y="831"/>
                      </a:lnTo>
                      <a:lnTo>
                        <a:pt x="251" y="841"/>
                      </a:lnTo>
                      <a:lnTo>
                        <a:pt x="267" y="857"/>
                      </a:lnTo>
                      <a:lnTo>
                        <a:pt x="285" y="871"/>
                      </a:lnTo>
                      <a:lnTo>
                        <a:pt x="304" y="883"/>
                      </a:lnTo>
                      <a:lnTo>
                        <a:pt x="344" y="903"/>
                      </a:lnTo>
                      <a:lnTo>
                        <a:pt x="364" y="915"/>
                      </a:lnTo>
                      <a:lnTo>
                        <a:pt x="382" y="927"/>
                      </a:lnTo>
                      <a:lnTo>
                        <a:pt x="382" y="927"/>
                      </a:lnTo>
                      <a:lnTo>
                        <a:pt x="390" y="931"/>
                      </a:lnTo>
                      <a:lnTo>
                        <a:pt x="400" y="931"/>
                      </a:lnTo>
                      <a:lnTo>
                        <a:pt x="400" y="931"/>
                      </a:lnTo>
                      <a:lnTo>
                        <a:pt x="410" y="931"/>
                      </a:lnTo>
                      <a:lnTo>
                        <a:pt x="414" y="929"/>
                      </a:lnTo>
                      <a:lnTo>
                        <a:pt x="418" y="927"/>
                      </a:lnTo>
                      <a:lnTo>
                        <a:pt x="418" y="927"/>
                      </a:lnTo>
                      <a:lnTo>
                        <a:pt x="428" y="915"/>
                      </a:lnTo>
                      <a:lnTo>
                        <a:pt x="440" y="909"/>
                      </a:lnTo>
                      <a:lnTo>
                        <a:pt x="450" y="903"/>
                      </a:lnTo>
                      <a:lnTo>
                        <a:pt x="459" y="903"/>
                      </a:lnTo>
                      <a:lnTo>
                        <a:pt x="459" y="903"/>
                      </a:lnTo>
                      <a:lnTo>
                        <a:pt x="473" y="905"/>
                      </a:lnTo>
                      <a:lnTo>
                        <a:pt x="487" y="909"/>
                      </a:lnTo>
                      <a:lnTo>
                        <a:pt x="515" y="923"/>
                      </a:lnTo>
                      <a:lnTo>
                        <a:pt x="515" y="923"/>
                      </a:lnTo>
                      <a:lnTo>
                        <a:pt x="543" y="937"/>
                      </a:lnTo>
                      <a:lnTo>
                        <a:pt x="573" y="950"/>
                      </a:lnTo>
                      <a:lnTo>
                        <a:pt x="573" y="950"/>
                      </a:lnTo>
                      <a:lnTo>
                        <a:pt x="601" y="968"/>
                      </a:lnTo>
                      <a:lnTo>
                        <a:pt x="613" y="978"/>
                      </a:lnTo>
                      <a:lnTo>
                        <a:pt x="619" y="982"/>
                      </a:lnTo>
                      <a:lnTo>
                        <a:pt x="622" y="988"/>
                      </a:lnTo>
                      <a:lnTo>
                        <a:pt x="622" y="988"/>
                      </a:lnTo>
                      <a:lnTo>
                        <a:pt x="628" y="1000"/>
                      </a:lnTo>
                      <a:lnTo>
                        <a:pt x="636" y="1010"/>
                      </a:lnTo>
                      <a:lnTo>
                        <a:pt x="646" y="1018"/>
                      </a:lnTo>
                      <a:lnTo>
                        <a:pt x="654" y="1024"/>
                      </a:lnTo>
                      <a:lnTo>
                        <a:pt x="664" y="1030"/>
                      </a:lnTo>
                      <a:lnTo>
                        <a:pt x="676" y="1034"/>
                      </a:lnTo>
                      <a:lnTo>
                        <a:pt x="688" y="1036"/>
                      </a:lnTo>
                      <a:lnTo>
                        <a:pt x="700" y="1036"/>
                      </a:lnTo>
                      <a:lnTo>
                        <a:pt x="700" y="1036"/>
                      </a:lnTo>
                      <a:lnTo>
                        <a:pt x="708" y="1036"/>
                      </a:lnTo>
                      <a:lnTo>
                        <a:pt x="708" y="1036"/>
                      </a:lnTo>
                      <a:lnTo>
                        <a:pt x="742" y="1034"/>
                      </a:lnTo>
                      <a:lnTo>
                        <a:pt x="742" y="1034"/>
                      </a:lnTo>
                      <a:lnTo>
                        <a:pt x="766" y="1036"/>
                      </a:lnTo>
                      <a:lnTo>
                        <a:pt x="778" y="1038"/>
                      </a:lnTo>
                      <a:lnTo>
                        <a:pt x="787" y="1042"/>
                      </a:lnTo>
                      <a:lnTo>
                        <a:pt x="787" y="1042"/>
                      </a:lnTo>
                      <a:lnTo>
                        <a:pt x="803" y="1050"/>
                      </a:lnTo>
                      <a:lnTo>
                        <a:pt x="817" y="1052"/>
                      </a:lnTo>
                      <a:lnTo>
                        <a:pt x="817" y="1052"/>
                      </a:lnTo>
                      <a:lnTo>
                        <a:pt x="825" y="1050"/>
                      </a:lnTo>
                      <a:lnTo>
                        <a:pt x="831" y="1048"/>
                      </a:lnTo>
                      <a:lnTo>
                        <a:pt x="837" y="1046"/>
                      </a:lnTo>
                      <a:lnTo>
                        <a:pt x="843" y="1040"/>
                      </a:lnTo>
                      <a:lnTo>
                        <a:pt x="853" y="1028"/>
                      </a:lnTo>
                      <a:lnTo>
                        <a:pt x="861" y="1014"/>
                      </a:lnTo>
                      <a:lnTo>
                        <a:pt x="861" y="1014"/>
                      </a:lnTo>
                      <a:lnTo>
                        <a:pt x="905" y="940"/>
                      </a:lnTo>
                      <a:lnTo>
                        <a:pt x="905" y="940"/>
                      </a:lnTo>
                      <a:lnTo>
                        <a:pt x="897" y="927"/>
                      </a:lnTo>
                      <a:lnTo>
                        <a:pt x="893" y="913"/>
                      </a:lnTo>
                      <a:lnTo>
                        <a:pt x="889" y="901"/>
                      </a:lnTo>
                      <a:lnTo>
                        <a:pt x="887" y="887"/>
                      </a:lnTo>
                      <a:lnTo>
                        <a:pt x="887" y="875"/>
                      </a:lnTo>
                      <a:lnTo>
                        <a:pt x="887" y="863"/>
                      </a:lnTo>
                      <a:lnTo>
                        <a:pt x="891" y="851"/>
                      </a:lnTo>
                      <a:lnTo>
                        <a:pt x="895" y="839"/>
                      </a:lnTo>
                      <a:lnTo>
                        <a:pt x="905" y="817"/>
                      </a:lnTo>
                      <a:lnTo>
                        <a:pt x="921" y="795"/>
                      </a:lnTo>
                      <a:lnTo>
                        <a:pt x="941" y="775"/>
                      </a:lnTo>
                      <a:lnTo>
                        <a:pt x="962" y="756"/>
                      </a:lnTo>
                      <a:lnTo>
                        <a:pt x="962" y="756"/>
                      </a:lnTo>
                      <a:lnTo>
                        <a:pt x="952" y="742"/>
                      </a:lnTo>
                      <a:lnTo>
                        <a:pt x="943" y="726"/>
                      </a:lnTo>
                      <a:lnTo>
                        <a:pt x="937" y="710"/>
                      </a:lnTo>
                      <a:lnTo>
                        <a:pt x="933" y="694"/>
                      </a:lnTo>
                      <a:lnTo>
                        <a:pt x="931" y="678"/>
                      </a:lnTo>
                      <a:lnTo>
                        <a:pt x="935" y="662"/>
                      </a:lnTo>
                      <a:lnTo>
                        <a:pt x="941" y="646"/>
                      </a:lnTo>
                      <a:lnTo>
                        <a:pt x="952" y="632"/>
                      </a:lnTo>
                      <a:lnTo>
                        <a:pt x="952" y="632"/>
                      </a:lnTo>
                      <a:lnTo>
                        <a:pt x="974" y="608"/>
                      </a:lnTo>
                      <a:lnTo>
                        <a:pt x="1000" y="589"/>
                      </a:lnTo>
                      <a:lnTo>
                        <a:pt x="1050" y="547"/>
                      </a:lnTo>
                      <a:lnTo>
                        <a:pt x="1050" y="547"/>
                      </a:lnTo>
                      <a:lnTo>
                        <a:pt x="1044" y="527"/>
                      </a:lnTo>
                      <a:lnTo>
                        <a:pt x="1042" y="509"/>
                      </a:lnTo>
                      <a:lnTo>
                        <a:pt x="1042" y="495"/>
                      </a:lnTo>
                      <a:lnTo>
                        <a:pt x="1044" y="481"/>
                      </a:lnTo>
                      <a:lnTo>
                        <a:pt x="1050" y="469"/>
                      </a:lnTo>
                      <a:lnTo>
                        <a:pt x="1060" y="457"/>
                      </a:lnTo>
                      <a:lnTo>
                        <a:pt x="1072" y="443"/>
                      </a:lnTo>
                      <a:lnTo>
                        <a:pt x="1090" y="432"/>
                      </a:lnTo>
                      <a:lnTo>
                        <a:pt x="1090" y="432"/>
                      </a:lnTo>
                      <a:lnTo>
                        <a:pt x="1074" y="414"/>
                      </a:lnTo>
                      <a:lnTo>
                        <a:pt x="1068" y="406"/>
                      </a:lnTo>
                      <a:lnTo>
                        <a:pt x="1066" y="402"/>
                      </a:lnTo>
                      <a:lnTo>
                        <a:pt x="1066" y="398"/>
                      </a:lnTo>
                      <a:lnTo>
                        <a:pt x="1066" y="398"/>
                      </a:lnTo>
                      <a:lnTo>
                        <a:pt x="1064" y="376"/>
                      </a:lnTo>
                      <a:lnTo>
                        <a:pt x="1062" y="366"/>
                      </a:lnTo>
                      <a:lnTo>
                        <a:pt x="1060" y="358"/>
                      </a:lnTo>
                      <a:lnTo>
                        <a:pt x="1052" y="344"/>
                      </a:lnTo>
                      <a:lnTo>
                        <a:pt x="1040" y="334"/>
                      </a:lnTo>
                      <a:lnTo>
                        <a:pt x="1026" y="324"/>
                      </a:lnTo>
                      <a:lnTo>
                        <a:pt x="1012" y="316"/>
                      </a:lnTo>
                      <a:lnTo>
                        <a:pt x="980" y="300"/>
                      </a:lnTo>
                      <a:lnTo>
                        <a:pt x="980" y="300"/>
                      </a:lnTo>
                      <a:lnTo>
                        <a:pt x="945" y="282"/>
                      </a:lnTo>
                      <a:lnTo>
                        <a:pt x="909" y="263"/>
                      </a:lnTo>
                      <a:lnTo>
                        <a:pt x="909" y="263"/>
                      </a:lnTo>
                      <a:lnTo>
                        <a:pt x="895" y="255"/>
                      </a:lnTo>
                      <a:lnTo>
                        <a:pt x="885" y="247"/>
                      </a:lnTo>
                      <a:lnTo>
                        <a:pt x="873" y="237"/>
                      </a:lnTo>
                      <a:lnTo>
                        <a:pt x="865" y="227"/>
                      </a:lnTo>
                      <a:lnTo>
                        <a:pt x="857" y="215"/>
                      </a:lnTo>
                      <a:lnTo>
                        <a:pt x="853" y="203"/>
                      </a:lnTo>
                      <a:lnTo>
                        <a:pt x="849" y="187"/>
                      </a:lnTo>
                      <a:lnTo>
                        <a:pt x="849" y="171"/>
                      </a:lnTo>
                      <a:lnTo>
                        <a:pt x="849" y="171"/>
                      </a:lnTo>
                      <a:lnTo>
                        <a:pt x="849" y="161"/>
                      </a:lnTo>
                      <a:lnTo>
                        <a:pt x="847" y="155"/>
                      </a:lnTo>
                      <a:lnTo>
                        <a:pt x="843" y="149"/>
                      </a:lnTo>
                      <a:lnTo>
                        <a:pt x="837" y="145"/>
                      </a:lnTo>
                      <a:lnTo>
                        <a:pt x="831" y="141"/>
                      </a:lnTo>
                      <a:lnTo>
                        <a:pt x="825" y="139"/>
                      </a:lnTo>
                      <a:lnTo>
                        <a:pt x="809" y="137"/>
                      </a:lnTo>
                      <a:lnTo>
                        <a:pt x="809" y="137"/>
                      </a:lnTo>
                      <a:lnTo>
                        <a:pt x="762" y="133"/>
                      </a:lnTo>
                      <a:lnTo>
                        <a:pt x="738" y="129"/>
                      </a:lnTo>
                      <a:lnTo>
                        <a:pt x="714" y="123"/>
                      </a:lnTo>
                      <a:lnTo>
                        <a:pt x="692" y="117"/>
                      </a:lnTo>
                      <a:lnTo>
                        <a:pt x="672" y="106"/>
                      </a:lnTo>
                      <a:lnTo>
                        <a:pt x="650" y="94"/>
                      </a:lnTo>
                      <a:lnTo>
                        <a:pt x="632" y="76"/>
                      </a:lnTo>
                      <a:lnTo>
                        <a:pt x="632" y="76"/>
                      </a:lnTo>
                      <a:lnTo>
                        <a:pt x="624" y="70"/>
                      </a:lnTo>
                      <a:lnTo>
                        <a:pt x="615" y="64"/>
                      </a:lnTo>
                      <a:lnTo>
                        <a:pt x="593" y="58"/>
                      </a:lnTo>
                      <a:lnTo>
                        <a:pt x="593" y="58"/>
                      </a:lnTo>
                      <a:lnTo>
                        <a:pt x="543" y="50"/>
                      </a:lnTo>
                      <a:lnTo>
                        <a:pt x="493" y="42"/>
                      </a:lnTo>
                      <a:lnTo>
                        <a:pt x="469" y="36"/>
                      </a:lnTo>
                      <a:lnTo>
                        <a:pt x="446" y="28"/>
                      </a:lnTo>
                      <a:lnTo>
                        <a:pt x="422" y="18"/>
                      </a:lnTo>
                      <a:lnTo>
                        <a:pt x="398" y="2"/>
                      </a:lnTo>
                      <a:lnTo>
                        <a:pt x="398" y="2"/>
                      </a:lnTo>
                      <a:lnTo>
                        <a:pt x="392" y="0"/>
                      </a:lnTo>
                      <a:lnTo>
                        <a:pt x="382" y="0"/>
                      </a:lnTo>
                      <a:lnTo>
                        <a:pt x="382" y="0"/>
                      </a:lnTo>
                      <a:lnTo>
                        <a:pt x="366" y="2"/>
                      </a:lnTo>
                      <a:lnTo>
                        <a:pt x="344" y="6"/>
                      </a:lnTo>
                      <a:lnTo>
                        <a:pt x="320" y="14"/>
                      </a:lnTo>
                      <a:lnTo>
                        <a:pt x="298" y="22"/>
                      </a:lnTo>
                      <a:lnTo>
                        <a:pt x="277" y="32"/>
                      </a:lnTo>
                      <a:lnTo>
                        <a:pt x="259" y="44"/>
                      </a:lnTo>
                      <a:lnTo>
                        <a:pt x="245" y="54"/>
                      </a:lnTo>
                      <a:lnTo>
                        <a:pt x="235" y="64"/>
                      </a:lnTo>
                      <a:lnTo>
                        <a:pt x="235" y="64"/>
                      </a:lnTo>
                      <a:lnTo>
                        <a:pt x="225" y="82"/>
                      </a:lnTo>
                      <a:lnTo>
                        <a:pt x="217" y="90"/>
                      </a:lnTo>
                      <a:lnTo>
                        <a:pt x="211" y="96"/>
                      </a:lnTo>
                      <a:lnTo>
                        <a:pt x="203" y="102"/>
                      </a:lnTo>
                      <a:lnTo>
                        <a:pt x="195" y="106"/>
                      </a:lnTo>
                      <a:lnTo>
                        <a:pt x="185" y="108"/>
                      </a:lnTo>
                      <a:lnTo>
                        <a:pt x="177" y="109"/>
                      </a:lnTo>
                      <a:lnTo>
                        <a:pt x="177" y="109"/>
                      </a:lnTo>
                      <a:lnTo>
                        <a:pt x="163" y="108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33" y="98"/>
                      </a:lnTo>
                      <a:lnTo>
                        <a:pt x="121" y="98"/>
                      </a:lnTo>
                      <a:lnTo>
                        <a:pt x="121" y="98"/>
                      </a:lnTo>
                      <a:lnTo>
                        <a:pt x="114" y="98"/>
                      </a:lnTo>
                      <a:lnTo>
                        <a:pt x="106" y="100"/>
                      </a:lnTo>
                      <a:lnTo>
                        <a:pt x="100" y="102"/>
                      </a:lnTo>
                      <a:lnTo>
                        <a:pt x="94" y="106"/>
                      </a:lnTo>
                      <a:lnTo>
                        <a:pt x="82" y="117"/>
                      </a:lnTo>
                      <a:lnTo>
                        <a:pt x="74" y="133"/>
                      </a:lnTo>
                      <a:lnTo>
                        <a:pt x="74" y="1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86" name="Freeform 15">
                  <a:extLst>
                    <a:ext uri="{FF2B5EF4-FFF2-40B4-BE49-F238E27FC236}">
                      <a16:creationId xmlns:a16="http://schemas.microsoft.com/office/drawing/2014/main" id="{3BA8D557-2FA6-50EE-4FB1-CAB47387B3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000" y="4781550"/>
                  <a:ext cx="1730375" cy="2076450"/>
                </a:xfrm>
                <a:custGeom>
                  <a:avLst/>
                  <a:gdLst>
                    <a:gd name="T0" fmla="*/ 249 w 1090"/>
                    <a:gd name="T1" fmla="*/ 151 h 1308"/>
                    <a:gd name="T2" fmla="*/ 161 w 1090"/>
                    <a:gd name="T3" fmla="*/ 248 h 1308"/>
                    <a:gd name="T4" fmla="*/ 96 w 1090"/>
                    <a:gd name="T5" fmla="*/ 296 h 1308"/>
                    <a:gd name="T6" fmla="*/ 50 w 1090"/>
                    <a:gd name="T7" fmla="*/ 338 h 1308"/>
                    <a:gd name="T8" fmla="*/ 0 w 1090"/>
                    <a:gd name="T9" fmla="*/ 386 h 1308"/>
                    <a:gd name="T10" fmla="*/ 8 w 1090"/>
                    <a:gd name="T11" fmla="*/ 405 h 1308"/>
                    <a:gd name="T12" fmla="*/ 22 w 1090"/>
                    <a:gd name="T13" fmla="*/ 501 h 1308"/>
                    <a:gd name="T14" fmla="*/ 34 w 1090"/>
                    <a:gd name="T15" fmla="*/ 586 h 1308"/>
                    <a:gd name="T16" fmla="*/ 42 w 1090"/>
                    <a:gd name="T17" fmla="*/ 654 h 1308"/>
                    <a:gd name="T18" fmla="*/ 44 w 1090"/>
                    <a:gd name="T19" fmla="*/ 670 h 1308"/>
                    <a:gd name="T20" fmla="*/ 48 w 1090"/>
                    <a:gd name="T21" fmla="*/ 722 h 1308"/>
                    <a:gd name="T22" fmla="*/ 96 w 1090"/>
                    <a:gd name="T23" fmla="*/ 847 h 1308"/>
                    <a:gd name="T24" fmla="*/ 141 w 1090"/>
                    <a:gd name="T25" fmla="*/ 966 h 1308"/>
                    <a:gd name="T26" fmla="*/ 151 w 1090"/>
                    <a:gd name="T27" fmla="*/ 1020 h 1308"/>
                    <a:gd name="T28" fmla="*/ 187 w 1090"/>
                    <a:gd name="T29" fmla="*/ 1034 h 1308"/>
                    <a:gd name="T30" fmla="*/ 283 w 1090"/>
                    <a:gd name="T31" fmla="*/ 1042 h 1308"/>
                    <a:gd name="T32" fmla="*/ 402 w 1090"/>
                    <a:gd name="T33" fmla="*/ 1083 h 1308"/>
                    <a:gd name="T34" fmla="*/ 461 w 1090"/>
                    <a:gd name="T35" fmla="*/ 1141 h 1308"/>
                    <a:gd name="T36" fmla="*/ 487 w 1090"/>
                    <a:gd name="T37" fmla="*/ 1177 h 1308"/>
                    <a:gd name="T38" fmla="*/ 654 w 1090"/>
                    <a:gd name="T39" fmla="*/ 1250 h 1308"/>
                    <a:gd name="T40" fmla="*/ 813 w 1090"/>
                    <a:gd name="T41" fmla="*/ 1308 h 1308"/>
                    <a:gd name="T42" fmla="*/ 845 w 1090"/>
                    <a:gd name="T43" fmla="*/ 1300 h 1308"/>
                    <a:gd name="T44" fmla="*/ 853 w 1090"/>
                    <a:gd name="T45" fmla="*/ 1278 h 1308"/>
                    <a:gd name="T46" fmla="*/ 843 w 1090"/>
                    <a:gd name="T47" fmla="*/ 1244 h 1308"/>
                    <a:gd name="T48" fmla="*/ 805 w 1090"/>
                    <a:gd name="T49" fmla="*/ 1225 h 1308"/>
                    <a:gd name="T50" fmla="*/ 764 w 1090"/>
                    <a:gd name="T51" fmla="*/ 1171 h 1308"/>
                    <a:gd name="T52" fmla="*/ 762 w 1090"/>
                    <a:gd name="T53" fmla="*/ 1117 h 1308"/>
                    <a:gd name="T54" fmla="*/ 762 w 1090"/>
                    <a:gd name="T55" fmla="*/ 1032 h 1308"/>
                    <a:gd name="T56" fmla="*/ 740 w 1090"/>
                    <a:gd name="T57" fmla="*/ 950 h 1308"/>
                    <a:gd name="T58" fmla="*/ 744 w 1090"/>
                    <a:gd name="T59" fmla="*/ 889 h 1308"/>
                    <a:gd name="T60" fmla="*/ 885 w 1090"/>
                    <a:gd name="T61" fmla="*/ 664 h 1308"/>
                    <a:gd name="T62" fmla="*/ 1090 w 1090"/>
                    <a:gd name="T63" fmla="*/ 380 h 1308"/>
                    <a:gd name="T64" fmla="*/ 1030 w 1090"/>
                    <a:gd name="T65" fmla="*/ 334 h 1308"/>
                    <a:gd name="T66" fmla="*/ 992 w 1090"/>
                    <a:gd name="T67" fmla="*/ 322 h 1308"/>
                    <a:gd name="T68" fmla="*/ 943 w 1090"/>
                    <a:gd name="T69" fmla="*/ 324 h 1308"/>
                    <a:gd name="T70" fmla="*/ 923 w 1090"/>
                    <a:gd name="T71" fmla="*/ 336 h 1308"/>
                    <a:gd name="T72" fmla="*/ 883 w 1090"/>
                    <a:gd name="T73" fmla="*/ 372 h 1308"/>
                    <a:gd name="T74" fmla="*/ 837 w 1090"/>
                    <a:gd name="T75" fmla="*/ 380 h 1308"/>
                    <a:gd name="T76" fmla="*/ 690 w 1090"/>
                    <a:gd name="T77" fmla="*/ 362 h 1308"/>
                    <a:gd name="T78" fmla="*/ 571 w 1090"/>
                    <a:gd name="T79" fmla="*/ 338 h 1308"/>
                    <a:gd name="T80" fmla="*/ 539 w 1090"/>
                    <a:gd name="T81" fmla="*/ 304 h 1308"/>
                    <a:gd name="T82" fmla="*/ 551 w 1090"/>
                    <a:gd name="T83" fmla="*/ 248 h 1308"/>
                    <a:gd name="T84" fmla="*/ 573 w 1090"/>
                    <a:gd name="T85" fmla="*/ 221 h 1308"/>
                    <a:gd name="T86" fmla="*/ 624 w 1090"/>
                    <a:gd name="T87" fmla="*/ 173 h 1308"/>
                    <a:gd name="T88" fmla="*/ 551 w 1090"/>
                    <a:gd name="T89" fmla="*/ 137 h 1308"/>
                    <a:gd name="T90" fmla="*/ 487 w 1090"/>
                    <a:gd name="T91" fmla="*/ 117 h 1308"/>
                    <a:gd name="T92" fmla="*/ 461 w 1090"/>
                    <a:gd name="T93" fmla="*/ 58 h 1308"/>
                    <a:gd name="T94" fmla="*/ 446 w 1090"/>
                    <a:gd name="T95" fmla="*/ 10 h 1308"/>
                    <a:gd name="T96" fmla="*/ 428 w 1090"/>
                    <a:gd name="T97" fmla="*/ 0 h 1308"/>
                    <a:gd name="T98" fmla="*/ 354 w 1090"/>
                    <a:gd name="T99" fmla="*/ 22 h 1308"/>
                    <a:gd name="T100" fmla="*/ 318 w 1090"/>
                    <a:gd name="T101" fmla="*/ 65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308">
                      <a:moveTo>
                        <a:pt x="296" y="95"/>
                      </a:moveTo>
                      <a:lnTo>
                        <a:pt x="296" y="95"/>
                      </a:lnTo>
                      <a:lnTo>
                        <a:pt x="273" y="123"/>
                      </a:lnTo>
                      <a:lnTo>
                        <a:pt x="249" y="151"/>
                      </a:lnTo>
                      <a:lnTo>
                        <a:pt x="249" y="151"/>
                      </a:lnTo>
                      <a:lnTo>
                        <a:pt x="217" y="191"/>
                      </a:lnTo>
                      <a:lnTo>
                        <a:pt x="181" y="228"/>
                      </a:lnTo>
                      <a:lnTo>
                        <a:pt x="161" y="248"/>
                      </a:lnTo>
                      <a:lnTo>
                        <a:pt x="141" y="264"/>
                      </a:lnTo>
                      <a:lnTo>
                        <a:pt x="120" y="280"/>
                      </a:lnTo>
                      <a:lnTo>
                        <a:pt x="96" y="296"/>
                      </a:lnTo>
                      <a:lnTo>
                        <a:pt x="96" y="296"/>
                      </a:lnTo>
                      <a:lnTo>
                        <a:pt x="84" y="304"/>
                      </a:lnTo>
                      <a:lnTo>
                        <a:pt x="74" y="314"/>
                      </a:lnTo>
                      <a:lnTo>
                        <a:pt x="50" y="338"/>
                      </a:lnTo>
                      <a:lnTo>
                        <a:pt x="50" y="338"/>
                      </a:lnTo>
                      <a:lnTo>
                        <a:pt x="36" y="356"/>
                      </a:lnTo>
                      <a:lnTo>
                        <a:pt x="18" y="374"/>
                      </a:lnTo>
                      <a:lnTo>
                        <a:pt x="18" y="374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0" y="388"/>
                      </a:lnTo>
                      <a:lnTo>
                        <a:pt x="0" y="388"/>
                      </a:lnTo>
                      <a:lnTo>
                        <a:pt x="8" y="405"/>
                      </a:lnTo>
                      <a:lnTo>
                        <a:pt x="14" y="429"/>
                      </a:lnTo>
                      <a:lnTo>
                        <a:pt x="14" y="429"/>
                      </a:lnTo>
                      <a:lnTo>
                        <a:pt x="18" y="465"/>
                      </a:lnTo>
                      <a:lnTo>
                        <a:pt x="22" y="501"/>
                      </a:lnTo>
                      <a:lnTo>
                        <a:pt x="22" y="501"/>
                      </a:lnTo>
                      <a:lnTo>
                        <a:pt x="28" y="557"/>
                      </a:lnTo>
                      <a:lnTo>
                        <a:pt x="28" y="557"/>
                      </a:lnTo>
                      <a:lnTo>
                        <a:pt x="34" y="586"/>
                      </a:lnTo>
                      <a:lnTo>
                        <a:pt x="34" y="586"/>
                      </a:lnTo>
                      <a:lnTo>
                        <a:pt x="40" y="618"/>
                      </a:lnTo>
                      <a:lnTo>
                        <a:pt x="42" y="636"/>
                      </a:lnTo>
                      <a:lnTo>
                        <a:pt x="42" y="654"/>
                      </a:lnTo>
                      <a:lnTo>
                        <a:pt x="42" y="654"/>
                      </a:lnTo>
                      <a:lnTo>
                        <a:pt x="42" y="662"/>
                      </a:lnTo>
                      <a:lnTo>
                        <a:pt x="42" y="662"/>
                      </a:lnTo>
                      <a:lnTo>
                        <a:pt x="44" y="670"/>
                      </a:lnTo>
                      <a:lnTo>
                        <a:pt x="42" y="678"/>
                      </a:lnTo>
                      <a:lnTo>
                        <a:pt x="42" y="678"/>
                      </a:lnTo>
                      <a:lnTo>
                        <a:pt x="44" y="700"/>
                      </a:lnTo>
                      <a:lnTo>
                        <a:pt x="48" y="722"/>
                      </a:lnTo>
                      <a:lnTo>
                        <a:pt x="54" y="741"/>
                      </a:lnTo>
                      <a:lnTo>
                        <a:pt x="60" y="763"/>
                      </a:lnTo>
                      <a:lnTo>
                        <a:pt x="76" y="805"/>
                      </a:lnTo>
                      <a:lnTo>
                        <a:pt x="96" y="847"/>
                      </a:lnTo>
                      <a:lnTo>
                        <a:pt x="96" y="847"/>
                      </a:lnTo>
                      <a:lnTo>
                        <a:pt x="112" y="885"/>
                      </a:lnTo>
                      <a:lnTo>
                        <a:pt x="127" y="924"/>
                      </a:lnTo>
                      <a:lnTo>
                        <a:pt x="141" y="966"/>
                      </a:lnTo>
                      <a:lnTo>
                        <a:pt x="147" y="986"/>
                      </a:lnTo>
                      <a:lnTo>
                        <a:pt x="151" y="1008"/>
                      </a:lnTo>
                      <a:lnTo>
                        <a:pt x="151" y="1008"/>
                      </a:lnTo>
                      <a:lnTo>
                        <a:pt x="151" y="1020"/>
                      </a:lnTo>
                      <a:lnTo>
                        <a:pt x="151" y="1020"/>
                      </a:lnTo>
                      <a:lnTo>
                        <a:pt x="157" y="1024"/>
                      </a:lnTo>
                      <a:lnTo>
                        <a:pt x="165" y="1028"/>
                      </a:lnTo>
                      <a:lnTo>
                        <a:pt x="187" y="1034"/>
                      </a:lnTo>
                      <a:lnTo>
                        <a:pt x="213" y="1036"/>
                      </a:lnTo>
                      <a:lnTo>
                        <a:pt x="251" y="1038"/>
                      </a:lnTo>
                      <a:lnTo>
                        <a:pt x="251" y="1038"/>
                      </a:lnTo>
                      <a:lnTo>
                        <a:pt x="283" y="1042"/>
                      </a:lnTo>
                      <a:lnTo>
                        <a:pt x="314" y="1048"/>
                      </a:lnTo>
                      <a:lnTo>
                        <a:pt x="346" y="1056"/>
                      </a:lnTo>
                      <a:lnTo>
                        <a:pt x="376" y="1067"/>
                      </a:lnTo>
                      <a:lnTo>
                        <a:pt x="402" y="1083"/>
                      </a:lnTo>
                      <a:lnTo>
                        <a:pt x="428" y="1103"/>
                      </a:lnTo>
                      <a:lnTo>
                        <a:pt x="440" y="1115"/>
                      </a:lnTo>
                      <a:lnTo>
                        <a:pt x="452" y="1127"/>
                      </a:lnTo>
                      <a:lnTo>
                        <a:pt x="461" y="1141"/>
                      </a:lnTo>
                      <a:lnTo>
                        <a:pt x="471" y="1157"/>
                      </a:lnTo>
                      <a:lnTo>
                        <a:pt x="471" y="1157"/>
                      </a:lnTo>
                      <a:lnTo>
                        <a:pt x="479" y="1167"/>
                      </a:lnTo>
                      <a:lnTo>
                        <a:pt x="487" y="1177"/>
                      </a:lnTo>
                      <a:lnTo>
                        <a:pt x="497" y="1185"/>
                      </a:lnTo>
                      <a:lnTo>
                        <a:pt x="509" y="1191"/>
                      </a:lnTo>
                      <a:lnTo>
                        <a:pt x="509" y="1191"/>
                      </a:lnTo>
                      <a:lnTo>
                        <a:pt x="654" y="1250"/>
                      </a:lnTo>
                      <a:lnTo>
                        <a:pt x="801" y="1306"/>
                      </a:lnTo>
                      <a:lnTo>
                        <a:pt x="801" y="1306"/>
                      </a:lnTo>
                      <a:lnTo>
                        <a:pt x="807" y="1306"/>
                      </a:lnTo>
                      <a:lnTo>
                        <a:pt x="813" y="1308"/>
                      </a:lnTo>
                      <a:lnTo>
                        <a:pt x="813" y="1308"/>
                      </a:lnTo>
                      <a:lnTo>
                        <a:pt x="825" y="1306"/>
                      </a:lnTo>
                      <a:lnTo>
                        <a:pt x="837" y="1304"/>
                      </a:lnTo>
                      <a:lnTo>
                        <a:pt x="845" y="1300"/>
                      </a:lnTo>
                      <a:lnTo>
                        <a:pt x="849" y="1296"/>
                      </a:lnTo>
                      <a:lnTo>
                        <a:pt x="849" y="1296"/>
                      </a:lnTo>
                      <a:lnTo>
                        <a:pt x="853" y="1286"/>
                      </a:lnTo>
                      <a:lnTo>
                        <a:pt x="853" y="1278"/>
                      </a:lnTo>
                      <a:lnTo>
                        <a:pt x="855" y="1268"/>
                      </a:lnTo>
                      <a:lnTo>
                        <a:pt x="853" y="1260"/>
                      </a:lnTo>
                      <a:lnTo>
                        <a:pt x="849" y="1252"/>
                      </a:lnTo>
                      <a:lnTo>
                        <a:pt x="843" y="1244"/>
                      </a:lnTo>
                      <a:lnTo>
                        <a:pt x="835" y="1238"/>
                      </a:lnTo>
                      <a:lnTo>
                        <a:pt x="823" y="1234"/>
                      </a:lnTo>
                      <a:lnTo>
                        <a:pt x="823" y="1234"/>
                      </a:lnTo>
                      <a:lnTo>
                        <a:pt x="805" y="1225"/>
                      </a:lnTo>
                      <a:lnTo>
                        <a:pt x="789" y="1215"/>
                      </a:lnTo>
                      <a:lnTo>
                        <a:pt x="780" y="1201"/>
                      </a:lnTo>
                      <a:lnTo>
                        <a:pt x="770" y="1187"/>
                      </a:lnTo>
                      <a:lnTo>
                        <a:pt x="764" y="1171"/>
                      </a:lnTo>
                      <a:lnTo>
                        <a:pt x="762" y="1153"/>
                      </a:lnTo>
                      <a:lnTo>
                        <a:pt x="760" y="1135"/>
                      </a:lnTo>
                      <a:lnTo>
                        <a:pt x="762" y="1117"/>
                      </a:lnTo>
                      <a:lnTo>
                        <a:pt x="762" y="1117"/>
                      </a:lnTo>
                      <a:lnTo>
                        <a:pt x="764" y="1095"/>
                      </a:lnTo>
                      <a:lnTo>
                        <a:pt x="764" y="1073"/>
                      </a:lnTo>
                      <a:lnTo>
                        <a:pt x="764" y="1054"/>
                      </a:lnTo>
                      <a:lnTo>
                        <a:pt x="762" y="1032"/>
                      </a:lnTo>
                      <a:lnTo>
                        <a:pt x="758" y="1012"/>
                      </a:lnTo>
                      <a:lnTo>
                        <a:pt x="754" y="990"/>
                      </a:lnTo>
                      <a:lnTo>
                        <a:pt x="740" y="950"/>
                      </a:lnTo>
                      <a:lnTo>
                        <a:pt x="740" y="950"/>
                      </a:lnTo>
                      <a:lnTo>
                        <a:pt x="736" y="934"/>
                      </a:lnTo>
                      <a:lnTo>
                        <a:pt x="736" y="918"/>
                      </a:lnTo>
                      <a:lnTo>
                        <a:pt x="740" y="902"/>
                      </a:lnTo>
                      <a:lnTo>
                        <a:pt x="744" y="889"/>
                      </a:lnTo>
                      <a:lnTo>
                        <a:pt x="744" y="889"/>
                      </a:lnTo>
                      <a:lnTo>
                        <a:pt x="813" y="775"/>
                      </a:lnTo>
                      <a:lnTo>
                        <a:pt x="849" y="720"/>
                      </a:lnTo>
                      <a:lnTo>
                        <a:pt x="885" y="664"/>
                      </a:lnTo>
                      <a:lnTo>
                        <a:pt x="885" y="664"/>
                      </a:lnTo>
                      <a:lnTo>
                        <a:pt x="935" y="592"/>
                      </a:lnTo>
                      <a:lnTo>
                        <a:pt x="984" y="523"/>
                      </a:lnTo>
                      <a:lnTo>
                        <a:pt x="1090" y="380"/>
                      </a:lnTo>
                      <a:lnTo>
                        <a:pt x="1090" y="380"/>
                      </a:lnTo>
                      <a:lnTo>
                        <a:pt x="1070" y="364"/>
                      </a:lnTo>
                      <a:lnTo>
                        <a:pt x="1050" y="348"/>
                      </a:lnTo>
                      <a:lnTo>
                        <a:pt x="1030" y="334"/>
                      </a:lnTo>
                      <a:lnTo>
                        <a:pt x="1020" y="330"/>
                      </a:lnTo>
                      <a:lnTo>
                        <a:pt x="1008" y="326"/>
                      </a:lnTo>
                      <a:lnTo>
                        <a:pt x="1008" y="326"/>
                      </a:lnTo>
                      <a:lnTo>
                        <a:pt x="992" y="322"/>
                      </a:lnTo>
                      <a:lnTo>
                        <a:pt x="972" y="320"/>
                      </a:lnTo>
                      <a:lnTo>
                        <a:pt x="972" y="320"/>
                      </a:lnTo>
                      <a:lnTo>
                        <a:pt x="956" y="322"/>
                      </a:lnTo>
                      <a:lnTo>
                        <a:pt x="943" y="324"/>
                      </a:lnTo>
                      <a:lnTo>
                        <a:pt x="931" y="330"/>
                      </a:lnTo>
                      <a:lnTo>
                        <a:pt x="927" y="332"/>
                      </a:lnTo>
                      <a:lnTo>
                        <a:pt x="923" y="336"/>
                      </a:lnTo>
                      <a:lnTo>
                        <a:pt x="923" y="336"/>
                      </a:lnTo>
                      <a:lnTo>
                        <a:pt x="913" y="348"/>
                      </a:lnTo>
                      <a:lnTo>
                        <a:pt x="903" y="358"/>
                      </a:lnTo>
                      <a:lnTo>
                        <a:pt x="893" y="366"/>
                      </a:lnTo>
                      <a:lnTo>
                        <a:pt x="883" y="372"/>
                      </a:lnTo>
                      <a:lnTo>
                        <a:pt x="871" y="376"/>
                      </a:lnTo>
                      <a:lnTo>
                        <a:pt x="861" y="378"/>
                      </a:lnTo>
                      <a:lnTo>
                        <a:pt x="837" y="380"/>
                      </a:lnTo>
                      <a:lnTo>
                        <a:pt x="837" y="380"/>
                      </a:lnTo>
                      <a:lnTo>
                        <a:pt x="817" y="380"/>
                      </a:lnTo>
                      <a:lnTo>
                        <a:pt x="795" y="376"/>
                      </a:lnTo>
                      <a:lnTo>
                        <a:pt x="795" y="376"/>
                      </a:lnTo>
                      <a:lnTo>
                        <a:pt x="690" y="362"/>
                      </a:lnTo>
                      <a:lnTo>
                        <a:pt x="638" y="354"/>
                      </a:lnTo>
                      <a:lnTo>
                        <a:pt x="585" y="344"/>
                      </a:lnTo>
                      <a:lnTo>
                        <a:pt x="585" y="344"/>
                      </a:lnTo>
                      <a:lnTo>
                        <a:pt x="571" y="338"/>
                      </a:lnTo>
                      <a:lnTo>
                        <a:pt x="555" y="328"/>
                      </a:lnTo>
                      <a:lnTo>
                        <a:pt x="545" y="316"/>
                      </a:lnTo>
                      <a:lnTo>
                        <a:pt x="541" y="310"/>
                      </a:lnTo>
                      <a:lnTo>
                        <a:pt x="539" y="304"/>
                      </a:lnTo>
                      <a:lnTo>
                        <a:pt x="539" y="304"/>
                      </a:lnTo>
                      <a:lnTo>
                        <a:pt x="539" y="286"/>
                      </a:lnTo>
                      <a:lnTo>
                        <a:pt x="543" y="266"/>
                      </a:lnTo>
                      <a:lnTo>
                        <a:pt x="551" y="248"/>
                      </a:lnTo>
                      <a:lnTo>
                        <a:pt x="561" y="232"/>
                      </a:lnTo>
                      <a:lnTo>
                        <a:pt x="561" y="232"/>
                      </a:lnTo>
                      <a:lnTo>
                        <a:pt x="567" y="227"/>
                      </a:lnTo>
                      <a:lnTo>
                        <a:pt x="573" y="221"/>
                      </a:lnTo>
                      <a:lnTo>
                        <a:pt x="589" y="209"/>
                      </a:lnTo>
                      <a:lnTo>
                        <a:pt x="623" y="191"/>
                      </a:lnTo>
                      <a:lnTo>
                        <a:pt x="623" y="191"/>
                      </a:lnTo>
                      <a:lnTo>
                        <a:pt x="624" y="173"/>
                      </a:lnTo>
                      <a:lnTo>
                        <a:pt x="624" y="173"/>
                      </a:lnTo>
                      <a:lnTo>
                        <a:pt x="587" y="153"/>
                      </a:lnTo>
                      <a:lnTo>
                        <a:pt x="569" y="143"/>
                      </a:lnTo>
                      <a:lnTo>
                        <a:pt x="551" y="137"/>
                      </a:lnTo>
                      <a:lnTo>
                        <a:pt x="551" y="137"/>
                      </a:lnTo>
                      <a:lnTo>
                        <a:pt x="523" y="129"/>
                      </a:lnTo>
                      <a:lnTo>
                        <a:pt x="503" y="123"/>
                      </a:lnTo>
                      <a:lnTo>
                        <a:pt x="487" y="117"/>
                      </a:lnTo>
                      <a:lnTo>
                        <a:pt x="477" y="107"/>
                      </a:lnTo>
                      <a:lnTo>
                        <a:pt x="471" y="95"/>
                      </a:lnTo>
                      <a:lnTo>
                        <a:pt x="465" y="79"/>
                      </a:lnTo>
                      <a:lnTo>
                        <a:pt x="461" y="58"/>
                      </a:lnTo>
                      <a:lnTo>
                        <a:pt x="457" y="30"/>
                      </a:lnTo>
                      <a:lnTo>
                        <a:pt x="457" y="30"/>
                      </a:lnTo>
                      <a:lnTo>
                        <a:pt x="454" y="20"/>
                      </a:lnTo>
                      <a:lnTo>
                        <a:pt x="446" y="10"/>
                      </a:lnTo>
                      <a:lnTo>
                        <a:pt x="436" y="4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04" y="8"/>
                      </a:lnTo>
                      <a:lnTo>
                        <a:pt x="378" y="16"/>
                      </a:lnTo>
                      <a:lnTo>
                        <a:pt x="354" y="22"/>
                      </a:lnTo>
                      <a:lnTo>
                        <a:pt x="330" y="32"/>
                      </a:lnTo>
                      <a:lnTo>
                        <a:pt x="330" y="32"/>
                      </a:lnTo>
                      <a:lnTo>
                        <a:pt x="326" y="50"/>
                      </a:lnTo>
                      <a:lnTo>
                        <a:pt x="318" y="65"/>
                      </a:lnTo>
                      <a:lnTo>
                        <a:pt x="308" y="79"/>
                      </a:lnTo>
                      <a:lnTo>
                        <a:pt x="296" y="95"/>
                      </a:lnTo>
                      <a:lnTo>
                        <a:pt x="296" y="9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87" name="Freeform 16">
                  <a:extLst>
                    <a:ext uri="{FF2B5EF4-FFF2-40B4-BE49-F238E27FC236}">
                      <a16:creationId xmlns:a16="http://schemas.microsoft.com/office/drawing/2014/main" id="{3EF98121-C373-309A-0B63-4647ED80DC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2200" y="5203825"/>
                  <a:ext cx="1749425" cy="1533525"/>
                </a:xfrm>
                <a:custGeom>
                  <a:avLst/>
                  <a:gdLst>
                    <a:gd name="T0" fmla="*/ 698 w 1102"/>
                    <a:gd name="T1" fmla="*/ 217 h 966"/>
                    <a:gd name="T2" fmla="*/ 636 w 1102"/>
                    <a:gd name="T3" fmla="*/ 225 h 966"/>
                    <a:gd name="T4" fmla="*/ 583 w 1102"/>
                    <a:gd name="T5" fmla="*/ 203 h 966"/>
                    <a:gd name="T6" fmla="*/ 547 w 1102"/>
                    <a:gd name="T7" fmla="*/ 151 h 966"/>
                    <a:gd name="T8" fmla="*/ 523 w 1102"/>
                    <a:gd name="T9" fmla="*/ 42 h 966"/>
                    <a:gd name="T10" fmla="*/ 517 w 1102"/>
                    <a:gd name="T11" fmla="*/ 4 h 966"/>
                    <a:gd name="T12" fmla="*/ 479 w 1102"/>
                    <a:gd name="T13" fmla="*/ 0 h 966"/>
                    <a:gd name="T14" fmla="*/ 394 w 1102"/>
                    <a:gd name="T15" fmla="*/ 4 h 966"/>
                    <a:gd name="T16" fmla="*/ 358 w 1102"/>
                    <a:gd name="T17" fmla="*/ 0 h 966"/>
                    <a:gd name="T18" fmla="*/ 350 w 1102"/>
                    <a:gd name="T19" fmla="*/ 12 h 966"/>
                    <a:gd name="T20" fmla="*/ 302 w 1102"/>
                    <a:gd name="T21" fmla="*/ 56 h 966"/>
                    <a:gd name="T22" fmla="*/ 225 w 1102"/>
                    <a:gd name="T23" fmla="*/ 72 h 966"/>
                    <a:gd name="T24" fmla="*/ 213 w 1102"/>
                    <a:gd name="T25" fmla="*/ 72 h 966"/>
                    <a:gd name="T26" fmla="*/ 153 w 1102"/>
                    <a:gd name="T27" fmla="*/ 96 h 966"/>
                    <a:gd name="T28" fmla="*/ 135 w 1102"/>
                    <a:gd name="T29" fmla="*/ 128 h 966"/>
                    <a:gd name="T30" fmla="*/ 131 w 1102"/>
                    <a:gd name="T31" fmla="*/ 175 h 966"/>
                    <a:gd name="T32" fmla="*/ 98 w 1102"/>
                    <a:gd name="T33" fmla="*/ 247 h 966"/>
                    <a:gd name="T34" fmla="*/ 52 w 1102"/>
                    <a:gd name="T35" fmla="*/ 298 h 966"/>
                    <a:gd name="T36" fmla="*/ 0 w 1102"/>
                    <a:gd name="T37" fmla="*/ 358 h 966"/>
                    <a:gd name="T38" fmla="*/ 20 w 1102"/>
                    <a:gd name="T39" fmla="*/ 372 h 966"/>
                    <a:gd name="T40" fmla="*/ 58 w 1102"/>
                    <a:gd name="T41" fmla="*/ 436 h 966"/>
                    <a:gd name="T42" fmla="*/ 66 w 1102"/>
                    <a:gd name="T43" fmla="*/ 489 h 966"/>
                    <a:gd name="T44" fmla="*/ 88 w 1102"/>
                    <a:gd name="T45" fmla="*/ 507 h 966"/>
                    <a:gd name="T46" fmla="*/ 139 w 1102"/>
                    <a:gd name="T47" fmla="*/ 549 h 966"/>
                    <a:gd name="T48" fmla="*/ 167 w 1102"/>
                    <a:gd name="T49" fmla="*/ 589 h 966"/>
                    <a:gd name="T50" fmla="*/ 181 w 1102"/>
                    <a:gd name="T51" fmla="*/ 642 h 966"/>
                    <a:gd name="T52" fmla="*/ 207 w 1102"/>
                    <a:gd name="T53" fmla="*/ 716 h 966"/>
                    <a:gd name="T54" fmla="*/ 271 w 1102"/>
                    <a:gd name="T55" fmla="*/ 790 h 966"/>
                    <a:gd name="T56" fmla="*/ 348 w 1102"/>
                    <a:gd name="T57" fmla="*/ 811 h 966"/>
                    <a:gd name="T58" fmla="*/ 366 w 1102"/>
                    <a:gd name="T59" fmla="*/ 933 h 966"/>
                    <a:gd name="T60" fmla="*/ 400 w 1102"/>
                    <a:gd name="T61" fmla="*/ 929 h 966"/>
                    <a:gd name="T62" fmla="*/ 453 w 1102"/>
                    <a:gd name="T63" fmla="*/ 966 h 966"/>
                    <a:gd name="T64" fmla="*/ 475 w 1102"/>
                    <a:gd name="T65" fmla="*/ 937 h 966"/>
                    <a:gd name="T66" fmla="*/ 563 w 1102"/>
                    <a:gd name="T67" fmla="*/ 833 h 966"/>
                    <a:gd name="T68" fmla="*/ 620 w 1102"/>
                    <a:gd name="T69" fmla="*/ 805 h 966"/>
                    <a:gd name="T70" fmla="*/ 688 w 1102"/>
                    <a:gd name="T71" fmla="*/ 795 h 966"/>
                    <a:gd name="T72" fmla="*/ 726 w 1102"/>
                    <a:gd name="T73" fmla="*/ 797 h 966"/>
                    <a:gd name="T74" fmla="*/ 752 w 1102"/>
                    <a:gd name="T75" fmla="*/ 797 h 966"/>
                    <a:gd name="T76" fmla="*/ 807 w 1102"/>
                    <a:gd name="T77" fmla="*/ 817 h 966"/>
                    <a:gd name="T78" fmla="*/ 845 w 1102"/>
                    <a:gd name="T79" fmla="*/ 843 h 966"/>
                    <a:gd name="T80" fmla="*/ 881 w 1102"/>
                    <a:gd name="T81" fmla="*/ 847 h 966"/>
                    <a:gd name="T82" fmla="*/ 915 w 1102"/>
                    <a:gd name="T83" fmla="*/ 829 h 966"/>
                    <a:gd name="T84" fmla="*/ 933 w 1102"/>
                    <a:gd name="T85" fmla="*/ 799 h 966"/>
                    <a:gd name="T86" fmla="*/ 1098 w 1102"/>
                    <a:gd name="T87" fmla="*/ 760 h 966"/>
                    <a:gd name="T88" fmla="*/ 1092 w 1102"/>
                    <a:gd name="T89" fmla="*/ 702 h 966"/>
                    <a:gd name="T90" fmla="*/ 1020 w 1102"/>
                    <a:gd name="T91" fmla="*/ 525 h 966"/>
                    <a:gd name="T92" fmla="*/ 996 w 1102"/>
                    <a:gd name="T93" fmla="*/ 434 h 966"/>
                    <a:gd name="T94" fmla="*/ 992 w 1102"/>
                    <a:gd name="T95" fmla="*/ 362 h 966"/>
                    <a:gd name="T96" fmla="*/ 978 w 1102"/>
                    <a:gd name="T97" fmla="*/ 296 h 966"/>
                    <a:gd name="T98" fmla="*/ 962 w 1102"/>
                    <a:gd name="T99" fmla="*/ 151 h 966"/>
                    <a:gd name="T100" fmla="*/ 791 w 1102"/>
                    <a:gd name="T101" fmla="*/ 189 h 9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02" h="966">
                      <a:moveTo>
                        <a:pt x="791" y="189"/>
                      </a:moveTo>
                      <a:lnTo>
                        <a:pt x="791" y="189"/>
                      </a:lnTo>
                      <a:lnTo>
                        <a:pt x="698" y="217"/>
                      </a:lnTo>
                      <a:lnTo>
                        <a:pt x="698" y="217"/>
                      </a:lnTo>
                      <a:lnTo>
                        <a:pt x="672" y="225"/>
                      </a:lnTo>
                      <a:lnTo>
                        <a:pt x="650" y="227"/>
                      </a:lnTo>
                      <a:lnTo>
                        <a:pt x="650" y="227"/>
                      </a:lnTo>
                      <a:lnTo>
                        <a:pt x="636" y="225"/>
                      </a:lnTo>
                      <a:lnTo>
                        <a:pt x="622" y="223"/>
                      </a:lnTo>
                      <a:lnTo>
                        <a:pt x="611" y="219"/>
                      </a:lnTo>
                      <a:lnTo>
                        <a:pt x="597" y="211"/>
                      </a:lnTo>
                      <a:lnTo>
                        <a:pt x="583" y="203"/>
                      </a:lnTo>
                      <a:lnTo>
                        <a:pt x="569" y="189"/>
                      </a:lnTo>
                      <a:lnTo>
                        <a:pt x="559" y="173"/>
                      </a:lnTo>
                      <a:lnTo>
                        <a:pt x="547" y="151"/>
                      </a:lnTo>
                      <a:lnTo>
                        <a:pt x="547" y="151"/>
                      </a:lnTo>
                      <a:lnTo>
                        <a:pt x="537" y="124"/>
                      </a:lnTo>
                      <a:lnTo>
                        <a:pt x="531" y="96"/>
                      </a:lnTo>
                      <a:lnTo>
                        <a:pt x="527" y="68"/>
                      </a:lnTo>
                      <a:lnTo>
                        <a:pt x="523" y="42"/>
                      </a:lnTo>
                      <a:lnTo>
                        <a:pt x="523" y="42"/>
                      </a:lnTo>
                      <a:lnTo>
                        <a:pt x="519" y="14"/>
                      </a:lnTo>
                      <a:lnTo>
                        <a:pt x="517" y="4"/>
                      </a:lnTo>
                      <a:lnTo>
                        <a:pt x="517" y="4"/>
                      </a:lnTo>
                      <a:lnTo>
                        <a:pt x="507" y="2"/>
                      </a:lnTo>
                      <a:lnTo>
                        <a:pt x="483" y="0"/>
                      </a:lnTo>
                      <a:lnTo>
                        <a:pt x="479" y="0"/>
                      </a:lnTo>
                      <a:lnTo>
                        <a:pt x="479" y="0"/>
                      </a:lnTo>
                      <a:lnTo>
                        <a:pt x="440" y="2"/>
                      </a:lnTo>
                      <a:lnTo>
                        <a:pt x="440" y="2"/>
                      </a:lnTo>
                      <a:lnTo>
                        <a:pt x="394" y="4"/>
                      </a:lnTo>
                      <a:lnTo>
                        <a:pt x="394" y="4"/>
                      </a:lnTo>
                      <a:lnTo>
                        <a:pt x="382" y="2"/>
                      </a:lnTo>
                      <a:lnTo>
                        <a:pt x="382" y="2"/>
                      </a:lnTo>
                      <a:lnTo>
                        <a:pt x="358" y="0"/>
                      </a:lnTo>
                      <a:lnTo>
                        <a:pt x="358" y="0"/>
                      </a:lnTo>
                      <a:lnTo>
                        <a:pt x="354" y="2"/>
                      </a:lnTo>
                      <a:lnTo>
                        <a:pt x="354" y="2"/>
                      </a:lnTo>
                      <a:lnTo>
                        <a:pt x="350" y="12"/>
                      </a:lnTo>
                      <a:lnTo>
                        <a:pt x="350" y="12"/>
                      </a:lnTo>
                      <a:lnTo>
                        <a:pt x="342" y="22"/>
                      </a:lnTo>
                      <a:lnTo>
                        <a:pt x="336" y="32"/>
                      </a:lnTo>
                      <a:lnTo>
                        <a:pt x="318" y="46"/>
                      </a:lnTo>
                      <a:lnTo>
                        <a:pt x="302" y="56"/>
                      </a:lnTo>
                      <a:lnTo>
                        <a:pt x="285" y="64"/>
                      </a:lnTo>
                      <a:lnTo>
                        <a:pt x="267" y="68"/>
                      </a:lnTo>
                      <a:lnTo>
                        <a:pt x="251" y="70"/>
                      </a:lnTo>
                      <a:lnTo>
                        <a:pt x="225" y="72"/>
                      </a:lnTo>
                      <a:lnTo>
                        <a:pt x="225" y="72"/>
                      </a:lnTo>
                      <a:lnTo>
                        <a:pt x="215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153" y="96"/>
                      </a:lnTo>
                      <a:lnTo>
                        <a:pt x="153" y="96"/>
                      </a:lnTo>
                      <a:lnTo>
                        <a:pt x="153" y="98"/>
                      </a:lnTo>
                      <a:lnTo>
                        <a:pt x="153" y="98"/>
                      </a:lnTo>
                      <a:lnTo>
                        <a:pt x="141" y="112"/>
                      </a:lnTo>
                      <a:lnTo>
                        <a:pt x="135" y="128"/>
                      </a:lnTo>
                      <a:lnTo>
                        <a:pt x="131" y="145"/>
                      </a:lnTo>
                      <a:lnTo>
                        <a:pt x="131" y="165"/>
                      </a:lnTo>
                      <a:lnTo>
                        <a:pt x="131" y="165"/>
                      </a:lnTo>
                      <a:lnTo>
                        <a:pt x="131" y="175"/>
                      </a:lnTo>
                      <a:lnTo>
                        <a:pt x="131" y="185"/>
                      </a:lnTo>
                      <a:lnTo>
                        <a:pt x="125" y="203"/>
                      </a:lnTo>
                      <a:lnTo>
                        <a:pt x="116" y="225"/>
                      </a:lnTo>
                      <a:lnTo>
                        <a:pt x="98" y="247"/>
                      </a:lnTo>
                      <a:lnTo>
                        <a:pt x="98" y="247"/>
                      </a:lnTo>
                      <a:lnTo>
                        <a:pt x="76" y="273"/>
                      </a:lnTo>
                      <a:lnTo>
                        <a:pt x="52" y="298"/>
                      </a:lnTo>
                      <a:lnTo>
                        <a:pt x="52" y="298"/>
                      </a:lnTo>
                      <a:lnTo>
                        <a:pt x="28" y="324"/>
                      </a:lnTo>
                      <a:lnTo>
                        <a:pt x="4" y="352"/>
                      </a:lnTo>
                      <a:lnTo>
                        <a:pt x="4" y="352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2" y="360"/>
                      </a:lnTo>
                      <a:lnTo>
                        <a:pt x="20" y="372"/>
                      </a:lnTo>
                      <a:lnTo>
                        <a:pt x="34" y="388"/>
                      </a:lnTo>
                      <a:lnTo>
                        <a:pt x="44" y="402"/>
                      </a:lnTo>
                      <a:lnTo>
                        <a:pt x="52" y="418"/>
                      </a:lnTo>
                      <a:lnTo>
                        <a:pt x="58" y="436"/>
                      </a:lnTo>
                      <a:lnTo>
                        <a:pt x="62" y="452"/>
                      </a:lnTo>
                      <a:lnTo>
                        <a:pt x="66" y="483"/>
                      </a:lnTo>
                      <a:lnTo>
                        <a:pt x="66" y="483"/>
                      </a:lnTo>
                      <a:lnTo>
                        <a:pt x="66" y="489"/>
                      </a:lnTo>
                      <a:lnTo>
                        <a:pt x="70" y="493"/>
                      </a:lnTo>
                      <a:lnTo>
                        <a:pt x="76" y="499"/>
                      </a:lnTo>
                      <a:lnTo>
                        <a:pt x="88" y="507"/>
                      </a:lnTo>
                      <a:lnTo>
                        <a:pt x="88" y="507"/>
                      </a:lnTo>
                      <a:lnTo>
                        <a:pt x="112" y="523"/>
                      </a:lnTo>
                      <a:lnTo>
                        <a:pt x="133" y="543"/>
                      </a:lnTo>
                      <a:lnTo>
                        <a:pt x="133" y="543"/>
                      </a:lnTo>
                      <a:lnTo>
                        <a:pt x="139" y="549"/>
                      </a:lnTo>
                      <a:lnTo>
                        <a:pt x="139" y="549"/>
                      </a:lnTo>
                      <a:lnTo>
                        <a:pt x="153" y="569"/>
                      </a:lnTo>
                      <a:lnTo>
                        <a:pt x="167" y="589"/>
                      </a:lnTo>
                      <a:lnTo>
                        <a:pt x="167" y="589"/>
                      </a:lnTo>
                      <a:lnTo>
                        <a:pt x="173" y="601"/>
                      </a:lnTo>
                      <a:lnTo>
                        <a:pt x="179" y="613"/>
                      </a:lnTo>
                      <a:lnTo>
                        <a:pt x="181" y="627"/>
                      </a:lnTo>
                      <a:lnTo>
                        <a:pt x="181" y="642"/>
                      </a:lnTo>
                      <a:lnTo>
                        <a:pt x="181" y="642"/>
                      </a:lnTo>
                      <a:lnTo>
                        <a:pt x="195" y="688"/>
                      </a:lnTo>
                      <a:lnTo>
                        <a:pt x="195" y="688"/>
                      </a:lnTo>
                      <a:lnTo>
                        <a:pt x="207" y="716"/>
                      </a:lnTo>
                      <a:lnTo>
                        <a:pt x="219" y="740"/>
                      </a:lnTo>
                      <a:lnTo>
                        <a:pt x="235" y="760"/>
                      </a:lnTo>
                      <a:lnTo>
                        <a:pt x="251" y="778"/>
                      </a:lnTo>
                      <a:lnTo>
                        <a:pt x="271" y="790"/>
                      </a:lnTo>
                      <a:lnTo>
                        <a:pt x="292" y="801"/>
                      </a:lnTo>
                      <a:lnTo>
                        <a:pt x="318" y="807"/>
                      </a:lnTo>
                      <a:lnTo>
                        <a:pt x="348" y="811"/>
                      </a:lnTo>
                      <a:lnTo>
                        <a:pt x="348" y="811"/>
                      </a:lnTo>
                      <a:lnTo>
                        <a:pt x="342" y="945"/>
                      </a:lnTo>
                      <a:lnTo>
                        <a:pt x="342" y="945"/>
                      </a:lnTo>
                      <a:lnTo>
                        <a:pt x="354" y="939"/>
                      </a:lnTo>
                      <a:lnTo>
                        <a:pt x="366" y="933"/>
                      </a:lnTo>
                      <a:lnTo>
                        <a:pt x="378" y="929"/>
                      </a:lnTo>
                      <a:lnTo>
                        <a:pt x="390" y="929"/>
                      </a:lnTo>
                      <a:lnTo>
                        <a:pt x="390" y="929"/>
                      </a:lnTo>
                      <a:lnTo>
                        <a:pt x="400" y="929"/>
                      </a:lnTo>
                      <a:lnTo>
                        <a:pt x="408" y="931"/>
                      </a:lnTo>
                      <a:lnTo>
                        <a:pt x="424" y="937"/>
                      </a:lnTo>
                      <a:lnTo>
                        <a:pt x="440" y="949"/>
                      </a:lnTo>
                      <a:lnTo>
                        <a:pt x="453" y="966"/>
                      </a:lnTo>
                      <a:lnTo>
                        <a:pt x="453" y="966"/>
                      </a:lnTo>
                      <a:lnTo>
                        <a:pt x="465" y="949"/>
                      </a:lnTo>
                      <a:lnTo>
                        <a:pt x="475" y="937"/>
                      </a:lnTo>
                      <a:lnTo>
                        <a:pt x="475" y="937"/>
                      </a:lnTo>
                      <a:lnTo>
                        <a:pt x="493" y="905"/>
                      </a:lnTo>
                      <a:lnTo>
                        <a:pt x="515" y="879"/>
                      </a:lnTo>
                      <a:lnTo>
                        <a:pt x="537" y="853"/>
                      </a:lnTo>
                      <a:lnTo>
                        <a:pt x="563" y="833"/>
                      </a:lnTo>
                      <a:lnTo>
                        <a:pt x="577" y="825"/>
                      </a:lnTo>
                      <a:lnTo>
                        <a:pt x="591" y="817"/>
                      </a:lnTo>
                      <a:lnTo>
                        <a:pt x="605" y="811"/>
                      </a:lnTo>
                      <a:lnTo>
                        <a:pt x="620" y="805"/>
                      </a:lnTo>
                      <a:lnTo>
                        <a:pt x="636" y="801"/>
                      </a:lnTo>
                      <a:lnTo>
                        <a:pt x="652" y="797"/>
                      </a:lnTo>
                      <a:lnTo>
                        <a:pt x="670" y="795"/>
                      </a:lnTo>
                      <a:lnTo>
                        <a:pt x="688" y="795"/>
                      </a:lnTo>
                      <a:lnTo>
                        <a:pt x="688" y="795"/>
                      </a:lnTo>
                      <a:lnTo>
                        <a:pt x="706" y="795"/>
                      </a:lnTo>
                      <a:lnTo>
                        <a:pt x="726" y="797"/>
                      </a:lnTo>
                      <a:lnTo>
                        <a:pt x="726" y="797"/>
                      </a:lnTo>
                      <a:lnTo>
                        <a:pt x="732" y="799"/>
                      </a:lnTo>
                      <a:lnTo>
                        <a:pt x="732" y="799"/>
                      </a:lnTo>
                      <a:lnTo>
                        <a:pt x="752" y="797"/>
                      </a:lnTo>
                      <a:lnTo>
                        <a:pt x="752" y="797"/>
                      </a:lnTo>
                      <a:lnTo>
                        <a:pt x="764" y="799"/>
                      </a:lnTo>
                      <a:lnTo>
                        <a:pt x="764" y="799"/>
                      </a:lnTo>
                      <a:lnTo>
                        <a:pt x="793" y="809"/>
                      </a:lnTo>
                      <a:lnTo>
                        <a:pt x="807" y="817"/>
                      </a:lnTo>
                      <a:lnTo>
                        <a:pt x="819" y="825"/>
                      </a:lnTo>
                      <a:lnTo>
                        <a:pt x="819" y="825"/>
                      </a:lnTo>
                      <a:lnTo>
                        <a:pt x="831" y="835"/>
                      </a:lnTo>
                      <a:lnTo>
                        <a:pt x="845" y="843"/>
                      </a:lnTo>
                      <a:lnTo>
                        <a:pt x="859" y="847"/>
                      </a:lnTo>
                      <a:lnTo>
                        <a:pt x="871" y="849"/>
                      </a:lnTo>
                      <a:lnTo>
                        <a:pt x="871" y="849"/>
                      </a:lnTo>
                      <a:lnTo>
                        <a:pt x="881" y="847"/>
                      </a:lnTo>
                      <a:lnTo>
                        <a:pt x="891" y="845"/>
                      </a:lnTo>
                      <a:lnTo>
                        <a:pt x="899" y="841"/>
                      </a:lnTo>
                      <a:lnTo>
                        <a:pt x="909" y="835"/>
                      </a:lnTo>
                      <a:lnTo>
                        <a:pt x="915" y="829"/>
                      </a:lnTo>
                      <a:lnTo>
                        <a:pt x="923" y="819"/>
                      </a:lnTo>
                      <a:lnTo>
                        <a:pt x="927" y="809"/>
                      </a:lnTo>
                      <a:lnTo>
                        <a:pt x="933" y="799"/>
                      </a:lnTo>
                      <a:lnTo>
                        <a:pt x="933" y="799"/>
                      </a:lnTo>
                      <a:lnTo>
                        <a:pt x="945" y="760"/>
                      </a:lnTo>
                      <a:lnTo>
                        <a:pt x="945" y="760"/>
                      </a:lnTo>
                      <a:lnTo>
                        <a:pt x="1098" y="760"/>
                      </a:lnTo>
                      <a:lnTo>
                        <a:pt x="1098" y="760"/>
                      </a:lnTo>
                      <a:lnTo>
                        <a:pt x="1102" y="748"/>
                      </a:lnTo>
                      <a:lnTo>
                        <a:pt x="1102" y="748"/>
                      </a:lnTo>
                      <a:lnTo>
                        <a:pt x="1098" y="726"/>
                      </a:lnTo>
                      <a:lnTo>
                        <a:pt x="1092" y="702"/>
                      </a:lnTo>
                      <a:lnTo>
                        <a:pt x="1076" y="658"/>
                      </a:lnTo>
                      <a:lnTo>
                        <a:pt x="1058" y="615"/>
                      </a:lnTo>
                      <a:lnTo>
                        <a:pt x="1038" y="571"/>
                      </a:lnTo>
                      <a:lnTo>
                        <a:pt x="1020" y="525"/>
                      </a:lnTo>
                      <a:lnTo>
                        <a:pt x="1012" y="503"/>
                      </a:lnTo>
                      <a:lnTo>
                        <a:pt x="1004" y="481"/>
                      </a:lnTo>
                      <a:lnTo>
                        <a:pt x="1000" y="458"/>
                      </a:lnTo>
                      <a:lnTo>
                        <a:pt x="996" y="434"/>
                      </a:lnTo>
                      <a:lnTo>
                        <a:pt x="994" y="410"/>
                      </a:lnTo>
                      <a:lnTo>
                        <a:pt x="994" y="386"/>
                      </a:lnTo>
                      <a:lnTo>
                        <a:pt x="994" y="386"/>
                      </a:lnTo>
                      <a:lnTo>
                        <a:pt x="992" y="362"/>
                      </a:lnTo>
                      <a:lnTo>
                        <a:pt x="988" y="340"/>
                      </a:lnTo>
                      <a:lnTo>
                        <a:pt x="982" y="318"/>
                      </a:lnTo>
                      <a:lnTo>
                        <a:pt x="978" y="296"/>
                      </a:lnTo>
                      <a:lnTo>
                        <a:pt x="978" y="296"/>
                      </a:lnTo>
                      <a:lnTo>
                        <a:pt x="972" y="233"/>
                      </a:lnTo>
                      <a:lnTo>
                        <a:pt x="964" y="167"/>
                      </a:lnTo>
                      <a:lnTo>
                        <a:pt x="964" y="167"/>
                      </a:lnTo>
                      <a:lnTo>
                        <a:pt x="962" y="151"/>
                      </a:lnTo>
                      <a:lnTo>
                        <a:pt x="954" y="139"/>
                      </a:lnTo>
                      <a:lnTo>
                        <a:pt x="954" y="139"/>
                      </a:lnTo>
                      <a:lnTo>
                        <a:pt x="791" y="189"/>
                      </a:lnTo>
                      <a:lnTo>
                        <a:pt x="791" y="189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88" name="Freeform 17">
                  <a:extLst>
                    <a:ext uri="{FF2B5EF4-FFF2-40B4-BE49-F238E27FC236}">
                      <a16:creationId xmlns:a16="http://schemas.microsoft.com/office/drawing/2014/main" id="{E86E344E-60E5-1B54-3C82-411D633F48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063" y="1938338"/>
                  <a:ext cx="1319213" cy="2035175"/>
                </a:xfrm>
                <a:custGeom>
                  <a:avLst/>
                  <a:gdLst>
                    <a:gd name="T0" fmla="*/ 300 w 831"/>
                    <a:gd name="T1" fmla="*/ 1282 h 1282"/>
                    <a:gd name="T2" fmla="*/ 320 w 831"/>
                    <a:gd name="T3" fmla="*/ 1276 h 1282"/>
                    <a:gd name="T4" fmla="*/ 344 w 831"/>
                    <a:gd name="T5" fmla="*/ 1234 h 1282"/>
                    <a:gd name="T6" fmla="*/ 374 w 831"/>
                    <a:gd name="T7" fmla="*/ 1192 h 1282"/>
                    <a:gd name="T8" fmla="*/ 398 w 831"/>
                    <a:gd name="T9" fmla="*/ 1200 h 1282"/>
                    <a:gd name="T10" fmla="*/ 431 w 831"/>
                    <a:gd name="T11" fmla="*/ 1230 h 1282"/>
                    <a:gd name="T12" fmla="*/ 463 w 831"/>
                    <a:gd name="T13" fmla="*/ 1240 h 1282"/>
                    <a:gd name="T14" fmla="*/ 495 w 831"/>
                    <a:gd name="T15" fmla="*/ 1210 h 1282"/>
                    <a:gd name="T16" fmla="*/ 551 w 831"/>
                    <a:gd name="T17" fmla="*/ 1137 h 1282"/>
                    <a:gd name="T18" fmla="*/ 577 w 831"/>
                    <a:gd name="T19" fmla="*/ 1073 h 1282"/>
                    <a:gd name="T20" fmla="*/ 644 w 831"/>
                    <a:gd name="T21" fmla="*/ 1020 h 1282"/>
                    <a:gd name="T22" fmla="*/ 714 w 831"/>
                    <a:gd name="T23" fmla="*/ 994 h 1282"/>
                    <a:gd name="T24" fmla="*/ 742 w 831"/>
                    <a:gd name="T25" fmla="*/ 990 h 1282"/>
                    <a:gd name="T26" fmla="*/ 765 w 831"/>
                    <a:gd name="T27" fmla="*/ 1022 h 1282"/>
                    <a:gd name="T28" fmla="*/ 793 w 831"/>
                    <a:gd name="T29" fmla="*/ 1077 h 1282"/>
                    <a:gd name="T30" fmla="*/ 831 w 831"/>
                    <a:gd name="T31" fmla="*/ 984 h 1282"/>
                    <a:gd name="T32" fmla="*/ 819 w 831"/>
                    <a:gd name="T33" fmla="*/ 956 h 1282"/>
                    <a:gd name="T34" fmla="*/ 799 w 831"/>
                    <a:gd name="T35" fmla="*/ 938 h 1282"/>
                    <a:gd name="T36" fmla="*/ 777 w 831"/>
                    <a:gd name="T37" fmla="*/ 940 h 1282"/>
                    <a:gd name="T38" fmla="*/ 720 w 831"/>
                    <a:gd name="T39" fmla="*/ 920 h 1282"/>
                    <a:gd name="T40" fmla="*/ 680 w 831"/>
                    <a:gd name="T41" fmla="*/ 868 h 1282"/>
                    <a:gd name="T42" fmla="*/ 642 w 831"/>
                    <a:gd name="T43" fmla="*/ 833 h 1282"/>
                    <a:gd name="T44" fmla="*/ 598 w 831"/>
                    <a:gd name="T45" fmla="*/ 775 h 1282"/>
                    <a:gd name="T46" fmla="*/ 594 w 831"/>
                    <a:gd name="T47" fmla="*/ 705 h 1282"/>
                    <a:gd name="T48" fmla="*/ 606 w 831"/>
                    <a:gd name="T49" fmla="*/ 624 h 1282"/>
                    <a:gd name="T50" fmla="*/ 585 w 831"/>
                    <a:gd name="T51" fmla="*/ 544 h 1282"/>
                    <a:gd name="T52" fmla="*/ 585 w 831"/>
                    <a:gd name="T53" fmla="*/ 521 h 1282"/>
                    <a:gd name="T54" fmla="*/ 557 w 831"/>
                    <a:gd name="T55" fmla="*/ 367 h 1282"/>
                    <a:gd name="T56" fmla="*/ 573 w 831"/>
                    <a:gd name="T57" fmla="*/ 324 h 1282"/>
                    <a:gd name="T58" fmla="*/ 610 w 831"/>
                    <a:gd name="T59" fmla="*/ 250 h 1282"/>
                    <a:gd name="T60" fmla="*/ 642 w 831"/>
                    <a:gd name="T61" fmla="*/ 216 h 1282"/>
                    <a:gd name="T62" fmla="*/ 674 w 831"/>
                    <a:gd name="T63" fmla="*/ 137 h 1282"/>
                    <a:gd name="T64" fmla="*/ 688 w 831"/>
                    <a:gd name="T65" fmla="*/ 27 h 1282"/>
                    <a:gd name="T66" fmla="*/ 672 w 831"/>
                    <a:gd name="T67" fmla="*/ 0 h 1282"/>
                    <a:gd name="T68" fmla="*/ 652 w 831"/>
                    <a:gd name="T69" fmla="*/ 25 h 1282"/>
                    <a:gd name="T70" fmla="*/ 636 w 831"/>
                    <a:gd name="T71" fmla="*/ 59 h 1282"/>
                    <a:gd name="T72" fmla="*/ 600 w 831"/>
                    <a:gd name="T73" fmla="*/ 71 h 1282"/>
                    <a:gd name="T74" fmla="*/ 511 w 831"/>
                    <a:gd name="T75" fmla="*/ 87 h 1282"/>
                    <a:gd name="T76" fmla="*/ 402 w 831"/>
                    <a:gd name="T77" fmla="*/ 143 h 1282"/>
                    <a:gd name="T78" fmla="*/ 330 w 831"/>
                    <a:gd name="T79" fmla="*/ 189 h 1282"/>
                    <a:gd name="T80" fmla="*/ 280 w 831"/>
                    <a:gd name="T81" fmla="*/ 202 h 1282"/>
                    <a:gd name="T82" fmla="*/ 245 w 831"/>
                    <a:gd name="T83" fmla="*/ 192 h 1282"/>
                    <a:gd name="T84" fmla="*/ 227 w 831"/>
                    <a:gd name="T85" fmla="*/ 185 h 1282"/>
                    <a:gd name="T86" fmla="*/ 205 w 831"/>
                    <a:gd name="T87" fmla="*/ 194 h 1282"/>
                    <a:gd name="T88" fmla="*/ 155 w 831"/>
                    <a:gd name="T89" fmla="*/ 266 h 1282"/>
                    <a:gd name="T90" fmla="*/ 125 w 831"/>
                    <a:gd name="T91" fmla="*/ 320 h 1282"/>
                    <a:gd name="T92" fmla="*/ 72 w 831"/>
                    <a:gd name="T93" fmla="*/ 350 h 1282"/>
                    <a:gd name="T94" fmla="*/ 32 w 831"/>
                    <a:gd name="T95" fmla="*/ 367 h 1282"/>
                    <a:gd name="T96" fmla="*/ 56 w 831"/>
                    <a:gd name="T97" fmla="*/ 427 h 1282"/>
                    <a:gd name="T98" fmla="*/ 38 w 831"/>
                    <a:gd name="T99" fmla="*/ 503 h 1282"/>
                    <a:gd name="T100" fmla="*/ 18 w 831"/>
                    <a:gd name="T101" fmla="*/ 536 h 1282"/>
                    <a:gd name="T102" fmla="*/ 34 w 831"/>
                    <a:gd name="T103" fmla="*/ 636 h 1282"/>
                    <a:gd name="T104" fmla="*/ 68 w 831"/>
                    <a:gd name="T105" fmla="*/ 805 h 1282"/>
                    <a:gd name="T106" fmla="*/ 58 w 831"/>
                    <a:gd name="T107" fmla="*/ 886 h 1282"/>
                    <a:gd name="T108" fmla="*/ 22 w 831"/>
                    <a:gd name="T109" fmla="*/ 938 h 1282"/>
                    <a:gd name="T110" fmla="*/ 2 w 831"/>
                    <a:gd name="T111" fmla="*/ 972 h 1282"/>
                    <a:gd name="T112" fmla="*/ 16 w 831"/>
                    <a:gd name="T113" fmla="*/ 1016 h 1282"/>
                    <a:gd name="T114" fmla="*/ 52 w 831"/>
                    <a:gd name="T115" fmla="*/ 1051 h 1282"/>
                    <a:gd name="T116" fmla="*/ 68 w 831"/>
                    <a:gd name="T117" fmla="*/ 1111 h 1282"/>
                    <a:gd name="T118" fmla="*/ 56 w 831"/>
                    <a:gd name="T119" fmla="*/ 1165 h 1282"/>
                    <a:gd name="T120" fmla="*/ 64 w 831"/>
                    <a:gd name="T121" fmla="*/ 1210 h 1282"/>
                    <a:gd name="T122" fmla="*/ 105 w 831"/>
                    <a:gd name="T123" fmla="*/ 1232 h 1282"/>
                    <a:gd name="T124" fmla="*/ 259 w 831"/>
                    <a:gd name="T125" fmla="*/ 1276 h 1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31" h="1282">
                      <a:moveTo>
                        <a:pt x="259" y="1276"/>
                      </a:moveTo>
                      <a:lnTo>
                        <a:pt x="259" y="1276"/>
                      </a:lnTo>
                      <a:lnTo>
                        <a:pt x="282" y="1280"/>
                      </a:lnTo>
                      <a:lnTo>
                        <a:pt x="300" y="1282"/>
                      </a:lnTo>
                      <a:lnTo>
                        <a:pt x="300" y="1282"/>
                      </a:lnTo>
                      <a:lnTo>
                        <a:pt x="308" y="1280"/>
                      </a:lnTo>
                      <a:lnTo>
                        <a:pt x="314" y="1280"/>
                      </a:lnTo>
                      <a:lnTo>
                        <a:pt x="320" y="1276"/>
                      </a:lnTo>
                      <a:lnTo>
                        <a:pt x="324" y="1272"/>
                      </a:lnTo>
                      <a:lnTo>
                        <a:pt x="334" y="1258"/>
                      </a:lnTo>
                      <a:lnTo>
                        <a:pt x="344" y="1234"/>
                      </a:lnTo>
                      <a:lnTo>
                        <a:pt x="344" y="1234"/>
                      </a:lnTo>
                      <a:lnTo>
                        <a:pt x="352" y="1216"/>
                      </a:lnTo>
                      <a:lnTo>
                        <a:pt x="360" y="1202"/>
                      </a:lnTo>
                      <a:lnTo>
                        <a:pt x="370" y="1194"/>
                      </a:lnTo>
                      <a:lnTo>
                        <a:pt x="374" y="1192"/>
                      </a:lnTo>
                      <a:lnTo>
                        <a:pt x="378" y="1192"/>
                      </a:lnTo>
                      <a:lnTo>
                        <a:pt x="378" y="1192"/>
                      </a:lnTo>
                      <a:lnTo>
                        <a:pt x="388" y="1194"/>
                      </a:lnTo>
                      <a:lnTo>
                        <a:pt x="398" y="1200"/>
                      </a:lnTo>
                      <a:lnTo>
                        <a:pt x="410" y="1210"/>
                      </a:lnTo>
                      <a:lnTo>
                        <a:pt x="424" y="1224"/>
                      </a:lnTo>
                      <a:lnTo>
                        <a:pt x="424" y="1224"/>
                      </a:lnTo>
                      <a:lnTo>
                        <a:pt x="431" y="1230"/>
                      </a:lnTo>
                      <a:lnTo>
                        <a:pt x="441" y="1234"/>
                      </a:lnTo>
                      <a:lnTo>
                        <a:pt x="453" y="1238"/>
                      </a:lnTo>
                      <a:lnTo>
                        <a:pt x="463" y="1240"/>
                      </a:lnTo>
                      <a:lnTo>
                        <a:pt x="463" y="1240"/>
                      </a:lnTo>
                      <a:lnTo>
                        <a:pt x="467" y="1240"/>
                      </a:lnTo>
                      <a:lnTo>
                        <a:pt x="469" y="1238"/>
                      </a:lnTo>
                      <a:lnTo>
                        <a:pt x="469" y="1238"/>
                      </a:lnTo>
                      <a:lnTo>
                        <a:pt x="495" y="1210"/>
                      </a:lnTo>
                      <a:lnTo>
                        <a:pt x="521" y="1183"/>
                      </a:lnTo>
                      <a:lnTo>
                        <a:pt x="533" y="1167"/>
                      </a:lnTo>
                      <a:lnTo>
                        <a:pt x="543" y="1153"/>
                      </a:lnTo>
                      <a:lnTo>
                        <a:pt x="551" y="1137"/>
                      </a:lnTo>
                      <a:lnTo>
                        <a:pt x="557" y="1121"/>
                      </a:lnTo>
                      <a:lnTo>
                        <a:pt x="557" y="1121"/>
                      </a:lnTo>
                      <a:lnTo>
                        <a:pt x="567" y="1095"/>
                      </a:lnTo>
                      <a:lnTo>
                        <a:pt x="577" y="1073"/>
                      </a:lnTo>
                      <a:lnTo>
                        <a:pt x="591" y="1055"/>
                      </a:lnTo>
                      <a:lnTo>
                        <a:pt x="606" y="1041"/>
                      </a:lnTo>
                      <a:lnTo>
                        <a:pt x="624" y="1029"/>
                      </a:lnTo>
                      <a:lnTo>
                        <a:pt x="644" y="1020"/>
                      </a:lnTo>
                      <a:lnTo>
                        <a:pt x="664" y="1010"/>
                      </a:lnTo>
                      <a:lnTo>
                        <a:pt x="686" y="1002"/>
                      </a:lnTo>
                      <a:lnTo>
                        <a:pt x="686" y="1002"/>
                      </a:lnTo>
                      <a:lnTo>
                        <a:pt x="714" y="994"/>
                      </a:lnTo>
                      <a:lnTo>
                        <a:pt x="726" y="990"/>
                      </a:lnTo>
                      <a:lnTo>
                        <a:pt x="734" y="990"/>
                      </a:lnTo>
                      <a:lnTo>
                        <a:pt x="734" y="990"/>
                      </a:lnTo>
                      <a:lnTo>
                        <a:pt x="742" y="990"/>
                      </a:lnTo>
                      <a:lnTo>
                        <a:pt x="748" y="994"/>
                      </a:lnTo>
                      <a:lnTo>
                        <a:pt x="752" y="998"/>
                      </a:lnTo>
                      <a:lnTo>
                        <a:pt x="756" y="1004"/>
                      </a:lnTo>
                      <a:lnTo>
                        <a:pt x="765" y="1022"/>
                      </a:lnTo>
                      <a:lnTo>
                        <a:pt x="775" y="1047"/>
                      </a:lnTo>
                      <a:lnTo>
                        <a:pt x="775" y="1047"/>
                      </a:lnTo>
                      <a:lnTo>
                        <a:pt x="779" y="1057"/>
                      </a:lnTo>
                      <a:lnTo>
                        <a:pt x="793" y="1077"/>
                      </a:lnTo>
                      <a:lnTo>
                        <a:pt x="793" y="1077"/>
                      </a:lnTo>
                      <a:lnTo>
                        <a:pt x="817" y="1025"/>
                      </a:lnTo>
                      <a:lnTo>
                        <a:pt x="825" y="1004"/>
                      </a:lnTo>
                      <a:lnTo>
                        <a:pt x="831" y="984"/>
                      </a:lnTo>
                      <a:lnTo>
                        <a:pt x="831" y="984"/>
                      </a:lnTo>
                      <a:lnTo>
                        <a:pt x="829" y="978"/>
                      </a:lnTo>
                      <a:lnTo>
                        <a:pt x="827" y="970"/>
                      </a:lnTo>
                      <a:lnTo>
                        <a:pt x="819" y="956"/>
                      </a:lnTo>
                      <a:lnTo>
                        <a:pt x="809" y="942"/>
                      </a:lnTo>
                      <a:lnTo>
                        <a:pt x="803" y="940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77" y="940"/>
                      </a:lnTo>
                      <a:lnTo>
                        <a:pt x="777" y="940"/>
                      </a:lnTo>
                      <a:lnTo>
                        <a:pt x="759" y="938"/>
                      </a:lnTo>
                      <a:lnTo>
                        <a:pt x="746" y="934"/>
                      </a:lnTo>
                      <a:lnTo>
                        <a:pt x="732" y="928"/>
                      </a:lnTo>
                      <a:lnTo>
                        <a:pt x="720" y="920"/>
                      </a:lnTo>
                      <a:lnTo>
                        <a:pt x="708" y="908"/>
                      </a:lnTo>
                      <a:lnTo>
                        <a:pt x="698" y="896"/>
                      </a:lnTo>
                      <a:lnTo>
                        <a:pt x="680" y="868"/>
                      </a:lnTo>
                      <a:lnTo>
                        <a:pt x="680" y="868"/>
                      </a:lnTo>
                      <a:lnTo>
                        <a:pt x="672" y="858"/>
                      </a:lnTo>
                      <a:lnTo>
                        <a:pt x="662" y="849"/>
                      </a:lnTo>
                      <a:lnTo>
                        <a:pt x="642" y="833"/>
                      </a:lnTo>
                      <a:lnTo>
                        <a:pt x="642" y="833"/>
                      </a:lnTo>
                      <a:lnTo>
                        <a:pt x="626" y="819"/>
                      </a:lnTo>
                      <a:lnTo>
                        <a:pt x="614" y="807"/>
                      </a:lnTo>
                      <a:lnTo>
                        <a:pt x="604" y="791"/>
                      </a:lnTo>
                      <a:lnTo>
                        <a:pt x="598" y="775"/>
                      </a:lnTo>
                      <a:lnTo>
                        <a:pt x="594" y="759"/>
                      </a:lnTo>
                      <a:lnTo>
                        <a:pt x="592" y="741"/>
                      </a:lnTo>
                      <a:lnTo>
                        <a:pt x="592" y="723"/>
                      </a:lnTo>
                      <a:lnTo>
                        <a:pt x="594" y="705"/>
                      </a:lnTo>
                      <a:lnTo>
                        <a:pt x="594" y="705"/>
                      </a:lnTo>
                      <a:lnTo>
                        <a:pt x="602" y="666"/>
                      </a:lnTo>
                      <a:lnTo>
                        <a:pt x="604" y="644"/>
                      </a:lnTo>
                      <a:lnTo>
                        <a:pt x="606" y="624"/>
                      </a:lnTo>
                      <a:lnTo>
                        <a:pt x="604" y="604"/>
                      </a:lnTo>
                      <a:lnTo>
                        <a:pt x="602" y="584"/>
                      </a:lnTo>
                      <a:lnTo>
                        <a:pt x="594" y="564"/>
                      </a:lnTo>
                      <a:lnTo>
                        <a:pt x="585" y="544"/>
                      </a:lnTo>
                      <a:lnTo>
                        <a:pt x="585" y="544"/>
                      </a:lnTo>
                      <a:lnTo>
                        <a:pt x="585" y="540"/>
                      </a:lnTo>
                      <a:lnTo>
                        <a:pt x="585" y="534"/>
                      </a:lnTo>
                      <a:lnTo>
                        <a:pt x="585" y="521"/>
                      </a:lnTo>
                      <a:lnTo>
                        <a:pt x="585" y="521"/>
                      </a:lnTo>
                      <a:lnTo>
                        <a:pt x="559" y="383"/>
                      </a:lnTo>
                      <a:lnTo>
                        <a:pt x="559" y="383"/>
                      </a:lnTo>
                      <a:lnTo>
                        <a:pt x="557" y="367"/>
                      </a:lnTo>
                      <a:lnTo>
                        <a:pt x="557" y="361"/>
                      </a:lnTo>
                      <a:lnTo>
                        <a:pt x="559" y="356"/>
                      </a:lnTo>
                      <a:lnTo>
                        <a:pt x="559" y="356"/>
                      </a:lnTo>
                      <a:lnTo>
                        <a:pt x="573" y="324"/>
                      </a:lnTo>
                      <a:lnTo>
                        <a:pt x="587" y="292"/>
                      </a:lnTo>
                      <a:lnTo>
                        <a:pt x="592" y="278"/>
                      </a:lnTo>
                      <a:lnTo>
                        <a:pt x="602" y="264"/>
                      </a:lnTo>
                      <a:lnTo>
                        <a:pt x="610" y="250"/>
                      </a:lnTo>
                      <a:lnTo>
                        <a:pt x="622" y="240"/>
                      </a:lnTo>
                      <a:lnTo>
                        <a:pt x="622" y="240"/>
                      </a:lnTo>
                      <a:lnTo>
                        <a:pt x="634" y="228"/>
                      </a:lnTo>
                      <a:lnTo>
                        <a:pt x="642" y="216"/>
                      </a:lnTo>
                      <a:lnTo>
                        <a:pt x="652" y="204"/>
                      </a:lnTo>
                      <a:lnTo>
                        <a:pt x="658" y="191"/>
                      </a:lnTo>
                      <a:lnTo>
                        <a:pt x="668" y="165"/>
                      </a:lnTo>
                      <a:lnTo>
                        <a:pt x="674" y="137"/>
                      </a:lnTo>
                      <a:lnTo>
                        <a:pt x="678" y="111"/>
                      </a:lnTo>
                      <a:lnTo>
                        <a:pt x="680" y="81"/>
                      </a:lnTo>
                      <a:lnTo>
                        <a:pt x="684" y="53"/>
                      </a:lnTo>
                      <a:lnTo>
                        <a:pt x="688" y="27"/>
                      </a:lnTo>
                      <a:lnTo>
                        <a:pt x="688" y="27"/>
                      </a:lnTo>
                      <a:lnTo>
                        <a:pt x="686" y="22"/>
                      </a:lnTo>
                      <a:lnTo>
                        <a:pt x="682" y="14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60" y="14"/>
                      </a:lnTo>
                      <a:lnTo>
                        <a:pt x="654" y="20"/>
                      </a:lnTo>
                      <a:lnTo>
                        <a:pt x="652" y="25"/>
                      </a:lnTo>
                      <a:lnTo>
                        <a:pt x="652" y="25"/>
                      </a:lnTo>
                      <a:lnTo>
                        <a:pt x="646" y="45"/>
                      </a:lnTo>
                      <a:lnTo>
                        <a:pt x="642" y="51"/>
                      </a:lnTo>
                      <a:lnTo>
                        <a:pt x="636" y="59"/>
                      </a:lnTo>
                      <a:lnTo>
                        <a:pt x="630" y="63"/>
                      </a:lnTo>
                      <a:lnTo>
                        <a:pt x="622" y="67"/>
                      </a:lnTo>
                      <a:lnTo>
                        <a:pt x="612" y="69"/>
                      </a:lnTo>
                      <a:lnTo>
                        <a:pt x="600" y="71"/>
                      </a:lnTo>
                      <a:lnTo>
                        <a:pt x="600" y="71"/>
                      </a:lnTo>
                      <a:lnTo>
                        <a:pt x="571" y="73"/>
                      </a:lnTo>
                      <a:lnTo>
                        <a:pt x="539" y="79"/>
                      </a:lnTo>
                      <a:lnTo>
                        <a:pt x="511" y="87"/>
                      </a:lnTo>
                      <a:lnTo>
                        <a:pt x="481" y="99"/>
                      </a:lnTo>
                      <a:lnTo>
                        <a:pt x="455" y="111"/>
                      </a:lnTo>
                      <a:lnTo>
                        <a:pt x="427" y="127"/>
                      </a:lnTo>
                      <a:lnTo>
                        <a:pt x="402" y="143"/>
                      </a:lnTo>
                      <a:lnTo>
                        <a:pt x="376" y="159"/>
                      </a:lnTo>
                      <a:lnTo>
                        <a:pt x="376" y="159"/>
                      </a:lnTo>
                      <a:lnTo>
                        <a:pt x="352" y="175"/>
                      </a:lnTo>
                      <a:lnTo>
                        <a:pt x="330" y="189"/>
                      </a:lnTo>
                      <a:lnTo>
                        <a:pt x="318" y="194"/>
                      </a:lnTo>
                      <a:lnTo>
                        <a:pt x="306" y="198"/>
                      </a:lnTo>
                      <a:lnTo>
                        <a:pt x="292" y="200"/>
                      </a:lnTo>
                      <a:lnTo>
                        <a:pt x="280" y="202"/>
                      </a:lnTo>
                      <a:lnTo>
                        <a:pt x="280" y="202"/>
                      </a:lnTo>
                      <a:lnTo>
                        <a:pt x="268" y="200"/>
                      </a:lnTo>
                      <a:lnTo>
                        <a:pt x="257" y="198"/>
                      </a:lnTo>
                      <a:lnTo>
                        <a:pt x="245" y="192"/>
                      </a:lnTo>
                      <a:lnTo>
                        <a:pt x="231" y="187"/>
                      </a:lnTo>
                      <a:lnTo>
                        <a:pt x="231" y="187"/>
                      </a:lnTo>
                      <a:lnTo>
                        <a:pt x="227" y="185"/>
                      </a:lnTo>
                      <a:lnTo>
                        <a:pt x="227" y="185"/>
                      </a:lnTo>
                      <a:lnTo>
                        <a:pt x="215" y="189"/>
                      </a:lnTo>
                      <a:lnTo>
                        <a:pt x="209" y="191"/>
                      </a:lnTo>
                      <a:lnTo>
                        <a:pt x="205" y="194"/>
                      </a:lnTo>
                      <a:lnTo>
                        <a:pt x="205" y="194"/>
                      </a:lnTo>
                      <a:lnTo>
                        <a:pt x="177" y="228"/>
                      </a:lnTo>
                      <a:lnTo>
                        <a:pt x="163" y="248"/>
                      </a:lnTo>
                      <a:lnTo>
                        <a:pt x="155" y="266"/>
                      </a:lnTo>
                      <a:lnTo>
                        <a:pt x="155" y="266"/>
                      </a:lnTo>
                      <a:lnTo>
                        <a:pt x="149" y="282"/>
                      </a:lnTo>
                      <a:lnTo>
                        <a:pt x="141" y="296"/>
                      </a:lnTo>
                      <a:lnTo>
                        <a:pt x="135" y="310"/>
                      </a:lnTo>
                      <a:lnTo>
                        <a:pt x="125" y="320"/>
                      </a:lnTo>
                      <a:lnTo>
                        <a:pt x="115" y="330"/>
                      </a:lnTo>
                      <a:lnTo>
                        <a:pt x="103" y="338"/>
                      </a:lnTo>
                      <a:lnTo>
                        <a:pt x="90" y="344"/>
                      </a:lnTo>
                      <a:lnTo>
                        <a:pt x="72" y="350"/>
                      </a:lnTo>
                      <a:lnTo>
                        <a:pt x="72" y="350"/>
                      </a:lnTo>
                      <a:lnTo>
                        <a:pt x="64" y="352"/>
                      </a:lnTo>
                      <a:lnTo>
                        <a:pt x="54" y="356"/>
                      </a:lnTo>
                      <a:lnTo>
                        <a:pt x="32" y="367"/>
                      </a:lnTo>
                      <a:lnTo>
                        <a:pt x="32" y="367"/>
                      </a:lnTo>
                      <a:lnTo>
                        <a:pt x="44" y="387"/>
                      </a:lnTo>
                      <a:lnTo>
                        <a:pt x="52" y="407"/>
                      </a:lnTo>
                      <a:lnTo>
                        <a:pt x="56" y="427"/>
                      </a:lnTo>
                      <a:lnTo>
                        <a:pt x="56" y="447"/>
                      </a:lnTo>
                      <a:lnTo>
                        <a:pt x="52" y="465"/>
                      </a:lnTo>
                      <a:lnTo>
                        <a:pt x="46" y="485"/>
                      </a:lnTo>
                      <a:lnTo>
                        <a:pt x="38" y="503"/>
                      </a:lnTo>
                      <a:lnTo>
                        <a:pt x="26" y="521"/>
                      </a:lnTo>
                      <a:lnTo>
                        <a:pt x="26" y="521"/>
                      </a:lnTo>
                      <a:lnTo>
                        <a:pt x="22" y="528"/>
                      </a:lnTo>
                      <a:lnTo>
                        <a:pt x="18" y="536"/>
                      </a:lnTo>
                      <a:lnTo>
                        <a:pt x="18" y="544"/>
                      </a:lnTo>
                      <a:lnTo>
                        <a:pt x="18" y="552"/>
                      </a:lnTo>
                      <a:lnTo>
                        <a:pt x="18" y="552"/>
                      </a:lnTo>
                      <a:lnTo>
                        <a:pt x="34" y="636"/>
                      </a:lnTo>
                      <a:lnTo>
                        <a:pt x="52" y="721"/>
                      </a:lnTo>
                      <a:lnTo>
                        <a:pt x="52" y="721"/>
                      </a:lnTo>
                      <a:lnTo>
                        <a:pt x="64" y="777"/>
                      </a:lnTo>
                      <a:lnTo>
                        <a:pt x="68" y="805"/>
                      </a:lnTo>
                      <a:lnTo>
                        <a:pt x="70" y="833"/>
                      </a:lnTo>
                      <a:lnTo>
                        <a:pt x="66" y="860"/>
                      </a:lnTo>
                      <a:lnTo>
                        <a:pt x="62" y="874"/>
                      </a:lnTo>
                      <a:lnTo>
                        <a:pt x="58" y="886"/>
                      </a:lnTo>
                      <a:lnTo>
                        <a:pt x="52" y="900"/>
                      </a:lnTo>
                      <a:lnTo>
                        <a:pt x="44" y="912"/>
                      </a:lnTo>
                      <a:lnTo>
                        <a:pt x="34" y="926"/>
                      </a:lnTo>
                      <a:lnTo>
                        <a:pt x="22" y="938"/>
                      </a:lnTo>
                      <a:lnTo>
                        <a:pt x="22" y="938"/>
                      </a:lnTo>
                      <a:lnTo>
                        <a:pt x="12" y="948"/>
                      </a:lnTo>
                      <a:lnTo>
                        <a:pt x="6" y="960"/>
                      </a:lnTo>
                      <a:lnTo>
                        <a:pt x="2" y="972"/>
                      </a:lnTo>
                      <a:lnTo>
                        <a:pt x="0" y="982"/>
                      </a:lnTo>
                      <a:lnTo>
                        <a:pt x="2" y="994"/>
                      </a:lnTo>
                      <a:lnTo>
                        <a:pt x="8" y="1004"/>
                      </a:lnTo>
                      <a:lnTo>
                        <a:pt x="16" y="1016"/>
                      </a:lnTo>
                      <a:lnTo>
                        <a:pt x="28" y="1025"/>
                      </a:lnTo>
                      <a:lnTo>
                        <a:pt x="28" y="1025"/>
                      </a:lnTo>
                      <a:lnTo>
                        <a:pt x="42" y="1037"/>
                      </a:lnTo>
                      <a:lnTo>
                        <a:pt x="52" y="1051"/>
                      </a:lnTo>
                      <a:lnTo>
                        <a:pt x="60" y="1065"/>
                      </a:lnTo>
                      <a:lnTo>
                        <a:pt x="64" y="1079"/>
                      </a:lnTo>
                      <a:lnTo>
                        <a:pt x="68" y="1095"/>
                      </a:lnTo>
                      <a:lnTo>
                        <a:pt x="68" y="1111"/>
                      </a:lnTo>
                      <a:lnTo>
                        <a:pt x="66" y="1129"/>
                      </a:lnTo>
                      <a:lnTo>
                        <a:pt x="62" y="1147"/>
                      </a:lnTo>
                      <a:lnTo>
                        <a:pt x="62" y="1147"/>
                      </a:lnTo>
                      <a:lnTo>
                        <a:pt x="56" y="1165"/>
                      </a:lnTo>
                      <a:lnTo>
                        <a:pt x="54" y="1179"/>
                      </a:lnTo>
                      <a:lnTo>
                        <a:pt x="54" y="1190"/>
                      </a:lnTo>
                      <a:lnTo>
                        <a:pt x="58" y="1200"/>
                      </a:lnTo>
                      <a:lnTo>
                        <a:pt x="64" y="1210"/>
                      </a:lnTo>
                      <a:lnTo>
                        <a:pt x="74" y="1216"/>
                      </a:lnTo>
                      <a:lnTo>
                        <a:pt x="88" y="1224"/>
                      </a:lnTo>
                      <a:lnTo>
                        <a:pt x="105" y="1232"/>
                      </a:lnTo>
                      <a:lnTo>
                        <a:pt x="105" y="1232"/>
                      </a:lnTo>
                      <a:lnTo>
                        <a:pt x="143" y="1246"/>
                      </a:lnTo>
                      <a:lnTo>
                        <a:pt x="179" y="1258"/>
                      </a:lnTo>
                      <a:lnTo>
                        <a:pt x="219" y="1270"/>
                      </a:lnTo>
                      <a:lnTo>
                        <a:pt x="259" y="1276"/>
                      </a:lnTo>
                      <a:lnTo>
                        <a:pt x="259" y="127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89" name="Freeform 18">
                  <a:extLst>
                    <a:ext uri="{FF2B5EF4-FFF2-40B4-BE49-F238E27FC236}">
                      <a16:creationId xmlns:a16="http://schemas.microsoft.com/office/drawing/2014/main" id="{0DDAA5F1-AB55-8565-B054-399AA95BBA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1463" y="4184650"/>
                  <a:ext cx="1592263" cy="1312863"/>
                </a:xfrm>
                <a:custGeom>
                  <a:avLst/>
                  <a:gdLst>
                    <a:gd name="T0" fmla="*/ 111 w 1003"/>
                    <a:gd name="T1" fmla="*/ 604 h 827"/>
                    <a:gd name="T2" fmla="*/ 194 w 1003"/>
                    <a:gd name="T3" fmla="*/ 603 h 827"/>
                    <a:gd name="T4" fmla="*/ 222 w 1003"/>
                    <a:gd name="T5" fmla="*/ 603 h 827"/>
                    <a:gd name="T6" fmla="*/ 262 w 1003"/>
                    <a:gd name="T7" fmla="*/ 616 h 827"/>
                    <a:gd name="T8" fmla="*/ 278 w 1003"/>
                    <a:gd name="T9" fmla="*/ 658 h 827"/>
                    <a:gd name="T10" fmla="*/ 284 w 1003"/>
                    <a:gd name="T11" fmla="*/ 706 h 827"/>
                    <a:gd name="T12" fmla="*/ 302 w 1003"/>
                    <a:gd name="T13" fmla="*/ 777 h 827"/>
                    <a:gd name="T14" fmla="*/ 314 w 1003"/>
                    <a:gd name="T15" fmla="*/ 799 h 827"/>
                    <a:gd name="T16" fmla="*/ 337 w 1003"/>
                    <a:gd name="T17" fmla="*/ 821 h 827"/>
                    <a:gd name="T18" fmla="*/ 367 w 1003"/>
                    <a:gd name="T19" fmla="*/ 827 h 827"/>
                    <a:gd name="T20" fmla="*/ 403 w 1003"/>
                    <a:gd name="T21" fmla="*/ 821 h 827"/>
                    <a:gd name="T22" fmla="*/ 660 w 1003"/>
                    <a:gd name="T23" fmla="*/ 742 h 827"/>
                    <a:gd name="T24" fmla="*/ 681 w 1003"/>
                    <a:gd name="T25" fmla="*/ 734 h 827"/>
                    <a:gd name="T26" fmla="*/ 719 w 1003"/>
                    <a:gd name="T27" fmla="*/ 698 h 827"/>
                    <a:gd name="T28" fmla="*/ 773 w 1003"/>
                    <a:gd name="T29" fmla="*/ 644 h 827"/>
                    <a:gd name="T30" fmla="*/ 815 w 1003"/>
                    <a:gd name="T31" fmla="*/ 616 h 827"/>
                    <a:gd name="T32" fmla="*/ 888 w 1003"/>
                    <a:gd name="T33" fmla="*/ 547 h 827"/>
                    <a:gd name="T34" fmla="*/ 976 w 1003"/>
                    <a:gd name="T35" fmla="*/ 443 h 827"/>
                    <a:gd name="T36" fmla="*/ 992 w 1003"/>
                    <a:gd name="T37" fmla="*/ 420 h 827"/>
                    <a:gd name="T38" fmla="*/ 1003 w 1003"/>
                    <a:gd name="T39" fmla="*/ 380 h 827"/>
                    <a:gd name="T40" fmla="*/ 996 w 1003"/>
                    <a:gd name="T41" fmla="*/ 336 h 827"/>
                    <a:gd name="T42" fmla="*/ 982 w 1003"/>
                    <a:gd name="T43" fmla="*/ 290 h 827"/>
                    <a:gd name="T44" fmla="*/ 958 w 1003"/>
                    <a:gd name="T45" fmla="*/ 221 h 827"/>
                    <a:gd name="T46" fmla="*/ 938 w 1003"/>
                    <a:gd name="T47" fmla="*/ 197 h 827"/>
                    <a:gd name="T48" fmla="*/ 912 w 1003"/>
                    <a:gd name="T49" fmla="*/ 189 h 827"/>
                    <a:gd name="T50" fmla="*/ 890 w 1003"/>
                    <a:gd name="T51" fmla="*/ 193 h 827"/>
                    <a:gd name="T52" fmla="*/ 862 w 1003"/>
                    <a:gd name="T53" fmla="*/ 203 h 827"/>
                    <a:gd name="T54" fmla="*/ 809 w 1003"/>
                    <a:gd name="T55" fmla="*/ 221 h 827"/>
                    <a:gd name="T56" fmla="*/ 797 w 1003"/>
                    <a:gd name="T57" fmla="*/ 219 h 827"/>
                    <a:gd name="T58" fmla="*/ 652 w 1003"/>
                    <a:gd name="T59" fmla="*/ 149 h 827"/>
                    <a:gd name="T60" fmla="*/ 610 w 1003"/>
                    <a:gd name="T61" fmla="*/ 129 h 827"/>
                    <a:gd name="T62" fmla="*/ 590 w 1003"/>
                    <a:gd name="T63" fmla="*/ 127 h 827"/>
                    <a:gd name="T64" fmla="*/ 560 w 1003"/>
                    <a:gd name="T65" fmla="*/ 129 h 827"/>
                    <a:gd name="T66" fmla="*/ 506 w 1003"/>
                    <a:gd name="T67" fmla="*/ 119 h 827"/>
                    <a:gd name="T68" fmla="*/ 437 w 1003"/>
                    <a:gd name="T69" fmla="*/ 80 h 827"/>
                    <a:gd name="T70" fmla="*/ 377 w 1003"/>
                    <a:gd name="T71" fmla="*/ 22 h 827"/>
                    <a:gd name="T72" fmla="*/ 351 w 1003"/>
                    <a:gd name="T73" fmla="*/ 2 h 827"/>
                    <a:gd name="T74" fmla="*/ 339 w 1003"/>
                    <a:gd name="T75" fmla="*/ 0 h 827"/>
                    <a:gd name="T76" fmla="*/ 322 w 1003"/>
                    <a:gd name="T77" fmla="*/ 10 h 827"/>
                    <a:gd name="T78" fmla="*/ 306 w 1003"/>
                    <a:gd name="T79" fmla="*/ 30 h 827"/>
                    <a:gd name="T80" fmla="*/ 262 w 1003"/>
                    <a:gd name="T81" fmla="*/ 92 h 827"/>
                    <a:gd name="T82" fmla="*/ 216 w 1003"/>
                    <a:gd name="T83" fmla="*/ 119 h 827"/>
                    <a:gd name="T84" fmla="*/ 182 w 1003"/>
                    <a:gd name="T85" fmla="*/ 121 h 827"/>
                    <a:gd name="T86" fmla="*/ 176 w 1003"/>
                    <a:gd name="T87" fmla="*/ 119 h 827"/>
                    <a:gd name="T88" fmla="*/ 153 w 1003"/>
                    <a:gd name="T89" fmla="*/ 123 h 827"/>
                    <a:gd name="T90" fmla="*/ 131 w 1003"/>
                    <a:gd name="T91" fmla="*/ 135 h 827"/>
                    <a:gd name="T92" fmla="*/ 139 w 1003"/>
                    <a:gd name="T93" fmla="*/ 163 h 827"/>
                    <a:gd name="T94" fmla="*/ 153 w 1003"/>
                    <a:gd name="T95" fmla="*/ 209 h 827"/>
                    <a:gd name="T96" fmla="*/ 69 w 1003"/>
                    <a:gd name="T97" fmla="*/ 259 h 827"/>
                    <a:gd name="T98" fmla="*/ 41 w 1003"/>
                    <a:gd name="T99" fmla="*/ 324 h 827"/>
                    <a:gd name="T100" fmla="*/ 11 w 1003"/>
                    <a:gd name="T101" fmla="*/ 366 h 827"/>
                    <a:gd name="T102" fmla="*/ 5 w 1003"/>
                    <a:gd name="T103" fmla="*/ 416 h 827"/>
                    <a:gd name="T104" fmla="*/ 11 w 1003"/>
                    <a:gd name="T105" fmla="*/ 430 h 827"/>
                    <a:gd name="T106" fmla="*/ 33 w 1003"/>
                    <a:gd name="T107" fmla="*/ 467 h 827"/>
                    <a:gd name="T108" fmla="*/ 57 w 1003"/>
                    <a:gd name="T109" fmla="*/ 509 h 827"/>
                    <a:gd name="T110" fmla="*/ 65 w 1003"/>
                    <a:gd name="T111" fmla="*/ 523 h 827"/>
                    <a:gd name="T112" fmla="*/ 73 w 1003"/>
                    <a:gd name="T113" fmla="*/ 535 h 827"/>
                    <a:gd name="T114" fmla="*/ 73 w 1003"/>
                    <a:gd name="T115" fmla="*/ 557 h 827"/>
                    <a:gd name="T116" fmla="*/ 63 w 1003"/>
                    <a:gd name="T117" fmla="*/ 577 h 827"/>
                    <a:gd name="T118" fmla="*/ 55 w 1003"/>
                    <a:gd name="T119" fmla="*/ 583 h 827"/>
                    <a:gd name="T120" fmla="*/ 45 w 1003"/>
                    <a:gd name="T121" fmla="*/ 587 h 827"/>
                    <a:gd name="T122" fmla="*/ 57 w 1003"/>
                    <a:gd name="T123" fmla="*/ 599 h 827"/>
                    <a:gd name="T124" fmla="*/ 99 w 1003"/>
                    <a:gd name="T125" fmla="*/ 604 h 8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03" h="827">
                      <a:moveTo>
                        <a:pt x="99" y="604"/>
                      </a:moveTo>
                      <a:lnTo>
                        <a:pt x="99" y="604"/>
                      </a:lnTo>
                      <a:lnTo>
                        <a:pt x="111" y="604"/>
                      </a:lnTo>
                      <a:lnTo>
                        <a:pt x="111" y="604"/>
                      </a:lnTo>
                      <a:lnTo>
                        <a:pt x="194" y="603"/>
                      </a:lnTo>
                      <a:lnTo>
                        <a:pt x="194" y="603"/>
                      </a:lnTo>
                      <a:lnTo>
                        <a:pt x="200" y="603"/>
                      </a:lnTo>
                      <a:lnTo>
                        <a:pt x="200" y="603"/>
                      </a:lnTo>
                      <a:lnTo>
                        <a:pt x="222" y="603"/>
                      </a:lnTo>
                      <a:lnTo>
                        <a:pt x="240" y="604"/>
                      </a:lnTo>
                      <a:lnTo>
                        <a:pt x="252" y="608"/>
                      </a:lnTo>
                      <a:lnTo>
                        <a:pt x="262" y="616"/>
                      </a:lnTo>
                      <a:lnTo>
                        <a:pt x="270" y="626"/>
                      </a:lnTo>
                      <a:lnTo>
                        <a:pt x="276" y="640"/>
                      </a:lnTo>
                      <a:lnTo>
                        <a:pt x="278" y="658"/>
                      </a:lnTo>
                      <a:lnTo>
                        <a:pt x="282" y="680"/>
                      </a:lnTo>
                      <a:lnTo>
                        <a:pt x="282" y="680"/>
                      </a:lnTo>
                      <a:lnTo>
                        <a:pt x="284" y="706"/>
                      </a:lnTo>
                      <a:lnTo>
                        <a:pt x="288" y="730"/>
                      </a:lnTo>
                      <a:lnTo>
                        <a:pt x="294" y="754"/>
                      </a:lnTo>
                      <a:lnTo>
                        <a:pt x="302" y="777"/>
                      </a:lnTo>
                      <a:lnTo>
                        <a:pt x="302" y="777"/>
                      </a:lnTo>
                      <a:lnTo>
                        <a:pt x="308" y="789"/>
                      </a:lnTo>
                      <a:lnTo>
                        <a:pt x="314" y="799"/>
                      </a:lnTo>
                      <a:lnTo>
                        <a:pt x="322" y="809"/>
                      </a:lnTo>
                      <a:lnTo>
                        <a:pt x="330" y="815"/>
                      </a:lnTo>
                      <a:lnTo>
                        <a:pt x="337" y="821"/>
                      </a:lnTo>
                      <a:lnTo>
                        <a:pt x="345" y="825"/>
                      </a:lnTo>
                      <a:lnTo>
                        <a:pt x="355" y="827"/>
                      </a:lnTo>
                      <a:lnTo>
                        <a:pt x="367" y="827"/>
                      </a:lnTo>
                      <a:lnTo>
                        <a:pt x="367" y="827"/>
                      </a:lnTo>
                      <a:lnTo>
                        <a:pt x="383" y="825"/>
                      </a:lnTo>
                      <a:lnTo>
                        <a:pt x="403" y="821"/>
                      </a:lnTo>
                      <a:lnTo>
                        <a:pt x="403" y="821"/>
                      </a:lnTo>
                      <a:lnTo>
                        <a:pt x="532" y="781"/>
                      </a:lnTo>
                      <a:lnTo>
                        <a:pt x="660" y="742"/>
                      </a:lnTo>
                      <a:lnTo>
                        <a:pt x="660" y="742"/>
                      </a:lnTo>
                      <a:lnTo>
                        <a:pt x="671" y="738"/>
                      </a:lnTo>
                      <a:lnTo>
                        <a:pt x="681" y="734"/>
                      </a:lnTo>
                      <a:lnTo>
                        <a:pt x="699" y="720"/>
                      </a:lnTo>
                      <a:lnTo>
                        <a:pt x="699" y="720"/>
                      </a:lnTo>
                      <a:lnTo>
                        <a:pt x="719" y="698"/>
                      </a:lnTo>
                      <a:lnTo>
                        <a:pt x="741" y="674"/>
                      </a:lnTo>
                      <a:lnTo>
                        <a:pt x="761" y="652"/>
                      </a:lnTo>
                      <a:lnTo>
                        <a:pt x="773" y="644"/>
                      </a:lnTo>
                      <a:lnTo>
                        <a:pt x="785" y="636"/>
                      </a:lnTo>
                      <a:lnTo>
                        <a:pt x="785" y="636"/>
                      </a:lnTo>
                      <a:lnTo>
                        <a:pt x="815" y="616"/>
                      </a:lnTo>
                      <a:lnTo>
                        <a:pt x="840" y="597"/>
                      </a:lnTo>
                      <a:lnTo>
                        <a:pt x="864" y="573"/>
                      </a:lnTo>
                      <a:lnTo>
                        <a:pt x="888" y="547"/>
                      </a:lnTo>
                      <a:lnTo>
                        <a:pt x="932" y="495"/>
                      </a:lnTo>
                      <a:lnTo>
                        <a:pt x="954" y="469"/>
                      </a:lnTo>
                      <a:lnTo>
                        <a:pt x="976" y="443"/>
                      </a:lnTo>
                      <a:lnTo>
                        <a:pt x="976" y="443"/>
                      </a:lnTo>
                      <a:lnTo>
                        <a:pt x="986" y="432"/>
                      </a:lnTo>
                      <a:lnTo>
                        <a:pt x="992" y="420"/>
                      </a:lnTo>
                      <a:lnTo>
                        <a:pt x="998" y="408"/>
                      </a:lnTo>
                      <a:lnTo>
                        <a:pt x="1001" y="394"/>
                      </a:lnTo>
                      <a:lnTo>
                        <a:pt x="1003" y="380"/>
                      </a:lnTo>
                      <a:lnTo>
                        <a:pt x="1003" y="366"/>
                      </a:lnTo>
                      <a:lnTo>
                        <a:pt x="1000" y="352"/>
                      </a:lnTo>
                      <a:lnTo>
                        <a:pt x="996" y="336"/>
                      </a:lnTo>
                      <a:lnTo>
                        <a:pt x="996" y="336"/>
                      </a:lnTo>
                      <a:lnTo>
                        <a:pt x="988" y="314"/>
                      </a:lnTo>
                      <a:lnTo>
                        <a:pt x="982" y="290"/>
                      </a:lnTo>
                      <a:lnTo>
                        <a:pt x="968" y="245"/>
                      </a:lnTo>
                      <a:lnTo>
                        <a:pt x="968" y="245"/>
                      </a:lnTo>
                      <a:lnTo>
                        <a:pt x="958" y="221"/>
                      </a:lnTo>
                      <a:lnTo>
                        <a:pt x="952" y="211"/>
                      </a:lnTo>
                      <a:lnTo>
                        <a:pt x="946" y="203"/>
                      </a:lnTo>
                      <a:lnTo>
                        <a:pt x="938" y="197"/>
                      </a:lnTo>
                      <a:lnTo>
                        <a:pt x="930" y="191"/>
                      </a:lnTo>
                      <a:lnTo>
                        <a:pt x="922" y="189"/>
                      </a:lnTo>
                      <a:lnTo>
                        <a:pt x="912" y="189"/>
                      </a:lnTo>
                      <a:lnTo>
                        <a:pt x="912" y="189"/>
                      </a:lnTo>
                      <a:lnTo>
                        <a:pt x="902" y="189"/>
                      </a:lnTo>
                      <a:lnTo>
                        <a:pt x="890" y="193"/>
                      </a:lnTo>
                      <a:lnTo>
                        <a:pt x="876" y="197"/>
                      </a:lnTo>
                      <a:lnTo>
                        <a:pt x="862" y="203"/>
                      </a:lnTo>
                      <a:lnTo>
                        <a:pt x="862" y="203"/>
                      </a:lnTo>
                      <a:lnTo>
                        <a:pt x="836" y="215"/>
                      </a:lnTo>
                      <a:lnTo>
                        <a:pt x="821" y="219"/>
                      </a:lnTo>
                      <a:lnTo>
                        <a:pt x="809" y="221"/>
                      </a:lnTo>
                      <a:lnTo>
                        <a:pt x="809" y="221"/>
                      </a:lnTo>
                      <a:lnTo>
                        <a:pt x="797" y="219"/>
                      </a:lnTo>
                      <a:lnTo>
                        <a:pt x="797" y="219"/>
                      </a:lnTo>
                      <a:lnTo>
                        <a:pt x="759" y="205"/>
                      </a:lnTo>
                      <a:lnTo>
                        <a:pt x="723" y="187"/>
                      </a:lnTo>
                      <a:lnTo>
                        <a:pt x="652" y="149"/>
                      </a:lnTo>
                      <a:lnTo>
                        <a:pt x="652" y="149"/>
                      </a:lnTo>
                      <a:lnTo>
                        <a:pt x="624" y="135"/>
                      </a:lnTo>
                      <a:lnTo>
                        <a:pt x="610" y="129"/>
                      </a:lnTo>
                      <a:lnTo>
                        <a:pt x="596" y="127"/>
                      </a:lnTo>
                      <a:lnTo>
                        <a:pt x="596" y="127"/>
                      </a:lnTo>
                      <a:lnTo>
                        <a:pt x="590" y="127"/>
                      </a:lnTo>
                      <a:lnTo>
                        <a:pt x="590" y="127"/>
                      </a:lnTo>
                      <a:lnTo>
                        <a:pt x="560" y="129"/>
                      </a:lnTo>
                      <a:lnTo>
                        <a:pt x="560" y="129"/>
                      </a:lnTo>
                      <a:lnTo>
                        <a:pt x="546" y="129"/>
                      </a:lnTo>
                      <a:lnTo>
                        <a:pt x="532" y="127"/>
                      </a:lnTo>
                      <a:lnTo>
                        <a:pt x="506" y="119"/>
                      </a:lnTo>
                      <a:lnTo>
                        <a:pt x="483" y="109"/>
                      </a:lnTo>
                      <a:lnTo>
                        <a:pt x="459" y="96"/>
                      </a:lnTo>
                      <a:lnTo>
                        <a:pt x="437" y="80"/>
                      </a:lnTo>
                      <a:lnTo>
                        <a:pt x="417" y="62"/>
                      </a:lnTo>
                      <a:lnTo>
                        <a:pt x="377" y="22"/>
                      </a:lnTo>
                      <a:lnTo>
                        <a:pt x="377" y="22"/>
                      </a:lnTo>
                      <a:lnTo>
                        <a:pt x="369" y="14"/>
                      </a:lnTo>
                      <a:lnTo>
                        <a:pt x="361" y="8"/>
                      </a:lnTo>
                      <a:lnTo>
                        <a:pt x="351" y="2"/>
                      </a:lnTo>
                      <a:lnTo>
                        <a:pt x="341" y="0"/>
                      </a:lnTo>
                      <a:lnTo>
                        <a:pt x="341" y="0"/>
                      </a:lnTo>
                      <a:lnTo>
                        <a:pt x="339" y="0"/>
                      </a:lnTo>
                      <a:lnTo>
                        <a:pt x="339" y="0"/>
                      </a:lnTo>
                      <a:lnTo>
                        <a:pt x="330" y="4"/>
                      </a:lnTo>
                      <a:lnTo>
                        <a:pt x="322" y="10"/>
                      </a:lnTo>
                      <a:lnTo>
                        <a:pt x="314" y="20"/>
                      </a:lnTo>
                      <a:lnTo>
                        <a:pt x="306" y="30"/>
                      </a:lnTo>
                      <a:lnTo>
                        <a:pt x="306" y="30"/>
                      </a:lnTo>
                      <a:lnTo>
                        <a:pt x="286" y="62"/>
                      </a:lnTo>
                      <a:lnTo>
                        <a:pt x="274" y="78"/>
                      </a:lnTo>
                      <a:lnTo>
                        <a:pt x="262" y="92"/>
                      </a:lnTo>
                      <a:lnTo>
                        <a:pt x="250" y="104"/>
                      </a:lnTo>
                      <a:lnTo>
                        <a:pt x="234" y="113"/>
                      </a:lnTo>
                      <a:lnTo>
                        <a:pt x="216" y="119"/>
                      </a:lnTo>
                      <a:lnTo>
                        <a:pt x="194" y="121"/>
                      </a:lnTo>
                      <a:lnTo>
                        <a:pt x="194" y="121"/>
                      </a:lnTo>
                      <a:lnTo>
                        <a:pt x="182" y="121"/>
                      </a:lnTo>
                      <a:lnTo>
                        <a:pt x="182" y="121"/>
                      </a:lnTo>
                      <a:lnTo>
                        <a:pt x="176" y="119"/>
                      </a:lnTo>
                      <a:lnTo>
                        <a:pt x="176" y="119"/>
                      </a:lnTo>
                      <a:lnTo>
                        <a:pt x="165" y="121"/>
                      </a:lnTo>
                      <a:lnTo>
                        <a:pt x="153" y="123"/>
                      </a:lnTo>
                      <a:lnTo>
                        <a:pt x="153" y="123"/>
                      </a:lnTo>
                      <a:lnTo>
                        <a:pt x="139" y="129"/>
                      </a:lnTo>
                      <a:lnTo>
                        <a:pt x="135" y="131"/>
                      </a:lnTo>
                      <a:lnTo>
                        <a:pt x="131" y="135"/>
                      </a:lnTo>
                      <a:lnTo>
                        <a:pt x="131" y="141"/>
                      </a:lnTo>
                      <a:lnTo>
                        <a:pt x="131" y="147"/>
                      </a:lnTo>
                      <a:lnTo>
                        <a:pt x="139" y="163"/>
                      </a:lnTo>
                      <a:lnTo>
                        <a:pt x="139" y="163"/>
                      </a:lnTo>
                      <a:lnTo>
                        <a:pt x="147" y="185"/>
                      </a:lnTo>
                      <a:lnTo>
                        <a:pt x="153" y="209"/>
                      </a:lnTo>
                      <a:lnTo>
                        <a:pt x="163" y="259"/>
                      </a:lnTo>
                      <a:lnTo>
                        <a:pt x="163" y="259"/>
                      </a:lnTo>
                      <a:lnTo>
                        <a:pt x="69" y="259"/>
                      </a:lnTo>
                      <a:lnTo>
                        <a:pt x="69" y="259"/>
                      </a:lnTo>
                      <a:lnTo>
                        <a:pt x="49" y="304"/>
                      </a:lnTo>
                      <a:lnTo>
                        <a:pt x="41" y="324"/>
                      </a:lnTo>
                      <a:lnTo>
                        <a:pt x="29" y="344"/>
                      </a:lnTo>
                      <a:lnTo>
                        <a:pt x="29" y="344"/>
                      </a:lnTo>
                      <a:lnTo>
                        <a:pt x="11" y="366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5" y="416"/>
                      </a:lnTo>
                      <a:lnTo>
                        <a:pt x="5" y="416"/>
                      </a:lnTo>
                      <a:lnTo>
                        <a:pt x="7" y="424"/>
                      </a:lnTo>
                      <a:lnTo>
                        <a:pt x="11" y="430"/>
                      </a:lnTo>
                      <a:lnTo>
                        <a:pt x="21" y="447"/>
                      </a:lnTo>
                      <a:lnTo>
                        <a:pt x="21" y="447"/>
                      </a:lnTo>
                      <a:lnTo>
                        <a:pt x="33" y="467"/>
                      </a:lnTo>
                      <a:lnTo>
                        <a:pt x="33" y="467"/>
                      </a:lnTo>
                      <a:lnTo>
                        <a:pt x="57" y="509"/>
                      </a:lnTo>
                      <a:lnTo>
                        <a:pt x="57" y="509"/>
                      </a:lnTo>
                      <a:lnTo>
                        <a:pt x="61" y="517"/>
                      </a:lnTo>
                      <a:lnTo>
                        <a:pt x="61" y="517"/>
                      </a:lnTo>
                      <a:lnTo>
                        <a:pt x="65" y="523"/>
                      </a:lnTo>
                      <a:lnTo>
                        <a:pt x="65" y="523"/>
                      </a:lnTo>
                      <a:lnTo>
                        <a:pt x="69" y="529"/>
                      </a:lnTo>
                      <a:lnTo>
                        <a:pt x="73" y="535"/>
                      </a:lnTo>
                      <a:lnTo>
                        <a:pt x="73" y="543"/>
                      </a:lnTo>
                      <a:lnTo>
                        <a:pt x="73" y="551"/>
                      </a:lnTo>
                      <a:lnTo>
                        <a:pt x="73" y="557"/>
                      </a:lnTo>
                      <a:lnTo>
                        <a:pt x="71" y="565"/>
                      </a:lnTo>
                      <a:lnTo>
                        <a:pt x="67" y="571"/>
                      </a:lnTo>
                      <a:lnTo>
                        <a:pt x="63" y="577"/>
                      </a:lnTo>
                      <a:lnTo>
                        <a:pt x="61" y="577"/>
                      </a:lnTo>
                      <a:lnTo>
                        <a:pt x="61" y="577"/>
                      </a:lnTo>
                      <a:lnTo>
                        <a:pt x="55" y="583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57" y="599"/>
                      </a:lnTo>
                      <a:lnTo>
                        <a:pt x="57" y="599"/>
                      </a:lnTo>
                      <a:lnTo>
                        <a:pt x="77" y="603"/>
                      </a:lnTo>
                      <a:lnTo>
                        <a:pt x="99" y="604"/>
                      </a:lnTo>
                      <a:lnTo>
                        <a:pt x="99" y="60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0" name="Freeform 19">
                  <a:extLst>
                    <a:ext uri="{FF2B5EF4-FFF2-40B4-BE49-F238E27FC236}">
                      <a16:creationId xmlns:a16="http://schemas.microsoft.com/office/drawing/2014/main" id="{D67510D4-AEB0-45E2-E6EA-43F4F14BCF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638" y="4478338"/>
                  <a:ext cx="1319213" cy="1997075"/>
                </a:xfrm>
                <a:custGeom>
                  <a:avLst/>
                  <a:gdLst>
                    <a:gd name="T0" fmla="*/ 211 w 831"/>
                    <a:gd name="T1" fmla="*/ 288 h 1258"/>
                    <a:gd name="T2" fmla="*/ 243 w 831"/>
                    <a:gd name="T3" fmla="*/ 336 h 1258"/>
                    <a:gd name="T4" fmla="*/ 263 w 831"/>
                    <a:gd name="T5" fmla="*/ 368 h 1258"/>
                    <a:gd name="T6" fmla="*/ 265 w 831"/>
                    <a:gd name="T7" fmla="*/ 386 h 1258"/>
                    <a:gd name="T8" fmla="*/ 255 w 831"/>
                    <a:gd name="T9" fmla="*/ 406 h 1258"/>
                    <a:gd name="T10" fmla="*/ 193 w 831"/>
                    <a:gd name="T11" fmla="*/ 461 h 1258"/>
                    <a:gd name="T12" fmla="*/ 177 w 831"/>
                    <a:gd name="T13" fmla="*/ 555 h 1258"/>
                    <a:gd name="T14" fmla="*/ 179 w 831"/>
                    <a:gd name="T15" fmla="*/ 626 h 1258"/>
                    <a:gd name="T16" fmla="*/ 149 w 831"/>
                    <a:gd name="T17" fmla="*/ 670 h 1258"/>
                    <a:gd name="T18" fmla="*/ 52 w 831"/>
                    <a:gd name="T19" fmla="*/ 706 h 1258"/>
                    <a:gd name="T20" fmla="*/ 2 w 831"/>
                    <a:gd name="T21" fmla="*/ 722 h 1258"/>
                    <a:gd name="T22" fmla="*/ 18 w 831"/>
                    <a:gd name="T23" fmla="*/ 765 h 1258"/>
                    <a:gd name="T24" fmla="*/ 98 w 831"/>
                    <a:gd name="T25" fmla="*/ 831 h 1258"/>
                    <a:gd name="T26" fmla="*/ 193 w 831"/>
                    <a:gd name="T27" fmla="*/ 861 h 1258"/>
                    <a:gd name="T28" fmla="*/ 243 w 831"/>
                    <a:gd name="T29" fmla="*/ 893 h 1258"/>
                    <a:gd name="T30" fmla="*/ 245 w 831"/>
                    <a:gd name="T31" fmla="*/ 946 h 1258"/>
                    <a:gd name="T32" fmla="*/ 279 w 831"/>
                    <a:gd name="T33" fmla="*/ 1012 h 1258"/>
                    <a:gd name="T34" fmla="*/ 338 w 831"/>
                    <a:gd name="T35" fmla="*/ 1046 h 1258"/>
                    <a:gd name="T36" fmla="*/ 354 w 831"/>
                    <a:gd name="T37" fmla="*/ 1084 h 1258"/>
                    <a:gd name="T38" fmla="*/ 402 w 831"/>
                    <a:gd name="T39" fmla="*/ 1183 h 1258"/>
                    <a:gd name="T40" fmla="*/ 473 w 831"/>
                    <a:gd name="T41" fmla="*/ 1252 h 1258"/>
                    <a:gd name="T42" fmla="*/ 511 w 831"/>
                    <a:gd name="T43" fmla="*/ 1252 h 1258"/>
                    <a:gd name="T44" fmla="*/ 575 w 831"/>
                    <a:gd name="T45" fmla="*/ 1185 h 1258"/>
                    <a:gd name="T46" fmla="*/ 648 w 831"/>
                    <a:gd name="T47" fmla="*/ 1117 h 1258"/>
                    <a:gd name="T48" fmla="*/ 648 w 831"/>
                    <a:gd name="T49" fmla="*/ 1068 h 1258"/>
                    <a:gd name="T50" fmla="*/ 583 w 831"/>
                    <a:gd name="T51" fmla="*/ 1000 h 1258"/>
                    <a:gd name="T52" fmla="*/ 543 w 831"/>
                    <a:gd name="T53" fmla="*/ 962 h 1258"/>
                    <a:gd name="T54" fmla="*/ 535 w 831"/>
                    <a:gd name="T55" fmla="*/ 905 h 1258"/>
                    <a:gd name="T56" fmla="*/ 495 w 831"/>
                    <a:gd name="T57" fmla="*/ 851 h 1258"/>
                    <a:gd name="T58" fmla="*/ 475 w 831"/>
                    <a:gd name="T59" fmla="*/ 819 h 1258"/>
                    <a:gd name="T60" fmla="*/ 487 w 831"/>
                    <a:gd name="T61" fmla="*/ 785 h 1258"/>
                    <a:gd name="T62" fmla="*/ 583 w 831"/>
                    <a:gd name="T63" fmla="*/ 678 h 1258"/>
                    <a:gd name="T64" fmla="*/ 607 w 831"/>
                    <a:gd name="T65" fmla="*/ 626 h 1258"/>
                    <a:gd name="T66" fmla="*/ 611 w 831"/>
                    <a:gd name="T67" fmla="*/ 573 h 1258"/>
                    <a:gd name="T68" fmla="*/ 644 w 831"/>
                    <a:gd name="T69" fmla="*/ 519 h 1258"/>
                    <a:gd name="T70" fmla="*/ 700 w 831"/>
                    <a:gd name="T71" fmla="*/ 489 h 1258"/>
                    <a:gd name="T72" fmla="*/ 730 w 831"/>
                    <a:gd name="T73" fmla="*/ 487 h 1258"/>
                    <a:gd name="T74" fmla="*/ 790 w 831"/>
                    <a:gd name="T75" fmla="*/ 481 h 1258"/>
                    <a:gd name="T76" fmla="*/ 831 w 831"/>
                    <a:gd name="T77" fmla="*/ 447 h 1258"/>
                    <a:gd name="T78" fmla="*/ 798 w 831"/>
                    <a:gd name="T79" fmla="*/ 390 h 1258"/>
                    <a:gd name="T80" fmla="*/ 796 w 831"/>
                    <a:gd name="T81" fmla="*/ 302 h 1258"/>
                    <a:gd name="T82" fmla="*/ 764 w 831"/>
                    <a:gd name="T83" fmla="*/ 237 h 1258"/>
                    <a:gd name="T84" fmla="*/ 730 w 831"/>
                    <a:gd name="T85" fmla="*/ 163 h 1258"/>
                    <a:gd name="T86" fmla="*/ 670 w 831"/>
                    <a:gd name="T87" fmla="*/ 139 h 1258"/>
                    <a:gd name="T88" fmla="*/ 642 w 831"/>
                    <a:gd name="T89" fmla="*/ 109 h 1258"/>
                    <a:gd name="T90" fmla="*/ 595 w 831"/>
                    <a:gd name="T91" fmla="*/ 60 h 1258"/>
                    <a:gd name="T92" fmla="*/ 517 w 831"/>
                    <a:gd name="T93" fmla="*/ 50 h 1258"/>
                    <a:gd name="T94" fmla="*/ 422 w 831"/>
                    <a:gd name="T95" fmla="*/ 16 h 1258"/>
                    <a:gd name="T96" fmla="*/ 360 w 831"/>
                    <a:gd name="T97" fmla="*/ 0 h 1258"/>
                    <a:gd name="T98" fmla="*/ 304 w 831"/>
                    <a:gd name="T99" fmla="*/ 10 h 1258"/>
                    <a:gd name="T100" fmla="*/ 289 w 831"/>
                    <a:gd name="T101" fmla="*/ 101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31" h="1258">
                      <a:moveTo>
                        <a:pt x="275" y="143"/>
                      </a:moveTo>
                      <a:lnTo>
                        <a:pt x="275" y="143"/>
                      </a:lnTo>
                      <a:lnTo>
                        <a:pt x="257" y="179"/>
                      </a:lnTo>
                      <a:lnTo>
                        <a:pt x="241" y="215"/>
                      </a:lnTo>
                      <a:lnTo>
                        <a:pt x="211" y="288"/>
                      </a:lnTo>
                      <a:lnTo>
                        <a:pt x="211" y="288"/>
                      </a:lnTo>
                      <a:lnTo>
                        <a:pt x="219" y="302"/>
                      </a:lnTo>
                      <a:lnTo>
                        <a:pt x="219" y="302"/>
                      </a:lnTo>
                      <a:lnTo>
                        <a:pt x="229" y="318"/>
                      </a:lnTo>
                      <a:lnTo>
                        <a:pt x="243" y="336"/>
                      </a:lnTo>
                      <a:lnTo>
                        <a:pt x="243" y="336"/>
                      </a:lnTo>
                      <a:lnTo>
                        <a:pt x="257" y="354"/>
                      </a:lnTo>
                      <a:lnTo>
                        <a:pt x="257" y="354"/>
                      </a:lnTo>
                      <a:lnTo>
                        <a:pt x="261" y="360"/>
                      </a:lnTo>
                      <a:lnTo>
                        <a:pt x="263" y="368"/>
                      </a:lnTo>
                      <a:lnTo>
                        <a:pt x="265" y="376"/>
                      </a:lnTo>
                      <a:lnTo>
                        <a:pt x="265" y="384"/>
                      </a:lnTo>
                      <a:lnTo>
                        <a:pt x="265" y="384"/>
                      </a:lnTo>
                      <a:lnTo>
                        <a:pt x="265" y="386"/>
                      </a:lnTo>
                      <a:lnTo>
                        <a:pt x="265" y="386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59" y="398"/>
                      </a:lnTo>
                      <a:lnTo>
                        <a:pt x="259" y="398"/>
                      </a:lnTo>
                      <a:lnTo>
                        <a:pt x="255" y="406"/>
                      </a:lnTo>
                      <a:lnTo>
                        <a:pt x="247" y="412"/>
                      </a:lnTo>
                      <a:lnTo>
                        <a:pt x="247" y="412"/>
                      </a:lnTo>
                      <a:lnTo>
                        <a:pt x="225" y="429"/>
                      </a:lnTo>
                      <a:lnTo>
                        <a:pt x="207" y="445"/>
                      </a:lnTo>
                      <a:lnTo>
                        <a:pt x="193" y="461"/>
                      </a:lnTo>
                      <a:lnTo>
                        <a:pt x="183" y="479"/>
                      </a:lnTo>
                      <a:lnTo>
                        <a:pt x="175" y="497"/>
                      </a:lnTo>
                      <a:lnTo>
                        <a:pt x="173" y="515"/>
                      </a:lnTo>
                      <a:lnTo>
                        <a:pt x="173" y="535"/>
                      </a:lnTo>
                      <a:lnTo>
                        <a:pt x="177" y="555"/>
                      </a:lnTo>
                      <a:lnTo>
                        <a:pt x="177" y="555"/>
                      </a:lnTo>
                      <a:lnTo>
                        <a:pt x="181" y="588"/>
                      </a:lnTo>
                      <a:lnTo>
                        <a:pt x="181" y="602"/>
                      </a:lnTo>
                      <a:lnTo>
                        <a:pt x="181" y="616"/>
                      </a:lnTo>
                      <a:lnTo>
                        <a:pt x="179" y="626"/>
                      </a:lnTo>
                      <a:lnTo>
                        <a:pt x="175" y="638"/>
                      </a:lnTo>
                      <a:lnTo>
                        <a:pt x="171" y="648"/>
                      </a:lnTo>
                      <a:lnTo>
                        <a:pt x="165" y="656"/>
                      </a:lnTo>
                      <a:lnTo>
                        <a:pt x="157" y="664"/>
                      </a:lnTo>
                      <a:lnTo>
                        <a:pt x="149" y="670"/>
                      </a:lnTo>
                      <a:lnTo>
                        <a:pt x="130" y="682"/>
                      </a:lnTo>
                      <a:lnTo>
                        <a:pt x="108" y="692"/>
                      </a:lnTo>
                      <a:lnTo>
                        <a:pt x="80" y="698"/>
                      </a:lnTo>
                      <a:lnTo>
                        <a:pt x="80" y="698"/>
                      </a:lnTo>
                      <a:lnTo>
                        <a:pt x="52" y="706"/>
                      </a:lnTo>
                      <a:lnTo>
                        <a:pt x="52" y="706"/>
                      </a:lnTo>
                      <a:lnTo>
                        <a:pt x="20" y="714"/>
                      </a:lnTo>
                      <a:lnTo>
                        <a:pt x="20" y="714"/>
                      </a:lnTo>
                      <a:lnTo>
                        <a:pt x="10" y="718"/>
                      </a:lnTo>
                      <a:lnTo>
                        <a:pt x="2" y="722"/>
                      </a:lnTo>
                      <a:lnTo>
                        <a:pt x="0" y="728"/>
                      </a:lnTo>
                      <a:lnTo>
                        <a:pt x="0" y="738"/>
                      </a:lnTo>
                      <a:lnTo>
                        <a:pt x="0" y="738"/>
                      </a:lnTo>
                      <a:lnTo>
                        <a:pt x="8" y="751"/>
                      </a:lnTo>
                      <a:lnTo>
                        <a:pt x="18" y="765"/>
                      </a:lnTo>
                      <a:lnTo>
                        <a:pt x="18" y="765"/>
                      </a:lnTo>
                      <a:lnTo>
                        <a:pt x="34" y="787"/>
                      </a:lnTo>
                      <a:lnTo>
                        <a:pt x="54" y="803"/>
                      </a:lnTo>
                      <a:lnTo>
                        <a:pt x="74" y="819"/>
                      </a:lnTo>
                      <a:lnTo>
                        <a:pt x="98" y="831"/>
                      </a:lnTo>
                      <a:lnTo>
                        <a:pt x="120" y="841"/>
                      </a:lnTo>
                      <a:lnTo>
                        <a:pt x="143" y="849"/>
                      </a:lnTo>
                      <a:lnTo>
                        <a:pt x="169" y="857"/>
                      </a:lnTo>
                      <a:lnTo>
                        <a:pt x="193" y="861"/>
                      </a:lnTo>
                      <a:lnTo>
                        <a:pt x="193" y="861"/>
                      </a:lnTo>
                      <a:lnTo>
                        <a:pt x="209" y="865"/>
                      </a:lnTo>
                      <a:lnTo>
                        <a:pt x="221" y="871"/>
                      </a:lnTo>
                      <a:lnTo>
                        <a:pt x="231" y="877"/>
                      </a:lnTo>
                      <a:lnTo>
                        <a:pt x="239" y="883"/>
                      </a:lnTo>
                      <a:lnTo>
                        <a:pt x="243" y="893"/>
                      </a:lnTo>
                      <a:lnTo>
                        <a:pt x="247" y="903"/>
                      </a:lnTo>
                      <a:lnTo>
                        <a:pt x="247" y="915"/>
                      </a:lnTo>
                      <a:lnTo>
                        <a:pt x="247" y="928"/>
                      </a:lnTo>
                      <a:lnTo>
                        <a:pt x="247" y="928"/>
                      </a:lnTo>
                      <a:lnTo>
                        <a:pt x="245" y="946"/>
                      </a:lnTo>
                      <a:lnTo>
                        <a:pt x="247" y="964"/>
                      </a:lnTo>
                      <a:lnTo>
                        <a:pt x="251" y="978"/>
                      </a:lnTo>
                      <a:lnTo>
                        <a:pt x="257" y="990"/>
                      </a:lnTo>
                      <a:lnTo>
                        <a:pt x="267" y="1002"/>
                      </a:lnTo>
                      <a:lnTo>
                        <a:pt x="279" y="1012"/>
                      </a:lnTo>
                      <a:lnTo>
                        <a:pt x="293" y="1020"/>
                      </a:lnTo>
                      <a:lnTo>
                        <a:pt x="310" y="1028"/>
                      </a:lnTo>
                      <a:lnTo>
                        <a:pt x="310" y="1028"/>
                      </a:lnTo>
                      <a:lnTo>
                        <a:pt x="324" y="1036"/>
                      </a:lnTo>
                      <a:lnTo>
                        <a:pt x="338" y="1046"/>
                      </a:lnTo>
                      <a:lnTo>
                        <a:pt x="350" y="1058"/>
                      </a:lnTo>
                      <a:lnTo>
                        <a:pt x="352" y="1064"/>
                      </a:lnTo>
                      <a:lnTo>
                        <a:pt x="354" y="1070"/>
                      </a:lnTo>
                      <a:lnTo>
                        <a:pt x="354" y="1070"/>
                      </a:lnTo>
                      <a:lnTo>
                        <a:pt x="354" y="1084"/>
                      </a:lnTo>
                      <a:lnTo>
                        <a:pt x="356" y="1097"/>
                      </a:lnTo>
                      <a:lnTo>
                        <a:pt x="364" y="1121"/>
                      </a:lnTo>
                      <a:lnTo>
                        <a:pt x="374" y="1143"/>
                      </a:lnTo>
                      <a:lnTo>
                        <a:pt x="388" y="1165"/>
                      </a:lnTo>
                      <a:lnTo>
                        <a:pt x="402" y="1183"/>
                      </a:lnTo>
                      <a:lnTo>
                        <a:pt x="420" y="1203"/>
                      </a:lnTo>
                      <a:lnTo>
                        <a:pt x="454" y="1237"/>
                      </a:lnTo>
                      <a:lnTo>
                        <a:pt x="454" y="1237"/>
                      </a:lnTo>
                      <a:lnTo>
                        <a:pt x="464" y="1247"/>
                      </a:lnTo>
                      <a:lnTo>
                        <a:pt x="473" y="1252"/>
                      </a:lnTo>
                      <a:lnTo>
                        <a:pt x="483" y="1256"/>
                      </a:lnTo>
                      <a:lnTo>
                        <a:pt x="491" y="1258"/>
                      </a:lnTo>
                      <a:lnTo>
                        <a:pt x="491" y="1258"/>
                      </a:lnTo>
                      <a:lnTo>
                        <a:pt x="501" y="1256"/>
                      </a:lnTo>
                      <a:lnTo>
                        <a:pt x="511" y="1252"/>
                      </a:lnTo>
                      <a:lnTo>
                        <a:pt x="521" y="1243"/>
                      </a:lnTo>
                      <a:lnTo>
                        <a:pt x="531" y="1233"/>
                      </a:lnTo>
                      <a:lnTo>
                        <a:pt x="531" y="1233"/>
                      </a:lnTo>
                      <a:lnTo>
                        <a:pt x="553" y="1209"/>
                      </a:lnTo>
                      <a:lnTo>
                        <a:pt x="575" y="1185"/>
                      </a:lnTo>
                      <a:lnTo>
                        <a:pt x="597" y="1163"/>
                      </a:lnTo>
                      <a:lnTo>
                        <a:pt x="623" y="1143"/>
                      </a:lnTo>
                      <a:lnTo>
                        <a:pt x="623" y="1143"/>
                      </a:lnTo>
                      <a:lnTo>
                        <a:pt x="640" y="1127"/>
                      </a:lnTo>
                      <a:lnTo>
                        <a:pt x="648" y="1117"/>
                      </a:lnTo>
                      <a:lnTo>
                        <a:pt x="652" y="1109"/>
                      </a:lnTo>
                      <a:lnTo>
                        <a:pt x="656" y="1099"/>
                      </a:lnTo>
                      <a:lnTo>
                        <a:pt x="656" y="1089"/>
                      </a:lnTo>
                      <a:lnTo>
                        <a:pt x="654" y="1080"/>
                      </a:lnTo>
                      <a:lnTo>
                        <a:pt x="648" y="1068"/>
                      </a:lnTo>
                      <a:lnTo>
                        <a:pt x="648" y="1068"/>
                      </a:lnTo>
                      <a:lnTo>
                        <a:pt x="635" y="1048"/>
                      </a:lnTo>
                      <a:lnTo>
                        <a:pt x="619" y="1030"/>
                      </a:lnTo>
                      <a:lnTo>
                        <a:pt x="601" y="1012"/>
                      </a:lnTo>
                      <a:lnTo>
                        <a:pt x="583" y="1000"/>
                      </a:lnTo>
                      <a:lnTo>
                        <a:pt x="583" y="1000"/>
                      </a:lnTo>
                      <a:lnTo>
                        <a:pt x="565" y="988"/>
                      </a:lnTo>
                      <a:lnTo>
                        <a:pt x="553" y="976"/>
                      </a:lnTo>
                      <a:lnTo>
                        <a:pt x="547" y="970"/>
                      </a:lnTo>
                      <a:lnTo>
                        <a:pt x="543" y="962"/>
                      </a:lnTo>
                      <a:lnTo>
                        <a:pt x="541" y="952"/>
                      </a:lnTo>
                      <a:lnTo>
                        <a:pt x="539" y="942"/>
                      </a:lnTo>
                      <a:lnTo>
                        <a:pt x="539" y="942"/>
                      </a:lnTo>
                      <a:lnTo>
                        <a:pt x="537" y="917"/>
                      </a:lnTo>
                      <a:lnTo>
                        <a:pt x="535" y="905"/>
                      </a:lnTo>
                      <a:lnTo>
                        <a:pt x="529" y="893"/>
                      </a:lnTo>
                      <a:lnTo>
                        <a:pt x="525" y="881"/>
                      </a:lnTo>
                      <a:lnTo>
                        <a:pt x="517" y="871"/>
                      </a:lnTo>
                      <a:lnTo>
                        <a:pt x="507" y="861"/>
                      </a:lnTo>
                      <a:lnTo>
                        <a:pt x="495" y="851"/>
                      </a:lnTo>
                      <a:lnTo>
                        <a:pt x="495" y="851"/>
                      </a:lnTo>
                      <a:lnTo>
                        <a:pt x="487" y="845"/>
                      </a:lnTo>
                      <a:lnTo>
                        <a:pt x="481" y="837"/>
                      </a:lnTo>
                      <a:lnTo>
                        <a:pt x="477" y="829"/>
                      </a:lnTo>
                      <a:lnTo>
                        <a:pt x="475" y="819"/>
                      </a:lnTo>
                      <a:lnTo>
                        <a:pt x="475" y="811"/>
                      </a:lnTo>
                      <a:lnTo>
                        <a:pt x="477" y="801"/>
                      </a:lnTo>
                      <a:lnTo>
                        <a:pt x="481" y="793"/>
                      </a:lnTo>
                      <a:lnTo>
                        <a:pt x="487" y="785"/>
                      </a:lnTo>
                      <a:lnTo>
                        <a:pt x="487" y="785"/>
                      </a:lnTo>
                      <a:lnTo>
                        <a:pt x="511" y="757"/>
                      </a:lnTo>
                      <a:lnTo>
                        <a:pt x="535" y="732"/>
                      </a:lnTo>
                      <a:lnTo>
                        <a:pt x="559" y="704"/>
                      </a:lnTo>
                      <a:lnTo>
                        <a:pt x="583" y="678"/>
                      </a:lnTo>
                      <a:lnTo>
                        <a:pt x="583" y="678"/>
                      </a:lnTo>
                      <a:lnTo>
                        <a:pt x="591" y="666"/>
                      </a:lnTo>
                      <a:lnTo>
                        <a:pt x="599" y="652"/>
                      </a:lnTo>
                      <a:lnTo>
                        <a:pt x="605" y="640"/>
                      </a:lnTo>
                      <a:lnTo>
                        <a:pt x="607" y="634"/>
                      </a:lnTo>
                      <a:lnTo>
                        <a:pt x="607" y="626"/>
                      </a:lnTo>
                      <a:lnTo>
                        <a:pt x="607" y="626"/>
                      </a:lnTo>
                      <a:lnTo>
                        <a:pt x="605" y="612"/>
                      </a:lnTo>
                      <a:lnTo>
                        <a:pt x="607" y="598"/>
                      </a:lnTo>
                      <a:lnTo>
                        <a:pt x="609" y="586"/>
                      </a:lnTo>
                      <a:lnTo>
                        <a:pt x="611" y="573"/>
                      </a:lnTo>
                      <a:lnTo>
                        <a:pt x="615" y="561"/>
                      </a:lnTo>
                      <a:lnTo>
                        <a:pt x="621" y="549"/>
                      </a:lnTo>
                      <a:lnTo>
                        <a:pt x="629" y="539"/>
                      </a:lnTo>
                      <a:lnTo>
                        <a:pt x="635" y="529"/>
                      </a:lnTo>
                      <a:lnTo>
                        <a:pt x="644" y="519"/>
                      </a:lnTo>
                      <a:lnTo>
                        <a:pt x="654" y="511"/>
                      </a:lnTo>
                      <a:lnTo>
                        <a:pt x="664" y="505"/>
                      </a:lnTo>
                      <a:lnTo>
                        <a:pt x="676" y="499"/>
                      </a:lnTo>
                      <a:lnTo>
                        <a:pt x="688" y="493"/>
                      </a:lnTo>
                      <a:lnTo>
                        <a:pt x="700" y="489"/>
                      </a:lnTo>
                      <a:lnTo>
                        <a:pt x="714" y="487"/>
                      </a:lnTo>
                      <a:lnTo>
                        <a:pt x="728" y="487"/>
                      </a:lnTo>
                      <a:lnTo>
                        <a:pt x="728" y="487"/>
                      </a:lnTo>
                      <a:lnTo>
                        <a:pt x="730" y="487"/>
                      </a:lnTo>
                      <a:lnTo>
                        <a:pt x="730" y="487"/>
                      </a:lnTo>
                      <a:lnTo>
                        <a:pt x="740" y="487"/>
                      </a:lnTo>
                      <a:lnTo>
                        <a:pt x="740" y="487"/>
                      </a:lnTo>
                      <a:lnTo>
                        <a:pt x="766" y="485"/>
                      </a:lnTo>
                      <a:lnTo>
                        <a:pt x="778" y="483"/>
                      </a:lnTo>
                      <a:lnTo>
                        <a:pt x="790" y="481"/>
                      </a:lnTo>
                      <a:lnTo>
                        <a:pt x="801" y="475"/>
                      </a:lnTo>
                      <a:lnTo>
                        <a:pt x="811" y="469"/>
                      </a:lnTo>
                      <a:lnTo>
                        <a:pt x="821" y="459"/>
                      </a:lnTo>
                      <a:lnTo>
                        <a:pt x="831" y="447"/>
                      </a:lnTo>
                      <a:lnTo>
                        <a:pt x="831" y="447"/>
                      </a:lnTo>
                      <a:lnTo>
                        <a:pt x="815" y="431"/>
                      </a:lnTo>
                      <a:lnTo>
                        <a:pt x="805" y="419"/>
                      </a:lnTo>
                      <a:lnTo>
                        <a:pt x="798" y="408"/>
                      </a:lnTo>
                      <a:lnTo>
                        <a:pt x="796" y="398"/>
                      </a:lnTo>
                      <a:lnTo>
                        <a:pt x="798" y="390"/>
                      </a:lnTo>
                      <a:lnTo>
                        <a:pt x="803" y="380"/>
                      </a:lnTo>
                      <a:lnTo>
                        <a:pt x="815" y="372"/>
                      </a:lnTo>
                      <a:lnTo>
                        <a:pt x="829" y="364"/>
                      </a:lnTo>
                      <a:lnTo>
                        <a:pt x="829" y="364"/>
                      </a:lnTo>
                      <a:lnTo>
                        <a:pt x="796" y="302"/>
                      </a:lnTo>
                      <a:lnTo>
                        <a:pt x="796" y="302"/>
                      </a:lnTo>
                      <a:lnTo>
                        <a:pt x="776" y="268"/>
                      </a:lnTo>
                      <a:lnTo>
                        <a:pt x="768" y="253"/>
                      </a:lnTo>
                      <a:lnTo>
                        <a:pt x="764" y="237"/>
                      </a:lnTo>
                      <a:lnTo>
                        <a:pt x="764" y="237"/>
                      </a:lnTo>
                      <a:lnTo>
                        <a:pt x="760" y="217"/>
                      </a:lnTo>
                      <a:lnTo>
                        <a:pt x="756" y="201"/>
                      </a:lnTo>
                      <a:lnTo>
                        <a:pt x="750" y="187"/>
                      </a:lnTo>
                      <a:lnTo>
                        <a:pt x="742" y="173"/>
                      </a:lnTo>
                      <a:lnTo>
                        <a:pt x="730" y="163"/>
                      </a:lnTo>
                      <a:lnTo>
                        <a:pt x="716" y="155"/>
                      </a:lnTo>
                      <a:lnTo>
                        <a:pt x="700" y="147"/>
                      </a:lnTo>
                      <a:lnTo>
                        <a:pt x="680" y="143"/>
                      </a:lnTo>
                      <a:lnTo>
                        <a:pt x="680" y="143"/>
                      </a:lnTo>
                      <a:lnTo>
                        <a:pt x="670" y="139"/>
                      </a:lnTo>
                      <a:lnTo>
                        <a:pt x="660" y="135"/>
                      </a:lnTo>
                      <a:lnTo>
                        <a:pt x="652" y="129"/>
                      </a:lnTo>
                      <a:lnTo>
                        <a:pt x="646" y="121"/>
                      </a:lnTo>
                      <a:lnTo>
                        <a:pt x="646" y="121"/>
                      </a:lnTo>
                      <a:lnTo>
                        <a:pt x="642" y="109"/>
                      </a:lnTo>
                      <a:lnTo>
                        <a:pt x="638" y="99"/>
                      </a:lnTo>
                      <a:lnTo>
                        <a:pt x="633" y="89"/>
                      </a:lnTo>
                      <a:lnTo>
                        <a:pt x="627" y="82"/>
                      </a:lnTo>
                      <a:lnTo>
                        <a:pt x="611" y="70"/>
                      </a:lnTo>
                      <a:lnTo>
                        <a:pt x="595" y="60"/>
                      </a:lnTo>
                      <a:lnTo>
                        <a:pt x="577" y="54"/>
                      </a:lnTo>
                      <a:lnTo>
                        <a:pt x="557" y="52"/>
                      </a:lnTo>
                      <a:lnTo>
                        <a:pt x="537" y="50"/>
                      </a:lnTo>
                      <a:lnTo>
                        <a:pt x="517" y="50"/>
                      </a:lnTo>
                      <a:lnTo>
                        <a:pt x="517" y="50"/>
                      </a:lnTo>
                      <a:lnTo>
                        <a:pt x="491" y="48"/>
                      </a:lnTo>
                      <a:lnTo>
                        <a:pt x="468" y="42"/>
                      </a:lnTo>
                      <a:lnTo>
                        <a:pt x="446" y="30"/>
                      </a:lnTo>
                      <a:lnTo>
                        <a:pt x="422" y="16"/>
                      </a:lnTo>
                      <a:lnTo>
                        <a:pt x="422" y="16"/>
                      </a:lnTo>
                      <a:lnTo>
                        <a:pt x="410" y="8"/>
                      </a:lnTo>
                      <a:lnTo>
                        <a:pt x="394" y="4"/>
                      </a:lnTo>
                      <a:lnTo>
                        <a:pt x="378" y="2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34" y="2"/>
                      </a:lnTo>
                      <a:lnTo>
                        <a:pt x="310" y="4"/>
                      </a:lnTo>
                      <a:lnTo>
                        <a:pt x="310" y="4"/>
                      </a:lnTo>
                      <a:lnTo>
                        <a:pt x="306" y="6"/>
                      </a:lnTo>
                      <a:lnTo>
                        <a:pt x="304" y="10"/>
                      </a:lnTo>
                      <a:lnTo>
                        <a:pt x="301" y="20"/>
                      </a:lnTo>
                      <a:lnTo>
                        <a:pt x="291" y="54"/>
                      </a:lnTo>
                      <a:lnTo>
                        <a:pt x="291" y="54"/>
                      </a:lnTo>
                      <a:lnTo>
                        <a:pt x="291" y="78"/>
                      </a:lnTo>
                      <a:lnTo>
                        <a:pt x="289" y="101"/>
                      </a:lnTo>
                      <a:lnTo>
                        <a:pt x="283" y="125"/>
                      </a:lnTo>
                      <a:lnTo>
                        <a:pt x="275" y="143"/>
                      </a:lnTo>
                      <a:lnTo>
                        <a:pt x="275" y="14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1" name="Freeform 20">
                  <a:extLst>
                    <a:ext uri="{FF2B5EF4-FFF2-40B4-BE49-F238E27FC236}">
                      <a16:creationId xmlns:a16="http://schemas.microsoft.com/office/drawing/2014/main" id="{C8547DFB-7075-2790-2323-AFD86D198C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4213" y="4354513"/>
                  <a:ext cx="1258888" cy="1411288"/>
                </a:xfrm>
                <a:custGeom>
                  <a:avLst/>
                  <a:gdLst>
                    <a:gd name="T0" fmla="*/ 501 w 793"/>
                    <a:gd name="T1" fmla="*/ 810 h 889"/>
                    <a:gd name="T2" fmla="*/ 511 w 793"/>
                    <a:gd name="T3" fmla="*/ 776 h 889"/>
                    <a:gd name="T4" fmla="*/ 538 w 793"/>
                    <a:gd name="T5" fmla="*/ 756 h 889"/>
                    <a:gd name="T6" fmla="*/ 612 w 793"/>
                    <a:gd name="T7" fmla="*/ 736 h 889"/>
                    <a:gd name="T8" fmla="*/ 652 w 793"/>
                    <a:gd name="T9" fmla="*/ 724 h 889"/>
                    <a:gd name="T10" fmla="*/ 681 w 793"/>
                    <a:gd name="T11" fmla="*/ 696 h 889"/>
                    <a:gd name="T12" fmla="*/ 679 w 793"/>
                    <a:gd name="T13" fmla="*/ 643 h 889"/>
                    <a:gd name="T14" fmla="*/ 674 w 793"/>
                    <a:gd name="T15" fmla="*/ 599 h 889"/>
                    <a:gd name="T16" fmla="*/ 679 w 793"/>
                    <a:gd name="T17" fmla="*/ 559 h 889"/>
                    <a:gd name="T18" fmla="*/ 719 w 793"/>
                    <a:gd name="T19" fmla="*/ 496 h 889"/>
                    <a:gd name="T20" fmla="*/ 765 w 793"/>
                    <a:gd name="T21" fmla="*/ 456 h 889"/>
                    <a:gd name="T22" fmla="*/ 725 w 793"/>
                    <a:gd name="T23" fmla="*/ 400 h 889"/>
                    <a:gd name="T24" fmla="*/ 711 w 793"/>
                    <a:gd name="T25" fmla="*/ 368 h 889"/>
                    <a:gd name="T26" fmla="*/ 713 w 793"/>
                    <a:gd name="T27" fmla="*/ 360 h 889"/>
                    <a:gd name="T28" fmla="*/ 781 w 793"/>
                    <a:gd name="T29" fmla="*/ 203 h 889"/>
                    <a:gd name="T30" fmla="*/ 791 w 793"/>
                    <a:gd name="T31" fmla="*/ 164 h 889"/>
                    <a:gd name="T32" fmla="*/ 785 w 793"/>
                    <a:gd name="T33" fmla="*/ 94 h 889"/>
                    <a:gd name="T34" fmla="*/ 765 w 793"/>
                    <a:gd name="T35" fmla="*/ 60 h 889"/>
                    <a:gd name="T36" fmla="*/ 749 w 793"/>
                    <a:gd name="T37" fmla="*/ 52 h 889"/>
                    <a:gd name="T38" fmla="*/ 664 w 793"/>
                    <a:gd name="T39" fmla="*/ 22 h 889"/>
                    <a:gd name="T40" fmla="*/ 608 w 793"/>
                    <a:gd name="T41" fmla="*/ 14 h 889"/>
                    <a:gd name="T42" fmla="*/ 572 w 793"/>
                    <a:gd name="T43" fmla="*/ 18 h 889"/>
                    <a:gd name="T44" fmla="*/ 536 w 793"/>
                    <a:gd name="T45" fmla="*/ 34 h 889"/>
                    <a:gd name="T46" fmla="*/ 491 w 793"/>
                    <a:gd name="T47" fmla="*/ 46 h 889"/>
                    <a:gd name="T48" fmla="*/ 455 w 793"/>
                    <a:gd name="T49" fmla="*/ 46 h 889"/>
                    <a:gd name="T50" fmla="*/ 425 w 793"/>
                    <a:gd name="T51" fmla="*/ 36 h 889"/>
                    <a:gd name="T52" fmla="*/ 409 w 793"/>
                    <a:gd name="T53" fmla="*/ 16 h 889"/>
                    <a:gd name="T54" fmla="*/ 377 w 793"/>
                    <a:gd name="T55" fmla="*/ 0 h 889"/>
                    <a:gd name="T56" fmla="*/ 351 w 793"/>
                    <a:gd name="T57" fmla="*/ 6 h 889"/>
                    <a:gd name="T58" fmla="*/ 332 w 793"/>
                    <a:gd name="T59" fmla="*/ 46 h 889"/>
                    <a:gd name="T60" fmla="*/ 332 w 793"/>
                    <a:gd name="T61" fmla="*/ 66 h 889"/>
                    <a:gd name="T62" fmla="*/ 280 w 793"/>
                    <a:gd name="T63" fmla="*/ 134 h 889"/>
                    <a:gd name="T64" fmla="*/ 214 w 793"/>
                    <a:gd name="T65" fmla="*/ 219 h 889"/>
                    <a:gd name="T66" fmla="*/ 181 w 793"/>
                    <a:gd name="T67" fmla="*/ 265 h 889"/>
                    <a:gd name="T68" fmla="*/ 171 w 793"/>
                    <a:gd name="T69" fmla="*/ 295 h 889"/>
                    <a:gd name="T70" fmla="*/ 131 w 793"/>
                    <a:gd name="T71" fmla="*/ 382 h 889"/>
                    <a:gd name="T72" fmla="*/ 57 w 793"/>
                    <a:gd name="T73" fmla="*/ 472 h 889"/>
                    <a:gd name="T74" fmla="*/ 0 w 793"/>
                    <a:gd name="T75" fmla="*/ 523 h 889"/>
                    <a:gd name="T76" fmla="*/ 75 w 793"/>
                    <a:gd name="T77" fmla="*/ 553 h 889"/>
                    <a:gd name="T78" fmla="*/ 95 w 793"/>
                    <a:gd name="T79" fmla="*/ 567 h 889"/>
                    <a:gd name="T80" fmla="*/ 177 w 793"/>
                    <a:gd name="T81" fmla="*/ 629 h 889"/>
                    <a:gd name="T82" fmla="*/ 264 w 793"/>
                    <a:gd name="T83" fmla="*/ 670 h 889"/>
                    <a:gd name="T84" fmla="*/ 330 w 793"/>
                    <a:gd name="T85" fmla="*/ 678 h 889"/>
                    <a:gd name="T86" fmla="*/ 381 w 793"/>
                    <a:gd name="T87" fmla="*/ 674 h 889"/>
                    <a:gd name="T88" fmla="*/ 383 w 793"/>
                    <a:gd name="T89" fmla="*/ 728 h 889"/>
                    <a:gd name="T90" fmla="*/ 346 w 793"/>
                    <a:gd name="T91" fmla="*/ 780 h 889"/>
                    <a:gd name="T92" fmla="*/ 391 w 793"/>
                    <a:gd name="T93" fmla="*/ 841 h 889"/>
                    <a:gd name="T94" fmla="*/ 421 w 793"/>
                    <a:gd name="T95" fmla="*/ 871 h 889"/>
                    <a:gd name="T96" fmla="*/ 459 w 793"/>
                    <a:gd name="T97" fmla="*/ 889 h 889"/>
                    <a:gd name="T98" fmla="*/ 461 w 793"/>
                    <a:gd name="T99" fmla="*/ 889 h 889"/>
                    <a:gd name="T100" fmla="*/ 495 w 793"/>
                    <a:gd name="T101" fmla="*/ 849 h 889"/>
                    <a:gd name="T102" fmla="*/ 501 w 793"/>
                    <a:gd name="T103" fmla="*/ 826 h 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93" h="889">
                      <a:moveTo>
                        <a:pt x="501" y="826"/>
                      </a:moveTo>
                      <a:lnTo>
                        <a:pt x="501" y="826"/>
                      </a:lnTo>
                      <a:lnTo>
                        <a:pt x="501" y="810"/>
                      </a:lnTo>
                      <a:lnTo>
                        <a:pt x="503" y="796"/>
                      </a:lnTo>
                      <a:lnTo>
                        <a:pt x="507" y="786"/>
                      </a:lnTo>
                      <a:lnTo>
                        <a:pt x="511" y="776"/>
                      </a:lnTo>
                      <a:lnTo>
                        <a:pt x="518" y="768"/>
                      </a:lnTo>
                      <a:lnTo>
                        <a:pt x="526" y="762"/>
                      </a:lnTo>
                      <a:lnTo>
                        <a:pt x="538" y="756"/>
                      </a:lnTo>
                      <a:lnTo>
                        <a:pt x="552" y="752"/>
                      </a:lnTo>
                      <a:lnTo>
                        <a:pt x="552" y="752"/>
                      </a:lnTo>
                      <a:lnTo>
                        <a:pt x="612" y="736"/>
                      </a:lnTo>
                      <a:lnTo>
                        <a:pt x="612" y="736"/>
                      </a:lnTo>
                      <a:lnTo>
                        <a:pt x="634" y="730"/>
                      </a:lnTo>
                      <a:lnTo>
                        <a:pt x="652" y="724"/>
                      </a:lnTo>
                      <a:lnTo>
                        <a:pt x="666" y="718"/>
                      </a:lnTo>
                      <a:lnTo>
                        <a:pt x="676" y="708"/>
                      </a:lnTo>
                      <a:lnTo>
                        <a:pt x="681" y="696"/>
                      </a:lnTo>
                      <a:lnTo>
                        <a:pt x="683" y="682"/>
                      </a:lnTo>
                      <a:lnTo>
                        <a:pt x="683" y="664"/>
                      </a:lnTo>
                      <a:lnTo>
                        <a:pt x="679" y="643"/>
                      </a:lnTo>
                      <a:lnTo>
                        <a:pt x="679" y="643"/>
                      </a:lnTo>
                      <a:lnTo>
                        <a:pt x="674" y="613"/>
                      </a:lnTo>
                      <a:lnTo>
                        <a:pt x="674" y="599"/>
                      </a:lnTo>
                      <a:lnTo>
                        <a:pt x="676" y="585"/>
                      </a:lnTo>
                      <a:lnTo>
                        <a:pt x="678" y="573"/>
                      </a:lnTo>
                      <a:lnTo>
                        <a:pt x="679" y="559"/>
                      </a:lnTo>
                      <a:lnTo>
                        <a:pt x="689" y="537"/>
                      </a:lnTo>
                      <a:lnTo>
                        <a:pt x="703" y="515"/>
                      </a:lnTo>
                      <a:lnTo>
                        <a:pt x="719" y="496"/>
                      </a:lnTo>
                      <a:lnTo>
                        <a:pt x="741" y="476"/>
                      </a:lnTo>
                      <a:lnTo>
                        <a:pt x="765" y="456"/>
                      </a:lnTo>
                      <a:lnTo>
                        <a:pt x="765" y="456"/>
                      </a:lnTo>
                      <a:lnTo>
                        <a:pt x="745" y="428"/>
                      </a:lnTo>
                      <a:lnTo>
                        <a:pt x="725" y="400"/>
                      </a:lnTo>
                      <a:lnTo>
                        <a:pt x="725" y="400"/>
                      </a:lnTo>
                      <a:lnTo>
                        <a:pt x="719" y="390"/>
                      </a:lnTo>
                      <a:lnTo>
                        <a:pt x="715" y="380"/>
                      </a:lnTo>
                      <a:lnTo>
                        <a:pt x="711" y="368"/>
                      </a:lnTo>
                      <a:lnTo>
                        <a:pt x="711" y="364"/>
                      </a:lnTo>
                      <a:lnTo>
                        <a:pt x="713" y="360"/>
                      </a:lnTo>
                      <a:lnTo>
                        <a:pt x="713" y="360"/>
                      </a:lnTo>
                      <a:lnTo>
                        <a:pt x="743" y="281"/>
                      </a:lnTo>
                      <a:lnTo>
                        <a:pt x="761" y="241"/>
                      </a:lnTo>
                      <a:lnTo>
                        <a:pt x="781" y="203"/>
                      </a:lnTo>
                      <a:lnTo>
                        <a:pt x="781" y="203"/>
                      </a:lnTo>
                      <a:lnTo>
                        <a:pt x="787" y="183"/>
                      </a:lnTo>
                      <a:lnTo>
                        <a:pt x="791" y="164"/>
                      </a:lnTo>
                      <a:lnTo>
                        <a:pt x="793" y="140"/>
                      </a:lnTo>
                      <a:lnTo>
                        <a:pt x="791" y="116"/>
                      </a:lnTo>
                      <a:lnTo>
                        <a:pt x="785" y="94"/>
                      </a:lnTo>
                      <a:lnTo>
                        <a:pt x="777" y="76"/>
                      </a:lnTo>
                      <a:lnTo>
                        <a:pt x="771" y="68"/>
                      </a:lnTo>
                      <a:lnTo>
                        <a:pt x="765" y="60"/>
                      </a:lnTo>
                      <a:lnTo>
                        <a:pt x="759" y="56"/>
                      </a:lnTo>
                      <a:lnTo>
                        <a:pt x="749" y="52"/>
                      </a:lnTo>
                      <a:lnTo>
                        <a:pt x="749" y="52"/>
                      </a:lnTo>
                      <a:lnTo>
                        <a:pt x="715" y="40"/>
                      </a:lnTo>
                      <a:lnTo>
                        <a:pt x="679" y="28"/>
                      </a:lnTo>
                      <a:lnTo>
                        <a:pt x="664" y="22"/>
                      </a:lnTo>
                      <a:lnTo>
                        <a:pt x="646" y="18"/>
                      </a:lnTo>
                      <a:lnTo>
                        <a:pt x="626" y="16"/>
                      </a:lnTo>
                      <a:lnTo>
                        <a:pt x="608" y="14"/>
                      </a:lnTo>
                      <a:lnTo>
                        <a:pt x="608" y="14"/>
                      </a:lnTo>
                      <a:lnTo>
                        <a:pt x="590" y="16"/>
                      </a:lnTo>
                      <a:lnTo>
                        <a:pt x="572" y="18"/>
                      </a:lnTo>
                      <a:lnTo>
                        <a:pt x="554" y="24"/>
                      </a:lnTo>
                      <a:lnTo>
                        <a:pt x="536" y="34"/>
                      </a:lnTo>
                      <a:lnTo>
                        <a:pt x="536" y="34"/>
                      </a:lnTo>
                      <a:lnTo>
                        <a:pt x="522" y="38"/>
                      </a:lnTo>
                      <a:lnTo>
                        <a:pt x="507" y="42"/>
                      </a:lnTo>
                      <a:lnTo>
                        <a:pt x="491" y="46"/>
                      </a:lnTo>
                      <a:lnTo>
                        <a:pt x="473" y="46"/>
                      </a:lnTo>
                      <a:lnTo>
                        <a:pt x="473" y="46"/>
                      </a:lnTo>
                      <a:lnTo>
                        <a:pt x="455" y="46"/>
                      </a:lnTo>
                      <a:lnTo>
                        <a:pt x="441" y="42"/>
                      </a:lnTo>
                      <a:lnTo>
                        <a:pt x="429" y="38"/>
                      </a:lnTo>
                      <a:lnTo>
                        <a:pt x="425" y="36"/>
                      </a:lnTo>
                      <a:lnTo>
                        <a:pt x="421" y="32"/>
                      </a:lnTo>
                      <a:lnTo>
                        <a:pt x="421" y="32"/>
                      </a:lnTo>
                      <a:lnTo>
                        <a:pt x="409" y="16"/>
                      </a:lnTo>
                      <a:lnTo>
                        <a:pt x="399" y="6"/>
                      </a:lnTo>
                      <a:lnTo>
                        <a:pt x="387" y="2"/>
                      </a:lnTo>
                      <a:lnTo>
                        <a:pt x="377" y="0"/>
                      </a:lnTo>
                      <a:lnTo>
                        <a:pt x="377" y="0"/>
                      </a:lnTo>
                      <a:lnTo>
                        <a:pt x="363" y="2"/>
                      </a:lnTo>
                      <a:lnTo>
                        <a:pt x="351" y="6"/>
                      </a:lnTo>
                      <a:lnTo>
                        <a:pt x="328" y="18"/>
                      </a:lnTo>
                      <a:lnTo>
                        <a:pt x="328" y="18"/>
                      </a:lnTo>
                      <a:lnTo>
                        <a:pt x="332" y="46"/>
                      </a:lnTo>
                      <a:lnTo>
                        <a:pt x="334" y="58"/>
                      </a:lnTo>
                      <a:lnTo>
                        <a:pt x="332" y="62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06" y="100"/>
                      </a:lnTo>
                      <a:lnTo>
                        <a:pt x="280" y="134"/>
                      </a:lnTo>
                      <a:lnTo>
                        <a:pt x="228" y="201"/>
                      </a:lnTo>
                      <a:lnTo>
                        <a:pt x="228" y="201"/>
                      </a:lnTo>
                      <a:lnTo>
                        <a:pt x="214" y="219"/>
                      </a:lnTo>
                      <a:lnTo>
                        <a:pt x="198" y="237"/>
                      </a:lnTo>
                      <a:lnTo>
                        <a:pt x="184" y="255"/>
                      </a:lnTo>
                      <a:lnTo>
                        <a:pt x="181" y="265"/>
                      </a:lnTo>
                      <a:lnTo>
                        <a:pt x="177" y="275"/>
                      </a:lnTo>
                      <a:lnTo>
                        <a:pt x="177" y="275"/>
                      </a:lnTo>
                      <a:lnTo>
                        <a:pt x="171" y="295"/>
                      </a:lnTo>
                      <a:lnTo>
                        <a:pt x="165" y="315"/>
                      </a:lnTo>
                      <a:lnTo>
                        <a:pt x="149" y="350"/>
                      </a:lnTo>
                      <a:lnTo>
                        <a:pt x="131" y="382"/>
                      </a:lnTo>
                      <a:lnTo>
                        <a:pt x="109" y="414"/>
                      </a:lnTo>
                      <a:lnTo>
                        <a:pt x="83" y="444"/>
                      </a:lnTo>
                      <a:lnTo>
                        <a:pt x="57" y="472"/>
                      </a:lnTo>
                      <a:lnTo>
                        <a:pt x="29" y="497"/>
                      </a:lnTo>
                      <a:lnTo>
                        <a:pt x="0" y="523"/>
                      </a:lnTo>
                      <a:lnTo>
                        <a:pt x="0" y="523"/>
                      </a:lnTo>
                      <a:lnTo>
                        <a:pt x="25" y="533"/>
                      </a:lnTo>
                      <a:lnTo>
                        <a:pt x="51" y="543"/>
                      </a:lnTo>
                      <a:lnTo>
                        <a:pt x="75" y="553"/>
                      </a:lnTo>
                      <a:lnTo>
                        <a:pt x="85" y="559"/>
                      </a:lnTo>
                      <a:lnTo>
                        <a:pt x="95" y="567"/>
                      </a:lnTo>
                      <a:lnTo>
                        <a:pt x="95" y="567"/>
                      </a:lnTo>
                      <a:lnTo>
                        <a:pt x="123" y="589"/>
                      </a:lnTo>
                      <a:lnTo>
                        <a:pt x="149" y="611"/>
                      </a:lnTo>
                      <a:lnTo>
                        <a:pt x="177" y="629"/>
                      </a:lnTo>
                      <a:lnTo>
                        <a:pt x="204" y="647"/>
                      </a:lnTo>
                      <a:lnTo>
                        <a:pt x="234" y="659"/>
                      </a:lnTo>
                      <a:lnTo>
                        <a:pt x="264" y="670"/>
                      </a:lnTo>
                      <a:lnTo>
                        <a:pt x="296" y="676"/>
                      </a:lnTo>
                      <a:lnTo>
                        <a:pt x="330" y="678"/>
                      </a:lnTo>
                      <a:lnTo>
                        <a:pt x="330" y="678"/>
                      </a:lnTo>
                      <a:lnTo>
                        <a:pt x="355" y="678"/>
                      </a:lnTo>
                      <a:lnTo>
                        <a:pt x="381" y="674"/>
                      </a:lnTo>
                      <a:lnTo>
                        <a:pt x="381" y="674"/>
                      </a:lnTo>
                      <a:lnTo>
                        <a:pt x="387" y="706"/>
                      </a:lnTo>
                      <a:lnTo>
                        <a:pt x="385" y="718"/>
                      </a:lnTo>
                      <a:lnTo>
                        <a:pt x="383" y="728"/>
                      </a:lnTo>
                      <a:lnTo>
                        <a:pt x="379" y="738"/>
                      </a:lnTo>
                      <a:lnTo>
                        <a:pt x="371" y="750"/>
                      </a:lnTo>
                      <a:lnTo>
                        <a:pt x="346" y="780"/>
                      </a:lnTo>
                      <a:lnTo>
                        <a:pt x="346" y="780"/>
                      </a:lnTo>
                      <a:lnTo>
                        <a:pt x="375" y="822"/>
                      </a:lnTo>
                      <a:lnTo>
                        <a:pt x="391" y="841"/>
                      </a:lnTo>
                      <a:lnTo>
                        <a:pt x="409" y="859"/>
                      </a:lnTo>
                      <a:lnTo>
                        <a:pt x="409" y="859"/>
                      </a:lnTo>
                      <a:lnTo>
                        <a:pt x="421" y="871"/>
                      </a:lnTo>
                      <a:lnTo>
                        <a:pt x="435" y="879"/>
                      </a:lnTo>
                      <a:lnTo>
                        <a:pt x="449" y="887"/>
                      </a:lnTo>
                      <a:lnTo>
                        <a:pt x="459" y="889"/>
                      </a:lnTo>
                      <a:lnTo>
                        <a:pt x="459" y="889"/>
                      </a:lnTo>
                      <a:lnTo>
                        <a:pt x="461" y="889"/>
                      </a:lnTo>
                      <a:lnTo>
                        <a:pt x="461" y="889"/>
                      </a:lnTo>
                      <a:lnTo>
                        <a:pt x="475" y="875"/>
                      </a:lnTo>
                      <a:lnTo>
                        <a:pt x="489" y="859"/>
                      </a:lnTo>
                      <a:lnTo>
                        <a:pt x="495" y="849"/>
                      </a:lnTo>
                      <a:lnTo>
                        <a:pt x="499" y="841"/>
                      </a:lnTo>
                      <a:lnTo>
                        <a:pt x="501" y="833"/>
                      </a:lnTo>
                      <a:lnTo>
                        <a:pt x="501" y="826"/>
                      </a:lnTo>
                      <a:lnTo>
                        <a:pt x="501" y="82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</p:grpSp>
          <p:grpSp>
            <p:nvGrpSpPr>
              <p:cNvPr id="43" name="noun_project_0562.eps">
                <a:extLst>
                  <a:ext uri="{FF2B5EF4-FFF2-40B4-BE49-F238E27FC236}">
                    <a16:creationId xmlns:a16="http://schemas.microsoft.com/office/drawing/2014/main" id="{4BE19772-8940-AD43-97D8-2CBAD8CEB9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8188601" y="4500483"/>
                <a:ext cx="264565" cy="378514"/>
                <a:chOff x="722" y="3061"/>
                <a:chExt cx="244" cy="384"/>
              </a:xfrm>
              <a:grpFill/>
            </p:grpSpPr>
            <p:sp>
              <p:nvSpPr>
                <p:cNvPr id="44" name="Freeform 360">
                  <a:extLst>
                    <a:ext uri="{FF2B5EF4-FFF2-40B4-BE49-F238E27FC236}">
                      <a16:creationId xmlns:a16="http://schemas.microsoft.com/office/drawing/2014/main" id="{0E05CE9F-CDAA-BABF-CD0A-9EF523A8FA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" y="3061"/>
                  <a:ext cx="60" cy="60"/>
                </a:xfrm>
                <a:custGeom>
                  <a:avLst/>
                  <a:gdLst>
                    <a:gd name="T0" fmla="*/ 3 w 543"/>
                    <a:gd name="T1" fmla="*/ 0 h 544"/>
                    <a:gd name="T2" fmla="*/ 4 w 543"/>
                    <a:gd name="T3" fmla="*/ 0 h 544"/>
                    <a:gd name="T4" fmla="*/ 4 w 543"/>
                    <a:gd name="T5" fmla="*/ 0 h 544"/>
                    <a:gd name="T6" fmla="*/ 5 w 543"/>
                    <a:gd name="T7" fmla="*/ 0 h 544"/>
                    <a:gd name="T8" fmla="*/ 5 w 543"/>
                    <a:gd name="T9" fmla="*/ 1 h 544"/>
                    <a:gd name="T10" fmla="*/ 6 w 543"/>
                    <a:gd name="T11" fmla="*/ 1 h 544"/>
                    <a:gd name="T12" fmla="*/ 6 w 543"/>
                    <a:gd name="T13" fmla="*/ 1 h 544"/>
                    <a:gd name="T14" fmla="*/ 6 w 543"/>
                    <a:gd name="T15" fmla="*/ 2 h 544"/>
                    <a:gd name="T16" fmla="*/ 6 w 543"/>
                    <a:gd name="T17" fmla="*/ 2 h 544"/>
                    <a:gd name="T18" fmla="*/ 7 w 543"/>
                    <a:gd name="T19" fmla="*/ 2 h 544"/>
                    <a:gd name="T20" fmla="*/ 7 w 543"/>
                    <a:gd name="T21" fmla="*/ 3 h 544"/>
                    <a:gd name="T22" fmla="*/ 7 w 543"/>
                    <a:gd name="T23" fmla="*/ 3 h 544"/>
                    <a:gd name="T24" fmla="*/ 7 w 543"/>
                    <a:gd name="T25" fmla="*/ 4 h 544"/>
                    <a:gd name="T26" fmla="*/ 7 w 543"/>
                    <a:gd name="T27" fmla="*/ 4 h 544"/>
                    <a:gd name="T28" fmla="*/ 6 w 543"/>
                    <a:gd name="T29" fmla="*/ 5 h 544"/>
                    <a:gd name="T30" fmla="*/ 6 w 543"/>
                    <a:gd name="T31" fmla="*/ 5 h 544"/>
                    <a:gd name="T32" fmla="*/ 6 w 543"/>
                    <a:gd name="T33" fmla="*/ 6 h 544"/>
                    <a:gd name="T34" fmla="*/ 6 w 543"/>
                    <a:gd name="T35" fmla="*/ 6 h 544"/>
                    <a:gd name="T36" fmla="*/ 5 w 543"/>
                    <a:gd name="T37" fmla="*/ 6 h 544"/>
                    <a:gd name="T38" fmla="*/ 5 w 543"/>
                    <a:gd name="T39" fmla="*/ 6 h 544"/>
                    <a:gd name="T40" fmla="*/ 4 w 543"/>
                    <a:gd name="T41" fmla="*/ 7 h 544"/>
                    <a:gd name="T42" fmla="*/ 4 w 543"/>
                    <a:gd name="T43" fmla="*/ 7 h 544"/>
                    <a:gd name="T44" fmla="*/ 3 w 543"/>
                    <a:gd name="T45" fmla="*/ 7 h 544"/>
                    <a:gd name="T46" fmla="*/ 3 w 543"/>
                    <a:gd name="T47" fmla="*/ 7 h 544"/>
                    <a:gd name="T48" fmla="*/ 2 w 543"/>
                    <a:gd name="T49" fmla="*/ 7 h 544"/>
                    <a:gd name="T50" fmla="*/ 2 w 543"/>
                    <a:gd name="T51" fmla="*/ 6 h 544"/>
                    <a:gd name="T52" fmla="*/ 2 w 543"/>
                    <a:gd name="T53" fmla="*/ 6 h 544"/>
                    <a:gd name="T54" fmla="*/ 1 w 543"/>
                    <a:gd name="T55" fmla="*/ 6 h 544"/>
                    <a:gd name="T56" fmla="*/ 1 w 543"/>
                    <a:gd name="T57" fmla="*/ 6 h 544"/>
                    <a:gd name="T58" fmla="*/ 1 w 543"/>
                    <a:gd name="T59" fmla="*/ 5 h 544"/>
                    <a:gd name="T60" fmla="*/ 0 w 543"/>
                    <a:gd name="T61" fmla="*/ 5 h 544"/>
                    <a:gd name="T62" fmla="*/ 0 w 543"/>
                    <a:gd name="T63" fmla="*/ 4 h 544"/>
                    <a:gd name="T64" fmla="*/ 0 w 543"/>
                    <a:gd name="T65" fmla="*/ 4 h 544"/>
                    <a:gd name="T66" fmla="*/ 0 w 543"/>
                    <a:gd name="T67" fmla="*/ 3 h 544"/>
                    <a:gd name="T68" fmla="*/ 0 w 543"/>
                    <a:gd name="T69" fmla="*/ 3 h 544"/>
                    <a:gd name="T70" fmla="*/ 0 w 543"/>
                    <a:gd name="T71" fmla="*/ 2 h 544"/>
                    <a:gd name="T72" fmla="*/ 0 w 543"/>
                    <a:gd name="T73" fmla="*/ 2 h 544"/>
                    <a:gd name="T74" fmla="*/ 1 w 543"/>
                    <a:gd name="T75" fmla="*/ 2 h 544"/>
                    <a:gd name="T76" fmla="*/ 1 w 543"/>
                    <a:gd name="T77" fmla="*/ 1 h 544"/>
                    <a:gd name="T78" fmla="*/ 1 w 543"/>
                    <a:gd name="T79" fmla="*/ 1 h 544"/>
                    <a:gd name="T80" fmla="*/ 2 w 543"/>
                    <a:gd name="T81" fmla="*/ 1 h 544"/>
                    <a:gd name="T82" fmla="*/ 2 w 543"/>
                    <a:gd name="T83" fmla="*/ 0 h 544"/>
                    <a:gd name="T84" fmla="*/ 2 w 543"/>
                    <a:gd name="T85" fmla="*/ 0 h 544"/>
                    <a:gd name="T86" fmla="*/ 3 w 543"/>
                    <a:gd name="T87" fmla="*/ 0 h 544"/>
                    <a:gd name="T88" fmla="*/ 3 w 543"/>
                    <a:gd name="T89" fmla="*/ 0 h 5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43" h="544">
                      <a:moveTo>
                        <a:pt x="272" y="0"/>
                      </a:moveTo>
                      <a:lnTo>
                        <a:pt x="312" y="3"/>
                      </a:lnTo>
                      <a:lnTo>
                        <a:pt x="350" y="12"/>
                      </a:lnTo>
                      <a:lnTo>
                        <a:pt x="386" y="25"/>
                      </a:lnTo>
                      <a:lnTo>
                        <a:pt x="420" y="44"/>
                      </a:lnTo>
                      <a:lnTo>
                        <a:pt x="450" y="66"/>
                      </a:lnTo>
                      <a:lnTo>
                        <a:pt x="478" y="94"/>
                      </a:lnTo>
                      <a:lnTo>
                        <a:pt x="500" y="124"/>
                      </a:lnTo>
                      <a:lnTo>
                        <a:pt x="519" y="158"/>
                      </a:lnTo>
                      <a:lnTo>
                        <a:pt x="533" y="194"/>
                      </a:lnTo>
                      <a:lnTo>
                        <a:pt x="541" y="232"/>
                      </a:lnTo>
                      <a:lnTo>
                        <a:pt x="543" y="271"/>
                      </a:lnTo>
                      <a:lnTo>
                        <a:pt x="541" y="311"/>
                      </a:lnTo>
                      <a:lnTo>
                        <a:pt x="533" y="351"/>
                      </a:lnTo>
                      <a:lnTo>
                        <a:pt x="519" y="387"/>
                      </a:lnTo>
                      <a:lnTo>
                        <a:pt x="500" y="420"/>
                      </a:lnTo>
                      <a:lnTo>
                        <a:pt x="478" y="450"/>
                      </a:lnTo>
                      <a:lnTo>
                        <a:pt x="450" y="477"/>
                      </a:lnTo>
                      <a:lnTo>
                        <a:pt x="420" y="500"/>
                      </a:lnTo>
                      <a:lnTo>
                        <a:pt x="386" y="518"/>
                      </a:lnTo>
                      <a:lnTo>
                        <a:pt x="350" y="532"/>
                      </a:lnTo>
                      <a:lnTo>
                        <a:pt x="312" y="541"/>
                      </a:lnTo>
                      <a:lnTo>
                        <a:pt x="272" y="544"/>
                      </a:lnTo>
                      <a:lnTo>
                        <a:pt x="232" y="541"/>
                      </a:lnTo>
                      <a:lnTo>
                        <a:pt x="193" y="532"/>
                      </a:lnTo>
                      <a:lnTo>
                        <a:pt x="157" y="518"/>
                      </a:lnTo>
                      <a:lnTo>
                        <a:pt x="124" y="500"/>
                      </a:lnTo>
                      <a:lnTo>
                        <a:pt x="93" y="477"/>
                      </a:lnTo>
                      <a:lnTo>
                        <a:pt x="67" y="450"/>
                      </a:lnTo>
                      <a:lnTo>
                        <a:pt x="43" y="420"/>
                      </a:lnTo>
                      <a:lnTo>
                        <a:pt x="25" y="387"/>
                      </a:lnTo>
                      <a:lnTo>
                        <a:pt x="12" y="351"/>
                      </a:lnTo>
                      <a:lnTo>
                        <a:pt x="3" y="311"/>
                      </a:lnTo>
                      <a:lnTo>
                        <a:pt x="0" y="271"/>
                      </a:lnTo>
                      <a:lnTo>
                        <a:pt x="3" y="232"/>
                      </a:lnTo>
                      <a:lnTo>
                        <a:pt x="12" y="194"/>
                      </a:lnTo>
                      <a:lnTo>
                        <a:pt x="25" y="158"/>
                      </a:lnTo>
                      <a:lnTo>
                        <a:pt x="43" y="124"/>
                      </a:lnTo>
                      <a:lnTo>
                        <a:pt x="67" y="94"/>
                      </a:lnTo>
                      <a:lnTo>
                        <a:pt x="93" y="66"/>
                      </a:lnTo>
                      <a:lnTo>
                        <a:pt x="124" y="44"/>
                      </a:lnTo>
                      <a:lnTo>
                        <a:pt x="157" y="25"/>
                      </a:lnTo>
                      <a:lnTo>
                        <a:pt x="193" y="12"/>
                      </a:lnTo>
                      <a:lnTo>
                        <a:pt x="232" y="3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5" name="Freeform 361">
                  <a:extLst>
                    <a:ext uri="{FF2B5EF4-FFF2-40B4-BE49-F238E27FC236}">
                      <a16:creationId xmlns:a16="http://schemas.microsoft.com/office/drawing/2014/main" id="{E3280DA9-1390-3303-7C09-C65E012AE8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" y="3110"/>
                  <a:ext cx="64" cy="110"/>
                </a:xfrm>
                <a:custGeom>
                  <a:avLst/>
                  <a:gdLst>
                    <a:gd name="T0" fmla="*/ 3 w 573"/>
                    <a:gd name="T1" fmla="*/ 0 h 997"/>
                    <a:gd name="T2" fmla="*/ 4 w 573"/>
                    <a:gd name="T3" fmla="*/ 0 h 997"/>
                    <a:gd name="T4" fmla="*/ 6 w 573"/>
                    <a:gd name="T5" fmla="*/ 1 h 997"/>
                    <a:gd name="T6" fmla="*/ 7 w 573"/>
                    <a:gd name="T7" fmla="*/ 1 h 997"/>
                    <a:gd name="T8" fmla="*/ 7 w 573"/>
                    <a:gd name="T9" fmla="*/ 1 h 997"/>
                    <a:gd name="T10" fmla="*/ 7 w 573"/>
                    <a:gd name="T11" fmla="*/ 1 h 997"/>
                    <a:gd name="T12" fmla="*/ 7 w 573"/>
                    <a:gd name="T13" fmla="*/ 1 h 997"/>
                    <a:gd name="T14" fmla="*/ 7 w 573"/>
                    <a:gd name="T15" fmla="*/ 2 h 997"/>
                    <a:gd name="T16" fmla="*/ 7 w 573"/>
                    <a:gd name="T17" fmla="*/ 2 h 997"/>
                    <a:gd name="T18" fmla="*/ 5 w 573"/>
                    <a:gd name="T19" fmla="*/ 11 h 997"/>
                    <a:gd name="T20" fmla="*/ 5 w 573"/>
                    <a:gd name="T21" fmla="*/ 12 h 997"/>
                    <a:gd name="T22" fmla="*/ 4 w 573"/>
                    <a:gd name="T23" fmla="*/ 12 h 997"/>
                    <a:gd name="T24" fmla="*/ 4 w 573"/>
                    <a:gd name="T25" fmla="*/ 12 h 997"/>
                    <a:gd name="T26" fmla="*/ 4 w 573"/>
                    <a:gd name="T27" fmla="*/ 12 h 997"/>
                    <a:gd name="T28" fmla="*/ 4 w 573"/>
                    <a:gd name="T29" fmla="*/ 12 h 997"/>
                    <a:gd name="T30" fmla="*/ 4 w 573"/>
                    <a:gd name="T31" fmla="*/ 12 h 997"/>
                    <a:gd name="T32" fmla="*/ 1 w 573"/>
                    <a:gd name="T33" fmla="*/ 11 h 997"/>
                    <a:gd name="T34" fmla="*/ 0 w 573"/>
                    <a:gd name="T35" fmla="*/ 11 h 997"/>
                    <a:gd name="T36" fmla="*/ 0 w 573"/>
                    <a:gd name="T37" fmla="*/ 11 h 997"/>
                    <a:gd name="T38" fmla="*/ 0 w 573"/>
                    <a:gd name="T39" fmla="*/ 11 h 997"/>
                    <a:gd name="T40" fmla="*/ 0 w 573"/>
                    <a:gd name="T41" fmla="*/ 11 h 997"/>
                    <a:gd name="T42" fmla="*/ 0 w 573"/>
                    <a:gd name="T43" fmla="*/ 11 h 997"/>
                    <a:gd name="T44" fmla="*/ 0 w 573"/>
                    <a:gd name="T45" fmla="*/ 10 h 997"/>
                    <a:gd name="T46" fmla="*/ 2 w 573"/>
                    <a:gd name="T47" fmla="*/ 1 h 997"/>
                    <a:gd name="T48" fmla="*/ 2 w 573"/>
                    <a:gd name="T49" fmla="*/ 0 h 997"/>
                    <a:gd name="T50" fmla="*/ 3 w 573"/>
                    <a:gd name="T51" fmla="*/ 0 h 997"/>
                    <a:gd name="T52" fmla="*/ 3 w 573"/>
                    <a:gd name="T53" fmla="*/ 0 h 997"/>
                    <a:gd name="T54" fmla="*/ 3 w 573"/>
                    <a:gd name="T55" fmla="*/ 0 h 997"/>
                    <a:gd name="T56" fmla="*/ 3 w 573"/>
                    <a:gd name="T57" fmla="*/ 0 h 99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573" h="997">
                      <a:moveTo>
                        <a:pt x="265" y="0"/>
                      </a:moveTo>
                      <a:lnTo>
                        <a:pt x="287" y="1"/>
                      </a:lnTo>
                      <a:lnTo>
                        <a:pt x="514" y="56"/>
                      </a:lnTo>
                      <a:lnTo>
                        <a:pt x="533" y="63"/>
                      </a:lnTo>
                      <a:lnTo>
                        <a:pt x="549" y="76"/>
                      </a:lnTo>
                      <a:lnTo>
                        <a:pt x="562" y="91"/>
                      </a:lnTo>
                      <a:lnTo>
                        <a:pt x="569" y="109"/>
                      </a:lnTo>
                      <a:lnTo>
                        <a:pt x="573" y="129"/>
                      </a:lnTo>
                      <a:lnTo>
                        <a:pt x="570" y="149"/>
                      </a:lnTo>
                      <a:lnTo>
                        <a:pt x="380" y="937"/>
                      </a:lnTo>
                      <a:lnTo>
                        <a:pt x="373" y="957"/>
                      </a:lnTo>
                      <a:lnTo>
                        <a:pt x="361" y="974"/>
                      </a:lnTo>
                      <a:lnTo>
                        <a:pt x="345" y="985"/>
                      </a:lnTo>
                      <a:lnTo>
                        <a:pt x="327" y="994"/>
                      </a:lnTo>
                      <a:lnTo>
                        <a:pt x="307" y="997"/>
                      </a:lnTo>
                      <a:lnTo>
                        <a:pt x="287" y="995"/>
                      </a:lnTo>
                      <a:lnTo>
                        <a:pt x="59" y="940"/>
                      </a:lnTo>
                      <a:lnTo>
                        <a:pt x="40" y="932"/>
                      </a:lnTo>
                      <a:lnTo>
                        <a:pt x="23" y="921"/>
                      </a:lnTo>
                      <a:lnTo>
                        <a:pt x="12" y="905"/>
                      </a:lnTo>
                      <a:lnTo>
                        <a:pt x="3" y="887"/>
                      </a:lnTo>
                      <a:lnTo>
                        <a:pt x="0" y="866"/>
                      </a:lnTo>
                      <a:lnTo>
                        <a:pt x="2" y="846"/>
                      </a:lnTo>
                      <a:lnTo>
                        <a:pt x="193" y="58"/>
                      </a:lnTo>
                      <a:lnTo>
                        <a:pt x="201" y="39"/>
                      </a:lnTo>
                      <a:lnTo>
                        <a:pt x="212" y="23"/>
                      </a:lnTo>
                      <a:lnTo>
                        <a:pt x="227" y="10"/>
                      </a:lnTo>
                      <a:lnTo>
                        <a:pt x="245" y="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6" name="Freeform 362">
                  <a:extLst>
                    <a:ext uri="{FF2B5EF4-FFF2-40B4-BE49-F238E27FC236}">
                      <a16:creationId xmlns:a16="http://schemas.microsoft.com/office/drawing/2014/main" id="{C20E6976-D3BB-0342-E2A7-8433236803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1" y="3157"/>
                  <a:ext cx="65" cy="288"/>
                </a:xfrm>
                <a:custGeom>
                  <a:avLst/>
                  <a:gdLst>
                    <a:gd name="T0" fmla="*/ 7 w 580"/>
                    <a:gd name="T1" fmla="*/ 0 h 2595"/>
                    <a:gd name="T2" fmla="*/ 7 w 580"/>
                    <a:gd name="T3" fmla="*/ 0 h 2595"/>
                    <a:gd name="T4" fmla="*/ 7 w 580"/>
                    <a:gd name="T5" fmla="*/ 0 h 2595"/>
                    <a:gd name="T6" fmla="*/ 7 w 580"/>
                    <a:gd name="T7" fmla="*/ 0 h 2595"/>
                    <a:gd name="T8" fmla="*/ 7 w 580"/>
                    <a:gd name="T9" fmla="*/ 1 h 2595"/>
                    <a:gd name="T10" fmla="*/ 7 w 580"/>
                    <a:gd name="T11" fmla="*/ 1 h 2595"/>
                    <a:gd name="T12" fmla="*/ 7 w 580"/>
                    <a:gd name="T13" fmla="*/ 1 h 2595"/>
                    <a:gd name="T14" fmla="*/ 2 w 580"/>
                    <a:gd name="T15" fmla="*/ 31 h 2595"/>
                    <a:gd name="T16" fmla="*/ 1 w 580"/>
                    <a:gd name="T17" fmla="*/ 32 h 2595"/>
                    <a:gd name="T18" fmla="*/ 1 w 580"/>
                    <a:gd name="T19" fmla="*/ 32 h 2595"/>
                    <a:gd name="T20" fmla="*/ 1 w 580"/>
                    <a:gd name="T21" fmla="*/ 32 h 2595"/>
                    <a:gd name="T22" fmla="*/ 1 w 580"/>
                    <a:gd name="T23" fmla="*/ 32 h 2595"/>
                    <a:gd name="T24" fmla="*/ 1 w 580"/>
                    <a:gd name="T25" fmla="*/ 32 h 2595"/>
                    <a:gd name="T26" fmla="*/ 1 w 580"/>
                    <a:gd name="T27" fmla="*/ 32 h 2595"/>
                    <a:gd name="T28" fmla="*/ 0 w 580"/>
                    <a:gd name="T29" fmla="*/ 32 h 2595"/>
                    <a:gd name="T30" fmla="*/ 0 w 580"/>
                    <a:gd name="T31" fmla="*/ 32 h 2595"/>
                    <a:gd name="T32" fmla="*/ 0 w 580"/>
                    <a:gd name="T33" fmla="*/ 31 h 2595"/>
                    <a:gd name="T34" fmla="*/ 0 w 580"/>
                    <a:gd name="T35" fmla="*/ 31 h 2595"/>
                    <a:gd name="T36" fmla="*/ 0 w 580"/>
                    <a:gd name="T37" fmla="*/ 31 h 2595"/>
                    <a:gd name="T38" fmla="*/ 0 w 580"/>
                    <a:gd name="T39" fmla="*/ 31 h 2595"/>
                    <a:gd name="T40" fmla="*/ 0 w 580"/>
                    <a:gd name="T41" fmla="*/ 31 h 2595"/>
                    <a:gd name="T42" fmla="*/ 6 w 580"/>
                    <a:gd name="T43" fmla="*/ 1 h 2595"/>
                    <a:gd name="T44" fmla="*/ 6 w 580"/>
                    <a:gd name="T45" fmla="*/ 0 h 2595"/>
                    <a:gd name="T46" fmla="*/ 6 w 580"/>
                    <a:gd name="T47" fmla="*/ 0 h 2595"/>
                    <a:gd name="T48" fmla="*/ 6 w 580"/>
                    <a:gd name="T49" fmla="*/ 0 h 2595"/>
                    <a:gd name="T50" fmla="*/ 6 w 580"/>
                    <a:gd name="T51" fmla="*/ 0 h 2595"/>
                    <a:gd name="T52" fmla="*/ 7 w 580"/>
                    <a:gd name="T53" fmla="*/ 0 h 25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80" h="2595">
                      <a:moveTo>
                        <a:pt x="519" y="0"/>
                      </a:moveTo>
                      <a:lnTo>
                        <a:pt x="539" y="3"/>
                      </a:lnTo>
                      <a:lnTo>
                        <a:pt x="556" y="12"/>
                      </a:lnTo>
                      <a:lnTo>
                        <a:pt x="569" y="25"/>
                      </a:lnTo>
                      <a:lnTo>
                        <a:pt x="578" y="42"/>
                      </a:lnTo>
                      <a:lnTo>
                        <a:pt x="580" y="61"/>
                      </a:lnTo>
                      <a:lnTo>
                        <a:pt x="580" y="67"/>
                      </a:lnTo>
                      <a:lnTo>
                        <a:pt x="125" y="2541"/>
                      </a:lnTo>
                      <a:lnTo>
                        <a:pt x="120" y="2558"/>
                      </a:lnTo>
                      <a:lnTo>
                        <a:pt x="110" y="2573"/>
                      </a:lnTo>
                      <a:lnTo>
                        <a:pt x="96" y="2584"/>
                      </a:lnTo>
                      <a:lnTo>
                        <a:pt x="80" y="2593"/>
                      </a:lnTo>
                      <a:lnTo>
                        <a:pt x="62" y="2595"/>
                      </a:lnTo>
                      <a:lnTo>
                        <a:pt x="43" y="2592"/>
                      </a:lnTo>
                      <a:lnTo>
                        <a:pt x="25" y="2583"/>
                      </a:lnTo>
                      <a:lnTo>
                        <a:pt x="12" y="2569"/>
                      </a:lnTo>
                      <a:lnTo>
                        <a:pt x="3" y="2553"/>
                      </a:lnTo>
                      <a:lnTo>
                        <a:pt x="0" y="2532"/>
                      </a:lnTo>
                      <a:lnTo>
                        <a:pt x="0" y="2531"/>
                      </a:lnTo>
                      <a:lnTo>
                        <a:pt x="1" y="2530"/>
                      </a:lnTo>
                      <a:lnTo>
                        <a:pt x="1" y="2528"/>
                      </a:lnTo>
                      <a:lnTo>
                        <a:pt x="457" y="54"/>
                      </a:lnTo>
                      <a:lnTo>
                        <a:pt x="463" y="37"/>
                      </a:lnTo>
                      <a:lnTo>
                        <a:pt x="473" y="22"/>
                      </a:lnTo>
                      <a:lnTo>
                        <a:pt x="486" y="11"/>
                      </a:lnTo>
                      <a:lnTo>
                        <a:pt x="501" y="2"/>
                      </a:lnTo>
                      <a:lnTo>
                        <a:pt x="519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7" name="Freeform 363">
                  <a:extLst>
                    <a:ext uri="{FF2B5EF4-FFF2-40B4-BE49-F238E27FC236}">
                      <a16:creationId xmlns:a16="http://schemas.microsoft.com/office/drawing/2014/main" id="{C0EECBD3-BC24-3755-CD9D-82BFB86329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" y="3126"/>
                  <a:ext cx="192" cy="319"/>
                </a:xfrm>
                <a:custGeom>
                  <a:avLst/>
                  <a:gdLst>
                    <a:gd name="T0" fmla="*/ 11 w 1723"/>
                    <a:gd name="T1" fmla="*/ 0 h 2873"/>
                    <a:gd name="T2" fmla="*/ 11 w 1723"/>
                    <a:gd name="T3" fmla="*/ 0 h 2873"/>
                    <a:gd name="T4" fmla="*/ 11 w 1723"/>
                    <a:gd name="T5" fmla="*/ 0 h 2873"/>
                    <a:gd name="T6" fmla="*/ 12 w 1723"/>
                    <a:gd name="T7" fmla="*/ 0 h 2873"/>
                    <a:gd name="T8" fmla="*/ 12 w 1723"/>
                    <a:gd name="T9" fmla="*/ 0 h 2873"/>
                    <a:gd name="T10" fmla="*/ 13 w 1723"/>
                    <a:gd name="T11" fmla="*/ 1 h 2873"/>
                    <a:gd name="T12" fmla="*/ 13 w 1723"/>
                    <a:gd name="T13" fmla="*/ 1 h 2873"/>
                    <a:gd name="T14" fmla="*/ 14 w 1723"/>
                    <a:gd name="T15" fmla="*/ 2 h 2873"/>
                    <a:gd name="T16" fmla="*/ 14 w 1723"/>
                    <a:gd name="T17" fmla="*/ 3 h 2873"/>
                    <a:gd name="T18" fmla="*/ 20 w 1723"/>
                    <a:gd name="T19" fmla="*/ 9 h 2873"/>
                    <a:gd name="T20" fmla="*/ 21 w 1723"/>
                    <a:gd name="T21" fmla="*/ 10 h 2873"/>
                    <a:gd name="T22" fmla="*/ 21 w 1723"/>
                    <a:gd name="T23" fmla="*/ 10 h 2873"/>
                    <a:gd name="T24" fmla="*/ 21 w 1723"/>
                    <a:gd name="T25" fmla="*/ 11 h 2873"/>
                    <a:gd name="T26" fmla="*/ 21 w 1723"/>
                    <a:gd name="T27" fmla="*/ 11 h 2873"/>
                    <a:gd name="T28" fmla="*/ 21 w 1723"/>
                    <a:gd name="T29" fmla="*/ 12 h 2873"/>
                    <a:gd name="T30" fmla="*/ 21 w 1723"/>
                    <a:gd name="T31" fmla="*/ 12 h 2873"/>
                    <a:gd name="T32" fmla="*/ 20 w 1723"/>
                    <a:gd name="T33" fmla="*/ 12 h 2873"/>
                    <a:gd name="T34" fmla="*/ 20 w 1723"/>
                    <a:gd name="T35" fmla="*/ 12 h 2873"/>
                    <a:gd name="T36" fmla="*/ 14 w 1723"/>
                    <a:gd name="T37" fmla="*/ 11 h 2873"/>
                    <a:gd name="T38" fmla="*/ 14 w 1723"/>
                    <a:gd name="T39" fmla="*/ 11 h 2873"/>
                    <a:gd name="T40" fmla="*/ 13 w 1723"/>
                    <a:gd name="T41" fmla="*/ 11 h 2873"/>
                    <a:gd name="T42" fmla="*/ 13 w 1723"/>
                    <a:gd name="T43" fmla="*/ 11 h 2873"/>
                    <a:gd name="T44" fmla="*/ 13 w 1723"/>
                    <a:gd name="T45" fmla="*/ 10 h 2873"/>
                    <a:gd name="T46" fmla="*/ 12 w 1723"/>
                    <a:gd name="T47" fmla="*/ 8 h 2873"/>
                    <a:gd name="T48" fmla="*/ 17 w 1723"/>
                    <a:gd name="T49" fmla="*/ 33 h 2873"/>
                    <a:gd name="T50" fmla="*/ 17 w 1723"/>
                    <a:gd name="T51" fmla="*/ 33 h 2873"/>
                    <a:gd name="T52" fmla="*/ 17 w 1723"/>
                    <a:gd name="T53" fmla="*/ 34 h 2873"/>
                    <a:gd name="T54" fmla="*/ 17 w 1723"/>
                    <a:gd name="T55" fmla="*/ 35 h 2873"/>
                    <a:gd name="T56" fmla="*/ 16 w 1723"/>
                    <a:gd name="T57" fmla="*/ 35 h 2873"/>
                    <a:gd name="T58" fmla="*/ 15 w 1723"/>
                    <a:gd name="T59" fmla="*/ 35 h 2873"/>
                    <a:gd name="T60" fmla="*/ 14 w 1723"/>
                    <a:gd name="T61" fmla="*/ 35 h 2873"/>
                    <a:gd name="T62" fmla="*/ 14 w 1723"/>
                    <a:gd name="T63" fmla="*/ 35 h 2873"/>
                    <a:gd name="T64" fmla="*/ 13 w 1723"/>
                    <a:gd name="T65" fmla="*/ 35 h 2873"/>
                    <a:gd name="T66" fmla="*/ 13 w 1723"/>
                    <a:gd name="T67" fmla="*/ 34 h 2873"/>
                    <a:gd name="T68" fmla="*/ 9 w 1723"/>
                    <a:gd name="T69" fmla="*/ 17 h 2873"/>
                    <a:gd name="T70" fmla="*/ 5 w 1723"/>
                    <a:gd name="T71" fmla="*/ 34 h 2873"/>
                    <a:gd name="T72" fmla="*/ 4 w 1723"/>
                    <a:gd name="T73" fmla="*/ 35 h 2873"/>
                    <a:gd name="T74" fmla="*/ 3 w 1723"/>
                    <a:gd name="T75" fmla="*/ 35 h 2873"/>
                    <a:gd name="T76" fmla="*/ 3 w 1723"/>
                    <a:gd name="T77" fmla="*/ 35 h 2873"/>
                    <a:gd name="T78" fmla="*/ 2 w 1723"/>
                    <a:gd name="T79" fmla="*/ 35 h 2873"/>
                    <a:gd name="T80" fmla="*/ 1 w 1723"/>
                    <a:gd name="T81" fmla="*/ 35 h 2873"/>
                    <a:gd name="T82" fmla="*/ 1 w 1723"/>
                    <a:gd name="T83" fmla="*/ 35 h 2873"/>
                    <a:gd name="T84" fmla="*/ 0 w 1723"/>
                    <a:gd name="T85" fmla="*/ 34 h 2873"/>
                    <a:gd name="T86" fmla="*/ 0 w 1723"/>
                    <a:gd name="T87" fmla="*/ 33 h 2873"/>
                    <a:gd name="T88" fmla="*/ 0 w 1723"/>
                    <a:gd name="T89" fmla="*/ 33 h 2873"/>
                    <a:gd name="T90" fmla="*/ 7 w 1723"/>
                    <a:gd name="T91" fmla="*/ 3 h 2873"/>
                    <a:gd name="T92" fmla="*/ 7 w 1723"/>
                    <a:gd name="T93" fmla="*/ 3 h 2873"/>
                    <a:gd name="T94" fmla="*/ 7 w 1723"/>
                    <a:gd name="T95" fmla="*/ 2 h 2873"/>
                    <a:gd name="T96" fmla="*/ 8 w 1723"/>
                    <a:gd name="T97" fmla="*/ 2 h 2873"/>
                    <a:gd name="T98" fmla="*/ 8 w 1723"/>
                    <a:gd name="T99" fmla="*/ 1 h 2873"/>
                    <a:gd name="T100" fmla="*/ 8 w 1723"/>
                    <a:gd name="T101" fmla="*/ 1 h 2873"/>
                    <a:gd name="T102" fmla="*/ 9 w 1723"/>
                    <a:gd name="T103" fmla="*/ 0 h 2873"/>
                    <a:gd name="T104" fmla="*/ 10 w 1723"/>
                    <a:gd name="T105" fmla="*/ 0 h 2873"/>
                    <a:gd name="T106" fmla="*/ 11 w 1723"/>
                    <a:gd name="T107" fmla="*/ 0 h 28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723" h="2873">
                      <a:moveTo>
                        <a:pt x="858" y="0"/>
                      </a:moveTo>
                      <a:lnTo>
                        <a:pt x="865" y="1"/>
                      </a:lnTo>
                      <a:lnTo>
                        <a:pt x="874" y="1"/>
                      </a:lnTo>
                      <a:lnTo>
                        <a:pt x="886" y="2"/>
                      </a:lnTo>
                      <a:lnTo>
                        <a:pt x="901" y="4"/>
                      </a:lnTo>
                      <a:lnTo>
                        <a:pt x="918" y="7"/>
                      </a:lnTo>
                      <a:lnTo>
                        <a:pt x="936" y="13"/>
                      </a:lnTo>
                      <a:lnTo>
                        <a:pt x="956" y="19"/>
                      </a:lnTo>
                      <a:lnTo>
                        <a:pt x="977" y="28"/>
                      </a:lnTo>
                      <a:lnTo>
                        <a:pt x="998" y="38"/>
                      </a:lnTo>
                      <a:lnTo>
                        <a:pt x="1020" y="51"/>
                      </a:lnTo>
                      <a:lnTo>
                        <a:pt x="1041" y="67"/>
                      </a:lnTo>
                      <a:lnTo>
                        <a:pt x="1061" y="86"/>
                      </a:lnTo>
                      <a:lnTo>
                        <a:pt x="1079" y="108"/>
                      </a:lnTo>
                      <a:lnTo>
                        <a:pt x="1097" y="134"/>
                      </a:lnTo>
                      <a:lnTo>
                        <a:pt x="1112" y="162"/>
                      </a:lnTo>
                      <a:lnTo>
                        <a:pt x="1125" y="196"/>
                      </a:lnTo>
                      <a:lnTo>
                        <a:pt x="1134" y="233"/>
                      </a:lnTo>
                      <a:lnTo>
                        <a:pt x="1240" y="661"/>
                      </a:lnTo>
                      <a:lnTo>
                        <a:pt x="1624" y="758"/>
                      </a:lnTo>
                      <a:lnTo>
                        <a:pt x="1647" y="765"/>
                      </a:lnTo>
                      <a:lnTo>
                        <a:pt x="1668" y="778"/>
                      </a:lnTo>
                      <a:lnTo>
                        <a:pt x="1687" y="794"/>
                      </a:lnTo>
                      <a:lnTo>
                        <a:pt x="1702" y="813"/>
                      </a:lnTo>
                      <a:lnTo>
                        <a:pt x="1714" y="835"/>
                      </a:lnTo>
                      <a:lnTo>
                        <a:pt x="1721" y="859"/>
                      </a:lnTo>
                      <a:lnTo>
                        <a:pt x="1723" y="885"/>
                      </a:lnTo>
                      <a:lnTo>
                        <a:pt x="1721" y="911"/>
                      </a:lnTo>
                      <a:lnTo>
                        <a:pt x="1713" y="936"/>
                      </a:lnTo>
                      <a:lnTo>
                        <a:pt x="1701" y="958"/>
                      </a:lnTo>
                      <a:lnTo>
                        <a:pt x="1685" y="977"/>
                      </a:lnTo>
                      <a:lnTo>
                        <a:pt x="1666" y="993"/>
                      </a:lnTo>
                      <a:lnTo>
                        <a:pt x="1644" y="1005"/>
                      </a:lnTo>
                      <a:lnTo>
                        <a:pt x="1619" y="1012"/>
                      </a:lnTo>
                      <a:lnTo>
                        <a:pt x="1593" y="1014"/>
                      </a:lnTo>
                      <a:lnTo>
                        <a:pt x="1566" y="1012"/>
                      </a:lnTo>
                      <a:lnTo>
                        <a:pt x="1124" y="900"/>
                      </a:lnTo>
                      <a:lnTo>
                        <a:pt x="1122" y="900"/>
                      </a:lnTo>
                      <a:lnTo>
                        <a:pt x="1115" y="899"/>
                      </a:lnTo>
                      <a:lnTo>
                        <a:pt x="1107" y="897"/>
                      </a:lnTo>
                      <a:lnTo>
                        <a:pt x="1096" y="892"/>
                      </a:lnTo>
                      <a:lnTo>
                        <a:pt x="1083" y="886"/>
                      </a:lnTo>
                      <a:lnTo>
                        <a:pt x="1069" y="877"/>
                      </a:lnTo>
                      <a:lnTo>
                        <a:pt x="1057" y="866"/>
                      </a:lnTo>
                      <a:lnTo>
                        <a:pt x="1044" y="851"/>
                      </a:lnTo>
                      <a:lnTo>
                        <a:pt x="1032" y="833"/>
                      </a:lnTo>
                      <a:lnTo>
                        <a:pt x="1024" y="811"/>
                      </a:lnTo>
                      <a:lnTo>
                        <a:pt x="995" y="686"/>
                      </a:lnTo>
                      <a:lnTo>
                        <a:pt x="959" y="845"/>
                      </a:lnTo>
                      <a:lnTo>
                        <a:pt x="1389" y="2640"/>
                      </a:lnTo>
                      <a:lnTo>
                        <a:pt x="1392" y="2661"/>
                      </a:lnTo>
                      <a:lnTo>
                        <a:pt x="1393" y="2682"/>
                      </a:lnTo>
                      <a:lnTo>
                        <a:pt x="1390" y="2716"/>
                      </a:lnTo>
                      <a:lnTo>
                        <a:pt x="1382" y="2749"/>
                      </a:lnTo>
                      <a:lnTo>
                        <a:pt x="1368" y="2779"/>
                      </a:lnTo>
                      <a:lnTo>
                        <a:pt x="1349" y="2805"/>
                      </a:lnTo>
                      <a:lnTo>
                        <a:pt x="1325" y="2828"/>
                      </a:lnTo>
                      <a:lnTo>
                        <a:pt x="1299" y="2846"/>
                      </a:lnTo>
                      <a:lnTo>
                        <a:pt x="1269" y="2861"/>
                      </a:lnTo>
                      <a:lnTo>
                        <a:pt x="1236" y="2870"/>
                      </a:lnTo>
                      <a:lnTo>
                        <a:pt x="1202" y="2873"/>
                      </a:lnTo>
                      <a:lnTo>
                        <a:pt x="1169" y="2870"/>
                      </a:lnTo>
                      <a:lnTo>
                        <a:pt x="1138" y="2862"/>
                      </a:lnTo>
                      <a:lnTo>
                        <a:pt x="1110" y="2850"/>
                      </a:lnTo>
                      <a:lnTo>
                        <a:pt x="1083" y="2832"/>
                      </a:lnTo>
                      <a:lnTo>
                        <a:pt x="1061" y="2810"/>
                      </a:lnTo>
                      <a:lnTo>
                        <a:pt x="1042" y="2786"/>
                      </a:lnTo>
                      <a:lnTo>
                        <a:pt x="1027" y="2758"/>
                      </a:lnTo>
                      <a:lnTo>
                        <a:pt x="1017" y="2729"/>
                      </a:lnTo>
                      <a:lnTo>
                        <a:pt x="704" y="1377"/>
                      </a:lnTo>
                      <a:lnTo>
                        <a:pt x="375" y="2736"/>
                      </a:lnTo>
                      <a:lnTo>
                        <a:pt x="365" y="2765"/>
                      </a:lnTo>
                      <a:lnTo>
                        <a:pt x="349" y="2791"/>
                      </a:lnTo>
                      <a:lnTo>
                        <a:pt x="330" y="2815"/>
                      </a:lnTo>
                      <a:lnTo>
                        <a:pt x="307" y="2834"/>
                      </a:lnTo>
                      <a:lnTo>
                        <a:pt x="282" y="2851"/>
                      </a:lnTo>
                      <a:lnTo>
                        <a:pt x="254" y="2862"/>
                      </a:lnTo>
                      <a:lnTo>
                        <a:pt x="223" y="2870"/>
                      </a:lnTo>
                      <a:lnTo>
                        <a:pt x="193" y="2873"/>
                      </a:lnTo>
                      <a:lnTo>
                        <a:pt x="158" y="2870"/>
                      </a:lnTo>
                      <a:lnTo>
                        <a:pt x="125" y="2861"/>
                      </a:lnTo>
                      <a:lnTo>
                        <a:pt x="95" y="2846"/>
                      </a:lnTo>
                      <a:lnTo>
                        <a:pt x="68" y="2828"/>
                      </a:lnTo>
                      <a:lnTo>
                        <a:pt x="46" y="2805"/>
                      </a:lnTo>
                      <a:lnTo>
                        <a:pt x="27" y="2779"/>
                      </a:lnTo>
                      <a:lnTo>
                        <a:pt x="13" y="2749"/>
                      </a:lnTo>
                      <a:lnTo>
                        <a:pt x="4" y="2716"/>
                      </a:lnTo>
                      <a:lnTo>
                        <a:pt x="0" y="2682"/>
                      </a:lnTo>
                      <a:lnTo>
                        <a:pt x="1" y="2663"/>
                      </a:lnTo>
                      <a:lnTo>
                        <a:pt x="4" y="2644"/>
                      </a:lnTo>
                      <a:lnTo>
                        <a:pt x="579" y="228"/>
                      </a:lnTo>
                      <a:lnTo>
                        <a:pt x="580" y="225"/>
                      </a:lnTo>
                      <a:lnTo>
                        <a:pt x="582" y="219"/>
                      </a:lnTo>
                      <a:lnTo>
                        <a:pt x="585" y="209"/>
                      </a:lnTo>
                      <a:lnTo>
                        <a:pt x="590" y="195"/>
                      </a:lnTo>
                      <a:lnTo>
                        <a:pt x="596" y="179"/>
                      </a:lnTo>
                      <a:lnTo>
                        <a:pt x="604" y="161"/>
                      </a:lnTo>
                      <a:lnTo>
                        <a:pt x="615" y="142"/>
                      </a:lnTo>
                      <a:lnTo>
                        <a:pt x="628" y="122"/>
                      </a:lnTo>
                      <a:lnTo>
                        <a:pt x="643" y="102"/>
                      </a:lnTo>
                      <a:lnTo>
                        <a:pt x="660" y="82"/>
                      </a:lnTo>
                      <a:lnTo>
                        <a:pt x="679" y="63"/>
                      </a:lnTo>
                      <a:lnTo>
                        <a:pt x="701" y="46"/>
                      </a:lnTo>
                      <a:lnTo>
                        <a:pt x="727" y="30"/>
                      </a:lnTo>
                      <a:lnTo>
                        <a:pt x="754" y="17"/>
                      </a:lnTo>
                      <a:lnTo>
                        <a:pt x="785" y="7"/>
                      </a:lnTo>
                      <a:lnTo>
                        <a:pt x="819" y="2"/>
                      </a:lnTo>
                      <a:lnTo>
                        <a:pt x="856" y="0"/>
                      </a:lnTo>
                      <a:lnTo>
                        <a:pt x="858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</p:grpSp>
        </p:grpSp>
      </p:grpSp>
      <p:sp>
        <p:nvSpPr>
          <p:cNvPr id="3" name="Prostokąt 2">
            <a:extLst>
              <a:ext uri="{FF2B5EF4-FFF2-40B4-BE49-F238E27FC236}">
                <a16:creationId xmlns:a16="http://schemas.microsoft.com/office/drawing/2014/main" id="{A59A4D4C-2489-1CD1-9116-5DC470ED9A3A}"/>
              </a:ext>
            </a:extLst>
          </p:cNvPr>
          <p:cNvSpPr/>
          <p:nvPr/>
        </p:nvSpPr>
        <p:spPr>
          <a:xfrm>
            <a:off x="5185084" y="6140661"/>
            <a:ext cx="637980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Podstawa: </a:t>
            </a:r>
            <a:r>
              <a:rPr lang="pl-PL" sz="1000" dirty="0"/>
              <a:t>Respondenci spoza województwa śląskiego odwiedzający województwo śląskie, 2025: N=92</a:t>
            </a:r>
          </a:p>
        </p:txBody>
      </p:sp>
    </p:spTree>
    <p:extLst>
      <p:ext uri="{BB962C8B-B14F-4D97-AF65-F5344CB8AC3E}">
        <p14:creationId xmlns:p14="http://schemas.microsoft.com/office/powerpoint/2010/main" val="1329158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pole tekstowe 111"/>
          <p:cNvSpPr txBox="1"/>
          <p:nvPr/>
        </p:nvSpPr>
        <p:spPr>
          <a:xfrm>
            <a:off x="9562916" y="2589445"/>
            <a:ext cx="715376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pl-PL" sz="800" b="1" dirty="0">
                <a:latin typeface="Arial Narrow"/>
              </a:rPr>
              <a:t>DESK RESEARCH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11E647B7-130A-3F29-BB5C-564265B69A2F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 anchor="ctr"/>
          <a:lstStyle/>
          <a:p>
            <a:r>
              <a:rPr lang="pl-PL" dirty="0"/>
              <a:t>Informacje o badaniu</a:t>
            </a:r>
            <a:endParaRPr lang="en-US" dirty="0"/>
          </a:p>
        </p:txBody>
      </p:sp>
      <p:graphicFrame>
        <p:nvGraphicFramePr>
          <p:cNvPr id="33" name="Tabela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9687928"/>
              </p:ext>
            </p:extLst>
          </p:nvPr>
        </p:nvGraphicFramePr>
        <p:xfrm>
          <a:off x="368989" y="1311240"/>
          <a:ext cx="5570545" cy="44133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95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7485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055313">
                <a:tc>
                  <a:txBody>
                    <a:bodyPr/>
                    <a:lstStyle/>
                    <a:p>
                      <a:pPr algn="l"/>
                      <a:r>
                        <a:rPr lang="pl-PL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Cel badania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1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Głównym celem</a:t>
                      </a:r>
                      <a:r>
                        <a:rPr lang="pl-PL" sz="1100" b="0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 badania było </a:t>
                      </a:r>
                      <a:r>
                        <a:rPr lang="pl-PL" sz="1100" b="1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oszacowanie wielkości ruchu turystycznego</a:t>
                      </a:r>
                      <a:r>
                        <a:rPr lang="pl-PL" sz="1100" b="0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 w województwie śląskim w roku 2025, </a:t>
                      </a:r>
                      <a:r>
                        <a:rPr lang="pl-PL" sz="1100" b="1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wydatków na cele turystyczne </a:t>
                      </a:r>
                      <a:r>
                        <a:rPr lang="pl-PL" sz="1100" b="0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turystów odwiedzających województwo śląskie </a:t>
                      </a:r>
                      <a:r>
                        <a:rPr lang="pl-PL" sz="1100" b="0" i="0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oraz przedstawienie jego charakterystyki.</a:t>
                      </a:r>
                      <a:endParaRPr lang="pl-PL" sz="1100" b="0" i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13022">
                <a:tc>
                  <a:txBody>
                    <a:bodyPr/>
                    <a:lstStyle/>
                    <a:p>
                      <a:pPr algn="l"/>
                      <a:r>
                        <a:rPr lang="pl-PL" sz="1400" i="0" dirty="0">
                          <a:solidFill>
                            <a:schemeClr val="bg1"/>
                          </a:solidFill>
                          <a:latin typeface="+mj-lt"/>
                        </a:rPr>
                        <a:t>Badanie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pl-PL" sz="1100" b="0" i="0" kern="120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+mn-cs"/>
                        </a:rPr>
                        <a:t>W skład projektu badawczego w ramach „Badania ruchu turystycznego w województwie śląskim w 2025 roku” uwzględniono: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45141">
                <a:tc>
                  <a:txBody>
                    <a:bodyPr/>
                    <a:lstStyle/>
                    <a:p>
                      <a:pPr algn="l"/>
                      <a:endParaRPr lang="pl-PL" sz="1400" i="0" dirty="0">
                        <a:solidFill>
                          <a:schemeClr val="tx1"/>
                        </a:solidFill>
                        <a:latin typeface="+mj-lt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28600" indent="-228600" algn="l">
                        <a:buAutoNum type="arabicPeriod"/>
                      </a:pPr>
                      <a:r>
                        <a:rPr lang="pl-PL" sz="11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Badanie </a:t>
                      </a:r>
                      <a:r>
                        <a:rPr lang="pl-PL" sz="1100" b="1" i="0" kern="1200" dirty="0" err="1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desk</a:t>
                      </a:r>
                      <a:r>
                        <a:rPr lang="pl-PL" sz="11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pl-PL" sz="1100" b="1" i="0" kern="1200" dirty="0" err="1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research</a:t>
                      </a:r>
                      <a:r>
                        <a:rPr lang="pl-PL" sz="11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 – analiza materiałów źródłowych opisujących ruch turystycznych w województwie śląskim w 2024</a:t>
                      </a:r>
                      <a:r>
                        <a:rPr lang="pl-PL" sz="1100" b="0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 roku na tle innych województw, skupiająca się na tematyce turystyki przyjazdowej;</a:t>
                      </a:r>
                    </a:p>
                    <a:p>
                      <a:pPr marL="228600" indent="-228600" algn="l">
                        <a:buAutoNum type="arabicPeriod"/>
                      </a:pPr>
                      <a:endParaRPr lang="pl-PL" sz="1100" b="0" i="0" kern="1200" baseline="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  <a:p>
                      <a:pPr marL="228600" indent="-228600" algn="l">
                        <a:buAutoNum type="arabicPeriod"/>
                      </a:pPr>
                      <a:r>
                        <a:rPr lang="pl-PL" sz="1100" b="1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Badanie Omnibus CAPI</a:t>
                      </a:r>
                      <a:r>
                        <a:rPr lang="pl-PL" sz="1100" b="0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 – ogólnopolskie, reprezentatywne badanie dorosłych Polaków, którego celem było oszacowanie wielkości ruchu turystycznego w województwie śląskim w 2025 roku;</a:t>
                      </a:r>
                    </a:p>
                    <a:p>
                      <a:pPr marL="228600" indent="-228600" algn="l">
                        <a:buAutoNum type="arabicPeriod"/>
                      </a:pPr>
                      <a:endParaRPr lang="pl-PL" sz="1100" b="0" i="0" kern="1200" baseline="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  <a:p>
                      <a:pPr marL="228600" marR="0" lvl="0" indent="-2286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rabicPeriod"/>
                        <a:tabLst/>
                        <a:defRPr/>
                      </a:pPr>
                      <a:r>
                        <a:rPr lang="pl-PL" sz="1100" b="1" i="0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Badanie obiektów/atrakcji turystycznych</a:t>
                      </a:r>
                      <a:r>
                        <a:rPr lang="pl-PL" sz="1100" b="0" i="0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województwa śląskiego – zebranie informacji o przepływie turystów w wybranych obiektach w roku 2025;</a:t>
                      </a:r>
                      <a:endParaRPr lang="pl-PL" sz="1100" b="0" i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9913">
                <a:tc>
                  <a:txBody>
                    <a:bodyPr/>
                    <a:lstStyle/>
                    <a:p>
                      <a:pPr algn="l"/>
                      <a:r>
                        <a:rPr lang="pl-PL" sz="1400" i="0" dirty="0">
                          <a:solidFill>
                            <a:schemeClr val="bg1"/>
                          </a:solidFill>
                          <a:latin typeface="+mj-lt"/>
                        </a:rPr>
                        <a:t>Realizacja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100" b="0" i="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Styczeń – marzec </a:t>
                      </a:r>
                      <a:r>
                        <a:rPr lang="pl-PL" sz="1100" b="0" i="0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2026</a:t>
                      </a:r>
                      <a:endParaRPr lang="pl-PL" sz="1100" b="0" i="0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2" name="Prostokąt zaokrąglony 31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48" name="Prostokąt zaokrąglony 47"/>
          <p:cNvSpPr/>
          <p:nvPr/>
        </p:nvSpPr>
        <p:spPr>
          <a:xfrm>
            <a:off x="6249325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60" name="noun_project_1241.eps"/>
          <p:cNvSpPr>
            <a:spLocks noChangeAspect="1" noEditPoints="1"/>
          </p:cNvSpPr>
          <p:nvPr/>
        </p:nvSpPr>
        <p:spPr bwMode="auto">
          <a:xfrm rot="900000">
            <a:off x="10200827" y="1583779"/>
            <a:ext cx="1273292" cy="1273292"/>
          </a:xfrm>
          <a:custGeom>
            <a:avLst/>
            <a:gdLst>
              <a:gd name="T0" fmla="*/ 43066644 w 3457"/>
              <a:gd name="T1" fmla="*/ 27115114 h 3455"/>
              <a:gd name="T2" fmla="*/ 31654763 w 3457"/>
              <a:gd name="T3" fmla="*/ 36174246 h 3455"/>
              <a:gd name="T4" fmla="*/ 26119870 w 3457"/>
              <a:gd name="T5" fmla="*/ 50307791 h 3455"/>
              <a:gd name="T6" fmla="*/ 28358655 w 3457"/>
              <a:gd name="T7" fmla="*/ 64908197 h 3455"/>
              <a:gd name="T8" fmla="*/ 37438468 w 3457"/>
              <a:gd name="T9" fmla="*/ 76333389 h 3455"/>
              <a:gd name="T10" fmla="*/ 51524514 w 3457"/>
              <a:gd name="T11" fmla="*/ 81905715 h 3455"/>
              <a:gd name="T12" fmla="*/ 66108008 w 3457"/>
              <a:gd name="T13" fmla="*/ 79633168 h 3455"/>
              <a:gd name="T14" fmla="*/ 77519889 w 3457"/>
              <a:gd name="T15" fmla="*/ 70574036 h 3455"/>
              <a:gd name="T16" fmla="*/ 83054782 w 3457"/>
              <a:gd name="T17" fmla="*/ 56409437 h 3455"/>
              <a:gd name="T18" fmla="*/ 80815996 w 3457"/>
              <a:gd name="T19" fmla="*/ 41840086 h 3455"/>
              <a:gd name="T20" fmla="*/ 71736183 w 3457"/>
              <a:gd name="T21" fmla="*/ 30415070 h 3455"/>
              <a:gd name="T22" fmla="*/ 57650138 w 3457"/>
              <a:gd name="T23" fmla="*/ 24842567 h 3455"/>
              <a:gd name="T24" fmla="*/ 67756061 w 3457"/>
              <a:gd name="T25" fmla="*/ 1494270 h 3455"/>
              <a:gd name="T26" fmla="*/ 75716482 w 3457"/>
              <a:gd name="T27" fmla="*/ 4980900 h 3455"/>
              <a:gd name="T28" fmla="*/ 75529916 w 3457"/>
              <a:gd name="T29" fmla="*/ 11767485 h 3455"/>
              <a:gd name="T30" fmla="*/ 79510038 w 3457"/>
              <a:gd name="T31" fmla="*/ 18273885 h 3455"/>
              <a:gd name="T32" fmla="*/ 86724020 w 3457"/>
              <a:gd name="T33" fmla="*/ 21885081 h 3455"/>
              <a:gd name="T34" fmla="*/ 93658330 w 3457"/>
              <a:gd name="T35" fmla="*/ 20110625 h 3455"/>
              <a:gd name="T36" fmla="*/ 99504107 w 3457"/>
              <a:gd name="T37" fmla="*/ 25247321 h 3455"/>
              <a:gd name="T38" fmla="*/ 103919607 w 3457"/>
              <a:gd name="T39" fmla="*/ 34368736 h 3455"/>
              <a:gd name="T40" fmla="*/ 98944411 w 3457"/>
              <a:gd name="T41" fmla="*/ 39349636 h 3455"/>
              <a:gd name="T42" fmla="*/ 97265321 w 3457"/>
              <a:gd name="T43" fmla="*/ 46665365 h 3455"/>
              <a:gd name="T44" fmla="*/ 99659637 w 3457"/>
              <a:gd name="T45" fmla="*/ 54448131 h 3455"/>
              <a:gd name="T46" fmla="*/ 105723191 w 3457"/>
              <a:gd name="T47" fmla="*/ 58059327 h 3455"/>
              <a:gd name="T48" fmla="*/ 105723191 w 3457"/>
              <a:gd name="T49" fmla="*/ 68270436 h 3455"/>
              <a:gd name="T50" fmla="*/ 100996631 w 3457"/>
              <a:gd name="T51" fmla="*/ 75835299 h 3455"/>
              <a:gd name="T52" fmla="*/ 93533836 w 3457"/>
              <a:gd name="T53" fmla="*/ 75835299 h 3455"/>
              <a:gd name="T54" fmla="*/ 87439247 w 3457"/>
              <a:gd name="T55" fmla="*/ 81034102 h 3455"/>
              <a:gd name="T56" fmla="*/ 85573592 w 3457"/>
              <a:gd name="T57" fmla="*/ 88443344 h 3455"/>
              <a:gd name="T58" fmla="*/ 87843413 w 3457"/>
              <a:gd name="T59" fmla="*/ 94731840 h 3455"/>
              <a:gd name="T60" fmla="*/ 81748824 w 3457"/>
              <a:gd name="T61" fmla="*/ 100086263 h 3455"/>
              <a:gd name="T62" fmla="*/ 73042318 w 3457"/>
              <a:gd name="T63" fmla="*/ 104039929 h 3455"/>
              <a:gd name="T64" fmla="*/ 68222475 w 3457"/>
              <a:gd name="T65" fmla="*/ 98747613 h 3455"/>
              <a:gd name="T66" fmla="*/ 61257306 w 3457"/>
              <a:gd name="T67" fmla="*/ 96879820 h 3455"/>
              <a:gd name="T68" fmla="*/ 53794511 w 3457"/>
              <a:gd name="T69" fmla="*/ 99059030 h 3455"/>
              <a:gd name="T70" fmla="*/ 50094061 w 3457"/>
              <a:gd name="T71" fmla="*/ 104849436 h 3455"/>
              <a:gd name="T72" fmla="*/ 43066644 w 3457"/>
              <a:gd name="T73" fmla="*/ 106904079 h 3455"/>
              <a:gd name="T74" fmla="*/ 33240569 w 3457"/>
              <a:gd name="T75" fmla="*/ 103822026 h 3455"/>
              <a:gd name="T76" fmla="*/ 32214459 w 3457"/>
              <a:gd name="T77" fmla="*/ 96599633 h 3455"/>
              <a:gd name="T78" fmla="*/ 29198200 w 3457"/>
              <a:gd name="T79" fmla="*/ 89626374 h 3455"/>
              <a:gd name="T80" fmla="*/ 22077501 w 3457"/>
              <a:gd name="T81" fmla="*/ 85641478 h 3455"/>
              <a:gd name="T82" fmla="*/ 14894554 w 3457"/>
              <a:gd name="T83" fmla="*/ 87198031 h 3455"/>
              <a:gd name="T84" fmla="*/ 8706682 w 3457"/>
              <a:gd name="T85" fmla="*/ 83618064 h 3455"/>
              <a:gd name="T86" fmla="*/ 4197899 w 3457"/>
              <a:gd name="T87" fmla="*/ 75368262 h 3455"/>
              <a:gd name="T88" fmla="*/ 6529967 w 3457"/>
              <a:gd name="T89" fmla="*/ 69858043 h 3455"/>
              <a:gd name="T90" fmla="*/ 11163069 w 3457"/>
              <a:gd name="T91" fmla="*/ 64441336 h 3455"/>
              <a:gd name="T92" fmla="*/ 11194280 w 3457"/>
              <a:gd name="T93" fmla="*/ 56782961 h 3455"/>
              <a:gd name="T94" fmla="*/ 6125801 w 3457"/>
              <a:gd name="T95" fmla="*/ 51055015 h 3455"/>
              <a:gd name="T96" fmla="*/ 684015 w 3457"/>
              <a:gd name="T97" fmla="*/ 48346485 h 3455"/>
              <a:gd name="T98" fmla="*/ 995075 w 3457"/>
              <a:gd name="T99" fmla="*/ 41809032 h 3455"/>
              <a:gd name="T100" fmla="*/ 3544920 w 3457"/>
              <a:gd name="T101" fmla="*/ 32998857 h 3455"/>
              <a:gd name="T102" fmla="*/ 10945468 w 3457"/>
              <a:gd name="T103" fmla="*/ 31971623 h 3455"/>
              <a:gd name="T104" fmla="*/ 17599753 w 3457"/>
              <a:gd name="T105" fmla="*/ 28796234 h 3455"/>
              <a:gd name="T106" fmla="*/ 21797653 w 3457"/>
              <a:gd name="T107" fmla="*/ 21667178 h 3455"/>
              <a:gd name="T108" fmla="*/ 20678260 w 3457"/>
              <a:gd name="T109" fmla="*/ 15067442 h 3455"/>
              <a:gd name="T110" fmla="*/ 22886010 w 3457"/>
              <a:gd name="T111" fmla="*/ 9277036 h 3455"/>
              <a:gd name="T112" fmla="*/ 31250596 w 3457"/>
              <a:gd name="T113" fmla="*/ 4482810 h 3455"/>
              <a:gd name="T114" fmla="*/ 36660995 w 3457"/>
              <a:gd name="T115" fmla="*/ 5105466 h 3455"/>
              <a:gd name="T116" fmla="*/ 41014424 w 3457"/>
              <a:gd name="T117" fmla="*/ 9463886 h 3455"/>
              <a:gd name="T118" fmla="*/ 48601537 w 3457"/>
              <a:gd name="T119" fmla="*/ 10304445 h 3455"/>
              <a:gd name="T120" fmla="*/ 55442388 w 3457"/>
              <a:gd name="T121" fmla="*/ 7284676 h 3455"/>
              <a:gd name="T122" fmla="*/ 58707460 w 3457"/>
              <a:gd name="T123" fmla="*/ 1183030 h 345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457" h="3455">
                <a:moveTo>
                  <a:pt x="1784" y="793"/>
                </a:moveTo>
                <a:lnTo>
                  <a:pt x="1715" y="794"/>
                </a:lnTo>
                <a:lnTo>
                  <a:pt x="1646" y="799"/>
                </a:lnTo>
                <a:lnTo>
                  <a:pt x="1579" y="810"/>
                </a:lnTo>
                <a:lnTo>
                  <a:pt x="1512" y="826"/>
                </a:lnTo>
                <a:lnTo>
                  <a:pt x="1447" y="846"/>
                </a:lnTo>
                <a:lnTo>
                  <a:pt x="1385" y="871"/>
                </a:lnTo>
                <a:lnTo>
                  <a:pt x="1324" y="900"/>
                </a:lnTo>
                <a:lnTo>
                  <a:pt x="1266" y="934"/>
                </a:lnTo>
                <a:lnTo>
                  <a:pt x="1211" y="972"/>
                </a:lnTo>
                <a:lnTo>
                  <a:pt x="1158" y="1013"/>
                </a:lnTo>
                <a:lnTo>
                  <a:pt x="1108" y="1059"/>
                </a:lnTo>
                <a:lnTo>
                  <a:pt x="1061" y="1109"/>
                </a:lnTo>
                <a:lnTo>
                  <a:pt x="1018" y="1162"/>
                </a:lnTo>
                <a:lnTo>
                  <a:pt x="980" y="1218"/>
                </a:lnTo>
                <a:lnTo>
                  <a:pt x="944" y="1279"/>
                </a:lnTo>
                <a:lnTo>
                  <a:pt x="914" y="1341"/>
                </a:lnTo>
                <a:lnTo>
                  <a:pt x="888" y="1407"/>
                </a:lnTo>
                <a:lnTo>
                  <a:pt x="866" y="1476"/>
                </a:lnTo>
                <a:lnTo>
                  <a:pt x="850" y="1546"/>
                </a:lnTo>
                <a:lnTo>
                  <a:pt x="840" y="1616"/>
                </a:lnTo>
                <a:lnTo>
                  <a:pt x="835" y="1686"/>
                </a:lnTo>
                <a:lnTo>
                  <a:pt x="836" y="1756"/>
                </a:lnTo>
                <a:lnTo>
                  <a:pt x="841" y="1824"/>
                </a:lnTo>
                <a:lnTo>
                  <a:pt x="851" y="1892"/>
                </a:lnTo>
                <a:lnTo>
                  <a:pt x="867" y="1958"/>
                </a:lnTo>
                <a:lnTo>
                  <a:pt x="888" y="2022"/>
                </a:lnTo>
                <a:lnTo>
                  <a:pt x="912" y="2085"/>
                </a:lnTo>
                <a:lnTo>
                  <a:pt x="942" y="2145"/>
                </a:lnTo>
                <a:lnTo>
                  <a:pt x="976" y="2204"/>
                </a:lnTo>
                <a:lnTo>
                  <a:pt x="1014" y="2260"/>
                </a:lnTo>
                <a:lnTo>
                  <a:pt x="1055" y="2313"/>
                </a:lnTo>
                <a:lnTo>
                  <a:pt x="1101" y="2363"/>
                </a:lnTo>
                <a:lnTo>
                  <a:pt x="1151" y="2410"/>
                </a:lnTo>
                <a:lnTo>
                  <a:pt x="1204" y="2452"/>
                </a:lnTo>
                <a:lnTo>
                  <a:pt x="1260" y="2491"/>
                </a:lnTo>
                <a:lnTo>
                  <a:pt x="1319" y="2526"/>
                </a:lnTo>
                <a:lnTo>
                  <a:pt x="1383" y="2557"/>
                </a:lnTo>
                <a:lnTo>
                  <a:pt x="1449" y="2583"/>
                </a:lnTo>
                <a:lnTo>
                  <a:pt x="1517" y="2605"/>
                </a:lnTo>
                <a:lnTo>
                  <a:pt x="1587" y="2621"/>
                </a:lnTo>
                <a:lnTo>
                  <a:pt x="1657" y="2631"/>
                </a:lnTo>
                <a:lnTo>
                  <a:pt x="1727" y="2635"/>
                </a:lnTo>
                <a:lnTo>
                  <a:pt x="1796" y="2635"/>
                </a:lnTo>
                <a:lnTo>
                  <a:pt x="1865" y="2629"/>
                </a:lnTo>
                <a:lnTo>
                  <a:pt x="1933" y="2619"/>
                </a:lnTo>
                <a:lnTo>
                  <a:pt x="1999" y="2604"/>
                </a:lnTo>
                <a:lnTo>
                  <a:pt x="2064" y="2583"/>
                </a:lnTo>
                <a:lnTo>
                  <a:pt x="2126" y="2558"/>
                </a:lnTo>
                <a:lnTo>
                  <a:pt x="2187" y="2528"/>
                </a:lnTo>
                <a:lnTo>
                  <a:pt x="2245" y="2495"/>
                </a:lnTo>
                <a:lnTo>
                  <a:pt x="2301" y="2457"/>
                </a:lnTo>
                <a:lnTo>
                  <a:pt x="2354" y="2416"/>
                </a:lnTo>
                <a:lnTo>
                  <a:pt x="2404" y="2369"/>
                </a:lnTo>
                <a:lnTo>
                  <a:pt x="2450" y="2320"/>
                </a:lnTo>
                <a:lnTo>
                  <a:pt x="2493" y="2267"/>
                </a:lnTo>
                <a:lnTo>
                  <a:pt x="2532" y="2210"/>
                </a:lnTo>
                <a:lnTo>
                  <a:pt x="2567" y="2151"/>
                </a:lnTo>
                <a:lnTo>
                  <a:pt x="2598" y="2088"/>
                </a:lnTo>
                <a:lnTo>
                  <a:pt x="2623" y="2022"/>
                </a:lnTo>
                <a:lnTo>
                  <a:pt x="2645" y="1953"/>
                </a:lnTo>
                <a:lnTo>
                  <a:pt x="2662" y="1882"/>
                </a:lnTo>
                <a:lnTo>
                  <a:pt x="2671" y="1812"/>
                </a:lnTo>
                <a:lnTo>
                  <a:pt x="2677" y="1742"/>
                </a:lnTo>
                <a:lnTo>
                  <a:pt x="2675" y="1673"/>
                </a:lnTo>
                <a:lnTo>
                  <a:pt x="2670" y="1604"/>
                </a:lnTo>
                <a:lnTo>
                  <a:pt x="2660" y="1537"/>
                </a:lnTo>
                <a:lnTo>
                  <a:pt x="2644" y="1472"/>
                </a:lnTo>
                <a:lnTo>
                  <a:pt x="2623" y="1407"/>
                </a:lnTo>
                <a:lnTo>
                  <a:pt x="2599" y="1344"/>
                </a:lnTo>
                <a:lnTo>
                  <a:pt x="2569" y="1283"/>
                </a:lnTo>
                <a:lnTo>
                  <a:pt x="2535" y="1224"/>
                </a:lnTo>
                <a:lnTo>
                  <a:pt x="2498" y="1169"/>
                </a:lnTo>
                <a:lnTo>
                  <a:pt x="2456" y="1116"/>
                </a:lnTo>
                <a:lnTo>
                  <a:pt x="2410" y="1066"/>
                </a:lnTo>
                <a:lnTo>
                  <a:pt x="2360" y="1020"/>
                </a:lnTo>
                <a:lnTo>
                  <a:pt x="2307" y="977"/>
                </a:lnTo>
                <a:lnTo>
                  <a:pt x="2251" y="938"/>
                </a:lnTo>
                <a:lnTo>
                  <a:pt x="2192" y="903"/>
                </a:lnTo>
                <a:lnTo>
                  <a:pt x="2128" y="872"/>
                </a:lnTo>
                <a:lnTo>
                  <a:pt x="2063" y="846"/>
                </a:lnTo>
                <a:lnTo>
                  <a:pt x="1994" y="825"/>
                </a:lnTo>
                <a:lnTo>
                  <a:pt x="1924" y="809"/>
                </a:lnTo>
                <a:lnTo>
                  <a:pt x="1854" y="798"/>
                </a:lnTo>
                <a:lnTo>
                  <a:pt x="1784" y="793"/>
                </a:lnTo>
                <a:close/>
                <a:moveTo>
                  <a:pt x="1925" y="0"/>
                </a:moveTo>
                <a:lnTo>
                  <a:pt x="1973" y="5"/>
                </a:lnTo>
                <a:lnTo>
                  <a:pt x="2024" y="14"/>
                </a:lnTo>
                <a:lnTo>
                  <a:pt x="2075" y="24"/>
                </a:lnTo>
                <a:lnTo>
                  <a:pt x="2128" y="35"/>
                </a:lnTo>
                <a:lnTo>
                  <a:pt x="2179" y="48"/>
                </a:lnTo>
                <a:lnTo>
                  <a:pt x="2229" y="63"/>
                </a:lnTo>
                <a:lnTo>
                  <a:pt x="2277" y="77"/>
                </a:lnTo>
                <a:lnTo>
                  <a:pt x="2322" y="91"/>
                </a:lnTo>
                <a:lnTo>
                  <a:pt x="2363" y="107"/>
                </a:lnTo>
                <a:lnTo>
                  <a:pt x="2399" y="121"/>
                </a:lnTo>
                <a:lnTo>
                  <a:pt x="2428" y="136"/>
                </a:lnTo>
                <a:lnTo>
                  <a:pt x="2435" y="160"/>
                </a:lnTo>
                <a:lnTo>
                  <a:pt x="2439" y="189"/>
                </a:lnTo>
                <a:lnTo>
                  <a:pt x="2442" y="220"/>
                </a:lnTo>
                <a:lnTo>
                  <a:pt x="2443" y="253"/>
                </a:lnTo>
                <a:lnTo>
                  <a:pt x="2440" y="286"/>
                </a:lnTo>
                <a:lnTo>
                  <a:pt x="2434" y="317"/>
                </a:lnTo>
                <a:lnTo>
                  <a:pt x="2429" y="347"/>
                </a:lnTo>
                <a:lnTo>
                  <a:pt x="2429" y="378"/>
                </a:lnTo>
                <a:lnTo>
                  <a:pt x="2436" y="410"/>
                </a:lnTo>
                <a:lnTo>
                  <a:pt x="2446" y="442"/>
                </a:lnTo>
                <a:lnTo>
                  <a:pt x="2461" y="472"/>
                </a:lnTo>
                <a:lnTo>
                  <a:pt x="2480" y="503"/>
                </a:lnTo>
                <a:lnTo>
                  <a:pt x="2504" y="532"/>
                </a:lnTo>
                <a:lnTo>
                  <a:pt x="2529" y="560"/>
                </a:lnTo>
                <a:lnTo>
                  <a:pt x="2557" y="587"/>
                </a:lnTo>
                <a:lnTo>
                  <a:pt x="2587" y="612"/>
                </a:lnTo>
                <a:lnTo>
                  <a:pt x="2619" y="635"/>
                </a:lnTo>
                <a:lnTo>
                  <a:pt x="2653" y="655"/>
                </a:lnTo>
                <a:lnTo>
                  <a:pt x="2687" y="672"/>
                </a:lnTo>
                <a:lnTo>
                  <a:pt x="2721" y="686"/>
                </a:lnTo>
                <a:lnTo>
                  <a:pt x="2756" y="696"/>
                </a:lnTo>
                <a:lnTo>
                  <a:pt x="2789" y="703"/>
                </a:lnTo>
                <a:lnTo>
                  <a:pt x="2822" y="705"/>
                </a:lnTo>
                <a:lnTo>
                  <a:pt x="2854" y="703"/>
                </a:lnTo>
                <a:lnTo>
                  <a:pt x="2883" y="695"/>
                </a:lnTo>
                <a:lnTo>
                  <a:pt x="2910" y="683"/>
                </a:lnTo>
                <a:lnTo>
                  <a:pt x="2944" y="666"/>
                </a:lnTo>
                <a:lnTo>
                  <a:pt x="2977" y="654"/>
                </a:lnTo>
                <a:lnTo>
                  <a:pt x="3012" y="646"/>
                </a:lnTo>
                <a:lnTo>
                  <a:pt x="3047" y="642"/>
                </a:lnTo>
                <a:lnTo>
                  <a:pt x="3082" y="641"/>
                </a:lnTo>
                <a:lnTo>
                  <a:pt x="3103" y="667"/>
                </a:lnTo>
                <a:lnTo>
                  <a:pt x="3125" y="698"/>
                </a:lnTo>
                <a:lnTo>
                  <a:pt x="3149" y="733"/>
                </a:lnTo>
                <a:lnTo>
                  <a:pt x="3175" y="770"/>
                </a:lnTo>
                <a:lnTo>
                  <a:pt x="3200" y="811"/>
                </a:lnTo>
                <a:lnTo>
                  <a:pt x="3226" y="852"/>
                </a:lnTo>
                <a:lnTo>
                  <a:pt x="3250" y="896"/>
                </a:lnTo>
                <a:lnTo>
                  <a:pt x="3274" y="939"/>
                </a:lnTo>
                <a:lnTo>
                  <a:pt x="3295" y="982"/>
                </a:lnTo>
                <a:lnTo>
                  <a:pt x="3314" y="1024"/>
                </a:lnTo>
                <a:lnTo>
                  <a:pt x="3330" y="1065"/>
                </a:lnTo>
                <a:lnTo>
                  <a:pt x="3342" y="1104"/>
                </a:lnTo>
                <a:lnTo>
                  <a:pt x="3324" y="1132"/>
                </a:lnTo>
                <a:lnTo>
                  <a:pt x="3304" y="1160"/>
                </a:lnTo>
                <a:lnTo>
                  <a:pt x="3280" y="1184"/>
                </a:lnTo>
                <a:lnTo>
                  <a:pt x="3253" y="1206"/>
                </a:lnTo>
                <a:lnTo>
                  <a:pt x="3224" y="1226"/>
                </a:lnTo>
                <a:lnTo>
                  <a:pt x="3201" y="1243"/>
                </a:lnTo>
                <a:lnTo>
                  <a:pt x="3182" y="1264"/>
                </a:lnTo>
                <a:lnTo>
                  <a:pt x="3165" y="1289"/>
                </a:lnTo>
                <a:lnTo>
                  <a:pt x="3153" y="1318"/>
                </a:lnTo>
                <a:lnTo>
                  <a:pt x="3142" y="1351"/>
                </a:lnTo>
                <a:lnTo>
                  <a:pt x="3135" y="1385"/>
                </a:lnTo>
                <a:lnTo>
                  <a:pt x="3129" y="1422"/>
                </a:lnTo>
                <a:lnTo>
                  <a:pt x="3127" y="1460"/>
                </a:lnTo>
                <a:lnTo>
                  <a:pt x="3128" y="1499"/>
                </a:lnTo>
                <a:lnTo>
                  <a:pt x="3131" y="1539"/>
                </a:lnTo>
                <a:lnTo>
                  <a:pt x="3137" y="1578"/>
                </a:lnTo>
                <a:lnTo>
                  <a:pt x="3145" y="1616"/>
                </a:lnTo>
                <a:lnTo>
                  <a:pt x="3157" y="1653"/>
                </a:lnTo>
                <a:lnTo>
                  <a:pt x="3170" y="1687"/>
                </a:lnTo>
                <a:lnTo>
                  <a:pt x="3186" y="1720"/>
                </a:lnTo>
                <a:lnTo>
                  <a:pt x="3205" y="1749"/>
                </a:lnTo>
                <a:lnTo>
                  <a:pt x="3226" y="1774"/>
                </a:lnTo>
                <a:lnTo>
                  <a:pt x="3249" y="1795"/>
                </a:lnTo>
                <a:lnTo>
                  <a:pt x="3275" y="1811"/>
                </a:lnTo>
                <a:lnTo>
                  <a:pt x="3302" y="1822"/>
                </a:lnTo>
                <a:lnTo>
                  <a:pt x="3337" y="1832"/>
                </a:lnTo>
                <a:lnTo>
                  <a:pt x="3370" y="1847"/>
                </a:lnTo>
                <a:lnTo>
                  <a:pt x="3400" y="1865"/>
                </a:lnTo>
                <a:lnTo>
                  <a:pt x="3428" y="1889"/>
                </a:lnTo>
                <a:lnTo>
                  <a:pt x="3457" y="1918"/>
                </a:lnTo>
                <a:lnTo>
                  <a:pt x="3451" y="1971"/>
                </a:lnTo>
                <a:lnTo>
                  <a:pt x="3441" y="2027"/>
                </a:lnTo>
                <a:lnTo>
                  <a:pt x="3429" y="2083"/>
                </a:lnTo>
                <a:lnTo>
                  <a:pt x="3416" y="2138"/>
                </a:lnTo>
                <a:lnTo>
                  <a:pt x="3400" y="2193"/>
                </a:lnTo>
                <a:lnTo>
                  <a:pt x="3383" y="2245"/>
                </a:lnTo>
                <a:lnTo>
                  <a:pt x="3366" y="2296"/>
                </a:lnTo>
                <a:lnTo>
                  <a:pt x="3349" y="2343"/>
                </a:lnTo>
                <a:lnTo>
                  <a:pt x="3332" y="2386"/>
                </a:lnTo>
                <a:lnTo>
                  <a:pt x="3317" y="2424"/>
                </a:lnTo>
                <a:lnTo>
                  <a:pt x="3283" y="2431"/>
                </a:lnTo>
                <a:lnTo>
                  <a:pt x="3248" y="2436"/>
                </a:lnTo>
                <a:lnTo>
                  <a:pt x="3212" y="2437"/>
                </a:lnTo>
                <a:lnTo>
                  <a:pt x="3176" y="2434"/>
                </a:lnTo>
                <a:lnTo>
                  <a:pt x="3140" y="2428"/>
                </a:lnTo>
                <a:lnTo>
                  <a:pt x="3107" y="2421"/>
                </a:lnTo>
                <a:lnTo>
                  <a:pt x="3074" y="2421"/>
                </a:lnTo>
                <a:lnTo>
                  <a:pt x="3041" y="2426"/>
                </a:lnTo>
                <a:lnTo>
                  <a:pt x="3008" y="2436"/>
                </a:lnTo>
                <a:lnTo>
                  <a:pt x="2976" y="2450"/>
                </a:lnTo>
                <a:lnTo>
                  <a:pt x="2945" y="2468"/>
                </a:lnTo>
                <a:lnTo>
                  <a:pt x="2914" y="2489"/>
                </a:lnTo>
                <a:lnTo>
                  <a:pt x="2885" y="2515"/>
                </a:lnTo>
                <a:lnTo>
                  <a:pt x="2859" y="2541"/>
                </a:lnTo>
                <a:lnTo>
                  <a:pt x="2835" y="2571"/>
                </a:lnTo>
                <a:lnTo>
                  <a:pt x="2812" y="2603"/>
                </a:lnTo>
                <a:lnTo>
                  <a:pt x="2792" y="2635"/>
                </a:lnTo>
                <a:lnTo>
                  <a:pt x="2776" y="2669"/>
                </a:lnTo>
                <a:lnTo>
                  <a:pt x="2763" y="2704"/>
                </a:lnTo>
                <a:lnTo>
                  <a:pt x="2754" y="2739"/>
                </a:lnTo>
                <a:lnTo>
                  <a:pt x="2749" y="2774"/>
                </a:lnTo>
                <a:lnTo>
                  <a:pt x="2748" y="2808"/>
                </a:lnTo>
                <a:lnTo>
                  <a:pt x="2752" y="2841"/>
                </a:lnTo>
                <a:lnTo>
                  <a:pt x="2760" y="2874"/>
                </a:lnTo>
                <a:lnTo>
                  <a:pt x="2774" y="2904"/>
                </a:lnTo>
                <a:lnTo>
                  <a:pt x="2789" y="2930"/>
                </a:lnTo>
                <a:lnTo>
                  <a:pt x="2802" y="2957"/>
                </a:lnTo>
                <a:lnTo>
                  <a:pt x="2812" y="2985"/>
                </a:lnTo>
                <a:lnTo>
                  <a:pt x="2820" y="3013"/>
                </a:lnTo>
                <a:lnTo>
                  <a:pt x="2825" y="3043"/>
                </a:lnTo>
                <a:lnTo>
                  <a:pt x="2825" y="3074"/>
                </a:lnTo>
                <a:lnTo>
                  <a:pt x="2803" y="3095"/>
                </a:lnTo>
                <a:lnTo>
                  <a:pt x="2775" y="3118"/>
                </a:lnTo>
                <a:lnTo>
                  <a:pt x="2743" y="3142"/>
                </a:lnTo>
                <a:lnTo>
                  <a:pt x="2708" y="3166"/>
                </a:lnTo>
                <a:lnTo>
                  <a:pt x="2670" y="3190"/>
                </a:lnTo>
                <a:lnTo>
                  <a:pt x="2629" y="3215"/>
                </a:lnTo>
                <a:lnTo>
                  <a:pt x="2587" y="3238"/>
                </a:lnTo>
                <a:lnTo>
                  <a:pt x="2545" y="3260"/>
                </a:lnTo>
                <a:lnTo>
                  <a:pt x="2503" y="3282"/>
                </a:lnTo>
                <a:lnTo>
                  <a:pt x="2461" y="3301"/>
                </a:lnTo>
                <a:lnTo>
                  <a:pt x="2421" y="3318"/>
                </a:lnTo>
                <a:lnTo>
                  <a:pt x="2383" y="3331"/>
                </a:lnTo>
                <a:lnTo>
                  <a:pt x="2349" y="3342"/>
                </a:lnTo>
                <a:lnTo>
                  <a:pt x="2321" y="3324"/>
                </a:lnTo>
                <a:lnTo>
                  <a:pt x="2296" y="3302"/>
                </a:lnTo>
                <a:lnTo>
                  <a:pt x="2271" y="3275"/>
                </a:lnTo>
                <a:lnTo>
                  <a:pt x="2250" y="3248"/>
                </a:lnTo>
                <a:lnTo>
                  <a:pt x="2232" y="3218"/>
                </a:lnTo>
                <a:lnTo>
                  <a:pt x="2214" y="3194"/>
                </a:lnTo>
                <a:lnTo>
                  <a:pt x="2194" y="3172"/>
                </a:lnTo>
                <a:lnTo>
                  <a:pt x="2169" y="3155"/>
                </a:lnTo>
                <a:lnTo>
                  <a:pt x="2141" y="3140"/>
                </a:lnTo>
                <a:lnTo>
                  <a:pt x="2110" y="3129"/>
                </a:lnTo>
                <a:lnTo>
                  <a:pt x="2077" y="3120"/>
                </a:lnTo>
                <a:lnTo>
                  <a:pt x="2042" y="3115"/>
                </a:lnTo>
                <a:lnTo>
                  <a:pt x="2006" y="3112"/>
                </a:lnTo>
                <a:lnTo>
                  <a:pt x="1970" y="3112"/>
                </a:lnTo>
                <a:lnTo>
                  <a:pt x="1933" y="3114"/>
                </a:lnTo>
                <a:lnTo>
                  <a:pt x="1896" y="3119"/>
                </a:lnTo>
                <a:lnTo>
                  <a:pt x="1860" y="3127"/>
                </a:lnTo>
                <a:lnTo>
                  <a:pt x="1824" y="3137"/>
                </a:lnTo>
                <a:lnTo>
                  <a:pt x="1790" y="3150"/>
                </a:lnTo>
                <a:lnTo>
                  <a:pt x="1758" y="3165"/>
                </a:lnTo>
                <a:lnTo>
                  <a:pt x="1730" y="3182"/>
                </a:lnTo>
                <a:lnTo>
                  <a:pt x="1703" y="3202"/>
                </a:lnTo>
                <a:lnTo>
                  <a:pt x="1680" y="3223"/>
                </a:lnTo>
                <a:lnTo>
                  <a:pt x="1661" y="3247"/>
                </a:lnTo>
                <a:lnTo>
                  <a:pt x="1646" y="3272"/>
                </a:lnTo>
                <a:lnTo>
                  <a:pt x="1635" y="3300"/>
                </a:lnTo>
                <a:lnTo>
                  <a:pt x="1625" y="3334"/>
                </a:lnTo>
                <a:lnTo>
                  <a:pt x="1611" y="3368"/>
                </a:lnTo>
                <a:lnTo>
                  <a:pt x="1594" y="3399"/>
                </a:lnTo>
                <a:lnTo>
                  <a:pt x="1573" y="3428"/>
                </a:lnTo>
                <a:lnTo>
                  <a:pt x="1549" y="3455"/>
                </a:lnTo>
                <a:lnTo>
                  <a:pt x="1513" y="3453"/>
                </a:lnTo>
                <a:lnTo>
                  <a:pt x="1473" y="3450"/>
                </a:lnTo>
                <a:lnTo>
                  <a:pt x="1430" y="3443"/>
                </a:lnTo>
                <a:lnTo>
                  <a:pt x="1385" y="3434"/>
                </a:lnTo>
                <a:lnTo>
                  <a:pt x="1338" y="3423"/>
                </a:lnTo>
                <a:lnTo>
                  <a:pt x="1291" y="3410"/>
                </a:lnTo>
                <a:lnTo>
                  <a:pt x="1244" y="3396"/>
                </a:lnTo>
                <a:lnTo>
                  <a:pt x="1197" y="3381"/>
                </a:lnTo>
                <a:lnTo>
                  <a:pt x="1152" y="3365"/>
                </a:lnTo>
                <a:lnTo>
                  <a:pt x="1109" y="3349"/>
                </a:lnTo>
                <a:lnTo>
                  <a:pt x="1069" y="3335"/>
                </a:lnTo>
                <a:lnTo>
                  <a:pt x="1033" y="3320"/>
                </a:lnTo>
                <a:lnTo>
                  <a:pt x="1028" y="3283"/>
                </a:lnTo>
                <a:lnTo>
                  <a:pt x="1023" y="3247"/>
                </a:lnTo>
                <a:lnTo>
                  <a:pt x="1021" y="3209"/>
                </a:lnTo>
                <a:lnTo>
                  <a:pt x="1023" y="3173"/>
                </a:lnTo>
                <a:lnTo>
                  <a:pt x="1030" y="3137"/>
                </a:lnTo>
                <a:lnTo>
                  <a:pt x="1036" y="3103"/>
                </a:lnTo>
                <a:lnTo>
                  <a:pt x="1036" y="3069"/>
                </a:lnTo>
                <a:lnTo>
                  <a:pt x="1031" y="3035"/>
                </a:lnTo>
                <a:lnTo>
                  <a:pt x="1021" y="3001"/>
                </a:lnTo>
                <a:lnTo>
                  <a:pt x="1006" y="2970"/>
                </a:lnTo>
                <a:lnTo>
                  <a:pt x="987" y="2938"/>
                </a:lnTo>
                <a:lnTo>
                  <a:pt x="965" y="2908"/>
                </a:lnTo>
                <a:lnTo>
                  <a:pt x="939" y="2879"/>
                </a:lnTo>
                <a:lnTo>
                  <a:pt x="911" y="2854"/>
                </a:lnTo>
                <a:lnTo>
                  <a:pt x="881" y="2830"/>
                </a:lnTo>
                <a:lnTo>
                  <a:pt x="848" y="2807"/>
                </a:lnTo>
                <a:lnTo>
                  <a:pt x="815" y="2789"/>
                </a:lnTo>
                <a:lnTo>
                  <a:pt x="780" y="2773"/>
                </a:lnTo>
                <a:lnTo>
                  <a:pt x="745" y="2761"/>
                </a:lnTo>
                <a:lnTo>
                  <a:pt x="710" y="2751"/>
                </a:lnTo>
                <a:lnTo>
                  <a:pt x="677" y="2746"/>
                </a:lnTo>
                <a:lnTo>
                  <a:pt x="643" y="2746"/>
                </a:lnTo>
                <a:lnTo>
                  <a:pt x="610" y="2749"/>
                </a:lnTo>
                <a:lnTo>
                  <a:pt x="580" y="2756"/>
                </a:lnTo>
                <a:lnTo>
                  <a:pt x="551" y="2770"/>
                </a:lnTo>
                <a:lnTo>
                  <a:pt x="516" y="2787"/>
                </a:lnTo>
                <a:lnTo>
                  <a:pt x="479" y="2801"/>
                </a:lnTo>
                <a:lnTo>
                  <a:pt x="442" y="2808"/>
                </a:lnTo>
                <a:lnTo>
                  <a:pt x="405" y="2813"/>
                </a:lnTo>
                <a:lnTo>
                  <a:pt x="370" y="2811"/>
                </a:lnTo>
                <a:lnTo>
                  <a:pt x="349" y="2785"/>
                </a:lnTo>
                <a:lnTo>
                  <a:pt x="327" y="2755"/>
                </a:lnTo>
                <a:lnTo>
                  <a:pt x="303" y="2722"/>
                </a:lnTo>
                <a:lnTo>
                  <a:pt x="280" y="2686"/>
                </a:lnTo>
                <a:lnTo>
                  <a:pt x="256" y="2648"/>
                </a:lnTo>
                <a:lnTo>
                  <a:pt x="232" y="2609"/>
                </a:lnTo>
                <a:lnTo>
                  <a:pt x="210" y="2570"/>
                </a:lnTo>
                <a:lnTo>
                  <a:pt x="188" y="2530"/>
                </a:lnTo>
                <a:lnTo>
                  <a:pt x="167" y="2492"/>
                </a:lnTo>
                <a:lnTo>
                  <a:pt x="151" y="2455"/>
                </a:lnTo>
                <a:lnTo>
                  <a:pt x="135" y="2421"/>
                </a:lnTo>
                <a:lnTo>
                  <a:pt x="122" y="2390"/>
                </a:lnTo>
                <a:lnTo>
                  <a:pt x="112" y="2363"/>
                </a:lnTo>
                <a:lnTo>
                  <a:pt x="124" y="2335"/>
                </a:lnTo>
                <a:lnTo>
                  <a:pt x="141" y="2309"/>
                </a:lnTo>
                <a:lnTo>
                  <a:pt x="161" y="2285"/>
                </a:lnTo>
                <a:lnTo>
                  <a:pt x="184" y="2264"/>
                </a:lnTo>
                <a:lnTo>
                  <a:pt x="210" y="2244"/>
                </a:lnTo>
                <a:lnTo>
                  <a:pt x="237" y="2227"/>
                </a:lnTo>
                <a:lnTo>
                  <a:pt x="265" y="2208"/>
                </a:lnTo>
                <a:lnTo>
                  <a:pt x="289" y="2186"/>
                </a:lnTo>
                <a:lnTo>
                  <a:pt x="312" y="2161"/>
                </a:lnTo>
                <a:lnTo>
                  <a:pt x="331" y="2133"/>
                </a:lnTo>
                <a:lnTo>
                  <a:pt x="347" y="2103"/>
                </a:lnTo>
                <a:lnTo>
                  <a:pt x="359" y="2070"/>
                </a:lnTo>
                <a:lnTo>
                  <a:pt x="369" y="2036"/>
                </a:lnTo>
                <a:lnTo>
                  <a:pt x="375" y="2001"/>
                </a:lnTo>
                <a:lnTo>
                  <a:pt x="380" y="1966"/>
                </a:lnTo>
                <a:lnTo>
                  <a:pt x="380" y="1930"/>
                </a:lnTo>
                <a:lnTo>
                  <a:pt x="376" y="1894"/>
                </a:lnTo>
                <a:lnTo>
                  <a:pt x="370" y="1858"/>
                </a:lnTo>
                <a:lnTo>
                  <a:pt x="360" y="1824"/>
                </a:lnTo>
                <a:lnTo>
                  <a:pt x="348" y="1791"/>
                </a:lnTo>
                <a:lnTo>
                  <a:pt x="332" y="1759"/>
                </a:lnTo>
                <a:lnTo>
                  <a:pt x="312" y="1729"/>
                </a:lnTo>
                <a:lnTo>
                  <a:pt x="288" y="1703"/>
                </a:lnTo>
                <a:lnTo>
                  <a:pt x="262" y="1679"/>
                </a:lnTo>
                <a:lnTo>
                  <a:pt x="231" y="1657"/>
                </a:lnTo>
                <a:lnTo>
                  <a:pt x="197" y="1640"/>
                </a:lnTo>
                <a:lnTo>
                  <a:pt x="159" y="1628"/>
                </a:lnTo>
                <a:lnTo>
                  <a:pt x="135" y="1620"/>
                </a:lnTo>
                <a:lnTo>
                  <a:pt x="109" y="1610"/>
                </a:lnTo>
                <a:lnTo>
                  <a:pt x="84" y="1597"/>
                </a:lnTo>
                <a:lnTo>
                  <a:pt x="60" y="1582"/>
                </a:lnTo>
                <a:lnTo>
                  <a:pt x="39" y="1567"/>
                </a:lnTo>
                <a:lnTo>
                  <a:pt x="22" y="1553"/>
                </a:lnTo>
                <a:lnTo>
                  <a:pt x="8" y="1540"/>
                </a:lnTo>
                <a:lnTo>
                  <a:pt x="0" y="1527"/>
                </a:lnTo>
                <a:lnTo>
                  <a:pt x="3" y="1498"/>
                </a:lnTo>
                <a:lnTo>
                  <a:pt x="7" y="1464"/>
                </a:lnTo>
                <a:lnTo>
                  <a:pt x="15" y="1427"/>
                </a:lnTo>
                <a:lnTo>
                  <a:pt x="22" y="1387"/>
                </a:lnTo>
                <a:lnTo>
                  <a:pt x="32" y="1343"/>
                </a:lnTo>
                <a:lnTo>
                  <a:pt x="42" y="1300"/>
                </a:lnTo>
                <a:lnTo>
                  <a:pt x="54" y="1255"/>
                </a:lnTo>
                <a:lnTo>
                  <a:pt x="66" y="1212"/>
                </a:lnTo>
                <a:lnTo>
                  <a:pt x="78" y="1169"/>
                </a:lnTo>
                <a:lnTo>
                  <a:pt x="90" y="1129"/>
                </a:lnTo>
                <a:lnTo>
                  <a:pt x="103" y="1093"/>
                </a:lnTo>
                <a:lnTo>
                  <a:pt x="114" y="1060"/>
                </a:lnTo>
                <a:lnTo>
                  <a:pt x="126" y="1034"/>
                </a:lnTo>
                <a:lnTo>
                  <a:pt x="162" y="1021"/>
                </a:lnTo>
                <a:lnTo>
                  <a:pt x="200" y="1014"/>
                </a:lnTo>
                <a:lnTo>
                  <a:pt x="241" y="1011"/>
                </a:lnTo>
                <a:lnTo>
                  <a:pt x="281" y="1014"/>
                </a:lnTo>
                <a:lnTo>
                  <a:pt x="321" y="1022"/>
                </a:lnTo>
                <a:lnTo>
                  <a:pt x="352" y="1027"/>
                </a:lnTo>
                <a:lnTo>
                  <a:pt x="384" y="1027"/>
                </a:lnTo>
                <a:lnTo>
                  <a:pt x="416" y="1021"/>
                </a:lnTo>
                <a:lnTo>
                  <a:pt x="447" y="1009"/>
                </a:lnTo>
                <a:lnTo>
                  <a:pt x="478" y="994"/>
                </a:lnTo>
                <a:lnTo>
                  <a:pt x="509" y="974"/>
                </a:lnTo>
                <a:lnTo>
                  <a:pt x="539" y="952"/>
                </a:lnTo>
                <a:lnTo>
                  <a:pt x="566" y="925"/>
                </a:lnTo>
                <a:lnTo>
                  <a:pt x="593" y="897"/>
                </a:lnTo>
                <a:lnTo>
                  <a:pt x="617" y="866"/>
                </a:lnTo>
                <a:lnTo>
                  <a:pt x="639" y="833"/>
                </a:lnTo>
                <a:lnTo>
                  <a:pt x="660" y="799"/>
                </a:lnTo>
                <a:lnTo>
                  <a:pt x="677" y="765"/>
                </a:lnTo>
                <a:lnTo>
                  <a:pt x="690" y="730"/>
                </a:lnTo>
                <a:lnTo>
                  <a:pt x="701" y="696"/>
                </a:lnTo>
                <a:lnTo>
                  <a:pt x="707" y="662"/>
                </a:lnTo>
                <a:lnTo>
                  <a:pt x="709" y="629"/>
                </a:lnTo>
                <a:lnTo>
                  <a:pt x="707" y="599"/>
                </a:lnTo>
                <a:lnTo>
                  <a:pt x="701" y="570"/>
                </a:lnTo>
                <a:lnTo>
                  <a:pt x="689" y="543"/>
                </a:lnTo>
                <a:lnTo>
                  <a:pt x="674" y="514"/>
                </a:lnTo>
                <a:lnTo>
                  <a:pt x="665" y="484"/>
                </a:lnTo>
                <a:lnTo>
                  <a:pt x="658" y="453"/>
                </a:lnTo>
                <a:lnTo>
                  <a:pt x="654" y="421"/>
                </a:lnTo>
                <a:lnTo>
                  <a:pt x="651" y="392"/>
                </a:lnTo>
                <a:lnTo>
                  <a:pt x="648" y="362"/>
                </a:lnTo>
                <a:lnTo>
                  <a:pt x="673" y="342"/>
                </a:lnTo>
                <a:lnTo>
                  <a:pt x="702" y="321"/>
                </a:lnTo>
                <a:lnTo>
                  <a:pt x="736" y="298"/>
                </a:lnTo>
                <a:lnTo>
                  <a:pt x="771" y="275"/>
                </a:lnTo>
                <a:lnTo>
                  <a:pt x="809" y="252"/>
                </a:lnTo>
                <a:lnTo>
                  <a:pt x="849" y="228"/>
                </a:lnTo>
                <a:lnTo>
                  <a:pt x="889" y="205"/>
                </a:lnTo>
                <a:lnTo>
                  <a:pt x="929" y="183"/>
                </a:lnTo>
                <a:lnTo>
                  <a:pt x="968" y="163"/>
                </a:lnTo>
                <a:lnTo>
                  <a:pt x="1005" y="144"/>
                </a:lnTo>
                <a:lnTo>
                  <a:pt x="1040" y="129"/>
                </a:lnTo>
                <a:lnTo>
                  <a:pt x="1072" y="116"/>
                </a:lnTo>
                <a:lnTo>
                  <a:pt x="1101" y="106"/>
                </a:lnTo>
                <a:lnTo>
                  <a:pt x="1119" y="116"/>
                </a:lnTo>
                <a:lnTo>
                  <a:pt x="1138" y="129"/>
                </a:lnTo>
                <a:lnTo>
                  <a:pt x="1159" y="144"/>
                </a:lnTo>
                <a:lnTo>
                  <a:pt x="1179" y="164"/>
                </a:lnTo>
                <a:lnTo>
                  <a:pt x="1198" y="184"/>
                </a:lnTo>
                <a:lnTo>
                  <a:pt x="1216" y="207"/>
                </a:lnTo>
                <a:lnTo>
                  <a:pt x="1231" y="230"/>
                </a:lnTo>
                <a:lnTo>
                  <a:pt x="1247" y="253"/>
                </a:lnTo>
                <a:lnTo>
                  <a:pt x="1267" y="272"/>
                </a:lnTo>
                <a:lnTo>
                  <a:pt x="1292" y="289"/>
                </a:lnTo>
                <a:lnTo>
                  <a:pt x="1319" y="304"/>
                </a:lnTo>
                <a:lnTo>
                  <a:pt x="1349" y="315"/>
                </a:lnTo>
                <a:lnTo>
                  <a:pt x="1382" y="324"/>
                </a:lnTo>
                <a:lnTo>
                  <a:pt x="1417" y="331"/>
                </a:lnTo>
                <a:lnTo>
                  <a:pt x="1452" y="334"/>
                </a:lnTo>
                <a:lnTo>
                  <a:pt x="1489" y="336"/>
                </a:lnTo>
                <a:lnTo>
                  <a:pt x="1526" y="334"/>
                </a:lnTo>
                <a:lnTo>
                  <a:pt x="1563" y="331"/>
                </a:lnTo>
                <a:lnTo>
                  <a:pt x="1600" y="325"/>
                </a:lnTo>
                <a:lnTo>
                  <a:pt x="1636" y="316"/>
                </a:lnTo>
                <a:lnTo>
                  <a:pt x="1670" y="305"/>
                </a:lnTo>
                <a:lnTo>
                  <a:pt x="1702" y="291"/>
                </a:lnTo>
                <a:lnTo>
                  <a:pt x="1733" y="274"/>
                </a:lnTo>
                <a:lnTo>
                  <a:pt x="1759" y="255"/>
                </a:lnTo>
                <a:lnTo>
                  <a:pt x="1783" y="234"/>
                </a:lnTo>
                <a:lnTo>
                  <a:pt x="1803" y="210"/>
                </a:lnTo>
                <a:lnTo>
                  <a:pt x="1819" y="184"/>
                </a:lnTo>
                <a:lnTo>
                  <a:pt x="1829" y="155"/>
                </a:lnTo>
                <a:lnTo>
                  <a:pt x="1839" y="123"/>
                </a:lnTo>
                <a:lnTo>
                  <a:pt x="1853" y="92"/>
                </a:lnTo>
                <a:lnTo>
                  <a:pt x="1870" y="64"/>
                </a:lnTo>
                <a:lnTo>
                  <a:pt x="1888" y="38"/>
                </a:lnTo>
                <a:lnTo>
                  <a:pt x="1907" y="16"/>
                </a:lnTo>
                <a:lnTo>
                  <a:pt x="192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pl-PL"/>
          </a:p>
        </p:txBody>
      </p:sp>
      <p:sp>
        <p:nvSpPr>
          <p:cNvPr id="62" name="noun_project_1241.eps"/>
          <p:cNvSpPr>
            <a:spLocks noChangeAspect="1" noEditPoints="1"/>
          </p:cNvSpPr>
          <p:nvPr/>
        </p:nvSpPr>
        <p:spPr bwMode="auto">
          <a:xfrm rot="1800000">
            <a:off x="6765009" y="2596159"/>
            <a:ext cx="1052307" cy="1052307"/>
          </a:xfrm>
          <a:custGeom>
            <a:avLst/>
            <a:gdLst>
              <a:gd name="T0" fmla="*/ 43066644 w 3457"/>
              <a:gd name="T1" fmla="*/ 27115114 h 3455"/>
              <a:gd name="T2" fmla="*/ 31654763 w 3457"/>
              <a:gd name="T3" fmla="*/ 36174246 h 3455"/>
              <a:gd name="T4" fmla="*/ 26119870 w 3457"/>
              <a:gd name="T5" fmla="*/ 50307791 h 3455"/>
              <a:gd name="T6" fmla="*/ 28358655 w 3457"/>
              <a:gd name="T7" fmla="*/ 64908197 h 3455"/>
              <a:gd name="T8" fmla="*/ 37438468 w 3457"/>
              <a:gd name="T9" fmla="*/ 76333389 h 3455"/>
              <a:gd name="T10" fmla="*/ 51524514 w 3457"/>
              <a:gd name="T11" fmla="*/ 81905715 h 3455"/>
              <a:gd name="T12" fmla="*/ 66108008 w 3457"/>
              <a:gd name="T13" fmla="*/ 79633168 h 3455"/>
              <a:gd name="T14" fmla="*/ 77519889 w 3457"/>
              <a:gd name="T15" fmla="*/ 70574036 h 3455"/>
              <a:gd name="T16" fmla="*/ 83054782 w 3457"/>
              <a:gd name="T17" fmla="*/ 56409437 h 3455"/>
              <a:gd name="T18" fmla="*/ 80815996 w 3457"/>
              <a:gd name="T19" fmla="*/ 41840086 h 3455"/>
              <a:gd name="T20" fmla="*/ 71736183 w 3457"/>
              <a:gd name="T21" fmla="*/ 30415070 h 3455"/>
              <a:gd name="T22" fmla="*/ 57650138 w 3457"/>
              <a:gd name="T23" fmla="*/ 24842567 h 3455"/>
              <a:gd name="T24" fmla="*/ 67756061 w 3457"/>
              <a:gd name="T25" fmla="*/ 1494270 h 3455"/>
              <a:gd name="T26" fmla="*/ 75716482 w 3457"/>
              <a:gd name="T27" fmla="*/ 4980900 h 3455"/>
              <a:gd name="T28" fmla="*/ 75529916 w 3457"/>
              <a:gd name="T29" fmla="*/ 11767485 h 3455"/>
              <a:gd name="T30" fmla="*/ 79510038 w 3457"/>
              <a:gd name="T31" fmla="*/ 18273885 h 3455"/>
              <a:gd name="T32" fmla="*/ 86724020 w 3457"/>
              <a:gd name="T33" fmla="*/ 21885081 h 3455"/>
              <a:gd name="T34" fmla="*/ 93658330 w 3457"/>
              <a:gd name="T35" fmla="*/ 20110625 h 3455"/>
              <a:gd name="T36" fmla="*/ 99504107 w 3457"/>
              <a:gd name="T37" fmla="*/ 25247321 h 3455"/>
              <a:gd name="T38" fmla="*/ 103919607 w 3457"/>
              <a:gd name="T39" fmla="*/ 34368736 h 3455"/>
              <a:gd name="T40" fmla="*/ 98944411 w 3457"/>
              <a:gd name="T41" fmla="*/ 39349636 h 3455"/>
              <a:gd name="T42" fmla="*/ 97265321 w 3457"/>
              <a:gd name="T43" fmla="*/ 46665365 h 3455"/>
              <a:gd name="T44" fmla="*/ 99659637 w 3457"/>
              <a:gd name="T45" fmla="*/ 54448131 h 3455"/>
              <a:gd name="T46" fmla="*/ 105723191 w 3457"/>
              <a:gd name="T47" fmla="*/ 58059327 h 3455"/>
              <a:gd name="T48" fmla="*/ 105723191 w 3457"/>
              <a:gd name="T49" fmla="*/ 68270436 h 3455"/>
              <a:gd name="T50" fmla="*/ 100996631 w 3457"/>
              <a:gd name="T51" fmla="*/ 75835299 h 3455"/>
              <a:gd name="T52" fmla="*/ 93533836 w 3457"/>
              <a:gd name="T53" fmla="*/ 75835299 h 3455"/>
              <a:gd name="T54" fmla="*/ 87439247 w 3457"/>
              <a:gd name="T55" fmla="*/ 81034102 h 3455"/>
              <a:gd name="T56" fmla="*/ 85573592 w 3457"/>
              <a:gd name="T57" fmla="*/ 88443344 h 3455"/>
              <a:gd name="T58" fmla="*/ 87843413 w 3457"/>
              <a:gd name="T59" fmla="*/ 94731840 h 3455"/>
              <a:gd name="T60" fmla="*/ 81748824 w 3457"/>
              <a:gd name="T61" fmla="*/ 100086263 h 3455"/>
              <a:gd name="T62" fmla="*/ 73042318 w 3457"/>
              <a:gd name="T63" fmla="*/ 104039929 h 3455"/>
              <a:gd name="T64" fmla="*/ 68222475 w 3457"/>
              <a:gd name="T65" fmla="*/ 98747613 h 3455"/>
              <a:gd name="T66" fmla="*/ 61257306 w 3457"/>
              <a:gd name="T67" fmla="*/ 96879820 h 3455"/>
              <a:gd name="T68" fmla="*/ 53794511 w 3457"/>
              <a:gd name="T69" fmla="*/ 99059030 h 3455"/>
              <a:gd name="T70" fmla="*/ 50094061 w 3457"/>
              <a:gd name="T71" fmla="*/ 104849436 h 3455"/>
              <a:gd name="T72" fmla="*/ 43066644 w 3457"/>
              <a:gd name="T73" fmla="*/ 106904079 h 3455"/>
              <a:gd name="T74" fmla="*/ 33240569 w 3457"/>
              <a:gd name="T75" fmla="*/ 103822026 h 3455"/>
              <a:gd name="T76" fmla="*/ 32214459 w 3457"/>
              <a:gd name="T77" fmla="*/ 96599633 h 3455"/>
              <a:gd name="T78" fmla="*/ 29198200 w 3457"/>
              <a:gd name="T79" fmla="*/ 89626374 h 3455"/>
              <a:gd name="T80" fmla="*/ 22077501 w 3457"/>
              <a:gd name="T81" fmla="*/ 85641478 h 3455"/>
              <a:gd name="T82" fmla="*/ 14894554 w 3457"/>
              <a:gd name="T83" fmla="*/ 87198031 h 3455"/>
              <a:gd name="T84" fmla="*/ 8706682 w 3457"/>
              <a:gd name="T85" fmla="*/ 83618064 h 3455"/>
              <a:gd name="T86" fmla="*/ 4197899 w 3457"/>
              <a:gd name="T87" fmla="*/ 75368262 h 3455"/>
              <a:gd name="T88" fmla="*/ 6529967 w 3457"/>
              <a:gd name="T89" fmla="*/ 69858043 h 3455"/>
              <a:gd name="T90" fmla="*/ 11163069 w 3457"/>
              <a:gd name="T91" fmla="*/ 64441336 h 3455"/>
              <a:gd name="T92" fmla="*/ 11194280 w 3457"/>
              <a:gd name="T93" fmla="*/ 56782961 h 3455"/>
              <a:gd name="T94" fmla="*/ 6125801 w 3457"/>
              <a:gd name="T95" fmla="*/ 51055015 h 3455"/>
              <a:gd name="T96" fmla="*/ 684015 w 3457"/>
              <a:gd name="T97" fmla="*/ 48346485 h 3455"/>
              <a:gd name="T98" fmla="*/ 995075 w 3457"/>
              <a:gd name="T99" fmla="*/ 41809032 h 3455"/>
              <a:gd name="T100" fmla="*/ 3544920 w 3457"/>
              <a:gd name="T101" fmla="*/ 32998857 h 3455"/>
              <a:gd name="T102" fmla="*/ 10945468 w 3457"/>
              <a:gd name="T103" fmla="*/ 31971623 h 3455"/>
              <a:gd name="T104" fmla="*/ 17599753 w 3457"/>
              <a:gd name="T105" fmla="*/ 28796234 h 3455"/>
              <a:gd name="T106" fmla="*/ 21797653 w 3457"/>
              <a:gd name="T107" fmla="*/ 21667178 h 3455"/>
              <a:gd name="T108" fmla="*/ 20678260 w 3457"/>
              <a:gd name="T109" fmla="*/ 15067442 h 3455"/>
              <a:gd name="T110" fmla="*/ 22886010 w 3457"/>
              <a:gd name="T111" fmla="*/ 9277036 h 3455"/>
              <a:gd name="T112" fmla="*/ 31250596 w 3457"/>
              <a:gd name="T113" fmla="*/ 4482810 h 3455"/>
              <a:gd name="T114" fmla="*/ 36660995 w 3457"/>
              <a:gd name="T115" fmla="*/ 5105466 h 3455"/>
              <a:gd name="T116" fmla="*/ 41014424 w 3457"/>
              <a:gd name="T117" fmla="*/ 9463886 h 3455"/>
              <a:gd name="T118" fmla="*/ 48601537 w 3457"/>
              <a:gd name="T119" fmla="*/ 10304445 h 3455"/>
              <a:gd name="T120" fmla="*/ 55442388 w 3457"/>
              <a:gd name="T121" fmla="*/ 7284676 h 3455"/>
              <a:gd name="T122" fmla="*/ 58707460 w 3457"/>
              <a:gd name="T123" fmla="*/ 1183030 h 345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457" h="3455">
                <a:moveTo>
                  <a:pt x="1784" y="793"/>
                </a:moveTo>
                <a:lnTo>
                  <a:pt x="1715" y="794"/>
                </a:lnTo>
                <a:lnTo>
                  <a:pt x="1646" y="799"/>
                </a:lnTo>
                <a:lnTo>
                  <a:pt x="1579" y="810"/>
                </a:lnTo>
                <a:lnTo>
                  <a:pt x="1512" y="826"/>
                </a:lnTo>
                <a:lnTo>
                  <a:pt x="1447" y="846"/>
                </a:lnTo>
                <a:lnTo>
                  <a:pt x="1385" y="871"/>
                </a:lnTo>
                <a:lnTo>
                  <a:pt x="1324" y="900"/>
                </a:lnTo>
                <a:lnTo>
                  <a:pt x="1266" y="934"/>
                </a:lnTo>
                <a:lnTo>
                  <a:pt x="1211" y="972"/>
                </a:lnTo>
                <a:lnTo>
                  <a:pt x="1158" y="1013"/>
                </a:lnTo>
                <a:lnTo>
                  <a:pt x="1108" y="1059"/>
                </a:lnTo>
                <a:lnTo>
                  <a:pt x="1061" y="1109"/>
                </a:lnTo>
                <a:lnTo>
                  <a:pt x="1018" y="1162"/>
                </a:lnTo>
                <a:lnTo>
                  <a:pt x="980" y="1218"/>
                </a:lnTo>
                <a:lnTo>
                  <a:pt x="944" y="1279"/>
                </a:lnTo>
                <a:lnTo>
                  <a:pt x="914" y="1341"/>
                </a:lnTo>
                <a:lnTo>
                  <a:pt x="888" y="1407"/>
                </a:lnTo>
                <a:lnTo>
                  <a:pt x="866" y="1476"/>
                </a:lnTo>
                <a:lnTo>
                  <a:pt x="850" y="1546"/>
                </a:lnTo>
                <a:lnTo>
                  <a:pt x="840" y="1616"/>
                </a:lnTo>
                <a:lnTo>
                  <a:pt x="835" y="1686"/>
                </a:lnTo>
                <a:lnTo>
                  <a:pt x="836" y="1756"/>
                </a:lnTo>
                <a:lnTo>
                  <a:pt x="841" y="1824"/>
                </a:lnTo>
                <a:lnTo>
                  <a:pt x="851" y="1892"/>
                </a:lnTo>
                <a:lnTo>
                  <a:pt x="867" y="1958"/>
                </a:lnTo>
                <a:lnTo>
                  <a:pt x="888" y="2022"/>
                </a:lnTo>
                <a:lnTo>
                  <a:pt x="912" y="2085"/>
                </a:lnTo>
                <a:lnTo>
                  <a:pt x="942" y="2145"/>
                </a:lnTo>
                <a:lnTo>
                  <a:pt x="976" y="2204"/>
                </a:lnTo>
                <a:lnTo>
                  <a:pt x="1014" y="2260"/>
                </a:lnTo>
                <a:lnTo>
                  <a:pt x="1055" y="2313"/>
                </a:lnTo>
                <a:lnTo>
                  <a:pt x="1101" y="2363"/>
                </a:lnTo>
                <a:lnTo>
                  <a:pt x="1151" y="2410"/>
                </a:lnTo>
                <a:lnTo>
                  <a:pt x="1204" y="2452"/>
                </a:lnTo>
                <a:lnTo>
                  <a:pt x="1260" y="2491"/>
                </a:lnTo>
                <a:lnTo>
                  <a:pt x="1319" y="2526"/>
                </a:lnTo>
                <a:lnTo>
                  <a:pt x="1383" y="2557"/>
                </a:lnTo>
                <a:lnTo>
                  <a:pt x="1449" y="2583"/>
                </a:lnTo>
                <a:lnTo>
                  <a:pt x="1517" y="2605"/>
                </a:lnTo>
                <a:lnTo>
                  <a:pt x="1587" y="2621"/>
                </a:lnTo>
                <a:lnTo>
                  <a:pt x="1657" y="2631"/>
                </a:lnTo>
                <a:lnTo>
                  <a:pt x="1727" y="2635"/>
                </a:lnTo>
                <a:lnTo>
                  <a:pt x="1796" y="2635"/>
                </a:lnTo>
                <a:lnTo>
                  <a:pt x="1865" y="2629"/>
                </a:lnTo>
                <a:lnTo>
                  <a:pt x="1933" y="2619"/>
                </a:lnTo>
                <a:lnTo>
                  <a:pt x="1999" y="2604"/>
                </a:lnTo>
                <a:lnTo>
                  <a:pt x="2064" y="2583"/>
                </a:lnTo>
                <a:lnTo>
                  <a:pt x="2126" y="2558"/>
                </a:lnTo>
                <a:lnTo>
                  <a:pt x="2187" y="2528"/>
                </a:lnTo>
                <a:lnTo>
                  <a:pt x="2245" y="2495"/>
                </a:lnTo>
                <a:lnTo>
                  <a:pt x="2301" y="2457"/>
                </a:lnTo>
                <a:lnTo>
                  <a:pt x="2354" y="2416"/>
                </a:lnTo>
                <a:lnTo>
                  <a:pt x="2404" y="2369"/>
                </a:lnTo>
                <a:lnTo>
                  <a:pt x="2450" y="2320"/>
                </a:lnTo>
                <a:lnTo>
                  <a:pt x="2493" y="2267"/>
                </a:lnTo>
                <a:lnTo>
                  <a:pt x="2532" y="2210"/>
                </a:lnTo>
                <a:lnTo>
                  <a:pt x="2567" y="2151"/>
                </a:lnTo>
                <a:lnTo>
                  <a:pt x="2598" y="2088"/>
                </a:lnTo>
                <a:lnTo>
                  <a:pt x="2623" y="2022"/>
                </a:lnTo>
                <a:lnTo>
                  <a:pt x="2645" y="1953"/>
                </a:lnTo>
                <a:lnTo>
                  <a:pt x="2662" y="1882"/>
                </a:lnTo>
                <a:lnTo>
                  <a:pt x="2671" y="1812"/>
                </a:lnTo>
                <a:lnTo>
                  <a:pt x="2677" y="1742"/>
                </a:lnTo>
                <a:lnTo>
                  <a:pt x="2675" y="1673"/>
                </a:lnTo>
                <a:lnTo>
                  <a:pt x="2670" y="1604"/>
                </a:lnTo>
                <a:lnTo>
                  <a:pt x="2660" y="1537"/>
                </a:lnTo>
                <a:lnTo>
                  <a:pt x="2644" y="1472"/>
                </a:lnTo>
                <a:lnTo>
                  <a:pt x="2623" y="1407"/>
                </a:lnTo>
                <a:lnTo>
                  <a:pt x="2599" y="1344"/>
                </a:lnTo>
                <a:lnTo>
                  <a:pt x="2569" y="1283"/>
                </a:lnTo>
                <a:lnTo>
                  <a:pt x="2535" y="1224"/>
                </a:lnTo>
                <a:lnTo>
                  <a:pt x="2498" y="1169"/>
                </a:lnTo>
                <a:lnTo>
                  <a:pt x="2456" y="1116"/>
                </a:lnTo>
                <a:lnTo>
                  <a:pt x="2410" y="1066"/>
                </a:lnTo>
                <a:lnTo>
                  <a:pt x="2360" y="1020"/>
                </a:lnTo>
                <a:lnTo>
                  <a:pt x="2307" y="977"/>
                </a:lnTo>
                <a:lnTo>
                  <a:pt x="2251" y="938"/>
                </a:lnTo>
                <a:lnTo>
                  <a:pt x="2192" y="903"/>
                </a:lnTo>
                <a:lnTo>
                  <a:pt x="2128" y="872"/>
                </a:lnTo>
                <a:lnTo>
                  <a:pt x="2063" y="846"/>
                </a:lnTo>
                <a:lnTo>
                  <a:pt x="1994" y="825"/>
                </a:lnTo>
                <a:lnTo>
                  <a:pt x="1924" y="809"/>
                </a:lnTo>
                <a:lnTo>
                  <a:pt x="1854" y="798"/>
                </a:lnTo>
                <a:lnTo>
                  <a:pt x="1784" y="793"/>
                </a:lnTo>
                <a:close/>
                <a:moveTo>
                  <a:pt x="1925" y="0"/>
                </a:moveTo>
                <a:lnTo>
                  <a:pt x="1973" y="5"/>
                </a:lnTo>
                <a:lnTo>
                  <a:pt x="2024" y="14"/>
                </a:lnTo>
                <a:lnTo>
                  <a:pt x="2075" y="24"/>
                </a:lnTo>
                <a:lnTo>
                  <a:pt x="2128" y="35"/>
                </a:lnTo>
                <a:lnTo>
                  <a:pt x="2179" y="48"/>
                </a:lnTo>
                <a:lnTo>
                  <a:pt x="2229" y="63"/>
                </a:lnTo>
                <a:lnTo>
                  <a:pt x="2277" y="77"/>
                </a:lnTo>
                <a:lnTo>
                  <a:pt x="2322" y="91"/>
                </a:lnTo>
                <a:lnTo>
                  <a:pt x="2363" y="107"/>
                </a:lnTo>
                <a:lnTo>
                  <a:pt x="2399" y="121"/>
                </a:lnTo>
                <a:lnTo>
                  <a:pt x="2428" y="136"/>
                </a:lnTo>
                <a:lnTo>
                  <a:pt x="2435" y="160"/>
                </a:lnTo>
                <a:lnTo>
                  <a:pt x="2439" y="189"/>
                </a:lnTo>
                <a:lnTo>
                  <a:pt x="2442" y="220"/>
                </a:lnTo>
                <a:lnTo>
                  <a:pt x="2443" y="253"/>
                </a:lnTo>
                <a:lnTo>
                  <a:pt x="2440" y="286"/>
                </a:lnTo>
                <a:lnTo>
                  <a:pt x="2434" y="317"/>
                </a:lnTo>
                <a:lnTo>
                  <a:pt x="2429" y="347"/>
                </a:lnTo>
                <a:lnTo>
                  <a:pt x="2429" y="378"/>
                </a:lnTo>
                <a:lnTo>
                  <a:pt x="2436" y="410"/>
                </a:lnTo>
                <a:lnTo>
                  <a:pt x="2446" y="442"/>
                </a:lnTo>
                <a:lnTo>
                  <a:pt x="2461" y="472"/>
                </a:lnTo>
                <a:lnTo>
                  <a:pt x="2480" y="503"/>
                </a:lnTo>
                <a:lnTo>
                  <a:pt x="2504" y="532"/>
                </a:lnTo>
                <a:lnTo>
                  <a:pt x="2529" y="560"/>
                </a:lnTo>
                <a:lnTo>
                  <a:pt x="2557" y="587"/>
                </a:lnTo>
                <a:lnTo>
                  <a:pt x="2587" y="612"/>
                </a:lnTo>
                <a:lnTo>
                  <a:pt x="2619" y="635"/>
                </a:lnTo>
                <a:lnTo>
                  <a:pt x="2653" y="655"/>
                </a:lnTo>
                <a:lnTo>
                  <a:pt x="2687" y="672"/>
                </a:lnTo>
                <a:lnTo>
                  <a:pt x="2721" y="686"/>
                </a:lnTo>
                <a:lnTo>
                  <a:pt x="2756" y="696"/>
                </a:lnTo>
                <a:lnTo>
                  <a:pt x="2789" y="703"/>
                </a:lnTo>
                <a:lnTo>
                  <a:pt x="2822" y="705"/>
                </a:lnTo>
                <a:lnTo>
                  <a:pt x="2854" y="703"/>
                </a:lnTo>
                <a:lnTo>
                  <a:pt x="2883" y="695"/>
                </a:lnTo>
                <a:lnTo>
                  <a:pt x="2910" y="683"/>
                </a:lnTo>
                <a:lnTo>
                  <a:pt x="2944" y="666"/>
                </a:lnTo>
                <a:lnTo>
                  <a:pt x="2977" y="654"/>
                </a:lnTo>
                <a:lnTo>
                  <a:pt x="3012" y="646"/>
                </a:lnTo>
                <a:lnTo>
                  <a:pt x="3047" y="642"/>
                </a:lnTo>
                <a:lnTo>
                  <a:pt x="3082" y="641"/>
                </a:lnTo>
                <a:lnTo>
                  <a:pt x="3103" y="667"/>
                </a:lnTo>
                <a:lnTo>
                  <a:pt x="3125" y="698"/>
                </a:lnTo>
                <a:lnTo>
                  <a:pt x="3149" y="733"/>
                </a:lnTo>
                <a:lnTo>
                  <a:pt x="3175" y="770"/>
                </a:lnTo>
                <a:lnTo>
                  <a:pt x="3200" y="811"/>
                </a:lnTo>
                <a:lnTo>
                  <a:pt x="3226" y="852"/>
                </a:lnTo>
                <a:lnTo>
                  <a:pt x="3250" y="896"/>
                </a:lnTo>
                <a:lnTo>
                  <a:pt x="3274" y="939"/>
                </a:lnTo>
                <a:lnTo>
                  <a:pt x="3295" y="982"/>
                </a:lnTo>
                <a:lnTo>
                  <a:pt x="3314" y="1024"/>
                </a:lnTo>
                <a:lnTo>
                  <a:pt x="3330" y="1065"/>
                </a:lnTo>
                <a:lnTo>
                  <a:pt x="3342" y="1104"/>
                </a:lnTo>
                <a:lnTo>
                  <a:pt x="3324" y="1132"/>
                </a:lnTo>
                <a:lnTo>
                  <a:pt x="3304" y="1160"/>
                </a:lnTo>
                <a:lnTo>
                  <a:pt x="3280" y="1184"/>
                </a:lnTo>
                <a:lnTo>
                  <a:pt x="3253" y="1206"/>
                </a:lnTo>
                <a:lnTo>
                  <a:pt x="3224" y="1226"/>
                </a:lnTo>
                <a:lnTo>
                  <a:pt x="3201" y="1243"/>
                </a:lnTo>
                <a:lnTo>
                  <a:pt x="3182" y="1264"/>
                </a:lnTo>
                <a:lnTo>
                  <a:pt x="3165" y="1289"/>
                </a:lnTo>
                <a:lnTo>
                  <a:pt x="3153" y="1318"/>
                </a:lnTo>
                <a:lnTo>
                  <a:pt x="3142" y="1351"/>
                </a:lnTo>
                <a:lnTo>
                  <a:pt x="3135" y="1385"/>
                </a:lnTo>
                <a:lnTo>
                  <a:pt x="3129" y="1422"/>
                </a:lnTo>
                <a:lnTo>
                  <a:pt x="3127" y="1460"/>
                </a:lnTo>
                <a:lnTo>
                  <a:pt x="3128" y="1499"/>
                </a:lnTo>
                <a:lnTo>
                  <a:pt x="3131" y="1539"/>
                </a:lnTo>
                <a:lnTo>
                  <a:pt x="3137" y="1578"/>
                </a:lnTo>
                <a:lnTo>
                  <a:pt x="3145" y="1616"/>
                </a:lnTo>
                <a:lnTo>
                  <a:pt x="3157" y="1653"/>
                </a:lnTo>
                <a:lnTo>
                  <a:pt x="3170" y="1687"/>
                </a:lnTo>
                <a:lnTo>
                  <a:pt x="3186" y="1720"/>
                </a:lnTo>
                <a:lnTo>
                  <a:pt x="3205" y="1749"/>
                </a:lnTo>
                <a:lnTo>
                  <a:pt x="3226" y="1774"/>
                </a:lnTo>
                <a:lnTo>
                  <a:pt x="3249" y="1795"/>
                </a:lnTo>
                <a:lnTo>
                  <a:pt x="3275" y="1811"/>
                </a:lnTo>
                <a:lnTo>
                  <a:pt x="3302" y="1822"/>
                </a:lnTo>
                <a:lnTo>
                  <a:pt x="3337" y="1832"/>
                </a:lnTo>
                <a:lnTo>
                  <a:pt x="3370" y="1847"/>
                </a:lnTo>
                <a:lnTo>
                  <a:pt x="3400" y="1865"/>
                </a:lnTo>
                <a:lnTo>
                  <a:pt x="3428" y="1889"/>
                </a:lnTo>
                <a:lnTo>
                  <a:pt x="3457" y="1918"/>
                </a:lnTo>
                <a:lnTo>
                  <a:pt x="3451" y="1971"/>
                </a:lnTo>
                <a:lnTo>
                  <a:pt x="3441" y="2027"/>
                </a:lnTo>
                <a:lnTo>
                  <a:pt x="3429" y="2083"/>
                </a:lnTo>
                <a:lnTo>
                  <a:pt x="3416" y="2138"/>
                </a:lnTo>
                <a:lnTo>
                  <a:pt x="3400" y="2193"/>
                </a:lnTo>
                <a:lnTo>
                  <a:pt x="3383" y="2245"/>
                </a:lnTo>
                <a:lnTo>
                  <a:pt x="3366" y="2296"/>
                </a:lnTo>
                <a:lnTo>
                  <a:pt x="3349" y="2343"/>
                </a:lnTo>
                <a:lnTo>
                  <a:pt x="3332" y="2386"/>
                </a:lnTo>
                <a:lnTo>
                  <a:pt x="3317" y="2424"/>
                </a:lnTo>
                <a:lnTo>
                  <a:pt x="3283" y="2431"/>
                </a:lnTo>
                <a:lnTo>
                  <a:pt x="3248" y="2436"/>
                </a:lnTo>
                <a:lnTo>
                  <a:pt x="3212" y="2437"/>
                </a:lnTo>
                <a:lnTo>
                  <a:pt x="3176" y="2434"/>
                </a:lnTo>
                <a:lnTo>
                  <a:pt x="3140" y="2428"/>
                </a:lnTo>
                <a:lnTo>
                  <a:pt x="3107" y="2421"/>
                </a:lnTo>
                <a:lnTo>
                  <a:pt x="3074" y="2421"/>
                </a:lnTo>
                <a:lnTo>
                  <a:pt x="3041" y="2426"/>
                </a:lnTo>
                <a:lnTo>
                  <a:pt x="3008" y="2436"/>
                </a:lnTo>
                <a:lnTo>
                  <a:pt x="2976" y="2450"/>
                </a:lnTo>
                <a:lnTo>
                  <a:pt x="2945" y="2468"/>
                </a:lnTo>
                <a:lnTo>
                  <a:pt x="2914" y="2489"/>
                </a:lnTo>
                <a:lnTo>
                  <a:pt x="2885" y="2515"/>
                </a:lnTo>
                <a:lnTo>
                  <a:pt x="2859" y="2541"/>
                </a:lnTo>
                <a:lnTo>
                  <a:pt x="2835" y="2571"/>
                </a:lnTo>
                <a:lnTo>
                  <a:pt x="2812" y="2603"/>
                </a:lnTo>
                <a:lnTo>
                  <a:pt x="2792" y="2635"/>
                </a:lnTo>
                <a:lnTo>
                  <a:pt x="2776" y="2669"/>
                </a:lnTo>
                <a:lnTo>
                  <a:pt x="2763" y="2704"/>
                </a:lnTo>
                <a:lnTo>
                  <a:pt x="2754" y="2739"/>
                </a:lnTo>
                <a:lnTo>
                  <a:pt x="2749" y="2774"/>
                </a:lnTo>
                <a:lnTo>
                  <a:pt x="2748" y="2808"/>
                </a:lnTo>
                <a:lnTo>
                  <a:pt x="2752" y="2841"/>
                </a:lnTo>
                <a:lnTo>
                  <a:pt x="2760" y="2874"/>
                </a:lnTo>
                <a:lnTo>
                  <a:pt x="2774" y="2904"/>
                </a:lnTo>
                <a:lnTo>
                  <a:pt x="2789" y="2930"/>
                </a:lnTo>
                <a:lnTo>
                  <a:pt x="2802" y="2957"/>
                </a:lnTo>
                <a:lnTo>
                  <a:pt x="2812" y="2985"/>
                </a:lnTo>
                <a:lnTo>
                  <a:pt x="2820" y="3013"/>
                </a:lnTo>
                <a:lnTo>
                  <a:pt x="2825" y="3043"/>
                </a:lnTo>
                <a:lnTo>
                  <a:pt x="2825" y="3074"/>
                </a:lnTo>
                <a:lnTo>
                  <a:pt x="2803" y="3095"/>
                </a:lnTo>
                <a:lnTo>
                  <a:pt x="2775" y="3118"/>
                </a:lnTo>
                <a:lnTo>
                  <a:pt x="2743" y="3142"/>
                </a:lnTo>
                <a:lnTo>
                  <a:pt x="2708" y="3166"/>
                </a:lnTo>
                <a:lnTo>
                  <a:pt x="2670" y="3190"/>
                </a:lnTo>
                <a:lnTo>
                  <a:pt x="2629" y="3215"/>
                </a:lnTo>
                <a:lnTo>
                  <a:pt x="2587" y="3238"/>
                </a:lnTo>
                <a:lnTo>
                  <a:pt x="2545" y="3260"/>
                </a:lnTo>
                <a:lnTo>
                  <a:pt x="2503" y="3282"/>
                </a:lnTo>
                <a:lnTo>
                  <a:pt x="2461" y="3301"/>
                </a:lnTo>
                <a:lnTo>
                  <a:pt x="2421" y="3318"/>
                </a:lnTo>
                <a:lnTo>
                  <a:pt x="2383" y="3331"/>
                </a:lnTo>
                <a:lnTo>
                  <a:pt x="2349" y="3342"/>
                </a:lnTo>
                <a:lnTo>
                  <a:pt x="2321" y="3324"/>
                </a:lnTo>
                <a:lnTo>
                  <a:pt x="2296" y="3302"/>
                </a:lnTo>
                <a:lnTo>
                  <a:pt x="2271" y="3275"/>
                </a:lnTo>
                <a:lnTo>
                  <a:pt x="2250" y="3248"/>
                </a:lnTo>
                <a:lnTo>
                  <a:pt x="2232" y="3218"/>
                </a:lnTo>
                <a:lnTo>
                  <a:pt x="2214" y="3194"/>
                </a:lnTo>
                <a:lnTo>
                  <a:pt x="2194" y="3172"/>
                </a:lnTo>
                <a:lnTo>
                  <a:pt x="2169" y="3155"/>
                </a:lnTo>
                <a:lnTo>
                  <a:pt x="2141" y="3140"/>
                </a:lnTo>
                <a:lnTo>
                  <a:pt x="2110" y="3129"/>
                </a:lnTo>
                <a:lnTo>
                  <a:pt x="2077" y="3120"/>
                </a:lnTo>
                <a:lnTo>
                  <a:pt x="2042" y="3115"/>
                </a:lnTo>
                <a:lnTo>
                  <a:pt x="2006" y="3112"/>
                </a:lnTo>
                <a:lnTo>
                  <a:pt x="1970" y="3112"/>
                </a:lnTo>
                <a:lnTo>
                  <a:pt x="1933" y="3114"/>
                </a:lnTo>
                <a:lnTo>
                  <a:pt x="1896" y="3119"/>
                </a:lnTo>
                <a:lnTo>
                  <a:pt x="1860" y="3127"/>
                </a:lnTo>
                <a:lnTo>
                  <a:pt x="1824" y="3137"/>
                </a:lnTo>
                <a:lnTo>
                  <a:pt x="1790" y="3150"/>
                </a:lnTo>
                <a:lnTo>
                  <a:pt x="1758" y="3165"/>
                </a:lnTo>
                <a:lnTo>
                  <a:pt x="1730" y="3182"/>
                </a:lnTo>
                <a:lnTo>
                  <a:pt x="1703" y="3202"/>
                </a:lnTo>
                <a:lnTo>
                  <a:pt x="1680" y="3223"/>
                </a:lnTo>
                <a:lnTo>
                  <a:pt x="1661" y="3247"/>
                </a:lnTo>
                <a:lnTo>
                  <a:pt x="1646" y="3272"/>
                </a:lnTo>
                <a:lnTo>
                  <a:pt x="1635" y="3300"/>
                </a:lnTo>
                <a:lnTo>
                  <a:pt x="1625" y="3334"/>
                </a:lnTo>
                <a:lnTo>
                  <a:pt x="1611" y="3368"/>
                </a:lnTo>
                <a:lnTo>
                  <a:pt x="1594" y="3399"/>
                </a:lnTo>
                <a:lnTo>
                  <a:pt x="1573" y="3428"/>
                </a:lnTo>
                <a:lnTo>
                  <a:pt x="1549" y="3455"/>
                </a:lnTo>
                <a:lnTo>
                  <a:pt x="1513" y="3453"/>
                </a:lnTo>
                <a:lnTo>
                  <a:pt x="1473" y="3450"/>
                </a:lnTo>
                <a:lnTo>
                  <a:pt x="1430" y="3443"/>
                </a:lnTo>
                <a:lnTo>
                  <a:pt x="1385" y="3434"/>
                </a:lnTo>
                <a:lnTo>
                  <a:pt x="1338" y="3423"/>
                </a:lnTo>
                <a:lnTo>
                  <a:pt x="1291" y="3410"/>
                </a:lnTo>
                <a:lnTo>
                  <a:pt x="1244" y="3396"/>
                </a:lnTo>
                <a:lnTo>
                  <a:pt x="1197" y="3381"/>
                </a:lnTo>
                <a:lnTo>
                  <a:pt x="1152" y="3365"/>
                </a:lnTo>
                <a:lnTo>
                  <a:pt x="1109" y="3349"/>
                </a:lnTo>
                <a:lnTo>
                  <a:pt x="1069" y="3335"/>
                </a:lnTo>
                <a:lnTo>
                  <a:pt x="1033" y="3320"/>
                </a:lnTo>
                <a:lnTo>
                  <a:pt x="1028" y="3283"/>
                </a:lnTo>
                <a:lnTo>
                  <a:pt x="1023" y="3247"/>
                </a:lnTo>
                <a:lnTo>
                  <a:pt x="1021" y="3209"/>
                </a:lnTo>
                <a:lnTo>
                  <a:pt x="1023" y="3173"/>
                </a:lnTo>
                <a:lnTo>
                  <a:pt x="1030" y="3137"/>
                </a:lnTo>
                <a:lnTo>
                  <a:pt x="1036" y="3103"/>
                </a:lnTo>
                <a:lnTo>
                  <a:pt x="1036" y="3069"/>
                </a:lnTo>
                <a:lnTo>
                  <a:pt x="1031" y="3035"/>
                </a:lnTo>
                <a:lnTo>
                  <a:pt x="1021" y="3001"/>
                </a:lnTo>
                <a:lnTo>
                  <a:pt x="1006" y="2970"/>
                </a:lnTo>
                <a:lnTo>
                  <a:pt x="987" y="2938"/>
                </a:lnTo>
                <a:lnTo>
                  <a:pt x="965" y="2908"/>
                </a:lnTo>
                <a:lnTo>
                  <a:pt x="939" y="2879"/>
                </a:lnTo>
                <a:lnTo>
                  <a:pt x="911" y="2854"/>
                </a:lnTo>
                <a:lnTo>
                  <a:pt x="881" y="2830"/>
                </a:lnTo>
                <a:lnTo>
                  <a:pt x="848" y="2807"/>
                </a:lnTo>
                <a:lnTo>
                  <a:pt x="815" y="2789"/>
                </a:lnTo>
                <a:lnTo>
                  <a:pt x="780" y="2773"/>
                </a:lnTo>
                <a:lnTo>
                  <a:pt x="745" y="2761"/>
                </a:lnTo>
                <a:lnTo>
                  <a:pt x="710" y="2751"/>
                </a:lnTo>
                <a:lnTo>
                  <a:pt x="677" y="2746"/>
                </a:lnTo>
                <a:lnTo>
                  <a:pt x="643" y="2746"/>
                </a:lnTo>
                <a:lnTo>
                  <a:pt x="610" y="2749"/>
                </a:lnTo>
                <a:lnTo>
                  <a:pt x="580" y="2756"/>
                </a:lnTo>
                <a:lnTo>
                  <a:pt x="551" y="2770"/>
                </a:lnTo>
                <a:lnTo>
                  <a:pt x="516" y="2787"/>
                </a:lnTo>
                <a:lnTo>
                  <a:pt x="479" y="2801"/>
                </a:lnTo>
                <a:lnTo>
                  <a:pt x="442" y="2808"/>
                </a:lnTo>
                <a:lnTo>
                  <a:pt x="405" y="2813"/>
                </a:lnTo>
                <a:lnTo>
                  <a:pt x="370" y="2811"/>
                </a:lnTo>
                <a:lnTo>
                  <a:pt x="349" y="2785"/>
                </a:lnTo>
                <a:lnTo>
                  <a:pt x="327" y="2755"/>
                </a:lnTo>
                <a:lnTo>
                  <a:pt x="303" y="2722"/>
                </a:lnTo>
                <a:lnTo>
                  <a:pt x="280" y="2686"/>
                </a:lnTo>
                <a:lnTo>
                  <a:pt x="256" y="2648"/>
                </a:lnTo>
                <a:lnTo>
                  <a:pt x="232" y="2609"/>
                </a:lnTo>
                <a:lnTo>
                  <a:pt x="210" y="2570"/>
                </a:lnTo>
                <a:lnTo>
                  <a:pt x="188" y="2530"/>
                </a:lnTo>
                <a:lnTo>
                  <a:pt x="167" y="2492"/>
                </a:lnTo>
                <a:lnTo>
                  <a:pt x="151" y="2455"/>
                </a:lnTo>
                <a:lnTo>
                  <a:pt x="135" y="2421"/>
                </a:lnTo>
                <a:lnTo>
                  <a:pt x="122" y="2390"/>
                </a:lnTo>
                <a:lnTo>
                  <a:pt x="112" y="2363"/>
                </a:lnTo>
                <a:lnTo>
                  <a:pt x="124" y="2335"/>
                </a:lnTo>
                <a:lnTo>
                  <a:pt x="141" y="2309"/>
                </a:lnTo>
                <a:lnTo>
                  <a:pt x="161" y="2285"/>
                </a:lnTo>
                <a:lnTo>
                  <a:pt x="184" y="2264"/>
                </a:lnTo>
                <a:lnTo>
                  <a:pt x="210" y="2244"/>
                </a:lnTo>
                <a:lnTo>
                  <a:pt x="237" y="2227"/>
                </a:lnTo>
                <a:lnTo>
                  <a:pt x="265" y="2208"/>
                </a:lnTo>
                <a:lnTo>
                  <a:pt x="289" y="2186"/>
                </a:lnTo>
                <a:lnTo>
                  <a:pt x="312" y="2161"/>
                </a:lnTo>
                <a:lnTo>
                  <a:pt x="331" y="2133"/>
                </a:lnTo>
                <a:lnTo>
                  <a:pt x="347" y="2103"/>
                </a:lnTo>
                <a:lnTo>
                  <a:pt x="359" y="2070"/>
                </a:lnTo>
                <a:lnTo>
                  <a:pt x="369" y="2036"/>
                </a:lnTo>
                <a:lnTo>
                  <a:pt x="375" y="2001"/>
                </a:lnTo>
                <a:lnTo>
                  <a:pt x="380" y="1966"/>
                </a:lnTo>
                <a:lnTo>
                  <a:pt x="380" y="1930"/>
                </a:lnTo>
                <a:lnTo>
                  <a:pt x="376" y="1894"/>
                </a:lnTo>
                <a:lnTo>
                  <a:pt x="370" y="1858"/>
                </a:lnTo>
                <a:lnTo>
                  <a:pt x="360" y="1824"/>
                </a:lnTo>
                <a:lnTo>
                  <a:pt x="348" y="1791"/>
                </a:lnTo>
                <a:lnTo>
                  <a:pt x="332" y="1759"/>
                </a:lnTo>
                <a:lnTo>
                  <a:pt x="312" y="1729"/>
                </a:lnTo>
                <a:lnTo>
                  <a:pt x="288" y="1703"/>
                </a:lnTo>
                <a:lnTo>
                  <a:pt x="262" y="1679"/>
                </a:lnTo>
                <a:lnTo>
                  <a:pt x="231" y="1657"/>
                </a:lnTo>
                <a:lnTo>
                  <a:pt x="197" y="1640"/>
                </a:lnTo>
                <a:lnTo>
                  <a:pt x="159" y="1628"/>
                </a:lnTo>
                <a:lnTo>
                  <a:pt x="135" y="1620"/>
                </a:lnTo>
                <a:lnTo>
                  <a:pt x="109" y="1610"/>
                </a:lnTo>
                <a:lnTo>
                  <a:pt x="84" y="1597"/>
                </a:lnTo>
                <a:lnTo>
                  <a:pt x="60" y="1582"/>
                </a:lnTo>
                <a:lnTo>
                  <a:pt x="39" y="1567"/>
                </a:lnTo>
                <a:lnTo>
                  <a:pt x="22" y="1553"/>
                </a:lnTo>
                <a:lnTo>
                  <a:pt x="8" y="1540"/>
                </a:lnTo>
                <a:lnTo>
                  <a:pt x="0" y="1527"/>
                </a:lnTo>
                <a:lnTo>
                  <a:pt x="3" y="1498"/>
                </a:lnTo>
                <a:lnTo>
                  <a:pt x="7" y="1464"/>
                </a:lnTo>
                <a:lnTo>
                  <a:pt x="15" y="1427"/>
                </a:lnTo>
                <a:lnTo>
                  <a:pt x="22" y="1387"/>
                </a:lnTo>
                <a:lnTo>
                  <a:pt x="32" y="1343"/>
                </a:lnTo>
                <a:lnTo>
                  <a:pt x="42" y="1300"/>
                </a:lnTo>
                <a:lnTo>
                  <a:pt x="54" y="1255"/>
                </a:lnTo>
                <a:lnTo>
                  <a:pt x="66" y="1212"/>
                </a:lnTo>
                <a:lnTo>
                  <a:pt x="78" y="1169"/>
                </a:lnTo>
                <a:lnTo>
                  <a:pt x="90" y="1129"/>
                </a:lnTo>
                <a:lnTo>
                  <a:pt x="103" y="1093"/>
                </a:lnTo>
                <a:lnTo>
                  <a:pt x="114" y="1060"/>
                </a:lnTo>
                <a:lnTo>
                  <a:pt x="126" y="1034"/>
                </a:lnTo>
                <a:lnTo>
                  <a:pt x="162" y="1021"/>
                </a:lnTo>
                <a:lnTo>
                  <a:pt x="200" y="1014"/>
                </a:lnTo>
                <a:lnTo>
                  <a:pt x="241" y="1011"/>
                </a:lnTo>
                <a:lnTo>
                  <a:pt x="281" y="1014"/>
                </a:lnTo>
                <a:lnTo>
                  <a:pt x="321" y="1022"/>
                </a:lnTo>
                <a:lnTo>
                  <a:pt x="352" y="1027"/>
                </a:lnTo>
                <a:lnTo>
                  <a:pt x="384" y="1027"/>
                </a:lnTo>
                <a:lnTo>
                  <a:pt x="416" y="1021"/>
                </a:lnTo>
                <a:lnTo>
                  <a:pt x="447" y="1009"/>
                </a:lnTo>
                <a:lnTo>
                  <a:pt x="478" y="994"/>
                </a:lnTo>
                <a:lnTo>
                  <a:pt x="509" y="974"/>
                </a:lnTo>
                <a:lnTo>
                  <a:pt x="539" y="952"/>
                </a:lnTo>
                <a:lnTo>
                  <a:pt x="566" y="925"/>
                </a:lnTo>
                <a:lnTo>
                  <a:pt x="593" y="897"/>
                </a:lnTo>
                <a:lnTo>
                  <a:pt x="617" y="866"/>
                </a:lnTo>
                <a:lnTo>
                  <a:pt x="639" y="833"/>
                </a:lnTo>
                <a:lnTo>
                  <a:pt x="660" y="799"/>
                </a:lnTo>
                <a:lnTo>
                  <a:pt x="677" y="765"/>
                </a:lnTo>
                <a:lnTo>
                  <a:pt x="690" y="730"/>
                </a:lnTo>
                <a:lnTo>
                  <a:pt x="701" y="696"/>
                </a:lnTo>
                <a:lnTo>
                  <a:pt x="707" y="662"/>
                </a:lnTo>
                <a:lnTo>
                  <a:pt x="709" y="629"/>
                </a:lnTo>
                <a:lnTo>
                  <a:pt x="707" y="599"/>
                </a:lnTo>
                <a:lnTo>
                  <a:pt x="701" y="570"/>
                </a:lnTo>
                <a:lnTo>
                  <a:pt x="689" y="543"/>
                </a:lnTo>
                <a:lnTo>
                  <a:pt x="674" y="514"/>
                </a:lnTo>
                <a:lnTo>
                  <a:pt x="665" y="484"/>
                </a:lnTo>
                <a:lnTo>
                  <a:pt x="658" y="453"/>
                </a:lnTo>
                <a:lnTo>
                  <a:pt x="654" y="421"/>
                </a:lnTo>
                <a:lnTo>
                  <a:pt x="651" y="392"/>
                </a:lnTo>
                <a:lnTo>
                  <a:pt x="648" y="362"/>
                </a:lnTo>
                <a:lnTo>
                  <a:pt x="673" y="342"/>
                </a:lnTo>
                <a:lnTo>
                  <a:pt x="702" y="321"/>
                </a:lnTo>
                <a:lnTo>
                  <a:pt x="736" y="298"/>
                </a:lnTo>
                <a:lnTo>
                  <a:pt x="771" y="275"/>
                </a:lnTo>
                <a:lnTo>
                  <a:pt x="809" y="252"/>
                </a:lnTo>
                <a:lnTo>
                  <a:pt x="849" y="228"/>
                </a:lnTo>
                <a:lnTo>
                  <a:pt x="889" y="205"/>
                </a:lnTo>
                <a:lnTo>
                  <a:pt x="929" y="183"/>
                </a:lnTo>
                <a:lnTo>
                  <a:pt x="968" y="163"/>
                </a:lnTo>
                <a:lnTo>
                  <a:pt x="1005" y="144"/>
                </a:lnTo>
                <a:lnTo>
                  <a:pt x="1040" y="129"/>
                </a:lnTo>
                <a:lnTo>
                  <a:pt x="1072" y="116"/>
                </a:lnTo>
                <a:lnTo>
                  <a:pt x="1101" y="106"/>
                </a:lnTo>
                <a:lnTo>
                  <a:pt x="1119" y="116"/>
                </a:lnTo>
                <a:lnTo>
                  <a:pt x="1138" y="129"/>
                </a:lnTo>
                <a:lnTo>
                  <a:pt x="1159" y="144"/>
                </a:lnTo>
                <a:lnTo>
                  <a:pt x="1179" y="164"/>
                </a:lnTo>
                <a:lnTo>
                  <a:pt x="1198" y="184"/>
                </a:lnTo>
                <a:lnTo>
                  <a:pt x="1216" y="207"/>
                </a:lnTo>
                <a:lnTo>
                  <a:pt x="1231" y="230"/>
                </a:lnTo>
                <a:lnTo>
                  <a:pt x="1247" y="253"/>
                </a:lnTo>
                <a:lnTo>
                  <a:pt x="1267" y="272"/>
                </a:lnTo>
                <a:lnTo>
                  <a:pt x="1292" y="289"/>
                </a:lnTo>
                <a:lnTo>
                  <a:pt x="1319" y="304"/>
                </a:lnTo>
                <a:lnTo>
                  <a:pt x="1349" y="315"/>
                </a:lnTo>
                <a:lnTo>
                  <a:pt x="1382" y="324"/>
                </a:lnTo>
                <a:lnTo>
                  <a:pt x="1417" y="331"/>
                </a:lnTo>
                <a:lnTo>
                  <a:pt x="1452" y="334"/>
                </a:lnTo>
                <a:lnTo>
                  <a:pt x="1489" y="336"/>
                </a:lnTo>
                <a:lnTo>
                  <a:pt x="1526" y="334"/>
                </a:lnTo>
                <a:lnTo>
                  <a:pt x="1563" y="331"/>
                </a:lnTo>
                <a:lnTo>
                  <a:pt x="1600" y="325"/>
                </a:lnTo>
                <a:lnTo>
                  <a:pt x="1636" y="316"/>
                </a:lnTo>
                <a:lnTo>
                  <a:pt x="1670" y="305"/>
                </a:lnTo>
                <a:lnTo>
                  <a:pt x="1702" y="291"/>
                </a:lnTo>
                <a:lnTo>
                  <a:pt x="1733" y="274"/>
                </a:lnTo>
                <a:lnTo>
                  <a:pt x="1759" y="255"/>
                </a:lnTo>
                <a:lnTo>
                  <a:pt x="1783" y="234"/>
                </a:lnTo>
                <a:lnTo>
                  <a:pt x="1803" y="210"/>
                </a:lnTo>
                <a:lnTo>
                  <a:pt x="1819" y="184"/>
                </a:lnTo>
                <a:lnTo>
                  <a:pt x="1829" y="155"/>
                </a:lnTo>
                <a:lnTo>
                  <a:pt x="1839" y="123"/>
                </a:lnTo>
                <a:lnTo>
                  <a:pt x="1853" y="92"/>
                </a:lnTo>
                <a:lnTo>
                  <a:pt x="1870" y="64"/>
                </a:lnTo>
                <a:lnTo>
                  <a:pt x="1888" y="38"/>
                </a:lnTo>
                <a:lnTo>
                  <a:pt x="1907" y="16"/>
                </a:lnTo>
                <a:lnTo>
                  <a:pt x="192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pl-PL"/>
          </a:p>
        </p:txBody>
      </p:sp>
      <p:grpSp>
        <p:nvGrpSpPr>
          <p:cNvPr id="81" name="Grupa 80"/>
          <p:cNvGrpSpPr/>
          <p:nvPr/>
        </p:nvGrpSpPr>
        <p:grpSpPr>
          <a:xfrm>
            <a:off x="8009915" y="3317150"/>
            <a:ext cx="410010" cy="283005"/>
            <a:chOff x="2464029" y="5198375"/>
            <a:chExt cx="496112" cy="342437"/>
          </a:xfrm>
        </p:grpSpPr>
        <p:sp>
          <p:nvSpPr>
            <p:cNvPr id="82" name="pole tekstowe 81"/>
            <p:cNvSpPr txBox="1"/>
            <p:nvPr/>
          </p:nvSpPr>
          <p:spPr>
            <a:xfrm>
              <a:off x="2464029" y="5219477"/>
              <a:ext cx="488612" cy="260688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pl-PL" sz="800" b="1" dirty="0">
                  <a:latin typeface="Arial Narrow"/>
                </a:rPr>
                <a:t>CAPI</a:t>
              </a:r>
            </a:p>
          </p:txBody>
        </p:sp>
        <p:sp>
          <p:nvSpPr>
            <p:cNvPr id="83" name="Freeform 5"/>
            <p:cNvSpPr>
              <a:spLocks noChangeAspect="1" noEditPoints="1"/>
            </p:cNvSpPr>
            <p:nvPr/>
          </p:nvSpPr>
          <p:spPr bwMode="auto">
            <a:xfrm>
              <a:off x="2468135" y="5198375"/>
              <a:ext cx="492006" cy="342437"/>
            </a:xfrm>
            <a:custGeom>
              <a:avLst/>
              <a:gdLst>
                <a:gd name="T0" fmla="*/ 3670 w 4000"/>
                <a:gd name="T1" fmla="*/ 108 h 2784"/>
                <a:gd name="T2" fmla="*/ 3660 w 4000"/>
                <a:gd name="T3" fmla="*/ 66 h 2784"/>
                <a:gd name="T4" fmla="*/ 3622 w 4000"/>
                <a:gd name="T5" fmla="*/ 18 h 2784"/>
                <a:gd name="T6" fmla="*/ 3560 w 4000"/>
                <a:gd name="T7" fmla="*/ 0 h 2784"/>
                <a:gd name="T8" fmla="*/ 418 w 4000"/>
                <a:gd name="T9" fmla="*/ 2 h 2784"/>
                <a:gd name="T10" fmla="*/ 362 w 4000"/>
                <a:gd name="T11" fmla="*/ 32 h 2784"/>
                <a:gd name="T12" fmla="*/ 332 w 4000"/>
                <a:gd name="T13" fmla="*/ 86 h 2784"/>
                <a:gd name="T14" fmla="*/ 218 w 4000"/>
                <a:gd name="T15" fmla="*/ 2094 h 2784"/>
                <a:gd name="T16" fmla="*/ 174 w 4000"/>
                <a:gd name="T17" fmla="*/ 2098 h 2784"/>
                <a:gd name="T18" fmla="*/ 114 w 4000"/>
                <a:gd name="T19" fmla="*/ 2120 h 2784"/>
                <a:gd name="T20" fmla="*/ 64 w 4000"/>
                <a:gd name="T21" fmla="*/ 2158 h 2784"/>
                <a:gd name="T22" fmla="*/ 26 w 4000"/>
                <a:gd name="T23" fmla="*/ 2208 h 2784"/>
                <a:gd name="T24" fmla="*/ 4 w 4000"/>
                <a:gd name="T25" fmla="*/ 2268 h 2784"/>
                <a:gd name="T26" fmla="*/ 0 w 4000"/>
                <a:gd name="T27" fmla="*/ 2312 h 2784"/>
                <a:gd name="T28" fmla="*/ 4 w 4000"/>
                <a:gd name="T29" fmla="*/ 2384 h 2784"/>
                <a:gd name="T30" fmla="*/ 36 w 4000"/>
                <a:gd name="T31" fmla="*/ 2496 h 2784"/>
                <a:gd name="T32" fmla="*/ 108 w 4000"/>
                <a:gd name="T33" fmla="*/ 2612 h 2784"/>
                <a:gd name="T34" fmla="*/ 208 w 4000"/>
                <a:gd name="T35" fmla="*/ 2704 h 2784"/>
                <a:gd name="T36" fmla="*/ 330 w 4000"/>
                <a:gd name="T37" fmla="*/ 2762 h 2784"/>
                <a:gd name="T38" fmla="*/ 422 w 4000"/>
                <a:gd name="T39" fmla="*/ 2782 h 2784"/>
                <a:gd name="T40" fmla="*/ 3530 w 4000"/>
                <a:gd name="T41" fmla="*/ 2784 h 2784"/>
                <a:gd name="T42" fmla="*/ 3578 w 4000"/>
                <a:gd name="T43" fmla="*/ 2782 h 2784"/>
                <a:gd name="T44" fmla="*/ 3670 w 4000"/>
                <a:gd name="T45" fmla="*/ 2762 h 2784"/>
                <a:gd name="T46" fmla="*/ 3792 w 4000"/>
                <a:gd name="T47" fmla="*/ 2704 h 2784"/>
                <a:gd name="T48" fmla="*/ 3892 w 4000"/>
                <a:gd name="T49" fmla="*/ 2612 h 2784"/>
                <a:gd name="T50" fmla="*/ 3964 w 4000"/>
                <a:gd name="T51" fmla="*/ 2496 h 2784"/>
                <a:gd name="T52" fmla="*/ 3996 w 4000"/>
                <a:gd name="T53" fmla="*/ 2384 h 2784"/>
                <a:gd name="T54" fmla="*/ 4000 w 4000"/>
                <a:gd name="T55" fmla="*/ 2312 h 2784"/>
                <a:gd name="T56" fmla="*/ 3996 w 4000"/>
                <a:gd name="T57" fmla="*/ 2268 h 2784"/>
                <a:gd name="T58" fmla="*/ 3974 w 4000"/>
                <a:gd name="T59" fmla="*/ 2208 h 2784"/>
                <a:gd name="T60" fmla="*/ 3936 w 4000"/>
                <a:gd name="T61" fmla="*/ 2158 h 2784"/>
                <a:gd name="T62" fmla="*/ 3886 w 4000"/>
                <a:gd name="T63" fmla="*/ 2120 h 2784"/>
                <a:gd name="T64" fmla="*/ 3826 w 4000"/>
                <a:gd name="T65" fmla="*/ 2098 h 2784"/>
                <a:gd name="T66" fmla="*/ 3782 w 4000"/>
                <a:gd name="T67" fmla="*/ 2094 h 2784"/>
                <a:gd name="T68" fmla="*/ 3449 w 4000"/>
                <a:gd name="T69" fmla="*/ 2094 h 2784"/>
                <a:gd name="T70" fmla="*/ 3530 w 4000"/>
                <a:gd name="T71" fmla="*/ 2566 h 2784"/>
                <a:gd name="T72" fmla="*/ 446 w 4000"/>
                <a:gd name="T73" fmla="*/ 2564 h 2784"/>
                <a:gd name="T74" fmla="*/ 372 w 4000"/>
                <a:gd name="T75" fmla="*/ 2546 h 2784"/>
                <a:gd name="T76" fmla="*/ 310 w 4000"/>
                <a:gd name="T77" fmla="*/ 2508 h 2784"/>
                <a:gd name="T78" fmla="*/ 260 w 4000"/>
                <a:gd name="T79" fmla="*/ 2454 h 2784"/>
                <a:gd name="T80" fmla="*/ 228 w 4000"/>
                <a:gd name="T81" fmla="*/ 2388 h 2784"/>
                <a:gd name="T82" fmla="*/ 218 w 4000"/>
                <a:gd name="T83" fmla="*/ 2312 h 2784"/>
                <a:gd name="T84" fmla="*/ 3780 w 4000"/>
                <a:gd name="T85" fmla="*/ 2338 h 2784"/>
                <a:gd name="T86" fmla="*/ 3762 w 4000"/>
                <a:gd name="T87" fmla="*/ 2410 h 2784"/>
                <a:gd name="T88" fmla="*/ 3724 w 4000"/>
                <a:gd name="T89" fmla="*/ 2474 h 2784"/>
                <a:gd name="T90" fmla="*/ 3670 w 4000"/>
                <a:gd name="T91" fmla="*/ 2522 h 2784"/>
                <a:gd name="T92" fmla="*/ 3604 w 4000"/>
                <a:gd name="T93" fmla="*/ 2554 h 2784"/>
                <a:gd name="T94" fmla="*/ 3530 w 4000"/>
                <a:gd name="T95" fmla="*/ 2566 h 2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00" h="2784">
                  <a:moveTo>
                    <a:pt x="3782" y="2094"/>
                  </a:moveTo>
                  <a:lnTo>
                    <a:pt x="3670" y="2094"/>
                  </a:lnTo>
                  <a:lnTo>
                    <a:pt x="3670" y="108"/>
                  </a:lnTo>
                  <a:lnTo>
                    <a:pt x="3670" y="108"/>
                  </a:lnTo>
                  <a:lnTo>
                    <a:pt x="3668" y="86"/>
                  </a:lnTo>
                  <a:lnTo>
                    <a:pt x="3660" y="66"/>
                  </a:lnTo>
                  <a:lnTo>
                    <a:pt x="3650" y="48"/>
                  </a:lnTo>
                  <a:lnTo>
                    <a:pt x="3638" y="32"/>
                  </a:lnTo>
                  <a:lnTo>
                    <a:pt x="3622" y="18"/>
                  </a:lnTo>
                  <a:lnTo>
                    <a:pt x="3602" y="8"/>
                  </a:lnTo>
                  <a:lnTo>
                    <a:pt x="3582" y="2"/>
                  </a:lnTo>
                  <a:lnTo>
                    <a:pt x="3560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18" y="2"/>
                  </a:lnTo>
                  <a:lnTo>
                    <a:pt x="398" y="8"/>
                  </a:lnTo>
                  <a:lnTo>
                    <a:pt x="378" y="18"/>
                  </a:lnTo>
                  <a:lnTo>
                    <a:pt x="362" y="32"/>
                  </a:lnTo>
                  <a:lnTo>
                    <a:pt x="350" y="48"/>
                  </a:lnTo>
                  <a:lnTo>
                    <a:pt x="340" y="66"/>
                  </a:lnTo>
                  <a:lnTo>
                    <a:pt x="332" y="86"/>
                  </a:lnTo>
                  <a:lnTo>
                    <a:pt x="330" y="108"/>
                  </a:lnTo>
                  <a:lnTo>
                    <a:pt x="330" y="2094"/>
                  </a:lnTo>
                  <a:lnTo>
                    <a:pt x="218" y="2094"/>
                  </a:lnTo>
                  <a:lnTo>
                    <a:pt x="218" y="2094"/>
                  </a:lnTo>
                  <a:lnTo>
                    <a:pt x="196" y="2094"/>
                  </a:lnTo>
                  <a:lnTo>
                    <a:pt x="174" y="2098"/>
                  </a:lnTo>
                  <a:lnTo>
                    <a:pt x="152" y="2104"/>
                  </a:lnTo>
                  <a:lnTo>
                    <a:pt x="132" y="2110"/>
                  </a:lnTo>
                  <a:lnTo>
                    <a:pt x="114" y="2120"/>
                  </a:lnTo>
                  <a:lnTo>
                    <a:pt x="96" y="2130"/>
                  </a:lnTo>
                  <a:lnTo>
                    <a:pt x="78" y="2144"/>
                  </a:lnTo>
                  <a:lnTo>
                    <a:pt x="64" y="2158"/>
                  </a:lnTo>
                  <a:lnTo>
                    <a:pt x="50" y="2174"/>
                  </a:lnTo>
                  <a:lnTo>
                    <a:pt x="36" y="2190"/>
                  </a:lnTo>
                  <a:lnTo>
                    <a:pt x="26" y="2208"/>
                  </a:lnTo>
                  <a:lnTo>
                    <a:pt x="16" y="2226"/>
                  </a:lnTo>
                  <a:lnTo>
                    <a:pt x="8" y="2248"/>
                  </a:lnTo>
                  <a:lnTo>
                    <a:pt x="4" y="2268"/>
                  </a:lnTo>
                  <a:lnTo>
                    <a:pt x="0" y="2290"/>
                  </a:lnTo>
                  <a:lnTo>
                    <a:pt x="0" y="2312"/>
                  </a:lnTo>
                  <a:lnTo>
                    <a:pt x="0" y="2312"/>
                  </a:lnTo>
                  <a:lnTo>
                    <a:pt x="0" y="2336"/>
                  </a:lnTo>
                  <a:lnTo>
                    <a:pt x="2" y="2360"/>
                  </a:lnTo>
                  <a:lnTo>
                    <a:pt x="4" y="2384"/>
                  </a:lnTo>
                  <a:lnTo>
                    <a:pt x="8" y="2406"/>
                  </a:lnTo>
                  <a:lnTo>
                    <a:pt x="20" y="2452"/>
                  </a:lnTo>
                  <a:lnTo>
                    <a:pt x="36" y="2496"/>
                  </a:lnTo>
                  <a:lnTo>
                    <a:pt x="56" y="2536"/>
                  </a:lnTo>
                  <a:lnTo>
                    <a:pt x="80" y="2576"/>
                  </a:lnTo>
                  <a:lnTo>
                    <a:pt x="108" y="2612"/>
                  </a:lnTo>
                  <a:lnTo>
                    <a:pt x="138" y="2646"/>
                  </a:lnTo>
                  <a:lnTo>
                    <a:pt x="172" y="2676"/>
                  </a:lnTo>
                  <a:lnTo>
                    <a:pt x="208" y="2704"/>
                  </a:lnTo>
                  <a:lnTo>
                    <a:pt x="246" y="2726"/>
                  </a:lnTo>
                  <a:lnTo>
                    <a:pt x="288" y="2746"/>
                  </a:lnTo>
                  <a:lnTo>
                    <a:pt x="330" y="2762"/>
                  </a:lnTo>
                  <a:lnTo>
                    <a:pt x="376" y="2774"/>
                  </a:lnTo>
                  <a:lnTo>
                    <a:pt x="400" y="2778"/>
                  </a:lnTo>
                  <a:lnTo>
                    <a:pt x="422" y="2782"/>
                  </a:lnTo>
                  <a:lnTo>
                    <a:pt x="446" y="2784"/>
                  </a:lnTo>
                  <a:lnTo>
                    <a:pt x="472" y="2784"/>
                  </a:lnTo>
                  <a:lnTo>
                    <a:pt x="3530" y="2784"/>
                  </a:lnTo>
                  <a:lnTo>
                    <a:pt x="3530" y="2784"/>
                  </a:lnTo>
                  <a:lnTo>
                    <a:pt x="3554" y="2784"/>
                  </a:lnTo>
                  <a:lnTo>
                    <a:pt x="3578" y="2782"/>
                  </a:lnTo>
                  <a:lnTo>
                    <a:pt x="3600" y="2778"/>
                  </a:lnTo>
                  <a:lnTo>
                    <a:pt x="3624" y="2774"/>
                  </a:lnTo>
                  <a:lnTo>
                    <a:pt x="3670" y="2762"/>
                  </a:lnTo>
                  <a:lnTo>
                    <a:pt x="3712" y="2746"/>
                  </a:lnTo>
                  <a:lnTo>
                    <a:pt x="3754" y="2726"/>
                  </a:lnTo>
                  <a:lnTo>
                    <a:pt x="3792" y="2704"/>
                  </a:lnTo>
                  <a:lnTo>
                    <a:pt x="3828" y="2676"/>
                  </a:lnTo>
                  <a:lnTo>
                    <a:pt x="3862" y="2646"/>
                  </a:lnTo>
                  <a:lnTo>
                    <a:pt x="3892" y="2612"/>
                  </a:lnTo>
                  <a:lnTo>
                    <a:pt x="3920" y="2576"/>
                  </a:lnTo>
                  <a:lnTo>
                    <a:pt x="3944" y="2536"/>
                  </a:lnTo>
                  <a:lnTo>
                    <a:pt x="3964" y="2496"/>
                  </a:lnTo>
                  <a:lnTo>
                    <a:pt x="3980" y="2452"/>
                  </a:lnTo>
                  <a:lnTo>
                    <a:pt x="3990" y="2406"/>
                  </a:lnTo>
                  <a:lnTo>
                    <a:pt x="3996" y="2384"/>
                  </a:lnTo>
                  <a:lnTo>
                    <a:pt x="3998" y="2360"/>
                  </a:lnTo>
                  <a:lnTo>
                    <a:pt x="4000" y="2336"/>
                  </a:lnTo>
                  <a:lnTo>
                    <a:pt x="4000" y="2312"/>
                  </a:lnTo>
                  <a:lnTo>
                    <a:pt x="4000" y="2312"/>
                  </a:lnTo>
                  <a:lnTo>
                    <a:pt x="4000" y="2290"/>
                  </a:lnTo>
                  <a:lnTo>
                    <a:pt x="3996" y="2268"/>
                  </a:lnTo>
                  <a:lnTo>
                    <a:pt x="3990" y="2248"/>
                  </a:lnTo>
                  <a:lnTo>
                    <a:pt x="3984" y="2226"/>
                  </a:lnTo>
                  <a:lnTo>
                    <a:pt x="3974" y="2208"/>
                  </a:lnTo>
                  <a:lnTo>
                    <a:pt x="3964" y="2190"/>
                  </a:lnTo>
                  <a:lnTo>
                    <a:pt x="3950" y="2174"/>
                  </a:lnTo>
                  <a:lnTo>
                    <a:pt x="3936" y="2158"/>
                  </a:lnTo>
                  <a:lnTo>
                    <a:pt x="3922" y="2144"/>
                  </a:lnTo>
                  <a:lnTo>
                    <a:pt x="3904" y="2130"/>
                  </a:lnTo>
                  <a:lnTo>
                    <a:pt x="3886" y="2120"/>
                  </a:lnTo>
                  <a:lnTo>
                    <a:pt x="3868" y="2110"/>
                  </a:lnTo>
                  <a:lnTo>
                    <a:pt x="3848" y="2104"/>
                  </a:lnTo>
                  <a:lnTo>
                    <a:pt x="3826" y="2098"/>
                  </a:lnTo>
                  <a:lnTo>
                    <a:pt x="3804" y="2094"/>
                  </a:lnTo>
                  <a:lnTo>
                    <a:pt x="3782" y="2094"/>
                  </a:lnTo>
                  <a:lnTo>
                    <a:pt x="3782" y="2094"/>
                  </a:lnTo>
                  <a:close/>
                  <a:moveTo>
                    <a:pt x="549" y="218"/>
                  </a:moveTo>
                  <a:lnTo>
                    <a:pt x="3449" y="218"/>
                  </a:lnTo>
                  <a:lnTo>
                    <a:pt x="3449" y="2094"/>
                  </a:lnTo>
                  <a:lnTo>
                    <a:pt x="549" y="2094"/>
                  </a:lnTo>
                  <a:lnTo>
                    <a:pt x="549" y="218"/>
                  </a:lnTo>
                  <a:close/>
                  <a:moveTo>
                    <a:pt x="3530" y="2566"/>
                  </a:moveTo>
                  <a:lnTo>
                    <a:pt x="472" y="2566"/>
                  </a:lnTo>
                  <a:lnTo>
                    <a:pt x="472" y="2566"/>
                  </a:lnTo>
                  <a:lnTo>
                    <a:pt x="446" y="2564"/>
                  </a:lnTo>
                  <a:lnTo>
                    <a:pt x="420" y="2560"/>
                  </a:lnTo>
                  <a:lnTo>
                    <a:pt x="396" y="2554"/>
                  </a:lnTo>
                  <a:lnTo>
                    <a:pt x="372" y="2546"/>
                  </a:lnTo>
                  <a:lnTo>
                    <a:pt x="350" y="2534"/>
                  </a:lnTo>
                  <a:lnTo>
                    <a:pt x="330" y="2522"/>
                  </a:lnTo>
                  <a:lnTo>
                    <a:pt x="310" y="2508"/>
                  </a:lnTo>
                  <a:lnTo>
                    <a:pt x="292" y="2492"/>
                  </a:lnTo>
                  <a:lnTo>
                    <a:pt x="276" y="2474"/>
                  </a:lnTo>
                  <a:lnTo>
                    <a:pt x="260" y="2454"/>
                  </a:lnTo>
                  <a:lnTo>
                    <a:pt x="248" y="2432"/>
                  </a:lnTo>
                  <a:lnTo>
                    <a:pt x="238" y="2410"/>
                  </a:lnTo>
                  <a:lnTo>
                    <a:pt x="228" y="2388"/>
                  </a:lnTo>
                  <a:lnTo>
                    <a:pt x="222" y="2364"/>
                  </a:lnTo>
                  <a:lnTo>
                    <a:pt x="218" y="2338"/>
                  </a:lnTo>
                  <a:lnTo>
                    <a:pt x="218" y="2312"/>
                  </a:lnTo>
                  <a:lnTo>
                    <a:pt x="3782" y="2312"/>
                  </a:lnTo>
                  <a:lnTo>
                    <a:pt x="3782" y="2312"/>
                  </a:lnTo>
                  <a:lnTo>
                    <a:pt x="3780" y="2338"/>
                  </a:lnTo>
                  <a:lnTo>
                    <a:pt x="3776" y="2364"/>
                  </a:lnTo>
                  <a:lnTo>
                    <a:pt x="3770" y="2388"/>
                  </a:lnTo>
                  <a:lnTo>
                    <a:pt x="3762" y="2410"/>
                  </a:lnTo>
                  <a:lnTo>
                    <a:pt x="3752" y="2432"/>
                  </a:lnTo>
                  <a:lnTo>
                    <a:pt x="3738" y="2454"/>
                  </a:lnTo>
                  <a:lnTo>
                    <a:pt x="3724" y="2474"/>
                  </a:lnTo>
                  <a:lnTo>
                    <a:pt x="3708" y="2492"/>
                  </a:lnTo>
                  <a:lnTo>
                    <a:pt x="3690" y="2508"/>
                  </a:lnTo>
                  <a:lnTo>
                    <a:pt x="3670" y="2522"/>
                  </a:lnTo>
                  <a:lnTo>
                    <a:pt x="3650" y="2534"/>
                  </a:lnTo>
                  <a:lnTo>
                    <a:pt x="3628" y="2546"/>
                  </a:lnTo>
                  <a:lnTo>
                    <a:pt x="3604" y="2554"/>
                  </a:lnTo>
                  <a:lnTo>
                    <a:pt x="3580" y="2560"/>
                  </a:lnTo>
                  <a:lnTo>
                    <a:pt x="3554" y="2564"/>
                  </a:lnTo>
                  <a:lnTo>
                    <a:pt x="3530" y="2566"/>
                  </a:lnTo>
                  <a:lnTo>
                    <a:pt x="3530" y="25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93" name="noun_project_1241.eps"/>
          <p:cNvSpPr>
            <a:spLocks noChangeAspect="1" noEditPoints="1"/>
          </p:cNvSpPr>
          <p:nvPr/>
        </p:nvSpPr>
        <p:spPr bwMode="auto">
          <a:xfrm rot="320546">
            <a:off x="7736599" y="2980332"/>
            <a:ext cx="956643" cy="956643"/>
          </a:xfrm>
          <a:custGeom>
            <a:avLst/>
            <a:gdLst>
              <a:gd name="T0" fmla="*/ 43066644 w 3457"/>
              <a:gd name="T1" fmla="*/ 27115114 h 3455"/>
              <a:gd name="T2" fmla="*/ 31654763 w 3457"/>
              <a:gd name="T3" fmla="*/ 36174246 h 3455"/>
              <a:gd name="T4" fmla="*/ 26119870 w 3457"/>
              <a:gd name="T5" fmla="*/ 50307791 h 3455"/>
              <a:gd name="T6" fmla="*/ 28358655 w 3457"/>
              <a:gd name="T7" fmla="*/ 64908197 h 3455"/>
              <a:gd name="T8" fmla="*/ 37438468 w 3457"/>
              <a:gd name="T9" fmla="*/ 76333389 h 3455"/>
              <a:gd name="T10" fmla="*/ 51524514 w 3457"/>
              <a:gd name="T11" fmla="*/ 81905715 h 3455"/>
              <a:gd name="T12" fmla="*/ 66108008 w 3457"/>
              <a:gd name="T13" fmla="*/ 79633168 h 3455"/>
              <a:gd name="T14" fmla="*/ 77519889 w 3457"/>
              <a:gd name="T15" fmla="*/ 70574036 h 3455"/>
              <a:gd name="T16" fmla="*/ 83054782 w 3457"/>
              <a:gd name="T17" fmla="*/ 56409437 h 3455"/>
              <a:gd name="T18" fmla="*/ 80815996 w 3457"/>
              <a:gd name="T19" fmla="*/ 41840086 h 3455"/>
              <a:gd name="T20" fmla="*/ 71736183 w 3457"/>
              <a:gd name="T21" fmla="*/ 30415070 h 3455"/>
              <a:gd name="T22" fmla="*/ 57650138 w 3457"/>
              <a:gd name="T23" fmla="*/ 24842567 h 3455"/>
              <a:gd name="T24" fmla="*/ 67756061 w 3457"/>
              <a:gd name="T25" fmla="*/ 1494270 h 3455"/>
              <a:gd name="T26" fmla="*/ 75716482 w 3457"/>
              <a:gd name="T27" fmla="*/ 4980900 h 3455"/>
              <a:gd name="T28" fmla="*/ 75529916 w 3457"/>
              <a:gd name="T29" fmla="*/ 11767485 h 3455"/>
              <a:gd name="T30" fmla="*/ 79510038 w 3457"/>
              <a:gd name="T31" fmla="*/ 18273885 h 3455"/>
              <a:gd name="T32" fmla="*/ 86724020 w 3457"/>
              <a:gd name="T33" fmla="*/ 21885081 h 3455"/>
              <a:gd name="T34" fmla="*/ 93658330 w 3457"/>
              <a:gd name="T35" fmla="*/ 20110625 h 3455"/>
              <a:gd name="T36" fmla="*/ 99504107 w 3457"/>
              <a:gd name="T37" fmla="*/ 25247321 h 3455"/>
              <a:gd name="T38" fmla="*/ 103919607 w 3457"/>
              <a:gd name="T39" fmla="*/ 34368736 h 3455"/>
              <a:gd name="T40" fmla="*/ 98944411 w 3457"/>
              <a:gd name="T41" fmla="*/ 39349636 h 3455"/>
              <a:gd name="T42" fmla="*/ 97265321 w 3457"/>
              <a:gd name="T43" fmla="*/ 46665365 h 3455"/>
              <a:gd name="T44" fmla="*/ 99659637 w 3457"/>
              <a:gd name="T45" fmla="*/ 54448131 h 3455"/>
              <a:gd name="T46" fmla="*/ 105723191 w 3457"/>
              <a:gd name="T47" fmla="*/ 58059327 h 3455"/>
              <a:gd name="T48" fmla="*/ 105723191 w 3457"/>
              <a:gd name="T49" fmla="*/ 68270436 h 3455"/>
              <a:gd name="T50" fmla="*/ 100996631 w 3457"/>
              <a:gd name="T51" fmla="*/ 75835299 h 3455"/>
              <a:gd name="T52" fmla="*/ 93533836 w 3457"/>
              <a:gd name="T53" fmla="*/ 75835299 h 3455"/>
              <a:gd name="T54" fmla="*/ 87439247 w 3457"/>
              <a:gd name="T55" fmla="*/ 81034102 h 3455"/>
              <a:gd name="T56" fmla="*/ 85573592 w 3457"/>
              <a:gd name="T57" fmla="*/ 88443344 h 3455"/>
              <a:gd name="T58" fmla="*/ 87843413 w 3457"/>
              <a:gd name="T59" fmla="*/ 94731840 h 3455"/>
              <a:gd name="T60" fmla="*/ 81748824 w 3457"/>
              <a:gd name="T61" fmla="*/ 100086263 h 3455"/>
              <a:gd name="T62" fmla="*/ 73042318 w 3457"/>
              <a:gd name="T63" fmla="*/ 104039929 h 3455"/>
              <a:gd name="T64" fmla="*/ 68222475 w 3457"/>
              <a:gd name="T65" fmla="*/ 98747613 h 3455"/>
              <a:gd name="T66" fmla="*/ 61257306 w 3457"/>
              <a:gd name="T67" fmla="*/ 96879820 h 3455"/>
              <a:gd name="T68" fmla="*/ 53794511 w 3457"/>
              <a:gd name="T69" fmla="*/ 99059030 h 3455"/>
              <a:gd name="T70" fmla="*/ 50094061 w 3457"/>
              <a:gd name="T71" fmla="*/ 104849436 h 3455"/>
              <a:gd name="T72" fmla="*/ 43066644 w 3457"/>
              <a:gd name="T73" fmla="*/ 106904079 h 3455"/>
              <a:gd name="T74" fmla="*/ 33240569 w 3457"/>
              <a:gd name="T75" fmla="*/ 103822026 h 3455"/>
              <a:gd name="T76" fmla="*/ 32214459 w 3457"/>
              <a:gd name="T77" fmla="*/ 96599633 h 3455"/>
              <a:gd name="T78" fmla="*/ 29198200 w 3457"/>
              <a:gd name="T79" fmla="*/ 89626374 h 3455"/>
              <a:gd name="T80" fmla="*/ 22077501 w 3457"/>
              <a:gd name="T81" fmla="*/ 85641478 h 3455"/>
              <a:gd name="T82" fmla="*/ 14894554 w 3457"/>
              <a:gd name="T83" fmla="*/ 87198031 h 3455"/>
              <a:gd name="T84" fmla="*/ 8706682 w 3457"/>
              <a:gd name="T85" fmla="*/ 83618064 h 3455"/>
              <a:gd name="T86" fmla="*/ 4197899 w 3457"/>
              <a:gd name="T87" fmla="*/ 75368262 h 3455"/>
              <a:gd name="T88" fmla="*/ 6529967 w 3457"/>
              <a:gd name="T89" fmla="*/ 69858043 h 3455"/>
              <a:gd name="T90" fmla="*/ 11163069 w 3457"/>
              <a:gd name="T91" fmla="*/ 64441336 h 3455"/>
              <a:gd name="T92" fmla="*/ 11194280 w 3457"/>
              <a:gd name="T93" fmla="*/ 56782961 h 3455"/>
              <a:gd name="T94" fmla="*/ 6125801 w 3457"/>
              <a:gd name="T95" fmla="*/ 51055015 h 3455"/>
              <a:gd name="T96" fmla="*/ 684015 w 3457"/>
              <a:gd name="T97" fmla="*/ 48346485 h 3455"/>
              <a:gd name="T98" fmla="*/ 995075 w 3457"/>
              <a:gd name="T99" fmla="*/ 41809032 h 3455"/>
              <a:gd name="T100" fmla="*/ 3544920 w 3457"/>
              <a:gd name="T101" fmla="*/ 32998857 h 3455"/>
              <a:gd name="T102" fmla="*/ 10945468 w 3457"/>
              <a:gd name="T103" fmla="*/ 31971623 h 3455"/>
              <a:gd name="T104" fmla="*/ 17599753 w 3457"/>
              <a:gd name="T105" fmla="*/ 28796234 h 3455"/>
              <a:gd name="T106" fmla="*/ 21797653 w 3457"/>
              <a:gd name="T107" fmla="*/ 21667178 h 3455"/>
              <a:gd name="T108" fmla="*/ 20678260 w 3457"/>
              <a:gd name="T109" fmla="*/ 15067442 h 3455"/>
              <a:gd name="T110" fmla="*/ 22886010 w 3457"/>
              <a:gd name="T111" fmla="*/ 9277036 h 3455"/>
              <a:gd name="T112" fmla="*/ 31250596 w 3457"/>
              <a:gd name="T113" fmla="*/ 4482810 h 3455"/>
              <a:gd name="T114" fmla="*/ 36660995 w 3457"/>
              <a:gd name="T115" fmla="*/ 5105466 h 3455"/>
              <a:gd name="T116" fmla="*/ 41014424 w 3457"/>
              <a:gd name="T117" fmla="*/ 9463886 h 3455"/>
              <a:gd name="T118" fmla="*/ 48601537 w 3457"/>
              <a:gd name="T119" fmla="*/ 10304445 h 3455"/>
              <a:gd name="T120" fmla="*/ 55442388 w 3457"/>
              <a:gd name="T121" fmla="*/ 7284676 h 3455"/>
              <a:gd name="T122" fmla="*/ 58707460 w 3457"/>
              <a:gd name="T123" fmla="*/ 1183030 h 345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457" h="3455">
                <a:moveTo>
                  <a:pt x="1784" y="793"/>
                </a:moveTo>
                <a:lnTo>
                  <a:pt x="1715" y="794"/>
                </a:lnTo>
                <a:lnTo>
                  <a:pt x="1646" y="799"/>
                </a:lnTo>
                <a:lnTo>
                  <a:pt x="1579" y="810"/>
                </a:lnTo>
                <a:lnTo>
                  <a:pt x="1512" y="826"/>
                </a:lnTo>
                <a:lnTo>
                  <a:pt x="1447" y="846"/>
                </a:lnTo>
                <a:lnTo>
                  <a:pt x="1385" y="871"/>
                </a:lnTo>
                <a:lnTo>
                  <a:pt x="1324" y="900"/>
                </a:lnTo>
                <a:lnTo>
                  <a:pt x="1266" y="934"/>
                </a:lnTo>
                <a:lnTo>
                  <a:pt x="1211" y="972"/>
                </a:lnTo>
                <a:lnTo>
                  <a:pt x="1158" y="1013"/>
                </a:lnTo>
                <a:lnTo>
                  <a:pt x="1108" y="1059"/>
                </a:lnTo>
                <a:lnTo>
                  <a:pt x="1061" y="1109"/>
                </a:lnTo>
                <a:lnTo>
                  <a:pt x="1018" y="1162"/>
                </a:lnTo>
                <a:lnTo>
                  <a:pt x="980" y="1218"/>
                </a:lnTo>
                <a:lnTo>
                  <a:pt x="944" y="1279"/>
                </a:lnTo>
                <a:lnTo>
                  <a:pt x="914" y="1341"/>
                </a:lnTo>
                <a:lnTo>
                  <a:pt x="888" y="1407"/>
                </a:lnTo>
                <a:lnTo>
                  <a:pt x="866" y="1476"/>
                </a:lnTo>
                <a:lnTo>
                  <a:pt x="850" y="1546"/>
                </a:lnTo>
                <a:lnTo>
                  <a:pt x="840" y="1616"/>
                </a:lnTo>
                <a:lnTo>
                  <a:pt x="835" y="1686"/>
                </a:lnTo>
                <a:lnTo>
                  <a:pt x="836" y="1756"/>
                </a:lnTo>
                <a:lnTo>
                  <a:pt x="841" y="1824"/>
                </a:lnTo>
                <a:lnTo>
                  <a:pt x="851" y="1892"/>
                </a:lnTo>
                <a:lnTo>
                  <a:pt x="867" y="1958"/>
                </a:lnTo>
                <a:lnTo>
                  <a:pt x="888" y="2022"/>
                </a:lnTo>
                <a:lnTo>
                  <a:pt x="912" y="2085"/>
                </a:lnTo>
                <a:lnTo>
                  <a:pt x="942" y="2145"/>
                </a:lnTo>
                <a:lnTo>
                  <a:pt x="976" y="2204"/>
                </a:lnTo>
                <a:lnTo>
                  <a:pt x="1014" y="2260"/>
                </a:lnTo>
                <a:lnTo>
                  <a:pt x="1055" y="2313"/>
                </a:lnTo>
                <a:lnTo>
                  <a:pt x="1101" y="2363"/>
                </a:lnTo>
                <a:lnTo>
                  <a:pt x="1151" y="2410"/>
                </a:lnTo>
                <a:lnTo>
                  <a:pt x="1204" y="2452"/>
                </a:lnTo>
                <a:lnTo>
                  <a:pt x="1260" y="2491"/>
                </a:lnTo>
                <a:lnTo>
                  <a:pt x="1319" y="2526"/>
                </a:lnTo>
                <a:lnTo>
                  <a:pt x="1383" y="2557"/>
                </a:lnTo>
                <a:lnTo>
                  <a:pt x="1449" y="2583"/>
                </a:lnTo>
                <a:lnTo>
                  <a:pt x="1517" y="2605"/>
                </a:lnTo>
                <a:lnTo>
                  <a:pt x="1587" y="2621"/>
                </a:lnTo>
                <a:lnTo>
                  <a:pt x="1657" y="2631"/>
                </a:lnTo>
                <a:lnTo>
                  <a:pt x="1727" y="2635"/>
                </a:lnTo>
                <a:lnTo>
                  <a:pt x="1796" y="2635"/>
                </a:lnTo>
                <a:lnTo>
                  <a:pt x="1865" y="2629"/>
                </a:lnTo>
                <a:lnTo>
                  <a:pt x="1933" y="2619"/>
                </a:lnTo>
                <a:lnTo>
                  <a:pt x="1999" y="2604"/>
                </a:lnTo>
                <a:lnTo>
                  <a:pt x="2064" y="2583"/>
                </a:lnTo>
                <a:lnTo>
                  <a:pt x="2126" y="2558"/>
                </a:lnTo>
                <a:lnTo>
                  <a:pt x="2187" y="2528"/>
                </a:lnTo>
                <a:lnTo>
                  <a:pt x="2245" y="2495"/>
                </a:lnTo>
                <a:lnTo>
                  <a:pt x="2301" y="2457"/>
                </a:lnTo>
                <a:lnTo>
                  <a:pt x="2354" y="2416"/>
                </a:lnTo>
                <a:lnTo>
                  <a:pt x="2404" y="2369"/>
                </a:lnTo>
                <a:lnTo>
                  <a:pt x="2450" y="2320"/>
                </a:lnTo>
                <a:lnTo>
                  <a:pt x="2493" y="2267"/>
                </a:lnTo>
                <a:lnTo>
                  <a:pt x="2532" y="2210"/>
                </a:lnTo>
                <a:lnTo>
                  <a:pt x="2567" y="2151"/>
                </a:lnTo>
                <a:lnTo>
                  <a:pt x="2598" y="2088"/>
                </a:lnTo>
                <a:lnTo>
                  <a:pt x="2623" y="2022"/>
                </a:lnTo>
                <a:lnTo>
                  <a:pt x="2645" y="1953"/>
                </a:lnTo>
                <a:lnTo>
                  <a:pt x="2662" y="1882"/>
                </a:lnTo>
                <a:lnTo>
                  <a:pt x="2671" y="1812"/>
                </a:lnTo>
                <a:lnTo>
                  <a:pt x="2677" y="1742"/>
                </a:lnTo>
                <a:lnTo>
                  <a:pt x="2675" y="1673"/>
                </a:lnTo>
                <a:lnTo>
                  <a:pt x="2670" y="1604"/>
                </a:lnTo>
                <a:lnTo>
                  <a:pt x="2660" y="1537"/>
                </a:lnTo>
                <a:lnTo>
                  <a:pt x="2644" y="1472"/>
                </a:lnTo>
                <a:lnTo>
                  <a:pt x="2623" y="1407"/>
                </a:lnTo>
                <a:lnTo>
                  <a:pt x="2599" y="1344"/>
                </a:lnTo>
                <a:lnTo>
                  <a:pt x="2569" y="1283"/>
                </a:lnTo>
                <a:lnTo>
                  <a:pt x="2535" y="1224"/>
                </a:lnTo>
                <a:lnTo>
                  <a:pt x="2498" y="1169"/>
                </a:lnTo>
                <a:lnTo>
                  <a:pt x="2456" y="1116"/>
                </a:lnTo>
                <a:lnTo>
                  <a:pt x="2410" y="1066"/>
                </a:lnTo>
                <a:lnTo>
                  <a:pt x="2360" y="1020"/>
                </a:lnTo>
                <a:lnTo>
                  <a:pt x="2307" y="977"/>
                </a:lnTo>
                <a:lnTo>
                  <a:pt x="2251" y="938"/>
                </a:lnTo>
                <a:lnTo>
                  <a:pt x="2192" y="903"/>
                </a:lnTo>
                <a:lnTo>
                  <a:pt x="2128" y="872"/>
                </a:lnTo>
                <a:lnTo>
                  <a:pt x="2063" y="846"/>
                </a:lnTo>
                <a:lnTo>
                  <a:pt x="1994" y="825"/>
                </a:lnTo>
                <a:lnTo>
                  <a:pt x="1924" y="809"/>
                </a:lnTo>
                <a:lnTo>
                  <a:pt x="1854" y="798"/>
                </a:lnTo>
                <a:lnTo>
                  <a:pt x="1784" y="793"/>
                </a:lnTo>
                <a:close/>
                <a:moveTo>
                  <a:pt x="1925" y="0"/>
                </a:moveTo>
                <a:lnTo>
                  <a:pt x="1973" y="5"/>
                </a:lnTo>
                <a:lnTo>
                  <a:pt x="2024" y="14"/>
                </a:lnTo>
                <a:lnTo>
                  <a:pt x="2075" y="24"/>
                </a:lnTo>
                <a:lnTo>
                  <a:pt x="2128" y="35"/>
                </a:lnTo>
                <a:lnTo>
                  <a:pt x="2179" y="48"/>
                </a:lnTo>
                <a:lnTo>
                  <a:pt x="2229" y="63"/>
                </a:lnTo>
                <a:lnTo>
                  <a:pt x="2277" y="77"/>
                </a:lnTo>
                <a:lnTo>
                  <a:pt x="2322" y="91"/>
                </a:lnTo>
                <a:lnTo>
                  <a:pt x="2363" y="107"/>
                </a:lnTo>
                <a:lnTo>
                  <a:pt x="2399" y="121"/>
                </a:lnTo>
                <a:lnTo>
                  <a:pt x="2428" y="136"/>
                </a:lnTo>
                <a:lnTo>
                  <a:pt x="2435" y="160"/>
                </a:lnTo>
                <a:lnTo>
                  <a:pt x="2439" y="189"/>
                </a:lnTo>
                <a:lnTo>
                  <a:pt x="2442" y="220"/>
                </a:lnTo>
                <a:lnTo>
                  <a:pt x="2443" y="253"/>
                </a:lnTo>
                <a:lnTo>
                  <a:pt x="2440" y="286"/>
                </a:lnTo>
                <a:lnTo>
                  <a:pt x="2434" y="317"/>
                </a:lnTo>
                <a:lnTo>
                  <a:pt x="2429" y="347"/>
                </a:lnTo>
                <a:lnTo>
                  <a:pt x="2429" y="378"/>
                </a:lnTo>
                <a:lnTo>
                  <a:pt x="2436" y="410"/>
                </a:lnTo>
                <a:lnTo>
                  <a:pt x="2446" y="442"/>
                </a:lnTo>
                <a:lnTo>
                  <a:pt x="2461" y="472"/>
                </a:lnTo>
                <a:lnTo>
                  <a:pt x="2480" y="503"/>
                </a:lnTo>
                <a:lnTo>
                  <a:pt x="2504" y="532"/>
                </a:lnTo>
                <a:lnTo>
                  <a:pt x="2529" y="560"/>
                </a:lnTo>
                <a:lnTo>
                  <a:pt x="2557" y="587"/>
                </a:lnTo>
                <a:lnTo>
                  <a:pt x="2587" y="612"/>
                </a:lnTo>
                <a:lnTo>
                  <a:pt x="2619" y="635"/>
                </a:lnTo>
                <a:lnTo>
                  <a:pt x="2653" y="655"/>
                </a:lnTo>
                <a:lnTo>
                  <a:pt x="2687" y="672"/>
                </a:lnTo>
                <a:lnTo>
                  <a:pt x="2721" y="686"/>
                </a:lnTo>
                <a:lnTo>
                  <a:pt x="2756" y="696"/>
                </a:lnTo>
                <a:lnTo>
                  <a:pt x="2789" y="703"/>
                </a:lnTo>
                <a:lnTo>
                  <a:pt x="2822" y="705"/>
                </a:lnTo>
                <a:lnTo>
                  <a:pt x="2854" y="703"/>
                </a:lnTo>
                <a:lnTo>
                  <a:pt x="2883" y="695"/>
                </a:lnTo>
                <a:lnTo>
                  <a:pt x="2910" y="683"/>
                </a:lnTo>
                <a:lnTo>
                  <a:pt x="2944" y="666"/>
                </a:lnTo>
                <a:lnTo>
                  <a:pt x="2977" y="654"/>
                </a:lnTo>
                <a:lnTo>
                  <a:pt x="3012" y="646"/>
                </a:lnTo>
                <a:lnTo>
                  <a:pt x="3047" y="642"/>
                </a:lnTo>
                <a:lnTo>
                  <a:pt x="3082" y="641"/>
                </a:lnTo>
                <a:lnTo>
                  <a:pt x="3103" y="667"/>
                </a:lnTo>
                <a:lnTo>
                  <a:pt x="3125" y="698"/>
                </a:lnTo>
                <a:lnTo>
                  <a:pt x="3149" y="733"/>
                </a:lnTo>
                <a:lnTo>
                  <a:pt x="3175" y="770"/>
                </a:lnTo>
                <a:lnTo>
                  <a:pt x="3200" y="811"/>
                </a:lnTo>
                <a:lnTo>
                  <a:pt x="3226" y="852"/>
                </a:lnTo>
                <a:lnTo>
                  <a:pt x="3250" y="896"/>
                </a:lnTo>
                <a:lnTo>
                  <a:pt x="3274" y="939"/>
                </a:lnTo>
                <a:lnTo>
                  <a:pt x="3295" y="982"/>
                </a:lnTo>
                <a:lnTo>
                  <a:pt x="3314" y="1024"/>
                </a:lnTo>
                <a:lnTo>
                  <a:pt x="3330" y="1065"/>
                </a:lnTo>
                <a:lnTo>
                  <a:pt x="3342" y="1104"/>
                </a:lnTo>
                <a:lnTo>
                  <a:pt x="3324" y="1132"/>
                </a:lnTo>
                <a:lnTo>
                  <a:pt x="3304" y="1160"/>
                </a:lnTo>
                <a:lnTo>
                  <a:pt x="3280" y="1184"/>
                </a:lnTo>
                <a:lnTo>
                  <a:pt x="3253" y="1206"/>
                </a:lnTo>
                <a:lnTo>
                  <a:pt x="3224" y="1226"/>
                </a:lnTo>
                <a:lnTo>
                  <a:pt x="3201" y="1243"/>
                </a:lnTo>
                <a:lnTo>
                  <a:pt x="3182" y="1264"/>
                </a:lnTo>
                <a:lnTo>
                  <a:pt x="3165" y="1289"/>
                </a:lnTo>
                <a:lnTo>
                  <a:pt x="3153" y="1318"/>
                </a:lnTo>
                <a:lnTo>
                  <a:pt x="3142" y="1351"/>
                </a:lnTo>
                <a:lnTo>
                  <a:pt x="3135" y="1385"/>
                </a:lnTo>
                <a:lnTo>
                  <a:pt x="3129" y="1422"/>
                </a:lnTo>
                <a:lnTo>
                  <a:pt x="3127" y="1460"/>
                </a:lnTo>
                <a:lnTo>
                  <a:pt x="3128" y="1499"/>
                </a:lnTo>
                <a:lnTo>
                  <a:pt x="3131" y="1539"/>
                </a:lnTo>
                <a:lnTo>
                  <a:pt x="3137" y="1578"/>
                </a:lnTo>
                <a:lnTo>
                  <a:pt x="3145" y="1616"/>
                </a:lnTo>
                <a:lnTo>
                  <a:pt x="3157" y="1653"/>
                </a:lnTo>
                <a:lnTo>
                  <a:pt x="3170" y="1687"/>
                </a:lnTo>
                <a:lnTo>
                  <a:pt x="3186" y="1720"/>
                </a:lnTo>
                <a:lnTo>
                  <a:pt x="3205" y="1749"/>
                </a:lnTo>
                <a:lnTo>
                  <a:pt x="3226" y="1774"/>
                </a:lnTo>
                <a:lnTo>
                  <a:pt x="3249" y="1795"/>
                </a:lnTo>
                <a:lnTo>
                  <a:pt x="3275" y="1811"/>
                </a:lnTo>
                <a:lnTo>
                  <a:pt x="3302" y="1822"/>
                </a:lnTo>
                <a:lnTo>
                  <a:pt x="3337" y="1832"/>
                </a:lnTo>
                <a:lnTo>
                  <a:pt x="3370" y="1847"/>
                </a:lnTo>
                <a:lnTo>
                  <a:pt x="3400" y="1865"/>
                </a:lnTo>
                <a:lnTo>
                  <a:pt x="3428" y="1889"/>
                </a:lnTo>
                <a:lnTo>
                  <a:pt x="3457" y="1918"/>
                </a:lnTo>
                <a:lnTo>
                  <a:pt x="3451" y="1971"/>
                </a:lnTo>
                <a:lnTo>
                  <a:pt x="3441" y="2027"/>
                </a:lnTo>
                <a:lnTo>
                  <a:pt x="3429" y="2083"/>
                </a:lnTo>
                <a:lnTo>
                  <a:pt x="3416" y="2138"/>
                </a:lnTo>
                <a:lnTo>
                  <a:pt x="3400" y="2193"/>
                </a:lnTo>
                <a:lnTo>
                  <a:pt x="3383" y="2245"/>
                </a:lnTo>
                <a:lnTo>
                  <a:pt x="3366" y="2296"/>
                </a:lnTo>
                <a:lnTo>
                  <a:pt x="3349" y="2343"/>
                </a:lnTo>
                <a:lnTo>
                  <a:pt x="3332" y="2386"/>
                </a:lnTo>
                <a:lnTo>
                  <a:pt x="3317" y="2424"/>
                </a:lnTo>
                <a:lnTo>
                  <a:pt x="3283" y="2431"/>
                </a:lnTo>
                <a:lnTo>
                  <a:pt x="3248" y="2436"/>
                </a:lnTo>
                <a:lnTo>
                  <a:pt x="3212" y="2437"/>
                </a:lnTo>
                <a:lnTo>
                  <a:pt x="3176" y="2434"/>
                </a:lnTo>
                <a:lnTo>
                  <a:pt x="3140" y="2428"/>
                </a:lnTo>
                <a:lnTo>
                  <a:pt x="3107" y="2421"/>
                </a:lnTo>
                <a:lnTo>
                  <a:pt x="3074" y="2421"/>
                </a:lnTo>
                <a:lnTo>
                  <a:pt x="3041" y="2426"/>
                </a:lnTo>
                <a:lnTo>
                  <a:pt x="3008" y="2436"/>
                </a:lnTo>
                <a:lnTo>
                  <a:pt x="2976" y="2450"/>
                </a:lnTo>
                <a:lnTo>
                  <a:pt x="2945" y="2468"/>
                </a:lnTo>
                <a:lnTo>
                  <a:pt x="2914" y="2489"/>
                </a:lnTo>
                <a:lnTo>
                  <a:pt x="2885" y="2515"/>
                </a:lnTo>
                <a:lnTo>
                  <a:pt x="2859" y="2541"/>
                </a:lnTo>
                <a:lnTo>
                  <a:pt x="2835" y="2571"/>
                </a:lnTo>
                <a:lnTo>
                  <a:pt x="2812" y="2603"/>
                </a:lnTo>
                <a:lnTo>
                  <a:pt x="2792" y="2635"/>
                </a:lnTo>
                <a:lnTo>
                  <a:pt x="2776" y="2669"/>
                </a:lnTo>
                <a:lnTo>
                  <a:pt x="2763" y="2704"/>
                </a:lnTo>
                <a:lnTo>
                  <a:pt x="2754" y="2739"/>
                </a:lnTo>
                <a:lnTo>
                  <a:pt x="2749" y="2774"/>
                </a:lnTo>
                <a:lnTo>
                  <a:pt x="2748" y="2808"/>
                </a:lnTo>
                <a:lnTo>
                  <a:pt x="2752" y="2841"/>
                </a:lnTo>
                <a:lnTo>
                  <a:pt x="2760" y="2874"/>
                </a:lnTo>
                <a:lnTo>
                  <a:pt x="2774" y="2904"/>
                </a:lnTo>
                <a:lnTo>
                  <a:pt x="2789" y="2930"/>
                </a:lnTo>
                <a:lnTo>
                  <a:pt x="2802" y="2957"/>
                </a:lnTo>
                <a:lnTo>
                  <a:pt x="2812" y="2985"/>
                </a:lnTo>
                <a:lnTo>
                  <a:pt x="2820" y="3013"/>
                </a:lnTo>
                <a:lnTo>
                  <a:pt x="2825" y="3043"/>
                </a:lnTo>
                <a:lnTo>
                  <a:pt x="2825" y="3074"/>
                </a:lnTo>
                <a:lnTo>
                  <a:pt x="2803" y="3095"/>
                </a:lnTo>
                <a:lnTo>
                  <a:pt x="2775" y="3118"/>
                </a:lnTo>
                <a:lnTo>
                  <a:pt x="2743" y="3142"/>
                </a:lnTo>
                <a:lnTo>
                  <a:pt x="2708" y="3166"/>
                </a:lnTo>
                <a:lnTo>
                  <a:pt x="2670" y="3190"/>
                </a:lnTo>
                <a:lnTo>
                  <a:pt x="2629" y="3215"/>
                </a:lnTo>
                <a:lnTo>
                  <a:pt x="2587" y="3238"/>
                </a:lnTo>
                <a:lnTo>
                  <a:pt x="2545" y="3260"/>
                </a:lnTo>
                <a:lnTo>
                  <a:pt x="2503" y="3282"/>
                </a:lnTo>
                <a:lnTo>
                  <a:pt x="2461" y="3301"/>
                </a:lnTo>
                <a:lnTo>
                  <a:pt x="2421" y="3318"/>
                </a:lnTo>
                <a:lnTo>
                  <a:pt x="2383" y="3331"/>
                </a:lnTo>
                <a:lnTo>
                  <a:pt x="2349" y="3342"/>
                </a:lnTo>
                <a:lnTo>
                  <a:pt x="2321" y="3324"/>
                </a:lnTo>
                <a:lnTo>
                  <a:pt x="2296" y="3302"/>
                </a:lnTo>
                <a:lnTo>
                  <a:pt x="2271" y="3275"/>
                </a:lnTo>
                <a:lnTo>
                  <a:pt x="2250" y="3248"/>
                </a:lnTo>
                <a:lnTo>
                  <a:pt x="2232" y="3218"/>
                </a:lnTo>
                <a:lnTo>
                  <a:pt x="2214" y="3194"/>
                </a:lnTo>
                <a:lnTo>
                  <a:pt x="2194" y="3172"/>
                </a:lnTo>
                <a:lnTo>
                  <a:pt x="2169" y="3155"/>
                </a:lnTo>
                <a:lnTo>
                  <a:pt x="2141" y="3140"/>
                </a:lnTo>
                <a:lnTo>
                  <a:pt x="2110" y="3129"/>
                </a:lnTo>
                <a:lnTo>
                  <a:pt x="2077" y="3120"/>
                </a:lnTo>
                <a:lnTo>
                  <a:pt x="2042" y="3115"/>
                </a:lnTo>
                <a:lnTo>
                  <a:pt x="2006" y="3112"/>
                </a:lnTo>
                <a:lnTo>
                  <a:pt x="1970" y="3112"/>
                </a:lnTo>
                <a:lnTo>
                  <a:pt x="1933" y="3114"/>
                </a:lnTo>
                <a:lnTo>
                  <a:pt x="1896" y="3119"/>
                </a:lnTo>
                <a:lnTo>
                  <a:pt x="1860" y="3127"/>
                </a:lnTo>
                <a:lnTo>
                  <a:pt x="1824" y="3137"/>
                </a:lnTo>
                <a:lnTo>
                  <a:pt x="1790" y="3150"/>
                </a:lnTo>
                <a:lnTo>
                  <a:pt x="1758" y="3165"/>
                </a:lnTo>
                <a:lnTo>
                  <a:pt x="1730" y="3182"/>
                </a:lnTo>
                <a:lnTo>
                  <a:pt x="1703" y="3202"/>
                </a:lnTo>
                <a:lnTo>
                  <a:pt x="1680" y="3223"/>
                </a:lnTo>
                <a:lnTo>
                  <a:pt x="1661" y="3247"/>
                </a:lnTo>
                <a:lnTo>
                  <a:pt x="1646" y="3272"/>
                </a:lnTo>
                <a:lnTo>
                  <a:pt x="1635" y="3300"/>
                </a:lnTo>
                <a:lnTo>
                  <a:pt x="1625" y="3334"/>
                </a:lnTo>
                <a:lnTo>
                  <a:pt x="1611" y="3368"/>
                </a:lnTo>
                <a:lnTo>
                  <a:pt x="1594" y="3399"/>
                </a:lnTo>
                <a:lnTo>
                  <a:pt x="1573" y="3428"/>
                </a:lnTo>
                <a:lnTo>
                  <a:pt x="1549" y="3455"/>
                </a:lnTo>
                <a:lnTo>
                  <a:pt x="1513" y="3453"/>
                </a:lnTo>
                <a:lnTo>
                  <a:pt x="1473" y="3450"/>
                </a:lnTo>
                <a:lnTo>
                  <a:pt x="1430" y="3443"/>
                </a:lnTo>
                <a:lnTo>
                  <a:pt x="1385" y="3434"/>
                </a:lnTo>
                <a:lnTo>
                  <a:pt x="1338" y="3423"/>
                </a:lnTo>
                <a:lnTo>
                  <a:pt x="1291" y="3410"/>
                </a:lnTo>
                <a:lnTo>
                  <a:pt x="1244" y="3396"/>
                </a:lnTo>
                <a:lnTo>
                  <a:pt x="1197" y="3381"/>
                </a:lnTo>
                <a:lnTo>
                  <a:pt x="1152" y="3365"/>
                </a:lnTo>
                <a:lnTo>
                  <a:pt x="1109" y="3349"/>
                </a:lnTo>
                <a:lnTo>
                  <a:pt x="1069" y="3335"/>
                </a:lnTo>
                <a:lnTo>
                  <a:pt x="1033" y="3320"/>
                </a:lnTo>
                <a:lnTo>
                  <a:pt x="1028" y="3283"/>
                </a:lnTo>
                <a:lnTo>
                  <a:pt x="1023" y="3247"/>
                </a:lnTo>
                <a:lnTo>
                  <a:pt x="1021" y="3209"/>
                </a:lnTo>
                <a:lnTo>
                  <a:pt x="1023" y="3173"/>
                </a:lnTo>
                <a:lnTo>
                  <a:pt x="1030" y="3137"/>
                </a:lnTo>
                <a:lnTo>
                  <a:pt x="1036" y="3103"/>
                </a:lnTo>
                <a:lnTo>
                  <a:pt x="1036" y="3069"/>
                </a:lnTo>
                <a:lnTo>
                  <a:pt x="1031" y="3035"/>
                </a:lnTo>
                <a:lnTo>
                  <a:pt x="1021" y="3001"/>
                </a:lnTo>
                <a:lnTo>
                  <a:pt x="1006" y="2970"/>
                </a:lnTo>
                <a:lnTo>
                  <a:pt x="987" y="2938"/>
                </a:lnTo>
                <a:lnTo>
                  <a:pt x="965" y="2908"/>
                </a:lnTo>
                <a:lnTo>
                  <a:pt x="939" y="2879"/>
                </a:lnTo>
                <a:lnTo>
                  <a:pt x="911" y="2854"/>
                </a:lnTo>
                <a:lnTo>
                  <a:pt x="881" y="2830"/>
                </a:lnTo>
                <a:lnTo>
                  <a:pt x="848" y="2807"/>
                </a:lnTo>
                <a:lnTo>
                  <a:pt x="815" y="2789"/>
                </a:lnTo>
                <a:lnTo>
                  <a:pt x="780" y="2773"/>
                </a:lnTo>
                <a:lnTo>
                  <a:pt x="745" y="2761"/>
                </a:lnTo>
                <a:lnTo>
                  <a:pt x="710" y="2751"/>
                </a:lnTo>
                <a:lnTo>
                  <a:pt x="677" y="2746"/>
                </a:lnTo>
                <a:lnTo>
                  <a:pt x="643" y="2746"/>
                </a:lnTo>
                <a:lnTo>
                  <a:pt x="610" y="2749"/>
                </a:lnTo>
                <a:lnTo>
                  <a:pt x="580" y="2756"/>
                </a:lnTo>
                <a:lnTo>
                  <a:pt x="551" y="2770"/>
                </a:lnTo>
                <a:lnTo>
                  <a:pt x="516" y="2787"/>
                </a:lnTo>
                <a:lnTo>
                  <a:pt x="479" y="2801"/>
                </a:lnTo>
                <a:lnTo>
                  <a:pt x="442" y="2808"/>
                </a:lnTo>
                <a:lnTo>
                  <a:pt x="405" y="2813"/>
                </a:lnTo>
                <a:lnTo>
                  <a:pt x="370" y="2811"/>
                </a:lnTo>
                <a:lnTo>
                  <a:pt x="349" y="2785"/>
                </a:lnTo>
                <a:lnTo>
                  <a:pt x="327" y="2755"/>
                </a:lnTo>
                <a:lnTo>
                  <a:pt x="303" y="2722"/>
                </a:lnTo>
                <a:lnTo>
                  <a:pt x="280" y="2686"/>
                </a:lnTo>
                <a:lnTo>
                  <a:pt x="256" y="2648"/>
                </a:lnTo>
                <a:lnTo>
                  <a:pt x="232" y="2609"/>
                </a:lnTo>
                <a:lnTo>
                  <a:pt x="210" y="2570"/>
                </a:lnTo>
                <a:lnTo>
                  <a:pt x="188" y="2530"/>
                </a:lnTo>
                <a:lnTo>
                  <a:pt x="167" y="2492"/>
                </a:lnTo>
                <a:lnTo>
                  <a:pt x="151" y="2455"/>
                </a:lnTo>
                <a:lnTo>
                  <a:pt x="135" y="2421"/>
                </a:lnTo>
                <a:lnTo>
                  <a:pt x="122" y="2390"/>
                </a:lnTo>
                <a:lnTo>
                  <a:pt x="112" y="2363"/>
                </a:lnTo>
                <a:lnTo>
                  <a:pt x="124" y="2335"/>
                </a:lnTo>
                <a:lnTo>
                  <a:pt x="141" y="2309"/>
                </a:lnTo>
                <a:lnTo>
                  <a:pt x="161" y="2285"/>
                </a:lnTo>
                <a:lnTo>
                  <a:pt x="184" y="2264"/>
                </a:lnTo>
                <a:lnTo>
                  <a:pt x="210" y="2244"/>
                </a:lnTo>
                <a:lnTo>
                  <a:pt x="237" y="2227"/>
                </a:lnTo>
                <a:lnTo>
                  <a:pt x="265" y="2208"/>
                </a:lnTo>
                <a:lnTo>
                  <a:pt x="289" y="2186"/>
                </a:lnTo>
                <a:lnTo>
                  <a:pt x="312" y="2161"/>
                </a:lnTo>
                <a:lnTo>
                  <a:pt x="331" y="2133"/>
                </a:lnTo>
                <a:lnTo>
                  <a:pt x="347" y="2103"/>
                </a:lnTo>
                <a:lnTo>
                  <a:pt x="359" y="2070"/>
                </a:lnTo>
                <a:lnTo>
                  <a:pt x="369" y="2036"/>
                </a:lnTo>
                <a:lnTo>
                  <a:pt x="375" y="2001"/>
                </a:lnTo>
                <a:lnTo>
                  <a:pt x="380" y="1966"/>
                </a:lnTo>
                <a:lnTo>
                  <a:pt x="380" y="1930"/>
                </a:lnTo>
                <a:lnTo>
                  <a:pt x="376" y="1894"/>
                </a:lnTo>
                <a:lnTo>
                  <a:pt x="370" y="1858"/>
                </a:lnTo>
                <a:lnTo>
                  <a:pt x="360" y="1824"/>
                </a:lnTo>
                <a:lnTo>
                  <a:pt x="348" y="1791"/>
                </a:lnTo>
                <a:lnTo>
                  <a:pt x="332" y="1759"/>
                </a:lnTo>
                <a:lnTo>
                  <a:pt x="312" y="1729"/>
                </a:lnTo>
                <a:lnTo>
                  <a:pt x="288" y="1703"/>
                </a:lnTo>
                <a:lnTo>
                  <a:pt x="262" y="1679"/>
                </a:lnTo>
                <a:lnTo>
                  <a:pt x="231" y="1657"/>
                </a:lnTo>
                <a:lnTo>
                  <a:pt x="197" y="1640"/>
                </a:lnTo>
                <a:lnTo>
                  <a:pt x="159" y="1628"/>
                </a:lnTo>
                <a:lnTo>
                  <a:pt x="135" y="1620"/>
                </a:lnTo>
                <a:lnTo>
                  <a:pt x="109" y="1610"/>
                </a:lnTo>
                <a:lnTo>
                  <a:pt x="84" y="1597"/>
                </a:lnTo>
                <a:lnTo>
                  <a:pt x="60" y="1582"/>
                </a:lnTo>
                <a:lnTo>
                  <a:pt x="39" y="1567"/>
                </a:lnTo>
                <a:lnTo>
                  <a:pt x="22" y="1553"/>
                </a:lnTo>
                <a:lnTo>
                  <a:pt x="8" y="1540"/>
                </a:lnTo>
                <a:lnTo>
                  <a:pt x="0" y="1527"/>
                </a:lnTo>
                <a:lnTo>
                  <a:pt x="3" y="1498"/>
                </a:lnTo>
                <a:lnTo>
                  <a:pt x="7" y="1464"/>
                </a:lnTo>
                <a:lnTo>
                  <a:pt x="15" y="1427"/>
                </a:lnTo>
                <a:lnTo>
                  <a:pt x="22" y="1387"/>
                </a:lnTo>
                <a:lnTo>
                  <a:pt x="32" y="1343"/>
                </a:lnTo>
                <a:lnTo>
                  <a:pt x="42" y="1300"/>
                </a:lnTo>
                <a:lnTo>
                  <a:pt x="54" y="1255"/>
                </a:lnTo>
                <a:lnTo>
                  <a:pt x="66" y="1212"/>
                </a:lnTo>
                <a:lnTo>
                  <a:pt x="78" y="1169"/>
                </a:lnTo>
                <a:lnTo>
                  <a:pt x="90" y="1129"/>
                </a:lnTo>
                <a:lnTo>
                  <a:pt x="103" y="1093"/>
                </a:lnTo>
                <a:lnTo>
                  <a:pt x="114" y="1060"/>
                </a:lnTo>
                <a:lnTo>
                  <a:pt x="126" y="1034"/>
                </a:lnTo>
                <a:lnTo>
                  <a:pt x="162" y="1021"/>
                </a:lnTo>
                <a:lnTo>
                  <a:pt x="200" y="1014"/>
                </a:lnTo>
                <a:lnTo>
                  <a:pt x="241" y="1011"/>
                </a:lnTo>
                <a:lnTo>
                  <a:pt x="281" y="1014"/>
                </a:lnTo>
                <a:lnTo>
                  <a:pt x="321" y="1022"/>
                </a:lnTo>
                <a:lnTo>
                  <a:pt x="352" y="1027"/>
                </a:lnTo>
                <a:lnTo>
                  <a:pt x="384" y="1027"/>
                </a:lnTo>
                <a:lnTo>
                  <a:pt x="416" y="1021"/>
                </a:lnTo>
                <a:lnTo>
                  <a:pt x="447" y="1009"/>
                </a:lnTo>
                <a:lnTo>
                  <a:pt x="478" y="994"/>
                </a:lnTo>
                <a:lnTo>
                  <a:pt x="509" y="974"/>
                </a:lnTo>
                <a:lnTo>
                  <a:pt x="539" y="952"/>
                </a:lnTo>
                <a:lnTo>
                  <a:pt x="566" y="925"/>
                </a:lnTo>
                <a:lnTo>
                  <a:pt x="593" y="897"/>
                </a:lnTo>
                <a:lnTo>
                  <a:pt x="617" y="866"/>
                </a:lnTo>
                <a:lnTo>
                  <a:pt x="639" y="833"/>
                </a:lnTo>
                <a:lnTo>
                  <a:pt x="660" y="799"/>
                </a:lnTo>
                <a:lnTo>
                  <a:pt x="677" y="765"/>
                </a:lnTo>
                <a:lnTo>
                  <a:pt x="690" y="730"/>
                </a:lnTo>
                <a:lnTo>
                  <a:pt x="701" y="696"/>
                </a:lnTo>
                <a:lnTo>
                  <a:pt x="707" y="662"/>
                </a:lnTo>
                <a:lnTo>
                  <a:pt x="709" y="629"/>
                </a:lnTo>
                <a:lnTo>
                  <a:pt x="707" y="599"/>
                </a:lnTo>
                <a:lnTo>
                  <a:pt x="701" y="570"/>
                </a:lnTo>
                <a:lnTo>
                  <a:pt x="689" y="543"/>
                </a:lnTo>
                <a:lnTo>
                  <a:pt x="674" y="514"/>
                </a:lnTo>
                <a:lnTo>
                  <a:pt x="665" y="484"/>
                </a:lnTo>
                <a:lnTo>
                  <a:pt x="658" y="453"/>
                </a:lnTo>
                <a:lnTo>
                  <a:pt x="654" y="421"/>
                </a:lnTo>
                <a:lnTo>
                  <a:pt x="651" y="392"/>
                </a:lnTo>
                <a:lnTo>
                  <a:pt x="648" y="362"/>
                </a:lnTo>
                <a:lnTo>
                  <a:pt x="673" y="342"/>
                </a:lnTo>
                <a:lnTo>
                  <a:pt x="702" y="321"/>
                </a:lnTo>
                <a:lnTo>
                  <a:pt x="736" y="298"/>
                </a:lnTo>
                <a:lnTo>
                  <a:pt x="771" y="275"/>
                </a:lnTo>
                <a:lnTo>
                  <a:pt x="809" y="252"/>
                </a:lnTo>
                <a:lnTo>
                  <a:pt x="849" y="228"/>
                </a:lnTo>
                <a:lnTo>
                  <a:pt x="889" y="205"/>
                </a:lnTo>
                <a:lnTo>
                  <a:pt x="929" y="183"/>
                </a:lnTo>
                <a:lnTo>
                  <a:pt x="968" y="163"/>
                </a:lnTo>
                <a:lnTo>
                  <a:pt x="1005" y="144"/>
                </a:lnTo>
                <a:lnTo>
                  <a:pt x="1040" y="129"/>
                </a:lnTo>
                <a:lnTo>
                  <a:pt x="1072" y="116"/>
                </a:lnTo>
                <a:lnTo>
                  <a:pt x="1101" y="106"/>
                </a:lnTo>
                <a:lnTo>
                  <a:pt x="1119" y="116"/>
                </a:lnTo>
                <a:lnTo>
                  <a:pt x="1138" y="129"/>
                </a:lnTo>
                <a:lnTo>
                  <a:pt x="1159" y="144"/>
                </a:lnTo>
                <a:lnTo>
                  <a:pt x="1179" y="164"/>
                </a:lnTo>
                <a:lnTo>
                  <a:pt x="1198" y="184"/>
                </a:lnTo>
                <a:lnTo>
                  <a:pt x="1216" y="207"/>
                </a:lnTo>
                <a:lnTo>
                  <a:pt x="1231" y="230"/>
                </a:lnTo>
                <a:lnTo>
                  <a:pt x="1247" y="253"/>
                </a:lnTo>
                <a:lnTo>
                  <a:pt x="1267" y="272"/>
                </a:lnTo>
                <a:lnTo>
                  <a:pt x="1292" y="289"/>
                </a:lnTo>
                <a:lnTo>
                  <a:pt x="1319" y="304"/>
                </a:lnTo>
                <a:lnTo>
                  <a:pt x="1349" y="315"/>
                </a:lnTo>
                <a:lnTo>
                  <a:pt x="1382" y="324"/>
                </a:lnTo>
                <a:lnTo>
                  <a:pt x="1417" y="331"/>
                </a:lnTo>
                <a:lnTo>
                  <a:pt x="1452" y="334"/>
                </a:lnTo>
                <a:lnTo>
                  <a:pt x="1489" y="336"/>
                </a:lnTo>
                <a:lnTo>
                  <a:pt x="1526" y="334"/>
                </a:lnTo>
                <a:lnTo>
                  <a:pt x="1563" y="331"/>
                </a:lnTo>
                <a:lnTo>
                  <a:pt x="1600" y="325"/>
                </a:lnTo>
                <a:lnTo>
                  <a:pt x="1636" y="316"/>
                </a:lnTo>
                <a:lnTo>
                  <a:pt x="1670" y="305"/>
                </a:lnTo>
                <a:lnTo>
                  <a:pt x="1702" y="291"/>
                </a:lnTo>
                <a:lnTo>
                  <a:pt x="1733" y="274"/>
                </a:lnTo>
                <a:lnTo>
                  <a:pt x="1759" y="255"/>
                </a:lnTo>
                <a:lnTo>
                  <a:pt x="1783" y="234"/>
                </a:lnTo>
                <a:lnTo>
                  <a:pt x="1803" y="210"/>
                </a:lnTo>
                <a:lnTo>
                  <a:pt x="1819" y="184"/>
                </a:lnTo>
                <a:lnTo>
                  <a:pt x="1829" y="155"/>
                </a:lnTo>
                <a:lnTo>
                  <a:pt x="1839" y="123"/>
                </a:lnTo>
                <a:lnTo>
                  <a:pt x="1853" y="92"/>
                </a:lnTo>
                <a:lnTo>
                  <a:pt x="1870" y="64"/>
                </a:lnTo>
                <a:lnTo>
                  <a:pt x="1888" y="38"/>
                </a:lnTo>
                <a:lnTo>
                  <a:pt x="1907" y="16"/>
                </a:lnTo>
                <a:lnTo>
                  <a:pt x="192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pl-PL"/>
          </a:p>
        </p:txBody>
      </p:sp>
      <p:grpSp>
        <p:nvGrpSpPr>
          <p:cNvPr id="94" name="Grupa 93"/>
          <p:cNvGrpSpPr>
            <a:grpSpLocks noChangeAspect="1"/>
          </p:cNvGrpSpPr>
          <p:nvPr/>
        </p:nvGrpSpPr>
        <p:grpSpPr>
          <a:xfrm>
            <a:off x="7135772" y="3091300"/>
            <a:ext cx="291728" cy="293440"/>
            <a:chOff x="3624225" y="2268670"/>
            <a:chExt cx="832334" cy="837220"/>
          </a:xfrm>
          <a:solidFill>
            <a:schemeClr val="tx1"/>
          </a:solidFill>
        </p:grpSpPr>
        <p:grpSp>
          <p:nvGrpSpPr>
            <p:cNvPr id="95" name="Group 16"/>
            <p:cNvGrpSpPr>
              <a:grpSpLocks/>
            </p:cNvGrpSpPr>
            <p:nvPr/>
          </p:nvGrpSpPr>
          <p:grpSpPr>
            <a:xfrm>
              <a:off x="3624225" y="2273280"/>
              <a:ext cx="450000" cy="828000"/>
              <a:chOff x="4402138" y="615950"/>
              <a:chExt cx="2076450" cy="3903663"/>
            </a:xfrm>
            <a:grpFill/>
          </p:grpSpPr>
          <p:sp>
            <p:nvSpPr>
              <p:cNvPr id="99" name="Oval 9"/>
              <p:cNvSpPr>
                <a:spLocks noChangeArrowheads="1"/>
              </p:cNvSpPr>
              <p:nvPr/>
            </p:nvSpPr>
            <p:spPr bwMode="auto">
              <a:xfrm>
                <a:off x="5102226" y="615950"/>
                <a:ext cx="668338" cy="66833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dirty="0">
                  <a:solidFill>
                    <a:srgbClr val="000000"/>
                  </a:solidFill>
                  <a:latin typeface="Arial Narrow"/>
                </a:endParaRPr>
              </a:p>
            </p:txBody>
          </p:sp>
          <p:sp>
            <p:nvSpPr>
              <p:cNvPr id="100" name="Freeform 10"/>
              <p:cNvSpPr>
                <a:spLocks/>
              </p:cNvSpPr>
              <p:nvPr/>
            </p:nvSpPr>
            <p:spPr bwMode="auto">
              <a:xfrm>
                <a:off x="4402138" y="1350963"/>
                <a:ext cx="2076450" cy="3168650"/>
              </a:xfrm>
              <a:custGeom>
                <a:avLst/>
                <a:gdLst>
                  <a:gd name="T0" fmla="*/ 407 w 554"/>
                  <a:gd name="T1" fmla="*/ 130 h 845"/>
                  <a:gd name="T2" fmla="*/ 466 w 554"/>
                  <a:gd name="T3" fmla="*/ 331 h 845"/>
                  <a:gd name="T4" fmla="*/ 554 w 554"/>
                  <a:gd name="T5" fmla="*/ 364 h 845"/>
                  <a:gd name="T6" fmla="*/ 463 w 554"/>
                  <a:gd name="T7" fmla="*/ 50 h 845"/>
                  <a:gd name="T8" fmla="*/ 382 w 554"/>
                  <a:gd name="T9" fmla="*/ 1 h 845"/>
                  <a:gd name="T10" fmla="*/ 379 w 554"/>
                  <a:gd name="T11" fmla="*/ 1 h 845"/>
                  <a:gd name="T12" fmla="*/ 277 w 554"/>
                  <a:gd name="T13" fmla="*/ 1 h 845"/>
                  <a:gd name="T14" fmla="*/ 175 w 554"/>
                  <a:gd name="T15" fmla="*/ 1 h 845"/>
                  <a:gd name="T16" fmla="*/ 172 w 554"/>
                  <a:gd name="T17" fmla="*/ 1 h 845"/>
                  <a:gd name="T18" fmla="*/ 92 w 554"/>
                  <a:gd name="T19" fmla="*/ 50 h 845"/>
                  <a:gd name="T20" fmla="*/ 0 w 554"/>
                  <a:gd name="T21" fmla="*/ 364 h 845"/>
                  <a:gd name="T22" fmla="*/ 89 w 554"/>
                  <a:gd name="T23" fmla="*/ 331 h 845"/>
                  <a:gd name="T24" fmla="*/ 147 w 554"/>
                  <a:gd name="T25" fmla="*/ 130 h 845"/>
                  <a:gd name="T26" fmla="*/ 172 w 554"/>
                  <a:gd name="T27" fmla="*/ 120 h 845"/>
                  <a:gd name="T28" fmla="*/ 172 w 554"/>
                  <a:gd name="T29" fmla="*/ 121 h 845"/>
                  <a:gd name="T30" fmla="*/ 57 w 554"/>
                  <a:gd name="T31" fmla="*/ 520 h 845"/>
                  <a:gd name="T32" fmla="*/ 172 w 554"/>
                  <a:gd name="T33" fmla="*/ 520 h 845"/>
                  <a:gd name="T34" fmla="*/ 172 w 554"/>
                  <a:gd name="T35" fmla="*/ 547 h 845"/>
                  <a:gd name="T36" fmla="*/ 172 w 554"/>
                  <a:gd name="T37" fmla="*/ 845 h 845"/>
                  <a:gd name="T38" fmla="*/ 271 w 554"/>
                  <a:gd name="T39" fmla="*/ 771 h 845"/>
                  <a:gd name="T40" fmla="*/ 271 w 554"/>
                  <a:gd name="T41" fmla="*/ 524 h 845"/>
                  <a:gd name="T42" fmla="*/ 277 w 554"/>
                  <a:gd name="T43" fmla="*/ 519 h 845"/>
                  <a:gd name="T44" fmla="*/ 283 w 554"/>
                  <a:gd name="T45" fmla="*/ 524 h 845"/>
                  <a:gd name="T46" fmla="*/ 283 w 554"/>
                  <a:gd name="T47" fmla="*/ 771 h 845"/>
                  <a:gd name="T48" fmla="*/ 383 w 554"/>
                  <a:gd name="T49" fmla="*/ 845 h 845"/>
                  <a:gd name="T50" fmla="*/ 383 w 554"/>
                  <a:gd name="T51" fmla="*/ 547 h 845"/>
                  <a:gd name="T52" fmla="*/ 383 w 554"/>
                  <a:gd name="T53" fmla="*/ 520 h 845"/>
                  <a:gd name="T54" fmla="*/ 497 w 554"/>
                  <a:gd name="T55" fmla="*/ 520 h 845"/>
                  <a:gd name="T56" fmla="*/ 383 w 554"/>
                  <a:gd name="T57" fmla="*/ 121 h 845"/>
                  <a:gd name="T58" fmla="*/ 383 w 554"/>
                  <a:gd name="T59" fmla="*/ 120 h 845"/>
                  <a:gd name="T60" fmla="*/ 407 w 554"/>
                  <a:gd name="T61" fmla="*/ 130 h 8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54" h="845">
                    <a:moveTo>
                      <a:pt x="407" y="130"/>
                    </a:moveTo>
                    <a:cubicBezTo>
                      <a:pt x="407" y="130"/>
                      <a:pt x="450" y="275"/>
                      <a:pt x="466" y="331"/>
                    </a:cubicBezTo>
                    <a:cubicBezTo>
                      <a:pt x="481" y="384"/>
                      <a:pt x="554" y="364"/>
                      <a:pt x="554" y="364"/>
                    </a:cubicBezTo>
                    <a:cubicBezTo>
                      <a:pt x="463" y="50"/>
                      <a:pt x="463" y="50"/>
                      <a:pt x="463" y="50"/>
                    </a:cubicBezTo>
                    <a:cubicBezTo>
                      <a:pt x="450" y="8"/>
                      <a:pt x="412" y="0"/>
                      <a:pt x="382" y="1"/>
                    </a:cubicBezTo>
                    <a:cubicBezTo>
                      <a:pt x="380" y="1"/>
                      <a:pt x="379" y="1"/>
                      <a:pt x="379" y="1"/>
                    </a:cubicBezTo>
                    <a:cubicBezTo>
                      <a:pt x="277" y="1"/>
                      <a:pt x="277" y="1"/>
                      <a:pt x="277" y="1"/>
                    </a:cubicBezTo>
                    <a:cubicBezTo>
                      <a:pt x="175" y="1"/>
                      <a:pt x="175" y="1"/>
                      <a:pt x="175" y="1"/>
                    </a:cubicBezTo>
                    <a:cubicBezTo>
                      <a:pt x="175" y="1"/>
                      <a:pt x="174" y="1"/>
                      <a:pt x="172" y="1"/>
                    </a:cubicBezTo>
                    <a:cubicBezTo>
                      <a:pt x="143" y="0"/>
                      <a:pt x="104" y="8"/>
                      <a:pt x="92" y="50"/>
                    </a:cubicBezTo>
                    <a:cubicBezTo>
                      <a:pt x="0" y="364"/>
                      <a:pt x="0" y="364"/>
                      <a:pt x="0" y="364"/>
                    </a:cubicBezTo>
                    <a:cubicBezTo>
                      <a:pt x="0" y="364"/>
                      <a:pt x="73" y="384"/>
                      <a:pt x="89" y="331"/>
                    </a:cubicBezTo>
                    <a:cubicBezTo>
                      <a:pt x="105" y="275"/>
                      <a:pt x="147" y="130"/>
                      <a:pt x="147" y="130"/>
                    </a:cubicBezTo>
                    <a:cubicBezTo>
                      <a:pt x="151" y="115"/>
                      <a:pt x="170" y="120"/>
                      <a:pt x="172" y="120"/>
                    </a:cubicBezTo>
                    <a:cubicBezTo>
                      <a:pt x="172" y="121"/>
                      <a:pt x="172" y="121"/>
                      <a:pt x="172" y="121"/>
                    </a:cubicBezTo>
                    <a:cubicBezTo>
                      <a:pt x="57" y="520"/>
                      <a:pt x="57" y="520"/>
                      <a:pt x="57" y="520"/>
                    </a:cubicBezTo>
                    <a:cubicBezTo>
                      <a:pt x="172" y="520"/>
                      <a:pt x="172" y="520"/>
                      <a:pt x="172" y="520"/>
                    </a:cubicBezTo>
                    <a:cubicBezTo>
                      <a:pt x="172" y="547"/>
                      <a:pt x="172" y="547"/>
                      <a:pt x="172" y="547"/>
                    </a:cubicBezTo>
                    <a:cubicBezTo>
                      <a:pt x="172" y="845"/>
                      <a:pt x="172" y="845"/>
                      <a:pt x="172" y="845"/>
                    </a:cubicBezTo>
                    <a:cubicBezTo>
                      <a:pt x="172" y="845"/>
                      <a:pt x="271" y="845"/>
                      <a:pt x="271" y="771"/>
                    </a:cubicBezTo>
                    <a:cubicBezTo>
                      <a:pt x="271" y="524"/>
                      <a:pt x="271" y="524"/>
                      <a:pt x="271" y="524"/>
                    </a:cubicBezTo>
                    <a:cubicBezTo>
                      <a:pt x="271" y="520"/>
                      <a:pt x="275" y="520"/>
                      <a:pt x="277" y="519"/>
                    </a:cubicBezTo>
                    <a:cubicBezTo>
                      <a:pt x="279" y="520"/>
                      <a:pt x="283" y="520"/>
                      <a:pt x="283" y="524"/>
                    </a:cubicBezTo>
                    <a:cubicBezTo>
                      <a:pt x="283" y="771"/>
                      <a:pt x="283" y="771"/>
                      <a:pt x="283" y="771"/>
                    </a:cubicBezTo>
                    <a:cubicBezTo>
                      <a:pt x="283" y="845"/>
                      <a:pt x="383" y="845"/>
                      <a:pt x="383" y="845"/>
                    </a:cubicBezTo>
                    <a:cubicBezTo>
                      <a:pt x="383" y="547"/>
                      <a:pt x="383" y="547"/>
                      <a:pt x="383" y="547"/>
                    </a:cubicBezTo>
                    <a:cubicBezTo>
                      <a:pt x="383" y="520"/>
                      <a:pt x="383" y="520"/>
                      <a:pt x="383" y="520"/>
                    </a:cubicBezTo>
                    <a:cubicBezTo>
                      <a:pt x="497" y="520"/>
                      <a:pt x="497" y="520"/>
                      <a:pt x="497" y="520"/>
                    </a:cubicBezTo>
                    <a:cubicBezTo>
                      <a:pt x="383" y="121"/>
                      <a:pt x="383" y="121"/>
                      <a:pt x="383" y="121"/>
                    </a:cubicBezTo>
                    <a:cubicBezTo>
                      <a:pt x="383" y="120"/>
                      <a:pt x="383" y="120"/>
                      <a:pt x="383" y="120"/>
                    </a:cubicBezTo>
                    <a:cubicBezTo>
                      <a:pt x="385" y="120"/>
                      <a:pt x="403" y="115"/>
                      <a:pt x="407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dirty="0">
                  <a:solidFill>
                    <a:srgbClr val="000000"/>
                  </a:solidFill>
                  <a:latin typeface="Arial Narrow"/>
                </a:endParaRPr>
              </a:p>
            </p:txBody>
          </p:sp>
        </p:grpSp>
        <p:grpSp>
          <p:nvGrpSpPr>
            <p:cNvPr id="96" name="Group 53"/>
            <p:cNvGrpSpPr>
              <a:grpSpLocks noChangeAspect="1"/>
            </p:cNvGrpSpPr>
            <p:nvPr/>
          </p:nvGrpSpPr>
          <p:grpSpPr>
            <a:xfrm>
              <a:off x="4114357" y="2268670"/>
              <a:ext cx="342202" cy="837220"/>
              <a:chOff x="1072807" y="1408226"/>
              <a:chExt cx="364954" cy="930305"/>
            </a:xfrm>
            <a:grpFill/>
          </p:grpSpPr>
          <p:sp>
            <p:nvSpPr>
              <p:cNvPr id="97" name="Freeform 166"/>
              <p:cNvSpPr>
                <a:spLocks/>
              </p:cNvSpPr>
              <p:nvPr/>
            </p:nvSpPr>
            <p:spPr bwMode="auto">
              <a:xfrm>
                <a:off x="1072807" y="1583959"/>
                <a:ext cx="364954" cy="754572"/>
              </a:xfrm>
              <a:custGeom>
                <a:avLst/>
                <a:gdLst>
                  <a:gd name="T0" fmla="*/ 301 w 401"/>
                  <a:gd name="T1" fmla="*/ 0 h 829"/>
                  <a:gd name="T2" fmla="*/ 99 w 401"/>
                  <a:gd name="T3" fmla="*/ 0 h 829"/>
                  <a:gd name="T4" fmla="*/ 0 w 401"/>
                  <a:gd name="T5" fmla="*/ 74 h 829"/>
                  <a:gd name="T6" fmla="*/ 0 w 401"/>
                  <a:gd name="T7" fmla="*/ 395 h 829"/>
                  <a:gd name="T8" fmla="*/ 74 w 401"/>
                  <a:gd name="T9" fmla="*/ 340 h 829"/>
                  <a:gd name="T10" fmla="*/ 74 w 401"/>
                  <a:gd name="T11" fmla="*/ 134 h 829"/>
                  <a:gd name="T12" fmla="*/ 96 w 401"/>
                  <a:gd name="T13" fmla="*/ 118 h 829"/>
                  <a:gd name="T14" fmla="*/ 96 w 401"/>
                  <a:gd name="T15" fmla="*/ 829 h 829"/>
                  <a:gd name="T16" fmla="*/ 194 w 401"/>
                  <a:gd name="T17" fmla="*/ 757 h 829"/>
                  <a:gd name="T18" fmla="*/ 194 w 401"/>
                  <a:gd name="T19" fmla="*/ 411 h 829"/>
                  <a:gd name="T20" fmla="*/ 200 w 401"/>
                  <a:gd name="T21" fmla="*/ 406 h 829"/>
                  <a:gd name="T22" fmla="*/ 207 w 401"/>
                  <a:gd name="T23" fmla="*/ 411 h 829"/>
                  <a:gd name="T24" fmla="*/ 207 w 401"/>
                  <a:gd name="T25" fmla="*/ 757 h 829"/>
                  <a:gd name="T26" fmla="*/ 305 w 401"/>
                  <a:gd name="T27" fmla="*/ 829 h 829"/>
                  <a:gd name="T28" fmla="*/ 305 w 401"/>
                  <a:gd name="T29" fmla="*/ 118 h 829"/>
                  <a:gd name="T30" fmla="*/ 326 w 401"/>
                  <a:gd name="T31" fmla="*/ 134 h 829"/>
                  <a:gd name="T32" fmla="*/ 326 w 401"/>
                  <a:gd name="T33" fmla="*/ 340 h 829"/>
                  <a:gd name="T34" fmla="*/ 401 w 401"/>
                  <a:gd name="T35" fmla="*/ 395 h 829"/>
                  <a:gd name="T36" fmla="*/ 401 w 401"/>
                  <a:gd name="T37" fmla="*/ 74 h 829"/>
                  <a:gd name="T38" fmla="*/ 301 w 401"/>
                  <a:gd name="T39" fmla="*/ 0 h 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1" h="829">
                    <a:moveTo>
                      <a:pt x="301" y="0"/>
                    </a:move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0" y="1"/>
                      <a:pt x="0" y="74"/>
                    </a:cubicBezTo>
                    <a:cubicBezTo>
                      <a:pt x="0" y="395"/>
                      <a:pt x="0" y="395"/>
                      <a:pt x="0" y="395"/>
                    </a:cubicBezTo>
                    <a:cubicBezTo>
                      <a:pt x="0" y="395"/>
                      <a:pt x="74" y="395"/>
                      <a:pt x="74" y="340"/>
                    </a:cubicBezTo>
                    <a:cubicBezTo>
                      <a:pt x="74" y="283"/>
                      <a:pt x="74" y="134"/>
                      <a:pt x="74" y="134"/>
                    </a:cubicBezTo>
                    <a:cubicBezTo>
                      <a:pt x="74" y="118"/>
                      <a:pt x="96" y="118"/>
                      <a:pt x="96" y="118"/>
                    </a:cubicBezTo>
                    <a:cubicBezTo>
                      <a:pt x="96" y="829"/>
                      <a:pt x="96" y="829"/>
                      <a:pt x="96" y="829"/>
                    </a:cubicBezTo>
                    <a:cubicBezTo>
                      <a:pt x="96" y="829"/>
                      <a:pt x="194" y="829"/>
                      <a:pt x="194" y="757"/>
                    </a:cubicBezTo>
                    <a:cubicBezTo>
                      <a:pt x="194" y="411"/>
                      <a:pt x="194" y="411"/>
                      <a:pt x="194" y="411"/>
                    </a:cubicBezTo>
                    <a:cubicBezTo>
                      <a:pt x="194" y="407"/>
                      <a:pt x="200" y="406"/>
                      <a:pt x="200" y="406"/>
                    </a:cubicBezTo>
                    <a:cubicBezTo>
                      <a:pt x="201" y="406"/>
                      <a:pt x="207" y="407"/>
                      <a:pt x="207" y="411"/>
                    </a:cubicBezTo>
                    <a:cubicBezTo>
                      <a:pt x="207" y="757"/>
                      <a:pt x="207" y="757"/>
                      <a:pt x="207" y="757"/>
                    </a:cubicBezTo>
                    <a:cubicBezTo>
                      <a:pt x="207" y="829"/>
                      <a:pt x="305" y="829"/>
                      <a:pt x="305" y="829"/>
                    </a:cubicBezTo>
                    <a:cubicBezTo>
                      <a:pt x="305" y="118"/>
                      <a:pt x="305" y="118"/>
                      <a:pt x="305" y="118"/>
                    </a:cubicBezTo>
                    <a:cubicBezTo>
                      <a:pt x="305" y="118"/>
                      <a:pt x="326" y="118"/>
                      <a:pt x="326" y="134"/>
                    </a:cubicBezTo>
                    <a:cubicBezTo>
                      <a:pt x="326" y="134"/>
                      <a:pt x="326" y="283"/>
                      <a:pt x="326" y="340"/>
                    </a:cubicBezTo>
                    <a:cubicBezTo>
                      <a:pt x="326" y="395"/>
                      <a:pt x="401" y="395"/>
                      <a:pt x="401" y="395"/>
                    </a:cubicBezTo>
                    <a:cubicBezTo>
                      <a:pt x="401" y="74"/>
                      <a:pt x="401" y="74"/>
                      <a:pt x="401" y="74"/>
                    </a:cubicBezTo>
                    <a:cubicBezTo>
                      <a:pt x="401" y="1"/>
                      <a:pt x="301" y="0"/>
                      <a:pt x="30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dirty="0">
                  <a:solidFill>
                    <a:srgbClr val="000000"/>
                  </a:solidFill>
                  <a:latin typeface="Arial Narrow"/>
                </a:endParaRPr>
              </a:p>
            </p:txBody>
          </p:sp>
          <p:sp>
            <p:nvSpPr>
              <p:cNvPr id="98" name="Oval 167"/>
              <p:cNvSpPr>
                <a:spLocks noChangeArrowheads="1"/>
              </p:cNvSpPr>
              <p:nvPr/>
            </p:nvSpPr>
            <p:spPr bwMode="auto">
              <a:xfrm>
                <a:off x="1175703" y="1408226"/>
                <a:ext cx="159162" cy="159162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dirty="0">
                  <a:solidFill>
                    <a:srgbClr val="000000"/>
                  </a:solidFill>
                  <a:latin typeface="Arial Narrow"/>
                </a:endParaRPr>
              </a:p>
            </p:txBody>
          </p:sp>
        </p:grpSp>
      </p:grpSp>
      <p:grpSp>
        <p:nvGrpSpPr>
          <p:cNvPr id="105" name="Grupa 104"/>
          <p:cNvGrpSpPr/>
          <p:nvPr/>
        </p:nvGrpSpPr>
        <p:grpSpPr>
          <a:xfrm>
            <a:off x="10596571" y="2067916"/>
            <a:ext cx="410010" cy="283005"/>
            <a:chOff x="2464029" y="5198375"/>
            <a:chExt cx="496112" cy="342437"/>
          </a:xfrm>
        </p:grpSpPr>
        <p:sp>
          <p:nvSpPr>
            <p:cNvPr id="106" name="pole tekstowe 105"/>
            <p:cNvSpPr txBox="1"/>
            <p:nvPr/>
          </p:nvSpPr>
          <p:spPr>
            <a:xfrm>
              <a:off x="2464029" y="5219477"/>
              <a:ext cx="488612" cy="260688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pl-PL" sz="800" b="1" dirty="0">
                <a:latin typeface="Arial Narrow"/>
              </a:endParaRPr>
            </a:p>
          </p:txBody>
        </p:sp>
        <p:sp>
          <p:nvSpPr>
            <p:cNvPr id="107" name="Freeform 5"/>
            <p:cNvSpPr>
              <a:spLocks noChangeAspect="1" noEditPoints="1"/>
            </p:cNvSpPr>
            <p:nvPr/>
          </p:nvSpPr>
          <p:spPr bwMode="auto">
            <a:xfrm>
              <a:off x="2468135" y="5198375"/>
              <a:ext cx="492006" cy="342437"/>
            </a:xfrm>
            <a:custGeom>
              <a:avLst/>
              <a:gdLst>
                <a:gd name="T0" fmla="*/ 3670 w 4000"/>
                <a:gd name="T1" fmla="*/ 108 h 2784"/>
                <a:gd name="T2" fmla="*/ 3660 w 4000"/>
                <a:gd name="T3" fmla="*/ 66 h 2784"/>
                <a:gd name="T4" fmla="*/ 3622 w 4000"/>
                <a:gd name="T5" fmla="*/ 18 h 2784"/>
                <a:gd name="T6" fmla="*/ 3560 w 4000"/>
                <a:gd name="T7" fmla="*/ 0 h 2784"/>
                <a:gd name="T8" fmla="*/ 418 w 4000"/>
                <a:gd name="T9" fmla="*/ 2 h 2784"/>
                <a:gd name="T10" fmla="*/ 362 w 4000"/>
                <a:gd name="T11" fmla="*/ 32 h 2784"/>
                <a:gd name="T12" fmla="*/ 332 w 4000"/>
                <a:gd name="T13" fmla="*/ 86 h 2784"/>
                <a:gd name="T14" fmla="*/ 218 w 4000"/>
                <a:gd name="T15" fmla="*/ 2094 h 2784"/>
                <a:gd name="T16" fmla="*/ 174 w 4000"/>
                <a:gd name="T17" fmla="*/ 2098 h 2784"/>
                <a:gd name="T18" fmla="*/ 114 w 4000"/>
                <a:gd name="T19" fmla="*/ 2120 h 2784"/>
                <a:gd name="T20" fmla="*/ 64 w 4000"/>
                <a:gd name="T21" fmla="*/ 2158 h 2784"/>
                <a:gd name="T22" fmla="*/ 26 w 4000"/>
                <a:gd name="T23" fmla="*/ 2208 h 2784"/>
                <a:gd name="T24" fmla="*/ 4 w 4000"/>
                <a:gd name="T25" fmla="*/ 2268 h 2784"/>
                <a:gd name="T26" fmla="*/ 0 w 4000"/>
                <a:gd name="T27" fmla="*/ 2312 h 2784"/>
                <a:gd name="T28" fmla="*/ 4 w 4000"/>
                <a:gd name="T29" fmla="*/ 2384 h 2784"/>
                <a:gd name="T30" fmla="*/ 36 w 4000"/>
                <a:gd name="T31" fmla="*/ 2496 h 2784"/>
                <a:gd name="T32" fmla="*/ 108 w 4000"/>
                <a:gd name="T33" fmla="*/ 2612 h 2784"/>
                <a:gd name="T34" fmla="*/ 208 w 4000"/>
                <a:gd name="T35" fmla="*/ 2704 h 2784"/>
                <a:gd name="T36" fmla="*/ 330 w 4000"/>
                <a:gd name="T37" fmla="*/ 2762 h 2784"/>
                <a:gd name="T38" fmla="*/ 422 w 4000"/>
                <a:gd name="T39" fmla="*/ 2782 h 2784"/>
                <a:gd name="T40" fmla="*/ 3530 w 4000"/>
                <a:gd name="T41" fmla="*/ 2784 h 2784"/>
                <a:gd name="T42" fmla="*/ 3578 w 4000"/>
                <a:gd name="T43" fmla="*/ 2782 h 2784"/>
                <a:gd name="T44" fmla="*/ 3670 w 4000"/>
                <a:gd name="T45" fmla="*/ 2762 h 2784"/>
                <a:gd name="T46" fmla="*/ 3792 w 4000"/>
                <a:gd name="T47" fmla="*/ 2704 h 2784"/>
                <a:gd name="T48" fmla="*/ 3892 w 4000"/>
                <a:gd name="T49" fmla="*/ 2612 h 2784"/>
                <a:gd name="T50" fmla="*/ 3964 w 4000"/>
                <a:gd name="T51" fmla="*/ 2496 h 2784"/>
                <a:gd name="T52" fmla="*/ 3996 w 4000"/>
                <a:gd name="T53" fmla="*/ 2384 h 2784"/>
                <a:gd name="T54" fmla="*/ 4000 w 4000"/>
                <a:gd name="T55" fmla="*/ 2312 h 2784"/>
                <a:gd name="T56" fmla="*/ 3996 w 4000"/>
                <a:gd name="T57" fmla="*/ 2268 h 2784"/>
                <a:gd name="T58" fmla="*/ 3974 w 4000"/>
                <a:gd name="T59" fmla="*/ 2208 h 2784"/>
                <a:gd name="T60" fmla="*/ 3936 w 4000"/>
                <a:gd name="T61" fmla="*/ 2158 h 2784"/>
                <a:gd name="T62" fmla="*/ 3886 w 4000"/>
                <a:gd name="T63" fmla="*/ 2120 h 2784"/>
                <a:gd name="T64" fmla="*/ 3826 w 4000"/>
                <a:gd name="T65" fmla="*/ 2098 h 2784"/>
                <a:gd name="T66" fmla="*/ 3782 w 4000"/>
                <a:gd name="T67" fmla="*/ 2094 h 2784"/>
                <a:gd name="T68" fmla="*/ 3449 w 4000"/>
                <a:gd name="T69" fmla="*/ 2094 h 2784"/>
                <a:gd name="T70" fmla="*/ 3530 w 4000"/>
                <a:gd name="T71" fmla="*/ 2566 h 2784"/>
                <a:gd name="T72" fmla="*/ 446 w 4000"/>
                <a:gd name="T73" fmla="*/ 2564 h 2784"/>
                <a:gd name="T74" fmla="*/ 372 w 4000"/>
                <a:gd name="T75" fmla="*/ 2546 h 2784"/>
                <a:gd name="T76" fmla="*/ 310 w 4000"/>
                <a:gd name="T77" fmla="*/ 2508 h 2784"/>
                <a:gd name="T78" fmla="*/ 260 w 4000"/>
                <a:gd name="T79" fmla="*/ 2454 h 2784"/>
                <a:gd name="T80" fmla="*/ 228 w 4000"/>
                <a:gd name="T81" fmla="*/ 2388 h 2784"/>
                <a:gd name="T82" fmla="*/ 218 w 4000"/>
                <a:gd name="T83" fmla="*/ 2312 h 2784"/>
                <a:gd name="T84" fmla="*/ 3780 w 4000"/>
                <a:gd name="T85" fmla="*/ 2338 h 2784"/>
                <a:gd name="T86" fmla="*/ 3762 w 4000"/>
                <a:gd name="T87" fmla="*/ 2410 h 2784"/>
                <a:gd name="T88" fmla="*/ 3724 w 4000"/>
                <a:gd name="T89" fmla="*/ 2474 h 2784"/>
                <a:gd name="T90" fmla="*/ 3670 w 4000"/>
                <a:gd name="T91" fmla="*/ 2522 h 2784"/>
                <a:gd name="T92" fmla="*/ 3604 w 4000"/>
                <a:gd name="T93" fmla="*/ 2554 h 2784"/>
                <a:gd name="T94" fmla="*/ 3530 w 4000"/>
                <a:gd name="T95" fmla="*/ 2566 h 2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00" h="2784">
                  <a:moveTo>
                    <a:pt x="3782" y="2094"/>
                  </a:moveTo>
                  <a:lnTo>
                    <a:pt x="3670" y="2094"/>
                  </a:lnTo>
                  <a:lnTo>
                    <a:pt x="3670" y="108"/>
                  </a:lnTo>
                  <a:lnTo>
                    <a:pt x="3670" y="108"/>
                  </a:lnTo>
                  <a:lnTo>
                    <a:pt x="3668" y="86"/>
                  </a:lnTo>
                  <a:lnTo>
                    <a:pt x="3660" y="66"/>
                  </a:lnTo>
                  <a:lnTo>
                    <a:pt x="3650" y="48"/>
                  </a:lnTo>
                  <a:lnTo>
                    <a:pt x="3638" y="32"/>
                  </a:lnTo>
                  <a:lnTo>
                    <a:pt x="3622" y="18"/>
                  </a:lnTo>
                  <a:lnTo>
                    <a:pt x="3602" y="8"/>
                  </a:lnTo>
                  <a:lnTo>
                    <a:pt x="3582" y="2"/>
                  </a:lnTo>
                  <a:lnTo>
                    <a:pt x="3560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18" y="2"/>
                  </a:lnTo>
                  <a:lnTo>
                    <a:pt x="398" y="8"/>
                  </a:lnTo>
                  <a:lnTo>
                    <a:pt x="378" y="18"/>
                  </a:lnTo>
                  <a:lnTo>
                    <a:pt x="362" y="32"/>
                  </a:lnTo>
                  <a:lnTo>
                    <a:pt x="350" y="48"/>
                  </a:lnTo>
                  <a:lnTo>
                    <a:pt x="340" y="66"/>
                  </a:lnTo>
                  <a:lnTo>
                    <a:pt x="332" y="86"/>
                  </a:lnTo>
                  <a:lnTo>
                    <a:pt x="330" y="108"/>
                  </a:lnTo>
                  <a:lnTo>
                    <a:pt x="330" y="2094"/>
                  </a:lnTo>
                  <a:lnTo>
                    <a:pt x="218" y="2094"/>
                  </a:lnTo>
                  <a:lnTo>
                    <a:pt x="218" y="2094"/>
                  </a:lnTo>
                  <a:lnTo>
                    <a:pt x="196" y="2094"/>
                  </a:lnTo>
                  <a:lnTo>
                    <a:pt x="174" y="2098"/>
                  </a:lnTo>
                  <a:lnTo>
                    <a:pt x="152" y="2104"/>
                  </a:lnTo>
                  <a:lnTo>
                    <a:pt x="132" y="2110"/>
                  </a:lnTo>
                  <a:lnTo>
                    <a:pt x="114" y="2120"/>
                  </a:lnTo>
                  <a:lnTo>
                    <a:pt x="96" y="2130"/>
                  </a:lnTo>
                  <a:lnTo>
                    <a:pt x="78" y="2144"/>
                  </a:lnTo>
                  <a:lnTo>
                    <a:pt x="64" y="2158"/>
                  </a:lnTo>
                  <a:lnTo>
                    <a:pt x="50" y="2174"/>
                  </a:lnTo>
                  <a:lnTo>
                    <a:pt x="36" y="2190"/>
                  </a:lnTo>
                  <a:lnTo>
                    <a:pt x="26" y="2208"/>
                  </a:lnTo>
                  <a:lnTo>
                    <a:pt x="16" y="2226"/>
                  </a:lnTo>
                  <a:lnTo>
                    <a:pt x="8" y="2248"/>
                  </a:lnTo>
                  <a:lnTo>
                    <a:pt x="4" y="2268"/>
                  </a:lnTo>
                  <a:lnTo>
                    <a:pt x="0" y="2290"/>
                  </a:lnTo>
                  <a:lnTo>
                    <a:pt x="0" y="2312"/>
                  </a:lnTo>
                  <a:lnTo>
                    <a:pt x="0" y="2312"/>
                  </a:lnTo>
                  <a:lnTo>
                    <a:pt x="0" y="2336"/>
                  </a:lnTo>
                  <a:lnTo>
                    <a:pt x="2" y="2360"/>
                  </a:lnTo>
                  <a:lnTo>
                    <a:pt x="4" y="2384"/>
                  </a:lnTo>
                  <a:lnTo>
                    <a:pt x="8" y="2406"/>
                  </a:lnTo>
                  <a:lnTo>
                    <a:pt x="20" y="2452"/>
                  </a:lnTo>
                  <a:lnTo>
                    <a:pt x="36" y="2496"/>
                  </a:lnTo>
                  <a:lnTo>
                    <a:pt x="56" y="2536"/>
                  </a:lnTo>
                  <a:lnTo>
                    <a:pt x="80" y="2576"/>
                  </a:lnTo>
                  <a:lnTo>
                    <a:pt x="108" y="2612"/>
                  </a:lnTo>
                  <a:lnTo>
                    <a:pt x="138" y="2646"/>
                  </a:lnTo>
                  <a:lnTo>
                    <a:pt x="172" y="2676"/>
                  </a:lnTo>
                  <a:lnTo>
                    <a:pt x="208" y="2704"/>
                  </a:lnTo>
                  <a:lnTo>
                    <a:pt x="246" y="2726"/>
                  </a:lnTo>
                  <a:lnTo>
                    <a:pt x="288" y="2746"/>
                  </a:lnTo>
                  <a:lnTo>
                    <a:pt x="330" y="2762"/>
                  </a:lnTo>
                  <a:lnTo>
                    <a:pt x="376" y="2774"/>
                  </a:lnTo>
                  <a:lnTo>
                    <a:pt x="400" y="2778"/>
                  </a:lnTo>
                  <a:lnTo>
                    <a:pt x="422" y="2782"/>
                  </a:lnTo>
                  <a:lnTo>
                    <a:pt x="446" y="2784"/>
                  </a:lnTo>
                  <a:lnTo>
                    <a:pt x="472" y="2784"/>
                  </a:lnTo>
                  <a:lnTo>
                    <a:pt x="3530" y="2784"/>
                  </a:lnTo>
                  <a:lnTo>
                    <a:pt x="3530" y="2784"/>
                  </a:lnTo>
                  <a:lnTo>
                    <a:pt x="3554" y="2784"/>
                  </a:lnTo>
                  <a:lnTo>
                    <a:pt x="3578" y="2782"/>
                  </a:lnTo>
                  <a:lnTo>
                    <a:pt x="3600" y="2778"/>
                  </a:lnTo>
                  <a:lnTo>
                    <a:pt x="3624" y="2774"/>
                  </a:lnTo>
                  <a:lnTo>
                    <a:pt x="3670" y="2762"/>
                  </a:lnTo>
                  <a:lnTo>
                    <a:pt x="3712" y="2746"/>
                  </a:lnTo>
                  <a:lnTo>
                    <a:pt x="3754" y="2726"/>
                  </a:lnTo>
                  <a:lnTo>
                    <a:pt x="3792" y="2704"/>
                  </a:lnTo>
                  <a:lnTo>
                    <a:pt x="3828" y="2676"/>
                  </a:lnTo>
                  <a:lnTo>
                    <a:pt x="3862" y="2646"/>
                  </a:lnTo>
                  <a:lnTo>
                    <a:pt x="3892" y="2612"/>
                  </a:lnTo>
                  <a:lnTo>
                    <a:pt x="3920" y="2576"/>
                  </a:lnTo>
                  <a:lnTo>
                    <a:pt x="3944" y="2536"/>
                  </a:lnTo>
                  <a:lnTo>
                    <a:pt x="3964" y="2496"/>
                  </a:lnTo>
                  <a:lnTo>
                    <a:pt x="3980" y="2452"/>
                  </a:lnTo>
                  <a:lnTo>
                    <a:pt x="3990" y="2406"/>
                  </a:lnTo>
                  <a:lnTo>
                    <a:pt x="3996" y="2384"/>
                  </a:lnTo>
                  <a:lnTo>
                    <a:pt x="3998" y="2360"/>
                  </a:lnTo>
                  <a:lnTo>
                    <a:pt x="4000" y="2336"/>
                  </a:lnTo>
                  <a:lnTo>
                    <a:pt x="4000" y="2312"/>
                  </a:lnTo>
                  <a:lnTo>
                    <a:pt x="4000" y="2312"/>
                  </a:lnTo>
                  <a:lnTo>
                    <a:pt x="4000" y="2290"/>
                  </a:lnTo>
                  <a:lnTo>
                    <a:pt x="3996" y="2268"/>
                  </a:lnTo>
                  <a:lnTo>
                    <a:pt x="3990" y="2248"/>
                  </a:lnTo>
                  <a:lnTo>
                    <a:pt x="3984" y="2226"/>
                  </a:lnTo>
                  <a:lnTo>
                    <a:pt x="3974" y="2208"/>
                  </a:lnTo>
                  <a:lnTo>
                    <a:pt x="3964" y="2190"/>
                  </a:lnTo>
                  <a:lnTo>
                    <a:pt x="3950" y="2174"/>
                  </a:lnTo>
                  <a:lnTo>
                    <a:pt x="3936" y="2158"/>
                  </a:lnTo>
                  <a:lnTo>
                    <a:pt x="3922" y="2144"/>
                  </a:lnTo>
                  <a:lnTo>
                    <a:pt x="3904" y="2130"/>
                  </a:lnTo>
                  <a:lnTo>
                    <a:pt x="3886" y="2120"/>
                  </a:lnTo>
                  <a:lnTo>
                    <a:pt x="3868" y="2110"/>
                  </a:lnTo>
                  <a:lnTo>
                    <a:pt x="3848" y="2104"/>
                  </a:lnTo>
                  <a:lnTo>
                    <a:pt x="3826" y="2098"/>
                  </a:lnTo>
                  <a:lnTo>
                    <a:pt x="3804" y="2094"/>
                  </a:lnTo>
                  <a:lnTo>
                    <a:pt x="3782" y="2094"/>
                  </a:lnTo>
                  <a:lnTo>
                    <a:pt x="3782" y="2094"/>
                  </a:lnTo>
                  <a:close/>
                  <a:moveTo>
                    <a:pt x="549" y="218"/>
                  </a:moveTo>
                  <a:lnTo>
                    <a:pt x="3449" y="218"/>
                  </a:lnTo>
                  <a:lnTo>
                    <a:pt x="3449" y="2094"/>
                  </a:lnTo>
                  <a:lnTo>
                    <a:pt x="549" y="2094"/>
                  </a:lnTo>
                  <a:lnTo>
                    <a:pt x="549" y="218"/>
                  </a:lnTo>
                  <a:close/>
                  <a:moveTo>
                    <a:pt x="3530" y="2566"/>
                  </a:moveTo>
                  <a:lnTo>
                    <a:pt x="472" y="2566"/>
                  </a:lnTo>
                  <a:lnTo>
                    <a:pt x="472" y="2566"/>
                  </a:lnTo>
                  <a:lnTo>
                    <a:pt x="446" y="2564"/>
                  </a:lnTo>
                  <a:lnTo>
                    <a:pt x="420" y="2560"/>
                  </a:lnTo>
                  <a:lnTo>
                    <a:pt x="396" y="2554"/>
                  </a:lnTo>
                  <a:lnTo>
                    <a:pt x="372" y="2546"/>
                  </a:lnTo>
                  <a:lnTo>
                    <a:pt x="350" y="2534"/>
                  </a:lnTo>
                  <a:lnTo>
                    <a:pt x="330" y="2522"/>
                  </a:lnTo>
                  <a:lnTo>
                    <a:pt x="310" y="2508"/>
                  </a:lnTo>
                  <a:lnTo>
                    <a:pt x="292" y="2492"/>
                  </a:lnTo>
                  <a:lnTo>
                    <a:pt x="276" y="2474"/>
                  </a:lnTo>
                  <a:lnTo>
                    <a:pt x="260" y="2454"/>
                  </a:lnTo>
                  <a:lnTo>
                    <a:pt x="248" y="2432"/>
                  </a:lnTo>
                  <a:lnTo>
                    <a:pt x="238" y="2410"/>
                  </a:lnTo>
                  <a:lnTo>
                    <a:pt x="228" y="2388"/>
                  </a:lnTo>
                  <a:lnTo>
                    <a:pt x="222" y="2364"/>
                  </a:lnTo>
                  <a:lnTo>
                    <a:pt x="218" y="2338"/>
                  </a:lnTo>
                  <a:lnTo>
                    <a:pt x="218" y="2312"/>
                  </a:lnTo>
                  <a:lnTo>
                    <a:pt x="3782" y="2312"/>
                  </a:lnTo>
                  <a:lnTo>
                    <a:pt x="3782" y="2312"/>
                  </a:lnTo>
                  <a:lnTo>
                    <a:pt x="3780" y="2338"/>
                  </a:lnTo>
                  <a:lnTo>
                    <a:pt x="3776" y="2364"/>
                  </a:lnTo>
                  <a:lnTo>
                    <a:pt x="3770" y="2388"/>
                  </a:lnTo>
                  <a:lnTo>
                    <a:pt x="3762" y="2410"/>
                  </a:lnTo>
                  <a:lnTo>
                    <a:pt x="3752" y="2432"/>
                  </a:lnTo>
                  <a:lnTo>
                    <a:pt x="3738" y="2454"/>
                  </a:lnTo>
                  <a:lnTo>
                    <a:pt x="3724" y="2474"/>
                  </a:lnTo>
                  <a:lnTo>
                    <a:pt x="3708" y="2492"/>
                  </a:lnTo>
                  <a:lnTo>
                    <a:pt x="3690" y="2508"/>
                  </a:lnTo>
                  <a:lnTo>
                    <a:pt x="3670" y="2522"/>
                  </a:lnTo>
                  <a:lnTo>
                    <a:pt x="3650" y="2534"/>
                  </a:lnTo>
                  <a:lnTo>
                    <a:pt x="3628" y="2546"/>
                  </a:lnTo>
                  <a:lnTo>
                    <a:pt x="3604" y="2554"/>
                  </a:lnTo>
                  <a:lnTo>
                    <a:pt x="3580" y="2560"/>
                  </a:lnTo>
                  <a:lnTo>
                    <a:pt x="3554" y="2564"/>
                  </a:lnTo>
                  <a:lnTo>
                    <a:pt x="3530" y="2566"/>
                  </a:lnTo>
                  <a:lnTo>
                    <a:pt x="3530" y="25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02" name="noun_project_2506.svg.eps"/>
          <p:cNvSpPr>
            <a:spLocks noChangeAspect="1" noEditPoints="1"/>
          </p:cNvSpPr>
          <p:nvPr/>
        </p:nvSpPr>
        <p:spPr bwMode="auto">
          <a:xfrm>
            <a:off x="10749029" y="2039341"/>
            <a:ext cx="344104" cy="344104"/>
          </a:xfrm>
          <a:custGeom>
            <a:avLst/>
            <a:gdLst>
              <a:gd name="T0" fmla="*/ 30490760 w 3456"/>
              <a:gd name="T1" fmla="*/ 8919058 h 3458"/>
              <a:gd name="T2" fmla="*/ 24703793 w 3456"/>
              <a:gd name="T3" fmla="*/ 10504053 h 3458"/>
              <a:gd name="T4" fmla="*/ 19352331 w 3456"/>
              <a:gd name="T5" fmla="*/ 13456329 h 3458"/>
              <a:gd name="T6" fmla="*/ 14716478 w 3456"/>
              <a:gd name="T7" fmla="*/ 17714010 h 3458"/>
              <a:gd name="T8" fmla="*/ 11325225 w 3456"/>
              <a:gd name="T9" fmla="*/ 22872693 h 3458"/>
              <a:gd name="T10" fmla="*/ 9271706 w 3456"/>
              <a:gd name="T11" fmla="*/ 28528681 h 3458"/>
              <a:gd name="T12" fmla="*/ 8587140 w 3456"/>
              <a:gd name="T13" fmla="*/ 34433409 h 3458"/>
              <a:gd name="T14" fmla="*/ 9271706 w 3456"/>
              <a:gd name="T15" fmla="*/ 40337962 h 3458"/>
              <a:gd name="T16" fmla="*/ 11325225 w 3456"/>
              <a:gd name="T17" fmla="*/ 45962923 h 3458"/>
              <a:gd name="T18" fmla="*/ 14716478 w 3456"/>
              <a:gd name="T19" fmla="*/ 51121782 h 3458"/>
              <a:gd name="T20" fmla="*/ 19352331 w 3456"/>
              <a:gd name="T21" fmla="*/ 55410313 h 3458"/>
              <a:gd name="T22" fmla="*/ 24703793 w 3456"/>
              <a:gd name="T23" fmla="*/ 58362766 h 3458"/>
              <a:gd name="T24" fmla="*/ 30490760 w 3456"/>
              <a:gd name="T25" fmla="*/ 59947584 h 3458"/>
              <a:gd name="T26" fmla="*/ 36433301 w 3456"/>
              <a:gd name="T27" fmla="*/ 60196325 h 3458"/>
              <a:gd name="T28" fmla="*/ 42251489 w 3456"/>
              <a:gd name="T29" fmla="*/ 59046406 h 3458"/>
              <a:gd name="T30" fmla="*/ 47789571 w 3456"/>
              <a:gd name="T31" fmla="*/ 56560232 h 3458"/>
              <a:gd name="T32" fmla="*/ 52705529 w 3456"/>
              <a:gd name="T33" fmla="*/ 52706778 h 3458"/>
              <a:gd name="T34" fmla="*/ 56563507 w 3456"/>
              <a:gd name="T35" fmla="*/ 47765457 h 3458"/>
              <a:gd name="T36" fmla="*/ 59052531 w 3456"/>
              <a:gd name="T37" fmla="*/ 42264777 h 3458"/>
              <a:gd name="T38" fmla="*/ 60172600 w 3456"/>
              <a:gd name="T39" fmla="*/ 36422278 h 3458"/>
              <a:gd name="T40" fmla="*/ 59954760 w 3456"/>
              <a:gd name="T41" fmla="*/ 30486523 h 3458"/>
              <a:gd name="T42" fmla="*/ 58368142 w 3456"/>
              <a:gd name="T43" fmla="*/ 24706252 h 3458"/>
              <a:gd name="T44" fmla="*/ 55443438 w 3456"/>
              <a:gd name="T45" fmla="*/ 19361058 h 3458"/>
              <a:gd name="T46" fmla="*/ 51149779 w 3456"/>
              <a:gd name="T47" fmla="*/ 14761557 h 3458"/>
              <a:gd name="T48" fmla="*/ 45985113 w 3456"/>
              <a:gd name="T49" fmla="*/ 11311976 h 3458"/>
              <a:gd name="T50" fmla="*/ 40353544 w 3456"/>
              <a:gd name="T51" fmla="*/ 9292081 h 3458"/>
              <a:gd name="T52" fmla="*/ 34442224 w 3456"/>
              <a:gd name="T53" fmla="*/ 8608264 h 3458"/>
              <a:gd name="T54" fmla="*/ 37864521 w 3456"/>
              <a:gd name="T55" fmla="*/ 186512 h 3458"/>
              <a:gd name="T56" fmla="*/ 44678247 w 3456"/>
              <a:gd name="T57" fmla="*/ 1553792 h 3458"/>
              <a:gd name="T58" fmla="*/ 51118735 w 3456"/>
              <a:gd name="T59" fmla="*/ 4288707 h 3458"/>
              <a:gd name="T60" fmla="*/ 56967967 w 3456"/>
              <a:gd name="T61" fmla="*/ 8421929 h 3458"/>
              <a:gd name="T62" fmla="*/ 62039324 w 3456"/>
              <a:gd name="T63" fmla="*/ 13829352 h 3458"/>
              <a:gd name="T64" fmla="*/ 65710682 w 3456"/>
              <a:gd name="T65" fmla="*/ 19982469 h 3458"/>
              <a:gd name="T66" fmla="*/ 68013086 w 3456"/>
              <a:gd name="T67" fmla="*/ 26664094 h 3458"/>
              <a:gd name="T68" fmla="*/ 68853226 w 3456"/>
              <a:gd name="T69" fmla="*/ 33532231 h 3458"/>
              <a:gd name="T70" fmla="*/ 68324236 w 3456"/>
              <a:gd name="T71" fmla="*/ 40493447 h 3458"/>
              <a:gd name="T72" fmla="*/ 66395247 w 3456"/>
              <a:gd name="T73" fmla="*/ 47237125 h 3458"/>
              <a:gd name="T74" fmla="*/ 63066083 w 3456"/>
              <a:gd name="T75" fmla="*/ 53545727 h 3458"/>
              <a:gd name="T76" fmla="*/ 77066951 w 3456"/>
              <a:gd name="T77" fmla="*/ 64857879 h 3458"/>
              <a:gd name="T78" fmla="*/ 95330433 w 3456"/>
              <a:gd name="T79" fmla="*/ 107464477 h 3458"/>
              <a:gd name="T80" fmla="*/ 55536747 w 3456"/>
              <a:gd name="T81" fmla="*/ 61594809 h 3458"/>
              <a:gd name="T82" fmla="*/ 49438631 w 3456"/>
              <a:gd name="T83" fmla="*/ 65386211 h 3458"/>
              <a:gd name="T84" fmla="*/ 42780479 w 3456"/>
              <a:gd name="T85" fmla="*/ 67810155 h 3458"/>
              <a:gd name="T86" fmla="*/ 35873267 w 3456"/>
              <a:gd name="T87" fmla="*/ 68835616 h 3458"/>
              <a:gd name="T88" fmla="*/ 28935186 w 3456"/>
              <a:gd name="T89" fmla="*/ 68400540 h 3458"/>
              <a:gd name="T90" fmla="*/ 22152504 w 3456"/>
              <a:gd name="T91" fmla="*/ 66629209 h 3458"/>
              <a:gd name="T92" fmla="*/ 15805503 w 3456"/>
              <a:gd name="T93" fmla="*/ 63397166 h 3458"/>
              <a:gd name="T94" fmla="*/ 10049581 w 3456"/>
              <a:gd name="T95" fmla="*/ 58766639 h 3458"/>
              <a:gd name="T96" fmla="*/ 5475817 w 3456"/>
              <a:gd name="T97" fmla="*/ 53141854 h 3458"/>
              <a:gd name="T98" fmla="*/ 2271183 w 3456"/>
              <a:gd name="T99" fmla="*/ 46833075 h 3458"/>
              <a:gd name="T100" fmla="*/ 466725 w 3456"/>
              <a:gd name="T101" fmla="*/ 40182653 h 3458"/>
              <a:gd name="T102" fmla="*/ 0 w 3456"/>
              <a:gd name="T103" fmla="*/ 33283490 h 3458"/>
              <a:gd name="T104" fmla="*/ 933450 w 3456"/>
              <a:gd name="T105" fmla="*/ 26446556 h 3458"/>
              <a:gd name="T106" fmla="*/ 3204633 w 3456"/>
              <a:gd name="T107" fmla="*/ 19858187 h 3458"/>
              <a:gd name="T108" fmla="*/ 6875992 w 3456"/>
              <a:gd name="T109" fmla="*/ 13767123 h 3458"/>
              <a:gd name="T110" fmla="*/ 11885260 w 3456"/>
              <a:gd name="T111" fmla="*/ 8421929 h 3458"/>
              <a:gd name="T112" fmla="*/ 17765536 w 3456"/>
              <a:gd name="T113" fmla="*/ 4288707 h 3458"/>
              <a:gd name="T114" fmla="*/ 24206024 w 3456"/>
              <a:gd name="T115" fmla="*/ 1553792 h 3458"/>
              <a:gd name="T116" fmla="*/ 30988529 w 3456"/>
              <a:gd name="T117" fmla="*/ 186512 h 345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3456" h="3458">
                <a:moveTo>
                  <a:pt x="1107" y="277"/>
                </a:moveTo>
                <a:lnTo>
                  <a:pt x="1042" y="280"/>
                </a:lnTo>
                <a:lnTo>
                  <a:pt x="980" y="287"/>
                </a:lnTo>
                <a:lnTo>
                  <a:pt x="916" y="299"/>
                </a:lnTo>
                <a:lnTo>
                  <a:pt x="855" y="317"/>
                </a:lnTo>
                <a:lnTo>
                  <a:pt x="794" y="338"/>
                </a:lnTo>
                <a:lnTo>
                  <a:pt x="735" y="364"/>
                </a:lnTo>
                <a:lnTo>
                  <a:pt x="678" y="396"/>
                </a:lnTo>
                <a:lnTo>
                  <a:pt x="622" y="433"/>
                </a:lnTo>
                <a:lnTo>
                  <a:pt x="569" y="475"/>
                </a:lnTo>
                <a:lnTo>
                  <a:pt x="520" y="520"/>
                </a:lnTo>
                <a:lnTo>
                  <a:pt x="473" y="570"/>
                </a:lnTo>
                <a:lnTo>
                  <a:pt x="432" y="623"/>
                </a:lnTo>
                <a:lnTo>
                  <a:pt x="396" y="678"/>
                </a:lnTo>
                <a:lnTo>
                  <a:pt x="364" y="736"/>
                </a:lnTo>
                <a:lnTo>
                  <a:pt x="337" y="795"/>
                </a:lnTo>
                <a:lnTo>
                  <a:pt x="315" y="856"/>
                </a:lnTo>
                <a:lnTo>
                  <a:pt x="298" y="918"/>
                </a:lnTo>
                <a:lnTo>
                  <a:pt x="286" y="981"/>
                </a:lnTo>
                <a:lnTo>
                  <a:pt x="279" y="1044"/>
                </a:lnTo>
                <a:lnTo>
                  <a:pt x="276" y="1108"/>
                </a:lnTo>
                <a:lnTo>
                  <a:pt x="279" y="1172"/>
                </a:lnTo>
                <a:lnTo>
                  <a:pt x="286" y="1235"/>
                </a:lnTo>
                <a:lnTo>
                  <a:pt x="298" y="1298"/>
                </a:lnTo>
                <a:lnTo>
                  <a:pt x="315" y="1360"/>
                </a:lnTo>
                <a:lnTo>
                  <a:pt x="337" y="1421"/>
                </a:lnTo>
                <a:lnTo>
                  <a:pt x="364" y="1479"/>
                </a:lnTo>
                <a:lnTo>
                  <a:pt x="396" y="1537"/>
                </a:lnTo>
                <a:lnTo>
                  <a:pt x="432" y="1593"/>
                </a:lnTo>
                <a:lnTo>
                  <a:pt x="473" y="1645"/>
                </a:lnTo>
                <a:lnTo>
                  <a:pt x="520" y="1696"/>
                </a:lnTo>
                <a:lnTo>
                  <a:pt x="569" y="1741"/>
                </a:lnTo>
                <a:lnTo>
                  <a:pt x="622" y="1783"/>
                </a:lnTo>
                <a:lnTo>
                  <a:pt x="678" y="1820"/>
                </a:lnTo>
                <a:lnTo>
                  <a:pt x="735" y="1851"/>
                </a:lnTo>
                <a:lnTo>
                  <a:pt x="794" y="1878"/>
                </a:lnTo>
                <a:lnTo>
                  <a:pt x="855" y="1900"/>
                </a:lnTo>
                <a:lnTo>
                  <a:pt x="916" y="1916"/>
                </a:lnTo>
                <a:lnTo>
                  <a:pt x="980" y="1929"/>
                </a:lnTo>
                <a:lnTo>
                  <a:pt x="1042" y="1937"/>
                </a:lnTo>
                <a:lnTo>
                  <a:pt x="1107" y="1939"/>
                </a:lnTo>
                <a:lnTo>
                  <a:pt x="1171" y="1937"/>
                </a:lnTo>
                <a:lnTo>
                  <a:pt x="1233" y="1929"/>
                </a:lnTo>
                <a:lnTo>
                  <a:pt x="1297" y="1916"/>
                </a:lnTo>
                <a:lnTo>
                  <a:pt x="1358" y="1900"/>
                </a:lnTo>
                <a:lnTo>
                  <a:pt x="1419" y="1878"/>
                </a:lnTo>
                <a:lnTo>
                  <a:pt x="1478" y="1851"/>
                </a:lnTo>
                <a:lnTo>
                  <a:pt x="1536" y="1820"/>
                </a:lnTo>
                <a:lnTo>
                  <a:pt x="1591" y="1783"/>
                </a:lnTo>
                <a:lnTo>
                  <a:pt x="1644" y="1741"/>
                </a:lnTo>
                <a:lnTo>
                  <a:pt x="1694" y="1696"/>
                </a:lnTo>
                <a:lnTo>
                  <a:pt x="1740" y="1645"/>
                </a:lnTo>
                <a:lnTo>
                  <a:pt x="1782" y="1593"/>
                </a:lnTo>
                <a:lnTo>
                  <a:pt x="1818" y="1537"/>
                </a:lnTo>
                <a:lnTo>
                  <a:pt x="1849" y="1479"/>
                </a:lnTo>
                <a:lnTo>
                  <a:pt x="1876" y="1421"/>
                </a:lnTo>
                <a:lnTo>
                  <a:pt x="1898" y="1360"/>
                </a:lnTo>
                <a:lnTo>
                  <a:pt x="1915" y="1298"/>
                </a:lnTo>
                <a:lnTo>
                  <a:pt x="1927" y="1235"/>
                </a:lnTo>
                <a:lnTo>
                  <a:pt x="1934" y="1172"/>
                </a:lnTo>
                <a:lnTo>
                  <a:pt x="1937" y="1108"/>
                </a:lnTo>
                <a:lnTo>
                  <a:pt x="1934" y="1044"/>
                </a:lnTo>
                <a:lnTo>
                  <a:pt x="1927" y="981"/>
                </a:lnTo>
                <a:lnTo>
                  <a:pt x="1915" y="918"/>
                </a:lnTo>
                <a:lnTo>
                  <a:pt x="1898" y="856"/>
                </a:lnTo>
                <a:lnTo>
                  <a:pt x="1876" y="795"/>
                </a:lnTo>
                <a:lnTo>
                  <a:pt x="1849" y="736"/>
                </a:lnTo>
                <a:lnTo>
                  <a:pt x="1818" y="678"/>
                </a:lnTo>
                <a:lnTo>
                  <a:pt x="1782" y="623"/>
                </a:lnTo>
                <a:lnTo>
                  <a:pt x="1740" y="570"/>
                </a:lnTo>
                <a:lnTo>
                  <a:pt x="1694" y="520"/>
                </a:lnTo>
                <a:lnTo>
                  <a:pt x="1644" y="475"/>
                </a:lnTo>
                <a:lnTo>
                  <a:pt x="1591" y="433"/>
                </a:lnTo>
                <a:lnTo>
                  <a:pt x="1536" y="396"/>
                </a:lnTo>
                <a:lnTo>
                  <a:pt x="1478" y="364"/>
                </a:lnTo>
                <a:lnTo>
                  <a:pt x="1419" y="338"/>
                </a:lnTo>
                <a:lnTo>
                  <a:pt x="1358" y="317"/>
                </a:lnTo>
                <a:lnTo>
                  <a:pt x="1297" y="299"/>
                </a:lnTo>
                <a:lnTo>
                  <a:pt x="1233" y="287"/>
                </a:lnTo>
                <a:lnTo>
                  <a:pt x="1171" y="280"/>
                </a:lnTo>
                <a:lnTo>
                  <a:pt x="1107" y="277"/>
                </a:lnTo>
                <a:close/>
                <a:moveTo>
                  <a:pt x="1070" y="0"/>
                </a:moveTo>
                <a:lnTo>
                  <a:pt x="1143" y="0"/>
                </a:lnTo>
                <a:lnTo>
                  <a:pt x="1217" y="6"/>
                </a:lnTo>
                <a:lnTo>
                  <a:pt x="1291" y="15"/>
                </a:lnTo>
                <a:lnTo>
                  <a:pt x="1364" y="30"/>
                </a:lnTo>
                <a:lnTo>
                  <a:pt x="1436" y="50"/>
                </a:lnTo>
                <a:lnTo>
                  <a:pt x="1506" y="75"/>
                </a:lnTo>
                <a:lnTo>
                  <a:pt x="1575" y="103"/>
                </a:lnTo>
                <a:lnTo>
                  <a:pt x="1643" y="138"/>
                </a:lnTo>
                <a:lnTo>
                  <a:pt x="1708" y="178"/>
                </a:lnTo>
                <a:lnTo>
                  <a:pt x="1771" y="221"/>
                </a:lnTo>
                <a:lnTo>
                  <a:pt x="1831" y="271"/>
                </a:lnTo>
                <a:lnTo>
                  <a:pt x="1890" y="325"/>
                </a:lnTo>
                <a:lnTo>
                  <a:pt x="1944" y="383"/>
                </a:lnTo>
                <a:lnTo>
                  <a:pt x="1994" y="445"/>
                </a:lnTo>
                <a:lnTo>
                  <a:pt x="2038" y="509"/>
                </a:lnTo>
                <a:lnTo>
                  <a:pt x="2077" y="574"/>
                </a:lnTo>
                <a:lnTo>
                  <a:pt x="2112" y="643"/>
                </a:lnTo>
                <a:lnTo>
                  <a:pt x="2141" y="713"/>
                </a:lnTo>
                <a:lnTo>
                  <a:pt x="2165" y="785"/>
                </a:lnTo>
                <a:lnTo>
                  <a:pt x="2186" y="858"/>
                </a:lnTo>
                <a:lnTo>
                  <a:pt x="2199" y="931"/>
                </a:lnTo>
                <a:lnTo>
                  <a:pt x="2209" y="1005"/>
                </a:lnTo>
                <a:lnTo>
                  <a:pt x="2213" y="1079"/>
                </a:lnTo>
                <a:lnTo>
                  <a:pt x="2212" y="1155"/>
                </a:lnTo>
                <a:lnTo>
                  <a:pt x="2207" y="1229"/>
                </a:lnTo>
                <a:lnTo>
                  <a:pt x="2196" y="1303"/>
                </a:lnTo>
                <a:lnTo>
                  <a:pt x="2180" y="1376"/>
                </a:lnTo>
                <a:lnTo>
                  <a:pt x="2159" y="1449"/>
                </a:lnTo>
                <a:lnTo>
                  <a:pt x="2134" y="1520"/>
                </a:lnTo>
                <a:lnTo>
                  <a:pt x="2103" y="1590"/>
                </a:lnTo>
                <a:lnTo>
                  <a:pt x="2067" y="1658"/>
                </a:lnTo>
                <a:lnTo>
                  <a:pt x="2027" y="1723"/>
                </a:lnTo>
                <a:lnTo>
                  <a:pt x="1981" y="1787"/>
                </a:lnTo>
                <a:lnTo>
                  <a:pt x="2281" y="2087"/>
                </a:lnTo>
                <a:lnTo>
                  <a:pt x="2477" y="2087"/>
                </a:lnTo>
                <a:lnTo>
                  <a:pt x="3456" y="3067"/>
                </a:lnTo>
                <a:lnTo>
                  <a:pt x="3064" y="3458"/>
                </a:lnTo>
                <a:lnTo>
                  <a:pt x="2085" y="2479"/>
                </a:lnTo>
                <a:lnTo>
                  <a:pt x="2085" y="2284"/>
                </a:lnTo>
                <a:lnTo>
                  <a:pt x="1785" y="1982"/>
                </a:lnTo>
                <a:lnTo>
                  <a:pt x="1722" y="2028"/>
                </a:lnTo>
                <a:lnTo>
                  <a:pt x="1656" y="2069"/>
                </a:lnTo>
                <a:lnTo>
                  <a:pt x="1589" y="2104"/>
                </a:lnTo>
                <a:lnTo>
                  <a:pt x="1519" y="2135"/>
                </a:lnTo>
                <a:lnTo>
                  <a:pt x="1448" y="2162"/>
                </a:lnTo>
                <a:lnTo>
                  <a:pt x="1375" y="2182"/>
                </a:lnTo>
                <a:lnTo>
                  <a:pt x="1302" y="2198"/>
                </a:lnTo>
                <a:lnTo>
                  <a:pt x="1228" y="2208"/>
                </a:lnTo>
                <a:lnTo>
                  <a:pt x="1153" y="2215"/>
                </a:lnTo>
                <a:lnTo>
                  <a:pt x="1078" y="2215"/>
                </a:lnTo>
                <a:lnTo>
                  <a:pt x="1004" y="2210"/>
                </a:lnTo>
                <a:lnTo>
                  <a:pt x="930" y="2201"/>
                </a:lnTo>
                <a:lnTo>
                  <a:pt x="856" y="2187"/>
                </a:lnTo>
                <a:lnTo>
                  <a:pt x="784" y="2168"/>
                </a:lnTo>
                <a:lnTo>
                  <a:pt x="712" y="2144"/>
                </a:lnTo>
                <a:lnTo>
                  <a:pt x="642" y="2114"/>
                </a:lnTo>
                <a:lnTo>
                  <a:pt x="574" y="2080"/>
                </a:lnTo>
                <a:lnTo>
                  <a:pt x="508" y="2040"/>
                </a:lnTo>
                <a:lnTo>
                  <a:pt x="443" y="1995"/>
                </a:lnTo>
                <a:lnTo>
                  <a:pt x="382" y="1946"/>
                </a:lnTo>
                <a:lnTo>
                  <a:pt x="323" y="1891"/>
                </a:lnTo>
                <a:lnTo>
                  <a:pt x="269" y="1834"/>
                </a:lnTo>
                <a:lnTo>
                  <a:pt x="221" y="1773"/>
                </a:lnTo>
                <a:lnTo>
                  <a:pt x="176" y="1710"/>
                </a:lnTo>
                <a:lnTo>
                  <a:pt x="137" y="1644"/>
                </a:lnTo>
                <a:lnTo>
                  <a:pt x="103" y="1577"/>
                </a:lnTo>
                <a:lnTo>
                  <a:pt x="73" y="1507"/>
                </a:lnTo>
                <a:lnTo>
                  <a:pt x="49" y="1437"/>
                </a:lnTo>
                <a:lnTo>
                  <a:pt x="30" y="1365"/>
                </a:lnTo>
                <a:lnTo>
                  <a:pt x="15" y="1293"/>
                </a:lnTo>
                <a:lnTo>
                  <a:pt x="5" y="1218"/>
                </a:lnTo>
                <a:lnTo>
                  <a:pt x="0" y="1145"/>
                </a:lnTo>
                <a:lnTo>
                  <a:pt x="0" y="1071"/>
                </a:lnTo>
                <a:lnTo>
                  <a:pt x="5" y="998"/>
                </a:lnTo>
                <a:lnTo>
                  <a:pt x="15" y="923"/>
                </a:lnTo>
                <a:lnTo>
                  <a:pt x="30" y="851"/>
                </a:lnTo>
                <a:lnTo>
                  <a:pt x="49" y="779"/>
                </a:lnTo>
                <a:lnTo>
                  <a:pt x="73" y="708"/>
                </a:lnTo>
                <a:lnTo>
                  <a:pt x="103" y="639"/>
                </a:lnTo>
                <a:lnTo>
                  <a:pt x="137" y="572"/>
                </a:lnTo>
                <a:lnTo>
                  <a:pt x="176" y="507"/>
                </a:lnTo>
                <a:lnTo>
                  <a:pt x="221" y="443"/>
                </a:lnTo>
                <a:lnTo>
                  <a:pt x="269" y="382"/>
                </a:lnTo>
                <a:lnTo>
                  <a:pt x="323" y="325"/>
                </a:lnTo>
                <a:lnTo>
                  <a:pt x="382" y="271"/>
                </a:lnTo>
                <a:lnTo>
                  <a:pt x="442" y="221"/>
                </a:lnTo>
                <a:lnTo>
                  <a:pt x="506" y="178"/>
                </a:lnTo>
                <a:lnTo>
                  <a:pt x="571" y="138"/>
                </a:lnTo>
                <a:lnTo>
                  <a:pt x="638" y="103"/>
                </a:lnTo>
                <a:lnTo>
                  <a:pt x="707" y="75"/>
                </a:lnTo>
                <a:lnTo>
                  <a:pt x="778" y="50"/>
                </a:lnTo>
                <a:lnTo>
                  <a:pt x="849" y="30"/>
                </a:lnTo>
                <a:lnTo>
                  <a:pt x="923" y="15"/>
                </a:lnTo>
                <a:lnTo>
                  <a:pt x="996" y="6"/>
                </a:lnTo>
                <a:lnTo>
                  <a:pt x="107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/>
          <a:lstStyle/>
          <a:p>
            <a:endParaRPr lang="pl-PL"/>
          </a:p>
        </p:txBody>
      </p:sp>
      <p:sp>
        <p:nvSpPr>
          <p:cNvPr id="2" name="Elipsa 1"/>
          <p:cNvSpPr/>
          <p:nvPr/>
        </p:nvSpPr>
        <p:spPr>
          <a:xfrm>
            <a:off x="10774230" y="2071154"/>
            <a:ext cx="171595" cy="16173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45720" rIns="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500" b="1" dirty="0">
                <a:solidFill>
                  <a:schemeClr val="tx1"/>
                </a:solidFill>
              </a:rPr>
              <a:t>…...</a:t>
            </a:r>
          </a:p>
        </p:txBody>
      </p:sp>
      <p:grpSp>
        <p:nvGrpSpPr>
          <p:cNvPr id="108" name="noun_project_2471.svg.eps"/>
          <p:cNvGrpSpPr>
            <a:grpSpLocks noChangeAspect="1"/>
          </p:cNvGrpSpPr>
          <p:nvPr/>
        </p:nvGrpSpPr>
        <p:grpSpPr bwMode="auto">
          <a:xfrm>
            <a:off x="7153609" y="2846689"/>
            <a:ext cx="275105" cy="215962"/>
            <a:chOff x="4921" y="2500"/>
            <a:chExt cx="93" cy="73"/>
          </a:xfrm>
        </p:grpSpPr>
        <p:sp>
          <p:nvSpPr>
            <p:cNvPr id="109" name="Freeform 282"/>
            <p:cNvSpPr>
              <a:spLocks/>
            </p:cNvSpPr>
            <p:nvPr/>
          </p:nvSpPr>
          <p:spPr bwMode="auto">
            <a:xfrm>
              <a:off x="4953" y="2500"/>
              <a:ext cx="61" cy="59"/>
            </a:xfrm>
            <a:custGeom>
              <a:avLst/>
              <a:gdLst>
                <a:gd name="T0" fmla="*/ 1 w 2134"/>
                <a:gd name="T1" fmla="*/ 0 h 2068"/>
                <a:gd name="T2" fmla="*/ 1 w 2134"/>
                <a:gd name="T3" fmla="*/ 0 h 2068"/>
                <a:gd name="T4" fmla="*/ 1 w 2134"/>
                <a:gd name="T5" fmla="*/ 0 h 2068"/>
                <a:gd name="T6" fmla="*/ 1 w 2134"/>
                <a:gd name="T7" fmla="*/ 0 h 2068"/>
                <a:gd name="T8" fmla="*/ 1 w 2134"/>
                <a:gd name="T9" fmla="*/ 0 h 2068"/>
                <a:gd name="T10" fmla="*/ 1 w 2134"/>
                <a:gd name="T11" fmla="*/ 0 h 2068"/>
                <a:gd name="T12" fmla="*/ 2 w 2134"/>
                <a:gd name="T13" fmla="*/ 0 h 2068"/>
                <a:gd name="T14" fmla="*/ 2 w 2134"/>
                <a:gd name="T15" fmla="*/ 0 h 2068"/>
                <a:gd name="T16" fmla="*/ 2 w 2134"/>
                <a:gd name="T17" fmla="*/ 0 h 2068"/>
                <a:gd name="T18" fmla="*/ 2 w 2134"/>
                <a:gd name="T19" fmla="*/ 1 h 2068"/>
                <a:gd name="T20" fmla="*/ 2 w 2134"/>
                <a:gd name="T21" fmla="*/ 1 h 2068"/>
                <a:gd name="T22" fmla="*/ 2 w 2134"/>
                <a:gd name="T23" fmla="*/ 1 h 2068"/>
                <a:gd name="T24" fmla="*/ 2 w 2134"/>
                <a:gd name="T25" fmla="*/ 1 h 2068"/>
                <a:gd name="T26" fmla="*/ 2 w 2134"/>
                <a:gd name="T27" fmla="*/ 1 h 2068"/>
                <a:gd name="T28" fmla="*/ 2 w 2134"/>
                <a:gd name="T29" fmla="*/ 1 h 2068"/>
                <a:gd name="T30" fmla="*/ 2 w 2134"/>
                <a:gd name="T31" fmla="*/ 1 h 2068"/>
                <a:gd name="T32" fmla="*/ 1 w 2134"/>
                <a:gd name="T33" fmla="*/ 1 h 2068"/>
                <a:gd name="T34" fmla="*/ 1 w 2134"/>
                <a:gd name="T35" fmla="*/ 1 h 2068"/>
                <a:gd name="T36" fmla="*/ 1 w 2134"/>
                <a:gd name="T37" fmla="*/ 1 h 2068"/>
                <a:gd name="T38" fmla="*/ 1 w 2134"/>
                <a:gd name="T39" fmla="*/ 1 h 2068"/>
                <a:gd name="T40" fmla="*/ 1 w 2134"/>
                <a:gd name="T41" fmla="*/ 2 h 2068"/>
                <a:gd name="T42" fmla="*/ 1 w 2134"/>
                <a:gd name="T43" fmla="*/ 2 h 2068"/>
                <a:gd name="T44" fmla="*/ 1 w 2134"/>
                <a:gd name="T45" fmla="*/ 2 h 2068"/>
                <a:gd name="T46" fmla="*/ 1 w 2134"/>
                <a:gd name="T47" fmla="*/ 2 h 2068"/>
                <a:gd name="T48" fmla="*/ 2 w 2134"/>
                <a:gd name="T49" fmla="*/ 2 h 2068"/>
                <a:gd name="T50" fmla="*/ 2 w 2134"/>
                <a:gd name="T51" fmla="*/ 2 h 2068"/>
                <a:gd name="T52" fmla="*/ 1 w 2134"/>
                <a:gd name="T53" fmla="*/ 2 h 2068"/>
                <a:gd name="T54" fmla="*/ 1 w 2134"/>
                <a:gd name="T55" fmla="*/ 2 h 2068"/>
                <a:gd name="T56" fmla="*/ 1 w 2134"/>
                <a:gd name="T57" fmla="*/ 2 h 2068"/>
                <a:gd name="T58" fmla="*/ 1 w 2134"/>
                <a:gd name="T59" fmla="*/ 2 h 2068"/>
                <a:gd name="T60" fmla="*/ 1 w 2134"/>
                <a:gd name="T61" fmla="*/ 2 h 2068"/>
                <a:gd name="T62" fmla="*/ 1 w 2134"/>
                <a:gd name="T63" fmla="*/ 2 h 2068"/>
                <a:gd name="T64" fmla="*/ 1 w 2134"/>
                <a:gd name="T65" fmla="*/ 2 h 2068"/>
                <a:gd name="T66" fmla="*/ 1 w 2134"/>
                <a:gd name="T67" fmla="*/ 1 h 2068"/>
                <a:gd name="T68" fmla="*/ 1 w 2134"/>
                <a:gd name="T69" fmla="*/ 1 h 2068"/>
                <a:gd name="T70" fmla="*/ 1 w 2134"/>
                <a:gd name="T71" fmla="*/ 1 h 2068"/>
                <a:gd name="T72" fmla="*/ 1 w 2134"/>
                <a:gd name="T73" fmla="*/ 1 h 2068"/>
                <a:gd name="T74" fmla="*/ 1 w 2134"/>
                <a:gd name="T75" fmla="*/ 1 h 2068"/>
                <a:gd name="T76" fmla="*/ 1 w 2134"/>
                <a:gd name="T77" fmla="*/ 1 h 2068"/>
                <a:gd name="T78" fmla="*/ 1 w 2134"/>
                <a:gd name="T79" fmla="*/ 1 h 2068"/>
                <a:gd name="T80" fmla="*/ 1 w 2134"/>
                <a:gd name="T81" fmla="*/ 1 h 2068"/>
                <a:gd name="T82" fmla="*/ 1 w 2134"/>
                <a:gd name="T83" fmla="*/ 1 h 2068"/>
                <a:gd name="T84" fmla="*/ 1 w 2134"/>
                <a:gd name="T85" fmla="*/ 1 h 2068"/>
                <a:gd name="T86" fmla="*/ 1 w 2134"/>
                <a:gd name="T87" fmla="*/ 0 h 2068"/>
                <a:gd name="T88" fmla="*/ 0 w 2134"/>
                <a:gd name="T89" fmla="*/ 0 h 2068"/>
                <a:gd name="T90" fmla="*/ 0 w 2134"/>
                <a:gd name="T91" fmla="*/ 0 h 2068"/>
                <a:gd name="T92" fmla="*/ 0 w 2134"/>
                <a:gd name="T93" fmla="*/ 0 h 2068"/>
                <a:gd name="T94" fmla="*/ 0 w 2134"/>
                <a:gd name="T95" fmla="*/ 0 h 2068"/>
                <a:gd name="T96" fmla="*/ 0 w 2134"/>
                <a:gd name="T97" fmla="*/ 0 h 2068"/>
                <a:gd name="T98" fmla="*/ 0 w 2134"/>
                <a:gd name="T99" fmla="*/ 0 h 2068"/>
                <a:gd name="T100" fmla="*/ 0 w 2134"/>
                <a:gd name="T101" fmla="*/ 0 h 2068"/>
                <a:gd name="T102" fmla="*/ 0 w 2134"/>
                <a:gd name="T103" fmla="*/ 0 h 2068"/>
                <a:gd name="T104" fmla="*/ 0 w 2134"/>
                <a:gd name="T105" fmla="*/ 0 h 2068"/>
                <a:gd name="T106" fmla="*/ 1 w 2134"/>
                <a:gd name="T107" fmla="*/ 0 h 2068"/>
                <a:gd name="T108" fmla="*/ 1 w 2134"/>
                <a:gd name="T109" fmla="*/ 0 h 20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134" h="2068">
                  <a:moveTo>
                    <a:pt x="955" y="0"/>
                  </a:moveTo>
                  <a:lnTo>
                    <a:pt x="1043" y="2"/>
                  </a:lnTo>
                  <a:lnTo>
                    <a:pt x="1129" y="9"/>
                  </a:lnTo>
                  <a:lnTo>
                    <a:pt x="1213" y="22"/>
                  </a:lnTo>
                  <a:lnTo>
                    <a:pt x="1295" y="39"/>
                  </a:lnTo>
                  <a:lnTo>
                    <a:pt x="1375" y="60"/>
                  </a:lnTo>
                  <a:lnTo>
                    <a:pt x="1452" y="86"/>
                  </a:lnTo>
                  <a:lnTo>
                    <a:pt x="1526" y="117"/>
                  </a:lnTo>
                  <a:lnTo>
                    <a:pt x="1596" y="150"/>
                  </a:lnTo>
                  <a:lnTo>
                    <a:pt x="1665" y="187"/>
                  </a:lnTo>
                  <a:lnTo>
                    <a:pt x="1729" y="228"/>
                  </a:lnTo>
                  <a:lnTo>
                    <a:pt x="1789" y="273"/>
                  </a:lnTo>
                  <a:lnTo>
                    <a:pt x="1845" y="320"/>
                  </a:lnTo>
                  <a:lnTo>
                    <a:pt x="1897" y="371"/>
                  </a:lnTo>
                  <a:lnTo>
                    <a:pt x="1944" y="425"/>
                  </a:lnTo>
                  <a:lnTo>
                    <a:pt x="1986" y="481"/>
                  </a:lnTo>
                  <a:lnTo>
                    <a:pt x="2024" y="539"/>
                  </a:lnTo>
                  <a:lnTo>
                    <a:pt x="2057" y="601"/>
                  </a:lnTo>
                  <a:lnTo>
                    <a:pt x="2084" y="663"/>
                  </a:lnTo>
                  <a:lnTo>
                    <a:pt x="2105" y="728"/>
                  </a:lnTo>
                  <a:lnTo>
                    <a:pt x="2121" y="795"/>
                  </a:lnTo>
                  <a:lnTo>
                    <a:pt x="2131" y="864"/>
                  </a:lnTo>
                  <a:lnTo>
                    <a:pt x="2134" y="933"/>
                  </a:lnTo>
                  <a:lnTo>
                    <a:pt x="2131" y="1004"/>
                  </a:lnTo>
                  <a:lnTo>
                    <a:pt x="2121" y="1073"/>
                  </a:lnTo>
                  <a:lnTo>
                    <a:pt x="2104" y="1142"/>
                  </a:lnTo>
                  <a:lnTo>
                    <a:pt x="2082" y="1207"/>
                  </a:lnTo>
                  <a:lnTo>
                    <a:pt x="2053" y="1272"/>
                  </a:lnTo>
                  <a:lnTo>
                    <a:pt x="2020" y="1333"/>
                  </a:lnTo>
                  <a:lnTo>
                    <a:pt x="1981" y="1394"/>
                  </a:lnTo>
                  <a:lnTo>
                    <a:pt x="1936" y="1450"/>
                  </a:lnTo>
                  <a:lnTo>
                    <a:pt x="1888" y="1504"/>
                  </a:lnTo>
                  <a:lnTo>
                    <a:pt x="1834" y="1555"/>
                  </a:lnTo>
                  <a:lnTo>
                    <a:pt x="1776" y="1603"/>
                  </a:lnTo>
                  <a:lnTo>
                    <a:pt x="1713" y="1647"/>
                  </a:lnTo>
                  <a:lnTo>
                    <a:pt x="1647" y="1688"/>
                  </a:lnTo>
                  <a:lnTo>
                    <a:pt x="1648" y="1732"/>
                  </a:lnTo>
                  <a:lnTo>
                    <a:pt x="1651" y="1770"/>
                  </a:lnTo>
                  <a:lnTo>
                    <a:pt x="1657" y="1805"/>
                  </a:lnTo>
                  <a:lnTo>
                    <a:pt x="1666" y="1834"/>
                  </a:lnTo>
                  <a:lnTo>
                    <a:pt x="1677" y="1860"/>
                  </a:lnTo>
                  <a:lnTo>
                    <a:pt x="1690" y="1883"/>
                  </a:lnTo>
                  <a:lnTo>
                    <a:pt x="1706" y="1903"/>
                  </a:lnTo>
                  <a:lnTo>
                    <a:pt x="1725" y="1921"/>
                  </a:lnTo>
                  <a:lnTo>
                    <a:pt x="1745" y="1937"/>
                  </a:lnTo>
                  <a:lnTo>
                    <a:pt x="1767" y="1952"/>
                  </a:lnTo>
                  <a:lnTo>
                    <a:pt x="1793" y="1965"/>
                  </a:lnTo>
                  <a:lnTo>
                    <a:pt x="1821" y="1979"/>
                  </a:lnTo>
                  <a:lnTo>
                    <a:pt x="1851" y="1992"/>
                  </a:lnTo>
                  <a:lnTo>
                    <a:pt x="1883" y="2006"/>
                  </a:lnTo>
                  <a:lnTo>
                    <a:pt x="1918" y="2022"/>
                  </a:lnTo>
                  <a:lnTo>
                    <a:pt x="1858" y="2041"/>
                  </a:lnTo>
                  <a:lnTo>
                    <a:pt x="1800" y="2054"/>
                  </a:lnTo>
                  <a:lnTo>
                    <a:pt x="1745" y="2064"/>
                  </a:lnTo>
                  <a:lnTo>
                    <a:pt x="1691" y="2068"/>
                  </a:lnTo>
                  <a:lnTo>
                    <a:pt x="1640" y="2068"/>
                  </a:lnTo>
                  <a:lnTo>
                    <a:pt x="1591" y="2063"/>
                  </a:lnTo>
                  <a:lnTo>
                    <a:pt x="1545" y="2054"/>
                  </a:lnTo>
                  <a:lnTo>
                    <a:pt x="1502" y="2043"/>
                  </a:lnTo>
                  <a:lnTo>
                    <a:pt x="1461" y="2028"/>
                  </a:lnTo>
                  <a:lnTo>
                    <a:pt x="1422" y="2010"/>
                  </a:lnTo>
                  <a:lnTo>
                    <a:pt x="1387" y="1991"/>
                  </a:lnTo>
                  <a:lnTo>
                    <a:pt x="1354" y="1969"/>
                  </a:lnTo>
                  <a:lnTo>
                    <a:pt x="1324" y="1944"/>
                  </a:lnTo>
                  <a:lnTo>
                    <a:pt x="1297" y="1918"/>
                  </a:lnTo>
                  <a:lnTo>
                    <a:pt x="1274" y="1892"/>
                  </a:lnTo>
                  <a:lnTo>
                    <a:pt x="1252" y="1864"/>
                  </a:lnTo>
                  <a:lnTo>
                    <a:pt x="1286" y="1798"/>
                  </a:lnTo>
                  <a:lnTo>
                    <a:pt x="1313" y="1729"/>
                  </a:lnTo>
                  <a:lnTo>
                    <a:pt x="1336" y="1659"/>
                  </a:lnTo>
                  <a:lnTo>
                    <a:pt x="1352" y="1586"/>
                  </a:lnTo>
                  <a:lnTo>
                    <a:pt x="1361" y="1511"/>
                  </a:lnTo>
                  <a:lnTo>
                    <a:pt x="1364" y="1435"/>
                  </a:lnTo>
                  <a:lnTo>
                    <a:pt x="1361" y="1362"/>
                  </a:lnTo>
                  <a:lnTo>
                    <a:pt x="1353" y="1290"/>
                  </a:lnTo>
                  <a:lnTo>
                    <a:pt x="1338" y="1220"/>
                  </a:lnTo>
                  <a:lnTo>
                    <a:pt x="1317" y="1151"/>
                  </a:lnTo>
                  <a:lnTo>
                    <a:pt x="1291" y="1085"/>
                  </a:lnTo>
                  <a:lnTo>
                    <a:pt x="1260" y="1020"/>
                  </a:lnTo>
                  <a:lnTo>
                    <a:pt x="1224" y="958"/>
                  </a:lnTo>
                  <a:lnTo>
                    <a:pt x="1183" y="897"/>
                  </a:lnTo>
                  <a:lnTo>
                    <a:pt x="1137" y="839"/>
                  </a:lnTo>
                  <a:lnTo>
                    <a:pt x="1087" y="785"/>
                  </a:lnTo>
                  <a:lnTo>
                    <a:pt x="1033" y="733"/>
                  </a:lnTo>
                  <a:lnTo>
                    <a:pt x="975" y="682"/>
                  </a:lnTo>
                  <a:lnTo>
                    <a:pt x="909" y="634"/>
                  </a:lnTo>
                  <a:lnTo>
                    <a:pt x="840" y="589"/>
                  </a:lnTo>
                  <a:lnTo>
                    <a:pt x="765" y="548"/>
                  </a:lnTo>
                  <a:lnTo>
                    <a:pt x="688" y="512"/>
                  </a:lnTo>
                  <a:lnTo>
                    <a:pt x="608" y="479"/>
                  </a:lnTo>
                  <a:lnTo>
                    <a:pt x="524" y="451"/>
                  </a:lnTo>
                  <a:lnTo>
                    <a:pt x="438" y="428"/>
                  </a:lnTo>
                  <a:lnTo>
                    <a:pt x="349" y="409"/>
                  </a:lnTo>
                  <a:lnTo>
                    <a:pt x="257" y="395"/>
                  </a:lnTo>
                  <a:lnTo>
                    <a:pt x="165" y="387"/>
                  </a:lnTo>
                  <a:lnTo>
                    <a:pt x="69" y="384"/>
                  </a:lnTo>
                  <a:lnTo>
                    <a:pt x="0" y="386"/>
                  </a:lnTo>
                  <a:lnTo>
                    <a:pt x="52" y="333"/>
                  </a:lnTo>
                  <a:lnTo>
                    <a:pt x="108" y="284"/>
                  </a:lnTo>
                  <a:lnTo>
                    <a:pt x="168" y="237"/>
                  </a:lnTo>
                  <a:lnTo>
                    <a:pt x="233" y="195"/>
                  </a:lnTo>
                  <a:lnTo>
                    <a:pt x="301" y="156"/>
                  </a:lnTo>
                  <a:lnTo>
                    <a:pt x="373" y="121"/>
                  </a:lnTo>
                  <a:lnTo>
                    <a:pt x="448" y="90"/>
                  </a:lnTo>
                  <a:lnTo>
                    <a:pt x="526" y="63"/>
                  </a:lnTo>
                  <a:lnTo>
                    <a:pt x="608" y="41"/>
                  </a:lnTo>
                  <a:lnTo>
                    <a:pt x="691" y="23"/>
                  </a:lnTo>
                  <a:lnTo>
                    <a:pt x="778" y="10"/>
                  </a:lnTo>
                  <a:lnTo>
                    <a:pt x="865" y="2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110" name="Freeform 283"/>
            <p:cNvSpPr>
              <a:spLocks/>
            </p:cNvSpPr>
            <p:nvPr/>
          </p:nvSpPr>
          <p:spPr bwMode="auto">
            <a:xfrm>
              <a:off x="4921" y="2514"/>
              <a:ext cx="67" cy="59"/>
            </a:xfrm>
            <a:custGeom>
              <a:avLst/>
              <a:gdLst>
                <a:gd name="T0" fmla="*/ 1 w 2358"/>
                <a:gd name="T1" fmla="*/ 0 h 2068"/>
                <a:gd name="T2" fmla="*/ 1 w 2358"/>
                <a:gd name="T3" fmla="*/ 0 h 2068"/>
                <a:gd name="T4" fmla="*/ 1 w 2358"/>
                <a:gd name="T5" fmla="*/ 0 h 2068"/>
                <a:gd name="T6" fmla="*/ 1 w 2358"/>
                <a:gd name="T7" fmla="*/ 0 h 2068"/>
                <a:gd name="T8" fmla="*/ 2 w 2358"/>
                <a:gd name="T9" fmla="*/ 0 h 2068"/>
                <a:gd name="T10" fmla="*/ 2 w 2358"/>
                <a:gd name="T11" fmla="*/ 0 h 2068"/>
                <a:gd name="T12" fmla="*/ 2 w 2358"/>
                <a:gd name="T13" fmla="*/ 0 h 2068"/>
                <a:gd name="T14" fmla="*/ 2 w 2358"/>
                <a:gd name="T15" fmla="*/ 0 h 2068"/>
                <a:gd name="T16" fmla="*/ 2 w 2358"/>
                <a:gd name="T17" fmla="*/ 0 h 2068"/>
                <a:gd name="T18" fmla="*/ 2 w 2358"/>
                <a:gd name="T19" fmla="*/ 1 h 2068"/>
                <a:gd name="T20" fmla="*/ 2 w 2358"/>
                <a:gd name="T21" fmla="*/ 1 h 2068"/>
                <a:gd name="T22" fmla="*/ 2 w 2358"/>
                <a:gd name="T23" fmla="*/ 1 h 2068"/>
                <a:gd name="T24" fmla="*/ 2 w 2358"/>
                <a:gd name="T25" fmla="*/ 1 h 2068"/>
                <a:gd name="T26" fmla="*/ 2 w 2358"/>
                <a:gd name="T27" fmla="*/ 1 h 2068"/>
                <a:gd name="T28" fmla="*/ 2 w 2358"/>
                <a:gd name="T29" fmla="*/ 1 h 2068"/>
                <a:gd name="T30" fmla="*/ 2 w 2358"/>
                <a:gd name="T31" fmla="*/ 1 h 2068"/>
                <a:gd name="T32" fmla="*/ 2 w 2358"/>
                <a:gd name="T33" fmla="*/ 1 h 2068"/>
                <a:gd name="T34" fmla="*/ 2 w 2358"/>
                <a:gd name="T35" fmla="*/ 1 h 2068"/>
                <a:gd name="T36" fmla="*/ 1 w 2358"/>
                <a:gd name="T37" fmla="*/ 1 h 2068"/>
                <a:gd name="T38" fmla="*/ 1 w 2358"/>
                <a:gd name="T39" fmla="*/ 1 h 2068"/>
                <a:gd name="T40" fmla="*/ 1 w 2358"/>
                <a:gd name="T41" fmla="*/ 2 h 2068"/>
                <a:gd name="T42" fmla="*/ 1 w 2358"/>
                <a:gd name="T43" fmla="*/ 2 h 2068"/>
                <a:gd name="T44" fmla="*/ 1 w 2358"/>
                <a:gd name="T45" fmla="*/ 2 h 2068"/>
                <a:gd name="T46" fmla="*/ 1 w 2358"/>
                <a:gd name="T47" fmla="*/ 2 h 2068"/>
                <a:gd name="T48" fmla="*/ 1 w 2358"/>
                <a:gd name="T49" fmla="*/ 2 h 2068"/>
                <a:gd name="T50" fmla="*/ 1 w 2358"/>
                <a:gd name="T51" fmla="*/ 2 h 2068"/>
                <a:gd name="T52" fmla="*/ 1 w 2358"/>
                <a:gd name="T53" fmla="*/ 2 h 2068"/>
                <a:gd name="T54" fmla="*/ 1 w 2358"/>
                <a:gd name="T55" fmla="*/ 2 h 2068"/>
                <a:gd name="T56" fmla="*/ 1 w 2358"/>
                <a:gd name="T57" fmla="*/ 2 h 2068"/>
                <a:gd name="T58" fmla="*/ 0 w 2358"/>
                <a:gd name="T59" fmla="*/ 2 h 2068"/>
                <a:gd name="T60" fmla="*/ 0 w 2358"/>
                <a:gd name="T61" fmla="*/ 2 h 2068"/>
                <a:gd name="T62" fmla="*/ 0 w 2358"/>
                <a:gd name="T63" fmla="*/ 2 h 2068"/>
                <a:gd name="T64" fmla="*/ 0 w 2358"/>
                <a:gd name="T65" fmla="*/ 2 h 2068"/>
                <a:gd name="T66" fmla="*/ 0 w 2358"/>
                <a:gd name="T67" fmla="*/ 2 h 2068"/>
                <a:gd name="T68" fmla="*/ 0 w 2358"/>
                <a:gd name="T69" fmla="*/ 2 h 2068"/>
                <a:gd name="T70" fmla="*/ 0 w 2358"/>
                <a:gd name="T71" fmla="*/ 2 h 2068"/>
                <a:gd name="T72" fmla="*/ 0 w 2358"/>
                <a:gd name="T73" fmla="*/ 2 h 2068"/>
                <a:gd name="T74" fmla="*/ 0 w 2358"/>
                <a:gd name="T75" fmla="*/ 2 h 2068"/>
                <a:gd name="T76" fmla="*/ 0 w 2358"/>
                <a:gd name="T77" fmla="*/ 1 h 2068"/>
                <a:gd name="T78" fmla="*/ 0 w 2358"/>
                <a:gd name="T79" fmla="*/ 1 h 2068"/>
                <a:gd name="T80" fmla="*/ 0 w 2358"/>
                <a:gd name="T81" fmla="*/ 1 h 2068"/>
                <a:gd name="T82" fmla="*/ 0 w 2358"/>
                <a:gd name="T83" fmla="*/ 1 h 2068"/>
                <a:gd name="T84" fmla="*/ 0 w 2358"/>
                <a:gd name="T85" fmla="*/ 1 h 2068"/>
                <a:gd name="T86" fmla="*/ 0 w 2358"/>
                <a:gd name="T87" fmla="*/ 1 h 2068"/>
                <a:gd name="T88" fmla="*/ 0 w 2358"/>
                <a:gd name="T89" fmla="*/ 1 h 2068"/>
                <a:gd name="T90" fmla="*/ 0 w 2358"/>
                <a:gd name="T91" fmla="*/ 1 h 2068"/>
                <a:gd name="T92" fmla="*/ 0 w 2358"/>
                <a:gd name="T93" fmla="*/ 1 h 2068"/>
                <a:gd name="T94" fmla="*/ 0 w 2358"/>
                <a:gd name="T95" fmla="*/ 1 h 2068"/>
                <a:gd name="T96" fmla="*/ 0 w 2358"/>
                <a:gd name="T97" fmla="*/ 1 h 2068"/>
                <a:gd name="T98" fmla="*/ 0 w 2358"/>
                <a:gd name="T99" fmla="*/ 0 h 2068"/>
                <a:gd name="T100" fmla="*/ 0 w 2358"/>
                <a:gd name="T101" fmla="*/ 0 h 2068"/>
                <a:gd name="T102" fmla="*/ 0 w 2358"/>
                <a:gd name="T103" fmla="*/ 0 h 2068"/>
                <a:gd name="T104" fmla="*/ 0 w 2358"/>
                <a:gd name="T105" fmla="*/ 0 h 2068"/>
                <a:gd name="T106" fmla="*/ 0 w 2358"/>
                <a:gd name="T107" fmla="*/ 0 h 2068"/>
                <a:gd name="T108" fmla="*/ 1 w 2358"/>
                <a:gd name="T109" fmla="*/ 0 h 2068"/>
                <a:gd name="T110" fmla="*/ 1 w 2358"/>
                <a:gd name="T111" fmla="*/ 0 h 2068"/>
                <a:gd name="T112" fmla="*/ 1 w 2358"/>
                <a:gd name="T113" fmla="*/ 0 h 2068"/>
                <a:gd name="T114" fmla="*/ 1 w 2358"/>
                <a:gd name="T115" fmla="*/ 0 h 206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358" h="2068">
                  <a:moveTo>
                    <a:pt x="1179" y="0"/>
                  </a:moveTo>
                  <a:lnTo>
                    <a:pt x="1268" y="2"/>
                  </a:lnTo>
                  <a:lnTo>
                    <a:pt x="1353" y="11"/>
                  </a:lnTo>
                  <a:lnTo>
                    <a:pt x="1438" y="23"/>
                  </a:lnTo>
                  <a:lnTo>
                    <a:pt x="1520" y="39"/>
                  </a:lnTo>
                  <a:lnTo>
                    <a:pt x="1600" y="61"/>
                  </a:lnTo>
                  <a:lnTo>
                    <a:pt x="1676" y="87"/>
                  </a:lnTo>
                  <a:lnTo>
                    <a:pt x="1750" y="117"/>
                  </a:lnTo>
                  <a:lnTo>
                    <a:pt x="1822" y="151"/>
                  </a:lnTo>
                  <a:lnTo>
                    <a:pt x="1889" y="188"/>
                  </a:lnTo>
                  <a:lnTo>
                    <a:pt x="1953" y="230"/>
                  </a:lnTo>
                  <a:lnTo>
                    <a:pt x="2013" y="274"/>
                  </a:lnTo>
                  <a:lnTo>
                    <a:pt x="2069" y="321"/>
                  </a:lnTo>
                  <a:lnTo>
                    <a:pt x="2121" y="372"/>
                  </a:lnTo>
                  <a:lnTo>
                    <a:pt x="2168" y="425"/>
                  </a:lnTo>
                  <a:lnTo>
                    <a:pt x="2210" y="481"/>
                  </a:lnTo>
                  <a:lnTo>
                    <a:pt x="2248" y="540"/>
                  </a:lnTo>
                  <a:lnTo>
                    <a:pt x="2281" y="601"/>
                  </a:lnTo>
                  <a:lnTo>
                    <a:pt x="2308" y="663"/>
                  </a:lnTo>
                  <a:lnTo>
                    <a:pt x="2330" y="729"/>
                  </a:lnTo>
                  <a:lnTo>
                    <a:pt x="2345" y="795"/>
                  </a:lnTo>
                  <a:lnTo>
                    <a:pt x="2355" y="864"/>
                  </a:lnTo>
                  <a:lnTo>
                    <a:pt x="2358" y="933"/>
                  </a:lnTo>
                  <a:lnTo>
                    <a:pt x="2355" y="1003"/>
                  </a:lnTo>
                  <a:lnTo>
                    <a:pt x="2345" y="1072"/>
                  </a:lnTo>
                  <a:lnTo>
                    <a:pt x="2330" y="1138"/>
                  </a:lnTo>
                  <a:lnTo>
                    <a:pt x="2308" y="1203"/>
                  </a:lnTo>
                  <a:lnTo>
                    <a:pt x="2281" y="1266"/>
                  </a:lnTo>
                  <a:lnTo>
                    <a:pt x="2248" y="1326"/>
                  </a:lnTo>
                  <a:lnTo>
                    <a:pt x="2210" y="1386"/>
                  </a:lnTo>
                  <a:lnTo>
                    <a:pt x="2168" y="1442"/>
                  </a:lnTo>
                  <a:lnTo>
                    <a:pt x="2121" y="1495"/>
                  </a:lnTo>
                  <a:lnTo>
                    <a:pt x="2069" y="1545"/>
                  </a:lnTo>
                  <a:lnTo>
                    <a:pt x="2013" y="1593"/>
                  </a:lnTo>
                  <a:lnTo>
                    <a:pt x="1953" y="1637"/>
                  </a:lnTo>
                  <a:lnTo>
                    <a:pt x="1889" y="1679"/>
                  </a:lnTo>
                  <a:lnTo>
                    <a:pt x="1822" y="1716"/>
                  </a:lnTo>
                  <a:lnTo>
                    <a:pt x="1750" y="1750"/>
                  </a:lnTo>
                  <a:lnTo>
                    <a:pt x="1676" y="1781"/>
                  </a:lnTo>
                  <a:lnTo>
                    <a:pt x="1600" y="1806"/>
                  </a:lnTo>
                  <a:lnTo>
                    <a:pt x="1520" y="1828"/>
                  </a:lnTo>
                  <a:lnTo>
                    <a:pt x="1438" y="1844"/>
                  </a:lnTo>
                  <a:lnTo>
                    <a:pt x="1353" y="1856"/>
                  </a:lnTo>
                  <a:lnTo>
                    <a:pt x="1268" y="1865"/>
                  </a:lnTo>
                  <a:lnTo>
                    <a:pt x="1179" y="1867"/>
                  </a:lnTo>
                  <a:lnTo>
                    <a:pt x="1107" y="1866"/>
                  </a:lnTo>
                  <a:lnTo>
                    <a:pt x="1035" y="1859"/>
                  </a:lnTo>
                  <a:lnTo>
                    <a:pt x="965" y="1851"/>
                  </a:lnTo>
                  <a:lnTo>
                    <a:pt x="897" y="1840"/>
                  </a:lnTo>
                  <a:lnTo>
                    <a:pt x="880" y="1868"/>
                  </a:lnTo>
                  <a:lnTo>
                    <a:pt x="858" y="1895"/>
                  </a:lnTo>
                  <a:lnTo>
                    <a:pt x="834" y="1922"/>
                  </a:lnTo>
                  <a:lnTo>
                    <a:pt x="807" y="1946"/>
                  </a:lnTo>
                  <a:lnTo>
                    <a:pt x="778" y="1971"/>
                  </a:lnTo>
                  <a:lnTo>
                    <a:pt x="744" y="1992"/>
                  </a:lnTo>
                  <a:lnTo>
                    <a:pt x="710" y="2012"/>
                  </a:lnTo>
                  <a:lnTo>
                    <a:pt x="671" y="2029"/>
                  </a:lnTo>
                  <a:lnTo>
                    <a:pt x="630" y="2045"/>
                  </a:lnTo>
                  <a:lnTo>
                    <a:pt x="586" y="2056"/>
                  </a:lnTo>
                  <a:lnTo>
                    <a:pt x="541" y="2064"/>
                  </a:lnTo>
                  <a:lnTo>
                    <a:pt x="493" y="2068"/>
                  </a:lnTo>
                  <a:lnTo>
                    <a:pt x="442" y="2068"/>
                  </a:lnTo>
                  <a:lnTo>
                    <a:pt x="388" y="2064"/>
                  </a:lnTo>
                  <a:lnTo>
                    <a:pt x="333" y="2055"/>
                  </a:lnTo>
                  <a:lnTo>
                    <a:pt x="275" y="2042"/>
                  </a:lnTo>
                  <a:lnTo>
                    <a:pt x="215" y="2022"/>
                  </a:lnTo>
                  <a:lnTo>
                    <a:pt x="250" y="2007"/>
                  </a:lnTo>
                  <a:lnTo>
                    <a:pt x="283" y="1992"/>
                  </a:lnTo>
                  <a:lnTo>
                    <a:pt x="313" y="1979"/>
                  </a:lnTo>
                  <a:lnTo>
                    <a:pt x="341" y="1966"/>
                  </a:lnTo>
                  <a:lnTo>
                    <a:pt x="367" y="1953"/>
                  </a:lnTo>
                  <a:lnTo>
                    <a:pt x="389" y="1937"/>
                  </a:lnTo>
                  <a:lnTo>
                    <a:pt x="409" y="1922"/>
                  </a:lnTo>
                  <a:lnTo>
                    <a:pt x="428" y="1903"/>
                  </a:lnTo>
                  <a:lnTo>
                    <a:pt x="443" y="1884"/>
                  </a:lnTo>
                  <a:lnTo>
                    <a:pt x="457" y="1860"/>
                  </a:lnTo>
                  <a:lnTo>
                    <a:pt x="467" y="1835"/>
                  </a:lnTo>
                  <a:lnTo>
                    <a:pt x="475" y="1805"/>
                  </a:lnTo>
                  <a:lnTo>
                    <a:pt x="482" y="1771"/>
                  </a:lnTo>
                  <a:lnTo>
                    <a:pt x="486" y="1733"/>
                  </a:lnTo>
                  <a:lnTo>
                    <a:pt x="487" y="1689"/>
                  </a:lnTo>
                  <a:lnTo>
                    <a:pt x="421" y="1648"/>
                  </a:lnTo>
                  <a:lnTo>
                    <a:pt x="358" y="1604"/>
                  </a:lnTo>
                  <a:lnTo>
                    <a:pt x="300" y="1556"/>
                  </a:lnTo>
                  <a:lnTo>
                    <a:pt x="246" y="1504"/>
                  </a:lnTo>
                  <a:lnTo>
                    <a:pt x="198" y="1450"/>
                  </a:lnTo>
                  <a:lnTo>
                    <a:pt x="153" y="1393"/>
                  </a:lnTo>
                  <a:lnTo>
                    <a:pt x="114" y="1334"/>
                  </a:lnTo>
                  <a:lnTo>
                    <a:pt x="80" y="1272"/>
                  </a:lnTo>
                  <a:lnTo>
                    <a:pt x="52" y="1208"/>
                  </a:lnTo>
                  <a:lnTo>
                    <a:pt x="30" y="1142"/>
                  </a:lnTo>
                  <a:lnTo>
                    <a:pt x="13" y="1074"/>
                  </a:lnTo>
                  <a:lnTo>
                    <a:pt x="3" y="1004"/>
                  </a:lnTo>
                  <a:lnTo>
                    <a:pt x="0" y="933"/>
                  </a:lnTo>
                  <a:lnTo>
                    <a:pt x="3" y="864"/>
                  </a:lnTo>
                  <a:lnTo>
                    <a:pt x="13" y="795"/>
                  </a:lnTo>
                  <a:lnTo>
                    <a:pt x="29" y="729"/>
                  </a:lnTo>
                  <a:lnTo>
                    <a:pt x="50" y="663"/>
                  </a:lnTo>
                  <a:lnTo>
                    <a:pt x="77" y="601"/>
                  </a:lnTo>
                  <a:lnTo>
                    <a:pt x="110" y="540"/>
                  </a:lnTo>
                  <a:lnTo>
                    <a:pt x="148" y="481"/>
                  </a:lnTo>
                  <a:lnTo>
                    <a:pt x="190" y="425"/>
                  </a:lnTo>
                  <a:lnTo>
                    <a:pt x="237" y="372"/>
                  </a:lnTo>
                  <a:lnTo>
                    <a:pt x="289" y="321"/>
                  </a:lnTo>
                  <a:lnTo>
                    <a:pt x="345" y="274"/>
                  </a:lnTo>
                  <a:lnTo>
                    <a:pt x="405" y="228"/>
                  </a:lnTo>
                  <a:lnTo>
                    <a:pt x="469" y="188"/>
                  </a:lnTo>
                  <a:lnTo>
                    <a:pt x="537" y="151"/>
                  </a:lnTo>
                  <a:lnTo>
                    <a:pt x="608" y="117"/>
                  </a:lnTo>
                  <a:lnTo>
                    <a:pt x="682" y="86"/>
                  </a:lnTo>
                  <a:lnTo>
                    <a:pt x="759" y="61"/>
                  </a:lnTo>
                  <a:lnTo>
                    <a:pt x="839" y="39"/>
                  </a:lnTo>
                  <a:lnTo>
                    <a:pt x="920" y="23"/>
                  </a:lnTo>
                  <a:lnTo>
                    <a:pt x="1005" y="11"/>
                  </a:lnTo>
                  <a:lnTo>
                    <a:pt x="1091" y="2"/>
                  </a:lnTo>
                  <a:lnTo>
                    <a:pt x="1179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</p:grpSp>
      <p:sp>
        <p:nvSpPr>
          <p:cNvPr id="111" name="noun_project_1241.eps"/>
          <p:cNvSpPr>
            <a:spLocks noChangeAspect="1" noEditPoints="1"/>
          </p:cNvSpPr>
          <p:nvPr/>
        </p:nvSpPr>
        <p:spPr bwMode="auto">
          <a:xfrm rot="320546">
            <a:off x="9432555" y="2299248"/>
            <a:ext cx="956643" cy="956643"/>
          </a:xfrm>
          <a:custGeom>
            <a:avLst/>
            <a:gdLst>
              <a:gd name="T0" fmla="*/ 43066644 w 3457"/>
              <a:gd name="T1" fmla="*/ 27115114 h 3455"/>
              <a:gd name="T2" fmla="*/ 31654763 w 3457"/>
              <a:gd name="T3" fmla="*/ 36174246 h 3455"/>
              <a:gd name="T4" fmla="*/ 26119870 w 3457"/>
              <a:gd name="T5" fmla="*/ 50307791 h 3455"/>
              <a:gd name="T6" fmla="*/ 28358655 w 3457"/>
              <a:gd name="T7" fmla="*/ 64908197 h 3455"/>
              <a:gd name="T8" fmla="*/ 37438468 w 3457"/>
              <a:gd name="T9" fmla="*/ 76333389 h 3455"/>
              <a:gd name="T10" fmla="*/ 51524514 w 3457"/>
              <a:gd name="T11" fmla="*/ 81905715 h 3455"/>
              <a:gd name="T12" fmla="*/ 66108008 w 3457"/>
              <a:gd name="T13" fmla="*/ 79633168 h 3455"/>
              <a:gd name="T14" fmla="*/ 77519889 w 3457"/>
              <a:gd name="T15" fmla="*/ 70574036 h 3455"/>
              <a:gd name="T16" fmla="*/ 83054782 w 3457"/>
              <a:gd name="T17" fmla="*/ 56409437 h 3455"/>
              <a:gd name="T18" fmla="*/ 80815996 w 3457"/>
              <a:gd name="T19" fmla="*/ 41840086 h 3455"/>
              <a:gd name="T20" fmla="*/ 71736183 w 3457"/>
              <a:gd name="T21" fmla="*/ 30415070 h 3455"/>
              <a:gd name="T22" fmla="*/ 57650138 w 3457"/>
              <a:gd name="T23" fmla="*/ 24842567 h 3455"/>
              <a:gd name="T24" fmla="*/ 67756061 w 3457"/>
              <a:gd name="T25" fmla="*/ 1494270 h 3455"/>
              <a:gd name="T26" fmla="*/ 75716482 w 3457"/>
              <a:gd name="T27" fmla="*/ 4980900 h 3455"/>
              <a:gd name="T28" fmla="*/ 75529916 w 3457"/>
              <a:gd name="T29" fmla="*/ 11767485 h 3455"/>
              <a:gd name="T30" fmla="*/ 79510038 w 3457"/>
              <a:gd name="T31" fmla="*/ 18273885 h 3455"/>
              <a:gd name="T32" fmla="*/ 86724020 w 3457"/>
              <a:gd name="T33" fmla="*/ 21885081 h 3455"/>
              <a:gd name="T34" fmla="*/ 93658330 w 3457"/>
              <a:gd name="T35" fmla="*/ 20110625 h 3455"/>
              <a:gd name="T36" fmla="*/ 99504107 w 3457"/>
              <a:gd name="T37" fmla="*/ 25247321 h 3455"/>
              <a:gd name="T38" fmla="*/ 103919607 w 3457"/>
              <a:gd name="T39" fmla="*/ 34368736 h 3455"/>
              <a:gd name="T40" fmla="*/ 98944411 w 3457"/>
              <a:gd name="T41" fmla="*/ 39349636 h 3455"/>
              <a:gd name="T42" fmla="*/ 97265321 w 3457"/>
              <a:gd name="T43" fmla="*/ 46665365 h 3455"/>
              <a:gd name="T44" fmla="*/ 99659637 w 3457"/>
              <a:gd name="T45" fmla="*/ 54448131 h 3455"/>
              <a:gd name="T46" fmla="*/ 105723191 w 3457"/>
              <a:gd name="T47" fmla="*/ 58059327 h 3455"/>
              <a:gd name="T48" fmla="*/ 105723191 w 3457"/>
              <a:gd name="T49" fmla="*/ 68270436 h 3455"/>
              <a:gd name="T50" fmla="*/ 100996631 w 3457"/>
              <a:gd name="T51" fmla="*/ 75835299 h 3455"/>
              <a:gd name="T52" fmla="*/ 93533836 w 3457"/>
              <a:gd name="T53" fmla="*/ 75835299 h 3455"/>
              <a:gd name="T54" fmla="*/ 87439247 w 3457"/>
              <a:gd name="T55" fmla="*/ 81034102 h 3455"/>
              <a:gd name="T56" fmla="*/ 85573592 w 3457"/>
              <a:gd name="T57" fmla="*/ 88443344 h 3455"/>
              <a:gd name="T58" fmla="*/ 87843413 w 3457"/>
              <a:gd name="T59" fmla="*/ 94731840 h 3455"/>
              <a:gd name="T60" fmla="*/ 81748824 w 3457"/>
              <a:gd name="T61" fmla="*/ 100086263 h 3455"/>
              <a:gd name="T62" fmla="*/ 73042318 w 3457"/>
              <a:gd name="T63" fmla="*/ 104039929 h 3455"/>
              <a:gd name="T64" fmla="*/ 68222475 w 3457"/>
              <a:gd name="T65" fmla="*/ 98747613 h 3455"/>
              <a:gd name="T66" fmla="*/ 61257306 w 3457"/>
              <a:gd name="T67" fmla="*/ 96879820 h 3455"/>
              <a:gd name="T68" fmla="*/ 53794511 w 3457"/>
              <a:gd name="T69" fmla="*/ 99059030 h 3455"/>
              <a:gd name="T70" fmla="*/ 50094061 w 3457"/>
              <a:gd name="T71" fmla="*/ 104849436 h 3455"/>
              <a:gd name="T72" fmla="*/ 43066644 w 3457"/>
              <a:gd name="T73" fmla="*/ 106904079 h 3455"/>
              <a:gd name="T74" fmla="*/ 33240569 w 3457"/>
              <a:gd name="T75" fmla="*/ 103822026 h 3455"/>
              <a:gd name="T76" fmla="*/ 32214459 w 3457"/>
              <a:gd name="T77" fmla="*/ 96599633 h 3455"/>
              <a:gd name="T78" fmla="*/ 29198200 w 3457"/>
              <a:gd name="T79" fmla="*/ 89626374 h 3455"/>
              <a:gd name="T80" fmla="*/ 22077501 w 3457"/>
              <a:gd name="T81" fmla="*/ 85641478 h 3455"/>
              <a:gd name="T82" fmla="*/ 14894554 w 3457"/>
              <a:gd name="T83" fmla="*/ 87198031 h 3455"/>
              <a:gd name="T84" fmla="*/ 8706682 w 3457"/>
              <a:gd name="T85" fmla="*/ 83618064 h 3455"/>
              <a:gd name="T86" fmla="*/ 4197899 w 3457"/>
              <a:gd name="T87" fmla="*/ 75368262 h 3455"/>
              <a:gd name="T88" fmla="*/ 6529967 w 3457"/>
              <a:gd name="T89" fmla="*/ 69858043 h 3455"/>
              <a:gd name="T90" fmla="*/ 11163069 w 3457"/>
              <a:gd name="T91" fmla="*/ 64441336 h 3455"/>
              <a:gd name="T92" fmla="*/ 11194280 w 3457"/>
              <a:gd name="T93" fmla="*/ 56782961 h 3455"/>
              <a:gd name="T94" fmla="*/ 6125801 w 3457"/>
              <a:gd name="T95" fmla="*/ 51055015 h 3455"/>
              <a:gd name="T96" fmla="*/ 684015 w 3457"/>
              <a:gd name="T97" fmla="*/ 48346485 h 3455"/>
              <a:gd name="T98" fmla="*/ 995075 w 3457"/>
              <a:gd name="T99" fmla="*/ 41809032 h 3455"/>
              <a:gd name="T100" fmla="*/ 3544920 w 3457"/>
              <a:gd name="T101" fmla="*/ 32998857 h 3455"/>
              <a:gd name="T102" fmla="*/ 10945468 w 3457"/>
              <a:gd name="T103" fmla="*/ 31971623 h 3455"/>
              <a:gd name="T104" fmla="*/ 17599753 w 3457"/>
              <a:gd name="T105" fmla="*/ 28796234 h 3455"/>
              <a:gd name="T106" fmla="*/ 21797653 w 3457"/>
              <a:gd name="T107" fmla="*/ 21667178 h 3455"/>
              <a:gd name="T108" fmla="*/ 20678260 w 3457"/>
              <a:gd name="T109" fmla="*/ 15067442 h 3455"/>
              <a:gd name="T110" fmla="*/ 22886010 w 3457"/>
              <a:gd name="T111" fmla="*/ 9277036 h 3455"/>
              <a:gd name="T112" fmla="*/ 31250596 w 3457"/>
              <a:gd name="T113" fmla="*/ 4482810 h 3455"/>
              <a:gd name="T114" fmla="*/ 36660995 w 3457"/>
              <a:gd name="T115" fmla="*/ 5105466 h 3455"/>
              <a:gd name="T116" fmla="*/ 41014424 w 3457"/>
              <a:gd name="T117" fmla="*/ 9463886 h 3455"/>
              <a:gd name="T118" fmla="*/ 48601537 w 3457"/>
              <a:gd name="T119" fmla="*/ 10304445 h 3455"/>
              <a:gd name="T120" fmla="*/ 55442388 w 3457"/>
              <a:gd name="T121" fmla="*/ 7284676 h 3455"/>
              <a:gd name="T122" fmla="*/ 58707460 w 3457"/>
              <a:gd name="T123" fmla="*/ 1183030 h 345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457" h="3455">
                <a:moveTo>
                  <a:pt x="1784" y="793"/>
                </a:moveTo>
                <a:lnTo>
                  <a:pt x="1715" y="794"/>
                </a:lnTo>
                <a:lnTo>
                  <a:pt x="1646" y="799"/>
                </a:lnTo>
                <a:lnTo>
                  <a:pt x="1579" y="810"/>
                </a:lnTo>
                <a:lnTo>
                  <a:pt x="1512" y="826"/>
                </a:lnTo>
                <a:lnTo>
                  <a:pt x="1447" y="846"/>
                </a:lnTo>
                <a:lnTo>
                  <a:pt x="1385" y="871"/>
                </a:lnTo>
                <a:lnTo>
                  <a:pt x="1324" y="900"/>
                </a:lnTo>
                <a:lnTo>
                  <a:pt x="1266" y="934"/>
                </a:lnTo>
                <a:lnTo>
                  <a:pt x="1211" y="972"/>
                </a:lnTo>
                <a:lnTo>
                  <a:pt x="1158" y="1013"/>
                </a:lnTo>
                <a:lnTo>
                  <a:pt x="1108" y="1059"/>
                </a:lnTo>
                <a:lnTo>
                  <a:pt x="1061" y="1109"/>
                </a:lnTo>
                <a:lnTo>
                  <a:pt x="1018" y="1162"/>
                </a:lnTo>
                <a:lnTo>
                  <a:pt x="980" y="1218"/>
                </a:lnTo>
                <a:lnTo>
                  <a:pt x="944" y="1279"/>
                </a:lnTo>
                <a:lnTo>
                  <a:pt x="914" y="1341"/>
                </a:lnTo>
                <a:lnTo>
                  <a:pt x="888" y="1407"/>
                </a:lnTo>
                <a:lnTo>
                  <a:pt x="866" y="1476"/>
                </a:lnTo>
                <a:lnTo>
                  <a:pt x="850" y="1546"/>
                </a:lnTo>
                <a:lnTo>
                  <a:pt x="840" y="1616"/>
                </a:lnTo>
                <a:lnTo>
                  <a:pt x="835" y="1686"/>
                </a:lnTo>
                <a:lnTo>
                  <a:pt x="836" y="1756"/>
                </a:lnTo>
                <a:lnTo>
                  <a:pt x="841" y="1824"/>
                </a:lnTo>
                <a:lnTo>
                  <a:pt x="851" y="1892"/>
                </a:lnTo>
                <a:lnTo>
                  <a:pt x="867" y="1958"/>
                </a:lnTo>
                <a:lnTo>
                  <a:pt x="888" y="2022"/>
                </a:lnTo>
                <a:lnTo>
                  <a:pt x="912" y="2085"/>
                </a:lnTo>
                <a:lnTo>
                  <a:pt x="942" y="2145"/>
                </a:lnTo>
                <a:lnTo>
                  <a:pt x="976" y="2204"/>
                </a:lnTo>
                <a:lnTo>
                  <a:pt x="1014" y="2260"/>
                </a:lnTo>
                <a:lnTo>
                  <a:pt x="1055" y="2313"/>
                </a:lnTo>
                <a:lnTo>
                  <a:pt x="1101" y="2363"/>
                </a:lnTo>
                <a:lnTo>
                  <a:pt x="1151" y="2410"/>
                </a:lnTo>
                <a:lnTo>
                  <a:pt x="1204" y="2452"/>
                </a:lnTo>
                <a:lnTo>
                  <a:pt x="1260" y="2491"/>
                </a:lnTo>
                <a:lnTo>
                  <a:pt x="1319" y="2526"/>
                </a:lnTo>
                <a:lnTo>
                  <a:pt x="1383" y="2557"/>
                </a:lnTo>
                <a:lnTo>
                  <a:pt x="1449" y="2583"/>
                </a:lnTo>
                <a:lnTo>
                  <a:pt x="1517" y="2605"/>
                </a:lnTo>
                <a:lnTo>
                  <a:pt x="1587" y="2621"/>
                </a:lnTo>
                <a:lnTo>
                  <a:pt x="1657" y="2631"/>
                </a:lnTo>
                <a:lnTo>
                  <a:pt x="1727" y="2635"/>
                </a:lnTo>
                <a:lnTo>
                  <a:pt x="1796" y="2635"/>
                </a:lnTo>
                <a:lnTo>
                  <a:pt x="1865" y="2629"/>
                </a:lnTo>
                <a:lnTo>
                  <a:pt x="1933" y="2619"/>
                </a:lnTo>
                <a:lnTo>
                  <a:pt x="1999" y="2604"/>
                </a:lnTo>
                <a:lnTo>
                  <a:pt x="2064" y="2583"/>
                </a:lnTo>
                <a:lnTo>
                  <a:pt x="2126" y="2558"/>
                </a:lnTo>
                <a:lnTo>
                  <a:pt x="2187" y="2528"/>
                </a:lnTo>
                <a:lnTo>
                  <a:pt x="2245" y="2495"/>
                </a:lnTo>
                <a:lnTo>
                  <a:pt x="2301" y="2457"/>
                </a:lnTo>
                <a:lnTo>
                  <a:pt x="2354" y="2416"/>
                </a:lnTo>
                <a:lnTo>
                  <a:pt x="2404" y="2369"/>
                </a:lnTo>
                <a:lnTo>
                  <a:pt x="2450" y="2320"/>
                </a:lnTo>
                <a:lnTo>
                  <a:pt x="2493" y="2267"/>
                </a:lnTo>
                <a:lnTo>
                  <a:pt x="2532" y="2210"/>
                </a:lnTo>
                <a:lnTo>
                  <a:pt x="2567" y="2151"/>
                </a:lnTo>
                <a:lnTo>
                  <a:pt x="2598" y="2088"/>
                </a:lnTo>
                <a:lnTo>
                  <a:pt x="2623" y="2022"/>
                </a:lnTo>
                <a:lnTo>
                  <a:pt x="2645" y="1953"/>
                </a:lnTo>
                <a:lnTo>
                  <a:pt x="2662" y="1882"/>
                </a:lnTo>
                <a:lnTo>
                  <a:pt x="2671" y="1812"/>
                </a:lnTo>
                <a:lnTo>
                  <a:pt x="2677" y="1742"/>
                </a:lnTo>
                <a:lnTo>
                  <a:pt x="2675" y="1673"/>
                </a:lnTo>
                <a:lnTo>
                  <a:pt x="2670" y="1604"/>
                </a:lnTo>
                <a:lnTo>
                  <a:pt x="2660" y="1537"/>
                </a:lnTo>
                <a:lnTo>
                  <a:pt x="2644" y="1472"/>
                </a:lnTo>
                <a:lnTo>
                  <a:pt x="2623" y="1407"/>
                </a:lnTo>
                <a:lnTo>
                  <a:pt x="2599" y="1344"/>
                </a:lnTo>
                <a:lnTo>
                  <a:pt x="2569" y="1283"/>
                </a:lnTo>
                <a:lnTo>
                  <a:pt x="2535" y="1224"/>
                </a:lnTo>
                <a:lnTo>
                  <a:pt x="2498" y="1169"/>
                </a:lnTo>
                <a:lnTo>
                  <a:pt x="2456" y="1116"/>
                </a:lnTo>
                <a:lnTo>
                  <a:pt x="2410" y="1066"/>
                </a:lnTo>
                <a:lnTo>
                  <a:pt x="2360" y="1020"/>
                </a:lnTo>
                <a:lnTo>
                  <a:pt x="2307" y="977"/>
                </a:lnTo>
                <a:lnTo>
                  <a:pt x="2251" y="938"/>
                </a:lnTo>
                <a:lnTo>
                  <a:pt x="2192" y="903"/>
                </a:lnTo>
                <a:lnTo>
                  <a:pt x="2128" y="872"/>
                </a:lnTo>
                <a:lnTo>
                  <a:pt x="2063" y="846"/>
                </a:lnTo>
                <a:lnTo>
                  <a:pt x="1994" y="825"/>
                </a:lnTo>
                <a:lnTo>
                  <a:pt x="1924" y="809"/>
                </a:lnTo>
                <a:lnTo>
                  <a:pt x="1854" y="798"/>
                </a:lnTo>
                <a:lnTo>
                  <a:pt x="1784" y="793"/>
                </a:lnTo>
                <a:close/>
                <a:moveTo>
                  <a:pt x="1925" y="0"/>
                </a:moveTo>
                <a:lnTo>
                  <a:pt x="1973" y="5"/>
                </a:lnTo>
                <a:lnTo>
                  <a:pt x="2024" y="14"/>
                </a:lnTo>
                <a:lnTo>
                  <a:pt x="2075" y="24"/>
                </a:lnTo>
                <a:lnTo>
                  <a:pt x="2128" y="35"/>
                </a:lnTo>
                <a:lnTo>
                  <a:pt x="2179" y="48"/>
                </a:lnTo>
                <a:lnTo>
                  <a:pt x="2229" y="63"/>
                </a:lnTo>
                <a:lnTo>
                  <a:pt x="2277" y="77"/>
                </a:lnTo>
                <a:lnTo>
                  <a:pt x="2322" y="91"/>
                </a:lnTo>
                <a:lnTo>
                  <a:pt x="2363" y="107"/>
                </a:lnTo>
                <a:lnTo>
                  <a:pt x="2399" y="121"/>
                </a:lnTo>
                <a:lnTo>
                  <a:pt x="2428" y="136"/>
                </a:lnTo>
                <a:lnTo>
                  <a:pt x="2435" y="160"/>
                </a:lnTo>
                <a:lnTo>
                  <a:pt x="2439" y="189"/>
                </a:lnTo>
                <a:lnTo>
                  <a:pt x="2442" y="220"/>
                </a:lnTo>
                <a:lnTo>
                  <a:pt x="2443" y="253"/>
                </a:lnTo>
                <a:lnTo>
                  <a:pt x="2440" y="286"/>
                </a:lnTo>
                <a:lnTo>
                  <a:pt x="2434" y="317"/>
                </a:lnTo>
                <a:lnTo>
                  <a:pt x="2429" y="347"/>
                </a:lnTo>
                <a:lnTo>
                  <a:pt x="2429" y="378"/>
                </a:lnTo>
                <a:lnTo>
                  <a:pt x="2436" y="410"/>
                </a:lnTo>
                <a:lnTo>
                  <a:pt x="2446" y="442"/>
                </a:lnTo>
                <a:lnTo>
                  <a:pt x="2461" y="472"/>
                </a:lnTo>
                <a:lnTo>
                  <a:pt x="2480" y="503"/>
                </a:lnTo>
                <a:lnTo>
                  <a:pt x="2504" y="532"/>
                </a:lnTo>
                <a:lnTo>
                  <a:pt x="2529" y="560"/>
                </a:lnTo>
                <a:lnTo>
                  <a:pt x="2557" y="587"/>
                </a:lnTo>
                <a:lnTo>
                  <a:pt x="2587" y="612"/>
                </a:lnTo>
                <a:lnTo>
                  <a:pt x="2619" y="635"/>
                </a:lnTo>
                <a:lnTo>
                  <a:pt x="2653" y="655"/>
                </a:lnTo>
                <a:lnTo>
                  <a:pt x="2687" y="672"/>
                </a:lnTo>
                <a:lnTo>
                  <a:pt x="2721" y="686"/>
                </a:lnTo>
                <a:lnTo>
                  <a:pt x="2756" y="696"/>
                </a:lnTo>
                <a:lnTo>
                  <a:pt x="2789" y="703"/>
                </a:lnTo>
                <a:lnTo>
                  <a:pt x="2822" y="705"/>
                </a:lnTo>
                <a:lnTo>
                  <a:pt x="2854" y="703"/>
                </a:lnTo>
                <a:lnTo>
                  <a:pt x="2883" y="695"/>
                </a:lnTo>
                <a:lnTo>
                  <a:pt x="2910" y="683"/>
                </a:lnTo>
                <a:lnTo>
                  <a:pt x="2944" y="666"/>
                </a:lnTo>
                <a:lnTo>
                  <a:pt x="2977" y="654"/>
                </a:lnTo>
                <a:lnTo>
                  <a:pt x="3012" y="646"/>
                </a:lnTo>
                <a:lnTo>
                  <a:pt x="3047" y="642"/>
                </a:lnTo>
                <a:lnTo>
                  <a:pt x="3082" y="641"/>
                </a:lnTo>
                <a:lnTo>
                  <a:pt x="3103" y="667"/>
                </a:lnTo>
                <a:lnTo>
                  <a:pt x="3125" y="698"/>
                </a:lnTo>
                <a:lnTo>
                  <a:pt x="3149" y="733"/>
                </a:lnTo>
                <a:lnTo>
                  <a:pt x="3175" y="770"/>
                </a:lnTo>
                <a:lnTo>
                  <a:pt x="3200" y="811"/>
                </a:lnTo>
                <a:lnTo>
                  <a:pt x="3226" y="852"/>
                </a:lnTo>
                <a:lnTo>
                  <a:pt x="3250" y="896"/>
                </a:lnTo>
                <a:lnTo>
                  <a:pt x="3274" y="939"/>
                </a:lnTo>
                <a:lnTo>
                  <a:pt x="3295" y="982"/>
                </a:lnTo>
                <a:lnTo>
                  <a:pt x="3314" y="1024"/>
                </a:lnTo>
                <a:lnTo>
                  <a:pt x="3330" y="1065"/>
                </a:lnTo>
                <a:lnTo>
                  <a:pt x="3342" y="1104"/>
                </a:lnTo>
                <a:lnTo>
                  <a:pt x="3324" y="1132"/>
                </a:lnTo>
                <a:lnTo>
                  <a:pt x="3304" y="1160"/>
                </a:lnTo>
                <a:lnTo>
                  <a:pt x="3280" y="1184"/>
                </a:lnTo>
                <a:lnTo>
                  <a:pt x="3253" y="1206"/>
                </a:lnTo>
                <a:lnTo>
                  <a:pt x="3224" y="1226"/>
                </a:lnTo>
                <a:lnTo>
                  <a:pt x="3201" y="1243"/>
                </a:lnTo>
                <a:lnTo>
                  <a:pt x="3182" y="1264"/>
                </a:lnTo>
                <a:lnTo>
                  <a:pt x="3165" y="1289"/>
                </a:lnTo>
                <a:lnTo>
                  <a:pt x="3153" y="1318"/>
                </a:lnTo>
                <a:lnTo>
                  <a:pt x="3142" y="1351"/>
                </a:lnTo>
                <a:lnTo>
                  <a:pt x="3135" y="1385"/>
                </a:lnTo>
                <a:lnTo>
                  <a:pt x="3129" y="1422"/>
                </a:lnTo>
                <a:lnTo>
                  <a:pt x="3127" y="1460"/>
                </a:lnTo>
                <a:lnTo>
                  <a:pt x="3128" y="1499"/>
                </a:lnTo>
                <a:lnTo>
                  <a:pt x="3131" y="1539"/>
                </a:lnTo>
                <a:lnTo>
                  <a:pt x="3137" y="1578"/>
                </a:lnTo>
                <a:lnTo>
                  <a:pt x="3145" y="1616"/>
                </a:lnTo>
                <a:lnTo>
                  <a:pt x="3157" y="1653"/>
                </a:lnTo>
                <a:lnTo>
                  <a:pt x="3170" y="1687"/>
                </a:lnTo>
                <a:lnTo>
                  <a:pt x="3186" y="1720"/>
                </a:lnTo>
                <a:lnTo>
                  <a:pt x="3205" y="1749"/>
                </a:lnTo>
                <a:lnTo>
                  <a:pt x="3226" y="1774"/>
                </a:lnTo>
                <a:lnTo>
                  <a:pt x="3249" y="1795"/>
                </a:lnTo>
                <a:lnTo>
                  <a:pt x="3275" y="1811"/>
                </a:lnTo>
                <a:lnTo>
                  <a:pt x="3302" y="1822"/>
                </a:lnTo>
                <a:lnTo>
                  <a:pt x="3337" y="1832"/>
                </a:lnTo>
                <a:lnTo>
                  <a:pt x="3370" y="1847"/>
                </a:lnTo>
                <a:lnTo>
                  <a:pt x="3400" y="1865"/>
                </a:lnTo>
                <a:lnTo>
                  <a:pt x="3428" y="1889"/>
                </a:lnTo>
                <a:lnTo>
                  <a:pt x="3457" y="1918"/>
                </a:lnTo>
                <a:lnTo>
                  <a:pt x="3451" y="1971"/>
                </a:lnTo>
                <a:lnTo>
                  <a:pt x="3441" y="2027"/>
                </a:lnTo>
                <a:lnTo>
                  <a:pt x="3429" y="2083"/>
                </a:lnTo>
                <a:lnTo>
                  <a:pt x="3416" y="2138"/>
                </a:lnTo>
                <a:lnTo>
                  <a:pt x="3400" y="2193"/>
                </a:lnTo>
                <a:lnTo>
                  <a:pt x="3383" y="2245"/>
                </a:lnTo>
                <a:lnTo>
                  <a:pt x="3366" y="2296"/>
                </a:lnTo>
                <a:lnTo>
                  <a:pt x="3349" y="2343"/>
                </a:lnTo>
                <a:lnTo>
                  <a:pt x="3332" y="2386"/>
                </a:lnTo>
                <a:lnTo>
                  <a:pt x="3317" y="2424"/>
                </a:lnTo>
                <a:lnTo>
                  <a:pt x="3283" y="2431"/>
                </a:lnTo>
                <a:lnTo>
                  <a:pt x="3248" y="2436"/>
                </a:lnTo>
                <a:lnTo>
                  <a:pt x="3212" y="2437"/>
                </a:lnTo>
                <a:lnTo>
                  <a:pt x="3176" y="2434"/>
                </a:lnTo>
                <a:lnTo>
                  <a:pt x="3140" y="2428"/>
                </a:lnTo>
                <a:lnTo>
                  <a:pt x="3107" y="2421"/>
                </a:lnTo>
                <a:lnTo>
                  <a:pt x="3074" y="2421"/>
                </a:lnTo>
                <a:lnTo>
                  <a:pt x="3041" y="2426"/>
                </a:lnTo>
                <a:lnTo>
                  <a:pt x="3008" y="2436"/>
                </a:lnTo>
                <a:lnTo>
                  <a:pt x="2976" y="2450"/>
                </a:lnTo>
                <a:lnTo>
                  <a:pt x="2945" y="2468"/>
                </a:lnTo>
                <a:lnTo>
                  <a:pt x="2914" y="2489"/>
                </a:lnTo>
                <a:lnTo>
                  <a:pt x="2885" y="2515"/>
                </a:lnTo>
                <a:lnTo>
                  <a:pt x="2859" y="2541"/>
                </a:lnTo>
                <a:lnTo>
                  <a:pt x="2835" y="2571"/>
                </a:lnTo>
                <a:lnTo>
                  <a:pt x="2812" y="2603"/>
                </a:lnTo>
                <a:lnTo>
                  <a:pt x="2792" y="2635"/>
                </a:lnTo>
                <a:lnTo>
                  <a:pt x="2776" y="2669"/>
                </a:lnTo>
                <a:lnTo>
                  <a:pt x="2763" y="2704"/>
                </a:lnTo>
                <a:lnTo>
                  <a:pt x="2754" y="2739"/>
                </a:lnTo>
                <a:lnTo>
                  <a:pt x="2749" y="2774"/>
                </a:lnTo>
                <a:lnTo>
                  <a:pt x="2748" y="2808"/>
                </a:lnTo>
                <a:lnTo>
                  <a:pt x="2752" y="2841"/>
                </a:lnTo>
                <a:lnTo>
                  <a:pt x="2760" y="2874"/>
                </a:lnTo>
                <a:lnTo>
                  <a:pt x="2774" y="2904"/>
                </a:lnTo>
                <a:lnTo>
                  <a:pt x="2789" y="2930"/>
                </a:lnTo>
                <a:lnTo>
                  <a:pt x="2802" y="2957"/>
                </a:lnTo>
                <a:lnTo>
                  <a:pt x="2812" y="2985"/>
                </a:lnTo>
                <a:lnTo>
                  <a:pt x="2820" y="3013"/>
                </a:lnTo>
                <a:lnTo>
                  <a:pt x="2825" y="3043"/>
                </a:lnTo>
                <a:lnTo>
                  <a:pt x="2825" y="3074"/>
                </a:lnTo>
                <a:lnTo>
                  <a:pt x="2803" y="3095"/>
                </a:lnTo>
                <a:lnTo>
                  <a:pt x="2775" y="3118"/>
                </a:lnTo>
                <a:lnTo>
                  <a:pt x="2743" y="3142"/>
                </a:lnTo>
                <a:lnTo>
                  <a:pt x="2708" y="3166"/>
                </a:lnTo>
                <a:lnTo>
                  <a:pt x="2670" y="3190"/>
                </a:lnTo>
                <a:lnTo>
                  <a:pt x="2629" y="3215"/>
                </a:lnTo>
                <a:lnTo>
                  <a:pt x="2587" y="3238"/>
                </a:lnTo>
                <a:lnTo>
                  <a:pt x="2545" y="3260"/>
                </a:lnTo>
                <a:lnTo>
                  <a:pt x="2503" y="3282"/>
                </a:lnTo>
                <a:lnTo>
                  <a:pt x="2461" y="3301"/>
                </a:lnTo>
                <a:lnTo>
                  <a:pt x="2421" y="3318"/>
                </a:lnTo>
                <a:lnTo>
                  <a:pt x="2383" y="3331"/>
                </a:lnTo>
                <a:lnTo>
                  <a:pt x="2349" y="3342"/>
                </a:lnTo>
                <a:lnTo>
                  <a:pt x="2321" y="3324"/>
                </a:lnTo>
                <a:lnTo>
                  <a:pt x="2296" y="3302"/>
                </a:lnTo>
                <a:lnTo>
                  <a:pt x="2271" y="3275"/>
                </a:lnTo>
                <a:lnTo>
                  <a:pt x="2250" y="3248"/>
                </a:lnTo>
                <a:lnTo>
                  <a:pt x="2232" y="3218"/>
                </a:lnTo>
                <a:lnTo>
                  <a:pt x="2214" y="3194"/>
                </a:lnTo>
                <a:lnTo>
                  <a:pt x="2194" y="3172"/>
                </a:lnTo>
                <a:lnTo>
                  <a:pt x="2169" y="3155"/>
                </a:lnTo>
                <a:lnTo>
                  <a:pt x="2141" y="3140"/>
                </a:lnTo>
                <a:lnTo>
                  <a:pt x="2110" y="3129"/>
                </a:lnTo>
                <a:lnTo>
                  <a:pt x="2077" y="3120"/>
                </a:lnTo>
                <a:lnTo>
                  <a:pt x="2042" y="3115"/>
                </a:lnTo>
                <a:lnTo>
                  <a:pt x="2006" y="3112"/>
                </a:lnTo>
                <a:lnTo>
                  <a:pt x="1970" y="3112"/>
                </a:lnTo>
                <a:lnTo>
                  <a:pt x="1933" y="3114"/>
                </a:lnTo>
                <a:lnTo>
                  <a:pt x="1896" y="3119"/>
                </a:lnTo>
                <a:lnTo>
                  <a:pt x="1860" y="3127"/>
                </a:lnTo>
                <a:lnTo>
                  <a:pt x="1824" y="3137"/>
                </a:lnTo>
                <a:lnTo>
                  <a:pt x="1790" y="3150"/>
                </a:lnTo>
                <a:lnTo>
                  <a:pt x="1758" y="3165"/>
                </a:lnTo>
                <a:lnTo>
                  <a:pt x="1730" y="3182"/>
                </a:lnTo>
                <a:lnTo>
                  <a:pt x="1703" y="3202"/>
                </a:lnTo>
                <a:lnTo>
                  <a:pt x="1680" y="3223"/>
                </a:lnTo>
                <a:lnTo>
                  <a:pt x="1661" y="3247"/>
                </a:lnTo>
                <a:lnTo>
                  <a:pt x="1646" y="3272"/>
                </a:lnTo>
                <a:lnTo>
                  <a:pt x="1635" y="3300"/>
                </a:lnTo>
                <a:lnTo>
                  <a:pt x="1625" y="3334"/>
                </a:lnTo>
                <a:lnTo>
                  <a:pt x="1611" y="3368"/>
                </a:lnTo>
                <a:lnTo>
                  <a:pt x="1594" y="3399"/>
                </a:lnTo>
                <a:lnTo>
                  <a:pt x="1573" y="3428"/>
                </a:lnTo>
                <a:lnTo>
                  <a:pt x="1549" y="3455"/>
                </a:lnTo>
                <a:lnTo>
                  <a:pt x="1513" y="3453"/>
                </a:lnTo>
                <a:lnTo>
                  <a:pt x="1473" y="3450"/>
                </a:lnTo>
                <a:lnTo>
                  <a:pt x="1430" y="3443"/>
                </a:lnTo>
                <a:lnTo>
                  <a:pt x="1385" y="3434"/>
                </a:lnTo>
                <a:lnTo>
                  <a:pt x="1338" y="3423"/>
                </a:lnTo>
                <a:lnTo>
                  <a:pt x="1291" y="3410"/>
                </a:lnTo>
                <a:lnTo>
                  <a:pt x="1244" y="3396"/>
                </a:lnTo>
                <a:lnTo>
                  <a:pt x="1197" y="3381"/>
                </a:lnTo>
                <a:lnTo>
                  <a:pt x="1152" y="3365"/>
                </a:lnTo>
                <a:lnTo>
                  <a:pt x="1109" y="3349"/>
                </a:lnTo>
                <a:lnTo>
                  <a:pt x="1069" y="3335"/>
                </a:lnTo>
                <a:lnTo>
                  <a:pt x="1033" y="3320"/>
                </a:lnTo>
                <a:lnTo>
                  <a:pt x="1028" y="3283"/>
                </a:lnTo>
                <a:lnTo>
                  <a:pt x="1023" y="3247"/>
                </a:lnTo>
                <a:lnTo>
                  <a:pt x="1021" y="3209"/>
                </a:lnTo>
                <a:lnTo>
                  <a:pt x="1023" y="3173"/>
                </a:lnTo>
                <a:lnTo>
                  <a:pt x="1030" y="3137"/>
                </a:lnTo>
                <a:lnTo>
                  <a:pt x="1036" y="3103"/>
                </a:lnTo>
                <a:lnTo>
                  <a:pt x="1036" y="3069"/>
                </a:lnTo>
                <a:lnTo>
                  <a:pt x="1031" y="3035"/>
                </a:lnTo>
                <a:lnTo>
                  <a:pt x="1021" y="3001"/>
                </a:lnTo>
                <a:lnTo>
                  <a:pt x="1006" y="2970"/>
                </a:lnTo>
                <a:lnTo>
                  <a:pt x="987" y="2938"/>
                </a:lnTo>
                <a:lnTo>
                  <a:pt x="965" y="2908"/>
                </a:lnTo>
                <a:lnTo>
                  <a:pt x="939" y="2879"/>
                </a:lnTo>
                <a:lnTo>
                  <a:pt x="911" y="2854"/>
                </a:lnTo>
                <a:lnTo>
                  <a:pt x="881" y="2830"/>
                </a:lnTo>
                <a:lnTo>
                  <a:pt x="848" y="2807"/>
                </a:lnTo>
                <a:lnTo>
                  <a:pt x="815" y="2789"/>
                </a:lnTo>
                <a:lnTo>
                  <a:pt x="780" y="2773"/>
                </a:lnTo>
                <a:lnTo>
                  <a:pt x="745" y="2761"/>
                </a:lnTo>
                <a:lnTo>
                  <a:pt x="710" y="2751"/>
                </a:lnTo>
                <a:lnTo>
                  <a:pt x="677" y="2746"/>
                </a:lnTo>
                <a:lnTo>
                  <a:pt x="643" y="2746"/>
                </a:lnTo>
                <a:lnTo>
                  <a:pt x="610" y="2749"/>
                </a:lnTo>
                <a:lnTo>
                  <a:pt x="580" y="2756"/>
                </a:lnTo>
                <a:lnTo>
                  <a:pt x="551" y="2770"/>
                </a:lnTo>
                <a:lnTo>
                  <a:pt x="516" y="2787"/>
                </a:lnTo>
                <a:lnTo>
                  <a:pt x="479" y="2801"/>
                </a:lnTo>
                <a:lnTo>
                  <a:pt x="442" y="2808"/>
                </a:lnTo>
                <a:lnTo>
                  <a:pt x="405" y="2813"/>
                </a:lnTo>
                <a:lnTo>
                  <a:pt x="370" y="2811"/>
                </a:lnTo>
                <a:lnTo>
                  <a:pt x="349" y="2785"/>
                </a:lnTo>
                <a:lnTo>
                  <a:pt x="327" y="2755"/>
                </a:lnTo>
                <a:lnTo>
                  <a:pt x="303" y="2722"/>
                </a:lnTo>
                <a:lnTo>
                  <a:pt x="280" y="2686"/>
                </a:lnTo>
                <a:lnTo>
                  <a:pt x="256" y="2648"/>
                </a:lnTo>
                <a:lnTo>
                  <a:pt x="232" y="2609"/>
                </a:lnTo>
                <a:lnTo>
                  <a:pt x="210" y="2570"/>
                </a:lnTo>
                <a:lnTo>
                  <a:pt x="188" y="2530"/>
                </a:lnTo>
                <a:lnTo>
                  <a:pt x="167" y="2492"/>
                </a:lnTo>
                <a:lnTo>
                  <a:pt x="151" y="2455"/>
                </a:lnTo>
                <a:lnTo>
                  <a:pt x="135" y="2421"/>
                </a:lnTo>
                <a:lnTo>
                  <a:pt x="122" y="2390"/>
                </a:lnTo>
                <a:lnTo>
                  <a:pt x="112" y="2363"/>
                </a:lnTo>
                <a:lnTo>
                  <a:pt x="124" y="2335"/>
                </a:lnTo>
                <a:lnTo>
                  <a:pt x="141" y="2309"/>
                </a:lnTo>
                <a:lnTo>
                  <a:pt x="161" y="2285"/>
                </a:lnTo>
                <a:lnTo>
                  <a:pt x="184" y="2264"/>
                </a:lnTo>
                <a:lnTo>
                  <a:pt x="210" y="2244"/>
                </a:lnTo>
                <a:lnTo>
                  <a:pt x="237" y="2227"/>
                </a:lnTo>
                <a:lnTo>
                  <a:pt x="265" y="2208"/>
                </a:lnTo>
                <a:lnTo>
                  <a:pt x="289" y="2186"/>
                </a:lnTo>
                <a:lnTo>
                  <a:pt x="312" y="2161"/>
                </a:lnTo>
                <a:lnTo>
                  <a:pt x="331" y="2133"/>
                </a:lnTo>
                <a:lnTo>
                  <a:pt x="347" y="2103"/>
                </a:lnTo>
                <a:lnTo>
                  <a:pt x="359" y="2070"/>
                </a:lnTo>
                <a:lnTo>
                  <a:pt x="369" y="2036"/>
                </a:lnTo>
                <a:lnTo>
                  <a:pt x="375" y="2001"/>
                </a:lnTo>
                <a:lnTo>
                  <a:pt x="380" y="1966"/>
                </a:lnTo>
                <a:lnTo>
                  <a:pt x="380" y="1930"/>
                </a:lnTo>
                <a:lnTo>
                  <a:pt x="376" y="1894"/>
                </a:lnTo>
                <a:lnTo>
                  <a:pt x="370" y="1858"/>
                </a:lnTo>
                <a:lnTo>
                  <a:pt x="360" y="1824"/>
                </a:lnTo>
                <a:lnTo>
                  <a:pt x="348" y="1791"/>
                </a:lnTo>
                <a:lnTo>
                  <a:pt x="332" y="1759"/>
                </a:lnTo>
                <a:lnTo>
                  <a:pt x="312" y="1729"/>
                </a:lnTo>
                <a:lnTo>
                  <a:pt x="288" y="1703"/>
                </a:lnTo>
                <a:lnTo>
                  <a:pt x="262" y="1679"/>
                </a:lnTo>
                <a:lnTo>
                  <a:pt x="231" y="1657"/>
                </a:lnTo>
                <a:lnTo>
                  <a:pt x="197" y="1640"/>
                </a:lnTo>
                <a:lnTo>
                  <a:pt x="159" y="1628"/>
                </a:lnTo>
                <a:lnTo>
                  <a:pt x="135" y="1620"/>
                </a:lnTo>
                <a:lnTo>
                  <a:pt x="109" y="1610"/>
                </a:lnTo>
                <a:lnTo>
                  <a:pt x="84" y="1597"/>
                </a:lnTo>
                <a:lnTo>
                  <a:pt x="60" y="1582"/>
                </a:lnTo>
                <a:lnTo>
                  <a:pt x="39" y="1567"/>
                </a:lnTo>
                <a:lnTo>
                  <a:pt x="22" y="1553"/>
                </a:lnTo>
                <a:lnTo>
                  <a:pt x="8" y="1540"/>
                </a:lnTo>
                <a:lnTo>
                  <a:pt x="0" y="1527"/>
                </a:lnTo>
                <a:lnTo>
                  <a:pt x="3" y="1498"/>
                </a:lnTo>
                <a:lnTo>
                  <a:pt x="7" y="1464"/>
                </a:lnTo>
                <a:lnTo>
                  <a:pt x="15" y="1427"/>
                </a:lnTo>
                <a:lnTo>
                  <a:pt x="22" y="1387"/>
                </a:lnTo>
                <a:lnTo>
                  <a:pt x="32" y="1343"/>
                </a:lnTo>
                <a:lnTo>
                  <a:pt x="42" y="1300"/>
                </a:lnTo>
                <a:lnTo>
                  <a:pt x="54" y="1255"/>
                </a:lnTo>
                <a:lnTo>
                  <a:pt x="66" y="1212"/>
                </a:lnTo>
                <a:lnTo>
                  <a:pt x="78" y="1169"/>
                </a:lnTo>
                <a:lnTo>
                  <a:pt x="90" y="1129"/>
                </a:lnTo>
                <a:lnTo>
                  <a:pt x="103" y="1093"/>
                </a:lnTo>
                <a:lnTo>
                  <a:pt x="114" y="1060"/>
                </a:lnTo>
                <a:lnTo>
                  <a:pt x="126" y="1034"/>
                </a:lnTo>
                <a:lnTo>
                  <a:pt x="162" y="1021"/>
                </a:lnTo>
                <a:lnTo>
                  <a:pt x="200" y="1014"/>
                </a:lnTo>
                <a:lnTo>
                  <a:pt x="241" y="1011"/>
                </a:lnTo>
                <a:lnTo>
                  <a:pt x="281" y="1014"/>
                </a:lnTo>
                <a:lnTo>
                  <a:pt x="321" y="1022"/>
                </a:lnTo>
                <a:lnTo>
                  <a:pt x="352" y="1027"/>
                </a:lnTo>
                <a:lnTo>
                  <a:pt x="384" y="1027"/>
                </a:lnTo>
                <a:lnTo>
                  <a:pt x="416" y="1021"/>
                </a:lnTo>
                <a:lnTo>
                  <a:pt x="447" y="1009"/>
                </a:lnTo>
                <a:lnTo>
                  <a:pt x="478" y="994"/>
                </a:lnTo>
                <a:lnTo>
                  <a:pt x="509" y="974"/>
                </a:lnTo>
                <a:lnTo>
                  <a:pt x="539" y="952"/>
                </a:lnTo>
                <a:lnTo>
                  <a:pt x="566" y="925"/>
                </a:lnTo>
                <a:lnTo>
                  <a:pt x="593" y="897"/>
                </a:lnTo>
                <a:lnTo>
                  <a:pt x="617" y="866"/>
                </a:lnTo>
                <a:lnTo>
                  <a:pt x="639" y="833"/>
                </a:lnTo>
                <a:lnTo>
                  <a:pt x="660" y="799"/>
                </a:lnTo>
                <a:lnTo>
                  <a:pt x="677" y="765"/>
                </a:lnTo>
                <a:lnTo>
                  <a:pt x="690" y="730"/>
                </a:lnTo>
                <a:lnTo>
                  <a:pt x="701" y="696"/>
                </a:lnTo>
                <a:lnTo>
                  <a:pt x="707" y="662"/>
                </a:lnTo>
                <a:lnTo>
                  <a:pt x="709" y="629"/>
                </a:lnTo>
                <a:lnTo>
                  <a:pt x="707" y="599"/>
                </a:lnTo>
                <a:lnTo>
                  <a:pt x="701" y="570"/>
                </a:lnTo>
                <a:lnTo>
                  <a:pt x="689" y="543"/>
                </a:lnTo>
                <a:lnTo>
                  <a:pt x="674" y="514"/>
                </a:lnTo>
                <a:lnTo>
                  <a:pt x="665" y="484"/>
                </a:lnTo>
                <a:lnTo>
                  <a:pt x="658" y="453"/>
                </a:lnTo>
                <a:lnTo>
                  <a:pt x="654" y="421"/>
                </a:lnTo>
                <a:lnTo>
                  <a:pt x="651" y="392"/>
                </a:lnTo>
                <a:lnTo>
                  <a:pt x="648" y="362"/>
                </a:lnTo>
                <a:lnTo>
                  <a:pt x="673" y="342"/>
                </a:lnTo>
                <a:lnTo>
                  <a:pt x="702" y="321"/>
                </a:lnTo>
                <a:lnTo>
                  <a:pt x="736" y="298"/>
                </a:lnTo>
                <a:lnTo>
                  <a:pt x="771" y="275"/>
                </a:lnTo>
                <a:lnTo>
                  <a:pt x="809" y="252"/>
                </a:lnTo>
                <a:lnTo>
                  <a:pt x="849" y="228"/>
                </a:lnTo>
                <a:lnTo>
                  <a:pt x="889" y="205"/>
                </a:lnTo>
                <a:lnTo>
                  <a:pt x="929" y="183"/>
                </a:lnTo>
                <a:lnTo>
                  <a:pt x="968" y="163"/>
                </a:lnTo>
                <a:lnTo>
                  <a:pt x="1005" y="144"/>
                </a:lnTo>
                <a:lnTo>
                  <a:pt x="1040" y="129"/>
                </a:lnTo>
                <a:lnTo>
                  <a:pt x="1072" y="116"/>
                </a:lnTo>
                <a:lnTo>
                  <a:pt x="1101" y="106"/>
                </a:lnTo>
                <a:lnTo>
                  <a:pt x="1119" y="116"/>
                </a:lnTo>
                <a:lnTo>
                  <a:pt x="1138" y="129"/>
                </a:lnTo>
                <a:lnTo>
                  <a:pt x="1159" y="144"/>
                </a:lnTo>
                <a:lnTo>
                  <a:pt x="1179" y="164"/>
                </a:lnTo>
                <a:lnTo>
                  <a:pt x="1198" y="184"/>
                </a:lnTo>
                <a:lnTo>
                  <a:pt x="1216" y="207"/>
                </a:lnTo>
                <a:lnTo>
                  <a:pt x="1231" y="230"/>
                </a:lnTo>
                <a:lnTo>
                  <a:pt x="1247" y="253"/>
                </a:lnTo>
                <a:lnTo>
                  <a:pt x="1267" y="272"/>
                </a:lnTo>
                <a:lnTo>
                  <a:pt x="1292" y="289"/>
                </a:lnTo>
                <a:lnTo>
                  <a:pt x="1319" y="304"/>
                </a:lnTo>
                <a:lnTo>
                  <a:pt x="1349" y="315"/>
                </a:lnTo>
                <a:lnTo>
                  <a:pt x="1382" y="324"/>
                </a:lnTo>
                <a:lnTo>
                  <a:pt x="1417" y="331"/>
                </a:lnTo>
                <a:lnTo>
                  <a:pt x="1452" y="334"/>
                </a:lnTo>
                <a:lnTo>
                  <a:pt x="1489" y="336"/>
                </a:lnTo>
                <a:lnTo>
                  <a:pt x="1526" y="334"/>
                </a:lnTo>
                <a:lnTo>
                  <a:pt x="1563" y="331"/>
                </a:lnTo>
                <a:lnTo>
                  <a:pt x="1600" y="325"/>
                </a:lnTo>
                <a:lnTo>
                  <a:pt x="1636" y="316"/>
                </a:lnTo>
                <a:lnTo>
                  <a:pt x="1670" y="305"/>
                </a:lnTo>
                <a:lnTo>
                  <a:pt x="1702" y="291"/>
                </a:lnTo>
                <a:lnTo>
                  <a:pt x="1733" y="274"/>
                </a:lnTo>
                <a:lnTo>
                  <a:pt x="1759" y="255"/>
                </a:lnTo>
                <a:lnTo>
                  <a:pt x="1783" y="234"/>
                </a:lnTo>
                <a:lnTo>
                  <a:pt x="1803" y="210"/>
                </a:lnTo>
                <a:lnTo>
                  <a:pt x="1819" y="184"/>
                </a:lnTo>
                <a:lnTo>
                  <a:pt x="1829" y="155"/>
                </a:lnTo>
                <a:lnTo>
                  <a:pt x="1839" y="123"/>
                </a:lnTo>
                <a:lnTo>
                  <a:pt x="1853" y="92"/>
                </a:lnTo>
                <a:lnTo>
                  <a:pt x="1870" y="64"/>
                </a:lnTo>
                <a:lnTo>
                  <a:pt x="1888" y="38"/>
                </a:lnTo>
                <a:lnTo>
                  <a:pt x="1907" y="16"/>
                </a:lnTo>
                <a:lnTo>
                  <a:pt x="192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pl-PL"/>
          </a:p>
        </p:txBody>
      </p:sp>
      <p:pic>
        <p:nvPicPr>
          <p:cNvPr id="113" name="Picture 2" descr="http://orangefab.pl/wp-content/uploads/2015/08/sam-cel-e1441650315350.png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071152" y="3878218"/>
            <a:ext cx="993792" cy="8657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4" name="noun_project_1241.eps"/>
          <p:cNvSpPr>
            <a:spLocks noChangeAspect="1" noEditPoints="1"/>
          </p:cNvSpPr>
          <p:nvPr/>
        </p:nvSpPr>
        <p:spPr bwMode="auto">
          <a:xfrm rot="900000">
            <a:off x="8463759" y="3168290"/>
            <a:ext cx="2298097" cy="2298097"/>
          </a:xfrm>
          <a:custGeom>
            <a:avLst/>
            <a:gdLst>
              <a:gd name="T0" fmla="*/ 43066644 w 3457"/>
              <a:gd name="T1" fmla="*/ 27115114 h 3455"/>
              <a:gd name="T2" fmla="*/ 31654763 w 3457"/>
              <a:gd name="T3" fmla="*/ 36174246 h 3455"/>
              <a:gd name="T4" fmla="*/ 26119870 w 3457"/>
              <a:gd name="T5" fmla="*/ 50307791 h 3455"/>
              <a:gd name="T6" fmla="*/ 28358655 w 3457"/>
              <a:gd name="T7" fmla="*/ 64908197 h 3455"/>
              <a:gd name="T8" fmla="*/ 37438468 w 3457"/>
              <a:gd name="T9" fmla="*/ 76333389 h 3455"/>
              <a:gd name="T10" fmla="*/ 51524514 w 3457"/>
              <a:gd name="T11" fmla="*/ 81905715 h 3455"/>
              <a:gd name="T12" fmla="*/ 66108008 w 3457"/>
              <a:gd name="T13" fmla="*/ 79633168 h 3455"/>
              <a:gd name="T14" fmla="*/ 77519889 w 3457"/>
              <a:gd name="T15" fmla="*/ 70574036 h 3455"/>
              <a:gd name="T16" fmla="*/ 83054782 w 3457"/>
              <a:gd name="T17" fmla="*/ 56409437 h 3455"/>
              <a:gd name="T18" fmla="*/ 80815996 w 3457"/>
              <a:gd name="T19" fmla="*/ 41840086 h 3455"/>
              <a:gd name="T20" fmla="*/ 71736183 w 3457"/>
              <a:gd name="T21" fmla="*/ 30415070 h 3455"/>
              <a:gd name="T22" fmla="*/ 57650138 w 3457"/>
              <a:gd name="T23" fmla="*/ 24842567 h 3455"/>
              <a:gd name="T24" fmla="*/ 67756061 w 3457"/>
              <a:gd name="T25" fmla="*/ 1494270 h 3455"/>
              <a:gd name="T26" fmla="*/ 75716482 w 3457"/>
              <a:gd name="T27" fmla="*/ 4980900 h 3455"/>
              <a:gd name="T28" fmla="*/ 75529916 w 3457"/>
              <a:gd name="T29" fmla="*/ 11767485 h 3455"/>
              <a:gd name="T30" fmla="*/ 79510038 w 3457"/>
              <a:gd name="T31" fmla="*/ 18273885 h 3455"/>
              <a:gd name="T32" fmla="*/ 86724020 w 3457"/>
              <a:gd name="T33" fmla="*/ 21885081 h 3455"/>
              <a:gd name="T34" fmla="*/ 93658330 w 3457"/>
              <a:gd name="T35" fmla="*/ 20110625 h 3455"/>
              <a:gd name="T36" fmla="*/ 99504107 w 3457"/>
              <a:gd name="T37" fmla="*/ 25247321 h 3455"/>
              <a:gd name="T38" fmla="*/ 103919607 w 3457"/>
              <a:gd name="T39" fmla="*/ 34368736 h 3455"/>
              <a:gd name="T40" fmla="*/ 98944411 w 3457"/>
              <a:gd name="T41" fmla="*/ 39349636 h 3455"/>
              <a:gd name="T42" fmla="*/ 97265321 w 3457"/>
              <a:gd name="T43" fmla="*/ 46665365 h 3455"/>
              <a:gd name="T44" fmla="*/ 99659637 w 3457"/>
              <a:gd name="T45" fmla="*/ 54448131 h 3455"/>
              <a:gd name="T46" fmla="*/ 105723191 w 3457"/>
              <a:gd name="T47" fmla="*/ 58059327 h 3455"/>
              <a:gd name="T48" fmla="*/ 105723191 w 3457"/>
              <a:gd name="T49" fmla="*/ 68270436 h 3455"/>
              <a:gd name="T50" fmla="*/ 100996631 w 3457"/>
              <a:gd name="T51" fmla="*/ 75835299 h 3455"/>
              <a:gd name="T52" fmla="*/ 93533836 w 3457"/>
              <a:gd name="T53" fmla="*/ 75835299 h 3455"/>
              <a:gd name="T54" fmla="*/ 87439247 w 3457"/>
              <a:gd name="T55" fmla="*/ 81034102 h 3455"/>
              <a:gd name="T56" fmla="*/ 85573592 w 3457"/>
              <a:gd name="T57" fmla="*/ 88443344 h 3455"/>
              <a:gd name="T58" fmla="*/ 87843413 w 3457"/>
              <a:gd name="T59" fmla="*/ 94731840 h 3455"/>
              <a:gd name="T60" fmla="*/ 81748824 w 3457"/>
              <a:gd name="T61" fmla="*/ 100086263 h 3455"/>
              <a:gd name="T62" fmla="*/ 73042318 w 3457"/>
              <a:gd name="T63" fmla="*/ 104039929 h 3455"/>
              <a:gd name="T64" fmla="*/ 68222475 w 3457"/>
              <a:gd name="T65" fmla="*/ 98747613 h 3455"/>
              <a:gd name="T66" fmla="*/ 61257306 w 3457"/>
              <a:gd name="T67" fmla="*/ 96879820 h 3455"/>
              <a:gd name="T68" fmla="*/ 53794511 w 3457"/>
              <a:gd name="T69" fmla="*/ 99059030 h 3455"/>
              <a:gd name="T70" fmla="*/ 50094061 w 3457"/>
              <a:gd name="T71" fmla="*/ 104849436 h 3455"/>
              <a:gd name="T72" fmla="*/ 43066644 w 3457"/>
              <a:gd name="T73" fmla="*/ 106904079 h 3455"/>
              <a:gd name="T74" fmla="*/ 33240569 w 3457"/>
              <a:gd name="T75" fmla="*/ 103822026 h 3455"/>
              <a:gd name="T76" fmla="*/ 32214459 w 3457"/>
              <a:gd name="T77" fmla="*/ 96599633 h 3455"/>
              <a:gd name="T78" fmla="*/ 29198200 w 3457"/>
              <a:gd name="T79" fmla="*/ 89626374 h 3455"/>
              <a:gd name="T80" fmla="*/ 22077501 w 3457"/>
              <a:gd name="T81" fmla="*/ 85641478 h 3455"/>
              <a:gd name="T82" fmla="*/ 14894554 w 3457"/>
              <a:gd name="T83" fmla="*/ 87198031 h 3455"/>
              <a:gd name="T84" fmla="*/ 8706682 w 3457"/>
              <a:gd name="T85" fmla="*/ 83618064 h 3455"/>
              <a:gd name="T86" fmla="*/ 4197899 w 3457"/>
              <a:gd name="T87" fmla="*/ 75368262 h 3455"/>
              <a:gd name="T88" fmla="*/ 6529967 w 3457"/>
              <a:gd name="T89" fmla="*/ 69858043 h 3455"/>
              <a:gd name="T90" fmla="*/ 11163069 w 3457"/>
              <a:gd name="T91" fmla="*/ 64441336 h 3455"/>
              <a:gd name="T92" fmla="*/ 11194280 w 3457"/>
              <a:gd name="T93" fmla="*/ 56782961 h 3455"/>
              <a:gd name="T94" fmla="*/ 6125801 w 3457"/>
              <a:gd name="T95" fmla="*/ 51055015 h 3455"/>
              <a:gd name="T96" fmla="*/ 684015 w 3457"/>
              <a:gd name="T97" fmla="*/ 48346485 h 3455"/>
              <a:gd name="T98" fmla="*/ 995075 w 3457"/>
              <a:gd name="T99" fmla="*/ 41809032 h 3455"/>
              <a:gd name="T100" fmla="*/ 3544920 w 3457"/>
              <a:gd name="T101" fmla="*/ 32998857 h 3455"/>
              <a:gd name="T102" fmla="*/ 10945468 w 3457"/>
              <a:gd name="T103" fmla="*/ 31971623 h 3455"/>
              <a:gd name="T104" fmla="*/ 17599753 w 3457"/>
              <a:gd name="T105" fmla="*/ 28796234 h 3455"/>
              <a:gd name="T106" fmla="*/ 21797653 w 3457"/>
              <a:gd name="T107" fmla="*/ 21667178 h 3455"/>
              <a:gd name="T108" fmla="*/ 20678260 w 3457"/>
              <a:gd name="T109" fmla="*/ 15067442 h 3455"/>
              <a:gd name="T110" fmla="*/ 22886010 w 3457"/>
              <a:gd name="T111" fmla="*/ 9277036 h 3455"/>
              <a:gd name="T112" fmla="*/ 31250596 w 3457"/>
              <a:gd name="T113" fmla="*/ 4482810 h 3455"/>
              <a:gd name="T114" fmla="*/ 36660995 w 3457"/>
              <a:gd name="T115" fmla="*/ 5105466 h 3455"/>
              <a:gd name="T116" fmla="*/ 41014424 w 3457"/>
              <a:gd name="T117" fmla="*/ 9463886 h 3455"/>
              <a:gd name="T118" fmla="*/ 48601537 w 3457"/>
              <a:gd name="T119" fmla="*/ 10304445 h 3455"/>
              <a:gd name="T120" fmla="*/ 55442388 w 3457"/>
              <a:gd name="T121" fmla="*/ 7284676 h 3455"/>
              <a:gd name="T122" fmla="*/ 58707460 w 3457"/>
              <a:gd name="T123" fmla="*/ 1183030 h 345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457" h="3455">
                <a:moveTo>
                  <a:pt x="1784" y="793"/>
                </a:moveTo>
                <a:lnTo>
                  <a:pt x="1715" y="794"/>
                </a:lnTo>
                <a:lnTo>
                  <a:pt x="1646" y="799"/>
                </a:lnTo>
                <a:lnTo>
                  <a:pt x="1579" y="810"/>
                </a:lnTo>
                <a:lnTo>
                  <a:pt x="1512" y="826"/>
                </a:lnTo>
                <a:lnTo>
                  <a:pt x="1447" y="846"/>
                </a:lnTo>
                <a:lnTo>
                  <a:pt x="1385" y="871"/>
                </a:lnTo>
                <a:lnTo>
                  <a:pt x="1324" y="900"/>
                </a:lnTo>
                <a:lnTo>
                  <a:pt x="1266" y="934"/>
                </a:lnTo>
                <a:lnTo>
                  <a:pt x="1211" y="972"/>
                </a:lnTo>
                <a:lnTo>
                  <a:pt x="1158" y="1013"/>
                </a:lnTo>
                <a:lnTo>
                  <a:pt x="1108" y="1059"/>
                </a:lnTo>
                <a:lnTo>
                  <a:pt x="1061" y="1109"/>
                </a:lnTo>
                <a:lnTo>
                  <a:pt x="1018" y="1162"/>
                </a:lnTo>
                <a:lnTo>
                  <a:pt x="980" y="1218"/>
                </a:lnTo>
                <a:lnTo>
                  <a:pt x="944" y="1279"/>
                </a:lnTo>
                <a:lnTo>
                  <a:pt x="914" y="1341"/>
                </a:lnTo>
                <a:lnTo>
                  <a:pt x="888" y="1407"/>
                </a:lnTo>
                <a:lnTo>
                  <a:pt x="866" y="1476"/>
                </a:lnTo>
                <a:lnTo>
                  <a:pt x="850" y="1546"/>
                </a:lnTo>
                <a:lnTo>
                  <a:pt x="840" y="1616"/>
                </a:lnTo>
                <a:lnTo>
                  <a:pt x="835" y="1686"/>
                </a:lnTo>
                <a:lnTo>
                  <a:pt x="836" y="1756"/>
                </a:lnTo>
                <a:lnTo>
                  <a:pt x="841" y="1824"/>
                </a:lnTo>
                <a:lnTo>
                  <a:pt x="851" y="1892"/>
                </a:lnTo>
                <a:lnTo>
                  <a:pt x="867" y="1958"/>
                </a:lnTo>
                <a:lnTo>
                  <a:pt x="888" y="2022"/>
                </a:lnTo>
                <a:lnTo>
                  <a:pt x="912" y="2085"/>
                </a:lnTo>
                <a:lnTo>
                  <a:pt x="942" y="2145"/>
                </a:lnTo>
                <a:lnTo>
                  <a:pt x="976" y="2204"/>
                </a:lnTo>
                <a:lnTo>
                  <a:pt x="1014" y="2260"/>
                </a:lnTo>
                <a:lnTo>
                  <a:pt x="1055" y="2313"/>
                </a:lnTo>
                <a:lnTo>
                  <a:pt x="1101" y="2363"/>
                </a:lnTo>
                <a:lnTo>
                  <a:pt x="1151" y="2410"/>
                </a:lnTo>
                <a:lnTo>
                  <a:pt x="1204" y="2452"/>
                </a:lnTo>
                <a:lnTo>
                  <a:pt x="1260" y="2491"/>
                </a:lnTo>
                <a:lnTo>
                  <a:pt x="1319" y="2526"/>
                </a:lnTo>
                <a:lnTo>
                  <a:pt x="1383" y="2557"/>
                </a:lnTo>
                <a:lnTo>
                  <a:pt x="1449" y="2583"/>
                </a:lnTo>
                <a:lnTo>
                  <a:pt x="1517" y="2605"/>
                </a:lnTo>
                <a:lnTo>
                  <a:pt x="1587" y="2621"/>
                </a:lnTo>
                <a:lnTo>
                  <a:pt x="1657" y="2631"/>
                </a:lnTo>
                <a:lnTo>
                  <a:pt x="1727" y="2635"/>
                </a:lnTo>
                <a:lnTo>
                  <a:pt x="1796" y="2635"/>
                </a:lnTo>
                <a:lnTo>
                  <a:pt x="1865" y="2629"/>
                </a:lnTo>
                <a:lnTo>
                  <a:pt x="1933" y="2619"/>
                </a:lnTo>
                <a:lnTo>
                  <a:pt x="1999" y="2604"/>
                </a:lnTo>
                <a:lnTo>
                  <a:pt x="2064" y="2583"/>
                </a:lnTo>
                <a:lnTo>
                  <a:pt x="2126" y="2558"/>
                </a:lnTo>
                <a:lnTo>
                  <a:pt x="2187" y="2528"/>
                </a:lnTo>
                <a:lnTo>
                  <a:pt x="2245" y="2495"/>
                </a:lnTo>
                <a:lnTo>
                  <a:pt x="2301" y="2457"/>
                </a:lnTo>
                <a:lnTo>
                  <a:pt x="2354" y="2416"/>
                </a:lnTo>
                <a:lnTo>
                  <a:pt x="2404" y="2369"/>
                </a:lnTo>
                <a:lnTo>
                  <a:pt x="2450" y="2320"/>
                </a:lnTo>
                <a:lnTo>
                  <a:pt x="2493" y="2267"/>
                </a:lnTo>
                <a:lnTo>
                  <a:pt x="2532" y="2210"/>
                </a:lnTo>
                <a:lnTo>
                  <a:pt x="2567" y="2151"/>
                </a:lnTo>
                <a:lnTo>
                  <a:pt x="2598" y="2088"/>
                </a:lnTo>
                <a:lnTo>
                  <a:pt x="2623" y="2022"/>
                </a:lnTo>
                <a:lnTo>
                  <a:pt x="2645" y="1953"/>
                </a:lnTo>
                <a:lnTo>
                  <a:pt x="2662" y="1882"/>
                </a:lnTo>
                <a:lnTo>
                  <a:pt x="2671" y="1812"/>
                </a:lnTo>
                <a:lnTo>
                  <a:pt x="2677" y="1742"/>
                </a:lnTo>
                <a:lnTo>
                  <a:pt x="2675" y="1673"/>
                </a:lnTo>
                <a:lnTo>
                  <a:pt x="2670" y="1604"/>
                </a:lnTo>
                <a:lnTo>
                  <a:pt x="2660" y="1537"/>
                </a:lnTo>
                <a:lnTo>
                  <a:pt x="2644" y="1472"/>
                </a:lnTo>
                <a:lnTo>
                  <a:pt x="2623" y="1407"/>
                </a:lnTo>
                <a:lnTo>
                  <a:pt x="2599" y="1344"/>
                </a:lnTo>
                <a:lnTo>
                  <a:pt x="2569" y="1283"/>
                </a:lnTo>
                <a:lnTo>
                  <a:pt x="2535" y="1224"/>
                </a:lnTo>
                <a:lnTo>
                  <a:pt x="2498" y="1169"/>
                </a:lnTo>
                <a:lnTo>
                  <a:pt x="2456" y="1116"/>
                </a:lnTo>
                <a:lnTo>
                  <a:pt x="2410" y="1066"/>
                </a:lnTo>
                <a:lnTo>
                  <a:pt x="2360" y="1020"/>
                </a:lnTo>
                <a:lnTo>
                  <a:pt x="2307" y="977"/>
                </a:lnTo>
                <a:lnTo>
                  <a:pt x="2251" y="938"/>
                </a:lnTo>
                <a:lnTo>
                  <a:pt x="2192" y="903"/>
                </a:lnTo>
                <a:lnTo>
                  <a:pt x="2128" y="872"/>
                </a:lnTo>
                <a:lnTo>
                  <a:pt x="2063" y="846"/>
                </a:lnTo>
                <a:lnTo>
                  <a:pt x="1994" y="825"/>
                </a:lnTo>
                <a:lnTo>
                  <a:pt x="1924" y="809"/>
                </a:lnTo>
                <a:lnTo>
                  <a:pt x="1854" y="798"/>
                </a:lnTo>
                <a:lnTo>
                  <a:pt x="1784" y="793"/>
                </a:lnTo>
                <a:close/>
                <a:moveTo>
                  <a:pt x="1925" y="0"/>
                </a:moveTo>
                <a:lnTo>
                  <a:pt x="1973" y="5"/>
                </a:lnTo>
                <a:lnTo>
                  <a:pt x="2024" y="14"/>
                </a:lnTo>
                <a:lnTo>
                  <a:pt x="2075" y="24"/>
                </a:lnTo>
                <a:lnTo>
                  <a:pt x="2128" y="35"/>
                </a:lnTo>
                <a:lnTo>
                  <a:pt x="2179" y="48"/>
                </a:lnTo>
                <a:lnTo>
                  <a:pt x="2229" y="63"/>
                </a:lnTo>
                <a:lnTo>
                  <a:pt x="2277" y="77"/>
                </a:lnTo>
                <a:lnTo>
                  <a:pt x="2322" y="91"/>
                </a:lnTo>
                <a:lnTo>
                  <a:pt x="2363" y="107"/>
                </a:lnTo>
                <a:lnTo>
                  <a:pt x="2399" y="121"/>
                </a:lnTo>
                <a:lnTo>
                  <a:pt x="2428" y="136"/>
                </a:lnTo>
                <a:lnTo>
                  <a:pt x="2435" y="160"/>
                </a:lnTo>
                <a:lnTo>
                  <a:pt x="2439" y="189"/>
                </a:lnTo>
                <a:lnTo>
                  <a:pt x="2442" y="220"/>
                </a:lnTo>
                <a:lnTo>
                  <a:pt x="2443" y="253"/>
                </a:lnTo>
                <a:lnTo>
                  <a:pt x="2440" y="286"/>
                </a:lnTo>
                <a:lnTo>
                  <a:pt x="2434" y="317"/>
                </a:lnTo>
                <a:lnTo>
                  <a:pt x="2429" y="347"/>
                </a:lnTo>
                <a:lnTo>
                  <a:pt x="2429" y="378"/>
                </a:lnTo>
                <a:lnTo>
                  <a:pt x="2436" y="410"/>
                </a:lnTo>
                <a:lnTo>
                  <a:pt x="2446" y="442"/>
                </a:lnTo>
                <a:lnTo>
                  <a:pt x="2461" y="472"/>
                </a:lnTo>
                <a:lnTo>
                  <a:pt x="2480" y="503"/>
                </a:lnTo>
                <a:lnTo>
                  <a:pt x="2504" y="532"/>
                </a:lnTo>
                <a:lnTo>
                  <a:pt x="2529" y="560"/>
                </a:lnTo>
                <a:lnTo>
                  <a:pt x="2557" y="587"/>
                </a:lnTo>
                <a:lnTo>
                  <a:pt x="2587" y="612"/>
                </a:lnTo>
                <a:lnTo>
                  <a:pt x="2619" y="635"/>
                </a:lnTo>
                <a:lnTo>
                  <a:pt x="2653" y="655"/>
                </a:lnTo>
                <a:lnTo>
                  <a:pt x="2687" y="672"/>
                </a:lnTo>
                <a:lnTo>
                  <a:pt x="2721" y="686"/>
                </a:lnTo>
                <a:lnTo>
                  <a:pt x="2756" y="696"/>
                </a:lnTo>
                <a:lnTo>
                  <a:pt x="2789" y="703"/>
                </a:lnTo>
                <a:lnTo>
                  <a:pt x="2822" y="705"/>
                </a:lnTo>
                <a:lnTo>
                  <a:pt x="2854" y="703"/>
                </a:lnTo>
                <a:lnTo>
                  <a:pt x="2883" y="695"/>
                </a:lnTo>
                <a:lnTo>
                  <a:pt x="2910" y="683"/>
                </a:lnTo>
                <a:lnTo>
                  <a:pt x="2944" y="666"/>
                </a:lnTo>
                <a:lnTo>
                  <a:pt x="2977" y="654"/>
                </a:lnTo>
                <a:lnTo>
                  <a:pt x="3012" y="646"/>
                </a:lnTo>
                <a:lnTo>
                  <a:pt x="3047" y="642"/>
                </a:lnTo>
                <a:lnTo>
                  <a:pt x="3082" y="641"/>
                </a:lnTo>
                <a:lnTo>
                  <a:pt x="3103" y="667"/>
                </a:lnTo>
                <a:lnTo>
                  <a:pt x="3125" y="698"/>
                </a:lnTo>
                <a:lnTo>
                  <a:pt x="3149" y="733"/>
                </a:lnTo>
                <a:lnTo>
                  <a:pt x="3175" y="770"/>
                </a:lnTo>
                <a:lnTo>
                  <a:pt x="3200" y="811"/>
                </a:lnTo>
                <a:lnTo>
                  <a:pt x="3226" y="852"/>
                </a:lnTo>
                <a:lnTo>
                  <a:pt x="3250" y="896"/>
                </a:lnTo>
                <a:lnTo>
                  <a:pt x="3274" y="939"/>
                </a:lnTo>
                <a:lnTo>
                  <a:pt x="3295" y="982"/>
                </a:lnTo>
                <a:lnTo>
                  <a:pt x="3314" y="1024"/>
                </a:lnTo>
                <a:lnTo>
                  <a:pt x="3330" y="1065"/>
                </a:lnTo>
                <a:lnTo>
                  <a:pt x="3342" y="1104"/>
                </a:lnTo>
                <a:lnTo>
                  <a:pt x="3324" y="1132"/>
                </a:lnTo>
                <a:lnTo>
                  <a:pt x="3304" y="1160"/>
                </a:lnTo>
                <a:lnTo>
                  <a:pt x="3280" y="1184"/>
                </a:lnTo>
                <a:lnTo>
                  <a:pt x="3253" y="1206"/>
                </a:lnTo>
                <a:lnTo>
                  <a:pt x="3224" y="1226"/>
                </a:lnTo>
                <a:lnTo>
                  <a:pt x="3201" y="1243"/>
                </a:lnTo>
                <a:lnTo>
                  <a:pt x="3182" y="1264"/>
                </a:lnTo>
                <a:lnTo>
                  <a:pt x="3165" y="1289"/>
                </a:lnTo>
                <a:lnTo>
                  <a:pt x="3153" y="1318"/>
                </a:lnTo>
                <a:lnTo>
                  <a:pt x="3142" y="1351"/>
                </a:lnTo>
                <a:lnTo>
                  <a:pt x="3135" y="1385"/>
                </a:lnTo>
                <a:lnTo>
                  <a:pt x="3129" y="1422"/>
                </a:lnTo>
                <a:lnTo>
                  <a:pt x="3127" y="1460"/>
                </a:lnTo>
                <a:lnTo>
                  <a:pt x="3128" y="1499"/>
                </a:lnTo>
                <a:lnTo>
                  <a:pt x="3131" y="1539"/>
                </a:lnTo>
                <a:lnTo>
                  <a:pt x="3137" y="1578"/>
                </a:lnTo>
                <a:lnTo>
                  <a:pt x="3145" y="1616"/>
                </a:lnTo>
                <a:lnTo>
                  <a:pt x="3157" y="1653"/>
                </a:lnTo>
                <a:lnTo>
                  <a:pt x="3170" y="1687"/>
                </a:lnTo>
                <a:lnTo>
                  <a:pt x="3186" y="1720"/>
                </a:lnTo>
                <a:lnTo>
                  <a:pt x="3205" y="1749"/>
                </a:lnTo>
                <a:lnTo>
                  <a:pt x="3226" y="1774"/>
                </a:lnTo>
                <a:lnTo>
                  <a:pt x="3249" y="1795"/>
                </a:lnTo>
                <a:lnTo>
                  <a:pt x="3275" y="1811"/>
                </a:lnTo>
                <a:lnTo>
                  <a:pt x="3302" y="1822"/>
                </a:lnTo>
                <a:lnTo>
                  <a:pt x="3337" y="1832"/>
                </a:lnTo>
                <a:lnTo>
                  <a:pt x="3370" y="1847"/>
                </a:lnTo>
                <a:lnTo>
                  <a:pt x="3400" y="1865"/>
                </a:lnTo>
                <a:lnTo>
                  <a:pt x="3428" y="1889"/>
                </a:lnTo>
                <a:lnTo>
                  <a:pt x="3457" y="1918"/>
                </a:lnTo>
                <a:lnTo>
                  <a:pt x="3451" y="1971"/>
                </a:lnTo>
                <a:lnTo>
                  <a:pt x="3441" y="2027"/>
                </a:lnTo>
                <a:lnTo>
                  <a:pt x="3429" y="2083"/>
                </a:lnTo>
                <a:lnTo>
                  <a:pt x="3416" y="2138"/>
                </a:lnTo>
                <a:lnTo>
                  <a:pt x="3400" y="2193"/>
                </a:lnTo>
                <a:lnTo>
                  <a:pt x="3383" y="2245"/>
                </a:lnTo>
                <a:lnTo>
                  <a:pt x="3366" y="2296"/>
                </a:lnTo>
                <a:lnTo>
                  <a:pt x="3349" y="2343"/>
                </a:lnTo>
                <a:lnTo>
                  <a:pt x="3332" y="2386"/>
                </a:lnTo>
                <a:lnTo>
                  <a:pt x="3317" y="2424"/>
                </a:lnTo>
                <a:lnTo>
                  <a:pt x="3283" y="2431"/>
                </a:lnTo>
                <a:lnTo>
                  <a:pt x="3248" y="2436"/>
                </a:lnTo>
                <a:lnTo>
                  <a:pt x="3212" y="2437"/>
                </a:lnTo>
                <a:lnTo>
                  <a:pt x="3176" y="2434"/>
                </a:lnTo>
                <a:lnTo>
                  <a:pt x="3140" y="2428"/>
                </a:lnTo>
                <a:lnTo>
                  <a:pt x="3107" y="2421"/>
                </a:lnTo>
                <a:lnTo>
                  <a:pt x="3074" y="2421"/>
                </a:lnTo>
                <a:lnTo>
                  <a:pt x="3041" y="2426"/>
                </a:lnTo>
                <a:lnTo>
                  <a:pt x="3008" y="2436"/>
                </a:lnTo>
                <a:lnTo>
                  <a:pt x="2976" y="2450"/>
                </a:lnTo>
                <a:lnTo>
                  <a:pt x="2945" y="2468"/>
                </a:lnTo>
                <a:lnTo>
                  <a:pt x="2914" y="2489"/>
                </a:lnTo>
                <a:lnTo>
                  <a:pt x="2885" y="2515"/>
                </a:lnTo>
                <a:lnTo>
                  <a:pt x="2859" y="2541"/>
                </a:lnTo>
                <a:lnTo>
                  <a:pt x="2835" y="2571"/>
                </a:lnTo>
                <a:lnTo>
                  <a:pt x="2812" y="2603"/>
                </a:lnTo>
                <a:lnTo>
                  <a:pt x="2792" y="2635"/>
                </a:lnTo>
                <a:lnTo>
                  <a:pt x="2776" y="2669"/>
                </a:lnTo>
                <a:lnTo>
                  <a:pt x="2763" y="2704"/>
                </a:lnTo>
                <a:lnTo>
                  <a:pt x="2754" y="2739"/>
                </a:lnTo>
                <a:lnTo>
                  <a:pt x="2749" y="2774"/>
                </a:lnTo>
                <a:lnTo>
                  <a:pt x="2748" y="2808"/>
                </a:lnTo>
                <a:lnTo>
                  <a:pt x="2752" y="2841"/>
                </a:lnTo>
                <a:lnTo>
                  <a:pt x="2760" y="2874"/>
                </a:lnTo>
                <a:lnTo>
                  <a:pt x="2774" y="2904"/>
                </a:lnTo>
                <a:lnTo>
                  <a:pt x="2789" y="2930"/>
                </a:lnTo>
                <a:lnTo>
                  <a:pt x="2802" y="2957"/>
                </a:lnTo>
                <a:lnTo>
                  <a:pt x="2812" y="2985"/>
                </a:lnTo>
                <a:lnTo>
                  <a:pt x="2820" y="3013"/>
                </a:lnTo>
                <a:lnTo>
                  <a:pt x="2825" y="3043"/>
                </a:lnTo>
                <a:lnTo>
                  <a:pt x="2825" y="3074"/>
                </a:lnTo>
                <a:lnTo>
                  <a:pt x="2803" y="3095"/>
                </a:lnTo>
                <a:lnTo>
                  <a:pt x="2775" y="3118"/>
                </a:lnTo>
                <a:lnTo>
                  <a:pt x="2743" y="3142"/>
                </a:lnTo>
                <a:lnTo>
                  <a:pt x="2708" y="3166"/>
                </a:lnTo>
                <a:lnTo>
                  <a:pt x="2670" y="3190"/>
                </a:lnTo>
                <a:lnTo>
                  <a:pt x="2629" y="3215"/>
                </a:lnTo>
                <a:lnTo>
                  <a:pt x="2587" y="3238"/>
                </a:lnTo>
                <a:lnTo>
                  <a:pt x="2545" y="3260"/>
                </a:lnTo>
                <a:lnTo>
                  <a:pt x="2503" y="3282"/>
                </a:lnTo>
                <a:lnTo>
                  <a:pt x="2461" y="3301"/>
                </a:lnTo>
                <a:lnTo>
                  <a:pt x="2421" y="3318"/>
                </a:lnTo>
                <a:lnTo>
                  <a:pt x="2383" y="3331"/>
                </a:lnTo>
                <a:lnTo>
                  <a:pt x="2349" y="3342"/>
                </a:lnTo>
                <a:lnTo>
                  <a:pt x="2321" y="3324"/>
                </a:lnTo>
                <a:lnTo>
                  <a:pt x="2296" y="3302"/>
                </a:lnTo>
                <a:lnTo>
                  <a:pt x="2271" y="3275"/>
                </a:lnTo>
                <a:lnTo>
                  <a:pt x="2250" y="3248"/>
                </a:lnTo>
                <a:lnTo>
                  <a:pt x="2232" y="3218"/>
                </a:lnTo>
                <a:lnTo>
                  <a:pt x="2214" y="3194"/>
                </a:lnTo>
                <a:lnTo>
                  <a:pt x="2194" y="3172"/>
                </a:lnTo>
                <a:lnTo>
                  <a:pt x="2169" y="3155"/>
                </a:lnTo>
                <a:lnTo>
                  <a:pt x="2141" y="3140"/>
                </a:lnTo>
                <a:lnTo>
                  <a:pt x="2110" y="3129"/>
                </a:lnTo>
                <a:lnTo>
                  <a:pt x="2077" y="3120"/>
                </a:lnTo>
                <a:lnTo>
                  <a:pt x="2042" y="3115"/>
                </a:lnTo>
                <a:lnTo>
                  <a:pt x="2006" y="3112"/>
                </a:lnTo>
                <a:lnTo>
                  <a:pt x="1970" y="3112"/>
                </a:lnTo>
                <a:lnTo>
                  <a:pt x="1933" y="3114"/>
                </a:lnTo>
                <a:lnTo>
                  <a:pt x="1896" y="3119"/>
                </a:lnTo>
                <a:lnTo>
                  <a:pt x="1860" y="3127"/>
                </a:lnTo>
                <a:lnTo>
                  <a:pt x="1824" y="3137"/>
                </a:lnTo>
                <a:lnTo>
                  <a:pt x="1790" y="3150"/>
                </a:lnTo>
                <a:lnTo>
                  <a:pt x="1758" y="3165"/>
                </a:lnTo>
                <a:lnTo>
                  <a:pt x="1730" y="3182"/>
                </a:lnTo>
                <a:lnTo>
                  <a:pt x="1703" y="3202"/>
                </a:lnTo>
                <a:lnTo>
                  <a:pt x="1680" y="3223"/>
                </a:lnTo>
                <a:lnTo>
                  <a:pt x="1661" y="3247"/>
                </a:lnTo>
                <a:lnTo>
                  <a:pt x="1646" y="3272"/>
                </a:lnTo>
                <a:lnTo>
                  <a:pt x="1635" y="3300"/>
                </a:lnTo>
                <a:lnTo>
                  <a:pt x="1625" y="3334"/>
                </a:lnTo>
                <a:lnTo>
                  <a:pt x="1611" y="3368"/>
                </a:lnTo>
                <a:lnTo>
                  <a:pt x="1594" y="3399"/>
                </a:lnTo>
                <a:lnTo>
                  <a:pt x="1573" y="3428"/>
                </a:lnTo>
                <a:lnTo>
                  <a:pt x="1549" y="3455"/>
                </a:lnTo>
                <a:lnTo>
                  <a:pt x="1513" y="3453"/>
                </a:lnTo>
                <a:lnTo>
                  <a:pt x="1473" y="3450"/>
                </a:lnTo>
                <a:lnTo>
                  <a:pt x="1430" y="3443"/>
                </a:lnTo>
                <a:lnTo>
                  <a:pt x="1385" y="3434"/>
                </a:lnTo>
                <a:lnTo>
                  <a:pt x="1338" y="3423"/>
                </a:lnTo>
                <a:lnTo>
                  <a:pt x="1291" y="3410"/>
                </a:lnTo>
                <a:lnTo>
                  <a:pt x="1244" y="3396"/>
                </a:lnTo>
                <a:lnTo>
                  <a:pt x="1197" y="3381"/>
                </a:lnTo>
                <a:lnTo>
                  <a:pt x="1152" y="3365"/>
                </a:lnTo>
                <a:lnTo>
                  <a:pt x="1109" y="3349"/>
                </a:lnTo>
                <a:lnTo>
                  <a:pt x="1069" y="3335"/>
                </a:lnTo>
                <a:lnTo>
                  <a:pt x="1033" y="3320"/>
                </a:lnTo>
                <a:lnTo>
                  <a:pt x="1028" y="3283"/>
                </a:lnTo>
                <a:lnTo>
                  <a:pt x="1023" y="3247"/>
                </a:lnTo>
                <a:lnTo>
                  <a:pt x="1021" y="3209"/>
                </a:lnTo>
                <a:lnTo>
                  <a:pt x="1023" y="3173"/>
                </a:lnTo>
                <a:lnTo>
                  <a:pt x="1030" y="3137"/>
                </a:lnTo>
                <a:lnTo>
                  <a:pt x="1036" y="3103"/>
                </a:lnTo>
                <a:lnTo>
                  <a:pt x="1036" y="3069"/>
                </a:lnTo>
                <a:lnTo>
                  <a:pt x="1031" y="3035"/>
                </a:lnTo>
                <a:lnTo>
                  <a:pt x="1021" y="3001"/>
                </a:lnTo>
                <a:lnTo>
                  <a:pt x="1006" y="2970"/>
                </a:lnTo>
                <a:lnTo>
                  <a:pt x="987" y="2938"/>
                </a:lnTo>
                <a:lnTo>
                  <a:pt x="965" y="2908"/>
                </a:lnTo>
                <a:lnTo>
                  <a:pt x="939" y="2879"/>
                </a:lnTo>
                <a:lnTo>
                  <a:pt x="911" y="2854"/>
                </a:lnTo>
                <a:lnTo>
                  <a:pt x="881" y="2830"/>
                </a:lnTo>
                <a:lnTo>
                  <a:pt x="848" y="2807"/>
                </a:lnTo>
                <a:lnTo>
                  <a:pt x="815" y="2789"/>
                </a:lnTo>
                <a:lnTo>
                  <a:pt x="780" y="2773"/>
                </a:lnTo>
                <a:lnTo>
                  <a:pt x="745" y="2761"/>
                </a:lnTo>
                <a:lnTo>
                  <a:pt x="710" y="2751"/>
                </a:lnTo>
                <a:lnTo>
                  <a:pt x="677" y="2746"/>
                </a:lnTo>
                <a:lnTo>
                  <a:pt x="643" y="2746"/>
                </a:lnTo>
                <a:lnTo>
                  <a:pt x="610" y="2749"/>
                </a:lnTo>
                <a:lnTo>
                  <a:pt x="580" y="2756"/>
                </a:lnTo>
                <a:lnTo>
                  <a:pt x="551" y="2770"/>
                </a:lnTo>
                <a:lnTo>
                  <a:pt x="516" y="2787"/>
                </a:lnTo>
                <a:lnTo>
                  <a:pt x="479" y="2801"/>
                </a:lnTo>
                <a:lnTo>
                  <a:pt x="442" y="2808"/>
                </a:lnTo>
                <a:lnTo>
                  <a:pt x="405" y="2813"/>
                </a:lnTo>
                <a:lnTo>
                  <a:pt x="370" y="2811"/>
                </a:lnTo>
                <a:lnTo>
                  <a:pt x="349" y="2785"/>
                </a:lnTo>
                <a:lnTo>
                  <a:pt x="327" y="2755"/>
                </a:lnTo>
                <a:lnTo>
                  <a:pt x="303" y="2722"/>
                </a:lnTo>
                <a:lnTo>
                  <a:pt x="280" y="2686"/>
                </a:lnTo>
                <a:lnTo>
                  <a:pt x="256" y="2648"/>
                </a:lnTo>
                <a:lnTo>
                  <a:pt x="232" y="2609"/>
                </a:lnTo>
                <a:lnTo>
                  <a:pt x="210" y="2570"/>
                </a:lnTo>
                <a:lnTo>
                  <a:pt x="188" y="2530"/>
                </a:lnTo>
                <a:lnTo>
                  <a:pt x="167" y="2492"/>
                </a:lnTo>
                <a:lnTo>
                  <a:pt x="151" y="2455"/>
                </a:lnTo>
                <a:lnTo>
                  <a:pt x="135" y="2421"/>
                </a:lnTo>
                <a:lnTo>
                  <a:pt x="122" y="2390"/>
                </a:lnTo>
                <a:lnTo>
                  <a:pt x="112" y="2363"/>
                </a:lnTo>
                <a:lnTo>
                  <a:pt x="124" y="2335"/>
                </a:lnTo>
                <a:lnTo>
                  <a:pt x="141" y="2309"/>
                </a:lnTo>
                <a:lnTo>
                  <a:pt x="161" y="2285"/>
                </a:lnTo>
                <a:lnTo>
                  <a:pt x="184" y="2264"/>
                </a:lnTo>
                <a:lnTo>
                  <a:pt x="210" y="2244"/>
                </a:lnTo>
                <a:lnTo>
                  <a:pt x="237" y="2227"/>
                </a:lnTo>
                <a:lnTo>
                  <a:pt x="265" y="2208"/>
                </a:lnTo>
                <a:lnTo>
                  <a:pt x="289" y="2186"/>
                </a:lnTo>
                <a:lnTo>
                  <a:pt x="312" y="2161"/>
                </a:lnTo>
                <a:lnTo>
                  <a:pt x="331" y="2133"/>
                </a:lnTo>
                <a:lnTo>
                  <a:pt x="347" y="2103"/>
                </a:lnTo>
                <a:lnTo>
                  <a:pt x="359" y="2070"/>
                </a:lnTo>
                <a:lnTo>
                  <a:pt x="369" y="2036"/>
                </a:lnTo>
                <a:lnTo>
                  <a:pt x="375" y="2001"/>
                </a:lnTo>
                <a:lnTo>
                  <a:pt x="380" y="1966"/>
                </a:lnTo>
                <a:lnTo>
                  <a:pt x="380" y="1930"/>
                </a:lnTo>
                <a:lnTo>
                  <a:pt x="376" y="1894"/>
                </a:lnTo>
                <a:lnTo>
                  <a:pt x="370" y="1858"/>
                </a:lnTo>
                <a:lnTo>
                  <a:pt x="360" y="1824"/>
                </a:lnTo>
                <a:lnTo>
                  <a:pt x="348" y="1791"/>
                </a:lnTo>
                <a:lnTo>
                  <a:pt x="332" y="1759"/>
                </a:lnTo>
                <a:lnTo>
                  <a:pt x="312" y="1729"/>
                </a:lnTo>
                <a:lnTo>
                  <a:pt x="288" y="1703"/>
                </a:lnTo>
                <a:lnTo>
                  <a:pt x="262" y="1679"/>
                </a:lnTo>
                <a:lnTo>
                  <a:pt x="231" y="1657"/>
                </a:lnTo>
                <a:lnTo>
                  <a:pt x="197" y="1640"/>
                </a:lnTo>
                <a:lnTo>
                  <a:pt x="159" y="1628"/>
                </a:lnTo>
                <a:lnTo>
                  <a:pt x="135" y="1620"/>
                </a:lnTo>
                <a:lnTo>
                  <a:pt x="109" y="1610"/>
                </a:lnTo>
                <a:lnTo>
                  <a:pt x="84" y="1597"/>
                </a:lnTo>
                <a:lnTo>
                  <a:pt x="60" y="1582"/>
                </a:lnTo>
                <a:lnTo>
                  <a:pt x="39" y="1567"/>
                </a:lnTo>
                <a:lnTo>
                  <a:pt x="22" y="1553"/>
                </a:lnTo>
                <a:lnTo>
                  <a:pt x="8" y="1540"/>
                </a:lnTo>
                <a:lnTo>
                  <a:pt x="0" y="1527"/>
                </a:lnTo>
                <a:lnTo>
                  <a:pt x="3" y="1498"/>
                </a:lnTo>
                <a:lnTo>
                  <a:pt x="7" y="1464"/>
                </a:lnTo>
                <a:lnTo>
                  <a:pt x="15" y="1427"/>
                </a:lnTo>
                <a:lnTo>
                  <a:pt x="22" y="1387"/>
                </a:lnTo>
                <a:lnTo>
                  <a:pt x="32" y="1343"/>
                </a:lnTo>
                <a:lnTo>
                  <a:pt x="42" y="1300"/>
                </a:lnTo>
                <a:lnTo>
                  <a:pt x="54" y="1255"/>
                </a:lnTo>
                <a:lnTo>
                  <a:pt x="66" y="1212"/>
                </a:lnTo>
                <a:lnTo>
                  <a:pt x="78" y="1169"/>
                </a:lnTo>
                <a:lnTo>
                  <a:pt x="90" y="1129"/>
                </a:lnTo>
                <a:lnTo>
                  <a:pt x="103" y="1093"/>
                </a:lnTo>
                <a:lnTo>
                  <a:pt x="114" y="1060"/>
                </a:lnTo>
                <a:lnTo>
                  <a:pt x="126" y="1034"/>
                </a:lnTo>
                <a:lnTo>
                  <a:pt x="162" y="1021"/>
                </a:lnTo>
                <a:lnTo>
                  <a:pt x="200" y="1014"/>
                </a:lnTo>
                <a:lnTo>
                  <a:pt x="241" y="1011"/>
                </a:lnTo>
                <a:lnTo>
                  <a:pt x="281" y="1014"/>
                </a:lnTo>
                <a:lnTo>
                  <a:pt x="321" y="1022"/>
                </a:lnTo>
                <a:lnTo>
                  <a:pt x="352" y="1027"/>
                </a:lnTo>
                <a:lnTo>
                  <a:pt x="384" y="1027"/>
                </a:lnTo>
                <a:lnTo>
                  <a:pt x="416" y="1021"/>
                </a:lnTo>
                <a:lnTo>
                  <a:pt x="447" y="1009"/>
                </a:lnTo>
                <a:lnTo>
                  <a:pt x="478" y="994"/>
                </a:lnTo>
                <a:lnTo>
                  <a:pt x="509" y="974"/>
                </a:lnTo>
                <a:lnTo>
                  <a:pt x="539" y="952"/>
                </a:lnTo>
                <a:lnTo>
                  <a:pt x="566" y="925"/>
                </a:lnTo>
                <a:lnTo>
                  <a:pt x="593" y="897"/>
                </a:lnTo>
                <a:lnTo>
                  <a:pt x="617" y="866"/>
                </a:lnTo>
                <a:lnTo>
                  <a:pt x="639" y="833"/>
                </a:lnTo>
                <a:lnTo>
                  <a:pt x="660" y="799"/>
                </a:lnTo>
                <a:lnTo>
                  <a:pt x="677" y="765"/>
                </a:lnTo>
                <a:lnTo>
                  <a:pt x="690" y="730"/>
                </a:lnTo>
                <a:lnTo>
                  <a:pt x="701" y="696"/>
                </a:lnTo>
                <a:lnTo>
                  <a:pt x="707" y="662"/>
                </a:lnTo>
                <a:lnTo>
                  <a:pt x="709" y="629"/>
                </a:lnTo>
                <a:lnTo>
                  <a:pt x="707" y="599"/>
                </a:lnTo>
                <a:lnTo>
                  <a:pt x="701" y="570"/>
                </a:lnTo>
                <a:lnTo>
                  <a:pt x="689" y="543"/>
                </a:lnTo>
                <a:lnTo>
                  <a:pt x="674" y="514"/>
                </a:lnTo>
                <a:lnTo>
                  <a:pt x="665" y="484"/>
                </a:lnTo>
                <a:lnTo>
                  <a:pt x="658" y="453"/>
                </a:lnTo>
                <a:lnTo>
                  <a:pt x="654" y="421"/>
                </a:lnTo>
                <a:lnTo>
                  <a:pt x="651" y="392"/>
                </a:lnTo>
                <a:lnTo>
                  <a:pt x="648" y="362"/>
                </a:lnTo>
                <a:lnTo>
                  <a:pt x="673" y="342"/>
                </a:lnTo>
                <a:lnTo>
                  <a:pt x="702" y="321"/>
                </a:lnTo>
                <a:lnTo>
                  <a:pt x="736" y="298"/>
                </a:lnTo>
                <a:lnTo>
                  <a:pt x="771" y="275"/>
                </a:lnTo>
                <a:lnTo>
                  <a:pt x="809" y="252"/>
                </a:lnTo>
                <a:lnTo>
                  <a:pt x="849" y="228"/>
                </a:lnTo>
                <a:lnTo>
                  <a:pt x="889" y="205"/>
                </a:lnTo>
                <a:lnTo>
                  <a:pt x="929" y="183"/>
                </a:lnTo>
                <a:lnTo>
                  <a:pt x="968" y="163"/>
                </a:lnTo>
                <a:lnTo>
                  <a:pt x="1005" y="144"/>
                </a:lnTo>
                <a:lnTo>
                  <a:pt x="1040" y="129"/>
                </a:lnTo>
                <a:lnTo>
                  <a:pt x="1072" y="116"/>
                </a:lnTo>
                <a:lnTo>
                  <a:pt x="1101" y="106"/>
                </a:lnTo>
                <a:lnTo>
                  <a:pt x="1119" y="116"/>
                </a:lnTo>
                <a:lnTo>
                  <a:pt x="1138" y="129"/>
                </a:lnTo>
                <a:lnTo>
                  <a:pt x="1159" y="144"/>
                </a:lnTo>
                <a:lnTo>
                  <a:pt x="1179" y="164"/>
                </a:lnTo>
                <a:lnTo>
                  <a:pt x="1198" y="184"/>
                </a:lnTo>
                <a:lnTo>
                  <a:pt x="1216" y="207"/>
                </a:lnTo>
                <a:lnTo>
                  <a:pt x="1231" y="230"/>
                </a:lnTo>
                <a:lnTo>
                  <a:pt x="1247" y="253"/>
                </a:lnTo>
                <a:lnTo>
                  <a:pt x="1267" y="272"/>
                </a:lnTo>
                <a:lnTo>
                  <a:pt x="1292" y="289"/>
                </a:lnTo>
                <a:lnTo>
                  <a:pt x="1319" y="304"/>
                </a:lnTo>
                <a:lnTo>
                  <a:pt x="1349" y="315"/>
                </a:lnTo>
                <a:lnTo>
                  <a:pt x="1382" y="324"/>
                </a:lnTo>
                <a:lnTo>
                  <a:pt x="1417" y="331"/>
                </a:lnTo>
                <a:lnTo>
                  <a:pt x="1452" y="334"/>
                </a:lnTo>
                <a:lnTo>
                  <a:pt x="1489" y="336"/>
                </a:lnTo>
                <a:lnTo>
                  <a:pt x="1526" y="334"/>
                </a:lnTo>
                <a:lnTo>
                  <a:pt x="1563" y="331"/>
                </a:lnTo>
                <a:lnTo>
                  <a:pt x="1600" y="325"/>
                </a:lnTo>
                <a:lnTo>
                  <a:pt x="1636" y="316"/>
                </a:lnTo>
                <a:lnTo>
                  <a:pt x="1670" y="305"/>
                </a:lnTo>
                <a:lnTo>
                  <a:pt x="1702" y="291"/>
                </a:lnTo>
                <a:lnTo>
                  <a:pt x="1733" y="274"/>
                </a:lnTo>
                <a:lnTo>
                  <a:pt x="1759" y="255"/>
                </a:lnTo>
                <a:lnTo>
                  <a:pt x="1783" y="234"/>
                </a:lnTo>
                <a:lnTo>
                  <a:pt x="1803" y="210"/>
                </a:lnTo>
                <a:lnTo>
                  <a:pt x="1819" y="184"/>
                </a:lnTo>
                <a:lnTo>
                  <a:pt x="1829" y="155"/>
                </a:lnTo>
                <a:lnTo>
                  <a:pt x="1839" y="123"/>
                </a:lnTo>
                <a:lnTo>
                  <a:pt x="1853" y="92"/>
                </a:lnTo>
                <a:lnTo>
                  <a:pt x="1870" y="64"/>
                </a:lnTo>
                <a:lnTo>
                  <a:pt x="1888" y="38"/>
                </a:lnTo>
                <a:lnTo>
                  <a:pt x="1907" y="16"/>
                </a:lnTo>
                <a:lnTo>
                  <a:pt x="1925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/>
          <a:lstStyle/>
          <a:p>
            <a:endParaRPr lang="pl-PL"/>
          </a:p>
        </p:txBody>
      </p:sp>
      <p:sp>
        <p:nvSpPr>
          <p:cNvPr id="34" name="pole tekstowe 33">
            <a:extLst>
              <a:ext uri="{FF2B5EF4-FFF2-40B4-BE49-F238E27FC236}">
                <a16:creationId xmlns:a16="http://schemas.microsoft.com/office/drawing/2014/main" id="{38F391D0-9297-AFAB-F979-8FED20958A54}"/>
              </a:ext>
            </a:extLst>
          </p:cNvPr>
          <p:cNvSpPr txBox="1"/>
          <p:nvPr/>
        </p:nvSpPr>
        <p:spPr>
          <a:xfrm>
            <a:off x="8982635" y="6187480"/>
            <a:ext cx="2518353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900" i="1" dirty="0">
                <a:latin typeface="+mj-lt"/>
              </a:rPr>
              <a:t>Zdjęcie na okładce:</a:t>
            </a:r>
            <a:r>
              <a:rPr lang="en-US" sz="900" i="1" dirty="0">
                <a:latin typeface="+mj-lt"/>
              </a:rPr>
              <a:t> </a:t>
            </a:r>
            <a:r>
              <a:rPr lang="pl-PL" sz="900" i="1" dirty="0">
                <a:latin typeface="+mj-lt"/>
              </a:rPr>
              <a:t>fot. www.slaskie.travel</a:t>
            </a:r>
            <a:endParaRPr lang="en-US" sz="900" i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3923829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B9EDB4C6-AC15-E82D-2A69-4888E5208F0C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Liczba osób towarzyszących wśród krajowych turystów zewnętrznych </a:t>
            </a:r>
            <a:endParaRPr lang="en-US" dirty="0"/>
          </a:p>
        </p:txBody>
      </p:sp>
      <p:sp>
        <p:nvSpPr>
          <p:cNvPr id="17" name="Prostokąt zaokrąglony 16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19" name="Wykres 18"/>
          <p:cNvGraphicFramePr/>
          <p:nvPr>
            <p:extLst>
              <p:ext uri="{D42A27DB-BD31-4B8C-83A1-F6EECF244321}">
                <p14:modId xmlns:p14="http://schemas.microsoft.com/office/powerpoint/2010/main" val="482006820"/>
              </p:ext>
            </p:extLst>
          </p:nvPr>
        </p:nvGraphicFramePr>
        <p:xfrm>
          <a:off x="360363" y="2228850"/>
          <a:ext cx="5579171" cy="3352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0" name="Prostokąt 19"/>
          <p:cNvSpPr/>
          <p:nvPr/>
        </p:nvSpPr>
        <p:spPr>
          <a:xfrm>
            <a:off x="6323881" y="1322561"/>
            <a:ext cx="5598242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P4. Ile osób towarzyszyło Panu(i) podczas tego wyjazdu/wyjazdów? W przypadku więcej niż jednego wyjazdu zrealizowanego proszę podać łączną liczbę osób towarzyszących. </a:t>
            </a:r>
            <a:br>
              <a:rPr lang="pl-PL" sz="1000" b="1" dirty="0"/>
            </a:br>
            <a:r>
              <a:rPr lang="pl-PL" sz="1000" b="1" dirty="0"/>
              <a:t>Proszę uwzględnić osoby posiadające z Panem(</a:t>
            </a:r>
            <a:r>
              <a:rPr lang="pl-PL" sz="1000" b="1" dirty="0" err="1"/>
              <a:t>ią</a:t>
            </a:r>
            <a:r>
              <a:rPr lang="pl-PL" sz="1000" b="1" dirty="0"/>
              <a:t>) wspólny budżet (członkowie rodziny, partner/partnerka).</a:t>
            </a:r>
          </a:p>
        </p:txBody>
      </p:sp>
      <p:graphicFrame>
        <p:nvGraphicFramePr>
          <p:cNvPr id="21" name="Symbol zastępczy zawartości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5748966"/>
              </p:ext>
            </p:extLst>
          </p:nvPr>
        </p:nvGraphicFramePr>
        <p:xfrm>
          <a:off x="6735627" y="2160781"/>
          <a:ext cx="4837248" cy="2611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9" name="Prostokąt 28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</a:t>
            </a:r>
          </a:p>
        </p:txBody>
      </p:sp>
      <p:sp>
        <p:nvSpPr>
          <p:cNvPr id="18" name="Prostokąt zaokrąglony 17"/>
          <p:cNvSpPr/>
          <p:nvPr/>
        </p:nvSpPr>
        <p:spPr>
          <a:xfrm>
            <a:off x="6249387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59" name="Symbol zastępczy zawartości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70406758"/>
              </p:ext>
            </p:extLst>
          </p:nvPr>
        </p:nvGraphicFramePr>
        <p:xfrm>
          <a:off x="293669" y="2513206"/>
          <a:ext cx="1516843" cy="2611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8" name="Prostokąt 57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2024</a:t>
            </a:r>
          </a:p>
        </p:txBody>
      </p:sp>
      <p:grpSp>
        <p:nvGrpSpPr>
          <p:cNvPr id="38" name="Grupa 37">
            <a:extLst>
              <a:ext uri="{FF2B5EF4-FFF2-40B4-BE49-F238E27FC236}">
                <a16:creationId xmlns:a16="http://schemas.microsoft.com/office/drawing/2014/main" id="{84B08F5C-4A51-3E90-8E5C-8CAA026F1CCE}"/>
              </a:ext>
            </a:extLst>
          </p:cNvPr>
          <p:cNvGrpSpPr/>
          <p:nvPr/>
        </p:nvGrpSpPr>
        <p:grpSpPr>
          <a:xfrm>
            <a:off x="284669" y="897158"/>
            <a:ext cx="846000" cy="846000"/>
            <a:chOff x="284669" y="897158"/>
            <a:chExt cx="846000" cy="846000"/>
          </a:xfrm>
        </p:grpSpPr>
        <p:sp>
          <p:nvSpPr>
            <p:cNvPr id="39" name="Elipsa 6">
              <a:extLst>
                <a:ext uri="{FF2B5EF4-FFF2-40B4-BE49-F238E27FC236}">
                  <a16:creationId xmlns:a16="http://schemas.microsoft.com/office/drawing/2014/main" id="{BD0D0847-4E9D-42DB-8A4C-FA188041D141}"/>
                </a:ext>
              </a:extLst>
            </p:cNvPr>
            <p:cNvSpPr/>
            <p:nvPr/>
          </p:nvSpPr>
          <p:spPr>
            <a:xfrm>
              <a:off x="284669" y="897158"/>
              <a:ext cx="846000" cy="8460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l-PL" sz="1600" dirty="0"/>
            </a:p>
          </p:txBody>
        </p:sp>
        <p:grpSp>
          <p:nvGrpSpPr>
            <p:cNvPr id="40" name="Grupa 39">
              <a:extLst>
                <a:ext uri="{FF2B5EF4-FFF2-40B4-BE49-F238E27FC236}">
                  <a16:creationId xmlns:a16="http://schemas.microsoft.com/office/drawing/2014/main" id="{882AD83E-DAE3-7ADD-C640-2DD47521F196}"/>
                </a:ext>
              </a:extLst>
            </p:cNvPr>
            <p:cNvGrpSpPr/>
            <p:nvPr/>
          </p:nvGrpSpPr>
          <p:grpSpPr>
            <a:xfrm>
              <a:off x="417232" y="1055862"/>
              <a:ext cx="583522" cy="542879"/>
              <a:chOff x="7869644" y="4336118"/>
              <a:chExt cx="583522" cy="542879"/>
            </a:xfrm>
            <a:solidFill>
              <a:schemeClr val="accent4">
                <a:lumMod val="75000"/>
              </a:schemeClr>
            </a:solidFill>
          </p:grpSpPr>
          <p:grpSp>
            <p:nvGrpSpPr>
              <p:cNvPr id="41" name="Grupa 40">
                <a:extLst>
                  <a:ext uri="{FF2B5EF4-FFF2-40B4-BE49-F238E27FC236}">
                    <a16:creationId xmlns:a16="http://schemas.microsoft.com/office/drawing/2014/main" id="{8FF540F8-F175-DEF9-E3B9-7C53E6F98D3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869644" y="4336118"/>
                <a:ext cx="478379" cy="439851"/>
                <a:chOff x="0" y="0"/>
                <a:chExt cx="7381876" cy="6858000"/>
              </a:xfrm>
              <a:grpFill/>
            </p:grpSpPr>
            <p:sp>
              <p:nvSpPr>
                <p:cNvPr id="47" name="Freeform 5">
                  <a:extLst>
                    <a:ext uri="{FF2B5EF4-FFF2-40B4-BE49-F238E27FC236}">
                      <a16:creationId xmlns:a16="http://schemas.microsoft.com/office/drawing/2014/main" id="{00B27CC2-2623-3693-58EF-E1B1796E4E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325" y="1638300"/>
                  <a:ext cx="2779713" cy="2833688"/>
                </a:xfrm>
                <a:custGeom>
                  <a:avLst/>
                  <a:gdLst>
                    <a:gd name="T0" fmla="*/ 1622 w 1751"/>
                    <a:gd name="T1" fmla="*/ 809 h 1785"/>
                    <a:gd name="T2" fmla="*/ 1459 w 1751"/>
                    <a:gd name="T3" fmla="*/ 719 h 1785"/>
                    <a:gd name="T4" fmla="*/ 1429 w 1751"/>
                    <a:gd name="T5" fmla="*/ 640 h 1785"/>
                    <a:gd name="T6" fmla="*/ 1447 w 1751"/>
                    <a:gd name="T7" fmla="*/ 552 h 1785"/>
                    <a:gd name="T8" fmla="*/ 1381 w 1751"/>
                    <a:gd name="T9" fmla="*/ 503 h 1785"/>
                    <a:gd name="T10" fmla="*/ 1322 w 1751"/>
                    <a:gd name="T11" fmla="*/ 463 h 1785"/>
                    <a:gd name="T12" fmla="*/ 1185 w 1751"/>
                    <a:gd name="T13" fmla="*/ 395 h 1785"/>
                    <a:gd name="T14" fmla="*/ 1099 w 1751"/>
                    <a:gd name="T15" fmla="*/ 262 h 1785"/>
                    <a:gd name="T16" fmla="*/ 1049 w 1751"/>
                    <a:gd name="T17" fmla="*/ 207 h 1785"/>
                    <a:gd name="T18" fmla="*/ 1016 w 1751"/>
                    <a:gd name="T19" fmla="*/ 42 h 1785"/>
                    <a:gd name="T20" fmla="*/ 831 w 1751"/>
                    <a:gd name="T21" fmla="*/ 59 h 1785"/>
                    <a:gd name="T22" fmla="*/ 666 w 1751"/>
                    <a:gd name="T23" fmla="*/ 113 h 1785"/>
                    <a:gd name="T24" fmla="*/ 618 w 1751"/>
                    <a:gd name="T25" fmla="*/ 157 h 1785"/>
                    <a:gd name="T26" fmla="*/ 560 w 1751"/>
                    <a:gd name="T27" fmla="*/ 163 h 1785"/>
                    <a:gd name="T28" fmla="*/ 513 w 1751"/>
                    <a:gd name="T29" fmla="*/ 183 h 1785"/>
                    <a:gd name="T30" fmla="*/ 463 w 1751"/>
                    <a:gd name="T31" fmla="*/ 246 h 1785"/>
                    <a:gd name="T32" fmla="*/ 298 w 1751"/>
                    <a:gd name="T33" fmla="*/ 242 h 1785"/>
                    <a:gd name="T34" fmla="*/ 213 w 1751"/>
                    <a:gd name="T35" fmla="*/ 236 h 1785"/>
                    <a:gd name="T36" fmla="*/ 181 w 1751"/>
                    <a:gd name="T37" fmla="*/ 278 h 1785"/>
                    <a:gd name="T38" fmla="*/ 185 w 1751"/>
                    <a:gd name="T39" fmla="*/ 342 h 1785"/>
                    <a:gd name="T40" fmla="*/ 81 w 1751"/>
                    <a:gd name="T41" fmla="*/ 433 h 1785"/>
                    <a:gd name="T42" fmla="*/ 83 w 1751"/>
                    <a:gd name="T43" fmla="*/ 489 h 1785"/>
                    <a:gd name="T44" fmla="*/ 101 w 1751"/>
                    <a:gd name="T45" fmla="*/ 543 h 1785"/>
                    <a:gd name="T46" fmla="*/ 34 w 1751"/>
                    <a:gd name="T47" fmla="*/ 620 h 1785"/>
                    <a:gd name="T48" fmla="*/ 44 w 1751"/>
                    <a:gd name="T49" fmla="*/ 702 h 1785"/>
                    <a:gd name="T50" fmla="*/ 0 w 1751"/>
                    <a:gd name="T51" fmla="*/ 801 h 1785"/>
                    <a:gd name="T52" fmla="*/ 40 w 1751"/>
                    <a:gd name="T53" fmla="*/ 827 h 1785"/>
                    <a:gd name="T54" fmla="*/ 141 w 1751"/>
                    <a:gd name="T55" fmla="*/ 853 h 1785"/>
                    <a:gd name="T56" fmla="*/ 280 w 1751"/>
                    <a:gd name="T57" fmla="*/ 843 h 1785"/>
                    <a:gd name="T58" fmla="*/ 362 w 1751"/>
                    <a:gd name="T59" fmla="*/ 896 h 1785"/>
                    <a:gd name="T60" fmla="*/ 421 w 1751"/>
                    <a:gd name="T61" fmla="*/ 972 h 1785"/>
                    <a:gd name="T62" fmla="*/ 461 w 1751"/>
                    <a:gd name="T63" fmla="*/ 1091 h 1785"/>
                    <a:gd name="T64" fmla="*/ 483 w 1751"/>
                    <a:gd name="T65" fmla="*/ 1111 h 1785"/>
                    <a:gd name="T66" fmla="*/ 586 w 1751"/>
                    <a:gd name="T67" fmla="*/ 1115 h 1785"/>
                    <a:gd name="T68" fmla="*/ 630 w 1751"/>
                    <a:gd name="T69" fmla="*/ 1133 h 1785"/>
                    <a:gd name="T70" fmla="*/ 670 w 1751"/>
                    <a:gd name="T71" fmla="*/ 1195 h 1785"/>
                    <a:gd name="T72" fmla="*/ 684 w 1751"/>
                    <a:gd name="T73" fmla="*/ 1286 h 1785"/>
                    <a:gd name="T74" fmla="*/ 636 w 1751"/>
                    <a:gd name="T75" fmla="*/ 1342 h 1785"/>
                    <a:gd name="T76" fmla="*/ 574 w 1751"/>
                    <a:gd name="T77" fmla="*/ 1374 h 1785"/>
                    <a:gd name="T78" fmla="*/ 618 w 1751"/>
                    <a:gd name="T79" fmla="*/ 1471 h 1785"/>
                    <a:gd name="T80" fmla="*/ 594 w 1751"/>
                    <a:gd name="T81" fmla="*/ 1537 h 1785"/>
                    <a:gd name="T82" fmla="*/ 620 w 1751"/>
                    <a:gd name="T83" fmla="*/ 1598 h 1785"/>
                    <a:gd name="T84" fmla="*/ 753 w 1751"/>
                    <a:gd name="T85" fmla="*/ 1692 h 1785"/>
                    <a:gd name="T86" fmla="*/ 825 w 1751"/>
                    <a:gd name="T87" fmla="*/ 1692 h 1785"/>
                    <a:gd name="T88" fmla="*/ 914 w 1751"/>
                    <a:gd name="T89" fmla="*/ 1733 h 1785"/>
                    <a:gd name="T90" fmla="*/ 1034 w 1751"/>
                    <a:gd name="T91" fmla="*/ 1781 h 1785"/>
                    <a:gd name="T92" fmla="*/ 1125 w 1751"/>
                    <a:gd name="T93" fmla="*/ 1751 h 1785"/>
                    <a:gd name="T94" fmla="*/ 1167 w 1751"/>
                    <a:gd name="T95" fmla="*/ 1684 h 1785"/>
                    <a:gd name="T96" fmla="*/ 1177 w 1751"/>
                    <a:gd name="T97" fmla="*/ 1562 h 1785"/>
                    <a:gd name="T98" fmla="*/ 1105 w 1751"/>
                    <a:gd name="T99" fmla="*/ 1405 h 1785"/>
                    <a:gd name="T100" fmla="*/ 1089 w 1751"/>
                    <a:gd name="T101" fmla="*/ 1368 h 1785"/>
                    <a:gd name="T102" fmla="*/ 1105 w 1751"/>
                    <a:gd name="T103" fmla="*/ 1332 h 1785"/>
                    <a:gd name="T104" fmla="*/ 1167 w 1751"/>
                    <a:gd name="T105" fmla="*/ 1302 h 1785"/>
                    <a:gd name="T106" fmla="*/ 1189 w 1751"/>
                    <a:gd name="T107" fmla="*/ 1214 h 1785"/>
                    <a:gd name="T108" fmla="*/ 1209 w 1751"/>
                    <a:gd name="T109" fmla="*/ 1103 h 1785"/>
                    <a:gd name="T110" fmla="*/ 1205 w 1751"/>
                    <a:gd name="T111" fmla="*/ 1053 h 1785"/>
                    <a:gd name="T112" fmla="*/ 1387 w 1751"/>
                    <a:gd name="T113" fmla="*/ 1006 h 1785"/>
                    <a:gd name="T114" fmla="*/ 1519 w 1751"/>
                    <a:gd name="T115" fmla="*/ 978 h 1785"/>
                    <a:gd name="T116" fmla="*/ 1550 w 1751"/>
                    <a:gd name="T117" fmla="*/ 942 h 1785"/>
                    <a:gd name="T118" fmla="*/ 1594 w 1751"/>
                    <a:gd name="T119" fmla="*/ 942 h 1785"/>
                    <a:gd name="T120" fmla="*/ 1656 w 1751"/>
                    <a:gd name="T121" fmla="*/ 948 h 1785"/>
                    <a:gd name="T122" fmla="*/ 1741 w 1751"/>
                    <a:gd name="T123" fmla="*/ 841 h 1785"/>
                    <a:gd name="T124" fmla="*/ 1698 w 1751"/>
                    <a:gd name="T125" fmla="*/ 817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751" h="1785">
                      <a:moveTo>
                        <a:pt x="1698" y="817"/>
                      </a:moveTo>
                      <a:lnTo>
                        <a:pt x="1698" y="817"/>
                      </a:lnTo>
                      <a:lnTo>
                        <a:pt x="1698" y="817"/>
                      </a:lnTo>
                      <a:lnTo>
                        <a:pt x="1690" y="817"/>
                      </a:lnTo>
                      <a:lnTo>
                        <a:pt x="1690" y="817"/>
                      </a:lnTo>
                      <a:lnTo>
                        <a:pt x="1654" y="815"/>
                      </a:lnTo>
                      <a:lnTo>
                        <a:pt x="1622" y="809"/>
                      </a:lnTo>
                      <a:lnTo>
                        <a:pt x="1590" y="799"/>
                      </a:lnTo>
                      <a:lnTo>
                        <a:pt x="1562" y="787"/>
                      </a:lnTo>
                      <a:lnTo>
                        <a:pt x="1535" y="773"/>
                      </a:lnTo>
                      <a:lnTo>
                        <a:pt x="1509" y="755"/>
                      </a:lnTo>
                      <a:lnTo>
                        <a:pt x="1483" y="737"/>
                      </a:lnTo>
                      <a:lnTo>
                        <a:pt x="1459" y="719"/>
                      </a:lnTo>
                      <a:lnTo>
                        <a:pt x="1459" y="719"/>
                      </a:lnTo>
                      <a:lnTo>
                        <a:pt x="1449" y="708"/>
                      </a:lnTo>
                      <a:lnTo>
                        <a:pt x="1439" y="698"/>
                      </a:lnTo>
                      <a:lnTo>
                        <a:pt x="1433" y="686"/>
                      </a:lnTo>
                      <a:lnTo>
                        <a:pt x="1429" y="676"/>
                      </a:lnTo>
                      <a:lnTo>
                        <a:pt x="1427" y="666"/>
                      </a:lnTo>
                      <a:lnTo>
                        <a:pt x="1427" y="656"/>
                      </a:lnTo>
                      <a:lnTo>
                        <a:pt x="1429" y="640"/>
                      </a:lnTo>
                      <a:lnTo>
                        <a:pt x="1429" y="640"/>
                      </a:lnTo>
                      <a:lnTo>
                        <a:pt x="1433" y="626"/>
                      </a:lnTo>
                      <a:lnTo>
                        <a:pt x="1439" y="614"/>
                      </a:lnTo>
                      <a:lnTo>
                        <a:pt x="1451" y="592"/>
                      </a:lnTo>
                      <a:lnTo>
                        <a:pt x="1451" y="592"/>
                      </a:lnTo>
                      <a:lnTo>
                        <a:pt x="1447" y="552"/>
                      </a:lnTo>
                      <a:lnTo>
                        <a:pt x="1447" y="552"/>
                      </a:lnTo>
                      <a:lnTo>
                        <a:pt x="1429" y="519"/>
                      </a:lnTo>
                      <a:lnTo>
                        <a:pt x="1429" y="519"/>
                      </a:lnTo>
                      <a:lnTo>
                        <a:pt x="1423" y="509"/>
                      </a:lnTo>
                      <a:lnTo>
                        <a:pt x="1423" y="509"/>
                      </a:lnTo>
                      <a:lnTo>
                        <a:pt x="1403" y="507"/>
                      </a:lnTo>
                      <a:lnTo>
                        <a:pt x="1393" y="505"/>
                      </a:lnTo>
                      <a:lnTo>
                        <a:pt x="1381" y="503"/>
                      </a:lnTo>
                      <a:lnTo>
                        <a:pt x="1370" y="497"/>
                      </a:lnTo>
                      <a:lnTo>
                        <a:pt x="1358" y="491"/>
                      </a:lnTo>
                      <a:lnTo>
                        <a:pt x="1348" y="483"/>
                      </a:lnTo>
                      <a:lnTo>
                        <a:pt x="1338" y="471"/>
                      </a:lnTo>
                      <a:lnTo>
                        <a:pt x="1338" y="471"/>
                      </a:lnTo>
                      <a:lnTo>
                        <a:pt x="1322" y="463"/>
                      </a:lnTo>
                      <a:lnTo>
                        <a:pt x="1322" y="463"/>
                      </a:lnTo>
                      <a:lnTo>
                        <a:pt x="1302" y="461"/>
                      </a:lnTo>
                      <a:lnTo>
                        <a:pt x="1302" y="461"/>
                      </a:lnTo>
                      <a:lnTo>
                        <a:pt x="1274" y="455"/>
                      </a:lnTo>
                      <a:lnTo>
                        <a:pt x="1250" y="445"/>
                      </a:lnTo>
                      <a:lnTo>
                        <a:pt x="1226" y="431"/>
                      </a:lnTo>
                      <a:lnTo>
                        <a:pt x="1205" y="415"/>
                      </a:lnTo>
                      <a:lnTo>
                        <a:pt x="1185" y="395"/>
                      </a:lnTo>
                      <a:lnTo>
                        <a:pt x="1167" y="372"/>
                      </a:lnTo>
                      <a:lnTo>
                        <a:pt x="1151" y="346"/>
                      </a:lnTo>
                      <a:lnTo>
                        <a:pt x="1139" y="316"/>
                      </a:lnTo>
                      <a:lnTo>
                        <a:pt x="1139" y="316"/>
                      </a:lnTo>
                      <a:lnTo>
                        <a:pt x="1133" y="304"/>
                      </a:lnTo>
                      <a:lnTo>
                        <a:pt x="1123" y="290"/>
                      </a:lnTo>
                      <a:lnTo>
                        <a:pt x="1099" y="262"/>
                      </a:lnTo>
                      <a:lnTo>
                        <a:pt x="1099" y="262"/>
                      </a:lnTo>
                      <a:lnTo>
                        <a:pt x="1083" y="246"/>
                      </a:lnTo>
                      <a:lnTo>
                        <a:pt x="1069" y="228"/>
                      </a:lnTo>
                      <a:lnTo>
                        <a:pt x="1069" y="228"/>
                      </a:lnTo>
                      <a:lnTo>
                        <a:pt x="1059" y="218"/>
                      </a:lnTo>
                      <a:lnTo>
                        <a:pt x="1059" y="218"/>
                      </a:lnTo>
                      <a:lnTo>
                        <a:pt x="1049" y="207"/>
                      </a:lnTo>
                      <a:lnTo>
                        <a:pt x="1040" y="195"/>
                      </a:lnTo>
                      <a:lnTo>
                        <a:pt x="1032" y="179"/>
                      </a:lnTo>
                      <a:lnTo>
                        <a:pt x="1028" y="161"/>
                      </a:lnTo>
                      <a:lnTo>
                        <a:pt x="1028" y="161"/>
                      </a:lnTo>
                      <a:lnTo>
                        <a:pt x="1022" y="123"/>
                      </a:lnTo>
                      <a:lnTo>
                        <a:pt x="1018" y="83"/>
                      </a:lnTo>
                      <a:lnTo>
                        <a:pt x="1016" y="42"/>
                      </a:lnTo>
                      <a:lnTo>
                        <a:pt x="1016" y="0"/>
                      </a:lnTo>
                      <a:lnTo>
                        <a:pt x="1016" y="0"/>
                      </a:lnTo>
                      <a:lnTo>
                        <a:pt x="942" y="20"/>
                      </a:lnTo>
                      <a:lnTo>
                        <a:pt x="942" y="20"/>
                      </a:lnTo>
                      <a:lnTo>
                        <a:pt x="886" y="40"/>
                      </a:lnTo>
                      <a:lnTo>
                        <a:pt x="831" y="59"/>
                      </a:lnTo>
                      <a:lnTo>
                        <a:pt x="831" y="59"/>
                      </a:lnTo>
                      <a:lnTo>
                        <a:pt x="777" y="77"/>
                      </a:lnTo>
                      <a:lnTo>
                        <a:pt x="721" y="95"/>
                      </a:lnTo>
                      <a:lnTo>
                        <a:pt x="721" y="95"/>
                      </a:lnTo>
                      <a:lnTo>
                        <a:pt x="706" y="99"/>
                      </a:lnTo>
                      <a:lnTo>
                        <a:pt x="706" y="99"/>
                      </a:lnTo>
                      <a:lnTo>
                        <a:pt x="684" y="107"/>
                      </a:lnTo>
                      <a:lnTo>
                        <a:pt x="666" y="113"/>
                      </a:lnTo>
                      <a:lnTo>
                        <a:pt x="652" y="123"/>
                      </a:lnTo>
                      <a:lnTo>
                        <a:pt x="646" y="129"/>
                      </a:lnTo>
                      <a:lnTo>
                        <a:pt x="642" y="137"/>
                      </a:lnTo>
                      <a:lnTo>
                        <a:pt x="642" y="137"/>
                      </a:lnTo>
                      <a:lnTo>
                        <a:pt x="634" y="145"/>
                      </a:lnTo>
                      <a:lnTo>
                        <a:pt x="626" y="151"/>
                      </a:lnTo>
                      <a:lnTo>
                        <a:pt x="618" y="157"/>
                      </a:lnTo>
                      <a:lnTo>
                        <a:pt x="608" y="159"/>
                      </a:lnTo>
                      <a:lnTo>
                        <a:pt x="590" y="163"/>
                      </a:lnTo>
                      <a:lnTo>
                        <a:pt x="574" y="163"/>
                      </a:lnTo>
                      <a:lnTo>
                        <a:pt x="574" y="163"/>
                      </a:lnTo>
                      <a:lnTo>
                        <a:pt x="566" y="163"/>
                      </a:lnTo>
                      <a:lnTo>
                        <a:pt x="566" y="163"/>
                      </a:lnTo>
                      <a:lnTo>
                        <a:pt x="560" y="163"/>
                      </a:lnTo>
                      <a:lnTo>
                        <a:pt x="560" y="163"/>
                      </a:lnTo>
                      <a:lnTo>
                        <a:pt x="547" y="163"/>
                      </a:lnTo>
                      <a:lnTo>
                        <a:pt x="537" y="165"/>
                      </a:lnTo>
                      <a:lnTo>
                        <a:pt x="527" y="169"/>
                      </a:lnTo>
                      <a:lnTo>
                        <a:pt x="521" y="173"/>
                      </a:lnTo>
                      <a:lnTo>
                        <a:pt x="515" y="177"/>
                      </a:lnTo>
                      <a:lnTo>
                        <a:pt x="513" y="183"/>
                      </a:lnTo>
                      <a:lnTo>
                        <a:pt x="507" y="195"/>
                      </a:lnTo>
                      <a:lnTo>
                        <a:pt x="507" y="195"/>
                      </a:lnTo>
                      <a:lnTo>
                        <a:pt x="501" y="209"/>
                      </a:lnTo>
                      <a:lnTo>
                        <a:pt x="493" y="220"/>
                      </a:lnTo>
                      <a:lnTo>
                        <a:pt x="485" y="230"/>
                      </a:lnTo>
                      <a:lnTo>
                        <a:pt x="475" y="240"/>
                      </a:lnTo>
                      <a:lnTo>
                        <a:pt x="463" y="246"/>
                      </a:lnTo>
                      <a:lnTo>
                        <a:pt x="451" y="252"/>
                      </a:lnTo>
                      <a:lnTo>
                        <a:pt x="435" y="254"/>
                      </a:lnTo>
                      <a:lnTo>
                        <a:pt x="421" y="256"/>
                      </a:lnTo>
                      <a:lnTo>
                        <a:pt x="421" y="256"/>
                      </a:lnTo>
                      <a:lnTo>
                        <a:pt x="397" y="254"/>
                      </a:lnTo>
                      <a:lnTo>
                        <a:pt x="397" y="254"/>
                      </a:lnTo>
                      <a:lnTo>
                        <a:pt x="298" y="242"/>
                      </a:lnTo>
                      <a:lnTo>
                        <a:pt x="298" y="242"/>
                      </a:lnTo>
                      <a:lnTo>
                        <a:pt x="256" y="236"/>
                      </a:lnTo>
                      <a:lnTo>
                        <a:pt x="256" y="236"/>
                      </a:lnTo>
                      <a:lnTo>
                        <a:pt x="238" y="232"/>
                      </a:lnTo>
                      <a:lnTo>
                        <a:pt x="220" y="228"/>
                      </a:lnTo>
                      <a:lnTo>
                        <a:pt x="220" y="228"/>
                      </a:lnTo>
                      <a:lnTo>
                        <a:pt x="213" y="236"/>
                      </a:lnTo>
                      <a:lnTo>
                        <a:pt x="213" y="236"/>
                      </a:lnTo>
                      <a:lnTo>
                        <a:pt x="197" y="248"/>
                      </a:lnTo>
                      <a:lnTo>
                        <a:pt x="187" y="258"/>
                      </a:lnTo>
                      <a:lnTo>
                        <a:pt x="183" y="26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3" y="290"/>
                      </a:lnTo>
                      <a:lnTo>
                        <a:pt x="189" y="306"/>
                      </a:lnTo>
                      <a:lnTo>
                        <a:pt x="189" y="306"/>
                      </a:lnTo>
                      <a:lnTo>
                        <a:pt x="191" y="318"/>
                      </a:lnTo>
                      <a:lnTo>
                        <a:pt x="189" y="330"/>
                      </a:lnTo>
                      <a:lnTo>
                        <a:pt x="185" y="342"/>
                      </a:lnTo>
                      <a:lnTo>
                        <a:pt x="177" y="350"/>
                      </a:lnTo>
                      <a:lnTo>
                        <a:pt x="177" y="350"/>
                      </a:lnTo>
                      <a:lnTo>
                        <a:pt x="143" y="378"/>
                      </a:lnTo>
                      <a:lnTo>
                        <a:pt x="143" y="378"/>
                      </a:lnTo>
                      <a:lnTo>
                        <a:pt x="111" y="405"/>
                      </a:lnTo>
                      <a:lnTo>
                        <a:pt x="95" y="419"/>
                      </a:lnTo>
                      <a:lnTo>
                        <a:pt x="81" y="433"/>
                      </a:lnTo>
                      <a:lnTo>
                        <a:pt x="81" y="433"/>
                      </a:lnTo>
                      <a:lnTo>
                        <a:pt x="73" y="441"/>
                      </a:lnTo>
                      <a:lnTo>
                        <a:pt x="71" y="447"/>
                      </a:lnTo>
                      <a:lnTo>
                        <a:pt x="71" y="455"/>
                      </a:lnTo>
                      <a:lnTo>
                        <a:pt x="73" y="463"/>
                      </a:lnTo>
                      <a:lnTo>
                        <a:pt x="77" y="475"/>
                      </a:lnTo>
                      <a:lnTo>
                        <a:pt x="83" y="489"/>
                      </a:lnTo>
                      <a:lnTo>
                        <a:pt x="95" y="505"/>
                      </a:lnTo>
                      <a:lnTo>
                        <a:pt x="95" y="505"/>
                      </a:lnTo>
                      <a:lnTo>
                        <a:pt x="99" y="513"/>
                      </a:lnTo>
                      <a:lnTo>
                        <a:pt x="101" y="521"/>
                      </a:lnTo>
                      <a:lnTo>
                        <a:pt x="103" y="527"/>
                      </a:lnTo>
                      <a:lnTo>
                        <a:pt x="103" y="535"/>
                      </a:lnTo>
                      <a:lnTo>
                        <a:pt x="101" y="543"/>
                      </a:lnTo>
                      <a:lnTo>
                        <a:pt x="97" y="548"/>
                      </a:lnTo>
                      <a:lnTo>
                        <a:pt x="93" y="556"/>
                      </a:lnTo>
                      <a:lnTo>
                        <a:pt x="87" y="560"/>
                      </a:lnTo>
                      <a:lnTo>
                        <a:pt x="87" y="560"/>
                      </a:lnTo>
                      <a:lnTo>
                        <a:pt x="63" y="582"/>
                      </a:lnTo>
                      <a:lnTo>
                        <a:pt x="46" y="602"/>
                      </a:lnTo>
                      <a:lnTo>
                        <a:pt x="34" y="620"/>
                      </a:lnTo>
                      <a:lnTo>
                        <a:pt x="28" y="638"/>
                      </a:lnTo>
                      <a:lnTo>
                        <a:pt x="26" y="652"/>
                      </a:lnTo>
                      <a:lnTo>
                        <a:pt x="28" y="666"/>
                      </a:lnTo>
                      <a:lnTo>
                        <a:pt x="32" y="680"/>
                      </a:lnTo>
                      <a:lnTo>
                        <a:pt x="40" y="692"/>
                      </a:lnTo>
                      <a:lnTo>
                        <a:pt x="40" y="692"/>
                      </a:lnTo>
                      <a:lnTo>
                        <a:pt x="44" y="702"/>
                      </a:lnTo>
                      <a:lnTo>
                        <a:pt x="44" y="713"/>
                      </a:lnTo>
                      <a:lnTo>
                        <a:pt x="44" y="723"/>
                      </a:lnTo>
                      <a:lnTo>
                        <a:pt x="40" y="733"/>
                      </a:lnTo>
                      <a:lnTo>
                        <a:pt x="40" y="733"/>
                      </a:lnTo>
                      <a:lnTo>
                        <a:pt x="22" y="761"/>
                      </a:lnTo>
                      <a:lnTo>
                        <a:pt x="22" y="761"/>
                      </a:lnTo>
                      <a:lnTo>
                        <a:pt x="0" y="801"/>
                      </a:lnTo>
                      <a:lnTo>
                        <a:pt x="0" y="801"/>
                      </a:lnTo>
                      <a:lnTo>
                        <a:pt x="0" y="803"/>
                      </a:lnTo>
                      <a:lnTo>
                        <a:pt x="0" y="803"/>
                      </a:lnTo>
                      <a:lnTo>
                        <a:pt x="14" y="809"/>
                      </a:lnTo>
                      <a:lnTo>
                        <a:pt x="28" y="817"/>
                      </a:lnTo>
                      <a:lnTo>
                        <a:pt x="28" y="817"/>
                      </a:lnTo>
                      <a:lnTo>
                        <a:pt x="40" y="827"/>
                      </a:lnTo>
                      <a:lnTo>
                        <a:pt x="51" y="833"/>
                      </a:lnTo>
                      <a:lnTo>
                        <a:pt x="63" y="839"/>
                      </a:lnTo>
                      <a:lnTo>
                        <a:pt x="77" y="845"/>
                      </a:lnTo>
                      <a:lnTo>
                        <a:pt x="91" y="849"/>
                      </a:lnTo>
                      <a:lnTo>
                        <a:pt x="107" y="851"/>
                      </a:lnTo>
                      <a:lnTo>
                        <a:pt x="141" y="853"/>
                      </a:lnTo>
                      <a:lnTo>
                        <a:pt x="141" y="853"/>
                      </a:lnTo>
                      <a:lnTo>
                        <a:pt x="179" y="851"/>
                      </a:lnTo>
                      <a:lnTo>
                        <a:pt x="218" y="847"/>
                      </a:lnTo>
                      <a:lnTo>
                        <a:pt x="230" y="847"/>
                      </a:lnTo>
                      <a:lnTo>
                        <a:pt x="232" y="845"/>
                      </a:lnTo>
                      <a:lnTo>
                        <a:pt x="232" y="845"/>
                      </a:lnTo>
                      <a:lnTo>
                        <a:pt x="258" y="843"/>
                      </a:lnTo>
                      <a:lnTo>
                        <a:pt x="280" y="843"/>
                      </a:lnTo>
                      <a:lnTo>
                        <a:pt x="280" y="843"/>
                      </a:lnTo>
                      <a:lnTo>
                        <a:pt x="300" y="843"/>
                      </a:lnTo>
                      <a:lnTo>
                        <a:pt x="318" y="849"/>
                      </a:lnTo>
                      <a:lnTo>
                        <a:pt x="332" y="857"/>
                      </a:lnTo>
                      <a:lnTo>
                        <a:pt x="344" y="867"/>
                      </a:lnTo>
                      <a:lnTo>
                        <a:pt x="352" y="880"/>
                      </a:lnTo>
                      <a:lnTo>
                        <a:pt x="362" y="896"/>
                      </a:lnTo>
                      <a:lnTo>
                        <a:pt x="378" y="932"/>
                      </a:lnTo>
                      <a:lnTo>
                        <a:pt x="378" y="934"/>
                      </a:lnTo>
                      <a:lnTo>
                        <a:pt x="378" y="934"/>
                      </a:lnTo>
                      <a:lnTo>
                        <a:pt x="385" y="948"/>
                      </a:lnTo>
                      <a:lnTo>
                        <a:pt x="385" y="948"/>
                      </a:lnTo>
                      <a:lnTo>
                        <a:pt x="405" y="960"/>
                      </a:lnTo>
                      <a:lnTo>
                        <a:pt x="421" y="972"/>
                      </a:lnTo>
                      <a:lnTo>
                        <a:pt x="435" y="988"/>
                      </a:lnTo>
                      <a:lnTo>
                        <a:pt x="445" y="1004"/>
                      </a:lnTo>
                      <a:lnTo>
                        <a:pt x="453" y="1024"/>
                      </a:lnTo>
                      <a:lnTo>
                        <a:pt x="459" y="1044"/>
                      </a:lnTo>
                      <a:lnTo>
                        <a:pt x="461" y="1067"/>
                      </a:lnTo>
                      <a:lnTo>
                        <a:pt x="461" y="1091"/>
                      </a:lnTo>
                      <a:lnTo>
                        <a:pt x="461" y="1091"/>
                      </a:lnTo>
                      <a:lnTo>
                        <a:pt x="461" y="1103"/>
                      </a:lnTo>
                      <a:lnTo>
                        <a:pt x="463" y="1107"/>
                      </a:lnTo>
                      <a:lnTo>
                        <a:pt x="463" y="1107"/>
                      </a:lnTo>
                      <a:lnTo>
                        <a:pt x="469" y="1109"/>
                      </a:lnTo>
                      <a:lnTo>
                        <a:pt x="481" y="1111"/>
                      </a:lnTo>
                      <a:lnTo>
                        <a:pt x="481" y="1111"/>
                      </a:lnTo>
                      <a:lnTo>
                        <a:pt x="483" y="1111"/>
                      </a:lnTo>
                      <a:lnTo>
                        <a:pt x="483" y="1111"/>
                      </a:lnTo>
                      <a:lnTo>
                        <a:pt x="509" y="1111"/>
                      </a:lnTo>
                      <a:lnTo>
                        <a:pt x="509" y="1111"/>
                      </a:lnTo>
                      <a:lnTo>
                        <a:pt x="525" y="1111"/>
                      </a:lnTo>
                      <a:lnTo>
                        <a:pt x="525" y="1111"/>
                      </a:lnTo>
                      <a:lnTo>
                        <a:pt x="558" y="1113"/>
                      </a:lnTo>
                      <a:lnTo>
                        <a:pt x="586" y="1115"/>
                      </a:lnTo>
                      <a:lnTo>
                        <a:pt x="598" y="1117"/>
                      </a:lnTo>
                      <a:lnTo>
                        <a:pt x="608" y="1121"/>
                      </a:lnTo>
                      <a:lnTo>
                        <a:pt x="620" y="1125"/>
                      </a:lnTo>
                      <a:lnTo>
                        <a:pt x="628" y="1131"/>
                      </a:lnTo>
                      <a:lnTo>
                        <a:pt x="628" y="1131"/>
                      </a:lnTo>
                      <a:lnTo>
                        <a:pt x="630" y="1133"/>
                      </a:lnTo>
                      <a:lnTo>
                        <a:pt x="630" y="1133"/>
                      </a:lnTo>
                      <a:lnTo>
                        <a:pt x="636" y="1133"/>
                      </a:lnTo>
                      <a:lnTo>
                        <a:pt x="636" y="1133"/>
                      </a:lnTo>
                      <a:lnTo>
                        <a:pt x="638" y="1139"/>
                      </a:lnTo>
                      <a:lnTo>
                        <a:pt x="638" y="1139"/>
                      </a:lnTo>
                      <a:lnTo>
                        <a:pt x="650" y="1153"/>
                      </a:lnTo>
                      <a:lnTo>
                        <a:pt x="660" y="1173"/>
                      </a:lnTo>
                      <a:lnTo>
                        <a:pt x="670" y="1195"/>
                      </a:lnTo>
                      <a:lnTo>
                        <a:pt x="680" y="1222"/>
                      </a:lnTo>
                      <a:lnTo>
                        <a:pt x="680" y="1222"/>
                      </a:lnTo>
                      <a:lnTo>
                        <a:pt x="684" y="1238"/>
                      </a:lnTo>
                      <a:lnTo>
                        <a:pt x="686" y="1252"/>
                      </a:lnTo>
                      <a:lnTo>
                        <a:pt x="688" y="1264"/>
                      </a:lnTo>
                      <a:lnTo>
                        <a:pt x="686" y="1276"/>
                      </a:lnTo>
                      <a:lnTo>
                        <a:pt x="684" y="1286"/>
                      </a:lnTo>
                      <a:lnTo>
                        <a:pt x="682" y="1296"/>
                      </a:lnTo>
                      <a:lnTo>
                        <a:pt x="674" y="1310"/>
                      </a:lnTo>
                      <a:lnTo>
                        <a:pt x="674" y="1310"/>
                      </a:lnTo>
                      <a:lnTo>
                        <a:pt x="664" y="1324"/>
                      </a:lnTo>
                      <a:lnTo>
                        <a:pt x="656" y="1330"/>
                      </a:lnTo>
                      <a:lnTo>
                        <a:pt x="646" y="1338"/>
                      </a:lnTo>
                      <a:lnTo>
                        <a:pt x="636" y="1342"/>
                      </a:lnTo>
                      <a:lnTo>
                        <a:pt x="622" y="1348"/>
                      </a:lnTo>
                      <a:lnTo>
                        <a:pt x="608" y="1352"/>
                      </a:lnTo>
                      <a:lnTo>
                        <a:pt x="590" y="1354"/>
                      </a:lnTo>
                      <a:lnTo>
                        <a:pt x="590" y="1354"/>
                      </a:lnTo>
                      <a:lnTo>
                        <a:pt x="566" y="1358"/>
                      </a:lnTo>
                      <a:lnTo>
                        <a:pt x="566" y="1358"/>
                      </a:lnTo>
                      <a:lnTo>
                        <a:pt x="574" y="1374"/>
                      </a:lnTo>
                      <a:lnTo>
                        <a:pt x="574" y="1374"/>
                      </a:lnTo>
                      <a:lnTo>
                        <a:pt x="580" y="1387"/>
                      </a:lnTo>
                      <a:lnTo>
                        <a:pt x="580" y="1387"/>
                      </a:lnTo>
                      <a:lnTo>
                        <a:pt x="594" y="1417"/>
                      </a:lnTo>
                      <a:lnTo>
                        <a:pt x="608" y="1447"/>
                      </a:lnTo>
                      <a:lnTo>
                        <a:pt x="608" y="1447"/>
                      </a:lnTo>
                      <a:lnTo>
                        <a:pt x="618" y="1471"/>
                      </a:lnTo>
                      <a:lnTo>
                        <a:pt x="618" y="1471"/>
                      </a:lnTo>
                      <a:lnTo>
                        <a:pt x="622" y="1481"/>
                      </a:lnTo>
                      <a:lnTo>
                        <a:pt x="622" y="1493"/>
                      </a:lnTo>
                      <a:lnTo>
                        <a:pt x="620" y="1503"/>
                      </a:lnTo>
                      <a:lnTo>
                        <a:pt x="614" y="1513"/>
                      </a:lnTo>
                      <a:lnTo>
                        <a:pt x="614" y="1513"/>
                      </a:lnTo>
                      <a:lnTo>
                        <a:pt x="594" y="1537"/>
                      </a:lnTo>
                      <a:lnTo>
                        <a:pt x="594" y="1537"/>
                      </a:lnTo>
                      <a:lnTo>
                        <a:pt x="572" y="1566"/>
                      </a:lnTo>
                      <a:lnTo>
                        <a:pt x="572" y="1566"/>
                      </a:lnTo>
                      <a:lnTo>
                        <a:pt x="588" y="1572"/>
                      </a:lnTo>
                      <a:lnTo>
                        <a:pt x="602" y="1582"/>
                      </a:lnTo>
                      <a:lnTo>
                        <a:pt x="614" y="1590"/>
                      </a:lnTo>
                      <a:lnTo>
                        <a:pt x="620" y="1598"/>
                      </a:lnTo>
                      <a:lnTo>
                        <a:pt x="620" y="1598"/>
                      </a:lnTo>
                      <a:lnTo>
                        <a:pt x="660" y="1636"/>
                      </a:lnTo>
                      <a:lnTo>
                        <a:pt x="678" y="1654"/>
                      </a:lnTo>
                      <a:lnTo>
                        <a:pt x="696" y="1666"/>
                      </a:lnTo>
                      <a:lnTo>
                        <a:pt x="714" y="1678"/>
                      </a:lnTo>
                      <a:lnTo>
                        <a:pt x="733" y="1686"/>
                      </a:lnTo>
                      <a:lnTo>
                        <a:pt x="753" y="1692"/>
                      </a:lnTo>
                      <a:lnTo>
                        <a:pt x="773" y="1692"/>
                      </a:lnTo>
                      <a:lnTo>
                        <a:pt x="773" y="1692"/>
                      </a:lnTo>
                      <a:lnTo>
                        <a:pt x="797" y="1692"/>
                      </a:lnTo>
                      <a:lnTo>
                        <a:pt x="797" y="1692"/>
                      </a:lnTo>
                      <a:lnTo>
                        <a:pt x="809" y="1690"/>
                      </a:lnTo>
                      <a:lnTo>
                        <a:pt x="809" y="1690"/>
                      </a:lnTo>
                      <a:lnTo>
                        <a:pt x="825" y="1692"/>
                      </a:lnTo>
                      <a:lnTo>
                        <a:pt x="839" y="1696"/>
                      </a:lnTo>
                      <a:lnTo>
                        <a:pt x="839" y="1696"/>
                      </a:lnTo>
                      <a:lnTo>
                        <a:pt x="855" y="1698"/>
                      </a:lnTo>
                      <a:lnTo>
                        <a:pt x="869" y="1704"/>
                      </a:lnTo>
                      <a:lnTo>
                        <a:pt x="869" y="1704"/>
                      </a:lnTo>
                      <a:lnTo>
                        <a:pt x="914" y="1733"/>
                      </a:lnTo>
                      <a:lnTo>
                        <a:pt x="914" y="1733"/>
                      </a:lnTo>
                      <a:lnTo>
                        <a:pt x="932" y="1741"/>
                      </a:lnTo>
                      <a:lnTo>
                        <a:pt x="932" y="1741"/>
                      </a:lnTo>
                      <a:lnTo>
                        <a:pt x="976" y="1765"/>
                      </a:lnTo>
                      <a:lnTo>
                        <a:pt x="1000" y="1775"/>
                      </a:lnTo>
                      <a:lnTo>
                        <a:pt x="1022" y="1785"/>
                      </a:lnTo>
                      <a:lnTo>
                        <a:pt x="1022" y="1785"/>
                      </a:lnTo>
                      <a:lnTo>
                        <a:pt x="1034" y="1781"/>
                      </a:lnTo>
                      <a:lnTo>
                        <a:pt x="1057" y="1771"/>
                      </a:lnTo>
                      <a:lnTo>
                        <a:pt x="1057" y="1771"/>
                      </a:lnTo>
                      <a:lnTo>
                        <a:pt x="1077" y="1761"/>
                      </a:lnTo>
                      <a:lnTo>
                        <a:pt x="1093" y="1755"/>
                      </a:lnTo>
                      <a:lnTo>
                        <a:pt x="1109" y="1753"/>
                      </a:lnTo>
                      <a:lnTo>
                        <a:pt x="1125" y="1751"/>
                      </a:lnTo>
                      <a:lnTo>
                        <a:pt x="1125" y="1751"/>
                      </a:lnTo>
                      <a:lnTo>
                        <a:pt x="1141" y="1753"/>
                      </a:lnTo>
                      <a:lnTo>
                        <a:pt x="1157" y="1757"/>
                      </a:lnTo>
                      <a:lnTo>
                        <a:pt x="1157" y="1757"/>
                      </a:lnTo>
                      <a:lnTo>
                        <a:pt x="1161" y="1753"/>
                      </a:lnTo>
                      <a:lnTo>
                        <a:pt x="1161" y="1753"/>
                      </a:lnTo>
                      <a:lnTo>
                        <a:pt x="1163" y="1717"/>
                      </a:lnTo>
                      <a:lnTo>
                        <a:pt x="1167" y="1684"/>
                      </a:lnTo>
                      <a:lnTo>
                        <a:pt x="1173" y="1648"/>
                      </a:lnTo>
                      <a:lnTo>
                        <a:pt x="1183" y="1614"/>
                      </a:lnTo>
                      <a:lnTo>
                        <a:pt x="1183" y="1614"/>
                      </a:lnTo>
                      <a:lnTo>
                        <a:pt x="1183" y="1592"/>
                      </a:lnTo>
                      <a:lnTo>
                        <a:pt x="1183" y="1592"/>
                      </a:lnTo>
                      <a:lnTo>
                        <a:pt x="1177" y="1562"/>
                      </a:lnTo>
                      <a:lnTo>
                        <a:pt x="1177" y="1562"/>
                      </a:lnTo>
                      <a:lnTo>
                        <a:pt x="1167" y="1515"/>
                      </a:lnTo>
                      <a:lnTo>
                        <a:pt x="1163" y="1493"/>
                      </a:lnTo>
                      <a:lnTo>
                        <a:pt x="1155" y="1471"/>
                      </a:lnTo>
                      <a:lnTo>
                        <a:pt x="1147" y="1453"/>
                      </a:lnTo>
                      <a:lnTo>
                        <a:pt x="1135" y="1435"/>
                      </a:lnTo>
                      <a:lnTo>
                        <a:pt x="1123" y="1419"/>
                      </a:lnTo>
                      <a:lnTo>
                        <a:pt x="1105" y="1405"/>
                      </a:lnTo>
                      <a:lnTo>
                        <a:pt x="1105" y="1405"/>
                      </a:lnTo>
                      <a:lnTo>
                        <a:pt x="1101" y="1401"/>
                      </a:lnTo>
                      <a:lnTo>
                        <a:pt x="1095" y="1395"/>
                      </a:lnTo>
                      <a:lnTo>
                        <a:pt x="1091" y="1389"/>
                      </a:lnTo>
                      <a:lnTo>
                        <a:pt x="1089" y="1381"/>
                      </a:lnTo>
                      <a:lnTo>
                        <a:pt x="1089" y="1376"/>
                      </a:lnTo>
                      <a:lnTo>
                        <a:pt x="1089" y="1368"/>
                      </a:lnTo>
                      <a:lnTo>
                        <a:pt x="1089" y="1362"/>
                      </a:lnTo>
                      <a:lnTo>
                        <a:pt x="1093" y="1354"/>
                      </a:lnTo>
                      <a:lnTo>
                        <a:pt x="1093" y="1354"/>
                      </a:lnTo>
                      <a:lnTo>
                        <a:pt x="1095" y="1348"/>
                      </a:lnTo>
                      <a:lnTo>
                        <a:pt x="1095" y="1348"/>
                      </a:lnTo>
                      <a:lnTo>
                        <a:pt x="1099" y="1340"/>
                      </a:lnTo>
                      <a:lnTo>
                        <a:pt x="1105" y="1332"/>
                      </a:lnTo>
                      <a:lnTo>
                        <a:pt x="1115" y="1322"/>
                      </a:lnTo>
                      <a:lnTo>
                        <a:pt x="1121" y="1320"/>
                      </a:lnTo>
                      <a:lnTo>
                        <a:pt x="1129" y="1318"/>
                      </a:lnTo>
                      <a:lnTo>
                        <a:pt x="1129" y="1318"/>
                      </a:lnTo>
                      <a:lnTo>
                        <a:pt x="1145" y="1314"/>
                      </a:lnTo>
                      <a:lnTo>
                        <a:pt x="1157" y="1310"/>
                      </a:lnTo>
                      <a:lnTo>
                        <a:pt x="1167" y="1302"/>
                      </a:lnTo>
                      <a:lnTo>
                        <a:pt x="1177" y="1294"/>
                      </a:lnTo>
                      <a:lnTo>
                        <a:pt x="1183" y="1282"/>
                      </a:lnTo>
                      <a:lnTo>
                        <a:pt x="1187" y="1268"/>
                      </a:lnTo>
                      <a:lnTo>
                        <a:pt x="1189" y="1248"/>
                      </a:lnTo>
                      <a:lnTo>
                        <a:pt x="1189" y="1226"/>
                      </a:lnTo>
                      <a:lnTo>
                        <a:pt x="1189" y="1226"/>
                      </a:lnTo>
                      <a:lnTo>
                        <a:pt x="1189" y="1214"/>
                      </a:lnTo>
                      <a:lnTo>
                        <a:pt x="1189" y="1205"/>
                      </a:lnTo>
                      <a:lnTo>
                        <a:pt x="1193" y="1187"/>
                      </a:lnTo>
                      <a:lnTo>
                        <a:pt x="1193" y="1187"/>
                      </a:lnTo>
                      <a:lnTo>
                        <a:pt x="1197" y="1179"/>
                      </a:lnTo>
                      <a:lnTo>
                        <a:pt x="1197" y="1179"/>
                      </a:lnTo>
                      <a:lnTo>
                        <a:pt x="1209" y="1109"/>
                      </a:lnTo>
                      <a:lnTo>
                        <a:pt x="1209" y="1103"/>
                      </a:lnTo>
                      <a:lnTo>
                        <a:pt x="1209" y="1103"/>
                      </a:lnTo>
                      <a:lnTo>
                        <a:pt x="1203" y="1095"/>
                      </a:lnTo>
                      <a:lnTo>
                        <a:pt x="1201" y="1085"/>
                      </a:lnTo>
                      <a:lnTo>
                        <a:pt x="1199" y="1075"/>
                      </a:lnTo>
                      <a:lnTo>
                        <a:pt x="1201" y="1063"/>
                      </a:lnTo>
                      <a:lnTo>
                        <a:pt x="1201" y="1063"/>
                      </a:lnTo>
                      <a:lnTo>
                        <a:pt x="1205" y="1053"/>
                      </a:lnTo>
                      <a:lnTo>
                        <a:pt x="1213" y="1045"/>
                      </a:lnTo>
                      <a:lnTo>
                        <a:pt x="1220" y="1040"/>
                      </a:lnTo>
                      <a:lnTo>
                        <a:pt x="1232" y="1036"/>
                      </a:lnTo>
                      <a:lnTo>
                        <a:pt x="1280" y="1028"/>
                      </a:lnTo>
                      <a:lnTo>
                        <a:pt x="1280" y="1028"/>
                      </a:lnTo>
                      <a:lnTo>
                        <a:pt x="1387" y="1006"/>
                      </a:lnTo>
                      <a:lnTo>
                        <a:pt x="1387" y="1006"/>
                      </a:lnTo>
                      <a:lnTo>
                        <a:pt x="1429" y="998"/>
                      </a:lnTo>
                      <a:lnTo>
                        <a:pt x="1429" y="998"/>
                      </a:lnTo>
                      <a:lnTo>
                        <a:pt x="1473" y="990"/>
                      </a:lnTo>
                      <a:lnTo>
                        <a:pt x="1515" y="982"/>
                      </a:lnTo>
                      <a:lnTo>
                        <a:pt x="1515" y="982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29" y="958"/>
                      </a:lnTo>
                      <a:lnTo>
                        <a:pt x="1529" y="958"/>
                      </a:lnTo>
                      <a:lnTo>
                        <a:pt x="1535" y="952"/>
                      </a:lnTo>
                      <a:lnTo>
                        <a:pt x="1543" y="946"/>
                      </a:lnTo>
                      <a:lnTo>
                        <a:pt x="1550" y="942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74" y="938"/>
                      </a:lnTo>
                      <a:lnTo>
                        <a:pt x="1574" y="938"/>
                      </a:lnTo>
                      <a:lnTo>
                        <a:pt x="1584" y="938"/>
                      </a:lnTo>
                      <a:lnTo>
                        <a:pt x="1594" y="942"/>
                      </a:lnTo>
                      <a:lnTo>
                        <a:pt x="1594" y="942"/>
                      </a:lnTo>
                      <a:lnTo>
                        <a:pt x="1620" y="950"/>
                      </a:lnTo>
                      <a:lnTo>
                        <a:pt x="1632" y="954"/>
                      </a:lnTo>
                      <a:lnTo>
                        <a:pt x="1642" y="954"/>
                      </a:lnTo>
                      <a:lnTo>
                        <a:pt x="1642" y="954"/>
                      </a:lnTo>
                      <a:lnTo>
                        <a:pt x="1648" y="954"/>
                      </a:lnTo>
                      <a:lnTo>
                        <a:pt x="1656" y="948"/>
                      </a:lnTo>
                      <a:lnTo>
                        <a:pt x="1668" y="934"/>
                      </a:lnTo>
                      <a:lnTo>
                        <a:pt x="1684" y="910"/>
                      </a:lnTo>
                      <a:lnTo>
                        <a:pt x="1684" y="910"/>
                      </a:lnTo>
                      <a:lnTo>
                        <a:pt x="1698" y="888"/>
                      </a:lnTo>
                      <a:lnTo>
                        <a:pt x="1713" y="867"/>
                      </a:lnTo>
                      <a:lnTo>
                        <a:pt x="1731" y="849"/>
                      </a:lnTo>
                      <a:lnTo>
                        <a:pt x="1741" y="841"/>
                      </a:lnTo>
                      <a:lnTo>
                        <a:pt x="1751" y="833"/>
                      </a:lnTo>
                      <a:lnTo>
                        <a:pt x="1751" y="833"/>
                      </a:lnTo>
                      <a:lnTo>
                        <a:pt x="1735" y="829"/>
                      </a:lnTo>
                      <a:lnTo>
                        <a:pt x="1721" y="825"/>
                      </a:lnTo>
                      <a:lnTo>
                        <a:pt x="1721" y="825"/>
                      </a:lnTo>
                      <a:lnTo>
                        <a:pt x="1708" y="819"/>
                      </a:lnTo>
                      <a:lnTo>
                        <a:pt x="1698" y="817"/>
                      </a:lnTo>
                      <a:lnTo>
                        <a:pt x="1698" y="81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48" name="Freeform 6">
                  <a:extLst>
                    <a:ext uri="{FF2B5EF4-FFF2-40B4-BE49-F238E27FC236}">
                      <a16:creationId xmlns:a16="http://schemas.microsoft.com/office/drawing/2014/main" id="{9295FF3D-9AD8-8D0E-86E4-05E3DE2CE3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92213" y="1446213"/>
                  <a:ext cx="2333625" cy="2914650"/>
                </a:xfrm>
                <a:custGeom>
                  <a:avLst/>
                  <a:gdLst>
                    <a:gd name="T0" fmla="*/ 1014 w 1470"/>
                    <a:gd name="T1" fmla="*/ 1669 h 1836"/>
                    <a:gd name="T2" fmla="*/ 1050 w 1470"/>
                    <a:gd name="T3" fmla="*/ 1636 h 1836"/>
                    <a:gd name="T4" fmla="*/ 1096 w 1470"/>
                    <a:gd name="T5" fmla="*/ 1620 h 1836"/>
                    <a:gd name="T6" fmla="*/ 1126 w 1470"/>
                    <a:gd name="T7" fmla="*/ 1618 h 1836"/>
                    <a:gd name="T8" fmla="*/ 1136 w 1470"/>
                    <a:gd name="T9" fmla="*/ 1500 h 1836"/>
                    <a:gd name="T10" fmla="*/ 1173 w 1470"/>
                    <a:gd name="T11" fmla="*/ 1343 h 1836"/>
                    <a:gd name="T12" fmla="*/ 1233 w 1470"/>
                    <a:gd name="T13" fmla="*/ 1318 h 1836"/>
                    <a:gd name="T14" fmla="*/ 1307 w 1470"/>
                    <a:gd name="T15" fmla="*/ 1300 h 1836"/>
                    <a:gd name="T16" fmla="*/ 1305 w 1470"/>
                    <a:gd name="T17" fmla="*/ 1220 h 1836"/>
                    <a:gd name="T18" fmla="*/ 1326 w 1470"/>
                    <a:gd name="T19" fmla="*/ 1161 h 1836"/>
                    <a:gd name="T20" fmla="*/ 1390 w 1470"/>
                    <a:gd name="T21" fmla="*/ 1127 h 1836"/>
                    <a:gd name="T22" fmla="*/ 1466 w 1470"/>
                    <a:gd name="T23" fmla="*/ 996 h 1836"/>
                    <a:gd name="T24" fmla="*/ 1424 w 1470"/>
                    <a:gd name="T25" fmla="*/ 970 h 1836"/>
                    <a:gd name="T26" fmla="*/ 1354 w 1470"/>
                    <a:gd name="T27" fmla="*/ 962 h 1836"/>
                    <a:gd name="T28" fmla="*/ 1283 w 1470"/>
                    <a:gd name="T29" fmla="*/ 894 h 1836"/>
                    <a:gd name="T30" fmla="*/ 1201 w 1470"/>
                    <a:gd name="T31" fmla="*/ 852 h 1836"/>
                    <a:gd name="T32" fmla="*/ 1159 w 1470"/>
                    <a:gd name="T33" fmla="*/ 840 h 1836"/>
                    <a:gd name="T34" fmla="*/ 1106 w 1470"/>
                    <a:gd name="T35" fmla="*/ 866 h 1836"/>
                    <a:gd name="T36" fmla="*/ 1050 w 1470"/>
                    <a:gd name="T37" fmla="*/ 844 h 1836"/>
                    <a:gd name="T38" fmla="*/ 935 w 1470"/>
                    <a:gd name="T39" fmla="*/ 771 h 1836"/>
                    <a:gd name="T40" fmla="*/ 889 w 1470"/>
                    <a:gd name="T41" fmla="*/ 739 h 1836"/>
                    <a:gd name="T42" fmla="*/ 855 w 1470"/>
                    <a:gd name="T43" fmla="*/ 747 h 1836"/>
                    <a:gd name="T44" fmla="*/ 818 w 1470"/>
                    <a:gd name="T45" fmla="*/ 703 h 1836"/>
                    <a:gd name="T46" fmla="*/ 734 w 1470"/>
                    <a:gd name="T47" fmla="*/ 687 h 1836"/>
                    <a:gd name="T48" fmla="*/ 712 w 1470"/>
                    <a:gd name="T49" fmla="*/ 626 h 1836"/>
                    <a:gd name="T50" fmla="*/ 764 w 1470"/>
                    <a:gd name="T51" fmla="*/ 546 h 1836"/>
                    <a:gd name="T52" fmla="*/ 728 w 1470"/>
                    <a:gd name="T53" fmla="*/ 506 h 1836"/>
                    <a:gd name="T54" fmla="*/ 670 w 1470"/>
                    <a:gd name="T55" fmla="*/ 415 h 1836"/>
                    <a:gd name="T56" fmla="*/ 674 w 1470"/>
                    <a:gd name="T57" fmla="*/ 320 h 1836"/>
                    <a:gd name="T58" fmla="*/ 728 w 1470"/>
                    <a:gd name="T59" fmla="*/ 242 h 1836"/>
                    <a:gd name="T60" fmla="*/ 676 w 1470"/>
                    <a:gd name="T61" fmla="*/ 169 h 1836"/>
                    <a:gd name="T62" fmla="*/ 698 w 1470"/>
                    <a:gd name="T63" fmla="*/ 89 h 1836"/>
                    <a:gd name="T64" fmla="*/ 597 w 1470"/>
                    <a:gd name="T65" fmla="*/ 75 h 1836"/>
                    <a:gd name="T66" fmla="*/ 490 w 1470"/>
                    <a:gd name="T67" fmla="*/ 5 h 1836"/>
                    <a:gd name="T68" fmla="*/ 418 w 1470"/>
                    <a:gd name="T69" fmla="*/ 105 h 1836"/>
                    <a:gd name="T70" fmla="*/ 440 w 1470"/>
                    <a:gd name="T71" fmla="*/ 178 h 1836"/>
                    <a:gd name="T72" fmla="*/ 428 w 1470"/>
                    <a:gd name="T73" fmla="*/ 228 h 1836"/>
                    <a:gd name="T74" fmla="*/ 297 w 1470"/>
                    <a:gd name="T75" fmla="*/ 337 h 1836"/>
                    <a:gd name="T76" fmla="*/ 183 w 1470"/>
                    <a:gd name="T77" fmla="*/ 419 h 1836"/>
                    <a:gd name="T78" fmla="*/ 112 w 1470"/>
                    <a:gd name="T79" fmla="*/ 485 h 1836"/>
                    <a:gd name="T80" fmla="*/ 42 w 1470"/>
                    <a:gd name="T81" fmla="*/ 592 h 1836"/>
                    <a:gd name="T82" fmla="*/ 2 w 1470"/>
                    <a:gd name="T83" fmla="*/ 685 h 1836"/>
                    <a:gd name="T84" fmla="*/ 20 w 1470"/>
                    <a:gd name="T85" fmla="*/ 769 h 1836"/>
                    <a:gd name="T86" fmla="*/ 28 w 1470"/>
                    <a:gd name="T87" fmla="*/ 834 h 1836"/>
                    <a:gd name="T88" fmla="*/ 50 w 1470"/>
                    <a:gd name="T89" fmla="*/ 948 h 1836"/>
                    <a:gd name="T90" fmla="*/ 36 w 1470"/>
                    <a:gd name="T91" fmla="*/ 1055 h 1836"/>
                    <a:gd name="T92" fmla="*/ 84 w 1470"/>
                    <a:gd name="T93" fmla="*/ 1121 h 1836"/>
                    <a:gd name="T94" fmla="*/ 152 w 1470"/>
                    <a:gd name="T95" fmla="*/ 1200 h 1836"/>
                    <a:gd name="T96" fmla="*/ 203 w 1470"/>
                    <a:gd name="T97" fmla="*/ 1206 h 1836"/>
                    <a:gd name="T98" fmla="*/ 247 w 1470"/>
                    <a:gd name="T99" fmla="*/ 1230 h 1836"/>
                    <a:gd name="T100" fmla="*/ 297 w 1470"/>
                    <a:gd name="T101" fmla="*/ 1296 h 1836"/>
                    <a:gd name="T102" fmla="*/ 392 w 1470"/>
                    <a:gd name="T103" fmla="*/ 1415 h 1836"/>
                    <a:gd name="T104" fmla="*/ 557 w 1470"/>
                    <a:gd name="T105" fmla="*/ 1520 h 1836"/>
                    <a:gd name="T106" fmla="*/ 661 w 1470"/>
                    <a:gd name="T107" fmla="*/ 1506 h 1836"/>
                    <a:gd name="T108" fmla="*/ 754 w 1470"/>
                    <a:gd name="T109" fmla="*/ 1493 h 1836"/>
                    <a:gd name="T110" fmla="*/ 804 w 1470"/>
                    <a:gd name="T111" fmla="*/ 1568 h 1836"/>
                    <a:gd name="T112" fmla="*/ 833 w 1470"/>
                    <a:gd name="T113" fmla="*/ 1612 h 1836"/>
                    <a:gd name="T114" fmla="*/ 895 w 1470"/>
                    <a:gd name="T115" fmla="*/ 1679 h 1836"/>
                    <a:gd name="T116" fmla="*/ 909 w 1470"/>
                    <a:gd name="T117" fmla="*/ 1785 h 1836"/>
                    <a:gd name="T118" fmla="*/ 921 w 1470"/>
                    <a:gd name="T119" fmla="*/ 1823 h 1836"/>
                    <a:gd name="T120" fmla="*/ 979 w 1470"/>
                    <a:gd name="T121" fmla="*/ 1834 h 1836"/>
                    <a:gd name="T122" fmla="*/ 1024 w 1470"/>
                    <a:gd name="T123" fmla="*/ 1787 h 18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70" h="1836">
                      <a:moveTo>
                        <a:pt x="1004" y="1733"/>
                      </a:moveTo>
                      <a:lnTo>
                        <a:pt x="1004" y="1733"/>
                      </a:lnTo>
                      <a:lnTo>
                        <a:pt x="979" y="1689"/>
                      </a:lnTo>
                      <a:lnTo>
                        <a:pt x="979" y="1689"/>
                      </a:lnTo>
                      <a:lnTo>
                        <a:pt x="989" y="1685"/>
                      </a:lnTo>
                      <a:lnTo>
                        <a:pt x="996" y="1681"/>
                      </a:lnTo>
                      <a:lnTo>
                        <a:pt x="1014" y="1669"/>
                      </a:lnTo>
                      <a:lnTo>
                        <a:pt x="1014" y="1669"/>
                      </a:lnTo>
                      <a:lnTo>
                        <a:pt x="1014" y="1667"/>
                      </a:lnTo>
                      <a:lnTo>
                        <a:pt x="1014" y="1667"/>
                      </a:lnTo>
                      <a:lnTo>
                        <a:pt x="1022" y="1658"/>
                      </a:lnTo>
                      <a:lnTo>
                        <a:pt x="1030" y="1650"/>
                      </a:lnTo>
                      <a:lnTo>
                        <a:pt x="1040" y="1642"/>
                      </a:lnTo>
                      <a:lnTo>
                        <a:pt x="1050" y="1636"/>
                      </a:lnTo>
                      <a:lnTo>
                        <a:pt x="1050" y="1636"/>
                      </a:lnTo>
                      <a:lnTo>
                        <a:pt x="1060" y="1630"/>
                      </a:lnTo>
                      <a:lnTo>
                        <a:pt x="1070" y="1624"/>
                      </a:lnTo>
                      <a:lnTo>
                        <a:pt x="1080" y="1620"/>
                      </a:lnTo>
                      <a:lnTo>
                        <a:pt x="1092" y="1620"/>
                      </a:lnTo>
                      <a:lnTo>
                        <a:pt x="1092" y="1620"/>
                      </a:lnTo>
                      <a:lnTo>
                        <a:pt x="1096" y="1620"/>
                      </a:lnTo>
                      <a:lnTo>
                        <a:pt x="1096" y="1620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4" y="1618"/>
                      </a:lnTo>
                      <a:lnTo>
                        <a:pt x="1114" y="1618"/>
                      </a:lnTo>
                      <a:lnTo>
                        <a:pt x="1126" y="1618"/>
                      </a:lnTo>
                      <a:lnTo>
                        <a:pt x="1130" y="1616"/>
                      </a:lnTo>
                      <a:lnTo>
                        <a:pt x="1130" y="1616"/>
                      </a:lnTo>
                      <a:lnTo>
                        <a:pt x="1132" y="1610"/>
                      </a:lnTo>
                      <a:lnTo>
                        <a:pt x="1132" y="1596"/>
                      </a:lnTo>
                      <a:lnTo>
                        <a:pt x="1132" y="1596"/>
                      </a:lnTo>
                      <a:lnTo>
                        <a:pt x="1136" y="1500"/>
                      </a:lnTo>
                      <a:lnTo>
                        <a:pt x="1136" y="1500"/>
                      </a:lnTo>
                      <a:lnTo>
                        <a:pt x="1140" y="1429"/>
                      </a:lnTo>
                      <a:lnTo>
                        <a:pt x="1140" y="1429"/>
                      </a:lnTo>
                      <a:lnTo>
                        <a:pt x="1144" y="1403"/>
                      </a:lnTo>
                      <a:lnTo>
                        <a:pt x="1150" y="1379"/>
                      </a:lnTo>
                      <a:lnTo>
                        <a:pt x="1159" y="1359"/>
                      </a:lnTo>
                      <a:lnTo>
                        <a:pt x="1165" y="1351"/>
                      </a:lnTo>
                      <a:lnTo>
                        <a:pt x="1173" y="1343"/>
                      </a:lnTo>
                      <a:lnTo>
                        <a:pt x="1173" y="1343"/>
                      </a:lnTo>
                      <a:lnTo>
                        <a:pt x="1181" y="1337"/>
                      </a:lnTo>
                      <a:lnTo>
                        <a:pt x="1189" y="1332"/>
                      </a:lnTo>
                      <a:lnTo>
                        <a:pt x="1189" y="1332"/>
                      </a:lnTo>
                      <a:lnTo>
                        <a:pt x="1203" y="1326"/>
                      </a:lnTo>
                      <a:lnTo>
                        <a:pt x="1217" y="1322"/>
                      </a:lnTo>
                      <a:lnTo>
                        <a:pt x="1233" y="1318"/>
                      </a:lnTo>
                      <a:lnTo>
                        <a:pt x="1249" y="1318"/>
                      </a:lnTo>
                      <a:lnTo>
                        <a:pt x="1249" y="1318"/>
                      </a:lnTo>
                      <a:lnTo>
                        <a:pt x="1263" y="1316"/>
                      </a:lnTo>
                      <a:lnTo>
                        <a:pt x="1277" y="1312"/>
                      </a:lnTo>
                      <a:lnTo>
                        <a:pt x="1291" y="1308"/>
                      </a:lnTo>
                      <a:lnTo>
                        <a:pt x="1307" y="1300"/>
                      </a:lnTo>
                      <a:lnTo>
                        <a:pt x="1307" y="1300"/>
                      </a:lnTo>
                      <a:lnTo>
                        <a:pt x="1311" y="1298"/>
                      </a:lnTo>
                      <a:lnTo>
                        <a:pt x="1313" y="1294"/>
                      </a:lnTo>
                      <a:lnTo>
                        <a:pt x="1315" y="1284"/>
                      </a:lnTo>
                      <a:lnTo>
                        <a:pt x="1313" y="1268"/>
                      </a:lnTo>
                      <a:lnTo>
                        <a:pt x="1313" y="1268"/>
                      </a:lnTo>
                      <a:lnTo>
                        <a:pt x="1307" y="1244"/>
                      </a:lnTo>
                      <a:lnTo>
                        <a:pt x="1305" y="1220"/>
                      </a:lnTo>
                      <a:lnTo>
                        <a:pt x="1305" y="1210"/>
                      </a:lnTo>
                      <a:lnTo>
                        <a:pt x="1307" y="1198"/>
                      </a:lnTo>
                      <a:lnTo>
                        <a:pt x="1309" y="1188"/>
                      </a:lnTo>
                      <a:lnTo>
                        <a:pt x="1313" y="1178"/>
                      </a:lnTo>
                      <a:lnTo>
                        <a:pt x="1313" y="1178"/>
                      </a:lnTo>
                      <a:lnTo>
                        <a:pt x="1321" y="1168"/>
                      </a:lnTo>
                      <a:lnTo>
                        <a:pt x="1326" y="1161"/>
                      </a:lnTo>
                      <a:lnTo>
                        <a:pt x="1334" y="1153"/>
                      </a:lnTo>
                      <a:lnTo>
                        <a:pt x="1344" y="1147"/>
                      </a:lnTo>
                      <a:lnTo>
                        <a:pt x="1364" y="1137"/>
                      </a:lnTo>
                      <a:lnTo>
                        <a:pt x="1388" y="1129"/>
                      </a:lnTo>
                      <a:lnTo>
                        <a:pt x="1388" y="1129"/>
                      </a:lnTo>
                      <a:lnTo>
                        <a:pt x="1390" y="1127"/>
                      </a:lnTo>
                      <a:lnTo>
                        <a:pt x="1390" y="1127"/>
                      </a:lnTo>
                      <a:lnTo>
                        <a:pt x="1406" y="1103"/>
                      </a:lnTo>
                      <a:lnTo>
                        <a:pt x="1406" y="1103"/>
                      </a:lnTo>
                      <a:lnTo>
                        <a:pt x="1436" y="1057"/>
                      </a:lnTo>
                      <a:lnTo>
                        <a:pt x="1448" y="1033"/>
                      </a:lnTo>
                      <a:lnTo>
                        <a:pt x="1458" y="1011"/>
                      </a:lnTo>
                      <a:lnTo>
                        <a:pt x="1458" y="1011"/>
                      </a:lnTo>
                      <a:lnTo>
                        <a:pt x="1466" y="996"/>
                      </a:lnTo>
                      <a:lnTo>
                        <a:pt x="1466" y="996"/>
                      </a:lnTo>
                      <a:lnTo>
                        <a:pt x="1470" y="972"/>
                      </a:lnTo>
                      <a:lnTo>
                        <a:pt x="1470" y="972"/>
                      </a:lnTo>
                      <a:lnTo>
                        <a:pt x="1462" y="970"/>
                      </a:lnTo>
                      <a:lnTo>
                        <a:pt x="1448" y="970"/>
                      </a:lnTo>
                      <a:lnTo>
                        <a:pt x="1448" y="970"/>
                      </a:lnTo>
                      <a:lnTo>
                        <a:pt x="1424" y="970"/>
                      </a:lnTo>
                      <a:lnTo>
                        <a:pt x="1416" y="970"/>
                      </a:lnTo>
                      <a:lnTo>
                        <a:pt x="1416" y="970"/>
                      </a:lnTo>
                      <a:lnTo>
                        <a:pt x="1406" y="972"/>
                      </a:lnTo>
                      <a:lnTo>
                        <a:pt x="1406" y="972"/>
                      </a:lnTo>
                      <a:lnTo>
                        <a:pt x="1388" y="970"/>
                      </a:lnTo>
                      <a:lnTo>
                        <a:pt x="1370" y="966"/>
                      </a:lnTo>
                      <a:lnTo>
                        <a:pt x="1354" y="962"/>
                      </a:lnTo>
                      <a:lnTo>
                        <a:pt x="1338" y="954"/>
                      </a:lnTo>
                      <a:lnTo>
                        <a:pt x="1326" y="944"/>
                      </a:lnTo>
                      <a:lnTo>
                        <a:pt x="1313" y="932"/>
                      </a:lnTo>
                      <a:lnTo>
                        <a:pt x="1303" y="918"/>
                      </a:lnTo>
                      <a:lnTo>
                        <a:pt x="1293" y="902"/>
                      </a:lnTo>
                      <a:lnTo>
                        <a:pt x="1293" y="902"/>
                      </a:lnTo>
                      <a:lnTo>
                        <a:pt x="1283" y="894"/>
                      </a:lnTo>
                      <a:lnTo>
                        <a:pt x="1269" y="886"/>
                      </a:lnTo>
                      <a:lnTo>
                        <a:pt x="1269" y="886"/>
                      </a:lnTo>
                      <a:lnTo>
                        <a:pt x="1257" y="880"/>
                      </a:lnTo>
                      <a:lnTo>
                        <a:pt x="1257" y="880"/>
                      </a:lnTo>
                      <a:lnTo>
                        <a:pt x="1229" y="866"/>
                      </a:lnTo>
                      <a:lnTo>
                        <a:pt x="1229" y="866"/>
                      </a:lnTo>
                      <a:lnTo>
                        <a:pt x="1201" y="852"/>
                      </a:lnTo>
                      <a:lnTo>
                        <a:pt x="1201" y="852"/>
                      </a:lnTo>
                      <a:lnTo>
                        <a:pt x="1181" y="842"/>
                      </a:lnTo>
                      <a:lnTo>
                        <a:pt x="1173" y="838"/>
                      </a:lnTo>
                      <a:lnTo>
                        <a:pt x="1165" y="836"/>
                      </a:lnTo>
                      <a:lnTo>
                        <a:pt x="1165" y="836"/>
                      </a:lnTo>
                      <a:lnTo>
                        <a:pt x="1163" y="838"/>
                      </a:lnTo>
                      <a:lnTo>
                        <a:pt x="1159" y="840"/>
                      </a:lnTo>
                      <a:lnTo>
                        <a:pt x="1156" y="846"/>
                      </a:lnTo>
                      <a:lnTo>
                        <a:pt x="1156" y="846"/>
                      </a:lnTo>
                      <a:lnTo>
                        <a:pt x="1150" y="852"/>
                      </a:lnTo>
                      <a:lnTo>
                        <a:pt x="1144" y="856"/>
                      </a:lnTo>
                      <a:lnTo>
                        <a:pt x="1132" y="862"/>
                      </a:lnTo>
                      <a:lnTo>
                        <a:pt x="1118" y="866"/>
                      </a:lnTo>
                      <a:lnTo>
                        <a:pt x="1106" y="866"/>
                      </a:lnTo>
                      <a:lnTo>
                        <a:pt x="1106" y="866"/>
                      </a:lnTo>
                      <a:lnTo>
                        <a:pt x="1094" y="866"/>
                      </a:lnTo>
                      <a:lnTo>
                        <a:pt x="1084" y="864"/>
                      </a:lnTo>
                      <a:lnTo>
                        <a:pt x="1072" y="860"/>
                      </a:lnTo>
                      <a:lnTo>
                        <a:pt x="1062" y="852"/>
                      </a:lnTo>
                      <a:lnTo>
                        <a:pt x="1062" y="852"/>
                      </a:lnTo>
                      <a:lnTo>
                        <a:pt x="1050" y="844"/>
                      </a:lnTo>
                      <a:lnTo>
                        <a:pt x="1040" y="838"/>
                      </a:lnTo>
                      <a:lnTo>
                        <a:pt x="1014" y="825"/>
                      </a:lnTo>
                      <a:lnTo>
                        <a:pt x="1014" y="825"/>
                      </a:lnTo>
                      <a:lnTo>
                        <a:pt x="989" y="811"/>
                      </a:lnTo>
                      <a:lnTo>
                        <a:pt x="961" y="795"/>
                      </a:lnTo>
                      <a:lnTo>
                        <a:pt x="947" y="783"/>
                      </a:lnTo>
                      <a:lnTo>
                        <a:pt x="935" y="771"/>
                      </a:lnTo>
                      <a:lnTo>
                        <a:pt x="923" y="757"/>
                      </a:lnTo>
                      <a:lnTo>
                        <a:pt x="913" y="741"/>
                      </a:lnTo>
                      <a:lnTo>
                        <a:pt x="913" y="741"/>
                      </a:lnTo>
                      <a:lnTo>
                        <a:pt x="891" y="739"/>
                      </a:lnTo>
                      <a:lnTo>
                        <a:pt x="891" y="739"/>
                      </a:lnTo>
                      <a:lnTo>
                        <a:pt x="889" y="739"/>
                      </a:lnTo>
                      <a:lnTo>
                        <a:pt x="889" y="739"/>
                      </a:lnTo>
                      <a:lnTo>
                        <a:pt x="879" y="743"/>
                      </a:lnTo>
                      <a:lnTo>
                        <a:pt x="869" y="745"/>
                      </a:lnTo>
                      <a:lnTo>
                        <a:pt x="869" y="745"/>
                      </a:lnTo>
                      <a:lnTo>
                        <a:pt x="861" y="747"/>
                      </a:lnTo>
                      <a:lnTo>
                        <a:pt x="861" y="747"/>
                      </a:lnTo>
                      <a:lnTo>
                        <a:pt x="855" y="747"/>
                      </a:lnTo>
                      <a:lnTo>
                        <a:pt x="855" y="747"/>
                      </a:lnTo>
                      <a:lnTo>
                        <a:pt x="843" y="743"/>
                      </a:lnTo>
                      <a:lnTo>
                        <a:pt x="833" y="737"/>
                      </a:lnTo>
                      <a:lnTo>
                        <a:pt x="826" y="727"/>
                      </a:lnTo>
                      <a:lnTo>
                        <a:pt x="822" y="717"/>
                      </a:lnTo>
                      <a:lnTo>
                        <a:pt x="818" y="705"/>
                      </a:lnTo>
                      <a:lnTo>
                        <a:pt x="818" y="703"/>
                      </a:lnTo>
                      <a:lnTo>
                        <a:pt x="818" y="703"/>
                      </a:lnTo>
                      <a:lnTo>
                        <a:pt x="794" y="703"/>
                      </a:lnTo>
                      <a:lnTo>
                        <a:pt x="794" y="703"/>
                      </a:lnTo>
                      <a:lnTo>
                        <a:pt x="778" y="703"/>
                      </a:lnTo>
                      <a:lnTo>
                        <a:pt x="778" y="703"/>
                      </a:lnTo>
                      <a:lnTo>
                        <a:pt x="762" y="701"/>
                      </a:lnTo>
                      <a:lnTo>
                        <a:pt x="744" y="693"/>
                      </a:lnTo>
                      <a:lnTo>
                        <a:pt x="734" y="687"/>
                      </a:lnTo>
                      <a:lnTo>
                        <a:pt x="724" y="681"/>
                      </a:lnTo>
                      <a:lnTo>
                        <a:pt x="718" y="673"/>
                      </a:lnTo>
                      <a:lnTo>
                        <a:pt x="712" y="662"/>
                      </a:lnTo>
                      <a:lnTo>
                        <a:pt x="712" y="662"/>
                      </a:lnTo>
                      <a:lnTo>
                        <a:pt x="708" y="650"/>
                      </a:lnTo>
                      <a:lnTo>
                        <a:pt x="708" y="638"/>
                      </a:lnTo>
                      <a:lnTo>
                        <a:pt x="712" y="626"/>
                      </a:lnTo>
                      <a:lnTo>
                        <a:pt x="716" y="614"/>
                      </a:lnTo>
                      <a:lnTo>
                        <a:pt x="726" y="598"/>
                      </a:lnTo>
                      <a:lnTo>
                        <a:pt x="734" y="588"/>
                      </a:lnTo>
                      <a:lnTo>
                        <a:pt x="734" y="588"/>
                      </a:lnTo>
                      <a:lnTo>
                        <a:pt x="750" y="568"/>
                      </a:lnTo>
                      <a:lnTo>
                        <a:pt x="760" y="554"/>
                      </a:lnTo>
                      <a:lnTo>
                        <a:pt x="764" y="546"/>
                      </a:lnTo>
                      <a:lnTo>
                        <a:pt x="764" y="544"/>
                      </a:lnTo>
                      <a:lnTo>
                        <a:pt x="764" y="544"/>
                      </a:lnTo>
                      <a:lnTo>
                        <a:pt x="762" y="540"/>
                      </a:lnTo>
                      <a:lnTo>
                        <a:pt x="758" y="534"/>
                      </a:lnTo>
                      <a:lnTo>
                        <a:pt x="746" y="522"/>
                      </a:lnTo>
                      <a:lnTo>
                        <a:pt x="728" y="506"/>
                      </a:lnTo>
                      <a:lnTo>
                        <a:pt x="728" y="506"/>
                      </a:lnTo>
                      <a:lnTo>
                        <a:pt x="716" y="497"/>
                      </a:lnTo>
                      <a:lnTo>
                        <a:pt x="704" y="487"/>
                      </a:lnTo>
                      <a:lnTo>
                        <a:pt x="694" y="473"/>
                      </a:lnTo>
                      <a:lnTo>
                        <a:pt x="686" y="461"/>
                      </a:lnTo>
                      <a:lnTo>
                        <a:pt x="680" y="445"/>
                      </a:lnTo>
                      <a:lnTo>
                        <a:pt x="674" y="431"/>
                      </a:lnTo>
                      <a:lnTo>
                        <a:pt x="670" y="415"/>
                      </a:lnTo>
                      <a:lnTo>
                        <a:pt x="666" y="397"/>
                      </a:lnTo>
                      <a:lnTo>
                        <a:pt x="666" y="397"/>
                      </a:lnTo>
                      <a:lnTo>
                        <a:pt x="664" y="381"/>
                      </a:lnTo>
                      <a:lnTo>
                        <a:pt x="666" y="365"/>
                      </a:lnTo>
                      <a:lnTo>
                        <a:pt x="666" y="349"/>
                      </a:lnTo>
                      <a:lnTo>
                        <a:pt x="670" y="334"/>
                      </a:lnTo>
                      <a:lnTo>
                        <a:pt x="674" y="320"/>
                      </a:lnTo>
                      <a:lnTo>
                        <a:pt x="680" y="306"/>
                      </a:lnTo>
                      <a:lnTo>
                        <a:pt x="688" y="292"/>
                      </a:lnTo>
                      <a:lnTo>
                        <a:pt x="698" y="280"/>
                      </a:lnTo>
                      <a:lnTo>
                        <a:pt x="698" y="280"/>
                      </a:lnTo>
                      <a:lnTo>
                        <a:pt x="714" y="258"/>
                      </a:lnTo>
                      <a:lnTo>
                        <a:pt x="728" y="242"/>
                      </a:lnTo>
                      <a:lnTo>
                        <a:pt x="728" y="242"/>
                      </a:lnTo>
                      <a:lnTo>
                        <a:pt x="716" y="226"/>
                      </a:lnTo>
                      <a:lnTo>
                        <a:pt x="698" y="206"/>
                      </a:lnTo>
                      <a:lnTo>
                        <a:pt x="696" y="206"/>
                      </a:lnTo>
                      <a:lnTo>
                        <a:pt x="696" y="206"/>
                      </a:lnTo>
                      <a:lnTo>
                        <a:pt x="684" y="190"/>
                      </a:lnTo>
                      <a:lnTo>
                        <a:pt x="680" y="180"/>
                      </a:lnTo>
                      <a:lnTo>
                        <a:pt x="676" y="169"/>
                      </a:lnTo>
                      <a:lnTo>
                        <a:pt x="674" y="159"/>
                      </a:lnTo>
                      <a:lnTo>
                        <a:pt x="672" y="147"/>
                      </a:lnTo>
                      <a:lnTo>
                        <a:pt x="674" y="135"/>
                      </a:lnTo>
                      <a:lnTo>
                        <a:pt x="678" y="125"/>
                      </a:lnTo>
                      <a:lnTo>
                        <a:pt x="678" y="125"/>
                      </a:lnTo>
                      <a:lnTo>
                        <a:pt x="698" y="89"/>
                      </a:lnTo>
                      <a:lnTo>
                        <a:pt x="698" y="89"/>
                      </a:lnTo>
                      <a:lnTo>
                        <a:pt x="678" y="89"/>
                      </a:lnTo>
                      <a:lnTo>
                        <a:pt x="678" y="89"/>
                      </a:lnTo>
                      <a:lnTo>
                        <a:pt x="655" y="89"/>
                      </a:lnTo>
                      <a:lnTo>
                        <a:pt x="635" y="87"/>
                      </a:lnTo>
                      <a:lnTo>
                        <a:pt x="635" y="87"/>
                      </a:lnTo>
                      <a:lnTo>
                        <a:pt x="615" y="83"/>
                      </a:lnTo>
                      <a:lnTo>
                        <a:pt x="597" y="75"/>
                      </a:lnTo>
                      <a:lnTo>
                        <a:pt x="579" y="67"/>
                      </a:lnTo>
                      <a:lnTo>
                        <a:pt x="563" y="57"/>
                      </a:lnTo>
                      <a:lnTo>
                        <a:pt x="531" y="33"/>
                      </a:lnTo>
                      <a:lnTo>
                        <a:pt x="501" y="7"/>
                      </a:lnTo>
                      <a:lnTo>
                        <a:pt x="501" y="7"/>
                      </a:lnTo>
                      <a:lnTo>
                        <a:pt x="492" y="0"/>
                      </a:lnTo>
                      <a:lnTo>
                        <a:pt x="490" y="5"/>
                      </a:lnTo>
                      <a:lnTo>
                        <a:pt x="490" y="5"/>
                      </a:lnTo>
                      <a:lnTo>
                        <a:pt x="484" y="29"/>
                      </a:lnTo>
                      <a:lnTo>
                        <a:pt x="474" y="49"/>
                      </a:lnTo>
                      <a:lnTo>
                        <a:pt x="464" y="67"/>
                      </a:lnTo>
                      <a:lnTo>
                        <a:pt x="450" y="81"/>
                      </a:lnTo>
                      <a:lnTo>
                        <a:pt x="436" y="95"/>
                      </a:lnTo>
                      <a:lnTo>
                        <a:pt x="418" y="105"/>
                      </a:lnTo>
                      <a:lnTo>
                        <a:pt x="398" y="113"/>
                      </a:lnTo>
                      <a:lnTo>
                        <a:pt x="376" y="119"/>
                      </a:lnTo>
                      <a:lnTo>
                        <a:pt x="384" y="125"/>
                      </a:lnTo>
                      <a:lnTo>
                        <a:pt x="430" y="165"/>
                      </a:lnTo>
                      <a:lnTo>
                        <a:pt x="430" y="165"/>
                      </a:lnTo>
                      <a:lnTo>
                        <a:pt x="436" y="170"/>
                      </a:lnTo>
                      <a:lnTo>
                        <a:pt x="440" y="178"/>
                      </a:lnTo>
                      <a:lnTo>
                        <a:pt x="444" y="188"/>
                      </a:lnTo>
                      <a:lnTo>
                        <a:pt x="444" y="196"/>
                      </a:lnTo>
                      <a:lnTo>
                        <a:pt x="444" y="196"/>
                      </a:lnTo>
                      <a:lnTo>
                        <a:pt x="442" y="206"/>
                      </a:lnTo>
                      <a:lnTo>
                        <a:pt x="440" y="214"/>
                      </a:lnTo>
                      <a:lnTo>
                        <a:pt x="434" y="222"/>
                      </a:lnTo>
                      <a:lnTo>
                        <a:pt x="428" y="228"/>
                      </a:lnTo>
                      <a:lnTo>
                        <a:pt x="428" y="228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323" y="310"/>
                      </a:lnTo>
                      <a:lnTo>
                        <a:pt x="323" y="310"/>
                      </a:lnTo>
                      <a:lnTo>
                        <a:pt x="309" y="322"/>
                      </a:lnTo>
                      <a:lnTo>
                        <a:pt x="297" y="337"/>
                      </a:lnTo>
                      <a:lnTo>
                        <a:pt x="297" y="337"/>
                      </a:lnTo>
                      <a:lnTo>
                        <a:pt x="281" y="357"/>
                      </a:lnTo>
                      <a:lnTo>
                        <a:pt x="263" y="375"/>
                      </a:lnTo>
                      <a:lnTo>
                        <a:pt x="245" y="389"/>
                      </a:lnTo>
                      <a:lnTo>
                        <a:pt x="225" y="401"/>
                      </a:lnTo>
                      <a:lnTo>
                        <a:pt x="203" y="413"/>
                      </a:lnTo>
                      <a:lnTo>
                        <a:pt x="183" y="419"/>
                      </a:lnTo>
                      <a:lnTo>
                        <a:pt x="162" y="425"/>
                      </a:lnTo>
                      <a:lnTo>
                        <a:pt x="140" y="425"/>
                      </a:lnTo>
                      <a:lnTo>
                        <a:pt x="140" y="425"/>
                      </a:lnTo>
                      <a:lnTo>
                        <a:pt x="122" y="425"/>
                      </a:lnTo>
                      <a:lnTo>
                        <a:pt x="122" y="425"/>
                      </a:lnTo>
                      <a:lnTo>
                        <a:pt x="116" y="465"/>
                      </a:lnTo>
                      <a:lnTo>
                        <a:pt x="112" y="485"/>
                      </a:lnTo>
                      <a:lnTo>
                        <a:pt x="106" y="504"/>
                      </a:lnTo>
                      <a:lnTo>
                        <a:pt x="96" y="524"/>
                      </a:lnTo>
                      <a:lnTo>
                        <a:pt x="86" y="542"/>
                      </a:lnTo>
                      <a:lnTo>
                        <a:pt x="70" y="562"/>
                      </a:lnTo>
                      <a:lnTo>
                        <a:pt x="54" y="580"/>
                      </a:lnTo>
                      <a:lnTo>
                        <a:pt x="54" y="580"/>
                      </a:lnTo>
                      <a:lnTo>
                        <a:pt x="42" y="592"/>
                      </a:lnTo>
                      <a:lnTo>
                        <a:pt x="32" y="608"/>
                      </a:lnTo>
                      <a:lnTo>
                        <a:pt x="14" y="648"/>
                      </a:lnTo>
                      <a:lnTo>
                        <a:pt x="14" y="648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2" y="681"/>
                      </a:lnTo>
                      <a:lnTo>
                        <a:pt x="2" y="685"/>
                      </a:lnTo>
                      <a:lnTo>
                        <a:pt x="2" y="685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20" y="769"/>
                      </a:lnTo>
                      <a:lnTo>
                        <a:pt x="20" y="769"/>
                      </a:lnTo>
                      <a:lnTo>
                        <a:pt x="22" y="775"/>
                      </a:lnTo>
                      <a:lnTo>
                        <a:pt x="22" y="781"/>
                      </a:lnTo>
                      <a:lnTo>
                        <a:pt x="22" y="797"/>
                      </a:lnTo>
                      <a:lnTo>
                        <a:pt x="22" y="797"/>
                      </a:lnTo>
                      <a:lnTo>
                        <a:pt x="28" y="825"/>
                      </a:lnTo>
                      <a:lnTo>
                        <a:pt x="28" y="825"/>
                      </a:lnTo>
                      <a:lnTo>
                        <a:pt x="28" y="834"/>
                      </a:lnTo>
                      <a:lnTo>
                        <a:pt x="28" y="840"/>
                      </a:lnTo>
                      <a:lnTo>
                        <a:pt x="28" y="840"/>
                      </a:lnTo>
                      <a:lnTo>
                        <a:pt x="38" y="862"/>
                      </a:lnTo>
                      <a:lnTo>
                        <a:pt x="46" y="884"/>
                      </a:lnTo>
                      <a:lnTo>
                        <a:pt x="48" y="906"/>
                      </a:lnTo>
                      <a:lnTo>
                        <a:pt x="50" y="928"/>
                      </a:lnTo>
                      <a:lnTo>
                        <a:pt x="50" y="948"/>
                      </a:lnTo>
                      <a:lnTo>
                        <a:pt x="48" y="970"/>
                      </a:lnTo>
                      <a:lnTo>
                        <a:pt x="40" y="1009"/>
                      </a:lnTo>
                      <a:lnTo>
                        <a:pt x="40" y="1009"/>
                      </a:lnTo>
                      <a:lnTo>
                        <a:pt x="38" y="1023"/>
                      </a:lnTo>
                      <a:lnTo>
                        <a:pt x="38" y="1023"/>
                      </a:lnTo>
                      <a:lnTo>
                        <a:pt x="36" y="1041"/>
                      </a:lnTo>
                      <a:lnTo>
                        <a:pt x="36" y="1055"/>
                      </a:lnTo>
                      <a:lnTo>
                        <a:pt x="40" y="1069"/>
                      </a:lnTo>
                      <a:lnTo>
                        <a:pt x="44" y="1079"/>
                      </a:lnTo>
                      <a:lnTo>
                        <a:pt x="48" y="1089"/>
                      </a:lnTo>
                      <a:lnTo>
                        <a:pt x="56" y="1097"/>
                      </a:lnTo>
                      <a:lnTo>
                        <a:pt x="70" y="1109"/>
                      </a:lnTo>
                      <a:lnTo>
                        <a:pt x="70" y="1109"/>
                      </a:lnTo>
                      <a:lnTo>
                        <a:pt x="84" y="1121"/>
                      </a:lnTo>
                      <a:lnTo>
                        <a:pt x="98" y="1133"/>
                      </a:lnTo>
                      <a:lnTo>
                        <a:pt x="110" y="1145"/>
                      </a:lnTo>
                      <a:lnTo>
                        <a:pt x="118" y="1159"/>
                      </a:lnTo>
                      <a:lnTo>
                        <a:pt x="118" y="1159"/>
                      </a:lnTo>
                      <a:lnTo>
                        <a:pt x="136" y="1184"/>
                      </a:lnTo>
                      <a:lnTo>
                        <a:pt x="144" y="1192"/>
                      </a:lnTo>
                      <a:lnTo>
                        <a:pt x="152" y="1200"/>
                      </a:lnTo>
                      <a:lnTo>
                        <a:pt x="160" y="1204"/>
                      </a:lnTo>
                      <a:lnTo>
                        <a:pt x="165" y="1206"/>
                      </a:lnTo>
                      <a:lnTo>
                        <a:pt x="181" y="1208"/>
                      </a:lnTo>
                      <a:lnTo>
                        <a:pt x="181" y="1208"/>
                      </a:lnTo>
                      <a:lnTo>
                        <a:pt x="195" y="1208"/>
                      </a:lnTo>
                      <a:lnTo>
                        <a:pt x="195" y="1208"/>
                      </a:lnTo>
                      <a:lnTo>
                        <a:pt x="203" y="1206"/>
                      </a:lnTo>
                      <a:lnTo>
                        <a:pt x="203" y="1206"/>
                      </a:lnTo>
                      <a:lnTo>
                        <a:pt x="211" y="1208"/>
                      </a:lnTo>
                      <a:lnTo>
                        <a:pt x="219" y="1210"/>
                      </a:lnTo>
                      <a:lnTo>
                        <a:pt x="233" y="1216"/>
                      </a:lnTo>
                      <a:lnTo>
                        <a:pt x="241" y="1224"/>
                      </a:lnTo>
                      <a:lnTo>
                        <a:pt x="247" y="1230"/>
                      </a:lnTo>
                      <a:lnTo>
                        <a:pt x="247" y="1230"/>
                      </a:lnTo>
                      <a:lnTo>
                        <a:pt x="255" y="1240"/>
                      </a:lnTo>
                      <a:lnTo>
                        <a:pt x="265" y="1256"/>
                      </a:lnTo>
                      <a:lnTo>
                        <a:pt x="265" y="1256"/>
                      </a:lnTo>
                      <a:lnTo>
                        <a:pt x="281" y="1284"/>
                      </a:lnTo>
                      <a:lnTo>
                        <a:pt x="281" y="1284"/>
                      </a:lnTo>
                      <a:lnTo>
                        <a:pt x="289" y="1288"/>
                      </a:lnTo>
                      <a:lnTo>
                        <a:pt x="297" y="1296"/>
                      </a:lnTo>
                      <a:lnTo>
                        <a:pt x="297" y="1296"/>
                      </a:lnTo>
                      <a:lnTo>
                        <a:pt x="327" y="1328"/>
                      </a:lnTo>
                      <a:lnTo>
                        <a:pt x="327" y="1328"/>
                      </a:lnTo>
                      <a:lnTo>
                        <a:pt x="362" y="1369"/>
                      </a:lnTo>
                      <a:lnTo>
                        <a:pt x="378" y="1391"/>
                      </a:lnTo>
                      <a:lnTo>
                        <a:pt x="392" y="1415"/>
                      </a:lnTo>
                      <a:lnTo>
                        <a:pt x="392" y="1415"/>
                      </a:lnTo>
                      <a:lnTo>
                        <a:pt x="406" y="1437"/>
                      </a:lnTo>
                      <a:lnTo>
                        <a:pt x="426" y="1457"/>
                      </a:lnTo>
                      <a:lnTo>
                        <a:pt x="448" y="1477"/>
                      </a:lnTo>
                      <a:lnTo>
                        <a:pt x="472" y="1491"/>
                      </a:lnTo>
                      <a:lnTo>
                        <a:pt x="499" y="1504"/>
                      </a:lnTo>
                      <a:lnTo>
                        <a:pt x="527" y="1514"/>
                      </a:lnTo>
                      <a:lnTo>
                        <a:pt x="557" y="1520"/>
                      </a:lnTo>
                      <a:lnTo>
                        <a:pt x="587" y="1522"/>
                      </a:lnTo>
                      <a:lnTo>
                        <a:pt x="587" y="1522"/>
                      </a:lnTo>
                      <a:lnTo>
                        <a:pt x="607" y="1520"/>
                      </a:lnTo>
                      <a:lnTo>
                        <a:pt x="627" y="1518"/>
                      </a:lnTo>
                      <a:lnTo>
                        <a:pt x="645" y="1512"/>
                      </a:lnTo>
                      <a:lnTo>
                        <a:pt x="661" y="1506"/>
                      </a:lnTo>
                      <a:lnTo>
                        <a:pt x="661" y="1506"/>
                      </a:lnTo>
                      <a:lnTo>
                        <a:pt x="694" y="1491"/>
                      </a:lnTo>
                      <a:lnTo>
                        <a:pt x="708" y="1487"/>
                      </a:lnTo>
                      <a:lnTo>
                        <a:pt x="722" y="1485"/>
                      </a:lnTo>
                      <a:lnTo>
                        <a:pt x="722" y="1485"/>
                      </a:lnTo>
                      <a:lnTo>
                        <a:pt x="734" y="1487"/>
                      </a:lnTo>
                      <a:lnTo>
                        <a:pt x="744" y="1489"/>
                      </a:lnTo>
                      <a:lnTo>
                        <a:pt x="754" y="1493"/>
                      </a:lnTo>
                      <a:lnTo>
                        <a:pt x="762" y="1498"/>
                      </a:lnTo>
                      <a:lnTo>
                        <a:pt x="778" y="1514"/>
                      </a:lnTo>
                      <a:lnTo>
                        <a:pt x="796" y="1534"/>
                      </a:lnTo>
                      <a:lnTo>
                        <a:pt x="796" y="1534"/>
                      </a:lnTo>
                      <a:lnTo>
                        <a:pt x="802" y="1544"/>
                      </a:lnTo>
                      <a:lnTo>
                        <a:pt x="804" y="1556"/>
                      </a:lnTo>
                      <a:lnTo>
                        <a:pt x="804" y="1568"/>
                      </a:lnTo>
                      <a:lnTo>
                        <a:pt x="800" y="1578"/>
                      </a:lnTo>
                      <a:lnTo>
                        <a:pt x="800" y="1578"/>
                      </a:lnTo>
                      <a:lnTo>
                        <a:pt x="790" y="1600"/>
                      </a:lnTo>
                      <a:lnTo>
                        <a:pt x="790" y="1600"/>
                      </a:lnTo>
                      <a:lnTo>
                        <a:pt x="810" y="1606"/>
                      </a:lnTo>
                      <a:lnTo>
                        <a:pt x="810" y="1606"/>
                      </a:lnTo>
                      <a:lnTo>
                        <a:pt x="833" y="1612"/>
                      </a:lnTo>
                      <a:lnTo>
                        <a:pt x="847" y="1618"/>
                      </a:lnTo>
                      <a:lnTo>
                        <a:pt x="861" y="1628"/>
                      </a:lnTo>
                      <a:lnTo>
                        <a:pt x="875" y="1640"/>
                      </a:lnTo>
                      <a:lnTo>
                        <a:pt x="881" y="1648"/>
                      </a:lnTo>
                      <a:lnTo>
                        <a:pt x="887" y="1658"/>
                      </a:lnTo>
                      <a:lnTo>
                        <a:pt x="891" y="1667"/>
                      </a:lnTo>
                      <a:lnTo>
                        <a:pt x="895" y="1679"/>
                      </a:lnTo>
                      <a:lnTo>
                        <a:pt x="897" y="1693"/>
                      </a:lnTo>
                      <a:lnTo>
                        <a:pt x="899" y="1707"/>
                      </a:lnTo>
                      <a:lnTo>
                        <a:pt x="899" y="1707"/>
                      </a:lnTo>
                      <a:lnTo>
                        <a:pt x="901" y="1735"/>
                      </a:lnTo>
                      <a:lnTo>
                        <a:pt x="905" y="1761"/>
                      </a:lnTo>
                      <a:lnTo>
                        <a:pt x="905" y="1761"/>
                      </a:lnTo>
                      <a:lnTo>
                        <a:pt x="909" y="1785"/>
                      </a:lnTo>
                      <a:lnTo>
                        <a:pt x="909" y="1785"/>
                      </a:lnTo>
                      <a:lnTo>
                        <a:pt x="909" y="1795"/>
                      </a:lnTo>
                      <a:lnTo>
                        <a:pt x="907" y="1805"/>
                      </a:lnTo>
                      <a:lnTo>
                        <a:pt x="907" y="1805"/>
                      </a:lnTo>
                      <a:lnTo>
                        <a:pt x="907" y="1811"/>
                      </a:lnTo>
                      <a:lnTo>
                        <a:pt x="907" y="1811"/>
                      </a:lnTo>
                      <a:lnTo>
                        <a:pt x="921" y="1823"/>
                      </a:lnTo>
                      <a:lnTo>
                        <a:pt x="931" y="1834"/>
                      </a:lnTo>
                      <a:lnTo>
                        <a:pt x="931" y="1834"/>
                      </a:lnTo>
                      <a:lnTo>
                        <a:pt x="939" y="1836"/>
                      </a:lnTo>
                      <a:lnTo>
                        <a:pt x="953" y="1836"/>
                      </a:lnTo>
                      <a:lnTo>
                        <a:pt x="953" y="1836"/>
                      </a:lnTo>
                      <a:lnTo>
                        <a:pt x="967" y="1836"/>
                      </a:lnTo>
                      <a:lnTo>
                        <a:pt x="979" y="1834"/>
                      </a:lnTo>
                      <a:lnTo>
                        <a:pt x="989" y="1832"/>
                      </a:lnTo>
                      <a:lnTo>
                        <a:pt x="996" y="1831"/>
                      </a:lnTo>
                      <a:lnTo>
                        <a:pt x="996" y="1831"/>
                      </a:lnTo>
                      <a:lnTo>
                        <a:pt x="1018" y="1819"/>
                      </a:lnTo>
                      <a:lnTo>
                        <a:pt x="1040" y="1813"/>
                      </a:lnTo>
                      <a:lnTo>
                        <a:pt x="1040" y="1813"/>
                      </a:lnTo>
                      <a:lnTo>
                        <a:pt x="1024" y="1787"/>
                      </a:lnTo>
                      <a:lnTo>
                        <a:pt x="1012" y="1763"/>
                      </a:lnTo>
                      <a:lnTo>
                        <a:pt x="1012" y="1763"/>
                      </a:lnTo>
                      <a:lnTo>
                        <a:pt x="1006" y="1747"/>
                      </a:lnTo>
                      <a:lnTo>
                        <a:pt x="1004" y="1733"/>
                      </a:lnTo>
                      <a:lnTo>
                        <a:pt x="1004" y="17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49" name="Freeform 7">
                  <a:extLst>
                    <a:ext uri="{FF2B5EF4-FFF2-40B4-BE49-F238E27FC236}">
                      <a16:creationId xmlns:a16="http://schemas.microsoft.com/office/drawing/2014/main" id="{EA806738-A1FA-B2C0-5A39-A1175739A6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5613" y="3008313"/>
                  <a:ext cx="1846263" cy="2328863"/>
                </a:xfrm>
                <a:custGeom>
                  <a:avLst/>
                  <a:gdLst>
                    <a:gd name="T0" fmla="*/ 117 w 1163"/>
                    <a:gd name="T1" fmla="*/ 1063 h 1467"/>
                    <a:gd name="T2" fmla="*/ 169 w 1163"/>
                    <a:gd name="T3" fmla="*/ 1091 h 1467"/>
                    <a:gd name="T4" fmla="*/ 213 w 1163"/>
                    <a:gd name="T5" fmla="*/ 1077 h 1467"/>
                    <a:gd name="T6" fmla="*/ 231 w 1163"/>
                    <a:gd name="T7" fmla="*/ 1077 h 1467"/>
                    <a:gd name="T8" fmla="*/ 268 w 1163"/>
                    <a:gd name="T9" fmla="*/ 1093 h 1467"/>
                    <a:gd name="T10" fmla="*/ 284 w 1163"/>
                    <a:gd name="T11" fmla="*/ 1121 h 1467"/>
                    <a:gd name="T12" fmla="*/ 296 w 1163"/>
                    <a:gd name="T13" fmla="*/ 1177 h 1467"/>
                    <a:gd name="T14" fmla="*/ 320 w 1163"/>
                    <a:gd name="T15" fmla="*/ 1204 h 1467"/>
                    <a:gd name="T16" fmla="*/ 386 w 1163"/>
                    <a:gd name="T17" fmla="*/ 1226 h 1467"/>
                    <a:gd name="T18" fmla="*/ 445 w 1163"/>
                    <a:gd name="T19" fmla="*/ 1262 h 1467"/>
                    <a:gd name="T20" fmla="*/ 457 w 1163"/>
                    <a:gd name="T21" fmla="*/ 1310 h 1467"/>
                    <a:gd name="T22" fmla="*/ 437 w 1163"/>
                    <a:gd name="T23" fmla="*/ 1342 h 1467"/>
                    <a:gd name="T24" fmla="*/ 386 w 1163"/>
                    <a:gd name="T25" fmla="*/ 1373 h 1467"/>
                    <a:gd name="T26" fmla="*/ 372 w 1163"/>
                    <a:gd name="T27" fmla="*/ 1411 h 1467"/>
                    <a:gd name="T28" fmla="*/ 461 w 1163"/>
                    <a:gd name="T29" fmla="*/ 1433 h 1467"/>
                    <a:gd name="T30" fmla="*/ 612 w 1163"/>
                    <a:gd name="T31" fmla="*/ 1455 h 1467"/>
                    <a:gd name="T32" fmla="*/ 670 w 1163"/>
                    <a:gd name="T33" fmla="*/ 1443 h 1467"/>
                    <a:gd name="T34" fmla="*/ 710 w 1163"/>
                    <a:gd name="T35" fmla="*/ 1407 h 1467"/>
                    <a:gd name="T36" fmla="*/ 791 w 1163"/>
                    <a:gd name="T37" fmla="*/ 1399 h 1467"/>
                    <a:gd name="T38" fmla="*/ 869 w 1163"/>
                    <a:gd name="T39" fmla="*/ 1433 h 1467"/>
                    <a:gd name="T40" fmla="*/ 911 w 1163"/>
                    <a:gd name="T41" fmla="*/ 1467 h 1467"/>
                    <a:gd name="T42" fmla="*/ 944 w 1163"/>
                    <a:gd name="T43" fmla="*/ 1441 h 1467"/>
                    <a:gd name="T44" fmla="*/ 1074 w 1163"/>
                    <a:gd name="T45" fmla="*/ 1338 h 1467"/>
                    <a:gd name="T46" fmla="*/ 1129 w 1163"/>
                    <a:gd name="T47" fmla="*/ 1296 h 1467"/>
                    <a:gd name="T48" fmla="*/ 1161 w 1163"/>
                    <a:gd name="T49" fmla="*/ 1222 h 1467"/>
                    <a:gd name="T50" fmla="*/ 1129 w 1163"/>
                    <a:gd name="T51" fmla="*/ 1113 h 1467"/>
                    <a:gd name="T52" fmla="*/ 1105 w 1163"/>
                    <a:gd name="T53" fmla="*/ 1065 h 1467"/>
                    <a:gd name="T54" fmla="*/ 1127 w 1163"/>
                    <a:gd name="T55" fmla="*/ 1027 h 1467"/>
                    <a:gd name="T56" fmla="*/ 1129 w 1163"/>
                    <a:gd name="T57" fmla="*/ 988 h 1467"/>
                    <a:gd name="T58" fmla="*/ 1068 w 1163"/>
                    <a:gd name="T59" fmla="*/ 898 h 1467"/>
                    <a:gd name="T60" fmla="*/ 934 w 1163"/>
                    <a:gd name="T61" fmla="*/ 681 h 1467"/>
                    <a:gd name="T62" fmla="*/ 918 w 1163"/>
                    <a:gd name="T63" fmla="*/ 606 h 1467"/>
                    <a:gd name="T64" fmla="*/ 895 w 1163"/>
                    <a:gd name="T65" fmla="*/ 513 h 1467"/>
                    <a:gd name="T66" fmla="*/ 863 w 1163"/>
                    <a:gd name="T67" fmla="*/ 483 h 1467"/>
                    <a:gd name="T68" fmla="*/ 869 w 1163"/>
                    <a:gd name="T69" fmla="*/ 389 h 1467"/>
                    <a:gd name="T70" fmla="*/ 887 w 1163"/>
                    <a:gd name="T71" fmla="*/ 292 h 1467"/>
                    <a:gd name="T72" fmla="*/ 879 w 1163"/>
                    <a:gd name="T73" fmla="*/ 155 h 1467"/>
                    <a:gd name="T74" fmla="*/ 861 w 1163"/>
                    <a:gd name="T75" fmla="*/ 85 h 1467"/>
                    <a:gd name="T76" fmla="*/ 789 w 1163"/>
                    <a:gd name="T77" fmla="*/ 47 h 1467"/>
                    <a:gd name="T78" fmla="*/ 680 w 1163"/>
                    <a:gd name="T79" fmla="*/ 2 h 1467"/>
                    <a:gd name="T80" fmla="*/ 636 w 1163"/>
                    <a:gd name="T81" fmla="*/ 10 h 1467"/>
                    <a:gd name="T82" fmla="*/ 588 w 1163"/>
                    <a:gd name="T83" fmla="*/ 69 h 1467"/>
                    <a:gd name="T84" fmla="*/ 533 w 1163"/>
                    <a:gd name="T85" fmla="*/ 129 h 1467"/>
                    <a:gd name="T86" fmla="*/ 485 w 1163"/>
                    <a:gd name="T87" fmla="*/ 129 h 1467"/>
                    <a:gd name="T88" fmla="*/ 435 w 1163"/>
                    <a:gd name="T89" fmla="*/ 117 h 1467"/>
                    <a:gd name="T90" fmla="*/ 410 w 1163"/>
                    <a:gd name="T91" fmla="*/ 155 h 1467"/>
                    <a:gd name="T92" fmla="*/ 266 w 1163"/>
                    <a:gd name="T93" fmla="*/ 182 h 1467"/>
                    <a:gd name="T94" fmla="*/ 107 w 1163"/>
                    <a:gd name="T95" fmla="*/ 322 h 1467"/>
                    <a:gd name="T96" fmla="*/ 99 w 1163"/>
                    <a:gd name="T97" fmla="*/ 359 h 1467"/>
                    <a:gd name="T98" fmla="*/ 80 w 1163"/>
                    <a:gd name="T99" fmla="*/ 457 h 1467"/>
                    <a:gd name="T100" fmla="*/ 34 w 1163"/>
                    <a:gd name="T101" fmla="*/ 489 h 1467"/>
                    <a:gd name="T102" fmla="*/ 0 w 1163"/>
                    <a:gd name="T103" fmla="*/ 509 h 1467"/>
                    <a:gd name="T104" fmla="*/ 58 w 1163"/>
                    <a:gd name="T105" fmla="*/ 578 h 1467"/>
                    <a:gd name="T106" fmla="*/ 93 w 1163"/>
                    <a:gd name="T107" fmla="*/ 721 h 1467"/>
                    <a:gd name="T108" fmla="*/ 85 w 1163"/>
                    <a:gd name="T109" fmla="*/ 785 h 1467"/>
                    <a:gd name="T110" fmla="*/ 76 w 1163"/>
                    <a:gd name="T111" fmla="*/ 938 h 1467"/>
                    <a:gd name="T112" fmla="*/ 101 w 1163"/>
                    <a:gd name="T113" fmla="*/ 1012 h 1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63" h="1467">
                      <a:moveTo>
                        <a:pt x="101" y="1012"/>
                      </a:moveTo>
                      <a:lnTo>
                        <a:pt x="101" y="1012"/>
                      </a:lnTo>
                      <a:lnTo>
                        <a:pt x="109" y="1037"/>
                      </a:lnTo>
                      <a:lnTo>
                        <a:pt x="117" y="1063"/>
                      </a:lnTo>
                      <a:lnTo>
                        <a:pt x="117" y="1063"/>
                      </a:lnTo>
                      <a:lnTo>
                        <a:pt x="123" y="1083"/>
                      </a:lnTo>
                      <a:lnTo>
                        <a:pt x="127" y="1103"/>
                      </a:lnTo>
                      <a:lnTo>
                        <a:pt x="127" y="1103"/>
                      </a:lnTo>
                      <a:lnTo>
                        <a:pt x="149" y="1097"/>
                      </a:lnTo>
                      <a:lnTo>
                        <a:pt x="169" y="1091"/>
                      </a:lnTo>
                      <a:lnTo>
                        <a:pt x="169" y="1091"/>
                      </a:lnTo>
                      <a:lnTo>
                        <a:pt x="189" y="1085"/>
                      </a:lnTo>
                      <a:lnTo>
                        <a:pt x="205" y="1079"/>
                      </a:lnTo>
                      <a:lnTo>
                        <a:pt x="205" y="1079"/>
                      </a:lnTo>
                      <a:lnTo>
                        <a:pt x="213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31" y="1077"/>
                      </a:lnTo>
                      <a:lnTo>
                        <a:pt x="241" y="1081"/>
                      </a:lnTo>
                      <a:lnTo>
                        <a:pt x="252" y="1087"/>
                      </a:lnTo>
                      <a:lnTo>
                        <a:pt x="260" y="1093"/>
                      </a:lnTo>
                      <a:lnTo>
                        <a:pt x="260" y="1093"/>
                      </a:lnTo>
                      <a:lnTo>
                        <a:pt x="268" y="1093"/>
                      </a:lnTo>
                      <a:lnTo>
                        <a:pt x="268" y="1093"/>
                      </a:lnTo>
                      <a:lnTo>
                        <a:pt x="270" y="1101"/>
                      </a:lnTo>
                      <a:lnTo>
                        <a:pt x="270" y="1101"/>
                      </a:lnTo>
                      <a:lnTo>
                        <a:pt x="278" y="1111"/>
                      </a:lnTo>
                      <a:lnTo>
                        <a:pt x="284" y="1121"/>
                      </a:lnTo>
                      <a:lnTo>
                        <a:pt x="288" y="113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6" y="1177"/>
                      </a:lnTo>
                      <a:lnTo>
                        <a:pt x="298" y="1190"/>
                      </a:lnTo>
                      <a:lnTo>
                        <a:pt x="302" y="1198"/>
                      </a:lnTo>
                      <a:lnTo>
                        <a:pt x="302" y="1198"/>
                      </a:lnTo>
                      <a:lnTo>
                        <a:pt x="308" y="1200"/>
                      </a:lnTo>
                      <a:lnTo>
                        <a:pt x="320" y="1204"/>
                      </a:lnTo>
                      <a:lnTo>
                        <a:pt x="350" y="1212"/>
                      </a:lnTo>
                      <a:lnTo>
                        <a:pt x="354" y="1214"/>
                      </a:lnTo>
                      <a:lnTo>
                        <a:pt x="354" y="1214"/>
                      </a:lnTo>
                      <a:lnTo>
                        <a:pt x="370" y="1218"/>
                      </a:lnTo>
                      <a:lnTo>
                        <a:pt x="386" y="1226"/>
                      </a:lnTo>
                      <a:lnTo>
                        <a:pt x="416" y="1242"/>
                      </a:lnTo>
                      <a:lnTo>
                        <a:pt x="416" y="1242"/>
                      </a:lnTo>
                      <a:lnTo>
                        <a:pt x="435" y="1254"/>
                      </a:lnTo>
                      <a:lnTo>
                        <a:pt x="435" y="1254"/>
                      </a:lnTo>
                      <a:lnTo>
                        <a:pt x="445" y="1262"/>
                      </a:lnTo>
                      <a:lnTo>
                        <a:pt x="451" y="1270"/>
                      </a:lnTo>
                      <a:lnTo>
                        <a:pt x="457" y="1282"/>
                      </a:lnTo>
                      <a:lnTo>
                        <a:pt x="457" y="1294"/>
                      </a:lnTo>
                      <a:lnTo>
                        <a:pt x="457" y="1310"/>
                      </a:lnTo>
                      <a:lnTo>
                        <a:pt x="457" y="1310"/>
                      </a:lnTo>
                      <a:lnTo>
                        <a:pt x="455" y="1320"/>
                      </a:lnTo>
                      <a:lnTo>
                        <a:pt x="451" y="1328"/>
                      </a:lnTo>
                      <a:lnTo>
                        <a:pt x="445" y="1336"/>
                      </a:lnTo>
                      <a:lnTo>
                        <a:pt x="437" y="1342"/>
                      </a:lnTo>
                      <a:lnTo>
                        <a:pt x="437" y="1342"/>
                      </a:lnTo>
                      <a:lnTo>
                        <a:pt x="416" y="1355"/>
                      </a:lnTo>
                      <a:lnTo>
                        <a:pt x="416" y="1355"/>
                      </a:lnTo>
                      <a:lnTo>
                        <a:pt x="398" y="1365"/>
                      </a:lnTo>
                      <a:lnTo>
                        <a:pt x="392" y="1369"/>
                      </a:lnTo>
                      <a:lnTo>
                        <a:pt x="386" y="1373"/>
                      </a:lnTo>
                      <a:lnTo>
                        <a:pt x="386" y="1373"/>
                      </a:lnTo>
                      <a:lnTo>
                        <a:pt x="382" y="1383"/>
                      </a:lnTo>
                      <a:lnTo>
                        <a:pt x="376" y="1391"/>
                      </a:lnTo>
                      <a:lnTo>
                        <a:pt x="374" y="1401"/>
                      </a:lnTo>
                      <a:lnTo>
                        <a:pt x="372" y="1411"/>
                      </a:lnTo>
                      <a:lnTo>
                        <a:pt x="372" y="1411"/>
                      </a:lnTo>
                      <a:lnTo>
                        <a:pt x="380" y="1417"/>
                      </a:lnTo>
                      <a:lnTo>
                        <a:pt x="386" y="1419"/>
                      </a:lnTo>
                      <a:lnTo>
                        <a:pt x="386" y="1419"/>
                      </a:lnTo>
                      <a:lnTo>
                        <a:pt x="461" y="1433"/>
                      </a:lnTo>
                      <a:lnTo>
                        <a:pt x="535" y="1445"/>
                      </a:lnTo>
                      <a:lnTo>
                        <a:pt x="535" y="1445"/>
                      </a:lnTo>
                      <a:lnTo>
                        <a:pt x="596" y="1453"/>
                      </a:lnTo>
                      <a:lnTo>
                        <a:pt x="596" y="1453"/>
                      </a:lnTo>
                      <a:lnTo>
                        <a:pt x="612" y="1455"/>
                      </a:lnTo>
                      <a:lnTo>
                        <a:pt x="630" y="1457"/>
                      </a:lnTo>
                      <a:lnTo>
                        <a:pt x="630" y="1457"/>
                      </a:lnTo>
                      <a:lnTo>
                        <a:pt x="644" y="1455"/>
                      </a:lnTo>
                      <a:lnTo>
                        <a:pt x="658" y="1451"/>
                      </a:lnTo>
                      <a:lnTo>
                        <a:pt x="670" y="1443"/>
                      </a:lnTo>
                      <a:lnTo>
                        <a:pt x="682" y="1429"/>
                      </a:lnTo>
                      <a:lnTo>
                        <a:pt x="682" y="1429"/>
                      </a:lnTo>
                      <a:lnTo>
                        <a:pt x="690" y="1419"/>
                      </a:lnTo>
                      <a:lnTo>
                        <a:pt x="700" y="1413"/>
                      </a:lnTo>
                      <a:lnTo>
                        <a:pt x="710" y="1407"/>
                      </a:lnTo>
                      <a:lnTo>
                        <a:pt x="722" y="1403"/>
                      </a:lnTo>
                      <a:lnTo>
                        <a:pt x="744" y="1397"/>
                      </a:lnTo>
                      <a:lnTo>
                        <a:pt x="765" y="1397"/>
                      </a:lnTo>
                      <a:lnTo>
                        <a:pt x="765" y="1397"/>
                      </a:lnTo>
                      <a:lnTo>
                        <a:pt x="791" y="1399"/>
                      </a:lnTo>
                      <a:lnTo>
                        <a:pt x="813" y="1403"/>
                      </a:lnTo>
                      <a:lnTo>
                        <a:pt x="813" y="1403"/>
                      </a:lnTo>
                      <a:lnTo>
                        <a:pt x="833" y="1411"/>
                      </a:lnTo>
                      <a:lnTo>
                        <a:pt x="851" y="1421"/>
                      </a:lnTo>
                      <a:lnTo>
                        <a:pt x="869" y="1433"/>
                      </a:lnTo>
                      <a:lnTo>
                        <a:pt x="885" y="1445"/>
                      </a:lnTo>
                      <a:lnTo>
                        <a:pt x="885" y="1445"/>
                      </a:lnTo>
                      <a:lnTo>
                        <a:pt x="907" y="1463"/>
                      </a:lnTo>
                      <a:lnTo>
                        <a:pt x="907" y="1463"/>
                      </a:lnTo>
                      <a:lnTo>
                        <a:pt x="911" y="1467"/>
                      </a:lnTo>
                      <a:lnTo>
                        <a:pt x="911" y="1467"/>
                      </a:lnTo>
                      <a:lnTo>
                        <a:pt x="918" y="1463"/>
                      </a:lnTo>
                      <a:lnTo>
                        <a:pt x="926" y="1459"/>
                      </a:lnTo>
                      <a:lnTo>
                        <a:pt x="934" y="1451"/>
                      </a:lnTo>
                      <a:lnTo>
                        <a:pt x="944" y="1441"/>
                      </a:lnTo>
                      <a:lnTo>
                        <a:pt x="944" y="1441"/>
                      </a:lnTo>
                      <a:lnTo>
                        <a:pt x="958" y="1427"/>
                      </a:lnTo>
                      <a:lnTo>
                        <a:pt x="974" y="1413"/>
                      </a:lnTo>
                      <a:lnTo>
                        <a:pt x="1006" y="1387"/>
                      </a:lnTo>
                      <a:lnTo>
                        <a:pt x="1074" y="1338"/>
                      </a:lnTo>
                      <a:lnTo>
                        <a:pt x="1074" y="1338"/>
                      </a:lnTo>
                      <a:lnTo>
                        <a:pt x="1089" y="1326"/>
                      </a:lnTo>
                      <a:lnTo>
                        <a:pt x="1107" y="1314"/>
                      </a:lnTo>
                      <a:lnTo>
                        <a:pt x="1121" y="1302"/>
                      </a:lnTo>
                      <a:lnTo>
                        <a:pt x="1129" y="1296"/>
                      </a:lnTo>
                      <a:lnTo>
                        <a:pt x="1133" y="1288"/>
                      </a:lnTo>
                      <a:lnTo>
                        <a:pt x="1133" y="1288"/>
                      </a:lnTo>
                      <a:lnTo>
                        <a:pt x="1147" y="1266"/>
                      </a:lnTo>
                      <a:lnTo>
                        <a:pt x="1155" y="1244"/>
                      </a:lnTo>
                      <a:lnTo>
                        <a:pt x="1161" y="1222"/>
                      </a:lnTo>
                      <a:lnTo>
                        <a:pt x="1163" y="1200"/>
                      </a:lnTo>
                      <a:lnTo>
                        <a:pt x="1161" y="1179"/>
                      </a:lnTo>
                      <a:lnTo>
                        <a:pt x="1155" y="1157"/>
                      </a:lnTo>
                      <a:lnTo>
                        <a:pt x="1145" y="1135"/>
                      </a:lnTo>
                      <a:lnTo>
                        <a:pt x="1129" y="1113"/>
                      </a:lnTo>
                      <a:lnTo>
                        <a:pt x="1129" y="1113"/>
                      </a:lnTo>
                      <a:lnTo>
                        <a:pt x="1115" y="1095"/>
                      </a:lnTo>
                      <a:lnTo>
                        <a:pt x="1111" y="1085"/>
                      </a:lnTo>
                      <a:lnTo>
                        <a:pt x="1107" y="1075"/>
                      </a:lnTo>
                      <a:lnTo>
                        <a:pt x="1105" y="1065"/>
                      </a:lnTo>
                      <a:lnTo>
                        <a:pt x="1107" y="1055"/>
                      </a:lnTo>
                      <a:lnTo>
                        <a:pt x="1111" y="1045"/>
                      </a:lnTo>
                      <a:lnTo>
                        <a:pt x="1119" y="1035"/>
                      </a:lnTo>
                      <a:lnTo>
                        <a:pt x="1119" y="1035"/>
                      </a:lnTo>
                      <a:lnTo>
                        <a:pt x="1127" y="1027"/>
                      </a:lnTo>
                      <a:lnTo>
                        <a:pt x="1131" y="1019"/>
                      </a:lnTo>
                      <a:lnTo>
                        <a:pt x="1133" y="1012"/>
                      </a:lnTo>
                      <a:lnTo>
                        <a:pt x="1133" y="1002"/>
                      </a:lnTo>
                      <a:lnTo>
                        <a:pt x="1131" y="996"/>
                      </a:lnTo>
                      <a:lnTo>
                        <a:pt x="1129" y="988"/>
                      </a:lnTo>
                      <a:lnTo>
                        <a:pt x="1119" y="972"/>
                      </a:lnTo>
                      <a:lnTo>
                        <a:pt x="1119" y="972"/>
                      </a:lnTo>
                      <a:lnTo>
                        <a:pt x="1093" y="934"/>
                      </a:lnTo>
                      <a:lnTo>
                        <a:pt x="1068" y="898"/>
                      </a:lnTo>
                      <a:lnTo>
                        <a:pt x="1068" y="898"/>
                      </a:lnTo>
                      <a:lnTo>
                        <a:pt x="1008" y="807"/>
                      </a:lnTo>
                      <a:lnTo>
                        <a:pt x="950" y="713"/>
                      </a:lnTo>
                      <a:lnTo>
                        <a:pt x="950" y="713"/>
                      </a:lnTo>
                      <a:lnTo>
                        <a:pt x="942" y="697"/>
                      </a:lnTo>
                      <a:lnTo>
                        <a:pt x="934" y="681"/>
                      </a:lnTo>
                      <a:lnTo>
                        <a:pt x="928" y="666"/>
                      </a:lnTo>
                      <a:lnTo>
                        <a:pt x="924" y="650"/>
                      </a:lnTo>
                      <a:lnTo>
                        <a:pt x="924" y="650"/>
                      </a:lnTo>
                      <a:lnTo>
                        <a:pt x="920" y="628"/>
                      </a:lnTo>
                      <a:lnTo>
                        <a:pt x="918" y="606"/>
                      </a:lnTo>
                      <a:lnTo>
                        <a:pt x="916" y="584"/>
                      </a:lnTo>
                      <a:lnTo>
                        <a:pt x="913" y="562"/>
                      </a:lnTo>
                      <a:lnTo>
                        <a:pt x="909" y="542"/>
                      </a:lnTo>
                      <a:lnTo>
                        <a:pt x="901" y="522"/>
                      </a:lnTo>
                      <a:lnTo>
                        <a:pt x="895" y="513"/>
                      </a:lnTo>
                      <a:lnTo>
                        <a:pt x="887" y="505"/>
                      </a:lnTo>
                      <a:lnTo>
                        <a:pt x="879" y="497"/>
                      </a:lnTo>
                      <a:lnTo>
                        <a:pt x="869" y="489"/>
                      </a:lnTo>
                      <a:lnTo>
                        <a:pt x="869" y="489"/>
                      </a:lnTo>
                      <a:lnTo>
                        <a:pt x="863" y="483"/>
                      </a:lnTo>
                      <a:lnTo>
                        <a:pt x="861" y="475"/>
                      </a:lnTo>
                      <a:lnTo>
                        <a:pt x="859" y="465"/>
                      </a:lnTo>
                      <a:lnTo>
                        <a:pt x="859" y="457"/>
                      </a:lnTo>
                      <a:lnTo>
                        <a:pt x="859" y="457"/>
                      </a:lnTo>
                      <a:lnTo>
                        <a:pt x="869" y="389"/>
                      </a:lnTo>
                      <a:lnTo>
                        <a:pt x="879" y="324"/>
                      </a:lnTo>
                      <a:lnTo>
                        <a:pt x="879" y="324"/>
                      </a:lnTo>
                      <a:lnTo>
                        <a:pt x="883" y="308"/>
                      </a:lnTo>
                      <a:lnTo>
                        <a:pt x="885" y="300"/>
                      </a:lnTo>
                      <a:lnTo>
                        <a:pt x="887" y="292"/>
                      </a:lnTo>
                      <a:lnTo>
                        <a:pt x="887" y="292"/>
                      </a:lnTo>
                      <a:lnTo>
                        <a:pt x="881" y="222"/>
                      </a:lnTo>
                      <a:lnTo>
                        <a:pt x="879" y="188"/>
                      </a:lnTo>
                      <a:lnTo>
                        <a:pt x="879" y="155"/>
                      </a:lnTo>
                      <a:lnTo>
                        <a:pt x="879" y="155"/>
                      </a:lnTo>
                      <a:lnTo>
                        <a:pt x="879" y="127"/>
                      </a:lnTo>
                      <a:lnTo>
                        <a:pt x="877" y="115"/>
                      </a:lnTo>
                      <a:lnTo>
                        <a:pt x="875" y="105"/>
                      </a:lnTo>
                      <a:lnTo>
                        <a:pt x="869" y="93"/>
                      </a:lnTo>
                      <a:lnTo>
                        <a:pt x="861" y="85"/>
                      </a:lnTo>
                      <a:lnTo>
                        <a:pt x="851" y="77"/>
                      </a:lnTo>
                      <a:lnTo>
                        <a:pt x="837" y="69"/>
                      </a:lnTo>
                      <a:lnTo>
                        <a:pt x="837" y="69"/>
                      </a:lnTo>
                      <a:lnTo>
                        <a:pt x="813" y="59"/>
                      </a:lnTo>
                      <a:lnTo>
                        <a:pt x="789" y="47"/>
                      </a:lnTo>
                      <a:lnTo>
                        <a:pt x="740" y="23"/>
                      </a:lnTo>
                      <a:lnTo>
                        <a:pt x="740" y="23"/>
                      </a:lnTo>
                      <a:lnTo>
                        <a:pt x="716" y="14"/>
                      </a:lnTo>
                      <a:lnTo>
                        <a:pt x="696" y="6"/>
                      </a:lnTo>
                      <a:lnTo>
                        <a:pt x="680" y="2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56" y="2"/>
                      </a:lnTo>
                      <a:lnTo>
                        <a:pt x="646" y="4"/>
                      </a:lnTo>
                      <a:lnTo>
                        <a:pt x="636" y="10"/>
                      </a:lnTo>
                      <a:lnTo>
                        <a:pt x="628" y="16"/>
                      </a:lnTo>
                      <a:lnTo>
                        <a:pt x="620" y="25"/>
                      </a:lnTo>
                      <a:lnTo>
                        <a:pt x="610" y="37"/>
                      </a:lnTo>
                      <a:lnTo>
                        <a:pt x="588" y="69"/>
                      </a:lnTo>
                      <a:lnTo>
                        <a:pt x="588" y="69"/>
                      </a:lnTo>
                      <a:lnTo>
                        <a:pt x="569" y="97"/>
                      </a:lnTo>
                      <a:lnTo>
                        <a:pt x="561" y="109"/>
                      </a:lnTo>
                      <a:lnTo>
                        <a:pt x="551" y="117"/>
                      </a:lnTo>
                      <a:lnTo>
                        <a:pt x="543" y="125"/>
                      </a:lnTo>
                      <a:lnTo>
                        <a:pt x="533" y="129"/>
                      </a:lnTo>
                      <a:lnTo>
                        <a:pt x="523" y="133"/>
                      </a:lnTo>
                      <a:lnTo>
                        <a:pt x="513" y="133"/>
                      </a:lnTo>
                      <a:lnTo>
                        <a:pt x="513" y="133"/>
                      </a:lnTo>
                      <a:lnTo>
                        <a:pt x="501" y="133"/>
                      </a:lnTo>
                      <a:lnTo>
                        <a:pt x="485" y="129"/>
                      </a:lnTo>
                      <a:lnTo>
                        <a:pt x="449" y="117"/>
                      </a:lnTo>
                      <a:lnTo>
                        <a:pt x="449" y="117"/>
                      </a:lnTo>
                      <a:lnTo>
                        <a:pt x="445" y="117"/>
                      </a:lnTo>
                      <a:lnTo>
                        <a:pt x="445" y="117"/>
                      </a:lnTo>
                      <a:lnTo>
                        <a:pt x="435" y="117"/>
                      </a:lnTo>
                      <a:lnTo>
                        <a:pt x="435" y="117"/>
                      </a:lnTo>
                      <a:lnTo>
                        <a:pt x="423" y="141"/>
                      </a:lnTo>
                      <a:lnTo>
                        <a:pt x="417" y="151"/>
                      </a:lnTo>
                      <a:lnTo>
                        <a:pt x="414" y="153"/>
                      </a:lnTo>
                      <a:lnTo>
                        <a:pt x="410" y="155"/>
                      </a:lnTo>
                      <a:lnTo>
                        <a:pt x="410" y="155"/>
                      </a:lnTo>
                      <a:lnTo>
                        <a:pt x="374" y="163"/>
                      </a:lnTo>
                      <a:lnTo>
                        <a:pt x="338" y="171"/>
                      </a:lnTo>
                      <a:lnTo>
                        <a:pt x="266" y="182"/>
                      </a:lnTo>
                      <a:lnTo>
                        <a:pt x="266" y="182"/>
                      </a:lnTo>
                      <a:lnTo>
                        <a:pt x="111" y="212"/>
                      </a:lnTo>
                      <a:lnTo>
                        <a:pt x="111" y="212"/>
                      </a:lnTo>
                      <a:lnTo>
                        <a:pt x="123" y="226"/>
                      </a:lnTo>
                      <a:lnTo>
                        <a:pt x="123" y="226"/>
                      </a:lnTo>
                      <a:lnTo>
                        <a:pt x="107" y="322"/>
                      </a:lnTo>
                      <a:lnTo>
                        <a:pt x="107" y="322"/>
                      </a:lnTo>
                      <a:lnTo>
                        <a:pt x="101" y="342"/>
                      </a:lnTo>
                      <a:lnTo>
                        <a:pt x="99" y="349"/>
                      </a:lnTo>
                      <a:lnTo>
                        <a:pt x="99" y="359"/>
                      </a:lnTo>
                      <a:lnTo>
                        <a:pt x="99" y="359"/>
                      </a:lnTo>
                      <a:lnTo>
                        <a:pt x="101" y="385"/>
                      </a:lnTo>
                      <a:lnTo>
                        <a:pt x="99" y="409"/>
                      </a:lnTo>
                      <a:lnTo>
                        <a:pt x="93" y="429"/>
                      </a:lnTo>
                      <a:lnTo>
                        <a:pt x="85" y="449"/>
                      </a:lnTo>
                      <a:lnTo>
                        <a:pt x="80" y="457"/>
                      </a:lnTo>
                      <a:lnTo>
                        <a:pt x="72" y="465"/>
                      </a:lnTo>
                      <a:lnTo>
                        <a:pt x="66" y="471"/>
                      </a:lnTo>
                      <a:lnTo>
                        <a:pt x="56" y="477"/>
                      </a:lnTo>
                      <a:lnTo>
                        <a:pt x="46" y="483"/>
                      </a:lnTo>
                      <a:lnTo>
                        <a:pt x="34" y="489"/>
                      </a:lnTo>
                      <a:lnTo>
                        <a:pt x="8" y="495"/>
                      </a:lnTo>
                      <a:lnTo>
                        <a:pt x="8" y="495"/>
                      </a:lnTo>
                      <a:lnTo>
                        <a:pt x="6" y="499"/>
                      </a:lnTo>
                      <a:lnTo>
                        <a:pt x="0" y="509"/>
                      </a:lnTo>
                      <a:lnTo>
                        <a:pt x="0" y="509"/>
                      </a:lnTo>
                      <a:lnTo>
                        <a:pt x="14" y="518"/>
                      </a:lnTo>
                      <a:lnTo>
                        <a:pt x="24" y="528"/>
                      </a:lnTo>
                      <a:lnTo>
                        <a:pt x="34" y="540"/>
                      </a:lnTo>
                      <a:lnTo>
                        <a:pt x="44" y="552"/>
                      </a:lnTo>
                      <a:lnTo>
                        <a:pt x="58" y="578"/>
                      </a:lnTo>
                      <a:lnTo>
                        <a:pt x="68" y="604"/>
                      </a:lnTo>
                      <a:lnTo>
                        <a:pt x="76" y="634"/>
                      </a:lnTo>
                      <a:lnTo>
                        <a:pt x="82" y="662"/>
                      </a:lnTo>
                      <a:lnTo>
                        <a:pt x="93" y="721"/>
                      </a:lnTo>
                      <a:lnTo>
                        <a:pt x="93" y="721"/>
                      </a:lnTo>
                      <a:lnTo>
                        <a:pt x="95" y="743"/>
                      </a:lnTo>
                      <a:lnTo>
                        <a:pt x="93" y="753"/>
                      </a:lnTo>
                      <a:lnTo>
                        <a:pt x="91" y="763"/>
                      </a:lnTo>
                      <a:lnTo>
                        <a:pt x="91" y="763"/>
                      </a:lnTo>
                      <a:lnTo>
                        <a:pt x="85" y="785"/>
                      </a:lnTo>
                      <a:lnTo>
                        <a:pt x="82" y="807"/>
                      </a:lnTo>
                      <a:lnTo>
                        <a:pt x="74" y="850"/>
                      </a:lnTo>
                      <a:lnTo>
                        <a:pt x="72" y="894"/>
                      </a:lnTo>
                      <a:lnTo>
                        <a:pt x="76" y="938"/>
                      </a:lnTo>
                      <a:lnTo>
                        <a:pt x="76" y="938"/>
                      </a:lnTo>
                      <a:lnTo>
                        <a:pt x="84" y="954"/>
                      </a:lnTo>
                      <a:lnTo>
                        <a:pt x="89" y="974"/>
                      </a:lnTo>
                      <a:lnTo>
                        <a:pt x="89" y="974"/>
                      </a:lnTo>
                      <a:lnTo>
                        <a:pt x="101" y="1012"/>
                      </a:lnTo>
                      <a:lnTo>
                        <a:pt x="101" y="1012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0" name="Freeform 8">
                  <a:extLst>
                    <a:ext uri="{FF2B5EF4-FFF2-40B4-BE49-F238E27FC236}">
                      <a16:creationId xmlns:a16="http://schemas.microsoft.com/office/drawing/2014/main" id="{C5EE6D05-CADA-1588-965D-ACD81E5D11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9500" y="460375"/>
                  <a:ext cx="2509838" cy="1517650"/>
                </a:xfrm>
                <a:custGeom>
                  <a:avLst/>
                  <a:gdLst>
                    <a:gd name="T0" fmla="*/ 70 w 1581"/>
                    <a:gd name="T1" fmla="*/ 710 h 956"/>
                    <a:gd name="T2" fmla="*/ 106 w 1581"/>
                    <a:gd name="T3" fmla="*/ 744 h 956"/>
                    <a:gd name="T4" fmla="*/ 175 w 1581"/>
                    <a:gd name="T5" fmla="*/ 780 h 956"/>
                    <a:gd name="T6" fmla="*/ 237 w 1581"/>
                    <a:gd name="T7" fmla="*/ 811 h 956"/>
                    <a:gd name="T8" fmla="*/ 279 w 1581"/>
                    <a:gd name="T9" fmla="*/ 867 h 956"/>
                    <a:gd name="T10" fmla="*/ 283 w 1581"/>
                    <a:gd name="T11" fmla="*/ 905 h 956"/>
                    <a:gd name="T12" fmla="*/ 298 w 1581"/>
                    <a:gd name="T13" fmla="*/ 923 h 956"/>
                    <a:gd name="T14" fmla="*/ 340 w 1581"/>
                    <a:gd name="T15" fmla="*/ 939 h 956"/>
                    <a:gd name="T16" fmla="*/ 499 w 1581"/>
                    <a:gd name="T17" fmla="*/ 956 h 956"/>
                    <a:gd name="T18" fmla="*/ 527 w 1581"/>
                    <a:gd name="T19" fmla="*/ 951 h 956"/>
                    <a:gd name="T20" fmla="*/ 547 w 1581"/>
                    <a:gd name="T21" fmla="*/ 923 h 956"/>
                    <a:gd name="T22" fmla="*/ 571 w 1581"/>
                    <a:gd name="T23" fmla="*/ 885 h 956"/>
                    <a:gd name="T24" fmla="*/ 623 w 1581"/>
                    <a:gd name="T25" fmla="*/ 865 h 956"/>
                    <a:gd name="T26" fmla="*/ 640 w 1581"/>
                    <a:gd name="T27" fmla="*/ 863 h 956"/>
                    <a:gd name="T28" fmla="*/ 680 w 1581"/>
                    <a:gd name="T29" fmla="*/ 861 h 956"/>
                    <a:gd name="T30" fmla="*/ 706 w 1581"/>
                    <a:gd name="T31" fmla="*/ 833 h 956"/>
                    <a:gd name="T32" fmla="*/ 788 w 1581"/>
                    <a:gd name="T33" fmla="*/ 797 h 956"/>
                    <a:gd name="T34" fmla="*/ 953 w 1581"/>
                    <a:gd name="T35" fmla="*/ 742 h 956"/>
                    <a:gd name="T36" fmla="*/ 1112 w 1581"/>
                    <a:gd name="T37" fmla="*/ 696 h 956"/>
                    <a:gd name="T38" fmla="*/ 1141 w 1581"/>
                    <a:gd name="T39" fmla="*/ 670 h 956"/>
                    <a:gd name="T40" fmla="*/ 1279 w 1581"/>
                    <a:gd name="T41" fmla="*/ 632 h 956"/>
                    <a:gd name="T42" fmla="*/ 1332 w 1581"/>
                    <a:gd name="T43" fmla="*/ 619 h 956"/>
                    <a:gd name="T44" fmla="*/ 1473 w 1581"/>
                    <a:gd name="T45" fmla="*/ 487 h 956"/>
                    <a:gd name="T46" fmla="*/ 1575 w 1581"/>
                    <a:gd name="T47" fmla="*/ 382 h 956"/>
                    <a:gd name="T48" fmla="*/ 1581 w 1581"/>
                    <a:gd name="T49" fmla="*/ 340 h 956"/>
                    <a:gd name="T50" fmla="*/ 1549 w 1581"/>
                    <a:gd name="T51" fmla="*/ 306 h 956"/>
                    <a:gd name="T52" fmla="*/ 1525 w 1581"/>
                    <a:gd name="T53" fmla="*/ 245 h 956"/>
                    <a:gd name="T54" fmla="*/ 1509 w 1581"/>
                    <a:gd name="T55" fmla="*/ 207 h 956"/>
                    <a:gd name="T56" fmla="*/ 1473 w 1581"/>
                    <a:gd name="T57" fmla="*/ 141 h 956"/>
                    <a:gd name="T58" fmla="*/ 1479 w 1581"/>
                    <a:gd name="T59" fmla="*/ 94 h 956"/>
                    <a:gd name="T60" fmla="*/ 1549 w 1581"/>
                    <a:gd name="T61" fmla="*/ 20 h 956"/>
                    <a:gd name="T62" fmla="*/ 1364 w 1581"/>
                    <a:gd name="T63" fmla="*/ 38 h 956"/>
                    <a:gd name="T64" fmla="*/ 799 w 1581"/>
                    <a:gd name="T65" fmla="*/ 56 h 956"/>
                    <a:gd name="T66" fmla="*/ 766 w 1581"/>
                    <a:gd name="T67" fmla="*/ 56 h 956"/>
                    <a:gd name="T68" fmla="*/ 567 w 1581"/>
                    <a:gd name="T69" fmla="*/ 32 h 956"/>
                    <a:gd name="T70" fmla="*/ 277 w 1581"/>
                    <a:gd name="T71" fmla="*/ 0 h 956"/>
                    <a:gd name="T72" fmla="*/ 253 w 1581"/>
                    <a:gd name="T73" fmla="*/ 4 h 956"/>
                    <a:gd name="T74" fmla="*/ 229 w 1581"/>
                    <a:gd name="T75" fmla="*/ 30 h 956"/>
                    <a:gd name="T76" fmla="*/ 177 w 1581"/>
                    <a:gd name="T77" fmla="*/ 66 h 956"/>
                    <a:gd name="T78" fmla="*/ 110 w 1581"/>
                    <a:gd name="T79" fmla="*/ 80 h 956"/>
                    <a:gd name="T80" fmla="*/ 108 w 1581"/>
                    <a:gd name="T81" fmla="*/ 125 h 956"/>
                    <a:gd name="T82" fmla="*/ 90 w 1581"/>
                    <a:gd name="T83" fmla="*/ 171 h 956"/>
                    <a:gd name="T84" fmla="*/ 78 w 1581"/>
                    <a:gd name="T85" fmla="*/ 217 h 956"/>
                    <a:gd name="T86" fmla="*/ 114 w 1581"/>
                    <a:gd name="T87" fmla="*/ 281 h 956"/>
                    <a:gd name="T88" fmla="*/ 159 w 1581"/>
                    <a:gd name="T89" fmla="*/ 316 h 956"/>
                    <a:gd name="T90" fmla="*/ 193 w 1581"/>
                    <a:gd name="T91" fmla="*/ 320 h 956"/>
                    <a:gd name="T92" fmla="*/ 207 w 1581"/>
                    <a:gd name="T93" fmla="*/ 322 h 956"/>
                    <a:gd name="T94" fmla="*/ 241 w 1581"/>
                    <a:gd name="T95" fmla="*/ 366 h 956"/>
                    <a:gd name="T96" fmla="*/ 247 w 1581"/>
                    <a:gd name="T97" fmla="*/ 386 h 956"/>
                    <a:gd name="T98" fmla="*/ 237 w 1581"/>
                    <a:gd name="T99" fmla="*/ 414 h 956"/>
                    <a:gd name="T100" fmla="*/ 209 w 1581"/>
                    <a:gd name="T101" fmla="*/ 434 h 956"/>
                    <a:gd name="T102" fmla="*/ 165 w 1581"/>
                    <a:gd name="T103" fmla="*/ 456 h 956"/>
                    <a:gd name="T104" fmla="*/ 102 w 1581"/>
                    <a:gd name="T105" fmla="*/ 499 h 956"/>
                    <a:gd name="T106" fmla="*/ 34 w 1581"/>
                    <a:gd name="T107" fmla="*/ 569 h 956"/>
                    <a:gd name="T108" fmla="*/ 4 w 1581"/>
                    <a:gd name="T109" fmla="*/ 601 h 956"/>
                    <a:gd name="T110" fmla="*/ 18 w 1581"/>
                    <a:gd name="T111" fmla="*/ 617 h 956"/>
                    <a:gd name="T112" fmla="*/ 46 w 1581"/>
                    <a:gd name="T113" fmla="*/ 632 h 956"/>
                    <a:gd name="T114" fmla="*/ 66 w 1581"/>
                    <a:gd name="T115" fmla="*/ 676 h 9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581" h="956">
                      <a:moveTo>
                        <a:pt x="68" y="688"/>
                      </a:moveTo>
                      <a:lnTo>
                        <a:pt x="68" y="688"/>
                      </a:lnTo>
                      <a:lnTo>
                        <a:pt x="68" y="702"/>
                      </a:lnTo>
                      <a:lnTo>
                        <a:pt x="70" y="710"/>
                      </a:lnTo>
                      <a:lnTo>
                        <a:pt x="74" y="716"/>
                      </a:lnTo>
                      <a:lnTo>
                        <a:pt x="78" y="722"/>
                      </a:lnTo>
                      <a:lnTo>
                        <a:pt x="86" y="730"/>
                      </a:lnTo>
                      <a:lnTo>
                        <a:pt x="106" y="744"/>
                      </a:lnTo>
                      <a:lnTo>
                        <a:pt x="106" y="744"/>
                      </a:lnTo>
                      <a:lnTo>
                        <a:pt x="143" y="764"/>
                      </a:lnTo>
                      <a:lnTo>
                        <a:pt x="175" y="780"/>
                      </a:lnTo>
                      <a:lnTo>
                        <a:pt x="175" y="780"/>
                      </a:lnTo>
                      <a:lnTo>
                        <a:pt x="189" y="786"/>
                      </a:lnTo>
                      <a:lnTo>
                        <a:pt x="189" y="786"/>
                      </a:lnTo>
                      <a:lnTo>
                        <a:pt x="221" y="801"/>
                      </a:lnTo>
                      <a:lnTo>
                        <a:pt x="237" y="811"/>
                      </a:lnTo>
                      <a:lnTo>
                        <a:pt x="251" y="823"/>
                      </a:lnTo>
                      <a:lnTo>
                        <a:pt x="263" y="839"/>
                      </a:lnTo>
                      <a:lnTo>
                        <a:pt x="275" y="857"/>
                      </a:lnTo>
                      <a:lnTo>
                        <a:pt x="279" y="867"/>
                      </a:lnTo>
                      <a:lnTo>
                        <a:pt x="281" y="879"/>
                      </a:lnTo>
                      <a:lnTo>
                        <a:pt x="283" y="891"/>
                      </a:lnTo>
                      <a:lnTo>
                        <a:pt x="283" y="905"/>
                      </a:lnTo>
                      <a:lnTo>
                        <a:pt x="283" y="905"/>
                      </a:lnTo>
                      <a:lnTo>
                        <a:pt x="287" y="907"/>
                      </a:lnTo>
                      <a:lnTo>
                        <a:pt x="287" y="907"/>
                      </a:lnTo>
                      <a:lnTo>
                        <a:pt x="298" y="923"/>
                      </a:lnTo>
                      <a:lnTo>
                        <a:pt x="298" y="923"/>
                      </a:lnTo>
                      <a:lnTo>
                        <a:pt x="302" y="929"/>
                      </a:lnTo>
                      <a:lnTo>
                        <a:pt x="302" y="929"/>
                      </a:lnTo>
                      <a:lnTo>
                        <a:pt x="320" y="935"/>
                      </a:lnTo>
                      <a:lnTo>
                        <a:pt x="340" y="939"/>
                      </a:lnTo>
                      <a:lnTo>
                        <a:pt x="340" y="939"/>
                      </a:lnTo>
                      <a:lnTo>
                        <a:pt x="481" y="956"/>
                      </a:lnTo>
                      <a:lnTo>
                        <a:pt x="481" y="956"/>
                      </a:lnTo>
                      <a:lnTo>
                        <a:pt x="499" y="956"/>
                      </a:lnTo>
                      <a:lnTo>
                        <a:pt x="499" y="956"/>
                      </a:lnTo>
                      <a:lnTo>
                        <a:pt x="513" y="956"/>
                      </a:lnTo>
                      <a:lnTo>
                        <a:pt x="521" y="953"/>
                      </a:lnTo>
                      <a:lnTo>
                        <a:pt x="527" y="951"/>
                      </a:lnTo>
                      <a:lnTo>
                        <a:pt x="533" y="945"/>
                      </a:lnTo>
                      <a:lnTo>
                        <a:pt x="537" y="939"/>
                      </a:lnTo>
                      <a:lnTo>
                        <a:pt x="543" y="933"/>
                      </a:lnTo>
                      <a:lnTo>
                        <a:pt x="547" y="923"/>
                      </a:lnTo>
                      <a:lnTo>
                        <a:pt x="547" y="923"/>
                      </a:lnTo>
                      <a:lnTo>
                        <a:pt x="553" y="907"/>
                      </a:lnTo>
                      <a:lnTo>
                        <a:pt x="561" y="895"/>
                      </a:lnTo>
                      <a:lnTo>
                        <a:pt x="571" y="885"/>
                      </a:lnTo>
                      <a:lnTo>
                        <a:pt x="581" y="877"/>
                      </a:lnTo>
                      <a:lnTo>
                        <a:pt x="595" y="871"/>
                      </a:lnTo>
                      <a:lnTo>
                        <a:pt x="609" y="867"/>
                      </a:lnTo>
                      <a:lnTo>
                        <a:pt x="623" y="865"/>
                      </a:lnTo>
                      <a:lnTo>
                        <a:pt x="638" y="863"/>
                      </a:lnTo>
                      <a:lnTo>
                        <a:pt x="638" y="863"/>
                      </a:lnTo>
                      <a:lnTo>
                        <a:pt x="640" y="863"/>
                      </a:lnTo>
                      <a:lnTo>
                        <a:pt x="640" y="863"/>
                      </a:lnTo>
                      <a:lnTo>
                        <a:pt x="652" y="863"/>
                      </a:lnTo>
                      <a:lnTo>
                        <a:pt x="652" y="863"/>
                      </a:lnTo>
                      <a:lnTo>
                        <a:pt x="672" y="863"/>
                      </a:lnTo>
                      <a:lnTo>
                        <a:pt x="680" y="861"/>
                      </a:lnTo>
                      <a:lnTo>
                        <a:pt x="684" y="857"/>
                      </a:lnTo>
                      <a:lnTo>
                        <a:pt x="684" y="857"/>
                      </a:lnTo>
                      <a:lnTo>
                        <a:pt x="694" y="843"/>
                      </a:lnTo>
                      <a:lnTo>
                        <a:pt x="706" y="833"/>
                      </a:lnTo>
                      <a:lnTo>
                        <a:pt x="718" y="823"/>
                      </a:lnTo>
                      <a:lnTo>
                        <a:pt x="730" y="817"/>
                      </a:lnTo>
                      <a:lnTo>
                        <a:pt x="758" y="807"/>
                      </a:lnTo>
                      <a:lnTo>
                        <a:pt x="788" y="797"/>
                      </a:lnTo>
                      <a:lnTo>
                        <a:pt x="788" y="797"/>
                      </a:lnTo>
                      <a:lnTo>
                        <a:pt x="843" y="780"/>
                      </a:lnTo>
                      <a:lnTo>
                        <a:pt x="899" y="762"/>
                      </a:lnTo>
                      <a:lnTo>
                        <a:pt x="953" y="742"/>
                      </a:lnTo>
                      <a:lnTo>
                        <a:pt x="1008" y="724"/>
                      </a:lnTo>
                      <a:lnTo>
                        <a:pt x="1008" y="724"/>
                      </a:lnTo>
                      <a:lnTo>
                        <a:pt x="1060" y="708"/>
                      </a:lnTo>
                      <a:lnTo>
                        <a:pt x="1112" y="696"/>
                      </a:lnTo>
                      <a:lnTo>
                        <a:pt x="1112" y="696"/>
                      </a:lnTo>
                      <a:lnTo>
                        <a:pt x="1122" y="684"/>
                      </a:lnTo>
                      <a:lnTo>
                        <a:pt x="1131" y="676"/>
                      </a:lnTo>
                      <a:lnTo>
                        <a:pt x="1141" y="670"/>
                      </a:lnTo>
                      <a:lnTo>
                        <a:pt x="1153" y="664"/>
                      </a:lnTo>
                      <a:lnTo>
                        <a:pt x="1153" y="664"/>
                      </a:lnTo>
                      <a:lnTo>
                        <a:pt x="1215" y="648"/>
                      </a:lnTo>
                      <a:lnTo>
                        <a:pt x="1279" y="632"/>
                      </a:lnTo>
                      <a:lnTo>
                        <a:pt x="1279" y="632"/>
                      </a:lnTo>
                      <a:lnTo>
                        <a:pt x="1330" y="621"/>
                      </a:lnTo>
                      <a:lnTo>
                        <a:pt x="1330" y="621"/>
                      </a:lnTo>
                      <a:lnTo>
                        <a:pt x="1332" y="619"/>
                      </a:lnTo>
                      <a:lnTo>
                        <a:pt x="1332" y="619"/>
                      </a:lnTo>
                      <a:lnTo>
                        <a:pt x="1376" y="577"/>
                      </a:lnTo>
                      <a:lnTo>
                        <a:pt x="1376" y="577"/>
                      </a:lnTo>
                      <a:lnTo>
                        <a:pt x="1473" y="487"/>
                      </a:lnTo>
                      <a:lnTo>
                        <a:pt x="1569" y="394"/>
                      </a:lnTo>
                      <a:lnTo>
                        <a:pt x="1569" y="394"/>
                      </a:lnTo>
                      <a:lnTo>
                        <a:pt x="1571" y="390"/>
                      </a:lnTo>
                      <a:lnTo>
                        <a:pt x="1575" y="382"/>
                      </a:lnTo>
                      <a:lnTo>
                        <a:pt x="1577" y="370"/>
                      </a:lnTo>
                      <a:lnTo>
                        <a:pt x="1581" y="350"/>
                      </a:lnTo>
                      <a:lnTo>
                        <a:pt x="1581" y="350"/>
                      </a:lnTo>
                      <a:lnTo>
                        <a:pt x="1581" y="340"/>
                      </a:lnTo>
                      <a:lnTo>
                        <a:pt x="1581" y="340"/>
                      </a:lnTo>
                      <a:lnTo>
                        <a:pt x="1569" y="330"/>
                      </a:lnTo>
                      <a:lnTo>
                        <a:pt x="1557" y="318"/>
                      </a:lnTo>
                      <a:lnTo>
                        <a:pt x="1549" y="306"/>
                      </a:lnTo>
                      <a:lnTo>
                        <a:pt x="1543" y="294"/>
                      </a:lnTo>
                      <a:lnTo>
                        <a:pt x="1533" y="271"/>
                      </a:lnTo>
                      <a:lnTo>
                        <a:pt x="1525" y="245"/>
                      </a:lnTo>
                      <a:lnTo>
                        <a:pt x="1525" y="245"/>
                      </a:lnTo>
                      <a:lnTo>
                        <a:pt x="1523" y="237"/>
                      </a:lnTo>
                      <a:lnTo>
                        <a:pt x="1523" y="237"/>
                      </a:lnTo>
                      <a:lnTo>
                        <a:pt x="1517" y="223"/>
                      </a:lnTo>
                      <a:lnTo>
                        <a:pt x="1509" y="207"/>
                      </a:lnTo>
                      <a:lnTo>
                        <a:pt x="1491" y="175"/>
                      </a:lnTo>
                      <a:lnTo>
                        <a:pt x="1491" y="175"/>
                      </a:lnTo>
                      <a:lnTo>
                        <a:pt x="1473" y="141"/>
                      </a:lnTo>
                      <a:lnTo>
                        <a:pt x="1473" y="141"/>
                      </a:lnTo>
                      <a:lnTo>
                        <a:pt x="1469" y="129"/>
                      </a:lnTo>
                      <a:lnTo>
                        <a:pt x="1469" y="118"/>
                      </a:lnTo>
                      <a:lnTo>
                        <a:pt x="1473" y="106"/>
                      </a:lnTo>
                      <a:lnTo>
                        <a:pt x="1479" y="94"/>
                      </a:lnTo>
                      <a:lnTo>
                        <a:pt x="1479" y="94"/>
                      </a:lnTo>
                      <a:lnTo>
                        <a:pt x="1507" y="64"/>
                      </a:lnTo>
                      <a:lnTo>
                        <a:pt x="1507" y="64"/>
                      </a:lnTo>
                      <a:lnTo>
                        <a:pt x="1549" y="20"/>
                      </a:lnTo>
                      <a:lnTo>
                        <a:pt x="1549" y="20"/>
                      </a:lnTo>
                      <a:lnTo>
                        <a:pt x="1456" y="30"/>
                      </a:lnTo>
                      <a:lnTo>
                        <a:pt x="1410" y="34"/>
                      </a:lnTo>
                      <a:lnTo>
                        <a:pt x="1364" y="38"/>
                      </a:lnTo>
                      <a:lnTo>
                        <a:pt x="1364" y="38"/>
                      </a:lnTo>
                      <a:lnTo>
                        <a:pt x="1082" y="50"/>
                      </a:lnTo>
                      <a:lnTo>
                        <a:pt x="941" y="54"/>
                      </a:lnTo>
                      <a:lnTo>
                        <a:pt x="799" y="56"/>
                      </a:lnTo>
                      <a:lnTo>
                        <a:pt x="799" y="56"/>
                      </a:lnTo>
                      <a:lnTo>
                        <a:pt x="793" y="56"/>
                      </a:lnTo>
                      <a:lnTo>
                        <a:pt x="793" y="56"/>
                      </a:lnTo>
                      <a:lnTo>
                        <a:pt x="766" y="56"/>
                      </a:lnTo>
                      <a:lnTo>
                        <a:pt x="736" y="54"/>
                      </a:lnTo>
                      <a:lnTo>
                        <a:pt x="680" y="48"/>
                      </a:lnTo>
                      <a:lnTo>
                        <a:pt x="623" y="40"/>
                      </a:lnTo>
                      <a:lnTo>
                        <a:pt x="567" y="32"/>
                      </a:lnTo>
                      <a:lnTo>
                        <a:pt x="567" y="32"/>
                      </a:lnTo>
                      <a:lnTo>
                        <a:pt x="422" y="16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265" y="2"/>
                      </a:lnTo>
                      <a:lnTo>
                        <a:pt x="253" y="4"/>
                      </a:lnTo>
                      <a:lnTo>
                        <a:pt x="245" y="10"/>
                      </a:lnTo>
                      <a:lnTo>
                        <a:pt x="239" y="16"/>
                      </a:lnTo>
                      <a:lnTo>
                        <a:pt x="239" y="16"/>
                      </a:lnTo>
                      <a:lnTo>
                        <a:pt x="229" y="30"/>
                      </a:lnTo>
                      <a:lnTo>
                        <a:pt x="217" y="42"/>
                      </a:lnTo>
                      <a:lnTo>
                        <a:pt x="205" y="52"/>
                      </a:lnTo>
                      <a:lnTo>
                        <a:pt x="191" y="60"/>
                      </a:lnTo>
                      <a:lnTo>
                        <a:pt x="177" y="66"/>
                      </a:lnTo>
                      <a:lnTo>
                        <a:pt x="163" y="70"/>
                      </a:lnTo>
                      <a:lnTo>
                        <a:pt x="131" y="78"/>
                      </a:lnTo>
                      <a:lnTo>
                        <a:pt x="131" y="78"/>
                      </a:lnTo>
                      <a:lnTo>
                        <a:pt x="110" y="80"/>
                      </a:lnTo>
                      <a:lnTo>
                        <a:pt x="110" y="80"/>
                      </a:lnTo>
                      <a:lnTo>
                        <a:pt x="112" y="96"/>
                      </a:lnTo>
                      <a:lnTo>
                        <a:pt x="112" y="110"/>
                      </a:lnTo>
                      <a:lnTo>
                        <a:pt x="108" y="125"/>
                      </a:lnTo>
                      <a:lnTo>
                        <a:pt x="104" y="141"/>
                      </a:lnTo>
                      <a:lnTo>
                        <a:pt x="104" y="141"/>
                      </a:lnTo>
                      <a:lnTo>
                        <a:pt x="90" y="171"/>
                      </a:lnTo>
                      <a:lnTo>
                        <a:pt x="90" y="171"/>
                      </a:lnTo>
                      <a:lnTo>
                        <a:pt x="80" y="193"/>
                      </a:lnTo>
                      <a:lnTo>
                        <a:pt x="80" y="193"/>
                      </a:lnTo>
                      <a:lnTo>
                        <a:pt x="78" y="205"/>
                      </a:lnTo>
                      <a:lnTo>
                        <a:pt x="78" y="217"/>
                      </a:lnTo>
                      <a:lnTo>
                        <a:pt x="82" y="229"/>
                      </a:lnTo>
                      <a:lnTo>
                        <a:pt x="90" y="247"/>
                      </a:lnTo>
                      <a:lnTo>
                        <a:pt x="90" y="247"/>
                      </a:lnTo>
                      <a:lnTo>
                        <a:pt x="114" y="281"/>
                      </a:lnTo>
                      <a:lnTo>
                        <a:pt x="124" y="292"/>
                      </a:lnTo>
                      <a:lnTo>
                        <a:pt x="135" y="302"/>
                      </a:lnTo>
                      <a:lnTo>
                        <a:pt x="147" y="310"/>
                      </a:lnTo>
                      <a:lnTo>
                        <a:pt x="159" y="316"/>
                      </a:lnTo>
                      <a:lnTo>
                        <a:pt x="173" y="320"/>
                      </a:lnTo>
                      <a:lnTo>
                        <a:pt x="189" y="320"/>
                      </a:lnTo>
                      <a:lnTo>
                        <a:pt x="189" y="320"/>
                      </a:lnTo>
                      <a:lnTo>
                        <a:pt x="193" y="320"/>
                      </a:lnTo>
                      <a:lnTo>
                        <a:pt x="193" y="320"/>
                      </a:lnTo>
                      <a:lnTo>
                        <a:pt x="195" y="320"/>
                      </a:lnTo>
                      <a:lnTo>
                        <a:pt x="195" y="320"/>
                      </a:lnTo>
                      <a:lnTo>
                        <a:pt x="207" y="322"/>
                      </a:lnTo>
                      <a:lnTo>
                        <a:pt x="217" y="328"/>
                      </a:lnTo>
                      <a:lnTo>
                        <a:pt x="225" y="336"/>
                      </a:lnTo>
                      <a:lnTo>
                        <a:pt x="233" y="346"/>
                      </a:lnTo>
                      <a:lnTo>
                        <a:pt x="241" y="366"/>
                      </a:lnTo>
                      <a:lnTo>
                        <a:pt x="243" y="372"/>
                      </a:lnTo>
                      <a:lnTo>
                        <a:pt x="243" y="372"/>
                      </a:lnTo>
                      <a:lnTo>
                        <a:pt x="245" y="380"/>
                      </a:lnTo>
                      <a:lnTo>
                        <a:pt x="247" y="386"/>
                      </a:lnTo>
                      <a:lnTo>
                        <a:pt x="245" y="394"/>
                      </a:lnTo>
                      <a:lnTo>
                        <a:pt x="243" y="402"/>
                      </a:lnTo>
                      <a:lnTo>
                        <a:pt x="241" y="408"/>
                      </a:lnTo>
                      <a:lnTo>
                        <a:pt x="237" y="414"/>
                      </a:lnTo>
                      <a:lnTo>
                        <a:pt x="231" y="420"/>
                      </a:lnTo>
                      <a:lnTo>
                        <a:pt x="225" y="424"/>
                      </a:lnTo>
                      <a:lnTo>
                        <a:pt x="225" y="424"/>
                      </a:lnTo>
                      <a:lnTo>
                        <a:pt x="209" y="434"/>
                      </a:lnTo>
                      <a:lnTo>
                        <a:pt x="209" y="434"/>
                      </a:lnTo>
                      <a:lnTo>
                        <a:pt x="187" y="446"/>
                      </a:lnTo>
                      <a:lnTo>
                        <a:pt x="165" y="456"/>
                      </a:lnTo>
                      <a:lnTo>
                        <a:pt x="165" y="456"/>
                      </a:lnTo>
                      <a:lnTo>
                        <a:pt x="153" y="461"/>
                      </a:lnTo>
                      <a:lnTo>
                        <a:pt x="141" y="467"/>
                      </a:lnTo>
                      <a:lnTo>
                        <a:pt x="122" y="481"/>
                      </a:lnTo>
                      <a:lnTo>
                        <a:pt x="102" y="499"/>
                      </a:lnTo>
                      <a:lnTo>
                        <a:pt x="84" y="519"/>
                      </a:lnTo>
                      <a:lnTo>
                        <a:pt x="84" y="519"/>
                      </a:lnTo>
                      <a:lnTo>
                        <a:pt x="52" y="553"/>
                      </a:lnTo>
                      <a:lnTo>
                        <a:pt x="34" y="569"/>
                      </a:lnTo>
                      <a:lnTo>
                        <a:pt x="14" y="583"/>
                      </a:lnTo>
                      <a:lnTo>
                        <a:pt x="14" y="583"/>
                      </a:lnTo>
                      <a:lnTo>
                        <a:pt x="8" y="589"/>
                      </a:lnTo>
                      <a:lnTo>
                        <a:pt x="4" y="601"/>
                      </a:lnTo>
                      <a:lnTo>
                        <a:pt x="4" y="601"/>
                      </a:lnTo>
                      <a:lnTo>
                        <a:pt x="0" y="613"/>
                      </a:lnTo>
                      <a:lnTo>
                        <a:pt x="0" y="613"/>
                      </a:lnTo>
                      <a:lnTo>
                        <a:pt x="18" y="617"/>
                      </a:lnTo>
                      <a:lnTo>
                        <a:pt x="26" y="621"/>
                      </a:lnTo>
                      <a:lnTo>
                        <a:pt x="36" y="624"/>
                      </a:lnTo>
                      <a:lnTo>
                        <a:pt x="36" y="624"/>
                      </a:lnTo>
                      <a:lnTo>
                        <a:pt x="46" y="632"/>
                      </a:lnTo>
                      <a:lnTo>
                        <a:pt x="56" y="644"/>
                      </a:lnTo>
                      <a:lnTo>
                        <a:pt x="62" y="654"/>
                      </a:lnTo>
                      <a:lnTo>
                        <a:pt x="64" y="664"/>
                      </a:lnTo>
                      <a:lnTo>
                        <a:pt x="66" y="676"/>
                      </a:lnTo>
                      <a:lnTo>
                        <a:pt x="68" y="688"/>
                      </a:lnTo>
                      <a:lnTo>
                        <a:pt x="68" y="68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1" name="Freeform 9">
                  <a:extLst>
                    <a:ext uri="{FF2B5EF4-FFF2-40B4-BE49-F238E27FC236}">
                      <a16:creationId xmlns:a16="http://schemas.microsoft.com/office/drawing/2014/main" id="{7538B76B-DFD8-FE9F-3C97-2CC6C2C82E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0" y="306388"/>
                  <a:ext cx="1993900" cy="2146300"/>
                </a:xfrm>
                <a:custGeom>
                  <a:avLst/>
                  <a:gdLst>
                    <a:gd name="T0" fmla="*/ 1048 w 1256"/>
                    <a:gd name="T1" fmla="*/ 996 h 1352"/>
                    <a:gd name="T2" fmla="*/ 1153 w 1256"/>
                    <a:gd name="T3" fmla="*/ 914 h 1352"/>
                    <a:gd name="T4" fmla="*/ 1056 w 1256"/>
                    <a:gd name="T5" fmla="*/ 807 h 1352"/>
                    <a:gd name="T6" fmla="*/ 1125 w 1256"/>
                    <a:gd name="T7" fmla="*/ 795 h 1352"/>
                    <a:gd name="T8" fmla="*/ 1179 w 1256"/>
                    <a:gd name="T9" fmla="*/ 763 h 1352"/>
                    <a:gd name="T10" fmla="*/ 1201 w 1256"/>
                    <a:gd name="T11" fmla="*/ 714 h 1352"/>
                    <a:gd name="T12" fmla="*/ 1215 w 1256"/>
                    <a:gd name="T13" fmla="*/ 616 h 1352"/>
                    <a:gd name="T14" fmla="*/ 1233 w 1256"/>
                    <a:gd name="T15" fmla="*/ 539 h 1352"/>
                    <a:gd name="T16" fmla="*/ 1252 w 1256"/>
                    <a:gd name="T17" fmla="*/ 507 h 1352"/>
                    <a:gd name="T18" fmla="*/ 1256 w 1256"/>
                    <a:gd name="T19" fmla="*/ 475 h 1352"/>
                    <a:gd name="T20" fmla="*/ 1245 w 1256"/>
                    <a:gd name="T21" fmla="*/ 453 h 1352"/>
                    <a:gd name="T22" fmla="*/ 1213 w 1256"/>
                    <a:gd name="T23" fmla="*/ 401 h 1352"/>
                    <a:gd name="T24" fmla="*/ 1211 w 1256"/>
                    <a:gd name="T25" fmla="*/ 372 h 1352"/>
                    <a:gd name="T26" fmla="*/ 1209 w 1256"/>
                    <a:gd name="T27" fmla="*/ 326 h 1352"/>
                    <a:gd name="T28" fmla="*/ 1181 w 1256"/>
                    <a:gd name="T29" fmla="*/ 286 h 1352"/>
                    <a:gd name="T30" fmla="*/ 1177 w 1256"/>
                    <a:gd name="T31" fmla="*/ 240 h 1352"/>
                    <a:gd name="T32" fmla="*/ 1181 w 1256"/>
                    <a:gd name="T33" fmla="*/ 232 h 1352"/>
                    <a:gd name="T34" fmla="*/ 1207 w 1256"/>
                    <a:gd name="T35" fmla="*/ 209 h 1352"/>
                    <a:gd name="T36" fmla="*/ 1227 w 1256"/>
                    <a:gd name="T37" fmla="*/ 191 h 1352"/>
                    <a:gd name="T38" fmla="*/ 1225 w 1256"/>
                    <a:gd name="T39" fmla="*/ 139 h 1352"/>
                    <a:gd name="T40" fmla="*/ 1199 w 1256"/>
                    <a:gd name="T41" fmla="*/ 2 h 1352"/>
                    <a:gd name="T42" fmla="*/ 1189 w 1256"/>
                    <a:gd name="T43" fmla="*/ 0 h 1352"/>
                    <a:gd name="T44" fmla="*/ 1139 w 1256"/>
                    <a:gd name="T45" fmla="*/ 26 h 1352"/>
                    <a:gd name="T46" fmla="*/ 1078 w 1256"/>
                    <a:gd name="T47" fmla="*/ 81 h 1352"/>
                    <a:gd name="T48" fmla="*/ 1012 w 1256"/>
                    <a:gd name="T49" fmla="*/ 151 h 1352"/>
                    <a:gd name="T50" fmla="*/ 901 w 1256"/>
                    <a:gd name="T51" fmla="*/ 205 h 1352"/>
                    <a:gd name="T52" fmla="*/ 793 w 1256"/>
                    <a:gd name="T53" fmla="*/ 224 h 1352"/>
                    <a:gd name="T54" fmla="*/ 714 w 1256"/>
                    <a:gd name="T55" fmla="*/ 250 h 1352"/>
                    <a:gd name="T56" fmla="*/ 602 w 1256"/>
                    <a:gd name="T57" fmla="*/ 286 h 1352"/>
                    <a:gd name="T58" fmla="*/ 423 w 1256"/>
                    <a:gd name="T59" fmla="*/ 334 h 1352"/>
                    <a:gd name="T60" fmla="*/ 127 w 1256"/>
                    <a:gd name="T61" fmla="*/ 433 h 1352"/>
                    <a:gd name="T62" fmla="*/ 87 w 1256"/>
                    <a:gd name="T63" fmla="*/ 471 h 1352"/>
                    <a:gd name="T64" fmla="*/ 83 w 1256"/>
                    <a:gd name="T65" fmla="*/ 533 h 1352"/>
                    <a:gd name="T66" fmla="*/ 153 w 1256"/>
                    <a:gd name="T67" fmla="*/ 863 h 1352"/>
                    <a:gd name="T68" fmla="*/ 153 w 1256"/>
                    <a:gd name="T69" fmla="*/ 916 h 1352"/>
                    <a:gd name="T70" fmla="*/ 101 w 1256"/>
                    <a:gd name="T71" fmla="*/ 1032 h 1352"/>
                    <a:gd name="T72" fmla="*/ 32 w 1256"/>
                    <a:gd name="T73" fmla="*/ 1121 h 1352"/>
                    <a:gd name="T74" fmla="*/ 8 w 1256"/>
                    <a:gd name="T75" fmla="*/ 1147 h 1352"/>
                    <a:gd name="T76" fmla="*/ 0 w 1256"/>
                    <a:gd name="T77" fmla="*/ 1183 h 1352"/>
                    <a:gd name="T78" fmla="*/ 6 w 1256"/>
                    <a:gd name="T79" fmla="*/ 1203 h 1352"/>
                    <a:gd name="T80" fmla="*/ 183 w 1256"/>
                    <a:gd name="T81" fmla="*/ 1352 h 1352"/>
                    <a:gd name="T82" fmla="*/ 221 w 1256"/>
                    <a:gd name="T83" fmla="*/ 1336 h 1352"/>
                    <a:gd name="T84" fmla="*/ 249 w 1256"/>
                    <a:gd name="T85" fmla="*/ 1324 h 1352"/>
                    <a:gd name="T86" fmla="*/ 270 w 1256"/>
                    <a:gd name="T87" fmla="*/ 1280 h 1352"/>
                    <a:gd name="T88" fmla="*/ 318 w 1256"/>
                    <a:gd name="T89" fmla="*/ 1211 h 1352"/>
                    <a:gd name="T90" fmla="*/ 340 w 1256"/>
                    <a:gd name="T91" fmla="*/ 1187 h 1352"/>
                    <a:gd name="T92" fmla="*/ 382 w 1256"/>
                    <a:gd name="T93" fmla="*/ 1173 h 1352"/>
                    <a:gd name="T94" fmla="*/ 421 w 1256"/>
                    <a:gd name="T95" fmla="*/ 1187 h 1352"/>
                    <a:gd name="T96" fmla="*/ 451 w 1256"/>
                    <a:gd name="T97" fmla="*/ 1187 h 1352"/>
                    <a:gd name="T98" fmla="*/ 507 w 1256"/>
                    <a:gd name="T99" fmla="*/ 1153 h 1352"/>
                    <a:gd name="T100" fmla="*/ 584 w 1256"/>
                    <a:gd name="T101" fmla="*/ 1105 h 1352"/>
                    <a:gd name="T102" fmla="*/ 716 w 1256"/>
                    <a:gd name="T103" fmla="*/ 1061 h 1352"/>
                    <a:gd name="T104" fmla="*/ 763 w 1256"/>
                    <a:gd name="T105" fmla="*/ 1057 h 1352"/>
                    <a:gd name="T106" fmla="*/ 777 w 1256"/>
                    <a:gd name="T107" fmla="*/ 1022 h 1352"/>
                    <a:gd name="T108" fmla="*/ 795 w 1256"/>
                    <a:gd name="T109" fmla="*/ 1002 h 1352"/>
                    <a:gd name="T110" fmla="*/ 817 w 1256"/>
                    <a:gd name="T111" fmla="*/ 988 h 1352"/>
                    <a:gd name="T112" fmla="*/ 829 w 1256"/>
                    <a:gd name="T113" fmla="*/ 988 h 1352"/>
                    <a:gd name="T114" fmla="*/ 861 w 1256"/>
                    <a:gd name="T115" fmla="*/ 1008 h 1352"/>
                    <a:gd name="T116" fmla="*/ 871 w 1256"/>
                    <a:gd name="T117" fmla="*/ 1020 h 1352"/>
                    <a:gd name="T118" fmla="*/ 883 w 1256"/>
                    <a:gd name="T119" fmla="*/ 1061 h 1352"/>
                    <a:gd name="T120" fmla="*/ 891 w 1256"/>
                    <a:gd name="T121" fmla="*/ 1103 h 1352"/>
                    <a:gd name="T122" fmla="*/ 940 w 1256"/>
                    <a:gd name="T123" fmla="*/ 1091 h 1352"/>
                    <a:gd name="T124" fmla="*/ 1002 w 1256"/>
                    <a:gd name="T125" fmla="*/ 1048 h 1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56" h="1352">
                      <a:moveTo>
                        <a:pt x="1014" y="1034"/>
                      </a:moveTo>
                      <a:lnTo>
                        <a:pt x="1014" y="1034"/>
                      </a:lnTo>
                      <a:lnTo>
                        <a:pt x="1030" y="1012"/>
                      </a:lnTo>
                      <a:lnTo>
                        <a:pt x="1048" y="996"/>
                      </a:lnTo>
                      <a:lnTo>
                        <a:pt x="1048" y="996"/>
                      </a:lnTo>
                      <a:lnTo>
                        <a:pt x="1099" y="954"/>
                      </a:lnTo>
                      <a:lnTo>
                        <a:pt x="1153" y="914"/>
                      </a:lnTo>
                      <a:lnTo>
                        <a:pt x="1153" y="914"/>
                      </a:lnTo>
                      <a:lnTo>
                        <a:pt x="1050" y="825"/>
                      </a:lnTo>
                      <a:lnTo>
                        <a:pt x="1050" y="825"/>
                      </a:lnTo>
                      <a:lnTo>
                        <a:pt x="1056" y="807"/>
                      </a:lnTo>
                      <a:lnTo>
                        <a:pt x="1056" y="807"/>
                      </a:lnTo>
                      <a:lnTo>
                        <a:pt x="1081" y="801"/>
                      </a:lnTo>
                      <a:lnTo>
                        <a:pt x="1105" y="797"/>
                      </a:lnTo>
                      <a:lnTo>
                        <a:pt x="1105" y="797"/>
                      </a:lnTo>
                      <a:lnTo>
                        <a:pt x="1125" y="795"/>
                      </a:lnTo>
                      <a:lnTo>
                        <a:pt x="1141" y="789"/>
                      </a:lnTo>
                      <a:lnTo>
                        <a:pt x="1157" y="783"/>
                      </a:lnTo>
                      <a:lnTo>
                        <a:pt x="1169" y="773"/>
                      </a:lnTo>
                      <a:lnTo>
                        <a:pt x="1179" y="763"/>
                      </a:lnTo>
                      <a:lnTo>
                        <a:pt x="1189" y="749"/>
                      </a:lnTo>
                      <a:lnTo>
                        <a:pt x="1195" y="733"/>
                      </a:lnTo>
                      <a:lnTo>
                        <a:pt x="1201" y="714"/>
                      </a:lnTo>
                      <a:lnTo>
                        <a:pt x="1201" y="714"/>
                      </a:lnTo>
                      <a:lnTo>
                        <a:pt x="1217" y="656"/>
                      </a:lnTo>
                      <a:lnTo>
                        <a:pt x="1217" y="656"/>
                      </a:lnTo>
                      <a:lnTo>
                        <a:pt x="1215" y="636"/>
                      </a:lnTo>
                      <a:lnTo>
                        <a:pt x="1215" y="616"/>
                      </a:lnTo>
                      <a:lnTo>
                        <a:pt x="1217" y="594"/>
                      </a:lnTo>
                      <a:lnTo>
                        <a:pt x="1221" y="574"/>
                      </a:lnTo>
                      <a:lnTo>
                        <a:pt x="1227" y="555"/>
                      </a:lnTo>
                      <a:lnTo>
                        <a:pt x="1233" y="539"/>
                      </a:lnTo>
                      <a:lnTo>
                        <a:pt x="1241" y="523"/>
                      </a:lnTo>
                      <a:lnTo>
                        <a:pt x="1248" y="513"/>
                      </a:lnTo>
                      <a:lnTo>
                        <a:pt x="1248" y="513"/>
                      </a:lnTo>
                      <a:lnTo>
                        <a:pt x="1252" y="507"/>
                      </a:lnTo>
                      <a:lnTo>
                        <a:pt x="1256" y="499"/>
                      </a:lnTo>
                      <a:lnTo>
                        <a:pt x="1256" y="491"/>
                      </a:lnTo>
                      <a:lnTo>
                        <a:pt x="1256" y="483"/>
                      </a:lnTo>
                      <a:lnTo>
                        <a:pt x="1256" y="475"/>
                      </a:lnTo>
                      <a:lnTo>
                        <a:pt x="1254" y="467"/>
                      </a:lnTo>
                      <a:lnTo>
                        <a:pt x="1250" y="461"/>
                      </a:lnTo>
                      <a:lnTo>
                        <a:pt x="1245" y="453"/>
                      </a:lnTo>
                      <a:lnTo>
                        <a:pt x="1245" y="453"/>
                      </a:lnTo>
                      <a:lnTo>
                        <a:pt x="1233" y="439"/>
                      </a:lnTo>
                      <a:lnTo>
                        <a:pt x="1221" y="421"/>
                      </a:lnTo>
                      <a:lnTo>
                        <a:pt x="1217" y="411"/>
                      </a:lnTo>
                      <a:lnTo>
                        <a:pt x="1213" y="401"/>
                      </a:lnTo>
                      <a:lnTo>
                        <a:pt x="1211" y="389"/>
                      </a:lnTo>
                      <a:lnTo>
                        <a:pt x="1211" y="378"/>
                      </a:lnTo>
                      <a:lnTo>
                        <a:pt x="1211" y="372"/>
                      </a:lnTo>
                      <a:lnTo>
                        <a:pt x="1211" y="372"/>
                      </a:lnTo>
                      <a:lnTo>
                        <a:pt x="1211" y="342"/>
                      </a:lnTo>
                      <a:lnTo>
                        <a:pt x="1211" y="332"/>
                      </a:lnTo>
                      <a:lnTo>
                        <a:pt x="1209" y="326"/>
                      </a:lnTo>
                      <a:lnTo>
                        <a:pt x="1209" y="326"/>
                      </a:lnTo>
                      <a:lnTo>
                        <a:pt x="1205" y="320"/>
                      </a:lnTo>
                      <a:lnTo>
                        <a:pt x="1199" y="310"/>
                      </a:lnTo>
                      <a:lnTo>
                        <a:pt x="1181" y="286"/>
                      </a:lnTo>
                      <a:lnTo>
                        <a:pt x="1181" y="286"/>
                      </a:lnTo>
                      <a:lnTo>
                        <a:pt x="1173" y="276"/>
                      </a:lnTo>
                      <a:lnTo>
                        <a:pt x="1171" y="264"/>
                      </a:lnTo>
                      <a:lnTo>
                        <a:pt x="1171" y="252"/>
                      </a:lnTo>
                      <a:lnTo>
                        <a:pt x="1177" y="240"/>
                      </a:lnTo>
                      <a:lnTo>
                        <a:pt x="1177" y="240"/>
                      </a:lnTo>
                      <a:lnTo>
                        <a:pt x="1177" y="238"/>
                      </a:lnTo>
                      <a:lnTo>
                        <a:pt x="1177" y="238"/>
                      </a:lnTo>
                      <a:lnTo>
                        <a:pt x="1181" y="232"/>
                      </a:lnTo>
                      <a:lnTo>
                        <a:pt x="1185" y="222"/>
                      </a:lnTo>
                      <a:lnTo>
                        <a:pt x="1195" y="215"/>
                      </a:lnTo>
                      <a:lnTo>
                        <a:pt x="1207" y="209"/>
                      </a:lnTo>
                      <a:lnTo>
                        <a:pt x="1207" y="209"/>
                      </a:lnTo>
                      <a:lnTo>
                        <a:pt x="1215" y="205"/>
                      </a:lnTo>
                      <a:lnTo>
                        <a:pt x="1221" y="201"/>
                      </a:lnTo>
                      <a:lnTo>
                        <a:pt x="1225" y="197"/>
                      </a:lnTo>
                      <a:lnTo>
                        <a:pt x="1227" y="191"/>
                      </a:lnTo>
                      <a:lnTo>
                        <a:pt x="1229" y="181"/>
                      </a:lnTo>
                      <a:lnTo>
                        <a:pt x="1229" y="171"/>
                      </a:lnTo>
                      <a:lnTo>
                        <a:pt x="1225" y="139"/>
                      </a:lnTo>
                      <a:lnTo>
                        <a:pt x="1225" y="139"/>
                      </a:lnTo>
                      <a:lnTo>
                        <a:pt x="1205" y="38"/>
                      </a:lnTo>
                      <a:lnTo>
                        <a:pt x="1205" y="38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89" y="0"/>
                      </a:lnTo>
                      <a:lnTo>
                        <a:pt x="1189" y="0"/>
                      </a:lnTo>
                      <a:lnTo>
                        <a:pt x="1177" y="2"/>
                      </a:lnTo>
                      <a:lnTo>
                        <a:pt x="1163" y="10"/>
                      </a:lnTo>
                      <a:lnTo>
                        <a:pt x="1163" y="10"/>
                      </a:lnTo>
                      <a:lnTo>
                        <a:pt x="1139" y="26"/>
                      </a:lnTo>
                      <a:lnTo>
                        <a:pt x="1117" y="42"/>
                      </a:lnTo>
                      <a:lnTo>
                        <a:pt x="1095" y="59"/>
                      </a:lnTo>
                      <a:lnTo>
                        <a:pt x="1085" y="69"/>
                      </a:lnTo>
                      <a:lnTo>
                        <a:pt x="1078" y="81"/>
                      </a:lnTo>
                      <a:lnTo>
                        <a:pt x="1078" y="81"/>
                      </a:lnTo>
                      <a:lnTo>
                        <a:pt x="1058" y="107"/>
                      </a:lnTo>
                      <a:lnTo>
                        <a:pt x="1036" y="131"/>
                      </a:lnTo>
                      <a:lnTo>
                        <a:pt x="1012" y="151"/>
                      </a:lnTo>
                      <a:lnTo>
                        <a:pt x="986" y="169"/>
                      </a:lnTo>
                      <a:lnTo>
                        <a:pt x="960" y="183"/>
                      </a:lnTo>
                      <a:lnTo>
                        <a:pt x="932" y="195"/>
                      </a:lnTo>
                      <a:lnTo>
                        <a:pt x="901" y="205"/>
                      </a:lnTo>
                      <a:lnTo>
                        <a:pt x="869" y="213"/>
                      </a:lnTo>
                      <a:lnTo>
                        <a:pt x="869" y="213"/>
                      </a:lnTo>
                      <a:lnTo>
                        <a:pt x="819" y="221"/>
                      </a:lnTo>
                      <a:lnTo>
                        <a:pt x="793" y="224"/>
                      </a:lnTo>
                      <a:lnTo>
                        <a:pt x="767" y="230"/>
                      </a:lnTo>
                      <a:lnTo>
                        <a:pt x="767" y="230"/>
                      </a:lnTo>
                      <a:lnTo>
                        <a:pt x="742" y="240"/>
                      </a:lnTo>
                      <a:lnTo>
                        <a:pt x="714" y="250"/>
                      </a:lnTo>
                      <a:lnTo>
                        <a:pt x="688" y="260"/>
                      </a:lnTo>
                      <a:lnTo>
                        <a:pt x="662" y="270"/>
                      </a:lnTo>
                      <a:lnTo>
                        <a:pt x="662" y="270"/>
                      </a:lnTo>
                      <a:lnTo>
                        <a:pt x="602" y="286"/>
                      </a:lnTo>
                      <a:lnTo>
                        <a:pt x="543" y="302"/>
                      </a:lnTo>
                      <a:lnTo>
                        <a:pt x="483" y="318"/>
                      </a:lnTo>
                      <a:lnTo>
                        <a:pt x="423" y="334"/>
                      </a:lnTo>
                      <a:lnTo>
                        <a:pt x="423" y="334"/>
                      </a:lnTo>
                      <a:lnTo>
                        <a:pt x="348" y="358"/>
                      </a:lnTo>
                      <a:lnTo>
                        <a:pt x="274" y="382"/>
                      </a:lnTo>
                      <a:lnTo>
                        <a:pt x="127" y="433"/>
                      </a:lnTo>
                      <a:lnTo>
                        <a:pt x="127" y="433"/>
                      </a:lnTo>
                      <a:lnTo>
                        <a:pt x="115" y="441"/>
                      </a:lnTo>
                      <a:lnTo>
                        <a:pt x="103" y="449"/>
                      </a:lnTo>
                      <a:lnTo>
                        <a:pt x="93" y="459"/>
                      </a:lnTo>
                      <a:lnTo>
                        <a:pt x="87" y="471"/>
                      </a:lnTo>
                      <a:lnTo>
                        <a:pt x="87" y="471"/>
                      </a:lnTo>
                      <a:lnTo>
                        <a:pt x="85" y="491"/>
                      </a:lnTo>
                      <a:lnTo>
                        <a:pt x="83" y="511"/>
                      </a:lnTo>
                      <a:lnTo>
                        <a:pt x="83" y="533"/>
                      </a:lnTo>
                      <a:lnTo>
                        <a:pt x="87" y="553"/>
                      </a:lnTo>
                      <a:lnTo>
                        <a:pt x="87" y="553"/>
                      </a:lnTo>
                      <a:lnTo>
                        <a:pt x="119" y="708"/>
                      </a:lnTo>
                      <a:lnTo>
                        <a:pt x="153" y="863"/>
                      </a:lnTo>
                      <a:lnTo>
                        <a:pt x="153" y="863"/>
                      </a:lnTo>
                      <a:lnTo>
                        <a:pt x="155" y="881"/>
                      </a:lnTo>
                      <a:lnTo>
                        <a:pt x="155" y="898"/>
                      </a:lnTo>
                      <a:lnTo>
                        <a:pt x="153" y="916"/>
                      </a:lnTo>
                      <a:lnTo>
                        <a:pt x="149" y="932"/>
                      </a:lnTo>
                      <a:lnTo>
                        <a:pt x="149" y="932"/>
                      </a:lnTo>
                      <a:lnTo>
                        <a:pt x="125" y="982"/>
                      </a:lnTo>
                      <a:lnTo>
                        <a:pt x="101" y="1032"/>
                      </a:lnTo>
                      <a:lnTo>
                        <a:pt x="87" y="1055"/>
                      </a:lnTo>
                      <a:lnTo>
                        <a:pt x="72" y="1079"/>
                      </a:lnTo>
                      <a:lnTo>
                        <a:pt x="54" y="1101"/>
                      </a:lnTo>
                      <a:lnTo>
                        <a:pt x="32" y="1121"/>
                      </a:lnTo>
                      <a:lnTo>
                        <a:pt x="32" y="1121"/>
                      </a:lnTo>
                      <a:lnTo>
                        <a:pt x="24" y="1129"/>
                      </a:lnTo>
                      <a:lnTo>
                        <a:pt x="16" y="1137"/>
                      </a:lnTo>
                      <a:lnTo>
                        <a:pt x="8" y="1147"/>
                      </a:lnTo>
                      <a:lnTo>
                        <a:pt x="4" y="1157"/>
                      </a:lnTo>
                      <a:lnTo>
                        <a:pt x="4" y="1157"/>
                      </a:lnTo>
                      <a:lnTo>
                        <a:pt x="2" y="1169"/>
                      </a:lnTo>
                      <a:lnTo>
                        <a:pt x="0" y="1183"/>
                      </a:lnTo>
                      <a:lnTo>
                        <a:pt x="2" y="1195"/>
                      </a:lnTo>
                      <a:lnTo>
                        <a:pt x="4" y="1199"/>
                      </a:lnTo>
                      <a:lnTo>
                        <a:pt x="6" y="1203"/>
                      </a:lnTo>
                      <a:lnTo>
                        <a:pt x="6" y="1203"/>
                      </a:lnTo>
                      <a:lnTo>
                        <a:pt x="91" y="1274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201" y="1342"/>
                      </a:lnTo>
                      <a:lnTo>
                        <a:pt x="209" y="1340"/>
                      </a:lnTo>
                      <a:lnTo>
                        <a:pt x="221" y="1336"/>
                      </a:lnTo>
                      <a:lnTo>
                        <a:pt x="221" y="1336"/>
                      </a:lnTo>
                      <a:lnTo>
                        <a:pt x="237" y="1332"/>
                      </a:lnTo>
                      <a:lnTo>
                        <a:pt x="243" y="1328"/>
                      </a:lnTo>
                      <a:lnTo>
                        <a:pt x="249" y="1324"/>
                      </a:lnTo>
                      <a:lnTo>
                        <a:pt x="254" y="1316"/>
                      </a:lnTo>
                      <a:lnTo>
                        <a:pt x="260" y="1306"/>
                      </a:lnTo>
                      <a:lnTo>
                        <a:pt x="270" y="1280"/>
                      </a:lnTo>
                      <a:lnTo>
                        <a:pt x="270" y="1280"/>
                      </a:lnTo>
                      <a:lnTo>
                        <a:pt x="280" y="1260"/>
                      </a:lnTo>
                      <a:lnTo>
                        <a:pt x="292" y="1242"/>
                      </a:lnTo>
                      <a:lnTo>
                        <a:pt x="304" y="1224"/>
                      </a:lnTo>
                      <a:lnTo>
                        <a:pt x="318" y="1211"/>
                      </a:lnTo>
                      <a:lnTo>
                        <a:pt x="318" y="1211"/>
                      </a:lnTo>
                      <a:lnTo>
                        <a:pt x="328" y="1197"/>
                      </a:lnTo>
                      <a:lnTo>
                        <a:pt x="328" y="1197"/>
                      </a:lnTo>
                      <a:lnTo>
                        <a:pt x="340" y="1187"/>
                      </a:lnTo>
                      <a:lnTo>
                        <a:pt x="354" y="1179"/>
                      </a:lnTo>
                      <a:lnTo>
                        <a:pt x="368" y="1175"/>
                      </a:lnTo>
                      <a:lnTo>
                        <a:pt x="382" y="1173"/>
                      </a:lnTo>
                      <a:lnTo>
                        <a:pt x="382" y="1173"/>
                      </a:lnTo>
                      <a:lnTo>
                        <a:pt x="396" y="1175"/>
                      </a:lnTo>
                      <a:lnTo>
                        <a:pt x="408" y="1181"/>
                      </a:lnTo>
                      <a:lnTo>
                        <a:pt x="408" y="1181"/>
                      </a:lnTo>
                      <a:lnTo>
                        <a:pt x="421" y="1187"/>
                      </a:lnTo>
                      <a:lnTo>
                        <a:pt x="435" y="1189"/>
                      </a:lnTo>
                      <a:lnTo>
                        <a:pt x="435" y="1189"/>
                      </a:lnTo>
                      <a:lnTo>
                        <a:pt x="443" y="1189"/>
                      </a:lnTo>
                      <a:lnTo>
                        <a:pt x="451" y="1187"/>
                      </a:lnTo>
                      <a:lnTo>
                        <a:pt x="467" y="1179"/>
                      </a:lnTo>
                      <a:lnTo>
                        <a:pt x="485" y="1169"/>
                      </a:lnTo>
                      <a:lnTo>
                        <a:pt x="503" y="1157"/>
                      </a:lnTo>
                      <a:lnTo>
                        <a:pt x="507" y="1153"/>
                      </a:lnTo>
                      <a:lnTo>
                        <a:pt x="507" y="1153"/>
                      </a:lnTo>
                      <a:lnTo>
                        <a:pt x="531" y="1137"/>
                      </a:lnTo>
                      <a:lnTo>
                        <a:pt x="557" y="1121"/>
                      </a:lnTo>
                      <a:lnTo>
                        <a:pt x="584" y="1105"/>
                      </a:lnTo>
                      <a:lnTo>
                        <a:pt x="614" y="1091"/>
                      </a:lnTo>
                      <a:lnTo>
                        <a:pt x="646" y="1079"/>
                      </a:lnTo>
                      <a:lnTo>
                        <a:pt x="680" y="1069"/>
                      </a:lnTo>
                      <a:lnTo>
                        <a:pt x="716" y="1061"/>
                      </a:lnTo>
                      <a:lnTo>
                        <a:pt x="753" y="1057"/>
                      </a:lnTo>
                      <a:lnTo>
                        <a:pt x="753" y="1057"/>
                      </a:lnTo>
                      <a:lnTo>
                        <a:pt x="763" y="1057"/>
                      </a:lnTo>
                      <a:lnTo>
                        <a:pt x="763" y="1057"/>
                      </a:lnTo>
                      <a:lnTo>
                        <a:pt x="767" y="1046"/>
                      </a:lnTo>
                      <a:lnTo>
                        <a:pt x="767" y="1046"/>
                      </a:lnTo>
                      <a:lnTo>
                        <a:pt x="771" y="1034"/>
                      </a:lnTo>
                      <a:lnTo>
                        <a:pt x="777" y="1022"/>
                      </a:lnTo>
                      <a:lnTo>
                        <a:pt x="785" y="1014"/>
                      </a:lnTo>
                      <a:lnTo>
                        <a:pt x="791" y="1008"/>
                      </a:lnTo>
                      <a:lnTo>
                        <a:pt x="791" y="1008"/>
                      </a:lnTo>
                      <a:lnTo>
                        <a:pt x="795" y="1002"/>
                      </a:lnTo>
                      <a:lnTo>
                        <a:pt x="795" y="1002"/>
                      </a:lnTo>
                      <a:lnTo>
                        <a:pt x="801" y="996"/>
                      </a:lnTo>
                      <a:lnTo>
                        <a:pt x="809" y="992"/>
                      </a:lnTo>
                      <a:lnTo>
                        <a:pt x="817" y="988"/>
                      </a:lnTo>
                      <a:lnTo>
                        <a:pt x="827" y="988"/>
                      </a:lnTo>
                      <a:lnTo>
                        <a:pt x="827" y="988"/>
                      </a:lnTo>
                      <a:lnTo>
                        <a:pt x="829" y="988"/>
                      </a:lnTo>
                      <a:lnTo>
                        <a:pt x="829" y="988"/>
                      </a:lnTo>
                      <a:lnTo>
                        <a:pt x="839" y="990"/>
                      </a:lnTo>
                      <a:lnTo>
                        <a:pt x="847" y="994"/>
                      </a:lnTo>
                      <a:lnTo>
                        <a:pt x="855" y="1000"/>
                      </a:lnTo>
                      <a:lnTo>
                        <a:pt x="861" y="1008"/>
                      </a:lnTo>
                      <a:lnTo>
                        <a:pt x="861" y="1008"/>
                      </a:lnTo>
                      <a:lnTo>
                        <a:pt x="865" y="1012"/>
                      </a:lnTo>
                      <a:lnTo>
                        <a:pt x="865" y="1012"/>
                      </a:lnTo>
                      <a:lnTo>
                        <a:pt x="871" y="1020"/>
                      </a:lnTo>
                      <a:lnTo>
                        <a:pt x="879" y="1032"/>
                      </a:lnTo>
                      <a:lnTo>
                        <a:pt x="883" y="1046"/>
                      </a:lnTo>
                      <a:lnTo>
                        <a:pt x="883" y="1053"/>
                      </a:lnTo>
                      <a:lnTo>
                        <a:pt x="883" y="1061"/>
                      </a:lnTo>
                      <a:lnTo>
                        <a:pt x="883" y="1061"/>
                      </a:lnTo>
                      <a:lnTo>
                        <a:pt x="877" y="1103"/>
                      </a:lnTo>
                      <a:lnTo>
                        <a:pt x="877" y="1103"/>
                      </a:lnTo>
                      <a:lnTo>
                        <a:pt x="891" y="1103"/>
                      </a:lnTo>
                      <a:lnTo>
                        <a:pt x="891" y="1103"/>
                      </a:lnTo>
                      <a:lnTo>
                        <a:pt x="907" y="1101"/>
                      </a:lnTo>
                      <a:lnTo>
                        <a:pt x="924" y="1097"/>
                      </a:lnTo>
                      <a:lnTo>
                        <a:pt x="940" y="1091"/>
                      </a:lnTo>
                      <a:lnTo>
                        <a:pt x="956" y="1083"/>
                      </a:lnTo>
                      <a:lnTo>
                        <a:pt x="972" y="1073"/>
                      </a:lnTo>
                      <a:lnTo>
                        <a:pt x="988" y="1061"/>
                      </a:lnTo>
                      <a:lnTo>
                        <a:pt x="1002" y="1048"/>
                      </a:lnTo>
                      <a:lnTo>
                        <a:pt x="1014" y="1034"/>
                      </a:lnTo>
                      <a:lnTo>
                        <a:pt x="1014" y="103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2" name="Freeform 10">
                  <a:extLst>
                    <a:ext uri="{FF2B5EF4-FFF2-40B4-BE49-F238E27FC236}">
                      <a16:creationId xmlns:a16="http://schemas.microsoft.com/office/drawing/2014/main" id="{9A95D064-A886-3FB8-868E-51802AF728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8138" y="454025"/>
                  <a:ext cx="1670050" cy="2446338"/>
                </a:xfrm>
                <a:custGeom>
                  <a:avLst/>
                  <a:gdLst>
                    <a:gd name="T0" fmla="*/ 420 w 1052"/>
                    <a:gd name="T1" fmla="*/ 203 h 1541"/>
                    <a:gd name="T2" fmla="*/ 444 w 1052"/>
                    <a:gd name="T3" fmla="*/ 277 h 1541"/>
                    <a:gd name="T4" fmla="*/ 476 w 1052"/>
                    <a:gd name="T5" fmla="*/ 314 h 1541"/>
                    <a:gd name="T6" fmla="*/ 488 w 1052"/>
                    <a:gd name="T7" fmla="*/ 334 h 1541"/>
                    <a:gd name="T8" fmla="*/ 486 w 1052"/>
                    <a:gd name="T9" fmla="*/ 380 h 1541"/>
                    <a:gd name="T10" fmla="*/ 464 w 1052"/>
                    <a:gd name="T11" fmla="*/ 428 h 1541"/>
                    <a:gd name="T12" fmla="*/ 223 w 1052"/>
                    <a:gd name="T13" fmla="*/ 656 h 1541"/>
                    <a:gd name="T14" fmla="*/ 207 w 1052"/>
                    <a:gd name="T15" fmla="*/ 664 h 1541"/>
                    <a:gd name="T16" fmla="*/ 32 w 1052"/>
                    <a:gd name="T17" fmla="*/ 708 h 1541"/>
                    <a:gd name="T18" fmla="*/ 2 w 1052"/>
                    <a:gd name="T19" fmla="*/ 740 h 1541"/>
                    <a:gd name="T20" fmla="*/ 4 w 1052"/>
                    <a:gd name="T21" fmla="*/ 823 h 1541"/>
                    <a:gd name="T22" fmla="*/ 14 w 1052"/>
                    <a:gd name="T23" fmla="*/ 909 h 1541"/>
                    <a:gd name="T24" fmla="*/ 46 w 1052"/>
                    <a:gd name="T25" fmla="*/ 949 h 1541"/>
                    <a:gd name="T26" fmla="*/ 116 w 1052"/>
                    <a:gd name="T27" fmla="*/ 1034 h 1541"/>
                    <a:gd name="T28" fmla="*/ 144 w 1052"/>
                    <a:gd name="T29" fmla="*/ 1092 h 1541"/>
                    <a:gd name="T30" fmla="*/ 207 w 1052"/>
                    <a:gd name="T31" fmla="*/ 1153 h 1541"/>
                    <a:gd name="T32" fmla="*/ 285 w 1052"/>
                    <a:gd name="T33" fmla="*/ 1169 h 1541"/>
                    <a:gd name="T34" fmla="*/ 307 w 1052"/>
                    <a:gd name="T35" fmla="*/ 1177 h 1541"/>
                    <a:gd name="T36" fmla="*/ 346 w 1052"/>
                    <a:gd name="T37" fmla="*/ 1211 h 1541"/>
                    <a:gd name="T38" fmla="*/ 394 w 1052"/>
                    <a:gd name="T39" fmla="*/ 1217 h 1541"/>
                    <a:gd name="T40" fmla="*/ 442 w 1052"/>
                    <a:gd name="T41" fmla="*/ 1312 h 1541"/>
                    <a:gd name="T42" fmla="*/ 436 w 1052"/>
                    <a:gd name="T43" fmla="*/ 1354 h 1541"/>
                    <a:gd name="T44" fmla="*/ 414 w 1052"/>
                    <a:gd name="T45" fmla="*/ 1394 h 1541"/>
                    <a:gd name="T46" fmla="*/ 430 w 1052"/>
                    <a:gd name="T47" fmla="*/ 1434 h 1541"/>
                    <a:gd name="T48" fmla="*/ 499 w 1052"/>
                    <a:gd name="T49" fmla="*/ 1483 h 1541"/>
                    <a:gd name="T50" fmla="*/ 605 w 1052"/>
                    <a:gd name="T51" fmla="*/ 1521 h 1541"/>
                    <a:gd name="T52" fmla="*/ 641 w 1052"/>
                    <a:gd name="T53" fmla="*/ 1523 h 1541"/>
                    <a:gd name="T54" fmla="*/ 674 w 1052"/>
                    <a:gd name="T55" fmla="*/ 1531 h 1541"/>
                    <a:gd name="T56" fmla="*/ 726 w 1052"/>
                    <a:gd name="T57" fmla="*/ 1541 h 1541"/>
                    <a:gd name="T58" fmla="*/ 752 w 1052"/>
                    <a:gd name="T59" fmla="*/ 1535 h 1541"/>
                    <a:gd name="T60" fmla="*/ 794 w 1052"/>
                    <a:gd name="T61" fmla="*/ 1481 h 1541"/>
                    <a:gd name="T62" fmla="*/ 816 w 1052"/>
                    <a:gd name="T63" fmla="*/ 1432 h 1541"/>
                    <a:gd name="T64" fmla="*/ 889 w 1052"/>
                    <a:gd name="T65" fmla="*/ 1340 h 1541"/>
                    <a:gd name="T66" fmla="*/ 969 w 1052"/>
                    <a:gd name="T67" fmla="*/ 1296 h 1541"/>
                    <a:gd name="T68" fmla="*/ 1040 w 1052"/>
                    <a:gd name="T69" fmla="*/ 1235 h 1541"/>
                    <a:gd name="T70" fmla="*/ 1052 w 1052"/>
                    <a:gd name="T71" fmla="*/ 1145 h 1541"/>
                    <a:gd name="T72" fmla="*/ 1036 w 1052"/>
                    <a:gd name="T73" fmla="*/ 1032 h 1541"/>
                    <a:gd name="T74" fmla="*/ 967 w 1052"/>
                    <a:gd name="T75" fmla="*/ 811 h 1541"/>
                    <a:gd name="T76" fmla="*/ 867 w 1052"/>
                    <a:gd name="T77" fmla="*/ 563 h 1541"/>
                    <a:gd name="T78" fmla="*/ 833 w 1052"/>
                    <a:gd name="T79" fmla="*/ 410 h 1541"/>
                    <a:gd name="T80" fmla="*/ 820 w 1052"/>
                    <a:gd name="T81" fmla="*/ 330 h 1541"/>
                    <a:gd name="T82" fmla="*/ 786 w 1052"/>
                    <a:gd name="T83" fmla="*/ 193 h 1541"/>
                    <a:gd name="T84" fmla="*/ 772 w 1052"/>
                    <a:gd name="T85" fmla="*/ 155 h 1541"/>
                    <a:gd name="T86" fmla="*/ 724 w 1052"/>
                    <a:gd name="T87" fmla="*/ 102 h 1541"/>
                    <a:gd name="T88" fmla="*/ 561 w 1052"/>
                    <a:gd name="T89" fmla="*/ 8 h 1541"/>
                    <a:gd name="T90" fmla="*/ 521 w 1052"/>
                    <a:gd name="T91" fmla="*/ 0 h 1541"/>
                    <a:gd name="T92" fmla="*/ 493 w 1052"/>
                    <a:gd name="T93" fmla="*/ 6 h 1541"/>
                    <a:gd name="T94" fmla="*/ 376 w 1052"/>
                    <a:gd name="T95" fmla="*/ 128 h 1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52" h="1541">
                      <a:moveTo>
                        <a:pt x="376" y="128"/>
                      </a:moveTo>
                      <a:lnTo>
                        <a:pt x="376" y="128"/>
                      </a:lnTo>
                      <a:lnTo>
                        <a:pt x="406" y="179"/>
                      </a:lnTo>
                      <a:lnTo>
                        <a:pt x="420" y="203"/>
                      </a:lnTo>
                      <a:lnTo>
                        <a:pt x="430" y="231"/>
                      </a:lnTo>
                      <a:lnTo>
                        <a:pt x="430" y="231"/>
                      </a:lnTo>
                      <a:lnTo>
                        <a:pt x="436" y="255"/>
                      </a:lnTo>
                      <a:lnTo>
                        <a:pt x="444" y="277"/>
                      </a:lnTo>
                      <a:lnTo>
                        <a:pt x="450" y="287"/>
                      </a:lnTo>
                      <a:lnTo>
                        <a:pt x="458" y="296"/>
                      </a:lnTo>
                      <a:lnTo>
                        <a:pt x="466" y="306"/>
                      </a:lnTo>
                      <a:lnTo>
                        <a:pt x="476" y="314"/>
                      </a:lnTo>
                      <a:lnTo>
                        <a:pt x="476" y="314"/>
                      </a:lnTo>
                      <a:lnTo>
                        <a:pt x="480" y="318"/>
                      </a:lnTo>
                      <a:lnTo>
                        <a:pt x="484" y="322"/>
                      </a:lnTo>
                      <a:lnTo>
                        <a:pt x="488" y="334"/>
                      </a:lnTo>
                      <a:lnTo>
                        <a:pt x="490" y="348"/>
                      </a:lnTo>
                      <a:lnTo>
                        <a:pt x="490" y="362"/>
                      </a:lnTo>
                      <a:lnTo>
                        <a:pt x="490" y="362"/>
                      </a:lnTo>
                      <a:lnTo>
                        <a:pt x="486" y="380"/>
                      </a:lnTo>
                      <a:lnTo>
                        <a:pt x="482" y="398"/>
                      </a:lnTo>
                      <a:lnTo>
                        <a:pt x="474" y="414"/>
                      </a:lnTo>
                      <a:lnTo>
                        <a:pt x="470" y="420"/>
                      </a:lnTo>
                      <a:lnTo>
                        <a:pt x="464" y="428"/>
                      </a:lnTo>
                      <a:lnTo>
                        <a:pt x="464" y="428"/>
                      </a:lnTo>
                      <a:lnTo>
                        <a:pt x="404" y="485"/>
                      </a:lnTo>
                      <a:lnTo>
                        <a:pt x="344" y="543"/>
                      </a:lnTo>
                      <a:lnTo>
                        <a:pt x="223" y="656"/>
                      </a:lnTo>
                      <a:lnTo>
                        <a:pt x="223" y="656"/>
                      </a:lnTo>
                      <a:lnTo>
                        <a:pt x="215" y="660"/>
                      </a:lnTo>
                      <a:lnTo>
                        <a:pt x="207" y="664"/>
                      </a:lnTo>
                      <a:lnTo>
                        <a:pt x="207" y="664"/>
                      </a:lnTo>
                      <a:lnTo>
                        <a:pt x="120" y="684"/>
                      </a:lnTo>
                      <a:lnTo>
                        <a:pt x="76" y="696"/>
                      </a:lnTo>
                      <a:lnTo>
                        <a:pt x="32" y="708"/>
                      </a:lnTo>
                      <a:lnTo>
                        <a:pt x="32" y="708"/>
                      </a:lnTo>
                      <a:lnTo>
                        <a:pt x="22" y="714"/>
                      </a:lnTo>
                      <a:lnTo>
                        <a:pt x="12" y="724"/>
                      </a:lnTo>
                      <a:lnTo>
                        <a:pt x="4" y="734"/>
                      </a:lnTo>
                      <a:lnTo>
                        <a:pt x="2" y="740"/>
                      </a:lnTo>
                      <a:lnTo>
                        <a:pt x="0" y="744"/>
                      </a:lnTo>
                      <a:lnTo>
                        <a:pt x="0" y="744"/>
                      </a:lnTo>
                      <a:lnTo>
                        <a:pt x="2" y="784"/>
                      </a:lnTo>
                      <a:lnTo>
                        <a:pt x="4" y="823"/>
                      </a:lnTo>
                      <a:lnTo>
                        <a:pt x="8" y="863"/>
                      </a:lnTo>
                      <a:lnTo>
                        <a:pt x="12" y="901"/>
                      </a:lnTo>
                      <a:lnTo>
                        <a:pt x="12" y="901"/>
                      </a:lnTo>
                      <a:lnTo>
                        <a:pt x="14" y="909"/>
                      </a:lnTo>
                      <a:lnTo>
                        <a:pt x="16" y="915"/>
                      </a:lnTo>
                      <a:lnTo>
                        <a:pt x="26" y="927"/>
                      </a:lnTo>
                      <a:lnTo>
                        <a:pt x="46" y="949"/>
                      </a:lnTo>
                      <a:lnTo>
                        <a:pt x="46" y="949"/>
                      </a:lnTo>
                      <a:lnTo>
                        <a:pt x="68" y="972"/>
                      </a:lnTo>
                      <a:lnTo>
                        <a:pt x="90" y="996"/>
                      </a:lnTo>
                      <a:lnTo>
                        <a:pt x="108" y="1022"/>
                      </a:lnTo>
                      <a:lnTo>
                        <a:pt x="116" y="1034"/>
                      </a:lnTo>
                      <a:lnTo>
                        <a:pt x="122" y="1048"/>
                      </a:lnTo>
                      <a:lnTo>
                        <a:pt x="122" y="1048"/>
                      </a:lnTo>
                      <a:lnTo>
                        <a:pt x="132" y="1070"/>
                      </a:lnTo>
                      <a:lnTo>
                        <a:pt x="144" y="1092"/>
                      </a:lnTo>
                      <a:lnTo>
                        <a:pt x="156" y="1110"/>
                      </a:lnTo>
                      <a:lnTo>
                        <a:pt x="171" y="1127"/>
                      </a:lnTo>
                      <a:lnTo>
                        <a:pt x="189" y="1141"/>
                      </a:lnTo>
                      <a:lnTo>
                        <a:pt x="207" y="1153"/>
                      </a:lnTo>
                      <a:lnTo>
                        <a:pt x="229" y="1161"/>
                      </a:lnTo>
                      <a:lnTo>
                        <a:pt x="253" y="1167"/>
                      </a:lnTo>
                      <a:lnTo>
                        <a:pt x="253" y="1167"/>
                      </a:lnTo>
                      <a:lnTo>
                        <a:pt x="285" y="1169"/>
                      </a:lnTo>
                      <a:lnTo>
                        <a:pt x="299" y="1171"/>
                      </a:lnTo>
                      <a:lnTo>
                        <a:pt x="305" y="1173"/>
                      </a:lnTo>
                      <a:lnTo>
                        <a:pt x="307" y="1177"/>
                      </a:lnTo>
                      <a:lnTo>
                        <a:pt x="307" y="1177"/>
                      </a:lnTo>
                      <a:lnTo>
                        <a:pt x="315" y="1191"/>
                      </a:lnTo>
                      <a:lnTo>
                        <a:pt x="324" y="1201"/>
                      </a:lnTo>
                      <a:lnTo>
                        <a:pt x="334" y="1209"/>
                      </a:lnTo>
                      <a:lnTo>
                        <a:pt x="346" y="1211"/>
                      </a:lnTo>
                      <a:lnTo>
                        <a:pt x="358" y="1213"/>
                      </a:lnTo>
                      <a:lnTo>
                        <a:pt x="370" y="1215"/>
                      </a:lnTo>
                      <a:lnTo>
                        <a:pt x="394" y="1217"/>
                      </a:lnTo>
                      <a:lnTo>
                        <a:pt x="394" y="1217"/>
                      </a:lnTo>
                      <a:lnTo>
                        <a:pt x="420" y="1265"/>
                      </a:lnTo>
                      <a:lnTo>
                        <a:pt x="432" y="1289"/>
                      </a:lnTo>
                      <a:lnTo>
                        <a:pt x="442" y="1312"/>
                      </a:lnTo>
                      <a:lnTo>
                        <a:pt x="442" y="1312"/>
                      </a:lnTo>
                      <a:lnTo>
                        <a:pt x="444" y="1322"/>
                      </a:lnTo>
                      <a:lnTo>
                        <a:pt x="444" y="1334"/>
                      </a:lnTo>
                      <a:lnTo>
                        <a:pt x="440" y="1344"/>
                      </a:lnTo>
                      <a:lnTo>
                        <a:pt x="436" y="1354"/>
                      </a:lnTo>
                      <a:lnTo>
                        <a:pt x="436" y="1354"/>
                      </a:lnTo>
                      <a:lnTo>
                        <a:pt x="422" y="1374"/>
                      </a:lnTo>
                      <a:lnTo>
                        <a:pt x="418" y="1384"/>
                      </a:lnTo>
                      <a:lnTo>
                        <a:pt x="414" y="1394"/>
                      </a:lnTo>
                      <a:lnTo>
                        <a:pt x="414" y="1404"/>
                      </a:lnTo>
                      <a:lnTo>
                        <a:pt x="416" y="1414"/>
                      </a:lnTo>
                      <a:lnTo>
                        <a:pt x="420" y="1424"/>
                      </a:lnTo>
                      <a:lnTo>
                        <a:pt x="430" y="1434"/>
                      </a:lnTo>
                      <a:lnTo>
                        <a:pt x="430" y="1434"/>
                      </a:lnTo>
                      <a:lnTo>
                        <a:pt x="454" y="1452"/>
                      </a:lnTo>
                      <a:lnTo>
                        <a:pt x="476" y="1467"/>
                      </a:lnTo>
                      <a:lnTo>
                        <a:pt x="499" y="1483"/>
                      </a:lnTo>
                      <a:lnTo>
                        <a:pt x="523" y="1497"/>
                      </a:lnTo>
                      <a:lnTo>
                        <a:pt x="549" y="1507"/>
                      </a:lnTo>
                      <a:lnTo>
                        <a:pt x="577" y="1515"/>
                      </a:lnTo>
                      <a:lnTo>
                        <a:pt x="605" y="1521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41" y="1523"/>
                      </a:lnTo>
                      <a:lnTo>
                        <a:pt x="641" y="1523"/>
                      </a:lnTo>
                      <a:lnTo>
                        <a:pt x="643" y="1523"/>
                      </a:lnTo>
                      <a:lnTo>
                        <a:pt x="643" y="1523"/>
                      </a:lnTo>
                      <a:lnTo>
                        <a:pt x="658" y="1525"/>
                      </a:lnTo>
                      <a:lnTo>
                        <a:pt x="674" y="1531"/>
                      </a:lnTo>
                      <a:lnTo>
                        <a:pt x="692" y="1537"/>
                      </a:lnTo>
                      <a:lnTo>
                        <a:pt x="708" y="1541"/>
                      </a:lnTo>
                      <a:lnTo>
                        <a:pt x="708" y="1541"/>
                      </a:lnTo>
                      <a:lnTo>
                        <a:pt x="726" y="1541"/>
                      </a:lnTo>
                      <a:lnTo>
                        <a:pt x="726" y="1541"/>
                      </a:lnTo>
                      <a:lnTo>
                        <a:pt x="740" y="1541"/>
                      </a:lnTo>
                      <a:lnTo>
                        <a:pt x="746" y="1539"/>
                      </a:lnTo>
                      <a:lnTo>
                        <a:pt x="752" y="1535"/>
                      </a:lnTo>
                      <a:lnTo>
                        <a:pt x="752" y="1535"/>
                      </a:lnTo>
                      <a:lnTo>
                        <a:pt x="768" y="1519"/>
                      </a:lnTo>
                      <a:lnTo>
                        <a:pt x="782" y="1501"/>
                      </a:lnTo>
                      <a:lnTo>
                        <a:pt x="794" y="1481"/>
                      </a:lnTo>
                      <a:lnTo>
                        <a:pt x="800" y="1473"/>
                      </a:lnTo>
                      <a:lnTo>
                        <a:pt x="804" y="1463"/>
                      </a:lnTo>
                      <a:lnTo>
                        <a:pt x="804" y="1463"/>
                      </a:lnTo>
                      <a:lnTo>
                        <a:pt x="816" y="1432"/>
                      </a:lnTo>
                      <a:lnTo>
                        <a:pt x="829" y="1404"/>
                      </a:lnTo>
                      <a:lnTo>
                        <a:pt x="847" y="1380"/>
                      </a:lnTo>
                      <a:lnTo>
                        <a:pt x="867" y="1358"/>
                      </a:lnTo>
                      <a:lnTo>
                        <a:pt x="889" y="1340"/>
                      </a:lnTo>
                      <a:lnTo>
                        <a:pt x="915" y="1324"/>
                      </a:lnTo>
                      <a:lnTo>
                        <a:pt x="941" y="1308"/>
                      </a:lnTo>
                      <a:lnTo>
                        <a:pt x="969" y="1296"/>
                      </a:lnTo>
                      <a:lnTo>
                        <a:pt x="969" y="1296"/>
                      </a:lnTo>
                      <a:lnTo>
                        <a:pt x="994" y="1285"/>
                      </a:lnTo>
                      <a:lnTo>
                        <a:pt x="1014" y="1269"/>
                      </a:lnTo>
                      <a:lnTo>
                        <a:pt x="1028" y="1253"/>
                      </a:lnTo>
                      <a:lnTo>
                        <a:pt x="1040" y="1235"/>
                      </a:lnTo>
                      <a:lnTo>
                        <a:pt x="1048" y="1215"/>
                      </a:lnTo>
                      <a:lnTo>
                        <a:pt x="1052" y="1193"/>
                      </a:lnTo>
                      <a:lnTo>
                        <a:pt x="1052" y="1171"/>
                      </a:lnTo>
                      <a:lnTo>
                        <a:pt x="1052" y="1145"/>
                      </a:lnTo>
                      <a:lnTo>
                        <a:pt x="1052" y="1145"/>
                      </a:lnTo>
                      <a:lnTo>
                        <a:pt x="1050" y="1118"/>
                      </a:lnTo>
                      <a:lnTo>
                        <a:pt x="1046" y="1088"/>
                      </a:lnTo>
                      <a:lnTo>
                        <a:pt x="1036" y="1032"/>
                      </a:lnTo>
                      <a:lnTo>
                        <a:pt x="1022" y="976"/>
                      </a:lnTo>
                      <a:lnTo>
                        <a:pt x="1006" y="921"/>
                      </a:lnTo>
                      <a:lnTo>
                        <a:pt x="987" y="865"/>
                      </a:lnTo>
                      <a:lnTo>
                        <a:pt x="967" y="811"/>
                      </a:lnTo>
                      <a:lnTo>
                        <a:pt x="925" y="704"/>
                      </a:lnTo>
                      <a:lnTo>
                        <a:pt x="925" y="704"/>
                      </a:lnTo>
                      <a:lnTo>
                        <a:pt x="895" y="632"/>
                      </a:lnTo>
                      <a:lnTo>
                        <a:pt x="867" y="563"/>
                      </a:lnTo>
                      <a:lnTo>
                        <a:pt x="853" y="525"/>
                      </a:lnTo>
                      <a:lnTo>
                        <a:pt x="843" y="489"/>
                      </a:lnTo>
                      <a:lnTo>
                        <a:pt x="837" y="450"/>
                      </a:lnTo>
                      <a:lnTo>
                        <a:pt x="833" y="410"/>
                      </a:lnTo>
                      <a:lnTo>
                        <a:pt x="833" y="410"/>
                      </a:lnTo>
                      <a:lnTo>
                        <a:pt x="831" y="384"/>
                      </a:lnTo>
                      <a:lnTo>
                        <a:pt x="827" y="356"/>
                      </a:lnTo>
                      <a:lnTo>
                        <a:pt x="820" y="330"/>
                      </a:lnTo>
                      <a:lnTo>
                        <a:pt x="814" y="302"/>
                      </a:lnTo>
                      <a:lnTo>
                        <a:pt x="798" y="249"/>
                      </a:lnTo>
                      <a:lnTo>
                        <a:pt x="790" y="221"/>
                      </a:lnTo>
                      <a:lnTo>
                        <a:pt x="786" y="193"/>
                      </a:lnTo>
                      <a:lnTo>
                        <a:pt x="786" y="193"/>
                      </a:lnTo>
                      <a:lnTo>
                        <a:pt x="784" y="181"/>
                      </a:lnTo>
                      <a:lnTo>
                        <a:pt x="778" y="169"/>
                      </a:lnTo>
                      <a:lnTo>
                        <a:pt x="772" y="155"/>
                      </a:lnTo>
                      <a:lnTo>
                        <a:pt x="764" y="143"/>
                      </a:lnTo>
                      <a:lnTo>
                        <a:pt x="746" y="122"/>
                      </a:lnTo>
                      <a:lnTo>
                        <a:pt x="724" y="102"/>
                      </a:lnTo>
                      <a:lnTo>
                        <a:pt x="724" y="102"/>
                      </a:lnTo>
                      <a:lnTo>
                        <a:pt x="686" y="76"/>
                      </a:lnTo>
                      <a:lnTo>
                        <a:pt x="645" y="52"/>
                      </a:lnTo>
                      <a:lnTo>
                        <a:pt x="603" y="28"/>
                      </a:lnTo>
                      <a:lnTo>
                        <a:pt x="561" y="8"/>
                      </a:lnTo>
                      <a:lnTo>
                        <a:pt x="561" y="8"/>
                      </a:lnTo>
                      <a:lnTo>
                        <a:pt x="543" y="2"/>
                      </a:lnTo>
                      <a:lnTo>
                        <a:pt x="521" y="0"/>
                      </a:lnTo>
                      <a:lnTo>
                        <a:pt x="521" y="0"/>
                      </a:lnTo>
                      <a:lnTo>
                        <a:pt x="505" y="2"/>
                      </a:lnTo>
                      <a:lnTo>
                        <a:pt x="497" y="4"/>
                      </a:lnTo>
                      <a:lnTo>
                        <a:pt x="493" y="6"/>
                      </a:lnTo>
                      <a:lnTo>
                        <a:pt x="493" y="6"/>
                      </a:lnTo>
                      <a:lnTo>
                        <a:pt x="462" y="36"/>
                      </a:lnTo>
                      <a:lnTo>
                        <a:pt x="430" y="68"/>
                      </a:lnTo>
                      <a:lnTo>
                        <a:pt x="376" y="128"/>
                      </a:lnTo>
                      <a:lnTo>
                        <a:pt x="376" y="12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3" name="Freeform 11">
                  <a:extLst>
                    <a:ext uri="{FF2B5EF4-FFF2-40B4-BE49-F238E27FC236}">
                      <a16:creationId xmlns:a16="http://schemas.microsoft.com/office/drawing/2014/main" id="{BA137162-086C-B0BB-A814-54E1B48C2F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64" y="3529617"/>
                  <a:ext cx="2195512" cy="2047875"/>
                </a:xfrm>
                <a:custGeom>
                  <a:avLst/>
                  <a:gdLst>
                    <a:gd name="T0" fmla="*/ 1359 w 1383"/>
                    <a:gd name="T1" fmla="*/ 341 h 1290"/>
                    <a:gd name="T2" fmla="*/ 1296 w 1383"/>
                    <a:gd name="T3" fmla="*/ 316 h 1290"/>
                    <a:gd name="T4" fmla="*/ 1270 w 1383"/>
                    <a:gd name="T5" fmla="*/ 256 h 1290"/>
                    <a:gd name="T6" fmla="*/ 1238 w 1383"/>
                    <a:gd name="T7" fmla="*/ 202 h 1290"/>
                    <a:gd name="T8" fmla="*/ 1173 w 1383"/>
                    <a:gd name="T9" fmla="*/ 228 h 1290"/>
                    <a:gd name="T10" fmla="*/ 1033 w 1383"/>
                    <a:gd name="T11" fmla="*/ 230 h 1290"/>
                    <a:gd name="T12" fmla="*/ 890 w 1383"/>
                    <a:gd name="T13" fmla="*/ 139 h 1290"/>
                    <a:gd name="T14" fmla="*/ 833 w 1383"/>
                    <a:gd name="T15" fmla="*/ 53 h 1290"/>
                    <a:gd name="T16" fmla="*/ 751 w 1383"/>
                    <a:gd name="T17" fmla="*/ 79 h 1290"/>
                    <a:gd name="T18" fmla="*/ 715 w 1383"/>
                    <a:gd name="T19" fmla="*/ 103 h 1290"/>
                    <a:gd name="T20" fmla="*/ 709 w 1383"/>
                    <a:gd name="T21" fmla="*/ 105 h 1290"/>
                    <a:gd name="T22" fmla="*/ 678 w 1383"/>
                    <a:gd name="T23" fmla="*/ 85 h 1290"/>
                    <a:gd name="T24" fmla="*/ 656 w 1383"/>
                    <a:gd name="T25" fmla="*/ 47 h 1290"/>
                    <a:gd name="T26" fmla="*/ 580 w 1383"/>
                    <a:gd name="T27" fmla="*/ 41 h 1290"/>
                    <a:gd name="T28" fmla="*/ 516 w 1383"/>
                    <a:gd name="T29" fmla="*/ 117 h 1290"/>
                    <a:gd name="T30" fmla="*/ 463 w 1383"/>
                    <a:gd name="T31" fmla="*/ 204 h 1290"/>
                    <a:gd name="T32" fmla="*/ 405 w 1383"/>
                    <a:gd name="T33" fmla="*/ 262 h 1290"/>
                    <a:gd name="T34" fmla="*/ 330 w 1383"/>
                    <a:gd name="T35" fmla="*/ 250 h 1290"/>
                    <a:gd name="T36" fmla="*/ 302 w 1383"/>
                    <a:gd name="T37" fmla="*/ 234 h 1290"/>
                    <a:gd name="T38" fmla="*/ 254 w 1383"/>
                    <a:gd name="T39" fmla="*/ 302 h 1290"/>
                    <a:gd name="T40" fmla="*/ 182 w 1383"/>
                    <a:gd name="T41" fmla="*/ 306 h 1290"/>
                    <a:gd name="T42" fmla="*/ 119 w 1383"/>
                    <a:gd name="T43" fmla="*/ 306 h 1290"/>
                    <a:gd name="T44" fmla="*/ 121 w 1383"/>
                    <a:gd name="T45" fmla="*/ 355 h 1290"/>
                    <a:gd name="T46" fmla="*/ 103 w 1383"/>
                    <a:gd name="T47" fmla="*/ 447 h 1290"/>
                    <a:gd name="T48" fmla="*/ 23 w 1383"/>
                    <a:gd name="T49" fmla="*/ 681 h 1290"/>
                    <a:gd name="T50" fmla="*/ 53 w 1383"/>
                    <a:gd name="T51" fmla="*/ 660 h 1290"/>
                    <a:gd name="T52" fmla="*/ 69 w 1383"/>
                    <a:gd name="T53" fmla="*/ 602 h 1290"/>
                    <a:gd name="T54" fmla="*/ 107 w 1383"/>
                    <a:gd name="T55" fmla="*/ 582 h 1290"/>
                    <a:gd name="T56" fmla="*/ 188 w 1383"/>
                    <a:gd name="T57" fmla="*/ 604 h 1290"/>
                    <a:gd name="T58" fmla="*/ 204 w 1383"/>
                    <a:gd name="T59" fmla="*/ 606 h 1290"/>
                    <a:gd name="T60" fmla="*/ 236 w 1383"/>
                    <a:gd name="T61" fmla="*/ 660 h 1290"/>
                    <a:gd name="T62" fmla="*/ 298 w 1383"/>
                    <a:gd name="T63" fmla="*/ 739 h 1290"/>
                    <a:gd name="T64" fmla="*/ 427 w 1383"/>
                    <a:gd name="T65" fmla="*/ 787 h 1290"/>
                    <a:gd name="T66" fmla="*/ 487 w 1383"/>
                    <a:gd name="T67" fmla="*/ 829 h 1290"/>
                    <a:gd name="T68" fmla="*/ 570 w 1383"/>
                    <a:gd name="T69" fmla="*/ 864 h 1290"/>
                    <a:gd name="T70" fmla="*/ 630 w 1383"/>
                    <a:gd name="T71" fmla="*/ 856 h 1290"/>
                    <a:gd name="T72" fmla="*/ 676 w 1383"/>
                    <a:gd name="T73" fmla="*/ 852 h 1290"/>
                    <a:gd name="T74" fmla="*/ 721 w 1383"/>
                    <a:gd name="T75" fmla="*/ 890 h 1290"/>
                    <a:gd name="T76" fmla="*/ 727 w 1383"/>
                    <a:gd name="T77" fmla="*/ 962 h 1290"/>
                    <a:gd name="T78" fmla="*/ 672 w 1383"/>
                    <a:gd name="T79" fmla="*/ 1013 h 1290"/>
                    <a:gd name="T80" fmla="*/ 691 w 1383"/>
                    <a:gd name="T81" fmla="*/ 1081 h 1290"/>
                    <a:gd name="T82" fmla="*/ 785 w 1383"/>
                    <a:gd name="T83" fmla="*/ 1196 h 1290"/>
                    <a:gd name="T84" fmla="*/ 819 w 1383"/>
                    <a:gd name="T85" fmla="*/ 1270 h 1290"/>
                    <a:gd name="T86" fmla="*/ 980 w 1383"/>
                    <a:gd name="T87" fmla="*/ 1149 h 1290"/>
                    <a:gd name="T88" fmla="*/ 936 w 1383"/>
                    <a:gd name="T89" fmla="*/ 1069 h 1290"/>
                    <a:gd name="T90" fmla="*/ 970 w 1383"/>
                    <a:gd name="T91" fmla="*/ 1002 h 1290"/>
                    <a:gd name="T92" fmla="*/ 1109 w 1383"/>
                    <a:gd name="T93" fmla="*/ 840 h 1290"/>
                    <a:gd name="T94" fmla="*/ 1151 w 1383"/>
                    <a:gd name="T95" fmla="*/ 735 h 1290"/>
                    <a:gd name="T96" fmla="*/ 1224 w 1383"/>
                    <a:gd name="T97" fmla="*/ 644 h 1290"/>
                    <a:gd name="T98" fmla="*/ 1286 w 1383"/>
                    <a:gd name="T99" fmla="*/ 554 h 1290"/>
                    <a:gd name="T100" fmla="*/ 1284 w 1383"/>
                    <a:gd name="T101" fmla="*/ 516 h 1290"/>
                    <a:gd name="T102" fmla="*/ 1322 w 1383"/>
                    <a:gd name="T103" fmla="*/ 483 h 1290"/>
                    <a:gd name="T104" fmla="*/ 1381 w 1383"/>
                    <a:gd name="T105" fmla="*/ 467 h 1290"/>
                    <a:gd name="T106" fmla="*/ 1375 w 1383"/>
                    <a:gd name="T107" fmla="*/ 385 h 1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83" h="1290">
                      <a:moveTo>
                        <a:pt x="1375" y="385"/>
                      </a:moveTo>
                      <a:lnTo>
                        <a:pt x="1375" y="385"/>
                      </a:lnTo>
                      <a:lnTo>
                        <a:pt x="1373" y="371"/>
                      </a:lnTo>
                      <a:lnTo>
                        <a:pt x="1369" y="359"/>
                      </a:lnTo>
                      <a:lnTo>
                        <a:pt x="1365" y="349"/>
                      </a:lnTo>
                      <a:lnTo>
                        <a:pt x="1359" y="341"/>
                      </a:lnTo>
                      <a:lnTo>
                        <a:pt x="1351" y="336"/>
                      </a:lnTo>
                      <a:lnTo>
                        <a:pt x="1342" y="330"/>
                      </a:lnTo>
                      <a:lnTo>
                        <a:pt x="1330" y="326"/>
                      </a:lnTo>
                      <a:lnTo>
                        <a:pt x="1318" y="322"/>
                      </a:lnTo>
                      <a:lnTo>
                        <a:pt x="1318" y="322"/>
                      </a:lnTo>
                      <a:lnTo>
                        <a:pt x="1296" y="316"/>
                      </a:lnTo>
                      <a:lnTo>
                        <a:pt x="1282" y="310"/>
                      </a:lnTo>
                      <a:lnTo>
                        <a:pt x="1270" y="304"/>
                      </a:lnTo>
                      <a:lnTo>
                        <a:pt x="1264" y="296"/>
                      </a:lnTo>
                      <a:lnTo>
                        <a:pt x="1262" y="284"/>
                      </a:lnTo>
                      <a:lnTo>
                        <a:pt x="1264" y="272"/>
                      </a:lnTo>
                      <a:lnTo>
                        <a:pt x="1270" y="256"/>
                      </a:lnTo>
                      <a:lnTo>
                        <a:pt x="1280" y="236"/>
                      </a:lnTo>
                      <a:lnTo>
                        <a:pt x="1280" y="236"/>
                      </a:lnTo>
                      <a:lnTo>
                        <a:pt x="1266" y="220"/>
                      </a:lnTo>
                      <a:lnTo>
                        <a:pt x="1256" y="210"/>
                      </a:lnTo>
                      <a:lnTo>
                        <a:pt x="1248" y="204"/>
                      </a:lnTo>
                      <a:lnTo>
                        <a:pt x="1238" y="202"/>
                      </a:lnTo>
                      <a:lnTo>
                        <a:pt x="1238" y="202"/>
                      </a:lnTo>
                      <a:lnTo>
                        <a:pt x="1230" y="202"/>
                      </a:lnTo>
                      <a:lnTo>
                        <a:pt x="1222" y="206"/>
                      </a:lnTo>
                      <a:lnTo>
                        <a:pt x="1194" y="218"/>
                      </a:lnTo>
                      <a:lnTo>
                        <a:pt x="1194" y="218"/>
                      </a:lnTo>
                      <a:lnTo>
                        <a:pt x="1173" y="228"/>
                      </a:lnTo>
                      <a:lnTo>
                        <a:pt x="1151" y="234"/>
                      </a:lnTo>
                      <a:lnTo>
                        <a:pt x="1127" y="238"/>
                      </a:lnTo>
                      <a:lnTo>
                        <a:pt x="1103" y="238"/>
                      </a:lnTo>
                      <a:lnTo>
                        <a:pt x="1103" y="238"/>
                      </a:lnTo>
                      <a:lnTo>
                        <a:pt x="1067" y="236"/>
                      </a:lnTo>
                      <a:lnTo>
                        <a:pt x="1033" y="230"/>
                      </a:lnTo>
                      <a:lnTo>
                        <a:pt x="1000" y="218"/>
                      </a:lnTo>
                      <a:lnTo>
                        <a:pt x="970" y="204"/>
                      </a:lnTo>
                      <a:lnTo>
                        <a:pt x="940" y="184"/>
                      </a:lnTo>
                      <a:lnTo>
                        <a:pt x="912" y="163"/>
                      </a:lnTo>
                      <a:lnTo>
                        <a:pt x="902" y="151"/>
                      </a:lnTo>
                      <a:lnTo>
                        <a:pt x="890" y="139"/>
                      </a:lnTo>
                      <a:lnTo>
                        <a:pt x="880" y="125"/>
                      </a:lnTo>
                      <a:lnTo>
                        <a:pt x="872" y="111"/>
                      </a:lnTo>
                      <a:lnTo>
                        <a:pt x="872" y="111"/>
                      </a:lnTo>
                      <a:lnTo>
                        <a:pt x="862" y="95"/>
                      </a:lnTo>
                      <a:lnTo>
                        <a:pt x="854" y="81"/>
                      </a:lnTo>
                      <a:lnTo>
                        <a:pt x="833" y="53"/>
                      </a:lnTo>
                      <a:lnTo>
                        <a:pt x="785" y="0"/>
                      </a:lnTo>
                      <a:lnTo>
                        <a:pt x="785" y="0"/>
                      </a:lnTo>
                      <a:lnTo>
                        <a:pt x="775" y="23"/>
                      </a:lnTo>
                      <a:lnTo>
                        <a:pt x="765" y="47"/>
                      </a:lnTo>
                      <a:lnTo>
                        <a:pt x="765" y="47"/>
                      </a:lnTo>
                      <a:lnTo>
                        <a:pt x="751" y="79"/>
                      </a:lnTo>
                      <a:lnTo>
                        <a:pt x="751" y="79"/>
                      </a:lnTo>
                      <a:lnTo>
                        <a:pt x="745" y="89"/>
                      </a:lnTo>
                      <a:lnTo>
                        <a:pt x="737" y="95"/>
                      </a:lnTo>
                      <a:lnTo>
                        <a:pt x="727" y="101"/>
                      </a:lnTo>
                      <a:lnTo>
                        <a:pt x="715" y="103"/>
                      </a:lnTo>
                      <a:lnTo>
                        <a:pt x="715" y="103"/>
                      </a:lnTo>
                      <a:lnTo>
                        <a:pt x="713" y="103"/>
                      </a:lnTo>
                      <a:lnTo>
                        <a:pt x="713" y="103"/>
                      </a:lnTo>
                      <a:lnTo>
                        <a:pt x="711" y="103"/>
                      </a:lnTo>
                      <a:lnTo>
                        <a:pt x="711" y="103"/>
                      </a:lnTo>
                      <a:lnTo>
                        <a:pt x="709" y="105"/>
                      </a:lnTo>
                      <a:lnTo>
                        <a:pt x="709" y="105"/>
                      </a:lnTo>
                      <a:lnTo>
                        <a:pt x="693" y="101"/>
                      </a:lnTo>
                      <a:lnTo>
                        <a:pt x="693" y="101"/>
                      </a:lnTo>
                      <a:lnTo>
                        <a:pt x="693" y="99"/>
                      </a:lnTo>
                      <a:lnTo>
                        <a:pt x="693" y="99"/>
                      </a:lnTo>
                      <a:lnTo>
                        <a:pt x="685" y="93"/>
                      </a:lnTo>
                      <a:lnTo>
                        <a:pt x="678" y="85"/>
                      </a:lnTo>
                      <a:lnTo>
                        <a:pt x="678" y="85"/>
                      </a:lnTo>
                      <a:lnTo>
                        <a:pt x="668" y="69"/>
                      </a:lnTo>
                      <a:lnTo>
                        <a:pt x="668" y="69"/>
                      </a:lnTo>
                      <a:lnTo>
                        <a:pt x="662" y="57"/>
                      </a:lnTo>
                      <a:lnTo>
                        <a:pt x="656" y="47"/>
                      </a:lnTo>
                      <a:lnTo>
                        <a:pt x="656" y="47"/>
                      </a:lnTo>
                      <a:lnTo>
                        <a:pt x="646" y="17"/>
                      </a:lnTo>
                      <a:lnTo>
                        <a:pt x="646" y="17"/>
                      </a:lnTo>
                      <a:lnTo>
                        <a:pt x="620" y="27"/>
                      </a:lnTo>
                      <a:lnTo>
                        <a:pt x="620" y="27"/>
                      </a:lnTo>
                      <a:lnTo>
                        <a:pt x="598" y="33"/>
                      </a:lnTo>
                      <a:lnTo>
                        <a:pt x="580" y="41"/>
                      </a:lnTo>
                      <a:lnTo>
                        <a:pt x="564" y="51"/>
                      </a:lnTo>
                      <a:lnTo>
                        <a:pt x="552" y="59"/>
                      </a:lnTo>
                      <a:lnTo>
                        <a:pt x="540" y="71"/>
                      </a:lnTo>
                      <a:lnTo>
                        <a:pt x="530" y="83"/>
                      </a:lnTo>
                      <a:lnTo>
                        <a:pt x="522" y="99"/>
                      </a:lnTo>
                      <a:lnTo>
                        <a:pt x="516" y="117"/>
                      </a:lnTo>
                      <a:lnTo>
                        <a:pt x="516" y="117"/>
                      </a:lnTo>
                      <a:lnTo>
                        <a:pt x="511" y="133"/>
                      </a:lnTo>
                      <a:lnTo>
                        <a:pt x="505" y="149"/>
                      </a:lnTo>
                      <a:lnTo>
                        <a:pt x="495" y="165"/>
                      </a:lnTo>
                      <a:lnTo>
                        <a:pt x="485" y="178"/>
                      </a:lnTo>
                      <a:lnTo>
                        <a:pt x="463" y="204"/>
                      </a:lnTo>
                      <a:lnTo>
                        <a:pt x="441" y="228"/>
                      </a:lnTo>
                      <a:lnTo>
                        <a:pt x="441" y="228"/>
                      </a:lnTo>
                      <a:lnTo>
                        <a:pt x="419" y="252"/>
                      </a:lnTo>
                      <a:lnTo>
                        <a:pt x="419" y="252"/>
                      </a:lnTo>
                      <a:lnTo>
                        <a:pt x="413" y="256"/>
                      </a:lnTo>
                      <a:lnTo>
                        <a:pt x="405" y="262"/>
                      </a:lnTo>
                      <a:lnTo>
                        <a:pt x="395" y="266"/>
                      </a:lnTo>
                      <a:lnTo>
                        <a:pt x="383" y="266"/>
                      </a:lnTo>
                      <a:lnTo>
                        <a:pt x="383" y="266"/>
                      </a:lnTo>
                      <a:lnTo>
                        <a:pt x="367" y="266"/>
                      </a:lnTo>
                      <a:lnTo>
                        <a:pt x="347" y="260"/>
                      </a:lnTo>
                      <a:lnTo>
                        <a:pt x="330" y="250"/>
                      </a:lnTo>
                      <a:lnTo>
                        <a:pt x="320" y="244"/>
                      </a:lnTo>
                      <a:lnTo>
                        <a:pt x="312" y="238"/>
                      </a:lnTo>
                      <a:lnTo>
                        <a:pt x="312" y="238"/>
                      </a:lnTo>
                      <a:lnTo>
                        <a:pt x="306" y="230"/>
                      </a:lnTo>
                      <a:lnTo>
                        <a:pt x="306" y="230"/>
                      </a:lnTo>
                      <a:lnTo>
                        <a:pt x="302" y="234"/>
                      </a:lnTo>
                      <a:lnTo>
                        <a:pt x="302" y="234"/>
                      </a:lnTo>
                      <a:lnTo>
                        <a:pt x="292" y="260"/>
                      </a:lnTo>
                      <a:lnTo>
                        <a:pt x="286" y="272"/>
                      </a:lnTo>
                      <a:lnTo>
                        <a:pt x="276" y="284"/>
                      </a:lnTo>
                      <a:lnTo>
                        <a:pt x="266" y="294"/>
                      </a:lnTo>
                      <a:lnTo>
                        <a:pt x="254" y="302"/>
                      </a:lnTo>
                      <a:lnTo>
                        <a:pt x="238" y="306"/>
                      </a:lnTo>
                      <a:lnTo>
                        <a:pt x="220" y="308"/>
                      </a:lnTo>
                      <a:lnTo>
                        <a:pt x="220" y="308"/>
                      </a:lnTo>
                      <a:lnTo>
                        <a:pt x="202" y="308"/>
                      </a:lnTo>
                      <a:lnTo>
                        <a:pt x="182" y="306"/>
                      </a:lnTo>
                      <a:lnTo>
                        <a:pt x="182" y="306"/>
                      </a:lnTo>
                      <a:lnTo>
                        <a:pt x="173" y="304"/>
                      </a:lnTo>
                      <a:lnTo>
                        <a:pt x="173" y="304"/>
                      </a:lnTo>
                      <a:lnTo>
                        <a:pt x="149" y="300"/>
                      </a:lnTo>
                      <a:lnTo>
                        <a:pt x="125" y="294"/>
                      </a:lnTo>
                      <a:lnTo>
                        <a:pt x="125" y="294"/>
                      </a:lnTo>
                      <a:lnTo>
                        <a:pt x="119" y="306"/>
                      </a:lnTo>
                      <a:lnTo>
                        <a:pt x="113" y="320"/>
                      </a:lnTo>
                      <a:lnTo>
                        <a:pt x="111" y="332"/>
                      </a:lnTo>
                      <a:lnTo>
                        <a:pt x="111" y="336"/>
                      </a:lnTo>
                      <a:lnTo>
                        <a:pt x="111" y="340"/>
                      </a:lnTo>
                      <a:lnTo>
                        <a:pt x="111" y="340"/>
                      </a:lnTo>
                      <a:lnTo>
                        <a:pt x="121" y="355"/>
                      </a:lnTo>
                      <a:lnTo>
                        <a:pt x="125" y="369"/>
                      </a:lnTo>
                      <a:lnTo>
                        <a:pt x="125" y="383"/>
                      </a:lnTo>
                      <a:lnTo>
                        <a:pt x="125" y="395"/>
                      </a:lnTo>
                      <a:lnTo>
                        <a:pt x="121" y="409"/>
                      </a:lnTo>
                      <a:lnTo>
                        <a:pt x="115" y="421"/>
                      </a:lnTo>
                      <a:lnTo>
                        <a:pt x="103" y="447"/>
                      </a:lnTo>
                      <a:lnTo>
                        <a:pt x="103" y="447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12" y="681"/>
                      </a:lnTo>
                      <a:lnTo>
                        <a:pt x="23" y="681"/>
                      </a:lnTo>
                      <a:lnTo>
                        <a:pt x="23" y="681"/>
                      </a:lnTo>
                      <a:lnTo>
                        <a:pt x="31" y="681"/>
                      </a:lnTo>
                      <a:lnTo>
                        <a:pt x="37" y="679"/>
                      </a:lnTo>
                      <a:lnTo>
                        <a:pt x="41" y="677"/>
                      </a:lnTo>
                      <a:lnTo>
                        <a:pt x="47" y="673"/>
                      </a:lnTo>
                      <a:lnTo>
                        <a:pt x="49" y="668"/>
                      </a:lnTo>
                      <a:lnTo>
                        <a:pt x="53" y="660"/>
                      </a:lnTo>
                      <a:lnTo>
                        <a:pt x="57" y="642"/>
                      </a:lnTo>
                      <a:lnTo>
                        <a:pt x="57" y="642"/>
                      </a:lnTo>
                      <a:lnTo>
                        <a:pt x="57" y="632"/>
                      </a:lnTo>
                      <a:lnTo>
                        <a:pt x="61" y="620"/>
                      </a:lnTo>
                      <a:lnTo>
                        <a:pt x="63" y="610"/>
                      </a:lnTo>
                      <a:lnTo>
                        <a:pt x="69" y="602"/>
                      </a:lnTo>
                      <a:lnTo>
                        <a:pt x="69" y="602"/>
                      </a:lnTo>
                      <a:lnTo>
                        <a:pt x="79" y="592"/>
                      </a:lnTo>
                      <a:lnTo>
                        <a:pt x="89" y="586"/>
                      </a:lnTo>
                      <a:lnTo>
                        <a:pt x="97" y="582"/>
                      </a:lnTo>
                      <a:lnTo>
                        <a:pt x="107" y="582"/>
                      </a:lnTo>
                      <a:lnTo>
                        <a:pt x="107" y="582"/>
                      </a:lnTo>
                      <a:lnTo>
                        <a:pt x="117" y="582"/>
                      </a:lnTo>
                      <a:lnTo>
                        <a:pt x="127" y="586"/>
                      </a:lnTo>
                      <a:lnTo>
                        <a:pt x="149" y="594"/>
                      </a:lnTo>
                      <a:lnTo>
                        <a:pt x="169" y="600"/>
                      </a:lnTo>
                      <a:lnTo>
                        <a:pt x="179" y="604"/>
                      </a:lnTo>
                      <a:lnTo>
                        <a:pt x="188" y="604"/>
                      </a:lnTo>
                      <a:lnTo>
                        <a:pt x="188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204" y="606"/>
                      </a:lnTo>
                      <a:lnTo>
                        <a:pt x="212" y="610"/>
                      </a:lnTo>
                      <a:lnTo>
                        <a:pt x="220" y="616"/>
                      </a:lnTo>
                      <a:lnTo>
                        <a:pt x="224" y="624"/>
                      </a:lnTo>
                      <a:lnTo>
                        <a:pt x="224" y="624"/>
                      </a:lnTo>
                      <a:lnTo>
                        <a:pt x="230" y="642"/>
                      </a:lnTo>
                      <a:lnTo>
                        <a:pt x="236" y="660"/>
                      </a:lnTo>
                      <a:lnTo>
                        <a:pt x="244" y="675"/>
                      </a:lnTo>
                      <a:lnTo>
                        <a:pt x="254" y="691"/>
                      </a:lnTo>
                      <a:lnTo>
                        <a:pt x="264" y="705"/>
                      </a:lnTo>
                      <a:lnTo>
                        <a:pt x="274" y="717"/>
                      </a:lnTo>
                      <a:lnTo>
                        <a:pt x="286" y="729"/>
                      </a:lnTo>
                      <a:lnTo>
                        <a:pt x="298" y="739"/>
                      </a:lnTo>
                      <a:lnTo>
                        <a:pt x="312" y="747"/>
                      </a:lnTo>
                      <a:lnTo>
                        <a:pt x="326" y="755"/>
                      </a:lnTo>
                      <a:lnTo>
                        <a:pt x="357" y="769"/>
                      </a:lnTo>
                      <a:lnTo>
                        <a:pt x="391" y="779"/>
                      </a:lnTo>
                      <a:lnTo>
                        <a:pt x="427" y="787"/>
                      </a:lnTo>
                      <a:lnTo>
                        <a:pt x="427" y="787"/>
                      </a:lnTo>
                      <a:lnTo>
                        <a:pt x="441" y="793"/>
                      </a:lnTo>
                      <a:lnTo>
                        <a:pt x="455" y="799"/>
                      </a:lnTo>
                      <a:lnTo>
                        <a:pt x="467" y="809"/>
                      </a:lnTo>
                      <a:lnTo>
                        <a:pt x="479" y="819"/>
                      </a:lnTo>
                      <a:lnTo>
                        <a:pt x="479" y="819"/>
                      </a:lnTo>
                      <a:lnTo>
                        <a:pt x="487" y="829"/>
                      </a:lnTo>
                      <a:lnTo>
                        <a:pt x="499" y="839"/>
                      </a:lnTo>
                      <a:lnTo>
                        <a:pt x="512" y="846"/>
                      </a:lnTo>
                      <a:lnTo>
                        <a:pt x="526" y="852"/>
                      </a:lnTo>
                      <a:lnTo>
                        <a:pt x="540" y="858"/>
                      </a:lnTo>
                      <a:lnTo>
                        <a:pt x="554" y="862"/>
                      </a:lnTo>
                      <a:lnTo>
                        <a:pt x="570" y="864"/>
                      </a:lnTo>
                      <a:lnTo>
                        <a:pt x="586" y="866"/>
                      </a:lnTo>
                      <a:lnTo>
                        <a:pt x="586" y="866"/>
                      </a:lnTo>
                      <a:lnTo>
                        <a:pt x="596" y="864"/>
                      </a:lnTo>
                      <a:lnTo>
                        <a:pt x="608" y="862"/>
                      </a:lnTo>
                      <a:lnTo>
                        <a:pt x="620" y="860"/>
                      </a:lnTo>
                      <a:lnTo>
                        <a:pt x="630" y="856"/>
                      </a:lnTo>
                      <a:lnTo>
                        <a:pt x="630" y="856"/>
                      </a:lnTo>
                      <a:lnTo>
                        <a:pt x="642" y="850"/>
                      </a:lnTo>
                      <a:lnTo>
                        <a:pt x="658" y="850"/>
                      </a:lnTo>
                      <a:lnTo>
                        <a:pt x="658" y="850"/>
                      </a:lnTo>
                      <a:lnTo>
                        <a:pt x="666" y="850"/>
                      </a:lnTo>
                      <a:lnTo>
                        <a:pt x="676" y="852"/>
                      </a:lnTo>
                      <a:lnTo>
                        <a:pt x="683" y="856"/>
                      </a:lnTo>
                      <a:lnTo>
                        <a:pt x="693" y="860"/>
                      </a:lnTo>
                      <a:lnTo>
                        <a:pt x="701" y="866"/>
                      </a:lnTo>
                      <a:lnTo>
                        <a:pt x="709" y="874"/>
                      </a:lnTo>
                      <a:lnTo>
                        <a:pt x="715" y="882"/>
                      </a:lnTo>
                      <a:lnTo>
                        <a:pt x="721" y="890"/>
                      </a:lnTo>
                      <a:lnTo>
                        <a:pt x="721" y="890"/>
                      </a:lnTo>
                      <a:lnTo>
                        <a:pt x="727" y="906"/>
                      </a:lnTo>
                      <a:lnTo>
                        <a:pt x="731" y="920"/>
                      </a:lnTo>
                      <a:lnTo>
                        <a:pt x="733" y="936"/>
                      </a:lnTo>
                      <a:lnTo>
                        <a:pt x="731" y="950"/>
                      </a:lnTo>
                      <a:lnTo>
                        <a:pt x="727" y="962"/>
                      </a:lnTo>
                      <a:lnTo>
                        <a:pt x="721" y="976"/>
                      </a:lnTo>
                      <a:lnTo>
                        <a:pt x="713" y="986"/>
                      </a:lnTo>
                      <a:lnTo>
                        <a:pt x="703" y="994"/>
                      </a:lnTo>
                      <a:lnTo>
                        <a:pt x="703" y="994"/>
                      </a:lnTo>
                      <a:lnTo>
                        <a:pt x="685" y="1005"/>
                      </a:lnTo>
                      <a:lnTo>
                        <a:pt x="672" y="1013"/>
                      </a:lnTo>
                      <a:lnTo>
                        <a:pt x="664" y="1023"/>
                      </a:lnTo>
                      <a:lnTo>
                        <a:pt x="660" y="1031"/>
                      </a:lnTo>
                      <a:lnTo>
                        <a:pt x="662" y="1041"/>
                      </a:lnTo>
                      <a:lnTo>
                        <a:pt x="666" y="1051"/>
                      </a:lnTo>
                      <a:lnTo>
                        <a:pt x="676" y="1065"/>
                      </a:lnTo>
                      <a:lnTo>
                        <a:pt x="691" y="1081"/>
                      </a:lnTo>
                      <a:lnTo>
                        <a:pt x="691" y="1081"/>
                      </a:lnTo>
                      <a:lnTo>
                        <a:pt x="725" y="1117"/>
                      </a:lnTo>
                      <a:lnTo>
                        <a:pt x="741" y="1135"/>
                      </a:lnTo>
                      <a:lnTo>
                        <a:pt x="757" y="1155"/>
                      </a:lnTo>
                      <a:lnTo>
                        <a:pt x="771" y="1174"/>
                      </a:lnTo>
                      <a:lnTo>
                        <a:pt x="785" y="1196"/>
                      </a:lnTo>
                      <a:lnTo>
                        <a:pt x="795" y="1220"/>
                      </a:lnTo>
                      <a:lnTo>
                        <a:pt x="803" y="1244"/>
                      </a:lnTo>
                      <a:lnTo>
                        <a:pt x="803" y="1244"/>
                      </a:lnTo>
                      <a:lnTo>
                        <a:pt x="805" y="1252"/>
                      </a:lnTo>
                      <a:lnTo>
                        <a:pt x="809" y="1258"/>
                      </a:lnTo>
                      <a:lnTo>
                        <a:pt x="819" y="1270"/>
                      </a:lnTo>
                      <a:lnTo>
                        <a:pt x="837" y="1290"/>
                      </a:lnTo>
                      <a:lnTo>
                        <a:pt x="837" y="1290"/>
                      </a:lnTo>
                      <a:lnTo>
                        <a:pt x="1013" y="1188"/>
                      </a:lnTo>
                      <a:lnTo>
                        <a:pt x="1013" y="1188"/>
                      </a:lnTo>
                      <a:lnTo>
                        <a:pt x="998" y="1169"/>
                      </a:lnTo>
                      <a:lnTo>
                        <a:pt x="980" y="1149"/>
                      </a:lnTo>
                      <a:lnTo>
                        <a:pt x="980" y="1149"/>
                      </a:lnTo>
                      <a:lnTo>
                        <a:pt x="964" y="1133"/>
                      </a:lnTo>
                      <a:lnTo>
                        <a:pt x="952" y="1117"/>
                      </a:lnTo>
                      <a:lnTo>
                        <a:pt x="942" y="1101"/>
                      </a:lnTo>
                      <a:lnTo>
                        <a:pt x="938" y="1085"/>
                      </a:lnTo>
                      <a:lnTo>
                        <a:pt x="936" y="1069"/>
                      </a:lnTo>
                      <a:lnTo>
                        <a:pt x="940" y="1055"/>
                      </a:lnTo>
                      <a:lnTo>
                        <a:pt x="946" y="1039"/>
                      </a:lnTo>
                      <a:lnTo>
                        <a:pt x="956" y="1025"/>
                      </a:lnTo>
                      <a:lnTo>
                        <a:pt x="956" y="1025"/>
                      </a:lnTo>
                      <a:lnTo>
                        <a:pt x="960" y="1011"/>
                      </a:lnTo>
                      <a:lnTo>
                        <a:pt x="970" y="1002"/>
                      </a:lnTo>
                      <a:lnTo>
                        <a:pt x="970" y="1002"/>
                      </a:lnTo>
                      <a:lnTo>
                        <a:pt x="1023" y="950"/>
                      </a:lnTo>
                      <a:lnTo>
                        <a:pt x="1049" y="924"/>
                      </a:lnTo>
                      <a:lnTo>
                        <a:pt x="1071" y="898"/>
                      </a:lnTo>
                      <a:lnTo>
                        <a:pt x="1091" y="870"/>
                      </a:lnTo>
                      <a:lnTo>
                        <a:pt x="1109" y="840"/>
                      </a:lnTo>
                      <a:lnTo>
                        <a:pt x="1123" y="809"/>
                      </a:lnTo>
                      <a:lnTo>
                        <a:pt x="1133" y="773"/>
                      </a:lnTo>
                      <a:lnTo>
                        <a:pt x="1133" y="773"/>
                      </a:lnTo>
                      <a:lnTo>
                        <a:pt x="1135" y="763"/>
                      </a:lnTo>
                      <a:lnTo>
                        <a:pt x="1139" y="753"/>
                      </a:lnTo>
                      <a:lnTo>
                        <a:pt x="1151" y="735"/>
                      </a:lnTo>
                      <a:lnTo>
                        <a:pt x="1163" y="719"/>
                      </a:lnTo>
                      <a:lnTo>
                        <a:pt x="1177" y="703"/>
                      </a:lnTo>
                      <a:lnTo>
                        <a:pt x="1177" y="703"/>
                      </a:lnTo>
                      <a:lnTo>
                        <a:pt x="1192" y="685"/>
                      </a:lnTo>
                      <a:lnTo>
                        <a:pt x="1192" y="685"/>
                      </a:lnTo>
                      <a:lnTo>
                        <a:pt x="1224" y="644"/>
                      </a:lnTo>
                      <a:lnTo>
                        <a:pt x="1224" y="644"/>
                      </a:lnTo>
                      <a:lnTo>
                        <a:pt x="1262" y="594"/>
                      </a:lnTo>
                      <a:lnTo>
                        <a:pt x="1262" y="594"/>
                      </a:lnTo>
                      <a:lnTo>
                        <a:pt x="1288" y="558"/>
                      </a:lnTo>
                      <a:lnTo>
                        <a:pt x="1288" y="558"/>
                      </a:lnTo>
                      <a:lnTo>
                        <a:pt x="1286" y="554"/>
                      </a:lnTo>
                      <a:lnTo>
                        <a:pt x="1286" y="554"/>
                      </a:lnTo>
                      <a:lnTo>
                        <a:pt x="1284" y="540"/>
                      </a:lnTo>
                      <a:lnTo>
                        <a:pt x="1284" y="540"/>
                      </a:lnTo>
                      <a:lnTo>
                        <a:pt x="1282" y="530"/>
                      </a:lnTo>
                      <a:lnTo>
                        <a:pt x="1282" y="530"/>
                      </a:lnTo>
                      <a:lnTo>
                        <a:pt x="1284" y="516"/>
                      </a:lnTo>
                      <a:lnTo>
                        <a:pt x="1288" y="505"/>
                      </a:lnTo>
                      <a:lnTo>
                        <a:pt x="1296" y="495"/>
                      </a:lnTo>
                      <a:lnTo>
                        <a:pt x="1308" y="489"/>
                      </a:lnTo>
                      <a:lnTo>
                        <a:pt x="1308" y="489"/>
                      </a:lnTo>
                      <a:lnTo>
                        <a:pt x="1322" y="483"/>
                      </a:lnTo>
                      <a:lnTo>
                        <a:pt x="1322" y="483"/>
                      </a:lnTo>
                      <a:lnTo>
                        <a:pt x="1343" y="473"/>
                      </a:lnTo>
                      <a:lnTo>
                        <a:pt x="1357" y="469"/>
                      </a:lnTo>
                      <a:lnTo>
                        <a:pt x="1373" y="467"/>
                      </a:lnTo>
                      <a:lnTo>
                        <a:pt x="1373" y="467"/>
                      </a:lnTo>
                      <a:lnTo>
                        <a:pt x="1381" y="467"/>
                      </a:lnTo>
                      <a:lnTo>
                        <a:pt x="1381" y="467"/>
                      </a:lnTo>
                      <a:lnTo>
                        <a:pt x="1383" y="467"/>
                      </a:lnTo>
                      <a:lnTo>
                        <a:pt x="1383" y="467"/>
                      </a:lnTo>
                      <a:lnTo>
                        <a:pt x="1379" y="427"/>
                      </a:lnTo>
                      <a:lnTo>
                        <a:pt x="1375" y="405"/>
                      </a:lnTo>
                      <a:lnTo>
                        <a:pt x="1375" y="385"/>
                      </a:lnTo>
                      <a:lnTo>
                        <a:pt x="1375" y="38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4" name="Freeform 12">
                  <a:extLst>
                    <a:ext uri="{FF2B5EF4-FFF2-40B4-BE49-F238E27FC236}">
                      <a16:creationId xmlns:a16="http://schemas.microsoft.com/office/drawing/2014/main" id="{123DE4F2-493F-7901-A08A-78AAB62DAF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2463" y="0"/>
                  <a:ext cx="2022475" cy="1524000"/>
                </a:xfrm>
                <a:custGeom>
                  <a:avLst/>
                  <a:gdLst>
                    <a:gd name="T0" fmla="*/ 302 w 1274"/>
                    <a:gd name="T1" fmla="*/ 891 h 960"/>
                    <a:gd name="T2" fmla="*/ 346 w 1274"/>
                    <a:gd name="T3" fmla="*/ 863 h 960"/>
                    <a:gd name="T4" fmla="*/ 387 w 1274"/>
                    <a:gd name="T5" fmla="*/ 863 h 960"/>
                    <a:gd name="T6" fmla="*/ 423 w 1274"/>
                    <a:gd name="T7" fmla="*/ 873 h 960"/>
                    <a:gd name="T8" fmla="*/ 437 w 1274"/>
                    <a:gd name="T9" fmla="*/ 863 h 960"/>
                    <a:gd name="T10" fmla="*/ 459 w 1274"/>
                    <a:gd name="T11" fmla="*/ 833 h 960"/>
                    <a:gd name="T12" fmla="*/ 558 w 1274"/>
                    <a:gd name="T13" fmla="*/ 779 h 960"/>
                    <a:gd name="T14" fmla="*/ 628 w 1274"/>
                    <a:gd name="T15" fmla="*/ 763 h 960"/>
                    <a:gd name="T16" fmla="*/ 660 w 1274"/>
                    <a:gd name="T17" fmla="*/ 769 h 960"/>
                    <a:gd name="T18" fmla="*/ 698 w 1274"/>
                    <a:gd name="T19" fmla="*/ 791 h 960"/>
                    <a:gd name="T20" fmla="*/ 793 w 1274"/>
                    <a:gd name="T21" fmla="*/ 815 h 960"/>
                    <a:gd name="T22" fmla="*/ 865 w 1274"/>
                    <a:gd name="T23" fmla="*/ 827 h 960"/>
                    <a:gd name="T24" fmla="*/ 908 w 1274"/>
                    <a:gd name="T25" fmla="*/ 853 h 960"/>
                    <a:gd name="T26" fmla="*/ 962 w 1274"/>
                    <a:gd name="T27" fmla="*/ 887 h 960"/>
                    <a:gd name="T28" fmla="*/ 1026 w 1274"/>
                    <a:gd name="T29" fmla="*/ 899 h 960"/>
                    <a:gd name="T30" fmla="*/ 1037 w 1274"/>
                    <a:gd name="T31" fmla="*/ 869 h 960"/>
                    <a:gd name="T32" fmla="*/ 1059 w 1274"/>
                    <a:gd name="T33" fmla="*/ 839 h 960"/>
                    <a:gd name="T34" fmla="*/ 1155 w 1274"/>
                    <a:gd name="T35" fmla="*/ 749 h 960"/>
                    <a:gd name="T36" fmla="*/ 1218 w 1274"/>
                    <a:gd name="T37" fmla="*/ 708 h 960"/>
                    <a:gd name="T38" fmla="*/ 1274 w 1274"/>
                    <a:gd name="T39" fmla="*/ 678 h 960"/>
                    <a:gd name="T40" fmla="*/ 1258 w 1274"/>
                    <a:gd name="T41" fmla="*/ 652 h 960"/>
                    <a:gd name="T42" fmla="*/ 1179 w 1274"/>
                    <a:gd name="T43" fmla="*/ 624 h 960"/>
                    <a:gd name="T44" fmla="*/ 1125 w 1274"/>
                    <a:gd name="T45" fmla="*/ 559 h 960"/>
                    <a:gd name="T46" fmla="*/ 1107 w 1274"/>
                    <a:gd name="T47" fmla="*/ 513 h 960"/>
                    <a:gd name="T48" fmla="*/ 1111 w 1274"/>
                    <a:gd name="T49" fmla="*/ 469 h 960"/>
                    <a:gd name="T50" fmla="*/ 1133 w 1274"/>
                    <a:gd name="T51" fmla="*/ 417 h 960"/>
                    <a:gd name="T52" fmla="*/ 1133 w 1274"/>
                    <a:gd name="T53" fmla="*/ 364 h 960"/>
                    <a:gd name="T54" fmla="*/ 1087 w 1274"/>
                    <a:gd name="T55" fmla="*/ 340 h 960"/>
                    <a:gd name="T56" fmla="*/ 1018 w 1274"/>
                    <a:gd name="T57" fmla="*/ 336 h 960"/>
                    <a:gd name="T58" fmla="*/ 918 w 1274"/>
                    <a:gd name="T59" fmla="*/ 342 h 960"/>
                    <a:gd name="T60" fmla="*/ 865 w 1274"/>
                    <a:gd name="T61" fmla="*/ 330 h 960"/>
                    <a:gd name="T62" fmla="*/ 829 w 1274"/>
                    <a:gd name="T63" fmla="*/ 272 h 960"/>
                    <a:gd name="T64" fmla="*/ 823 w 1274"/>
                    <a:gd name="T65" fmla="*/ 217 h 960"/>
                    <a:gd name="T66" fmla="*/ 799 w 1274"/>
                    <a:gd name="T67" fmla="*/ 161 h 960"/>
                    <a:gd name="T68" fmla="*/ 765 w 1274"/>
                    <a:gd name="T69" fmla="*/ 105 h 960"/>
                    <a:gd name="T70" fmla="*/ 765 w 1274"/>
                    <a:gd name="T71" fmla="*/ 66 h 960"/>
                    <a:gd name="T72" fmla="*/ 952 w 1274"/>
                    <a:gd name="T73" fmla="*/ 205 h 960"/>
                    <a:gd name="T74" fmla="*/ 940 w 1274"/>
                    <a:gd name="T75" fmla="*/ 137 h 960"/>
                    <a:gd name="T76" fmla="*/ 894 w 1274"/>
                    <a:gd name="T77" fmla="*/ 82 h 960"/>
                    <a:gd name="T78" fmla="*/ 793 w 1274"/>
                    <a:gd name="T79" fmla="*/ 16 h 960"/>
                    <a:gd name="T80" fmla="*/ 688 w 1274"/>
                    <a:gd name="T81" fmla="*/ 2 h 960"/>
                    <a:gd name="T82" fmla="*/ 523 w 1274"/>
                    <a:gd name="T83" fmla="*/ 4 h 960"/>
                    <a:gd name="T84" fmla="*/ 358 w 1274"/>
                    <a:gd name="T85" fmla="*/ 16 h 960"/>
                    <a:gd name="T86" fmla="*/ 322 w 1274"/>
                    <a:gd name="T87" fmla="*/ 36 h 960"/>
                    <a:gd name="T88" fmla="*/ 296 w 1274"/>
                    <a:gd name="T89" fmla="*/ 60 h 960"/>
                    <a:gd name="T90" fmla="*/ 244 w 1274"/>
                    <a:gd name="T91" fmla="*/ 76 h 960"/>
                    <a:gd name="T92" fmla="*/ 26 w 1274"/>
                    <a:gd name="T93" fmla="*/ 173 h 960"/>
                    <a:gd name="T94" fmla="*/ 26 w 1274"/>
                    <a:gd name="T95" fmla="*/ 175 h 960"/>
                    <a:gd name="T96" fmla="*/ 59 w 1274"/>
                    <a:gd name="T97" fmla="*/ 376 h 960"/>
                    <a:gd name="T98" fmla="*/ 30 w 1274"/>
                    <a:gd name="T99" fmla="*/ 429 h 960"/>
                    <a:gd name="T100" fmla="*/ 4 w 1274"/>
                    <a:gd name="T101" fmla="*/ 445 h 960"/>
                    <a:gd name="T102" fmla="*/ 32 w 1274"/>
                    <a:gd name="T103" fmla="*/ 495 h 960"/>
                    <a:gd name="T104" fmla="*/ 41 w 1274"/>
                    <a:gd name="T105" fmla="*/ 573 h 960"/>
                    <a:gd name="T106" fmla="*/ 55 w 1274"/>
                    <a:gd name="T107" fmla="*/ 608 h 960"/>
                    <a:gd name="T108" fmla="*/ 81 w 1274"/>
                    <a:gd name="T109" fmla="*/ 646 h 960"/>
                    <a:gd name="T110" fmla="*/ 83 w 1274"/>
                    <a:gd name="T111" fmla="*/ 706 h 960"/>
                    <a:gd name="T112" fmla="*/ 59 w 1274"/>
                    <a:gd name="T113" fmla="*/ 746 h 960"/>
                    <a:gd name="T114" fmla="*/ 45 w 1274"/>
                    <a:gd name="T115" fmla="*/ 829 h 960"/>
                    <a:gd name="T116" fmla="*/ 59 w 1274"/>
                    <a:gd name="T117" fmla="*/ 879 h 960"/>
                    <a:gd name="T118" fmla="*/ 133 w 1274"/>
                    <a:gd name="T119" fmla="*/ 938 h 960"/>
                    <a:gd name="T120" fmla="*/ 179 w 1274"/>
                    <a:gd name="T121" fmla="*/ 956 h 960"/>
                    <a:gd name="T122" fmla="*/ 242 w 1274"/>
                    <a:gd name="T123" fmla="*/ 958 h 960"/>
                    <a:gd name="T124" fmla="*/ 282 w 1274"/>
                    <a:gd name="T125" fmla="*/ 920 h 9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4" h="960">
                      <a:moveTo>
                        <a:pt x="282" y="920"/>
                      </a:moveTo>
                      <a:lnTo>
                        <a:pt x="282" y="920"/>
                      </a:lnTo>
                      <a:lnTo>
                        <a:pt x="292" y="905"/>
                      </a:lnTo>
                      <a:lnTo>
                        <a:pt x="302" y="891"/>
                      </a:lnTo>
                      <a:lnTo>
                        <a:pt x="314" y="881"/>
                      </a:lnTo>
                      <a:lnTo>
                        <a:pt x="324" y="873"/>
                      </a:lnTo>
                      <a:lnTo>
                        <a:pt x="336" y="867"/>
                      </a:lnTo>
                      <a:lnTo>
                        <a:pt x="346" y="863"/>
                      </a:lnTo>
                      <a:lnTo>
                        <a:pt x="358" y="861"/>
                      </a:lnTo>
                      <a:lnTo>
                        <a:pt x="367" y="861"/>
                      </a:lnTo>
                      <a:lnTo>
                        <a:pt x="367" y="861"/>
                      </a:lnTo>
                      <a:lnTo>
                        <a:pt x="387" y="863"/>
                      </a:lnTo>
                      <a:lnTo>
                        <a:pt x="407" y="869"/>
                      </a:lnTo>
                      <a:lnTo>
                        <a:pt x="407" y="869"/>
                      </a:lnTo>
                      <a:lnTo>
                        <a:pt x="417" y="873"/>
                      </a:lnTo>
                      <a:lnTo>
                        <a:pt x="423" y="873"/>
                      </a:lnTo>
                      <a:lnTo>
                        <a:pt x="423" y="873"/>
                      </a:lnTo>
                      <a:lnTo>
                        <a:pt x="425" y="873"/>
                      </a:lnTo>
                      <a:lnTo>
                        <a:pt x="431" y="871"/>
                      </a:lnTo>
                      <a:lnTo>
                        <a:pt x="437" y="863"/>
                      </a:lnTo>
                      <a:lnTo>
                        <a:pt x="445" y="849"/>
                      </a:lnTo>
                      <a:lnTo>
                        <a:pt x="445" y="849"/>
                      </a:lnTo>
                      <a:lnTo>
                        <a:pt x="451" y="841"/>
                      </a:lnTo>
                      <a:lnTo>
                        <a:pt x="459" y="833"/>
                      </a:lnTo>
                      <a:lnTo>
                        <a:pt x="477" y="817"/>
                      </a:lnTo>
                      <a:lnTo>
                        <a:pt x="503" y="803"/>
                      </a:lnTo>
                      <a:lnTo>
                        <a:pt x="529" y="789"/>
                      </a:lnTo>
                      <a:lnTo>
                        <a:pt x="558" y="779"/>
                      </a:lnTo>
                      <a:lnTo>
                        <a:pt x="584" y="771"/>
                      </a:lnTo>
                      <a:lnTo>
                        <a:pt x="608" y="765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40" y="763"/>
                      </a:lnTo>
                      <a:lnTo>
                        <a:pt x="652" y="767"/>
                      </a:lnTo>
                      <a:lnTo>
                        <a:pt x="660" y="769"/>
                      </a:lnTo>
                      <a:lnTo>
                        <a:pt x="670" y="775"/>
                      </a:lnTo>
                      <a:lnTo>
                        <a:pt x="670" y="775"/>
                      </a:lnTo>
                      <a:lnTo>
                        <a:pt x="682" y="785"/>
                      </a:lnTo>
                      <a:lnTo>
                        <a:pt x="698" y="791"/>
                      </a:lnTo>
                      <a:lnTo>
                        <a:pt x="711" y="797"/>
                      </a:lnTo>
                      <a:lnTo>
                        <a:pt x="727" y="803"/>
                      </a:lnTo>
                      <a:lnTo>
                        <a:pt x="759" y="809"/>
                      </a:lnTo>
                      <a:lnTo>
                        <a:pt x="793" y="815"/>
                      </a:lnTo>
                      <a:lnTo>
                        <a:pt x="793" y="815"/>
                      </a:lnTo>
                      <a:lnTo>
                        <a:pt x="849" y="823"/>
                      </a:lnTo>
                      <a:lnTo>
                        <a:pt x="849" y="823"/>
                      </a:lnTo>
                      <a:lnTo>
                        <a:pt x="865" y="827"/>
                      </a:lnTo>
                      <a:lnTo>
                        <a:pt x="880" y="833"/>
                      </a:lnTo>
                      <a:lnTo>
                        <a:pt x="896" y="841"/>
                      </a:lnTo>
                      <a:lnTo>
                        <a:pt x="908" y="853"/>
                      </a:lnTo>
                      <a:lnTo>
                        <a:pt x="908" y="853"/>
                      </a:lnTo>
                      <a:lnTo>
                        <a:pt x="920" y="865"/>
                      </a:lnTo>
                      <a:lnTo>
                        <a:pt x="934" y="873"/>
                      </a:lnTo>
                      <a:lnTo>
                        <a:pt x="946" y="881"/>
                      </a:lnTo>
                      <a:lnTo>
                        <a:pt x="962" y="887"/>
                      </a:lnTo>
                      <a:lnTo>
                        <a:pt x="976" y="891"/>
                      </a:lnTo>
                      <a:lnTo>
                        <a:pt x="992" y="895"/>
                      </a:lnTo>
                      <a:lnTo>
                        <a:pt x="1026" y="899"/>
                      </a:lnTo>
                      <a:lnTo>
                        <a:pt x="1026" y="899"/>
                      </a:lnTo>
                      <a:lnTo>
                        <a:pt x="1030" y="891"/>
                      </a:lnTo>
                      <a:lnTo>
                        <a:pt x="1033" y="881"/>
                      </a:lnTo>
                      <a:lnTo>
                        <a:pt x="1033" y="881"/>
                      </a:lnTo>
                      <a:lnTo>
                        <a:pt x="1037" y="869"/>
                      </a:lnTo>
                      <a:lnTo>
                        <a:pt x="1043" y="857"/>
                      </a:lnTo>
                      <a:lnTo>
                        <a:pt x="1051" y="847"/>
                      </a:lnTo>
                      <a:lnTo>
                        <a:pt x="1059" y="839"/>
                      </a:lnTo>
                      <a:lnTo>
                        <a:pt x="1059" y="839"/>
                      </a:lnTo>
                      <a:lnTo>
                        <a:pt x="1081" y="823"/>
                      </a:lnTo>
                      <a:lnTo>
                        <a:pt x="1099" y="805"/>
                      </a:lnTo>
                      <a:lnTo>
                        <a:pt x="1135" y="767"/>
                      </a:lnTo>
                      <a:lnTo>
                        <a:pt x="1155" y="749"/>
                      </a:lnTo>
                      <a:lnTo>
                        <a:pt x="1173" y="734"/>
                      </a:lnTo>
                      <a:lnTo>
                        <a:pt x="1195" y="720"/>
                      </a:lnTo>
                      <a:lnTo>
                        <a:pt x="1218" y="708"/>
                      </a:lnTo>
                      <a:lnTo>
                        <a:pt x="1218" y="708"/>
                      </a:lnTo>
                      <a:lnTo>
                        <a:pt x="1232" y="702"/>
                      </a:lnTo>
                      <a:lnTo>
                        <a:pt x="1246" y="694"/>
                      </a:lnTo>
                      <a:lnTo>
                        <a:pt x="1274" y="678"/>
                      </a:lnTo>
                      <a:lnTo>
                        <a:pt x="1274" y="678"/>
                      </a:lnTo>
                      <a:lnTo>
                        <a:pt x="1264" y="652"/>
                      </a:lnTo>
                      <a:lnTo>
                        <a:pt x="1264" y="652"/>
                      </a:lnTo>
                      <a:lnTo>
                        <a:pt x="1258" y="652"/>
                      </a:lnTo>
                      <a:lnTo>
                        <a:pt x="1258" y="652"/>
                      </a:lnTo>
                      <a:lnTo>
                        <a:pt x="1234" y="650"/>
                      </a:lnTo>
                      <a:lnTo>
                        <a:pt x="1212" y="644"/>
                      </a:lnTo>
                      <a:lnTo>
                        <a:pt x="1195" y="636"/>
                      </a:lnTo>
                      <a:lnTo>
                        <a:pt x="1179" y="624"/>
                      </a:lnTo>
                      <a:lnTo>
                        <a:pt x="1163" y="610"/>
                      </a:lnTo>
                      <a:lnTo>
                        <a:pt x="1149" y="594"/>
                      </a:lnTo>
                      <a:lnTo>
                        <a:pt x="1137" y="577"/>
                      </a:lnTo>
                      <a:lnTo>
                        <a:pt x="1125" y="559"/>
                      </a:lnTo>
                      <a:lnTo>
                        <a:pt x="1125" y="559"/>
                      </a:lnTo>
                      <a:lnTo>
                        <a:pt x="1113" y="535"/>
                      </a:lnTo>
                      <a:lnTo>
                        <a:pt x="1109" y="525"/>
                      </a:lnTo>
                      <a:lnTo>
                        <a:pt x="1107" y="513"/>
                      </a:lnTo>
                      <a:lnTo>
                        <a:pt x="1105" y="503"/>
                      </a:lnTo>
                      <a:lnTo>
                        <a:pt x="1105" y="493"/>
                      </a:lnTo>
                      <a:lnTo>
                        <a:pt x="1107" y="481"/>
                      </a:lnTo>
                      <a:lnTo>
                        <a:pt x="1111" y="469"/>
                      </a:lnTo>
                      <a:lnTo>
                        <a:pt x="1111" y="469"/>
                      </a:lnTo>
                      <a:lnTo>
                        <a:pt x="1123" y="443"/>
                      </a:lnTo>
                      <a:lnTo>
                        <a:pt x="1133" y="417"/>
                      </a:lnTo>
                      <a:lnTo>
                        <a:pt x="1133" y="417"/>
                      </a:lnTo>
                      <a:lnTo>
                        <a:pt x="1139" y="402"/>
                      </a:lnTo>
                      <a:lnTo>
                        <a:pt x="1139" y="388"/>
                      </a:lnTo>
                      <a:lnTo>
                        <a:pt x="1139" y="376"/>
                      </a:lnTo>
                      <a:lnTo>
                        <a:pt x="1133" y="364"/>
                      </a:lnTo>
                      <a:lnTo>
                        <a:pt x="1127" y="354"/>
                      </a:lnTo>
                      <a:lnTo>
                        <a:pt x="1117" y="348"/>
                      </a:lnTo>
                      <a:lnTo>
                        <a:pt x="1103" y="342"/>
                      </a:lnTo>
                      <a:lnTo>
                        <a:pt x="1087" y="340"/>
                      </a:lnTo>
                      <a:lnTo>
                        <a:pt x="1087" y="340"/>
                      </a:lnTo>
                      <a:lnTo>
                        <a:pt x="1053" y="338"/>
                      </a:lnTo>
                      <a:lnTo>
                        <a:pt x="1018" y="336"/>
                      </a:lnTo>
                      <a:lnTo>
                        <a:pt x="1018" y="336"/>
                      </a:lnTo>
                      <a:lnTo>
                        <a:pt x="980" y="338"/>
                      </a:lnTo>
                      <a:lnTo>
                        <a:pt x="944" y="340"/>
                      </a:lnTo>
                      <a:lnTo>
                        <a:pt x="944" y="340"/>
                      </a:lnTo>
                      <a:lnTo>
                        <a:pt x="918" y="342"/>
                      </a:lnTo>
                      <a:lnTo>
                        <a:pt x="918" y="342"/>
                      </a:lnTo>
                      <a:lnTo>
                        <a:pt x="898" y="342"/>
                      </a:lnTo>
                      <a:lnTo>
                        <a:pt x="880" y="338"/>
                      </a:lnTo>
                      <a:lnTo>
                        <a:pt x="865" y="330"/>
                      </a:lnTo>
                      <a:lnTo>
                        <a:pt x="853" y="320"/>
                      </a:lnTo>
                      <a:lnTo>
                        <a:pt x="841" y="308"/>
                      </a:lnTo>
                      <a:lnTo>
                        <a:pt x="835" y="292"/>
                      </a:lnTo>
                      <a:lnTo>
                        <a:pt x="829" y="272"/>
                      </a:lnTo>
                      <a:lnTo>
                        <a:pt x="827" y="250"/>
                      </a:lnTo>
                      <a:lnTo>
                        <a:pt x="827" y="250"/>
                      </a:lnTo>
                      <a:lnTo>
                        <a:pt x="827" y="233"/>
                      </a:lnTo>
                      <a:lnTo>
                        <a:pt x="823" y="217"/>
                      </a:lnTo>
                      <a:lnTo>
                        <a:pt x="819" y="203"/>
                      </a:lnTo>
                      <a:lnTo>
                        <a:pt x="815" y="187"/>
                      </a:lnTo>
                      <a:lnTo>
                        <a:pt x="807" y="173"/>
                      </a:lnTo>
                      <a:lnTo>
                        <a:pt x="799" y="161"/>
                      </a:lnTo>
                      <a:lnTo>
                        <a:pt x="781" y="133"/>
                      </a:lnTo>
                      <a:lnTo>
                        <a:pt x="781" y="133"/>
                      </a:lnTo>
                      <a:lnTo>
                        <a:pt x="771" y="121"/>
                      </a:lnTo>
                      <a:lnTo>
                        <a:pt x="765" y="105"/>
                      </a:lnTo>
                      <a:lnTo>
                        <a:pt x="749" y="78"/>
                      </a:lnTo>
                      <a:lnTo>
                        <a:pt x="749" y="78"/>
                      </a:lnTo>
                      <a:lnTo>
                        <a:pt x="765" y="66"/>
                      </a:lnTo>
                      <a:lnTo>
                        <a:pt x="765" y="66"/>
                      </a:lnTo>
                      <a:lnTo>
                        <a:pt x="930" y="215"/>
                      </a:lnTo>
                      <a:lnTo>
                        <a:pt x="930" y="215"/>
                      </a:lnTo>
                      <a:lnTo>
                        <a:pt x="952" y="205"/>
                      </a:lnTo>
                      <a:lnTo>
                        <a:pt x="952" y="205"/>
                      </a:lnTo>
                      <a:lnTo>
                        <a:pt x="950" y="185"/>
                      </a:lnTo>
                      <a:lnTo>
                        <a:pt x="948" y="163"/>
                      </a:lnTo>
                      <a:lnTo>
                        <a:pt x="942" y="145"/>
                      </a:lnTo>
                      <a:lnTo>
                        <a:pt x="940" y="137"/>
                      </a:lnTo>
                      <a:lnTo>
                        <a:pt x="934" y="129"/>
                      </a:lnTo>
                      <a:lnTo>
                        <a:pt x="934" y="129"/>
                      </a:lnTo>
                      <a:lnTo>
                        <a:pt x="914" y="105"/>
                      </a:lnTo>
                      <a:lnTo>
                        <a:pt x="894" y="82"/>
                      </a:lnTo>
                      <a:lnTo>
                        <a:pt x="870" y="62"/>
                      </a:lnTo>
                      <a:lnTo>
                        <a:pt x="847" y="44"/>
                      </a:lnTo>
                      <a:lnTo>
                        <a:pt x="821" y="28"/>
                      </a:lnTo>
                      <a:lnTo>
                        <a:pt x="793" y="16"/>
                      </a:lnTo>
                      <a:lnTo>
                        <a:pt x="765" y="8"/>
                      </a:lnTo>
                      <a:lnTo>
                        <a:pt x="733" y="4"/>
                      </a:lnTo>
                      <a:lnTo>
                        <a:pt x="733" y="4"/>
                      </a:lnTo>
                      <a:lnTo>
                        <a:pt x="688" y="2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582" y="2"/>
                      </a:lnTo>
                      <a:lnTo>
                        <a:pt x="523" y="4"/>
                      </a:lnTo>
                      <a:lnTo>
                        <a:pt x="405" y="10"/>
                      </a:lnTo>
                      <a:lnTo>
                        <a:pt x="405" y="10"/>
                      </a:lnTo>
                      <a:lnTo>
                        <a:pt x="381" y="12"/>
                      </a:lnTo>
                      <a:lnTo>
                        <a:pt x="358" y="16"/>
                      </a:lnTo>
                      <a:lnTo>
                        <a:pt x="346" y="20"/>
                      </a:lnTo>
                      <a:lnTo>
                        <a:pt x="336" y="24"/>
                      </a:lnTo>
                      <a:lnTo>
                        <a:pt x="328" y="28"/>
                      </a:lnTo>
                      <a:lnTo>
                        <a:pt x="322" y="36"/>
                      </a:lnTo>
                      <a:lnTo>
                        <a:pt x="322" y="36"/>
                      </a:lnTo>
                      <a:lnTo>
                        <a:pt x="314" y="46"/>
                      </a:lnTo>
                      <a:lnTo>
                        <a:pt x="306" y="54"/>
                      </a:lnTo>
                      <a:lnTo>
                        <a:pt x="296" y="60"/>
                      </a:lnTo>
                      <a:lnTo>
                        <a:pt x="286" y="64"/>
                      </a:lnTo>
                      <a:lnTo>
                        <a:pt x="264" y="70"/>
                      </a:lnTo>
                      <a:lnTo>
                        <a:pt x="254" y="72"/>
                      </a:lnTo>
                      <a:lnTo>
                        <a:pt x="244" y="76"/>
                      </a:lnTo>
                      <a:lnTo>
                        <a:pt x="244" y="76"/>
                      </a:lnTo>
                      <a:lnTo>
                        <a:pt x="135" y="12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4" y="177"/>
                      </a:lnTo>
                      <a:lnTo>
                        <a:pt x="24" y="177"/>
                      </a:lnTo>
                      <a:lnTo>
                        <a:pt x="26" y="175"/>
                      </a:lnTo>
                      <a:lnTo>
                        <a:pt x="26" y="175"/>
                      </a:lnTo>
                      <a:lnTo>
                        <a:pt x="53" y="324"/>
                      </a:lnTo>
                      <a:lnTo>
                        <a:pt x="53" y="324"/>
                      </a:lnTo>
                      <a:lnTo>
                        <a:pt x="57" y="360"/>
                      </a:lnTo>
                      <a:lnTo>
                        <a:pt x="59" y="376"/>
                      </a:lnTo>
                      <a:lnTo>
                        <a:pt x="57" y="392"/>
                      </a:lnTo>
                      <a:lnTo>
                        <a:pt x="51" y="406"/>
                      </a:lnTo>
                      <a:lnTo>
                        <a:pt x="41" y="419"/>
                      </a:lnTo>
                      <a:lnTo>
                        <a:pt x="30" y="429"/>
                      </a:lnTo>
                      <a:lnTo>
                        <a:pt x="10" y="439"/>
                      </a:lnTo>
                      <a:lnTo>
                        <a:pt x="10" y="439"/>
                      </a:lnTo>
                      <a:lnTo>
                        <a:pt x="6" y="441"/>
                      </a:lnTo>
                      <a:lnTo>
                        <a:pt x="4" y="445"/>
                      </a:lnTo>
                      <a:lnTo>
                        <a:pt x="0" y="453"/>
                      </a:lnTo>
                      <a:lnTo>
                        <a:pt x="0" y="453"/>
                      </a:lnTo>
                      <a:lnTo>
                        <a:pt x="26" y="485"/>
                      </a:lnTo>
                      <a:lnTo>
                        <a:pt x="32" y="495"/>
                      </a:lnTo>
                      <a:lnTo>
                        <a:pt x="37" y="507"/>
                      </a:lnTo>
                      <a:lnTo>
                        <a:pt x="39" y="519"/>
                      </a:lnTo>
                      <a:lnTo>
                        <a:pt x="41" y="533"/>
                      </a:lnTo>
                      <a:lnTo>
                        <a:pt x="41" y="573"/>
                      </a:lnTo>
                      <a:lnTo>
                        <a:pt x="41" y="573"/>
                      </a:lnTo>
                      <a:lnTo>
                        <a:pt x="43" y="584"/>
                      </a:lnTo>
                      <a:lnTo>
                        <a:pt x="47" y="596"/>
                      </a:lnTo>
                      <a:lnTo>
                        <a:pt x="55" y="608"/>
                      </a:lnTo>
                      <a:lnTo>
                        <a:pt x="63" y="620"/>
                      </a:lnTo>
                      <a:lnTo>
                        <a:pt x="63" y="620"/>
                      </a:lnTo>
                      <a:lnTo>
                        <a:pt x="73" y="632"/>
                      </a:lnTo>
                      <a:lnTo>
                        <a:pt x="81" y="646"/>
                      </a:lnTo>
                      <a:lnTo>
                        <a:pt x="85" y="660"/>
                      </a:lnTo>
                      <a:lnTo>
                        <a:pt x="87" y="676"/>
                      </a:lnTo>
                      <a:lnTo>
                        <a:pt x="87" y="692"/>
                      </a:lnTo>
                      <a:lnTo>
                        <a:pt x="83" y="706"/>
                      </a:lnTo>
                      <a:lnTo>
                        <a:pt x="77" y="720"/>
                      </a:lnTo>
                      <a:lnTo>
                        <a:pt x="69" y="732"/>
                      </a:lnTo>
                      <a:lnTo>
                        <a:pt x="69" y="732"/>
                      </a:lnTo>
                      <a:lnTo>
                        <a:pt x="59" y="746"/>
                      </a:lnTo>
                      <a:lnTo>
                        <a:pt x="53" y="763"/>
                      </a:lnTo>
                      <a:lnTo>
                        <a:pt x="47" y="785"/>
                      </a:lnTo>
                      <a:lnTo>
                        <a:pt x="45" y="807"/>
                      </a:lnTo>
                      <a:lnTo>
                        <a:pt x="45" y="829"/>
                      </a:lnTo>
                      <a:lnTo>
                        <a:pt x="45" y="851"/>
                      </a:lnTo>
                      <a:lnTo>
                        <a:pt x="51" y="867"/>
                      </a:lnTo>
                      <a:lnTo>
                        <a:pt x="55" y="875"/>
                      </a:lnTo>
                      <a:lnTo>
                        <a:pt x="59" y="879"/>
                      </a:lnTo>
                      <a:lnTo>
                        <a:pt x="59" y="879"/>
                      </a:lnTo>
                      <a:lnTo>
                        <a:pt x="87" y="905"/>
                      </a:lnTo>
                      <a:lnTo>
                        <a:pt x="117" y="928"/>
                      </a:lnTo>
                      <a:lnTo>
                        <a:pt x="133" y="938"/>
                      </a:lnTo>
                      <a:lnTo>
                        <a:pt x="147" y="946"/>
                      </a:lnTo>
                      <a:lnTo>
                        <a:pt x="163" y="952"/>
                      </a:lnTo>
                      <a:lnTo>
                        <a:pt x="179" y="956"/>
                      </a:lnTo>
                      <a:lnTo>
                        <a:pt x="179" y="956"/>
                      </a:lnTo>
                      <a:lnTo>
                        <a:pt x="199" y="958"/>
                      </a:lnTo>
                      <a:lnTo>
                        <a:pt x="218" y="960"/>
                      </a:lnTo>
                      <a:lnTo>
                        <a:pt x="218" y="960"/>
                      </a:lnTo>
                      <a:lnTo>
                        <a:pt x="242" y="958"/>
                      </a:lnTo>
                      <a:lnTo>
                        <a:pt x="254" y="954"/>
                      </a:lnTo>
                      <a:lnTo>
                        <a:pt x="266" y="952"/>
                      </a:lnTo>
                      <a:lnTo>
                        <a:pt x="266" y="952"/>
                      </a:lnTo>
                      <a:lnTo>
                        <a:pt x="282" y="920"/>
                      </a:lnTo>
                      <a:lnTo>
                        <a:pt x="282" y="92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5" name="Freeform 13">
                  <a:extLst>
                    <a:ext uri="{FF2B5EF4-FFF2-40B4-BE49-F238E27FC236}">
                      <a16:creationId xmlns:a16="http://schemas.microsoft.com/office/drawing/2014/main" id="{7E550713-FF57-6CCB-5786-B226865189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46388" y="2970213"/>
                  <a:ext cx="1922463" cy="1754188"/>
                </a:xfrm>
                <a:custGeom>
                  <a:avLst/>
                  <a:gdLst>
                    <a:gd name="T0" fmla="*/ 813 w 1211"/>
                    <a:gd name="T1" fmla="*/ 1000 h 1105"/>
                    <a:gd name="T2" fmla="*/ 843 w 1211"/>
                    <a:gd name="T3" fmla="*/ 972 h 1105"/>
                    <a:gd name="T4" fmla="*/ 887 w 1211"/>
                    <a:gd name="T5" fmla="*/ 964 h 1105"/>
                    <a:gd name="T6" fmla="*/ 867 w 1211"/>
                    <a:gd name="T7" fmla="*/ 912 h 1105"/>
                    <a:gd name="T8" fmla="*/ 877 w 1211"/>
                    <a:gd name="T9" fmla="*/ 874 h 1105"/>
                    <a:gd name="T10" fmla="*/ 923 w 1211"/>
                    <a:gd name="T11" fmla="*/ 849 h 1105"/>
                    <a:gd name="T12" fmla="*/ 964 w 1211"/>
                    <a:gd name="T13" fmla="*/ 845 h 1105"/>
                    <a:gd name="T14" fmla="*/ 990 w 1211"/>
                    <a:gd name="T15" fmla="*/ 843 h 1105"/>
                    <a:gd name="T16" fmla="*/ 1040 w 1211"/>
                    <a:gd name="T17" fmla="*/ 789 h 1105"/>
                    <a:gd name="T18" fmla="*/ 1078 w 1211"/>
                    <a:gd name="T19" fmla="*/ 739 h 1105"/>
                    <a:gd name="T20" fmla="*/ 1147 w 1211"/>
                    <a:gd name="T21" fmla="*/ 650 h 1105"/>
                    <a:gd name="T22" fmla="*/ 1088 w 1211"/>
                    <a:gd name="T23" fmla="*/ 513 h 1105"/>
                    <a:gd name="T24" fmla="*/ 1098 w 1211"/>
                    <a:gd name="T25" fmla="*/ 487 h 1105"/>
                    <a:gd name="T26" fmla="*/ 1169 w 1211"/>
                    <a:gd name="T27" fmla="*/ 471 h 1105"/>
                    <a:gd name="T28" fmla="*/ 1211 w 1211"/>
                    <a:gd name="T29" fmla="*/ 427 h 1105"/>
                    <a:gd name="T30" fmla="*/ 1187 w 1211"/>
                    <a:gd name="T31" fmla="*/ 350 h 1105"/>
                    <a:gd name="T32" fmla="*/ 1117 w 1211"/>
                    <a:gd name="T33" fmla="*/ 314 h 1105"/>
                    <a:gd name="T34" fmla="*/ 1046 w 1211"/>
                    <a:gd name="T35" fmla="*/ 312 h 1105"/>
                    <a:gd name="T36" fmla="*/ 1018 w 1211"/>
                    <a:gd name="T37" fmla="*/ 308 h 1105"/>
                    <a:gd name="T38" fmla="*/ 986 w 1211"/>
                    <a:gd name="T39" fmla="*/ 264 h 1105"/>
                    <a:gd name="T40" fmla="*/ 982 w 1211"/>
                    <a:gd name="T41" fmla="*/ 201 h 1105"/>
                    <a:gd name="T42" fmla="*/ 931 w 1211"/>
                    <a:gd name="T43" fmla="*/ 145 h 1105"/>
                    <a:gd name="T44" fmla="*/ 905 w 1211"/>
                    <a:gd name="T45" fmla="*/ 111 h 1105"/>
                    <a:gd name="T46" fmla="*/ 865 w 1211"/>
                    <a:gd name="T47" fmla="*/ 47 h 1105"/>
                    <a:gd name="T48" fmla="*/ 801 w 1211"/>
                    <a:gd name="T49" fmla="*/ 47 h 1105"/>
                    <a:gd name="T50" fmla="*/ 706 w 1211"/>
                    <a:gd name="T51" fmla="*/ 55 h 1105"/>
                    <a:gd name="T52" fmla="*/ 601 w 1211"/>
                    <a:gd name="T53" fmla="*/ 32 h 1105"/>
                    <a:gd name="T54" fmla="*/ 553 w 1211"/>
                    <a:gd name="T55" fmla="*/ 4 h 1105"/>
                    <a:gd name="T56" fmla="*/ 499 w 1211"/>
                    <a:gd name="T57" fmla="*/ 24 h 1105"/>
                    <a:gd name="T58" fmla="*/ 459 w 1211"/>
                    <a:gd name="T59" fmla="*/ 55 h 1105"/>
                    <a:gd name="T60" fmla="*/ 376 w 1211"/>
                    <a:gd name="T61" fmla="*/ 201 h 1105"/>
                    <a:gd name="T62" fmla="*/ 358 w 1211"/>
                    <a:gd name="T63" fmla="*/ 206 h 1105"/>
                    <a:gd name="T64" fmla="*/ 304 w 1211"/>
                    <a:gd name="T65" fmla="*/ 248 h 1105"/>
                    <a:gd name="T66" fmla="*/ 312 w 1211"/>
                    <a:gd name="T67" fmla="*/ 312 h 1105"/>
                    <a:gd name="T68" fmla="*/ 300 w 1211"/>
                    <a:gd name="T69" fmla="*/ 364 h 1105"/>
                    <a:gd name="T70" fmla="*/ 247 w 1211"/>
                    <a:gd name="T71" fmla="*/ 391 h 1105"/>
                    <a:gd name="T72" fmla="*/ 177 w 1211"/>
                    <a:gd name="T73" fmla="*/ 403 h 1105"/>
                    <a:gd name="T74" fmla="*/ 139 w 1211"/>
                    <a:gd name="T75" fmla="*/ 455 h 1105"/>
                    <a:gd name="T76" fmla="*/ 129 w 1211"/>
                    <a:gd name="T77" fmla="*/ 652 h 1105"/>
                    <a:gd name="T78" fmla="*/ 100 w 1211"/>
                    <a:gd name="T79" fmla="*/ 696 h 1105"/>
                    <a:gd name="T80" fmla="*/ 70 w 1211"/>
                    <a:gd name="T81" fmla="*/ 700 h 1105"/>
                    <a:gd name="T82" fmla="*/ 18 w 1211"/>
                    <a:gd name="T83" fmla="*/ 717 h 1105"/>
                    <a:gd name="T84" fmla="*/ 0 w 1211"/>
                    <a:gd name="T85" fmla="*/ 757 h 1105"/>
                    <a:gd name="T86" fmla="*/ 38 w 1211"/>
                    <a:gd name="T87" fmla="*/ 835 h 1105"/>
                    <a:gd name="T88" fmla="*/ 137 w 1211"/>
                    <a:gd name="T89" fmla="*/ 863 h 1105"/>
                    <a:gd name="T90" fmla="*/ 211 w 1211"/>
                    <a:gd name="T91" fmla="*/ 888 h 1105"/>
                    <a:gd name="T92" fmla="*/ 265 w 1211"/>
                    <a:gd name="T93" fmla="*/ 922 h 1105"/>
                    <a:gd name="T94" fmla="*/ 314 w 1211"/>
                    <a:gd name="T95" fmla="*/ 910 h 1105"/>
                    <a:gd name="T96" fmla="*/ 390 w 1211"/>
                    <a:gd name="T97" fmla="*/ 916 h 1105"/>
                    <a:gd name="T98" fmla="*/ 461 w 1211"/>
                    <a:gd name="T99" fmla="*/ 952 h 1105"/>
                    <a:gd name="T100" fmla="*/ 537 w 1211"/>
                    <a:gd name="T101" fmla="*/ 960 h 1105"/>
                    <a:gd name="T102" fmla="*/ 618 w 1211"/>
                    <a:gd name="T103" fmla="*/ 988 h 1105"/>
                    <a:gd name="T104" fmla="*/ 662 w 1211"/>
                    <a:gd name="T105" fmla="*/ 1049 h 1105"/>
                    <a:gd name="T106" fmla="*/ 724 w 1211"/>
                    <a:gd name="T107" fmla="*/ 1073 h 1105"/>
                    <a:gd name="T108" fmla="*/ 758 w 1211"/>
                    <a:gd name="T109" fmla="*/ 1105 h 1105"/>
                    <a:gd name="T110" fmla="*/ 795 w 1211"/>
                    <a:gd name="T111" fmla="*/ 1037 h 1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11" h="1105">
                      <a:moveTo>
                        <a:pt x="795" y="1037"/>
                      </a:moveTo>
                      <a:lnTo>
                        <a:pt x="795" y="1037"/>
                      </a:lnTo>
                      <a:lnTo>
                        <a:pt x="809" y="1008"/>
                      </a:lnTo>
                      <a:lnTo>
                        <a:pt x="809" y="1008"/>
                      </a:lnTo>
                      <a:lnTo>
                        <a:pt x="813" y="1000"/>
                      </a:lnTo>
                      <a:lnTo>
                        <a:pt x="819" y="994"/>
                      </a:lnTo>
                      <a:lnTo>
                        <a:pt x="827" y="988"/>
                      </a:lnTo>
                      <a:lnTo>
                        <a:pt x="835" y="984"/>
                      </a:lnTo>
                      <a:lnTo>
                        <a:pt x="835" y="984"/>
                      </a:lnTo>
                      <a:lnTo>
                        <a:pt x="843" y="972"/>
                      </a:lnTo>
                      <a:lnTo>
                        <a:pt x="843" y="972"/>
                      </a:lnTo>
                      <a:lnTo>
                        <a:pt x="857" y="984"/>
                      </a:lnTo>
                      <a:lnTo>
                        <a:pt x="891" y="984"/>
                      </a:lnTo>
                      <a:lnTo>
                        <a:pt x="891" y="984"/>
                      </a:lnTo>
                      <a:lnTo>
                        <a:pt x="887" y="964"/>
                      </a:lnTo>
                      <a:lnTo>
                        <a:pt x="879" y="948"/>
                      </a:lnTo>
                      <a:lnTo>
                        <a:pt x="879" y="948"/>
                      </a:lnTo>
                      <a:lnTo>
                        <a:pt x="875" y="936"/>
                      </a:lnTo>
                      <a:lnTo>
                        <a:pt x="869" y="922"/>
                      </a:lnTo>
                      <a:lnTo>
                        <a:pt x="867" y="912"/>
                      </a:lnTo>
                      <a:lnTo>
                        <a:pt x="867" y="902"/>
                      </a:lnTo>
                      <a:lnTo>
                        <a:pt x="869" y="894"/>
                      </a:lnTo>
                      <a:lnTo>
                        <a:pt x="873" y="882"/>
                      </a:lnTo>
                      <a:lnTo>
                        <a:pt x="873" y="882"/>
                      </a:lnTo>
                      <a:lnTo>
                        <a:pt x="877" y="874"/>
                      </a:lnTo>
                      <a:lnTo>
                        <a:pt x="885" y="867"/>
                      </a:lnTo>
                      <a:lnTo>
                        <a:pt x="891" y="861"/>
                      </a:lnTo>
                      <a:lnTo>
                        <a:pt x="899" y="857"/>
                      </a:lnTo>
                      <a:lnTo>
                        <a:pt x="913" y="851"/>
                      </a:lnTo>
                      <a:lnTo>
                        <a:pt x="923" y="849"/>
                      </a:lnTo>
                      <a:lnTo>
                        <a:pt x="923" y="849"/>
                      </a:lnTo>
                      <a:lnTo>
                        <a:pt x="937" y="847"/>
                      </a:lnTo>
                      <a:lnTo>
                        <a:pt x="954" y="845"/>
                      </a:lnTo>
                      <a:lnTo>
                        <a:pt x="954" y="845"/>
                      </a:lnTo>
                      <a:lnTo>
                        <a:pt x="964" y="845"/>
                      </a:lnTo>
                      <a:lnTo>
                        <a:pt x="964" y="845"/>
                      </a:lnTo>
                      <a:lnTo>
                        <a:pt x="972" y="845"/>
                      </a:lnTo>
                      <a:lnTo>
                        <a:pt x="972" y="845"/>
                      </a:lnTo>
                      <a:lnTo>
                        <a:pt x="982" y="845"/>
                      </a:lnTo>
                      <a:lnTo>
                        <a:pt x="990" y="843"/>
                      </a:lnTo>
                      <a:lnTo>
                        <a:pt x="998" y="839"/>
                      </a:lnTo>
                      <a:lnTo>
                        <a:pt x="1006" y="833"/>
                      </a:lnTo>
                      <a:lnTo>
                        <a:pt x="1022" y="815"/>
                      </a:lnTo>
                      <a:lnTo>
                        <a:pt x="1040" y="789"/>
                      </a:lnTo>
                      <a:lnTo>
                        <a:pt x="1040" y="789"/>
                      </a:lnTo>
                      <a:lnTo>
                        <a:pt x="1050" y="771"/>
                      </a:lnTo>
                      <a:lnTo>
                        <a:pt x="1050" y="771"/>
                      </a:lnTo>
                      <a:lnTo>
                        <a:pt x="1062" y="755"/>
                      </a:lnTo>
                      <a:lnTo>
                        <a:pt x="1078" y="739"/>
                      </a:lnTo>
                      <a:lnTo>
                        <a:pt x="1078" y="739"/>
                      </a:lnTo>
                      <a:lnTo>
                        <a:pt x="1100" y="709"/>
                      </a:lnTo>
                      <a:lnTo>
                        <a:pt x="1100" y="709"/>
                      </a:lnTo>
                      <a:lnTo>
                        <a:pt x="1119" y="682"/>
                      </a:lnTo>
                      <a:lnTo>
                        <a:pt x="1147" y="650"/>
                      </a:lnTo>
                      <a:lnTo>
                        <a:pt x="1147" y="650"/>
                      </a:lnTo>
                      <a:lnTo>
                        <a:pt x="1127" y="608"/>
                      </a:lnTo>
                      <a:lnTo>
                        <a:pt x="1108" y="564"/>
                      </a:lnTo>
                      <a:lnTo>
                        <a:pt x="1108" y="564"/>
                      </a:lnTo>
                      <a:lnTo>
                        <a:pt x="1092" y="529"/>
                      </a:lnTo>
                      <a:lnTo>
                        <a:pt x="1088" y="513"/>
                      </a:lnTo>
                      <a:lnTo>
                        <a:pt x="1088" y="505"/>
                      </a:lnTo>
                      <a:lnTo>
                        <a:pt x="1090" y="497"/>
                      </a:lnTo>
                      <a:lnTo>
                        <a:pt x="1090" y="497"/>
                      </a:lnTo>
                      <a:lnTo>
                        <a:pt x="1094" y="493"/>
                      </a:lnTo>
                      <a:lnTo>
                        <a:pt x="1098" y="487"/>
                      </a:lnTo>
                      <a:lnTo>
                        <a:pt x="1115" y="481"/>
                      </a:lnTo>
                      <a:lnTo>
                        <a:pt x="1133" y="475"/>
                      </a:lnTo>
                      <a:lnTo>
                        <a:pt x="1151" y="473"/>
                      </a:lnTo>
                      <a:lnTo>
                        <a:pt x="1151" y="473"/>
                      </a:lnTo>
                      <a:lnTo>
                        <a:pt x="1169" y="471"/>
                      </a:lnTo>
                      <a:lnTo>
                        <a:pt x="1183" y="467"/>
                      </a:lnTo>
                      <a:lnTo>
                        <a:pt x="1195" y="459"/>
                      </a:lnTo>
                      <a:lnTo>
                        <a:pt x="1203" y="451"/>
                      </a:lnTo>
                      <a:lnTo>
                        <a:pt x="1209" y="441"/>
                      </a:lnTo>
                      <a:lnTo>
                        <a:pt x="1211" y="427"/>
                      </a:lnTo>
                      <a:lnTo>
                        <a:pt x="1211" y="413"/>
                      </a:lnTo>
                      <a:lnTo>
                        <a:pt x="1205" y="397"/>
                      </a:lnTo>
                      <a:lnTo>
                        <a:pt x="1205" y="397"/>
                      </a:lnTo>
                      <a:lnTo>
                        <a:pt x="1197" y="370"/>
                      </a:lnTo>
                      <a:lnTo>
                        <a:pt x="1187" y="350"/>
                      </a:lnTo>
                      <a:lnTo>
                        <a:pt x="1179" y="336"/>
                      </a:lnTo>
                      <a:lnTo>
                        <a:pt x="1169" y="326"/>
                      </a:lnTo>
                      <a:lnTo>
                        <a:pt x="1157" y="320"/>
                      </a:lnTo>
                      <a:lnTo>
                        <a:pt x="1141" y="316"/>
                      </a:lnTo>
                      <a:lnTo>
                        <a:pt x="1117" y="314"/>
                      </a:lnTo>
                      <a:lnTo>
                        <a:pt x="1090" y="314"/>
                      </a:lnTo>
                      <a:lnTo>
                        <a:pt x="1090" y="314"/>
                      </a:lnTo>
                      <a:lnTo>
                        <a:pt x="1048" y="312"/>
                      </a:lnTo>
                      <a:lnTo>
                        <a:pt x="1048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30" y="312"/>
                      </a:lnTo>
                      <a:lnTo>
                        <a:pt x="1018" y="308"/>
                      </a:lnTo>
                      <a:lnTo>
                        <a:pt x="1008" y="304"/>
                      </a:lnTo>
                      <a:lnTo>
                        <a:pt x="998" y="296"/>
                      </a:lnTo>
                      <a:lnTo>
                        <a:pt x="992" y="288"/>
                      </a:lnTo>
                      <a:lnTo>
                        <a:pt x="988" y="276"/>
                      </a:lnTo>
                      <a:lnTo>
                        <a:pt x="986" y="264"/>
                      </a:lnTo>
                      <a:lnTo>
                        <a:pt x="986" y="250"/>
                      </a:lnTo>
                      <a:lnTo>
                        <a:pt x="986" y="250"/>
                      </a:lnTo>
                      <a:lnTo>
                        <a:pt x="986" y="232"/>
                      </a:lnTo>
                      <a:lnTo>
                        <a:pt x="984" y="216"/>
                      </a:lnTo>
                      <a:lnTo>
                        <a:pt x="982" y="201"/>
                      </a:lnTo>
                      <a:lnTo>
                        <a:pt x="976" y="187"/>
                      </a:lnTo>
                      <a:lnTo>
                        <a:pt x="968" y="175"/>
                      </a:lnTo>
                      <a:lnTo>
                        <a:pt x="958" y="163"/>
                      </a:lnTo>
                      <a:lnTo>
                        <a:pt x="945" y="153"/>
                      </a:lnTo>
                      <a:lnTo>
                        <a:pt x="931" y="145"/>
                      </a:lnTo>
                      <a:lnTo>
                        <a:pt x="931" y="145"/>
                      </a:lnTo>
                      <a:lnTo>
                        <a:pt x="923" y="139"/>
                      </a:lnTo>
                      <a:lnTo>
                        <a:pt x="915" y="131"/>
                      </a:lnTo>
                      <a:lnTo>
                        <a:pt x="905" y="111"/>
                      </a:lnTo>
                      <a:lnTo>
                        <a:pt x="905" y="111"/>
                      </a:lnTo>
                      <a:lnTo>
                        <a:pt x="891" y="77"/>
                      </a:lnTo>
                      <a:lnTo>
                        <a:pt x="885" y="65"/>
                      </a:lnTo>
                      <a:lnTo>
                        <a:pt x="879" y="57"/>
                      </a:lnTo>
                      <a:lnTo>
                        <a:pt x="873" y="51"/>
                      </a:lnTo>
                      <a:lnTo>
                        <a:pt x="865" y="47"/>
                      </a:lnTo>
                      <a:lnTo>
                        <a:pt x="857" y="45"/>
                      </a:lnTo>
                      <a:lnTo>
                        <a:pt x="845" y="43"/>
                      </a:lnTo>
                      <a:lnTo>
                        <a:pt x="845" y="43"/>
                      </a:lnTo>
                      <a:lnTo>
                        <a:pt x="825" y="45"/>
                      </a:lnTo>
                      <a:lnTo>
                        <a:pt x="801" y="47"/>
                      </a:lnTo>
                      <a:lnTo>
                        <a:pt x="801" y="47"/>
                      </a:lnTo>
                      <a:lnTo>
                        <a:pt x="752" y="51"/>
                      </a:lnTo>
                      <a:lnTo>
                        <a:pt x="730" y="53"/>
                      </a:lnTo>
                      <a:lnTo>
                        <a:pt x="706" y="55"/>
                      </a:lnTo>
                      <a:lnTo>
                        <a:pt x="706" y="55"/>
                      </a:lnTo>
                      <a:lnTo>
                        <a:pt x="670" y="53"/>
                      </a:lnTo>
                      <a:lnTo>
                        <a:pt x="652" y="49"/>
                      </a:lnTo>
                      <a:lnTo>
                        <a:pt x="634" y="45"/>
                      </a:lnTo>
                      <a:lnTo>
                        <a:pt x="616" y="40"/>
                      </a:lnTo>
                      <a:lnTo>
                        <a:pt x="601" y="32"/>
                      </a:lnTo>
                      <a:lnTo>
                        <a:pt x="583" y="22"/>
                      </a:lnTo>
                      <a:lnTo>
                        <a:pt x="567" y="10"/>
                      </a:lnTo>
                      <a:lnTo>
                        <a:pt x="567" y="10"/>
                      </a:lnTo>
                      <a:lnTo>
                        <a:pt x="561" y="6"/>
                      </a:lnTo>
                      <a:lnTo>
                        <a:pt x="553" y="4"/>
                      </a:lnTo>
                      <a:lnTo>
                        <a:pt x="539" y="0"/>
                      </a:lnTo>
                      <a:lnTo>
                        <a:pt x="539" y="0"/>
                      </a:lnTo>
                      <a:lnTo>
                        <a:pt x="529" y="10"/>
                      </a:lnTo>
                      <a:lnTo>
                        <a:pt x="515" y="18"/>
                      </a:lnTo>
                      <a:lnTo>
                        <a:pt x="499" y="24"/>
                      </a:lnTo>
                      <a:lnTo>
                        <a:pt x="481" y="26"/>
                      </a:lnTo>
                      <a:lnTo>
                        <a:pt x="481" y="26"/>
                      </a:lnTo>
                      <a:lnTo>
                        <a:pt x="473" y="36"/>
                      </a:lnTo>
                      <a:lnTo>
                        <a:pt x="465" y="45"/>
                      </a:lnTo>
                      <a:lnTo>
                        <a:pt x="459" y="55"/>
                      </a:lnTo>
                      <a:lnTo>
                        <a:pt x="453" y="65"/>
                      </a:lnTo>
                      <a:lnTo>
                        <a:pt x="453" y="65"/>
                      </a:lnTo>
                      <a:lnTo>
                        <a:pt x="438" y="101"/>
                      </a:lnTo>
                      <a:lnTo>
                        <a:pt x="418" y="135"/>
                      </a:lnTo>
                      <a:lnTo>
                        <a:pt x="376" y="201"/>
                      </a:lnTo>
                      <a:lnTo>
                        <a:pt x="376" y="201"/>
                      </a:lnTo>
                      <a:lnTo>
                        <a:pt x="372" y="203"/>
                      </a:lnTo>
                      <a:lnTo>
                        <a:pt x="368" y="205"/>
                      </a:lnTo>
                      <a:lnTo>
                        <a:pt x="358" y="206"/>
                      </a:lnTo>
                      <a:lnTo>
                        <a:pt x="358" y="206"/>
                      </a:lnTo>
                      <a:lnTo>
                        <a:pt x="340" y="214"/>
                      </a:lnTo>
                      <a:lnTo>
                        <a:pt x="324" y="220"/>
                      </a:lnTo>
                      <a:lnTo>
                        <a:pt x="314" y="228"/>
                      </a:lnTo>
                      <a:lnTo>
                        <a:pt x="308" y="236"/>
                      </a:lnTo>
                      <a:lnTo>
                        <a:pt x="304" y="248"/>
                      </a:lnTo>
                      <a:lnTo>
                        <a:pt x="302" y="262"/>
                      </a:lnTo>
                      <a:lnTo>
                        <a:pt x="304" y="278"/>
                      </a:lnTo>
                      <a:lnTo>
                        <a:pt x="310" y="300"/>
                      </a:lnTo>
                      <a:lnTo>
                        <a:pt x="310" y="300"/>
                      </a:lnTo>
                      <a:lnTo>
                        <a:pt x="312" y="312"/>
                      </a:lnTo>
                      <a:lnTo>
                        <a:pt x="312" y="324"/>
                      </a:lnTo>
                      <a:lnTo>
                        <a:pt x="312" y="334"/>
                      </a:lnTo>
                      <a:lnTo>
                        <a:pt x="310" y="344"/>
                      </a:lnTo>
                      <a:lnTo>
                        <a:pt x="306" y="354"/>
                      </a:lnTo>
                      <a:lnTo>
                        <a:pt x="300" y="364"/>
                      </a:lnTo>
                      <a:lnTo>
                        <a:pt x="292" y="372"/>
                      </a:lnTo>
                      <a:lnTo>
                        <a:pt x="283" y="377"/>
                      </a:lnTo>
                      <a:lnTo>
                        <a:pt x="283" y="377"/>
                      </a:lnTo>
                      <a:lnTo>
                        <a:pt x="265" y="385"/>
                      </a:lnTo>
                      <a:lnTo>
                        <a:pt x="247" y="391"/>
                      </a:lnTo>
                      <a:lnTo>
                        <a:pt x="227" y="395"/>
                      </a:lnTo>
                      <a:lnTo>
                        <a:pt x="209" y="397"/>
                      </a:lnTo>
                      <a:lnTo>
                        <a:pt x="209" y="397"/>
                      </a:lnTo>
                      <a:lnTo>
                        <a:pt x="191" y="399"/>
                      </a:lnTo>
                      <a:lnTo>
                        <a:pt x="177" y="403"/>
                      </a:lnTo>
                      <a:lnTo>
                        <a:pt x="165" y="409"/>
                      </a:lnTo>
                      <a:lnTo>
                        <a:pt x="155" y="417"/>
                      </a:lnTo>
                      <a:lnTo>
                        <a:pt x="149" y="427"/>
                      </a:lnTo>
                      <a:lnTo>
                        <a:pt x="143" y="439"/>
                      </a:lnTo>
                      <a:lnTo>
                        <a:pt x="139" y="455"/>
                      </a:lnTo>
                      <a:lnTo>
                        <a:pt x="139" y="471"/>
                      </a:lnTo>
                      <a:lnTo>
                        <a:pt x="139" y="471"/>
                      </a:lnTo>
                      <a:lnTo>
                        <a:pt x="131" y="638"/>
                      </a:lnTo>
                      <a:lnTo>
                        <a:pt x="131" y="638"/>
                      </a:lnTo>
                      <a:lnTo>
                        <a:pt x="129" y="652"/>
                      </a:lnTo>
                      <a:lnTo>
                        <a:pt x="127" y="664"/>
                      </a:lnTo>
                      <a:lnTo>
                        <a:pt x="123" y="676"/>
                      </a:lnTo>
                      <a:lnTo>
                        <a:pt x="117" y="684"/>
                      </a:lnTo>
                      <a:lnTo>
                        <a:pt x="110" y="690"/>
                      </a:lnTo>
                      <a:lnTo>
                        <a:pt x="100" y="696"/>
                      </a:lnTo>
                      <a:lnTo>
                        <a:pt x="86" y="698"/>
                      </a:lnTo>
                      <a:lnTo>
                        <a:pt x="72" y="700"/>
                      </a:lnTo>
                      <a:lnTo>
                        <a:pt x="72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52" y="702"/>
                      </a:lnTo>
                      <a:lnTo>
                        <a:pt x="34" y="707"/>
                      </a:lnTo>
                      <a:lnTo>
                        <a:pt x="18" y="717"/>
                      </a:lnTo>
                      <a:lnTo>
                        <a:pt x="12" y="723"/>
                      </a:lnTo>
                      <a:lnTo>
                        <a:pt x="6" y="729"/>
                      </a:lnTo>
                      <a:lnTo>
                        <a:pt x="6" y="729"/>
                      </a:lnTo>
                      <a:lnTo>
                        <a:pt x="2" y="743"/>
                      </a:lnTo>
                      <a:lnTo>
                        <a:pt x="0" y="757"/>
                      </a:lnTo>
                      <a:lnTo>
                        <a:pt x="2" y="773"/>
                      </a:lnTo>
                      <a:lnTo>
                        <a:pt x="8" y="789"/>
                      </a:lnTo>
                      <a:lnTo>
                        <a:pt x="16" y="805"/>
                      </a:lnTo>
                      <a:lnTo>
                        <a:pt x="26" y="821"/>
                      </a:lnTo>
                      <a:lnTo>
                        <a:pt x="38" y="835"/>
                      </a:lnTo>
                      <a:lnTo>
                        <a:pt x="50" y="847"/>
                      </a:lnTo>
                      <a:lnTo>
                        <a:pt x="50" y="847"/>
                      </a:lnTo>
                      <a:lnTo>
                        <a:pt x="80" y="849"/>
                      </a:lnTo>
                      <a:lnTo>
                        <a:pt x="110" y="855"/>
                      </a:lnTo>
                      <a:lnTo>
                        <a:pt x="137" y="863"/>
                      </a:lnTo>
                      <a:lnTo>
                        <a:pt x="163" y="872"/>
                      </a:lnTo>
                      <a:lnTo>
                        <a:pt x="163" y="872"/>
                      </a:lnTo>
                      <a:lnTo>
                        <a:pt x="201" y="884"/>
                      </a:lnTo>
                      <a:lnTo>
                        <a:pt x="201" y="884"/>
                      </a:lnTo>
                      <a:lnTo>
                        <a:pt x="211" y="888"/>
                      </a:lnTo>
                      <a:lnTo>
                        <a:pt x="221" y="894"/>
                      </a:lnTo>
                      <a:lnTo>
                        <a:pt x="233" y="904"/>
                      </a:lnTo>
                      <a:lnTo>
                        <a:pt x="243" y="916"/>
                      </a:lnTo>
                      <a:lnTo>
                        <a:pt x="243" y="916"/>
                      </a:lnTo>
                      <a:lnTo>
                        <a:pt x="265" y="922"/>
                      </a:lnTo>
                      <a:lnTo>
                        <a:pt x="265" y="922"/>
                      </a:lnTo>
                      <a:lnTo>
                        <a:pt x="275" y="916"/>
                      </a:lnTo>
                      <a:lnTo>
                        <a:pt x="284" y="914"/>
                      </a:lnTo>
                      <a:lnTo>
                        <a:pt x="284" y="914"/>
                      </a:lnTo>
                      <a:lnTo>
                        <a:pt x="314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66" y="910"/>
                      </a:lnTo>
                      <a:lnTo>
                        <a:pt x="390" y="916"/>
                      </a:lnTo>
                      <a:lnTo>
                        <a:pt x="410" y="922"/>
                      </a:lnTo>
                      <a:lnTo>
                        <a:pt x="426" y="932"/>
                      </a:lnTo>
                      <a:lnTo>
                        <a:pt x="426" y="932"/>
                      </a:lnTo>
                      <a:lnTo>
                        <a:pt x="444" y="944"/>
                      </a:lnTo>
                      <a:lnTo>
                        <a:pt x="461" y="952"/>
                      </a:lnTo>
                      <a:lnTo>
                        <a:pt x="477" y="956"/>
                      </a:lnTo>
                      <a:lnTo>
                        <a:pt x="497" y="958"/>
                      </a:lnTo>
                      <a:lnTo>
                        <a:pt x="497" y="958"/>
                      </a:lnTo>
                      <a:lnTo>
                        <a:pt x="515" y="958"/>
                      </a:lnTo>
                      <a:lnTo>
                        <a:pt x="537" y="960"/>
                      </a:lnTo>
                      <a:lnTo>
                        <a:pt x="561" y="964"/>
                      </a:lnTo>
                      <a:lnTo>
                        <a:pt x="585" y="970"/>
                      </a:lnTo>
                      <a:lnTo>
                        <a:pt x="597" y="974"/>
                      </a:lnTo>
                      <a:lnTo>
                        <a:pt x="609" y="982"/>
                      </a:lnTo>
                      <a:lnTo>
                        <a:pt x="618" y="988"/>
                      </a:lnTo>
                      <a:lnTo>
                        <a:pt x="630" y="998"/>
                      </a:lnTo>
                      <a:lnTo>
                        <a:pt x="638" y="1008"/>
                      </a:lnTo>
                      <a:lnTo>
                        <a:pt x="648" y="1020"/>
                      </a:lnTo>
                      <a:lnTo>
                        <a:pt x="656" y="1034"/>
                      </a:lnTo>
                      <a:lnTo>
                        <a:pt x="662" y="1049"/>
                      </a:lnTo>
                      <a:lnTo>
                        <a:pt x="662" y="1049"/>
                      </a:lnTo>
                      <a:lnTo>
                        <a:pt x="670" y="1053"/>
                      </a:lnTo>
                      <a:lnTo>
                        <a:pt x="670" y="1053"/>
                      </a:lnTo>
                      <a:lnTo>
                        <a:pt x="700" y="1061"/>
                      </a:lnTo>
                      <a:lnTo>
                        <a:pt x="724" y="1073"/>
                      </a:lnTo>
                      <a:lnTo>
                        <a:pt x="734" y="1079"/>
                      </a:lnTo>
                      <a:lnTo>
                        <a:pt x="742" y="1087"/>
                      </a:lnTo>
                      <a:lnTo>
                        <a:pt x="752" y="1097"/>
                      </a:lnTo>
                      <a:lnTo>
                        <a:pt x="758" y="1105"/>
                      </a:lnTo>
                      <a:lnTo>
                        <a:pt x="758" y="1105"/>
                      </a:lnTo>
                      <a:lnTo>
                        <a:pt x="774" y="1085"/>
                      </a:lnTo>
                      <a:lnTo>
                        <a:pt x="774" y="1085"/>
                      </a:lnTo>
                      <a:lnTo>
                        <a:pt x="780" y="1075"/>
                      </a:lnTo>
                      <a:lnTo>
                        <a:pt x="785" y="1063"/>
                      </a:lnTo>
                      <a:lnTo>
                        <a:pt x="795" y="1037"/>
                      </a:lnTo>
                      <a:lnTo>
                        <a:pt x="795" y="103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6" name="Freeform 14">
                  <a:extLst>
                    <a:ext uri="{FF2B5EF4-FFF2-40B4-BE49-F238E27FC236}">
                      <a16:creationId xmlns:a16="http://schemas.microsoft.com/office/drawing/2014/main" id="{61D605C3-8E77-6DF2-D8A1-E2C568995D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2988" y="1277938"/>
                  <a:ext cx="1730375" cy="1670050"/>
                </a:xfrm>
                <a:custGeom>
                  <a:avLst/>
                  <a:gdLst>
                    <a:gd name="T0" fmla="*/ 24 w 1090"/>
                    <a:gd name="T1" fmla="*/ 219 h 1052"/>
                    <a:gd name="T2" fmla="*/ 14 w 1090"/>
                    <a:gd name="T3" fmla="*/ 276 h 1052"/>
                    <a:gd name="T4" fmla="*/ 62 w 1090"/>
                    <a:gd name="T5" fmla="*/ 334 h 1052"/>
                    <a:gd name="T6" fmla="*/ 54 w 1090"/>
                    <a:gd name="T7" fmla="*/ 372 h 1052"/>
                    <a:gd name="T8" fmla="*/ 10 w 1090"/>
                    <a:gd name="T9" fmla="*/ 432 h 1052"/>
                    <a:gd name="T10" fmla="*/ 6 w 1090"/>
                    <a:gd name="T11" fmla="*/ 523 h 1052"/>
                    <a:gd name="T12" fmla="*/ 46 w 1090"/>
                    <a:gd name="T13" fmla="*/ 579 h 1052"/>
                    <a:gd name="T14" fmla="*/ 94 w 1090"/>
                    <a:gd name="T15" fmla="*/ 630 h 1052"/>
                    <a:gd name="T16" fmla="*/ 94 w 1090"/>
                    <a:gd name="T17" fmla="*/ 672 h 1052"/>
                    <a:gd name="T18" fmla="*/ 52 w 1090"/>
                    <a:gd name="T19" fmla="*/ 730 h 1052"/>
                    <a:gd name="T20" fmla="*/ 48 w 1090"/>
                    <a:gd name="T21" fmla="*/ 760 h 1052"/>
                    <a:gd name="T22" fmla="*/ 88 w 1090"/>
                    <a:gd name="T23" fmla="*/ 770 h 1052"/>
                    <a:gd name="T24" fmla="*/ 155 w 1090"/>
                    <a:gd name="T25" fmla="*/ 811 h 1052"/>
                    <a:gd name="T26" fmla="*/ 207 w 1090"/>
                    <a:gd name="T27" fmla="*/ 805 h 1052"/>
                    <a:gd name="T28" fmla="*/ 239 w 1090"/>
                    <a:gd name="T29" fmla="*/ 819 h 1052"/>
                    <a:gd name="T30" fmla="*/ 304 w 1090"/>
                    <a:gd name="T31" fmla="*/ 883 h 1052"/>
                    <a:gd name="T32" fmla="*/ 390 w 1090"/>
                    <a:gd name="T33" fmla="*/ 931 h 1052"/>
                    <a:gd name="T34" fmla="*/ 418 w 1090"/>
                    <a:gd name="T35" fmla="*/ 927 h 1052"/>
                    <a:gd name="T36" fmla="*/ 459 w 1090"/>
                    <a:gd name="T37" fmla="*/ 903 h 1052"/>
                    <a:gd name="T38" fmla="*/ 515 w 1090"/>
                    <a:gd name="T39" fmla="*/ 923 h 1052"/>
                    <a:gd name="T40" fmla="*/ 613 w 1090"/>
                    <a:gd name="T41" fmla="*/ 978 h 1052"/>
                    <a:gd name="T42" fmla="*/ 636 w 1090"/>
                    <a:gd name="T43" fmla="*/ 1010 h 1052"/>
                    <a:gd name="T44" fmla="*/ 688 w 1090"/>
                    <a:gd name="T45" fmla="*/ 1036 h 1052"/>
                    <a:gd name="T46" fmla="*/ 742 w 1090"/>
                    <a:gd name="T47" fmla="*/ 1034 h 1052"/>
                    <a:gd name="T48" fmla="*/ 787 w 1090"/>
                    <a:gd name="T49" fmla="*/ 1042 h 1052"/>
                    <a:gd name="T50" fmla="*/ 831 w 1090"/>
                    <a:gd name="T51" fmla="*/ 1048 h 1052"/>
                    <a:gd name="T52" fmla="*/ 861 w 1090"/>
                    <a:gd name="T53" fmla="*/ 1014 h 1052"/>
                    <a:gd name="T54" fmla="*/ 889 w 1090"/>
                    <a:gd name="T55" fmla="*/ 901 h 1052"/>
                    <a:gd name="T56" fmla="*/ 895 w 1090"/>
                    <a:gd name="T57" fmla="*/ 839 h 1052"/>
                    <a:gd name="T58" fmla="*/ 962 w 1090"/>
                    <a:gd name="T59" fmla="*/ 756 h 1052"/>
                    <a:gd name="T60" fmla="*/ 931 w 1090"/>
                    <a:gd name="T61" fmla="*/ 678 h 1052"/>
                    <a:gd name="T62" fmla="*/ 974 w 1090"/>
                    <a:gd name="T63" fmla="*/ 608 h 1052"/>
                    <a:gd name="T64" fmla="*/ 1042 w 1090"/>
                    <a:gd name="T65" fmla="*/ 509 h 1052"/>
                    <a:gd name="T66" fmla="*/ 1072 w 1090"/>
                    <a:gd name="T67" fmla="*/ 443 h 1052"/>
                    <a:gd name="T68" fmla="*/ 1066 w 1090"/>
                    <a:gd name="T69" fmla="*/ 402 h 1052"/>
                    <a:gd name="T70" fmla="*/ 1060 w 1090"/>
                    <a:gd name="T71" fmla="*/ 358 h 1052"/>
                    <a:gd name="T72" fmla="*/ 980 w 1090"/>
                    <a:gd name="T73" fmla="*/ 300 h 1052"/>
                    <a:gd name="T74" fmla="*/ 895 w 1090"/>
                    <a:gd name="T75" fmla="*/ 255 h 1052"/>
                    <a:gd name="T76" fmla="*/ 853 w 1090"/>
                    <a:gd name="T77" fmla="*/ 203 h 1052"/>
                    <a:gd name="T78" fmla="*/ 847 w 1090"/>
                    <a:gd name="T79" fmla="*/ 155 h 1052"/>
                    <a:gd name="T80" fmla="*/ 809 w 1090"/>
                    <a:gd name="T81" fmla="*/ 137 h 1052"/>
                    <a:gd name="T82" fmla="*/ 692 w 1090"/>
                    <a:gd name="T83" fmla="*/ 117 h 1052"/>
                    <a:gd name="T84" fmla="*/ 624 w 1090"/>
                    <a:gd name="T85" fmla="*/ 70 h 1052"/>
                    <a:gd name="T86" fmla="*/ 493 w 1090"/>
                    <a:gd name="T87" fmla="*/ 42 h 1052"/>
                    <a:gd name="T88" fmla="*/ 398 w 1090"/>
                    <a:gd name="T89" fmla="*/ 2 h 1052"/>
                    <a:gd name="T90" fmla="*/ 344 w 1090"/>
                    <a:gd name="T91" fmla="*/ 6 h 1052"/>
                    <a:gd name="T92" fmla="*/ 245 w 1090"/>
                    <a:gd name="T93" fmla="*/ 54 h 1052"/>
                    <a:gd name="T94" fmla="*/ 211 w 1090"/>
                    <a:gd name="T95" fmla="*/ 96 h 1052"/>
                    <a:gd name="T96" fmla="*/ 177 w 1090"/>
                    <a:gd name="T97" fmla="*/ 109 h 1052"/>
                    <a:gd name="T98" fmla="*/ 121 w 1090"/>
                    <a:gd name="T99" fmla="*/ 98 h 1052"/>
                    <a:gd name="T100" fmla="*/ 94 w 1090"/>
                    <a:gd name="T101" fmla="*/ 106 h 10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052">
                      <a:moveTo>
                        <a:pt x="74" y="133"/>
                      </a:moveTo>
                      <a:lnTo>
                        <a:pt x="74" y="133"/>
                      </a:lnTo>
                      <a:lnTo>
                        <a:pt x="58" y="163"/>
                      </a:lnTo>
                      <a:lnTo>
                        <a:pt x="42" y="191"/>
                      </a:lnTo>
                      <a:lnTo>
                        <a:pt x="24" y="219"/>
                      </a:lnTo>
                      <a:lnTo>
                        <a:pt x="10" y="249"/>
                      </a:lnTo>
                      <a:lnTo>
                        <a:pt x="10" y="249"/>
                      </a:lnTo>
                      <a:lnTo>
                        <a:pt x="8" y="257"/>
                      </a:lnTo>
                      <a:lnTo>
                        <a:pt x="10" y="267"/>
                      </a:lnTo>
                      <a:lnTo>
                        <a:pt x="14" y="276"/>
                      </a:lnTo>
                      <a:lnTo>
                        <a:pt x="20" y="284"/>
                      </a:lnTo>
                      <a:lnTo>
                        <a:pt x="20" y="284"/>
                      </a:lnTo>
                      <a:lnTo>
                        <a:pt x="40" y="304"/>
                      </a:lnTo>
                      <a:lnTo>
                        <a:pt x="52" y="320"/>
                      </a:lnTo>
                      <a:lnTo>
                        <a:pt x="62" y="334"/>
                      </a:lnTo>
                      <a:lnTo>
                        <a:pt x="64" y="340"/>
                      </a:lnTo>
                      <a:lnTo>
                        <a:pt x="64" y="346"/>
                      </a:lnTo>
                      <a:lnTo>
                        <a:pt x="64" y="352"/>
                      </a:lnTo>
                      <a:lnTo>
                        <a:pt x="62" y="358"/>
                      </a:lnTo>
                      <a:lnTo>
                        <a:pt x="54" y="372"/>
                      </a:lnTo>
                      <a:lnTo>
                        <a:pt x="42" y="390"/>
                      </a:lnTo>
                      <a:lnTo>
                        <a:pt x="22" y="412"/>
                      </a:lnTo>
                      <a:lnTo>
                        <a:pt x="22" y="412"/>
                      </a:lnTo>
                      <a:lnTo>
                        <a:pt x="16" y="422"/>
                      </a:lnTo>
                      <a:lnTo>
                        <a:pt x="10" y="432"/>
                      </a:lnTo>
                      <a:lnTo>
                        <a:pt x="6" y="441"/>
                      </a:lnTo>
                      <a:lnTo>
                        <a:pt x="4" y="453"/>
                      </a:lnTo>
                      <a:lnTo>
                        <a:pt x="0" y="475"/>
                      </a:lnTo>
                      <a:lnTo>
                        <a:pt x="2" y="499"/>
                      </a:lnTo>
                      <a:lnTo>
                        <a:pt x="6" y="523"/>
                      </a:lnTo>
                      <a:lnTo>
                        <a:pt x="16" y="545"/>
                      </a:lnTo>
                      <a:lnTo>
                        <a:pt x="22" y="555"/>
                      </a:lnTo>
                      <a:lnTo>
                        <a:pt x="28" y="565"/>
                      </a:lnTo>
                      <a:lnTo>
                        <a:pt x="36" y="573"/>
                      </a:lnTo>
                      <a:lnTo>
                        <a:pt x="46" y="579"/>
                      </a:lnTo>
                      <a:lnTo>
                        <a:pt x="46" y="579"/>
                      </a:lnTo>
                      <a:lnTo>
                        <a:pt x="68" y="597"/>
                      </a:lnTo>
                      <a:lnTo>
                        <a:pt x="84" y="614"/>
                      </a:lnTo>
                      <a:lnTo>
                        <a:pt x="90" y="622"/>
                      </a:lnTo>
                      <a:lnTo>
                        <a:pt x="94" y="630"/>
                      </a:lnTo>
                      <a:lnTo>
                        <a:pt x="96" y="638"/>
                      </a:lnTo>
                      <a:lnTo>
                        <a:pt x="98" y="646"/>
                      </a:lnTo>
                      <a:lnTo>
                        <a:pt x="98" y="654"/>
                      </a:lnTo>
                      <a:lnTo>
                        <a:pt x="96" y="662"/>
                      </a:lnTo>
                      <a:lnTo>
                        <a:pt x="94" y="672"/>
                      </a:lnTo>
                      <a:lnTo>
                        <a:pt x="90" y="680"/>
                      </a:lnTo>
                      <a:lnTo>
                        <a:pt x="76" y="700"/>
                      </a:lnTo>
                      <a:lnTo>
                        <a:pt x="58" y="722"/>
                      </a:lnTo>
                      <a:lnTo>
                        <a:pt x="58" y="722"/>
                      </a:lnTo>
                      <a:lnTo>
                        <a:pt x="52" y="730"/>
                      </a:lnTo>
                      <a:lnTo>
                        <a:pt x="46" y="738"/>
                      </a:lnTo>
                      <a:lnTo>
                        <a:pt x="44" y="746"/>
                      </a:lnTo>
                      <a:lnTo>
                        <a:pt x="44" y="754"/>
                      </a:lnTo>
                      <a:lnTo>
                        <a:pt x="44" y="754"/>
                      </a:lnTo>
                      <a:lnTo>
                        <a:pt x="48" y="760"/>
                      </a:lnTo>
                      <a:lnTo>
                        <a:pt x="56" y="764"/>
                      </a:lnTo>
                      <a:lnTo>
                        <a:pt x="66" y="768"/>
                      </a:lnTo>
                      <a:lnTo>
                        <a:pt x="76" y="770"/>
                      </a:lnTo>
                      <a:lnTo>
                        <a:pt x="76" y="770"/>
                      </a:lnTo>
                      <a:lnTo>
                        <a:pt x="88" y="770"/>
                      </a:lnTo>
                      <a:lnTo>
                        <a:pt x="88" y="770"/>
                      </a:lnTo>
                      <a:lnTo>
                        <a:pt x="114" y="768"/>
                      </a:lnTo>
                      <a:lnTo>
                        <a:pt x="143" y="766"/>
                      </a:lnTo>
                      <a:lnTo>
                        <a:pt x="143" y="766"/>
                      </a:lnTo>
                      <a:lnTo>
                        <a:pt x="155" y="811"/>
                      </a:lnTo>
                      <a:lnTo>
                        <a:pt x="155" y="811"/>
                      </a:lnTo>
                      <a:lnTo>
                        <a:pt x="161" y="799"/>
                      </a:lnTo>
                      <a:lnTo>
                        <a:pt x="161" y="799"/>
                      </a:lnTo>
                      <a:lnTo>
                        <a:pt x="183" y="803"/>
                      </a:lnTo>
                      <a:lnTo>
                        <a:pt x="207" y="805"/>
                      </a:lnTo>
                      <a:lnTo>
                        <a:pt x="219" y="807"/>
                      </a:lnTo>
                      <a:lnTo>
                        <a:pt x="227" y="811"/>
                      </a:lnTo>
                      <a:lnTo>
                        <a:pt x="235" y="815"/>
                      </a:lnTo>
                      <a:lnTo>
                        <a:pt x="239" y="819"/>
                      </a:lnTo>
                      <a:lnTo>
                        <a:pt x="239" y="819"/>
                      </a:lnTo>
                      <a:lnTo>
                        <a:pt x="245" y="831"/>
                      </a:lnTo>
                      <a:lnTo>
                        <a:pt x="251" y="841"/>
                      </a:lnTo>
                      <a:lnTo>
                        <a:pt x="267" y="857"/>
                      </a:lnTo>
                      <a:lnTo>
                        <a:pt x="285" y="871"/>
                      </a:lnTo>
                      <a:lnTo>
                        <a:pt x="304" y="883"/>
                      </a:lnTo>
                      <a:lnTo>
                        <a:pt x="344" y="903"/>
                      </a:lnTo>
                      <a:lnTo>
                        <a:pt x="364" y="915"/>
                      </a:lnTo>
                      <a:lnTo>
                        <a:pt x="382" y="927"/>
                      </a:lnTo>
                      <a:lnTo>
                        <a:pt x="382" y="927"/>
                      </a:lnTo>
                      <a:lnTo>
                        <a:pt x="390" y="931"/>
                      </a:lnTo>
                      <a:lnTo>
                        <a:pt x="400" y="931"/>
                      </a:lnTo>
                      <a:lnTo>
                        <a:pt x="400" y="931"/>
                      </a:lnTo>
                      <a:lnTo>
                        <a:pt x="410" y="931"/>
                      </a:lnTo>
                      <a:lnTo>
                        <a:pt x="414" y="929"/>
                      </a:lnTo>
                      <a:lnTo>
                        <a:pt x="418" y="927"/>
                      </a:lnTo>
                      <a:lnTo>
                        <a:pt x="418" y="927"/>
                      </a:lnTo>
                      <a:lnTo>
                        <a:pt x="428" y="915"/>
                      </a:lnTo>
                      <a:lnTo>
                        <a:pt x="440" y="909"/>
                      </a:lnTo>
                      <a:lnTo>
                        <a:pt x="450" y="903"/>
                      </a:lnTo>
                      <a:lnTo>
                        <a:pt x="459" y="903"/>
                      </a:lnTo>
                      <a:lnTo>
                        <a:pt x="459" y="903"/>
                      </a:lnTo>
                      <a:lnTo>
                        <a:pt x="473" y="905"/>
                      </a:lnTo>
                      <a:lnTo>
                        <a:pt x="487" y="909"/>
                      </a:lnTo>
                      <a:lnTo>
                        <a:pt x="515" y="923"/>
                      </a:lnTo>
                      <a:lnTo>
                        <a:pt x="515" y="923"/>
                      </a:lnTo>
                      <a:lnTo>
                        <a:pt x="543" y="937"/>
                      </a:lnTo>
                      <a:lnTo>
                        <a:pt x="573" y="950"/>
                      </a:lnTo>
                      <a:lnTo>
                        <a:pt x="573" y="950"/>
                      </a:lnTo>
                      <a:lnTo>
                        <a:pt x="601" y="968"/>
                      </a:lnTo>
                      <a:lnTo>
                        <a:pt x="613" y="978"/>
                      </a:lnTo>
                      <a:lnTo>
                        <a:pt x="619" y="982"/>
                      </a:lnTo>
                      <a:lnTo>
                        <a:pt x="622" y="988"/>
                      </a:lnTo>
                      <a:lnTo>
                        <a:pt x="622" y="988"/>
                      </a:lnTo>
                      <a:lnTo>
                        <a:pt x="628" y="1000"/>
                      </a:lnTo>
                      <a:lnTo>
                        <a:pt x="636" y="1010"/>
                      </a:lnTo>
                      <a:lnTo>
                        <a:pt x="646" y="1018"/>
                      </a:lnTo>
                      <a:lnTo>
                        <a:pt x="654" y="1024"/>
                      </a:lnTo>
                      <a:lnTo>
                        <a:pt x="664" y="1030"/>
                      </a:lnTo>
                      <a:lnTo>
                        <a:pt x="676" y="1034"/>
                      </a:lnTo>
                      <a:lnTo>
                        <a:pt x="688" y="1036"/>
                      </a:lnTo>
                      <a:lnTo>
                        <a:pt x="700" y="1036"/>
                      </a:lnTo>
                      <a:lnTo>
                        <a:pt x="700" y="1036"/>
                      </a:lnTo>
                      <a:lnTo>
                        <a:pt x="708" y="1036"/>
                      </a:lnTo>
                      <a:lnTo>
                        <a:pt x="708" y="1036"/>
                      </a:lnTo>
                      <a:lnTo>
                        <a:pt x="742" y="1034"/>
                      </a:lnTo>
                      <a:lnTo>
                        <a:pt x="742" y="1034"/>
                      </a:lnTo>
                      <a:lnTo>
                        <a:pt x="766" y="1036"/>
                      </a:lnTo>
                      <a:lnTo>
                        <a:pt x="778" y="1038"/>
                      </a:lnTo>
                      <a:lnTo>
                        <a:pt x="787" y="1042"/>
                      </a:lnTo>
                      <a:lnTo>
                        <a:pt x="787" y="1042"/>
                      </a:lnTo>
                      <a:lnTo>
                        <a:pt x="803" y="1050"/>
                      </a:lnTo>
                      <a:lnTo>
                        <a:pt x="817" y="1052"/>
                      </a:lnTo>
                      <a:lnTo>
                        <a:pt x="817" y="1052"/>
                      </a:lnTo>
                      <a:lnTo>
                        <a:pt x="825" y="1050"/>
                      </a:lnTo>
                      <a:lnTo>
                        <a:pt x="831" y="1048"/>
                      </a:lnTo>
                      <a:lnTo>
                        <a:pt x="837" y="1046"/>
                      </a:lnTo>
                      <a:lnTo>
                        <a:pt x="843" y="1040"/>
                      </a:lnTo>
                      <a:lnTo>
                        <a:pt x="853" y="1028"/>
                      </a:lnTo>
                      <a:lnTo>
                        <a:pt x="861" y="1014"/>
                      </a:lnTo>
                      <a:lnTo>
                        <a:pt x="861" y="1014"/>
                      </a:lnTo>
                      <a:lnTo>
                        <a:pt x="905" y="940"/>
                      </a:lnTo>
                      <a:lnTo>
                        <a:pt x="905" y="940"/>
                      </a:lnTo>
                      <a:lnTo>
                        <a:pt x="897" y="927"/>
                      </a:lnTo>
                      <a:lnTo>
                        <a:pt x="893" y="913"/>
                      </a:lnTo>
                      <a:lnTo>
                        <a:pt x="889" y="901"/>
                      </a:lnTo>
                      <a:lnTo>
                        <a:pt x="887" y="887"/>
                      </a:lnTo>
                      <a:lnTo>
                        <a:pt x="887" y="875"/>
                      </a:lnTo>
                      <a:lnTo>
                        <a:pt x="887" y="863"/>
                      </a:lnTo>
                      <a:lnTo>
                        <a:pt x="891" y="851"/>
                      </a:lnTo>
                      <a:lnTo>
                        <a:pt x="895" y="839"/>
                      </a:lnTo>
                      <a:lnTo>
                        <a:pt x="905" y="817"/>
                      </a:lnTo>
                      <a:lnTo>
                        <a:pt x="921" y="795"/>
                      </a:lnTo>
                      <a:lnTo>
                        <a:pt x="941" y="775"/>
                      </a:lnTo>
                      <a:lnTo>
                        <a:pt x="962" y="756"/>
                      </a:lnTo>
                      <a:lnTo>
                        <a:pt x="962" y="756"/>
                      </a:lnTo>
                      <a:lnTo>
                        <a:pt x="952" y="742"/>
                      </a:lnTo>
                      <a:lnTo>
                        <a:pt x="943" y="726"/>
                      </a:lnTo>
                      <a:lnTo>
                        <a:pt x="937" y="710"/>
                      </a:lnTo>
                      <a:lnTo>
                        <a:pt x="933" y="694"/>
                      </a:lnTo>
                      <a:lnTo>
                        <a:pt x="931" y="678"/>
                      </a:lnTo>
                      <a:lnTo>
                        <a:pt x="935" y="662"/>
                      </a:lnTo>
                      <a:lnTo>
                        <a:pt x="941" y="646"/>
                      </a:lnTo>
                      <a:lnTo>
                        <a:pt x="952" y="632"/>
                      </a:lnTo>
                      <a:lnTo>
                        <a:pt x="952" y="632"/>
                      </a:lnTo>
                      <a:lnTo>
                        <a:pt x="974" y="608"/>
                      </a:lnTo>
                      <a:lnTo>
                        <a:pt x="1000" y="589"/>
                      </a:lnTo>
                      <a:lnTo>
                        <a:pt x="1050" y="547"/>
                      </a:lnTo>
                      <a:lnTo>
                        <a:pt x="1050" y="547"/>
                      </a:lnTo>
                      <a:lnTo>
                        <a:pt x="1044" y="527"/>
                      </a:lnTo>
                      <a:lnTo>
                        <a:pt x="1042" y="509"/>
                      </a:lnTo>
                      <a:lnTo>
                        <a:pt x="1042" y="495"/>
                      </a:lnTo>
                      <a:lnTo>
                        <a:pt x="1044" y="481"/>
                      </a:lnTo>
                      <a:lnTo>
                        <a:pt x="1050" y="469"/>
                      </a:lnTo>
                      <a:lnTo>
                        <a:pt x="1060" y="457"/>
                      </a:lnTo>
                      <a:lnTo>
                        <a:pt x="1072" y="443"/>
                      </a:lnTo>
                      <a:lnTo>
                        <a:pt x="1090" y="432"/>
                      </a:lnTo>
                      <a:lnTo>
                        <a:pt x="1090" y="432"/>
                      </a:lnTo>
                      <a:lnTo>
                        <a:pt x="1074" y="414"/>
                      </a:lnTo>
                      <a:lnTo>
                        <a:pt x="1068" y="406"/>
                      </a:lnTo>
                      <a:lnTo>
                        <a:pt x="1066" y="402"/>
                      </a:lnTo>
                      <a:lnTo>
                        <a:pt x="1066" y="398"/>
                      </a:lnTo>
                      <a:lnTo>
                        <a:pt x="1066" y="398"/>
                      </a:lnTo>
                      <a:lnTo>
                        <a:pt x="1064" y="376"/>
                      </a:lnTo>
                      <a:lnTo>
                        <a:pt x="1062" y="366"/>
                      </a:lnTo>
                      <a:lnTo>
                        <a:pt x="1060" y="358"/>
                      </a:lnTo>
                      <a:lnTo>
                        <a:pt x="1052" y="344"/>
                      </a:lnTo>
                      <a:lnTo>
                        <a:pt x="1040" y="334"/>
                      </a:lnTo>
                      <a:lnTo>
                        <a:pt x="1026" y="324"/>
                      </a:lnTo>
                      <a:lnTo>
                        <a:pt x="1012" y="316"/>
                      </a:lnTo>
                      <a:lnTo>
                        <a:pt x="980" y="300"/>
                      </a:lnTo>
                      <a:lnTo>
                        <a:pt x="980" y="300"/>
                      </a:lnTo>
                      <a:lnTo>
                        <a:pt x="945" y="282"/>
                      </a:lnTo>
                      <a:lnTo>
                        <a:pt x="909" y="263"/>
                      </a:lnTo>
                      <a:lnTo>
                        <a:pt x="909" y="263"/>
                      </a:lnTo>
                      <a:lnTo>
                        <a:pt x="895" y="255"/>
                      </a:lnTo>
                      <a:lnTo>
                        <a:pt x="885" y="247"/>
                      </a:lnTo>
                      <a:lnTo>
                        <a:pt x="873" y="237"/>
                      </a:lnTo>
                      <a:lnTo>
                        <a:pt x="865" y="227"/>
                      </a:lnTo>
                      <a:lnTo>
                        <a:pt x="857" y="215"/>
                      </a:lnTo>
                      <a:lnTo>
                        <a:pt x="853" y="203"/>
                      </a:lnTo>
                      <a:lnTo>
                        <a:pt x="849" y="187"/>
                      </a:lnTo>
                      <a:lnTo>
                        <a:pt x="849" y="171"/>
                      </a:lnTo>
                      <a:lnTo>
                        <a:pt x="849" y="171"/>
                      </a:lnTo>
                      <a:lnTo>
                        <a:pt x="849" y="161"/>
                      </a:lnTo>
                      <a:lnTo>
                        <a:pt x="847" y="155"/>
                      </a:lnTo>
                      <a:lnTo>
                        <a:pt x="843" y="149"/>
                      </a:lnTo>
                      <a:lnTo>
                        <a:pt x="837" y="145"/>
                      </a:lnTo>
                      <a:lnTo>
                        <a:pt x="831" y="141"/>
                      </a:lnTo>
                      <a:lnTo>
                        <a:pt x="825" y="139"/>
                      </a:lnTo>
                      <a:lnTo>
                        <a:pt x="809" y="137"/>
                      </a:lnTo>
                      <a:lnTo>
                        <a:pt x="809" y="137"/>
                      </a:lnTo>
                      <a:lnTo>
                        <a:pt x="762" y="133"/>
                      </a:lnTo>
                      <a:lnTo>
                        <a:pt x="738" y="129"/>
                      </a:lnTo>
                      <a:lnTo>
                        <a:pt x="714" y="123"/>
                      </a:lnTo>
                      <a:lnTo>
                        <a:pt x="692" y="117"/>
                      </a:lnTo>
                      <a:lnTo>
                        <a:pt x="672" y="106"/>
                      </a:lnTo>
                      <a:lnTo>
                        <a:pt x="650" y="94"/>
                      </a:lnTo>
                      <a:lnTo>
                        <a:pt x="632" y="76"/>
                      </a:lnTo>
                      <a:lnTo>
                        <a:pt x="632" y="76"/>
                      </a:lnTo>
                      <a:lnTo>
                        <a:pt x="624" y="70"/>
                      </a:lnTo>
                      <a:lnTo>
                        <a:pt x="615" y="64"/>
                      </a:lnTo>
                      <a:lnTo>
                        <a:pt x="593" y="58"/>
                      </a:lnTo>
                      <a:lnTo>
                        <a:pt x="593" y="58"/>
                      </a:lnTo>
                      <a:lnTo>
                        <a:pt x="543" y="50"/>
                      </a:lnTo>
                      <a:lnTo>
                        <a:pt x="493" y="42"/>
                      </a:lnTo>
                      <a:lnTo>
                        <a:pt x="469" y="36"/>
                      </a:lnTo>
                      <a:lnTo>
                        <a:pt x="446" y="28"/>
                      </a:lnTo>
                      <a:lnTo>
                        <a:pt x="422" y="18"/>
                      </a:lnTo>
                      <a:lnTo>
                        <a:pt x="398" y="2"/>
                      </a:lnTo>
                      <a:lnTo>
                        <a:pt x="398" y="2"/>
                      </a:lnTo>
                      <a:lnTo>
                        <a:pt x="392" y="0"/>
                      </a:lnTo>
                      <a:lnTo>
                        <a:pt x="382" y="0"/>
                      </a:lnTo>
                      <a:lnTo>
                        <a:pt x="382" y="0"/>
                      </a:lnTo>
                      <a:lnTo>
                        <a:pt x="366" y="2"/>
                      </a:lnTo>
                      <a:lnTo>
                        <a:pt x="344" y="6"/>
                      </a:lnTo>
                      <a:lnTo>
                        <a:pt x="320" y="14"/>
                      </a:lnTo>
                      <a:lnTo>
                        <a:pt x="298" y="22"/>
                      </a:lnTo>
                      <a:lnTo>
                        <a:pt x="277" y="32"/>
                      </a:lnTo>
                      <a:lnTo>
                        <a:pt x="259" y="44"/>
                      </a:lnTo>
                      <a:lnTo>
                        <a:pt x="245" y="54"/>
                      </a:lnTo>
                      <a:lnTo>
                        <a:pt x="235" y="64"/>
                      </a:lnTo>
                      <a:lnTo>
                        <a:pt x="235" y="64"/>
                      </a:lnTo>
                      <a:lnTo>
                        <a:pt x="225" y="82"/>
                      </a:lnTo>
                      <a:lnTo>
                        <a:pt x="217" y="90"/>
                      </a:lnTo>
                      <a:lnTo>
                        <a:pt x="211" y="96"/>
                      </a:lnTo>
                      <a:lnTo>
                        <a:pt x="203" y="102"/>
                      </a:lnTo>
                      <a:lnTo>
                        <a:pt x="195" y="106"/>
                      </a:lnTo>
                      <a:lnTo>
                        <a:pt x="185" y="108"/>
                      </a:lnTo>
                      <a:lnTo>
                        <a:pt x="177" y="109"/>
                      </a:lnTo>
                      <a:lnTo>
                        <a:pt x="177" y="109"/>
                      </a:lnTo>
                      <a:lnTo>
                        <a:pt x="163" y="108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33" y="98"/>
                      </a:lnTo>
                      <a:lnTo>
                        <a:pt x="121" y="98"/>
                      </a:lnTo>
                      <a:lnTo>
                        <a:pt x="121" y="98"/>
                      </a:lnTo>
                      <a:lnTo>
                        <a:pt x="114" y="98"/>
                      </a:lnTo>
                      <a:lnTo>
                        <a:pt x="106" y="100"/>
                      </a:lnTo>
                      <a:lnTo>
                        <a:pt x="100" y="102"/>
                      </a:lnTo>
                      <a:lnTo>
                        <a:pt x="94" y="106"/>
                      </a:lnTo>
                      <a:lnTo>
                        <a:pt x="82" y="117"/>
                      </a:lnTo>
                      <a:lnTo>
                        <a:pt x="74" y="133"/>
                      </a:lnTo>
                      <a:lnTo>
                        <a:pt x="74" y="1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7" name="Freeform 15">
                  <a:extLst>
                    <a:ext uri="{FF2B5EF4-FFF2-40B4-BE49-F238E27FC236}">
                      <a16:creationId xmlns:a16="http://schemas.microsoft.com/office/drawing/2014/main" id="{A284C3F2-111B-CBC6-CF8C-62EDE647DE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000" y="4781550"/>
                  <a:ext cx="1730375" cy="2076450"/>
                </a:xfrm>
                <a:custGeom>
                  <a:avLst/>
                  <a:gdLst>
                    <a:gd name="T0" fmla="*/ 249 w 1090"/>
                    <a:gd name="T1" fmla="*/ 151 h 1308"/>
                    <a:gd name="T2" fmla="*/ 161 w 1090"/>
                    <a:gd name="T3" fmla="*/ 248 h 1308"/>
                    <a:gd name="T4" fmla="*/ 96 w 1090"/>
                    <a:gd name="T5" fmla="*/ 296 h 1308"/>
                    <a:gd name="T6" fmla="*/ 50 w 1090"/>
                    <a:gd name="T7" fmla="*/ 338 h 1308"/>
                    <a:gd name="T8" fmla="*/ 0 w 1090"/>
                    <a:gd name="T9" fmla="*/ 386 h 1308"/>
                    <a:gd name="T10" fmla="*/ 8 w 1090"/>
                    <a:gd name="T11" fmla="*/ 405 h 1308"/>
                    <a:gd name="T12" fmla="*/ 22 w 1090"/>
                    <a:gd name="T13" fmla="*/ 501 h 1308"/>
                    <a:gd name="T14" fmla="*/ 34 w 1090"/>
                    <a:gd name="T15" fmla="*/ 586 h 1308"/>
                    <a:gd name="T16" fmla="*/ 42 w 1090"/>
                    <a:gd name="T17" fmla="*/ 654 h 1308"/>
                    <a:gd name="T18" fmla="*/ 44 w 1090"/>
                    <a:gd name="T19" fmla="*/ 670 h 1308"/>
                    <a:gd name="T20" fmla="*/ 48 w 1090"/>
                    <a:gd name="T21" fmla="*/ 722 h 1308"/>
                    <a:gd name="T22" fmla="*/ 96 w 1090"/>
                    <a:gd name="T23" fmla="*/ 847 h 1308"/>
                    <a:gd name="T24" fmla="*/ 141 w 1090"/>
                    <a:gd name="T25" fmla="*/ 966 h 1308"/>
                    <a:gd name="T26" fmla="*/ 151 w 1090"/>
                    <a:gd name="T27" fmla="*/ 1020 h 1308"/>
                    <a:gd name="T28" fmla="*/ 187 w 1090"/>
                    <a:gd name="T29" fmla="*/ 1034 h 1308"/>
                    <a:gd name="T30" fmla="*/ 283 w 1090"/>
                    <a:gd name="T31" fmla="*/ 1042 h 1308"/>
                    <a:gd name="T32" fmla="*/ 402 w 1090"/>
                    <a:gd name="T33" fmla="*/ 1083 h 1308"/>
                    <a:gd name="T34" fmla="*/ 461 w 1090"/>
                    <a:gd name="T35" fmla="*/ 1141 h 1308"/>
                    <a:gd name="T36" fmla="*/ 487 w 1090"/>
                    <a:gd name="T37" fmla="*/ 1177 h 1308"/>
                    <a:gd name="T38" fmla="*/ 654 w 1090"/>
                    <a:gd name="T39" fmla="*/ 1250 h 1308"/>
                    <a:gd name="T40" fmla="*/ 813 w 1090"/>
                    <a:gd name="T41" fmla="*/ 1308 h 1308"/>
                    <a:gd name="T42" fmla="*/ 845 w 1090"/>
                    <a:gd name="T43" fmla="*/ 1300 h 1308"/>
                    <a:gd name="T44" fmla="*/ 853 w 1090"/>
                    <a:gd name="T45" fmla="*/ 1278 h 1308"/>
                    <a:gd name="T46" fmla="*/ 843 w 1090"/>
                    <a:gd name="T47" fmla="*/ 1244 h 1308"/>
                    <a:gd name="T48" fmla="*/ 805 w 1090"/>
                    <a:gd name="T49" fmla="*/ 1225 h 1308"/>
                    <a:gd name="T50" fmla="*/ 764 w 1090"/>
                    <a:gd name="T51" fmla="*/ 1171 h 1308"/>
                    <a:gd name="T52" fmla="*/ 762 w 1090"/>
                    <a:gd name="T53" fmla="*/ 1117 h 1308"/>
                    <a:gd name="T54" fmla="*/ 762 w 1090"/>
                    <a:gd name="T55" fmla="*/ 1032 h 1308"/>
                    <a:gd name="T56" fmla="*/ 740 w 1090"/>
                    <a:gd name="T57" fmla="*/ 950 h 1308"/>
                    <a:gd name="T58" fmla="*/ 744 w 1090"/>
                    <a:gd name="T59" fmla="*/ 889 h 1308"/>
                    <a:gd name="T60" fmla="*/ 885 w 1090"/>
                    <a:gd name="T61" fmla="*/ 664 h 1308"/>
                    <a:gd name="T62" fmla="*/ 1090 w 1090"/>
                    <a:gd name="T63" fmla="*/ 380 h 1308"/>
                    <a:gd name="T64" fmla="*/ 1030 w 1090"/>
                    <a:gd name="T65" fmla="*/ 334 h 1308"/>
                    <a:gd name="T66" fmla="*/ 992 w 1090"/>
                    <a:gd name="T67" fmla="*/ 322 h 1308"/>
                    <a:gd name="T68" fmla="*/ 943 w 1090"/>
                    <a:gd name="T69" fmla="*/ 324 h 1308"/>
                    <a:gd name="T70" fmla="*/ 923 w 1090"/>
                    <a:gd name="T71" fmla="*/ 336 h 1308"/>
                    <a:gd name="T72" fmla="*/ 883 w 1090"/>
                    <a:gd name="T73" fmla="*/ 372 h 1308"/>
                    <a:gd name="T74" fmla="*/ 837 w 1090"/>
                    <a:gd name="T75" fmla="*/ 380 h 1308"/>
                    <a:gd name="T76" fmla="*/ 690 w 1090"/>
                    <a:gd name="T77" fmla="*/ 362 h 1308"/>
                    <a:gd name="T78" fmla="*/ 571 w 1090"/>
                    <a:gd name="T79" fmla="*/ 338 h 1308"/>
                    <a:gd name="T80" fmla="*/ 539 w 1090"/>
                    <a:gd name="T81" fmla="*/ 304 h 1308"/>
                    <a:gd name="T82" fmla="*/ 551 w 1090"/>
                    <a:gd name="T83" fmla="*/ 248 h 1308"/>
                    <a:gd name="T84" fmla="*/ 573 w 1090"/>
                    <a:gd name="T85" fmla="*/ 221 h 1308"/>
                    <a:gd name="T86" fmla="*/ 624 w 1090"/>
                    <a:gd name="T87" fmla="*/ 173 h 1308"/>
                    <a:gd name="T88" fmla="*/ 551 w 1090"/>
                    <a:gd name="T89" fmla="*/ 137 h 1308"/>
                    <a:gd name="T90" fmla="*/ 487 w 1090"/>
                    <a:gd name="T91" fmla="*/ 117 h 1308"/>
                    <a:gd name="T92" fmla="*/ 461 w 1090"/>
                    <a:gd name="T93" fmla="*/ 58 h 1308"/>
                    <a:gd name="T94" fmla="*/ 446 w 1090"/>
                    <a:gd name="T95" fmla="*/ 10 h 1308"/>
                    <a:gd name="T96" fmla="*/ 428 w 1090"/>
                    <a:gd name="T97" fmla="*/ 0 h 1308"/>
                    <a:gd name="T98" fmla="*/ 354 w 1090"/>
                    <a:gd name="T99" fmla="*/ 22 h 1308"/>
                    <a:gd name="T100" fmla="*/ 318 w 1090"/>
                    <a:gd name="T101" fmla="*/ 65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308">
                      <a:moveTo>
                        <a:pt x="296" y="95"/>
                      </a:moveTo>
                      <a:lnTo>
                        <a:pt x="296" y="95"/>
                      </a:lnTo>
                      <a:lnTo>
                        <a:pt x="273" y="123"/>
                      </a:lnTo>
                      <a:lnTo>
                        <a:pt x="249" y="151"/>
                      </a:lnTo>
                      <a:lnTo>
                        <a:pt x="249" y="151"/>
                      </a:lnTo>
                      <a:lnTo>
                        <a:pt x="217" y="191"/>
                      </a:lnTo>
                      <a:lnTo>
                        <a:pt x="181" y="228"/>
                      </a:lnTo>
                      <a:lnTo>
                        <a:pt x="161" y="248"/>
                      </a:lnTo>
                      <a:lnTo>
                        <a:pt x="141" y="264"/>
                      </a:lnTo>
                      <a:lnTo>
                        <a:pt x="120" y="280"/>
                      </a:lnTo>
                      <a:lnTo>
                        <a:pt x="96" y="296"/>
                      </a:lnTo>
                      <a:lnTo>
                        <a:pt x="96" y="296"/>
                      </a:lnTo>
                      <a:lnTo>
                        <a:pt x="84" y="304"/>
                      </a:lnTo>
                      <a:lnTo>
                        <a:pt x="74" y="314"/>
                      </a:lnTo>
                      <a:lnTo>
                        <a:pt x="50" y="338"/>
                      </a:lnTo>
                      <a:lnTo>
                        <a:pt x="50" y="338"/>
                      </a:lnTo>
                      <a:lnTo>
                        <a:pt x="36" y="356"/>
                      </a:lnTo>
                      <a:lnTo>
                        <a:pt x="18" y="374"/>
                      </a:lnTo>
                      <a:lnTo>
                        <a:pt x="18" y="374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0" y="388"/>
                      </a:lnTo>
                      <a:lnTo>
                        <a:pt x="0" y="388"/>
                      </a:lnTo>
                      <a:lnTo>
                        <a:pt x="8" y="405"/>
                      </a:lnTo>
                      <a:lnTo>
                        <a:pt x="14" y="429"/>
                      </a:lnTo>
                      <a:lnTo>
                        <a:pt x="14" y="429"/>
                      </a:lnTo>
                      <a:lnTo>
                        <a:pt x="18" y="465"/>
                      </a:lnTo>
                      <a:lnTo>
                        <a:pt x="22" y="501"/>
                      </a:lnTo>
                      <a:lnTo>
                        <a:pt x="22" y="501"/>
                      </a:lnTo>
                      <a:lnTo>
                        <a:pt x="28" y="557"/>
                      </a:lnTo>
                      <a:lnTo>
                        <a:pt x="28" y="557"/>
                      </a:lnTo>
                      <a:lnTo>
                        <a:pt x="34" y="586"/>
                      </a:lnTo>
                      <a:lnTo>
                        <a:pt x="34" y="586"/>
                      </a:lnTo>
                      <a:lnTo>
                        <a:pt x="40" y="618"/>
                      </a:lnTo>
                      <a:lnTo>
                        <a:pt x="42" y="636"/>
                      </a:lnTo>
                      <a:lnTo>
                        <a:pt x="42" y="654"/>
                      </a:lnTo>
                      <a:lnTo>
                        <a:pt x="42" y="654"/>
                      </a:lnTo>
                      <a:lnTo>
                        <a:pt x="42" y="662"/>
                      </a:lnTo>
                      <a:lnTo>
                        <a:pt x="42" y="662"/>
                      </a:lnTo>
                      <a:lnTo>
                        <a:pt x="44" y="670"/>
                      </a:lnTo>
                      <a:lnTo>
                        <a:pt x="42" y="678"/>
                      </a:lnTo>
                      <a:lnTo>
                        <a:pt x="42" y="678"/>
                      </a:lnTo>
                      <a:lnTo>
                        <a:pt x="44" y="700"/>
                      </a:lnTo>
                      <a:lnTo>
                        <a:pt x="48" y="722"/>
                      </a:lnTo>
                      <a:lnTo>
                        <a:pt x="54" y="741"/>
                      </a:lnTo>
                      <a:lnTo>
                        <a:pt x="60" y="763"/>
                      </a:lnTo>
                      <a:lnTo>
                        <a:pt x="76" y="805"/>
                      </a:lnTo>
                      <a:lnTo>
                        <a:pt x="96" y="847"/>
                      </a:lnTo>
                      <a:lnTo>
                        <a:pt x="96" y="847"/>
                      </a:lnTo>
                      <a:lnTo>
                        <a:pt x="112" y="885"/>
                      </a:lnTo>
                      <a:lnTo>
                        <a:pt x="127" y="924"/>
                      </a:lnTo>
                      <a:lnTo>
                        <a:pt x="141" y="966"/>
                      </a:lnTo>
                      <a:lnTo>
                        <a:pt x="147" y="986"/>
                      </a:lnTo>
                      <a:lnTo>
                        <a:pt x="151" y="1008"/>
                      </a:lnTo>
                      <a:lnTo>
                        <a:pt x="151" y="1008"/>
                      </a:lnTo>
                      <a:lnTo>
                        <a:pt x="151" y="1020"/>
                      </a:lnTo>
                      <a:lnTo>
                        <a:pt x="151" y="1020"/>
                      </a:lnTo>
                      <a:lnTo>
                        <a:pt x="157" y="1024"/>
                      </a:lnTo>
                      <a:lnTo>
                        <a:pt x="165" y="1028"/>
                      </a:lnTo>
                      <a:lnTo>
                        <a:pt x="187" y="1034"/>
                      </a:lnTo>
                      <a:lnTo>
                        <a:pt x="213" y="1036"/>
                      </a:lnTo>
                      <a:lnTo>
                        <a:pt x="251" y="1038"/>
                      </a:lnTo>
                      <a:lnTo>
                        <a:pt x="251" y="1038"/>
                      </a:lnTo>
                      <a:lnTo>
                        <a:pt x="283" y="1042"/>
                      </a:lnTo>
                      <a:lnTo>
                        <a:pt x="314" y="1048"/>
                      </a:lnTo>
                      <a:lnTo>
                        <a:pt x="346" y="1056"/>
                      </a:lnTo>
                      <a:lnTo>
                        <a:pt x="376" y="1067"/>
                      </a:lnTo>
                      <a:lnTo>
                        <a:pt x="402" y="1083"/>
                      </a:lnTo>
                      <a:lnTo>
                        <a:pt x="428" y="1103"/>
                      </a:lnTo>
                      <a:lnTo>
                        <a:pt x="440" y="1115"/>
                      </a:lnTo>
                      <a:lnTo>
                        <a:pt x="452" y="1127"/>
                      </a:lnTo>
                      <a:lnTo>
                        <a:pt x="461" y="1141"/>
                      </a:lnTo>
                      <a:lnTo>
                        <a:pt x="471" y="1157"/>
                      </a:lnTo>
                      <a:lnTo>
                        <a:pt x="471" y="1157"/>
                      </a:lnTo>
                      <a:lnTo>
                        <a:pt x="479" y="1167"/>
                      </a:lnTo>
                      <a:lnTo>
                        <a:pt x="487" y="1177"/>
                      </a:lnTo>
                      <a:lnTo>
                        <a:pt x="497" y="1185"/>
                      </a:lnTo>
                      <a:lnTo>
                        <a:pt x="509" y="1191"/>
                      </a:lnTo>
                      <a:lnTo>
                        <a:pt x="509" y="1191"/>
                      </a:lnTo>
                      <a:lnTo>
                        <a:pt x="654" y="1250"/>
                      </a:lnTo>
                      <a:lnTo>
                        <a:pt x="801" y="1306"/>
                      </a:lnTo>
                      <a:lnTo>
                        <a:pt x="801" y="1306"/>
                      </a:lnTo>
                      <a:lnTo>
                        <a:pt x="807" y="1306"/>
                      </a:lnTo>
                      <a:lnTo>
                        <a:pt x="813" y="1308"/>
                      </a:lnTo>
                      <a:lnTo>
                        <a:pt x="813" y="1308"/>
                      </a:lnTo>
                      <a:lnTo>
                        <a:pt x="825" y="1306"/>
                      </a:lnTo>
                      <a:lnTo>
                        <a:pt x="837" y="1304"/>
                      </a:lnTo>
                      <a:lnTo>
                        <a:pt x="845" y="1300"/>
                      </a:lnTo>
                      <a:lnTo>
                        <a:pt x="849" y="1296"/>
                      </a:lnTo>
                      <a:lnTo>
                        <a:pt x="849" y="1296"/>
                      </a:lnTo>
                      <a:lnTo>
                        <a:pt x="853" y="1286"/>
                      </a:lnTo>
                      <a:lnTo>
                        <a:pt x="853" y="1278"/>
                      </a:lnTo>
                      <a:lnTo>
                        <a:pt x="855" y="1268"/>
                      </a:lnTo>
                      <a:lnTo>
                        <a:pt x="853" y="1260"/>
                      </a:lnTo>
                      <a:lnTo>
                        <a:pt x="849" y="1252"/>
                      </a:lnTo>
                      <a:lnTo>
                        <a:pt x="843" y="1244"/>
                      </a:lnTo>
                      <a:lnTo>
                        <a:pt x="835" y="1238"/>
                      </a:lnTo>
                      <a:lnTo>
                        <a:pt x="823" y="1234"/>
                      </a:lnTo>
                      <a:lnTo>
                        <a:pt x="823" y="1234"/>
                      </a:lnTo>
                      <a:lnTo>
                        <a:pt x="805" y="1225"/>
                      </a:lnTo>
                      <a:lnTo>
                        <a:pt x="789" y="1215"/>
                      </a:lnTo>
                      <a:lnTo>
                        <a:pt x="780" y="1201"/>
                      </a:lnTo>
                      <a:lnTo>
                        <a:pt x="770" y="1187"/>
                      </a:lnTo>
                      <a:lnTo>
                        <a:pt x="764" y="1171"/>
                      </a:lnTo>
                      <a:lnTo>
                        <a:pt x="762" y="1153"/>
                      </a:lnTo>
                      <a:lnTo>
                        <a:pt x="760" y="1135"/>
                      </a:lnTo>
                      <a:lnTo>
                        <a:pt x="762" y="1117"/>
                      </a:lnTo>
                      <a:lnTo>
                        <a:pt x="762" y="1117"/>
                      </a:lnTo>
                      <a:lnTo>
                        <a:pt x="764" y="1095"/>
                      </a:lnTo>
                      <a:lnTo>
                        <a:pt x="764" y="1073"/>
                      </a:lnTo>
                      <a:lnTo>
                        <a:pt x="764" y="1054"/>
                      </a:lnTo>
                      <a:lnTo>
                        <a:pt x="762" y="1032"/>
                      </a:lnTo>
                      <a:lnTo>
                        <a:pt x="758" y="1012"/>
                      </a:lnTo>
                      <a:lnTo>
                        <a:pt x="754" y="990"/>
                      </a:lnTo>
                      <a:lnTo>
                        <a:pt x="740" y="950"/>
                      </a:lnTo>
                      <a:lnTo>
                        <a:pt x="740" y="950"/>
                      </a:lnTo>
                      <a:lnTo>
                        <a:pt x="736" y="934"/>
                      </a:lnTo>
                      <a:lnTo>
                        <a:pt x="736" y="918"/>
                      </a:lnTo>
                      <a:lnTo>
                        <a:pt x="740" y="902"/>
                      </a:lnTo>
                      <a:lnTo>
                        <a:pt x="744" y="889"/>
                      </a:lnTo>
                      <a:lnTo>
                        <a:pt x="744" y="889"/>
                      </a:lnTo>
                      <a:lnTo>
                        <a:pt x="813" y="775"/>
                      </a:lnTo>
                      <a:lnTo>
                        <a:pt x="849" y="720"/>
                      </a:lnTo>
                      <a:lnTo>
                        <a:pt x="885" y="664"/>
                      </a:lnTo>
                      <a:lnTo>
                        <a:pt x="885" y="664"/>
                      </a:lnTo>
                      <a:lnTo>
                        <a:pt x="935" y="592"/>
                      </a:lnTo>
                      <a:lnTo>
                        <a:pt x="984" y="523"/>
                      </a:lnTo>
                      <a:lnTo>
                        <a:pt x="1090" y="380"/>
                      </a:lnTo>
                      <a:lnTo>
                        <a:pt x="1090" y="380"/>
                      </a:lnTo>
                      <a:lnTo>
                        <a:pt x="1070" y="364"/>
                      </a:lnTo>
                      <a:lnTo>
                        <a:pt x="1050" y="348"/>
                      </a:lnTo>
                      <a:lnTo>
                        <a:pt x="1030" y="334"/>
                      </a:lnTo>
                      <a:lnTo>
                        <a:pt x="1020" y="330"/>
                      </a:lnTo>
                      <a:lnTo>
                        <a:pt x="1008" y="326"/>
                      </a:lnTo>
                      <a:lnTo>
                        <a:pt x="1008" y="326"/>
                      </a:lnTo>
                      <a:lnTo>
                        <a:pt x="992" y="322"/>
                      </a:lnTo>
                      <a:lnTo>
                        <a:pt x="972" y="320"/>
                      </a:lnTo>
                      <a:lnTo>
                        <a:pt x="972" y="320"/>
                      </a:lnTo>
                      <a:lnTo>
                        <a:pt x="956" y="322"/>
                      </a:lnTo>
                      <a:lnTo>
                        <a:pt x="943" y="324"/>
                      </a:lnTo>
                      <a:lnTo>
                        <a:pt x="931" y="330"/>
                      </a:lnTo>
                      <a:lnTo>
                        <a:pt x="927" y="332"/>
                      </a:lnTo>
                      <a:lnTo>
                        <a:pt x="923" y="336"/>
                      </a:lnTo>
                      <a:lnTo>
                        <a:pt x="923" y="336"/>
                      </a:lnTo>
                      <a:lnTo>
                        <a:pt x="913" y="348"/>
                      </a:lnTo>
                      <a:lnTo>
                        <a:pt x="903" y="358"/>
                      </a:lnTo>
                      <a:lnTo>
                        <a:pt x="893" y="366"/>
                      </a:lnTo>
                      <a:lnTo>
                        <a:pt x="883" y="372"/>
                      </a:lnTo>
                      <a:lnTo>
                        <a:pt x="871" y="376"/>
                      </a:lnTo>
                      <a:lnTo>
                        <a:pt x="861" y="378"/>
                      </a:lnTo>
                      <a:lnTo>
                        <a:pt x="837" y="380"/>
                      </a:lnTo>
                      <a:lnTo>
                        <a:pt x="837" y="380"/>
                      </a:lnTo>
                      <a:lnTo>
                        <a:pt x="817" y="380"/>
                      </a:lnTo>
                      <a:lnTo>
                        <a:pt x="795" y="376"/>
                      </a:lnTo>
                      <a:lnTo>
                        <a:pt x="795" y="376"/>
                      </a:lnTo>
                      <a:lnTo>
                        <a:pt x="690" y="362"/>
                      </a:lnTo>
                      <a:lnTo>
                        <a:pt x="638" y="354"/>
                      </a:lnTo>
                      <a:lnTo>
                        <a:pt x="585" y="344"/>
                      </a:lnTo>
                      <a:lnTo>
                        <a:pt x="585" y="344"/>
                      </a:lnTo>
                      <a:lnTo>
                        <a:pt x="571" y="338"/>
                      </a:lnTo>
                      <a:lnTo>
                        <a:pt x="555" y="328"/>
                      </a:lnTo>
                      <a:lnTo>
                        <a:pt x="545" y="316"/>
                      </a:lnTo>
                      <a:lnTo>
                        <a:pt x="541" y="310"/>
                      </a:lnTo>
                      <a:lnTo>
                        <a:pt x="539" y="304"/>
                      </a:lnTo>
                      <a:lnTo>
                        <a:pt x="539" y="304"/>
                      </a:lnTo>
                      <a:lnTo>
                        <a:pt x="539" y="286"/>
                      </a:lnTo>
                      <a:lnTo>
                        <a:pt x="543" y="266"/>
                      </a:lnTo>
                      <a:lnTo>
                        <a:pt x="551" y="248"/>
                      </a:lnTo>
                      <a:lnTo>
                        <a:pt x="561" y="232"/>
                      </a:lnTo>
                      <a:lnTo>
                        <a:pt x="561" y="232"/>
                      </a:lnTo>
                      <a:lnTo>
                        <a:pt x="567" y="227"/>
                      </a:lnTo>
                      <a:lnTo>
                        <a:pt x="573" y="221"/>
                      </a:lnTo>
                      <a:lnTo>
                        <a:pt x="589" y="209"/>
                      </a:lnTo>
                      <a:lnTo>
                        <a:pt x="623" y="191"/>
                      </a:lnTo>
                      <a:lnTo>
                        <a:pt x="623" y="191"/>
                      </a:lnTo>
                      <a:lnTo>
                        <a:pt x="624" y="173"/>
                      </a:lnTo>
                      <a:lnTo>
                        <a:pt x="624" y="173"/>
                      </a:lnTo>
                      <a:lnTo>
                        <a:pt x="587" y="153"/>
                      </a:lnTo>
                      <a:lnTo>
                        <a:pt x="569" y="143"/>
                      </a:lnTo>
                      <a:lnTo>
                        <a:pt x="551" y="137"/>
                      </a:lnTo>
                      <a:lnTo>
                        <a:pt x="551" y="137"/>
                      </a:lnTo>
                      <a:lnTo>
                        <a:pt x="523" y="129"/>
                      </a:lnTo>
                      <a:lnTo>
                        <a:pt x="503" y="123"/>
                      </a:lnTo>
                      <a:lnTo>
                        <a:pt x="487" y="117"/>
                      </a:lnTo>
                      <a:lnTo>
                        <a:pt x="477" y="107"/>
                      </a:lnTo>
                      <a:lnTo>
                        <a:pt x="471" y="95"/>
                      </a:lnTo>
                      <a:lnTo>
                        <a:pt x="465" y="79"/>
                      </a:lnTo>
                      <a:lnTo>
                        <a:pt x="461" y="58"/>
                      </a:lnTo>
                      <a:lnTo>
                        <a:pt x="457" y="30"/>
                      </a:lnTo>
                      <a:lnTo>
                        <a:pt x="457" y="30"/>
                      </a:lnTo>
                      <a:lnTo>
                        <a:pt x="454" y="20"/>
                      </a:lnTo>
                      <a:lnTo>
                        <a:pt x="446" y="10"/>
                      </a:lnTo>
                      <a:lnTo>
                        <a:pt x="436" y="4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04" y="8"/>
                      </a:lnTo>
                      <a:lnTo>
                        <a:pt x="378" y="16"/>
                      </a:lnTo>
                      <a:lnTo>
                        <a:pt x="354" y="22"/>
                      </a:lnTo>
                      <a:lnTo>
                        <a:pt x="330" y="32"/>
                      </a:lnTo>
                      <a:lnTo>
                        <a:pt x="330" y="32"/>
                      </a:lnTo>
                      <a:lnTo>
                        <a:pt x="326" y="50"/>
                      </a:lnTo>
                      <a:lnTo>
                        <a:pt x="318" y="65"/>
                      </a:lnTo>
                      <a:lnTo>
                        <a:pt x="308" y="79"/>
                      </a:lnTo>
                      <a:lnTo>
                        <a:pt x="296" y="95"/>
                      </a:lnTo>
                      <a:lnTo>
                        <a:pt x="296" y="9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85" name="Freeform 16">
                  <a:extLst>
                    <a:ext uri="{FF2B5EF4-FFF2-40B4-BE49-F238E27FC236}">
                      <a16:creationId xmlns:a16="http://schemas.microsoft.com/office/drawing/2014/main" id="{80001336-DA3E-356E-1F85-DB95FEAE8A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2200" y="5203825"/>
                  <a:ext cx="1749425" cy="1533525"/>
                </a:xfrm>
                <a:custGeom>
                  <a:avLst/>
                  <a:gdLst>
                    <a:gd name="T0" fmla="*/ 698 w 1102"/>
                    <a:gd name="T1" fmla="*/ 217 h 966"/>
                    <a:gd name="T2" fmla="*/ 636 w 1102"/>
                    <a:gd name="T3" fmla="*/ 225 h 966"/>
                    <a:gd name="T4" fmla="*/ 583 w 1102"/>
                    <a:gd name="T5" fmla="*/ 203 h 966"/>
                    <a:gd name="T6" fmla="*/ 547 w 1102"/>
                    <a:gd name="T7" fmla="*/ 151 h 966"/>
                    <a:gd name="T8" fmla="*/ 523 w 1102"/>
                    <a:gd name="T9" fmla="*/ 42 h 966"/>
                    <a:gd name="T10" fmla="*/ 517 w 1102"/>
                    <a:gd name="T11" fmla="*/ 4 h 966"/>
                    <a:gd name="T12" fmla="*/ 479 w 1102"/>
                    <a:gd name="T13" fmla="*/ 0 h 966"/>
                    <a:gd name="T14" fmla="*/ 394 w 1102"/>
                    <a:gd name="T15" fmla="*/ 4 h 966"/>
                    <a:gd name="T16" fmla="*/ 358 w 1102"/>
                    <a:gd name="T17" fmla="*/ 0 h 966"/>
                    <a:gd name="T18" fmla="*/ 350 w 1102"/>
                    <a:gd name="T19" fmla="*/ 12 h 966"/>
                    <a:gd name="T20" fmla="*/ 302 w 1102"/>
                    <a:gd name="T21" fmla="*/ 56 h 966"/>
                    <a:gd name="T22" fmla="*/ 225 w 1102"/>
                    <a:gd name="T23" fmla="*/ 72 h 966"/>
                    <a:gd name="T24" fmla="*/ 213 w 1102"/>
                    <a:gd name="T25" fmla="*/ 72 h 966"/>
                    <a:gd name="T26" fmla="*/ 153 w 1102"/>
                    <a:gd name="T27" fmla="*/ 96 h 966"/>
                    <a:gd name="T28" fmla="*/ 135 w 1102"/>
                    <a:gd name="T29" fmla="*/ 128 h 966"/>
                    <a:gd name="T30" fmla="*/ 131 w 1102"/>
                    <a:gd name="T31" fmla="*/ 175 h 966"/>
                    <a:gd name="T32" fmla="*/ 98 w 1102"/>
                    <a:gd name="T33" fmla="*/ 247 h 966"/>
                    <a:gd name="T34" fmla="*/ 52 w 1102"/>
                    <a:gd name="T35" fmla="*/ 298 h 966"/>
                    <a:gd name="T36" fmla="*/ 0 w 1102"/>
                    <a:gd name="T37" fmla="*/ 358 h 966"/>
                    <a:gd name="T38" fmla="*/ 20 w 1102"/>
                    <a:gd name="T39" fmla="*/ 372 h 966"/>
                    <a:gd name="T40" fmla="*/ 58 w 1102"/>
                    <a:gd name="T41" fmla="*/ 436 h 966"/>
                    <a:gd name="T42" fmla="*/ 66 w 1102"/>
                    <a:gd name="T43" fmla="*/ 489 h 966"/>
                    <a:gd name="T44" fmla="*/ 88 w 1102"/>
                    <a:gd name="T45" fmla="*/ 507 h 966"/>
                    <a:gd name="T46" fmla="*/ 139 w 1102"/>
                    <a:gd name="T47" fmla="*/ 549 h 966"/>
                    <a:gd name="T48" fmla="*/ 167 w 1102"/>
                    <a:gd name="T49" fmla="*/ 589 h 966"/>
                    <a:gd name="T50" fmla="*/ 181 w 1102"/>
                    <a:gd name="T51" fmla="*/ 642 h 966"/>
                    <a:gd name="T52" fmla="*/ 207 w 1102"/>
                    <a:gd name="T53" fmla="*/ 716 h 966"/>
                    <a:gd name="T54" fmla="*/ 271 w 1102"/>
                    <a:gd name="T55" fmla="*/ 790 h 966"/>
                    <a:gd name="T56" fmla="*/ 348 w 1102"/>
                    <a:gd name="T57" fmla="*/ 811 h 966"/>
                    <a:gd name="T58" fmla="*/ 366 w 1102"/>
                    <a:gd name="T59" fmla="*/ 933 h 966"/>
                    <a:gd name="T60" fmla="*/ 400 w 1102"/>
                    <a:gd name="T61" fmla="*/ 929 h 966"/>
                    <a:gd name="T62" fmla="*/ 453 w 1102"/>
                    <a:gd name="T63" fmla="*/ 966 h 966"/>
                    <a:gd name="T64" fmla="*/ 475 w 1102"/>
                    <a:gd name="T65" fmla="*/ 937 h 966"/>
                    <a:gd name="T66" fmla="*/ 563 w 1102"/>
                    <a:gd name="T67" fmla="*/ 833 h 966"/>
                    <a:gd name="T68" fmla="*/ 620 w 1102"/>
                    <a:gd name="T69" fmla="*/ 805 h 966"/>
                    <a:gd name="T70" fmla="*/ 688 w 1102"/>
                    <a:gd name="T71" fmla="*/ 795 h 966"/>
                    <a:gd name="T72" fmla="*/ 726 w 1102"/>
                    <a:gd name="T73" fmla="*/ 797 h 966"/>
                    <a:gd name="T74" fmla="*/ 752 w 1102"/>
                    <a:gd name="T75" fmla="*/ 797 h 966"/>
                    <a:gd name="T76" fmla="*/ 807 w 1102"/>
                    <a:gd name="T77" fmla="*/ 817 h 966"/>
                    <a:gd name="T78" fmla="*/ 845 w 1102"/>
                    <a:gd name="T79" fmla="*/ 843 h 966"/>
                    <a:gd name="T80" fmla="*/ 881 w 1102"/>
                    <a:gd name="T81" fmla="*/ 847 h 966"/>
                    <a:gd name="T82" fmla="*/ 915 w 1102"/>
                    <a:gd name="T83" fmla="*/ 829 h 966"/>
                    <a:gd name="T84" fmla="*/ 933 w 1102"/>
                    <a:gd name="T85" fmla="*/ 799 h 966"/>
                    <a:gd name="T86" fmla="*/ 1098 w 1102"/>
                    <a:gd name="T87" fmla="*/ 760 h 966"/>
                    <a:gd name="T88" fmla="*/ 1092 w 1102"/>
                    <a:gd name="T89" fmla="*/ 702 h 966"/>
                    <a:gd name="T90" fmla="*/ 1020 w 1102"/>
                    <a:gd name="T91" fmla="*/ 525 h 966"/>
                    <a:gd name="T92" fmla="*/ 996 w 1102"/>
                    <a:gd name="T93" fmla="*/ 434 h 966"/>
                    <a:gd name="T94" fmla="*/ 992 w 1102"/>
                    <a:gd name="T95" fmla="*/ 362 h 966"/>
                    <a:gd name="T96" fmla="*/ 978 w 1102"/>
                    <a:gd name="T97" fmla="*/ 296 h 966"/>
                    <a:gd name="T98" fmla="*/ 962 w 1102"/>
                    <a:gd name="T99" fmla="*/ 151 h 966"/>
                    <a:gd name="T100" fmla="*/ 791 w 1102"/>
                    <a:gd name="T101" fmla="*/ 189 h 9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02" h="966">
                      <a:moveTo>
                        <a:pt x="791" y="189"/>
                      </a:moveTo>
                      <a:lnTo>
                        <a:pt x="791" y="189"/>
                      </a:lnTo>
                      <a:lnTo>
                        <a:pt x="698" y="217"/>
                      </a:lnTo>
                      <a:lnTo>
                        <a:pt x="698" y="217"/>
                      </a:lnTo>
                      <a:lnTo>
                        <a:pt x="672" y="225"/>
                      </a:lnTo>
                      <a:lnTo>
                        <a:pt x="650" y="227"/>
                      </a:lnTo>
                      <a:lnTo>
                        <a:pt x="650" y="227"/>
                      </a:lnTo>
                      <a:lnTo>
                        <a:pt x="636" y="225"/>
                      </a:lnTo>
                      <a:lnTo>
                        <a:pt x="622" y="223"/>
                      </a:lnTo>
                      <a:lnTo>
                        <a:pt x="611" y="219"/>
                      </a:lnTo>
                      <a:lnTo>
                        <a:pt x="597" y="211"/>
                      </a:lnTo>
                      <a:lnTo>
                        <a:pt x="583" y="203"/>
                      </a:lnTo>
                      <a:lnTo>
                        <a:pt x="569" y="189"/>
                      </a:lnTo>
                      <a:lnTo>
                        <a:pt x="559" y="173"/>
                      </a:lnTo>
                      <a:lnTo>
                        <a:pt x="547" y="151"/>
                      </a:lnTo>
                      <a:lnTo>
                        <a:pt x="547" y="151"/>
                      </a:lnTo>
                      <a:lnTo>
                        <a:pt x="537" y="124"/>
                      </a:lnTo>
                      <a:lnTo>
                        <a:pt x="531" y="96"/>
                      </a:lnTo>
                      <a:lnTo>
                        <a:pt x="527" y="68"/>
                      </a:lnTo>
                      <a:lnTo>
                        <a:pt x="523" y="42"/>
                      </a:lnTo>
                      <a:lnTo>
                        <a:pt x="523" y="42"/>
                      </a:lnTo>
                      <a:lnTo>
                        <a:pt x="519" y="14"/>
                      </a:lnTo>
                      <a:lnTo>
                        <a:pt x="517" y="4"/>
                      </a:lnTo>
                      <a:lnTo>
                        <a:pt x="517" y="4"/>
                      </a:lnTo>
                      <a:lnTo>
                        <a:pt x="507" y="2"/>
                      </a:lnTo>
                      <a:lnTo>
                        <a:pt x="483" y="0"/>
                      </a:lnTo>
                      <a:lnTo>
                        <a:pt x="479" y="0"/>
                      </a:lnTo>
                      <a:lnTo>
                        <a:pt x="479" y="0"/>
                      </a:lnTo>
                      <a:lnTo>
                        <a:pt x="440" y="2"/>
                      </a:lnTo>
                      <a:lnTo>
                        <a:pt x="440" y="2"/>
                      </a:lnTo>
                      <a:lnTo>
                        <a:pt x="394" y="4"/>
                      </a:lnTo>
                      <a:lnTo>
                        <a:pt x="394" y="4"/>
                      </a:lnTo>
                      <a:lnTo>
                        <a:pt x="382" y="2"/>
                      </a:lnTo>
                      <a:lnTo>
                        <a:pt x="382" y="2"/>
                      </a:lnTo>
                      <a:lnTo>
                        <a:pt x="358" y="0"/>
                      </a:lnTo>
                      <a:lnTo>
                        <a:pt x="358" y="0"/>
                      </a:lnTo>
                      <a:lnTo>
                        <a:pt x="354" y="2"/>
                      </a:lnTo>
                      <a:lnTo>
                        <a:pt x="354" y="2"/>
                      </a:lnTo>
                      <a:lnTo>
                        <a:pt x="350" y="12"/>
                      </a:lnTo>
                      <a:lnTo>
                        <a:pt x="350" y="12"/>
                      </a:lnTo>
                      <a:lnTo>
                        <a:pt x="342" y="22"/>
                      </a:lnTo>
                      <a:lnTo>
                        <a:pt x="336" y="32"/>
                      </a:lnTo>
                      <a:lnTo>
                        <a:pt x="318" y="46"/>
                      </a:lnTo>
                      <a:lnTo>
                        <a:pt x="302" y="56"/>
                      </a:lnTo>
                      <a:lnTo>
                        <a:pt x="285" y="64"/>
                      </a:lnTo>
                      <a:lnTo>
                        <a:pt x="267" y="68"/>
                      </a:lnTo>
                      <a:lnTo>
                        <a:pt x="251" y="70"/>
                      </a:lnTo>
                      <a:lnTo>
                        <a:pt x="225" y="72"/>
                      </a:lnTo>
                      <a:lnTo>
                        <a:pt x="225" y="72"/>
                      </a:lnTo>
                      <a:lnTo>
                        <a:pt x="215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153" y="96"/>
                      </a:lnTo>
                      <a:lnTo>
                        <a:pt x="153" y="96"/>
                      </a:lnTo>
                      <a:lnTo>
                        <a:pt x="153" y="98"/>
                      </a:lnTo>
                      <a:lnTo>
                        <a:pt x="153" y="98"/>
                      </a:lnTo>
                      <a:lnTo>
                        <a:pt x="141" y="112"/>
                      </a:lnTo>
                      <a:lnTo>
                        <a:pt x="135" y="128"/>
                      </a:lnTo>
                      <a:lnTo>
                        <a:pt x="131" y="145"/>
                      </a:lnTo>
                      <a:lnTo>
                        <a:pt x="131" y="165"/>
                      </a:lnTo>
                      <a:lnTo>
                        <a:pt x="131" y="165"/>
                      </a:lnTo>
                      <a:lnTo>
                        <a:pt x="131" y="175"/>
                      </a:lnTo>
                      <a:lnTo>
                        <a:pt x="131" y="185"/>
                      </a:lnTo>
                      <a:lnTo>
                        <a:pt x="125" y="203"/>
                      </a:lnTo>
                      <a:lnTo>
                        <a:pt x="116" y="225"/>
                      </a:lnTo>
                      <a:lnTo>
                        <a:pt x="98" y="247"/>
                      </a:lnTo>
                      <a:lnTo>
                        <a:pt x="98" y="247"/>
                      </a:lnTo>
                      <a:lnTo>
                        <a:pt x="76" y="273"/>
                      </a:lnTo>
                      <a:lnTo>
                        <a:pt x="52" y="298"/>
                      </a:lnTo>
                      <a:lnTo>
                        <a:pt x="52" y="298"/>
                      </a:lnTo>
                      <a:lnTo>
                        <a:pt x="28" y="324"/>
                      </a:lnTo>
                      <a:lnTo>
                        <a:pt x="4" y="352"/>
                      </a:lnTo>
                      <a:lnTo>
                        <a:pt x="4" y="352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2" y="360"/>
                      </a:lnTo>
                      <a:lnTo>
                        <a:pt x="20" y="372"/>
                      </a:lnTo>
                      <a:lnTo>
                        <a:pt x="34" y="388"/>
                      </a:lnTo>
                      <a:lnTo>
                        <a:pt x="44" y="402"/>
                      </a:lnTo>
                      <a:lnTo>
                        <a:pt x="52" y="418"/>
                      </a:lnTo>
                      <a:lnTo>
                        <a:pt x="58" y="436"/>
                      </a:lnTo>
                      <a:lnTo>
                        <a:pt x="62" y="452"/>
                      </a:lnTo>
                      <a:lnTo>
                        <a:pt x="66" y="483"/>
                      </a:lnTo>
                      <a:lnTo>
                        <a:pt x="66" y="483"/>
                      </a:lnTo>
                      <a:lnTo>
                        <a:pt x="66" y="489"/>
                      </a:lnTo>
                      <a:lnTo>
                        <a:pt x="70" y="493"/>
                      </a:lnTo>
                      <a:lnTo>
                        <a:pt x="76" y="499"/>
                      </a:lnTo>
                      <a:lnTo>
                        <a:pt x="88" y="507"/>
                      </a:lnTo>
                      <a:lnTo>
                        <a:pt x="88" y="507"/>
                      </a:lnTo>
                      <a:lnTo>
                        <a:pt x="112" y="523"/>
                      </a:lnTo>
                      <a:lnTo>
                        <a:pt x="133" y="543"/>
                      </a:lnTo>
                      <a:lnTo>
                        <a:pt x="133" y="543"/>
                      </a:lnTo>
                      <a:lnTo>
                        <a:pt x="139" y="549"/>
                      </a:lnTo>
                      <a:lnTo>
                        <a:pt x="139" y="549"/>
                      </a:lnTo>
                      <a:lnTo>
                        <a:pt x="153" y="569"/>
                      </a:lnTo>
                      <a:lnTo>
                        <a:pt x="167" y="589"/>
                      </a:lnTo>
                      <a:lnTo>
                        <a:pt x="167" y="589"/>
                      </a:lnTo>
                      <a:lnTo>
                        <a:pt x="173" y="601"/>
                      </a:lnTo>
                      <a:lnTo>
                        <a:pt x="179" y="613"/>
                      </a:lnTo>
                      <a:lnTo>
                        <a:pt x="181" y="627"/>
                      </a:lnTo>
                      <a:lnTo>
                        <a:pt x="181" y="642"/>
                      </a:lnTo>
                      <a:lnTo>
                        <a:pt x="181" y="642"/>
                      </a:lnTo>
                      <a:lnTo>
                        <a:pt x="195" y="688"/>
                      </a:lnTo>
                      <a:lnTo>
                        <a:pt x="195" y="688"/>
                      </a:lnTo>
                      <a:lnTo>
                        <a:pt x="207" y="716"/>
                      </a:lnTo>
                      <a:lnTo>
                        <a:pt x="219" y="740"/>
                      </a:lnTo>
                      <a:lnTo>
                        <a:pt x="235" y="760"/>
                      </a:lnTo>
                      <a:lnTo>
                        <a:pt x="251" y="778"/>
                      </a:lnTo>
                      <a:lnTo>
                        <a:pt x="271" y="790"/>
                      </a:lnTo>
                      <a:lnTo>
                        <a:pt x="292" y="801"/>
                      </a:lnTo>
                      <a:lnTo>
                        <a:pt x="318" y="807"/>
                      </a:lnTo>
                      <a:lnTo>
                        <a:pt x="348" y="811"/>
                      </a:lnTo>
                      <a:lnTo>
                        <a:pt x="348" y="811"/>
                      </a:lnTo>
                      <a:lnTo>
                        <a:pt x="342" y="945"/>
                      </a:lnTo>
                      <a:lnTo>
                        <a:pt x="342" y="945"/>
                      </a:lnTo>
                      <a:lnTo>
                        <a:pt x="354" y="939"/>
                      </a:lnTo>
                      <a:lnTo>
                        <a:pt x="366" y="933"/>
                      </a:lnTo>
                      <a:lnTo>
                        <a:pt x="378" y="929"/>
                      </a:lnTo>
                      <a:lnTo>
                        <a:pt x="390" y="929"/>
                      </a:lnTo>
                      <a:lnTo>
                        <a:pt x="390" y="929"/>
                      </a:lnTo>
                      <a:lnTo>
                        <a:pt x="400" y="929"/>
                      </a:lnTo>
                      <a:lnTo>
                        <a:pt x="408" y="931"/>
                      </a:lnTo>
                      <a:lnTo>
                        <a:pt x="424" y="937"/>
                      </a:lnTo>
                      <a:lnTo>
                        <a:pt x="440" y="949"/>
                      </a:lnTo>
                      <a:lnTo>
                        <a:pt x="453" y="966"/>
                      </a:lnTo>
                      <a:lnTo>
                        <a:pt x="453" y="966"/>
                      </a:lnTo>
                      <a:lnTo>
                        <a:pt x="465" y="949"/>
                      </a:lnTo>
                      <a:lnTo>
                        <a:pt x="475" y="937"/>
                      </a:lnTo>
                      <a:lnTo>
                        <a:pt x="475" y="937"/>
                      </a:lnTo>
                      <a:lnTo>
                        <a:pt x="493" y="905"/>
                      </a:lnTo>
                      <a:lnTo>
                        <a:pt x="515" y="879"/>
                      </a:lnTo>
                      <a:lnTo>
                        <a:pt x="537" y="853"/>
                      </a:lnTo>
                      <a:lnTo>
                        <a:pt x="563" y="833"/>
                      </a:lnTo>
                      <a:lnTo>
                        <a:pt x="577" y="825"/>
                      </a:lnTo>
                      <a:lnTo>
                        <a:pt x="591" y="817"/>
                      </a:lnTo>
                      <a:lnTo>
                        <a:pt x="605" y="811"/>
                      </a:lnTo>
                      <a:lnTo>
                        <a:pt x="620" y="805"/>
                      </a:lnTo>
                      <a:lnTo>
                        <a:pt x="636" y="801"/>
                      </a:lnTo>
                      <a:lnTo>
                        <a:pt x="652" y="797"/>
                      </a:lnTo>
                      <a:lnTo>
                        <a:pt x="670" y="795"/>
                      </a:lnTo>
                      <a:lnTo>
                        <a:pt x="688" y="795"/>
                      </a:lnTo>
                      <a:lnTo>
                        <a:pt x="688" y="795"/>
                      </a:lnTo>
                      <a:lnTo>
                        <a:pt x="706" y="795"/>
                      </a:lnTo>
                      <a:lnTo>
                        <a:pt x="726" y="797"/>
                      </a:lnTo>
                      <a:lnTo>
                        <a:pt x="726" y="797"/>
                      </a:lnTo>
                      <a:lnTo>
                        <a:pt x="732" y="799"/>
                      </a:lnTo>
                      <a:lnTo>
                        <a:pt x="732" y="799"/>
                      </a:lnTo>
                      <a:lnTo>
                        <a:pt x="752" y="797"/>
                      </a:lnTo>
                      <a:lnTo>
                        <a:pt x="752" y="797"/>
                      </a:lnTo>
                      <a:lnTo>
                        <a:pt x="764" y="799"/>
                      </a:lnTo>
                      <a:lnTo>
                        <a:pt x="764" y="799"/>
                      </a:lnTo>
                      <a:lnTo>
                        <a:pt x="793" y="809"/>
                      </a:lnTo>
                      <a:lnTo>
                        <a:pt x="807" y="817"/>
                      </a:lnTo>
                      <a:lnTo>
                        <a:pt x="819" y="825"/>
                      </a:lnTo>
                      <a:lnTo>
                        <a:pt x="819" y="825"/>
                      </a:lnTo>
                      <a:lnTo>
                        <a:pt x="831" y="835"/>
                      </a:lnTo>
                      <a:lnTo>
                        <a:pt x="845" y="843"/>
                      </a:lnTo>
                      <a:lnTo>
                        <a:pt x="859" y="847"/>
                      </a:lnTo>
                      <a:lnTo>
                        <a:pt x="871" y="849"/>
                      </a:lnTo>
                      <a:lnTo>
                        <a:pt x="871" y="849"/>
                      </a:lnTo>
                      <a:lnTo>
                        <a:pt x="881" y="847"/>
                      </a:lnTo>
                      <a:lnTo>
                        <a:pt x="891" y="845"/>
                      </a:lnTo>
                      <a:lnTo>
                        <a:pt x="899" y="841"/>
                      </a:lnTo>
                      <a:lnTo>
                        <a:pt x="909" y="835"/>
                      </a:lnTo>
                      <a:lnTo>
                        <a:pt x="915" y="829"/>
                      </a:lnTo>
                      <a:lnTo>
                        <a:pt x="923" y="819"/>
                      </a:lnTo>
                      <a:lnTo>
                        <a:pt x="927" y="809"/>
                      </a:lnTo>
                      <a:lnTo>
                        <a:pt x="933" y="799"/>
                      </a:lnTo>
                      <a:lnTo>
                        <a:pt x="933" y="799"/>
                      </a:lnTo>
                      <a:lnTo>
                        <a:pt x="945" y="760"/>
                      </a:lnTo>
                      <a:lnTo>
                        <a:pt x="945" y="760"/>
                      </a:lnTo>
                      <a:lnTo>
                        <a:pt x="1098" y="760"/>
                      </a:lnTo>
                      <a:lnTo>
                        <a:pt x="1098" y="760"/>
                      </a:lnTo>
                      <a:lnTo>
                        <a:pt x="1102" y="748"/>
                      </a:lnTo>
                      <a:lnTo>
                        <a:pt x="1102" y="748"/>
                      </a:lnTo>
                      <a:lnTo>
                        <a:pt x="1098" y="726"/>
                      </a:lnTo>
                      <a:lnTo>
                        <a:pt x="1092" y="702"/>
                      </a:lnTo>
                      <a:lnTo>
                        <a:pt x="1076" y="658"/>
                      </a:lnTo>
                      <a:lnTo>
                        <a:pt x="1058" y="615"/>
                      </a:lnTo>
                      <a:lnTo>
                        <a:pt x="1038" y="571"/>
                      </a:lnTo>
                      <a:lnTo>
                        <a:pt x="1020" y="525"/>
                      </a:lnTo>
                      <a:lnTo>
                        <a:pt x="1012" y="503"/>
                      </a:lnTo>
                      <a:lnTo>
                        <a:pt x="1004" y="481"/>
                      </a:lnTo>
                      <a:lnTo>
                        <a:pt x="1000" y="458"/>
                      </a:lnTo>
                      <a:lnTo>
                        <a:pt x="996" y="434"/>
                      </a:lnTo>
                      <a:lnTo>
                        <a:pt x="994" y="410"/>
                      </a:lnTo>
                      <a:lnTo>
                        <a:pt x="994" y="386"/>
                      </a:lnTo>
                      <a:lnTo>
                        <a:pt x="994" y="386"/>
                      </a:lnTo>
                      <a:lnTo>
                        <a:pt x="992" y="362"/>
                      </a:lnTo>
                      <a:lnTo>
                        <a:pt x="988" y="340"/>
                      </a:lnTo>
                      <a:lnTo>
                        <a:pt x="982" y="318"/>
                      </a:lnTo>
                      <a:lnTo>
                        <a:pt x="978" y="296"/>
                      </a:lnTo>
                      <a:lnTo>
                        <a:pt x="978" y="296"/>
                      </a:lnTo>
                      <a:lnTo>
                        <a:pt x="972" y="233"/>
                      </a:lnTo>
                      <a:lnTo>
                        <a:pt x="964" y="167"/>
                      </a:lnTo>
                      <a:lnTo>
                        <a:pt x="964" y="167"/>
                      </a:lnTo>
                      <a:lnTo>
                        <a:pt x="962" y="151"/>
                      </a:lnTo>
                      <a:lnTo>
                        <a:pt x="954" y="139"/>
                      </a:lnTo>
                      <a:lnTo>
                        <a:pt x="954" y="139"/>
                      </a:lnTo>
                      <a:lnTo>
                        <a:pt x="791" y="189"/>
                      </a:lnTo>
                      <a:lnTo>
                        <a:pt x="791" y="189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86" name="Freeform 17">
                  <a:extLst>
                    <a:ext uri="{FF2B5EF4-FFF2-40B4-BE49-F238E27FC236}">
                      <a16:creationId xmlns:a16="http://schemas.microsoft.com/office/drawing/2014/main" id="{B2CBD8E3-3E61-2291-E5DD-C146C1911F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063" y="1938338"/>
                  <a:ext cx="1319213" cy="2035175"/>
                </a:xfrm>
                <a:custGeom>
                  <a:avLst/>
                  <a:gdLst>
                    <a:gd name="T0" fmla="*/ 300 w 831"/>
                    <a:gd name="T1" fmla="*/ 1282 h 1282"/>
                    <a:gd name="T2" fmla="*/ 320 w 831"/>
                    <a:gd name="T3" fmla="*/ 1276 h 1282"/>
                    <a:gd name="T4" fmla="*/ 344 w 831"/>
                    <a:gd name="T5" fmla="*/ 1234 h 1282"/>
                    <a:gd name="T6" fmla="*/ 374 w 831"/>
                    <a:gd name="T7" fmla="*/ 1192 h 1282"/>
                    <a:gd name="T8" fmla="*/ 398 w 831"/>
                    <a:gd name="T9" fmla="*/ 1200 h 1282"/>
                    <a:gd name="T10" fmla="*/ 431 w 831"/>
                    <a:gd name="T11" fmla="*/ 1230 h 1282"/>
                    <a:gd name="T12" fmla="*/ 463 w 831"/>
                    <a:gd name="T13" fmla="*/ 1240 h 1282"/>
                    <a:gd name="T14" fmla="*/ 495 w 831"/>
                    <a:gd name="T15" fmla="*/ 1210 h 1282"/>
                    <a:gd name="T16" fmla="*/ 551 w 831"/>
                    <a:gd name="T17" fmla="*/ 1137 h 1282"/>
                    <a:gd name="T18" fmla="*/ 577 w 831"/>
                    <a:gd name="T19" fmla="*/ 1073 h 1282"/>
                    <a:gd name="T20" fmla="*/ 644 w 831"/>
                    <a:gd name="T21" fmla="*/ 1020 h 1282"/>
                    <a:gd name="T22" fmla="*/ 714 w 831"/>
                    <a:gd name="T23" fmla="*/ 994 h 1282"/>
                    <a:gd name="T24" fmla="*/ 742 w 831"/>
                    <a:gd name="T25" fmla="*/ 990 h 1282"/>
                    <a:gd name="T26" fmla="*/ 765 w 831"/>
                    <a:gd name="T27" fmla="*/ 1022 h 1282"/>
                    <a:gd name="T28" fmla="*/ 793 w 831"/>
                    <a:gd name="T29" fmla="*/ 1077 h 1282"/>
                    <a:gd name="T30" fmla="*/ 831 w 831"/>
                    <a:gd name="T31" fmla="*/ 984 h 1282"/>
                    <a:gd name="T32" fmla="*/ 819 w 831"/>
                    <a:gd name="T33" fmla="*/ 956 h 1282"/>
                    <a:gd name="T34" fmla="*/ 799 w 831"/>
                    <a:gd name="T35" fmla="*/ 938 h 1282"/>
                    <a:gd name="T36" fmla="*/ 777 w 831"/>
                    <a:gd name="T37" fmla="*/ 940 h 1282"/>
                    <a:gd name="T38" fmla="*/ 720 w 831"/>
                    <a:gd name="T39" fmla="*/ 920 h 1282"/>
                    <a:gd name="T40" fmla="*/ 680 w 831"/>
                    <a:gd name="T41" fmla="*/ 868 h 1282"/>
                    <a:gd name="T42" fmla="*/ 642 w 831"/>
                    <a:gd name="T43" fmla="*/ 833 h 1282"/>
                    <a:gd name="T44" fmla="*/ 598 w 831"/>
                    <a:gd name="T45" fmla="*/ 775 h 1282"/>
                    <a:gd name="T46" fmla="*/ 594 w 831"/>
                    <a:gd name="T47" fmla="*/ 705 h 1282"/>
                    <a:gd name="T48" fmla="*/ 606 w 831"/>
                    <a:gd name="T49" fmla="*/ 624 h 1282"/>
                    <a:gd name="T50" fmla="*/ 585 w 831"/>
                    <a:gd name="T51" fmla="*/ 544 h 1282"/>
                    <a:gd name="T52" fmla="*/ 585 w 831"/>
                    <a:gd name="T53" fmla="*/ 521 h 1282"/>
                    <a:gd name="T54" fmla="*/ 557 w 831"/>
                    <a:gd name="T55" fmla="*/ 367 h 1282"/>
                    <a:gd name="T56" fmla="*/ 573 w 831"/>
                    <a:gd name="T57" fmla="*/ 324 h 1282"/>
                    <a:gd name="T58" fmla="*/ 610 w 831"/>
                    <a:gd name="T59" fmla="*/ 250 h 1282"/>
                    <a:gd name="T60" fmla="*/ 642 w 831"/>
                    <a:gd name="T61" fmla="*/ 216 h 1282"/>
                    <a:gd name="T62" fmla="*/ 674 w 831"/>
                    <a:gd name="T63" fmla="*/ 137 h 1282"/>
                    <a:gd name="T64" fmla="*/ 688 w 831"/>
                    <a:gd name="T65" fmla="*/ 27 h 1282"/>
                    <a:gd name="T66" fmla="*/ 672 w 831"/>
                    <a:gd name="T67" fmla="*/ 0 h 1282"/>
                    <a:gd name="T68" fmla="*/ 652 w 831"/>
                    <a:gd name="T69" fmla="*/ 25 h 1282"/>
                    <a:gd name="T70" fmla="*/ 636 w 831"/>
                    <a:gd name="T71" fmla="*/ 59 h 1282"/>
                    <a:gd name="T72" fmla="*/ 600 w 831"/>
                    <a:gd name="T73" fmla="*/ 71 h 1282"/>
                    <a:gd name="T74" fmla="*/ 511 w 831"/>
                    <a:gd name="T75" fmla="*/ 87 h 1282"/>
                    <a:gd name="T76" fmla="*/ 402 w 831"/>
                    <a:gd name="T77" fmla="*/ 143 h 1282"/>
                    <a:gd name="T78" fmla="*/ 330 w 831"/>
                    <a:gd name="T79" fmla="*/ 189 h 1282"/>
                    <a:gd name="T80" fmla="*/ 280 w 831"/>
                    <a:gd name="T81" fmla="*/ 202 h 1282"/>
                    <a:gd name="T82" fmla="*/ 245 w 831"/>
                    <a:gd name="T83" fmla="*/ 192 h 1282"/>
                    <a:gd name="T84" fmla="*/ 227 w 831"/>
                    <a:gd name="T85" fmla="*/ 185 h 1282"/>
                    <a:gd name="T86" fmla="*/ 205 w 831"/>
                    <a:gd name="T87" fmla="*/ 194 h 1282"/>
                    <a:gd name="T88" fmla="*/ 155 w 831"/>
                    <a:gd name="T89" fmla="*/ 266 h 1282"/>
                    <a:gd name="T90" fmla="*/ 125 w 831"/>
                    <a:gd name="T91" fmla="*/ 320 h 1282"/>
                    <a:gd name="T92" fmla="*/ 72 w 831"/>
                    <a:gd name="T93" fmla="*/ 350 h 1282"/>
                    <a:gd name="T94" fmla="*/ 32 w 831"/>
                    <a:gd name="T95" fmla="*/ 367 h 1282"/>
                    <a:gd name="T96" fmla="*/ 56 w 831"/>
                    <a:gd name="T97" fmla="*/ 427 h 1282"/>
                    <a:gd name="T98" fmla="*/ 38 w 831"/>
                    <a:gd name="T99" fmla="*/ 503 h 1282"/>
                    <a:gd name="T100" fmla="*/ 18 w 831"/>
                    <a:gd name="T101" fmla="*/ 536 h 1282"/>
                    <a:gd name="T102" fmla="*/ 34 w 831"/>
                    <a:gd name="T103" fmla="*/ 636 h 1282"/>
                    <a:gd name="T104" fmla="*/ 68 w 831"/>
                    <a:gd name="T105" fmla="*/ 805 h 1282"/>
                    <a:gd name="T106" fmla="*/ 58 w 831"/>
                    <a:gd name="T107" fmla="*/ 886 h 1282"/>
                    <a:gd name="T108" fmla="*/ 22 w 831"/>
                    <a:gd name="T109" fmla="*/ 938 h 1282"/>
                    <a:gd name="T110" fmla="*/ 2 w 831"/>
                    <a:gd name="T111" fmla="*/ 972 h 1282"/>
                    <a:gd name="T112" fmla="*/ 16 w 831"/>
                    <a:gd name="T113" fmla="*/ 1016 h 1282"/>
                    <a:gd name="T114" fmla="*/ 52 w 831"/>
                    <a:gd name="T115" fmla="*/ 1051 h 1282"/>
                    <a:gd name="T116" fmla="*/ 68 w 831"/>
                    <a:gd name="T117" fmla="*/ 1111 h 1282"/>
                    <a:gd name="T118" fmla="*/ 56 w 831"/>
                    <a:gd name="T119" fmla="*/ 1165 h 1282"/>
                    <a:gd name="T120" fmla="*/ 64 w 831"/>
                    <a:gd name="T121" fmla="*/ 1210 h 1282"/>
                    <a:gd name="T122" fmla="*/ 105 w 831"/>
                    <a:gd name="T123" fmla="*/ 1232 h 1282"/>
                    <a:gd name="T124" fmla="*/ 259 w 831"/>
                    <a:gd name="T125" fmla="*/ 1276 h 1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31" h="1282">
                      <a:moveTo>
                        <a:pt x="259" y="1276"/>
                      </a:moveTo>
                      <a:lnTo>
                        <a:pt x="259" y="1276"/>
                      </a:lnTo>
                      <a:lnTo>
                        <a:pt x="282" y="1280"/>
                      </a:lnTo>
                      <a:lnTo>
                        <a:pt x="300" y="1282"/>
                      </a:lnTo>
                      <a:lnTo>
                        <a:pt x="300" y="1282"/>
                      </a:lnTo>
                      <a:lnTo>
                        <a:pt x="308" y="1280"/>
                      </a:lnTo>
                      <a:lnTo>
                        <a:pt x="314" y="1280"/>
                      </a:lnTo>
                      <a:lnTo>
                        <a:pt x="320" y="1276"/>
                      </a:lnTo>
                      <a:lnTo>
                        <a:pt x="324" y="1272"/>
                      </a:lnTo>
                      <a:lnTo>
                        <a:pt x="334" y="1258"/>
                      </a:lnTo>
                      <a:lnTo>
                        <a:pt x="344" y="1234"/>
                      </a:lnTo>
                      <a:lnTo>
                        <a:pt x="344" y="1234"/>
                      </a:lnTo>
                      <a:lnTo>
                        <a:pt x="352" y="1216"/>
                      </a:lnTo>
                      <a:lnTo>
                        <a:pt x="360" y="1202"/>
                      </a:lnTo>
                      <a:lnTo>
                        <a:pt x="370" y="1194"/>
                      </a:lnTo>
                      <a:lnTo>
                        <a:pt x="374" y="1192"/>
                      </a:lnTo>
                      <a:lnTo>
                        <a:pt x="378" y="1192"/>
                      </a:lnTo>
                      <a:lnTo>
                        <a:pt x="378" y="1192"/>
                      </a:lnTo>
                      <a:lnTo>
                        <a:pt x="388" y="1194"/>
                      </a:lnTo>
                      <a:lnTo>
                        <a:pt x="398" y="1200"/>
                      </a:lnTo>
                      <a:lnTo>
                        <a:pt x="410" y="1210"/>
                      </a:lnTo>
                      <a:lnTo>
                        <a:pt x="424" y="1224"/>
                      </a:lnTo>
                      <a:lnTo>
                        <a:pt x="424" y="1224"/>
                      </a:lnTo>
                      <a:lnTo>
                        <a:pt x="431" y="1230"/>
                      </a:lnTo>
                      <a:lnTo>
                        <a:pt x="441" y="1234"/>
                      </a:lnTo>
                      <a:lnTo>
                        <a:pt x="453" y="1238"/>
                      </a:lnTo>
                      <a:lnTo>
                        <a:pt x="463" y="1240"/>
                      </a:lnTo>
                      <a:lnTo>
                        <a:pt x="463" y="1240"/>
                      </a:lnTo>
                      <a:lnTo>
                        <a:pt x="467" y="1240"/>
                      </a:lnTo>
                      <a:lnTo>
                        <a:pt x="469" y="1238"/>
                      </a:lnTo>
                      <a:lnTo>
                        <a:pt x="469" y="1238"/>
                      </a:lnTo>
                      <a:lnTo>
                        <a:pt x="495" y="1210"/>
                      </a:lnTo>
                      <a:lnTo>
                        <a:pt x="521" y="1183"/>
                      </a:lnTo>
                      <a:lnTo>
                        <a:pt x="533" y="1167"/>
                      </a:lnTo>
                      <a:lnTo>
                        <a:pt x="543" y="1153"/>
                      </a:lnTo>
                      <a:lnTo>
                        <a:pt x="551" y="1137"/>
                      </a:lnTo>
                      <a:lnTo>
                        <a:pt x="557" y="1121"/>
                      </a:lnTo>
                      <a:lnTo>
                        <a:pt x="557" y="1121"/>
                      </a:lnTo>
                      <a:lnTo>
                        <a:pt x="567" y="1095"/>
                      </a:lnTo>
                      <a:lnTo>
                        <a:pt x="577" y="1073"/>
                      </a:lnTo>
                      <a:lnTo>
                        <a:pt x="591" y="1055"/>
                      </a:lnTo>
                      <a:lnTo>
                        <a:pt x="606" y="1041"/>
                      </a:lnTo>
                      <a:lnTo>
                        <a:pt x="624" y="1029"/>
                      </a:lnTo>
                      <a:lnTo>
                        <a:pt x="644" y="1020"/>
                      </a:lnTo>
                      <a:lnTo>
                        <a:pt x="664" y="1010"/>
                      </a:lnTo>
                      <a:lnTo>
                        <a:pt x="686" y="1002"/>
                      </a:lnTo>
                      <a:lnTo>
                        <a:pt x="686" y="1002"/>
                      </a:lnTo>
                      <a:lnTo>
                        <a:pt x="714" y="994"/>
                      </a:lnTo>
                      <a:lnTo>
                        <a:pt x="726" y="990"/>
                      </a:lnTo>
                      <a:lnTo>
                        <a:pt x="734" y="990"/>
                      </a:lnTo>
                      <a:lnTo>
                        <a:pt x="734" y="990"/>
                      </a:lnTo>
                      <a:lnTo>
                        <a:pt x="742" y="990"/>
                      </a:lnTo>
                      <a:lnTo>
                        <a:pt x="748" y="994"/>
                      </a:lnTo>
                      <a:lnTo>
                        <a:pt x="752" y="998"/>
                      </a:lnTo>
                      <a:lnTo>
                        <a:pt x="756" y="1004"/>
                      </a:lnTo>
                      <a:lnTo>
                        <a:pt x="765" y="1022"/>
                      </a:lnTo>
                      <a:lnTo>
                        <a:pt x="775" y="1047"/>
                      </a:lnTo>
                      <a:lnTo>
                        <a:pt x="775" y="1047"/>
                      </a:lnTo>
                      <a:lnTo>
                        <a:pt x="779" y="1057"/>
                      </a:lnTo>
                      <a:lnTo>
                        <a:pt x="793" y="1077"/>
                      </a:lnTo>
                      <a:lnTo>
                        <a:pt x="793" y="1077"/>
                      </a:lnTo>
                      <a:lnTo>
                        <a:pt x="817" y="1025"/>
                      </a:lnTo>
                      <a:lnTo>
                        <a:pt x="825" y="1004"/>
                      </a:lnTo>
                      <a:lnTo>
                        <a:pt x="831" y="984"/>
                      </a:lnTo>
                      <a:lnTo>
                        <a:pt x="831" y="984"/>
                      </a:lnTo>
                      <a:lnTo>
                        <a:pt x="829" y="978"/>
                      </a:lnTo>
                      <a:lnTo>
                        <a:pt x="827" y="970"/>
                      </a:lnTo>
                      <a:lnTo>
                        <a:pt x="819" y="956"/>
                      </a:lnTo>
                      <a:lnTo>
                        <a:pt x="809" y="942"/>
                      </a:lnTo>
                      <a:lnTo>
                        <a:pt x="803" y="940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77" y="940"/>
                      </a:lnTo>
                      <a:lnTo>
                        <a:pt x="777" y="940"/>
                      </a:lnTo>
                      <a:lnTo>
                        <a:pt x="759" y="938"/>
                      </a:lnTo>
                      <a:lnTo>
                        <a:pt x="746" y="934"/>
                      </a:lnTo>
                      <a:lnTo>
                        <a:pt x="732" y="928"/>
                      </a:lnTo>
                      <a:lnTo>
                        <a:pt x="720" y="920"/>
                      </a:lnTo>
                      <a:lnTo>
                        <a:pt x="708" y="908"/>
                      </a:lnTo>
                      <a:lnTo>
                        <a:pt x="698" y="896"/>
                      </a:lnTo>
                      <a:lnTo>
                        <a:pt x="680" y="868"/>
                      </a:lnTo>
                      <a:lnTo>
                        <a:pt x="680" y="868"/>
                      </a:lnTo>
                      <a:lnTo>
                        <a:pt x="672" y="858"/>
                      </a:lnTo>
                      <a:lnTo>
                        <a:pt x="662" y="849"/>
                      </a:lnTo>
                      <a:lnTo>
                        <a:pt x="642" y="833"/>
                      </a:lnTo>
                      <a:lnTo>
                        <a:pt x="642" y="833"/>
                      </a:lnTo>
                      <a:lnTo>
                        <a:pt x="626" y="819"/>
                      </a:lnTo>
                      <a:lnTo>
                        <a:pt x="614" y="807"/>
                      </a:lnTo>
                      <a:lnTo>
                        <a:pt x="604" y="791"/>
                      </a:lnTo>
                      <a:lnTo>
                        <a:pt x="598" y="775"/>
                      </a:lnTo>
                      <a:lnTo>
                        <a:pt x="594" y="759"/>
                      </a:lnTo>
                      <a:lnTo>
                        <a:pt x="592" y="741"/>
                      </a:lnTo>
                      <a:lnTo>
                        <a:pt x="592" y="723"/>
                      </a:lnTo>
                      <a:lnTo>
                        <a:pt x="594" y="705"/>
                      </a:lnTo>
                      <a:lnTo>
                        <a:pt x="594" y="705"/>
                      </a:lnTo>
                      <a:lnTo>
                        <a:pt x="602" y="666"/>
                      </a:lnTo>
                      <a:lnTo>
                        <a:pt x="604" y="644"/>
                      </a:lnTo>
                      <a:lnTo>
                        <a:pt x="606" y="624"/>
                      </a:lnTo>
                      <a:lnTo>
                        <a:pt x="604" y="604"/>
                      </a:lnTo>
                      <a:lnTo>
                        <a:pt x="602" y="584"/>
                      </a:lnTo>
                      <a:lnTo>
                        <a:pt x="594" y="564"/>
                      </a:lnTo>
                      <a:lnTo>
                        <a:pt x="585" y="544"/>
                      </a:lnTo>
                      <a:lnTo>
                        <a:pt x="585" y="544"/>
                      </a:lnTo>
                      <a:lnTo>
                        <a:pt x="585" y="540"/>
                      </a:lnTo>
                      <a:lnTo>
                        <a:pt x="585" y="534"/>
                      </a:lnTo>
                      <a:lnTo>
                        <a:pt x="585" y="521"/>
                      </a:lnTo>
                      <a:lnTo>
                        <a:pt x="585" y="521"/>
                      </a:lnTo>
                      <a:lnTo>
                        <a:pt x="559" y="383"/>
                      </a:lnTo>
                      <a:lnTo>
                        <a:pt x="559" y="383"/>
                      </a:lnTo>
                      <a:lnTo>
                        <a:pt x="557" y="367"/>
                      </a:lnTo>
                      <a:lnTo>
                        <a:pt x="557" y="361"/>
                      </a:lnTo>
                      <a:lnTo>
                        <a:pt x="559" y="356"/>
                      </a:lnTo>
                      <a:lnTo>
                        <a:pt x="559" y="356"/>
                      </a:lnTo>
                      <a:lnTo>
                        <a:pt x="573" y="324"/>
                      </a:lnTo>
                      <a:lnTo>
                        <a:pt x="587" y="292"/>
                      </a:lnTo>
                      <a:lnTo>
                        <a:pt x="592" y="278"/>
                      </a:lnTo>
                      <a:lnTo>
                        <a:pt x="602" y="264"/>
                      </a:lnTo>
                      <a:lnTo>
                        <a:pt x="610" y="250"/>
                      </a:lnTo>
                      <a:lnTo>
                        <a:pt x="622" y="240"/>
                      </a:lnTo>
                      <a:lnTo>
                        <a:pt x="622" y="240"/>
                      </a:lnTo>
                      <a:lnTo>
                        <a:pt x="634" y="228"/>
                      </a:lnTo>
                      <a:lnTo>
                        <a:pt x="642" y="216"/>
                      </a:lnTo>
                      <a:lnTo>
                        <a:pt x="652" y="204"/>
                      </a:lnTo>
                      <a:lnTo>
                        <a:pt x="658" y="191"/>
                      </a:lnTo>
                      <a:lnTo>
                        <a:pt x="668" y="165"/>
                      </a:lnTo>
                      <a:lnTo>
                        <a:pt x="674" y="137"/>
                      </a:lnTo>
                      <a:lnTo>
                        <a:pt x="678" y="111"/>
                      </a:lnTo>
                      <a:lnTo>
                        <a:pt x="680" y="81"/>
                      </a:lnTo>
                      <a:lnTo>
                        <a:pt x="684" y="53"/>
                      </a:lnTo>
                      <a:lnTo>
                        <a:pt x="688" y="27"/>
                      </a:lnTo>
                      <a:lnTo>
                        <a:pt x="688" y="27"/>
                      </a:lnTo>
                      <a:lnTo>
                        <a:pt x="686" y="22"/>
                      </a:lnTo>
                      <a:lnTo>
                        <a:pt x="682" y="14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60" y="14"/>
                      </a:lnTo>
                      <a:lnTo>
                        <a:pt x="654" y="20"/>
                      </a:lnTo>
                      <a:lnTo>
                        <a:pt x="652" y="25"/>
                      </a:lnTo>
                      <a:lnTo>
                        <a:pt x="652" y="25"/>
                      </a:lnTo>
                      <a:lnTo>
                        <a:pt x="646" y="45"/>
                      </a:lnTo>
                      <a:lnTo>
                        <a:pt x="642" y="51"/>
                      </a:lnTo>
                      <a:lnTo>
                        <a:pt x="636" y="59"/>
                      </a:lnTo>
                      <a:lnTo>
                        <a:pt x="630" y="63"/>
                      </a:lnTo>
                      <a:lnTo>
                        <a:pt x="622" y="67"/>
                      </a:lnTo>
                      <a:lnTo>
                        <a:pt x="612" y="69"/>
                      </a:lnTo>
                      <a:lnTo>
                        <a:pt x="600" y="71"/>
                      </a:lnTo>
                      <a:lnTo>
                        <a:pt x="600" y="71"/>
                      </a:lnTo>
                      <a:lnTo>
                        <a:pt x="571" y="73"/>
                      </a:lnTo>
                      <a:lnTo>
                        <a:pt x="539" y="79"/>
                      </a:lnTo>
                      <a:lnTo>
                        <a:pt x="511" y="87"/>
                      </a:lnTo>
                      <a:lnTo>
                        <a:pt x="481" y="99"/>
                      </a:lnTo>
                      <a:lnTo>
                        <a:pt x="455" y="111"/>
                      </a:lnTo>
                      <a:lnTo>
                        <a:pt x="427" y="127"/>
                      </a:lnTo>
                      <a:lnTo>
                        <a:pt x="402" y="143"/>
                      </a:lnTo>
                      <a:lnTo>
                        <a:pt x="376" y="159"/>
                      </a:lnTo>
                      <a:lnTo>
                        <a:pt x="376" y="159"/>
                      </a:lnTo>
                      <a:lnTo>
                        <a:pt x="352" y="175"/>
                      </a:lnTo>
                      <a:lnTo>
                        <a:pt x="330" y="189"/>
                      </a:lnTo>
                      <a:lnTo>
                        <a:pt x="318" y="194"/>
                      </a:lnTo>
                      <a:lnTo>
                        <a:pt x="306" y="198"/>
                      </a:lnTo>
                      <a:lnTo>
                        <a:pt x="292" y="200"/>
                      </a:lnTo>
                      <a:lnTo>
                        <a:pt x="280" y="202"/>
                      </a:lnTo>
                      <a:lnTo>
                        <a:pt x="280" y="202"/>
                      </a:lnTo>
                      <a:lnTo>
                        <a:pt x="268" y="200"/>
                      </a:lnTo>
                      <a:lnTo>
                        <a:pt x="257" y="198"/>
                      </a:lnTo>
                      <a:lnTo>
                        <a:pt x="245" y="192"/>
                      </a:lnTo>
                      <a:lnTo>
                        <a:pt x="231" y="187"/>
                      </a:lnTo>
                      <a:lnTo>
                        <a:pt x="231" y="187"/>
                      </a:lnTo>
                      <a:lnTo>
                        <a:pt x="227" y="185"/>
                      </a:lnTo>
                      <a:lnTo>
                        <a:pt x="227" y="185"/>
                      </a:lnTo>
                      <a:lnTo>
                        <a:pt x="215" y="189"/>
                      </a:lnTo>
                      <a:lnTo>
                        <a:pt x="209" y="191"/>
                      </a:lnTo>
                      <a:lnTo>
                        <a:pt x="205" y="194"/>
                      </a:lnTo>
                      <a:lnTo>
                        <a:pt x="205" y="194"/>
                      </a:lnTo>
                      <a:lnTo>
                        <a:pt x="177" y="228"/>
                      </a:lnTo>
                      <a:lnTo>
                        <a:pt x="163" y="248"/>
                      </a:lnTo>
                      <a:lnTo>
                        <a:pt x="155" y="266"/>
                      </a:lnTo>
                      <a:lnTo>
                        <a:pt x="155" y="266"/>
                      </a:lnTo>
                      <a:lnTo>
                        <a:pt x="149" y="282"/>
                      </a:lnTo>
                      <a:lnTo>
                        <a:pt x="141" y="296"/>
                      </a:lnTo>
                      <a:lnTo>
                        <a:pt x="135" y="310"/>
                      </a:lnTo>
                      <a:lnTo>
                        <a:pt x="125" y="320"/>
                      </a:lnTo>
                      <a:lnTo>
                        <a:pt x="115" y="330"/>
                      </a:lnTo>
                      <a:lnTo>
                        <a:pt x="103" y="338"/>
                      </a:lnTo>
                      <a:lnTo>
                        <a:pt x="90" y="344"/>
                      </a:lnTo>
                      <a:lnTo>
                        <a:pt x="72" y="350"/>
                      </a:lnTo>
                      <a:lnTo>
                        <a:pt x="72" y="350"/>
                      </a:lnTo>
                      <a:lnTo>
                        <a:pt x="64" y="352"/>
                      </a:lnTo>
                      <a:lnTo>
                        <a:pt x="54" y="356"/>
                      </a:lnTo>
                      <a:lnTo>
                        <a:pt x="32" y="367"/>
                      </a:lnTo>
                      <a:lnTo>
                        <a:pt x="32" y="367"/>
                      </a:lnTo>
                      <a:lnTo>
                        <a:pt x="44" y="387"/>
                      </a:lnTo>
                      <a:lnTo>
                        <a:pt x="52" y="407"/>
                      </a:lnTo>
                      <a:lnTo>
                        <a:pt x="56" y="427"/>
                      </a:lnTo>
                      <a:lnTo>
                        <a:pt x="56" y="447"/>
                      </a:lnTo>
                      <a:lnTo>
                        <a:pt x="52" y="465"/>
                      </a:lnTo>
                      <a:lnTo>
                        <a:pt x="46" y="485"/>
                      </a:lnTo>
                      <a:lnTo>
                        <a:pt x="38" y="503"/>
                      </a:lnTo>
                      <a:lnTo>
                        <a:pt x="26" y="521"/>
                      </a:lnTo>
                      <a:lnTo>
                        <a:pt x="26" y="521"/>
                      </a:lnTo>
                      <a:lnTo>
                        <a:pt x="22" y="528"/>
                      </a:lnTo>
                      <a:lnTo>
                        <a:pt x="18" y="536"/>
                      </a:lnTo>
                      <a:lnTo>
                        <a:pt x="18" y="544"/>
                      </a:lnTo>
                      <a:lnTo>
                        <a:pt x="18" y="552"/>
                      </a:lnTo>
                      <a:lnTo>
                        <a:pt x="18" y="552"/>
                      </a:lnTo>
                      <a:lnTo>
                        <a:pt x="34" y="636"/>
                      </a:lnTo>
                      <a:lnTo>
                        <a:pt x="52" y="721"/>
                      </a:lnTo>
                      <a:lnTo>
                        <a:pt x="52" y="721"/>
                      </a:lnTo>
                      <a:lnTo>
                        <a:pt x="64" y="777"/>
                      </a:lnTo>
                      <a:lnTo>
                        <a:pt x="68" y="805"/>
                      </a:lnTo>
                      <a:lnTo>
                        <a:pt x="70" y="833"/>
                      </a:lnTo>
                      <a:lnTo>
                        <a:pt x="66" y="860"/>
                      </a:lnTo>
                      <a:lnTo>
                        <a:pt x="62" y="874"/>
                      </a:lnTo>
                      <a:lnTo>
                        <a:pt x="58" y="886"/>
                      </a:lnTo>
                      <a:lnTo>
                        <a:pt x="52" y="900"/>
                      </a:lnTo>
                      <a:lnTo>
                        <a:pt x="44" y="912"/>
                      </a:lnTo>
                      <a:lnTo>
                        <a:pt x="34" y="926"/>
                      </a:lnTo>
                      <a:lnTo>
                        <a:pt x="22" y="938"/>
                      </a:lnTo>
                      <a:lnTo>
                        <a:pt x="22" y="938"/>
                      </a:lnTo>
                      <a:lnTo>
                        <a:pt x="12" y="948"/>
                      </a:lnTo>
                      <a:lnTo>
                        <a:pt x="6" y="960"/>
                      </a:lnTo>
                      <a:lnTo>
                        <a:pt x="2" y="972"/>
                      </a:lnTo>
                      <a:lnTo>
                        <a:pt x="0" y="982"/>
                      </a:lnTo>
                      <a:lnTo>
                        <a:pt x="2" y="994"/>
                      </a:lnTo>
                      <a:lnTo>
                        <a:pt x="8" y="1004"/>
                      </a:lnTo>
                      <a:lnTo>
                        <a:pt x="16" y="1016"/>
                      </a:lnTo>
                      <a:lnTo>
                        <a:pt x="28" y="1025"/>
                      </a:lnTo>
                      <a:lnTo>
                        <a:pt x="28" y="1025"/>
                      </a:lnTo>
                      <a:lnTo>
                        <a:pt x="42" y="1037"/>
                      </a:lnTo>
                      <a:lnTo>
                        <a:pt x="52" y="1051"/>
                      </a:lnTo>
                      <a:lnTo>
                        <a:pt x="60" y="1065"/>
                      </a:lnTo>
                      <a:lnTo>
                        <a:pt x="64" y="1079"/>
                      </a:lnTo>
                      <a:lnTo>
                        <a:pt x="68" y="1095"/>
                      </a:lnTo>
                      <a:lnTo>
                        <a:pt x="68" y="1111"/>
                      </a:lnTo>
                      <a:lnTo>
                        <a:pt x="66" y="1129"/>
                      </a:lnTo>
                      <a:lnTo>
                        <a:pt x="62" y="1147"/>
                      </a:lnTo>
                      <a:lnTo>
                        <a:pt x="62" y="1147"/>
                      </a:lnTo>
                      <a:lnTo>
                        <a:pt x="56" y="1165"/>
                      </a:lnTo>
                      <a:lnTo>
                        <a:pt x="54" y="1179"/>
                      </a:lnTo>
                      <a:lnTo>
                        <a:pt x="54" y="1190"/>
                      </a:lnTo>
                      <a:lnTo>
                        <a:pt x="58" y="1200"/>
                      </a:lnTo>
                      <a:lnTo>
                        <a:pt x="64" y="1210"/>
                      </a:lnTo>
                      <a:lnTo>
                        <a:pt x="74" y="1216"/>
                      </a:lnTo>
                      <a:lnTo>
                        <a:pt x="88" y="1224"/>
                      </a:lnTo>
                      <a:lnTo>
                        <a:pt x="105" y="1232"/>
                      </a:lnTo>
                      <a:lnTo>
                        <a:pt x="105" y="1232"/>
                      </a:lnTo>
                      <a:lnTo>
                        <a:pt x="143" y="1246"/>
                      </a:lnTo>
                      <a:lnTo>
                        <a:pt x="179" y="1258"/>
                      </a:lnTo>
                      <a:lnTo>
                        <a:pt x="219" y="1270"/>
                      </a:lnTo>
                      <a:lnTo>
                        <a:pt x="259" y="1276"/>
                      </a:lnTo>
                      <a:lnTo>
                        <a:pt x="259" y="127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87" name="Freeform 18">
                  <a:extLst>
                    <a:ext uri="{FF2B5EF4-FFF2-40B4-BE49-F238E27FC236}">
                      <a16:creationId xmlns:a16="http://schemas.microsoft.com/office/drawing/2014/main" id="{9D2E0C5D-15B3-EB85-FF2D-2DB915C73F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1463" y="4184650"/>
                  <a:ext cx="1592263" cy="1312863"/>
                </a:xfrm>
                <a:custGeom>
                  <a:avLst/>
                  <a:gdLst>
                    <a:gd name="T0" fmla="*/ 111 w 1003"/>
                    <a:gd name="T1" fmla="*/ 604 h 827"/>
                    <a:gd name="T2" fmla="*/ 194 w 1003"/>
                    <a:gd name="T3" fmla="*/ 603 h 827"/>
                    <a:gd name="T4" fmla="*/ 222 w 1003"/>
                    <a:gd name="T5" fmla="*/ 603 h 827"/>
                    <a:gd name="T6" fmla="*/ 262 w 1003"/>
                    <a:gd name="T7" fmla="*/ 616 h 827"/>
                    <a:gd name="T8" fmla="*/ 278 w 1003"/>
                    <a:gd name="T9" fmla="*/ 658 h 827"/>
                    <a:gd name="T10" fmla="*/ 284 w 1003"/>
                    <a:gd name="T11" fmla="*/ 706 h 827"/>
                    <a:gd name="T12" fmla="*/ 302 w 1003"/>
                    <a:gd name="T13" fmla="*/ 777 h 827"/>
                    <a:gd name="T14" fmla="*/ 314 w 1003"/>
                    <a:gd name="T15" fmla="*/ 799 h 827"/>
                    <a:gd name="T16" fmla="*/ 337 w 1003"/>
                    <a:gd name="T17" fmla="*/ 821 h 827"/>
                    <a:gd name="T18" fmla="*/ 367 w 1003"/>
                    <a:gd name="T19" fmla="*/ 827 h 827"/>
                    <a:gd name="T20" fmla="*/ 403 w 1003"/>
                    <a:gd name="T21" fmla="*/ 821 h 827"/>
                    <a:gd name="T22" fmla="*/ 660 w 1003"/>
                    <a:gd name="T23" fmla="*/ 742 h 827"/>
                    <a:gd name="T24" fmla="*/ 681 w 1003"/>
                    <a:gd name="T25" fmla="*/ 734 h 827"/>
                    <a:gd name="T26" fmla="*/ 719 w 1003"/>
                    <a:gd name="T27" fmla="*/ 698 h 827"/>
                    <a:gd name="T28" fmla="*/ 773 w 1003"/>
                    <a:gd name="T29" fmla="*/ 644 h 827"/>
                    <a:gd name="T30" fmla="*/ 815 w 1003"/>
                    <a:gd name="T31" fmla="*/ 616 h 827"/>
                    <a:gd name="T32" fmla="*/ 888 w 1003"/>
                    <a:gd name="T33" fmla="*/ 547 h 827"/>
                    <a:gd name="T34" fmla="*/ 976 w 1003"/>
                    <a:gd name="T35" fmla="*/ 443 h 827"/>
                    <a:gd name="T36" fmla="*/ 992 w 1003"/>
                    <a:gd name="T37" fmla="*/ 420 h 827"/>
                    <a:gd name="T38" fmla="*/ 1003 w 1003"/>
                    <a:gd name="T39" fmla="*/ 380 h 827"/>
                    <a:gd name="T40" fmla="*/ 996 w 1003"/>
                    <a:gd name="T41" fmla="*/ 336 h 827"/>
                    <a:gd name="T42" fmla="*/ 982 w 1003"/>
                    <a:gd name="T43" fmla="*/ 290 h 827"/>
                    <a:gd name="T44" fmla="*/ 958 w 1003"/>
                    <a:gd name="T45" fmla="*/ 221 h 827"/>
                    <a:gd name="T46" fmla="*/ 938 w 1003"/>
                    <a:gd name="T47" fmla="*/ 197 h 827"/>
                    <a:gd name="T48" fmla="*/ 912 w 1003"/>
                    <a:gd name="T49" fmla="*/ 189 h 827"/>
                    <a:gd name="T50" fmla="*/ 890 w 1003"/>
                    <a:gd name="T51" fmla="*/ 193 h 827"/>
                    <a:gd name="T52" fmla="*/ 862 w 1003"/>
                    <a:gd name="T53" fmla="*/ 203 h 827"/>
                    <a:gd name="T54" fmla="*/ 809 w 1003"/>
                    <a:gd name="T55" fmla="*/ 221 h 827"/>
                    <a:gd name="T56" fmla="*/ 797 w 1003"/>
                    <a:gd name="T57" fmla="*/ 219 h 827"/>
                    <a:gd name="T58" fmla="*/ 652 w 1003"/>
                    <a:gd name="T59" fmla="*/ 149 h 827"/>
                    <a:gd name="T60" fmla="*/ 610 w 1003"/>
                    <a:gd name="T61" fmla="*/ 129 h 827"/>
                    <a:gd name="T62" fmla="*/ 590 w 1003"/>
                    <a:gd name="T63" fmla="*/ 127 h 827"/>
                    <a:gd name="T64" fmla="*/ 560 w 1003"/>
                    <a:gd name="T65" fmla="*/ 129 h 827"/>
                    <a:gd name="T66" fmla="*/ 506 w 1003"/>
                    <a:gd name="T67" fmla="*/ 119 h 827"/>
                    <a:gd name="T68" fmla="*/ 437 w 1003"/>
                    <a:gd name="T69" fmla="*/ 80 h 827"/>
                    <a:gd name="T70" fmla="*/ 377 w 1003"/>
                    <a:gd name="T71" fmla="*/ 22 h 827"/>
                    <a:gd name="T72" fmla="*/ 351 w 1003"/>
                    <a:gd name="T73" fmla="*/ 2 h 827"/>
                    <a:gd name="T74" fmla="*/ 339 w 1003"/>
                    <a:gd name="T75" fmla="*/ 0 h 827"/>
                    <a:gd name="T76" fmla="*/ 322 w 1003"/>
                    <a:gd name="T77" fmla="*/ 10 h 827"/>
                    <a:gd name="T78" fmla="*/ 306 w 1003"/>
                    <a:gd name="T79" fmla="*/ 30 h 827"/>
                    <a:gd name="T80" fmla="*/ 262 w 1003"/>
                    <a:gd name="T81" fmla="*/ 92 h 827"/>
                    <a:gd name="T82" fmla="*/ 216 w 1003"/>
                    <a:gd name="T83" fmla="*/ 119 h 827"/>
                    <a:gd name="T84" fmla="*/ 182 w 1003"/>
                    <a:gd name="T85" fmla="*/ 121 h 827"/>
                    <a:gd name="T86" fmla="*/ 176 w 1003"/>
                    <a:gd name="T87" fmla="*/ 119 h 827"/>
                    <a:gd name="T88" fmla="*/ 153 w 1003"/>
                    <a:gd name="T89" fmla="*/ 123 h 827"/>
                    <a:gd name="T90" fmla="*/ 131 w 1003"/>
                    <a:gd name="T91" fmla="*/ 135 h 827"/>
                    <a:gd name="T92" fmla="*/ 139 w 1003"/>
                    <a:gd name="T93" fmla="*/ 163 h 827"/>
                    <a:gd name="T94" fmla="*/ 153 w 1003"/>
                    <a:gd name="T95" fmla="*/ 209 h 827"/>
                    <a:gd name="T96" fmla="*/ 69 w 1003"/>
                    <a:gd name="T97" fmla="*/ 259 h 827"/>
                    <a:gd name="T98" fmla="*/ 41 w 1003"/>
                    <a:gd name="T99" fmla="*/ 324 h 827"/>
                    <a:gd name="T100" fmla="*/ 11 w 1003"/>
                    <a:gd name="T101" fmla="*/ 366 h 827"/>
                    <a:gd name="T102" fmla="*/ 5 w 1003"/>
                    <a:gd name="T103" fmla="*/ 416 h 827"/>
                    <a:gd name="T104" fmla="*/ 11 w 1003"/>
                    <a:gd name="T105" fmla="*/ 430 h 827"/>
                    <a:gd name="T106" fmla="*/ 33 w 1003"/>
                    <a:gd name="T107" fmla="*/ 467 h 827"/>
                    <a:gd name="T108" fmla="*/ 57 w 1003"/>
                    <a:gd name="T109" fmla="*/ 509 h 827"/>
                    <a:gd name="T110" fmla="*/ 65 w 1003"/>
                    <a:gd name="T111" fmla="*/ 523 h 827"/>
                    <a:gd name="T112" fmla="*/ 73 w 1003"/>
                    <a:gd name="T113" fmla="*/ 535 h 827"/>
                    <a:gd name="T114" fmla="*/ 73 w 1003"/>
                    <a:gd name="T115" fmla="*/ 557 h 827"/>
                    <a:gd name="T116" fmla="*/ 63 w 1003"/>
                    <a:gd name="T117" fmla="*/ 577 h 827"/>
                    <a:gd name="T118" fmla="*/ 55 w 1003"/>
                    <a:gd name="T119" fmla="*/ 583 h 827"/>
                    <a:gd name="T120" fmla="*/ 45 w 1003"/>
                    <a:gd name="T121" fmla="*/ 587 h 827"/>
                    <a:gd name="T122" fmla="*/ 57 w 1003"/>
                    <a:gd name="T123" fmla="*/ 599 h 827"/>
                    <a:gd name="T124" fmla="*/ 99 w 1003"/>
                    <a:gd name="T125" fmla="*/ 604 h 8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03" h="827">
                      <a:moveTo>
                        <a:pt x="99" y="604"/>
                      </a:moveTo>
                      <a:lnTo>
                        <a:pt x="99" y="604"/>
                      </a:lnTo>
                      <a:lnTo>
                        <a:pt x="111" y="604"/>
                      </a:lnTo>
                      <a:lnTo>
                        <a:pt x="111" y="604"/>
                      </a:lnTo>
                      <a:lnTo>
                        <a:pt x="194" y="603"/>
                      </a:lnTo>
                      <a:lnTo>
                        <a:pt x="194" y="603"/>
                      </a:lnTo>
                      <a:lnTo>
                        <a:pt x="200" y="603"/>
                      </a:lnTo>
                      <a:lnTo>
                        <a:pt x="200" y="603"/>
                      </a:lnTo>
                      <a:lnTo>
                        <a:pt x="222" y="603"/>
                      </a:lnTo>
                      <a:lnTo>
                        <a:pt x="240" y="604"/>
                      </a:lnTo>
                      <a:lnTo>
                        <a:pt x="252" y="608"/>
                      </a:lnTo>
                      <a:lnTo>
                        <a:pt x="262" y="616"/>
                      </a:lnTo>
                      <a:lnTo>
                        <a:pt x="270" y="626"/>
                      </a:lnTo>
                      <a:lnTo>
                        <a:pt x="276" y="640"/>
                      </a:lnTo>
                      <a:lnTo>
                        <a:pt x="278" y="658"/>
                      </a:lnTo>
                      <a:lnTo>
                        <a:pt x="282" y="680"/>
                      </a:lnTo>
                      <a:lnTo>
                        <a:pt x="282" y="680"/>
                      </a:lnTo>
                      <a:lnTo>
                        <a:pt x="284" y="706"/>
                      </a:lnTo>
                      <a:lnTo>
                        <a:pt x="288" y="730"/>
                      </a:lnTo>
                      <a:lnTo>
                        <a:pt x="294" y="754"/>
                      </a:lnTo>
                      <a:lnTo>
                        <a:pt x="302" y="777"/>
                      </a:lnTo>
                      <a:lnTo>
                        <a:pt x="302" y="777"/>
                      </a:lnTo>
                      <a:lnTo>
                        <a:pt x="308" y="789"/>
                      </a:lnTo>
                      <a:lnTo>
                        <a:pt x="314" y="799"/>
                      </a:lnTo>
                      <a:lnTo>
                        <a:pt x="322" y="809"/>
                      </a:lnTo>
                      <a:lnTo>
                        <a:pt x="330" y="815"/>
                      </a:lnTo>
                      <a:lnTo>
                        <a:pt x="337" y="821"/>
                      </a:lnTo>
                      <a:lnTo>
                        <a:pt x="345" y="825"/>
                      </a:lnTo>
                      <a:lnTo>
                        <a:pt x="355" y="827"/>
                      </a:lnTo>
                      <a:lnTo>
                        <a:pt x="367" y="827"/>
                      </a:lnTo>
                      <a:lnTo>
                        <a:pt x="367" y="827"/>
                      </a:lnTo>
                      <a:lnTo>
                        <a:pt x="383" y="825"/>
                      </a:lnTo>
                      <a:lnTo>
                        <a:pt x="403" y="821"/>
                      </a:lnTo>
                      <a:lnTo>
                        <a:pt x="403" y="821"/>
                      </a:lnTo>
                      <a:lnTo>
                        <a:pt x="532" y="781"/>
                      </a:lnTo>
                      <a:lnTo>
                        <a:pt x="660" y="742"/>
                      </a:lnTo>
                      <a:lnTo>
                        <a:pt x="660" y="742"/>
                      </a:lnTo>
                      <a:lnTo>
                        <a:pt x="671" y="738"/>
                      </a:lnTo>
                      <a:lnTo>
                        <a:pt x="681" y="734"/>
                      </a:lnTo>
                      <a:lnTo>
                        <a:pt x="699" y="720"/>
                      </a:lnTo>
                      <a:lnTo>
                        <a:pt x="699" y="720"/>
                      </a:lnTo>
                      <a:lnTo>
                        <a:pt x="719" y="698"/>
                      </a:lnTo>
                      <a:lnTo>
                        <a:pt x="741" y="674"/>
                      </a:lnTo>
                      <a:lnTo>
                        <a:pt x="761" y="652"/>
                      </a:lnTo>
                      <a:lnTo>
                        <a:pt x="773" y="644"/>
                      </a:lnTo>
                      <a:lnTo>
                        <a:pt x="785" y="636"/>
                      </a:lnTo>
                      <a:lnTo>
                        <a:pt x="785" y="636"/>
                      </a:lnTo>
                      <a:lnTo>
                        <a:pt x="815" y="616"/>
                      </a:lnTo>
                      <a:lnTo>
                        <a:pt x="840" y="597"/>
                      </a:lnTo>
                      <a:lnTo>
                        <a:pt x="864" y="573"/>
                      </a:lnTo>
                      <a:lnTo>
                        <a:pt x="888" y="547"/>
                      </a:lnTo>
                      <a:lnTo>
                        <a:pt x="932" y="495"/>
                      </a:lnTo>
                      <a:lnTo>
                        <a:pt x="954" y="469"/>
                      </a:lnTo>
                      <a:lnTo>
                        <a:pt x="976" y="443"/>
                      </a:lnTo>
                      <a:lnTo>
                        <a:pt x="976" y="443"/>
                      </a:lnTo>
                      <a:lnTo>
                        <a:pt x="986" y="432"/>
                      </a:lnTo>
                      <a:lnTo>
                        <a:pt x="992" y="420"/>
                      </a:lnTo>
                      <a:lnTo>
                        <a:pt x="998" y="408"/>
                      </a:lnTo>
                      <a:lnTo>
                        <a:pt x="1001" y="394"/>
                      </a:lnTo>
                      <a:lnTo>
                        <a:pt x="1003" y="380"/>
                      </a:lnTo>
                      <a:lnTo>
                        <a:pt x="1003" y="366"/>
                      </a:lnTo>
                      <a:lnTo>
                        <a:pt x="1000" y="352"/>
                      </a:lnTo>
                      <a:lnTo>
                        <a:pt x="996" y="336"/>
                      </a:lnTo>
                      <a:lnTo>
                        <a:pt x="996" y="336"/>
                      </a:lnTo>
                      <a:lnTo>
                        <a:pt x="988" y="314"/>
                      </a:lnTo>
                      <a:lnTo>
                        <a:pt x="982" y="290"/>
                      </a:lnTo>
                      <a:lnTo>
                        <a:pt x="968" y="245"/>
                      </a:lnTo>
                      <a:lnTo>
                        <a:pt x="968" y="245"/>
                      </a:lnTo>
                      <a:lnTo>
                        <a:pt x="958" y="221"/>
                      </a:lnTo>
                      <a:lnTo>
                        <a:pt x="952" y="211"/>
                      </a:lnTo>
                      <a:lnTo>
                        <a:pt x="946" y="203"/>
                      </a:lnTo>
                      <a:lnTo>
                        <a:pt x="938" y="197"/>
                      </a:lnTo>
                      <a:lnTo>
                        <a:pt x="930" y="191"/>
                      </a:lnTo>
                      <a:lnTo>
                        <a:pt x="922" y="189"/>
                      </a:lnTo>
                      <a:lnTo>
                        <a:pt x="912" y="189"/>
                      </a:lnTo>
                      <a:lnTo>
                        <a:pt x="912" y="189"/>
                      </a:lnTo>
                      <a:lnTo>
                        <a:pt x="902" y="189"/>
                      </a:lnTo>
                      <a:lnTo>
                        <a:pt x="890" y="193"/>
                      </a:lnTo>
                      <a:lnTo>
                        <a:pt x="876" y="197"/>
                      </a:lnTo>
                      <a:lnTo>
                        <a:pt x="862" y="203"/>
                      </a:lnTo>
                      <a:lnTo>
                        <a:pt x="862" y="203"/>
                      </a:lnTo>
                      <a:lnTo>
                        <a:pt x="836" y="215"/>
                      </a:lnTo>
                      <a:lnTo>
                        <a:pt x="821" y="219"/>
                      </a:lnTo>
                      <a:lnTo>
                        <a:pt x="809" y="221"/>
                      </a:lnTo>
                      <a:lnTo>
                        <a:pt x="809" y="221"/>
                      </a:lnTo>
                      <a:lnTo>
                        <a:pt x="797" y="219"/>
                      </a:lnTo>
                      <a:lnTo>
                        <a:pt x="797" y="219"/>
                      </a:lnTo>
                      <a:lnTo>
                        <a:pt x="759" y="205"/>
                      </a:lnTo>
                      <a:lnTo>
                        <a:pt x="723" y="187"/>
                      </a:lnTo>
                      <a:lnTo>
                        <a:pt x="652" y="149"/>
                      </a:lnTo>
                      <a:lnTo>
                        <a:pt x="652" y="149"/>
                      </a:lnTo>
                      <a:lnTo>
                        <a:pt x="624" y="135"/>
                      </a:lnTo>
                      <a:lnTo>
                        <a:pt x="610" y="129"/>
                      </a:lnTo>
                      <a:lnTo>
                        <a:pt x="596" y="127"/>
                      </a:lnTo>
                      <a:lnTo>
                        <a:pt x="596" y="127"/>
                      </a:lnTo>
                      <a:lnTo>
                        <a:pt x="590" y="127"/>
                      </a:lnTo>
                      <a:lnTo>
                        <a:pt x="590" y="127"/>
                      </a:lnTo>
                      <a:lnTo>
                        <a:pt x="560" y="129"/>
                      </a:lnTo>
                      <a:lnTo>
                        <a:pt x="560" y="129"/>
                      </a:lnTo>
                      <a:lnTo>
                        <a:pt x="546" y="129"/>
                      </a:lnTo>
                      <a:lnTo>
                        <a:pt x="532" y="127"/>
                      </a:lnTo>
                      <a:lnTo>
                        <a:pt x="506" y="119"/>
                      </a:lnTo>
                      <a:lnTo>
                        <a:pt x="483" y="109"/>
                      </a:lnTo>
                      <a:lnTo>
                        <a:pt x="459" y="96"/>
                      </a:lnTo>
                      <a:lnTo>
                        <a:pt x="437" y="80"/>
                      </a:lnTo>
                      <a:lnTo>
                        <a:pt x="417" y="62"/>
                      </a:lnTo>
                      <a:lnTo>
                        <a:pt x="377" y="22"/>
                      </a:lnTo>
                      <a:lnTo>
                        <a:pt x="377" y="22"/>
                      </a:lnTo>
                      <a:lnTo>
                        <a:pt x="369" y="14"/>
                      </a:lnTo>
                      <a:lnTo>
                        <a:pt x="361" y="8"/>
                      </a:lnTo>
                      <a:lnTo>
                        <a:pt x="351" y="2"/>
                      </a:lnTo>
                      <a:lnTo>
                        <a:pt x="341" y="0"/>
                      </a:lnTo>
                      <a:lnTo>
                        <a:pt x="341" y="0"/>
                      </a:lnTo>
                      <a:lnTo>
                        <a:pt x="339" y="0"/>
                      </a:lnTo>
                      <a:lnTo>
                        <a:pt x="339" y="0"/>
                      </a:lnTo>
                      <a:lnTo>
                        <a:pt x="330" y="4"/>
                      </a:lnTo>
                      <a:lnTo>
                        <a:pt x="322" y="10"/>
                      </a:lnTo>
                      <a:lnTo>
                        <a:pt x="314" y="20"/>
                      </a:lnTo>
                      <a:lnTo>
                        <a:pt x="306" y="30"/>
                      </a:lnTo>
                      <a:lnTo>
                        <a:pt x="306" y="30"/>
                      </a:lnTo>
                      <a:lnTo>
                        <a:pt x="286" y="62"/>
                      </a:lnTo>
                      <a:lnTo>
                        <a:pt x="274" y="78"/>
                      </a:lnTo>
                      <a:lnTo>
                        <a:pt x="262" y="92"/>
                      </a:lnTo>
                      <a:lnTo>
                        <a:pt x="250" y="104"/>
                      </a:lnTo>
                      <a:lnTo>
                        <a:pt x="234" y="113"/>
                      </a:lnTo>
                      <a:lnTo>
                        <a:pt x="216" y="119"/>
                      </a:lnTo>
                      <a:lnTo>
                        <a:pt x="194" y="121"/>
                      </a:lnTo>
                      <a:lnTo>
                        <a:pt x="194" y="121"/>
                      </a:lnTo>
                      <a:lnTo>
                        <a:pt x="182" y="121"/>
                      </a:lnTo>
                      <a:lnTo>
                        <a:pt x="182" y="121"/>
                      </a:lnTo>
                      <a:lnTo>
                        <a:pt x="176" y="119"/>
                      </a:lnTo>
                      <a:lnTo>
                        <a:pt x="176" y="119"/>
                      </a:lnTo>
                      <a:lnTo>
                        <a:pt x="165" y="121"/>
                      </a:lnTo>
                      <a:lnTo>
                        <a:pt x="153" y="123"/>
                      </a:lnTo>
                      <a:lnTo>
                        <a:pt x="153" y="123"/>
                      </a:lnTo>
                      <a:lnTo>
                        <a:pt x="139" y="129"/>
                      </a:lnTo>
                      <a:lnTo>
                        <a:pt x="135" y="131"/>
                      </a:lnTo>
                      <a:lnTo>
                        <a:pt x="131" y="135"/>
                      </a:lnTo>
                      <a:lnTo>
                        <a:pt x="131" y="141"/>
                      </a:lnTo>
                      <a:lnTo>
                        <a:pt x="131" y="147"/>
                      </a:lnTo>
                      <a:lnTo>
                        <a:pt x="139" y="163"/>
                      </a:lnTo>
                      <a:lnTo>
                        <a:pt x="139" y="163"/>
                      </a:lnTo>
                      <a:lnTo>
                        <a:pt x="147" y="185"/>
                      </a:lnTo>
                      <a:lnTo>
                        <a:pt x="153" y="209"/>
                      </a:lnTo>
                      <a:lnTo>
                        <a:pt x="163" y="259"/>
                      </a:lnTo>
                      <a:lnTo>
                        <a:pt x="163" y="259"/>
                      </a:lnTo>
                      <a:lnTo>
                        <a:pt x="69" y="259"/>
                      </a:lnTo>
                      <a:lnTo>
                        <a:pt x="69" y="259"/>
                      </a:lnTo>
                      <a:lnTo>
                        <a:pt x="49" y="304"/>
                      </a:lnTo>
                      <a:lnTo>
                        <a:pt x="41" y="324"/>
                      </a:lnTo>
                      <a:lnTo>
                        <a:pt x="29" y="344"/>
                      </a:lnTo>
                      <a:lnTo>
                        <a:pt x="29" y="344"/>
                      </a:lnTo>
                      <a:lnTo>
                        <a:pt x="11" y="366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5" y="416"/>
                      </a:lnTo>
                      <a:lnTo>
                        <a:pt x="5" y="416"/>
                      </a:lnTo>
                      <a:lnTo>
                        <a:pt x="7" y="424"/>
                      </a:lnTo>
                      <a:lnTo>
                        <a:pt x="11" y="430"/>
                      </a:lnTo>
                      <a:lnTo>
                        <a:pt x="21" y="447"/>
                      </a:lnTo>
                      <a:lnTo>
                        <a:pt x="21" y="447"/>
                      </a:lnTo>
                      <a:lnTo>
                        <a:pt x="33" y="467"/>
                      </a:lnTo>
                      <a:lnTo>
                        <a:pt x="33" y="467"/>
                      </a:lnTo>
                      <a:lnTo>
                        <a:pt x="57" y="509"/>
                      </a:lnTo>
                      <a:lnTo>
                        <a:pt x="57" y="509"/>
                      </a:lnTo>
                      <a:lnTo>
                        <a:pt x="61" y="517"/>
                      </a:lnTo>
                      <a:lnTo>
                        <a:pt x="61" y="517"/>
                      </a:lnTo>
                      <a:lnTo>
                        <a:pt x="65" y="523"/>
                      </a:lnTo>
                      <a:lnTo>
                        <a:pt x="65" y="523"/>
                      </a:lnTo>
                      <a:lnTo>
                        <a:pt x="69" y="529"/>
                      </a:lnTo>
                      <a:lnTo>
                        <a:pt x="73" y="535"/>
                      </a:lnTo>
                      <a:lnTo>
                        <a:pt x="73" y="543"/>
                      </a:lnTo>
                      <a:lnTo>
                        <a:pt x="73" y="551"/>
                      </a:lnTo>
                      <a:lnTo>
                        <a:pt x="73" y="557"/>
                      </a:lnTo>
                      <a:lnTo>
                        <a:pt x="71" y="565"/>
                      </a:lnTo>
                      <a:lnTo>
                        <a:pt x="67" y="571"/>
                      </a:lnTo>
                      <a:lnTo>
                        <a:pt x="63" y="577"/>
                      </a:lnTo>
                      <a:lnTo>
                        <a:pt x="61" y="577"/>
                      </a:lnTo>
                      <a:lnTo>
                        <a:pt x="61" y="577"/>
                      </a:lnTo>
                      <a:lnTo>
                        <a:pt x="55" y="583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57" y="599"/>
                      </a:lnTo>
                      <a:lnTo>
                        <a:pt x="57" y="599"/>
                      </a:lnTo>
                      <a:lnTo>
                        <a:pt x="77" y="603"/>
                      </a:lnTo>
                      <a:lnTo>
                        <a:pt x="99" y="604"/>
                      </a:lnTo>
                      <a:lnTo>
                        <a:pt x="99" y="60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88" name="Freeform 19">
                  <a:extLst>
                    <a:ext uri="{FF2B5EF4-FFF2-40B4-BE49-F238E27FC236}">
                      <a16:creationId xmlns:a16="http://schemas.microsoft.com/office/drawing/2014/main" id="{F5937F2F-FDE7-3792-0759-4864B7849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638" y="4478338"/>
                  <a:ext cx="1319213" cy="1997075"/>
                </a:xfrm>
                <a:custGeom>
                  <a:avLst/>
                  <a:gdLst>
                    <a:gd name="T0" fmla="*/ 211 w 831"/>
                    <a:gd name="T1" fmla="*/ 288 h 1258"/>
                    <a:gd name="T2" fmla="*/ 243 w 831"/>
                    <a:gd name="T3" fmla="*/ 336 h 1258"/>
                    <a:gd name="T4" fmla="*/ 263 w 831"/>
                    <a:gd name="T5" fmla="*/ 368 h 1258"/>
                    <a:gd name="T6" fmla="*/ 265 w 831"/>
                    <a:gd name="T7" fmla="*/ 386 h 1258"/>
                    <a:gd name="T8" fmla="*/ 255 w 831"/>
                    <a:gd name="T9" fmla="*/ 406 h 1258"/>
                    <a:gd name="T10" fmla="*/ 193 w 831"/>
                    <a:gd name="T11" fmla="*/ 461 h 1258"/>
                    <a:gd name="T12" fmla="*/ 177 w 831"/>
                    <a:gd name="T13" fmla="*/ 555 h 1258"/>
                    <a:gd name="T14" fmla="*/ 179 w 831"/>
                    <a:gd name="T15" fmla="*/ 626 h 1258"/>
                    <a:gd name="T16" fmla="*/ 149 w 831"/>
                    <a:gd name="T17" fmla="*/ 670 h 1258"/>
                    <a:gd name="T18" fmla="*/ 52 w 831"/>
                    <a:gd name="T19" fmla="*/ 706 h 1258"/>
                    <a:gd name="T20" fmla="*/ 2 w 831"/>
                    <a:gd name="T21" fmla="*/ 722 h 1258"/>
                    <a:gd name="T22" fmla="*/ 18 w 831"/>
                    <a:gd name="T23" fmla="*/ 765 h 1258"/>
                    <a:gd name="T24" fmla="*/ 98 w 831"/>
                    <a:gd name="T25" fmla="*/ 831 h 1258"/>
                    <a:gd name="T26" fmla="*/ 193 w 831"/>
                    <a:gd name="T27" fmla="*/ 861 h 1258"/>
                    <a:gd name="T28" fmla="*/ 243 w 831"/>
                    <a:gd name="T29" fmla="*/ 893 h 1258"/>
                    <a:gd name="T30" fmla="*/ 245 w 831"/>
                    <a:gd name="T31" fmla="*/ 946 h 1258"/>
                    <a:gd name="T32" fmla="*/ 279 w 831"/>
                    <a:gd name="T33" fmla="*/ 1012 h 1258"/>
                    <a:gd name="T34" fmla="*/ 338 w 831"/>
                    <a:gd name="T35" fmla="*/ 1046 h 1258"/>
                    <a:gd name="T36" fmla="*/ 354 w 831"/>
                    <a:gd name="T37" fmla="*/ 1084 h 1258"/>
                    <a:gd name="T38" fmla="*/ 402 w 831"/>
                    <a:gd name="T39" fmla="*/ 1183 h 1258"/>
                    <a:gd name="T40" fmla="*/ 473 w 831"/>
                    <a:gd name="T41" fmla="*/ 1252 h 1258"/>
                    <a:gd name="T42" fmla="*/ 511 w 831"/>
                    <a:gd name="T43" fmla="*/ 1252 h 1258"/>
                    <a:gd name="T44" fmla="*/ 575 w 831"/>
                    <a:gd name="T45" fmla="*/ 1185 h 1258"/>
                    <a:gd name="T46" fmla="*/ 648 w 831"/>
                    <a:gd name="T47" fmla="*/ 1117 h 1258"/>
                    <a:gd name="T48" fmla="*/ 648 w 831"/>
                    <a:gd name="T49" fmla="*/ 1068 h 1258"/>
                    <a:gd name="T50" fmla="*/ 583 w 831"/>
                    <a:gd name="T51" fmla="*/ 1000 h 1258"/>
                    <a:gd name="T52" fmla="*/ 543 w 831"/>
                    <a:gd name="T53" fmla="*/ 962 h 1258"/>
                    <a:gd name="T54" fmla="*/ 535 w 831"/>
                    <a:gd name="T55" fmla="*/ 905 h 1258"/>
                    <a:gd name="T56" fmla="*/ 495 w 831"/>
                    <a:gd name="T57" fmla="*/ 851 h 1258"/>
                    <a:gd name="T58" fmla="*/ 475 w 831"/>
                    <a:gd name="T59" fmla="*/ 819 h 1258"/>
                    <a:gd name="T60" fmla="*/ 487 w 831"/>
                    <a:gd name="T61" fmla="*/ 785 h 1258"/>
                    <a:gd name="T62" fmla="*/ 583 w 831"/>
                    <a:gd name="T63" fmla="*/ 678 h 1258"/>
                    <a:gd name="T64" fmla="*/ 607 w 831"/>
                    <a:gd name="T65" fmla="*/ 626 h 1258"/>
                    <a:gd name="T66" fmla="*/ 611 w 831"/>
                    <a:gd name="T67" fmla="*/ 573 h 1258"/>
                    <a:gd name="T68" fmla="*/ 644 w 831"/>
                    <a:gd name="T69" fmla="*/ 519 h 1258"/>
                    <a:gd name="T70" fmla="*/ 700 w 831"/>
                    <a:gd name="T71" fmla="*/ 489 h 1258"/>
                    <a:gd name="T72" fmla="*/ 730 w 831"/>
                    <a:gd name="T73" fmla="*/ 487 h 1258"/>
                    <a:gd name="T74" fmla="*/ 790 w 831"/>
                    <a:gd name="T75" fmla="*/ 481 h 1258"/>
                    <a:gd name="T76" fmla="*/ 831 w 831"/>
                    <a:gd name="T77" fmla="*/ 447 h 1258"/>
                    <a:gd name="T78" fmla="*/ 798 w 831"/>
                    <a:gd name="T79" fmla="*/ 390 h 1258"/>
                    <a:gd name="T80" fmla="*/ 796 w 831"/>
                    <a:gd name="T81" fmla="*/ 302 h 1258"/>
                    <a:gd name="T82" fmla="*/ 764 w 831"/>
                    <a:gd name="T83" fmla="*/ 237 h 1258"/>
                    <a:gd name="T84" fmla="*/ 730 w 831"/>
                    <a:gd name="T85" fmla="*/ 163 h 1258"/>
                    <a:gd name="T86" fmla="*/ 670 w 831"/>
                    <a:gd name="T87" fmla="*/ 139 h 1258"/>
                    <a:gd name="T88" fmla="*/ 642 w 831"/>
                    <a:gd name="T89" fmla="*/ 109 h 1258"/>
                    <a:gd name="T90" fmla="*/ 595 w 831"/>
                    <a:gd name="T91" fmla="*/ 60 h 1258"/>
                    <a:gd name="T92" fmla="*/ 517 w 831"/>
                    <a:gd name="T93" fmla="*/ 50 h 1258"/>
                    <a:gd name="T94" fmla="*/ 422 w 831"/>
                    <a:gd name="T95" fmla="*/ 16 h 1258"/>
                    <a:gd name="T96" fmla="*/ 360 w 831"/>
                    <a:gd name="T97" fmla="*/ 0 h 1258"/>
                    <a:gd name="T98" fmla="*/ 304 w 831"/>
                    <a:gd name="T99" fmla="*/ 10 h 1258"/>
                    <a:gd name="T100" fmla="*/ 289 w 831"/>
                    <a:gd name="T101" fmla="*/ 101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31" h="1258">
                      <a:moveTo>
                        <a:pt x="275" y="143"/>
                      </a:moveTo>
                      <a:lnTo>
                        <a:pt x="275" y="143"/>
                      </a:lnTo>
                      <a:lnTo>
                        <a:pt x="257" y="179"/>
                      </a:lnTo>
                      <a:lnTo>
                        <a:pt x="241" y="215"/>
                      </a:lnTo>
                      <a:lnTo>
                        <a:pt x="211" y="288"/>
                      </a:lnTo>
                      <a:lnTo>
                        <a:pt x="211" y="288"/>
                      </a:lnTo>
                      <a:lnTo>
                        <a:pt x="219" y="302"/>
                      </a:lnTo>
                      <a:lnTo>
                        <a:pt x="219" y="302"/>
                      </a:lnTo>
                      <a:lnTo>
                        <a:pt x="229" y="318"/>
                      </a:lnTo>
                      <a:lnTo>
                        <a:pt x="243" y="336"/>
                      </a:lnTo>
                      <a:lnTo>
                        <a:pt x="243" y="336"/>
                      </a:lnTo>
                      <a:lnTo>
                        <a:pt x="257" y="354"/>
                      </a:lnTo>
                      <a:lnTo>
                        <a:pt x="257" y="354"/>
                      </a:lnTo>
                      <a:lnTo>
                        <a:pt x="261" y="360"/>
                      </a:lnTo>
                      <a:lnTo>
                        <a:pt x="263" y="368"/>
                      </a:lnTo>
                      <a:lnTo>
                        <a:pt x="265" y="376"/>
                      </a:lnTo>
                      <a:lnTo>
                        <a:pt x="265" y="384"/>
                      </a:lnTo>
                      <a:lnTo>
                        <a:pt x="265" y="384"/>
                      </a:lnTo>
                      <a:lnTo>
                        <a:pt x="265" y="386"/>
                      </a:lnTo>
                      <a:lnTo>
                        <a:pt x="265" y="386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59" y="398"/>
                      </a:lnTo>
                      <a:lnTo>
                        <a:pt x="259" y="398"/>
                      </a:lnTo>
                      <a:lnTo>
                        <a:pt x="255" y="406"/>
                      </a:lnTo>
                      <a:lnTo>
                        <a:pt x="247" y="412"/>
                      </a:lnTo>
                      <a:lnTo>
                        <a:pt x="247" y="412"/>
                      </a:lnTo>
                      <a:lnTo>
                        <a:pt x="225" y="429"/>
                      </a:lnTo>
                      <a:lnTo>
                        <a:pt x="207" y="445"/>
                      </a:lnTo>
                      <a:lnTo>
                        <a:pt x="193" y="461"/>
                      </a:lnTo>
                      <a:lnTo>
                        <a:pt x="183" y="479"/>
                      </a:lnTo>
                      <a:lnTo>
                        <a:pt x="175" y="497"/>
                      </a:lnTo>
                      <a:lnTo>
                        <a:pt x="173" y="515"/>
                      </a:lnTo>
                      <a:lnTo>
                        <a:pt x="173" y="535"/>
                      </a:lnTo>
                      <a:lnTo>
                        <a:pt x="177" y="555"/>
                      </a:lnTo>
                      <a:lnTo>
                        <a:pt x="177" y="555"/>
                      </a:lnTo>
                      <a:lnTo>
                        <a:pt x="181" y="588"/>
                      </a:lnTo>
                      <a:lnTo>
                        <a:pt x="181" y="602"/>
                      </a:lnTo>
                      <a:lnTo>
                        <a:pt x="181" y="616"/>
                      </a:lnTo>
                      <a:lnTo>
                        <a:pt x="179" y="626"/>
                      </a:lnTo>
                      <a:lnTo>
                        <a:pt x="175" y="638"/>
                      </a:lnTo>
                      <a:lnTo>
                        <a:pt x="171" y="648"/>
                      </a:lnTo>
                      <a:lnTo>
                        <a:pt x="165" y="656"/>
                      </a:lnTo>
                      <a:lnTo>
                        <a:pt x="157" y="664"/>
                      </a:lnTo>
                      <a:lnTo>
                        <a:pt x="149" y="670"/>
                      </a:lnTo>
                      <a:lnTo>
                        <a:pt x="130" y="682"/>
                      </a:lnTo>
                      <a:lnTo>
                        <a:pt x="108" y="692"/>
                      </a:lnTo>
                      <a:lnTo>
                        <a:pt x="80" y="698"/>
                      </a:lnTo>
                      <a:lnTo>
                        <a:pt x="80" y="698"/>
                      </a:lnTo>
                      <a:lnTo>
                        <a:pt x="52" y="706"/>
                      </a:lnTo>
                      <a:lnTo>
                        <a:pt x="52" y="706"/>
                      </a:lnTo>
                      <a:lnTo>
                        <a:pt x="20" y="714"/>
                      </a:lnTo>
                      <a:lnTo>
                        <a:pt x="20" y="714"/>
                      </a:lnTo>
                      <a:lnTo>
                        <a:pt x="10" y="718"/>
                      </a:lnTo>
                      <a:lnTo>
                        <a:pt x="2" y="722"/>
                      </a:lnTo>
                      <a:lnTo>
                        <a:pt x="0" y="728"/>
                      </a:lnTo>
                      <a:lnTo>
                        <a:pt x="0" y="738"/>
                      </a:lnTo>
                      <a:lnTo>
                        <a:pt x="0" y="738"/>
                      </a:lnTo>
                      <a:lnTo>
                        <a:pt x="8" y="751"/>
                      </a:lnTo>
                      <a:lnTo>
                        <a:pt x="18" y="765"/>
                      </a:lnTo>
                      <a:lnTo>
                        <a:pt x="18" y="765"/>
                      </a:lnTo>
                      <a:lnTo>
                        <a:pt x="34" y="787"/>
                      </a:lnTo>
                      <a:lnTo>
                        <a:pt x="54" y="803"/>
                      </a:lnTo>
                      <a:lnTo>
                        <a:pt x="74" y="819"/>
                      </a:lnTo>
                      <a:lnTo>
                        <a:pt x="98" y="831"/>
                      </a:lnTo>
                      <a:lnTo>
                        <a:pt x="120" y="841"/>
                      </a:lnTo>
                      <a:lnTo>
                        <a:pt x="143" y="849"/>
                      </a:lnTo>
                      <a:lnTo>
                        <a:pt x="169" y="857"/>
                      </a:lnTo>
                      <a:lnTo>
                        <a:pt x="193" y="861"/>
                      </a:lnTo>
                      <a:lnTo>
                        <a:pt x="193" y="861"/>
                      </a:lnTo>
                      <a:lnTo>
                        <a:pt x="209" y="865"/>
                      </a:lnTo>
                      <a:lnTo>
                        <a:pt x="221" y="871"/>
                      </a:lnTo>
                      <a:lnTo>
                        <a:pt x="231" y="877"/>
                      </a:lnTo>
                      <a:lnTo>
                        <a:pt x="239" y="883"/>
                      </a:lnTo>
                      <a:lnTo>
                        <a:pt x="243" y="893"/>
                      </a:lnTo>
                      <a:lnTo>
                        <a:pt x="247" y="903"/>
                      </a:lnTo>
                      <a:lnTo>
                        <a:pt x="247" y="915"/>
                      </a:lnTo>
                      <a:lnTo>
                        <a:pt x="247" y="928"/>
                      </a:lnTo>
                      <a:lnTo>
                        <a:pt x="247" y="928"/>
                      </a:lnTo>
                      <a:lnTo>
                        <a:pt x="245" y="946"/>
                      </a:lnTo>
                      <a:lnTo>
                        <a:pt x="247" y="964"/>
                      </a:lnTo>
                      <a:lnTo>
                        <a:pt x="251" y="978"/>
                      </a:lnTo>
                      <a:lnTo>
                        <a:pt x="257" y="990"/>
                      </a:lnTo>
                      <a:lnTo>
                        <a:pt x="267" y="1002"/>
                      </a:lnTo>
                      <a:lnTo>
                        <a:pt x="279" y="1012"/>
                      </a:lnTo>
                      <a:lnTo>
                        <a:pt x="293" y="1020"/>
                      </a:lnTo>
                      <a:lnTo>
                        <a:pt x="310" y="1028"/>
                      </a:lnTo>
                      <a:lnTo>
                        <a:pt x="310" y="1028"/>
                      </a:lnTo>
                      <a:lnTo>
                        <a:pt x="324" y="1036"/>
                      </a:lnTo>
                      <a:lnTo>
                        <a:pt x="338" y="1046"/>
                      </a:lnTo>
                      <a:lnTo>
                        <a:pt x="350" y="1058"/>
                      </a:lnTo>
                      <a:lnTo>
                        <a:pt x="352" y="1064"/>
                      </a:lnTo>
                      <a:lnTo>
                        <a:pt x="354" y="1070"/>
                      </a:lnTo>
                      <a:lnTo>
                        <a:pt x="354" y="1070"/>
                      </a:lnTo>
                      <a:lnTo>
                        <a:pt x="354" y="1084"/>
                      </a:lnTo>
                      <a:lnTo>
                        <a:pt x="356" y="1097"/>
                      </a:lnTo>
                      <a:lnTo>
                        <a:pt x="364" y="1121"/>
                      </a:lnTo>
                      <a:lnTo>
                        <a:pt x="374" y="1143"/>
                      </a:lnTo>
                      <a:lnTo>
                        <a:pt x="388" y="1165"/>
                      </a:lnTo>
                      <a:lnTo>
                        <a:pt x="402" y="1183"/>
                      </a:lnTo>
                      <a:lnTo>
                        <a:pt x="420" y="1203"/>
                      </a:lnTo>
                      <a:lnTo>
                        <a:pt x="454" y="1237"/>
                      </a:lnTo>
                      <a:lnTo>
                        <a:pt x="454" y="1237"/>
                      </a:lnTo>
                      <a:lnTo>
                        <a:pt x="464" y="1247"/>
                      </a:lnTo>
                      <a:lnTo>
                        <a:pt x="473" y="1252"/>
                      </a:lnTo>
                      <a:lnTo>
                        <a:pt x="483" y="1256"/>
                      </a:lnTo>
                      <a:lnTo>
                        <a:pt x="491" y="1258"/>
                      </a:lnTo>
                      <a:lnTo>
                        <a:pt x="491" y="1258"/>
                      </a:lnTo>
                      <a:lnTo>
                        <a:pt x="501" y="1256"/>
                      </a:lnTo>
                      <a:lnTo>
                        <a:pt x="511" y="1252"/>
                      </a:lnTo>
                      <a:lnTo>
                        <a:pt x="521" y="1243"/>
                      </a:lnTo>
                      <a:lnTo>
                        <a:pt x="531" y="1233"/>
                      </a:lnTo>
                      <a:lnTo>
                        <a:pt x="531" y="1233"/>
                      </a:lnTo>
                      <a:lnTo>
                        <a:pt x="553" y="1209"/>
                      </a:lnTo>
                      <a:lnTo>
                        <a:pt x="575" y="1185"/>
                      </a:lnTo>
                      <a:lnTo>
                        <a:pt x="597" y="1163"/>
                      </a:lnTo>
                      <a:lnTo>
                        <a:pt x="623" y="1143"/>
                      </a:lnTo>
                      <a:lnTo>
                        <a:pt x="623" y="1143"/>
                      </a:lnTo>
                      <a:lnTo>
                        <a:pt x="640" y="1127"/>
                      </a:lnTo>
                      <a:lnTo>
                        <a:pt x="648" y="1117"/>
                      </a:lnTo>
                      <a:lnTo>
                        <a:pt x="652" y="1109"/>
                      </a:lnTo>
                      <a:lnTo>
                        <a:pt x="656" y="1099"/>
                      </a:lnTo>
                      <a:lnTo>
                        <a:pt x="656" y="1089"/>
                      </a:lnTo>
                      <a:lnTo>
                        <a:pt x="654" y="1080"/>
                      </a:lnTo>
                      <a:lnTo>
                        <a:pt x="648" y="1068"/>
                      </a:lnTo>
                      <a:lnTo>
                        <a:pt x="648" y="1068"/>
                      </a:lnTo>
                      <a:lnTo>
                        <a:pt x="635" y="1048"/>
                      </a:lnTo>
                      <a:lnTo>
                        <a:pt x="619" y="1030"/>
                      </a:lnTo>
                      <a:lnTo>
                        <a:pt x="601" y="1012"/>
                      </a:lnTo>
                      <a:lnTo>
                        <a:pt x="583" y="1000"/>
                      </a:lnTo>
                      <a:lnTo>
                        <a:pt x="583" y="1000"/>
                      </a:lnTo>
                      <a:lnTo>
                        <a:pt x="565" y="988"/>
                      </a:lnTo>
                      <a:lnTo>
                        <a:pt x="553" y="976"/>
                      </a:lnTo>
                      <a:lnTo>
                        <a:pt x="547" y="970"/>
                      </a:lnTo>
                      <a:lnTo>
                        <a:pt x="543" y="962"/>
                      </a:lnTo>
                      <a:lnTo>
                        <a:pt x="541" y="952"/>
                      </a:lnTo>
                      <a:lnTo>
                        <a:pt x="539" y="942"/>
                      </a:lnTo>
                      <a:lnTo>
                        <a:pt x="539" y="942"/>
                      </a:lnTo>
                      <a:lnTo>
                        <a:pt x="537" y="917"/>
                      </a:lnTo>
                      <a:lnTo>
                        <a:pt x="535" y="905"/>
                      </a:lnTo>
                      <a:lnTo>
                        <a:pt x="529" y="893"/>
                      </a:lnTo>
                      <a:lnTo>
                        <a:pt x="525" y="881"/>
                      </a:lnTo>
                      <a:lnTo>
                        <a:pt x="517" y="871"/>
                      </a:lnTo>
                      <a:lnTo>
                        <a:pt x="507" y="861"/>
                      </a:lnTo>
                      <a:lnTo>
                        <a:pt x="495" y="851"/>
                      </a:lnTo>
                      <a:lnTo>
                        <a:pt x="495" y="851"/>
                      </a:lnTo>
                      <a:lnTo>
                        <a:pt x="487" y="845"/>
                      </a:lnTo>
                      <a:lnTo>
                        <a:pt x="481" y="837"/>
                      </a:lnTo>
                      <a:lnTo>
                        <a:pt x="477" y="829"/>
                      </a:lnTo>
                      <a:lnTo>
                        <a:pt x="475" y="819"/>
                      </a:lnTo>
                      <a:lnTo>
                        <a:pt x="475" y="811"/>
                      </a:lnTo>
                      <a:lnTo>
                        <a:pt x="477" y="801"/>
                      </a:lnTo>
                      <a:lnTo>
                        <a:pt x="481" y="793"/>
                      </a:lnTo>
                      <a:lnTo>
                        <a:pt x="487" y="785"/>
                      </a:lnTo>
                      <a:lnTo>
                        <a:pt x="487" y="785"/>
                      </a:lnTo>
                      <a:lnTo>
                        <a:pt x="511" y="757"/>
                      </a:lnTo>
                      <a:lnTo>
                        <a:pt x="535" y="732"/>
                      </a:lnTo>
                      <a:lnTo>
                        <a:pt x="559" y="704"/>
                      </a:lnTo>
                      <a:lnTo>
                        <a:pt x="583" y="678"/>
                      </a:lnTo>
                      <a:lnTo>
                        <a:pt x="583" y="678"/>
                      </a:lnTo>
                      <a:lnTo>
                        <a:pt x="591" y="666"/>
                      </a:lnTo>
                      <a:lnTo>
                        <a:pt x="599" y="652"/>
                      </a:lnTo>
                      <a:lnTo>
                        <a:pt x="605" y="640"/>
                      </a:lnTo>
                      <a:lnTo>
                        <a:pt x="607" y="634"/>
                      </a:lnTo>
                      <a:lnTo>
                        <a:pt x="607" y="626"/>
                      </a:lnTo>
                      <a:lnTo>
                        <a:pt x="607" y="626"/>
                      </a:lnTo>
                      <a:lnTo>
                        <a:pt x="605" y="612"/>
                      </a:lnTo>
                      <a:lnTo>
                        <a:pt x="607" y="598"/>
                      </a:lnTo>
                      <a:lnTo>
                        <a:pt x="609" y="586"/>
                      </a:lnTo>
                      <a:lnTo>
                        <a:pt x="611" y="573"/>
                      </a:lnTo>
                      <a:lnTo>
                        <a:pt x="615" y="561"/>
                      </a:lnTo>
                      <a:lnTo>
                        <a:pt x="621" y="549"/>
                      </a:lnTo>
                      <a:lnTo>
                        <a:pt x="629" y="539"/>
                      </a:lnTo>
                      <a:lnTo>
                        <a:pt x="635" y="529"/>
                      </a:lnTo>
                      <a:lnTo>
                        <a:pt x="644" y="519"/>
                      </a:lnTo>
                      <a:lnTo>
                        <a:pt x="654" y="511"/>
                      </a:lnTo>
                      <a:lnTo>
                        <a:pt x="664" y="505"/>
                      </a:lnTo>
                      <a:lnTo>
                        <a:pt x="676" y="499"/>
                      </a:lnTo>
                      <a:lnTo>
                        <a:pt x="688" y="493"/>
                      </a:lnTo>
                      <a:lnTo>
                        <a:pt x="700" y="489"/>
                      </a:lnTo>
                      <a:lnTo>
                        <a:pt x="714" y="487"/>
                      </a:lnTo>
                      <a:lnTo>
                        <a:pt x="728" y="487"/>
                      </a:lnTo>
                      <a:lnTo>
                        <a:pt x="728" y="487"/>
                      </a:lnTo>
                      <a:lnTo>
                        <a:pt x="730" y="487"/>
                      </a:lnTo>
                      <a:lnTo>
                        <a:pt x="730" y="487"/>
                      </a:lnTo>
                      <a:lnTo>
                        <a:pt x="740" y="487"/>
                      </a:lnTo>
                      <a:lnTo>
                        <a:pt x="740" y="487"/>
                      </a:lnTo>
                      <a:lnTo>
                        <a:pt x="766" y="485"/>
                      </a:lnTo>
                      <a:lnTo>
                        <a:pt x="778" y="483"/>
                      </a:lnTo>
                      <a:lnTo>
                        <a:pt x="790" y="481"/>
                      </a:lnTo>
                      <a:lnTo>
                        <a:pt x="801" y="475"/>
                      </a:lnTo>
                      <a:lnTo>
                        <a:pt x="811" y="469"/>
                      </a:lnTo>
                      <a:lnTo>
                        <a:pt x="821" y="459"/>
                      </a:lnTo>
                      <a:lnTo>
                        <a:pt x="831" y="447"/>
                      </a:lnTo>
                      <a:lnTo>
                        <a:pt x="831" y="447"/>
                      </a:lnTo>
                      <a:lnTo>
                        <a:pt x="815" y="431"/>
                      </a:lnTo>
                      <a:lnTo>
                        <a:pt x="805" y="419"/>
                      </a:lnTo>
                      <a:lnTo>
                        <a:pt x="798" y="408"/>
                      </a:lnTo>
                      <a:lnTo>
                        <a:pt x="796" y="398"/>
                      </a:lnTo>
                      <a:lnTo>
                        <a:pt x="798" y="390"/>
                      </a:lnTo>
                      <a:lnTo>
                        <a:pt x="803" y="380"/>
                      </a:lnTo>
                      <a:lnTo>
                        <a:pt x="815" y="372"/>
                      </a:lnTo>
                      <a:lnTo>
                        <a:pt x="829" y="364"/>
                      </a:lnTo>
                      <a:lnTo>
                        <a:pt x="829" y="364"/>
                      </a:lnTo>
                      <a:lnTo>
                        <a:pt x="796" y="302"/>
                      </a:lnTo>
                      <a:lnTo>
                        <a:pt x="796" y="302"/>
                      </a:lnTo>
                      <a:lnTo>
                        <a:pt x="776" y="268"/>
                      </a:lnTo>
                      <a:lnTo>
                        <a:pt x="768" y="253"/>
                      </a:lnTo>
                      <a:lnTo>
                        <a:pt x="764" y="237"/>
                      </a:lnTo>
                      <a:lnTo>
                        <a:pt x="764" y="237"/>
                      </a:lnTo>
                      <a:lnTo>
                        <a:pt x="760" y="217"/>
                      </a:lnTo>
                      <a:lnTo>
                        <a:pt x="756" y="201"/>
                      </a:lnTo>
                      <a:lnTo>
                        <a:pt x="750" y="187"/>
                      </a:lnTo>
                      <a:lnTo>
                        <a:pt x="742" y="173"/>
                      </a:lnTo>
                      <a:lnTo>
                        <a:pt x="730" y="163"/>
                      </a:lnTo>
                      <a:lnTo>
                        <a:pt x="716" y="155"/>
                      </a:lnTo>
                      <a:lnTo>
                        <a:pt x="700" y="147"/>
                      </a:lnTo>
                      <a:lnTo>
                        <a:pt x="680" y="143"/>
                      </a:lnTo>
                      <a:lnTo>
                        <a:pt x="680" y="143"/>
                      </a:lnTo>
                      <a:lnTo>
                        <a:pt x="670" y="139"/>
                      </a:lnTo>
                      <a:lnTo>
                        <a:pt x="660" y="135"/>
                      </a:lnTo>
                      <a:lnTo>
                        <a:pt x="652" y="129"/>
                      </a:lnTo>
                      <a:lnTo>
                        <a:pt x="646" y="121"/>
                      </a:lnTo>
                      <a:lnTo>
                        <a:pt x="646" y="121"/>
                      </a:lnTo>
                      <a:lnTo>
                        <a:pt x="642" y="109"/>
                      </a:lnTo>
                      <a:lnTo>
                        <a:pt x="638" y="99"/>
                      </a:lnTo>
                      <a:lnTo>
                        <a:pt x="633" y="89"/>
                      </a:lnTo>
                      <a:lnTo>
                        <a:pt x="627" y="82"/>
                      </a:lnTo>
                      <a:lnTo>
                        <a:pt x="611" y="70"/>
                      </a:lnTo>
                      <a:lnTo>
                        <a:pt x="595" y="60"/>
                      </a:lnTo>
                      <a:lnTo>
                        <a:pt x="577" y="54"/>
                      </a:lnTo>
                      <a:lnTo>
                        <a:pt x="557" y="52"/>
                      </a:lnTo>
                      <a:lnTo>
                        <a:pt x="537" y="50"/>
                      </a:lnTo>
                      <a:lnTo>
                        <a:pt x="517" y="50"/>
                      </a:lnTo>
                      <a:lnTo>
                        <a:pt x="517" y="50"/>
                      </a:lnTo>
                      <a:lnTo>
                        <a:pt x="491" y="48"/>
                      </a:lnTo>
                      <a:lnTo>
                        <a:pt x="468" y="42"/>
                      </a:lnTo>
                      <a:lnTo>
                        <a:pt x="446" y="30"/>
                      </a:lnTo>
                      <a:lnTo>
                        <a:pt x="422" y="16"/>
                      </a:lnTo>
                      <a:lnTo>
                        <a:pt x="422" y="16"/>
                      </a:lnTo>
                      <a:lnTo>
                        <a:pt x="410" y="8"/>
                      </a:lnTo>
                      <a:lnTo>
                        <a:pt x="394" y="4"/>
                      </a:lnTo>
                      <a:lnTo>
                        <a:pt x="378" y="2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34" y="2"/>
                      </a:lnTo>
                      <a:lnTo>
                        <a:pt x="310" y="4"/>
                      </a:lnTo>
                      <a:lnTo>
                        <a:pt x="310" y="4"/>
                      </a:lnTo>
                      <a:lnTo>
                        <a:pt x="306" y="6"/>
                      </a:lnTo>
                      <a:lnTo>
                        <a:pt x="304" y="10"/>
                      </a:lnTo>
                      <a:lnTo>
                        <a:pt x="301" y="20"/>
                      </a:lnTo>
                      <a:lnTo>
                        <a:pt x="291" y="54"/>
                      </a:lnTo>
                      <a:lnTo>
                        <a:pt x="291" y="54"/>
                      </a:lnTo>
                      <a:lnTo>
                        <a:pt x="291" y="78"/>
                      </a:lnTo>
                      <a:lnTo>
                        <a:pt x="289" y="101"/>
                      </a:lnTo>
                      <a:lnTo>
                        <a:pt x="283" y="125"/>
                      </a:lnTo>
                      <a:lnTo>
                        <a:pt x="275" y="143"/>
                      </a:lnTo>
                      <a:lnTo>
                        <a:pt x="275" y="14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89" name="Freeform 20">
                  <a:extLst>
                    <a:ext uri="{FF2B5EF4-FFF2-40B4-BE49-F238E27FC236}">
                      <a16:creationId xmlns:a16="http://schemas.microsoft.com/office/drawing/2014/main" id="{AE64FC60-29B2-1712-8A3B-73BDBFBDB0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4213" y="4354513"/>
                  <a:ext cx="1258888" cy="1411288"/>
                </a:xfrm>
                <a:custGeom>
                  <a:avLst/>
                  <a:gdLst>
                    <a:gd name="T0" fmla="*/ 501 w 793"/>
                    <a:gd name="T1" fmla="*/ 810 h 889"/>
                    <a:gd name="T2" fmla="*/ 511 w 793"/>
                    <a:gd name="T3" fmla="*/ 776 h 889"/>
                    <a:gd name="T4" fmla="*/ 538 w 793"/>
                    <a:gd name="T5" fmla="*/ 756 h 889"/>
                    <a:gd name="T6" fmla="*/ 612 w 793"/>
                    <a:gd name="T7" fmla="*/ 736 h 889"/>
                    <a:gd name="T8" fmla="*/ 652 w 793"/>
                    <a:gd name="T9" fmla="*/ 724 h 889"/>
                    <a:gd name="T10" fmla="*/ 681 w 793"/>
                    <a:gd name="T11" fmla="*/ 696 h 889"/>
                    <a:gd name="T12" fmla="*/ 679 w 793"/>
                    <a:gd name="T13" fmla="*/ 643 h 889"/>
                    <a:gd name="T14" fmla="*/ 674 w 793"/>
                    <a:gd name="T15" fmla="*/ 599 h 889"/>
                    <a:gd name="T16" fmla="*/ 679 w 793"/>
                    <a:gd name="T17" fmla="*/ 559 h 889"/>
                    <a:gd name="T18" fmla="*/ 719 w 793"/>
                    <a:gd name="T19" fmla="*/ 496 h 889"/>
                    <a:gd name="T20" fmla="*/ 765 w 793"/>
                    <a:gd name="T21" fmla="*/ 456 h 889"/>
                    <a:gd name="T22" fmla="*/ 725 w 793"/>
                    <a:gd name="T23" fmla="*/ 400 h 889"/>
                    <a:gd name="T24" fmla="*/ 711 w 793"/>
                    <a:gd name="T25" fmla="*/ 368 h 889"/>
                    <a:gd name="T26" fmla="*/ 713 w 793"/>
                    <a:gd name="T27" fmla="*/ 360 h 889"/>
                    <a:gd name="T28" fmla="*/ 781 w 793"/>
                    <a:gd name="T29" fmla="*/ 203 h 889"/>
                    <a:gd name="T30" fmla="*/ 791 w 793"/>
                    <a:gd name="T31" fmla="*/ 164 h 889"/>
                    <a:gd name="T32" fmla="*/ 785 w 793"/>
                    <a:gd name="T33" fmla="*/ 94 h 889"/>
                    <a:gd name="T34" fmla="*/ 765 w 793"/>
                    <a:gd name="T35" fmla="*/ 60 h 889"/>
                    <a:gd name="T36" fmla="*/ 749 w 793"/>
                    <a:gd name="T37" fmla="*/ 52 h 889"/>
                    <a:gd name="T38" fmla="*/ 664 w 793"/>
                    <a:gd name="T39" fmla="*/ 22 h 889"/>
                    <a:gd name="T40" fmla="*/ 608 w 793"/>
                    <a:gd name="T41" fmla="*/ 14 h 889"/>
                    <a:gd name="T42" fmla="*/ 572 w 793"/>
                    <a:gd name="T43" fmla="*/ 18 h 889"/>
                    <a:gd name="T44" fmla="*/ 536 w 793"/>
                    <a:gd name="T45" fmla="*/ 34 h 889"/>
                    <a:gd name="T46" fmla="*/ 491 w 793"/>
                    <a:gd name="T47" fmla="*/ 46 h 889"/>
                    <a:gd name="T48" fmla="*/ 455 w 793"/>
                    <a:gd name="T49" fmla="*/ 46 h 889"/>
                    <a:gd name="T50" fmla="*/ 425 w 793"/>
                    <a:gd name="T51" fmla="*/ 36 h 889"/>
                    <a:gd name="T52" fmla="*/ 409 w 793"/>
                    <a:gd name="T53" fmla="*/ 16 h 889"/>
                    <a:gd name="T54" fmla="*/ 377 w 793"/>
                    <a:gd name="T55" fmla="*/ 0 h 889"/>
                    <a:gd name="T56" fmla="*/ 351 w 793"/>
                    <a:gd name="T57" fmla="*/ 6 h 889"/>
                    <a:gd name="T58" fmla="*/ 332 w 793"/>
                    <a:gd name="T59" fmla="*/ 46 h 889"/>
                    <a:gd name="T60" fmla="*/ 332 w 793"/>
                    <a:gd name="T61" fmla="*/ 66 h 889"/>
                    <a:gd name="T62" fmla="*/ 280 w 793"/>
                    <a:gd name="T63" fmla="*/ 134 h 889"/>
                    <a:gd name="T64" fmla="*/ 214 w 793"/>
                    <a:gd name="T65" fmla="*/ 219 h 889"/>
                    <a:gd name="T66" fmla="*/ 181 w 793"/>
                    <a:gd name="T67" fmla="*/ 265 h 889"/>
                    <a:gd name="T68" fmla="*/ 171 w 793"/>
                    <a:gd name="T69" fmla="*/ 295 h 889"/>
                    <a:gd name="T70" fmla="*/ 131 w 793"/>
                    <a:gd name="T71" fmla="*/ 382 h 889"/>
                    <a:gd name="T72" fmla="*/ 57 w 793"/>
                    <a:gd name="T73" fmla="*/ 472 h 889"/>
                    <a:gd name="T74" fmla="*/ 0 w 793"/>
                    <a:gd name="T75" fmla="*/ 523 h 889"/>
                    <a:gd name="T76" fmla="*/ 75 w 793"/>
                    <a:gd name="T77" fmla="*/ 553 h 889"/>
                    <a:gd name="T78" fmla="*/ 95 w 793"/>
                    <a:gd name="T79" fmla="*/ 567 h 889"/>
                    <a:gd name="T80" fmla="*/ 177 w 793"/>
                    <a:gd name="T81" fmla="*/ 629 h 889"/>
                    <a:gd name="T82" fmla="*/ 264 w 793"/>
                    <a:gd name="T83" fmla="*/ 670 h 889"/>
                    <a:gd name="T84" fmla="*/ 330 w 793"/>
                    <a:gd name="T85" fmla="*/ 678 h 889"/>
                    <a:gd name="T86" fmla="*/ 381 w 793"/>
                    <a:gd name="T87" fmla="*/ 674 h 889"/>
                    <a:gd name="T88" fmla="*/ 383 w 793"/>
                    <a:gd name="T89" fmla="*/ 728 h 889"/>
                    <a:gd name="T90" fmla="*/ 346 w 793"/>
                    <a:gd name="T91" fmla="*/ 780 h 889"/>
                    <a:gd name="T92" fmla="*/ 391 w 793"/>
                    <a:gd name="T93" fmla="*/ 841 h 889"/>
                    <a:gd name="T94" fmla="*/ 421 w 793"/>
                    <a:gd name="T95" fmla="*/ 871 h 889"/>
                    <a:gd name="T96" fmla="*/ 459 w 793"/>
                    <a:gd name="T97" fmla="*/ 889 h 889"/>
                    <a:gd name="T98" fmla="*/ 461 w 793"/>
                    <a:gd name="T99" fmla="*/ 889 h 889"/>
                    <a:gd name="T100" fmla="*/ 495 w 793"/>
                    <a:gd name="T101" fmla="*/ 849 h 889"/>
                    <a:gd name="T102" fmla="*/ 501 w 793"/>
                    <a:gd name="T103" fmla="*/ 826 h 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93" h="889">
                      <a:moveTo>
                        <a:pt x="501" y="826"/>
                      </a:moveTo>
                      <a:lnTo>
                        <a:pt x="501" y="826"/>
                      </a:lnTo>
                      <a:lnTo>
                        <a:pt x="501" y="810"/>
                      </a:lnTo>
                      <a:lnTo>
                        <a:pt x="503" y="796"/>
                      </a:lnTo>
                      <a:lnTo>
                        <a:pt x="507" y="786"/>
                      </a:lnTo>
                      <a:lnTo>
                        <a:pt x="511" y="776"/>
                      </a:lnTo>
                      <a:lnTo>
                        <a:pt x="518" y="768"/>
                      </a:lnTo>
                      <a:lnTo>
                        <a:pt x="526" y="762"/>
                      </a:lnTo>
                      <a:lnTo>
                        <a:pt x="538" y="756"/>
                      </a:lnTo>
                      <a:lnTo>
                        <a:pt x="552" y="752"/>
                      </a:lnTo>
                      <a:lnTo>
                        <a:pt x="552" y="752"/>
                      </a:lnTo>
                      <a:lnTo>
                        <a:pt x="612" y="736"/>
                      </a:lnTo>
                      <a:lnTo>
                        <a:pt x="612" y="736"/>
                      </a:lnTo>
                      <a:lnTo>
                        <a:pt x="634" y="730"/>
                      </a:lnTo>
                      <a:lnTo>
                        <a:pt x="652" y="724"/>
                      </a:lnTo>
                      <a:lnTo>
                        <a:pt x="666" y="718"/>
                      </a:lnTo>
                      <a:lnTo>
                        <a:pt x="676" y="708"/>
                      </a:lnTo>
                      <a:lnTo>
                        <a:pt x="681" y="696"/>
                      </a:lnTo>
                      <a:lnTo>
                        <a:pt x="683" y="682"/>
                      </a:lnTo>
                      <a:lnTo>
                        <a:pt x="683" y="664"/>
                      </a:lnTo>
                      <a:lnTo>
                        <a:pt x="679" y="643"/>
                      </a:lnTo>
                      <a:lnTo>
                        <a:pt x="679" y="643"/>
                      </a:lnTo>
                      <a:lnTo>
                        <a:pt x="674" y="613"/>
                      </a:lnTo>
                      <a:lnTo>
                        <a:pt x="674" y="599"/>
                      </a:lnTo>
                      <a:lnTo>
                        <a:pt x="676" y="585"/>
                      </a:lnTo>
                      <a:lnTo>
                        <a:pt x="678" y="573"/>
                      </a:lnTo>
                      <a:lnTo>
                        <a:pt x="679" y="559"/>
                      </a:lnTo>
                      <a:lnTo>
                        <a:pt x="689" y="537"/>
                      </a:lnTo>
                      <a:lnTo>
                        <a:pt x="703" y="515"/>
                      </a:lnTo>
                      <a:lnTo>
                        <a:pt x="719" y="496"/>
                      </a:lnTo>
                      <a:lnTo>
                        <a:pt x="741" y="476"/>
                      </a:lnTo>
                      <a:lnTo>
                        <a:pt x="765" y="456"/>
                      </a:lnTo>
                      <a:lnTo>
                        <a:pt x="765" y="456"/>
                      </a:lnTo>
                      <a:lnTo>
                        <a:pt x="745" y="428"/>
                      </a:lnTo>
                      <a:lnTo>
                        <a:pt x="725" y="400"/>
                      </a:lnTo>
                      <a:lnTo>
                        <a:pt x="725" y="400"/>
                      </a:lnTo>
                      <a:lnTo>
                        <a:pt x="719" y="390"/>
                      </a:lnTo>
                      <a:lnTo>
                        <a:pt x="715" y="380"/>
                      </a:lnTo>
                      <a:lnTo>
                        <a:pt x="711" y="368"/>
                      </a:lnTo>
                      <a:lnTo>
                        <a:pt x="711" y="364"/>
                      </a:lnTo>
                      <a:lnTo>
                        <a:pt x="713" y="360"/>
                      </a:lnTo>
                      <a:lnTo>
                        <a:pt x="713" y="360"/>
                      </a:lnTo>
                      <a:lnTo>
                        <a:pt x="743" y="281"/>
                      </a:lnTo>
                      <a:lnTo>
                        <a:pt x="761" y="241"/>
                      </a:lnTo>
                      <a:lnTo>
                        <a:pt x="781" y="203"/>
                      </a:lnTo>
                      <a:lnTo>
                        <a:pt x="781" y="203"/>
                      </a:lnTo>
                      <a:lnTo>
                        <a:pt x="787" y="183"/>
                      </a:lnTo>
                      <a:lnTo>
                        <a:pt x="791" y="164"/>
                      </a:lnTo>
                      <a:lnTo>
                        <a:pt x="793" y="140"/>
                      </a:lnTo>
                      <a:lnTo>
                        <a:pt x="791" y="116"/>
                      </a:lnTo>
                      <a:lnTo>
                        <a:pt x="785" y="94"/>
                      </a:lnTo>
                      <a:lnTo>
                        <a:pt x="777" y="76"/>
                      </a:lnTo>
                      <a:lnTo>
                        <a:pt x="771" y="68"/>
                      </a:lnTo>
                      <a:lnTo>
                        <a:pt x="765" y="60"/>
                      </a:lnTo>
                      <a:lnTo>
                        <a:pt x="759" y="56"/>
                      </a:lnTo>
                      <a:lnTo>
                        <a:pt x="749" y="52"/>
                      </a:lnTo>
                      <a:lnTo>
                        <a:pt x="749" y="52"/>
                      </a:lnTo>
                      <a:lnTo>
                        <a:pt x="715" y="40"/>
                      </a:lnTo>
                      <a:lnTo>
                        <a:pt x="679" y="28"/>
                      </a:lnTo>
                      <a:lnTo>
                        <a:pt x="664" y="22"/>
                      </a:lnTo>
                      <a:lnTo>
                        <a:pt x="646" y="18"/>
                      </a:lnTo>
                      <a:lnTo>
                        <a:pt x="626" y="16"/>
                      </a:lnTo>
                      <a:lnTo>
                        <a:pt x="608" y="14"/>
                      </a:lnTo>
                      <a:lnTo>
                        <a:pt x="608" y="14"/>
                      </a:lnTo>
                      <a:lnTo>
                        <a:pt x="590" y="16"/>
                      </a:lnTo>
                      <a:lnTo>
                        <a:pt x="572" y="18"/>
                      </a:lnTo>
                      <a:lnTo>
                        <a:pt x="554" y="24"/>
                      </a:lnTo>
                      <a:lnTo>
                        <a:pt x="536" y="34"/>
                      </a:lnTo>
                      <a:lnTo>
                        <a:pt x="536" y="34"/>
                      </a:lnTo>
                      <a:lnTo>
                        <a:pt x="522" y="38"/>
                      </a:lnTo>
                      <a:lnTo>
                        <a:pt x="507" y="42"/>
                      </a:lnTo>
                      <a:lnTo>
                        <a:pt x="491" y="46"/>
                      </a:lnTo>
                      <a:lnTo>
                        <a:pt x="473" y="46"/>
                      </a:lnTo>
                      <a:lnTo>
                        <a:pt x="473" y="46"/>
                      </a:lnTo>
                      <a:lnTo>
                        <a:pt x="455" y="46"/>
                      </a:lnTo>
                      <a:lnTo>
                        <a:pt x="441" y="42"/>
                      </a:lnTo>
                      <a:lnTo>
                        <a:pt x="429" y="38"/>
                      </a:lnTo>
                      <a:lnTo>
                        <a:pt x="425" y="36"/>
                      </a:lnTo>
                      <a:lnTo>
                        <a:pt x="421" y="32"/>
                      </a:lnTo>
                      <a:lnTo>
                        <a:pt x="421" y="32"/>
                      </a:lnTo>
                      <a:lnTo>
                        <a:pt x="409" y="16"/>
                      </a:lnTo>
                      <a:lnTo>
                        <a:pt x="399" y="6"/>
                      </a:lnTo>
                      <a:lnTo>
                        <a:pt x="387" y="2"/>
                      </a:lnTo>
                      <a:lnTo>
                        <a:pt x="377" y="0"/>
                      </a:lnTo>
                      <a:lnTo>
                        <a:pt x="377" y="0"/>
                      </a:lnTo>
                      <a:lnTo>
                        <a:pt x="363" y="2"/>
                      </a:lnTo>
                      <a:lnTo>
                        <a:pt x="351" y="6"/>
                      </a:lnTo>
                      <a:lnTo>
                        <a:pt x="328" y="18"/>
                      </a:lnTo>
                      <a:lnTo>
                        <a:pt x="328" y="18"/>
                      </a:lnTo>
                      <a:lnTo>
                        <a:pt x="332" y="46"/>
                      </a:lnTo>
                      <a:lnTo>
                        <a:pt x="334" y="58"/>
                      </a:lnTo>
                      <a:lnTo>
                        <a:pt x="332" y="62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06" y="100"/>
                      </a:lnTo>
                      <a:lnTo>
                        <a:pt x="280" y="134"/>
                      </a:lnTo>
                      <a:lnTo>
                        <a:pt x="228" y="201"/>
                      </a:lnTo>
                      <a:lnTo>
                        <a:pt x="228" y="201"/>
                      </a:lnTo>
                      <a:lnTo>
                        <a:pt x="214" y="219"/>
                      </a:lnTo>
                      <a:lnTo>
                        <a:pt x="198" y="237"/>
                      </a:lnTo>
                      <a:lnTo>
                        <a:pt x="184" y="255"/>
                      </a:lnTo>
                      <a:lnTo>
                        <a:pt x="181" y="265"/>
                      </a:lnTo>
                      <a:lnTo>
                        <a:pt x="177" y="275"/>
                      </a:lnTo>
                      <a:lnTo>
                        <a:pt x="177" y="275"/>
                      </a:lnTo>
                      <a:lnTo>
                        <a:pt x="171" y="295"/>
                      </a:lnTo>
                      <a:lnTo>
                        <a:pt x="165" y="315"/>
                      </a:lnTo>
                      <a:lnTo>
                        <a:pt x="149" y="350"/>
                      </a:lnTo>
                      <a:lnTo>
                        <a:pt x="131" y="382"/>
                      </a:lnTo>
                      <a:lnTo>
                        <a:pt x="109" y="414"/>
                      </a:lnTo>
                      <a:lnTo>
                        <a:pt x="83" y="444"/>
                      </a:lnTo>
                      <a:lnTo>
                        <a:pt x="57" y="472"/>
                      </a:lnTo>
                      <a:lnTo>
                        <a:pt x="29" y="497"/>
                      </a:lnTo>
                      <a:lnTo>
                        <a:pt x="0" y="523"/>
                      </a:lnTo>
                      <a:lnTo>
                        <a:pt x="0" y="523"/>
                      </a:lnTo>
                      <a:lnTo>
                        <a:pt x="25" y="533"/>
                      </a:lnTo>
                      <a:lnTo>
                        <a:pt x="51" y="543"/>
                      </a:lnTo>
                      <a:lnTo>
                        <a:pt x="75" y="553"/>
                      </a:lnTo>
                      <a:lnTo>
                        <a:pt x="85" y="559"/>
                      </a:lnTo>
                      <a:lnTo>
                        <a:pt x="95" y="567"/>
                      </a:lnTo>
                      <a:lnTo>
                        <a:pt x="95" y="567"/>
                      </a:lnTo>
                      <a:lnTo>
                        <a:pt x="123" y="589"/>
                      </a:lnTo>
                      <a:lnTo>
                        <a:pt x="149" y="611"/>
                      </a:lnTo>
                      <a:lnTo>
                        <a:pt x="177" y="629"/>
                      </a:lnTo>
                      <a:lnTo>
                        <a:pt x="204" y="647"/>
                      </a:lnTo>
                      <a:lnTo>
                        <a:pt x="234" y="659"/>
                      </a:lnTo>
                      <a:lnTo>
                        <a:pt x="264" y="670"/>
                      </a:lnTo>
                      <a:lnTo>
                        <a:pt x="296" y="676"/>
                      </a:lnTo>
                      <a:lnTo>
                        <a:pt x="330" y="678"/>
                      </a:lnTo>
                      <a:lnTo>
                        <a:pt x="330" y="678"/>
                      </a:lnTo>
                      <a:lnTo>
                        <a:pt x="355" y="678"/>
                      </a:lnTo>
                      <a:lnTo>
                        <a:pt x="381" y="674"/>
                      </a:lnTo>
                      <a:lnTo>
                        <a:pt x="381" y="674"/>
                      </a:lnTo>
                      <a:lnTo>
                        <a:pt x="387" y="706"/>
                      </a:lnTo>
                      <a:lnTo>
                        <a:pt x="385" y="718"/>
                      </a:lnTo>
                      <a:lnTo>
                        <a:pt x="383" y="728"/>
                      </a:lnTo>
                      <a:lnTo>
                        <a:pt x="379" y="738"/>
                      </a:lnTo>
                      <a:lnTo>
                        <a:pt x="371" y="750"/>
                      </a:lnTo>
                      <a:lnTo>
                        <a:pt x="346" y="780"/>
                      </a:lnTo>
                      <a:lnTo>
                        <a:pt x="346" y="780"/>
                      </a:lnTo>
                      <a:lnTo>
                        <a:pt x="375" y="822"/>
                      </a:lnTo>
                      <a:lnTo>
                        <a:pt x="391" y="841"/>
                      </a:lnTo>
                      <a:lnTo>
                        <a:pt x="409" y="859"/>
                      </a:lnTo>
                      <a:lnTo>
                        <a:pt x="409" y="859"/>
                      </a:lnTo>
                      <a:lnTo>
                        <a:pt x="421" y="871"/>
                      </a:lnTo>
                      <a:lnTo>
                        <a:pt x="435" y="879"/>
                      </a:lnTo>
                      <a:lnTo>
                        <a:pt x="449" y="887"/>
                      </a:lnTo>
                      <a:lnTo>
                        <a:pt x="459" y="889"/>
                      </a:lnTo>
                      <a:lnTo>
                        <a:pt x="459" y="889"/>
                      </a:lnTo>
                      <a:lnTo>
                        <a:pt x="461" y="889"/>
                      </a:lnTo>
                      <a:lnTo>
                        <a:pt x="461" y="889"/>
                      </a:lnTo>
                      <a:lnTo>
                        <a:pt x="475" y="875"/>
                      </a:lnTo>
                      <a:lnTo>
                        <a:pt x="489" y="859"/>
                      </a:lnTo>
                      <a:lnTo>
                        <a:pt x="495" y="849"/>
                      </a:lnTo>
                      <a:lnTo>
                        <a:pt x="499" y="841"/>
                      </a:lnTo>
                      <a:lnTo>
                        <a:pt x="501" y="833"/>
                      </a:lnTo>
                      <a:lnTo>
                        <a:pt x="501" y="826"/>
                      </a:lnTo>
                      <a:lnTo>
                        <a:pt x="501" y="82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</p:grpSp>
          <p:grpSp>
            <p:nvGrpSpPr>
              <p:cNvPr id="42" name="noun_project_0562.eps">
                <a:extLst>
                  <a:ext uri="{FF2B5EF4-FFF2-40B4-BE49-F238E27FC236}">
                    <a16:creationId xmlns:a16="http://schemas.microsoft.com/office/drawing/2014/main" id="{6F7ABD36-585B-98F4-A50A-5083426768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8188601" y="4500483"/>
                <a:ext cx="264565" cy="378514"/>
                <a:chOff x="722" y="3061"/>
                <a:chExt cx="244" cy="384"/>
              </a:xfrm>
              <a:grpFill/>
            </p:grpSpPr>
            <p:sp>
              <p:nvSpPr>
                <p:cNvPr id="43" name="Freeform 360">
                  <a:extLst>
                    <a:ext uri="{FF2B5EF4-FFF2-40B4-BE49-F238E27FC236}">
                      <a16:creationId xmlns:a16="http://schemas.microsoft.com/office/drawing/2014/main" id="{E7CB9323-63B8-DC29-CD41-F42B7F026C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" y="3061"/>
                  <a:ext cx="60" cy="60"/>
                </a:xfrm>
                <a:custGeom>
                  <a:avLst/>
                  <a:gdLst>
                    <a:gd name="T0" fmla="*/ 3 w 543"/>
                    <a:gd name="T1" fmla="*/ 0 h 544"/>
                    <a:gd name="T2" fmla="*/ 4 w 543"/>
                    <a:gd name="T3" fmla="*/ 0 h 544"/>
                    <a:gd name="T4" fmla="*/ 4 w 543"/>
                    <a:gd name="T5" fmla="*/ 0 h 544"/>
                    <a:gd name="T6" fmla="*/ 5 w 543"/>
                    <a:gd name="T7" fmla="*/ 0 h 544"/>
                    <a:gd name="T8" fmla="*/ 5 w 543"/>
                    <a:gd name="T9" fmla="*/ 1 h 544"/>
                    <a:gd name="T10" fmla="*/ 6 w 543"/>
                    <a:gd name="T11" fmla="*/ 1 h 544"/>
                    <a:gd name="T12" fmla="*/ 6 w 543"/>
                    <a:gd name="T13" fmla="*/ 1 h 544"/>
                    <a:gd name="T14" fmla="*/ 6 w 543"/>
                    <a:gd name="T15" fmla="*/ 2 h 544"/>
                    <a:gd name="T16" fmla="*/ 6 w 543"/>
                    <a:gd name="T17" fmla="*/ 2 h 544"/>
                    <a:gd name="T18" fmla="*/ 7 w 543"/>
                    <a:gd name="T19" fmla="*/ 2 h 544"/>
                    <a:gd name="T20" fmla="*/ 7 w 543"/>
                    <a:gd name="T21" fmla="*/ 3 h 544"/>
                    <a:gd name="T22" fmla="*/ 7 w 543"/>
                    <a:gd name="T23" fmla="*/ 3 h 544"/>
                    <a:gd name="T24" fmla="*/ 7 w 543"/>
                    <a:gd name="T25" fmla="*/ 4 h 544"/>
                    <a:gd name="T26" fmla="*/ 7 w 543"/>
                    <a:gd name="T27" fmla="*/ 4 h 544"/>
                    <a:gd name="T28" fmla="*/ 6 w 543"/>
                    <a:gd name="T29" fmla="*/ 5 h 544"/>
                    <a:gd name="T30" fmla="*/ 6 w 543"/>
                    <a:gd name="T31" fmla="*/ 5 h 544"/>
                    <a:gd name="T32" fmla="*/ 6 w 543"/>
                    <a:gd name="T33" fmla="*/ 6 h 544"/>
                    <a:gd name="T34" fmla="*/ 6 w 543"/>
                    <a:gd name="T35" fmla="*/ 6 h 544"/>
                    <a:gd name="T36" fmla="*/ 5 w 543"/>
                    <a:gd name="T37" fmla="*/ 6 h 544"/>
                    <a:gd name="T38" fmla="*/ 5 w 543"/>
                    <a:gd name="T39" fmla="*/ 6 h 544"/>
                    <a:gd name="T40" fmla="*/ 4 w 543"/>
                    <a:gd name="T41" fmla="*/ 7 h 544"/>
                    <a:gd name="T42" fmla="*/ 4 w 543"/>
                    <a:gd name="T43" fmla="*/ 7 h 544"/>
                    <a:gd name="T44" fmla="*/ 3 w 543"/>
                    <a:gd name="T45" fmla="*/ 7 h 544"/>
                    <a:gd name="T46" fmla="*/ 3 w 543"/>
                    <a:gd name="T47" fmla="*/ 7 h 544"/>
                    <a:gd name="T48" fmla="*/ 2 w 543"/>
                    <a:gd name="T49" fmla="*/ 7 h 544"/>
                    <a:gd name="T50" fmla="*/ 2 w 543"/>
                    <a:gd name="T51" fmla="*/ 6 h 544"/>
                    <a:gd name="T52" fmla="*/ 2 w 543"/>
                    <a:gd name="T53" fmla="*/ 6 h 544"/>
                    <a:gd name="T54" fmla="*/ 1 w 543"/>
                    <a:gd name="T55" fmla="*/ 6 h 544"/>
                    <a:gd name="T56" fmla="*/ 1 w 543"/>
                    <a:gd name="T57" fmla="*/ 6 h 544"/>
                    <a:gd name="T58" fmla="*/ 1 w 543"/>
                    <a:gd name="T59" fmla="*/ 5 h 544"/>
                    <a:gd name="T60" fmla="*/ 0 w 543"/>
                    <a:gd name="T61" fmla="*/ 5 h 544"/>
                    <a:gd name="T62" fmla="*/ 0 w 543"/>
                    <a:gd name="T63" fmla="*/ 4 h 544"/>
                    <a:gd name="T64" fmla="*/ 0 w 543"/>
                    <a:gd name="T65" fmla="*/ 4 h 544"/>
                    <a:gd name="T66" fmla="*/ 0 w 543"/>
                    <a:gd name="T67" fmla="*/ 3 h 544"/>
                    <a:gd name="T68" fmla="*/ 0 w 543"/>
                    <a:gd name="T69" fmla="*/ 3 h 544"/>
                    <a:gd name="T70" fmla="*/ 0 w 543"/>
                    <a:gd name="T71" fmla="*/ 2 h 544"/>
                    <a:gd name="T72" fmla="*/ 0 w 543"/>
                    <a:gd name="T73" fmla="*/ 2 h 544"/>
                    <a:gd name="T74" fmla="*/ 1 w 543"/>
                    <a:gd name="T75" fmla="*/ 2 h 544"/>
                    <a:gd name="T76" fmla="*/ 1 w 543"/>
                    <a:gd name="T77" fmla="*/ 1 h 544"/>
                    <a:gd name="T78" fmla="*/ 1 w 543"/>
                    <a:gd name="T79" fmla="*/ 1 h 544"/>
                    <a:gd name="T80" fmla="*/ 2 w 543"/>
                    <a:gd name="T81" fmla="*/ 1 h 544"/>
                    <a:gd name="T82" fmla="*/ 2 w 543"/>
                    <a:gd name="T83" fmla="*/ 0 h 544"/>
                    <a:gd name="T84" fmla="*/ 2 w 543"/>
                    <a:gd name="T85" fmla="*/ 0 h 544"/>
                    <a:gd name="T86" fmla="*/ 3 w 543"/>
                    <a:gd name="T87" fmla="*/ 0 h 544"/>
                    <a:gd name="T88" fmla="*/ 3 w 543"/>
                    <a:gd name="T89" fmla="*/ 0 h 5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43" h="544">
                      <a:moveTo>
                        <a:pt x="272" y="0"/>
                      </a:moveTo>
                      <a:lnTo>
                        <a:pt x="312" y="3"/>
                      </a:lnTo>
                      <a:lnTo>
                        <a:pt x="350" y="12"/>
                      </a:lnTo>
                      <a:lnTo>
                        <a:pt x="386" y="25"/>
                      </a:lnTo>
                      <a:lnTo>
                        <a:pt x="420" y="44"/>
                      </a:lnTo>
                      <a:lnTo>
                        <a:pt x="450" y="66"/>
                      </a:lnTo>
                      <a:lnTo>
                        <a:pt x="478" y="94"/>
                      </a:lnTo>
                      <a:lnTo>
                        <a:pt x="500" y="124"/>
                      </a:lnTo>
                      <a:lnTo>
                        <a:pt x="519" y="158"/>
                      </a:lnTo>
                      <a:lnTo>
                        <a:pt x="533" y="194"/>
                      </a:lnTo>
                      <a:lnTo>
                        <a:pt x="541" y="232"/>
                      </a:lnTo>
                      <a:lnTo>
                        <a:pt x="543" y="271"/>
                      </a:lnTo>
                      <a:lnTo>
                        <a:pt x="541" y="311"/>
                      </a:lnTo>
                      <a:lnTo>
                        <a:pt x="533" y="351"/>
                      </a:lnTo>
                      <a:lnTo>
                        <a:pt x="519" y="387"/>
                      </a:lnTo>
                      <a:lnTo>
                        <a:pt x="500" y="420"/>
                      </a:lnTo>
                      <a:lnTo>
                        <a:pt x="478" y="450"/>
                      </a:lnTo>
                      <a:lnTo>
                        <a:pt x="450" y="477"/>
                      </a:lnTo>
                      <a:lnTo>
                        <a:pt x="420" y="500"/>
                      </a:lnTo>
                      <a:lnTo>
                        <a:pt x="386" y="518"/>
                      </a:lnTo>
                      <a:lnTo>
                        <a:pt x="350" y="532"/>
                      </a:lnTo>
                      <a:lnTo>
                        <a:pt x="312" y="541"/>
                      </a:lnTo>
                      <a:lnTo>
                        <a:pt x="272" y="544"/>
                      </a:lnTo>
                      <a:lnTo>
                        <a:pt x="232" y="541"/>
                      </a:lnTo>
                      <a:lnTo>
                        <a:pt x="193" y="532"/>
                      </a:lnTo>
                      <a:lnTo>
                        <a:pt x="157" y="518"/>
                      </a:lnTo>
                      <a:lnTo>
                        <a:pt x="124" y="500"/>
                      </a:lnTo>
                      <a:lnTo>
                        <a:pt x="93" y="477"/>
                      </a:lnTo>
                      <a:lnTo>
                        <a:pt x="67" y="450"/>
                      </a:lnTo>
                      <a:lnTo>
                        <a:pt x="43" y="420"/>
                      </a:lnTo>
                      <a:lnTo>
                        <a:pt x="25" y="387"/>
                      </a:lnTo>
                      <a:lnTo>
                        <a:pt x="12" y="351"/>
                      </a:lnTo>
                      <a:lnTo>
                        <a:pt x="3" y="311"/>
                      </a:lnTo>
                      <a:lnTo>
                        <a:pt x="0" y="271"/>
                      </a:lnTo>
                      <a:lnTo>
                        <a:pt x="3" y="232"/>
                      </a:lnTo>
                      <a:lnTo>
                        <a:pt x="12" y="194"/>
                      </a:lnTo>
                      <a:lnTo>
                        <a:pt x="25" y="158"/>
                      </a:lnTo>
                      <a:lnTo>
                        <a:pt x="43" y="124"/>
                      </a:lnTo>
                      <a:lnTo>
                        <a:pt x="67" y="94"/>
                      </a:lnTo>
                      <a:lnTo>
                        <a:pt x="93" y="66"/>
                      </a:lnTo>
                      <a:lnTo>
                        <a:pt x="124" y="44"/>
                      </a:lnTo>
                      <a:lnTo>
                        <a:pt x="157" y="25"/>
                      </a:lnTo>
                      <a:lnTo>
                        <a:pt x="193" y="12"/>
                      </a:lnTo>
                      <a:lnTo>
                        <a:pt x="232" y="3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4" name="Freeform 361">
                  <a:extLst>
                    <a:ext uri="{FF2B5EF4-FFF2-40B4-BE49-F238E27FC236}">
                      <a16:creationId xmlns:a16="http://schemas.microsoft.com/office/drawing/2014/main" id="{6B456E3E-3F1B-B010-CDD2-9C0F26E405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" y="3110"/>
                  <a:ext cx="64" cy="110"/>
                </a:xfrm>
                <a:custGeom>
                  <a:avLst/>
                  <a:gdLst>
                    <a:gd name="T0" fmla="*/ 3 w 573"/>
                    <a:gd name="T1" fmla="*/ 0 h 997"/>
                    <a:gd name="T2" fmla="*/ 4 w 573"/>
                    <a:gd name="T3" fmla="*/ 0 h 997"/>
                    <a:gd name="T4" fmla="*/ 6 w 573"/>
                    <a:gd name="T5" fmla="*/ 1 h 997"/>
                    <a:gd name="T6" fmla="*/ 7 w 573"/>
                    <a:gd name="T7" fmla="*/ 1 h 997"/>
                    <a:gd name="T8" fmla="*/ 7 w 573"/>
                    <a:gd name="T9" fmla="*/ 1 h 997"/>
                    <a:gd name="T10" fmla="*/ 7 w 573"/>
                    <a:gd name="T11" fmla="*/ 1 h 997"/>
                    <a:gd name="T12" fmla="*/ 7 w 573"/>
                    <a:gd name="T13" fmla="*/ 1 h 997"/>
                    <a:gd name="T14" fmla="*/ 7 w 573"/>
                    <a:gd name="T15" fmla="*/ 2 h 997"/>
                    <a:gd name="T16" fmla="*/ 7 w 573"/>
                    <a:gd name="T17" fmla="*/ 2 h 997"/>
                    <a:gd name="T18" fmla="*/ 5 w 573"/>
                    <a:gd name="T19" fmla="*/ 11 h 997"/>
                    <a:gd name="T20" fmla="*/ 5 w 573"/>
                    <a:gd name="T21" fmla="*/ 12 h 997"/>
                    <a:gd name="T22" fmla="*/ 4 w 573"/>
                    <a:gd name="T23" fmla="*/ 12 h 997"/>
                    <a:gd name="T24" fmla="*/ 4 w 573"/>
                    <a:gd name="T25" fmla="*/ 12 h 997"/>
                    <a:gd name="T26" fmla="*/ 4 w 573"/>
                    <a:gd name="T27" fmla="*/ 12 h 997"/>
                    <a:gd name="T28" fmla="*/ 4 w 573"/>
                    <a:gd name="T29" fmla="*/ 12 h 997"/>
                    <a:gd name="T30" fmla="*/ 4 w 573"/>
                    <a:gd name="T31" fmla="*/ 12 h 997"/>
                    <a:gd name="T32" fmla="*/ 1 w 573"/>
                    <a:gd name="T33" fmla="*/ 11 h 997"/>
                    <a:gd name="T34" fmla="*/ 0 w 573"/>
                    <a:gd name="T35" fmla="*/ 11 h 997"/>
                    <a:gd name="T36" fmla="*/ 0 w 573"/>
                    <a:gd name="T37" fmla="*/ 11 h 997"/>
                    <a:gd name="T38" fmla="*/ 0 w 573"/>
                    <a:gd name="T39" fmla="*/ 11 h 997"/>
                    <a:gd name="T40" fmla="*/ 0 w 573"/>
                    <a:gd name="T41" fmla="*/ 11 h 997"/>
                    <a:gd name="T42" fmla="*/ 0 w 573"/>
                    <a:gd name="T43" fmla="*/ 11 h 997"/>
                    <a:gd name="T44" fmla="*/ 0 w 573"/>
                    <a:gd name="T45" fmla="*/ 10 h 997"/>
                    <a:gd name="T46" fmla="*/ 2 w 573"/>
                    <a:gd name="T47" fmla="*/ 1 h 997"/>
                    <a:gd name="T48" fmla="*/ 2 w 573"/>
                    <a:gd name="T49" fmla="*/ 0 h 997"/>
                    <a:gd name="T50" fmla="*/ 3 w 573"/>
                    <a:gd name="T51" fmla="*/ 0 h 997"/>
                    <a:gd name="T52" fmla="*/ 3 w 573"/>
                    <a:gd name="T53" fmla="*/ 0 h 997"/>
                    <a:gd name="T54" fmla="*/ 3 w 573"/>
                    <a:gd name="T55" fmla="*/ 0 h 997"/>
                    <a:gd name="T56" fmla="*/ 3 w 573"/>
                    <a:gd name="T57" fmla="*/ 0 h 99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573" h="997">
                      <a:moveTo>
                        <a:pt x="265" y="0"/>
                      </a:moveTo>
                      <a:lnTo>
                        <a:pt x="287" y="1"/>
                      </a:lnTo>
                      <a:lnTo>
                        <a:pt x="514" y="56"/>
                      </a:lnTo>
                      <a:lnTo>
                        <a:pt x="533" y="63"/>
                      </a:lnTo>
                      <a:lnTo>
                        <a:pt x="549" y="76"/>
                      </a:lnTo>
                      <a:lnTo>
                        <a:pt x="562" y="91"/>
                      </a:lnTo>
                      <a:lnTo>
                        <a:pt x="569" y="109"/>
                      </a:lnTo>
                      <a:lnTo>
                        <a:pt x="573" y="129"/>
                      </a:lnTo>
                      <a:lnTo>
                        <a:pt x="570" y="149"/>
                      </a:lnTo>
                      <a:lnTo>
                        <a:pt x="380" y="937"/>
                      </a:lnTo>
                      <a:lnTo>
                        <a:pt x="373" y="957"/>
                      </a:lnTo>
                      <a:lnTo>
                        <a:pt x="361" y="974"/>
                      </a:lnTo>
                      <a:lnTo>
                        <a:pt x="345" y="985"/>
                      </a:lnTo>
                      <a:lnTo>
                        <a:pt x="327" y="994"/>
                      </a:lnTo>
                      <a:lnTo>
                        <a:pt x="307" y="997"/>
                      </a:lnTo>
                      <a:lnTo>
                        <a:pt x="287" y="995"/>
                      </a:lnTo>
                      <a:lnTo>
                        <a:pt x="59" y="940"/>
                      </a:lnTo>
                      <a:lnTo>
                        <a:pt x="40" y="932"/>
                      </a:lnTo>
                      <a:lnTo>
                        <a:pt x="23" y="921"/>
                      </a:lnTo>
                      <a:lnTo>
                        <a:pt x="12" y="905"/>
                      </a:lnTo>
                      <a:lnTo>
                        <a:pt x="3" y="887"/>
                      </a:lnTo>
                      <a:lnTo>
                        <a:pt x="0" y="866"/>
                      </a:lnTo>
                      <a:lnTo>
                        <a:pt x="2" y="846"/>
                      </a:lnTo>
                      <a:lnTo>
                        <a:pt x="193" y="58"/>
                      </a:lnTo>
                      <a:lnTo>
                        <a:pt x="201" y="39"/>
                      </a:lnTo>
                      <a:lnTo>
                        <a:pt x="212" y="23"/>
                      </a:lnTo>
                      <a:lnTo>
                        <a:pt x="227" y="10"/>
                      </a:lnTo>
                      <a:lnTo>
                        <a:pt x="245" y="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5" name="Freeform 362">
                  <a:extLst>
                    <a:ext uri="{FF2B5EF4-FFF2-40B4-BE49-F238E27FC236}">
                      <a16:creationId xmlns:a16="http://schemas.microsoft.com/office/drawing/2014/main" id="{99590E42-5990-8ED8-8ED4-D30947B60A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1" y="3157"/>
                  <a:ext cx="65" cy="288"/>
                </a:xfrm>
                <a:custGeom>
                  <a:avLst/>
                  <a:gdLst>
                    <a:gd name="T0" fmla="*/ 7 w 580"/>
                    <a:gd name="T1" fmla="*/ 0 h 2595"/>
                    <a:gd name="T2" fmla="*/ 7 w 580"/>
                    <a:gd name="T3" fmla="*/ 0 h 2595"/>
                    <a:gd name="T4" fmla="*/ 7 w 580"/>
                    <a:gd name="T5" fmla="*/ 0 h 2595"/>
                    <a:gd name="T6" fmla="*/ 7 w 580"/>
                    <a:gd name="T7" fmla="*/ 0 h 2595"/>
                    <a:gd name="T8" fmla="*/ 7 w 580"/>
                    <a:gd name="T9" fmla="*/ 1 h 2595"/>
                    <a:gd name="T10" fmla="*/ 7 w 580"/>
                    <a:gd name="T11" fmla="*/ 1 h 2595"/>
                    <a:gd name="T12" fmla="*/ 7 w 580"/>
                    <a:gd name="T13" fmla="*/ 1 h 2595"/>
                    <a:gd name="T14" fmla="*/ 2 w 580"/>
                    <a:gd name="T15" fmla="*/ 31 h 2595"/>
                    <a:gd name="T16" fmla="*/ 1 w 580"/>
                    <a:gd name="T17" fmla="*/ 32 h 2595"/>
                    <a:gd name="T18" fmla="*/ 1 w 580"/>
                    <a:gd name="T19" fmla="*/ 32 h 2595"/>
                    <a:gd name="T20" fmla="*/ 1 w 580"/>
                    <a:gd name="T21" fmla="*/ 32 h 2595"/>
                    <a:gd name="T22" fmla="*/ 1 w 580"/>
                    <a:gd name="T23" fmla="*/ 32 h 2595"/>
                    <a:gd name="T24" fmla="*/ 1 w 580"/>
                    <a:gd name="T25" fmla="*/ 32 h 2595"/>
                    <a:gd name="T26" fmla="*/ 1 w 580"/>
                    <a:gd name="T27" fmla="*/ 32 h 2595"/>
                    <a:gd name="T28" fmla="*/ 0 w 580"/>
                    <a:gd name="T29" fmla="*/ 32 h 2595"/>
                    <a:gd name="T30" fmla="*/ 0 w 580"/>
                    <a:gd name="T31" fmla="*/ 32 h 2595"/>
                    <a:gd name="T32" fmla="*/ 0 w 580"/>
                    <a:gd name="T33" fmla="*/ 31 h 2595"/>
                    <a:gd name="T34" fmla="*/ 0 w 580"/>
                    <a:gd name="T35" fmla="*/ 31 h 2595"/>
                    <a:gd name="T36" fmla="*/ 0 w 580"/>
                    <a:gd name="T37" fmla="*/ 31 h 2595"/>
                    <a:gd name="T38" fmla="*/ 0 w 580"/>
                    <a:gd name="T39" fmla="*/ 31 h 2595"/>
                    <a:gd name="T40" fmla="*/ 0 w 580"/>
                    <a:gd name="T41" fmla="*/ 31 h 2595"/>
                    <a:gd name="T42" fmla="*/ 6 w 580"/>
                    <a:gd name="T43" fmla="*/ 1 h 2595"/>
                    <a:gd name="T44" fmla="*/ 6 w 580"/>
                    <a:gd name="T45" fmla="*/ 0 h 2595"/>
                    <a:gd name="T46" fmla="*/ 6 w 580"/>
                    <a:gd name="T47" fmla="*/ 0 h 2595"/>
                    <a:gd name="T48" fmla="*/ 6 w 580"/>
                    <a:gd name="T49" fmla="*/ 0 h 2595"/>
                    <a:gd name="T50" fmla="*/ 6 w 580"/>
                    <a:gd name="T51" fmla="*/ 0 h 2595"/>
                    <a:gd name="T52" fmla="*/ 7 w 580"/>
                    <a:gd name="T53" fmla="*/ 0 h 25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80" h="2595">
                      <a:moveTo>
                        <a:pt x="519" y="0"/>
                      </a:moveTo>
                      <a:lnTo>
                        <a:pt x="539" y="3"/>
                      </a:lnTo>
                      <a:lnTo>
                        <a:pt x="556" y="12"/>
                      </a:lnTo>
                      <a:lnTo>
                        <a:pt x="569" y="25"/>
                      </a:lnTo>
                      <a:lnTo>
                        <a:pt x="578" y="42"/>
                      </a:lnTo>
                      <a:lnTo>
                        <a:pt x="580" y="61"/>
                      </a:lnTo>
                      <a:lnTo>
                        <a:pt x="580" y="67"/>
                      </a:lnTo>
                      <a:lnTo>
                        <a:pt x="125" y="2541"/>
                      </a:lnTo>
                      <a:lnTo>
                        <a:pt x="120" y="2558"/>
                      </a:lnTo>
                      <a:lnTo>
                        <a:pt x="110" y="2573"/>
                      </a:lnTo>
                      <a:lnTo>
                        <a:pt x="96" y="2584"/>
                      </a:lnTo>
                      <a:lnTo>
                        <a:pt x="80" y="2593"/>
                      </a:lnTo>
                      <a:lnTo>
                        <a:pt x="62" y="2595"/>
                      </a:lnTo>
                      <a:lnTo>
                        <a:pt x="43" y="2592"/>
                      </a:lnTo>
                      <a:lnTo>
                        <a:pt x="25" y="2583"/>
                      </a:lnTo>
                      <a:lnTo>
                        <a:pt x="12" y="2569"/>
                      </a:lnTo>
                      <a:lnTo>
                        <a:pt x="3" y="2553"/>
                      </a:lnTo>
                      <a:lnTo>
                        <a:pt x="0" y="2532"/>
                      </a:lnTo>
                      <a:lnTo>
                        <a:pt x="0" y="2531"/>
                      </a:lnTo>
                      <a:lnTo>
                        <a:pt x="1" y="2530"/>
                      </a:lnTo>
                      <a:lnTo>
                        <a:pt x="1" y="2528"/>
                      </a:lnTo>
                      <a:lnTo>
                        <a:pt x="457" y="54"/>
                      </a:lnTo>
                      <a:lnTo>
                        <a:pt x="463" y="37"/>
                      </a:lnTo>
                      <a:lnTo>
                        <a:pt x="473" y="22"/>
                      </a:lnTo>
                      <a:lnTo>
                        <a:pt x="486" y="11"/>
                      </a:lnTo>
                      <a:lnTo>
                        <a:pt x="501" y="2"/>
                      </a:lnTo>
                      <a:lnTo>
                        <a:pt x="519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6" name="Freeform 363">
                  <a:extLst>
                    <a:ext uri="{FF2B5EF4-FFF2-40B4-BE49-F238E27FC236}">
                      <a16:creationId xmlns:a16="http://schemas.microsoft.com/office/drawing/2014/main" id="{3C5F17F3-B665-5118-1461-2CE806C168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" y="3126"/>
                  <a:ext cx="192" cy="319"/>
                </a:xfrm>
                <a:custGeom>
                  <a:avLst/>
                  <a:gdLst>
                    <a:gd name="T0" fmla="*/ 11 w 1723"/>
                    <a:gd name="T1" fmla="*/ 0 h 2873"/>
                    <a:gd name="T2" fmla="*/ 11 w 1723"/>
                    <a:gd name="T3" fmla="*/ 0 h 2873"/>
                    <a:gd name="T4" fmla="*/ 11 w 1723"/>
                    <a:gd name="T5" fmla="*/ 0 h 2873"/>
                    <a:gd name="T6" fmla="*/ 12 w 1723"/>
                    <a:gd name="T7" fmla="*/ 0 h 2873"/>
                    <a:gd name="T8" fmla="*/ 12 w 1723"/>
                    <a:gd name="T9" fmla="*/ 0 h 2873"/>
                    <a:gd name="T10" fmla="*/ 13 w 1723"/>
                    <a:gd name="T11" fmla="*/ 1 h 2873"/>
                    <a:gd name="T12" fmla="*/ 13 w 1723"/>
                    <a:gd name="T13" fmla="*/ 1 h 2873"/>
                    <a:gd name="T14" fmla="*/ 14 w 1723"/>
                    <a:gd name="T15" fmla="*/ 2 h 2873"/>
                    <a:gd name="T16" fmla="*/ 14 w 1723"/>
                    <a:gd name="T17" fmla="*/ 3 h 2873"/>
                    <a:gd name="T18" fmla="*/ 20 w 1723"/>
                    <a:gd name="T19" fmla="*/ 9 h 2873"/>
                    <a:gd name="T20" fmla="*/ 21 w 1723"/>
                    <a:gd name="T21" fmla="*/ 10 h 2873"/>
                    <a:gd name="T22" fmla="*/ 21 w 1723"/>
                    <a:gd name="T23" fmla="*/ 10 h 2873"/>
                    <a:gd name="T24" fmla="*/ 21 w 1723"/>
                    <a:gd name="T25" fmla="*/ 11 h 2873"/>
                    <a:gd name="T26" fmla="*/ 21 w 1723"/>
                    <a:gd name="T27" fmla="*/ 11 h 2873"/>
                    <a:gd name="T28" fmla="*/ 21 w 1723"/>
                    <a:gd name="T29" fmla="*/ 12 h 2873"/>
                    <a:gd name="T30" fmla="*/ 21 w 1723"/>
                    <a:gd name="T31" fmla="*/ 12 h 2873"/>
                    <a:gd name="T32" fmla="*/ 20 w 1723"/>
                    <a:gd name="T33" fmla="*/ 12 h 2873"/>
                    <a:gd name="T34" fmla="*/ 20 w 1723"/>
                    <a:gd name="T35" fmla="*/ 12 h 2873"/>
                    <a:gd name="T36" fmla="*/ 14 w 1723"/>
                    <a:gd name="T37" fmla="*/ 11 h 2873"/>
                    <a:gd name="T38" fmla="*/ 14 w 1723"/>
                    <a:gd name="T39" fmla="*/ 11 h 2873"/>
                    <a:gd name="T40" fmla="*/ 13 w 1723"/>
                    <a:gd name="T41" fmla="*/ 11 h 2873"/>
                    <a:gd name="T42" fmla="*/ 13 w 1723"/>
                    <a:gd name="T43" fmla="*/ 11 h 2873"/>
                    <a:gd name="T44" fmla="*/ 13 w 1723"/>
                    <a:gd name="T45" fmla="*/ 10 h 2873"/>
                    <a:gd name="T46" fmla="*/ 12 w 1723"/>
                    <a:gd name="T47" fmla="*/ 8 h 2873"/>
                    <a:gd name="T48" fmla="*/ 17 w 1723"/>
                    <a:gd name="T49" fmla="*/ 33 h 2873"/>
                    <a:gd name="T50" fmla="*/ 17 w 1723"/>
                    <a:gd name="T51" fmla="*/ 33 h 2873"/>
                    <a:gd name="T52" fmla="*/ 17 w 1723"/>
                    <a:gd name="T53" fmla="*/ 34 h 2873"/>
                    <a:gd name="T54" fmla="*/ 17 w 1723"/>
                    <a:gd name="T55" fmla="*/ 35 h 2873"/>
                    <a:gd name="T56" fmla="*/ 16 w 1723"/>
                    <a:gd name="T57" fmla="*/ 35 h 2873"/>
                    <a:gd name="T58" fmla="*/ 15 w 1723"/>
                    <a:gd name="T59" fmla="*/ 35 h 2873"/>
                    <a:gd name="T60" fmla="*/ 14 w 1723"/>
                    <a:gd name="T61" fmla="*/ 35 h 2873"/>
                    <a:gd name="T62" fmla="*/ 14 w 1723"/>
                    <a:gd name="T63" fmla="*/ 35 h 2873"/>
                    <a:gd name="T64" fmla="*/ 13 w 1723"/>
                    <a:gd name="T65" fmla="*/ 35 h 2873"/>
                    <a:gd name="T66" fmla="*/ 13 w 1723"/>
                    <a:gd name="T67" fmla="*/ 34 h 2873"/>
                    <a:gd name="T68" fmla="*/ 9 w 1723"/>
                    <a:gd name="T69" fmla="*/ 17 h 2873"/>
                    <a:gd name="T70" fmla="*/ 5 w 1723"/>
                    <a:gd name="T71" fmla="*/ 34 h 2873"/>
                    <a:gd name="T72" fmla="*/ 4 w 1723"/>
                    <a:gd name="T73" fmla="*/ 35 h 2873"/>
                    <a:gd name="T74" fmla="*/ 3 w 1723"/>
                    <a:gd name="T75" fmla="*/ 35 h 2873"/>
                    <a:gd name="T76" fmla="*/ 3 w 1723"/>
                    <a:gd name="T77" fmla="*/ 35 h 2873"/>
                    <a:gd name="T78" fmla="*/ 2 w 1723"/>
                    <a:gd name="T79" fmla="*/ 35 h 2873"/>
                    <a:gd name="T80" fmla="*/ 1 w 1723"/>
                    <a:gd name="T81" fmla="*/ 35 h 2873"/>
                    <a:gd name="T82" fmla="*/ 1 w 1723"/>
                    <a:gd name="T83" fmla="*/ 35 h 2873"/>
                    <a:gd name="T84" fmla="*/ 0 w 1723"/>
                    <a:gd name="T85" fmla="*/ 34 h 2873"/>
                    <a:gd name="T86" fmla="*/ 0 w 1723"/>
                    <a:gd name="T87" fmla="*/ 33 h 2873"/>
                    <a:gd name="T88" fmla="*/ 0 w 1723"/>
                    <a:gd name="T89" fmla="*/ 33 h 2873"/>
                    <a:gd name="T90" fmla="*/ 7 w 1723"/>
                    <a:gd name="T91" fmla="*/ 3 h 2873"/>
                    <a:gd name="T92" fmla="*/ 7 w 1723"/>
                    <a:gd name="T93" fmla="*/ 3 h 2873"/>
                    <a:gd name="T94" fmla="*/ 7 w 1723"/>
                    <a:gd name="T95" fmla="*/ 2 h 2873"/>
                    <a:gd name="T96" fmla="*/ 8 w 1723"/>
                    <a:gd name="T97" fmla="*/ 2 h 2873"/>
                    <a:gd name="T98" fmla="*/ 8 w 1723"/>
                    <a:gd name="T99" fmla="*/ 1 h 2873"/>
                    <a:gd name="T100" fmla="*/ 8 w 1723"/>
                    <a:gd name="T101" fmla="*/ 1 h 2873"/>
                    <a:gd name="T102" fmla="*/ 9 w 1723"/>
                    <a:gd name="T103" fmla="*/ 0 h 2873"/>
                    <a:gd name="T104" fmla="*/ 10 w 1723"/>
                    <a:gd name="T105" fmla="*/ 0 h 2873"/>
                    <a:gd name="T106" fmla="*/ 11 w 1723"/>
                    <a:gd name="T107" fmla="*/ 0 h 28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723" h="2873">
                      <a:moveTo>
                        <a:pt x="858" y="0"/>
                      </a:moveTo>
                      <a:lnTo>
                        <a:pt x="865" y="1"/>
                      </a:lnTo>
                      <a:lnTo>
                        <a:pt x="874" y="1"/>
                      </a:lnTo>
                      <a:lnTo>
                        <a:pt x="886" y="2"/>
                      </a:lnTo>
                      <a:lnTo>
                        <a:pt x="901" y="4"/>
                      </a:lnTo>
                      <a:lnTo>
                        <a:pt x="918" y="7"/>
                      </a:lnTo>
                      <a:lnTo>
                        <a:pt x="936" y="13"/>
                      </a:lnTo>
                      <a:lnTo>
                        <a:pt x="956" y="19"/>
                      </a:lnTo>
                      <a:lnTo>
                        <a:pt x="977" y="28"/>
                      </a:lnTo>
                      <a:lnTo>
                        <a:pt x="998" y="38"/>
                      </a:lnTo>
                      <a:lnTo>
                        <a:pt x="1020" y="51"/>
                      </a:lnTo>
                      <a:lnTo>
                        <a:pt x="1041" y="67"/>
                      </a:lnTo>
                      <a:lnTo>
                        <a:pt x="1061" y="86"/>
                      </a:lnTo>
                      <a:lnTo>
                        <a:pt x="1079" y="108"/>
                      </a:lnTo>
                      <a:lnTo>
                        <a:pt x="1097" y="134"/>
                      </a:lnTo>
                      <a:lnTo>
                        <a:pt x="1112" y="162"/>
                      </a:lnTo>
                      <a:lnTo>
                        <a:pt x="1125" y="196"/>
                      </a:lnTo>
                      <a:lnTo>
                        <a:pt x="1134" y="233"/>
                      </a:lnTo>
                      <a:lnTo>
                        <a:pt x="1240" y="661"/>
                      </a:lnTo>
                      <a:lnTo>
                        <a:pt x="1624" y="758"/>
                      </a:lnTo>
                      <a:lnTo>
                        <a:pt x="1647" y="765"/>
                      </a:lnTo>
                      <a:lnTo>
                        <a:pt x="1668" y="778"/>
                      </a:lnTo>
                      <a:lnTo>
                        <a:pt x="1687" y="794"/>
                      </a:lnTo>
                      <a:lnTo>
                        <a:pt x="1702" y="813"/>
                      </a:lnTo>
                      <a:lnTo>
                        <a:pt x="1714" y="835"/>
                      </a:lnTo>
                      <a:lnTo>
                        <a:pt x="1721" y="859"/>
                      </a:lnTo>
                      <a:lnTo>
                        <a:pt x="1723" y="885"/>
                      </a:lnTo>
                      <a:lnTo>
                        <a:pt x="1721" y="911"/>
                      </a:lnTo>
                      <a:lnTo>
                        <a:pt x="1713" y="936"/>
                      </a:lnTo>
                      <a:lnTo>
                        <a:pt x="1701" y="958"/>
                      </a:lnTo>
                      <a:lnTo>
                        <a:pt x="1685" y="977"/>
                      </a:lnTo>
                      <a:lnTo>
                        <a:pt x="1666" y="993"/>
                      </a:lnTo>
                      <a:lnTo>
                        <a:pt x="1644" y="1005"/>
                      </a:lnTo>
                      <a:lnTo>
                        <a:pt x="1619" y="1012"/>
                      </a:lnTo>
                      <a:lnTo>
                        <a:pt x="1593" y="1014"/>
                      </a:lnTo>
                      <a:lnTo>
                        <a:pt x="1566" y="1012"/>
                      </a:lnTo>
                      <a:lnTo>
                        <a:pt x="1124" y="900"/>
                      </a:lnTo>
                      <a:lnTo>
                        <a:pt x="1122" y="900"/>
                      </a:lnTo>
                      <a:lnTo>
                        <a:pt x="1115" y="899"/>
                      </a:lnTo>
                      <a:lnTo>
                        <a:pt x="1107" y="897"/>
                      </a:lnTo>
                      <a:lnTo>
                        <a:pt x="1096" y="892"/>
                      </a:lnTo>
                      <a:lnTo>
                        <a:pt x="1083" y="886"/>
                      </a:lnTo>
                      <a:lnTo>
                        <a:pt x="1069" y="877"/>
                      </a:lnTo>
                      <a:lnTo>
                        <a:pt x="1057" y="866"/>
                      </a:lnTo>
                      <a:lnTo>
                        <a:pt x="1044" y="851"/>
                      </a:lnTo>
                      <a:lnTo>
                        <a:pt x="1032" y="833"/>
                      </a:lnTo>
                      <a:lnTo>
                        <a:pt x="1024" y="811"/>
                      </a:lnTo>
                      <a:lnTo>
                        <a:pt x="995" y="686"/>
                      </a:lnTo>
                      <a:lnTo>
                        <a:pt x="959" y="845"/>
                      </a:lnTo>
                      <a:lnTo>
                        <a:pt x="1389" y="2640"/>
                      </a:lnTo>
                      <a:lnTo>
                        <a:pt x="1392" y="2661"/>
                      </a:lnTo>
                      <a:lnTo>
                        <a:pt x="1393" y="2682"/>
                      </a:lnTo>
                      <a:lnTo>
                        <a:pt x="1390" y="2716"/>
                      </a:lnTo>
                      <a:lnTo>
                        <a:pt x="1382" y="2749"/>
                      </a:lnTo>
                      <a:lnTo>
                        <a:pt x="1368" y="2779"/>
                      </a:lnTo>
                      <a:lnTo>
                        <a:pt x="1349" y="2805"/>
                      </a:lnTo>
                      <a:lnTo>
                        <a:pt x="1325" y="2828"/>
                      </a:lnTo>
                      <a:lnTo>
                        <a:pt x="1299" y="2846"/>
                      </a:lnTo>
                      <a:lnTo>
                        <a:pt x="1269" y="2861"/>
                      </a:lnTo>
                      <a:lnTo>
                        <a:pt x="1236" y="2870"/>
                      </a:lnTo>
                      <a:lnTo>
                        <a:pt x="1202" y="2873"/>
                      </a:lnTo>
                      <a:lnTo>
                        <a:pt x="1169" y="2870"/>
                      </a:lnTo>
                      <a:lnTo>
                        <a:pt x="1138" y="2862"/>
                      </a:lnTo>
                      <a:lnTo>
                        <a:pt x="1110" y="2850"/>
                      </a:lnTo>
                      <a:lnTo>
                        <a:pt x="1083" y="2832"/>
                      </a:lnTo>
                      <a:lnTo>
                        <a:pt x="1061" y="2810"/>
                      </a:lnTo>
                      <a:lnTo>
                        <a:pt x="1042" y="2786"/>
                      </a:lnTo>
                      <a:lnTo>
                        <a:pt x="1027" y="2758"/>
                      </a:lnTo>
                      <a:lnTo>
                        <a:pt x="1017" y="2729"/>
                      </a:lnTo>
                      <a:lnTo>
                        <a:pt x="704" y="1377"/>
                      </a:lnTo>
                      <a:lnTo>
                        <a:pt x="375" y="2736"/>
                      </a:lnTo>
                      <a:lnTo>
                        <a:pt x="365" y="2765"/>
                      </a:lnTo>
                      <a:lnTo>
                        <a:pt x="349" y="2791"/>
                      </a:lnTo>
                      <a:lnTo>
                        <a:pt x="330" y="2815"/>
                      </a:lnTo>
                      <a:lnTo>
                        <a:pt x="307" y="2834"/>
                      </a:lnTo>
                      <a:lnTo>
                        <a:pt x="282" y="2851"/>
                      </a:lnTo>
                      <a:lnTo>
                        <a:pt x="254" y="2862"/>
                      </a:lnTo>
                      <a:lnTo>
                        <a:pt x="223" y="2870"/>
                      </a:lnTo>
                      <a:lnTo>
                        <a:pt x="193" y="2873"/>
                      </a:lnTo>
                      <a:lnTo>
                        <a:pt x="158" y="2870"/>
                      </a:lnTo>
                      <a:lnTo>
                        <a:pt x="125" y="2861"/>
                      </a:lnTo>
                      <a:lnTo>
                        <a:pt x="95" y="2846"/>
                      </a:lnTo>
                      <a:lnTo>
                        <a:pt x="68" y="2828"/>
                      </a:lnTo>
                      <a:lnTo>
                        <a:pt x="46" y="2805"/>
                      </a:lnTo>
                      <a:lnTo>
                        <a:pt x="27" y="2779"/>
                      </a:lnTo>
                      <a:lnTo>
                        <a:pt x="13" y="2749"/>
                      </a:lnTo>
                      <a:lnTo>
                        <a:pt x="4" y="2716"/>
                      </a:lnTo>
                      <a:lnTo>
                        <a:pt x="0" y="2682"/>
                      </a:lnTo>
                      <a:lnTo>
                        <a:pt x="1" y="2663"/>
                      </a:lnTo>
                      <a:lnTo>
                        <a:pt x="4" y="2644"/>
                      </a:lnTo>
                      <a:lnTo>
                        <a:pt x="579" y="228"/>
                      </a:lnTo>
                      <a:lnTo>
                        <a:pt x="580" y="225"/>
                      </a:lnTo>
                      <a:lnTo>
                        <a:pt x="582" y="219"/>
                      </a:lnTo>
                      <a:lnTo>
                        <a:pt x="585" y="209"/>
                      </a:lnTo>
                      <a:lnTo>
                        <a:pt x="590" y="195"/>
                      </a:lnTo>
                      <a:lnTo>
                        <a:pt x="596" y="179"/>
                      </a:lnTo>
                      <a:lnTo>
                        <a:pt x="604" y="161"/>
                      </a:lnTo>
                      <a:lnTo>
                        <a:pt x="615" y="142"/>
                      </a:lnTo>
                      <a:lnTo>
                        <a:pt x="628" y="122"/>
                      </a:lnTo>
                      <a:lnTo>
                        <a:pt x="643" y="102"/>
                      </a:lnTo>
                      <a:lnTo>
                        <a:pt x="660" y="82"/>
                      </a:lnTo>
                      <a:lnTo>
                        <a:pt x="679" y="63"/>
                      </a:lnTo>
                      <a:lnTo>
                        <a:pt x="701" y="46"/>
                      </a:lnTo>
                      <a:lnTo>
                        <a:pt x="727" y="30"/>
                      </a:lnTo>
                      <a:lnTo>
                        <a:pt x="754" y="17"/>
                      </a:lnTo>
                      <a:lnTo>
                        <a:pt x="785" y="7"/>
                      </a:lnTo>
                      <a:lnTo>
                        <a:pt x="819" y="2"/>
                      </a:lnTo>
                      <a:lnTo>
                        <a:pt x="856" y="0"/>
                      </a:lnTo>
                      <a:lnTo>
                        <a:pt x="858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</p:grpSp>
        </p:grpSp>
      </p:grpSp>
      <p:sp>
        <p:nvSpPr>
          <p:cNvPr id="3" name="Prostokąt 2">
            <a:extLst>
              <a:ext uri="{FF2B5EF4-FFF2-40B4-BE49-F238E27FC236}">
                <a16:creationId xmlns:a16="http://schemas.microsoft.com/office/drawing/2014/main" id="{AAB81006-354F-13AB-018C-86D98C11064F}"/>
              </a:ext>
            </a:extLst>
          </p:cNvPr>
          <p:cNvSpPr/>
          <p:nvPr/>
        </p:nvSpPr>
        <p:spPr>
          <a:xfrm>
            <a:off x="5185084" y="6140661"/>
            <a:ext cx="637980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Podstawa: </a:t>
            </a:r>
            <a:r>
              <a:rPr lang="pl-PL" sz="1000" dirty="0"/>
              <a:t>Respondenci spoza województwa śląskiego odwiedzający województwo śląskie, 2025: N=92</a:t>
            </a:r>
          </a:p>
        </p:txBody>
      </p:sp>
    </p:spTree>
    <p:extLst>
      <p:ext uri="{BB962C8B-B14F-4D97-AF65-F5344CB8AC3E}">
        <p14:creationId xmlns:p14="http://schemas.microsoft.com/office/powerpoint/2010/main" val="34154229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9945499-6119-E95F-3CC2-6BB6C8EF7BD4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Sezonowość pobytów krajowych turystów zewnętrznych </a:t>
            </a:r>
            <a:endParaRPr lang="en-US" dirty="0"/>
          </a:p>
        </p:txBody>
      </p:sp>
      <p:sp>
        <p:nvSpPr>
          <p:cNvPr id="17" name="Prostokąt zaokrąglony 16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20" name="Prostokąt 19"/>
          <p:cNvSpPr/>
          <p:nvPr/>
        </p:nvSpPr>
        <p:spPr>
          <a:xfrm>
            <a:off x="6323881" y="1322561"/>
            <a:ext cx="559824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P5. W jakiej porze roku miał miejsce ten wyjazd/ te wyjazdy?</a:t>
            </a:r>
            <a:br>
              <a:rPr lang="pl-PL" sz="1000" b="1" dirty="0"/>
            </a:br>
            <a:r>
              <a:rPr lang="pl-PL" sz="1000" b="1" i="1" dirty="0"/>
              <a:t>Możliwość wielu odpowiedzi.</a:t>
            </a:r>
          </a:p>
        </p:txBody>
      </p:sp>
      <p:sp>
        <p:nvSpPr>
          <p:cNvPr id="29" name="Prostokąt 28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</a:t>
            </a:r>
          </a:p>
        </p:txBody>
      </p:sp>
      <p:sp>
        <p:nvSpPr>
          <p:cNvPr id="18" name="Prostokąt zaokrąglony 17"/>
          <p:cNvSpPr/>
          <p:nvPr/>
        </p:nvSpPr>
        <p:spPr>
          <a:xfrm>
            <a:off x="6249387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pSp>
        <p:nvGrpSpPr>
          <p:cNvPr id="58" name="noun_project_1201.eps"/>
          <p:cNvGrpSpPr>
            <a:grpSpLocks noChangeAspect="1"/>
          </p:cNvGrpSpPr>
          <p:nvPr/>
        </p:nvGrpSpPr>
        <p:grpSpPr bwMode="auto">
          <a:xfrm>
            <a:off x="7246580" y="1759365"/>
            <a:ext cx="3752844" cy="3765071"/>
            <a:chOff x="3453" y="3060"/>
            <a:chExt cx="307" cy="308"/>
          </a:xfrm>
        </p:grpSpPr>
        <p:sp>
          <p:nvSpPr>
            <p:cNvPr id="60" name="Freeform 568"/>
            <p:cNvSpPr>
              <a:spLocks/>
            </p:cNvSpPr>
            <p:nvPr/>
          </p:nvSpPr>
          <p:spPr bwMode="auto">
            <a:xfrm>
              <a:off x="3569" y="3060"/>
              <a:ext cx="191" cy="148"/>
            </a:xfrm>
            <a:custGeom>
              <a:avLst/>
              <a:gdLst>
                <a:gd name="T0" fmla="*/ 17 w 2104"/>
                <a:gd name="T1" fmla="*/ 0 h 1633"/>
                <a:gd name="T2" fmla="*/ 14 w 2104"/>
                <a:gd name="T3" fmla="*/ 13 h 1633"/>
                <a:gd name="T4" fmla="*/ 14 w 2104"/>
                <a:gd name="T5" fmla="*/ 13 h 1633"/>
                <a:gd name="T6" fmla="*/ 14 w 2104"/>
                <a:gd name="T7" fmla="*/ 13 h 1633"/>
                <a:gd name="T8" fmla="*/ 14 w 2104"/>
                <a:gd name="T9" fmla="*/ 13 h 1633"/>
                <a:gd name="T10" fmla="*/ 13 w 2104"/>
                <a:gd name="T11" fmla="*/ 13 h 1633"/>
                <a:gd name="T12" fmla="*/ 14 w 2104"/>
                <a:gd name="T13" fmla="*/ 13 h 1633"/>
                <a:gd name="T14" fmla="*/ 14 w 2104"/>
                <a:gd name="T15" fmla="*/ 13 h 1633"/>
                <a:gd name="T16" fmla="*/ 14 w 2104"/>
                <a:gd name="T17" fmla="*/ 12 h 1633"/>
                <a:gd name="T18" fmla="*/ 14 w 2104"/>
                <a:gd name="T19" fmla="*/ 12 h 1633"/>
                <a:gd name="T20" fmla="*/ 13 w 2104"/>
                <a:gd name="T21" fmla="*/ 11 h 1633"/>
                <a:gd name="T22" fmla="*/ 13 w 2104"/>
                <a:gd name="T23" fmla="*/ 11 h 1633"/>
                <a:gd name="T24" fmla="*/ 13 w 2104"/>
                <a:gd name="T25" fmla="*/ 10 h 1633"/>
                <a:gd name="T26" fmla="*/ 12 w 2104"/>
                <a:gd name="T27" fmla="*/ 10 h 1633"/>
                <a:gd name="T28" fmla="*/ 12 w 2104"/>
                <a:gd name="T29" fmla="*/ 10 h 1633"/>
                <a:gd name="T30" fmla="*/ 11 w 2104"/>
                <a:gd name="T31" fmla="*/ 9 h 1633"/>
                <a:gd name="T32" fmla="*/ 10 w 2104"/>
                <a:gd name="T33" fmla="*/ 9 h 1633"/>
                <a:gd name="T34" fmla="*/ 10 w 2104"/>
                <a:gd name="T35" fmla="*/ 10 h 1633"/>
                <a:gd name="T36" fmla="*/ 9 w 2104"/>
                <a:gd name="T37" fmla="*/ 10 h 1633"/>
                <a:gd name="T38" fmla="*/ 9 w 2104"/>
                <a:gd name="T39" fmla="*/ 10 h 1633"/>
                <a:gd name="T40" fmla="*/ 8 w 2104"/>
                <a:gd name="T41" fmla="*/ 11 h 1633"/>
                <a:gd name="T42" fmla="*/ 8 w 2104"/>
                <a:gd name="T43" fmla="*/ 11 h 1633"/>
                <a:gd name="T44" fmla="*/ 8 w 2104"/>
                <a:gd name="T45" fmla="*/ 12 h 1633"/>
                <a:gd name="T46" fmla="*/ 8 w 2104"/>
                <a:gd name="T47" fmla="*/ 13 h 1633"/>
                <a:gd name="T48" fmla="*/ 8 w 2104"/>
                <a:gd name="T49" fmla="*/ 13 h 1633"/>
                <a:gd name="T50" fmla="*/ 8 w 2104"/>
                <a:gd name="T51" fmla="*/ 13 h 1633"/>
                <a:gd name="T52" fmla="*/ 8 w 2104"/>
                <a:gd name="T53" fmla="*/ 13 h 1633"/>
                <a:gd name="T54" fmla="*/ 8 w 2104"/>
                <a:gd name="T55" fmla="*/ 13 h 1633"/>
                <a:gd name="T56" fmla="*/ 8 w 2104"/>
                <a:gd name="T57" fmla="*/ 13 h 1633"/>
                <a:gd name="T58" fmla="*/ 7 w 2104"/>
                <a:gd name="T59" fmla="*/ 13 h 1633"/>
                <a:gd name="T60" fmla="*/ 4 w 2104"/>
                <a:gd name="T61" fmla="*/ 13 h 1633"/>
                <a:gd name="T62" fmla="*/ 4 w 2104"/>
                <a:gd name="T63" fmla="*/ 9 h 1633"/>
                <a:gd name="T64" fmla="*/ 4 w 2104"/>
                <a:gd name="T65" fmla="*/ 9 h 1633"/>
                <a:gd name="T66" fmla="*/ 4 w 2104"/>
                <a:gd name="T67" fmla="*/ 9 h 1633"/>
                <a:gd name="T68" fmla="*/ 4 w 2104"/>
                <a:gd name="T69" fmla="*/ 8 h 1633"/>
                <a:gd name="T70" fmla="*/ 3 w 2104"/>
                <a:gd name="T71" fmla="*/ 8 h 1633"/>
                <a:gd name="T72" fmla="*/ 3 w 2104"/>
                <a:gd name="T73" fmla="*/ 8 h 1633"/>
                <a:gd name="T74" fmla="*/ 3 w 2104"/>
                <a:gd name="T75" fmla="*/ 8 h 1633"/>
                <a:gd name="T76" fmla="*/ 2 w 2104"/>
                <a:gd name="T77" fmla="*/ 9 h 1633"/>
                <a:gd name="T78" fmla="*/ 2 w 2104"/>
                <a:gd name="T79" fmla="*/ 9 h 1633"/>
                <a:gd name="T80" fmla="*/ 1 w 2104"/>
                <a:gd name="T81" fmla="*/ 9 h 1633"/>
                <a:gd name="T82" fmla="*/ 1 w 2104"/>
                <a:gd name="T83" fmla="*/ 8 h 1633"/>
                <a:gd name="T84" fmla="*/ 0 w 2104"/>
                <a:gd name="T85" fmla="*/ 8 h 1633"/>
                <a:gd name="T86" fmla="*/ 0 w 2104"/>
                <a:gd name="T87" fmla="*/ 7 h 1633"/>
                <a:gd name="T88" fmla="*/ 0 w 2104"/>
                <a:gd name="T89" fmla="*/ 7 h 1633"/>
                <a:gd name="T90" fmla="*/ 0 w 2104"/>
                <a:gd name="T91" fmla="*/ 6 h 1633"/>
                <a:gd name="T92" fmla="*/ 0 w 2104"/>
                <a:gd name="T93" fmla="*/ 6 h 1633"/>
                <a:gd name="T94" fmla="*/ 1 w 2104"/>
                <a:gd name="T95" fmla="*/ 5 h 1633"/>
                <a:gd name="T96" fmla="*/ 1 w 2104"/>
                <a:gd name="T97" fmla="*/ 5 h 1633"/>
                <a:gd name="T98" fmla="*/ 2 w 2104"/>
                <a:gd name="T99" fmla="*/ 5 h 1633"/>
                <a:gd name="T100" fmla="*/ 2 w 2104"/>
                <a:gd name="T101" fmla="*/ 5 h 1633"/>
                <a:gd name="T102" fmla="*/ 3 w 2104"/>
                <a:gd name="T103" fmla="*/ 5 h 1633"/>
                <a:gd name="T104" fmla="*/ 3 w 2104"/>
                <a:gd name="T105" fmla="*/ 5 h 1633"/>
                <a:gd name="T106" fmla="*/ 3 w 2104"/>
                <a:gd name="T107" fmla="*/ 5 h 1633"/>
                <a:gd name="T108" fmla="*/ 4 w 2104"/>
                <a:gd name="T109" fmla="*/ 5 h 1633"/>
                <a:gd name="T110" fmla="*/ 4 w 2104"/>
                <a:gd name="T111" fmla="*/ 5 h 1633"/>
                <a:gd name="T112" fmla="*/ 4 w 2104"/>
                <a:gd name="T113" fmla="*/ 5 h 1633"/>
                <a:gd name="T114" fmla="*/ 4 w 2104"/>
                <a:gd name="T115" fmla="*/ 4 h 1633"/>
                <a:gd name="T116" fmla="*/ 4 w 2104"/>
                <a:gd name="T117" fmla="*/ 0 h 163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104" h="1633">
                  <a:moveTo>
                    <a:pt x="474" y="0"/>
                  </a:moveTo>
                  <a:lnTo>
                    <a:pt x="2104" y="0"/>
                  </a:lnTo>
                  <a:lnTo>
                    <a:pt x="2104" y="1633"/>
                  </a:lnTo>
                  <a:lnTo>
                    <a:pt x="1709" y="1633"/>
                  </a:lnTo>
                  <a:lnTo>
                    <a:pt x="1687" y="1633"/>
                  </a:lnTo>
                  <a:lnTo>
                    <a:pt x="1670" y="1632"/>
                  </a:lnTo>
                  <a:lnTo>
                    <a:pt x="1659" y="1631"/>
                  </a:lnTo>
                  <a:lnTo>
                    <a:pt x="1649" y="1628"/>
                  </a:lnTo>
                  <a:lnTo>
                    <a:pt x="1644" y="1624"/>
                  </a:lnTo>
                  <a:lnTo>
                    <a:pt x="1641" y="1621"/>
                  </a:lnTo>
                  <a:lnTo>
                    <a:pt x="1638" y="1617"/>
                  </a:lnTo>
                  <a:lnTo>
                    <a:pt x="1635" y="1607"/>
                  </a:lnTo>
                  <a:lnTo>
                    <a:pt x="1635" y="1596"/>
                  </a:lnTo>
                  <a:lnTo>
                    <a:pt x="1636" y="1583"/>
                  </a:lnTo>
                  <a:lnTo>
                    <a:pt x="1640" y="1567"/>
                  </a:lnTo>
                  <a:lnTo>
                    <a:pt x="1643" y="1548"/>
                  </a:lnTo>
                  <a:lnTo>
                    <a:pt x="1645" y="1526"/>
                  </a:lnTo>
                  <a:lnTo>
                    <a:pt x="1647" y="1500"/>
                  </a:lnTo>
                  <a:lnTo>
                    <a:pt x="1648" y="1470"/>
                  </a:lnTo>
                  <a:lnTo>
                    <a:pt x="1645" y="1430"/>
                  </a:lnTo>
                  <a:lnTo>
                    <a:pt x="1638" y="1392"/>
                  </a:lnTo>
                  <a:lnTo>
                    <a:pt x="1624" y="1356"/>
                  </a:lnTo>
                  <a:lnTo>
                    <a:pt x="1606" y="1322"/>
                  </a:lnTo>
                  <a:lnTo>
                    <a:pt x="1585" y="1290"/>
                  </a:lnTo>
                  <a:lnTo>
                    <a:pt x="1559" y="1262"/>
                  </a:lnTo>
                  <a:lnTo>
                    <a:pt x="1531" y="1236"/>
                  </a:lnTo>
                  <a:lnTo>
                    <a:pt x="1500" y="1211"/>
                  </a:lnTo>
                  <a:lnTo>
                    <a:pt x="1468" y="1191"/>
                  </a:lnTo>
                  <a:lnTo>
                    <a:pt x="1434" y="1174"/>
                  </a:lnTo>
                  <a:lnTo>
                    <a:pt x="1398" y="1160"/>
                  </a:lnTo>
                  <a:lnTo>
                    <a:pt x="1361" y="1151"/>
                  </a:lnTo>
                  <a:lnTo>
                    <a:pt x="1325" y="1145"/>
                  </a:lnTo>
                  <a:lnTo>
                    <a:pt x="1288" y="1143"/>
                  </a:lnTo>
                  <a:lnTo>
                    <a:pt x="1249" y="1145"/>
                  </a:lnTo>
                  <a:lnTo>
                    <a:pt x="1210" y="1152"/>
                  </a:lnTo>
                  <a:lnTo>
                    <a:pt x="1171" y="1165"/>
                  </a:lnTo>
                  <a:lnTo>
                    <a:pt x="1133" y="1181"/>
                  </a:lnTo>
                  <a:lnTo>
                    <a:pt x="1096" y="1201"/>
                  </a:lnTo>
                  <a:lnTo>
                    <a:pt x="1061" y="1225"/>
                  </a:lnTo>
                  <a:lnTo>
                    <a:pt x="1030" y="1252"/>
                  </a:lnTo>
                  <a:lnTo>
                    <a:pt x="1001" y="1282"/>
                  </a:lnTo>
                  <a:lnTo>
                    <a:pt x="977" y="1316"/>
                  </a:lnTo>
                  <a:lnTo>
                    <a:pt x="957" y="1351"/>
                  </a:lnTo>
                  <a:lnTo>
                    <a:pt x="941" y="1389"/>
                  </a:lnTo>
                  <a:lnTo>
                    <a:pt x="932" y="1429"/>
                  </a:lnTo>
                  <a:lnTo>
                    <a:pt x="928" y="1470"/>
                  </a:lnTo>
                  <a:lnTo>
                    <a:pt x="929" y="1500"/>
                  </a:lnTo>
                  <a:lnTo>
                    <a:pt x="932" y="1526"/>
                  </a:lnTo>
                  <a:lnTo>
                    <a:pt x="935" y="1548"/>
                  </a:lnTo>
                  <a:lnTo>
                    <a:pt x="938" y="1567"/>
                  </a:lnTo>
                  <a:lnTo>
                    <a:pt x="940" y="1583"/>
                  </a:lnTo>
                  <a:lnTo>
                    <a:pt x="941" y="1596"/>
                  </a:lnTo>
                  <a:lnTo>
                    <a:pt x="941" y="1607"/>
                  </a:lnTo>
                  <a:lnTo>
                    <a:pt x="939" y="1617"/>
                  </a:lnTo>
                  <a:lnTo>
                    <a:pt x="937" y="1621"/>
                  </a:lnTo>
                  <a:lnTo>
                    <a:pt x="933" y="1624"/>
                  </a:lnTo>
                  <a:lnTo>
                    <a:pt x="927" y="1628"/>
                  </a:lnTo>
                  <a:lnTo>
                    <a:pt x="919" y="1631"/>
                  </a:lnTo>
                  <a:lnTo>
                    <a:pt x="906" y="1632"/>
                  </a:lnTo>
                  <a:lnTo>
                    <a:pt x="889" y="1633"/>
                  </a:lnTo>
                  <a:lnTo>
                    <a:pt x="868" y="1633"/>
                  </a:lnTo>
                  <a:lnTo>
                    <a:pt x="472" y="1633"/>
                  </a:lnTo>
                  <a:lnTo>
                    <a:pt x="472" y="1169"/>
                  </a:lnTo>
                  <a:lnTo>
                    <a:pt x="472" y="1134"/>
                  </a:lnTo>
                  <a:lnTo>
                    <a:pt x="471" y="1106"/>
                  </a:lnTo>
                  <a:lnTo>
                    <a:pt x="470" y="1082"/>
                  </a:lnTo>
                  <a:lnTo>
                    <a:pt x="467" y="1063"/>
                  </a:lnTo>
                  <a:lnTo>
                    <a:pt x="463" y="1048"/>
                  </a:lnTo>
                  <a:lnTo>
                    <a:pt x="458" y="1036"/>
                  </a:lnTo>
                  <a:lnTo>
                    <a:pt x="450" y="1025"/>
                  </a:lnTo>
                  <a:lnTo>
                    <a:pt x="438" y="1015"/>
                  </a:lnTo>
                  <a:lnTo>
                    <a:pt x="424" y="1010"/>
                  </a:lnTo>
                  <a:lnTo>
                    <a:pt x="409" y="1010"/>
                  </a:lnTo>
                  <a:lnTo>
                    <a:pt x="392" y="1016"/>
                  </a:lnTo>
                  <a:lnTo>
                    <a:pt x="373" y="1022"/>
                  </a:lnTo>
                  <a:lnTo>
                    <a:pt x="351" y="1031"/>
                  </a:lnTo>
                  <a:lnTo>
                    <a:pt x="327" y="1039"/>
                  </a:lnTo>
                  <a:lnTo>
                    <a:pt x="300" y="1046"/>
                  </a:lnTo>
                  <a:lnTo>
                    <a:pt x="270" y="1052"/>
                  </a:lnTo>
                  <a:lnTo>
                    <a:pt x="236" y="1054"/>
                  </a:lnTo>
                  <a:lnTo>
                    <a:pt x="198" y="1051"/>
                  </a:lnTo>
                  <a:lnTo>
                    <a:pt x="161" y="1042"/>
                  </a:lnTo>
                  <a:lnTo>
                    <a:pt x="127" y="1027"/>
                  </a:lnTo>
                  <a:lnTo>
                    <a:pt x="97" y="1008"/>
                  </a:lnTo>
                  <a:lnTo>
                    <a:pt x="69" y="984"/>
                  </a:lnTo>
                  <a:lnTo>
                    <a:pt x="45" y="957"/>
                  </a:lnTo>
                  <a:lnTo>
                    <a:pt x="26" y="926"/>
                  </a:lnTo>
                  <a:lnTo>
                    <a:pt x="11" y="892"/>
                  </a:lnTo>
                  <a:lnTo>
                    <a:pt x="3" y="855"/>
                  </a:lnTo>
                  <a:lnTo>
                    <a:pt x="0" y="817"/>
                  </a:lnTo>
                  <a:lnTo>
                    <a:pt x="3" y="778"/>
                  </a:lnTo>
                  <a:lnTo>
                    <a:pt x="11" y="742"/>
                  </a:lnTo>
                  <a:lnTo>
                    <a:pt x="26" y="708"/>
                  </a:lnTo>
                  <a:lnTo>
                    <a:pt x="45" y="677"/>
                  </a:lnTo>
                  <a:lnTo>
                    <a:pt x="69" y="649"/>
                  </a:lnTo>
                  <a:lnTo>
                    <a:pt x="97" y="626"/>
                  </a:lnTo>
                  <a:lnTo>
                    <a:pt x="127" y="606"/>
                  </a:lnTo>
                  <a:lnTo>
                    <a:pt x="161" y="592"/>
                  </a:lnTo>
                  <a:lnTo>
                    <a:pt x="198" y="582"/>
                  </a:lnTo>
                  <a:lnTo>
                    <a:pt x="236" y="579"/>
                  </a:lnTo>
                  <a:lnTo>
                    <a:pt x="270" y="581"/>
                  </a:lnTo>
                  <a:lnTo>
                    <a:pt x="300" y="587"/>
                  </a:lnTo>
                  <a:lnTo>
                    <a:pt x="327" y="595"/>
                  </a:lnTo>
                  <a:lnTo>
                    <a:pt x="351" y="604"/>
                  </a:lnTo>
                  <a:lnTo>
                    <a:pt x="373" y="611"/>
                  </a:lnTo>
                  <a:lnTo>
                    <a:pt x="392" y="618"/>
                  </a:lnTo>
                  <a:lnTo>
                    <a:pt x="409" y="623"/>
                  </a:lnTo>
                  <a:lnTo>
                    <a:pt x="424" y="624"/>
                  </a:lnTo>
                  <a:lnTo>
                    <a:pt x="438" y="618"/>
                  </a:lnTo>
                  <a:lnTo>
                    <a:pt x="450" y="609"/>
                  </a:lnTo>
                  <a:lnTo>
                    <a:pt x="458" y="597"/>
                  </a:lnTo>
                  <a:lnTo>
                    <a:pt x="463" y="586"/>
                  </a:lnTo>
                  <a:lnTo>
                    <a:pt x="467" y="570"/>
                  </a:lnTo>
                  <a:lnTo>
                    <a:pt x="470" y="552"/>
                  </a:lnTo>
                  <a:lnTo>
                    <a:pt x="471" y="529"/>
                  </a:lnTo>
                  <a:lnTo>
                    <a:pt x="472" y="500"/>
                  </a:lnTo>
                  <a:lnTo>
                    <a:pt x="474" y="465"/>
                  </a:lnTo>
                  <a:lnTo>
                    <a:pt x="474" y="0"/>
                  </a:lnTo>
                  <a:close/>
                </a:path>
              </a:pathLst>
            </a:custGeom>
            <a:solidFill>
              <a:srgbClr val="92D050"/>
            </a:solidFill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61" name="Freeform 569"/>
            <p:cNvSpPr>
              <a:spLocks/>
            </p:cNvSpPr>
            <p:nvPr/>
          </p:nvSpPr>
          <p:spPr bwMode="auto">
            <a:xfrm>
              <a:off x="3453" y="3060"/>
              <a:ext cx="148" cy="191"/>
            </a:xfrm>
            <a:custGeom>
              <a:avLst/>
              <a:gdLst>
                <a:gd name="T0" fmla="*/ 13 w 1630"/>
                <a:gd name="T1" fmla="*/ 0 h 2107"/>
                <a:gd name="T2" fmla="*/ 13 w 1630"/>
                <a:gd name="T3" fmla="*/ 3 h 2107"/>
                <a:gd name="T4" fmla="*/ 13 w 1630"/>
                <a:gd name="T5" fmla="*/ 4 h 2107"/>
                <a:gd name="T6" fmla="*/ 13 w 1630"/>
                <a:gd name="T7" fmla="*/ 4 h 2107"/>
                <a:gd name="T8" fmla="*/ 13 w 1630"/>
                <a:gd name="T9" fmla="*/ 4 h 2107"/>
                <a:gd name="T10" fmla="*/ 13 w 1630"/>
                <a:gd name="T11" fmla="*/ 4 h 2107"/>
                <a:gd name="T12" fmla="*/ 13 w 1630"/>
                <a:gd name="T13" fmla="*/ 4 h 2107"/>
                <a:gd name="T14" fmla="*/ 12 w 1630"/>
                <a:gd name="T15" fmla="*/ 4 h 2107"/>
                <a:gd name="T16" fmla="*/ 12 w 1630"/>
                <a:gd name="T17" fmla="*/ 4 h 2107"/>
                <a:gd name="T18" fmla="*/ 11 w 1630"/>
                <a:gd name="T19" fmla="*/ 4 h 2107"/>
                <a:gd name="T20" fmla="*/ 11 w 1630"/>
                <a:gd name="T21" fmla="*/ 4 h 2107"/>
                <a:gd name="T22" fmla="*/ 10 w 1630"/>
                <a:gd name="T23" fmla="*/ 5 h 2107"/>
                <a:gd name="T24" fmla="*/ 10 w 1630"/>
                <a:gd name="T25" fmla="*/ 5 h 2107"/>
                <a:gd name="T26" fmla="*/ 10 w 1630"/>
                <a:gd name="T27" fmla="*/ 6 h 2107"/>
                <a:gd name="T28" fmla="*/ 9 w 1630"/>
                <a:gd name="T29" fmla="*/ 6 h 2107"/>
                <a:gd name="T30" fmla="*/ 9 w 1630"/>
                <a:gd name="T31" fmla="*/ 7 h 2107"/>
                <a:gd name="T32" fmla="*/ 10 w 1630"/>
                <a:gd name="T33" fmla="*/ 8 h 2107"/>
                <a:gd name="T34" fmla="*/ 10 w 1630"/>
                <a:gd name="T35" fmla="*/ 8 h 2107"/>
                <a:gd name="T36" fmla="*/ 10 w 1630"/>
                <a:gd name="T37" fmla="*/ 9 h 2107"/>
                <a:gd name="T38" fmla="*/ 11 w 1630"/>
                <a:gd name="T39" fmla="*/ 9 h 2107"/>
                <a:gd name="T40" fmla="*/ 11 w 1630"/>
                <a:gd name="T41" fmla="*/ 10 h 2107"/>
                <a:gd name="T42" fmla="*/ 12 w 1630"/>
                <a:gd name="T43" fmla="*/ 10 h 2107"/>
                <a:gd name="T44" fmla="*/ 13 w 1630"/>
                <a:gd name="T45" fmla="*/ 10 h 2107"/>
                <a:gd name="T46" fmla="*/ 13 w 1630"/>
                <a:gd name="T47" fmla="*/ 10 h 2107"/>
                <a:gd name="T48" fmla="*/ 13 w 1630"/>
                <a:gd name="T49" fmla="*/ 10 h 2107"/>
                <a:gd name="T50" fmla="*/ 13 w 1630"/>
                <a:gd name="T51" fmla="*/ 10 h 2107"/>
                <a:gd name="T52" fmla="*/ 13 w 1630"/>
                <a:gd name="T53" fmla="*/ 10 h 2107"/>
                <a:gd name="T54" fmla="*/ 13 w 1630"/>
                <a:gd name="T55" fmla="*/ 10 h 2107"/>
                <a:gd name="T56" fmla="*/ 13 w 1630"/>
                <a:gd name="T57" fmla="*/ 10 h 2107"/>
                <a:gd name="T58" fmla="*/ 10 w 1630"/>
                <a:gd name="T59" fmla="*/ 13 h 2107"/>
                <a:gd name="T60" fmla="*/ 9 w 1630"/>
                <a:gd name="T61" fmla="*/ 13 h 2107"/>
                <a:gd name="T62" fmla="*/ 9 w 1630"/>
                <a:gd name="T63" fmla="*/ 14 h 2107"/>
                <a:gd name="T64" fmla="*/ 9 w 1630"/>
                <a:gd name="T65" fmla="*/ 14 h 2107"/>
                <a:gd name="T66" fmla="*/ 8 w 1630"/>
                <a:gd name="T67" fmla="*/ 14 h 2107"/>
                <a:gd name="T68" fmla="*/ 8 w 1630"/>
                <a:gd name="T69" fmla="*/ 14 h 2107"/>
                <a:gd name="T70" fmla="*/ 8 w 1630"/>
                <a:gd name="T71" fmla="*/ 14 h 2107"/>
                <a:gd name="T72" fmla="*/ 9 w 1630"/>
                <a:gd name="T73" fmla="*/ 15 h 2107"/>
                <a:gd name="T74" fmla="*/ 9 w 1630"/>
                <a:gd name="T75" fmla="*/ 15 h 2107"/>
                <a:gd name="T76" fmla="*/ 9 w 1630"/>
                <a:gd name="T77" fmla="*/ 16 h 2107"/>
                <a:gd name="T78" fmla="*/ 8 w 1630"/>
                <a:gd name="T79" fmla="*/ 16 h 2107"/>
                <a:gd name="T80" fmla="*/ 8 w 1630"/>
                <a:gd name="T81" fmla="*/ 17 h 2107"/>
                <a:gd name="T82" fmla="*/ 8 w 1630"/>
                <a:gd name="T83" fmla="*/ 17 h 2107"/>
                <a:gd name="T84" fmla="*/ 7 w 1630"/>
                <a:gd name="T85" fmla="*/ 17 h 2107"/>
                <a:gd name="T86" fmla="*/ 6 w 1630"/>
                <a:gd name="T87" fmla="*/ 17 h 2107"/>
                <a:gd name="T88" fmla="*/ 6 w 1630"/>
                <a:gd name="T89" fmla="*/ 17 h 2107"/>
                <a:gd name="T90" fmla="*/ 5 w 1630"/>
                <a:gd name="T91" fmla="*/ 17 h 2107"/>
                <a:gd name="T92" fmla="*/ 5 w 1630"/>
                <a:gd name="T93" fmla="*/ 16 h 2107"/>
                <a:gd name="T94" fmla="*/ 5 w 1630"/>
                <a:gd name="T95" fmla="*/ 16 h 2107"/>
                <a:gd name="T96" fmla="*/ 5 w 1630"/>
                <a:gd name="T97" fmla="*/ 15 h 2107"/>
                <a:gd name="T98" fmla="*/ 5 w 1630"/>
                <a:gd name="T99" fmla="*/ 15 h 2107"/>
                <a:gd name="T100" fmla="*/ 5 w 1630"/>
                <a:gd name="T101" fmla="*/ 14 h 2107"/>
                <a:gd name="T102" fmla="*/ 5 w 1630"/>
                <a:gd name="T103" fmla="*/ 14 h 2107"/>
                <a:gd name="T104" fmla="*/ 5 w 1630"/>
                <a:gd name="T105" fmla="*/ 14 h 2107"/>
                <a:gd name="T106" fmla="*/ 5 w 1630"/>
                <a:gd name="T107" fmla="*/ 14 h 2107"/>
                <a:gd name="T108" fmla="*/ 5 w 1630"/>
                <a:gd name="T109" fmla="*/ 14 h 2107"/>
                <a:gd name="T110" fmla="*/ 4 w 1630"/>
                <a:gd name="T111" fmla="*/ 13 h 2107"/>
                <a:gd name="T112" fmla="*/ 4 w 1630"/>
                <a:gd name="T113" fmla="*/ 13 h 2107"/>
                <a:gd name="T114" fmla="*/ 0 w 1630"/>
                <a:gd name="T115" fmla="*/ 0 h 210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630" h="2107">
                  <a:moveTo>
                    <a:pt x="0" y="0"/>
                  </a:moveTo>
                  <a:lnTo>
                    <a:pt x="1630" y="0"/>
                  </a:lnTo>
                  <a:lnTo>
                    <a:pt x="1630" y="395"/>
                  </a:lnTo>
                  <a:lnTo>
                    <a:pt x="1630" y="418"/>
                  </a:lnTo>
                  <a:lnTo>
                    <a:pt x="1629" y="435"/>
                  </a:lnTo>
                  <a:lnTo>
                    <a:pt x="1628" y="446"/>
                  </a:lnTo>
                  <a:lnTo>
                    <a:pt x="1625" y="456"/>
                  </a:lnTo>
                  <a:lnTo>
                    <a:pt x="1622" y="461"/>
                  </a:lnTo>
                  <a:lnTo>
                    <a:pt x="1619" y="464"/>
                  </a:lnTo>
                  <a:lnTo>
                    <a:pt x="1615" y="467"/>
                  </a:lnTo>
                  <a:lnTo>
                    <a:pt x="1603" y="469"/>
                  </a:lnTo>
                  <a:lnTo>
                    <a:pt x="1590" y="469"/>
                  </a:lnTo>
                  <a:lnTo>
                    <a:pt x="1573" y="467"/>
                  </a:lnTo>
                  <a:lnTo>
                    <a:pt x="1554" y="464"/>
                  </a:lnTo>
                  <a:lnTo>
                    <a:pt x="1530" y="460"/>
                  </a:lnTo>
                  <a:lnTo>
                    <a:pt x="1502" y="458"/>
                  </a:lnTo>
                  <a:lnTo>
                    <a:pt x="1468" y="457"/>
                  </a:lnTo>
                  <a:lnTo>
                    <a:pt x="1428" y="460"/>
                  </a:lnTo>
                  <a:lnTo>
                    <a:pt x="1390" y="467"/>
                  </a:lnTo>
                  <a:lnTo>
                    <a:pt x="1354" y="481"/>
                  </a:lnTo>
                  <a:lnTo>
                    <a:pt x="1320" y="499"/>
                  </a:lnTo>
                  <a:lnTo>
                    <a:pt x="1289" y="520"/>
                  </a:lnTo>
                  <a:lnTo>
                    <a:pt x="1259" y="546"/>
                  </a:lnTo>
                  <a:lnTo>
                    <a:pt x="1234" y="574"/>
                  </a:lnTo>
                  <a:lnTo>
                    <a:pt x="1209" y="605"/>
                  </a:lnTo>
                  <a:lnTo>
                    <a:pt x="1189" y="637"/>
                  </a:lnTo>
                  <a:lnTo>
                    <a:pt x="1172" y="671"/>
                  </a:lnTo>
                  <a:lnTo>
                    <a:pt x="1159" y="707"/>
                  </a:lnTo>
                  <a:lnTo>
                    <a:pt x="1149" y="744"/>
                  </a:lnTo>
                  <a:lnTo>
                    <a:pt x="1143" y="780"/>
                  </a:lnTo>
                  <a:lnTo>
                    <a:pt x="1141" y="817"/>
                  </a:lnTo>
                  <a:lnTo>
                    <a:pt x="1143" y="856"/>
                  </a:lnTo>
                  <a:lnTo>
                    <a:pt x="1150" y="895"/>
                  </a:lnTo>
                  <a:lnTo>
                    <a:pt x="1163" y="934"/>
                  </a:lnTo>
                  <a:lnTo>
                    <a:pt x="1179" y="972"/>
                  </a:lnTo>
                  <a:lnTo>
                    <a:pt x="1199" y="1009"/>
                  </a:lnTo>
                  <a:lnTo>
                    <a:pt x="1223" y="1044"/>
                  </a:lnTo>
                  <a:lnTo>
                    <a:pt x="1249" y="1076"/>
                  </a:lnTo>
                  <a:lnTo>
                    <a:pt x="1280" y="1104"/>
                  </a:lnTo>
                  <a:lnTo>
                    <a:pt x="1313" y="1129"/>
                  </a:lnTo>
                  <a:lnTo>
                    <a:pt x="1349" y="1149"/>
                  </a:lnTo>
                  <a:lnTo>
                    <a:pt x="1387" y="1165"/>
                  </a:lnTo>
                  <a:lnTo>
                    <a:pt x="1427" y="1174"/>
                  </a:lnTo>
                  <a:lnTo>
                    <a:pt x="1468" y="1177"/>
                  </a:lnTo>
                  <a:lnTo>
                    <a:pt x="1502" y="1176"/>
                  </a:lnTo>
                  <a:lnTo>
                    <a:pt x="1530" y="1173"/>
                  </a:lnTo>
                  <a:lnTo>
                    <a:pt x="1554" y="1170"/>
                  </a:lnTo>
                  <a:lnTo>
                    <a:pt x="1573" y="1167"/>
                  </a:lnTo>
                  <a:lnTo>
                    <a:pt x="1590" y="1165"/>
                  </a:lnTo>
                  <a:lnTo>
                    <a:pt x="1603" y="1165"/>
                  </a:lnTo>
                  <a:lnTo>
                    <a:pt x="1615" y="1167"/>
                  </a:lnTo>
                  <a:lnTo>
                    <a:pt x="1619" y="1169"/>
                  </a:lnTo>
                  <a:lnTo>
                    <a:pt x="1622" y="1173"/>
                  </a:lnTo>
                  <a:lnTo>
                    <a:pt x="1625" y="1178"/>
                  </a:lnTo>
                  <a:lnTo>
                    <a:pt x="1628" y="1187"/>
                  </a:lnTo>
                  <a:lnTo>
                    <a:pt x="1629" y="1200"/>
                  </a:lnTo>
                  <a:lnTo>
                    <a:pt x="1630" y="1216"/>
                  </a:lnTo>
                  <a:lnTo>
                    <a:pt x="1630" y="1238"/>
                  </a:lnTo>
                  <a:lnTo>
                    <a:pt x="1630" y="1634"/>
                  </a:lnTo>
                  <a:lnTo>
                    <a:pt x="1167" y="1634"/>
                  </a:lnTo>
                  <a:lnTo>
                    <a:pt x="1132" y="1634"/>
                  </a:lnTo>
                  <a:lnTo>
                    <a:pt x="1104" y="1635"/>
                  </a:lnTo>
                  <a:lnTo>
                    <a:pt x="1081" y="1636"/>
                  </a:lnTo>
                  <a:lnTo>
                    <a:pt x="1062" y="1639"/>
                  </a:lnTo>
                  <a:lnTo>
                    <a:pt x="1047" y="1643"/>
                  </a:lnTo>
                  <a:lnTo>
                    <a:pt x="1034" y="1649"/>
                  </a:lnTo>
                  <a:lnTo>
                    <a:pt x="1024" y="1656"/>
                  </a:lnTo>
                  <a:lnTo>
                    <a:pt x="1013" y="1669"/>
                  </a:lnTo>
                  <a:lnTo>
                    <a:pt x="1009" y="1682"/>
                  </a:lnTo>
                  <a:lnTo>
                    <a:pt x="1009" y="1697"/>
                  </a:lnTo>
                  <a:lnTo>
                    <a:pt x="1014" y="1714"/>
                  </a:lnTo>
                  <a:lnTo>
                    <a:pt x="1020" y="1733"/>
                  </a:lnTo>
                  <a:lnTo>
                    <a:pt x="1029" y="1755"/>
                  </a:lnTo>
                  <a:lnTo>
                    <a:pt x="1037" y="1780"/>
                  </a:lnTo>
                  <a:lnTo>
                    <a:pt x="1045" y="1806"/>
                  </a:lnTo>
                  <a:lnTo>
                    <a:pt x="1050" y="1837"/>
                  </a:lnTo>
                  <a:lnTo>
                    <a:pt x="1052" y="1871"/>
                  </a:lnTo>
                  <a:lnTo>
                    <a:pt x="1049" y="1909"/>
                  </a:lnTo>
                  <a:lnTo>
                    <a:pt x="1041" y="1946"/>
                  </a:lnTo>
                  <a:lnTo>
                    <a:pt x="1026" y="1979"/>
                  </a:lnTo>
                  <a:lnTo>
                    <a:pt x="1007" y="2010"/>
                  </a:lnTo>
                  <a:lnTo>
                    <a:pt x="982" y="2038"/>
                  </a:lnTo>
                  <a:lnTo>
                    <a:pt x="955" y="2062"/>
                  </a:lnTo>
                  <a:lnTo>
                    <a:pt x="924" y="2081"/>
                  </a:lnTo>
                  <a:lnTo>
                    <a:pt x="891" y="2096"/>
                  </a:lnTo>
                  <a:lnTo>
                    <a:pt x="854" y="2104"/>
                  </a:lnTo>
                  <a:lnTo>
                    <a:pt x="816" y="2107"/>
                  </a:lnTo>
                  <a:lnTo>
                    <a:pt x="777" y="2104"/>
                  </a:lnTo>
                  <a:lnTo>
                    <a:pt x="741" y="2096"/>
                  </a:lnTo>
                  <a:lnTo>
                    <a:pt x="707" y="2081"/>
                  </a:lnTo>
                  <a:lnTo>
                    <a:pt x="675" y="2062"/>
                  </a:lnTo>
                  <a:lnTo>
                    <a:pt x="648" y="2038"/>
                  </a:lnTo>
                  <a:lnTo>
                    <a:pt x="625" y="2010"/>
                  </a:lnTo>
                  <a:lnTo>
                    <a:pt x="605" y="1979"/>
                  </a:lnTo>
                  <a:lnTo>
                    <a:pt x="591" y="1946"/>
                  </a:lnTo>
                  <a:lnTo>
                    <a:pt x="581" y="1909"/>
                  </a:lnTo>
                  <a:lnTo>
                    <a:pt x="578" y="1871"/>
                  </a:lnTo>
                  <a:lnTo>
                    <a:pt x="580" y="1837"/>
                  </a:lnTo>
                  <a:lnTo>
                    <a:pt x="586" y="1806"/>
                  </a:lnTo>
                  <a:lnTo>
                    <a:pt x="594" y="1780"/>
                  </a:lnTo>
                  <a:lnTo>
                    <a:pt x="603" y="1755"/>
                  </a:lnTo>
                  <a:lnTo>
                    <a:pt x="610" y="1733"/>
                  </a:lnTo>
                  <a:lnTo>
                    <a:pt x="617" y="1714"/>
                  </a:lnTo>
                  <a:lnTo>
                    <a:pt x="622" y="1697"/>
                  </a:lnTo>
                  <a:lnTo>
                    <a:pt x="623" y="1682"/>
                  </a:lnTo>
                  <a:lnTo>
                    <a:pt x="617" y="1669"/>
                  </a:lnTo>
                  <a:lnTo>
                    <a:pt x="608" y="1656"/>
                  </a:lnTo>
                  <a:lnTo>
                    <a:pt x="596" y="1649"/>
                  </a:lnTo>
                  <a:lnTo>
                    <a:pt x="585" y="1643"/>
                  </a:lnTo>
                  <a:lnTo>
                    <a:pt x="569" y="1639"/>
                  </a:lnTo>
                  <a:lnTo>
                    <a:pt x="551" y="1636"/>
                  </a:lnTo>
                  <a:lnTo>
                    <a:pt x="528" y="1635"/>
                  </a:lnTo>
                  <a:lnTo>
                    <a:pt x="499" y="1634"/>
                  </a:lnTo>
                  <a:lnTo>
                    <a:pt x="464" y="1633"/>
                  </a:lnTo>
                  <a:lnTo>
                    <a:pt x="0" y="16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62" name="Freeform 570"/>
            <p:cNvSpPr>
              <a:spLocks/>
            </p:cNvSpPr>
            <p:nvPr/>
          </p:nvSpPr>
          <p:spPr bwMode="auto">
            <a:xfrm>
              <a:off x="3453" y="3220"/>
              <a:ext cx="191" cy="148"/>
            </a:xfrm>
            <a:custGeom>
              <a:avLst/>
              <a:gdLst>
                <a:gd name="T0" fmla="*/ 3 w 2104"/>
                <a:gd name="T1" fmla="*/ 0 h 1633"/>
                <a:gd name="T2" fmla="*/ 4 w 2104"/>
                <a:gd name="T3" fmla="*/ 0 h 1633"/>
                <a:gd name="T4" fmla="*/ 4 w 2104"/>
                <a:gd name="T5" fmla="*/ 0 h 1633"/>
                <a:gd name="T6" fmla="*/ 4 w 2104"/>
                <a:gd name="T7" fmla="*/ 0 h 1633"/>
                <a:gd name="T8" fmla="*/ 4 w 2104"/>
                <a:gd name="T9" fmla="*/ 0 h 1633"/>
                <a:gd name="T10" fmla="*/ 4 w 2104"/>
                <a:gd name="T11" fmla="*/ 0 h 1633"/>
                <a:gd name="T12" fmla="*/ 4 w 2104"/>
                <a:gd name="T13" fmla="*/ 1 h 1633"/>
                <a:gd name="T14" fmla="*/ 4 w 2104"/>
                <a:gd name="T15" fmla="*/ 1 h 1633"/>
                <a:gd name="T16" fmla="*/ 4 w 2104"/>
                <a:gd name="T17" fmla="*/ 2 h 1633"/>
                <a:gd name="T18" fmla="*/ 4 w 2104"/>
                <a:gd name="T19" fmla="*/ 2 h 1633"/>
                <a:gd name="T20" fmla="*/ 4 w 2104"/>
                <a:gd name="T21" fmla="*/ 3 h 1633"/>
                <a:gd name="T22" fmla="*/ 5 w 2104"/>
                <a:gd name="T23" fmla="*/ 3 h 1633"/>
                <a:gd name="T24" fmla="*/ 5 w 2104"/>
                <a:gd name="T25" fmla="*/ 4 h 1633"/>
                <a:gd name="T26" fmla="*/ 6 w 2104"/>
                <a:gd name="T27" fmla="*/ 4 h 1633"/>
                <a:gd name="T28" fmla="*/ 6 w 2104"/>
                <a:gd name="T29" fmla="*/ 4 h 1633"/>
                <a:gd name="T30" fmla="*/ 7 w 2104"/>
                <a:gd name="T31" fmla="*/ 4 h 1633"/>
                <a:gd name="T32" fmla="*/ 8 w 2104"/>
                <a:gd name="T33" fmla="*/ 4 h 1633"/>
                <a:gd name="T34" fmla="*/ 8 w 2104"/>
                <a:gd name="T35" fmla="*/ 4 h 1633"/>
                <a:gd name="T36" fmla="*/ 9 w 2104"/>
                <a:gd name="T37" fmla="*/ 3 h 1633"/>
                <a:gd name="T38" fmla="*/ 9 w 2104"/>
                <a:gd name="T39" fmla="*/ 3 h 1633"/>
                <a:gd name="T40" fmla="*/ 10 w 2104"/>
                <a:gd name="T41" fmla="*/ 2 h 1633"/>
                <a:gd name="T42" fmla="*/ 10 w 2104"/>
                <a:gd name="T43" fmla="*/ 1 h 1633"/>
                <a:gd name="T44" fmla="*/ 10 w 2104"/>
                <a:gd name="T45" fmla="*/ 1 h 1633"/>
                <a:gd name="T46" fmla="*/ 10 w 2104"/>
                <a:gd name="T47" fmla="*/ 0 h 1633"/>
                <a:gd name="T48" fmla="*/ 10 w 2104"/>
                <a:gd name="T49" fmla="*/ 0 h 1633"/>
                <a:gd name="T50" fmla="*/ 10 w 2104"/>
                <a:gd name="T51" fmla="*/ 0 h 1633"/>
                <a:gd name="T52" fmla="*/ 10 w 2104"/>
                <a:gd name="T53" fmla="*/ 0 h 1633"/>
                <a:gd name="T54" fmla="*/ 10 w 2104"/>
                <a:gd name="T55" fmla="*/ 0 h 1633"/>
                <a:gd name="T56" fmla="*/ 10 w 2104"/>
                <a:gd name="T57" fmla="*/ 0 h 1633"/>
                <a:gd name="T58" fmla="*/ 13 w 2104"/>
                <a:gd name="T59" fmla="*/ 4 h 1633"/>
                <a:gd name="T60" fmla="*/ 13 w 2104"/>
                <a:gd name="T61" fmla="*/ 4 h 1633"/>
                <a:gd name="T62" fmla="*/ 14 w 2104"/>
                <a:gd name="T63" fmla="*/ 5 h 1633"/>
                <a:gd name="T64" fmla="*/ 14 w 2104"/>
                <a:gd name="T65" fmla="*/ 5 h 1633"/>
                <a:gd name="T66" fmla="*/ 14 w 2104"/>
                <a:gd name="T67" fmla="*/ 5 h 1633"/>
                <a:gd name="T68" fmla="*/ 14 w 2104"/>
                <a:gd name="T69" fmla="*/ 5 h 1633"/>
                <a:gd name="T70" fmla="*/ 14 w 2104"/>
                <a:gd name="T71" fmla="*/ 5 h 1633"/>
                <a:gd name="T72" fmla="*/ 15 w 2104"/>
                <a:gd name="T73" fmla="*/ 5 h 1633"/>
                <a:gd name="T74" fmla="*/ 15 w 2104"/>
                <a:gd name="T75" fmla="*/ 5 h 1633"/>
                <a:gd name="T76" fmla="*/ 16 w 2104"/>
                <a:gd name="T77" fmla="*/ 5 h 1633"/>
                <a:gd name="T78" fmla="*/ 16 w 2104"/>
                <a:gd name="T79" fmla="*/ 5 h 1633"/>
                <a:gd name="T80" fmla="*/ 17 w 2104"/>
                <a:gd name="T81" fmla="*/ 5 h 1633"/>
                <a:gd name="T82" fmla="*/ 17 w 2104"/>
                <a:gd name="T83" fmla="*/ 6 h 1633"/>
                <a:gd name="T84" fmla="*/ 17 w 2104"/>
                <a:gd name="T85" fmla="*/ 6 h 1633"/>
                <a:gd name="T86" fmla="*/ 17 w 2104"/>
                <a:gd name="T87" fmla="*/ 7 h 1633"/>
                <a:gd name="T88" fmla="*/ 17 w 2104"/>
                <a:gd name="T89" fmla="*/ 8 h 1633"/>
                <a:gd name="T90" fmla="*/ 17 w 2104"/>
                <a:gd name="T91" fmla="*/ 8 h 1633"/>
                <a:gd name="T92" fmla="*/ 16 w 2104"/>
                <a:gd name="T93" fmla="*/ 8 h 1633"/>
                <a:gd name="T94" fmla="*/ 16 w 2104"/>
                <a:gd name="T95" fmla="*/ 9 h 1633"/>
                <a:gd name="T96" fmla="*/ 15 w 2104"/>
                <a:gd name="T97" fmla="*/ 9 h 1633"/>
                <a:gd name="T98" fmla="*/ 15 w 2104"/>
                <a:gd name="T99" fmla="*/ 9 h 1633"/>
                <a:gd name="T100" fmla="*/ 14 w 2104"/>
                <a:gd name="T101" fmla="*/ 8 h 1633"/>
                <a:gd name="T102" fmla="*/ 14 w 2104"/>
                <a:gd name="T103" fmla="*/ 8 h 1633"/>
                <a:gd name="T104" fmla="*/ 14 w 2104"/>
                <a:gd name="T105" fmla="*/ 8 h 1633"/>
                <a:gd name="T106" fmla="*/ 14 w 2104"/>
                <a:gd name="T107" fmla="*/ 9 h 1633"/>
                <a:gd name="T108" fmla="*/ 14 w 2104"/>
                <a:gd name="T109" fmla="*/ 9 h 1633"/>
                <a:gd name="T110" fmla="*/ 13 w 2104"/>
                <a:gd name="T111" fmla="*/ 9 h 1633"/>
                <a:gd name="T112" fmla="*/ 13 w 2104"/>
                <a:gd name="T113" fmla="*/ 10 h 1633"/>
                <a:gd name="T114" fmla="*/ 0 w 2104"/>
                <a:gd name="T115" fmla="*/ 13 h 163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104" h="1633">
                  <a:moveTo>
                    <a:pt x="0" y="0"/>
                  </a:moveTo>
                  <a:lnTo>
                    <a:pt x="395" y="0"/>
                  </a:lnTo>
                  <a:lnTo>
                    <a:pt x="417" y="1"/>
                  </a:lnTo>
                  <a:lnTo>
                    <a:pt x="434" y="2"/>
                  </a:lnTo>
                  <a:lnTo>
                    <a:pt x="445" y="3"/>
                  </a:lnTo>
                  <a:lnTo>
                    <a:pt x="454" y="6"/>
                  </a:lnTo>
                  <a:lnTo>
                    <a:pt x="460" y="9"/>
                  </a:lnTo>
                  <a:lnTo>
                    <a:pt x="463" y="12"/>
                  </a:lnTo>
                  <a:lnTo>
                    <a:pt x="466" y="16"/>
                  </a:lnTo>
                  <a:lnTo>
                    <a:pt x="469" y="26"/>
                  </a:lnTo>
                  <a:lnTo>
                    <a:pt x="469" y="38"/>
                  </a:lnTo>
                  <a:lnTo>
                    <a:pt x="468" y="50"/>
                  </a:lnTo>
                  <a:lnTo>
                    <a:pt x="464" y="66"/>
                  </a:lnTo>
                  <a:lnTo>
                    <a:pt x="461" y="85"/>
                  </a:lnTo>
                  <a:lnTo>
                    <a:pt x="459" y="107"/>
                  </a:lnTo>
                  <a:lnTo>
                    <a:pt x="456" y="134"/>
                  </a:lnTo>
                  <a:lnTo>
                    <a:pt x="456" y="163"/>
                  </a:lnTo>
                  <a:lnTo>
                    <a:pt x="458" y="203"/>
                  </a:lnTo>
                  <a:lnTo>
                    <a:pt x="466" y="242"/>
                  </a:lnTo>
                  <a:lnTo>
                    <a:pt x="480" y="277"/>
                  </a:lnTo>
                  <a:lnTo>
                    <a:pt x="497" y="311"/>
                  </a:lnTo>
                  <a:lnTo>
                    <a:pt x="519" y="343"/>
                  </a:lnTo>
                  <a:lnTo>
                    <a:pt x="545" y="373"/>
                  </a:lnTo>
                  <a:lnTo>
                    <a:pt x="572" y="398"/>
                  </a:lnTo>
                  <a:lnTo>
                    <a:pt x="604" y="422"/>
                  </a:lnTo>
                  <a:lnTo>
                    <a:pt x="636" y="442"/>
                  </a:lnTo>
                  <a:lnTo>
                    <a:pt x="670" y="459"/>
                  </a:lnTo>
                  <a:lnTo>
                    <a:pt x="706" y="473"/>
                  </a:lnTo>
                  <a:lnTo>
                    <a:pt x="743" y="482"/>
                  </a:lnTo>
                  <a:lnTo>
                    <a:pt x="779" y="489"/>
                  </a:lnTo>
                  <a:lnTo>
                    <a:pt x="816" y="491"/>
                  </a:lnTo>
                  <a:lnTo>
                    <a:pt x="855" y="489"/>
                  </a:lnTo>
                  <a:lnTo>
                    <a:pt x="894" y="481"/>
                  </a:lnTo>
                  <a:lnTo>
                    <a:pt x="933" y="469"/>
                  </a:lnTo>
                  <a:lnTo>
                    <a:pt x="971" y="453"/>
                  </a:lnTo>
                  <a:lnTo>
                    <a:pt x="1008" y="433"/>
                  </a:lnTo>
                  <a:lnTo>
                    <a:pt x="1043" y="408"/>
                  </a:lnTo>
                  <a:lnTo>
                    <a:pt x="1074" y="382"/>
                  </a:lnTo>
                  <a:lnTo>
                    <a:pt x="1103" y="351"/>
                  </a:lnTo>
                  <a:lnTo>
                    <a:pt x="1127" y="318"/>
                  </a:lnTo>
                  <a:lnTo>
                    <a:pt x="1147" y="283"/>
                  </a:lnTo>
                  <a:lnTo>
                    <a:pt x="1163" y="245"/>
                  </a:lnTo>
                  <a:lnTo>
                    <a:pt x="1172" y="205"/>
                  </a:lnTo>
                  <a:lnTo>
                    <a:pt x="1176" y="163"/>
                  </a:lnTo>
                  <a:lnTo>
                    <a:pt x="1175" y="130"/>
                  </a:lnTo>
                  <a:lnTo>
                    <a:pt x="1171" y="101"/>
                  </a:lnTo>
                  <a:lnTo>
                    <a:pt x="1168" y="77"/>
                  </a:lnTo>
                  <a:lnTo>
                    <a:pt x="1165" y="57"/>
                  </a:lnTo>
                  <a:lnTo>
                    <a:pt x="1163" y="41"/>
                  </a:lnTo>
                  <a:lnTo>
                    <a:pt x="1163" y="28"/>
                  </a:lnTo>
                  <a:lnTo>
                    <a:pt x="1165" y="16"/>
                  </a:lnTo>
                  <a:lnTo>
                    <a:pt x="1167" y="12"/>
                  </a:lnTo>
                  <a:lnTo>
                    <a:pt x="1171" y="9"/>
                  </a:lnTo>
                  <a:lnTo>
                    <a:pt x="1177" y="6"/>
                  </a:lnTo>
                  <a:lnTo>
                    <a:pt x="1185" y="3"/>
                  </a:lnTo>
                  <a:lnTo>
                    <a:pt x="1198" y="2"/>
                  </a:lnTo>
                  <a:lnTo>
                    <a:pt x="1215" y="1"/>
                  </a:lnTo>
                  <a:lnTo>
                    <a:pt x="1236" y="0"/>
                  </a:lnTo>
                  <a:lnTo>
                    <a:pt x="1630" y="0"/>
                  </a:lnTo>
                  <a:lnTo>
                    <a:pt x="1630" y="464"/>
                  </a:lnTo>
                  <a:lnTo>
                    <a:pt x="1632" y="499"/>
                  </a:lnTo>
                  <a:lnTo>
                    <a:pt x="1633" y="528"/>
                  </a:lnTo>
                  <a:lnTo>
                    <a:pt x="1634" y="551"/>
                  </a:lnTo>
                  <a:lnTo>
                    <a:pt x="1637" y="570"/>
                  </a:lnTo>
                  <a:lnTo>
                    <a:pt x="1641" y="585"/>
                  </a:lnTo>
                  <a:lnTo>
                    <a:pt x="1646" y="598"/>
                  </a:lnTo>
                  <a:lnTo>
                    <a:pt x="1654" y="608"/>
                  </a:lnTo>
                  <a:lnTo>
                    <a:pt x="1666" y="619"/>
                  </a:lnTo>
                  <a:lnTo>
                    <a:pt x="1680" y="623"/>
                  </a:lnTo>
                  <a:lnTo>
                    <a:pt x="1695" y="623"/>
                  </a:lnTo>
                  <a:lnTo>
                    <a:pt x="1712" y="618"/>
                  </a:lnTo>
                  <a:lnTo>
                    <a:pt x="1731" y="611"/>
                  </a:lnTo>
                  <a:lnTo>
                    <a:pt x="1753" y="603"/>
                  </a:lnTo>
                  <a:lnTo>
                    <a:pt x="1777" y="594"/>
                  </a:lnTo>
                  <a:lnTo>
                    <a:pt x="1804" y="587"/>
                  </a:lnTo>
                  <a:lnTo>
                    <a:pt x="1834" y="582"/>
                  </a:lnTo>
                  <a:lnTo>
                    <a:pt x="1868" y="580"/>
                  </a:lnTo>
                  <a:lnTo>
                    <a:pt x="1906" y="583"/>
                  </a:lnTo>
                  <a:lnTo>
                    <a:pt x="1943" y="592"/>
                  </a:lnTo>
                  <a:lnTo>
                    <a:pt x="1977" y="606"/>
                  </a:lnTo>
                  <a:lnTo>
                    <a:pt x="2007" y="625"/>
                  </a:lnTo>
                  <a:lnTo>
                    <a:pt x="2035" y="649"/>
                  </a:lnTo>
                  <a:lnTo>
                    <a:pt x="2059" y="677"/>
                  </a:lnTo>
                  <a:lnTo>
                    <a:pt x="2078" y="708"/>
                  </a:lnTo>
                  <a:lnTo>
                    <a:pt x="2093" y="741"/>
                  </a:lnTo>
                  <a:lnTo>
                    <a:pt x="2101" y="778"/>
                  </a:lnTo>
                  <a:lnTo>
                    <a:pt x="2104" y="816"/>
                  </a:lnTo>
                  <a:lnTo>
                    <a:pt x="2101" y="855"/>
                  </a:lnTo>
                  <a:lnTo>
                    <a:pt x="2093" y="891"/>
                  </a:lnTo>
                  <a:lnTo>
                    <a:pt x="2078" y="925"/>
                  </a:lnTo>
                  <a:lnTo>
                    <a:pt x="2059" y="957"/>
                  </a:lnTo>
                  <a:lnTo>
                    <a:pt x="2035" y="984"/>
                  </a:lnTo>
                  <a:lnTo>
                    <a:pt x="2007" y="1008"/>
                  </a:lnTo>
                  <a:lnTo>
                    <a:pt x="1977" y="1027"/>
                  </a:lnTo>
                  <a:lnTo>
                    <a:pt x="1943" y="1041"/>
                  </a:lnTo>
                  <a:lnTo>
                    <a:pt x="1906" y="1051"/>
                  </a:lnTo>
                  <a:lnTo>
                    <a:pt x="1868" y="1054"/>
                  </a:lnTo>
                  <a:lnTo>
                    <a:pt x="1834" y="1052"/>
                  </a:lnTo>
                  <a:lnTo>
                    <a:pt x="1804" y="1046"/>
                  </a:lnTo>
                  <a:lnTo>
                    <a:pt x="1777" y="1038"/>
                  </a:lnTo>
                  <a:lnTo>
                    <a:pt x="1753" y="1030"/>
                  </a:lnTo>
                  <a:lnTo>
                    <a:pt x="1731" y="1022"/>
                  </a:lnTo>
                  <a:lnTo>
                    <a:pt x="1712" y="1015"/>
                  </a:lnTo>
                  <a:lnTo>
                    <a:pt x="1695" y="1011"/>
                  </a:lnTo>
                  <a:lnTo>
                    <a:pt x="1680" y="1010"/>
                  </a:lnTo>
                  <a:lnTo>
                    <a:pt x="1666" y="1015"/>
                  </a:lnTo>
                  <a:lnTo>
                    <a:pt x="1654" y="1025"/>
                  </a:lnTo>
                  <a:lnTo>
                    <a:pt x="1646" y="1036"/>
                  </a:lnTo>
                  <a:lnTo>
                    <a:pt x="1641" y="1048"/>
                  </a:lnTo>
                  <a:lnTo>
                    <a:pt x="1637" y="1064"/>
                  </a:lnTo>
                  <a:lnTo>
                    <a:pt x="1634" y="1082"/>
                  </a:lnTo>
                  <a:lnTo>
                    <a:pt x="1633" y="1105"/>
                  </a:lnTo>
                  <a:lnTo>
                    <a:pt x="1632" y="1133"/>
                  </a:lnTo>
                  <a:lnTo>
                    <a:pt x="1630" y="1168"/>
                  </a:lnTo>
                  <a:lnTo>
                    <a:pt x="1630" y="1633"/>
                  </a:lnTo>
                  <a:lnTo>
                    <a:pt x="0" y="16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63" name="Freeform 571"/>
            <p:cNvSpPr>
              <a:spLocks/>
            </p:cNvSpPr>
            <p:nvPr/>
          </p:nvSpPr>
          <p:spPr bwMode="auto">
            <a:xfrm>
              <a:off x="3612" y="3177"/>
              <a:ext cx="148" cy="191"/>
            </a:xfrm>
            <a:custGeom>
              <a:avLst/>
              <a:gdLst>
                <a:gd name="T0" fmla="*/ 7 w 1630"/>
                <a:gd name="T1" fmla="*/ 0 h 2107"/>
                <a:gd name="T2" fmla="*/ 8 w 1630"/>
                <a:gd name="T3" fmla="*/ 0 h 2107"/>
                <a:gd name="T4" fmla="*/ 8 w 1630"/>
                <a:gd name="T5" fmla="*/ 1 h 2107"/>
                <a:gd name="T6" fmla="*/ 8 w 1630"/>
                <a:gd name="T7" fmla="*/ 1 h 2107"/>
                <a:gd name="T8" fmla="*/ 9 w 1630"/>
                <a:gd name="T9" fmla="*/ 2 h 2107"/>
                <a:gd name="T10" fmla="*/ 9 w 1630"/>
                <a:gd name="T11" fmla="*/ 2 h 2107"/>
                <a:gd name="T12" fmla="*/ 9 w 1630"/>
                <a:gd name="T13" fmla="*/ 3 h 2107"/>
                <a:gd name="T14" fmla="*/ 8 w 1630"/>
                <a:gd name="T15" fmla="*/ 3 h 2107"/>
                <a:gd name="T16" fmla="*/ 8 w 1630"/>
                <a:gd name="T17" fmla="*/ 3 h 2107"/>
                <a:gd name="T18" fmla="*/ 8 w 1630"/>
                <a:gd name="T19" fmla="*/ 4 h 2107"/>
                <a:gd name="T20" fmla="*/ 9 w 1630"/>
                <a:gd name="T21" fmla="*/ 4 h 2107"/>
                <a:gd name="T22" fmla="*/ 9 w 1630"/>
                <a:gd name="T23" fmla="*/ 4 h 2107"/>
                <a:gd name="T24" fmla="*/ 9 w 1630"/>
                <a:gd name="T25" fmla="*/ 4 h 2107"/>
                <a:gd name="T26" fmla="*/ 10 w 1630"/>
                <a:gd name="T27" fmla="*/ 4 h 2107"/>
                <a:gd name="T28" fmla="*/ 13 w 1630"/>
                <a:gd name="T29" fmla="*/ 17 h 2107"/>
                <a:gd name="T30" fmla="*/ 0 w 1630"/>
                <a:gd name="T31" fmla="*/ 14 h 2107"/>
                <a:gd name="T32" fmla="*/ 0 w 1630"/>
                <a:gd name="T33" fmla="*/ 14 h 2107"/>
                <a:gd name="T34" fmla="*/ 0 w 1630"/>
                <a:gd name="T35" fmla="*/ 14 h 2107"/>
                <a:gd name="T36" fmla="*/ 0 w 1630"/>
                <a:gd name="T37" fmla="*/ 14 h 2107"/>
                <a:gd name="T38" fmla="*/ 0 w 1630"/>
                <a:gd name="T39" fmla="*/ 13 h 2107"/>
                <a:gd name="T40" fmla="*/ 0 w 1630"/>
                <a:gd name="T41" fmla="*/ 14 h 2107"/>
                <a:gd name="T42" fmla="*/ 1 w 1630"/>
                <a:gd name="T43" fmla="*/ 14 h 2107"/>
                <a:gd name="T44" fmla="*/ 1 w 1630"/>
                <a:gd name="T45" fmla="*/ 14 h 2107"/>
                <a:gd name="T46" fmla="*/ 2 w 1630"/>
                <a:gd name="T47" fmla="*/ 14 h 2107"/>
                <a:gd name="T48" fmla="*/ 2 w 1630"/>
                <a:gd name="T49" fmla="*/ 13 h 2107"/>
                <a:gd name="T50" fmla="*/ 3 w 1630"/>
                <a:gd name="T51" fmla="*/ 13 h 2107"/>
                <a:gd name="T52" fmla="*/ 3 w 1630"/>
                <a:gd name="T53" fmla="*/ 13 h 2107"/>
                <a:gd name="T54" fmla="*/ 4 w 1630"/>
                <a:gd name="T55" fmla="*/ 12 h 2107"/>
                <a:gd name="T56" fmla="*/ 4 w 1630"/>
                <a:gd name="T57" fmla="*/ 12 h 2107"/>
                <a:gd name="T58" fmla="*/ 4 w 1630"/>
                <a:gd name="T59" fmla="*/ 11 h 2107"/>
                <a:gd name="T60" fmla="*/ 4 w 1630"/>
                <a:gd name="T61" fmla="*/ 10 h 2107"/>
                <a:gd name="T62" fmla="*/ 4 w 1630"/>
                <a:gd name="T63" fmla="*/ 10 h 2107"/>
                <a:gd name="T64" fmla="*/ 4 w 1630"/>
                <a:gd name="T65" fmla="*/ 9 h 2107"/>
                <a:gd name="T66" fmla="*/ 3 w 1630"/>
                <a:gd name="T67" fmla="*/ 8 h 2107"/>
                <a:gd name="T68" fmla="*/ 3 w 1630"/>
                <a:gd name="T69" fmla="*/ 8 h 2107"/>
                <a:gd name="T70" fmla="*/ 2 w 1630"/>
                <a:gd name="T71" fmla="*/ 8 h 2107"/>
                <a:gd name="T72" fmla="*/ 1 w 1630"/>
                <a:gd name="T73" fmla="*/ 8 h 2107"/>
                <a:gd name="T74" fmla="*/ 1 w 1630"/>
                <a:gd name="T75" fmla="*/ 8 h 2107"/>
                <a:gd name="T76" fmla="*/ 1 w 1630"/>
                <a:gd name="T77" fmla="*/ 8 h 2107"/>
                <a:gd name="T78" fmla="*/ 0 w 1630"/>
                <a:gd name="T79" fmla="*/ 8 h 2107"/>
                <a:gd name="T80" fmla="*/ 0 w 1630"/>
                <a:gd name="T81" fmla="*/ 8 h 2107"/>
                <a:gd name="T82" fmla="*/ 0 w 1630"/>
                <a:gd name="T83" fmla="*/ 8 h 2107"/>
                <a:gd name="T84" fmla="*/ 0 w 1630"/>
                <a:gd name="T85" fmla="*/ 8 h 2107"/>
                <a:gd name="T86" fmla="*/ 0 w 1630"/>
                <a:gd name="T87" fmla="*/ 7 h 2107"/>
                <a:gd name="T88" fmla="*/ 0 w 1630"/>
                <a:gd name="T89" fmla="*/ 4 h 2107"/>
                <a:gd name="T90" fmla="*/ 4 w 1630"/>
                <a:gd name="T91" fmla="*/ 4 h 2107"/>
                <a:gd name="T92" fmla="*/ 5 w 1630"/>
                <a:gd name="T93" fmla="*/ 4 h 2107"/>
                <a:gd name="T94" fmla="*/ 5 w 1630"/>
                <a:gd name="T95" fmla="*/ 4 h 2107"/>
                <a:gd name="T96" fmla="*/ 5 w 1630"/>
                <a:gd name="T97" fmla="*/ 4 h 2107"/>
                <a:gd name="T98" fmla="*/ 5 w 1630"/>
                <a:gd name="T99" fmla="*/ 4 h 2107"/>
                <a:gd name="T100" fmla="*/ 5 w 1630"/>
                <a:gd name="T101" fmla="*/ 3 h 2107"/>
                <a:gd name="T102" fmla="*/ 5 w 1630"/>
                <a:gd name="T103" fmla="*/ 3 h 2107"/>
                <a:gd name="T104" fmla="*/ 5 w 1630"/>
                <a:gd name="T105" fmla="*/ 2 h 2107"/>
                <a:gd name="T106" fmla="*/ 5 w 1630"/>
                <a:gd name="T107" fmla="*/ 2 h 2107"/>
                <a:gd name="T108" fmla="*/ 5 w 1630"/>
                <a:gd name="T109" fmla="*/ 1 h 2107"/>
                <a:gd name="T110" fmla="*/ 5 w 1630"/>
                <a:gd name="T111" fmla="*/ 1 h 2107"/>
                <a:gd name="T112" fmla="*/ 6 w 1630"/>
                <a:gd name="T113" fmla="*/ 0 h 2107"/>
                <a:gd name="T114" fmla="*/ 6 w 1630"/>
                <a:gd name="T115" fmla="*/ 0 h 2107"/>
                <a:gd name="T116" fmla="*/ 7 w 1630"/>
                <a:gd name="T117" fmla="*/ 0 h 210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630" h="2107">
                  <a:moveTo>
                    <a:pt x="814" y="0"/>
                  </a:moveTo>
                  <a:lnTo>
                    <a:pt x="853" y="3"/>
                  </a:lnTo>
                  <a:lnTo>
                    <a:pt x="889" y="12"/>
                  </a:lnTo>
                  <a:lnTo>
                    <a:pt x="923" y="27"/>
                  </a:lnTo>
                  <a:lnTo>
                    <a:pt x="955" y="46"/>
                  </a:lnTo>
                  <a:lnTo>
                    <a:pt x="982" y="70"/>
                  </a:lnTo>
                  <a:lnTo>
                    <a:pt x="1005" y="97"/>
                  </a:lnTo>
                  <a:lnTo>
                    <a:pt x="1025" y="128"/>
                  </a:lnTo>
                  <a:lnTo>
                    <a:pt x="1039" y="162"/>
                  </a:lnTo>
                  <a:lnTo>
                    <a:pt x="1049" y="199"/>
                  </a:lnTo>
                  <a:lnTo>
                    <a:pt x="1052" y="237"/>
                  </a:lnTo>
                  <a:lnTo>
                    <a:pt x="1050" y="271"/>
                  </a:lnTo>
                  <a:lnTo>
                    <a:pt x="1044" y="301"/>
                  </a:lnTo>
                  <a:lnTo>
                    <a:pt x="1036" y="328"/>
                  </a:lnTo>
                  <a:lnTo>
                    <a:pt x="1027" y="352"/>
                  </a:lnTo>
                  <a:lnTo>
                    <a:pt x="1020" y="374"/>
                  </a:lnTo>
                  <a:lnTo>
                    <a:pt x="1013" y="393"/>
                  </a:lnTo>
                  <a:lnTo>
                    <a:pt x="1008" y="410"/>
                  </a:lnTo>
                  <a:lnTo>
                    <a:pt x="1007" y="425"/>
                  </a:lnTo>
                  <a:lnTo>
                    <a:pt x="1013" y="439"/>
                  </a:lnTo>
                  <a:lnTo>
                    <a:pt x="1022" y="451"/>
                  </a:lnTo>
                  <a:lnTo>
                    <a:pt x="1034" y="459"/>
                  </a:lnTo>
                  <a:lnTo>
                    <a:pt x="1045" y="464"/>
                  </a:lnTo>
                  <a:lnTo>
                    <a:pt x="1061" y="468"/>
                  </a:lnTo>
                  <a:lnTo>
                    <a:pt x="1079" y="471"/>
                  </a:lnTo>
                  <a:lnTo>
                    <a:pt x="1102" y="473"/>
                  </a:lnTo>
                  <a:lnTo>
                    <a:pt x="1131" y="474"/>
                  </a:lnTo>
                  <a:lnTo>
                    <a:pt x="1166" y="474"/>
                  </a:lnTo>
                  <a:lnTo>
                    <a:pt x="1630" y="474"/>
                  </a:lnTo>
                  <a:lnTo>
                    <a:pt x="1630" y="2107"/>
                  </a:lnTo>
                  <a:lnTo>
                    <a:pt x="0" y="2107"/>
                  </a:lnTo>
                  <a:lnTo>
                    <a:pt x="0" y="1712"/>
                  </a:lnTo>
                  <a:lnTo>
                    <a:pt x="0" y="1690"/>
                  </a:lnTo>
                  <a:lnTo>
                    <a:pt x="1" y="1673"/>
                  </a:lnTo>
                  <a:lnTo>
                    <a:pt x="2" y="1661"/>
                  </a:lnTo>
                  <a:lnTo>
                    <a:pt x="5" y="1653"/>
                  </a:lnTo>
                  <a:lnTo>
                    <a:pt x="8" y="1646"/>
                  </a:lnTo>
                  <a:lnTo>
                    <a:pt x="11" y="1643"/>
                  </a:lnTo>
                  <a:lnTo>
                    <a:pt x="15" y="1640"/>
                  </a:lnTo>
                  <a:lnTo>
                    <a:pt x="25" y="1638"/>
                  </a:lnTo>
                  <a:lnTo>
                    <a:pt x="36" y="1638"/>
                  </a:lnTo>
                  <a:lnTo>
                    <a:pt x="49" y="1639"/>
                  </a:lnTo>
                  <a:lnTo>
                    <a:pt x="65" y="1642"/>
                  </a:lnTo>
                  <a:lnTo>
                    <a:pt x="84" y="1645"/>
                  </a:lnTo>
                  <a:lnTo>
                    <a:pt x="106" y="1648"/>
                  </a:lnTo>
                  <a:lnTo>
                    <a:pt x="133" y="1650"/>
                  </a:lnTo>
                  <a:lnTo>
                    <a:pt x="162" y="1651"/>
                  </a:lnTo>
                  <a:lnTo>
                    <a:pt x="202" y="1649"/>
                  </a:lnTo>
                  <a:lnTo>
                    <a:pt x="240" y="1640"/>
                  </a:lnTo>
                  <a:lnTo>
                    <a:pt x="276" y="1626"/>
                  </a:lnTo>
                  <a:lnTo>
                    <a:pt x="310" y="1609"/>
                  </a:lnTo>
                  <a:lnTo>
                    <a:pt x="341" y="1587"/>
                  </a:lnTo>
                  <a:lnTo>
                    <a:pt x="370" y="1562"/>
                  </a:lnTo>
                  <a:lnTo>
                    <a:pt x="396" y="1534"/>
                  </a:lnTo>
                  <a:lnTo>
                    <a:pt x="421" y="1503"/>
                  </a:lnTo>
                  <a:lnTo>
                    <a:pt x="441" y="1470"/>
                  </a:lnTo>
                  <a:lnTo>
                    <a:pt x="458" y="1436"/>
                  </a:lnTo>
                  <a:lnTo>
                    <a:pt x="471" y="1400"/>
                  </a:lnTo>
                  <a:lnTo>
                    <a:pt x="481" y="1363"/>
                  </a:lnTo>
                  <a:lnTo>
                    <a:pt x="487" y="1327"/>
                  </a:lnTo>
                  <a:lnTo>
                    <a:pt x="489" y="1290"/>
                  </a:lnTo>
                  <a:lnTo>
                    <a:pt x="487" y="1251"/>
                  </a:lnTo>
                  <a:lnTo>
                    <a:pt x="480" y="1212"/>
                  </a:lnTo>
                  <a:lnTo>
                    <a:pt x="467" y="1173"/>
                  </a:lnTo>
                  <a:lnTo>
                    <a:pt x="451" y="1135"/>
                  </a:lnTo>
                  <a:lnTo>
                    <a:pt x="431" y="1098"/>
                  </a:lnTo>
                  <a:lnTo>
                    <a:pt x="407" y="1063"/>
                  </a:lnTo>
                  <a:lnTo>
                    <a:pt x="381" y="1031"/>
                  </a:lnTo>
                  <a:lnTo>
                    <a:pt x="350" y="1003"/>
                  </a:lnTo>
                  <a:lnTo>
                    <a:pt x="316" y="979"/>
                  </a:lnTo>
                  <a:lnTo>
                    <a:pt x="281" y="959"/>
                  </a:lnTo>
                  <a:lnTo>
                    <a:pt x="243" y="943"/>
                  </a:lnTo>
                  <a:lnTo>
                    <a:pt x="203" y="933"/>
                  </a:lnTo>
                  <a:lnTo>
                    <a:pt x="162" y="930"/>
                  </a:lnTo>
                  <a:lnTo>
                    <a:pt x="133" y="931"/>
                  </a:lnTo>
                  <a:lnTo>
                    <a:pt x="106" y="933"/>
                  </a:lnTo>
                  <a:lnTo>
                    <a:pt x="84" y="936"/>
                  </a:lnTo>
                  <a:lnTo>
                    <a:pt x="65" y="940"/>
                  </a:lnTo>
                  <a:lnTo>
                    <a:pt x="49" y="942"/>
                  </a:lnTo>
                  <a:lnTo>
                    <a:pt x="36" y="943"/>
                  </a:lnTo>
                  <a:lnTo>
                    <a:pt x="25" y="943"/>
                  </a:lnTo>
                  <a:lnTo>
                    <a:pt x="15" y="941"/>
                  </a:lnTo>
                  <a:lnTo>
                    <a:pt x="11" y="938"/>
                  </a:lnTo>
                  <a:lnTo>
                    <a:pt x="8" y="934"/>
                  </a:lnTo>
                  <a:lnTo>
                    <a:pt x="5" y="929"/>
                  </a:lnTo>
                  <a:lnTo>
                    <a:pt x="2" y="921"/>
                  </a:lnTo>
                  <a:lnTo>
                    <a:pt x="1" y="908"/>
                  </a:lnTo>
                  <a:lnTo>
                    <a:pt x="0" y="891"/>
                  </a:lnTo>
                  <a:lnTo>
                    <a:pt x="0" y="870"/>
                  </a:lnTo>
                  <a:lnTo>
                    <a:pt x="0" y="474"/>
                  </a:lnTo>
                  <a:lnTo>
                    <a:pt x="463" y="474"/>
                  </a:lnTo>
                  <a:lnTo>
                    <a:pt x="498" y="474"/>
                  </a:lnTo>
                  <a:lnTo>
                    <a:pt x="526" y="473"/>
                  </a:lnTo>
                  <a:lnTo>
                    <a:pt x="549" y="471"/>
                  </a:lnTo>
                  <a:lnTo>
                    <a:pt x="568" y="468"/>
                  </a:lnTo>
                  <a:lnTo>
                    <a:pt x="583" y="464"/>
                  </a:lnTo>
                  <a:lnTo>
                    <a:pt x="596" y="459"/>
                  </a:lnTo>
                  <a:lnTo>
                    <a:pt x="606" y="451"/>
                  </a:lnTo>
                  <a:lnTo>
                    <a:pt x="617" y="439"/>
                  </a:lnTo>
                  <a:lnTo>
                    <a:pt x="621" y="425"/>
                  </a:lnTo>
                  <a:lnTo>
                    <a:pt x="621" y="410"/>
                  </a:lnTo>
                  <a:lnTo>
                    <a:pt x="616" y="393"/>
                  </a:lnTo>
                  <a:lnTo>
                    <a:pt x="610" y="374"/>
                  </a:lnTo>
                  <a:lnTo>
                    <a:pt x="601" y="352"/>
                  </a:lnTo>
                  <a:lnTo>
                    <a:pt x="593" y="328"/>
                  </a:lnTo>
                  <a:lnTo>
                    <a:pt x="585" y="301"/>
                  </a:lnTo>
                  <a:lnTo>
                    <a:pt x="580" y="271"/>
                  </a:lnTo>
                  <a:lnTo>
                    <a:pt x="578" y="237"/>
                  </a:lnTo>
                  <a:lnTo>
                    <a:pt x="581" y="199"/>
                  </a:lnTo>
                  <a:lnTo>
                    <a:pt x="589" y="162"/>
                  </a:lnTo>
                  <a:lnTo>
                    <a:pt x="604" y="128"/>
                  </a:lnTo>
                  <a:lnTo>
                    <a:pt x="623" y="97"/>
                  </a:lnTo>
                  <a:lnTo>
                    <a:pt x="648" y="69"/>
                  </a:lnTo>
                  <a:lnTo>
                    <a:pt x="675" y="46"/>
                  </a:lnTo>
                  <a:lnTo>
                    <a:pt x="706" y="27"/>
                  </a:lnTo>
                  <a:lnTo>
                    <a:pt x="739" y="12"/>
                  </a:lnTo>
                  <a:lnTo>
                    <a:pt x="776" y="3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</p:grpSp>
      <p:sp>
        <p:nvSpPr>
          <p:cNvPr id="64" name="Prostokąt 63"/>
          <p:cNvSpPr/>
          <p:nvPr/>
        </p:nvSpPr>
        <p:spPr>
          <a:xfrm>
            <a:off x="7274746" y="1755388"/>
            <a:ext cx="175342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Latem</a:t>
            </a:r>
            <a:br>
              <a:rPr lang="pl-PL" sz="1000" b="1" dirty="0"/>
            </a:br>
            <a:r>
              <a:rPr lang="pl-PL" sz="1000" b="1" dirty="0"/>
              <a:t>(czerwiec, lipiec, sierpień)</a:t>
            </a:r>
          </a:p>
        </p:txBody>
      </p:sp>
      <p:sp>
        <p:nvSpPr>
          <p:cNvPr id="65" name="Prostokąt 64"/>
          <p:cNvSpPr/>
          <p:nvPr/>
        </p:nvSpPr>
        <p:spPr>
          <a:xfrm>
            <a:off x="9213267" y="1755388"/>
            <a:ext cx="175342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Wiosną</a:t>
            </a:r>
            <a:br>
              <a:rPr lang="pl-PL" sz="1000" b="1" dirty="0"/>
            </a:br>
            <a:r>
              <a:rPr lang="pl-PL" sz="1000" b="1" dirty="0"/>
              <a:t>(marzec, kwiecień, maj)</a:t>
            </a:r>
          </a:p>
        </p:txBody>
      </p:sp>
      <p:sp>
        <p:nvSpPr>
          <p:cNvPr id="66" name="Prostokąt 65"/>
          <p:cNvSpPr/>
          <p:nvPr/>
        </p:nvSpPr>
        <p:spPr>
          <a:xfrm>
            <a:off x="7197009" y="5124326"/>
            <a:ext cx="1928765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jesienią</a:t>
            </a:r>
            <a:br>
              <a:rPr lang="pl-PL" sz="1000" b="1" dirty="0"/>
            </a:br>
            <a:r>
              <a:rPr lang="pl-PL" sz="1000" b="1" dirty="0"/>
              <a:t>(wrzesień, </a:t>
            </a:r>
            <a:r>
              <a:rPr lang="pl-PL" sz="1000" b="1" dirty="0" err="1"/>
              <a:t>paźdz</a:t>
            </a:r>
            <a:r>
              <a:rPr lang="pl-PL" sz="1000" b="1" dirty="0"/>
              <a:t>., listopad)</a:t>
            </a:r>
          </a:p>
        </p:txBody>
      </p:sp>
      <p:sp>
        <p:nvSpPr>
          <p:cNvPr id="67" name="Prostokąt 66"/>
          <p:cNvSpPr/>
          <p:nvPr/>
        </p:nvSpPr>
        <p:spPr>
          <a:xfrm>
            <a:off x="9213676" y="5124326"/>
            <a:ext cx="175342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Zimą</a:t>
            </a:r>
            <a:br>
              <a:rPr lang="pl-PL" sz="1000" b="1" dirty="0"/>
            </a:br>
            <a:r>
              <a:rPr lang="pl-PL" sz="1000" b="1" dirty="0"/>
              <a:t>(grudzień, styczeń, luty)</a:t>
            </a:r>
          </a:p>
        </p:txBody>
      </p:sp>
      <p:grpSp>
        <p:nvGrpSpPr>
          <p:cNvPr id="68" name="noun_project_0169.eps"/>
          <p:cNvGrpSpPr>
            <a:grpSpLocks noChangeAspect="1"/>
          </p:cNvGrpSpPr>
          <p:nvPr/>
        </p:nvGrpSpPr>
        <p:grpSpPr bwMode="auto">
          <a:xfrm>
            <a:off x="7986613" y="3632110"/>
            <a:ext cx="378514" cy="378514"/>
            <a:chOff x="2115" y="1376"/>
            <a:chExt cx="384" cy="384"/>
          </a:xfrm>
        </p:grpSpPr>
        <p:sp>
          <p:nvSpPr>
            <p:cNvPr id="69" name="Freeform 93"/>
            <p:cNvSpPr>
              <a:spLocks noEditPoints="1"/>
            </p:cNvSpPr>
            <p:nvPr/>
          </p:nvSpPr>
          <p:spPr bwMode="auto">
            <a:xfrm>
              <a:off x="2115" y="1376"/>
              <a:ext cx="384" cy="384"/>
            </a:xfrm>
            <a:custGeom>
              <a:avLst/>
              <a:gdLst>
                <a:gd name="T0" fmla="*/ 21 w 3452"/>
                <a:gd name="T1" fmla="*/ 14 h 3456"/>
                <a:gd name="T2" fmla="*/ 19 w 3452"/>
                <a:gd name="T3" fmla="*/ 14 h 3456"/>
                <a:gd name="T4" fmla="*/ 18 w 3452"/>
                <a:gd name="T5" fmla="*/ 15 h 3456"/>
                <a:gd name="T6" fmla="*/ 17 w 3452"/>
                <a:gd name="T7" fmla="*/ 16 h 3456"/>
                <a:gd name="T8" fmla="*/ 16 w 3452"/>
                <a:gd name="T9" fmla="*/ 17 h 3456"/>
                <a:gd name="T10" fmla="*/ 15 w 3452"/>
                <a:gd name="T11" fmla="*/ 18 h 3456"/>
                <a:gd name="T12" fmla="*/ 14 w 3452"/>
                <a:gd name="T13" fmla="*/ 19 h 3456"/>
                <a:gd name="T14" fmla="*/ 14 w 3452"/>
                <a:gd name="T15" fmla="*/ 21 h 3456"/>
                <a:gd name="T16" fmla="*/ 14 w 3452"/>
                <a:gd name="T17" fmla="*/ 22 h 3456"/>
                <a:gd name="T18" fmla="*/ 14 w 3452"/>
                <a:gd name="T19" fmla="*/ 24 h 3456"/>
                <a:gd name="T20" fmla="*/ 15 w 3452"/>
                <a:gd name="T21" fmla="*/ 25 h 3456"/>
                <a:gd name="T22" fmla="*/ 16 w 3452"/>
                <a:gd name="T23" fmla="*/ 26 h 3456"/>
                <a:gd name="T24" fmla="*/ 17 w 3452"/>
                <a:gd name="T25" fmla="*/ 27 h 3456"/>
                <a:gd name="T26" fmla="*/ 18 w 3452"/>
                <a:gd name="T27" fmla="*/ 28 h 3456"/>
                <a:gd name="T28" fmla="*/ 19 w 3452"/>
                <a:gd name="T29" fmla="*/ 29 h 3456"/>
                <a:gd name="T30" fmla="*/ 21 w 3452"/>
                <a:gd name="T31" fmla="*/ 29 h 3456"/>
                <a:gd name="T32" fmla="*/ 22 w 3452"/>
                <a:gd name="T33" fmla="*/ 29 h 3456"/>
                <a:gd name="T34" fmla="*/ 24 w 3452"/>
                <a:gd name="T35" fmla="*/ 29 h 3456"/>
                <a:gd name="T36" fmla="*/ 25 w 3452"/>
                <a:gd name="T37" fmla="*/ 28 h 3456"/>
                <a:gd name="T38" fmla="*/ 26 w 3452"/>
                <a:gd name="T39" fmla="*/ 27 h 3456"/>
                <a:gd name="T40" fmla="*/ 27 w 3452"/>
                <a:gd name="T41" fmla="*/ 26 h 3456"/>
                <a:gd name="T42" fmla="*/ 28 w 3452"/>
                <a:gd name="T43" fmla="*/ 25 h 3456"/>
                <a:gd name="T44" fmla="*/ 28 w 3452"/>
                <a:gd name="T45" fmla="*/ 24 h 3456"/>
                <a:gd name="T46" fmla="*/ 29 w 3452"/>
                <a:gd name="T47" fmla="*/ 22 h 3456"/>
                <a:gd name="T48" fmla="*/ 29 w 3452"/>
                <a:gd name="T49" fmla="*/ 21 h 3456"/>
                <a:gd name="T50" fmla="*/ 28 w 3452"/>
                <a:gd name="T51" fmla="*/ 19 h 3456"/>
                <a:gd name="T52" fmla="*/ 28 w 3452"/>
                <a:gd name="T53" fmla="*/ 18 h 3456"/>
                <a:gd name="T54" fmla="*/ 27 w 3452"/>
                <a:gd name="T55" fmla="*/ 17 h 3456"/>
                <a:gd name="T56" fmla="*/ 26 w 3452"/>
                <a:gd name="T57" fmla="*/ 16 h 3456"/>
                <a:gd name="T58" fmla="*/ 25 w 3452"/>
                <a:gd name="T59" fmla="*/ 15 h 3456"/>
                <a:gd name="T60" fmla="*/ 24 w 3452"/>
                <a:gd name="T61" fmla="*/ 14 h 3456"/>
                <a:gd name="T62" fmla="*/ 22 w 3452"/>
                <a:gd name="T63" fmla="*/ 14 h 3456"/>
                <a:gd name="T64" fmla="*/ 21 w 3452"/>
                <a:gd name="T65" fmla="*/ 0 h 3456"/>
                <a:gd name="T66" fmla="*/ 33 w 3452"/>
                <a:gd name="T67" fmla="*/ 3 h 3456"/>
                <a:gd name="T68" fmla="*/ 41 w 3452"/>
                <a:gd name="T69" fmla="*/ 13 h 3456"/>
                <a:gd name="T70" fmla="*/ 43 w 3452"/>
                <a:gd name="T71" fmla="*/ 25 h 3456"/>
                <a:gd name="T72" fmla="*/ 38 w 3452"/>
                <a:gd name="T73" fmla="*/ 36 h 3456"/>
                <a:gd name="T74" fmla="*/ 28 w 3452"/>
                <a:gd name="T75" fmla="*/ 43 h 3456"/>
                <a:gd name="T76" fmla="*/ 15 w 3452"/>
                <a:gd name="T77" fmla="*/ 43 h 3456"/>
                <a:gd name="T78" fmla="*/ 5 w 3452"/>
                <a:gd name="T79" fmla="*/ 36 h 3456"/>
                <a:gd name="T80" fmla="*/ 0 w 3452"/>
                <a:gd name="T81" fmla="*/ 25 h 3456"/>
                <a:gd name="T82" fmla="*/ 2 w 3452"/>
                <a:gd name="T83" fmla="*/ 13 h 3456"/>
                <a:gd name="T84" fmla="*/ 9 w 3452"/>
                <a:gd name="T85" fmla="*/ 4 h 3456"/>
                <a:gd name="T86" fmla="*/ 21 w 3452"/>
                <a:gd name="T87" fmla="*/ 0 h 34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452" h="3456">
                  <a:moveTo>
                    <a:pt x="1726" y="1118"/>
                  </a:moveTo>
                  <a:lnTo>
                    <a:pt x="1664" y="1122"/>
                  </a:lnTo>
                  <a:lnTo>
                    <a:pt x="1604" y="1131"/>
                  </a:lnTo>
                  <a:lnTo>
                    <a:pt x="1547" y="1146"/>
                  </a:lnTo>
                  <a:lnTo>
                    <a:pt x="1491" y="1166"/>
                  </a:lnTo>
                  <a:lnTo>
                    <a:pt x="1439" y="1192"/>
                  </a:lnTo>
                  <a:lnTo>
                    <a:pt x="1390" y="1222"/>
                  </a:lnTo>
                  <a:lnTo>
                    <a:pt x="1344" y="1257"/>
                  </a:lnTo>
                  <a:lnTo>
                    <a:pt x="1301" y="1297"/>
                  </a:lnTo>
                  <a:lnTo>
                    <a:pt x="1262" y="1339"/>
                  </a:lnTo>
                  <a:lnTo>
                    <a:pt x="1227" y="1386"/>
                  </a:lnTo>
                  <a:lnTo>
                    <a:pt x="1198" y="1436"/>
                  </a:lnTo>
                  <a:lnTo>
                    <a:pt x="1172" y="1489"/>
                  </a:lnTo>
                  <a:lnTo>
                    <a:pt x="1152" y="1545"/>
                  </a:lnTo>
                  <a:lnTo>
                    <a:pt x="1137" y="1603"/>
                  </a:lnTo>
                  <a:lnTo>
                    <a:pt x="1128" y="1663"/>
                  </a:lnTo>
                  <a:lnTo>
                    <a:pt x="1125" y="1726"/>
                  </a:lnTo>
                  <a:lnTo>
                    <a:pt x="1128" y="1788"/>
                  </a:lnTo>
                  <a:lnTo>
                    <a:pt x="1137" y="1848"/>
                  </a:lnTo>
                  <a:lnTo>
                    <a:pt x="1152" y="1907"/>
                  </a:lnTo>
                  <a:lnTo>
                    <a:pt x="1172" y="1963"/>
                  </a:lnTo>
                  <a:lnTo>
                    <a:pt x="1198" y="2016"/>
                  </a:lnTo>
                  <a:lnTo>
                    <a:pt x="1227" y="2067"/>
                  </a:lnTo>
                  <a:lnTo>
                    <a:pt x="1262" y="2114"/>
                  </a:lnTo>
                  <a:lnTo>
                    <a:pt x="1301" y="2157"/>
                  </a:lnTo>
                  <a:lnTo>
                    <a:pt x="1344" y="2197"/>
                  </a:lnTo>
                  <a:lnTo>
                    <a:pt x="1390" y="2233"/>
                  </a:lnTo>
                  <a:lnTo>
                    <a:pt x="1439" y="2263"/>
                  </a:lnTo>
                  <a:lnTo>
                    <a:pt x="1491" y="2289"/>
                  </a:lnTo>
                  <a:lnTo>
                    <a:pt x="1547" y="2310"/>
                  </a:lnTo>
                  <a:lnTo>
                    <a:pt x="1604" y="2325"/>
                  </a:lnTo>
                  <a:lnTo>
                    <a:pt x="1664" y="2334"/>
                  </a:lnTo>
                  <a:lnTo>
                    <a:pt x="1726" y="2338"/>
                  </a:lnTo>
                  <a:lnTo>
                    <a:pt x="1788" y="2334"/>
                  </a:lnTo>
                  <a:lnTo>
                    <a:pt x="1847" y="2325"/>
                  </a:lnTo>
                  <a:lnTo>
                    <a:pt x="1905" y="2310"/>
                  </a:lnTo>
                  <a:lnTo>
                    <a:pt x="1959" y="2289"/>
                  </a:lnTo>
                  <a:lnTo>
                    <a:pt x="2013" y="2263"/>
                  </a:lnTo>
                  <a:lnTo>
                    <a:pt x="2062" y="2233"/>
                  </a:lnTo>
                  <a:lnTo>
                    <a:pt x="2108" y="2197"/>
                  </a:lnTo>
                  <a:lnTo>
                    <a:pt x="2151" y="2157"/>
                  </a:lnTo>
                  <a:lnTo>
                    <a:pt x="2190" y="2114"/>
                  </a:lnTo>
                  <a:lnTo>
                    <a:pt x="2224" y="2067"/>
                  </a:lnTo>
                  <a:lnTo>
                    <a:pt x="2254" y="2016"/>
                  </a:lnTo>
                  <a:lnTo>
                    <a:pt x="2279" y="1963"/>
                  </a:lnTo>
                  <a:lnTo>
                    <a:pt x="2300" y="1907"/>
                  </a:lnTo>
                  <a:lnTo>
                    <a:pt x="2314" y="1848"/>
                  </a:lnTo>
                  <a:lnTo>
                    <a:pt x="2323" y="1788"/>
                  </a:lnTo>
                  <a:lnTo>
                    <a:pt x="2326" y="1726"/>
                  </a:lnTo>
                  <a:lnTo>
                    <a:pt x="2323" y="1663"/>
                  </a:lnTo>
                  <a:lnTo>
                    <a:pt x="2314" y="1603"/>
                  </a:lnTo>
                  <a:lnTo>
                    <a:pt x="2300" y="1545"/>
                  </a:lnTo>
                  <a:lnTo>
                    <a:pt x="2279" y="1489"/>
                  </a:lnTo>
                  <a:lnTo>
                    <a:pt x="2254" y="1436"/>
                  </a:lnTo>
                  <a:lnTo>
                    <a:pt x="2224" y="1386"/>
                  </a:lnTo>
                  <a:lnTo>
                    <a:pt x="2190" y="1339"/>
                  </a:lnTo>
                  <a:lnTo>
                    <a:pt x="2151" y="1297"/>
                  </a:lnTo>
                  <a:lnTo>
                    <a:pt x="2108" y="1257"/>
                  </a:lnTo>
                  <a:lnTo>
                    <a:pt x="2062" y="1222"/>
                  </a:lnTo>
                  <a:lnTo>
                    <a:pt x="2013" y="1192"/>
                  </a:lnTo>
                  <a:lnTo>
                    <a:pt x="1959" y="1166"/>
                  </a:lnTo>
                  <a:lnTo>
                    <a:pt x="1905" y="1146"/>
                  </a:lnTo>
                  <a:lnTo>
                    <a:pt x="1847" y="1131"/>
                  </a:lnTo>
                  <a:lnTo>
                    <a:pt x="1788" y="1122"/>
                  </a:lnTo>
                  <a:lnTo>
                    <a:pt x="1726" y="1118"/>
                  </a:lnTo>
                  <a:close/>
                  <a:moveTo>
                    <a:pt x="1707" y="0"/>
                  </a:moveTo>
                  <a:lnTo>
                    <a:pt x="1915" y="1081"/>
                  </a:lnTo>
                  <a:lnTo>
                    <a:pt x="2653" y="272"/>
                  </a:lnTo>
                  <a:lnTo>
                    <a:pt x="2251" y="1290"/>
                  </a:lnTo>
                  <a:lnTo>
                    <a:pt x="3305" y="1014"/>
                  </a:lnTo>
                  <a:lnTo>
                    <a:pt x="2416" y="1654"/>
                  </a:lnTo>
                  <a:lnTo>
                    <a:pt x="3452" y="1998"/>
                  </a:lnTo>
                  <a:lnTo>
                    <a:pt x="2364" y="2051"/>
                  </a:lnTo>
                  <a:lnTo>
                    <a:pt x="3050" y="2902"/>
                  </a:lnTo>
                  <a:lnTo>
                    <a:pt x="2109" y="2352"/>
                  </a:lnTo>
                  <a:lnTo>
                    <a:pt x="2232" y="3447"/>
                  </a:lnTo>
                  <a:lnTo>
                    <a:pt x="1730" y="2472"/>
                  </a:lnTo>
                  <a:lnTo>
                    <a:pt x="1248" y="3456"/>
                  </a:lnTo>
                  <a:lnTo>
                    <a:pt x="1352" y="2362"/>
                  </a:lnTo>
                  <a:lnTo>
                    <a:pt x="416" y="2925"/>
                  </a:lnTo>
                  <a:lnTo>
                    <a:pt x="1087" y="2060"/>
                  </a:lnTo>
                  <a:lnTo>
                    <a:pt x="0" y="2026"/>
                  </a:lnTo>
                  <a:lnTo>
                    <a:pt x="1031" y="1668"/>
                  </a:lnTo>
                  <a:lnTo>
                    <a:pt x="132" y="1042"/>
                  </a:lnTo>
                  <a:lnTo>
                    <a:pt x="1192" y="1305"/>
                  </a:lnTo>
                  <a:lnTo>
                    <a:pt x="766" y="287"/>
                  </a:lnTo>
                  <a:lnTo>
                    <a:pt x="1523" y="108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70" name="Freeform 94"/>
            <p:cNvSpPr>
              <a:spLocks/>
            </p:cNvSpPr>
            <p:nvPr/>
          </p:nvSpPr>
          <p:spPr bwMode="auto">
            <a:xfrm>
              <a:off x="2250" y="1510"/>
              <a:ext cx="114" cy="116"/>
            </a:xfrm>
            <a:custGeom>
              <a:avLst/>
              <a:gdLst>
                <a:gd name="T0" fmla="*/ 6 w 1026"/>
                <a:gd name="T1" fmla="*/ 0 h 1036"/>
                <a:gd name="T2" fmla="*/ 7 w 1026"/>
                <a:gd name="T3" fmla="*/ 0 h 1036"/>
                <a:gd name="T4" fmla="*/ 8 w 1026"/>
                <a:gd name="T5" fmla="*/ 0 h 1036"/>
                <a:gd name="T6" fmla="*/ 8 w 1026"/>
                <a:gd name="T7" fmla="*/ 0 h 1036"/>
                <a:gd name="T8" fmla="*/ 9 w 1026"/>
                <a:gd name="T9" fmla="*/ 1 h 1036"/>
                <a:gd name="T10" fmla="*/ 10 w 1026"/>
                <a:gd name="T11" fmla="*/ 1 h 1036"/>
                <a:gd name="T12" fmla="*/ 10 w 1026"/>
                <a:gd name="T13" fmla="*/ 1 h 1036"/>
                <a:gd name="T14" fmla="*/ 11 w 1026"/>
                <a:gd name="T15" fmla="*/ 2 h 1036"/>
                <a:gd name="T16" fmla="*/ 11 w 1026"/>
                <a:gd name="T17" fmla="*/ 2 h 1036"/>
                <a:gd name="T18" fmla="*/ 11 w 1026"/>
                <a:gd name="T19" fmla="*/ 3 h 1036"/>
                <a:gd name="T20" fmla="*/ 12 w 1026"/>
                <a:gd name="T21" fmla="*/ 3 h 1036"/>
                <a:gd name="T22" fmla="*/ 12 w 1026"/>
                <a:gd name="T23" fmla="*/ 4 h 1036"/>
                <a:gd name="T24" fmla="*/ 12 w 1026"/>
                <a:gd name="T25" fmla="*/ 4 h 1036"/>
                <a:gd name="T26" fmla="*/ 13 w 1026"/>
                <a:gd name="T27" fmla="*/ 5 h 1036"/>
                <a:gd name="T28" fmla="*/ 13 w 1026"/>
                <a:gd name="T29" fmla="*/ 6 h 1036"/>
                <a:gd name="T30" fmla="*/ 13 w 1026"/>
                <a:gd name="T31" fmla="*/ 6 h 1036"/>
                <a:gd name="T32" fmla="*/ 13 w 1026"/>
                <a:gd name="T33" fmla="*/ 7 h 1036"/>
                <a:gd name="T34" fmla="*/ 13 w 1026"/>
                <a:gd name="T35" fmla="*/ 8 h 1036"/>
                <a:gd name="T36" fmla="*/ 12 w 1026"/>
                <a:gd name="T37" fmla="*/ 9 h 1036"/>
                <a:gd name="T38" fmla="*/ 12 w 1026"/>
                <a:gd name="T39" fmla="*/ 9 h 1036"/>
                <a:gd name="T40" fmla="*/ 12 w 1026"/>
                <a:gd name="T41" fmla="*/ 10 h 1036"/>
                <a:gd name="T42" fmla="*/ 11 w 1026"/>
                <a:gd name="T43" fmla="*/ 10 h 1036"/>
                <a:gd name="T44" fmla="*/ 11 w 1026"/>
                <a:gd name="T45" fmla="*/ 11 h 1036"/>
                <a:gd name="T46" fmla="*/ 11 w 1026"/>
                <a:gd name="T47" fmla="*/ 11 h 1036"/>
                <a:gd name="T48" fmla="*/ 10 w 1026"/>
                <a:gd name="T49" fmla="*/ 12 h 1036"/>
                <a:gd name="T50" fmla="*/ 10 w 1026"/>
                <a:gd name="T51" fmla="*/ 12 h 1036"/>
                <a:gd name="T52" fmla="*/ 9 w 1026"/>
                <a:gd name="T53" fmla="*/ 12 h 1036"/>
                <a:gd name="T54" fmla="*/ 8 w 1026"/>
                <a:gd name="T55" fmla="*/ 13 h 1036"/>
                <a:gd name="T56" fmla="*/ 8 w 1026"/>
                <a:gd name="T57" fmla="*/ 13 h 1036"/>
                <a:gd name="T58" fmla="*/ 7 w 1026"/>
                <a:gd name="T59" fmla="*/ 13 h 1036"/>
                <a:gd name="T60" fmla="*/ 6 w 1026"/>
                <a:gd name="T61" fmla="*/ 13 h 1036"/>
                <a:gd name="T62" fmla="*/ 6 w 1026"/>
                <a:gd name="T63" fmla="*/ 13 h 1036"/>
                <a:gd name="T64" fmla="*/ 5 w 1026"/>
                <a:gd name="T65" fmla="*/ 13 h 1036"/>
                <a:gd name="T66" fmla="*/ 4 w 1026"/>
                <a:gd name="T67" fmla="*/ 13 h 1036"/>
                <a:gd name="T68" fmla="*/ 4 w 1026"/>
                <a:gd name="T69" fmla="*/ 12 h 1036"/>
                <a:gd name="T70" fmla="*/ 3 w 1026"/>
                <a:gd name="T71" fmla="*/ 12 h 1036"/>
                <a:gd name="T72" fmla="*/ 3 w 1026"/>
                <a:gd name="T73" fmla="*/ 12 h 1036"/>
                <a:gd name="T74" fmla="*/ 2 w 1026"/>
                <a:gd name="T75" fmla="*/ 11 h 1036"/>
                <a:gd name="T76" fmla="*/ 2 w 1026"/>
                <a:gd name="T77" fmla="*/ 11 h 1036"/>
                <a:gd name="T78" fmla="*/ 1 w 1026"/>
                <a:gd name="T79" fmla="*/ 10 h 1036"/>
                <a:gd name="T80" fmla="*/ 1 w 1026"/>
                <a:gd name="T81" fmla="*/ 10 h 1036"/>
                <a:gd name="T82" fmla="*/ 1 w 1026"/>
                <a:gd name="T83" fmla="*/ 9 h 1036"/>
                <a:gd name="T84" fmla="*/ 0 w 1026"/>
                <a:gd name="T85" fmla="*/ 9 h 1036"/>
                <a:gd name="T86" fmla="*/ 0 w 1026"/>
                <a:gd name="T87" fmla="*/ 8 h 1036"/>
                <a:gd name="T88" fmla="*/ 0 w 1026"/>
                <a:gd name="T89" fmla="*/ 7 h 1036"/>
                <a:gd name="T90" fmla="*/ 0 w 1026"/>
                <a:gd name="T91" fmla="*/ 6 h 1036"/>
                <a:gd name="T92" fmla="*/ 0 w 1026"/>
                <a:gd name="T93" fmla="*/ 6 h 1036"/>
                <a:gd name="T94" fmla="*/ 0 w 1026"/>
                <a:gd name="T95" fmla="*/ 5 h 1036"/>
                <a:gd name="T96" fmla="*/ 0 w 1026"/>
                <a:gd name="T97" fmla="*/ 4 h 1036"/>
                <a:gd name="T98" fmla="*/ 1 w 1026"/>
                <a:gd name="T99" fmla="*/ 4 h 1036"/>
                <a:gd name="T100" fmla="*/ 1 w 1026"/>
                <a:gd name="T101" fmla="*/ 3 h 1036"/>
                <a:gd name="T102" fmla="*/ 1 w 1026"/>
                <a:gd name="T103" fmla="*/ 3 h 1036"/>
                <a:gd name="T104" fmla="*/ 2 w 1026"/>
                <a:gd name="T105" fmla="*/ 2 h 1036"/>
                <a:gd name="T106" fmla="*/ 2 w 1026"/>
                <a:gd name="T107" fmla="*/ 2 h 1036"/>
                <a:gd name="T108" fmla="*/ 3 w 1026"/>
                <a:gd name="T109" fmla="*/ 1 h 1036"/>
                <a:gd name="T110" fmla="*/ 3 w 1026"/>
                <a:gd name="T111" fmla="*/ 1 h 1036"/>
                <a:gd name="T112" fmla="*/ 4 w 1026"/>
                <a:gd name="T113" fmla="*/ 1 h 1036"/>
                <a:gd name="T114" fmla="*/ 4 w 1026"/>
                <a:gd name="T115" fmla="*/ 0 h 1036"/>
                <a:gd name="T116" fmla="*/ 5 w 1026"/>
                <a:gd name="T117" fmla="*/ 0 h 1036"/>
                <a:gd name="T118" fmla="*/ 6 w 1026"/>
                <a:gd name="T119" fmla="*/ 0 h 1036"/>
                <a:gd name="T120" fmla="*/ 6 w 1026"/>
                <a:gd name="T121" fmla="*/ 0 h 10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26" h="1036">
                  <a:moveTo>
                    <a:pt x="511" y="0"/>
                  </a:moveTo>
                  <a:lnTo>
                    <a:pt x="566" y="3"/>
                  </a:lnTo>
                  <a:lnTo>
                    <a:pt x="621" y="11"/>
                  </a:lnTo>
                  <a:lnTo>
                    <a:pt x="673" y="26"/>
                  </a:lnTo>
                  <a:lnTo>
                    <a:pt x="724" y="45"/>
                  </a:lnTo>
                  <a:lnTo>
                    <a:pt x="771" y="70"/>
                  </a:lnTo>
                  <a:lnTo>
                    <a:pt x="815" y="98"/>
                  </a:lnTo>
                  <a:lnTo>
                    <a:pt x="855" y="132"/>
                  </a:lnTo>
                  <a:lnTo>
                    <a:pt x="893" y="169"/>
                  </a:lnTo>
                  <a:lnTo>
                    <a:pt x="927" y="210"/>
                  </a:lnTo>
                  <a:lnTo>
                    <a:pt x="956" y="254"/>
                  </a:lnTo>
                  <a:lnTo>
                    <a:pt x="980" y="301"/>
                  </a:lnTo>
                  <a:lnTo>
                    <a:pt x="1000" y="351"/>
                  </a:lnTo>
                  <a:lnTo>
                    <a:pt x="1015" y="404"/>
                  </a:lnTo>
                  <a:lnTo>
                    <a:pt x="1023" y="459"/>
                  </a:lnTo>
                  <a:lnTo>
                    <a:pt x="1026" y="516"/>
                  </a:lnTo>
                  <a:lnTo>
                    <a:pt x="1023" y="572"/>
                  </a:lnTo>
                  <a:lnTo>
                    <a:pt x="1015" y="627"/>
                  </a:lnTo>
                  <a:lnTo>
                    <a:pt x="1000" y="680"/>
                  </a:lnTo>
                  <a:lnTo>
                    <a:pt x="980" y="731"/>
                  </a:lnTo>
                  <a:lnTo>
                    <a:pt x="956" y="779"/>
                  </a:lnTo>
                  <a:lnTo>
                    <a:pt x="927" y="823"/>
                  </a:lnTo>
                  <a:lnTo>
                    <a:pt x="893" y="865"/>
                  </a:lnTo>
                  <a:lnTo>
                    <a:pt x="855" y="902"/>
                  </a:lnTo>
                  <a:lnTo>
                    <a:pt x="815" y="936"/>
                  </a:lnTo>
                  <a:lnTo>
                    <a:pt x="771" y="965"/>
                  </a:lnTo>
                  <a:lnTo>
                    <a:pt x="724" y="990"/>
                  </a:lnTo>
                  <a:lnTo>
                    <a:pt x="673" y="1010"/>
                  </a:lnTo>
                  <a:lnTo>
                    <a:pt x="621" y="1025"/>
                  </a:lnTo>
                  <a:lnTo>
                    <a:pt x="566" y="1033"/>
                  </a:lnTo>
                  <a:lnTo>
                    <a:pt x="511" y="1036"/>
                  </a:lnTo>
                  <a:lnTo>
                    <a:pt x="454" y="1033"/>
                  </a:lnTo>
                  <a:lnTo>
                    <a:pt x="401" y="1025"/>
                  </a:lnTo>
                  <a:lnTo>
                    <a:pt x="349" y="1010"/>
                  </a:lnTo>
                  <a:lnTo>
                    <a:pt x="299" y="990"/>
                  </a:lnTo>
                  <a:lnTo>
                    <a:pt x="252" y="965"/>
                  </a:lnTo>
                  <a:lnTo>
                    <a:pt x="208" y="936"/>
                  </a:lnTo>
                  <a:lnTo>
                    <a:pt x="168" y="902"/>
                  </a:lnTo>
                  <a:lnTo>
                    <a:pt x="131" y="865"/>
                  </a:lnTo>
                  <a:lnTo>
                    <a:pt x="98" y="823"/>
                  </a:lnTo>
                  <a:lnTo>
                    <a:pt x="70" y="779"/>
                  </a:lnTo>
                  <a:lnTo>
                    <a:pt x="45" y="731"/>
                  </a:lnTo>
                  <a:lnTo>
                    <a:pt x="26" y="680"/>
                  </a:lnTo>
                  <a:lnTo>
                    <a:pt x="11" y="627"/>
                  </a:lnTo>
                  <a:lnTo>
                    <a:pt x="3" y="572"/>
                  </a:lnTo>
                  <a:lnTo>
                    <a:pt x="0" y="516"/>
                  </a:lnTo>
                  <a:lnTo>
                    <a:pt x="3" y="459"/>
                  </a:lnTo>
                  <a:lnTo>
                    <a:pt x="11" y="404"/>
                  </a:lnTo>
                  <a:lnTo>
                    <a:pt x="26" y="351"/>
                  </a:lnTo>
                  <a:lnTo>
                    <a:pt x="45" y="301"/>
                  </a:lnTo>
                  <a:lnTo>
                    <a:pt x="70" y="254"/>
                  </a:lnTo>
                  <a:lnTo>
                    <a:pt x="98" y="210"/>
                  </a:lnTo>
                  <a:lnTo>
                    <a:pt x="131" y="169"/>
                  </a:lnTo>
                  <a:lnTo>
                    <a:pt x="168" y="132"/>
                  </a:lnTo>
                  <a:lnTo>
                    <a:pt x="208" y="98"/>
                  </a:lnTo>
                  <a:lnTo>
                    <a:pt x="252" y="70"/>
                  </a:lnTo>
                  <a:lnTo>
                    <a:pt x="299" y="45"/>
                  </a:lnTo>
                  <a:lnTo>
                    <a:pt x="349" y="26"/>
                  </a:lnTo>
                  <a:lnTo>
                    <a:pt x="401" y="11"/>
                  </a:lnTo>
                  <a:lnTo>
                    <a:pt x="454" y="3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</p:grpSp>
      <p:sp>
        <p:nvSpPr>
          <p:cNvPr id="71" name="noun_project_0064.eps"/>
          <p:cNvSpPr>
            <a:spLocks noChangeAspect="1" noEditPoints="1"/>
          </p:cNvSpPr>
          <p:nvPr/>
        </p:nvSpPr>
        <p:spPr bwMode="auto">
          <a:xfrm>
            <a:off x="9963008" y="3313472"/>
            <a:ext cx="276162" cy="312822"/>
          </a:xfrm>
          <a:custGeom>
            <a:avLst/>
            <a:gdLst>
              <a:gd name="T0" fmla="*/ 39679689 w 3047"/>
              <a:gd name="T1" fmla="*/ 54043439 h 3456"/>
              <a:gd name="T2" fmla="*/ 51876909 w 3047"/>
              <a:gd name="T3" fmla="*/ 60359219 h 3456"/>
              <a:gd name="T4" fmla="*/ 51689692 w 3047"/>
              <a:gd name="T5" fmla="*/ 47385111 h 3456"/>
              <a:gd name="T6" fmla="*/ 47509620 w 3047"/>
              <a:gd name="T7" fmla="*/ 0 h 3456"/>
              <a:gd name="T8" fmla="*/ 52126297 w 3047"/>
              <a:gd name="T9" fmla="*/ 17143236 h 3456"/>
              <a:gd name="T10" fmla="*/ 64510735 w 3047"/>
              <a:gd name="T11" fmla="*/ 15307557 h 3456"/>
              <a:gd name="T12" fmla="*/ 52282429 w 3047"/>
              <a:gd name="T13" fmla="*/ 26695047 h 3456"/>
              <a:gd name="T14" fmla="*/ 60642574 w 3047"/>
              <a:gd name="T15" fmla="*/ 30957485 h 3456"/>
              <a:gd name="T16" fmla="*/ 69252283 w 3047"/>
              <a:gd name="T17" fmla="*/ 36433301 h 3456"/>
              <a:gd name="T18" fmla="*/ 73401270 w 3047"/>
              <a:gd name="T19" fmla="*/ 19881321 h 3456"/>
              <a:gd name="T20" fmla="*/ 77768383 w 3047"/>
              <a:gd name="T21" fmla="*/ 31144104 h 3456"/>
              <a:gd name="T22" fmla="*/ 95050324 w 3047"/>
              <a:gd name="T23" fmla="*/ 26974976 h 3456"/>
              <a:gd name="T24" fmla="*/ 82541193 w 3047"/>
              <a:gd name="T25" fmla="*/ 39358006 h 3456"/>
              <a:gd name="T26" fmla="*/ 90371123 w 3047"/>
              <a:gd name="T27" fmla="*/ 48785286 h 3456"/>
              <a:gd name="T28" fmla="*/ 74274657 w 3047"/>
              <a:gd name="T29" fmla="*/ 43962814 h 3456"/>
              <a:gd name="T30" fmla="*/ 74025093 w 3047"/>
              <a:gd name="T31" fmla="*/ 54198838 h 3456"/>
              <a:gd name="T32" fmla="*/ 74274657 w 3047"/>
              <a:gd name="T33" fmla="*/ 63408454 h 3456"/>
              <a:gd name="T34" fmla="*/ 90183906 w 3047"/>
              <a:gd name="T35" fmla="*/ 59425946 h 3456"/>
              <a:gd name="T36" fmla="*/ 82634802 w 3047"/>
              <a:gd name="T37" fmla="*/ 68479811 h 3456"/>
              <a:gd name="T38" fmla="*/ 94613542 w 3047"/>
              <a:gd name="T39" fmla="*/ 81173990 h 3456"/>
              <a:gd name="T40" fmla="*/ 77768383 w 3047"/>
              <a:gd name="T41" fmla="*/ 76787022 h 3456"/>
              <a:gd name="T42" fmla="*/ 73525964 w 3047"/>
              <a:gd name="T43" fmla="*/ 88018761 h 3456"/>
              <a:gd name="T44" fmla="*/ 69377153 w 3047"/>
              <a:gd name="T45" fmla="*/ 72213435 h 3456"/>
              <a:gd name="T46" fmla="*/ 60642574 w 3047"/>
              <a:gd name="T47" fmla="*/ 76569182 h 3456"/>
              <a:gd name="T48" fmla="*/ 52282429 w 3047"/>
              <a:gd name="T49" fmla="*/ 80831619 h 3456"/>
              <a:gd name="T50" fmla="*/ 64073953 w 3047"/>
              <a:gd name="T51" fmla="*/ 92841233 h 3456"/>
              <a:gd name="T52" fmla="*/ 52126297 w 3047"/>
              <a:gd name="T53" fmla="*/ 90383431 h 3456"/>
              <a:gd name="T54" fmla="*/ 47509620 w 3047"/>
              <a:gd name="T55" fmla="*/ 107526667 h 3456"/>
              <a:gd name="T56" fmla="*/ 42955112 w 3047"/>
              <a:gd name="T57" fmla="*/ 90383431 h 3456"/>
              <a:gd name="T58" fmla="*/ 30945110 w 3047"/>
              <a:gd name="T59" fmla="*/ 92530260 h 3456"/>
              <a:gd name="T60" fmla="*/ 42736810 w 3047"/>
              <a:gd name="T61" fmla="*/ 80831619 h 3456"/>
              <a:gd name="T62" fmla="*/ 34158186 w 3047"/>
              <a:gd name="T63" fmla="*/ 77004863 h 3456"/>
              <a:gd name="T64" fmla="*/ 25985259 w 3047"/>
              <a:gd name="T65" fmla="*/ 71808975 h 3456"/>
              <a:gd name="T66" fmla="*/ 21524361 w 3047"/>
              <a:gd name="T67" fmla="*/ 87987717 h 3456"/>
              <a:gd name="T68" fmla="*/ 17718547 w 3047"/>
              <a:gd name="T69" fmla="*/ 76506917 h 3456"/>
              <a:gd name="T70" fmla="*/ 0 w 3047"/>
              <a:gd name="T71" fmla="*/ 81267300 h 3456"/>
              <a:gd name="T72" fmla="*/ 13039346 w 3047"/>
              <a:gd name="T73" fmla="*/ 68479811 h 3456"/>
              <a:gd name="T74" fmla="*/ 4866419 w 3047"/>
              <a:gd name="T75" fmla="*/ 59208106 h 3456"/>
              <a:gd name="T76" fmla="*/ 21181187 w 3047"/>
              <a:gd name="T77" fmla="*/ 63564029 h 3456"/>
              <a:gd name="T78" fmla="*/ 29135812 w 3047"/>
              <a:gd name="T79" fmla="*/ 58710336 h 3456"/>
              <a:gd name="T80" fmla="*/ 28917509 w 3047"/>
              <a:gd name="T81" fmla="*/ 49003126 h 3456"/>
              <a:gd name="T82" fmla="*/ 9077753 w 3047"/>
              <a:gd name="T83" fmla="*/ 51149779 h 3456"/>
              <a:gd name="T84" fmla="*/ 4710463 w 3047"/>
              <a:gd name="T85" fmla="*/ 43838283 h 3456"/>
              <a:gd name="T86" fmla="*/ 0 w 3047"/>
              <a:gd name="T87" fmla="*/ 32544279 h 3456"/>
              <a:gd name="T88" fmla="*/ 4835157 w 3047"/>
              <a:gd name="T89" fmla="*/ 24392643 h 3456"/>
              <a:gd name="T90" fmla="*/ 17281941 w 3047"/>
              <a:gd name="T91" fmla="*/ 22432433 h 3456"/>
              <a:gd name="T92" fmla="*/ 25673171 w 3047"/>
              <a:gd name="T93" fmla="*/ 22556964 h 3456"/>
              <a:gd name="T94" fmla="*/ 34002230 w 3047"/>
              <a:gd name="T95" fmla="*/ 40975844 h 3456"/>
              <a:gd name="T96" fmla="*/ 42736810 w 3047"/>
              <a:gd name="T97" fmla="*/ 36028842 h 3456"/>
              <a:gd name="T98" fmla="*/ 30945110 w 3047"/>
              <a:gd name="T99" fmla="*/ 19974631 h 3456"/>
              <a:gd name="T100" fmla="*/ 35000488 w 3047"/>
              <a:gd name="T101" fmla="*/ 12662958 h 3456"/>
              <a:gd name="T102" fmla="*/ 42955112 w 3047"/>
              <a:gd name="T103" fmla="*/ 2955749 h 34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3047" h="3456">
                <a:moveTo>
                  <a:pt x="1402" y="1523"/>
                </a:moveTo>
                <a:lnTo>
                  <a:pt x="1272" y="1737"/>
                </a:lnTo>
                <a:lnTo>
                  <a:pt x="1409" y="1940"/>
                </a:lnTo>
                <a:lnTo>
                  <a:pt x="1663" y="1940"/>
                </a:lnTo>
                <a:lnTo>
                  <a:pt x="1781" y="1737"/>
                </a:lnTo>
                <a:lnTo>
                  <a:pt x="1657" y="1523"/>
                </a:lnTo>
                <a:lnTo>
                  <a:pt x="1402" y="1523"/>
                </a:lnTo>
                <a:close/>
                <a:moveTo>
                  <a:pt x="1523" y="0"/>
                </a:moveTo>
                <a:lnTo>
                  <a:pt x="1671" y="95"/>
                </a:lnTo>
                <a:lnTo>
                  <a:pt x="1671" y="551"/>
                </a:lnTo>
                <a:lnTo>
                  <a:pt x="1935" y="405"/>
                </a:lnTo>
                <a:lnTo>
                  <a:pt x="2068" y="492"/>
                </a:lnTo>
                <a:lnTo>
                  <a:pt x="2068" y="636"/>
                </a:lnTo>
                <a:lnTo>
                  <a:pt x="1676" y="858"/>
                </a:lnTo>
                <a:lnTo>
                  <a:pt x="1676" y="1158"/>
                </a:lnTo>
                <a:lnTo>
                  <a:pt x="1944" y="995"/>
                </a:lnTo>
                <a:lnTo>
                  <a:pt x="1944" y="1322"/>
                </a:lnTo>
                <a:lnTo>
                  <a:pt x="2220" y="1171"/>
                </a:lnTo>
                <a:lnTo>
                  <a:pt x="2220" y="701"/>
                </a:lnTo>
                <a:lnTo>
                  <a:pt x="2353" y="639"/>
                </a:lnTo>
                <a:lnTo>
                  <a:pt x="2493" y="701"/>
                </a:lnTo>
                <a:lnTo>
                  <a:pt x="2493" y="1001"/>
                </a:lnTo>
                <a:lnTo>
                  <a:pt x="2903" y="779"/>
                </a:lnTo>
                <a:lnTo>
                  <a:pt x="3047" y="867"/>
                </a:lnTo>
                <a:lnTo>
                  <a:pt x="3047" y="1037"/>
                </a:lnTo>
                <a:lnTo>
                  <a:pt x="2646" y="1265"/>
                </a:lnTo>
                <a:lnTo>
                  <a:pt x="2897" y="1405"/>
                </a:lnTo>
                <a:lnTo>
                  <a:pt x="2897" y="1568"/>
                </a:lnTo>
                <a:lnTo>
                  <a:pt x="2767" y="1640"/>
                </a:lnTo>
                <a:lnTo>
                  <a:pt x="2381" y="1413"/>
                </a:lnTo>
                <a:lnTo>
                  <a:pt x="2115" y="1581"/>
                </a:lnTo>
                <a:lnTo>
                  <a:pt x="2373" y="1742"/>
                </a:lnTo>
                <a:lnTo>
                  <a:pt x="2108" y="1895"/>
                </a:lnTo>
                <a:lnTo>
                  <a:pt x="2381" y="2038"/>
                </a:lnTo>
                <a:lnTo>
                  <a:pt x="2767" y="1823"/>
                </a:lnTo>
                <a:lnTo>
                  <a:pt x="2891" y="1910"/>
                </a:lnTo>
                <a:lnTo>
                  <a:pt x="2891" y="2065"/>
                </a:lnTo>
                <a:lnTo>
                  <a:pt x="2649" y="2201"/>
                </a:lnTo>
                <a:lnTo>
                  <a:pt x="3033" y="2430"/>
                </a:lnTo>
                <a:lnTo>
                  <a:pt x="3033" y="2609"/>
                </a:lnTo>
                <a:lnTo>
                  <a:pt x="2871" y="2683"/>
                </a:lnTo>
                <a:lnTo>
                  <a:pt x="2493" y="2468"/>
                </a:lnTo>
                <a:lnTo>
                  <a:pt x="2493" y="2753"/>
                </a:lnTo>
                <a:lnTo>
                  <a:pt x="2357" y="2829"/>
                </a:lnTo>
                <a:lnTo>
                  <a:pt x="2224" y="2753"/>
                </a:lnTo>
                <a:lnTo>
                  <a:pt x="2224" y="2321"/>
                </a:lnTo>
                <a:lnTo>
                  <a:pt x="1944" y="2162"/>
                </a:lnTo>
                <a:lnTo>
                  <a:pt x="1944" y="2461"/>
                </a:lnTo>
                <a:lnTo>
                  <a:pt x="1676" y="2298"/>
                </a:lnTo>
                <a:lnTo>
                  <a:pt x="1676" y="2598"/>
                </a:lnTo>
                <a:lnTo>
                  <a:pt x="2054" y="2813"/>
                </a:lnTo>
                <a:lnTo>
                  <a:pt x="2054" y="2984"/>
                </a:lnTo>
                <a:lnTo>
                  <a:pt x="1924" y="3049"/>
                </a:lnTo>
                <a:lnTo>
                  <a:pt x="1671" y="2905"/>
                </a:lnTo>
                <a:lnTo>
                  <a:pt x="1671" y="3362"/>
                </a:lnTo>
                <a:lnTo>
                  <a:pt x="1523" y="3456"/>
                </a:lnTo>
                <a:lnTo>
                  <a:pt x="1377" y="3362"/>
                </a:lnTo>
                <a:lnTo>
                  <a:pt x="1377" y="2905"/>
                </a:lnTo>
                <a:lnTo>
                  <a:pt x="1122" y="3049"/>
                </a:lnTo>
                <a:lnTo>
                  <a:pt x="992" y="2974"/>
                </a:lnTo>
                <a:lnTo>
                  <a:pt x="992" y="2813"/>
                </a:lnTo>
                <a:lnTo>
                  <a:pt x="1370" y="2598"/>
                </a:lnTo>
                <a:lnTo>
                  <a:pt x="1370" y="2298"/>
                </a:lnTo>
                <a:lnTo>
                  <a:pt x="1095" y="2475"/>
                </a:lnTo>
                <a:lnTo>
                  <a:pt x="1095" y="2156"/>
                </a:lnTo>
                <a:lnTo>
                  <a:pt x="833" y="2308"/>
                </a:lnTo>
                <a:lnTo>
                  <a:pt x="833" y="2739"/>
                </a:lnTo>
                <a:lnTo>
                  <a:pt x="690" y="2828"/>
                </a:lnTo>
                <a:lnTo>
                  <a:pt x="568" y="2747"/>
                </a:lnTo>
                <a:lnTo>
                  <a:pt x="568" y="2459"/>
                </a:lnTo>
                <a:lnTo>
                  <a:pt x="170" y="2683"/>
                </a:lnTo>
                <a:lnTo>
                  <a:pt x="0" y="2612"/>
                </a:lnTo>
                <a:lnTo>
                  <a:pt x="0" y="2430"/>
                </a:lnTo>
                <a:lnTo>
                  <a:pt x="418" y="2201"/>
                </a:lnTo>
                <a:lnTo>
                  <a:pt x="156" y="2069"/>
                </a:lnTo>
                <a:lnTo>
                  <a:pt x="156" y="1903"/>
                </a:lnTo>
                <a:lnTo>
                  <a:pt x="305" y="1822"/>
                </a:lnTo>
                <a:lnTo>
                  <a:pt x="679" y="2043"/>
                </a:lnTo>
                <a:lnTo>
                  <a:pt x="940" y="1892"/>
                </a:lnTo>
                <a:lnTo>
                  <a:pt x="934" y="1887"/>
                </a:lnTo>
                <a:lnTo>
                  <a:pt x="668" y="1735"/>
                </a:lnTo>
                <a:lnTo>
                  <a:pt x="927" y="1575"/>
                </a:lnTo>
                <a:lnTo>
                  <a:pt x="667" y="1424"/>
                </a:lnTo>
                <a:lnTo>
                  <a:pt x="291" y="1644"/>
                </a:lnTo>
                <a:lnTo>
                  <a:pt x="151" y="1575"/>
                </a:lnTo>
                <a:lnTo>
                  <a:pt x="151" y="1409"/>
                </a:lnTo>
                <a:lnTo>
                  <a:pt x="405" y="1266"/>
                </a:lnTo>
                <a:lnTo>
                  <a:pt x="0" y="1046"/>
                </a:lnTo>
                <a:lnTo>
                  <a:pt x="0" y="864"/>
                </a:lnTo>
                <a:lnTo>
                  <a:pt x="155" y="784"/>
                </a:lnTo>
                <a:lnTo>
                  <a:pt x="554" y="1015"/>
                </a:lnTo>
                <a:lnTo>
                  <a:pt x="554" y="721"/>
                </a:lnTo>
                <a:lnTo>
                  <a:pt x="675" y="640"/>
                </a:lnTo>
                <a:lnTo>
                  <a:pt x="823" y="725"/>
                </a:lnTo>
                <a:lnTo>
                  <a:pt x="822" y="1164"/>
                </a:lnTo>
                <a:lnTo>
                  <a:pt x="1090" y="1317"/>
                </a:lnTo>
                <a:lnTo>
                  <a:pt x="1089" y="1006"/>
                </a:lnTo>
                <a:lnTo>
                  <a:pt x="1370" y="1158"/>
                </a:lnTo>
                <a:lnTo>
                  <a:pt x="1370" y="858"/>
                </a:lnTo>
                <a:lnTo>
                  <a:pt x="992" y="642"/>
                </a:lnTo>
                <a:lnTo>
                  <a:pt x="992" y="483"/>
                </a:lnTo>
                <a:lnTo>
                  <a:pt x="1122" y="407"/>
                </a:lnTo>
                <a:lnTo>
                  <a:pt x="1377" y="551"/>
                </a:lnTo>
                <a:lnTo>
                  <a:pt x="1377" y="95"/>
                </a:lnTo>
                <a:lnTo>
                  <a:pt x="152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pl-PL"/>
          </a:p>
        </p:txBody>
      </p:sp>
      <p:grpSp>
        <p:nvGrpSpPr>
          <p:cNvPr id="73" name="noun_project_2470.svg.eps"/>
          <p:cNvGrpSpPr>
            <a:grpSpLocks noChangeAspect="1"/>
          </p:cNvGrpSpPr>
          <p:nvPr/>
        </p:nvGrpSpPr>
        <p:grpSpPr bwMode="auto">
          <a:xfrm>
            <a:off x="8831399" y="2492484"/>
            <a:ext cx="242032" cy="342953"/>
            <a:chOff x="4487" y="2496"/>
            <a:chExt cx="271" cy="384"/>
          </a:xfrm>
        </p:grpSpPr>
        <p:sp>
          <p:nvSpPr>
            <p:cNvPr id="74" name="Freeform 274"/>
            <p:cNvSpPr>
              <a:spLocks/>
            </p:cNvSpPr>
            <p:nvPr/>
          </p:nvSpPr>
          <p:spPr bwMode="auto">
            <a:xfrm>
              <a:off x="4600" y="2714"/>
              <a:ext cx="23" cy="166"/>
            </a:xfrm>
            <a:custGeom>
              <a:avLst/>
              <a:gdLst>
                <a:gd name="T0" fmla="*/ 1 w 209"/>
                <a:gd name="T1" fmla="*/ 0 h 1493"/>
                <a:gd name="T2" fmla="*/ 3 w 209"/>
                <a:gd name="T3" fmla="*/ 18 h 1493"/>
                <a:gd name="T4" fmla="*/ 0 w 209"/>
                <a:gd name="T5" fmla="*/ 18 h 1493"/>
                <a:gd name="T6" fmla="*/ 0 w 209"/>
                <a:gd name="T7" fmla="*/ 1 h 1493"/>
                <a:gd name="T8" fmla="*/ 1 w 209"/>
                <a:gd name="T9" fmla="*/ 0 h 14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9" h="1493">
                  <a:moveTo>
                    <a:pt x="62" y="0"/>
                  </a:moveTo>
                  <a:lnTo>
                    <a:pt x="209" y="1493"/>
                  </a:lnTo>
                  <a:lnTo>
                    <a:pt x="31" y="1493"/>
                  </a:lnTo>
                  <a:lnTo>
                    <a:pt x="0" y="9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75" name="Freeform 275"/>
            <p:cNvSpPr>
              <a:spLocks/>
            </p:cNvSpPr>
            <p:nvPr/>
          </p:nvSpPr>
          <p:spPr bwMode="auto">
            <a:xfrm>
              <a:off x="4613" y="2536"/>
              <a:ext cx="145" cy="185"/>
            </a:xfrm>
            <a:custGeom>
              <a:avLst/>
              <a:gdLst>
                <a:gd name="T0" fmla="*/ 15 w 1302"/>
                <a:gd name="T1" fmla="*/ 0 h 1665"/>
                <a:gd name="T2" fmla="*/ 15 w 1302"/>
                <a:gd name="T3" fmla="*/ 2 h 1665"/>
                <a:gd name="T4" fmla="*/ 16 w 1302"/>
                <a:gd name="T5" fmla="*/ 3 h 1665"/>
                <a:gd name="T6" fmla="*/ 16 w 1302"/>
                <a:gd name="T7" fmla="*/ 5 h 1665"/>
                <a:gd name="T8" fmla="*/ 16 w 1302"/>
                <a:gd name="T9" fmla="*/ 7 h 1665"/>
                <a:gd name="T10" fmla="*/ 16 w 1302"/>
                <a:gd name="T11" fmla="*/ 9 h 1665"/>
                <a:gd name="T12" fmla="*/ 16 w 1302"/>
                <a:gd name="T13" fmla="*/ 11 h 1665"/>
                <a:gd name="T14" fmla="*/ 16 w 1302"/>
                <a:gd name="T15" fmla="*/ 12 h 1665"/>
                <a:gd name="T16" fmla="*/ 15 w 1302"/>
                <a:gd name="T17" fmla="*/ 14 h 1665"/>
                <a:gd name="T18" fmla="*/ 15 w 1302"/>
                <a:gd name="T19" fmla="*/ 15 h 1665"/>
                <a:gd name="T20" fmla="*/ 14 w 1302"/>
                <a:gd name="T21" fmla="*/ 17 h 1665"/>
                <a:gd name="T22" fmla="*/ 13 w 1302"/>
                <a:gd name="T23" fmla="*/ 18 h 1665"/>
                <a:gd name="T24" fmla="*/ 11 w 1302"/>
                <a:gd name="T25" fmla="*/ 19 h 1665"/>
                <a:gd name="T26" fmla="*/ 10 w 1302"/>
                <a:gd name="T27" fmla="*/ 20 h 1665"/>
                <a:gd name="T28" fmla="*/ 8 w 1302"/>
                <a:gd name="T29" fmla="*/ 21 h 1665"/>
                <a:gd name="T30" fmla="*/ 5 w 1302"/>
                <a:gd name="T31" fmla="*/ 21 h 1665"/>
                <a:gd name="T32" fmla="*/ 4 w 1302"/>
                <a:gd name="T33" fmla="*/ 20 h 1665"/>
                <a:gd name="T34" fmla="*/ 2 w 1302"/>
                <a:gd name="T35" fmla="*/ 20 h 1665"/>
                <a:gd name="T36" fmla="*/ 1 w 1302"/>
                <a:gd name="T37" fmla="*/ 20 h 1665"/>
                <a:gd name="T38" fmla="*/ 1 w 1302"/>
                <a:gd name="T39" fmla="*/ 19 h 1665"/>
                <a:gd name="T40" fmla="*/ 1 w 1302"/>
                <a:gd name="T41" fmla="*/ 19 h 1665"/>
                <a:gd name="T42" fmla="*/ 1 w 1302"/>
                <a:gd name="T43" fmla="*/ 19 h 1665"/>
                <a:gd name="T44" fmla="*/ 1 w 1302"/>
                <a:gd name="T45" fmla="*/ 18 h 1665"/>
                <a:gd name="T46" fmla="*/ 2 w 1302"/>
                <a:gd name="T47" fmla="*/ 17 h 1665"/>
                <a:gd name="T48" fmla="*/ 2 w 1302"/>
                <a:gd name="T49" fmla="*/ 16 h 1665"/>
                <a:gd name="T50" fmla="*/ 4 w 1302"/>
                <a:gd name="T51" fmla="*/ 15 h 1665"/>
                <a:gd name="T52" fmla="*/ 5 w 1302"/>
                <a:gd name="T53" fmla="*/ 14 h 1665"/>
                <a:gd name="T54" fmla="*/ 6 w 1302"/>
                <a:gd name="T55" fmla="*/ 13 h 1665"/>
                <a:gd name="T56" fmla="*/ 7 w 1302"/>
                <a:gd name="T57" fmla="*/ 12 h 1665"/>
                <a:gd name="T58" fmla="*/ 8 w 1302"/>
                <a:gd name="T59" fmla="*/ 12 h 1665"/>
                <a:gd name="T60" fmla="*/ 8 w 1302"/>
                <a:gd name="T61" fmla="*/ 12 h 1665"/>
                <a:gd name="T62" fmla="*/ 7 w 1302"/>
                <a:gd name="T63" fmla="*/ 12 h 1665"/>
                <a:gd name="T64" fmla="*/ 6 w 1302"/>
                <a:gd name="T65" fmla="*/ 13 h 1665"/>
                <a:gd name="T66" fmla="*/ 5 w 1302"/>
                <a:gd name="T67" fmla="*/ 13 h 1665"/>
                <a:gd name="T68" fmla="*/ 3 w 1302"/>
                <a:gd name="T69" fmla="*/ 14 h 1665"/>
                <a:gd name="T70" fmla="*/ 2 w 1302"/>
                <a:gd name="T71" fmla="*/ 15 h 1665"/>
                <a:gd name="T72" fmla="*/ 1 w 1302"/>
                <a:gd name="T73" fmla="*/ 16 h 1665"/>
                <a:gd name="T74" fmla="*/ 1 w 1302"/>
                <a:gd name="T75" fmla="*/ 18 h 1665"/>
                <a:gd name="T76" fmla="*/ 0 w 1302"/>
                <a:gd name="T77" fmla="*/ 18 h 1665"/>
                <a:gd name="T78" fmla="*/ 0 w 1302"/>
                <a:gd name="T79" fmla="*/ 18 h 1665"/>
                <a:gd name="T80" fmla="*/ 0 w 1302"/>
                <a:gd name="T81" fmla="*/ 16 h 1665"/>
                <a:gd name="T82" fmla="*/ 0 w 1302"/>
                <a:gd name="T83" fmla="*/ 14 h 1665"/>
                <a:gd name="T84" fmla="*/ 1 w 1302"/>
                <a:gd name="T85" fmla="*/ 12 h 1665"/>
                <a:gd name="T86" fmla="*/ 2 w 1302"/>
                <a:gd name="T87" fmla="*/ 11 h 1665"/>
                <a:gd name="T88" fmla="*/ 3 w 1302"/>
                <a:gd name="T89" fmla="*/ 10 h 1665"/>
                <a:gd name="T90" fmla="*/ 5 w 1302"/>
                <a:gd name="T91" fmla="*/ 9 h 1665"/>
                <a:gd name="T92" fmla="*/ 7 w 1302"/>
                <a:gd name="T93" fmla="*/ 8 h 1665"/>
                <a:gd name="T94" fmla="*/ 9 w 1302"/>
                <a:gd name="T95" fmla="*/ 7 h 1665"/>
                <a:gd name="T96" fmla="*/ 10 w 1302"/>
                <a:gd name="T97" fmla="*/ 6 h 1665"/>
                <a:gd name="T98" fmla="*/ 11 w 1302"/>
                <a:gd name="T99" fmla="*/ 5 h 1665"/>
                <a:gd name="T100" fmla="*/ 13 w 1302"/>
                <a:gd name="T101" fmla="*/ 3 h 1665"/>
                <a:gd name="T102" fmla="*/ 14 w 1302"/>
                <a:gd name="T103" fmla="*/ 2 h 1665"/>
                <a:gd name="T104" fmla="*/ 14 w 1302"/>
                <a:gd name="T105" fmla="*/ 0 h 16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302" h="1665">
                  <a:moveTo>
                    <a:pt x="1138" y="0"/>
                  </a:moveTo>
                  <a:lnTo>
                    <a:pt x="1157" y="15"/>
                  </a:lnTo>
                  <a:lnTo>
                    <a:pt x="1175" y="36"/>
                  </a:lnTo>
                  <a:lnTo>
                    <a:pt x="1192" y="63"/>
                  </a:lnTo>
                  <a:lnTo>
                    <a:pt x="1208" y="96"/>
                  </a:lnTo>
                  <a:lnTo>
                    <a:pt x="1222" y="135"/>
                  </a:lnTo>
                  <a:lnTo>
                    <a:pt x="1235" y="177"/>
                  </a:lnTo>
                  <a:lnTo>
                    <a:pt x="1247" y="224"/>
                  </a:lnTo>
                  <a:lnTo>
                    <a:pt x="1258" y="272"/>
                  </a:lnTo>
                  <a:lnTo>
                    <a:pt x="1267" y="323"/>
                  </a:lnTo>
                  <a:lnTo>
                    <a:pt x="1276" y="377"/>
                  </a:lnTo>
                  <a:lnTo>
                    <a:pt x="1283" y="432"/>
                  </a:lnTo>
                  <a:lnTo>
                    <a:pt x="1290" y="488"/>
                  </a:lnTo>
                  <a:lnTo>
                    <a:pt x="1294" y="543"/>
                  </a:lnTo>
                  <a:lnTo>
                    <a:pt x="1298" y="598"/>
                  </a:lnTo>
                  <a:lnTo>
                    <a:pt x="1300" y="652"/>
                  </a:lnTo>
                  <a:lnTo>
                    <a:pt x="1302" y="704"/>
                  </a:lnTo>
                  <a:lnTo>
                    <a:pt x="1302" y="754"/>
                  </a:lnTo>
                  <a:lnTo>
                    <a:pt x="1301" y="802"/>
                  </a:lnTo>
                  <a:lnTo>
                    <a:pt x="1299" y="845"/>
                  </a:lnTo>
                  <a:lnTo>
                    <a:pt x="1296" y="885"/>
                  </a:lnTo>
                  <a:lnTo>
                    <a:pt x="1292" y="917"/>
                  </a:lnTo>
                  <a:lnTo>
                    <a:pt x="1286" y="952"/>
                  </a:lnTo>
                  <a:lnTo>
                    <a:pt x="1280" y="989"/>
                  </a:lnTo>
                  <a:lnTo>
                    <a:pt x="1270" y="1028"/>
                  </a:lnTo>
                  <a:lnTo>
                    <a:pt x="1261" y="1067"/>
                  </a:lnTo>
                  <a:lnTo>
                    <a:pt x="1248" y="1108"/>
                  </a:lnTo>
                  <a:lnTo>
                    <a:pt x="1234" y="1151"/>
                  </a:lnTo>
                  <a:lnTo>
                    <a:pt x="1218" y="1192"/>
                  </a:lnTo>
                  <a:lnTo>
                    <a:pt x="1199" y="1235"/>
                  </a:lnTo>
                  <a:lnTo>
                    <a:pt x="1179" y="1277"/>
                  </a:lnTo>
                  <a:lnTo>
                    <a:pt x="1157" y="1318"/>
                  </a:lnTo>
                  <a:lnTo>
                    <a:pt x="1131" y="1360"/>
                  </a:lnTo>
                  <a:lnTo>
                    <a:pt x="1105" y="1399"/>
                  </a:lnTo>
                  <a:lnTo>
                    <a:pt x="1075" y="1437"/>
                  </a:lnTo>
                  <a:lnTo>
                    <a:pt x="1042" y="1473"/>
                  </a:lnTo>
                  <a:lnTo>
                    <a:pt x="1007" y="1507"/>
                  </a:lnTo>
                  <a:lnTo>
                    <a:pt x="970" y="1539"/>
                  </a:lnTo>
                  <a:lnTo>
                    <a:pt x="929" y="1568"/>
                  </a:lnTo>
                  <a:lnTo>
                    <a:pt x="886" y="1593"/>
                  </a:lnTo>
                  <a:lnTo>
                    <a:pt x="839" y="1616"/>
                  </a:lnTo>
                  <a:lnTo>
                    <a:pt x="790" y="1634"/>
                  </a:lnTo>
                  <a:lnTo>
                    <a:pt x="738" y="1648"/>
                  </a:lnTo>
                  <a:lnTo>
                    <a:pt x="682" y="1658"/>
                  </a:lnTo>
                  <a:lnTo>
                    <a:pt x="624" y="1663"/>
                  </a:lnTo>
                  <a:lnTo>
                    <a:pt x="556" y="1665"/>
                  </a:lnTo>
                  <a:lnTo>
                    <a:pt x="493" y="1665"/>
                  </a:lnTo>
                  <a:lnTo>
                    <a:pt x="436" y="1663"/>
                  </a:lnTo>
                  <a:lnTo>
                    <a:pt x="383" y="1659"/>
                  </a:lnTo>
                  <a:lnTo>
                    <a:pt x="335" y="1654"/>
                  </a:lnTo>
                  <a:lnTo>
                    <a:pt x="292" y="1646"/>
                  </a:lnTo>
                  <a:lnTo>
                    <a:pt x="254" y="1638"/>
                  </a:lnTo>
                  <a:lnTo>
                    <a:pt x="219" y="1629"/>
                  </a:lnTo>
                  <a:lnTo>
                    <a:pt x="189" y="1620"/>
                  </a:lnTo>
                  <a:lnTo>
                    <a:pt x="163" y="1610"/>
                  </a:lnTo>
                  <a:lnTo>
                    <a:pt x="139" y="1601"/>
                  </a:lnTo>
                  <a:lnTo>
                    <a:pt x="120" y="1591"/>
                  </a:lnTo>
                  <a:lnTo>
                    <a:pt x="103" y="1583"/>
                  </a:lnTo>
                  <a:lnTo>
                    <a:pt x="91" y="1574"/>
                  </a:lnTo>
                  <a:lnTo>
                    <a:pt x="80" y="1567"/>
                  </a:lnTo>
                  <a:lnTo>
                    <a:pt x="72" y="1560"/>
                  </a:lnTo>
                  <a:lnTo>
                    <a:pt x="67" y="1556"/>
                  </a:lnTo>
                  <a:lnTo>
                    <a:pt x="64" y="1553"/>
                  </a:lnTo>
                  <a:lnTo>
                    <a:pt x="63" y="1552"/>
                  </a:lnTo>
                  <a:lnTo>
                    <a:pt x="64" y="1549"/>
                  </a:lnTo>
                  <a:lnTo>
                    <a:pt x="67" y="1541"/>
                  </a:lnTo>
                  <a:lnTo>
                    <a:pt x="72" y="1529"/>
                  </a:lnTo>
                  <a:lnTo>
                    <a:pt x="79" y="1513"/>
                  </a:lnTo>
                  <a:lnTo>
                    <a:pt x="88" y="1492"/>
                  </a:lnTo>
                  <a:lnTo>
                    <a:pt x="101" y="1468"/>
                  </a:lnTo>
                  <a:lnTo>
                    <a:pt x="115" y="1442"/>
                  </a:lnTo>
                  <a:lnTo>
                    <a:pt x="132" y="1412"/>
                  </a:lnTo>
                  <a:lnTo>
                    <a:pt x="152" y="1381"/>
                  </a:lnTo>
                  <a:lnTo>
                    <a:pt x="175" y="1347"/>
                  </a:lnTo>
                  <a:lnTo>
                    <a:pt x="201" y="1313"/>
                  </a:lnTo>
                  <a:lnTo>
                    <a:pt x="230" y="1277"/>
                  </a:lnTo>
                  <a:lnTo>
                    <a:pt x="261" y="1242"/>
                  </a:lnTo>
                  <a:lnTo>
                    <a:pt x="298" y="1206"/>
                  </a:lnTo>
                  <a:lnTo>
                    <a:pt x="337" y="1169"/>
                  </a:lnTo>
                  <a:lnTo>
                    <a:pt x="375" y="1136"/>
                  </a:lnTo>
                  <a:lnTo>
                    <a:pt x="412" y="1106"/>
                  </a:lnTo>
                  <a:lnTo>
                    <a:pt x="447" y="1081"/>
                  </a:lnTo>
                  <a:lnTo>
                    <a:pt x="480" y="1059"/>
                  </a:lnTo>
                  <a:lnTo>
                    <a:pt x="511" y="1039"/>
                  </a:lnTo>
                  <a:lnTo>
                    <a:pt x="539" y="1022"/>
                  </a:lnTo>
                  <a:lnTo>
                    <a:pt x="563" y="1010"/>
                  </a:lnTo>
                  <a:lnTo>
                    <a:pt x="584" y="999"/>
                  </a:lnTo>
                  <a:lnTo>
                    <a:pt x="600" y="992"/>
                  </a:lnTo>
                  <a:lnTo>
                    <a:pt x="613" y="985"/>
                  </a:lnTo>
                  <a:lnTo>
                    <a:pt x="620" y="982"/>
                  </a:lnTo>
                  <a:lnTo>
                    <a:pt x="624" y="982"/>
                  </a:lnTo>
                  <a:lnTo>
                    <a:pt x="620" y="982"/>
                  </a:lnTo>
                  <a:lnTo>
                    <a:pt x="611" y="984"/>
                  </a:lnTo>
                  <a:lnTo>
                    <a:pt x="597" y="987"/>
                  </a:lnTo>
                  <a:lnTo>
                    <a:pt x="578" y="992"/>
                  </a:lnTo>
                  <a:lnTo>
                    <a:pt x="556" y="997"/>
                  </a:lnTo>
                  <a:lnTo>
                    <a:pt x="529" y="1004"/>
                  </a:lnTo>
                  <a:lnTo>
                    <a:pt x="500" y="1014"/>
                  </a:lnTo>
                  <a:lnTo>
                    <a:pt x="470" y="1025"/>
                  </a:lnTo>
                  <a:lnTo>
                    <a:pt x="437" y="1038"/>
                  </a:lnTo>
                  <a:lnTo>
                    <a:pt x="404" y="1053"/>
                  </a:lnTo>
                  <a:lnTo>
                    <a:pt x="370" y="1070"/>
                  </a:lnTo>
                  <a:lnTo>
                    <a:pt x="336" y="1089"/>
                  </a:lnTo>
                  <a:lnTo>
                    <a:pt x="303" y="1112"/>
                  </a:lnTo>
                  <a:lnTo>
                    <a:pt x="272" y="1136"/>
                  </a:lnTo>
                  <a:lnTo>
                    <a:pt x="242" y="1163"/>
                  </a:lnTo>
                  <a:lnTo>
                    <a:pt x="217" y="1192"/>
                  </a:lnTo>
                  <a:lnTo>
                    <a:pt x="187" y="1229"/>
                  </a:lnTo>
                  <a:lnTo>
                    <a:pt x="160" y="1266"/>
                  </a:lnTo>
                  <a:lnTo>
                    <a:pt x="135" y="1300"/>
                  </a:lnTo>
                  <a:lnTo>
                    <a:pt x="112" y="1333"/>
                  </a:lnTo>
                  <a:lnTo>
                    <a:pt x="92" y="1364"/>
                  </a:lnTo>
                  <a:lnTo>
                    <a:pt x="74" y="1393"/>
                  </a:lnTo>
                  <a:lnTo>
                    <a:pt x="58" y="1418"/>
                  </a:lnTo>
                  <a:lnTo>
                    <a:pt x="44" y="1440"/>
                  </a:lnTo>
                  <a:lnTo>
                    <a:pt x="32" y="1460"/>
                  </a:lnTo>
                  <a:lnTo>
                    <a:pt x="24" y="1474"/>
                  </a:lnTo>
                  <a:lnTo>
                    <a:pt x="17" y="1486"/>
                  </a:lnTo>
                  <a:lnTo>
                    <a:pt x="14" y="1494"/>
                  </a:lnTo>
                  <a:lnTo>
                    <a:pt x="12" y="1496"/>
                  </a:lnTo>
                  <a:lnTo>
                    <a:pt x="4" y="1440"/>
                  </a:lnTo>
                  <a:lnTo>
                    <a:pt x="1" y="1384"/>
                  </a:lnTo>
                  <a:lnTo>
                    <a:pt x="0" y="1327"/>
                  </a:lnTo>
                  <a:lnTo>
                    <a:pt x="4" y="1270"/>
                  </a:lnTo>
                  <a:lnTo>
                    <a:pt x="11" y="1212"/>
                  </a:lnTo>
                  <a:lnTo>
                    <a:pt x="21" y="1156"/>
                  </a:lnTo>
                  <a:lnTo>
                    <a:pt x="34" y="1102"/>
                  </a:lnTo>
                  <a:lnTo>
                    <a:pt x="51" y="1050"/>
                  </a:lnTo>
                  <a:lnTo>
                    <a:pt x="71" y="1000"/>
                  </a:lnTo>
                  <a:lnTo>
                    <a:pt x="94" y="954"/>
                  </a:lnTo>
                  <a:lnTo>
                    <a:pt x="120" y="911"/>
                  </a:lnTo>
                  <a:lnTo>
                    <a:pt x="149" y="872"/>
                  </a:lnTo>
                  <a:lnTo>
                    <a:pt x="181" y="839"/>
                  </a:lnTo>
                  <a:lnTo>
                    <a:pt x="214" y="810"/>
                  </a:lnTo>
                  <a:lnTo>
                    <a:pt x="253" y="783"/>
                  </a:lnTo>
                  <a:lnTo>
                    <a:pt x="297" y="754"/>
                  </a:lnTo>
                  <a:lnTo>
                    <a:pt x="344" y="726"/>
                  </a:lnTo>
                  <a:lnTo>
                    <a:pt x="394" y="699"/>
                  </a:lnTo>
                  <a:lnTo>
                    <a:pt x="446" y="671"/>
                  </a:lnTo>
                  <a:lnTo>
                    <a:pt x="498" y="645"/>
                  </a:lnTo>
                  <a:lnTo>
                    <a:pt x="551" y="618"/>
                  </a:lnTo>
                  <a:lnTo>
                    <a:pt x="603" y="592"/>
                  </a:lnTo>
                  <a:lnTo>
                    <a:pt x="653" y="566"/>
                  </a:lnTo>
                  <a:lnTo>
                    <a:pt x="700" y="542"/>
                  </a:lnTo>
                  <a:lnTo>
                    <a:pt x="745" y="519"/>
                  </a:lnTo>
                  <a:lnTo>
                    <a:pt x="783" y="495"/>
                  </a:lnTo>
                  <a:lnTo>
                    <a:pt x="817" y="473"/>
                  </a:lnTo>
                  <a:lnTo>
                    <a:pt x="853" y="445"/>
                  </a:lnTo>
                  <a:lnTo>
                    <a:pt x="889" y="414"/>
                  </a:lnTo>
                  <a:lnTo>
                    <a:pt x="925" y="379"/>
                  </a:lnTo>
                  <a:lnTo>
                    <a:pt x="960" y="340"/>
                  </a:lnTo>
                  <a:lnTo>
                    <a:pt x="994" y="299"/>
                  </a:lnTo>
                  <a:lnTo>
                    <a:pt x="1025" y="258"/>
                  </a:lnTo>
                  <a:lnTo>
                    <a:pt x="1054" y="214"/>
                  </a:lnTo>
                  <a:lnTo>
                    <a:pt x="1079" y="170"/>
                  </a:lnTo>
                  <a:lnTo>
                    <a:pt x="1102" y="126"/>
                  </a:lnTo>
                  <a:lnTo>
                    <a:pt x="1119" y="83"/>
                  </a:lnTo>
                  <a:lnTo>
                    <a:pt x="1131" y="40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76" name="Freeform 276"/>
            <p:cNvSpPr>
              <a:spLocks/>
            </p:cNvSpPr>
            <p:nvPr/>
          </p:nvSpPr>
          <p:spPr bwMode="auto">
            <a:xfrm>
              <a:off x="4487" y="2496"/>
              <a:ext cx="117" cy="222"/>
            </a:xfrm>
            <a:custGeom>
              <a:avLst/>
              <a:gdLst>
                <a:gd name="T0" fmla="*/ 8 w 1055"/>
                <a:gd name="T1" fmla="*/ 0 h 1997"/>
                <a:gd name="T2" fmla="*/ 8 w 1055"/>
                <a:gd name="T3" fmla="*/ 1 h 1997"/>
                <a:gd name="T4" fmla="*/ 8 w 1055"/>
                <a:gd name="T5" fmla="*/ 2 h 1997"/>
                <a:gd name="T6" fmla="*/ 8 w 1055"/>
                <a:gd name="T7" fmla="*/ 3 h 1997"/>
                <a:gd name="T8" fmla="*/ 8 w 1055"/>
                <a:gd name="T9" fmla="*/ 5 h 1997"/>
                <a:gd name="T10" fmla="*/ 8 w 1055"/>
                <a:gd name="T11" fmla="*/ 7 h 1997"/>
                <a:gd name="T12" fmla="*/ 9 w 1055"/>
                <a:gd name="T13" fmla="*/ 9 h 1997"/>
                <a:gd name="T14" fmla="*/ 10 w 1055"/>
                <a:gd name="T15" fmla="*/ 10 h 1997"/>
                <a:gd name="T16" fmla="*/ 11 w 1055"/>
                <a:gd name="T17" fmla="*/ 11 h 1997"/>
                <a:gd name="T18" fmla="*/ 12 w 1055"/>
                <a:gd name="T19" fmla="*/ 13 h 1997"/>
                <a:gd name="T20" fmla="*/ 12 w 1055"/>
                <a:gd name="T21" fmla="*/ 14 h 1997"/>
                <a:gd name="T22" fmla="*/ 13 w 1055"/>
                <a:gd name="T23" fmla="*/ 16 h 1997"/>
                <a:gd name="T24" fmla="*/ 13 w 1055"/>
                <a:gd name="T25" fmla="*/ 18 h 1997"/>
                <a:gd name="T26" fmla="*/ 13 w 1055"/>
                <a:gd name="T27" fmla="*/ 20 h 1997"/>
                <a:gd name="T28" fmla="*/ 13 w 1055"/>
                <a:gd name="T29" fmla="*/ 22 h 1997"/>
                <a:gd name="T30" fmla="*/ 12 w 1055"/>
                <a:gd name="T31" fmla="*/ 23 h 1997"/>
                <a:gd name="T32" fmla="*/ 12 w 1055"/>
                <a:gd name="T33" fmla="*/ 23 h 1997"/>
                <a:gd name="T34" fmla="*/ 11 w 1055"/>
                <a:gd name="T35" fmla="*/ 22 h 1997"/>
                <a:gd name="T36" fmla="*/ 10 w 1055"/>
                <a:gd name="T37" fmla="*/ 21 h 1997"/>
                <a:gd name="T38" fmla="*/ 10 w 1055"/>
                <a:gd name="T39" fmla="*/ 21 h 1997"/>
                <a:gd name="T40" fmla="*/ 9 w 1055"/>
                <a:gd name="T41" fmla="*/ 20 h 1997"/>
                <a:gd name="T42" fmla="*/ 8 w 1055"/>
                <a:gd name="T43" fmla="*/ 18 h 1997"/>
                <a:gd name="T44" fmla="*/ 8 w 1055"/>
                <a:gd name="T45" fmla="*/ 17 h 1997"/>
                <a:gd name="T46" fmla="*/ 7 w 1055"/>
                <a:gd name="T47" fmla="*/ 16 h 1997"/>
                <a:gd name="T48" fmla="*/ 7 w 1055"/>
                <a:gd name="T49" fmla="*/ 15 h 1997"/>
                <a:gd name="T50" fmla="*/ 6 w 1055"/>
                <a:gd name="T51" fmla="*/ 15 h 1997"/>
                <a:gd name="T52" fmla="*/ 6 w 1055"/>
                <a:gd name="T53" fmla="*/ 15 h 1997"/>
                <a:gd name="T54" fmla="*/ 7 w 1055"/>
                <a:gd name="T55" fmla="*/ 16 h 1997"/>
                <a:gd name="T56" fmla="*/ 7 w 1055"/>
                <a:gd name="T57" fmla="*/ 17 h 1997"/>
                <a:gd name="T58" fmla="*/ 7 w 1055"/>
                <a:gd name="T59" fmla="*/ 18 h 1997"/>
                <a:gd name="T60" fmla="*/ 8 w 1055"/>
                <a:gd name="T61" fmla="*/ 19 h 1997"/>
                <a:gd name="T62" fmla="*/ 8 w 1055"/>
                <a:gd name="T63" fmla="*/ 20 h 1997"/>
                <a:gd name="T64" fmla="*/ 9 w 1055"/>
                <a:gd name="T65" fmla="*/ 21 h 1997"/>
                <a:gd name="T66" fmla="*/ 10 w 1055"/>
                <a:gd name="T67" fmla="*/ 22 h 1997"/>
                <a:gd name="T68" fmla="*/ 11 w 1055"/>
                <a:gd name="T69" fmla="*/ 23 h 1997"/>
                <a:gd name="T70" fmla="*/ 11 w 1055"/>
                <a:gd name="T71" fmla="*/ 24 h 1997"/>
                <a:gd name="T72" fmla="*/ 9 w 1055"/>
                <a:gd name="T73" fmla="*/ 25 h 1997"/>
                <a:gd name="T74" fmla="*/ 7 w 1055"/>
                <a:gd name="T75" fmla="*/ 24 h 1997"/>
                <a:gd name="T76" fmla="*/ 5 w 1055"/>
                <a:gd name="T77" fmla="*/ 23 h 1997"/>
                <a:gd name="T78" fmla="*/ 4 w 1055"/>
                <a:gd name="T79" fmla="*/ 22 h 1997"/>
                <a:gd name="T80" fmla="*/ 2 w 1055"/>
                <a:gd name="T81" fmla="*/ 20 h 1997"/>
                <a:gd name="T82" fmla="*/ 1 w 1055"/>
                <a:gd name="T83" fmla="*/ 18 h 1997"/>
                <a:gd name="T84" fmla="*/ 0 w 1055"/>
                <a:gd name="T85" fmla="*/ 15 h 1997"/>
                <a:gd name="T86" fmla="*/ 0 w 1055"/>
                <a:gd name="T87" fmla="*/ 12 h 1997"/>
                <a:gd name="T88" fmla="*/ 0 w 1055"/>
                <a:gd name="T89" fmla="*/ 9 h 1997"/>
                <a:gd name="T90" fmla="*/ 1 w 1055"/>
                <a:gd name="T91" fmla="*/ 7 h 1997"/>
                <a:gd name="T92" fmla="*/ 2 w 1055"/>
                <a:gd name="T93" fmla="*/ 5 h 1997"/>
                <a:gd name="T94" fmla="*/ 3 w 1055"/>
                <a:gd name="T95" fmla="*/ 3 h 1997"/>
                <a:gd name="T96" fmla="*/ 4 w 1055"/>
                <a:gd name="T97" fmla="*/ 2 h 1997"/>
                <a:gd name="T98" fmla="*/ 6 w 1055"/>
                <a:gd name="T99" fmla="*/ 1 h 1997"/>
                <a:gd name="T100" fmla="*/ 7 w 1055"/>
                <a:gd name="T101" fmla="*/ 1 h 1997"/>
                <a:gd name="T102" fmla="*/ 8 w 1055"/>
                <a:gd name="T103" fmla="*/ 0 h 1997"/>
                <a:gd name="T104" fmla="*/ 8 w 1055"/>
                <a:gd name="T105" fmla="*/ 0 h 199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55" h="1997">
                  <a:moveTo>
                    <a:pt x="692" y="0"/>
                  </a:moveTo>
                  <a:lnTo>
                    <a:pt x="691" y="3"/>
                  </a:lnTo>
                  <a:lnTo>
                    <a:pt x="689" y="11"/>
                  </a:lnTo>
                  <a:lnTo>
                    <a:pt x="685" y="23"/>
                  </a:lnTo>
                  <a:lnTo>
                    <a:pt x="681" y="41"/>
                  </a:lnTo>
                  <a:lnTo>
                    <a:pt x="674" y="63"/>
                  </a:lnTo>
                  <a:lnTo>
                    <a:pt x="668" y="89"/>
                  </a:lnTo>
                  <a:lnTo>
                    <a:pt x="662" y="120"/>
                  </a:lnTo>
                  <a:lnTo>
                    <a:pt x="654" y="154"/>
                  </a:lnTo>
                  <a:lnTo>
                    <a:pt x="648" y="191"/>
                  </a:lnTo>
                  <a:lnTo>
                    <a:pt x="641" y="232"/>
                  </a:lnTo>
                  <a:lnTo>
                    <a:pt x="636" y="276"/>
                  </a:lnTo>
                  <a:lnTo>
                    <a:pt x="632" y="323"/>
                  </a:lnTo>
                  <a:lnTo>
                    <a:pt x="629" y="371"/>
                  </a:lnTo>
                  <a:lnTo>
                    <a:pt x="627" y="422"/>
                  </a:lnTo>
                  <a:lnTo>
                    <a:pt x="629" y="471"/>
                  </a:lnTo>
                  <a:lnTo>
                    <a:pt x="635" y="518"/>
                  </a:lnTo>
                  <a:lnTo>
                    <a:pt x="648" y="562"/>
                  </a:lnTo>
                  <a:lnTo>
                    <a:pt x="664" y="607"/>
                  </a:lnTo>
                  <a:lnTo>
                    <a:pt x="683" y="649"/>
                  </a:lnTo>
                  <a:lnTo>
                    <a:pt x="706" y="691"/>
                  </a:lnTo>
                  <a:lnTo>
                    <a:pt x="731" y="730"/>
                  </a:lnTo>
                  <a:lnTo>
                    <a:pt x="757" y="769"/>
                  </a:lnTo>
                  <a:lnTo>
                    <a:pt x="785" y="807"/>
                  </a:lnTo>
                  <a:lnTo>
                    <a:pt x="812" y="843"/>
                  </a:lnTo>
                  <a:lnTo>
                    <a:pt x="840" y="879"/>
                  </a:lnTo>
                  <a:lnTo>
                    <a:pt x="868" y="915"/>
                  </a:lnTo>
                  <a:lnTo>
                    <a:pt x="893" y="947"/>
                  </a:lnTo>
                  <a:lnTo>
                    <a:pt x="917" y="980"/>
                  </a:lnTo>
                  <a:lnTo>
                    <a:pt x="937" y="1012"/>
                  </a:lnTo>
                  <a:lnTo>
                    <a:pt x="954" y="1043"/>
                  </a:lnTo>
                  <a:lnTo>
                    <a:pt x="971" y="1079"/>
                  </a:lnTo>
                  <a:lnTo>
                    <a:pt x="987" y="1120"/>
                  </a:lnTo>
                  <a:lnTo>
                    <a:pt x="1000" y="1166"/>
                  </a:lnTo>
                  <a:lnTo>
                    <a:pt x="1014" y="1215"/>
                  </a:lnTo>
                  <a:lnTo>
                    <a:pt x="1026" y="1267"/>
                  </a:lnTo>
                  <a:lnTo>
                    <a:pt x="1037" y="1322"/>
                  </a:lnTo>
                  <a:lnTo>
                    <a:pt x="1044" y="1379"/>
                  </a:lnTo>
                  <a:lnTo>
                    <a:pt x="1050" y="1438"/>
                  </a:lnTo>
                  <a:lnTo>
                    <a:pt x="1054" y="1498"/>
                  </a:lnTo>
                  <a:lnTo>
                    <a:pt x="1055" y="1558"/>
                  </a:lnTo>
                  <a:lnTo>
                    <a:pt x="1052" y="1619"/>
                  </a:lnTo>
                  <a:lnTo>
                    <a:pt x="1047" y="1679"/>
                  </a:lnTo>
                  <a:lnTo>
                    <a:pt x="1038" y="1738"/>
                  </a:lnTo>
                  <a:lnTo>
                    <a:pt x="1026" y="1795"/>
                  </a:lnTo>
                  <a:lnTo>
                    <a:pt x="1009" y="1850"/>
                  </a:lnTo>
                  <a:lnTo>
                    <a:pt x="988" y="1903"/>
                  </a:lnTo>
                  <a:lnTo>
                    <a:pt x="987" y="1901"/>
                  </a:lnTo>
                  <a:lnTo>
                    <a:pt x="980" y="1895"/>
                  </a:lnTo>
                  <a:lnTo>
                    <a:pt x="972" y="1885"/>
                  </a:lnTo>
                  <a:lnTo>
                    <a:pt x="960" y="1871"/>
                  </a:lnTo>
                  <a:lnTo>
                    <a:pt x="945" y="1854"/>
                  </a:lnTo>
                  <a:lnTo>
                    <a:pt x="929" y="1835"/>
                  </a:lnTo>
                  <a:lnTo>
                    <a:pt x="910" y="1814"/>
                  </a:lnTo>
                  <a:lnTo>
                    <a:pt x="889" y="1791"/>
                  </a:lnTo>
                  <a:lnTo>
                    <a:pt x="868" y="1765"/>
                  </a:lnTo>
                  <a:lnTo>
                    <a:pt x="844" y="1739"/>
                  </a:lnTo>
                  <a:lnTo>
                    <a:pt x="821" y="1712"/>
                  </a:lnTo>
                  <a:lnTo>
                    <a:pt x="797" y="1684"/>
                  </a:lnTo>
                  <a:lnTo>
                    <a:pt x="782" y="1666"/>
                  </a:lnTo>
                  <a:lnTo>
                    <a:pt x="766" y="1643"/>
                  </a:lnTo>
                  <a:lnTo>
                    <a:pt x="748" y="1618"/>
                  </a:lnTo>
                  <a:lnTo>
                    <a:pt x="731" y="1590"/>
                  </a:lnTo>
                  <a:lnTo>
                    <a:pt x="712" y="1561"/>
                  </a:lnTo>
                  <a:lnTo>
                    <a:pt x="693" y="1529"/>
                  </a:lnTo>
                  <a:lnTo>
                    <a:pt x="674" y="1497"/>
                  </a:lnTo>
                  <a:lnTo>
                    <a:pt x="655" y="1463"/>
                  </a:lnTo>
                  <a:lnTo>
                    <a:pt x="637" y="1430"/>
                  </a:lnTo>
                  <a:lnTo>
                    <a:pt x="619" y="1397"/>
                  </a:lnTo>
                  <a:lnTo>
                    <a:pt x="602" y="1365"/>
                  </a:lnTo>
                  <a:lnTo>
                    <a:pt x="586" y="1335"/>
                  </a:lnTo>
                  <a:lnTo>
                    <a:pt x="570" y="1306"/>
                  </a:lnTo>
                  <a:lnTo>
                    <a:pt x="558" y="1279"/>
                  </a:lnTo>
                  <a:lnTo>
                    <a:pt x="545" y="1255"/>
                  </a:lnTo>
                  <a:lnTo>
                    <a:pt x="534" y="1235"/>
                  </a:lnTo>
                  <a:lnTo>
                    <a:pt x="526" y="1218"/>
                  </a:lnTo>
                  <a:lnTo>
                    <a:pt x="519" y="1205"/>
                  </a:lnTo>
                  <a:lnTo>
                    <a:pt x="516" y="1198"/>
                  </a:lnTo>
                  <a:lnTo>
                    <a:pt x="514" y="1195"/>
                  </a:lnTo>
                  <a:lnTo>
                    <a:pt x="515" y="1198"/>
                  </a:lnTo>
                  <a:lnTo>
                    <a:pt x="517" y="1207"/>
                  </a:lnTo>
                  <a:lnTo>
                    <a:pt x="520" y="1221"/>
                  </a:lnTo>
                  <a:lnTo>
                    <a:pt x="526" y="1240"/>
                  </a:lnTo>
                  <a:lnTo>
                    <a:pt x="532" y="1264"/>
                  </a:lnTo>
                  <a:lnTo>
                    <a:pt x="540" y="1291"/>
                  </a:lnTo>
                  <a:lnTo>
                    <a:pt x="547" y="1320"/>
                  </a:lnTo>
                  <a:lnTo>
                    <a:pt x="556" y="1353"/>
                  </a:lnTo>
                  <a:lnTo>
                    <a:pt x="567" y="1386"/>
                  </a:lnTo>
                  <a:lnTo>
                    <a:pt x="579" y="1421"/>
                  </a:lnTo>
                  <a:lnTo>
                    <a:pt x="590" y="1456"/>
                  </a:lnTo>
                  <a:lnTo>
                    <a:pt x="603" y="1492"/>
                  </a:lnTo>
                  <a:lnTo>
                    <a:pt x="617" y="1526"/>
                  </a:lnTo>
                  <a:lnTo>
                    <a:pt x="631" y="1558"/>
                  </a:lnTo>
                  <a:lnTo>
                    <a:pt x="646" y="1590"/>
                  </a:lnTo>
                  <a:lnTo>
                    <a:pt x="662" y="1619"/>
                  </a:lnTo>
                  <a:lnTo>
                    <a:pt x="678" y="1644"/>
                  </a:lnTo>
                  <a:lnTo>
                    <a:pt x="697" y="1672"/>
                  </a:lnTo>
                  <a:lnTo>
                    <a:pt x="717" y="1699"/>
                  </a:lnTo>
                  <a:lnTo>
                    <a:pt x="737" y="1725"/>
                  </a:lnTo>
                  <a:lnTo>
                    <a:pt x="759" y="1749"/>
                  </a:lnTo>
                  <a:lnTo>
                    <a:pt x="782" y="1776"/>
                  </a:lnTo>
                  <a:lnTo>
                    <a:pt x="807" y="1802"/>
                  </a:lnTo>
                  <a:lnTo>
                    <a:pt x="834" y="1830"/>
                  </a:lnTo>
                  <a:lnTo>
                    <a:pt x="862" y="1860"/>
                  </a:lnTo>
                  <a:lnTo>
                    <a:pt x="894" y="1892"/>
                  </a:lnTo>
                  <a:lnTo>
                    <a:pt x="929" y="1927"/>
                  </a:lnTo>
                  <a:lnTo>
                    <a:pt x="967" y="1965"/>
                  </a:lnTo>
                  <a:lnTo>
                    <a:pt x="917" y="1982"/>
                  </a:lnTo>
                  <a:lnTo>
                    <a:pt x="864" y="1992"/>
                  </a:lnTo>
                  <a:lnTo>
                    <a:pt x="811" y="1997"/>
                  </a:lnTo>
                  <a:lnTo>
                    <a:pt x="758" y="1996"/>
                  </a:lnTo>
                  <a:lnTo>
                    <a:pt x="703" y="1988"/>
                  </a:lnTo>
                  <a:lnTo>
                    <a:pt x="649" y="1976"/>
                  </a:lnTo>
                  <a:lnTo>
                    <a:pt x="595" y="1959"/>
                  </a:lnTo>
                  <a:lnTo>
                    <a:pt x="542" y="1938"/>
                  </a:lnTo>
                  <a:lnTo>
                    <a:pt x="490" y="1912"/>
                  </a:lnTo>
                  <a:lnTo>
                    <a:pt x="439" y="1882"/>
                  </a:lnTo>
                  <a:lnTo>
                    <a:pt x="389" y="1848"/>
                  </a:lnTo>
                  <a:lnTo>
                    <a:pt x="342" y="1810"/>
                  </a:lnTo>
                  <a:lnTo>
                    <a:pt x="296" y="1769"/>
                  </a:lnTo>
                  <a:lnTo>
                    <a:pt x="255" y="1724"/>
                  </a:lnTo>
                  <a:lnTo>
                    <a:pt x="216" y="1677"/>
                  </a:lnTo>
                  <a:lnTo>
                    <a:pt x="179" y="1627"/>
                  </a:lnTo>
                  <a:lnTo>
                    <a:pt x="148" y="1575"/>
                  </a:lnTo>
                  <a:lnTo>
                    <a:pt x="120" y="1521"/>
                  </a:lnTo>
                  <a:lnTo>
                    <a:pt x="97" y="1466"/>
                  </a:lnTo>
                  <a:lnTo>
                    <a:pt x="67" y="1378"/>
                  </a:lnTo>
                  <a:lnTo>
                    <a:pt x="42" y="1293"/>
                  </a:lnTo>
                  <a:lnTo>
                    <a:pt x="24" y="1210"/>
                  </a:lnTo>
                  <a:lnTo>
                    <a:pt x="11" y="1130"/>
                  </a:lnTo>
                  <a:lnTo>
                    <a:pt x="3" y="1050"/>
                  </a:lnTo>
                  <a:lnTo>
                    <a:pt x="0" y="974"/>
                  </a:lnTo>
                  <a:lnTo>
                    <a:pt x="2" y="899"/>
                  </a:lnTo>
                  <a:lnTo>
                    <a:pt x="8" y="825"/>
                  </a:lnTo>
                  <a:lnTo>
                    <a:pt x="19" y="753"/>
                  </a:lnTo>
                  <a:lnTo>
                    <a:pt x="34" y="684"/>
                  </a:lnTo>
                  <a:lnTo>
                    <a:pt x="53" y="616"/>
                  </a:lnTo>
                  <a:lnTo>
                    <a:pt x="75" y="550"/>
                  </a:lnTo>
                  <a:lnTo>
                    <a:pt x="102" y="486"/>
                  </a:lnTo>
                  <a:lnTo>
                    <a:pt x="133" y="422"/>
                  </a:lnTo>
                  <a:lnTo>
                    <a:pt x="156" y="380"/>
                  </a:lnTo>
                  <a:lnTo>
                    <a:pt x="184" y="341"/>
                  </a:lnTo>
                  <a:lnTo>
                    <a:pt x="215" y="302"/>
                  </a:lnTo>
                  <a:lnTo>
                    <a:pt x="247" y="267"/>
                  </a:lnTo>
                  <a:lnTo>
                    <a:pt x="282" y="234"/>
                  </a:lnTo>
                  <a:lnTo>
                    <a:pt x="319" y="204"/>
                  </a:lnTo>
                  <a:lnTo>
                    <a:pt x="356" y="175"/>
                  </a:lnTo>
                  <a:lnTo>
                    <a:pt x="393" y="149"/>
                  </a:lnTo>
                  <a:lnTo>
                    <a:pt x="431" y="124"/>
                  </a:lnTo>
                  <a:lnTo>
                    <a:pt x="468" y="103"/>
                  </a:lnTo>
                  <a:lnTo>
                    <a:pt x="503" y="83"/>
                  </a:lnTo>
                  <a:lnTo>
                    <a:pt x="538" y="65"/>
                  </a:lnTo>
                  <a:lnTo>
                    <a:pt x="570" y="50"/>
                  </a:lnTo>
                  <a:lnTo>
                    <a:pt x="600" y="36"/>
                  </a:lnTo>
                  <a:lnTo>
                    <a:pt x="626" y="25"/>
                  </a:lnTo>
                  <a:lnTo>
                    <a:pt x="649" y="16"/>
                  </a:lnTo>
                  <a:lnTo>
                    <a:pt x="667" y="10"/>
                  </a:lnTo>
                  <a:lnTo>
                    <a:pt x="681" y="4"/>
                  </a:lnTo>
                  <a:lnTo>
                    <a:pt x="689" y="1"/>
                  </a:lnTo>
                  <a:lnTo>
                    <a:pt x="692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</p:grpSp>
      <p:grpSp>
        <p:nvGrpSpPr>
          <p:cNvPr id="2" name="Grupa 1"/>
          <p:cNvGrpSpPr/>
          <p:nvPr/>
        </p:nvGrpSpPr>
        <p:grpSpPr>
          <a:xfrm>
            <a:off x="9128180" y="4403918"/>
            <a:ext cx="396684" cy="439322"/>
            <a:chOff x="9128180" y="4499168"/>
            <a:chExt cx="396684" cy="439322"/>
          </a:xfrm>
        </p:grpSpPr>
        <p:sp>
          <p:nvSpPr>
            <p:cNvPr id="72" name="noun_project_0210.eps"/>
            <p:cNvSpPr>
              <a:spLocks noChangeAspect="1"/>
            </p:cNvSpPr>
            <p:nvPr/>
          </p:nvSpPr>
          <p:spPr bwMode="auto">
            <a:xfrm rot="8100000">
              <a:off x="9128180" y="4499168"/>
              <a:ext cx="228141" cy="257665"/>
            </a:xfrm>
            <a:custGeom>
              <a:avLst/>
              <a:gdLst>
                <a:gd name="T0" fmla="*/ 56235324 w 3063"/>
                <a:gd name="T1" fmla="*/ 16781629 h 3458"/>
                <a:gd name="T2" fmla="*/ 57725937 w 3063"/>
                <a:gd name="T3" fmla="*/ 17527498 h 3458"/>
                <a:gd name="T4" fmla="*/ 59558056 w 3063"/>
                <a:gd name="T5" fmla="*/ 17154475 h 3458"/>
                <a:gd name="T6" fmla="*/ 61731682 w 3063"/>
                <a:gd name="T7" fmla="*/ 38442349 h 3458"/>
                <a:gd name="T8" fmla="*/ 61576435 w 3063"/>
                <a:gd name="T9" fmla="*/ 40773038 h 3458"/>
                <a:gd name="T10" fmla="*/ 62259449 w 3063"/>
                <a:gd name="T11" fmla="*/ 42016213 h 3458"/>
                <a:gd name="T12" fmla="*/ 63346350 w 3063"/>
                <a:gd name="T13" fmla="*/ 42264777 h 3458"/>
                <a:gd name="T14" fmla="*/ 64557307 w 3063"/>
                <a:gd name="T15" fmla="*/ 41736446 h 3458"/>
                <a:gd name="T16" fmla="*/ 75798310 w 3063"/>
                <a:gd name="T17" fmla="*/ 28746219 h 3458"/>
                <a:gd name="T18" fmla="*/ 77909732 w 3063"/>
                <a:gd name="T19" fmla="*/ 35769664 h 3458"/>
                <a:gd name="T20" fmla="*/ 79213907 w 3063"/>
                <a:gd name="T21" fmla="*/ 36453304 h 3458"/>
                <a:gd name="T22" fmla="*/ 89616474 w 3063"/>
                <a:gd name="T23" fmla="*/ 46802049 h 3458"/>
                <a:gd name="T24" fmla="*/ 89026502 w 3063"/>
                <a:gd name="T25" fmla="*/ 49225993 h 3458"/>
                <a:gd name="T26" fmla="*/ 89057516 w 3063"/>
                <a:gd name="T27" fmla="*/ 50779962 h 3458"/>
                <a:gd name="T28" fmla="*/ 90392706 w 3063"/>
                <a:gd name="T29" fmla="*/ 51774396 h 3458"/>
                <a:gd name="T30" fmla="*/ 71761375 w 3063"/>
                <a:gd name="T31" fmla="*/ 73994475 h 3458"/>
                <a:gd name="T32" fmla="*/ 71109375 w 3063"/>
                <a:gd name="T33" fmla="*/ 75983343 h 3458"/>
                <a:gd name="T34" fmla="*/ 68563052 w 3063"/>
                <a:gd name="T35" fmla="*/ 83037991 h 3458"/>
                <a:gd name="T36" fmla="*/ 55055381 w 3063"/>
                <a:gd name="T37" fmla="*/ 81390767 h 3458"/>
                <a:gd name="T38" fmla="*/ 49652418 w 3063"/>
                <a:gd name="T39" fmla="*/ 81048947 h 3458"/>
                <a:gd name="T40" fmla="*/ 48782968 w 3063"/>
                <a:gd name="T41" fmla="*/ 81950125 h 3458"/>
                <a:gd name="T42" fmla="*/ 45460237 w 3063"/>
                <a:gd name="T43" fmla="*/ 107464477 h 3458"/>
                <a:gd name="T44" fmla="*/ 46205631 w 3063"/>
                <a:gd name="T45" fmla="*/ 81577278 h 3458"/>
                <a:gd name="T46" fmla="*/ 45056702 w 3063"/>
                <a:gd name="T47" fmla="*/ 80893638 h 3458"/>
                <a:gd name="T48" fmla="*/ 35523585 w 3063"/>
                <a:gd name="T49" fmla="*/ 81950125 h 3458"/>
                <a:gd name="T50" fmla="*/ 21891682 w 3063"/>
                <a:gd name="T51" fmla="*/ 83597350 h 3458"/>
                <a:gd name="T52" fmla="*/ 23910062 w 3063"/>
                <a:gd name="T53" fmla="*/ 75299703 h 3458"/>
                <a:gd name="T54" fmla="*/ 22823337 w 3063"/>
                <a:gd name="T55" fmla="*/ 73497170 h 3458"/>
                <a:gd name="T56" fmla="*/ 5309921 w 3063"/>
                <a:gd name="T57" fmla="*/ 51463603 h 3458"/>
                <a:gd name="T58" fmla="*/ 6117343 w 3063"/>
                <a:gd name="T59" fmla="*/ 50344886 h 3458"/>
                <a:gd name="T60" fmla="*/ 5930906 w 3063"/>
                <a:gd name="T61" fmla="*/ 48542353 h 3458"/>
                <a:gd name="T62" fmla="*/ 1987365 w 3063"/>
                <a:gd name="T63" fmla="*/ 33532231 h 3458"/>
                <a:gd name="T64" fmla="*/ 16395501 w 3063"/>
                <a:gd name="T65" fmla="*/ 36360225 h 3458"/>
                <a:gd name="T66" fmla="*/ 17451212 w 3063"/>
                <a:gd name="T67" fmla="*/ 35396817 h 3458"/>
                <a:gd name="T68" fmla="*/ 29809954 w 3063"/>
                <a:gd name="T69" fmla="*/ 41052805 h 3458"/>
                <a:gd name="T70" fmla="*/ 30927869 w 3063"/>
                <a:gd name="T71" fmla="*/ 42016213 h 3458"/>
                <a:gd name="T72" fmla="*/ 32139002 w 3063"/>
                <a:gd name="T73" fmla="*/ 42264777 h 3458"/>
                <a:gd name="T74" fmla="*/ 33132685 w 3063"/>
                <a:gd name="T75" fmla="*/ 41705419 h 3458"/>
                <a:gd name="T76" fmla="*/ 33567410 w 3063"/>
                <a:gd name="T77" fmla="*/ 40120424 h 3458"/>
                <a:gd name="T78" fmla="*/ 28909489 w 3063"/>
                <a:gd name="T79" fmla="*/ 13549585 h 3458"/>
                <a:gd name="T80" fmla="*/ 36175761 w 3063"/>
                <a:gd name="T81" fmla="*/ 17372013 h 3458"/>
                <a:gd name="T82" fmla="*/ 37883648 w 3063"/>
                <a:gd name="T83" fmla="*/ 17434243 h 3458"/>
                <a:gd name="T84" fmla="*/ 39249852 w 3063"/>
                <a:gd name="T85" fmla="*/ 16222270 h 34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063" h="3458">
                  <a:moveTo>
                    <a:pt x="1531" y="0"/>
                  </a:moveTo>
                  <a:lnTo>
                    <a:pt x="1799" y="522"/>
                  </a:lnTo>
                  <a:lnTo>
                    <a:pt x="1811" y="540"/>
                  </a:lnTo>
                  <a:lnTo>
                    <a:pt x="1825" y="553"/>
                  </a:lnTo>
                  <a:lnTo>
                    <a:pt x="1842" y="561"/>
                  </a:lnTo>
                  <a:lnTo>
                    <a:pt x="1859" y="564"/>
                  </a:lnTo>
                  <a:lnTo>
                    <a:pt x="1878" y="563"/>
                  </a:lnTo>
                  <a:lnTo>
                    <a:pt x="1897" y="559"/>
                  </a:lnTo>
                  <a:lnTo>
                    <a:pt x="1918" y="552"/>
                  </a:lnTo>
                  <a:lnTo>
                    <a:pt x="1938" y="541"/>
                  </a:lnTo>
                  <a:lnTo>
                    <a:pt x="2132" y="436"/>
                  </a:lnTo>
                  <a:lnTo>
                    <a:pt x="1988" y="1237"/>
                  </a:lnTo>
                  <a:lnTo>
                    <a:pt x="1982" y="1267"/>
                  </a:lnTo>
                  <a:lnTo>
                    <a:pt x="1981" y="1291"/>
                  </a:lnTo>
                  <a:lnTo>
                    <a:pt x="1983" y="1312"/>
                  </a:lnTo>
                  <a:lnTo>
                    <a:pt x="1989" y="1329"/>
                  </a:lnTo>
                  <a:lnTo>
                    <a:pt x="1995" y="1342"/>
                  </a:lnTo>
                  <a:lnTo>
                    <a:pt x="2005" y="1352"/>
                  </a:lnTo>
                  <a:lnTo>
                    <a:pt x="2015" y="1358"/>
                  </a:lnTo>
                  <a:lnTo>
                    <a:pt x="2027" y="1360"/>
                  </a:lnTo>
                  <a:lnTo>
                    <a:pt x="2040" y="1360"/>
                  </a:lnTo>
                  <a:lnTo>
                    <a:pt x="2053" y="1357"/>
                  </a:lnTo>
                  <a:lnTo>
                    <a:pt x="2066" y="1352"/>
                  </a:lnTo>
                  <a:lnTo>
                    <a:pt x="2079" y="1343"/>
                  </a:lnTo>
                  <a:lnTo>
                    <a:pt x="2092" y="1334"/>
                  </a:lnTo>
                  <a:lnTo>
                    <a:pt x="2102" y="1321"/>
                  </a:lnTo>
                  <a:lnTo>
                    <a:pt x="2441" y="925"/>
                  </a:lnTo>
                  <a:lnTo>
                    <a:pt x="2495" y="1126"/>
                  </a:lnTo>
                  <a:lnTo>
                    <a:pt x="2500" y="1139"/>
                  </a:lnTo>
                  <a:lnTo>
                    <a:pt x="2509" y="1151"/>
                  </a:lnTo>
                  <a:lnTo>
                    <a:pt x="2520" y="1162"/>
                  </a:lnTo>
                  <a:lnTo>
                    <a:pt x="2534" y="1170"/>
                  </a:lnTo>
                  <a:lnTo>
                    <a:pt x="2551" y="1173"/>
                  </a:lnTo>
                  <a:lnTo>
                    <a:pt x="2571" y="1173"/>
                  </a:lnTo>
                  <a:lnTo>
                    <a:pt x="2998" y="1079"/>
                  </a:lnTo>
                  <a:lnTo>
                    <a:pt x="2886" y="1506"/>
                  </a:lnTo>
                  <a:lnTo>
                    <a:pt x="2879" y="1536"/>
                  </a:lnTo>
                  <a:lnTo>
                    <a:pt x="2872" y="1562"/>
                  </a:lnTo>
                  <a:lnTo>
                    <a:pt x="2867" y="1584"/>
                  </a:lnTo>
                  <a:lnTo>
                    <a:pt x="2864" y="1603"/>
                  </a:lnTo>
                  <a:lnTo>
                    <a:pt x="2865" y="1620"/>
                  </a:lnTo>
                  <a:lnTo>
                    <a:pt x="2868" y="1634"/>
                  </a:lnTo>
                  <a:lnTo>
                    <a:pt x="2878" y="1647"/>
                  </a:lnTo>
                  <a:lnTo>
                    <a:pt x="2891" y="1656"/>
                  </a:lnTo>
                  <a:lnTo>
                    <a:pt x="2911" y="1666"/>
                  </a:lnTo>
                  <a:lnTo>
                    <a:pt x="3063" y="1740"/>
                  </a:lnTo>
                  <a:lnTo>
                    <a:pt x="2327" y="2365"/>
                  </a:lnTo>
                  <a:lnTo>
                    <a:pt x="2311" y="2381"/>
                  </a:lnTo>
                  <a:lnTo>
                    <a:pt x="2300" y="2401"/>
                  </a:lnTo>
                  <a:lnTo>
                    <a:pt x="2292" y="2423"/>
                  </a:lnTo>
                  <a:lnTo>
                    <a:pt x="2290" y="2445"/>
                  </a:lnTo>
                  <a:lnTo>
                    <a:pt x="2293" y="2470"/>
                  </a:lnTo>
                  <a:lnTo>
                    <a:pt x="2358" y="2690"/>
                  </a:lnTo>
                  <a:lnTo>
                    <a:pt x="2208" y="2672"/>
                  </a:lnTo>
                  <a:lnTo>
                    <a:pt x="2063" y="2654"/>
                  </a:lnTo>
                  <a:lnTo>
                    <a:pt x="1919" y="2637"/>
                  </a:lnTo>
                  <a:lnTo>
                    <a:pt x="1773" y="2619"/>
                  </a:lnTo>
                  <a:lnTo>
                    <a:pt x="1624" y="2601"/>
                  </a:lnTo>
                  <a:lnTo>
                    <a:pt x="1612" y="2603"/>
                  </a:lnTo>
                  <a:lnTo>
                    <a:pt x="1599" y="2608"/>
                  </a:lnTo>
                  <a:lnTo>
                    <a:pt x="1588" y="2616"/>
                  </a:lnTo>
                  <a:lnTo>
                    <a:pt x="1578" y="2626"/>
                  </a:lnTo>
                  <a:lnTo>
                    <a:pt x="1571" y="2637"/>
                  </a:lnTo>
                  <a:lnTo>
                    <a:pt x="1568" y="2650"/>
                  </a:lnTo>
                  <a:lnTo>
                    <a:pt x="1588" y="3458"/>
                  </a:lnTo>
                  <a:lnTo>
                    <a:pt x="1464" y="3458"/>
                  </a:lnTo>
                  <a:lnTo>
                    <a:pt x="1497" y="2649"/>
                  </a:lnTo>
                  <a:lnTo>
                    <a:pt x="1495" y="2635"/>
                  </a:lnTo>
                  <a:lnTo>
                    <a:pt x="1488" y="2625"/>
                  </a:lnTo>
                  <a:lnTo>
                    <a:pt x="1476" y="2615"/>
                  </a:lnTo>
                  <a:lnTo>
                    <a:pt x="1463" y="2608"/>
                  </a:lnTo>
                  <a:lnTo>
                    <a:pt x="1451" y="2603"/>
                  </a:lnTo>
                  <a:lnTo>
                    <a:pt x="1438" y="2601"/>
                  </a:lnTo>
                  <a:lnTo>
                    <a:pt x="1289" y="2619"/>
                  </a:lnTo>
                  <a:lnTo>
                    <a:pt x="1144" y="2637"/>
                  </a:lnTo>
                  <a:lnTo>
                    <a:pt x="1000" y="2654"/>
                  </a:lnTo>
                  <a:lnTo>
                    <a:pt x="853" y="2672"/>
                  </a:lnTo>
                  <a:lnTo>
                    <a:pt x="705" y="2690"/>
                  </a:lnTo>
                  <a:lnTo>
                    <a:pt x="768" y="2470"/>
                  </a:lnTo>
                  <a:lnTo>
                    <a:pt x="773" y="2445"/>
                  </a:lnTo>
                  <a:lnTo>
                    <a:pt x="770" y="2423"/>
                  </a:lnTo>
                  <a:lnTo>
                    <a:pt x="763" y="2401"/>
                  </a:lnTo>
                  <a:lnTo>
                    <a:pt x="751" y="2381"/>
                  </a:lnTo>
                  <a:lnTo>
                    <a:pt x="735" y="2365"/>
                  </a:lnTo>
                  <a:lnTo>
                    <a:pt x="0" y="1740"/>
                  </a:lnTo>
                  <a:lnTo>
                    <a:pt x="152" y="1666"/>
                  </a:lnTo>
                  <a:lnTo>
                    <a:pt x="171" y="1656"/>
                  </a:lnTo>
                  <a:lnTo>
                    <a:pt x="185" y="1647"/>
                  </a:lnTo>
                  <a:lnTo>
                    <a:pt x="193" y="1634"/>
                  </a:lnTo>
                  <a:lnTo>
                    <a:pt x="197" y="1620"/>
                  </a:lnTo>
                  <a:lnTo>
                    <a:pt x="198" y="1603"/>
                  </a:lnTo>
                  <a:lnTo>
                    <a:pt x="195" y="1584"/>
                  </a:lnTo>
                  <a:lnTo>
                    <a:pt x="191" y="1562"/>
                  </a:lnTo>
                  <a:lnTo>
                    <a:pt x="184" y="1536"/>
                  </a:lnTo>
                  <a:lnTo>
                    <a:pt x="176" y="1506"/>
                  </a:lnTo>
                  <a:lnTo>
                    <a:pt x="64" y="1079"/>
                  </a:lnTo>
                  <a:lnTo>
                    <a:pt x="491" y="1173"/>
                  </a:lnTo>
                  <a:lnTo>
                    <a:pt x="512" y="1173"/>
                  </a:lnTo>
                  <a:lnTo>
                    <a:pt x="528" y="1170"/>
                  </a:lnTo>
                  <a:lnTo>
                    <a:pt x="542" y="1162"/>
                  </a:lnTo>
                  <a:lnTo>
                    <a:pt x="554" y="1151"/>
                  </a:lnTo>
                  <a:lnTo>
                    <a:pt x="562" y="1139"/>
                  </a:lnTo>
                  <a:lnTo>
                    <a:pt x="568" y="1126"/>
                  </a:lnTo>
                  <a:lnTo>
                    <a:pt x="622" y="925"/>
                  </a:lnTo>
                  <a:lnTo>
                    <a:pt x="960" y="1321"/>
                  </a:lnTo>
                  <a:lnTo>
                    <a:pt x="971" y="1334"/>
                  </a:lnTo>
                  <a:lnTo>
                    <a:pt x="983" y="1343"/>
                  </a:lnTo>
                  <a:lnTo>
                    <a:pt x="996" y="1352"/>
                  </a:lnTo>
                  <a:lnTo>
                    <a:pt x="1009" y="1357"/>
                  </a:lnTo>
                  <a:lnTo>
                    <a:pt x="1022" y="1360"/>
                  </a:lnTo>
                  <a:lnTo>
                    <a:pt x="1035" y="1360"/>
                  </a:lnTo>
                  <a:lnTo>
                    <a:pt x="1047" y="1358"/>
                  </a:lnTo>
                  <a:lnTo>
                    <a:pt x="1058" y="1352"/>
                  </a:lnTo>
                  <a:lnTo>
                    <a:pt x="1067" y="1342"/>
                  </a:lnTo>
                  <a:lnTo>
                    <a:pt x="1074" y="1329"/>
                  </a:lnTo>
                  <a:lnTo>
                    <a:pt x="1079" y="1312"/>
                  </a:lnTo>
                  <a:lnTo>
                    <a:pt x="1081" y="1291"/>
                  </a:lnTo>
                  <a:lnTo>
                    <a:pt x="1079" y="1267"/>
                  </a:lnTo>
                  <a:lnTo>
                    <a:pt x="1075" y="1237"/>
                  </a:lnTo>
                  <a:lnTo>
                    <a:pt x="931" y="436"/>
                  </a:lnTo>
                  <a:lnTo>
                    <a:pt x="1125" y="541"/>
                  </a:lnTo>
                  <a:lnTo>
                    <a:pt x="1145" y="552"/>
                  </a:lnTo>
                  <a:lnTo>
                    <a:pt x="1165" y="559"/>
                  </a:lnTo>
                  <a:lnTo>
                    <a:pt x="1184" y="563"/>
                  </a:lnTo>
                  <a:lnTo>
                    <a:pt x="1203" y="564"/>
                  </a:lnTo>
                  <a:lnTo>
                    <a:pt x="1220" y="561"/>
                  </a:lnTo>
                  <a:lnTo>
                    <a:pt x="1236" y="553"/>
                  </a:lnTo>
                  <a:lnTo>
                    <a:pt x="1251" y="540"/>
                  </a:lnTo>
                  <a:lnTo>
                    <a:pt x="1264" y="522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77" name="noun_project_0210.eps"/>
            <p:cNvSpPr>
              <a:spLocks noChangeAspect="1"/>
            </p:cNvSpPr>
            <p:nvPr/>
          </p:nvSpPr>
          <p:spPr bwMode="auto">
            <a:xfrm rot="11700000">
              <a:off x="9336318" y="4643844"/>
              <a:ext cx="188546" cy="212946"/>
            </a:xfrm>
            <a:custGeom>
              <a:avLst/>
              <a:gdLst>
                <a:gd name="T0" fmla="*/ 56235324 w 3063"/>
                <a:gd name="T1" fmla="*/ 16781629 h 3458"/>
                <a:gd name="T2" fmla="*/ 57725937 w 3063"/>
                <a:gd name="T3" fmla="*/ 17527498 h 3458"/>
                <a:gd name="T4" fmla="*/ 59558056 w 3063"/>
                <a:gd name="T5" fmla="*/ 17154475 h 3458"/>
                <a:gd name="T6" fmla="*/ 61731682 w 3063"/>
                <a:gd name="T7" fmla="*/ 38442349 h 3458"/>
                <a:gd name="T8" fmla="*/ 61576435 w 3063"/>
                <a:gd name="T9" fmla="*/ 40773038 h 3458"/>
                <a:gd name="T10" fmla="*/ 62259449 w 3063"/>
                <a:gd name="T11" fmla="*/ 42016213 h 3458"/>
                <a:gd name="T12" fmla="*/ 63346350 w 3063"/>
                <a:gd name="T13" fmla="*/ 42264777 h 3458"/>
                <a:gd name="T14" fmla="*/ 64557307 w 3063"/>
                <a:gd name="T15" fmla="*/ 41736446 h 3458"/>
                <a:gd name="T16" fmla="*/ 75798310 w 3063"/>
                <a:gd name="T17" fmla="*/ 28746219 h 3458"/>
                <a:gd name="T18" fmla="*/ 77909732 w 3063"/>
                <a:gd name="T19" fmla="*/ 35769664 h 3458"/>
                <a:gd name="T20" fmla="*/ 79213907 w 3063"/>
                <a:gd name="T21" fmla="*/ 36453304 h 3458"/>
                <a:gd name="T22" fmla="*/ 89616474 w 3063"/>
                <a:gd name="T23" fmla="*/ 46802049 h 3458"/>
                <a:gd name="T24" fmla="*/ 89026502 w 3063"/>
                <a:gd name="T25" fmla="*/ 49225993 h 3458"/>
                <a:gd name="T26" fmla="*/ 89057516 w 3063"/>
                <a:gd name="T27" fmla="*/ 50779962 h 3458"/>
                <a:gd name="T28" fmla="*/ 90392706 w 3063"/>
                <a:gd name="T29" fmla="*/ 51774396 h 3458"/>
                <a:gd name="T30" fmla="*/ 71761375 w 3063"/>
                <a:gd name="T31" fmla="*/ 73994475 h 3458"/>
                <a:gd name="T32" fmla="*/ 71109375 w 3063"/>
                <a:gd name="T33" fmla="*/ 75983343 h 3458"/>
                <a:gd name="T34" fmla="*/ 68563052 w 3063"/>
                <a:gd name="T35" fmla="*/ 83037991 h 3458"/>
                <a:gd name="T36" fmla="*/ 55055381 w 3063"/>
                <a:gd name="T37" fmla="*/ 81390767 h 3458"/>
                <a:gd name="T38" fmla="*/ 49652418 w 3063"/>
                <a:gd name="T39" fmla="*/ 81048947 h 3458"/>
                <a:gd name="T40" fmla="*/ 48782968 w 3063"/>
                <a:gd name="T41" fmla="*/ 81950125 h 3458"/>
                <a:gd name="T42" fmla="*/ 45460237 w 3063"/>
                <a:gd name="T43" fmla="*/ 107464477 h 3458"/>
                <a:gd name="T44" fmla="*/ 46205631 w 3063"/>
                <a:gd name="T45" fmla="*/ 81577278 h 3458"/>
                <a:gd name="T46" fmla="*/ 45056702 w 3063"/>
                <a:gd name="T47" fmla="*/ 80893638 h 3458"/>
                <a:gd name="T48" fmla="*/ 35523585 w 3063"/>
                <a:gd name="T49" fmla="*/ 81950125 h 3458"/>
                <a:gd name="T50" fmla="*/ 21891682 w 3063"/>
                <a:gd name="T51" fmla="*/ 83597350 h 3458"/>
                <a:gd name="T52" fmla="*/ 23910062 w 3063"/>
                <a:gd name="T53" fmla="*/ 75299703 h 3458"/>
                <a:gd name="T54" fmla="*/ 22823337 w 3063"/>
                <a:gd name="T55" fmla="*/ 73497170 h 3458"/>
                <a:gd name="T56" fmla="*/ 5309921 w 3063"/>
                <a:gd name="T57" fmla="*/ 51463603 h 3458"/>
                <a:gd name="T58" fmla="*/ 6117343 w 3063"/>
                <a:gd name="T59" fmla="*/ 50344886 h 3458"/>
                <a:gd name="T60" fmla="*/ 5930906 w 3063"/>
                <a:gd name="T61" fmla="*/ 48542353 h 3458"/>
                <a:gd name="T62" fmla="*/ 1987365 w 3063"/>
                <a:gd name="T63" fmla="*/ 33532231 h 3458"/>
                <a:gd name="T64" fmla="*/ 16395501 w 3063"/>
                <a:gd name="T65" fmla="*/ 36360225 h 3458"/>
                <a:gd name="T66" fmla="*/ 17451212 w 3063"/>
                <a:gd name="T67" fmla="*/ 35396817 h 3458"/>
                <a:gd name="T68" fmla="*/ 29809954 w 3063"/>
                <a:gd name="T69" fmla="*/ 41052805 h 3458"/>
                <a:gd name="T70" fmla="*/ 30927869 w 3063"/>
                <a:gd name="T71" fmla="*/ 42016213 h 3458"/>
                <a:gd name="T72" fmla="*/ 32139002 w 3063"/>
                <a:gd name="T73" fmla="*/ 42264777 h 3458"/>
                <a:gd name="T74" fmla="*/ 33132685 w 3063"/>
                <a:gd name="T75" fmla="*/ 41705419 h 3458"/>
                <a:gd name="T76" fmla="*/ 33567410 w 3063"/>
                <a:gd name="T77" fmla="*/ 40120424 h 3458"/>
                <a:gd name="T78" fmla="*/ 28909489 w 3063"/>
                <a:gd name="T79" fmla="*/ 13549585 h 3458"/>
                <a:gd name="T80" fmla="*/ 36175761 w 3063"/>
                <a:gd name="T81" fmla="*/ 17372013 h 3458"/>
                <a:gd name="T82" fmla="*/ 37883648 w 3063"/>
                <a:gd name="T83" fmla="*/ 17434243 h 3458"/>
                <a:gd name="T84" fmla="*/ 39249852 w 3063"/>
                <a:gd name="T85" fmla="*/ 16222270 h 34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063" h="3458">
                  <a:moveTo>
                    <a:pt x="1531" y="0"/>
                  </a:moveTo>
                  <a:lnTo>
                    <a:pt x="1799" y="522"/>
                  </a:lnTo>
                  <a:lnTo>
                    <a:pt x="1811" y="540"/>
                  </a:lnTo>
                  <a:lnTo>
                    <a:pt x="1825" y="553"/>
                  </a:lnTo>
                  <a:lnTo>
                    <a:pt x="1842" y="561"/>
                  </a:lnTo>
                  <a:lnTo>
                    <a:pt x="1859" y="564"/>
                  </a:lnTo>
                  <a:lnTo>
                    <a:pt x="1878" y="563"/>
                  </a:lnTo>
                  <a:lnTo>
                    <a:pt x="1897" y="559"/>
                  </a:lnTo>
                  <a:lnTo>
                    <a:pt x="1918" y="552"/>
                  </a:lnTo>
                  <a:lnTo>
                    <a:pt x="1938" y="541"/>
                  </a:lnTo>
                  <a:lnTo>
                    <a:pt x="2132" y="436"/>
                  </a:lnTo>
                  <a:lnTo>
                    <a:pt x="1988" y="1237"/>
                  </a:lnTo>
                  <a:lnTo>
                    <a:pt x="1982" y="1267"/>
                  </a:lnTo>
                  <a:lnTo>
                    <a:pt x="1981" y="1291"/>
                  </a:lnTo>
                  <a:lnTo>
                    <a:pt x="1983" y="1312"/>
                  </a:lnTo>
                  <a:lnTo>
                    <a:pt x="1989" y="1329"/>
                  </a:lnTo>
                  <a:lnTo>
                    <a:pt x="1995" y="1342"/>
                  </a:lnTo>
                  <a:lnTo>
                    <a:pt x="2005" y="1352"/>
                  </a:lnTo>
                  <a:lnTo>
                    <a:pt x="2015" y="1358"/>
                  </a:lnTo>
                  <a:lnTo>
                    <a:pt x="2027" y="1360"/>
                  </a:lnTo>
                  <a:lnTo>
                    <a:pt x="2040" y="1360"/>
                  </a:lnTo>
                  <a:lnTo>
                    <a:pt x="2053" y="1357"/>
                  </a:lnTo>
                  <a:lnTo>
                    <a:pt x="2066" y="1352"/>
                  </a:lnTo>
                  <a:lnTo>
                    <a:pt x="2079" y="1343"/>
                  </a:lnTo>
                  <a:lnTo>
                    <a:pt x="2092" y="1334"/>
                  </a:lnTo>
                  <a:lnTo>
                    <a:pt x="2102" y="1321"/>
                  </a:lnTo>
                  <a:lnTo>
                    <a:pt x="2441" y="925"/>
                  </a:lnTo>
                  <a:lnTo>
                    <a:pt x="2495" y="1126"/>
                  </a:lnTo>
                  <a:lnTo>
                    <a:pt x="2500" y="1139"/>
                  </a:lnTo>
                  <a:lnTo>
                    <a:pt x="2509" y="1151"/>
                  </a:lnTo>
                  <a:lnTo>
                    <a:pt x="2520" y="1162"/>
                  </a:lnTo>
                  <a:lnTo>
                    <a:pt x="2534" y="1170"/>
                  </a:lnTo>
                  <a:lnTo>
                    <a:pt x="2551" y="1173"/>
                  </a:lnTo>
                  <a:lnTo>
                    <a:pt x="2571" y="1173"/>
                  </a:lnTo>
                  <a:lnTo>
                    <a:pt x="2998" y="1079"/>
                  </a:lnTo>
                  <a:lnTo>
                    <a:pt x="2886" y="1506"/>
                  </a:lnTo>
                  <a:lnTo>
                    <a:pt x="2879" y="1536"/>
                  </a:lnTo>
                  <a:lnTo>
                    <a:pt x="2872" y="1562"/>
                  </a:lnTo>
                  <a:lnTo>
                    <a:pt x="2867" y="1584"/>
                  </a:lnTo>
                  <a:lnTo>
                    <a:pt x="2864" y="1603"/>
                  </a:lnTo>
                  <a:lnTo>
                    <a:pt x="2865" y="1620"/>
                  </a:lnTo>
                  <a:lnTo>
                    <a:pt x="2868" y="1634"/>
                  </a:lnTo>
                  <a:lnTo>
                    <a:pt x="2878" y="1647"/>
                  </a:lnTo>
                  <a:lnTo>
                    <a:pt x="2891" y="1656"/>
                  </a:lnTo>
                  <a:lnTo>
                    <a:pt x="2911" y="1666"/>
                  </a:lnTo>
                  <a:lnTo>
                    <a:pt x="3063" y="1740"/>
                  </a:lnTo>
                  <a:lnTo>
                    <a:pt x="2327" y="2365"/>
                  </a:lnTo>
                  <a:lnTo>
                    <a:pt x="2311" y="2381"/>
                  </a:lnTo>
                  <a:lnTo>
                    <a:pt x="2300" y="2401"/>
                  </a:lnTo>
                  <a:lnTo>
                    <a:pt x="2292" y="2423"/>
                  </a:lnTo>
                  <a:lnTo>
                    <a:pt x="2290" y="2445"/>
                  </a:lnTo>
                  <a:lnTo>
                    <a:pt x="2293" y="2470"/>
                  </a:lnTo>
                  <a:lnTo>
                    <a:pt x="2358" y="2690"/>
                  </a:lnTo>
                  <a:lnTo>
                    <a:pt x="2208" y="2672"/>
                  </a:lnTo>
                  <a:lnTo>
                    <a:pt x="2063" y="2654"/>
                  </a:lnTo>
                  <a:lnTo>
                    <a:pt x="1919" y="2637"/>
                  </a:lnTo>
                  <a:lnTo>
                    <a:pt x="1773" y="2619"/>
                  </a:lnTo>
                  <a:lnTo>
                    <a:pt x="1624" y="2601"/>
                  </a:lnTo>
                  <a:lnTo>
                    <a:pt x="1612" y="2603"/>
                  </a:lnTo>
                  <a:lnTo>
                    <a:pt x="1599" y="2608"/>
                  </a:lnTo>
                  <a:lnTo>
                    <a:pt x="1588" y="2616"/>
                  </a:lnTo>
                  <a:lnTo>
                    <a:pt x="1578" y="2626"/>
                  </a:lnTo>
                  <a:lnTo>
                    <a:pt x="1571" y="2637"/>
                  </a:lnTo>
                  <a:lnTo>
                    <a:pt x="1568" y="2650"/>
                  </a:lnTo>
                  <a:lnTo>
                    <a:pt x="1588" y="3458"/>
                  </a:lnTo>
                  <a:lnTo>
                    <a:pt x="1464" y="3458"/>
                  </a:lnTo>
                  <a:lnTo>
                    <a:pt x="1497" y="2649"/>
                  </a:lnTo>
                  <a:lnTo>
                    <a:pt x="1495" y="2635"/>
                  </a:lnTo>
                  <a:lnTo>
                    <a:pt x="1488" y="2625"/>
                  </a:lnTo>
                  <a:lnTo>
                    <a:pt x="1476" y="2615"/>
                  </a:lnTo>
                  <a:lnTo>
                    <a:pt x="1463" y="2608"/>
                  </a:lnTo>
                  <a:lnTo>
                    <a:pt x="1451" y="2603"/>
                  </a:lnTo>
                  <a:lnTo>
                    <a:pt x="1438" y="2601"/>
                  </a:lnTo>
                  <a:lnTo>
                    <a:pt x="1289" y="2619"/>
                  </a:lnTo>
                  <a:lnTo>
                    <a:pt x="1144" y="2637"/>
                  </a:lnTo>
                  <a:lnTo>
                    <a:pt x="1000" y="2654"/>
                  </a:lnTo>
                  <a:lnTo>
                    <a:pt x="853" y="2672"/>
                  </a:lnTo>
                  <a:lnTo>
                    <a:pt x="705" y="2690"/>
                  </a:lnTo>
                  <a:lnTo>
                    <a:pt x="768" y="2470"/>
                  </a:lnTo>
                  <a:lnTo>
                    <a:pt x="773" y="2445"/>
                  </a:lnTo>
                  <a:lnTo>
                    <a:pt x="770" y="2423"/>
                  </a:lnTo>
                  <a:lnTo>
                    <a:pt x="763" y="2401"/>
                  </a:lnTo>
                  <a:lnTo>
                    <a:pt x="751" y="2381"/>
                  </a:lnTo>
                  <a:lnTo>
                    <a:pt x="735" y="2365"/>
                  </a:lnTo>
                  <a:lnTo>
                    <a:pt x="0" y="1740"/>
                  </a:lnTo>
                  <a:lnTo>
                    <a:pt x="152" y="1666"/>
                  </a:lnTo>
                  <a:lnTo>
                    <a:pt x="171" y="1656"/>
                  </a:lnTo>
                  <a:lnTo>
                    <a:pt x="185" y="1647"/>
                  </a:lnTo>
                  <a:lnTo>
                    <a:pt x="193" y="1634"/>
                  </a:lnTo>
                  <a:lnTo>
                    <a:pt x="197" y="1620"/>
                  </a:lnTo>
                  <a:lnTo>
                    <a:pt x="198" y="1603"/>
                  </a:lnTo>
                  <a:lnTo>
                    <a:pt x="195" y="1584"/>
                  </a:lnTo>
                  <a:lnTo>
                    <a:pt x="191" y="1562"/>
                  </a:lnTo>
                  <a:lnTo>
                    <a:pt x="184" y="1536"/>
                  </a:lnTo>
                  <a:lnTo>
                    <a:pt x="176" y="1506"/>
                  </a:lnTo>
                  <a:lnTo>
                    <a:pt x="64" y="1079"/>
                  </a:lnTo>
                  <a:lnTo>
                    <a:pt x="491" y="1173"/>
                  </a:lnTo>
                  <a:lnTo>
                    <a:pt x="512" y="1173"/>
                  </a:lnTo>
                  <a:lnTo>
                    <a:pt x="528" y="1170"/>
                  </a:lnTo>
                  <a:lnTo>
                    <a:pt x="542" y="1162"/>
                  </a:lnTo>
                  <a:lnTo>
                    <a:pt x="554" y="1151"/>
                  </a:lnTo>
                  <a:lnTo>
                    <a:pt x="562" y="1139"/>
                  </a:lnTo>
                  <a:lnTo>
                    <a:pt x="568" y="1126"/>
                  </a:lnTo>
                  <a:lnTo>
                    <a:pt x="622" y="925"/>
                  </a:lnTo>
                  <a:lnTo>
                    <a:pt x="960" y="1321"/>
                  </a:lnTo>
                  <a:lnTo>
                    <a:pt x="971" y="1334"/>
                  </a:lnTo>
                  <a:lnTo>
                    <a:pt x="983" y="1343"/>
                  </a:lnTo>
                  <a:lnTo>
                    <a:pt x="996" y="1352"/>
                  </a:lnTo>
                  <a:lnTo>
                    <a:pt x="1009" y="1357"/>
                  </a:lnTo>
                  <a:lnTo>
                    <a:pt x="1022" y="1360"/>
                  </a:lnTo>
                  <a:lnTo>
                    <a:pt x="1035" y="1360"/>
                  </a:lnTo>
                  <a:lnTo>
                    <a:pt x="1047" y="1358"/>
                  </a:lnTo>
                  <a:lnTo>
                    <a:pt x="1058" y="1352"/>
                  </a:lnTo>
                  <a:lnTo>
                    <a:pt x="1067" y="1342"/>
                  </a:lnTo>
                  <a:lnTo>
                    <a:pt x="1074" y="1329"/>
                  </a:lnTo>
                  <a:lnTo>
                    <a:pt x="1079" y="1312"/>
                  </a:lnTo>
                  <a:lnTo>
                    <a:pt x="1081" y="1291"/>
                  </a:lnTo>
                  <a:lnTo>
                    <a:pt x="1079" y="1267"/>
                  </a:lnTo>
                  <a:lnTo>
                    <a:pt x="1075" y="1237"/>
                  </a:lnTo>
                  <a:lnTo>
                    <a:pt x="931" y="436"/>
                  </a:lnTo>
                  <a:lnTo>
                    <a:pt x="1125" y="541"/>
                  </a:lnTo>
                  <a:lnTo>
                    <a:pt x="1145" y="552"/>
                  </a:lnTo>
                  <a:lnTo>
                    <a:pt x="1165" y="559"/>
                  </a:lnTo>
                  <a:lnTo>
                    <a:pt x="1184" y="563"/>
                  </a:lnTo>
                  <a:lnTo>
                    <a:pt x="1203" y="564"/>
                  </a:lnTo>
                  <a:lnTo>
                    <a:pt x="1220" y="561"/>
                  </a:lnTo>
                  <a:lnTo>
                    <a:pt x="1236" y="553"/>
                  </a:lnTo>
                  <a:lnTo>
                    <a:pt x="1251" y="540"/>
                  </a:lnTo>
                  <a:lnTo>
                    <a:pt x="1264" y="522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78" name="noun_project_0210.eps"/>
            <p:cNvSpPr>
              <a:spLocks noChangeAspect="1"/>
            </p:cNvSpPr>
            <p:nvPr/>
          </p:nvSpPr>
          <p:spPr bwMode="auto">
            <a:xfrm rot="10800000">
              <a:off x="9207451" y="4793045"/>
              <a:ext cx="128779" cy="145445"/>
            </a:xfrm>
            <a:custGeom>
              <a:avLst/>
              <a:gdLst>
                <a:gd name="T0" fmla="*/ 56235324 w 3063"/>
                <a:gd name="T1" fmla="*/ 16781629 h 3458"/>
                <a:gd name="T2" fmla="*/ 57725937 w 3063"/>
                <a:gd name="T3" fmla="*/ 17527498 h 3458"/>
                <a:gd name="T4" fmla="*/ 59558056 w 3063"/>
                <a:gd name="T5" fmla="*/ 17154475 h 3458"/>
                <a:gd name="T6" fmla="*/ 61731682 w 3063"/>
                <a:gd name="T7" fmla="*/ 38442349 h 3458"/>
                <a:gd name="T8" fmla="*/ 61576435 w 3063"/>
                <a:gd name="T9" fmla="*/ 40773038 h 3458"/>
                <a:gd name="T10" fmla="*/ 62259449 w 3063"/>
                <a:gd name="T11" fmla="*/ 42016213 h 3458"/>
                <a:gd name="T12" fmla="*/ 63346350 w 3063"/>
                <a:gd name="T13" fmla="*/ 42264777 h 3458"/>
                <a:gd name="T14" fmla="*/ 64557307 w 3063"/>
                <a:gd name="T15" fmla="*/ 41736446 h 3458"/>
                <a:gd name="T16" fmla="*/ 75798310 w 3063"/>
                <a:gd name="T17" fmla="*/ 28746219 h 3458"/>
                <a:gd name="T18" fmla="*/ 77909732 w 3063"/>
                <a:gd name="T19" fmla="*/ 35769664 h 3458"/>
                <a:gd name="T20" fmla="*/ 79213907 w 3063"/>
                <a:gd name="T21" fmla="*/ 36453304 h 3458"/>
                <a:gd name="T22" fmla="*/ 89616474 w 3063"/>
                <a:gd name="T23" fmla="*/ 46802049 h 3458"/>
                <a:gd name="T24" fmla="*/ 89026502 w 3063"/>
                <a:gd name="T25" fmla="*/ 49225993 h 3458"/>
                <a:gd name="T26" fmla="*/ 89057516 w 3063"/>
                <a:gd name="T27" fmla="*/ 50779962 h 3458"/>
                <a:gd name="T28" fmla="*/ 90392706 w 3063"/>
                <a:gd name="T29" fmla="*/ 51774396 h 3458"/>
                <a:gd name="T30" fmla="*/ 71761375 w 3063"/>
                <a:gd name="T31" fmla="*/ 73994475 h 3458"/>
                <a:gd name="T32" fmla="*/ 71109375 w 3063"/>
                <a:gd name="T33" fmla="*/ 75983343 h 3458"/>
                <a:gd name="T34" fmla="*/ 68563052 w 3063"/>
                <a:gd name="T35" fmla="*/ 83037991 h 3458"/>
                <a:gd name="T36" fmla="*/ 55055381 w 3063"/>
                <a:gd name="T37" fmla="*/ 81390767 h 3458"/>
                <a:gd name="T38" fmla="*/ 49652418 w 3063"/>
                <a:gd name="T39" fmla="*/ 81048947 h 3458"/>
                <a:gd name="T40" fmla="*/ 48782968 w 3063"/>
                <a:gd name="T41" fmla="*/ 81950125 h 3458"/>
                <a:gd name="T42" fmla="*/ 45460237 w 3063"/>
                <a:gd name="T43" fmla="*/ 107464477 h 3458"/>
                <a:gd name="T44" fmla="*/ 46205631 w 3063"/>
                <a:gd name="T45" fmla="*/ 81577278 h 3458"/>
                <a:gd name="T46" fmla="*/ 45056702 w 3063"/>
                <a:gd name="T47" fmla="*/ 80893638 h 3458"/>
                <a:gd name="T48" fmla="*/ 35523585 w 3063"/>
                <a:gd name="T49" fmla="*/ 81950125 h 3458"/>
                <a:gd name="T50" fmla="*/ 21891682 w 3063"/>
                <a:gd name="T51" fmla="*/ 83597350 h 3458"/>
                <a:gd name="T52" fmla="*/ 23910062 w 3063"/>
                <a:gd name="T53" fmla="*/ 75299703 h 3458"/>
                <a:gd name="T54" fmla="*/ 22823337 w 3063"/>
                <a:gd name="T55" fmla="*/ 73497170 h 3458"/>
                <a:gd name="T56" fmla="*/ 5309921 w 3063"/>
                <a:gd name="T57" fmla="*/ 51463603 h 3458"/>
                <a:gd name="T58" fmla="*/ 6117343 w 3063"/>
                <a:gd name="T59" fmla="*/ 50344886 h 3458"/>
                <a:gd name="T60" fmla="*/ 5930906 w 3063"/>
                <a:gd name="T61" fmla="*/ 48542353 h 3458"/>
                <a:gd name="T62" fmla="*/ 1987365 w 3063"/>
                <a:gd name="T63" fmla="*/ 33532231 h 3458"/>
                <a:gd name="T64" fmla="*/ 16395501 w 3063"/>
                <a:gd name="T65" fmla="*/ 36360225 h 3458"/>
                <a:gd name="T66" fmla="*/ 17451212 w 3063"/>
                <a:gd name="T67" fmla="*/ 35396817 h 3458"/>
                <a:gd name="T68" fmla="*/ 29809954 w 3063"/>
                <a:gd name="T69" fmla="*/ 41052805 h 3458"/>
                <a:gd name="T70" fmla="*/ 30927869 w 3063"/>
                <a:gd name="T71" fmla="*/ 42016213 h 3458"/>
                <a:gd name="T72" fmla="*/ 32139002 w 3063"/>
                <a:gd name="T73" fmla="*/ 42264777 h 3458"/>
                <a:gd name="T74" fmla="*/ 33132685 w 3063"/>
                <a:gd name="T75" fmla="*/ 41705419 h 3458"/>
                <a:gd name="T76" fmla="*/ 33567410 w 3063"/>
                <a:gd name="T77" fmla="*/ 40120424 h 3458"/>
                <a:gd name="T78" fmla="*/ 28909489 w 3063"/>
                <a:gd name="T79" fmla="*/ 13549585 h 3458"/>
                <a:gd name="T80" fmla="*/ 36175761 w 3063"/>
                <a:gd name="T81" fmla="*/ 17372013 h 3458"/>
                <a:gd name="T82" fmla="*/ 37883648 w 3063"/>
                <a:gd name="T83" fmla="*/ 17434243 h 3458"/>
                <a:gd name="T84" fmla="*/ 39249852 w 3063"/>
                <a:gd name="T85" fmla="*/ 16222270 h 34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063" h="3458">
                  <a:moveTo>
                    <a:pt x="1531" y="0"/>
                  </a:moveTo>
                  <a:lnTo>
                    <a:pt x="1799" y="522"/>
                  </a:lnTo>
                  <a:lnTo>
                    <a:pt x="1811" y="540"/>
                  </a:lnTo>
                  <a:lnTo>
                    <a:pt x="1825" y="553"/>
                  </a:lnTo>
                  <a:lnTo>
                    <a:pt x="1842" y="561"/>
                  </a:lnTo>
                  <a:lnTo>
                    <a:pt x="1859" y="564"/>
                  </a:lnTo>
                  <a:lnTo>
                    <a:pt x="1878" y="563"/>
                  </a:lnTo>
                  <a:lnTo>
                    <a:pt x="1897" y="559"/>
                  </a:lnTo>
                  <a:lnTo>
                    <a:pt x="1918" y="552"/>
                  </a:lnTo>
                  <a:lnTo>
                    <a:pt x="1938" y="541"/>
                  </a:lnTo>
                  <a:lnTo>
                    <a:pt x="2132" y="436"/>
                  </a:lnTo>
                  <a:lnTo>
                    <a:pt x="1988" y="1237"/>
                  </a:lnTo>
                  <a:lnTo>
                    <a:pt x="1982" y="1267"/>
                  </a:lnTo>
                  <a:lnTo>
                    <a:pt x="1981" y="1291"/>
                  </a:lnTo>
                  <a:lnTo>
                    <a:pt x="1983" y="1312"/>
                  </a:lnTo>
                  <a:lnTo>
                    <a:pt x="1989" y="1329"/>
                  </a:lnTo>
                  <a:lnTo>
                    <a:pt x="1995" y="1342"/>
                  </a:lnTo>
                  <a:lnTo>
                    <a:pt x="2005" y="1352"/>
                  </a:lnTo>
                  <a:lnTo>
                    <a:pt x="2015" y="1358"/>
                  </a:lnTo>
                  <a:lnTo>
                    <a:pt x="2027" y="1360"/>
                  </a:lnTo>
                  <a:lnTo>
                    <a:pt x="2040" y="1360"/>
                  </a:lnTo>
                  <a:lnTo>
                    <a:pt x="2053" y="1357"/>
                  </a:lnTo>
                  <a:lnTo>
                    <a:pt x="2066" y="1352"/>
                  </a:lnTo>
                  <a:lnTo>
                    <a:pt x="2079" y="1343"/>
                  </a:lnTo>
                  <a:lnTo>
                    <a:pt x="2092" y="1334"/>
                  </a:lnTo>
                  <a:lnTo>
                    <a:pt x="2102" y="1321"/>
                  </a:lnTo>
                  <a:lnTo>
                    <a:pt x="2441" y="925"/>
                  </a:lnTo>
                  <a:lnTo>
                    <a:pt x="2495" y="1126"/>
                  </a:lnTo>
                  <a:lnTo>
                    <a:pt x="2500" y="1139"/>
                  </a:lnTo>
                  <a:lnTo>
                    <a:pt x="2509" y="1151"/>
                  </a:lnTo>
                  <a:lnTo>
                    <a:pt x="2520" y="1162"/>
                  </a:lnTo>
                  <a:lnTo>
                    <a:pt x="2534" y="1170"/>
                  </a:lnTo>
                  <a:lnTo>
                    <a:pt x="2551" y="1173"/>
                  </a:lnTo>
                  <a:lnTo>
                    <a:pt x="2571" y="1173"/>
                  </a:lnTo>
                  <a:lnTo>
                    <a:pt x="2998" y="1079"/>
                  </a:lnTo>
                  <a:lnTo>
                    <a:pt x="2886" y="1506"/>
                  </a:lnTo>
                  <a:lnTo>
                    <a:pt x="2879" y="1536"/>
                  </a:lnTo>
                  <a:lnTo>
                    <a:pt x="2872" y="1562"/>
                  </a:lnTo>
                  <a:lnTo>
                    <a:pt x="2867" y="1584"/>
                  </a:lnTo>
                  <a:lnTo>
                    <a:pt x="2864" y="1603"/>
                  </a:lnTo>
                  <a:lnTo>
                    <a:pt x="2865" y="1620"/>
                  </a:lnTo>
                  <a:lnTo>
                    <a:pt x="2868" y="1634"/>
                  </a:lnTo>
                  <a:lnTo>
                    <a:pt x="2878" y="1647"/>
                  </a:lnTo>
                  <a:lnTo>
                    <a:pt x="2891" y="1656"/>
                  </a:lnTo>
                  <a:lnTo>
                    <a:pt x="2911" y="1666"/>
                  </a:lnTo>
                  <a:lnTo>
                    <a:pt x="3063" y="1740"/>
                  </a:lnTo>
                  <a:lnTo>
                    <a:pt x="2327" y="2365"/>
                  </a:lnTo>
                  <a:lnTo>
                    <a:pt x="2311" y="2381"/>
                  </a:lnTo>
                  <a:lnTo>
                    <a:pt x="2300" y="2401"/>
                  </a:lnTo>
                  <a:lnTo>
                    <a:pt x="2292" y="2423"/>
                  </a:lnTo>
                  <a:lnTo>
                    <a:pt x="2290" y="2445"/>
                  </a:lnTo>
                  <a:lnTo>
                    <a:pt x="2293" y="2470"/>
                  </a:lnTo>
                  <a:lnTo>
                    <a:pt x="2358" y="2690"/>
                  </a:lnTo>
                  <a:lnTo>
                    <a:pt x="2208" y="2672"/>
                  </a:lnTo>
                  <a:lnTo>
                    <a:pt x="2063" y="2654"/>
                  </a:lnTo>
                  <a:lnTo>
                    <a:pt x="1919" y="2637"/>
                  </a:lnTo>
                  <a:lnTo>
                    <a:pt x="1773" y="2619"/>
                  </a:lnTo>
                  <a:lnTo>
                    <a:pt x="1624" y="2601"/>
                  </a:lnTo>
                  <a:lnTo>
                    <a:pt x="1612" y="2603"/>
                  </a:lnTo>
                  <a:lnTo>
                    <a:pt x="1599" y="2608"/>
                  </a:lnTo>
                  <a:lnTo>
                    <a:pt x="1588" y="2616"/>
                  </a:lnTo>
                  <a:lnTo>
                    <a:pt x="1578" y="2626"/>
                  </a:lnTo>
                  <a:lnTo>
                    <a:pt x="1571" y="2637"/>
                  </a:lnTo>
                  <a:lnTo>
                    <a:pt x="1568" y="2650"/>
                  </a:lnTo>
                  <a:lnTo>
                    <a:pt x="1588" y="3458"/>
                  </a:lnTo>
                  <a:lnTo>
                    <a:pt x="1464" y="3458"/>
                  </a:lnTo>
                  <a:lnTo>
                    <a:pt x="1497" y="2649"/>
                  </a:lnTo>
                  <a:lnTo>
                    <a:pt x="1495" y="2635"/>
                  </a:lnTo>
                  <a:lnTo>
                    <a:pt x="1488" y="2625"/>
                  </a:lnTo>
                  <a:lnTo>
                    <a:pt x="1476" y="2615"/>
                  </a:lnTo>
                  <a:lnTo>
                    <a:pt x="1463" y="2608"/>
                  </a:lnTo>
                  <a:lnTo>
                    <a:pt x="1451" y="2603"/>
                  </a:lnTo>
                  <a:lnTo>
                    <a:pt x="1438" y="2601"/>
                  </a:lnTo>
                  <a:lnTo>
                    <a:pt x="1289" y="2619"/>
                  </a:lnTo>
                  <a:lnTo>
                    <a:pt x="1144" y="2637"/>
                  </a:lnTo>
                  <a:lnTo>
                    <a:pt x="1000" y="2654"/>
                  </a:lnTo>
                  <a:lnTo>
                    <a:pt x="853" y="2672"/>
                  </a:lnTo>
                  <a:lnTo>
                    <a:pt x="705" y="2690"/>
                  </a:lnTo>
                  <a:lnTo>
                    <a:pt x="768" y="2470"/>
                  </a:lnTo>
                  <a:lnTo>
                    <a:pt x="773" y="2445"/>
                  </a:lnTo>
                  <a:lnTo>
                    <a:pt x="770" y="2423"/>
                  </a:lnTo>
                  <a:lnTo>
                    <a:pt x="763" y="2401"/>
                  </a:lnTo>
                  <a:lnTo>
                    <a:pt x="751" y="2381"/>
                  </a:lnTo>
                  <a:lnTo>
                    <a:pt x="735" y="2365"/>
                  </a:lnTo>
                  <a:lnTo>
                    <a:pt x="0" y="1740"/>
                  </a:lnTo>
                  <a:lnTo>
                    <a:pt x="152" y="1666"/>
                  </a:lnTo>
                  <a:lnTo>
                    <a:pt x="171" y="1656"/>
                  </a:lnTo>
                  <a:lnTo>
                    <a:pt x="185" y="1647"/>
                  </a:lnTo>
                  <a:lnTo>
                    <a:pt x="193" y="1634"/>
                  </a:lnTo>
                  <a:lnTo>
                    <a:pt x="197" y="1620"/>
                  </a:lnTo>
                  <a:lnTo>
                    <a:pt x="198" y="1603"/>
                  </a:lnTo>
                  <a:lnTo>
                    <a:pt x="195" y="1584"/>
                  </a:lnTo>
                  <a:lnTo>
                    <a:pt x="191" y="1562"/>
                  </a:lnTo>
                  <a:lnTo>
                    <a:pt x="184" y="1536"/>
                  </a:lnTo>
                  <a:lnTo>
                    <a:pt x="176" y="1506"/>
                  </a:lnTo>
                  <a:lnTo>
                    <a:pt x="64" y="1079"/>
                  </a:lnTo>
                  <a:lnTo>
                    <a:pt x="491" y="1173"/>
                  </a:lnTo>
                  <a:lnTo>
                    <a:pt x="512" y="1173"/>
                  </a:lnTo>
                  <a:lnTo>
                    <a:pt x="528" y="1170"/>
                  </a:lnTo>
                  <a:lnTo>
                    <a:pt x="542" y="1162"/>
                  </a:lnTo>
                  <a:lnTo>
                    <a:pt x="554" y="1151"/>
                  </a:lnTo>
                  <a:lnTo>
                    <a:pt x="562" y="1139"/>
                  </a:lnTo>
                  <a:lnTo>
                    <a:pt x="568" y="1126"/>
                  </a:lnTo>
                  <a:lnTo>
                    <a:pt x="622" y="925"/>
                  </a:lnTo>
                  <a:lnTo>
                    <a:pt x="960" y="1321"/>
                  </a:lnTo>
                  <a:lnTo>
                    <a:pt x="971" y="1334"/>
                  </a:lnTo>
                  <a:lnTo>
                    <a:pt x="983" y="1343"/>
                  </a:lnTo>
                  <a:lnTo>
                    <a:pt x="996" y="1352"/>
                  </a:lnTo>
                  <a:lnTo>
                    <a:pt x="1009" y="1357"/>
                  </a:lnTo>
                  <a:lnTo>
                    <a:pt x="1022" y="1360"/>
                  </a:lnTo>
                  <a:lnTo>
                    <a:pt x="1035" y="1360"/>
                  </a:lnTo>
                  <a:lnTo>
                    <a:pt x="1047" y="1358"/>
                  </a:lnTo>
                  <a:lnTo>
                    <a:pt x="1058" y="1352"/>
                  </a:lnTo>
                  <a:lnTo>
                    <a:pt x="1067" y="1342"/>
                  </a:lnTo>
                  <a:lnTo>
                    <a:pt x="1074" y="1329"/>
                  </a:lnTo>
                  <a:lnTo>
                    <a:pt x="1079" y="1312"/>
                  </a:lnTo>
                  <a:lnTo>
                    <a:pt x="1081" y="1291"/>
                  </a:lnTo>
                  <a:lnTo>
                    <a:pt x="1079" y="1267"/>
                  </a:lnTo>
                  <a:lnTo>
                    <a:pt x="1075" y="1237"/>
                  </a:lnTo>
                  <a:lnTo>
                    <a:pt x="931" y="436"/>
                  </a:lnTo>
                  <a:lnTo>
                    <a:pt x="1125" y="541"/>
                  </a:lnTo>
                  <a:lnTo>
                    <a:pt x="1145" y="552"/>
                  </a:lnTo>
                  <a:lnTo>
                    <a:pt x="1165" y="559"/>
                  </a:lnTo>
                  <a:lnTo>
                    <a:pt x="1184" y="563"/>
                  </a:lnTo>
                  <a:lnTo>
                    <a:pt x="1203" y="564"/>
                  </a:lnTo>
                  <a:lnTo>
                    <a:pt x="1220" y="561"/>
                  </a:lnTo>
                  <a:lnTo>
                    <a:pt x="1236" y="553"/>
                  </a:lnTo>
                  <a:lnTo>
                    <a:pt x="1251" y="540"/>
                  </a:lnTo>
                  <a:lnTo>
                    <a:pt x="1264" y="522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</p:grpSp>
      <p:sp>
        <p:nvSpPr>
          <p:cNvPr id="79" name="Prostokąt 78"/>
          <p:cNvSpPr/>
          <p:nvPr/>
        </p:nvSpPr>
        <p:spPr>
          <a:xfrm>
            <a:off x="7669313" y="2451731"/>
            <a:ext cx="86264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2400" b="1" dirty="0"/>
              <a:t>44%</a:t>
            </a:r>
          </a:p>
        </p:txBody>
      </p:sp>
      <p:sp>
        <p:nvSpPr>
          <p:cNvPr id="80" name="Prostokąt 79"/>
          <p:cNvSpPr/>
          <p:nvPr/>
        </p:nvSpPr>
        <p:spPr>
          <a:xfrm>
            <a:off x="9745968" y="2451731"/>
            <a:ext cx="86264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2400" b="1" dirty="0"/>
              <a:t>27%</a:t>
            </a:r>
          </a:p>
        </p:txBody>
      </p:sp>
      <p:sp>
        <p:nvSpPr>
          <p:cNvPr id="81" name="Prostokąt 80"/>
          <p:cNvSpPr/>
          <p:nvPr/>
        </p:nvSpPr>
        <p:spPr>
          <a:xfrm>
            <a:off x="7688363" y="4375781"/>
            <a:ext cx="86264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2400" b="1" dirty="0"/>
              <a:t>11%</a:t>
            </a:r>
          </a:p>
        </p:txBody>
      </p:sp>
      <p:sp>
        <p:nvSpPr>
          <p:cNvPr id="82" name="Prostokąt 81"/>
          <p:cNvSpPr/>
          <p:nvPr/>
        </p:nvSpPr>
        <p:spPr>
          <a:xfrm>
            <a:off x="9765018" y="4375781"/>
            <a:ext cx="86264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2400" b="1" dirty="0"/>
              <a:t>18%</a:t>
            </a:r>
          </a:p>
        </p:txBody>
      </p:sp>
      <p:sp>
        <p:nvSpPr>
          <p:cNvPr id="84" name="Freeform 569"/>
          <p:cNvSpPr>
            <a:spLocks/>
          </p:cNvSpPr>
          <p:nvPr/>
        </p:nvSpPr>
        <p:spPr bwMode="auto">
          <a:xfrm>
            <a:off x="740174" y="2031134"/>
            <a:ext cx="747598" cy="877096"/>
          </a:xfrm>
          <a:custGeom>
            <a:avLst/>
            <a:gdLst>
              <a:gd name="T0" fmla="*/ 13 w 1630"/>
              <a:gd name="T1" fmla="*/ 0 h 2107"/>
              <a:gd name="T2" fmla="*/ 13 w 1630"/>
              <a:gd name="T3" fmla="*/ 3 h 2107"/>
              <a:gd name="T4" fmla="*/ 13 w 1630"/>
              <a:gd name="T5" fmla="*/ 4 h 2107"/>
              <a:gd name="T6" fmla="*/ 13 w 1630"/>
              <a:gd name="T7" fmla="*/ 4 h 2107"/>
              <a:gd name="T8" fmla="*/ 13 w 1630"/>
              <a:gd name="T9" fmla="*/ 4 h 2107"/>
              <a:gd name="T10" fmla="*/ 13 w 1630"/>
              <a:gd name="T11" fmla="*/ 4 h 2107"/>
              <a:gd name="T12" fmla="*/ 13 w 1630"/>
              <a:gd name="T13" fmla="*/ 4 h 2107"/>
              <a:gd name="T14" fmla="*/ 12 w 1630"/>
              <a:gd name="T15" fmla="*/ 4 h 2107"/>
              <a:gd name="T16" fmla="*/ 12 w 1630"/>
              <a:gd name="T17" fmla="*/ 4 h 2107"/>
              <a:gd name="T18" fmla="*/ 11 w 1630"/>
              <a:gd name="T19" fmla="*/ 4 h 2107"/>
              <a:gd name="T20" fmla="*/ 11 w 1630"/>
              <a:gd name="T21" fmla="*/ 4 h 2107"/>
              <a:gd name="T22" fmla="*/ 10 w 1630"/>
              <a:gd name="T23" fmla="*/ 5 h 2107"/>
              <a:gd name="T24" fmla="*/ 10 w 1630"/>
              <a:gd name="T25" fmla="*/ 5 h 2107"/>
              <a:gd name="T26" fmla="*/ 10 w 1630"/>
              <a:gd name="T27" fmla="*/ 6 h 2107"/>
              <a:gd name="T28" fmla="*/ 9 w 1630"/>
              <a:gd name="T29" fmla="*/ 6 h 2107"/>
              <a:gd name="T30" fmla="*/ 9 w 1630"/>
              <a:gd name="T31" fmla="*/ 7 h 2107"/>
              <a:gd name="T32" fmla="*/ 10 w 1630"/>
              <a:gd name="T33" fmla="*/ 8 h 2107"/>
              <a:gd name="T34" fmla="*/ 10 w 1630"/>
              <a:gd name="T35" fmla="*/ 8 h 2107"/>
              <a:gd name="T36" fmla="*/ 10 w 1630"/>
              <a:gd name="T37" fmla="*/ 9 h 2107"/>
              <a:gd name="T38" fmla="*/ 11 w 1630"/>
              <a:gd name="T39" fmla="*/ 9 h 2107"/>
              <a:gd name="T40" fmla="*/ 11 w 1630"/>
              <a:gd name="T41" fmla="*/ 10 h 2107"/>
              <a:gd name="T42" fmla="*/ 12 w 1630"/>
              <a:gd name="T43" fmla="*/ 10 h 2107"/>
              <a:gd name="T44" fmla="*/ 13 w 1630"/>
              <a:gd name="T45" fmla="*/ 10 h 2107"/>
              <a:gd name="T46" fmla="*/ 13 w 1630"/>
              <a:gd name="T47" fmla="*/ 10 h 2107"/>
              <a:gd name="T48" fmla="*/ 13 w 1630"/>
              <a:gd name="T49" fmla="*/ 10 h 2107"/>
              <a:gd name="T50" fmla="*/ 13 w 1630"/>
              <a:gd name="T51" fmla="*/ 10 h 2107"/>
              <a:gd name="T52" fmla="*/ 13 w 1630"/>
              <a:gd name="T53" fmla="*/ 10 h 2107"/>
              <a:gd name="T54" fmla="*/ 13 w 1630"/>
              <a:gd name="T55" fmla="*/ 10 h 2107"/>
              <a:gd name="T56" fmla="*/ 13 w 1630"/>
              <a:gd name="T57" fmla="*/ 10 h 2107"/>
              <a:gd name="T58" fmla="*/ 10 w 1630"/>
              <a:gd name="T59" fmla="*/ 13 h 2107"/>
              <a:gd name="T60" fmla="*/ 9 w 1630"/>
              <a:gd name="T61" fmla="*/ 13 h 2107"/>
              <a:gd name="T62" fmla="*/ 9 w 1630"/>
              <a:gd name="T63" fmla="*/ 14 h 2107"/>
              <a:gd name="T64" fmla="*/ 9 w 1630"/>
              <a:gd name="T65" fmla="*/ 14 h 2107"/>
              <a:gd name="T66" fmla="*/ 8 w 1630"/>
              <a:gd name="T67" fmla="*/ 14 h 2107"/>
              <a:gd name="T68" fmla="*/ 8 w 1630"/>
              <a:gd name="T69" fmla="*/ 14 h 2107"/>
              <a:gd name="T70" fmla="*/ 8 w 1630"/>
              <a:gd name="T71" fmla="*/ 14 h 2107"/>
              <a:gd name="T72" fmla="*/ 9 w 1630"/>
              <a:gd name="T73" fmla="*/ 15 h 2107"/>
              <a:gd name="T74" fmla="*/ 9 w 1630"/>
              <a:gd name="T75" fmla="*/ 15 h 2107"/>
              <a:gd name="T76" fmla="*/ 9 w 1630"/>
              <a:gd name="T77" fmla="*/ 16 h 2107"/>
              <a:gd name="T78" fmla="*/ 8 w 1630"/>
              <a:gd name="T79" fmla="*/ 16 h 2107"/>
              <a:gd name="T80" fmla="*/ 8 w 1630"/>
              <a:gd name="T81" fmla="*/ 17 h 2107"/>
              <a:gd name="T82" fmla="*/ 8 w 1630"/>
              <a:gd name="T83" fmla="*/ 17 h 2107"/>
              <a:gd name="T84" fmla="*/ 7 w 1630"/>
              <a:gd name="T85" fmla="*/ 17 h 2107"/>
              <a:gd name="T86" fmla="*/ 6 w 1630"/>
              <a:gd name="T87" fmla="*/ 17 h 2107"/>
              <a:gd name="T88" fmla="*/ 6 w 1630"/>
              <a:gd name="T89" fmla="*/ 17 h 2107"/>
              <a:gd name="T90" fmla="*/ 5 w 1630"/>
              <a:gd name="T91" fmla="*/ 17 h 2107"/>
              <a:gd name="T92" fmla="*/ 5 w 1630"/>
              <a:gd name="T93" fmla="*/ 16 h 2107"/>
              <a:gd name="T94" fmla="*/ 5 w 1630"/>
              <a:gd name="T95" fmla="*/ 16 h 2107"/>
              <a:gd name="T96" fmla="*/ 5 w 1630"/>
              <a:gd name="T97" fmla="*/ 15 h 2107"/>
              <a:gd name="T98" fmla="*/ 5 w 1630"/>
              <a:gd name="T99" fmla="*/ 15 h 2107"/>
              <a:gd name="T100" fmla="*/ 5 w 1630"/>
              <a:gd name="T101" fmla="*/ 14 h 2107"/>
              <a:gd name="T102" fmla="*/ 5 w 1630"/>
              <a:gd name="T103" fmla="*/ 14 h 2107"/>
              <a:gd name="T104" fmla="*/ 5 w 1630"/>
              <a:gd name="T105" fmla="*/ 14 h 2107"/>
              <a:gd name="T106" fmla="*/ 5 w 1630"/>
              <a:gd name="T107" fmla="*/ 14 h 2107"/>
              <a:gd name="T108" fmla="*/ 5 w 1630"/>
              <a:gd name="T109" fmla="*/ 14 h 2107"/>
              <a:gd name="T110" fmla="*/ 4 w 1630"/>
              <a:gd name="T111" fmla="*/ 13 h 2107"/>
              <a:gd name="T112" fmla="*/ 4 w 1630"/>
              <a:gd name="T113" fmla="*/ 13 h 2107"/>
              <a:gd name="T114" fmla="*/ 0 w 1630"/>
              <a:gd name="T115" fmla="*/ 0 h 2107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30" h="2107">
                <a:moveTo>
                  <a:pt x="0" y="0"/>
                </a:moveTo>
                <a:lnTo>
                  <a:pt x="1630" y="0"/>
                </a:lnTo>
                <a:lnTo>
                  <a:pt x="1630" y="395"/>
                </a:lnTo>
                <a:lnTo>
                  <a:pt x="1630" y="418"/>
                </a:lnTo>
                <a:lnTo>
                  <a:pt x="1629" y="435"/>
                </a:lnTo>
                <a:lnTo>
                  <a:pt x="1628" y="446"/>
                </a:lnTo>
                <a:lnTo>
                  <a:pt x="1625" y="456"/>
                </a:lnTo>
                <a:lnTo>
                  <a:pt x="1622" y="461"/>
                </a:lnTo>
                <a:lnTo>
                  <a:pt x="1619" y="464"/>
                </a:lnTo>
                <a:lnTo>
                  <a:pt x="1615" y="467"/>
                </a:lnTo>
                <a:lnTo>
                  <a:pt x="1603" y="469"/>
                </a:lnTo>
                <a:lnTo>
                  <a:pt x="1590" y="469"/>
                </a:lnTo>
                <a:lnTo>
                  <a:pt x="1573" y="467"/>
                </a:lnTo>
                <a:lnTo>
                  <a:pt x="1554" y="464"/>
                </a:lnTo>
                <a:lnTo>
                  <a:pt x="1530" y="460"/>
                </a:lnTo>
                <a:lnTo>
                  <a:pt x="1502" y="458"/>
                </a:lnTo>
                <a:lnTo>
                  <a:pt x="1468" y="457"/>
                </a:lnTo>
                <a:lnTo>
                  <a:pt x="1428" y="460"/>
                </a:lnTo>
                <a:lnTo>
                  <a:pt x="1390" y="467"/>
                </a:lnTo>
                <a:lnTo>
                  <a:pt x="1354" y="481"/>
                </a:lnTo>
                <a:lnTo>
                  <a:pt x="1320" y="499"/>
                </a:lnTo>
                <a:lnTo>
                  <a:pt x="1289" y="520"/>
                </a:lnTo>
                <a:lnTo>
                  <a:pt x="1259" y="546"/>
                </a:lnTo>
                <a:lnTo>
                  <a:pt x="1234" y="574"/>
                </a:lnTo>
                <a:lnTo>
                  <a:pt x="1209" y="605"/>
                </a:lnTo>
                <a:lnTo>
                  <a:pt x="1189" y="637"/>
                </a:lnTo>
                <a:lnTo>
                  <a:pt x="1172" y="671"/>
                </a:lnTo>
                <a:lnTo>
                  <a:pt x="1159" y="707"/>
                </a:lnTo>
                <a:lnTo>
                  <a:pt x="1149" y="744"/>
                </a:lnTo>
                <a:lnTo>
                  <a:pt x="1143" y="780"/>
                </a:lnTo>
                <a:lnTo>
                  <a:pt x="1141" y="817"/>
                </a:lnTo>
                <a:lnTo>
                  <a:pt x="1143" y="856"/>
                </a:lnTo>
                <a:lnTo>
                  <a:pt x="1150" y="895"/>
                </a:lnTo>
                <a:lnTo>
                  <a:pt x="1163" y="934"/>
                </a:lnTo>
                <a:lnTo>
                  <a:pt x="1179" y="972"/>
                </a:lnTo>
                <a:lnTo>
                  <a:pt x="1199" y="1009"/>
                </a:lnTo>
                <a:lnTo>
                  <a:pt x="1223" y="1044"/>
                </a:lnTo>
                <a:lnTo>
                  <a:pt x="1249" y="1076"/>
                </a:lnTo>
                <a:lnTo>
                  <a:pt x="1280" y="1104"/>
                </a:lnTo>
                <a:lnTo>
                  <a:pt x="1313" y="1129"/>
                </a:lnTo>
                <a:lnTo>
                  <a:pt x="1349" y="1149"/>
                </a:lnTo>
                <a:lnTo>
                  <a:pt x="1387" y="1165"/>
                </a:lnTo>
                <a:lnTo>
                  <a:pt x="1427" y="1174"/>
                </a:lnTo>
                <a:lnTo>
                  <a:pt x="1468" y="1177"/>
                </a:lnTo>
                <a:lnTo>
                  <a:pt x="1502" y="1176"/>
                </a:lnTo>
                <a:lnTo>
                  <a:pt x="1530" y="1173"/>
                </a:lnTo>
                <a:lnTo>
                  <a:pt x="1554" y="1170"/>
                </a:lnTo>
                <a:lnTo>
                  <a:pt x="1573" y="1167"/>
                </a:lnTo>
                <a:lnTo>
                  <a:pt x="1590" y="1165"/>
                </a:lnTo>
                <a:lnTo>
                  <a:pt x="1603" y="1165"/>
                </a:lnTo>
                <a:lnTo>
                  <a:pt x="1615" y="1167"/>
                </a:lnTo>
                <a:lnTo>
                  <a:pt x="1619" y="1169"/>
                </a:lnTo>
                <a:lnTo>
                  <a:pt x="1622" y="1173"/>
                </a:lnTo>
                <a:lnTo>
                  <a:pt x="1625" y="1178"/>
                </a:lnTo>
                <a:lnTo>
                  <a:pt x="1628" y="1187"/>
                </a:lnTo>
                <a:lnTo>
                  <a:pt x="1629" y="1200"/>
                </a:lnTo>
                <a:lnTo>
                  <a:pt x="1630" y="1216"/>
                </a:lnTo>
                <a:lnTo>
                  <a:pt x="1630" y="1238"/>
                </a:lnTo>
                <a:lnTo>
                  <a:pt x="1630" y="1634"/>
                </a:lnTo>
                <a:lnTo>
                  <a:pt x="1167" y="1634"/>
                </a:lnTo>
                <a:lnTo>
                  <a:pt x="1132" y="1634"/>
                </a:lnTo>
                <a:lnTo>
                  <a:pt x="1104" y="1635"/>
                </a:lnTo>
                <a:lnTo>
                  <a:pt x="1081" y="1636"/>
                </a:lnTo>
                <a:lnTo>
                  <a:pt x="1062" y="1639"/>
                </a:lnTo>
                <a:lnTo>
                  <a:pt x="1047" y="1643"/>
                </a:lnTo>
                <a:lnTo>
                  <a:pt x="1034" y="1649"/>
                </a:lnTo>
                <a:lnTo>
                  <a:pt x="1024" y="1656"/>
                </a:lnTo>
                <a:lnTo>
                  <a:pt x="1013" y="1669"/>
                </a:lnTo>
                <a:lnTo>
                  <a:pt x="1009" y="1682"/>
                </a:lnTo>
                <a:lnTo>
                  <a:pt x="1009" y="1697"/>
                </a:lnTo>
                <a:lnTo>
                  <a:pt x="1014" y="1714"/>
                </a:lnTo>
                <a:lnTo>
                  <a:pt x="1020" y="1733"/>
                </a:lnTo>
                <a:lnTo>
                  <a:pt x="1029" y="1755"/>
                </a:lnTo>
                <a:lnTo>
                  <a:pt x="1037" y="1780"/>
                </a:lnTo>
                <a:lnTo>
                  <a:pt x="1045" y="1806"/>
                </a:lnTo>
                <a:lnTo>
                  <a:pt x="1050" y="1837"/>
                </a:lnTo>
                <a:lnTo>
                  <a:pt x="1052" y="1871"/>
                </a:lnTo>
                <a:lnTo>
                  <a:pt x="1049" y="1909"/>
                </a:lnTo>
                <a:lnTo>
                  <a:pt x="1041" y="1946"/>
                </a:lnTo>
                <a:lnTo>
                  <a:pt x="1026" y="1979"/>
                </a:lnTo>
                <a:lnTo>
                  <a:pt x="1007" y="2010"/>
                </a:lnTo>
                <a:lnTo>
                  <a:pt x="982" y="2038"/>
                </a:lnTo>
                <a:lnTo>
                  <a:pt x="955" y="2062"/>
                </a:lnTo>
                <a:lnTo>
                  <a:pt x="924" y="2081"/>
                </a:lnTo>
                <a:lnTo>
                  <a:pt x="891" y="2096"/>
                </a:lnTo>
                <a:lnTo>
                  <a:pt x="854" y="2104"/>
                </a:lnTo>
                <a:lnTo>
                  <a:pt x="816" y="2107"/>
                </a:lnTo>
                <a:lnTo>
                  <a:pt x="777" y="2104"/>
                </a:lnTo>
                <a:lnTo>
                  <a:pt x="741" y="2096"/>
                </a:lnTo>
                <a:lnTo>
                  <a:pt x="707" y="2081"/>
                </a:lnTo>
                <a:lnTo>
                  <a:pt x="675" y="2062"/>
                </a:lnTo>
                <a:lnTo>
                  <a:pt x="648" y="2038"/>
                </a:lnTo>
                <a:lnTo>
                  <a:pt x="625" y="2010"/>
                </a:lnTo>
                <a:lnTo>
                  <a:pt x="605" y="1979"/>
                </a:lnTo>
                <a:lnTo>
                  <a:pt x="591" y="1946"/>
                </a:lnTo>
                <a:lnTo>
                  <a:pt x="581" y="1909"/>
                </a:lnTo>
                <a:lnTo>
                  <a:pt x="578" y="1871"/>
                </a:lnTo>
                <a:lnTo>
                  <a:pt x="580" y="1837"/>
                </a:lnTo>
                <a:lnTo>
                  <a:pt x="586" y="1806"/>
                </a:lnTo>
                <a:lnTo>
                  <a:pt x="594" y="1780"/>
                </a:lnTo>
                <a:lnTo>
                  <a:pt x="603" y="1755"/>
                </a:lnTo>
                <a:lnTo>
                  <a:pt x="610" y="1733"/>
                </a:lnTo>
                <a:lnTo>
                  <a:pt x="617" y="1714"/>
                </a:lnTo>
                <a:lnTo>
                  <a:pt x="622" y="1697"/>
                </a:lnTo>
                <a:lnTo>
                  <a:pt x="623" y="1682"/>
                </a:lnTo>
                <a:lnTo>
                  <a:pt x="617" y="1669"/>
                </a:lnTo>
                <a:lnTo>
                  <a:pt x="608" y="1656"/>
                </a:lnTo>
                <a:lnTo>
                  <a:pt x="596" y="1649"/>
                </a:lnTo>
                <a:lnTo>
                  <a:pt x="585" y="1643"/>
                </a:lnTo>
                <a:lnTo>
                  <a:pt x="569" y="1639"/>
                </a:lnTo>
                <a:lnTo>
                  <a:pt x="551" y="1636"/>
                </a:lnTo>
                <a:lnTo>
                  <a:pt x="528" y="1635"/>
                </a:lnTo>
                <a:lnTo>
                  <a:pt x="499" y="1634"/>
                </a:lnTo>
                <a:lnTo>
                  <a:pt x="464" y="1633"/>
                </a:lnTo>
                <a:lnTo>
                  <a:pt x="0" y="1633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grpSp>
        <p:nvGrpSpPr>
          <p:cNvPr id="85" name="noun_project_0169.eps"/>
          <p:cNvGrpSpPr>
            <a:grpSpLocks noChangeAspect="1"/>
          </p:cNvGrpSpPr>
          <p:nvPr/>
        </p:nvGrpSpPr>
        <p:grpSpPr bwMode="auto">
          <a:xfrm>
            <a:off x="866805" y="2177992"/>
            <a:ext cx="378514" cy="378514"/>
            <a:chOff x="2115" y="1376"/>
            <a:chExt cx="384" cy="384"/>
          </a:xfrm>
        </p:grpSpPr>
        <p:sp>
          <p:nvSpPr>
            <p:cNvPr id="86" name="Freeform 93"/>
            <p:cNvSpPr>
              <a:spLocks noEditPoints="1"/>
            </p:cNvSpPr>
            <p:nvPr/>
          </p:nvSpPr>
          <p:spPr bwMode="auto">
            <a:xfrm>
              <a:off x="2115" y="1376"/>
              <a:ext cx="384" cy="384"/>
            </a:xfrm>
            <a:custGeom>
              <a:avLst/>
              <a:gdLst>
                <a:gd name="T0" fmla="*/ 21 w 3452"/>
                <a:gd name="T1" fmla="*/ 14 h 3456"/>
                <a:gd name="T2" fmla="*/ 19 w 3452"/>
                <a:gd name="T3" fmla="*/ 14 h 3456"/>
                <a:gd name="T4" fmla="*/ 18 w 3452"/>
                <a:gd name="T5" fmla="*/ 15 h 3456"/>
                <a:gd name="T6" fmla="*/ 17 w 3452"/>
                <a:gd name="T7" fmla="*/ 16 h 3456"/>
                <a:gd name="T8" fmla="*/ 16 w 3452"/>
                <a:gd name="T9" fmla="*/ 17 h 3456"/>
                <a:gd name="T10" fmla="*/ 15 w 3452"/>
                <a:gd name="T11" fmla="*/ 18 h 3456"/>
                <a:gd name="T12" fmla="*/ 14 w 3452"/>
                <a:gd name="T13" fmla="*/ 19 h 3456"/>
                <a:gd name="T14" fmla="*/ 14 w 3452"/>
                <a:gd name="T15" fmla="*/ 21 h 3456"/>
                <a:gd name="T16" fmla="*/ 14 w 3452"/>
                <a:gd name="T17" fmla="*/ 22 h 3456"/>
                <a:gd name="T18" fmla="*/ 14 w 3452"/>
                <a:gd name="T19" fmla="*/ 24 h 3456"/>
                <a:gd name="T20" fmla="*/ 15 w 3452"/>
                <a:gd name="T21" fmla="*/ 25 h 3456"/>
                <a:gd name="T22" fmla="*/ 16 w 3452"/>
                <a:gd name="T23" fmla="*/ 26 h 3456"/>
                <a:gd name="T24" fmla="*/ 17 w 3452"/>
                <a:gd name="T25" fmla="*/ 27 h 3456"/>
                <a:gd name="T26" fmla="*/ 18 w 3452"/>
                <a:gd name="T27" fmla="*/ 28 h 3456"/>
                <a:gd name="T28" fmla="*/ 19 w 3452"/>
                <a:gd name="T29" fmla="*/ 29 h 3456"/>
                <a:gd name="T30" fmla="*/ 21 w 3452"/>
                <a:gd name="T31" fmla="*/ 29 h 3456"/>
                <a:gd name="T32" fmla="*/ 22 w 3452"/>
                <a:gd name="T33" fmla="*/ 29 h 3456"/>
                <a:gd name="T34" fmla="*/ 24 w 3452"/>
                <a:gd name="T35" fmla="*/ 29 h 3456"/>
                <a:gd name="T36" fmla="*/ 25 w 3452"/>
                <a:gd name="T37" fmla="*/ 28 h 3456"/>
                <a:gd name="T38" fmla="*/ 26 w 3452"/>
                <a:gd name="T39" fmla="*/ 27 h 3456"/>
                <a:gd name="T40" fmla="*/ 27 w 3452"/>
                <a:gd name="T41" fmla="*/ 26 h 3456"/>
                <a:gd name="T42" fmla="*/ 28 w 3452"/>
                <a:gd name="T43" fmla="*/ 25 h 3456"/>
                <a:gd name="T44" fmla="*/ 28 w 3452"/>
                <a:gd name="T45" fmla="*/ 24 h 3456"/>
                <a:gd name="T46" fmla="*/ 29 w 3452"/>
                <a:gd name="T47" fmla="*/ 22 h 3456"/>
                <a:gd name="T48" fmla="*/ 29 w 3452"/>
                <a:gd name="T49" fmla="*/ 21 h 3456"/>
                <a:gd name="T50" fmla="*/ 28 w 3452"/>
                <a:gd name="T51" fmla="*/ 19 h 3456"/>
                <a:gd name="T52" fmla="*/ 28 w 3452"/>
                <a:gd name="T53" fmla="*/ 18 h 3456"/>
                <a:gd name="T54" fmla="*/ 27 w 3452"/>
                <a:gd name="T55" fmla="*/ 17 h 3456"/>
                <a:gd name="T56" fmla="*/ 26 w 3452"/>
                <a:gd name="T57" fmla="*/ 16 h 3456"/>
                <a:gd name="T58" fmla="*/ 25 w 3452"/>
                <a:gd name="T59" fmla="*/ 15 h 3456"/>
                <a:gd name="T60" fmla="*/ 24 w 3452"/>
                <a:gd name="T61" fmla="*/ 14 h 3456"/>
                <a:gd name="T62" fmla="*/ 22 w 3452"/>
                <a:gd name="T63" fmla="*/ 14 h 3456"/>
                <a:gd name="T64" fmla="*/ 21 w 3452"/>
                <a:gd name="T65" fmla="*/ 0 h 3456"/>
                <a:gd name="T66" fmla="*/ 33 w 3452"/>
                <a:gd name="T67" fmla="*/ 3 h 3456"/>
                <a:gd name="T68" fmla="*/ 41 w 3452"/>
                <a:gd name="T69" fmla="*/ 13 h 3456"/>
                <a:gd name="T70" fmla="*/ 43 w 3452"/>
                <a:gd name="T71" fmla="*/ 25 h 3456"/>
                <a:gd name="T72" fmla="*/ 38 w 3452"/>
                <a:gd name="T73" fmla="*/ 36 h 3456"/>
                <a:gd name="T74" fmla="*/ 28 w 3452"/>
                <a:gd name="T75" fmla="*/ 43 h 3456"/>
                <a:gd name="T76" fmla="*/ 15 w 3452"/>
                <a:gd name="T77" fmla="*/ 43 h 3456"/>
                <a:gd name="T78" fmla="*/ 5 w 3452"/>
                <a:gd name="T79" fmla="*/ 36 h 3456"/>
                <a:gd name="T80" fmla="*/ 0 w 3452"/>
                <a:gd name="T81" fmla="*/ 25 h 3456"/>
                <a:gd name="T82" fmla="*/ 2 w 3452"/>
                <a:gd name="T83" fmla="*/ 13 h 3456"/>
                <a:gd name="T84" fmla="*/ 9 w 3452"/>
                <a:gd name="T85" fmla="*/ 4 h 3456"/>
                <a:gd name="T86" fmla="*/ 21 w 3452"/>
                <a:gd name="T87" fmla="*/ 0 h 34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452" h="3456">
                  <a:moveTo>
                    <a:pt x="1726" y="1118"/>
                  </a:moveTo>
                  <a:lnTo>
                    <a:pt x="1664" y="1122"/>
                  </a:lnTo>
                  <a:lnTo>
                    <a:pt x="1604" y="1131"/>
                  </a:lnTo>
                  <a:lnTo>
                    <a:pt x="1547" y="1146"/>
                  </a:lnTo>
                  <a:lnTo>
                    <a:pt x="1491" y="1166"/>
                  </a:lnTo>
                  <a:lnTo>
                    <a:pt x="1439" y="1192"/>
                  </a:lnTo>
                  <a:lnTo>
                    <a:pt x="1390" y="1222"/>
                  </a:lnTo>
                  <a:lnTo>
                    <a:pt x="1344" y="1257"/>
                  </a:lnTo>
                  <a:lnTo>
                    <a:pt x="1301" y="1297"/>
                  </a:lnTo>
                  <a:lnTo>
                    <a:pt x="1262" y="1339"/>
                  </a:lnTo>
                  <a:lnTo>
                    <a:pt x="1227" y="1386"/>
                  </a:lnTo>
                  <a:lnTo>
                    <a:pt x="1198" y="1436"/>
                  </a:lnTo>
                  <a:lnTo>
                    <a:pt x="1172" y="1489"/>
                  </a:lnTo>
                  <a:lnTo>
                    <a:pt x="1152" y="1545"/>
                  </a:lnTo>
                  <a:lnTo>
                    <a:pt x="1137" y="1603"/>
                  </a:lnTo>
                  <a:lnTo>
                    <a:pt x="1128" y="1663"/>
                  </a:lnTo>
                  <a:lnTo>
                    <a:pt x="1125" y="1726"/>
                  </a:lnTo>
                  <a:lnTo>
                    <a:pt x="1128" y="1788"/>
                  </a:lnTo>
                  <a:lnTo>
                    <a:pt x="1137" y="1848"/>
                  </a:lnTo>
                  <a:lnTo>
                    <a:pt x="1152" y="1907"/>
                  </a:lnTo>
                  <a:lnTo>
                    <a:pt x="1172" y="1963"/>
                  </a:lnTo>
                  <a:lnTo>
                    <a:pt x="1198" y="2016"/>
                  </a:lnTo>
                  <a:lnTo>
                    <a:pt x="1227" y="2067"/>
                  </a:lnTo>
                  <a:lnTo>
                    <a:pt x="1262" y="2114"/>
                  </a:lnTo>
                  <a:lnTo>
                    <a:pt x="1301" y="2157"/>
                  </a:lnTo>
                  <a:lnTo>
                    <a:pt x="1344" y="2197"/>
                  </a:lnTo>
                  <a:lnTo>
                    <a:pt x="1390" y="2233"/>
                  </a:lnTo>
                  <a:lnTo>
                    <a:pt x="1439" y="2263"/>
                  </a:lnTo>
                  <a:lnTo>
                    <a:pt x="1491" y="2289"/>
                  </a:lnTo>
                  <a:lnTo>
                    <a:pt x="1547" y="2310"/>
                  </a:lnTo>
                  <a:lnTo>
                    <a:pt x="1604" y="2325"/>
                  </a:lnTo>
                  <a:lnTo>
                    <a:pt x="1664" y="2334"/>
                  </a:lnTo>
                  <a:lnTo>
                    <a:pt x="1726" y="2338"/>
                  </a:lnTo>
                  <a:lnTo>
                    <a:pt x="1788" y="2334"/>
                  </a:lnTo>
                  <a:lnTo>
                    <a:pt x="1847" y="2325"/>
                  </a:lnTo>
                  <a:lnTo>
                    <a:pt x="1905" y="2310"/>
                  </a:lnTo>
                  <a:lnTo>
                    <a:pt x="1959" y="2289"/>
                  </a:lnTo>
                  <a:lnTo>
                    <a:pt x="2013" y="2263"/>
                  </a:lnTo>
                  <a:lnTo>
                    <a:pt x="2062" y="2233"/>
                  </a:lnTo>
                  <a:lnTo>
                    <a:pt x="2108" y="2197"/>
                  </a:lnTo>
                  <a:lnTo>
                    <a:pt x="2151" y="2157"/>
                  </a:lnTo>
                  <a:lnTo>
                    <a:pt x="2190" y="2114"/>
                  </a:lnTo>
                  <a:lnTo>
                    <a:pt x="2224" y="2067"/>
                  </a:lnTo>
                  <a:lnTo>
                    <a:pt x="2254" y="2016"/>
                  </a:lnTo>
                  <a:lnTo>
                    <a:pt x="2279" y="1963"/>
                  </a:lnTo>
                  <a:lnTo>
                    <a:pt x="2300" y="1907"/>
                  </a:lnTo>
                  <a:lnTo>
                    <a:pt x="2314" y="1848"/>
                  </a:lnTo>
                  <a:lnTo>
                    <a:pt x="2323" y="1788"/>
                  </a:lnTo>
                  <a:lnTo>
                    <a:pt x="2326" y="1726"/>
                  </a:lnTo>
                  <a:lnTo>
                    <a:pt x="2323" y="1663"/>
                  </a:lnTo>
                  <a:lnTo>
                    <a:pt x="2314" y="1603"/>
                  </a:lnTo>
                  <a:lnTo>
                    <a:pt x="2300" y="1545"/>
                  </a:lnTo>
                  <a:lnTo>
                    <a:pt x="2279" y="1489"/>
                  </a:lnTo>
                  <a:lnTo>
                    <a:pt x="2254" y="1436"/>
                  </a:lnTo>
                  <a:lnTo>
                    <a:pt x="2224" y="1386"/>
                  </a:lnTo>
                  <a:lnTo>
                    <a:pt x="2190" y="1339"/>
                  </a:lnTo>
                  <a:lnTo>
                    <a:pt x="2151" y="1297"/>
                  </a:lnTo>
                  <a:lnTo>
                    <a:pt x="2108" y="1257"/>
                  </a:lnTo>
                  <a:lnTo>
                    <a:pt x="2062" y="1222"/>
                  </a:lnTo>
                  <a:lnTo>
                    <a:pt x="2013" y="1192"/>
                  </a:lnTo>
                  <a:lnTo>
                    <a:pt x="1959" y="1166"/>
                  </a:lnTo>
                  <a:lnTo>
                    <a:pt x="1905" y="1146"/>
                  </a:lnTo>
                  <a:lnTo>
                    <a:pt x="1847" y="1131"/>
                  </a:lnTo>
                  <a:lnTo>
                    <a:pt x="1788" y="1122"/>
                  </a:lnTo>
                  <a:lnTo>
                    <a:pt x="1726" y="1118"/>
                  </a:lnTo>
                  <a:close/>
                  <a:moveTo>
                    <a:pt x="1707" y="0"/>
                  </a:moveTo>
                  <a:lnTo>
                    <a:pt x="1915" y="1081"/>
                  </a:lnTo>
                  <a:lnTo>
                    <a:pt x="2653" y="272"/>
                  </a:lnTo>
                  <a:lnTo>
                    <a:pt x="2251" y="1290"/>
                  </a:lnTo>
                  <a:lnTo>
                    <a:pt x="3305" y="1014"/>
                  </a:lnTo>
                  <a:lnTo>
                    <a:pt x="2416" y="1654"/>
                  </a:lnTo>
                  <a:lnTo>
                    <a:pt x="3452" y="1998"/>
                  </a:lnTo>
                  <a:lnTo>
                    <a:pt x="2364" y="2051"/>
                  </a:lnTo>
                  <a:lnTo>
                    <a:pt x="3050" y="2902"/>
                  </a:lnTo>
                  <a:lnTo>
                    <a:pt x="2109" y="2352"/>
                  </a:lnTo>
                  <a:lnTo>
                    <a:pt x="2232" y="3447"/>
                  </a:lnTo>
                  <a:lnTo>
                    <a:pt x="1730" y="2472"/>
                  </a:lnTo>
                  <a:lnTo>
                    <a:pt x="1248" y="3456"/>
                  </a:lnTo>
                  <a:lnTo>
                    <a:pt x="1352" y="2362"/>
                  </a:lnTo>
                  <a:lnTo>
                    <a:pt x="416" y="2925"/>
                  </a:lnTo>
                  <a:lnTo>
                    <a:pt x="1087" y="2060"/>
                  </a:lnTo>
                  <a:lnTo>
                    <a:pt x="0" y="2026"/>
                  </a:lnTo>
                  <a:lnTo>
                    <a:pt x="1031" y="1668"/>
                  </a:lnTo>
                  <a:lnTo>
                    <a:pt x="132" y="1042"/>
                  </a:lnTo>
                  <a:lnTo>
                    <a:pt x="1192" y="1305"/>
                  </a:lnTo>
                  <a:lnTo>
                    <a:pt x="766" y="287"/>
                  </a:lnTo>
                  <a:lnTo>
                    <a:pt x="1523" y="108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87" name="Freeform 94"/>
            <p:cNvSpPr>
              <a:spLocks/>
            </p:cNvSpPr>
            <p:nvPr/>
          </p:nvSpPr>
          <p:spPr bwMode="auto">
            <a:xfrm>
              <a:off x="2250" y="1510"/>
              <a:ext cx="114" cy="116"/>
            </a:xfrm>
            <a:custGeom>
              <a:avLst/>
              <a:gdLst>
                <a:gd name="T0" fmla="*/ 6 w 1026"/>
                <a:gd name="T1" fmla="*/ 0 h 1036"/>
                <a:gd name="T2" fmla="*/ 7 w 1026"/>
                <a:gd name="T3" fmla="*/ 0 h 1036"/>
                <a:gd name="T4" fmla="*/ 8 w 1026"/>
                <a:gd name="T5" fmla="*/ 0 h 1036"/>
                <a:gd name="T6" fmla="*/ 8 w 1026"/>
                <a:gd name="T7" fmla="*/ 0 h 1036"/>
                <a:gd name="T8" fmla="*/ 9 w 1026"/>
                <a:gd name="T9" fmla="*/ 1 h 1036"/>
                <a:gd name="T10" fmla="*/ 10 w 1026"/>
                <a:gd name="T11" fmla="*/ 1 h 1036"/>
                <a:gd name="T12" fmla="*/ 10 w 1026"/>
                <a:gd name="T13" fmla="*/ 1 h 1036"/>
                <a:gd name="T14" fmla="*/ 11 w 1026"/>
                <a:gd name="T15" fmla="*/ 2 h 1036"/>
                <a:gd name="T16" fmla="*/ 11 w 1026"/>
                <a:gd name="T17" fmla="*/ 2 h 1036"/>
                <a:gd name="T18" fmla="*/ 11 w 1026"/>
                <a:gd name="T19" fmla="*/ 3 h 1036"/>
                <a:gd name="T20" fmla="*/ 12 w 1026"/>
                <a:gd name="T21" fmla="*/ 3 h 1036"/>
                <a:gd name="T22" fmla="*/ 12 w 1026"/>
                <a:gd name="T23" fmla="*/ 4 h 1036"/>
                <a:gd name="T24" fmla="*/ 12 w 1026"/>
                <a:gd name="T25" fmla="*/ 4 h 1036"/>
                <a:gd name="T26" fmla="*/ 13 w 1026"/>
                <a:gd name="T27" fmla="*/ 5 h 1036"/>
                <a:gd name="T28" fmla="*/ 13 w 1026"/>
                <a:gd name="T29" fmla="*/ 6 h 1036"/>
                <a:gd name="T30" fmla="*/ 13 w 1026"/>
                <a:gd name="T31" fmla="*/ 6 h 1036"/>
                <a:gd name="T32" fmla="*/ 13 w 1026"/>
                <a:gd name="T33" fmla="*/ 7 h 1036"/>
                <a:gd name="T34" fmla="*/ 13 w 1026"/>
                <a:gd name="T35" fmla="*/ 8 h 1036"/>
                <a:gd name="T36" fmla="*/ 12 w 1026"/>
                <a:gd name="T37" fmla="*/ 9 h 1036"/>
                <a:gd name="T38" fmla="*/ 12 w 1026"/>
                <a:gd name="T39" fmla="*/ 9 h 1036"/>
                <a:gd name="T40" fmla="*/ 12 w 1026"/>
                <a:gd name="T41" fmla="*/ 10 h 1036"/>
                <a:gd name="T42" fmla="*/ 11 w 1026"/>
                <a:gd name="T43" fmla="*/ 10 h 1036"/>
                <a:gd name="T44" fmla="*/ 11 w 1026"/>
                <a:gd name="T45" fmla="*/ 11 h 1036"/>
                <a:gd name="T46" fmla="*/ 11 w 1026"/>
                <a:gd name="T47" fmla="*/ 11 h 1036"/>
                <a:gd name="T48" fmla="*/ 10 w 1026"/>
                <a:gd name="T49" fmla="*/ 12 h 1036"/>
                <a:gd name="T50" fmla="*/ 10 w 1026"/>
                <a:gd name="T51" fmla="*/ 12 h 1036"/>
                <a:gd name="T52" fmla="*/ 9 w 1026"/>
                <a:gd name="T53" fmla="*/ 12 h 1036"/>
                <a:gd name="T54" fmla="*/ 8 w 1026"/>
                <a:gd name="T55" fmla="*/ 13 h 1036"/>
                <a:gd name="T56" fmla="*/ 8 w 1026"/>
                <a:gd name="T57" fmla="*/ 13 h 1036"/>
                <a:gd name="T58" fmla="*/ 7 w 1026"/>
                <a:gd name="T59" fmla="*/ 13 h 1036"/>
                <a:gd name="T60" fmla="*/ 6 w 1026"/>
                <a:gd name="T61" fmla="*/ 13 h 1036"/>
                <a:gd name="T62" fmla="*/ 6 w 1026"/>
                <a:gd name="T63" fmla="*/ 13 h 1036"/>
                <a:gd name="T64" fmla="*/ 5 w 1026"/>
                <a:gd name="T65" fmla="*/ 13 h 1036"/>
                <a:gd name="T66" fmla="*/ 4 w 1026"/>
                <a:gd name="T67" fmla="*/ 13 h 1036"/>
                <a:gd name="T68" fmla="*/ 4 w 1026"/>
                <a:gd name="T69" fmla="*/ 12 h 1036"/>
                <a:gd name="T70" fmla="*/ 3 w 1026"/>
                <a:gd name="T71" fmla="*/ 12 h 1036"/>
                <a:gd name="T72" fmla="*/ 3 w 1026"/>
                <a:gd name="T73" fmla="*/ 12 h 1036"/>
                <a:gd name="T74" fmla="*/ 2 w 1026"/>
                <a:gd name="T75" fmla="*/ 11 h 1036"/>
                <a:gd name="T76" fmla="*/ 2 w 1026"/>
                <a:gd name="T77" fmla="*/ 11 h 1036"/>
                <a:gd name="T78" fmla="*/ 1 w 1026"/>
                <a:gd name="T79" fmla="*/ 10 h 1036"/>
                <a:gd name="T80" fmla="*/ 1 w 1026"/>
                <a:gd name="T81" fmla="*/ 10 h 1036"/>
                <a:gd name="T82" fmla="*/ 1 w 1026"/>
                <a:gd name="T83" fmla="*/ 9 h 1036"/>
                <a:gd name="T84" fmla="*/ 0 w 1026"/>
                <a:gd name="T85" fmla="*/ 9 h 1036"/>
                <a:gd name="T86" fmla="*/ 0 w 1026"/>
                <a:gd name="T87" fmla="*/ 8 h 1036"/>
                <a:gd name="T88" fmla="*/ 0 w 1026"/>
                <a:gd name="T89" fmla="*/ 7 h 1036"/>
                <a:gd name="T90" fmla="*/ 0 w 1026"/>
                <a:gd name="T91" fmla="*/ 6 h 1036"/>
                <a:gd name="T92" fmla="*/ 0 w 1026"/>
                <a:gd name="T93" fmla="*/ 6 h 1036"/>
                <a:gd name="T94" fmla="*/ 0 w 1026"/>
                <a:gd name="T95" fmla="*/ 5 h 1036"/>
                <a:gd name="T96" fmla="*/ 0 w 1026"/>
                <a:gd name="T97" fmla="*/ 4 h 1036"/>
                <a:gd name="T98" fmla="*/ 1 w 1026"/>
                <a:gd name="T99" fmla="*/ 4 h 1036"/>
                <a:gd name="T100" fmla="*/ 1 w 1026"/>
                <a:gd name="T101" fmla="*/ 3 h 1036"/>
                <a:gd name="T102" fmla="*/ 1 w 1026"/>
                <a:gd name="T103" fmla="*/ 3 h 1036"/>
                <a:gd name="T104" fmla="*/ 2 w 1026"/>
                <a:gd name="T105" fmla="*/ 2 h 1036"/>
                <a:gd name="T106" fmla="*/ 2 w 1026"/>
                <a:gd name="T107" fmla="*/ 2 h 1036"/>
                <a:gd name="T108" fmla="*/ 3 w 1026"/>
                <a:gd name="T109" fmla="*/ 1 h 1036"/>
                <a:gd name="T110" fmla="*/ 3 w 1026"/>
                <a:gd name="T111" fmla="*/ 1 h 1036"/>
                <a:gd name="T112" fmla="*/ 4 w 1026"/>
                <a:gd name="T113" fmla="*/ 1 h 1036"/>
                <a:gd name="T114" fmla="*/ 4 w 1026"/>
                <a:gd name="T115" fmla="*/ 0 h 1036"/>
                <a:gd name="T116" fmla="*/ 5 w 1026"/>
                <a:gd name="T117" fmla="*/ 0 h 1036"/>
                <a:gd name="T118" fmla="*/ 6 w 1026"/>
                <a:gd name="T119" fmla="*/ 0 h 1036"/>
                <a:gd name="T120" fmla="*/ 6 w 1026"/>
                <a:gd name="T121" fmla="*/ 0 h 10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26" h="1036">
                  <a:moveTo>
                    <a:pt x="511" y="0"/>
                  </a:moveTo>
                  <a:lnTo>
                    <a:pt x="566" y="3"/>
                  </a:lnTo>
                  <a:lnTo>
                    <a:pt x="621" y="11"/>
                  </a:lnTo>
                  <a:lnTo>
                    <a:pt x="673" y="26"/>
                  </a:lnTo>
                  <a:lnTo>
                    <a:pt x="724" y="45"/>
                  </a:lnTo>
                  <a:lnTo>
                    <a:pt x="771" y="70"/>
                  </a:lnTo>
                  <a:lnTo>
                    <a:pt x="815" y="98"/>
                  </a:lnTo>
                  <a:lnTo>
                    <a:pt x="855" y="132"/>
                  </a:lnTo>
                  <a:lnTo>
                    <a:pt x="893" y="169"/>
                  </a:lnTo>
                  <a:lnTo>
                    <a:pt x="927" y="210"/>
                  </a:lnTo>
                  <a:lnTo>
                    <a:pt x="956" y="254"/>
                  </a:lnTo>
                  <a:lnTo>
                    <a:pt x="980" y="301"/>
                  </a:lnTo>
                  <a:lnTo>
                    <a:pt x="1000" y="351"/>
                  </a:lnTo>
                  <a:lnTo>
                    <a:pt x="1015" y="404"/>
                  </a:lnTo>
                  <a:lnTo>
                    <a:pt x="1023" y="459"/>
                  </a:lnTo>
                  <a:lnTo>
                    <a:pt x="1026" y="516"/>
                  </a:lnTo>
                  <a:lnTo>
                    <a:pt x="1023" y="572"/>
                  </a:lnTo>
                  <a:lnTo>
                    <a:pt x="1015" y="627"/>
                  </a:lnTo>
                  <a:lnTo>
                    <a:pt x="1000" y="680"/>
                  </a:lnTo>
                  <a:lnTo>
                    <a:pt x="980" y="731"/>
                  </a:lnTo>
                  <a:lnTo>
                    <a:pt x="956" y="779"/>
                  </a:lnTo>
                  <a:lnTo>
                    <a:pt x="927" y="823"/>
                  </a:lnTo>
                  <a:lnTo>
                    <a:pt x="893" y="865"/>
                  </a:lnTo>
                  <a:lnTo>
                    <a:pt x="855" y="902"/>
                  </a:lnTo>
                  <a:lnTo>
                    <a:pt x="815" y="936"/>
                  </a:lnTo>
                  <a:lnTo>
                    <a:pt x="771" y="965"/>
                  </a:lnTo>
                  <a:lnTo>
                    <a:pt x="724" y="990"/>
                  </a:lnTo>
                  <a:lnTo>
                    <a:pt x="673" y="1010"/>
                  </a:lnTo>
                  <a:lnTo>
                    <a:pt x="621" y="1025"/>
                  </a:lnTo>
                  <a:lnTo>
                    <a:pt x="566" y="1033"/>
                  </a:lnTo>
                  <a:lnTo>
                    <a:pt x="511" y="1036"/>
                  </a:lnTo>
                  <a:lnTo>
                    <a:pt x="454" y="1033"/>
                  </a:lnTo>
                  <a:lnTo>
                    <a:pt x="401" y="1025"/>
                  </a:lnTo>
                  <a:lnTo>
                    <a:pt x="349" y="1010"/>
                  </a:lnTo>
                  <a:lnTo>
                    <a:pt x="299" y="990"/>
                  </a:lnTo>
                  <a:lnTo>
                    <a:pt x="252" y="965"/>
                  </a:lnTo>
                  <a:lnTo>
                    <a:pt x="208" y="936"/>
                  </a:lnTo>
                  <a:lnTo>
                    <a:pt x="168" y="902"/>
                  </a:lnTo>
                  <a:lnTo>
                    <a:pt x="131" y="865"/>
                  </a:lnTo>
                  <a:lnTo>
                    <a:pt x="98" y="823"/>
                  </a:lnTo>
                  <a:lnTo>
                    <a:pt x="70" y="779"/>
                  </a:lnTo>
                  <a:lnTo>
                    <a:pt x="45" y="731"/>
                  </a:lnTo>
                  <a:lnTo>
                    <a:pt x="26" y="680"/>
                  </a:lnTo>
                  <a:lnTo>
                    <a:pt x="11" y="627"/>
                  </a:lnTo>
                  <a:lnTo>
                    <a:pt x="3" y="572"/>
                  </a:lnTo>
                  <a:lnTo>
                    <a:pt x="0" y="516"/>
                  </a:lnTo>
                  <a:lnTo>
                    <a:pt x="3" y="459"/>
                  </a:lnTo>
                  <a:lnTo>
                    <a:pt x="11" y="404"/>
                  </a:lnTo>
                  <a:lnTo>
                    <a:pt x="26" y="351"/>
                  </a:lnTo>
                  <a:lnTo>
                    <a:pt x="45" y="301"/>
                  </a:lnTo>
                  <a:lnTo>
                    <a:pt x="70" y="254"/>
                  </a:lnTo>
                  <a:lnTo>
                    <a:pt x="98" y="210"/>
                  </a:lnTo>
                  <a:lnTo>
                    <a:pt x="131" y="169"/>
                  </a:lnTo>
                  <a:lnTo>
                    <a:pt x="168" y="132"/>
                  </a:lnTo>
                  <a:lnTo>
                    <a:pt x="208" y="98"/>
                  </a:lnTo>
                  <a:lnTo>
                    <a:pt x="252" y="70"/>
                  </a:lnTo>
                  <a:lnTo>
                    <a:pt x="299" y="45"/>
                  </a:lnTo>
                  <a:lnTo>
                    <a:pt x="349" y="26"/>
                  </a:lnTo>
                  <a:lnTo>
                    <a:pt x="401" y="11"/>
                  </a:lnTo>
                  <a:lnTo>
                    <a:pt x="454" y="3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</p:grpSp>
      <p:sp>
        <p:nvSpPr>
          <p:cNvPr id="90" name="Freeform 569"/>
          <p:cNvSpPr>
            <a:spLocks/>
          </p:cNvSpPr>
          <p:nvPr/>
        </p:nvSpPr>
        <p:spPr bwMode="auto">
          <a:xfrm>
            <a:off x="740174" y="2974109"/>
            <a:ext cx="747598" cy="877096"/>
          </a:xfrm>
          <a:custGeom>
            <a:avLst/>
            <a:gdLst>
              <a:gd name="T0" fmla="*/ 13 w 1630"/>
              <a:gd name="T1" fmla="*/ 0 h 2107"/>
              <a:gd name="T2" fmla="*/ 13 w 1630"/>
              <a:gd name="T3" fmla="*/ 3 h 2107"/>
              <a:gd name="T4" fmla="*/ 13 w 1630"/>
              <a:gd name="T5" fmla="*/ 4 h 2107"/>
              <a:gd name="T6" fmla="*/ 13 w 1630"/>
              <a:gd name="T7" fmla="*/ 4 h 2107"/>
              <a:gd name="T8" fmla="*/ 13 w 1630"/>
              <a:gd name="T9" fmla="*/ 4 h 2107"/>
              <a:gd name="T10" fmla="*/ 13 w 1630"/>
              <a:gd name="T11" fmla="*/ 4 h 2107"/>
              <a:gd name="T12" fmla="*/ 13 w 1630"/>
              <a:gd name="T13" fmla="*/ 4 h 2107"/>
              <a:gd name="T14" fmla="*/ 12 w 1630"/>
              <a:gd name="T15" fmla="*/ 4 h 2107"/>
              <a:gd name="T16" fmla="*/ 12 w 1630"/>
              <a:gd name="T17" fmla="*/ 4 h 2107"/>
              <a:gd name="T18" fmla="*/ 11 w 1630"/>
              <a:gd name="T19" fmla="*/ 4 h 2107"/>
              <a:gd name="T20" fmla="*/ 11 w 1630"/>
              <a:gd name="T21" fmla="*/ 4 h 2107"/>
              <a:gd name="T22" fmla="*/ 10 w 1630"/>
              <a:gd name="T23" fmla="*/ 5 h 2107"/>
              <a:gd name="T24" fmla="*/ 10 w 1630"/>
              <a:gd name="T25" fmla="*/ 5 h 2107"/>
              <a:gd name="T26" fmla="*/ 10 w 1630"/>
              <a:gd name="T27" fmla="*/ 6 h 2107"/>
              <a:gd name="T28" fmla="*/ 9 w 1630"/>
              <a:gd name="T29" fmla="*/ 6 h 2107"/>
              <a:gd name="T30" fmla="*/ 9 w 1630"/>
              <a:gd name="T31" fmla="*/ 7 h 2107"/>
              <a:gd name="T32" fmla="*/ 10 w 1630"/>
              <a:gd name="T33" fmla="*/ 8 h 2107"/>
              <a:gd name="T34" fmla="*/ 10 w 1630"/>
              <a:gd name="T35" fmla="*/ 8 h 2107"/>
              <a:gd name="T36" fmla="*/ 10 w 1630"/>
              <a:gd name="T37" fmla="*/ 9 h 2107"/>
              <a:gd name="T38" fmla="*/ 11 w 1630"/>
              <a:gd name="T39" fmla="*/ 9 h 2107"/>
              <a:gd name="T40" fmla="*/ 11 w 1630"/>
              <a:gd name="T41" fmla="*/ 10 h 2107"/>
              <a:gd name="T42" fmla="*/ 12 w 1630"/>
              <a:gd name="T43" fmla="*/ 10 h 2107"/>
              <a:gd name="T44" fmla="*/ 13 w 1630"/>
              <a:gd name="T45" fmla="*/ 10 h 2107"/>
              <a:gd name="T46" fmla="*/ 13 w 1630"/>
              <a:gd name="T47" fmla="*/ 10 h 2107"/>
              <a:gd name="T48" fmla="*/ 13 w 1630"/>
              <a:gd name="T49" fmla="*/ 10 h 2107"/>
              <a:gd name="T50" fmla="*/ 13 w 1630"/>
              <a:gd name="T51" fmla="*/ 10 h 2107"/>
              <a:gd name="T52" fmla="*/ 13 w 1630"/>
              <a:gd name="T53" fmla="*/ 10 h 2107"/>
              <a:gd name="T54" fmla="*/ 13 w 1630"/>
              <a:gd name="T55" fmla="*/ 10 h 2107"/>
              <a:gd name="T56" fmla="*/ 13 w 1630"/>
              <a:gd name="T57" fmla="*/ 10 h 2107"/>
              <a:gd name="T58" fmla="*/ 10 w 1630"/>
              <a:gd name="T59" fmla="*/ 13 h 2107"/>
              <a:gd name="T60" fmla="*/ 9 w 1630"/>
              <a:gd name="T61" fmla="*/ 13 h 2107"/>
              <a:gd name="T62" fmla="*/ 9 w 1630"/>
              <a:gd name="T63" fmla="*/ 14 h 2107"/>
              <a:gd name="T64" fmla="*/ 9 w 1630"/>
              <a:gd name="T65" fmla="*/ 14 h 2107"/>
              <a:gd name="T66" fmla="*/ 8 w 1630"/>
              <a:gd name="T67" fmla="*/ 14 h 2107"/>
              <a:gd name="T68" fmla="*/ 8 w 1630"/>
              <a:gd name="T69" fmla="*/ 14 h 2107"/>
              <a:gd name="T70" fmla="*/ 8 w 1630"/>
              <a:gd name="T71" fmla="*/ 14 h 2107"/>
              <a:gd name="T72" fmla="*/ 9 w 1630"/>
              <a:gd name="T73" fmla="*/ 15 h 2107"/>
              <a:gd name="T74" fmla="*/ 9 w 1630"/>
              <a:gd name="T75" fmla="*/ 15 h 2107"/>
              <a:gd name="T76" fmla="*/ 9 w 1630"/>
              <a:gd name="T77" fmla="*/ 16 h 2107"/>
              <a:gd name="T78" fmla="*/ 8 w 1630"/>
              <a:gd name="T79" fmla="*/ 16 h 2107"/>
              <a:gd name="T80" fmla="*/ 8 w 1630"/>
              <a:gd name="T81" fmla="*/ 17 h 2107"/>
              <a:gd name="T82" fmla="*/ 8 w 1630"/>
              <a:gd name="T83" fmla="*/ 17 h 2107"/>
              <a:gd name="T84" fmla="*/ 7 w 1630"/>
              <a:gd name="T85" fmla="*/ 17 h 2107"/>
              <a:gd name="T86" fmla="*/ 6 w 1630"/>
              <a:gd name="T87" fmla="*/ 17 h 2107"/>
              <a:gd name="T88" fmla="*/ 6 w 1630"/>
              <a:gd name="T89" fmla="*/ 17 h 2107"/>
              <a:gd name="T90" fmla="*/ 5 w 1630"/>
              <a:gd name="T91" fmla="*/ 17 h 2107"/>
              <a:gd name="T92" fmla="*/ 5 w 1630"/>
              <a:gd name="T93" fmla="*/ 16 h 2107"/>
              <a:gd name="T94" fmla="*/ 5 w 1630"/>
              <a:gd name="T95" fmla="*/ 16 h 2107"/>
              <a:gd name="T96" fmla="*/ 5 w 1630"/>
              <a:gd name="T97" fmla="*/ 15 h 2107"/>
              <a:gd name="T98" fmla="*/ 5 w 1630"/>
              <a:gd name="T99" fmla="*/ 15 h 2107"/>
              <a:gd name="T100" fmla="*/ 5 w 1630"/>
              <a:gd name="T101" fmla="*/ 14 h 2107"/>
              <a:gd name="T102" fmla="*/ 5 w 1630"/>
              <a:gd name="T103" fmla="*/ 14 h 2107"/>
              <a:gd name="T104" fmla="*/ 5 w 1630"/>
              <a:gd name="T105" fmla="*/ 14 h 2107"/>
              <a:gd name="T106" fmla="*/ 5 w 1630"/>
              <a:gd name="T107" fmla="*/ 14 h 2107"/>
              <a:gd name="T108" fmla="*/ 5 w 1630"/>
              <a:gd name="T109" fmla="*/ 14 h 2107"/>
              <a:gd name="T110" fmla="*/ 4 w 1630"/>
              <a:gd name="T111" fmla="*/ 13 h 2107"/>
              <a:gd name="T112" fmla="*/ 4 w 1630"/>
              <a:gd name="T113" fmla="*/ 13 h 2107"/>
              <a:gd name="T114" fmla="*/ 0 w 1630"/>
              <a:gd name="T115" fmla="*/ 0 h 2107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30" h="2107">
                <a:moveTo>
                  <a:pt x="0" y="0"/>
                </a:moveTo>
                <a:lnTo>
                  <a:pt x="1630" y="0"/>
                </a:lnTo>
                <a:lnTo>
                  <a:pt x="1630" y="395"/>
                </a:lnTo>
                <a:lnTo>
                  <a:pt x="1630" y="418"/>
                </a:lnTo>
                <a:lnTo>
                  <a:pt x="1629" y="435"/>
                </a:lnTo>
                <a:lnTo>
                  <a:pt x="1628" y="446"/>
                </a:lnTo>
                <a:lnTo>
                  <a:pt x="1625" y="456"/>
                </a:lnTo>
                <a:lnTo>
                  <a:pt x="1622" y="461"/>
                </a:lnTo>
                <a:lnTo>
                  <a:pt x="1619" y="464"/>
                </a:lnTo>
                <a:lnTo>
                  <a:pt x="1615" y="467"/>
                </a:lnTo>
                <a:lnTo>
                  <a:pt x="1603" y="469"/>
                </a:lnTo>
                <a:lnTo>
                  <a:pt x="1590" y="469"/>
                </a:lnTo>
                <a:lnTo>
                  <a:pt x="1573" y="467"/>
                </a:lnTo>
                <a:lnTo>
                  <a:pt x="1554" y="464"/>
                </a:lnTo>
                <a:lnTo>
                  <a:pt x="1530" y="460"/>
                </a:lnTo>
                <a:lnTo>
                  <a:pt x="1502" y="458"/>
                </a:lnTo>
                <a:lnTo>
                  <a:pt x="1468" y="457"/>
                </a:lnTo>
                <a:lnTo>
                  <a:pt x="1428" y="460"/>
                </a:lnTo>
                <a:lnTo>
                  <a:pt x="1390" y="467"/>
                </a:lnTo>
                <a:lnTo>
                  <a:pt x="1354" y="481"/>
                </a:lnTo>
                <a:lnTo>
                  <a:pt x="1320" y="499"/>
                </a:lnTo>
                <a:lnTo>
                  <a:pt x="1289" y="520"/>
                </a:lnTo>
                <a:lnTo>
                  <a:pt x="1259" y="546"/>
                </a:lnTo>
                <a:lnTo>
                  <a:pt x="1234" y="574"/>
                </a:lnTo>
                <a:lnTo>
                  <a:pt x="1209" y="605"/>
                </a:lnTo>
                <a:lnTo>
                  <a:pt x="1189" y="637"/>
                </a:lnTo>
                <a:lnTo>
                  <a:pt x="1172" y="671"/>
                </a:lnTo>
                <a:lnTo>
                  <a:pt x="1159" y="707"/>
                </a:lnTo>
                <a:lnTo>
                  <a:pt x="1149" y="744"/>
                </a:lnTo>
                <a:lnTo>
                  <a:pt x="1143" y="780"/>
                </a:lnTo>
                <a:lnTo>
                  <a:pt x="1141" y="817"/>
                </a:lnTo>
                <a:lnTo>
                  <a:pt x="1143" y="856"/>
                </a:lnTo>
                <a:lnTo>
                  <a:pt x="1150" y="895"/>
                </a:lnTo>
                <a:lnTo>
                  <a:pt x="1163" y="934"/>
                </a:lnTo>
                <a:lnTo>
                  <a:pt x="1179" y="972"/>
                </a:lnTo>
                <a:lnTo>
                  <a:pt x="1199" y="1009"/>
                </a:lnTo>
                <a:lnTo>
                  <a:pt x="1223" y="1044"/>
                </a:lnTo>
                <a:lnTo>
                  <a:pt x="1249" y="1076"/>
                </a:lnTo>
                <a:lnTo>
                  <a:pt x="1280" y="1104"/>
                </a:lnTo>
                <a:lnTo>
                  <a:pt x="1313" y="1129"/>
                </a:lnTo>
                <a:lnTo>
                  <a:pt x="1349" y="1149"/>
                </a:lnTo>
                <a:lnTo>
                  <a:pt x="1387" y="1165"/>
                </a:lnTo>
                <a:lnTo>
                  <a:pt x="1427" y="1174"/>
                </a:lnTo>
                <a:lnTo>
                  <a:pt x="1468" y="1177"/>
                </a:lnTo>
                <a:lnTo>
                  <a:pt x="1502" y="1176"/>
                </a:lnTo>
                <a:lnTo>
                  <a:pt x="1530" y="1173"/>
                </a:lnTo>
                <a:lnTo>
                  <a:pt x="1554" y="1170"/>
                </a:lnTo>
                <a:lnTo>
                  <a:pt x="1573" y="1167"/>
                </a:lnTo>
                <a:lnTo>
                  <a:pt x="1590" y="1165"/>
                </a:lnTo>
                <a:lnTo>
                  <a:pt x="1603" y="1165"/>
                </a:lnTo>
                <a:lnTo>
                  <a:pt x="1615" y="1167"/>
                </a:lnTo>
                <a:lnTo>
                  <a:pt x="1619" y="1169"/>
                </a:lnTo>
                <a:lnTo>
                  <a:pt x="1622" y="1173"/>
                </a:lnTo>
                <a:lnTo>
                  <a:pt x="1625" y="1178"/>
                </a:lnTo>
                <a:lnTo>
                  <a:pt x="1628" y="1187"/>
                </a:lnTo>
                <a:lnTo>
                  <a:pt x="1629" y="1200"/>
                </a:lnTo>
                <a:lnTo>
                  <a:pt x="1630" y="1216"/>
                </a:lnTo>
                <a:lnTo>
                  <a:pt x="1630" y="1238"/>
                </a:lnTo>
                <a:lnTo>
                  <a:pt x="1630" y="1634"/>
                </a:lnTo>
                <a:lnTo>
                  <a:pt x="1167" y="1634"/>
                </a:lnTo>
                <a:lnTo>
                  <a:pt x="1132" y="1634"/>
                </a:lnTo>
                <a:lnTo>
                  <a:pt x="1104" y="1635"/>
                </a:lnTo>
                <a:lnTo>
                  <a:pt x="1081" y="1636"/>
                </a:lnTo>
                <a:lnTo>
                  <a:pt x="1062" y="1639"/>
                </a:lnTo>
                <a:lnTo>
                  <a:pt x="1047" y="1643"/>
                </a:lnTo>
                <a:lnTo>
                  <a:pt x="1034" y="1649"/>
                </a:lnTo>
                <a:lnTo>
                  <a:pt x="1024" y="1656"/>
                </a:lnTo>
                <a:lnTo>
                  <a:pt x="1013" y="1669"/>
                </a:lnTo>
                <a:lnTo>
                  <a:pt x="1009" y="1682"/>
                </a:lnTo>
                <a:lnTo>
                  <a:pt x="1009" y="1697"/>
                </a:lnTo>
                <a:lnTo>
                  <a:pt x="1014" y="1714"/>
                </a:lnTo>
                <a:lnTo>
                  <a:pt x="1020" y="1733"/>
                </a:lnTo>
                <a:lnTo>
                  <a:pt x="1029" y="1755"/>
                </a:lnTo>
                <a:lnTo>
                  <a:pt x="1037" y="1780"/>
                </a:lnTo>
                <a:lnTo>
                  <a:pt x="1045" y="1806"/>
                </a:lnTo>
                <a:lnTo>
                  <a:pt x="1050" y="1837"/>
                </a:lnTo>
                <a:lnTo>
                  <a:pt x="1052" y="1871"/>
                </a:lnTo>
                <a:lnTo>
                  <a:pt x="1049" y="1909"/>
                </a:lnTo>
                <a:lnTo>
                  <a:pt x="1041" y="1946"/>
                </a:lnTo>
                <a:lnTo>
                  <a:pt x="1026" y="1979"/>
                </a:lnTo>
                <a:lnTo>
                  <a:pt x="1007" y="2010"/>
                </a:lnTo>
                <a:lnTo>
                  <a:pt x="982" y="2038"/>
                </a:lnTo>
                <a:lnTo>
                  <a:pt x="955" y="2062"/>
                </a:lnTo>
                <a:lnTo>
                  <a:pt x="924" y="2081"/>
                </a:lnTo>
                <a:lnTo>
                  <a:pt x="891" y="2096"/>
                </a:lnTo>
                <a:lnTo>
                  <a:pt x="854" y="2104"/>
                </a:lnTo>
                <a:lnTo>
                  <a:pt x="816" y="2107"/>
                </a:lnTo>
                <a:lnTo>
                  <a:pt x="777" y="2104"/>
                </a:lnTo>
                <a:lnTo>
                  <a:pt x="741" y="2096"/>
                </a:lnTo>
                <a:lnTo>
                  <a:pt x="707" y="2081"/>
                </a:lnTo>
                <a:lnTo>
                  <a:pt x="675" y="2062"/>
                </a:lnTo>
                <a:lnTo>
                  <a:pt x="648" y="2038"/>
                </a:lnTo>
                <a:lnTo>
                  <a:pt x="625" y="2010"/>
                </a:lnTo>
                <a:lnTo>
                  <a:pt x="605" y="1979"/>
                </a:lnTo>
                <a:lnTo>
                  <a:pt x="591" y="1946"/>
                </a:lnTo>
                <a:lnTo>
                  <a:pt x="581" y="1909"/>
                </a:lnTo>
                <a:lnTo>
                  <a:pt x="578" y="1871"/>
                </a:lnTo>
                <a:lnTo>
                  <a:pt x="580" y="1837"/>
                </a:lnTo>
                <a:lnTo>
                  <a:pt x="586" y="1806"/>
                </a:lnTo>
                <a:lnTo>
                  <a:pt x="594" y="1780"/>
                </a:lnTo>
                <a:lnTo>
                  <a:pt x="603" y="1755"/>
                </a:lnTo>
                <a:lnTo>
                  <a:pt x="610" y="1733"/>
                </a:lnTo>
                <a:lnTo>
                  <a:pt x="617" y="1714"/>
                </a:lnTo>
                <a:lnTo>
                  <a:pt x="622" y="1697"/>
                </a:lnTo>
                <a:lnTo>
                  <a:pt x="623" y="1682"/>
                </a:lnTo>
                <a:lnTo>
                  <a:pt x="617" y="1669"/>
                </a:lnTo>
                <a:lnTo>
                  <a:pt x="608" y="1656"/>
                </a:lnTo>
                <a:lnTo>
                  <a:pt x="596" y="1649"/>
                </a:lnTo>
                <a:lnTo>
                  <a:pt x="585" y="1643"/>
                </a:lnTo>
                <a:lnTo>
                  <a:pt x="569" y="1639"/>
                </a:lnTo>
                <a:lnTo>
                  <a:pt x="551" y="1636"/>
                </a:lnTo>
                <a:lnTo>
                  <a:pt x="528" y="1635"/>
                </a:lnTo>
                <a:lnTo>
                  <a:pt x="499" y="1634"/>
                </a:lnTo>
                <a:lnTo>
                  <a:pt x="464" y="1633"/>
                </a:lnTo>
                <a:lnTo>
                  <a:pt x="0" y="1633"/>
                </a:lnTo>
                <a:lnTo>
                  <a:pt x="0" y="0"/>
                </a:lnTo>
                <a:close/>
              </a:path>
            </a:pathLst>
          </a:custGeom>
          <a:solidFill>
            <a:srgbClr val="FFC000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105" name="Freeform 569"/>
          <p:cNvSpPr>
            <a:spLocks/>
          </p:cNvSpPr>
          <p:nvPr/>
        </p:nvSpPr>
        <p:spPr bwMode="auto">
          <a:xfrm>
            <a:off x="740174" y="3917084"/>
            <a:ext cx="747598" cy="877096"/>
          </a:xfrm>
          <a:custGeom>
            <a:avLst/>
            <a:gdLst>
              <a:gd name="T0" fmla="*/ 13 w 1630"/>
              <a:gd name="T1" fmla="*/ 0 h 2107"/>
              <a:gd name="T2" fmla="*/ 13 w 1630"/>
              <a:gd name="T3" fmla="*/ 3 h 2107"/>
              <a:gd name="T4" fmla="*/ 13 w 1630"/>
              <a:gd name="T5" fmla="*/ 4 h 2107"/>
              <a:gd name="T6" fmla="*/ 13 w 1630"/>
              <a:gd name="T7" fmla="*/ 4 h 2107"/>
              <a:gd name="T8" fmla="*/ 13 w 1630"/>
              <a:gd name="T9" fmla="*/ 4 h 2107"/>
              <a:gd name="T10" fmla="*/ 13 w 1630"/>
              <a:gd name="T11" fmla="*/ 4 h 2107"/>
              <a:gd name="T12" fmla="*/ 13 w 1630"/>
              <a:gd name="T13" fmla="*/ 4 h 2107"/>
              <a:gd name="T14" fmla="*/ 12 w 1630"/>
              <a:gd name="T15" fmla="*/ 4 h 2107"/>
              <a:gd name="T16" fmla="*/ 12 w 1630"/>
              <a:gd name="T17" fmla="*/ 4 h 2107"/>
              <a:gd name="T18" fmla="*/ 11 w 1630"/>
              <a:gd name="T19" fmla="*/ 4 h 2107"/>
              <a:gd name="T20" fmla="*/ 11 w 1630"/>
              <a:gd name="T21" fmla="*/ 4 h 2107"/>
              <a:gd name="T22" fmla="*/ 10 w 1630"/>
              <a:gd name="T23" fmla="*/ 5 h 2107"/>
              <a:gd name="T24" fmla="*/ 10 w 1630"/>
              <a:gd name="T25" fmla="*/ 5 h 2107"/>
              <a:gd name="T26" fmla="*/ 10 w 1630"/>
              <a:gd name="T27" fmla="*/ 6 h 2107"/>
              <a:gd name="T28" fmla="*/ 9 w 1630"/>
              <a:gd name="T29" fmla="*/ 6 h 2107"/>
              <a:gd name="T30" fmla="*/ 9 w 1630"/>
              <a:gd name="T31" fmla="*/ 7 h 2107"/>
              <a:gd name="T32" fmla="*/ 10 w 1630"/>
              <a:gd name="T33" fmla="*/ 8 h 2107"/>
              <a:gd name="T34" fmla="*/ 10 w 1630"/>
              <a:gd name="T35" fmla="*/ 8 h 2107"/>
              <a:gd name="T36" fmla="*/ 10 w 1630"/>
              <a:gd name="T37" fmla="*/ 9 h 2107"/>
              <a:gd name="T38" fmla="*/ 11 w 1630"/>
              <a:gd name="T39" fmla="*/ 9 h 2107"/>
              <a:gd name="T40" fmla="*/ 11 w 1630"/>
              <a:gd name="T41" fmla="*/ 10 h 2107"/>
              <a:gd name="T42" fmla="*/ 12 w 1630"/>
              <a:gd name="T43" fmla="*/ 10 h 2107"/>
              <a:gd name="T44" fmla="*/ 13 w 1630"/>
              <a:gd name="T45" fmla="*/ 10 h 2107"/>
              <a:gd name="T46" fmla="*/ 13 w 1630"/>
              <a:gd name="T47" fmla="*/ 10 h 2107"/>
              <a:gd name="T48" fmla="*/ 13 w 1630"/>
              <a:gd name="T49" fmla="*/ 10 h 2107"/>
              <a:gd name="T50" fmla="*/ 13 w 1630"/>
              <a:gd name="T51" fmla="*/ 10 h 2107"/>
              <a:gd name="T52" fmla="*/ 13 w 1630"/>
              <a:gd name="T53" fmla="*/ 10 h 2107"/>
              <a:gd name="T54" fmla="*/ 13 w 1630"/>
              <a:gd name="T55" fmla="*/ 10 h 2107"/>
              <a:gd name="T56" fmla="*/ 13 w 1630"/>
              <a:gd name="T57" fmla="*/ 10 h 2107"/>
              <a:gd name="T58" fmla="*/ 10 w 1630"/>
              <a:gd name="T59" fmla="*/ 13 h 2107"/>
              <a:gd name="T60" fmla="*/ 9 w 1630"/>
              <a:gd name="T61" fmla="*/ 13 h 2107"/>
              <a:gd name="T62" fmla="*/ 9 w 1630"/>
              <a:gd name="T63" fmla="*/ 14 h 2107"/>
              <a:gd name="T64" fmla="*/ 9 w 1630"/>
              <a:gd name="T65" fmla="*/ 14 h 2107"/>
              <a:gd name="T66" fmla="*/ 8 w 1630"/>
              <a:gd name="T67" fmla="*/ 14 h 2107"/>
              <a:gd name="T68" fmla="*/ 8 w 1630"/>
              <a:gd name="T69" fmla="*/ 14 h 2107"/>
              <a:gd name="T70" fmla="*/ 8 w 1630"/>
              <a:gd name="T71" fmla="*/ 14 h 2107"/>
              <a:gd name="T72" fmla="*/ 9 w 1630"/>
              <a:gd name="T73" fmla="*/ 15 h 2107"/>
              <a:gd name="T74" fmla="*/ 9 w 1630"/>
              <a:gd name="T75" fmla="*/ 15 h 2107"/>
              <a:gd name="T76" fmla="*/ 9 w 1630"/>
              <a:gd name="T77" fmla="*/ 16 h 2107"/>
              <a:gd name="T78" fmla="*/ 8 w 1630"/>
              <a:gd name="T79" fmla="*/ 16 h 2107"/>
              <a:gd name="T80" fmla="*/ 8 w 1630"/>
              <a:gd name="T81" fmla="*/ 17 h 2107"/>
              <a:gd name="T82" fmla="*/ 8 w 1630"/>
              <a:gd name="T83" fmla="*/ 17 h 2107"/>
              <a:gd name="T84" fmla="*/ 7 w 1630"/>
              <a:gd name="T85" fmla="*/ 17 h 2107"/>
              <a:gd name="T86" fmla="*/ 6 w 1630"/>
              <a:gd name="T87" fmla="*/ 17 h 2107"/>
              <a:gd name="T88" fmla="*/ 6 w 1630"/>
              <a:gd name="T89" fmla="*/ 17 h 2107"/>
              <a:gd name="T90" fmla="*/ 5 w 1630"/>
              <a:gd name="T91" fmla="*/ 17 h 2107"/>
              <a:gd name="T92" fmla="*/ 5 w 1630"/>
              <a:gd name="T93" fmla="*/ 16 h 2107"/>
              <a:gd name="T94" fmla="*/ 5 w 1630"/>
              <a:gd name="T95" fmla="*/ 16 h 2107"/>
              <a:gd name="T96" fmla="*/ 5 w 1630"/>
              <a:gd name="T97" fmla="*/ 15 h 2107"/>
              <a:gd name="T98" fmla="*/ 5 w 1630"/>
              <a:gd name="T99" fmla="*/ 15 h 2107"/>
              <a:gd name="T100" fmla="*/ 5 w 1630"/>
              <a:gd name="T101" fmla="*/ 14 h 2107"/>
              <a:gd name="T102" fmla="*/ 5 w 1630"/>
              <a:gd name="T103" fmla="*/ 14 h 2107"/>
              <a:gd name="T104" fmla="*/ 5 w 1630"/>
              <a:gd name="T105" fmla="*/ 14 h 2107"/>
              <a:gd name="T106" fmla="*/ 5 w 1630"/>
              <a:gd name="T107" fmla="*/ 14 h 2107"/>
              <a:gd name="T108" fmla="*/ 5 w 1630"/>
              <a:gd name="T109" fmla="*/ 14 h 2107"/>
              <a:gd name="T110" fmla="*/ 4 w 1630"/>
              <a:gd name="T111" fmla="*/ 13 h 2107"/>
              <a:gd name="T112" fmla="*/ 4 w 1630"/>
              <a:gd name="T113" fmla="*/ 13 h 2107"/>
              <a:gd name="T114" fmla="*/ 0 w 1630"/>
              <a:gd name="T115" fmla="*/ 0 h 2107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30" h="2107">
                <a:moveTo>
                  <a:pt x="0" y="0"/>
                </a:moveTo>
                <a:lnTo>
                  <a:pt x="1630" y="0"/>
                </a:lnTo>
                <a:lnTo>
                  <a:pt x="1630" y="395"/>
                </a:lnTo>
                <a:lnTo>
                  <a:pt x="1630" y="418"/>
                </a:lnTo>
                <a:lnTo>
                  <a:pt x="1629" y="435"/>
                </a:lnTo>
                <a:lnTo>
                  <a:pt x="1628" y="446"/>
                </a:lnTo>
                <a:lnTo>
                  <a:pt x="1625" y="456"/>
                </a:lnTo>
                <a:lnTo>
                  <a:pt x="1622" y="461"/>
                </a:lnTo>
                <a:lnTo>
                  <a:pt x="1619" y="464"/>
                </a:lnTo>
                <a:lnTo>
                  <a:pt x="1615" y="467"/>
                </a:lnTo>
                <a:lnTo>
                  <a:pt x="1603" y="469"/>
                </a:lnTo>
                <a:lnTo>
                  <a:pt x="1590" y="469"/>
                </a:lnTo>
                <a:lnTo>
                  <a:pt x="1573" y="467"/>
                </a:lnTo>
                <a:lnTo>
                  <a:pt x="1554" y="464"/>
                </a:lnTo>
                <a:lnTo>
                  <a:pt x="1530" y="460"/>
                </a:lnTo>
                <a:lnTo>
                  <a:pt x="1502" y="458"/>
                </a:lnTo>
                <a:lnTo>
                  <a:pt x="1468" y="457"/>
                </a:lnTo>
                <a:lnTo>
                  <a:pt x="1428" y="460"/>
                </a:lnTo>
                <a:lnTo>
                  <a:pt x="1390" y="467"/>
                </a:lnTo>
                <a:lnTo>
                  <a:pt x="1354" y="481"/>
                </a:lnTo>
                <a:lnTo>
                  <a:pt x="1320" y="499"/>
                </a:lnTo>
                <a:lnTo>
                  <a:pt x="1289" y="520"/>
                </a:lnTo>
                <a:lnTo>
                  <a:pt x="1259" y="546"/>
                </a:lnTo>
                <a:lnTo>
                  <a:pt x="1234" y="574"/>
                </a:lnTo>
                <a:lnTo>
                  <a:pt x="1209" y="605"/>
                </a:lnTo>
                <a:lnTo>
                  <a:pt x="1189" y="637"/>
                </a:lnTo>
                <a:lnTo>
                  <a:pt x="1172" y="671"/>
                </a:lnTo>
                <a:lnTo>
                  <a:pt x="1159" y="707"/>
                </a:lnTo>
                <a:lnTo>
                  <a:pt x="1149" y="744"/>
                </a:lnTo>
                <a:lnTo>
                  <a:pt x="1143" y="780"/>
                </a:lnTo>
                <a:lnTo>
                  <a:pt x="1141" y="817"/>
                </a:lnTo>
                <a:lnTo>
                  <a:pt x="1143" y="856"/>
                </a:lnTo>
                <a:lnTo>
                  <a:pt x="1150" y="895"/>
                </a:lnTo>
                <a:lnTo>
                  <a:pt x="1163" y="934"/>
                </a:lnTo>
                <a:lnTo>
                  <a:pt x="1179" y="972"/>
                </a:lnTo>
                <a:lnTo>
                  <a:pt x="1199" y="1009"/>
                </a:lnTo>
                <a:lnTo>
                  <a:pt x="1223" y="1044"/>
                </a:lnTo>
                <a:lnTo>
                  <a:pt x="1249" y="1076"/>
                </a:lnTo>
                <a:lnTo>
                  <a:pt x="1280" y="1104"/>
                </a:lnTo>
                <a:lnTo>
                  <a:pt x="1313" y="1129"/>
                </a:lnTo>
                <a:lnTo>
                  <a:pt x="1349" y="1149"/>
                </a:lnTo>
                <a:lnTo>
                  <a:pt x="1387" y="1165"/>
                </a:lnTo>
                <a:lnTo>
                  <a:pt x="1427" y="1174"/>
                </a:lnTo>
                <a:lnTo>
                  <a:pt x="1468" y="1177"/>
                </a:lnTo>
                <a:lnTo>
                  <a:pt x="1502" y="1176"/>
                </a:lnTo>
                <a:lnTo>
                  <a:pt x="1530" y="1173"/>
                </a:lnTo>
                <a:lnTo>
                  <a:pt x="1554" y="1170"/>
                </a:lnTo>
                <a:lnTo>
                  <a:pt x="1573" y="1167"/>
                </a:lnTo>
                <a:lnTo>
                  <a:pt x="1590" y="1165"/>
                </a:lnTo>
                <a:lnTo>
                  <a:pt x="1603" y="1165"/>
                </a:lnTo>
                <a:lnTo>
                  <a:pt x="1615" y="1167"/>
                </a:lnTo>
                <a:lnTo>
                  <a:pt x="1619" y="1169"/>
                </a:lnTo>
                <a:lnTo>
                  <a:pt x="1622" y="1173"/>
                </a:lnTo>
                <a:lnTo>
                  <a:pt x="1625" y="1178"/>
                </a:lnTo>
                <a:lnTo>
                  <a:pt x="1628" y="1187"/>
                </a:lnTo>
                <a:lnTo>
                  <a:pt x="1629" y="1200"/>
                </a:lnTo>
                <a:lnTo>
                  <a:pt x="1630" y="1216"/>
                </a:lnTo>
                <a:lnTo>
                  <a:pt x="1630" y="1238"/>
                </a:lnTo>
                <a:lnTo>
                  <a:pt x="1630" y="1634"/>
                </a:lnTo>
                <a:lnTo>
                  <a:pt x="1167" y="1634"/>
                </a:lnTo>
                <a:lnTo>
                  <a:pt x="1132" y="1634"/>
                </a:lnTo>
                <a:lnTo>
                  <a:pt x="1104" y="1635"/>
                </a:lnTo>
                <a:lnTo>
                  <a:pt x="1081" y="1636"/>
                </a:lnTo>
                <a:lnTo>
                  <a:pt x="1062" y="1639"/>
                </a:lnTo>
                <a:lnTo>
                  <a:pt x="1047" y="1643"/>
                </a:lnTo>
                <a:lnTo>
                  <a:pt x="1034" y="1649"/>
                </a:lnTo>
                <a:lnTo>
                  <a:pt x="1024" y="1656"/>
                </a:lnTo>
                <a:lnTo>
                  <a:pt x="1013" y="1669"/>
                </a:lnTo>
                <a:lnTo>
                  <a:pt x="1009" y="1682"/>
                </a:lnTo>
                <a:lnTo>
                  <a:pt x="1009" y="1697"/>
                </a:lnTo>
                <a:lnTo>
                  <a:pt x="1014" y="1714"/>
                </a:lnTo>
                <a:lnTo>
                  <a:pt x="1020" y="1733"/>
                </a:lnTo>
                <a:lnTo>
                  <a:pt x="1029" y="1755"/>
                </a:lnTo>
                <a:lnTo>
                  <a:pt x="1037" y="1780"/>
                </a:lnTo>
                <a:lnTo>
                  <a:pt x="1045" y="1806"/>
                </a:lnTo>
                <a:lnTo>
                  <a:pt x="1050" y="1837"/>
                </a:lnTo>
                <a:lnTo>
                  <a:pt x="1052" y="1871"/>
                </a:lnTo>
                <a:lnTo>
                  <a:pt x="1049" y="1909"/>
                </a:lnTo>
                <a:lnTo>
                  <a:pt x="1041" y="1946"/>
                </a:lnTo>
                <a:lnTo>
                  <a:pt x="1026" y="1979"/>
                </a:lnTo>
                <a:lnTo>
                  <a:pt x="1007" y="2010"/>
                </a:lnTo>
                <a:lnTo>
                  <a:pt x="982" y="2038"/>
                </a:lnTo>
                <a:lnTo>
                  <a:pt x="955" y="2062"/>
                </a:lnTo>
                <a:lnTo>
                  <a:pt x="924" y="2081"/>
                </a:lnTo>
                <a:lnTo>
                  <a:pt x="891" y="2096"/>
                </a:lnTo>
                <a:lnTo>
                  <a:pt x="854" y="2104"/>
                </a:lnTo>
                <a:lnTo>
                  <a:pt x="816" y="2107"/>
                </a:lnTo>
                <a:lnTo>
                  <a:pt x="777" y="2104"/>
                </a:lnTo>
                <a:lnTo>
                  <a:pt x="741" y="2096"/>
                </a:lnTo>
                <a:lnTo>
                  <a:pt x="707" y="2081"/>
                </a:lnTo>
                <a:lnTo>
                  <a:pt x="675" y="2062"/>
                </a:lnTo>
                <a:lnTo>
                  <a:pt x="648" y="2038"/>
                </a:lnTo>
                <a:lnTo>
                  <a:pt x="625" y="2010"/>
                </a:lnTo>
                <a:lnTo>
                  <a:pt x="605" y="1979"/>
                </a:lnTo>
                <a:lnTo>
                  <a:pt x="591" y="1946"/>
                </a:lnTo>
                <a:lnTo>
                  <a:pt x="581" y="1909"/>
                </a:lnTo>
                <a:lnTo>
                  <a:pt x="578" y="1871"/>
                </a:lnTo>
                <a:lnTo>
                  <a:pt x="580" y="1837"/>
                </a:lnTo>
                <a:lnTo>
                  <a:pt x="586" y="1806"/>
                </a:lnTo>
                <a:lnTo>
                  <a:pt x="594" y="1780"/>
                </a:lnTo>
                <a:lnTo>
                  <a:pt x="603" y="1755"/>
                </a:lnTo>
                <a:lnTo>
                  <a:pt x="610" y="1733"/>
                </a:lnTo>
                <a:lnTo>
                  <a:pt x="617" y="1714"/>
                </a:lnTo>
                <a:lnTo>
                  <a:pt x="622" y="1697"/>
                </a:lnTo>
                <a:lnTo>
                  <a:pt x="623" y="1682"/>
                </a:lnTo>
                <a:lnTo>
                  <a:pt x="617" y="1669"/>
                </a:lnTo>
                <a:lnTo>
                  <a:pt x="608" y="1656"/>
                </a:lnTo>
                <a:lnTo>
                  <a:pt x="596" y="1649"/>
                </a:lnTo>
                <a:lnTo>
                  <a:pt x="585" y="1643"/>
                </a:lnTo>
                <a:lnTo>
                  <a:pt x="569" y="1639"/>
                </a:lnTo>
                <a:lnTo>
                  <a:pt x="551" y="1636"/>
                </a:lnTo>
                <a:lnTo>
                  <a:pt x="528" y="1635"/>
                </a:lnTo>
                <a:lnTo>
                  <a:pt x="499" y="1634"/>
                </a:lnTo>
                <a:lnTo>
                  <a:pt x="464" y="1633"/>
                </a:lnTo>
                <a:lnTo>
                  <a:pt x="0" y="1633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110" name="Freeform 569"/>
          <p:cNvSpPr>
            <a:spLocks/>
          </p:cNvSpPr>
          <p:nvPr/>
        </p:nvSpPr>
        <p:spPr bwMode="auto">
          <a:xfrm>
            <a:off x="740174" y="4860059"/>
            <a:ext cx="747598" cy="877096"/>
          </a:xfrm>
          <a:custGeom>
            <a:avLst/>
            <a:gdLst>
              <a:gd name="T0" fmla="*/ 13 w 1630"/>
              <a:gd name="T1" fmla="*/ 0 h 2107"/>
              <a:gd name="T2" fmla="*/ 13 w 1630"/>
              <a:gd name="T3" fmla="*/ 3 h 2107"/>
              <a:gd name="T4" fmla="*/ 13 w 1630"/>
              <a:gd name="T5" fmla="*/ 4 h 2107"/>
              <a:gd name="T6" fmla="*/ 13 w 1630"/>
              <a:gd name="T7" fmla="*/ 4 h 2107"/>
              <a:gd name="T8" fmla="*/ 13 w 1630"/>
              <a:gd name="T9" fmla="*/ 4 h 2107"/>
              <a:gd name="T10" fmla="*/ 13 w 1630"/>
              <a:gd name="T11" fmla="*/ 4 h 2107"/>
              <a:gd name="T12" fmla="*/ 13 w 1630"/>
              <a:gd name="T13" fmla="*/ 4 h 2107"/>
              <a:gd name="T14" fmla="*/ 12 w 1630"/>
              <a:gd name="T15" fmla="*/ 4 h 2107"/>
              <a:gd name="T16" fmla="*/ 12 w 1630"/>
              <a:gd name="T17" fmla="*/ 4 h 2107"/>
              <a:gd name="T18" fmla="*/ 11 w 1630"/>
              <a:gd name="T19" fmla="*/ 4 h 2107"/>
              <a:gd name="T20" fmla="*/ 11 w 1630"/>
              <a:gd name="T21" fmla="*/ 4 h 2107"/>
              <a:gd name="T22" fmla="*/ 10 w 1630"/>
              <a:gd name="T23" fmla="*/ 5 h 2107"/>
              <a:gd name="T24" fmla="*/ 10 w 1630"/>
              <a:gd name="T25" fmla="*/ 5 h 2107"/>
              <a:gd name="T26" fmla="*/ 10 w 1630"/>
              <a:gd name="T27" fmla="*/ 6 h 2107"/>
              <a:gd name="T28" fmla="*/ 9 w 1630"/>
              <a:gd name="T29" fmla="*/ 6 h 2107"/>
              <a:gd name="T30" fmla="*/ 9 w 1630"/>
              <a:gd name="T31" fmla="*/ 7 h 2107"/>
              <a:gd name="T32" fmla="*/ 10 w 1630"/>
              <a:gd name="T33" fmla="*/ 8 h 2107"/>
              <a:gd name="T34" fmla="*/ 10 w 1630"/>
              <a:gd name="T35" fmla="*/ 8 h 2107"/>
              <a:gd name="T36" fmla="*/ 10 w 1630"/>
              <a:gd name="T37" fmla="*/ 9 h 2107"/>
              <a:gd name="T38" fmla="*/ 11 w 1630"/>
              <a:gd name="T39" fmla="*/ 9 h 2107"/>
              <a:gd name="T40" fmla="*/ 11 w 1630"/>
              <a:gd name="T41" fmla="*/ 10 h 2107"/>
              <a:gd name="T42" fmla="*/ 12 w 1630"/>
              <a:gd name="T43" fmla="*/ 10 h 2107"/>
              <a:gd name="T44" fmla="*/ 13 w 1630"/>
              <a:gd name="T45" fmla="*/ 10 h 2107"/>
              <a:gd name="T46" fmla="*/ 13 w 1630"/>
              <a:gd name="T47" fmla="*/ 10 h 2107"/>
              <a:gd name="T48" fmla="*/ 13 w 1630"/>
              <a:gd name="T49" fmla="*/ 10 h 2107"/>
              <a:gd name="T50" fmla="*/ 13 w 1630"/>
              <a:gd name="T51" fmla="*/ 10 h 2107"/>
              <a:gd name="T52" fmla="*/ 13 w 1630"/>
              <a:gd name="T53" fmla="*/ 10 h 2107"/>
              <a:gd name="T54" fmla="*/ 13 w 1630"/>
              <a:gd name="T55" fmla="*/ 10 h 2107"/>
              <a:gd name="T56" fmla="*/ 13 w 1630"/>
              <a:gd name="T57" fmla="*/ 10 h 2107"/>
              <a:gd name="T58" fmla="*/ 10 w 1630"/>
              <a:gd name="T59" fmla="*/ 13 h 2107"/>
              <a:gd name="T60" fmla="*/ 9 w 1630"/>
              <a:gd name="T61" fmla="*/ 13 h 2107"/>
              <a:gd name="T62" fmla="*/ 9 w 1630"/>
              <a:gd name="T63" fmla="*/ 14 h 2107"/>
              <a:gd name="T64" fmla="*/ 9 w 1630"/>
              <a:gd name="T65" fmla="*/ 14 h 2107"/>
              <a:gd name="T66" fmla="*/ 8 w 1630"/>
              <a:gd name="T67" fmla="*/ 14 h 2107"/>
              <a:gd name="T68" fmla="*/ 8 w 1630"/>
              <a:gd name="T69" fmla="*/ 14 h 2107"/>
              <a:gd name="T70" fmla="*/ 8 w 1630"/>
              <a:gd name="T71" fmla="*/ 14 h 2107"/>
              <a:gd name="T72" fmla="*/ 9 w 1630"/>
              <a:gd name="T73" fmla="*/ 15 h 2107"/>
              <a:gd name="T74" fmla="*/ 9 w 1630"/>
              <a:gd name="T75" fmla="*/ 15 h 2107"/>
              <a:gd name="T76" fmla="*/ 9 w 1630"/>
              <a:gd name="T77" fmla="*/ 16 h 2107"/>
              <a:gd name="T78" fmla="*/ 8 w 1630"/>
              <a:gd name="T79" fmla="*/ 16 h 2107"/>
              <a:gd name="T80" fmla="*/ 8 w 1630"/>
              <a:gd name="T81" fmla="*/ 17 h 2107"/>
              <a:gd name="T82" fmla="*/ 8 w 1630"/>
              <a:gd name="T83" fmla="*/ 17 h 2107"/>
              <a:gd name="T84" fmla="*/ 7 w 1630"/>
              <a:gd name="T85" fmla="*/ 17 h 2107"/>
              <a:gd name="T86" fmla="*/ 6 w 1630"/>
              <a:gd name="T87" fmla="*/ 17 h 2107"/>
              <a:gd name="T88" fmla="*/ 6 w 1630"/>
              <a:gd name="T89" fmla="*/ 17 h 2107"/>
              <a:gd name="T90" fmla="*/ 5 w 1630"/>
              <a:gd name="T91" fmla="*/ 17 h 2107"/>
              <a:gd name="T92" fmla="*/ 5 w 1630"/>
              <a:gd name="T93" fmla="*/ 16 h 2107"/>
              <a:gd name="T94" fmla="*/ 5 w 1630"/>
              <a:gd name="T95" fmla="*/ 16 h 2107"/>
              <a:gd name="T96" fmla="*/ 5 w 1630"/>
              <a:gd name="T97" fmla="*/ 15 h 2107"/>
              <a:gd name="T98" fmla="*/ 5 w 1630"/>
              <a:gd name="T99" fmla="*/ 15 h 2107"/>
              <a:gd name="T100" fmla="*/ 5 w 1630"/>
              <a:gd name="T101" fmla="*/ 14 h 2107"/>
              <a:gd name="T102" fmla="*/ 5 w 1630"/>
              <a:gd name="T103" fmla="*/ 14 h 2107"/>
              <a:gd name="T104" fmla="*/ 5 w 1630"/>
              <a:gd name="T105" fmla="*/ 14 h 2107"/>
              <a:gd name="T106" fmla="*/ 5 w 1630"/>
              <a:gd name="T107" fmla="*/ 14 h 2107"/>
              <a:gd name="T108" fmla="*/ 5 w 1630"/>
              <a:gd name="T109" fmla="*/ 14 h 2107"/>
              <a:gd name="T110" fmla="*/ 4 w 1630"/>
              <a:gd name="T111" fmla="*/ 13 h 2107"/>
              <a:gd name="T112" fmla="*/ 4 w 1630"/>
              <a:gd name="T113" fmla="*/ 13 h 2107"/>
              <a:gd name="T114" fmla="*/ 0 w 1630"/>
              <a:gd name="T115" fmla="*/ 0 h 2107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30" h="2107">
                <a:moveTo>
                  <a:pt x="0" y="0"/>
                </a:moveTo>
                <a:lnTo>
                  <a:pt x="1630" y="0"/>
                </a:lnTo>
                <a:lnTo>
                  <a:pt x="1630" y="395"/>
                </a:lnTo>
                <a:lnTo>
                  <a:pt x="1630" y="418"/>
                </a:lnTo>
                <a:lnTo>
                  <a:pt x="1629" y="435"/>
                </a:lnTo>
                <a:lnTo>
                  <a:pt x="1628" y="446"/>
                </a:lnTo>
                <a:lnTo>
                  <a:pt x="1625" y="456"/>
                </a:lnTo>
                <a:lnTo>
                  <a:pt x="1622" y="461"/>
                </a:lnTo>
                <a:lnTo>
                  <a:pt x="1619" y="464"/>
                </a:lnTo>
                <a:lnTo>
                  <a:pt x="1615" y="467"/>
                </a:lnTo>
                <a:lnTo>
                  <a:pt x="1603" y="469"/>
                </a:lnTo>
                <a:lnTo>
                  <a:pt x="1590" y="469"/>
                </a:lnTo>
                <a:lnTo>
                  <a:pt x="1573" y="467"/>
                </a:lnTo>
                <a:lnTo>
                  <a:pt x="1554" y="464"/>
                </a:lnTo>
                <a:lnTo>
                  <a:pt x="1530" y="460"/>
                </a:lnTo>
                <a:lnTo>
                  <a:pt x="1502" y="458"/>
                </a:lnTo>
                <a:lnTo>
                  <a:pt x="1468" y="457"/>
                </a:lnTo>
                <a:lnTo>
                  <a:pt x="1428" y="460"/>
                </a:lnTo>
                <a:lnTo>
                  <a:pt x="1390" y="467"/>
                </a:lnTo>
                <a:lnTo>
                  <a:pt x="1354" y="481"/>
                </a:lnTo>
                <a:lnTo>
                  <a:pt x="1320" y="499"/>
                </a:lnTo>
                <a:lnTo>
                  <a:pt x="1289" y="520"/>
                </a:lnTo>
                <a:lnTo>
                  <a:pt x="1259" y="546"/>
                </a:lnTo>
                <a:lnTo>
                  <a:pt x="1234" y="574"/>
                </a:lnTo>
                <a:lnTo>
                  <a:pt x="1209" y="605"/>
                </a:lnTo>
                <a:lnTo>
                  <a:pt x="1189" y="637"/>
                </a:lnTo>
                <a:lnTo>
                  <a:pt x="1172" y="671"/>
                </a:lnTo>
                <a:lnTo>
                  <a:pt x="1159" y="707"/>
                </a:lnTo>
                <a:lnTo>
                  <a:pt x="1149" y="744"/>
                </a:lnTo>
                <a:lnTo>
                  <a:pt x="1143" y="780"/>
                </a:lnTo>
                <a:lnTo>
                  <a:pt x="1141" y="817"/>
                </a:lnTo>
                <a:lnTo>
                  <a:pt x="1143" y="856"/>
                </a:lnTo>
                <a:lnTo>
                  <a:pt x="1150" y="895"/>
                </a:lnTo>
                <a:lnTo>
                  <a:pt x="1163" y="934"/>
                </a:lnTo>
                <a:lnTo>
                  <a:pt x="1179" y="972"/>
                </a:lnTo>
                <a:lnTo>
                  <a:pt x="1199" y="1009"/>
                </a:lnTo>
                <a:lnTo>
                  <a:pt x="1223" y="1044"/>
                </a:lnTo>
                <a:lnTo>
                  <a:pt x="1249" y="1076"/>
                </a:lnTo>
                <a:lnTo>
                  <a:pt x="1280" y="1104"/>
                </a:lnTo>
                <a:lnTo>
                  <a:pt x="1313" y="1129"/>
                </a:lnTo>
                <a:lnTo>
                  <a:pt x="1349" y="1149"/>
                </a:lnTo>
                <a:lnTo>
                  <a:pt x="1387" y="1165"/>
                </a:lnTo>
                <a:lnTo>
                  <a:pt x="1427" y="1174"/>
                </a:lnTo>
                <a:lnTo>
                  <a:pt x="1468" y="1177"/>
                </a:lnTo>
                <a:lnTo>
                  <a:pt x="1502" y="1176"/>
                </a:lnTo>
                <a:lnTo>
                  <a:pt x="1530" y="1173"/>
                </a:lnTo>
                <a:lnTo>
                  <a:pt x="1554" y="1170"/>
                </a:lnTo>
                <a:lnTo>
                  <a:pt x="1573" y="1167"/>
                </a:lnTo>
                <a:lnTo>
                  <a:pt x="1590" y="1165"/>
                </a:lnTo>
                <a:lnTo>
                  <a:pt x="1603" y="1165"/>
                </a:lnTo>
                <a:lnTo>
                  <a:pt x="1615" y="1167"/>
                </a:lnTo>
                <a:lnTo>
                  <a:pt x="1619" y="1169"/>
                </a:lnTo>
                <a:lnTo>
                  <a:pt x="1622" y="1173"/>
                </a:lnTo>
                <a:lnTo>
                  <a:pt x="1625" y="1178"/>
                </a:lnTo>
                <a:lnTo>
                  <a:pt x="1628" y="1187"/>
                </a:lnTo>
                <a:lnTo>
                  <a:pt x="1629" y="1200"/>
                </a:lnTo>
                <a:lnTo>
                  <a:pt x="1630" y="1216"/>
                </a:lnTo>
                <a:lnTo>
                  <a:pt x="1630" y="1238"/>
                </a:lnTo>
                <a:lnTo>
                  <a:pt x="1630" y="1634"/>
                </a:lnTo>
                <a:lnTo>
                  <a:pt x="1167" y="1634"/>
                </a:lnTo>
                <a:lnTo>
                  <a:pt x="1132" y="1634"/>
                </a:lnTo>
                <a:lnTo>
                  <a:pt x="1104" y="1635"/>
                </a:lnTo>
                <a:lnTo>
                  <a:pt x="1081" y="1636"/>
                </a:lnTo>
                <a:lnTo>
                  <a:pt x="1062" y="1639"/>
                </a:lnTo>
                <a:lnTo>
                  <a:pt x="1047" y="1643"/>
                </a:lnTo>
                <a:lnTo>
                  <a:pt x="1034" y="1649"/>
                </a:lnTo>
                <a:lnTo>
                  <a:pt x="1024" y="1656"/>
                </a:lnTo>
                <a:lnTo>
                  <a:pt x="1013" y="1669"/>
                </a:lnTo>
                <a:lnTo>
                  <a:pt x="1009" y="1682"/>
                </a:lnTo>
                <a:lnTo>
                  <a:pt x="1009" y="1697"/>
                </a:lnTo>
                <a:lnTo>
                  <a:pt x="1014" y="1714"/>
                </a:lnTo>
                <a:lnTo>
                  <a:pt x="1020" y="1733"/>
                </a:lnTo>
                <a:lnTo>
                  <a:pt x="1029" y="1755"/>
                </a:lnTo>
                <a:lnTo>
                  <a:pt x="1037" y="1780"/>
                </a:lnTo>
                <a:lnTo>
                  <a:pt x="1045" y="1806"/>
                </a:lnTo>
                <a:lnTo>
                  <a:pt x="1050" y="1837"/>
                </a:lnTo>
                <a:lnTo>
                  <a:pt x="1052" y="1871"/>
                </a:lnTo>
                <a:lnTo>
                  <a:pt x="1049" y="1909"/>
                </a:lnTo>
                <a:lnTo>
                  <a:pt x="1041" y="1946"/>
                </a:lnTo>
                <a:lnTo>
                  <a:pt x="1026" y="1979"/>
                </a:lnTo>
                <a:lnTo>
                  <a:pt x="1007" y="2010"/>
                </a:lnTo>
                <a:lnTo>
                  <a:pt x="982" y="2038"/>
                </a:lnTo>
                <a:lnTo>
                  <a:pt x="955" y="2062"/>
                </a:lnTo>
                <a:lnTo>
                  <a:pt x="924" y="2081"/>
                </a:lnTo>
                <a:lnTo>
                  <a:pt x="891" y="2096"/>
                </a:lnTo>
                <a:lnTo>
                  <a:pt x="854" y="2104"/>
                </a:lnTo>
                <a:lnTo>
                  <a:pt x="816" y="2107"/>
                </a:lnTo>
                <a:lnTo>
                  <a:pt x="777" y="2104"/>
                </a:lnTo>
                <a:lnTo>
                  <a:pt x="741" y="2096"/>
                </a:lnTo>
                <a:lnTo>
                  <a:pt x="707" y="2081"/>
                </a:lnTo>
                <a:lnTo>
                  <a:pt x="675" y="2062"/>
                </a:lnTo>
                <a:lnTo>
                  <a:pt x="648" y="2038"/>
                </a:lnTo>
                <a:lnTo>
                  <a:pt x="625" y="2010"/>
                </a:lnTo>
                <a:lnTo>
                  <a:pt x="605" y="1979"/>
                </a:lnTo>
                <a:lnTo>
                  <a:pt x="591" y="1946"/>
                </a:lnTo>
                <a:lnTo>
                  <a:pt x="581" y="1909"/>
                </a:lnTo>
                <a:lnTo>
                  <a:pt x="578" y="1871"/>
                </a:lnTo>
                <a:lnTo>
                  <a:pt x="580" y="1837"/>
                </a:lnTo>
                <a:lnTo>
                  <a:pt x="586" y="1806"/>
                </a:lnTo>
                <a:lnTo>
                  <a:pt x="594" y="1780"/>
                </a:lnTo>
                <a:lnTo>
                  <a:pt x="603" y="1755"/>
                </a:lnTo>
                <a:lnTo>
                  <a:pt x="610" y="1733"/>
                </a:lnTo>
                <a:lnTo>
                  <a:pt x="617" y="1714"/>
                </a:lnTo>
                <a:lnTo>
                  <a:pt x="622" y="1697"/>
                </a:lnTo>
                <a:lnTo>
                  <a:pt x="623" y="1682"/>
                </a:lnTo>
                <a:lnTo>
                  <a:pt x="617" y="1669"/>
                </a:lnTo>
                <a:lnTo>
                  <a:pt x="608" y="1656"/>
                </a:lnTo>
                <a:lnTo>
                  <a:pt x="596" y="1649"/>
                </a:lnTo>
                <a:lnTo>
                  <a:pt x="585" y="1643"/>
                </a:lnTo>
                <a:lnTo>
                  <a:pt x="569" y="1639"/>
                </a:lnTo>
                <a:lnTo>
                  <a:pt x="551" y="1636"/>
                </a:lnTo>
                <a:lnTo>
                  <a:pt x="528" y="1635"/>
                </a:lnTo>
                <a:lnTo>
                  <a:pt x="499" y="1634"/>
                </a:lnTo>
                <a:lnTo>
                  <a:pt x="464" y="1633"/>
                </a:lnTo>
                <a:lnTo>
                  <a:pt x="0" y="1633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grpSp>
        <p:nvGrpSpPr>
          <p:cNvPr id="115" name="noun_project_2470.svg.eps"/>
          <p:cNvGrpSpPr>
            <a:grpSpLocks noChangeAspect="1"/>
          </p:cNvGrpSpPr>
          <p:nvPr/>
        </p:nvGrpSpPr>
        <p:grpSpPr bwMode="auto">
          <a:xfrm>
            <a:off x="966057" y="5048099"/>
            <a:ext cx="242032" cy="342953"/>
            <a:chOff x="4487" y="2496"/>
            <a:chExt cx="271" cy="384"/>
          </a:xfrm>
        </p:grpSpPr>
        <p:sp>
          <p:nvSpPr>
            <p:cNvPr id="116" name="Freeform 274"/>
            <p:cNvSpPr>
              <a:spLocks/>
            </p:cNvSpPr>
            <p:nvPr/>
          </p:nvSpPr>
          <p:spPr bwMode="auto">
            <a:xfrm>
              <a:off x="4600" y="2714"/>
              <a:ext cx="23" cy="166"/>
            </a:xfrm>
            <a:custGeom>
              <a:avLst/>
              <a:gdLst>
                <a:gd name="T0" fmla="*/ 1 w 209"/>
                <a:gd name="T1" fmla="*/ 0 h 1493"/>
                <a:gd name="T2" fmla="*/ 3 w 209"/>
                <a:gd name="T3" fmla="*/ 18 h 1493"/>
                <a:gd name="T4" fmla="*/ 0 w 209"/>
                <a:gd name="T5" fmla="*/ 18 h 1493"/>
                <a:gd name="T6" fmla="*/ 0 w 209"/>
                <a:gd name="T7" fmla="*/ 1 h 1493"/>
                <a:gd name="T8" fmla="*/ 1 w 209"/>
                <a:gd name="T9" fmla="*/ 0 h 14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9" h="1493">
                  <a:moveTo>
                    <a:pt x="62" y="0"/>
                  </a:moveTo>
                  <a:lnTo>
                    <a:pt x="209" y="1493"/>
                  </a:lnTo>
                  <a:lnTo>
                    <a:pt x="31" y="1493"/>
                  </a:lnTo>
                  <a:lnTo>
                    <a:pt x="0" y="9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117" name="Freeform 275"/>
            <p:cNvSpPr>
              <a:spLocks/>
            </p:cNvSpPr>
            <p:nvPr/>
          </p:nvSpPr>
          <p:spPr bwMode="auto">
            <a:xfrm>
              <a:off x="4613" y="2536"/>
              <a:ext cx="145" cy="185"/>
            </a:xfrm>
            <a:custGeom>
              <a:avLst/>
              <a:gdLst>
                <a:gd name="T0" fmla="*/ 15 w 1302"/>
                <a:gd name="T1" fmla="*/ 0 h 1665"/>
                <a:gd name="T2" fmla="*/ 15 w 1302"/>
                <a:gd name="T3" fmla="*/ 2 h 1665"/>
                <a:gd name="T4" fmla="*/ 16 w 1302"/>
                <a:gd name="T5" fmla="*/ 3 h 1665"/>
                <a:gd name="T6" fmla="*/ 16 w 1302"/>
                <a:gd name="T7" fmla="*/ 5 h 1665"/>
                <a:gd name="T8" fmla="*/ 16 w 1302"/>
                <a:gd name="T9" fmla="*/ 7 h 1665"/>
                <a:gd name="T10" fmla="*/ 16 w 1302"/>
                <a:gd name="T11" fmla="*/ 9 h 1665"/>
                <a:gd name="T12" fmla="*/ 16 w 1302"/>
                <a:gd name="T13" fmla="*/ 11 h 1665"/>
                <a:gd name="T14" fmla="*/ 16 w 1302"/>
                <a:gd name="T15" fmla="*/ 12 h 1665"/>
                <a:gd name="T16" fmla="*/ 15 w 1302"/>
                <a:gd name="T17" fmla="*/ 14 h 1665"/>
                <a:gd name="T18" fmla="*/ 15 w 1302"/>
                <a:gd name="T19" fmla="*/ 15 h 1665"/>
                <a:gd name="T20" fmla="*/ 14 w 1302"/>
                <a:gd name="T21" fmla="*/ 17 h 1665"/>
                <a:gd name="T22" fmla="*/ 13 w 1302"/>
                <a:gd name="T23" fmla="*/ 18 h 1665"/>
                <a:gd name="T24" fmla="*/ 11 w 1302"/>
                <a:gd name="T25" fmla="*/ 19 h 1665"/>
                <a:gd name="T26" fmla="*/ 10 w 1302"/>
                <a:gd name="T27" fmla="*/ 20 h 1665"/>
                <a:gd name="T28" fmla="*/ 8 w 1302"/>
                <a:gd name="T29" fmla="*/ 21 h 1665"/>
                <a:gd name="T30" fmla="*/ 5 w 1302"/>
                <a:gd name="T31" fmla="*/ 21 h 1665"/>
                <a:gd name="T32" fmla="*/ 4 w 1302"/>
                <a:gd name="T33" fmla="*/ 20 h 1665"/>
                <a:gd name="T34" fmla="*/ 2 w 1302"/>
                <a:gd name="T35" fmla="*/ 20 h 1665"/>
                <a:gd name="T36" fmla="*/ 1 w 1302"/>
                <a:gd name="T37" fmla="*/ 20 h 1665"/>
                <a:gd name="T38" fmla="*/ 1 w 1302"/>
                <a:gd name="T39" fmla="*/ 19 h 1665"/>
                <a:gd name="T40" fmla="*/ 1 w 1302"/>
                <a:gd name="T41" fmla="*/ 19 h 1665"/>
                <a:gd name="T42" fmla="*/ 1 w 1302"/>
                <a:gd name="T43" fmla="*/ 19 h 1665"/>
                <a:gd name="T44" fmla="*/ 1 w 1302"/>
                <a:gd name="T45" fmla="*/ 18 h 1665"/>
                <a:gd name="T46" fmla="*/ 2 w 1302"/>
                <a:gd name="T47" fmla="*/ 17 h 1665"/>
                <a:gd name="T48" fmla="*/ 2 w 1302"/>
                <a:gd name="T49" fmla="*/ 16 h 1665"/>
                <a:gd name="T50" fmla="*/ 4 w 1302"/>
                <a:gd name="T51" fmla="*/ 15 h 1665"/>
                <a:gd name="T52" fmla="*/ 5 w 1302"/>
                <a:gd name="T53" fmla="*/ 14 h 1665"/>
                <a:gd name="T54" fmla="*/ 6 w 1302"/>
                <a:gd name="T55" fmla="*/ 13 h 1665"/>
                <a:gd name="T56" fmla="*/ 7 w 1302"/>
                <a:gd name="T57" fmla="*/ 12 h 1665"/>
                <a:gd name="T58" fmla="*/ 8 w 1302"/>
                <a:gd name="T59" fmla="*/ 12 h 1665"/>
                <a:gd name="T60" fmla="*/ 8 w 1302"/>
                <a:gd name="T61" fmla="*/ 12 h 1665"/>
                <a:gd name="T62" fmla="*/ 7 w 1302"/>
                <a:gd name="T63" fmla="*/ 12 h 1665"/>
                <a:gd name="T64" fmla="*/ 6 w 1302"/>
                <a:gd name="T65" fmla="*/ 13 h 1665"/>
                <a:gd name="T66" fmla="*/ 5 w 1302"/>
                <a:gd name="T67" fmla="*/ 13 h 1665"/>
                <a:gd name="T68" fmla="*/ 3 w 1302"/>
                <a:gd name="T69" fmla="*/ 14 h 1665"/>
                <a:gd name="T70" fmla="*/ 2 w 1302"/>
                <a:gd name="T71" fmla="*/ 15 h 1665"/>
                <a:gd name="T72" fmla="*/ 1 w 1302"/>
                <a:gd name="T73" fmla="*/ 16 h 1665"/>
                <a:gd name="T74" fmla="*/ 1 w 1302"/>
                <a:gd name="T75" fmla="*/ 18 h 1665"/>
                <a:gd name="T76" fmla="*/ 0 w 1302"/>
                <a:gd name="T77" fmla="*/ 18 h 1665"/>
                <a:gd name="T78" fmla="*/ 0 w 1302"/>
                <a:gd name="T79" fmla="*/ 18 h 1665"/>
                <a:gd name="T80" fmla="*/ 0 w 1302"/>
                <a:gd name="T81" fmla="*/ 16 h 1665"/>
                <a:gd name="T82" fmla="*/ 0 w 1302"/>
                <a:gd name="T83" fmla="*/ 14 h 1665"/>
                <a:gd name="T84" fmla="*/ 1 w 1302"/>
                <a:gd name="T85" fmla="*/ 12 h 1665"/>
                <a:gd name="T86" fmla="*/ 2 w 1302"/>
                <a:gd name="T87" fmla="*/ 11 h 1665"/>
                <a:gd name="T88" fmla="*/ 3 w 1302"/>
                <a:gd name="T89" fmla="*/ 10 h 1665"/>
                <a:gd name="T90" fmla="*/ 5 w 1302"/>
                <a:gd name="T91" fmla="*/ 9 h 1665"/>
                <a:gd name="T92" fmla="*/ 7 w 1302"/>
                <a:gd name="T93" fmla="*/ 8 h 1665"/>
                <a:gd name="T94" fmla="*/ 9 w 1302"/>
                <a:gd name="T95" fmla="*/ 7 h 1665"/>
                <a:gd name="T96" fmla="*/ 10 w 1302"/>
                <a:gd name="T97" fmla="*/ 6 h 1665"/>
                <a:gd name="T98" fmla="*/ 11 w 1302"/>
                <a:gd name="T99" fmla="*/ 5 h 1665"/>
                <a:gd name="T100" fmla="*/ 13 w 1302"/>
                <a:gd name="T101" fmla="*/ 3 h 1665"/>
                <a:gd name="T102" fmla="*/ 14 w 1302"/>
                <a:gd name="T103" fmla="*/ 2 h 1665"/>
                <a:gd name="T104" fmla="*/ 14 w 1302"/>
                <a:gd name="T105" fmla="*/ 0 h 16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302" h="1665">
                  <a:moveTo>
                    <a:pt x="1138" y="0"/>
                  </a:moveTo>
                  <a:lnTo>
                    <a:pt x="1157" y="15"/>
                  </a:lnTo>
                  <a:lnTo>
                    <a:pt x="1175" y="36"/>
                  </a:lnTo>
                  <a:lnTo>
                    <a:pt x="1192" y="63"/>
                  </a:lnTo>
                  <a:lnTo>
                    <a:pt x="1208" y="96"/>
                  </a:lnTo>
                  <a:lnTo>
                    <a:pt x="1222" y="135"/>
                  </a:lnTo>
                  <a:lnTo>
                    <a:pt x="1235" y="177"/>
                  </a:lnTo>
                  <a:lnTo>
                    <a:pt x="1247" y="224"/>
                  </a:lnTo>
                  <a:lnTo>
                    <a:pt x="1258" y="272"/>
                  </a:lnTo>
                  <a:lnTo>
                    <a:pt x="1267" y="323"/>
                  </a:lnTo>
                  <a:lnTo>
                    <a:pt x="1276" y="377"/>
                  </a:lnTo>
                  <a:lnTo>
                    <a:pt x="1283" y="432"/>
                  </a:lnTo>
                  <a:lnTo>
                    <a:pt x="1290" y="488"/>
                  </a:lnTo>
                  <a:lnTo>
                    <a:pt x="1294" y="543"/>
                  </a:lnTo>
                  <a:lnTo>
                    <a:pt x="1298" y="598"/>
                  </a:lnTo>
                  <a:lnTo>
                    <a:pt x="1300" y="652"/>
                  </a:lnTo>
                  <a:lnTo>
                    <a:pt x="1302" y="704"/>
                  </a:lnTo>
                  <a:lnTo>
                    <a:pt x="1302" y="754"/>
                  </a:lnTo>
                  <a:lnTo>
                    <a:pt x="1301" y="802"/>
                  </a:lnTo>
                  <a:lnTo>
                    <a:pt x="1299" y="845"/>
                  </a:lnTo>
                  <a:lnTo>
                    <a:pt x="1296" y="885"/>
                  </a:lnTo>
                  <a:lnTo>
                    <a:pt x="1292" y="917"/>
                  </a:lnTo>
                  <a:lnTo>
                    <a:pt x="1286" y="952"/>
                  </a:lnTo>
                  <a:lnTo>
                    <a:pt x="1280" y="989"/>
                  </a:lnTo>
                  <a:lnTo>
                    <a:pt x="1270" y="1028"/>
                  </a:lnTo>
                  <a:lnTo>
                    <a:pt x="1261" y="1067"/>
                  </a:lnTo>
                  <a:lnTo>
                    <a:pt x="1248" y="1108"/>
                  </a:lnTo>
                  <a:lnTo>
                    <a:pt x="1234" y="1151"/>
                  </a:lnTo>
                  <a:lnTo>
                    <a:pt x="1218" y="1192"/>
                  </a:lnTo>
                  <a:lnTo>
                    <a:pt x="1199" y="1235"/>
                  </a:lnTo>
                  <a:lnTo>
                    <a:pt x="1179" y="1277"/>
                  </a:lnTo>
                  <a:lnTo>
                    <a:pt x="1157" y="1318"/>
                  </a:lnTo>
                  <a:lnTo>
                    <a:pt x="1131" y="1360"/>
                  </a:lnTo>
                  <a:lnTo>
                    <a:pt x="1105" y="1399"/>
                  </a:lnTo>
                  <a:lnTo>
                    <a:pt x="1075" y="1437"/>
                  </a:lnTo>
                  <a:lnTo>
                    <a:pt x="1042" y="1473"/>
                  </a:lnTo>
                  <a:lnTo>
                    <a:pt x="1007" y="1507"/>
                  </a:lnTo>
                  <a:lnTo>
                    <a:pt x="970" y="1539"/>
                  </a:lnTo>
                  <a:lnTo>
                    <a:pt x="929" y="1568"/>
                  </a:lnTo>
                  <a:lnTo>
                    <a:pt x="886" y="1593"/>
                  </a:lnTo>
                  <a:lnTo>
                    <a:pt x="839" y="1616"/>
                  </a:lnTo>
                  <a:lnTo>
                    <a:pt x="790" y="1634"/>
                  </a:lnTo>
                  <a:lnTo>
                    <a:pt x="738" y="1648"/>
                  </a:lnTo>
                  <a:lnTo>
                    <a:pt x="682" y="1658"/>
                  </a:lnTo>
                  <a:lnTo>
                    <a:pt x="624" y="1663"/>
                  </a:lnTo>
                  <a:lnTo>
                    <a:pt x="556" y="1665"/>
                  </a:lnTo>
                  <a:lnTo>
                    <a:pt x="493" y="1665"/>
                  </a:lnTo>
                  <a:lnTo>
                    <a:pt x="436" y="1663"/>
                  </a:lnTo>
                  <a:lnTo>
                    <a:pt x="383" y="1659"/>
                  </a:lnTo>
                  <a:lnTo>
                    <a:pt x="335" y="1654"/>
                  </a:lnTo>
                  <a:lnTo>
                    <a:pt x="292" y="1646"/>
                  </a:lnTo>
                  <a:lnTo>
                    <a:pt x="254" y="1638"/>
                  </a:lnTo>
                  <a:lnTo>
                    <a:pt x="219" y="1629"/>
                  </a:lnTo>
                  <a:lnTo>
                    <a:pt x="189" y="1620"/>
                  </a:lnTo>
                  <a:lnTo>
                    <a:pt x="163" y="1610"/>
                  </a:lnTo>
                  <a:lnTo>
                    <a:pt x="139" y="1601"/>
                  </a:lnTo>
                  <a:lnTo>
                    <a:pt x="120" y="1591"/>
                  </a:lnTo>
                  <a:lnTo>
                    <a:pt x="103" y="1583"/>
                  </a:lnTo>
                  <a:lnTo>
                    <a:pt x="91" y="1574"/>
                  </a:lnTo>
                  <a:lnTo>
                    <a:pt x="80" y="1567"/>
                  </a:lnTo>
                  <a:lnTo>
                    <a:pt x="72" y="1560"/>
                  </a:lnTo>
                  <a:lnTo>
                    <a:pt x="67" y="1556"/>
                  </a:lnTo>
                  <a:lnTo>
                    <a:pt x="64" y="1553"/>
                  </a:lnTo>
                  <a:lnTo>
                    <a:pt x="63" y="1552"/>
                  </a:lnTo>
                  <a:lnTo>
                    <a:pt x="64" y="1549"/>
                  </a:lnTo>
                  <a:lnTo>
                    <a:pt x="67" y="1541"/>
                  </a:lnTo>
                  <a:lnTo>
                    <a:pt x="72" y="1529"/>
                  </a:lnTo>
                  <a:lnTo>
                    <a:pt x="79" y="1513"/>
                  </a:lnTo>
                  <a:lnTo>
                    <a:pt x="88" y="1492"/>
                  </a:lnTo>
                  <a:lnTo>
                    <a:pt x="101" y="1468"/>
                  </a:lnTo>
                  <a:lnTo>
                    <a:pt x="115" y="1442"/>
                  </a:lnTo>
                  <a:lnTo>
                    <a:pt x="132" y="1412"/>
                  </a:lnTo>
                  <a:lnTo>
                    <a:pt x="152" y="1381"/>
                  </a:lnTo>
                  <a:lnTo>
                    <a:pt x="175" y="1347"/>
                  </a:lnTo>
                  <a:lnTo>
                    <a:pt x="201" y="1313"/>
                  </a:lnTo>
                  <a:lnTo>
                    <a:pt x="230" y="1277"/>
                  </a:lnTo>
                  <a:lnTo>
                    <a:pt x="261" y="1242"/>
                  </a:lnTo>
                  <a:lnTo>
                    <a:pt x="298" y="1206"/>
                  </a:lnTo>
                  <a:lnTo>
                    <a:pt x="337" y="1169"/>
                  </a:lnTo>
                  <a:lnTo>
                    <a:pt x="375" y="1136"/>
                  </a:lnTo>
                  <a:lnTo>
                    <a:pt x="412" y="1106"/>
                  </a:lnTo>
                  <a:lnTo>
                    <a:pt x="447" y="1081"/>
                  </a:lnTo>
                  <a:lnTo>
                    <a:pt x="480" y="1059"/>
                  </a:lnTo>
                  <a:lnTo>
                    <a:pt x="511" y="1039"/>
                  </a:lnTo>
                  <a:lnTo>
                    <a:pt x="539" y="1022"/>
                  </a:lnTo>
                  <a:lnTo>
                    <a:pt x="563" y="1010"/>
                  </a:lnTo>
                  <a:lnTo>
                    <a:pt x="584" y="999"/>
                  </a:lnTo>
                  <a:lnTo>
                    <a:pt x="600" y="992"/>
                  </a:lnTo>
                  <a:lnTo>
                    <a:pt x="613" y="985"/>
                  </a:lnTo>
                  <a:lnTo>
                    <a:pt x="620" y="982"/>
                  </a:lnTo>
                  <a:lnTo>
                    <a:pt x="624" y="982"/>
                  </a:lnTo>
                  <a:lnTo>
                    <a:pt x="620" y="982"/>
                  </a:lnTo>
                  <a:lnTo>
                    <a:pt x="611" y="984"/>
                  </a:lnTo>
                  <a:lnTo>
                    <a:pt x="597" y="987"/>
                  </a:lnTo>
                  <a:lnTo>
                    <a:pt x="578" y="992"/>
                  </a:lnTo>
                  <a:lnTo>
                    <a:pt x="556" y="997"/>
                  </a:lnTo>
                  <a:lnTo>
                    <a:pt x="529" y="1004"/>
                  </a:lnTo>
                  <a:lnTo>
                    <a:pt x="500" y="1014"/>
                  </a:lnTo>
                  <a:lnTo>
                    <a:pt x="470" y="1025"/>
                  </a:lnTo>
                  <a:lnTo>
                    <a:pt x="437" y="1038"/>
                  </a:lnTo>
                  <a:lnTo>
                    <a:pt x="404" y="1053"/>
                  </a:lnTo>
                  <a:lnTo>
                    <a:pt x="370" y="1070"/>
                  </a:lnTo>
                  <a:lnTo>
                    <a:pt x="336" y="1089"/>
                  </a:lnTo>
                  <a:lnTo>
                    <a:pt x="303" y="1112"/>
                  </a:lnTo>
                  <a:lnTo>
                    <a:pt x="272" y="1136"/>
                  </a:lnTo>
                  <a:lnTo>
                    <a:pt x="242" y="1163"/>
                  </a:lnTo>
                  <a:lnTo>
                    <a:pt x="217" y="1192"/>
                  </a:lnTo>
                  <a:lnTo>
                    <a:pt x="187" y="1229"/>
                  </a:lnTo>
                  <a:lnTo>
                    <a:pt x="160" y="1266"/>
                  </a:lnTo>
                  <a:lnTo>
                    <a:pt x="135" y="1300"/>
                  </a:lnTo>
                  <a:lnTo>
                    <a:pt x="112" y="1333"/>
                  </a:lnTo>
                  <a:lnTo>
                    <a:pt x="92" y="1364"/>
                  </a:lnTo>
                  <a:lnTo>
                    <a:pt x="74" y="1393"/>
                  </a:lnTo>
                  <a:lnTo>
                    <a:pt x="58" y="1418"/>
                  </a:lnTo>
                  <a:lnTo>
                    <a:pt x="44" y="1440"/>
                  </a:lnTo>
                  <a:lnTo>
                    <a:pt x="32" y="1460"/>
                  </a:lnTo>
                  <a:lnTo>
                    <a:pt x="24" y="1474"/>
                  </a:lnTo>
                  <a:lnTo>
                    <a:pt x="17" y="1486"/>
                  </a:lnTo>
                  <a:lnTo>
                    <a:pt x="14" y="1494"/>
                  </a:lnTo>
                  <a:lnTo>
                    <a:pt x="12" y="1496"/>
                  </a:lnTo>
                  <a:lnTo>
                    <a:pt x="4" y="1440"/>
                  </a:lnTo>
                  <a:lnTo>
                    <a:pt x="1" y="1384"/>
                  </a:lnTo>
                  <a:lnTo>
                    <a:pt x="0" y="1327"/>
                  </a:lnTo>
                  <a:lnTo>
                    <a:pt x="4" y="1270"/>
                  </a:lnTo>
                  <a:lnTo>
                    <a:pt x="11" y="1212"/>
                  </a:lnTo>
                  <a:lnTo>
                    <a:pt x="21" y="1156"/>
                  </a:lnTo>
                  <a:lnTo>
                    <a:pt x="34" y="1102"/>
                  </a:lnTo>
                  <a:lnTo>
                    <a:pt x="51" y="1050"/>
                  </a:lnTo>
                  <a:lnTo>
                    <a:pt x="71" y="1000"/>
                  </a:lnTo>
                  <a:lnTo>
                    <a:pt x="94" y="954"/>
                  </a:lnTo>
                  <a:lnTo>
                    <a:pt x="120" y="911"/>
                  </a:lnTo>
                  <a:lnTo>
                    <a:pt x="149" y="872"/>
                  </a:lnTo>
                  <a:lnTo>
                    <a:pt x="181" y="839"/>
                  </a:lnTo>
                  <a:lnTo>
                    <a:pt x="214" y="810"/>
                  </a:lnTo>
                  <a:lnTo>
                    <a:pt x="253" y="783"/>
                  </a:lnTo>
                  <a:lnTo>
                    <a:pt x="297" y="754"/>
                  </a:lnTo>
                  <a:lnTo>
                    <a:pt x="344" y="726"/>
                  </a:lnTo>
                  <a:lnTo>
                    <a:pt x="394" y="699"/>
                  </a:lnTo>
                  <a:lnTo>
                    <a:pt x="446" y="671"/>
                  </a:lnTo>
                  <a:lnTo>
                    <a:pt x="498" y="645"/>
                  </a:lnTo>
                  <a:lnTo>
                    <a:pt x="551" y="618"/>
                  </a:lnTo>
                  <a:lnTo>
                    <a:pt x="603" y="592"/>
                  </a:lnTo>
                  <a:lnTo>
                    <a:pt x="653" y="566"/>
                  </a:lnTo>
                  <a:lnTo>
                    <a:pt x="700" y="542"/>
                  </a:lnTo>
                  <a:lnTo>
                    <a:pt x="745" y="519"/>
                  </a:lnTo>
                  <a:lnTo>
                    <a:pt x="783" y="495"/>
                  </a:lnTo>
                  <a:lnTo>
                    <a:pt x="817" y="473"/>
                  </a:lnTo>
                  <a:lnTo>
                    <a:pt x="853" y="445"/>
                  </a:lnTo>
                  <a:lnTo>
                    <a:pt x="889" y="414"/>
                  </a:lnTo>
                  <a:lnTo>
                    <a:pt x="925" y="379"/>
                  </a:lnTo>
                  <a:lnTo>
                    <a:pt x="960" y="340"/>
                  </a:lnTo>
                  <a:lnTo>
                    <a:pt x="994" y="299"/>
                  </a:lnTo>
                  <a:lnTo>
                    <a:pt x="1025" y="258"/>
                  </a:lnTo>
                  <a:lnTo>
                    <a:pt x="1054" y="214"/>
                  </a:lnTo>
                  <a:lnTo>
                    <a:pt x="1079" y="170"/>
                  </a:lnTo>
                  <a:lnTo>
                    <a:pt x="1102" y="126"/>
                  </a:lnTo>
                  <a:lnTo>
                    <a:pt x="1119" y="83"/>
                  </a:lnTo>
                  <a:lnTo>
                    <a:pt x="1131" y="40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118" name="Freeform 276"/>
            <p:cNvSpPr>
              <a:spLocks/>
            </p:cNvSpPr>
            <p:nvPr/>
          </p:nvSpPr>
          <p:spPr bwMode="auto">
            <a:xfrm>
              <a:off x="4487" y="2496"/>
              <a:ext cx="117" cy="222"/>
            </a:xfrm>
            <a:custGeom>
              <a:avLst/>
              <a:gdLst>
                <a:gd name="T0" fmla="*/ 8 w 1055"/>
                <a:gd name="T1" fmla="*/ 0 h 1997"/>
                <a:gd name="T2" fmla="*/ 8 w 1055"/>
                <a:gd name="T3" fmla="*/ 1 h 1997"/>
                <a:gd name="T4" fmla="*/ 8 w 1055"/>
                <a:gd name="T5" fmla="*/ 2 h 1997"/>
                <a:gd name="T6" fmla="*/ 8 w 1055"/>
                <a:gd name="T7" fmla="*/ 3 h 1997"/>
                <a:gd name="T8" fmla="*/ 8 w 1055"/>
                <a:gd name="T9" fmla="*/ 5 h 1997"/>
                <a:gd name="T10" fmla="*/ 8 w 1055"/>
                <a:gd name="T11" fmla="*/ 7 h 1997"/>
                <a:gd name="T12" fmla="*/ 9 w 1055"/>
                <a:gd name="T13" fmla="*/ 9 h 1997"/>
                <a:gd name="T14" fmla="*/ 10 w 1055"/>
                <a:gd name="T15" fmla="*/ 10 h 1997"/>
                <a:gd name="T16" fmla="*/ 11 w 1055"/>
                <a:gd name="T17" fmla="*/ 11 h 1997"/>
                <a:gd name="T18" fmla="*/ 12 w 1055"/>
                <a:gd name="T19" fmla="*/ 13 h 1997"/>
                <a:gd name="T20" fmla="*/ 12 w 1055"/>
                <a:gd name="T21" fmla="*/ 14 h 1997"/>
                <a:gd name="T22" fmla="*/ 13 w 1055"/>
                <a:gd name="T23" fmla="*/ 16 h 1997"/>
                <a:gd name="T24" fmla="*/ 13 w 1055"/>
                <a:gd name="T25" fmla="*/ 18 h 1997"/>
                <a:gd name="T26" fmla="*/ 13 w 1055"/>
                <a:gd name="T27" fmla="*/ 20 h 1997"/>
                <a:gd name="T28" fmla="*/ 13 w 1055"/>
                <a:gd name="T29" fmla="*/ 22 h 1997"/>
                <a:gd name="T30" fmla="*/ 12 w 1055"/>
                <a:gd name="T31" fmla="*/ 23 h 1997"/>
                <a:gd name="T32" fmla="*/ 12 w 1055"/>
                <a:gd name="T33" fmla="*/ 23 h 1997"/>
                <a:gd name="T34" fmla="*/ 11 w 1055"/>
                <a:gd name="T35" fmla="*/ 22 h 1997"/>
                <a:gd name="T36" fmla="*/ 10 w 1055"/>
                <a:gd name="T37" fmla="*/ 21 h 1997"/>
                <a:gd name="T38" fmla="*/ 10 w 1055"/>
                <a:gd name="T39" fmla="*/ 21 h 1997"/>
                <a:gd name="T40" fmla="*/ 9 w 1055"/>
                <a:gd name="T41" fmla="*/ 20 h 1997"/>
                <a:gd name="T42" fmla="*/ 8 w 1055"/>
                <a:gd name="T43" fmla="*/ 18 h 1997"/>
                <a:gd name="T44" fmla="*/ 8 w 1055"/>
                <a:gd name="T45" fmla="*/ 17 h 1997"/>
                <a:gd name="T46" fmla="*/ 7 w 1055"/>
                <a:gd name="T47" fmla="*/ 16 h 1997"/>
                <a:gd name="T48" fmla="*/ 7 w 1055"/>
                <a:gd name="T49" fmla="*/ 15 h 1997"/>
                <a:gd name="T50" fmla="*/ 6 w 1055"/>
                <a:gd name="T51" fmla="*/ 15 h 1997"/>
                <a:gd name="T52" fmla="*/ 6 w 1055"/>
                <a:gd name="T53" fmla="*/ 15 h 1997"/>
                <a:gd name="T54" fmla="*/ 7 w 1055"/>
                <a:gd name="T55" fmla="*/ 16 h 1997"/>
                <a:gd name="T56" fmla="*/ 7 w 1055"/>
                <a:gd name="T57" fmla="*/ 17 h 1997"/>
                <a:gd name="T58" fmla="*/ 7 w 1055"/>
                <a:gd name="T59" fmla="*/ 18 h 1997"/>
                <a:gd name="T60" fmla="*/ 8 w 1055"/>
                <a:gd name="T61" fmla="*/ 19 h 1997"/>
                <a:gd name="T62" fmla="*/ 8 w 1055"/>
                <a:gd name="T63" fmla="*/ 20 h 1997"/>
                <a:gd name="T64" fmla="*/ 9 w 1055"/>
                <a:gd name="T65" fmla="*/ 21 h 1997"/>
                <a:gd name="T66" fmla="*/ 10 w 1055"/>
                <a:gd name="T67" fmla="*/ 22 h 1997"/>
                <a:gd name="T68" fmla="*/ 11 w 1055"/>
                <a:gd name="T69" fmla="*/ 23 h 1997"/>
                <a:gd name="T70" fmla="*/ 11 w 1055"/>
                <a:gd name="T71" fmla="*/ 24 h 1997"/>
                <a:gd name="T72" fmla="*/ 9 w 1055"/>
                <a:gd name="T73" fmla="*/ 25 h 1997"/>
                <a:gd name="T74" fmla="*/ 7 w 1055"/>
                <a:gd name="T75" fmla="*/ 24 h 1997"/>
                <a:gd name="T76" fmla="*/ 5 w 1055"/>
                <a:gd name="T77" fmla="*/ 23 h 1997"/>
                <a:gd name="T78" fmla="*/ 4 w 1055"/>
                <a:gd name="T79" fmla="*/ 22 h 1997"/>
                <a:gd name="T80" fmla="*/ 2 w 1055"/>
                <a:gd name="T81" fmla="*/ 20 h 1997"/>
                <a:gd name="T82" fmla="*/ 1 w 1055"/>
                <a:gd name="T83" fmla="*/ 18 h 1997"/>
                <a:gd name="T84" fmla="*/ 0 w 1055"/>
                <a:gd name="T85" fmla="*/ 15 h 1997"/>
                <a:gd name="T86" fmla="*/ 0 w 1055"/>
                <a:gd name="T87" fmla="*/ 12 h 1997"/>
                <a:gd name="T88" fmla="*/ 0 w 1055"/>
                <a:gd name="T89" fmla="*/ 9 h 1997"/>
                <a:gd name="T90" fmla="*/ 1 w 1055"/>
                <a:gd name="T91" fmla="*/ 7 h 1997"/>
                <a:gd name="T92" fmla="*/ 2 w 1055"/>
                <a:gd name="T93" fmla="*/ 5 h 1997"/>
                <a:gd name="T94" fmla="*/ 3 w 1055"/>
                <a:gd name="T95" fmla="*/ 3 h 1997"/>
                <a:gd name="T96" fmla="*/ 4 w 1055"/>
                <a:gd name="T97" fmla="*/ 2 h 1997"/>
                <a:gd name="T98" fmla="*/ 6 w 1055"/>
                <a:gd name="T99" fmla="*/ 1 h 1997"/>
                <a:gd name="T100" fmla="*/ 7 w 1055"/>
                <a:gd name="T101" fmla="*/ 1 h 1997"/>
                <a:gd name="T102" fmla="*/ 8 w 1055"/>
                <a:gd name="T103" fmla="*/ 0 h 1997"/>
                <a:gd name="T104" fmla="*/ 8 w 1055"/>
                <a:gd name="T105" fmla="*/ 0 h 199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55" h="1997">
                  <a:moveTo>
                    <a:pt x="692" y="0"/>
                  </a:moveTo>
                  <a:lnTo>
                    <a:pt x="691" y="3"/>
                  </a:lnTo>
                  <a:lnTo>
                    <a:pt x="689" y="11"/>
                  </a:lnTo>
                  <a:lnTo>
                    <a:pt x="685" y="23"/>
                  </a:lnTo>
                  <a:lnTo>
                    <a:pt x="681" y="41"/>
                  </a:lnTo>
                  <a:lnTo>
                    <a:pt x="674" y="63"/>
                  </a:lnTo>
                  <a:lnTo>
                    <a:pt x="668" y="89"/>
                  </a:lnTo>
                  <a:lnTo>
                    <a:pt x="662" y="120"/>
                  </a:lnTo>
                  <a:lnTo>
                    <a:pt x="654" y="154"/>
                  </a:lnTo>
                  <a:lnTo>
                    <a:pt x="648" y="191"/>
                  </a:lnTo>
                  <a:lnTo>
                    <a:pt x="641" y="232"/>
                  </a:lnTo>
                  <a:lnTo>
                    <a:pt x="636" y="276"/>
                  </a:lnTo>
                  <a:lnTo>
                    <a:pt x="632" y="323"/>
                  </a:lnTo>
                  <a:lnTo>
                    <a:pt x="629" y="371"/>
                  </a:lnTo>
                  <a:lnTo>
                    <a:pt x="627" y="422"/>
                  </a:lnTo>
                  <a:lnTo>
                    <a:pt x="629" y="471"/>
                  </a:lnTo>
                  <a:lnTo>
                    <a:pt x="635" y="518"/>
                  </a:lnTo>
                  <a:lnTo>
                    <a:pt x="648" y="562"/>
                  </a:lnTo>
                  <a:lnTo>
                    <a:pt x="664" y="607"/>
                  </a:lnTo>
                  <a:lnTo>
                    <a:pt x="683" y="649"/>
                  </a:lnTo>
                  <a:lnTo>
                    <a:pt x="706" y="691"/>
                  </a:lnTo>
                  <a:lnTo>
                    <a:pt x="731" y="730"/>
                  </a:lnTo>
                  <a:lnTo>
                    <a:pt x="757" y="769"/>
                  </a:lnTo>
                  <a:lnTo>
                    <a:pt x="785" y="807"/>
                  </a:lnTo>
                  <a:lnTo>
                    <a:pt x="812" y="843"/>
                  </a:lnTo>
                  <a:lnTo>
                    <a:pt x="840" y="879"/>
                  </a:lnTo>
                  <a:lnTo>
                    <a:pt x="868" y="915"/>
                  </a:lnTo>
                  <a:lnTo>
                    <a:pt x="893" y="947"/>
                  </a:lnTo>
                  <a:lnTo>
                    <a:pt x="917" y="980"/>
                  </a:lnTo>
                  <a:lnTo>
                    <a:pt x="937" y="1012"/>
                  </a:lnTo>
                  <a:lnTo>
                    <a:pt x="954" y="1043"/>
                  </a:lnTo>
                  <a:lnTo>
                    <a:pt x="971" y="1079"/>
                  </a:lnTo>
                  <a:lnTo>
                    <a:pt x="987" y="1120"/>
                  </a:lnTo>
                  <a:lnTo>
                    <a:pt x="1000" y="1166"/>
                  </a:lnTo>
                  <a:lnTo>
                    <a:pt x="1014" y="1215"/>
                  </a:lnTo>
                  <a:lnTo>
                    <a:pt x="1026" y="1267"/>
                  </a:lnTo>
                  <a:lnTo>
                    <a:pt x="1037" y="1322"/>
                  </a:lnTo>
                  <a:lnTo>
                    <a:pt x="1044" y="1379"/>
                  </a:lnTo>
                  <a:lnTo>
                    <a:pt x="1050" y="1438"/>
                  </a:lnTo>
                  <a:lnTo>
                    <a:pt x="1054" y="1498"/>
                  </a:lnTo>
                  <a:lnTo>
                    <a:pt x="1055" y="1558"/>
                  </a:lnTo>
                  <a:lnTo>
                    <a:pt x="1052" y="1619"/>
                  </a:lnTo>
                  <a:lnTo>
                    <a:pt x="1047" y="1679"/>
                  </a:lnTo>
                  <a:lnTo>
                    <a:pt x="1038" y="1738"/>
                  </a:lnTo>
                  <a:lnTo>
                    <a:pt x="1026" y="1795"/>
                  </a:lnTo>
                  <a:lnTo>
                    <a:pt x="1009" y="1850"/>
                  </a:lnTo>
                  <a:lnTo>
                    <a:pt x="988" y="1903"/>
                  </a:lnTo>
                  <a:lnTo>
                    <a:pt x="987" y="1901"/>
                  </a:lnTo>
                  <a:lnTo>
                    <a:pt x="980" y="1895"/>
                  </a:lnTo>
                  <a:lnTo>
                    <a:pt x="972" y="1885"/>
                  </a:lnTo>
                  <a:lnTo>
                    <a:pt x="960" y="1871"/>
                  </a:lnTo>
                  <a:lnTo>
                    <a:pt x="945" y="1854"/>
                  </a:lnTo>
                  <a:lnTo>
                    <a:pt x="929" y="1835"/>
                  </a:lnTo>
                  <a:lnTo>
                    <a:pt x="910" y="1814"/>
                  </a:lnTo>
                  <a:lnTo>
                    <a:pt x="889" y="1791"/>
                  </a:lnTo>
                  <a:lnTo>
                    <a:pt x="868" y="1765"/>
                  </a:lnTo>
                  <a:lnTo>
                    <a:pt x="844" y="1739"/>
                  </a:lnTo>
                  <a:lnTo>
                    <a:pt x="821" y="1712"/>
                  </a:lnTo>
                  <a:lnTo>
                    <a:pt x="797" y="1684"/>
                  </a:lnTo>
                  <a:lnTo>
                    <a:pt x="782" y="1666"/>
                  </a:lnTo>
                  <a:lnTo>
                    <a:pt x="766" y="1643"/>
                  </a:lnTo>
                  <a:lnTo>
                    <a:pt x="748" y="1618"/>
                  </a:lnTo>
                  <a:lnTo>
                    <a:pt x="731" y="1590"/>
                  </a:lnTo>
                  <a:lnTo>
                    <a:pt x="712" y="1561"/>
                  </a:lnTo>
                  <a:lnTo>
                    <a:pt x="693" y="1529"/>
                  </a:lnTo>
                  <a:lnTo>
                    <a:pt x="674" y="1497"/>
                  </a:lnTo>
                  <a:lnTo>
                    <a:pt x="655" y="1463"/>
                  </a:lnTo>
                  <a:lnTo>
                    <a:pt x="637" y="1430"/>
                  </a:lnTo>
                  <a:lnTo>
                    <a:pt x="619" y="1397"/>
                  </a:lnTo>
                  <a:lnTo>
                    <a:pt x="602" y="1365"/>
                  </a:lnTo>
                  <a:lnTo>
                    <a:pt x="586" y="1335"/>
                  </a:lnTo>
                  <a:lnTo>
                    <a:pt x="570" y="1306"/>
                  </a:lnTo>
                  <a:lnTo>
                    <a:pt x="558" y="1279"/>
                  </a:lnTo>
                  <a:lnTo>
                    <a:pt x="545" y="1255"/>
                  </a:lnTo>
                  <a:lnTo>
                    <a:pt x="534" y="1235"/>
                  </a:lnTo>
                  <a:lnTo>
                    <a:pt x="526" y="1218"/>
                  </a:lnTo>
                  <a:lnTo>
                    <a:pt x="519" y="1205"/>
                  </a:lnTo>
                  <a:lnTo>
                    <a:pt x="516" y="1198"/>
                  </a:lnTo>
                  <a:lnTo>
                    <a:pt x="514" y="1195"/>
                  </a:lnTo>
                  <a:lnTo>
                    <a:pt x="515" y="1198"/>
                  </a:lnTo>
                  <a:lnTo>
                    <a:pt x="517" y="1207"/>
                  </a:lnTo>
                  <a:lnTo>
                    <a:pt x="520" y="1221"/>
                  </a:lnTo>
                  <a:lnTo>
                    <a:pt x="526" y="1240"/>
                  </a:lnTo>
                  <a:lnTo>
                    <a:pt x="532" y="1264"/>
                  </a:lnTo>
                  <a:lnTo>
                    <a:pt x="540" y="1291"/>
                  </a:lnTo>
                  <a:lnTo>
                    <a:pt x="547" y="1320"/>
                  </a:lnTo>
                  <a:lnTo>
                    <a:pt x="556" y="1353"/>
                  </a:lnTo>
                  <a:lnTo>
                    <a:pt x="567" y="1386"/>
                  </a:lnTo>
                  <a:lnTo>
                    <a:pt x="579" y="1421"/>
                  </a:lnTo>
                  <a:lnTo>
                    <a:pt x="590" y="1456"/>
                  </a:lnTo>
                  <a:lnTo>
                    <a:pt x="603" y="1492"/>
                  </a:lnTo>
                  <a:lnTo>
                    <a:pt x="617" y="1526"/>
                  </a:lnTo>
                  <a:lnTo>
                    <a:pt x="631" y="1558"/>
                  </a:lnTo>
                  <a:lnTo>
                    <a:pt x="646" y="1590"/>
                  </a:lnTo>
                  <a:lnTo>
                    <a:pt x="662" y="1619"/>
                  </a:lnTo>
                  <a:lnTo>
                    <a:pt x="678" y="1644"/>
                  </a:lnTo>
                  <a:lnTo>
                    <a:pt x="697" y="1672"/>
                  </a:lnTo>
                  <a:lnTo>
                    <a:pt x="717" y="1699"/>
                  </a:lnTo>
                  <a:lnTo>
                    <a:pt x="737" y="1725"/>
                  </a:lnTo>
                  <a:lnTo>
                    <a:pt x="759" y="1749"/>
                  </a:lnTo>
                  <a:lnTo>
                    <a:pt x="782" y="1776"/>
                  </a:lnTo>
                  <a:lnTo>
                    <a:pt x="807" y="1802"/>
                  </a:lnTo>
                  <a:lnTo>
                    <a:pt x="834" y="1830"/>
                  </a:lnTo>
                  <a:lnTo>
                    <a:pt x="862" y="1860"/>
                  </a:lnTo>
                  <a:lnTo>
                    <a:pt x="894" y="1892"/>
                  </a:lnTo>
                  <a:lnTo>
                    <a:pt x="929" y="1927"/>
                  </a:lnTo>
                  <a:lnTo>
                    <a:pt x="967" y="1965"/>
                  </a:lnTo>
                  <a:lnTo>
                    <a:pt x="917" y="1982"/>
                  </a:lnTo>
                  <a:lnTo>
                    <a:pt x="864" y="1992"/>
                  </a:lnTo>
                  <a:lnTo>
                    <a:pt x="811" y="1997"/>
                  </a:lnTo>
                  <a:lnTo>
                    <a:pt x="758" y="1996"/>
                  </a:lnTo>
                  <a:lnTo>
                    <a:pt x="703" y="1988"/>
                  </a:lnTo>
                  <a:lnTo>
                    <a:pt x="649" y="1976"/>
                  </a:lnTo>
                  <a:lnTo>
                    <a:pt x="595" y="1959"/>
                  </a:lnTo>
                  <a:lnTo>
                    <a:pt x="542" y="1938"/>
                  </a:lnTo>
                  <a:lnTo>
                    <a:pt x="490" y="1912"/>
                  </a:lnTo>
                  <a:lnTo>
                    <a:pt x="439" y="1882"/>
                  </a:lnTo>
                  <a:lnTo>
                    <a:pt x="389" y="1848"/>
                  </a:lnTo>
                  <a:lnTo>
                    <a:pt x="342" y="1810"/>
                  </a:lnTo>
                  <a:lnTo>
                    <a:pt x="296" y="1769"/>
                  </a:lnTo>
                  <a:lnTo>
                    <a:pt x="255" y="1724"/>
                  </a:lnTo>
                  <a:lnTo>
                    <a:pt x="216" y="1677"/>
                  </a:lnTo>
                  <a:lnTo>
                    <a:pt x="179" y="1627"/>
                  </a:lnTo>
                  <a:lnTo>
                    <a:pt x="148" y="1575"/>
                  </a:lnTo>
                  <a:lnTo>
                    <a:pt x="120" y="1521"/>
                  </a:lnTo>
                  <a:lnTo>
                    <a:pt x="97" y="1466"/>
                  </a:lnTo>
                  <a:lnTo>
                    <a:pt x="67" y="1378"/>
                  </a:lnTo>
                  <a:lnTo>
                    <a:pt x="42" y="1293"/>
                  </a:lnTo>
                  <a:lnTo>
                    <a:pt x="24" y="1210"/>
                  </a:lnTo>
                  <a:lnTo>
                    <a:pt x="11" y="1130"/>
                  </a:lnTo>
                  <a:lnTo>
                    <a:pt x="3" y="1050"/>
                  </a:lnTo>
                  <a:lnTo>
                    <a:pt x="0" y="974"/>
                  </a:lnTo>
                  <a:lnTo>
                    <a:pt x="2" y="899"/>
                  </a:lnTo>
                  <a:lnTo>
                    <a:pt x="8" y="825"/>
                  </a:lnTo>
                  <a:lnTo>
                    <a:pt x="19" y="753"/>
                  </a:lnTo>
                  <a:lnTo>
                    <a:pt x="34" y="684"/>
                  </a:lnTo>
                  <a:lnTo>
                    <a:pt x="53" y="616"/>
                  </a:lnTo>
                  <a:lnTo>
                    <a:pt x="75" y="550"/>
                  </a:lnTo>
                  <a:lnTo>
                    <a:pt x="102" y="486"/>
                  </a:lnTo>
                  <a:lnTo>
                    <a:pt x="133" y="422"/>
                  </a:lnTo>
                  <a:lnTo>
                    <a:pt x="156" y="380"/>
                  </a:lnTo>
                  <a:lnTo>
                    <a:pt x="184" y="341"/>
                  </a:lnTo>
                  <a:lnTo>
                    <a:pt x="215" y="302"/>
                  </a:lnTo>
                  <a:lnTo>
                    <a:pt x="247" y="267"/>
                  </a:lnTo>
                  <a:lnTo>
                    <a:pt x="282" y="234"/>
                  </a:lnTo>
                  <a:lnTo>
                    <a:pt x="319" y="204"/>
                  </a:lnTo>
                  <a:lnTo>
                    <a:pt x="356" y="175"/>
                  </a:lnTo>
                  <a:lnTo>
                    <a:pt x="393" y="149"/>
                  </a:lnTo>
                  <a:lnTo>
                    <a:pt x="431" y="124"/>
                  </a:lnTo>
                  <a:lnTo>
                    <a:pt x="468" y="103"/>
                  </a:lnTo>
                  <a:lnTo>
                    <a:pt x="503" y="83"/>
                  </a:lnTo>
                  <a:lnTo>
                    <a:pt x="538" y="65"/>
                  </a:lnTo>
                  <a:lnTo>
                    <a:pt x="570" y="50"/>
                  </a:lnTo>
                  <a:lnTo>
                    <a:pt x="600" y="36"/>
                  </a:lnTo>
                  <a:lnTo>
                    <a:pt x="626" y="25"/>
                  </a:lnTo>
                  <a:lnTo>
                    <a:pt x="649" y="16"/>
                  </a:lnTo>
                  <a:lnTo>
                    <a:pt x="667" y="10"/>
                  </a:lnTo>
                  <a:lnTo>
                    <a:pt x="681" y="4"/>
                  </a:lnTo>
                  <a:lnTo>
                    <a:pt x="689" y="1"/>
                  </a:lnTo>
                  <a:lnTo>
                    <a:pt x="692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</p:grpSp>
      <p:sp>
        <p:nvSpPr>
          <p:cNvPr id="119" name="noun_project_0064.eps"/>
          <p:cNvSpPr>
            <a:spLocks noChangeAspect="1" noEditPoints="1"/>
          </p:cNvSpPr>
          <p:nvPr/>
        </p:nvSpPr>
        <p:spPr bwMode="auto">
          <a:xfrm>
            <a:off x="949438" y="4139447"/>
            <a:ext cx="276162" cy="312822"/>
          </a:xfrm>
          <a:custGeom>
            <a:avLst/>
            <a:gdLst>
              <a:gd name="T0" fmla="*/ 39679689 w 3047"/>
              <a:gd name="T1" fmla="*/ 54043439 h 3456"/>
              <a:gd name="T2" fmla="*/ 51876909 w 3047"/>
              <a:gd name="T3" fmla="*/ 60359219 h 3456"/>
              <a:gd name="T4" fmla="*/ 51689692 w 3047"/>
              <a:gd name="T5" fmla="*/ 47385111 h 3456"/>
              <a:gd name="T6" fmla="*/ 47509620 w 3047"/>
              <a:gd name="T7" fmla="*/ 0 h 3456"/>
              <a:gd name="T8" fmla="*/ 52126297 w 3047"/>
              <a:gd name="T9" fmla="*/ 17143236 h 3456"/>
              <a:gd name="T10" fmla="*/ 64510735 w 3047"/>
              <a:gd name="T11" fmla="*/ 15307557 h 3456"/>
              <a:gd name="T12" fmla="*/ 52282429 w 3047"/>
              <a:gd name="T13" fmla="*/ 26695047 h 3456"/>
              <a:gd name="T14" fmla="*/ 60642574 w 3047"/>
              <a:gd name="T15" fmla="*/ 30957485 h 3456"/>
              <a:gd name="T16" fmla="*/ 69252283 w 3047"/>
              <a:gd name="T17" fmla="*/ 36433301 h 3456"/>
              <a:gd name="T18" fmla="*/ 73401270 w 3047"/>
              <a:gd name="T19" fmla="*/ 19881321 h 3456"/>
              <a:gd name="T20" fmla="*/ 77768383 w 3047"/>
              <a:gd name="T21" fmla="*/ 31144104 h 3456"/>
              <a:gd name="T22" fmla="*/ 95050324 w 3047"/>
              <a:gd name="T23" fmla="*/ 26974976 h 3456"/>
              <a:gd name="T24" fmla="*/ 82541193 w 3047"/>
              <a:gd name="T25" fmla="*/ 39358006 h 3456"/>
              <a:gd name="T26" fmla="*/ 90371123 w 3047"/>
              <a:gd name="T27" fmla="*/ 48785286 h 3456"/>
              <a:gd name="T28" fmla="*/ 74274657 w 3047"/>
              <a:gd name="T29" fmla="*/ 43962814 h 3456"/>
              <a:gd name="T30" fmla="*/ 74025093 w 3047"/>
              <a:gd name="T31" fmla="*/ 54198838 h 3456"/>
              <a:gd name="T32" fmla="*/ 74274657 w 3047"/>
              <a:gd name="T33" fmla="*/ 63408454 h 3456"/>
              <a:gd name="T34" fmla="*/ 90183906 w 3047"/>
              <a:gd name="T35" fmla="*/ 59425946 h 3456"/>
              <a:gd name="T36" fmla="*/ 82634802 w 3047"/>
              <a:gd name="T37" fmla="*/ 68479811 h 3456"/>
              <a:gd name="T38" fmla="*/ 94613542 w 3047"/>
              <a:gd name="T39" fmla="*/ 81173990 h 3456"/>
              <a:gd name="T40" fmla="*/ 77768383 w 3047"/>
              <a:gd name="T41" fmla="*/ 76787022 h 3456"/>
              <a:gd name="T42" fmla="*/ 73525964 w 3047"/>
              <a:gd name="T43" fmla="*/ 88018761 h 3456"/>
              <a:gd name="T44" fmla="*/ 69377153 w 3047"/>
              <a:gd name="T45" fmla="*/ 72213435 h 3456"/>
              <a:gd name="T46" fmla="*/ 60642574 w 3047"/>
              <a:gd name="T47" fmla="*/ 76569182 h 3456"/>
              <a:gd name="T48" fmla="*/ 52282429 w 3047"/>
              <a:gd name="T49" fmla="*/ 80831619 h 3456"/>
              <a:gd name="T50" fmla="*/ 64073953 w 3047"/>
              <a:gd name="T51" fmla="*/ 92841233 h 3456"/>
              <a:gd name="T52" fmla="*/ 52126297 w 3047"/>
              <a:gd name="T53" fmla="*/ 90383431 h 3456"/>
              <a:gd name="T54" fmla="*/ 47509620 w 3047"/>
              <a:gd name="T55" fmla="*/ 107526667 h 3456"/>
              <a:gd name="T56" fmla="*/ 42955112 w 3047"/>
              <a:gd name="T57" fmla="*/ 90383431 h 3456"/>
              <a:gd name="T58" fmla="*/ 30945110 w 3047"/>
              <a:gd name="T59" fmla="*/ 92530260 h 3456"/>
              <a:gd name="T60" fmla="*/ 42736810 w 3047"/>
              <a:gd name="T61" fmla="*/ 80831619 h 3456"/>
              <a:gd name="T62" fmla="*/ 34158186 w 3047"/>
              <a:gd name="T63" fmla="*/ 77004863 h 3456"/>
              <a:gd name="T64" fmla="*/ 25985259 w 3047"/>
              <a:gd name="T65" fmla="*/ 71808975 h 3456"/>
              <a:gd name="T66" fmla="*/ 21524361 w 3047"/>
              <a:gd name="T67" fmla="*/ 87987717 h 3456"/>
              <a:gd name="T68" fmla="*/ 17718547 w 3047"/>
              <a:gd name="T69" fmla="*/ 76506917 h 3456"/>
              <a:gd name="T70" fmla="*/ 0 w 3047"/>
              <a:gd name="T71" fmla="*/ 81267300 h 3456"/>
              <a:gd name="T72" fmla="*/ 13039346 w 3047"/>
              <a:gd name="T73" fmla="*/ 68479811 h 3456"/>
              <a:gd name="T74" fmla="*/ 4866419 w 3047"/>
              <a:gd name="T75" fmla="*/ 59208106 h 3456"/>
              <a:gd name="T76" fmla="*/ 21181187 w 3047"/>
              <a:gd name="T77" fmla="*/ 63564029 h 3456"/>
              <a:gd name="T78" fmla="*/ 29135812 w 3047"/>
              <a:gd name="T79" fmla="*/ 58710336 h 3456"/>
              <a:gd name="T80" fmla="*/ 28917509 w 3047"/>
              <a:gd name="T81" fmla="*/ 49003126 h 3456"/>
              <a:gd name="T82" fmla="*/ 9077753 w 3047"/>
              <a:gd name="T83" fmla="*/ 51149779 h 3456"/>
              <a:gd name="T84" fmla="*/ 4710463 w 3047"/>
              <a:gd name="T85" fmla="*/ 43838283 h 3456"/>
              <a:gd name="T86" fmla="*/ 0 w 3047"/>
              <a:gd name="T87" fmla="*/ 32544279 h 3456"/>
              <a:gd name="T88" fmla="*/ 4835157 w 3047"/>
              <a:gd name="T89" fmla="*/ 24392643 h 3456"/>
              <a:gd name="T90" fmla="*/ 17281941 w 3047"/>
              <a:gd name="T91" fmla="*/ 22432433 h 3456"/>
              <a:gd name="T92" fmla="*/ 25673171 w 3047"/>
              <a:gd name="T93" fmla="*/ 22556964 h 3456"/>
              <a:gd name="T94" fmla="*/ 34002230 w 3047"/>
              <a:gd name="T95" fmla="*/ 40975844 h 3456"/>
              <a:gd name="T96" fmla="*/ 42736810 w 3047"/>
              <a:gd name="T97" fmla="*/ 36028842 h 3456"/>
              <a:gd name="T98" fmla="*/ 30945110 w 3047"/>
              <a:gd name="T99" fmla="*/ 19974631 h 3456"/>
              <a:gd name="T100" fmla="*/ 35000488 w 3047"/>
              <a:gd name="T101" fmla="*/ 12662958 h 3456"/>
              <a:gd name="T102" fmla="*/ 42955112 w 3047"/>
              <a:gd name="T103" fmla="*/ 2955749 h 34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3047" h="3456">
                <a:moveTo>
                  <a:pt x="1402" y="1523"/>
                </a:moveTo>
                <a:lnTo>
                  <a:pt x="1272" y="1737"/>
                </a:lnTo>
                <a:lnTo>
                  <a:pt x="1409" y="1940"/>
                </a:lnTo>
                <a:lnTo>
                  <a:pt x="1663" y="1940"/>
                </a:lnTo>
                <a:lnTo>
                  <a:pt x="1781" y="1737"/>
                </a:lnTo>
                <a:lnTo>
                  <a:pt x="1657" y="1523"/>
                </a:lnTo>
                <a:lnTo>
                  <a:pt x="1402" y="1523"/>
                </a:lnTo>
                <a:close/>
                <a:moveTo>
                  <a:pt x="1523" y="0"/>
                </a:moveTo>
                <a:lnTo>
                  <a:pt x="1671" y="95"/>
                </a:lnTo>
                <a:lnTo>
                  <a:pt x="1671" y="551"/>
                </a:lnTo>
                <a:lnTo>
                  <a:pt x="1935" y="405"/>
                </a:lnTo>
                <a:lnTo>
                  <a:pt x="2068" y="492"/>
                </a:lnTo>
                <a:lnTo>
                  <a:pt x="2068" y="636"/>
                </a:lnTo>
                <a:lnTo>
                  <a:pt x="1676" y="858"/>
                </a:lnTo>
                <a:lnTo>
                  <a:pt x="1676" y="1158"/>
                </a:lnTo>
                <a:lnTo>
                  <a:pt x="1944" y="995"/>
                </a:lnTo>
                <a:lnTo>
                  <a:pt x="1944" y="1322"/>
                </a:lnTo>
                <a:lnTo>
                  <a:pt x="2220" y="1171"/>
                </a:lnTo>
                <a:lnTo>
                  <a:pt x="2220" y="701"/>
                </a:lnTo>
                <a:lnTo>
                  <a:pt x="2353" y="639"/>
                </a:lnTo>
                <a:lnTo>
                  <a:pt x="2493" y="701"/>
                </a:lnTo>
                <a:lnTo>
                  <a:pt x="2493" y="1001"/>
                </a:lnTo>
                <a:lnTo>
                  <a:pt x="2903" y="779"/>
                </a:lnTo>
                <a:lnTo>
                  <a:pt x="3047" y="867"/>
                </a:lnTo>
                <a:lnTo>
                  <a:pt x="3047" y="1037"/>
                </a:lnTo>
                <a:lnTo>
                  <a:pt x="2646" y="1265"/>
                </a:lnTo>
                <a:lnTo>
                  <a:pt x="2897" y="1405"/>
                </a:lnTo>
                <a:lnTo>
                  <a:pt x="2897" y="1568"/>
                </a:lnTo>
                <a:lnTo>
                  <a:pt x="2767" y="1640"/>
                </a:lnTo>
                <a:lnTo>
                  <a:pt x="2381" y="1413"/>
                </a:lnTo>
                <a:lnTo>
                  <a:pt x="2115" y="1581"/>
                </a:lnTo>
                <a:lnTo>
                  <a:pt x="2373" y="1742"/>
                </a:lnTo>
                <a:lnTo>
                  <a:pt x="2108" y="1895"/>
                </a:lnTo>
                <a:lnTo>
                  <a:pt x="2381" y="2038"/>
                </a:lnTo>
                <a:lnTo>
                  <a:pt x="2767" y="1823"/>
                </a:lnTo>
                <a:lnTo>
                  <a:pt x="2891" y="1910"/>
                </a:lnTo>
                <a:lnTo>
                  <a:pt x="2891" y="2065"/>
                </a:lnTo>
                <a:lnTo>
                  <a:pt x="2649" y="2201"/>
                </a:lnTo>
                <a:lnTo>
                  <a:pt x="3033" y="2430"/>
                </a:lnTo>
                <a:lnTo>
                  <a:pt x="3033" y="2609"/>
                </a:lnTo>
                <a:lnTo>
                  <a:pt x="2871" y="2683"/>
                </a:lnTo>
                <a:lnTo>
                  <a:pt x="2493" y="2468"/>
                </a:lnTo>
                <a:lnTo>
                  <a:pt x="2493" y="2753"/>
                </a:lnTo>
                <a:lnTo>
                  <a:pt x="2357" y="2829"/>
                </a:lnTo>
                <a:lnTo>
                  <a:pt x="2224" y="2753"/>
                </a:lnTo>
                <a:lnTo>
                  <a:pt x="2224" y="2321"/>
                </a:lnTo>
                <a:lnTo>
                  <a:pt x="1944" y="2162"/>
                </a:lnTo>
                <a:lnTo>
                  <a:pt x="1944" y="2461"/>
                </a:lnTo>
                <a:lnTo>
                  <a:pt x="1676" y="2298"/>
                </a:lnTo>
                <a:lnTo>
                  <a:pt x="1676" y="2598"/>
                </a:lnTo>
                <a:lnTo>
                  <a:pt x="2054" y="2813"/>
                </a:lnTo>
                <a:lnTo>
                  <a:pt x="2054" y="2984"/>
                </a:lnTo>
                <a:lnTo>
                  <a:pt x="1924" y="3049"/>
                </a:lnTo>
                <a:lnTo>
                  <a:pt x="1671" y="2905"/>
                </a:lnTo>
                <a:lnTo>
                  <a:pt x="1671" y="3362"/>
                </a:lnTo>
                <a:lnTo>
                  <a:pt x="1523" y="3456"/>
                </a:lnTo>
                <a:lnTo>
                  <a:pt x="1377" y="3362"/>
                </a:lnTo>
                <a:lnTo>
                  <a:pt x="1377" y="2905"/>
                </a:lnTo>
                <a:lnTo>
                  <a:pt x="1122" y="3049"/>
                </a:lnTo>
                <a:lnTo>
                  <a:pt x="992" y="2974"/>
                </a:lnTo>
                <a:lnTo>
                  <a:pt x="992" y="2813"/>
                </a:lnTo>
                <a:lnTo>
                  <a:pt x="1370" y="2598"/>
                </a:lnTo>
                <a:lnTo>
                  <a:pt x="1370" y="2298"/>
                </a:lnTo>
                <a:lnTo>
                  <a:pt x="1095" y="2475"/>
                </a:lnTo>
                <a:lnTo>
                  <a:pt x="1095" y="2156"/>
                </a:lnTo>
                <a:lnTo>
                  <a:pt x="833" y="2308"/>
                </a:lnTo>
                <a:lnTo>
                  <a:pt x="833" y="2739"/>
                </a:lnTo>
                <a:lnTo>
                  <a:pt x="690" y="2828"/>
                </a:lnTo>
                <a:lnTo>
                  <a:pt x="568" y="2747"/>
                </a:lnTo>
                <a:lnTo>
                  <a:pt x="568" y="2459"/>
                </a:lnTo>
                <a:lnTo>
                  <a:pt x="170" y="2683"/>
                </a:lnTo>
                <a:lnTo>
                  <a:pt x="0" y="2612"/>
                </a:lnTo>
                <a:lnTo>
                  <a:pt x="0" y="2430"/>
                </a:lnTo>
                <a:lnTo>
                  <a:pt x="418" y="2201"/>
                </a:lnTo>
                <a:lnTo>
                  <a:pt x="156" y="2069"/>
                </a:lnTo>
                <a:lnTo>
                  <a:pt x="156" y="1903"/>
                </a:lnTo>
                <a:lnTo>
                  <a:pt x="305" y="1822"/>
                </a:lnTo>
                <a:lnTo>
                  <a:pt x="679" y="2043"/>
                </a:lnTo>
                <a:lnTo>
                  <a:pt x="940" y="1892"/>
                </a:lnTo>
                <a:lnTo>
                  <a:pt x="934" y="1887"/>
                </a:lnTo>
                <a:lnTo>
                  <a:pt x="668" y="1735"/>
                </a:lnTo>
                <a:lnTo>
                  <a:pt x="927" y="1575"/>
                </a:lnTo>
                <a:lnTo>
                  <a:pt x="667" y="1424"/>
                </a:lnTo>
                <a:lnTo>
                  <a:pt x="291" y="1644"/>
                </a:lnTo>
                <a:lnTo>
                  <a:pt x="151" y="1575"/>
                </a:lnTo>
                <a:lnTo>
                  <a:pt x="151" y="1409"/>
                </a:lnTo>
                <a:lnTo>
                  <a:pt x="405" y="1266"/>
                </a:lnTo>
                <a:lnTo>
                  <a:pt x="0" y="1046"/>
                </a:lnTo>
                <a:lnTo>
                  <a:pt x="0" y="864"/>
                </a:lnTo>
                <a:lnTo>
                  <a:pt x="155" y="784"/>
                </a:lnTo>
                <a:lnTo>
                  <a:pt x="554" y="1015"/>
                </a:lnTo>
                <a:lnTo>
                  <a:pt x="554" y="721"/>
                </a:lnTo>
                <a:lnTo>
                  <a:pt x="675" y="640"/>
                </a:lnTo>
                <a:lnTo>
                  <a:pt x="823" y="725"/>
                </a:lnTo>
                <a:lnTo>
                  <a:pt x="822" y="1164"/>
                </a:lnTo>
                <a:lnTo>
                  <a:pt x="1090" y="1317"/>
                </a:lnTo>
                <a:lnTo>
                  <a:pt x="1089" y="1006"/>
                </a:lnTo>
                <a:lnTo>
                  <a:pt x="1370" y="1158"/>
                </a:lnTo>
                <a:lnTo>
                  <a:pt x="1370" y="858"/>
                </a:lnTo>
                <a:lnTo>
                  <a:pt x="992" y="642"/>
                </a:lnTo>
                <a:lnTo>
                  <a:pt x="992" y="483"/>
                </a:lnTo>
                <a:lnTo>
                  <a:pt x="1122" y="407"/>
                </a:lnTo>
                <a:lnTo>
                  <a:pt x="1377" y="551"/>
                </a:lnTo>
                <a:lnTo>
                  <a:pt x="1377" y="95"/>
                </a:lnTo>
                <a:lnTo>
                  <a:pt x="152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pl-PL"/>
          </a:p>
        </p:txBody>
      </p:sp>
      <p:grpSp>
        <p:nvGrpSpPr>
          <p:cNvPr id="120" name="Grupa 119"/>
          <p:cNvGrpSpPr/>
          <p:nvPr/>
        </p:nvGrpSpPr>
        <p:grpSpPr>
          <a:xfrm>
            <a:off x="859890" y="3105254"/>
            <a:ext cx="396684" cy="439322"/>
            <a:chOff x="9128180" y="4499168"/>
            <a:chExt cx="396684" cy="439322"/>
          </a:xfrm>
        </p:grpSpPr>
        <p:sp>
          <p:nvSpPr>
            <p:cNvPr id="121" name="noun_project_0210.eps"/>
            <p:cNvSpPr>
              <a:spLocks noChangeAspect="1"/>
            </p:cNvSpPr>
            <p:nvPr/>
          </p:nvSpPr>
          <p:spPr bwMode="auto">
            <a:xfrm rot="8100000">
              <a:off x="9128180" y="4499168"/>
              <a:ext cx="228141" cy="257665"/>
            </a:xfrm>
            <a:custGeom>
              <a:avLst/>
              <a:gdLst>
                <a:gd name="T0" fmla="*/ 56235324 w 3063"/>
                <a:gd name="T1" fmla="*/ 16781629 h 3458"/>
                <a:gd name="T2" fmla="*/ 57725937 w 3063"/>
                <a:gd name="T3" fmla="*/ 17527498 h 3458"/>
                <a:gd name="T4" fmla="*/ 59558056 w 3063"/>
                <a:gd name="T5" fmla="*/ 17154475 h 3458"/>
                <a:gd name="T6" fmla="*/ 61731682 w 3063"/>
                <a:gd name="T7" fmla="*/ 38442349 h 3458"/>
                <a:gd name="T8" fmla="*/ 61576435 w 3063"/>
                <a:gd name="T9" fmla="*/ 40773038 h 3458"/>
                <a:gd name="T10" fmla="*/ 62259449 w 3063"/>
                <a:gd name="T11" fmla="*/ 42016213 h 3458"/>
                <a:gd name="T12" fmla="*/ 63346350 w 3063"/>
                <a:gd name="T13" fmla="*/ 42264777 h 3458"/>
                <a:gd name="T14" fmla="*/ 64557307 w 3063"/>
                <a:gd name="T15" fmla="*/ 41736446 h 3458"/>
                <a:gd name="T16" fmla="*/ 75798310 w 3063"/>
                <a:gd name="T17" fmla="*/ 28746219 h 3458"/>
                <a:gd name="T18" fmla="*/ 77909732 w 3063"/>
                <a:gd name="T19" fmla="*/ 35769664 h 3458"/>
                <a:gd name="T20" fmla="*/ 79213907 w 3063"/>
                <a:gd name="T21" fmla="*/ 36453304 h 3458"/>
                <a:gd name="T22" fmla="*/ 89616474 w 3063"/>
                <a:gd name="T23" fmla="*/ 46802049 h 3458"/>
                <a:gd name="T24" fmla="*/ 89026502 w 3063"/>
                <a:gd name="T25" fmla="*/ 49225993 h 3458"/>
                <a:gd name="T26" fmla="*/ 89057516 w 3063"/>
                <a:gd name="T27" fmla="*/ 50779962 h 3458"/>
                <a:gd name="T28" fmla="*/ 90392706 w 3063"/>
                <a:gd name="T29" fmla="*/ 51774396 h 3458"/>
                <a:gd name="T30" fmla="*/ 71761375 w 3063"/>
                <a:gd name="T31" fmla="*/ 73994475 h 3458"/>
                <a:gd name="T32" fmla="*/ 71109375 w 3063"/>
                <a:gd name="T33" fmla="*/ 75983343 h 3458"/>
                <a:gd name="T34" fmla="*/ 68563052 w 3063"/>
                <a:gd name="T35" fmla="*/ 83037991 h 3458"/>
                <a:gd name="T36" fmla="*/ 55055381 w 3063"/>
                <a:gd name="T37" fmla="*/ 81390767 h 3458"/>
                <a:gd name="T38" fmla="*/ 49652418 w 3063"/>
                <a:gd name="T39" fmla="*/ 81048947 h 3458"/>
                <a:gd name="T40" fmla="*/ 48782968 w 3063"/>
                <a:gd name="T41" fmla="*/ 81950125 h 3458"/>
                <a:gd name="T42" fmla="*/ 45460237 w 3063"/>
                <a:gd name="T43" fmla="*/ 107464477 h 3458"/>
                <a:gd name="T44" fmla="*/ 46205631 w 3063"/>
                <a:gd name="T45" fmla="*/ 81577278 h 3458"/>
                <a:gd name="T46" fmla="*/ 45056702 w 3063"/>
                <a:gd name="T47" fmla="*/ 80893638 h 3458"/>
                <a:gd name="T48" fmla="*/ 35523585 w 3063"/>
                <a:gd name="T49" fmla="*/ 81950125 h 3458"/>
                <a:gd name="T50" fmla="*/ 21891682 w 3063"/>
                <a:gd name="T51" fmla="*/ 83597350 h 3458"/>
                <a:gd name="T52" fmla="*/ 23910062 w 3063"/>
                <a:gd name="T53" fmla="*/ 75299703 h 3458"/>
                <a:gd name="T54" fmla="*/ 22823337 w 3063"/>
                <a:gd name="T55" fmla="*/ 73497170 h 3458"/>
                <a:gd name="T56" fmla="*/ 5309921 w 3063"/>
                <a:gd name="T57" fmla="*/ 51463603 h 3458"/>
                <a:gd name="T58" fmla="*/ 6117343 w 3063"/>
                <a:gd name="T59" fmla="*/ 50344886 h 3458"/>
                <a:gd name="T60" fmla="*/ 5930906 w 3063"/>
                <a:gd name="T61" fmla="*/ 48542353 h 3458"/>
                <a:gd name="T62" fmla="*/ 1987365 w 3063"/>
                <a:gd name="T63" fmla="*/ 33532231 h 3458"/>
                <a:gd name="T64" fmla="*/ 16395501 w 3063"/>
                <a:gd name="T65" fmla="*/ 36360225 h 3458"/>
                <a:gd name="T66" fmla="*/ 17451212 w 3063"/>
                <a:gd name="T67" fmla="*/ 35396817 h 3458"/>
                <a:gd name="T68" fmla="*/ 29809954 w 3063"/>
                <a:gd name="T69" fmla="*/ 41052805 h 3458"/>
                <a:gd name="T70" fmla="*/ 30927869 w 3063"/>
                <a:gd name="T71" fmla="*/ 42016213 h 3458"/>
                <a:gd name="T72" fmla="*/ 32139002 w 3063"/>
                <a:gd name="T73" fmla="*/ 42264777 h 3458"/>
                <a:gd name="T74" fmla="*/ 33132685 w 3063"/>
                <a:gd name="T75" fmla="*/ 41705419 h 3458"/>
                <a:gd name="T76" fmla="*/ 33567410 w 3063"/>
                <a:gd name="T77" fmla="*/ 40120424 h 3458"/>
                <a:gd name="T78" fmla="*/ 28909489 w 3063"/>
                <a:gd name="T79" fmla="*/ 13549585 h 3458"/>
                <a:gd name="T80" fmla="*/ 36175761 w 3063"/>
                <a:gd name="T81" fmla="*/ 17372013 h 3458"/>
                <a:gd name="T82" fmla="*/ 37883648 w 3063"/>
                <a:gd name="T83" fmla="*/ 17434243 h 3458"/>
                <a:gd name="T84" fmla="*/ 39249852 w 3063"/>
                <a:gd name="T85" fmla="*/ 16222270 h 34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063" h="3458">
                  <a:moveTo>
                    <a:pt x="1531" y="0"/>
                  </a:moveTo>
                  <a:lnTo>
                    <a:pt x="1799" y="522"/>
                  </a:lnTo>
                  <a:lnTo>
                    <a:pt x="1811" y="540"/>
                  </a:lnTo>
                  <a:lnTo>
                    <a:pt x="1825" y="553"/>
                  </a:lnTo>
                  <a:lnTo>
                    <a:pt x="1842" y="561"/>
                  </a:lnTo>
                  <a:lnTo>
                    <a:pt x="1859" y="564"/>
                  </a:lnTo>
                  <a:lnTo>
                    <a:pt x="1878" y="563"/>
                  </a:lnTo>
                  <a:lnTo>
                    <a:pt x="1897" y="559"/>
                  </a:lnTo>
                  <a:lnTo>
                    <a:pt x="1918" y="552"/>
                  </a:lnTo>
                  <a:lnTo>
                    <a:pt x="1938" y="541"/>
                  </a:lnTo>
                  <a:lnTo>
                    <a:pt x="2132" y="436"/>
                  </a:lnTo>
                  <a:lnTo>
                    <a:pt x="1988" y="1237"/>
                  </a:lnTo>
                  <a:lnTo>
                    <a:pt x="1982" y="1267"/>
                  </a:lnTo>
                  <a:lnTo>
                    <a:pt x="1981" y="1291"/>
                  </a:lnTo>
                  <a:lnTo>
                    <a:pt x="1983" y="1312"/>
                  </a:lnTo>
                  <a:lnTo>
                    <a:pt x="1989" y="1329"/>
                  </a:lnTo>
                  <a:lnTo>
                    <a:pt x="1995" y="1342"/>
                  </a:lnTo>
                  <a:lnTo>
                    <a:pt x="2005" y="1352"/>
                  </a:lnTo>
                  <a:lnTo>
                    <a:pt x="2015" y="1358"/>
                  </a:lnTo>
                  <a:lnTo>
                    <a:pt x="2027" y="1360"/>
                  </a:lnTo>
                  <a:lnTo>
                    <a:pt x="2040" y="1360"/>
                  </a:lnTo>
                  <a:lnTo>
                    <a:pt x="2053" y="1357"/>
                  </a:lnTo>
                  <a:lnTo>
                    <a:pt x="2066" y="1352"/>
                  </a:lnTo>
                  <a:lnTo>
                    <a:pt x="2079" y="1343"/>
                  </a:lnTo>
                  <a:lnTo>
                    <a:pt x="2092" y="1334"/>
                  </a:lnTo>
                  <a:lnTo>
                    <a:pt x="2102" y="1321"/>
                  </a:lnTo>
                  <a:lnTo>
                    <a:pt x="2441" y="925"/>
                  </a:lnTo>
                  <a:lnTo>
                    <a:pt x="2495" y="1126"/>
                  </a:lnTo>
                  <a:lnTo>
                    <a:pt x="2500" y="1139"/>
                  </a:lnTo>
                  <a:lnTo>
                    <a:pt x="2509" y="1151"/>
                  </a:lnTo>
                  <a:lnTo>
                    <a:pt x="2520" y="1162"/>
                  </a:lnTo>
                  <a:lnTo>
                    <a:pt x="2534" y="1170"/>
                  </a:lnTo>
                  <a:lnTo>
                    <a:pt x="2551" y="1173"/>
                  </a:lnTo>
                  <a:lnTo>
                    <a:pt x="2571" y="1173"/>
                  </a:lnTo>
                  <a:lnTo>
                    <a:pt x="2998" y="1079"/>
                  </a:lnTo>
                  <a:lnTo>
                    <a:pt x="2886" y="1506"/>
                  </a:lnTo>
                  <a:lnTo>
                    <a:pt x="2879" y="1536"/>
                  </a:lnTo>
                  <a:lnTo>
                    <a:pt x="2872" y="1562"/>
                  </a:lnTo>
                  <a:lnTo>
                    <a:pt x="2867" y="1584"/>
                  </a:lnTo>
                  <a:lnTo>
                    <a:pt x="2864" y="1603"/>
                  </a:lnTo>
                  <a:lnTo>
                    <a:pt x="2865" y="1620"/>
                  </a:lnTo>
                  <a:lnTo>
                    <a:pt x="2868" y="1634"/>
                  </a:lnTo>
                  <a:lnTo>
                    <a:pt x="2878" y="1647"/>
                  </a:lnTo>
                  <a:lnTo>
                    <a:pt x="2891" y="1656"/>
                  </a:lnTo>
                  <a:lnTo>
                    <a:pt x="2911" y="1666"/>
                  </a:lnTo>
                  <a:lnTo>
                    <a:pt x="3063" y="1740"/>
                  </a:lnTo>
                  <a:lnTo>
                    <a:pt x="2327" y="2365"/>
                  </a:lnTo>
                  <a:lnTo>
                    <a:pt x="2311" y="2381"/>
                  </a:lnTo>
                  <a:lnTo>
                    <a:pt x="2300" y="2401"/>
                  </a:lnTo>
                  <a:lnTo>
                    <a:pt x="2292" y="2423"/>
                  </a:lnTo>
                  <a:lnTo>
                    <a:pt x="2290" y="2445"/>
                  </a:lnTo>
                  <a:lnTo>
                    <a:pt x="2293" y="2470"/>
                  </a:lnTo>
                  <a:lnTo>
                    <a:pt x="2358" y="2690"/>
                  </a:lnTo>
                  <a:lnTo>
                    <a:pt x="2208" y="2672"/>
                  </a:lnTo>
                  <a:lnTo>
                    <a:pt x="2063" y="2654"/>
                  </a:lnTo>
                  <a:lnTo>
                    <a:pt x="1919" y="2637"/>
                  </a:lnTo>
                  <a:lnTo>
                    <a:pt x="1773" y="2619"/>
                  </a:lnTo>
                  <a:lnTo>
                    <a:pt x="1624" y="2601"/>
                  </a:lnTo>
                  <a:lnTo>
                    <a:pt x="1612" y="2603"/>
                  </a:lnTo>
                  <a:lnTo>
                    <a:pt x="1599" y="2608"/>
                  </a:lnTo>
                  <a:lnTo>
                    <a:pt x="1588" y="2616"/>
                  </a:lnTo>
                  <a:lnTo>
                    <a:pt x="1578" y="2626"/>
                  </a:lnTo>
                  <a:lnTo>
                    <a:pt x="1571" y="2637"/>
                  </a:lnTo>
                  <a:lnTo>
                    <a:pt x="1568" y="2650"/>
                  </a:lnTo>
                  <a:lnTo>
                    <a:pt x="1588" y="3458"/>
                  </a:lnTo>
                  <a:lnTo>
                    <a:pt x="1464" y="3458"/>
                  </a:lnTo>
                  <a:lnTo>
                    <a:pt x="1497" y="2649"/>
                  </a:lnTo>
                  <a:lnTo>
                    <a:pt x="1495" y="2635"/>
                  </a:lnTo>
                  <a:lnTo>
                    <a:pt x="1488" y="2625"/>
                  </a:lnTo>
                  <a:lnTo>
                    <a:pt x="1476" y="2615"/>
                  </a:lnTo>
                  <a:lnTo>
                    <a:pt x="1463" y="2608"/>
                  </a:lnTo>
                  <a:lnTo>
                    <a:pt x="1451" y="2603"/>
                  </a:lnTo>
                  <a:lnTo>
                    <a:pt x="1438" y="2601"/>
                  </a:lnTo>
                  <a:lnTo>
                    <a:pt x="1289" y="2619"/>
                  </a:lnTo>
                  <a:lnTo>
                    <a:pt x="1144" y="2637"/>
                  </a:lnTo>
                  <a:lnTo>
                    <a:pt x="1000" y="2654"/>
                  </a:lnTo>
                  <a:lnTo>
                    <a:pt x="853" y="2672"/>
                  </a:lnTo>
                  <a:lnTo>
                    <a:pt x="705" y="2690"/>
                  </a:lnTo>
                  <a:lnTo>
                    <a:pt x="768" y="2470"/>
                  </a:lnTo>
                  <a:lnTo>
                    <a:pt x="773" y="2445"/>
                  </a:lnTo>
                  <a:lnTo>
                    <a:pt x="770" y="2423"/>
                  </a:lnTo>
                  <a:lnTo>
                    <a:pt x="763" y="2401"/>
                  </a:lnTo>
                  <a:lnTo>
                    <a:pt x="751" y="2381"/>
                  </a:lnTo>
                  <a:lnTo>
                    <a:pt x="735" y="2365"/>
                  </a:lnTo>
                  <a:lnTo>
                    <a:pt x="0" y="1740"/>
                  </a:lnTo>
                  <a:lnTo>
                    <a:pt x="152" y="1666"/>
                  </a:lnTo>
                  <a:lnTo>
                    <a:pt x="171" y="1656"/>
                  </a:lnTo>
                  <a:lnTo>
                    <a:pt x="185" y="1647"/>
                  </a:lnTo>
                  <a:lnTo>
                    <a:pt x="193" y="1634"/>
                  </a:lnTo>
                  <a:lnTo>
                    <a:pt x="197" y="1620"/>
                  </a:lnTo>
                  <a:lnTo>
                    <a:pt x="198" y="1603"/>
                  </a:lnTo>
                  <a:lnTo>
                    <a:pt x="195" y="1584"/>
                  </a:lnTo>
                  <a:lnTo>
                    <a:pt x="191" y="1562"/>
                  </a:lnTo>
                  <a:lnTo>
                    <a:pt x="184" y="1536"/>
                  </a:lnTo>
                  <a:lnTo>
                    <a:pt x="176" y="1506"/>
                  </a:lnTo>
                  <a:lnTo>
                    <a:pt x="64" y="1079"/>
                  </a:lnTo>
                  <a:lnTo>
                    <a:pt x="491" y="1173"/>
                  </a:lnTo>
                  <a:lnTo>
                    <a:pt x="512" y="1173"/>
                  </a:lnTo>
                  <a:lnTo>
                    <a:pt x="528" y="1170"/>
                  </a:lnTo>
                  <a:lnTo>
                    <a:pt x="542" y="1162"/>
                  </a:lnTo>
                  <a:lnTo>
                    <a:pt x="554" y="1151"/>
                  </a:lnTo>
                  <a:lnTo>
                    <a:pt x="562" y="1139"/>
                  </a:lnTo>
                  <a:lnTo>
                    <a:pt x="568" y="1126"/>
                  </a:lnTo>
                  <a:lnTo>
                    <a:pt x="622" y="925"/>
                  </a:lnTo>
                  <a:lnTo>
                    <a:pt x="960" y="1321"/>
                  </a:lnTo>
                  <a:lnTo>
                    <a:pt x="971" y="1334"/>
                  </a:lnTo>
                  <a:lnTo>
                    <a:pt x="983" y="1343"/>
                  </a:lnTo>
                  <a:lnTo>
                    <a:pt x="996" y="1352"/>
                  </a:lnTo>
                  <a:lnTo>
                    <a:pt x="1009" y="1357"/>
                  </a:lnTo>
                  <a:lnTo>
                    <a:pt x="1022" y="1360"/>
                  </a:lnTo>
                  <a:lnTo>
                    <a:pt x="1035" y="1360"/>
                  </a:lnTo>
                  <a:lnTo>
                    <a:pt x="1047" y="1358"/>
                  </a:lnTo>
                  <a:lnTo>
                    <a:pt x="1058" y="1352"/>
                  </a:lnTo>
                  <a:lnTo>
                    <a:pt x="1067" y="1342"/>
                  </a:lnTo>
                  <a:lnTo>
                    <a:pt x="1074" y="1329"/>
                  </a:lnTo>
                  <a:lnTo>
                    <a:pt x="1079" y="1312"/>
                  </a:lnTo>
                  <a:lnTo>
                    <a:pt x="1081" y="1291"/>
                  </a:lnTo>
                  <a:lnTo>
                    <a:pt x="1079" y="1267"/>
                  </a:lnTo>
                  <a:lnTo>
                    <a:pt x="1075" y="1237"/>
                  </a:lnTo>
                  <a:lnTo>
                    <a:pt x="931" y="436"/>
                  </a:lnTo>
                  <a:lnTo>
                    <a:pt x="1125" y="541"/>
                  </a:lnTo>
                  <a:lnTo>
                    <a:pt x="1145" y="552"/>
                  </a:lnTo>
                  <a:lnTo>
                    <a:pt x="1165" y="559"/>
                  </a:lnTo>
                  <a:lnTo>
                    <a:pt x="1184" y="563"/>
                  </a:lnTo>
                  <a:lnTo>
                    <a:pt x="1203" y="564"/>
                  </a:lnTo>
                  <a:lnTo>
                    <a:pt x="1220" y="561"/>
                  </a:lnTo>
                  <a:lnTo>
                    <a:pt x="1236" y="553"/>
                  </a:lnTo>
                  <a:lnTo>
                    <a:pt x="1251" y="540"/>
                  </a:lnTo>
                  <a:lnTo>
                    <a:pt x="1264" y="522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122" name="noun_project_0210.eps"/>
            <p:cNvSpPr>
              <a:spLocks noChangeAspect="1"/>
            </p:cNvSpPr>
            <p:nvPr/>
          </p:nvSpPr>
          <p:spPr bwMode="auto">
            <a:xfrm rot="11700000">
              <a:off x="9336318" y="4643844"/>
              <a:ext cx="188546" cy="212946"/>
            </a:xfrm>
            <a:custGeom>
              <a:avLst/>
              <a:gdLst>
                <a:gd name="T0" fmla="*/ 56235324 w 3063"/>
                <a:gd name="T1" fmla="*/ 16781629 h 3458"/>
                <a:gd name="T2" fmla="*/ 57725937 w 3063"/>
                <a:gd name="T3" fmla="*/ 17527498 h 3458"/>
                <a:gd name="T4" fmla="*/ 59558056 w 3063"/>
                <a:gd name="T5" fmla="*/ 17154475 h 3458"/>
                <a:gd name="T6" fmla="*/ 61731682 w 3063"/>
                <a:gd name="T7" fmla="*/ 38442349 h 3458"/>
                <a:gd name="T8" fmla="*/ 61576435 w 3063"/>
                <a:gd name="T9" fmla="*/ 40773038 h 3458"/>
                <a:gd name="T10" fmla="*/ 62259449 w 3063"/>
                <a:gd name="T11" fmla="*/ 42016213 h 3458"/>
                <a:gd name="T12" fmla="*/ 63346350 w 3063"/>
                <a:gd name="T13" fmla="*/ 42264777 h 3458"/>
                <a:gd name="T14" fmla="*/ 64557307 w 3063"/>
                <a:gd name="T15" fmla="*/ 41736446 h 3458"/>
                <a:gd name="T16" fmla="*/ 75798310 w 3063"/>
                <a:gd name="T17" fmla="*/ 28746219 h 3458"/>
                <a:gd name="T18" fmla="*/ 77909732 w 3063"/>
                <a:gd name="T19" fmla="*/ 35769664 h 3458"/>
                <a:gd name="T20" fmla="*/ 79213907 w 3063"/>
                <a:gd name="T21" fmla="*/ 36453304 h 3458"/>
                <a:gd name="T22" fmla="*/ 89616474 w 3063"/>
                <a:gd name="T23" fmla="*/ 46802049 h 3458"/>
                <a:gd name="T24" fmla="*/ 89026502 w 3063"/>
                <a:gd name="T25" fmla="*/ 49225993 h 3458"/>
                <a:gd name="T26" fmla="*/ 89057516 w 3063"/>
                <a:gd name="T27" fmla="*/ 50779962 h 3458"/>
                <a:gd name="T28" fmla="*/ 90392706 w 3063"/>
                <a:gd name="T29" fmla="*/ 51774396 h 3458"/>
                <a:gd name="T30" fmla="*/ 71761375 w 3063"/>
                <a:gd name="T31" fmla="*/ 73994475 h 3458"/>
                <a:gd name="T32" fmla="*/ 71109375 w 3063"/>
                <a:gd name="T33" fmla="*/ 75983343 h 3458"/>
                <a:gd name="T34" fmla="*/ 68563052 w 3063"/>
                <a:gd name="T35" fmla="*/ 83037991 h 3458"/>
                <a:gd name="T36" fmla="*/ 55055381 w 3063"/>
                <a:gd name="T37" fmla="*/ 81390767 h 3458"/>
                <a:gd name="T38" fmla="*/ 49652418 w 3063"/>
                <a:gd name="T39" fmla="*/ 81048947 h 3458"/>
                <a:gd name="T40" fmla="*/ 48782968 w 3063"/>
                <a:gd name="T41" fmla="*/ 81950125 h 3458"/>
                <a:gd name="T42" fmla="*/ 45460237 w 3063"/>
                <a:gd name="T43" fmla="*/ 107464477 h 3458"/>
                <a:gd name="T44" fmla="*/ 46205631 w 3063"/>
                <a:gd name="T45" fmla="*/ 81577278 h 3458"/>
                <a:gd name="T46" fmla="*/ 45056702 w 3063"/>
                <a:gd name="T47" fmla="*/ 80893638 h 3458"/>
                <a:gd name="T48" fmla="*/ 35523585 w 3063"/>
                <a:gd name="T49" fmla="*/ 81950125 h 3458"/>
                <a:gd name="T50" fmla="*/ 21891682 w 3063"/>
                <a:gd name="T51" fmla="*/ 83597350 h 3458"/>
                <a:gd name="T52" fmla="*/ 23910062 w 3063"/>
                <a:gd name="T53" fmla="*/ 75299703 h 3458"/>
                <a:gd name="T54" fmla="*/ 22823337 w 3063"/>
                <a:gd name="T55" fmla="*/ 73497170 h 3458"/>
                <a:gd name="T56" fmla="*/ 5309921 w 3063"/>
                <a:gd name="T57" fmla="*/ 51463603 h 3458"/>
                <a:gd name="T58" fmla="*/ 6117343 w 3063"/>
                <a:gd name="T59" fmla="*/ 50344886 h 3458"/>
                <a:gd name="T60" fmla="*/ 5930906 w 3063"/>
                <a:gd name="T61" fmla="*/ 48542353 h 3458"/>
                <a:gd name="T62" fmla="*/ 1987365 w 3063"/>
                <a:gd name="T63" fmla="*/ 33532231 h 3458"/>
                <a:gd name="T64" fmla="*/ 16395501 w 3063"/>
                <a:gd name="T65" fmla="*/ 36360225 h 3458"/>
                <a:gd name="T66" fmla="*/ 17451212 w 3063"/>
                <a:gd name="T67" fmla="*/ 35396817 h 3458"/>
                <a:gd name="T68" fmla="*/ 29809954 w 3063"/>
                <a:gd name="T69" fmla="*/ 41052805 h 3458"/>
                <a:gd name="T70" fmla="*/ 30927869 w 3063"/>
                <a:gd name="T71" fmla="*/ 42016213 h 3458"/>
                <a:gd name="T72" fmla="*/ 32139002 w 3063"/>
                <a:gd name="T73" fmla="*/ 42264777 h 3458"/>
                <a:gd name="T74" fmla="*/ 33132685 w 3063"/>
                <a:gd name="T75" fmla="*/ 41705419 h 3458"/>
                <a:gd name="T76" fmla="*/ 33567410 w 3063"/>
                <a:gd name="T77" fmla="*/ 40120424 h 3458"/>
                <a:gd name="T78" fmla="*/ 28909489 w 3063"/>
                <a:gd name="T79" fmla="*/ 13549585 h 3458"/>
                <a:gd name="T80" fmla="*/ 36175761 w 3063"/>
                <a:gd name="T81" fmla="*/ 17372013 h 3458"/>
                <a:gd name="T82" fmla="*/ 37883648 w 3063"/>
                <a:gd name="T83" fmla="*/ 17434243 h 3458"/>
                <a:gd name="T84" fmla="*/ 39249852 w 3063"/>
                <a:gd name="T85" fmla="*/ 16222270 h 34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063" h="3458">
                  <a:moveTo>
                    <a:pt x="1531" y="0"/>
                  </a:moveTo>
                  <a:lnTo>
                    <a:pt x="1799" y="522"/>
                  </a:lnTo>
                  <a:lnTo>
                    <a:pt x="1811" y="540"/>
                  </a:lnTo>
                  <a:lnTo>
                    <a:pt x="1825" y="553"/>
                  </a:lnTo>
                  <a:lnTo>
                    <a:pt x="1842" y="561"/>
                  </a:lnTo>
                  <a:lnTo>
                    <a:pt x="1859" y="564"/>
                  </a:lnTo>
                  <a:lnTo>
                    <a:pt x="1878" y="563"/>
                  </a:lnTo>
                  <a:lnTo>
                    <a:pt x="1897" y="559"/>
                  </a:lnTo>
                  <a:lnTo>
                    <a:pt x="1918" y="552"/>
                  </a:lnTo>
                  <a:lnTo>
                    <a:pt x="1938" y="541"/>
                  </a:lnTo>
                  <a:lnTo>
                    <a:pt x="2132" y="436"/>
                  </a:lnTo>
                  <a:lnTo>
                    <a:pt x="1988" y="1237"/>
                  </a:lnTo>
                  <a:lnTo>
                    <a:pt x="1982" y="1267"/>
                  </a:lnTo>
                  <a:lnTo>
                    <a:pt x="1981" y="1291"/>
                  </a:lnTo>
                  <a:lnTo>
                    <a:pt x="1983" y="1312"/>
                  </a:lnTo>
                  <a:lnTo>
                    <a:pt x="1989" y="1329"/>
                  </a:lnTo>
                  <a:lnTo>
                    <a:pt x="1995" y="1342"/>
                  </a:lnTo>
                  <a:lnTo>
                    <a:pt x="2005" y="1352"/>
                  </a:lnTo>
                  <a:lnTo>
                    <a:pt x="2015" y="1358"/>
                  </a:lnTo>
                  <a:lnTo>
                    <a:pt x="2027" y="1360"/>
                  </a:lnTo>
                  <a:lnTo>
                    <a:pt x="2040" y="1360"/>
                  </a:lnTo>
                  <a:lnTo>
                    <a:pt x="2053" y="1357"/>
                  </a:lnTo>
                  <a:lnTo>
                    <a:pt x="2066" y="1352"/>
                  </a:lnTo>
                  <a:lnTo>
                    <a:pt x="2079" y="1343"/>
                  </a:lnTo>
                  <a:lnTo>
                    <a:pt x="2092" y="1334"/>
                  </a:lnTo>
                  <a:lnTo>
                    <a:pt x="2102" y="1321"/>
                  </a:lnTo>
                  <a:lnTo>
                    <a:pt x="2441" y="925"/>
                  </a:lnTo>
                  <a:lnTo>
                    <a:pt x="2495" y="1126"/>
                  </a:lnTo>
                  <a:lnTo>
                    <a:pt x="2500" y="1139"/>
                  </a:lnTo>
                  <a:lnTo>
                    <a:pt x="2509" y="1151"/>
                  </a:lnTo>
                  <a:lnTo>
                    <a:pt x="2520" y="1162"/>
                  </a:lnTo>
                  <a:lnTo>
                    <a:pt x="2534" y="1170"/>
                  </a:lnTo>
                  <a:lnTo>
                    <a:pt x="2551" y="1173"/>
                  </a:lnTo>
                  <a:lnTo>
                    <a:pt x="2571" y="1173"/>
                  </a:lnTo>
                  <a:lnTo>
                    <a:pt x="2998" y="1079"/>
                  </a:lnTo>
                  <a:lnTo>
                    <a:pt x="2886" y="1506"/>
                  </a:lnTo>
                  <a:lnTo>
                    <a:pt x="2879" y="1536"/>
                  </a:lnTo>
                  <a:lnTo>
                    <a:pt x="2872" y="1562"/>
                  </a:lnTo>
                  <a:lnTo>
                    <a:pt x="2867" y="1584"/>
                  </a:lnTo>
                  <a:lnTo>
                    <a:pt x="2864" y="1603"/>
                  </a:lnTo>
                  <a:lnTo>
                    <a:pt x="2865" y="1620"/>
                  </a:lnTo>
                  <a:lnTo>
                    <a:pt x="2868" y="1634"/>
                  </a:lnTo>
                  <a:lnTo>
                    <a:pt x="2878" y="1647"/>
                  </a:lnTo>
                  <a:lnTo>
                    <a:pt x="2891" y="1656"/>
                  </a:lnTo>
                  <a:lnTo>
                    <a:pt x="2911" y="1666"/>
                  </a:lnTo>
                  <a:lnTo>
                    <a:pt x="3063" y="1740"/>
                  </a:lnTo>
                  <a:lnTo>
                    <a:pt x="2327" y="2365"/>
                  </a:lnTo>
                  <a:lnTo>
                    <a:pt x="2311" y="2381"/>
                  </a:lnTo>
                  <a:lnTo>
                    <a:pt x="2300" y="2401"/>
                  </a:lnTo>
                  <a:lnTo>
                    <a:pt x="2292" y="2423"/>
                  </a:lnTo>
                  <a:lnTo>
                    <a:pt x="2290" y="2445"/>
                  </a:lnTo>
                  <a:lnTo>
                    <a:pt x="2293" y="2470"/>
                  </a:lnTo>
                  <a:lnTo>
                    <a:pt x="2358" y="2690"/>
                  </a:lnTo>
                  <a:lnTo>
                    <a:pt x="2208" y="2672"/>
                  </a:lnTo>
                  <a:lnTo>
                    <a:pt x="2063" y="2654"/>
                  </a:lnTo>
                  <a:lnTo>
                    <a:pt x="1919" y="2637"/>
                  </a:lnTo>
                  <a:lnTo>
                    <a:pt x="1773" y="2619"/>
                  </a:lnTo>
                  <a:lnTo>
                    <a:pt x="1624" y="2601"/>
                  </a:lnTo>
                  <a:lnTo>
                    <a:pt x="1612" y="2603"/>
                  </a:lnTo>
                  <a:lnTo>
                    <a:pt x="1599" y="2608"/>
                  </a:lnTo>
                  <a:lnTo>
                    <a:pt x="1588" y="2616"/>
                  </a:lnTo>
                  <a:lnTo>
                    <a:pt x="1578" y="2626"/>
                  </a:lnTo>
                  <a:lnTo>
                    <a:pt x="1571" y="2637"/>
                  </a:lnTo>
                  <a:lnTo>
                    <a:pt x="1568" y="2650"/>
                  </a:lnTo>
                  <a:lnTo>
                    <a:pt x="1588" y="3458"/>
                  </a:lnTo>
                  <a:lnTo>
                    <a:pt x="1464" y="3458"/>
                  </a:lnTo>
                  <a:lnTo>
                    <a:pt x="1497" y="2649"/>
                  </a:lnTo>
                  <a:lnTo>
                    <a:pt x="1495" y="2635"/>
                  </a:lnTo>
                  <a:lnTo>
                    <a:pt x="1488" y="2625"/>
                  </a:lnTo>
                  <a:lnTo>
                    <a:pt x="1476" y="2615"/>
                  </a:lnTo>
                  <a:lnTo>
                    <a:pt x="1463" y="2608"/>
                  </a:lnTo>
                  <a:lnTo>
                    <a:pt x="1451" y="2603"/>
                  </a:lnTo>
                  <a:lnTo>
                    <a:pt x="1438" y="2601"/>
                  </a:lnTo>
                  <a:lnTo>
                    <a:pt x="1289" y="2619"/>
                  </a:lnTo>
                  <a:lnTo>
                    <a:pt x="1144" y="2637"/>
                  </a:lnTo>
                  <a:lnTo>
                    <a:pt x="1000" y="2654"/>
                  </a:lnTo>
                  <a:lnTo>
                    <a:pt x="853" y="2672"/>
                  </a:lnTo>
                  <a:lnTo>
                    <a:pt x="705" y="2690"/>
                  </a:lnTo>
                  <a:lnTo>
                    <a:pt x="768" y="2470"/>
                  </a:lnTo>
                  <a:lnTo>
                    <a:pt x="773" y="2445"/>
                  </a:lnTo>
                  <a:lnTo>
                    <a:pt x="770" y="2423"/>
                  </a:lnTo>
                  <a:lnTo>
                    <a:pt x="763" y="2401"/>
                  </a:lnTo>
                  <a:lnTo>
                    <a:pt x="751" y="2381"/>
                  </a:lnTo>
                  <a:lnTo>
                    <a:pt x="735" y="2365"/>
                  </a:lnTo>
                  <a:lnTo>
                    <a:pt x="0" y="1740"/>
                  </a:lnTo>
                  <a:lnTo>
                    <a:pt x="152" y="1666"/>
                  </a:lnTo>
                  <a:lnTo>
                    <a:pt x="171" y="1656"/>
                  </a:lnTo>
                  <a:lnTo>
                    <a:pt x="185" y="1647"/>
                  </a:lnTo>
                  <a:lnTo>
                    <a:pt x="193" y="1634"/>
                  </a:lnTo>
                  <a:lnTo>
                    <a:pt x="197" y="1620"/>
                  </a:lnTo>
                  <a:lnTo>
                    <a:pt x="198" y="1603"/>
                  </a:lnTo>
                  <a:lnTo>
                    <a:pt x="195" y="1584"/>
                  </a:lnTo>
                  <a:lnTo>
                    <a:pt x="191" y="1562"/>
                  </a:lnTo>
                  <a:lnTo>
                    <a:pt x="184" y="1536"/>
                  </a:lnTo>
                  <a:lnTo>
                    <a:pt x="176" y="1506"/>
                  </a:lnTo>
                  <a:lnTo>
                    <a:pt x="64" y="1079"/>
                  </a:lnTo>
                  <a:lnTo>
                    <a:pt x="491" y="1173"/>
                  </a:lnTo>
                  <a:lnTo>
                    <a:pt x="512" y="1173"/>
                  </a:lnTo>
                  <a:lnTo>
                    <a:pt x="528" y="1170"/>
                  </a:lnTo>
                  <a:lnTo>
                    <a:pt x="542" y="1162"/>
                  </a:lnTo>
                  <a:lnTo>
                    <a:pt x="554" y="1151"/>
                  </a:lnTo>
                  <a:lnTo>
                    <a:pt x="562" y="1139"/>
                  </a:lnTo>
                  <a:lnTo>
                    <a:pt x="568" y="1126"/>
                  </a:lnTo>
                  <a:lnTo>
                    <a:pt x="622" y="925"/>
                  </a:lnTo>
                  <a:lnTo>
                    <a:pt x="960" y="1321"/>
                  </a:lnTo>
                  <a:lnTo>
                    <a:pt x="971" y="1334"/>
                  </a:lnTo>
                  <a:lnTo>
                    <a:pt x="983" y="1343"/>
                  </a:lnTo>
                  <a:lnTo>
                    <a:pt x="996" y="1352"/>
                  </a:lnTo>
                  <a:lnTo>
                    <a:pt x="1009" y="1357"/>
                  </a:lnTo>
                  <a:lnTo>
                    <a:pt x="1022" y="1360"/>
                  </a:lnTo>
                  <a:lnTo>
                    <a:pt x="1035" y="1360"/>
                  </a:lnTo>
                  <a:lnTo>
                    <a:pt x="1047" y="1358"/>
                  </a:lnTo>
                  <a:lnTo>
                    <a:pt x="1058" y="1352"/>
                  </a:lnTo>
                  <a:lnTo>
                    <a:pt x="1067" y="1342"/>
                  </a:lnTo>
                  <a:lnTo>
                    <a:pt x="1074" y="1329"/>
                  </a:lnTo>
                  <a:lnTo>
                    <a:pt x="1079" y="1312"/>
                  </a:lnTo>
                  <a:lnTo>
                    <a:pt x="1081" y="1291"/>
                  </a:lnTo>
                  <a:lnTo>
                    <a:pt x="1079" y="1267"/>
                  </a:lnTo>
                  <a:lnTo>
                    <a:pt x="1075" y="1237"/>
                  </a:lnTo>
                  <a:lnTo>
                    <a:pt x="931" y="436"/>
                  </a:lnTo>
                  <a:lnTo>
                    <a:pt x="1125" y="541"/>
                  </a:lnTo>
                  <a:lnTo>
                    <a:pt x="1145" y="552"/>
                  </a:lnTo>
                  <a:lnTo>
                    <a:pt x="1165" y="559"/>
                  </a:lnTo>
                  <a:lnTo>
                    <a:pt x="1184" y="563"/>
                  </a:lnTo>
                  <a:lnTo>
                    <a:pt x="1203" y="564"/>
                  </a:lnTo>
                  <a:lnTo>
                    <a:pt x="1220" y="561"/>
                  </a:lnTo>
                  <a:lnTo>
                    <a:pt x="1236" y="553"/>
                  </a:lnTo>
                  <a:lnTo>
                    <a:pt x="1251" y="540"/>
                  </a:lnTo>
                  <a:lnTo>
                    <a:pt x="1264" y="522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123" name="noun_project_0210.eps"/>
            <p:cNvSpPr>
              <a:spLocks noChangeAspect="1"/>
            </p:cNvSpPr>
            <p:nvPr/>
          </p:nvSpPr>
          <p:spPr bwMode="auto">
            <a:xfrm rot="10800000">
              <a:off x="9207451" y="4793045"/>
              <a:ext cx="128779" cy="145445"/>
            </a:xfrm>
            <a:custGeom>
              <a:avLst/>
              <a:gdLst>
                <a:gd name="T0" fmla="*/ 56235324 w 3063"/>
                <a:gd name="T1" fmla="*/ 16781629 h 3458"/>
                <a:gd name="T2" fmla="*/ 57725937 w 3063"/>
                <a:gd name="T3" fmla="*/ 17527498 h 3458"/>
                <a:gd name="T4" fmla="*/ 59558056 w 3063"/>
                <a:gd name="T5" fmla="*/ 17154475 h 3458"/>
                <a:gd name="T6" fmla="*/ 61731682 w 3063"/>
                <a:gd name="T7" fmla="*/ 38442349 h 3458"/>
                <a:gd name="T8" fmla="*/ 61576435 w 3063"/>
                <a:gd name="T9" fmla="*/ 40773038 h 3458"/>
                <a:gd name="T10" fmla="*/ 62259449 w 3063"/>
                <a:gd name="T11" fmla="*/ 42016213 h 3458"/>
                <a:gd name="T12" fmla="*/ 63346350 w 3063"/>
                <a:gd name="T13" fmla="*/ 42264777 h 3458"/>
                <a:gd name="T14" fmla="*/ 64557307 w 3063"/>
                <a:gd name="T15" fmla="*/ 41736446 h 3458"/>
                <a:gd name="T16" fmla="*/ 75798310 w 3063"/>
                <a:gd name="T17" fmla="*/ 28746219 h 3458"/>
                <a:gd name="T18" fmla="*/ 77909732 w 3063"/>
                <a:gd name="T19" fmla="*/ 35769664 h 3458"/>
                <a:gd name="T20" fmla="*/ 79213907 w 3063"/>
                <a:gd name="T21" fmla="*/ 36453304 h 3458"/>
                <a:gd name="T22" fmla="*/ 89616474 w 3063"/>
                <a:gd name="T23" fmla="*/ 46802049 h 3458"/>
                <a:gd name="T24" fmla="*/ 89026502 w 3063"/>
                <a:gd name="T25" fmla="*/ 49225993 h 3458"/>
                <a:gd name="T26" fmla="*/ 89057516 w 3063"/>
                <a:gd name="T27" fmla="*/ 50779962 h 3458"/>
                <a:gd name="T28" fmla="*/ 90392706 w 3063"/>
                <a:gd name="T29" fmla="*/ 51774396 h 3458"/>
                <a:gd name="T30" fmla="*/ 71761375 w 3063"/>
                <a:gd name="T31" fmla="*/ 73994475 h 3458"/>
                <a:gd name="T32" fmla="*/ 71109375 w 3063"/>
                <a:gd name="T33" fmla="*/ 75983343 h 3458"/>
                <a:gd name="T34" fmla="*/ 68563052 w 3063"/>
                <a:gd name="T35" fmla="*/ 83037991 h 3458"/>
                <a:gd name="T36" fmla="*/ 55055381 w 3063"/>
                <a:gd name="T37" fmla="*/ 81390767 h 3458"/>
                <a:gd name="T38" fmla="*/ 49652418 w 3063"/>
                <a:gd name="T39" fmla="*/ 81048947 h 3458"/>
                <a:gd name="T40" fmla="*/ 48782968 w 3063"/>
                <a:gd name="T41" fmla="*/ 81950125 h 3458"/>
                <a:gd name="T42" fmla="*/ 45460237 w 3063"/>
                <a:gd name="T43" fmla="*/ 107464477 h 3458"/>
                <a:gd name="T44" fmla="*/ 46205631 w 3063"/>
                <a:gd name="T45" fmla="*/ 81577278 h 3458"/>
                <a:gd name="T46" fmla="*/ 45056702 w 3063"/>
                <a:gd name="T47" fmla="*/ 80893638 h 3458"/>
                <a:gd name="T48" fmla="*/ 35523585 w 3063"/>
                <a:gd name="T49" fmla="*/ 81950125 h 3458"/>
                <a:gd name="T50" fmla="*/ 21891682 w 3063"/>
                <a:gd name="T51" fmla="*/ 83597350 h 3458"/>
                <a:gd name="T52" fmla="*/ 23910062 w 3063"/>
                <a:gd name="T53" fmla="*/ 75299703 h 3458"/>
                <a:gd name="T54" fmla="*/ 22823337 w 3063"/>
                <a:gd name="T55" fmla="*/ 73497170 h 3458"/>
                <a:gd name="T56" fmla="*/ 5309921 w 3063"/>
                <a:gd name="T57" fmla="*/ 51463603 h 3458"/>
                <a:gd name="T58" fmla="*/ 6117343 w 3063"/>
                <a:gd name="T59" fmla="*/ 50344886 h 3458"/>
                <a:gd name="T60" fmla="*/ 5930906 w 3063"/>
                <a:gd name="T61" fmla="*/ 48542353 h 3458"/>
                <a:gd name="T62" fmla="*/ 1987365 w 3063"/>
                <a:gd name="T63" fmla="*/ 33532231 h 3458"/>
                <a:gd name="T64" fmla="*/ 16395501 w 3063"/>
                <a:gd name="T65" fmla="*/ 36360225 h 3458"/>
                <a:gd name="T66" fmla="*/ 17451212 w 3063"/>
                <a:gd name="T67" fmla="*/ 35396817 h 3458"/>
                <a:gd name="T68" fmla="*/ 29809954 w 3063"/>
                <a:gd name="T69" fmla="*/ 41052805 h 3458"/>
                <a:gd name="T70" fmla="*/ 30927869 w 3063"/>
                <a:gd name="T71" fmla="*/ 42016213 h 3458"/>
                <a:gd name="T72" fmla="*/ 32139002 w 3063"/>
                <a:gd name="T73" fmla="*/ 42264777 h 3458"/>
                <a:gd name="T74" fmla="*/ 33132685 w 3063"/>
                <a:gd name="T75" fmla="*/ 41705419 h 3458"/>
                <a:gd name="T76" fmla="*/ 33567410 w 3063"/>
                <a:gd name="T77" fmla="*/ 40120424 h 3458"/>
                <a:gd name="T78" fmla="*/ 28909489 w 3063"/>
                <a:gd name="T79" fmla="*/ 13549585 h 3458"/>
                <a:gd name="T80" fmla="*/ 36175761 w 3063"/>
                <a:gd name="T81" fmla="*/ 17372013 h 3458"/>
                <a:gd name="T82" fmla="*/ 37883648 w 3063"/>
                <a:gd name="T83" fmla="*/ 17434243 h 3458"/>
                <a:gd name="T84" fmla="*/ 39249852 w 3063"/>
                <a:gd name="T85" fmla="*/ 16222270 h 34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063" h="3458">
                  <a:moveTo>
                    <a:pt x="1531" y="0"/>
                  </a:moveTo>
                  <a:lnTo>
                    <a:pt x="1799" y="522"/>
                  </a:lnTo>
                  <a:lnTo>
                    <a:pt x="1811" y="540"/>
                  </a:lnTo>
                  <a:lnTo>
                    <a:pt x="1825" y="553"/>
                  </a:lnTo>
                  <a:lnTo>
                    <a:pt x="1842" y="561"/>
                  </a:lnTo>
                  <a:lnTo>
                    <a:pt x="1859" y="564"/>
                  </a:lnTo>
                  <a:lnTo>
                    <a:pt x="1878" y="563"/>
                  </a:lnTo>
                  <a:lnTo>
                    <a:pt x="1897" y="559"/>
                  </a:lnTo>
                  <a:lnTo>
                    <a:pt x="1918" y="552"/>
                  </a:lnTo>
                  <a:lnTo>
                    <a:pt x="1938" y="541"/>
                  </a:lnTo>
                  <a:lnTo>
                    <a:pt x="2132" y="436"/>
                  </a:lnTo>
                  <a:lnTo>
                    <a:pt x="1988" y="1237"/>
                  </a:lnTo>
                  <a:lnTo>
                    <a:pt x="1982" y="1267"/>
                  </a:lnTo>
                  <a:lnTo>
                    <a:pt x="1981" y="1291"/>
                  </a:lnTo>
                  <a:lnTo>
                    <a:pt x="1983" y="1312"/>
                  </a:lnTo>
                  <a:lnTo>
                    <a:pt x="1989" y="1329"/>
                  </a:lnTo>
                  <a:lnTo>
                    <a:pt x="1995" y="1342"/>
                  </a:lnTo>
                  <a:lnTo>
                    <a:pt x="2005" y="1352"/>
                  </a:lnTo>
                  <a:lnTo>
                    <a:pt x="2015" y="1358"/>
                  </a:lnTo>
                  <a:lnTo>
                    <a:pt x="2027" y="1360"/>
                  </a:lnTo>
                  <a:lnTo>
                    <a:pt x="2040" y="1360"/>
                  </a:lnTo>
                  <a:lnTo>
                    <a:pt x="2053" y="1357"/>
                  </a:lnTo>
                  <a:lnTo>
                    <a:pt x="2066" y="1352"/>
                  </a:lnTo>
                  <a:lnTo>
                    <a:pt x="2079" y="1343"/>
                  </a:lnTo>
                  <a:lnTo>
                    <a:pt x="2092" y="1334"/>
                  </a:lnTo>
                  <a:lnTo>
                    <a:pt x="2102" y="1321"/>
                  </a:lnTo>
                  <a:lnTo>
                    <a:pt x="2441" y="925"/>
                  </a:lnTo>
                  <a:lnTo>
                    <a:pt x="2495" y="1126"/>
                  </a:lnTo>
                  <a:lnTo>
                    <a:pt x="2500" y="1139"/>
                  </a:lnTo>
                  <a:lnTo>
                    <a:pt x="2509" y="1151"/>
                  </a:lnTo>
                  <a:lnTo>
                    <a:pt x="2520" y="1162"/>
                  </a:lnTo>
                  <a:lnTo>
                    <a:pt x="2534" y="1170"/>
                  </a:lnTo>
                  <a:lnTo>
                    <a:pt x="2551" y="1173"/>
                  </a:lnTo>
                  <a:lnTo>
                    <a:pt x="2571" y="1173"/>
                  </a:lnTo>
                  <a:lnTo>
                    <a:pt x="2998" y="1079"/>
                  </a:lnTo>
                  <a:lnTo>
                    <a:pt x="2886" y="1506"/>
                  </a:lnTo>
                  <a:lnTo>
                    <a:pt x="2879" y="1536"/>
                  </a:lnTo>
                  <a:lnTo>
                    <a:pt x="2872" y="1562"/>
                  </a:lnTo>
                  <a:lnTo>
                    <a:pt x="2867" y="1584"/>
                  </a:lnTo>
                  <a:lnTo>
                    <a:pt x="2864" y="1603"/>
                  </a:lnTo>
                  <a:lnTo>
                    <a:pt x="2865" y="1620"/>
                  </a:lnTo>
                  <a:lnTo>
                    <a:pt x="2868" y="1634"/>
                  </a:lnTo>
                  <a:lnTo>
                    <a:pt x="2878" y="1647"/>
                  </a:lnTo>
                  <a:lnTo>
                    <a:pt x="2891" y="1656"/>
                  </a:lnTo>
                  <a:lnTo>
                    <a:pt x="2911" y="1666"/>
                  </a:lnTo>
                  <a:lnTo>
                    <a:pt x="3063" y="1740"/>
                  </a:lnTo>
                  <a:lnTo>
                    <a:pt x="2327" y="2365"/>
                  </a:lnTo>
                  <a:lnTo>
                    <a:pt x="2311" y="2381"/>
                  </a:lnTo>
                  <a:lnTo>
                    <a:pt x="2300" y="2401"/>
                  </a:lnTo>
                  <a:lnTo>
                    <a:pt x="2292" y="2423"/>
                  </a:lnTo>
                  <a:lnTo>
                    <a:pt x="2290" y="2445"/>
                  </a:lnTo>
                  <a:lnTo>
                    <a:pt x="2293" y="2470"/>
                  </a:lnTo>
                  <a:lnTo>
                    <a:pt x="2358" y="2690"/>
                  </a:lnTo>
                  <a:lnTo>
                    <a:pt x="2208" y="2672"/>
                  </a:lnTo>
                  <a:lnTo>
                    <a:pt x="2063" y="2654"/>
                  </a:lnTo>
                  <a:lnTo>
                    <a:pt x="1919" y="2637"/>
                  </a:lnTo>
                  <a:lnTo>
                    <a:pt x="1773" y="2619"/>
                  </a:lnTo>
                  <a:lnTo>
                    <a:pt x="1624" y="2601"/>
                  </a:lnTo>
                  <a:lnTo>
                    <a:pt x="1612" y="2603"/>
                  </a:lnTo>
                  <a:lnTo>
                    <a:pt x="1599" y="2608"/>
                  </a:lnTo>
                  <a:lnTo>
                    <a:pt x="1588" y="2616"/>
                  </a:lnTo>
                  <a:lnTo>
                    <a:pt x="1578" y="2626"/>
                  </a:lnTo>
                  <a:lnTo>
                    <a:pt x="1571" y="2637"/>
                  </a:lnTo>
                  <a:lnTo>
                    <a:pt x="1568" y="2650"/>
                  </a:lnTo>
                  <a:lnTo>
                    <a:pt x="1588" y="3458"/>
                  </a:lnTo>
                  <a:lnTo>
                    <a:pt x="1464" y="3458"/>
                  </a:lnTo>
                  <a:lnTo>
                    <a:pt x="1497" y="2649"/>
                  </a:lnTo>
                  <a:lnTo>
                    <a:pt x="1495" y="2635"/>
                  </a:lnTo>
                  <a:lnTo>
                    <a:pt x="1488" y="2625"/>
                  </a:lnTo>
                  <a:lnTo>
                    <a:pt x="1476" y="2615"/>
                  </a:lnTo>
                  <a:lnTo>
                    <a:pt x="1463" y="2608"/>
                  </a:lnTo>
                  <a:lnTo>
                    <a:pt x="1451" y="2603"/>
                  </a:lnTo>
                  <a:lnTo>
                    <a:pt x="1438" y="2601"/>
                  </a:lnTo>
                  <a:lnTo>
                    <a:pt x="1289" y="2619"/>
                  </a:lnTo>
                  <a:lnTo>
                    <a:pt x="1144" y="2637"/>
                  </a:lnTo>
                  <a:lnTo>
                    <a:pt x="1000" y="2654"/>
                  </a:lnTo>
                  <a:lnTo>
                    <a:pt x="853" y="2672"/>
                  </a:lnTo>
                  <a:lnTo>
                    <a:pt x="705" y="2690"/>
                  </a:lnTo>
                  <a:lnTo>
                    <a:pt x="768" y="2470"/>
                  </a:lnTo>
                  <a:lnTo>
                    <a:pt x="773" y="2445"/>
                  </a:lnTo>
                  <a:lnTo>
                    <a:pt x="770" y="2423"/>
                  </a:lnTo>
                  <a:lnTo>
                    <a:pt x="763" y="2401"/>
                  </a:lnTo>
                  <a:lnTo>
                    <a:pt x="751" y="2381"/>
                  </a:lnTo>
                  <a:lnTo>
                    <a:pt x="735" y="2365"/>
                  </a:lnTo>
                  <a:lnTo>
                    <a:pt x="0" y="1740"/>
                  </a:lnTo>
                  <a:lnTo>
                    <a:pt x="152" y="1666"/>
                  </a:lnTo>
                  <a:lnTo>
                    <a:pt x="171" y="1656"/>
                  </a:lnTo>
                  <a:lnTo>
                    <a:pt x="185" y="1647"/>
                  </a:lnTo>
                  <a:lnTo>
                    <a:pt x="193" y="1634"/>
                  </a:lnTo>
                  <a:lnTo>
                    <a:pt x="197" y="1620"/>
                  </a:lnTo>
                  <a:lnTo>
                    <a:pt x="198" y="1603"/>
                  </a:lnTo>
                  <a:lnTo>
                    <a:pt x="195" y="1584"/>
                  </a:lnTo>
                  <a:lnTo>
                    <a:pt x="191" y="1562"/>
                  </a:lnTo>
                  <a:lnTo>
                    <a:pt x="184" y="1536"/>
                  </a:lnTo>
                  <a:lnTo>
                    <a:pt x="176" y="1506"/>
                  </a:lnTo>
                  <a:lnTo>
                    <a:pt x="64" y="1079"/>
                  </a:lnTo>
                  <a:lnTo>
                    <a:pt x="491" y="1173"/>
                  </a:lnTo>
                  <a:lnTo>
                    <a:pt x="512" y="1173"/>
                  </a:lnTo>
                  <a:lnTo>
                    <a:pt x="528" y="1170"/>
                  </a:lnTo>
                  <a:lnTo>
                    <a:pt x="542" y="1162"/>
                  </a:lnTo>
                  <a:lnTo>
                    <a:pt x="554" y="1151"/>
                  </a:lnTo>
                  <a:lnTo>
                    <a:pt x="562" y="1139"/>
                  </a:lnTo>
                  <a:lnTo>
                    <a:pt x="568" y="1126"/>
                  </a:lnTo>
                  <a:lnTo>
                    <a:pt x="622" y="925"/>
                  </a:lnTo>
                  <a:lnTo>
                    <a:pt x="960" y="1321"/>
                  </a:lnTo>
                  <a:lnTo>
                    <a:pt x="971" y="1334"/>
                  </a:lnTo>
                  <a:lnTo>
                    <a:pt x="983" y="1343"/>
                  </a:lnTo>
                  <a:lnTo>
                    <a:pt x="996" y="1352"/>
                  </a:lnTo>
                  <a:lnTo>
                    <a:pt x="1009" y="1357"/>
                  </a:lnTo>
                  <a:lnTo>
                    <a:pt x="1022" y="1360"/>
                  </a:lnTo>
                  <a:lnTo>
                    <a:pt x="1035" y="1360"/>
                  </a:lnTo>
                  <a:lnTo>
                    <a:pt x="1047" y="1358"/>
                  </a:lnTo>
                  <a:lnTo>
                    <a:pt x="1058" y="1352"/>
                  </a:lnTo>
                  <a:lnTo>
                    <a:pt x="1067" y="1342"/>
                  </a:lnTo>
                  <a:lnTo>
                    <a:pt x="1074" y="1329"/>
                  </a:lnTo>
                  <a:lnTo>
                    <a:pt x="1079" y="1312"/>
                  </a:lnTo>
                  <a:lnTo>
                    <a:pt x="1081" y="1291"/>
                  </a:lnTo>
                  <a:lnTo>
                    <a:pt x="1079" y="1267"/>
                  </a:lnTo>
                  <a:lnTo>
                    <a:pt x="1075" y="1237"/>
                  </a:lnTo>
                  <a:lnTo>
                    <a:pt x="931" y="436"/>
                  </a:lnTo>
                  <a:lnTo>
                    <a:pt x="1125" y="541"/>
                  </a:lnTo>
                  <a:lnTo>
                    <a:pt x="1145" y="552"/>
                  </a:lnTo>
                  <a:lnTo>
                    <a:pt x="1165" y="559"/>
                  </a:lnTo>
                  <a:lnTo>
                    <a:pt x="1184" y="563"/>
                  </a:lnTo>
                  <a:lnTo>
                    <a:pt x="1203" y="564"/>
                  </a:lnTo>
                  <a:lnTo>
                    <a:pt x="1220" y="561"/>
                  </a:lnTo>
                  <a:lnTo>
                    <a:pt x="1236" y="553"/>
                  </a:lnTo>
                  <a:lnTo>
                    <a:pt x="1251" y="540"/>
                  </a:lnTo>
                  <a:lnTo>
                    <a:pt x="1264" y="522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</p:grpSp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3352045199"/>
              </p:ext>
            </p:extLst>
          </p:nvPr>
        </p:nvGraphicFramePr>
        <p:xfrm>
          <a:off x="360363" y="2228850"/>
          <a:ext cx="5579171" cy="3352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9" name="Prostokąt 88"/>
          <p:cNvSpPr/>
          <p:nvPr/>
        </p:nvSpPr>
        <p:spPr>
          <a:xfrm>
            <a:off x="6239863" y="5628501"/>
            <a:ext cx="568226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i="1" dirty="0"/>
              <a:t>* Wykres prezentuje wyniki procentowane do liczby odpowiedzi (suma wynosi 100%)</a:t>
            </a:r>
          </a:p>
        </p:txBody>
      </p:sp>
      <p:sp>
        <p:nvSpPr>
          <p:cNvPr id="91" name="Prostokąt 90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2025</a:t>
            </a:r>
            <a:endParaRPr lang="pl-PL" sz="2000" b="1" dirty="0">
              <a:solidFill>
                <a:srgbClr val="9DA600"/>
              </a:solidFill>
            </a:endParaRPr>
          </a:p>
        </p:txBody>
      </p:sp>
      <p:grpSp>
        <p:nvGrpSpPr>
          <p:cNvPr id="127" name="Grupa 126">
            <a:extLst>
              <a:ext uri="{FF2B5EF4-FFF2-40B4-BE49-F238E27FC236}">
                <a16:creationId xmlns:a16="http://schemas.microsoft.com/office/drawing/2014/main" id="{2D649BCC-365E-2684-68DA-2D370CE4A48E}"/>
              </a:ext>
            </a:extLst>
          </p:cNvPr>
          <p:cNvGrpSpPr/>
          <p:nvPr/>
        </p:nvGrpSpPr>
        <p:grpSpPr>
          <a:xfrm>
            <a:off x="284669" y="897158"/>
            <a:ext cx="846000" cy="846000"/>
            <a:chOff x="284669" y="897158"/>
            <a:chExt cx="846000" cy="846000"/>
          </a:xfrm>
        </p:grpSpPr>
        <p:sp>
          <p:nvSpPr>
            <p:cNvPr id="128" name="Elipsa 6">
              <a:extLst>
                <a:ext uri="{FF2B5EF4-FFF2-40B4-BE49-F238E27FC236}">
                  <a16:creationId xmlns:a16="http://schemas.microsoft.com/office/drawing/2014/main" id="{CF2DB5F5-860D-6023-3E0A-3A1D89CBA887}"/>
                </a:ext>
              </a:extLst>
            </p:cNvPr>
            <p:cNvSpPr/>
            <p:nvPr/>
          </p:nvSpPr>
          <p:spPr>
            <a:xfrm>
              <a:off x="284669" y="897158"/>
              <a:ext cx="846000" cy="8460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l-PL" sz="1600" dirty="0"/>
            </a:p>
          </p:txBody>
        </p:sp>
        <p:grpSp>
          <p:nvGrpSpPr>
            <p:cNvPr id="129" name="Grupa 128">
              <a:extLst>
                <a:ext uri="{FF2B5EF4-FFF2-40B4-BE49-F238E27FC236}">
                  <a16:creationId xmlns:a16="http://schemas.microsoft.com/office/drawing/2014/main" id="{5C632E33-1C6E-42F8-C251-33280C6AE0A4}"/>
                </a:ext>
              </a:extLst>
            </p:cNvPr>
            <p:cNvGrpSpPr/>
            <p:nvPr/>
          </p:nvGrpSpPr>
          <p:grpSpPr>
            <a:xfrm>
              <a:off x="417232" y="1055862"/>
              <a:ext cx="583522" cy="542879"/>
              <a:chOff x="7869644" y="4336118"/>
              <a:chExt cx="583522" cy="542879"/>
            </a:xfrm>
            <a:solidFill>
              <a:schemeClr val="accent4">
                <a:lumMod val="75000"/>
              </a:schemeClr>
            </a:solidFill>
          </p:grpSpPr>
          <p:grpSp>
            <p:nvGrpSpPr>
              <p:cNvPr id="130" name="Grupa 129">
                <a:extLst>
                  <a:ext uri="{FF2B5EF4-FFF2-40B4-BE49-F238E27FC236}">
                    <a16:creationId xmlns:a16="http://schemas.microsoft.com/office/drawing/2014/main" id="{8190E788-322E-7DB0-C86D-39F9AAAE737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869644" y="4336118"/>
                <a:ext cx="478379" cy="439851"/>
                <a:chOff x="0" y="0"/>
                <a:chExt cx="7381876" cy="6858000"/>
              </a:xfrm>
              <a:grpFill/>
            </p:grpSpPr>
            <p:sp>
              <p:nvSpPr>
                <p:cNvPr id="136" name="Freeform 5">
                  <a:extLst>
                    <a:ext uri="{FF2B5EF4-FFF2-40B4-BE49-F238E27FC236}">
                      <a16:creationId xmlns:a16="http://schemas.microsoft.com/office/drawing/2014/main" id="{508C38A9-5563-2457-251E-F31D2172D4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325" y="1638300"/>
                  <a:ext cx="2779713" cy="2833688"/>
                </a:xfrm>
                <a:custGeom>
                  <a:avLst/>
                  <a:gdLst>
                    <a:gd name="T0" fmla="*/ 1622 w 1751"/>
                    <a:gd name="T1" fmla="*/ 809 h 1785"/>
                    <a:gd name="T2" fmla="*/ 1459 w 1751"/>
                    <a:gd name="T3" fmla="*/ 719 h 1785"/>
                    <a:gd name="T4" fmla="*/ 1429 w 1751"/>
                    <a:gd name="T5" fmla="*/ 640 h 1785"/>
                    <a:gd name="T6" fmla="*/ 1447 w 1751"/>
                    <a:gd name="T7" fmla="*/ 552 h 1785"/>
                    <a:gd name="T8" fmla="*/ 1381 w 1751"/>
                    <a:gd name="T9" fmla="*/ 503 h 1785"/>
                    <a:gd name="T10" fmla="*/ 1322 w 1751"/>
                    <a:gd name="T11" fmla="*/ 463 h 1785"/>
                    <a:gd name="T12" fmla="*/ 1185 w 1751"/>
                    <a:gd name="T13" fmla="*/ 395 h 1785"/>
                    <a:gd name="T14" fmla="*/ 1099 w 1751"/>
                    <a:gd name="T15" fmla="*/ 262 h 1785"/>
                    <a:gd name="T16" fmla="*/ 1049 w 1751"/>
                    <a:gd name="T17" fmla="*/ 207 h 1785"/>
                    <a:gd name="T18" fmla="*/ 1016 w 1751"/>
                    <a:gd name="T19" fmla="*/ 42 h 1785"/>
                    <a:gd name="T20" fmla="*/ 831 w 1751"/>
                    <a:gd name="T21" fmla="*/ 59 h 1785"/>
                    <a:gd name="T22" fmla="*/ 666 w 1751"/>
                    <a:gd name="T23" fmla="*/ 113 h 1785"/>
                    <a:gd name="T24" fmla="*/ 618 w 1751"/>
                    <a:gd name="T25" fmla="*/ 157 h 1785"/>
                    <a:gd name="T26" fmla="*/ 560 w 1751"/>
                    <a:gd name="T27" fmla="*/ 163 h 1785"/>
                    <a:gd name="T28" fmla="*/ 513 w 1751"/>
                    <a:gd name="T29" fmla="*/ 183 h 1785"/>
                    <a:gd name="T30" fmla="*/ 463 w 1751"/>
                    <a:gd name="T31" fmla="*/ 246 h 1785"/>
                    <a:gd name="T32" fmla="*/ 298 w 1751"/>
                    <a:gd name="T33" fmla="*/ 242 h 1785"/>
                    <a:gd name="T34" fmla="*/ 213 w 1751"/>
                    <a:gd name="T35" fmla="*/ 236 h 1785"/>
                    <a:gd name="T36" fmla="*/ 181 w 1751"/>
                    <a:gd name="T37" fmla="*/ 278 h 1785"/>
                    <a:gd name="T38" fmla="*/ 185 w 1751"/>
                    <a:gd name="T39" fmla="*/ 342 h 1785"/>
                    <a:gd name="T40" fmla="*/ 81 w 1751"/>
                    <a:gd name="T41" fmla="*/ 433 h 1785"/>
                    <a:gd name="T42" fmla="*/ 83 w 1751"/>
                    <a:gd name="T43" fmla="*/ 489 h 1785"/>
                    <a:gd name="T44" fmla="*/ 101 w 1751"/>
                    <a:gd name="T45" fmla="*/ 543 h 1785"/>
                    <a:gd name="T46" fmla="*/ 34 w 1751"/>
                    <a:gd name="T47" fmla="*/ 620 h 1785"/>
                    <a:gd name="T48" fmla="*/ 44 w 1751"/>
                    <a:gd name="T49" fmla="*/ 702 h 1785"/>
                    <a:gd name="T50" fmla="*/ 0 w 1751"/>
                    <a:gd name="T51" fmla="*/ 801 h 1785"/>
                    <a:gd name="T52" fmla="*/ 40 w 1751"/>
                    <a:gd name="T53" fmla="*/ 827 h 1785"/>
                    <a:gd name="T54" fmla="*/ 141 w 1751"/>
                    <a:gd name="T55" fmla="*/ 853 h 1785"/>
                    <a:gd name="T56" fmla="*/ 280 w 1751"/>
                    <a:gd name="T57" fmla="*/ 843 h 1785"/>
                    <a:gd name="T58" fmla="*/ 362 w 1751"/>
                    <a:gd name="T59" fmla="*/ 896 h 1785"/>
                    <a:gd name="T60" fmla="*/ 421 w 1751"/>
                    <a:gd name="T61" fmla="*/ 972 h 1785"/>
                    <a:gd name="T62" fmla="*/ 461 w 1751"/>
                    <a:gd name="T63" fmla="*/ 1091 h 1785"/>
                    <a:gd name="T64" fmla="*/ 483 w 1751"/>
                    <a:gd name="T65" fmla="*/ 1111 h 1785"/>
                    <a:gd name="T66" fmla="*/ 586 w 1751"/>
                    <a:gd name="T67" fmla="*/ 1115 h 1785"/>
                    <a:gd name="T68" fmla="*/ 630 w 1751"/>
                    <a:gd name="T69" fmla="*/ 1133 h 1785"/>
                    <a:gd name="T70" fmla="*/ 670 w 1751"/>
                    <a:gd name="T71" fmla="*/ 1195 h 1785"/>
                    <a:gd name="T72" fmla="*/ 684 w 1751"/>
                    <a:gd name="T73" fmla="*/ 1286 h 1785"/>
                    <a:gd name="T74" fmla="*/ 636 w 1751"/>
                    <a:gd name="T75" fmla="*/ 1342 h 1785"/>
                    <a:gd name="T76" fmla="*/ 574 w 1751"/>
                    <a:gd name="T77" fmla="*/ 1374 h 1785"/>
                    <a:gd name="T78" fmla="*/ 618 w 1751"/>
                    <a:gd name="T79" fmla="*/ 1471 h 1785"/>
                    <a:gd name="T80" fmla="*/ 594 w 1751"/>
                    <a:gd name="T81" fmla="*/ 1537 h 1785"/>
                    <a:gd name="T82" fmla="*/ 620 w 1751"/>
                    <a:gd name="T83" fmla="*/ 1598 h 1785"/>
                    <a:gd name="T84" fmla="*/ 753 w 1751"/>
                    <a:gd name="T85" fmla="*/ 1692 h 1785"/>
                    <a:gd name="T86" fmla="*/ 825 w 1751"/>
                    <a:gd name="T87" fmla="*/ 1692 h 1785"/>
                    <a:gd name="T88" fmla="*/ 914 w 1751"/>
                    <a:gd name="T89" fmla="*/ 1733 h 1785"/>
                    <a:gd name="T90" fmla="*/ 1034 w 1751"/>
                    <a:gd name="T91" fmla="*/ 1781 h 1785"/>
                    <a:gd name="T92" fmla="*/ 1125 w 1751"/>
                    <a:gd name="T93" fmla="*/ 1751 h 1785"/>
                    <a:gd name="T94" fmla="*/ 1167 w 1751"/>
                    <a:gd name="T95" fmla="*/ 1684 h 1785"/>
                    <a:gd name="T96" fmla="*/ 1177 w 1751"/>
                    <a:gd name="T97" fmla="*/ 1562 h 1785"/>
                    <a:gd name="T98" fmla="*/ 1105 w 1751"/>
                    <a:gd name="T99" fmla="*/ 1405 h 1785"/>
                    <a:gd name="T100" fmla="*/ 1089 w 1751"/>
                    <a:gd name="T101" fmla="*/ 1368 h 1785"/>
                    <a:gd name="T102" fmla="*/ 1105 w 1751"/>
                    <a:gd name="T103" fmla="*/ 1332 h 1785"/>
                    <a:gd name="T104" fmla="*/ 1167 w 1751"/>
                    <a:gd name="T105" fmla="*/ 1302 h 1785"/>
                    <a:gd name="T106" fmla="*/ 1189 w 1751"/>
                    <a:gd name="T107" fmla="*/ 1214 h 1785"/>
                    <a:gd name="T108" fmla="*/ 1209 w 1751"/>
                    <a:gd name="T109" fmla="*/ 1103 h 1785"/>
                    <a:gd name="T110" fmla="*/ 1205 w 1751"/>
                    <a:gd name="T111" fmla="*/ 1053 h 1785"/>
                    <a:gd name="T112" fmla="*/ 1387 w 1751"/>
                    <a:gd name="T113" fmla="*/ 1006 h 1785"/>
                    <a:gd name="T114" fmla="*/ 1519 w 1751"/>
                    <a:gd name="T115" fmla="*/ 978 h 1785"/>
                    <a:gd name="T116" fmla="*/ 1550 w 1751"/>
                    <a:gd name="T117" fmla="*/ 942 h 1785"/>
                    <a:gd name="T118" fmla="*/ 1594 w 1751"/>
                    <a:gd name="T119" fmla="*/ 942 h 1785"/>
                    <a:gd name="T120" fmla="*/ 1656 w 1751"/>
                    <a:gd name="T121" fmla="*/ 948 h 1785"/>
                    <a:gd name="T122" fmla="*/ 1741 w 1751"/>
                    <a:gd name="T123" fmla="*/ 841 h 1785"/>
                    <a:gd name="T124" fmla="*/ 1698 w 1751"/>
                    <a:gd name="T125" fmla="*/ 817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751" h="1785">
                      <a:moveTo>
                        <a:pt x="1698" y="817"/>
                      </a:moveTo>
                      <a:lnTo>
                        <a:pt x="1698" y="817"/>
                      </a:lnTo>
                      <a:lnTo>
                        <a:pt x="1698" y="817"/>
                      </a:lnTo>
                      <a:lnTo>
                        <a:pt x="1690" y="817"/>
                      </a:lnTo>
                      <a:lnTo>
                        <a:pt x="1690" y="817"/>
                      </a:lnTo>
                      <a:lnTo>
                        <a:pt x="1654" y="815"/>
                      </a:lnTo>
                      <a:lnTo>
                        <a:pt x="1622" y="809"/>
                      </a:lnTo>
                      <a:lnTo>
                        <a:pt x="1590" y="799"/>
                      </a:lnTo>
                      <a:lnTo>
                        <a:pt x="1562" y="787"/>
                      </a:lnTo>
                      <a:lnTo>
                        <a:pt x="1535" y="773"/>
                      </a:lnTo>
                      <a:lnTo>
                        <a:pt x="1509" y="755"/>
                      </a:lnTo>
                      <a:lnTo>
                        <a:pt x="1483" y="737"/>
                      </a:lnTo>
                      <a:lnTo>
                        <a:pt x="1459" y="719"/>
                      </a:lnTo>
                      <a:lnTo>
                        <a:pt x="1459" y="719"/>
                      </a:lnTo>
                      <a:lnTo>
                        <a:pt x="1449" y="708"/>
                      </a:lnTo>
                      <a:lnTo>
                        <a:pt x="1439" y="698"/>
                      </a:lnTo>
                      <a:lnTo>
                        <a:pt x="1433" y="686"/>
                      </a:lnTo>
                      <a:lnTo>
                        <a:pt x="1429" y="676"/>
                      </a:lnTo>
                      <a:lnTo>
                        <a:pt x="1427" y="666"/>
                      </a:lnTo>
                      <a:lnTo>
                        <a:pt x="1427" y="656"/>
                      </a:lnTo>
                      <a:lnTo>
                        <a:pt x="1429" y="640"/>
                      </a:lnTo>
                      <a:lnTo>
                        <a:pt x="1429" y="640"/>
                      </a:lnTo>
                      <a:lnTo>
                        <a:pt x="1433" y="626"/>
                      </a:lnTo>
                      <a:lnTo>
                        <a:pt x="1439" y="614"/>
                      </a:lnTo>
                      <a:lnTo>
                        <a:pt x="1451" y="592"/>
                      </a:lnTo>
                      <a:lnTo>
                        <a:pt x="1451" y="592"/>
                      </a:lnTo>
                      <a:lnTo>
                        <a:pt x="1447" y="552"/>
                      </a:lnTo>
                      <a:lnTo>
                        <a:pt x="1447" y="552"/>
                      </a:lnTo>
                      <a:lnTo>
                        <a:pt x="1429" y="519"/>
                      </a:lnTo>
                      <a:lnTo>
                        <a:pt x="1429" y="519"/>
                      </a:lnTo>
                      <a:lnTo>
                        <a:pt x="1423" y="509"/>
                      </a:lnTo>
                      <a:lnTo>
                        <a:pt x="1423" y="509"/>
                      </a:lnTo>
                      <a:lnTo>
                        <a:pt x="1403" y="507"/>
                      </a:lnTo>
                      <a:lnTo>
                        <a:pt x="1393" y="505"/>
                      </a:lnTo>
                      <a:lnTo>
                        <a:pt x="1381" y="503"/>
                      </a:lnTo>
                      <a:lnTo>
                        <a:pt x="1370" y="497"/>
                      </a:lnTo>
                      <a:lnTo>
                        <a:pt x="1358" y="491"/>
                      </a:lnTo>
                      <a:lnTo>
                        <a:pt x="1348" y="483"/>
                      </a:lnTo>
                      <a:lnTo>
                        <a:pt x="1338" y="471"/>
                      </a:lnTo>
                      <a:lnTo>
                        <a:pt x="1338" y="471"/>
                      </a:lnTo>
                      <a:lnTo>
                        <a:pt x="1322" y="463"/>
                      </a:lnTo>
                      <a:lnTo>
                        <a:pt x="1322" y="463"/>
                      </a:lnTo>
                      <a:lnTo>
                        <a:pt x="1302" y="461"/>
                      </a:lnTo>
                      <a:lnTo>
                        <a:pt x="1302" y="461"/>
                      </a:lnTo>
                      <a:lnTo>
                        <a:pt x="1274" y="455"/>
                      </a:lnTo>
                      <a:lnTo>
                        <a:pt x="1250" y="445"/>
                      </a:lnTo>
                      <a:lnTo>
                        <a:pt x="1226" y="431"/>
                      </a:lnTo>
                      <a:lnTo>
                        <a:pt x="1205" y="415"/>
                      </a:lnTo>
                      <a:lnTo>
                        <a:pt x="1185" y="395"/>
                      </a:lnTo>
                      <a:lnTo>
                        <a:pt x="1167" y="372"/>
                      </a:lnTo>
                      <a:lnTo>
                        <a:pt x="1151" y="346"/>
                      </a:lnTo>
                      <a:lnTo>
                        <a:pt x="1139" y="316"/>
                      </a:lnTo>
                      <a:lnTo>
                        <a:pt x="1139" y="316"/>
                      </a:lnTo>
                      <a:lnTo>
                        <a:pt x="1133" y="304"/>
                      </a:lnTo>
                      <a:lnTo>
                        <a:pt x="1123" y="290"/>
                      </a:lnTo>
                      <a:lnTo>
                        <a:pt x="1099" y="262"/>
                      </a:lnTo>
                      <a:lnTo>
                        <a:pt x="1099" y="262"/>
                      </a:lnTo>
                      <a:lnTo>
                        <a:pt x="1083" y="246"/>
                      </a:lnTo>
                      <a:lnTo>
                        <a:pt x="1069" y="228"/>
                      </a:lnTo>
                      <a:lnTo>
                        <a:pt x="1069" y="228"/>
                      </a:lnTo>
                      <a:lnTo>
                        <a:pt x="1059" y="218"/>
                      </a:lnTo>
                      <a:lnTo>
                        <a:pt x="1059" y="218"/>
                      </a:lnTo>
                      <a:lnTo>
                        <a:pt x="1049" y="207"/>
                      </a:lnTo>
                      <a:lnTo>
                        <a:pt x="1040" y="195"/>
                      </a:lnTo>
                      <a:lnTo>
                        <a:pt x="1032" y="179"/>
                      </a:lnTo>
                      <a:lnTo>
                        <a:pt x="1028" y="161"/>
                      </a:lnTo>
                      <a:lnTo>
                        <a:pt x="1028" y="161"/>
                      </a:lnTo>
                      <a:lnTo>
                        <a:pt x="1022" y="123"/>
                      </a:lnTo>
                      <a:lnTo>
                        <a:pt x="1018" y="83"/>
                      </a:lnTo>
                      <a:lnTo>
                        <a:pt x="1016" y="42"/>
                      </a:lnTo>
                      <a:lnTo>
                        <a:pt x="1016" y="0"/>
                      </a:lnTo>
                      <a:lnTo>
                        <a:pt x="1016" y="0"/>
                      </a:lnTo>
                      <a:lnTo>
                        <a:pt x="942" y="20"/>
                      </a:lnTo>
                      <a:lnTo>
                        <a:pt x="942" y="20"/>
                      </a:lnTo>
                      <a:lnTo>
                        <a:pt x="886" y="40"/>
                      </a:lnTo>
                      <a:lnTo>
                        <a:pt x="831" y="59"/>
                      </a:lnTo>
                      <a:lnTo>
                        <a:pt x="831" y="59"/>
                      </a:lnTo>
                      <a:lnTo>
                        <a:pt x="777" y="77"/>
                      </a:lnTo>
                      <a:lnTo>
                        <a:pt x="721" y="95"/>
                      </a:lnTo>
                      <a:lnTo>
                        <a:pt x="721" y="95"/>
                      </a:lnTo>
                      <a:lnTo>
                        <a:pt x="706" y="99"/>
                      </a:lnTo>
                      <a:lnTo>
                        <a:pt x="706" y="99"/>
                      </a:lnTo>
                      <a:lnTo>
                        <a:pt x="684" y="107"/>
                      </a:lnTo>
                      <a:lnTo>
                        <a:pt x="666" y="113"/>
                      </a:lnTo>
                      <a:lnTo>
                        <a:pt x="652" y="123"/>
                      </a:lnTo>
                      <a:lnTo>
                        <a:pt x="646" y="129"/>
                      </a:lnTo>
                      <a:lnTo>
                        <a:pt x="642" y="137"/>
                      </a:lnTo>
                      <a:lnTo>
                        <a:pt x="642" y="137"/>
                      </a:lnTo>
                      <a:lnTo>
                        <a:pt x="634" y="145"/>
                      </a:lnTo>
                      <a:lnTo>
                        <a:pt x="626" y="151"/>
                      </a:lnTo>
                      <a:lnTo>
                        <a:pt x="618" y="157"/>
                      </a:lnTo>
                      <a:lnTo>
                        <a:pt x="608" y="159"/>
                      </a:lnTo>
                      <a:lnTo>
                        <a:pt x="590" y="163"/>
                      </a:lnTo>
                      <a:lnTo>
                        <a:pt x="574" y="163"/>
                      </a:lnTo>
                      <a:lnTo>
                        <a:pt x="574" y="163"/>
                      </a:lnTo>
                      <a:lnTo>
                        <a:pt x="566" y="163"/>
                      </a:lnTo>
                      <a:lnTo>
                        <a:pt x="566" y="163"/>
                      </a:lnTo>
                      <a:lnTo>
                        <a:pt x="560" y="163"/>
                      </a:lnTo>
                      <a:lnTo>
                        <a:pt x="560" y="163"/>
                      </a:lnTo>
                      <a:lnTo>
                        <a:pt x="547" y="163"/>
                      </a:lnTo>
                      <a:lnTo>
                        <a:pt x="537" y="165"/>
                      </a:lnTo>
                      <a:lnTo>
                        <a:pt x="527" y="169"/>
                      </a:lnTo>
                      <a:lnTo>
                        <a:pt x="521" y="173"/>
                      </a:lnTo>
                      <a:lnTo>
                        <a:pt x="515" y="177"/>
                      </a:lnTo>
                      <a:lnTo>
                        <a:pt x="513" y="183"/>
                      </a:lnTo>
                      <a:lnTo>
                        <a:pt x="507" y="195"/>
                      </a:lnTo>
                      <a:lnTo>
                        <a:pt x="507" y="195"/>
                      </a:lnTo>
                      <a:lnTo>
                        <a:pt x="501" y="209"/>
                      </a:lnTo>
                      <a:lnTo>
                        <a:pt x="493" y="220"/>
                      </a:lnTo>
                      <a:lnTo>
                        <a:pt x="485" y="230"/>
                      </a:lnTo>
                      <a:lnTo>
                        <a:pt x="475" y="240"/>
                      </a:lnTo>
                      <a:lnTo>
                        <a:pt x="463" y="246"/>
                      </a:lnTo>
                      <a:lnTo>
                        <a:pt x="451" y="252"/>
                      </a:lnTo>
                      <a:lnTo>
                        <a:pt x="435" y="254"/>
                      </a:lnTo>
                      <a:lnTo>
                        <a:pt x="421" y="256"/>
                      </a:lnTo>
                      <a:lnTo>
                        <a:pt x="421" y="256"/>
                      </a:lnTo>
                      <a:lnTo>
                        <a:pt x="397" y="254"/>
                      </a:lnTo>
                      <a:lnTo>
                        <a:pt x="397" y="254"/>
                      </a:lnTo>
                      <a:lnTo>
                        <a:pt x="298" y="242"/>
                      </a:lnTo>
                      <a:lnTo>
                        <a:pt x="298" y="242"/>
                      </a:lnTo>
                      <a:lnTo>
                        <a:pt x="256" y="236"/>
                      </a:lnTo>
                      <a:lnTo>
                        <a:pt x="256" y="236"/>
                      </a:lnTo>
                      <a:lnTo>
                        <a:pt x="238" y="232"/>
                      </a:lnTo>
                      <a:lnTo>
                        <a:pt x="220" y="228"/>
                      </a:lnTo>
                      <a:lnTo>
                        <a:pt x="220" y="228"/>
                      </a:lnTo>
                      <a:lnTo>
                        <a:pt x="213" y="236"/>
                      </a:lnTo>
                      <a:lnTo>
                        <a:pt x="213" y="236"/>
                      </a:lnTo>
                      <a:lnTo>
                        <a:pt x="197" y="248"/>
                      </a:lnTo>
                      <a:lnTo>
                        <a:pt x="187" y="258"/>
                      </a:lnTo>
                      <a:lnTo>
                        <a:pt x="183" y="26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3" y="290"/>
                      </a:lnTo>
                      <a:lnTo>
                        <a:pt x="189" y="306"/>
                      </a:lnTo>
                      <a:lnTo>
                        <a:pt x="189" y="306"/>
                      </a:lnTo>
                      <a:lnTo>
                        <a:pt x="191" y="318"/>
                      </a:lnTo>
                      <a:lnTo>
                        <a:pt x="189" y="330"/>
                      </a:lnTo>
                      <a:lnTo>
                        <a:pt x="185" y="342"/>
                      </a:lnTo>
                      <a:lnTo>
                        <a:pt x="177" y="350"/>
                      </a:lnTo>
                      <a:lnTo>
                        <a:pt x="177" y="350"/>
                      </a:lnTo>
                      <a:lnTo>
                        <a:pt x="143" y="378"/>
                      </a:lnTo>
                      <a:lnTo>
                        <a:pt x="143" y="378"/>
                      </a:lnTo>
                      <a:lnTo>
                        <a:pt x="111" y="405"/>
                      </a:lnTo>
                      <a:lnTo>
                        <a:pt x="95" y="419"/>
                      </a:lnTo>
                      <a:lnTo>
                        <a:pt x="81" y="433"/>
                      </a:lnTo>
                      <a:lnTo>
                        <a:pt x="81" y="433"/>
                      </a:lnTo>
                      <a:lnTo>
                        <a:pt x="73" y="441"/>
                      </a:lnTo>
                      <a:lnTo>
                        <a:pt x="71" y="447"/>
                      </a:lnTo>
                      <a:lnTo>
                        <a:pt x="71" y="455"/>
                      </a:lnTo>
                      <a:lnTo>
                        <a:pt x="73" y="463"/>
                      </a:lnTo>
                      <a:lnTo>
                        <a:pt x="77" y="475"/>
                      </a:lnTo>
                      <a:lnTo>
                        <a:pt x="83" y="489"/>
                      </a:lnTo>
                      <a:lnTo>
                        <a:pt x="95" y="505"/>
                      </a:lnTo>
                      <a:lnTo>
                        <a:pt x="95" y="505"/>
                      </a:lnTo>
                      <a:lnTo>
                        <a:pt x="99" y="513"/>
                      </a:lnTo>
                      <a:lnTo>
                        <a:pt x="101" y="521"/>
                      </a:lnTo>
                      <a:lnTo>
                        <a:pt x="103" y="527"/>
                      </a:lnTo>
                      <a:lnTo>
                        <a:pt x="103" y="535"/>
                      </a:lnTo>
                      <a:lnTo>
                        <a:pt x="101" y="543"/>
                      </a:lnTo>
                      <a:lnTo>
                        <a:pt x="97" y="548"/>
                      </a:lnTo>
                      <a:lnTo>
                        <a:pt x="93" y="556"/>
                      </a:lnTo>
                      <a:lnTo>
                        <a:pt x="87" y="560"/>
                      </a:lnTo>
                      <a:lnTo>
                        <a:pt x="87" y="560"/>
                      </a:lnTo>
                      <a:lnTo>
                        <a:pt x="63" y="582"/>
                      </a:lnTo>
                      <a:lnTo>
                        <a:pt x="46" y="602"/>
                      </a:lnTo>
                      <a:lnTo>
                        <a:pt x="34" y="620"/>
                      </a:lnTo>
                      <a:lnTo>
                        <a:pt x="28" y="638"/>
                      </a:lnTo>
                      <a:lnTo>
                        <a:pt x="26" y="652"/>
                      </a:lnTo>
                      <a:lnTo>
                        <a:pt x="28" y="666"/>
                      </a:lnTo>
                      <a:lnTo>
                        <a:pt x="32" y="680"/>
                      </a:lnTo>
                      <a:lnTo>
                        <a:pt x="40" y="692"/>
                      </a:lnTo>
                      <a:lnTo>
                        <a:pt x="40" y="692"/>
                      </a:lnTo>
                      <a:lnTo>
                        <a:pt x="44" y="702"/>
                      </a:lnTo>
                      <a:lnTo>
                        <a:pt x="44" y="713"/>
                      </a:lnTo>
                      <a:lnTo>
                        <a:pt x="44" y="723"/>
                      </a:lnTo>
                      <a:lnTo>
                        <a:pt x="40" y="733"/>
                      </a:lnTo>
                      <a:lnTo>
                        <a:pt x="40" y="733"/>
                      </a:lnTo>
                      <a:lnTo>
                        <a:pt x="22" y="761"/>
                      </a:lnTo>
                      <a:lnTo>
                        <a:pt x="22" y="761"/>
                      </a:lnTo>
                      <a:lnTo>
                        <a:pt x="0" y="801"/>
                      </a:lnTo>
                      <a:lnTo>
                        <a:pt x="0" y="801"/>
                      </a:lnTo>
                      <a:lnTo>
                        <a:pt x="0" y="803"/>
                      </a:lnTo>
                      <a:lnTo>
                        <a:pt x="0" y="803"/>
                      </a:lnTo>
                      <a:lnTo>
                        <a:pt x="14" y="809"/>
                      </a:lnTo>
                      <a:lnTo>
                        <a:pt x="28" y="817"/>
                      </a:lnTo>
                      <a:lnTo>
                        <a:pt x="28" y="817"/>
                      </a:lnTo>
                      <a:lnTo>
                        <a:pt x="40" y="827"/>
                      </a:lnTo>
                      <a:lnTo>
                        <a:pt x="51" y="833"/>
                      </a:lnTo>
                      <a:lnTo>
                        <a:pt x="63" y="839"/>
                      </a:lnTo>
                      <a:lnTo>
                        <a:pt x="77" y="845"/>
                      </a:lnTo>
                      <a:lnTo>
                        <a:pt x="91" y="849"/>
                      </a:lnTo>
                      <a:lnTo>
                        <a:pt x="107" y="851"/>
                      </a:lnTo>
                      <a:lnTo>
                        <a:pt x="141" y="853"/>
                      </a:lnTo>
                      <a:lnTo>
                        <a:pt x="141" y="853"/>
                      </a:lnTo>
                      <a:lnTo>
                        <a:pt x="179" y="851"/>
                      </a:lnTo>
                      <a:lnTo>
                        <a:pt x="218" y="847"/>
                      </a:lnTo>
                      <a:lnTo>
                        <a:pt x="230" y="847"/>
                      </a:lnTo>
                      <a:lnTo>
                        <a:pt x="232" y="845"/>
                      </a:lnTo>
                      <a:lnTo>
                        <a:pt x="232" y="845"/>
                      </a:lnTo>
                      <a:lnTo>
                        <a:pt x="258" y="843"/>
                      </a:lnTo>
                      <a:lnTo>
                        <a:pt x="280" y="843"/>
                      </a:lnTo>
                      <a:lnTo>
                        <a:pt x="280" y="843"/>
                      </a:lnTo>
                      <a:lnTo>
                        <a:pt x="300" y="843"/>
                      </a:lnTo>
                      <a:lnTo>
                        <a:pt x="318" y="849"/>
                      </a:lnTo>
                      <a:lnTo>
                        <a:pt x="332" y="857"/>
                      </a:lnTo>
                      <a:lnTo>
                        <a:pt x="344" y="867"/>
                      </a:lnTo>
                      <a:lnTo>
                        <a:pt x="352" y="880"/>
                      </a:lnTo>
                      <a:lnTo>
                        <a:pt x="362" y="896"/>
                      </a:lnTo>
                      <a:lnTo>
                        <a:pt x="378" y="932"/>
                      </a:lnTo>
                      <a:lnTo>
                        <a:pt x="378" y="934"/>
                      </a:lnTo>
                      <a:lnTo>
                        <a:pt x="378" y="934"/>
                      </a:lnTo>
                      <a:lnTo>
                        <a:pt x="385" y="948"/>
                      </a:lnTo>
                      <a:lnTo>
                        <a:pt x="385" y="948"/>
                      </a:lnTo>
                      <a:lnTo>
                        <a:pt x="405" y="960"/>
                      </a:lnTo>
                      <a:lnTo>
                        <a:pt x="421" y="972"/>
                      </a:lnTo>
                      <a:lnTo>
                        <a:pt x="435" y="988"/>
                      </a:lnTo>
                      <a:lnTo>
                        <a:pt x="445" y="1004"/>
                      </a:lnTo>
                      <a:lnTo>
                        <a:pt x="453" y="1024"/>
                      </a:lnTo>
                      <a:lnTo>
                        <a:pt x="459" y="1044"/>
                      </a:lnTo>
                      <a:lnTo>
                        <a:pt x="461" y="1067"/>
                      </a:lnTo>
                      <a:lnTo>
                        <a:pt x="461" y="1091"/>
                      </a:lnTo>
                      <a:lnTo>
                        <a:pt x="461" y="1091"/>
                      </a:lnTo>
                      <a:lnTo>
                        <a:pt x="461" y="1103"/>
                      </a:lnTo>
                      <a:lnTo>
                        <a:pt x="463" y="1107"/>
                      </a:lnTo>
                      <a:lnTo>
                        <a:pt x="463" y="1107"/>
                      </a:lnTo>
                      <a:lnTo>
                        <a:pt x="469" y="1109"/>
                      </a:lnTo>
                      <a:lnTo>
                        <a:pt x="481" y="1111"/>
                      </a:lnTo>
                      <a:lnTo>
                        <a:pt x="481" y="1111"/>
                      </a:lnTo>
                      <a:lnTo>
                        <a:pt x="483" y="1111"/>
                      </a:lnTo>
                      <a:lnTo>
                        <a:pt x="483" y="1111"/>
                      </a:lnTo>
                      <a:lnTo>
                        <a:pt x="509" y="1111"/>
                      </a:lnTo>
                      <a:lnTo>
                        <a:pt x="509" y="1111"/>
                      </a:lnTo>
                      <a:lnTo>
                        <a:pt x="525" y="1111"/>
                      </a:lnTo>
                      <a:lnTo>
                        <a:pt x="525" y="1111"/>
                      </a:lnTo>
                      <a:lnTo>
                        <a:pt x="558" y="1113"/>
                      </a:lnTo>
                      <a:lnTo>
                        <a:pt x="586" y="1115"/>
                      </a:lnTo>
                      <a:lnTo>
                        <a:pt x="598" y="1117"/>
                      </a:lnTo>
                      <a:lnTo>
                        <a:pt x="608" y="1121"/>
                      </a:lnTo>
                      <a:lnTo>
                        <a:pt x="620" y="1125"/>
                      </a:lnTo>
                      <a:lnTo>
                        <a:pt x="628" y="1131"/>
                      </a:lnTo>
                      <a:lnTo>
                        <a:pt x="628" y="1131"/>
                      </a:lnTo>
                      <a:lnTo>
                        <a:pt x="630" y="1133"/>
                      </a:lnTo>
                      <a:lnTo>
                        <a:pt x="630" y="1133"/>
                      </a:lnTo>
                      <a:lnTo>
                        <a:pt x="636" y="1133"/>
                      </a:lnTo>
                      <a:lnTo>
                        <a:pt x="636" y="1133"/>
                      </a:lnTo>
                      <a:lnTo>
                        <a:pt x="638" y="1139"/>
                      </a:lnTo>
                      <a:lnTo>
                        <a:pt x="638" y="1139"/>
                      </a:lnTo>
                      <a:lnTo>
                        <a:pt x="650" y="1153"/>
                      </a:lnTo>
                      <a:lnTo>
                        <a:pt x="660" y="1173"/>
                      </a:lnTo>
                      <a:lnTo>
                        <a:pt x="670" y="1195"/>
                      </a:lnTo>
                      <a:lnTo>
                        <a:pt x="680" y="1222"/>
                      </a:lnTo>
                      <a:lnTo>
                        <a:pt x="680" y="1222"/>
                      </a:lnTo>
                      <a:lnTo>
                        <a:pt x="684" y="1238"/>
                      </a:lnTo>
                      <a:lnTo>
                        <a:pt x="686" y="1252"/>
                      </a:lnTo>
                      <a:lnTo>
                        <a:pt x="688" y="1264"/>
                      </a:lnTo>
                      <a:lnTo>
                        <a:pt x="686" y="1276"/>
                      </a:lnTo>
                      <a:lnTo>
                        <a:pt x="684" y="1286"/>
                      </a:lnTo>
                      <a:lnTo>
                        <a:pt x="682" y="1296"/>
                      </a:lnTo>
                      <a:lnTo>
                        <a:pt x="674" y="1310"/>
                      </a:lnTo>
                      <a:lnTo>
                        <a:pt x="674" y="1310"/>
                      </a:lnTo>
                      <a:lnTo>
                        <a:pt x="664" y="1324"/>
                      </a:lnTo>
                      <a:lnTo>
                        <a:pt x="656" y="1330"/>
                      </a:lnTo>
                      <a:lnTo>
                        <a:pt x="646" y="1338"/>
                      </a:lnTo>
                      <a:lnTo>
                        <a:pt x="636" y="1342"/>
                      </a:lnTo>
                      <a:lnTo>
                        <a:pt x="622" y="1348"/>
                      </a:lnTo>
                      <a:lnTo>
                        <a:pt x="608" y="1352"/>
                      </a:lnTo>
                      <a:lnTo>
                        <a:pt x="590" y="1354"/>
                      </a:lnTo>
                      <a:lnTo>
                        <a:pt x="590" y="1354"/>
                      </a:lnTo>
                      <a:lnTo>
                        <a:pt x="566" y="1358"/>
                      </a:lnTo>
                      <a:lnTo>
                        <a:pt x="566" y="1358"/>
                      </a:lnTo>
                      <a:lnTo>
                        <a:pt x="574" y="1374"/>
                      </a:lnTo>
                      <a:lnTo>
                        <a:pt x="574" y="1374"/>
                      </a:lnTo>
                      <a:lnTo>
                        <a:pt x="580" y="1387"/>
                      </a:lnTo>
                      <a:lnTo>
                        <a:pt x="580" y="1387"/>
                      </a:lnTo>
                      <a:lnTo>
                        <a:pt x="594" y="1417"/>
                      </a:lnTo>
                      <a:lnTo>
                        <a:pt x="608" y="1447"/>
                      </a:lnTo>
                      <a:lnTo>
                        <a:pt x="608" y="1447"/>
                      </a:lnTo>
                      <a:lnTo>
                        <a:pt x="618" y="1471"/>
                      </a:lnTo>
                      <a:lnTo>
                        <a:pt x="618" y="1471"/>
                      </a:lnTo>
                      <a:lnTo>
                        <a:pt x="622" y="1481"/>
                      </a:lnTo>
                      <a:lnTo>
                        <a:pt x="622" y="1493"/>
                      </a:lnTo>
                      <a:lnTo>
                        <a:pt x="620" y="1503"/>
                      </a:lnTo>
                      <a:lnTo>
                        <a:pt x="614" y="1513"/>
                      </a:lnTo>
                      <a:lnTo>
                        <a:pt x="614" y="1513"/>
                      </a:lnTo>
                      <a:lnTo>
                        <a:pt x="594" y="1537"/>
                      </a:lnTo>
                      <a:lnTo>
                        <a:pt x="594" y="1537"/>
                      </a:lnTo>
                      <a:lnTo>
                        <a:pt x="572" y="1566"/>
                      </a:lnTo>
                      <a:lnTo>
                        <a:pt x="572" y="1566"/>
                      </a:lnTo>
                      <a:lnTo>
                        <a:pt x="588" y="1572"/>
                      </a:lnTo>
                      <a:lnTo>
                        <a:pt x="602" y="1582"/>
                      </a:lnTo>
                      <a:lnTo>
                        <a:pt x="614" y="1590"/>
                      </a:lnTo>
                      <a:lnTo>
                        <a:pt x="620" y="1598"/>
                      </a:lnTo>
                      <a:lnTo>
                        <a:pt x="620" y="1598"/>
                      </a:lnTo>
                      <a:lnTo>
                        <a:pt x="660" y="1636"/>
                      </a:lnTo>
                      <a:lnTo>
                        <a:pt x="678" y="1654"/>
                      </a:lnTo>
                      <a:lnTo>
                        <a:pt x="696" y="1666"/>
                      </a:lnTo>
                      <a:lnTo>
                        <a:pt x="714" y="1678"/>
                      </a:lnTo>
                      <a:lnTo>
                        <a:pt x="733" y="1686"/>
                      </a:lnTo>
                      <a:lnTo>
                        <a:pt x="753" y="1692"/>
                      </a:lnTo>
                      <a:lnTo>
                        <a:pt x="773" y="1692"/>
                      </a:lnTo>
                      <a:lnTo>
                        <a:pt x="773" y="1692"/>
                      </a:lnTo>
                      <a:lnTo>
                        <a:pt x="797" y="1692"/>
                      </a:lnTo>
                      <a:lnTo>
                        <a:pt x="797" y="1692"/>
                      </a:lnTo>
                      <a:lnTo>
                        <a:pt x="809" y="1690"/>
                      </a:lnTo>
                      <a:lnTo>
                        <a:pt x="809" y="1690"/>
                      </a:lnTo>
                      <a:lnTo>
                        <a:pt x="825" y="1692"/>
                      </a:lnTo>
                      <a:lnTo>
                        <a:pt x="839" y="1696"/>
                      </a:lnTo>
                      <a:lnTo>
                        <a:pt x="839" y="1696"/>
                      </a:lnTo>
                      <a:lnTo>
                        <a:pt x="855" y="1698"/>
                      </a:lnTo>
                      <a:lnTo>
                        <a:pt x="869" y="1704"/>
                      </a:lnTo>
                      <a:lnTo>
                        <a:pt x="869" y="1704"/>
                      </a:lnTo>
                      <a:lnTo>
                        <a:pt x="914" y="1733"/>
                      </a:lnTo>
                      <a:lnTo>
                        <a:pt x="914" y="1733"/>
                      </a:lnTo>
                      <a:lnTo>
                        <a:pt x="932" y="1741"/>
                      </a:lnTo>
                      <a:lnTo>
                        <a:pt x="932" y="1741"/>
                      </a:lnTo>
                      <a:lnTo>
                        <a:pt x="976" y="1765"/>
                      </a:lnTo>
                      <a:lnTo>
                        <a:pt x="1000" y="1775"/>
                      </a:lnTo>
                      <a:lnTo>
                        <a:pt x="1022" y="1785"/>
                      </a:lnTo>
                      <a:lnTo>
                        <a:pt x="1022" y="1785"/>
                      </a:lnTo>
                      <a:lnTo>
                        <a:pt x="1034" y="1781"/>
                      </a:lnTo>
                      <a:lnTo>
                        <a:pt x="1057" y="1771"/>
                      </a:lnTo>
                      <a:lnTo>
                        <a:pt x="1057" y="1771"/>
                      </a:lnTo>
                      <a:lnTo>
                        <a:pt x="1077" y="1761"/>
                      </a:lnTo>
                      <a:lnTo>
                        <a:pt x="1093" y="1755"/>
                      </a:lnTo>
                      <a:lnTo>
                        <a:pt x="1109" y="1753"/>
                      </a:lnTo>
                      <a:lnTo>
                        <a:pt x="1125" y="1751"/>
                      </a:lnTo>
                      <a:lnTo>
                        <a:pt x="1125" y="1751"/>
                      </a:lnTo>
                      <a:lnTo>
                        <a:pt x="1141" y="1753"/>
                      </a:lnTo>
                      <a:lnTo>
                        <a:pt x="1157" y="1757"/>
                      </a:lnTo>
                      <a:lnTo>
                        <a:pt x="1157" y="1757"/>
                      </a:lnTo>
                      <a:lnTo>
                        <a:pt x="1161" y="1753"/>
                      </a:lnTo>
                      <a:lnTo>
                        <a:pt x="1161" y="1753"/>
                      </a:lnTo>
                      <a:lnTo>
                        <a:pt x="1163" y="1717"/>
                      </a:lnTo>
                      <a:lnTo>
                        <a:pt x="1167" y="1684"/>
                      </a:lnTo>
                      <a:lnTo>
                        <a:pt x="1173" y="1648"/>
                      </a:lnTo>
                      <a:lnTo>
                        <a:pt x="1183" y="1614"/>
                      </a:lnTo>
                      <a:lnTo>
                        <a:pt x="1183" y="1614"/>
                      </a:lnTo>
                      <a:lnTo>
                        <a:pt x="1183" y="1592"/>
                      </a:lnTo>
                      <a:lnTo>
                        <a:pt x="1183" y="1592"/>
                      </a:lnTo>
                      <a:lnTo>
                        <a:pt x="1177" y="1562"/>
                      </a:lnTo>
                      <a:lnTo>
                        <a:pt x="1177" y="1562"/>
                      </a:lnTo>
                      <a:lnTo>
                        <a:pt x="1167" y="1515"/>
                      </a:lnTo>
                      <a:lnTo>
                        <a:pt x="1163" y="1493"/>
                      </a:lnTo>
                      <a:lnTo>
                        <a:pt x="1155" y="1471"/>
                      </a:lnTo>
                      <a:lnTo>
                        <a:pt x="1147" y="1453"/>
                      </a:lnTo>
                      <a:lnTo>
                        <a:pt x="1135" y="1435"/>
                      </a:lnTo>
                      <a:lnTo>
                        <a:pt x="1123" y="1419"/>
                      </a:lnTo>
                      <a:lnTo>
                        <a:pt x="1105" y="1405"/>
                      </a:lnTo>
                      <a:lnTo>
                        <a:pt x="1105" y="1405"/>
                      </a:lnTo>
                      <a:lnTo>
                        <a:pt x="1101" y="1401"/>
                      </a:lnTo>
                      <a:lnTo>
                        <a:pt x="1095" y="1395"/>
                      </a:lnTo>
                      <a:lnTo>
                        <a:pt x="1091" y="1389"/>
                      </a:lnTo>
                      <a:lnTo>
                        <a:pt x="1089" y="1381"/>
                      </a:lnTo>
                      <a:lnTo>
                        <a:pt x="1089" y="1376"/>
                      </a:lnTo>
                      <a:lnTo>
                        <a:pt x="1089" y="1368"/>
                      </a:lnTo>
                      <a:lnTo>
                        <a:pt x="1089" y="1362"/>
                      </a:lnTo>
                      <a:lnTo>
                        <a:pt x="1093" y="1354"/>
                      </a:lnTo>
                      <a:lnTo>
                        <a:pt x="1093" y="1354"/>
                      </a:lnTo>
                      <a:lnTo>
                        <a:pt x="1095" y="1348"/>
                      </a:lnTo>
                      <a:lnTo>
                        <a:pt x="1095" y="1348"/>
                      </a:lnTo>
                      <a:lnTo>
                        <a:pt x="1099" y="1340"/>
                      </a:lnTo>
                      <a:lnTo>
                        <a:pt x="1105" y="1332"/>
                      </a:lnTo>
                      <a:lnTo>
                        <a:pt x="1115" y="1322"/>
                      </a:lnTo>
                      <a:lnTo>
                        <a:pt x="1121" y="1320"/>
                      </a:lnTo>
                      <a:lnTo>
                        <a:pt x="1129" y="1318"/>
                      </a:lnTo>
                      <a:lnTo>
                        <a:pt x="1129" y="1318"/>
                      </a:lnTo>
                      <a:lnTo>
                        <a:pt x="1145" y="1314"/>
                      </a:lnTo>
                      <a:lnTo>
                        <a:pt x="1157" y="1310"/>
                      </a:lnTo>
                      <a:lnTo>
                        <a:pt x="1167" y="1302"/>
                      </a:lnTo>
                      <a:lnTo>
                        <a:pt x="1177" y="1294"/>
                      </a:lnTo>
                      <a:lnTo>
                        <a:pt x="1183" y="1282"/>
                      </a:lnTo>
                      <a:lnTo>
                        <a:pt x="1187" y="1268"/>
                      </a:lnTo>
                      <a:lnTo>
                        <a:pt x="1189" y="1248"/>
                      </a:lnTo>
                      <a:lnTo>
                        <a:pt x="1189" y="1226"/>
                      </a:lnTo>
                      <a:lnTo>
                        <a:pt x="1189" y="1226"/>
                      </a:lnTo>
                      <a:lnTo>
                        <a:pt x="1189" y="1214"/>
                      </a:lnTo>
                      <a:lnTo>
                        <a:pt x="1189" y="1205"/>
                      </a:lnTo>
                      <a:lnTo>
                        <a:pt x="1193" y="1187"/>
                      </a:lnTo>
                      <a:lnTo>
                        <a:pt x="1193" y="1187"/>
                      </a:lnTo>
                      <a:lnTo>
                        <a:pt x="1197" y="1179"/>
                      </a:lnTo>
                      <a:lnTo>
                        <a:pt x="1197" y="1179"/>
                      </a:lnTo>
                      <a:lnTo>
                        <a:pt x="1209" y="1109"/>
                      </a:lnTo>
                      <a:lnTo>
                        <a:pt x="1209" y="1103"/>
                      </a:lnTo>
                      <a:lnTo>
                        <a:pt x="1209" y="1103"/>
                      </a:lnTo>
                      <a:lnTo>
                        <a:pt x="1203" y="1095"/>
                      </a:lnTo>
                      <a:lnTo>
                        <a:pt x="1201" y="1085"/>
                      </a:lnTo>
                      <a:lnTo>
                        <a:pt x="1199" y="1075"/>
                      </a:lnTo>
                      <a:lnTo>
                        <a:pt x="1201" y="1063"/>
                      </a:lnTo>
                      <a:lnTo>
                        <a:pt x="1201" y="1063"/>
                      </a:lnTo>
                      <a:lnTo>
                        <a:pt x="1205" y="1053"/>
                      </a:lnTo>
                      <a:lnTo>
                        <a:pt x="1213" y="1045"/>
                      </a:lnTo>
                      <a:lnTo>
                        <a:pt x="1220" y="1040"/>
                      </a:lnTo>
                      <a:lnTo>
                        <a:pt x="1232" y="1036"/>
                      </a:lnTo>
                      <a:lnTo>
                        <a:pt x="1280" y="1028"/>
                      </a:lnTo>
                      <a:lnTo>
                        <a:pt x="1280" y="1028"/>
                      </a:lnTo>
                      <a:lnTo>
                        <a:pt x="1387" y="1006"/>
                      </a:lnTo>
                      <a:lnTo>
                        <a:pt x="1387" y="1006"/>
                      </a:lnTo>
                      <a:lnTo>
                        <a:pt x="1429" y="998"/>
                      </a:lnTo>
                      <a:lnTo>
                        <a:pt x="1429" y="998"/>
                      </a:lnTo>
                      <a:lnTo>
                        <a:pt x="1473" y="990"/>
                      </a:lnTo>
                      <a:lnTo>
                        <a:pt x="1515" y="982"/>
                      </a:lnTo>
                      <a:lnTo>
                        <a:pt x="1515" y="982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29" y="958"/>
                      </a:lnTo>
                      <a:lnTo>
                        <a:pt x="1529" y="958"/>
                      </a:lnTo>
                      <a:lnTo>
                        <a:pt x="1535" y="952"/>
                      </a:lnTo>
                      <a:lnTo>
                        <a:pt x="1543" y="946"/>
                      </a:lnTo>
                      <a:lnTo>
                        <a:pt x="1550" y="942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74" y="938"/>
                      </a:lnTo>
                      <a:lnTo>
                        <a:pt x="1574" y="938"/>
                      </a:lnTo>
                      <a:lnTo>
                        <a:pt x="1584" y="938"/>
                      </a:lnTo>
                      <a:lnTo>
                        <a:pt x="1594" y="942"/>
                      </a:lnTo>
                      <a:lnTo>
                        <a:pt x="1594" y="942"/>
                      </a:lnTo>
                      <a:lnTo>
                        <a:pt x="1620" y="950"/>
                      </a:lnTo>
                      <a:lnTo>
                        <a:pt x="1632" y="954"/>
                      </a:lnTo>
                      <a:lnTo>
                        <a:pt x="1642" y="954"/>
                      </a:lnTo>
                      <a:lnTo>
                        <a:pt x="1642" y="954"/>
                      </a:lnTo>
                      <a:lnTo>
                        <a:pt x="1648" y="954"/>
                      </a:lnTo>
                      <a:lnTo>
                        <a:pt x="1656" y="948"/>
                      </a:lnTo>
                      <a:lnTo>
                        <a:pt x="1668" y="934"/>
                      </a:lnTo>
                      <a:lnTo>
                        <a:pt x="1684" y="910"/>
                      </a:lnTo>
                      <a:lnTo>
                        <a:pt x="1684" y="910"/>
                      </a:lnTo>
                      <a:lnTo>
                        <a:pt x="1698" y="888"/>
                      </a:lnTo>
                      <a:lnTo>
                        <a:pt x="1713" y="867"/>
                      </a:lnTo>
                      <a:lnTo>
                        <a:pt x="1731" y="849"/>
                      </a:lnTo>
                      <a:lnTo>
                        <a:pt x="1741" y="841"/>
                      </a:lnTo>
                      <a:lnTo>
                        <a:pt x="1751" y="833"/>
                      </a:lnTo>
                      <a:lnTo>
                        <a:pt x="1751" y="833"/>
                      </a:lnTo>
                      <a:lnTo>
                        <a:pt x="1735" y="829"/>
                      </a:lnTo>
                      <a:lnTo>
                        <a:pt x="1721" y="825"/>
                      </a:lnTo>
                      <a:lnTo>
                        <a:pt x="1721" y="825"/>
                      </a:lnTo>
                      <a:lnTo>
                        <a:pt x="1708" y="819"/>
                      </a:lnTo>
                      <a:lnTo>
                        <a:pt x="1698" y="817"/>
                      </a:lnTo>
                      <a:lnTo>
                        <a:pt x="1698" y="81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37" name="Freeform 6">
                  <a:extLst>
                    <a:ext uri="{FF2B5EF4-FFF2-40B4-BE49-F238E27FC236}">
                      <a16:creationId xmlns:a16="http://schemas.microsoft.com/office/drawing/2014/main" id="{463A6539-B61D-0DC4-32BA-BED1C7D6F3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92213" y="1446213"/>
                  <a:ext cx="2333625" cy="2914650"/>
                </a:xfrm>
                <a:custGeom>
                  <a:avLst/>
                  <a:gdLst>
                    <a:gd name="T0" fmla="*/ 1014 w 1470"/>
                    <a:gd name="T1" fmla="*/ 1669 h 1836"/>
                    <a:gd name="T2" fmla="*/ 1050 w 1470"/>
                    <a:gd name="T3" fmla="*/ 1636 h 1836"/>
                    <a:gd name="T4" fmla="*/ 1096 w 1470"/>
                    <a:gd name="T5" fmla="*/ 1620 h 1836"/>
                    <a:gd name="T6" fmla="*/ 1126 w 1470"/>
                    <a:gd name="T7" fmla="*/ 1618 h 1836"/>
                    <a:gd name="T8" fmla="*/ 1136 w 1470"/>
                    <a:gd name="T9" fmla="*/ 1500 h 1836"/>
                    <a:gd name="T10" fmla="*/ 1173 w 1470"/>
                    <a:gd name="T11" fmla="*/ 1343 h 1836"/>
                    <a:gd name="T12" fmla="*/ 1233 w 1470"/>
                    <a:gd name="T13" fmla="*/ 1318 h 1836"/>
                    <a:gd name="T14" fmla="*/ 1307 w 1470"/>
                    <a:gd name="T15" fmla="*/ 1300 h 1836"/>
                    <a:gd name="T16" fmla="*/ 1305 w 1470"/>
                    <a:gd name="T17" fmla="*/ 1220 h 1836"/>
                    <a:gd name="T18" fmla="*/ 1326 w 1470"/>
                    <a:gd name="T19" fmla="*/ 1161 h 1836"/>
                    <a:gd name="T20" fmla="*/ 1390 w 1470"/>
                    <a:gd name="T21" fmla="*/ 1127 h 1836"/>
                    <a:gd name="T22" fmla="*/ 1466 w 1470"/>
                    <a:gd name="T23" fmla="*/ 996 h 1836"/>
                    <a:gd name="T24" fmla="*/ 1424 w 1470"/>
                    <a:gd name="T25" fmla="*/ 970 h 1836"/>
                    <a:gd name="T26" fmla="*/ 1354 w 1470"/>
                    <a:gd name="T27" fmla="*/ 962 h 1836"/>
                    <a:gd name="T28" fmla="*/ 1283 w 1470"/>
                    <a:gd name="T29" fmla="*/ 894 h 1836"/>
                    <a:gd name="T30" fmla="*/ 1201 w 1470"/>
                    <a:gd name="T31" fmla="*/ 852 h 1836"/>
                    <a:gd name="T32" fmla="*/ 1159 w 1470"/>
                    <a:gd name="T33" fmla="*/ 840 h 1836"/>
                    <a:gd name="T34" fmla="*/ 1106 w 1470"/>
                    <a:gd name="T35" fmla="*/ 866 h 1836"/>
                    <a:gd name="T36" fmla="*/ 1050 w 1470"/>
                    <a:gd name="T37" fmla="*/ 844 h 1836"/>
                    <a:gd name="T38" fmla="*/ 935 w 1470"/>
                    <a:gd name="T39" fmla="*/ 771 h 1836"/>
                    <a:gd name="T40" fmla="*/ 889 w 1470"/>
                    <a:gd name="T41" fmla="*/ 739 h 1836"/>
                    <a:gd name="T42" fmla="*/ 855 w 1470"/>
                    <a:gd name="T43" fmla="*/ 747 h 1836"/>
                    <a:gd name="T44" fmla="*/ 818 w 1470"/>
                    <a:gd name="T45" fmla="*/ 703 h 1836"/>
                    <a:gd name="T46" fmla="*/ 734 w 1470"/>
                    <a:gd name="T47" fmla="*/ 687 h 1836"/>
                    <a:gd name="T48" fmla="*/ 712 w 1470"/>
                    <a:gd name="T49" fmla="*/ 626 h 1836"/>
                    <a:gd name="T50" fmla="*/ 764 w 1470"/>
                    <a:gd name="T51" fmla="*/ 546 h 1836"/>
                    <a:gd name="T52" fmla="*/ 728 w 1470"/>
                    <a:gd name="T53" fmla="*/ 506 h 1836"/>
                    <a:gd name="T54" fmla="*/ 670 w 1470"/>
                    <a:gd name="T55" fmla="*/ 415 h 1836"/>
                    <a:gd name="T56" fmla="*/ 674 w 1470"/>
                    <a:gd name="T57" fmla="*/ 320 h 1836"/>
                    <a:gd name="T58" fmla="*/ 728 w 1470"/>
                    <a:gd name="T59" fmla="*/ 242 h 1836"/>
                    <a:gd name="T60" fmla="*/ 676 w 1470"/>
                    <a:gd name="T61" fmla="*/ 169 h 1836"/>
                    <a:gd name="T62" fmla="*/ 698 w 1470"/>
                    <a:gd name="T63" fmla="*/ 89 h 1836"/>
                    <a:gd name="T64" fmla="*/ 597 w 1470"/>
                    <a:gd name="T65" fmla="*/ 75 h 1836"/>
                    <a:gd name="T66" fmla="*/ 490 w 1470"/>
                    <a:gd name="T67" fmla="*/ 5 h 1836"/>
                    <a:gd name="T68" fmla="*/ 418 w 1470"/>
                    <a:gd name="T69" fmla="*/ 105 h 1836"/>
                    <a:gd name="T70" fmla="*/ 440 w 1470"/>
                    <a:gd name="T71" fmla="*/ 178 h 1836"/>
                    <a:gd name="T72" fmla="*/ 428 w 1470"/>
                    <a:gd name="T73" fmla="*/ 228 h 1836"/>
                    <a:gd name="T74" fmla="*/ 297 w 1470"/>
                    <a:gd name="T75" fmla="*/ 337 h 1836"/>
                    <a:gd name="T76" fmla="*/ 183 w 1470"/>
                    <a:gd name="T77" fmla="*/ 419 h 1836"/>
                    <a:gd name="T78" fmla="*/ 112 w 1470"/>
                    <a:gd name="T79" fmla="*/ 485 h 1836"/>
                    <a:gd name="T80" fmla="*/ 42 w 1470"/>
                    <a:gd name="T81" fmla="*/ 592 h 1836"/>
                    <a:gd name="T82" fmla="*/ 2 w 1470"/>
                    <a:gd name="T83" fmla="*/ 685 h 1836"/>
                    <a:gd name="T84" fmla="*/ 20 w 1470"/>
                    <a:gd name="T85" fmla="*/ 769 h 1836"/>
                    <a:gd name="T86" fmla="*/ 28 w 1470"/>
                    <a:gd name="T87" fmla="*/ 834 h 1836"/>
                    <a:gd name="T88" fmla="*/ 50 w 1470"/>
                    <a:gd name="T89" fmla="*/ 948 h 1836"/>
                    <a:gd name="T90" fmla="*/ 36 w 1470"/>
                    <a:gd name="T91" fmla="*/ 1055 h 1836"/>
                    <a:gd name="T92" fmla="*/ 84 w 1470"/>
                    <a:gd name="T93" fmla="*/ 1121 h 1836"/>
                    <a:gd name="T94" fmla="*/ 152 w 1470"/>
                    <a:gd name="T95" fmla="*/ 1200 h 1836"/>
                    <a:gd name="T96" fmla="*/ 203 w 1470"/>
                    <a:gd name="T97" fmla="*/ 1206 h 1836"/>
                    <a:gd name="T98" fmla="*/ 247 w 1470"/>
                    <a:gd name="T99" fmla="*/ 1230 h 1836"/>
                    <a:gd name="T100" fmla="*/ 297 w 1470"/>
                    <a:gd name="T101" fmla="*/ 1296 h 1836"/>
                    <a:gd name="T102" fmla="*/ 392 w 1470"/>
                    <a:gd name="T103" fmla="*/ 1415 h 1836"/>
                    <a:gd name="T104" fmla="*/ 557 w 1470"/>
                    <a:gd name="T105" fmla="*/ 1520 h 1836"/>
                    <a:gd name="T106" fmla="*/ 661 w 1470"/>
                    <a:gd name="T107" fmla="*/ 1506 h 1836"/>
                    <a:gd name="T108" fmla="*/ 754 w 1470"/>
                    <a:gd name="T109" fmla="*/ 1493 h 1836"/>
                    <a:gd name="T110" fmla="*/ 804 w 1470"/>
                    <a:gd name="T111" fmla="*/ 1568 h 1836"/>
                    <a:gd name="T112" fmla="*/ 833 w 1470"/>
                    <a:gd name="T113" fmla="*/ 1612 h 1836"/>
                    <a:gd name="T114" fmla="*/ 895 w 1470"/>
                    <a:gd name="T115" fmla="*/ 1679 h 1836"/>
                    <a:gd name="T116" fmla="*/ 909 w 1470"/>
                    <a:gd name="T117" fmla="*/ 1785 h 1836"/>
                    <a:gd name="T118" fmla="*/ 921 w 1470"/>
                    <a:gd name="T119" fmla="*/ 1823 h 1836"/>
                    <a:gd name="T120" fmla="*/ 979 w 1470"/>
                    <a:gd name="T121" fmla="*/ 1834 h 1836"/>
                    <a:gd name="T122" fmla="*/ 1024 w 1470"/>
                    <a:gd name="T123" fmla="*/ 1787 h 18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70" h="1836">
                      <a:moveTo>
                        <a:pt x="1004" y="1733"/>
                      </a:moveTo>
                      <a:lnTo>
                        <a:pt x="1004" y="1733"/>
                      </a:lnTo>
                      <a:lnTo>
                        <a:pt x="979" y="1689"/>
                      </a:lnTo>
                      <a:lnTo>
                        <a:pt x="979" y="1689"/>
                      </a:lnTo>
                      <a:lnTo>
                        <a:pt x="989" y="1685"/>
                      </a:lnTo>
                      <a:lnTo>
                        <a:pt x="996" y="1681"/>
                      </a:lnTo>
                      <a:lnTo>
                        <a:pt x="1014" y="1669"/>
                      </a:lnTo>
                      <a:lnTo>
                        <a:pt x="1014" y="1669"/>
                      </a:lnTo>
                      <a:lnTo>
                        <a:pt x="1014" y="1667"/>
                      </a:lnTo>
                      <a:lnTo>
                        <a:pt x="1014" y="1667"/>
                      </a:lnTo>
                      <a:lnTo>
                        <a:pt x="1022" y="1658"/>
                      </a:lnTo>
                      <a:lnTo>
                        <a:pt x="1030" y="1650"/>
                      </a:lnTo>
                      <a:lnTo>
                        <a:pt x="1040" y="1642"/>
                      </a:lnTo>
                      <a:lnTo>
                        <a:pt x="1050" y="1636"/>
                      </a:lnTo>
                      <a:lnTo>
                        <a:pt x="1050" y="1636"/>
                      </a:lnTo>
                      <a:lnTo>
                        <a:pt x="1060" y="1630"/>
                      </a:lnTo>
                      <a:lnTo>
                        <a:pt x="1070" y="1624"/>
                      </a:lnTo>
                      <a:lnTo>
                        <a:pt x="1080" y="1620"/>
                      </a:lnTo>
                      <a:lnTo>
                        <a:pt x="1092" y="1620"/>
                      </a:lnTo>
                      <a:lnTo>
                        <a:pt x="1092" y="1620"/>
                      </a:lnTo>
                      <a:lnTo>
                        <a:pt x="1096" y="1620"/>
                      </a:lnTo>
                      <a:lnTo>
                        <a:pt x="1096" y="1620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4" y="1618"/>
                      </a:lnTo>
                      <a:lnTo>
                        <a:pt x="1114" y="1618"/>
                      </a:lnTo>
                      <a:lnTo>
                        <a:pt x="1126" y="1618"/>
                      </a:lnTo>
                      <a:lnTo>
                        <a:pt x="1130" y="1616"/>
                      </a:lnTo>
                      <a:lnTo>
                        <a:pt x="1130" y="1616"/>
                      </a:lnTo>
                      <a:lnTo>
                        <a:pt x="1132" y="1610"/>
                      </a:lnTo>
                      <a:lnTo>
                        <a:pt x="1132" y="1596"/>
                      </a:lnTo>
                      <a:lnTo>
                        <a:pt x="1132" y="1596"/>
                      </a:lnTo>
                      <a:lnTo>
                        <a:pt x="1136" y="1500"/>
                      </a:lnTo>
                      <a:lnTo>
                        <a:pt x="1136" y="1500"/>
                      </a:lnTo>
                      <a:lnTo>
                        <a:pt x="1140" y="1429"/>
                      </a:lnTo>
                      <a:lnTo>
                        <a:pt x="1140" y="1429"/>
                      </a:lnTo>
                      <a:lnTo>
                        <a:pt x="1144" y="1403"/>
                      </a:lnTo>
                      <a:lnTo>
                        <a:pt x="1150" y="1379"/>
                      </a:lnTo>
                      <a:lnTo>
                        <a:pt x="1159" y="1359"/>
                      </a:lnTo>
                      <a:lnTo>
                        <a:pt x="1165" y="1351"/>
                      </a:lnTo>
                      <a:lnTo>
                        <a:pt x="1173" y="1343"/>
                      </a:lnTo>
                      <a:lnTo>
                        <a:pt x="1173" y="1343"/>
                      </a:lnTo>
                      <a:lnTo>
                        <a:pt x="1181" y="1337"/>
                      </a:lnTo>
                      <a:lnTo>
                        <a:pt x="1189" y="1332"/>
                      </a:lnTo>
                      <a:lnTo>
                        <a:pt x="1189" y="1332"/>
                      </a:lnTo>
                      <a:lnTo>
                        <a:pt x="1203" y="1326"/>
                      </a:lnTo>
                      <a:lnTo>
                        <a:pt x="1217" y="1322"/>
                      </a:lnTo>
                      <a:lnTo>
                        <a:pt x="1233" y="1318"/>
                      </a:lnTo>
                      <a:lnTo>
                        <a:pt x="1249" y="1318"/>
                      </a:lnTo>
                      <a:lnTo>
                        <a:pt x="1249" y="1318"/>
                      </a:lnTo>
                      <a:lnTo>
                        <a:pt x="1263" y="1316"/>
                      </a:lnTo>
                      <a:lnTo>
                        <a:pt x="1277" y="1312"/>
                      </a:lnTo>
                      <a:lnTo>
                        <a:pt x="1291" y="1308"/>
                      </a:lnTo>
                      <a:lnTo>
                        <a:pt x="1307" y="1300"/>
                      </a:lnTo>
                      <a:lnTo>
                        <a:pt x="1307" y="1300"/>
                      </a:lnTo>
                      <a:lnTo>
                        <a:pt x="1311" y="1298"/>
                      </a:lnTo>
                      <a:lnTo>
                        <a:pt x="1313" y="1294"/>
                      </a:lnTo>
                      <a:lnTo>
                        <a:pt x="1315" y="1284"/>
                      </a:lnTo>
                      <a:lnTo>
                        <a:pt x="1313" y="1268"/>
                      </a:lnTo>
                      <a:lnTo>
                        <a:pt x="1313" y="1268"/>
                      </a:lnTo>
                      <a:lnTo>
                        <a:pt x="1307" y="1244"/>
                      </a:lnTo>
                      <a:lnTo>
                        <a:pt x="1305" y="1220"/>
                      </a:lnTo>
                      <a:lnTo>
                        <a:pt x="1305" y="1210"/>
                      </a:lnTo>
                      <a:lnTo>
                        <a:pt x="1307" y="1198"/>
                      </a:lnTo>
                      <a:lnTo>
                        <a:pt x="1309" y="1188"/>
                      </a:lnTo>
                      <a:lnTo>
                        <a:pt x="1313" y="1178"/>
                      </a:lnTo>
                      <a:lnTo>
                        <a:pt x="1313" y="1178"/>
                      </a:lnTo>
                      <a:lnTo>
                        <a:pt x="1321" y="1168"/>
                      </a:lnTo>
                      <a:lnTo>
                        <a:pt x="1326" y="1161"/>
                      </a:lnTo>
                      <a:lnTo>
                        <a:pt x="1334" y="1153"/>
                      </a:lnTo>
                      <a:lnTo>
                        <a:pt x="1344" y="1147"/>
                      </a:lnTo>
                      <a:lnTo>
                        <a:pt x="1364" y="1137"/>
                      </a:lnTo>
                      <a:lnTo>
                        <a:pt x="1388" y="1129"/>
                      </a:lnTo>
                      <a:lnTo>
                        <a:pt x="1388" y="1129"/>
                      </a:lnTo>
                      <a:lnTo>
                        <a:pt x="1390" y="1127"/>
                      </a:lnTo>
                      <a:lnTo>
                        <a:pt x="1390" y="1127"/>
                      </a:lnTo>
                      <a:lnTo>
                        <a:pt x="1406" y="1103"/>
                      </a:lnTo>
                      <a:lnTo>
                        <a:pt x="1406" y="1103"/>
                      </a:lnTo>
                      <a:lnTo>
                        <a:pt x="1436" y="1057"/>
                      </a:lnTo>
                      <a:lnTo>
                        <a:pt x="1448" y="1033"/>
                      </a:lnTo>
                      <a:lnTo>
                        <a:pt x="1458" y="1011"/>
                      </a:lnTo>
                      <a:lnTo>
                        <a:pt x="1458" y="1011"/>
                      </a:lnTo>
                      <a:lnTo>
                        <a:pt x="1466" y="996"/>
                      </a:lnTo>
                      <a:lnTo>
                        <a:pt x="1466" y="996"/>
                      </a:lnTo>
                      <a:lnTo>
                        <a:pt x="1470" y="972"/>
                      </a:lnTo>
                      <a:lnTo>
                        <a:pt x="1470" y="972"/>
                      </a:lnTo>
                      <a:lnTo>
                        <a:pt x="1462" y="970"/>
                      </a:lnTo>
                      <a:lnTo>
                        <a:pt x="1448" y="970"/>
                      </a:lnTo>
                      <a:lnTo>
                        <a:pt x="1448" y="970"/>
                      </a:lnTo>
                      <a:lnTo>
                        <a:pt x="1424" y="970"/>
                      </a:lnTo>
                      <a:lnTo>
                        <a:pt x="1416" y="970"/>
                      </a:lnTo>
                      <a:lnTo>
                        <a:pt x="1416" y="970"/>
                      </a:lnTo>
                      <a:lnTo>
                        <a:pt x="1406" y="972"/>
                      </a:lnTo>
                      <a:lnTo>
                        <a:pt x="1406" y="972"/>
                      </a:lnTo>
                      <a:lnTo>
                        <a:pt x="1388" y="970"/>
                      </a:lnTo>
                      <a:lnTo>
                        <a:pt x="1370" y="966"/>
                      </a:lnTo>
                      <a:lnTo>
                        <a:pt x="1354" y="962"/>
                      </a:lnTo>
                      <a:lnTo>
                        <a:pt x="1338" y="954"/>
                      </a:lnTo>
                      <a:lnTo>
                        <a:pt x="1326" y="944"/>
                      </a:lnTo>
                      <a:lnTo>
                        <a:pt x="1313" y="932"/>
                      </a:lnTo>
                      <a:lnTo>
                        <a:pt x="1303" y="918"/>
                      </a:lnTo>
                      <a:lnTo>
                        <a:pt x="1293" y="902"/>
                      </a:lnTo>
                      <a:lnTo>
                        <a:pt x="1293" y="902"/>
                      </a:lnTo>
                      <a:lnTo>
                        <a:pt x="1283" y="894"/>
                      </a:lnTo>
                      <a:lnTo>
                        <a:pt x="1269" y="886"/>
                      </a:lnTo>
                      <a:lnTo>
                        <a:pt x="1269" y="886"/>
                      </a:lnTo>
                      <a:lnTo>
                        <a:pt x="1257" y="880"/>
                      </a:lnTo>
                      <a:lnTo>
                        <a:pt x="1257" y="880"/>
                      </a:lnTo>
                      <a:lnTo>
                        <a:pt x="1229" y="866"/>
                      </a:lnTo>
                      <a:lnTo>
                        <a:pt x="1229" y="866"/>
                      </a:lnTo>
                      <a:lnTo>
                        <a:pt x="1201" y="852"/>
                      </a:lnTo>
                      <a:lnTo>
                        <a:pt x="1201" y="852"/>
                      </a:lnTo>
                      <a:lnTo>
                        <a:pt x="1181" y="842"/>
                      </a:lnTo>
                      <a:lnTo>
                        <a:pt x="1173" y="838"/>
                      </a:lnTo>
                      <a:lnTo>
                        <a:pt x="1165" y="836"/>
                      </a:lnTo>
                      <a:lnTo>
                        <a:pt x="1165" y="836"/>
                      </a:lnTo>
                      <a:lnTo>
                        <a:pt x="1163" y="838"/>
                      </a:lnTo>
                      <a:lnTo>
                        <a:pt x="1159" y="840"/>
                      </a:lnTo>
                      <a:lnTo>
                        <a:pt x="1156" y="846"/>
                      </a:lnTo>
                      <a:lnTo>
                        <a:pt x="1156" y="846"/>
                      </a:lnTo>
                      <a:lnTo>
                        <a:pt x="1150" y="852"/>
                      </a:lnTo>
                      <a:lnTo>
                        <a:pt x="1144" y="856"/>
                      </a:lnTo>
                      <a:lnTo>
                        <a:pt x="1132" y="862"/>
                      </a:lnTo>
                      <a:lnTo>
                        <a:pt x="1118" y="866"/>
                      </a:lnTo>
                      <a:lnTo>
                        <a:pt x="1106" y="866"/>
                      </a:lnTo>
                      <a:lnTo>
                        <a:pt x="1106" y="866"/>
                      </a:lnTo>
                      <a:lnTo>
                        <a:pt x="1094" y="866"/>
                      </a:lnTo>
                      <a:lnTo>
                        <a:pt x="1084" y="864"/>
                      </a:lnTo>
                      <a:lnTo>
                        <a:pt x="1072" y="860"/>
                      </a:lnTo>
                      <a:lnTo>
                        <a:pt x="1062" y="852"/>
                      </a:lnTo>
                      <a:lnTo>
                        <a:pt x="1062" y="852"/>
                      </a:lnTo>
                      <a:lnTo>
                        <a:pt x="1050" y="844"/>
                      </a:lnTo>
                      <a:lnTo>
                        <a:pt x="1040" y="838"/>
                      </a:lnTo>
                      <a:lnTo>
                        <a:pt x="1014" y="825"/>
                      </a:lnTo>
                      <a:lnTo>
                        <a:pt x="1014" y="825"/>
                      </a:lnTo>
                      <a:lnTo>
                        <a:pt x="989" y="811"/>
                      </a:lnTo>
                      <a:lnTo>
                        <a:pt x="961" y="795"/>
                      </a:lnTo>
                      <a:lnTo>
                        <a:pt x="947" y="783"/>
                      </a:lnTo>
                      <a:lnTo>
                        <a:pt x="935" y="771"/>
                      </a:lnTo>
                      <a:lnTo>
                        <a:pt x="923" y="757"/>
                      </a:lnTo>
                      <a:lnTo>
                        <a:pt x="913" y="741"/>
                      </a:lnTo>
                      <a:lnTo>
                        <a:pt x="913" y="741"/>
                      </a:lnTo>
                      <a:lnTo>
                        <a:pt x="891" y="739"/>
                      </a:lnTo>
                      <a:lnTo>
                        <a:pt x="891" y="739"/>
                      </a:lnTo>
                      <a:lnTo>
                        <a:pt x="889" y="739"/>
                      </a:lnTo>
                      <a:lnTo>
                        <a:pt x="889" y="739"/>
                      </a:lnTo>
                      <a:lnTo>
                        <a:pt x="879" y="743"/>
                      </a:lnTo>
                      <a:lnTo>
                        <a:pt x="869" y="745"/>
                      </a:lnTo>
                      <a:lnTo>
                        <a:pt x="869" y="745"/>
                      </a:lnTo>
                      <a:lnTo>
                        <a:pt x="861" y="747"/>
                      </a:lnTo>
                      <a:lnTo>
                        <a:pt x="861" y="747"/>
                      </a:lnTo>
                      <a:lnTo>
                        <a:pt x="855" y="747"/>
                      </a:lnTo>
                      <a:lnTo>
                        <a:pt x="855" y="747"/>
                      </a:lnTo>
                      <a:lnTo>
                        <a:pt x="843" y="743"/>
                      </a:lnTo>
                      <a:lnTo>
                        <a:pt x="833" y="737"/>
                      </a:lnTo>
                      <a:lnTo>
                        <a:pt x="826" y="727"/>
                      </a:lnTo>
                      <a:lnTo>
                        <a:pt x="822" y="717"/>
                      </a:lnTo>
                      <a:lnTo>
                        <a:pt x="818" y="705"/>
                      </a:lnTo>
                      <a:lnTo>
                        <a:pt x="818" y="703"/>
                      </a:lnTo>
                      <a:lnTo>
                        <a:pt x="818" y="703"/>
                      </a:lnTo>
                      <a:lnTo>
                        <a:pt x="794" y="703"/>
                      </a:lnTo>
                      <a:lnTo>
                        <a:pt x="794" y="703"/>
                      </a:lnTo>
                      <a:lnTo>
                        <a:pt x="778" y="703"/>
                      </a:lnTo>
                      <a:lnTo>
                        <a:pt x="778" y="703"/>
                      </a:lnTo>
                      <a:lnTo>
                        <a:pt x="762" y="701"/>
                      </a:lnTo>
                      <a:lnTo>
                        <a:pt x="744" y="693"/>
                      </a:lnTo>
                      <a:lnTo>
                        <a:pt x="734" y="687"/>
                      </a:lnTo>
                      <a:lnTo>
                        <a:pt x="724" y="681"/>
                      </a:lnTo>
                      <a:lnTo>
                        <a:pt x="718" y="673"/>
                      </a:lnTo>
                      <a:lnTo>
                        <a:pt x="712" y="662"/>
                      </a:lnTo>
                      <a:lnTo>
                        <a:pt x="712" y="662"/>
                      </a:lnTo>
                      <a:lnTo>
                        <a:pt x="708" y="650"/>
                      </a:lnTo>
                      <a:lnTo>
                        <a:pt x="708" y="638"/>
                      </a:lnTo>
                      <a:lnTo>
                        <a:pt x="712" y="626"/>
                      </a:lnTo>
                      <a:lnTo>
                        <a:pt x="716" y="614"/>
                      </a:lnTo>
                      <a:lnTo>
                        <a:pt x="726" y="598"/>
                      </a:lnTo>
                      <a:lnTo>
                        <a:pt x="734" y="588"/>
                      </a:lnTo>
                      <a:lnTo>
                        <a:pt x="734" y="588"/>
                      </a:lnTo>
                      <a:lnTo>
                        <a:pt x="750" y="568"/>
                      </a:lnTo>
                      <a:lnTo>
                        <a:pt x="760" y="554"/>
                      </a:lnTo>
                      <a:lnTo>
                        <a:pt x="764" y="546"/>
                      </a:lnTo>
                      <a:lnTo>
                        <a:pt x="764" y="544"/>
                      </a:lnTo>
                      <a:lnTo>
                        <a:pt x="764" y="544"/>
                      </a:lnTo>
                      <a:lnTo>
                        <a:pt x="762" y="540"/>
                      </a:lnTo>
                      <a:lnTo>
                        <a:pt x="758" y="534"/>
                      </a:lnTo>
                      <a:lnTo>
                        <a:pt x="746" y="522"/>
                      </a:lnTo>
                      <a:lnTo>
                        <a:pt x="728" y="506"/>
                      </a:lnTo>
                      <a:lnTo>
                        <a:pt x="728" y="506"/>
                      </a:lnTo>
                      <a:lnTo>
                        <a:pt x="716" y="497"/>
                      </a:lnTo>
                      <a:lnTo>
                        <a:pt x="704" y="487"/>
                      </a:lnTo>
                      <a:lnTo>
                        <a:pt x="694" y="473"/>
                      </a:lnTo>
                      <a:lnTo>
                        <a:pt x="686" y="461"/>
                      </a:lnTo>
                      <a:lnTo>
                        <a:pt x="680" y="445"/>
                      </a:lnTo>
                      <a:lnTo>
                        <a:pt x="674" y="431"/>
                      </a:lnTo>
                      <a:lnTo>
                        <a:pt x="670" y="415"/>
                      </a:lnTo>
                      <a:lnTo>
                        <a:pt x="666" y="397"/>
                      </a:lnTo>
                      <a:lnTo>
                        <a:pt x="666" y="397"/>
                      </a:lnTo>
                      <a:lnTo>
                        <a:pt x="664" y="381"/>
                      </a:lnTo>
                      <a:lnTo>
                        <a:pt x="666" y="365"/>
                      </a:lnTo>
                      <a:lnTo>
                        <a:pt x="666" y="349"/>
                      </a:lnTo>
                      <a:lnTo>
                        <a:pt x="670" y="334"/>
                      </a:lnTo>
                      <a:lnTo>
                        <a:pt x="674" y="320"/>
                      </a:lnTo>
                      <a:lnTo>
                        <a:pt x="680" y="306"/>
                      </a:lnTo>
                      <a:lnTo>
                        <a:pt x="688" y="292"/>
                      </a:lnTo>
                      <a:lnTo>
                        <a:pt x="698" y="280"/>
                      </a:lnTo>
                      <a:lnTo>
                        <a:pt x="698" y="280"/>
                      </a:lnTo>
                      <a:lnTo>
                        <a:pt x="714" y="258"/>
                      </a:lnTo>
                      <a:lnTo>
                        <a:pt x="728" y="242"/>
                      </a:lnTo>
                      <a:lnTo>
                        <a:pt x="728" y="242"/>
                      </a:lnTo>
                      <a:lnTo>
                        <a:pt x="716" y="226"/>
                      </a:lnTo>
                      <a:lnTo>
                        <a:pt x="698" y="206"/>
                      </a:lnTo>
                      <a:lnTo>
                        <a:pt x="696" y="206"/>
                      </a:lnTo>
                      <a:lnTo>
                        <a:pt x="696" y="206"/>
                      </a:lnTo>
                      <a:lnTo>
                        <a:pt x="684" y="190"/>
                      </a:lnTo>
                      <a:lnTo>
                        <a:pt x="680" y="180"/>
                      </a:lnTo>
                      <a:lnTo>
                        <a:pt x="676" y="169"/>
                      </a:lnTo>
                      <a:lnTo>
                        <a:pt x="674" y="159"/>
                      </a:lnTo>
                      <a:lnTo>
                        <a:pt x="672" y="147"/>
                      </a:lnTo>
                      <a:lnTo>
                        <a:pt x="674" y="135"/>
                      </a:lnTo>
                      <a:lnTo>
                        <a:pt x="678" y="125"/>
                      </a:lnTo>
                      <a:lnTo>
                        <a:pt x="678" y="125"/>
                      </a:lnTo>
                      <a:lnTo>
                        <a:pt x="698" y="89"/>
                      </a:lnTo>
                      <a:lnTo>
                        <a:pt x="698" y="89"/>
                      </a:lnTo>
                      <a:lnTo>
                        <a:pt x="678" y="89"/>
                      </a:lnTo>
                      <a:lnTo>
                        <a:pt x="678" y="89"/>
                      </a:lnTo>
                      <a:lnTo>
                        <a:pt x="655" y="89"/>
                      </a:lnTo>
                      <a:lnTo>
                        <a:pt x="635" y="87"/>
                      </a:lnTo>
                      <a:lnTo>
                        <a:pt x="635" y="87"/>
                      </a:lnTo>
                      <a:lnTo>
                        <a:pt x="615" y="83"/>
                      </a:lnTo>
                      <a:lnTo>
                        <a:pt x="597" y="75"/>
                      </a:lnTo>
                      <a:lnTo>
                        <a:pt x="579" y="67"/>
                      </a:lnTo>
                      <a:lnTo>
                        <a:pt x="563" y="57"/>
                      </a:lnTo>
                      <a:lnTo>
                        <a:pt x="531" y="33"/>
                      </a:lnTo>
                      <a:lnTo>
                        <a:pt x="501" y="7"/>
                      </a:lnTo>
                      <a:lnTo>
                        <a:pt x="501" y="7"/>
                      </a:lnTo>
                      <a:lnTo>
                        <a:pt x="492" y="0"/>
                      </a:lnTo>
                      <a:lnTo>
                        <a:pt x="490" y="5"/>
                      </a:lnTo>
                      <a:lnTo>
                        <a:pt x="490" y="5"/>
                      </a:lnTo>
                      <a:lnTo>
                        <a:pt x="484" y="29"/>
                      </a:lnTo>
                      <a:lnTo>
                        <a:pt x="474" y="49"/>
                      </a:lnTo>
                      <a:lnTo>
                        <a:pt x="464" y="67"/>
                      </a:lnTo>
                      <a:lnTo>
                        <a:pt x="450" y="81"/>
                      </a:lnTo>
                      <a:lnTo>
                        <a:pt x="436" y="95"/>
                      </a:lnTo>
                      <a:lnTo>
                        <a:pt x="418" y="105"/>
                      </a:lnTo>
                      <a:lnTo>
                        <a:pt x="398" y="113"/>
                      </a:lnTo>
                      <a:lnTo>
                        <a:pt x="376" y="119"/>
                      </a:lnTo>
                      <a:lnTo>
                        <a:pt x="384" y="125"/>
                      </a:lnTo>
                      <a:lnTo>
                        <a:pt x="430" y="165"/>
                      </a:lnTo>
                      <a:lnTo>
                        <a:pt x="430" y="165"/>
                      </a:lnTo>
                      <a:lnTo>
                        <a:pt x="436" y="170"/>
                      </a:lnTo>
                      <a:lnTo>
                        <a:pt x="440" y="178"/>
                      </a:lnTo>
                      <a:lnTo>
                        <a:pt x="444" y="188"/>
                      </a:lnTo>
                      <a:lnTo>
                        <a:pt x="444" y="196"/>
                      </a:lnTo>
                      <a:lnTo>
                        <a:pt x="444" y="196"/>
                      </a:lnTo>
                      <a:lnTo>
                        <a:pt x="442" y="206"/>
                      </a:lnTo>
                      <a:lnTo>
                        <a:pt x="440" y="214"/>
                      </a:lnTo>
                      <a:lnTo>
                        <a:pt x="434" y="222"/>
                      </a:lnTo>
                      <a:lnTo>
                        <a:pt x="428" y="228"/>
                      </a:lnTo>
                      <a:lnTo>
                        <a:pt x="428" y="228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323" y="310"/>
                      </a:lnTo>
                      <a:lnTo>
                        <a:pt x="323" y="310"/>
                      </a:lnTo>
                      <a:lnTo>
                        <a:pt x="309" y="322"/>
                      </a:lnTo>
                      <a:lnTo>
                        <a:pt x="297" y="337"/>
                      </a:lnTo>
                      <a:lnTo>
                        <a:pt x="297" y="337"/>
                      </a:lnTo>
                      <a:lnTo>
                        <a:pt x="281" y="357"/>
                      </a:lnTo>
                      <a:lnTo>
                        <a:pt x="263" y="375"/>
                      </a:lnTo>
                      <a:lnTo>
                        <a:pt x="245" y="389"/>
                      </a:lnTo>
                      <a:lnTo>
                        <a:pt x="225" y="401"/>
                      </a:lnTo>
                      <a:lnTo>
                        <a:pt x="203" y="413"/>
                      </a:lnTo>
                      <a:lnTo>
                        <a:pt x="183" y="419"/>
                      </a:lnTo>
                      <a:lnTo>
                        <a:pt x="162" y="425"/>
                      </a:lnTo>
                      <a:lnTo>
                        <a:pt x="140" y="425"/>
                      </a:lnTo>
                      <a:lnTo>
                        <a:pt x="140" y="425"/>
                      </a:lnTo>
                      <a:lnTo>
                        <a:pt x="122" y="425"/>
                      </a:lnTo>
                      <a:lnTo>
                        <a:pt x="122" y="425"/>
                      </a:lnTo>
                      <a:lnTo>
                        <a:pt x="116" y="465"/>
                      </a:lnTo>
                      <a:lnTo>
                        <a:pt x="112" y="485"/>
                      </a:lnTo>
                      <a:lnTo>
                        <a:pt x="106" y="504"/>
                      </a:lnTo>
                      <a:lnTo>
                        <a:pt x="96" y="524"/>
                      </a:lnTo>
                      <a:lnTo>
                        <a:pt x="86" y="542"/>
                      </a:lnTo>
                      <a:lnTo>
                        <a:pt x="70" y="562"/>
                      </a:lnTo>
                      <a:lnTo>
                        <a:pt x="54" y="580"/>
                      </a:lnTo>
                      <a:lnTo>
                        <a:pt x="54" y="580"/>
                      </a:lnTo>
                      <a:lnTo>
                        <a:pt x="42" y="592"/>
                      </a:lnTo>
                      <a:lnTo>
                        <a:pt x="32" y="608"/>
                      </a:lnTo>
                      <a:lnTo>
                        <a:pt x="14" y="648"/>
                      </a:lnTo>
                      <a:lnTo>
                        <a:pt x="14" y="648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2" y="681"/>
                      </a:lnTo>
                      <a:lnTo>
                        <a:pt x="2" y="685"/>
                      </a:lnTo>
                      <a:lnTo>
                        <a:pt x="2" y="685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20" y="769"/>
                      </a:lnTo>
                      <a:lnTo>
                        <a:pt x="20" y="769"/>
                      </a:lnTo>
                      <a:lnTo>
                        <a:pt x="22" y="775"/>
                      </a:lnTo>
                      <a:lnTo>
                        <a:pt x="22" y="781"/>
                      </a:lnTo>
                      <a:lnTo>
                        <a:pt x="22" y="797"/>
                      </a:lnTo>
                      <a:lnTo>
                        <a:pt x="22" y="797"/>
                      </a:lnTo>
                      <a:lnTo>
                        <a:pt x="28" y="825"/>
                      </a:lnTo>
                      <a:lnTo>
                        <a:pt x="28" y="825"/>
                      </a:lnTo>
                      <a:lnTo>
                        <a:pt x="28" y="834"/>
                      </a:lnTo>
                      <a:lnTo>
                        <a:pt x="28" y="840"/>
                      </a:lnTo>
                      <a:lnTo>
                        <a:pt x="28" y="840"/>
                      </a:lnTo>
                      <a:lnTo>
                        <a:pt x="38" y="862"/>
                      </a:lnTo>
                      <a:lnTo>
                        <a:pt x="46" y="884"/>
                      </a:lnTo>
                      <a:lnTo>
                        <a:pt x="48" y="906"/>
                      </a:lnTo>
                      <a:lnTo>
                        <a:pt x="50" y="928"/>
                      </a:lnTo>
                      <a:lnTo>
                        <a:pt x="50" y="948"/>
                      </a:lnTo>
                      <a:lnTo>
                        <a:pt x="48" y="970"/>
                      </a:lnTo>
                      <a:lnTo>
                        <a:pt x="40" y="1009"/>
                      </a:lnTo>
                      <a:lnTo>
                        <a:pt x="40" y="1009"/>
                      </a:lnTo>
                      <a:lnTo>
                        <a:pt x="38" y="1023"/>
                      </a:lnTo>
                      <a:lnTo>
                        <a:pt x="38" y="1023"/>
                      </a:lnTo>
                      <a:lnTo>
                        <a:pt x="36" y="1041"/>
                      </a:lnTo>
                      <a:lnTo>
                        <a:pt x="36" y="1055"/>
                      </a:lnTo>
                      <a:lnTo>
                        <a:pt x="40" y="1069"/>
                      </a:lnTo>
                      <a:lnTo>
                        <a:pt x="44" y="1079"/>
                      </a:lnTo>
                      <a:lnTo>
                        <a:pt x="48" y="1089"/>
                      </a:lnTo>
                      <a:lnTo>
                        <a:pt x="56" y="1097"/>
                      </a:lnTo>
                      <a:lnTo>
                        <a:pt x="70" y="1109"/>
                      </a:lnTo>
                      <a:lnTo>
                        <a:pt x="70" y="1109"/>
                      </a:lnTo>
                      <a:lnTo>
                        <a:pt x="84" y="1121"/>
                      </a:lnTo>
                      <a:lnTo>
                        <a:pt x="98" y="1133"/>
                      </a:lnTo>
                      <a:lnTo>
                        <a:pt x="110" y="1145"/>
                      </a:lnTo>
                      <a:lnTo>
                        <a:pt x="118" y="1159"/>
                      </a:lnTo>
                      <a:lnTo>
                        <a:pt x="118" y="1159"/>
                      </a:lnTo>
                      <a:lnTo>
                        <a:pt x="136" y="1184"/>
                      </a:lnTo>
                      <a:lnTo>
                        <a:pt x="144" y="1192"/>
                      </a:lnTo>
                      <a:lnTo>
                        <a:pt x="152" y="1200"/>
                      </a:lnTo>
                      <a:lnTo>
                        <a:pt x="160" y="1204"/>
                      </a:lnTo>
                      <a:lnTo>
                        <a:pt x="165" y="1206"/>
                      </a:lnTo>
                      <a:lnTo>
                        <a:pt x="181" y="1208"/>
                      </a:lnTo>
                      <a:lnTo>
                        <a:pt x="181" y="1208"/>
                      </a:lnTo>
                      <a:lnTo>
                        <a:pt x="195" y="1208"/>
                      </a:lnTo>
                      <a:lnTo>
                        <a:pt x="195" y="1208"/>
                      </a:lnTo>
                      <a:lnTo>
                        <a:pt x="203" y="1206"/>
                      </a:lnTo>
                      <a:lnTo>
                        <a:pt x="203" y="1206"/>
                      </a:lnTo>
                      <a:lnTo>
                        <a:pt x="211" y="1208"/>
                      </a:lnTo>
                      <a:lnTo>
                        <a:pt x="219" y="1210"/>
                      </a:lnTo>
                      <a:lnTo>
                        <a:pt x="233" y="1216"/>
                      </a:lnTo>
                      <a:lnTo>
                        <a:pt x="241" y="1224"/>
                      </a:lnTo>
                      <a:lnTo>
                        <a:pt x="247" y="1230"/>
                      </a:lnTo>
                      <a:lnTo>
                        <a:pt x="247" y="1230"/>
                      </a:lnTo>
                      <a:lnTo>
                        <a:pt x="255" y="1240"/>
                      </a:lnTo>
                      <a:lnTo>
                        <a:pt x="265" y="1256"/>
                      </a:lnTo>
                      <a:lnTo>
                        <a:pt x="265" y="1256"/>
                      </a:lnTo>
                      <a:lnTo>
                        <a:pt x="281" y="1284"/>
                      </a:lnTo>
                      <a:lnTo>
                        <a:pt x="281" y="1284"/>
                      </a:lnTo>
                      <a:lnTo>
                        <a:pt x="289" y="1288"/>
                      </a:lnTo>
                      <a:lnTo>
                        <a:pt x="297" y="1296"/>
                      </a:lnTo>
                      <a:lnTo>
                        <a:pt x="297" y="1296"/>
                      </a:lnTo>
                      <a:lnTo>
                        <a:pt x="327" y="1328"/>
                      </a:lnTo>
                      <a:lnTo>
                        <a:pt x="327" y="1328"/>
                      </a:lnTo>
                      <a:lnTo>
                        <a:pt x="362" y="1369"/>
                      </a:lnTo>
                      <a:lnTo>
                        <a:pt x="378" y="1391"/>
                      </a:lnTo>
                      <a:lnTo>
                        <a:pt x="392" y="1415"/>
                      </a:lnTo>
                      <a:lnTo>
                        <a:pt x="392" y="1415"/>
                      </a:lnTo>
                      <a:lnTo>
                        <a:pt x="406" y="1437"/>
                      </a:lnTo>
                      <a:lnTo>
                        <a:pt x="426" y="1457"/>
                      </a:lnTo>
                      <a:lnTo>
                        <a:pt x="448" y="1477"/>
                      </a:lnTo>
                      <a:lnTo>
                        <a:pt x="472" y="1491"/>
                      </a:lnTo>
                      <a:lnTo>
                        <a:pt x="499" y="1504"/>
                      </a:lnTo>
                      <a:lnTo>
                        <a:pt x="527" y="1514"/>
                      </a:lnTo>
                      <a:lnTo>
                        <a:pt x="557" y="1520"/>
                      </a:lnTo>
                      <a:lnTo>
                        <a:pt x="587" y="1522"/>
                      </a:lnTo>
                      <a:lnTo>
                        <a:pt x="587" y="1522"/>
                      </a:lnTo>
                      <a:lnTo>
                        <a:pt x="607" y="1520"/>
                      </a:lnTo>
                      <a:lnTo>
                        <a:pt x="627" y="1518"/>
                      </a:lnTo>
                      <a:lnTo>
                        <a:pt x="645" y="1512"/>
                      </a:lnTo>
                      <a:lnTo>
                        <a:pt x="661" y="1506"/>
                      </a:lnTo>
                      <a:lnTo>
                        <a:pt x="661" y="1506"/>
                      </a:lnTo>
                      <a:lnTo>
                        <a:pt x="694" y="1491"/>
                      </a:lnTo>
                      <a:lnTo>
                        <a:pt x="708" y="1487"/>
                      </a:lnTo>
                      <a:lnTo>
                        <a:pt x="722" y="1485"/>
                      </a:lnTo>
                      <a:lnTo>
                        <a:pt x="722" y="1485"/>
                      </a:lnTo>
                      <a:lnTo>
                        <a:pt x="734" y="1487"/>
                      </a:lnTo>
                      <a:lnTo>
                        <a:pt x="744" y="1489"/>
                      </a:lnTo>
                      <a:lnTo>
                        <a:pt x="754" y="1493"/>
                      </a:lnTo>
                      <a:lnTo>
                        <a:pt x="762" y="1498"/>
                      </a:lnTo>
                      <a:lnTo>
                        <a:pt x="778" y="1514"/>
                      </a:lnTo>
                      <a:lnTo>
                        <a:pt x="796" y="1534"/>
                      </a:lnTo>
                      <a:lnTo>
                        <a:pt x="796" y="1534"/>
                      </a:lnTo>
                      <a:lnTo>
                        <a:pt x="802" y="1544"/>
                      </a:lnTo>
                      <a:lnTo>
                        <a:pt x="804" y="1556"/>
                      </a:lnTo>
                      <a:lnTo>
                        <a:pt x="804" y="1568"/>
                      </a:lnTo>
                      <a:lnTo>
                        <a:pt x="800" y="1578"/>
                      </a:lnTo>
                      <a:lnTo>
                        <a:pt x="800" y="1578"/>
                      </a:lnTo>
                      <a:lnTo>
                        <a:pt x="790" y="1600"/>
                      </a:lnTo>
                      <a:lnTo>
                        <a:pt x="790" y="1600"/>
                      </a:lnTo>
                      <a:lnTo>
                        <a:pt x="810" y="1606"/>
                      </a:lnTo>
                      <a:lnTo>
                        <a:pt x="810" y="1606"/>
                      </a:lnTo>
                      <a:lnTo>
                        <a:pt x="833" y="1612"/>
                      </a:lnTo>
                      <a:lnTo>
                        <a:pt x="847" y="1618"/>
                      </a:lnTo>
                      <a:lnTo>
                        <a:pt x="861" y="1628"/>
                      </a:lnTo>
                      <a:lnTo>
                        <a:pt x="875" y="1640"/>
                      </a:lnTo>
                      <a:lnTo>
                        <a:pt x="881" y="1648"/>
                      </a:lnTo>
                      <a:lnTo>
                        <a:pt x="887" y="1658"/>
                      </a:lnTo>
                      <a:lnTo>
                        <a:pt x="891" y="1667"/>
                      </a:lnTo>
                      <a:lnTo>
                        <a:pt x="895" y="1679"/>
                      </a:lnTo>
                      <a:lnTo>
                        <a:pt x="897" y="1693"/>
                      </a:lnTo>
                      <a:lnTo>
                        <a:pt x="899" y="1707"/>
                      </a:lnTo>
                      <a:lnTo>
                        <a:pt x="899" y="1707"/>
                      </a:lnTo>
                      <a:lnTo>
                        <a:pt x="901" y="1735"/>
                      </a:lnTo>
                      <a:lnTo>
                        <a:pt x="905" y="1761"/>
                      </a:lnTo>
                      <a:lnTo>
                        <a:pt x="905" y="1761"/>
                      </a:lnTo>
                      <a:lnTo>
                        <a:pt x="909" y="1785"/>
                      </a:lnTo>
                      <a:lnTo>
                        <a:pt x="909" y="1785"/>
                      </a:lnTo>
                      <a:lnTo>
                        <a:pt x="909" y="1795"/>
                      </a:lnTo>
                      <a:lnTo>
                        <a:pt x="907" y="1805"/>
                      </a:lnTo>
                      <a:lnTo>
                        <a:pt x="907" y="1805"/>
                      </a:lnTo>
                      <a:lnTo>
                        <a:pt x="907" y="1811"/>
                      </a:lnTo>
                      <a:lnTo>
                        <a:pt x="907" y="1811"/>
                      </a:lnTo>
                      <a:lnTo>
                        <a:pt x="921" y="1823"/>
                      </a:lnTo>
                      <a:lnTo>
                        <a:pt x="931" y="1834"/>
                      </a:lnTo>
                      <a:lnTo>
                        <a:pt x="931" y="1834"/>
                      </a:lnTo>
                      <a:lnTo>
                        <a:pt x="939" y="1836"/>
                      </a:lnTo>
                      <a:lnTo>
                        <a:pt x="953" y="1836"/>
                      </a:lnTo>
                      <a:lnTo>
                        <a:pt x="953" y="1836"/>
                      </a:lnTo>
                      <a:lnTo>
                        <a:pt x="967" y="1836"/>
                      </a:lnTo>
                      <a:lnTo>
                        <a:pt x="979" y="1834"/>
                      </a:lnTo>
                      <a:lnTo>
                        <a:pt x="989" y="1832"/>
                      </a:lnTo>
                      <a:lnTo>
                        <a:pt x="996" y="1831"/>
                      </a:lnTo>
                      <a:lnTo>
                        <a:pt x="996" y="1831"/>
                      </a:lnTo>
                      <a:lnTo>
                        <a:pt x="1018" y="1819"/>
                      </a:lnTo>
                      <a:lnTo>
                        <a:pt x="1040" y="1813"/>
                      </a:lnTo>
                      <a:lnTo>
                        <a:pt x="1040" y="1813"/>
                      </a:lnTo>
                      <a:lnTo>
                        <a:pt x="1024" y="1787"/>
                      </a:lnTo>
                      <a:lnTo>
                        <a:pt x="1012" y="1763"/>
                      </a:lnTo>
                      <a:lnTo>
                        <a:pt x="1012" y="1763"/>
                      </a:lnTo>
                      <a:lnTo>
                        <a:pt x="1006" y="1747"/>
                      </a:lnTo>
                      <a:lnTo>
                        <a:pt x="1004" y="1733"/>
                      </a:lnTo>
                      <a:lnTo>
                        <a:pt x="1004" y="17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38" name="Freeform 7">
                  <a:extLst>
                    <a:ext uri="{FF2B5EF4-FFF2-40B4-BE49-F238E27FC236}">
                      <a16:creationId xmlns:a16="http://schemas.microsoft.com/office/drawing/2014/main" id="{88E2DE6C-8710-43A0-A59C-5CC19E9D43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5613" y="3008313"/>
                  <a:ext cx="1846263" cy="2328863"/>
                </a:xfrm>
                <a:custGeom>
                  <a:avLst/>
                  <a:gdLst>
                    <a:gd name="T0" fmla="*/ 117 w 1163"/>
                    <a:gd name="T1" fmla="*/ 1063 h 1467"/>
                    <a:gd name="T2" fmla="*/ 169 w 1163"/>
                    <a:gd name="T3" fmla="*/ 1091 h 1467"/>
                    <a:gd name="T4" fmla="*/ 213 w 1163"/>
                    <a:gd name="T5" fmla="*/ 1077 h 1467"/>
                    <a:gd name="T6" fmla="*/ 231 w 1163"/>
                    <a:gd name="T7" fmla="*/ 1077 h 1467"/>
                    <a:gd name="T8" fmla="*/ 268 w 1163"/>
                    <a:gd name="T9" fmla="*/ 1093 h 1467"/>
                    <a:gd name="T10" fmla="*/ 284 w 1163"/>
                    <a:gd name="T11" fmla="*/ 1121 h 1467"/>
                    <a:gd name="T12" fmla="*/ 296 w 1163"/>
                    <a:gd name="T13" fmla="*/ 1177 h 1467"/>
                    <a:gd name="T14" fmla="*/ 320 w 1163"/>
                    <a:gd name="T15" fmla="*/ 1204 h 1467"/>
                    <a:gd name="T16" fmla="*/ 386 w 1163"/>
                    <a:gd name="T17" fmla="*/ 1226 h 1467"/>
                    <a:gd name="T18" fmla="*/ 445 w 1163"/>
                    <a:gd name="T19" fmla="*/ 1262 h 1467"/>
                    <a:gd name="T20" fmla="*/ 457 w 1163"/>
                    <a:gd name="T21" fmla="*/ 1310 h 1467"/>
                    <a:gd name="T22" fmla="*/ 437 w 1163"/>
                    <a:gd name="T23" fmla="*/ 1342 h 1467"/>
                    <a:gd name="T24" fmla="*/ 386 w 1163"/>
                    <a:gd name="T25" fmla="*/ 1373 h 1467"/>
                    <a:gd name="T26" fmla="*/ 372 w 1163"/>
                    <a:gd name="T27" fmla="*/ 1411 h 1467"/>
                    <a:gd name="T28" fmla="*/ 461 w 1163"/>
                    <a:gd name="T29" fmla="*/ 1433 h 1467"/>
                    <a:gd name="T30" fmla="*/ 612 w 1163"/>
                    <a:gd name="T31" fmla="*/ 1455 h 1467"/>
                    <a:gd name="T32" fmla="*/ 670 w 1163"/>
                    <a:gd name="T33" fmla="*/ 1443 h 1467"/>
                    <a:gd name="T34" fmla="*/ 710 w 1163"/>
                    <a:gd name="T35" fmla="*/ 1407 h 1467"/>
                    <a:gd name="T36" fmla="*/ 791 w 1163"/>
                    <a:gd name="T37" fmla="*/ 1399 h 1467"/>
                    <a:gd name="T38" fmla="*/ 869 w 1163"/>
                    <a:gd name="T39" fmla="*/ 1433 h 1467"/>
                    <a:gd name="T40" fmla="*/ 911 w 1163"/>
                    <a:gd name="T41" fmla="*/ 1467 h 1467"/>
                    <a:gd name="T42" fmla="*/ 944 w 1163"/>
                    <a:gd name="T43" fmla="*/ 1441 h 1467"/>
                    <a:gd name="T44" fmla="*/ 1074 w 1163"/>
                    <a:gd name="T45" fmla="*/ 1338 h 1467"/>
                    <a:gd name="T46" fmla="*/ 1129 w 1163"/>
                    <a:gd name="T47" fmla="*/ 1296 h 1467"/>
                    <a:gd name="T48" fmla="*/ 1161 w 1163"/>
                    <a:gd name="T49" fmla="*/ 1222 h 1467"/>
                    <a:gd name="T50" fmla="*/ 1129 w 1163"/>
                    <a:gd name="T51" fmla="*/ 1113 h 1467"/>
                    <a:gd name="T52" fmla="*/ 1105 w 1163"/>
                    <a:gd name="T53" fmla="*/ 1065 h 1467"/>
                    <a:gd name="T54" fmla="*/ 1127 w 1163"/>
                    <a:gd name="T55" fmla="*/ 1027 h 1467"/>
                    <a:gd name="T56" fmla="*/ 1129 w 1163"/>
                    <a:gd name="T57" fmla="*/ 988 h 1467"/>
                    <a:gd name="T58" fmla="*/ 1068 w 1163"/>
                    <a:gd name="T59" fmla="*/ 898 h 1467"/>
                    <a:gd name="T60" fmla="*/ 934 w 1163"/>
                    <a:gd name="T61" fmla="*/ 681 h 1467"/>
                    <a:gd name="T62" fmla="*/ 918 w 1163"/>
                    <a:gd name="T63" fmla="*/ 606 h 1467"/>
                    <a:gd name="T64" fmla="*/ 895 w 1163"/>
                    <a:gd name="T65" fmla="*/ 513 h 1467"/>
                    <a:gd name="T66" fmla="*/ 863 w 1163"/>
                    <a:gd name="T67" fmla="*/ 483 h 1467"/>
                    <a:gd name="T68" fmla="*/ 869 w 1163"/>
                    <a:gd name="T69" fmla="*/ 389 h 1467"/>
                    <a:gd name="T70" fmla="*/ 887 w 1163"/>
                    <a:gd name="T71" fmla="*/ 292 h 1467"/>
                    <a:gd name="T72" fmla="*/ 879 w 1163"/>
                    <a:gd name="T73" fmla="*/ 155 h 1467"/>
                    <a:gd name="T74" fmla="*/ 861 w 1163"/>
                    <a:gd name="T75" fmla="*/ 85 h 1467"/>
                    <a:gd name="T76" fmla="*/ 789 w 1163"/>
                    <a:gd name="T77" fmla="*/ 47 h 1467"/>
                    <a:gd name="T78" fmla="*/ 680 w 1163"/>
                    <a:gd name="T79" fmla="*/ 2 h 1467"/>
                    <a:gd name="T80" fmla="*/ 636 w 1163"/>
                    <a:gd name="T81" fmla="*/ 10 h 1467"/>
                    <a:gd name="T82" fmla="*/ 588 w 1163"/>
                    <a:gd name="T83" fmla="*/ 69 h 1467"/>
                    <a:gd name="T84" fmla="*/ 533 w 1163"/>
                    <a:gd name="T85" fmla="*/ 129 h 1467"/>
                    <a:gd name="T86" fmla="*/ 485 w 1163"/>
                    <a:gd name="T87" fmla="*/ 129 h 1467"/>
                    <a:gd name="T88" fmla="*/ 435 w 1163"/>
                    <a:gd name="T89" fmla="*/ 117 h 1467"/>
                    <a:gd name="T90" fmla="*/ 410 w 1163"/>
                    <a:gd name="T91" fmla="*/ 155 h 1467"/>
                    <a:gd name="T92" fmla="*/ 266 w 1163"/>
                    <a:gd name="T93" fmla="*/ 182 h 1467"/>
                    <a:gd name="T94" fmla="*/ 107 w 1163"/>
                    <a:gd name="T95" fmla="*/ 322 h 1467"/>
                    <a:gd name="T96" fmla="*/ 99 w 1163"/>
                    <a:gd name="T97" fmla="*/ 359 h 1467"/>
                    <a:gd name="T98" fmla="*/ 80 w 1163"/>
                    <a:gd name="T99" fmla="*/ 457 h 1467"/>
                    <a:gd name="T100" fmla="*/ 34 w 1163"/>
                    <a:gd name="T101" fmla="*/ 489 h 1467"/>
                    <a:gd name="T102" fmla="*/ 0 w 1163"/>
                    <a:gd name="T103" fmla="*/ 509 h 1467"/>
                    <a:gd name="T104" fmla="*/ 58 w 1163"/>
                    <a:gd name="T105" fmla="*/ 578 h 1467"/>
                    <a:gd name="T106" fmla="*/ 93 w 1163"/>
                    <a:gd name="T107" fmla="*/ 721 h 1467"/>
                    <a:gd name="T108" fmla="*/ 85 w 1163"/>
                    <a:gd name="T109" fmla="*/ 785 h 1467"/>
                    <a:gd name="T110" fmla="*/ 76 w 1163"/>
                    <a:gd name="T111" fmla="*/ 938 h 1467"/>
                    <a:gd name="T112" fmla="*/ 101 w 1163"/>
                    <a:gd name="T113" fmla="*/ 1012 h 1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63" h="1467">
                      <a:moveTo>
                        <a:pt x="101" y="1012"/>
                      </a:moveTo>
                      <a:lnTo>
                        <a:pt x="101" y="1012"/>
                      </a:lnTo>
                      <a:lnTo>
                        <a:pt x="109" y="1037"/>
                      </a:lnTo>
                      <a:lnTo>
                        <a:pt x="117" y="1063"/>
                      </a:lnTo>
                      <a:lnTo>
                        <a:pt x="117" y="1063"/>
                      </a:lnTo>
                      <a:lnTo>
                        <a:pt x="123" y="1083"/>
                      </a:lnTo>
                      <a:lnTo>
                        <a:pt x="127" y="1103"/>
                      </a:lnTo>
                      <a:lnTo>
                        <a:pt x="127" y="1103"/>
                      </a:lnTo>
                      <a:lnTo>
                        <a:pt x="149" y="1097"/>
                      </a:lnTo>
                      <a:lnTo>
                        <a:pt x="169" y="1091"/>
                      </a:lnTo>
                      <a:lnTo>
                        <a:pt x="169" y="1091"/>
                      </a:lnTo>
                      <a:lnTo>
                        <a:pt x="189" y="1085"/>
                      </a:lnTo>
                      <a:lnTo>
                        <a:pt x="205" y="1079"/>
                      </a:lnTo>
                      <a:lnTo>
                        <a:pt x="205" y="1079"/>
                      </a:lnTo>
                      <a:lnTo>
                        <a:pt x="213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31" y="1077"/>
                      </a:lnTo>
                      <a:lnTo>
                        <a:pt x="241" y="1081"/>
                      </a:lnTo>
                      <a:lnTo>
                        <a:pt x="252" y="1087"/>
                      </a:lnTo>
                      <a:lnTo>
                        <a:pt x="260" y="1093"/>
                      </a:lnTo>
                      <a:lnTo>
                        <a:pt x="260" y="1093"/>
                      </a:lnTo>
                      <a:lnTo>
                        <a:pt x="268" y="1093"/>
                      </a:lnTo>
                      <a:lnTo>
                        <a:pt x="268" y="1093"/>
                      </a:lnTo>
                      <a:lnTo>
                        <a:pt x="270" y="1101"/>
                      </a:lnTo>
                      <a:lnTo>
                        <a:pt x="270" y="1101"/>
                      </a:lnTo>
                      <a:lnTo>
                        <a:pt x="278" y="1111"/>
                      </a:lnTo>
                      <a:lnTo>
                        <a:pt x="284" y="1121"/>
                      </a:lnTo>
                      <a:lnTo>
                        <a:pt x="288" y="113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6" y="1177"/>
                      </a:lnTo>
                      <a:lnTo>
                        <a:pt x="298" y="1190"/>
                      </a:lnTo>
                      <a:lnTo>
                        <a:pt x="302" y="1198"/>
                      </a:lnTo>
                      <a:lnTo>
                        <a:pt x="302" y="1198"/>
                      </a:lnTo>
                      <a:lnTo>
                        <a:pt x="308" y="1200"/>
                      </a:lnTo>
                      <a:lnTo>
                        <a:pt x="320" y="1204"/>
                      </a:lnTo>
                      <a:lnTo>
                        <a:pt x="350" y="1212"/>
                      </a:lnTo>
                      <a:lnTo>
                        <a:pt x="354" y="1214"/>
                      </a:lnTo>
                      <a:lnTo>
                        <a:pt x="354" y="1214"/>
                      </a:lnTo>
                      <a:lnTo>
                        <a:pt x="370" y="1218"/>
                      </a:lnTo>
                      <a:lnTo>
                        <a:pt x="386" y="1226"/>
                      </a:lnTo>
                      <a:lnTo>
                        <a:pt x="416" y="1242"/>
                      </a:lnTo>
                      <a:lnTo>
                        <a:pt x="416" y="1242"/>
                      </a:lnTo>
                      <a:lnTo>
                        <a:pt x="435" y="1254"/>
                      </a:lnTo>
                      <a:lnTo>
                        <a:pt x="435" y="1254"/>
                      </a:lnTo>
                      <a:lnTo>
                        <a:pt x="445" y="1262"/>
                      </a:lnTo>
                      <a:lnTo>
                        <a:pt x="451" y="1270"/>
                      </a:lnTo>
                      <a:lnTo>
                        <a:pt x="457" y="1282"/>
                      </a:lnTo>
                      <a:lnTo>
                        <a:pt x="457" y="1294"/>
                      </a:lnTo>
                      <a:lnTo>
                        <a:pt x="457" y="1310"/>
                      </a:lnTo>
                      <a:lnTo>
                        <a:pt x="457" y="1310"/>
                      </a:lnTo>
                      <a:lnTo>
                        <a:pt x="455" y="1320"/>
                      </a:lnTo>
                      <a:lnTo>
                        <a:pt x="451" y="1328"/>
                      </a:lnTo>
                      <a:lnTo>
                        <a:pt x="445" y="1336"/>
                      </a:lnTo>
                      <a:lnTo>
                        <a:pt x="437" y="1342"/>
                      </a:lnTo>
                      <a:lnTo>
                        <a:pt x="437" y="1342"/>
                      </a:lnTo>
                      <a:lnTo>
                        <a:pt x="416" y="1355"/>
                      </a:lnTo>
                      <a:lnTo>
                        <a:pt x="416" y="1355"/>
                      </a:lnTo>
                      <a:lnTo>
                        <a:pt x="398" y="1365"/>
                      </a:lnTo>
                      <a:lnTo>
                        <a:pt x="392" y="1369"/>
                      </a:lnTo>
                      <a:lnTo>
                        <a:pt x="386" y="1373"/>
                      </a:lnTo>
                      <a:lnTo>
                        <a:pt x="386" y="1373"/>
                      </a:lnTo>
                      <a:lnTo>
                        <a:pt x="382" y="1383"/>
                      </a:lnTo>
                      <a:lnTo>
                        <a:pt x="376" y="1391"/>
                      </a:lnTo>
                      <a:lnTo>
                        <a:pt x="374" y="1401"/>
                      </a:lnTo>
                      <a:lnTo>
                        <a:pt x="372" y="1411"/>
                      </a:lnTo>
                      <a:lnTo>
                        <a:pt x="372" y="1411"/>
                      </a:lnTo>
                      <a:lnTo>
                        <a:pt x="380" y="1417"/>
                      </a:lnTo>
                      <a:lnTo>
                        <a:pt x="386" y="1419"/>
                      </a:lnTo>
                      <a:lnTo>
                        <a:pt x="386" y="1419"/>
                      </a:lnTo>
                      <a:lnTo>
                        <a:pt x="461" y="1433"/>
                      </a:lnTo>
                      <a:lnTo>
                        <a:pt x="535" y="1445"/>
                      </a:lnTo>
                      <a:lnTo>
                        <a:pt x="535" y="1445"/>
                      </a:lnTo>
                      <a:lnTo>
                        <a:pt x="596" y="1453"/>
                      </a:lnTo>
                      <a:lnTo>
                        <a:pt x="596" y="1453"/>
                      </a:lnTo>
                      <a:lnTo>
                        <a:pt x="612" y="1455"/>
                      </a:lnTo>
                      <a:lnTo>
                        <a:pt x="630" y="1457"/>
                      </a:lnTo>
                      <a:lnTo>
                        <a:pt x="630" y="1457"/>
                      </a:lnTo>
                      <a:lnTo>
                        <a:pt x="644" y="1455"/>
                      </a:lnTo>
                      <a:lnTo>
                        <a:pt x="658" y="1451"/>
                      </a:lnTo>
                      <a:lnTo>
                        <a:pt x="670" y="1443"/>
                      </a:lnTo>
                      <a:lnTo>
                        <a:pt x="682" y="1429"/>
                      </a:lnTo>
                      <a:lnTo>
                        <a:pt x="682" y="1429"/>
                      </a:lnTo>
                      <a:lnTo>
                        <a:pt x="690" y="1419"/>
                      </a:lnTo>
                      <a:lnTo>
                        <a:pt x="700" y="1413"/>
                      </a:lnTo>
                      <a:lnTo>
                        <a:pt x="710" y="1407"/>
                      </a:lnTo>
                      <a:lnTo>
                        <a:pt x="722" y="1403"/>
                      </a:lnTo>
                      <a:lnTo>
                        <a:pt x="744" y="1397"/>
                      </a:lnTo>
                      <a:lnTo>
                        <a:pt x="765" y="1397"/>
                      </a:lnTo>
                      <a:lnTo>
                        <a:pt x="765" y="1397"/>
                      </a:lnTo>
                      <a:lnTo>
                        <a:pt x="791" y="1399"/>
                      </a:lnTo>
                      <a:lnTo>
                        <a:pt x="813" y="1403"/>
                      </a:lnTo>
                      <a:lnTo>
                        <a:pt x="813" y="1403"/>
                      </a:lnTo>
                      <a:lnTo>
                        <a:pt x="833" y="1411"/>
                      </a:lnTo>
                      <a:lnTo>
                        <a:pt x="851" y="1421"/>
                      </a:lnTo>
                      <a:lnTo>
                        <a:pt x="869" y="1433"/>
                      </a:lnTo>
                      <a:lnTo>
                        <a:pt x="885" y="1445"/>
                      </a:lnTo>
                      <a:lnTo>
                        <a:pt x="885" y="1445"/>
                      </a:lnTo>
                      <a:lnTo>
                        <a:pt x="907" y="1463"/>
                      </a:lnTo>
                      <a:lnTo>
                        <a:pt x="907" y="1463"/>
                      </a:lnTo>
                      <a:lnTo>
                        <a:pt x="911" y="1467"/>
                      </a:lnTo>
                      <a:lnTo>
                        <a:pt x="911" y="1467"/>
                      </a:lnTo>
                      <a:lnTo>
                        <a:pt x="918" y="1463"/>
                      </a:lnTo>
                      <a:lnTo>
                        <a:pt x="926" y="1459"/>
                      </a:lnTo>
                      <a:lnTo>
                        <a:pt x="934" y="1451"/>
                      </a:lnTo>
                      <a:lnTo>
                        <a:pt x="944" y="1441"/>
                      </a:lnTo>
                      <a:lnTo>
                        <a:pt x="944" y="1441"/>
                      </a:lnTo>
                      <a:lnTo>
                        <a:pt x="958" y="1427"/>
                      </a:lnTo>
                      <a:lnTo>
                        <a:pt x="974" y="1413"/>
                      </a:lnTo>
                      <a:lnTo>
                        <a:pt x="1006" y="1387"/>
                      </a:lnTo>
                      <a:lnTo>
                        <a:pt x="1074" y="1338"/>
                      </a:lnTo>
                      <a:lnTo>
                        <a:pt x="1074" y="1338"/>
                      </a:lnTo>
                      <a:lnTo>
                        <a:pt x="1089" y="1326"/>
                      </a:lnTo>
                      <a:lnTo>
                        <a:pt x="1107" y="1314"/>
                      </a:lnTo>
                      <a:lnTo>
                        <a:pt x="1121" y="1302"/>
                      </a:lnTo>
                      <a:lnTo>
                        <a:pt x="1129" y="1296"/>
                      </a:lnTo>
                      <a:lnTo>
                        <a:pt x="1133" y="1288"/>
                      </a:lnTo>
                      <a:lnTo>
                        <a:pt x="1133" y="1288"/>
                      </a:lnTo>
                      <a:lnTo>
                        <a:pt x="1147" y="1266"/>
                      </a:lnTo>
                      <a:lnTo>
                        <a:pt x="1155" y="1244"/>
                      </a:lnTo>
                      <a:lnTo>
                        <a:pt x="1161" y="1222"/>
                      </a:lnTo>
                      <a:lnTo>
                        <a:pt x="1163" y="1200"/>
                      </a:lnTo>
                      <a:lnTo>
                        <a:pt x="1161" y="1179"/>
                      </a:lnTo>
                      <a:lnTo>
                        <a:pt x="1155" y="1157"/>
                      </a:lnTo>
                      <a:lnTo>
                        <a:pt x="1145" y="1135"/>
                      </a:lnTo>
                      <a:lnTo>
                        <a:pt x="1129" y="1113"/>
                      </a:lnTo>
                      <a:lnTo>
                        <a:pt x="1129" y="1113"/>
                      </a:lnTo>
                      <a:lnTo>
                        <a:pt x="1115" y="1095"/>
                      </a:lnTo>
                      <a:lnTo>
                        <a:pt x="1111" y="1085"/>
                      </a:lnTo>
                      <a:lnTo>
                        <a:pt x="1107" y="1075"/>
                      </a:lnTo>
                      <a:lnTo>
                        <a:pt x="1105" y="1065"/>
                      </a:lnTo>
                      <a:lnTo>
                        <a:pt x="1107" y="1055"/>
                      </a:lnTo>
                      <a:lnTo>
                        <a:pt x="1111" y="1045"/>
                      </a:lnTo>
                      <a:lnTo>
                        <a:pt x="1119" y="1035"/>
                      </a:lnTo>
                      <a:lnTo>
                        <a:pt x="1119" y="1035"/>
                      </a:lnTo>
                      <a:lnTo>
                        <a:pt x="1127" y="1027"/>
                      </a:lnTo>
                      <a:lnTo>
                        <a:pt x="1131" y="1019"/>
                      </a:lnTo>
                      <a:lnTo>
                        <a:pt x="1133" y="1012"/>
                      </a:lnTo>
                      <a:lnTo>
                        <a:pt x="1133" y="1002"/>
                      </a:lnTo>
                      <a:lnTo>
                        <a:pt x="1131" y="996"/>
                      </a:lnTo>
                      <a:lnTo>
                        <a:pt x="1129" y="988"/>
                      </a:lnTo>
                      <a:lnTo>
                        <a:pt x="1119" y="972"/>
                      </a:lnTo>
                      <a:lnTo>
                        <a:pt x="1119" y="972"/>
                      </a:lnTo>
                      <a:lnTo>
                        <a:pt x="1093" y="934"/>
                      </a:lnTo>
                      <a:lnTo>
                        <a:pt x="1068" y="898"/>
                      </a:lnTo>
                      <a:lnTo>
                        <a:pt x="1068" y="898"/>
                      </a:lnTo>
                      <a:lnTo>
                        <a:pt x="1008" y="807"/>
                      </a:lnTo>
                      <a:lnTo>
                        <a:pt x="950" y="713"/>
                      </a:lnTo>
                      <a:lnTo>
                        <a:pt x="950" y="713"/>
                      </a:lnTo>
                      <a:lnTo>
                        <a:pt x="942" y="697"/>
                      </a:lnTo>
                      <a:lnTo>
                        <a:pt x="934" y="681"/>
                      </a:lnTo>
                      <a:lnTo>
                        <a:pt x="928" y="666"/>
                      </a:lnTo>
                      <a:lnTo>
                        <a:pt x="924" y="650"/>
                      </a:lnTo>
                      <a:lnTo>
                        <a:pt x="924" y="650"/>
                      </a:lnTo>
                      <a:lnTo>
                        <a:pt x="920" y="628"/>
                      </a:lnTo>
                      <a:lnTo>
                        <a:pt x="918" y="606"/>
                      </a:lnTo>
                      <a:lnTo>
                        <a:pt x="916" y="584"/>
                      </a:lnTo>
                      <a:lnTo>
                        <a:pt x="913" y="562"/>
                      </a:lnTo>
                      <a:lnTo>
                        <a:pt x="909" y="542"/>
                      </a:lnTo>
                      <a:lnTo>
                        <a:pt x="901" y="522"/>
                      </a:lnTo>
                      <a:lnTo>
                        <a:pt x="895" y="513"/>
                      </a:lnTo>
                      <a:lnTo>
                        <a:pt x="887" y="505"/>
                      </a:lnTo>
                      <a:lnTo>
                        <a:pt x="879" y="497"/>
                      </a:lnTo>
                      <a:lnTo>
                        <a:pt x="869" y="489"/>
                      </a:lnTo>
                      <a:lnTo>
                        <a:pt x="869" y="489"/>
                      </a:lnTo>
                      <a:lnTo>
                        <a:pt x="863" y="483"/>
                      </a:lnTo>
                      <a:lnTo>
                        <a:pt x="861" y="475"/>
                      </a:lnTo>
                      <a:lnTo>
                        <a:pt x="859" y="465"/>
                      </a:lnTo>
                      <a:lnTo>
                        <a:pt x="859" y="457"/>
                      </a:lnTo>
                      <a:lnTo>
                        <a:pt x="859" y="457"/>
                      </a:lnTo>
                      <a:lnTo>
                        <a:pt x="869" y="389"/>
                      </a:lnTo>
                      <a:lnTo>
                        <a:pt x="879" y="324"/>
                      </a:lnTo>
                      <a:lnTo>
                        <a:pt x="879" y="324"/>
                      </a:lnTo>
                      <a:lnTo>
                        <a:pt x="883" y="308"/>
                      </a:lnTo>
                      <a:lnTo>
                        <a:pt x="885" y="300"/>
                      </a:lnTo>
                      <a:lnTo>
                        <a:pt x="887" y="292"/>
                      </a:lnTo>
                      <a:lnTo>
                        <a:pt x="887" y="292"/>
                      </a:lnTo>
                      <a:lnTo>
                        <a:pt x="881" y="222"/>
                      </a:lnTo>
                      <a:lnTo>
                        <a:pt x="879" y="188"/>
                      </a:lnTo>
                      <a:lnTo>
                        <a:pt x="879" y="155"/>
                      </a:lnTo>
                      <a:lnTo>
                        <a:pt x="879" y="155"/>
                      </a:lnTo>
                      <a:lnTo>
                        <a:pt x="879" y="127"/>
                      </a:lnTo>
                      <a:lnTo>
                        <a:pt x="877" y="115"/>
                      </a:lnTo>
                      <a:lnTo>
                        <a:pt x="875" y="105"/>
                      </a:lnTo>
                      <a:lnTo>
                        <a:pt x="869" y="93"/>
                      </a:lnTo>
                      <a:lnTo>
                        <a:pt x="861" y="85"/>
                      </a:lnTo>
                      <a:lnTo>
                        <a:pt x="851" y="77"/>
                      </a:lnTo>
                      <a:lnTo>
                        <a:pt x="837" y="69"/>
                      </a:lnTo>
                      <a:lnTo>
                        <a:pt x="837" y="69"/>
                      </a:lnTo>
                      <a:lnTo>
                        <a:pt x="813" y="59"/>
                      </a:lnTo>
                      <a:lnTo>
                        <a:pt x="789" y="47"/>
                      </a:lnTo>
                      <a:lnTo>
                        <a:pt x="740" y="23"/>
                      </a:lnTo>
                      <a:lnTo>
                        <a:pt x="740" y="23"/>
                      </a:lnTo>
                      <a:lnTo>
                        <a:pt x="716" y="14"/>
                      </a:lnTo>
                      <a:lnTo>
                        <a:pt x="696" y="6"/>
                      </a:lnTo>
                      <a:lnTo>
                        <a:pt x="680" y="2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56" y="2"/>
                      </a:lnTo>
                      <a:lnTo>
                        <a:pt x="646" y="4"/>
                      </a:lnTo>
                      <a:lnTo>
                        <a:pt x="636" y="10"/>
                      </a:lnTo>
                      <a:lnTo>
                        <a:pt x="628" y="16"/>
                      </a:lnTo>
                      <a:lnTo>
                        <a:pt x="620" y="25"/>
                      </a:lnTo>
                      <a:lnTo>
                        <a:pt x="610" y="37"/>
                      </a:lnTo>
                      <a:lnTo>
                        <a:pt x="588" y="69"/>
                      </a:lnTo>
                      <a:lnTo>
                        <a:pt x="588" y="69"/>
                      </a:lnTo>
                      <a:lnTo>
                        <a:pt x="569" y="97"/>
                      </a:lnTo>
                      <a:lnTo>
                        <a:pt x="561" y="109"/>
                      </a:lnTo>
                      <a:lnTo>
                        <a:pt x="551" y="117"/>
                      </a:lnTo>
                      <a:lnTo>
                        <a:pt x="543" y="125"/>
                      </a:lnTo>
                      <a:lnTo>
                        <a:pt x="533" y="129"/>
                      </a:lnTo>
                      <a:lnTo>
                        <a:pt x="523" y="133"/>
                      </a:lnTo>
                      <a:lnTo>
                        <a:pt x="513" y="133"/>
                      </a:lnTo>
                      <a:lnTo>
                        <a:pt x="513" y="133"/>
                      </a:lnTo>
                      <a:lnTo>
                        <a:pt x="501" y="133"/>
                      </a:lnTo>
                      <a:lnTo>
                        <a:pt x="485" y="129"/>
                      </a:lnTo>
                      <a:lnTo>
                        <a:pt x="449" y="117"/>
                      </a:lnTo>
                      <a:lnTo>
                        <a:pt x="449" y="117"/>
                      </a:lnTo>
                      <a:lnTo>
                        <a:pt x="445" y="117"/>
                      </a:lnTo>
                      <a:lnTo>
                        <a:pt x="445" y="117"/>
                      </a:lnTo>
                      <a:lnTo>
                        <a:pt x="435" y="117"/>
                      </a:lnTo>
                      <a:lnTo>
                        <a:pt x="435" y="117"/>
                      </a:lnTo>
                      <a:lnTo>
                        <a:pt x="423" y="141"/>
                      </a:lnTo>
                      <a:lnTo>
                        <a:pt x="417" y="151"/>
                      </a:lnTo>
                      <a:lnTo>
                        <a:pt x="414" y="153"/>
                      </a:lnTo>
                      <a:lnTo>
                        <a:pt x="410" y="155"/>
                      </a:lnTo>
                      <a:lnTo>
                        <a:pt x="410" y="155"/>
                      </a:lnTo>
                      <a:lnTo>
                        <a:pt x="374" y="163"/>
                      </a:lnTo>
                      <a:lnTo>
                        <a:pt x="338" y="171"/>
                      </a:lnTo>
                      <a:lnTo>
                        <a:pt x="266" y="182"/>
                      </a:lnTo>
                      <a:lnTo>
                        <a:pt x="266" y="182"/>
                      </a:lnTo>
                      <a:lnTo>
                        <a:pt x="111" y="212"/>
                      </a:lnTo>
                      <a:lnTo>
                        <a:pt x="111" y="212"/>
                      </a:lnTo>
                      <a:lnTo>
                        <a:pt x="123" y="226"/>
                      </a:lnTo>
                      <a:lnTo>
                        <a:pt x="123" y="226"/>
                      </a:lnTo>
                      <a:lnTo>
                        <a:pt x="107" y="322"/>
                      </a:lnTo>
                      <a:lnTo>
                        <a:pt x="107" y="322"/>
                      </a:lnTo>
                      <a:lnTo>
                        <a:pt x="101" y="342"/>
                      </a:lnTo>
                      <a:lnTo>
                        <a:pt x="99" y="349"/>
                      </a:lnTo>
                      <a:lnTo>
                        <a:pt x="99" y="359"/>
                      </a:lnTo>
                      <a:lnTo>
                        <a:pt x="99" y="359"/>
                      </a:lnTo>
                      <a:lnTo>
                        <a:pt x="101" y="385"/>
                      </a:lnTo>
                      <a:lnTo>
                        <a:pt x="99" y="409"/>
                      </a:lnTo>
                      <a:lnTo>
                        <a:pt x="93" y="429"/>
                      </a:lnTo>
                      <a:lnTo>
                        <a:pt x="85" y="449"/>
                      </a:lnTo>
                      <a:lnTo>
                        <a:pt x="80" y="457"/>
                      </a:lnTo>
                      <a:lnTo>
                        <a:pt x="72" y="465"/>
                      </a:lnTo>
                      <a:lnTo>
                        <a:pt x="66" y="471"/>
                      </a:lnTo>
                      <a:lnTo>
                        <a:pt x="56" y="477"/>
                      </a:lnTo>
                      <a:lnTo>
                        <a:pt x="46" y="483"/>
                      </a:lnTo>
                      <a:lnTo>
                        <a:pt x="34" y="489"/>
                      </a:lnTo>
                      <a:lnTo>
                        <a:pt x="8" y="495"/>
                      </a:lnTo>
                      <a:lnTo>
                        <a:pt x="8" y="495"/>
                      </a:lnTo>
                      <a:lnTo>
                        <a:pt x="6" y="499"/>
                      </a:lnTo>
                      <a:lnTo>
                        <a:pt x="0" y="509"/>
                      </a:lnTo>
                      <a:lnTo>
                        <a:pt x="0" y="509"/>
                      </a:lnTo>
                      <a:lnTo>
                        <a:pt x="14" y="518"/>
                      </a:lnTo>
                      <a:lnTo>
                        <a:pt x="24" y="528"/>
                      </a:lnTo>
                      <a:lnTo>
                        <a:pt x="34" y="540"/>
                      </a:lnTo>
                      <a:lnTo>
                        <a:pt x="44" y="552"/>
                      </a:lnTo>
                      <a:lnTo>
                        <a:pt x="58" y="578"/>
                      </a:lnTo>
                      <a:lnTo>
                        <a:pt x="68" y="604"/>
                      </a:lnTo>
                      <a:lnTo>
                        <a:pt x="76" y="634"/>
                      </a:lnTo>
                      <a:lnTo>
                        <a:pt x="82" y="662"/>
                      </a:lnTo>
                      <a:lnTo>
                        <a:pt x="93" y="721"/>
                      </a:lnTo>
                      <a:lnTo>
                        <a:pt x="93" y="721"/>
                      </a:lnTo>
                      <a:lnTo>
                        <a:pt x="95" y="743"/>
                      </a:lnTo>
                      <a:lnTo>
                        <a:pt x="93" y="753"/>
                      </a:lnTo>
                      <a:lnTo>
                        <a:pt x="91" y="763"/>
                      </a:lnTo>
                      <a:lnTo>
                        <a:pt x="91" y="763"/>
                      </a:lnTo>
                      <a:lnTo>
                        <a:pt x="85" y="785"/>
                      </a:lnTo>
                      <a:lnTo>
                        <a:pt x="82" y="807"/>
                      </a:lnTo>
                      <a:lnTo>
                        <a:pt x="74" y="850"/>
                      </a:lnTo>
                      <a:lnTo>
                        <a:pt x="72" y="894"/>
                      </a:lnTo>
                      <a:lnTo>
                        <a:pt x="76" y="938"/>
                      </a:lnTo>
                      <a:lnTo>
                        <a:pt x="76" y="938"/>
                      </a:lnTo>
                      <a:lnTo>
                        <a:pt x="84" y="954"/>
                      </a:lnTo>
                      <a:lnTo>
                        <a:pt x="89" y="974"/>
                      </a:lnTo>
                      <a:lnTo>
                        <a:pt x="89" y="974"/>
                      </a:lnTo>
                      <a:lnTo>
                        <a:pt x="101" y="1012"/>
                      </a:lnTo>
                      <a:lnTo>
                        <a:pt x="101" y="1012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39" name="Freeform 8">
                  <a:extLst>
                    <a:ext uri="{FF2B5EF4-FFF2-40B4-BE49-F238E27FC236}">
                      <a16:creationId xmlns:a16="http://schemas.microsoft.com/office/drawing/2014/main" id="{59B1FDB0-42AE-C74E-1CC8-15A104ECE1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9500" y="460375"/>
                  <a:ext cx="2509838" cy="1517650"/>
                </a:xfrm>
                <a:custGeom>
                  <a:avLst/>
                  <a:gdLst>
                    <a:gd name="T0" fmla="*/ 70 w 1581"/>
                    <a:gd name="T1" fmla="*/ 710 h 956"/>
                    <a:gd name="T2" fmla="*/ 106 w 1581"/>
                    <a:gd name="T3" fmla="*/ 744 h 956"/>
                    <a:gd name="T4" fmla="*/ 175 w 1581"/>
                    <a:gd name="T5" fmla="*/ 780 h 956"/>
                    <a:gd name="T6" fmla="*/ 237 w 1581"/>
                    <a:gd name="T7" fmla="*/ 811 h 956"/>
                    <a:gd name="T8" fmla="*/ 279 w 1581"/>
                    <a:gd name="T9" fmla="*/ 867 h 956"/>
                    <a:gd name="T10" fmla="*/ 283 w 1581"/>
                    <a:gd name="T11" fmla="*/ 905 h 956"/>
                    <a:gd name="T12" fmla="*/ 298 w 1581"/>
                    <a:gd name="T13" fmla="*/ 923 h 956"/>
                    <a:gd name="T14" fmla="*/ 340 w 1581"/>
                    <a:gd name="T15" fmla="*/ 939 h 956"/>
                    <a:gd name="T16" fmla="*/ 499 w 1581"/>
                    <a:gd name="T17" fmla="*/ 956 h 956"/>
                    <a:gd name="T18" fmla="*/ 527 w 1581"/>
                    <a:gd name="T19" fmla="*/ 951 h 956"/>
                    <a:gd name="T20" fmla="*/ 547 w 1581"/>
                    <a:gd name="T21" fmla="*/ 923 h 956"/>
                    <a:gd name="T22" fmla="*/ 571 w 1581"/>
                    <a:gd name="T23" fmla="*/ 885 h 956"/>
                    <a:gd name="T24" fmla="*/ 623 w 1581"/>
                    <a:gd name="T25" fmla="*/ 865 h 956"/>
                    <a:gd name="T26" fmla="*/ 640 w 1581"/>
                    <a:gd name="T27" fmla="*/ 863 h 956"/>
                    <a:gd name="T28" fmla="*/ 680 w 1581"/>
                    <a:gd name="T29" fmla="*/ 861 h 956"/>
                    <a:gd name="T30" fmla="*/ 706 w 1581"/>
                    <a:gd name="T31" fmla="*/ 833 h 956"/>
                    <a:gd name="T32" fmla="*/ 788 w 1581"/>
                    <a:gd name="T33" fmla="*/ 797 h 956"/>
                    <a:gd name="T34" fmla="*/ 953 w 1581"/>
                    <a:gd name="T35" fmla="*/ 742 h 956"/>
                    <a:gd name="T36" fmla="*/ 1112 w 1581"/>
                    <a:gd name="T37" fmla="*/ 696 h 956"/>
                    <a:gd name="T38" fmla="*/ 1141 w 1581"/>
                    <a:gd name="T39" fmla="*/ 670 h 956"/>
                    <a:gd name="T40" fmla="*/ 1279 w 1581"/>
                    <a:gd name="T41" fmla="*/ 632 h 956"/>
                    <a:gd name="T42" fmla="*/ 1332 w 1581"/>
                    <a:gd name="T43" fmla="*/ 619 h 956"/>
                    <a:gd name="T44" fmla="*/ 1473 w 1581"/>
                    <a:gd name="T45" fmla="*/ 487 h 956"/>
                    <a:gd name="T46" fmla="*/ 1575 w 1581"/>
                    <a:gd name="T47" fmla="*/ 382 h 956"/>
                    <a:gd name="T48" fmla="*/ 1581 w 1581"/>
                    <a:gd name="T49" fmla="*/ 340 h 956"/>
                    <a:gd name="T50" fmla="*/ 1549 w 1581"/>
                    <a:gd name="T51" fmla="*/ 306 h 956"/>
                    <a:gd name="T52" fmla="*/ 1525 w 1581"/>
                    <a:gd name="T53" fmla="*/ 245 h 956"/>
                    <a:gd name="T54" fmla="*/ 1509 w 1581"/>
                    <a:gd name="T55" fmla="*/ 207 h 956"/>
                    <a:gd name="T56" fmla="*/ 1473 w 1581"/>
                    <a:gd name="T57" fmla="*/ 141 h 956"/>
                    <a:gd name="T58" fmla="*/ 1479 w 1581"/>
                    <a:gd name="T59" fmla="*/ 94 h 956"/>
                    <a:gd name="T60" fmla="*/ 1549 w 1581"/>
                    <a:gd name="T61" fmla="*/ 20 h 956"/>
                    <a:gd name="T62" fmla="*/ 1364 w 1581"/>
                    <a:gd name="T63" fmla="*/ 38 h 956"/>
                    <a:gd name="T64" fmla="*/ 799 w 1581"/>
                    <a:gd name="T65" fmla="*/ 56 h 956"/>
                    <a:gd name="T66" fmla="*/ 766 w 1581"/>
                    <a:gd name="T67" fmla="*/ 56 h 956"/>
                    <a:gd name="T68" fmla="*/ 567 w 1581"/>
                    <a:gd name="T69" fmla="*/ 32 h 956"/>
                    <a:gd name="T70" fmla="*/ 277 w 1581"/>
                    <a:gd name="T71" fmla="*/ 0 h 956"/>
                    <a:gd name="T72" fmla="*/ 253 w 1581"/>
                    <a:gd name="T73" fmla="*/ 4 h 956"/>
                    <a:gd name="T74" fmla="*/ 229 w 1581"/>
                    <a:gd name="T75" fmla="*/ 30 h 956"/>
                    <a:gd name="T76" fmla="*/ 177 w 1581"/>
                    <a:gd name="T77" fmla="*/ 66 h 956"/>
                    <a:gd name="T78" fmla="*/ 110 w 1581"/>
                    <a:gd name="T79" fmla="*/ 80 h 956"/>
                    <a:gd name="T80" fmla="*/ 108 w 1581"/>
                    <a:gd name="T81" fmla="*/ 125 h 956"/>
                    <a:gd name="T82" fmla="*/ 90 w 1581"/>
                    <a:gd name="T83" fmla="*/ 171 h 956"/>
                    <a:gd name="T84" fmla="*/ 78 w 1581"/>
                    <a:gd name="T85" fmla="*/ 217 h 956"/>
                    <a:gd name="T86" fmla="*/ 114 w 1581"/>
                    <a:gd name="T87" fmla="*/ 281 h 956"/>
                    <a:gd name="T88" fmla="*/ 159 w 1581"/>
                    <a:gd name="T89" fmla="*/ 316 h 956"/>
                    <a:gd name="T90" fmla="*/ 193 w 1581"/>
                    <a:gd name="T91" fmla="*/ 320 h 956"/>
                    <a:gd name="T92" fmla="*/ 207 w 1581"/>
                    <a:gd name="T93" fmla="*/ 322 h 956"/>
                    <a:gd name="T94" fmla="*/ 241 w 1581"/>
                    <a:gd name="T95" fmla="*/ 366 h 956"/>
                    <a:gd name="T96" fmla="*/ 247 w 1581"/>
                    <a:gd name="T97" fmla="*/ 386 h 956"/>
                    <a:gd name="T98" fmla="*/ 237 w 1581"/>
                    <a:gd name="T99" fmla="*/ 414 h 956"/>
                    <a:gd name="T100" fmla="*/ 209 w 1581"/>
                    <a:gd name="T101" fmla="*/ 434 h 956"/>
                    <a:gd name="T102" fmla="*/ 165 w 1581"/>
                    <a:gd name="T103" fmla="*/ 456 h 956"/>
                    <a:gd name="T104" fmla="*/ 102 w 1581"/>
                    <a:gd name="T105" fmla="*/ 499 h 956"/>
                    <a:gd name="T106" fmla="*/ 34 w 1581"/>
                    <a:gd name="T107" fmla="*/ 569 h 956"/>
                    <a:gd name="T108" fmla="*/ 4 w 1581"/>
                    <a:gd name="T109" fmla="*/ 601 h 956"/>
                    <a:gd name="T110" fmla="*/ 18 w 1581"/>
                    <a:gd name="T111" fmla="*/ 617 h 956"/>
                    <a:gd name="T112" fmla="*/ 46 w 1581"/>
                    <a:gd name="T113" fmla="*/ 632 h 956"/>
                    <a:gd name="T114" fmla="*/ 66 w 1581"/>
                    <a:gd name="T115" fmla="*/ 676 h 9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581" h="956">
                      <a:moveTo>
                        <a:pt x="68" y="688"/>
                      </a:moveTo>
                      <a:lnTo>
                        <a:pt x="68" y="688"/>
                      </a:lnTo>
                      <a:lnTo>
                        <a:pt x="68" y="702"/>
                      </a:lnTo>
                      <a:lnTo>
                        <a:pt x="70" y="710"/>
                      </a:lnTo>
                      <a:lnTo>
                        <a:pt x="74" y="716"/>
                      </a:lnTo>
                      <a:lnTo>
                        <a:pt x="78" y="722"/>
                      </a:lnTo>
                      <a:lnTo>
                        <a:pt x="86" y="730"/>
                      </a:lnTo>
                      <a:lnTo>
                        <a:pt x="106" y="744"/>
                      </a:lnTo>
                      <a:lnTo>
                        <a:pt x="106" y="744"/>
                      </a:lnTo>
                      <a:lnTo>
                        <a:pt x="143" y="764"/>
                      </a:lnTo>
                      <a:lnTo>
                        <a:pt x="175" y="780"/>
                      </a:lnTo>
                      <a:lnTo>
                        <a:pt x="175" y="780"/>
                      </a:lnTo>
                      <a:lnTo>
                        <a:pt x="189" y="786"/>
                      </a:lnTo>
                      <a:lnTo>
                        <a:pt x="189" y="786"/>
                      </a:lnTo>
                      <a:lnTo>
                        <a:pt x="221" y="801"/>
                      </a:lnTo>
                      <a:lnTo>
                        <a:pt x="237" y="811"/>
                      </a:lnTo>
                      <a:lnTo>
                        <a:pt x="251" y="823"/>
                      </a:lnTo>
                      <a:lnTo>
                        <a:pt x="263" y="839"/>
                      </a:lnTo>
                      <a:lnTo>
                        <a:pt x="275" y="857"/>
                      </a:lnTo>
                      <a:lnTo>
                        <a:pt x="279" y="867"/>
                      </a:lnTo>
                      <a:lnTo>
                        <a:pt x="281" y="879"/>
                      </a:lnTo>
                      <a:lnTo>
                        <a:pt x="283" y="891"/>
                      </a:lnTo>
                      <a:lnTo>
                        <a:pt x="283" y="905"/>
                      </a:lnTo>
                      <a:lnTo>
                        <a:pt x="283" y="905"/>
                      </a:lnTo>
                      <a:lnTo>
                        <a:pt x="287" y="907"/>
                      </a:lnTo>
                      <a:lnTo>
                        <a:pt x="287" y="907"/>
                      </a:lnTo>
                      <a:lnTo>
                        <a:pt x="298" y="923"/>
                      </a:lnTo>
                      <a:lnTo>
                        <a:pt x="298" y="923"/>
                      </a:lnTo>
                      <a:lnTo>
                        <a:pt x="302" y="929"/>
                      </a:lnTo>
                      <a:lnTo>
                        <a:pt x="302" y="929"/>
                      </a:lnTo>
                      <a:lnTo>
                        <a:pt x="320" y="935"/>
                      </a:lnTo>
                      <a:lnTo>
                        <a:pt x="340" y="939"/>
                      </a:lnTo>
                      <a:lnTo>
                        <a:pt x="340" y="939"/>
                      </a:lnTo>
                      <a:lnTo>
                        <a:pt x="481" y="956"/>
                      </a:lnTo>
                      <a:lnTo>
                        <a:pt x="481" y="956"/>
                      </a:lnTo>
                      <a:lnTo>
                        <a:pt x="499" y="956"/>
                      </a:lnTo>
                      <a:lnTo>
                        <a:pt x="499" y="956"/>
                      </a:lnTo>
                      <a:lnTo>
                        <a:pt x="513" y="956"/>
                      </a:lnTo>
                      <a:lnTo>
                        <a:pt x="521" y="953"/>
                      </a:lnTo>
                      <a:lnTo>
                        <a:pt x="527" y="951"/>
                      </a:lnTo>
                      <a:lnTo>
                        <a:pt x="533" y="945"/>
                      </a:lnTo>
                      <a:lnTo>
                        <a:pt x="537" y="939"/>
                      </a:lnTo>
                      <a:lnTo>
                        <a:pt x="543" y="933"/>
                      </a:lnTo>
                      <a:lnTo>
                        <a:pt x="547" y="923"/>
                      </a:lnTo>
                      <a:lnTo>
                        <a:pt x="547" y="923"/>
                      </a:lnTo>
                      <a:lnTo>
                        <a:pt x="553" y="907"/>
                      </a:lnTo>
                      <a:lnTo>
                        <a:pt x="561" y="895"/>
                      </a:lnTo>
                      <a:lnTo>
                        <a:pt x="571" y="885"/>
                      </a:lnTo>
                      <a:lnTo>
                        <a:pt x="581" y="877"/>
                      </a:lnTo>
                      <a:lnTo>
                        <a:pt x="595" y="871"/>
                      </a:lnTo>
                      <a:lnTo>
                        <a:pt x="609" y="867"/>
                      </a:lnTo>
                      <a:lnTo>
                        <a:pt x="623" y="865"/>
                      </a:lnTo>
                      <a:lnTo>
                        <a:pt x="638" y="863"/>
                      </a:lnTo>
                      <a:lnTo>
                        <a:pt x="638" y="863"/>
                      </a:lnTo>
                      <a:lnTo>
                        <a:pt x="640" y="863"/>
                      </a:lnTo>
                      <a:lnTo>
                        <a:pt x="640" y="863"/>
                      </a:lnTo>
                      <a:lnTo>
                        <a:pt x="652" y="863"/>
                      </a:lnTo>
                      <a:lnTo>
                        <a:pt x="652" y="863"/>
                      </a:lnTo>
                      <a:lnTo>
                        <a:pt x="672" y="863"/>
                      </a:lnTo>
                      <a:lnTo>
                        <a:pt x="680" y="861"/>
                      </a:lnTo>
                      <a:lnTo>
                        <a:pt x="684" y="857"/>
                      </a:lnTo>
                      <a:lnTo>
                        <a:pt x="684" y="857"/>
                      </a:lnTo>
                      <a:lnTo>
                        <a:pt x="694" y="843"/>
                      </a:lnTo>
                      <a:lnTo>
                        <a:pt x="706" y="833"/>
                      </a:lnTo>
                      <a:lnTo>
                        <a:pt x="718" y="823"/>
                      </a:lnTo>
                      <a:lnTo>
                        <a:pt x="730" y="817"/>
                      </a:lnTo>
                      <a:lnTo>
                        <a:pt x="758" y="807"/>
                      </a:lnTo>
                      <a:lnTo>
                        <a:pt x="788" y="797"/>
                      </a:lnTo>
                      <a:lnTo>
                        <a:pt x="788" y="797"/>
                      </a:lnTo>
                      <a:lnTo>
                        <a:pt x="843" y="780"/>
                      </a:lnTo>
                      <a:lnTo>
                        <a:pt x="899" y="762"/>
                      </a:lnTo>
                      <a:lnTo>
                        <a:pt x="953" y="742"/>
                      </a:lnTo>
                      <a:lnTo>
                        <a:pt x="1008" y="724"/>
                      </a:lnTo>
                      <a:lnTo>
                        <a:pt x="1008" y="724"/>
                      </a:lnTo>
                      <a:lnTo>
                        <a:pt x="1060" y="708"/>
                      </a:lnTo>
                      <a:lnTo>
                        <a:pt x="1112" y="696"/>
                      </a:lnTo>
                      <a:lnTo>
                        <a:pt x="1112" y="696"/>
                      </a:lnTo>
                      <a:lnTo>
                        <a:pt x="1122" y="684"/>
                      </a:lnTo>
                      <a:lnTo>
                        <a:pt x="1131" y="676"/>
                      </a:lnTo>
                      <a:lnTo>
                        <a:pt x="1141" y="670"/>
                      </a:lnTo>
                      <a:lnTo>
                        <a:pt x="1153" y="664"/>
                      </a:lnTo>
                      <a:lnTo>
                        <a:pt x="1153" y="664"/>
                      </a:lnTo>
                      <a:lnTo>
                        <a:pt x="1215" y="648"/>
                      </a:lnTo>
                      <a:lnTo>
                        <a:pt x="1279" y="632"/>
                      </a:lnTo>
                      <a:lnTo>
                        <a:pt x="1279" y="632"/>
                      </a:lnTo>
                      <a:lnTo>
                        <a:pt x="1330" y="621"/>
                      </a:lnTo>
                      <a:lnTo>
                        <a:pt x="1330" y="621"/>
                      </a:lnTo>
                      <a:lnTo>
                        <a:pt x="1332" y="619"/>
                      </a:lnTo>
                      <a:lnTo>
                        <a:pt x="1332" y="619"/>
                      </a:lnTo>
                      <a:lnTo>
                        <a:pt x="1376" y="577"/>
                      </a:lnTo>
                      <a:lnTo>
                        <a:pt x="1376" y="577"/>
                      </a:lnTo>
                      <a:lnTo>
                        <a:pt x="1473" y="487"/>
                      </a:lnTo>
                      <a:lnTo>
                        <a:pt x="1569" y="394"/>
                      </a:lnTo>
                      <a:lnTo>
                        <a:pt x="1569" y="394"/>
                      </a:lnTo>
                      <a:lnTo>
                        <a:pt x="1571" y="390"/>
                      </a:lnTo>
                      <a:lnTo>
                        <a:pt x="1575" y="382"/>
                      </a:lnTo>
                      <a:lnTo>
                        <a:pt x="1577" y="370"/>
                      </a:lnTo>
                      <a:lnTo>
                        <a:pt x="1581" y="350"/>
                      </a:lnTo>
                      <a:lnTo>
                        <a:pt x="1581" y="350"/>
                      </a:lnTo>
                      <a:lnTo>
                        <a:pt x="1581" y="340"/>
                      </a:lnTo>
                      <a:lnTo>
                        <a:pt x="1581" y="340"/>
                      </a:lnTo>
                      <a:lnTo>
                        <a:pt x="1569" y="330"/>
                      </a:lnTo>
                      <a:lnTo>
                        <a:pt x="1557" y="318"/>
                      </a:lnTo>
                      <a:lnTo>
                        <a:pt x="1549" y="306"/>
                      </a:lnTo>
                      <a:lnTo>
                        <a:pt x="1543" y="294"/>
                      </a:lnTo>
                      <a:lnTo>
                        <a:pt x="1533" y="271"/>
                      </a:lnTo>
                      <a:lnTo>
                        <a:pt x="1525" y="245"/>
                      </a:lnTo>
                      <a:lnTo>
                        <a:pt x="1525" y="245"/>
                      </a:lnTo>
                      <a:lnTo>
                        <a:pt x="1523" y="237"/>
                      </a:lnTo>
                      <a:lnTo>
                        <a:pt x="1523" y="237"/>
                      </a:lnTo>
                      <a:lnTo>
                        <a:pt x="1517" y="223"/>
                      </a:lnTo>
                      <a:lnTo>
                        <a:pt x="1509" y="207"/>
                      </a:lnTo>
                      <a:lnTo>
                        <a:pt x="1491" y="175"/>
                      </a:lnTo>
                      <a:lnTo>
                        <a:pt x="1491" y="175"/>
                      </a:lnTo>
                      <a:lnTo>
                        <a:pt x="1473" y="141"/>
                      </a:lnTo>
                      <a:lnTo>
                        <a:pt x="1473" y="141"/>
                      </a:lnTo>
                      <a:lnTo>
                        <a:pt x="1469" y="129"/>
                      </a:lnTo>
                      <a:lnTo>
                        <a:pt x="1469" y="118"/>
                      </a:lnTo>
                      <a:lnTo>
                        <a:pt x="1473" y="106"/>
                      </a:lnTo>
                      <a:lnTo>
                        <a:pt x="1479" y="94"/>
                      </a:lnTo>
                      <a:lnTo>
                        <a:pt x="1479" y="94"/>
                      </a:lnTo>
                      <a:lnTo>
                        <a:pt x="1507" y="64"/>
                      </a:lnTo>
                      <a:lnTo>
                        <a:pt x="1507" y="64"/>
                      </a:lnTo>
                      <a:lnTo>
                        <a:pt x="1549" y="20"/>
                      </a:lnTo>
                      <a:lnTo>
                        <a:pt x="1549" y="20"/>
                      </a:lnTo>
                      <a:lnTo>
                        <a:pt x="1456" y="30"/>
                      </a:lnTo>
                      <a:lnTo>
                        <a:pt x="1410" y="34"/>
                      </a:lnTo>
                      <a:lnTo>
                        <a:pt x="1364" y="38"/>
                      </a:lnTo>
                      <a:lnTo>
                        <a:pt x="1364" y="38"/>
                      </a:lnTo>
                      <a:lnTo>
                        <a:pt x="1082" y="50"/>
                      </a:lnTo>
                      <a:lnTo>
                        <a:pt x="941" y="54"/>
                      </a:lnTo>
                      <a:lnTo>
                        <a:pt x="799" y="56"/>
                      </a:lnTo>
                      <a:lnTo>
                        <a:pt x="799" y="56"/>
                      </a:lnTo>
                      <a:lnTo>
                        <a:pt x="793" y="56"/>
                      </a:lnTo>
                      <a:lnTo>
                        <a:pt x="793" y="56"/>
                      </a:lnTo>
                      <a:lnTo>
                        <a:pt x="766" y="56"/>
                      </a:lnTo>
                      <a:lnTo>
                        <a:pt x="736" y="54"/>
                      </a:lnTo>
                      <a:lnTo>
                        <a:pt x="680" y="48"/>
                      </a:lnTo>
                      <a:lnTo>
                        <a:pt x="623" y="40"/>
                      </a:lnTo>
                      <a:lnTo>
                        <a:pt x="567" y="32"/>
                      </a:lnTo>
                      <a:lnTo>
                        <a:pt x="567" y="32"/>
                      </a:lnTo>
                      <a:lnTo>
                        <a:pt x="422" y="16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265" y="2"/>
                      </a:lnTo>
                      <a:lnTo>
                        <a:pt x="253" y="4"/>
                      </a:lnTo>
                      <a:lnTo>
                        <a:pt x="245" y="10"/>
                      </a:lnTo>
                      <a:lnTo>
                        <a:pt x="239" y="16"/>
                      </a:lnTo>
                      <a:lnTo>
                        <a:pt x="239" y="16"/>
                      </a:lnTo>
                      <a:lnTo>
                        <a:pt x="229" y="30"/>
                      </a:lnTo>
                      <a:lnTo>
                        <a:pt x="217" y="42"/>
                      </a:lnTo>
                      <a:lnTo>
                        <a:pt x="205" y="52"/>
                      </a:lnTo>
                      <a:lnTo>
                        <a:pt x="191" y="60"/>
                      </a:lnTo>
                      <a:lnTo>
                        <a:pt x="177" y="66"/>
                      </a:lnTo>
                      <a:lnTo>
                        <a:pt x="163" y="70"/>
                      </a:lnTo>
                      <a:lnTo>
                        <a:pt x="131" y="78"/>
                      </a:lnTo>
                      <a:lnTo>
                        <a:pt x="131" y="78"/>
                      </a:lnTo>
                      <a:lnTo>
                        <a:pt x="110" y="80"/>
                      </a:lnTo>
                      <a:lnTo>
                        <a:pt x="110" y="80"/>
                      </a:lnTo>
                      <a:lnTo>
                        <a:pt x="112" y="96"/>
                      </a:lnTo>
                      <a:lnTo>
                        <a:pt x="112" y="110"/>
                      </a:lnTo>
                      <a:lnTo>
                        <a:pt x="108" y="125"/>
                      </a:lnTo>
                      <a:lnTo>
                        <a:pt x="104" y="141"/>
                      </a:lnTo>
                      <a:lnTo>
                        <a:pt x="104" y="141"/>
                      </a:lnTo>
                      <a:lnTo>
                        <a:pt x="90" y="171"/>
                      </a:lnTo>
                      <a:lnTo>
                        <a:pt x="90" y="171"/>
                      </a:lnTo>
                      <a:lnTo>
                        <a:pt x="80" y="193"/>
                      </a:lnTo>
                      <a:lnTo>
                        <a:pt x="80" y="193"/>
                      </a:lnTo>
                      <a:lnTo>
                        <a:pt x="78" y="205"/>
                      </a:lnTo>
                      <a:lnTo>
                        <a:pt x="78" y="217"/>
                      </a:lnTo>
                      <a:lnTo>
                        <a:pt x="82" y="229"/>
                      </a:lnTo>
                      <a:lnTo>
                        <a:pt x="90" y="247"/>
                      </a:lnTo>
                      <a:lnTo>
                        <a:pt x="90" y="247"/>
                      </a:lnTo>
                      <a:lnTo>
                        <a:pt x="114" y="281"/>
                      </a:lnTo>
                      <a:lnTo>
                        <a:pt x="124" y="292"/>
                      </a:lnTo>
                      <a:lnTo>
                        <a:pt x="135" y="302"/>
                      </a:lnTo>
                      <a:lnTo>
                        <a:pt x="147" y="310"/>
                      </a:lnTo>
                      <a:lnTo>
                        <a:pt x="159" y="316"/>
                      </a:lnTo>
                      <a:lnTo>
                        <a:pt x="173" y="320"/>
                      </a:lnTo>
                      <a:lnTo>
                        <a:pt x="189" y="320"/>
                      </a:lnTo>
                      <a:lnTo>
                        <a:pt x="189" y="320"/>
                      </a:lnTo>
                      <a:lnTo>
                        <a:pt x="193" y="320"/>
                      </a:lnTo>
                      <a:lnTo>
                        <a:pt x="193" y="320"/>
                      </a:lnTo>
                      <a:lnTo>
                        <a:pt x="195" y="320"/>
                      </a:lnTo>
                      <a:lnTo>
                        <a:pt x="195" y="320"/>
                      </a:lnTo>
                      <a:lnTo>
                        <a:pt x="207" y="322"/>
                      </a:lnTo>
                      <a:lnTo>
                        <a:pt x="217" y="328"/>
                      </a:lnTo>
                      <a:lnTo>
                        <a:pt x="225" y="336"/>
                      </a:lnTo>
                      <a:lnTo>
                        <a:pt x="233" y="346"/>
                      </a:lnTo>
                      <a:lnTo>
                        <a:pt x="241" y="366"/>
                      </a:lnTo>
                      <a:lnTo>
                        <a:pt x="243" y="372"/>
                      </a:lnTo>
                      <a:lnTo>
                        <a:pt x="243" y="372"/>
                      </a:lnTo>
                      <a:lnTo>
                        <a:pt x="245" y="380"/>
                      </a:lnTo>
                      <a:lnTo>
                        <a:pt x="247" y="386"/>
                      </a:lnTo>
                      <a:lnTo>
                        <a:pt x="245" y="394"/>
                      </a:lnTo>
                      <a:lnTo>
                        <a:pt x="243" y="402"/>
                      </a:lnTo>
                      <a:lnTo>
                        <a:pt x="241" y="408"/>
                      </a:lnTo>
                      <a:lnTo>
                        <a:pt x="237" y="414"/>
                      </a:lnTo>
                      <a:lnTo>
                        <a:pt x="231" y="420"/>
                      </a:lnTo>
                      <a:lnTo>
                        <a:pt x="225" y="424"/>
                      </a:lnTo>
                      <a:lnTo>
                        <a:pt x="225" y="424"/>
                      </a:lnTo>
                      <a:lnTo>
                        <a:pt x="209" y="434"/>
                      </a:lnTo>
                      <a:lnTo>
                        <a:pt x="209" y="434"/>
                      </a:lnTo>
                      <a:lnTo>
                        <a:pt x="187" y="446"/>
                      </a:lnTo>
                      <a:lnTo>
                        <a:pt x="165" y="456"/>
                      </a:lnTo>
                      <a:lnTo>
                        <a:pt x="165" y="456"/>
                      </a:lnTo>
                      <a:lnTo>
                        <a:pt x="153" y="461"/>
                      </a:lnTo>
                      <a:lnTo>
                        <a:pt x="141" y="467"/>
                      </a:lnTo>
                      <a:lnTo>
                        <a:pt x="122" y="481"/>
                      </a:lnTo>
                      <a:lnTo>
                        <a:pt x="102" y="499"/>
                      </a:lnTo>
                      <a:lnTo>
                        <a:pt x="84" y="519"/>
                      </a:lnTo>
                      <a:lnTo>
                        <a:pt x="84" y="519"/>
                      </a:lnTo>
                      <a:lnTo>
                        <a:pt x="52" y="553"/>
                      </a:lnTo>
                      <a:lnTo>
                        <a:pt x="34" y="569"/>
                      </a:lnTo>
                      <a:lnTo>
                        <a:pt x="14" y="583"/>
                      </a:lnTo>
                      <a:lnTo>
                        <a:pt x="14" y="583"/>
                      </a:lnTo>
                      <a:lnTo>
                        <a:pt x="8" y="589"/>
                      </a:lnTo>
                      <a:lnTo>
                        <a:pt x="4" y="601"/>
                      </a:lnTo>
                      <a:lnTo>
                        <a:pt x="4" y="601"/>
                      </a:lnTo>
                      <a:lnTo>
                        <a:pt x="0" y="613"/>
                      </a:lnTo>
                      <a:lnTo>
                        <a:pt x="0" y="613"/>
                      </a:lnTo>
                      <a:lnTo>
                        <a:pt x="18" y="617"/>
                      </a:lnTo>
                      <a:lnTo>
                        <a:pt x="26" y="621"/>
                      </a:lnTo>
                      <a:lnTo>
                        <a:pt x="36" y="624"/>
                      </a:lnTo>
                      <a:lnTo>
                        <a:pt x="36" y="624"/>
                      </a:lnTo>
                      <a:lnTo>
                        <a:pt x="46" y="632"/>
                      </a:lnTo>
                      <a:lnTo>
                        <a:pt x="56" y="644"/>
                      </a:lnTo>
                      <a:lnTo>
                        <a:pt x="62" y="654"/>
                      </a:lnTo>
                      <a:lnTo>
                        <a:pt x="64" y="664"/>
                      </a:lnTo>
                      <a:lnTo>
                        <a:pt x="66" y="676"/>
                      </a:lnTo>
                      <a:lnTo>
                        <a:pt x="68" y="688"/>
                      </a:lnTo>
                      <a:lnTo>
                        <a:pt x="68" y="68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40" name="Freeform 9">
                  <a:extLst>
                    <a:ext uri="{FF2B5EF4-FFF2-40B4-BE49-F238E27FC236}">
                      <a16:creationId xmlns:a16="http://schemas.microsoft.com/office/drawing/2014/main" id="{02B6AF7B-E4C4-544E-AF28-2ADDFDBCBA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0" y="306388"/>
                  <a:ext cx="1993900" cy="2146300"/>
                </a:xfrm>
                <a:custGeom>
                  <a:avLst/>
                  <a:gdLst>
                    <a:gd name="T0" fmla="*/ 1048 w 1256"/>
                    <a:gd name="T1" fmla="*/ 996 h 1352"/>
                    <a:gd name="T2" fmla="*/ 1153 w 1256"/>
                    <a:gd name="T3" fmla="*/ 914 h 1352"/>
                    <a:gd name="T4" fmla="*/ 1056 w 1256"/>
                    <a:gd name="T5" fmla="*/ 807 h 1352"/>
                    <a:gd name="T6" fmla="*/ 1125 w 1256"/>
                    <a:gd name="T7" fmla="*/ 795 h 1352"/>
                    <a:gd name="T8" fmla="*/ 1179 w 1256"/>
                    <a:gd name="T9" fmla="*/ 763 h 1352"/>
                    <a:gd name="T10" fmla="*/ 1201 w 1256"/>
                    <a:gd name="T11" fmla="*/ 714 h 1352"/>
                    <a:gd name="T12" fmla="*/ 1215 w 1256"/>
                    <a:gd name="T13" fmla="*/ 616 h 1352"/>
                    <a:gd name="T14" fmla="*/ 1233 w 1256"/>
                    <a:gd name="T15" fmla="*/ 539 h 1352"/>
                    <a:gd name="T16" fmla="*/ 1252 w 1256"/>
                    <a:gd name="T17" fmla="*/ 507 h 1352"/>
                    <a:gd name="T18" fmla="*/ 1256 w 1256"/>
                    <a:gd name="T19" fmla="*/ 475 h 1352"/>
                    <a:gd name="T20" fmla="*/ 1245 w 1256"/>
                    <a:gd name="T21" fmla="*/ 453 h 1352"/>
                    <a:gd name="T22" fmla="*/ 1213 w 1256"/>
                    <a:gd name="T23" fmla="*/ 401 h 1352"/>
                    <a:gd name="T24" fmla="*/ 1211 w 1256"/>
                    <a:gd name="T25" fmla="*/ 372 h 1352"/>
                    <a:gd name="T26" fmla="*/ 1209 w 1256"/>
                    <a:gd name="T27" fmla="*/ 326 h 1352"/>
                    <a:gd name="T28" fmla="*/ 1181 w 1256"/>
                    <a:gd name="T29" fmla="*/ 286 h 1352"/>
                    <a:gd name="T30" fmla="*/ 1177 w 1256"/>
                    <a:gd name="T31" fmla="*/ 240 h 1352"/>
                    <a:gd name="T32" fmla="*/ 1181 w 1256"/>
                    <a:gd name="T33" fmla="*/ 232 h 1352"/>
                    <a:gd name="T34" fmla="*/ 1207 w 1256"/>
                    <a:gd name="T35" fmla="*/ 209 h 1352"/>
                    <a:gd name="T36" fmla="*/ 1227 w 1256"/>
                    <a:gd name="T37" fmla="*/ 191 h 1352"/>
                    <a:gd name="T38" fmla="*/ 1225 w 1256"/>
                    <a:gd name="T39" fmla="*/ 139 h 1352"/>
                    <a:gd name="T40" fmla="*/ 1199 w 1256"/>
                    <a:gd name="T41" fmla="*/ 2 h 1352"/>
                    <a:gd name="T42" fmla="*/ 1189 w 1256"/>
                    <a:gd name="T43" fmla="*/ 0 h 1352"/>
                    <a:gd name="T44" fmla="*/ 1139 w 1256"/>
                    <a:gd name="T45" fmla="*/ 26 h 1352"/>
                    <a:gd name="T46" fmla="*/ 1078 w 1256"/>
                    <a:gd name="T47" fmla="*/ 81 h 1352"/>
                    <a:gd name="T48" fmla="*/ 1012 w 1256"/>
                    <a:gd name="T49" fmla="*/ 151 h 1352"/>
                    <a:gd name="T50" fmla="*/ 901 w 1256"/>
                    <a:gd name="T51" fmla="*/ 205 h 1352"/>
                    <a:gd name="T52" fmla="*/ 793 w 1256"/>
                    <a:gd name="T53" fmla="*/ 224 h 1352"/>
                    <a:gd name="T54" fmla="*/ 714 w 1256"/>
                    <a:gd name="T55" fmla="*/ 250 h 1352"/>
                    <a:gd name="T56" fmla="*/ 602 w 1256"/>
                    <a:gd name="T57" fmla="*/ 286 h 1352"/>
                    <a:gd name="T58" fmla="*/ 423 w 1256"/>
                    <a:gd name="T59" fmla="*/ 334 h 1352"/>
                    <a:gd name="T60" fmla="*/ 127 w 1256"/>
                    <a:gd name="T61" fmla="*/ 433 h 1352"/>
                    <a:gd name="T62" fmla="*/ 87 w 1256"/>
                    <a:gd name="T63" fmla="*/ 471 h 1352"/>
                    <a:gd name="T64" fmla="*/ 83 w 1256"/>
                    <a:gd name="T65" fmla="*/ 533 h 1352"/>
                    <a:gd name="T66" fmla="*/ 153 w 1256"/>
                    <a:gd name="T67" fmla="*/ 863 h 1352"/>
                    <a:gd name="T68" fmla="*/ 153 w 1256"/>
                    <a:gd name="T69" fmla="*/ 916 h 1352"/>
                    <a:gd name="T70" fmla="*/ 101 w 1256"/>
                    <a:gd name="T71" fmla="*/ 1032 h 1352"/>
                    <a:gd name="T72" fmla="*/ 32 w 1256"/>
                    <a:gd name="T73" fmla="*/ 1121 h 1352"/>
                    <a:gd name="T74" fmla="*/ 8 w 1256"/>
                    <a:gd name="T75" fmla="*/ 1147 h 1352"/>
                    <a:gd name="T76" fmla="*/ 0 w 1256"/>
                    <a:gd name="T77" fmla="*/ 1183 h 1352"/>
                    <a:gd name="T78" fmla="*/ 6 w 1256"/>
                    <a:gd name="T79" fmla="*/ 1203 h 1352"/>
                    <a:gd name="T80" fmla="*/ 183 w 1256"/>
                    <a:gd name="T81" fmla="*/ 1352 h 1352"/>
                    <a:gd name="T82" fmla="*/ 221 w 1256"/>
                    <a:gd name="T83" fmla="*/ 1336 h 1352"/>
                    <a:gd name="T84" fmla="*/ 249 w 1256"/>
                    <a:gd name="T85" fmla="*/ 1324 h 1352"/>
                    <a:gd name="T86" fmla="*/ 270 w 1256"/>
                    <a:gd name="T87" fmla="*/ 1280 h 1352"/>
                    <a:gd name="T88" fmla="*/ 318 w 1256"/>
                    <a:gd name="T89" fmla="*/ 1211 h 1352"/>
                    <a:gd name="T90" fmla="*/ 340 w 1256"/>
                    <a:gd name="T91" fmla="*/ 1187 h 1352"/>
                    <a:gd name="T92" fmla="*/ 382 w 1256"/>
                    <a:gd name="T93" fmla="*/ 1173 h 1352"/>
                    <a:gd name="T94" fmla="*/ 421 w 1256"/>
                    <a:gd name="T95" fmla="*/ 1187 h 1352"/>
                    <a:gd name="T96" fmla="*/ 451 w 1256"/>
                    <a:gd name="T97" fmla="*/ 1187 h 1352"/>
                    <a:gd name="T98" fmla="*/ 507 w 1256"/>
                    <a:gd name="T99" fmla="*/ 1153 h 1352"/>
                    <a:gd name="T100" fmla="*/ 584 w 1256"/>
                    <a:gd name="T101" fmla="*/ 1105 h 1352"/>
                    <a:gd name="T102" fmla="*/ 716 w 1256"/>
                    <a:gd name="T103" fmla="*/ 1061 h 1352"/>
                    <a:gd name="T104" fmla="*/ 763 w 1256"/>
                    <a:gd name="T105" fmla="*/ 1057 h 1352"/>
                    <a:gd name="T106" fmla="*/ 777 w 1256"/>
                    <a:gd name="T107" fmla="*/ 1022 h 1352"/>
                    <a:gd name="T108" fmla="*/ 795 w 1256"/>
                    <a:gd name="T109" fmla="*/ 1002 h 1352"/>
                    <a:gd name="T110" fmla="*/ 817 w 1256"/>
                    <a:gd name="T111" fmla="*/ 988 h 1352"/>
                    <a:gd name="T112" fmla="*/ 829 w 1256"/>
                    <a:gd name="T113" fmla="*/ 988 h 1352"/>
                    <a:gd name="T114" fmla="*/ 861 w 1256"/>
                    <a:gd name="T115" fmla="*/ 1008 h 1352"/>
                    <a:gd name="T116" fmla="*/ 871 w 1256"/>
                    <a:gd name="T117" fmla="*/ 1020 h 1352"/>
                    <a:gd name="T118" fmla="*/ 883 w 1256"/>
                    <a:gd name="T119" fmla="*/ 1061 h 1352"/>
                    <a:gd name="T120" fmla="*/ 891 w 1256"/>
                    <a:gd name="T121" fmla="*/ 1103 h 1352"/>
                    <a:gd name="T122" fmla="*/ 940 w 1256"/>
                    <a:gd name="T123" fmla="*/ 1091 h 1352"/>
                    <a:gd name="T124" fmla="*/ 1002 w 1256"/>
                    <a:gd name="T125" fmla="*/ 1048 h 1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56" h="1352">
                      <a:moveTo>
                        <a:pt x="1014" y="1034"/>
                      </a:moveTo>
                      <a:lnTo>
                        <a:pt x="1014" y="1034"/>
                      </a:lnTo>
                      <a:lnTo>
                        <a:pt x="1030" y="1012"/>
                      </a:lnTo>
                      <a:lnTo>
                        <a:pt x="1048" y="996"/>
                      </a:lnTo>
                      <a:lnTo>
                        <a:pt x="1048" y="996"/>
                      </a:lnTo>
                      <a:lnTo>
                        <a:pt x="1099" y="954"/>
                      </a:lnTo>
                      <a:lnTo>
                        <a:pt x="1153" y="914"/>
                      </a:lnTo>
                      <a:lnTo>
                        <a:pt x="1153" y="914"/>
                      </a:lnTo>
                      <a:lnTo>
                        <a:pt x="1050" y="825"/>
                      </a:lnTo>
                      <a:lnTo>
                        <a:pt x="1050" y="825"/>
                      </a:lnTo>
                      <a:lnTo>
                        <a:pt x="1056" y="807"/>
                      </a:lnTo>
                      <a:lnTo>
                        <a:pt x="1056" y="807"/>
                      </a:lnTo>
                      <a:lnTo>
                        <a:pt x="1081" y="801"/>
                      </a:lnTo>
                      <a:lnTo>
                        <a:pt x="1105" y="797"/>
                      </a:lnTo>
                      <a:lnTo>
                        <a:pt x="1105" y="797"/>
                      </a:lnTo>
                      <a:lnTo>
                        <a:pt x="1125" y="795"/>
                      </a:lnTo>
                      <a:lnTo>
                        <a:pt x="1141" y="789"/>
                      </a:lnTo>
                      <a:lnTo>
                        <a:pt x="1157" y="783"/>
                      </a:lnTo>
                      <a:lnTo>
                        <a:pt x="1169" y="773"/>
                      </a:lnTo>
                      <a:lnTo>
                        <a:pt x="1179" y="763"/>
                      </a:lnTo>
                      <a:lnTo>
                        <a:pt x="1189" y="749"/>
                      </a:lnTo>
                      <a:lnTo>
                        <a:pt x="1195" y="733"/>
                      </a:lnTo>
                      <a:lnTo>
                        <a:pt x="1201" y="714"/>
                      </a:lnTo>
                      <a:lnTo>
                        <a:pt x="1201" y="714"/>
                      </a:lnTo>
                      <a:lnTo>
                        <a:pt x="1217" y="656"/>
                      </a:lnTo>
                      <a:lnTo>
                        <a:pt x="1217" y="656"/>
                      </a:lnTo>
                      <a:lnTo>
                        <a:pt x="1215" y="636"/>
                      </a:lnTo>
                      <a:lnTo>
                        <a:pt x="1215" y="616"/>
                      </a:lnTo>
                      <a:lnTo>
                        <a:pt x="1217" y="594"/>
                      </a:lnTo>
                      <a:lnTo>
                        <a:pt x="1221" y="574"/>
                      </a:lnTo>
                      <a:lnTo>
                        <a:pt x="1227" y="555"/>
                      </a:lnTo>
                      <a:lnTo>
                        <a:pt x="1233" y="539"/>
                      </a:lnTo>
                      <a:lnTo>
                        <a:pt x="1241" y="523"/>
                      </a:lnTo>
                      <a:lnTo>
                        <a:pt x="1248" y="513"/>
                      </a:lnTo>
                      <a:lnTo>
                        <a:pt x="1248" y="513"/>
                      </a:lnTo>
                      <a:lnTo>
                        <a:pt x="1252" y="507"/>
                      </a:lnTo>
                      <a:lnTo>
                        <a:pt x="1256" y="499"/>
                      </a:lnTo>
                      <a:lnTo>
                        <a:pt x="1256" y="491"/>
                      </a:lnTo>
                      <a:lnTo>
                        <a:pt x="1256" y="483"/>
                      </a:lnTo>
                      <a:lnTo>
                        <a:pt x="1256" y="475"/>
                      </a:lnTo>
                      <a:lnTo>
                        <a:pt x="1254" y="467"/>
                      </a:lnTo>
                      <a:lnTo>
                        <a:pt x="1250" y="461"/>
                      </a:lnTo>
                      <a:lnTo>
                        <a:pt x="1245" y="453"/>
                      </a:lnTo>
                      <a:lnTo>
                        <a:pt x="1245" y="453"/>
                      </a:lnTo>
                      <a:lnTo>
                        <a:pt x="1233" y="439"/>
                      </a:lnTo>
                      <a:lnTo>
                        <a:pt x="1221" y="421"/>
                      </a:lnTo>
                      <a:lnTo>
                        <a:pt x="1217" y="411"/>
                      </a:lnTo>
                      <a:lnTo>
                        <a:pt x="1213" y="401"/>
                      </a:lnTo>
                      <a:lnTo>
                        <a:pt x="1211" y="389"/>
                      </a:lnTo>
                      <a:lnTo>
                        <a:pt x="1211" y="378"/>
                      </a:lnTo>
                      <a:lnTo>
                        <a:pt x="1211" y="372"/>
                      </a:lnTo>
                      <a:lnTo>
                        <a:pt x="1211" y="372"/>
                      </a:lnTo>
                      <a:lnTo>
                        <a:pt x="1211" y="342"/>
                      </a:lnTo>
                      <a:lnTo>
                        <a:pt x="1211" y="332"/>
                      </a:lnTo>
                      <a:lnTo>
                        <a:pt x="1209" y="326"/>
                      </a:lnTo>
                      <a:lnTo>
                        <a:pt x="1209" y="326"/>
                      </a:lnTo>
                      <a:lnTo>
                        <a:pt x="1205" y="320"/>
                      </a:lnTo>
                      <a:lnTo>
                        <a:pt x="1199" y="310"/>
                      </a:lnTo>
                      <a:lnTo>
                        <a:pt x="1181" y="286"/>
                      </a:lnTo>
                      <a:lnTo>
                        <a:pt x="1181" y="286"/>
                      </a:lnTo>
                      <a:lnTo>
                        <a:pt x="1173" y="276"/>
                      </a:lnTo>
                      <a:lnTo>
                        <a:pt x="1171" y="264"/>
                      </a:lnTo>
                      <a:lnTo>
                        <a:pt x="1171" y="252"/>
                      </a:lnTo>
                      <a:lnTo>
                        <a:pt x="1177" y="240"/>
                      </a:lnTo>
                      <a:lnTo>
                        <a:pt x="1177" y="240"/>
                      </a:lnTo>
                      <a:lnTo>
                        <a:pt x="1177" y="238"/>
                      </a:lnTo>
                      <a:lnTo>
                        <a:pt x="1177" y="238"/>
                      </a:lnTo>
                      <a:lnTo>
                        <a:pt x="1181" y="232"/>
                      </a:lnTo>
                      <a:lnTo>
                        <a:pt x="1185" y="222"/>
                      </a:lnTo>
                      <a:lnTo>
                        <a:pt x="1195" y="215"/>
                      </a:lnTo>
                      <a:lnTo>
                        <a:pt x="1207" y="209"/>
                      </a:lnTo>
                      <a:lnTo>
                        <a:pt x="1207" y="209"/>
                      </a:lnTo>
                      <a:lnTo>
                        <a:pt x="1215" y="205"/>
                      </a:lnTo>
                      <a:lnTo>
                        <a:pt x="1221" y="201"/>
                      </a:lnTo>
                      <a:lnTo>
                        <a:pt x="1225" y="197"/>
                      </a:lnTo>
                      <a:lnTo>
                        <a:pt x="1227" y="191"/>
                      </a:lnTo>
                      <a:lnTo>
                        <a:pt x="1229" y="181"/>
                      </a:lnTo>
                      <a:lnTo>
                        <a:pt x="1229" y="171"/>
                      </a:lnTo>
                      <a:lnTo>
                        <a:pt x="1225" y="139"/>
                      </a:lnTo>
                      <a:lnTo>
                        <a:pt x="1225" y="139"/>
                      </a:lnTo>
                      <a:lnTo>
                        <a:pt x="1205" y="38"/>
                      </a:lnTo>
                      <a:lnTo>
                        <a:pt x="1205" y="38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89" y="0"/>
                      </a:lnTo>
                      <a:lnTo>
                        <a:pt x="1189" y="0"/>
                      </a:lnTo>
                      <a:lnTo>
                        <a:pt x="1177" y="2"/>
                      </a:lnTo>
                      <a:lnTo>
                        <a:pt x="1163" y="10"/>
                      </a:lnTo>
                      <a:lnTo>
                        <a:pt x="1163" y="10"/>
                      </a:lnTo>
                      <a:lnTo>
                        <a:pt x="1139" y="26"/>
                      </a:lnTo>
                      <a:lnTo>
                        <a:pt x="1117" y="42"/>
                      </a:lnTo>
                      <a:lnTo>
                        <a:pt x="1095" y="59"/>
                      </a:lnTo>
                      <a:lnTo>
                        <a:pt x="1085" y="69"/>
                      </a:lnTo>
                      <a:lnTo>
                        <a:pt x="1078" y="81"/>
                      </a:lnTo>
                      <a:lnTo>
                        <a:pt x="1078" y="81"/>
                      </a:lnTo>
                      <a:lnTo>
                        <a:pt x="1058" y="107"/>
                      </a:lnTo>
                      <a:lnTo>
                        <a:pt x="1036" y="131"/>
                      </a:lnTo>
                      <a:lnTo>
                        <a:pt x="1012" y="151"/>
                      </a:lnTo>
                      <a:lnTo>
                        <a:pt x="986" y="169"/>
                      </a:lnTo>
                      <a:lnTo>
                        <a:pt x="960" y="183"/>
                      </a:lnTo>
                      <a:lnTo>
                        <a:pt x="932" y="195"/>
                      </a:lnTo>
                      <a:lnTo>
                        <a:pt x="901" y="205"/>
                      </a:lnTo>
                      <a:lnTo>
                        <a:pt x="869" y="213"/>
                      </a:lnTo>
                      <a:lnTo>
                        <a:pt x="869" y="213"/>
                      </a:lnTo>
                      <a:lnTo>
                        <a:pt x="819" y="221"/>
                      </a:lnTo>
                      <a:lnTo>
                        <a:pt x="793" y="224"/>
                      </a:lnTo>
                      <a:lnTo>
                        <a:pt x="767" y="230"/>
                      </a:lnTo>
                      <a:lnTo>
                        <a:pt x="767" y="230"/>
                      </a:lnTo>
                      <a:lnTo>
                        <a:pt x="742" y="240"/>
                      </a:lnTo>
                      <a:lnTo>
                        <a:pt x="714" y="250"/>
                      </a:lnTo>
                      <a:lnTo>
                        <a:pt x="688" y="260"/>
                      </a:lnTo>
                      <a:lnTo>
                        <a:pt x="662" y="270"/>
                      </a:lnTo>
                      <a:lnTo>
                        <a:pt x="662" y="270"/>
                      </a:lnTo>
                      <a:lnTo>
                        <a:pt x="602" y="286"/>
                      </a:lnTo>
                      <a:lnTo>
                        <a:pt x="543" y="302"/>
                      </a:lnTo>
                      <a:lnTo>
                        <a:pt x="483" y="318"/>
                      </a:lnTo>
                      <a:lnTo>
                        <a:pt x="423" y="334"/>
                      </a:lnTo>
                      <a:lnTo>
                        <a:pt x="423" y="334"/>
                      </a:lnTo>
                      <a:lnTo>
                        <a:pt x="348" y="358"/>
                      </a:lnTo>
                      <a:lnTo>
                        <a:pt x="274" y="382"/>
                      </a:lnTo>
                      <a:lnTo>
                        <a:pt x="127" y="433"/>
                      </a:lnTo>
                      <a:lnTo>
                        <a:pt x="127" y="433"/>
                      </a:lnTo>
                      <a:lnTo>
                        <a:pt x="115" y="441"/>
                      </a:lnTo>
                      <a:lnTo>
                        <a:pt x="103" y="449"/>
                      </a:lnTo>
                      <a:lnTo>
                        <a:pt x="93" y="459"/>
                      </a:lnTo>
                      <a:lnTo>
                        <a:pt x="87" y="471"/>
                      </a:lnTo>
                      <a:lnTo>
                        <a:pt x="87" y="471"/>
                      </a:lnTo>
                      <a:lnTo>
                        <a:pt x="85" y="491"/>
                      </a:lnTo>
                      <a:lnTo>
                        <a:pt x="83" y="511"/>
                      </a:lnTo>
                      <a:lnTo>
                        <a:pt x="83" y="533"/>
                      </a:lnTo>
                      <a:lnTo>
                        <a:pt x="87" y="553"/>
                      </a:lnTo>
                      <a:lnTo>
                        <a:pt x="87" y="553"/>
                      </a:lnTo>
                      <a:lnTo>
                        <a:pt x="119" y="708"/>
                      </a:lnTo>
                      <a:lnTo>
                        <a:pt x="153" y="863"/>
                      </a:lnTo>
                      <a:lnTo>
                        <a:pt x="153" y="863"/>
                      </a:lnTo>
                      <a:lnTo>
                        <a:pt x="155" y="881"/>
                      </a:lnTo>
                      <a:lnTo>
                        <a:pt x="155" y="898"/>
                      </a:lnTo>
                      <a:lnTo>
                        <a:pt x="153" y="916"/>
                      </a:lnTo>
                      <a:lnTo>
                        <a:pt x="149" y="932"/>
                      </a:lnTo>
                      <a:lnTo>
                        <a:pt x="149" y="932"/>
                      </a:lnTo>
                      <a:lnTo>
                        <a:pt x="125" y="982"/>
                      </a:lnTo>
                      <a:lnTo>
                        <a:pt x="101" y="1032"/>
                      </a:lnTo>
                      <a:lnTo>
                        <a:pt x="87" y="1055"/>
                      </a:lnTo>
                      <a:lnTo>
                        <a:pt x="72" y="1079"/>
                      </a:lnTo>
                      <a:lnTo>
                        <a:pt x="54" y="1101"/>
                      </a:lnTo>
                      <a:lnTo>
                        <a:pt x="32" y="1121"/>
                      </a:lnTo>
                      <a:lnTo>
                        <a:pt x="32" y="1121"/>
                      </a:lnTo>
                      <a:lnTo>
                        <a:pt x="24" y="1129"/>
                      </a:lnTo>
                      <a:lnTo>
                        <a:pt x="16" y="1137"/>
                      </a:lnTo>
                      <a:lnTo>
                        <a:pt x="8" y="1147"/>
                      </a:lnTo>
                      <a:lnTo>
                        <a:pt x="4" y="1157"/>
                      </a:lnTo>
                      <a:lnTo>
                        <a:pt x="4" y="1157"/>
                      </a:lnTo>
                      <a:lnTo>
                        <a:pt x="2" y="1169"/>
                      </a:lnTo>
                      <a:lnTo>
                        <a:pt x="0" y="1183"/>
                      </a:lnTo>
                      <a:lnTo>
                        <a:pt x="2" y="1195"/>
                      </a:lnTo>
                      <a:lnTo>
                        <a:pt x="4" y="1199"/>
                      </a:lnTo>
                      <a:lnTo>
                        <a:pt x="6" y="1203"/>
                      </a:lnTo>
                      <a:lnTo>
                        <a:pt x="6" y="1203"/>
                      </a:lnTo>
                      <a:lnTo>
                        <a:pt x="91" y="1274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201" y="1342"/>
                      </a:lnTo>
                      <a:lnTo>
                        <a:pt x="209" y="1340"/>
                      </a:lnTo>
                      <a:lnTo>
                        <a:pt x="221" y="1336"/>
                      </a:lnTo>
                      <a:lnTo>
                        <a:pt x="221" y="1336"/>
                      </a:lnTo>
                      <a:lnTo>
                        <a:pt x="237" y="1332"/>
                      </a:lnTo>
                      <a:lnTo>
                        <a:pt x="243" y="1328"/>
                      </a:lnTo>
                      <a:lnTo>
                        <a:pt x="249" y="1324"/>
                      </a:lnTo>
                      <a:lnTo>
                        <a:pt x="254" y="1316"/>
                      </a:lnTo>
                      <a:lnTo>
                        <a:pt x="260" y="1306"/>
                      </a:lnTo>
                      <a:lnTo>
                        <a:pt x="270" y="1280"/>
                      </a:lnTo>
                      <a:lnTo>
                        <a:pt x="270" y="1280"/>
                      </a:lnTo>
                      <a:lnTo>
                        <a:pt x="280" y="1260"/>
                      </a:lnTo>
                      <a:lnTo>
                        <a:pt x="292" y="1242"/>
                      </a:lnTo>
                      <a:lnTo>
                        <a:pt x="304" y="1224"/>
                      </a:lnTo>
                      <a:lnTo>
                        <a:pt x="318" y="1211"/>
                      </a:lnTo>
                      <a:lnTo>
                        <a:pt x="318" y="1211"/>
                      </a:lnTo>
                      <a:lnTo>
                        <a:pt x="328" y="1197"/>
                      </a:lnTo>
                      <a:lnTo>
                        <a:pt x="328" y="1197"/>
                      </a:lnTo>
                      <a:lnTo>
                        <a:pt x="340" y="1187"/>
                      </a:lnTo>
                      <a:lnTo>
                        <a:pt x="354" y="1179"/>
                      </a:lnTo>
                      <a:lnTo>
                        <a:pt x="368" y="1175"/>
                      </a:lnTo>
                      <a:lnTo>
                        <a:pt x="382" y="1173"/>
                      </a:lnTo>
                      <a:lnTo>
                        <a:pt x="382" y="1173"/>
                      </a:lnTo>
                      <a:lnTo>
                        <a:pt x="396" y="1175"/>
                      </a:lnTo>
                      <a:lnTo>
                        <a:pt x="408" y="1181"/>
                      </a:lnTo>
                      <a:lnTo>
                        <a:pt x="408" y="1181"/>
                      </a:lnTo>
                      <a:lnTo>
                        <a:pt x="421" y="1187"/>
                      </a:lnTo>
                      <a:lnTo>
                        <a:pt x="435" y="1189"/>
                      </a:lnTo>
                      <a:lnTo>
                        <a:pt x="435" y="1189"/>
                      </a:lnTo>
                      <a:lnTo>
                        <a:pt x="443" y="1189"/>
                      </a:lnTo>
                      <a:lnTo>
                        <a:pt x="451" y="1187"/>
                      </a:lnTo>
                      <a:lnTo>
                        <a:pt x="467" y="1179"/>
                      </a:lnTo>
                      <a:lnTo>
                        <a:pt x="485" y="1169"/>
                      </a:lnTo>
                      <a:lnTo>
                        <a:pt x="503" y="1157"/>
                      </a:lnTo>
                      <a:lnTo>
                        <a:pt x="507" y="1153"/>
                      </a:lnTo>
                      <a:lnTo>
                        <a:pt x="507" y="1153"/>
                      </a:lnTo>
                      <a:lnTo>
                        <a:pt x="531" y="1137"/>
                      </a:lnTo>
                      <a:lnTo>
                        <a:pt x="557" y="1121"/>
                      </a:lnTo>
                      <a:lnTo>
                        <a:pt x="584" y="1105"/>
                      </a:lnTo>
                      <a:lnTo>
                        <a:pt x="614" y="1091"/>
                      </a:lnTo>
                      <a:lnTo>
                        <a:pt x="646" y="1079"/>
                      </a:lnTo>
                      <a:lnTo>
                        <a:pt x="680" y="1069"/>
                      </a:lnTo>
                      <a:lnTo>
                        <a:pt x="716" y="1061"/>
                      </a:lnTo>
                      <a:lnTo>
                        <a:pt x="753" y="1057"/>
                      </a:lnTo>
                      <a:lnTo>
                        <a:pt x="753" y="1057"/>
                      </a:lnTo>
                      <a:lnTo>
                        <a:pt x="763" y="1057"/>
                      </a:lnTo>
                      <a:lnTo>
                        <a:pt x="763" y="1057"/>
                      </a:lnTo>
                      <a:lnTo>
                        <a:pt x="767" y="1046"/>
                      </a:lnTo>
                      <a:lnTo>
                        <a:pt x="767" y="1046"/>
                      </a:lnTo>
                      <a:lnTo>
                        <a:pt x="771" y="1034"/>
                      </a:lnTo>
                      <a:lnTo>
                        <a:pt x="777" y="1022"/>
                      </a:lnTo>
                      <a:lnTo>
                        <a:pt x="785" y="1014"/>
                      </a:lnTo>
                      <a:lnTo>
                        <a:pt x="791" y="1008"/>
                      </a:lnTo>
                      <a:lnTo>
                        <a:pt x="791" y="1008"/>
                      </a:lnTo>
                      <a:lnTo>
                        <a:pt x="795" y="1002"/>
                      </a:lnTo>
                      <a:lnTo>
                        <a:pt x="795" y="1002"/>
                      </a:lnTo>
                      <a:lnTo>
                        <a:pt x="801" y="996"/>
                      </a:lnTo>
                      <a:lnTo>
                        <a:pt x="809" y="992"/>
                      </a:lnTo>
                      <a:lnTo>
                        <a:pt x="817" y="988"/>
                      </a:lnTo>
                      <a:lnTo>
                        <a:pt x="827" y="988"/>
                      </a:lnTo>
                      <a:lnTo>
                        <a:pt x="827" y="988"/>
                      </a:lnTo>
                      <a:lnTo>
                        <a:pt x="829" y="988"/>
                      </a:lnTo>
                      <a:lnTo>
                        <a:pt x="829" y="988"/>
                      </a:lnTo>
                      <a:lnTo>
                        <a:pt x="839" y="990"/>
                      </a:lnTo>
                      <a:lnTo>
                        <a:pt x="847" y="994"/>
                      </a:lnTo>
                      <a:lnTo>
                        <a:pt x="855" y="1000"/>
                      </a:lnTo>
                      <a:lnTo>
                        <a:pt x="861" y="1008"/>
                      </a:lnTo>
                      <a:lnTo>
                        <a:pt x="861" y="1008"/>
                      </a:lnTo>
                      <a:lnTo>
                        <a:pt x="865" y="1012"/>
                      </a:lnTo>
                      <a:lnTo>
                        <a:pt x="865" y="1012"/>
                      </a:lnTo>
                      <a:lnTo>
                        <a:pt x="871" y="1020"/>
                      </a:lnTo>
                      <a:lnTo>
                        <a:pt x="879" y="1032"/>
                      </a:lnTo>
                      <a:lnTo>
                        <a:pt x="883" y="1046"/>
                      </a:lnTo>
                      <a:lnTo>
                        <a:pt x="883" y="1053"/>
                      </a:lnTo>
                      <a:lnTo>
                        <a:pt x="883" y="1061"/>
                      </a:lnTo>
                      <a:lnTo>
                        <a:pt x="883" y="1061"/>
                      </a:lnTo>
                      <a:lnTo>
                        <a:pt x="877" y="1103"/>
                      </a:lnTo>
                      <a:lnTo>
                        <a:pt x="877" y="1103"/>
                      </a:lnTo>
                      <a:lnTo>
                        <a:pt x="891" y="1103"/>
                      </a:lnTo>
                      <a:lnTo>
                        <a:pt x="891" y="1103"/>
                      </a:lnTo>
                      <a:lnTo>
                        <a:pt x="907" y="1101"/>
                      </a:lnTo>
                      <a:lnTo>
                        <a:pt x="924" y="1097"/>
                      </a:lnTo>
                      <a:lnTo>
                        <a:pt x="940" y="1091"/>
                      </a:lnTo>
                      <a:lnTo>
                        <a:pt x="956" y="1083"/>
                      </a:lnTo>
                      <a:lnTo>
                        <a:pt x="972" y="1073"/>
                      </a:lnTo>
                      <a:lnTo>
                        <a:pt x="988" y="1061"/>
                      </a:lnTo>
                      <a:lnTo>
                        <a:pt x="1002" y="1048"/>
                      </a:lnTo>
                      <a:lnTo>
                        <a:pt x="1014" y="1034"/>
                      </a:lnTo>
                      <a:lnTo>
                        <a:pt x="1014" y="103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41" name="Freeform 10">
                  <a:extLst>
                    <a:ext uri="{FF2B5EF4-FFF2-40B4-BE49-F238E27FC236}">
                      <a16:creationId xmlns:a16="http://schemas.microsoft.com/office/drawing/2014/main" id="{6921F20F-D297-925D-3A95-D456E8028C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8138" y="454025"/>
                  <a:ext cx="1670050" cy="2446338"/>
                </a:xfrm>
                <a:custGeom>
                  <a:avLst/>
                  <a:gdLst>
                    <a:gd name="T0" fmla="*/ 420 w 1052"/>
                    <a:gd name="T1" fmla="*/ 203 h 1541"/>
                    <a:gd name="T2" fmla="*/ 444 w 1052"/>
                    <a:gd name="T3" fmla="*/ 277 h 1541"/>
                    <a:gd name="T4" fmla="*/ 476 w 1052"/>
                    <a:gd name="T5" fmla="*/ 314 h 1541"/>
                    <a:gd name="T6" fmla="*/ 488 w 1052"/>
                    <a:gd name="T7" fmla="*/ 334 h 1541"/>
                    <a:gd name="T8" fmla="*/ 486 w 1052"/>
                    <a:gd name="T9" fmla="*/ 380 h 1541"/>
                    <a:gd name="T10" fmla="*/ 464 w 1052"/>
                    <a:gd name="T11" fmla="*/ 428 h 1541"/>
                    <a:gd name="T12" fmla="*/ 223 w 1052"/>
                    <a:gd name="T13" fmla="*/ 656 h 1541"/>
                    <a:gd name="T14" fmla="*/ 207 w 1052"/>
                    <a:gd name="T15" fmla="*/ 664 h 1541"/>
                    <a:gd name="T16" fmla="*/ 32 w 1052"/>
                    <a:gd name="T17" fmla="*/ 708 h 1541"/>
                    <a:gd name="T18" fmla="*/ 2 w 1052"/>
                    <a:gd name="T19" fmla="*/ 740 h 1541"/>
                    <a:gd name="T20" fmla="*/ 4 w 1052"/>
                    <a:gd name="T21" fmla="*/ 823 h 1541"/>
                    <a:gd name="T22" fmla="*/ 14 w 1052"/>
                    <a:gd name="T23" fmla="*/ 909 h 1541"/>
                    <a:gd name="T24" fmla="*/ 46 w 1052"/>
                    <a:gd name="T25" fmla="*/ 949 h 1541"/>
                    <a:gd name="T26" fmla="*/ 116 w 1052"/>
                    <a:gd name="T27" fmla="*/ 1034 h 1541"/>
                    <a:gd name="T28" fmla="*/ 144 w 1052"/>
                    <a:gd name="T29" fmla="*/ 1092 h 1541"/>
                    <a:gd name="T30" fmla="*/ 207 w 1052"/>
                    <a:gd name="T31" fmla="*/ 1153 h 1541"/>
                    <a:gd name="T32" fmla="*/ 285 w 1052"/>
                    <a:gd name="T33" fmla="*/ 1169 h 1541"/>
                    <a:gd name="T34" fmla="*/ 307 w 1052"/>
                    <a:gd name="T35" fmla="*/ 1177 h 1541"/>
                    <a:gd name="T36" fmla="*/ 346 w 1052"/>
                    <a:gd name="T37" fmla="*/ 1211 h 1541"/>
                    <a:gd name="T38" fmla="*/ 394 w 1052"/>
                    <a:gd name="T39" fmla="*/ 1217 h 1541"/>
                    <a:gd name="T40" fmla="*/ 442 w 1052"/>
                    <a:gd name="T41" fmla="*/ 1312 h 1541"/>
                    <a:gd name="T42" fmla="*/ 436 w 1052"/>
                    <a:gd name="T43" fmla="*/ 1354 h 1541"/>
                    <a:gd name="T44" fmla="*/ 414 w 1052"/>
                    <a:gd name="T45" fmla="*/ 1394 h 1541"/>
                    <a:gd name="T46" fmla="*/ 430 w 1052"/>
                    <a:gd name="T47" fmla="*/ 1434 h 1541"/>
                    <a:gd name="T48" fmla="*/ 499 w 1052"/>
                    <a:gd name="T49" fmla="*/ 1483 h 1541"/>
                    <a:gd name="T50" fmla="*/ 605 w 1052"/>
                    <a:gd name="T51" fmla="*/ 1521 h 1541"/>
                    <a:gd name="T52" fmla="*/ 641 w 1052"/>
                    <a:gd name="T53" fmla="*/ 1523 h 1541"/>
                    <a:gd name="T54" fmla="*/ 674 w 1052"/>
                    <a:gd name="T55" fmla="*/ 1531 h 1541"/>
                    <a:gd name="T56" fmla="*/ 726 w 1052"/>
                    <a:gd name="T57" fmla="*/ 1541 h 1541"/>
                    <a:gd name="T58" fmla="*/ 752 w 1052"/>
                    <a:gd name="T59" fmla="*/ 1535 h 1541"/>
                    <a:gd name="T60" fmla="*/ 794 w 1052"/>
                    <a:gd name="T61" fmla="*/ 1481 h 1541"/>
                    <a:gd name="T62" fmla="*/ 816 w 1052"/>
                    <a:gd name="T63" fmla="*/ 1432 h 1541"/>
                    <a:gd name="T64" fmla="*/ 889 w 1052"/>
                    <a:gd name="T65" fmla="*/ 1340 h 1541"/>
                    <a:gd name="T66" fmla="*/ 969 w 1052"/>
                    <a:gd name="T67" fmla="*/ 1296 h 1541"/>
                    <a:gd name="T68" fmla="*/ 1040 w 1052"/>
                    <a:gd name="T69" fmla="*/ 1235 h 1541"/>
                    <a:gd name="T70" fmla="*/ 1052 w 1052"/>
                    <a:gd name="T71" fmla="*/ 1145 h 1541"/>
                    <a:gd name="T72" fmla="*/ 1036 w 1052"/>
                    <a:gd name="T73" fmla="*/ 1032 h 1541"/>
                    <a:gd name="T74" fmla="*/ 967 w 1052"/>
                    <a:gd name="T75" fmla="*/ 811 h 1541"/>
                    <a:gd name="T76" fmla="*/ 867 w 1052"/>
                    <a:gd name="T77" fmla="*/ 563 h 1541"/>
                    <a:gd name="T78" fmla="*/ 833 w 1052"/>
                    <a:gd name="T79" fmla="*/ 410 h 1541"/>
                    <a:gd name="T80" fmla="*/ 820 w 1052"/>
                    <a:gd name="T81" fmla="*/ 330 h 1541"/>
                    <a:gd name="T82" fmla="*/ 786 w 1052"/>
                    <a:gd name="T83" fmla="*/ 193 h 1541"/>
                    <a:gd name="T84" fmla="*/ 772 w 1052"/>
                    <a:gd name="T85" fmla="*/ 155 h 1541"/>
                    <a:gd name="T86" fmla="*/ 724 w 1052"/>
                    <a:gd name="T87" fmla="*/ 102 h 1541"/>
                    <a:gd name="T88" fmla="*/ 561 w 1052"/>
                    <a:gd name="T89" fmla="*/ 8 h 1541"/>
                    <a:gd name="T90" fmla="*/ 521 w 1052"/>
                    <a:gd name="T91" fmla="*/ 0 h 1541"/>
                    <a:gd name="T92" fmla="*/ 493 w 1052"/>
                    <a:gd name="T93" fmla="*/ 6 h 1541"/>
                    <a:gd name="T94" fmla="*/ 376 w 1052"/>
                    <a:gd name="T95" fmla="*/ 128 h 1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52" h="1541">
                      <a:moveTo>
                        <a:pt x="376" y="128"/>
                      </a:moveTo>
                      <a:lnTo>
                        <a:pt x="376" y="128"/>
                      </a:lnTo>
                      <a:lnTo>
                        <a:pt x="406" y="179"/>
                      </a:lnTo>
                      <a:lnTo>
                        <a:pt x="420" y="203"/>
                      </a:lnTo>
                      <a:lnTo>
                        <a:pt x="430" y="231"/>
                      </a:lnTo>
                      <a:lnTo>
                        <a:pt x="430" y="231"/>
                      </a:lnTo>
                      <a:lnTo>
                        <a:pt x="436" y="255"/>
                      </a:lnTo>
                      <a:lnTo>
                        <a:pt x="444" y="277"/>
                      </a:lnTo>
                      <a:lnTo>
                        <a:pt x="450" y="287"/>
                      </a:lnTo>
                      <a:lnTo>
                        <a:pt x="458" y="296"/>
                      </a:lnTo>
                      <a:lnTo>
                        <a:pt x="466" y="306"/>
                      </a:lnTo>
                      <a:lnTo>
                        <a:pt x="476" y="314"/>
                      </a:lnTo>
                      <a:lnTo>
                        <a:pt x="476" y="314"/>
                      </a:lnTo>
                      <a:lnTo>
                        <a:pt x="480" y="318"/>
                      </a:lnTo>
                      <a:lnTo>
                        <a:pt x="484" y="322"/>
                      </a:lnTo>
                      <a:lnTo>
                        <a:pt x="488" y="334"/>
                      </a:lnTo>
                      <a:lnTo>
                        <a:pt x="490" y="348"/>
                      </a:lnTo>
                      <a:lnTo>
                        <a:pt x="490" y="362"/>
                      </a:lnTo>
                      <a:lnTo>
                        <a:pt x="490" y="362"/>
                      </a:lnTo>
                      <a:lnTo>
                        <a:pt x="486" y="380"/>
                      </a:lnTo>
                      <a:lnTo>
                        <a:pt x="482" y="398"/>
                      </a:lnTo>
                      <a:lnTo>
                        <a:pt x="474" y="414"/>
                      </a:lnTo>
                      <a:lnTo>
                        <a:pt x="470" y="420"/>
                      </a:lnTo>
                      <a:lnTo>
                        <a:pt x="464" y="428"/>
                      </a:lnTo>
                      <a:lnTo>
                        <a:pt x="464" y="428"/>
                      </a:lnTo>
                      <a:lnTo>
                        <a:pt x="404" y="485"/>
                      </a:lnTo>
                      <a:lnTo>
                        <a:pt x="344" y="543"/>
                      </a:lnTo>
                      <a:lnTo>
                        <a:pt x="223" y="656"/>
                      </a:lnTo>
                      <a:lnTo>
                        <a:pt x="223" y="656"/>
                      </a:lnTo>
                      <a:lnTo>
                        <a:pt x="215" y="660"/>
                      </a:lnTo>
                      <a:lnTo>
                        <a:pt x="207" y="664"/>
                      </a:lnTo>
                      <a:lnTo>
                        <a:pt x="207" y="664"/>
                      </a:lnTo>
                      <a:lnTo>
                        <a:pt x="120" y="684"/>
                      </a:lnTo>
                      <a:lnTo>
                        <a:pt x="76" y="696"/>
                      </a:lnTo>
                      <a:lnTo>
                        <a:pt x="32" y="708"/>
                      </a:lnTo>
                      <a:lnTo>
                        <a:pt x="32" y="708"/>
                      </a:lnTo>
                      <a:lnTo>
                        <a:pt x="22" y="714"/>
                      </a:lnTo>
                      <a:lnTo>
                        <a:pt x="12" y="724"/>
                      </a:lnTo>
                      <a:lnTo>
                        <a:pt x="4" y="734"/>
                      </a:lnTo>
                      <a:lnTo>
                        <a:pt x="2" y="740"/>
                      </a:lnTo>
                      <a:lnTo>
                        <a:pt x="0" y="744"/>
                      </a:lnTo>
                      <a:lnTo>
                        <a:pt x="0" y="744"/>
                      </a:lnTo>
                      <a:lnTo>
                        <a:pt x="2" y="784"/>
                      </a:lnTo>
                      <a:lnTo>
                        <a:pt x="4" y="823"/>
                      </a:lnTo>
                      <a:lnTo>
                        <a:pt x="8" y="863"/>
                      </a:lnTo>
                      <a:lnTo>
                        <a:pt x="12" y="901"/>
                      </a:lnTo>
                      <a:lnTo>
                        <a:pt x="12" y="901"/>
                      </a:lnTo>
                      <a:lnTo>
                        <a:pt x="14" y="909"/>
                      </a:lnTo>
                      <a:lnTo>
                        <a:pt x="16" y="915"/>
                      </a:lnTo>
                      <a:lnTo>
                        <a:pt x="26" y="927"/>
                      </a:lnTo>
                      <a:lnTo>
                        <a:pt x="46" y="949"/>
                      </a:lnTo>
                      <a:lnTo>
                        <a:pt x="46" y="949"/>
                      </a:lnTo>
                      <a:lnTo>
                        <a:pt x="68" y="972"/>
                      </a:lnTo>
                      <a:lnTo>
                        <a:pt x="90" y="996"/>
                      </a:lnTo>
                      <a:lnTo>
                        <a:pt x="108" y="1022"/>
                      </a:lnTo>
                      <a:lnTo>
                        <a:pt x="116" y="1034"/>
                      </a:lnTo>
                      <a:lnTo>
                        <a:pt x="122" y="1048"/>
                      </a:lnTo>
                      <a:lnTo>
                        <a:pt x="122" y="1048"/>
                      </a:lnTo>
                      <a:lnTo>
                        <a:pt x="132" y="1070"/>
                      </a:lnTo>
                      <a:lnTo>
                        <a:pt x="144" y="1092"/>
                      </a:lnTo>
                      <a:lnTo>
                        <a:pt x="156" y="1110"/>
                      </a:lnTo>
                      <a:lnTo>
                        <a:pt x="171" y="1127"/>
                      </a:lnTo>
                      <a:lnTo>
                        <a:pt x="189" y="1141"/>
                      </a:lnTo>
                      <a:lnTo>
                        <a:pt x="207" y="1153"/>
                      </a:lnTo>
                      <a:lnTo>
                        <a:pt x="229" y="1161"/>
                      </a:lnTo>
                      <a:lnTo>
                        <a:pt x="253" y="1167"/>
                      </a:lnTo>
                      <a:lnTo>
                        <a:pt x="253" y="1167"/>
                      </a:lnTo>
                      <a:lnTo>
                        <a:pt x="285" y="1169"/>
                      </a:lnTo>
                      <a:lnTo>
                        <a:pt x="299" y="1171"/>
                      </a:lnTo>
                      <a:lnTo>
                        <a:pt x="305" y="1173"/>
                      </a:lnTo>
                      <a:lnTo>
                        <a:pt x="307" y="1177"/>
                      </a:lnTo>
                      <a:lnTo>
                        <a:pt x="307" y="1177"/>
                      </a:lnTo>
                      <a:lnTo>
                        <a:pt x="315" y="1191"/>
                      </a:lnTo>
                      <a:lnTo>
                        <a:pt x="324" y="1201"/>
                      </a:lnTo>
                      <a:lnTo>
                        <a:pt x="334" y="1209"/>
                      </a:lnTo>
                      <a:lnTo>
                        <a:pt x="346" y="1211"/>
                      </a:lnTo>
                      <a:lnTo>
                        <a:pt x="358" y="1213"/>
                      </a:lnTo>
                      <a:lnTo>
                        <a:pt x="370" y="1215"/>
                      </a:lnTo>
                      <a:lnTo>
                        <a:pt x="394" y="1217"/>
                      </a:lnTo>
                      <a:lnTo>
                        <a:pt x="394" y="1217"/>
                      </a:lnTo>
                      <a:lnTo>
                        <a:pt x="420" y="1265"/>
                      </a:lnTo>
                      <a:lnTo>
                        <a:pt x="432" y="1289"/>
                      </a:lnTo>
                      <a:lnTo>
                        <a:pt x="442" y="1312"/>
                      </a:lnTo>
                      <a:lnTo>
                        <a:pt x="442" y="1312"/>
                      </a:lnTo>
                      <a:lnTo>
                        <a:pt x="444" y="1322"/>
                      </a:lnTo>
                      <a:lnTo>
                        <a:pt x="444" y="1334"/>
                      </a:lnTo>
                      <a:lnTo>
                        <a:pt x="440" y="1344"/>
                      </a:lnTo>
                      <a:lnTo>
                        <a:pt x="436" y="1354"/>
                      </a:lnTo>
                      <a:lnTo>
                        <a:pt x="436" y="1354"/>
                      </a:lnTo>
                      <a:lnTo>
                        <a:pt x="422" y="1374"/>
                      </a:lnTo>
                      <a:lnTo>
                        <a:pt x="418" y="1384"/>
                      </a:lnTo>
                      <a:lnTo>
                        <a:pt x="414" y="1394"/>
                      </a:lnTo>
                      <a:lnTo>
                        <a:pt x="414" y="1404"/>
                      </a:lnTo>
                      <a:lnTo>
                        <a:pt x="416" y="1414"/>
                      </a:lnTo>
                      <a:lnTo>
                        <a:pt x="420" y="1424"/>
                      </a:lnTo>
                      <a:lnTo>
                        <a:pt x="430" y="1434"/>
                      </a:lnTo>
                      <a:lnTo>
                        <a:pt x="430" y="1434"/>
                      </a:lnTo>
                      <a:lnTo>
                        <a:pt x="454" y="1452"/>
                      </a:lnTo>
                      <a:lnTo>
                        <a:pt x="476" y="1467"/>
                      </a:lnTo>
                      <a:lnTo>
                        <a:pt x="499" y="1483"/>
                      </a:lnTo>
                      <a:lnTo>
                        <a:pt x="523" y="1497"/>
                      </a:lnTo>
                      <a:lnTo>
                        <a:pt x="549" y="1507"/>
                      </a:lnTo>
                      <a:lnTo>
                        <a:pt x="577" y="1515"/>
                      </a:lnTo>
                      <a:lnTo>
                        <a:pt x="605" y="1521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41" y="1523"/>
                      </a:lnTo>
                      <a:lnTo>
                        <a:pt x="641" y="1523"/>
                      </a:lnTo>
                      <a:lnTo>
                        <a:pt x="643" y="1523"/>
                      </a:lnTo>
                      <a:lnTo>
                        <a:pt x="643" y="1523"/>
                      </a:lnTo>
                      <a:lnTo>
                        <a:pt x="658" y="1525"/>
                      </a:lnTo>
                      <a:lnTo>
                        <a:pt x="674" y="1531"/>
                      </a:lnTo>
                      <a:lnTo>
                        <a:pt x="692" y="1537"/>
                      </a:lnTo>
                      <a:lnTo>
                        <a:pt x="708" y="1541"/>
                      </a:lnTo>
                      <a:lnTo>
                        <a:pt x="708" y="1541"/>
                      </a:lnTo>
                      <a:lnTo>
                        <a:pt x="726" y="1541"/>
                      </a:lnTo>
                      <a:lnTo>
                        <a:pt x="726" y="1541"/>
                      </a:lnTo>
                      <a:lnTo>
                        <a:pt x="740" y="1541"/>
                      </a:lnTo>
                      <a:lnTo>
                        <a:pt x="746" y="1539"/>
                      </a:lnTo>
                      <a:lnTo>
                        <a:pt x="752" y="1535"/>
                      </a:lnTo>
                      <a:lnTo>
                        <a:pt x="752" y="1535"/>
                      </a:lnTo>
                      <a:lnTo>
                        <a:pt x="768" y="1519"/>
                      </a:lnTo>
                      <a:lnTo>
                        <a:pt x="782" y="1501"/>
                      </a:lnTo>
                      <a:lnTo>
                        <a:pt x="794" y="1481"/>
                      </a:lnTo>
                      <a:lnTo>
                        <a:pt x="800" y="1473"/>
                      </a:lnTo>
                      <a:lnTo>
                        <a:pt x="804" y="1463"/>
                      </a:lnTo>
                      <a:lnTo>
                        <a:pt x="804" y="1463"/>
                      </a:lnTo>
                      <a:lnTo>
                        <a:pt x="816" y="1432"/>
                      </a:lnTo>
                      <a:lnTo>
                        <a:pt x="829" y="1404"/>
                      </a:lnTo>
                      <a:lnTo>
                        <a:pt x="847" y="1380"/>
                      </a:lnTo>
                      <a:lnTo>
                        <a:pt x="867" y="1358"/>
                      </a:lnTo>
                      <a:lnTo>
                        <a:pt x="889" y="1340"/>
                      </a:lnTo>
                      <a:lnTo>
                        <a:pt x="915" y="1324"/>
                      </a:lnTo>
                      <a:lnTo>
                        <a:pt x="941" y="1308"/>
                      </a:lnTo>
                      <a:lnTo>
                        <a:pt x="969" y="1296"/>
                      </a:lnTo>
                      <a:lnTo>
                        <a:pt x="969" y="1296"/>
                      </a:lnTo>
                      <a:lnTo>
                        <a:pt x="994" y="1285"/>
                      </a:lnTo>
                      <a:lnTo>
                        <a:pt x="1014" y="1269"/>
                      </a:lnTo>
                      <a:lnTo>
                        <a:pt x="1028" y="1253"/>
                      </a:lnTo>
                      <a:lnTo>
                        <a:pt x="1040" y="1235"/>
                      </a:lnTo>
                      <a:lnTo>
                        <a:pt x="1048" y="1215"/>
                      </a:lnTo>
                      <a:lnTo>
                        <a:pt x="1052" y="1193"/>
                      </a:lnTo>
                      <a:lnTo>
                        <a:pt x="1052" y="1171"/>
                      </a:lnTo>
                      <a:lnTo>
                        <a:pt x="1052" y="1145"/>
                      </a:lnTo>
                      <a:lnTo>
                        <a:pt x="1052" y="1145"/>
                      </a:lnTo>
                      <a:lnTo>
                        <a:pt x="1050" y="1118"/>
                      </a:lnTo>
                      <a:lnTo>
                        <a:pt x="1046" y="1088"/>
                      </a:lnTo>
                      <a:lnTo>
                        <a:pt x="1036" y="1032"/>
                      </a:lnTo>
                      <a:lnTo>
                        <a:pt x="1022" y="976"/>
                      </a:lnTo>
                      <a:lnTo>
                        <a:pt x="1006" y="921"/>
                      </a:lnTo>
                      <a:lnTo>
                        <a:pt x="987" y="865"/>
                      </a:lnTo>
                      <a:lnTo>
                        <a:pt x="967" y="811"/>
                      </a:lnTo>
                      <a:lnTo>
                        <a:pt x="925" y="704"/>
                      </a:lnTo>
                      <a:lnTo>
                        <a:pt x="925" y="704"/>
                      </a:lnTo>
                      <a:lnTo>
                        <a:pt x="895" y="632"/>
                      </a:lnTo>
                      <a:lnTo>
                        <a:pt x="867" y="563"/>
                      </a:lnTo>
                      <a:lnTo>
                        <a:pt x="853" y="525"/>
                      </a:lnTo>
                      <a:lnTo>
                        <a:pt x="843" y="489"/>
                      </a:lnTo>
                      <a:lnTo>
                        <a:pt x="837" y="450"/>
                      </a:lnTo>
                      <a:lnTo>
                        <a:pt x="833" y="410"/>
                      </a:lnTo>
                      <a:lnTo>
                        <a:pt x="833" y="410"/>
                      </a:lnTo>
                      <a:lnTo>
                        <a:pt x="831" y="384"/>
                      </a:lnTo>
                      <a:lnTo>
                        <a:pt x="827" y="356"/>
                      </a:lnTo>
                      <a:lnTo>
                        <a:pt x="820" y="330"/>
                      </a:lnTo>
                      <a:lnTo>
                        <a:pt x="814" y="302"/>
                      </a:lnTo>
                      <a:lnTo>
                        <a:pt x="798" y="249"/>
                      </a:lnTo>
                      <a:lnTo>
                        <a:pt x="790" y="221"/>
                      </a:lnTo>
                      <a:lnTo>
                        <a:pt x="786" y="193"/>
                      </a:lnTo>
                      <a:lnTo>
                        <a:pt x="786" y="193"/>
                      </a:lnTo>
                      <a:lnTo>
                        <a:pt x="784" y="181"/>
                      </a:lnTo>
                      <a:lnTo>
                        <a:pt x="778" y="169"/>
                      </a:lnTo>
                      <a:lnTo>
                        <a:pt x="772" y="155"/>
                      </a:lnTo>
                      <a:lnTo>
                        <a:pt x="764" y="143"/>
                      </a:lnTo>
                      <a:lnTo>
                        <a:pt x="746" y="122"/>
                      </a:lnTo>
                      <a:lnTo>
                        <a:pt x="724" y="102"/>
                      </a:lnTo>
                      <a:lnTo>
                        <a:pt x="724" y="102"/>
                      </a:lnTo>
                      <a:lnTo>
                        <a:pt x="686" y="76"/>
                      </a:lnTo>
                      <a:lnTo>
                        <a:pt x="645" y="52"/>
                      </a:lnTo>
                      <a:lnTo>
                        <a:pt x="603" y="28"/>
                      </a:lnTo>
                      <a:lnTo>
                        <a:pt x="561" y="8"/>
                      </a:lnTo>
                      <a:lnTo>
                        <a:pt x="561" y="8"/>
                      </a:lnTo>
                      <a:lnTo>
                        <a:pt x="543" y="2"/>
                      </a:lnTo>
                      <a:lnTo>
                        <a:pt x="521" y="0"/>
                      </a:lnTo>
                      <a:lnTo>
                        <a:pt x="521" y="0"/>
                      </a:lnTo>
                      <a:lnTo>
                        <a:pt x="505" y="2"/>
                      </a:lnTo>
                      <a:lnTo>
                        <a:pt x="497" y="4"/>
                      </a:lnTo>
                      <a:lnTo>
                        <a:pt x="493" y="6"/>
                      </a:lnTo>
                      <a:lnTo>
                        <a:pt x="493" y="6"/>
                      </a:lnTo>
                      <a:lnTo>
                        <a:pt x="462" y="36"/>
                      </a:lnTo>
                      <a:lnTo>
                        <a:pt x="430" y="68"/>
                      </a:lnTo>
                      <a:lnTo>
                        <a:pt x="376" y="128"/>
                      </a:lnTo>
                      <a:lnTo>
                        <a:pt x="376" y="12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42" name="Freeform 11">
                  <a:extLst>
                    <a:ext uri="{FF2B5EF4-FFF2-40B4-BE49-F238E27FC236}">
                      <a16:creationId xmlns:a16="http://schemas.microsoft.com/office/drawing/2014/main" id="{87ABEC75-B890-D74C-8079-9D67229042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64" y="3529617"/>
                  <a:ext cx="2195512" cy="2047875"/>
                </a:xfrm>
                <a:custGeom>
                  <a:avLst/>
                  <a:gdLst>
                    <a:gd name="T0" fmla="*/ 1359 w 1383"/>
                    <a:gd name="T1" fmla="*/ 341 h 1290"/>
                    <a:gd name="T2" fmla="*/ 1296 w 1383"/>
                    <a:gd name="T3" fmla="*/ 316 h 1290"/>
                    <a:gd name="T4" fmla="*/ 1270 w 1383"/>
                    <a:gd name="T5" fmla="*/ 256 h 1290"/>
                    <a:gd name="T6" fmla="*/ 1238 w 1383"/>
                    <a:gd name="T7" fmla="*/ 202 h 1290"/>
                    <a:gd name="T8" fmla="*/ 1173 w 1383"/>
                    <a:gd name="T9" fmla="*/ 228 h 1290"/>
                    <a:gd name="T10" fmla="*/ 1033 w 1383"/>
                    <a:gd name="T11" fmla="*/ 230 h 1290"/>
                    <a:gd name="T12" fmla="*/ 890 w 1383"/>
                    <a:gd name="T13" fmla="*/ 139 h 1290"/>
                    <a:gd name="T14" fmla="*/ 833 w 1383"/>
                    <a:gd name="T15" fmla="*/ 53 h 1290"/>
                    <a:gd name="T16" fmla="*/ 751 w 1383"/>
                    <a:gd name="T17" fmla="*/ 79 h 1290"/>
                    <a:gd name="T18" fmla="*/ 715 w 1383"/>
                    <a:gd name="T19" fmla="*/ 103 h 1290"/>
                    <a:gd name="T20" fmla="*/ 709 w 1383"/>
                    <a:gd name="T21" fmla="*/ 105 h 1290"/>
                    <a:gd name="T22" fmla="*/ 678 w 1383"/>
                    <a:gd name="T23" fmla="*/ 85 h 1290"/>
                    <a:gd name="T24" fmla="*/ 656 w 1383"/>
                    <a:gd name="T25" fmla="*/ 47 h 1290"/>
                    <a:gd name="T26" fmla="*/ 580 w 1383"/>
                    <a:gd name="T27" fmla="*/ 41 h 1290"/>
                    <a:gd name="T28" fmla="*/ 516 w 1383"/>
                    <a:gd name="T29" fmla="*/ 117 h 1290"/>
                    <a:gd name="T30" fmla="*/ 463 w 1383"/>
                    <a:gd name="T31" fmla="*/ 204 h 1290"/>
                    <a:gd name="T32" fmla="*/ 405 w 1383"/>
                    <a:gd name="T33" fmla="*/ 262 h 1290"/>
                    <a:gd name="T34" fmla="*/ 330 w 1383"/>
                    <a:gd name="T35" fmla="*/ 250 h 1290"/>
                    <a:gd name="T36" fmla="*/ 302 w 1383"/>
                    <a:gd name="T37" fmla="*/ 234 h 1290"/>
                    <a:gd name="T38" fmla="*/ 254 w 1383"/>
                    <a:gd name="T39" fmla="*/ 302 h 1290"/>
                    <a:gd name="T40" fmla="*/ 182 w 1383"/>
                    <a:gd name="T41" fmla="*/ 306 h 1290"/>
                    <a:gd name="T42" fmla="*/ 119 w 1383"/>
                    <a:gd name="T43" fmla="*/ 306 h 1290"/>
                    <a:gd name="T44" fmla="*/ 121 w 1383"/>
                    <a:gd name="T45" fmla="*/ 355 h 1290"/>
                    <a:gd name="T46" fmla="*/ 103 w 1383"/>
                    <a:gd name="T47" fmla="*/ 447 h 1290"/>
                    <a:gd name="T48" fmla="*/ 23 w 1383"/>
                    <a:gd name="T49" fmla="*/ 681 h 1290"/>
                    <a:gd name="T50" fmla="*/ 53 w 1383"/>
                    <a:gd name="T51" fmla="*/ 660 h 1290"/>
                    <a:gd name="T52" fmla="*/ 69 w 1383"/>
                    <a:gd name="T53" fmla="*/ 602 h 1290"/>
                    <a:gd name="T54" fmla="*/ 107 w 1383"/>
                    <a:gd name="T55" fmla="*/ 582 h 1290"/>
                    <a:gd name="T56" fmla="*/ 188 w 1383"/>
                    <a:gd name="T57" fmla="*/ 604 h 1290"/>
                    <a:gd name="T58" fmla="*/ 204 w 1383"/>
                    <a:gd name="T59" fmla="*/ 606 h 1290"/>
                    <a:gd name="T60" fmla="*/ 236 w 1383"/>
                    <a:gd name="T61" fmla="*/ 660 h 1290"/>
                    <a:gd name="T62" fmla="*/ 298 w 1383"/>
                    <a:gd name="T63" fmla="*/ 739 h 1290"/>
                    <a:gd name="T64" fmla="*/ 427 w 1383"/>
                    <a:gd name="T65" fmla="*/ 787 h 1290"/>
                    <a:gd name="T66" fmla="*/ 487 w 1383"/>
                    <a:gd name="T67" fmla="*/ 829 h 1290"/>
                    <a:gd name="T68" fmla="*/ 570 w 1383"/>
                    <a:gd name="T69" fmla="*/ 864 h 1290"/>
                    <a:gd name="T70" fmla="*/ 630 w 1383"/>
                    <a:gd name="T71" fmla="*/ 856 h 1290"/>
                    <a:gd name="T72" fmla="*/ 676 w 1383"/>
                    <a:gd name="T73" fmla="*/ 852 h 1290"/>
                    <a:gd name="T74" fmla="*/ 721 w 1383"/>
                    <a:gd name="T75" fmla="*/ 890 h 1290"/>
                    <a:gd name="T76" fmla="*/ 727 w 1383"/>
                    <a:gd name="T77" fmla="*/ 962 h 1290"/>
                    <a:gd name="T78" fmla="*/ 672 w 1383"/>
                    <a:gd name="T79" fmla="*/ 1013 h 1290"/>
                    <a:gd name="T80" fmla="*/ 691 w 1383"/>
                    <a:gd name="T81" fmla="*/ 1081 h 1290"/>
                    <a:gd name="T82" fmla="*/ 785 w 1383"/>
                    <a:gd name="T83" fmla="*/ 1196 h 1290"/>
                    <a:gd name="T84" fmla="*/ 819 w 1383"/>
                    <a:gd name="T85" fmla="*/ 1270 h 1290"/>
                    <a:gd name="T86" fmla="*/ 980 w 1383"/>
                    <a:gd name="T87" fmla="*/ 1149 h 1290"/>
                    <a:gd name="T88" fmla="*/ 936 w 1383"/>
                    <a:gd name="T89" fmla="*/ 1069 h 1290"/>
                    <a:gd name="T90" fmla="*/ 970 w 1383"/>
                    <a:gd name="T91" fmla="*/ 1002 h 1290"/>
                    <a:gd name="T92" fmla="*/ 1109 w 1383"/>
                    <a:gd name="T93" fmla="*/ 840 h 1290"/>
                    <a:gd name="T94" fmla="*/ 1151 w 1383"/>
                    <a:gd name="T95" fmla="*/ 735 h 1290"/>
                    <a:gd name="T96" fmla="*/ 1224 w 1383"/>
                    <a:gd name="T97" fmla="*/ 644 h 1290"/>
                    <a:gd name="T98" fmla="*/ 1286 w 1383"/>
                    <a:gd name="T99" fmla="*/ 554 h 1290"/>
                    <a:gd name="T100" fmla="*/ 1284 w 1383"/>
                    <a:gd name="T101" fmla="*/ 516 h 1290"/>
                    <a:gd name="T102" fmla="*/ 1322 w 1383"/>
                    <a:gd name="T103" fmla="*/ 483 h 1290"/>
                    <a:gd name="T104" fmla="*/ 1381 w 1383"/>
                    <a:gd name="T105" fmla="*/ 467 h 1290"/>
                    <a:gd name="T106" fmla="*/ 1375 w 1383"/>
                    <a:gd name="T107" fmla="*/ 385 h 1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83" h="1290">
                      <a:moveTo>
                        <a:pt x="1375" y="385"/>
                      </a:moveTo>
                      <a:lnTo>
                        <a:pt x="1375" y="385"/>
                      </a:lnTo>
                      <a:lnTo>
                        <a:pt x="1373" y="371"/>
                      </a:lnTo>
                      <a:lnTo>
                        <a:pt x="1369" y="359"/>
                      </a:lnTo>
                      <a:lnTo>
                        <a:pt x="1365" y="349"/>
                      </a:lnTo>
                      <a:lnTo>
                        <a:pt x="1359" y="341"/>
                      </a:lnTo>
                      <a:lnTo>
                        <a:pt x="1351" y="336"/>
                      </a:lnTo>
                      <a:lnTo>
                        <a:pt x="1342" y="330"/>
                      </a:lnTo>
                      <a:lnTo>
                        <a:pt x="1330" y="326"/>
                      </a:lnTo>
                      <a:lnTo>
                        <a:pt x="1318" y="322"/>
                      </a:lnTo>
                      <a:lnTo>
                        <a:pt x="1318" y="322"/>
                      </a:lnTo>
                      <a:lnTo>
                        <a:pt x="1296" y="316"/>
                      </a:lnTo>
                      <a:lnTo>
                        <a:pt x="1282" y="310"/>
                      </a:lnTo>
                      <a:lnTo>
                        <a:pt x="1270" y="304"/>
                      </a:lnTo>
                      <a:lnTo>
                        <a:pt x="1264" y="296"/>
                      </a:lnTo>
                      <a:lnTo>
                        <a:pt x="1262" y="284"/>
                      </a:lnTo>
                      <a:lnTo>
                        <a:pt x="1264" y="272"/>
                      </a:lnTo>
                      <a:lnTo>
                        <a:pt x="1270" y="256"/>
                      </a:lnTo>
                      <a:lnTo>
                        <a:pt x="1280" y="236"/>
                      </a:lnTo>
                      <a:lnTo>
                        <a:pt x="1280" y="236"/>
                      </a:lnTo>
                      <a:lnTo>
                        <a:pt x="1266" y="220"/>
                      </a:lnTo>
                      <a:lnTo>
                        <a:pt x="1256" y="210"/>
                      </a:lnTo>
                      <a:lnTo>
                        <a:pt x="1248" y="204"/>
                      </a:lnTo>
                      <a:lnTo>
                        <a:pt x="1238" y="202"/>
                      </a:lnTo>
                      <a:lnTo>
                        <a:pt x="1238" y="202"/>
                      </a:lnTo>
                      <a:lnTo>
                        <a:pt x="1230" y="202"/>
                      </a:lnTo>
                      <a:lnTo>
                        <a:pt x="1222" y="206"/>
                      </a:lnTo>
                      <a:lnTo>
                        <a:pt x="1194" y="218"/>
                      </a:lnTo>
                      <a:lnTo>
                        <a:pt x="1194" y="218"/>
                      </a:lnTo>
                      <a:lnTo>
                        <a:pt x="1173" y="228"/>
                      </a:lnTo>
                      <a:lnTo>
                        <a:pt x="1151" y="234"/>
                      </a:lnTo>
                      <a:lnTo>
                        <a:pt x="1127" y="238"/>
                      </a:lnTo>
                      <a:lnTo>
                        <a:pt x="1103" y="238"/>
                      </a:lnTo>
                      <a:lnTo>
                        <a:pt x="1103" y="238"/>
                      </a:lnTo>
                      <a:lnTo>
                        <a:pt x="1067" y="236"/>
                      </a:lnTo>
                      <a:lnTo>
                        <a:pt x="1033" y="230"/>
                      </a:lnTo>
                      <a:lnTo>
                        <a:pt x="1000" y="218"/>
                      </a:lnTo>
                      <a:lnTo>
                        <a:pt x="970" y="204"/>
                      </a:lnTo>
                      <a:lnTo>
                        <a:pt x="940" y="184"/>
                      </a:lnTo>
                      <a:lnTo>
                        <a:pt x="912" y="163"/>
                      </a:lnTo>
                      <a:lnTo>
                        <a:pt x="902" y="151"/>
                      </a:lnTo>
                      <a:lnTo>
                        <a:pt x="890" y="139"/>
                      </a:lnTo>
                      <a:lnTo>
                        <a:pt x="880" y="125"/>
                      </a:lnTo>
                      <a:lnTo>
                        <a:pt x="872" y="111"/>
                      </a:lnTo>
                      <a:lnTo>
                        <a:pt x="872" y="111"/>
                      </a:lnTo>
                      <a:lnTo>
                        <a:pt x="862" y="95"/>
                      </a:lnTo>
                      <a:lnTo>
                        <a:pt x="854" y="81"/>
                      </a:lnTo>
                      <a:lnTo>
                        <a:pt x="833" y="53"/>
                      </a:lnTo>
                      <a:lnTo>
                        <a:pt x="785" y="0"/>
                      </a:lnTo>
                      <a:lnTo>
                        <a:pt x="785" y="0"/>
                      </a:lnTo>
                      <a:lnTo>
                        <a:pt x="775" y="23"/>
                      </a:lnTo>
                      <a:lnTo>
                        <a:pt x="765" y="47"/>
                      </a:lnTo>
                      <a:lnTo>
                        <a:pt x="765" y="47"/>
                      </a:lnTo>
                      <a:lnTo>
                        <a:pt x="751" y="79"/>
                      </a:lnTo>
                      <a:lnTo>
                        <a:pt x="751" y="79"/>
                      </a:lnTo>
                      <a:lnTo>
                        <a:pt x="745" y="89"/>
                      </a:lnTo>
                      <a:lnTo>
                        <a:pt x="737" y="95"/>
                      </a:lnTo>
                      <a:lnTo>
                        <a:pt x="727" y="101"/>
                      </a:lnTo>
                      <a:lnTo>
                        <a:pt x="715" y="103"/>
                      </a:lnTo>
                      <a:lnTo>
                        <a:pt x="715" y="103"/>
                      </a:lnTo>
                      <a:lnTo>
                        <a:pt x="713" y="103"/>
                      </a:lnTo>
                      <a:lnTo>
                        <a:pt x="713" y="103"/>
                      </a:lnTo>
                      <a:lnTo>
                        <a:pt x="711" y="103"/>
                      </a:lnTo>
                      <a:lnTo>
                        <a:pt x="711" y="103"/>
                      </a:lnTo>
                      <a:lnTo>
                        <a:pt x="709" y="105"/>
                      </a:lnTo>
                      <a:lnTo>
                        <a:pt x="709" y="105"/>
                      </a:lnTo>
                      <a:lnTo>
                        <a:pt x="693" y="101"/>
                      </a:lnTo>
                      <a:lnTo>
                        <a:pt x="693" y="101"/>
                      </a:lnTo>
                      <a:lnTo>
                        <a:pt x="693" y="99"/>
                      </a:lnTo>
                      <a:lnTo>
                        <a:pt x="693" y="99"/>
                      </a:lnTo>
                      <a:lnTo>
                        <a:pt x="685" y="93"/>
                      </a:lnTo>
                      <a:lnTo>
                        <a:pt x="678" y="85"/>
                      </a:lnTo>
                      <a:lnTo>
                        <a:pt x="678" y="85"/>
                      </a:lnTo>
                      <a:lnTo>
                        <a:pt x="668" y="69"/>
                      </a:lnTo>
                      <a:lnTo>
                        <a:pt x="668" y="69"/>
                      </a:lnTo>
                      <a:lnTo>
                        <a:pt x="662" y="57"/>
                      </a:lnTo>
                      <a:lnTo>
                        <a:pt x="656" y="47"/>
                      </a:lnTo>
                      <a:lnTo>
                        <a:pt x="656" y="47"/>
                      </a:lnTo>
                      <a:lnTo>
                        <a:pt x="646" y="17"/>
                      </a:lnTo>
                      <a:lnTo>
                        <a:pt x="646" y="17"/>
                      </a:lnTo>
                      <a:lnTo>
                        <a:pt x="620" y="27"/>
                      </a:lnTo>
                      <a:lnTo>
                        <a:pt x="620" y="27"/>
                      </a:lnTo>
                      <a:lnTo>
                        <a:pt x="598" y="33"/>
                      </a:lnTo>
                      <a:lnTo>
                        <a:pt x="580" y="41"/>
                      </a:lnTo>
                      <a:lnTo>
                        <a:pt x="564" y="51"/>
                      </a:lnTo>
                      <a:lnTo>
                        <a:pt x="552" y="59"/>
                      </a:lnTo>
                      <a:lnTo>
                        <a:pt x="540" y="71"/>
                      </a:lnTo>
                      <a:lnTo>
                        <a:pt x="530" y="83"/>
                      </a:lnTo>
                      <a:lnTo>
                        <a:pt x="522" y="99"/>
                      </a:lnTo>
                      <a:lnTo>
                        <a:pt x="516" y="117"/>
                      </a:lnTo>
                      <a:lnTo>
                        <a:pt x="516" y="117"/>
                      </a:lnTo>
                      <a:lnTo>
                        <a:pt x="511" y="133"/>
                      </a:lnTo>
                      <a:lnTo>
                        <a:pt x="505" y="149"/>
                      </a:lnTo>
                      <a:lnTo>
                        <a:pt x="495" y="165"/>
                      </a:lnTo>
                      <a:lnTo>
                        <a:pt x="485" y="178"/>
                      </a:lnTo>
                      <a:lnTo>
                        <a:pt x="463" y="204"/>
                      </a:lnTo>
                      <a:lnTo>
                        <a:pt x="441" y="228"/>
                      </a:lnTo>
                      <a:lnTo>
                        <a:pt x="441" y="228"/>
                      </a:lnTo>
                      <a:lnTo>
                        <a:pt x="419" y="252"/>
                      </a:lnTo>
                      <a:lnTo>
                        <a:pt x="419" y="252"/>
                      </a:lnTo>
                      <a:lnTo>
                        <a:pt x="413" y="256"/>
                      </a:lnTo>
                      <a:lnTo>
                        <a:pt x="405" y="262"/>
                      </a:lnTo>
                      <a:lnTo>
                        <a:pt x="395" y="266"/>
                      </a:lnTo>
                      <a:lnTo>
                        <a:pt x="383" y="266"/>
                      </a:lnTo>
                      <a:lnTo>
                        <a:pt x="383" y="266"/>
                      </a:lnTo>
                      <a:lnTo>
                        <a:pt x="367" y="266"/>
                      </a:lnTo>
                      <a:lnTo>
                        <a:pt x="347" y="260"/>
                      </a:lnTo>
                      <a:lnTo>
                        <a:pt x="330" y="250"/>
                      </a:lnTo>
                      <a:lnTo>
                        <a:pt x="320" y="244"/>
                      </a:lnTo>
                      <a:lnTo>
                        <a:pt x="312" y="238"/>
                      </a:lnTo>
                      <a:lnTo>
                        <a:pt x="312" y="238"/>
                      </a:lnTo>
                      <a:lnTo>
                        <a:pt x="306" y="230"/>
                      </a:lnTo>
                      <a:lnTo>
                        <a:pt x="306" y="230"/>
                      </a:lnTo>
                      <a:lnTo>
                        <a:pt x="302" y="234"/>
                      </a:lnTo>
                      <a:lnTo>
                        <a:pt x="302" y="234"/>
                      </a:lnTo>
                      <a:lnTo>
                        <a:pt x="292" y="260"/>
                      </a:lnTo>
                      <a:lnTo>
                        <a:pt x="286" y="272"/>
                      </a:lnTo>
                      <a:lnTo>
                        <a:pt x="276" y="284"/>
                      </a:lnTo>
                      <a:lnTo>
                        <a:pt x="266" y="294"/>
                      </a:lnTo>
                      <a:lnTo>
                        <a:pt x="254" y="302"/>
                      </a:lnTo>
                      <a:lnTo>
                        <a:pt x="238" y="306"/>
                      </a:lnTo>
                      <a:lnTo>
                        <a:pt x="220" y="308"/>
                      </a:lnTo>
                      <a:lnTo>
                        <a:pt x="220" y="308"/>
                      </a:lnTo>
                      <a:lnTo>
                        <a:pt x="202" y="308"/>
                      </a:lnTo>
                      <a:lnTo>
                        <a:pt x="182" y="306"/>
                      </a:lnTo>
                      <a:lnTo>
                        <a:pt x="182" y="306"/>
                      </a:lnTo>
                      <a:lnTo>
                        <a:pt x="173" y="304"/>
                      </a:lnTo>
                      <a:lnTo>
                        <a:pt x="173" y="304"/>
                      </a:lnTo>
                      <a:lnTo>
                        <a:pt x="149" y="300"/>
                      </a:lnTo>
                      <a:lnTo>
                        <a:pt x="125" y="294"/>
                      </a:lnTo>
                      <a:lnTo>
                        <a:pt x="125" y="294"/>
                      </a:lnTo>
                      <a:lnTo>
                        <a:pt x="119" y="306"/>
                      </a:lnTo>
                      <a:lnTo>
                        <a:pt x="113" y="320"/>
                      </a:lnTo>
                      <a:lnTo>
                        <a:pt x="111" y="332"/>
                      </a:lnTo>
                      <a:lnTo>
                        <a:pt x="111" y="336"/>
                      </a:lnTo>
                      <a:lnTo>
                        <a:pt x="111" y="340"/>
                      </a:lnTo>
                      <a:lnTo>
                        <a:pt x="111" y="340"/>
                      </a:lnTo>
                      <a:lnTo>
                        <a:pt x="121" y="355"/>
                      </a:lnTo>
                      <a:lnTo>
                        <a:pt x="125" y="369"/>
                      </a:lnTo>
                      <a:lnTo>
                        <a:pt x="125" y="383"/>
                      </a:lnTo>
                      <a:lnTo>
                        <a:pt x="125" y="395"/>
                      </a:lnTo>
                      <a:lnTo>
                        <a:pt x="121" y="409"/>
                      </a:lnTo>
                      <a:lnTo>
                        <a:pt x="115" y="421"/>
                      </a:lnTo>
                      <a:lnTo>
                        <a:pt x="103" y="447"/>
                      </a:lnTo>
                      <a:lnTo>
                        <a:pt x="103" y="447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12" y="681"/>
                      </a:lnTo>
                      <a:lnTo>
                        <a:pt x="23" y="681"/>
                      </a:lnTo>
                      <a:lnTo>
                        <a:pt x="23" y="681"/>
                      </a:lnTo>
                      <a:lnTo>
                        <a:pt x="31" y="681"/>
                      </a:lnTo>
                      <a:lnTo>
                        <a:pt x="37" y="679"/>
                      </a:lnTo>
                      <a:lnTo>
                        <a:pt x="41" y="677"/>
                      </a:lnTo>
                      <a:lnTo>
                        <a:pt x="47" y="673"/>
                      </a:lnTo>
                      <a:lnTo>
                        <a:pt x="49" y="668"/>
                      </a:lnTo>
                      <a:lnTo>
                        <a:pt x="53" y="660"/>
                      </a:lnTo>
                      <a:lnTo>
                        <a:pt x="57" y="642"/>
                      </a:lnTo>
                      <a:lnTo>
                        <a:pt x="57" y="642"/>
                      </a:lnTo>
                      <a:lnTo>
                        <a:pt x="57" y="632"/>
                      </a:lnTo>
                      <a:lnTo>
                        <a:pt x="61" y="620"/>
                      </a:lnTo>
                      <a:lnTo>
                        <a:pt x="63" y="610"/>
                      </a:lnTo>
                      <a:lnTo>
                        <a:pt x="69" y="602"/>
                      </a:lnTo>
                      <a:lnTo>
                        <a:pt x="69" y="602"/>
                      </a:lnTo>
                      <a:lnTo>
                        <a:pt x="79" y="592"/>
                      </a:lnTo>
                      <a:lnTo>
                        <a:pt x="89" y="586"/>
                      </a:lnTo>
                      <a:lnTo>
                        <a:pt x="97" y="582"/>
                      </a:lnTo>
                      <a:lnTo>
                        <a:pt x="107" y="582"/>
                      </a:lnTo>
                      <a:lnTo>
                        <a:pt x="107" y="582"/>
                      </a:lnTo>
                      <a:lnTo>
                        <a:pt x="117" y="582"/>
                      </a:lnTo>
                      <a:lnTo>
                        <a:pt x="127" y="586"/>
                      </a:lnTo>
                      <a:lnTo>
                        <a:pt x="149" y="594"/>
                      </a:lnTo>
                      <a:lnTo>
                        <a:pt x="169" y="600"/>
                      </a:lnTo>
                      <a:lnTo>
                        <a:pt x="179" y="604"/>
                      </a:lnTo>
                      <a:lnTo>
                        <a:pt x="188" y="604"/>
                      </a:lnTo>
                      <a:lnTo>
                        <a:pt x="188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204" y="606"/>
                      </a:lnTo>
                      <a:lnTo>
                        <a:pt x="212" y="610"/>
                      </a:lnTo>
                      <a:lnTo>
                        <a:pt x="220" y="616"/>
                      </a:lnTo>
                      <a:lnTo>
                        <a:pt x="224" y="624"/>
                      </a:lnTo>
                      <a:lnTo>
                        <a:pt x="224" y="624"/>
                      </a:lnTo>
                      <a:lnTo>
                        <a:pt x="230" y="642"/>
                      </a:lnTo>
                      <a:lnTo>
                        <a:pt x="236" y="660"/>
                      </a:lnTo>
                      <a:lnTo>
                        <a:pt x="244" y="675"/>
                      </a:lnTo>
                      <a:lnTo>
                        <a:pt x="254" y="691"/>
                      </a:lnTo>
                      <a:lnTo>
                        <a:pt x="264" y="705"/>
                      </a:lnTo>
                      <a:lnTo>
                        <a:pt x="274" y="717"/>
                      </a:lnTo>
                      <a:lnTo>
                        <a:pt x="286" y="729"/>
                      </a:lnTo>
                      <a:lnTo>
                        <a:pt x="298" y="739"/>
                      </a:lnTo>
                      <a:lnTo>
                        <a:pt x="312" y="747"/>
                      </a:lnTo>
                      <a:lnTo>
                        <a:pt x="326" y="755"/>
                      </a:lnTo>
                      <a:lnTo>
                        <a:pt x="357" y="769"/>
                      </a:lnTo>
                      <a:lnTo>
                        <a:pt x="391" y="779"/>
                      </a:lnTo>
                      <a:lnTo>
                        <a:pt x="427" y="787"/>
                      </a:lnTo>
                      <a:lnTo>
                        <a:pt x="427" y="787"/>
                      </a:lnTo>
                      <a:lnTo>
                        <a:pt x="441" y="793"/>
                      </a:lnTo>
                      <a:lnTo>
                        <a:pt x="455" y="799"/>
                      </a:lnTo>
                      <a:lnTo>
                        <a:pt x="467" y="809"/>
                      </a:lnTo>
                      <a:lnTo>
                        <a:pt x="479" y="819"/>
                      </a:lnTo>
                      <a:lnTo>
                        <a:pt x="479" y="819"/>
                      </a:lnTo>
                      <a:lnTo>
                        <a:pt x="487" y="829"/>
                      </a:lnTo>
                      <a:lnTo>
                        <a:pt x="499" y="839"/>
                      </a:lnTo>
                      <a:lnTo>
                        <a:pt x="512" y="846"/>
                      </a:lnTo>
                      <a:lnTo>
                        <a:pt x="526" y="852"/>
                      </a:lnTo>
                      <a:lnTo>
                        <a:pt x="540" y="858"/>
                      </a:lnTo>
                      <a:lnTo>
                        <a:pt x="554" y="862"/>
                      </a:lnTo>
                      <a:lnTo>
                        <a:pt x="570" y="864"/>
                      </a:lnTo>
                      <a:lnTo>
                        <a:pt x="586" y="866"/>
                      </a:lnTo>
                      <a:lnTo>
                        <a:pt x="586" y="866"/>
                      </a:lnTo>
                      <a:lnTo>
                        <a:pt x="596" y="864"/>
                      </a:lnTo>
                      <a:lnTo>
                        <a:pt x="608" y="862"/>
                      </a:lnTo>
                      <a:lnTo>
                        <a:pt x="620" y="860"/>
                      </a:lnTo>
                      <a:lnTo>
                        <a:pt x="630" y="856"/>
                      </a:lnTo>
                      <a:lnTo>
                        <a:pt x="630" y="856"/>
                      </a:lnTo>
                      <a:lnTo>
                        <a:pt x="642" y="850"/>
                      </a:lnTo>
                      <a:lnTo>
                        <a:pt x="658" y="850"/>
                      </a:lnTo>
                      <a:lnTo>
                        <a:pt x="658" y="850"/>
                      </a:lnTo>
                      <a:lnTo>
                        <a:pt x="666" y="850"/>
                      </a:lnTo>
                      <a:lnTo>
                        <a:pt x="676" y="852"/>
                      </a:lnTo>
                      <a:lnTo>
                        <a:pt x="683" y="856"/>
                      </a:lnTo>
                      <a:lnTo>
                        <a:pt x="693" y="860"/>
                      </a:lnTo>
                      <a:lnTo>
                        <a:pt x="701" y="866"/>
                      </a:lnTo>
                      <a:lnTo>
                        <a:pt x="709" y="874"/>
                      </a:lnTo>
                      <a:lnTo>
                        <a:pt x="715" y="882"/>
                      </a:lnTo>
                      <a:lnTo>
                        <a:pt x="721" y="890"/>
                      </a:lnTo>
                      <a:lnTo>
                        <a:pt x="721" y="890"/>
                      </a:lnTo>
                      <a:lnTo>
                        <a:pt x="727" y="906"/>
                      </a:lnTo>
                      <a:lnTo>
                        <a:pt x="731" y="920"/>
                      </a:lnTo>
                      <a:lnTo>
                        <a:pt x="733" y="936"/>
                      </a:lnTo>
                      <a:lnTo>
                        <a:pt x="731" y="950"/>
                      </a:lnTo>
                      <a:lnTo>
                        <a:pt x="727" y="962"/>
                      </a:lnTo>
                      <a:lnTo>
                        <a:pt x="721" y="976"/>
                      </a:lnTo>
                      <a:lnTo>
                        <a:pt x="713" y="986"/>
                      </a:lnTo>
                      <a:lnTo>
                        <a:pt x="703" y="994"/>
                      </a:lnTo>
                      <a:lnTo>
                        <a:pt x="703" y="994"/>
                      </a:lnTo>
                      <a:lnTo>
                        <a:pt x="685" y="1005"/>
                      </a:lnTo>
                      <a:lnTo>
                        <a:pt x="672" y="1013"/>
                      </a:lnTo>
                      <a:lnTo>
                        <a:pt x="664" y="1023"/>
                      </a:lnTo>
                      <a:lnTo>
                        <a:pt x="660" y="1031"/>
                      </a:lnTo>
                      <a:lnTo>
                        <a:pt x="662" y="1041"/>
                      </a:lnTo>
                      <a:lnTo>
                        <a:pt x="666" y="1051"/>
                      </a:lnTo>
                      <a:lnTo>
                        <a:pt x="676" y="1065"/>
                      </a:lnTo>
                      <a:lnTo>
                        <a:pt x="691" y="1081"/>
                      </a:lnTo>
                      <a:lnTo>
                        <a:pt x="691" y="1081"/>
                      </a:lnTo>
                      <a:lnTo>
                        <a:pt x="725" y="1117"/>
                      </a:lnTo>
                      <a:lnTo>
                        <a:pt x="741" y="1135"/>
                      </a:lnTo>
                      <a:lnTo>
                        <a:pt x="757" y="1155"/>
                      </a:lnTo>
                      <a:lnTo>
                        <a:pt x="771" y="1174"/>
                      </a:lnTo>
                      <a:lnTo>
                        <a:pt x="785" y="1196"/>
                      </a:lnTo>
                      <a:lnTo>
                        <a:pt x="795" y="1220"/>
                      </a:lnTo>
                      <a:lnTo>
                        <a:pt x="803" y="1244"/>
                      </a:lnTo>
                      <a:lnTo>
                        <a:pt x="803" y="1244"/>
                      </a:lnTo>
                      <a:lnTo>
                        <a:pt x="805" y="1252"/>
                      </a:lnTo>
                      <a:lnTo>
                        <a:pt x="809" y="1258"/>
                      </a:lnTo>
                      <a:lnTo>
                        <a:pt x="819" y="1270"/>
                      </a:lnTo>
                      <a:lnTo>
                        <a:pt x="837" y="1290"/>
                      </a:lnTo>
                      <a:lnTo>
                        <a:pt x="837" y="1290"/>
                      </a:lnTo>
                      <a:lnTo>
                        <a:pt x="1013" y="1188"/>
                      </a:lnTo>
                      <a:lnTo>
                        <a:pt x="1013" y="1188"/>
                      </a:lnTo>
                      <a:lnTo>
                        <a:pt x="998" y="1169"/>
                      </a:lnTo>
                      <a:lnTo>
                        <a:pt x="980" y="1149"/>
                      </a:lnTo>
                      <a:lnTo>
                        <a:pt x="980" y="1149"/>
                      </a:lnTo>
                      <a:lnTo>
                        <a:pt x="964" y="1133"/>
                      </a:lnTo>
                      <a:lnTo>
                        <a:pt x="952" y="1117"/>
                      </a:lnTo>
                      <a:lnTo>
                        <a:pt x="942" y="1101"/>
                      </a:lnTo>
                      <a:lnTo>
                        <a:pt x="938" y="1085"/>
                      </a:lnTo>
                      <a:lnTo>
                        <a:pt x="936" y="1069"/>
                      </a:lnTo>
                      <a:lnTo>
                        <a:pt x="940" y="1055"/>
                      </a:lnTo>
                      <a:lnTo>
                        <a:pt x="946" y="1039"/>
                      </a:lnTo>
                      <a:lnTo>
                        <a:pt x="956" y="1025"/>
                      </a:lnTo>
                      <a:lnTo>
                        <a:pt x="956" y="1025"/>
                      </a:lnTo>
                      <a:lnTo>
                        <a:pt x="960" y="1011"/>
                      </a:lnTo>
                      <a:lnTo>
                        <a:pt x="970" y="1002"/>
                      </a:lnTo>
                      <a:lnTo>
                        <a:pt x="970" y="1002"/>
                      </a:lnTo>
                      <a:lnTo>
                        <a:pt x="1023" y="950"/>
                      </a:lnTo>
                      <a:lnTo>
                        <a:pt x="1049" y="924"/>
                      </a:lnTo>
                      <a:lnTo>
                        <a:pt x="1071" y="898"/>
                      </a:lnTo>
                      <a:lnTo>
                        <a:pt x="1091" y="870"/>
                      </a:lnTo>
                      <a:lnTo>
                        <a:pt x="1109" y="840"/>
                      </a:lnTo>
                      <a:lnTo>
                        <a:pt x="1123" y="809"/>
                      </a:lnTo>
                      <a:lnTo>
                        <a:pt x="1133" y="773"/>
                      </a:lnTo>
                      <a:lnTo>
                        <a:pt x="1133" y="773"/>
                      </a:lnTo>
                      <a:lnTo>
                        <a:pt x="1135" y="763"/>
                      </a:lnTo>
                      <a:lnTo>
                        <a:pt x="1139" y="753"/>
                      </a:lnTo>
                      <a:lnTo>
                        <a:pt x="1151" y="735"/>
                      </a:lnTo>
                      <a:lnTo>
                        <a:pt x="1163" y="719"/>
                      </a:lnTo>
                      <a:lnTo>
                        <a:pt x="1177" y="703"/>
                      </a:lnTo>
                      <a:lnTo>
                        <a:pt x="1177" y="703"/>
                      </a:lnTo>
                      <a:lnTo>
                        <a:pt x="1192" y="685"/>
                      </a:lnTo>
                      <a:lnTo>
                        <a:pt x="1192" y="685"/>
                      </a:lnTo>
                      <a:lnTo>
                        <a:pt x="1224" y="644"/>
                      </a:lnTo>
                      <a:lnTo>
                        <a:pt x="1224" y="644"/>
                      </a:lnTo>
                      <a:lnTo>
                        <a:pt x="1262" y="594"/>
                      </a:lnTo>
                      <a:lnTo>
                        <a:pt x="1262" y="594"/>
                      </a:lnTo>
                      <a:lnTo>
                        <a:pt x="1288" y="558"/>
                      </a:lnTo>
                      <a:lnTo>
                        <a:pt x="1288" y="558"/>
                      </a:lnTo>
                      <a:lnTo>
                        <a:pt x="1286" y="554"/>
                      </a:lnTo>
                      <a:lnTo>
                        <a:pt x="1286" y="554"/>
                      </a:lnTo>
                      <a:lnTo>
                        <a:pt x="1284" y="540"/>
                      </a:lnTo>
                      <a:lnTo>
                        <a:pt x="1284" y="540"/>
                      </a:lnTo>
                      <a:lnTo>
                        <a:pt x="1282" y="530"/>
                      </a:lnTo>
                      <a:lnTo>
                        <a:pt x="1282" y="530"/>
                      </a:lnTo>
                      <a:lnTo>
                        <a:pt x="1284" y="516"/>
                      </a:lnTo>
                      <a:lnTo>
                        <a:pt x="1288" y="505"/>
                      </a:lnTo>
                      <a:lnTo>
                        <a:pt x="1296" y="495"/>
                      </a:lnTo>
                      <a:lnTo>
                        <a:pt x="1308" y="489"/>
                      </a:lnTo>
                      <a:lnTo>
                        <a:pt x="1308" y="489"/>
                      </a:lnTo>
                      <a:lnTo>
                        <a:pt x="1322" y="483"/>
                      </a:lnTo>
                      <a:lnTo>
                        <a:pt x="1322" y="483"/>
                      </a:lnTo>
                      <a:lnTo>
                        <a:pt x="1343" y="473"/>
                      </a:lnTo>
                      <a:lnTo>
                        <a:pt x="1357" y="469"/>
                      </a:lnTo>
                      <a:lnTo>
                        <a:pt x="1373" y="467"/>
                      </a:lnTo>
                      <a:lnTo>
                        <a:pt x="1373" y="467"/>
                      </a:lnTo>
                      <a:lnTo>
                        <a:pt x="1381" y="467"/>
                      </a:lnTo>
                      <a:lnTo>
                        <a:pt x="1381" y="467"/>
                      </a:lnTo>
                      <a:lnTo>
                        <a:pt x="1383" y="467"/>
                      </a:lnTo>
                      <a:lnTo>
                        <a:pt x="1383" y="467"/>
                      </a:lnTo>
                      <a:lnTo>
                        <a:pt x="1379" y="427"/>
                      </a:lnTo>
                      <a:lnTo>
                        <a:pt x="1375" y="405"/>
                      </a:lnTo>
                      <a:lnTo>
                        <a:pt x="1375" y="385"/>
                      </a:lnTo>
                      <a:lnTo>
                        <a:pt x="1375" y="38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43" name="Freeform 12">
                  <a:extLst>
                    <a:ext uri="{FF2B5EF4-FFF2-40B4-BE49-F238E27FC236}">
                      <a16:creationId xmlns:a16="http://schemas.microsoft.com/office/drawing/2014/main" id="{E99389AC-D40C-8731-4FAA-36E22E46C8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2463" y="0"/>
                  <a:ext cx="2022475" cy="1524000"/>
                </a:xfrm>
                <a:custGeom>
                  <a:avLst/>
                  <a:gdLst>
                    <a:gd name="T0" fmla="*/ 302 w 1274"/>
                    <a:gd name="T1" fmla="*/ 891 h 960"/>
                    <a:gd name="T2" fmla="*/ 346 w 1274"/>
                    <a:gd name="T3" fmla="*/ 863 h 960"/>
                    <a:gd name="T4" fmla="*/ 387 w 1274"/>
                    <a:gd name="T5" fmla="*/ 863 h 960"/>
                    <a:gd name="T6" fmla="*/ 423 w 1274"/>
                    <a:gd name="T7" fmla="*/ 873 h 960"/>
                    <a:gd name="T8" fmla="*/ 437 w 1274"/>
                    <a:gd name="T9" fmla="*/ 863 h 960"/>
                    <a:gd name="T10" fmla="*/ 459 w 1274"/>
                    <a:gd name="T11" fmla="*/ 833 h 960"/>
                    <a:gd name="T12" fmla="*/ 558 w 1274"/>
                    <a:gd name="T13" fmla="*/ 779 h 960"/>
                    <a:gd name="T14" fmla="*/ 628 w 1274"/>
                    <a:gd name="T15" fmla="*/ 763 h 960"/>
                    <a:gd name="T16" fmla="*/ 660 w 1274"/>
                    <a:gd name="T17" fmla="*/ 769 h 960"/>
                    <a:gd name="T18" fmla="*/ 698 w 1274"/>
                    <a:gd name="T19" fmla="*/ 791 h 960"/>
                    <a:gd name="T20" fmla="*/ 793 w 1274"/>
                    <a:gd name="T21" fmla="*/ 815 h 960"/>
                    <a:gd name="T22" fmla="*/ 865 w 1274"/>
                    <a:gd name="T23" fmla="*/ 827 h 960"/>
                    <a:gd name="T24" fmla="*/ 908 w 1274"/>
                    <a:gd name="T25" fmla="*/ 853 h 960"/>
                    <a:gd name="T26" fmla="*/ 962 w 1274"/>
                    <a:gd name="T27" fmla="*/ 887 h 960"/>
                    <a:gd name="T28" fmla="*/ 1026 w 1274"/>
                    <a:gd name="T29" fmla="*/ 899 h 960"/>
                    <a:gd name="T30" fmla="*/ 1037 w 1274"/>
                    <a:gd name="T31" fmla="*/ 869 h 960"/>
                    <a:gd name="T32" fmla="*/ 1059 w 1274"/>
                    <a:gd name="T33" fmla="*/ 839 h 960"/>
                    <a:gd name="T34" fmla="*/ 1155 w 1274"/>
                    <a:gd name="T35" fmla="*/ 749 h 960"/>
                    <a:gd name="T36" fmla="*/ 1218 w 1274"/>
                    <a:gd name="T37" fmla="*/ 708 h 960"/>
                    <a:gd name="T38" fmla="*/ 1274 w 1274"/>
                    <a:gd name="T39" fmla="*/ 678 h 960"/>
                    <a:gd name="T40" fmla="*/ 1258 w 1274"/>
                    <a:gd name="T41" fmla="*/ 652 h 960"/>
                    <a:gd name="T42" fmla="*/ 1179 w 1274"/>
                    <a:gd name="T43" fmla="*/ 624 h 960"/>
                    <a:gd name="T44" fmla="*/ 1125 w 1274"/>
                    <a:gd name="T45" fmla="*/ 559 h 960"/>
                    <a:gd name="T46" fmla="*/ 1107 w 1274"/>
                    <a:gd name="T47" fmla="*/ 513 h 960"/>
                    <a:gd name="T48" fmla="*/ 1111 w 1274"/>
                    <a:gd name="T49" fmla="*/ 469 h 960"/>
                    <a:gd name="T50" fmla="*/ 1133 w 1274"/>
                    <a:gd name="T51" fmla="*/ 417 h 960"/>
                    <a:gd name="T52" fmla="*/ 1133 w 1274"/>
                    <a:gd name="T53" fmla="*/ 364 h 960"/>
                    <a:gd name="T54" fmla="*/ 1087 w 1274"/>
                    <a:gd name="T55" fmla="*/ 340 h 960"/>
                    <a:gd name="T56" fmla="*/ 1018 w 1274"/>
                    <a:gd name="T57" fmla="*/ 336 h 960"/>
                    <a:gd name="T58" fmla="*/ 918 w 1274"/>
                    <a:gd name="T59" fmla="*/ 342 h 960"/>
                    <a:gd name="T60" fmla="*/ 865 w 1274"/>
                    <a:gd name="T61" fmla="*/ 330 h 960"/>
                    <a:gd name="T62" fmla="*/ 829 w 1274"/>
                    <a:gd name="T63" fmla="*/ 272 h 960"/>
                    <a:gd name="T64" fmla="*/ 823 w 1274"/>
                    <a:gd name="T65" fmla="*/ 217 h 960"/>
                    <a:gd name="T66" fmla="*/ 799 w 1274"/>
                    <a:gd name="T67" fmla="*/ 161 h 960"/>
                    <a:gd name="T68" fmla="*/ 765 w 1274"/>
                    <a:gd name="T69" fmla="*/ 105 h 960"/>
                    <a:gd name="T70" fmla="*/ 765 w 1274"/>
                    <a:gd name="T71" fmla="*/ 66 h 960"/>
                    <a:gd name="T72" fmla="*/ 952 w 1274"/>
                    <a:gd name="T73" fmla="*/ 205 h 960"/>
                    <a:gd name="T74" fmla="*/ 940 w 1274"/>
                    <a:gd name="T75" fmla="*/ 137 h 960"/>
                    <a:gd name="T76" fmla="*/ 894 w 1274"/>
                    <a:gd name="T77" fmla="*/ 82 h 960"/>
                    <a:gd name="T78" fmla="*/ 793 w 1274"/>
                    <a:gd name="T79" fmla="*/ 16 h 960"/>
                    <a:gd name="T80" fmla="*/ 688 w 1274"/>
                    <a:gd name="T81" fmla="*/ 2 h 960"/>
                    <a:gd name="T82" fmla="*/ 523 w 1274"/>
                    <a:gd name="T83" fmla="*/ 4 h 960"/>
                    <a:gd name="T84" fmla="*/ 358 w 1274"/>
                    <a:gd name="T85" fmla="*/ 16 h 960"/>
                    <a:gd name="T86" fmla="*/ 322 w 1274"/>
                    <a:gd name="T87" fmla="*/ 36 h 960"/>
                    <a:gd name="T88" fmla="*/ 296 w 1274"/>
                    <a:gd name="T89" fmla="*/ 60 h 960"/>
                    <a:gd name="T90" fmla="*/ 244 w 1274"/>
                    <a:gd name="T91" fmla="*/ 76 h 960"/>
                    <a:gd name="T92" fmla="*/ 26 w 1274"/>
                    <a:gd name="T93" fmla="*/ 173 h 960"/>
                    <a:gd name="T94" fmla="*/ 26 w 1274"/>
                    <a:gd name="T95" fmla="*/ 175 h 960"/>
                    <a:gd name="T96" fmla="*/ 59 w 1274"/>
                    <a:gd name="T97" fmla="*/ 376 h 960"/>
                    <a:gd name="T98" fmla="*/ 30 w 1274"/>
                    <a:gd name="T99" fmla="*/ 429 h 960"/>
                    <a:gd name="T100" fmla="*/ 4 w 1274"/>
                    <a:gd name="T101" fmla="*/ 445 h 960"/>
                    <a:gd name="T102" fmla="*/ 32 w 1274"/>
                    <a:gd name="T103" fmla="*/ 495 h 960"/>
                    <a:gd name="T104" fmla="*/ 41 w 1274"/>
                    <a:gd name="T105" fmla="*/ 573 h 960"/>
                    <a:gd name="T106" fmla="*/ 55 w 1274"/>
                    <a:gd name="T107" fmla="*/ 608 h 960"/>
                    <a:gd name="T108" fmla="*/ 81 w 1274"/>
                    <a:gd name="T109" fmla="*/ 646 h 960"/>
                    <a:gd name="T110" fmla="*/ 83 w 1274"/>
                    <a:gd name="T111" fmla="*/ 706 h 960"/>
                    <a:gd name="T112" fmla="*/ 59 w 1274"/>
                    <a:gd name="T113" fmla="*/ 746 h 960"/>
                    <a:gd name="T114" fmla="*/ 45 w 1274"/>
                    <a:gd name="T115" fmla="*/ 829 h 960"/>
                    <a:gd name="T116" fmla="*/ 59 w 1274"/>
                    <a:gd name="T117" fmla="*/ 879 h 960"/>
                    <a:gd name="T118" fmla="*/ 133 w 1274"/>
                    <a:gd name="T119" fmla="*/ 938 h 960"/>
                    <a:gd name="T120" fmla="*/ 179 w 1274"/>
                    <a:gd name="T121" fmla="*/ 956 h 960"/>
                    <a:gd name="T122" fmla="*/ 242 w 1274"/>
                    <a:gd name="T123" fmla="*/ 958 h 960"/>
                    <a:gd name="T124" fmla="*/ 282 w 1274"/>
                    <a:gd name="T125" fmla="*/ 920 h 9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4" h="960">
                      <a:moveTo>
                        <a:pt x="282" y="920"/>
                      </a:moveTo>
                      <a:lnTo>
                        <a:pt x="282" y="920"/>
                      </a:lnTo>
                      <a:lnTo>
                        <a:pt x="292" y="905"/>
                      </a:lnTo>
                      <a:lnTo>
                        <a:pt x="302" y="891"/>
                      </a:lnTo>
                      <a:lnTo>
                        <a:pt x="314" y="881"/>
                      </a:lnTo>
                      <a:lnTo>
                        <a:pt x="324" y="873"/>
                      </a:lnTo>
                      <a:lnTo>
                        <a:pt x="336" y="867"/>
                      </a:lnTo>
                      <a:lnTo>
                        <a:pt x="346" y="863"/>
                      </a:lnTo>
                      <a:lnTo>
                        <a:pt x="358" y="861"/>
                      </a:lnTo>
                      <a:lnTo>
                        <a:pt x="367" y="861"/>
                      </a:lnTo>
                      <a:lnTo>
                        <a:pt x="367" y="861"/>
                      </a:lnTo>
                      <a:lnTo>
                        <a:pt x="387" y="863"/>
                      </a:lnTo>
                      <a:lnTo>
                        <a:pt x="407" y="869"/>
                      </a:lnTo>
                      <a:lnTo>
                        <a:pt x="407" y="869"/>
                      </a:lnTo>
                      <a:lnTo>
                        <a:pt x="417" y="873"/>
                      </a:lnTo>
                      <a:lnTo>
                        <a:pt x="423" y="873"/>
                      </a:lnTo>
                      <a:lnTo>
                        <a:pt x="423" y="873"/>
                      </a:lnTo>
                      <a:lnTo>
                        <a:pt x="425" y="873"/>
                      </a:lnTo>
                      <a:lnTo>
                        <a:pt x="431" y="871"/>
                      </a:lnTo>
                      <a:lnTo>
                        <a:pt x="437" y="863"/>
                      </a:lnTo>
                      <a:lnTo>
                        <a:pt x="445" y="849"/>
                      </a:lnTo>
                      <a:lnTo>
                        <a:pt x="445" y="849"/>
                      </a:lnTo>
                      <a:lnTo>
                        <a:pt x="451" y="841"/>
                      </a:lnTo>
                      <a:lnTo>
                        <a:pt x="459" y="833"/>
                      </a:lnTo>
                      <a:lnTo>
                        <a:pt x="477" y="817"/>
                      </a:lnTo>
                      <a:lnTo>
                        <a:pt x="503" y="803"/>
                      </a:lnTo>
                      <a:lnTo>
                        <a:pt x="529" y="789"/>
                      </a:lnTo>
                      <a:lnTo>
                        <a:pt x="558" y="779"/>
                      </a:lnTo>
                      <a:lnTo>
                        <a:pt x="584" y="771"/>
                      </a:lnTo>
                      <a:lnTo>
                        <a:pt x="608" y="765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40" y="763"/>
                      </a:lnTo>
                      <a:lnTo>
                        <a:pt x="652" y="767"/>
                      </a:lnTo>
                      <a:lnTo>
                        <a:pt x="660" y="769"/>
                      </a:lnTo>
                      <a:lnTo>
                        <a:pt x="670" y="775"/>
                      </a:lnTo>
                      <a:lnTo>
                        <a:pt x="670" y="775"/>
                      </a:lnTo>
                      <a:lnTo>
                        <a:pt x="682" y="785"/>
                      </a:lnTo>
                      <a:lnTo>
                        <a:pt x="698" y="791"/>
                      </a:lnTo>
                      <a:lnTo>
                        <a:pt x="711" y="797"/>
                      </a:lnTo>
                      <a:lnTo>
                        <a:pt x="727" y="803"/>
                      </a:lnTo>
                      <a:lnTo>
                        <a:pt x="759" y="809"/>
                      </a:lnTo>
                      <a:lnTo>
                        <a:pt x="793" y="815"/>
                      </a:lnTo>
                      <a:lnTo>
                        <a:pt x="793" y="815"/>
                      </a:lnTo>
                      <a:lnTo>
                        <a:pt x="849" y="823"/>
                      </a:lnTo>
                      <a:lnTo>
                        <a:pt x="849" y="823"/>
                      </a:lnTo>
                      <a:lnTo>
                        <a:pt x="865" y="827"/>
                      </a:lnTo>
                      <a:lnTo>
                        <a:pt x="880" y="833"/>
                      </a:lnTo>
                      <a:lnTo>
                        <a:pt x="896" y="841"/>
                      </a:lnTo>
                      <a:lnTo>
                        <a:pt x="908" y="853"/>
                      </a:lnTo>
                      <a:lnTo>
                        <a:pt x="908" y="853"/>
                      </a:lnTo>
                      <a:lnTo>
                        <a:pt x="920" y="865"/>
                      </a:lnTo>
                      <a:lnTo>
                        <a:pt x="934" y="873"/>
                      </a:lnTo>
                      <a:lnTo>
                        <a:pt x="946" y="881"/>
                      </a:lnTo>
                      <a:lnTo>
                        <a:pt x="962" y="887"/>
                      </a:lnTo>
                      <a:lnTo>
                        <a:pt x="976" y="891"/>
                      </a:lnTo>
                      <a:lnTo>
                        <a:pt x="992" y="895"/>
                      </a:lnTo>
                      <a:lnTo>
                        <a:pt x="1026" y="899"/>
                      </a:lnTo>
                      <a:lnTo>
                        <a:pt x="1026" y="899"/>
                      </a:lnTo>
                      <a:lnTo>
                        <a:pt x="1030" y="891"/>
                      </a:lnTo>
                      <a:lnTo>
                        <a:pt x="1033" y="881"/>
                      </a:lnTo>
                      <a:lnTo>
                        <a:pt x="1033" y="881"/>
                      </a:lnTo>
                      <a:lnTo>
                        <a:pt x="1037" y="869"/>
                      </a:lnTo>
                      <a:lnTo>
                        <a:pt x="1043" y="857"/>
                      </a:lnTo>
                      <a:lnTo>
                        <a:pt x="1051" y="847"/>
                      </a:lnTo>
                      <a:lnTo>
                        <a:pt x="1059" y="839"/>
                      </a:lnTo>
                      <a:lnTo>
                        <a:pt x="1059" y="839"/>
                      </a:lnTo>
                      <a:lnTo>
                        <a:pt x="1081" y="823"/>
                      </a:lnTo>
                      <a:lnTo>
                        <a:pt x="1099" y="805"/>
                      </a:lnTo>
                      <a:lnTo>
                        <a:pt x="1135" y="767"/>
                      </a:lnTo>
                      <a:lnTo>
                        <a:pt x="1155" y="749"/>
                      </a:lnTo>
                      <a:lnTo>
                        <a:pt x="1173" y="734"/>
                      </a:lnTo>
                      <a:lnTo>
                        <a:pt x="1195" y="720"/>
                      </a:lnTo>
                      <a:lnTo>
                        <a:pt x="1218" y="708"/>
                      </a:lnTo>
                      <a:lnTo>
                        <a:pt x="1218" y="708"/>
                      </a:lnTo>
                      <a:lnTo>
                        <a:pt x="1232" y="702"/>
                      </a:lnTo>
                      <a:lnTo>
                        <a:pt x="1246" y="694"/>
                      </a:lnTo>
                      <a:lnTo>
                        <a:pt x="1274" y="678"/>
                      </a:lnTo>
                      <a:lnTo>
                        <a:pt x="1274" y="678"/>
                      </a:lnTo>
                      <a:lnTo>
                        <a:pt x="1264" y="652"/>
                      </a:lnTo>
                      <a:lnTo>
                        <a:pt x="1264" y="652"/>
                      </a:lnTo>
                      <a:lnTo>
                        <a:pt x="1258" y="652"/>
                      </a:lnTo>
                      <a:lnTo>
                        <a:pt x="1258" y="652"/>
                      </a:lnTo>
                      <a:lnTo>
                        <a:pt x="1234" y="650"/>
                      </a:lnTo>
                      <a:lnTo>
                        <a:pt x="1212" y="644"/>
                      </a:lnTo>
                      <a:lnTo>
                        <a:pt x="1195" y="636"/>
                      </a:lnTo>
                      <a:lnTo>
                        <a:pt x="1179" y="624"/>
                      </a:lnTo>
                      <a:lnTo>
                        <a:pt x="1163" y="610"/>
                      </a:lnTo>
                      <a:lnTo>
                        <a:pt x="1149" y="594"/>
                      </a:lnTo>
                      <a:lnTo>
                        <a:pt x="1137" y="577"/>
                      </a:lnTo>
                      <a:lnTo>
                        <a:pt x="1125" y="559"/>
                      </a:lnTo>
                      <a:lnTo>
                        <a:pt x="1125" y="559"/>
                      </a:lnTo>
                      <a:lnTo>
                        <a:pt x="1113" y="535"/>
                      </a:lnTo>
                      <a:lnTo>
                        <a:pt x="1109" y="525"/>
                      </a:lnTo>
                      <a:lnTo>
                        <a:pt x="1107" y="513"/>
                      </a:lnTo>
                      <a:lnTo>
                        <a:pt x="1105" y="503"/>
                      </a:lnTo>
                      <a:lnTo>
                        <a:pt x="1105" y="493"/>
                      </a:lnTo>
                      <a:lnTo>
                        <a:pt x="1107" y="481"/>
                      </a:lnTo>
                      <a:lnTo>
                        <a:pt x="1111" y="469"/>
                      </a:lnTo>
                      <a:lnTo>
                        <a:pt x="1111" y="469"/>
                      </a:lnTo>
                      <a:lnTo>
                        <a:pt x="1123" y="443"/>
                      </a:lnTo>
                      <a:lnTo>
                        <a:pt x="1133" y="417"/>
                      </a:lnTo>
                      <a:lnTo>
                        <a:pt x="1133" y="417"/>
                      </a:lnTo>
                      <a:lnTo>
                        <a:pt x="1139" y="402"/>
                      </a:lnTo>
                      <a:lnTo>
                        <a:pt x="1139" y="388"/>
                      </a:lnTo>
                      <a:lnTo>
                        <a:pt x="1139" y="376"/>
                      </a:lnTo>
                      <a:lnTo>
                        <a:pt x="1133" y="364"/>
                      </a:lnTo>
                      <a:lnTo>
                        <a:pt x="1127" y="354"/>
                      </a:lnTo>
                      <a:lnTo>
                        <a:pt x="1117" y="348"/>
                      </a:lnTo>
                      <a:lnTo>
                        <a:pt x="1103" y="342"/>
                      </a:lnTo>
                      <a:lnTo>
                        <a:pt x="1087" y="340"/>
                      </a:lnTo>
                      <a:lnTo>
                        <a:pt x="1087" y="340"/>
                      </a:lnTo>
                      <a:lnTo>
                        <a:pt x="1053" y="338"/>
                      </a:lnTo>
                      <a:lnTo>
                        <a:pt x="1018" y="336"/>
                      </a:lnTo>
                      <a:lnTo>
                        <a:pt x="1018" y="336"/>
                      </a:lnTo>
                      <a:lnTo>
                        <a:pt x="980" y="338"/>
                      </a:lnTo>
                      <a:lnTo>
                        <a:pt x="944" y="340"/>
                      </a:lnTo>
                      <a:lnTo>
                        <a:pt x="944" y="340"/>
                      </a:lnTo>
                      <a:lnTo>
                        <a:pt x="918" y="342"/>
                      </a:lnTo>
                      <a:lnTo>
                        <a:pt x="918" y="342"/>
                      </a:lnTo>
                      <a:lnTo>
                        <a:pt x="898" y="342"/>
                      </a:lnTo>
                      <a:lnTo>
                        <a:pt x="880" y="338"/>
                      </a:lnTo>
                      <a:lnTo>
                        <a:pt x="865" y="330"/>
                      </a:lnTo>
                      <a:lnTo>
                        <a:pt x="853" y="320"/>
                      </a:lnTo>
                      <a:lnTo>
                        <a:pt x="841" y="308"/>
                      </a:lnTo>
                      <a:lnTo>
                        <a:pt x="835" y="292"/>
                      </a:lnTo>
                      <a:lnTo>
                        <a:pt x="829" y="272"/>
                      </a:lnTo>
                      <a:lnTo>
                        <a:pt x="827" y="250"/>
                      </a:lnTo>
                      <a:lnTo>
                        <a:pt x="827" y="250"/>
                      </a:lnTo>
                      <a:lnTo>
                        <a:pt x="827" y="233"/>
                      </a:lnTo>
                      <a:lnTo>
                        <a:pt x="823" y="217"/>
                      </a:lnTo>
                      <a:lnTo>
                        <a:pt x="819" y="203"/>
                      </a:lnTo>
                      <a:lnTo>
                        <a:pt x="815" y="187"/>
                      </a:lnTo>
                      <a:lnTo>
                        <a:pt x="807" y="173"/>
                      </a:lnTo>
                      <a:lnTo>
                        <a:pt x="799" y="161"/>
                      </a:lnTo>
                      <a:lnTo>
                        <a:pt x="781" y="133"/>
                      </a:lnTo>
                      <a:lnTo>
                        <a:pt x="781" y="133"/>
                      </a:lnTo>
                      <a:lnTo>
                        <a:pt x="771" y="121"/>
                      </a:lnTo>
                      <a:lnTo>
                        <a:pt x="765" y="105"/>
                      </a:lnTo>
                      <a:lnTo>
                        <a:pt x="749" y="78"/>
                      </a:lnTo>
                      <a:lnTo>
                        <a:pt x="749" y="78"/>
                      </a:lnTo>
                      <a:lnTo>
                        <a:pt x="765" y="66"/>
                      </a:lnTo>
                      <a:lnTo>
                        <a:pt x="765" y="66"/>
                      </a:lnTo>
                      <a:lnTo>
                        <a:pt x="930" y="215"/>
                      </a:lnTo>
                      <a:lnTo>
                        <a:pt x="930" y="215"/>
                      </a:lnTo>
                      <a:lnTo>
                        <a:pt x="952" y="205"/>
                      </a:lnTo>
                      <a:lnTo>
                        <a:pt x="952" y="205"/>
                      </a:lnTo>
                      <a:lnTo>
                        <a:pt x="950" y="185"/>
                      </a:lnTo>
                      <a:lnTo>
                        <a:pt x="948" y="163"/>
                      </a:lnTo>
                      <a:lnTo>
                        <a:pt x="942" y="145"/>
                      </a:lnTo>
                      <a:lnTo>
                        <a:pt x="940" y="137"/>
                      </a:lnTo>
                      <a:lnTo>
                        <a:pt x="934" y="129"/>
                      </a:lnTo>
                      <a:lnTo>
                        <a:pt x="934" y="129"/>
                      </a:lnTo>
                      <a:lnTo>
                        <a:pt x="914" y="105"/>
                      </a:lnTo>
                      <a:lnTo>
                        <a:pt x="894" y="82"/>
                      </a:lnTo>
                      <a:lnTo>
                        <a:pt x="870" y="62"/>
                      </a:lnTo>
                      <a:lnTo>
                        <a:pt x="847" y="44"/>
                      </a:lnTo>
                      <a:lnTo>
                        <a:pt x="821" y="28"/>
                      </a:lnTo>
                      <a:lnTo>
                        <a:pt x="793" y="16"/>
                      </a:lnTo>
                      <a:lnTo>
                        <a:pt x="765" y="8"/>
                      </a:lnTo>
                      <a:lnTo>
                        <a:pt x="733" y="4"/>
                      </a:lnTo>
                      <a:lnTo>
                        <a:pt x="733" y="4"/>
                      </a:lnTo>
                      <a:lnTo>
                        <a:pt x="688" y="2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582" y="2"/>
                      </a:lnTo>
                      <a:lnTo>
                        <a:pt x="523" y="4"/>
                      </a:lnTo>
                      <a:lnTo>
                        <a:pt x="405" y="10"/>
                      </a:lnTo>
                      <a:lnTo>
                        <a:pt x="405" y="10"/>
                      </a:lnTo>
                      <a:lnTo>
                        <a:pt x="381" y="12"/>
                      </a:lnTo>
                      <a:lnTo>
                        <a:pt x="358" y="16"/>
                      </a:lnTo>
                      <a:lnTo>
                        <a:pt x="346" y="20"/>
                      </a:lnTo>
                      <a:lnTo>
                        <a:pt x="336" y="24"/>
                      </a:lnTo>
                      <a:lnTo>
                        <a:pt x="328" y="28"/>
                      </a:lnTo>
                      <a:lnTo>
                        <a:pt x="322" y="36"/>
                      </a:lnTo>
                      <a:lnTo>
                        <a:pt x="322" y="36"/>
                      </a:lnTo>
                      <a:lnTo>
                        <a:pt x="314" y="46"/>
                      </a:lnTo>
                      <a:lnTo>
                        <a:pt x="306" y="54"/>
                      </a:lnTo>
                      <a:lnTo>
                        <a:pt x="296" y="60"/>
                      </a:lnTo>
                      <a:lnTo>
                        <a:pt x="286" y="64"/>
                      </a:lnTo>
                      <a:lnTo>
                        <a:pt x="264" y="70"/>
                      </a:lnTo>
                      <a:lnTo>
                        <a:pt x="254" y="72"/>
                      </a:lnTo>
                      <a:lnTo>
                        <a:pt x="244" y="76"/>
                      </a:lnTo>
                      <a:lnTo>
                        <a:pt x="244" y="76"/>
                      </a:lnTo>
                      <a:lnTo>
                        <a:pt x="135" y="12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4" y="177"/>
                      </a:lnTo>
                      <a:lnTo>
                        <a:pt x="24" y="177"/>
                      </a:lnTo>
                      <a:lnTo>
                        <a:pt x="26" y="175"/>
                      </a:lnTo>
                      <a:lnTo>
                        <a:pt x="26" y="175"/>
                      </a:lnTo>
                      <a:lnTo>
                        <a:pt x="53" y="324"/>
                      </a:lnTo>
                      <a:lnTo>
                        <a:pt x="53" y="324"/>
                      </a:lnTo>
                      <a:lnTo>
                        <a:pt x="57" y="360"/>
                      </a:lnTo>
                      <a:lnTo>
                        <a:pt x="59" y="376"/>
                      </a:lnTo>
                      <a:lnTo>
                        <a:pt x="57" y="392"/>
                      </a:lnTo>
                      <a:lnTo>
                        <a:pt x="51" y="406"/>
                      </a:lnTo>
                      <a:lnTo>
                        <a:pt x="41" y="419"/>
                      </a:lnTo>
                      <a:lnTo>
                        <a:pt x="30" y="429"/>
                      </a:lnTo>
                      <a:lnTo>
                        <a:pt x="10" y="439"/>
                      </a:lnTo>
                      <a:lnTo>
                        <a:pt x="10" y="439"/>
                      </a:lnTo>
                      <a:lnTo>
                        <a:pt x="6" y="441"/>
                      </a:lnTo>
                      <a:lnTo>
                        <a:pt x="4" y="445"/>
                      </a:lnTo>
                      <a:lnTo>
                        <a:pt x="0" y="453"/>
                      </a:lnTo>
                      <a:lnTo>
                        <a:pt x="0" y="453"/>
                      </a:lnTo>
                      <a:lnTo>
                        <a:pt x="26" y="485"/>
                      </a:lnTo>
                      <a:lnTo>
                        <a:pt x="32" y="495"/>
                      </a:lnTo>
                      <a:lnTo>
                        <a:pt x="37" y="507"/>
                      </a:lnTo>
                      <a:lnTo>
                        <a:pt x="39" y="519"/>
                      </a:lnTo>
                      <a:lnTo>
                        <a:pt x="41" y="533"/>
                      </a:lnTo>
                      <a:lnTo>
                        <a:pt x="41" y="573"/>
                      </a:lnTo>
                      <a:lnTo>
                        <a:pt x="41" y="573"/>
                      </a:lnTo>
                      <a:lnTo>
                        <a:pt x="43" y="584"/>
                      </a:lnTo>
                      <a:lnTo>
                        <a:pt x="47" y="596"/>
                      </a:lnTo>
                      <a:lnTo>
                        <a:pt x="55" y="608"/>
                      </a:lnTo>
                      <a:lnTo>
                        <a:pt x="63" y="620"/>
                      </a:lnTo>
                      <a:lnTo>
                        <a:pt x="63" y="620"/>
                      </a:lnTo>
                      <a:lnTo>
                        <a:pt x="73" y="632"/>
                      </a:lnTo>
                      <a:lnTo>
                        <a:pt x="81" y="646"/>
                      </a:lnTo>
                      <a:lnTo>
                        <a:pt x="85" y="660"/>
                      </a:lnTo>
                      <a:lnTo>
                        <a:pt x="87" y="676"/>
                      </a:lnTo>
                      <a:lnTo>
                        <a:pt x="87" y="692"/>
                      </a:lnTo>
                      <a:lnTo>
                        <a:pt x="83" y="706"/>
                      </a:lnTo>
                      <a:lnTo>
                        <a:pt x="77" y="720"/>
                      </a:lnTo>
                      <a:lnTo>
                        <a:pt x="69" y="732"/>
                      </a:lnTo>
                      <a:lnTo>
                        <a:pt x="69" y="732"/>
                      </a:lnTo>
                      <a:lnTo>
                        <a:pt x="59" y="746"/>
                      </a:lnTo>
                      <a:lnTo>
                        <a:pt x="53" y="763"/>
                      </a:lnTo>
                      <a:lnTo>
                        <a:pt x="47" y="785"/>
                      </a:lnTo>
                      <a:lnTo>
                        <a:pt x="45" y="807"/>
                      </a:lnTo>
                      <a:lnTo>
                        <a:pt x="45" y="829"/>
                      </a:lnTo>
                      <a:lnTo>
                        <a:pt x="45" y="851"/>
                      </a:lnTo>
                      <a:lnTo>
                        <a:pt x="51" y="867"/>
                      </a:lnTo>
                      <a:lnTo>
                        <a:pt x="55" y="875"/>
                      </a:lnTo>
                      <a:lnTo>
                        <a:pt x="59" y="879"/>
                      </a:lnTo>
                      <a:lnTo>
                        <a:pt x="59" y="879"/>
                      </a:lnTo>
                      <a:lnTo>
                        <a:pt x="87" y="905"/>
                      </a:lnTo>
                      <a:lnTo>
                        <a:pt x="117" y="928"/>
                      </a:lnTo>
                      <a:lnTo>
                        <a:pt x="133" y="938"/>
                      </a:lnTo>
                      <a:lnTo>
                        <a:pt x="147" y="946"/>
                      </a:lnTo>
                      <a:lnTo>
                        <a:pt x="163" y="952"/>
                      </a:lnTo>
                      <a:lnTo>
                        <a:pt x="179" y="956"/>
                      </a:lnTo>
                      <a:lnTo>
                        <a:pt x="179" y="956"/>
                      </a:lnTo>
                      <a:lnTo>
                        <a:pt x="199" y="958"/>
                      </a:lnTo>
                      <a:lnTo>
                        <a:pt x="218" y="960"/>
                      </a:lnTo>
                      <a:lnTo>
                        <a:pt x="218" y="960"/>
                      </a:lnTo>
                      <a:lnTo>
                        <a:pt x="242" y="958"/>
                      </a:lnTo>
                      <a:lnTo>
                        <a:pt x="254" y="954"/>
                      </a:lnTo>
                      <a:lnTo>
                        <a:pt x="266" y="952"/>
                      </a:lnTo>
                      <a:lnTo>
                        <a:pt x="266" y="952"/>
                      </a:lnTo>
                      <a:lnTo>
                        <a:pt x="282" y="920"/>
                      </a:lnTo>
                      <a:lnTo>
                        <a:pt x="282" y="92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44" name="Freeform 13">
                  <a:extLst>
                    <a:ext uri="{FF2B5EF4-FFF2-40B4-BE49-F238E27FC236}">
                      <a16:creationId xmlns:a16="http://schemas.microsoft.com/office/drawing/2014/main" id="{472C799B-BDD6-A18F-5A2D-FA4AEFA9B6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46388" y="2970213"/>
                  <a:ext cx="1922463" cy="1754188"/>
                </a:xfrm>
                <a:custGeom>
                  <a:avLst/>
                  <a:gdLst>
                    <a:gd name="T0" fmla="*/ 813 w 1211"/>
                    <a:gd name="T1" fmla="*/ 1000 h 1105"/>
                    <a:gd name="T2" fmla="*/ 843 w 1211"/>
                    <a:gd name="T3" fmla="*/ 972 h 1105"/>
                    <a:gd name="T4" fmla="*/ 887 w 1211"/>
                    <a:gd name="T5" fmla="*/ 964 h 1105"/>
                    <a:gd name="T6" fmla="*/ 867 w 1211"/>
                    <a:gd name="T7" fmla="*/ 912 h 1105"/>
                    <a:gd name="T8" fmla="*/ 877 w 1211"/>
                    <a:gd name="T9" fmla="*/ 874 h 1105"/>
                    <a:gd name="T10" fmla="*/ 923 w 1211"/>
                    <a:gd name="T11" fmla="*/ 849 h 1105"/>
                    <a:gd name="T12" fmla="*/ 964 w 1211"/>
                    <a:gd name="T13" fmla="*/ 845 h 1105"/>
                    <a:gd name="T14" fmla="*/ 990 w 1211"/>
                    <a:gd name="T15" fmla="*/ 843 h 1105"/>
                    <a:gd name="T16" fmla="*/ 1040 w 1211"/>
                    <a:gd name="T17" fmla="*/ 789 h 1105"/>
                    <a:gd name="T18" fmla="*/ 1078 w 1211"/>
                    <a:gd name="T19" fmla="*/ 739 h 1105"/>
                    <a:gd name="T20" fmla="*/ 1147 w 1211"/>
                    <a:gd name="T21" fmla="*/ 650 h 1105"/>
                    <a:gd name="T22" fmla="*/ 1088 w 1211"/>
                    <a:gd name="T23" fmla="*/ 513 h 1105"/>
                    <a:gd name="T24" fmla="*/ 1098 w 1211"/>
                    <a:gd name="T25" fmla="*/ 487 h 1105"/>
                    <a:gd name="T26" fmla="*/ 1169 w 1211"/>
                    <a:gd name="T27" fmla="*/ 471 h 1105"/>
                    <a:gd name="T28" fmla="*/ 1211 w 1211"/>
                    <a:gd name="T29" fmla="*/ 427 h 1105"/>
                    <a:gd name="T30" fmla="*/ 1187 w 1211"/>
                    <a:gd name="T31" fmla="*/ 350 h 1105"/>
                    <a:gd name="T32" fmla="*/ 1117 w 1211"/>
                    <a:gd name="T33" fmla="*/ 314 h 1105"/>
                    <a:gd name="T34" fmla="*/ 1046 w 1211"/>
                    <a:gd name="T35" fmla="*/ 312 h 1105"/>
                    <a:gd name="T36" fmla="*/ 1018 w 1211"/>
                    <a:gd name="T37" fmla="*/ 308 h 1105"/>
                    <a:gd name="T38" fmla="*/ 986 w 1211"/>
                    <a:gd name="T39" fmla="*/ 264 h 1105"/>
                    <a:gd name="T40" fmla="*/ 982 w 1211"/>
                    <a:gd name="T41" fmla="*/ 201 h 1105"/>
                    <a:gd name="T42" fmla="*/ 931 w 1211"/>
                    <a:gd name="T43" fmla="*/ 145 h 1105"/>
                    <a:gd name="T44" fmla="*/ 905 w 1211"/>
                    <a:gd name="T45" fmla="*/ 111 h 1105"/>
                    <a:gd name="T46" fmla="*/ 865 w 1211"/>
                    <a:gd name="T47" fmla="*/ 47 h 1105"/>
                    <a:gd name="T48" fmla="*/ 801 w 1211"/>
                    <a:gd name="T49" fmla="*/ 47 h 1105"/>
                    <a:gd name="T50" fmla="*/ 706 w 1211"/>
                    <a:gd name="T51" fmla="*/ 55 h 1105"/>
                    <a:gd name="T52" fmla="*/ 601 w 1211"/>
                    <a:gd name="T53" fmla="*/ 32 h 1105"/>
                    <a:gd name="T54" fmla="*/ 553 w 1211"/>
                    <a:gd name="T55" fmla="*/ 4 h 1105"/>
                    <a:gd name="T56" fmla="*/ 499 w 1211"/>
                    <a:gd name="T57" fmla="*/ 24 h 1105"/>
                    <a:gd name="T58" fmla="*/ 459 w 1211"/>
                    <a:gd name="T59" fmla="*/ 55 h 1105"/>
                    <a:gd name="T60" fmla="*/ 376 w 1211"/>
                    <a:gd name="T61" fmla="*/ 201 h 1105"/>
                    <a:gd name="T62" fmla="*/ 358 w 1211"/>
                    <a:gd name="T63" fmla="*/ 206 h 1105"/>
                    <a:gd name="T64" fmla="*/ 304 w 1211"/>
                    <a:gd name="T65" fmla="*/ 248 h 1105"/>
                    <a:gd name="T66" fmla="*/ 312 w 1211"/>
                    <a:gd name="T67" fmla="*/ 312 h 1105"/>
                    <a:gd name="T68" fmla="*/ 300 w 1211"/>
                    <a:gd name="T69" fmla="*/ 364 h 1105"/>
                    <a:gd name="T70" fmla="*/ 247 w 1211"/>
                    <a:gd name="T71" fmla="*/ 391 h 1105"/>
                    <a:gd name="T72" fmla="*/ 177 w 1211"/>
                    <a:gd name="T73" fmla="*/ 403 h 1105"/>
                    <a:gd name="T74" fmla="*/ 139 w 1211"/>
                    <a:gd name="T75" fmla="*/ 455 h 1105"/>
                    <a:gd name="T76" fmla="*/ 129 w 1211"/>
                    <a:gd name="T77" fmla="*/ 652 h 1105"/>
                    <a:gd name="T78" fmla="*/ 100 w 1211"/>
                    <a:gd name="T79" fmla="*/ 696 h 1105"/>
                    <a:gd name="T80" fmla="*/ 70 w 1211"/>
                    <a:gd name="T81" fmla="*/ 700 h 1105"/>
                    <a:gd name="T82" fmla="*/ 18 w 1211"/>
                    <a:gd name="T83" fmla="*/ 717 h 1105"/>
                    <a:gd name="T84" fmla="*/ 0 w 1211"/>
                    <a:gd name="T85" fmla="*/ 757 h 1105"/>
                    <a:gd name="T86" fmla="*/ 38 w 1211"/>
                    <a:gd name="T87" fmla="*/ 835 h 1105"/>
                    <a:gd name="T88" fmla="*/ 137 w 1211"/>
                    <a:gd name="T89" fmla="*/ 863 h 1105"/>
                    <a:gd name="T90" fmla="*/ 211 w 1211"/>
                    <a:gd name="T91" fmla="*/ 888 h 1105"/>
                    <a:gd name="T92" fmla="*/ 265 w 1211"/>
                    <a:gd name="T93" fmla="*/ 922 h 1105"/>
                    <a:gd name="T94" fmla="*/ 314 w 1211"/>
                    <a:gd name="T95" fmla="*/ 910 h 1105"/>
                    <a:gd name="T96" fmla="*/ 390 w 1211"/>
                    <a:gd name="T97" fmla="*/ 916 h 1105"/>
                    <a:gd name="T98" fmla="*/ 461 w 1211"/>
                    <a:gd name="T99" fmla="*/ 952 h 1105"/>
                    <a:gd name="T100" fmla="*/ 537 w 1211"/>
                    <a:gd name="T101" fmla="*/ 960 h 1105"/>
                    <a:gd name="T102" fmla="*/ 618 w 1211"/>
                    <a:gd name="T103" fmla="*/ 988 h 1105"/>
                    <a:gd name="T104" fmla="*/ 662 w 1211"/>
                    <a:gd name="T105" fmla="*/ 1049 h 1105"/>
                    <a:gd name="T106" fmla="*/ 724 w 1211"/>
                    <a:gd name="T107" fmla="*/ 1073 h 1105"/>
                    <a:gd name="T108" fmla="*/ 758 w 1211"/>
                    <a:gd name="T109" fmla="*/ 1105 h 1105"/>
                    <a:gd name="T110" fmla="*/ 795 w 1211"/>
                    <a:gd name="T111" fmla="*/ 1037 h 1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11" h="1105">
                      <a:moveTo>
                        <a:pt x="795" y="1037"/>
                      </a:moveTo>
                      <a:lnTo>
                        <a:pt x="795" y="1037"/>
                      </a:lnTo>
                      <a:lnTo>
                        <a:pt x="809" y="1008"/>
                      </a:lnTo>
                      <a:lnTo>
                        <a:pt x="809" y="1008"/>
                      </a:lnTo>
                      <a:lnTo>
                        <a:pt x="813" y="1000"/>
                      </a:lnTo>
                      <a:lnTo>
                        <a:pt x="819" y="994"/>
                      </a:lnTo>
                      <a:lnTo>
                        <a:pt x="827" y="988"/>
                      </a:lnTo>
                      <a:lnTo>
                        <a:pt x="835" y="984"/>
                      </a:lnTo>
                      <a:lnTo>
                        <a:pt x="835" y="984"/>
                      </a:lnTo>
                      <a:lnTo>
                        <a:pt x="843" y="972"/>
                      </a:lnTo>
                      <a:lnTo>
                        <a:pt x="843" y="972"/>
                      </a:lnTo>
                      <a:lnTo>
                        <a:pt x="857" y="984"/>
                      </a:lnTo>
                      <a:lnTo>
                        <a:pt x="891" y="984"/>
                      </a:lnTo>
                      <a:lnTo>
                        <a:pt x="891" y="984"/>
                      </a:lnTo>
                      <a:lnTo>
                        <a:pt x="887" y="964"/>
                      </a:lnTo>
                      <a:lnTo>
                        <a:pt x="879" y="948"/>
                      </a:lnTo>
                      <a:lnTo>
                        <a:pt x="879" y="948"/>
                      </a:lnTo>
                      <a:lnTo>
                        <a:pt x="875" y="936"/>
                      </a:lnTo>
                      <a:lnTo>
                        <a:pt x="869" y="922"/>
                      </a:lnTo>
                      <a:lnTo>
                        <a:pt x="867" y="912"/>
                      </a:lnTo>
                      <a:lnTo>
                        <a:pt x="867" y="902"/>
                      </a:lnTo>
                      <a:lnTo>
                        <a:pt x="869" y="894"/>
                      </a:lnTo>
                      <a:lnTo>
                        <a:pt x="873" y="882"/>
                      </a:lnTo>
                      <a:lnTo>
                        <a:pt x="873" y="882"/>
                      </a:lnTo>
                      <a:lnTo>
                        <a:pt x="877" y="874"/>
                      </a:lnTo>
                      <a:lnTo>
                        <a:pt x="885" y="867"/>
                      </a:lnTo>
                      <a:lnTo>
                        <a:pt x="891" y="861"/>
                      </a:lnTo>
                      <a:lnTo>
                        <a:pt x="899" y="857"/>
                      </a:lnTo>
                      <a:lnTo>
                        <a:pt x="913" y="851"/>
                      </a:lnTo>
                      <a:lnTo>
                        <a:pt x="923" y="849"/>
                      </a:lnTo>
                      <a:lnTo>
                        <a:pt x="923" y="849"/>
                      </a:lnTo>
                      <a:lnTo>
                        <a:pt x="937" y="847"/>
                      </a:lnTo>
                      <a:lnTo>
                        <a:pt x="954" y="845"/>
                      </a:lnTo>
                      <a:lnTo>
                        <a:pt x="954" y="845"/>
                      </a:lnTo>
                      <a:lnTo>
                        <a:pt x="964" y="845"/>
                      </a:lnTo>
                      <a:lnTo>
                        <a:pt x="964" y="845"/>
                      </a:lnTo>
                      <a:lnTo>
                        <a:pt x="972" y="845"/>
                      </a:lnTo>
                      <a:lnTo>
                        <a:pt x="972" y="845"/>
                      </a:lnTo>
                      <a:lnTo>
                        <a:pt x="982" y="845"/>
                      </a:lnTo>
                      <a:lnTo>
                        <a:pt x="990" y="843"/>
                      </a:lnTo>
                      <a:lnTo>
                        <a:pt x="998" y="839"/>
                      </a:lnTo>
                      <a:lnTo>
                        <a:pt x="1006" y="833"/>
                      </a:lnTo>
                      <a:lnTo>
                        <a:pt x="1022" y="815"/>
                      </a:lnTo>
                      <a:lnTo>
                        <a:pt x="1040" y="789"/>
                      </a:lnTo>
                      <a:lnTo>
                        <a:pt x="1040" y="789"/>
                      </a:lnTo>
                      <a:lnTo>
                        <a:pt x="1050" y="771"/>
                      </a:lnTo>
                      <a:lnTo>
                        <a:pt x="1050" y="771"/>
                      </a:lnTo>
                      <a:lnTo>
                        <a:pt x="1062" y="755"/>
                      </a:lnTo>
                      <a:lnTo>
                        <a:pt x="1078" y="739"/>
                      </a:lnTo>
                      <a:lnTo>
                        <a:pt x="1078" y="739"/>
                      </a:lnTo>
                      <a:lnTo>
                        <a:pt x="1100" y="709"/>
                      </a:lnTo>
                      <a:lnTo>
                        <a:pt x="1100" y="709"/>
                      </a:lnTo>
                      <a:lnTo>
                        <a:pt x="1119" y="682"/>
                      </a:lnTo>
                      <a:lnTo>
                        <a:pt x="1147" y="650"/>
                      </a:lnTo>
                      <a:lnTo>
                        <a:pt x="1147" y="650"/>
                      </a:lnTo>
                      <a:lnTo>
                        <a:pt x="1127" y="608"/>
                      </a:lnTo>
                      <a:lnTo>
                        <a:pt x="1108" y="564"/>
                      </a:lnTo>
                      <a:lnTo>
                        <a:pt x="1108" y="564"/>
                      </a:lnTo>
                      <a:lnTo>
                        <a:pt x="1092" y="529"/>
                      </a:lnTo>
                      <a:lnTo>
                        <a:pt x="1088" y="513"/>
                      </a:lnTo>
                      <a:lnTo>
                        <a:pt x="1088" y="505"/>
                      </a:lnTo>
                      <a:lnTo>
                        <a:pt x="1090" y="497"/>
                      </a:lnTo>
                      <a:lnTo>
                        <a:pt x="1090" y="497"/>
                      </a:lnTo>
                      <a:lnTo>
                        <a:pt x="1094" y="493"/>
                      </a:lnTo>
                      <a:lnTo>
                        <a:pt x="1098" y="487"/>
                      </a:lnTo>
                      <a:lnTo>
                        <a:pt x="1115" y="481"/>
                      </a:lnTo>
                      <a:lnTo>
                        <a:pt x="1133" y="475"/>
                      </a:lnTo>
                      <a:lnTo>
                        <a:pt x="1151" y="473"/>
                      </a:lnTo>
                      <a:lnTo>
                        <a:pt x="1151" y="473"/>
                      </a:lnTo>
                      <a:lnTo>
                        <a:pt x="1169" y="471"/>
                      </a:lnTo>
                      <a:lnTo>
                        <a:pt x="1183" y="467"/>
                      </a:lnTo>
                      <a:lnTo>
                        <a:pt x="1195" y="459"/>
                      </a:lnTo>
                      <a:lnTo>
                        <a:pt x="1203" y="451"/>
                      </a:lnTo>
                      <a:lnTo>
                        <a:pt x="1209" y="441"/>
                      </a:lnTo>
                      <a:lnTo>
                        <a:pt x="1211" y="427"/>
                      </a:lnTo>
                      <a:lnTo>
                        <a:pt x="1211" y="413"/>
                      </a:lnTo>
                      <a:lnTo>
                        <a:pt x="1205" y="397"/>
                      </a:lnTo>
                      <a:lnTo>
                        <a:pt x="1205" y="397"/>
                      </a:lnTo>
                      <a:lnTo>
                        <a:pt x="1197" y="370"/>
                      </a:lnTo>
                      <a:lnTo>
                        <a:pt x="1187" y="350"/>
                      </a:lnTo>
                      <a:lnTo>
                        <a:pt x="1179" y="336"/>
                      </a:lnTo>
                      <a:lnTo>
                        <a:pt x="1169" y="326"/>
                      </a:lnTo>
                      <a:lnTo>
                        <a:pt x="1157" y="320"/>
                      </a:lnTo>
                      <a:lnTo>
                        <a:pt x="1141" y="316"/>
                      </a:lnTo>
                      <a:lnTo>
                        <a:pt x="1117" y="314"/>
                      </a:lnTo>
                      <a:lnTo>
                        <a:pt x="1090" y="314"/>
                      </a:lnTo>
                      <a:lnTo>
                        <a:pt x="1090" y="314"/>
                      </a:lnTo>
                      <a:lnTo>
                        <a:pt x="1048" y="312"/>
                      </a:lnTo>
                      <a:lnTo>
                        <a:pt x="1048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30" y="312"/>
                      </a:lnTo>
                      <a:lnTo>
                        <a:pt x="1018" y="308"/>
                      </a:lnTo>
                      <a:lnTo>
                        <a:pt x="1008" y="304"/>
                      </a:lnTo>
                      <a:lnTo>
                        <a:pt x="998" y="296"/>
                      </a:lnTo>
                      <a:lnTo>
                        <a:pt x="992" y="288"/>
                      </a:lnTo>
                      <a:lnTo>
                        <a:pt x="988" y="276"/>
                      </a:lnTo>
                      <a:lnTo>
                        <a:pt x="986" y="264"/>
                      </a:lnTo>
                      <a:lnTo>
                        <a:pt x="986" y="250"/>
                      </a:lnTo>
                      <a:lnTo>
                        <a:pt x="986" y="250"/>
                      </a:lnTo>
                      <a:lnTo>
                        <a:pt x="986" y="232"/>
                      </a:lnTo>
                      <a:lnTo>
                        <a:pt x="984" y="216"/>
                      </a:lnTo>
                      <a:lnTo>
                        <a:pt x="982" y="201"/>
                      </a:lnTo>
                      <a:lnTo>
                        <a:pt x="976" y="187"/>
                      </a:lnTo>
                      <a:lnTo>
                        <a:pt x="968" y="175"/>
                      </a:lnTo>
                      <a:lnTo>
                        <a:pt x="958" y="163"/>
                      </a:lnTo>
                      <a:lnTo>
                        <a:pt x="945" y="153"/>
                      </a:lnTo>
                      <a:lnTo>
                        <a:pt x="931" y="145"/>
                      </a:lnTo>
                      <a:lnTo>
                        <a:pt x="931" y="145"/>
                      </a:lnTo>
                      <a:lnTo>
                        <a:pt x="923" y="139"/>
                      </a:lnTo>
                      <a:lnTo>
                        <a:pt x="915" y="131"/>
                      </a:lnTo>
                      <a:lnTo>
                        <a:pt x="905" y="111"/>
                      </a:lnTo>
                      <a:lnTo>
                        <a:pt x="905" y="111"/>
                      </a:lnTo>
                      <a:lnTo>
                        <a:pt x="891" y="77"/>
                      </a:lnTo>
                      <a:lnTo>
                        <a:pt x="885" y="65"/>
                      </a:lnTo>
                      <a:lnTo>
                        <a:pt x="879" y="57"/>
                      </a:lnTo>
                      <a:lnTo>
                        <a:pt x="873" y="51"/>
                      </a:lnTo>
                      <a:lnTo>
                        <a:pt x="865" y="47"/>
                      </a:lnTo>
                      <a:lnTo>
                        <a:pt x="857" y="45"/>
                      </a:lnTo>
                      <a:lnTo>
                        <a:pt x="845" y="43"/>
                      </a:lnTo>
                      <a:lnTo>
                        <a:pt x="845" y="43"/>
                      </a:lnTo>
                      <a:lnTo>
                        <a:pt x="825" y="45"/>
                      </a:lnTo>
                      <a:lnTo>
                        <a:pt x="801" y="47"/>
                      </a:lnTo>
                      <a:lnTo>
                        <a:pt x="801" y="47"/>
                      </a:lnTo>
                      <a:lnTo>
                        <a:pt x="752" y="51"/>
                      </a:lnTo>
                      <a:lnTo>
                        <a:pt x="730" y="53"/>
                      </a:lnTo>
                      <a:lnTo>
                        <a:pt x="706" y="55"/>
                      </a:lnTo>
                      <a:lnTo>
                        <a:pt x="706" y="55"/>
                      </a:lnTo>
                      <a:lnTo>
                        <a:pt x="670" y="53"/>
                      </a:lnTo>
                      <a:lnTo>
                        <a:pt x="652" y="49"/>
                      </a:lnTo>
                      <a:lnTo>
                        <a:pt x="634" y="45"/>
                      </a:lnTo>
                      <a:lnTo>
                        <a:pt x="616" y="40"/>
                      </a:lnTo>
                      <a:lnTo>
                        <a:pt x="601" y="32"/>
                      </a:lnTo>
                      <a:lnTo>
                        <a:pt x="583" y="22"/>
                      </a:lnTo>
                      <a:lnTo>
                        <a:pt x="567" y="10"/>
                      </a:lnTo>
                      <a:lnTo>
                        <a:pt x="567" y="10"/>
                      </a:lnTo>
                      <a:lnTo>
                        <a:pt x="561" y="6"/>
                      </a:lnTo>
                      <a:lnTo>
                        <a:pt x="553" y="4"/>
                      </a:lnTo>
                      <a:lnTo>
                        <a:pt x="539" y="0"/>
                      </a:lnTo>
                      <a:lnTo>
                        <a:pt x="539" y="0"/>
                      </a:lnTo>
                      <a:lnTo>
                        <a:pt x="529" y="10"/>
                      </a:lnTo>
                      <a:lnTo>
                        <a:pt x="515" y="18"/>
                      </a:lnTo>
                      <a:lnTo>
                        <a:pt x="499" y="24"/>
                      </a:lnTo>
                      <a:lnTo>
                        <a:pt x="481" y="26"/>
                      </a:lnTo>
                      <a:lnTo>
                        <a:pt x="481" y="26"/>
                      </a:lnTo>
                      <a:lnTo>
                        <a:pt x="473" y="36"/>
                      </a:lnTo>
                      <a:lnTo>
                        <a:pt x="465" y="45"/>
                      </a:lnTo>
                      <a:lnTo>
                        <a:pt x="459" y="55"/>
                      </a:lnTo>
                      <a:lnTo>
                        <a:pt x="453" y="65"/>
                      </a:lnTo>
                      <a:lnTo>
                        <a:pt x="453" y="65"/>
                      </a:lnTo>
                      <a:lnTo>
                        <a:pt x="438" y="101"/>
                      </a:lnTo>
                      <a:lnTo>
                        <a:pt x="418" y="135"/>
                      </a:lnTo>
                      <a:lnTo>
                        <a:pt x="376" y="201"/>
                      </a:lnTo>
                      <a:lnTo>
                        <a:pt x="376" y="201"/>
                      </a:lnTo>
                      <a:lnTo>
                        <a:pt x="372" y="203"/>
                      </a:lnTo>
                      <a:lnTo>
                        <a:pt x="368" y="205"/>
                      </a:lnTo>
                      <a:lnTo>
                        <a:pt x="358" y="206"/>
                      </a:lnTo>
                      <a:lnTo>
                        <a:pt x="358" y="206"/>
                      </a:lnTo>
                      <a:lnTo>
                        <a:pt x="340" y="214"/>
                      </a:lnTo>
                      <a:lnTo>
                        <a:pt x="324" y="220"/>
                      </a:lnTo>
                      <a:lnTo>
                        <a:pt x="314" y="228"/>
                      </a:lnTo>
                      <a:lnTo>
                        <a:pt x="308" y="236"/>
                      </a:lnTo>
                      <a:lnTo>
                        <a:pt x="304" y="248"/>
                      </a:lnTo>
                      <a:lnTo>
                        <a:pt x="302" y="262"/>
                      </a:lnTo>
                      <a:lnTo>
                        <a:pt x="304" y="278"/>
                      </a:lnTo>
                      <a:lnTo>
                        <a:pt x="310" y="300"/>
                      </a:lnTo>
                      <a:lnTo>
                        <a:pt x="310" y="300"/>
                      </a:lnTo>
                      <a:lnTo>
                        <a:pt x="312" y="312"/>
                      </a:lnTo>
                      <a:lnTo>
                        <a:pt x="312" y="324"/>
                      </a:lnTo>
                      <a:lnTo>
                        <a:pt x="312" y="334"/>
                      </a:lnTo>
                      <a:lnTo>
                        <a:pt x="310" y="344"/>
                      </a:lnTo>
                      <a:lnTo>
                        <a:pt x="306" y="354"/>
                      </a:lnTo>
                      <a:lnTo>
                        <a:pt x="300" y="364"/>
                      </a:lnTo>
                      <a:lnTo>
                        <a:pt x="292" y="372"/>
                      </a:lnTo>
                      <a:lnTo>
                        <a:pt x="283" y="377"/>
                      </a:lnTo>
                      <a:lnTo>
                        <a:pt x="283" y="377"/>
                      </a:lnTo>
                      <a:lnTo>
                        <a:pt x="265" y="385"/>
                      </a:lnTo>
                      <a:lnTo>
                        <a:pt x="247" y="391"/>
                      </a:lnTo>
                      <a:lnTo>
                        <a:pt x="227" y="395"/>
                      </a:lnTo>
                      <a:lnTo>
                        <a:pt x="209" y="397"/>
                      </a:lnTo>
                      <a:lnTo>
                        <a:pt x="209" y="397"/>
                      </a:lnTo>
                      <a:lnTo>
                        <a:pt x="191" y="399"/>
                      </a:lnTo>
                      <a:lnTo>
                        <a:pt x="177" y="403"/>
                      </a:lnTo>
                      <a:lnTo>
                        <a:pt x="165" y="409"/>
                      </a:lnTo>
                      <a:lnTo>
                        <a:pt x="155" y="417"/>
                      </a:lnTo>
                      <a:lnTo>
                        <a:pt x="149" y="427"/>
                      </a:lnTo>
                      <a:lnTo>
                        <a:pt x="143" y="439"/>
                      </a:lnTo>
                      <a:lnTo>
                        <a:pt x="139" y="455"/>
                      </a:lnTo>
                      <a:lnTo>
                        <a:pt x="139" y="471"/>
                      </a:lnTo>
                      <a:lnTo>
                        <a:pt x="139" y="471"/>
                      </a:lnTo>
                      <a:lnTo>
                        <a:pt x="131" y="638"/>
                      </a:lnTo>
                      <a:lnTo>
                        <a:pt x="131" y="638"/>
                      </a:lnTo>
                      <a:lnTo>
                        <a:pt x="129" y="652"/>
                      </a:lnTo>
                      <a:lnTo>
                        <a:pt x="127" y="664"/>
                      </a:lnTo>
                      <a:lnTo>
                        <a:pt x="123" y="676"/>
                      </a:lnTo>
                      <a:lnTo>
                        <a:pt x="117" y="684"/>
                      </a:lnTo>
                      <a:lnTo>
                        <a:pt x="110" y="690"/>
                      </a:lnTo>
                      <a:lnTo>
                        <a:pt x="100" y="696"/>
                      </a:lnTo>
                      <a:lnTo>
                        <a:pt x="86" y="698"/>
                      </a:lnTo>
                      <a:lnTo>
                        <a:pt x="72" y="700"/>
                      </a:lnTo>
                      <a:lnTo>
                        <a:pt x="72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52" y="702"/>
                      </a:lnTo>
                      <a:lnTo>
                        <a:pt x="34" y="707"/>
                      </a:lnTo>
                      <a:lnTo>
                        <a:pt x="18" y="717"/>
                      </a:lnTo>
                      <a:lnTo>
                        <a:pt x="12" y="723"/>
                      </a:lnTo>
                      <a:lnTo>
                        <a:pt x="6" y="729"/>
                      </a:lnTo>
                      <a:lnTo>
                        <a:pt x="6" y="729"/>
                      </a:lnTo>
                      <a:lnTo>
                        <a:pt x="2" y="743"/>
                      </a:lnTo>
                      <a:lnTo>
                        <a:pt x="0" y="757"/>
                      </a:lnTo>
                      <a:lnTo>
                        <a:pt x="2" y="773"/>
                      </a:lnTo>
                      <a:lnTo>
                        <a:pt x="8" y="789"/>
                      </a:lnTo>
                      <a:lnTo>
                        <a:pt x="16" y="805"/>
                      </a:lnTo>
                      <a:lnTo>
                        <a:pt x="26" y="821"/>
                      </a:lnTo>
                      <a:lnTo>
                        <a:pt x="38" y="835"/>
                      </a:lnTo>
                      <a:lnTo>
                        <a:pt x="50" y="847"/>
                      </a:lnTo>
                      <a:lnTo>
                        <a:pt x="50" y="847"/>
                      </a:lnTo>
                      <a:lnTo>
                        <a:pt x="80" y="849"/>
                      </a:lnTo>
                      <a:lnTo>
                        <a:pt x="110" y="855"/>
                      </a:lnTo>
                      <a:lnTo>
                        <a:pt x="137" y="863"/>
                      </a:lnTo>
                      <a:lnTo>
                        <a:pt x="163" y="872"/>
                      </a:lnTo>
                      <a:lnTo>
                        <a:pt x="163" y="872"/>
                      </a:lnTo>
                      <a:lnTo>
                        <a:pt x="201" y="884"/>
                      </a:lnTo>
                      <a:lnTo>
                        <a:pt x="201" y="884"/>
                      </a:lnTo>
                      <a:lnTo>
                        <a:pt x="211" y="888"/>
                      </a:lnTo>
                      <a:lnTo>
                        <a:pt x="221" y="894"/>
                      </a:lnTo>
                      <a:lnTo>
                        <a:pt x="233" y="904"/>
                      </a:lnTo>
                      <a:lnTo>
                        <a:pt x="243" y="916"/>
                      </a:lnTo>
                      <a:lnTo>
                        <a:pt x="243" y="916"/>
                      </a:lnTo>
                      <a:lnTo>
                        <a:pt x="265" y="922"/>
                      </a:lnTo>
                      <a:lnTo>
                        <a:pt x="265" y="922"/>
                      </a:lnTo>
                      <a:lnTo>
                        <a:pt x="275" y="916"/>
                      </a:lnTo>
                      <a:lnTo>
                        <a:pt x="284" y="914"/>
                      </a:lnTo>
                      <a:lnTo>
                        <a:pt x="284" y="914"/>
                      </a:lnTo>
                      <a:lnTo>
                        <a:pt x="314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66" y="910"/>
                      </a:lnTo>
                      <a:lnTo>
                        <a:pt x="390" y="916"/>
                      </a:lnTo>
                      <a:lnTo>
                        <a:pt x="410" y="922"/>
                      </a:lnTo>
                      <a:lnTo>
                        <a:pt x="426" y="932"/>
                      </a:lnTo>
                      <a:lnTo>
                        <a:pt x="426" y="932"/>
                      </a:lnTo>
                      <a:lnTo>
                        <a:pt x="444" y="944"/>
                      </a:lnTo>
                      <a:lnTo>
                        <a:pt x="461" y="952"/>
                      </a:lnTo>
                      <a:lnTo>
                        <a:pt x="477" y="956"/>
                      </a:lnTo>
                      <a:lnTo>
                        <a:pt x="497" y="958"/>
                      </a:lnTo>
                      <a:lnTo>
                        <a:pt x="497" y="958"/>
                      </a:lnTo>
                      <a:lnTo>
                        <a:pt x="515" y="958"/>
                      </a:lnTo>
                      <a:lnTo>
                        <a:pt x="537" y="960"/>
                      </a:lnTo>
                      <a:lnTo>
                        <a:pt x="561" y="964"/>
                      </a:lnTo>
                      <a:lnTo>
                        <a:pt x="585" y="970"/>
                      </a:lnTo>
                      <a:lnTo>
                        <a:pt x="597" y="974"/>
                      </a:lnTo>
                      <a:lnTo>
                        <a:pt x="609" y="982"/>
                      </a:lnTo>
                      <a:lnTo>
                        <a:pt x="618" y="988"/>
                      </a:lnTo>
                      <a:lnTo>
                        <a:pt x="630" y="998"/>
                      </a:lnTo>
                      <a:lnTo>
                        <a:pt x="638" y="1008"/>
                      </a:lnTo>
                      <a:lnTo>
                        <a:pt x="648" y="1020"/>
                      </a:lnTo>
                      <a:lnTo>
                        <a:pt x="656" y="1034"/>
                      </a:lnTo>
                      <a:lnTo>
                        <a:pt x="662" y="1049"/>
                      </a:lnTo>
                      <a:lnTo>
                        <a:pt x="662" y="1049"/>
                      </a:lnTo>
                      <a:lnTo>
                        <a:pt x="670" y="1053"/>
                      </a:lnTo>
                      <a:lnTo>
                        <a:pt x="670" y="1053"/>
                      </a:lnTo>
                      <a:lnTo>
                        <a:pt x="700" y="1061"/>
                      </a:lnTo>
                      <a:lnTo>
                        <a:pt x="724" y="1073"/>
                      </a:lnTo>
                      <a:lnTo>
                        <a:pt x="734" y="1079"/>
                      </a:lnTo>
                      <a:lnTo>
                        <a:pt x="742" y="1087"/>
                      </a:lnTo>
                      <a:lnTo>
                        <a:pt x="752" y="1097"/>
                      </a:lnTo>
                      <a:lnTo>
                        <a:pt x="758" y="1105"/>
                      </a:lnTo>
                      <a:lnTo>
                        <a:pt x="758" y="1105"/>
                      </a:lnTo>
                      <a:lnTo>
                        <a:pt x="774" y="1085"/>
                      </a:lnTo>
                      <a:lnTo>
                        <a:pt x="774" y="1085"/>
                      </a:lnTo>
                      <a:lnTo>
                        <a:pt x="780" y="1075"/>
                      </a:lnTo>
                      <a:lnTo>
                        <a:pt x="785" y="1063"/>
                      </a:lnTo>
                      <a:lnTo>
                        <a:pt x="795" y="1037"/>
                      </a:lnTo>
                      <a:lnTo>
                        <a:pt x="795" y="103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45" name="Freeform 14">
                  <a:extLst>
                    <a:ext uri="{FF2B5EF4-FFF2-40B4-BE49-F238E27FC236}">
                      <a16:creationId xmlns:a16="http://schemas.microsoft.com/office/drawing/2014/main" id="{0411E27C-39FE-B1C6-8464-5279226248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2988" y="1277938"/>
                  <a:ext cx="1730375" cy="1670050"/>
                </a:xfrm>
                <a:custGeom>
                  <a:avLst/>
                  <a:gdLst>
                    <a:gd name="T0" fmla="*/ 24 w 1090"/>
                    <a:gd name="T1" fmla="*/ 219 h 1052"/>
                    <a:gd name="T2" fmla="*/ 14 w 1090"/>
                    <a:gd name="T3" fmla="*/ 276 h 1052"/>
                    <a:gd name="T4" fmla="*/ 62 w 1090"/>
                    <a:gd name="T5" fmla="*/ 334 h 1052"/>
                    <a:gd name="T6" fmla="*/ 54 w 1090"/>
                    <a:gd name="T7" fmla="*/ 372 h 1052"/>
                    <a:gd name="T8" fmla="*/ 10 w 1090"/>
                    <a:gd name="T9" fmla="*/ 432 h 1052"/>
                    <a:gd name="T10" fmla="*/ 6 w 1090"/>
                    <a:gd name="T11" fmla="*/ 523 h 1052"/>
                    <a:gd name="T12" fmla="*/ 46 w 1090"/>
                    <a:gd name="T13" fmla="*/ 579 h 1052"/>
                    <a:gd name="T14" fmla="*/ 94 w 1090"/>
                    <a:gd name="T15" fmla="*/ 630 h 1052"/>
                    <a:gd name="T16" fmla="*/ 94 w 1090"/>
                    <a:gd name="T17" fmla="*/ 672 h 1052"/>
                    <a:gd name="T18" fmla="*/ 52 w 1090"/>
                    <a:gd name="T19" fmla="*/ 730 h 1052"/>
                    <a:gd name="T20" fmla="*/ 48 w 1090"/>
                    <a:gd name="T21" fmla="*/ 760 h 1052"/>
                    <a:gd name="T22" fmla="*/ 88 w 1090"/>
                    <a:gd name="T23" fmla="*/ 770 h 1052"/>
                    <a:gd name="T24" fmla="*/ 155 w 1090"/>
                    <a:gd name="T25" fmla="*/ 811 h 1052"/>
                    <a:gd name="T26" fmla="*/ 207 w 1090"/>
                    <a:gd name="T27" fmla="*/ 805 h 1052"/>
                    <a:gd name="T28" fmla="*/ 239 w 1090"/>
                    <a:gd name="T29" fmla="*/ 819 h 1052"/>
                    <a:gd name="T30" fmla="*/ 304 w 1090"/>
                    <a:gd name="T31" fmla="*/ 883 h 1052"/>
                    <a:gd name="T32" fmla="*/ 390 w 1090"/>
                    <a:gd name="T33" fmla="*/ 931 h 1052"/>
                    <a:gd name="T34" fmla="*/ 418 w 1090"/>
                    <a:gd name="T35" fmla="*/ 927 h 1052"/>
                    <a:gd name="T36" fmla="*/ 459 w 1090"/>
                    <a:gd name="T37" fmla="*/ 903 h 1052"/>
                    <a:gd name="T38" fmla="*/ 515 w 1090"/>
                    <a:gd name="T39" fmla="*/ 923 h 1052"/>
                    <a:gd name="T40" fmla="*/ 613 w 1090"/>
                    <a:gd name="T41" fmla="*/ 978 h 1052"/>
                    <a:gd name="T42" fmla="*/ 636 w 1090"/>
                    <a:gd name="T43" fmla="*/ 1010 h 1052"/>
                    <a:gd name="T44" fmla="*/ 688 w 1090"/>
                    <a:gd name="T45" fmla="*/ 1036 h 1052"/>
                    <a:gd name="T46" fmla="*/ 742 w 1090"/>
                    <a:gd name="T47" fmla="*/ 1034 h 1052"/>
                    <a:gd name="T48" fmla="*/ 787 w 1090"/>
                    <a:gd name="T49" fmla="*/ 1042 h 1052"/>
                    <a:gd name="T50" fmla="*/ 831 w 1090"/>
                    <a:gd name="T51" fmla="*/ 1048 h 1052"/>
                    <a:gd name="T52" fmla="*/ 861 w 1090"/>
                    <a:gd name="T53" fmla="*/ 1014 h 1052"/>
                    <a:gd name="T54" fmla="*/ 889 w 1090"/>
                    <a:gd name="T55" fmla="*/ 901 h 1052"/>
                    <a:gd name="T56" fmla="*/ 895 w 1090"/>
                    <a:gd name="T57" fmla="*/ 839 h 1052"/>
                    <a:gd name="T58" fmla="*/ 962 w 1090"/>
                    <a:gd name="T59" fmla="*/ 756 h 1052"/>
                    <a:gd name="T60" fmla="*/ 931 w 1090"/>
                    <a:gd name="T61" fmla="*/ 678 h 1052"/>
                    <a:gd name="T62" fmla="*/ 974 w 1090"/>
                    <a:gd name="T63" fmla="*/ 608 h 1052"/>
                    <a:gd name="T64" fmla="*/ 1042 w 1090"/>
                    <a:gd name="T65" fmla="*/ 509 h 1052"/>
                    <a:gd name="T66" fmla="*/ 1072 w 1090"/>
                    <a:gd name="T67" fmla="*/ 443 h 1052"/>
                    <a:gd name="T68" fmla="*/ 1066 w 1090"/>
                    <a:gd name="T69" fmla="*/ 402 h 1052"/>
                    <a:gd name="T70" fmla="*/ 1060 w 1090"/>
                    <a:gd name="T71" fmla="*/ 358 h 1052"/>
                    <a:gd name="T72" fmla="*/ 980 w 1090"/>
                    <a:gd name="T73" fmla="*/ 300 h 1052"/>
                    <a:gd name="T74" fmla="*/ 895 w 1090"/>
                    <a:gd name="T75" fmla="*/ 255 h 1052"/>
                    <a:gd name="T76" fmla="*/ 853 w 1090"/>
                    <a:gd name="T77" fmla="*/ 203 h 1052"/>
                    <a:gd name="T78" fmla="*/ 847 w 1090"/>
                    <a:gd name="T79" fmla="*/ 155 h 1052"/>
                    <a:gd name="T80" fmla="*/ 809 w 1090"/>
                    <a:gd name="T81" fmla="*/ 137 h 1052"/>
                    <a:gd name="T82" fmla="*/ 692 w 1090"/>
                    <a:gd name="T83" fmla="*/ 117 h 1052"/>
                    <a:gd name="T84" fmla="*/ 624 w 1090"/>
                    <a:gd name="T85" fmla="*/ 70 h 1052"/>
                    <a:gd name="T86" fmla="*/ 493 w 1090"/>
                    <a:gd name="T87" fmla="*/ 42 h 1052"/>
                    <a:gd name="T88" fmla="*/ 398 w 1090"/>
                    <a:gd name="T89" fmla="*/ 2 h 1052"/>
                    <a:gd name="T90" fmla="*/ 344 w 1090"/>
                    <a:gd name="T91" fmla="*/ 6 h 1052"/>
                    <a:gd name="T92" fmla="*/ 245 w 1090"/>
                    <a:gd name="T93" fmla="*/ 54 h 1052"/>
                    <a:gd name="T94" fmla="*/ 211 w 1090"/>
                    <a:gd name="T95" fmla="*/ 96 h 1052"/>
                    <a:gd name="T96" fmla="*/ 177 w 1090"/>
                    <a:gd name="T97" fmla="*/ 109 h 1052"/>
                    <a:gd name="T98" fmla="*/ 121 w 1090"/>
                    <a:gd name="T99" fmla="*/ 98 h 1052"/>
                    <a:gd name="T100" fmla="*/ 94 w 1090"/>
                    <a:gd name="T101" fmla="*/ 106 h 10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052">
                      <a:moveTo>
                        <a:pt x="74" y="133"/>
                      </a:moveTo>
                      <a:lnTo>
                        <a:pt x="74" y="133"/>
                      </a:lnTo>
                      <a:lnTo>
                        <a:pt x="58" y="163"/>
                      </a:lnTo>
                      <a:lnTo>
                        <a:pt x="42" y="191"/>
                      </a:lnTo>
                      <a:lnTo>
                        <a:pt x="24" y="219"/>
                      </a:lnTo>
                      <a:lnTo>
                        <a:pt x="10" y="249"/>
                      </a:lnTo>
                      <a:lnTo>
                        <a:pt x="10" y="249"/>
                      </a:lnTo>
                      <a:lnTo>
                        <a:pt x="8" y="257"/>
                      </a:lnTo>
                      <a:lnTo>
                        <a:pt x="10" y="267"/>
                      </a:lnTo>
                      <a:lnTo>
                        <a:pt x="14" y="276"/>
                      </a:lnTo>
                      <a:lnTo>
                        <a:pt x="20" y="284"/>
                      </a:lnTo>
                      <a:lnTo>
                        <a:pt x="20" y="284"/>
                      </a:lnTo>
                      <a:lnTo>
                        <a:pt x="40" y="304"/>
                      </a:lnTo>
                      <a:lnTo>
                        <a:pt x="52" y="320"/>
                      </a:lnTo>
                      <a:lnTo>
                        <a:pt x="62" y="334"/>
                      </a:lnTo>
                      <a:lnTo>
                        <a:pt x="64" y="340"/>
                      </a:lnTo>
                      <a:lnTo>
                        <a:pt x="64" y="346"/>
                      </a:lnTo>
                      <a:lnTo>
                        <a:pt x="64" y="352"/>
                      </a:lnTo>
                      <a:lnTo>
                        <a:pt x="62" y="358"/>
                      </a:lnTo>
                      <a:lnTo>
                        <a:pt x="54" y="372"/>
                      </a:lnTo>
                      <a:lnTo>
                        <a:pt x="42" y="390"/>
                      </a:lnTo>
                      <a:lnTo>
                        <a:pt x="22" y="412"/>
                      </a:lnTo>
                      <a:lnTo>
                        <a:pt x="22" y="412"/>
                      </a:lnTo>
                      <a:lnTo>
                        <a:pt x="16" y="422"/>
                      </a:lnTo>
                      <a:lnTo>
                        <a:pt x="10" y="432"/>
                      </a:lnTo>
                      <a:lnTo>
                        <a:pt x="6" y="441"/>
                      </a:lnTo>
                      <a:lnTo>
                        <a:pt x="4" y="453"/>
                      </a:lnTo>
                      <a:lnTo>
                        <a:pt x="0" y="475"/>
                      </a:lnTo>
                      <a:lnTo>
                        <a:pt x="2" y="499"/>
                      </a:lnTo>
                      <a:lnTo>
                        <a:pt x="6" y="523"/>
                      </a:lnTo>
                      <a:lnTo>
                        <a:pt x="16" y="545"/>
                      </a:lnTo>
                      <a:lnTo>
                        <a:pt x="22" y="555"/>
                      </a:lnTo>
                      <a:lnTo>
                        <a:pt x="28" y="565"/>
                      </a:lnTo>
                      <a:lnTo>
                        <a:pt x="36" y="573"/>
                      </a:lnTo>
                      <a:lnTo>
                        <a:pt x="46" y="579"/>
                      </a:lnTo>
                      <a:lnTo>
                        <a:pt x="46" y="579"/>
                      </a:lnTo>
                      <a:lnTo>
                        <a:pt x="68" y="597"/>
                      </a:lnTo>
                      <a:lnTo>
                        <a:pt x="84" y="614"/>
                      </a:lnTo>
                      <a:lnTo>
                        <a:pt x="90" y="622"/>
                      </a:lnTo>
                      <a:lnTo>
                        <a:pt x="94" y="630"/>
                      </a:lnTo>
                      <a:lnTo>
                        <a:pt x="96" y="638"/>
                      </a:lnTo>
                      <a:lnTo>
                        <a:pt x="98" y="646"/>
                      </a:lnTo>
                      <a:lnTo>
                        <a:pt x="98" y="654"/>
                      </a:lnTo>
                      <a:lnTo>
                        <a:pt x="96" y="662"/>
                      </a:lnTo>
                      <a:lnTo>
                        <a:pt x="94" y="672"/>
                      </a:lnTo>
                      <a:lnTo>
                        <a:pt x="90" y="680"/>
                      </a:lnTo>
                      <a:lnTo>
                        <a:pt x="76" y="700"/>
                      </a:lnTo>
                      <a:lnTo>
                        <a:pt x="58" y="722"/>
                      </a:lnTo>
                      <a:lnTo>
                        <a:pt x="58" y="722"/>
                      </a:lnTo>
                      <a:lnTo>
                        <a:pt x="52" y="730"/>
                      </a:lnTo>
                      <a:lnTo>
                        <a:pt x="46" y="738"/>
                      </a:lnTo>
                      <a:lnTo>
                        <a:pt x="44" y="746"/>
                      </a:lnTo>
                      <a:lnTo>
                        <a:pt x="44" y="754"/>
                      </a:lnTo>
                      <a:lnTo>
                        <a:pt x="44" y="754"/>
                      </a:lnTo>
                      <a:lnTo>
                        <a:pt x="48" y="760"/>
                      </a:lnTo>
                      <a:lnTo>
                        <a:pt x="56" y="764"/>
                      </a:lnTo>
                      <a:lnTo>
                        <a:pt x="66" y="768"/>
                      </a:lnTo>
                      <a:lnTo>
                        <a:pt x="76" y="770"/>
                      </a:lnTo>
                      <a:lnTo>
                        <a:pt x="76" y="770"/>
                      </a:lnTo>
                      <a:lnTo>
                        <a:pt x="88" y="770"/>
                      </a:lnTo>
                      <a:lnTo>
                        <a:pt x="88" y="770"/>
                      </a:lnTo>
                      <a:lnTo>
                        <a:pt x="114" y="768"/>
                      </a:lnTo>
                      <a:lnTo>
                        <a:pt x="143" y="766"/>
                      </a:lnTo>
                      <a:lnTo>
                        <a:pt x="143" y="766"/>
                      </a:lnTo>
                      <a:lnTo>
                        <a:pt x="155" y="811"/>
                      </a:lnTo>
                      <a:lnTo>
                        <a:pt x="155" y="811"/>
                      </a:lnTo>
                      <a:lnTo>
                        <a:pt x="161" y="799"/>
                      </a:lnTo>
                      <a:lnTo>
                        <a:pt x="161" y="799"/>
                      </a:lnTo>
                      <a:lnTo>
                        <a:pt x="183" y="803"/>
                      </a:lnTo>
                      <a:lnTo>
                        <a:pt x="207" y="805"/>
                      </a:lnTo>
                      <a:lnTo>
                        <a:pt x="219" y="807"/>
                      </a:lnTo>
                      <a:lnTo>
                        <a:pt x="227" y="811"/>
                      </a:lnTo>
                      <a:lnTo>
                        <a:pt x="235" y="815"/>
                      </a:lnTo>
                      <a:lnTo>
                        <a:pt x="239" y="819"/>
                      </a:lnTo>
                      <a:lnTo>
                        <a:pt x="239" y="819"/>
                      </a:lnTo>
                      <a:lnTo>
                        <a:pt x="245" y="831"/>
                      </a:lnTo>
                      <a:lnTo>
                        <a:pt x="251" y="841"/>
                      </a:lnTo>
                      <a:lnTo>
                        <a:pt x="267" y="857"/>
                      </a:lnTo>
                      <a:lnTo>
                        <a:pt x="285" y="871"/>
                      </a:lnTo>
                      <a:lnTo>
                        <a:pt x="304" y="883"/>
                      </a:lnTo>
                      <a:lnTo>
                        <a:pt x="344" y="903"/>
                      </a:lnTo>
                      <a:lnTo>
                        <a:pt x="364" y="915"/>
                      </a:lnTo>
                      <a:lnTo>
                        <a:pt x="382" y="927"/>
                      </a:lnTo>
                      <a:lnTo>
                        <a:pt x="382" y="927"/>
                      </a:lnTo>
                      <a:lnTo>
                        <a:pt x="390" y="931"/>
                      </a:lnTo>
                      <a:lnTo>
                        <a:pt x="400" y="931"/>
                      </a:lnTo>
                      <a:lnTo>
                        <a:pt x="400" y="931"/>
                      </a:lnTo>
                      <a:lnTo>
                        <a:pt x="410" y="931"/>
                      </a:lnTo>
                      <a:lnTo>
                        <a:pt x="414" y="929"/>
                      </a:lnTo>
                      <a:lnTo>
                        <a:pt x="418" y="927"/>
                      </a:lnTo>
                      <a:lnTo>
                        <a:pt x="418" y="927"/>
                      </a:lnTo>
                      <a:lnTo>
                        <a:pt x="428" y="915"/>
                      </a:lnTo>
                      <a:lnTo>
                        <a:pt x="440" y="909"/>
                      </a:lnTo>
                      <a:lnTo>
                        <a:pt x="450" y="903"/>
                      </a:lnTo>
                      <a:lnTo>
                        <a:pt x="459" y="903"/>
                      </a:lnTo>
                      <a:lnTo>
                        <a:pt x="459" y="903"/>
                      </a:lnTo>
                      <a:lnTo>
                        <a:pt x="473" y="905"/>
                      </a:lnTo>
                      <a:lnTo>
                        <a:pt x="487" y="909"/>
                      </a:lnTo>
                      <a:lnTo>
                        <a:pt x="515" y="923"/>
                      </a:lnTo>
                      <a:lnTo>
                        <a:pt x="515" y="923"/>
                      </a:lnTo>
                      <a:lnTo>
                        <a:pt x="543" y="937"/>
                      </a:lnTo>
                      <a:lnTo>
                        <a:pt x="573" y="950"/>
                      </a:lnTo>
                      <a:lnTo>
                        <a:pt x="573" y="950"/>
                      </a:lnTo>
                      <a:lnTo>
                        <a:pt x="601" y="968"/>
                      </a:lnTo>
                      <a:lnTo>
                        <a:pt x="613" y="978"/>
                      </a:lnTo>
                      <a:lnTo>
                        <a:pt x="619" y="982"/>
                      </a:lnTo>
                      <a:lnTo>
                        <a:pt x="622" y="988"/>
                      </a:lnTo>
                      <a:lnTo>
                        <a:pt x="622" y="988"/>
                      </a:lnTo>
                      <a:lnTo>
                        <a:pt x="628" y="1000"/>
                      </a:lnTo>
                      <a:lnTo>
                        <a:pt x="636" y="1010"/>
                      </a:lnTo>
                      <a:lnTo>
                        <a:pt x="646" y="1018"/>
                      </a:lnTo>
                      <a:lnTo>
                        <a:pt x="654" y="1024"/>
                      </a:lnTo>
                      <a:lnTo>
                        <a:pt x="664" y="1030"/>
                      </a:lnTo>
                      <a:lnTo>
                        <a:pt x="676" y="1034"/>
                      </a:lnTo>
                      <a:lnTo>
                        <a:pt x="688" y="1036"/>
                      </a:lnTo>
                      <a:lnTo>
                        <a:pt x="700" y="1036"/>
                      </a:lnTo>
                      <a:lnTo>
                        <a:pt x="700" y="1036"/>
                      </a:lnTo>
                      <a:lnTo>
                        <a:pt x="708" y="1036"/>
                      </a:lnTo>
                      <a:lnTo>
                        <a:pt x="708" y="1036"/>
                      </a:lnTo>
                      <a:lnTo>
                        <a:pt x="742" y="1034"/>
                      </a:lnTo>
                      <a:lnTo>
                        <a:pt x="742" y="1034"/>
                      </a:lnTo>
                      <a:lnTo>
                        <a:pt x="766" y="1036"/>
                      </a:lnTo>
                      <a:lnTo>
                        <a:pt x="778" y="1038"/>
                      </a:lnTo>
                      <a:lnTo>
                        <a:pt x="787" y="1042"/>
                      </a:lnTo>
                      <a:lnTo>
                        <a:pt x="787" y="1042"/>
                      </a:lnTo>
                      <a:lnTo>
                        <a:pt x="803" y="1050"/>
                      </a:lnTo>
                      <a:lnTo>
                        <a:pt x="817" y="1052"/>
                      </a:lnTo>
                      <a:lnTo>
                        <a:pt x="817" y="1052"/>
                      </a:lnTo>
                      <a:lnTo>
                        <a:pt x="825" y="1050"/>
                      </a:lnTo>
                      <a:lnTo>
                        <a:pt x="831" y="1048"/>
                      </a:lnTo>
                      <a:lnTo>
                        <a:pt x="837" y="1046"/>
                      </a:lnTo>
                      <a:lnTo>
                        <a:pt x="843" y="1040"/>
                      </a:lnTo>
                      <a:lnTo>
                        <a:pt x="853" y="1028"/>
                      </a:lnTo>
                      <a:lnTo>
                        <a:pt x="861" y="1014"/>
                      </a:lnTo>
                      <a:lnTo>
                        <a:pt x="861" y="1014"/>
                      </a:lnTo>
                      <a:lnTo>
                        <a:pt x="905" y="940"/>
                      </a:lnTo>
                      <a:lnTo>
                        <a:pt x="905" y="940"/>
                      </a:lnTo>
                      <a:lnTo>
                        <a:pt x="897" y="927"/>
                      </a:lnTo>
                      <a:lnTo>
                        <a:pt x="893" y="913"/>
                      </a:lnTo>
                      <a:lnTo>
                        <a:pt x="889" y="901"/>
                      </a:lnTo>
                      <a:lnTo>
                        <a:pt x="887" y="887"/>
                      </a:lnTo>
                      <a:lnTo>
                        <a:pt x="887" y="875"/>
                      </a:lnTo>
                      <a:lnTo>
                        <a:pt x="887" y="863"/>
                      </a:lnTo>
                      <a:lnTo>
                        <a:pt x="891" y="851"/>
                      </a:lnTo>
                      <a:lnTo>
                        <a:pt x="895" y="839"/>
                      </a:lnTo>
                      <a:lnTo>
                        <a:pt x="905" y="817"/>
                      </a:lnTo>
                      <a:lnTo>
                        <a:pt x="921" y="795"/>
                      </a:lnTo>
                      <a:lnTo>
                        <a:pt x="941" y="775"/>
                      </a:lnTo>
                      <a:lnTo>
                        <a:pt x="962" y="756"/>
                      </a:lnTo>
                      <a:lnTo>
                        <a:pt x="962" y="756"/>
                      </a:lnTo>
                      <a:lnTo>
                        <a:pt x="952" y="742"/>
                      </a:lnTo>
                      <a:lnTo>
                        <a:pt x="943" y="726"/>
                      </a:lnTo>
                      <a:lnTo>
                        <a:pt x="937" y="710"/>
                      </a:lnTo>
                      <a:lnTo>
                        <a:pt x="933" y="694"/>
                      </a:lnTo>
                      <a:lnTo>
                        <a:pt x="931" y="678"/>
                      </a:lnTo>
                      <a:lnTo>
                        <a:pt x="935" y="662"/>
                      </a:lnTo>
                      <a:lnTo>
                        <a:pt x="941" y="646"/>
                      </a:lnTo>
                      <a:lnTo>
                        <a:pt x="952" y="632"/>
                      </a:lnTo>
                      <a:lnTo>
                        <a:pt x="952" y="632"/>
                      </a:lnTo>
                      <a:lnTo>
                        <a:pt x="974" y="608"/>
                      </a:lnTo>
                      <a:lnTo>
                        <a:pt x="1000" y="589"/>
                      </a:lnTo>
                      <a:lnTo>
                        <a:pt x="1050" y="547"/>
                      </a:lnTo>
                      <a:lnTo>
                        <a:pt x="1050" y="547"/>
                      </a:lnTo>
                      <a:lnTo>
                        <a:pt x="1044" y="527"/>
                      </a:lnTo>
                      <a:lnTo>
                        <a:pt x="1042" y="509"/>
                      </a:lnTo>
                      <a:lnTo>
                        <a:pt x="1042" y="495"/>
                      </a:lnTo>
                      <a:lnTo>
                        <a:pt x="1044" y="481"/>
                      </a:lnTo>
                      <a:lnTo>
                        <a:pt x="1050" y="469"/>
                      </a:lnTo>
                      <a:lnTo>
                        <a:pt x="1060" y="457"/>
                      </a:lnTo>
                      <a:lnTo>
                        <a:pt x="1072" y="443"/>
                      </a:lnTo>
                      <a:lnTo>
                        <a:pt x="1090" y="432"/>
                      </a:lnTo>
                      <a:lnTo>
                        <a:pt x="1090" y="432"/>
                      </a:lnTo>
                      <a:lnTo>
                        <a:pt x="1074" y="414"/>
                      </a:lnTo>
                      <a:lnTo>
                        <a:pt x="1068" y="406"/>
                      </a:lnTo>
                      <a:lnTo>
                        <a:pt x="1066" y="402"/>
                      </a:lnTo>
                      <a:lnTo>
                        <a:pt x="1066" y="398"/>
                      </a:lnTo>
                      <a:lnTo>
                        <a:pt x="1066" y="398"/>
                      </a:lnTo>
                      <a:lnTo>
                        <a:pt x="1064" y="376"/>
                      </a:lnTo>
                      <a:lnTo>
                        <a:pt x="1062" y="366"/>
                      </a:lnTo>
                      <a:lnTo>
                        <a:pt x="1060" y="358"/>
                      </a:lnTo>
                      <a:lnTo>
                        <a:pt x="1052" y="344"/>
                      </a:lnTo>
                      <a:lnTo>
                        <a:pt x="1040" y="334"/>
                      </a:lnTo>
                      <a:lnTo>
                        <a:pt x="1026" y="324"/>
                      </a:lnTo>
                      <a:lnTo>
                        <a:pt x="1012" y="316"/>
                      </a:lnTo>
                      <a:lnTo>
                        <a:pt x="980" y="300"/>
                      </a:lnTo>
                      <a:lnTo>
                        <a:pt x="980" y="300"/>
                      </a:lnTo>
                      <a:lnTo>
                        <a:pt x="945" y="282"/>
                      </a:lnTo>
                      <a:lnTo>
                        <a:pt x="909" y="263"/>
                      </a:lnTo>
                      <a:lnTo>
                        <a:pt x="909" y="263"/>
                      </a:lnTo>
                      <a:lnTo>
                        <a:pt x="895" y="255"/>
                      </a:lnTo>
                      <a:lnTo>
                        <a:pt x="885" y="247"/>
                      </a:lnTo>
                      <a:lnTo>
                        <a:pt x="873" y="237"/>
                      </a:lnTo>
                      <a:lnTo>
                        <a:pt x="865" y="227"/>
                      </a:lnTo>
                      <a:lnTo>
                        <a:pt x="857" y="215"/>
                      </a:lnTo>
                      <a:lnTo>
                        <a:pt x="853" y="203"/>
                      </a:lnTo>
                      <a:lnTo>
                        <a:pt x="849" y="187"/>
                      </a:lnTo>
                      <a:lnTo>
                        <a:pt x="849" y="171"/>
                      </a:lnTo>
                      <a:lnTo>
                        <a:pt x="849" y="171"/>
                      </a:lnTo>
                      <a:lnTo>
                        <a:pt x="849" y="161"/>
                      </a:lnTo>
                      <a:lnTo>
                        <a:pt x="847" y="155"/>
                      </a:lnTo>
                      <a:lnTo>
                        <a:pt x="843" y="149"/>
                      </a:lnTo>
                      <a:lnTo>
                        <a:pt x="837" y="145"/>
                      </a:lnTo>
                      <a:lnTo>
                        <a:pt x="831" y="141"/>
                      </a:lnTo>
                      <a:lnTo>
                        <a:pt x="825" y="139"/>
                      </a:lnTo>
                      <a:lnTo>
                        <a:pt x="809" y="137"/>
                      </a:lnTo>
                      <a:lnTo>
                        <a:pt x="809" y="137"/>
                      </a:lnTo>
                      <a:lnTo>
                        <a:pt x="762" y="133"/>
                      </a:lnTo>
                      <a:lnTo>
                        <a:pt x="738" y="129"/>
                      </a:lnTo>
                      <a:lnTo>
                        <a:pt x="714" y="123"/>
                      </a:lnTo>
                      <a:lnTo>
                        <a:pt x="692" y="117"/>
                      </a:lnTo>
                      <a:lnTo>
                        <a:pt x="672" y="106"/>
                      </a:lnTo>
                      <a:lnTo>
                        <a:pt x="650" y="94"/>
                      </a:lnTo>
                      <a:lnTo>
                        <a:pt x="632" y="76"/>
                      </a:lnTo>
                      <a:lnTo>
                        <a:pt x="632" y="76"/>
                      </a:lnTo>
                      <a:lnTo>
                        <a:pt x="624" y="70"/>
                      </a:lnTo>
                      <a:lnTo>
                        <a:pt x="615" y="64"/>
                      </a:lnTo>
                      <a:lnTo>
                        <a:pt x="593" y="58"/>
                      </a:lnTo>
                      <a:lnTo>
                        <a:pt x="593" y="58"/>
                      </a:lnTo>
                      <a:lnTo>
                        <a:pt x="543" y="50"/>
                      </a:lnTo>
                      <a:lnTo>
                        <a:pt x="493" y="42"/>
                      </a:lnTo>
                      <a:lnTo>
                        <a:pt x="469" y="36"/>
                      </a:lnTo>
                      <a:lnTo>
                        <a:pt x="446" y="28"/>
                      </a:lnTo>
                      <a:lnTo>
                        <a:pt x="422" y="18"/>
                      </a:lnTo>
                      <a:lnTo>
                        <a:pt x="398" y="2"/>
                      </a:lnTo>
                      <a:lnTo>
                        <a:pt x="398" y="2"/>
                      </a:lnTo>
                      <a:lnTo>
                        <a:pt x="392" y="0"/>
                      </a:lnTo>
                      <a:lnTo>
                        <a:pt x="382" y="0"/>
                      </a:lnTo>
                      <a:lnTo>
                        <a:pt x="382" y="0"/>
                      </a:lnTo>
                      <a:lnTo>
                        <a:pt x="366" y="2"/>
                      </a:lnTo>
                      <a:lnTo>
                        <a:pt x="344" y="6"/>
                      </a:lnTo>
                      <a:lnTo>
                        <a:pt x="320" y="14"/>
                      </a:lnTo>
                      <a:lnTo>
                        <a:pt x="298" y="22"/>
                      </a:lnTo>
                      <a:lnTo>
                        <a:pt x="277" y="32"/>
                      </a:lnTo>
                      <a:lnTo>
                        <a:pt x="259" y="44"/>
                      </a:lnTo>
                      <a:lnTo>
                        <a:pt x="245" y="54"/>
                      </a:lnTo>
                      <a:lnTo>
                        <a:pt x="235" y="64"/>
                      </a:lnTo>
                      <a:lnTo>
                        <a:pt x="235" y="64"/>
                      </a:lnTo>
                      <a:lnTo>
                        <a:pt x="225" y="82"/>
                      </a:lnTo>
                      <a:lnTo>
                        <a:pt x="217" y="90"/>
                      </a:lnTo>
                      <a:lnTo>
                        <a:pt x="211" y="96"/>
                      </a:lnTo>
                      <a:lnTo>
                        <a:pt x="203" y="102"/>
                      </a:lnTo>
                      <a:lnTo>
                        <a:pt x="195" y="106"/>
                      </a:lnTo>
                      <a:lnTo>
                        <a:pt x="185" y="108"/>
                      </a:lnTo>
                      <a:lnTo>
                        <a:pt x="177" y="109"/>
                      </a:lnTo>
                      <a:lnTo>
                        <a:pt x="177" y="109"/>
                      </a:lnTo>
                      <a:lnTo>
                        <a:pt x="163" y="108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33" y="98"/>
                      </a:lnTo>
                      <a:lnTo>
                        <a:pt x="121" y="98"/>
                      </a:lnTo>
                      <a:lnTo>
                        <a:pt x="121" y="98"/>
                      </a:lnTo>
                      <a:lnTo>
                        <a:pt x="114" y="98"/>
                      </a:lnTo>
                      <a:lnTo>
                        <a:pt x="106" y="100"/>
                      </a:lnTo>
                      <a:lnTo>
                        <a:pt x="100" y="102"/>
                      </a:lnTo>
                      <a:lnTo>
                        <a:pt x="94" y="106"/>
                      </a:lnTo>
                      <a:lnTo>
                        <a:pt x="82" y="117"/>
                      </a:lnTo>
                      <a:lnTo>
                        <a:pt x="74" y="133"/>
                      </a:lnTo>
                      <a:lnTo>
                        <a:pt x="74" y="1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46" name="Freeform 15">
                  <a:extLst>
                    <a:ext uri="{FF2B5EF4-FFF2-40B4-BE49-F238E27FC236}">
                      <a16:creationId xmlns:a16="http://schemas.microsoft.com/office/drawing/2014/main" id="{81D91F82-6BFC-20B1-F2D9-4BD183165A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000" y="4781550"/>
                  <a:ext cx="1730375" cy="2076450"/>
                </a:xfrm>
                <a:custGeom>
                  <a:avLst/>
                  <a:gdLst>
                    <a:gd name="T0" fmla="*/ 249 w 1090"/>
                    <a:gd name="T1" fmla="*/ 151 h 1308"/>
                    <a:gd name="T2" fmla="*/ 161 w 1090"/>
                    <a:gd name="T3" fmla="*/ 248 h 1308"/>
                    <a:gd name="T4" fmla="*/ 96 w 1090"/>
                    <a:gd name="T5" fmla="*/ 296 h 1308"/>
                    <a:gd name="T6" fmla="*/ 50 w 1090"/>
                    <a:gd name="T7" fmla="*/ 338 h 1308"/>
                    <a:gd name="T8" fmla="*/ 0 w 1090"/>
                    <a:gd name="T9" fmla="*/ 386 h 1308"/>
                    <a:gd name="T10" fmla="*/ 8 w 1090"/>
                    <a:gd name="T11" fmla="*/ 405 h 1308"/>
                    <a:gd name="T12" fmla="*/ 22 w 1090"/>
                    <a:gd name="T13" fmla="*/ 501 h 1308"/>
                    <a:gd name="T14" fmla="*/ 34 w 1090"/>
                    <a:gd name="T15" fmla="*/ 586 h 1308"/>
                    <a:gd name="T16" fmla="*/ 42 w 1090"/>
                    <a:gd name="T17" fmla="*/ 654 h 1308"/>
                    <a:gd name="T18" fmla="*/ 44 w 1090"/>
                    <a:gd name="T19" fmla="*/ 670 h 1308"/>
                    <a:gd name="T20" fmla="*/ 48 w 1090"/>
                    <a:gd name="T21" fmla="*/ 722 h 1308"/>
                    <a:gd name="T22" fmla="*/ 96 w 1090"/>
                    <a:gd name="T23" fmla="*/ 847 h 1308"/>
                    <a:gd name="T24" fmla="*/ 141 w 1090"/>
                    <a:gd name="T25" fmla="*/ 966 h 1308"/>
                    <a:gd name="T26" fmla="*/ 151 w 1090"/>
                    <a:gd name="T27" fmla="*/ 1020 h 1308"/>
                    <a:gd name="T28" fmla="*/ 187 w 1090"/>
                    <a:gd name="T29" fmla="*/ 1034 h 1308"/>
                    <a:gd name="T30" fmla="*/ 283 w 1090"/>
                    <a:gd name="T31" fmla="*/ 1042 h 1308"/>
                    <a:gd name="T32" fmla="*/ 402 w 1090"/>
                    <a:gd name="T33" fmla="*/ 1083 h 1308"/>
                    <a:gd name="T34" fmla="*/ 461 w 1090"/>
                    <a:gd name="T35" fmla="*/ 1141 h 1308"/>
                    <a:gd name="T36" fmla="*/ 487 w 1090"/>
                    <a:gd name="T37" fmla="*/ 1177 h 1308"/>
                    <a:gd name="T38" fmla="*/ 654 w 1090"/>
                    <a:gd name="T39" fmla="*/ 1250 h 1308"/>
                    <a:gd name="T40" fmla="*/ 813 w 1090"/>
                    <a:gd name="T41" fmla="*/ 1308 h 1308"/>
                    <a:gd name="T42" fmla="*/ 845 w 1090"/>
                    <a:gd name="T43" fmla="*/ 1300 h 1308"/>
                    <a:gd name="T44" fmla="*/ 853 w 1090"/>
                    <a:gd name="T45" fmla="*/ 1278 h 1308"/>
                    <a:gd name="T46" fmla="*/ 843 w 1090"/>
                    <a:gd name="T47" fmla="*/ 1244 h 1308"/>
                    <a:gd name="T48" fmla="*/ 805 w 1090"/>
                    <a:gd name="T49" fmla="*/ 1225 h 1308"/>
                    <a:gd name="T50" fmla="*/ 764 w 1090"/>
                    <a:gd name="T51" fmla="*/ 1171 h 1308"/>
                    <a:gd name="T52" fmla="*/ 762 w 1090"/>
                    <a:gd name="T53" fmla="*/ 1117 h 1308"/>
                    <a:gd name="T54" fmla="*/ 762 w 1090"/>
                    <a:gd name="T55" fmla="*/ 1032 h 1308"/>
                    <a:gd name="T56" fmla="*/ 740 w 1090"/>
                    <a:gd name="T57" fmla="*/ 950 h 1308"/>
                    <a:gd name="T58" fmla="*/ 744 w 1090"/>
                    <a:gd name="T59" fmla="*/ 889 h 1308"/>
                    <a:gd name="T60" fmla="*/ 885 w 1090"/>
                    <a:gd name="T61" fmla="*/ 664 h 1308"/>
                    <a:gd name="T62" fmla="*/ 1090 w 1090"/>
                    <a:gd name="T63" fmla="*/ 380 h 1308"/>
                    <a:gd name="T64" fmla="*/ 1030 w 1090"/>
                    <a:gd name="T65" fmla="*/ 334 h 1308"/>
                    <a:gd name="T66" fmla="*/ 992 w 1090"/>
                    <a:gd name="T67" fmla="*/ 322 h 1308"/>
                    <a:gd name="T68" fmla="*/ 943 w 1090"/>
                    <a:gd name="T69" fmla="*/ 324 h 1308"/>
                    <a:gd name="T70" fmla="*/ 923 w 1090"/>
                    <a:gd name="T71" fmla="*/ 336 h 1308"/>
                    <a:gd name="T72" fmla="*/ 883 w 1090"/>
                    <a:gd name="T73" fmla="*/ 372 h 1308"/>
                    <a:gd name="T74" fmla="*/ 837 w 1090"/>
                    <a:gd name="T75" fmla="*/ 380 h 1308"/>
                    <a:gd name="T76" fmla="*/ 690 w 1090"/>
                    <a:gd name="T77" fmla="*/ 362 h 1308"/>
                    <a:gd name="T78" fmla="*/ 571 w 1090"/>
                    <a:gd name="T79" fmla="*/ 338 h 1308"/>
                    <a:gd name="T80" fmla="*/ 539 w 1090"/>
                    <a:gd name="T81" fmla="*/ 304 h 1308"/>
                    <a:gd name="T82" fmla="*/ 551 w 1090"/>
                    <a:gd name="T83" fmla="*/ 248 h 1308"/>
                    <a:gd name="T84" fmla="*/ 573 w 1090"/>
                    <a:gd name="T85" fmla="*/ 221 h 1308"/>
                    <a:gd name="T86" fmla="*/ 624 w 1090"/>
                    <a:gd name="T87" fmla="*/ 173 h 1308"/>
                    <a:gd name="T88" fmla="*/ 551 w 1090"/>
                    <a:gd name="T89" fmla="*/ 137 h 1308"/>
                    <a:gd name="T90" fmla="*/ 487 w 1090"/>
                    <a:gd name="T91" fmla="*/ 117 h 1308"/>
                    <a:gd name="T92" fmla="*/ 461 w 1090"/>
                    <a:gd name="T93" fmla="*/ 58 h 1308"/>
                    <a:gd name="T94" fmla="*/ 446 w 1090"/>
                    <a:gd name="T95" fmla="*/ 10 h 1308"/>
                    <a:gd name="T96" fmla="*/ 428 w 1090"/>
                    <a:gd name="T97" fmla="*/ 0 h 1308"/>
                    <a:gd name="T98" fmla="*/ 354 w 1090"/>
                    <a:gd name="T99" fmla="*/ 22 h 1308"/>
                    <a:gd name="T100" fmla="*/ 318 w 1090"/>
                    <a:gd name="T101" fmla="*/ 65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308">
                      <a:moveTo>
                        <a:pt x="296" y="95"/>
                      </a:moveTo>
                      <a:lnTo>
                        <a:pt x="296" y="95"/>
                      </a:lnTo>
                      <a:lnTo>
                        <a:pt x="273" y="123"/>
                      </a:lnTo>
                      <a:lnTo>
                        <a:pt x="249" y="151"/>
                      </a:lnTo>
                      <a:lnTo>
                        <a:pt x="249" y="151"/>
                      </a:lnTo>
                      <a:lnTo>
                        <a:pt x="217" y="191"/>
                      </a:lnTo>
                      <a:lnTo>
                        <a:pt x="181" y="228"/>
                      </a:lnTo>
                      <a:lnTo>
                        <a:pt x="161" y="248"/>
                      </a:lnTo>
                      <a:lnTo>
                        <a:pt x="141" y="264"/>
                      </a:lnTo>
                      <a:lnTo>
                        <a:pt x="120" y="280"/>
                      </a:lnTo>
                      <a:lnTo>
                        <a:pt x="96" y="296"/>
                      </a:lnTo>
                      <a:lnTo>
                        <a:pt x="96" y="296"/>
                      </a:lnTo>
                      <a:lnTo>
                        <a:pt x="84" y="304"/>
                      </a:lnTo>
                      <a:lnTo>
                        <a:pt x="74" y="314"/>
                      </a:lnTo>
                      <a:lnTo>
                        <a:pt x="50" y="338"/>
                      </a:lnTo>
                      <a:lnTo>
                        <a:pt x="50" y="338"/>
                      </a:lnTo>
                      <a:lnTo>
                        <a:pt x="36" y="356"/>
                      </a:lnTo>
                      <a:lnTo>
                        <a:pt x="18" y="374"/>
                      </a:lnTo>
                      <a:lnTo>
                        <a:pt x="18" y="374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0" y="388"/>
                      </a:lnTo>
                      <a:lnTo>
                        <a:pt x="0" y="388"/>
                      </a:lnTo>
                      <a:lnTo>
                        <a:pt x="8" y="405"/>
                      </a:lnTo>
                      <a:lnTo>
                        <a:pt x="14" y="429"/>
                      </a:lnTo>
                      <a:lnTo>
                        <a:pt x="14" y="429"/>
                      </a:lnTo>
                      <a:lnTo>
                        <a:pt x="18" y="465"/>
                      </a:lnTo>
                      <a:lnTo>
                        <a:pt x="22" y="501"/>
                      </a:lnTo>
                      <a:lnTo>
                        <a:pt x="22" y="501"/>
                      </a:lnTo>
                      <a:lnTo>
                        <a:pt x="28" y="557"/>
                      </a:lnTo>
                      <a:lnTo>
                        <a:pt x="28" y="557"/>
                      </a:lnTo>
                      <a:lnTo>
                        <a:pt x="34" y="586"/>
                      </a:lnTo>
                      <a:lnTo>
                        <a:pt x="34" y="586"/>
                      </a:lnTo>
                      <a:lnTo>
                        <a:pt x="40" y="618"/>
                      </a:lnTo>
                      <a:lnTo>
                        <a:pt x="42" y="636"/>
                      </a:lnTo>
                      <a:lnTo>
                        <a:pt x="42" y="654"/>
                      </a:lnTo>
                      <a:lnTo>
                        <a:pt x="42" y="654"/>
                      </a:lnTo>
                      <a:lnTo>
                        <a:pt x="42" y="662"/>
                      </a:lnTo>
                      <a:lnTo>
                        <a:pt x="42" y="662"/>
                      </a:lnTo>
                      <a:lnTo>
                        <a:pt x="44" y="670"/>
                      </a:lnTo>
                      <a:lnTo>
                        <a:pt x="42" y="678"/>
                      </a:lnTo>
                      <a:lnTo>
                        <a:pt x="42" y="678"/>
                      </a:lnTo>
                      <a:lnTo>
                        <a:pt x="44" y="700"/>
                      </a:lnTo>
                      <a:lnTo>
                        <a:pt x="48" y="722"/>
                      </a:lnTo>
                      <a:lnTo>
                        <a:pt x="54" y="741"/>
                      </a:lnTo>
                      <a:lnTo>
                        <a:pt x="60" y="763"/>
                      </a:lnTo>
                      <a:lnTo>
                        <a:pt x="76" y="805"/>
                      </a:lnTo>
                      <a:lnTo>
                        <a:pt x="96" y="847"/>
                      </a:lnTo>
                      <a:lnTo>
                        <a:pt x="96" y="847"/>
                      </a:lnTo>
                      <a:lnTo>
                        <a:pt x="112" y="885"/>
                      </a:lnTo>
                      <a:lnTo>
                        <a:pt x="127" y="924"/>
                      </a:lnTo>
                      <a:lnTo>
                        <a:pt x="141" y="966"/>
                      </a:lnTo>
                      <a:lnTo>
                        <a:pt x="147" y="986"/>
                      </a:lnTo>
                      <a:lnTo>
                        <a:pt x="151" y="1008"/>
                      </a:lnTo>
                      <a:lnTo>
                        <a:pt x="151" y="1008"/>
                      </a:lnTo>
                      <a:lnTo>
                        <a:pt x="151" y="1020"/>
                      </a:lnTo>
                      <a:lnTo>
                        <a:pt x="151" y="1020"/>
                      </a:lnTo>
                      <a:lnTo>
                        <a:pt x="157" y="1024"/>
                      </a:lnTo>
                      <a:lnTo>
                        <a:pt x="165" y="1028"/>
                      </a:lnTo>
                      <a:lnTo>
                        <a:pt x="187" y="1034"/>
                      </a:lnTo>
                      <a:lnTo>
                        <a:pt x="213" y="1036"/>
                      </a:lnTo>
                      <a:lnTo>
                        <a:pt x="251" y="1038"/>
                      </a:lnTo>
                      <a:lnTo>
                        <a:pt x="251" y="1038"/>
                      </a:lnTo>
                      <a:lnTo>
                        <a:pt x="283" y="1042"/>
                      </a:lnTo>
                      <a:lnTo>
                        <a:pt x="314" y="1048"/>
                      </a:lnTo>
                      <a:lnTo>
                        <a:pt x="346" y="1056"/>
                      </a:lnTo>
                      <a:lnTo>
                        <a:pt x="376" y="1067"/>
                      </a:lnTo>
                      <a:lnTo>
                        <a:pt x="402" y="1083"/>
                      </a:lnTo>
                      <a:lnTo>
                        <a:pt x="428" y="1103"/>
                      </a:lnTo>
                      <a:lnTo>
                        <a:pt x="440" y="1115"/>
                      </a:lnTo>
                      <a:lnTo>
                        <a:pt x="452" y="1127"/>
                      </a:lnTo>
                      <a:lnTo>
                        <a:pt x="461" y="1141"/>
                      </a:lnTo>
                      <a:lnTo>
                        <a:pt x="471" y="1157"/>
                      </a:lnTo>
                      <a:lnTo>
                        <a:pt x="471" y="1157"/>
                      </a:lnTo>
                      <a:lnTo>
                        <a:pt x="479" y="1167"/>
                      </a:lnTo>
                      <a:lnTo>
                        <a:pt x="487" y="1177"/>
                      </a:lnTo>
                      <a:lnTo>
                        <a:pt x="497" y="1185"/>
                      </a:lnTo>
                      <a:lnTo>
                        <a:pt x="509" y="1191"/>
                      </a:lnTo>
                      <a:lnTo>
                        <a:pt x="509" y="1191"/>
                      </a:lnTo>
                      <a:lnTo>
                        <a:pt x="654" y="1250"/>
                      </a:lnTo>
                      <a:lnTo>
                        <a:pt x="801" y="1306"/>
                      </a:lnTo>
                      <a:lnTo>
                        <a:pt x="801" y="1306"/>
                      </a:lnTo>
                      <a:lnTo>
                        <a:pt x="807" y="1306"/>
                      </a:lnTo>
                      <a:lnTo>
                        <a:pt x="813" y="1308"/>
                      </a:lnTo>
                      <a:lnTo>
                        <a:pt x="813" y="1308"/>
                      </a:lnTo>
                      <a:lnTo>
                        <a:pt x="825" y="1306"/>
                      </a:lnTo>
                      <a:lnTo>
                        <a:pt x="837" y="1304"/>
                      </a:lnTo>
                      <a:lnTo>
                        <a:pt x="845" y="1300"/>
                      </a:lnTo>
                      <a:lnTo>
                        <a:pt x="849" y="1296"/>
                      </a:lnTo>
                      <a:lnTo>
                        <a:pt x="849" y="1296"/>
                      </a:lnTo>
                      <a:lnTo>
                        <a:pt x="853" y="1286"/>
                      </a:lnTo>
                      <a:lnTo>
                        <a:pt x="853" y="1278"/>
                      </a:lnTo>
                      <a:lnTo>
                        <a:pt x="855" y="1268"/>
                      </a:lnTo>
                      <a:lnTo>
                        <a:pt x="853" y="1260"/>
                      </a:lnTo>
                      <a:lnTo>
                        <a:pt x="849" y="1252"/>
                      </a:lnTo>
                      <a:lnTo>
                        <a:pt x="843" y="1244"/>
                      </a:lnTo>
                      <a:lnTo>
                        <a:pt x="835" y="1238"/>
                      </a:lnTo>
                      <a:lnTo>
                        <a:pt x="823" y="1234"/>
                      </a:lnTo>
                      <a:lnTo>
                        <a:pt x="823" y="1234"/>
                      </a:lnTo>
                      <a:lnTo>
                        <a:pt x="805" y="1225"/>
                      </a:lnTo>
                      <a:lnTo>
                        <a:pt x="789" y="1215"/>
                      </a:lnTo>
                      <a:lnTo>
                        <a:pt x="780" y="1201"/>
                      </a:lnTo>
                      <a:lnTo>
                        <a:pt x="770" y="1187"/>
                      </a:lnTo>
                      <a:lnTo>
                        <a:pt x="764" y="1171"/>
                      </a:lnTo>
                      <a:lnTo>
                        <a:pt x="762" y="1153"/>
                      </a:lnTo>
                      <a:lnTo>
                        <a:pt x="760" y="1135"/>
                      </a:lnTo>
                      <a:lnTo>
                        <a:pt x="762" y="1117"/>
                      </a:lnTo>
                      <a:lnTo>
                        <a:pt x="762" y="1117"/>
                      </a:lnTo>
                      <a:lnTo>
                        <a:pt x="764" y="1095"/>
                      </a:lnTo>
                      <a:lnTo>
                        <a:pt x="764" y="1073"/>
                      </a:lnTo>
                      <a:lnTo>
                        <a:pt x="764" y="1054"/>
                      </a:lnTo>
                      <a:lnTo>
                        <a:pt x="762" y="1032"/>
                      </a:lnTo>
                      <a:lnTo>
                        <a:pt x="758" y="1012"/>
                      </a:lnTo>
                      <a:lnTo>
                        <a:pt x="754" y="990"/>
                      </a:lnTo>
                      <a:lnTo>
                        <a:pt x="740" y="950"/>
                      </a:lnTo>
                      <a:lnTo>
                        <a:pt x="740" y="950"/>
                      </a:lnTo>
                      <a:lnTo>
                        <a:pt x="736" y="934"/>
                      </a:lnTo>
                      <a:lnTo>
                        <a:pt x="736" y="918"/>
                      </a:lnTo>
                      <a:lnTo>
                        <a:pt x="740" y="902"/>
                      </a:lnTo>
                      <a:lnTo>
                        <a:pt x="744" y="889"/>
                      </a:lnTo>
                      <a:lnTo>
                        <a:pt x="744" y="889"/>
                      </a:lnTo>
                      <a:lnTo>
                        <a:pt x="813" y="775"/>
                      </a:lnTo>
                      <a:lnTo>
                        <a:pt x="849" y="720"/>
                      </a:lnTo>
                      <a:lnTo>
                        <a:pt x="885" y="664"/>
                      </a:lnTo>
                      <a:lnTo>
                        <a:pt x="885" y="664"/>
                      </a:lnTo>
                      <a:lnTo>
                        <a:pt x="935" y="592"/>
                      </a:lnTo>
                      <a:lnTo>
                        <a:pt x="984" y="523"/>
                      </a:lnTo>
                      <a:lnTo>
                        <a:pt x="1090" y="380"/>
                      </a:lnTo>
                      <a:lnTo>
                        <a:pt x="1090" y="380"/>
                      </a:lnTo>
                      <a:lnTo>
                        <a:pt x="1070" y="364"/>
                      </a:lnTo>
                      <a:lnTo>
                        <a:pt x="1050" y="348"/>
                      </a:lnTo>
                      <a:lnTo>
                        <a:pt x="1030" y="334"/>
                      </a:lnTo>
                      <a:lnTo>
                        <a:pt x="1020" y="330"/>
                      </a:lnTo>
                      <a:lnTo>
                        <a:pt x="1008" y="326"/>
                      </a:lnTo>
                      <a:lnTo>
                        <a:pt x="1008" y="326"/>
                      </a:lnTo>
                      <a:lnTo>
                        <a:pt x="992" y="322"/>
                      </a:lnTo>
                      <a:lnTo>
                        <a:pt x="972" y="320"/>
                      </a:lnTo>
                      <a:lnTo>
                        <a:pt x="972" y="320"/>
                      </a:lnTo>
                      <a:lnTo>
                        <a:pt x="956" y="322"/>
                      </a:lnTo>
                      <a:lnTo>
                        <a:pt x="943" y="324"/>
                      </a:lnTo>
                      <a:lnTo>
                        <a:pt x="931" y="330"/>
                      </a:lnTo>
                      <a:lnTo>
                        <a:pt x="927" y="332"/>
                      </a:lnTo>
                      <a:lnTo>
                        <a:pt x="923" y="336"/>
                      </a:lnTo>
                      <a:lnTo>
                        <a:pt x="923" y="336"/>
                      </a:lnTo>
                      <a:lnTo>
                        <a:pt x="913" y="348"/>
                      </a:lnTo>
                      <a:lnTo>
                        <a:pt x="903" y="358"/>
                      </a:lnTo>
                      <a:lnTo>
                        <a:pt x="893" y="366"/>
                      </a:lnTo>
                      <a:lnTo>
                        <a:pt x="883" y="372"/>
                      </a:lnTo>
                      <a:lnTo>
                        <a:pt x="871" y="376"/>
                      </a:lnTo>
                      <a:lnTo>
                        <a:pt x="861" y="378"/>
                      </a:lnTo>
                      <a:lnTo>
                        <a:pt x="837" y="380"/>
                      </a:lnTo>
                      <a:lnTo>
                        <a:pt x="837" y="380"/>
                      </a:lnTo>
                      <a:lnTo>
                        <a:pt x="817" y="380"/>
                      </a:lnTo>
                      <a:lnTo>
                        <a:pt x="795" y="376"/>
                      </a:lnTo>
                      <a:lnTo>
                        <a:pt x="795" y="376"/>
                      </a:lnTo>
                      <a:lnTo>
                        <a:pt x="690" y="362"/>
                      </a:lnTo>
                      <a:lnTo>
                        <a:pt x="638" y="354"/>
                      </a:lnTo>
                      <a:lnTo>
                        <a:pt x="585" y="344"/>
                      </a:lnTo>
                      <a:lnTo>
                        <a:pt x="585" y="344"/>
                      </a:lnTo>
                      <a:lnTo>
                        <a:pt x="571" y="338"/>
                      </a:lnTo>
                      <a:lnTo>
                        <a:pt x="555" y="328"/>
                      </a:lnTo>
                      <a:lnTo>
                        <a:pt x="545" y="316"/>
                      </a:lnTo>
                      <a:lnTo>
                        <a:pt x="541" y="310"/>
                      </a:lnTo>
                      <a:lnTo>
                        <a:pt x="539" y="304"/>
                      </a:lnTo>
                      <a:lnTo>
                        <a:pt x="539" y="304"/>
                      </a:lnTo>
                      <a:lnTo>
                        <a:pt x="539" y="286"/>
                      </a:lnTo>
                      <a:lnTo>
                        <a:pt x="543" y="266"/>
                      </a:lnTo>
                      <a:lnTo>
                        <a:pt x="551" y="248"/>
                      </a:lnTo>
                      <a:lnTo>
                        <a:pt x="561" y="232"/>
                      </a:lnTo>
                      <a:lnTo>
                        <a:pt x="561" y="232"/>
                      </a:lnTo>
                      <a:lnTo>
                        <a:pt x="567" y="227"/>
                      </a:lnTo>
                      <a:lnTo>
                        <a:pt x="573" y="221"/>
                      </a:lnTo>
                      <a:lnTo>
                        <a:pt x="589" y="209"/>
                      </a:lnTo>
                      <a:lnTo>
                        <a:pt x="623" y="191"/>
                      </a:lnTo>
                      <a:lnTo>
                        <a:pt x="623" y="191"/>
                      </a:lnTo>
                      <a:lnTo>
                        <a:pt x="624" y="173"/>
                      </a:lnTo>
                      <a:lnTo>
                        <a:pt x="624" y="173"/>
                      </a:lnTo>
                      <a:lnTo>
                        <a:pt x="587" y="153"/>
                      </a:lnTo>
                      <a:lnTo>
                        <a:pt x="569" y="143"/>
                      </a:lnTo>
                      <a:lnTo>
                        <a:pt x="551" y="137"/>
                      </a:lnTo>
                      <a:lnTo>
                        <a:pt x="551" y="137"/>
                      </a:lnTo>
                      <a:lnTo>
                        <a:pt x="523" y="129"/>
                      </a:lnTo>
                      <a:lnTo>
                        <a:pt x="503" y="123"/>
                      </a:lnTo>
                      <a:lnTo>
                        <a:pt x="487" y="117"/>
                      </a:lnTo>
                      <a:lnTo>
                        <a:pt x="477" y="107"/>
                      </a:lnTo>
                      <a:lnTo>
                        <a:pt x="471" y="95"/>
                      </a:lnTo>
                      <a:lnTo>
                        <a:pt x="465" y="79"/>
                      </a:lnTo>
                      <a:lnTo>
                        <a:pt x="461" y="58"/>
                      </a:lnTo>
                      <a:lnTo>
                        <a:pt x="457" y="30"/>
                      </a:lnTo>
                      <a:lnTo>
                        <a:pt x="457" y="30"/>
                      </a:lnTo>
                      <a:lnTo>
                        <a:pt x="454" y="20"/>
                      </a:lnTo>
                      <a:lnTo>
                        <a:pt x="446" y="10"/>
                      </a:lnTo>
                      <a:lnTo>
                        <a:pt x="436" y="4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04" y="8"/>
                      </a:lnTo>
                      <a:lnTo>
                        <a:pt x="378" y="16"/>
                      </a:lnTo>
                      <a:lnTo>
                        <a:pt x="354" y="22"/>
                      </a:lnTo>
                      <a:lnTo>
                        <a:pt x="330" y="32"/>
                      </a:lnTo>
                      <a:lnTo>
                        <a:pt x="330" y="32"/>
                      </a:lnTo>
                      <a:lnTo>
                        <a:pt x="326" y="50"/>
                      </a:lnTo>
                      <a:lnTo>
                        <a:pt x="318" y="65"/>
                      </a:lnTo>
                      <a:lnTo>
                        <a:pt x="308" y="79"/>
                      </a:lnTo>
                      <a:lnTo>
                        <a:pt x="296" y="95"/>
                      </a:lnTo>
                      <a:lnTo>
                        <a:pt x="296" y="9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47" name="Freeform 16">
                  <a:extLst>
                    <a:ext uri="{FF2B5EF4-FFF2-40B4-BE49-F238E27FC236}">
                      <a16:creationId xmlns:a16="http://schemas.microsoft.com/office/drawing/2014/main" id="{E8C41374-BF4C-D381-C26E-66CC489C67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2200" y="5203825"/>
                  <a:ext cx="1749425" cy="1533525"/>
                </a:xfrm>
                <a:custGeom>
                  <a:avLst/>
                  <a:gdLst>
                    <a:gd name="T0" fmla="*/ 698 w 1102"/>
                    <a:gd name="T1" fmla="*/ 217 h 966"/>
                    <a:gd name="T2" fmla="*/ 636 w 1102"/>
                    <a:gd name="T3" fmla="*/ 225 h 966"/>
                    <a:gd name="T4" fmla="*/ 583 w 1102"/>
                    <a:gd name="T5" fmla="*/ 203 h 966"/>
                    <a:gd name="T6" fmla="*/ 547 w 1102"/>
                    <a:gd name="T7" fmla="*/ 151 h 966"/>
                    <a:gd name="T8" fmla="*/ 523 w 1102"/>
                    <a:gd name="T9" fmla="*/ 42 h 966"/>
                    <a:gd name="T10" fmla="*/ 517 w 1102"/>
                    <a:gd name="T11" fmla="*/ 4 h 966"/>
                    <a:gd name="T12" fmla="*/ 479 w 1102"/>
                    <a:gd name="T13" fmla="*/ 0 h 966"/>
                    <a:gd name="T14" fmla="*/ 394 w 1102"/>
                    <a:gd name="T15" fmla="*/ 4 h 966"/>
                    <a:gd name="T16" fmla="*/ 358 w 1102"/>
                    <a:gd name="T17" fmla="*/ 0 h 966"/>
                    <a:gd name="T18" fmla="*/ 350 w 1102"/>
                    <a:gd name="T19" fmla="*/ 12 h 966"/>
                    <a:gd name="T20" fmla="*/ 302 w 1102"/>
                    <a:gd name="T21" fmla="*/ 56 h 966"/>
                    <a:gd name="T22" fmla="*/ 225 w 1102"/>
                    <a:gd name="T23" fmla="*/ 72 h 966"/>
                    <a:gd name="T24" fmla="*/ 213 w 1102"/>
                    <a:gd name="T25" fmla="*/ 72 h 966"/>
                    <a:gd name="T26" fmla="*/ 153 w 1102"/>
                    <a:gd name="T27" fmla="*/ 96 h 966"/>
                    <a:gd name="T28" fmla="*/ 135 w 1102"/>
                    <a:gd name="T29" fmla="*/ 128 h 966"/>
                    <a:gd name="T30" fmla="*/ 131 w 1102"/>
                    <a:gd name="T31" fmla="*/ 175 h 966"/>
                    <a:gd name="T32" fmla="*/ 98 w 1102"/>
                    <a:gd name="T33" fmla="*/ 247 h 966"/>
                    <a:gd name="T34" fmla="*/ 52 w 1102"/>
                    <a:gd name="T35" fmla="*/ 298 h 966"/>
                    <a:gd name="T36" fmla="*/ 0 w 1102"/>
                    <a:gd name="T37" fmla="*/ 358 h 966"/>
                    <a:gd name="T38" fmla="*/ 20 w 1102"/>
                    <a:gd name="T39" fmla="*/ 372 h 966"/>
                    <a:gd name="T40" fmla="*/ 58 w 1102"/>
                    <a:gd name="T41" fmla="*/ 436 h 966"/>
                    <a:gd name="T42" fmla="*/ 66 w 1102"/>
                    <a:gd name="T43" fmla="*/ 489 h 966"/>
                    <a:gd name="T44" fmla="*/ 88 w 1102"/>
                    <a:gd name="T45" fmla="*/ 507 h 966"/>
                    <a:gd name="T46" fmla="*/ 139 w 1102"/>
                    <a:gd name="T47" fmla="*/ 549 h 966"/>
                    <a:gd name="T48" fmla="*/ 167 w 1102"/>
                    <a:gd name="T49" fmla="*/ 589 h 966"/>
                    <a:gd name="T50" fmla="*/ 181 w 1102"/>
                    <a:gd name="T51" fmla="*/ 642 h 966"/>
                    <a:gd name="T52" fmla="*/ 207 w 1102"/>
                    <a:gd name="T53" fmla="*/ 716 h 966"/>
                    <a:gd name="T54" fmla="*/ 271 w 1102"/>
                    <a:gd name="T55" fmla="*/ 790 h 966"/>
                    <a:gd name="T56" fmla="*/ 348 w 1102"/>
                    <a:gd name="T57" fmla="*/ 811 h 966"/>
                    <a:gd name="T58" fmla="*/ 366 w 1102"/>
                    <a:gd name="T59" fmla="*/ 933 h 966"/>
                    <a:gd name="T60" fmla="*/ 400 w 1102"/>
                    <a:gd name="T61" fmla="*/ 929 h 966"/>
                    <a:gd name="T62" fmla="*/ 453 w 1102"/>
                    <a:gd name="T63" fmla="*/ 966 h 966"/>
                    <a:gd name="T64" fmla="*/ 475 w 1102"/>
                    <a:gd name="T65" fmla="*/ 937 h 966"/>
                    <a:gd name="T66" fmla="*/ 563 w 1102"/>
                    <a:gd name="T67" fmla="*/ 833 h 966"/>
                    <a:gd name="T68" fmla="*/ 620 w 1102"/>
                    <a:gd name="T69" fmla="*/ 805 h 966"/>
                    <a:gd name="T70" fmla="*/ 688 w 1102"/>
                    <a:gd name="T71" fmla="*/ 795 h 966"/>
                    <a:gd name="T72" fmla="*/ 726 w 1102"/>
                    <a:gd name="T73" fmla="*/ 797 h 966"/>
                    <a:gd name="T74" fmla="*/ 752 w 1102"/>
                    <a:gd name="T75" fmla="*/ 797 h 966"/>
                    <a:gd name="T76" fmla="*/ 807 w 1102"/>
                    <a:gd name="T77" fmla="*/ 817 h 966"/>
                    <a:gd name="T78" fmla="*/ 845 w 1102"/>
                    <a:gd name="T79" fmla="*/ 843 h 966"/>
                    <a:gd name="T80" fmla="*/ 881 w 1102"/>
                    <a:gd name="T81" fmla="*/ 847 h 966"/>
                    <a:gd name="T82" fmla="*/ 915 w 1102"/>
                    <a:gd name="T83" fmla="*/ 829 h 966"/>
                    <a:gd name="T84" fmla="*/ 933 w 1102"/>
                    <a:gd name="T85" fmla="*/ 799 h 966"/>
                    <a:gd name="T86" fmla="*/ 1098 w 1102"/>
                    <a:gd name="T87" fmla="*/ 760 h 966"/>
                    <a:gd name="T88" fmla="*/ 1092 w 1102"/>
                    <a:gd name="T89" fmla="*/ 702 h 966"/>
                    <a:gd name="T90" fmla="*/ 1020 w 1102"/>
                    <a:gd name="T91" fmla="*/ 525 h 966"/>
                    <a:gd name="T92" fmla="*/ 996 w 1102"/>
                    <a:gd name="T93" fmla="*/ 434 h 966"/>
                    <a:gd name="T94" fmla="*/ 992 w 1102"/>
                    <a:gd name="T95" fmla="*/ 362 h 966"/>
                    <a:gd name="T96" fmla="*/ 978 w 1102"/>
                    <a:gd name="T97" fmla="*/ 296 h 966"/>
                    <a:gd name="T98" fmla="*/ 962 w 1102"/>
                    <a:gd name="T99" fmla="*/ 151 h 966"/>
                    <a:gd name="T100" fmla="*/ 791 w 1102"/>
                    <a:gd name="T101" fmla="*/ 189 h 9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02" h="966">
                      <a:moveTo>
                        <a:pt x="791" y="189"/>
                      </a:moveTo>
                      <a:lnTo>
                        <a:pt x="791" y="189"/>
                      </a:lnTo>
                      <a:lnTo>
                        <a:pt x="698" y="217"/>
                      </a:lnTo>
                      <a:lnTo>
                        <a:pt x="698" y="217"/>
                      </a:lnTo>
                      <a:lnTo>
                        <a:pt x="672" y="225"/>
                      </a:lnTo>
                      <a:lnTo>
                        <a:pt x="650" y="227"/>
                      </a:lnTo>
                      <a:lnTo>
                        <a:pt x="650" y="227"/>
                      </a:lnTo>
                      <a:lnTo>
                        <a:pt x="636" y="225"/>
                      </a:lnTo>
                      <a:lnTo>
                        <a:pt x="622" y="223"/>
                      </a:lnTo>
                      <a:lnTo>
                        <a:pt x="611" y="219"/>
                      </a:lnTo>
                      <a:lnTo>
                        <a:pt x="597" y="211"/>
                      </a:lnTo>
                      <a:lnTo>
                        <a:pt x="583" y="203"/>
                      </a:lnTo>
                      <a:lnTo>
                        <a:pt x="569" y="189"/>
                      </a:lnTo>
                      <a:lnTo>
                        <a:pt x="559" y="173"/>
                      </a:lnTo>
                      <a:lnTo>
                        <a:pt x="547" y="151"/>
                      </a:lnTo>
                      <a:lnTo>
                        <a:pt x="547" y="151"/>
                      </a:lnTo>
                      <a:lnTo>
                        <a:pt x="537" y="124"/>
                      </a:lnTo>
                      <a:lnTo>
                        <a:pt x="531" y="96"/>
                      </a:lnTo>
                      <a:lnTo>
                        <a:pt x="527" y="68"/>
                      </a:lnTo>
                      <a:lnTo>
                        <a:pt x="523" y="42"/>
                      </a:lnTo>
                      <a:lnTo>
                        <a:pt x="523" y="42"/>
                      </a:lnTo>
                      <a:lnTo>
                        <a:pt x="519" y="14"/>
                      </a:lnTo>
                      <a:lnTo>
                        <a:pt x="517" y="4"/>
                      </a:lnTo>
                      <a:lnTo>
                        <a:pt x="517" y="4"/>
                      </a:lnTo>
                      <a:lnTo>
                        <a:pt x="507" y="2"/>
                      </a:lnTo>
                      <a:lnTo>
                        <a:pt x="483" y="0"/>
                      </a:lnTo>
                      <a:lnTo>
                        <a:pt x="479" y="0"/>
                      </a:lnTo>
                      <a:lnTo>
                        <a:pt x="479" y="0"/>
                      </a:lnTo>
                      <a:lnTo>
                        <a:pt x="440" y="2"/>
                      </a:lnTo>
                      <a:lnTo>
                        <a:pt x="440" y="2"/>
                      </a:lnTo>
                      <a:lnTo>
                        <a:pt x="394" y="4"/>
                      </a:lnTo>
                      <a:lnTo>
                        <a:pt x="394" y="4"/>
                      </a:lnTo>
                      <a:lnTo>
                        <a:pt x="382" y="2"/>
                      </a:lnTo>
                      <a:lnTo>
                        <a:pt x="382" y="2"/>
                      </a:lnTo>
                      <a:lnTo>
                        <a:pt x="358" y="0"/>
                      </a:lnTo>
                      <a:lnTo>
                        <a:pt x="358" y="0"/>
                      </a:lnTo>
                      <a:lnTo>
                        <a:pt x="354" y="2"/>
                      </a:lnTo>
                      <a:lnTo>
                        <a:pt x="354" y="2"/>
                      </a:lnTo>
                      <a:lnTo>
                        <a:pt x="350" y="12"/>
                      </a:lnTo>
                      <a:lnTo>
                        <a:pt x="350" y="12"/>
                      </a:lnTo>
                      <a:lnTo>
                        <a:pt x="342" y="22"/>
                      </a:lnTo>
                      <a:lnTo>
                        <a:pt x="336" y="32"/>
                      </a:lnTo>
                      <a:lnTo>
                        <a:pt x="318" y="46"/>
                      </a:lnTo>
                      <a:lnTo>
                        <a:pt x="302" y="56"/>
                      </a:lnTo>
                      <a:lnTo>
                        <a:pt x="285" y="64"/>
                      </a:lnTo>
                      <a:lnTo>
                        <a:pt x="267" y="68"/>
                      </a:lnTo>
                      <a:lnTo>
                        <a:pt x="251" y="70"/>
                      </a:lnTo>
                      <a:lnTo>
                        <a:pt x="225" y="72"/>
                      </a:lnTo>
                      <a:lnTo>
                        <a:pt x="225" y="72"/>
                      </a:lnTo>
                      <a:lnTo>
                        <a:pt x="215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153" y="96"/>
                      </a:lnTo>
                      <a:lnTo>
                        <a:pt x="153" y="96"/>
                      </a:lnTo>
                      <a:lnTo>
                        <a:pt x="153" y="98"/>
                      </a:lnTo>
                      <a:lnTo>
                        <a:pt x="153" y="98"/>
                      </a:lnTo>
                      <a:lnTo>
                        <a:pt x="141" y="112"/>
                      </a:lnTo>
                      <a:lnTo>
                        <a:pt x="135" y="128"/>
                      </a:lnTo>
                      <a:lnTo>
                        <a:pt x="131" y="145"/>
                      </a:lnTo>
                      <a:lnTo>
                        <a:pt x="131" y="165"/>
                      </a:lnTo>
                      <a:lnTo>
                        <a:pt x="131" y="165"/>
                      </a:lnTo>
                      <a:lnTo>
                        <a:pt x="131" y="175"/>
                      </a:lnTo>
                      <a:lnTo>
                        <a:pt x="131" y="185"/>
                      </a:lnTo>
                      <a:lnTo>
                        <a:pt x="125" y="203"/>
                      </a:lnTo>
                      <a:lnTo>
                        <a:pt x="116" y="225"/>
                      </a:lnTo>
                      <a:lnTo>
                        <a:pt x="98" y="247"/>
                      </a:lnTo>
                      <a:lnTo>
                        <a:pt x="98" y="247"/>
                      </a:lnTo>
                      <a:lnTo>
                        <a:pt x="76" y="273"/>
                      </a:lnTo>
                      <a:lnTo>
                        <a:pt x="52" y="298"/>
                      </a:lnTo>
                      <a:lnTo>
                        <a:pt x="52" y="298"/>
                      </a:lnTo>
                      <a:lnTo>
                        <a:pt x="28" y="324"/>
                      </a:lnTo>
                      <a:lnTo>
                        <a:pt x="4" y="352"/>
                      </a:lnTo>
                      <a:lnTo>
                        <a:pt x="4" y="352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2" y="360"/>
                      </a:lnTo>
                      <a:lnTo>
                        <a:pt x="20" y="372"/>
                      </a:lnTo>
                      <a:lnTo>
                        <a:pt x="34" y="388"/>
                      </a:lnTo>
                      <a:lnTo>
                        <a:pt x="44" y="402"/>
                      </a:lnTo>
                      <a:lnTo>
                        <a:pt x="52" y="418"/>
                      </a:lnTo>
                      <a:lnTo>
                        <a:pt x="58" y="436"/>
                      </a:lnTo>
                      <a:lnTo>
                        <a:pt x="62" y="452"/>
                      </a:lnTo>
                      <a:lnTo>
                        <a:pt x="66" y="483"/>
                      </a:lnTo>
                      <a:lnTo>
                        <a:pt x="66" y="483"/>
                      </a:lnTo>
                      <a:lnTo>
                        <a:pt x="66" y="489"/>
                      </a:lnTo>
                      <a:lnTo>
                        <a:pt x="70" y="493"/>
                      </a:lnTo>
                      <a:lnTo>
                        <a:pt x="76" y="499"/>
                      </a:lnTo>
                      <a:lnTo>
                        <a:pt x="88" y="507"/>
                      </a:lnTo>
                      <a:lnTo>
                        <a:pt x="88" y="507"/>
                      </a:lnTo>
                      <a:lnTo>
                        <a:pt x="112" y="523"/>
                      </a:lnTo>
                      <a:lnTo>
                        <a:pt x="133" y="543"/>
                      </a:lnTo>
                      <a:lnTo>
                        <a:pt x="133" y="543"/>
                      </a:lnTo>
                      <a:lnTo>
                        <a:pt x="139" y="549"/>
                      </a:lnTo>
                      <a:lnTo>
                        <a:pt x="139" y="549"/>
                      </a:lnTo>
                      <a:lnTo>
                        <a:pt x="153" y="569"/>
                      </a:lnTo>
                      <a:lnTo>
                        <a:pt x="167" y="589"/>
                      </a:lnTo>
                      <a:lnTo>
                        <a:pt x="167" y="589"/>
                      </a:lnTo>
                      <a:lnTo>
                        <a:pt x="173" y="601"/>
                      </a:lnTo>
                      <a:lnTo>
                        <a:pt x="179" y="613"/>
                      </a:lnTo>
                      <a:lnTo>
                        <a:pt x="181" y="627"/>
                      </a:lnTo>
                      <a:lnTo>
                        <a:pt x="181" y="642"/>
                      </a:lnTo>
                      <a:lnTo>
                        <a:pt x="181" y="642"/>
                      </a:lnTo>
                      <a:lnTo>
                        <a:pt x="195" y="688"/>
                      </a:lnTo>
                      <a:lnTo>
                        <a:pt x="195" y="688"/>
                      </a:lnTo>
                      <a:lnTo>
                        <a:pt x="207" y="716"/>
                      </a:lnTo>
                      <a:lnTo>
                        <a:pt x="219" y="740"/>
                      </a:lnTo>
                      <a:lnTo>
                        <a:pt x="235" y="760"/>
                      </a:lnTo>
                      <a:lnTo>
                        <a:pt x="251" y="778"/>
                      </a:lnTo>
                      <a:lnTo>
                        <a:pt x="271" y="790"/>
                      </a:lnTo>
                      <a:lnTo>
                        <a:pt x="292" y="801"/>
                      </a:lnTo>
                      <a:lnTo>
                        <a:pt x="318" y="807"/>
                      </a:lnTo>
                      <a:lnTo>
                        <a:pt x="348" y="811"/>
                      </a:lnTo>
                      <a:lnTo>
                        <a:pt x="348" y="811"/>
                      </a:lnTo>
                      <a:lnTo>
                        <a:pt x="342" y="945"/>
                      </a:lnTo>
                      <a:lnTo>
                        <a:pt x="342" y="945"/>
                      </a:lnTo>
                      <a:lnTo>
                        <a:pt x="354" y="939"/>
                      </a:lnTo>
                      <a:lnTo>
                        <a:pt x="366" y="933"/>
                      </a:lnTo>
                      <a:lnTo>
                        <a:pt x="378" y="929"/>
                      </a:lnTo>
                      <a:lnTo>
                        <a:pt x="390" y="929"/>
                      </a:lnTo>
                      <a:lnTo>
                        <a:pt x="390" y="929"/>
                      </a:lnTo>
                      <a:lnTo>
                        <a:pt x="400" y="929"/>
                      </a:lnTo>
                      <a:lnTo>
                        <a:pt x="408" y="931"/>
                      </a:lnTo>
                      <a:lnTo>
                        <a:pt x="424" y="937"/>
                      </a:lnTo>
                      <a:lnTo>
                        <a:pt x="440" y="949"/>
                      </a:lnTo>
                      <a:lnTo>
                        <a:pt x="453" y="966"/>
                      </a:lnTo>
                      <a:lnTo>
                        <a:pt x="453" y="966"/>
                      </a:lnTo>
                      <a:lnTo>
                        <a:pt x="465" y="949"/>
                      </a:lnTo>
                      <a:lnTo>
                        <a:pt x="475" y="937"/>
                      </a:lnTo>
                      <a:lnTo>
                        <a:pt x="475" y="937"/>
                      </a:lnTo>
                      <a:lnTo>
                        <a:pt x="493" y="905"/>
                      </a:lnTo>
                      <a:lnTo>
                        <a:pt x="515" y="879"/>
                      </a:lnTo>
                      <a:lnTo>
                        <a:pt x="537" y="853"/>
                      </a:lnTo>
                      <a:lnTo>
                        <a:pt x="563" y="833"/>
                      </a:lnTo>
                      <a:lnTo>
                        <a:pt x="577" y="825"/>
                      </a:lnTo>
                      <a:lnTo>
                        <a:pt x="591" y="817"/>
                      </a:lnTo>
                      <a:lnTo>
                        <a:pt x="605" y="811"/>
                      </a:lnTo>
                      <a:lnTo>
                        <a:pt x="620" y="805"/>
                      </a:lnTo>
                      <a:lnTo>
                        <a:pt x="636" y="801"/>
                      </a:lnTo>
                      <a:lnTo>
                        <a:pt x="652" y="797"/>
                      </a:lnTo>
                      <a:lnTo>
                        <a:pt x="670" y="795"/>
                      </a:lnTo>
                      <a:lnTo>
                        <a:pt x="688" y="795"/>
                      </a:lnTo>
                      <a:lnTo>
                        <a:pt x="688" y="795"/>
                      </a:lnTo>
                      <a:lnTo>
                        <a:pt x="706" y="795"/>
                      </a:lnTo>
                      <a:lnTo>
                        <a:pt x="726" y="797"/>
                      </a:lnTo>
                      <a:lnTo>
                        <a:pt x="726" y="797"/>
                      </a:lnTo>
                      <a:lnTo>
                        <a:pt x="732" y="799"/>
                      </a:lnTo>
                      <a:lnTo>
                        <a:pt x="732" y="799"/>
                      </a:lnTo>
                      <a:lnTo>
                        <a:pt x="752" y="797"/>
                      </a:lnTo>
                      <a:lnTo>
                        <a:pt x="752" y="797"/>
                      </a:lnTo>
                      <a:lnTo>
                        <a:pt x="764" y="799"/>
                      </a:lnTo>
                      <a:lnTo>
                        <a:pt x="764" y="799"/>
                      </a:lnTo>
                      <a:lnTo>
                        <a:pt x="793" y="809"/>
                      </a:lnTo>
                      <a:lnTo>
                        <a:pt x="807" y="817"/>
                      </a:lnTo>
                      <a:lnTo>
                        <a:pt x="819" y="825"/>
                      </a:lnTo>
                      <a:lnTo>
                        <a:pt x="819" y="825"/>
                      </a:lnTo>
                      <a:lnTo>
                        <a:pt x="831" y="835"/>
                      </a:lnTo>
                      <a:lnTo>
                        <a:pt x="845" y="843"/>
                      </a:lnTo>
                      <a:lnTo>
                        <a:pt x="859" y="847"/>
                      </a:lnTo>
                      <a:lnTo>
                        <a:pt x="871" y="849"/>
                      </a:lnTo>
                      <a:lnTo>
                        <a:pt x="871" y="849"/>
                      </a:lnTo>
                      <a:lnTo>
                        <a:pt x="881" y="847"/>
                      </a:lnTo>
                      <a:lnTo>
                        <a:pt x="891" y="845"/>
                      </a:lnTo>
                      <a:lnTo>
                        <a:pt x="899" y="841"/>
                      </a:lnTo>
                      <a:lnTo>
                        <a:pt x="909" y="835"/>
                      </a:lnTo>
                      <a:lnTo>
                        <a:pt x="915" y="829"/>
                      </a:lnTo>
                      <a:lnTo>
                        <a:pt x="923" y="819"/>
                      </a:lnTo>
                      <a:lnTo>
                        <a:pt x="927" y="809"/>
                      </a:lnTo>
                      <a:lnTo>
                        <a:pt x="933" y="799"/>
                      </a:lnTo>
                      <a:lnTo>
                        <a:pt x="933" y="799"/>
                      </a:lnTo>
                      <a:lnTo>
                        <a:pt x="945" y="760"/>
                      </a:lnTo>
                      <a:lnTo>
                        <a:pt x="945" y="760"/>
                      </a:lnTo>
                      <a:lnTo>
                        <a:pt x="1098" y="760"/>
                      </a:lnTo>
                      <a:lnTo>
                        <a:pt x="1098" y="760"/>
                      </a:lnTo>
                      <a:lnTo>
                        <a:pt x="1102" y="748"/>
                      </a:lnTo>
                      <a:lnTo>
                        <a:pt x="1102" y="748"/>
                      </a:lnTo>
                      <a:lnTo>
                        <a:pt x="1098" y="726"/>
                      </a:lnTo>
                      <a:lnTo>
                        <a:pt x="1092" y="702"/>
                      </a:lnTo>
                      <a:lnTo>
                        <a:pt x="1076" y="658"/>
                      </a:lnTo>
                      <a:lnTo>
                        <a:pt x="1058" y="615"/>
                      </a:lnTo>
                      <a:lnTo>
                        <a:pt x="1038" y="571"/>
                      </a:lnTo>
                      <a:lnTo>
                        <a:pt x="1020" y="525"/>
                      </a:lnTo>
                      <a:lnTo>
                        <a:pt x="1012" y="503"/>
                      </a:lnTo>
                      <a:lnTo>
                        <a:pt x="1004" y="481"/>
                      </a:lnTo>
                      <a:lnTo>
                        <a:pt x="1000" y="458"/>
                      </a:lnTo>
                      <a:lnTo>
                        <a:pt x="996" y="434"/>
                      </a:lnTo>
                      <a:lnTo>
                        <a:pt x="994" y="410"/>
                      </a:lnTo>
                      <a:lnTo>
                        <a:pt x="994" y="386"/>
                      </a:lnTo>
                      <a:lnTo>
                        <a:pt x="994" y="386"/>
                      </a:lnTo>
                      <a:lnTo>
                        <a:pt x="992" y="362"/>
                      </a:lnTo>
                      <a:lnTo>
                        <a:pt x="988" y="340"/>
                      </a:lnTo>
                      <a:lnTo>
                        <a:pt x="982" y="318"/>
                      </a:lnTo>
                      <a:lnTo>
                        <a:pt x="978" y="296"/>
                      </a:lnTo>
                      <a:lnTo>
                        <a:pt x="978" y="296"/>
                      </a:lnTo>
                      <a:lnTo>
                        <a:pt x="972" y="233"/>
                      </a:lnTo>
                      <a:lnTo>
                        <a:pt x="964" y="167"/>
                      </a:lnTo>
                      <a:lnTo>
                        <a:pt x="964" y="167"/>
                      </a:lnTo>
                      <a:lnTo>
                        <a:pt x="962" y="151"/>
                      </a:lnTo>
                      <a:lnTo>
                        <a:pt x="954" y="139"/>
                      </a:lnTo>
                      <a:lnTo>
                        <a:pt x="954" y="139"/>
                      </a:lnTo>
                      <a:lnTo>
                        <a:pt x="791" y="189"/>
                      </a:lnTo>
                      <a:lnTo>
                        <a:pt x="791" y="189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48" name="Freeform 17">
                  <a:extLst>
                    <a:ext uri="{FF2B5EF4-FFF2-40B4-BE49-F238E27FC236}">
                      <a16:creationId xmlns:a16="http://schemas.microsoft.com/office/drawing/2014/main" id="{7F5EFFCA-6E68-82AF-7AA0-56DE38339E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063" y="1938338"/>
                  <a:ext cx="1319213" cy="2035175"/>
                </a:xfrm>
                <a:custGeom>
                  <a:avLst/>
                  <a:gdLst>
                    <a:gd name="T0" fmla="*/ 300 w 831"/>
                    <a:gd name="T1" fmla="*/ 1282 h 1282"/>
                    <a:gd name="T2" fmla="*/ 320 w 831"/>
                    <a:gd name="T3" fmla="*/ 1276 h 1282"/>
                    <a:gd name="T4" fmla="*/ 344 w 831"/>
                    <a:gd name="T5" fmla="*/ 1234 h 1282"/>
                    <a:gd name="T6" fmla="*/ 374 w 831"/>
                    <a:gd name="T7" fmla="*/ 1192 h 1282"/>
                    <a:gd name="T8" fmla="*/ 398 w 831"/>
                    <a:gd name="T9" fmla="*/ 1200 h 1282"/>
                    <a:gd name="T10" fmla="*/ 431 w 831"/>
                    <a:gd name="T11" fmla="*/ 1230 h 1282"/>
                    <a:gd name="T12" fmla="*/ 463 w 831"/>
                    <a:gd name="T13" fmla="*/ 1240 h 1282"/>
                    <a:gd name="T14" fmla="*/ 495 w 831"/>
                    <a:gd name="T15" fmla="*/ 1210 h 1282"/>
                    <a:gd name="T16" fmla="*/ 551 w 831"/>
                    <a:gd name="T17" fmla="*/ 1137 h 1282"/>
                    <a:gd name="T18" fmla="*/ 577 w 831"/>
                    <a:gd name="T19" fmla="*/ 1073 h 1282"/>
                    <a:gd name="T20" fmla="*/ 644 w 831"/>
                    <a:gd name="T21" fmla="*/ 1020 h 1282"/>
                    <a:gd name="T22" fmla="*/ 714 w 831"/>
                    <a:gd name="T23" fmla="*/ 994 h 1282"/>
                    <a:gd name="T24" fmla="*/ 742 w 831"/>
                    <a:gd name="T25" fmla="*/ 990 h 1282"/>
                    <a:gd name="T26" fmla="*/ 765 w 831"/>
                    <a:gd name="T27" fmla="*/ 1022 h 1282"/>
                    <a:gd name="T28" fmla="*/ 793 w 831"/>
                    <a:gd name="T29" fmla="*/ 1077 h 1282"/>
                    <a:gd name="T30" fmla="*/ 831 w 831"/>
                    <a:gd name="T31" fmla="*/ 984 h 1282"/>
                    <a:gd name="T32" fmla="*/ 819 w 831"/>
                    <a:gd name="T33" fmla="*/ 956 h 1282"/>
                    <a:gd name="T34" fmla="*/ 799 w 831"/>
                    <a:gd name="T35" fmla="*/ 938 h 1282"/>
                    <a:gd name="T36" fmla="*/ 777 w 831"/>
                    <a:gd name="T37" fmla="*/ 940 h 1282"/>
                    <a:gd name="T38" fmla="*/ 720 w 831"/>
                    <a:gd name="T39" fmla="*/ 920 h 1282"/>
                    <a:gd name="T40" fmla="*/ 680 w 831"/>
                    <a:gd name="T41" fmla="*/ 868 h 1282"/>
                    <a:gd name="T42" fmla="*/ 642 w 831"/>
                    <a:gd name="T43" fmla="*/ 833 h 1282"/>
                    <a:gd name="T44" fmla="*/ 598 w 831"/>
                    <a:gd name="T45" fmla="*/ 775 h 1282"/>
                    <a:gd name="T46" fmla="*/ 594 w 831"/>
                    <a:gd name="T47" fmla="*/ 705 h 1282"/>
                    <a:gd name="T48" fmla="*/ 606 w 831"/>
                    <a:gd name="T49" fmla="*/ 624 h 1282"/>
                    <a:gd name="T50" fmla="*/ 585 w 831"/>
                    <a:gd name="T51" fmla="*/ 544 h 1282"/>
                    <a:gd name="T52" fmla="*/ 585 w 831"/>
                    <a:gd name="T53" fmla="*/ 521 h 1282"/>
                    <a:gd name="T54" fmla="*/ 557 w 831"/>
                    <a:gd name="T55" fmla="*/ 367 h 1282"/>
                    <a:gd name="T56" fmla="*/ 573 w 831"/>
                    <a:gd name="T57" fmla="*/ 324 h 1282"/>
                    <a:gd name="T58" fmla="*/ 610 w 831"/>
                    <a:gd name="T59" fmla="*/ 250 h 1282"/>
                    <a:gd name="T60" fmla="*/ 642 w 831"/>
                    <a:gd name="T61" fmla="*/ 216 h 1282"/>
                    <a:gd name="T62" fmla="*/ 674 w 831"/>
                    <a:gd name="T63" fmla="*/ 137 h 1282"/>
                    <a:gd name="T64" fmla="*/ 688 w 831"/>
                    <a:gd name="T65" fmla="*/ 27 h 1282"/>
                    <a:gd name="T66" fmla="*/ 672 w 831"/>
                    <a:gd name="T67" fmla="*/ 0 h 1282"/>
                    <a:gd name="T68" fmla="*/ 652 w 831"/>
                    <a:gd name="T69" fmla="*/ 25 h 1282"/>
                    <a:gd name="T70" fmla="*/ 636 w 831"/>
                    <a:gd name="T71" fmla="*/ 59 h 1282"/>
                    <a:gd name="T72" fmla="*/ 600 w 831"/>
                    <a:gd name="T73" fmla="*/ 71 h 1282"/>
                    <a:gd name="T74" fmla="*/ 511 w 831"/>
                    <a:gd name="T75" fmla="*/ 87 h 1282"/>
                    <a:gd name="T76" fmla="*/ 402 w 831"/>
                    <a:gd name="T77" fmla="*/ 143 h 1282"/>
                    <a:gd name="T78" fmla="*/ 330 w 831"/>
                    <a:gd name="T79" fmla="*/ 189 h 1282"/>
                    <a:gd name="T80" fmla="*/ 280 w 831"/>
                    <a:gd name="T81" fmla="*/ 202 h 1282"/>
                    <a:gd name="T82" fmla="*/ 245 w 831"/>
                    <a:gd name="T83" fmla="*/ 192 h 1282"/>
                    <a:gd name="T84" fmla="*/ 227 w 831"/>
                    <a:gd name="T85" fmla="*/ 185 h 1282"/>
                    <a:gd name="T86" fmla="*/ 205 w 831"/>
                    <a:gd name="T87" fmla="*/ 194 h 1282"/>
                    <a:gd name="T88" fmla="*/ 155 w 831"/>
                    <a:gd name="T89" fmla="*/ 266 h 1282"/>
                    <a:gd name="T90" fmla="*/ 125 w 831"/>
                    <a:gd name="T91" fmla="*/ 320 h 1282"/>
                    <a:gd name="T92" fmla="*/ 72 w 831"/>
                    <a:gd name="T93" fmla="*/ 350 h 1282"/>
                    <a:gd name="T94" fmla="*/ 32 w 831"/>
                    <a:gd name="T95" fmla="*/ 367 h 1282"/>
                    <a:gd name="T96" fmla="*/ 56 w 831"/>
                    <a:gd name="T97" fmla="*/ 427 h 1282"/>
                    <a:gd name="T98" fmla="*/ 38 w 831"/>
                    <a:gd name="T99" fmla="*/ 503 h 1282"/>
                    <a:gd name="T100" fmla="*/ 18 w 831"/>
                    <a:gd name="T101" fmla="*/ 536 h 1282"/>
                    <a:gd name="T102" fmla="*/ 34 w 831"/>
                    <a:gd name="T103" fmla="*/ 636 h 1282"/>
                    <a:gd name="T104" fmla="*/ 68 w 831"/>
                    <a:gd name="T105" fmla="*/ 805 h 1282"/>
                    <a:gd name="T106" fmla="*/ 58 w 831"/>
                    <a:gd name="T107" fmla="*/ 886 h 1282"/>
                    <a:gd name="T108" fmla="*/ 22 w 831"/>
                    <a:gd name="T109" fmla="*/ 938 h 1282"/>
                    <a:gd name="T110" fmla="*/ 2 w 831"/>
                    <a:gd name="T111" fmla="*/ 972 h 1282"/>
                    <a:gd name="T112" fmla="*/ 16 w 831"/>
                    <a:gd name="T113" fmla="*/ 1016 h 1282"/>
                    <a:gd name="T114" fmla="*/ 52 w 831"/>
                    <a:gd name="T115" fmla="*/ 1051 h 1282"/>
                    <a:gd name="T116" fmla="*/ 68 w 831"/>
                    <a:gd name="T117" fmla="*/ 1111 h 1282"/>
                    <a:gd name="T118" fmla="*/ 56 w 831"/>
                    <a:gd name="T119" fmla="*/ 1165 h 1282"/>
                    <a:gd name="T120" fmla="*/ 64 w 831"/>
                    <a:gd name="T121" fmla="*/ 1210 h 1282"/>
                    <a:gd name="T122" fmla="*/ 105 w 831"/>
                    <a:gd name="T123" fmla="*/ 1232 h 1282"/>
                    <a:gd name="T124" fmla="*/ 259 w 831"/>
                    <a:gd name="T125" fmla="*/ 1276 h 1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31" h="1282">
                      <a:moveTo>
                        <a:pt x="259" y="1276"/>
                      </a:moveTo>
                      <a:lnTo>
                        <a:pt x="259" y="1276"/>
                      </a:lnTo>
                      <a:lnTo>
                        <a:pt x="282" y="1280"/>
                      </a:lnTo>
                      <a:lnTo>
                        <a:pt x="300" y="1282"/>
                      </a:lnTo>
                      <a:lnTo>
                        <a:pt x="300" y="1282"/>
                      </a:lnTo>
                      <a:lnTo>
                        <a:pt x="308" y="1280"/>
                      </a:lnTo>
                      <a:lnTo>
                        <a:pt x="314" y="1280"/>
                      </a:lnTo>
                      <a:lnTo>
                        <a:pt x="320" y="1276"/>
                      </a:lnTo>
                      <a:lnTo>
                        <a:pt x="324" y="1272"/>
                      </a:lnTo>
                      <a:lnTo>
                        <a:pt x="334" y="1258"/>
                      </a:lnTo>
                      <a:lnTo>
                        <a:pt x="344" y="1234"/>
                      </a:lnTo>
                      <a:lnTo>
                        <a:pt x="344" y="1234"/>
                      </a:lnTo>
                      <a:lnTo>
                        <a:pt x="352" y="1216"/>
                      </a:lnTo>
                      <a:lnTo>
                        <a:pt x="360" y="1202"/>
                      </a:lnTo>
                      <a:lnTo>
                        <a:pt x="370" y="1194"/>
                      </a:lnTo>
                      <a:lnTo>
                        <a:pt x="374" y="1192"/>
                      </a:lnTo>
                      <a:lnTo>
                        <a:pt x="378" y="1192"/>
                      </a:lnTo>
                      <a:lnTo>
                        <a:pt x="378" y="1192"/>
                      </a:lnTo>
                      <a:lnTo>
                        <a:pt x="388" y="1194"/>
                      </a:lnTo>
                      <a:lnTo>
                        <a:pt x="398" y="1200"/>
                      </a:lnTo>
                      <a:lnTo>
                        <a:pt x="410" y="1210"/>
                      </a:lnTo>
                      <a:lnTo>
                        <a:pt x="424" y="1224"/>
                      </a:lnTo>
                      <a:lnTo>
                        <a:pt x="424" y="1224"/>
                      </a:lnTo>
                      <a:lnTo>
                        <a:pt x="431" y="1230"/>
                      </a:lnTo>
                      <a:lnTo>
                        <a:pt x="441" y="1234"/>
                      </a:lnTo>
                      <a:lnTo>
                        <a:pt x="453" y="1238"/>
                      </a:lnTo>
                      <a:lnTo>
                        <a:pt x="463" y="1240"/>
                      </a:lnTo>
                      <a:lnTo>
                        <a:pt x="463" y="1240"/>
                      </a:lnTo>
                      <a:lnTo>
                        <a:pt x="467" y="1240"/>
                      </a:lnTo>
                      <a:lnTo>
                        <a:pt x="469" y="1238"/>
                      </a:lnTo>
                      <a:lnTo>
                        <a:pt x="469" y="1238"/>
                      </a:lnTo>
                      <a:lnTo>
                        <a:pt x="495" y="1210"/>
                      </a:lnTo>
                      <a:lnTo>
                        <a:pt x="521" y="1183"/>
                      </a:lnTo>
                      <a:lnTo>
                        <a:pt x="533" y="1167"/>
                      </a:lnTo>
                      <a:lnTo>
                        <a:pt x="543" y="1153"/>
                      </a:lnTo>
                      <a:lnTo>
                        <a:pt x="551" y="1137"/>
                      </a:lnTo>
                      <a:lnTo>
                        <a:pt x="557" y="1121"/>
                      </a:lnTo>
                      <a:lnTo>
                        <a:pt x="557" y="1121"/>
                      </a:lnTo>
                      <a:lnTo>
                        <a:pt x="567" y="1095"/>
                      </a:lnTo>
                      <a:lnTo>
                        <a:pt x="577" y="1073"/>
                      </a:lnTo>
                      <a:lnTo>
                        <a:pt x="591" y="1055"/>
                      </a:lnTo>
                      <a:lnTo>
                        <a:pt x="606" y="1041"/>
                      </a:lnTo>
                      <a:lnTo>
                        <a:pt x="624" y="1029"/>
                      </a:lnTo>
                      <a:lnTo>
                        <a:pt x="644" y="1020"/>
                      </a:lnTo>
                      <a:lnTo>
                        <a:pt x="664" y="1010"/>
                      </a:lnTo>
                      <a:lnTo>
                        <a:pt x="686" y="1002"/>
                      </a:lnTo>
                      <a:lnTo>
                        <a:pt x="686" y="1002"/>
                      </a:lnTo>
                      <a:lnTo>
                        <a:pt x="714" y="994"/>
                      </a:lnTo>
                      <a:lnTo>
                        <a:pt x="726" y="990"/>
                      </a:lnTo>
                      <a:lnTo>
                        <a:pt x="734" y="990"/>
                      </a:lnTo>
                      <a:lnTo>
                        <a:pt x="734" y="990"/>
                      </a:lnTo>
                      <a:lnTo>
                        <a:pt x="742" y="990"/>
                      </a:lnTo>
                      <a:lnTo>
                        <a:pt x="748" y="994"/>
                      </a:lnTo>
                      <a:lnTo>
                        <a:pt x="752" y="998"/>
                      </a:lnTo>
                      <a:lnTo>
                        <a:pt x="756" y="1004"/>
                      </a:lnTo>
                      <a:lnTo>
                        <a:pt x="765" y="1022"/>
                      </a:lnTo>
                      <a:lnTo>
                        <a:pt x="775" y="1047"/>
                      </a:lnTo>
                      <a:lnTo>
                        <a:pt x="775" y="1047"/>
                      </a:lnTo>
                      <a:lnTo>
                        <a:pt x="779" y="1057"/>
                      </a:lnTo>
                      <a:lnTo>
                        <a:pt x="793" y="1077"/>
                      </a:lnTo>
                      <a:lnTo>
                        <a:pt x="793" y="1077"/>
                      </a:lnTo>
                      <a:lnTo>
                        <a:pt x="817" y="1025"/>
                      </a:lnTo>
                      <a:lnTo>
                        <a:pt x="825" y="1004"/>
                      </a:lnTo>
                      <a:lnTo>
                        <a:pt x="831" y="984"/>
                      </a:lnTo>
                      <a:lnTo>
                        <a:pt x="831" y="984"/>
                      </a:lnTo>
                      <a:lnTo>
                        <a:pt x="829" y="978"/>
                      </a:lnTo>
                      <a:lnTo>
                        <a:pt x="827" y="970"/>
                      </a:lnTo>
                      <a:lnTo>
                        <a:pt x="819" y="956"/>
                      </a:lnTo>
                      <a:lnTo>
                        <a:pt x="809" y="942"/>
                      </a:lnTo>
                      <a:lnTo>
                        <a:pt x="803" y="940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77" y="940"/>
                      </a:lnTo>
                      <a:lnTo>
                        <a:pt x="777" y="940"/>
                      </a:lnTo>
                      <a:lnTo>
                        <a:pt x="759" y="938"/>
                      </a:lnTo>
                      <a:lnTo>
                        <a:pt x="746" y="934"/>
                      </a:lnTo>
                      <a:lnTo>
                        <a:pt x="732" y="928"/>
                      </a:lnTo>
                      <a:lnTo>
                        <a:pt x="720" y="920"/>
                      </a:lnTo>
                      <a:lnTo>
                        <a:pt x="708" y="908"/>
                      </a:lnTo>
                      <a:lnTo>
                        <a:pt x="698" y="896"/>
                      </a:lnTo>
                      <a:lnTo>
                        <a:pt x="680" y="868"/>
                      </a:lnTo>
                      <a:lnTo>
                        <a:pt x="680" y="868"/>
                      </a:lnTo>
                      <a:lnTo>
                        <a:pt x="672" y="858"/>
                      </a:lnTo>
                      <a:lnTo>
                        <a:pt x="662" y="849"/>
                      </a:lnTo>
                      <a:lnTo>
                        <a:pt x="642" y="833"/>
                      </a:lnTo>
                      <a:lnTo>
                        <a:pt x="642" y="833"/>
                      </a:lnTo>
                      <a:lnTo>
                        <a:pt x="626" y="819"/>
                      </a:lnTo>
                      <a:lnTo>
                        <a:pt x="614" y="807"/>
                      </a:lnTo>
                      <a:lnTo>
                        <a:pt x="604" y="791"/>
                      </a:lnTo>
                      <a:lnTo>
                        <a:pt x="598" y="775"/>
                      </a:lnTo>
                      <a:lnTo>
                        <a:pt x="594" y="759"/>
                      </a:lnTo>
                      <a:lnTo>
                        <a:pt x="592" y="741"/>
                      </a:lnTo>
                      <a:lnTo>
                        <a:pt x="592" y="723"/>
                      </a:lnTo>
                      <a:lnTo>
                        <a:pt x="594" y="705"/>
                      </a:lnTo>
                      <a:lnTo>
                        <a:pt x="594" y="705"/>
                      </a:lnTo>
                      <a:lnTo>
                        <a:pt x="602" y="666"/>
                      </a:lnTo>
                      <a:lnTo>
                        <a:pt x="604" y="644"/>
                      </a:lnTo>
                      <a:lnTo>
                        <a:pt x="606" y="624"/>
                      </a:lnTo>
                      <a:lnTo>
                        <a:pt x="604" y="604"/>
                      </a:lnTo>
                      <a:lnTo>
                        <a:pt x="602" y="584"/>
                      </a:lnTo>
                      <a:lnTo>
                        <a:pt x="594" y="564"/>
                      </a:lnTo>
                      <a:lnTo>
                        <a:pt x="585" y="544"/>
                      </a:lnTo>
                      <a:lnTo>
                        <a:pt x="585" y="544"/>
                      </a:lnTo>
                      <a:lnTo>
                        <a:pt x="585" y="540"/>
                      </a:lnTo>
                      <a:lnTo>
                        <a:pt x="585" y="534"/>
                      </a:lnTo>
                      <a:lnTo>
                        <a:pt x="585" y="521"/>
                      </a:lnTo>
                      <a:lnTo>
                        <a:pt x="585" y="521"/>
                      </a:lnTo>
                      <a:lnTo>
                        <a:pt x="559" y="383"/>
                      </a:lnTo>
                      <a:lnTo>
                        <a:pt x="559" y="383"/>
                      </a:lnTo>
                      <a:lnTo>
                        <a:pt x="557" y="367"/>
                      </a:lnTo>
                      <a:lnTo>
                        <a:pt x="557" y="361"/>
                      </a:lnTo>
                      <a:lnTo>
                        <a:pt x="559" y="356"/>
                      </a:lnTo>
                      <a:lnTo>
                        <a:pt x="559" y="356"/>
                      </a:lnTo>
                      <a:lnTo>
                        <a:pt x="573" y="324"/>
                      </a:lnTo>
                      <a:lnTo>
                        <a:pt x="587" y="292"/>
                      </a:lnTo>
                      <a:lnTo>
                        <a:pt x="592" y="278"/>
                      </a:lnTo>
                      <a:lnTo>
                        <a:pt x="602" y="264"/>
                      </a:lnTo>
                      <a:lnTo>
                        <a:pt x="610" y="250"/>
                      </a:lnTo>
                      <a:lnTo>
                        <a:pt x="622" y="240"/>
                      </a:lnTo>
                      <a:lnTo>
                        <a:pt x="622" y="240"/>
                      </a:lnTo>
                      <a:lnTo>
                        <a:pt x="634" y="228"/>
                      </a:lnTo>
                      <a:lnTo>
                        <a:pt x="642" y="216"/>
                      </a:lnTo>
                      <a:lnTo>
                        <a:pt x="652" y="204"/>
                      </a:lnTo>
                      <a:lnTo>
                        <a:pt x="658" y="191"/>
                      </a:lnTo>
                      <a:lnTo>
                        <a:pt x="668" y="165"/>
                      </a:lnTo>
                      <a:lnTo>
                        <a:pt x="674" y="137"/>
                      </a:lnTo>
                      <a:lnTo>
                        <a:pt x="678" y="111"/>
                      </a:lnTo>
                      <a:lnTo>
                        <a:pt x="680" y="81"/>
                      </a:lnTo>
                      <a:lnTo>
                        <a:pt x="684" y="53"/>
                      </a:lnTo>
                      <a:lnTo>
                        <a:pt x="688" y="27"/>
                      </a:lnTo>
                      <a:lnTo>
                        <a:pt x="688" y="27"/>
                      </a:lnTo>
                      <a:lnTo>
                        <a:pt x="686" y="22"/>
                      </a:lnTo>
                      <a:lnTo>
                        <a:pt x="682" y="14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60" y="14"/>
                      </a:lnTo>
                      <a:lnTo>
                        <a:pt x="654" y="20"/>
                      </a:lnTo>
                      <a:lnTo>
                        <a:pt x="652" y="25"/>
                      </a:lnTo>
                      <a:lnTo>
                        <a:pt x="652" y="25"/>
                      </a:lnTo>
                      <a:lnTo>
                        <a:pt x="646" y="45"/>
                      </a:lnTo>
                      <a:lnTo>
                        <a:pt x="642" y="51"/>
                      </a:lnTo>
                      <a:lnTo>
                        <a:pt x="636" y="59"/>
                      </a:lnTo>
                      <a:lnTo>
                        <a:pt x="630" y="63"/>
                      </a:lnTo>
                      <a:lnTo>
                        <a:pt x="622" y="67"/>
                      </a:lnTo>
                      <a:lnTo>
                        <a:pt x="612" y="69"/>
                      </a:lnTo>
                      <a:lnTo>
                        <a:pt x="600" y="71"/>
                      </a:lnTo>
                      <a:lnTo>
                        <a:pt x="600" y="71"/>
                      </a:lnTo>
                      <a:lnTo>
                        <a:pt x="571" y="73"/>
                      </a:lnTo>
                      <a:lnTo>
                        <a:pt x="539" y="79"/>
                      </a:lnTo>
                      <a:lnTo>
                        <a:pt x="511" y="87"/>
                      </a:lnTo>
                      <a:lnTo>
                        <a:pt x="481" y="99"/>
                      </a:lnTo>
                      <a:lnTo>
                        <a:pt x="455" y="111"/>
                      </a:lnTo>
                      <a:lnTo>
                        <a:pt x="427" y="127"/>
                      </a:lnTo>
                      <a:lnTo>
                        <a:pt x="402" y="143"/>
                      </a:lnTo>
                      <a:lnTo>
                        <a:pt x="376" y="159"/>
                      </a:lnTo>
                      <a:lnTo>
                        <a:pt x="376" y="159"/>
                      </a:lnTo>
                      <a:lnTo>
                        <a:pt x="352" y="175"/>
                      </a:lnTo>
                      <a:lnTo>
                        <a:pt x="330" y="189"/>
                      </a:lnTo>
                      <a:lnTo>
                        <a:pt x="318" y="194"/>
                      </a:lnTo>
                      <a:lnTo>
                        <a:pt x="306" y="198"/>
                      </a:lnTo>
                      <a:lnTo>
                        <a:pt x="292" y="200"/>
                      </a:lnTo>
                      <a:lnTo>
                        <a:pt x="280" y="202"/>
                      </a:lnTo>
                      <a:lnTo>
                        <a:pt x="280" y="202"/>
                      </a:lnTo>
                      <a:lnTo>
                        <a:pt x="268" y="200"/>
                      </a:lnTo>
                      <a:lnTo>
                        <a:pt x="257" y="198"/>
                      </a:lnTo>
                      <a:lnTo>
                        <a:pt x="245" y="192"/>
                      </a:lnTo>
                      <a:lnTo>
                        <a:pt x="231" y="187"/>
                      </a:lnTo>
                      <a:lnTo>
                        <a:pt x="231" y="187"/>
                      </a:lnTo>
                      <a:lnTo>
                        <a:pt x="227" y="185"/>
                      </a:lnTo>
                      <a:lnTo>
                        <a:pt x="227" y="185"/>
                      </a:lnTo>
                      <a:lnTo>
                        <a:pt x="215" y="189"/>
                      </a:lnTo>
                      <a:lnTo>
                        <a:pt x="209" y="191"/>
                      </a:lnTo>
                      <a:lnTo>
                        <a:pt x="205" y="194"/>
                      </a:lnTo>
                      <a:lnTo>
                        <a:pt x="205" y="194"/>
                      </a:lnTo>
                      <a:lnTo>
                        <a:pt x="177" y="228"/>
                      </a:lnTo>
                      <a:lnTo>
                        <a:pt x="163" y="248"/>
                      </a:lnTo>
                      <a:lnTo>
                        <a:pt x="155" y="266"/>
                      </a:lnTo>
                      <a:lnTo>
                        <a:pt x="155" y="266"/>
                      </a:lnTo>
                      <a:lnTo>
                        <a:pt x="149" y="282"/>
                      </a:lnTo>
                      <a:lnTo>
                        <a:pt x="141" y="296"/>
                      </a:lnTo>
                      <a:lnTo>
                        <a:pt x="135" y="310"/>
                      </a:lnTo>
                      <a:lnTo>
                        <a:pt x="125" y="320"/>
                      </a:lnTo>
                      <a:lnTo>
                        <a:pt x="115" y="330"/>
                      </a:lnTo>
                      <a:lnTo>
                        <a:pt x="103" y="338"/>
                      </a:lnTo>
                      <a:lnTo>
                        <a:pt x="90" y="344"/>
                      </a:lnTo>
                      <a:lnTo>
                        <a:pt x="72" y="350"/>
                      </a:lnTo>
                      <a:lnTo>
                        <a:pt x="72" y="350"/>
                      </a:lnTo>
                      <a:lnTo>
                        <a:pt x="64" y="352"/>
                      </a:lnTo>
                      <a:lnTo>
                        <a:pt x="54" y="356"/>
                      </a:lnTo>
                      <a:lnTo>
                        <a:pt x="32" y="367"/>
                      </a:lnTo>
                      <a:lnTo>
                        <a:pt x="32" y="367"/>
                      </a:lnTo>
                      <a:lnTo>
                        <a:pt x="44" y="387"/>
                      </a:lnTo>
                      <a:lnTo>
                        <a:pt x="52" y="407"/>
                      </a:lnTo>
                      <a:lnTo>
                        <a:pt x="56" y="427"/>
                      </a:lnTo>
                      <a:lnTo>
                        <a:pt x="56" y="447"/>
                      </a:lnTo>
                      <a:lnTo>
                        <a:pt x="52" y="465"/>
                      </a:lnTo>
                      <a:lnTo>
                        <a:pt x="46" y="485"/>
                      </a:lnTo>
                      <a:lnTo>
                        <a:pt x="38" y="503"/>
                      </a:lnTo>
                      <a:lnTo>
                        <a:pt x="26" y="521"/>
                      </a:lnTo>
                      <a:lnTo>
                        <a:pt x="26" y="521"/>
                      </a:lnTo>
                      <a:lnTo>
                        <a:pt x="22" y="528"/>
                      </a:lnTo>
                      <a:lnTo>
                        <a:pt x="18" y="536"/>
                      </a:lnTo>
                      <a:lnTo>
                        <a:pt x="18" y="544"/>
                      </a:lnTo>
                      <a:lnTo>
                        <a:pt x="18" y="552"/>
                      </a:lnTo>
                      <a:lnTo>
                        <a:pt x="18" y="552"/>
                      </a:lnTo>
                      <a:lnTo>
                        <a:pt x="34" y="636"/>
                      </a:lnTo>
                      <a:lnTo>
                        <a:pt x="52" y="721"/>
                      </a:lnTo>
                      <a:lnTo>
                        <a:pt x="52" y="721"/>
                      </a:lnTo>
                      <a:lnTo>
                        <a:pt x="64" y="777"/>
                      </a:lnTo>
                      <a:lnTo>
                        <a:pt x="68" y="805"/>
                      </a:lnTo>
                      <a:lnTo>
                        <a:pt x="70" y="833"/>
                      </a:lnTo>
                      <a:lnTo>
                        <a:pt x="66" y="860"/>
                      </a:lnTo>
                      <a:lnTo>
                        <a:pt x="62" y="874"/>
                      </a:lnTo>
                      <a:lnTo>
                        <a:pt x="58" y="886"/>
                      </a:lnTo>
                      <a:lnTo>
                        <a:pt x="52" y="900"/>
                      </a:lnTo>
                      <a:lnTo>
                        <a:pt x="44" y="912"/>
                      </a:lnTo>
                      <a:lnTo>
                        <a:pt x="34" y="926"/>
                      </a:lnTo>
                      <a:lnTo>
                        <a:pt x="22" y="938"/>
                      </a:lnTo>
                      <a:lnTo>
                        <a:pt x="22" y="938"/>
                      </a:lnTo>
                      <a:lnTo>
                        <a:pt x="12" y="948"/>
                      </a:lnTo>
                      <a:lnTo>
                        <a:pt x="6" y="960"/>
                      </a:lnTo>
                      <a:lnTo>
                        <a:pt x="2" y="972"/>
                      </a:lnTo>
                      <a:lnTo>
                        <a:pt x="0" y="982"/>
                      </a:lnTo>
                      <a:lnTo>
                        <a:pt x="2" y="994"/>
                      </a:lnTo>
                      <a:lnTo>
                        <a:pt x="8" y="1004"/>
                      </a:lnTo>
                      <a:lnTo>
                        <a:pt x="16" y="1016"/>
                      </a:lnTo>
                      <a:lnTo>
                        <a:pt x="28" y="1025"/>
                      </a:lnTo>
                      <a:lnTo>
                        <a:pt x="28" y="1025"/>
                      </a:lnTo>
                      <a:lnTo>
                        <a:pt x="42" y="1037"/>
                      </a:lnTo>
                      <a:lnTo>
                        <a:pt x="52" y="1051"/>
                      </a:lnTo>
                      <a:lnTo>
                        <a:pt x="60" y="1065"/>
                      </a:lnTo>
                      <a:lnTo>
                        <a:pt x="64" y="1079"/>
                      </a:lnTo>
                      <a:lnTo>
                        <a:pt x="68" y="1095"/>
                      </a:lnTo>
                      <a:lnTo>
                        <a:pt x="68" y="1111"/>
                      </a:lnTo>
                      <a:lnTo>
                        <a:pt x="66" y="1129"/>
                      </a:lnTo>
                      <a:lnTo>
                        <a:pt x="62" y="1147"/>
                      </a:lnTo>
                      <a:lnTo>
                        <a:pt x="62" y="1147"/>
                      </a:lnTo>
                      <a:lnTo>
                        <a:pt x="56" y="1165"/>
                      </a:lnTo>
                      <a:lnTo>
                        <a:pt x="54" y="1179"/>
                      </a:lnTo>
                      <a:lnTo>
                        <a:pt x="54" y="1190"/>
                      </a:lnTo>
                      <a:lnTo>
                        <a:pt x="58" y="1200"/>
                      </a:lnTo>
                      <a:lnTo>
                        <a:pt x="64" y="1210"/>
                      </a:lnTo>
                      <a:lnTo>
                        <a:pt x="74" y="1216"/>
                      </a:lnTo>
                      <a:lnTo>
                        <a:pt x="88" y="1224"/>
                      </a:lnTo>
                      <a:lnTo>
                        <a:pt x="105" y="1232"/>
                      </a:lnTo>
                      <a:lnTo>
                        <a:pt x="105" y="1232"/>
                      </a:lnTo>
                      <a:lnTo>
                        <a:pt x="143" y="1246"/>
                      </a:lnTo>
                      <a:lnTo>
                        <a:pt x="179" y="1258"/>
                      </a:lnTo>
                      <a:lnTo>
                        <a:pt x="219" y="1270"/>
                      </a:lnTo>
                      <a:lnTo>
                        <a:pt x="259" y="1276"/>
                      </a:lnTo>
                      <a:lnTo>
                        <a:pt x="259" y="127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49" name="Freeform 18">
                  <a:extLst>
                    <a:ext uri="{FF2B5EF4-FFF2-40B4-BE49-F238E27FC236}">
                      <a16:creationId xmlns:a16="http://schemas.microsoft.com/office/drawing/2014/main" id="{67290613-B6AA-AEE9-3EC1-B24FFE751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1463" y="4184650"/>
                  <a:ext cx="1592263" cy="1312863"/>
                </a:xfrm>
                <a:custGeom>
                  <a:avLst/>
                  <a:gdLst>
                    <a:gd name="T0" fmla="*/ 111 w 1003"/>
                    <a:gd name="T1" fmla="*/ 604 h 827"/>
                    <a:gd name="T2" fmla="*/ 194 w 1003"/>
                    <a:gd name="T3" fmla="*/ 603 h 827"/>
                    <a:gd name="T4" fmla="*/ 222 w 1003"/>
                    <a:gd name="T5" fmla="*/ 603 h 827"/>
                    <a:gd name="T6" fmla="*/ 262 w 1003"/>
                    <a:gd name="T7" fmla="*/ 616 h 827"/>
                    <a:gd name="T8" fmla="*/ 278 w 1003"/>
                    <a:gd name="T9" fmla="*/ 658 h 827"/>
                    <a:gd name="T10" fmla="*/ 284 w 1003"/>
                    <a:gd name="T11" fmla="*/ 706 h 827"/>
                    <a:gd name="T12" fmla="*/ 302 w 1003"/>
                    <a:gd name="T13" fmla="*/ 777 h 827"/>
                    <a:gd name="T14" fmla="*/ 314 w 1003"/>
                    <a:gd name="T15" fmla="*/ 799 h 827"/>
                    <a:gd name="T16" fmla="*/ 337 w 1003"/>
                    <a:gd name="T17" fmla="*/ 821 h 827"/>
                    <a:gd name="T18" fmla="*/ 367 w 1003"/>
                    <a:gd name="T19" fmla="*/ 827 h 827"/>
                    <a:gd name="T20" fmla="*/ 403 w 1003"/>
                    <a:gd name="T21" fmla="*/ 821 h 827"/>
                    <a:gd name="T22" fmla="*/ 660 w 1003"/>
                    <a:gd name="T23" fmla="*/ 742 h 827"/>
                    <a:gd name="T24" fmla="*/ 681 w 1003"/>
                    <a:gd name="T25" fmla="*/ 734 h 827"/>
                    <a:gd name="T26" fmla="*/ 719 w 1003"/>
                    <a:gd name="T27" fmla="*/ 698 h 827"/>
                    <a:gd name="T28" fmla="*/ 773 w 1003"/>
                    <a:gd name="T29" fmla="*/ 644 h 827"/>
                    <a:gd name="T30" fmla="*/ 815 w 1003"/>
                    <a:gd name="T31" fmla="*/ 616 h 827"/>
                    <a:gd name="T32" fmla="*/ 888 w 1003"/>
                    <a:gd name="T33" fmla="*/ 547 h 827"/>
                    <a:gd name="T34" fmla="*/ 976 w 1003"/>
                    <a:gd name="T35" fmla="*/ 443 h 827"/>
                    <a:gd name="T36" fmla="*/ 992 w 1003"/>
                    <a:gd name="T37" fmla="*/ 420 h 827"/>
                    <a:gd name="T38" fmla="*/ 1003 w 1003"/>
                    <a:gd name="T39" fmla="*/ 380 h 827"/>
                    <a:gd name="T40" fmla="*/ 996 w 1003"/>
                    <a:gd name="T41" fmla="*/ 336 h 827"/>
                    <a:gd name="T42" fmla="*/ 982 w 1003"/>
                    <a:gd name="T43" fmla="*/ 290 h 827"/>
                    <a:gd name="T44" fmla="*/ 958 w 1003"/>
                    <a:gd name="T45" fmla="*/ 221 h 827"/>
                    <a:gd name="T46" fmla="*/ 938 w 1003"/>
                    <a:gd name="T47" fmla="*/ 197 h 827"/>
                    <a:gd name="T48" fmla="*/ 912 w 1003"/>
                    <a:gd name="T49" fmla="*/ 189 h 827"/>
                    <a:gd name="T50" fmla="*/ 890 w 1003"/>
                    <a:gd name="T51" fmla="*/ 193 h 827"/>
                    <a:gd name="T52" fmla="*/ 862 w 1003"/>
                    <a:gd name="T53" fmla="*/ 203 h 827"/>
                    <a:gd name="T54" fmla="*/ 809 w 1003"/>
                    <a:gd name="T55" fmla="*/ 221 h 827"/>
                    <a:gd name="T56" fmla="*/ 797 w 1003"/>
                    <a:gd name="T57" fmla="*/ 219 h 827"/>
                    <a:gd name="T58" fmla="*/ 652 w 1003"/>
                    <a:gd name="T59" fmla="*/ 149 h 827"/>
                    <a:gd name="T60" fmla="*/ 610 w 1003"/>
                    <a:gd name="T61" fmla="*/ 129 h 827"/>
                    <a:gd name="T62" fmla="*/ 590 w 1003"/>
                    <a:gd name="T63" fmla="*/ 127 h 827"/>
                    <a:gd name="T64" fmla="*/ 560 w 1003"/>
                    <a:gd name="T65" fmla="*/ 129 h 827"/>
                    <a:gd name="T66" fmla="*/ 506 w 1003"/>
                    <a:gd name="T67" fmla="*/ 119 h 827"/>
                    <a:gd name="T68" fmla="*/ 437 w 1003"/>
                    <a:gd name="T69" fmla="*/ 80 h 827"/>
                    <a:gd name="T70" fmla="*/ 377 w 1003"/>
                    <a:gd name="T71" fmla="*/ 22 h 827"/>
                    <a:gd name="T72" fmla="*/ 351 w 1003"/>
                    <a:gd name="T73" fmla="*/ 2 h 827"/>
                    <a:gd name="T74" fmla="*/ 339 w 1003"/>
                    <a:gd name="T75" fmla="*/ 0 h 827"/>
                    <a:gd name="T76" fmla="*/ 322 w 1003"/>
                    <a:gd name="T77" fmla="*/ 10 h 827"/>
                    <a:gd name="T78" fmla="*/ 306 w 1003"/>
                    <a:gd name="T79" fmla="*/ 30 h 827"/>
                    <a:gd name="T80" fmla="*/ 262 w 1003"/>
                    <a:gd name="T81" fmla="*/ 92 h 827"/>
                    <a:gd name="T82" fmla="*/ 216 w 1003"/>
                    <a:gd name="T83" fmla="*/ 119 h 827"/>
                    <a:gd name="T84" fmla="*/ 182 w 1003"/>
                    <a:gd name="T85" fmla="*/ 121 h 827"/>
                    <a:gd name="T86" fmla="*/ 176 w 1003"/>
                    <a:gd name="T87" fmla="*/ 119 h 827"/>
                    <a:gd name="T88" fmla="*/ 153 w 1003"/>
                    <a:gd name="T89" fmla="*/ 123 h 827"/>
                    <a:gd name="T90" fmla="*/ 131 w 1003"/>
                    <a:gd name="T91" fmla="*/ 135 h 827"/>
                    <a:gd name="T92" fmla="*/ 139 w 1003"/>
                    <a:gd name="T93" fmla="*/ 163 h 827"/>
                    <a:gd name="T94" fmla="*/ 153 w 1003"/>
                    <a:gd name="T95" fmla="*/ 209 h 827"/>
                    <a:gd name="T96" fmla="*/ 69 w 1003"/>
                    <a:gd name="T97" fmla="*/ 259 h 827"/>
                    <a:gd name="T98" fmla="*/ 41 w 1003"/>
                    <a:gd name="T99" fmla="*/ 324 h 827"/>
                    <a:gd name="T100" fmla="*/ 11 w 1003"/>
                    <a:gd name="T101" fmla="*/ 366 h 827"/>
                    <a:gd name="T102" fmla="*/ 5 w 1003"/>
                    <a:gd name="T103" fmla="*/ 416 h 827"/>
                    <a:gd name="T104" fmla="*/ 11 w 1003"/>
                    <a:gd name="T105" fmla="*/ 430 h 827"/>
                    <a:gd name="T106" fmla="*/ 33 w 1003"/>
                    <a:gd name="T107" fmla="*/ 467 h 827"/>
                    <a:gd name="T108" fmla="*/ 57 w 1003"/>
                    <a:gd name="T109" fmla="*/ 509 h 827"/>
                    <a:gd name="T110" fmla="*/ 65 w 1003"/>
                    <a:gd name="T111" fmla="*/ 523 h 827"/>
                    <a:gd name="T112" fmla="*/ 73 w 1003"/>
                    <a:gd name="T113" fmla="*/ 535 h 827"/>
                    <a:gd name="T114" fmla="*/ 73 w 1003"/>
                    <a:gd name="T115" fmla="*/ 557 h 827"/>
                    <a:gd name="T116" fmla="*/ 63 w 1003"/>
                    <a:gd name="T117" fmla="*/ 577 h 827"/>
                    <a:gd name="T118" fmla="*/ 55 w 1003"/>
                    <a:gd name="T119" fmla="*/ 583 h 827"/>
                    <a:gd name="T120" fmla="*/ 45 w 1003"/>
                    <a:gd name="T121" fmla="*/ 587 h 827"/>
                    <a:gd name="T122" fmla="*/ 57 w 1003"/>
                    <a:gd name="T123" fmla="*/ 599 h 827"/>
                    <a:gd name="T124" fmla="*/ 99 w 1003"/>
                    <a:gd name="T125" fmla="*/ 604 h 8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03" h="827">
                      <a:moveTo>
                        <a:pt x="99" y="604"/>
                      </a:moveTo>
                      <a:lnTo>
                        <a:pt x="99" y="604"/>
                      </a:lnTo>
                      <a:lnTo>
                        <a:pt x="111" y="604"/>
                      </a:lnTo>
                      <a:lnTo>
                        <a:pt x="111" y="604"/>
                      </a:lnTo>
                      <a:lnTo>
                        <a:pt x="194" y="603"/>
                      </a:lnTo>
                      <a:lnTo>
                        <a:pt x="194" y="603"/>
                      </a:lnTo>
                      <a:lnTo>
                        <a:pt x="200" y="603"/>
                      </a:lnTo>
                      <a:lnTo>
                        <a:pt x="200" y="603"/>
                      </a:lnTo>
                      <a:lnTo>
                        <a:pt x="222" y="603"/>
                      </a:lnTo>
                      <a:lnTo>
                        <a:pt x="240" y="604"/>
                      </a:lnTo>
                      <a:lnTo>
                        <a:pt x="252" y="608"/>
                      </a:lnTo>
                      <a:lnTo>
                        <a:pt x="262" y="616"/>
                      </a:lnTo>
                      <a:lnTo>
                        <a:pt x="270" y="626"/>
                      </a:lnTo>
                      <a:lnTo>
                        <a:pt x="276" y="640"/>
                      </a:lnTo>
                      <a:lnTo>
                        <a:pt x="278" y="658"/>
                      </a:lnTo>
                      <a:lnTo>
                        <a:pt x="282" y="680"/>
                      </a:lnTo>
                      <a:lnTo>
                        <a:pt x="282" y="680"/>
                      </a:lnTo>
                      <a:lnTo>
                        <a:pt x="284" y="706"/>
                      </a:lnTo>
                      <a:lnTo>
                        <a:pt x="288" y="730"/>
                      </a:lnTo>
                      <a:lnTo>
                        <a:pt x="294" y="754"/>
                      </a:lnTo>
                      <a:lnTo>
                        <a:pt x="302" y="777"/>
                      </a:lnTo>
                      <a:lnTo>
                        <a:pt x="302" y="777"/>
                      </a:lnTo>
                      <a:lnTo>
                        <a:pt x="308" y="789"/>
                      </a:lnTo>
                      <a:lnTo>
                        <a:pt x="314" y="799"/>
                      </a:lnTo>
                      <a:lnTo>
                        <a:pt x="322" y="809"/>
                      </a:lnTo>
                      <a:lnTo>
                        <a:pt x="330" y="815"/>
                      </a:lnTo>
                      <a:lnTo>
                        <a:pt x="337" y="821"/>
                      </a:lnTo>
                      <a:lnTo>
                        <a:pt x="345" y="825"/>
                      </a:lnTo>
                      <a:lnTo>
                        <a:pt x="355" y="827"/>
                      </a:lnTo>
                      <a:lnTo>
                        <a:pt x="367" y="827"/>
                      </a:lnTo>
                      <a:lnTo>
                        <a:pt x="367" y="827"/>
                      </a:lnTo>
                      <a:lnTo>
                        <a:pt x="383" y="825"/>
                      </a:lnTo>
                      <a:lnTo>
                        <a:pt x="403" y="821"/>
                      </a:lnTo>
                      <a:lnTo>
                        <a:pt x="403" y="821"/>
                      </a:lnTo>
                      <a:lnTo>
                        <a:pt x="532" y="781"/>
                      </a:lnTo>
                      <a:lnTo>
                        <a:pt x="660" y="742"/>
                      </a:lnTo>
                      <a:lnTo>
                        <a:pt x="660" y="742"/>
                      </a:lnTo>
                      <a:lnTo>
                        <a:pt x="671" y="738"/>
                      </a:lnTo>
                      <a:lnTo>
                        <a:pt x="681" y="734"/>
                      </a:lnTo>
                      <a:lnTo>
                        <a:pt x="699" y="720"/>
                      </a:lnTo>
                      <a:lnTo>
                        <a:pt x="699" y="720"/>
                      </a:lnTo>
                      <a:lnTo>
                        <a:pt x="719" y="698"/>
                      </a:lnTo>
                      <a:lnTo>
                        <a:pt x="741" y="674"/>
                      </a:lnTo>
                      <a:lnTo>
                        <a:pt x="761" y="652"/>
                      </a:lnTo>
                      <a:lnTo>
                        <a:pt x="773" y="644"/>
                      </a:lnTo>
                      <a:lnTo>
                        <a:pt x="785" y="636"/>
                      </a:lnTo>
                      <a:lnTo>
                        <a:pt x="785" y="636"/>
                      </a:lnTo>
                      <a:lnTo>
                        <a:pt x="815" y="616"/>
                      </a:lnTo>
                      <a:lnTo>
                        <a:pt x="840" y="597"/>
                      </a:lnTo>
                      <a:lnTo>
                        <a:pt x="864" y="573"/>
                      </a:lnTo>
                      <a:lnTo>
                        <a:pt x="888" y="547"/>
                      </a:lnTo>
                      <a:lnTo>
                        <a:pt x="932" y="495"/>
                      </a:lnTo>
                      <a:lnTo>
                        <a:pt x="954" y="469"/>
                      </a:lnTo>
                      <a:lnTo>
                        <a:pt x="976" y="443"/>
                      </a:lnTo>
                      <a:lnTo>
                        <a:pt x="976" y="443"/>
                      </a:lnTo>
                      <a:lnTo>
                        <a:pt x="986" y="432"/>
                      </a:lnTo>
                      <a:lnTo>
                        <a:pt x="992" y="420"/>
                      </a:lnTo>
                      <a:lnTo>
                        <a:pt x="998" y="408"/>
                      </a:lnTo>
                      <a:lnTo>
                        <a:pt x="1001" y="394"/>
                      </a:lnTo>
                      <a:lnTo>
                        <a:pt x="1003" y="380"/>
                      </a:lnTo>
                      <a:lnTo>
                        <a:pt x="1003" y="366"/>
                      </a:lnTo>
                      <a:lnTo>
                        <a:pt x="1000" y="352"/>
                      </a:lnTo>
                      <a:lnTo>
                        <a:pt x="996" y="336"/>
                      </a:lnTo>
                      <a:lnTo>
                        <a:pt x="996" y="336"/>
                      </a:lnTo>
                      <a:lnTo>
                        <a:pt x="988" y="314"/>
                      </a:lnTo>
                      <a:lnTo>
                        <a:pt x="982" y="290"/>
                      </a:lnTo>
                      <a:lnTo>
                        <a:pt x="968" y="245"/>
                      </a:lnTo>
                      <a:lnTo>
                        <a:pt x="968" y="245"/>
                      </a:lnTo>
                      <a:lnTo>
                        <a:pt x="958" y="221"/>
                      </a:lnTo>
                      <a:lnTo>
                        <a:pt x="952" y="211"/>
                      </a:lnTo>
                      <a:lnTo>
                        <a:pt x="946" y="203"/>
                      </a:lnTo>
                      <a:lnTo>
                        <a:pt x="938" y="197"/>
                      </a:lnTo>
                      <a:lnTo>
                        <a:pt x="930" y="191"/>
                      </a:lnTo>
                      <a:lnTo>
                        <a:pt x="922" y="189"/>
                      </a:lnTo>
                      <a:lnTo>
                        <a:pt x="912" y="189"/>
                      </a:lnTo>
                      <a:lnTo>
                        <a:pt x="912" y="189"/>
                      </a:lnTo>
                      <a:lnTo>
                        <a:pt x="902" y="189"/>
                      </a:lnTo>
                      <a:lnTo>
                        <a:pt x="890" y="193"/>
                      </a:lnTo>
                      <a:lnTo>
                        <a:pt x="876" y="197"/>
                      </a:lnTo>
                      <a:lnTo>
                        <a:pt x="862" y="203"/>
                      </a:lnTo>
                      <a:lnTo>
                        <a:pt x="862" y="203"/>
                      </a:lnTo>
                      <a:lnTo>
                        <a:pt x="836" y="215"/>
                      </a:lnTo>
                      <a:lnTo>
                        <a:pt x="821" y="219"/>
                      </a:lnTo>
                      <a:lnTo>
                        <a:pt x="809" y="221"/>
                      </a:lnTo>
                      <a:lnTo>
                        <a:pt x="809" y="221"/>
                      </a:lnTo>
                      <a:lnTo>
                        <a:pt x="797" y="219"/>
                      </a:lnTo>
                      <a:lnTo>
                        <a:pt x="797" y="219"/>
                      </a:lnTo>
                      <a:lnTo>
                        <a:pt x="759" y="205"/>
                      </a:lnTo>
                      <a:lnTo>
                        <a:pt x="723" y="187"/>
                      </a:lnTo>
                      <a:lnTo>
                        <a:pt x="652" y="149"/>
                      </a:lnTo>
                      <a:lnTo>
                        <a:pt x="652" y="149"/>
                      </a:lnTo>
                      <a:lnTo>
                        <a:pt x="624" y="135"/>
                      </a:lnTo>
                      <a:lnTo>
                        <a:pt x="610" y="129"/>
                      </a:lnTo>
                      <a:lnTo>
                        <a:pt x="596" y="127"/>
                      </a:lnTo>
                      <a:lnTo>
                        <a:pt x="596" y="127"/>
                      </a:lnTo>
                      <a:lnTo>
                        <a:pt x="590" y="127"/>
                      </a:lnTo>
                      <a:lnTo>
                        <a:pt x="590" y="127"/>
                      </a:lnTo>
                      <a:lnTo>
                        <a:pt x="560" y="129"/>
                      </a:lnTo>
                      <a:lnTo>
                        <a:pt x="560" y="129"/>
                      </a:lnTo>
                      <a:lnTo>
                        <a:pt x="546" y="129"/>
                      </a:lnTo>
                      <a:lnTo>
                        <a:pt x="532" y="127"/>
                      </a:lnTo>
                      <a:lnTo>
                        <a:pt x="506" y="119"/>
                      </a:lnTo>
                      <a:lnTo>
                        <a:pt x="483" y="109"/>
                      </a:lnTo>
                      <a:lnTo>
                        <a:pt x="459" y="96"/>
                      </a:lnTo>
                      <a:lnTo>
                        <a:pt x="437" y="80"/>
                      </a:lnTo>
                      <a:lnTo>
                        <a:pt x="417" y="62"/>
                      </a:lnTo>
                      <a:lnTo>
                        <a:pt x="377" y="22"/>
                      </a:lnTo>
                      <a:lnTo>
                        <a:pt x="377" y="22"/>
                      </a:lnTo>
                      <a:lnTo>
                        <a:pt x="369" y="14"/>
                      </a:lnTo>
                      <a:lnTo>
                        <a:pt x="361" y="8"/>
                      </a:lnTo>
                      <a:lnTo>
                        <a:pt x="351" y="2"/>
                      </a:lnTo>
                      <a:lnTo>
                        <a:pt x="341" y="0"/>
                      </a:lnTo>
                      <a:lnTo>
                        <a:pt x="341" y="0"/>
                      </a:lnTo>
                      <a:lnTo>
                        <a:pt x="339" y="0"/>
                      </a:lnTo>
                      <a:lnTo>
                        <a:pt x="339" y="0"/>
                      </a:lnTo>
                      <a:lnTo>
                        <a:pt x="330" y="4"/>
                      </a:lnTo>
                      <a:lnTo>
                        <a:pt x="322" y="10"/>
                      </a:lnTo>
                      <a:lnTo>
                        <a:pt x="314" y="20"/>
                      </a:lnTo>
                      <a:lnTo>
                        <a:pt x="306" y="30"/>
                      </a:lnTo>
                      <a:lnTo>
                        <a:pt x="306" y="30"/>
                      </a:lnTo>
                      <a:lnTo>
                        <a:pt x="286" y="62"/>
                      </a:lnTo>
                      <a:lnTo>
                        <a:pt x="274" y="78"/>
                      </a:lnTo>
                      <a:lnTo>
                        <a:pt x="262" y="92"/>
                      </a:lnTo>
                      <a:lnTo>
                        <a:pt x="250" y="104"/>
                      </a:lnTo>
                      <a:lnTo>
                        <a:pt x="234" y="113"/>
                      </a:lnTo>
                      <a:lnTo>
                        <a:pt x="216" y="119"/>
                      </a:lnTo>
                      <a:lnTo>
                        <a:pt x="194" y="121"/>
                      </a:lnTo>
                      <a:lnTo>
                        <a:pt x="194" y="121"/>
                      </a:lnTo>
                      <a:lnTo>
                        <a:pt x="182" y="121"/>
                      </a:lnTo>
                      <a:lnTo>
                        <a:pt x="182" y="121"/>
                      </a:lnTo>
                      <a:lnTo>
                        <a:pt x="176" y="119"/>
                      </a:lnTo>
                      <a:lnTo>
                        <a:pt x="176" y="119"/>
                      </a:lnTo>
                      <a:lnTo>
                        <a:pt x="165" y="121"/>
                      </a:lnTo>
                      <a:lnTo>
                        <a:pt x="153" y="123"/>
                      </a:lnTo>
                      <a:lnTo>
                        <a:pt x="153" y="123"/>
                      </a:lnTo>
                      <a:lnTo>
                        <a:pt x="139" y="129"/>
                      </a:lnTo>
                      <a:lnTo>
                        <a:pt x="135" y="131"/>
                      </a:lnTo>
                      <a:lnTo>
                        <a:pt x="131" y="135"/>
                      </a:lnTo>
                      <a:lnTo>
                        <a:pt x="131" y="141"/>
                      </a:lnTo>
                      <a:lnTo>
                        <a:pt x="131" y="147"/>
                      </a:lnTo>
                      <a:lnTo>
                        <a:pt x="139" y="163"/>
                      </a:lnTo>
                      <a:lnTo>
                        <a:pt x="139" y="163"/>
                      </a:lnTo>
                      <a:lnTo>
                        <a:pt x="147" y="185"/>
                      </a:lnTo>
                      <a:lnTo>
                        <a:pt x="153" y="209"/>
                      </a:lnTo>
                      <a:lnTo>
                        <a:pt x="163" y="259"/>
                      </a:lnTo>
                      <a:lnTo>
                        <a:pt x="163" y="259"/>
                      </a:lnTo>
                      <a:lnTo>
                        <a:pt x="69" y="259"/>
                      </a:lnTo>
                      <a:lnTo>
                        <a:pt x="69" y="259"/>
                      </a:lnTo>
                      <a:lnTo>
                        <a:pt x="49" y="304"/>
                      </a:lnTo>
                      <a:lnTo>
                        <a:pt x="41" y="324"/>
                      </a:lnTo>
                      <a:lnTo>
                        <a:pt x="29" y="344"/>
                      </a:lnTo>
                      <a:lnTo>
                        <a:pt x="29" y="344"/>
                      </a:lnTo>
                      <a:lnTo>
                        <a:pt x="11" y="366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5" y="416"/>
                      </a:lnTo>
                      <a:lnTo>
                        <a:pt x="5" y="416"/>
                      </a:lnTo>
                      <a:lnTo>
                        <a:pt x="7" y="424"/>
                      </a:lnTo>
                      <a:lnTo>
                        <a:pt x="11" y="430"/>
                      </a:lnTo>
                      <a:lnTo>
                        <a:pt x="21" y="447"/>
                      </a:lnTo>
                      <a:lnTo>
                        <a:pt x="21" y="447"/>
                      </a:lnTo>
                      <a:lnTo>
                        <a:pt x="33" y="467"/>
                      </a:lnTo>
                      <a:lnTo>
                        <a:pt x="33" y="467"/>
                      </a:lnTo>
                      <a:lnTo>
                        <a:pt x="57" y="509"/>
                      </a:lnTo>
                      <a:lnTo>
                        <a:pt x="57" y="509"/>
                      </a:lnTo>
                      <a:lnTo>
                        <a:pt x="61" y="517"/>
                      </a:lnTo>
                      <a:lnTo>
                        <a:pt x="61" y="517"/>
                      </a:lnTo>
                      <a:lnTo>
                        <a:pt x="65" y="523"/>
                      </a:lnTo>
                      <a:lnTo>
                        <a:pt x="65" y="523"/>
                      </a:lnTo>
                      <a:lnTo>
                        <a:pt x="69" y="529"/>
                      </a:lnTo>
                      <a:lnTo>
                        <a:pt x="73" y="535"/>
                      </a:lnTo>
                      <a:lnTo>
                        <a:pt x="73" y="543"/>
                      </a:lnTo>
                      <a:lnTo>
                        <a:pt x="73" y="551"/>
                      </a:lnTo>
                      <a:lnTo>
                        <a:pt x="73" y="557"/>
                      </a:lnTo>
                      <a:lnTo>
                        <a:pt x="71" y="565"/>
                      </a:lnTo>
                      <a:lnTo>
                        <a:pt x="67" y="571"/>
                      </a:lnTo>
                      <a:lnTo>
                        <a:pt x="63" y="577"/>
                      </a:lnTo>
                      <a:lnTo>
                        <a:pt x="61" y="577"/>
                      </a:lnTo>
                      <a:lnTo>
                        <a:pt x="61" y="577"/>
                      </a:lnTo>
                      <a:lnTo>
                        <a:pt x="55" y="583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57" y="599"/>
                      </a:lnTo>
                      <a:lnTo>
                        <a:pt x="57" y="599"/>
                      </a:lnTo>
                      <a:lnTo>
                        <a:pt x="77" y="603"/>
                      </a:lnTo>
                      <a:lnTo>
                        <a:pt x="99" y="604"/>
                      </a:lnTo>
                      <a:lnTo>
                        <a:pt x="99" y="60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50" name="Freeform 19">
                  <a:extLst>
                    <a:ext uri="{FF2B5EF4-FFF2-40B4-BE49-F238E27FC236}">
                      <a16:creationId xmlns:a16="http://schemas.microsoft.com/office/drawing/2014/main" id="{D5635F4D-0B66-5288-85A6-55A211C31F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638" y="4478338"/>
                  <a:ext cx="1319213" cy="1997075"/>
                </a:xfrm>
                <a:custGeom>
                  <a:avLst/>
                  <a:gdLst>
                    <a:gd name="T0" fmla="*/ 211 w 831"/>
                    <a:gd name="T1" fmla="*/ 288 h 1258"/>
                    <a:gd name="T2" fmla="*/ 243 w 831"/>
                    <a:gd name="T3" fmla="*/ 336 h 1258"/>
                    <a:gd name="T4" fmla="*/ 263 w 831"/>
                    <a:gd name="T5" fmla="*/ 368 h 1258"/>
                    <a:gd name="T6" fmla="*/ 265 w 831"/>
                    <a:gd name="T7" fmla="*/ 386 h 1258"/>
                    <a:gd name="T8" fmla="*/ 255 w 831"/>
                    <a:gd name="T9" fmla="*/ 406 h 1258"/>
                    <a:gd name="T10" fmla="*/ 193 w 831"/>
                    <a:gd name="T11" fmla="*/ 461 h 1258"/>
                    <a:gd name="T12" fmla="*/ 177 w 831"/>
                    <a:gd name="T13" fmla="*/ 555 h 1258"/>
                    <a:gd name="T14" fmla="*/ 179 w 831"/>
                    <a:gd name="T15" fmla="*/ 626 h 1258"/>
                    <a:gd name="T16" fmla="*/ 149 w 831"/>
                    <a:gd name="T17" fmla="*/ 670 h 1258"/>
                    <a:gd name="T18" fmla="*/ 52 w 831"/>
                    <a:gd name="T19" fmla="*/ 706 h 1258"/>
                    <a:gd name="T20" fmla="*/ 2 w 831"/>
                    <a:gd name="T21" fmla="*/ 722 h 1258"/>
                    <a:gd name="T22" fmla="*/ 18 w 831"/>
                    <a:gd name="T23" fmla="*/ 765 h 1258"/>
                    <a:gd name="T24" fmla="*/ 98 w 831"/>
                    <a:gd name="T25" fmla="*/ 831 h 1258"/>
                    <a:gd name="T26" fmla="*/ 193 w 831"/>
                    <a:gd name="T27" fmla="*/ 861 h 1258"/>
                    <a:gd name="T28" fmla="*/ 243 w 831"/>
                    <a:gd name="T29" fmla="*/ 893 h 1258"/>
                    <a:gd name="T30" fmla="*/ 245 w 831"/>
                    <a:gd name="T31" fmla="*/ 946 h 1258"/>
                    <a:gd name="T32" fmla="*/ 279 w 831"/>
                    <a:gd name="T33" fmla="*/ 1012 h 1258"/>
                    <a:gd name="T34" fmla="*/ 338 w 831"/>
                    <a:gd name="T35" fmla="*/ 1046 h 1258"/>
                    <a:gd name="T36" fmla="*/ 354 w 831"/>
                    <a:gd name="T37" fmla="*/ 1084 h 1258"/>
                    <a:gd name="T38" fmla="*/ 402 w 831"/>
                    <a:gd name="T39" fmla="*/ 1183 h 1258"/>
                    <a:gd name="T40" fmla="*/ 473 w 831"/>
                    <a:gd name="T41" fmla="*/ 1252 h 1258"/>
                    <a:gd name="T42" fmla="*/ 511 w 831"/>
                    <a:gd name="T43" fmla="*/ 1252 h 1258"/>
                    <a:gd name="T44" fmla="*/ 575 w 831"/>
                    <a:gd name="T45" fmla="*/ 1185 h 1258"/>
                    <a:gd name="T46" fmla="*/ 648 w 831"/>
                    <a:gd name="T47" fmla="*/ 1117 h 1258"/>
                    <a:gd name="T48" fmla="*/ 648 w 831"/>
                    <a:gd name="T49" fmla="*/ 1068 h 1258"/>
                    <a:gd name="T50" fmla="*/ 583 w 831"/>
                    <a:gd name="T51" fmla="*/ 1000 h 1258"/>
                    <a:gd name="T52" fmla="*/ 543 w 831"/>
                    <a:gd name="T53" fmla="*/ 962 h 1258"/>
                    <a:gd name="T54" fmla="*/ 535 w 831"/>
                    <a:gd name="T55" fmla="*/ 905 h 1258"/>
                    <a:gd name="T56" fmla="*/ 495 w 831"/>
                    <a:gd name="T57" fmla="*/ 851 h 1258"/>
                    <a:gd name="T58" fmla="*/ 475 w 831"/>
                    <a:gd name="T59" fmla="*/ 819 h 1258"/>
                    <a:gd name="T60" fmla="*/ 487 w 831"/>
                    <a:gd name="T61" fmla="*/ 785 h 1258"/>
                    <a:gd name="T62" fmla="*/ 583 w 831"/>
                    <a:gd name="T63" fmla="*/ 678 h 1258"/>
                    <a:gd name="T64" fmla="*/ 607 w 831"/>
                    <a:gd name="T65" fmla="*/ 626 h 1258"/>
                    <a:gd name="T66" fmla="*/ 611 w 831"/>
                    <a:gd name="T67" fmla="*/ 573 h 1258"/>
                    <a:gd name="T68" fmla="*/ 644 w 831"/>
                    <a:gd name="T69" fmla="*/ 519 h 1258"/>
                    <a:gd name="T70" fmla="*/ 700 w 831"/>
                    <a:gd name="T71" fmla="*/ 489 h 1258"/>
                    <a:gd name="T72" fmla="*/ 730 w 831"/>
                    <a:gd name="T73" fmla="*/ 487 h 1258"/>
                    <a:gd name="T74" fmla="*/ 790 w 831"/>
                    <a:gd name="T75" fmla="*/ 481 h 1258"/>
                    <a:gd name="T76" fmla="*/ 831 w 831"/>
                    <a:gd name="T77" fmla="*/ 447 h 1258"/>
                    <a:gd name="T78" fmla="*/ 798 w 831"/>
                    <a:gd name="T79" fmla="*/ 390 h 1258"/>
                    <a:gd name="T80" fmla="*/ 796 w 831"/>
                    <a:gd name="T81" fmla="*/ 302 h 1258"/>
                    <a:gd name="T82" fmla="*/ 764 w 831"/>
                    <a:gd name="T83" fmla="*/ 237 h 1258"/>
                    <a:gd name="T84" fmla="*/ 730 w 831"/>
                    <a:gd name="T85" fmla="*/ 163 h 1258"/>
                    <a:gd name="T86" fmla="*/ 670 w 831"/>
                    <a:gd name="T87" fmla="*/ 139 h 1258"/>
                    <a:gd name="T88" fmla="*/ 642 w 831"/>
                    <a:gd name="T89" fmla="*/ 109 h 1258"/>
                    <a:gd name="T90" fmla="*/ 595 w 831"/>
                    <a:gd name="T91" fmla="*/ 60 h 1258"/>
                    <a:gd name="T92" fmla="*/ 517 w 831"/>
                    <a:gd name="T93" fmla="*/ 50 h 1258"/>
                    <a:gd name="T94" fmla="*/ 422 w 831"/>
                    <a:gd name="T95" fmla="*/ 16 h 1258"/>
                    <a:gd name="T96" fmla="*/ 360 w 831"/>
                    <a:gd name="T97" fmla="*/ 0 h 1258"/>
                    <a:gd name="T98" fmla="*/ 304 w 831"/>
                    <a:gd name="T99" fmla="*/ 10 h 1258"/>
                    <a:gd name="T100" fmla="*/ 289 w 831"/>
                    <a:gd name="T101" fmla="*/ 101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31" h="1258">
                      <a:moveTo>
                        <a:pt x="275" y="143"/>
                      </a:moveTo>
                      <a:lnTo>
                        <a:pt x="275" y="143"/>
                      </a:lnTo>
                      <a:lnTo>
                        <a:pt x="257" y="179"/>
                      </a:lnTo>
                      <a:lnTo>
                        <a:pt x="241" y="215"/>
                      </a:lnTo>
                      <a:lnTo>
                        <a:pt x="211" y="288"/>
                      </a:lnTo>
                      <a:lnTo>
                        <a:pt x="211" y="288"/>
                      </a:lnTo>
                      <a:lnTo>
                        <a:pt x="219" y="302"/>
                      </a:lnTo>
                      <a:lnTo>
                        <a:pt x="219" y="302"/>
                      </a:lnTo>
                      <a:lnTo>
                        <a:pt x="229" y="318"/>
                      </a:lnTo>
                      <a:lnTo>
                        <a:pt x="243" y="336"/>
                      </a:lnTo>
                      <a:lnTo>
                        <a:pt x="243" y="336"/>
                      </a:lnTo>
                      <a:lnTo>
                        <a:pt x="257" y="354"/>
                      </a:lnTo>
                      <a:lnTo>
                        <a:pt x="257" y="354"/>
                      </a:lnTo>
                      <a:lnTo>
                        <a:pt x="261" y="360"/>
                      </a:lnTo>
                      <a:lnTo>
                        <a:pt x="263" y="368"/>
                      </a:lnTo>
                      <a:lnTo>
                        <a:pt x="265" y="376"/>
                      </a:lnTo>
                      <a:lnTo>
                        <a:pt x="265" y="384"/>
                      </a:lnTo>
                      <a:lnTo>
                        <a:pt x="265" y="384"/>
                      </a:lnTo>
                      <a:lnTo>
                        <a:pt x="265" y="386"/>
                      </a:lnTo>
                      <a:lnTo>
                        <a:pt x="265" y="386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59" y="398"/>
                      </a:lnTo>
                      <a:lnTo>
                        <a:pt x="259" y="398"/>
                      </a:lnTo>
                      <a:lnTo>
                        <a:pt x="255" y="406"/>
                      </a:lnTo>
                      <a:lnTo>
                        <a:pt x="247" y="412"/>
                      </a:lnTo>
                      <a:lnTo>
                        <a:pt x="247" y="412"/>
                      </a:lnTo>
                      <a:lnTo>
                        <a:pt x="225" y="429"/>
                      </a:lnTo>
                      <a:lnTo>
                        <a:pt x="207" y="445"/>
                      </a:lnTo>
                      <a:lnTo>
                        <a:pt x="193" y="461"/>
                      </a:lnTo>
                      <a:lnTo>
                        <a:pt x="183" y="479"/>
                      </a:lnTo>
                      <a:lnTo>
                        <a:pt x="175" y="497"/>
                      </a:lnTo>
                      <a:lnTo>
                        <a:pt x="173" y="515"/>
                      </a:lnTo>
                      <a:lnTo>
                        <a:pt x="173" y="535"/>
                      </a:lnTo>
                      <a:lnTo>
                        <a:pt x="177" y="555"/>
                      </a:lnTo>
                      <a:lnTo>
                        <a:pt x="177" y="555"/>
                      </a:lnTo>
                      <a:lnTo>
                        <a:pt x="181" y="588"/>
                      </a:lnTo>
                      <a:lnTo>
                        <a:pt x="181" y="602"/>
                      </a:lnTo>
                      <a:lnTo>
                        <a:pt x="181" y="616"/>
                      </a:lnTo>
                      <a:lnTo>
                        <a:pt x="179" y="626"/>
                      </a:lnTo>
                      <a:lnTo>
                        <a:pt x="175" y="638"/>
                      </a:lnTo>
                      <a:lnTo>
                        <a:pt x="171" y="648"/>
                      </a:lnTo>
                      <a:lnTo>
                        <a:pt x="165" y="656"/>
                      </a:lnTo>
                      <a:lnTo>
                        <a:pt x="157" y="664"/>
                      </a:lnTo>
                      <a:lnTo>
                        <a:pt x="149" y="670"/>
                      </a:lnTo>
                      <a:lnTo>
                        <a:pt x="130" y="682"/>
                      </a:lnTo>
                      <a:lnTo>
                        <a:pt x="108" y="692"/>
                      </a:lnTo>
                      <a:lnTo>
                        <a:pt x="80" y="698"/>
                      </a:lnTo>
                      <a:lnTo>
                        <a:pt x="80" y="698"/>
                      </a:lnTo>
                      <a:lnTo>
                        <a:pt x="52" y="706"/>
                      </a:lnTo>
                      <a:lnTo>
                        <a:pt x="52" y="706"/>
                      </a:lnTo>
                      <a:lnTo>
                        <a:pt x="20" y="714"/>
                      </a:lnTo>
                      <a:lnTo>
                        <a:pt x="20" y="714"/>
                      </a:lnTo>
                      <a:lnTo>
                        <a:pt x="10" y="718"/>
                      </a:lnTo>
                      <a:lnTo>
                        <a:pt x="2" y="722"/>
                      </a:lnTo>
                      <a:lnTo>
                        <a:pt x="0" y="728"/>
                      </a:lnTo>
                      <a:lnTo>
                        <a:pt x="0" y="738"/>
                      </a:lnTo>
                      <a:lnTo>
                        <a:pt x="0" y="738"/>
                      </a:lnTo>
                      <a:lnTo>
                        <a:pt x="8" y="751"/>
                      </a:lnTo>
                      <a:lnTo>
                        <a:pt x="18" y="765"/>
                      </a:lnTo>
                      <a:lnTo>
                        <a:pt x="18" y="765"/>
                      </a:lnTo>
                      <a:lnTo>
                        <a:pt x="34" y="787"/>
                      </a:lnTo>
                      <a:lnTo>
                        <a:pt x="54" y="803"/>
                      </a:lnTo>
                      <a:lnTo>
                        <a:pt x="74" y="819"/>
                      </a:lnTo>
                      <a:lnTo>
                        <a:pt x="98" y="831"/>
                      </a:lnTo>
                      <a:lnTo>
                        <a:pt x="120" y="841"/>
                      </a:lnTo>
                      <a:lnTo>
                        <a:pt x="143" y="849"/>
                      </a:lnTo>
                      <a:lnTo>
                        <a:pt x="169" y="857"/>
                      </a:lnTo>
                      <a:lnTo>
                        <a:pt x="193" y="861"/>
                      </a:lnTo>
                      <a:lnTo>
                        <a:pt x="193" y="861"/>
                      </a:lnTo>
                      <a:lnTo>
                        <a:pt x="209" y="865"/>
                      </a:lnTo>
                      <a:lnTo>
                        <a:pt x="221" y="871"/>
                      </a:lnTo>
                      <a:lnTo>
                        <a:pt x="231" y="877"/>
                      </a:lnTo>
                      <a:lnTo>
                        <a:pt x="239" y="883"/>
                      </a:lnTo>
                      <a:lnTo>
                        <a:pt x="243" y="893"/>
                      </a:lnTo>
                      <a:lnTo>
                        <a:pt x="247" y="903"/>
                      </a:lnTo>
                      <a:lnTo>
                        <a:pt x="247" y="915"/>
                      </a:lnTo>
                      <a:lnTo>
                        <a:pt x="247" y="928"/>
                      </a:lnTo>
                      <a:lnTo>
                        <a:pt x="247" y="928"/>
                      </a:lnTo>
                      <a:lnTo>
                        <a:pt x="245" y="946"/>
                      </a:lnTo>
                      <a:lnTo>
                        <a:pt x="247" y="964"/>
                      </a:lnTo>
                      <a:lnTo>
                        <a:pt x="251" y="978"/>
                      </a:lnTo>
                      <a:lnTo>
                        <a:pt x="257" y="990"/>
                      </a:lnTo>
                      <a:lnTo>
                        <a:pt x="267" y="1002"/>
                      </a:lnTo>
                      <a:lnTo>
                        <a:pt x="279" y="1012"/>
                      </a:lnTo>
                      <a:lnTo>
                        <a:pt x="293" y="1020"/>
                      </a:lnTo>
                      <a:lnTo>
                        <a:pt x="310" y="1028"/>
                      </a:lnTo>
                      <a:lnTo>
                        <a:pt x="310" y="1028"/>
                      </a:lnTo>
                      <a:lnTo>
                        <a:pt x="324" y="1036"/>
                      </a:lnTo>
                      <a:lnTo>
                        <a:pt x="338" y="1046"/>
                      </a:lnTo>
                      <a:lnTo>
                        <a:pt x="350" y="1058"/>
                      </a:lnTo>
                      <a:lnTo>
                        <a:pt x="352" y="1064"/>
                      </a:lnTo>
                      <a:lnTo>
                        <a:pt x="354" y="1070"/>
                      </a:lnTo>
                      <a:lnTo>
                        <a:pt x="354" y="1070"/>
                      </a:lnTo>
                      <a:lnTo>
                        <a:pt x="354" y="1084"/>
                      </a:lnTo>
                      <a:lnTo>
                        <a:pt x="356" y="1097"/>
                      </a:lnTo>
                      <a:lnTo>
                        <a:pt x="364" y="1121"/>
                      </a:lnTo>
                      <a:lnTo>
                        <a:pt x="374" y="1143"/>
                      </a:lnTo>
                      <a:lnTo>
                        <a:pt x="388" y="1165"/>
                      </a:lnTo>
                      <a:lnTo>
                        <a:pt x="402" y="1183"/>
                      </a:lnTo>
                      <a:lnTo>
                        <a:pt x="420" y="1203"/>
                      </a:lnTo>
                      <a:lnTo>
                        <a:pt x="454" y="1237"/>
                      </a:lnTo>
                      <a:lnTo>
                        <a:pt x="454" y="1237"/>
                      </a:lnTo>
                      <a:lnTo>
                        <a:pt x="464" y="1247"/>
                      </a:lnTo>
                      <a:lnTo>
                        <a:pt x="473" y="1252"/>
                      </a:lnTo>
                      <a:lnTo>
                        <a:pt x="483" y="1256"/>
                      </a:lnTo>
                      <a:lnTo>
                        <a:pt x="491" y="1258"/>
                      </a:lnTo>
                      <a:lnTo>
                        <a:pt x="491" y="1258"/>
                      </a:lnTo>
                      <a:lnTo>
                        <a:pt x="501" y="1256"/>
                      </a:lnTo>
                      <a:lnTo>
                        <a:pt x="511" y="1252"/>
                      </a:lnTo>
                      <a:lnTo>
                        <a:pt x="521" y="1243"/>
                      </a:lnTo>
                      <a:lnTo>
                        <a:pt x="531" y="1233"/>
                      </a:lnTo>
                      <a:lnTo>
                        <a:pt x="531" y="1233"/>
                      </a:lnTo>
                      <a:lnTo>
                        <a:pt x="553" y="1209"/>
                      </a:lnTo>
                      <a:lnTo>
                        <a:pt x="575" y="1185"/>
                      </a:lnTo>
                      <a:lnTo>
                        <a:pt x="597" y="1163"/>
                      </a:lnTo>
                      <a:lnTo>
                        <a:pt x="623" y="1143"/>
                      </a:lnTo>
                      <a:lnTo>
                        <a:pt x="623" y="1143"/>
                      </a:lnTo>
                      <a:lnTo>
                        <a:pt x="640" y="1127"/>
                      </a:lnTo>
                      <a:lnTo>
                        <a:pt x="648" y="1117"/>
                      </a:lnTo>
                      <a:lnTo>
                        <a:pt x="652" y="1109"/>
                      </a:lnTo>
                      <a:lnTo>
                        <a:pt x="656" y="1099"/>
                      </a:lnTo>
                      <a:lnTo>
                        <a:pt x="656" y="1089"/>
                      </a:lnTo>
                      <a:lnTo>
                        <a:pt x="654" y="1080"/>
                      </a:lnTo>
                      <a:lnTo>
                        <a:pt x="648" y="1068"/>
                      </a:lnTo>
                      <a:lnTo>
                        <a:pt x="648" y="1068"/>
                      </a:lnTo>
                      <a:lnTo>
                        <a:pt x="635" y="1048"/>
                      </a:lnTo>
                      <a:lnTo>
                        <a:pt x="619" y="1030"/>
                      </a:lnTo>
                      <a:lnTo>
                        <a:pt x="601" y="1012"/>
                      </a:lnTo>
                      <a:lnTo>
                        <a:pt x="583" y="1000"/>
                      </a:lnTo>
                      <a:lnTo>
                        <a:pt x="583" y="1000"/>
                      </a:lnTo>
                      <a:lnTo>
                        <a:pt x="565" y="988"/>
                      </a:lnTo>
                      <a:lnTo>
                        <a:pt x="553" y="976"/>
                      </a:lnTo>
                      <a:lnTo>
                        <a:pt x="547" y="970"/>
                      </a:lnTo>
                      <a:lnTo>
                        <a:pt x="543" y="962"/>
                      </a:lnTo>
                      <a:lnTo>
                        <a:pt x="541" y="952"/>
                      </a:lnTo>
                      <a:lnTo>
                        <a:pt x="539" y="942"/>
                      </a:lnTo>
                      <a:lnTo>
                        <a:pt x="539" y="942"/>
                      </a:lnTo>
                      <a:lnTo>
                        <a:pt x="537" y="917"/>
                      </a:lnTo>
                      <a:lnTo>
                        <a:pt x="535" y="905"/>
                      </a:lnTo>
                      <a:lnTo>
                        <a:pt x="529" y="893"/>
                      </a:lnTo>
                      <a:lnTo>
                        <a:pt x="525" y="881"/>
                      </a:lnTo>
                      <a:lnTo>
                        <a:pt x="517" y="871"/>
                      </a:lnTo>
                      <a:lnTo>
                        <a:pt x="507" y="861"/>
                      </a:lnTo>
                      <a:lnTo>
                        <a:pt x="495" y="851"/>
                      </a:lnTo>
                      <a:lnTo>
                        <a:pt x="495" y="851"/>
                      </a:lnTo>
                      <a:lnTo>
                        <a:pt x="487" y="845"/>
                      </a:lnTo>
                      <a:lnTo>
                        <a:pt x="481" y="837"/>
                      </a:lnTo>
                      <a:lnTo>
                        <a:pt x="477" y="829"/>
                      </a:lnTo>
                      <a:lnTo>
                        <a:pt x="475" y="819"/>
                      </a:lnTo>
                      <a:lnTo>
                        <a:pt x="475" y="811"/>
                      </a:lnTo>
                      <a:lnTo>
                        <a:pt x="477" y="801"/>
                      </a:lnTo>
                      <a:lnTo>
                        <a:pt x="481" y="793"/>
                      </a:lnTo>
                      <a:lnTo>
                        <a:pt x="487" y="785"/>
                      </a:lnTo>
                      <a:lnTo>
                        <a:pt x="487" y="785"/>
                      </a:lnTo>
                      <a:lnTo>
                        <a:pt x="511" y="757"/>
                      </a:lnTo>
                      <a:lnTo>
                        <a:pt x="535" y="732"/>
                      </a:lnTo>
                      <a:lnTo>
                        <a:pt x="559" y="704"/>
                      </a:lnTo>
                      <a:lnTo>
                        <a:pt x="583" y="678"/>
                      </a:lnTo>
                      <a:lnTo>
                        <a:pt x="583" y="678"/>
                      </a:lnTo>
                      <a:lnTo>
                        <a:pt x="591" y="666"/>
                      </a:lnTo>
                      <a:lnTo>
                        <a:pt x="599" y="652"/>
                      </a:lnTo>
                      <a:lnTo>
                        <a:pt x="605" y="640"/>
                      </a:lnTo>
                      <a:lnTo>
                        <a:pt x="607" y="634"/>
                      </a:lnTo>
                      <a:lnTo>
                        <a:pt x="607" y="626"/>
                      </a:lnTo>
                      <a:lnTo>
                        <a:pt x="607" y="626"/>
                      </a:lnTo>
                      <a:lnTo>
                        <a:pt x="605" y="612"/>
                      </a:lnTo>
                      <a:lnTo>
                        <a:pt x="607" y="598"/>
                      </a:lnTo>
                      <a:lnTo>
                        <a:pt x="609" y="586"/>
                      </a:lnTo>
                      <a:lnTo>
                        <a:pt x="611" y="573"/>
                      </a:lnTo>
                      <a:lnTo>
                        <a:pt x="615" y="561"/>
                      </a:lnTo>
                      <a:lnTo>
                        <a:pt x="621" y="549"/>
                      </a:lnTo>
                      <a:lnTo>
                        <a:pt x="629" y="539"/>
                      </a:lnTo>
                      <a:lnTo>
                        <a:pt x="635" y="529"/>
                      </a:lnTo>
                      <a:lnTo>
                        <a:pt x="644" y="519"/>
                      </a:lnTo>
                      <a:lnTo>
                        <a:pt x="654" y="511"/>
                      </a:lnTo>
                      <a:lnTo>
                        <a:pt x="664" y="505"/>
                      </a:lnTo>
                      <a:lnTo>
                        <a:pt x="676" y="499"/>
                      </a:lnTo>
                      <a:lnTo>
                        <a:pt x="688" y="493"/>
                      </a:lnTo>
                      <a:lnTo>
                        <a:pt x="700" y="489"/>
                      </a:lnTo>
                      <a:lnTo>
                        <a:pt x="714" y="487"/>
                      </a:lnTo>
                      <a:lnTo>
                        <a:pt x="728" y="487"/>
                      </a:lnTo>
                      <a:lnTo>
                        <a:pt x="728" y="487"/>
                      </a:lnTo>
                      <a:lnTo>
                        <a:pt x="730" y="487"/>
                      </a:lnTo>
                      <a:lnTo>
                        <a:pt x="730" y="487"/>
                      </a:lnTo>
                      <a:lnTo>
                        <a:pt x="740" y="487"/>
                      </a:lnTo>
                      <a:lnTo>
                        <a:pt x="740" y="487"/>
                      </a:lnTo>
                      <a:lnTo>
                        <a:pt x="766" y="485"/>
                      </a:lnTo>
                      <a:lnTo>
                        <a:pt x="778" y="483"/>
                      </a:lnTo>
                      <a:lnTo>
                        <a:pt x="790" y="481"/>
                      </a:lnTo>
                      <a:lnTo>
                        <a:pt x="801" y="475"/>
                      </a:lnTo>
                      <a:lnTo>
                        <a:pt x="811" y="469"/>
                      </a:lnTo>
                      <a:lnTo>
                        <a:pt x="821" y="459"/>
                      </a:lnTo>
                      <a:lnTo>
                        <a:pt x="831" y="447"/>
                      </a:lnTo>
                      <a:lnTo>
                        <a:pt x="831" y="447"/>
                      </a:lnTo>
                      <a:lnTo>
                        <a:pt x="815" y="431"/>
                      </a:lnTo>
                      <a:lnTo>
                        <a:pt x="805" y="419"/>
                      </a:lnTo>
                      <a:lnTo>
                        <a:pt x="798" y="408"/>
                      </a:lnTo>
                      <a:lnTo>
                        <a:pt x="796" y="398"/>
                      </a:lnTo>
                      <a:lnTo>
                        <a:pt x="798" y="390"/>
                      </a:lnTo>
                      <a:lnTo>
                        <a:pt x="803" y="380"/>
                      </a:lnTo>
                      <a:lnTo>
                        <a:pt x="815" y="372"/>
                      </a:lnTo>
                      <a:lnTo>
                        <a:pt x="829" y="364"/>
                      </a:lnTo>
                      <a:lnTo>
                        <a:pt x="829" y="364"/>
                      </a:lnTo>
                      <a:lnTo>
                        <a:pt x="796" y="302"/>
                      </a:lnTo>
                      <a:lnTo>
                        <a:pt x="796" y="302"/>
                      </a:lnTo>
                      <a:lnTo>
                        <a:pt x="776" y="268"/>
                      </a:lnTo>
                      <a:lnTo>
                        <a:pt x="768" y="253"/>
                      </a:lnTo>
                      <a:lnTo>
                        <a:pt x="764" y="237"/>
                      </a:lnTo>
                      <a:lnTo>
                        <a:pt x="764" y="237"/>
                      </a:lnTo>
                      <a:lnTo>
                        <a:pt x="760" y="217"/>
                      </a:lnTo>
                      <a:lnTo>
                        <a:pt x="756" y="201"/>
                      </a:lnTo>
                      <a:lnTo>
                        <a:pt x="750" y="187"/>
                      </a:lnTo>
                      <a:lnTo>
                        <a:pt x="742" y="173"/>
                      </a:lnTo>
                      <a:lnTo>
                        <a:pt x="730" y="163"/>
                      </a:lnTo>
                      <a:lnTo>
                        <a:pt x="716" y="155"/>
                      </a:lnTo>
                      <a:lnTo>
                        <a:pt x="700" y="147"/>
                      </a:lnTo>
                      <a:lnTo>
                        <a:pt x="680" y="143"/>
                      </a:lnTo>
                      <a:lnTo>
                        <a:pt x="680" y="143"/>
                      </a:lnTo>
                      <a:lnTo>
                        <a:pt x="670" y="139"/>
                      </a:lnTo>
                      <a:lnTo>
                        <a:pt x="660" y="135"/>
                      </a:lnTo>
                      <a:lnTo>
                        <a:pt x="652" y="129"/>
                      </a:lnTo>
                      <a:lnTo>
                        <a:pt x="646" y="121"/>
                      </a:lnTo>
                      <a:lnTo>
                        <a:pt x="646" y="121"/>
                      </a:lnTo>
                      <a:lnTo>
                        <a:pt x="642" y="109"/>
                      </a:lnTo>
                      <a:lnTo>
                        <a:pt x="638" y="99"/>
                      </a:lnTo>
                      <a:lnTo>
                        <a:pt x="633" y="89"/>
                      </a:lnTo>
                      <a:lnTo>
                        <a:pt x="627" y="82"/>
                      </a:lnTo>
                      <a:lnTo>
                        <a:pt x="611" y="70"/>
                      </a:lnTo>
                      <a:lnTo>
                        <a:pt x="595" y="60"/>
                      </a:lnTo>
                      <a:lnTo>
                        <a:pt x="577" y="54"/>
                      </a:lnTo>
                      <a:lnTo>
                        <a:pt x="557" y="52"/>
                      </a:lnTo>
                      <a:lnTo>
                        <a:pt x="537" y="50"/>
                      </a:lnTo>
                      <a:lnTo>
                        <a:pt x="517" y="50"/>
                      </a:lnTo>
                      <a:lnTo>
                        <a:pt x="517" y="50"/>
                      </a:lnTo>
                      <a:lnTo>
                        <a:pt x="491" y="48"/>
                      </a:lnTo>
                      <a:lnTo>
                        <a:pt x="468" y="42"/>
                      </a:lnTo>
                      <a:lnTo>
                        <a:pt x="446" y="30"/>
                      </a:lnTo>
                      <a:lnTo>
                        <a:pt x="422" y="16"/>
                      </a:lnTo>
                      <a:lnTo>
                        <a:pt x="422" y="16"/>
                      </a:lnTo>
                      <a:lnTo>
                        <a:pt x="410" y="8"/>
                      </a:lnTo>
                      <a:lnTo>
                        <a:pt x="394" y="4"/>
                      </a:lnTo>
                      <a:lnTo>
                        <a:pt x="378" y="2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34" y="2"/>
                      </a:lnTo>
                      <a:lnTo>
                        <a:pt x="310" y="4"/>
                      </a:lnTo>
                      <a:lnTo>
                        <a:pt x="310" y="4"/>
                      </a:lnTo>
                      <a:lnTo>
                        <a:pt x="306" y="6"/>
                      </a:lnTo>
                      <a:lnTo>
                        <a:pt x="304" y="10"/>
                      </a:lnTo>
                      <a:lnTo>
                        <a:pt x="301" y="20"/>
                      </a:lnTo>
                      <a:lnTo>
                        <a:pt x="291" y="54"/>
                      </a:lnTo>
                      <a:lnTo>
                        <a:pt x="291" y="54"/>
                      </a:lnTo>
                      <a:lnTo>
                        <a:pt x="291" y="78"/>
                      </a:lnTo>
                      <a:lnTo>
                        <a:pt x="289" y="101"/>
                      </a:lnTo>
                      <a:lnTo>
                        <a:pt x="283" y="125"/>
                      </a:lnTo>
                      <a:lnTo>
                        <a:pt x="275" y="143"/>
                      </a:lnTo>
                      <a:lnTo>
                        <a:pt x="275" y="14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51" name="Freeform 20">
                  <a:extLst>
                    <a:ext uri="{FF2B5EF4-FFF2-40B4-BE49-F238E27FC236}">
                      <a16:creationId xmlns:a16="http://schemas.microsoft.com/office/drawing/2014/main" id="{E0362BD1-CA77-9D58-EC2B-E43E19D004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4213" y="4354513"/>
                  <a:ext cx="1258888" cy="1411288"/>
                </a:xfrm>
                <a:custGeom>
                  <a:avLst/>
                  <a:gdLst>
                    <a:gd name="T0" fmla="*/ 501 w 793"/>
                    <a:gd name="T1" fmla="*/ 810 h 889"/>
                    <a:gd name="T2" fmla="*/ 511 w 793"/>
                    <a:gd name="T3" fmla="*/ 776 h 889"/>
                    <a:gd name="T4" fmla="*/ 538 w 793"/>
                    <a:gd name="T5" fmla="*/ 756 h 889"/>
                    <a:gd name="T6" fmla="*/ 612 w 793"/>
                    <a:gd name="T7" fmla="*/ 736 h 889"/>
                    <a:gd name="T8" fmla="*/ 652 w 793"/>
                    <a:gd name="T9" fmla="*/ 724 h 889"/>
                    <a:gd name="T10" fmla="*/ 681 w 793"/>
                    <a:gd name="T11" fmla="*/ 696 h 889"/>
                    <a:gd name="T12" fmla="*/ 679 w 793"/>
                    <a:gd name="T13" fmla="*/ 643 h 889"/>
                    <a:gd name="T14" fmla="*/ 674 w 793"/>
                    <a:gd name="T15" fmla="*/ 599 h 889"/>
                    <a:gd name="T16" fmla="*/ 679 w 793"/>
                    <a:gd name="T17" fmla="*/ 559 h 889"/>
                    <a:gd name="T18" fmla="*/ 719 w 793"/>
                    <a:gd name="T19" fmla="*/ 496 h 889"/>
                    <a:gd name="T20" fmla="*/ 765 w 793"/>
                    <a:gd name="T21" fmla="*/ 456 h 889"/>
                    <a:gd name="T22" fmla="*/ 725 w 793"/>
                    <a:gd name="T23" fmla="*/ 400 h 889"/>
                    <a:gd name="T24" fmla="*/ 711 w 793"/>
                    <a:gd name="T25" fmla="*/ 368 h 889"/>
                    <a:gd name="T26" fmla="*/ 713 w 793"/>
                    <a:gd name="T27" fmla="*/ 360 h 889"/>
                    <a:gd name="T28" fmla="*/ 781 w 793"/>
                    <a:gd name="T29" fmla="*/ 203 h 889"/>
                    <a:gd name="T30" fmla="*/ 791 w 793"/>
                    <a:gd name="T31" fmla="*/ 164 h 889"/>
                    <a:gd name="T32" fmla="*/ 785 w 793"/>
                    <a:gd name="T33" fmla="*/ 94 h 889"/>
                    <a:gd name="T34" fmla="*/ 765 w 793"/>
                    <a:gd name="T35" fmla="*/ 60 h 889"/>
                    <a:gd name="T36" fmla="*/ 749 w 793"/>
                    <a:gd name="T37" fmla="*/ 52 h 889"/>
                    <a:gd name="T38" fmla="*/ 664 w 793"/>
                    <a:gd name="T39" fmla="*/ 22 h 889"/>
                    <a:gd name="T40" fmla="*/ 608 w 793"/>
                    <a:gd name="T41" fmla="*/ 14 h 889"/>
                    <a:gd name="T42" fmla="*/ 572 w 793"/>
                    <a:gd name="T43" fmla="*/ 18 h 889"/>
                    <a:gd name="T44" fmla="*/ 536 w 793"/>
                    <a:gd name="T45" fmla="*/ 34 h 889"/>
                    <a:gd name="T46" fmla="*/ 491 w 793"/>
                    <a:gd name="T47" fmla="*/ 46 h 889"/>
                    <a:gd name="T48" fmla="*/ 455 w 793"/>
                    <a:gd name="T49" fmla="*/ 46 h 889"/>
                    <a:gd name="T50" fmla="*/ 425 w 793"/>
                    <a:gd name="T51" fmla="*/ 36 h 889"/>
                    <a:gd name="T52" fmla="*/ 409 w 793"/>
                    <a:gd name="T53" fmla="*/ 16 h 889"/>
                    <a:gd name="T54" fmla="*/ 377 w 793"/>
                    <a:gd name="T55" fmla="*/ 0 h 889"/>
                    <a:gd name="T56" fmla="*/ 351 w 793"/>
                    <a:gd name="T57" fmla="*/ 6 h 889"/>
                    <a:gd name="T58" fmla="*/ 332 w 793"/>
                    <a:gd name="T59" fmla="*/ 46 h 889"/>
                    <a:gd name="T60" fmla="*/ 332 w 793"/>
                    <a:gd name="T61" fmla="*/ 66 h 889"/>
                    <a:gd name="T62" fmla="*/ 280 w 793"/>
                    <a:gd name="T63" fmla="*/ 134 h 889"/>
                    <a:gd name="T64" fmla="*/ 214 w 793"/>
                    <a:gd name="T65" fmla="*/ 219 h 889"/>
                    <a:gd name="T66" fmla="*/ 181 w 793"/>
                    <a:gd name="T67" fmla="*/ 265 h 889"/>
                    <a:gd name="T68" fmla="*/ 171 w 793"/>
                    <a:gd name="T69" fmla="*/ 295 h 889"/>
                    <a:gd name="T70" fmla="*/ 131 w 793"/>
                    <a:gd name="T71" fmla="*/ 382 h 889"/>
                    <a:gd name="T72" fmla="*/ 57 w 793"/>
                    <a:gd name="T73" fmla="*/ 472 h 889"/>
                    <a:gd name="T74" fmla="*/ 0 w 793"/>
                    <a:gd name="T75" fmla="*/ 523 h 889"/>
                    <a:gd name="T76" fmla="*/ 75 w 793"/>
                    <a:gd name="T77" fmla="*/ 553 h 889"/>
                    <a:gd name="T78" fmla="*/ 95 w 793"/>
                    <a:gd name="T79" fmla="*/ 567 h 889"/>
                    <a:gd name="T80" fmla="*/ 177 w 793"/>
                    <a:gd name="T81" fmla="*/ 629 h 889"/>
                    <a:gd name="T82" fmla="*/ 264 w 793"/>
                    <a:gd name="T83" fmla="*/ 670 h 889"/>
                    <a:gd name="T84" fmla="*/ 330 w 793"/>
                    <a:gd name="T85" fmla="*/ 678 h 889"/>
                    <a:gd name="T86" fmla="*/ 381 w 793"/>
                    <a:gd name="T87" fmla="*/ 674 h 889"/>
                    <a:gd name="T88" fmla="*/ 383 w 793"/>
                    <a:gd name="T89" fmla="*/ 728 h 889"/>
                    <a:gd name="T90" fmla="*/ 346 w 793"/>
                    <a:gd name="T91" fmla="*/ 780 h 889"/>
                    <a:gd name="T92" fmla="*/ 391 w 793"/>
                    <a:gd name="T93" fmla="*/ 841 h 889"/>
                    <a:gd name="T94" fmla="*/ 421 w 793"/>
                    <a:gd name="T95" fmla="*/ 871 h 889"/>
                    <a:gd name="T96" fmla="*/ 459 w 793"/>
                    <a:gd name="T97" fmla="*/ 889 h 889"/>
                    <a:gd name="T98" fmla="*/ 461 w 793"/>
                    <a:gd name="T99" fmla="*/ 889 h 889"/>
                    <a:gd name="T100" fmla="*/ 495 w 793"/>
                    <a:gd name="T101" fmla="*/ 849 h 889"/>
                    <a:gd name="T102" fmla="*/ 501 w 793"/>
                    <a:gd name="T103" fmla="*/ 826 h 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93" h="889">
                      <a:moveTo>
                        <a:pt x="501" y="826"/>
                      </a:moveTo>
                      <a:lnTo>
                        <a:pt x="501" y="826"/>
                      </a:lnTo>
                      <a:lnTo>
                        <a:pt x="501" y="810"/>
                      </a:lnTo>
                      <a:lnTo>
                        <a:pt x="503" y="796"/>
                      </a:lnTo>
                      <a:lnTo>
                        <a:pt x="507" y="786"/>
                      </a:lnTo>
                      <a:lnTo>
                        <a:pt x="511" y="776"/>
                      </a:lnTo>
                      <a:lnTo>
                        <a:pt x="518" y="768"/>
                      </a:lnTo>
                      <a:lnTo>
                        <a:pt x="526" y="762"/>
                      </a:lnTo>
                      <a:lnTo>
                        <a:pt x="538" y="756"/>
                      </a:lnTo>
                      <a:lnTo>
                        <a:pt x="552" y="752"/>
                      </a:lnTo>
                      <a:lnTo>
                        <a:pt x="552" y="752"/>
                      </a:lnTo>
                      <a:lnTo>
                        <a:pt x="612" y="736"/>
                      </a:lnTo>
                      <a:lnTo>
                        <a:pt x="612" y="736"/>
                      </a:lnTo>
                      <a:lnTo>
                        <a:pt x="634" y="730"/>
                      </a:lnTo>
                      <a:lnTo>
                        <a:pt x="652" y="724"/>
                      </a:lnTo>
                      <a:lnTo>
                        <a:pt x="666" y="718"/>
                      </a:lnTo>
                      <a:lnTo>
                        <a:pt x="676" y="708"/>
                      </a:lnTo>
                      <a:lnTo>
                        <a:pt x="681" y="696"/>
                      </a:lnTo>
                      <a:lnTo>
                        <a:pt x="683" y="682"/>
                      </a:lnTo>
                      <a:lnTo>
                        <a:pt x="683" y="664"/>
                      </a:lnTo>
                      <a:lnTo>
                        <a:pt x="679" y="643"/>
                      </a:lnTo>
                      <a:lnTo>
                        <a:pt x="679" y="643"/>
                      </a:lnTo>
                      <a:lnTo>
                        <a:pt x="674" y="613"/>
                      </a:lnTo>
                      <a:lnTo>
                        <a:pt x="674" y="599"/>
                      </a:lnTo>
                      <a:lnTo>
                        <a:pt x="676" y="585"/>
                      </a:lnTo>
                      <a:lnTo>
                        <a:pt x="678" y="573"/>
                      </a:lnTo>
                      <a:lnTo>
                        <a:pt x="679" y="559"/>
                      </a:lnTo>
                      <a:lnTo>
                        <a:pt x="689" y="537"/>
                      </a:lnTo>
                      <a:lnTo>
                        <a:pt x="703" y="515"/>
                      </a:lnTo>
                      <a:lnTo>
                        <a:pt x="719" y="496"/>
                      </a:lnTo>
                      <a:lnTo>
                        <a:pt x="741" y="476"/>
                      </a:lnTo>
                      <a:lnTo>
                        <a:pt x="765" y="456"/>
                      </a:lnTo>
                      <a:lnTo>
                        <a:pt x="765" y="456"/>
                      </a:lnTo>
                      <a:lnTo>
                        <a:pt x="745" y="428"/>
                      </a:lnTo>
                      <a:lnTo>
                        <a:pt x="725" y="400"/>
                      </a:lnTo>
                      <a:lnTo>
                        <a:pt x="725" y="400"/>
                      </a:lnTo>
                      <a:lnTo>
                        <a:pt x="719" y="390"/>
                      </a:lnTo>
                      <a:lnTo>
                        <a:pt x="715" y="380"/>
                      </a:lnTo>
                      <a:lnTo>
                        <a:pt x="711" y="368"/>
                      </a:lnTo>
                      <a:lnTo>
                        <a:pt x="711" y="364"/>
                      </a:lnTo>
                      <a:lnTo>
                        <a:pt x="713" y="360"/>
                      </a:lnTo>
                      <a:lnTo>
                        <a:pt x="713" y="360"/>
                      </a:lnTo>
                      <a:lnTo>
                        <a:pt x="743" y="281"/>
                      </a:lnTo>
                      <a:lnTo>
                        <a:pt x="761" y="241"/>
                      </a:lnTo>
                      <a:lnTo>
                        <a:pt x="781" y="203"/>
                      </a:lnTo>
                      <a:lnTo>
                        <a:pt x="781" y="203"/>
                      </a:lnTo>
                      <a:lnTo>
                        <a:pt x="787" y="183"/>
                      </a:lnTo>
                      <a:lnTo>
                        <a:pt x="791" y="164"/>
                      </a:lnTo>
                      <a:lnTo>
                        <a:pt x="793" y="140"/>
                      </a:lnTo>
                      <a:lnTo>
                        <a:pt x="791" y="116"/>
                      </a:lnTo>
                      <a:lnTo>
                        <a:pt x="785" y="94"/>
                      </a:lnTo>
                      <a:lnTo>
                        <a:pt x="777" y="76"/>
                      </a:lnTo>
                      <a:lnTo>
                        <a:pt x="771" y="68"/>
                      </a:lnTo>
                      <a:lnTo>
                        <a:pt x="765" y="60"/>
                      </a:lnTo>
                      <a:lnTo>
                        <a:pt x="759" y="56"/>
                      </a:lnTo>
                      <a:lnTo>
                        <a:pt x="749" y="52"/>
                      </a:lnTo>
                      <a:lnTo>
                        <a:pt x="749" y="52"/>
                      </a:lnTo>
                      <a:lnTo>
                        <a:pt x="715" y="40"/>
                      </a:lnTo>
                      <a:lnTo>
                        <a:pt x="679" y="28"/>
                      </a:lnTo>
                      <a:lnTo>
                        <a:pt x="664" y="22"/>
                      </a:lnTo>
                      <a:lnTo>
                        <a:pt x="646" y="18"/>
                      </a:lnTo>
                      <a:lnTo>
                        <a:pt x="626" y="16"/>
                      </a:lnTo>
                      <a:lnTo>
                        <a:pt x="608" y="14"/>
                      </a:lnTo>
                      <a:lnTo>
                        <a:pt x="608" y="14"/>
                      </a:lnTo>
                      <a:lnTo>
                        <a:pt x="590" y="16"/>
                      </a:lnTo>
                      <a:lnTo>
                        <a:pt x="572" y="18"/>
                      </a:lnTo>
                      <a:lnTo>
                        <a:pt x="554" y="24"/>
                      </a:lnTo>
                      <a:lnTo>
                        <a:pt x="536" y="34"/>
                      </a:lnTo>
                      <a:lnTo>
                        <a:pt x="536" y="34"/>
                      </a:lnTo>
                      <a:lnTo>
                        <a:pt x="522" y="38"/>
                      </a:lnTo>
                      <a:lnTo>
                        <a:pt x="507" y="42"/>
                      </a:lnTo>
                      <a:lnTo>
                        <a:pt x="491" y="46"/>
                      </a:lnTo>
                      <a:lnTo>
                        <a:pt x="473" y="46"/>
                      </a:lnTo>
                      <a:lnTo>
                        <a:pt x="473" y="46"/>
                      </a:lnTo>
                      <a:lnTo>
                        <a:pt x="455" y="46"/>
                      </a:lnTo>
                      <a:lnTo>
                        <a:pt x="441" y="42"/>
                      </a:lnTo>
                      <a:lnTo>
                        <a:pt x="429" y="38"/>
                      </a:lnTo>
                      <a:lnTo>
                        <a:pt x="425" y="36"/>
                      </a:lnTo>
                      <a:lnTo>
                        <a:pt x="421" y="32"/>
                      </a:lnTo>
                      <a:lnTo>
                        <a:pt x="421" y="32"/>
                      </a:lnTo>
                      <a:lnTo>
                        <a:pt x="409" y="16"/>
                      </a:lnTo>
                      <a:lnTo>
                        <a:pt x="399" y="6"/>
                      </a:lnTo>
                      <a:lnTo>
                        <a:pt x="387" y="2"/>
                      </a:lnTo>
                      <a:lnTo>
                        <a:pt x="377" y="0"/>
                      </a:lnTo>
                      <a:lnTo>
                        <a:pt x="377" y="0"/>
                      </a:lnTo>
                      <a:lnTo>
                        <a:pt x="363" y="2"/>
                      </a:lnTo>
                      <a:lnTo>
                        <a:pt x="351" y="6"/>
                      </a:lnTo>
                      <a:lnTo>
                        <a:pt x="328" y="18"/>
                      </a:lnTo>
                      <a:lnTo>
                        <a:pt x="328" y="18"/>
                      </a:lnTo>
                      <a:lnTo>
                        <a:pt x="332" y="46"/>
                      </a:lnTo>
                      <a:lnTo>
                        <a:pt x="334" y="58"/>
                      </a:lnTo>
                      <a:lnTo>
                        <a:pt x="332" y="62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06" y="100"/>
                      </a:lnTo>
                      <a:lnTo>
                        <a:pt x="280" y="134"/>
                      </a:lnTo>
                      <a:lnTo>
                        <a:pt x="228" y="201"/>
                      </a:lnTo>
                      <a:lnTo>
                        <a:pt x="228" y="201"/>
                      </a:lnTo>
                      <a:lnTo>
                        <a:pt x="214" y="219"/>
                      </a:lnTo>
                      <a:lnTo>
                        <a:pt x="198" y="237"/>
                      </a:lnTo>
                      <a:lnTo>
                        <a:pt x="184" y="255"/>
                      </a:lnTo>
                      <a:lnTo>
                        <a:pt x="181" y="265"/>
                      </a:lnTo>
                      <a:lnTo>
                        <a:pt x="177" y="275"/>
                      </a:lnTo>
                      <a:lnTo>
                        <a:pt x="177" y="275"/>
                      </a:lnTo>
                      <a:lnTo>
                        <a:pt x="171" y="295"/>
                      </a:lnTo>
                      <a:lnTo>
                        <a:pt x="165" y="315"/>
                      </a:lnTo>
                      <a:lnTo>
                        <a:pt x="149" y="350"/>
                      </a:lnTo>
                      <a:lnTo>
                        <a:pt x="131" y="382"/>
                      </a:lnTo>
                      <a:lnTo>
                        <a:pt x="109" y="414"/>
                      </a:lnTo>
                      <a:lnTo>
                        <a:pt x="83" y="444"/>
                      </a:lnTo>
                      <a:lnTo>
                        <a:pt x="57" y="472"/>
                      </a:lnTo>
                      <a:lnTo>
                        <a:pt x="29" y="497"/>
                      </a:lnTo>
                      <a:lnTo>
                        <a:pt x="0" y="523"/>
                      </a:lnTo>
                      <a:lnTo>
                        <a:pt x="0" y="523"/>
                      </a:lnTo>
                      <a:lnTo>
                        <a:pt x="25" y="533"/>
                      </a:lnTo>
                      <a:lnTo>
                        <a:pt x="51" y="543"/>
                      </a:lnTo>
                      <a:lnTo>
                        <a:pt x="75" y="553"/>
                      </a:lnTo>
                      <a:lnTo>
                        <a:pt x="85" y="559"/>
                      </a:lnTo>
                      <a:lnTo>
                        <a:pt x="95" y="567"/>
                      </a:lnTo>
                      <a:lnTo>
                        <a:pt x="95" y="567"/>
                      </a:lnTo>
                      <a:lnTo>
                        <a:pt x="123" y="589"/>
                      </a:lnTo>
                      <a:lnTo>
                        <a:pt x="149" y="611"/>
                      </a:lnTo>
                      <a:lnTo>
                        <a:pt x="177" y="629"/>
                      </a:lnTo>
                      <a:lnTo>
                        <a:pt x="204" y="647"/>
                      </a:lnTo>
                      <a:lnTo>
                        <a:pt x="234" y="659"/>
                      </a:lnTo>
                      <a:lnTo>
                        <a:pt x="264" y="670"/>
                      </a:lnTo>
                      <a:lnTo>
                        <a:pt x="296" y="676"/>
                      </a:lnTo>
                      <a:lnTo>
                        <a:pt x="330" y="678"/>
                      </a:lnTo>
                      <a:lnTo>
                        <a:pt x="330" y="678"/>
                      </a:lnTo>
                      <a:lnTo>
                        <a:pt x="355" y="678"/>
                      </a:lnTo>
                      <a:lnTo>
                        <a:pt x="381" y="674"/>
                      </a:lnTo>
                      <a:lnTo>
                        <a:pt x="381" y="674"/>
                      </a:lnTo>
                      <a:lnTo>
                        <a:pt x="387" y="706"/>
                      </a:lnTo>
                      <a:lnTo>
                        <a:pt x="385" y="718"/>
                      </a:lnTo>
                      <a:lnTo>
                        <a:pt x="383" y="728"/>
                      </a:lnTo>
                      <a:lnTo>
                        <a:pt x="379" y="738"/>
                      </a:lnTo>
                      <a:lnTo>
                        <a:pt x="371" y="750"/>
                      </a:lnTo>
                      <a:lnTo>
                        <a:pt x="346" y="780"/>
                      </a:lnTo>
                      <a:lnTo>
                        <a:pt x="346" y="780"/>
                      </a:lnTo>
                      <a:lnTo>
                        <a:pt x="375" y="822"/>
                      </a:lnTo>
                      <a:lnTo>
                        <a:pt x="391" y="841"/>
                      </a:lnTo>
                      <a:lnTo>
                        <a:pt x="409" y="859"/>
                      </a:lnTo>
                      <a:lnTo>
                        <a:pt x="409" y="859"/>
                      </a:lnTo>
                      <a:lnTo>
                        <a:pt x="421" y="871"/>
                      </a:lnTo>
                      <a:lnTo>
                        <a:pt x="435" y="879"/>
                      </a:lnTo>
                      <a:lnTo>
                        <a:pt x="449" y="887"/>
                      </a:lnTo>
                      <a:lnTo>
                        <a:pt x="459" y="889"/>
                      </a:lnTo>
                      <a:lnTo>
                        <a:pt x="459" y="889"/>
                      </a:lnTo>
                      <a:lnTo>
                        <a:pt x="461" y="889"/>
                      </a:lnTo>
                      <a:lnTo>
                        <a:pt x="461" y="889"/>
                      </a:lnTo>
                      <a:lnTo>
                        <a:pt x="475" y="875"/>
                      </a:lnTo>
                      <a:lnTo>
                        <a:pt x="489" y="859"/>
                      </a:lnTo>
                      <a:lnTo>
                        <a:pt x="495" y="849"/>
                      </a:lnTo>
                      <a:lnTo>
                        <a:pt x="499" y="841"/>
                      </a:lnTo>
                      <a:lnTo>
                        <a:pt x="501" y="833"/>
                      </a:lnTo>
                      <a:lnTo>
                        <a:pt x="501" y="826"/>
                      </a:lnTo>
                      <a:lnTo>
                        <a:pt x="501" y="82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</p:grpSp>
          <p:grpSp>
            <p:nvGrpSpPr>
              <p:cNvPr id="131" name="noun_project_0562.eps">
                <a:extLst>
                  <a:ext uri="{FF2B5EF4-FFF2-40B4-BE49-F238E27FC236}">
                    <a16:creationId xmlns:a16="http://schemas.microsoft.com/office/drawing/2014/main" id="{0934A69D-D325-624A-D96B-06C17D00D2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8188601" y="4500483"/>
                <a:ext cx="264565" cy="378514"/>
                <a:chOff x="722" y="3061"/>
                <a:chExt cx="244" cy="384"/>
              </a:xfrm>
              <a:grpFill/>
            </p:grpSpPr>
            <p:sp>
              <p:nvSpPr>
                <p:cNvPr id="132" name="Freeform 360">
                  <a:extLst>
                    <a:ext uri="{FF2B5EF4-FFF2-40B4-BE49-F238E27FC236}">
                      <a16:creationId xmlns:a16="http://schemas.microsoft.com/office/drawing/2014/main" id="{8761D543-CBEB-11C0-EC40-43DECE97AE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" y="3061"/>
                  <a:ext cx="60" cy="60"/>
                </a:xfrm>
                <a:custGeom>
                  <a:avLst/>
                  <a:gdLst>
                    <a:gd name="T0" fmla="*/ 3 w 543"/>
                    <a:gd name="T1" fmla="*/ 0 h 544"/>
                    <a:gd name="T2" fmla="*/ 4 w 543"/>
                    <a:gd name="T3" fmla="*/ 0 h 544"/>
                    <a:gd name="T4" fmla="*/ 4 w 543"/>
                    <a:gd name="T5" fmla="*/ 0 h 544"/>
                    <a:gd name="T6" fmla="*/ 5 w 543"/>
                    <a:gd name="T7" fmla="*/ 0 h 544"/>
                    <a:gd name="T8" fmla="*/ 5 w 543"/>
                    <a:gd name="T9" fmla="*/ 1 h 544"/>
                    <a:gd name="T10" fmla="*/ 6 w 543"/>
                    <a:gd name="T11" fmla="*/ 1 h 544"/>
                    <a:gd name="T12" fmla="*/ 6 w 543"/>
                    <a:gd name="T13" fmla="*/ 1 h 544"/>
                    <a:gd name="T14" fmla="*/ 6 w 543"/>
                    <a:gd name="T15" fmla="*/ 2 h 544"/>
                    <a:gd name="T16" fmla="*/ 6 w 543"/>
                    <a:gd name="T17" fmla="*/ 2 h 544"/>
                    <a:gd name="T18" fmla="*/ 7 w 543"/>
                    <a:gd name="T19" fmla="*/ 2 h 544"/>
                    <a:gd name="T20" fmla="*/ 7 w 543"/>
                    <a:gd name="T21" fmla="*/ 3 h 544"/>
                    <a:gd name="T22" fmla="*/ 7 w 543"/>
                    <a:gd name="T23" fmla="*/ 3 h 544"/>
                    <a:gd name="T24" fmla="*/ 7 w 543"/>
                    <a:gd name="T25" fmla="*/ 4 h 544"/>
                    <a:gd name="T26" fmla="*/ 7 w 543"/>
                    <a:gd name="T27" fmla="*/ 4 h 544"/>
                    <a:gd name="T28" fmla="*/ 6 w 543"/>
                    <a:gd name="T29" fmla="*/ 5 h 544"/>
                    <a:gd name="T30" fmla="*/ 6 w 543"/>
                    <a:gd name="T31" fmla="*/ 5 h 544"/>
                    <a:gd name="T32" fmla="*/ 6 w 543"/>
                    <a:gd name="T33" fmla="*/ 6 h 544"/>
                    <a:gd name="T34" fmla="*/ 6 w 543"/>
                    <a:gd name="T35" fmla="*/ 6 h 544"/>
                    <a:gd name="T36" fmla="*/ 5 w 543"/>
                    <a:gd name="T37" fmla="*/ 6 h 544"/>
                    <a:gd name="T38" fmla="*/ 5 w 543"/>
                    <a:gd name="T39" fmla="*/ 6 h 544"/>
                    <a:gd name="T40" fmla="*/ 4 w 543"/>
                    <a:gd name="T41" fmla="*/ 7 h 544"/>
                    <a:gd name="T42" fmla="*/ 4 w 543"/>
                    <a:gd name="T43" fmla="*/ 7 h 544"/>
                    <a:gd name="T44" fmla="*/ 3 w 543"/>
                    <a:gd name="T45" fmla="*/ 7 h 544"/>
                    <a:gd name="T46" fmla="*/ 3 w 543"/>
                    <a:gd name="T47" fmla="*/ 7 h 544"/>
                    <a:gd name="T48" fmla="*/ 2 w 543"/>
                    <a:gd name="T49" fmla="*/ 7 h 544"/>
                    <a:gd name="T50" fmla="*/ 2 w 543"/>
                    <a:gd name="T51" fmla="*/ 6 h 544"/>
                    <a:gd name="T52" fmla="*/ 2 w 543"/>
                    <a:gd name="T53" fmla="*/ 6 h 544"/>
                    <a:gd name="T54" fmla="*/ 1 w 543"/>
                    <a:gd name="T55" fmla="*/ 6 h 544"/>
                    <a:gd name="T56" fmla="*/ 1 w 543"/>
                    <a:gd name="T57" fmla="*/ 6 h 544"/>
                    <a:gd name="T58" fmla="*/ 1 w 543"/>
                    <a:gd name="T59" fmla="*/ 5 h 544"/>
                    <a:gd name="T60" fmla="*/ 0 w 543"/>
                    <a:gd name="T61" fmla="*/ 5 h 544"/>
                    <a:gd name="T62" fmla="*/ 0 w 543"/>
                    <a:gd name="T63" fmla="*/ 4 h 544"/>
                    <a:gd name="T64" fmla="*/ 0 w 543"/>
                    <a:gd name="T65" fmla="*/ 4 h 544"/>
                    <a:gd name="T66" fmla="*/ 0 w 543"/>
                    <a:gd name="T67" fmla="*/ 3 h 544"/>
                    <a:gd name="T68" fmla="*/ 0 w 543"/>
                    <a:gd name="T69" fmla="*/ 3 h 544"/>
                    <a:gd name="T70" fmla="*/ 0 w 543"/>
                    <a:gd name="T71" fmla="*/ 2 h 544"/>
                    <a:gd name="T72" fmla="*/ 0 w 543"/>
                    <a:gd name="T73" fmla="*/ 2 h 544"/>
                    <a:gd name="T74" fmla="*/ 1 w 543"/>
                    <a:gd name="T75" fmla="*/ 2 h 544"/>
                    <a:gd name="T76" fmla="*/ 1 w 543"/>
                    <a:gd name="T77" fmla="*/ 1 h 544"/>
                    <a:gd name="T78" fmla="*/ 1 w 543"/>
                    <a:gd name="T79" fmla="*/ 1 h 544"/>
                    <a:gd name="T80" fmla="*/ 2 w 543"/>
                    <a:gd name="T81" fmla="*/ 1 h 544"/>
                    <a:gd name="T82" fmla="*/ 2 w 543"/>
                    <a:gd name="T83" fmla="*/ 0 h 544"/>
                    <a:gd name="T84" fmla="*/ 2 w 543"/>
                    <a:gd name="T85" fmla="*/ 0 h 544"/>
                    <a:gd name="T86" fmla="*/ 3 w 543"/>
                    <a:gd name="T87" fmla="*/ 0 h 544"/>
                    <a:gd name="T88" fmla="*/ 3 w 543"/>
                    <a:gd name="T89" fmla="*/ 0 h 5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43" h="544">
                      <a:moveTo>
                        <a:pt x="272" y="0"/>
                      </a:moveTo>
                      <a:lnTo>
                        <a:pt x="312" y="3"/>
                      </a:lnTo>
                      <a:lnTo>
                        <a:pt x="350" y="12"/>
                      </a:lnTo>
                      <a:lnTo>
                        <a:pt x="386" y="25"/>
                      </a:lnTo>
                      <a:lnTo>
                        <a:pt x="420" y="44"/>
                      </a:lnTo>
                      <a:lnTo>
                        <a:pt x="450" y="66"/>
                      </a:lnTo>
                      <a:lnTo>
                        <a:pt x="478" y="94"/>
                      </a:lnTo>
                      <a:lnTo>
                        <a:pt x="500" y="124"/>
                      </a:lnTo>
                      <a:lnTo>
                        <a:pt x="519" y="158"/>
                      </a:lnTo>
                      <a:lnTo>
                        <a:pt x="533" y="194"/>
                      </a:lnTo>
                      <a:lnTo>
                        <a:pt x="541" y="232"/>
                      </a:lnTo>
                      <a:lnTo>
                        <a:pt x="543" y="271"/>
                      </a:lnTo>
                      <a:lnTo>
                        <a:pt x="541" y="311"/>
                      </a:lnTo>
                      <a:lnTo>
                        <a:pt x="533" y="351"/>
                      </a:lnTo>
                      <a:lnTo>
                        <a:pt x="519" y="387"/>
                      </a:lnTo>
                      <a:lnTo>
                        <a:pt x="500" y="420"/>
                      </a:lnTo>
                      <a:lnTo>
                        <a:pt x="478" y="450"/>
                      </a:lnTo>
                      <a:lnTo>
                        <a:pt x="450" y="477"/>
                      </a:lnTo>
                      <a:lnTo>
                        <a:pt x="420" y="500"/>
                      </a:lnTo>
                      <a:lnTo>
                        <a:pt x="386" y="518"/>
                      </a:lnTo>
                      <a:lnTo>
                        <a:pt x="350" y="532"/>
                      </a:lnTo>
                      <a:lnTo>
                        <a:pt x="312" y="541"/>
                      </a:lnTo>
                      <a:lnTo>
                        <a:pt x="272" y="544"/>
                      </a:lnTo>
                      <a:lnTo>
                        <a:pt x="232" y="541"/>
                      </a:lnTo>
                      <a:lnTo>
                        <a:pt x="193" y="532"/>
                      </a:lnTo>
                      <a:lnTo>
                        <a:pt x="157" y="518"/>
                      </a:lnTo>
                      <a:lnTo>
                        <a:pt x="124" y="500"/>
                      </a:lnTo>
                      <a:lnTo>
                        <a:pt x="93" y="477"/>
                      </a:lnTo>
                      <a:lnTo>
                        <a:pt x="67" y="450"/>
                      </a:lnTo>
                      <a:lnTo>
                        <a:pt x="43" y="420"/>
                      </a:lnTo>
                      <a:lnTo>
                        <a:pt x="25" y="387"/>
                      </a:lnTo>
                      <a:lnTo>
                        <a:pt x="12" y="351"/>
                      </a:lnTo>
                      <a:lnTo>
                        <a:pt x="3" y="311"/>
                      </a:lnTo>
                      <a:lnTo>
                        <a:pt x="0" y="271"/>
                      </a:lnTo>
                      <a:lnTo>
                        <a:pt x="3" y="232"/>
                      </a:lnTo>
                      <a:lnTo>
                        <a:pt x="12" y="194"/>
                      </a:lnTo>
                      <a:lnTo>
                        <a:pt x="25" y="158"/>
                      </a:lnTo>
                      <a:lnTo>
                        <a:pt x="43" y="124"/>
                      </a:lnTo>
                      <a:lnTo>
                        <a:pt x="67" y="94"/>
                      </a:lnTo>
                      <a:lnTo>
                        <a:pt x="93" y="66"/>
                      </a:lnTo>
                      <a:lnTo>
                        <a:pt x="124" y="44"/>
                      </a:lnTo>
                      <a:lnTo>
                        <a:pt x="157" y="25"/>
                      </a:lnTo>
                      <a:lnTo>
                        <a:pt x="193" y="12"/>
                      </a:lnTo>
                      <a:lnTo>
                        <a:pt x="232" y="3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133" name="Freeform 361">
                  <a:extLst>
                    <a:ext uri="{FF2B5EF4-FFF2-40B4-BE49-F238E27FC236}">
                      <a16:creationId xmlns:a16="http://schemas.microsoft.com/office/drawing/2014/main" id="{F4677498-BC34-C17A-84AD-B8F294C68B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" y="3110"/>
                  <a:ext cx="64" cy="110"/>
                </a:xfrm>
                <a:custGeom>
                  <a:avLst/>
                  <a:gdLst>
                    <a:gd name="T0" fmla="*/ 3 w 573"/>
                    <a:gd name="T1" fmla="*/ 0 h 997"/>
                    <a:gd name="T2" fmla="*/ 4 w 573"/>
                    <a:gd name="T3" fmla="*/ 0 h 997"/>
                    <a:gd name="T4" fmla="*/ 6 w 573"/>
                    <a:gd name="T5" fmla="*/ 1 h 997"/>
                    <a:gd name="T6" fmla="*/ 7 w 573"/>
                    <a:gd name="T7" fmla="*/ 1 h 997"/>
                    <a:gd name="T8" fmla="*/ 7 w 573"/>
                    <a:gd name="T9" fmla="*/ 1 h 997"/>
                    <a:gd name="T10" fmla="*/ 7 w 573"/>
                    <a:gd name="T11" fmla="*/ 1 h 997"/>
                    <a:gd name="T12" fmla="*/ 7 w 573"/>
                    <a:gd name="T13" fmla="*/ 1 h 997"/>
                    <a:gd name="T14" fmla="*/ 7 w 573"/>
                    <a:gd name="T15" fmla="*/ 2 h 997"/>
                    <a:gd name="T16" fmla="*/ 7 w 573"/>
                    <a:gd name="T17" fmla="*/ 2 h 997"/>
                    <a:gd name="T18" fmla="*/ 5 w 573"/>
                    <a:gd name="T19" fmla="*/ 11 h 997"/>
                    <a:gd name="T20" fmla="*/ 5 w 573"/>
                    <a:gd name="T21" fmla="*/ 12 h 997"/>
                    <a:gd name="T22" fmla="*/ 4 w 573"/>
                    <a:gd name="T23" fmla="*/ 12 h 997"/>
                    <a:gd name="T24" fmla="*/ 4 w 573"/>
                    <a:gd name="T25" fmla="*/ 12 h 997"/>
                    <a:gd name="T26" fmla="*/ 4 w 573"/>
                    <a:gd name="T27" fmla="*/ 12 h 997"/>
                    <a:gd name="T28" fmla="*/ 4 w 573"/>
                    <a:gd name="T29" fmla="*/ 12 h 997"/>
                    <a:gd name="T30" fmla="*/ 4 w 573"/>
                    <a:gd name="T31" fmla="*/ 12 h 997"/>
                    <a:gd name="T32" fmla="*/ 1 w 573"/>
                    <a:gd name="T33" fmla="*/ 11 h 997"/>
                    <a:gd name="T34" fmla="*/ 0 w 573"/>
                    <a:gd name="T35" fmla="*/ 11 h 997"/>
                    <a:gd name="T36" fmla="*/ 0 w 573"/>
                    <a:gd name="T37" fmla="*/ 11 h 997"/>
                    <a:gd name="T38" fmla="*/ 0 w 573"/>
                    <a:gd name="T39" fmla="*/ 11 h 997"/>
                    <a:gd name="T40" fmla="*/ 0 w 573"/>
                    <a:gd name="T41" fmla="*/ 11 h 997"/>
                    <a:gd name="T42" fmla="*/ 0 w 573"/>
                    <a:gd name="T43" fmla="*/ 11 h 997"/>
                    <a:gd name="T44" fmla="*/ 0 w 573"/>
                    <a:gd name="T45" fmla="*/ 10 h 997"/>
                    <a:gd name="T46" fmla="*/ 2 w 573"/>
                    <a:gd name="T47" fmla="*/ 1 h 997"/>
                    <a:gd name="T48" fmla="*/ 2 w 573"/>
                    <a:gd name="T49" fmla="*/ 0 h 997"/>
                    <a:gd name="T50" fmla="*/ 3 w 573"/>
                    <a:gd name="T51" fmla="*/ 0 h 997"/>
                    <a:gd name="T52" fmla="*/ 3 w 573"/>
                    <a:gd name="T53" fmla="*/ 0 h 997"/>
                    <a:gd name="T54" fmla="*/ 3 w 573"/>
                    <a:gd name="T55" fmla="*/ 0 h 997"/>
                    <a:gd name="T56" fmla="*/ 3 w 573"/>
                    <a:gd name="T57" fmla="*/ 0 h 99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573" h="997">
                      <a:moveTo>
                        <a:pt x="265" y="0"/>
                      </a:moveTo>
                      <a:lnTo>
                        <a:pt x="287" y="1"/>
                      </a:lnTo>
                      <a:lnTo>
                        <a:pt x="514" y="56"/>
                      </a:lnTo>
                      <a:lnTo>
                        <a:pt x="533" y="63"/>
                      </a:lnTo>
                      <a:lnTo>
                        <a:pt x="549" y="76"/>
                      </a:lnTo>
                      <a:lnTo>
                        <a:pt x="562" y="91"/>
                      </a:lnTo>
                      <a:lnTo>
                        <a:pt x="569" y="109"/>
                      </a:lnTo>
                      <a:lnTo>
                        <a:pt x="573" y="129"/>
                      </a:lnTo>
                      <a:lnTo>
                        <a:pt x="570" y="149"/>
                      </a:lnTo>
                      <a:lnTo>
                        <a:pt x="380" y="937"/>
                      </a:lnTo>
                      <a:lnTo>
                        <a:pt x="373" y="957"/>
                      </a:lnTo>
                      <a:lnTo>
                        <a:pt x="361" y="974"/>
                      </a:lnTo>
                      <a:lnTo>
                        <a:pt x="345" y="985"/>
                      </a:lnTo>
                      <a:lnTo>
                        <a:pt x="327" y="994"/>
                      </a:lnTo>
                      <a:lnTo>
                        <a:pt x="307" y="997"/>
                      </a:lnTo>
                      <a:lnTo>
                        <a:pt x="287" y="995"/>
                      </a:lnTo>
                      <a:lnTo>
                        <a:pt x="59" y="940"/>
                      </a:lnTo>
                      <a:lnTo>
                        <a:pt x="40" y="932"/>
                      </a:lnTo>
                      <a:lnTo>
                        <a:pt x="23" y="921"/>
                      </a:lnTo>
                      <a:lnTo>
                        <a:pt x="12" y="905"/>
                      </a:lnTo>
                      <a:lnTo>
                        <a:pt x="3" y="887"/>
                      </a:lnTo>
                      <a:lnTo>
                        <a:pt x="0" y="866"/>
                      </a:lnTo>
                      <a:lnTo>
                        <a:pt x="2" y="846"/>
                      </a:lnTo>
                      <a:lnTo>
                        <a:pt x="193" y="58"/>
                      </a:lnTo>
                      <a:lnTo>
                        <a:pt x="201" y="39"/>
                      </a:lnTo>
                      <a:lnTo>
                        <a:pt x="212" y="23"/>
                      </a:lnTo>
                      <a:lnTo>
                        <a:pt x="227" y="10"/>
                      </a:lnTo>
                      <a:lnTo>
                        <a:pt x="245" y="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134" name="Freeform 362">
                  <a:extLst>
                    <a:ext uri="{FF2B5EF4-FFF2-40B4-BE49-F238E27FC236}">
                      <a16:creationId xmlns:a16="http://schemas.microsoft.com/office/drawing/2014/main" id="{F6B268B1-1623-4A86-A0D8-238A56E0D4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1" y="3157"/>
                  <a:ext cx="65" cy="288"/>
                </a:xfrm>
                <a:custGeom>
                  <a:avLst/>
                  <a:gdLst>
                    <a:gd name="T0" fmla="*/ 7 w 580"/>
                    <a:gd name="T1" fmla="*/ 0 h 2595"/>
                    <a:gd name="T2" fmla="*/ 7 w 580"/>
                    <a:gd name="T3" fmla="*/ 0 h 2595"/>
                    <a:gd name="T4" fmla="*/ 7 w 580"/>
                    <a:gd name="T5" fmla="*/ 0 h 2595"/>
                    <a:gd name="T6" fmla="*/ 7 w 580"/>
                    <a:gd name="T7" fmla="*/ 0 h 2595"/>
                    <a:gd name="T8" fmla="*/ 7 w 580"/>
                    <a:gd name="T9" fmla="*/ 1 h 2595"/>
                    <a:gd name="T10" fmla="*/ 7 w 580"/>
                    <a:gd name="T11" fmla="*/ 1 h 2595"/>
                    <a:gd name="T12" fmla="*/ 7 w 580"/>
                    <a:gd name="T13" fmla="*/ 1 h 2595"/>
                    <a:gd name="T14" fmla="*/ 2 w 580"/>
                    <a:gd name="T15" fmla="*/ 31 h 2595"/>
                    <a:gd name="T16" fmla="*/ 1 w 580"/>
                    <a:gd name="T17" fmla="*/ 32 h 2595"/>
                    <a:gd name="T18" fmla="*/ 1 w 580"/>
                    <a:gd name="T19" fmla="*/ 32 h 2595"/>
                    <a:gd name="T20" fmla="*/ 1 w 580"/>
                    <a:gd name="T21" fmla="*/ 32 h 2595"/>
                    <a:gd name="T22" fmla="*/ 1 w 580"/>
                    <a:gd name="T23" fmla="*/ 32 h 2595"/>
                    <a:gd name="T24" fmla="*/ 1 w 580"/>
                    <a:gd name="T25" fmla="*/ 32 h 2595"/>
                    <a:gd name="T26" fmla="*/ 1 w 580"/>
                    <a:gd name="T27" fmla="*/ 32 h 2595"/>
                    <a:gd name="T28" fmla="*/ 0 w 580"/>
                    <a:gd name="T29" fmla="*/ 32 h 2595"/>
                    <a:gd name="T30" fmla="*/ 0 w 580"/>
                    <a:gd name="T31" fmla="*/ 32 h 2595"/>
                    <a:gd name="T32" fmla="*/ 0 w 580"/>
                    <a:gd name="T33" fmla="*/ 31 h 2595"/>
                    <a:gd name="T34" fmla="*/ 0 w 580"/>
                    <a:gd name="T35" fmla="*/ 31 h 2595"/>
                    <a:gd name="T36" fmla="*/ 0 w 580"/>
                    <a:gd name="T37" fmla="*/ 31 h 2595"/>
                    <a:gd name="T38" fmla="*/ 0 w 580"/>
                    <a:gd name="T39" fmla="*/ 31 h 2595"/>
                    <a:gd name="T40" fmla="*/ 0 w 580"/>
                    <a:gd name="T41" fmla="*/ 31 h 2595"/>
                    <a:gd name="T42" fmla="*/ 6 w 580"/>
                    <a:gd name="T43" fmla="*/ 1 h 2595"/>
                    <a:gd name="T44" fmla="*/ 6 w 580"/>
                    <a:gd name="T45" fmla="*/ 0 h 2595"/>
                    <a:gd name="T46" fmla="*/ 6 w 580"/>
                    <a:gd name="T47" fmla="*/ 0 h 2595"/>
                    <a:gd name="T48" fmla="*/ 6 w 580"/>
                    <a:gd name="T49" fmla="*/ 0 h 2595"/>
                    <a:gd name="T50" fmla="*/ 6 w 580"/>
                    <a:gd name="T51" fmla="*/ 0 h 2595"/>
                    <a:gd name="T52" fmla="*/ 7 w 580"/>
                    <a:gd name="T53" fmla="*/ 0 h 25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80" h="2595">
                      <a:moveTo>
                        <a:pt x="519" y="0"/>
                      </a:moveTo>
                      <a:lnTo>
                        <a:pt x="539" y="3"/>
                      </a:lnTo>
                      <a:lnTo>
                        <a:pt x="556" y="12"/>
                      </a:lnTo>
                      <a:lnTo>
                        <a:pt x="569" y="25"/>
                      </a:lnTo>
                      <a:lnTo>
                        <a:pt x="578" y="42"/>
                      </a:lnTo>
                      <a:lnTo>
                        <a:pt x="580" y="61"/>
                      </a:lnTo>
                      <a:lnTo>
                        <a:pt x="580" y="67"/>
                      </a:lnTo>
                      <a:lnTo>
                        <a:pt x="125" y="2541"/>
                      </a:lnTo>
                      <a:lnTo>
                        <a:pt x="120" y="2558"/>
                      </a:lnTo>
                      <a:lnTo>
                        <a:pt x="110" y="2573"/>
                      </a:lnTo>
                      <a:lnTo>
                        <a:pt x="96" y="2584"/>
                      </a:lnTo>
                      <a:lnTo>
                        <a:pt x="80" y="2593"/>
                      </a:lnTo>
                      <a:lnTo>
                        <a:pt x="62" y="2595"/>
                      </a:lnTo>
                      <a:lnTo>
                        <a:pt x="43" y="2592"/>
                      </a:lnTo>
                      <a:lnTo>
                        <a:pt x="25" y="2583"/>
                      </a:lnTo>
                      <a:lnTo>
                        <a:pt x="12" y="2569"/>
                      </a:lnTo>
                      <a:lnTo>
                        <a:pt x="3" y="2553"/>
                      </a:lnTo>
                      <a:lnTo>
                        <a:pt x="0" y="2532"/>
                      </a:lnTo>
                      <a:lnTo>
                        <a:pt x="0" y="2531"/>
                      </a:lnTo>
                      <a:lnTo>
                        <a:pt x="1" y="2530"/>
                      </a:lnTo>
                      <a:lnTo>
                        <a:pt x="1" y="2528"/>
                      </a:lnTo>
                      <a:lnTo>
                        <a:pt x="457" y="54"/>
                      </a:lnTo>
                      <a:lnTo>
                        <a:pt x="463" y="37"/>
                      </a:lnTo>
                      <a:lnTo>
                        <a:pt x="473" y="22"/>
                      </a:lnTo>
                      <a:lnTo>
                        <a:pt x="486" y="11"/>
                      </a:lnTo>
                      <a:lnTo>
                        <a:pt x="501" y="2"/>
                      </a:lnTo>
                      <a:lnTo>
                        <a:pt x="519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135" name="Freeform 363">
                  <a:extLst>
                    <a:ext uri="{FF2B5EF4-FFF2-40B4-BE49-F238E27FC236}">
                      <a16:creationId xmlns:a16="http://schemas.microsoft.com/office/drawing/2014/main" id="{51183D69-E05D-939D-628F-E64B05DDE0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" y="3126"/>
                  <a:ext cx="192" cy="319"/>
                </a:xfrm>
                <a:custGeom>
                  <a:avLst/>
                  <a:gdLst>
                    <a:gd name="T0" fmla="*/ 11 w 1723"/>
                    <a:gd name="T1" fmla="*/ 0 h 2873"/>
                    <a:gd name="T2" fmla="*/ 11 w 1723"/>
                    <a:gd name="T3" fmla="*/ 0 h 2873"/>
                    <a:gd name="T4" fmla="*/ 11 w 1723"/>
                    <a:gd name="T5" fmla="*/ 0 h 2873"/>
                    <a:gd name="T6" fmla="*/ 12 w 1723"/>
                    <a:gd name="T7" fmla="*/ 0 h 2873"/>
                    <a:gd name="T8" fmla="*/ 12 w 1723"/>
                    <a:gd name="T9" fmla="*/ 0 h 2873"/>
                    <a:gd name="T10" fmla="*/ 13 w 1723"/>
                    <a:gd name="T11" fmla="*/ 1 h 2873"/>
                    <a:gd name="T12" fmla="*/ 13 w 1723"/>
                    <a:gd name="T13" fmla="*/ 1 h 2873"/>
                    <a:gd name="T14" fmla="*/ 14 w 1723"/>
                    <a:gd name="T15" fmla="*/ 2 h 2873"/>
                    <a:gd name="T16" fmla="*/ 14 w 1723"/>
                    <a:gd name="T17" fmla="*/ 3 h 2873"/>
                    <a:gd name="T18" fmla="*/ 20 w 1723"/>
                    <a:gd name="T19" fmla="*/ 9 h 2873"/>
                    <a:gd name="T20" fmla="*/ 21 w 1723"/>
                    <a:gd name="T21" fmla="*/ 10 h 2873"/>
                    <a:gd name="T22" fmla="*/ 21 w 1723"/>
                    <a:gd name="T23" fmla="*/ 10 h 2873"/>
                    <a:gd name="T24" fmla="*/ 21 w 1723"/>
                    <a:gd name="T25" fmla="*/ 11 h 2873"/>
                    <a:gd name="T26" fmla="*/ 21 w 1723"/>
                    <a:gd name="T27" fmla="*/ 11 h 2873"/>
                    <a:gd name="T28" fmla="*/ 21 w 1723"/>
                    <a:gd name="T29" fmla="*/ 12 h 2873"/>
                    <a:gd name="T30" fmla="*/ 21 w 1723"/>
                    <a:gd name="T31" fmla="*/ 12 h 2873"/>
                    <a:gd name="T32" fmla="*/ 20 w 1723"/>
                    <a:gd name="T33" fmla="*/ 12 h 2873"/>
                    <a:gd name="T34" fmla="*/ 20 w 1723"/>
                    <a:gd name="T35" fmla="*/ 12 h 2873"/>
                    <a:gd name="T36" fmla="*/ 14 w 1723"/>
                    <a:gd name="T37" fmla="*/ 11 h 2873"/>
                    <a:gd name="T38" fmla="*/ 14 w 1723"/>
                    <a:gd name="T39" fmla="*/ 11 h 2873"/>
                    <a:gd name="T40" fmla="*/ 13 w 1723"/>
                    <a:gd name="T41" fmla="*/ 11 h 2873"/>
                    <a:gd name="T42" fmla="*/ 13 w 1723"/>
                    <a:gd name="T43" fmla="*/ 11 h 2873"/>
                    <a:gd name="T44" fmla="*/ 13 w 1723"/>
                    <a:gd name="T45" fmla="*/ 10 h 2873"/>
                    <a:gd name="T46" fmla="*/ 12 w 1723"/>
                    <a:gd name="T47" fmla="*/ 8 h 2873"/>
                    <a:gd name="T48" fmla="*/ 17 w 1723"/>
                    <a:gd name="T49" fmla="*/ 33 h 2873"/>
                    <a:gd name="T50" fmla="*/ 17 w 1723"/>
                    <a:gd name="T51" fmla="*/ 33 h 2873"/>
                    <a:gd name="T52" fmla="*/ 17 w 1723"/>
                    <a:gd name="T53" fmla="*/ 34 h 2873"/>
                    <a:gd name="T54" fmla="*/ 17 w 1723"/>
                    <a:gd name="T55" fmla="*/ 35 h 2873"/>
                    <a:gd name="T56" fmla="*/ 16 w 1723"/>
                    <a:gd name="T57" fmla="*/ 35 h 2873"/>
                    <a:gd name="T58" fmla="*/ 15 w 1723"/>
                    <a:gd name="T59" fmla="*/ 35 h 2873"/>
                    <a:gd name="T60" fmla="*/ 14 w 1723"/>
                    <a:gd name="T61" fmla="*/ 35 h 2873"/>
                    <a:gd name="T62" fmla="*/ 14 w 1723"/>
                    <a:gd name="T63" fmla="*/ 35 h 2873"/>
                    <a:gd name="T64" fmla="*/ 13 w 1723"/>
                    <a:gd name="T65" fmla="*/ 35 h 2873"/>
                    <a:gd name="T66" fmla="*/ 13 w 1723"/>
                    <a:gd name="T67" fmla="*/ 34 h 2873"/>
                    <a:gd name="T68" fmla="*/ 9 w 1723"/>
                    <a:gd name="T69" fmla="*/ 17 h 2873"/>
                    <a:gd name="T70" fmla="*/ 5 w 1723"/>
                    <a:gd name="T71" fmla="*/ 34 h 2873"/>
                    <a:gd name="T72" fmla="*/ 4 w 1723"/>
                    <a:gd name="T73" fmla="*/ 35 h 2873"/>
                    <a:gd name="T74" fmla="*/ 3 w 1723"/>
                    <a:gd name="T75" fmla="*/ 35 h 2873"/>
                    <a:gd name="T76" fmla="*/ 3 w 1723"/>
                    <a:gd name="T77" fmla="*/ 35 h 2873"/>
                    <a:gd name="T78" fmla="*/ 2 w 1723"/>
                    <a:gd name="T79" fmla="*/ 35 h 2873"/>
                    <a:gd name="T80" fmla="*/ 1 w 1723"/>
                    <a:gd name="T81" fmla="*/ 35 h 2873"/>
                    <a:gd name="T82" fmla="*/ 1 w 1723"/>
                    <a:gd name="T83" fmla="*/ 35 h 2873"/>
                    <a:gd name="T84" fmla="*/ 0 w 1723"/>
                    <a:gd name="T85" fmla="*/ 34 h 2873"/>
                    <a:gd name="T86" fmla="*/ 0 w 1723"/>
                    <a:gd name="T87" fmla="*/ 33 h 2873"/>
                    <a:gd name="T88" fmla="*/ 0 w 1723"/>
                    <a:gd name="T89" fmla="*/ 33 h 2873"/>
                    <a:gd name="T90" fmla="*/ 7 w 1723"/>
                    <a:gd name="T91" fmla="*/ 3 h 2873"/>
                    <a:gd name="T92" fmla="*/ 7 w 1723"/>
                    <a:gd name="T93" fmla="*/ 3 h 2873"/>
                    <a:gd name="T94" fmla="*/ 7 w 1723"/>
                    <a:gd name="T95" fmla="*/ 2 h 2873"/>
                    <a:gd name="T96" fmla="*/ 8 w 1723"/>
                    <a:gd name="T97" fmla="*/ 2 h 2873"/>
                    <a:gd name="T98" fmla="*/ 8 w 1723"/>
                    <a:gd name="T99" fmla="*/ 1 h 2873"/>
                    <a:gd name="T100" fmla="*/ 8 w 1723"/>
                    <a:gd name="T101" fmla="*/ 1 h 2873"/>
                    <a:gd name="T102" fmla="*/ 9 w 1723"/>
                    <a:gd name="T103" fmla="*/ 0 h 2873"/>
                    <a:gd name="T104" fmla="*/ 10 w 1723"/>
                    <a:gd name="T105" fmla="*/ 0 h 2873"/>
                    <a:gd name="T106" fmla="*/ 11 w 1723"/>
                    <a:gd name="T107" fmla="*/ 0 h 28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723" h="2873">
                      <a:moveTo>
                        <a:pt x="858" y="0"/>
                      </a:moveTo>
                      <a:lnTo>
                        <a:pt x="865" y="1"/>
                      </a:lnTo>
                      <a:lnTo>
                        <a:pt x="874" y="1"/>
                      </a:lnTo>
                      <a:lnTo>
                        <a:pt x="886" y="2"/>
                      </a:lnTo>
                      <a:lnTo>
                        <a:pt x="901" y="4"/>
                      </a:lnTo>
                      <a:lnTo>
                        <a:pt x="918" y="7"/>
                      </a:lnTo>
                      <a:lnTo>
                        <a:pt x="936" y="13"/>
                      </a:lnTo>
                      <a:lnTo>
                        <a:pt x="956" y="19"/>
                      </a:lnTo>
                      <a:lnTo>
                        <a:pt x="977" y="28"/>
                      </a:lnTo>
                      <a:lnTo>
                        <a:pt x="998" y="38"/>
                      </a:lnTo>
                      <a:lnTo>
                        <a:pt x="1020" y="51"/>
                      </a:lnTo>
                      <a:lnTo>
                        <a:pt x="1041" y="67"/>
                      </a:lnTo>
                      <a:lnTo>
                        <a:pt x="1061" y="86"/>
                      </a:lnTo>
                      <a:lnTo>
                        <a:pt x="1079" y="108"/>
                      </a:lnTo>
                      <a:lnTo>
                        <a:pt x="1097" y="134"/>
                      </a:lnTo>
                      <a:lnTo>
                        <a:pt x="1112" y="162"/>
                      </a:lnTo>
                      <a:lnTo>
                        <a:pt x="1125" y="196"/>
                      </a:lnTo>
                      <a:lnTo>
                        <a:pt x="1134" y="233"/>
                      </a:lnTo>
                      <a:lnTo>
                        <a:pt x="1240" y="661"/>
                      </a:lnTo>
                      <a:lnTo>
                        <a:pt x="1624" y="758"/>
                      </a:lnTo>
                      <a:lnTo>
                        <a:pt x="1647" y="765"/>
                      </a:lnTo>
                      <a:lnTo>
                        <a:pt x="1668" y="778"/>
                      </a:lnTo>
                      <a:lnTo>
                        <a:pt x="1687" y="794"/>
                      </a:lnTo>
                      <a:lnTo>
                        <a:pt x="1702" y="813"/>
                      </a:lnTo>
                      <a:lnTo>
                        <a:pt x="1714" y="835"/>
                      </a:lnTo>
                      <a:lnTo>
                        <a:pt x="1721" y="859"/>
                      </a:lnTo>
                      <a:lnTo>
                        <a:pt x="1723" y="885"/>
                      </a:lnTo>
                      <a:lnTo>
                        <a:pt x="1721" y="911"/>
                      </a:lnTo>
                      <a:lnTo>
                        <a:pt x="1713" y="936"/>
                      </a:lnTo>
                      <a:lnTo>
                        <a:pt x="1701" y="958"/>
                      </a:lnTo>
                      <a:lnTo>
                        <a:pt x="1685" y="977"/>
                      </a:lnTo>
                      <a:lnTo>
                        <a:pt x="1666" y="993"/>
                      </a:lnTo>
                      <a:lnTo>
                        <a:pt x="1644" y="1005"/>
                      </a:lnTo>
                      <a:lnTo>
                        <a:pt x="1619" y="1012"/>
                      </a:lnTo>
                      <a:lnTo>
                        <a:pt x="1593" y="1014"/>
                      </a:lnTo>
                      <a:lnTo>
                        <a:pt x="1566" y="1012"/>
                      </a:lnTo>
                      <a:lnTo>
                        <a:pt x="1124" y="900"/>
                      </a:lnTo>
                      <a:lnTo>
                        <a:pt x="1122" y="900"/>
                      </a:lnTo>
                      <a:lnTo>
                        <a:pt x="1115" y="899"/>
                      </a:lnTo>
                      <a:lnTo>
                        <a:pt x="1107" y="897"/>
                      </a:lnTo>
                      <a:lnTo>
                        <a:pt x="1096" y="892"/>
                      </a:lnTo>
                      <a:lnTo>
                        <a:pt x="1083" y="886"/>
                      </a:lnTo>
                      <a:lnTo>
                        <a:pt x="1069" y="877"/>
                      </a:lnTo>
                      <a:lnTo>
                        <a:pt x="1057" y="866"/>
                      </a:lnTo>
                      <a:lnTo>
                        <a:pt x="1044" y="851"/>
                      </a:lnTo>
                      <a:lnTo>
                        <a:pt x="1032" y="833"/>
                      </a:lnTo>
                      <a:lnTo>
                        <a:pt x="1024" y="811"/>
                      </a:lnTo>
                      <a:lnTo>
                        <a:pt x="995" y="686"/>
                      </a:lnTo>
                      <a:lnTo>
                        <a:pt x="959" y="845"/>
                      </a:lnTo>
                      <a:lnTo>
                        <a:pt x="1389" y="2640"/>
                      </a:lnTo>
                      <a:lnTo>
                        <a:pt x="1392" y="2661"/>
                      </a:lnTo>
                      <a:lnTo>
                        <a:pt x="1393" y="2682"/>
                      </a:lnTo>
                      <a:lnTo>
                        <a:pt x="1390" y="2716"/>
                      </a:lnTo>
                      <a:lnTo>
                        <a:pt x="1382" y="2749"/>
                      </a:lnTo>
                      <a:lnTo>
                        <a:pt x="1368" y="2779"/>
                      </a:lnTo>
                      <a:lnTo>
                        <a:pt x="1349" y="2805"/>
                      </a:lnTo>
                      <a:lnTo>
                        <a:pt x="1325" y="2828"/>
                      </a:lnTo>
                      <a:lnTo>
                        <a:pt x="1299" y="2846"/>
                      </a:lnTo>
                      <a:lnTo>
                        <a:pt x="1269" y="2861"/>
                      </a:lnTo>
                      <a:lnTo>
                        <a:pt x="1236" y="2870"/>
                      </a:lnTo>
                      <a:lnTo>
                        <a:pt x="1202" y="2873"/>
                      </a:lnTo>
                      <a:lnTo>
                        <a:pt x="1169" y="2870"/>
                      </a:lnTo>
                      <a:lnTo>
                        <a:pt x="1138" y="2862"/>
                      </a:lnTo>
                      <a:lnTo>
                        <a:pt x="1110" y="2850"/>
                      </a:lnTo>
                      <a:lnTo>
                        <a:pt x="1083" y="2832"/>
                      </a:lnTo>
                      <a:lnTo>
                        <a:pt x="1061" y="2810"/>
                      </a:lnTo>
                      <a:lnTo>
                        <a:pt x="1042" y="2786"/>
                      </a:lnTo>
                      <a:lnTo>
                        <a:pt x="1027" y="2758"/>
                      </a:lnTo>
                      <a:lnTo>
                        <a:pt x="1017" y="2729"/>
                      </a:lnTo>
                      <a:lnTo>
                        <a:pt x="704" y="1377"/>
                      </a:lnTo>
                      <a:lnTo>
                        <a:pt x="375" y="2736"/>
                      </a:lnTo>
                      <a:lnTo>
                        <a:pt x="365" y="2765"/>
                      </a:lnTo>
                      <a:lnTo>
                        <a:pt x="349" y="2791"/>
                      </a:lnTo>
                      <a:lnTo>
                        <a:pt x="330" y="2815"/>
                      </a:lnTo>
                      <a:lnTo>
                        <a:pt x="307" y="2834"/>
                      </a:lnTo>
                      <a:lnTo>
                        <a:pt x="282" y="2851"/>
                      </a:lnTo>
                      <a:lnTo>
                        <a:pt x="254" y="2862"/>
                      </a:lnTo>
                      <a:lnTo>
                        <a:pt x="223" y="2870"/>
                      </a:lnTo>
                      <a:lnTo>
                        <a:pt x="193" y="2873"/>
                      </a:lnTo>
                      <a:lnTo>
                        <a:pt x="158" y="2870"/>
                      </a:lnTo>
                      <a:lnTo>
                        <a:pt x="125" y="2861"/>
                      </a:lnTo>
                      <a:lnTo>
                        <a:pt x="95" y="2846"/>
                      </a:lnTo>
                      <a:lnTo>
                        <a:pt x="68" y="2828"/>
                      </a:lnTo>
                      <a:lnTo>
                        <a:pt x="46" y="2805"/>
                      </a:lnTo>
                      <a:lnTo>
                        <a:pt x="27" y="2779"/>
                      </a:lnTo>
                      <a:lnTo>
                        <a:pt x="13" y="2749"/>
                      </a:lnTo>
                      <a:lnTo>
                        <a:pt x="4" y="2716"/>
                      </a:lnTo>
                      <a:lnTo>
                        <a:pt x="0" y="2682"/>
                      </a:lnTo>
                      <a:lnTo>
                        <a:pt x="1" y="2663"/>
                      </a:lnTo>
                      <a:lnTo>
                        <a:pt x="4" y="2644"/>
                      </a:lnTo>
                      <a:lnTo>
                        <a:pt x="579" y="228"/>
                      </a:lnTo>
                      <a:lnTo>
                        <a:pt x="580" y="225"/>
                      </a:lnTo>
                      <a:lnTo>
                        <a:pt x="582" y="219"/>
                      </a:lnTo>
                      <a:lnTo>
                        <a:pt x="585" y="209"/>
                      </a:lnTo>
                      <a:lnTo>
                        <a:pt x="590" y="195"/>
                      </a:lnTo>
                      <a:lnTo>
                        <a:pt x="596" y="179"/>
                      </a:lnTo>
                      <a:lnTo>
                        <a:pt x="604" y="161"/>
                      </a:lnTo>
                      <a:lnTo>
                        <a:pt x="615" y="142"/>
                      </a:lnTo>
                      <a:lnTo>
                        <a:pt x="628" y="122"/>
                      </a:lnTo>
                      <a:lnTo>
                        <a:pt x="643" y="102"/>
                      </a:lnTo>
                      <a:lnTo>
                        <a:pt x="660" y="82"/>
                      </a:lnTo>
                      <a:lnTo>
                        <a:pt x="679" y="63"/>
                      </a:lnTo>
                      <a:lnTo>
                        <a:pt x="701" y="46"/>
                      </a:lnTo>
                      <a:lnTo>
                        <a:pt x="727" y="30"/>
                      </a:lnTo>
                      <a:lnTo>
                        <a:pt x="754" y="17"/>
                      </a:lnTo>
                      <a:lnTo>
                        <a:pt x="785" y="7"/>
                      </a:lnTo>
                      <a:lnTo>
                        <a:pt x="819" y="2"/>
                      </a:lnTo>
                      <a:lnTo>
                        <a:pt x="856" y="0"/>
                      </a:lnTo>
                      <a:lnTo>
                        <a:pt x="858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</p:grpSp>
        </p:grpSp>
      </p:grpSp>
      <p:sp>
        <p:nvSpPr>
          <p:cNvPr id="4" name="Prostokąt 3">
            <a:extLst>
              <a:ext uri="{FF2B5EF4-FFF2-40B4-BE49-F238E27FC236}">
                <a16:creationId xmlns:a16="http://schemas.microsoft.com/office/drawing/2014/main" id="{3058084A-706D-21E1-2FFB-32F0088189B1}"/>
              </a:ext>
            </a:extLst>
          </p:cNvPr>
          <p:cNvSpPr/>
          <p:nvPr/>
        </p:nvSpPr>
        <p:spPr>
          <a:xfrm>
            <a:off x="5185084" y="6140661"/>
            <a:ext cx="637980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Podstawa: </a:t>
            </a:r>
            <a:r>
              <a:rPr lang="pl-PL" sz="1000" dirty="0"/>
              <a:t>Respondenci spoza województwa śląskiego odwiedzający województwo śląskie, 2025: N=92</a:t>
            </a:r>
          </a:p>
        </p:txBody>
      </p:sp>
    </p:spTree>
    <p:extLst>
      <p:ext uri="{BB962C8B-B14F-4D97-AF65-F5344CB8AC3E}">
        <p14:creationId xmlns:p14="http://schemas.microsoft.com/office/powerpoint/2010/main" val="3079833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7013E8D9-F63E-F5DA-13BD-C7B3D0FD3BF6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Rodzaj zakwaterowania krajowych turystów zewnętrznych </a:t>
            </a:r>
            <a:endParaRPr lang="en-US" dirty="0"/>
          </a:p>
        </p:txBody>
      </p:sp>
      <p:sp>
        <p:nvSpPr>
          <p:cNvPr id="17" name="Prostokąt zaokrąglony 16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20" name="Prostokąt 19"/>
          <p:cNvSpPr/>
          <p:nvPr/>
        </p:nvSpPr>
        <p:spPr>
          <a:xfrm>
            <a:off x="6323881" y="1322561"/>
            <a:ext cx="559824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P6. Z jakiego zakwaterowania Pan(i) korzystał(a)?</a:t>
            </a:r>
          </a:p>
          <a:p>
            <a:r>
              <a:rPr lang="pl-PL" sz="1000" b="1" i="1" dirty="0"/>
              <a:t>Możliwość wielu odpowiedzi.</a:t>
            </a:r>
          </a:p>
        </p:txBody>
      </p:sp>
      <p:sp>
        <p:nvSpPr>
          <p:cNvPr id="29" name="Prostokąt 28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</a:t>
            </a:r>
          </a:p>
        </p:txBody>
      </p:sp>
      <p:sp>
        <p:nvSpPr>
          <p:cNvPr id="18" name="Prostokąt zaokrąglony 17"/>
          <p:cNvSpPr/>
          <p:nvPr/>
        </p:nvSpPr>
        <p:spPr>
          <a:xfrm>
            <a:off x="6249387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2" name="Tabela 1"/>
          <p:cNvGraphicFramePr>
            <a:graphicFrameLocks noGrp="1"/>
          </p:cNvGraphicFramePr>
          <p:nvPr/>
        </p:nvGraphicFramePr>
        <p:xfrm>
          <a:off x="-80751" y="1990723"/>
          <a:ext cx="1556912" cy="384819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69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0945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rodzina, znajomi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945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hotel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15318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kwatera prywatna,</a:t>
                      </a:r>
                      <a:b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</a:br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gospodarstwo agroturystyczne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945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pensjonat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60521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ośrodek </a:t>
                      </a:r>
                      <a:b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</a:br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wypoczynkowo-rekreacyjny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945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dom wycieczkowy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945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schronisko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945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inne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0945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nie pamiętam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61" name="Tabela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7803257"/>
              </p:ext>
            </p:extLst>
          </p:nvPr>
        </p:nvGraphicFramePr>
        <p:xfrm>
          <a:off x="1476159" y="1633896"/>
          <a:ext cx="4440864" cy="29666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401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401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401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4014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4014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014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96669"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66" name="Wykres 65"/>
          <p:cNvGraphicFramePr/>
          <p:nvPr>
            <p:extLst>
              <p:ext uri="{D42A27DB-BD31-4B8C-83A1-F6EECF244321}">
                <p14:modId xmlns:p14="http://schemas.microsoft.com/office/powerpoint/2010/main" val="3978524191"/>
              </p:ext>
            </p:extLst>
          </p:nvPr>
        </p:nvGraphicFramePr>
        <p:xfrm>
          <a:off x="6503689" y="1981198"/>
          <a:ext cx="5072959" cy="35742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0" name="Prostokąt 69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2025</a:t>
            </a:r>
          </a:p>
        </p:txBody>
      </p:sp>
      <p:graphicFrame>
        <p:nvGraphicFramePr>
          <p:cNvPr id="44" name="Wykres 43">
            <a:extLst>
              <a:ext uri="{FF2B5EF4-FFF2-40B4-BE49-F238E27FC236}">
                <a16:creationId xmlns:a16="http://schemas.microsoft.com/office/drawing/2014/main" id="{DFA427D5-C4BD-46F2-8AC3-4D0166228BB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17678162"/>
              </p:ext>
            </p:extLst>
          </p:nvPr>
        </p:nvGraphicFramePr>
        <p:xfrm>
          <a:off x="1696793" y="1955721"/>
          <a:ext cx="1912017" cy="3877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45" name="Grupa 44">
            <a:extLst>
              <a:ext uri="{FF2B5EF4-FFF2-40B4-BE49-F238E27FC236}">
                <a16:creationId xmlns:a16="http://schemas.microsoft.com/office/drawing/2014/main" id="{05A201DA-AF66-94F2-9D47-9F63F55814B3}"/>
              </a:ext>
            </a:extLst>
          </p:cNvPr>
          <p:cNvGrpSpPr/>
          <p:nvPr/>
        </p:nvGrpSpPr>
        <p:grpSpPr>
          <a:xfrm>
            <a:off x="284669" y="897158"/>
            <a:ext cx="846000" cy="846000"/>
            <a:chOff x="284669" y="897158"/>
            <a:chExt cx="846000" cy="846000"/>
          </a:xfrm>
        </p:grpSpPr>
        <p:sp>
          <p:nvSpPr>
            <p:cNvPr id="46" name="Elipsa 6">
              <a:extLst>
                <a:ext uri="{FF2B5EF4-FFF2-40B4-BE49-F238E27FC236}">
                  <a16:creationId xmlns:a16="http://schemas.microsoft.com/office/drawing/2014/main" id="{7CF728DD-ADE6-68E2-5910-4EF718FC6A29}"/>
                </a:ext>
              </a:extLst>
            </p:cNvPr>
            <p:cNvSpPr/>
            <p:nvPr/>
          </p:nvSpPr>
          <p:spPr>
            <a:xfrm>
              <a:off x="284669" y="897158"/>
              <a:ext cx="846000" cy="8460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l-PL" sz="1600" dirty="0"/>
            </a:p>
          </p:txBody>
        </p:sp>
        <p:grpSp>
          <p:nvGrpSpPr>
            <p:cNvPr id="47" name="Grupa 46">
              <a:extLst>
                <a:ext uri="{FF2B5EF4-FFF2-40B4-BE49-F238E27FC236}">
                  <a16:creationId xmlns:a16="http://schemas.microsoft.com/office/drawing/2014/main" id="{26A093C8-055B-2BD2-5C72-859A0BAFEE95}"/>
                </a:ext>
              </a:extLst>
            </p:cNvPr>
            <p:cNvGrpSpPr/>
            <p:nvPr/>
          </p:nvGrpSpPr>
          <p:grpSpPr>
            <a:xfrm>
              <a:off x="417232" y="1055862"/>
              <a:ext cx="583522" cy="542879"/>
              <a:chOff x="7869644" y="4336118"/>
              <a:chExt cx="583522" cy="542879"/>
            </a:xfrm>
            <a:solidFill>
              <a:schemeClr val="accent4">
                <a:lumMod val="75000"/>
              </a:schemeClr>
            </a:solidFill>
          </p:grpSpPr>
          <p:grpSp>
            <p:nvGrpSpPr>
              <p:cNvPr id="48" name="Grupa 47">
                <a:extLst>
                  <a:ext uri="{FF2B5EF4-FFF2-40B4-BE49-F238E27FC236}">
                    <a16:creationId xmlns:a16="http://schemas.microsoft.com/office/drawing/2014/main" id="{FDC14DD4-80C1-B867-9733-DC18E7D0D13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869644" y="4336118"/>
                <a:ext cx="478379" cy="439851"/>
                <a:chOff x="0" y="0"/>
                <a:chExt cx="7381876" cy="6858000"/>
              </a:xfrm>
              <a:grpFill/>
            </p:grpSpPr>
            <p:sp>
              <p:nvSpPr>
                <p:cNvPr id="54" name="Freeform 5">
                  <a:extLst>
                    <a:ext uri="{FF2B5EF4-FFF2-40B4-BE49-F238E27FC236}">
                      <a16:creationId xmlns:a16="http://schemas.microsoft.com/office/drawing/2014/main" id="{E0E17D51-F38C-C099-0167-EADD51576F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325" y="1638300"/>
                  <a:ext cx="2779713" cy="2833688"/>
                </a:xfrm>
                <a:custGeom>
                  <a:avLst/>
                  <a:gdLst>
                    <a:gd name="T0" fmla="*/ 1622 w 1751"/>
                    <a:gd name="T1" fmla="*/ 809 h 1785"/>
                    <a:gd name="T2" fmla="*/ 1459 w 1751"/>
                    <a:gd name="T3" fmla="*/ 719 h 1785"/>
                    <a:gd name="T4" fmla="*/ 1429 w 1751"/>
                    <a:gd name="T5" fmla="*/ 640 h 1785"/>
                    <a:gd name="T6" fmla="*/ 1447 w 1751"/>
                    <a:gd name="T7" fmla="*/ 552 h 1785"/>
                    <a:gd name="T8" fmla="*/ 1381 w 1751"/>
                    <a:gd name="T9" fmla="*/ 503 h 1785"/>
                    <a:gd name="T10" fmla="*/ 1322 w 1751"/>
                    <a:gd name="T11" fmla="*/ 463 h 1785"/>
                    <a:gd name="T12" fmla="*/ 1185 w 1751"/>
                    <a:gd name="T13" fmla="*/ 395 h 1785"/>
                    <a:gd name="T14" fmla="*/ 1099 w 1751"/>
                    <a:gd name="T15" fmla="*/ 262 h 1785"/>
                    <a:gd name="T16" fmla="*/ 1049 w 1751"/>
                    <a:gd name="T17" fmla="*/ 207 h 1785"/>
                    <a:gd name="T18" fmla="*/ 1016 w 1751"/>
                    <a:gd name="T19" fmla="*/ 42 h 1785"/>
                    <a:gd name="T20" fmla="*/ 831 w 1751"/>
                    <a:gd name="T21" fmla="*/ 59 h 1785"/>
                    <a:gd name="T22" fmla="*/ 666 w 1751"/>
                    <a:gd name="T23" fmla="*/ 113 h 1785"/>
                    <a:gd name="T24" fmla="*/ 618 w 1751"/>
                    <a:gd name="T25" fmla="*/ 157 h 1785"/>
                    <a:gd name="T26" fmla="*/ 560 w 1751"/>
                    <a:gd name="T27" fmla="*/ 163 h 1785"/>
                    <a:gd name="T28" fmla="*/ 513 w 1751"/>
                    <a:gd name="T29" fmla="*/ 183 h 1785"/>
                    <a:gd name="T30" fmla="*/ 463 w 1751"/>
                    <a:gd name="T31" fmla="*/ 246 h 1785"/>
                    <a:gd name="T32" fmla="*/ 298 w 1751"/>
                    <a:gd name="T33" fmla="*/ 242 h 1785"/>
                    <a:gd name="T34" fmla="*/ 213 w 1751"/>
                    <a:gd name="T35" fmla="*/ 236 h 1785"/>
                    <a:gd name="T36" fmla="*/ 181 w 1751"/>
                    <a:gd name="T37" fmla="*/ 278 h 1785"/>
                    <a:gd name="T38" fmla="*/ 185 w 1751"/>
                    <a:gd name="T39" fmla="*/ 342 h 1785"/>
                    <a:gd name="T40" fmla="*/ 81 w 1751"/>
                    <a:gd name="T41" fmla="*/ 433 h 1785"/>
                    <a:gd name="T42" fmla="*/ 83 w 1751"/>
                    <a:gd name="T43" fmla="*/ 489 h 1785"/>
                    <a:gd name="T44" fmla="*/ 101 w 1751"/>
                    <a:gd name="T45" fmla="*/ 543 h 1785"/>
                    <a:gd name="T46" fmla="*/ 34 w 1751"/>
                    <a:gd name="T47" fmla="*/ 620 h 1785"/>
                    <a:gd name="T48" fmla="*/ 44 w 1751"/>
                    <a:gd name="T49" fmla="*/ 702 h 1785"/>
                    <a:gd name="T50" fmla="*/ 0 w 1751"/>
                    <a:gd name="T51" fmla="*/ 801 h 1785"/>
                    <a:gd name="T52" fmla="*/ 40 w 1751"/>
                    <a:gd name="T53" fmla="*/ 827 h 1785"/>
                    <a:gd name="T54" fmla="*/ 141 w 1751"/>
                    <a:gd name="T55" fmla="*/ 853 h 1785"/>
                    <a:gd name="T56" fmla="*/ 280 w 1751"/>
                    <a:gd name="T57" fmla="*/ 843 h 1785"/>
                    <a:gd name="T58" fmla="*/ 362 w 1751"/>
                    <a:gd name="T59" fmla="*/ 896 h 1785"/>
                    <a:gd name="T60" fmla="*/ 421 w 1751"/>
                    <a:gd name="T61" fmla="*/ 972 h 1785"/>
                    <a:gd name="T62" fmla="*/ 461 w 1751"/>
                    <a:gd name="T63" fmla="*/ 1091 h 1785"/>
                    <a:gd name="T64" fmla="*/ 483 w 1751"/>
                    <a:gd name="T65" fmla="*/ 1111 h 1785"/>
                    <a:gd name="T66" fmla="*/ 586 w 1751"/>
                    <a:gd name="T67" fmla="*/ 1115 h 1785"/>
                    <a:gd name="T68" fmla="*/ 630 w 1751"/>
                    <a:gd name="T69" fmla="*/ 1133 h 1785"/>
                    <a:gd name="T70" fmla="*/ 670 w 1751"/>
                    <a:gd name="T71" fmla="*/ 1195 h 1785"/>
                    <a:gd name="T72" fmla="*/ 684 w 1751"/>
                    <a:gd name="T73" fmla="*/ 1286 h 1785"/>
                    <a:gd name="T74" fmla="*/ 636 w 1751"/>
                    <a:gd name="T75" fmla="*/ 1342 h 1785"/>
                    <a:gd name="T76" fmla="*/ 574 w 1751"/>
                    <a:gd name="T77" fmla="*/ 1374 h 1785"/>
                    <a:gd name="T78" fmla="*/ 618 w 1751"/>
                    <a:gd name="T79" fmla="*/ 1471 h 1785"/>
                    <a:gd name="T80" fmla="*/ 594 w 1751"/>
                    <a:gd name="T81" fmla="*/ 1537 h 1785"/>
                    <a:gd name="T82" fmla="*/ 620 w 1751"/>
                    <a:gd name="T83" fmla="*/ 1598 h 1785"/>
                    <a:gd name="T84" fmla="*/ 753 w 1751"/>
                    <a:gd name="T85" fmla="*/ 1692 h 1785"/>
                    <a:gd name="T86" fmla="*/ 825 w 1751"/>
                    <a:gd name="T87" fmla="*/ 1692 h 1785"/>
                    <a:gd name="T88" fmla="*/ 914 w 1751"/>
                    <a:gd name="T89" fmla="*/ 1733 h 1785"/>
                    <a:gd name="T90" fmla="*/ 1034 w 1751"/>
                    <a:gd name="T91" fmla="*/ 1781 h 1785"/>
                    <a:gd name="T92" fmla="*/ 1125 w 1751"/>
                    <a:gd name="T93" fmla="*/ 1751 h 1785"/>
                    <a:gd name="T94" fmla="*/ 1167 w 1751"/>
                    <a:gd name="T95" fmla="*/ 1684 h 1785"/>
                    <a:gd name="T96" fmla="*/ 1177 w 1751"/>
                    <a:gd name="T97" fmla="*/ 1562 h 1785"/>
                    <a:gd name="T98" fmla="*/ 1105 w 1751"/>
                    <a:gd name="T99" fmla="*/ 1405 h 1785"/>
                    <a:gd name="T100" fmla="*/ 1089 w 1751"/>
                    <a:gd name="T101" fmla="*/ 1368 h 1785"/>
                    <a:gd name="T102" fmla="*/ 1105 w 1751"/>
                    <a:gd name="T103" fmla="*/ 1332 h 1785"/>
                    <a:gd name="T104" fmla="*/ 1167 w 1751"/>
                    <a:gd name="T105" fmla="*/ 1302 h 1785"/>
                    <a:gd name="T106" fmla="*/ 1189 w 1751"/>
                    <a:gd name="T107" fmla="*/ 1214 h 1785"/>
                    <a:gd name="T108" fmla="*/ 1209 w 1751"/>
                    <a:gd name="T109" fmla="*/ 1103 h 1785"/>
                    <a:gd name="T110" fmla="*/ 1205 w 1751"/>
                    <a:gd name="T111" fmla="*/ 1053 h 1785"/>
                    <a:gd name="T112" fmla="*/ 1387 w 1751"/>
                    <a:gd name="T113" fmla="*/ 1006 h 1785"/>
                    <a:gd name="T114" fmla="*/ 1519 w 1751"/>
                    <a:gd name="T115" fmla="*/ 978 h 1785"/>
                    <a:gd name="T116" fmla="*/ 1550 w 1751"/>
                    <a:gd name="T117" fmla="*/ 942 h 1785"/>
                    <a:gd name="T118" fmla="*/ 1594 w 1751"/>
                    <a:gd name="T119" fmla="*/ 942 h 1785"/>
                    <a:gd name="T120" fmla="*/ 1656 w 1751"/>
                    <a:gd name="T121" fmla="*/ 948 h 1785"/>
                    <a:gd name="T122" fmla="*/ 1741 w 1751"/>
                    <a:gd name="T123" fmla="*/ 841 h 1785"/>
                    <a:gd name="T124" fmla="*/ 1698 w 1751"/>
                    <a:gd name="T125" fmla="*/ 817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751" h="1785">
                      <a:moveTo>
                        <a:pt x="1698" y="817"/>
                      </a:moveTo>
                      <a:lnTo>
                        <a:pt x="1698" y="817"/>
                      </a:lnTo>
                      <a:lnTo>
                        <a:pt x="1698" y="817"/>
                      </a:lnTo>
                      <a:lnTo>
                        <a:pt x="1690" y="817"/>
                      </a:lnTo>
                      <a:lnTo>
                        <a:pt x="1690" y="817"/>
                      </a:lnTo>
                      <a:lnTo>
                        <a:pt x="1654" y="815"/>
                      </a:lnTo>
                      <a:lnTo>
                        <a:pt x="1622" y="809"/>
                      </a:lnTo>
                      <a:lnTo>
                        <a:pt x="1590" y="799"/>
                      </a:lnTo>
                      <a:lnTo>
                        <a:pt x="1562" y="787"/>
                      </a:lnTo>
                      <a:lnTo>
                        <a:pt x="1535" y="773"/>
                      </a:lnTo>
                      <a:lnTo>
                        <a:pt x="1509" y="755"/>
                      </a:lnTo>
                      <a:lnTo>
                        <a:pt x="1483" y="737"/>
                      </a:lnTo>
                      <a:lnTo>
                        <a:pt x="1459" y="719"/>
                      </a:lnTo>
                      <a:lnTo>
                        <a:pt x="1459" y="719"/>
                      </a:lnTo>
                      <a:lnTo>
                        <a:pt x="1449" y="708"/>
                      </a:lnTo>
                      <a:lnTo>
                        <a:pt x="1439" y="698"/>
                      </a:lnTo>
                      <a:lnTo>
                        <a:pt x="1433" y="686"/>
                      </a:lnTo>
                      <a:lnTo>
                        <a:pt x="1429" y="676"/>
                      </a:lnTo>
                      <a:lnTo>
                        <a:pt x="1427" y="666"/>
                      </a:lnTo>
                      <a:lnTo>
                        <a:pt x="1427" y="656"/>
                      </a:lnTo>
                      <a:lnTo>
                        <a:pt x="1429" y="640"/>
                      </a:lnTo>
                      <a:lnTo>
                        <a:pt x="1429" y="640"/>
                      </a:lnTo>
                      <a:lnTo>
                        <a:pt x="1433" y="626"/>
                      </a:lnTo>
                      <a:lnTo>
                        <a:pt x="1439" y="614"/>
                      </a:lnTo>
                      <a:lnTo>
                        <a:pt x="1451" y="592"/>
                      </a:lnTo>
                      <a:lnTo>
                        <a:pt x="1451" y="592"/>
                      </a:lnTo>
                      <a:lnTo>
                        <a:pt x="1447" y="552"/>
                      </a:lnTo>
                      <a:lnTo>
                        <a:pt x="1447" y="552"/>
                      </a:lnTo>
                      <a:lnTo>
                        <a:pt x="1429" y="519"/>
                      </a:lnTo>
                      <a:lnTo>
                        <a:pt x="1429" y="519"/>
                      </a:lnTo>
                      <a:lnTo>
                        <a:pt x="1423" y="509"/>
                      </a:lnTo>
                      <a:lnTo>
                        <a:pt x="1423" y="509"/>
                      </a:lnTo>
                      <a:lnTo>
                        <a:pt x="1403" y="507"/>
                      </a:lnTo>
                      <a:lnTo>
                        <a:pt x="1393" y="505"/>
                      </a:lnTo>
                      <a:lnTo>
                        <a:pt x="1381" y="503"/>
                      </a:lnTo>
                      <a:lnTo>
                        <a:pt x="1370" y="497"/>
                      </a:lnTo>
                      <a:lnTo>
                        <a:pt x="1358" y="491"/>
                      </a:lnTo>
                      <a:lnTo>
                        <a:pt x="1348" y="483"/>
                      </a:lnTo>
                      <a:lnTo>
                        <a:pt x="1338" y="471"/>
                      </a:lnTo>
                      <a:lnTo>
                        <a:pt x="1338" y="471"/>
                      </a:lnTo>
                      <a:lnTo>
                        <a:pt x="1322" y="463"/>
                      </a:lnTo>
                      <a:lnTo>
                        <a:pt x="1322" y="463"/>
                      </a:lnTo>
                      <a:lnTo>
                        <a:pt x="1302" y="461"/>
                      </a:lnTo>
                      <a:lnTo>
                        <a:pt x="1302" y="461"/>
                      </a:lnTo>
                      <a:lnTo>
                        <a:pt x="1274" y="455"/>
                      </a:lnTo>
                      <a:lnTo>
                        <a:pt x="1250" y="445"/>
                      </a:lnTo>
                      <a:lnTo>
                        <a:pt x="1226" y="431"/>
                      </a:lnTo>
                      <a:lnTo>
                        <a:pt x="1205" y="415"/>
                      </a:lnTo>
                      <a:lnTo>
                        <a:pt x="1185" y="395"/>
                      </a:lnTo>
                      <a:lnTo>
                        <a:pt x="1167" y="372"/>
                      </a:lnTo>
                      <a:lnTo>
                        <a:pt x="1151" y="346"/>
                      </a:lnTo>
                      <a:lnTo>
                        <a:pt x="1139" y="316"/>
                      </a:lnTo>
                      <a:lnTo>
                        <a:pt x="1139" y="316"/>
                      </a:lnTo>
                      <a:lnTo>
                        <a:pt x="1133" y="304"/>
                      </a:lnTo>
                      <a:lnTo>
                        <a:pt x="1123" y="290"/>
                      </a:lnTo>
                      <a:lnTo>
                        <a:pt x="1099" y="262"/>
                      </a:lnTo>
                      <a:lnTo>
                        <a:pt x="1099" y="262"/>
                      </a:lnTo>
                      <a:lnTo>
                        <a:pt x="1083" y="246"/>
                      </a:lnTo>
                      <a:lnTo>
                        <a:pt x="1069" y="228"/>
                      </a:lnTo>
                      <a:lnTo>
                        <a:pt x="1069" y="228"/>
                      </a:lnTo>
                      <a:lnTo>
                        <a:pt x="1059" y="218"/>
                      </a:lnTo>
                      <a:lnTo>
                        <a:pt x="1059" y="218"/>
                      </a:lnTo>
                      <a:lnTo>
                        <a:pt x="1049" y="207"/>
                      </a:lnTo>
                      <a:lnTo>
                        <a:pt x="1040" y="195"/>
                      </a:lnTo>
                      <a:lnTo>
                        <a:pt x="1032" y="179"/>
                      </a:lnTo>
                      <a:lnTo>
                        <a:pt x="1028" y="161"/>
                      </a:lnTo>
                      <a:lnTo>
                        <a:pt x="1028" y="161"/>
                      </a:lnTo>
                      <a:lnTo>
                        <a:pt x="1022" y="123"/>
                      </a:lnTo>
                      <a:lnTo>
                        <a:pt x="1018" y="83"/>
                      </a:lnTo>
                      <a:lnTo>
                        <a:pt x="1016" y="42"/>
                      </a:lnTo>
                      <a:lnTo>
                        <a:pt x="1016" y="0"/>
                      </a:lnTo>
                      <a:lnTo>
                        <a:pt x="1016" y="0"/>
                      </a:lnTo>
                      <a:lnTo>
                        <a:pt x="942" y="20"/>
                      </a:lnTo>
                      <a:lnTo>
                        <a:pt x="942" y="20"/>
                      </a:lnTo>
                      <a:lnTo>
                        <a:pt x="886" y="40"/>
                      </a:lnTo>
                      <a:lnTo>
                        <a:pt x="831" y="59"/>
                      </a:lnTo>
                      <a:lnTo>
                        <a:pt x="831" y="59"/>
                      </a:lnTo>
                      <a:lnTo>
                        <a:pt x="777" y="77"/>
                      </a:lnTo>
                      <a:lnTo>
                        <a:pt x="721" y="95"/>
                      </a:lnTo>
                      <a:lnTo>
                        <a:pt x="721" y="95"/>
                      </a:lnTo>
                      <a:lnTo>
                        <a:pt x="706" y="99"/>
                      </a:lnTo>
                      <a:lnTo>
                        <a:pt x="706" y="99"/>
                      </a:lnTo>
                      <a:lnTo>
                        <a:pt x="684" y="107"/>
                      </a:lnTo>
                      <a:lnTo>
                        <a:pt x="666" y="113"/>
                      </a:lnTo>
                      <a:lnTo>
                        <a:pt x="652" y="123"/>
                      </a:lnTo>
                      <a:lnTo>
                        <a:pt x="646" y="129"/>
                      </a:lnTo>
                      <a:lnTo>
                        <a:pt x="642" y="137"/>
                      </a:lnTo>
                      <a:lnTo>
                        <a:pt x="642" y="137"/>
                      </a:lnTo>
                      <a:lnTo>
                        <a:pt x="634" y="145"/>
                      </a:lnTo>
                      <a:lnTo>
                        <a:pt x="626" y="151"/>
                      </a:lnTo>
                      <a:lnTo>
                        <a:pt x="618" y="157"/>
                      </a:lnTo>
                      <a:lnTo>
                        <a:pt x="608" y="159"/>
                      </a:lnTo>
                      <a:lnTo>
                        <a:pt x="590" y="163"/>
                      </a:lnTo>
                      <a:lnTo>
                        <a:pt x="574" y="163"/>
                      </a:lnTo>
                      <a:lnTo>
                        <a:pt x="574" y="163"/>
                      </a:lnTo>
                      <a:lnTo>
                        <a:pt x="566" y="163"/>
                      </a:lnTo>
                      <a:lnTo>
                        <a:pt x="566" y="163"/>
                      </a:lnTo>
                      <a:lnTo>
                        <a:pt x="560" y="163"/>
                      </a:lnTo>
                      <a:lnTo>
                        <a:pt x="560" y="163"/>
                      </a:lnTo>
                      <a:lnTo>
                        <a:pt x="547" y="163"/>
                      </a:lnTo>
                      <a:lnTo>
                        <a:pt x="537" y="165"/>
                      </a:lnTo>
                      <a:lnTo>
                        <a:pt x="527" y="169"/>
                      </a:lnTo>
                      <a:lnTo>
                        <a:pt x="521" y="173"/>
                      </a:lnTo>
                      <a:lnTo>
                        <a:pt x="515" y="177"/>
                      </a:lnTo>
                      <a:lnTo>
                        <a:pt x="513" y="183"/>
                      </a:lnTo>
                      <a:lnTo>
                        <a:pt x="507" y="195"/>
                      </a:lnTo>
                      <a:lnTo>
                        <a:pt x="507" y="195"/>
                      </a:lnTo>
                      <a:lnTo>
                        <a:pt x="501" y="209"/>
                      </a:lnTo>
                      <a:lnTo>
                        <a:pt x="493" y="220"/>
                      </a:lnTo>
                      <a:lnTo>
                        <a:pt x="485" y="230"/>
                      </a:lnTo>
                      <a:lnTo>
                        <a:pt x="475" y="240"/>
                      </a:lnTo>
                      <a:lnTo>
                        <a:pt x="463" y="246"/>
                      </a:lnTo>
                      <a:lnTo>
                        <a:pt x="451" y="252"/>
                      </a:lnTo>
                      <a:lnTo>
                        <a:pt x="435" y="254"/>
                      </a:lnTo>
                      <a:lnTo>
                        <a:pt x="421" y="256"/>
                      </a:lnTo>
                      <a:lnTo>
                        <a:pt x="421" y="256"/>
                      </a:lnTo>
                      <a:lnTo>
                        <a:pt x="397" y="254"/>
                      </a:lnTo>
                      <a:lnTo>
                        <a:pt x="397" y="254"/>
                      </a:lnTo>
                      <a:lnTo>
                        <a:pt x="298" y="242"/>
                      </a:lnTo>
                      <a:lnTo>
                        <a:pt x="298" y="242"/>
                      </a:lnTo>
                      <a:lnTo>
                        <a:pt x="256" y="236"/>
                      </a:lnTo>
                      <a:lnTo>
                        <a:pt x="256" y="236"/>
                      </a:lnTo>
                      <a:lnTo>
                        <a:pt x="238" y="232"/>
                      </a:lnTo>
                      <a:lnTo>
                        <a:pt x="220" y="228"/>
                      </a:lnTo>
                      <a:lnTo>
                        <a:pt x="220" y="228"/>
                      </a:lnTo>
                      <a:lnTo>
                        <a:pt x="213" y="236"/>
                      </a:lnTo>
                      <a:lnTo>
                        <a:pt x="213" y="236"/>
                      </a:lnTo>
                      <a:lnTo>
                        <a:pt x="197" y="248"/>
                      </a:lnTo>
                      <a:lnTo>
                        <a:pt x="187" y="258"/>
                      </a:lnTo>
                      <a:lnTo>
                        <a:pt x="183" y="26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3" y="290"/>
                      </a:lnTo>
                      <a:lnTo>
                        <a:pt x="189" y="306"/>
                      </a:lnTo>
                      <a:lnTo>
                        <a:pt x="189" y="306"/>
                      </a:lnTo>
                      <a:lnTo>
                        <a:pt x="191" y="318"/>
                      </a:lnTo>
                      <a:lnTo>
                        <a:pt x="189" y="330"/>
                      </a:lnTo>
                      <a:lnTo>
                        <a:pt x="185" y="342"/>
                      </a:lnTo>
                      <a:lnTo>
                        <a:pt x="177" y="350"/>
                      </a:lnTo>
                      <a:lnTo>
                        <a:pt x="177" y="350"/>
                      </a:lnTo>
                      <a:lnTo>
                        <a:pt x="143" y="378"/>
                      </a:lnTo>
                      <a:lnTo>
                        <a:pt x="143" y="378"/>
                      </a:lnTo>
                      <a:lnTo>
                        <a:pt x="111" y="405"/>
                      </a:lnTo>
                      <a:lnTo>
                        <a:pt x="95" y="419"/>
                      </a:lnTo>
                      <a:lnTo>
                        <a:pt x="81" y="433"/>
                      </a:lnTo>
                      <a:lnTo>
                        <a:pt x="81" y="433"/>
                      </a:lnTo>
                      <a:lnTo>
                        <a:pt x="73" y="441"/>
                      </a:lnTo>
                      <a:lnTo>
                        <a:pt x="71" y="447"/>
                      </a:lnTo>
                      <a:lnTo>
                        <a:pt x="71" y="455"/>
                      </a:lnTo>
                      <a:lnTo>
                        <a:pt x="73" y="463"/>
                      </a:lnTo>
                      <a:lnTo>
                        <a:pt x="77" y="475"/>
                      </a:lnTo>
                      <a:lnTo>
                        <a:pt x="83" y="489"/>
                      </a:lnTo>
                      <a:lnTo>
                        <a:pt x="95" y="505"/>
                      </a:lnTo>
                      <a:lnTo>
                        <a:pt x="95" y="505"/>
                      </a:lnTo>
                      <a:lnTo>
                        <a:pt x="99" y="513"/>
                      </a:lnTo>
                      <a:lnTo>
                        <a:pt x="101" y="521"/>
                      </a:lnTo>
                      <a:lnTo>
                        <a:pt x="103" y="527"/>
                      </a:lnTo>
                      <a:lnTo>
                        <a:pt x="103" y="535"/>
                      </a:lnTo>
                      <a:lnTo>
                        <a:pt x="101" y="543"/>
                      </a:lnTo>
                      <a:lnTo>
                        <a:pt x="97" y="548"/>
                      </a:lnTo>
                      <a:lnTo>
                        <a:pt x="93" y="556"/>
                      </a:lnTo>
                      <a:lnTo>
                        <a:pt x="87" y="560"/>
                      </a:lnTo>
                      <a:lnTo>
                        <a:pt x="87" y="560"/>
                      </a:lnTo>
                      <a:lnTo>
                        <a:pt x="63" y="582"/>
                      </a:lnTo>
                      <a:lnTo>
                        <a:pt x="46" y="602"/>
                      </a:lnTo>
                      <a:lnTo>
                        <a:pt x="34" y="620"/>
                      </a:lnTo>
                      <a:lnTo>
                        <a:pt x="28" y="638"/>
                      </a:lnTo>
                      <a:lnTo>
                        <a:pt x="26" y="652"/>
                      </a:lnTo>
                      <a:lnTo>
                        <a:pt x="28" y="666"/>
                      </a:lnTo>
                      <a:lnTo>
                        <a:pt x="32" y="680"/>
                      </a:lnTo>
                      <a:lnTo>
                        <a:pt x="40" y="692"/>
                      </a:lnTo>
                      <a:lnTo>
                        <a:pt x="40" y="692"/>
                      </a:lnTo>
                      <a:lnTo>
                        <a:pt x="44" y="702"/>
                      </a:lnTo>
                      <a:lnTo>
                        <a:pt x="44" y="713"/>
                      </a:lnTo>
                      <a:lnTo>
                        <a:pt x="44" y="723"/>
                      </a:lnTo>
                      <a:lnTo>
                        <a:pt x="40" y="733"/>
                      </a:lnTo>
                      <a:lnTo>
                        <a:pt x="40" y="733"/>
                      </a:lnTo>
                      <a:lnTo>
                        <a:pt x="22" y="761"/>
                      </a:lnTo>
                      <a:lnTo>
                        <a:pt x="22" y="761"/>
                      </a:lnTo>
                      <a:lnTo>
                        <a:pt x="0" y="801"/>
                      </a:lnTo>
                      <a:lnTo>
                        <a:pt x="0" y="801"/>
                      </a:lnTo>
                      <a:lnTo>
                        <a:pt x="0" y="803"/>
                      </a:lnTo>
                      <a:lnTo>
                        <a:pt x="0" y="803"/>
                      </a:lnTo>
                      <a:lnTo>
                        <a:pt x="14" y="809"/>
                      </a:lnTo>
                      <a:lnTo>
                        <a:pt x="28" y="817"/>
                      </a:lnTo>
                      <a:lnTo>
                        <a:pt x="28" y="817"/>
                      </a:lnTo>
                      <a:lnTo>
                        <a:pt x="40" y="827"/>
                      </a:lnTo>
                      <a:lnTo>
                        <a:pt x="51" y="833"/>
                      </a:lnTo>
                      <a:lnTo>
                        <a:pt x="63" y="839"/>
                      </a:lnTo>
                      <a:lnTo>
                        <a:pt x="77" y="845"/>
                      </a:lnTo>
                      <a:lnTo>
                        <a:pt x="91" y="849"/>
                      </a:lnTo>
                      <a:lnTo>
                        <a:pt x="107" y="851"/>
                      </a:lnTo>
                      <a:lnTo>
                        <a:pt x="141" y="853"/>
                      </a:lnTo>
                      <a:lnTo>
                        <a:pt x="141" y="853"/>
                      </a:lnTo>
                      <a:lnTo>
                        <a:pt x="179" y="851"/>
                      </a:lnTo>
                      <a:lnTo>
                        <a:pt x="218" y="847"/>
                      </a:lnTo>
                      <a:lnTo>
                        <a:pt x="230" y="847"/>
                      </a:lnTo>
                      <a:lnTo>
                        <a:pt x="232" y="845"/>
                      </a:lnTo>
                      <a:lnTo>
                        <a:pt x="232" y="845"/>
                      </a:lnTo>
                      <a:lnTo>
                        <a:pt x="258" y="843"/>
                      </a:lnTo>
                      <a:lnTo>
                        <a:pt x="280" y="843"/>
                      </a:lnTo>
                      <a:lnTo>
                        <a:pt x="280" y="843"/>
                      </a:lnTo>
                      <a:lnTo>
                        <a:pt x="300" y="843"/>
                      </a:lnTo>
                      <a:lnTo>
                        <a:pt x="318" y="849"/>
                      </a:lnTo>
                      <a:lnTo>
                        <a:pt x="332" y="857"/>
                      </a:lnTo>
                      <a:lnTo>
                        <a:pt x="344" y="867"/>
                      </a:lnTo>
                      <a:lnTo>
                        <a:pt x="352" y="880"/>
                      </a:lnTo>
                      <a:lnTo>
                        <a:pt x="362" y="896"/>
                      </a:lnTo>
                      <a:lnTo>
                        <a:pt x="378" y="932"/>
                      </a:lnTo>
                      <a:lnTo>
                        <a:pt x="378" y="934"/>
                      </a:lnTo>
                      <a:lnTo>
                        <a:pt x="378" y="934"/>
                      </a:lnTo>
                      <a:lnTo>
                        <a:pt x="385" y="948"/>
                      </a:lnTo>
                      <a:lnTo>
                        <a:pt x="385" y="948"/>
                      </a:lnTo>
                      <a:lnTo>
                        <a:pt x="405" y="960"/>
                      </a:lnTo>
                      <a:lnTo>
                        <a:pt x="421" y="972"/>
                      </a:lnTo>
                      <a:lnTo>
                        <a:pt x="435" y="988"/>
                      </a:lnTo>
                      <a:lnTo>
                        <a:pt x="445" y="1004"/>
                      </a:lnTo>
                      <a:lnTo>
                        <a:pt x="453" y="1024"/>
                      </a:lnTo>
                      <a:lnTo>
                        <a:pt x="459" y="1044"/>
                      </a:lnTo>
                      <a:lnTo>
                        <a:pt x="461" y="1067"/>
                      </a:lnTo>
                      <a:lnTo>
                        <a:pt x="461" y="1091"/>
                      </a:lnTo>
                      <a:lnTo>
                        <a:pt x="461" y="1091"/>
                      </a:lnTo>
                      <a:lnTo>
                        <a:pt x="461" y="1103"/>
                      </a:lnTo>
                      <a:lnTo>
                        <a:pt x="463" y="1107"/>
                      </a:lnTo>
                      <a:lnTo>
                        <a:pt x="463" y="1107"/>
                      </a:lnTo>
                      <a:lnTo>
                        <a:pt x="469" y="1109"/>
                      </a:lnTo>
                      <a:lnTo>
                        <a:pt x="481" y="1111"/>
                      </a:lnTo>
                      <a:lnTo>
                        <a:pt x="481" y="1111"/>
                      </a:lnTo>
                      <a:lnTo>
                        <a:pt x="483" y="1111"/>
                      </a:lnTo>
                      <a:lnTo>
                        <a:pt x="483" y="1111"/>
                      </a:lnTo>
                      <a:lnTo>
                        <a:pt x="509" y="1111"/>
                      </a:lnTo>
                      <a:lnTo>
                        <a:pt x="509" y="1111"/>
                      </a:lnTo>
                      <a:lnTo>
                        <a:pt x="525" y="1111"/>
                      </a:lnTo>
                      <a:lnTo>
                        <a:pt x="525" y="1111"/>
                      </a:lnTo>
                      <a:lnTo>
                        <a:pt x="558" y="1113"/>
                      </a:lnTo>
                      <a:lnTo>
                        <a:pt x="586" y="1115"/>
                      </a:lnTo>
                      <a:lnTo>
                        <a:pt x="598" y="1117"/>
                      </a:lnTo>
                      <a:lnTo>
                        <a:pt x="608" y="1121"/>
                      </a:lnTo>
                      <a:lnTo>
                        <a:pt x="620" y="1125"/>
                      </a:lnTo>
                      <a:lnTo>
                        <a:pt x="628" y="1131"/>
                      </a:lnTo>
                      <a:lnTo>
                        <a:pt x="628" y="1131"/>
                      </a:lnTo>
                      <a:lnTo>
                        <a:pt x="630" y="1133"/>
                      </a:lnTo>
                      <a:lnTo>
                        <a:pt x="630" y="1133"/>
                      </a:lnTo>
                      <a:lnTo>
                        <a:pt x="636" y="1133"/>
                      </a:lnTo>
                      <a:lnTo>
                        <a:pt x="636" y="1133"/>
                      </a:lnTo>
                      <a:lnTo>
                        <a:pt x="638" y="1139"/>
                      </a:lnTo>
                      <a:lnTo>
                        <a:pt x="638" y="1139"/>
                      </a:lnTo>
                      <a:lnTo>
                        <a:pt x="650" y="1153"/>
                      </a:lnTo>
                      <a:lnTo>
                        <a:pt x="660" y="1173"/>
                      </a:lnTo>
                      <a:lnTo>
                        <a:pt x="670" y="1195"/>
                      </a:lnTo>
                      <a:lnTo>
                        <a:pt x="680" y="1222"/>
                      </a:lnTo>
                      <a:lnTo>
                        <a:pt x="680" y="1222"/>
                      </a:lnTo>
                      <a:lnTo>
                        <a:pt x="684" y="1238"/>
                      </a:lnTo>
                      <a:lnTo>
                        <a:pt x="686" y="1252"/>
                      </a:lnTo>
                      <a:lnTo>
                        <a:pt x="688" y="1264"/>
                      </a:lnTo>
                      <a:lnTo>
                        <a:pt x="686" y="1276"/>
                      </a:lnTo>
                      <a:lnTo>
                        <a:pt x="684" y="1286"/>
                      </a:lnTo>
                      <a:lnTo>
                        <a:pt x="682" y="1296"/>
                      </a:lnTo>
                      <a:lnTo>
                        <a:pt x="674" y="1310"/>
                      </a:lnTo>
                      <a:lnTo>
                        <a:pt x="674" y="1310"/>
                      </a:lnTo>
                      <a:lnTo>
                        <a:pt x="664" y="1324"/>
                      </a:lnTo>
                      <a:lnTo>
                        <a:pt x="656" y="1330"/>
                      </a:lnTo>
                      <a:lnTo>
                        <a:pt x="646" y="1338"/>
                      </a:lnTo>
                      <a:lnTo>
                        <a:pt x="636" y="1342"/>
                      </a:lnTo>
                      <a:lnTo>
                        <a:pt x="622" y="1348"/>
                      </a:lnTo>
                      <a:lnTo>
                        <a:pt x="608" y="1352"/>
                      </a:lnTo>
                      <a:lnTo>
                        <a:pt x="590" y="1354"/>
                      </a:lnTo>
                      <a:lnTo>
                        <a:pt x="590" y="1354"/>
                      </a:lnTo>
                      <a:lnTo>
                        <a:pt x="566" y="1358"/>
                      </a:lnTo>
                      <a:lnTo>
                        <a:pt x="566" y="1358"/>
                      </a:lnTo>
                      <a:lnTo>
                        <a:pt x="574" y="1374"/>
                      </a:lnTo>
                      <a:lnTo>
                        <a:pt x="574" y="1374"/>
                      </a:lnTo>
                      <a:lnTo>
                        <a:pt x="580" y="1387"/>
                      </a:lnTo>
                      <a:lnTo>
                        <a:pt x="580" y="1387"/>
                      </a:lnTo>
                      <a:lnTo>
                        <a:pt x="594" y="1417"/>
                      </a:lnTo>
                      <a:lnTo>
                        <a:pt x="608" y="1447"/>
                      </a:lnTo>
                      <a:lnTo>
                        <a:pt x="608" y="1447"/>
                      </a:lnTo>
                      <a:lnTo>
                        <a:pt x="618" y="1471"/>
                      </a:lnTo>
                      <a:lnTo>
                        <a:pt x="618" y="1471"/>
                      </a:lnTo>
                      <a:lnTo>
                        <a:pt x="622" y="1481"/>
                      </a:lnTo>
                      <a:lnTo>
                        <a:pt x="622" y="1493"/>
                      </a:lnTo>
                      <a:lnTo>
                        <a:pt x="620" y="1503"/>
                      </a:lnTo>
                      <a:lnTo>
                        <a:pt x="614" y="1513"/>
                      </a:lnTo>
                      <a:lnTo>
                        <a:pt x="614" y="1513"/>
                      </a:lnTo>
                      <a:lnTo>
                        <a:pt x="594" y="1537"/>
                      </a:lnTo>
                      <a:lnTo>
                        <a:pt x="594" y="1537"/>
                      </a:lnTo>
                      <a:lnTo>
                        <a:pt x="572" y="1566"/>
                      </a:lnTo>
                      <a:lnTo>
                        <a:pt x="572" y="1566"/>
                      </a:lnTo>
                      <a:lnTo>
                        <a:pt x="588" y="1572"/>
                      </a:lnTo>
                      <a:lnTo>
                        <a:pt x="602" y="1582"/>
                      </a:lnTo>
                      <a:lnTo>
                        <a:pt x="614" y="1590"/>
                      </a:lnTo>
                      <a:lnTo>
                        <a:pt x="620" y="1598"/>
                      </a:lnTo>
                      <a:lnTo>
                        <a:pt x="620" y="1598"/>
                      </a:lnTo>
                      <a:lnTo>
                        <a:pt x="660" y="1636"/>
                      </a:lnTo>
                      <a:lnTo>
                        <a:pt x="678" y="1654"/>
                      </a:lnTo>
                      <a:lnTo>
                        <a:pt x="696" y="1666"/>
                      </a:lnTo>
                      <a:lnTo>
                        <a:pt x="714" y="1678"/>
                      </a:lnTo>
                      <a:lnTo>
                        <a:pt x="733" y="1686"/>
                      </a:lnTo>
                      <a:lnTo>
                        <a:pt x="753" y="1692"/>
                      </a:lnTo>
                      <a:lnTo>
                        <a:pt x="773" y="1692"/>
                      </a:lnTo>
                      <a:lnTo>
                        <a:pt x="773" y="1692"/>
                      </a:lnTo>
                      <a:lnTo>
                        <a:pt x="797" y="1692"/>
                      </a:lnTo>
                      <a:lnTo>
                        <a:pt x="797" y="1692"/>
                      </a:lnTo>
                      <a:lnTo>
                        <a:pt x="809" y="1690"/>
                      </a:lnTo>
                      <a:lnTo>
                        <a:pt x="809" y="1690"/>
                      </a:lnTo>
                      <a:lnTo>
                        <a:pt x="825" y="1692"/>
                      </a:lnTo>
                      <a:lnTo>
                        <a:pt x="839" y="1696"/>
                      </a:lnTo>
                      <a:lnTo>
                        <a:pt x="839" y="1696"/>
                      </a:lnTo>
                      <a:lnTo>
                        <a:pt x="855" y="1698"/>
                      </a:lnTo>
                      <a:lnTo>
                        <a:pt x="869" y="1704"/>
                      </a:lnTo>
                      <a:lnTo>
                        <a:pt x="869" y="1704"/>
                      </a:lnTo>
                      <a:lnTo>
                        <a:pt x="914" y="1733"/>
                      </a:lnTo>
                      <a:lnTo>
                        <a:pt x="914" y="1733"/>
                      </a:lnTo>
                      <a:lnTo>
                        <a:pt x="932" y="1741"/>
                      </a:lnTo>
                      <a:lnTo>
                        <a:pt x="932" y="1741"/>
                      </a:lnTo>
                      <a:lnTo>
                        <a:pt x="976" y="1765"/>
                      </a:lnTo>
                      <a:lnTo>
                        <a:pt x="1000" y="1775"/>
                      </a:lnTo>
                      <a:lnTo>
                        <a:pt x="1022" y="1785"/>
                      </a:lnTo>
                      <a:lnTo>
                        <a:pt x="1022" y="1785"/>
                      </a:lnTo>
                      <a:lnTo>
                        <a:pt x="1034" y="1781"/>
                      </a:lnTo>
                      <a:lnTo>
                        <a:pt x="1057" y="1771"/>
                      </a:lnTo>
                      <a:lnTo>
                        <a:pt x="1057" y="1771"/>
                      </a:lnTo>
                      <a:lnTo>
                        <a:pt x="1077" y="1761"/>
                      </a:lnTo>
                      <a:lnTo>
                        <a:pt x="1093" y="1755"/>
                      </a:lnTo>
                      <a:lnTo>
                        <a:pt x="1109" y="1753"/>
                      </a:lnTo>
                      <a:lnTo>
                        <a:pt x="1125" y="1751"/>
                      </a:lnTo>
                      <a:lnTo>
                        <a:pt x="1125" y="1751"/>
                      </a:lnTo>
                      <a:lnTo>
                        <a:pt x="1141" y="1753"/>
                      </a:lnTo>
                      <a:lnTo>
                        <a:pt x="1157" y="1757"/>
                      </a:lnTo>
                      <a:lnTo>
                        <a:pt x="1157" y="1757"/>
                      </a:lnTo>
                      <a:lnTo>
                        <a:pt x="1161" y="1753"/>
                      </a:lnTo>
                      <a:lnTo>
                        <a:pt x="1161" y="1753"/>
                      </a:lnTo>
                      <a:lnTo>
                        <a:pt x="1163" y="1717"/>
                      </a:lnTo>
                      <a:lnTo>
                        <a:pt x="1167" y="1684"/>
                      </a:lnTo>
                      <a:lnTo>
                        <a:pt x="1173" y="1648"/>
                      </a:lnTo>
                      <a:lnTo>
                        <a:pt x="1183" y="1614"/>
                      </a:lnTo>
                      <a:lnTo>
                        <a:pt x="1183" y="1614"/>
                      </a:lnTo>
                      <a:lnTo>
                        <a:pt x="1183" y="1592"/>
                      </a:lnTo>
                      <a:lnTo>
                        <a:pt x="1183" y="1592"/>
                      </a:lnTo>
                      <a:lnTo>
                        <a:pt x="1177" y="1562"/>
                      </a:lnTo>
                      <a:lnTo>
                        <a:pt x="1177" y="1562"/>
                      </a:lnTo>
                      <a:lnTo>
                        <a:pt x="1167" y="1515"/>
                      </a:lnTo>
                      <a:lnTo>
                        <a:pt x="1163" y="1493"/>
                      </a:lnTo>
                      <a:lnTo>
                        <a:pt x="1155" y="1471"/>
                      </a:lnTo>
                      <a:lnTo>
                        <a:pt x="1147" y="1453"/>
                      </a:lnTo>
                      <a:lnTo>
                        <a:pt x="1135" y="1435"/>
                      </a:lnTo>
                      <a:lnTo>
                        <a:pt x="1123" y="1419"/>
                      </a:lnTo>
                      <a:lnTo>
                        <a:pt x="1105" y="1405"/>
                      </a:lnTo>
                      <a:lnTo>
                        <a:pt x="1105" y="1405"/>
                      </a:lnTo>
                      <a:lnTo>
                        <a:pt x="1101" y="1401"/>
                      </a:lnTo>
                      <a:lnTo>
                        <a:pt x="1095" y="1395"/>
                      </a:lnTo>
                      <a:lnTo>
                        <a:pt x="1091" y="1389"/>
                      </a:lnTo>
                      <a:lnTo>
                        <a:pt x="1089" y="1381"/>
                      </a:lnTo>
                      <a:lnTo>
                        <a:pt x="1089" y="1376"/>
                      </a:lnTo>
                      <a:lnTo>
                        <a:pt x="1089" y="1368"/>
                      </a:lnTo>
                      <a:lnTo>
                        <a:pt x="1089" y="1362"/>
                      </a:lnTo>
                      <a:lnTo>
                        <a:pt x="1093" y="1354"/>
                      </a:lnTo>
                      <a:lnTo>
                        <a:pt x="1093" y="1354"/>
                      </a:lnTo>
                      <a:lnTo>
                        <a:pt x="1095" y="1348"/>
                      </a:lnTo>
                      <a:lnTo>
                        <a:pt x="1095" y="1348"/>
                      </a:lnTo>
                      <a:lnTo>
                        <a:pt x="1099" y="1340"/>
                      </a:lnTo>
                      <a:lnTo>
                        <a:pt x="1105" y="1332"/>
                      </a:lnTo>
                      <a:lnTo>
                        <a:pt x="1115" y="1322"/>
                      </a:lnTo>
                      <a:lnTo>
                        <a:pt x="1121" y="1320"/>
                      </a:lnTo>
                      <a:lnTo>
                        <a:pt x="1129" y="1318"/>
                      </a:lnTo>
                      <a:lnTo>
                        <a:pt x="1129" y="1318"/>
                      </a:lnTo>
                      <a:lnTo>
                        <a:pt x="1145" y="1314"/>
                      </a:lnTo>
                      <a:lnTo>
                        <a:pt x="1157" y="1310"/>
                      </a:lnTo>
                      <a:lnTo>
                        <a:pt x="1167" y="1302"/>
                      </a:lnTo>
                      <a:lnTo>
                        <a:pt x="1177" y="1294"/>
                      </a:lnTo>
                      <a:lnTo>
                        <a:pt x="1183" y="1282"/>
                      </a:lnTo>
                      <a:lnTo>
                        <a:pt x="1187" y="1268"/>
                      </a:lnTo>
                      <a:lnTo>
                        <a:pt x="1189" y="1248"/>
                      </a:lnTo>
                      <a:lnTo>
                        <a:pt x="1189" y="1226"/>
                      </a:lnTo>
                      <a:lnTo>
                        <a:pt x="1189" y="1226"/>
                      </a:lnTo>
                      <a:lnTo>
                        <a:pt x="1189" y="1214"/>
                      </a:lnTo>
                      <a:lnTo>
                        <a:pt x="1189" y="1205"/>
                      </a:lnTo>
                      <a:lnTo>
                        <a:pt x="1193" y="1187"/>
                      </a:lnTo>
                      <a:lnTo>
                        <a:pt x="1193" y="1187"/>
                      </a:lnTo>
                      <a:lnTo>
                        <a:pt x="1197" y="1179"/>
                      </a:lnTo>
                      <a:lnTo>
                        <a:pt x="1197" y="1179"/>
                      </a:lnTo>
                      <a:lnTo>
                        <a:pt x="1209" y="1109"/>
                      </a:lnTo>
                      <a:lnTo>
                        <a:pt x="1209" y="1103"/>
                      </a:lnTo>
                      <a:lnTo>
                        <a:pt x="1209" y="1103"/>
                      </a:lnTo>
                      <a:lnTo>
                        <a:pt x="1203" y="1095"/>
                      </a:lnTo>
                      <a:lnTo>
                        <a:pt x="1201" y="1085"/>
                      </a:lnTo>
                      <a:lnTo>
                        <a:pt x="1199" y="1075"/>
                      </a:lnTo>
                      <a:lnTo>
                        <a:pt x="1201" y="1063"/>
                      </a:lnTo>
                      <a:lnTo>
                        <a:pt x="1201" y="1063"/>
                      </a:lnTo>
                      <a:lnTo>
                        <a:pt x="1205" y="1053"/>
                      </a:lnTo>
                      <a:lnTo>
                        <a:pt x="1213" y="1045"/>
                      </a:lnTo>
                      <a:lnTo>
                        <a:pt x="1220" y="1040"/>
                      </a:lnTo>
                      <a:lnTo>
                        <a:pt x="1232" y="1036"/>
                      </a:lnTo>
                      <a:lnTo>
                        <a:pt x="1280" y="1028"/>
                      </a:lnTo>
                      <a:lnTo>
                        <a:pt x="1280" y="1028"/>
                      </a:lnTo>
                      <a:lnTo>
                        <a:pt x="1387" y="1006"/>
                      </a:lnTo>
                      <a:lnTo>
                        <a:pt x="1387" y="1006"/>
                      </a:lnTo>
                      <a:lnTo>
                        <a:pt x="1429" y="998"/>
                      </a:lnTo>
                      <a:lnTo>
                        <a:pt x="1429" y="998"/>
                      </a:lnTo>
                      <a:lnTo>
                        <a:pt x="1473" y="990"/>
                      </a:lnTo>
                      <a:lnTo>
                        <a:pt x="1515" y="982"/>
                      </a:lnTo>
                      <a:lnTo>
                        <a:pt x="1515" y="982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29" y="958"/>
                      </a:lnTo>
                      <a:lnTo>
                        <a:pt x="1529" y="958"/>
                      </a:lnTo>
                      <a:lnTo>
                        <a:pt x="1535" y="952"/>
                      </a:lnTo>
                      <a:lnTo>
                        <a:pt x="1543" y="946"/>
                      </a:lnTo>
                      <a:lnTo>
                        <a:pt x="1550" y="942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74" y="938"/>
                      </a:lnTo>
                      <a:lnTo>
                        <a:pt x="1574" y="938"/>
                      </a:lnTo>
                      <a:lnTo>
                        <a:pt x="1584" y="938"/>
                      </a:lnTo>
                      <a:lnTo>
                        <a:pt x="1594" y="942"/>
                      </a:lnTo>
                      <a:lnTo>
                        <a:pt x="1594" y="942"/>
                      </a:lnTo>
                      <a:lnTo>
                        <a:pt x="1620" y="950"/>
                      </a:lnTo>
                      <a:lnTo>
                        <a:pt x="1632" y="954"/>
                      </a:lnTo>
                      <a:lnTo>
                        <a:pt x="1642" y="954"/>
                      </a:lnTo>
                      <a:lnTo>
                        <a:pt x="1642" y="954"/>
                      </a:lnTo>
                      <a:lnTo>
                        <a:pt x="1648" y="954"/>
                      </a:lnTo>
                      <a:lnTo>
                        <a:pt x="1656" y="948"/>
                      </a:lnTo>
                      <a:lnTo>
                        <a:pt x="1668" y="934"/>
                      </a:lnTo>
                      <a:lnTo>
                        <a:pt x="1684" y="910"/>
                      </a:lnTo>
                      <a:lnTo>
                        <a:pt x="1684" y="910"/>
                      </a:lnTo>
                      <a:lnTo>
                        <a:pt x="1698" y="888"/>
                      </a:lnTo>
                      <a:lnTo>
                        <a:pt x="1713" y="867"/>
                      </a:lnTo>
                      <a:lnTo>
                        <a:pt x="1731" y="849"/>
                      </a:lnTo>
                      <a:lnTo>
                        <a:pt x="1741" y="841"/>
                      </a:lnTo>
                      <a:lnTo>
                        <a:pt x="1751" y="833"/>
                      </a:lnTo>
                      <a:lnTo>
                        <a:pt x="1751" y="833"/>
                      </a:lnTo>
                      <a:lnTo>
                        <a:pt x="1735" y="829"/>
                      </a:lnTo>
                      <a:lnTo>
                        <a:pt x="1721" y="825"/>
                      </a:lnTo>
                      <a:lnTo>
                        <a:pt x="1721" y="825"/>
                      </a:lnTo>
                      <a:lnTo>
                        <a:pt x="1708" y="819"/>
                      </a:lnTo>
                      <a:lnTo>
                        <a:pt x="1698" y="817"/>
                      </a:lnTo>
                      <a:lnTo>
                        <a:pt x="1698" y="81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5" name="Freeform 6">
                  <a:extLst>
                    <a:ext uri="{FF2B5EF4-FFF2-40B4-BE49-F238E27FC236}">
                      <a16:creationId xmlns:a16="http://schemas.microsoft.com/office/drawing/2014/main" id="{EB681F4F-B049-130A-0674-12BFC95453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92213" y="1446213"/>
                  <a:ext cx="2333625" cy="2914650"/>
                </a:xfrm>
                <a:custGeom>
                  <a:avLst/>
                  <a:gdLst>
                    <a:gd name="T0" fmla="*/ 1014 w 1470"/>
                    <a:gd name="T1" fmla="*/ 1669 h 1836"/>
                    <a:gd name="T2" fmla="*/ 1050 w 1470"/>
                    <a:gd name="T3" fmla="*/ 1636 h 1836"/>
                    <a:gd name="T4" fmla="*/ 1096 w 1470"/>
                    <a:gd name="T5" fmla="*/ 1620 h 1836"/>
                    <a:gd name="T6" fmla="*/ 1126 w 1470"/>
                    <a:gd name="T7" fmla="*/ 1618 h 1836"/>
                    <a:gd name="T8" fmla="*/ 1136 w 1470"/>
                    <a:gd name="T9" fmla="*/ 1500 h 1836"/>
                    <a:gd name="T10" fmla="*/ 1173 w 1470"/>
                    <a:gd name="T11" fmla="*/ 1343 h 1836"/>
                    <a:gd name="T12" fmla="*/ 1233 w 1470"/>
                    <a:gd name="T13" fmla="*/ 1318 h 1836"/>
                    <a:gd name="T14" fmla="*/ 1307 w 1470"/>
                    <a:gd name="T15" fmla="*/ 1300 h 1836"/>
                    <a:gd name="T16" fmla="*/ 1305 w 1470"/>
                    <a:gd name="T17" fmla="*/ 1220 h 1836"/>
                    <a:gd name="T18" fmla="*/ 1326 w 1470"/>
                    <a:gd name="T19" fmla="*/ 1161 h 1836"/>
                    <a:gd name="T20" fmla="*/ 1390 w 1470"/>
                    <a:gd name="T21" fmla="*/ 1127 h 1836"/>
                    <a:gd name="T22" fmla="*/ 1466 w 1470"/>
                    <a:gd name="T23" fmla="*/ 996 h 1836"/>
                    <a:gd name="T24" fmla="*/ 1424 w 1470"/>
                    <a:gd name="T25" fmla="*/ 970 h 1836"/>
                    <a:gd name="T26" fmla="*/ 1354 w 1470"/>
                    <a:gd name="T27" fmla="*/ 962 h 1836"/>
                    <a:gd name="T28" fmla="*/ 1283 w 1470"/>
                    <a:gd name="T29" fmla="*/ 894 h 1836"/>
                    <a:gd name="T30" fmla="*/ 1201 w 1470"/>
                    <a:gd name="T31" fmla="*/ 852 h 1836"/>
                    <a:gd name="T32" fmla="*/ 1159 w 1470"/>
                    <a:gd name="T33" fmla="*/ 840 h 1836"/>
                    <a:gd name="T34" fmla="*/ 1106 w 1470"/>
                    <a:gd name="T35" fmla="*/ 866 h 1836"/>
                    <a:gd name="T36" fmla="*/ 1050 w 1470"/>
                    <a:gd name="T37" fmla="*/ 844 h 1836"/>
                    <a:gd name="T38" fmla="*/ 935 w 1470"/>
                    <a:gd name="T39" fmla="*/ 771 h 1836"/>
                    <a:gd name="T40" fmla="*/ 889 w 1470"/>
                    <a:gd name="T41" fmla="*/ 739 h 1836"/>
                    <a:gd name="T42" fmla="*/ 855 w 1470"/>
                    <a:gd name="T43" fmla="*/ 747 h 1836"/>
                    <a:gd name="T44" fmla="*/ 818 w 1470"/>
                    <a:gd name="T45" fmla="*/ 703 h 1836"/>
                    <a:gd name="T46" fmla="*/ 734 w 1470"/>
                    <a:gd name="T47" fmla="*/ 687 h 1836"/>
                    <a:gd name="T48" fmla="*/ 712 w 1470"/>
                    <a:gd name="T49" fmla="*/ 626 h 1836"/>
                    <a:gd name="T50" fmla="*/ 764 w 1470"/>
                    <a:gd name="T51" fmla="*/ 546 h 1836"/>
                    <a:gd name="T52" fmla="*/ 728 w 1470"/>
                    <a:gd name="T53" fmla="*/ 506 h 1836"/>
                    <a:gd name="T54" fmla="*/ 670 w 1470"/>
                    <a:gd name="T55" fmla="*/ 415 h 1836"/>
                    <a:gd name="T56" fmla="*/ 674 w 1470"/>
                    <a:gd name="T57" fmla="*/ 320 h 1836"/>
                    <a:gd name="T58" fmla="*/ 728 w 1470"/>
                    <a:gd name="T59" fmla="*/ 242 h 1836"/>
                    <a:gd name="T60" fmla="*/ 676 w 1470"/>
                    <a:gd name="T61" fmla="*/ 169 h 1836"/>
                    <a:gd name="T62" fmla="*/ 698 w 1470"/>
                    <a:gd name="T63" fmla="*/ 89 h 1836"/>
                    <a:gd name="T64" fmla="*/ 597 w 1470"/>
                    <a:gd name="T65" fmla="*/ 75 h 1836"/>
                    <a:gd name="T66" fmla="*/ 490 w 1470"/>
                    <a:gd name="T67" fmla="*/ 5 h 1836"/>
                    <a:gd name="T68" fmla="*/ 418 w 1470"/>
                    <a:gd name="T69" fmla="*/ 105 h 1836"/>
                    <a:gd name="T70" fmla="*/ 440 w 1470"/>
                    <a:gd name="T71" fmla="*/ 178 h 1836"/>
                    <a:gd name="T72" fmla="*/ 428 w 1470"/>
                    <a:gd name="T73" fmla="*/ 228 h 1836"/>
                    <a:gd name="T74" fmla="*/ 297 w 1470"/>
                    <a:gd name="T75" fmla="*/ 337 h 1836"/>
                    <a:gd name="T76" fmla="*/ 183 w 1470"/>
                    <a:gd name="T77" fmla="*/ 419 h 1836"/>
                    <a:gd name="T78" fmla="*/ 112 w 1470"/>
                    <a:gd name="T79" fmla="*/ 485 h 1836"/>
                    <a:gd name="T80" fmla="*/ 42 w 1470"/>
                    <a:gd name="T81" fmla="*/ 592 h 1836"/>
                    <a:gd name="T82" fmla="*/ 2 w 1470"/>
                    <a:gd name="T83" fmla="*/ 685 h 1836"/>
                    <a:gd name="T84" fmla="*/ 20 w 1470"/>
                    <a:gd name="T85" fmla="*/ 769 h 1836"/>
                    <a:gd name="T86" fmla="*/ 28 w 1470"/>
                    <a:gd name="T87" fmla="*/ 834 h 1836"/>
                    <a:gd name="T88" fmla="*/ 50 w 1470"/>
                    <a:gd name="T89" fmla="*/ 948 h 1836"/>
                    <a:gd name="T90" fmla="*/ 36 w 1470"/>
                    <a:gd name="T91" fmla="*/ 1055 h 1836"/>
                    <a:gd name="T92" fmla="*/ 84 w 1470"/>
                    <a:gd name="T93" fmla="*/ 1121 h 1836"/>
                    <a:gd name="T94" fmla="*/ 152 w 1470"/>
                    <a:gd name="T95" fmla="*/ 1200 h 1836"/>
                    <a:gd name="T96" fmla="*/ 203 w 1470"/>
                    <a:gd name="T97" fmla="*/ 1206 h 1836"/>
                    <a:gd name="T98" fmla="*/ 247 w 1470"/>
                    <a:gd name="T99" fmla="*/ 1230 h 1836"/>
                    <a:gd name="T100" fmla="*/ 297 w 1470"/>
                    <a:gd name="T101" fmla="*/ 1296 h 1836"/>
                    <a:gd name="T102" fmla="*/ 392 w 1470"/>
                    <a:gd name="T103" fmla="*/ 1415 h 1836"/>
                    <a:gd name="T104" fmla="*/ 557 w 1470"/>
                    <a:gd name="T105" fmla="*/ 1520 h 1836"/>
                    <a:gd name="T106" fmla="*/ 661 w 1470"/>
                    <a:gd name="T107" fmla="*/ 1506 h 1836"/>
                    <a:gd name="T108" fmla="*/ 754 w 1470"/>
                    <a:gd name="T109" fmla="*/ 1493 h 1836"/>
                    <a:gd name="T110" fmla="*/ 804 w 1470"/>
                    <a:gd name="T111" fmla="*/ 1568 h 1836"/>
                    <a:gd name="T112" fmla="*/ 833 w 1470"/>
                    <a:gd name="T113" fmla="*/ 1612 h 1836"/>
                    <a:gd name="T114" fmla="*/ 895 w 1470"/>
                    <a:gd name="T115" fmla="*/ 1679 h 1836"/>
                    <a:gd name="T116" fmla="*/ 909 w 1470"/>
                    <a:gd name="T117" fmla="*/ 1785 h 1836"/>
                    <a:gd name="T118" fmla="*/ 921 w 1470"/>
                    <a:gd name="T119" fmla="*/ 1823 h 1836"/>
                    <a:gd name="T120" fmla="*/ 979 w 1470"/>
                    <a:gd name="T121" fmla="*/ 1834 h 1836"/>
                    <a:gd name="T122" fmla="*/ 1024 w 1470"/>
                    <a:gd name="T123" fmla="*/ 1787 h 18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70" h="1836">
                      <a:moveTo>
                        <a:pt x="1004" y="1733"/>
                      </a:moveTo>
                      <a:lnTo>
                        <a:pt x="1004" y="1733"/>
                      </a:lnTo>
                      <a:lnTo>
                        <a:pt x="979" y="1689"/>
                      </a:lnTo>
                      <a:lnTo>
                        <a:pt x="979" y="1689"/>
                      </a:lnTo>
                      <a:lnTo>
                        <a:pt x="989" y="1685"/>
                      </a:lnTo>
                      <a:lnTo>
                        <a:pt x="996" y="1681"/>
                      </a:lnTo>
                      <a:lnTo>
                        <a:pt x="1014" y="1669"/>
                      </a:lnTo>
                      <a:lnTo>
                        <a:pt x="1014" y="1669"/>
                      </a:lnTo>
                      <a:lnTo>
                        <a:pt x="1014" y="1667"/>
                      </a:lnTo>
                      <a:lnTo>
                        <a:pt x="1014" y="1667"/>
                      </a:lnTo>
                      <a:lnTo>
                        <a:pt x="1022" y="1658"/>
                      </a:lnTo>
                      <a:lnTo>
                        <a:pt x="1030" y="1650"/>
                      </a:lnTo>
                      <a:lnTo>
                        <a:pt x="1040" y="1642"/>
                      </a:lnTo>
                      <a:lnTo>
                        <a:pt x="1050" y="1636"/>
                      </a:lnTo>
                      <a:lnTo>
                        <a:pt x="1050" y="1636"/>
                      </a:lnTo>
                      <a:lnTo>
                        <a:pt x="1060" y="1630"/>
                      </a:lnTo>
                      <a:lnTo>
                        <a:pt x="1070" y="1624"/>
                      </a:lnTo>
                      <a:lnTo>
                        <a:pt x="1080" y="1620"/>
                      </a:lnTo>
                      <a:lnTo>
                        <a:pt x="1092" y="1620"/>
                      </a:lnTo>
                      <a:lnTo>
                        <a:pt x="1092" y="1620"/>
                      </a:lnTo>
                      <a:lnTo>
                        <a:pt x="1096" y="1620"/>
                      </a:lnTo>
                      <a:lnTo>
                        <a:pt x="1096" y="1620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4" y="1618"/>
                      </a:lnTo>
                      <a:lnTo>
                        <a:pt x="1114" y="1618"/>
                      </a:lnTo>
                      <a:lnTo>
                        <a:pt x="1126" y="1618"/>
                      </a:lnTo>
                      <a:lnTo>
                        <a:pt x="1130" y="1616"/>
                      </a:lnTo>
                      <a:lnTo>
                        <a:pt x="1130" y="1616"/>
                      </a:lnTo>
                      <a:lnTo>
                        <a:pt x="1132" y="1610"/>
                      </a:lnTo>
                      <a:lnTo>
                        <a:pt x="1132" y="1596"/>
                      </a:lnTo>
                      <a:lnTo>
                        <a:pt x="1132" y="1596"/>
                      </a:lnTo>
                      <a:lnTo>
                        <a:pt x="1136" y="1500"/>
                      </a:lnTo>
                      <a:lnTo>
                        <a:pt x="1136" y="1500"/>
                      </a:lnTo>
                      <a:lnTo>
                        <a:pt x="1140" y="1429"/>
                      </a:lnTo>
                      <a:lnTo>
                        <a:pt x="1140" y="1429"/>
                      </a:lnTo>
                      <a:lnTo>
                        <a:pt x="1144" y="1403"/>
                      </a:lnTo>
                      <a:lnTo>
                        <a:pt x="1150" y="1379"/>
                      </a:lnTo>
                      <a:lnTo>
                        <a:pt x="1159" y="1359"/>
                      </a:lnTo>
                      <a:lnTo>
                        <a:pt x="1165" y="1351"/>
                      </a:lnTo>
                      <a:lnTo>
                        <a:pt x="1173" y="1343"/>
                      </a:lnTo>
                      <a:lnTo>
                        <a:pt x="1173" y="1343"/>
                      </a:lnTo>
                      <a:lnTo>
                        <a:pt x="1181" y="1337"/>
                      </a:lnTo>
                      <a:lnTo>
                        <a:pt x="1189" y="1332"/>
                      </a:lnTo>
                      <a:lnTo>
                        <a:pt x="1189" y="1332"/>
                      </a:lnTo>
                      <a:lnTo>
                        <a:pt x="1203" y="1326"/>
                      </a:lnTo>
                      <a:lnTo>
                        <a:pt x="1217" y="1322"/>
                      </a:lnTo>
                      <a:lnTo>
                        <a:pt x="1233" y="1318"/>
                      </a:lnTo>
                      <a:lnTo>
                        <a:pt x="1249" y="1318"/>
                      </a:lnTo>
                      <a:lnTo>
                        <a:pt x="1249" y="1318"/>
                      </a:lnTo>
                      <a:lnTo>
                        <a:pt x="1263" y="1316"/>
                      </a:lnTo>
                      <a:lnTo>
                        <a:pt x="1277" y="1312"/>
                      </a:lnTo>
                      <a:lnTo>
                        <a:pt x="1291" y="1308"/>
                      </a:lnTo>
                      <a:lnTo>
                        <a:pt x="1307" y="1300"/>
                      </a:lnTo>
                      <a:lnTo>
                        <a:pt x="1307" y="1300"/>
                      </a:lnTo>
                      <a:lnTo>
                        <a:pt x="1311" y="1298"/>
                      </a:lnTo>
                      <a:lnTo>
                        <a:pt x="1313" y="1294"/>
                      </a:lnTo>
                      <a:lnTo>
                        <a:pt x="1315" y="1284"/>
                      </a:lnTo>
                      <a:lnTo>
                        <a:pt x="1313" y="1268"/>
                      </a:lnTo>
                      <a:lnTo>
                        <a:pt x="1313" y="1268"/>
                      </a:lnTo>
                      <a:lnTo>
                        <a:pt x="1307" y="1244"/>
                      </a:lnTo>
                      <a:lnTo>
                        <a:pt x="1305" y="1220"/>
                      </a:lnTo>
                      <a:lnTo>
                        <a:pt x="1305" y="1210"/>
                      </a:lnTo>
                      <a:lnTo>
                        <a:pt x="1307" y="1198"/>
                      </a:lnTo>
                      <a:lnTo>
                        <a:pt x="1309" y="1188"/>
                      </a:lnTo>
                      <a:lnTo>
                        <a:pt x="1313" y="1178"/>
                      </a:lnTo>
                      <a:lnTo>
                        <a:pt x="1313" y="1178"/>
                      </a:lnTo>
                      <a:lnTo>
                        <a:pt x="1321" y="1168"/>
                      </a:lnTo>
                      <a:lnTo>
                        <a:pt x="1326" y="1161"/>
                      </a:lnTo>
                      <a:lnTo>
                        <a:pt x="1334" y="1153"/>
                      </a:lnTo>
                      <a:lnTo>
                        <a:pt x="1344" y="1147"/>
                      </a:lnTo>
                      <a:lnTo>
                        <a:pt x="1364" y="1137"/>
                      </a:lnTo>
                      <a:lnTo>
                        <a:pt x="1388" y="1129"/>
                      </a:lnTo>
                      <a:lnTo>
                        <a:pt x="1388" y="1129"/>
                      </a:lnTo>
                      <a:lnTo>
                        <a:pt x="1390" y="1127"/>
                      </a:lnTo>
                      <a:lnTo>
                        <a:pt x="1390" y="1127"/>
                      </a:lnTo>
                      <a:lnTo>
                        <a:pt x="1406" y="1103"/>
                      </a:lnTo>
                      <a:lnTo>
                        <a:pt x="1406" y="1103"/>
                      </a:lnTo>
                      <a:lnTo>
                        <a:pt x="1436" y="1057"/>
                      </a:lnTo>
                      <a:lnTo>
                        <a:pt x="1448" y="1033"/>
                      </a:lnTo>
                      <a:lnTo>
                        <a:pt x="1458" y="1011"/>
                      </a:lnTo>
                      <a:lnTo>
                        <a:pt x="1458" y="1011"/>
                      </a:lnTo>
                      <a:lnTo>
                        <a:pt x="1466" y="996"/>
                      </a:lnTo>
                      <a:lnTo>
                        <a:pt x="1466" y="996"/>
                      </a:lnTo>
                      <a:lnTo>
                        <a:pt x="1470" y="972"/>
                      </a:lnTo>
                      <a:lnTo>
                        <a:pt x="1470" y="972"/>
                      </a:lnTo>
                      <a:lnTo>
                        <a:pt x="1462" y="970"/>
                      </a:lnTo>
                      <a:lnTo>
                        <a:pt x="1448" y="970"/>
                      </a:lnTo>
                      <a:lnTo>
                        <a:pt x="1448" y="970"/>
                      </a:lnTo>
                      <a:lnTo>
                        <a:pt x="1424" y="970"/>
                      </a:lnTo>
                      <a:lnTo>
                        <a:pt x="1416" y="970"/>
                      </a:lnTo>
                      <a:lnTo>
                        <a:pt x="1416" y="970"/>
                      </a:lnTo>
                      <a:lnTo>
                        <a:pt x="1406" y="972"/>
                      </a:lnTo>
                      <a:lnTo>
                        <a:pt x="1406" y="972"/>
                      </a:lnTo>
                      <a:lnTo>
                        <a:pt x="1388" y="970"/>
                      </a:lnTo>
                      <a:lnTo>
                        <a:pt x="1370" y="966"/>
                      </a:lnTo>
                      <a:lnTo>
                        <a:pt x="1354" y="962"/>
                      </a:lnTo>
                      <a:lnTo>
                        <a:pt x="1338" y="954"/>
                      </a:lnTo>
                      <a:lnTo>
                        <a:pt x="1326" y="944"/>
                      </a:lnTo>
                      <a:lnTo>
                        <a:pt x="1313" y="932"/>
                      </a:lnTo>
                      <a:lnTo>
                        <a:pt x="1303" y="918"/>
                      </a:lnTo>
                      <a:lnTo>
                        <a:pt x="1293" y="902"/>
                      </a:lnTo>
                      <a:lnTo>
                        <a:pt x="1293" y="902"/>
                      </a:lnTo>
                      <a:lnTo>
                        <a:pt x="1283" y="894"/>
                      </a:lnTo>
                      <a:lnTo>
                        <a:pt x="1269" y="886"/>
                      </a:lnTo>
                      <a:lnTo>
                        <a:pt x="1269" y="886"/>
                      </a:lnTo>
                      <a:lnTo>
                        <a:pt x="1257" y="880"/>
                      </a:lnTo>
                      <a:lnTo>
                        <a:pt x="1257" y="880"/>
                      </a:lnTo>
                      <a:lnTo>
                        <a:pt x="1229" y="866"/>
                      </a:lnTo>
                      <a:lnTo>
                        <a:pt x="1229" y="866"/>
                      </a:lnTo>
                      <a:lnTo>
                        <a:pt x="1201" y="852"/>
                      </a:lnTo>
                      <a:lnTo>
                        <a:pt x="1201" y="852"/>
                      </a:lnTo>
                      <a:lnTo>
                        <a:pt x="1181" y="842"/>
                      </a:lnTo>
                      <a:lnTo>
                        <a:pt x="1173" y="838"/>
                      </a:lnTo>
                      <a:lnTo>
                        <a:pt x="1165" y="836"/>
                      </a:lnTo>
                      <a:lnTo>
                        <a:pt x="1165" y="836"/>
                      </a:lnTo>
                      <a:lnTo>
                        <a:pt x="1163" y="838"/>
                      </a:lnTo>
                      <a:lnTo>
                        <a:pt x="1159" y="840"/>
                      </a:lnTo>
                      <a:lnTo>
                        <a:pt x="1156" y="846"/>
                      </a:lnTo>
                      <a:lnTo>
                        <a:pt x="1156" y="846"/>
                      </a:lnTo>
                      <a:lnTo>
                        <a:pt x="1150" y="852"/>
                      </a:lnTo>
                      <a:lnTo>
                        <a:pt x="1144" y="856"/>
                      </a:lnTo>
                      <a:lnTo>
                        <a:pt x="1132" y="862"/>
                      </a:lnTo>
                      <a:lnTo>
                        <a:pt x="1118" y="866"/>
                      </a:lnTo>
                      <a:lnTo>
                        <a:pt x="1106" y="866"/>
                      </a:lnTo>
                      <a:lnTo>
                        <a:pt x="1106" y="866"/>
                      </a:lnTo>
                      <a:lnTo>
                        <a:pt x="1094" y="866"/>
                      </a:lnTo>
                      <a:lnTo>
                        <a:pt x="1084" y="864"/>
                      </a:lnTo>
                      <a:lnTo>
                        <a:pt x="1072" y="860"/>
                      </a:lnTo>
                      <a:lnTo>
                        <a:pt x="1062" y="852"/>
                      </a:lnTo>
                      <a:lnTo>
                        <a:pt x="1062" y="852"/>
                      </a:lnTo>
                      <a:lnTo>
                        <a:pt x="1050" y="844"/>
                      </a:lnTo>
                      <a:lnTo>
                        <a:pt x="1040" y="838"/>
                      </a:lnTo>
                      <a:lnTo>
                        <a:pt x="1014" y="825"/>
                      </a:lnTo>
                      <a:lnTo>
                        <a:pt x="1014" y="825"/>
                      </a:lnTo>
                      <a:lnTo>
                        <a:pt x="989" y="811"/>
                      </a:lnTo>
                      <a:lnTo>
                        <a:pt x="961" y="795"/>
                      </a:lnTo>
                      <a:lnTo>
                        <a:pt x="947" y="783"/>
                      </a:lnTo>
                      <a:lnTo>
                        <a:pt x="935" y="771"/>
                      </a:lnTo>
                      <a:lnTo>
                        <a:pt x="923" y="757"/>
                      </a:lnTo>
                      <a:lnTo>
                        <a:pt x="913" y="741"/>
                      </a:lnTo>
                      <a:lnTo>
                        <a:pt x="913" y="741"/>
                      </a:lnTo>
                      <a:lnTo>
                        <a:pt x="891" y="739"/>
                      </a:lnTo>
                      <a:lnTo>
                        <a:pt x="891" y="739"/>
                      </a:lnTo>
                      <a:lnTo>
                        <a:pt x="889" y="739"/>
                      </a:lnTo>
                      <a:lnTo>
                        <a:pt x="889" y="739"/>
                      </a:lnTo>
                      <a:lnTo>
                        <a:pt x="879" y="743"/>
                      </a:lnTo>
                      <a:lnTo>
                        <a:pt x="869" y="745"/>
                      </a:lnTo>
                      <a:lnTo>
                        <a:pt x="869" y="745"/>
                      </a:lnTo>
                      <a:lnTo>
                        <a:pt x="861" y="747"/>
                      </a:lnTo>
                      <a:lnTo>
                        <a:pt x="861" y="747"/>
                      </a:lnTo>
                      <a:lnTo>
                        <a:pt x="855" y="747"/>
                      </a:lnTo>
                      <a:lnTo>
                        <a:pt x="855" y="747"/>
                      </a:lnTo>
                      <a:lnTo>
                        <a:pt x="843" y="743"/>
                      </a:lnTo>
                      <a:lnTo>
                        <a:pt x="833" y="737"/>
                      </a:lnTo>
                      <a:lnTo>
                        <a:pt x="826" y="727"/>
                      </a:lnTo>
                      <a:lnTo>
                        <a:pt x="822" y="717"/>
                      </a:lnTo>
                      <a:lnTo>
                        <a:pt x="818" y="705"/>
                      </a:lnTo>
                      <a:lnTo>
                        <a:pt x="818" y="703"/>
                      </a:lnTo>
                      <a:lnTo>
                        <a:pt x="818" y="703"/>
                      </a:lnTo>
                      <a:lnTo>
                        <a:pt x="794" y="703"/>
                      </a:lnTo>
                      <a:lnTo>
                        <a:pt x="794" y="703"/>
                      </a:lnTo>
                      <a:lnTo>
                        <a:pt x="778" y="703"/>
                      </a:lnTo>
                      <a:lnTo>
                        <a:pt x="778" y="703"/>
                      </a:lnTo>
                      <a:lnTo>
                        <a:pt x="762" y="701"/>
                      </a:lnTo>
                      <a:lnTo>
                        <a:pt x="744" y="693"/>
                      </a:lnTo>
                      <a:lnTo>
                        <a:pt x="734" y="687"/>
                      </a:lnTo>
                      <a:lnTo>
                        <a:pt x="724" y="681"/>
                      </a:lnTo>
                      <a:lnTo>
                        <a:pt x="718" y="673"/>
                      </a:lnTo>
                      <a:lnTo>
                        <a:pt x="712" y="662"/>
                      </a:lnTo>
                      <a:lnTo>
                        <a:pt x="712" y="662"/>
                      </a:lnTo>
                      <a:lnTo>
                        <a:pt x="708" y="650"/>
                      </a:lnTo>
                      <a:lnTo>
                        <a:pt x="708" y="638"/>
                      </a:lnTo>
                      <a:lnTo>
                        <a:pt x="712" y="626"/>
                      </a:lnTo>
                      <a:lnTo>
                        <a:pt x="716" y="614"/>
                      </a:lnTo>
                      <a:lnTo>
                        <a:pt x="726" y="598"/>
                      </a:lnTo>
                      <a:lnTo>
                        <a:pt x="734" y="588"/>
                      </a:lnTo>
                      <a:lnTo>
                        <a:pt x="734" y="588"/>
                      </a:lnTo>
                      <a:lnTo>
                        <a:pt x="750" y="568"/>
                      </a:lnTo>
                      <a:lnTo>
                        <a:pt x="760" y="554"/>
                      </a:lnTo>
                      <a:lnTo>
                        <a:pt x="764" y="546"/>
                      </a:lnTo>
                      <a:lnTo>
                        <a:pt x="764" y="544"/>
                      </a:lnTo>
                      <a:lnTo>
                        <a:pt x="764" y="544"/>
                      </a:lnTo>
                      <a:lnTo>
                        <a:pt x="762" y="540"/>
                      </a:lnTo>
                      <a:lnTo>
                        <a:pt x="758" y="534"/>
                      </a:lnTo>
                      <a:lnTo>
                        <a:pt x="746" y="522"/>
                      </a:lnTo>
                      <a:lnTo>
                        <a:pt x="728" y="506"/>
                      </a:lnTo>
                      <a:lnTo>
                        <a:pt x="728" y="506"/>
                      </a:lnTo>
                      <a:lnTo>
                        <a:pt x="716" y="497"/>
                      </a:lnTo>
                      <a:lnTo>
                        <a:pt x="704" y="487"/>
                      </a:lnTo>
                      <a:lnTo>
                        <a:pt x="694" y="473"/>
                      </a:lnTo>
                      <a:lnTo>
                        <a:pt x="686" y="461"/>
                      </a:lnTo>
                      <a:lnTo>
                        <a:pt x="680" y="445"/>
                      </a:lnTo>
                      <a:lnTo>
                        <a:pt x="674" y="431"/>
                      </a:lnTo>
                      <a:lnTo>
                        <a:pt x="670" y="415"/>
                      </a:lnTo>
                      <a:lnTo>
                        <a:pt x="666" y="397"/>
                      </a:lnTo>
                      <a:lnTo>
                        <a:pt x="666" y="397"/>
                      </a:lnTo>
                      <a:lnTo>
                        <a:pt x="664" y="381"/>
                      </a:lnTo>
                      <a:lnTo>
                        <a:pt x="666" y="365"/>
                      </a:lnTo>
                      <a:lnTo>
                        <a:pt x="666" y="349"/>
                      </a:lnTo>
                      <a:lnTo>
                        <a:pt x="670" y="334"/>
                      </a:lnTo>
                      <a:lnTo>
                        <a:pt x="674" y="320"/>
                      </a:lnTo>
                      <a:lnTo>
                        <a:pt x="680" y="306"/>
                      </a:lnTo>
                      <a:lnTo>
                        <a:pt x="688" y="292"/>
                      </a:lnTo>
                      <a:lnTo>
                        <a:pt x="698" y="280"/>
                      </a:lnTo>
                      <a:lnTo>
                        <a:pt x="698" y="280"/>
                      </a:lnTo>
                      <a:lnTo>
                        <a:pt x="714" y="258"/>
                      </a:lnTo>
                      <a:lnTo>
                        <a:pt x="728" y="242"/>
                      </a:lnTo>
                      <a:lnTo>
                        <a:pt x="728" y="242"/>
                      </a:lnTo>
                      <a:lnTo>
                        <a:pt x="716" y="226"/>
                      </a:lnTo>
                      <a:lnTo>
                        <a:pt x="698" y="206"/>
                      </a:lnTo>
                      <a:lnTo>
                        <a:pt x="696" y="206"/>
                      </a:lnTo>
                      <a:lnTo>
                        <a:pt x="696" y="206"/>
                      </a:lnTo>
                      <a:lnTo>
                        <a:pt x="684" y="190"/>
                      </a:lnTo>
                      <a:lnTo>
                        <a:pt x="680" y="180"/>
                      </a:lnTo>
                      <a:lnTo>
                        <a:pt x="676" y="169"/>
                      </a:lnTo>
                      <a:lnTo>
                        <a:pt x="674" y="159"/>
                      </a:lnTo>
                      <a:lnTo>
                        <a:pt x="672" y="147"/>
                      </a:lnTo>
                      <a:lnTo>
                        <a:pt x="674" y="135"/>
                      </a:lnTo>
                      <a:lnTo>
                        <a:pt x="678" y="125"/>
                      </a:lnTo>
                      <a:lnTo>
                        <a:pt x="678" y="125"/>
                      </a:lnTo>
                      <a:lnTo>
                        <a:pt x="698" y="89"/>
                      </a:lnTo>
                      <a:lnTo>
                        <a:pt x="698" y="89"/>
                      </a:lnTo>
                      <a:lnTo>
                        <a:pt x="678" y="89"/>
                      </a:lnTo>
                      <a:lnTo>
                        <a:pt x="678" y="89"/>
                      </a:lnTo>
                      <a:lnTo>
                        <a:pt x="655" y="89"/>
                      </a:lnTo>
                      <a:lnTo>
                        <a:pt x="635" y="87"/>
                      </a:lnTo>
                      <a:lnTo>
                        <a:pt x="635" y="87"/>
                      </a:lnTo>
                      <a:lnTo>
                        <a:pt x="615" y="83"/>
                      </a:lnTo>
                      <a:lnTo>
                        <a:pt x="597" y="75"/>
                      </a:lnTo>
                      <a:lnTo>
                        <a:pt x="579" y="67"/>
                      </a:lnTo>
                      <a:lnTo>
                        <a:pt x="563" y="57"/>
                      </a:lnTo>
                      <a:lnTo>
                        <a:pt x="531" y="33"/>
                      </a:lnTo>
                      <a:lnTo>
                        <a:pt x="501" y="7"/>
                      </a:lnTo>
                      <a:lnTo>
                        <a:pt x="501" y="7"/>
                      </a:lnTo>
                      <a:lnTo>
                        <a:pt x="492" y="0"/>
                      </a:lnTo>
                      <a:lnTo>
                        <a:pt x="490" y="5"/>
                      </a:lnTo>
                      <a:lnTo>
                        <a:pt x="490" y="5"/>
                      </a:lnTo>
                      <a:lnTo>
                        <a:pt x="484" y="29"/>
                      </a:lnTo>
                      <a:lnTo>
                        <a:pt x="474" y="49"/>
                      </a:lnTo>
                      <a:lnTo>
                        <a:pt x="464" y="67"/>
                      </a:lnTo>
                      <a:lnTo>
                        <a:pt x="450" y="81"/>
                      </a:lnTo>
                      <a:lnTo>
                        <a:pt x="436" y="95"/>
                      </a:lnTo>
                      <a:lnTo>
                        <a:pt x="418" y="105"/>
                      </a:lnTo>
                      <a:lnTo>
                        <a:pt x="398" y="113"/>
                      </a:lnTo>
                      <a:lnTo>
                        <a:pt x="376" y="119"/>
                      </a:lnTo>
                      <a:lnTo>
                        <a:pt x="384" y="125"/>
                      </a:lnTo>
                      <a:lnTo>
                        <a:pt x="430" y="165"/>
                      </a:lnTo>
                      <a:lnTo>
                        <a:pt x="430" y="165"/>
                      </a:lnTo>
                      <a:lnTo>
                        <a:pt x="436" y="170"/>
                      </a:lnTo>
                      <a:lnTo>
                        <a:pt x="440" y="178"/>
                      </a:lnTo>
                      <a:lnTo>
                        <a:pt x="444" y="188"/>
                      </a:lnTo>
                      <a:lnTo>
                        <a:pt x="444" y="196"/>
                      </a:lnTo>
                      <a:lnTo>
                        <a:pt x="444" y="196"/>
                      </a:lnTo>
                      <a:lnTo>
                        <a:pt x="442" y="206"/>
                      </a:lnTo>
                      <a:lnTo>
                        <a:pt x="440" y="214"/>
                      </a:lnTo>
                      <a:lnTo>
                        <a:pt x="434" y="222"/>
                      </a:lnTo>
                      <a:lnTo>
                        <a:pt x="428" y="228"/>
                      </a:lnTo>
                      <a:lnTo>
                        <a:pt x="428" y="228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323" y="310"/>
                      </a:lnTo>
                      <a:lnTo>
                        <a:pt x="323" y="310"/>
                      </a:lnTo>
                      <a:lnTo>
                        <a:pt x="309" y="322"/>
                      </a:lnTo>
                      <a:lnTo>
                        <a:pt x="297" y="337"/>
                      </a:lnTo>
                      <a:lnTo>
                        <a:pt x="297" y="337"/>
                      </a:lnTo>
                      <a:lnTo>
                        <a:pt x="281" y="357"/>
                      </a:lnTo>
                      <a:lnTo>
                        <a:pt x="263" y="375"/>
                      </a:lnTo>
                      <a:lnTo>
                        <a:pt x="245" y="389"/>
                      </a:lnTo>
                      <a:lnTo>
                        <a:pt x="225" y="401"/>
                      </a:lnTo>
                      <a:lnTo>
                        <a:pt x="203" y="413"/>
                      </a:lnTo>
                      <a:lnTo>
                        <a:pt x="183" y="419"/>
                      </a:lnTo>
                      <a:lnTo>
                        <a:pt x="162" y="425"/>
                      </a:lnTo>
                      <a:lnTo>
                        <a:pt x="140" y="425"/>
                      </a:lnTo>
                      <a:lnTo>
                        <a:pt x="140" y="425"/>
                      </a:lnTo>
                      <a:lnTo>
                        <a:pt x="122" y="425"/>
                      </a:lnTo>
                      <a:lnTo>
                        <a:pt x="122" y="425"/>
                      </a:lnTo>
                      <a:lnTo>
                        <a:pt x="116" y="465"/>
                      </a:lnTo>
                      <a:lnTo>
                        <a:pt x="112" y="485"/>
                      </a:lnTo>
                      <a:lnTo>
                        <a:pt x="106" y="504"/>
                      </a:lnTo>
                      <a:lnTo>
                        <a:pt x="96" y="524"/>
                      </a:lnTo>
                      <a:lnTo>
                        <a:pt x="86" y="542"/>
                      </a:lnTo>
                      <a:lnTo>
                        <a:pt x="70" y="562"/>
                      </a:lnTo>
                      <a:lnTo>
                        <a:pt x="54" y="580"/>
                      </a:lnTo>
                      <a:lnTo>
                        <a:pt x="54" y="580"/>
                      </a:lnTo>
                      <a:lnTo>
                        <a:pt x="42" y="592"/>
                      </a:lnTo>
                      <a:lnTo>
                        <a:pt x="32" y="608"/>
                      </a:lnTo>
                      <a:lnTo>
                        <a:pt x="14" y="648"/>
                      </a:lnTo>
                      <a:lnTo>
                        <a:pt x="14" y="648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2" y="681"/>
                      </a:lnTo>
                      <a:lnTo>
                        <a:pt x="2" y="685"/>
                      </a:lnTo>
                      <a:lnTo>
                        <a:pt x="2" y="685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20" y="769"/>
                      </a:lnTo>
                      <a:lnTo>
                        <a:pt x="20" y="769"/>
                      </a:lnTo>
                      <a:lnTo>
                        <a:pt x="22" y="775"/>
                      </a:lnTo>
                      <a:lnTo>
                        <a:pt x="22" y="781"/>
                      </a:lnTo>
                      <a:lnTo>
                        <a:pt x="22" y="797"/>
                      </a:lnTo>
                      <a:lnTo>
                        <a:pt x="22" y="797"/>
                      </a:lnTo>
                      <a:lnTo>
                        <a:pt x="28" y="825"/>
                      </a:lnTo>
                      <a:lnTo>
                        <a:pt x="28" y="825"/>
                      </a:lnTo>
                      <a:lnTo>
                        <a:pt x="28" y="834"/>
                      </a:lnTo>
                      <a:lnTo>
                        <a:pt x="28" y="840"/>
                      </a:lnTo>
                      <a:lnTo>
                        <a:pt x="28" y="840"/>
                      </a:lnTo>
                      <a:lnTo>
                        <a:pt x="38" y="862"/>
                      </a:lnTo>
                      <a:lnTo>
                        <a:pt x="46" y="884"/>
                      </a:lnTo>
                      <a:lnTo>
                        <a:pt x="48" y="906"/>
                      </a:lnTo>
                      <a:lnTo>
                        <a:pt x="50" y="928"/>
                      </a:lnTo>
                      <a:lnTo>
                        <a:pt x="50" y="948"/>
                      </a:lnTo>
                      <a:lnTo>
                        <a:pt x="48" y="970"/>
                      </a:lnTo>
                      <a:lnTo>
                        <a:pt x="40" y="1009"/>
                      </a:lnTo>
                      <a:lnTo>
                        <a:pt x="40" y="1009"/>
                      </a:lnTo>
                      <a:lnTo>
                        <a:pt x="38" y="1023"/>
                      </a:lnTo>
                      <a:lnTo>
                        <a:pt x="38" y="1023"/>
                      </a:lnTo>
                      <a:lnTo>
                        <a:pt x="36" y="1041"/>
                      </a:lnTo>
                      <a:lnTo>
                        <a:pt x="36" y="1055"/>
                      </a:lnTo>
                      <a:lnTo>
                        <a:pt x="40" y="1069"/>
                      </a:lnTo>
                      <a:lnTo>
                        <a:pt x="44" y="1079"/>
                      </a:lnTo>
                      <a:lnTo>
                        <a:pt x="48" y="1089"/>
                      </a:lnTo>
                      <a:lnTo>
                        <a:pt x="56" y="1097"/>
                      </a:lnTo>
                      <a:lnTo>
                        <a:pt x="70" y="1109"/>
                      </a:lnTo>
                      <a:lnTo>
                        <a:pt x="70" y="1109"/>
                      </a:lnTo>
                      <a:lnTo>
                        <a:pt x="84" y="1121"/>
                      </a:lnTo>
                      <a:lnTo>
                        <a:pt x="98" y="1133"/>
                      </a:lnTo>
                      <a:lnTo>
                        <a:pt x="110" y="1145"/>
                      </a:lnTo>
                      <a:lnTo>
                        <a:pt x="118" y="1159"/>
                      </a:lnTo>
                      <a:lnTo>
                        <a:pt x="118" y="1159"/>
                      </a:lnTo>
                      <a:lnTo>
                        <a:pt x="136" y="1184"/>
                      </a:lnTo>
                      <a:lnTo>
                        <a:pt x="144" y="1192"/>
                      </a:lnTo>
                      <a:lnTo>
                        <a:pt x="152" y="1200"/>
                      </a:lnTo>
                      <a:lnTo>
                        <a:pt x="160" y="1204"/>
                      </a:lnTo>
                      <a:lnTo>
                        <a:pt x="165" y="1206"/>
                      </a:lnTo>
                      <a:lnTo>
                        <a:pt x="181" y="1208"/>
                      </a:lnTo>
                      <a:lnTo>
                        <a:pt x="181" y="1208"/>
                      </a:lnTo>
                      <a:lnTo>
                        <a:pt x="195" y="1208"/>
                      </a:lnTo>
                      <a:lnTo>
                        <a:pt x="195" y="1208"/>
                      </a:lnTo>
                      <a:lnTo>
                        <a:pt x="203" y="1206"/>
                      </a:lnTo>
                      <a:lnTo>
                        <a:pt x="203" y="1206"/>
                      </a:lnTo>
                      <a:lnTo>
                        <a:pt x="211" y="1208"/>
                      </a:lnTo>
                      <a:lnTo>
                        <a:pt x="219" y="1210"/>
                      </a:lnTo>
                      <a:lnTo>
                        <a:pt x="233" y="1216"/>
                      </a:lnTo>
                      <a:lnTo>
                        <a:pt x="241" y="1224"/>
                      </a:lnTo>
                      <a:lnTo>
                        <a:pt x="247" y="1230"/>
                      </a:lnTo>
                      <a:lnTo>
                        <a:pt x="247" y="1230"/>
                      </a:lnTo>
                      <a:lnTo>
                        <a:pt x="255" y="1240"/>
                      </a:lnTo>
                      <a:lnTo>
                        <a:pt x="265" y="1256"/>
                      </a:lnTo>
                      <a:lnTo>
                        <a:pt x="265" y="1256"/>
                      </a:lnTo>
                      <a:lnTo>
                        <a:pt x="281" y="1284"/>
                      </a:lnTo>
                      <a:lnTo>
                        <a:pt x="281" y="1284"/>
                      </a:lnTo>
                      <a:lnTo>
                        <a:pt x="289" y="1288"/>
                      </a:lnTo>
                      <a:lnTo>
                        <a:pt x="297" y="1296"/>
                      </a:lnTo>
                      <a:lnTo>
                        <a:pt x="297" y="1296"/>
                      </a:lnTo>
                      <a:lnTo>
                        <a:pt x="327" y="1328"/>
                      </a:lnTo>
                      <a:lnTo>
                        <a:pt x="327" y="1328"/>
                      </a:lnTo>
                      <a:lnTo>
                        <a:pt x="362" y="1369"/>
                      </a:lnTo>
                      <a:lnTo>
                        <a:pt x="378" y="1391"/>
                      </a:lnTo>
                      <a:lnTo>
                        <a:pt x="392" y="1415"/>
                      </a:lnTo>
                      <a:lnTo>
                        <a:pt x="392" y="1415"/>
                      </a:lnTo>
                      <a:lnTo>
                        <a:pt x="406" y="1437"/>
                      </a:lnTo>
                      <a:lnTo>
                        <a:pt x="426" y="1457"/>
                      </a:lnTo>
                      <a:lnTo>
                        <a:pt x="448" y="1477"/>
                      </a:lnTo>
                      <a:lnTo>
                        <a:pt x="472" y="1491"/>
                      </a:lnTo>
                      <a:lnTo>
                        <a:pt x="499" y="1504"/>
                      </a:lnTo>
                      <a:lnTo>
                        <a:pt x="527" y="1514"/>
                      </a:lnTo>
                      <a:lnTo>
                        <a:pt x="557" y="1520"/>
                      </a:lnTo>
                      <a:lnTo>
                        <a:pt x="587" y="1522"/>
                      </a:lnTo>
                      <a:lnTo>
                        <a:pt x="587" y="1522"/>
                      </a:lnTo>
                      <a:lnTo>
                        <a:pt x="607" y="1520"/>
                      </a:lnTo>
                      <a:lnTo>
                        <a:pt x="627" y="1518"/>
                      </a:lnTo>
                      <a:lnTo>
                        <a:pt x="645" y="1512"/>
                      </a:lnTo>
                      <a:lnTo>
                        <a:pt x="661" y="1506"/>
                      </a:lnTo>
                      <a:lnTo>
                        <a:pt x="661" y="1506"/>
                      </a:lnTo>
                      <a:lnTo>
                        <a:pt x="694" y="1491"/>
                      </a:lnTo>
                      <a:lnTo>
                        <a:pt x="708" y="1487"/>
                      </a:lnTo>
                      <a:lnTo>
                        <a:pt x="722" y="1485"/>
                      </a:lnTo>
                      <a:lnTo>
                        <a:pt x="722" y="1485"/>
                      </a:lnTo>
                      <a:lnTo>
                        <a:pt x="734" y="1487"/>
                      </a:lnTo>
                      <a:lnTo>
                        <a:pt x="744" y="1489"/>
                      </a:lnTo>
                      <a:lnTo>
                        <a:pt x="754" y="1493"/>
                      </a:lnTo>
                      <a:lnTo>
                        <a:pt x="762" y="1498"/>
                      </a:lnTo>
                      <a:lnTo>
                        <a:pt x="778" y="1514"/>
                      </a:lnTo>
                      <a:lnTo>
                        <a:pt x="796" y="1534"/>
                      </a:lnTo>
                      <a:lnTo>
                        <a:pt x="796" y="1534"/>
                      </a:lnTo>
                      <a:lnTo>
                        <a:pt x="802" y="1544"/>
                      </a:lnTo>
                      <a:lnTo>
                        <a:pt x="804" y="1556"/>
                      </a:lnTo>
                      <a:lnTo>
                        <a:pt x="804" y="1568"/>
                      </a:lnTo>
                      <a:lnTo>
                        <a:pt x="800" y="1578"/>
                      </a:lnTo>
                      <a:lnTo>
                        <a:pt x="800" y="1578"/>
                      </a:lnTo>
                      <a:lnTo>
                        <a:pt x="790" y="1600"/>
                      </a:lnTo>
                      <a:lnTo>
                        <a:pt x="790" y="1600"/>
                      </a:lnTo>
                      <a:lnTo>
                        <a:pt x="810" y="1606"/>
                      </a:lnTo>
                      <a:lnTo>
                        <a:pt x="810" y="1606"/>
                      </a:lnTo>
                      <a:lnTo>
                        <a:pt x="833" y="1612"/>
                      </a:lnTo>
                      <a:lnTo>
                        <a:pt x="847" y="1618"/>
                      </a:lnTo>
                      <a:lnTo>
                        <a:pt x="861" y="1628"/>
                      </a:lnTo>
                      <a:lnTo>
                        <a:pt x="875" y="1640"/>
                      </a:lnTo>
                      <a:lnTo>
                        <a:pt x="881" y="1648"/>
                      </a:lnTo>
                      <a:lnTo>
                        <a:pt x="887" y="1658"/>
                      </a:lnTo>
                      <a:lnTo>
                        <a:pt x="891" y="1667"/>
                      </a:lnTo>
                      <a:lnTo>
                        <a:pt x="895" y="1679"/>
                      </a:lnTo>
                      <a:lnTo>
                        <a:pt x="897" y="1693"/>
                      </a:lnTo>
                      <a:lnTo>
                        <a:pt x="899" y="1707"/>
                      </a:lnTo>
                      <a:lnTo>
                        <a:pt x="899" y="1707"/>
                      </a:lnTo>
                      <a:lnTo>
                        <a:pt x="901" y="1735"/>
                      </a:lnTo>
                      <a:lnTo>
                        <a:pt x="905" y="1761"/>
                      </a:lnTo>
                      <a:lnTo>
                        <a:pt x="905" y="1761"/>
                      </a:lnTo>
                      <a:lnTo>
                        <a:pt x="909" y="1785"/>
                      </a:lnTo>
                      <a:lnTo>
                        <a:pt x="909" y="1785"/>
                      </a:lnTo>
                      <a:lnTo>
                        <a:pt x="909" y="1795"/>
                      </a:lnTo>
                      <a:lnTo>
                        <a:pt x="907" y="1805"/>
                      </a:lnTo>
                      <a:lnTo>
                        <a:pt x="907" y="1805"/>
                      </a:lnTo>
                      <a:lnTo>
                        <a:pt x="907" y="1811"/>
                      </a:lnTo>
                      <a:lnTo>
                        <a:pt x="907" y="1811"/>
                      </a:lnTo>
                      <a:lnTo>
                        <a:pt x="921" y="1823"/>
                      </a:lnTo>
                      <a:lnTo>
                        <a:pt x="931" y="1834"/>
                      </a:lnTo>
                      <a:lnTo>
                        <a:pt x="931" y="1834"/>
                      </a:lnTo>
                      <a:lnTo>
                        <a:pt x="939" y="1836"/>
                      </a:lnTo>
                      <a:lnTo>
                        <a:pt x="953" y="1836"/>
                      </a:lnTo>
                      <a:lnTo>
                        <a:pt x="953" y="1836"/>
                      </a:lnTo>
                      <a:lnTo>
                        <a:pt x="967" y="1836"/>
                      </a:lnTo>
                      <a:lnTo>
                        <a:pt x="979" y="1834"/>
                      </a:lnTo>
                      <a:lnTo>
                        <a:pt x="989" y="1832"/>
                      </a:lnTo>
                      <a:lnTo>
                        <a:pt x="996" y="1831"/>
                      </a:lnTo>
                      <a:lnTo>
                        <a:pt x="996" y="1831"/>
                      </a:lnTo>
                      <a:lnTo>
                        <a:pt x="1018" y="1819"/>
                      </a:lnTo>
                      <a:lnTo>
                        <a:pt x="1040" y="1813"/>
                      </a:lnTo>
                      <a:lnTo>
                        <a:pt x="1040" y="1813"/>
                      </a:lnTo>
                      <a:lnTo>
                        <a:pt x="1024" y="1787"/>
                      </a:lnTo>
                      <a:lnTo>
                        <a:pt x="1012" y="1763"/>
                      </a:lnTo>
                      <a:lnTo>
                        <a:pt x="1012" y="1763"/>
                      </a:lnTo>
                      <a:lnTo>
                        <a:pt x="1006" y="1747"/>
                      </a:lnTo>
                      <a:lnTo>
                        <a:pt x="1004" y="1733"/>
                      </a:lnTo>
                      <a:lnTo>
                        <a:pt x="1004" y="17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6" name="Freeform 7">
                  <a:extLst>
                    <a:ext uri="{FF2B5EF4-FFF2-40B4-BE49-F238E27FC236}">
                      <a16:creationId xmlns:a16="http://schemas.microsoft.com/office/drawing/2014/main" id="{E7F1ECFA-CAD4-8B28-BD96-BBBA0AE456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5613" y="3008313"/>
                  <a:ext cx="1846263" cy="2328863"/>
                </a:xfrm>
                <a:custGeom>
                  <a:avLst/>
                  <a:gdLst>
                    <a:gd name="T0" fmla="*/ 117 w 1163"/>
                    <a:gd name="T1" fmla="*/ 1063 h 1467"/>
                    <a:gd name="T2" fmla="*/ 169 w 1163"/>
                    <a:gd name="T3" fmla="*/ 1091 h 1467"/>
                    <a:gd name="T4" fmla="*/ 213 w 1163"/>
                    <a:gd name="T5" fmla="*/ 1077 h 1467"/>
                    <a:gd name="T6" fmla="*/ 231 w 1163"/>
                    <a:gd name="T7" fmla="*/ 1077 h 1467"/>
                    <a:gd name="T8" fmla="*/ 268 w 1163"/>
                    <a:gd name="T9" fmla="*/ 1093 h 1467"/>
                    <a:gd name="T10" fmla="*/ 284 w 1163"/>
                    <a:gd name="T11" fmla="*/ 1121 h 1467"/>
                    <a:gd name="T12" fmla="*/ 296 w 1163"/>
                    <a:gd name="T13" fmla="*/ 1177 h 1467"/>
                    <a:gd name="T14" fmla="*/ 320 w 1163"/>
                    <a:gd name="T15" fmla="*/ 1204 h 1467"/>
                    <a:gd name="T16" fmla="*/ 386 w 1163"/>
                    <a:gd name="T17" fmla="*/ 1226 h 1467"/>
                    <a:gd name="T18" fmla="*/ 445 w 1163"/>
                    <a:gd name="T19" fmla="*/ 1262 h 1467"/>
                    <a:gd name="T20" fmla="*/ 457 w 1163"/>
                    <a:gd name="T21" fmla="*/ 1310 h 1467"/>
                    <a:gd name="T22" fmla="*/ 437 w 1163"/>
                    <a:gd name="T23" fmla="*/ 1342 h 1467"/>
                    <a:gd name="T24" fmla="*/ 386 w 1163"/>
                    <a:gd name="T25" fmla="*/ 1373 h 1467"/>
                    <a:gd name="T26" fmla="*/ 372 w 1163"/>
                    <a:gd name="T27" fmla="*/ 1411 h 1467"/>
                    <a:gd name="T28" fmla="*/ 461 w 1163"/>
                    <a:gd name="T29" fmla="*/ 1433 h 1467"/>
                    <a:gd name="T30" fmla="*/ 612 w 1163"/>
                    <a:gd name="T31" fmla="*/ 1455 h 1467"/>
                    <a:gd name="T32" fmla="*/ 670 w 1163"/>
                    <a:gd name="T33" fmla="*/ 1443 h 1467"/>
                    <a:gd name="T34" fmla="*/ 710 w 1163"/>
                    <a:gd name="T35" fmla="*/ 1407 h 1467"/>
                    <a:gd name="T36" fmla="*/ 791 w 1163"/>
                    <a:gd name="T37" fmla="*/ 1399 h 1467"/>
                    <a:gd name="T38" fmla="*/ 869 w 1163"/>
                    <a:gd name="T39" fmla="*/ 1433 h 1467"/>
                    <a:gd name="T40" fmla="*/ 911 w 1163"/>
                    <a:gd name="T41" fmla="*/ 1467 h 1467"/>
                    <a:gd name="T42" fmla="*/ 944 w 1163"/>
                    <a:gd name="T43" fmla="*/ 1441 h 1467"/>
                    <a:gd name="T44" fmla="*/ 1074 w 1163"/>
                    <a:gd name="T45" fmla="*/ 1338 h 1467"/>
                    <a:gd name="T46" fmla="*/ 1129 w 1163"/>
                    <a:gd name="T47" fmla="*/ 1296 h 1467"/>
                    <a:gd name="T48" fmla="*/ 1161 w 1163"/>
                    <a:gd name="T49" fmla="*/ 1222 h 1467"/>
                    <a:gd name="T50" fmla="*/ 1129 w 1163"/>
                    <a:gd name="T51" fmla="*/ 1113 h 1467"/>
                    <a:gd name="T52" fmla="*/ 1105 w 1163"/>
                    <a:gd name="T53" fmla="*/ 1065 h 1467"/>
                    <a:gd name="T54" fmla="*/ 1127 w 1163"/>
                    <a:gd name="T55" fmla="*/ 1027 h 1467"/>
                    <a:gd name="T56" fmla="*/ 1129 w 1163"/>
                    <a:gd name="T57" fmla="*/ 988 h 1467"/>
                    <a:gd name="T58" fmla="*/ 1068 w 1163"/>
                    <a:gd name="T59" fmla="*/ 898 h 1467"/>
                    <a:gd name="T60" fmla="*/ 934 w 1163"/>
                    <a:gd name="T61" fmla="*/ 681 h 1467"/>
                    <a:gd name="T62" fmla="*/ 918 w 1163"/>
                    <a:gd name="T63" fmla="*/ 606 h 1467"/>
                    <a:gd name="T64" fmla="*/ 895 w 1163"/>
                    <a:gd name="T65" fmla="*/ 513 h 1467"/>
                    <a:gd name="T66" fmla="*/ 863 w 1163"/>
                    <a:gd name="T67" fmla="*/ 483 h 1467"/>
                    <a:gd name="T68" fmla="*/ 869 w 1163"/>
                    <a:gd name="T69" fmla="*/ 389 h 1467"/>
                    <a:gd name="T70" fmla="*/ 887 w 1163"/>
                    <a:gd name="T71" fmla="*/ 292 h 1467"/>
                    <a:gd name="T72" fmla="*/ 879 w 1163"/>
                    <a:gd name="T73" fmla="*/ 155 h 1467"/>
                    <a:gd name="T74" fmla="*/ 861 w 1163"/>
                    <a:gd name="T75" fmla="*/ 85 h 1467"/>
                    <a:gd name="T76" fmla="*/ 789 w 1163"/>
                    <a:gd name="T77" fmla="*/ 47 h 1467"/>
                    <a:gd name="T78" fmla="*/ 680 w 1163"/>
                    <a:gd name="T79" fmla="*/ 2 h 1467"/>
                    <a:gd name="T80" fmla="*/ 636 w 1163"/>
                    <a:gd name="T81" fmla="*/ 10 h 1467"/>
                    <a:gd name="T82" fmla="*/ 588 w 1163"/>
                    <a:gd name="T83" fmla="*/ 69 h 1467"/>
                    <a:gd name="T84" fmla="*/ 533 w 1163"/>
                    <a:gd name="T85" fmla="*/ 129 h 1467"/>
                    <a:gd name="T86" fmla="*/ 485 w 1163"/>
                    <a:gd name="T87" fmla="*/ 129 h 1467"/>
                    <a:gd name="T88" fmla="*/ 435 w 1163"/>
                    <a:gd name="T89" fmla="*/ 117 h 1467"/>
                    <a:gd name="T90" fmla="*/ 410 w 1163"/>
                    <a:gd name="T91" fmla="*/ 155 h 1467"/>
                    <a:gd name="T92" fmla="*/ 266 w 1163"/>
                    <a:gd name="T93" fmla="*/ 182 h 1467"/>
                    <a:gd name="T94" fmla="*/ 107 w 1163"/>
                    <a:gd name="T95" fmla="*/ 322 h 1467"/>
                    <a:gd name="T96" fmla="*/ 99 w 1163"/>
                    <a:gd name="T97" fmla="*/ 359 h 1467"/>
                    <a:gd name="T98" fmla="*/ 80 w 1163"/>
                    <a:gd name="T99" fmla="*/ 457 h 1467"/>
                    <a:gd name="T100" fmla="*/ 34 w 1163"/>
                    <a:gd name="T101" fmla="*/ 489 h 1467"/>
                    <a:gd name="T102" fmla="*/ 0 w 1163"/>
                    <a:gd name="T103" fmla="*/ 509 h 1467"/>
                    <a:gd name="T104" fmla="*/ 58 w 1163"/>
                    <a:gd name="T105" fmla="*/ 578 h 1467"/>
                    <a:gd name="T106" fmla="*/ 93 w 1163"/>
                    <a:gd name="T107" fmla="*/ 721 h 1467"/>
                    <a:gd name="T108" fmla="*/ 85 w 1163"/>
                    <a:gd name="T109" fmla="*/ 785 h 1467"/>
                    <a:gd name="T110" fmla="*/ 76 w 1163"/>
                    <a:gd name="T111" fmla="*/ 938 h 1467"/>
                    <a:gd name="T112" fmla="*/ 101 w 1163"/>
                    <a:gd name="T113" fmla="*/ 1012 h 1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63" h="1467">
                      <a:moveTo>
                        <a:pt x="101" y="1012"/>
                      </a:moveTo>
                      <a:lnTo>
                        <a:pt x="101" y="1012"/>
                      </a:lnTo>
                      <a:lnTo>
                        <a:pt x="109" y="1037"/>
                      </a:lnTo>
                      <a:lnTo>
                        <a:pt x="117" y="1063"/>
                      </a:lnTo>
                      <a:lnTo>
                        <a:pt x="117" y="1063"/>
                      </a:lnTo>
                      <a:lnTo>
                        <a:pt x="123" y="1083"/>
                      </a:lnTo>
                      <a:lnTo>
                        <a:pt x="127" y="1103"/>
                      </a:lnTo>
                      <a:lnTo>
                        <a:pt x="127" y="1103"/>
                      </a:lnTo>
                      <a:lnTo>
                        <a:pt x="149" y="1097"/>
                      </a:lnTo>
                      <a:lnTo>
                        <a:pt x="169" y="1091"/>
                      </a:lnTo>
                      <a:lnTo>
                        <a:pt x="169" y="1091"/>
                      </a:lnTo>
                      <a:lnTo>
                        <a:pt x="189" y="1085"/>
                      </a:lnTo>
                      <a:lnTo>
                        <a:pt x="205" y="1079"/>
                      </a:lnTo>
                      <a:lnTo>
                        <a:pt x="205" y="1079"/>
                      </a:lnTo>
                      <a:lnTo>
                        <a:pt x="213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31" y="1077"/>
                      </a:lnTo>
                      <a:lnTo>
                        <a:pt x="241" y="1081"/>
                      </a:lnTo>
                      <a:lnTo>
                        <a:pt x="252" y="1087"/>
                      </a:lnTo>
                      <a:lnTo>
                        <a:pt x="260" y="1093"/>
                      </a:lnTo>
                      <a:lnTo>
                        <a:pt x="260" y="1093"/>
                      </a:lnTo>
                      <a:lnTo>
                        <a:pt x="268" y="1093"/>
                      </a:lnTo>
                      <a:lnTo>
                        <a:pt x="268" y="1093"/>
                      </a:lnTo>
                      <a:lnTo>
                        <a:pt x="270" y="1101"/>
                      </a:lnTo>
                      <a:lnTo>
                        <a:pt x="270" y="1101"/>
                      </a:lnTo>
                      <a:lnTo>
                        <a:pt x="278" y="1111"/>
                      </a:lnTo>
                      <a:lnTo>
                        <a:pt x="284" y="1121"/>
                      </a:lnTo>
                      <a:lnTo>
                        <a:pt x="288" y="113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6" y="1177"/>
                      </a:lnTo>
                      <a:lnTo>
                        <a:pt x="298" y="1190"/>
                      </a:lnTo>
                      <a:lnTo>
                        <a:pt x="302" y="1198"/>
                      </a:lnTo>
                      <a:lnTo>
                        <a:pt x="302" y="1198"/>
                      </a:lnTo>
                      <a:lnTo>
                        <a:pt x="308" y="1200"/>
                      </a:lnTo>
                      <a:lnTo>
                        <a:pt x="320" y="1204"/>
                      </a:lnTo>
                      <a:lnTo>
                        <a:pt x="350" y="1212"/>
                      </a:lnTo>
                      <a:lnTo>
                        <a:pt x="354" y="1214"/>
                      </a:lnTo>
                      <a:lnTo>
                        <a:pt x="354" y="1214"/>
                      </a:lnTo>
                      <a:lnTo>
                        <a:pt x="370" y="1218"/>
                      </a:lnTo>
                      <a:lnTo>
                        <a:pt x="386" y="1226"/>
                      </a:lnTo>
                      <a:lnTo>
                        <a:pt x="416" y="1242"/>
                      </a:lnTo>
                      <a:lnTo>
                        <a:pt x="416" y="1242"/>
                      </a:lnTo>
                      <a:lnTo>
                        <a:pt x="435" y="1254"/>
                      </a:lnTo>
                      <a:lnTo>
                        <a:pt x="435" y="1254"/>
                      </a:lnTo>
                      <a:lnTo>
                        <a:pt x="445" y="1262"/>
                      </a:lnTo>
                      <a:lnTo>
                        <a:pt x="451" y="1270"/>
                      </a:lnTo>
                      <a:lnTo>
                        <a:pt x="457" y="1282"/>
                      </a:lnTo>
                      <a:lnTo>
                        <a:pt x="457" y="1294"/>
                      </a:lnTo>
                      <a:lnTo>
                        <a:pt x="457" y="1310"/>
                      </a:lnTo>
                      <a:lnTo>
                        <a:pt x="457" y="1310"/>
                      </a:lnTo>
                      <a:lnTo>
                        <a:pt x="455" y="1320"/>
                      </a:lnTo>
                      <a:lnTo>
                        <a:pt x="451" y="1328"/>
                      </a:lnTo>
                      <a:lnTo>
                        <a:pt x="445" y="1336"/>
                      </a:lnTo>
                      <a:lnTo>
                        <a:pt x="437" y="1342"/>
                      </a:lnTo>
                      <a:lnTo>
                        <a:pt x="437" y="1342"/>
                      </a:lnTo>
                      <a:lnTo>
                        <a:pt x="416" y="1355"/>
                      </a:lnTo>
                      <a:lnTo>
                        <a:pt x="416" y="1355"/>
                      </a:lnTo>
                      <a:lnTo>
                        <a:pt x="398" y="1365"/>
                      </a:lnTo>
                      <a:lnTo>
                        <a:pt x="392" y="1369"/>
                      </a:lnTo>
                      <a:lnTo>
                        <a:pt x="386" y="1373"/>
                      </a:lnTo>
                      <a:lnTo>
                        <a:pt x="386" y="1373"/>
                      </a:lnTo>
                      <a:lnTo>
                        <a:pt x="382" y="1383"/>
                      </a:lnTo>
                      <a:lnTo>
                        <a:pt x="376" y="1391"/>
                      </a:lnTo>
                      <a:lnTo>
                        <a:pt x="374" y="1401"/>
                      </a:lnTo>
                      <a:lnTo>
                        <a:pt x="372" y="1411"/>
                      </a:lnTo>
                      <a:lnTo>
                        <a:pt x="372" y="1411"/>
                      </a:lnTo>
                      <a:lnTo>
                        <a:pt x="380" y="1417"/>
                      </a:lnTo>
                      <a:lnTo>
                        <a:pt x="386" y="1419"/>
                      </a:lnTo>
                      <a:lnTo>
                        <a:pt x="386" y="1419"/>
                      </a:lnTo>
                      <a:lnTo>
                        <a:pt x="461" y="1433"/>
                      </a:lnTo>
                      <a:lnTo>
                        <a:pt x="535" y="1445"/>
                      </a:lnTo>
                      <a:lnTo>
                        <a:pt x="535" y="1445"/>
                      </a:lnTo>
                      <a:lnTo>
                        <a:pt x="596" y="1453"/>
                      </a:lnTo>
                      <a:lnTo>
                        <a:pt x="596" y="1453"/>
                      </a:lnTo>
                      <a:lnTo>
                        <a:pt x="612" y="1455"/>
                      </a:lnTo>
                      <a:lnTo>
                        <a:pt x="630" y="1457"/>
                      </a:lnTo>
                      <a:lnTo>
                        <a:pt x="630" y="1457"/>
                      </a:lnTo>
                      <a:lnTo>
                        <a:pt x="644" y="1455"/>
                      </a:lnTo>
                      <a:lnTo>
                        <a:pt x="658" y="1451"/>
                      </a:lnTo>
                      <a:lnTo>
                        <a:pt x="670" y="1443"/>
                      </a:lnTo>
                      <a:lnTo>
                        <a:pt x="682" y="1429"/>
                      </a:lnTo>
                      <a:lnTo>
                        <a:pt x="682" y="1429"/>
                      </a:lnTo>
                      <a:lnTo>
                        <a:pt x="690" y="1419"/>
                      </a:lnTo>
                      <a:lnTo>
                        <a:pt x="700" y="1413"/>
                      </a:lnTo>
                      <a:lnTo>
                        <a:pt x="710" y="1407"/>
                      </a:lnTo>
                      <a:lnTo>
                        <a:pt x="722" y="1403"/>
                      </a:lnTo>
                      <a:lnTo>
                        <a:pt x="744" y="1397"/>
                      </a:lnTo>
                      <a:lnTo>
                        <a:pt x="765" y="1397"/>
                      </a:lnTo>
                      <a:lnTo>
                        <a:pt x="765" y="1397"/>
                      </a:lnTo>
                      <a:lnTo>
                        <a:pt x="791" y="1399"/>
                      </a:lnTo>
                      <a:lnTo>
                        <a:pt x="813" y="1403"/>
                      </a:lnTo>
                      <a:lnTo>
                        <a:pt x="813" y="1403"/>
                      </a:lnTo>
                      <a:lnTo>
                        <a:pt x="833" y="1411"/>
                      </a:lnTo>
                      <a:lnTo>
                        <a:pt x="851" y="1421"/>
                      </a:lnTo>
                      <a:lnTo>
                        <a:pt x="869" y="1433"/>
                      </a:lnTo>
                      <a:lnTo>
                        <a:pt x="885" y="1445"/>
                      </a:lnTo>
                      <a:lnTo>
                        <a:pt x="885" y="1445"/>
                      </a:lnTo>
                      <a:lnTo>
                        <a:pt x="907" y="1463"/>
                      </a:lnTo>
                      <a:lnTo>
                        <a:pt x="907" y="1463"/>
                      </a:lnTo>
                      <a:lnTo>
                        <a:pt x="911" y="1467"/>
                      </a:lnTo>
                      <a:lnTo>
                        <a:pt x="911" y="1467"/>
                      </a:lnTo>
                      <a:lnTo>
                        <a:pt x="918" y="1463"/>
                      </a:lnTo>
                      <a:lnTo>
                        <a:pt x="926" y="1459"/>
                      </a:lnTo>
                      <a:lnTo>
                        <a:pt x="934" y="1451"/>
                      </a:lnTo>
                      <a:lnTo>
                        <a:pt x="944" y="1441"/>
                      </a:lnTo>
                      <a:lnTo>
                        <a:pt x="944" y="1441"/>
                      </a:lnTo>
                      <a:lnTo>
                        <a:pt x="958" y="1427"/>
                      </a:lnTo>
                      <a:lnTo>
                        <a:pt x="974" y="1413"/>
                      </a:lnTo>
                      <a:lnTo>
                        <a:pt x="1006" y="1387"/>
                      </a:lnTo>
                      <a:lnTo>
                        <a:pt x="1074" y="1338"/>
                      </a:lnTo>
                      <a:lnTo>
                        <a:pt x="1074" y="1338"/>
                      </a:lnTo>
                      <a:lnTo>
                        <a:pt x="1089" y="1326"/>
                      </a:lnTo>
                      <a:lnTo>
                        <a:pt x="1107" y="1314"/>
                      </a:lnTo>
                      <a:lnTo>
                        <a:pt x="1121" y="1302"/>
                      </a:lnTo>
                      <a:lnTo>
                        <a:pt x="1129" y="1296"/>
                      </a:lnTo>
                      <a:lnTo>
                        <a:pt x="1133" y="1288"/>
                      </a:lnTo>
                      <a:lnTo>
                        <a:pt x="1133" y="1288"/>
                      </a:lnTo>
                      <a:lnTo>
                        <a:pt x="1147" y="1266"/>
                      </a:lnTo>
                      <a:lnTo>
                        <a:pt x="1155" y="1244"/>
                      </a:lnTo>
                      <a:lnTo>
                        <a:pt x="1161" y="1222"/>
                      </a:lnTo>
                      <a:lnTo>
                        <a:pt x="1163" y="1200"/>
                      </a:lnTo>
                      <a:lnTo>
                        <a:pt x="1161" y="1179"/>
                      </a:lnTo>
                      <a:lnTo>
                        <a:pt x="1155" y="1157"/>
                      </a:lnTo>
                      <a:lnTo>
                        <a:pt x="1145" y="1135"/>
                      </a:lnTo>
                      <a:lnTo>
                        <a:pt x="1129" y="1113"/>
                      </a:lnTo>
                      <a:lnTo>
                        <a:pt x="1129" y="1113"/>
                      </a:lnTo>
                      <a:lnTo>
                        <a:pt x="1115" y="1095"/>
                      </a:lnTo>
                      <a:lnTo>
                        <a:pt x="1111" y="1085"/>
                      </a:lnTo>
                      <a:lnTo>
                        <a:pt x="1107" y="1075"/>
                      </a:lnTo>
                      <a:lnTo>
                        <a:pt x="1105" y="1065"/>
                      </a:lnTo>
                      <a:lnTo>
                        <a:pt x="1107" y="1055"/>
                      </a:lnTo>
                      <a:lnTo>
                        <a:pt x="1111" y="1045"/>
                      </a:lnTo>
                      <a:lnTo>
                        <a:pt x="1119" y="1035"/>
                      </a:lnTo>
                      <a:lnTo>
                        <a:pt x="1119" y="1035"/>
                      </a:lnTo>
                      <a:lnTo>
                        <a:pt x="1127" y="1027"/>
                      </a:lnTo>
                      <a:lnTo>
                        <a:pt x="1131" y="1019"/>
                      </a:lnTo>
                      <a:lnTo>
                        <a:pt x="1133" y="1012"/>
                      </a:lnTo>
                      <a:lnTo>
                        <a:pt x="1133" y="1002"/>
                      </a:lnTo>
                      <a:lnTo>
                        <a:pt x="1131" y="996"/>
                      </a:lnTo>
                      <a:lnTo>
                        <a:pt x="1129" y="988"/>
                      </a:lnTo>
                      <a:lnTo>
                        <a:pt x="1119" y="972"/>
                      </a:lnTo>
                      <a:lnTo>
                        <a:pt x="1119" y="972"/>
                      </a:lnTo>
                      <a:lnTo>
                        <a:pt x="1093" y="934"/>
                      </a:lnTo>
                      <a:lnTo>
                        <a:pt x="1068" y="898"/>
                      </a:lnTo>
                      <a:lnTo>
                        <a:pt x="1068" y="898"/>
                      </a:lnTo>
                      <a:lnTo>
                        <a:pt x="1008" y="807"/>
                      </a:lnTo>
                      <a:lnTo>
                        <a:pt x="950" y="713"/>
                      </a:lnTo>
                      <a:lnTo>
                        <a:pt x="950" y="713"/>
                      </a:lnTo>
                      <a:lnTo>
                        <a:pt x="942" y="697"/>
                      </a:lnTo>
                      <a:lnTo>
                        <a:pt x="934" y="681"/>
                      </a:lnTo>
                      <a:lnTo>
                        <a:pt x="928" y="666"/>
                      </a:lnTo>
                      <a:lnTo>
                        <a:pt x="924" y="650"/>
                      </a:lnTo>
                      <a:lnTo>
                        <a:pt x="924" y="650"/>
                      </a:lnTo>
                      <a:lnTo>
                        <a:pt x="920" y="628"/>
                      </a:lnTo>
                      <a:lnTo>
                        <a:pt x="918" y="606"/>
                      </a:lnTo>
                      <a:lnTo>
                        <a:pt x="916" y="584"/>
                      </a:lnTo>
                      <a:lnTo>
                        <a:pt x="913" y="562"/>
                      </a:lnTo>
                      <a:lnTo>
                        <a:pt x="909" y="542"/>
                      </a:lnTo>
                      <a:lnTo>
                        <a:pt x="901" y="522"/>
                      </a:lnTo>
                      <a:lnTo>
                        <a:pt x="895" y="513"/>
                      </a:lnTo>
                      <a:lnTo>
                        <a:pt x="887" y="505"/>
                      </a:lnTo>
                      <a:lnTo>
                        <a:pt x="879" y="497"/>
                      </a:lnTo>
                      <a:lnTo>
                        <a:pt x="869" y="489"/>
                      </a:lnTo>
                      <a:lnTo>
                        <a:pt x="869" y="489"/>
                      </a:lnTo>
                      <a:lnTo>
                        <a:pt x="863" y="483"/>
                      </a:lnTo>
                      <a:lnTo>
                        <a:pt x="861" y="475"/>
                      </a:lnTo>
                      <a:lnTo>
                        <a:pt x="859" y="465"/>
                      </a:lnTo>
                      <a:lnTo>
                        <a:pt x="859" y="457"/>
                      </a:lnTo>
                      <a:lnTo>
                        <a:pt x="859" y="457"/>
                      </a:lnTo>
                      <a:lnTo>
                        <a:pt x="869" y="389"/>
                      </a:lnTo>
                      <a:lnTo>
                        <a:pt x="879" y="324"/>
                      </a:lnTo>
                      <a:lnTo>
                        <a:pt x="879" y="324"/>
                      </a:lnTo>
                      <a:lnTo>
                        <a:pt x="883" y="308"/>
                      </a:lnTo>
                      <a:lnTo>
                        <a:pt x="885" y="300"/>
                      </a:lnTo>
                      <a:lnTo>
                        <a:pt x="887" y="292"/>
                      </a:lnTo>
                      <a:lnTo>
                        <a:pt x="887" y="292"/>
                      </a:lnTo>
                      <a:lnTo>
                        <a:pt x="881" y="222"/>
                      </a:lnTo>
                      <a:lnTo>
                        <a:pt x="879" y="188"/>
                      </a:lnTo>
                      <a:lnTo>
                        <a:pt x="879" y="155"/>
                      </a:lnTo>
                      <a:lnTo>
                        <a:pt x="879" y="155"/>
                      </a:lnTo>
                      <a:lnTo>
                        <a:pt x="879" y="127"/>
                      </a:lnTo>
                      <a:lnTo>
                        <a:pt x="877" y="115"/>
                      </a:lnTo>
                      <a:lnTo>
                        <a:pt x="875" y="105"/>
                      </a:lnTo>
                      <a:lnTo>
                        <a:pt x="869" y="93"/>
                      </a:lnTo>
                      <a:lnTo>
                        <a:pt x="861" y="85"/>
                      </a:lnTo>
                      <a:lnTo>
                        <a:pt x="851" y="77"/>
                      </a:lnTo>
                      <a:lnTo>
                        <a:pt x="837" y="69"/>
                      </a:lnTo>
                      <a:lnTo>
                        <a:pt x="837" y="69"/>
                      </a:lnTo>
                      <a:lnTo>
                        <a:pt x="813" y="59"/>
                      </a:lnTo>
                      <a:lnTo>
                        <a:pt x="789" y="47"/>
                      </a:lnTo>
                      <a:lnTo>
                        <a:pt x="740" y="23"/>
                      </a:lnTo>
                      <a:lnTo>
                        <a:pt x="740" y="23"/>
                      </a:lnTo>
                      <a:lnTo>
                        <a:pt x="716" y="14"/>
                      </a:lnTo>
                      <a:lnTo>
                        <a:pt x="696" y="6"/>
                      </a:lnTo>
                      <a:lnTo>
                        <a:pt x="680" y="2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56" y="2"/>
                      </a:lnTo>
                      <a:lnTo>
                        <a:pt x="646" y="4"/>
                      </a:lnTo>
                      <a:lnTo>
                        <a:pt x="636" y="10"/>
                      </a:lnTo>
                      <a:lnTo>
                        <a:pt x="628" y="16"/>
                      </a:lnTo>
                      <a:lnTo>
                        <a:pt x="620" y="25"/>
                      </a:lnTo>
                      <a:lnTo>
                        <a:pt x="610" y="37"/>
                      </a:lnTo>
                      <a:lnTo>
                        <a:pt x="588" y="69"/>
                      </a:lnTo>
                      <a:lnTo>
                        <a:pt x="588" y="69"/>
                      </a:lnTo>
                      <a:lnTo>
                        <a:pt x="569" y="97"/>
                      </a:lnTo>
                      <a:lnTo>
                        <a:pt x="561" y="109"/>
                      </a:lnTo>
                      <a:lnTo>
                        <a:pt x="551" y="117"/>
                      </a:lnTo>
                      <a:lnTo>
                        <a:pt x="543" y="125"/>
                      </a:lnTo>
                      <a:lnTo>
                        <a:pt x="533" y="129"/>
                      </a:lnTo>
                      <a:lnTo>
                        <a:pt x="523" y="133"/>
                      </a:lnTo>
                      <a:lnTo>
                        <a:pt x="513" y="133"/>
                      </a:lnTo>
                      <a:lnTo>
                        <a:pt x="513" y="133"/>
                      </a:lnTo>
                      <a:lnTo>
                        <a:pt x="501" y="133"/>
                      </a:lnTo>
                      <a:lnTo>
                        <a:pt x="485" y="129"/>
                      </a:lnTo>
                      <a:lnTo>
                        <a:pt x="449" y="117"/>
                      </a:lnTo>
                      <a:lnTo>
                        <a:pt x="449" y="117"/>
                      </a:lnTo>
                      <a:lnTo>
                        <a:pt x="445" y="117"/>
                      </a:lnTo>
                      <a:lnTo>
                        <a:pt x="445" y="117"/>
                      </a:lnTo>
                      <a:lnTo>
                        <a:pt x="435" y="117"/>
                      </a:lnTo>
                      <a:lnTo>
                        <a:pt x="435" y="117"/>
                      </a:lnTo>
                      <a:lnTo>
                        <a:pt x="423" y="141"/>
                      </a:lnTo>
                      <a:lnTo>
                        <a:pt x="417" y="151"/>
                      </a:lnTo>
                      <a:lnTo>
                        <a:pt x="414" y="153"/>
                      </a:lnTo>
                      <a:lnTo>
                        <a:pt x="410" y="155"/>
                      </a:lnTo>
                      <a:lnTo>
                        <a:pt x="410" y="155"/>
                      </a:lnTo>
                      <a:lnTo>
                        <a:pt x="374" y="163"/>
                      </a:lnTo>
                      <a:lnTo>
                        <a:pt x="338" y="171"/>
                      </a:lnTo>
                      <a:lnTo>
                        <a:pt x="266" y="182"/>
                      </a:lnTo>
                      <a:lnTo>
                        <a:pt x="266" y="182"/>
                      </a:lnTo>
                      <a:lnTo>
                        <a:pt x="111" y="212"/>
                      </a:lnTo>
                      <a:lnTo>
                        <a:pt x="111" y="212"/>
                      </a:lnTo>
                      <a:lnTo>
                        <a:pt x="123" y="226"/>
                      </a:lnTo>
                      <a:lnTo>
                        <a:pt x="123" y="226"/>
                      </a:lnTo>
                      <a:lnTo>
                        <a:pt x="107" y="322"/>
                      </a:lnTo>
                      <a:lnTo>
                        <a:pt x="107" y="322"/>
                      </a:lnTo>
                      <a:lnTo>
                        <a:pt x="101" y="342"/>
                      </a:lnTo>
                      <a:lnTo>
                        <a:pt x="99" y="349"/>
                      </a:lnTo>
                      <a:lnTo>
                        <a:pt x="99" y="359"/>
                      </a:lnTo>
                      <a:lnTo>
                        <a:pt x="99" y="359"/>
                      </a:lnTo>
                      <a:lnTo>
                        <a:pt x="101" y="385"/>
                      </a:lnTo>
                      <a:lnTo>
                        <a:pt x="99" y="409"/>
                      </a:lnTo>
                      <a:lnTo>
                        <a:pt x="93" y="429"/>
                      </a:lnTo>
                      <a:lnTo>
                        <a:pt x="85" y="449"/>
                      </a:lnTo>
                      <a:lnTo>
                        <a:pt x="80" y="457"/>
                      </a:lnTo>
                      <a:lnTo>
                        <a:pt x="72" y="465"/>
                      </a:lnTo>
                      <a:lnTo>
                        <a:pt x="66" y="471"/>
                      </a:lnTo>
                      <a:lnTo>
                        <a:pt x="56" y="477"/>
                      </a:lnTo>
                      <a:lnTo>
                        <a:pt x="46" y="483"/>
                      </a:lnTo>
                      <a:lnTo>
                        <a:pt x="34" y="489"/>
                      </a:lnTo>
                      <a:lnTo>
                        <a:pt x="8" y="495"/>
                      </a:lnTo>
                      <a:lnTo>
                        <a:pt x="8" y="495"/>
                      </a:lnTo>
                      <a:lnTo>
                        <a:pt x="6" y="499"/>
                      </a:lnTo>
                      <a:lnTo>
                        <a:pt x="0" y="509"/>
                      </a:lnTo>
                      <a:lnTo>
                        <a:pt x="0" y="509"/>
                      </a:lnTo>
                      <a:lnTo>
                        <a:pt x="14" y="518"/>
                      </a:lnTo>
                      <a:lnTo>
                        <a:pt x="24" y="528"/>
                      </a:lnTo>
                      <a:lnTo>
                        <a:pt x="34" y="540"/>
                      </a:lnTo>
                      <a:lnTo>
                        <a:pt x="44" y="552"/>
                      </a:lnTo>
                      <a:lnTo>
                        <a:pt x="58" y="578"/>
                      </a:lnTo>
                      <a:lnTo>
                        <a:pt x="68" y="604"/>
                      </a:lnTo>
                      <a:lnTo>
                        <a:pt x="76" y="634"/>
                      </a:lnTo>
                      <a:lnTo>
                        <a:pt x="82" y="662"/>
                      </a:lnTo>
                      <a:lnTo>
                        <a:pt x="93" y="721"/>
                      </a:lnTo>
                      <a:lnTo>
                        <a:pt x="93" y="721"/>
                      </a:lnTo>
                      <a:lnTo>
                        <a:pt x="95" y="743"/>
                      </a:lnTo>
                      <a:lnTo>
                        <a:pt x="93" y="753"/>
                      </a:lnTo>
                      <a:lnTo>
                        <a:pt x="91" y="763"/>
                      </a:lnTo>
                      <a:lnTo>
                        <a:pt x="91" y="763"/>
                      </a:lnTo>
                      <a:lnTo>
                        <a:pt x="85" y="785"/>
                      </a:lnTo>
                      <a:lnTo>
                        <a:pt x="82" y="807"/>
                      </a:lnTo>
                      <a:lnTo>
                        <a:pt x="74" y="850"/>
                      </a:lnTo>
                      <a:lnTo>
                        <a:pt x="72" y="894"/>
                      </a:lnTo>
                      <a:lnTo>
                        <a:pt x="76" y="938"/>
                      </a:lnTo>
                      <a:lnTo>
                        <a:pt x="76" y="938"/>
                      </a:lnTo>
                      <a:lnTo>
                        <a:pt x="84" y="954"/>
                      </a:lnTo>
                      <a:lnTo>
                        <a:pt x="89" y="974"/>
                      </a:lnTo>
                      <a:lnTo>
                        <a:pt x="89" y="974"/>
                      </a:lnTo>
                      <a:lnTo>
                        <a:pt x="101" y="1012"/>
                      </a:lnTo>
                      <a:lnTo>
                        <a:pt x="101" y="1012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7" name="Freeform 8">
                  <a:extLst>
                    <a:ext uri="{FF2B5EF4-FFF2-40B4-BE49-F238E27FC236}">
                      <a16:creationId xmlns:a16="http://schemas.microsoft.com/office/drawing/2014/main" id="{4BA226C5-BD55-E5E7-282C-9C9A28154E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9500" y="460375"/>
                  <a:ext cx="2509838" cy="1517650"/>
                </a:xfrm>
                <a:custGeom>
                  <a:avLst/>
                  <a:gdLst>
                    <a:gd name="T0" fmla="*/ 70 w 1581"/>
                    <a:gd name="T1" fmla="*/ 710 h 956"/>
                    <a:gd name="T2" fmla="*/ 106 w 1581"/>
                    <a:gd name="T3" fmla="*/ 744 h 956"/>
                    <a:gd name="T4" fmla="*/ 175 w 1581"/>
                    <a:gd name="T5" fmla="*/ 780 h 956"/>
                    <a:gd name="T6" fmla="*/ 237 w 1581"/>
                    <a:gd name="T7" fmla="*/ 811 h 956"/>
                    <a:gd name="T8" fmla="*/ 279 w 1581"/>
                    <a:gd name="T9" fmla="*/ 867 h 956"/>
                    <a:gd name="T10" fmla="*/ 283 w 1581"/>
                    <a:gd name="T11" fmla="*/ 905 h 956"/>
                    <a:gd name="T12" fmla="*/ 298 w 1581"/>
                    <a:gd name="T13" fmla="*/ 923 h 956"/>
                    <a:gd name="T14" fmla="*/ 340 w 1581"/>
                    <a:gd name="T15" fmla="*/ 939 h 956"/>
                    <a:gd name="T16" fmla="*/ 499 w 1581"/>
                    <a:gd name="T17" fmla="*/ 956 h 956"/>
                    <a:gd name="T18" fmla="*/ 527 w 1581"/>
                    <a:gd name="T19" fmla="*/ 951 h 956"/>
                    <a:gd name="T20" fmla="*/ 547 w 1581"/>
                    <a:gd name="T21" fmla="*/ 923 h 956"/>
                    <a:gd name="T22" fmla="*/ 571 w 1581"/>
                    <a:gd name="T23" fmla="*/ 885 h 956"/>
                    <a:gd name="T24" fmla="*/ 623 w 1581"/>
                    <a:gd name="T25" fmla="*/ 865 h 956"/>
                    <a:gd name="T26" fmla="*/ 640 w 1581"/>
                    <a:gd name="T27" fmla="*/ 863 h 956"/>
                    <a:gd name="T28" fmla="*/ 680 w 1581"/>
                    <a:gd name="T29" fmla="*/ 861 h 956"/>
                    <a:gd name="T30" fmla="*/ 706 w 1581"/>
                    <a:gd name="T31" fmla="*/ 833 h 956"/>
                    <a:gd name="T32" fmla="*/ 788 w 1581"/>
                    <a:gd name="T33" fmla="*/ 797 h 956"/>
                    <a:gd name="T34" fmla="*/ 953 w 1581"/>
                    <a:gd name="T35" fmla="*/ 742 h 956"/>
                    <a:gd name="T36" fmla="*/ 1112 w 1581"/>
                    <a:gd name="T37" fmla="*/ 696 h 956"/>
                    <a:gd name="T38" fmla="*/ 1141 w 1581"/>
                    <a:gd name="T39" fmla="*/ 670 h 956"/>
                    <a:gd name="T40" fmla="*/ 1279 w 1581"/>
                    <a:gd name="T41" fmla="*/ 632 h 956"/>
                    <a:gd name="T42" fmla="*/ 1332 w 1581"/>
                    <a:gd name="T43" fmla="*/ 619 h 956"/>
                    <a:gd name="T44" fmla="*/ 1473 w 1581"/>
                    <a:gd name="T45" fmla="*/ 487 h 956"/>
                    <a:gd name="T46" fmla="*/ 1575 w 1581"/>
                    <a:gd name="T47" fmla="*/ 382 h 956"/>
                    <a:gd name="T48" fmla="*/ 1581 w 1581"/>
                    <a:gd name="T49" fmla="*/ 340 h 956"/>
                    <a:gd name="T50" fmla="*/ 1549 w 1581"/>
                    <a:gd name="T51" fmla="*/ 306 h 956"/>
                    <a:gd name="T52" fmla="*/ 1525 w 1581"/>
                    <a:gd name="T53" fmla="*/ 245 h 956"/>
                    <a:gd name="T54" fmla="*/ 1509 w 1581"/>
                    <a:gd name="T55" fmla="*/ 207 h 956"/>
                    <a:gd name="T56" fmla="*/ 1473 w 1581"/>
                    <a:gd name="T57" fmla="*/ 141 h 956"/>
                    <a:gd name="T58" fmla="*/ 1479 w 1581"/>
                    <a:gd name="T59" fmla="*/ 94 h 956"/>
                    <a:gd name="T60" fmla="*/ 1549 w 1581"/>
                    <a:gd name="T61" fmla="*/ 20 h 956"/>
                    <a:gd name="T62" fmla="*/ 1364 w 1581"/>
                    <a:gd name="T63" fmla="*/ 38 h 956"/>
                    <a:gd name="T64" fmla="*/ 799 w 1581"/>
                    <a:gd name="T65" fmla="*/ 56 h 956"/>
                    <a:gd name="T66" fmla="*/ 766 w 1581"/>
                    <a:gd name="T67" fmla="*/ 56 h 956"/>
                    <a:gd name="T68" fmla="*/ 567 w 1581"/>
                    <a:gd name="T69" fmla="*/ 32 h 956"/>
                    <a:gd name="T70" fmla="*/ 277 w 1581"/>
                    <a:gd name="T71" fmla="*/ 0 h 956"/>
                    <a:gd name="T72" fmla="*/ 253 w 1581"/>
                    <a:gd name="T73" fmla="*/ 4 h 956"/>
                    <a:gd name="T74" fmla="*/ 229 w 1581"/>
                    <a:gd name="T75" fmla="*/ 30 h 956"/>
                    <a:gd name="T76" fmla="*/ 177 w 1581"/>
                    <a:gd name="T77" fmla="*/ 66 h 956"/>
                    <a:gd name="T78" fmla="*/ 110 w 1581"/>
                    <a:gd name="T79" fmla="*/ 80 h 956"/>
                    <a:gd name="T80" fmla="*/ 108 w 1581"/>
                    <a:gd name="T81" fmla="*/ 125 h 956"/>
                    <a:gd name="T82" fmla="*/ 90 w 1581"/>
                    <a:gd name="T83" fmla="*/ 171 h 956"/>
                    <a:gd name="T84" fmla="*/ 78 w 1581"/>
                    <a:gd name="T85" fmla="*/ 217 h 956"/>
                    <a:gd name="T86" fmla="*/ 114 w 1581"/>
                    <a:gd name="T87" fmla="*/ 281 h 956"/>
                    <a:gd name="T88" fmla="*/ 159 w 1581"/>
                    <a:gd name="T89" fmla="*/ 316 h 956"/>
                    <a:gd name="T90" fmla="*/ 193 w 1581"/>
                    <a:gd name="T91" fmla="*/ 320 h 956"/>
                    <a:gd name="T92" fmla="*/ 207 w 1581"/>
                    <a:gd name="T93" fmla="*/ 322 h 956"/>
                    <a:gd name="T94" fmla="*/ 241 w 1581"/>
                    <a:gd name="T95" fmla="*/ 366 h 956"/>
                    <a:gd name="T96" fmla="*/ 247 w 1581"/>
                    <a:gd name="T97" fmla="*/ 386 h 956"/>
                    <a:gd name="T98" fmla="*/ 237 w 1581"/>
                    <a:gd name="T99" fmla="*/ 414 h 956"/>
                    <a:gd name="T100" fmla="*/ 209 w 1581"/>
                    <a:gd name="T101" fmla="*/ 434 h 956"/>
                    <a:gd name="T102" fmla="*/ 165 w 1581"/>
                    <a:gd name="T103" fmla="*/ 456 h 956"/>
                    <a:gd name="T104" fmla="*/ 102 w 1581"/>
                    <a:gd name="T105" fmla="*/ 499 h 956"/>
                    <a:gd name="T106" fmla="*/ 34 w 1581"/>
                    <a:gd name="T107" fmla="*/ 569 h 956"/>
                    <a:gd name="T108" fmla="*/ 4 w 1581"/>
                    <a:gd name="T109" fmla="*/ 601 h 956"/>
                    <a:gd name="T110" fmla="*/ 18 w 1581"/>
                    <a:gd name="T111" fmla="*/ 617 h 956"/>
                    <a:gd name="T112" fmla="*/ 46 w 1581"/>
                    <a:gd name="T113" fmla="*/ 632 h 956"/>
                    <a:gd name="T114" fmla="*/ 66 w 1581"/>
                    <a:gd name="T115" fmla="*/ 676 h 9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581" h="956">
                      <a:moveTo>
                        <a:pt x="68" y="688"/>
                      </a:moveTo>
                      <a:lnTo>
                        <a:pt x="68" y="688"/>
                      </a:lnTo>
                      <a:lnTo>
                        <a:pt x="68" y="702"/>
                      </a:lnTo>
                      <a:lnTo>
                        <a:pt x="70" y="710"/>
                      </a:lnTo>
                      <a:lnTo>
                        <a:pt x="74" y="716"/>
                      </a:lnTo>
                      <a:lnTo>
                        <a:pt x="78" y="722"/>
                      </a:lnTo>
                      <a:lnTo>
                        <a:pt x="86" y="730"/>
                      </a:lnTo>
                      <a:lnTo>
                        <a:pt x="106" y="744"/>
                      </a:lnTo>
                      <a:lnTo>
                        <a:pt x="106" y="744"/>
                      </a:lnTo>
                      <a:lnTo>
                        <a:pt x="143" y="764"/>
                      </a:lnTo>
                      <a:lnTo>
                        <a:pt x="175" y="780"/>
                      </a:lnTo>
                      <a:lnTo>
                        <a:pt x="175" y="780"/>
                      </a:lnTo>
                      <a:lnTo>
                        <a:pt x="189" y="786"/>
                      </a:lnTo>
                      <a:lnTo>
                        <a:pt x="189" y="786"/>
                      </a:lnTo>
                      <a:lnTo>
                        <a:pt x="221" y="801"/>
                      </a:lnTo>
                      <a:lnTo>
                        <a:pt x="237" y="811"/>
                      </a:lnTo>
                      <a:lnTo>
                        <a:pt x="251" y="823"/>
                      </a:lnTo>
                      <a:lnTo>
                        <a:pt x="263" y="839"/>
                      </a:lnTo>
                      <a:lnTo>
                        <a:pt x="275" y="857"/>
                      </a:lnTo>
                      <a:lnTo>
                        <a:pt x="279" y="867"/>
                      </a:lnTo>
                      <a:lnTo>
                        <a:pt x="281" y="879"/>
                      </a:lnTo>
                      <a:lnTo>
                        <a:pt x="283" y="891"/>
                      </a:lnTo>
                      <a:lnTo>
                        <a:pt x="283" y="905"/>
                      </a:lnTo>
                      <a:lnTo>
                        <a:pt x="283" y="905"/>
                      </a:lnTo>
                      <a:lnTo>
                        <a:pt x="287" y="907"/>
                      </a:lnTo>
                      <a:lnTo>
                        <a:pt x="287" y="907"/>
                      </a:lnTo>
                      <a:lnTo>
                        <a:pt x="298" y="923"/>
                      </a:lnTo>
                      <a:lnTo>
                        <a:pt x="298" y="923"/>
                      </a:lnTo>
                      <a:lnTo>
                        <a:pt x="302" y="929"/>
                      </a:lnTo>
                      <a:lnTo>
                        <a:pt x="302" y="929"/>
                      </a:lnTo>
                      <a:lnTo>
                        <a:pt x="320" y="935"/>
                      </a:lnTo>
                      <a:lnTo>
                        <a:pt x="340" y="939"/>
                      </a:lnTo>
                      <a:lnTo>
                        <a:pt x="340" y="939"/>
                      </a:lnTo>
                      <a:lnTo>
                        <a:pt x="481" y="956"/>
                      </a:lnTo>
                      <a:lnTo>
                        <a:pt x="481" y="956"/>
                      </a:lnTo>
                      <a:lnTo>
                        <a:pt x="499" y="956"/>
                      </a:lnTo>
                      <a:lnTo>
                        <a:pt x="499" y="956"/>
                      </a:lnTo>
                      <a:lnTo>
                        <a:pt x="513" y="956"/>
                      </a:lnTo>
                      <a:lnTo>
                        <a:pt x="521" y="953"/>
                      </a:lnTo>
                      <a:lnTo>
                        <a:pt x="527" y="951"/>
                      </a:lnTo>
                      <a:lnTo>
                        <a:pt x="533" y="945"/>
                      </a:lnTo>
                      <a:lnTo>
                        <a:pt x="537" y="939"/>
                      </a:lnTo>
                      <a:lnTo>
                        <a:pt x="543" y="933"/>
                      </a:lnTo>
                      <a:lnTo>
                        <a:pt x="547" y="923"/>
                      </a:lnTo>
                      <a:lnTo>
                        <a:pt x="547" y="923"/>
                      </a:lnTo>
                      <a:lnTo>
                        <a:pt x="553" y="907"/>
                      </a:lnTo>
                      <a:lnTo>
                        <a:pt x="561" y="895"/>
                      </a:lnTo>
                      <a:lnTo>
                        <a:pt x="571" y="885"/>
                      </a:lnTo>
                      <a:lnTo>
                        <a:pt x="581" y="877"/>
                      </a:lnTo>
                      <a:lnTo>
                        <a:pt x="595" y="871"/>
                      </a:lnTo>
                      <a:lnTo>
                        <a:pt x="609" y="867"/>
                      </a:lnTo>
                      <a:lnTo>
                        <a:pt x="623" y="865"/>
                      </a:lnTo>
                      <a:lnTo>
                        <a:pt x="638" y="863"/>
                      </a:lnTo>
                      <a:lnTo>
                        <a:pt x="638" y="863"/>
                      </a:lnTo>
                      <a:lnTo>
                        <a:pt x="640" y="863"/>
                      </a:lnTo>
                      <a:lnTo>
                        <a:pt x="640" y="863"/>
                      </a:lnTo>
                      <a:lnTo>
                        <a:pt x="652" y="863"/>
                      </a:lnTo>
                      <a:lnTo>
                        <a:pt x="652" y="863"/>
                      </a:lnTo>
                      <a:lnTo>
                        <a:pt x="672" y="863"/>
                      </a:lnTo>
                      <a:lnTo>
                        <a:pt x="680" y="861"/>
                      </a:lnTo>
                      <a:lnTo>
                        <a:pt x="684" y="857"/>
                      </a:lnTo>
                      <a:lnTo>
                        <a:pt x="684" y="857"/>
                      </a:lnTo>
                      <a:lnTo>
                        <a:pt x="694" y="843"/>
                      </a:lnTo>
                      <a:lnTo>
                        <a:pt x="706" y="833"/>
                      </a:lnTo>
                      <a:lnTo>
                        <a:pt x="718" y="823"/>
                      </a:lnTo>
                      <a:lnTo>
                        <a:pt x="730" y="817"/>
                      </a:lnTo>
                      <a:lnTo>
                        <a:pt x="758" y="807"/>
                      </a:lnTo>
                      <a:lnTo>
                        <a:pt x="788" y="797"/>
                      </a:lnTo>
                      <a:lnTo>
                        <a:pt x="788" y="797"/>
                      </a:lnTo>
                      <a:lnTo>
                        <a:pt x="843" y="780"/>
                      </a:lnTo>
                      <a:lnTo>
                        <a:pt x="899" y="762"/>
                      </a:lnTo>
                      <a:lnTo>
                        <a:pt x="953" y="742"/>
                      </a:lnTo>
                      <a:lnTo>
                        <a:pt x="1008" y="724"/>
                      </a:lnTo>
                      <a:lnTo>
                        <a:pt x="1008" y="724"/>
                      </a:lnTo>
                      <a:lnTo>
                        <a:pt x="1060" y="708"/>
                      </a:lnTo>
                      <a:lnTo>
                        <a:pt x="1112" y="696"/>
                      </a:lnTo>
                      <a:lnTo>
                        <a:pt x="1112" y="696"/>
                      </a:lnTo>
                      <a:lnTo>
                        <a:pt x="1122" y="684"/>
                      </a:lnTo>
                      <a:lnTo>
                        <a:pt x="1131" y="676"/>
                      </a:lnTo>
                      <a:lnTo>
                        <a:pt x="1141" y="670"/>
                      </a:lnTo>
                      <a:lnTo>
                        <a:pt x="1153" y="664"/>
                      </a:lnTo>
                      <a:lnTo>
                        <a:pt x="1153" y="664"/>
                      </a:lnTo>
                      <a:lnTo>
                        <a:pt x="1215" y="648"/>
                      </a:lnTo>
                      <a:lnTo>
                        <a:pt x="1279" y="632"/>
                      </a:lnTo>
                      <a:lnTo>
                        <a:pt x="1279" y="632"/>
                      </a:lnTo>
                      <a:lnTo>
                        <a:pt x="1330" y="621"/>
                      </a:lnTo>
                      <a:lnTo>
                        <a:pt x="1330" y="621"/>
                      </a:lnTo>
                      <a:lnTo>
                        <a:pt x="1332" y="619"/>
                      </a:lnTo>
                      <a:lnTo>
                        <a:pt x="1332" y="619"/>
                      </a:lnTo>
                      <a:lnTo>
                        <a:pt x="1376" y="577"/>
                      </a:lnTo>
                      <a:lnTo>
                        <a:pt x="1376" y="577"/>
                      </a:lnTo>
                      <a:lnTo>
                        <a:pt x="1473" y="487"/>
                      </a:lnTo>
                      <a:lnTo>
                        <a:pt x="1569" y="394"/>
                      </a:lnTo>
                      <a:lnTo>
                        <a:pt x="1569" y="394"/>
                      </a:lnTo>
                      <a:lnTo>
                        <a:pt x="1571" y="390"/>
                      </a:lnTo>
                      <a:lnTo>
                        <a:pt x="1575" y="382"/>
                      </a:lnTo>
                      <a:lnTo>
                        <a:pt x="1577" y="370"/>
                      </a:lnTo>
                      <a:lnTo>
                        <a:pt x="1581" y="350"/>
                      </a:lnTo>
                      <a:lnTo>
                        <a:pt x="1581" y="350"/>
                      </a:lnTo>
                      <a:lnTo>
                        <a:pt x="1581" y="340"/>
                      </a:lnTo>
                      <a:lnTo>
                        <a:pt x="1581" y="340"/>
                      </a:lnTo>
                      <a:lnTo>
                        <a:pt x="1569" y="330"/>
                      </a:lnTo>
                      <a:lnTo>
                        <a:pt x="1557" y="318"/>
                      </a:lnTo>
                      <a:lnTo>
                        <a:pt x="1549" y="306"/>
                      </a:lnTo>
                      <a:lnTo>
                        <a:pt x="1543" y="294"/>
                      </a:lnTo>
                      <a:lnTo>
                        <a:pt x="1533" y="271"/>
                      </a:lnTo>
                      <a:lnTo>
                        <a:pt x="1525" y="245"/>
                      </a:lnTo>
                      <a:lnTo>
                        <a:pt x="1525" y="245"/>
                      </a:lnTo>
                      <a:lnTo>
                        <a:pt x="1523" y="237"/>
                      </a:lnTo>
                      <a:lnTo>
                        <a:pt x="1523" y="237"/>
                      </a:lnTo>
                      <a:lnTo>
                        <a:pt x="1517" y="223"/>
                      </a:lnTo>
                      <a:lnTo>
                        <a:pt x="1509" y="207"/>
                      </a:lnTo>
                      <a:lnTo>
                        <a:pt x="1491" y="175"/>
                      </a:lnTo>
                      <a:lnTo>
                        <a:pt x="1491" y="175"/>
                      </a:lnTo>
                      <a:lnTo>
                        <a:pt x="1473" y="141"/>
                      </a:lnTo>
                      <a:lnTo>
                        <a:pt x="1473" y="141"/>
                      </a:lnTo>
                      <a:lnTo>
                        <a:pt x="1469" y="129"/>
                      </a:lnTo>
                      <a:lnTo>
                        <a:pt x="1469" y="118"/>
                      </a:lnTo>
                      <a:lnTo>
                        <a:pt x="1473" y="106"/>
                      </a:lnTo>
                      <a:lnTo>
                        <a:pt x="1479" y="94"/>
                      </a:lnTo>
                      <a:lnTo>
                        <a:pt x="1479" y="94"/>
                      </a:lnTo>
                      <a:lnTo>
                        <a:pt x="1507" y="64"/>
                      </a:lnTo>
                      <a:lnTo>
                        <a:pt x="1507" y="64"/>
                      </a:lnTo>
                      <a:lnTo>
                        <a:pt x="1549" y="20"/>
                      </a:lnTo>
                      <a:lnTo>
                        <a:pt x="1549" y="20"/>
                      </a:lnTo>
                      <a:lnTo>
                        <a:pt x="1456" y="30"/>
                      </a:lnTo>
                      <a:lnTo>
                        <a:pt x="1410" y="34"/>
                      </a:lnTo>
                      <a:lnTo>
                        <a:pt x="1364" y="38"/>
                      </a:lnTo>
                      <a:lnTo>
                        <a:pt x="1364" y="38"/>
                      </a:lnTo>
                      <a:lnTo>
                        <a:pt x="1082" y="50"/>
                      </a:lnTo>
                      <a:lnTo>
                        <a:pt x="941" y="54"/>
                      </a:lnTo>
                      <a:lnTo>
                        <a:pt x="799" y="56"/>
                      </a:lnTo>
                      <a:lnTo>
                        <a:pt x="799" y="56"/>
                      </a:lnTo>
                      <a:lnTo>
                        <a:pt x="793" y="56"/>
                      </a:lnTo>
                      <a:lnTo>
                        <a:pt x="793" y="56"/>
                      </a:lnTo>
                      <a:lnTo>
                        <a:pt x="766" y="56"/>
                      </a:lnTo>
                      <a:lnTo>
                        <a:pt x="736" y="54"/>
                      </a:lnTo>
                      <a:lnTo>
                        <a:pt x="680" y="48"/>
                      </a:lnTo>
                      <a:lnTo>
                        <a:pt x="623" y="40"/>
                      </a:lnTo>
                      <a:lnTo>
                        <a:pt x="567" y="32"/>
                      </a:lnTo>
                      <a:lnTo>
                        <a:pt x="567" y="32"/>
                      </a:lnTo>
                      <a:lnTo>
                        <a:pt x="422" y="16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265" y="2"/>
                      </a:lnTo>
                      <a:lnTo>
                        <a:pt x="253" y="4"/>
                      </a:lnTo>
                      <a:lnTo>
                        <a:pt x="245" y="10"/>
                      </a:lnTo>
                      <a:lnTo>
                        <a:pt x="239" y="16"/>
                      </a:lnTo>
                      <a:lnTo>
                        <a:pt x="239" y="16"/>
                      </a:lnTo>
                      <a:lnTo>
                        <a:pt x="229" y="30"/>
                      </a:lnTo>
                      <a:lnTo>
                        <a:pt x="217" y="42"/>
                      </a:lnTo>
                      <a:lnTo>
                        <a:pt x="205" y="52"/>
                      </a:lnTo>
                      <a:lnTo>
                        <a:pt x="191" y="60"/>
                      </a:lnTo>
                      <a:lnTo>
                        <a:pt x="177" y="66"/>
                      </a:lnTo>
                      <a:lnTo>
                        <a:pt x="163" y="70"/>
                      </a:lnTo>
                      <a:lnTo>
                        <a:pt x="131" y="78"/>
                      </a:lnTo>
                      <a:lnTo>
                        <a:pt x="131" y="78"/>
                      </a:lnTo>
                      <a:lnTo>
                        <a:pt x="110" y="80"/>
                      </a:lnTo>
                      <a:lnTo>
                        <a:pt x="110" y="80"/>
                      </a:lnTo>
                      <a:lnTo>
                        <a:pt x="112" y="96"/>
                      </a:lnTo>
                      <a:lnTo>
                        <a:pt x="112" y="110"/>
                      </a:lnTo>
                      <a:lnTo>
                        <a:pt x="108" y="125"/>
                      </a:lnTo>
                      <a:lnTo>
                        <a:pt x="104" y="141"/>
                      </a:lnTo>
                      <a:lnTo>
                        <a:pt x="104" y="141"/>
                      </a:lnTo>
                      <a:lnTo>
                        <a:pt x="90" y="171"/>
                      </a:lnTo>
                      <a:lnTo>
                        <a:pt x="90" y="171"/>
                      </a:lnTo>
                      <a:lnTo>
                        <a:pt x="80" y="193"/>
                      </a:lnTo>
                      <a:lnTo>
                        <a:pt x="80" y="193"/>
                      </a:lnTo>
                      <a:lnTo>
                        <a:pt x="78" y="205"/>
                      </a:lnTo>
                      <a:lnTo>
                        <a:pt x="78" y="217"/>
                      </a:lnTo>
                      <a:lnTo>
                        <a:pt x="82" y="229"/>
                      </a:lnTo>
                      <a:lnTo>
                        <a:pt x="90" y="247"/>
                      </a:lnTo>
                      <a:lnTo>
                        <a:pt x="90" y="247"/>
                      </a:lnTo>
                      <a:lnTo>
                        <a:pt x="114" y="281"/>
                      </a:lnTo>
                      <a:lnTo>
                        <a:pt x="124" y="292"/>
                      </a:lnTo>
                      <a:lnTo>
                        <a:pt x="135" y="302"/>
                      </a:lnTo>
                      <a:lnTo>
                        <a:pt x="147" y="310"/>
                      </a:lnTo>
                      <a:lnTo>
                        <a:pt x="159" y="316"/>
                      </a:lnTo>
                      <a:lnTo>
                        <a:pt x="173" y="320"/>
                      </a:lnTo>
                      <a:lnTo>
                        <a:pt x="189" y="320"/>
                      </a:lnTo>
                      <a:lnTo>
                        <a:pt x="189" y="320"/>
                      </a:lnTo>
                      <a:lnTo>
                        <a:pt x="193" y="320"/>
                      </a:lnTo>
                      <a:lnTo>
                        <a:pt x="193" y="320"/>
                      </a:lnTo>
                      <a:lnTo>
                        <a:pt x="195" y="320"/>
                      </a:lnTo>
                      <a:lnTo>
                        <a:pt x="195" y="320"/>
                      </a:lnTo>
                      <a:lnTo>
                        <a:pt x="207" y="322"/>
                      </a:lnTo>
                      <a:lnTo>
                        <a:pt x="217" y="328"/>
                      </a:lnTo>
                      <a:lnTo>
                        <a:pt x="225" y="336"/>
                      </a:lnTo>
                      <a:lnTo>
                        <a:pt x="233" y="346"/>
                      </a:lnTo>
                      <a:lnTo>
                        <a:pt x="241" y="366"/>
                      </a:lnTo>
                      <a:lnTo>
                        <a:pt x="243" y="372"/>
                      </a:lnTo>
                      <a:lnTo>
                        <a:pt x="243" y="372"/>
                      </a:lnTo>
                      <a:lnTo>
                        <a:pt x="245" y="380"/>
                      </a:lnTo>
                      <a:lnTo>
                        <a:pt x="247" y="386"/>
                      </a:lnTo>
                      <a:lnTo>
                        <a:pt x="245" y="394"/>
                      </a:lnTo>
                      <a:lnTo>
                        <a:pt x="243" y="402"/>
                      </a:lnTo>
                      <a:lnTo>
                        <a:pt x="241" y="408"/>
                      </a:lnTo>
                      <a:lnTo>
                        <a:pt x="237" y="414"/>
                      </a:lnTo>
                      <a:lnTo>
                        <a:pt x="231" y="420"/>
                      </a:lnTo>
                      <a:lnTo>
                        <a:pt x="225" y="424"/>
                      </a:lnTo>
                      <a:lnTo>
                        <a:pt x="225" y="424"/>
                      </a:lnTo>
                      <a:lnTo>
                        <a:pt x="209" y="434"/>
                      </a:lnTo>
                      <a:lnTo>
                        <a:pt x="209" y="434"/>
                      </a:lnTo>
                      <a:lnTo>
                        <a:pt x="187" y="446"/>
                      </a:lnTo>
                      <a:lnTo>
                        <a:pt x="165" y="456"/>
                      </a:lnTo>
                      <a:lnTo>
                        <a:pt x="165" y="456"/>
                      </a:lnTo>
                      <a:lnTo>
                        <a:pt x="153" y="461"/>
                      </a:lnTo>
                      <a:lnTo>
                        <a:pt x="141" y="467"/>
                      </a:lnTo>
                      <a:lnTo>
                        <a:pt x="122" y="481"/>
                      </a:lnTo>
                      <a:lnTo>
                        <a:pt x="102" y="499"/>
                      </a:lnTo>
                      <a:lnTo>
                        <a:pt x="84" y="519"/>
                      </a:lnTo>
                      <a:lnTo>
                        <a:pt x="84" y="519"/>
                      </a:lnTo>
                      <a:lnTo>
                        <a:pt x="52" y="553"/>
                      </a:lnTo>
                      <a:lnTo>
                        <a:pt x="34" y="569"/>
                      </a:lnTo>
                      <a:lnTo>
                        <a:pt x="14" y="583"/>
                      </a:lnTo>
                      <a:lnTo>
                        <a:pt x="14" y="583"/>
                      </a:lnTo>
                      <a:lnTo>
                        <a:pt x="8" y="589"/>
                      </a:lnTo>
                      <a:lnTo>
                        <a:pt x="4" y="601"/>
                      </a:lnTo>
                      <a:lnTo>
                        <a:pt x="4" y="601"/>
                      </a:lnTo>
                      <a:lnTo>
                        <a:pt x="0" y="613"/>
                      </a:lnTo>
                      <a:lnTo>
                        <a:pt x="0" y="613"/>
                      </a:lnTo>
                      <a:lnTo>
                        <a:pt x="18" y="617"/>
                      </a:lnTo>
                      <a:lnTo>
                        <a:pt x="26" y="621"/>
                      </a:lnTo>
                      <a:lnTo>
                        <a:pt x="36" y="624"/>
                      </a:lnTo>
                      <a:lnTo>
                        <a:pt x="36" y="624"/>
                      </a:lnTo>
                      <a:lnTo>
                        <a:pt x="46" y="632"/>
                      </a:lnTo>
                      <a:lnTo>
                        <a:pt x="56" y="644"/>
                      </a:lnTo>
                      <a:lnTo>
                        <a:pt x="62" y="654"/>
                      </a:lnTo>
                      <a:lnTo>
                        <a:pt x="64" y="664"/>
                      </a:lnTo>
                      <a:lnTo>
                        <a:pt x="66" y="676"/>
                      </a:lnTo>
                      <a:lnTo>
                        <a:pt x="68" y="688"/>
                      </a:lnTo>
                      <a:lnTo>
                        <a:pt x="68" y="68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63" name="Freeform 9">
                  <a:extLst>
                    <a:ext uri="{FF2B5EF4-FFF2-40B4-BE49-F238E27FC236}">
                      <a16:creationId xmlns:a16="http://schemas.microsoft.com/office/drawing/2014/main" id="{101EB471-AEE0-699D-05BB-4B95ADF1CC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0" y="306388"/>
                  <a:ext cx="1993900" cy="2146300"/>
                </a:xfrm>
                <a:custGeom>
                  <a:avLst/>
                  <a:gdLst>
                    <a:gd name="T0" fmla="*/ 1048 w 1256"/>
                    <a:gd name="T1" fmla="*/ 996 h 1352"/>
                    <a:gd name="T2" fmla="*/ 1153 w 1256"/>
                    <a:gd name="T3" fmla="*/ 914 h 1352"/>
                    <a:gd name="T4" fmla="*/ 1056 w 1256"/>
                    <a:gd name="T5" fmla="*/ 807 h 1352"/>
                    <a:gd name="T6" fmla="*/ 1125 w 1256"/>
                    <a:gd name="T7" fmla="*/ 795 h 1352"/>
                    <a:gd name="T8" fmla="*/ 1179 w 1256"/>
                    <a:gd name="T9" fmla="*/ 763 h 1352"/>
                    <a:gd name="T10" fmla="*/ 1201 w 1256"/>
                    <a:gd name="T11" fmla="*/ 714 h 1352"/>
                    <a:gd name="T12" fmla="*/ 1215 w 1256"/>
                    <a:gd name="T13" fmla="*/ 616 h 1352"/>
                    <a:gd name="T14" fmla="*/ 1233 w 1256"/>
                    <a:gd name="T15" fmla="*/ 539 h 1352"/>
                    <a:gd name="T16" fmla="*/ 1252 w 1256"/>
                    <a:gd name="T17" fmla="*/ 507 h 1352"/>
                    <a:gd name="T18" fmla="*/ 1256 w 1256"/>
                    <a:gd name="T19" fmla="*/ 475 h 1352"/>
                    <a:gd name="T20" fmla="*/ 1245 w 1256"/>
                    <a:gd name="T21" fmla="*/ 453 h 1352"/>
                    <a:gd name="T22" fmla="*/ 1213 w 1256"/>
                    <a:gd name="T23" fmla="*/ 401 h 1352"/>
                    <a:gd name="T24" fmla="*/ 1211 w 1256"/>
                    <a:gd name="T25" fmla="*/ 372 h 1352"/>
                    <a:gd name="T26" fmla="*/ 1209 w 1256"/>
                    <a:gd name="T27" fmla="*/ 326 h 1352"/>
                    <a:gd name="T28" fmla="*/ 1181 w 1256"/>
                    <a:gd name="T29" fmla="*/ 286 h 1352"/>
                    <a:gd name="T30" fmla="*/ 1177 w 1256"/>
                    <a:gd name="T31" fmla="*/ 240 h 1352"/>
                    <a:gd name="T32" fmla="*/ 1181 w 1256"/>
                    <a:gd name="T33" fmla="*/ 232 h 1352"/>
                    <a:gd name="T34" fmla="*/ 1207 w 1256"/>
                    <a:gd name="T35" fmla="*/ 209 h 1352"/>
                    <a:gd name="T36" fmla="*/ 1227 w 1256"/>
                    <a:gd name="T37" fmla="*/ 191 h 1352"/>
                    <a:gd name="T38" fmla="*/ 1225 w 1256"/>
                    <a:gd name="T39" fmla="*/ 139 h 1352"/>
                    <a:gd name="T40" fmla="*/ 1199 w 1256"/>
                    <a:gd name="T41" fmla="*/ 2 h 1352"/>
                    <a:gd name="T42" fmla="*/ 1189 w 1256"/>
                    <a:gd name="T43" fmla="*/ 0 h 1352"/>
                    <a:gd name="T44" fmla="*/ 1139 w 1256"/>
                    <a:gd name="T45" fmla="*/ 26 h 1352"/>
                    <a:gd name="T46" fmla="*/ 1078 w 1256"/>
                    <a:gd name="T47" fmla="*/ 81 h 1352"/>
                    <a:gd name="T48" fmla="*/ 1012 w 1256"/>
                    <a:gd name="T49" fmla="*/ 151 h 1352"/>
                    <a:gd name="T50" fmla="*/ 901 w 1256"/>
                    <a:gd name="T51" fmla="*/ 205 h 1352"/>
                    <a:gd name="T52" fmla="*/ 793 w 1256"/>
                    <a:gd name="T53" fmla="*/ 224 h 1352"/>
                    <a:gd name="T54" fmla="*/ 714 w 1256"/>
                    <a:gd name="T55" fmla="*/ 250 h 1352"/>
                    <a:gd name="T56" fmla="*/ 602 w 1256"/>
                    <a:gd name="T57" fmla="*/ 286 h 1352"/>
                    <a:gd name="T58" fmla="*/ 423 w 1256"/>
                    <a:gd name="T59" fmla="*/ 334 h 1352"/>
                    <a:gd name="T60" fmla="*/ 127 w 1256"/>
                    <a:gd name="T61" fmla="*/ 433 h 1352"/>
                    <a:gd name="T62" fmla="*/ 87 w 1256"/>
                    <a:gd name="T63" fmla="*/ 471 h 1352"/>
                    <a:gd name="T64" fmla="*/ 83 w 1256"/>
                    <a:gd name="T65" fmla="*/ 533 h 1352"/>
                    <a:gd name="T66" fmla="*/ 153 w 1256"/>
                    <a:gd name="T67" fmla="*/ 863 h 1352"/>
                    <a:gd name="T68" fmla="*/ 153 w 1256"/>
                    <a:gd name="T69" fmla="*/ 916 h 1352"/>
                    <a:gd name="T70" fmla="*/ 101 w 1256"/>
                    <a:gd name="T71" fmla="*/ 1032 h 1352"/>
                    <a:gd name="T72" fmla="*/ 32 w 1256"/>
                    <a:gd name="T73" fmla="*/ 1121 h 1352"/>
                    <a:gd name="T74" fmla="*/ 8 w 1256"/>
                    <a:gd name="T75" fmla="*/ 1147 h 1352"/>
                    <a:gd name="T76" fmla="*/ 0 w 1256"/>
                    <a:gd name="T77" fmla="*/ 1183 h 1352"/>
                    <a:gd name="T78" fmla="*/ 6 w 1256"/>
                    <a:gd name="T79" fmla="*/ 1203 h 1352"/>
                    <a:gd name="T80" fmla="*/ 183 w 1256"/>
                    <a:gd name="T81" fmla="*/ 1352 h 1352"/>
                    <a:gd name="T82" fmla="*/ 221 w 1256"/>
                    <a:gd name="T83" fmla="*/ 1336 h 1352"/>
                    <a:gd name="T84" fmla="*/ 249 w 1256"/>
                    <a:gd name="T85" fmla="*/ 1324 h 1352"/>
                    <a:gd name="T86" fmla="*/ 270 w 1256"/>
                    <a:gd name="T87" fmla="*/ 1280 h 1352"/>
                    <a:gd name="T88" fmla="*/ 318 w 1256"/>
                    <a:gd name="T89" fmla="*/ 1211 h 1352"/>
                    <a:gd name="T90" fmla="*/ 340 w 1256"/>
                    <a:gd name="T91" fmla="*/ 1187 h 1352"/>
                    <a:gd name="T92" fmla="*/ 382 w 1256"/>
                    <a:gd name="T93" fmla="*/ 1173 h 1352"/>
                    <a:gd name="T94" fmla="*/ 421 w 1256"/>
                    <a:gd name="T95" fmla="*/ 1187 h 1352"/>
                    <a:gd name="T96" fmla="*/ 451 w 1256"/>
                    <a:gd name="T97" fmla="*/ 1187 h 1352"/>
                    <a:gd name="T98" fmla="*/ 507 w 1256"/>
                    <a:gd name="T99" fmla="*/ 1153 h 1352"/>
                    <a:gd name="T100" fmla="*/ 584 w 1256"/>
                    <a:gd name="T101" fmla="*/ 1105 h 1352"/>
                    <a:gd name="T102" fmla="*/ 716 w 1256"/>
                    <a:gd name="T103" fmla="*/ 1061 h 1352"/>
                    <a:gd name="T104" fmla="*/ 763 w 1256"/>
                    <a:gd name="T105" fmla="*/ 1057 h 1352"/>
                    <a:gd name="T106" fmla="*/ 777 w 1256"/>
                    <a:gd name="T107" fmla="*/ 1022 h 1352"/>
                    <a:gd name="T108" fmla="*/ 795 w 1256"/>
                    <a:gd name="T109" fmla="*/ 1002 h 1352"/>
                    <a:gd name="T110" fmla="*/ 817 w 1256"/>
                    <a:gd name="T111" fmla="*/ 988 h 1352"/>
                    <a:gd name="T112" fmla="*/ 829 w 1256"/>
                    <a:gd name="T113" fmla="*/ 988 h 1352"/>
                    <a:gd name="T114" fmla="*/ 861 w 1256"/>
                    <a:gd name="T115" fmla="*/ 1008 h 1352"/>
                    <a:gd name="T116" fmla="*/ 871 w 1256"/>
                    <a:gd name="T117" fmla="*/ 1020 h 1352"/>
                    <a:gd name="T118" fmla="*/ 883 w 1256"/>
                    <a:gd name="T119" fmla="*/ 1061 h 1352"/>
                    <a:gd name="T120" fmla="*/ 891 w 1256"/>
                    <a:gd name="T121" fmla="*/ 1103 h 1352"/>
                    <a:gd name="T122" fmla="*/ 940 w 1256"/>
                    <a:gd name="T123" fmla="*/ 1091 h 1352"/>
                    <a:gd name="T124" fmla="*/ 1002 w 1256"/>
                    <a:gd name="T125" fmla="*/ 1048 h 1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56" h="1352">
                      <a:moveTo>
                        <a:pt x="1014" y="1034"/>
                      </a:moveTo>
                      <a:lnTo>
                        <a:pt x="1014" y="1034"/>
                      </a:lnTo>
                      <a:lnTo>
                        <a:pt x="1030" y="1012"/>
                      </a:lnTo>
                      <a:lnTo>
                        <a:pt x="1048" y="996"/>
                      </a:lnTo>
                      <a:lnTo>
                        <a:pt x="1048" y="996"/>
                      </a:lnTo>
                      <a:lnTo>
                        <a:pt x="1099" y="954"/>
                      </a:lnTo>
                      <a:lnTo>
                        <a:pt x="1153" y="914"/>
                      </a:lnTo>
                      <a:lnTo>
                        <a:pt x="1153" y="914"/>
                      </a:lnTo>
                      <a:lnTo>
                        <a:pt x="1050" y="825"/>
                      </a:lnTo>
                      <a:lnTo>
                        <a:pt x="1050" y="825"/>
                      </a:lnTo>
                      <a:lnTo>
                        <a:pt x="1056" y="807"/>
                      </a:lnTo>
                      <a:lnTo>
                        <a:pt x="1056" y="807"/>
                      </a:lnTo>
                      <a:lnTo>
                        <a:pt x="1081" y="801"/>
                      </a:lnTo>
                      <a:lnTo>
                        <a:pt x="1105" y="797"/>
                      </a:lnTo>
                      <a:lnTo>
                        <a:pt x="1105" y="797"/>
                      </a:lnTo>
                      <a:lnTo>
                        <a:pt x="1125" y="795"/>
                      </a:lnTo>
                      <a:lnTo>
                        <a:pt x="1141" y="789"/>
                      </a:lnTo>
                      <a:lnTo>
                        <a:pt x="1157" y="783"/>
                      </a:lnTo>
                      <a:lnTo>
                        <a:pt x="1169" y="773"/>
                      </a:lnTo>
                      <a:lnTo>
                        <a:pt x="1179" y="763"/>
                      </a:lnTo>
                      <a:lnTo>
                        <a:pt x="1189" y="749"/>
                      </a:lnTo>
                      <a:lnTo>
                        <a:pt x="1195" y="733"/>
                      </a:lnTo>
                      <a:lnTo>
                        <a:pt x="1201" y="714"/>
                      </a:lnTo>
                      <a:lnTo>
                        <a:pt x="1201" y="714"/>
                      </a:lnTo>
                      <a:lnTo>
                        <a:pt x="1217" y="656"/>
                      </a:lnTo>
                      <a:lnTo>
                        <a:pt x="1217" y="656"/>
                      </a:lnTo>
                      <a:lnTo>
                        <a:pt x="1215" y="636"/>
                      </a:lnTo>
                      <a:lnTo>
                        <a:pt x="1215" y="616"/>
                      </a:lnTo>
                      <a:lnTo>
                        <a:pt x="1217" y="594"/>
                      </a:lnTo>
                      <a:lnTo>
                        <a:pt x="1221" y="574"/>
                      </a:lnTo>
                      <a:lnTo>
                        <a:pt x="1227" y="555"/>
                      </a:lnTo>
                      <a:lnTo>
                        <a:pt x="1233" y="539"/>
                      </a:lnTo>
                      <a:lnTo>
                        <a:pt x="1241" y="523"/>
                      </a:lnTo>
                      <a:lnTo>
                        <a:pt x="1248" y="513"/>
                      </a:lnTo>
                      <a:lnTo>
                        <a:pt x="1248" y="513"/>
                      </a:lnTo>
                      <a:lnTo>
                        <a:pt x="1252" y="507"/>
                      </a:lnTo>
                      <a:lnTo>
                        <a:pt x="1256" y="499"/>
                      </a:lnTo>
                      <a:lnTo>
                        <a:pt x="1256" y="491"/>
                      </a:lnTo>
                      <a:lnTo>
                        <a:pt x="1256" y="483"/>
                      </a:lnTo>
                      <a:lnTo>
                        <a:pt x="1256" y="475"/>
                      </a:lnTo>
                      <a:lnTo>
                        <a:pt x="1254" y="467"/>
                      </a:lnTo>
                      <a:lnTo>
                        <a:pt x="1250" y="461"/>
                      </a:lnTo>
                      <a:lnTo>
                        <a:pt x="1245" y="453"/>
                      </a:lnTo>
                      <a:lnTo>
                        <a:pt x="1245" y="453"/>
                      </a:lnTo>
                      <a:lnTo>
                        <a:pt x="1233" y="439"/>
                      </a:lnTo>
                      <a:lnTo>
                        <a:pt x="1221" y="421"/>
                      </a:lnTo>
                      <a:lnTo>
                        <a:pt x="1217" y="411"/>
                      </a:lnTo>
                      <a:lnTo>
                        <a:pt x="1213" y="401"/>
                      </a:lnTo>
                      <a:lnTo>
                        <a:pt x="1211" y="389"/>
                      </a:lnTo>
                      <a:lnTo>
                        <a:pt x="1211" y="378"/>
                      </a:lnTo>
                      <a:lnTo>
                        <a:pt x="1211" y="372"/>
                      </a:lnTo>
                      <a:lnTo>
                        <a:pt x="1211" y="372"/>
                      </a:lnTo>
                      <a:lnTo>
                        <a:pt x="1211" y="342"/>
                      </a:lnTo>
                      <a:lnTo>
                        <a:pt x="1211" y="332"/>
                      </a:lnTo>
                      <a:lnTo>
                        <a:pt x="1209" y="326"/>
                      </a:lnTo>
                      <a:lnTo>
                        <a:pt x="1209" y="326"/>
                      </a:lnTo>
                      <a:lnTo>
                        <a:pt x="1205" y="320"/>
                      </a:lnTo>
                      <a:lnTo>
                        <a:pt x="1199" y="310"/>
                      </a:lnTo>
                      <a:lnTo>
                        <a:pt x="1181" y="286"/>
                      </a:lnTo>
                      <a:lnTo>
                        <a:pt x="1181" y="286"/>
                      </a:lnTo>
                      <a:lnTo>
                        <a:pt x="1173" y="276"/>
                      </a:lnTo>
                      <a:lnTo>
                        <a:pt x="1171" y="264"/>
                      </a:lnTo>
                      <a:lnTo>
                        <a:pt x="1171" y="252"/>
                      </a:lnTo>
                      <a:lnTo>
                        <a:pt x="1177" y="240"/>
                      </a:lnTo>
                      <a:lnTo>
                        <a:pt x="1177" y="240"/>
                      </a:lnTo>
                      <a:lnTo>
                        <a:pt x="1177" y="238"/>
                      </a:lnTo>
                      <a:lnTo>
                        <a:pt x="1177" y="238"/>
                      </a:lnTo>
                      <a:lnTo>
                        <a:pt x="1181" y="232"/>
                      </a:lnTo>
                      <a:lnTo>
                        <a:pt x="1185" y="222"/>
                      </a:lnTo>
                      <a:lnTo>
                        <a:pt x="1195" y="215"/>
                      </a:lnTo>
                      <a:lnTo>
                        <a:pt x="1207" y="209"/>
                      </a:lnTo>
                      <a:lnTo>
                        <a:pt x="1207" y="209"/>
                      </a:lnTo>
                      <a:lnTo>
                        <a:pt x="1215" y="205"/>
                      </a:lnTo>
                      <a:lnTo>
                        <a:pt x="1221" y="201"/>
                      </a:lnTo>
                      <a:lnTo>
                        <a:pt x="1225" y="197"/>
                      </a:lnTo>
                      <a:lnTo>
                        <a:pt x="1227" y="191"/>
                      </a:lnTo>
                      <a:lnTo>
                        <a:pt x="1229" y="181"/>
                      </a:lnTo>
                      <a:lnTo>
                        <a:pt x="1229" y="171"/>
                      </a:lnTo>
                      <a:lnTo>
                        <a:pt x="1225" y="139"/>
                      </a:lnTo>
                      <a:lnTo>
                        <a:pt x="1225" y="139"/>
                      </a:lnTo>
                      <a:lnTo>
                        <a:pt x="1205" y="38"/>
                      </a:lnTo>
                      <a:lnTo>
                        <a:pt x="1205" y="38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89" y="0"/>
                      </a:lnTo>
                      <a:lnTo>
                        <a:pt x="1189" y="0"/>
                      </a:lnTo>
                      <a:lnTo>
                        <a:pt x="1177" y="2"/>
                      </a:lnTo>
                      <a:lnTo>
                        <a:pt x="1163" y="10"/>
                      </a:lnTo>
                      <a:lnTo>
                        <a:pt x="1163" y="10"/>
                      </a:lnTo>
                      <a:lnTo>
                        <a:pt x="1139" y="26"/>
                      </a:lnTo>
                      <a:lnTo>
                        <a:pt x="1117" y="42"/>
                      </a:lnTo>
                      <a:lnTo>
                        <a:pt x="1095" y="59"/>
                      </a:lnTo>
                      <a:lnTo>
                        <a:pt x="1085" y="69"/>
                      </a:lnTo>
                      <a:lnTo>
                        <a:pt x="1078" y="81"/>
                      </a:lnTo>
                      <a:lnTo>
                        <a:pt x="1078" y="81"/>
                      </a:lnTo>
                      <a:lnTo>
                        <a:pt x="1058" y="107"/>
                      </a:lnTo>
                      <a:lnTo>
                        <a:pt x="1036" y="131"/>
                      </a:lnTo>
                      <a:lnTo>
                        <a:pt x="1012" y="151"/>
                      </a:lnTo>
                      <a:lnTo>
                        <a:pt x="986" y="169"/>
                      </a:lnTo>
                      <a:lnTo>
                        <a:pt x="960" y="183"/>
                      </a:lnTo>
                      <a:lnTo>
                        <a:pt x="932" y="195"/>
                      </a:lnTo>
                      <a:lnTo>
                        <a:pt x="901" y="205"/>
                      </a:lnTo>
                      <a:lnTo>
                        <a:pt x="869" y="213"/>
                      </a:lnTo>
                      <a:lnTo>
                        <a:pt x="869" y="213"/>
                      </a:lnTo>
                      <a:lnTo>
                        <a:pt x="819" y="221"/>
                      </a:lnTo>
                      <a:lnTo>
                        <a:pt x="793" y="224"/>
                      </a:lnTo>
                      <a:lnTo>
                        <a:pt x="767" y="230"/>
                      </a:lnTo>
                      <a:lnTo>
                        <a:pt x="767" y="230"/>
                      </a:lnTo>
                      <a:lnTo>
                        <a:pt x="742" y="240"/>
                      </a:lnTo>
                      <a:lnTo>
                        <a:pt x="714" y="250"/>
                      </a:lnTo>
                      <a:lnTo>
                        <a:pt x="688" y="260"/>
                      </a:lnTo>
                      <a:lnTo>
                        <a:pt x="662" y="270"/>
                      </a:lnTo>
                      <a:lnTo>
                        <a:pt x="662" y="270"/>
                      </a:lnTo>
                      <a:lnTo>
                        <a:pt x="602" y="286"/>
                      </a:lnTo>
                      <a:lnTo>
                        <a:pt x="543" y="302"/>
                      </a:lnTo>
                      <a:lnTo>
                        <a:pt x="483" y="318"/>
                      </a:lnTo>
                      <a:lnTo>
                        <a:pt x="423" y="334"/>
                      </a:lnTo>
                      <a:lnTo>
                        <a:pt x="423" y="334"/>
                      </a:lnTo>
                      <a:lnTo>
                        <a:pt x="348" y="358"/>
                      </a:lnTo>
                      <a:lnTo>
                        <a:pt x="274" y="382"/>
                      </a:lnTo>
                      <a:lnTo>
                        <a:pt x="127" y="433"/>
                      </a:lnTo>
                      <a:lnTo>
                        <a:pt x="127" y="433"/>
                      </a:lnTo>
                      <a:lnTo>
                        <a:pt x="115" y="441"/>
                      </a:lnTo>
                      <a:lnTo>
                        <a:pt x="103" y="449"/>
                      </a:lnTo>
                      <a:lnTo>
                        <a:pt x="93" y="459"/>
                      </a:lnTo>
                      <a:lnTo>
                        <a:pt x="87" y="471"/>
                      </a:lnTo>
                      <a:lnTo>
                        <a:pt x="87" y="471"/>
                      </a:lnTo>
                      <a:lnTo>
                        <a:pt x="85" y="491"/>
                      </a:lnTo>
                      <a:lnTo>
                        <a:pt x="83" y="511"/>
                      </a:lnTo>
                      <a:lnTo>
                        <a:pt x="83" y="533"/>
                      </a:lnTo>
                      <a:lnTo>
                        <a:pt x="87" y="553"/>
                      </a:lnTo>
                      <a:lnTo>
                        <a:pt x="87" y="553"/>
                      </a:lnTo>
                      <a:lnTo>
                        <a:pt x="119" y="708"/>
                      </a:lnTo>
                      <a:lnTo>
                        <a:pt x="153" y="863"/>
                      </a:lnTo>
                      <a:lnTo>
                        <a:pt x="153" y="863"/>
                      </a:lnTo>
                      <a:lnTo>
                        <a:pt x="155" y="881"/>
                      </a:lnTo>
                      <a:lnTo>
                        <a:pt x="155" y="898"/>
                      </a:lnTo>
                      <a:lnTo>
                        <a:pt x="153" y="916"/>
                      </a:lnTo>
                      <a:lnTo>
                        <a:pt x="149" y="932"/>
                      </a:lnTo>
                      <a:lnTo>
                        <a:pt x="149" y="932"/>
                      </a:lnTo>
                      <a:lnTo>
                        <a:pt x="125" y="982"/>
                      </a:lnTo>
                      <a:lnTo>
                        <a:pt x="101" y="1032"/>
                      </a:lnTo>
                      <a:lnTo>
                        <a:pt x="87" y="1055"/>
                      </a:lnTo>
                      <a:lnTo>
                        <a:pt x="72" y="1079"/>
                      </a:lnTo>
                      <a:lnTo>
                        <a:pt x="54" y="1101"/>
                      </a:lnTo>
                      <a:lnTo>
                        <a:pt x="32" y="1121"/>
                      </a:lnTo>
                      <a:lnTo>
                        <a:pt x="32" y="1121"/>
                      </a:lnTo>
                      <a:lnTo>
                        <a:pt x="24" y="1129"/>
                      </a:lnTo>
                      <a:lnTo>
                        <a:pt x="16" y="1137"/>
                      </a:lnTo>
                      <a:lnTo>
                        <a:pt x="8" y="1147"/>
                      </a:lnTo>
                      <a:lnTo>
                        <a:pt x="4" y="1157"/>
                      </a:lnTo>
                      <a:lnTo>
                        <a:pt x="4" y="1157"/>
                      </a:lnTo>
                      <a:lnTo>
                        <a:pt x="2" y="1169"/>
                      </a:lnTo>
                      <a:lnTo>
                        <a:pt x="0" y="1183"/>
                      </a:lnTo>
                      <a:lnTo>
                        <a:pt x="2" y="1195"/>
                      </a:lnTo>
                      <a:lnTo>
                        <a:pt x="4" y="1199"/>
                      </a:lnTo>
                      <a:lnTo>
                        <a:pt x="6" y="1203"/>
                      </a:lnTo>
                      <a:lnTo>
                        <a:pt x="6" y="1203"/>
                      </a:lnTo>
                      <a:lnTo>
                        <a:pt x="91" y="1274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201" y="1342"/>
                      </a:lnTo>
                      <a:lnTo>
                        <a:pt x="209" y="1340"/>
                      </a:lnTo>
                      <a:lnTo>
                        <a:pt x="221" y="1336"/>
                      </a:lnTo>
                      <a:lnTo>
                        <a:pt x="221" y="1336"/>
                      </a:lnTo>
                      <a:lnTo>
                        <a:pt x="237" y="1332"/>
                      </a:lnTo>
                      <a:lnTo>
                        <a:pt x="243" y="1328"/>
                      </a:lnTo>
                      <a:lnTo>
                        <a:pt x="249" y="1324"/>
                      </a:lnTo>
                      <a:lnTo>
                        <a:pt x="254" y="1316"/>
                      </a:lnTo>
                      <a:lnTo>
                        <a:pt x="260" y="1306"/>
                      </a:lnTo>
                      <a:lnTo>
                        <a:pt x="270" y="1280"/>
                      </a:lnTo>
                      <a:lnTo>
                        <a:pt x="270" y="1280"/>
                      </a:lnTo>
                      <a:lnTo>
                        <a:pt x="280" y="1260"/>
                      </a:lnTo>
                      <a:lnTo>
                        <a:pt x="292" y="1242"/>
                      </a:lnTo>
                      <a:lnTo>
                        <a:pt x="304" y="1224"/>
                      </a:lnTo>
                      <a:lnTo>
                        <a:pt x="318" y="1211"/>
                      </a:lnTo>
                      <a:lnTo>
                        <a:pt x="318" y="1211"/>
                      </a:lnTo>
                      <a:lnTo>
                        <a:pt x="328" y="1197"/>
                      </a:lnTo>
                      <a:lnTo>
                        <a:pt x="328" y="1197"/>
                      </a:lnTo>
                      <a:lnTo>
                        <a:pt x="340" y="1187"/>
                      </a:lnTo>
                      <a:lnTo>
                        <a:pt x="354" y="1179"/>
                      </a:lnTo>
                      <a:lnTo>
                        <a:pt x="368" y="1175"/>
                      </a:lnTo>
                      <a:lnTo>
                        <a:pt x="382" y="1173"/>
                      </a:lnTo>
                      <a:lnTo>
                        <a:pt x="382" y="1173"/>
                      </a:lnTo>
                      <a:lnTo>
                        <a:pt x="396" y="1175"/>
                      </a:lnTo>
                      <a:lnTo>
                        <a:pt x="408" y="1181"/>
                      </a:lnTo>
                      <a:lnTo>
                        <a:pt x="408" y="1181"/>
                      </a:lnTo>
                      <a:lnTo>
                        <a:pt x="421" y="1187"/>
                      </a:lnTo>
                      <a:lnTo>
                        <a:pt x="435" y="1189"/>
                      </a:lnTo>
                      <a:lnTo>
                        <a:pt x="435" y="1189"/>
                      </a:lnTo>
                      <a:lnTo>
                        <a:pt x="443" y="1189"/>
                      </a:lnTo>
                      <a:lnTo>
                        <a:pt x="451" y="1187"/>
                      </a:lnTo>
                      <a:lnTo>
                        <a:pt x="467" y="1179"/>
                      </a:lnTo>
                      <a:lnTo>
                        <a:pt x="485" y="1169"/>
                      </a:lnTo>
                      <a:lnTo>
                        <a:pt x="503" y="1157"/>
                      </a:lnTo>
                      <a:lnTo>
                        <a:pt x="507" y="1153"/>
                      </a:lnTo>
                      <a:lnTo>
                        <a:pt x="507" y="1153"/>
                      </a:lnTo>
                      <a:lnTo>
                        <a:pt x="531" y="1137"/>
                      </a:lnTo>
                      <a:lnTo>
                        <a:pt x="557" y="1121"/>
                      </a:lnTo>
                      <a:lnTo>
                        <a:pt x="584" y="1105"/>
                      </a:lnTo>
                      <a:lnTo>
                        <a:pt x="614" y="1091"/>
                      </a:lnTo>
                      <a:lnTo>
                        <a:pt x="646" y="1079"/>
                      </a:lnTo>
                      <a:lnTo>
                        <a:pt x="680" y="1069"/>
                      </a:lnTo>
                      <a:lnTo>
                        <a:pt x="716" y="1061"/>
                      </a:lnTo>
                      <a:lnTo>
                        <a:pt x="753" y="1057"/>
                      </a:lnTo>
                      <a:lnTo>
                        <a:pt x="753" y="1057"/>
                      </a:lnTo>
                      <a:lnTo>
                        <a:pt x="763" y="1057"/>
                      </a:lnTo>
                      <a:lnTo>
                        <a:pt x="763" y="1057"/>
                      </a:lnTo>
                      <a:lnTo>
                        <a:pt x="767" y="1046"/>
                      </a:lnTo>
                      <a:lnTo>
                        <a:pt x="767" y="1046"/>
                      </a:lnTo>
                      <a:lnTo>
                        <a:pt x="771" y="1034"/>
                      </a:lnTo>
                      <a:lnTo>
                        <a:pt x="777" y="1022"/>
                      </a:lnTo>
                      <a:lnTo>
                        <a:pt x="785" y="1014"/>
                      </a:lnTo>
                      <a:lnTo>
                        <a:pt x="791" y="1008"/>
                      </a:lnTo>
                      <a:lnTo>
                        <a:pt x="791" y="1008"/>
                      </a:lnTo>
                      <a:lnTo>
                        <a:pt x="795" y="1002"/>
                      </a:lnTo>
                      <a:lnTo>
                        <a:pt x="795" y="1002"/>
                      </a:lnTo>
                      <a:lnTo>
                        <a:pt x="801" y="996"/>
                      </a:lnTo>
                      <a:lnTo>
                        <a:pt x="809" y="992"/>
                      </a:lnTo>
                      <a:lnTo>
                        <a:pt x="817" y="988"/>
                      </a:lnTo>
                      <a:lnTo>
                        <a:pt x="827" y="988"/>
                      </a:lnTo>
                      <a:lnTo>
                        <a:pt x="827" y="988"/>
                      </a:lnTo>
                      <a:lnTo>
                        <a:pt x="829" y="988"/>
                      </a:lnTo>
                      <a:lnTo>
                        <a:pt x="829" y="988"/>
                      </a:lnTo>
                      <a:lnTo>
                        <a:pt x="839" y="990"/>
                      </a:lnTo>
                      <a:lnTo>
                        <a:pt x="847" y="994"/>
                      </a:lnTo>
                      <a:lnTo>
                        <a:pt x="855" y="1000"/>
                      </a:lnTo>
                      <a:lnTo>
                        <a:pt x="861" y="1008"/>
                      </a:lnTo>
                      <a:lnTo>
                        <a:pt x="861" y="1008"/>
                      </a:lnTo>
                      <a:lnTo>
                        <a:pt x="865" y="1012"/>
                      </a:lnTo>
                      <a:lnTo>
                        <a:pt x="865" y="1012"/>
                      </a:lnTo>
                      <a:lnTo>
                        <a:pt x="871" y="1020"/>
                      </a:lnTo>
                      <a:lnTo>
                        <a:pt x="879" y="1032"/>
                      </a:lnTo>
                      <a:lnTo>
                        <a:pt x="883" y="1046"/>
                      </a:lnTo>
                      <a:lnTo>
                        <a:pt x="883" y="1053"/>
                      </a:lnTo>
                      <a:lnTo>
                        <a:pt x="883" y="1061"/>
                      </a:lnTo>
                      <a:lnTo>
                        <a:pt x="883" y="1061"/>
                      </a:lnTo>
                      <a:lnTo>
                        <a:pt x="877" y="1103"/>
                      </a:lnTo>
                      <a:lnTo>
                        <a:pt x="877" y="1103"/>
                      </a:lnTo>
                      <a:lnTo>
                        <a:pt x="891" y="1103"/>
                      </a:lnTo>
                      <a:lnTo>
                        <a:pt x="891" y="1103"/>
                      </a:lnTo>
                      <a:lnTo>
                        <a:pt x="907" y="1101"/>
                      </a:lnTo>
                      <a:lnTo>
                        <a:pt x="924" y="1097"/>
                      </a:lnTo>
                      <a:lnTo>
                        <a:pt x="940" y="1091"/>
                      </a:lnTo>
                      <a:lnTo>
                        <a:pt x="956" y="1083"/>
                      </a:lnTo>
                      <a:lnTo>
                        <a:pt x="972" y="1073"/>
                      </a:lnTo>
                      <a:lnTo>
                        <a:pt x="988" y="1061"/>
                      </a:lnTo>
                      <a:lnTo>
                        <a:pt x="1002" y="1048"/>
                      </a:lnTo>
                      <a:lnTo>
                        <a:pt x="1014" y="1034"/>
                      </a:lnTo>
                      <a:lnTo>
                        <a:pt x="1014" y="103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2" name="Freeform 10">
                  <a:extLst>
                    <a:ext uri="{FF2B5EF4-FFF2-40B4-BE49-F238E27FC236}">
                      <a16:creationId xmlns:a16="http://schemas.microsoft.com/office/drawing/2014/main" id="{164CF919-9C29-6A74-7733-4BDF2928FE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8138" y="454025"/>
                  <a:ext cx="1670050" cy="2446338"/>
                </a:xfrm>
                <a:custGeom>
                  <a:avLst/>
                  <a:gdLst>
                    <a:gd name="T0" fmla="*/ 420 w 1052"/>
                    <a:gd name="T1" fmla="*/ 203 h 1541"/>
                    <a:gd name="T2" fmla="*/ 444 w 1052"/>
                    <a:gd name="T3" fmla="*/ 277 h 1541"/>
                    <a:gd name="T4" fmla="*/ 476 w 1052"/>
                    <a:gd name="T5" fmla="*/ 314 h 1541"/>
                    <a:gd name="T6" fmla="*/ 488 w 1052"/>
                    <a:gd name="T7" fmla="*/ 334 h 1541"/>
                    <a:gd name="T8" fmla="*/ 486 w 1052"/>
                    <a:gd name="T9" fmla="*/ 380 h 1541"/>
                    <a:gd name="T10" fmla="*/ 464 w 1052"/>
                    <a:gd name="T11" fmla="*/ 428 h 1541"/>
                    <a:gd name="T12" fmla="*/ 223 w 1052"/>
                    <a:gd name="T13" fmla="*/ 656 h 1541"/>
                    <a:gd name="T14" fmla="*/ 207 w 1052"/>
                    <a:gd name="T15" fmla="*/ 664 h 1541"/>
                    <a:gd name="T16" fmla="*/ 32 w 1052"/>
                    <a:gd name="T17" fmla="*/ 708 h 1541"/>
                    <a:gd name="T18" fmla="*/ 2 w 1052"/>
                    <a:gd name="T19" fmla="*/ 740 h 1541"/>
                    <a:gd name="T20" fmla="*/ 4 w 1052"/>
                    <a:gd name="T21" fmla="*/ 823 h 1541"/>
                    <a:gd name="T22" fmla="*/ 14 w 1052"/>
                    <a:gd name="T23" fmla="*/ 909 h 1541"/>
                    <a:gd name="T24" fmla="*/ 46 w 1052"/>
                    <a:gd name="T25" fmla="*/ 949 h 1541"/>
                    <a:gd name="T26" fmla="*/ 116 w 1052"/>
                    <a:gd name="T27" fmla="*/ 1034 h 1541"/>
                    <a:gd name="T28" fmla="*/ 144 w 1052"/>
                    <a:gd name="T29" fmla="*/ 1092 h 1541"/>
                    <a:gd name="T30" fmla="*/ 207 w 1052"/>
                    <a:gd name="T31" fmla="*/ 1153 h 1541"/>
                    <a:gd name="T32" fmla="*/ 285 w 1052"/>
                    <a:gd name="T33" fmla="*/ 1169 h 1541"/>
                    <a:gd name="T34" fmla="*/ 307 w 1052"/>
                    <a:gd name="T35" fmla="*/ 1177 h 1541"/>
                    <a:gd name="T36" fmla="*/ 346 w 1052"/>
                    <a:gd name="T37" fmla="*/ 1211 h 1541"/>
                    <a:gd name="T38" fmla="*/ 394 w 1052"/>
                    <a:gd name="T39" fmla="*/ 1217 h 1541"/>
                    <a:gd name="T40" fmla="*/ 442 w 1052"/>
                    <a:gd name="T41" fmla="*/ 1312 h 1541"/>
                    <a:gd name="T42" fmla="*/ 436 w 1052"/>
                    <a:gd name="T43" fmla="*/ 1354 h 1541"/>
                    <a:gd name="T44" fmla="*/ 414 w 1052"/>
                    <a:gd name="T45" fmla="*/ 1394 h 1541"/>
                    <a:gd name="T46" fmla="*/ 430 w 1052"/>
                    <a:gd name="T47" fmla="*/ 1434 h 1541"/>
                    <a:gd name="T48" fmla="*/ 499 w 1052"/>
                    <a:gd name="T49" fmla="*/ 1483 h 1541"/>
                    <a:gd name="T50" fmla="*/ 605 w 1052"/>
                    <a:gd name="T51" fmla="*/ 1521 h 1541"/>
                    <a:gd name="T52" fmla="*/ 641 w 1052"/>
                    <a:gd name="T53" fmla="*/ 1523 h 1541"/>
                    <a:gd name="T54" fmla="*/ 674 w 1052"/>
                    <a:gd name="T55" fmla="*/ 1531 h 1541"/>
                    <a:gd name="T56" fmla="*/ 726 w 1052"/>
                    <a:gd name="T57" fmla="*/ 1541 h 1541"/>
                    <a:gd name="T58" fmla="*/ 752 w 1052"/>
                    <a:gd name="T59" fmla="*/ 1535 h 1541"/>
                    <a:gd name="T60" fmla="*/ 794 w 1052"/>
                    <a:gd name="T61" fmla="*/ 1481 h 1541"/>
                    <a:gd name="T62" fmla="*/ 816 w 1052"/>
                    <a:gd name="T63" fmla="*/ 1432 h 1541"/>
                    <a:gd name="T64" fmla="*/ 889 w 1052"/>
                    <a:gd name="T65" fmla="*/ 1340 h 1541"/>
                    <a:gd name="T66" fmla="*/ 969 w 1052"/>
                    <a:gd name="T67" fmla="*/ 1296 h 1541"/>
                    <a:gd name="T68" fmla="*/ 1040 w 1052"/>
                    <a:gd name="T69" fmla="*/ 1235 h 1541"/>
                    <a:gd name="T70" fmla="*/ 1052 w 1052"/>
                    <a:gd name="T71" fmla="*/ 1145 h 1541"/>
                    <a:gd name="T72" fmla="*/ 1036 w 1052"/>
                    <a:gd name="T73" fmla="*/ 1032 h 1541"/>
                    <a:gd name="T74" fmla="*/ 967 w 1052"/>
                    <a:gd name="T75" fmla="*/ 811 h 1541"/>
                    <a:gd name="T76" fmla="*/ 867 w 1052"/>
                    <a:gd name="T77" fmla="*/ 563 h 1541"/>
                    <a:gd name="T78" fmla="*/ 833 w 1052"/>
                    <a:gd name="T79" fmla="*/ 410 h 1541"/>
                    <a:gd name="T80" fmla="*/ 820 w 1052"/>
                    <a:gd name="T81" fmla="*/ 330 h 1541"/>
                    <a:gd name="T82" fmla="*/ 786 w 1052"/>
                    <a:gd name="T83" fmla="*/ 193 h 1541"/>
                    <a:gd name="T84" fmla="*/ 772 w 1052"/>
                    <a:gd name="T85" fmla="*/ 155 h 1541"/>
                    <a:gd name="T86" fmla="*/ 724 w 1052"/>
                    <a:gd name="T87" fmla="*/ 102 h 1541"/>
                    <a:gd name="T88" fmla="*/ 561 w 1052"/>
                    <a:gd name="T89" fmla="*/ 8 h 1541"/>
                    <a:gd name="T90" fmla="*/ 521 w 1052"/>
                    <a:gd name="T91" fmla="*/ 0 h 1541"/>
                    <a:gd name="T92" fmla="*/ 493 w 1052"/>
                    <a:gd name="T93" fmla="*/ 6 h 1541"/>
                    <a:gd name="T94" fmla="*/ 376 w 1052"/>
                    <a:gd name="T95" fmla="*/ 128 h 1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52" h="1541">
                      <a:moveTo>
                        <a:pt x="376" y="128"/>
                      </a:moveTo>
                      <a:lnTo>
                        <a:pt x="376" y="128"/>
                      </a:lnTo>
                      <a:lnTo>
                        <a:pt x="406" y="179"/>
                      </a:lnTo>
                      <a:lnTo>
                        <a:pt x="420" y="203"/>
                      </a:lnTo>
                      <a:lnTo>
                        <a:pt x="430" y="231"/>
                      </a:lnTo>
                      <a:lnTo>
                        <a:pt x="430" y="231"/>
                      </a:lnTo>
                      <a:lnTo>
                        <a:pt x="436" y="255"/>
                      </a:lnTo>
                      <a:lnTo>
                        <a:pt x="444" y="277"/>
                      </a:lnTo>
                      <a:lnTo>
                        <a:pt x="450" y="287"/>
                      </a:lnTo>
                      <a:lnTo>
                        <a:pt x="458" y="296"/>
                      </a:lnTo>
                      <a:lnTo>
                        <a:pt x="466" y="306"/>
                      </a:lnTo>
                      <a:lnTo>
                        <a:pt x="476" y="314"/>
                      </a:lnTo>
                      <a:lnTo>
                        <a:pt x="476" y="314"/>
                      </a:lnTo>
                      <a:lnTo>
                        <a:pt x="480" y="318"/>
                      </a:lnTo>
                      <a:lnTo>
                        <a:pt x="484" y="322"/>
                      </a:lnTo>
                      <a:lnTo>
                        <a:pt x="488" y="334"/>
                      </a:lnTo>
                      <a:lnTo>
                        <a:pt x="490" y="348"/>
                      </a:lnTo>
                      <a:lnTo>
                        <a:pt x="490" y="362"/>
                      </a:lnTo>
                      <a:lnTo>
                        <a:pt x="490" y="362"/>
                      </a:lnTo>
                      <a:lnTo>
                        <a:pt x="486" y="380"/>
                      </a:lnTo>
                      <a:lnTo>
                        <a:pt x="482" y="398"/>
                      </a:lnTo>
                      <a:lnTo>
                        <a:pt x="474" y="414"/>
                      </a:lnTo>
                      <a:lnTo>
                        <a:pt x="470" y="420"/>
                      </a:lnTo>
                      <a:lnTo>
                        <a:pt x="464" y="428"/>
                      </a:lnTo>
                      <a:lnTo>
                        <a:pt x="464" y="428"/>
                      </a:lnTo>
                      <a:lnTo>
                        <a:pt x="404" y="485"/>
                      </a:lnTo>
                      <a:lnTo>
                        <a:pt x="344" y="543"/>
                      </a:lnTo>
                      <a:lnTo>
                        <a:pt x="223" y="656"/>
                      </a:lnTo>
                      <a:lnTo>
                        <a:pt x="223" y="656"/>
                      </a:lnTo>
                      <a:lnTo>
                        <a:pt x="215" y="660"/>
                      </a:lnTo>
                      <a:lnTo>
                        <a:pt x="207" y="664"/>
                      </a:lnTo>
                      <a:lnTo>
                        <a:pt x="207" y="664"/>
                      </a:lnTo>
                      <a:lnTo>
                        <a:pt x="120" y="684"/>
                      </a:lnTo>
                      <a:lnTo>
                        <a:pt x="76" y="696"/>
                      </a:lnTo>
                      <a:lnTo>
                        <a:pt x="32" y="708"/>
                      </a:lnTo>
                      <a:lnTo>
                        <a:pt x="32" y="708"/>
                      </a:lnTo>
                      <a:lnTo>
                        <a:pt x="22" y="714"/>
                      </a:lnTo>
                      <a:lnTo>
                        <a:pt x="12" y="724"/>
                      </a:lnTo>
                      <a:lnTo>
                        <a:pt x="4" y="734"/>
                      </a:lnTo>
                      <a:lnTo>
                        <a:pt x="2" y="740"/>
                      </a:lnTo>
                      <a:lnTo>
                        <a:pt x="0" y="744"/>
                      </a:lnTo>
                      <a:lnTo>
                        <a:pt x="0" y="744"/>
                      </a:lnTo>
                      <a:lnTo>
                        <a:pt x="2" y="784"/>
                      </a:lnTo>
                      <a:lnTo>
                        <a:pt x="4" y="823"/>
                      </a:lnTo>
                      <a:lnTo>
                        <a:pt x="8" y="863"/>
                      </a:lnTo>
                      <a:lnTo>
                        <a:pt x="12" y="901"/>
                      </a:lnTo>
                      <a:lnTo>
                        <a:pt x="12" y="901"/>
                      </a:lnTo>
                      <a:lnTo>
                        <a:pt x="14" y="909"/>
                      </a:lnTo>
                      <a:lnTo>
                        <a:pt x="16" y="915"/>
                      </a:lnTo>
                      <a:lnTo>
                        <a:pt x="26" y="927"/>
                      </a:lnTo>
                      <a:lnTo>
                        <a:pt x="46" y="949"/>
                      </a:lnTo>
                      <a:lnTo>
                        <a:pt x="46" y="949"/>
                      </a:lnTo>
                      <a:lnTo>
                        <a:pt x="68" y="972"/>
                      </a:lnTo>
                      <a:lnTo>
                        <a:pt x="90" y="996"/>
                      </a:lnTo>
                      <a:lnTo>
                        <a:pt x="108" y="1022"/>
                      </a:lnTo>
                      <a:lnTo>
                        <a:pt x="116" y="1034"/>
                      </a:lnTo>
                      <a:lnTo>
                        <a:pt x="122" y="1048"/>
                      </a:lnTo>
                      <a:lnTo>
                        <a:pt x="122" y="1048"/>
                      </a:lnTo>
                      <a:lnTo>
                        <a:pt x="132" y="1070"/>
                      </a:lnTo>
                      <a:lnTo>
                        <a:pt x="144" y="1092"/>
                      </a:lnTo>
                      <a:lnTo>
                        <a:pt x="156" y="1110"/>
                      </a:lnTo>
                      <a:lnTo>
                        <a:pt x="171" y="1127"/>
                      </a:lnTo>
                      <a:lnTo>
                        <a:pt x="189" y="1141"/>
                      </a:lnTo>
                      <a:lnTo>
                        <a:pt x="207" y="1153"/>
                      </a:lnTo>
                      <a:lnTo>
                        <a:pt x="229" y="1161"/>
                      </a:lnTo>
                      <a:lnTo>
                        <a:pt x="253" y="1167"/>
                      </a:lnTo>
                      <a:lnTo>
                        <a:pt x="253" y="1167"/>
                      </a:lnTo>
                      <a:lnTo>
                        <a:pt x="285" y="1169"/>
                      </a:lnTo>
                      <a:lnTo>
                        <a:pt x="299" y="1171"/>
                      </a:lnTo>
                      <a:lnTo>
                        <a:pt x="305" y="1173"/>
                      </a:lnTo>
                      <a:lnTo>
                        <a:pt x="307" y="1177"/>
                      </a:lnTo>
                      <a:lnTo>
                        <a:pt x="307" y="1177"/>
                      </a:lnTo>
                      <a:lnTo>
                        <a:pt x="315" y="1191"/>
                      </a:lnTo>
                      <a:lnTo>
                        <a:pt x="324" y="1201"/>
                      </a:lnTo>
                      <a:lnTo>
                        <a:pt x="334" y="1209"/>
                      </a:lnTo>
                      <a:lnTo>
                        <a:pt x="346" y="1211"/>
                      </a:lnTo>
                      <a:lnTo>
                        <a:pt x="358" y="1213"/>
                      </a:lnTo>
                      <a:lnTo>
                        <a:pt x="370" y="1215"/>
                      </a:lnTo>
                      <a:lnTo>
                        <a:pt x="394" y="1217"/>
                      </a:lnTo>
                      <a:lnTo>
                        <a:pt x="394" y="1217"/>
                      </a:lnTo>
                      <a:lnTo>
                        <a:pt x="420" y="1265"/>
                      </a:lnTo>
                      <a:lnTo>
                        <a:pt x="432" y="1289"/>
                      </a:lnTo>
                      <a:lnTo>
                        <a:pt x="442" y="1312"/>
                      </a:lnTo>
                      <a:lnTo>
                        <a:pt x="442" y="1312"/>
                      </a:lnTo>
                      <a:lnTo>
                        <a:pt x="444" y="1322"/>
                      </a:lnTo>
                      <a:lnTo>
                        <a:pt x="444" y="1334"/>
                      </a:lnTo>
                      <a:lnTo>
                        <a:pt x="440" y="1344"/>
                      </a:lnTo>
                      <a:lnTo>
                        <a:pt x="436" y="1354"/>
                      </a:lnTo>
                      <a:lnTo>
                        <a:pt x="436" y="1354"/>
                      </a:lnTo>
                      <a:lnTo>
                        <a:pt x="422" y="1374"/>
                      </a:lnTo>
                      <a:lnTo>
                        <a:pt x="418" y="1384"/>
                      </a:lnTo>
                      <a:lnTo>
                        <a:pt x="414" y="1394"/>
                      </a:lnTo>
                      <a:lnTo>
                        <a:pt x="414" y="1404"/>
                      </a:lnTo>
                      <a:lnTo>
                        <a:pt x="416" y="1414"/>
                      </a:lnTo>
                      <a:lnTo>
                        <a:pt x="420" y="1424"/>
                      </a:lnTo>
                      <a:lnTo>
                        <a:pt x="430" y="1434"/>
                      </a:lnTo>
                      <a:lnTo>
                        <a:pt x="430" y="1434"/>
                      </a:lnTo>
                      <a:lnTo>
                        <a:pt x="454" y="1452"/>
                      </a:lnTo>
                      <a:lnTo>
                        <a:pt x="476" y="1467"/>
                      </a:lnTo>
                      <a:lnTo>
                        <a:pt x="499" y="1483"/>
                      </a:lnTo>
                      <a:lnTo>
                        <a:pt x="523" y="1497"/>
                      </a:lnTo>
                      <a:lnTo>
                        <a:pt x="549" y="1507"/>
                      </a:lnTo>
                      <a:lnTo>
                        <a:pt x="577" y="1515"/>
                      </a:lnTo>
                      <a:lnTo>
                        <a:pt x="605" y="1521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41" y="1523"/>
                      </a:lnTo>
                      <a:lnTo>
                        <a:pt x="641" y="1523"/>
                      </a:lnTo>
                      <a:lnTo>
                        <a:pt x="643" y="1523"/>
                      </a:lnTo>
                      <a:lnTo>
                        <a:pt x="643" y="1523"/>
                      </a:lnTo>
                      <a:lnTo>
                        <a:pt x="658" y="1525"/>
                      </a:lnTo>
                      <a:lnTo>
                        <a:pt x="674" y="1531"/>
                      </a:lnTo>
                      <a:lnTo>
                        <a:pt x="692" y="1537"/>
                      </a:lnTo>
                      <a:lnTo>
                        <a:pt x="708" y="1541"/>
                      </a:lnTo>
                      <a:lnTo>
                        <a:pt x="708" y="1541"/>
                      </a:lnTo>
                      <a:lnTo>
                        <a:pt x="726" y="1541"/>
                      </a:lnTo>
                      <a:lnTo>
                        <a:pt x="726" y="1541"/>
                      </a:lnTo>
                      <a:lnTo>
                        <a:pt x="740" y="1541"/>
                      </a:lnTo>
                      <a:lnTo>
                        <a:pt x="746" y="1539"/>
                      </a:lnTo>
                      <a:lnTo>
                        <a:pt x="752" y="1535"/>
                      </a:lnTo>
                      <a:lnTo>
                        <a:pt x="752" y="1535"/>
                      </a:lnTo>
                      <a:lnTo>
                        <a:pt x="768" y="1519"/>
                      </a:lnTo>
                      <a:lnTo>
                        <a:pt x="782" y="1501"/>
                      </a:lnTo>
                      <a:lnTo>
                        <a:pt x="794" y="1481"/>
                      </a:lnTo>
                      <a:lnTo>
                        <a:pt x="800" y="1473"/>
                      </a:lnTo>
                      <a:lnTo>
                        <a:pt x="804" y="1463"/>
                      </a:lnTo>
                      <a:lnTo>
                        <a:pt x="804" y="1463"/>
                      </a:lnTo>
                      <a:lnTo>
                        <a:pt x="816" y="1432"/>
                      </a:lnTo>
                      <a:lnTo>
                        <a:pt x="829" y="1404"/>
                      </a:lnTo>
                      <a:lnTo>
                        <a:pt x="847" y="1380"/>
                      </a:lnTo>
                      <a:lnTo>
                        <a:pt x="867" y="1358"/>
                      </a:lnTo>
                      <a:lnTo>
                        <a:pt x="889" y="1340"/>
                      </a:lnTo>
                      <a:lnTo>
                        <a:pt x="915" y="1324"/>
                      </a:lnTo>
                      <a:lnTo>
                        <a:pt x="941" y="1308"/>
                      </a:lnTo>
                      <a:lnTo>
                        <a:pt x="969" y="1296"/>
                      </a:lnTo>
                      <a:lnTo>
                        <a:pt x="969" y="1296"/>
                      </a:lnTo>
                      <a:lnTo>
                        <a:pt x="994" y="1285"/>
                      </a:lnTo>
                      <a:lnTo>
                        <a:pt x="1014" y="1269"/>
                      </a:lnTo>
                      <a:lnTo>
                        <a:pt x="1028" y="1253"/>
                      </a:lnTo>
                      <a:lnTo>
                        <a:pt x="1040" y="1235"/>
                      </a:lnTo>
                      <a:lnTo>
                        <a:pt x="1048" y="1215"/>
                      </a:lnTo>
                      <a:lnTo>
                        <a:pt x="1052" y="1193"/>
                      </a:lnTo>
                      <a:lnTo>
                        <a:pt x="1052" y="1171"/>
                      </a:lnTo>
                      <a:lnTo>
                        <a:pt x="1052" y="1145"/>
                      </a:lnTo>
                      <a:lnTo>
                        <a:pt x="1052" y="1145"/>
                      </a:lnTo>
                      <a:lnTo>
                        <a:pt x="1050" y="1118"/>
                      </a:lnTo>
                      <a:lnTo>
                        <a:pt x="1046" y="1088"/>
                      </a:lnTo>
                      <a:lnTo>
                        <a:pt x="1036" y="1032"/>
                      </a:lnTo>
                      <a:lnTo>
                        <a:pt x="1022" y="976"/>
                      </a:lnTo>
                      <a:lnTo>
                        <a:pt x="1006" y="921"/>
                      </a:lnTo>
                      <a:lnTo>
                        <a:pt x="987" y="865"/>
                      </a:lnTo>
                      <a:lnTo>
                        <a:pt x="967" y="811"/>
                      </a:lnTo>
                      <a:lnTo>
                        <a:pt x="925" y="704"/>
                      </a:lnTo>
                      <a:lnTo>
                        <a:pt x="925" y="704"/>
                      </a:lnTo>
                      <a:lnTo>
                        <a:pt x="895" y="632"/>
                      </a:lnTo>
                      <a:lnTo>
                        <a:pt x="867" y="563"/>
                      </a:lnTo>
                      <a:lnTo>
                        <a:pt x="853" y="525"/>
                      </a:lnTo>
                      <a:lnTo>
                        <a:pt x="843" y="489"/>
                      </a:lnTo>
                      <a:lnTo>
                        <a:pt x="837" y="450"/>
                      </a:lnTo>
                      <a:lnTo>
                        <a:pt x="833" y="410"/>
                      </a:lnTo>
                      <a:lnTo>
                        <a:pt x="833" y="410"/>
                      </a:lnTo>
                      <a:lnTo>
                        <a:pt x="831" y="384"/>
                      </a:lnTo>
                      <a:lnTo>
                        <a:pt x="827" y="356"/>
                      </a:lnTo>
                      <a:lnTo>
                        <a:pt x="820" y="330"/>
                      </a:lnTo>
                      <a:lnTo>
                        <a:pt x="814" y="302"/>
                      </a:lnTo>
                      <a:lnTo>
                        <a:pt x="798" y="249"/>
                      </a:lnTo>
                      <a:lnTo>
                        <a:pt x="790" y="221"/>
                      </a:lnTo>
                      <a:lnTo>
                        <a:pt x="786" y="193"/>
                      </a:lnTo>
                      <a:lnTo>
                        <a:pt x="786" y="193"/>
                      </a:lnTo>
                      <a:lnTo>
                        <a:pt x="784" y="181"/>
                      </a:lnTo>
                      <a:lnTo>
                        <a:pt x="778" y="169"/>
                      </a:lnTo>
                      <a:lnTo>
                        <a:pt x="772" y="155"/>
                      </a:lnTo>
                      <a:lnTo>
                        <a:pt x="764" y="143"/>
                      </a:lnTo>
                      <a:lnTo>
                        <a:pt x="746" y="122"/>
                      </a:lnTo>
                      <a:lnTo>
                        <a:pt x="724" y="102"/>
                      </a:lnTo>
                      <a:lnTo>
                        <a:pt x="724" y="102"/>
                      </a:lnTo>
                      <a:lnTo>
                        <a:pt x="686" y="76"/>
                      </a:lnTo>
                      <a:lnTo>
                        <a:pt x="645" y="52"/>
                      </a:lnTo>
                      <a:lnTo>
                        <a:pt x="603" y="28"/>
                      </a:lnTo>
                      <a:lnTo>
                        <a:pt x="561" y="8"/>
                      </a:lnTo>
                      <a:lnTo>
                        <a:pt x="561" y="8"/>
                      </a:lnTo>
                      <a:lnTo>
                        <a:pt x="543" y="2"/>
                      </a:lnTo>
                      <a:lnTo>
                        <a:pt x="521" y="0"/>
                      </a:lnTo>
                      <a:lnTo>
                        <a:pt x="521" y="0"/>
                      </a:lnTo>
                      <a:lnTo>
                        <a:pt x="505" y="2"/>
                      </a:lnTo>
                      <a:lnTo>
                        <a:pt x="497" y="4"/>
                      </a:lnTo>
                      <a:lnTo>
                        <a:pt x="493" y="6"/>
                      </a:lnTo>
                      <a:lnTo>
                        <a:pt x="493" y="6"/>
                      </a:lnTo>
                      <a:lnTo>
                        <a:pt x="462" y="36"/>
                      </a:lnTo>
                      <a:lnTo>
                        <a:pt x="430" y="68"/>
                      </a:lnTo>
                      <a:lnTo>
                        <a:pt x="376" y="128"/>
                      </a:lnTo>
                      <a:lnTo>
                        <a:pt x="376" y="12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3" name="Freeform 11">
                  <a:extLst>
                    <a:ext uri="{FF2B5EF4-FFF2-40B4-BE49-F238E27FC236}">
                      <a16:creationId xmlns:a16="http://schemas.microsoft.com/office/drawing/2014/main" id="{091D5BB5-C3C4-AE2A-D2FE-185C1F4F7D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64" y="3529617"/>
                  <a:ext cx="2195512" cy="2047875"/>
                </a:xfrm>
                <a:custGeom>
                  <a:avLst/>
                  <a:gdLst>
                    <a:gd name="T0" fmla="*/ 1359 w 1383"/>
                    <a:gd name="T1" fmla="*/ 341 h 1290"/>
                    <a:gd name="T2" fmla="*/ 1296 w 1383"/>
                    <a:gd name="T3" fmla="*/ 316 h 1290"/>
                    <a:gd name="T4" fmla="*/ 1270 w 1383"/>
                    <a:gd name="T5" fmla="*/ 256 h 1290"/>
                    <a:gd name="T6" fmla="*/ 1238 w 1383"/>
                    <a:gd name="T7" fmla="*/ 202 h 1290"/>
                    <a:gd name="T8" fmla="*/ 1173 w 1383"/>
                    <a:gd name="T9" fmla="*/ 228 h 1290"/>
                    <a:gd name="T10" fmla="*/ 1033 w 1383"/>
                    <a:gd name="T11" fmla="*/ 230 h 1290"/>
                    <a:gd name="T12" fmla="*/ 890 w 1383"/>
                    <a:gd name="T13" fmla="*/ 139 h 1290"/>
                    <a:gd name="T14" fmla="*/ 833 w 1383"/>
                    <a:gd name="T15" fmla="*/ 53 h 1290"/>
                    <a:gd name="T16" fmla="*/ 751 w 1383"/>
                    <a:gd name="T17" fmla="*/ 79 h 1290"/>
                    <a:gd name="T18" fmla="*/ 715 w 1383"/>
                    <a:gd name="T19" fmla="*/ 103 h 1290"/>
                    <a:gd name="T20" fmla="*/ 709 w 1383"/>
                    <a:gd name="T21" fmla="*/ 105 h 1290"/>
                    <a:gd name="T22" fmla="*/ 678 w 1383"/>
                    <a:gd name="T23" fmla="*/ 85 h 1290"/>
                    <a:gd name="T24" fmla="*/ 656 w 1383"/>
                    <a:gd name="T25" fmla="*/ 47 h 1290"/>
                    <a:gd name="T26" fmla="*/ 580 w 1383"/>
                    <a:gd name="T27" fmla="*/ 41 h 1290"/>
                    <a:gd name="T28" fmla="*/ 516 w 1383"/>
                    <a:gd name="T29" fmla="*/ 117 h 1290"/>
                    <a:gd name="T30" fmla="*/ 463 w 1383"/>
                    <a:gd name="T31" fmla="*/ 204 h 1290"/>
                    <a:gd name="T32" fmla="*/ 405 w 1383"/>
                    <a:gd name="T33" fmla="*/ 262 h 1290"/>
                    <a:gd name="T34" fmla="*/ 330 w 1383"/>
                    <a:gd name="T35" fmla="*/ 250 h 1290"/>
                    <a:gd name="T36" fmla="*/ 302 w 1383"/>
                    <a:gd name="T37" fmla="*/ 234 h 1290"/>
                    <a:gd name="T38" fmla="*/ 254 w 1383"/>
                    <a:gd name="T39" fmla="*/ 302 h 1290"/>
                    <a:gd name="T40" fmla="*/ 182 w 1383"/>
                    <a:gd name="T41" fmla="*/ 306 h 1290"/>
                    <a:gd name="T42" fmla="*/ 119 w 1383"/>
                    <a:gd name="T43" fmla="*/ 306 h 1290"/>
                    <a:gd name="T44" fmla="*/ 121 w 1383"/>
                    <a:gd name="T45" fmla="*/ 355 h 1290"/>
                    <a:gd name="T46" fmla="*/ 103 w 1383"/>
                    <a:gd name="T47" fmla="*/ 447 h 1290"/>
                    <a:gd name="T48" fmla="*/ 23 w 1383"/>
                    <a:gd name="T49" fmla="*/ 681 h 1290"/>
                    <a:gd name="T50" fmla="*/ 53 w 1383"/>
                    <a:gd name="T51" fmla="*/ 660 h 1290"/>
                    <a:gd name="T52" fmla="*/ 69 w 1383"/>
                    <a:gd name="T53" fmla="*/ 602 h 1290"/>
                    <a:gd name="T54" fmla="*/ 107 w 1383"/>
                    <a:gd name="T55" fmla="*/ 582 h 1290"/>
                    <a:gd name="T56" fmla="*/ 188 w 1383"/>
                    <a:gd name="T57" fmla="*/ 604 h 1290"/>
                    <a:gd name="T58" fmla="*/ 204 w 1383"/>
                    <a:gd name="T59" fmla="*/ 606 h 1290"/>
                    <a:gd name="T60" fmla="*/ 236 w 1383"/>
                    <a:gd name="T61" fmla="*/ 660 h 1290"/>
                    <a:gd name="T62" fmla="*/ 298 w 1383"/>
                    <a:gd name="T63" fmla="*/ 739 h 1290"/>
                    <a:gd name="T64" fmla="*/ 427 w 1383"/>
                    <a:gd name="T65" fmla="*/ 787 h 1290"/>
                    <a:gd name="T66" fmla="*/ 487 w 1383"/>
                    <a:gd name="T67" fmla="*/ 829 h 1290"/>
                    <a:gd name="T68" fmla="*/ 570 w 1383"/>
                    <a:gd name="T69" fmla="*/ 864 h 1290"/>
                    <a:gd name="T70" fmla="*/ 630 w 1383"/>
                    <a:gd name="T71" fmla="*/ 856 h 1290"/>
                    <a:gd name="T72" fmla="*/ 676 w 1383"/>
                    <a:gd name="T73" fmla="*/ 852 h 1290"/>
                    <a:gd name="T74" fmla="*/ 721 w 1383"/>
                    <a:gd name="T75" fmla="*/ 890 h 1290"/>
                    <a:gd name="T76" fmla="*/ 727 w 1383"/>
                    <a:gd name="T77" fmla="*/ 962 h 1290"/>
                    <a:gd name="T78" fmla="*/ 672 w 1383"/>
                    <a:gd name="T79" fmla="*/ 1013 h 1290"/>
                    <a:gd name="T80" fmla="*/ 691 w 1383"/>
                    <a:gd name="T81" fmla="*/ 1081 h 1290"/>
                    <a:gd name="T82" fmla="*/ 785 w 1383"/>
                    <a:gd name="T83" fmla="*/ 1196 h 1290"/>
                    <a:gd name="T84" fmla="*/ 819 w 1383"/>
                    <a:gd name="T85" fmla="*/ 1270 h 1290"/>
                    <a:gd name="T86" fmla="*/ 980 w 1383"/>
                    <a:gd name="T87" fmla="*/ 1149 h 1290"/>
                    <a:gd name="T88" fmla="*/ 936 w 1383"/>
                    <a:gd name="T89" fmla="*/ 1069 h 1290"/>
                    <a:gd name="T90" fmla="*/ 970 w 1383"/>
                    <a:gd name="T91" fmla="*/ 1002 h 1290"/>
                    <a:gd name="T92" fmla="*/ 1109 w 1383"/>
                    <a:gd name="T93" fmla="*/ 840 h 1290"/>
                    <a:gd name="T94" fmla="*/ 1151 w 1383"/>
                    <a:gd name="T95" fmla="*/ 735 h 1290"/>
                    <a:gd name="T96" fmla="*/ 1224 w 1383"/>
                    <a:gd name="T97" fmla="*/ 644 h 1290"/>
                    <a:gd name="T98" fmla="*/ 1286 w 1383"/>
                    <a:gd name="T99" fmla="*/ 554 h 1290"/>
                    <a:gd name="T100" fmla="*/ 1284 w 1383"/>
                    <a:gd name="T101" fmla="*/ 516 h 1290"/>
                    <a:gd name="T102" fmla="*/ 1322 w 1383"/>
                    <a:gd name="T103" fmla="*/ 483 h 1290"/>
                    <a:gd name="T104" fmla="*/ 1381 w 1383"/>
                    <a:gd name="T105" fmla="*/ 467 h 1290"/>
                    <a:gd name="T106" fmla="*/ 1375 w 1383"/>
                    <a:gd name="T107" fmla="*/ 385 h 1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83" h="1290">
                      <a:moveTo>
                        <a:pt x="1375" y="385"/>
                      </a:moveTo>
                      <a:lnTo>
                        <a:pt x="1375" y="385"/>
                      </a:lnTo>
                      <a:lnTo>
                        <a:pt x="1373" y="371"/>
                      </a:lnTo>
                      <a:lnTo>
                        <a:pt x="1369" y="359"/>
                      </a:lnTo>
                      <a:lnTo>
                        <a:pt x="1365" y="349"/>
                      </a:lnTo>
                      <a:lnTo>
                        <a:pt x="1359" y="341"/>
                      </a:lnTo>
                      <a:lnTo>
                        <a:pt x="1351" y="336"/>
                      </a:lnTo>
                      <a:lnTo>
                        <a:pt x="1342" y="330"/>
                      </a:lnTo>
                      <a:lnTo>
                        <a:pt x="1330" y="326"/>
                      </a:lnTo>
                      <a:lnTo>
                        <a:pt x="1318" y="322"/>
                      </a:lnTo>
                      <a:lnTo>
                        <a:pt x="1318" y="322"/>
                      </a:lnTo>
                      <a:lnTo>
                        <a:pt x="1296" y="316"/>
                      </a:lnTo>
                      <a:lnTo>
                        <a:pt x="1282" y="310"/>
                      </a:lnTo>
                      <a:lnTo>
                        <a:pt x="1270" y="304"/>
                      </a:lnTo>
                      <a:lnTo>
                        <a:pt x="1264" y="296"/>
                      </a:lnTo>
                      <a:lnTo>
                        <a:pt x="1262" y="284"/>
                      </a:lnTo>
                      <a:lnTo>
                        <a:pt x="1264" y="272"/>
                      </a:lnTo>
                      <a:lnTo>
                        <a:pt x="1270" y="256"/>
                      </a:lnTo>
                      <a:lnTo>
                        <a:pt x="1280" y="236"/>
                      </a:lnTo>
                      <a:lnTo>
                        <a:pt x="1280" y="236"/>
                      </a:lnTo>
                      <a:lnTo>
                        <a:pt x="1266" y="220"/>
                      </a:lnTo>
                      <a:lnTo>
                        <a:pt x="1256" y="210"/>
                      </a:lnTo>
                      <a:lnTo>
                        <a:pt x="1248" y="204"/>
                      </a:lnTo>
                      <a:lnTo>
                        <a:pt x="1238" y="202"/>
                      </a:lnTo>
                      <a:lnTo>
                        <a:pt x="1238" y="202"/>
                      </a:lnTo>
                      <a:lnTo>
                        <a:pt x="1230" y="202"/>
                      </a:lnTo>
                      <a:lnTo>
                        <a:pt x="1222" y="206"/>
                      </a:lnTo>
                      <a:lnTo>
                        <a:pt x="1194" y="218"/>
                      </a:lnTo>
                      <a:lnTo>
                        <a:pt x="1194" y="218"/>
                      </a:lnTo>
                      <a:lnTo>
                        <a:pt x="1173" y="228"/>
                      </a:lnTo>
                      <a:lnTo>
                        <a:pt x="1151" y="234"/>
                      </a:lnTo>
                      <a:lnTo>
                        <a:pt x="1127" y="238"/>
                      </a:lnTo>
                      <a:lnTo>
                        <a:pt x="1103" y="238"/>
                      </a:lnTo>
                      <a:lnTo>
                        <a:pt x="1103" y="238"/>
                      </a:lnTo>
                      <a:lnTo>
                        <a:pt x="1067" y="236"/>
                      </a:lnTo>
                      <a:lnTo>
                        <a:pt x="1033" y="230"/>
                      </a:lnTo>
                      <a:lnTo>
                        <a:pt x="1000" y="218"/>
                      </a:lnTo>
                      <a:lnTo>
                        <a:pt x="970" y="204"/>
                      </a:lnTo>
                      <a:lnTo>
                        <a:pt x="940" y="184"/>
                      </a:lnTo>
                      <a:lnTo>
                        <a:pt x="912" y="163"/>
                      </a:lnTo>
                      <a:lnTo>
                        <a:pt x="902" y="151"/>
                      </a:lnTo>
                      <a:lnTo>
                        <a:pt x="890" y="139"/>
                      </a:lnTo>
                      <a:lnTo>
                        <a:pt x="880" y="125"/>
                      </a:lnTo>
                      <a:lnTo>
                        <a:pt x="872" y="111"/>
                      </a:lnTo>
                      <a:lnTo>
                        <a:pt x="872" y="111"/>
                      </a:lnTo>
                      <a:lnTo>
                        <a:pt x="862" y="95"/>
                      </a:lnTo>
                      <a:lnTo>
                        <a:pt x="854" y="81"/>
                      </a:lnTo>
                      <a:lnTo>
                        <a:pt x="833" y="53"/>
                      </a:lnTo>
                      <a:lnTo>
                        <a:pt x="785" y="0"/>
                      </a:lnTo>
                      <a:lnTo>
                        <a:pt x="785" y="0"/>
                      </a:lnTo>
                      <a:lnTo>
                        <a:pt x="775" y="23"/>
                      </a:lnTo>
                      <a:lnTo>
                        <a:pt x="765" y="47"/>
                      </a:lnTo>
                      <a:lnTo>
                        <a:pt x="765" y="47"/>
                      </a:lnTo>
                      <a:lnTo>
                        <a:pt x="751" y="79"/>
                      </a:lnTo>
                      <a:lnTo>
                        <a:pt x="751" y="79"/>
                      </a:lnTo>
                      <a:lnTo>
                        <a:pt x="745" y="89"/>
                      </a:lnTo>
                      <a:lnTo>
                        <a:pt x="737" y="95"/>
                      </a:lnTo>
                      <a:lnTo>
                        <a:pt x="727" y="101"/>
                      </a:lnTo>
                      <a:lnTo>
                        <a:pt x="715" y="103"/>
                      </a:lnTo>
                      <a:lnTo>
                        <a:pt x="715" y="103"/>
                      </a:lnTo>
                      <a:lnTo>
                        <a:pt x="713" y="103"/>
                      </a:lnTo>
                      <a:lnTo>
                        <a:pt x="713" y="103"/>
                      </a:lnTo>
                      <a:lnTo>
                        <a:pt x="711" y="103"/>
                      </a:lnTo>
                      <a:lnTo>
                        <a:pt x="711" y="103"/>
                      </a:lnTo>
                      <a:lnTo>
                        <a:pt x="709" y="105"/>
                      </a:lnTo>
                      <a:lnTo>
                        <a:pt x="709" y="105"/>
                      </a:lnTo>
                      <a:lnTo>
                        <a:pt x="693" y="101"/>
                      </a:lnTo>
                      <a:lnTo>
                        <a:pt x="693" y="101"/>
                      </a:lnTo>
                      <a:lnTo>
                        <a:pt x="693" y="99"/>
                      </a:lnTo>
                      <a:lnTo>
                        <a:pt x="693" y="99"/>
                      </a:lnTo>
                      <a:lnTo>
                        <a:pt x="685" y="93"/>
                      </a:lnTo>
                      <a:lnTo>
                        <a:pt x="678" y="85"/>
                      </a:lnTo>
                      <a:lnTo>
                        <a:pt x="678" y="85"/>
                      </a:lnTo>
                      <a:lnTo>
                        <a:pt x="668" y="69"/>
                      </a:lnTo>
                      <a:lnTo>
                        <a:pt x="668" y="69"/>
                      </a:lnTo>
                      <a:lnTo>
                        <a:pt x="662" y="57"/>
                      </a:lnTo>
                      <a:lnTo>
                        <a:pt x="656" y="47"/>
                      </a:lnTo>
                      <a:lnTo>
                        <a:pt x="656" y="47"/>
                      </a:lnTo>
                      <a:lnTo>
                        <a:pt x="646" y="17"/>
                      </a:lnTo>
                      <a:lnTo>
                        <a:pt x="646" y="17"/>
                      </a:lnTo>
                      <a:lnTo>
                        <a:pt x="620" y="27"/>
                      </a:lnTo>
                      <a:lnTo>
                        <a:pt x="620" y="27"/>
                      </a:lnTo>
                      <a:lnTo>
                        <a:pt x="598" y="33"/>
                      </a:lnTo>
                      <a:lnTo>
                        <a:pt x="580" y="41"/>
                      </a:lnTo>
                      <a:lnTo>
                        <a:pt x="564" y="51"/>
                      </a:lnTo>
                      <a:lnTo>
                        <a:pt x="552" y="59"/>
                      </a:lnTo>
                      <a:lnTo>
                        <a:pt x="540" y="71"/>
                      </a:lnTo>
                      <a:lnTo>
                        <a:pt x="530" y="83"/>
                      </a:lnTo>
                      <a:lnTo>
                        <a:pt x="522" y="99"/>
                      </a:lnTo>
                      <a:lnTo>
                        <a:pt x="516" y="117"/>
                      </a:lnTo>
                      <a:lnTo>
                        <a:pt x="516" y="117"/>
                      </a:lnTo>
                      <a:lnTo>
                        <a:pt x="511" y="133"/>
                      </a:lnTo>
                      <a:lnTo>
                        <a:pt x="505" y="149"/>
                      </a:lnTo>
                      <a:lnTo>
                        <a:pt x="495" y="165"/>
                      </a:lnTo>
                      <a:lnTo>
                        <a:pt x="485" y="178"/>
                      </a:lnTo>
                      <a:lnTo>
                        <a:pt x="463" y="204"/>
                      </a:lnTo>
                      <a:lnTo>
                        <a:pt x="441" y="228"/>
                      </a:lnTo>
                      <a:lnTo>
                        <a:pt x="441" y="228"/>
                      </a:lnTo>
                      <a:lnTo>
                        <a:pt x="419" y="252"/>
                      </a:lnTo>
                      <a:lnTo>
                        <a:pt x="419" y="252"/>
                      </a:lnTo>
                      <a:lnTo>
                        <a:pt x="413" y="256"/>
                      </a:lnTo>
                      <a:lnTo>
                        <a:pt x="405" y="262"/>
                      </a:lnTo>
                      <a:lnTo>
                        <a:pt x="395" y="266"/>
                      </a:lnTo>
                      <a:lnTo>
                        <a:pt x="383" y="266"/>
                      </a:lnTo>
                      <a:lnTo>
                        <a:pt x="383" y="266"/>
                      </a:lnTo>
                      <a:lnTo>
                        <a:pt x="367" y="266"/>
                      </a:lnTo>
                      <a:lnTo>
                        <a:pt x="347" y="260"/>
                      </a:lnTo>
                      <a:lnTo>
                        <a:pt x="330" y="250"/>
                      </a:lnTo>
                      <a:lnTo>
                        <a:pt x="320" y="244"/>
                      </a:lnTo>
                      <a:lnTo>
                        <a:pt x="312" y="238"/>
                      </a:lnTo>
                      <a:lnTo>
                        <a:pt x="312" y="238"/>
                      </a:lnTo>
                      <a:lnTo>
                        <a:pt x="306" y="230"/>
                      </a:lnTo>
                      <a:lnTo>
                        <a:pt x="306" y="230"/>
                      </a:lnTo>
                      <a:lnTo>
                        <a:pt x="302" y="234"/>
                      </a:lnTo>
                      <a:lnTo>
                        <a:pt x="302" y="234"/>
                      </a:lnTo>
                      <a:lnTo>
                        <a:pt x="292" y="260"/>
                      </a:lnTo>
                      <a:lnTo>
                        <a:pt x="286" y="272"/>
                      </a:lnTo>
                      <a:lnTo>
                        <a:pt x="276" y="284"/>
                      </a:lnTo>
                      <a:lnTo>
                        <a:pt x="266" y="294"/>
                      </a:lnTo>
                      <a:lnTo>
                        <a:pt x="254" y="302"/>
                      </a:lnTo>
                      <a:lnTo>
                        <a:pt x="238" y="306"/>
                      </a:lnTo>
                      <a:lnTo>
                        <a:pt x="220" y="308"/>
                      </a:lnTo>
                      <a:lnTo>
                        <a:pt x="220" y="308"/>
                      </a:lnTo>
                      <a:lnTo>
                        <a:pt x="202" y="308"/>
                      </a:lnTo>
                      <a:lnTo>
                        <a:pt x="182" y="306"/>
                      </a:lnTo>
                      <a:lnTo>
                        <a:pt x="182" y="306"/>
                      </a:lnTo>
                      <a:lnTo>
                        <a:pt x="173" y="304"/>
                      </a:lnTo>
                      <a:lnTo>
                        <a:pt x="173" y="304"/>
                      </a:lnTo>
                      <a:lnTo>
                        <a:pt x="149" y="300"/>
                      </a:lnTo>
                      <a:lnTo>
                        <a:pt x="125" y="294"/>
                      </a:lnTo>
                      <a:lnTo>
                        <a:pt x="125" y="294"/>
                      </a:lnTo>
                      <a:lnTo>
                        <a:pt x="119" y="306"/>
                      </a:lnTo>
                      <a:lnTo>
                        <a:pt x="113" y="320"/>
                      </a:lnTo>
                      <a:lnTo>
                        <a:pt x="111" y="332"/>
                      </a:lnTo>
                      <a:lnTo>
                        <a:pt x="111" y="336"/>
                      </a:lnTo>
                      <a:lnTo>
                        <a:pt x="111" y="340"/>
                      </a:lnTo>
                      <a:lnTo>
                        <a:pt x="111" y="340"/>
                      </a:lnTo>
                      <a:lnTo>
                        <a:pt x="121" y="355"/>
                      </a:lnTo>
                      <a:lnTo>
                        <a:pt x="125" y="369"/>
                      </a:lnTo>
                      <a:lnTo>
                        <a:pt x="125" y="383"/>
                      </a:lnTo>
                      <a:lnTo>
                        <a:pt x="125" y="395"/>
                      </a:lnTo>
                      <a:lnTo>
                        <a:pt x="121" y="409"/>
                      </a:lnTo>
                      <a:lnTo>
                        <a:pt x="115" y="421"/>
                      </a:lnTo>
                      <a:lnTo>
                        <a:pt x="103" y="447"/>
                      </a:lnTo>
                      <a:lnTo>
                        <a:pt x="103" y="447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12" y="681"/>
                      </a:lnTo>
                      <a:lnTo>
                        <a:pt x="23" y="681"/>
                      </a:lnTo>
                      <a:lnTo>
                        <a:pt x="23" y="681"/>
                      </a:lnTo>
                      <a:lnTo>
                        <a:pt x="31" y="681"/>
                      </a:lnTo>
                      <a:lnTo>
                        <a:pt x="37" y="679"/>
                      </a:lnTo>
                      <a:lnTo>
                        <a:pt x="41" y="677"/>
                      </a:lnTo>
                      <a:lnTo>
                        <a:pt x="47" y="673"/>
                      </a:lnTo>
                      <a:lnTo>
                        <a:pt x="49" y="668"/>
                      </a:lnTo>
                      <a:lnTo>
                        <a:pt x="53" y="660"/>
                      </a:lnTo>
                      <a:lnTo>
                        <a:pt x="57" y="642"/>
                      </a:lnTo>
                      <a:lnTo>
                        <a:pt x="57" y="642"/>
                      </a:lnTo>
                      <a:lnTo>
                        <a:pt x="57" y="632"/>
                      </a:lnTo>
                      <a:lnTo>
                        <a:pt x="61" y="620"/>
                      </a:lnTo>
                      <a:lnTo>
                        <a:pt x="63" y="610"/>
                      </a:lnTo>
                      <a:lnTo>
                        <a:pt x="69" y="602"/>
                      </a:lnTo>
                      <a:lnTo>
                        <a:pt x="69" y="602"/>
                      </a:lnTo>
                      <a:lnTo>
                        <a:pt x="79" y="592"/>
                      </a:lnTo>
                      <a:lnTo>
                        <a:pt x="89" y="586"/>
                      </a:lnTo>
                      <a:lnTo>
                        <a:pt x="97" y="582"/>
                      </a:lnTo>
                      <a:lnTo>
                        <a:pt x="107" y="582"/>
                      </a:lnTo>
                      <a:lnTo>
                        <a:pt x="107" y="582"/>
                      </a:lnTo>
                      <a:lnTo>
                        <a:pt x="117" y="582"/>
                      </a:lnTo>
                      <a:lnTo>
                        <a:pt x="127" y="586"/>
                      </a:lnTo>
                      <a:lnTo>
                        <a:pt x="149" y="594"/>
                      </a:lnTo>
                      <a:lnTo>
                        <a:pt x="169" y="600"/>
                      </a:lnTo>
                      <a:lnTo>
                        <a:pt x="179" y="604"/>
                      </a:lnTo>
                      <a:lnTo>
                        <a:pt x="188" y="604"/>
                      </a:lnTo>
                      <a:lnTo>
                        <a:pt x="188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204" y="606"/>
                      </a:lnTo>
                      <a:lnTo>
                        <a:pt x="212" y="610"/>
                      </a:lnTo>
                      <a:lnTo>
                        <a:pt x="220" y="616"/>
                      </a:lnTo>
                      <a:lnTo>
                        <a:pt x="224" y="624"/>
                      </a:lnTo>
                      <a:lnTo>
                        <a:pt x="224" y="624"/>
                      </a:lnTo>
                      <a:lnTo>
                        <a:pt x="230" y="642"/>
                      </a:lnTo>
                      <a:lnTo>
                        <a:pt x="236" y="660"/>
                      </a:lnTo>
                      <a:lnTo>
                        <a:pt x="244" y="675"/>
                      </a:lnTo>
                      <a:lnTo>
                        <a:pt x="254" y="691"/>
                      </a:lnTo>
                      <a:lnTo>
                        <a:pt x="264" y="705"/>
                      </a:lnTo>
                      <a:lnTo>
                        <a:pt x="274" y="717"/>
                      </a:lnTo>
                      <a:lnTo>
                        <a:pt x="286" y="729"/>
                      </a:lnTo>
                      <a:lnTo>
                        <a:pt x="298" y="739"/>
                      </a:lnTo>
                      <a:lnTo>
                        <a:pt x="312" y="747"/>
                      </a:lnTo>
                      <a:lnTo>
                        <a:pt x="326" y="755"/>
                      </a:lnTo>
                      <a:lnTo>
                        <a:pt x="357" y="769"/>
                      </a:lnTo>
                      <a:lnTo>
                        <a:pt x="391" y="779"/>
                      </a:lnTo>
                      <a:lnTo>
                        <a:pt x="427" y="787"/>
                      </a:lnTo>
                      <a:lnTo>
                        <a:pt x="427" y="787"/>
                      </a:lnTo>
                      <a:lnTo>
                        <a:pt x="441" y="793"/>
                      </a:lnTo>
                      <a:lnTo>
                        <a:pt x="455" y="799"/>
                      </a:lnTo>
                      <a:lnTo>
                        <a:pt x="467" y="809"/>
                      </a:lnTo>
                      <a:lnTo>
                        <a:pt x="479" y="819"/>
                      </a:lnTo>
                      <a:lnTo>
                        <a:pt x="479" y="819"/>
                      </a:lnTo>
                      <a:lnTo>
                        <a:pt x="487" y="829"/>
                      </a:lnTo>
                      <a:lnTo>
                        <a:pt x="499" y="839"/>
                      </a:lnTo>
                      <a:lnTo>
                        <a:pt x="512" y="846"/>
                      </a:lnTo>
                      <a:lnTo>
                        <a:pt x="526" y="852"/>
                      </a:lnTo>
                      <a:lnTo>
                        <a:pt x="540" y="858"/>
                      </a:lnTo>
                      <a:lnTo>
                        <a:pt x="554" y="862"/>
                      </a:lnTo>
                      <a:lnTo>
                        <a:pt x="570" y="864"/>
                      </a:lnTo>
                      <a:lnTo>
                        <a:pt x="586" y="866"/>
                      </a:lnTo>
                      <a:lnTo>
                        <a:pt x="586" y="866"/>
                      </a:lnTo>
                      <a:lnTo>
                        <a:pt x="596" y="864"/>
                      </a:lnTo>
                      <a:lnTo>
                        <a:pt x="608" y="862"/>
                      </a:lnTo>
                      <a:lnTo>
                        <a:pt x="620" y="860"/>
                      </a:lnTo>
                      <a:lnTo>
                        <a:pt x="630" y="856"/>
                      </a:lnTo>
                      <a:lnTo>
                        <a:pt x="630" y="856"/>
                      </a:lnTo>
                      <a:lnTo>
                        <a:pt x="642" y="850"/>
                      </a:lnTo>
                      <a:lnTo>
                        <a:pt x="658" y="850"/>
                      </a:lnTo>
                      <a:lnTo>
                        <a:pt x="658" y="850"/>
                      </a:lnTo>
                      <a:lnTo>
                        <a:pt x="666" y="850"/>
                      </a:lnTo>
                      <a:lnTo>
                        <a:pt x="676" y="852"/>
                      </a:lnTo>
                      <a:lnTo>
                        <a:pt x="683" y="856"/>
                      </a:lnTo>
                      <a:lnTo>
                        <a:pt x="693" y="860"/>
                      </a:lnTo>
                      <a:lnTo>
                        <a:pt x="701" y="866"/>
                      </a:lnTo>
                      <a:lnTo>
                        <a:pt x="709" y="874"/>
                      </a:lnTo>
                      <a:lnTo>
                        <a:pt x="715" y="882"/>
                      </a:lnTo>
                      <a:lnTo>
                        <a:pt x="721" y="890"/>
                      </a:lnTo>
                      <a:lnTo>
                        <a:pt x="721" y="890"/>
                      </a:lnTo>
                      <a:lnTo>
                        <a:pt x="727" y="906"/>
                      </a:lnTo>
                      <a:lnTo>
                        <a:pt x="731" y="920"/>
                      </a:lnTo>
                      <a:lnTo>
                        <a:pt x="733" y="936"/>
                      </a:lnTo>
                      <a:lnTo>
                        <a:pt x="731" y="950"/>
                      </a:lnTo>
                      <a:lnTo>
                        <a:pt x="727" y="962"/>
                      </a:lnTo>
                      <a:lnTo>
                        <a:pt x="721" y="976"/>
                      </a:lnTo>
                      <a:lnTo>
                        <a:pt x="713" y="986"/>
                      </a:lnTo>
                      <a:lnTo>
                        <a:pt x="703" y="994"/>
                      </a:lnTo>
                      <a:lnTo>
                        <a:pt x="703" y="994"/>
                      </a:lnTo>
                      <a:lnTo>
                        <a:pt x="685" y="1005"/>
                      </a:lnTo>
                      <a:lnTo>
                        <a:pt x="672" y="1013"/>
                      </a:lnTo>
                      <a:lnTo>
                        <a:pt x="664" y="1023"/>
                      </a:lnTo>
                      <a:lnTo>
                        <a:pt x="660" y="1031"/>
                      </a:lnTo>
                      <a:lnTo>
                        <a:pt x="662" y="1041"/>
                      </a:lnTo>
                      <a:lnTo>
                        <a:pt x="666" y="1051"/>
                      </a:lnTo>
                      <a:lnTo>
                        <a:pt x="676" y="1065"/>
                      </a:lnTo>
                      <a:lnTo>
                        <a:pt x="691" y="1081"/>
                      </a:lnTo>
                      <a:lnTo>
                        <a:pt x="691" y="1081"/>
                      </a:lnTo>
                      <a:lnTo>
                        <a:pt x="725" y="1117"/>
                      </a:lnTo>
                      <a:lnTo>
                        <a:pt x="741" y="1135"/>
                      </a:lnTo>
                      <a:lnTo>
                        <a:pt x="757" y="1155"/>
                      </a:lnTo>
                      <a:lnTo>
                        <a:pt x="771" y="1174"/>
                      </a:lnTo>
                      <a:lnTo>
                        <a:pt x="785" y="1196"/>
                      </a:lnTo>
                      <a:lnTo>
                        <a:pt x="795" y="1220"/>
                      </a:lnTo>
                      <a:lnTo>
                        <a:pt x="803" y="1244"/>
                      </a:lnTo>
                      <a:lnTo>
                        <a:pt x="803" y="1244"/>
                      </a:lnTo>
                      <a:lnTo>
                        <a:pt x="805" y="1252"/>
                      </a:lnTo>
                      <a:lnTo>
                        <a:pt x="809" y="1258"/>
                      </a:lnTo>
                      <a:lnTo>
                        <a:pt x="819" y="1270"/>
                      </a:lnTo>
                      <a:lnTo>
                        <a:pt x="837" y="1290"/>
                      </a:lnTo>
                      <a:lnTo>
                        <a:pt x="837" y="1290"/>
                      </a:lnTo>
                      <a:lnTo>
                        <a:pt x="1013" y="1188"/>
                      </a:lnTo>
                      <a:lnTo>
                        <a:pt x="1013" y="1188"/>
                      </a:lnTo>
                      <a:lnTo>
                        <a:pt x="998" y="1169"/>
                      </a:lnTo>
                      <a:lnTo>
                        <a:pt x="980" y="1149"/>
                      </a:lnTo>
                      <a:lnTo>
                        <a:pt x="980" y="1149"/>
                      </a:lnTo>
                      <a:lnTo>
                        <a:pt x="964" y="1133"/>
                      </a:lnTo>
                      <a:lnTo>
                        <a:pt x="952" y="1117"/>
                      </a:lnTo>
                      <a:lnTo>
                        <a:pt x="942" y="1101"/>
                      </a:lnTo>
                      <a:lnTo>
                        <a:pt x="938" y="1085"/>
                      </a:lnTo>
                      <a:lnTo>
                        <a:pt x="936" y="1069"/>
                      </a:lnTo>
                      <a:lnTo>
                        <a:pt x="940" y="1055"/>
                      </a:lnTo>
                      <a:lnTo>
                        <a:pt x="946" y="1039"/>
                      </a:lnTo>
                      <a:lnTo>
                        <a:pt x="956" y="1025"/>
                      </a:lnTo>
                      <a:lnTo>
                        <a:pt x="956" y="1025"/>
                      </a:lnTo>
                      <a:lnTo>
                        <a:pt x="960" y="1011"/>
                      </a:lnTo>
                      <a:lnTo>
                        <a:pt x="970" y="1002"/>
                      </a:lnTo>
                      <a:lnTo>
                        <a:pt x="970" y="1002"/>
                      </a:lnTo>
                      <a:lnTo>
                        <a:pt x="1023" y="950"/>
                      </a:lnTo>
                      <a:lnTo>
                        <a:pt x="1049" y="924"/>
                      </a:lnTo>
                      <a:lnTo>
                        <a:pt x="1071" y="898"/>
                      </a:lnTo>
                      <a:lnTo>
                        <a:pt x="1091" y="870"/>
                      </a:lnTo>
                      <a:lnTo>
                        <a:pt x="1109" y="840"/>
                      </a:lnTo>
                      <a:lnTo>
                        <a:pt x="1123" y="809"/>
                      </a:lnTo>
                      <a:lnTo>
                        <a:pt x="1133" y="773"/>
                      </a:lnTo>
                      <a:lnTo>
                        <a:pt x="1133" y="773"/>
                      </a:lnTo>
                      <a:lnTo>
                        <a:pt x="1135" y="763"/>
                      </a:lnTo>
                      <a:lnTo>
                        <a:pt x="1139" y="753"/>
                      </a:lnTo>
                      <a:lnTo>
                        <a:pt x="1151" y="735"/>
                      </a:lnTo>
                      <a:lnTo>
                        <a:pt x="1163" y="719"/>
                      </a:lnTo>
                      <a:lnTo>
                        <a:pt x="1177" y="703"/>
                      </a:lnTo>
                      <a:lnTo>
                        <a:pt x="1177" y="703"/>
                      </a:lnTo>
                      <a:lnTo>
                        <a:pt x="1192" y="685"/>
                      </a:lnTo>
                      <a:lnTo>
                        <a:pt x="1192" y="685"/>
                      </a:lnTo>
                      <a:lnTo>
                        <a:pt x="1224" y="644"/>
                      </a:lnTo>
                      <a:lnTo>
                        <a:pt x="1224" y="644"/>
                      </a:lnTo>
                      <a:lnTo>
                        <a:pt x="1262" y="594"/>
                      </a:lnTo>
                      <a:lnTo>
                        <a:pt x="1262" y="594"/>
                      </a:lnTo>
                      <a:lnTo>
                        <a:pt x="1288" y="558"/>
                      </a:lnTo>
                      <a:lnTo>
                        <a:pt x="1288" y="558"/>
                      </a:lnTo>
                      <a:lnTo>
                        <a:pt x="1286" y="554"/>
                      </a:lnTo>
                      <a:lnTo>
                        <a:pt x="1286" y="554"/>
                      </a:lnTo>
                      <a:lnTo>
                        <a:pt x="1284" y="540"/>
                      </a:lnTo>
                      <a:lnTo>
                        <a:pt x="1284" y="540"/>
                      </a:lnTo>
                      <a:lnTo>
                        <a:pt x="1282" y="530"/>
                      </a:lnTo>
                      <a:lnTo>
                        <a:pt x="1282" y="530"/>
                      </a:lnTo>
                      <a:lnTo>
                        <a:pt x="1284" y="516"/>
                      </a:lnTo>
                      <a:lnTo>
                        <a:pt x="1288" y="505"/>
                      </a:lnTo>
                      <a:lnTo>
                        <a:pt x="1296" y="495"/>
                      </a:lnTo>
                      <a:lnTo>
                        <a:pt x="1308" y="489"/>
                      </a:lnTo>
                      <a:lnTo>
                        <a:pt x="1308" y="489"/>
                      </a:lnTo>
                      <a:lnTo>
                        <a:pt x="1322" y="483"/>
                      </a:lnTo>
                      <a:lnTo>
                        <a:pt x="1322" y="483"/>
                      </a:lnTo>
                      <a:lnTo>
                        <a:pt x="1343" y="473"/>
                      </a:lnTo>
                      <a:lnTo>
                        <a:pt x="1357" y="469"/>
                      </a:lnTo>
                      <a:lnTo>
                        <a:pt x="1373" y="467"/>
                      </a:lnTo>
                      <a:lnTo>
                        <a:pt x="1373" y="467"/>
                      </a:lnTo>
                      <a:lnTo>
                        <a:pt x="1381" y="467"/>
                      </a:lnTo>
                      <a:lnTo>
                        <a:pt x="1381" y="467"/>
                      </a:lnTo>
                      <a:lnTo>
                        <a:pt x="1383" y="467"/>
                      </a:lnTo>
                      <a:lnTo>
                        <a:pt x="1383" y="467"/>
                      </a:lnTo>
                      <a:lnTo>
                        <a:pt x="1379" y="427"/>
                      </a:lnTo>
                      <a:lnTo>
                        <a:pt x="1375" y="405"/>
                      </a:lnTo>
                      <a:lnTo>
                        <a:pt x="1375" y="385"/>
                      </a:lnTo>
                      <a:lnTo>
                        <a:pt x="1375" y="38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4" name="Freeform 12">
                  <a:extLst>
                    <a:ext uri="{FF2B5EF4-FFF2-40B4-BE49-F238E27FC236}">
                      <a16:creationId xmlns:a16="http://schemas.microsoft.com/office/drawing/2014/main" id="{F0F6B0D6-9494-1A37-D18F-9918CC82FA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2463" y="0"/>
                  <a:ext cx="2022475" cy="1524000"/>
                </a:xfrm>
                <a:custGeom>
                  <a:avLst/>
                  <a:gdLst>
                    <a:gd name="T0" fmla="*/ 302 w 1274"/>
                    <a:gd name="T1" fmla="*/ 891 h 960"/>
                    <a:gd name="T2" fmla="*/ 346 w 1274"/>
                    <a:gd name="T3" fmla="*/ 863 h 960"/>
                    <a:gd name="T4" fmla="*/ 387 w 1274"/>
                    <a:gd name="T5" fmla="*/ 863 h 960"/>
                    <a:gd name="T6" fmla="*/ 423 w 1274"/>
                    <a:gd name="T7" fmla="*/ 873 h 960"/>
                    <a:gd name="T8" fmla="*/ 437 w 1274"/>
                    <a:gd name="T9" fmla="*/ 863 h 960"/>
                    <a:gd name="T10" fmla="*/ 459 w 1274"/>
                    <a:gd name="T11" fmla="*/ 833 h 960"/>
                    <a:gd name="T12" fmla="*/ 558 w 1274"/>
                    <a:gd name="T13" fmla="*/ 779 h 960"/>
                    <a:gd name="T14" fmla="*/ 628 w 1274"/>
                    <a:gd name="T15" fmla="*/ 763 h 960"/>
                    <a:gd name="T16" fmla="*/ 660 w 1274"/>
                    <a:gd name="T17" fmla="*/ 769 h 960"/>
                    <a:gd name="T18" fmla="*/ 698 w 1274"/>
                    <a:gd name="T19" fmla="*/ 791 h 960"/>
                    <a:gd name="T20" fmla="*/ 793 w 1274"/>
                    <a:gd name="T21" fmla="*/ 815 h 960"/>
                    <a:gd name="T22" fmla="*/ 865 w 1274"/>
                    <a:gd name="T23" fmla="*/ 827 h 960"/>
                    <a:gd name="T24" fmla="*/ 908 w 1274"/>
                    <a:gd name="T25" fmla="*/ 853 h 960"/>
                    <a:gd name="T26" fmla="*/ 962 w 1274"/>
                    <a:gd name="T27" fmla="*/ 887 h 960"/>
                    <a:gd name="T28" fmla="*/ 1026 w 1274"/>
                    <a:gd name="T29" fmla="*/ 899 h 960"/>
                    <a:gd name="T30" fmla="*/ 1037 w 1274"/>
                    <a:gd name="T31" fmla="*/ 869 h 960"/>
                    <a:gd name="T32" fmla="*/ 1059 w 1274"/>
                    <a:gd name="T33" fmla="*/ 839 h 960"/>
                    <a:gd name="T34" fmla="*/ 1155 w 1274"/>
                    <a:gd name="T35" fmla="*/ 749 h 960"/>
                    <a:gd name="T36" fmla="*/ 1218 w 1274"/>
                    <a:gd name="T37" fmla="*/ 708 h 960"/>
                    <a:gd name="T38" fmla="*/ 1274 w 1274"/>
                    <a:gd name="T39" fmla="*/ 678 h 960"/>
                    <a:gd name="T40" fmla="*/ 1258 w 1274"/>
                    <a:gd name="T41" fmla="*/ 652 h 960"/>
                    <a:gd name="T42" fmla="*/ 1179 w 1274"/>
                    <a:gd name="T43" fmla="*/ 624 h 960"/>
                    <a:gd name="T44" fmla="*/ 1125 w 1274"/>
                    <a:gd name="T45" fmla="*/ 559 h 960"/>
                    <a:gd name="T46" fmla="*/ 1107 w 1274"/>
                    <a:gd name="T47" fmla="*/ 513 h 960"/>
                    <a:gd name="T48" fmla="*/ 1111 w 1274"/>
                    <a:gd name="T49" fmla="*/ 469 h 960"/>
                    <a:gd name="T50" fmla="*/ 1133 w 1274"/>
                    <a:gd name="T51" fmla="*/ 417 h 960"/>
                    <a:gd name="T52" fmla="*/ 1133 w 1274"/>
                    <a:gd name="T53" fmla="*/ 364 h 960"/>
                    <a:gd name="T54" fmla="*/ 1087 w 1274"/>
                    <a:gd name="T55" fmla="*/ 340 h 960"/>
                    <a:gd name="T56" fmla="*/ 1018 w 1274"/>
                    <a:gd name="T57" fmla="*/ 336 h 960"/>
                    <a:gd name="T58" fmla="*/ 918 w 1274"/>
                    <a:gd name="T59" fmla="*/ 342 h 960"/>
                    <a:gd name="T60" fmla="*/ 865 w 1274"/>
                    <a:gd name="T61" fmla="*/ 330 h 960"/>
                    <a:gd name="T62" fmla="*/ 829 w 1274"/>
                    <a:gd name="T63" fmla="*/ 272 h 960"/>
                    <a:gd name="T64" fmla="*/ 823 w 1274"/>
                    <a:gd name="T65" fmla="*/ 217 h 960"/>
                    <a:gd name="T66" fmla="*/ 799 w 1274"/>
                    <a:gd name="T67" fmla="*/ 161 h 960"/>
                    <a:gd name="T68" fmla="*/ 765 w 1274"/>
                    <a:gd name="T69" fmla="*/ 105 h 960"/>
                    <a:gd name="T70" fmla="*/ 765 w 1274"/>
                    <a:gd name="T71" fmla="*/ 66 h 960"/>
                    <a:gd name="T72" fmla="*/ 952 w 1274"/>
                    <a:gd name="T73" fmla="*/ 205 h 960"/>
                    <a:gd name="T74" fmla="*/ 940 w 1274"/>
                    <a:gd name="T75" fmla="*/ 137 h 960"/>
                    <a:gd name="T76" fmla="*/ 894 w 1274"/>
                    <a:gd name="T77" fmla="*/ 82 h 960"/>
                    <a:gd name="T78" fmla="*/ 793 w 1274"/>
                    <a:gd name="T79" fmla="*/ 16 h 960"/>
                    <a:gd name="T80" fmla="*/ 688 w 1274"/>
                    <a:gd name="T81" fmla="*/ 2 h 960"/>
                    <a:gd name="T82" fmla="*/ 523 w 1274"/>
                    <a:gd name="T83" fmla="*/ 4 h 960"/>
                    <a:gd name="T84" fmla="*/ 358 w 1274"/>
                    <a:gd name="T85" fmla="*/ 16 h 960"/>
                    <a:gd name="T86" fmla="*/ 322 w 1274"/>
                    <a:gd name="T87" fmla="*/ 36 h 960"/>
                    <a:gd name="T88" fmla="*/ 296 w 1274"/>
                    <a:gd name="T89" fmla="*/ 60 h 960"/>
                    <a:gd name="T90" fmla="*/ 244 w 1274"/>
                    <a:gd name="T91" fmla="*/ 76 h 960"/>
                    <a:gd name="T92" fmla="*/ 26 w 1274"/>
                    <a:gd name="T93" fmla="*/ 173 h 960"/>
                    <a:gd name="T94" fmla="*/ 26 w 1274"/>
                    <a:gd name="T95" fmla="*/ 175 h 960"/>
                    <a:gd name="T96" fmla="*/ 59 w 1274"/>
                    <a:gd name="T97" fmla="*/ 376 h 960"/>
                    <a:gd name="T98" fmla="*/ 30 w 1274"/>
                    <a:gd name="T99" fmla="*/ 429 h 960"/>
                    <a:gd name="T100" fmla="*/ 4 w 1274"/>
                    <a:gd name="T101" fmla="*/ 445 h 960"/>
                    <a:gd name="T102" fmla="*/ 32 w 1274"/>
                    <a:gd name="T103" fmla="*/ 495 h 960"/>
                    <a:gd name="T104" fmla="*/ 41 w 1274"/>
                    <a:gd name="T105" fmla="*/ 573 h 960"/>
                    <a:gd name="T106" fmla="*/ 55 w 1274"/>
                    <a:gd name="T107" fmla="*/ 608 h 960"/>
                    <a:gd name="T108" fmla="*/ 81 w 1274"/>
                    <a:gd name="T109" fmla="*/ 646 h 960"/>
                    <a:gd name="T110" fmla="*/ 83 w 1274"/>
                    <a:gd name="T111" fmla="*/ 706 h 960"/>
                    <a:gd name="T112" fmla="*/ 59 w 1274"/>
                    <a:gd name="T113" fmla="*/ 746 h 960"/>
                    <a:gd name="T114" fmla="*/ 45 w 1274"/>
                    <a:gd name="T115" fmla="*/ 829 h 960"/>
                    <a:gd name="T116" fmla="*/ 59 w 1274"/>
                    <a:gd name="T117" fmla="*/ 879 h 960"/>
                    <a:gd name="T118" fmla="*/ 133 w 1274"/>
                    <a:gd name="T119" fmla="*/ 938 h 960"/>
                    <a:gd name="T120" fmla="*/ 179 w 1274"/>
                    <a:gd name="T121" fmla="*/ 956 h 960"/>
                    <a:gd name="T122" fmla="*/ 242 w 1274"/>
                    <a:gd name="T123" fmla="*/ 958 h 960"/>
                    <a:gd name="T124" fmla="*/ 282 w 1274"/>
                    <a:gd name="T125" fmla="*/ 920 h 9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4" h="960">
                      <a:moveTo>
                        <a:pt x="282" y="920"/>
                      </a:moveTo>
                      <a:lnTo>
                        <a:pt x="282" y="920"/>
                      </a:lnTo>
                      <a:lnTo>
                        <a:pt x="292" y="905"/>
                      </a:lnTo>
                      <a:lnTo>
                        <a:pt x="302" y="891"/>
                      </a:lnTo>
                      <a:lnTo>
                        <a:pt x="314" y="881"/>
                      </a:lnTo>
                      <a:lnTo>
                        <a:pt x="324" y="873"/>
                      </a:lnTo>
                      <a:lnTo>
                        <a:pt x="336" y="867"/>
                      </a:lnTo>
                      <a:lnTo>
                        <a:pt x="346" y="863"/>
                      </a:lnTo>
                      <a:lnTo>
                        <a:pt x="358" y="861"/>
                      </a:lnTo>
                      <a:lnTo>
                        <a:pt x="367" y="861"/>
                      </a:lnTo>
                      <a:lnTo>
                        <a:pt x="367" y="861"/>
                      </a:lnTo>
                      <a:lnTo>
                        <a:pt x="387" y="863"/>
                      </a:lnTo>
                      <a:lnTo>
                        <a:pt x="407" y="869"/>
                      </a:lnTo>
                      <a:lnTo>
                        <a:pt x="407" y="869"/>
                      </a:lnTo>
                      <a:lnTo>
                        <a:pt x="417" y="873"/>
                      </a:lnTo>
                      <a:lnTo>
                        <a:pt x="423" y="873"/>
                      </a:lnTo>
                      <a:lnTo>
                        <a:pt x="423" y="873"/>
                      </a:lnTo>
                      <a:lnTo>
                        <a:pt x="425" y="873"/>
                      </a:lnTo>
                      <a:lnTo>
                        <a:pt x="431" y="871"/>
                      </a:lnTo>
                      <a:lnTo>
                        <a:pt x="437" y="863"/>
                      </a:lnTo>
                      <a:lnTo>
                        <a:pt x="445" y="849"/>
                      </a:lnTo>
                      <a:lnTo>
                        <a:pt x="445" y="849"/>
                      </a:lnTo>
                      <a:lnTo>
                        <a:pt x="451" y="841"/>
                      </a:lnTo>
                      <a:lnTo>
                        <a:pt x="459" y="833"/>
                      </a:lnTo>
                      <a:lnTo>
                        <a:pt x="477" y="817"/>
                      </a:lnTo>
                      <a:lnTo>
                        <a:pt x="503" y="803"/>
                      </a:lnTo>
                      <a:lnTo>
                        <a:pt x="529" y="789"/>
                      </a:lnTo>
                      <a:lnTo>
                        <a:pt x="558" y="779"/>
                      </a:lnTo>
                      <a:lnTo>
                        <a:pt x="584" y="771"/>
                      </a:lnTo>
                      <a:lnTo>
                        <a:pt x="608" y="765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40" y="763"/>
                      </a:lnTo>
                      <a:lnTo>
                        <a:pt x="652" y="767"/>
                      </a:lnTo>
                      <a:lnTo>
                        <a:pt x="660" y="769"/>
                      </a:lnTo>
                      <a:lnTo>
                        <a:pt x="670" y="775"/>
                      </a:lnTo>
                      <a:lnTo>
                        <a:pt x="670" y="775"/>
                      </a:lnTo>
                      <a:lnTo>
                        <a:pt x="682" y="785"/>
                      </a:lnTo>
                      <a:lnTo>
                        <a:pt x="698" y="791"/>
                      </a:lnTo>
                      <a:lnTo>
                        <a:pt x="711" y="797"/>
                      </a:lnTo>
                      <a:lnTo>
                        <a:pt x="727" y="803"/>
                      </a:lnTo>
                      <a:lnTo>
                        <a:pt x="759" y="809"/>
                      </a:lnTo>
                      <a:lnTo>
                        <a:pt x="793" y="815"/>
                      </a:lnTo>
                      <a:lnTo>
                        <a:pt x="793" y="815"/>
                      </a:lnTo>
                      <a:lnTo>
                        <a:pt x="849" y="823"/>
                      </a:lnTo>
                      <a:lnTo>
                        <a:pt x="849" y="823"/>
                      </a:lnTo>
                      <a:lnTo>
                        <a:pt x="865" y="827"/>
                      </a:lnTo>
                      <a:lnTo>
                        <a:pt x="880" y="833"/>
                      </a:lnTo>
                      <a:lnTo>
                        <a:pt x="896" y="841"/>
                      </a:lnTo>
                      <a:lnTo>
                        <a:pt x="908" y="853"/>
                      </a:lnTo>
                      <a:lnTo>
                        <a:pt x="908" y="853"/>
                      </a:lnTo>
                      <a:lnTo>
                        <a:pt x="920" y="865"/>
                      </a:lnTo>
                      <a:lnTo>
                        <a:pt x="934" y="873"/>
                      </a:lnTo>
                      <a:lnTo>
                        <a:pt x="946" y="881"/>
                      </a:lnTo>
                      <a:lnTo>
                        <a:pt x="962" y="887"/>
                      </a:lnTo>
                      <a:lnTo>
                        <a:pt x="976" y="891"/>
                      </a:lnTo>
                      <a:lnTo>
                        <a:pt x="992" y="895"/>
                      </a:lnTo>
                      <a:lnTo>
                        <a:pt x="1026" y="899"/>
                      </a:lnTo>
                      <a:lnTo>
                        <a:pt x="1026" y="899"/>
                      </a:lnTo>
                      <a:lnTo>
                        <a:pt x="1030" y="891"/>
                      </a:lnTo>
                      <a:lnTo>
                        <a:pt x="1033" y="881"/>
                      </a:lnTo>
                      <a:lnTo>
                        <a:pt x="1033" y="881"/>
                      </a:lnTo>
                      <a:lnTo>
                        <a:pt x="1037" y="869"/>
                      </a:lnTo>
                      <a:lnTo>
                        <a:pt x="1043" y="857"/>
                      </a:lnTo>
                      <a:lnTo>
                        <a:pt x="1051" y="847"/>
                      </a:lnTo>
                      <a:lnTo>
                        <a:pt x="1059" y="839"/>
                      </a:lnTo>
                      <a:lnTo>
                        <a:pt x="1059" y="839"/>
                      </a:lnTo>
                      <a:lnTo>
                        <a:pt x="1081" y="823"/>
                      </a:lnTo>
                      <a:lnTo>
                        <a:pt x="1099" y="805"/>
                      </a:lnTo>
                      <a:lnTo>
                        <a:pt x="1135" y="767"/>
                      </a:lnTo>
                      <a:lnTo>
                        <a:pt x="1155" y="749"/>
                      </a:lnTo>
                      <a:lnTo>
                        <a:pt x="1173" y="734"/>
                      </a:lnTo>
                      <a:lnTo>
                        <a:pt x="1195" y="720"/>
                      </a:lnTo>
                      <a:lnTo>
                        <a:pt x="1218" y="708"/>
                      </a:lnTo>
                      <a:lnTo>
                        <a:pt x="1218" y="708"/>
                      </a:lnTo>
                      <a:lnTo>
                        <a:pt x="1232" y="702"/>
                      </a:lnTo>
                      <a:lnTo>
                        <a:pt x="1246" y="694"/>
                      </a:lnTo>
                      <a:lnTo>
                        <a:pt x="1274" y="678"/>
                      </a:lnTo>
                      <a:lnTo>
                        <a:pt x="1274" y="678"/>
                      </a:lnTo>
                      <a:lnTo>
                        <a:pt x="1264" y="652"/>
                      </a:lnTo>
                      <a:lnTo>
                        <a:pt x="1264" y="652"/>
                      </a:lnTo>
                      <a:lnTo>
                        <a:pt x="1258" y="652"/>
                      </a:lnTo>
                      <a:lnTo>
                        <a:pt x="1258" y="652"/>
                      </a:lnTo>
                      <a:lnTo>
                        <a:pt x="1234" y="650"/>
                      </a:lnTo>
                      <a:lnTo>
                        <a:pt x="1212" y="644"/>
                      </a:lnTo>
                      <a:lnTo>
                        <a:pt x="1195" y="636"/>
                      </a:lnTo>
                      <a:lnTo>
                        <a:pt x="1179" y="624"/>
                      </a:lnTo>
                      <a:lnTo>
                        <a:pt x="1163" y="610"/>
                      </a:lnTo>
                      <a:lnTo>
                        <a:pt x="1149" y="594"/>
                      </a:lnTo>
                      <a:lnTo>
                        <a:pt x="1137" y="577"/>
                      </a:lnTo>
                      <a:lnTo>
                        <a:pt x="1125" y="559"/>
                      </a:lnTo>
                      <a:lnTo>
                        <a:pt x="1125" y="559"/>
                      </a:lnTo>
                      <a:lnTo>
                        <a:pt x="1113" y="535"/>
                      </a:lnTo>
                      <a:lnTo>
                        <a:pt x="1109" y="525"/>
                      </a:lnTo>
                      <a:lnTo>
                        <a:pt x="1107" y="513"/>
                      </a:lnTo>
                      <a:lnTo>
                        <a:pt x="1105" y="503"/>
                      </a:lnTo>
                      <a:lnTo>
                        <a:pt x="1105" y="493"/>
                      </a:lnTo>
                      <a:lnTo>
                        <a:pt x="1107" y="481"/>
                      </a:lnTo>
                      <a:lnTo>
                        <a:pt x="1111" y="469"/>
                      </a:lnTo>
                      <a:lnTo>
                        <a:pt x="1111" y="469"/>
                      </a:lnTo>
                      <a:lnTo>
                        <a:pt x="1123" y="443"/>
                      </a:lnTo>
                      <a:lnTo>
                        <a:pt x="1133" y="417"/>
                      </a:lnTo>
                      <a:lnTo>
                        <a:pt x="1133" y="417"/>
                      </a:lnTo>
                      <a:lnTo>
                        <a:pt x="1139" y="402"/>
                      </a:lnTo>
                      <a:lnTo>
                        <a:pt x="1139" y="388"/>
                      </a:lnTo>
                      <a:lnTo>
                        <a:pt x="1139" y="376"/>
                      </a:lnTo>
                      <a:lnTo>
                        <a:pt x="1133" y="364"/>
                      </a:lnTo>
                      <a:lnTo>
                        <a:pt x="1127" y="354"/>
                      </a:lnTo>
                      <a:lnTo>
                        <a:pt x="1117" y="348"/>
                      </a:lnTo>
                      <a:lnTo>
                        <a:pt x="1103" y="342"/>
                      </a:lnTo>
                      <a:lnTo>
                        <a:pt x="1087" y="340"/>
                      </a:lnTo>
                      <a:lnTo>
                        <a:pt x="1087" y="340"/>
                      </a:lnTo>
                      <a:lnTo>
                        <a:pt x="1053" y="338"/>
                      </a:lnTo>
                      <a:lnTo>
                        <a:pt x="1018" y="336"/>
                      </a:lnTo>
                      <a:lnTo>
                        <a:pt x="1018" y="336"/>
                      </a:lnTo>
                      <a:lnTo>
                        <a:pt x="980" y="338"/>
                      </a:lnTo>
                      <a:lnTo>
                        <a:pt x="944" y="340"/>
                      </a:lnTo>
                      <a:lnTo>
                        <a:pt x="944" y="340"/>
                      </a:lnTo>
                      <a:lnTo>
                        <a:pt x="918" y="342"/>
                      </a:lnTo>
                      <a:lnTo>
                        <a:pt x="918" y="342"/>
                      </a:lnTo>
                      <a:lnTo>
                        <a:pt x="898" y="342"/>
                      </a:lnTo>
                      <a:lnTo>
                        <a:pt x="880" y="338"/>
                      </a:lnTo>
                      <a:lnTo>
                        <a:pt x="865" y="330"/>
                      </a:lnTo>
                      <a:lnTo>
                        <a:pt x="853" y="320"/>
                      </a:lnTo>
                      <a:lnTo>
                        <a:pt x="841" y="308"/>
                      </a:lnTo>
                      <a:lnTo>
                        <a:pt x="835" y="292"/>
                      </a:lnTo>
                      <a:lnTo>
                        <a:pt x="829" y="272"/>
                      </a:lnTo>
                      <a:lnTo>
                        <a:pt x="827" y="250"/>
                      </a:lnTo>
                      <a:lnTo>
                        <a:pt x="827" y="250"/>
                      </a:lnTo>
                      <a:lnTo>
                        <a:pt x="827" y="233"/>
                      </a:lnTo>
                      <a:lnTo>
                        <a:pt x="823" y="217"/>
                      </a:lnTo>
                      <a:lnTo>
                        <a:pt x="819" y="203"/>
                      </a:lnTo>
                      <a:lnTo>
                        <a:pt x="815" y="187"/>
                      </a:lnTo>
                      <a:lnTo>
                        <a:pt x="807" y="173"/>
                      </a:lnTo>
                      <a:lnTo>
                        <a:pt x="799" y="161"/>
                      </a:lnTo>
                      <a:lnTo>
                        <a:pt x="781" y="133"/>
                      </a:lnTo>
                      <a:lnTo>
                        <a:pt x="781" y="133"/>
                      </a:lnTo>
                      <a:lnTo>
                        <a:pt x="771" y="121"/>
                      </a:lnTo>
                      <a:lnTo>
                        <a:pt x="765" y="105"/>
                      </a:lnTo>
                      <a:lnTo>
                        <a:pt x="749" y="78"/>
                      </a:lnTo>
                      <a:lnTo>
                        <a:pt x="749" y="78"/>
                      </a:lnTo>
                      <a:lnTo>
                        <a:pt x="765" y="66"/>
                      </a:lnTo>
                      <a:lnTo>
                        <a:pt x="765" y="66"/>
                      </a:lnTo>
                      <a:lnTo>
                        <a:pt x="930" y="215"/>
                      </a:lnTo>
                      <a:lnTo>
                        <a:pt x="930" y="215"/>
                      </a:lnTo>
                      <a:lnTo>
                        <a:pt x="952" y="205"/>
                      </a:lnTo>
                      <a:lnTo>
                        <a:pt x="952" y="205"/>
                      </a:lnTo>
                      <a:lnTo>
                        <a:pt x="950" y="185"/>
                      </a:lnTo>
                      <a:lnTo>
                        <a:pt x="948" y="163"/>
                      </a:lnTo>
                      <a:lnTo>
                        <a:pt x="942" y="145"/>
                      </a:lnTo>
                      <a:lnTo>
                        <a:pt x="940" y="137"/>
                      </a:lnTo>
                      <a:lnTo>
                        <a:pt x="934" y="129"/>
                      </a:lnTo>
                      <a:lnTo>
                        <a:pt x="934" y="129"/>
                      </a:lnTo>
                      <a:lnTo>
                        <a:pt x="914" y="105"/>
                      </a:lnTo>
                      <a:lnTo>
                        <a:pt x="894" y="82"/>
                      </a:lnTo>
                      <a:lnTo>
                        <a:pt x="870" y="62"/>
                      </a:lnTo>
                      <a:lnTo>
                        <a:pt x="847" y="44"/>
                      </a:lnTo>
                      <a:lnTo>
                        <a:pt x="821" y="28"/>
                      </a:lnTo>
                      <a:lnTo>
                        <a:pt x="793" y="16"/>
                      </a:lnTo>
                      <a:lnTo>
                        <a:pt x="765" y="8"/>
                      </a:lnTo>
                      <a:lnTo>
                        <a:pt x="733" y="4"/>
                      </a:lnTo>
                      <a:lnTo>
                        <a:pt x="733" y="4"/>
                      </a:lnTo>
                      <a:lnTo>
                        <a:pt x="688" y="2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582" y="2"/>
                      </a:lnTo>
                      <a:lnTo>
                        <a:pt x="523" y="4"/>
                      </a:lnTo>
                      <a:lnTo>
                        <a:pt x="405" y="10"/>
                      </a:lnTo>
                      <a:lnTo>
                        <a:pt x="405" y="10"/>
                      </a:lnTo>
                      <a:lnTo>
                        <a:pt x="381" y="12"/>
                      </a:lnTo>
                      <a:lnTo>
                        <a:pt x="358" y="16"/>
                      </a:lnTo>
                      <a:lnTo>
                        <a:pt x="346" y="20"/>
                      </a:lnTo>
                      <a:lnTo>
                        <a:pt x="336" y="24"/>
                      </a:lnTo>
                      <a:lnTo>
                        <a:pt x="328" y="28"/>
                      </a:lnTo>
                      <a:lnTo>
                        <a:pt x="322" y="36"/>
                      </a:lnTo>
                      <a:lnTo>
                        <a:pt x="322" y="36"/>
                      </a:lnTo>
                      <a:lnTo>
                        <a:pt x="314" y="46"/>
                      </a:lnTo>
                      <a:lnTo>
                        <a:pt x="306" y="54"/>
                      </a:lnTo>
                      <a:lnTo>
                        <a:pt x="296" y="60"/>
                      </a:lnTo>
                      <a:lnTo>
                        <a:pt x="286" y="64"/>
                      </a:lnTo>
                      <a:lnTo>
                        <a:pt x="264" y="70"/>
                      </a:lnTo>
                      <a:lnTo>
                        <a:pt x="254" y="72"/>
                      </a:lnTo>
                      <a:lnTo>
                        <a:pt x="244" y="76"/>
                      </a:lnTo>
                      <a:lnTo>
                        <a:pt x="244" y="76"/>
                      </a:lnTo>
                      <a:lnTo>
                        <a:pt x="135" y="12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4" y="177"/>
                      </a:lnTo>
                      <a:lnTo>
                        <a:pt x="24" y="177"/>
                      </a:lnTo>
                      <a:lnTo>
                        <a:pt x="26" y="175"/>
                      </a:lnTo>
                      <a:lnTo>
                        <a:pt x="26" y="175"/>
                      </a:lnTo>
                      <a:lnTo>
                        <a:pt x="53" y="324"/>
                      </a:lnTo>
                      <a:lnTo>
                        <a:pt x="53" y="324"/>
                      </a:lnTo>
                      <a:lnTo>
                        <a:pt x="57" y="360"/>
                      </a:lnTo>
                      <a:lnTo>
                        <a:pt x="59" y="376"/>
                      </a:lnTo>
                      <a:lnTo>
                        <a:pt x="57" y="392"/>
                      </a:lnTo>
                      <a:lnTo>
                        <a:pt x="51" y="406"/>
                      </a:lnTo>
                      <a:lnTo>
                        <a:pt x="41" y="419"/>
                      </a:lnTo>
                      <a:lnTo>
                        <a:pt x="30" y="429"/>
                      </a:lnTo>
                      <a:lnTo>
                        <a:pt x="10" y="439"/>
                      </a:lnTo>
                      <a:lnTo>
                        <a:pt x="10" y="439"/>
                      </a:lnTo>
                      <a:lnTo>
                        <a:pt x="6" y="441"/>
                      </a:lnTo>
                      <a:lnTo>
                        <a:pt x="4" y="445"/>
                      </a:lnTo>
                      <a:lnTo>
                        <a:pt x="0" y="453"/>
                      </a:lnTo>
                      <a:lnTo>
                        <a:pt x="0" y="453"/>
                      </a:lnTo>
                      <a:lnTo>
                        <a:pt x="26" y="485"/>
                      </a:lnTo>
                      <a:lnTo>
                        <a:pt x="32" y="495"/>
                      </a:lnTo>
                      <a:lnTo>
                        <a:pt x="37" y="507"/>
                      </a:lnTo>
                      <a:lnTo>
                        <a:pt x="39" y="519"/>
                      </a:lnTo>
                      <a:lnTo>
                        <a:pt x="41" y="533"/>
                      </a:lnTo>
                      <a:lnTo>
                        <a:pt x="41" y="573"/>
                      </a:lnTo>
                      <a:lnTo>
                        <a:pt x="41" y="573"/>
                      </a:lnTo>
                      <a:lnTo>
                        <a:pt x="43" y="584"/>
                      </a:lnTo>
                      <a:lnTo>
                        <a:pt x="47" y="596"/>
                      </a:lnTo>
                      <a:lnTo>
                        <a:pt x="55" y="608"/>
                      </a:lnTo>
                      <a:lnTo>
                        <a:pt x="63" y="620"/>
                      </a:lnTo>
                      <a:lnTo>
                        <a:pt x="63" y="620"/>
                      </a:lnTo>
                      <a:lnTo>
                        <a:pt x="73" y="632"/>
                      </a:lnTo>
                      <a:lnTo>
                        <a:pt x="81" y="646"/>
                      </a:lnTo>
                      <a:lnTo>
                        <a:pt x="85" y="660"/>
                      </a:lnTo>
                      <a:lnTo>
                        <a:pt x="87" y="676"/>
                      </a:lnTo>
                      <a:lnTo>
                        <a:pt x="87" y="692"/>
                      </a:lnTo>
                      <a:lnTo>
                        <a:pt x="83" y="706"/>
                      </a:lnTo>
                      <a:lnTo>
                        <a:pt x="77" y="720"/>
                      </a:lnTo>
                      <a:lnTo>
                        <a:pt x="69" y="732"/>
                      </a:lnTo>
                      <a:lnTo>
                        <a:pt x="69" y="732"/>
                      </a:lnTo>
                      <a:lnTo>
                        <a:pt x="59" y="746"/>
                      </a:lnTo>
                      <a:lnTo>
                        <a:pt x="53" y="763"/>
                      </a:lnTo>
                      <a:lnTo>
                        <a:pt x="47" y="785"/>
                      </a:lnTo>
                      <a:lnTo>
                        <a:pt x="45" y="807"/>
                      </a:lnTo>
                      <a:lnTo>
                        <a:pt x="45" y="829"/>
                      </a:lnTo>
                      <a:lnTo>
                        <a:pt x="45" y="851"/>
                      </a:lnTo>
                      <a:lnTo>
                        <a:pt x="51" y="867"/>
                      </a:lnTo>
                      <a:lnTo>
                        <a:pt x="55" y="875"/>
                      </a:lnTo>
                      <a:lnTo>
                        <a:pt x="59" y="879"/>
                      </a:lnTo>
                      <a:lnTo>
                        <a:pt x="59" y="879"/>
                      </a:lnTo>
                      <a:lnTo>
                        <a:pt x="87" y="905"/>
                      </a:lnTo>
                      <a:lnTo>
                        <a:pt x="117" y="928"/>
                      </a:lnTo>
                      <a:lnTo>
                        <a:pt x="133" y="938"/>
                      </a:lnTo>
                      <a:lnTo>
                        <a:pt x="147" y="946"/>
                      </a:lnTo>
                      <a:lnTo>
                        <a:pt x="163" y="952"/>
                      </a:lnTo>
                      <a:lnTo>
                        <a:pt x="179" y="956"/>
                      </a:lnTo>
                      <a:lnTo>
                        <a:pt x="179" y="956"/>
                      </a:lnTo>
                      <a:lnTo>
                        <a:pt x="199" y="958"/>
                      </a:lnTo>
                      <a:lnTo>
                        <a:pt x="218" y="960"/>
                      </a:lnTo>
                      <a:lnTo>
                        <a:pt x="218" y="960"/>
                      </a:lnTo>
                      <a:lnTo>
                        <a:pt x="242" y="958"/>
                      </a:lnTo>
                      <a:lnTo>
                        <a:pt x="254" y="954"/>
                      </a:lnTo>
                      <a:lnTo>
                        <a:pt x="266" y="952"/>
                      </a:lnTo>
                      <a:lnTo>
                        <a:pt x="266" y="952"/>
                      </a:lnTo>
                      <a:lnTo>
                        <a:pt x="282" y="920"/>
                      </a:lnTo>
                      <a:lnTo>
                        <a:pt x="282" y="92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5" name="Freeform 13">
                  <a:extLst>
                    <a:ext uri="{FF2B5EF4-FFF2-40B4-BE49-F238E27FC236}">
                      <a16:creationId xmlns:a16="http://schemas.microsoft.com/office/drawing/2014/main" id="{39C74FE3-A65A-A70C-CFF4-2187604073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46388" y="2970213"/>
                  <a:ext cx="1922463" cy="1754188"/>
                </a:xfrm>
                <a:custGeom>
                  <a:avLst/>
                  <a:gdLst>
                    <a:gd name="T0" fmla="*/ 813 w 1211"/>
                    <a:gd name="T1" fmla="*/ 1000 h 1105"/>
                    <a:gd name="T2" fmla="*/ 843 w 1211"/>
                    <a:gd name="T3" fmla="*/ 972 h 1105"/>
                    <a:gd name="T4" fmla="*/ 887 w 1211"/>
                    <a:gd name="T5" fmla="*/ 964 h 1105"/>
                    <a:gd name="T6" fmla="*/ 867 w 1211"/>
                    <a:gd name="T7" fmla="*/ 912 h 1105"/>
                    <a:gd name="T8" fmla="*/ 877 w 1211"/>
                    <a:gd name="T9" fmla="*/ 874 h 1105"/>
                    <a:gd name="T10" fmla="*/ 923 w 1211"/>
                    <a:gd name="T11" fmla="*/ 849 h 1105"/>
                    <a:gd name="T12" fmla="*/ 964 w 1211"/>
                    <a:gd name="T13" fmla="*/ 845 h 1105"/>
                    <a:gd name="T14" fmla="*/ 990 w 1211"/>
                    <a:gd name="T15" fmla="*/ 843 h 1105"/>
                    <a:gd name="T16" fmla="*/ 1040 w 1211"/>
                    <a:gd name="T17" fmla="*/ 789 h 1105"/>
                    <a:gd name="T18" fmla="*/ 1078 w 1211"/>
                    <a:gd name="T19" fmla="*/ 739 h 1105"/>
                    <a:gd name="T20" fmla="*/ 1147 w 1211"/>
                    <a:gd name="T21" fmla="*/ 650 h 1105"/>
                    <a:gd name="T22" fmla="*/ 1088 w 1211"/>
                    <a:gd name="T23" fmla="*/ 513 h 1105"/>
                    <a:gd name="T24" fmla="*/ 1098 w 1211"/>
                    <a:gd name="T25" fmla="*/ 487 h 1105"/>
                    <a:gd name="T26" fmla="*/ 1169 w 1211"/>
                    <a:gd name="T27" fmla="*/ 471 h 1105"/>
                    <a:gd name="T28" fmla="*/ 1211 w 1211"/>
                    <a:gd name="T29" fmla="*/ 427 h 1105"/>
                    <a:gd name="T30" fmla="*/ 1187 w 1211"/>
                    <a:gd name="T31" fmla="*/ 350 h 1105"/>
                    <a:gd name="T32" fmla="*/ 1117 w 1211"/>
                    <a:gd name="T33" fmla="*/ 314 h 1105"/>
                    <a:gd name="T34" fmla="*/ 1046 w 1211"/>
                    <a:gd name="T35" fmla="*/ 312 h 1105"/>
                    <a:gd name="T36" fmla="*/ 1018 w 1211"/>
                    <a:gd name="T37" fmla="*/ 308 h 1105"/>
                    <a:gd name="T38" fmla="*/ 986 w 1211"/>
                    <a:gd name="T39" fmla="*/ 264 h 1105"/>
                    <a:gd name="T40" fmla="*/ 982 w 1211"/>
                    <a:gd name="T41" fmla="*/ 201 h 1105"/>
                    <a:gd name="T42" fmla="*/ 931 w 1211"/>
                    <a:gd name="T43" fmla="*/ 145 h 1105"/>
                    <a:gd name="T44" fmla="*/ 905 w 1211"/>
                    <a:gd name="T45" fmla="*/ 111 h 1105"/>
                    <a:gd name="T46" fmla="*/ 865 w 1211"/>
                    <a:gd name="T47" fmla="*/ 47 h 1105"/>
                    <a:gd name="T48" fmla="*/ 801 w 1211"/>
                    <a:gd name="T49" fmla="*/ 47 h 1105"/>
                    <a:gd name="T50" fmla="*/ 706 w 1211"/>
                    <a:gd name="T51" fmla="*/ 55 h 1105"/>
                    <a:gd name="T52" fmla="*/ 601 w 1211"/>
                    <a:gd name="T53" fmla="*/ 32 h 1105"/>
                    <a:gd name="T54" fmla="*/ 553 w 1211"/>
                    <a:gd name="T55" fmla="*/ 4 h 1105"/>
                    <a:gd name="T56" fmla="*/ 499 w 1211"/>
                    <a:gd name="T57" fmla="*/ 24 h 1105"/>
                    <a:gd name="T58" fmla="*/ 459 w 1211"/>
                    <a:gd name="T59" fmla="*/ 55 h 1105"/>
                    <a:gd name="T60" fmla="*/ 376 w 1211"/>
                    <a:gd name="T61" fmla="*/ 201 h 1105"/>
                    <a:gd name="T62" fmla="*/ 358 w 1211"/>
                    <a:gd name="T63" fmla="*/ 206 h 1105"/>
                    <a:gd name="T64" fmla="*/ 304 w 1211"/>
                    <a:gd name="T65" fmla="*/ 248 h 1105"/>
                    <a:gd name="T66" fmla="*/ 312 w 1211"/>
                    <a:gd name="T67" fmla="*/ 312 h 1105"/>
                    <a:gd name="T68" fmla="*/ 300 w 1211"/>
                    <a:gd name="T69" fmla="*/ 364 h 1105"/>
                    <a:gd name="T70" fmla="*/ 247 w 1211"/>
                    <a:gd name="T71" fmla="*/ 391 h 1105"/>
                    <a:gd name="T72" fmla="*/ 177 w 1211"/>
                    <a:gd name="T73" fmla="*/ 403 h 1105"/>
                    <a:gd name="T74" fmla="*/ 139 w 1211"/>
                    <a:gd name="T75" fmla="*/ 455 h 1105"/>
                    <a:gd name="T76" fmla="*/ 129 w 1211"/>
                    <a:gd name="T77" fmla="*/ 652 h 1105"/>
                    <a:gd name="T78" fmla="*/ 100 w 1211"/>
                    <a:gd name="T79" fmla="*/ 696 h 1105"/>
                    <a:gd name="T80" fmla="*/ 70 w 1211"/>
                    <a:gd name="T81" fmla="*/ 700 h 1105"/>
                    <a:gd name="T82" fmla="*/ 18 w 1211"/>
                    <a:gd name="T83" fmla="*/ 717 h 1105"/>
                    <a:gd name="T84" fmla="*/ 0 w 1211"/>
                    <a:gd name="T85" fmla="*/ 757 h 1105"/>
                    <a:gd name="T86" fmla="*/ 38 w 1211"/>
                    <a:gd name="T87" fmla="*/ 835 h 1105"/>
                    <a:gd name="T88" fmla="*/ 137 w 1211"/>
                    <a:gd name="T89" fmla="*/ 863 h 1105"/>
                    <a:gd name="T90" fmla="*/ 211 w 1211"/>
                    <a:gd name="T91" fmla="*/ 888 h 1105"/>
                    <a:gd name="T92" fmla="*/ 265 w 1211"/>
                    <a:gd name="T93" fmla="*/ 922 h 1105"/>
                    <a:gd name="T94" fmla="*/ 314 w 1211"/>
                    <a:gd name="T95" fmla="*/ 910 h 1105"/>
                    <a:gd name="T96" fmla="*/ 390 w 1211"/>
                    <a:gd name="T97" fmla="*/ 916 h 1105"/>
                    <a:gd name="T98" fmla="*/ 461 w 1211"/>
                    <a:gd name="T99" fmla="*/ 952 h 1105"/>
                    <a:gd name="T100" fmla="*/ 537 w 1211"/>
                    <a:gd name="T101" fmla="*/ 960 h 1105"/>
                    <a:gd name="T102" fmla="*/ 618 w 1211"/>
                    <a:gd name="T103" fmla="*/ 988 h 1105"/>
                    <a:gd name="T104" fmla="*/ 662 w 1211"/>
                    <a:gd name="T105" fmla="*/ 1049 h 1105"/>
                    <a:gd name="T106" fmla="*/ 724 w 1211"/>
                    <a:gd name="T107" fmla="*/ 1073 h 1105"/>
                    <a:gd name="T108" fmla="*/ 758 w 1211"/>
                    <a:gd name="T109" fmla="*/ 1105 h 1105"/>
                    <a:gd name="T110" fmla="*/ 795 w 1211"/>
                    <a:gd name="T111" fmla="*/ 1037 h 1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11" h="1105">
                      <a:moveTo>
                        <a:pt x="795" y="1037"/>
                      </a:moveTo>
                      <a:lnTo>
                        <a:pt x="795" y="1037"/>
                      </a:lnTo>
                      <a:lnTo>
                        <a:pt x="809" y="1008"/>
                      </a:lnTo>
                      <a:lnTo>
                        <a:pt x="809" y="1008"/>
                      </a:lnTo>
                      <a:lnTo>
                        <a:pt x="813" y="1000"/>
                      </a:lnTo>
                      <a:lnTo>
                        <a:pt x="819" y="994"/>
                      </a:lnTo>
                      <a:lnTo>
                        <a:pt x="827" y="988"/>
                      </a:lnTo>
                      <a:lnTo>
                        <a:pt x="835" y="984"/>
                      </a:lnTo>
                      <a:lnTo>
                        <a:pt x="835" y="984"/>
                      </a:lnTo>
                      <a:lnTo>
                        <a:pt x="843" y="972"/>
                      </a:lnTo>
                      <a:lnTo>
                        <a:pt x="843" y="972"/>
                      </a:lnTo>
                      <a:lnTo>
                        <a:pt x="857" y="984"/>
                      </a:lnTo>
                      <a:lnTo>
                        <a:pt x="891" y="984"/>
                      </a:lnTo>
                      <a:lnTo>
                        <a:pt x="891" y="984"/>
                      </a:lnTo>
                      <a:lnTo>
                        <a:pt x="887" y="964"/>
                      </a:lnTo>
                      <a:lnTo>
                        <a:pt x="879" y="948"/>
                      </a:lnTo>
                      <a:lnTo>
                        <a:pt x="879" y="948"/>
                      </a:lnTo>
                      <a:lnTo>
                        <a:pt x="875" y="936"/>
                      </a:lnTo>
                      <a:lnTo>
                        <a:pt x="869" y="922"/>
                      </a:lnTo>
                      <a:lnTo>
                        <a:pt x="867" y="912"/>
                      </a:lnTo>
                      <a:lnTo>
                        <a:pt x="867" y="902"/>
                      </a:lnTo>
                      <a:lnTo>
                        <a:pt x="869" y="894"/>
                      </a:lnTo>
                      <a:lnTo>
                        <a:pt x="873" y="882"/>
                      </a:lnTo>
                      <a:lnTo>
                        <a:pt x="873" y="882"/>
                      </a:lnTo>
                      <a:lnTo>
                        <a:pt x="877" y="874"/>
                      </a:lnTo>
                      <a:lnTo>
                        <a:pt x="885" y="867"/>
                      </a:lnTo>
                      <a:lnTo>
                        <a:pt x="891" y="861"/>
                      </a:lnTo>
                      <a:lnTo>
                        <a:pt x="899" y="857"/>
                      </a:lnTo>
                      <a:lnTo>
                        <a:pt x="913" y="851"/>
                      </a:lnTo>
                      <a:lnTo>
                        <a:pt x="923" y="849"/>
                      </a:lnTo>
                      <a:lnTo>
                        <a:pt x="923" y="849"/>
                      </a:lnTo>
                      <a:lnTo>
                        <a:pt x="937" y="847"/>
                      </a:lnTo>
                      <a:lnTo>
                        <a:pt x="954" y="845"/>
                      </a:lnTo>
                      <a:lnTo>
                        <a:pt x="954" y="845"/>
                      </a:lnTo>
                      <a:lnTo>
                        <a:pt x="964" y="845"/>
                      </a:lnTo>
                      <a:lnTo>
                        <a:pt x="964" y="845"/>
                      </a:lnTo>
                      <a:lnTo>
                        <a:pt x="972" y="845"/>
                      </a:lnTo>
                      <a:lnTo>
                        <a:pt x="972" y="845"/>
                      </a:lnTo>
                      <a:lnTo>
                        <a:pt x="982" y="845"/>
                      </a:lnTo>
                      <a:lnTo>
                        <a:pt x="990" y="843"/>
                      </a:lnTo>
                      <a:lnTo>
                        <a:pt x="998" y="839"/>
                      </a:lnTo>
                      <a:lnTo>
                        <a:pt x="1006" y="833"/>
                      </a:lnTo>
                      <a:lnTo>
                        <a:pt x="1022" y="815"/>
                      </a:lnTo>
                      <a:lnTo>
                        <a:pt x="1040" y="789"/>
                      </a:lnTo>
                      <a:lnTo>
                        <a:pt x="1040" y="789"/>
                      </a:lnTo>
                      <a:lnTo>
                        <a:pt x="1050" y="771"/>
                      </a:lnTo>
                      <a:lnTo>
                        <a:pt x="1050" y="771"/>
                      </a:lnTo>
                      <a:lnTo>
                        <a:pt x="1062" y="755"/>
                      </a:lnTo>
                      <a:lnTo>
                        <a:pt x="1078" y="739"/>
                      </a:lnTo>
                      <a:lnTo>
                        <a:pt x="1078" y="739"/>
                      </a:lnTo>
                      <a:lnTo>
                        <a:pt x="1100" y="709"/>
                      </a:lnTo>
                      <a:lnTo>
                        <a:pt x="1100" y="709"/>
                      </a:lnTo>
                      <a:lnTo>
                        <a:pt x="1119" y="682"/>
                      </a:lnTo>
                      <a:lnTo>
                        <a:pt x="1147" y="650"/>
                      </a:lnTo>
                      <a:lnTo>
                        <a:pt x="1147" y="650"/>
                      </a:lnTo>
                      <a:lnTo>
                        <a:pt x="1127" y="608"/>
                      </a:lnTo>
                      <a:lnTo>
                        <a:pt x="1108" y="564"/>
                      </a:lnTo>
                      <a:lnTo>
                        <a:pt x="1108" y="564"/>
                      </a:lnTo>
                      <a:lnTo>
                        <a:pt x="1092" y="529"/>
                      </a:lnTo>
                      <a:lnTo>
                        <a:pt x="1088" y="513"/>
                      </a:lnTo>
                      <a:lnTo>
                        <a:pt x="1088" y="505"/>
                      </a:lnTo>
                      <a:lnTo>
                        <a:pt x="1090" y="497"/>
                      </a:lnTo>
                      <a:lnTo>
                        <a:pt x="1090" y="497"/>
                      </a:lnTo>
                      <a:lnTo>
                        <a:pt x="1094" y="493"/>
                      </a:lnTo>
                      <a:lnTo>
                        <a:pt x="1098" y="487"/>
                      </a:lnTo>
                      <a:lnTo>
                        <a:pt x="1115" y="481"/>
                      </a:lnTo>
                      <a:lnTo>
                        <a:pt x="1133" y="475"/>
                      </a:lnTo>
                      <a:lnTo>
                        <a:pt x="1151" y="473"/>
                      </a:lnTo>
                      <a:lnTo>
                        <a:pt x="1151" y="473"/>
                      </a:lnTo>
                      <a:lnTo>
                        <a:pt x="1169" y="471"/>
                      </a:lnTo>
                      <a:lnTo>
                        <a:pt x="1183" y="467"/>
                      </a:lnTo>
                      <a:lnTo>
                        <a:pt x="1195" y="459"/>
                      </a:lnTo>
                      <a:lnTo>
                        <a:pt x="1203" y="451"/>
                      </a:lnTo>
                      <a:lnTo>
                        <a:pt x="1209" y="441"/>
                      </a:lnTo>
                      <a:lnTo>
                        <a:pt x="1211" y="427"/>
                      </a:lnTo>
                      <a:lnTo>
                        <a:pt x="1211" y="413"/>
                      </a:lnTo>
                      <a:lnTo>
                        <a:pt x="1205" y="397"/>
                      </a:lnTo>
                      <a:lnTo>
                        <a:pt x="1205" y="397"/>
                      </a:lnTo>
                      <a:lnTo>
                        <a:pt x="1197" y="370"/>
                      </a:lnTo>
                      <a:lnTo>
                        <a:pt x="1187" y="350"/>
                      </a:lnTo>
                      <a:lnTo>
                        <a:pt x="1179" y="336"/>
                      </a:lnTo>
                      <a:lnTo>
                        <a:pt x="1169" y="326"/>
                      </a:lnTo>
                      <a:lnTo>
                        <a:pt x="1157" y="320"/>
                      </a:lnTo>
                      <a:lnTo>
                        <a:pt x="1141" y="316"/>
                      </a:lnTo>
                      <a:lnTo>
                        <a:pt x="1117" y="314"/>
                      </a:lnTo>
                      <a:lnTo>
                        <a:pt x="1090" y="314"/>
                      </a:lnTo>
                      <a:lnTo>
                        <a:pt x="1090" y="314"/>
                      </a:lnTo>
                      <a:lnTo>
                        <a:pt x="1048" y="312"/>
                      </a:lnTo>
                      <a:lnTo>
                        <a:pt x="1048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30" y="312"/>
                      </a:lnTo>
                      <a:lnTo>
                        <a:pt x="1018" y="308"/>
                      </a:lnTo>
                      <a:lnTo>
                        <a:pt x="1008" y="304"/>
                      </a:lnTo>
                      <a:lnTo>
                        <a:pt x="998" y="296"/>
                      </a:lnTo>
                      <a:lnTo>
                        <a:pt x="992" y="288"/>
                      </a:lnTo>
                      <a:lnTo>
                        <a:pt x="988" y="276"/>
                      </a:lnTo>
                      <a:lnTo>
                        <a:pt x="986" y="264"/>
                      </a:lnTo>
                      <a:lnTo>
                        <a:pt x="986" y="250"/>
                      </a:lnTo>
                      <a:lnTo>
                        <a:pt x="986" y="250"/>
                      </a:lnTo>
                      <a:lnTo>
                        <a:pt x="986" y="232"/>
                      </a:lnTo>
                      <a:lnTo>
                        <a:pt x="984" y="216"/>
                      </a:lnTo>
                      <a:lnTo>
                        <a:pt x="982" y="201"/>
                      </a:lnTo>
                      <a:lnTo>
                        <a:pt x="976" y="187"/>
                      </a:lnTo>
                      <a:lnTo>
                        <a:pt x="968" y="175"/>
                      </a:lnTo>
                      <a:lnTo>
                        <a:pt x="958" y="163"/>
                      </a:lnTo>
                      <a:lnTo>
                        <a:pt x="945" y="153"/>
                      </a:lnTo>
                      <a:lnTo>
                        <a:pt x="931" y="145"/>
                      </a:lnTo>
                      <a:lnTo>
                        <a:pt x="931" y="145"/>
                      </a:lnTo>
                      <a:lnTo>
                        <a:pt x="923" y="139"/>
                      </a:lnTo>
                      <a:lnTo>
                        <a:pt x="915" y="131"/>
                      </a:lnTo>
                      <a:lnTo>
                        <a:pt x="905" y="111"/>
                      </a:lnTo>
                      <a:lnTo>
                        <a:pt x="905" y="111"/>
                      </a:lnTo>
                      <a:lnTo>
                        <a:pt x="891" y="77"/>
                      </a:lnTo>
                      <a:lnTo>
                        <a:pt x="885" y="65"/>
                      </a:lnTo>
                      <a:lnTo>
                        <a:pt x="879" y="57"/>
                      </a:lnTo>
                      <a:lnTo>
                        <a:pt x="873" y="51"/>
                      </a:lnTo>
                      <a:lnTo>
                        <a:pt x="865" y="47"/>
                      </a:lnTo>
                      <a:lnTo>
                        <a:pt x="857" y="45"/>
                      </a:lnTo>
                      <a:lnTo>
                        <a:pt x="845" y="43"/>
                      </a:lnTo>
                      <a:lnTo>
                        <a:pt x="845" y="43"/>
                      </a:lnTo>
                      <a:lnTo>
                        <a:pt x="825" y="45"/>
                      </a:lnTo>
                      <a:lnTo>
                        <a:pt x="801" y="47"/>
                      </a:lnTo>
                      <a:lnTo>
                        <a:pt x="801" y="47"/>
                      </a:lnTo>
                      <a:lnTo>
                        <a:pt x="752" y="51"/>
                      </a:lnTo>
                      <a:lnTo>
                        <a:pt x="730" y="53"/>
                      </a:lnTo>
                      <a:lnTo>
                        <a:pt x="706" y="55"/>
                      </a:lnTo>
                      <a:lnTo>
                        <a:pt x="706" y="55"/>
                      </a:lnTo>
                      <a:lnTo>
                        <a:pt x="670" y="53"/>
                      </a:lnTo>
                      <a:lnTo>
                        <a:pt x="652" y="49"/>
                      </a:lnTo>
                      <a:lnTo>
                        <a:pt x="634" y="45"/>
                      </a:lnTo>
                      <a:lnTo>
                        <a:pt x="616" y="40"/>
                      </a:lnTo>
                      <a:lnTo>
                        <a:pt x="601" y="32"/>
                      </a:lnTo>
                      <a:lnTo>
                        <a:pt x="583" y="22"/>
                      </a:lnTo>
                      <a:lnTo>
                        <a:pt x="567" y="10"/>
                      </a:lnTo>
                      <a:lnTo>
                        <a:pt x="567" y="10"/>
                      </a:lnTo>
                      <a:lnTo>
                        <a:pt x="561" y="6"/>
                      </a:lnTo>
                      <a:lnTo>
                        <a:pt x="553" y="4"/>
                      </a:lnTo>
                      <a:lnTo>
                        <a:pt x="539" y="0"/>
                      </a:lnTo>
                      <a:lnTo>
                        <a:pt x="539" y="0"/>
                      </a:lnTo>
                      <a:lnTo>
                        <a:pt x="529" y="10"/>
                      </a:lnTo>
                      <a:lnTo>
                        <a:pt x="515" y="18"/>
                      </a:lnTo>
                      <a:lnTo>
                        <a:pt x="499" y="24"/>
                      </a:lnTo>
                      <a:lnTo>
                        <a:pt x="481" y="26"/>
                      </a:lnTo>
                      <a:lnTo>
                        <a:pt x="481" y="26"/>
                      </a:lnTo>
                      <a:lnTo>
                        <a:pt x="473" y="36"/>
                      </a:lnTo>
                      <a:lnTo>
                        <a:pt x="465" y="45"/>
                      </a:lnTo>
                      <a:lnTo>
                        <a:pt x="459" y="55"/>
                      </a:lnTo>
                      <a:lnTo>
                        <a:pt x="453" y="65"/>
                      </a:lnTo>
                      <a:lnTo>
                        <a:pt x="453" y="65"/>
                      </a:lnTo>
                      <a:lnTo>
                        <a:pt x="438" y="101"/>
                      </a:lnTo>
                      <a:lnTo>
                        <a:pt x="418" y="135"/>
                      </a:lnTo>
                      <a:lnTo>
                        <a:pt x="376" y="201"/>
                      </a:lnTo>
                      <a:lnTo>
                        <a:pt x="376" y="201"/>
                      </a:lnTo>
                      <a:lnTo>
                        <a:pt x="372" y="203"/>
                      </a:lnTo>
                      <a:lnTo>
                        <a:pt x="368" y="205"/>
                      </a:lnTo>
                      <a:lnTo>
                        <a:pt x="358" y="206"/>
                      </a:lnTo>
                      <a:lnTo>
                        <a:pt x="358" y="206"/>
                      </a:lnTo>
                      <a:lnTo>
                        <a:pt x="340" y="214"/>
                      </a:lnTo>
                      <a:lnTo>
                        <a:pt x="324" y="220"/>
                      </a:lnTo>
                      <a:lnTo>
                        <a:pt x="314" y="228"/>
                      </a:lnTo>
                      <a:lnTo>
                        <a:pt x="308" y="236"/>
                      </a:lnTo>
                      <a:lnTo>
                        <a:pt x="304" y="248"/>
                      </a:lnTo>
                      <a:lnTo>
                        <a:pt x="302" y="262"/>
                      </a:lnTo>
                      <a:lnTo>
                        <a:pt x="304" y="278"/>
                      </a:lnTo>
                      <a:lnTo>
                        <a:pt x="310" y="300"/>
                      </a:lnTo>
                      <a:lnTo>
                        <a:pt x="310" y="300"/>
                      </a:lnTo>
                      <a:lnTo>
                        <a:pt x="312" y="312"/>
                      </a:lnTo>
                      <a:lnTo>
                        <a:pt x="312" y="324"/>
                      </a:lnTo>
                      <a:lnTo>
                        <a:pt x="312" y="334"/>
                      </a:lnTo>
                      <a:lnTo>
                        <a:pt x="310" y="344"/>
                      </a:lnTo>
                      <a:lnTo>
                        <a:pt x="306" y="354"/>
                      </a:lnTo>
                      <a:lnTo>
                        <a:pt x="300" y="364"/>
                      </a:lnTo>
                      <a:lnTo>
                        <a:pt x="292" y="372"/>
                      </a:lnTo>
                      <a:lnTo>
                        <a:pt x="283" y="377"/>
                      </a:lnTo>
                      <a:lnTo>
                        <a:pt x="283" y="377"/>
                      </a:lnTo>
                      <a:lnTo>
                        <a:pt x="265" y="385"/>
                      </a:lnTo>
                      <a:lnTo>
                        <a:pt x="247" y="391"/>
                      </a:lnTo>
                      <a:lnTo>
                        <a:pt x="227" y="395"/>
                      </a:lnTo>
                      <a:lnTo>
                        <a:pt x="209" y="397"/>
                      </a:lnTo>
                      <a:lnTo>
                        <a:pt x="209" y="397"/>
                      </a:lnTo>
                      <a:lnTo>
                        <a:pt x="191" y="399"/>
                      </a:lnTo>
                      <a:lnTo>
                        <a:pt x="177" y="403"/>
                      </a:lnTo>
                      <a:lnTo>
                        <a:pt x="165" y="409"/>
                      </a:lnTo>
                      <a:lnTo>
                        <a:pt x="155" y="417"/>
                      </a:lnTo>
                      <a:lnTo>
                        <a:pt x="149" y="427"/>
                      </a:lnTo>
                      <a:lnTo>
                        <a:pt x="143" y="439"/>
                      </a:lnTo>
                      <a:lnTo>
                        <a:pt x="139" y="455"/>
                      </a:lnTo>
                      <a:lnTo>
                        <a:pt x="139" y="471"/>
                      </a:lnTo>
                      <a:lnTo>
                        <a:pt x="139" y="471"/>
                      </a:lnTo>
                      <a:lnTo>
                        <a:pt x="131" y="638"/>
                      </a:lnTo>
                      <a:lnTo>
                        <a:pt x="131" y="638"/>
                      </a:lnTo>
                      <a:lnTo>
                        <a:pt x="129" y="652"/>
                      </a:lnTo>
                      <a:lnTo>
                        <a:pt x="127" y="664"/>
                      </a:lnTo>
                      <a:lnTo>
                        <a:pt x="123" y="676"/>
                      </a:lnTo>
                      <a:lnTo>
                        <a:pt x="117" y="684"/>
                      </a:lnTo>
                      <a:lnTo>
                        <a:pt x="110" y="690"/>
                      </a:lnTo>
                      <a:lnTo>
                        <a:pt x="100" y="696"/>
                      </a:lnTo>
                      <a:lnTo>
                        <a:pt x="86" y="698"/>
                      </a:lnTo>
                      <a:lnTo>
                        <a:pt x="72" y="700"/>
                      </a:lnTo>
                      <a:lnTo>
                        <a:pt x="72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52" y="702"/>
                      </a:lnTo>
                      <a:lnTo>
                        <a:pt x="34" y="707"/>
                      </a:lnTo>
                      <a:lnTo>
                        <a:pt x="18" y="717"/>
                      </a:lnTo>
                      <a:lnTo>
                        <a:pt x="12" y="723"/>
                      </a:lnTo>
                      <a:lnTo>
                        <a:pt x="6" y="729"/>
                      </a:lnTo>
                      <a:lnTo>
                        <a:pt x="6" y="729"/>
                      </a:lnTo>
                      <a:lnTo>
                        <a:pt x="2" y="743"/>
                      </a:lnTo>
                      <a:lnTo>
                        <a:pt x="0" y="757"/>
                      </a:lnTo>
                      <a:lnTo>
                        <a:pt x="2" y="773"/>
                      </a:lnTo>
                      <a:lnTo>
                        <a:pt x="8" y="789"/>
                      </a:lnTo>
                      <a:lnTo>
                        <a:pt x="16" y="805"/>
                      </a:lnTo>
                      <a:lnTo>
                        <a:pt x="26" y="821"/>
                      </a:lnTo>
                      <a:lnTo>
                        <a:pt x="38" y="835"/>
                      </a:lnTo>
                      <a:lnTo>
                        <a:pt x="50" y="847"/>
                      </a:lnTo>
                      <a:lnTo>
                        <a:pt x="50" y="847"/>
                      </a:lnTo>
                      <a:lnTo>
                        <a:pt x="80" y="849"/>
                      </a:lnTo>
                      <a:lnTo>
                        <a:pt x="110" y="855"/>
                      </a:lnTo>
                      <a:lnTo>
                        <a:pt x="137" y="863"/>
                      </a:lnTo>
                      <a:lnTo>
                        <a:pt x="163" y="872"/>
                      </a:lnTo>
                      <a:lnTo>
                        <a:pt x="163" y="872"/>
                      </a:lnTo>
                      <a:lnTo>
                        <a:pt x="201" y="884"/>
                      </a:lnTo>
                      <a:lnTo>
                        <a:pt x="201" y="884"/>
                      </a:lnTo>
                      <a:lnTo>
                        <a:pt x="211" y="888"/>
                      </a:lnTo>
                      <a:lnTo>
                        <a:pt x="221" y="894"/>
                      </a:lnTo>
                      <a:lnTo>
                        <a:pt x="233" y="904"/>
                      </a:lnTo>
                      <a:lnTo>
                        <a:pt x="243" y="916"/>
                      </a:lnTo>
                      <a:lnTo>
                        <a:pt x="243" y="916"/>
                      </a:lnTo>
                      <a:lnTo>
                        <a:pt x="265" y="922"/>
                      </a:lnTo>
                      <a:lnTo>
                        <a:pt x="265" y="922"/>
                      </a:lnTo>
                      <a:lnTo>
                        <a:pt x="275" y="916"/>
                      </a:lnTo>
                      <a:lnTo>
                        <a:pt x="284" y="914"/>
                      </a:lnTo>
                      <a:lnTo>
                        <a:pt x="284" y="914"/>
                      </a:lnTo>
                      <a:lnTo>
                        <a:pt x="314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66" y="910"/>
                      </a:lnTo>
                      <a:lnTo>
                        <a:pt x="390" y="916"/>
                      </a:lnTo>
                      <a:lnTo>
                        <a:pt x="410" y="922"/>
                      </a:lnTo>
                      <a:lnTo>
                        <a:pt x="426" y="932"/>
                      </a:lnTo>
                      <a:lnTo>
                        <a:pt x="426" y="932"/>
                      </a:lnTo>
                      <a:lnTo>
                        <a:pt x="444" y="944"/>
                      </a:lnTo>
                      <a:lnTo>
                        <a:pt x="461" y="952"/>
                      </a:lnTo>
                      <a:lnTo>
                        <a:pt x="477" y="956"/>
                      </a:lnTo>
                      <a:lnTo>
                        <a:pt x="497" y="958"/>
                      </a:lnTo>
                      <a:lnTo>
                        <a:pt x="497" y="958"/>
                      </a:lnTo>
                      <a:lnTo>
                        <a:pt x="515" y="958"/>
                      </a:lnTo>
                      <a:lnTo>
                        <a:pt x="537" y="960"/>
                      </a:lnTo>
                      <a:lnTo>
                        <a:pt x="561" y="964"/>
                      </a:lnTo>
                      <a:lnTo>
                        <a:pt x="585" y="970"/>
                      </a:lnTo>
                      <a:lnTo>
                        <a:pt x="597" y="974"/>
                      </a:lnTo>
                      <a:lnTo>
                        <a:pt x="609" y="982"/>
                      </a:lnTo>
                      <a:lnTo>
                        <a:pt x="618" y="988"/>
                      </a:lnTo>
                      <a:lnTo>
                        <a:pt x="630" y="998"/>
                      </a:lnTo>
                      <a:lnTo>
                        <a:pt x="638" y="1008"/>
                      </a:lnTo>
                      <a:lnTo>
                        <a:pt x="648" y="1020"/>
                      </a:lnTo>
                      <a:lnTo>
                        <a:pt x="656" y="1034"/>
                      </a:lnTo>
                      <a:lnTo>
                        <a:pt x="662" y="1049"/>
                      </a:lnTo>
                      <a:lnTo>
                        <a:pt x="662" y="1049"/>
                      </a:lnTo>
                      <a:lnTo>
                        <a:pt x="670" y="1053"/>
                      </a:lnTo>
                      <a:lnTo>
                        <a:pt x="670" y="1053"/>
                      </a:lnTo>
                      <a:lnTo>
                        <a:pt x="700" y="1061"/>
                      </a:lnTo>
                      <a:lnTo>
                        <a:pt x="724" y="1073"/>
                      </a:lnTo>
                      <a:lnTo>
                        <a:pt x="734" y="1079"/>
                      </a:lnTo>
                      <a:lnTo>
                        <a:pt x="742" y="1087"/>
                      </a:lnTo>
                      <a:lnTo>
                        <a:pt x="752" y="1097"/>
                      </a:lnTo>
                      <a:lnTo>
                        <a:pt x="758" y="1105"/>
                      </a:lnTo>
                      <a:lnTo>
                        <a:pt x="758" y="1105"/>
                      </a:lnTo>
                      <a:lnTo>
                        <a:pt x="774" y="1085"/>
                      </a:lnTo>
                      <a:lnTo>
                        <a:pt x="774" y="1085"/>
                      </a:lnTo>
                      <a:lnTo>
                        <a:pt x="780" y="1075"/>
                      </a:lnTo>
                      <a:lnTo>
                        <a:pt x="785" y="1063"/>
                      </a:lnTo>
                      <a:lnTo>
                        <a:pt x="795" y="1037"/>
                      </a:lnTo>
                      <a:lnTo>
                        <a:pt x="795" y="103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6" name="Freeform 14">
                  <a:extLst>
                    <a:ext uri="{FF2B5EF4-FFF2-40B4-BE49-F238E27FC236}">
                      <a16:creationId xmlns:a16="http://schemas.microsoft.com/office/drawing/2014/main" id="{840D27D9-3C8E-722E-340C-6C74D34BC4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2988" y="1277938"/>
                  <a:ext cx="1730375" cy="1670050"/>
                </a:xfrm>
                <a:custGeom>
                  <a:avLst/>
                  <a:gdLst>
                    <a:gd name="T0" fmla="*/ 24 w 1090"/>
                    <a:gd name="T1" fmla="*/ 219 h 1052"/>
                    <a:gd name="T2" fmla="*/ 14 w 1090"/>
                    <a:gd name="T3" fmla="*/ 276 h 1052"/>
                    <a:gd name="T4" fmla="*/ 62 w 1090"/>
                    <a:gd name="T5" fmla="*/ 334 h 1052"/>
                    <a:gd name="T6" fmla="*/ 54 w 1090"/>
                    <a:gd name="T7" fmla="*/ 372 h 1052"/>
                    <a:gd name="T8" fmla="*/ 10 w 1090"/>
                    <a:gd name="T9" fmla="*/ 432 h 1052"/>
                    <a:gd name="T10" fmla="*/ 6 w 1090"/>
                    <a:gd name="T11" fmla="*/ 523 h 1052"/>
                    <a:gd name="T12" fmla="*/ 46 w 1090"/>
                    <a:gd name="T13" fmla="*/ 579 h 1052"/>
                    <a:gd name="T14" fmla="*/ 94 w 1090"/>
                    <a:gd name="T15" fmla="*/ 630 h 1052"/>
                    <a:gd name="T16" fmla="*/ 94 w 1090"/>
                    <a:gd name="T17" fmla="*/ 672 h 1052"/>
                    <a:gd name="T18" fmla="*/ 52 w 1090"/>
                    <a:gd name="T19" fmla="*/ 730 h 1052"/>
                    <a:gd name="T20" fmla="*/ 48 w 1090"/>
                    <a:gd name="T21" fmla="*/ 760 h 1052"/>
                    <a:gd name="T22" fmla="*/ 88 w 1090"/>
                    <a:gd name="T23" fmla="*/ 770 h 1052"/>
                    <a:gd name="T24" fmla="*/ 155 w 1090"/>
                    <a:gd name="T25" fmla="*/ 811 h 1052"/>
                    <a:gd name="T26" fmla="*/ 207 w 1090"/>
                    <a:gd name="T27" fmla="*/ 805 h 1052"/>
                    <a:gd name="T28" fmla="*/ 239 w 1090"/>
                    <a:gd name="T29" fmla="*/ 819 h 1052"/>
                    <a:gd name="T30" fmla="*/ 304 w 1090"/>
                    <a:gd name="T31" fmla="*/ 883 h 1052"/>
                    <a:gd name="T32" fmla="*/ 390 w 1090"/>
                    <a:gd name="T33" fmla="*/ 931 h 1052"/>
                    <a:gd name="T34" fmla="*/ 418 w 1090"/>
                    <a:gd name="T35" fmla="*/ 927 h 1052"/>
                    <a:gd name="T36" fmla="*/ 459 w 1090"/>
                    <a:gd name="T37" fmla="*/ 903 h 1052"/>
                    <a:gd name="T38" fmla="*/ 515 w 1090"/>
                    <a:gd name="T39" fmla="*/ 923 h 1052"/>
                    <a:gd name="T40" fmla="*/ 613 w 1090"/>
                    <a:gd name="T41" fmla="*/ 978 h 1052"/>
                    <a:gd name="T42" fmla="*/ 636 w 1090"/>
                    <a:gd name="T43" fmla="*/ 1010 h 1052"/>
                    <a:gd name="T44" fmla="*/ 688 w 1090"/>
                    <a:gd name="T45" fmla="*/ 1036 h 1052"/>
                    <a:gd name="T46" fmla="*/ 742 w 1090"/>
                    <a:gd name="T47" fmla="*/ 1034 h 1052"/>
                    <a:gd name="T48" fmla="*/ 787 w 1090"/>
                    <a:gd name="T49" fmla="*/ 1042 h 1052"/>
                    <a:gd name="T50" fmla="*/ 831 w 1090"/>
                    <a:gd name="T51" fmla="*/ 1048 h 1052"/>
                    <a:gd name="T52" fmla="*/ 861 w 1090"/>
                    <a:gd name="T53" fmla="*/ 1014 h 1052"/>
                    <a:gd name="T54" fmla="*/ 889 w 1090"/>
                    <a:gd name="T55" fmla="*/ 901 h 1052"/>
                    <a:gd name="T56" fmla="*/ 895 w 1090"/>
                    <a:gd name="T57" fmla="*/ 839 h 1052"/>
                    <a:gd name="T58" fmla="*/ 962 w 1090"/>
                    <a:gd name="T59" fmla="*/ 756 h 1052"/>
                    <a:gd name="T60" fmla="*/ 931 w 1090"/>
                    <a:gd name="T61" fmla="*/ 678 h 1052"/>
                    <a:gd name="T62" fmla="*/ 974 w 1090"/>
                    <a:gd name="T63" fmla="*/ 608 h 1052"/>
                    <a:gd name="T64" fmla="*/ 1042 w 1090"/>
                    <a:gd name="T65" fmla="*/ 509 h 1052"/>
                    <a:gd name="T66" fmla="*/ 1072 w 1090"/>
                    <a:gd name="T67" fmla="*/ 443 h 1052"/>
                    <a:gd name="T68" fmla="*/ 1066 w 1090"/>
                    <a:gd name="T69" fmla="*/ 402 h 1052"/>
                    <a:gd name="T70" fmla="*/ 1060 w 1090"/>
                    <a:gd name="T71" fmla="*/ 358 h 1052"/>
                    <a:gd name="T72" fmla="*/ 980 w 1090"/>
                    <a:gd name="T73" fmla="*/ 300 h 1052"/>
                    <a:gd name="T74" fmla="*/ 895 w 1090"/>
                    <a:gd name="T75" fmla="*/ 255 h 1052"/>
                    <a:gd name="T76" fmla="*/ 853 w 1090"/>
                    <a:gd name="T77" fmla="*/ 203 h 1052"/>
                    <a:gd name="T78" fmla="*/ 847 w 1090"/>
                    <a:gd name="T79" fmla="*/ 155 h 1052"/>
                    <a:gd name="T80" fmla="*/ 809 w 1090"/>
                    <a:gd name="T81" fmla="*/ 137 h 1052"/>
                    <a:gd name="T82" fmla="*/ 692 w 1090"/>
                    <a:gd name="T83" fmla="*/ 117 h 1052"/>
                    <a:gd name="T84" fmla="*/ 624 w 1090"/>
                    <a:gd name="T85" fmla="*/ 70 h 1052"/>
                    <a:gd name="T86" fmla="*/ 493 w 1090"/>
                    <a:gd name="T87" fmla="*/ 42 h 1052"/>
                    <a:gd name="T88" fmla="*/ 398 w 1090"/>
                    <a:gd name="T89" fmla="*/ 2 h 1052"/>
                    <a:gd name="T90" fmla="*/ 344 w 1090"/>
                    <a:gd name="T91" fmla="*/ 6 h 1052"/>
                    <a:gd name="T92" fmla="*/ 245 w 1090"/>
                    <a:gd name="T93" fmla="*/ 54 h 1052"/>
                    <a:gd name="T94" fmla="*/ 211 w 1090"/>
                    <a:gd name="T95" fmla="*/ 96 h 1052"/>
                    <a:gd name="T96" fmla="*/ 177 w 1090"/>
                    <a:gd name="T97" fmla="*/ 109 h 1052"/>
                    <a:gd name="T98" fmla="*/ 121 w 1090"/>
                    <a:gd name="T99" fmla="*/ 98 h 1052"/>
                    <a:gd name="T100" fmla="*/ 94 w 1090"/>
                    <a:gd name="T101" fmla="*/ 106 h 10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052">
                      <a:moveTo>
                        <a:pt x="74" y="133"/>
                      </a:moveTo>
                      <a:lnTo>
                        <a:pt x="74" y="133"/>
                      </a:lnTo>
                      <a:lnTo>
                        <a:pt x="58" y="163"/>
                      </a:lnTo>
                      <a:lnTo>
                        <a:pt x="42" y="191"/>
                      </a:lnTo>
                      <a:lnTo>
                        <a:pt x="24" y="219"/>
                      </a:lnTo>
                      <a:lnTo>
                        <a:pt x="10" y="249"/>
                      </a:lnTo>
                      <a:lnTo>
                        <a:pt x="10" y="249"/>
                      </a:lnTo>
                      <a:lnTo>
                        <a:pt x="8" y="257"/>
                      </a:lnTo>
                      <a:lnTo>
                        <a:pt x="10" y="267"/>
                      </a:lnTo>
                      <a:lnTo>
                        <a:pt x="14" y="276"/>
                      </a:lnTo>
                      <a:lnTo>
                        <a:pt x="20" y="284"/>
                      </a:lnTo>
                      <a:lnTo>
                        <a:pt x="20" y="284"/>
                      </a:lnTo>
                      <a:lnTo>
                        <a:pt x="40" y="304"/>
                      </a:lnTo>
                      <a:lnTo>
                        <a:pt x="52" y="320"/>
                      </a:lnTo>
                      <a:lnTo>
                        <a:pt x="62" y="334"/>
                      </a:lnTo>
                      <a:lnTo>
                        <a:pt x="64" y="340"/>
                      </a:lnTo>
                      <a:lnTo>
                        <a:pt x="64" y="346"/>
                      </a:lnTo>
                      <a:lnTo>
                        <a:pt x="64" y="352"/>
                      </a:lnTo>
                      <a:lnTo>
                        <a:pt x="62" y="358"/>
                      </a:lnTo>
                      <a:lnTo>
                        <a:pt x="54" y="372"/>
                      </a:lnTo>
                      <a:lnTo>
                        <a:pt x="42" y="390"/>
                      </a:lnTo>
                      <a:lnTo>
                        <a:pt x="22" y="412"/>
                      </a:lnTo>
                      <a:lnTo>
                        <a:pt x="22" y="412"/>
                      </a:lnTo>
                      <a:lnTo>
                        <a:pt x="16" y="422"/>
                      </a:lnTo>
                      <a:lnTo>
                        <a:pt x="10" y="432"/>
                      </a:lnTo>
                      <a:lnTo>
                        <a:pt x="6" y="441"/>
                      </a:lnTo>
                      <a:lnTo>
                        <a:pt x="4" y="453"/>
                      </a:lnTo>
                      <a:lnTo>
                        <a:pt x="0" y="475"/>
                      </a:lnTo>
                      <a:lnTo>
                        <a:pt x="2" y="499"/>
                      </a:lnTo>
                      <a:lnTo>
                        <a:pt x="6" y="523"/>
                      </a:lnTo>
                      <a:lnTo>
                        <a:pt x="16" y="545"/>
                      </a:lnTo>
                      <a:lnTo>
                        <a:pt x="22" y="555"/>
                      </a:lnTo>
                      <a:lnTo>
                        <a:pt x="28" y="565"/>
                      </a:lnTo>
                      <a:lnTo>
                        <a:pt x="36" y="573"/>
                      </a:lnTo>
                      <a:lnTo>
                        <a:pt x="46" y="579"/>
                      </a:lnTo>
                      <a:lnTo>
                        <a:pt x="46" y="579"/>
                      </a:lnTo>
                      <a:lnTo>
                        <a:pt x="68" y="597"/>
                      </a:lnTo>
                      <a:lnTo>
                        <a:pt x="84" y="614"/>
                      </a:lnTo>
                      <a:lnTo>
                        <a:pt x="90" y="622"/>
                      </a:lnTo>
                      <a:lnTo>
                        <a:pt x="94" y="630"/>
                      </a:lnTo>
                      <a:lnTo>
                        <a:pt x="96" y="638"/>
                      </a:lnTo>
                      <a:lnTo>
                        <a:pt x="98" y="646"/>
                      </a:lnTo>
                      <a:lnTo>
                        <a:pt x="98" y="654"/>
                      </a:lnTo>
                      <a:lnTo>
                        <a:pt x="96" y="662"/>
                      </a:lnTo>
                      <a:lnTo>
                        <a:pt x="94" y="672"/>
                      </a:lnTo>
                      <a:lnTo>
                        <a:pt x="90" y="680"/>
                      </a:lnTo>
                      <a:lnTo>
                        <a:pt x="76" y="700"/>
                      </a:lnTo>
                      <a:lnTo>
                        <a:pt x="58" y="722"/>
                      </a:lnTo>
                      <a:lnTo>
                        <a:pt x="58" y="722"/>
                      </a:lnTo>
                      <a:lnTo>
                        <a:pt x="52" y="730"/>
                      </a:lnTo>
                      <a:lnTo>
                        <a:pt x="46" y="738"/>
                      </a:lnTo>
                      <a:lnTo>
                        <a:pt x="44" y="746"/>
                      </a:lnTo>
                      <a:lnTo>
                        <a:pt x="44" y="754"/>
                      </a:lnTo>
                      <a:lnTo>
                        <a:pt x="44" y="754"/>
                      </a:lnTo>
                      <a:lnTo>
                        <a:pt x="48" y="760"/>
                      </a:lnTo>
                      <a:lnTo>
                        <a:pt x="56" y="764"/>
                      </a:lnTo>
                      <a:lnTo>
                        <a:pt x="66" y="768"/>
                      </a:lnTo>
                      <a:lnTo>
                        <a:pt x="76" y="770"/>
                      </a:lnTo>
                      <a:lnTo>
                        <a:pt x="76" y="770"/>
                      </a:lnTo>
                      <a:lnTo>
                        <a:pt x="88" y="770"/>
                      </a:lnTo>
                      <a:lnTo>
                        <a:pt x="88" y="770"/>
                      </a:lnTo>
                      <a:lnTo>
                        <a:pt x="114" y="768"/>
                      </a:lnTo>
                      <a:lnTo>
                        <a:pt x="143" y="766"/>
                      </a:lnTo>
                      <a:lnTo>
                        <a:pt x="143" y="766"/>
                      </a:lnTo>
                      <a:lnTo>
                        <a:pt x="155" y="811"/>
                      </a:lnTo>
                      <a:lnTo>
                        <a:pt x="155" y="811"/>
                      </a:lnTo>
                      <a:lnTo>
                        <a:pt x="161" y="799"/>
                      </a:lnTo>
                      <a:lnTo>
                        <a:pt x="161" y="799"/>
                      </a:lnTo>
                      <a:lnTo>
                        <a:pt x="183" y="803"/>
                      </a:lnTo>
                      <a:lnTo>
                        <a:pt x="207" y="805"/>
                      </a:lnTo>
                      <a:lnTo>
                        <a:pt x="219" y="807"/>
                      </a:lnTo>
                      <a:lnTo>
                        <a:pt x="227" y="811"/>
                      </a:lnTo>
                      <a:lnTo>
                        <a:pt x="235" y="815"/>
                      </a:lnTo>
                      <a:lnTo>
                        <a:pt x="239" y="819"/>
                      </a:lnTo>
                      <a:lnTo>
                        <a:pt x="239" y="819"/>
                      </a:lnTo>
                      <a:lnTo>
                        <a:pt x="245" y="831"/>
                      </a:lnTo>
                      <a:lnTo>
                        <a:pt x="251" y="841"/>
                      </a:lnTo>
                      <a:lnTo>
                        <a:pt x="267" y="857"/>
                      </a:lnTo>
                      <a:lnTo>
                        <a:pt x="285" y="871"/>
                      </a:lnTo>
                      <a:lnTo>
                        <a:pt x="304" y="883"/>
                      </a:lnTo>
                      <a:lnTo>
                        <a:pt x="344" y="903"/>
                      </a:lnTo>
                      <a:lnTo>
                        <a:pt x="364" y="915"/>
                      </a:lnTo>
                      <a:lnTo>
                        <a:pt x="382" y="927"/>
                      </a:lnTo>
                      <a:lnTo>
                        <a:pt x="382" y="927"/>
                      </a:lnTo>
                      <a:lnTo>
                        <a:pt x="390" y="931"/>
                      </a:lnTo>
                      <a:lnTo>
                        <a:pt x="400" y="931"/>
                      </a:lnTo>
                      <a:lnTo>
                        <a:pt x="400" y="931"/>
                      </a:lnTo>
                      <a:lnTo>
                        <a:pt x="410" y="931"/>
                      </a:lnTo>
                      <a:lnTo>
                        <a:pt x="414" y="929"/>
                      </a:lnTo>
                      <a:lnTo>
                        <a:pt x="418" y="927"/>
                      </a:lnTo>
                      <a:lnTo>
                        <a:pt x="418" y="927"/>
                      </a:lnTo>
                      <a:lnTo>
                        <a:pt x="428" y="915"/>
                      </a:lnTo>
                      <a:lnTo>
                        <a:pt x="440" y="909"/>
                      </a:lnTo>
                      <a:lnTo>
                        <a:pt x="450" y="903"/>
                      </a:lnTo>
                      <a:lnTo>
                        <a:pt x="459" y="903"/>
                      </a:lnTo>
                      <a:lnTo>
                        <a:pt x="459" y="903"/>
                      </a:lnTo>
                      <a:lnTo>
                        <a:pt x="473" y="905"/>
                      </a:lnTo>
                      <a:lnTo>
                        <a:pt x="487" y="909"/>
                      </a:lnTo>
                      <a:lnTo>
                        <a:pt x="515" y="923"/>
                      </a:lnTo>
                      <a:lnTo>
                        <a:pt x="515" y="923"/>
                      </a:lnTo>
                      <a:lnTo>
                        <a:pt x="543" y="937"/>
                      </a:lnTo>
                      <a:lnTo>
                        <a:pt x="573" y="950"/>
                      </a:lnTo>
                      <a:lnTo>
                        <a:pt x="573" y="950"/>
                      </a:lnTo>
                      <a:lnTo>
                        <a:pt x="601" y="968"/>
                      </a:lnTo>
                      <a:lnTo>
                        <a:pt x="613" y="978"/>
                      </a:lnTo>
                      <a:lnTo>
                        <a:pt x="619" y="982"/>
                      </a:lnTo>
                      <a:lnTo>
                        <a:pt x="622" y="988"/>
                      </a:lnTo>
                      <a:lnTo>
                        <a:pt x="622" y="988"/>
                      </a:lnTo>
                      <a:lnTo>
                        <a:pt x="628" y="1000"/>
                      </a:lnTo>
                      <a:lnTo>
                        <a:pt x="636" y="1010"/>
                      </a:lnTo>
                      <a:lnTo>
                        <a:pt x="646" y="1018"/>
                      </a:lnTo>
                      <a:lnTo>
                        <a:pt x="654" y="1024"/>
                      </a:lnTo>
                      <a:lnTo>
                        <a:pt x="664" y="1030"/>
                      </a:lnTo>
                      <a:lnTo>
                        <a:pt x="676" y="1034"/>
                      </a:lnTo>
                      <a:lnTo>
                        <a:pt x="688" y="1036"/>
                      </a:lnTo>
                      <a:lnTo>
                        <a:pt x="700" y="1036"/>
                      </a:lnTo>
                      <a:lnTo>
                        <a:pt x="700" y="1036"/>
                      </a:lnTo>
                      <a:lnTo>
                        <a:pt x="708" y="1036"/>
                      </a:lnTo>
                      <a:lnTo>
                        <a:pt x="708" y="1036"/>
                      </a:lnTo>
                      <a:lnTo>
                        <a:pt x="742" y="1034"/>
                      </a:lnTo>
                      <a:lnTo>
                        <a:pt x="742" y="1034"/>
                      </a:lnTo>
                      <a:lnTo>
                        <a:pt x="766" y="1036"/>
                      </a:lnTo>
                      <a:lnTo>
                        <a:pt x="778" y="1038"/>
                      </a:lnTo>
                      <a:lnTo>
                        <a:pt x="787" y="1042"/>
                      </a:lnTo>
                      <a:lnTo>
                        <a:pt x="787" y="1042"/>
                      </a:lnTo>
                      <a:lnTo>
                        <a:pt x="803" y="1050"/>
                      </a:lnTo>
                      <a:lnTo>
                        <a:pt x="817" y="1052"/>
                      </a:lnTo>
                      <a:lnTo>
                        <a:pt x="817" y="1052"/>
                      </a:lnTo>
                      <a:lnTo>
                        <a:pt x="825" y="1050"/>
                      </a:lnTo>
                      <a:lnTo>
                        <a:pt x="831" y="1048"/>
                      </a:lnTo>
                      <a:lnTo>
                        <a:pt x="837" y="1046"/>
                      </a:lnTo>
                      <a:lnTo>
                        <a:pt x="843" y="1040"/>
                      </a:lnTo>
                      <a:lnTo>
                        <a:pt x="853" y="1028"/>
                      </a:lnTo>
                      <a:lnTo>
                        <a:pt x="861" y="1014"/>
                      </a:lnTo>
                      <a:lnTo>
                        <a:pt x="861" y="1014"/>
                      </a:lnTo>
                      <a:lnTo>
                        <a:pt x="905" y="940"/>
                      </a:lnTo>
                      <a:lnTo>
                        <a:pt x="905" y="940"/>
                      </a:lnTo>
                      <a:lnTo>
                        <a:pt x="897" y="927"/>
                      </a:lnTo>
                      <a:lnTo>
                        <a:pt x="893" y="913"/>
                      </a:lnTo>
                      <a:lnTo>
                        <a:pt x="889" y="901"/>
                      </a:lnTo>
                      <a:lnTo>
                        <a:pt x="887" y="887"/>
                      </a:lnTo>
                      <a:lnTo>
                        <a:pt x="887" y="875"/>
                      </a:lnTo>
                      <a:lnTo>
                        <a:pt x="887" y="863"/>
                      </a:lnTo>
                      <a:lnTo>
                        <a:pt x="891" y="851"/>
                      </a:lnTo>
                      <a:lnTo>
                        <a:pt x="895" y="839"/>
                      </a:lnTo>
                      <a:lnTo>
                        <a:pt x="905" y="817"/>
                      </a:lnTo>
                      <a:lnTo>
                        <a:pt x="921" y="795"/>
                      </a:lnTo>
                      <a:lnTo>
                        <a:pt x="941" y="775"/>
                      </a:lnTo>
                      <a:lnTo>
                        <a:pt x="962" y="756"/>
                      </a:lnTo>
                      <a:lnTo>
                        <a:pt x="962" y="756"/>
                      </a:lnTo>
                      <a:lnTo>
                        <a:pt x="952" y="742"/>
                      </a:lnTo>
                      <a:lnTo>
                        <a:pt x="943" y="726"/>
                      </a:lnTo>
                      <a:lnTo>
                        <a:pt x="937" y="710"/>
                      </a:lnTo>
                      <a:lnTo>
                        <a:pt x="933" y="694"/>
                      </a:lnTo>
                      <a:lnTo>
                        <a:pt x="931" y="678"/>
                      </a:lnTo>
                      <a:lnTo>
                        <a:pt x="935" y="662"/>
                      </a:lnTo>
                      <a:lnTo>
                        <a:pt x="941" y="646"/>
                      </a:lnTo>
                      <a:lnTo>
                        <a:pt x="952" y="632"/>
                      </a:lnTo>
                      <a:lnTo>
                        <a:pt x="952" y="632"/>
                      </a:lnTo>
                      <a:lnTo>
                        <a:pt x="974" y="608"/>
                      </a:lnTo>
                      <a:lnTo>
                        <a:pt x="1000" y="589"/>
                      </a:lnTo>
                      <a:lnTo>
                        <a:pt x="1050" y="547"/>
                      </a:lnTo>
                      <a:lnTo>
                        <a:pt x="1050" y="547"/>
                      </a:lnTo>
                      <a:lnTo>
                        <a:pt x="1044" y="527"/>
                      </a:lnTo>
                      <a:lnTo>
                        <a:pt x="1042" y="509"/>
                      </a:lnTo>
                      <a:lnTo>
                        <a:pt x="1042" y="495"/>
                      </a:lnTo>
                      <a:lnTo>
                        <a:pt x="1044" y="481"/>
                      </a:lnTo>
                      <a:lnTo>
                        <a:pt x="1050" y="469"/>
                      </a:lnTo>
                      <a:lnTo>
                        <a:pt x="1060" y="457"/>
                      </a:lnTo>
                      <a:lnTo>
                        <a:pt x="1072" y="443"/>
                      </a:lnTo>
                      <a:lnTo>
                        <a:pt x="1090" y="432"/>
                      </a:lnTo>
                      <a:lnTo>
                        <a:pt x="1090" y="432"/>
                      </a:lnTo>
                      <a:lnTo>
                        <a:pt x="1074" y="414"/>
                      </a:lnTo>
                      <a:lnTo>
                        <a:pt x="1068" y="406"/>
                      </a:lnTo>
                      <a:lnTo>
                        <a:pt x="1066" y="402"/>
                      </a:lnTo>
                      <a:lnTo>
                        <a:pt x="1066" y="398"/>
                      </a:lnTo>
                      <a:lnTo>
                        <a:pt x="1066" y="398"/>
                      </a:lnTo>
                      <a:lnTo>
                        <a:pt x="1064" y="376"/>
                      </a:lnTo>
                      <a:lnTo>
                        <a:pt x="1062" y="366"/>
                      </a:lnTo>
                      <a:lnTo>
                        <a:pt x="1060" y="358"/>
                      </a:lnTo>
                      <a:lnTo>
                        <a:pt x="1052" y="344"/>
                      </a:lnTo>
                      <a:lnTo>
                        <a:pt x="1040" y="334"/>
                      </a:lnTo>
                      <a:lnTo>
                        <a:pt x="1026" y="324"/>
                      </a:lnTo>
                      <a:lnTo>
                        <a:pt x="1012" y="316"/>
                      </a:lnTo>
                      <a:lnTo>
                        <a:pt x="980" y="300"/>
                      </a:lnTo>
                      <a:lnTo>
                        <a:pt x="980" y="300"/>
                      </a:lnTo>
                      <a:lnTo>
                        <a:pt x="945" y="282"/>
                      </a:lnTo>
                      <a:lnTo>
                        <a:pt x="909" y="263"/>
                      </a:lnTo>
                      <a:lnTo>
                        <a:pt x="909" y="263"/>
                      </a:lnTo>
                      <a:lnTo>
                        <a:pt x="895" y="255"/>
                      </a:lnTo>
                      <a:lnTo>
                        <a:pt x="885" y="247"/>
                      </a:lnTo>
                      <a:lnTo>
                        <a:pt x="873" y="237"/>
                      </a:lnTo>
                      <a:lnTo>
                        <a:pt x="865" y="227"/>
                      </a:lnTo>
                      <a:lnTo>
                        <a:pt x="857" y="215"/>
                      </a:lnTo>
                      <a:lnTo>
                        <a:pt x="853" y="203"/>
                      </a:lnTo>
                      <a:lnTo>
                        <a:pt x="849" y="187"/>
                      </a:lnTo>
                      <a:lnTo>
                        <a:pt x="849" y="171"/>
                      </a:lnTo>
                      <a:lnTo>
                        <a:pt x="849" y="171"/>
                      </a:lnTo>
                      <a:lnTo>
                        <a:pt x="849" y="161"/>
                      </a:lnTo>
                      <a:lnTo>
                        <a:pt x="847" y="155"/>
                      </a:lnTo>
                      <a:lnTo>
                        <a:pt x="843" y="149"/>
                      </a:lnTo>
                      <a:lnTo>
                        <a:pt x="837" y="145"/>
                      </a:lnTo>
                      <a:lnTo>
                        <a:pt x="831" y="141"/>
                      </a:lnTo>
                      <a:lnTo>
                        <a:pt x="825" y="139"/>
                      </a:lnTo>
                      <a:lnTo>
                        <a:pt x="809" y="137"/>
                      </a:lnTo>
                      <a:lnTo>
                        <a:pt x="809" y="137"/>
                      </a:lnTo>
                      <a:lnTo>
                        <a:pt x="762" y="133"/>
                      </a:lnTo>
                      <a:lnTo>
                        <a:pt x="738" y="129"/>
                      </a:lnTo>
                      <a:lnTo>
                        <a:pt x="714" y="123"/>
                      </a:lnTo>
                      <a:lnTo>
                        <a:pt x="692" y="117"/>
                      </a:lnTo>
                      <a:lnTo>
                        <a:pt x="672" y="106"/>
                      </a:lnTo>
                      <a:lnTo>
                        <a:pt x="650" y="94"/>
                      </a:lnTo>
                      <a:lnTo>
                        <a:pt x="632" y="76"/>
                      </a:lnTo>
                      <a:lnTo>
                        <a:pt x="632" y="76"/>
                      </a:lnTo>
                      <a:lnTo>
                        <a:pt x="624" y="70"/>
                      </a:lnTo>
                      <a:lnTo>
                        <a:pt x="615" y="64"/>
                      </a:lnTo>
                      <a:lnTo>
                        <a:pt x="593" y="58"/>
                      </a:lnTo>
                      <a:lnTo>
                        <a:pt x="593" y="58"/>
                      </a:lnTo>
                      <a:lnTo>
                        <a:pt x="543" y="50"/>
                      </a:lnTo>
                      <a:lnTo>
                        <a:pt x="493" y="42"/>
                      </a:lnTo>
                      <a:lnTo>
                        <a:pt x="469" y="36"/>
                      </a:lnTo>
                      <a:lnTo>
                        <a:pt x="446" y="28"/>
                      </a:lnTo>
                      <a:lnTo>
                        <a:pt x="422" y="18"/>
                      </a:lnTo>
                      <a:lnTo>
                        <a:pt x="398" y="2"/>
                      </a:lnTo>
                      <a:lnTo>
                        <a:pt x="398" y="2"/>
                      </a:lnTo>
                      <a:lnTo>
                        <a:pt x="392" y="0"/>
                      </a:lnTo>
                      <a:lnTo>
                        <a:pt x="382" y="0"/>
                      </a:lnTo>
                      <a:lnTo>
                        <a:pt x="382" y="0"/>
                      </a:lnTo>
                      <a:lnTo>
                        <a:pt x="366" y="2"/>
                      </a:lnTo>
                      <a:lnTo>
                        <a:pt x="344" y="6"/>
                      </a:lnTo>
                      <a:lnTo>
                        <a:pt x="320" y="14"/>
                      </a:lnTo>
                      <a:lnTo>
                        <a:pt x="298" y="22"/>
                      </a:lnTo>
                      <a:lnTo>
                        <a:pt x="277" y="32"/>
                      </a:lnTo>
                      <a:lnTo>
                        <a:pt x="259" y="44"/>
                      </a:lnTo>
                      <a:lnTo>
                        <a:pt x="245" y="54"/>
                      </a:lnTo>
                      <a:lnTo>
                        <a:pt x="235" y="64"/>
                      </a:lnTo>
                      <a:lnTo>
                        <a:pt x="235" y="64"/>
                      </a:lnTo>
                      <a:lnTo>
                        <a:pt x="225" y="82"/>
                      </a:lnTo>
                      <a:lnTo>
                        <a:pt x="217" y="90"/>
                      </a:lnTo>
                      <a:lnTo>
                        <a:pt x="211" y="96"/>
                      </a:lnTo>
                      <a:lnTo>
                        <a:pt x="203" y="102"/>
                      </a:lnTo>
                      <a:lnTo>
                        <a:pt x="195" y="106"/>
                      </a:lnTo>
                      <a:lnTo>
                        <a:pt x="185" y="108"/>
                      </a:lnTo>
                      <a:lnTo>
                        <a:pt x="177" y="109"/>
                      </a:lnTo>
                      <a:lnTo>
                        <a:pt x="177" y="109"/>
                      </a:lnTo>
                      <a:lnTo>
                        <a:pt x="163" y="108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33" y="98"/>
                      </a:lnTo>
                      <a:lnTo>
                        <a:pt x="121" y="98"/>
                      </a:lnTo>
                      <a:lnTo>
                        <a:pt x="121" y="98"/>
                      </a:lnTo>
                      <a:lnTo>
                        <a:pt x="114" y="98"/>
                      </a:lnTo>
                      <a:lnTo>
                        <a:pt x="106" y="100"/>
                      </a:lnTo>
                      <a:lnTo>
                        <a:pt x="100" y="102"/>
                      </a:lnTo>
                      <a:lnTo>
                        <a:pt x="94" y="106"/>
                      </a:lnTo>
                      <a:lnTo>
                        <a:pt x="82" y="117"/>
                      </a:lnTo>
                      <a:lnTo>
                        <a:pt x="74" y="133"/>
                      </a:lnTo>
                      <a:lnTo>
                        <a:pt x="74" y="1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7" name="Freeform 15">
                  <a:extLst>
                    <a:ext uri="{FF2B5EF4-FFF2-40B4-BE49-F238E27FC236}">
                      <a16:creationId xmlns:a16="http://schemas.microsoft.com/office/drawing/2014/main" id="{C8D5840D-880B-524A-F793-BDCE5E12D7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000" y="4781550"/>
                  <a:ext cx="1730375" cy="2076450"/>
                </a:xfrm>
                <a:custGeom>
                  <a:avLst/>
                  <a:gdLst>
                    <a:gd name="T0" fmla="*/ 249 w 1090"/>
                    <a:gd name="T1" fmla="*/ 151 h 1308"/>
                    <a:gd name="T2" fmla="*/ 161 w 1090"/>
                    <a:gd name="T3" fmla="*/ 248 h 1308"/>
                    <a:gd name="T4" fmla="*/ 96 w 1090"/>
                    <a:gd name="T5" fmla="*/ 296 h 1308"/>
                    <a:gd name="T6" fmla="*/ 50 w 1090"/>
                    <a:gd name="T7" fmla="*/ 338 h 1308"/>
                    <a:gd name="T8" fmla="*/ 0 w 1090"/>
                    <a:gd name="T9" fmla="*/ 386 h 1308"/>
                    <a:gd name="T10" fmla="*/ 8 w 1090"/>
                    <a:gd name="T11" fmla="*/ 405 h 1308"/>
                    <a:gd name="T12" fmla="*/ 22 w 1090"/>
                    <a:gd name="T13" fmla="*/ 501 h 1308"/>
                    <a:gd name="T14" fmla="*/ 34 w 1090"/>
                    <a:gd name="T15" fmla="*/ 586 h 1308"/>
                    <a:gd name="T16" fmla="*/ 42 w 1090"/>
                    <a:gd name="T17" fmla="*/ 654 h 1308"/>
                    <a:gd name="T18" fmla="*/ 44 w 1090"/>
                    <a:gd name="T19" fmla="*/ 670 h 1308"/>
                    <a:gd name="T20" fmla="*/ 48 w 1090"/>
                    <a:gd name="T21" fmla="*/ 722 h 1308"/>
                    <a:gd name="T22" fmla="*/ 96 w 1090"/>
                    <a:gd name="T23" fmla="*/ 847 h 1308"/>
                    <a:gd name="T24" fmla="*/ 141 w 1090"/>
                    <a:gd name="T25" fmla="*/ 966 h 1308"/>
                    <a:gd name="T26" fmla="*/ 151 w 1090"/>
                    <a:gd name="T27" fmla="*/ 1020 h 1308"/>
                    <a:gd name="T28" fmla="*/ 187 w 1090"/>
                    <a:gd name="T29" fmla="*/ 1034 h 1308"/>
                    <a:gd name="T30" fmla="*/ 283 w 1090"/>
                    <a:gd name="T31" fmla="*/ 1042 h 1308"/>
                    <a:gd name="T32" fmla="*/ 402 w 1090"/>
                    <a:gd name="T33" fmla="*/ 1083 h 1308"/>
                    <a:gd name="T34" fmla="*/ 461 w 1090"/>
                    <a:gd name="T35" fmla="*/ 1141 h 1308"/>
                    <a:gd name="T36" fmla="*/ 487 w 1090"/>
                    <a:gd name="T37" fmla="*/ 1177 h 1308"/>
                    <a:gd name="T38" fmla="*/ 654 w 1090"/>
                    <a:gd name="T39" fmla="*/ 1250 h 1308"/>
                    <a:gd name="T40" fmla="*/ 813 w 1090"/>
                    <a:gd name="T41" fmla="*/ 1308 h 1308"/>
                    <a:gd name="T42" fmla="*/ 845 w 1090"/>
                    <a:gd name="T43" fmla="*/ 1300 h 1308"/>
                    <a:gd name="T44" fmla="*/ 853 w 1090"/>
                    <a:gd name="T45" fmla="*/ 1278 h 1308"/>
                    <a:gd name="T46" fmla="*/ 843 w 1090"/>
                    <a:gd name="T47" fmla="*/ 1244 h 1308"/>
                    <a:gd name="T48" fmla="*/ 805 w 1090"/>
                    <a:gd name="T49" fmla="*/ 1225 h 1308"/>
                    <a:gd name="T50" fmla="*/ 764 w 1090"/>
                    <a:gd name="T51" fmla="*/ 1171 h 1308"/>
                    <a:gd name="T52" fmla="*/ 762 w 1090"/>
                    <a:gd name="T53" fmla="*/ 1117 h 1308"/>
                    <a:gd name="T54" fmla="*/ 762 w 1090"/>
                    <a:gd name="T55" fmla="*/ 1032 h 1308"/>
                    <a:gd name="T56" fmla="*/ 740 w 1090"/>
                    <a:gd name="T57" fmla="*/ 950 h 1308"/>
                    <a:gd name="T58" fmla="*/ 744 w 1090"/>
                    <a:gd name="T59" fmla="*/ 889 h 1308"/>
                    <a:gd name="T60" fmla="*/ 885 w 1090"/>
                    <a:gd name="T61" fmla="*/ 664 h 1308"/>
                    <a:gd name="T62" fmla="*/ 1090 w 1090"/>
                    <a:gd name="T63" fmla="*/ 380 h 1308"/>
                    <a:gd name="T64" fmla="*/ 1030 w 1090"/>
                    <a:gd name="T65" fmla="*/ 334 h 1308"/>
                    <a:gd name="T66" fmla="*/ 992 w 1090"/>
                    <a:gd name="T67" fmla="*/ 322 h 1308"/>
                    <a:gd name="T68" fmla="*/ 943 w 1090"/>
                    <a:gd name="T69" fmla="*/ 324 h 1308"/>
                    <a:gd name="T70" fmla="*/ 923 w 1090"/>
                    <a:gd name="T71" fmla="*/ 336 h 1308"/>
                    <a:gd name="T72" fmla="*/ 883 w 1090"/>
                    <a:gd name="T73" fmla="*/ 372 h 1308"/>
                    <a:gd name="T74" fmla="*/ 837 w 1090"/>
                    <a:gd name="T75" fmla="*/ 380 h 1308"/>
                    <a:gd name="T76" fmla="*/ 690 w 1090"/>
                    <a:gd name="T77" fmla="*/ 362 h 1308"/>
                    <a:gd name="T78" fmla="*/ 571 w 1090"/>
                    <a:gd name="T79" fmla="*/ 338 h 1308"/>
                    <a:gd name="T80" fmla="*/ 539 w 1090"/>
                    <a:gd name="T81" fmla="*/ 304 h 1308"/>
                    <a:gd name="T82" fmla="*/ 551 w 1090"/>
                    <a:gd name="T83" fmla="*/ 248 h 1308"/>
                    <a:gd name="T84" fmla="*/ 573 w 1090"/>
                    <a:gd name="T85" fmla="*/ 221 h 1308"/>
                    <a:gd name="T86" fmla="*/ 624 w 1090"/>
                    <a:gd name="T87" fmla="*/ 173 h 1308"/>
                    <a:gd name="T88" fmla="*/ 551 w 1090"/>
                    <a:gd name="T89" fmla="*/ 137 h 1308"/>
                    <a:gd name="T90" fmla="*/ 487 w 1090"/>
                    <a:gd name="T91" fmla="*/ 117 h 1308"/>
                    <a:gd name="T92" fmla="*/ 461 w 1090"/>
                    <a:gd name="T93" fmla="*/ 58 h 1308"/>
                    <a:gd name="T94" fmla="*/ 446 w 1090"/>
                    <a:gd name="T95" fmla="*/ 10 h 1308"/>
                    <a:gd name="T96" fmla="*/ 428 w 1090"/>
                    <a:gd name="T97" fmla="*/ 0 h 1308"/>
                    <a:gd name="T98" fmla="*/ 354 w 1090"/>
                    <a:gd name="T99" fmla="*/ 22 h 1308"/>
                    <a:gd name="T100" fmla="*/ 318 w 1090"/>
                    <a:gd name="T101" fmla="*/ 65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308">
                      <a:moveTo>
                        <a:pt x="296" y="95"/>
                      </a:moveTo>
                      <a:lnTo>
                        <a:pt x="296" y="95"/>
                      </a:lnTo>
                      <a:lnTo>
                        <a:pt x="273" y="123"/>
                      </a:lnTo>
                      <a:lnTo>
                        <a:pt x="249" y="151"/>
                      </a:lnTo>
                      <a:lnTo>
                        <a:pt x="249" y="151"/>
                      </a:lnTo>
                      <a:lnTo>
                        <a:pt x="217" y="191"/>
                      </a:lnTo>
                      <a:lnTo>
                        <a:pt x="181" y="228"/>
                      </a:lnTo>
                      <a:lnTo>
                        <a:pt x="161" y="248"/>
                      </a:lnTo>
                      <a:lnTo>
                        <a:pt x="141" y="264"/>
                      </a:lnTo>
                      <a:lnTo>
                        <a:pt x="120" y="280"/>
                      </a:lnTo>
                      <a:lnTo>
                        <a:pt x="96" y="296"/>
                      </a:lnTo>
                      <a:lnTo>
                        <a:pt x="96" y="296"/>
                      </a:lnTo>
                      <a:lnTo>
                        <a:pt x="84" y="304"/>
                      </a:lnTo>
                      <a:lnTo>
                        <a:pt x="74" y="314"/>
                      </a:lnTo>
                      <a:lnTo>
                        <a:pt x="50" y="338"/>
                      </a:lnTo>
                      <a:lnTo>
                        <a:pt x="50" y="338"/>
                      </a:lnTo>
                      <a:lnTo>
                        <a:pt x="36" y="356"/>
                      </a:lnTo>
                      <a:lnTo>
                        <a:pt x="18" y="374"/>
                      </a:lnTo>
                      <a:lnTo>
                        <a:pt x="18" y="374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0" y="388"/>
                      </a:lnTo>
                      <a:lnTo>
                        <a:pt x="0" y="388"/>
                      </a:lnTo>
                      <a:lnTo>
                        <a:pt x="8" y="405"/>
                      </a:lnTo>
                      <a:lnTo>
                        <a:pt x="14" y="429"/>
                      </a:lnTo>
                      <a:lnTo>
                        <a:pt x="14" y="429"/>
                      </a:lnTo>
                      <a:lnTo>
                        <a:pt x="18" y="465"/>
                      </a:lnTo>
                      <a:lnTo>
                        <a:pt x="22" y="501"/>
                      </a:lnTo>
                      <a:lnTo>
                        <a:pt x="22" y="501"/>
                      </a:lnTo>
                      <a:lnTo>
                        <a:pt x="28" y="557"/>
                      </a:lnTo>
                      <a:lnTo>
                        <a:pt x="28" y="557"/>
                      </a:lnTo>
                      <a:lnTo>
                        <a:pt x="34" y="586"/>
                      </a:lnTo>
                      <a:lnTo>
                        <a:pt x="34" y="586"/>
                      </a:lnTo>
                      <a:lnTo>
                        <a:pt x="40" y="618"/>
                      </a:lnTo>
                      <a:lnTo>
                        <a:pt x="42" y="636"/>
                      </a:lnTo>
                      <a:lnTo>
                        <a:pt x="42" y="654"/>
                      </a:lnTo>
                      <a:lnTo>
                        <a:pt x="42" y="654"/>
                      </a:lnTo>
                      <a:lnTo>
                        <a:pt x="42" y="662"/>
                      </a:lnTo>
                      <a:lnTo>
                        <a:pt x="42" y="662"/>
                      </a:lnTo>
                      <a:lnTo>
                        <a:pt x="44" y="670"/>
                      </a:lnTo>
                      <a:lnTo>
                        <a:pt x="42" y="678"/>
                      </a:lnTo>
                      <a:lnTo>
                        <a:pt x="42" y="678"/>
                      </a:lnTo>
                      <a:lnTo>
                        <a:pt x="44" y="700"/>
                      </a:lnTo>
                      <a:lnTo>
                        <a:pt x="48" y="722"/>
                      </a:lnTo>
                      <a:lnTo>
                        <a:pt x="54" y="741"/>
                      </a:lnTo>
                      <a:lnTo>
                        <a:pt x="60" y="763"/>
                      </a:lnTo>
                      <a:lnTo>
                        <a:pt x="76" y="805"/>
                      </a:lnTo>
                      <a:lnTo>
                        <a:pt x="96" y="847"/>
                      </a:lnTo>
                      <a:lnTo>
                        <a:pt x="96" y="847"/>
                      </a:lnTo>
                      <a:lnTo>
                        <a:pt x="112" y="885"/>
                      </a:lnTo>
                      <a:lnTo>
                        <a:pt x="127" y="924"/>
                      </a:lnTo>
                      <a:lnTo>
                        <a:pt x="141" y="966"/>
                      </a:lnTo>
                      <a:lnTo>
                        <a:pt x="147" y="986"/>
                      </a:lnTo>
                      <a:lnTo>
                        <a:pt x="151" y="1008"/>
                      </a:lnTo>
                      <a:lnTo>
                        <a:pt x="151" y="1008"/>
                      </a:lnTo>
                      <a:lnTo>
                        <a:pt x="151" y="1020"/>
                      </a:lnTo>
                      <a:lnTo>
                        <a:pt x="151" y="1020"/>
                      </a:lnTo>
                      <a:lnTo>
                        <a:pt x="157" y="1024"/>
                      </a:lnTo>
                      <a:lnTo>
                        <a:pt x="165" y="1028"/>
                      </a:lnTo>
                      <a:lnTo>
                        <a:pt x="187" y="1034"/>
                      </a:lnTo>
                      <a:lnTo>
                        <a:pt x="213" y="1036"/>
                      </a:lnTo>
                      <a:lnTo>
                        <a:pt x="251" y="1038"/>
                      </a:lnTo>
                      <a:lnTo>
                        <a:pt x="251" y="1038"/>
                      </a:lnTo>
                      <a:lnTo>
                        <a:pt x="283" y="1042"/>
                      </a:lnTo>
                      <a:lnTo>
                        <a:pt x="314" y="1048"/>
                      </a:lnTo>
                      <a:lnTo>
                        <a:pt x="346" y="1056"/>
                      </a:lnTo>
                      <a:lnTo>
                        <a:pt x="376" y="1067"/>
                      </a:lnTo>
                      <a:lnTo>
                        <a:pt x="402" y="1083"/>
                      </a:lnTo>
                      <a:lnTo>
                        <a:pt x="428" y="1103"/>
                      </a:lnTo>
                      <a:lnTo>
                        <a:pt x="440" y="1115"/>
                      </a:lnTo>
                      <a:lnTo>
                        <a:pt x="452" y="1127"/>
                      </a:lnTo>
                      <a:lnTo>
                        <a:pt x="461" y="1141"/>
                      </a:lnTo>
                      <a:lnTo>
                        <a:pt x="471" y="1157"/>
                      </a:lnTo>
                      <a:lnTo>
                        <a:pt x="471" y="1157"/>
                      </a:lnTo>
                      <a:lnTo>
                        <a:pt x="479" y="1167"/>
                      </a:lnTo>
                      <a:lnTo>
                        <a:pt x="487" y="1177"/>
                      </a:lnTo>
                      <a:lnTo>
                        <a:pt x="497" y="1185"/>
                      </a:lnTo>
                      <a:lnTo>
                        <a:pt x="509" y="1191"/>
                      </a:lnTo>
                      <a:lnTo>
                        <a:pt x="509" y="1191"/>
                      </a:lnTo>
                      <a:lnTo>
                        <a:pt x="654" y="1250"/>
                      </a:lnTo>
                      <a:lnTo>
                        <a:pt x="801" y="1306"/>
                      </a:lnTo>
                      <a:lnTo>
                        <a:pt x="801" y="1306"/>
                      </a:lnTo>
                      <a:lnTo>
                        <a:pt x="807" y="1306"/>
                      </a:lnTo>
                      <a:lnTo>
                        <a:pt x="813" y="1308"/>
                      </a:lnTo>
                      <a:lnTo>
                        <a:pt x="813" y="1308"/>
                      </a:lnTo>
                      <a:lnTo>
                        <a:pt x="825" y="1306"/>
                      </a:lnTo>
                      <a:lnTo>
                        <a:pt x="837" y="1304"/>
                      </a:lnTo>
                      <a:lnTo>
                        <a:pt x="845" y="1300"/>
                      </a:lnTo>
                      <a:lnTo>
                        <a:pt x="849" y="1296"/>
                      </a:lnTo>
                      <a:lnTo>
                        <a:pt x="849" y="1296"/>
                      </a:lnTo>
                      <a:lnTo>
                        <a:pt x="853" y="1286"/>
                      </a:lnTo>
                      <a:lnTo>
                        <a:pt x="853" y="1278"/>
                      </a:lnTo>
                      <a:lnTo>
                        <a:pt x="855" y="1268"/>
                      </a:lnTo>
                      <a:lnTo>
                        <a:pt x="853" y="1260"/>
                      </a:lnTo>
                      <a:lnTo>
                        <a:pt x="849" y="1252"/>
                      </a:lnTo>
                      <a:lnTo>
                        <a:pt x="843" y="1244"/>
                      </a:lnTo>
                      <a:lnTo>
                        <a:pt x="835" y="1238"/>
                      </a:lnTo>
                      <a:lnTo>
                        <a:pt x="823" y="1234"/>
                      </a:lnTo>
                      <a:lnTo>
                        <a:pt x="823" y="1234"/>
                      </a:lnTo>
                      <a:lnTo>
                        <a:pt x="805" y="1225"/>
                      </a:lnTo>
                      <a:lnTo>
                        <a:pt x="789" y="1215"/>
                      </a:lnTo>
                      <a:lnTo>
                        <a:pt x="780" y="1201"/>
                      </a:lnTo>
                      <a:lnTo>
                        <a:pt x="770" y="1187"/>
                      </a:lnTo>
                      <a:lnTo>
                        <a:pt x="764" y="1171"/>
                      </a:lnTo>
                      <a:lnTo>
                        <a:pt x="762" y="1153"/>
                      </a:lnTo>
                      <a:lnTo>
                        <a:pt x="760" y="1135"/>
                      </a:lnTo>
                      <a:lnTo>
                        <a:pt x="762" y="1117"/>
                      </a:lnTo>
                      <a:lnTo>
                        <a:pt x="762" y="1117"/>
                      </a:lnTo>
                      <a:lnTo>
                        <a:pt x="764" y="1095"/>
                      </a:lnTo>
                      <a:lnTo>
                        <a:pt x="764" y="1073"/>
                      </a:lnTo>
                      <a:lnTo>
                        <a:pt x="764" y="1054"/>
                      </a:lnTo>
                      <a:lnTo>
                        <a:pt x="762" y="1032"/>
                      </a:lnTo>
                      <a:lnTo>
                        <a:pt x="758" y="1012"/>
                      </a:lnTo>
                      <a:lnTo>
                        <a:pt x="754" y="990"/>
                      </a:lnTo>
                      <a:lnTo>
                        <a:pt x="740" y="950"/>
                      </a:lnTo>
                      <a:lnTo>
                        <a:pt x="740" y="950"/>
                      </a:lnTo>
                      <a:lnTo>
                        <a:pt x="736" y="934"/>
                      </a:lnTo>
                      <a:lnTo>
                        <a:pt x="736" y="918"/>
                      </a:lnTo>
                      <a:lnTo>
                        <a:pt x="740" y="902"/>
                      </a:lnTo>
                      <a:lnTo>
                        <a:pt x="744" y="889"/>
                      </a:lnTo>
                      <a:lnTo>
                        <a:pt x="744" y="889"/>
                      </a:lnTo>
                      <a:lnTo>
                        <a:pt x="813" y="775"/>
                      </a:lnTo>
                      <a:lnTo>
                        <a:pt x="849" y="720"/>
                      </a:lnTo>
                      <a:lnTo>
                        <a:pt x="885" y="664"/>
                      </a:lnTo>
                      <a:lnTo>
                        <a:pt x="885" y="664"/>
                      </a:lnTo>
                      <a:lnTo>
                        <a:pt x="935" y="592"/>
                      </a:lnTo>
                      <a:lnTo>
                        <a:pt x="984" y="523"/>
                      </a:lnTo>
                      <a:lnTo>
                        <a:pt x="1090" y="380"/>
                      </a:lnTo>
                      <a:lnTo>
                        <a:pt x="1090" y="380"/>
                      </a:lnTo>
                      <a:lnTo>
                        <a:pt x="1070" y="364"/>
                      </a:lnTo>
                      <a:lnTo>
                        <a:pt x="1050" y="348"/>
                      </a:lnTo>
                      <a:lnTo>
                        <a:pt x="1030" y="334"/>
                      </a:lnTo>
                      <a:lnTo>
                        <a:pt x="1020" y="330"/>
                      </a:lnTo>
                      <a:lnTo>
                        <a:pt x="1008" y="326"/>
                      </a:lnTo>
                      <a:lnTo>
                        <a:pt x="1008" y="326"/>
                      </a:lnTo>
                      <a:lnTo>
                        <a:pt x="992" y="322"/>
                      </a:lnTo>
                      <a:lnTo>
                        <a:pt x="972" y="320"/>
                      </a:lnTo>
                      <a:lnTo>
                        <a:pt x="972" y="320"/>
                      </a:lnTo>
                      <a:lnTo>
                        <a:pt x="956" y="322"/>
                      </a:lnTo>
                      <a:lnTo>
                        <a:pt x="943" y="324"/>
                      </a:lnTo>
                      <a:lnTo>
                        <a:pt x="931" y="330"/>
                      </a:lnTo>
                      <a:lnTo>
                        <a:pt x="927" y="332"/>
                      </a:lnTo>
                      <a:lnTo>
                        <a:pt x="923" y="336"/>
                      </a:lnTo>
                      <a:lnTo>
                        <a:pt x="923" y="336"/>
                      </a:lnTo>
                      <a:lnTo>
                        <a:pt x="913" y="348"/>
                      </a:lnTo>
                      <a:lnTo>
                        <a:pt x="903" y="358"/>
                      </a:lnTo>
                      <a:lnTo>
                        <a:pt x="893" y="366"/>
                      </a:lnTo>
                      <a:lnTo>
                        <a:pt x="883" y="372"/>
                      </a:lnTo>
                      <a:lnTo>
                        <a:pt x="871" y="376"/>
                      </a:lnTo>
                      <a:lnTo>
                        <a:pt x="861" y="378"/>
                      </a:lnTo>
                      <a:lnTo>
                        <a:pt x="837" y="380"/>
                      </a:lnTo>
                      <a:lnTo>
                        <a:pt x="837" y="380"/>
                      </a:lnTo>
                      <a:lnTo>
                        <a:pt x="817" y="380"/>
                      </a:lnTo>
                      <a:lnTo>
                        <a:pt x="795" y="376"/>
                      </a:lnTo>
                      <a:lnTo>
                        <a:pt x="795" y="376"/>
                      </a:lnTo>
                      <a:lnTo>
                        <a:pt x="690" y="362"/>
                      </a:lnTo>
                      <a:lnTo>
                        <a:pt x="638" y="354"/>
                      </a:lnTo>
                      <a:lnTo>
                        <a:pt x="585" y="344"/>
                      </a:lnTo>
                      <a:lnTo>
                        <a:pt x="585" y="344"/>
                      </a:lnTo>
                      <a:lnTo>
                        <a:pt x="571" y="338"/>
                      </a:lnTo>
                      <a:lnTo>
                        <a:pt x="555" y="328"/>
                      </a:lnTo>
                      <a:lnTo>
                        <a:pt x="545" y="316"/>
                      </a:lnTo>
                      <a:lnTo>
                        <a:pt x="541" y="310"/>
                      </a:lnTo>
                      <a:lnTo>
                        <a:pt x="539" y="304"/>
                      </a:lnTo>
                      <a:lnTo>
                        <a:pt x="539" y="304"/>
                      </a:lnTo>
                      <a:lnTo>
                        <a:pt x="539" y="286"/>
                      </a:lnTo>
                      <a:lnTo>
                        <a:pt x="543" y="266"/>
                      </a:lnTo>
                      <a:lnTo>
                        <a:pt x="551" y="248"/>
                      </a:lnTo>
                      <a:lnTo>
                        <a:pt x="561" y="232"/>
                      </a:lnTo>
                      <a:lnTo>
                        <a:pt x="561" y="232"/>
                      </a:lnTo>
                      <a:lnTo>
                        <a:pt x="567" y="227"/>
                      </a:lnTo>
                      <a:lnTo>
                        <a:pt x="573" y="221"/>
                      </a:lnTo>
                      <a:lnTo>
                        <a:pt x="589" y="209"/>
                      </a:lnTo>
                      <a:lnTo>
                        <a:pt x="623" y="191"/>
                      </a:lnTo>
                      <a:lnTo>
                        <a:pt x="623" y="191"/>
                      </a:lnTo>
                      <a:lnTo>
                        <a:pt x="624" y="173"/>
                      </a:lnTo>
                      <a:lnTo>
                        <a:pt x="624" y="173"/>
                      </a:lnTo>
                      <a:lnTo>
                        <a:pt x="587" y="153"/>
                      </a:lnTo>
                      <a:lnTo>
                        <a:pt x="569" y="143"/>
                      </a:lnTo>
                      <a:lnTo>
                        <a:pt x="551" y="137"/>
                      </a:lnTo>
                      <a:lnTo>
                        <a:pt x="551" y="137"/>
                      </a:lnTo>
                      <a:lnTo>
                        <a:pt x="523" y="129"/>
                      </a:lnTo>
                      <a:lnTo>
                        <a:pt x="503" y="123"/>
                      </a:lnTo>
                      <a:lnTo>
                        <a:pt x="487" y="117"/>
                      </a:lnTo>
                      <a:lnTo>
                        <a:pt x="477" y="107"/>
                      </a:lnTo>
                      <a:lnTo>
                        <a:pt x="471" y="95"/>
                      </a:lnTo>
                      <a:lnTo>
                        <a:pt x="465" y="79"/>
                      </a:lnTo>
                      <a:lnTo>
                        <a:pt x="461" y="58"/>
                      </a:lnTo>
                      <a:lnTo>
                        <a:pt x="457" y="30"/>
                      </a:lnTo>
                      <a:lnTo>
                        <a:pt x="457" y="30"/>
                      </a:lnTo>
                      <a:lnTo>
                        <a:pt x="454" y="20"/>
                      </a:lnTo>
                      <a:lnTo>
                        <a:pt x="446" y="10"/>
                      </a:lnTo>
                      <a:lnTo>
                        <a:pt x="436" y="4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04" y="8"/>
                      </a:lnTo>
                      <a:lnTo>
                        <a:pt x="378" y="16"/>
                      </a:lnTo>
                      <a:lnTo>
                        <a:pt x="354" y="22"/>
                      </a:lnTo>
                      <a:lnTo>
                        <a:pt x="330" y="32"/>
                      </a:lnTo>
                      <a:lnTo>
                        <a:pt x="330" y="32"/>
                      </a:lnTo>
                      <a:lnTo>
                        <a:pt x="326" y="50"/>
                      </a:lnTo>
                      <a:lnTo>
                        <a:pt x="318" y="65"/>
                      </a:lnTo>
                      <a:lnTo>
                        <a:pt x="308" y="79"/>
                      </a:lnTo>
                      <a:lnTo>
                        <a:pt x="296" y="95"/>
                      </a:lnTo>
                      <a:lnTo>
                        <a:pt x="296" y="9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8" name="Freeform 16">
                  <a:extLst>
                    <a:ext uri="{FF2B5EF4-FFF2-40B4-BE49-F238E27FC236}">
                      <a16:creationId xmlns:a16="http://schemas.microsoft.com/office/drawing/2014/main" id="{F76E86AB-CA49-D4BC-0096-6324C7DEF0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2200" y="5203825"/>
                  <a:ext cx="1749425" cy="1533525"/>
                </a:xfrm>
                <a:custGeom>
                  <a:avLst/>
                  <a:gdLst>
                    <a:gd name="T0" fmla="*/ 698 w 1102"/>
                    <a:gd name="T1" fmla="*/ 217 h 966"/>
                    <a:gd name="T2" fmla="*/ 636 w 1102"/>
                    <a:gd name="T3" fmla="*/ 225 h 966"/>
                    <a:gd name="T4" fmla="*/ 583 w 1102"/>
                    <a:gd name="T5" fmla="*/ 203 h 966"/>
                    <a:gd name="T6" fmla="*/ 547 w 1102"/>
                    <a:gd name="T7" fmla="*/ 151 h 966"/>
                    <a:gd name="T8" fmla="*/ 523 w 1102"/>
                    <a:gd name="T9" fmla="*/ 42 h 966"/>
                    <a:gd name="T10" fmla="*/ 517 w 1102"/>
                    <a:gd name="T11" fmla="*/ 4 h 966"/>
                    <a:gd name="T12" fmla="*/ 479 w 1102"/>
                    <a:gd name="T13" fmla="*/ 0 h 966"/>
                    <a:gd name="T14" fmla="*/ 394 w 1102"/>
                    <a:gd name="T15" fmla="*/ 4 h 966"/>
                    <a:gd name="T16" fmla="*/ 358 w 1102"/>
                    <a:gd name="T17" fmla="*/ 0 h 966"/>
                    <a:gd name="T18" fmla="*/ 350 w 1102"/>
                    <a:gd name="T19" fmla="*/ 12 h 966"/>
                    <a:gd name="T20" fmla="*/ 302 w 1102"/>
                    <a:gd name="T21" fmla="*/ 56 h 966"/>
                    <a:gd name="T22" fmla="*/ 225 w 1102"/>
                    <a:gd name="T23" fmla="*/ 72 h 966"/>
                    <a:gd name="T24" fmla="*/ 213 w 1102"/>
                    <a:gd name="T25" fmla="*/ 72 h 966"/>
                    <a:gd name="T26" fmla="*/ 153 w 1102"/>
                    <a:gd name="T27" fmla="*/ 96 h 966"/>
                    <a:gd name="T28" fmla="*/ 135 w 1102"/>
                    <a:gd name="T29" fmla="*/ 128 h 966"/>
                    <a:gd name="T30" fmla="*/ 131 w 1102"/>
                    <a:gd name="T31" fmla="*/ 175 h 966"/>
                    <a:gd name="T32" fmla="*/ 98 w 1102"/>
                    <a:gd name="T33" fmla="*/ 247 h 966"/>
                    <a:gd name="T34" fmla="*/ 52 w 1102"/>
                    <a:gd name="T35" fmla="*/ 298 h 966"/>
                    <a:gd name="T36" fmla="*/ 0 w 1102"/>
                    <a:gd name="T37" fmla="*/ 358 h 966"/>
                    <a:gd name="T38" fmla="*/ 20 w 1102"/>
                    <a:gd name="T39" fmla="*/ 372 h 966"/>
                    <a:gd name="T40" fmla="*/ 58 w 1102"/>
                    <a:gd name="T41" fmla="*/ 436 h 966"/>
                    <a:gd name="T42" fmla="*/ 66 w 1102"/>
                    <a:gd name="T43" fmla="*/ 489 h 966"/>
                    <a:gd name="T44" fmla="*/ 88 w 1102"/>
                    <a:gd name="T45" fmla="*/ 507 h 966"/>
                    <a:gd name="T46" fmla="*/ 139 w 1102"/>
                    <a:gd name="T47" fmla="*/ 549 h 966"/>
                    <a:gd name="T48" fmla="*/ 167 w 1102"/>
                    <a:gd name="T49" fmla="*/ 589 h 966"/>
                    <a:gd name="T50" fmla="*/ 181 w 1102"/>
                    <a:gd name="T51" fmla="*/ 642 h 966"/>
                    <a:gd name="T52" fmla="*/ 207 w 1102"/>
                    <a:gd name="T53" fmla="*/ 716 h 966"/>
                    <a:gd name="T54" fmla="*/ 271 w 1102"/>
                    <a:gd name="T55" fmla="*/ 790 h 966"/>
                    <a:gd name="T56" fmla="*/ 348 w 1102"/>
                    <a:gd name="T57" fmla="*/ 811 h 966"/>
                    <a:gd name="T58" fmla="*/ 366 w 1102"/>
                    <a:gd name="T59" fmla="*/ 933 h 966"/>
                    <a:gd name="T60" fmla="*/ 400 w 1102"/>
                    <a:gd name="T61" fmla="*/ 929 h 966"/>
                    <a:gd name="T62" fmla="*/ 453 w 1102"/>
                    <a:gd name="T63" fmla="*/ 966 h 966"/>
                    <a:gd name="T64" fmla="*/ 475 w 1102"/>
                    <a:gd name="T65" fmla="*/ 937 h 966"/>
                    <a:gd name="T66" fmla="*/ 563 w 1102"/>
                    <a:gd name="T67" fmla="*/ 833 h 966"/>
                    <a:gd name="T68" fmla="*/ 620 w 1102"/>
                    <a:gd name="T69" fmla="*/ 805 h 966"/>
                    <a:gd name="T70" fmla="*/ 688 w 1102"/>
                    <a:gd name="T71" fmla="*/ 795 h 966"/>
                    <a:gd name="T72" fmla="*/ 726 w 1102"/>
                    <a:gd name="T73" fmla="*/ 797 h 966"/>
                    <a:gd name="T74" fmla="*/ 752 w 1102"/>
                    <a:gd name="T75" fmla="*/ 797 h 966"/>
                    <a:gd name="T76" fmla="*/ 807 w 1102"/>
                    <a:gd name="T77" fmla="*/ 817 h 966"/>
                    <a:gd name="T78" fmla="*/ 845 w 1102"/>
                    <a:gd name="T79" fmla="*/ 843 h 966"/>
                    <a:gd name="T80" fmla="*/ 881 w 1102"/>
                    <a:gd name="T81" fmla="*/ 847 h 966"/>
                    <a:gd name="T82" fmla="*/ 915 w 1102"/>
                    <a:gd name="T83" fmla="*/ 829 h 966"/>
                    <a:gd name="T84" fmla="*/ 933 w 1102"/>
                    <a:gd name="T85" fmla="*/ 799 h 966"/>
                    <a:gd name="T86" fmla="*/ 1098 w 1102"/>
                    <a:gd name="T87" fmla="*/ 760 h 966"/>
                    <a:gd name="T88" fmla="*/ 1092 w 1102"/>
                    <a:gd name="T89" fmla="*/ 702 h 966"/>
                    <a:gd name="T90" fmla="*/ 1020 w 1102"/>
                    <a:gd name="T91" fmla="*/ 525 h 966"/>
                    <a:gd name="T92" fmla="*/ 996 w 1102"/>
                    <a:gd name="T93" fmla="*/ 434 h 966"/>
                    <a:gd name="T94" fmla="*/ 992 w 1102"/>
                    <a:gd name="T95" fmla="*/ 362 h 966"/>
                    <a:gd name="T96" fmla="*/ 978 w 1102"/>
                    <a:gd name="T97" fmla="*/ 296 h 966"/>
                    <a:gd name="T98" fmla="*/ 962 w 1102"/>
                    <a:gd name="T99" fmla="*/ 151 h 966"/>
                    <a:gd name="T100" fmla="*/ 791 w 1102"/>
                    <a:gd name="T101" fmla="*/ 189 h 9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02" h="966">
                      <a:moveTo>
                        <a:pt x="791" y="189"/>
                      </a:moveTo>
                      <a:lnTo>
                        <a:pt x="791" y="189"/>
                      </a:lnTo>
                      <a:lnTo>
                        <a:pt x="698" y="217"/>
                      </a:lnTo>
                      <a:lnTo>
                        <a:pt x="698" y="217"/>
                      </a:lnTo>
                      <a:lnTo>
                        <a:pt x="672" y="225"/>
                      </a:lnTo>
                      <a:lnTo>
                        <a:pt x="650" y="227"/>
                      </a:lnTo>
                      <a:lnTo>
                        <a:pt x="650" y="227"/>
                      </a:lnTo>
                      <a:lnTo>
                        <a:pt x="636" y="225"/>
                      </a:lnTo>
                      <a:lnTo>
                        <a:pt x="622" y="223"/>
                      </a:lnTo>
                      <a:lnTo>
                        <a:pt x="611" y="219"/>
                      </a:lnTo>
                      <a:lnTo>
                        <a:pt x="597" y="211"/>
                      </a:lnTo>
                      <a:lnTo>
                        <a:pt x="583" y="203"/>
                      </a:lnTo>
                      <a:lnTo>
                        <a:pt x="569" y="189"/>
                      </a:lnTo>
                      <a:lnTo>
                        <a:pt x="559" y="173"/>
                      </a:lnTo>
                      <a:lnTo>
                        <a:pt x="547" y="151"/>
                      </a:lnTo>
                      <a:lnTo>
                        <a:pt x="547" y="151"/>
                      </a:lnTo>
                      <a:lnTo>
                        <a:pt x="537" y="124"/>
                      </a:lnTo>
                      <a:lnTo>
                        <a:pt x="531" y="96"/>
                      </a:lnTo>
                      <a:lnTo>
                        <a:pt x="527" y="68"/>
                      </a:lnTo>
                      <a:lnTo>
                        <a:pt x="523" y="42"/>
                      </a:lnTo>
                      <a:lnTo>
                        <a:pt x="523" y="42"/>
                      </a:lnTo>
                      <a:lnTo>
                        <a:pt x="519" y="14"/>
                      </a:lnTo>
                      <a:lnTo>
                        <a:pt x="517" y="4"/>
                      </a:lnTo>
                      <a:lnTo>
                        <a:pt x="517" y="4"/>
                      </a:lnTo>
                      <a:lnTo>
                        <a:pt x="507" y="2"/>
                      </a:lnTo>
                      <a:lnTo>
                        <a:pt x="483" y="0"/>
                      </a:lnTo>
                      <a:lnTo>
                        <a:pt x="479" y="0"/>
                      </a:lnTo>
                      <a:lnTo>
                        <a:pt x="479" y="0"/>
                      </a:lnTo>
                      <a:lnTo>
                        <a:pt x="440" y="2"/>
                      </a:lnTo>
                      <a:lnTo>
                        <a:pt x="440" y="2"/>
                      </a:lnTo>
                      <a:lnTo>
                        <a:pt x="394" y="4"/>
                      </a:lnTo>
                      <a:lnTo>
                        <a:pt x="394" y="4"/>
                      </a:lnTo>
                      <a:lnTo>
                        <a:pt x="382" y="2"/>
                      </a:lnTo>
                      <a:lnTo>
                        <a:pt x="382" y="2"/>
                      </a:lnTo>
                      <a:lnTo>
                        <a:pt x="358" y="0"/>
                      </a:lnTo>
                      <a:lnTo>
                        <a:pt x="358" y="0"/>
                      </a:lnTo>
                      <a:lnTo>
                        <a:pt x="354" y="2"/>
                      </a:lnTo>
                      <a:lnTo>
                        <a:pt x="354" y="2"/>
                      </a:lnTo>
                      <a:lnTo>
                        <a:pt x="350" y="12"/>
                      </a:lnTo>
                      <a:lnTo>
                        <a:pt x="350" y="12"/>
                      </a:lnTo>
                      <a:lnTo>
                        <a:pt x="342" y="22"/>
                      </a:lnTo>
                      <a:lnTo>
                        <a:pt x="336" y="32"/>
                      </a:lnTo>
                      <a:lnTo>
                        <a:pt x="318" y="46"/>
                      </a:lnTo>
                      <a:lnTo>
                        <a:pt x="302" y="56"/>
                      </a:lnTo>
                      <a:lnTo>
                        <a:pt x="285" y="64"/>
                      </a:lnTo>
                      <a:lnTo>
                        <a:pt x="267" y="68"/>
                      </a:lnTo>
                      <a:lnTo>
                        <a:pt x="251" y="70"/>
                      </a:lnTo>
                      <a:lnTo>
                        <a:pt x="225" y="72"/>
                      </a:lnTo>
                      <a:lnTo>
                        <a:pt x="225" y="72"/>
                      </a:lnTo>
                      <a:lnTo>
                        <a:pt x="215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153" y="96"/>
                      </a:lnTo>
                      <a:lnTo>
                        <a:pt x="153" y="96"/>
                      </a:lnTo>
                      <a:lnTo>
                        <a:pt x="153" y="98"/>
                      </a:lnTo>
                      <a:lnTo>
                        <a:pt x="153" y="98"/>
                      </a:lnTo>
                      <a:lnTo>
                        <a:pt x="141" y="112"/>
                      </a:lnTo>
                      <a:lnTo>
                        <a:pt x="135" y="128"/>
                      </a:lnTo>
                      <a:lnTo>
                        <a:pt x="131" y="145"/>
                      </a:lnTo>
                      <a:lnTo>
                        <a:pt x="131" y="165"/>
                      </a:lnTo>
                      <a:lnTo>
                        <a:pt x="131" y="165"/>
                      </a:lnTo>
                      <a:lnTo>
                        <a:pt x="131" y="175"/>
                      </a:lnTo>
                      <a:lnTo>
                        <a:pt x="131" y="185"/>
                      </a:lnTo>
                      <a:lnTo>
                        <a:pt x="125" y="203"/>
                      </a:lnTo>
                      <a:lnTo>
                        <a:pt x="116" y="225"/>
                      </a:lnTo>
                      <a:lnTo>
                        <a:pt x="98" y="247"/>
                      </a:lnTo>
                      <a:lnTo>
                        <a:pt x="98" y="247"/>
                      </a:lnTo>
                      <a:lnTo>
                        <a:pt x="76" y="273"/>
                      </a:lnTo>
                      <a:lnTo>
                        <a:pt x="52" y="298"/>
                      </a:lnTo>
                      <a:lnTo>
                        <a:pt x="52" y="298"/>
                      </a:lnTo>
                      <a:lnTo>
                        <a:pt x="28" y="324"/>
                      </a:lnTo>
                      <a:lnTo>
                        <a:pt x="4" y="352"/>
                      </a:lnTo>
                      <a:lnTo>
                        <a:pt x="4" y="352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2" y="360"/>
                      </a:lnTo>
                      <a:lnTo>
                        <a:pt x="20" y="372"/>
                      </a:lnTo>
                      <a:lnTo>
                        <a:pt x="34" y="388"/>
                      </a:lnTo>
                      <a:lnTo>
                        <a:pt x="44" y="402"/>
                      </a:lnTo>
                      <a:lnTo>
                        <a:pt x="52" y="418"/>
                      </a:lnTo>
                      <a:lnTo>
                        <a:pt x="58" y="436"/>
                      </a:lnTo>
                      <a:lnTo>
                        <a:pt x="62" y="452"/>
                      </a:lnTo>
                      <a:lnTo>
                        <a:pt x="66" y="483"/>
                      </a:lnTo>
                      <a:lnTo>
                        <a:pt x="66" y="483"/>
                      </a:lnTo>
                      <a:lnTo>
                        <a:pt x="66" y="489"/>
                      </a:lnTo>
                      <a:lnTo>
                        <a:pt x="70" y="493"/>
                      </a:lnTo>
                      <a:lnTo>
                        <a:pt x="76" y="499"/>
                      </a:lnTo>
                      <a:lnTo>
                        <a:pt x="88" y="507"/>
                      </a:lnTo>
                      <a:lnTo>
                        <a:pt x="88" y="507"/>
                      </a:lnTo>
                      <a:lnTo>
                        <a:pt x="112" y="523"/>
                      </a:lnTo>
                      <a:lnTo>
                        <a:pt x="133" y="543"/>
                      </a:lnTo>
                      <a:lnTo>
                        <a:pt x="133" y="543"/>
                      </a:lnTo>
                      <a:lnTo>
                        <a:pt x="139" y="549"/>
                      </a:lnTo>
                      <a:lnTo>
                        <a:pt x="139" y="549"/>
                      </a:lnTo>
                      <a:lnTo>
                        <a:pt x="153" y="569"/>
                      </a:lnTo>
                      <a:lnTo>
                        <a:pt x="167" y="589"/>
                      </a:lnTo>
                      <a:lnTo>
                        <a:pt x="167" y="589"/>
                      </a:lnTo>
                      <a:lnTo>
                        <a:pt x="173" y="601"/>
                      </a:lnTo>
                      <a:lnTo>
                        <a:pt x="179" y="613"/>
                      </a:lnTo>
                      <a:lnTo>
                        <a:pt x="181" y="627"/>
                      </a:lnTo>
                      <a:lnTo>
                        <a:pt x="181" y="642"/>
                      </a:lnTo>
                      <a:lnTo>
                        <a:pt x="181" y="642"/>
                      </a:lnTo>
                      <a:lnTo>
                        <a:pt x="195" y="688"/>
                      </a:lnTo>
                      <a:lnTo>
                        <a:pt x="195" y="688"/>
                      </a:lnTo>
                      <a:lnTo>
                        <a:pt x="207" y="716"/>
                      </a:lnTo>
                      <a:lnTo>
                        <a:pt x="219" y="740"/>
                      </a:lnTo>
                      <a:lnTo>
                        <a:pt x="235" y="760"/>
                      </a:lnTo>
                      <a:lnTo>
                        <a:pt x="251" y="778"/>
                      </a:lnTo>
                      <a:lnTo>
                        <a:pt x="271" y="790"/>
                      </a:lnTo>
                      <a:lnTo>
                        <a:pt x="292" y="801"/>
                      </a:lnTo>
                      <a:lnTo>
                        <a:pt x="318" y="807"/>
                      </a:lnTo>
                      <a:lnTo>
                        <a:pt x="348" y="811"/>
                      </a:lnTo>
                      <a:lnTo>
                        <a:pt x="348" y="811"/>
                      </a:lnTo>
                      <a:lnTo>
                        <a:pt x="342" y="945"/>
                      </a:lnTo>
                      <a:lnTo>
                        <a:pt x="342" y="945"/>
                      </a:lnTo>
                      <a:lnTo>
                        <a:pt x="354" y="939"/>
                      </a:lnTo>
                      <a:lnTo>
                        <a:pt x="366" y="933"/>
                      </a:lnTo>
                      <a:lnTo>
                        <a:pt x="378" y="929"/>
                      </a:lnTo>
                      <a:lnTo>
                        <a:pt x="390" y="929"/>
                      </a:lnTo>
                      <a:lnTo>
                        <a:pt x="390" y="929"/>
                      </a:lnTo>
                      <a:lnTo>
                        <a:pt x="400" y="929"/>
                      </a:lnTo>
                      <a:lnTo>
                        <a:pt x="408" y="931"/>
                      </a:lnTo>
                      <a:lnTo>
                        <a:pt x="424" y="937"/>
                      </a:lnTo>
                      <a:lnTo>
                        <a:pt x="440" y="949"/>
                      </a:lnTo>
                      <a:lnTo>
                        <a:pt x="453" y="966"/>
                      </a:lnTo>
                      <a:lnTo>
                        <a:pt x="453" y="966"/>
                      </a:lnTo>
                      <a:lnTo>
                        <a:pt x="465" y="949"/>
                      </a:lnTo>
                      <a:lnTo>
                        <a:pt x="475" y="937"/>
                      </a:lnTo>
                      <a:lnTo>
                        <a:pt x="475" y="937"/>
                      </a:lnTo>
                      <a:lnTo>
                        <a:pt x="493" y="905"/>
                      </a:lnTo>
                      <a:lnTo>
                        <a:pt x="515" y="879"/>
                      </a:lnTo>
                      <a:lnTo>
                        <a:pt x="537" y="853"/>
                      </a:lnTo>
                      <a:lnTo>
                        <a:pt x="563" y="833"/>
                      </a:lnTo>
                      <a:lnTo>
                        <a:pt x="577" y="825"/>
                      </a:lnTo>
                      <a:lnTo>
                        <a:pt x="591" y="817"/>
                      </a:lnTo>
                      <a:lnTo>
                        <a:pt x="605" y="811"/>
                      </a:lnTo>
                      <a:lnTo>
                        <a:pt x="620" y="805"/>
                      </a:lnTo>
                      <a:lnTo>
                        <a:pt x="636" y="801"/>
                      </a:lnTo>
                      <a:lnTo>
                        <a:pt x="652" y="797"/>
                      </a:lnTo>
                      <a:lnTo>
                        <a:pt x="670" y="795"/>
                      </a:lnTo>
                      <a:lnTo>
                        <a:pt x="688" y="795"/>
                      </a:lnTo>
                      <a:lnTo>
                        <a:pt x="688" y="795"/>
                      </a:lnTo>
                      <a:lnTo>
                        <a:pt x="706" y="795"/>
                      </a:lnTo>
                      <a:lnTo>
                        <a:pt x="726" y="797"/>
                      </a:lnTo>
                      <a:lnTo>
                        <a:pt x="726" y="797"/>
                      </a:lnTo>
                      <a:lnTo>
                        <a:pt x="732" y="799"/>
                      </a:lnTo>
                      <a:lnTo>
                        <a:pt x="732" y="799"/>
                      </a:lnTo>
                      <a:lnTo>
                        <a:pt x="752" y="797"/>
                      </a:lnTo>
                      <a:lnTo>
                        <a:pt x="752" y="797"/>
                      </a:lnTo>
                      <a:lnTo>
                        <a:pt x="764" y="799"/>
                      </a:lnTo>
                      <a:lnTo>
                        <a:pt x="764" y="799"/>
                      </a:lnTo>
                      <a:lnTo>
                        <a:pt x="793" y="809"/>
                      </a:lnTo>
                      <a:lnTo>
                        <a:pt x="807" y="817"/>
                      </a:lnTo>
                      <a:lnTo>
                        <a:pt x="819" y="825"/>
                      </a:lnTo>
                      <a:lnTo>
                        <a:pt x="819" y="825"/>
                      </a:lnTo>
                      <a:lnTo>
                        <a:pt x="831" y="835"/>
                      </a:lnTo>
                      <a:lnTo>
                        <a:pt x="845" y="843"/>
                      </a:lnTo>
                      <a:lnTo>
                        <a:pt x="859" y="847"/>
                      </a:lnTo>
                      <a:lnTo>
                        <a:pt x="871" y="849"/>
                      </a:lnTo>
                      <a:lnTo>
                        <a:pt x="871" y="849"/>
                      </a:lnTo>
                      <a:lnTo>
                        <a:pt x="881" y="847"/>
                      </a:lnTo>
                      <a:lnTo>
                        <a:pt x="891" y="845"/>
                      </a:lnTo>
                      <a:lnTo>
                        <a:pt x="899" y="841"/>
                      </a:lnTo>
                      <a:lnTo>
                        <a:pt x="909" y="835"/>
                      </a:lnTo>
                      <a:lnTo>
                        <a:pt x="915" y="829"/>
                      </a:lnTo>
                      <a:lnTo>
                        <a:pt x="923" y="819"/>
                      </a:lnTo>
                      <a:lnTo>
                        <a:pt x="927" y="809"/>
                      </a:lnTo>
                      <a:lnTo>
                        <a:pt x="933" y="799"/>
                      </a:lnTo>
                      <a:lnTo>
                        <a:pt x="933" y="799"/>
                      </a:lnTo>
                      <a:lnTo>
                        <a:pt x="945" y="760"/>
                      </a:lnTo>
                      <a:lnTo>
                        <a:pt x="945" y="760"/>
                      </a:lnTo>
                      <a:lnTo>
                        <a:pt x="1098" y="760"/>
                      </a:lnTo>
                      <a:lnTo>
                        <a:pt x="1098" y="760"/>
                      </a:lnTo>
                      <a:lnTo>
                        <a:pt x="1102" y="748"/>
                      </a:lnTo>
                      <a:lnTo>
                        <a:pt x="1102" y="748"/>
                      </a:lnTo>
                      <a:lnTo>
                        <a:pt x="1098" y="726"/>
                      </a:lnTo>
                      <a:lnTo>
                        <a:pt x="1092" y="702"/>
                      </a:lnTo>
                      <a:lnTo>
                        <a:pt x="1076" y="658"/>
                      </a:lnTo>
                      <a:lnTo>
                        <a:pt x="1058" y="615"/>
                      </a:lnTo>
                      <a:lnTo>
                        <a:pt x="1038" y="571"/>
                      </a:lnTo>
                      <a:lnTo>
                        <a:pt x="1020" y="525"/>
                      </a:lnTo>
                      <a:lnTo>
                        <a:pt x="1012" y="503"/>
                      </a:lnTo>
                      <a:lnTo>
                        <a:pt x="1004" y="481"/>
                      </a:lnTo>
                      <a:lnTo>
                        <a:pt x="1000" y="458"/>
                      </a:lnTo>
                      <a:lnTo>
                        <a:pt x="996" y="434"/>
                      </a:lnTo>
                      <a:lnTo>
                        <a:pt x="994" y="410"/>
                      </a:lnTo>
                      <a:lnTo>
                        <a:pt x="994" y="386"/>
                      </a:lnTo>
                      <a:lnTo>
                        <a:pt x="994" y="386"/>
                      </a:lnTo>
                      <a:lnTo>
                        <a:pt x="992" y="362"/>
                      </a:lnTo>
                      <a:lnTo>
                        <a:pt x="988" y="340"/>
                      </a:lnTo>
                      <a:lnTo>
                        <a:pt x="982" y="318"/>
                      </a:lnTo>
                      <a:lnTo>
                        <a:pt x="978" y="296"/>
                      </a:lnTo>
                      <a:lnTo>
                        <a:pt x="978" y="296"/>
                      </a:lnTo>
                      <a:lnTo>
                        <a:pt x="972" y="233"/>
                      </a:lnTo>
                      <a:lnTo>
                        <a:pt x="964" y="167"/>
                      </a:lnTo>
                      <a:lnTo>
                        <a:pt x="964" y="167"/>
                      </a:lnTo>
                      <a:lnTo>
                        <a:pt x="962" y="151"/>
                      </a:lnTo>
                      <a:lnTo>
                        <a:pt x="954" y="139"/>
                      </a:lnTo>
                      <a:lnTo>
                        <a:pt x="954" y="139"/>
                      </a:lnTo>
                      <a:lnTo>
                        <a:pt x="791" y="189"/>
                      </a:lnTo>
                      <a:lnTo>
                        <a:pt x="791" y="189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9" name="Freeform 17">
                  <a:extLst>
                    <a:ext uri="{FF2B5EF4-FFF2-40B4-BE49-F238E27FC236}">
                      <a16:creationId xmlns:a16="http://schemas.microsoft.com/office/drawing/2014/main" id="{CE8590F5-D9BF-BB8E-69C1-A66587F8A4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063" y="1938338"/>
                  <a:ext cx="1319213" cy="2035175"/>
                </a:xfrm>
                <a:custGeom>
                  <a:avLst/>
                  <a:gdLst>
                    <a:gd name="T0" fmla="*/ 300 w 831"/>
                    <a:gd name="T1" fmla="*/ 1282 h 1282"/>
                    <a:gd name="T2" fmla="*/ 320 w 831"/>
                    <a:gd name="T3" fmla="*/ 1276 h 1282"/>
                    <a:gd name="T4" fmla="*/ 344 w 831"/>
                    <a:gd name="T5" fmla="*/ 1234 h 1282"/>
                    <a:gd name="T6" fmla="*/ 374 w 831"/>
                    <a:gd name="T7" fmla="*/ 1192 h 1282"/>
                    <a:gd name="T8" fmla="*/ 398 w 831"/>
                    <a:gd name="T9" fmla="*/ 1200 h 1282"/>
                    <a:gd name="T10" fmla="*/ 431 w 831"/>
                    <a:gd name="T11" fmla="*/ 1230 h 1282"/>
                    <a:gd name="T12" fmla="*/ 463 w 831"/>
                    <a:gd name="T13" fmla="*/ 1240 h 1282"/>
                    <a:gd name="T14" fmla="*/ 495 w 831"/>
                    <a:gd name="T15" fmla="*/ 1210 h 1282"/>
                    <a:gd name="T16" fmla="*/ 551 w 831"/>
                    <a:gd name="T17" fmla="*/ 1137 h 1282"/>
                    <a:gd name="T18" fmla="*/ 577 w 831"/>
                    <a:gd name="T19" fmla="*/ 1073 h 1282"/>
                    <a:gd name="T20" fmla="*/ 644 w 831"/>
                    <a:gd name="T21" fmla="*/ 1020 h 1282"/>
                    <a:gd name="T22" fmla="*/ 714 w 831"/>
                    <a:gd name="T23" fmla="*/ 994 h 1282"/>
                    <a:gd name="T24" fmla="*/ 742 w 831"/>
                    <a:gd name="T25" fmla="*/ 990 h 1282"/>
                    <a:gd name="T26" fmla="*/ 765 w 831"/>
                    <a:gd name="T27" fmla="*/ 1022 h 1282"/>
                    <a:gd name="T28" fmla="*/ 793 w 831"/>
                    <a:gd name="T29" fmla="*/ 1077 h 1282"/>
                    <a:gd name="T30" fmla="*/ 831 w 831"/>
                    <a:gd name="T31" fmla="*/ 984 h 1282"/>
                    <a:gd name="T32" fmla="*/ 819 w 831"/>
                    <a:gd name="T33" fmla="*/ 956 h 1282"/>
                    <a:gd name="T34" fmla="*/ 799 w 831"/>
                    <a:gd name="T35" fmla="*/ 938 h 1282"/>
                    <a:gd name="T36" fmla="*/ 777 w 831"/>
                    <a:gd name="T37" fmla="*/ 940 h 1282"/>
                    <a:gd name="T38" fmla="*/ 720 w 831"/>
                    <a:gd name="T39" fmla="*/ 920 h 1282"/>
                    <a:gd name="T40" fmla="*/ 680 w 831"/>
                    <a:gd name="T41" fmla="*/ 868 h 1282"/>
                    <a:gd name="T42" fmla="*/ 642 w 831"/>
                    <a:gd name="T43" fmla="*/ 833 h 1282"/>
                    <a:gd name="T44" fmla="*/ 598 w 831"/>
                    <a:gd name="T45" fmla="*/ 775 h 1282"/>
                    <a:gd name="T46" fmla="*/ 594 w 831"/>
                    <a:gd name="T47" fmla="*/ 705 h 1282"/>
                    <a:gd name="T48" fmla="*/ 606 w 831"/>
                    <a:gd name="T49" fmla="*/ 624 h 1282"/>
                    <a:gd name="T50" fmla="*/ 585 w 831"/>
                    <a:gd name="T51" fmla="*/ 544 h 1282"/>
                    <a:gd name="T52" fmla="*/ 585 w 831"/>
                    <a:gd name="T53" fmla="*/ 521 h 1282"/>
                    <a:gd name="T54" fmla="*/ 557 w 831"/>
                    <a:gd name="T55" fmla="*/ 367 h 1282"/>
                    <a:gd name="T56" fmla="*/ 573 w 831"/>
                    <a:gd name="T57" fmla="*/ 324 h 1282"/>
                    <a:gd name="T58" fmla="*/ 610 w 831"/>
                    <a:gd name="T59" fmla="*/ 250 h 1282"/>
                    <a:gd name="T60" fmla="*/ 642 w 831"/>
                    <a:gd name="T61" fmla="*/ 216 h 1282"/>
                    <a:gd name="T62" fmla="*/ 674 w 831"/>
                    <a:gd name="T63" fmla="*/ 137 h 1282"/>
                    <a:gd name="T64" fmla="*/ 688 w 831"/>
                    <a:gd name="T65" fmla="*/ 27 h 1282"/>
                    <a:gd name="T66" fmla="*/ 672 w 831"/>
                    <a:gd name="T67" fmla="*/ 0 h 1282"/>
                    <a:gd name="T68" fmla="*/ 652 w 831"/>
                    <a:gd name="T69" fmla="*/ 25 h 1282"/>
                    <a:gd name="T70" fmla="*/ 636 w 831"/>
                    <a:gd name="T71" fmla="*/ 59 h 1282"/>
                    <a:gd name="T72" fmla="*/ 600 w 831"/>
                    <a:gd name="T73" fmla="*/ 71 h 1282"/>
                    <a:gd name="T74" fmla="*/ 511 w 831"/>
                    <a:gd name="T75" fmla="*/ 87 h 1282"/>
                    <a:gd name="T76" fmla="*/ 402 w 831"/>
                    <a:gd name="T77" fmla="*/ 143 h 1282"/>
                    <a:gd name="T78" fmla="*/ 330 w 831"/>
                    <a:gd name="T79" fmla="*/ 189 h 1282"/>
                    <a:gd name="T80" fmla="*/ 280 w 831"/>
                    <a:gd name="T81" fmla="*/ 202 h 1282"/>
                    <a:gd name="T82" fmla="*/ 245 w 831"/>
                    <a:gd name="T83" fmla="*/ 192 h 1282"/>
                    <a:gd name="T84" fmla="*/ 227 w 831"/>
                    <a:gd name="T85" fmla="*/ 185 h 1282"/>
                    <a:gd name="T86" fmla="*/ 205 w 831"/>
                    <a:gd name="T87" fmla="*/ 194 h 1282"/>
                    <a:gd name="T88" fmla="*/ 155 w 831"/>
                    <a:gd name="T89" fmla="*/ 266 h 1282"/>
                    <a:gd name="T90" fmla="*/ 125 w 831"/>
                    <a:gd name="T91" fmla="*/ 320 h 1282"/>
                    <a:gd name="T92" fmla="*/ 72 w 831"/>
                    <a:gd name="T93" fmla="*/ 350 h 1282"/>
                    <a:gd name="T94" fmla="*/ 32 w 831"/>
                    <a:gd name="T95" fmla="*/ 367 h 1282"/>
                    <a:gd name="T96" fmla="*/ 56 w 831"/>
                    <a:gd name="T97" fmla="*/ 427 h 1282"/>
                    <a:gd name="T98" fmla="*/ 38 w 831"/>
                    <a:gd name="T99" fmla="*/ 503 h 1282"/>
                    <a:gd name="T100" fmla="*/ 18 w 831"/>
                    <a:gd name="T101" fmla="*/ 536 h 1282"/>
                    <a:gd name="T102" fmla="*/ 34 w 831"/>
                    <a:gd name="T103" fmla="*/ 636 h 1282"/>
                    <a:gd name="T104" fmla="*/ 68 w 831"/>
                    <a:gd name="T105" fmla="*/ 805 h 1282"/>
                    <a:gd name="T106" fmla="*/ 58 w 831"/>
                    <a:gd name="T107" fmla="*/ 886 h 1282"/>
                    <a:gd name="T108" fmla="*/ 22 w 831"/>
                    <a:gd name="T109" fmla="*/ 938 h 1282"/>
                    <a:gd name="T110" fmla="*/ 2 w 831"/>
                    <a:gd name="T111" fmla="*/ 972 h 1282"/>
                    <a:gd name="T112" fmla="*/ 16 w 831"/>
                    <a:gd name="T113" fmla="*/ 1016 h 1282"/>
                    <a:gd name="T114" fmla="*/ 52 w 831"/>
                    <a:gd name="T115" fmla="*/ 1051 h 1282"/>
                    <a:gd name="T116" fmla="*/ 68 w 831"/>
                    <a:gd name="T117" fmla="*/ 1111 h 1282"/>
                    <a:gd name="T118" fmla="*/ 56 w 831"/>
                    <a:gd name="T119" fmla="*/ 1165 h 1282"/>
                    <a:gd name="T120" fmla="*/ 64 w 831"/>
                    <a:gd name="T121" fmla="*/ 1210 h 1282"/>
                    <a:gd name="T122" fmla="*/ 105 w 831"/>
                    <a:gd name="T123" fmla="*/ 1232 h 1282"/>
                    <a:gd name="T124" fmla="*/ 259 w 831"/>
                    <a:gd name="T125" fmla="*/ 1276 h 1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31" h="1282">
                      <a:moveTo>
                        <a:pt x="259" y="1276"/>
                      </a:moveTo>
                      <a:lnTo>
                        <a:pt x="259" y="1276"/>
                      </a:lnTo>
                      <a:lnTo>
                        <a:pt x="282" y="1280"/>
                      </a:lnTo>
                      <a:lnTo>
                        <a:pt x="300" y="1282"/>
                      </a:lnTo>
                      <a:lnTo>
                        <a:pt x="300" y="1282"/>
                      </a:lnTo>
                      <a:lnTo>
                        <a:pt x="308" y="1280"/>
                      </a:lnTo>
                      <a:lnTo>
                        <a:pt x="314" y="1280"/>
                      </a:lnTo>
                      <a:lnTo>
                        <a:pt x="320" y="1276"/>
                      </a:lnTo>
                      <a:lnTo>
                        <a:pt x="324" y="1272"/>
                      </a:lnTo>
                      <a:lnTo>
                        <a:pt x="334" y="1258"/>
                      </a:lnTo>
                      <a:lnTo>
                        <a:pt x="344" y="1234"/>
                      </a:lnTo>
                      <a:lnTo>
                        <a:pt x="344" y="1234"/>
                      </a:lnTo>
                      <a:lnTo>
                        <a:pt x="352" y="1216"/>
                      </a:lnTo>
                      <a:lnTo>
                        <a:pt x="360" y="1202"/>
                      </a:lnTo>
                      <a:lnTo>
                        <a:pt x="370" y="1194"/>
                      </a:lnTo>
                      <a:lnTo>
                        <a:pt x="374" y="1192"/>
                      </a:lnTo>
                      <a:lnTo>
                        <a:pt x="378" y="1192"/>
                      </a:lnTo>
                      <a:lnTo>
                        <a:pt x="378" y="1192"/>
                      </a:lnTo>
                      <a:lnTo>
                        <a:pt x="388" y="1194"/>
                      </a:lnTo>
                      <a:lnTo>
                        <a:pt x="398" y="1200"/>
                      </a:lnTo>
                      <a:lnTo>
                        <a:pt x="410" y="1210"/>
                      </a:lnTo>
                      <a:lnTo>
                        <a:pt x="424" y="1224"/>
                      </a:lnTo>
                      <a:lnTo>
                        <a:pt x="424" y="1224"/>
                      </a:lnTo>
                      <a:lnTo>
                        <a:pt x="431" y="1230"/>
                      </a:lnTo>
                      <a:lnTo>
                        <a:pt x="441" y="1234"/>
                      </a:lnTo>
                      <a:lnTo>
                        <a:pt x="453" y="1238"/>
                      </a:lnTo>
                      <a:lnTo>
                        <a:pt x="463" y="1240"/>
                      </a:lnTo>
                      <a:lnTo>
                        <a:pt x="463" y="1240"/>
                      </a:lnTo>
                      <a:lnTo>
                        <a:pt x="467" y="1240"/>
                      </a:lnTo>
                      <a:lnTo>
                        <a:pt x="469" y="1238"/>
                      </a:lnTo>
                      <a:lnTo>
                        <a:pt x="469" y="1238"/>
                      </a:lnTo>
                      <a:lnTo>
                        <a:pt x="495" y="1210"/>
                      </a:lnTo>
                      <a:lnTo>
                        <a:pt x="521" y="1183"/>
                      </a:lnTo>
                      <a:lnTo>
                        <a:pt x="533" y="1167"/>
                      </a:lnTo>
                      <a:lnTo>
                        <a:pt x="543" y="1153"/>
                      </a:lnTo>
                      <a:lnTo>
                        <a:pt x="551" y="1137"/>
                      </a:lnTo>
                      <a:lnTo>
                        <a:pt x="557" y="1121"/>
                      </a:lnTo>
                      <a:lnTo>
                        <a:pt x="557" y="1121"/>
                      </a:lnTo>
                      <a:lnTo>
                        <a:pt x="567" y="1095"/>
                      </a:lnTo>
                      <a:lnTo>
                        <a:pt x="577" y="1073"/>
                      </a:lnTo>
                      <a:lnTo>
                        <a:pt x="591" y="1055"/>
                      </a:lnTo>
                      <a:lnTo>
                        <a:pt x="606" y="1041"/>
                      </a:lnTo>
                      <a:lnTo>
                        <a:pt x="624" y="1029"/>
                      </a:lnTo>
                      <a:lnTo>
                        <a:pt x="644" y="1020"/>
                      </a:lnTo>
                      <a:lnTo>
                        <a:pt x="664" y="1010"/>
                      </a:lnTo>
                      <a:lnTo>
                        <a:pt x="686" y="1002"/>
                      </a:lnTo>
                      <a:lnTo>
                        <a:pt x="686" y="1002"/>
                      </a:lnTo>
                      <a:lnTo>
                        <a:pt x="714" y="994"/>
                      </a:lnTo>
                      <a:lnTo>
                        <a:pt x="726" y="990"/>
                      </a:lnTo>
                      <a:lnTo>
                        <a:pt x="734" y="990"/>
                      </a:lnTo>
                      <a:lnTo>
                        <a:pt x="734" y="990"/>
                      </a:lnTo>
                      <a:lnTo>
                        <a:pt x="742" y="990"/>
                      </a:lnTo>
                      <a:lnTo>
                        <a:pt x="748" y="994"/>
                      </a:lnTo>
                      <a:lnTo>
                        <a:pt x="752" y="998"/>
                      </a:lnTo>
                      <a:lnTo>
                        <a:pt x="756" y="1004"/>
                      </a:lnTo>
                      <a:lnTo>
                        <a:pt x="765" y="1022"/>
                      </a:lnTo>
                      <a:lnTo>
                        <a:pt x="775" y="1047"/>
                      </a:lnTo>
                      <a:lnTo>
                        <a:pt x="775" y="1047"/>
                      </a:lnTo>
                      <a:lnTo>
                        <a:pt x="779" y="1057"/>
                      </a:lnTo>
                      <a:lnTo>
                        <a:pt x="793" y="1077"/>
                      </a:lnTo>
                      <a:lnTo>
                        <a:pt x="793" y="1077"/>
                      </a:lnTo>
                      <a:lnTo>
                        <a:pt x="817" y="1025"/>
                      </a:lnTo>
                      <a:lnTo>
                        <a:pt x="825" y="1004"/>
                      </a:lnTo>
                      <a:lnTo>
                        <a:pt x="831" y="984"/>
                      </a:lnTo>
                      <a:lnTo>
                        <a:pt x="831" y="984"/>
                      </a:lnTo>
                      <a:lnTo>
                        <a:pt x="829" y="978"/>
                      </a:lnTo>
                      <a:lnTo>
                        <a:pt x="827" y="970"/>
                      </a:lnTo>
                      <a:lnTo>
                        <a:pt x="819" y="956"/>
                      </a:lnTo>
                      <a:lnTo>
                        <a:pt x="809" y="942"/>
                      </a:lnTo>
                      <a:lnTo>
                        <a:pt x="803" y="940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77" y="940"/>
                      </a:lnTo>
                      <a:lnTo>
                        <a:pt x="777" y="940"/>
                      </a:lnTo>
                      <a:lnTo>
                        <a:pt x="759" y="938"/>
                      </a:lnTo>
                      <a:lnTo>
                        <a:pt x="746" y="934"/>
                      </a:lnTo>
                      <a:lnTo>
                        <a:pt x="732" y="928"/>
                      </a:lnTo>
                      <a:lnTo>
                        <a:pt x="720" y="920"/>
                      </a:lnTo>
                      <a:lnTo>
                        <a:pt x="708" y="908"/>
                      </a:lnTo>
                      <a:lnTo>
                        <a:pt x="698" y="896"/>
                      </a:lnTo>
                      <a:lnTo>
                        <a:pt x="680" y="868"/>
                      </a:lnTo>
                      <a:lnTo>
                        <a:pt x="680" y="868"/>
                      </a:lnTo>
                      <a:lnTo>
                        <a:pt x="672" y="858"/>
                      </a:lnTo>
                      <a:lnTo>
                        <a:pt x="662" y="849"/>
                      </a:lnTo>
                      <a:lnTo>
                        <a:pt x="642" y="833"/>
                      </a:lnTo>
                      <a:lnTo>
                        <a:pt x="642" y="833"/>
                      </a:lnTo>
                      <a:lnTo>
                        <a:pt x="626" y="819"/>
                      </a:lnTo>
                      <a:lnTo>
                        <a:pt x="614" y="807"/>
                      </a:lnTo>
                      <a:lnTo>
                        <a:pt x="604" y="791"/>
                      </a:lnTo>
                      <a:lnTo>
                        <a:pt x="598" y="775"/>
                      </a:lnTo>
                      <a:lnTo>
                        <a:pt x="594" y="759"/>
                      </a:lnTo>
                      <a:lnTo>
                        <a:pt x="592" y="741"/>
                      </a:lnTo>
                      <a:lnTo>
                        <a:pt x="592" y="723"/>
                      </a:lnTo>
                      <a:lnTo>
                        <a:pt x="594" y="705"/>
                      </a:lnTo>
                      <a:lnTo>
                        <a:pt x="594" y="705"/>
                      </a:lnTo>
                      <a:lnTo>
                        <a:pt x="602" y="666"/>
                      </a:lnTo>
                      <a:lnTo>
                        <a:pt x="604" y="644"/>
                      </a:lnTo>
                      <a:lnTo>
                        <a:pt x="606" y="624"/>
                      </a:lnTo>
                      <a:lnTo>
                        <a:pt x="604" y="604"/>
                      </a:lnTo>
                      <a:lnTo>
                        <a:pt x="602" y="584"/>
                      </a:lnTo>
                      <a:lnTo>
                        <a:pt x="594" y="564"/>
                      </a:lnTo>
                      <a:lnTo>
                        <a:pt x="585" y="544"/>
                      </a:lnTo>
                      <a:lnTo>
                        <a:pt x="585" y="544"/>
                      </a:lnTo>
                      <a:lnTo>
                        <a:pt x="585" y="540"/>
                      </a:lnTo>
                      <a:lnTo>
                        <a:pt x="585" y="534"/>
                      </a:lnTo>
                      <a:lnTo>
                        <a:pt x="585" y="521"/>
                      </a:lnTo>
                      <a:lnTo>
                        <a:pt x="585" y="521"/>
                      </a:lnTo>
                      <a:lnTo>
                        <a:pt x="559" y="383"/>
                      </a:lnTo>
                      <a:lnTo>
                        <a:pt x="559" y="383"/>
                      </a:lnTo>
                      <a:lnTo>
                        <a:pt x="557" y="367"/>
                      </a:lnTo>
                      <a:lnTo>
                        <a:pt x="557" y="361"/>
                      </a:lnTo>
                      <a:lnTo>
                        <a:pt x="559" y="356"/>
                      </a:lnTo>
                      <a:lnTo>
                        <a:pt x="559" y="356"/>
                      </a:lnTo>
                      <a:lnTo>
                        <a:pt x="573" y="324"/>
                      </a:lnTo>
                      <a:lnTo>
                        <a:pt x="587" y="292"/>
                      </a:lnTo>
                      <a:lnTo>
                        <a:pt x="592" y="278"/>
                      </a:lnTo>
                      <a:lnTo>
                        <a:pt x="602" y="264"/>
                      </a:lnTo>
                      <a:lnTo>
                        <a:pt x="610" y="250"/>
                      </a:lnTo>
                      <a:lnTo>
                        <a:pt x="622" y="240"/>
                      </a:lnTo>
                      <a:lnTo>
                        <a:pt x="622" y="240"/>
                      </a:lnTo>
                      <a:lnTo>
                        <a:pt x="634" y="228"/>
                      </a:lnTo>
                      <a:lnTo>
                        <a:pt x="642" y="216"/>
                      </a:lnTo>
                      <a:lnTo>
                        <a:pt x="652" y="204"/>
                      </a:lnTo>
                      <a:lnTo>
                        <a:pt x="658" y="191"/>
                      </a:lnTo>
                      <a:lnTo>
                        <a:pt x="668" y="165"/>
                      </a:lnTo>
                      <a:lnTo>
                        <a:pt x="674" y="137"/>
                      </a:lnTo>
                      <a:lnTo>
                        <a:pt x="678" y="111"/>
                      </a:lnTo>
                      <a:lnTo>
                        <a:pt x="680" y="81"/>
                      </a:lnTo>
                      <a:lnTo>
                        <a:pt x="684" y="53"/>
                      </a:lnTo>
                      <a:lnTo>
                        <a:pt x="688" y="27"/>
                      </a:lnTo>
                      <a:lnTo>
                        <a:pt x="688" y="27"/>
                      </a:lnTo>
                      <a:lnTo>
                        <a:pt x="686" y="22"/>
                      </a:lnTo>
                      <a:lnTo>
                        <a:pt x="682" y="14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60" y="14"/>
                      </a:lnTo>
                      <a:lnTo>
                        <a:pt x="654" y="20"/>
                      </a:lnTo>
                      <a:lnTo>
                        <a:pt x="652" y="25"/>
                      </a:lnTo>
                      <a:lnTo>
                        <a:pt x="652" y="25"/>
                      </a:lnTo>
                      <a:lnTo>
                        <a:pt x="646" y="45"/>
                      </a:lnTo>
                      <a:lnTo>
                        <a:pt x="642" y="51"/>
                      </a:lnTo>
                      <a:lnTo>
                        <a:pt x="636" y="59"/>
                      </a:lnTo>
                      <a:lnTo>
                        <a:pt x="630" y="63"/>
                      </a:lnTo>
                      <a:lnTo>
                        <a:pt x="622" y="67"/>
                      </a:lnTo>
                      <a:lnTo>
                        <a:pt x="612" y="69"/>
                      </a:lnTo>
                      <a:lnTo>
                        <a:pt x="600" y="71"/>
                      </a:lnTo>
                      <a:lnTo>
                        <a:pt x="600" y="71"/>
                      </a:lnTo>
                      <a:lnTo>
                        <a:pt x="571" y="73"/>
                      </a:lnTo>
                      <a:lnTo>
                        <a:pt x="539" y="79"/>
                      </a:lnTo>
                      <a:lnTo>
                        <a:pt x="511" y="87"/>
                      </a:lnTo>
                      <a:lnTo>
                        <a:pt x="481" y="99"/>
                      </a:lnTo>
                      <a:lnTo>
                        <a:pt x="455" y="111"/>
                      </a:lnTo>
                      <a:lnTo>
                        <a:pt x="427" y="127"/>
                      </a:lnTo>
                      <a:lnTo>
                        <a:pt x="402" y="143"/>
                      </a:lnTo>
                      <a:lnTo>
                        <a:pt x="376" y="159"/>
                      </a:lnTo>
                      <a:lnTo>
                        <a:pt x="376" y="159"/>
                      </a:lnTo>
                      <a:lnTo>
                        <a:pt x="352" y="175"/>
                      </a:lnTo>
                      <a:lnTo>
                        <a:pt x="330" y="189"/>
                      </a:lnTo>
                      <a:lnTo>
                        <a:pt x="318" y="194"/>
                      </a:lnTo>
                      <a:lnTo>
                        <a:pt x="306" y="198"/>
                      </a:lnTo>
                      <a:lnTo>
                        <a:pt x="292" y="200"/>
                      </a:lnTo>
                      <a:lnTo>
                        <a:pt x="280" y="202"/>
                      </a:lnTo>
                      <a:lnTo>
                        <a:pt x="280" y="202"/>
                      </a:lnTo>
                      <a:lnTo>
                        <a:pt x="268" y="200"/>
                      </a:lnTo>
                      <a:lnTo>
                        <a:pt x="257" y="198"/>
                      </a:lnTo>
                      <a:lnTo>
                        <a:pt x="245" y="192"/>
                      </a:lnTo>
                      <a:lnTo>
                        <a:pt x="231" y="187"/>
                      </a:lnTo>
                      <a:lnTo>
                        <a:pt x="231" y="187"/>
                      </a:lnTo>
                      <a:lnTo>
                        <a:pt x="227" y="185"/>
                      </a:lnTo>
                      <a:lnTo>
                        <a:pt x="227" y="185"/>
                      </a:lnTo>
                      <a:lnTo>
                        <a:pt x="215" y="189"/>
                      </a:lnTo>
                      <a:lnTo>
                        <a:pt x="209" y="191"/>
                      </a:lnTo>
                      <a:lnTo>
                        <a:pt x="205" y="194"/>
                      </a:lnTo>
                      <a:lnTo>
                        <a:pt x="205" y="194"/>
                      </a:lnTo>
                      <a:lnTo>
                        <a:pt x="177" y="228"/>
                      </a:lnTo>
                      <a:lnTo>
                        <a:pt x="163" y="248"/>
                      </a:lnTo>
                      <a:lnTo>
                        <a:pt x="155" y="266"/>
                      </a:lnTo>
                      <a:lnTo>
                        <a:pt x="155" y="266"/>
                      </a:lnTo>
                      <a:lnTo>
                        <a:pt x="149" y="282"/>
                      </a:lnTo>
                      <a:lnTo>
                        <a:pt x="141" y="296"/>
                      </a:lnTo>
                      <a:lnTo>
                        <a:pt x="135" y="310"/>
                      </a:lnTo>
                      <a:lnTo>
                        <a:pt x="125" y="320"/>
                      </a:lnTo>
                      <a:lnTo>
                        <a:pt x="115" y="330"/>
                      </a:lnTo>
                      <a:lnTo>
                        <a:pt x="103" y="338"/>
                      </a:lnTo>
                      <a:lnTo>
                        <a:pt x="90" y="344"/>
                      </a:lnTo>
                      <a:lnTo>
                        <a:pt x="72" y="350"/>
                      </a:lnTo>
                      <a:lnTo>
                        <a:pt x="72" y="350"/>
                      </a:lnTo>
                      <a:lnTo>
                        <a:pt x="64" y="352"/>
                      </a:lnTo>
                      <a:lnTo>
                        <a:pt x="54" y="356"/>
                      </a:lnTo>
                      <a:lnTo>
                        <a:pt x="32" y="367"/>
                      </a:lnTo>
                      <a:lnTo>
                        <a:pt x="32" y="367"/>
                      </a:lnTo>
                      <a:lnTo>
                        <a:pt x="44" y="387"/>
                      </a:lnTo>
                      <a:lnTo>
                        <a:pt x="52" y="407"/>
                      </a:lnTo>
                      <a:lnTo>
                        <a:pt x="56" y="427"/>
                      </a:lnTo>
                      <a:lnTo>
                        <a:pt x="56" y="447"/>
                      </a:lnTo>
                      <a:lnTo>
                        <a:pt x="52" y="465"/>
                      </a:lnTo>
                      <a:lnTo>
                        <a:pt x="46" y="485"/>
                      </a:lnTo>
                      <a:lnTo>
                        <a:pt x="38" y="503"/>
                      </a:lnTo>
                      <a:lnTo>
                        <a:pt x="26" y="521"/>
                      </a:lnTo>
                      <a:lnTo>
                        <a:pt x="26" y="521"/>
                      </a:lnTo>
                      <a:lnTo>
                        <a:pt x="22" y="528"/>
                      </a:lnTo>
                      <a:lnTo>
                        <a:pt x="18" y="536"/>
                      </a:lnTo>
                      <a:lnTo>
                        <a:pt x="18" y="544"/>
                      </a:lnTo>
                      <a:lnTo>
                        <a:pt x="18" y="552"/>
                      </a:lnTo>
                      <a:lnTo>
                        <a:pt x="18" y="552"/>
                      </a:lnTo>
                      <a:lnTo>
                        <a:pt x="34" y="636"/>
                      </a:lnTo>
                      <a:lnTo>
                        <a:pt x="52" y="721"/>
                      </a:lnTo>
                      <a:lnTo>
                        <a:pt x="52" y="721"/>
                      </a:lnTo>
                      <a:lnTo>
                        <a:pt x="64" y="777"/>
                      </a:lnTo>
                      <a:lnTo>
                        <a:pt x="68" y="805"/>
                      </a:lnTo>
                      <a:lnTo>
                        <a:pt x="70" y="833"/>
                      </a:lnTo>
                      <a:lnTo>
                        <a:pt x="66" y="860"/>
                      </a:lnTo>
                      <a:lnTo>
                        <a:pt x="62" y="874"/>
                      </a:lnTo>
                      <a:lnTo>
                        <a:pt x="58" y="886"/>
                      </a:lnTo>
                      <a:lnTo>
                        <a:pt x="52" y="900"/>
                      </a:lnTo>
                      <a:lnTo>
                        <a:pt x="44" y="912"/>
                      </a:lnTo>
                      <a:lnTo>
                        <a:pt x="34" y="926"/>
                      </a:lnTo>
                      <a:lnTo>
                        <a:pt x="22" y="938"/>
                      </a:lnTo>
                      <a:lnTo>
                        <a:pt x="22" y="938"/>
                      </a:lnTo>
                      <a:lnTo>
                        <a:pt x="12" y="948"/>
                      </a:lnTo>
                      <a:lnTo>
                        <a:pt x="6" y="960"/>
                      </a:lnTo>
                      <a:lnTo>
                        <a:pt x="2" y="972"/>
                      </a:lnTo>
                      <a:lnTo>
                        <a:pt x="0" y="982"/>
                      </a:lnTo>
                      <a:lnTo>
                        <a:pt x="2" y="994"/>
                      </a:lnTo>
                      <a:lnTo>
                        <a:pt x="8" y="1004"/>
                      </a:lnTo>
                      <a:lnTo>
                        <a:pt x="16" y="1016"/>
                      </a:lnTo>
                      <a:lnTo>
                        <a:pt x="28" y="1025"/>
                      </a:lnTo>
                      <a:lnTo>
                        <a:pt x="28" y="1025"/>
                      </a:lnTo>
                      <a:lnTo>
                        <a:pt x="42" y="1037"/>
                      </a:lnTo>
                      <a:lnTo>
                        <a:pt x="52" y="1051"/>
                      </a:lnTo>
                      <a:lnTo>
                        <a:pt x="60" y="1065"/>
                      </a:lnTo>
                      <a:lnTo>
                        <a:pt x="64" y="1079"/>
                      </a:lnTo>
                      <a:lnTo>
                        <a:pt x="68" y="1095"/>
                      </a:lnTo>
                      <a:lnTo>
                        <a:pt x="68" y="1111"/>
                      </a:lnTo>
                      <a:lnTo>
                        <a:pt x="66" y="1129"/>
                      </a:lnTo>
                      <a:lnTo>
                        <a:pt x="62" y="1147"/>
                      </a:lnTo>
                      <a:lnTo>
                        <a:pt x="62" y="1147"/>
                      </a:lnTo>
                      <a:lnTo>
                        <a:pt x="56" y="1165"/>
                      </a:lnTo>
                      <a:lnTo>
                        <a:pt x="54" y="1179"/>
                      </a:lnTo>
                      <a:lnTo>
                        <a:pt x="54" y="1190"/>
                      </a:lnTo>
                      <a:lnTo>
                        <a:pt x="58" y="1200"/>
                      </a:lnTo>
                      <a:lnTo>
                        <a:pt x="64" y="1210"/>
                      </a:lnTo>
                      <a:lnTo>
                        <a:pt x="74" y="1216"/>
                      </a:lnTo>
                      <a:lnTo>
                        <a:pt x="88" y="1224"/>
                      </a:lnTo>
                      <a:lnTo>
                        <a:pt x="105" y="1232"/>
                      </a:lnTo>
                      <a:lnTo>
                        <a:pt x="105" y="1232"/>
                      </a:lnTo>
                      <a:lnTo>
                        <a:pt x="143" y="1246"/>
                      </a:lnTo>
                      <a:lnTo>
                        <a:pt x="179" y="1258"/>
                      </a:lnTo>
                      <a:lnTo>
                        <a:pt x="219" y="1270"/>
                      </a:lnTo>
                      <a:lnTo>
                        <a:pt x="259" y="1276"/>
                      </a:lnTo>
                      <a:lnTo>
                        <a:pt x="259" y="127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00" name="Freeform 18">
                  <a:extLst>
                    <a:ext uri="{FF2B5EF4-FFF2-40B4-BE49-F238E27FC236}">
                      <a16:creationId xmlns:a16="http://schemas.microsoft.com/office/drawing/2014/main" id="{89BAA40D-7270-CF2E-4F16-735442A572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1463" y="4184650"/>
                  <a:ext cx="1592263" cy="1312863"/>
                </a:xfrm>
                <a:custGeom>
                  <a:avLst/>
                  <a:gdLst>
                    <a:gd name="T0" fmla="*/ 111 w 1003"/>
                    <a:gd name="T1" fmla="*/ 604 h 827"/>
                    <a:gd name="T2" fmla="*/ 194 w 1003"/>
                    <a:gd name="T3" fmla="*/ 603 h 827"/>
                    <a:gd name="T4" fmla="*/ 222 w 1003"/>
                    <a:gd name="T5" fmla="*/ 603 h 827"/>
                    <a:gd name="T6" fmla="*/ 262 w 1003"/>
                    <a:gd name="T7" fmla="*/ 616 h 827"/>
                    <a:gd name="T8" fmla="*/ 278 w 1003"/>
                    <a:gd name="T9" fmla="*/ 658 h 827"/>
                    <a:gd name="T10" fmla="*/ 284 w 1003"/>
                    <a:gd name="T11" fmla="*/ 706 h 827"/>
                    <a:gd name="T12" fmla="*/ 302 w 1003"/>
                    <a:gd name="T13" fmla="*/ 777 h 827"/>
                    <a:gd name="T14" fmla="*/ 314 w 1003"/>
                    <a:gd name="T15" fmla="*/ 799 h 827"/>
                    <a:gd name="T16" fmla="*/ 337 w 1003"/>
                    <a:gd name="T17" fmla="*/ 821 h 827"/>
                    <a:gd name="T18" fmla="*/ 367 w 1003"/>
                    <a:gd name="T19" fmla="*/ 827 h 827"/>
                    <a:gd name="T20" fmla="*/ 403 w 1003"/>
                    <a:gd name="T21" fmla="*/ 821 h 827"/>
                    <a:gd name="T22" fmla="*/ 660 w 1003"/>
                    <a:gd name="T23" fmla="*/ 742 h 827"/>
                    <a:gd name="T24" fmla="*/ 681 w 1003"/>
                    <a:gd name="T25" fmla="*/ 734 h 827"/>
                    <a:gd name="T26" fmla="*/ 719 w 1003"/>
                    <a:gd name="T27" fmla="*/ 698 h 827"/>
                    <a:gd name="T28" fmla="*/ 773 w 1003"/>
                    <a:gd name="T29" fmla="*/ 644 h 827"/>
                    <a:gd name="T30" fmla="*/ 815 w 1003"/>
                    <a:gd name="T31" fmla="*/ 616 h 827"/>
                    <a:gd name="T32" fmla="*/ 888 w 1003"/>
                    <a:gd name="T33" fmla="*/ 547 h 827"/>
                    <a:gd name="T34" fmla="*/ 976 w 1003"/>
                    <a:gd name="T35" fmla="*/ 443 h 827"/>
                    <a:gd name="T36" fmla="*/ 992 w 1003"/>
                    <a:gd name="T37" fmla="*/ 420 h 827"/>
                    <a:gd name="T38" fmla="*/ 1003 w 1003"/>
                    <a:gd name="T39" fmla="*/ 380 h 827"/>
                    <a:gd name="T40" fmla="*/ 996 w 1003"/>
                    <a:gd name="T41" fmla="*/ 336 h 827"/>
                    <a:gd name="T42" fmla="*/ 982 w 1003"/>
                    <a:gd name="T43" fmla="*/ 290 h 827"/>
                    <a:gd name="T44" fmla="*/ 958 w 1003"/>
                    <a:gd name="T45" fmla="*/ 221 h 827"/>
                    <a:gd name="T46" fmla="*/ 938 w 1003"/>
                    <a:gd name="T47" fmla="*/ 197 h 827"/>
                    <a:gd name="T48" fmla="*/ 912 w 1003"/>
                    <a:gd name="T49" fmla="*/ 189 h 827"/>
                    <a:gd name="T50" fmla="*/ 890 w 1003"/>
                    <a:gd name="T51" fmla="*/ 193 h 827"/>
                    <a:gd name="T52" fmla="*/ 862 w 1003"/>
                    <a:gd name="T53" fmla="*/ 203 h 827"/>
                    <a:gd name="T54" fmla="*/ 809 w 1003"/>
                    <a:gd name="T55" fmla="*/ 221 h 827"/>
                    <a:gd name="T56" fmla="*/ 797 w 1003"/>
                    <a:gd name="T57" fmla="*/ 219 h 827"/>
                    <a:gd name="T58" fmla="*/ 652 w 1003"/>
                    <a:gd name="T59" fmla="*/ 149 h 827"/>
                    <a:gd name="T60" fmla="*/ 610 w 1003"/>
                    <a:gd name="T61" fmla="*/ 129 h 827"/>
                    <a:gd name="T62" fmla="*/ 590 w 1003"/>
                    <a:gd name="T63" fmla="*/ 127 h 827"/>
                    <a:gd name="T64" fmla="*/ 560 w 1003"/>
                    <a:gd name="T65" fmla="*/ 129 h 827"/>
                    <a:gd name="T66" fmla="*/ 506 w 1003"/>
                    <a:gd name="T67" fmla="*/ 119 h 827"/>
                    <a:gd name="T68" fmla="*/ 437 w 1003"/>
                    <a:gd name="T69" fmla="*/ 80 h 827"/>
                    <a:gd name="T70" fmla="*/ 377 w 1003"/>
                    <a:gd name="T71" fmla="*/ 22 h 827"/>
                    <a:gd name="T72" fmla="*/ 351 w 1003"/>
                    <a:gd name="T73" fmla="*/ 2 h 827"/>
                    <a:gd name="T74" fmla="*/ 339 w 1003"/>
                    <a:gd name="T75" fmla="*/ 0 h 827"/>
                    <a:gd name="T76" fmla="*/ 322 w 1003"/>
                    <a:gd name="T77" fmla="*/ 10 h 827"/>
                    <a:gd name="T78" fmla="*/ 306 w 1003"/>
                    <a:gd name="T79" fmla="*/ 30 h 827"/>
                    <a:gd name="T80" fmla="*/ 262 w 1003"/>
                    <a:gd name="T81" fmla="*/ 92 h 827"/>
                    <a:gd name="T82" fmla="*/ 216 w 1003"/>
                    <a:gd name="T83" fmla="*/ 119 h 827"/>
                    <a:gd name="T84" fmla="*/ 182 w 1003"/>
                    <a:gd name="T85" fmla="*/ 121 h 827"/>
                    <a:gd name="T86" fmla="*/ 176 w 1003"/>
                    <a:gd name="T87" fmla="*/ 119 h 827"/>
                    <a:gd name="T88" fmla="*/ 153 w 1003"/>
                    <a:gd name="T89" fmla="*/ 123 h 827"/>
                    <a:gd name="T90" fmla="*/ 131 w 1003"/>
                    <a:gd name="T91" fmla="*/ 135 h 827"/>
                    <a:gd name="T92" fmla="*/ 139 w 1003"/>
                    <a:gd name="T93" fmla="*/ 163 h 827"/>
                    <a:gd name="T94" fmla="*/ 153 w 1003"/>
                    <a:gd name="T95" fmla="*/ 209 h 827"/>
                    <a:gd name="T96" fmla="*/ 69 w 1003"/>
                    <a:gd name="T97" fmla="*/ 259 h 827"/>
                    <a:gd name="T98" fmla="*/ 41 w 1003"/>
                    <a:gd name="T99" fmla="*/ 324 h 827"/>
                    <a:gd name="T100" fmla="*/ 11 w 1003"/>
                    <a:gd name="T101" fmla="*/ 366 h 827"/>
                    <a:gd name="T102" fmla="*/ 5 w 1003"/>
                    <a:gd name="T103" fmla="*/ 416 h 827"/>
                    <a:gd name="T104" fmla="*/ 11 w 1003"/>
                    <a:gd name="T105" fmla="*/ 430 h 827"/>
                    <a:gd name="T106" fmla="*/ 33 w 1003"/>
                    <a:gd name="T107" fmla="*/ 467 h 827"/>
                    <a:gd name="T108" fmla="*/ 57 w 1003"/>
                    <a:gd name="T109" fmla="*/ 509 h 827"/>
                    <a:gd name="T110" fmla="*/ 65 w 1003"/>
                    <a:gd name="T111" fmla="*/ 523 h 827"/>
                    <a:gd name="T112" fmla="*/ 73 w 1003"/>
                    <a:gd name="T113" fmla="*/ 535 h 827"/>
                    <a:gd name="T114" fmla="*/ 73 w 1003"/>
                    <a:gd name="T115" fmla="*/ 557 h 827"/>
                    <a:gd name="T116" fmla="*/ 63 w 1003"/>
                    <a:gd name="T117" fmla="*/ 577 h 827"/>
                    <a:gd name="T118" fmla="*/ 55 w 1003"/>
                    <a:gd name="T119" fmla="*/ 583 h 827"/>
                    <a:gd name="T120" fmla="*/ 45 w 1003"/>
                    <a:gd name="T121" fmla="*/ 587 h 827"/>
                    <a:gd name="T122" fmla="*/ 57 w 1003"/>
                    <a:gd name="T123" fmla="*/ 599 h 827"/>
                    <a:gd name="T124" fmla="*/ 99 w 1003"/>
                    <a:gd name="T125" fmla="*/ 604 h 8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03" h="827">
                      <a:moveTo>
                        <a:pt x="99" y="604"/>
                      </a:moveTo>
                      <a:lnTo>
                        <a:pt x="99" y="604"/>
                      </a:lnTo>
                      <a:lnTo>
                        <a:pt x="111" y="604"/>
                      </a:lnTo>
                      <a:lnTo>
                        <a:pt x="111" y="604"/>
                      </a:lnTo>
                      <a:lnTo>
                        <a:pt x="194" y="603"/>
                      </a:lnTo>
                      <a:lnTo>
                        <a:pt x="194" y="603"/>
                      </a:lnTo>
                      <a:lnTo>
                        <a:pt x="200" y="603"/>
                      </a:lnTo>
                      <a:lnTo>
                        <a:pt x="200" y="603"/>
                      </a:lnTo>
                      <a:lnTo>
                        <a:pt x="222" y="603"/>
                      </a:lnTo>
                      <a:lnTo>
                        <a:pt x="240" y="604"/>
                      </a:lnTo>
                      <a:lnTo>
                        <a:pt x="252" y="608"/>
                      </a:lnTo>
                      <a:lnTo>
                        <a:pt x="262" y="616"/>
                      </a:lnTo>
                      <a:lnTo>
                        <a:pt x="270" y="626"/>
                      </a:lnTo>
                      <a:lnTo>
                        <a:pt x="276" y="640"/>
                      </a:lnTo>
                      <a:lnTo>
                        <a:pt x="278" y="658"/>
                      </a:lnTo>
                      <a:lnTo>
                        <a:pt x="282" y="680"/>
                      </a:lnTo>
                      <a:lnTo>
                        <a:pt x="282" y="680"/>
                      </a:lnTo>
                      <a:lnTo>
                        <a:pt x="284" y="706"/>
                      </a:lnTo>
                      <a:lnTo>
                        <a:pt x="288" y="730"/>
                      </a:lnTo>
                      <a:lnTo>
                        <a:pt x="294" y="754"/>
                      </a:lnTo>
                      <a:lnTo>
                        <a:pt x="302" y="777"/>
                      </a:lnTo>
                      <a:lnTo>
                        <a:pt x="302" y="777"/>
                      </a:lnTo>
                      <a:lnTo>
                        <a:pt x="308" y="789"/>
                      </a:lnTo>
                      <a:lnTo>
                        <a:pt x="314" y="799"/>
                      </a:lnTo>
                      <a:lnTo>
                        <a:pt x="322" y="809"/>
                      </a:lnTo>
                      <a:lnTo>
                        <a:pt x="330" y="815"/>
                      </a:lnTo>
                      <a:lnTo>
                        <a:pt x="337" y="821"/>
                      </a:lnTo>
                      <a:lnTo>
                        <a:pt x="345" y="825"/>
                      </a:lnTo>
                      <a:lnTo>
                        <a:pt x="355" y="827"/>
                      </a:lnTo>
                      <a:lnTo>
                        <a:pt x="367" y="827"/>
                      </a:lnTo>
                      <a:lnTo>
                        <a:pt x="367" y="827"/>
                      </a:lnTo>
                      <a:lnTo>
                        <a:pt x="383" y="825"/>
                      </a:lnTo>
                      <a:lnTo>
                        <a:pt x="403" y="821"/>
                      </a:lnTo>
                      <a:lnTo>
                        <a:pt x="403" y="821"/>
                      </a:lnTo>
                      <a:lnTo>
                        <a:pt x="532" y="781"/>
                      </a:lnTo>
                      <a:lnTo>
                        <a:pt x="660" y="742"/>
                      </a:lnTo>
                      <a:lnTo>
                        <a:pt x="660" y="742"/>
                      </a:lnTo>
                      <a:lnTo>
                        <a:pt x="671" y="738"/>
                      </a:lnTo>
                      <a:lnTo>
                        <a:pt x="681" y="734"/>
                      </a:lnTo>
                      <a:lnTo>
                        <a:pt x="699" y="720"/>
                      </a:lnTo>
                      <a:lnTo>
                        <a:pt x="699" y="720"/>
                      </a:lnTo>
                      <a:lnTo>
                        <a:pt x="719" y="698"/>
                      </a:lnTo>
                      <a:lnTo>
                        <a:pt x="741" y="674"/>
                      </a:lnTo>
                      <a:lnTo>
                        <a:pt x="761" y="652"/>
                      </a:lnTo>
                      <a:lnTo>
                        <a:pt x="773" y="644"/>
                      </a:lnTo>
                      <a:lnTo>
                        <a:pt x="785" y="636"/>
                      </a:lnTo>
                      <a:lnTo>
                        <a:pt x="785" y="636"/>
                      </a:lnTo>
                      <a:lnTo>
                        <a:pt x="815" y="616"/>
                      </a:lnTo>
                      <a:lnTo>
                        <a:pt x="840" y="597"/>
                      </a:lnTo>
                      <a:lnTo>
                        <a:pt x="864" y="573"/>
                      </a:lnTo>
                      <a:lnTo>
                        <a:pt x="888" y="547"/>
                      </a:lnTo>
                      <a:lnTo>
                        <a:pt x="932" y="495"/>
                      </a:lnTo>
                      <a:lnTo>
                        <a:pt x="954" y="469"/>
                      </a:lnTo>
                      <a:lnTo>
                        <a:pt x="976" y="443"/>
                      </a:lnTo>
                      <a:lnTo>
                        <a:pt x="976" y="443"/>
                      </a:lnTo>
                      <a:lnTo>
                        <a:pt x="986" y="432"/>
                      </a:lnTo>
                      <a:lnTo>
                        <a:pt x="992" y="420"/>
                      </a:lnTo>
                      <a:lnTo>
                        <a:pt x="998" y="408"/>
                      </a:lnTo>
                      <a:lnTo>
                        <a:pt x="1001" y="394"/>
                      </a:lnTo>
                      <a:lnTo>
                        <a:pt x="1003" y="380"/>
                      </a:lnTo>
                      <a:lnTo>
                        <a:pt x="1003" y="366"/>
                      </a:lnTo>
                      <a:lnTo>
                        <a:pt x="1000" y="352"/>
                      </a:lnTo>
                      <a:lnTo>
                        <a:pt x="996" y="336"/>
                      </a:lnTo>
                      <a:lnTo>
                        <a:pt x="996" y="336"/>
                      </a:lnTo>
                      <a:lnTo>
                        <a:pt x="988" y="314"/>
                      </a:lnTo>
                      <a:lnTo>
                        <a:pt x="982" y="290"/>
                      </a:lnTo>
                      <a:lnTo>
                        <a:pt x="968" y="245"/>
                      </a:lnTo>
                      <a:lnTo>
                        <a:pt x="968" y="245"/>
                      </a:lnTo>
                      <a:lnTo>
                        <a:pt x="958" y="221"/>
                      </a:lnTo>
                      <a:lnTo>
                        <a:pt x="952" y="211"/>
                      </a:lnTo>
                      <a:lnTo>
                        <a:pt x="946" y="203"/>
                      </a:lnTo>
                      <a:lnTo>
                        <a:pt x="938" y="197"/>
                      </a:lnTo>
                      <a:lnTo>
                        <a:pt x="930" y="191"/>
                      </a:lnTo>
                      <a:lnTo>
                        <a:pt x="922" y="189"/>
                      </a:lnTo>
                      <a:lnTo>
                        <a:pt x="912" y="189"/>
                      </a:lnTo>
                      <a:lnTo>
                        <a:pt x="912" y="189"/>
                      </a:lnTo>
                      <a:lnTo>
                        <a:pt x="902" y="189"/>
                      </a:lnTo>
                      <a:lnTo>
                        <a:pt x="890" y="193"/>
                      </a:lnTo>
                      <a:lnTo>
                        <a:pt x="876" y="197"/>
                      </a:lnTo>
                      <a:lnTo>
                        <a:pt x="862" y="203"/>
                      </a:lnTo>
                      <a:lnTo>
                        <a:pt x="862" y="203"/>
                      </a:lnTo>
                      <a:lnTo>
                        <a:pt x="836" y="215"/>
                      </a:lnTo>
                      <a:lnTo>
                        <a:pt x="821" y="219"/>
                      </a:lnTo>
                      <a:lnTo>
                        <a:pt x="809" y="221"/>
                      </a:lnTo>
                      <a:lnTo>
                        <a:pt x="809" y="221"/>
                      </a:lnTo>
                      <a:lnTo>
                        <a:pt x="797" y="219"/>
                      </a:lnTo>
                      <a:lnTo>
                        <a:pt x="797" y="219"/>
                      </a:lnTo>
                      <a:lnTo>
                        <a:pt x="759" y="205"/>
                      </a:lnTo>
                      <a:lnTo>
                        <a:pt x="723" y="187"/>
                      </a:lnTo>
                      <a:lnTo>
                        <a:pt x="652" y="149"/>
                      </a:lnTo>
                      <a:lnTo>
                        <a:pt x="652" y="149"/>
                      </a:lnTo>
                      <a:lnTo>
                        <a:pt x="624" y="135"/>
                      </a:lnTo>
                      <a:lnTo>
                        <a:pt x="610" y="129"/>
                      </a:lnTo>
                      <a:lnTo>
                        <a:pt x="596" y="127"/>
                      </a:lnTo>
                      <a:lnTo>
                        <a:pt x="596" y="127"/>
                      </a:lnTo>
                      <a:lnTo>
                        <a:pt x="590" y="127"/>
                      </a:lnTo>
                      <a:lnTo>
                        <a:pt x="590" y="127"/>
                      </a:lnTo>
                      <a:lnTo>
                        <a:pt x="560" y="129"/>
                      </a:lnTo>
                      <a:lnTo>
                        <a:pt x="560" y="129"/>
                      </a:lnTo>
                      <a:lnTo>
                        <a:pt x="546" y="129"/>
                      </a:lnTo>
                      <a:lnTo>
                        <a:pt x="532" y="127"/>
                      </a:lnTo>
                      <a:lnTo>
                        <a:pt x="506" y="119"/>
                      </a:lnTo>
                      <a:lnTo>
                        <a:pt x="483" y="109"/>
                      </a:lnTo>
                      <a:lnTo>
                        <a:pt x="459" y="96"/>
                      </a:lnTo>
                      <a:lnTo>
                        <a:pt x="437" y="80"/>
                      </a:lnTo>
                      <a:lnTo>
                        <a:pt x="417" y="62"/>
                      </a:lnTo>
                      <a:lnTo>
                        <a:pt x="377" y="22"/>
                      </a:lnTo>
                      <a:lnTo>
                        <a:pt x="377" y="22"/>
                      </a:lnTo>
                      <a:lnTo>
                        <a:pt x="369" y="14"/>
                      </a:lnTo>
                      <a:lnTo>
                        <a:pt x="361" y="8"/>
                      </a:lnTo>
                      <a:lnTo>
                        <a:pt x="351" y="2"/>
                      </a:lnTo>
                      <a:lnTo>
                        <a:pt x="341" y="0"/>
                      </a:lnTo>
                      <a:lnTo>
                        <a:pt x="341" y="0"/>
                      </a:lnTo>
                      <a:lnTo>
                        <a:pt x="339" y="0"/>
                      </a:lnTo>
                      <a:lnTo>
                        <a:pt x="339" y="0"/>
                      </a:lnTo>
                      <a:lnTo>
                        <a:pt x="330" y="4"/>
                      </a:lnTo>
                      <a:lnTo>
                        <a:pt x="322" y="10"/>
                      </a:lnTo>
                      <a:lnTo>
                        <a:pt x="314" y="20"/>
                      </a:lnTo>
                      <a:lnTo>
                        <a:pt x="306" y="30"/>
                      </a:lnTo>
                      <a:lnTo>
                        <a:pt x="306" y="30"/>
                      </a:lnTo>
                      <a:lnTo>
                        <a:pt x="286" y="62"/>
                      </a:lnTo>
                      <a:lnTo>
                        <a:pt x="274" y="78"/>
                      </a:lnTo>
                      <a:lnTo>
                        <a:pt x="262" y="92"/>
                      </a:lnTo>
                      <a:lnTo>
                        <a:pt x="250" y="104"/>
                      </a:lnTo>
                      <a:lnTo>
                        <a:pt x="234" y="113"/>
                      </a:lnTo>
                      <a:lnTo>
                        <a:pt x="216" y="119"/>
                      </a:lnTo>
                      <a:lnTo>
                        <a:pt x="194" y="121"/>
                      </a:lnTo>
                      <a:lnTo>
                        <a:pt x="194" y="121"/>
                      </a:lnTo>
                      <a:lnTo>
                        <a:pt x="182" y="121"/>
                      </a:lnTo>
                      <a:lnTo>
                        <a:pt x="182" y="121"/>
                      </a:lnTo>
                      <a:lnTo>
                        <a:pt x="176" y="119"/>
                      </a:lnTo>
                      <a:lnTo>
                        <a:pt x="176" y="119"/>
                      </a:lnTo>
                      <a:lnTo>
                        <a:pt x="165" y="121"/>
                      </a:lnTo>
                      <a:lnTo>
                        <a:pt x="153" y="123"/>
                      </a:lnTo>
                      <a:lnTo>
                        <a:pt x="153" y="123"/>
                      </a:lnTo>
                      <a:lnTo>
                        <a:pt x="139" y="129"/>
                      </a:lnTo>
                      <a:lnTo>
                        <a:pt x="135" y="131"/>
                      </a:lnTo>
                      <a:lnTo>
                        <a:pt x="131" y="135"/>
                      </a:lnTo>
                      <a:lnTo>
                        <a:pt x="131" y="141"/>
                      </a:lnTo>
                      <a:lnTo>
                        <a:pt x="131" y="147"/>
                      </a:lnTo>
                      <a:lnTo>
                        <a:pt x="139" y="163"/>
                      </a:lnTo>
                      <a:lnTo>
                        <a:pt x="139" y="163"/>
                      </a:lnTo>
                      <a:lnTo>
                        <a:pt x="147" y="185"/>
                      </a:lnTo>
                      <a:lnTo>
                        <a:pt x="153" y="209"/>
                      </a:lnTo>
                      <a:lnTo>
                        <a:pt x="163" y="259"/>
                      </a:lnTo>
                      <a:lnTo>
                        <a:pt x="163" y="259"/>
                      </a:lnTo>
                      <a:lnTo>
                        <a:pt x="69" y="259"/>
                      </a:lnTo>
                      <a:lnTo>
                        <a:pt x="69" y="259"/>
                      </a:lnTo>
                      <a:lnTo>
                        <a:pt x="49" y="304"/>
                      </a:lnTo>
                      <a:lnTo>
                        <a:pt x="41" y="324"/>
                      </a:lnTo>
                      <a:lnTo>
                        <a:pt x="29" y="344"/>
                      </a:lnTo>
                      <a:lnTo>
                        <a:pt x="29" y="344"/>
                      </a:lnTo>
                      <a:lnTo>
                        <a:pt x="11" y="366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5" y="416"/>
                      </a:lnTo>
                      <a:lnTo>
                        <a:pt x="5" y="416"/>
                      </a:lnTo>
                      <a:lnTo>
                        <a:pt x="7" y="424"/>
                      </a:lnTo>
                      <a:lnTo>
                        <a:pt x="11" y="430"/>
                      </a:lnTo>
                      <a:lnTo>
                        <a:pt x="21" y="447"/>
                      </a:lnTo>
                      <a:lnTo>
                        <a:pt x="21" y="447"/>
                      </a:lnTo>
                      <a:lnTo>
                        <a:pt x="33" y="467"/>
                      </a:lnTo>
                      <a:lnTo>
                        <a:pt x="33" y="467"/>
                      </a:lnTo>
                      <a:lnTo>
                        <a:pt x="57" y="509"/>
                      </a:lnTo>
                      <a:lnTo>
                        <a:pt x="57" y="509"/>
                      </a:lnTo>
                      <a:lnTo>
                        <a:pt x="61" y="517"/>
                      </a:lnTo>
                      <a:lnTo>
                        <a:pt x="61" y="517"/>
                      </a:lnTo>
                      <a:lnTo>
                        <a:pt x="65" y="523"/>
                      </a:lnTo>
                      <a:lnTo>
                        <a:pt x="65" y="523"/>
                      </a:lnTo>
                      <a:lnTo>
                        <a:pt x="69" y="529"/>
                      </a:lnTo>
                      <a:lnTo>
                        <a:pt x="73" y="535"/>
                      </a:lnTo>
                      <a:lnTo>
                        <a:pt x="73" y="543"/>
                      </a:lnTo>
                      <a:lnTo>
                        <a:pt x="73" y="551"/>
                      </a:lnTo>
                      <a:lnTo>
                        <a:pt x="73" y="557"/>
                      </a:lnTo>
                      <a:lnTo>
                        <a:pt x="71" y="565"/>
                      </a:lnTo>
                      <a:lnTo>
                        <a:pt x="67" y="571"/>
                      </a:lnTo>
                      <a:lnTo>
                        <a:pt x="63" y="577"/>
                      </a:lnTo>
                      <a:lnTo>
                        <a:pt x="61" y="577"/>
                      </a:lnTo>
                      <a:lnTo>
                        <a:pt x="61" y="577"/>
                      </a:lnTo>
                      <a:lnTo>
                        <a:pt x="55" y="583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57" y="599"/>
                      </a:lnTo>
                      <a:lnTo>
                        <a:pt x="57" y="599"/>
                      </a:lnTo>
                      <a:lnTo>
                        <a:pt x="77" y="603"/>
                      </a:lnTo>
                      <a:lnTo>
                        <a:pt x="99" y="604"/>
                      </a:lnTo>
                      <a:lnTo>
                        <a:pt x="99" y="60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01" name="Freeform 19">
                  <a:extLst>
                    <a:ext uri="{FF2B5EF4-FFF2-40B4-BE49-F238E27FC236}">
                      <a16:creationId xmlns:a16="http://schemas.microsoft.com/office/drawing/2014/main" id="{DC4A5F69-F3CD-B4BE-193A-FC0B807D43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638" y="4478338"/>
                  <a:ext cx="1319213" cy="1997075"/>
                </a:xfrm>
                <a:custGeom>
                  <a:avLst/>
                  <a:gdLst>
                    <a:gd name="T0" fmla="*/ 211 w 831"/>
                    <a:gd name="T1" fmla="*/ 288 h 1258"/>
                    <a:gd name="T2" fmla="*/ 243 w 831"/>
                    <a:gd name="T3" fmla="*/ 336 h 1258"/>
                    <a:gd name="T4" fmla="*/ 263 w 831"/>
                    <a:gd name="T5" fmla="*/ 368 h 1258"/>
                    <a:gd name="T6" fmla="*/ 265 w 831"/>
                    <a:gd name="T7" fmla="*/ 386 h 1258"/>
                    <a:gd name="T8" fmla="*/ 255 w 831"/>
                    <a:gd name="T9" fmla="*/ 406 h 1258"/>
                    <a:gd name="T10" fmla="*/ 193 w 831"/>
                    <a:gd name="T11" fmla="*/ 461 h 1258"/>
                    <a:gd name="T12" fmla="*/ 177 w 831"/>
                    <a:gd name="T13" fmla="*/ 555 h 1258"/>
                    <a:gd name="T14" fmla="*/ 179 w 831"/>
                    <a:gd name="T15" fmla="*/ 626 h 1258"/>
                    <a:gd name="T16" fmla="*/ 149 w 831"/>
                    <a:gd name="T17" fmla="*/ 670 h 1258"/>
                    <a:gd name="T18" fmla="*/ 52 w 831"/>
                    <a:gd name="T19" fmla="*/ 706 h 1258"/>
                    <a:gd name="T20" fmla="*/ 2 w 831"/>
                    <a:gd name="T21" fmla="*/ 722 h 1258"/>
                    <a:gd name="T22" fmla="*/ 18 w 831"/>
                    <a:gd name="T23" fmla="*/ 765 h 1258"/>
                    <a:gd name="T24" fmla="*/ 98 w 831"/>
                    <a:gd name="T25" fmla="*/ 831 h 1258"/>
                    <a:gd name="T26" fmla="*/ 193 w 831"/>
                    <a:gd name="T27" fmla="*/ 861 h 1258"/>
                    <a:gd name="T28" fmla="*/ 243 w 831"/>
                    <a:gd name="T29" fmla="*/ 893 h 1258"/>
                    <a:gd name="T30" fmla="*/ 245 w 831"/>
                    <a:gd name="T31" fmla="*/ 946 h 1258"/>
                    <a:gd name="T32" fmla="*/ 279 w 831"/>
                    <a:gd name="T33" fmla="*/ 1012 h 1258"/>
                    <a:gd name="T34" fmla="*/ 338 w 831"/>
                    <a:gd name="T35" fmla="*/ 1046 h 1258"/>
                    <a:gd name="T36" fmla="*/ 354 w 831"/>
                    <a:gd name="T37" fmla="*/ 1084 h 1258"/>
                    <a:gd name="T38" fmla="*/ 402 w 831"/>
                    <a:gd name="T39" fmla="*/ 1183 h 1258"/>
                    <a:gd name="T40" fmla="*/ 473 w 831"/>
                    <a:gd name="T41" fmla="*/ 1252 h 1258"/>
                    <a:gd name="T42" fmla="*/ 511 w 831"/>
                    <a:gd name="T43" fmla="*/ 1252 h 1258"/>
                    <a:gd name="T44" fmla="*/ 575 w 831"/>
                    <a:gd name="T45" fmla="*/ 1185 h 1258"/>
                    <a:gd name="T46" fmla="*/ 648 w 831"/>
                    <a:gd name="T47" fmla="*/ 1117 h 1258"/>
                    <a:gd name="T48" fmla="*/ 648 w 831"/>
                    <a:gd name="T49" fmla="*/ 1068 h 1258"/>
                    <a:gd name="T50" fmla="*/ 583 w 831"/>
                    <a:gd name="T51" fmla="*/ 1000 h 1258"/>
                    <a:gd name="T52" fmla="*/ 543 w 831"/>
                    <a:gd name="T53" fmla="*/ 962 h 1258"/>
                    <a:gd name="T54" fmla="*/ 535 w 831"/>
                    <a:gd name="T55" fmla="*/ 905 h 1258"/>
                    <a:gd name="T56" fmla="*/ 495 w 831"/>
                    <a:gd name="T57" fmla="*/ 851 h 1258"/>
                    <a:gd name="T58" fmla="*/ 475 w 831"/>
                    <a:gd name="T59" fmla="*/ 819 h 1258"/>
                    <a:gd name="T60" fmla="*/ 487 w 831"/>
                    <a:gd name="T61" fmla="*/ 785 h 1258"/>
                    <a:gd name="T62" fmla="*/ 583 w 831"/>
                    <a:gd name="T63" fmla="*/ 678 h 1258"/>
                    <a:gd name="T64" fmla="*/ 607 w 831"/>
                    <a:gd name="T65" fmla="*/ 626 h 1258"/>
                    <a:gd name="T66" fmla="*/ 611 w 831"/>
                    <a:gd name="T67" fmla="*/ 573 h 1258"/>
                    <a:gd name="T68" fmla="*/ 644 w 831"/>
                    <a:gd name="T69" fmla="*/ 519 h 1258"/>
                    <a:gd name="T70" fmla="*/ 700 w 831"/>
                    <a:gd name="T71" fmla="*/ 489 h 1258"/>
                    <a:gd name="T72" fmla="*/ 730 w 831"/>
                    <a:gd name="T73" fmla="*/ 487 h 1258"/>
                    <a:gd name="T74" fmla="*/ 790 w 831"/>
                    <a:gd name="T75" fmla="*/ 481 h 1258"/>
                    <a:gd name="T76" fmla="*/ 831 w 831"/>
                    <a:gd name="T77" fmla="*/ 447 h 1258"/>
                    <a:gd name="T78" fmla="*/ 798 w 831"/>
                    <a:gd name="T79" fmla="*/ 390 h 1258"/>
                    <a:gd name="T80" fmla="*/ 796 w 831"/>
                    <a:gd name="T81" fmla="*/ 302 h 1258"/>
                    <a:gd name="T82" fmla="*/ 764 w 831"/>
                    <a:gd name="T83" fmla="*/ 237 h 1258"/>
                    <a:gd name="T84" fmla="*/ 730 w 831"/>
                    <a:gd name="T85" fmla="*/ 163 h 1258"/>
                    <a:gd name="T86" fmla="*/ 670 w 831"/>
                    <a:gd name="T87" fmla="*/ 139 h 1258"/>
                    <a:gd name="T88" fmla="*/ 642 w 831"/>
                    <a:gd name="T89" fmla="*/ 109 h 1258"/>
                    <a:gd name="T90" fmla="*/ 595 w 831"/>
                    <a:gd name="T91" fmla="*/ 60 h 1258"/>
                    <a:gd name="T92" fmla="*/ 517 w 831"/>
                    <a:gd name="T93" fmla="*/ 50 h 1258"/>
                    <a:gd name="T94" fmla="*/ 422 w 831"/>
                    <a:gd name="T95" fmla="*/ 16 h 1258"/>
                    <a:gd name="T96" fmla="*/ 360 w 831"/>
                    <a:gd name="T97" fmla="*/ 0 h 1258"/>
                    <a:gd name="T98" fmla="*/ 304 w 831"/>
                    <a:gd name="T99" fmla="*/ 10 h 1258"/>
                    <a:gd name="T100" fmla="*/ 289 w 831"/>
                    <a:gd name="T101" fmla="*/ 101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31" h="1258">
                      <a:moveTo>
                        <a:pt x="275" y="143"/>
                      </a:moveTo>
                      <a:lnTo>
                        <a:pt x="275" y="143"/>
                      </a:lnTo>
                      <a:lnTo>
                        <a:pt x="257" y="179"/>
                      </a:lnTo>
                      <a:lnTo>
                        <a:pt x="241" y="215"/>
                      </a:lnTo>
                      <a:lnTo>
                        <a:pt x="211" y="288"/>
                      </a:lnTo>
                      <a:lnTo>
                        <a:pt x="211" y="288"/>
                      </a:lnTo>
                      <a:lnTo>
                        <a:pt x="219" y="302"/>
                      </a:lnTo>
                      <a:lnTo>
                        <a:pt x="219" y="302"/>
                      </a:lnTo>
                      <a:lnTo>
                        <a:pt x="229" y="318"/>
                      </a:lnTo>
                      <a:lnTo>
                        <a:pt x="243" y="336"/>
                      </a:lnTo>
                      <a:lnTo>
                        <a:pt x="243" y="336"/>
                      </a:lnTo>
                      <a:lnTo>
                        <a:pt x="257" y="354"/>
                      </a:lnTo>
                      <a:lnTo>
                        <a:pt x="257" y="354"/>
                      </a:lnTo>
                      <a:lnTo>
                        <a:pt x="261" y="360"/>
                      </a:lnTo>
                      <a:lnTo>
                        <a:pt x="263" y="368"/>
                      </a:lnTo>
                      <a:lnTo>
                        <a:pt x="265" y="376"/>
                      </a:lnTo>
                      <a:lnTo>
                        <a:pt x="265" y="384"/>
                      </a:lnTo>
                      <a:lnTo>
                        <a:pt x="265" y="384"/>
                      </a:lnTo>
                      <a:lnTo>
                        <a:pt x="265" y="386"/>
                      </a:lnTo>
                      <a:lnTo>
                        <a:pt x="265" y="386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59" y="398"/>
                      </a:lnTo>
                      <a:lnTo>
                        <a:pt x="259" y="398"/>
                      </a:lnTo>
                      <a:lnTo>
                        <a:pt x="255" y="406"/>
                      </a:lnTo>
                      <a:lnTo>
                        <a:pt x="247" y="412"/>
                      </a:lnTo>
                      <a:lnTo>
                        <a:pt x="247" y="412"/>
                      </a:lnTo>
                      <a:lnTo>
                        <a:pt x="225" y="429"/>
                      </a:lnTo>
                      <a:lnTo>
                        <a:pt x="207" y="445"/>
                      </a:lnTo>
                      <a:lnTo>
                        <a:pt x="193" y="461"/>
                      </a:lnTo>
                      <a:lnTo>
                        <a:pt x="183" y="479"/>
                      </a:lnTo>
                      <a:lnTo>
                        <a:pt x="175" y="497"/>
                      </a:lnTo>
                      <a:lnTo>
                        <a:pt x="173" y="515"/>
                      </a:lnTo>
                      <a:lnTo>
                        <a:pt x="173" y="535"/>
                      </a:lnTo>
                      <a:lnTo>
                        <a:pt x="177" y="555"/>
                      </a:lnTo>
                      <a:lnTo>
                        <a:pt x="177" y="555"/>
                      </a:lnTo>
                      <a:lnTo>
                        <a:pt x="181" y="588"/>
                      </a:lnTo>
                      <a:lnTo>
                        <a:pt x="181" y="602"/>
                      </a:lnTo>
                      <a:lnTo>
                        <a:pt x="181" y="616"/>
                      </a:lnTo>
                      <a:lnTo>
                        <a:pt x="179" y="626"/>
                      </a:lnTo>
                      <a:lnTo>
                        <a:pt x="175" y="638"/>
                      </a:lnTo>
                      <a:lnTo>
                        <a:pt x="171" y="648"/>
                      </a:lnTo>
                      <a:lnTo>
                        <a:pt x="165" y="656"/>
                      </a:lnTo>
                      <a:lnTo>
                        <a:pt x="157" y="664"/>
                      </a:lnTo>
                      <a:lnTo>
                        <a:pt x="149" y="670"/>
                      </a:lnTo>
                      <a:lnTo>
                        <a:pt x="130" y="682"/>
                      </a:lnTo>
                      <a:lnTo>
                        <a:pt x="108" y="692"/>
                      </a:lnTo>
                      <a:lnTo>
                        <a:pt x="80" y="698"/>
                      </a:lnTo>
                      <a:lnTo>
                        <a:pt x="80" y="698"/>
                      </a:lnTo>
                      <a:lnTo>
                        <a:pt x="52" y="706"/>
                      </a:lnTo>
                      <a:lnTo>
                        <a:pt x="52" y="706"/>
                      </a:lnTo>
                      <a:lnTo>
                        <a:pt x="20" y="714"/>
                      </a:lnTo>
                      <a:lnTo>
                        <a:pt x="20" y="714"/>
                      </a:lnTo>
                      <a:lnTo>
                        <a:pt x="10" y="718"/>
                      </a:lnTo>
                      <a:lnTo>
                        <a:pt x="2" y="722"/>
                      </a:lnTo>
                      <a:lnTo>
                        <a:pt x="0" y="728"/>
                      </a:lnTo>
                      <a:lnTo>
                        <a:pt x="0" y="738"/>
                      </a:lnTo>
                      <a:lnTo>
                        <a:pt x="0" y="738"/>
                      </a:lnTo>
                      <a:lnTo>
                        <a:pt x="8" y="751"/>
                      </a:lnTo>
                      <a:lnTo>
                        <a:pt x="18" y="765"/>
                      </a:lnTo>
                      <a:lnTo>
                        <a:pt x="18" y="765"/>
                      </a:lnTo>
                      <a:lnTo>
                        <a:pt x="34" y="787"/>
                      </a:lnTo>
                      <a:lnTo>
                        <a:pt x="54" y="803"/>
                      </a:lnTo>
                      <a:lnTo>
                        <a:pt x="74" y="819"/>
                      </a:lnTo>
                      <a:lnTo>
                        <a:pt x="98" y="831"/>
                      </a:lnTo>
                      <a:lnTo>
                        <a:pt x="120" y="841"/>
                      </a:lnTo>
                      <a:lnTo>
                        <a:pt x="143" y="849"/>
                      </a:lnTo>
                      <a:lnTo>
                        <a:pt x="169" y="857"/>
                      </a:lnTo>
                      <a:lnTo>
                        <a:pt x="193" y="861"/>
                      </a:lnTo>
                      <a:lnTo>
                        <a:pt x="193" y="861"/>
                      </a:lnTo>
                      <a:lnTo>
                        <a:pt x="209" y="865"/>
                      </a:lnTo>
                      <a:lnTo>
                        <a:pt x="221" y="871"/>
                      </a:lnTo>
                      <a:lnTo>
                        <a:pt x="231" y="877"/>
                      </a:lnTo>
                      <a:lnTo>
                        <a:pt x="239" y="883"/>
                      </a:lnTo>
                      <a:lnTo>
                        <a:pt x="243" y="893"/>
                      </a:lnTo>
                      <a:lnTo>
                        <a:pt x="247" y="903"/>
                      </a:lnTo>
                      <a:lnTo>
                        <a:pt x="247" y="915"/>
                      </a:lnTo>
                      <a:lnTo>
                        <a:pt x="247" y="928"/>
                      </a:lnTo>
                      <a:lnTo>
                        <a:pt x="247" y="928"/>
                      </a:lnTo>
                      <a:lnTo>
                        <a:pt x="245" y="946"/>
                      </a:lnTo>
                      <a:lnTo>
                        <a:pt x="247" y="964"/>
                      </a:lnTo>
                      <a:lnTo>
                        <a:pt x="251" y="978"/>
                      </a:lnTo>
                      <a:lnTo>
                        <a:pt x="257" y="990"/>
                      </a:lnTo>
                      <a:lnTo>
                        <a:pt x="267" y="1002"/>
                      </a:lnTo>
                      <a:lnTo>
                        <a:pt x="279" y="1012"/>
                      </a:lnTo>
                      <a:lnTo>
                        <a:pt x="293" y="1020"/>
                      </a:lnTo>
                      <a:lnTo>
                        <a:pt x="310" y="1028"/>
                      </a:lnTo>
                      <a:lnTo>
                        <a:pt x="310" y="1028"/>
                      </a:lnTo>
                      <a:lnTo>
                        <a:pt x="324" y="1036"/>
                      </a:lnTo>
                      <a:lnTo>
                        <a:pt x="338" y="1046"/>
                      </a:lnTo>
                      <a:lnTo>
                        <a:pt x="350" y="1058"/>
                      </a:lnTo>
                      <a:lnTo>
                        <a:pt x="352" y="1064"/>
                      </a:lnTo>
                      <a:lnTo>
                        <a:pt x="354" y="1070"/>
                      </a:lnTo>
                      <a:lnTo>
                        <a:pt x="354" y="1070"/>
                      </a:lnTo>
                      <a:lnTo>
                        <a:pt x="354" y="1084"/>
                      </a:lnTo>
                      <a:lnTo>
                        <a:pt x="356" y="1097"/>
                      </a:lnTo>
                      <a:lnTo>
                        <a:pt x="364" y="1121"/>
                      </a:lnTo>
                      <a:lnTo>
                        <a:pt x="374" y="1143"/>
                      </a:lnTo>
                      <a:lnTo>
                        <a:pt x="388" y="1165"/>
                      </a:lnTo>
                      <a:lnTo>
                        <a:pt x="402" y="1183"/>
                      </a:lnTo>
                      <a:lnTo>
                        <a:pt x="420" y="1203"/>
                      </a:lnTo>
                      <a:lnTo>
                        <a:pt x="454" y="1237"/>
                      </a:lnTo>
                      <a:lnTo>
                        <a:pt x="454" y="1237"/>
                      </a:lnTo>
                      <a:lnTo>
                        <a:pt x="464" y="1247"/>
                      </a:lnTo>
                      <a:lnTo>
                        <a:pt x="473" y="1252"/>
                      </a:lnTo>
                      <a:lnTo>
                        <a:pt x="483" y="1256"/>
                      </a:lnTo>
                      <a:lnTo>
                        <a:pt x="491" y="1258"/>
                      </a:lnTo>
                      <a:lnTo>
                        <a:pt x="491" y="1258"/>
                      </a:lnTo>
                      <a:lnTo>
                        <a:pt x="501" y="1256"/>
                      </a:lnTo>
                      <a:lnTo>
                        <a:pt x="511" y="1252"/>
                      </a:lnTo>
                      <a:lnTo>
                        <a:pt x="521" y="1243"/>
                      </a:lnTo>
                      <a:lnTo>
                        <a:pt x="531" y="1233"/>
                      </a:lnTo>
                      <a:lnTo>
                        <a:pt x="531" y="1233"/>
                      </a:lnTo>
                      <a:lnTo>
                        <a:pt x="553" y="1209"/>
                      </a:lnTo>
                      <a:lnTo>
                        <a:pt x="575" y="1185"/>
                      </a:lnTo>
                      <a:lnTo>
                        <a:pt x="597" y="1163"/>
                      </a:lnTo>
                      <a:lnTo>
                        <a:pt x="623" y="1143"/>
                      </a:lnTo>
                      <a:lnTo>
                        <a:pt x="623" y="1143"/>
                      </a:lnTo>
                      <a:lnTo>
                        <a:pt x="640" y="1127"/>
                      </a:lnTo>
                      <a:lnTo>
                        <a:pt x="648" y="1117"/>
                      </a:lnTo>
                      <a:lnTo>
                        <a:pt x="652" y="1109"/>
                      </a:lnTo>
                      <a:lnTo>
                        <a:pt x="656" y="1099"/>
                      </a:lnTo>
                      <a:lnTo>
                        <a:pt x="656" y="1089"/>
                      </a:lnTo>
                      <a:lnTo>
                        <a:pt x="654" y="1080"/>
                      </a:lnTo>
                      <a:lnTo>
                        <a:pt x="648" y="1068"/>
                      </a:lnTo>
                      <a:lnTo>
                        <a:pt x="648" y="1068"/>
                      </a:lnTo>
                      <a:lnTo>
                        <a:pt x="635" y="1048"/>
                      </a:lnTo>
                      <a:lnTo>
                        <a:pt x="619" y="1030"/>
                      </a:lnTo>
                      <a:lnTo>
                        <a:pt x="601" y="1012"/>
                      </a:lnTo>
                      <a:lnTo>
                        <a:pt x="583" y="1000"/>
                      </a:lnTo>
                      <a:lnTo>
                        <a:pt x="583" y="1000"/>
                      </a:lnTo>
                      <a:lnTo>
                        <a:pt x="565" y="988"/>
                      </a:lnTo>
                      <a:lnTo>
                        <a:pt x="553" y="976"/>
                      </a:lnTo>
                      <a:lnTo>
                        <a:pt x="547" y="970"/>
                      </a:lnTo>
                      <a:lnTo>
                        <a:pt x="543" y="962"/>
                      </a:lnTo>
                      <a:lnTo>
                        <a:pt x="541" y="952"/>
                      </a:lnTo>
                      <a:lnTo>
                        <a:pt x="539" y="942"/>
                      </a:lnTo>
                      <a:lnTo>
                        <a:pt x="539" y="942"/>
                      </a:lnTo>
                      <a:lnTo>
                        <a:pt x="537" y="917"/>
                      </a:lnTo>
                      <a:lnTo>
                        <a:pt x="535" y="905"/>
                      </a:lnTo>
                      <a:lnTo>
                        <a:pt x="529" y="893"/>
                      </a:lnTo>
                      <a:lnTo>
                        <a:pt x="525" y="881"/>
                      </a:lnTo>
                      <a:lnTo>
                        <a:pt x="517" y="871"/>
                      </a:lnTo>
                      <a:lnTo>
                        <a:pt x="507" y="861"/>
                      </a:lnTo>
                      <a:lnTo>
                        <a:pt x="495" y="851"/>
                      </a:lnTo>
                      <a:lnTo>
                        <a:pt x="495" y="851"/>
                      </a:lnTo>
                      <a:lnTo>
                        <a:pt x="487" y="845"/>
                      </a:lnTo>
                      <a:lnTo>
                        <a:pt x="481" y="837"/>
                      </a:lnTo>
                      <a:lnTo>
                        <a:pt x="477" y="829"/>
                      </a:lnTo>
                      <a:lnTo>
                        <a:pt x="475" y="819"/>
                      </a:lnTo>
                      <a:lnTo>
                        <a:pt x="475" y="811"/>
                      </a:lnTo>
                      <a:lnTo>
                        <a:pt x="477" y="801"/>
                      </a:lnTo>
                      <a:lnTo>
                        <a:pt x="481" y="793"/>
                      </a:lnTo>
                      <a:lnTo>
                        <a:pt x="487" y="785"/>
                      </a:lnTo>
                      <a:lnTo>
                        <a:pt x="487" y="785"/>
                      </a:lnTo>
                      <a:lnTo>
                        <a:pt x="511" y="757"/>
                      </a:lnTo>
                      <a:lnTo>
                        <a:pt x="535" y="732"/>
                      </a:lnTo>
                      <a:lnTo>
                        <a:pt x="559" y="704"/>
                      </a:lnTo>
                      <a:lnTo>
                        <a:pt x="583" y="678"/>
                      </a:lnTo>
                      <a:lnTo>
                        <a:pt x="583" y="678"/>
                      </a:lnTo>
                      <a:lnTo>
                        <a:pt x="591" y="666"/>
                      </a:lnTo>
                      <a:lnTo>
                        <a:pt x="599" y="652"/>
                      </a:lnTo>
                      <a:lnTo>
                        <a:pt x="605" y="640"/>
                      </a:lnTo>
                      <a:lnTo>
                        <a:pt x="607" y="634"/>
                      </a:lnTo>
                      <a:lnTo>
                        <a:pt x="607" y="626"/>
                      </a:lnTo>
                      <a:lnTo>
                        <a:pt x="607" y="626"/>
                      </a:lnTo>
                      <a:lnTo>
                        <a:pt x="605" y="612"/>
                      </a:lnTo>
                      <a:lnTo>
                        <a:pt x="607" y="598"/>
                      </a:lnTo>
                      <a:lnTo>
                        <a:pt x="609" y="586"/>
                      </a:lnTo>
                      <a:lnTo>
                        <a:pt x="611" y="573"/>
                      </a:lnTo>
                      <a:lnTo>
                        <a:pt x="615" y="561"/>
                      </a:lnTo>
                      <a:lnTo>
                        <a:pt x="621" y="549"/>
                      </a:lnTo>
                      <a:lnTo>
                        <a:pt x="629" y="539"/>
                      </a:lnTo>
                      <a:lnTo>
                        <a:pt x="635" y="529"/>
                      </a:lnTo>
                      <a:lnTo>
                        <a:pt x="644" y="519"/>
                      </a:lnTo>
                      <a:lnTo>
                        <a:pt x="654" y="511"/>
                      </a:lnTo>
                      <a:lnTo>
                        <a:pt x="664" y="505"/>
                      </a:lnTo>
                      <a:lnTo>
                        <a:pt x="676" y="499"/>
                      </a:lnTo>
                      <a:lnTo>
                        <a:pt x="688" y="493"/>
                      </a:lnTo>
                      <a:lnTo>
                        <a:pt x="700" y="489"/>
                      </a:lnTo>
                      <a:lnTo>
                        <a:pt x="714" y="487"/>
                      </a:lnTo>
                      <a:lnTo>
                        <a:pt x="728" y="487"/>
                      </a:lnTo>
                      <a:lnTo>
                        <a:pt x="728" y="487"/>
                      </a:lnTo>
                      <a:lnTo>
                        <a:pt x="730" y="487"/>
                      </a:lnTo>
                      <a:lnTo>
                        <a:pt x="730" y="487"/>
                      </a:lnTo>
                      <a:lnTo>
                        <a:pt x="740" y="487"/>
                      </a:lnTo>
                      <a:lnTo>
                        <a:pt x="740" y="487"/>
                      </a:lnTo>
                      <a:lnTo>
                        <a:pt x="766" y="485"/>
                      </a:lnTo>
                      <a:lnTo>
                        <a:pt x="778" y="483"/>
                      </a:lnTo>
                      <a:lnTo>
                        <a:pt x="790" y="481"/>
                      </a:lnTo>
                      <a:lnTo>
                        <a:pt x="801" y="475"/>
                      </a:lnTo>
                      <a:lnTo>
                        <a:pt x="811" y="469"/>
                      </a:lnTo>
                      <a:lnTo>
                        <a:pt x="821" y="459"/>
                      </a:lnTo>
                      <a:lnTo>
                        <a:pt x="831" y="447"/>
                      </a:lnTo>
                      <a:lnTo>
                        <a:pt x="831" y="447"/>
                      </a:lnTo>
                      <a:lnTo>
                        <a:pt x="815" y="431"/>
                      </a:lnTo>
                      <a:lnTo>
                        <a:pt x="805" y="419"/>
                      </a:lnTo>
                      <a:lnTo>
                        <a:pt x="798" y="408"/>
                      </a:lnTo>
                      <a:lnTo>
                        <a:pt x="796" y="398"/>
                      </a:lnTo>
                      <a:lnTo>
                        <a:pt x="798" y="390"/>
                      </a:lnTo>
                      <a:lnTo>
                        <a:pt x="803" y="380"/>
                      </a:lnTo>
                      <a:lnTo>
                        <a:pt x="815" y="372"/>
                      </a:lnTo>
                      <a:lnTo>
                        <a:pt x="829" y="364"/>
                      </a:lnTo>
                      <a:lnTo>
                        <a:pt x="829" y="364"/>
                      </a:lnTo>
                      <a:lnTo>
                        <a:pt x="796" y="302"/>
                      </a:lnTo>
                      <a:lnTo>
                        <a:pt x="796" y="302"/>
                      </a:lnTo>
                      <a:lnTo>
                        <a:pt x="776" y="268"/>
                      </a:lnTo>
                      <a:lnTo>
                        <a:pt x="768" y="253"/>
                      </a:lnTo>
                      <a:lnTo>
                        <a:pt x="764" y="237"/>
                      </a:lnTo>
                      <a:lnTo>
                        <a:pt x="764" y="237"/>
                      </a:lnTo>
                      <a:lnTo>
                        <a:pt x="760" y="217"/>
                      </a:lnTo>
                      <a:lnTo>
                        <a:pt x="756" y="201"/>
                      </a:lnTo>
                      <a:lnTo>
                        <a:pt x="750" y="187"/>
                      </a:lnTo>
                      <a:lnTo>
                        <a:pt x="742" y="173"/>
                      </a:lnTo>
                      <a:lnTo>
                        <a:pt x="730" y="163"/>
                      </a:lnTo>
                      <a:lnTo>
                        <a:pt x="716" y="155"/>
                      </a:lnTo>
                      <a:lnTo>
                        <a:pt x="700" y="147"/>
                      </a:lnTo>
                      <a:lnTo>
                        <a:pt x="680" y="143"/>
                      </a:lnTo>
                      <a:lnTo>
                        <a:pt x="680" y="143"/>
                      </a:lnTo>
                      <a:lnTo>
                        <a:pt x="670" y="139"/>
                      </a:lnTo>
                      <a:lnTo>
                        <a:pt x="660" y="135"/>
                      </a:lnTo>
                      <a:lnTo>
                        <a:pt x="652" y="129"/>
                      </a:lnTo>
                      <a:lnTo>
                        <a:pt x="646" y="121"/>
                      </a:lnTo>
                      <a:lnTo>
                        <a:pt x="646" y="121"/>
                      </a:lnTo>
                      <a:lnTo>
                        <a:pt x="642" y="109"/>
                      </a:lnTo>
                      <a:lnTo>
                        <a:pt x="638" y="99"/>
                      </a:lnTo>
                      <a:lnTo>
                        <a:pt x="633" y="89"/>
                      </a:lnTo>
                      <a:lnTo>
                        <a:pt x="627" y="82"/>
                      </a:lnTo>
                      <a:lnTo>
                        <a:pt x="611" y="70"/>
                      </a:lnTo>
                      <a:lnTo>
                        <a:pt x="595" y="60"/>
                      </a:lnTo>
                      <a:lnTo>
                        <a:pt x="577" y="54"/>
                      </a:lnTo>
                      <a:lnTo>
                        <a:pt x="557" y="52"/>
                      </a:lnTo>
                      <a:lnTo>
                        <a:pt x="537" y="50"/>
                      </a:lnTo>
                      <a:lnTo>
                        <a:pt x="517" y="50"/>
                      </a:lnTo>
                      <a:lnTo>
                        <a:pt x="517" y="50"/>
                      </a:lnTo>
                      <a:lnTo>
                        <a:pt x="491" y="48"/>
                      </a:lnTo>
                      <a:lnTo>
                        <a:pt x="468" y="42"/>
                      </a:lnTo>
                      <a:lnTo>
                        <a:pt x="446" y="30"/>
                      </a:lnTo>
                      <a:lnTo>
                        <a:pt x="422" y="16"/>
                      </a:lnTo>
                      <a:lnTo>
                        <a:pt x="422" y="16"/>
                      </a:lnTo>
                      <a:lnTo>
                        <a:pt x="410" y="8"/>
                      </a:lnTo>
                      <a:lnTo>
                        <a:pt x="394" y="4"/>
                      </a:lnTo>
                      <a:lnTo>
                        <a:pt x="378" y="2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34" y="2"/>
                      </a:lnTo>
                      <a:lnTo>
                        <a:pt x="310" y="4"/>
                      </a:lnTo>
                      <a:lnTo>
                        <a:pt x="310" y="4"/>
                      </a:lnTo>
                      <a:lnTo>
                        <a:pt x="306" y="6"/>
                      </a:lnTo>
                      <a:lnTo>
                        <a:pt x="304" y="10"/>
                      </a:lnTo>
                      <a:lnTo>
                        <a:pt x="301" y="20"/>
                      </a:lnTo>
                      <a:lnTo>
                        <a:pt x="291" y="54"/>
                      </a:lnTo>
                      <a:lnTo>
                        <a:pt x="291" y="54"/>
                      </a:lnTo>
                      <a:lnTo>
                        <a:pt x="291" y="78"/>
                      </a:lnTo>
                      <a:lnTo>
                        <a:pt x="289" y="101"/>
                      </a:lnTo>
                      <a:lnTo>
                        <a:pt x="283" y="125"/>
                      </a:lnTo>
                      <a:lnTo>
                        <a:pt x="275" y="143"/>
                      </a:lnTo>
                      <a:lnTo>
                        <a:pt x="275" y="14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02" name="Freeform 20">
                  <a:extLst>
                    <a:ext uri="{FF2B5EF4-FFF2-40B4-BE49-F238E27FC236}">
                      <a16:creationId xmlns:a16="http://schemas.microsoft.com/office/drawing/2014/main" id="{ABFB19FB-6ADD-CB30-D380-1F44471932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4213" y="4354513"/>
                  <a:ext cx="1258888" cy="1411288"/>
                </a:xfrm>
                <a:custGeom>
                  <a:avLst/>
                  <a:gdLst>
                    <a:gd name="T0" fmla="*/ 501 w 793"/>
                    <a:gd name="T1" fmla="*/ 810 h 889"/>
                    <a:gd name="T2" fmla="*/ 511 w 793"/>
                    <a:gd name="T3" fmla="*/ 776 h 889"/>
                    <a:gd name="T4" fmla="*/ 538 w 793"/>
                    <a:gd name="T5" fmla="*/ 756 h 889"/>
                    <a:gd name="T6" fmla="*/ 612 w 793"/>
                    <a:gd name="T7" fmla="*/ 736 h 889"/>
                    <a:gd name="T8" fmla="*/ 652 w 793"/>
                    <a:gd name="T9" fmla="*/ 724 h 889"/>
                    <a:gd name="T10" fmla="*/ 681 w 793"/>
                    <a:gd name="T11" fmla="*/ 696 h 889"/>
                    <a:gd name="T12" fmla="*/ 679 w 793"/>
                    <a:gd name="T13" fmla="*/ 643 h 889"/>
                    <a:gd name="T14" fmla="*/ 674 w 793"/>
                    <a:gd name="T15" fmla="*/ 599 h 889"/>
                    <a:gd name="T16" fmla="*/ 679 w 793"/>
                    <a:gd name="T17" fmla="*/ 559 h 889"/>
                    <a:gd name="T18" fmla="*/ 719 w 793"/>
                    <a:gd name="T19" fmla="*/ 496 h 889"/>
                    <a:gd name="T20" fmla="*/ 765 w 793"/>
                    <a:gd name="T21" fmla="*/ 456 h 889"/>
                    <a:gd name="T22" fmla="*/ 725 w 793"/>
                    <a:gd name="T23" fmla="*/ 400 h 889"/>
                    <a:gd name="T24" fmla="*/ 711 w 793"/>
                    <a:gd name="T25" fmla="*/ 368 h 889"/>
                    <a:gd name="T26" fmla="*/ 713 w 793"/>
                    <a:gd name="T27" fmla="*/ 360 h 889"/>
                    <a:gd name="T28" fmla="*/ 781 w 793"/>
                    <a:gd name="T29" fmla="*/ 203 h 889"/>
                    <a:gd name="T30" fmla="*/ 791 w 793"/>
                    <a:gd name="T31" fmla="*/ 164 h 889"/>
                    <a:gd name="T32" fmla="*/ 785 w 793"/>
                    <a:gd name="T33" fmla="*/ 94 h 889"/>
                    <a:gd name="T34" fmla="*/ 765 w 793"/>
                    <a:gd name="T35" fmla="*/ 60 h 889"/>
                    <a:gd name="T36" fmla="*/ 749 w 793"/>
                    <a:gd name="T37" fmla="*/ 52 h 889"/>
                    <a:gd name="T38" fmla="*/ 664 w 793"/>
                    <a:gd name="T39" fmla="*/ 22 h 889"/>
                    <a:gd name="T40" fmla="*/ 608 w 793"/>
                    <a:gd name="T41" fmla="*/ 14 h 889"/>
                    <a:gd name="T42" fmla="*/ 572 w 793"/>
                    <a:gd name="T43" fmla="*/ 18 h 889"/>
                    <a:gd name="T44" fmla="*/ 536 w 793"/>
                    <a:gd name="T45" fmla="*/ 34 h 889"/>
                    <a:gd name="T46" fmla="*/ 491 w 793"/>
                    <a:gd name="T47" fmla="*/ 46 h 889"/>
                    <a:gd name="T48" fmla="*/ 455 w 793"/>
                    <a:gd name="T49" fmla="*/ 46 h 889"/>
                    <a:gd name="T50" fmla="*/ 425 w 793"/>
                    <a:gd name="T51" fmla="*/ 36 h 889"/>
                    <a:gd name="T52" fmla="*/ 409 w 793"/>
                    <a:gd name="T53" fmla="*/ 16 h 889"/>
                    <a:gd name="T54" fmla="*/ 377 w 793"/>
                    <a:gd name="T55" fmla="*/ 0 h 889"/>
                    <a:gd name="T56" fmla="*/ 351 w 793"/>
                    <a:gd name="T57" fmla="*/ 6 h 889"/>
                    <a:gd name="T58" fmla="*/ 332 w 793"/>
                    <a:gd name="T59" fmla="*/ 46 h 889"/>
                    <a:gd name="T60" fmla="*/ 332 w 793"/>
                    <a:gd name="T61" fmla="*/ 66 h 889"/>
                    <a:gd name="T62" fmla="*/ 280 w 793"/>
                    <a:gd name="T63" fmla="*/ 134 h 889"/>
                    <a:gd name="T64" fmla="*/ 214 w 793"/>
                    <a:gd name="T65" fmla="*/ 219 h 889"/>
                    <a:gd name="T66" fmla="*/ 181 w 793"/>
                    <a:gd name="T67" fmla="*/ 265 h 889"/>
                    <a:gd name="T68" fmla="*/ 171 w 793"/>
                    <a:gd name="T69" fmla="*/ 295 h 889"/>
                    <a:gd name="T70" fmla="*/ 131 w 793"/>
                    <a:gd name="T71" fmla="*/ 382 h 889"/>
                    <a:gd name="T72" fmla="*/ 57 w 793"/>
                    <a:gd name="T73" fmla="*/ 472 h 889"/>
                    <a:gd name="T74" fmla="*/ 0 w 793"/>
                    <a:gd name="T75" fmla="*/ 523 h 889"/>
                    <a:gd name="T76" fmla="*/ 75 w 793"/>
                    <a:gd name="T77" fmla="*/ 553 h 889"/>
                    <a:gd name="T78" fmla="*/ 95 w 793"/>
                    <a:gd name="T79" fmla="*/ 567 h 889"/>
                    <a:gd name="T80" fmla="*/ 177 w 793"/>
                    <a:gd name="T81" fmla="*/ 629 h 889"/>
                    <a:gd name="T82" fmla="*/ 264 w 793"/>
                    <a:gd name="T83" fmla="*/ 670 h 889"/>
                    <a:gd name="T84" fmla="*/ 330 w 793"/>
                    <a:gd name="T85" fmla="*/ 678 h 889"/>
                    <a:gd name="T86" fmla="*/ 381 w 793"/>
                    <a:gd name="T87" fmla="*/ 674 h 889"/>
                    <a:gd name="T88" fmla="*/ 383 w 793"/>
                    <a:gd name="T89" fmla="*/ 728 h 889"/>
                    <a:gd name="T90" fmla="*/ 346 w 793"/>
                    <a:gd name="T91" fmla="*/ 780 h 889"/>
                    <a:gd name="T92" fmla="*/ 391 w 793"/>
                    <a:gd name="T93" fmla="*/ 841 h 889"/>
                    <a:gd name="T94" fmla="*/ 421 w 793"/>
                    <a:gd name="T95" fmla="*/ 871 h 889"/>
                    <a:gd name="T96" fmla="*/ 459 w 793"/>
                    <a:gd name="T97" fmla="*/ 889 h 889"/>
                    <a:gd name="T98" fmla="*/ 461 w 793"/>
                    <a:gd name="T99" fmla="*/ 889 h 889"/>
                    <a:gd name="T100" fmla="*/ 495 w 793"/>
                    <a:gd name="T101" fmla="*/ 849 h 889"/>
                    <a:gd name="T102" fmla="*/ 501 w 793"/>
                    <a:gd name="T103" fmla="*/ 826 h 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93" h="889">
                      <a:moveTo>
                        <a:pt x="501" y="826"/>
                      </a:moveTo>
                      <a:lnTo>
                        <a:pt x="501" y="826"/>
                      </a:lnTo>
                      <a:lnTo>
                        <a:pt x="501" y="810"/>
                      </a:lnTo>
                      <a:lnTo>
                        <a:pt x="503" y="796"/>
                      </a:lnTo>
                      <a:lnTo>
                        <a:pt x="507" y="786"/>
                      </a:lnTo>
                      <a:lnTo>
                        <a:pt x="511" y="776"/>
                      </a:lnTo>
                      <a:lnTo>
                        <a:pt x="518" y="768"/>
                      </a:lnTo>
                      <a:lnTo>
                        <a:pt x="526" y="762"/>
                      </a:lnTo>
                      <a:lnTo>
                        <a:pt x="538" y="756"/>
                      </a:lnTo>
                      <a:lnTo>
                        <a:pt x="552" y="752"/>
                      </a:lnTo>
                      <a:lnTo>
                        <a:pt x="552" y="752"/>
                      </a:lnTo>
                      <a:lnTo>
                        <a:pt x="612" y="736"/>
                      </a:lnTo>
                      <a:lnTo>
                        <a:pt x="612" y="736"/>
                      </a:lnTo>
                      <a:lnTo>
                        <a:pt x="634" y="730"/>
                      </a:lnTo>
                      <a:lnTo>
                        <a:pt x="652" y="724"/>
                      </a:lnTo>
                      <a:lnTo>
                        <a:pt x="666" y="718"/>
                      </a:lnTo>
                      <a:lnTo>
                        <a:pt x="676" y="708"/>
                      </a:lnTo>
                      <a:lnTo>
                        <a:pt x="681" y="696"/>
                      </a:lnTo>
                      <a:lnTo>
                        <a:pt x="683" y="682"/>
                      </a:lnTo>
                      <a:lnTo>
                        <a:pt x="683" y="664"/>
                      </a:lnTo>
                      <a:lnTo>
                        <a:pt x="679" y="643"/>
                      </a:lnTo>
                      <a:lnTo>
                        <a:pt x="679" y="643"/>
                      </a:lnTo>
                      <a:lnTo>
                        <a:pt x="674" y="613"/>
                      </a:lnTo>
                      <a:lnTo>
                        <a:pt x="674" y="599"/>
                      </a:lnTo>
                      <a:lnTo>
                        <a:pt x="676" y="585"/>
                      </a:lnTo>
                      <a:lnTo>
                        <a:pt x="678" y="573"/>
                      </a:lnTo>
                      <a:lnTo>
                        <a:pt x="679" y="559"/>
                      </a:lnTo>
                      <a:lnTo>
                        <a:pt x="689" y="537"/>
                      </a:lnTo>
                      <a:lnTo>
                        <a:pt x="703" y="515"/>
                      </a:lnTo>
                      <a:lnTo>
                        <a:pt x="719" y="496"/>
                      </a:lnTo>
                      <a:lnTo>
                        <a:pt x="741" y="476"/>
                      </a:lnTo>
                      <a:lnTo>
                        <a:pt x="765" y="456"/>
                      </a:lnTo>
                      <a:lnTo>
                        <a:pt x="765" y="456"/>
                      </a:lnTo>
                      <a:lnTo>
                        <a:pt x="745" y="428"/>
                      </a:lnTo>
                      <a:lnTo>
                        <a:pt x="725" y="400"/>
                      </a:lnTo>
                      <a:lnTo>
                        <a:pt x="725" y="400"/>
                      </a:lnTo>
                      <a:lnTo>
                        <a:pt x="719" y="390"/>
                      </a:lnTo>
                      <a:lnTo>
                        <a:pt x="715" y="380"/>
                      </a:lnTo>
                      <a:lnTo>
                        <a:pt x="711" y="368"/>
                      </a:lnTo>
                      <a:lnTo>
                        <a:pt x="711" y="364"/>
                      </a:lnTo>
                      <a:lnTo>
                        <a:pt x="713" y="360"/>
                      </a:lnTo>
                      <a:lnTo>
                        <a:pt x="713" y="360"/>
                      </a:lnTo>
                      <a:lnTo>
                        <a:pt x="743" y="281"/>
                      </a:lnTo>
                      <a:lnTo>
                        <a:pt x="761" y="241"/>
                      </a:lnTo>
                      <a:lnTo>
                        <a:pt x="781" y="203"/>
                      </a:lnTo>
                      <a:lnTo>
                        <a:pt x="781" y="203"/>
                      </a:lnTo>
                      <a:lnTo>
                        <a:pt x="787" y="183"/>
                      </a:lnTo>
                      <a:lnTo>
                        <a:pt x="791" y="164"/>
                      </a:lnTo>
                      <a:lnTo>
                        <a:pt x="793" y="140"/>
                      </a:lnTo>
                      <a:lnTo>
                        <a:pt x="791" y="116"/>
                      </a:lnTo>
                      <a:lnTo>
                        <a:pt x="785" y="94"/>
                      </a:lnTo>
                      <a:lnTo>
                        <a:pt x="777" y="76"/>
                      </a:lnTo>
                      <a:lnTo>
                        <a:pt x="771" y="68"/>
                      </a:lnTo>
                      <a:lnTo>
                        <a:pt x="765" y="60"/>
                      </a:lnTo>
                      <a:lnTo>
                        <a:pt x="759" y="56"/>
                      </a:lnTo>
                      <a:lnTo>
                        <a:pt x="749" y="52"/>
                      </a:lnTo>
                      <a:lnTo>
                        <a:pt x="749" y="52"/>
                      </a:lnTo>
                      <a:lnTo>
                        <a:pt x="715" y="40"/>
                      </a:lnTo>
                      <a:lnTo>
                        <a:pt x="679" y="28"/>
                      </a:lnTo>
                      <a:lnTo>
                        <a:pt x="664" y="22"/>
                      </a:lnTo>
                      <a:lnTo>
                        <a:pt x="646" y="18"/>
                      </a:lnTo>
                      <a:lnTo>
                        <a:pt x="626" y="16"/>
                      </a:lnTo>
                      <a:lnTo>
                        <a:pt x="608" y="14"/>
                      </a:lnTo>
                      <a:lnTo>
                        <a:pt x="608" y="14"/>
                      </a:lnTo>
                      <a:lnTo>
                        <a:pt x="590" y="16"/>
                      </a:lnTo>
                      <a:lnTo>
                        <a:pt x="572" y="18"/>
                      </a:lnTo>
                      <a:lnTo>
                        <a:pt x="554" y="24"/>
                      </a:lnTo>
                      <a:lnTo>
                        <a:pt x="536" y="34"/>
                      </a:lnTo>
                      <a:lnTo>
                        <a:pt x="536" y="34"/>
                      </a:lnTo>
                      <a:lnTo>
                        <a:pt x="522" y="38"/>
                      </a:lnTo>
                      <a:lnTo>
                        <a:pt x="507" y="42"/>
                      </a:lnTo>
                      <a:lnTo>
                        <a:pt x="491" y="46"/>
                      </a:lnTo>
                      <a:lnTo>
                        <a:pt x="473" y="46"/>
                      </a:lnTo>
                      <a:lnTo>
                        <a:pt x="473" y="46"/>
                      </a:lnTo>
                      <a:lnTo>
                        <a:pt x="455" y="46"/>
                      </a:lnTo>
                      <a:lnTo>
                        <a:pt x="441" y="42"/>
                      </a:lnTo>
                      <a:lnTo>
                        <a:pt x="429" y="38"/>
                      </a:lnTo>
                      <a:lnTo>
                        <a:pt x="425" y="36"/>
                      </a:lnTo>
                      <a:lnTo>
                        <a:pt x="421" y="32"/>
                      </a:lnTo>
                      <a:lnTo>
                        <a:pt x="421" y="32"/>
                      </a:lnTo>
                      <a:lnTo>
                        <a:pt x="409" y="16"/>
                      </a:lnTo>
                      <a:lnTo>
                        <a:pt x="399" y="6"/>
                      </a:lnTo>
                      <a:lnTo>
                        <a:pt x="387" y="2"/>
                      </a:lnTo>
                      <a:lnTo>
                        <a:pt x="377" y="0"/>
                      </a:lnTo>
                      <a:lnTo>
                        <a:pt x="377" y="0"/>
                      </a:lnTo>
                      <a:lnTo>
                        <a:pt x="363" y="2"/>
                      </a:lnTo>
                      <a:lnTo>
                        <a:pt x="351" y="6"/>
                      </a:lnTo>
                      <a:lnTo>
                        <a:pt x="328" y="18"/>
                      </a:lnTo>
                      <a:lnTo>
                        <a:pt x="328" y="18"/>
                      </a:lnTo>
                      <a:lnTo>
                        <a:pt x="332" y="46"/>
                      </a:lnTo>
                      <a:lnTo>
                        <a:pt x="334" y="58"/>
                      </a:lnTo>
                      <a:lnTo>
                        <a:pt x="332" y="62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06" y="100"/>
                      </a:lnTo>
                      <a:lnTo>
                        <a:pt x="280" y="134"/>
                      </a:lnTo>
                      <a:lnTo>
                        <a:pt x="228" y="201"/>
                      </a:lnTo>
                      <a:lnTo>
                        <a:pt x="228" y="201"/>
                      </a:lnTo>
                      <a:lnTo>
                        <a:pt x="214" y="219"/>
                      </a:lnTo>
                      <a:lnTo>
                        <a:pt x="198" y="237"/>
                      </a:lnTo>
                      <a:lnTo>
                        <a:pt x="184" y="255"/>
                      </a:lnTo>
                      <a:lnTo>
                        <a:pt x="181" y="265"/>
                      </a:lnTo>
                      <a:lnTo>
                        <a:pt x="177" y="275"/>
                      </a:lnTo>
                      <a:lnTo>
                        <a:pt x="177" y="275"/>
                      </a:lnTo>
                      <a:lnTo>
                        <a:pt x="171" y="295"/>
                      </a:lnTo>
                      <a:lnTo>
                        <a:pt x="165" y="315"/>
                      </a:lnTo>
                      <a:lnTo>
                        <a:pt x="149" y="350"/>
                      </a:lnTo>
                      <a:lnTo>
                        <a:pt x="131" y="382"/>
                      </a:lnTo>
                      <a:lnTo>
                        <a:pt x="109" y="414"/>
                      </a:lnTo>
                      <a:lnTo>
                        <a:pt x="83" y="444"/>
                      </a:lnTo>
                      <a:lnTo>
                        <a:pt x="57" y="472"/>
                      </a:lnTo>
                      <a:lnTo>
                        <a:pt x="29" y="497"/>
                      </a:lnTo>
                      <a:lnTo>
                        <a:pt x="0" y="523"/>
                      </a:lnTo>
                      <a:lnTo>
                        <a:pt x="0" y="523"/>
                      </a:lnTo>
                      <a:lnTo>
                        <a:pt x="25" y="533"/>
                      </a:lnTo>
                      <a:lnTo>
                        <a:pt x="51" y="543"/>
                      </a:lnTo>
                      <a:lnTo>
                        <a:pt x="75" y="553"/>
                      </a:lnTo>
                      <a:lnTo>
                        <a:pt x="85" y="559"/>
                      </a:lnTo>
                      <a:lnTo>
                        <a:pt x="95" y="567"/>
                      </a:lnTo>
                      <a:lnTo>
                        <a:pt x="95" y="567"/>
                      </a:lnTo>
                      <a:lnTo>
                        <a:pt x="123" y="589"/>
                      </a:lnTo>
                      <a:lnTo>
                        <a:pt x="149" y="611"/>
                      </a:lnTo>
                      <a:lnTo>
                        <a:pt x="177" y="629"/>
                      </a:lnTo>
                      <a:lnTo>
                        <a:pt x="204" y="647"/>
                      </a:lnTo>
                      <a:lnTo>
                        <a:pt x="234" y="659"/>
                      </a:lnTo>
                      <a:lnTo>
                        <a:pt x="264" y="670"/>
                      </a:lnTo>
                      <a:lnTo>
                        <a:pt x="296" y="676"/>
                      </a:lnTo>
                      <a:lnTo>
                        <a:pt x="330" y="678"/>
                      </a:lnTo>
                      <a:lnTo>
                        <a:pt x="330" y="678"/>
                      </a:lnTo>
                      <a:lnTo>
                        <a:pt x="355" y="678"/>
                      </a:lnTo>
                      <a:lnTo>
                        <a:pt x="381" y="674"/>
                      </a:lnTo>
                      <a:lnTo>
                        <a:pt x="381" y="674"/>
                      </a:lnTo>
                      <a:lnTo>
                        <a:pt x="387" y="706"/>
                      </a:lnTo>
                      <a:lnTo>
                        <a:pt x="385" y="718"/>
                      </a:lnTo>
                      <a:lnTo>
                        <a:pt x="383" y="728"/>
                      </a:lnTo>
                      <a:lnTo>
                        <a:pt x="379" y="738"/>
                      </a:lnTo>
                      <a:lnTo>
                        <a:pt x="371" y="750"/>
                      </a:lnTo>
                      <a:lnTo>
                        <a:pt x="346" y="780"/>
                      </a:lnTo>
                      <a:lnTo>
                        <a:pt x="346" y="780"/>
                      </a:lnTo>
                      <a:lnTo>
                        <a:pt x="375" y="822"/>
                      </a:lnTo>
                      <a:lnTo>
                        <a:pt x="391" y="841"/>
                      </a:lnTo>
                      <a:lnTo>
                        <a:pt x="409" y="859"/>
                      </a:lnTo>
                      <a:lnTo>
                        <a:pt x="409" y="859"/>
                      </a:lnTo>
                      <a:lnTo>
                        <a:pt x="421" y="871"/>
                      </a:lnTo>
                      <a:lnTo>
                        <a:pt x="435" y="879"/>
                      </a:lnTo>
                      <a:lnTo>
                        <a:pt x="449" y="887"/>
                      </a:lnTo>
                      <a:lnTo>
                        <a:pt x="459" y="889"/>
                      </a:lnTo>
                      <a:lnTo>
                        <a:pt x="459" y="889"/>
                      </a:lnTo>
                      <a:lnTo>
                        <a:pt x="461" y="889"/>
                      </a:lnTo>
                      <a:lnTo>
                        <a:pt x="461" y="889"/>
                      </a:lnTo>
                      <a:lnTo>
                        <a:pt x="475" y="875"/>
                      </a:lnTo>
                      <a:lnTo>
                        <a:pt x="489" y="859"/>
                      </a:lnTo>
                      <a:lnTo>
                        <a:pt x="495" y="849"/>
                      </a:lnTo>
                      <a:lnTo>
                        <a:pt x="499" y="841"/>
                      </a:lnTo>
                      <a:lnTo>
                        <a:pt x="501" y="833"/>
                      </a:lnTo>
                      <a:lnTo>
                        <a:pt x="501" y="826"/>
                      </a:lnTo>
                      <a:lnTo>
                        <a:pt x="501" y="82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</p:grpSp>
          <p:grpSp>
            <p:nvGrpSpPr>
              <p:cNvPr id="49" name="noun_project_0562.eps">
                <a:extLst>
                  <a:ext uri="{FF2B5EF4-FFF2-40B4-BE49-F238E27FC236}">
                    <a16:creationId xmlns:a16="http://schemas.microsoft.com/office/drawing/2014/main" id="{C55A5DE2-45A1-6133-2D96-A9E59413E4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8188601" y="4500483"/>
                <a:ext cx="264565" cy="378514"/>
                <a:chOff x="722" y="3061"/>
                <a:chExt cx="244" cy="384"/>
              </a:xfrm>
              <a:grpFill/>
            </p:grpSpPr>
            <p:sp>
              <p:nvSpPr>
                <p:cNvPr id="50" name="Freeform 360">
                  <a:extLst>
                    <a:ext uri="{FF2B5EF4-FFF2-40B4-BE49-F238E27FC236}">
                      <a16:creationId xmlns:a16="http://schemas.microsoft.com/office/drawing/2014/main" id="{CD83F6AD-6ECE-33E7-45C8-5CFB2FCD3C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" y="3061"/>
                  <a:ext cx="60" cy="60"/>
                </a:xfrm>
                <a:custGeom>
                  <a:avLst/>
                  <a:gdLst>
                    <a:gd name="T0" fmla="*/ 3 w 543"/>
                    <a:gd name="T1" fmla="*/ 0 h 544"/>
                    <a:gd name="T2" fmla="*/ 4 w 543"/>
                    <a:gd name="T3" fmla="*/ 0 h 544"/>
                    <a:gd name="T4" fmla="*/ 4 w 543"/>
                    <a:gd name="T5" fmla="*/ 0 h 544"/>
                    <a:gd name="T6" fmla="*/ 5 w 543"/>
                    <a:gd name="T7" fmla="*/ 0 h 544"/>
                    <a:gd name="T8" fmla="*/ 5 w 543"/>
                    <a:gd name="T9" fmla="*/ 1 h 544"/>
                    <a:gd name="T10" fmla="*/ 6 w 543"/>
                    <a:gd name="T11" fmla="*/ 1 h 544"/>
                    <a:gd name="T12" fmla="*/ 6 w 543"/>
                    <a:gd name="T13" fmla="*/ 1 h 544"/>
                    <a:gd name="T14" fmla="*/ 6 w 543"/>
                    <a:gd name="T15" fmla="*/ 2 h 544"/>
                    <a:gd name="T16" fmla="*/ 6 w 543"/>
                    <a:gd name="T17" fmla="*/ 2 h 544"/>
                    <a:gd name="T18" fmla="*/ 7 w 543"/>
                    <a:gd name="T19" fmla="*/ 2 h 544"/>
                    <a:gd name="T20" fmla="*/ 7 w 543"/>
                    <a:gd name="T21" fmla="*/ 3 h 544"/>
                    <a:gd name="T22" fmla="*/ 7 w 543"/>
                    <a:gd name="T23" fmla="*/ 3 h 544"/>
                    <a:gd name="T24" fmla="*/ 7 w 543"/>
                    <a:gd name="T25" fmla="*/ 4 h 544"/>
                    <a:gd name="T26" fmla="*/ 7 w 543"/>
                    <a:gd name="T27" fmla="*/ 4 h 544"/>
                    <a:gd name="T28" fmla="*/ 6 w 543"/>
                    <a:gd name="T29" fmla="*/ 5 h 544"/>
                    <a:gd name="T30" fmla="*/ 6 w 543"/>
                    <a:gd name="T31" fmla="*/ 5 h 544"/>
                    <a:gd name="T32" fmla="*/ 6 w 543"/>
                    <a:gd name="T33" fmla="*/ 6 h 544"/>
                    <a:gd name="T34" fmla="*/ 6 w 543"/>
                    <a:gd name="T35" fmla="*/ 6 h 544"/>
                    <a:gd name="T36" fmla="*/ 5 w 543"/>
                    <a:gd name="T37" fmla="*/ 6 h 544"/>
                    <a:gd name="T38" fmla="*/ 5 w 543"/>
                    <a:gd name="T39" fmla="*/ 6 h 544"/>
                    <a:gd name="T40" fmla="*/ 4 w 543"/>
                    <a:gd name="T41" fmla="*/ 7 h 544"/>
                    <a:gd name="T42" fmla="*/ 4 w 543"/>
                    <a:gd name="T43" fmla="*/ 7 h 544"/>
                    <a:gd name="T44" fmla="*/ 3 w 543"/>
                    <a:gd name="T45" fmla="*/ 7 h 544"/>
                    <a:gd name="T46" fmla="*/ 3 w 543"/>
                    <a:gd name="T47" fmla="*/ 7 h 544"/>
                    <a:gd name="T48" fmla="*/ 2 w 543"/>
                    <a:gd name="T49" fmla="*/ 7 h 544"/>
                    <a:gd name="T50" fmla="*/ 2 w 543"/>
                    <a:gd name="T51" fmla="*/ 6 h 544"/>
                    <a:gd name="T52" fmla="*/ 2 w 543"/>
                    <a:gd name="T53" fmla="*/ 6 h 544"/>
                    <a:gd name="T54" fmla="*/ 1 w 543"/>
                    <a:gd name="T55" fmla="*/ 6 h 544"/>
                    <a:gd name="T56" fmla="*/ 1 w 543"/>
                    <a:gd name="T57" fmla="*/ 6 h 544"/>
                    <a:gd name="T58" fmla="*/ 1 w 543"/>
                    <a:gd name="T59" fmla="*/ 5 h 544"/>
                    <a:gd name="T60" fmla="*/ 0 w 543"/>
                    <a:gd name="T61" fmla="*/ 5 h 544"/>
                    <a:gd name="T62" fmla="*/ 0 w 543"/>
                    <a:gd name="T63" fmla="*/ 4 h 544"/>
                    <a:gd name="T64" fmla="*/ 0 w 543"/>
                    <a:gd name="T65" fmla="*/ 4 h 544"/>
                    <a:gd name="T66" fmla="*/ 0 w 543"/>
                    <a:gd name="T67" fmla="*/ 3 h 544"/>
                    <a:gd name="T68" fmla="*/ 0 w 543"/>
                    <a:gd name="T69" fmla="*/ 3 h 544"/>
                    <a:gd name="T70" fmla="*/ 0 w 543"/>
                    <a:gd name="T71" fmla="*/ 2 h 544"/>
                    <a:gd name="T72" fmla="*/ 0 w 543"/>
                    <a:gd name="T73" fmla="*/ 2 h 544"/>
                    <a:gd name="T74" fmla="*/ 1 w 543"/>
                    <a:gd name="T75" fmla="*/ 2 h 544"/>
                    <a:gd name="T76" fmla="*/ 1 w 543"/>
                    <a:gd name="T77" fmla="*/ 1 h 544"/>
                    <a:gd name="T78" fmla="*/ 1 w 543"/>
                    <a:gd name="T79" fmla="*/ 1 h 544"/>
                    <a:gd name="T80" fmla="*/ 2 w 543"/>
                    <a:gd name="T81" fmla="*/ 1 h 544"/>
                    <a:gd name="T82" fmla="*/ 2 w 543"/>
                    <a:gd name="T83" fmla="*/ 0 h 544"/>
                    <a:gd name="T84" fmla="*/ 2 w 543"/>
                    <a:gd name="T85" fmla="*/ 0 h 544"/>
                    <a:gd name="T86" fmla="*/ 3 w 543"/>
                    <a:gd name="T87" fmla="*/ 0 h 544"/>
                    <a:gd name="T88" fmla="*/ 3 w 543"/>
                    <a:gd name="T89" fmla="*/ 0 h 5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43" h="544">
                      <a:moveTo>
                        <a:pt x="272" y="0"/>
                      </a:moveTo>
                      <a:lnTo>
                        <a:pt x="312" y="3"/>
                      </a:lnTo>
                      <a:lnTo>
                        <a:pt x="350" y="12"/>
                      </a:lnTo>
                      <a:lnTo>
                        <a:pt x="386" y="25"/>
                      </a:lnTo>
                      <a:lnTo>
                        <a:pt x="420" y="44"/>
                      </a:lnTo>
                      <a:lnTo>
                        <a:pt x="450" y="66"/>
                      </a:lnTo>
                      <a:lnTo>
                        <a:pt x="478" y="94"/>
                      </a:lnTo>
                      <a:lnTo>
                        <a:pt x="500" y="124"/>
                      </a:lnTo>
                      <a:lnTo>
                        <a:pt x="519" y="158"/>
                      </a:lnTo>
                      <a:lnTo>
                        <a:pt x="533" y="194"/>
                      </a:lnTo>
                      <a:lnTo>
                        <a:pt x="541" y="232"/>
                      </a:lnTo>
                      <a:lnTo>
                        <a:pt x="543" y="271"/>
                      </a:lnTo>
                      <a:lnTo>
                        <a:pt x="541" y="311"/>
                      </a:lnTo>
                      <a:lnTo>
                        <a:pt x="533" y="351"/>
                      </a:lnTo>
                      <a:lnTo>
                        <a:pt x="519" y="387"/>
                      </a:lnTo>
                      <a:lnTo>
                        <a:pt x="500" y="420"/>
                      </a:lnTo>
                      <a:lnTo>
                        <a:pt x="478" y="450"/>
                      </a:lnTo>
                      <a:lnTo>
                        <a:pt x="450" y="477"/>
                      </a:lnTo>
                      <a:lnTo>
                        <a:pt x="420" y="500"/>
                      </a:lnTo>
                      <a:lnTo>
                        <a:pt x="386" y="518"/>
                      </a:lnTo>
                      <a:lnTo>
                        <a:pt x="350" y="532"/>
                      </a:lnTo>
                      <a:lnTo>
                        <a:pt x="312" y="541"/>
                      </a:lnTo>
                      <a:lnTo>
                        <a:pt x="272" y="544"/>
                      </a:lnTo>
                      <a:lnTo>
                        <a:pt x="232" y="541"/>
                      </a:lnTo>
                      <a:lnTo>
                        <a:pt x="193" y="532"/>
                      </a:lnTo>
                      <a:lnTo>
                        <a:pt x="157" y="518"/>
                      </a:lnTo>
                      <a:lnTo>
                        <a:pt x="124" y="500"/>
                      </a:lnTo>
                      <a:lnTo>
                        <a:pt x="93" y="477"/>
                      </a:lnTo>
                      <a:lnTo>
                        <a:pt x="67" y="450"/>
                      </a:lnTo>
                      <a:lnTo>
                        <a:pt x="43" y="420"/>
                      </a:lnTo>
                      <a:lnTo>
                        <a:pt x="25" y="387"/>
                      </a:lnTo>
                      <a:lnTo>
                        <a:pt x="12" y="351"/>
                      </a:lnTo>
                      <a:lnTo>
                        <a:pt x="3" y="311"/>
                      </a:lnTo>
                      <a:lnTo>
                        <a:pt x="0" y="271"/>
                      </a:lnTo>
                      <a:lnTo>
                        <a:pt x="3" y="232"/>
                      </a:lnTo>
                      <a:lnTo>
                        <a:pt x="12" y="194"/>
                      </a:lnTo>
                      <a:lnTo>
                        <a:pt x="25" y="158"/>
                      </a:lnTo>
                      <a:lnTo>
                        <a:pt x="43" y="124"/>
                      </a:lnTo>
                      <a:lnTo>
                        <a:pt x="67" y="94"/>
                      </a:lnTo>
                      <a:lnTo>
                        <a:pt x="93" y="66"/>
                      </a:lnTo>
                      <a:lnTo>
                        <a:pt x="124" y="44"/>
                      </a:lnTo>
                      <a:lnTo>
                        <a:pt x="157" y="25"/>
                      </a:lnTo>
                      <a:lnTo>
                        <a:pt x="193" y="12"/>
                      </a:lnTo>
                      <a:lnTo>
                        <a:pt x="232" y="3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51" name="Freeform 361">
                  <a:extLst>
                    <a:ext uri="{FF2B5EF4-FFF2-40B4-BE49-F238E27FC236}">
                      <a16:creationId xmlns:a16="http://schemas.microsoft.com/office/drawing/2014/main" id="{CB080B56-3A79-3BDB-29D9-7E885A269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" y="3110"/>
                  <a:ext cx="64" cy="110"/>
                </a:xfrm>
                <a:custGeom>
                  <a:avLst/>
                  <a:gdLst>
                    <a:gd name="T0" fmla="*/ 3 w 573"/>
                    <a:gd name="T1" fmla="*/ 0 h 997"/>
                    <a:gd name="T2" fmla="*/ 4 w 573"/>
                    <a:gd name="T3" fmla="*/ 0 h 997"/>
                    <a:gd name="T4" fmla="*/ 6 w 573"/>
                    <a:gd name="T5" fmla="*/ 1 h 997"/>
                    <a:gd name="T6" fmla="*/ 7 w 573"/>
                    <a:gd name="T7" fmla="*/ 1 h 997"/>
                    <a:gd name="T8" fmla="*/ 7 w 573"/>
                    <a:gd name="T9" fmla="*/ 1 h 997"/>
                    <a:gd name="T10" fmla="*/ 7 w 573"/>
                    <a:gd name="T11" fmla="*/ 1 h 997"/>
                    <a:gd name="T12" fmla="*/ 7 w 573"/>
                    <a:gd name="T13" fmla="*/ 1 h 997"/>
                    <a:gd name="T14" fmla="*/ 7 w 573"/>
                    <a:gd name="T15" fmla="*/ 2 h 997"/>
                    <a:gd name="T16" fmla="*/ 7 w 573"/>
                    <a:gd name="T17" fmla="*/ 2 h 997"/>
                    <a:gd name="T18" fmla="*/ 5 w 573"/>
                    <a:gd name="T19" fmla="*/ 11 h 997"/>
                    <a:gd name="T20" fmla="*/ 5 w 573"/>
                    <a:gd name="T21" fmla="*/ 12 h 997"/>
                    <a:gd name="T22" fmla="*/ 4 w 573"/>
                    <a:gd name="T23" fmla="*/ 12 h 997"/>
                    <a:gd name="T24" fmla="*/ 4 w 573"/>
                    <a:gd name="T25" fmla="*/ 12 h 997"/>
                    <a:gd name="T26" fmla="*/ 4 w 573"/>
                    <a:gd name="T27" fmla="*/ 12 h 997"/>
                    <a:gd name="T28" fmla="*/ 4 w 573"/>
                    <a:gd name="T29" fmla="*/ 12 h 997"/>
                    <a:gd name="T30" fmla="*/ 4 w 573"/>
                    <a:gd name="T31" fmla="*/ 12 h 997"/>
                    <a:gd name="T32" fmla="*/ 1 w 573"/>
                    <a:gd name="T33" fmla="*/ 11 h 997"/>
                    <a:gd name="T34" fmla="*/ 0 w 573"/>
                    <a:gd name="T35" fmla="*/ 11 h 997"/>
                    <a:gd name="T36" fmla="*/ 0 w 573"/>
                    <a:gd name="T37" fmla="*/ 11 h 997"/>
                    <a:gd name="T38" fmla="*/ 0 w 573"/>
                    <a:gd name="T39" fmla="*/ 11 h 997"/>
                    <a:gd name="T40" fmla="*/ 0 w 573"/>
                    <a:gd name="T41" fmla="*/ 11 h 997"/>
                    <a:gd name="T42" fmla="*/ 0 w 573"/>
                    <a:gd name="T43" fmla="*/ 11 h 997"/>
                    <a:gd name="T44" fmla="*/ 0 w 573"/>
                    <a:gd name="T45" fmla="*/ 10 h 997"/>
                    <a:gd name="T46" fmla="*/ 2 w 573"/>
                    <a:gd name="T47" fmla="*/ 1 h 997"/>
                    <a:gd name="T48" fmla="*/ 2 w 573"/>
                    <a:gd name="T49" fmla="*/ 0 h 997"/>
                    <a:gd name="T50" fmla="*/ 3 w 573"/>
                    <a:gd name="T51" fmla="*/ 0 h 997"/>
                    <a:gd name="T52" fmla="*/ 3 w 573"/>
                    <a:gd name="T53" fmla="*/ 0 h 997"/>
                    <a:gd name="T54" fmla="*/ 3 w 573"/>
                    <a:gd name="T55" fmla="*/ 0 h 997"/>
                    <a:gd name="T56" fmla="*/ 3 w 573"/>
                    <a:gd name="T57" fmla="*/ 0 h 99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573" h="997">
                      <a:moveTo>
                        <a:pt x="265" y="0"/>
                      </a:moveTo>
                      <a:lnTo>
                        <a:pt x="287" y="1"/>
                      </a:lnTo>
                      <a:lnTo>
                        <a:pt x="514" y="56"/>
                      </a:lnTo>
                      <a:lnTo>
                        <a:pt x="533" y="63"/>
                      </a:lnTo>
                      <a:lnTo>
                        <a:pt x="549" y="76"/>
                      </a:lnTo>
                      <a:lnTo>
                        <a:pt x="562" y="91"/>
                      </a:lnTo>
                      <a:lnTo>
                        <a:pt x="569" y="109"/>
                      </a:lnTo>
                      <a:lnTo>
                        <a:pt x="573" y="129"/>
                      </a:lnTo>
                      <a:lnTo>
                        <a:pt x="570" y="149"/>
                      </a:lnTo>
                      <a:lnTo>
                        <a:pt x="380" y="937"/>
                      </a:lnTo>
                      <a:lnTo>
                        <a:pt x="373" y="957"/>
                      </a:lnTo>
                      <a:lnTo>
                        <a:pt x="361" y="974"/>
                      </a:lnTo>
                      <a:lnTo>
                        <a:pt x="345" y="985"/>
                      </a:lnTo>
                      <a:lnTo>
                        <a:pt x="327" y="994"/>
                      </a:lnTo>
                      <a:lnTo>
                        <a:pt x="307" y="997"/>
                      </a:lnTo>
                      <a:lnTo>
                        <a:pt x="287" y="995"/>
                      </a:lnTo>
                      <a:lnTo>
                        <a:pt x="59" y="940"/>
                      </a:lnTo>
                      <a:lnTo>
                        <a:pt x="40" y="932"/>
                      </a:lnTo>
                      <a:lnTo>
                        <a:pt x="23" y="921"/>
                      </a:lnTo>
                      <a:lnTo>
                        <a:pt x="12" y="905"/>
                      </a:lnTo>
                      <a:lnTo>
                        <a:pt x="3" y="887"/>
                      </a:lnTo>
                      <a:lnTo>
                        <a:pt x="0" y="866"/>
                      </a:lnTo>
                      <a:lnTo>
                        <a:pt x="2" y="846"/>
                      </a:lnTo>
                      <a:lnTo>
                        <a:pt x="193" y="58"/>
                      </a:lnTo>
                      <a:lnTo>
                        <a:pt x="201" y="39"/>
                      </a:lnTo>
                      <a:lnTo>
                        <a:pt x="212" y="23"/>
                      </a:lnTo>
                      <a:lnTo>
                        <a:pt x="227" y="10"/>
                      </a:lnTo>
                      <a:lnTo>
                        <a:pt x="245" y="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52" name="Freeform 362">
                  <a:extLst>
                    <a:ext uri="{FF2B5EF4-FFF2-40B4-BE49-F238E27FC236}">
                      <a16:creationId xmlns:a16="http://schemas.microsoft.com/office/drawing/2014/main" id="{75A69579-4BA2-C739-BA81-E4F2372E04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1" y="3157"/>
                  <a:ext cx="65" cy="288"/>
                </a:xfrm>
                <a:custGeom>
                  <a:avLst/>
                  <a:gdLst>
                    <a:gd name="T0" fmla="*/ 7 w 580"/>
                    <a:gd name="T1" fmla="*/ 0 h 2595"/>
                    <a:gd name="T2" fmla="*/ 7 w 580"/>
                    <a:gd name="T3" fmla="*/ 0 h 2595"/>
                    <a:gd name="T4" fmla="*/ 7 w 580"/>
                    <a:gd name="T5" fmla="*/ 0 h 2595"/>
                    <a:gd name="T6" fmla="*/ 7 w 580"/>
                    <a:gd name="T7" fmla="*/ 0 h 2595"/>
                    <a:gd name="T8" fmla="*/ 7 w 580"/>
                    <a:gd name="T9" fmla="*/ 1 h 2595"/>
                    <a:gd name="T10" fmla="*/ 7 w 580"/>
                    <a:gd name="T11" fmla="*/ 1 h 2595"/>
                    <a:gd name="T12" fmla="*/ 7 w 580"/>
                    <a:gd name="T13" fmla="*/ 1 h 2595"/>
                    <a:gd name="T14" fmla="*/ 2 w 580"/>
                    <a:gd name="T15" fmla="*/ 31 h 2595"/>
                    <a:gd name="T16" fmla="*/ 1 w 580"/>
                    <a:gd name="T17" fmla="*/ 32 h 2595"/>
                    <a:gd name="T18" fmla="*/ 1 w 580"/>
                    <a:gd name="T19" fmla="*/ 32 h 2595"/>
                    <a:gd name="T20" fmla="*/ 1 w 580"/>
                    <a:gd name="T21" fmla="*/ 32 h 2595"/>
                    <a:gd name="T22" fmla="*/ 1 w 580"/>
                    <a:gd name="T23" fmla="*/ 32 h 2595"/>
                    <a:gd name="T24" fmla="*/ 1 w 580"/>
                    <a:gd name="T25" fmla="*/ 32 h 2595"/>
                    <a:gd name="T26" fmla="*/ 1 w 580"/>
                    <a:gd name="T27" fmla="*/ 32 h 2595"/>
                    <a:gd name="T28" fmla="*/ 0 w 580"/>
                    <a:gd name="T29" fmla="*/ 32 h 2595"/>
                    <a:gd name="T30" fmla="*/ 0 w 580"/>
                    <a:gd name="T31" fmla="*/ 32 h 2595"/>
                    <a:gd name="T32" fmla="*/ 0 w 580"/>
                    <a:gd name="T33" fmla="*/ 31 h 2595"/>
                    <a:gd name="T34" fmla="*/ 0 w 580"/>
                    <a:gd name="T35" fmla="*/ 31 h 2595"/>
                    <a:gd name="T36" fmla="*/ 0 w 580"/>
                    <a:gd name="T37" fmla="*/ 31 h 2595"/>
                    <a:gd name="T38" fmla="*/ 0 w 580"/>
                    <a:gd name="T39" fmla="*/ 31 h 2595"/>
                    <a:gd name="T40" fmla="*/ 0 w 580"/>
                    <a:gd name="T41" fmla="*/ 31 h 2595"/>
                    <a:gd name="T42" fmla="*/ 6 w 580"/>
                    <a:gd name="T43" fmla="*/ 1 h 2595"/>
                    <a:gd name="T44" fmla="*/ 6 w 580"/>
                    <a:gd name="T45" fmla="*/ 0 h 2595"/>
                    <a:gd name="T46" fmla="*/ 6 w 580"/>
                    <a:gd name="T47" fmla="*/ 0 h 2595"/>
                    <a:gd name="T48" fmla="*/ 6 w 580"/>
                    <a:gd name="T49" fmla="*/ 0 h 2595"/>
                    <a:gd name="T50" fmla="*/ 6 w 580"/>
                    <a:gd name="T51" fmla="*/ 0 h 2595"/>
                    <a:gd name="T52" fmla="*/ 7 w 580"/>
                    <a:gd name="T53" fmla="*/ 0 h 25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80" h="2595">
                      <a:moveTo>
                        <a:pt x="519" y="0"/>
                      </a:moveTo>
                      <a:lnTo>
                        <a:pt x="539" y="3"/>
                      </a:lnTo>
                      <a:lnTo>
                        <a:pt x="556" y="12"/>
                      </a:lnTo>
                      <a:lnTo>
                        <a:pt x="569" y="25"/>
                      </a:lnTo>
                      <a:lnTo>
                        <a:pt x="578" y="42"/>
                      </a:lnTo>
                      <a:lnTo>
                        <a:pt x="580" y="61"/>
                      </a:lnTo>
                      <a:lnTo>
                        <a:pt x="580" y="67"/>
                      </a:lnTo>
                      <a:lnTo>
                        <a:pt x="125" y="2541"/>
                      </a:lnTo>
                      <a:lnTo>
                        <a:pt x="120" y="2558"/>
                      </a:lnTo>
                      <a:lnTo>
                        <a:pt x="110" y="2573"/>
                      </a:lnTo>
                      <a:lnTo>
                        <a:pt x="96" y="2584"/>
                      </a:lnTo>
                      <a:lnTo>
                        <a:pt x="80" y="2593"/>
                      </a:lnTo>
                      <a:lnTo>
                        <a:pt x="62" y="2595"/>
                      </a:lnTo>
                      <a:lnTo>
                        <a:pt x="43" y="2592"/>
                      </a:lnTo>
                      <a:lnTo>
                        <a:pt x="25" y="2583"/>
                      </a:lnTo>
                      <a:lnTo>
                        <a:pt x="12" y="2569"/>
                      </a:lnTo>
                      <a:lnTo>
                        <a:pt x="3" y="2553"/>
                      </a:lnTo>
                      <a:lnTo>
                        <a:pt x="0" y="2532"/>
                      </a:lnTo>
                      <a:lnTo>
                        <a:pt x="0" y="2531"/>
                      </a:lnTo>
                      <a:lnTo>
                        <a:pt x="1" y="2530"/>
                      </a:lnTo>
                      <a:lnTo>
                        <a:pt x="1" y="2528"/>
                      </a:lnTo>
                      <a:lnTo>
                        <a:pt x="457" y="54"/>
                      </a:lnTo>
                      <a:lnTo>
                        <a:pt x="463" y="37"/>
                      </a:lnTo>
                      <a:lnTo>
                        <a:pt x="473" y="22"/>
                      </a:lnTo>
                      <a:lnTo>
                        <a:pt x="486" y="11"/>
                      </a:lnTo>
                      <a:lnTo>
                        <a:pt x="501" y="2"/>
                      </a:lnTo>
                      <a:lnTo>
                        <a:pt x="519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53" name="Freeform 363">
                  <a:extLst>
                    <a:ext uri="{FF2B5EF4-FFF2-40B4-BE49-F238E27FC236}">
                      <a16:creationId xmlns:a16="http://schemas.microsoft.com/office/drawing/2014/main" id="{3B5871A8-42C2-B689-2702-AC8C3EB9FA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" y="3126"/>
                  <a:ext cx="192" cy="319"/>
                </a:xfrm>
                <a:custGeom>
                  <a:avLst/>
                  <a:gdLst>
                    <a:gd name="T0" fmla="*/ 11 w 1723"/>
                    <a:gd name="T1" fmla="*/ 0 h 2873"/>
                    <a:gd name="T2" fmla="*/ 11 w 1723"/>
                    <a:gd name="T3" fmla="*/ 0 h 2873"/>
                    <a:gd name="T4" fmla="*/ 11 w 1723"/>
                    <a:gd name="T5" fmla="*/ 0 h 2873"/>
                    <a:gd name="T6" fmla="*/ 12 w 1723"/>
                    <a:gd name="T7" fmla="*/ 0 h 2873"/>
                    <a:gd name="T8" fmla="*/ 12 w 1723"/>
                    <a:gd name="T9" fmla="*/ 0 h 2873"/>
                    <a:gd name="T10" fmla="*/ 13 w 1723"/>
                    <a:gd name="T11" fmla="*/ 1 h 2873"/>
                    <a:gd name="T12" fmla="*/ 13 w 1723"/>
                    <a:gd name="T13" fmla="*/ 1 h 2873"/>
                    <a:gd name="T14" fmla="*/ 14 w 1723"/>
                    <a:gd name="T15" fmla="*/ 2 h 2873"/>
                    <a:gd name="T16" fmla="*/ 14 w 1723"/>
                    <a:gd name="T17" fmla="*/ 3 h 2873"/>
                    <a:gd name="T18" fmla="*/ 20 w 1723"/>
                    <a:gd name="T19" fmla="*/ 9 h 2873"/>
                    <a:gd name="T20" fmla="*/ 21 w 1723"/>
                    <a:gd name="T21" fmla="*/ 10 h 2873"/>
                    <a:gd name="T22" fmla="*/ 21 w 1723"/>
                    <a:gd name="T23" fmla="*/ 10 h 2873"/>
                    <a:gd name="T24" fmla="*/ 21 w 1723"/>
                    <a:gd name="T25" fmla="*/ 11 h 2873"/>
                    <a:gd name="T26" fmla="*/ 21 w 1723"/>
                    <a:gd name="T27" fmla="*/ 11 h 2873"/>
                    <a:gd name="T28" fmla="*/ 21 w 1723"/>
                    <a:gd name="T29" fmla="*/ 12 h 2873"/>
                    <a:gd name="T30" fmla="*/ 21 w 1723"/>
                    <a:gd name="T31" fmla="*/ 12 h 2873"/>
                    <a:gd name="T32" fmla="*/ 20 w 1723"/>
                    <a:gd name="T33" fmla="*/ 12 h 2873"/>
                    <a:gd name="T34" fmla="*/ 20 w 1723"/>
                    <a:gd name="T35" fmla="*/ 12 h 2873"/>
                    <a:gd name="T36" fmla="*/ 14 w 1723"/>
                    <a:gd name="T37" fmla="*/ 11 h 2873"/>
                    <a:gd name="T38" fmla="*/ 14 w 1723"/>
                    <a:gd name="T39" fmla="*/ 11 h 2873"/>
                    <a:gd name="T40" fmla="*/ 13 w 1723"/>
                    <a:gd name="T41" fmla="*/ 11 h 2873"/>
                    <a:gd name="T42" fmla="*/ 13 w 1723"/>
                    <a:gd name="T43" fmla="*/ 11 h 2873"/>
                    <a:gd name="T44" fmla="*/ 13 w 1723"/>
                    <a:gd name="T45" fmla="*/ 10 h 2873"/>
                    <a:gd name="T46" fmla="*/ 12 w 1723"/>
                    <a:gd name="T47" fmla="*/ 8 h 2873"/>
                    <a:gd name="T48" fmla="*/ 17 w 1723"/>
                    <a:gd name="T49" fmla="*/ 33 h 2873"/>
                    <a:gd name="T50" fmla="*/ 17 w 1723"/>
                    <a:gd name="T51" fmla="*/ 33 h 2873"/>
                    <a:gd name="T52" fmla="*/ 17 w 1723"/>
                    <a:gd name="T53" fmla="*/ 34 h 2873"/>
                    <a:gd name="T54" fmla="*/ 17 w 1723"/>
                    <a:gd name="T55" fmla="*/ 35 h 2873"/>
                    <a:gd name="T56" fmla="*/ 16 w 1723"/>
                    <a:gd name="T57" fmla="*/ 35 h 2873"/>
                    <a:gd name="T58" fmla="*/ 15 w 1723"/>
                    <a:gd name="T59" fmla="*/ 35 h 2873"/>
                    <a:gd name="T60" fmla="*/ 14 w 1723"/>
                    <a:gd name="T61" fmla="*/ 35 h 2873"/>
                    <a:gd name="T62" fmla="*/ 14 w 1723"/>
                    <a:gd name="T63" fmla="*/ 35 h 2873"/>
                    <a:gd name="T64" fmla="*/ 13 w 1723"/>
                    <a:gd name="T65" fmla="*/ 35 h 2873"/>
                    <a:gd name="T66" fmla="*/ 13 w 1723"/>
                    <a:gd name="T67" fmla="*/ 34 h 2873"/>
                    <a:gd name="T68" fmla="*/ 9 w 1723"/>
                    <a:gd name="T69" fmla="*/ 17 h 2873"/>
                    <a:gd name="T70" fmla="*/ 5 w 1723"/>
                    <a:gd name="T71" fmla="*/ 34 h 2873"/>
                    <a:gd name="T72" fmla="*/ 4 w 1723"/>
                    <a:gd name="T73" fmla="*/ 35 h 2873"/>
                    <a:gd name="T74" fmla="*/ 3 w 1723"/>
                    <a:gd name="T75" fmla="*/ 35 h 2873"/>
                    <a:gd name="T76" fmla="*/ 3 w 1723"/>
                    <a:gd name="T77" fmla="*/ 35 h 2873"/>
                    <a:gd name="T78" fmla="*/ 2 w 1723"/>
                    <a:gd name="T79" fmla="*/ 35 h 2873"/>
                    <a:gd name="T80" fmla="*/ 1 w 1723"/>
                    <a:gd name="T81" fmla="*/ 35 h 2873"/>
                    <a:gd name="T82" fmla="*/ 1 w 1723"/>
                    <a:gd name="T83" fmla="*/ 35 h 2873"/>
                    <a:gd name="T84" fmla="*/ 0 w 1723"/>
                    <a:gd name="T85" fmla="*/ 34 h 2873"/>
                    <a:gd name="T86" fmla="*/ 0 w 1723"/>
                    <a:gd name="T87" fmla="*/ 33 h 2873"/>
                    <a:gd name="T88" fmla="*/ 0 w 1723"/>
                    <a:gd name="T89" fmla="*/ 33 h 2873"/>
                    <a:gd name="T90" fmla="*/ 7 w 1723"/>
                    <a:gd name="T91" fmla="*/ 3 h 2873"/>
                    <a:gd name="T92" fmla="*/ 7 w 1723"/>
                    <a:gd name="T93" fmla="*/ 3 h 2873"/>
                    <a:gd name="T94" fmla="*/ 7 w 1723"/>
                    <a:gd name="T95" fmla="*/ 2 h 2873"/>
                    <a:gd name="T96" fmla="*/ 8 w 1723"/>
                    <a:gd name="T97" fmla="*/ 2 h 2873"/>
                    <a:gd name="T98" fmla="*/ 8 w 1723"/>
                    <a:gd name="T99" fmla="*/ 1 h 2873"/>
                    <a:gd name="T100" fmla="*/ 8 w 1723"/>
                    <a:gd name="T101" fmla="*/ 1 h 2873"/>
                    <a:gd name="T102" fmla="*/ 9 w 1723"/>
                    <a:gd name="T103" fmla="*/ 0 h 2873"/>
                    <a:gd name="T104" fmla="*/ 10 w 1723"/>
                    <a:gd name="T105" fmla="*/ 0 h 2873"/>
                    <a:gd name="T106" fmla="*/ 11 w 1723"/>
                    <a:gd name="T107" fmla="*/ 0 h 28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723" h="2873">
                      <a:moveTo>
                        <a:pt x="858" y="0"/>
                      </a:moveTo>
                      <a:lnTo>
                        <a:pt x="865" y="1"/>
                      </a:lnTo>
                      <a:lnTo>
                        <a:pt x="874" y="1"/>
                      </a:lnTo>
                      <a:lnTo>
                        <a:pt x="886" y="2"/>
                      </a:lnTo>
                      <a:lnTo>
                        <a:pt x="901" y="4"/>
                      </a:lnTo>
                      <a:lnTo>
                        <a:pt x="918" y="7"/>
                      </a:lnTo>
                      <a:lnTo>
                        <a:pt x="936" y="13"/>
                      </a:lnTo>
                      <a:lnTo>
                        <a:pt x="956" y="19"/>
                      </a:lnTo>
                      <a:lnTo>
                        <a:pt x="977" y="28"/>
                      </a:lnTo>
                      <a:lnTo>
                        <a:pt x="998" y="38"/>
                      </a:lnTo>
                      <a:lnTo>
                        <a:pt x="1020" y="51"/>
                      </a:lnTo>
                      <a:lnTo>
                        <a:pt x="1041" y="67"/>
                      </a:lnTo>
                      <a:lnTo>
                        <a:pt x="1061" y="86"/>
                      </a:lnTo>
                      <a:lnTo>
                        <a:pt x="1079" y="108"/>
                      </a:lnTo>
                      <a:lnTo>
                        <a:pt x="1097" y="134"/>
                      </a:lnTo>
                      <a:lnTo>
                        <a:pt x="1112" y="162"/>
                      </a:lnTo>
                      <a:lnTo>
                        <a:pt x="1125" y="196"/>
                      </a:lnTo>
                      <a:lnTo>
                        <a:pt x="1134" y="233"/>
                      </a:lnTo>
                      <a:lnTo>
                        <a:pt x="1240" y="661"/>
                      </a:lnTo>
                      <a:lnTo>
                        <a:pt x="1624" y="758"/>
                      </a:lnTo>
                      <a:lnTo>
                        <a:pt x="1647" y="765"/>
                      </a:lnTo>
                      <a:lnTo>
                        <a:pt x="1668" y="778"/>
                      </a:lnTo>
                      <a:lnTo>
                        <a:pt x="1687" y="794"/>
                      </a:lnTo>
                      <a:lnTo>
                        <a:pt x="1702" y="813"/>
                      </a:lnTo>
                      <a:lnTo>
                        <a:pt x="1714" y="835"/>
                      </a:lnTo>
                      <a:lnTo>
                        <a:pt x="1721" y="859"/>
                      </a:lnTo>
                      <a:lnTo>
                        <a:pt x="1723" y="885"/>
                      </a:lnTo>
                      <a:lnTo>
                        <a:pt x="1721" y="911"/>
                      </a:lnTo>
                      <a:lnTo>
                        <a:pt x="1713" y="936"/>
                      </a:lnTo>
                      <a:lnTo>
                        <a:pt x="1701" y="958"/>
                      </a:lnTo>
                      <a:lnTo>
                        <a:pt x="1685" y="977"/>
                      </a:lnTo>
                      <a:lnTo>
                        <a:pt x="1666" y="993"/>
                      </a:lnTo>
                      <a:lnTo>
                        <a:pt x="1644" y="1005"/>
                      </a:lnTo>
                      <a:lnTo>
                        <a:pt x="1619" y="1012"/>
                      </a:lnTo>
                      <a:lnTo>
                        <a:pt x="1593" y="1014"/>
                      </a:lnTo>
                      <a:lnTo>
                        <a:pt x="1566" y="1012"/>
                      </a:lnTo>
                      <a:lnTo>
                        <a:pt x="1124" y="900"/>
                      </a:lnTo>
                      <a:lnTo>
                        <a:pt x="1122" y="900"/>
                      </a:lnTo>
                      <a:lnTo>
                        <a:pt x="1115" y="899"/>
                      </a:lnTo>
                      <a:lnTo>
                        <a:pt x="1107" y="897"/>
                      </a:lnTo>
                      <a:lnTo>
                        <a:pt x="1096" y="892"/>
                      </a:lnTo>
                      <a:lnTo>
                        <a:pt x="1083" y="886"/>
                      </a:lnTo>
                      <a:lnTo>
                        <a:pt x="1069" y="877"/>
                      </a:lnTo>
                      <a:lnTo>
                        <a:pt x="1057" y="866"/>
                      </a:lnTo>
                      <a:lnTo>
                        <a:pt x="1044" y="851"/>
                      </a:lnTo>
                      <a:lnTo>
                        <a:pt x="1032" y="833"/>
                      </a:lnTo>
                      <a:lnTo>
                        <a:pt x="1024" y="811"/>
                      </a:lnTo>
                      <a:lnTo>
                        <a:pt x="995" y="686"/>
                      </a:lnTo>
                      <a:lnTo>
                        <a:pt x="959" y="845"/>
                      </a:lnTo>
                      <a:lnTo>
                        <a:pt x="1389" y="2640"/>
                      </a:lnTo>
                      <a:lnTo>
                        <a:pt x="1392" y="2661"/>
                      </a:lnTo>
                      <a:lnTo>
                        <a:pt x="1393" y="2682"/>
                      </a:lnTo>
                      <a:lnTo>
                        <a:pt x="1390" y="2716"/>
                      </a:lnTo>
                      <a:lnTo>
                        <a:pt x="1382" y="2749"/>
                      </a:lnTo>
                      <a:lnTo>
                        <a:pt x="1368" y="2779"/>
                      </a:lnTo>
                      <a:lnTo>
                        <a:pt x="1349" y="2805"/>
                      </a:lnTo>
                      <a:lnTo>
                        <a:pt x="1325" y="2828"/>
                      </a:lnTo>
                      <a:lnTo>
                        <a:pt x="1299" y="2846"/>
                      </a:lnTo>
                      <a:lnTo>
                        <a:pt x="1269" y="2861"/>
                      </a:lnTo>
                      <a:lnTo>
                        <a:pt x="1236" y="2870"/>
                      </a:lnTo>
                      <a:lnTo>
                        <a:pt x="1202" y="2873"/>
                      </a:lnTo>
                      <a:lnTo>
                        <a:pt x="1169" y="2870"/>
                      </a:lnTo>
                      <a:lnTo>
                        <a:pt x="1138" y="2862"/>
                      </a:lnTo>
                      <a:lnTo>
                        <a:pt x="1110" y="2850"/>
                      </a:lnTo>
                      <a:lnTo>
                        <a:pt x="1083" y="2832"/>
                      </a:lnTo>
                      <a:lnTo>
                        <a:pt x="1061" y="2810"/>
                      </a:lnTo>
                      <a:lnTo>
                        <a:pt x="1042" y="2786"/>
                      </a:lnTo>
                      <a:lnTo>
                        <a:pt x="1027" y="2758"/>
                      </a:lnTo>
                      <a:lnTo>
                        <a:pt x="1017" y="2729"/>
                      </a:lnTo>
                      <a:lnTo>
                        <a:pt x="704" y="1377"/>
                      </a:lnTo>
                      <a:lnTo>
                        <a:pt x="375" y="2736"/>
                      </a:lnTo>
                      <a:lnTo>
                        <a:pt x="365" y="2765"/>
                      </a:lnTo>
                      <a:lnTo>
                        <a:pt x="349" y="2791"/>
                      </a:lnTo>
                      <a:lnTo>
                        <a:pt x="330" y="2815"/>
                      </a:lnTo>
                      <a:lnTo>
                        <a:pt x="307" y="2834"/>
                      </a:lnTo>
                      <a:lnTo>
                        <a:pt x="282" y="2851"/>
                      </a:lnTo>
                      <a:lnTo>
                        <a:pt x="254" y="2862"/>
                      </a:lnTo>
                      <a:lnTo>
                        <a:pt x="223" y="2870"/>
                      </a:lnTo>
                      <a:lnTo>
                        <a:pt x="193" y="2873"/>
                      </a:lnTo>
                      <a:lnTo>
                        <a:pt x="158" y="2870"/>
                      </a:lnTo>
                      <a:lnTo>
                        <a:pt x="125" y="2861"/>
                      </a:lnTo>
                      <a:lnTo>
                        <a:pt x="95" y="2846"/>
                      </a:lnTo>
                      <a:lnTo>
                        <a:pt x="68" y="2828"/>
                      </a:lnTo>
                      <a:lnTo>
                        <a:pt x="46" y="2805"/>
                      </a:lnTo>
                      <a:lnTo>
                        <a:pt x="27" y="2779"/>
                      </a:lnTo>
                      <a:lnTo>
                        <a:pt x="13" y="2749"/>
                      </a:lnTo>
                      <a:lnTo>
                        <a:pt x="4" y="2716"/>
                      </a:lnTo>
                      <a:lnTo>
                        <a:pt x="0" y="2682"/>
                      </a:lnTo>
                      <a:lnTo>
                        <a:pt x="1" y="2663"/>
                      </a:lnTo>
                      <a:lnTo>
                        <a:pt x="4" y="2644"/>
                      </a:lnTo>
                      <a:lnTo>
                        <a:pt x="579" y="228"/>
                      </a:lnTo>
                      <a:lnTo>
                        <a:pt x="580" y="225"/>
                      </a:lnTo>
                      <a:lnTo>
                        <a:pt x="582" y="219"/>
                      </a:lnTo>
                      <a:lnTo>
                        <a:pt x="585" y="209"/>
                      </a:lnTo>
                      <a:lnTo>
                        <a:pt x="590" y="195"/>
                      </a:lnTo>
                      <a:lnTo>
                        <a:pt x="596" y="179"/>
                      </a:lnTo>
                      <a:lnTo>
                        <a:pt x="604" y="161"/>
                      </a:lnTo>
                      <a:lnTo>
                        <a:pt x="615" y="142"/>
                      </a:lnTo>
                      <a:lnTo>
                        <a:pt x="628" y="122"/>
                      </a:lnTo>
                      <a:lnTo>
                        <a:pt x="643" y="102"/>
                      </a:lnTo>
                      <a:lnTo>
                        <a:pt x="660" y="82"/>
                      </a:lnTo>
                      <a:lnTo>
                        <a:pt x="679" y="63"/>
                      </a:lnTo>
                      <a:lnTo>
                        <a:pt x="701" y="46"/>
                      </a:lnTo>
                      <a:lnTo>
                        <a:pt x="727" y="30"/>
                      </a:lnTo>
                      <a:lnTo>
                        <a:pt x="754" y="17"/>
                      </a:lnTo>
                      <a:lnTo>
                        <a:pt x="785" y="7"/>
                      </a:lnTo>
                      <a:lnTo>
                        <a:pt x="819" y="2"/>
                      </a:lnTo>
                      <a:lnTo>
                        <a:pt x="856" y="0"/>
                      </a:lnTo>
                      <a:lnTo>
                        <a:pt x="858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</p:grpSp>
        </p:grpSp>
      </p:grpSp>
      <p:graphicFrame>
        <p:nvGraphicFramePr>
          <p:cNvPr id="62" name="Wykres 61">
            <a:extLst>
              <a:ext uri="{FF2B5EF4-FFF2-40B4-BE49-F238E27FC236}">
                <a16:creationId xmlns:a16="http://schemas.microsoft.com/office/drawing/2014/main" id="{056543D3-D0C0-5E3F-5888-AFC7BE30063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37504198"/>
              </p:ext>
            </p:extLst>
          </p:nvPr>
        </p:nvGraphicFramePr>
        <p:xfrm>
          <a:off x="2426943" y="1944854"/>
          <a:ext cx="1912017" cy="3877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" name="Wykres 3">
            <a:extLst>
              <a:ext uri="{FF2B5EF4-FFF2-40B4-BE49-F238E27FC236}">
                <a16:creationId xmlns:a16="http://schemas.microsoft.com/office/drawing/2014/main" id="{36718FCD-B5F3-9D8B-C561-23C9034341F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00774775"/>
              </p:ext>
            </p:extLst>
          </p:nvPr>
        </p:nvGraphicFramePr>
        <p:xfrm>
          <a:off x="3150110" y="1960953"/>
          <a:ext cx="1912017" cy="3877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5" name="Wykres 4">
            <a:extLst>
              <a:ext uri="{FF2B5EF4-FFF2-40B4-BE49-F238E27FC236}">
                <a16:creationId xmlns:a16="http://schemas.microsoft.com/office/drawing/2014/main" id="{9A7D8BB4-B89A-9161-DD9B-2B03A6ADB10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78576910"/>
              </p:ext>
            </p:extLst>
          </p:nvPr>
        </p:nvGraphicFramePr>
        <p:xfrm>
          <a:off x="3843684" y="1953998"/>
          <a:ext cx="1912017" cy="3877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6" name="Prostokąt 5">
            <a:extLst>
              <a:ext uri="{FF2B5EF4-FFF2-40B4-BE49-F238E27FC236}">
                <a16:creationId xmlns:a16="http://schemas.microsoft.com/office/drawing/2014/main" id="{BFCDD58D-92FE-43AA-C812-EDDBD31DE1FF}"/>
              </a:ext>
            </a:extLst>
          </p:cNvPr>
          <p:cNvSpPr/>
          <p:nvPr/>
        </p:nvSpPr>
        <p:spPr>
          <a:xfrm>
            <a:off x="5185084" y="6140661"/>
            <a:ext cx="637980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Podstawa: </a:t>
            </a:r>
            <a:r>
              <a:rPr lang="pl-PL" sz="1000" dirty="0"/>
              <a:t>Respondenci spoza województwa śląskiego odwiedzający województwo śląskie, 2025: N=92</a:t>
            </a:r>
          </a:p>
        </p:txBody>
      </p:sp>
      <p:graphicFrame>
        <p:nvGraphicFramePr>
          <p:cNvPr id="7" name="Wykres 6">
            <a:extLst>
              <a:ext uri="{FF2B5EF4-FFF2-40B4-BE49-F238E27FC236}">
                <a16:creationId xmlns:a16="http://schemas.microsoft.com/office/drawing/2014/main" id="{C6536FB0-70D1-E82E-2E2A-951788E3A19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54731744"/>
              </p:ext>
            </p:extLst>
          </p:nvPr>
        </p:nvGraphicFramePr>
        <p:xfrm>
          <a:off x="4546939" y="1948674"/>
          <a:ext cx="1912017" cy="3877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8" name="Wykres 7">
            <a:extLst>
              <a:ext uri="{FF2B5EF4-FFF2-40B4-BE49-F238E27FC236}">
                <a16:creationId xmlns:a16="http://schemas.microsoft.com/office/drawing/2014/main" id="{687FF739-6008-26AE-AD70-FD3D0312E60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57598631"/>
              </p:ext>
            </p:extLst>
          </p:nvPr>
        </p:nvGraphicFramePr>
        <p:xfrm>
          <a:off x="5279609" y="1941719"/>
          <a:ext cx="1912017" cy="3877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1324829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74240454-0050-D6C3-9F60-77F2420D5A4D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Wydatki krajowych turystów zewnętrznych </a:t>
            </a:r>
            <a:endParaRPr lang="en-US" dirty="0"/>
          </a:p>
        </p:txBody>
      </p:sp>
      <p:sp>
        <p:nvSpPr>
          <p:cNvPr id="17" name="Prostokąt zaokrąglony 16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19" name="Wykres 18"/>
          <p:cNvGraphicFramePr/>
          <p:nvPr>
            <p:extLst>
              <p:ext uri="{D42A27DB-BD31-4B8C-83A1-F6EECF244321}">
                <p14:modId xmlns:p14="http://schemas.microsoft.com/office/powerpoint/2010/main" val="2877184166"/>
              </p:ext>
            </p:extLst>
          </p:nvPr>
        </p:nvGraphicFramePr>
        <p:xfrm>
          <a:off x="360363" y="2228850"/>
          <a:ext cx="5579171" cy="3352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0" name="Prostokąt 19"/>
          <p:cNvSpPr/>
          <p:nvPr/>
        </p:nvSpPr>
        <p:spPr>
          <a:xfrm>
            <a:off x="6323881" y="1322561"/>
            <a:ext cx="559824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P7. Ile średnio wydawał(a) Pan(i) dziennie na osobę podczas tego pobytu/ tych pobytów?</a:t>
            </a:r>
            <a:br>
              <a:rPr lang="pl-PL" sz="1000" b="1" dirty="0"/>
            </a:br>
            <a:r>
              <a:rPr lang="pl-PL" sz="1000" b="1" dirty="0"/>
              <a:t>Proszę uwzględnić koszty noclegu, wyżywienia i innych atrakcji podczas tego wyjazdu/tych wyjazdów.</a:t>
            </a:r>
          </a:p>
        </p:txBody>
      </p:sp>
      <p:graphicFrame>
        <p:nvGraphicFramePr>
          <p:cNvPr id="21" name="Symbol zastępczy zawartości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04504237"/>
              </p:ext>
            </p:extLst>
          </p:nvPr>
        </p:nvGraphicFramePr>
        <p:xfrm>
          <a:off x="6735627" y="2160781"/>
          <a:ext cx="4837248" cy="2611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9" name="Prostokąt 28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</a:t>
            </a:r>
          </a:p>
        </p:txBody>
      </p:sp>
      <p:graphicFrame>
        <p:nvGraphicFramePr>
          <p:cNvPr id="59" name="Symbol zastępczy zawartości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98109131"/>
              </p:ext>
            </p:extLst>
          </p:nvPr>
        </p:nvGraphicFramePr>
        <p:xfrm>
          <a:off x="265093" y="2513206"/>
          <a:ext cx="1500207" cy="2611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8" name="Prostokąt 57"/>
          <p:cNvSpPr/>
          <p:nvPr/>
        </p:nvSpPr>
        <p:spPr>
          <a:xfrm>
            <a:off x="6249388" y="4874789"/>
            <a:ext cx="5577484" cy="600164"/>
          </a:xfrm>
          <a:prstGeom prst="rect">
            <a:avLst/>
          </a:prstGeom>
          <a:solidFill>
            <a:srgbClr val="002060"/>
          </a:solidFill>
        </p:spPr>
        <p:txBody>
          <a:bodyPr wrap="square">
            <a:spAutoFit/>
          </a:bodyPr>
          <a:lstStyle/>
          <a:p>
            <a:r>
              <a:rPr lang="pl-PL" sz="1100" dirty="0">
                <a:solidFill>
                  <a:schemeClr val="bg1"/>
                </a:solidFill>
              </a:rPr>
              <a:t>Biorąc pod uwagę liczbę turystów, średnie wydatki i długość pobytu, łączne wydatki turystów spoza województwa śląskiego w roku 2025 oszacowano </a:t>
            </a:r>
            <a:r>
              <a:rPr lang="pl-PL" sz="1100" b="1" dirty="0">
                <a:solidFill>
                  <a:schemeClr val="bg1"/>
                </a:solidFill>
              </a:rPr>
              <a:t>w dużym przybliżeniu </a:t>
            </a:r>
            <a:r>
              <a:rPr lang="pl-PL" sz="1100" dirty="0">
                <a:solidFill>
                  <a:schemeClr val="bg1"/>
                </a:solidFill>
              </a:rPr>
              <a:t>na około </a:t>
            </a:r>
            <a:r>
              <a:rPr lang="pl-PL" sz="1100" b="1" dirty="0">
                <a:solidFill>
                  <a:schemeClr val="bg1"/>
                </a:solidFill>
              </a:rPr>
              <a:t>4,7 mld złotych</a:t>
            </a:r>
            <a:r>
              <a:rPr lang="pl-PL" sz="1100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18" name="Prostokąt zaokrąglony 17"/>
          <p:cNvSpPr/>
          <p:nvPr/>
        </p:nvSpPr>
        <p:spPr>
          <a:xfrm>
            <a:off x="6249387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60" name="Prostokąt 59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2025</a:t>
            </a:r>
          </a:p>
        </p:txBody>
      </p:sp>
      <p:sp>
        <p:nvSpPr>
          <p:cNvPr id="61" name="pole tekstowe 60">
            <a:extLst>
              <a:ext uri="{FF2B5EF4-FFF2-40B4-BE49-F238E27FC236}">
                <a16:creationId xmlns:a16="http://schemas.microsoft.com/office/drawing/2014/main" id="{2E465126-DAF7-4723-AAFC-168B25A724E2}"/>
              </a:ext>
            </a:extLst>
          </p:cNvPr>
          <p:cNvSpPr txBox="1"/>
          <p:nvPr/>
        </p:nvSpPr>
        <p:spPr>
          <a:xfrm>
            <a:off x="7026783" y="2428567"/>
            <a:ext cx="2096219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pl-PL" sz="1400" b="1" dirty="0"/>
              <a:t>ŚREDNIO: </a:t>
            </a:r>
            <a:r>
              <a:rPr lang="pl-PL" sz="1400" dirty="0"/>
              <a:t>245 ZŁ</a:t>
            </a:r>
          </a:p>
        </p:txBody>
      </p:sp>
      <p:grpSp>
        <p:nvGrpSpPr>
          <p:cNvPr id="40" name="Grupa 39">
            <a:extLst>
              <a:ext uri="{FF2B5EF4-FFF2-40B4-BE49-F238E27FC236}">
                <a16:creationId xmlns:a16="http://schemas.microsoft.com/office/drawing/2014/main" id="{C3DDA157-FA6B-2B4F-AD7A-77A8D8260CC1}"/>
              </a:ext>
            </a:extLst>
          </p:cNvPr>
          <p:cNvGrpSpPr/>
          <p:nvPr/>
        </p:nvGrpSpPr>
        <p:grpSpPr>
          <a:xfrm>
            <a:off x="284669" y="897158"/>
            <a:ext cx="846000" cy="846000"/>
            <a:chOff x="284669" y="897158"/>
            <a:chExt cx="846000" cy="846000"/>
          </a:xfrm>
        </p:grpSpPr>
        <p:sp>
          <p:nvSpPr>
            <p:cNvPr id="41" name="Elipsa 6">
              <a:extLst>
                <a:ext uri="{FF2B5EF4-FFF2-40B4-BE49-F238E27FC236}">
                  <a16:creationId xmlns:a16="http://schemas.microsoft.com/office/drawing/2014/main" id="{B3E534C0-0200-C87C-D982-FA847986F35E}"/>
                </a:ext>
              </a:extLst>
            </p:cNvPr>
            <p:cNvSpPr/>
            <p:nvPr/>
          </p:nvSpPr>
          <p:spPr>
            <a:xfrm>
              <a:off x="284669" y="897158"/>
              <a:ext cx="846000" cy="8460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l-PL" sz="1600" dirty="0"/>
            </a:p>
          </p:txBody>
        </p:sp>
        <p:grpSp>
          <p:nvGrpSpPr>
            <p:cNvPr id="42" name="Grupa 41">
              <a:extLst>
                <a:ext uri="{FF2B5EF4-FFF2-40B4-BE49-F238E27FC236}">
                  <a16:creationId xmlns:a16="http://schemas.microsoft.com/office/drawing/2014/main" id="{B3E8E1AE-AC3E-B66A-4C50-61AAE673AEEF}"/>
                </a:ext>
              </a:extLst>
            </p:cNvPr>
            <p:cNvGrpSpPr/>
            <p:nvPr/>
          </p:nvGrpSpPr>
          <p:grpSpPr>
            <a:xfrm>
              <a:off x="417232" y="1055862"/>
              <a:ext cx="583522" cy="542879"/>
              <a:chOff x="7869644" y="4336118"/>
              <a:chExt cx="583522" cy="542879"/>
            </a:xfrm>
            <a:solidFill>
              <a:schemeClr val="accent4">
                <a:lumMod val="75000"/>
              </a:schemeClr>
            </a:solidFill>
          </p:grpSpPr>
          <p:grpSp>
            <p:nvGrpSpPr>
              <p:cNvPr id="43" name="Grupa 42">
                <a:extLst>
                  <a:ext uri="{FF2B5EF4-FFF2-40B4-BE49-F238E27FC236}">
                    <a16:creationId xmlns:a16="http://schemas.microsoft.com/office/drawing/2014/main" id="{6046150A-FD2E-6E19-2C7D-6B51ED2B79B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869644" y="4336118"/>
                <a:ext cx="478379" cy="439851"/>
                <a:chOff x="0" y="0"/>
                <a:chExt cx="7381876" cy="6858000"/>
              </a:xfrm>
              <a:grpFill/>
            </p:grpSpPr>
            <p:sp>
              <p:nvSpPr>
                <p:cNvPr id="49" name="Freeform 5">
                  <a:extLst>
                    <a:ext uri="{FF2B5EF4-FFF2-40B4-BE49-F238E27FC236}">
                      <a16:creationId xmlns:a16="http://schemas.microsoft.com/office/drawing/2014/main" id="{7D070BFB-9B1A-2F62-729A-48C3052FA6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325" y="1638300"/>
                  <a:ext cx="2779713" cy="2833688"/>
                </a:xfrm>
                <a:custGeom>
                  <a:avLst/>
                  <a:gdLst>
                    <a:gd name="T0" fmla="*/ 1622 w 1751"/>
                    <a:gd name="T1" fmla="*/ 809 h 1785"/>
                    <a:gd name="T2" fmla="*/ 1459 w 1751"/>
                    <a:gd name="T3" fmla="*/ 719 h 1785"/>
                    <a:gd name="T4" fmla="*/ 1429 w 1751"/>
                    <a:gd name="T5" fmla="*/ 640 h 1785"/>
                    <a:gd name="T6" fmla="*/ 1447 w 1751"/>
                    <a:gd name="T7" fmla="*/ 552 h 1785"/>
                    <a:gd name="T8" fmla="*/ 1381 w 1751"/>
                    <a:gd name="T9" fmla="*/ 503 h 1785"/>
                    <a:gd name="T10" fmla="*/ 1322 w 1751"/>
                    <a:gd name="T11" fmla="*/ 463 h 1785"/>
                    <a:gd name="T12" fmla="*/ 1185 w 1751"/>
                    <a:gd name="T13" fmla="*/ 395 h 1785"/>
                    <a:gd name="T14" fmla="*/ 1099 w 1751"/>
                    <a:gd name="T15" fmla="*/ 262 h 1785"/>
                    <a:gd name="T16" fmla="*/ 1049 w 1751"/>
                    <a:gd name="T17" fmla="*/ 207 h 1785"/>
                    <a:gd name="T18" fmla="*/ 1016 w 1751"/>
                    <a:gd name="T19" fmla="*/ 42 h 1785"/>
                    <a:gd name="T20" fmla="*/ 831 w 1751"/>
                    <a:gd name="T21" fmla="*/ 59 h 1785"/>
                    <a:gd name="T22" fmla="*/ 666 w 1751"/>
                    <a:gd name="T23" fmla="*/ 113 h 1785"/>
                    <a:gd name="T24" fmla="*/ 618 w 1751"/>
                    <a:gd name="T25" fmla="*/ 157 h 1785"/>
                    <a:gd name="T26" fmla="*/ 560 w 1751"/>
                    <a:gd name="T27" fmla="*/ 163 h 1785"/>
                    <a:gd name="T28" fmla="*/ 513 w 1751"/>
                    <a:gd name="T29" fmla="*/ 183 h 1785"/>
                    <a:gd name="T30" fmla="*/ 463 w 1751"/>
                    <a:gd name="T31" fmla="*/ 246 h 1785"/>
                    <a:gd name="T32" fmla="*/ 298 w 1751"/>
                    <a:gd name="T33" fmla="*/ 242 h 1785"/>
                    <a:gd name="T34" fmla="*/ 213 w 1751"/>
                    <a:gd name="T35" fmla="*/ 236 h 1785"/>
                    <a:gd name="T36" fmla="*/ 181 w 1751"/>
                    <a:gd name="T37" fmla="*/ 278 h 1785"/>
                    <a:gd name="T38" fmla="*/ 185 w 1751"/>
                    <a:gd name="T39" fmla="*/ 342 h 1785"/>
                    <a:gd name="T40" fmla="*/ 81 w 1751"/>
                    <a:gd name="T41" fmla="*/ 433 h 1785"/>
                    <a:gd name="T42" fmla="*/ 83 w 1751"/>
                    <a:gd name="T43" fmla="*/ 489 h 1785"/>
                    <a:gd name="T44" fmla="*/ 101 w 1751"/>
                    <a:gd name="T45" fmla="*/ 543 h 1785"/>
                    <a:gd name="T46" fmla="*/ 34 w 1751"/>
                    <a:gd name="T47" fmla="*/ 620 h 1785"/>
                    <a:gd name="T48" fmla="*/ 44 w 1751"/>
                    <a:gd name="T49" fmla="*/ 702 h 1785"/>
                    <a:gd name="T50" fmla="*/ 0 w 1751"/>
                    <a:gd name="T51" fmla="*/ 801 h 1785"/>
                    <a:gd name="T52" fmla="*/ 40 w 1751"/>
                    <a:gd name="T53" fmla="*/ 827 h 1785"/>
                    <a:gd name="T54" fmla="*/ 141 w 1751"/>
                    <a:gd name="T55" fmla="*/ 853 h 1785"/>
                    <a:gd name="T56" fmla="*/ 280 w 1751"/>
                    <a:gd name="T57" fmla="*/ 843 h 1785"/>
                    <a:gd name="T58" fmla="*/ 362 w 1751"/>
                    <a:gd name="T59" fmla="*/ 896 h 1785"/>
                    <a:gd name="T60" fmla="*/ 421 w 1751"/>
                    <a:gd name="T61" fmla="*/ 972 h 1785"/>
                    <a:gd name="T62" fmla="*/ 461 w 1751"/>
                    <a:gd name="T63" fmla="*/ 1091 h 1785"/>
                    <a:gd name="T64" fmla="*/ 483 w 1751"/>
                    <a:gd name="T65" fmla="*/ 1111 h 1785"/>
                    <a:gd name="T66" fmla="*/ 586 w 1751"/>
                    <a:gd name="T67" fmla="*/ 1115 h 1785"/>
                    <a:gd name="T68" fmla="*/ 630 w 1751"/>
                    <a:gd name="T69" fmla="*/ 1133 h 1785"/>
                    <a:gd name="T70" fmla="*/ 670 w 1751"/>
                    <a:gd name="T71" fmla="*/ 1195 h 1785"/>
                    <a:gd name="T72" fmla="*/ 684 w 1751"/>
                    <a:gd name="T73" fmla="*/ 1286 h 1785"/>
                    <a:gd name="T74" fmla="*/ 636 w 1751"/>
                    <a:gd name="T75" fmla="*/ 1342 h 1785"/>
                    <a:gd name="T76" fmla="*/ 574 w 1751"/>
                    <a:gd name="T77" fmla="*/ 1374 h 1785"/>
                    <a:gd name="T78" fmla="*/ 618 w 1751"/>
                    <a:gd name="T79" fmla="*/ 1471 h 1785"/>
                    <a:gd name="T80" fmla="*/ 594 w 1751"/>
                    <a:gd name="T81" fmla="*/ 1537 h 1785"/>
                    <a:gd name="T82" fmla="*/ 620 w 1751"/>
                    <a:gd name="T83" fmla="*/ 1598 h 1785"/>
                    <a:gd name="T84" fmla="*/ 753 w 1751"/>
                    <a:gd name="T85" fmla="*/ 1692 h 1785"/>
                    <a:gd name="T86" fmla="*/ 825 w 1751"/>
                    <a:gd name="T87" fmla="*/ 1692 h 1785"/>
                    <a:gd name="T88" fmla="*/ 914 w 1751"/>
                    <a:gd name="T89" fmla="*/ 1733 h 1785"/>
                    <a:gd name="T90" fmla="*/ 1034 w 1751"/>
                    <a:gd name="T91" fmla="*/ 1781 h 1785"/>
                    <a:gd name="T92" fmla="*/ 1125 w 1751"/>
                    <a:gd name="T93" fmla="*/ 1751 h 1785"/>
                    <a:gd name="T94" fmla="*/ 1167 w 1751"/>
                    <a:gd name="T95" fmla="*/ 1684 h 1785"/>
                    <a:gd name="T96" fmla="*/ 1177 w 1751"/>
                    <a:gd name="T97" fmla="*/ 1562 h 1785"/>
                    <a:gd name="T98" fmla="*/ 1105 w 1751"/>
                    <a:gd name="T99" fmla="*/ 1405 h 1785"/>
                    <a:gd name="T100" fmla="*/ 1089 w 1751"/>
                    <a:gd name="T101" fmla="*/ 1368 h 1785"/>
                    <a:gd name="T102" fmla="*/ 1105 w 1751"/>
                    <a:gd name="T103" fmla="*/ 1332 h 1785"/>
                    <a:gd name="T104" fmla="*/ 1167 w 1751"/>
                    <a:gd name="T105" fmla="*/ 1302 h 1785"/>
                    <a:gd name="T106" fmla="*/ 1189 w 1751"/>
                    <a:gd name="T107" fmla="*/ 1214 h 1785"/>
                    <a:gd name="T108" fmla="*/ 1209 w 1751"/>
                    <a:gd name="T109" fmla="*/ 1103 h 1785"/>
                    <a:gd name="T110" fmla="*/ 1205 w 1751"/>
                    <a:gd name="T111" fmla="*/ 1053 h 1785"/>
                    <a:gd name="T112" fmla="*/ 1387 w 1751"/>
                    <a:gd name="T113" fmla="*/ 1006 h 1785"/>
                    <a:gd name="T114" fmla="*/ 1519 w 1751"/>
                    <a:gd name="T115" fmla="*/ 978 h 1785"/>
                    <a:gd name="T116" fmla="*/ 1550 w 1751"/>
                    <a:gd name="T117" fmla="*/ 942 h 1785"/>
                    <a:gd name="T118" fmla="*/ 1594 w 1751"/>
                    <a:gd name="T119" fmla="*/ 942 h 1785"/>
                    <a:gd name="T120" fmla="*/ 1656 w 1751"/>
                    <a:gd name="T121" fmla="*/ 948 h 1785"/>
                    <a:gd name="T122" fmla="*/ 1741 w 1751"/>
                    <a:gd name="T123" fmla="*/ 841 h 1785"/>
                    <a:gd name="T124" fmla="*/ 1698 w 1751"/>
                    <a:gd name="T125" fmla="*/ 817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751" h="1785">
                      <a:moveTo>
                        <a:pt x="1698" y="817"/>
                      </a:moveTo>
                      <a:lnTo>
                        <a:pt x="1698" y="817"/>
                      </a:lnTo>
                      <a:lnTo>
                        <a:pt x="1698" y="817"/>
                      </a:lnTo>
                      <a:lnTo>
                        <a:pt x="1690" y="817"/>
                      </a:lnTo>
                      <a:lnTo>
                        <a:pt x="1690" y="817"/>
                      </a:lnTo>
                      <a:lnTo>
                        <a:pt x="1654" y="815"/>
                      </a:lnTo>
                      <a:lnTo>
                        <a:pt x="1622" y="809"/>
                      </a:lnTo>
                      <a:lnTo>
                        <a:pt x="1590" y="799"/>
                      </a:lnTo>
                      <a:lnTo>
                        <a:pt x="1562" y="787"/>
                      </a:lnTo>
                      <a:lnTo>
                        <a:pt x="1535" y="773"/>
                      </a:lnTo>
                      <a:lnTo>
                        <a:pt x="1509" y="755"/>
                      </a:lnTo>
                      <a:lnTo>
                        <a:pt x="1483" y="737"/>
                      </a:lnTo>
                      <a:lnTo>
                        <a:pt x="1459" y="719"/>
                      </a:lnTo>
                      <a:lnTo>
                        <a:pt x="1459" y="719"/>
                      </a:lnTo>
                      <a:lnTo>
                        <a:pt x="1449" y="708"/>
                      </a:lnTo>
                      <a:lnTo>
                        <a:pt x="1439" y="698"/>
                      </a:lnTo>
                      <a:lnTo>
                        <a:pt x="1433" y="686"/>
                      </a:lnTo>
                      <a:lnTo>
                        <a:pt x="1429" y="676"/>
                      </a:lnTo>
                      <a:lnTo>
                        <a:pt x="1427" y="666"/>
                      </a:lnTo>
                      <a:lnTo>
                        <a:pt x="1427" y="656"/>
                      </a:lnTo>
                      <a:lnTo>
                        <a:pt x="1429" y="640"/>
                      </a:lnTo>
                      <a:lnTo>
                        <a:pt x="1429" y="640"/>
                      </a:lnTo>
                      <a:lnTo>
                        <a:pt x="1433" y="626"/>
                      </a:lnTo>
                      <a:lnTo>
                        <a:pt x="1439" y="614"/>
                      </a:lnTo>
                      <a:lnTo>
                        <a:pt x="1451" y="592"/>
                      </a:lnTo>
                      <a:lnTo>
                        <a:pt x="1451" y="592"/>
                      </a:lnTo>
                      <a:lnTo>
                        <a:pt x="1447" y="552"/>
                      </a:lnTo>
                      <a:lnTo>
                        <a:pt x="1447" y="552"/>
                      </a:lnTo>
                      <a:lnTo>
                        <a:pt x="1429" y="519"/>
                      </a:lnTo>
                      <a:lnTo>
                        <a:pt x="1429" y="519"/>
                      </a:lnTo>
                      <a:lnTo>
                        <a:pt x="1423" y="509"/>
                      </a:lnTo>
                      <a:lnTo>
                        <a:pt x="1423" y="509"/>
                      </a:lnTo>
                      <a:lnTo>
                        <a:pt x="1403" y="507"/>
                      </a:lnTo>
                      <a:lnTo>
                        <a:pt x="1393" y="505"/>
                      </a:lnTo>
                      <a:lnTo>
                        <a:pt x="1381" y="503"/>
                      </a:lnTo>
                      <a:lnTo>
                        <a:pt x="1370" y="497"/>
                      </a:lnTo>
                      <a:lnTo>
                        <a:pt x="1358" y="491"/>
                      </a:lnTo>
                      <a:lnTo>
                        <a:pt x="1348" y="483"/>
                      </a:lnTo>
                      <a:lnTo>
                        <a:pt x="1338" y="471"/>
                      </a:lnTo>
                      <a:lnTo>
                        <a:pt x="1338" y="471"/>
                      </a:lnTo>
                      <a:lnTo>
                        <a:pt x="1322" y="463"/>
                      </a:lnTo>
                      <a:lnTo>
                        <a:pt x="1322" y="463"/>
                      </a:lnTo>
                      <a:lnTo>
                        <a:pt x="1302" y="461"/>
                      </a:lnTo>
                      <a:lnTo>
                        <a:pt x="1302" y="461"/>
                      </a:lnTo>
                      <a:lnTo>
                        <a:pt x="1274" y="455"/>
                      </a:lnTo>
                      <a:lnTo>
                        <a:pt x="1250" y="445"/>
                      </a:lnTo>
                      <a:lnTo>
                        <a:pt x="1226" y="431"/>
                      </a:lnTo>
                      <a:lnTo>
                        <a:pt x="1205" y="415"/>
                      </a:lnTo>
                      <a:lnTo>
                        <a:pt x="1185" y="395"/>
                      </a:lnTo>
                      <a:lnTo>
                        <a:pt x="1167" y="372"/>
                      </a:lnTo>
                      <a:lnTo>
                        <a:pt x="1151" y="346"/>
                      </a:lnTo>
                      <a:lnTo>
                        <a:pt x="1139" y="316"/>
                      </a:lnTo>
                      <a:lnTo>
                        <a:pt x="1139" y="316"/>
                      </a:lnTo>
                      <a:lnTo>
                        <a:pt x="1133" y="304"/>
                      </a:lnTo>
                      <a:lnTo>
                        <a:pt x="1123" y="290"/>
                      </a:lnTo>
                      <a:lnTo>
                        <a:pt x="1099" y="262"/>
                      </a:lnTo>
                      <a:lnTo>
                        <a:pt x="1099" y="262"/>
                      </a:lnTo>
                      <a:lnTo>
                        <a:pt x="1083" y="246"/>
                      </a:lnTo>
                      <a:lnTo>
                        <a:pt x="1069" y="228"/>
                      </a:lnTo>
                      <a:lnTo>
                        <a:pt x="1069" y="228"/>
                      </a:lnTo>
                      <a:lnTo>
                        <a:pt x="1059" y="218"/>
                      </a:lnTo>
                      <a:lnTo>
                        <a:pt x="1059" y="218"/>
                      </a:lnTo>
                      <a:lnTo>
                        <a:pt x="1049" y="207"/>
                      </a:lnTo>
                      <a:lnTo>
                        <a:pt x="1040" y="195"/>
                      </a:lnTo>
                      <a:lnTo>
                        <a:pt x="1032" y="179"/>
                      </a:lnTo>
                      <a:lnTo>
                        <a:pt x="1028" y="161"/>
                      </a:lnTo>
                      <a:lnTo>
                        <a:pt x="1028" y="161"/>
                      </a:lnTo>
                      <a:lnTo>
                        <a:pt x="1022" y="123"/>
                      </a:lnTo>
                      <a:lnTo>
                        <a:pt x="1018" y="83"/>
                      </a:lnTo>
                      <a:lnTo>
                        <a:pt x="1016" y="42"/>
                      </a:lnTo>
                      <a:lnTo>
                        <a:pt x="1016" y="0"/>
                      </a:lnTo>
                      <a:lnTo>
                        <a:pt x="1016" y="0"/>
                      </a:lnTo>
                      <a:lnTo>
                        <a:pt x="942" y="20"/>
                      </a:lnTo>
                      <a:lnTo>
                        <a:pt x="942" y="20"/>
                      </a:lnTo>
                      <a:lnTo>
                        <a:pt x="886" y="40"/>
                      </a:lnTo>
                      <a:lnTo>
                        <a:pt x="831" y="59"/>
                      </a:lnTo>
                      <a:lnTo>
                        <a:pt x="831" y="59"/>
                      </a:lnTo>
                      <a:lnTo>
                        <a:pt x="777" y="77"/>
                      </a:lnTo>
                      <a:lnTo>
                        <a:pt x="721" y="95"/>
                      </a:lnTo>
                      <a:lnTo>
                        <a:pt x="721" y="95"/>
                      </a:lnTo>
                      <a:lnTo>
                        <a:pt x="706" y="99"/>
                      </a:lnTo>
                      <a:lnTo>
                        <a:pt x="706" y="99"/>
                      </a:lnTo>
                      <a:lnTo>
                        <a:pt x="684" y="107"/>
                      </a:lnTo>
                      <a:lnTo>
                        <a:pt x="666" y="113"/>
                      </a:lnTo>
                      <a:lnTo>
                        <a:pt x="652" y="123"/>
                      </a:lnTo>
                      <a:lnTo>
                        <a:pt x="646" y="129"/>
                      </a:lnTo>
                      <a:lnTo>
                        <a:pt x="642" y="137"/>
                      </a:lnTo>
                      <a:lnTo>
                        <a:pt x="642" y="137"/>
                      </a:lnTo>
                      <a:lnTo>
                        <a:pt x="634" y="145"/>
                      </a:lnTo>
                      <a:lnTo>
                        <a:pt x="626" y="151"/>
                      </a:lnTo>
                      <a:lnTo>
                        <a:pt x="618" y="157"/>
                      </a:lnTo>
                      <a:lnTo>
                        <a:pt x="608" y="159"/>
                      </a:lnTo>
                      <a:lnTo>
                        <a:pt x="590" y="163"/>
                      </a:lnTo>
                      <a:lnTo>
                        <a:pt x="574" y="163"/>
                      </a:lnTo>
                      <a:lnTo>
                        <a:pt x="574" y="163"/>
                      </a:lnTo>
                      <a:lnTo>
                        <a:pt x="566" y="163"/>
                      </a:lnTo>
                      <a:lnTo>
                        <a:pt x="566" y="163"/>
                      </a:lnTo>
                      <a:lnTo>
                        <a:pt x="560" y="163"/>
                      </a:lnTo>
                      <a:lnTo>
                        <a:pt x="560" y="163"/>
                      </a:lnTo>
                      <a:lnTo>
                        <a:pt x="547" y="163"/>
                      </a:lnTo>
                      <a:lnTo>
                        <a:pt x="537" y="165"/>
                      </a:lnTo>
                      <a:lnTo>
                        <a:pt x="527" y="169"/>
                      </a:lnTo>
                      <a:lnTo>
                        <a:pt x="521" y="173"/>
                      </a:lnTo>
                      <a:lnTo>
                        <a:pt x="515" y="177"/>
                      </a:lnTo>
                      <a:lnTo>
                        <a:pt x="513" y="183"/>
                      </a:lnTo>
                      <a:lnTo>
                        <a:pt x="507" y="195"/>
                      </a:lnTo>
                      <a:lnTo>
                        <a:pt x="507" y="195"/>
                      </a:lnTo>
                      <a:lnTo>
                        <a:pt x="501" y="209"/>
                      </a:lnTo>
                      <a:lnTo>
                        <a:pt x="493" y="220"/>
                      </a:lnTo>
                      <a:lnTo>
                        <a:pt x="485" y="230"/>
                      </a:lnTo>
                      <a:lnTo>
                        <a:pt x="475" y="240"/>
                      </a:lnTo>
                      <a:lnTo>
                        <a:pt x="463" y="246"/>
                      </a:lnTo>
                      <a:lnTo>
                        <a:pt x="451" y="252"/>
                      </a:lnTo>
                      <a:lnTo>
                        <a:pt x="435" y="254"/>
                      </a:lnTo>
                      <a:lnTo>
                        <a:pt x="421" y="256"/>
                      </a:lnTo>
                      <a:lnTo>
                        <a:pt x="421" y="256"/>
                      </a:lnTo>
                      <a:lnTo>
                        <a:pt x="397" y="254"/>
                      </a:lnTo>
                      <a:lnTo>
                        <a:pt x="397" y="254"/>
                      </a:lnTo>
                      <a:lnTo>
                        <a:pt x="298" y="242"/>
                      </a:lnTo>
                      <a:lnTo>
                        <a:pt x="298" y="242"/>
                      </a:lnTo>
                      <a:lnTo>
                        <a:pt x="256" y="236"/>
                      </a:lnTo>
                      <a:lnTo>
                        <a:pt x="256" y="236"/>
                      </a:lnTo>
                      <a:lnTo>
                        <a:pt x="238" y="232"/>
                      </a:lnTo>
                      <a:lnTo>
                        <a:pt x="220" y="228"/>
                      </a:lnTo>
                      <a:lnTo>
                        <a:pt x="220" y="228"/>
                      </a:lnTo>
                      <a:lnTo>
                        <a:pt x="213" y="236"/>
                      </a:lnTo>
                      <a:lnTo>
                        <a:pt x="213" y="236"/>
                      </a:lnTo>
                      <a:lnTo>
                        <a:pt x="197" y="248"/>
                      </a:lnTo>
                      <a:lnTo>
                        <a:pt x="187" y="258"/>
                      </a:lnTo>
                      <a:lnTo>
                        <a:pt x="183" y="26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3" y="290"/>
                      </a:lnTo>
                      <a:lnTo>
                        <a:pt x="189" y="306"/>
                      </a:lnTo>
                      <a:lnTo>
                        <a:pt x="189" y="306"/>
                      </a:lnTo>
                      <a:lnTo>
                        <a:pt x="191" y="318"/>
                      </a:lnTo>
                      <a:lnTo>
                        <a:pt x="189" y="330"/>
                      </a:lnTo>
                      <a:lnTo>
                        <a:pt x="185" y="342"/>
                      </a:lnTo>
                      <a:lnTo>
                        <a:pt x="177" y="350"/>
                      </a:lnTo>
                      <a:lnTo>
                        <a:pt x="177" y="350"/>
                      </a:lnTo>
                      <a:lnTo>
                        <a:pt x="143" y="378"/>
                      </a:lnTo>
                      <a:lnTo>
                        <a:pt x="143" y="378"/>
                      </a:lnTo>
                      <a:lnTo>
                        <a:pt x="111" y="405"/>
                      </a:lnTo>
                      <a:lnTo>
                        <a:pt x="95" y="419"/>
                      </a:lnTo>
                      <a:lnTo>
                        <a:pt x="81" y="433"/>
                      </a:lnTo>
                      <a:lnTo>
                        <a:pt x="81" y="433"/>
                      </a:lnTo>
                      <a:lnTo>
                        <a:pt x="73" y="441"/>
                      </a:lnTo>
                      <a:lnTo>
                        <a:pt x="71" y="447"/>
                      </a:lnTo>
                      <a:lnTo>
                        <a:pt x="71" y="455"/>
                      </a:lnTo>
                      <a:lnTo>
                        <a:pt x="73" y="463"/>
                      </a:lnTo>
                      <a:lnTo>
                        <a:pt x="77" y="475"/>
                      </a:lnTo>
                      <a:lnTo>
                        <a:pt x="83" y="489"/>
                      </a:lnTo>
                      <a:lnTo>
                        <a:pt x="95" y="505"/>
                      </a:lnTo>
                      <a:lnTo>
                        <a:pt x="95" y="505"/>
                      </a:lnTo>
                      <a:lnTo>
                        <a:pt x="99" y="513"/>
                      </a:lnTo>
                      <a:lnTo>
                        <a:pt x="101" y="521"/>
                      </a:lnTo>
                      <a:lnTo>
                        <a:pt x="103" y="527"/>
                      </a:lnTo>
                      <a:lnTo>
                        <a:pt x="103" y="535"/>
                      </a:lnTo>
                      <a:lnTo>
                        <a:pt x="101" y="543"/>
                      </a:lnTo>
                      <a:lnTo>
                        <a:pt x="97" y="548"/>
                      </a:lnTo>
                      <a:lnTo>
                        <a:pt x="93" y="556"/>
                      </a:lnTo>
                      <a:lnTo>
                        <a:pt x="87" y="560"/>
                      </a:lnTo>
                      <a:lnTo>
                        <a:pt x="87" y="560"/>
                      </a:lnTo>
                      <a:lnTo>
                        <a:pt x="63" y="582"/>
                      </a:lnTo>
                      <a:lnTo>
                        <a:pt x="46" y="602"/>
                      </a:lnTo>
                      <a:lnTo>
                        <a:pt x="34" y="620"/>
                      </a:lnTo>
                      <a:lnTo>
                        <a:pt x="28" y="638"/>
                      </a:lnTo>
                      <a:lnTo>
                        <a:pt x="26" y="652"/>
                      </a:lnTo>
                      <a:lnTo>
                        <a:pt x="28" y="666"/>
                      </a:lnTo>
                      <a:lnTo>
                        <a:pt x="32" y="680"/>
                      </a:lnTo>
                      <a:lnTo>
                        <a:pt x="40" y="692"/>
                      </a:lnTo>
                      <a:lnTo>
                        <a:pt x="40" y="692"/>
                      </a:lnTo>
                      <a:lnTo>
                        <a:pt x="44" y="702"/>
                      </a:lnTo>
                      <a:lnTo>
                        <a:pt x="44" y="713"/>
                      </a:lnTo>
                      <a:lnTo>
                        <a:pt x="44" y="723"/>
                      </a:lnTo>
                      <a:lnTo>
                        <a:pt x="40" y="733"/>
                      </a:lnTo>
                      <a:lnTo>
                        <a:pt x="40" y="733"/>
                      </a:lnTo>
                      <a:lnTo>
                        <a:pt x="22" y="761"/>
                      </a:lnTo>
                      <a:lnTo>
                        <a:pt x="22" y="761"/>
                      </a:lnTo>
                      <a:lnTo>
                        <a:pt x="0" y="801"/>
                      </a:lnTo>
                      <a:lnTo>
                        <a:pt x="0" y="801"/>
                      </a:lnTo>
                      <a:lnTo>
                        <a:pt x="0" y="803"/>
                      </a:lnTo>
                      <a:lnTo>
                        <a:pt x="0" y="803"/>
                      </a:lnTo>
                      <a:lnTo>
                        <a:pt x="14" y="809"/>
                      </a:lnTo>
                      <a:lnTo>
                        <a:pt x="28" y="817"/>
                      </a:lnTo>
                      <a:lnTo>
                        <a:pt x="28" y="817"/>
                      </a:lnTo>
                      <a:lnTo>
                        <a:pt x="40" y="827"/>
                      </a:lnTo>
                      <a:lnTo>
                        <a:pt x="51" y="833"/>
                      </a:lnTo>
                      <a:lnTo>
                        <a:pt x="63" y="839"/>
                      </a:lnTo>
                      <a:lnTo>
                        <a:pt x="77" y="845"/>
                      </a:lnTo>
                      <a:lnTo>
                        <a:pt x="91" y="849"/>
                      </a:lnTo>
                      <a:lnTo>
                        <a:pt x="107" y="851"/>
                      </a:lnTo>
                      <a:lnTo>
                        <a:pt x="141" y="853"/>
                      </a:lnTo>
                      <a:lnTo>
                        <a:pt x="141" y="853"/>
                      </a:lnTo>
                      <a:lnTo>
                        <a:pt x="179" y="851"/>
                      </a:lnTo>
                      <a:lnTo>
                        <a:pt x="218" y="847"/>
                      </a:lnTo>
                      <a:lnTo>
                        <a:pt x="230" y="847"/>
                      </a:lnTo>
                      <a:lnTo>
                        <a:pt x="232" y="845"/>
                      </a:lnTo>
                      <a:lnTo>
                        <a:pt x="232" y="845"/>
                      </a:lnTo>
                      <a:lnTo>
                        <a:pt x="258" y="843"/>
                      </a:lnTo>
                      <a:lnTo>
                        <a:pt x="280" y="843"/>
                      </a:lnTo>
                      <a:lnTo>
                        <a:pt x="280" y="843"/>
                      </a:lnTo>
                      <a:lnTo>
                        <a:pt x="300" y="843"/>
                      </a:lnTo>
                      <a:lnTo>
                        <a:pt x="318" y="849"/>
                      </a:lnTo>
                      <a:lnTo>
                        <a:pt x="332" y="857"/>
                      </a:lnTo>
                      <a:lnTo>
                        <a:pt x="344" y="867"/>
                      </a:lnTo>
                      <a:lnTo>
                        <a:pt x="352" y="880"/>
                      </a:lnTo>
                      <a:lnTo>
                        <a:pt x="362" y="896"/>
                      </a:lnTo>
                      <a:lnTo>
                        <a:pt x="378" y="932"/>
                      </a:lnTo>
                      <a:lnTo>
                        <a:pt x="378" y="934"/>
                      </a:lnTo>
                      <a:lnTo>
                        <a:pt x="378" y="934"/>
                      </a:lnTo>
                      <a:lnTo>
                        <a:pt x="385" y="948"/>
                      </a:lnTo>
                      <a:lnTo>
                        <a:pt x="385" y="948"/>
                      </a:lnTo>
                      <a:lnTo>
                        <a:pt x="405" y="960"/>
                      </a:lnTo>
                      <a:lnTo>
                        <a:pt x="421" y="972"/>
                      </a:lnTo>
                      <a:lnTo>
                        <a:pt x="435" y="988"/>
                      </a:lnTo>
                      <a:lnTo>
                        <a:pt x="445" y="1004"/>
                      </a:lnTo>
                      <a:lnTo>
                        <a:pt x="453" y="1024"/>
                      </a:lnTo>
                      <a:lnTo>
                        <a:pt x="459" y="1044"/>
                      </a:lnTo>
                      <a:lnTo>
                        <a:pt x="461" y="1067"/>
                      </a:lnTo>
                      <a:lnTo>
                        <a:pt x="461" y="1091"/>
                      </a:lnTo>
                      <a:lnTo>
                        <a:pt x="461" y="1091"/>
                      </a:lnTo>
                      <a:lnTo>
                        <a:pt x="461" y="1103"/>
                      </a:lnTo>
                      <a:lnTo>
                        <a:pt x="463" y="1107"/>
                      </a:lnTo>
                      <a:lnTo>
                        <a:pt x="463" y="1107"/>
                      </a:lnTo>
                      <a:lnTo>
                        <a:pt x="469" y="1109"/>
                      </a:lnTo>
                      <a:lnTo>
                        <a:pt x="481" y="1111"/>
                      </a:lnTo>
                      <a:lnTo>
                        <a:pt x="481" y="1111"/>
                      </a:lnTo>
                      <a:lnTo>
                        <a:pt x="483" y="1111"/>
                      </a:lnTo>
                      <a:lnTo>
                        <a:pt x="483" y="1111"/>
                      </a:lnTo>
                      <a:lnTo>
                        <a:pt x="509" y="1111"/>
                      </a:lnTo>
                      <a:lnTo>
                        <a:pt x="509" y="1111"/>
                      </a:lnTo>
                      <a:lnTo>
                        <a:pt x="525" y="1111"/>
                      </a:lnTo>
                      <a:lnTo>
                        <a:pt x="525" y="1111"/>
                      </a:lnTo>
                      <a:lnTo>
                        <a:pt x="558" y="1113"/>
                      </a:lnTo>
                      <a:lnTo>
                        <a:pt x="586" y="1115"/>
                      </a:lnTo>
                      <a:lnTo>
                        <a:pt x="598" y="1117"/>
                      </a:lnTo>
                      <a:lnTo>
                        <a:pt x="608" y="1121"/>
                      </a:lnTo>
                      <a:lnTo>
                        <a:pt x="620" y="1125"/>
                      </a:lnTo>
                      <a:lnTo>
                        <a:pt x="628" y="1131"/>
                      </a:lnTo>
                      <a:lnTo>
                        <a:pt x="628" y="1131"/>
                      </a:lnTo>
                      <a:lnTo>
                        <a:pt x="630" y="1133"/>
                      </a:lnTo>
                      <a:lnTo>
                        <a:pt x="630" y="1133"/>
                      </a:lnTo>
                      <a:lnTo>
                        <a:pt x="636" y="1133"/>
                      </a:lnTo>
                      <a:lnTo>
                        <a:pt x="636" y="1133"/>
                      </a:lnTo>
                      <a:lnTo>
                        <a:pt x="638" y="1139"/>
                      </a:lnTo>
                      <a:lnTo>
                        <a:pt x="638" y="1139"/>
                      </a:lnTo>
                      <a:lnTo>
                        <a:pt x="650" y="1153"/>
                      </a:lnTo>
                      <a:lnTo>
                        <a:pt x="660" y="1173"/>
                      </a:lnTo>
                      <a:lnTo>
                        <a:pt x="670" y="1195"/>
                      </a:lnTo>
                      <a:lnTo>
                        <a:pt x="680" y="1222"/>
                      </a:lnTo>
                      <a:lnTo>
                        <a:pt x="680" y="1222"/>
                      </a:lnTo>
                      <a:lnTo>
                        <a:pt x="684" y="1238"/>
                      </a:lnTo>
                      <a:lnTo>
                        <a:pt x="686" y="1252"/>
                      </a:lnTo>
                      <a:lnTo>
                        <a:pt x="688" y="1264"/>
                      </a:lnTo>
                      <a:lnTo>
                        <a:pt x="686" y="1276"/>
                      </a:lnTo>
                      <a:lnTo>
                        <a:pt x="684" y="1286"/>
                      </a:lnTo>
                      <a:lnTo>
                        <a:pt x="682" y="1296"/>
                      </a:lnTo>
                      <a:lnTo>
                        <a:pt x="674" y="1310"/>
                      </a:lnTo>
                      <a:lnTo>
                        <a:pt x="674" y="1310"/>
                      </a:lnTo>
                      <a:lnTo>
                        <a:pt x="664" y="1324"/>
                      </a:lnTo>
                      <a:lnTo>
                        <a:pt x="656" y="1330"/>
                      </a:lnTo>
                      <a:lnTo>
                        <a:pt x="646" y="1338"/>
                      </a:lnTo>
                      <a:lnTo>
                        <a:pt x="636" y="1342"/>
                      </a:lnTo>
                      <a:lnTo>
                        <a:pt x="622" y="1348"/>
                      </a:lnTo>
                      <a:lnTo>
                        <a:pt x="608" y="1352"/>
                      </a:lnTo>
                      <a:lnTo>
                        <a:pt x="590" y="1354"/>
                      </a:lnTo>
                      <a:lnTo>
                        <a:pt x="590" y="1354"/>
                      </a:lnTo>
                      <a:lnTo>
                        <a:pt x="566" y="1358"/>
                      </a:lnTo>
                      <a:lnTo>
                        <a:pt x="566" y="1358"/>
                      </a:lnTo>
                      <a:lnTo>
                        <a:pt x="574" y="1374"/>
                      </a:lnTo>
                      <a:lnTo>
                        <a:pt x="574" y="1374"/>
                      </a:lnTo>
                      <a:lnTo>
                        <a:pt x="580" y="1387"/>
                      </a:lnTo>
                      <a:lnTo>
                        <a:pt x="580" y="1387"/>
                      </a:lnTo>
                      <a:lnTo>
                        <a:pt x="594" y="1417"/>
                      </a:lnTo>
                      <a:lnTo>
                        <a:pt x="608" y="1447"/>
                      </a:lnTo>
                      <a:lnTo>
                        <a:pt x="608" y="1447"/>
                      </a:lnTo>
                      <a:lnTo>
                        <a:pt x="618" y="1471"/>
                      </a:lnTo>
                      <a:lnTo>
                        <a:pt x="618" y="1471"/>
                      </a:lnTo>
                      <a:lnTo>
                        <a:pt x="622" y="1481"/>
                      </a:lnTo>
                      <a:lnTo>
                        <a:pt x="622" y="1493"/>
                      </a:lnTo>
                      <a:lnTo>
                        <a:pt x="620" y="1503"/>
                      </a:lnTo>
                      <a:lnTo>
                        <a:pt x="614" y="1513"/>
                      </a:lnTo>
                      <a:lnTo>
                        <a:pt x="614" y="1513"/>
                      </a:lnTo>
                      <a:lnTo>
                        <a:pt x="594" y="1537"/>
                      </a:lnTo>
                      <a:lnTo>
                        <a:pt x="594" y="1537"/>
                      </a:lnTo>
                      <a:lnTo>
                        <a:pt x="572" y="1566"/>
                      </a:lnTo>
                      <a:lnTo>
                        <a:pt x="572" y="1566"/>
                      </a:lnTo>
                      <a:lnTo>
                        <a:pt x="588" y="1572"/>
                      </a:lnTo>
                      <a:lnTo>
                        <a:pt x="602" y="1582"/>
                      </a:lnTo>
                      <a:lnTo>
                        <a:pt x="614" y="1590"/>
                      </a:lnTo>
                      <a:lnTo>
                        <a:pt x="620" y="1598"/>
                      </a:lnTo>
                      <a:lnTo>
                        <a:pt x="620" y="1598"/>
                      </a:lnTo>
                      <a:lnTo>
                        <a:pt x="660" y="1636"/>
                      </a:lnTo>
                      <a:lnTo>
                        <a:pt x="678" y="1654"/>
                      </a:lnTo>
                      <a:lnTo>
                        <a:pt x="696" y="1666"/>
                      </a:lnTo>
                      <a:lnTo>
                        <a:pt x="714" y="1678"/>
                      </a:lnTo>
                      <a:lnTo>
                        <a:pt x="733" y="1686"/>
                      </a:lnTo>
                      <a:lnTo>
                        <a:pt x="753" y="1692"/>
                      </a:lnTo>
                      <a:lnTo>
                        <a:pt x="773" y="1692"/>
                      </a:lnTo>
                      <a:lnTo>
                        <a:pt x="773" y="1692"/>
                      </a:lnTo>
                      <a:lnTo>
                        <a:pt x="797" y="1692"/>
                      </a:lnTo>
                      <a:lnTo>
                        <a:pt x="797" y="1692"/>
                      </a:lnTo>
                      <a:lnTo>
                        <a:pt x="809" y="1690"/>
                      </a:lnTo>
                      <a:lnTo>
                        <a:pt x="809" y="1690"/>
                      </a:lnTo>
                      <a:lnTo>
                        <a:pt x="825" y="1692"/>
                      </a:lnTo>
                      <a:lnTo>
                        <a:pt x="839" y="1696"/>
                      </a:lnTo>
                      <a:lnTo>
                        <a:pt x="839" y="1696"/>
                      </a:lnTo>
                      <a:lnTo>
                        <a:pt x="855" y="1698"/>
                      </a:lnTo>
                      <a:lnTo>
                        <a:pt x="869" y="1704"/>
                      </a:lnTo>
                      <a:lnTo>
                        <a:pt x="869" y="1704"/>
                      </a:lnTo>
                      <a:lnTo>
                        <a:pt x="914" y="1733"/>
                      </a:lnTo>
                      <a:lnTo>
                        <a:pt x="914" y="1733"/>
                      </a:lnTo>
                      <a:lnTo>
                        <a:pt x="932" y="1741"/>
                      </a:lnTo>
                      <a:lnTo>
                        <a:pt x="932" y="1741"/>
                      </a:lnTo>
                      <a:lnTo>
                        <a:pt x="976" y="1765"/>
                      </a:lnTo>
                      <a:lnTo>
                        <a:pt x="1000" y="1775"/>
                      </a:lnTo>
                      <a:lnTo>
                        <a:pt x="1022" y="1785"/>
                      </a:lnTo>
                      <a:lnTo>
                        <a:pt x="1022" y="1785"/>
                      </a:lnTo>
                      <a:lnTo>
                        <a:pt x="1034" y="1781"/>
                      </a:lnTo>
                      <a:lnTo>
                        <a:pt x="1057" y="1771"/>
                      </a:lnTo>
                      <a:lnTo>
                        <a:pt x="1057" y="1771"/>
                      </a:lnTo>
                      <a:lnTo>
                        <a:pt x="1077" y="1761"/>
                      </a:lnTo>
                      <a:lnTo>
                        <a:pt x="1093" y="1755"/>
                      </a:lnTo>
                      <a:lnTo>
                        <a:pt x="1109" y="1753"/>
                      </a:lnTo>
                      <a:lnTo>
                        <a:pt x="1125" y="1751"/>
                      </a:lnTo>
                      <a:lnTo>
                        <a:pt x="1125" y="1751"/>
                      </a:lnTo>
                      <a:lnTo>
                        <a:pt x="1141" y="1753"/>
                      </a:lnTo>
                      <a:lnTo>
                        <a:pt x="1157" y="1757"/>
                      </a:lnTo>
                      <a:lnTo>
                        <a:pt x="1157" y="1757"/>
                      </a:lnTo>
                      <a:lnTo>
                        <a:pt x="1161" y="1753"/>
                      </a:lnTo>
                      <a:lnTo>
                        <a:pt x="1161" y="1753"/>
                      </a:lnTo>
                      <a:lnTo>
                        <a:pt x="1163" y="1717"/>
                      </a:lnTo>
                      <a:lnTo>
                        <a:pt x="1167" y="1684"/>
                      </a:lnTo>
                      <a:lnTo>
                        <a:pt x="1173" y="1648"/>
                      </a:lnTo>
                      <a:lnTo>
                        <a:pt x="1183" y="1614"/>
                      </a:lnTo>
                      <a:lnTo>
                        <a:pt x="1183" y="1614"/>
                      </a:lnTo>
                      <a:lnTo>
                        <a:pt x="1183" y="1592"/>
                      </a:lnTo>
                      <a:lnTo>
                        <a:pt x="1183" y="1592"/>
                      </a:lnTo>
                      <a:lnTo>
                        <a:pt x="1177" y="1562"/>
                      </a:lnTo>
                      <a:lnTo>
                        <a:pt x="1177" y="1562"/>
                      </a:lnTo>
                      <a:lnTo>
                        <a:pt x="1167" y="1515"/>
                      </a:lnTo>
                      <a:lnTo>
                        <a:pt x="1163" y="1493"/>
                      </a:lnTo>
                      <a:lnTo>
                        <a:pt x="1155" y="1471"/>
                      </a:lnTo>
                      <a:lnTo>
                        <a:pt x="1147" y="1453"/>
                      </a:lnTo>
                      <a:lnTo>
                        <a:pt x="1135" y="1435"/>
                      </a:lnTo>
                      <a:lnTo>
                        <a:pt x="1123" y="1419"/>
                      </a:lnTo>
                      <a:lnTo>
                        <a:pt x="1105" y="1405"/>
                      </a:lnTo>
                      <a:lnTo>
                        <a:pt x="1105" y="1405"/>
                      </a:lnTo>
                      <a:lnTo>
                        <a:pt x="1101" y="1401"/>
                      </a:lnTo>
                      <a:lnTo>
                        <a:pt x="1095" y="1395"/>
                      </a:lnTo>
                      <a:lnTo>
                        <a:pt x="1091" y="1389"/>
                      </a:lnTo>
                      <a:lnTo>
                        <a:pt x="1089" y="1381"/>
                      </a:lnTo>
                      <a:lnTo>
                        <a:pt x="1089" y="1376"/>
                      </a:lnTo>
                      <a:lnTo>
                        <a:pt x="1089" y="1368"/>
                      </a:lnTo>
                      <a:lnTo>
                        <a:pt x="1089" y="1362"/>
                      </a:lnTo>
                      <a:lnTo>
                        <a:pt x="1093" y="1354"/>
                      </a:lnTo>
                      <a:lnTo>
                        <a:pt x="1093" y="1354"/>
                      </a:lnTo>
                      <a:lnTo>
                        <a:pt x="1095" y="1348"/>
                      </a:lnTo>
                      <a:lnTo>
                        <a:pt x="1095" y="1348"/>
                      </a:lnTo>
                      <a:lnTo>
                        <a:pt x="1099" y="1340"/>
                      </a:lnTo>
                      <a:lnTo>
                        <a:pt x="1105" y="1332"/>
                      </a:lnTo>
                      <a:lnTo>
                        <a:pt x="1115" y="1322"/>
                      </a:lnTo>
                      <a:lnTo>
                        <a:pt x="1121" y="1320"/>
                      </a:lnTo>
                      <a:lnTo>
                        <a:pt x="1129" y="1318"/>
                      </a:lnTo>
                      <a:lnTo>
                        <a:pt x="1129" y="1318"/>
                      </a:lnTo>
                      <a:lnTo>
                        <a:pt x="1145" y="1314"/>
                      </a:lnTo>
                      <a:lnTo>
                        <a:pt x="1157" y="1310"/>
                      </a:lnTo>
                      <a:lnTo>
                        <a:pt x="1167" y="1302"/>
                      </a:lnTo>
                      <a:lnTo>
                        <a:pt x="1177" y="1294"/>
                      </a:lnTo>
                      <a:lnTo>
                        <a:pt x="1183" y="1282"/>
                      </a:lnTo>
                      <a:lnTo>
                        <a:pt x="1187" y="1268"/>
                      </a:lnTo>
                      <a:lnTo>
                        <a:pt x="1189" y="1248"/>
                      </a:lnTo>
                      <a:lnTo>
                        <a:pt x="1189" y="1226"/>
                      </a:lnTo>
                      <a:lnTo>
                        <a:pt x="1189" y="1226"/>
                      </a:lnTo>
                      <a:lnTo>
                        <a:pt x="1189" y="1214"/>
                      </a:lnTo>
                      <a:lnTo>
                        <a:pt x="1189" y="1205"/>
                      </a:lnTo>
                      <a:lnTo>
                        <a:pt x="1193" y="1187"/>
                      </a:lnTo>
                      <a:lnTo>
                        <a:pt x="1193" y="1187"/>
                      </a:lnTo>
                      <a:lnTo>
                        <a:pt x="1197" y="1179"/>
                      </a:lnTo>
                      <a:lnTo>
                        <a:pt x="1197" y="1179"/>
                      </a:lnTo>
                      <a:lnTo>
                        <a:pt x="1209" y="1109"/>
                      </a:lnTo>
                      <a:lnTo>
                        <a:pt x="1209" y="1103"/>
                      </a:lnTo>
                      <a:lnTo>
                        <a:pt x="1209" y="1103"/>
                      </a:lnTo>
                      <a:lnTo>
                        <a:pt x="1203" y="1095"/>
                      </a:lnTo>
                      <a:lnTo>
                        <a:pt x="1201" y="1085"/>
                      </a:lnTo>
                      <a:lnTo>
                        <a:pt x="1199" y="1075"/>
                      </a:lnTo>
                      <a:lnTo>
                        <a:pt x="1201" y="1063"/>
                      </a:lnTo>
                      <a:lnTo>
                        <a:pt x="1201" y="1063"/>
                      </a:lnTo>
                      <a:lnTo>
                        <a:pt x="1205" y="1053"/>
                      </a:lnTo>
                      <a:lnTo>
                        <a:pt x="1213" y="1045"/>
                      </a:lnTo>
                      <a:lnTo>
                        <a:pt x="1220" y="1040"/>
                      </a:lnTo>
                      <a:lnTo>
                        <a:pt x="1232" y="1036"/>
                      </a:lnTo>
                      <a:lnTo>
                        <a:pt x="1280" y="1028"/>
                      </a:lnTo>
                      <a:lnTo>
                        <a:pt x="1280" y="1028"/>
                      </a:lnTo>
                      <a:lnTo>
                        <a:pt x="1387" y="1006"/>
                      </a:lnTo>
                      <a:lnTo>
                        <a:pt x="1387" y="1006"/>
                      </a:lnTo>
                      <a:lnTo>
                        <a:pt x="1429" y="998"/>
                      </a:lnTo>
                      <a:lnTo>
                        <a:pt x="1429" y="998"/>
                      </a:lnTo>
                      <a:lnTo>
                        <a:pt x="1473" y="990"/>
                      </a:lnTo>
                      <a:lnTo>
                        <a:pt x="1515" y="982"/>
                      </a:lnTo>
                      <a:lnTo>
                        <a:pt x="1515" y="982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29" y="958"/>
                      </a:lnTo>
                      <a:lnTo>
                        <a:pt x="1529" y="958"/>
                      </a:lnTo>
                      <a:lnTo>
                        <a:pt x="1535" y="952"/>
                      </a:lnTo>
                      <a:lnTo>
                        <a:pt x="1543" y="946"/>
                      </a:lnTo>
                      <a:lnTo>
                        <a:pt x="1550" y="942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74" y="938"/>
                      </a:lnTo>
                      <a:lnTo>
                        <a:pt x="1574" y="938"/>
                      </a:lnTo>
                      <a:lnTo>
                        <a:pt x="1584" y="938"/>
                      </a:lnTo>
                      <a:lnTo>
                        <a:pt x="1594" y="942"/>
                      </a:lnTo>
                      <a:lnTo>
                        <a:pt x="1594" y="942"/>
                      </a:lnTo>
                      <a:lnTo>
                        <a:pt x="1620" y="950"/>
                      </a:lnTo>
                      <a:lnTo>
                        <a:pt x="1632" y="954"/>
                      </a:lnTo>
                      <a:lnTo>
                        <a:pt x="1642" y="954"/>
                      </a:lnTo>
                      <a:lnTo>
                        <a:pt x="1642" y="954"/>
                      </a:lnTo>
                      <a:lnTo>
                        <a:pt x="1648" y="954"/>
                      </a:lnTo>
                      <a:lnTo>
                        <a:pt x="1656" y="948"/>
                      </a:lnTo>
                      <a:lnTo>
                        <a:pt x="1668" y="934"/>
                      </a:lnTo>
                      <a:lnTo>
                        <a:pt x="1684" y="910"/>
                      </a:lnTo>
                      <a:lnTo>
                        <a:pt x="1684" y="910"/>
                      </a:lnTo>
                      <a:lnTo>
                        <a:pt x="1698" y="888"/>
                      </a:lnTo>
                      <a:lnTo>
                        <a:pt x="1713" y="867"/>
                      </a:lnTo>
                      <a:lnTo>
                        <a:pt x="1731" y="849"/>
                      </a:lnTo>
                      <a:lnTo>
                        <a:pt x="1741" y="841"/>
                      </a:lnTo>
                      <a:lnTo>
                        <a:pt x="1751" y="833"/>
                      </a:lnTo>
                      <a:lnTo>
                        <a:pt x="1751" y="833"/>
                      </a:lnTo>
                      <a:lnTo>
                        <a:pt x="1735" y="829"/>
                      </a:lnTo>
                      <a:lnTo>
                        <a:pt x="1721" y="825"/>
                      </a:lnTo>
                      <a:lnTo>
                        <a:pt x="1721" y="825"/>
                      </a:lnTo>
                      <a:lnTo>
                        <a:pt x="1708" y="819"/>
                      </a:lnTo>
                      <a:lnTo>
                        <a:pt x="1698" y="817"/>
                      </a:lnTo>
                      <a:lnTo>
                        <a:pt x="1698" y="81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0" name="Freeform 6">
                  <a:extLst>
                    <a:ext uri="{FF2B5EF4-FFF2-40B4-BE49-F238E27FC236}">
                      <a16:creationId xmlns:a16="http://schemas.microsoft.com/office/drawing/2014/main" id="{968E59F2-0951-35D9-8236-240D1B3646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92213" y="1446213"/>
                  <a:ext cx="2333625" cy="2914650"/>
                </a:xfrm>
                <a:custGeom>
                  <a:avLst/>
                  <a:gdLst>
                    <a:gd name="T0" fmla="*/ 1014 w 1470"/>
                    <a:gd name="T1" fmla="*/ 1669 h 1836"/>
                    <a:gd name="T2" fmla="*/ 1050 w 1470"/>
                    <a:gd name="T3" fmla="*/ 1636 h 1836"/>
                    <a:gd name="T4" fmla="*/ 1096 w 1470"/>
                    <a:gd name="T5" fmla="*/ 1620 h 1836"/>
                    <a:gd name="T6" fmla="*/ 1126 w 1470"/>
                    <a:gd name="T7" fmla="*/ 1618 h 1836"/>
                    <a:gd name="T8" fmla="*/ 1136 w 1470"/>
                    <a:gd name="T9" fmla="*/ 1500 h 1836"/>
                    <a:gd name="T10" fmla="*/ 1173 w 1470"/>
                    <a:gd name="T11" fmla="*/ 1343 h 1836"/>
                    <a:gd name="T12" fmla="*/ 1233 w 1470"/>
                    <a:gd name="T13" fmla="*/ 1318 h 1836"/>
                    <a:gd name="T14" fmla="*/ 1307 w 1470"/>
                    <a:gd name="T15" fmla="*/ 1300 h 1836"/>
                    <a:gd name="T16" fmla="*/ 1305 w 1470"/>
                    <a:gd name="T17" fmla="*/ 1220 h 1836"/>
                    <a:gd name="T18" fmla="*/ 1326 w 1470"/>
                    <a:gd name="T19" fmla="*/ 1161 h 1836"/>
                    <a:gd name="T20" fmla="*/ 1390 w 1470"/>
                    <a:gd name="T21" fmla="*/ 1127 h 1836"/>
                    <a:gd name="T22" fmla="*/ 1466 w 1470"/>
                    <a:gd name="T23" fmla="*/ 996 h 1836"/>
                    <a:gd name="T24" fmla="*/ 1424 w 1470"/>
                    <a:gd name="T25" fmla="*/ 970 h 1836"/>
                    <a:gd name="T26" fmla="*/ 1354 w 1470"/>
                    <a:gd name="T27" fmla="*/ 962 h 1836"/>
                    <a:gd name="T28" fmla="*/ 1283 w 1470"/>
                    <a:gd name="T29" fmla="*/ 894 h 1836"/>
                    <a:gd name="T30" fmla="*/ 1201 w 1470"/>
                    <a:gd name="T31" fmla="*/ 852 h 1836"/>
                    <a:gd name="T32" fmla="*/ 1159 w 1470"/>
                    <a:gd name="T33" fmla="*/ 840 h 1836"/>
                    <a:gd name="T34" fmla="*/ 1106 w 1470"/>
                    <a:gd name="T35" fmla="*/ 866 h 1836"/>
                    <a:gd name="T36" fmla="*/ 1050 w 1470"/>
                    <a:gd name="T37" fmla="*/ 844 h 1836"/>
                    <a:gd name="T38" fmla="*/ 935 w 1470"/>
                    <a:gd name="T39" fmla="*/ 771 h 1836"/>
                    <a:gd name="T40" fmla="*/ 889 w 1470"/>
                    <a:gd name="T41" fmla="*/ 739 h 1836"/>
                    <a:gd name="T42" fmla="*/ 855 w 1470"/>
                    <a:gd name="T43" fmla="*/ 747 h 1836"/>
                    <a:gd name="T44" fmla="*/ 818 w 1470"/>
                    <a:gd name="T45" fmla="*/ 703 h 1836"/>
                    <a:gd name="T46" fmla="*/ 734 w 1470"/>
                    <a:gd name="T47" fmla="*/ 687 h 1836"/>
                    <a:gd name="T48" fmla="*/ 712 w 1470"/>
                    <a:gd name="T49" fmla="*/ 626 h 1836"/>
                    <a:gd name="T50" fmla="*/ 764 w 1470"/>
                    <a:gd name="T51" fmla="*/ 546 h 1836"/>
                    <a:gd name="T52" fmla="*/ 728 w 1470"/>
                    <a:gd name="T53" fmla="*/ 506 h 1836"/>
                    <a:gd name="T54" fmla="*/ 670 w 1470"/>
                    <a:gd name="T55" fmla="*/ 415 h 1836"/>
                    <a:gd name="T56" fmla="*/ 674 w 1470"/>
                    <a:gd name="T57" fmla="*/ 320 h 1836"/>
                    <a:gd name="T58" fmla="*/ 728 w 1470"/>
                    <a:gd name="T59" fmla="*/ 242 h 1836"/>
                    <a:gd name="T60" fmla="*/ 676 w 1470"/>
                    <a:gd name="T61" fmla="*/ 169 h 1836"/>
                    <a:gd name="T62" fmla="*/ 698 w 1470"/>
                    <a:gd name="T63" fmla="*/ 89 h 1836"/>
                    <a:gd name="T64" fmla="*/ 597 w 1470"/>
                    <a:gd name="T65" fmla="*/ 75 h 1836"/>
                    <a:gd name="T66" fmla="*/ 490 w 1470"/>
                    <a:gd name="T67" fmla="*/ 5 h 1836"/>
                    <a:gd name="T68" fmla="*/ 418 w 1470"/>
                    <a:gd name="T69" fmla="*/ 105 h 1836"/>
                    <a:gd name="T70" fmla="*/ 440 w 1470"/>
                    <a:gd name="T71" fmla="*/ 178 h 1836"/>
                    <a:gd name="T72" fmla="*/ 428 w 1470"/>
                    <a:gd name="T73" fmla="*/ 228 h 1836"/>
                    <a:gd name="T74" fmla="*/ 297 w 1470"/>
                    <a:gd name="T75" fmla="*/ 337 h 1836"/>
                    <a:gd name="T76" fmla="*/ 183 w 1470"/>
                    <a:gd name="T77" fmla="*/ 419 h 1836"/>
                    <a:gd name="T78" fmla="*/ 112 w 1470"/>
                    <a:gd name="T79" fmla="*/ 485 h 1836"/>
                    <a:gd name="T80" fmla="*/ 42 w 1470"/>
                    <a:gd name="T81" fmla="*/ 592 h 1836"/>
                    <a:gd name="T82" fmla="*/ 2 w 1470"/>
                    <a:gd name="T83" fmla="*/ 685 h 1836"/>
                    <a:gd name="T84" fmla="*/ 20 w 1470"/>
                    <a:gd name="T85" fmla="*/ 769 h 1836"/>
                    <a:gd name="T86" fmla="*/ 28 w 1470"/>
                    <a:gd name="T87" fmla="*/ 834 h 1836"/>
                    <a:gd name="T88" fmla="*/ 50 w 1470"/>
                    <a:gd name="T89" fmla="*/ 948 h 1836"/>
                    <a:gd name="T90" fmla="*/ 36 w 1470"/>
                    <a:gd name="T91" fmla="*/ 1055 h 1836"/>
                    <a:gd name="T92" fmla="*/ 84 w 1470"/>
                    <a:gd name="T93" fmla="*/ 1121 h 1836"/>
                    <a:gd name="T94" fmla="*/ 152 w 1470"/>
                    <a:gd name="T95" fmla="*/ 1200 h 1836"/>
                    <a:gd name="T96" fmla="*/ 203 w 1470"/>
                    <a:gd name="T97" fmla="*/ 1206 h 1836"/>
                    <a:gd name="T98" fmla="*/ 247 w 1470"/>
                    <a:gd name="T99" fmla="*/ 1230 h 1836"/>
                    <a:gd name="T100" fmla="*/ 297 w 1470"/>
                    <a:gd name="T101" fmla="*/ 1296 h 1836"/>
                    <a:gd name="T102" fmla="*/ 392 w 1470"/>
                    <a:gd name="T103" fmla="*/ 1415 h 1836"/>
                    <a:gd name="T104" fmla="*/ 557 w 1470"/>
                    <a:gd name="T105" fmla="*/ 1520 h 1836"/>
                    <a:gd name="T106" fmla="*/ 661 w 1470"/>
                    <a:gd name="T107" fmla="*/ 1506 h 1836"/>
                    <a:gd name="T108" fmla="*/ 754 w 1470"/>
                    <a:gd name="T109" fmla="*/ 1493 h 1836"/>
                    <a:gd name="T110" fmla="*/ 804 w 1470"/>
                    <a:gd name="T111" fmla="*/ 1568 h 1836"/>
                    <a:gd name="T112" fmla="*/ 833 w 1470"/>
                    <a:gd name="T113" fmla="*/ 1612 h 1836"/>
                    <a:gd name="T114" fmla="*/ 895 w 1470"/>
                    <a:gd name="T115" fmla="*/ 1679 h 1836"/>
                    <a:gd name="T116" fmla="*/ 909 w 1470"/>
                    <a:gd name="T117" fmla="*/ 1785 h 1836"/>
                    <a:gd name="T118" fmla="*/ 921 w 1470"/>
                    <a:gd name="T119" fmla="*/ 1823 h 1836"/>
                    <a:gd name="T120" fmla="*/ 979 w 1470"/>
                    <a:gd name="T121" fmla="*/ 1834 h 1836"/>
                    <a:gd name="T122" fmla="*/ 1024 w 1470"/>
                    <a:gd name="T123" fmla="*/ 1787 h 18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70" h="1836">
                      <a:moveTo>
                        <a:pt x="1004" y="1733"/>
                      </a:moveTo>
                      <a:lnTo>
                        <a:pt x="1004" y="1733"/>
                      </a:lnTo>
                      <a:lnTo>
                        <a:pt x="979" y="1689"/>
                      </a:lnTo>
                      <a:lnTo>
                        <a:pt x="979" y="1689"/>
                      </a:lnTo>
                      <a:lnTo>
                        <a:pt x="989" y="1685"/>
                      </a:lnTo>
                      <a:lnTo>
                        <a:pt x="996" y="1681"/>
                      </a:lnTo>
                      <a:lnTo>
                        <a:pt x="1014" y="1669"/>
                      </a:lnTo>
                      <a:lnTo>
                        <a:pt x="1014" y="1669"/>
                      </a:lnTo>
                      <a:lnTo>
                        <a:pt x="1014" y="1667"/>
                      </a:lnTo>
                      <a:lnTo>
                        <a:pt x="1014" y="1667"/>
                      </a:lnTo>
                      <a:lnTo>
                        <a:pt x="1022" y="1658"/>
                      </a:lnTo>
                      <a:lnTo>
                        <a:pt x="1030" y="1650"/>
                      </a:lnTo>
                      <a:lnTo>
                        <a:pt x="1040" y="1642"/>
                      </a:lnTo>
                      <a:lnTo>
                        <a:pt x="1050" y="1636"/>
                      </a:lnTo>
                      <a:lnTo>
                        <a:pt x="1050" y="1636"/>
                      </a:lnTo>
                      <a:lnTo>
                        <a:pt x="1060" y="1630"/>
                      </a:lnTo>
                      <a:lnTo>
                        <a:pt x="1070" y="1624"/>
                      </a:lnTo>
                      <a:lnTo>
                        <a:pt x="1080" y="1620"/>
                      </a:lnTo>
                      <a:lnTo>
                        <a:pt x="1092" y="1620"/>
                      </a:lnTo>
                      <a:lnTo>
                        <a:pt x="1092" y="1620"/>
                      </a:lnTo>
                      <a:lnTo>
                        <a:pt x="1096" y="1620"/>
                      </a:lnTo>
                      <a:lnTo>
                        <a:pt x="1096" y="1620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4" y="1618"/>
                      </a:lnTo>
                      <a:lnTo>
                        <a:pt x="1114" y="1618"/>
                      </a:lnTo>
                      <a:lnTo>
                        <a:pt x="1126" y="1618"/>
                      </a:lnTo>
                      <a:lnTo>
                        <a:pt x="1130" y="1616"/>
                      </a:lnTo>
                      <a:lnTo>
                        <a:pt x="1130" y="1616"/>
                      </a:lnTo>
                      <a:lnTo>
                        <a:pt x="1132" y="1610"/>
                      </a:lnTo>
                      <a:lnTo>
                        <a:pt x="1132" y="1596"/>
                      </a:lnTo>
                      <a:lnTo>
                        <a:pt x="1132" y="1596"/>
                      </a:lnTo>
                      <a:lnTo>
                        <a:pt x="1136" y="1500"/>
                      </a:lnTo>
                      <a:lnTo>
                        <a:pt x="1136" y="1500"/>
                      </a:lnTo>
                      <a:lnTo>
                        <a:pt x="1140" y="1429"/>
                      </a:lnTo>
                      <a:lnTo>
                        <a:pt x="1140" y="1429"/>
                      </a:lnTo>
                      <a:lnTo>
                        <a:pt x="1144" y="1403"/>
                      </a:lnTo>
                      <a:lnTo>
                        <a:pt x="1150" y="1379"/>
                      </a:lnTo>
                      <a:lnTo>
                        <a:pt x="1159" y="1359"/>
                      </a:lnTo>
                      <a:lnTo>
                        <a:pt x="1165" y="1351"/>
                      </a:lnTo>
                      <a:lnTo>
                        <a:pt x="1173" y="1343"/>
                      </a:lnTo>
                      <a:lnTo>
                        <a:pt x="1173" y="1343"/>
                      </a:lnTo>
                      <a:lnTo>
                        <a:pt x="1181" y="1337"/>
                      </a:lnTo>
                      <a:lnTo>
                        <a:pt x="1189" y="1332"/>
                      </a:lnTo>
                      <a:lnTo>
                        <a:pt x="1189" y="1332"/>
                      </a:lnTo>
                      <a:lnTo>
                        <a:pt x="1203" y="1326"/>
                      </a:lnTo>
                      <a:lnTo>
                        <a:pt x="1217" y="1322"/>
                      </a:lnTo>
                      <a:lnTo>
                        <a:pt x="1233" y="1318"/>
                      </a:lnTo>
                      <a:lnTo>
                        <a:pt x="1249" y="1318"/>
                      </a:lnTo>
                      <a:lnTo>
                        <a:pt x="1249" y="1318"/>
                      </a:lnTo>
                      <a:lnTo>
                        <a:pt x="1263" y="1316"/>
                      </a:lnTo>
                      <a:lnTo>
                        <a:pt x="1277" y="1312"/>
                      </a:lnTo>
                      <a:lnTo>
                        <a:pt x="1291" y="1308"/>
                      </a:lnTo>
                      <a:lnTo>
                        <a:pt x="1307" y="1300"/>
                      </a:lnTo>
                      <a:lnTo>
                        <a:pt x="1307" y="1300"/>
                      </a:lnTo>
                      <a:lnTo>
                        <a:pt x="1311" y="1298"/>
                      </a:lnTo>
                      <a:lnTo>
                        <a:pt x="1313" y="1294"/>
                      </a:lnTo>
                      <a:lnTo>
                        <a:pt x="1315" y="1284"/>
                      </a:lnTo>
                      <a:lnTo>
                        <a:pt x="1313" y="1268"/>
                      </a:lnTo>
                      <a:lnTo>
                        <a:pt x="1313" y="1268"/>
                      </a:lnTo>
                      <a:lnTo>
                        <a:pt x="1307" y="1244"/>
                      </a:lnTo>
                      <a:lnTo>
                        <a:pt x="1305" y="1220"/>
                      </a:lnTo>
                      <a:lnTo>
                        <a:pt x="1305" y="1210"/>
                      </a:lnTo>
                      <a:lnTo>
                        <a:pt x="1307" y="1198"/>
                      </a:lnTo>
                      <a:lnTo>
                        <a:pt x="1309" y="1188"/>
                      </a:lnTo>
                      <a:lnTo>
                        <a:pt x="1313" y="1178"/>
                      </a:lnTo>
                      <a:lnTo>
                        <a:pt x="1313" y="1178"/>
                      </a:lnTo>
                      <a:lnTo>
                        <a:pt x="1321" y="1168"/>
                      </a:lnTo>
                      <a:lnTo>
                        <a:pt x="1326" y="1161"/>
                      </a:lnTo>
                      <a:lnTo>
                        <a:pt x="1334" y="1153"/>
                      </a:lnTo>
                      <a:lnTo>
                        <a:pt x="1344" y="1147"/>
                      </a:lnTo>
                      <a:lnTo>
                        <a:pt x="1364" y="1137"/>
                      </a:lnTo>
                      <a:lnTo>
                        <a:pt x="1388" y="1129"/>
                      </a:lnTo>
                      <a:lnTo>
                        <a:pt x="1388" y="1129"/>
                      </a:lnTo>
                      <a:lnTo>
                        <a:pt x="1390" y="1127"/>
                      </a:lnTo>
                      <a:lnTo>
                        <a:pt x="1390" y="1127"/>
                      </a:lnTo>
                      <a:lnTo>
                        <a:pt x="1406" y="1103"/>
                      </a:lnTo>
                      <a:lnTo>
                        <a:pt x="1406" y="1103"/>
                      </a:lnTo>
                      <a:lnTo>
                        <a:pt x="1436" y="1057"/>
                      </a:lnTo>
                      <a:lnTo>
                        <a:pt x="1448" y="1033"/>
                      </a:lnTo>
                      <a:lnTo>
                        <a:pt x="1458" y="1011"/>
                      </a:lnTo>
                      <a:lnTo>
                        <a:pt x="1458" y="1011"/>
                      </a:lnTo>
                      <a:lnTo>
                        <a:pt x="1466" y="996"/>
                      </a:lnTo>
                      <a:lnTo>
                        <a:pt x="1466" y="996"/>
                      </a:lnTo>
                      <a:lnTo>
                        <a:pt x="1470" y="972"/>
                      </a:lnTo>
                      <a:lnTo>
                        <a:pt x="1470" y="972"/>
                      </a:lnTo>
                      <a:lnTo>
                        <a:pt x="1462" y="970"/>
                      </a:lnTo>
                      <a:lnTo>
                        <a:pt x="1448" y="970"/>
                      </a:lnTo>
                      <a:lnTo>
                        <a:pt x="1448" y="970"/>
                      </a:lnTo>
                      <a:lnTo>
                        <a:pt x="1424" y="970"/>
                      </a:lnTo>
                      <a:lnTo>
                        <a:pt x="1416" y="970"/>
                      </a:lnTo>
                      <a:lnTo>
                        <a:pt x="1416" y="970"/>
                      </a:lnTo>
                      <a:lnTo>
                        <a:pt x="1406" y="972"/>
                      </a:lnTo>
                      <a:lnTo>
                        <a:pt x="1406" y="972"/>
                      </a:lnTo>
                      <a:lnTo>
                        <a:pt x="1388" y="970"/>
                      </a:lnTo>
                      <a:lnTo>
                        <a:pt x="1370" y="966"/>
                      </a:lnTo>
                      <a:lnTo>
                        <a:pt x="1354" y="962"/>
                      </a:lnTo>
                      <a:lnTo>
                        <a:pt x="1338" y="954"/>
                      </a:lnTo>
                      <a:lnTo>
                        <a:pt x="1326" y="944"/>
                      </a:lnTo>
                      <a:lnTo>
                        <a:pt x="1313" y="932"/>
                      </a:lnTo>
                      <a:lnTo>
                        <a:pt x="1303" y="918"/>
                      </a:lnTo>
                      <a:lnTo>
                        <a:pt x="1293" y="902"/>
                      </a:lnTo>
                      <a:lnTo>
                        <a:pt x="1293" y="902"/>
                      </a:lnTo>
                      <a:lnTo>
                        <a:pt x="1283" y="894"/>
                      </a:lnTo>
                      <a:lnTo>
                        <a:pt x="1269" y="886"/>
                      </a:lnTo>
                      <a:lnTo>
                        <a:pt x="1269" y="886"/>
                      </a:lnTo>
                      <a:lnTo>
                        <a:pt x="1257" y="880"/>
                      </a:lnTo>
                      <a:lnTo>
                        <a:pt x="1257" y="880"/>
                      </a:lnTo>
                      <a:lnTo>
                        <a:pt x="1229" y="866"/>
                      </a:lnTo>
                      <a:lnTo>
                        <a:pt x="1229" y="866"/>
                      </a:lnTo>
                      <a:lnTo>
                        <a:pt x="1201" y="852"/>
                      </a:lnTo>
                      <a:lnTo>
                        <a:pt x="1201" y="852"/>
                      </a:lnTo>
                      <a:lnTo>
                        <a:pt x="1181" y="842"/>
                      </a:lnTo>
                      <a:lnTo>
                        <a:pt x="1173" y="838"/>
                      </a:lnTo>
                      <a:lnTo>
                        <a:pt x="1165" y="836"/>
                      </a:lnTo>
                      <a:lnTo>
                        <a:pt x="1165" y="836"/>
                      </a:lnTo>
                      <a:lnTo>
                        <a:pt x="1163" y="838"/>
                      </a:lnTo>
                      <a:lnTo>
                        <a:pt x="1159" y="840"/>
                      </a:lnTo>
                      <a:lnTo>
                        <a:pt x="1156" y="846"/>
                      </a:lnTo>
                      <a:lnTo>
                        <a:pt x="1156" y="846"/>
                      </a:lnTo>
                      <a:lnTo>
                        <a:pt x="1150" y="852"/>
                      </a:lnTo>
                      <a:lnTo>
                        <a:pt x="1144" y="856"/>
                      </a:lnTo>
                      <a:lnTo>
                        <a:pt x="1132" y="862"/>
                      </a:lnTo>
                      <a:lnTo>
                        <a:pt x="1118" y="866"/>
                      </a:lnTo>
                      <a:lnTo>
                        <a:pt x="1106" y="866"/>
                      </a:lnTo>
                      <a:lnTo>
                        <a:pt x="1106" y="866"/>
                      </a:lnTo>
                      <a:lnTo>
                        <a:pt x="1094" y="866"/>
                      </a:lnTo>
                      <a:lnTo>
                        <a:pt x="1084" y="864"/>
                      </a:lnTo>
                      <a:lnTo>
                        <a:pt x="1072" y="860"/>
                      </a:lnTo>
                      <a:lnTo>
                        <a:pt x="1062" y="852"/>
                      </a:lnTo>
                      <a:lnTo>
                        <a:pt x="1062" y="852"/>
                      </a:lnTo>
                      <a:lnTo>
                        <a:pt x="1050" y="844"/>
                      </a:lnTo>
                      <a:lnTo>
                        <a:pt x="1040" y="838"/>
                      </a:lnTo>
                      <a:lnTo>
                        <a:pt x="1014" y="825"/>
                      </a:lnTo>
                      <a:lnTo>
                        <a:pt x="1014" y="825"/>
                      </a:lnTo>
                      <a:lnTo>
                        <a:pt x="989" y="811"/>
                      </a:lnTo>
                      <a:lnTo>
                        <a:pt x="961" y="795"/>
                      </a:lnTo>
                      <a:lnTo>
                        <a:pt x="947" y="783"/>
                      </a:lnTo>
                      <a:lnTo>
                        <a:pt x="935" y="771"/>
                      </a:lnTo>
                      <a:lnTo>
                        <a:pt x="923" y="757"/>
                      </a:lnTo>
                      <a:lnTo>
                        <a:pt x="913" y="741"/>
                      </a:lnTo>
                      <a:lnTo>
                        <a:pt x="913" y="741"/>
                      </a:lnTo>
                      <a:lnTo>
                        <a:pt x="891" y="739"/>
                      </a:lnTo>
                      <a:lnTo>
                        <a:pt x="891" y="739"/>
                      </a:lnTo>
                      <a:lnTo>
                        <a:pt x="889" y="739"/>
                      </a:lnTo>
                      <a:lnTo>
                        <a:pt x="889" y="739"/>
                      </a:lnTo>
                      <a:lnTo>
                        <a:pt x="879" y="743"/>
                      </a:lnTo>
                      <a:lnTo>
                        <a:pt x="869" y="745"/>
                      </a:lnTo>
                      <a:lnTo>
                        <a:pt x="869" y="745"/>
                      </a:lnTo>
                      <a:lnTo>
                        <a:pt x="861" y="747"/>
                      </a:lnTo>
                      <a:lnTo>
                        <a:pt x="861" y="747"/>
                      </a:lnTo>
                      <a:lnTo>
                        <a:pt x="855" y="747"/>
                      </a:lnTo>
                      <a:lnTo>
                        <a:pt x="855" y="747"/>
                      </a:lnTo>
                      <a:lnTo>
                        <a:pt x="843" y="743"/>
                      </a:lnTo>
                      <a:lnTo>
                        <a:pt x="833" y="737"/>
                      </a:lnTo>
                      <a:lnTo>
                        <a:pt x="826" y="727"/>
                      </a:lnTo>
                      <a:lnTo>
                        <a:pt x="822" y="717"/>
                      </a:lnTo>
                      <a:lnTo>
                        <a:pt x="818" y="705"/>
                      </a:lnTo>
                      <a:lnTo>
                        <a:pt x="818" y="703"/>
                      </a:lnTo>
                      <a:lnTo>
                        <a:pt x="818" y="703"/>
                      </a:lnTo>
                      <a:lnTo>
                        <a:pt x="794" y="703"/>
                      </a:lnTo>
                      <a:lnTo>
                        <a:pt x="794" y="703"/>
                      </a:lnTo>
                      <a:lnTo>
                        <a:pt x="778" y="703"/>
                      </a:lnTo>
                      <a:lnTo>
                        <a:pt x="778" y="703"/>
                      </a:lnTo>
                      <a:lnTo>
                        <a:pt x="762" y="701"/>
                      </a:lnTo>
                      <a:lnTo>
                        <a:pt x="744" y="693"/>
                      </a:lnTo>
                      <a:lnTo>
                        <a:pt x="734" y="687"/>
                      </a:lnTo>
                      <a:lnTo>
                        <a:pt x="724" y="681"/>
                      </a:lnTo>
                      <a:lnTo>
                        <a:pt x="718" y="673"/>
                      </a:lnTo>
                      <a:lnTo>
                        <a:pt x="712" y="662"/>
                      </a:lnTo>
                      <a:lnTo>
                        <a:pt x="712" y="662"/>
                      </a:lnTo>
                      <a:lnTo>
                        <a:pt x="708" y="650"/>
                      </a:lnTo>
                      <a:lnTo>
                        <a:pt x="708" y="638"/>
                      </a:lnTo>
                      <a:lnTo>
                        <a:pt x="712" y="626"/>
                      </a:lnTo>
                      <a:lnTo>
                        <a:pt x="716" y="614"/>
                      </a:lnTo>
                      <a:lnTo>
                        <a:pt x="726" y="598"/>
                      </a:lnTo>
                      <a:lnTo>
                        <a:pt x="734" y="588"/>
                      </a:lnTo>
                      <a:lnTo>
                        <a:pt x="734" y="588"/>
                      </a:lnTo>
                      <a:lnTo>
                        <a:pt x="750" y="568"/>
                      </a:lnTo>
                      <a:lnTo>
                        <a:pt x="760" y="554"/>
                      </a:lnTo>
                      <a:lnTo>
                        <a:pt x="764" y="546"/>
                      </a:lnTo>
                      <a:lnTo>
                        <a:pt x="764" y="544"/>
                      </a:lnTo>
                      <a:lnTo>
                        <a:pt x="764" y="544"/>
                      </a:lnTo>
                      <a:lnTo>
                        <a:pt x="762" y="540"/>
                      </a:lnTo>
                      <a:lnTo>
                        <a:pt x="758" y="534"/>
                      </a:lnTo>
                      <a:lnTo>
                        <a:pt x="746" y="522"/>
                      </a:lnTo>
                      <a:lnTo>
                        <a:pt x="728" y="506"/>
                      </a:lnTo>
                      <a:lnTo>
                        <a:pt x="728" y="506"/>
                      </a:lnTo>
                      <a:lnTo>
                        <a:pt x="716" y="497"/>
                      </a:lnTo>
                      <a:lnTo>
                        <a:pt x="704" y="487"/>
                      </a:lnTo>
                      <a:lnTo>
                        <a:pt x="694" y="473"/>
                      </a:lnTo>
                      <a:lnTo>
                        <a:pt x="686" y="461"/>
                      </a:lnTo>
                      <a:lnTo>
                        <a:pt x="680" y="445"/>
                      </a:lnTo>
                      <a:lnTo>
                        <a:pt x="674" y="431"/>
                      </a:lnTo>
                      <a:lnTo>
                        <a:pt x="670" y="415"/>
                      </a:lnTo>
                      <a:lnTo>
                        <a:pt x="666" y="397"/>
                      </a:lnTo>
                      <a:lnTo>
                        <a:pt x="666" y="397"/>
                      </a:lnTo>
                      <a:lnTo>
                        <a:pt x="664" y="381"/>
                      </a:lnTo>
                      <a:lnTo>
                        <a:pt x="666" y="365"/>
                      </a:lnTo>
                      <a:lnTo>
                        <a:pt x="666" y="349"/>
                      </a:lnTo>
                      <a:lnTo>
                        <a:pt x="670" y="334"/>
                      </a:lnTo>
                      <a:lnTo>
                        <a:pt x="674" y="320"/>
                      </a:lnTo>
                      <a:lnTo>
                        <a:pt x="680" y="306"/>
                      </a:lnTo>
                      <a:lnTo>
                        <a:pt x="688" y="292"/>
                      </a:lnTo>
                      <a:lnTo>
                        <a:pt x="698" y="280"/>
                      </a:lnTo>
                      <a:lnTo>
                        <a:pt x="698" y="280"/>
                      </a:lnTo>
                      <a:lnTo>
                        <a:pt x="714" y="258"/>
                      </a:lnTo>
                      <a:lnTo>
                        <a:pt x="728" y="242"/>
                      </a:lnTo>
                      <a:lnTo>
                        <a:pt x="728" y="242"/>
                      </a:lnTo>
                      <a:lnTo>
                        <a:pt x="716" y="226"/>
                      </a:lnTo>
                      <a:lnTo>
                        <a:pt x="698" y="206"/>
                      </a:lnTo>
                      <a:lnTo>
                        <a:pt x="696" y="206"/>
                      </a:lnTo>
                      <a:lnTo>
                        <a:pt x="696" y="206"/>
                      </a:lnTo>
                      <a:lnTo>
                        <a:pt x="684" y="190"/>
                      </a:lnTo>
                      <a:lnTo>
                        <a:pt x="680" y="180"/>
                      </a:lnTo>
                      <a:lnTo>
                        <a:pt x="676" y="169"/>
                      </a:lnTo>
                      <a:lnTo>
                        <a:pt x="674" y="159"/>
                      </a:lnTo>
                      <a:lnTo>
                        <a:pt x="672" y="147"/>
                      </a:lnTo>
                      <a:lnTo>
                        <a:pt x="674" y="135"/>
                      </a:lnTo>
                      <a:lnTo>
                        <a:pt x="678" y="125"/>
                      </a:lnTo>
                      <a:lnTo>
                        <a:pt x="678" y="125"/>
                      </a:lnTo>
                      <a:lnTo>
                        <a:pt x="698" y="89"/>
                      </a:lnTo>
                      <a:lnTo>
                        <a:pt x="698" y="89"/>
                      </a:lnTo>
                      <a:lnTo>
                        <a:pt x="678" y="89"/>
                      </a:lnTo>
                      <a:lnTo>
                        <a:pt x="678" y="89"/>
                      </a:lnTo>
                      <a:lnTo>
                        <a:pt x="655" y="89"/>
                      </a:lnTo>
                      <a:lnTo>
                        <a:pt x="635" y="87"/>
                      </a:lnTo>
                      <a:lnTo>
                        <a:pt x="635" y="87"/>
                      </a:lnTo>
                      <a:lnTo>
                        <a:pt x="615" y="83"/>
                      </a:lnTo>
                      <a:lnTo>
                        <a:pt x="597" y="75"/>
                      </a:lnTo>
                      <a:lnTo>
                        <a:pt x="579" y="67"/>
                      </a:lnTo>
                      <a:lnTo>
                        <a:pt x="563" y="57"/>
                      </a:lnTo>
                      <a:lnTo>
                        <a:pt x="531" y="33"/>
                      </a:lnTo>
                      <a:lnTo>
                        <a:pt x="501" y="7"/>
                      </a:lnTo>
                      <a:lnTo>
                        <a:pt x="501" y="7"/>
                      </a:lnTo>
                      <a:lnTo>
                        <a:pt x="492" y="0"/>
                      </a:lnTo>
                      <a:lnTo>
                        <a:pt x="490" y="5"/>
                      </a:lnTo>
                      <a:lnTo>
                        <a:pt x="490" y="5"/>
                      </a:lnTo>
                      <a:lnTo>
                        <a:pt x="484" y="29"/>
                      </a:lnTo>
                      <a:lnTo>
                        <a:pt x="474" y="49"/>
                      </a:lnTo>
                      <a:lnTo>
                        <a:pt x="464" y="67"/>
                      </a:lnTo>
                      <a:lnTo>
                        <a:pt x="450" y="81"/>
                      </a:lnTo>
                      <a:lnTo>
                        <a:pt x="436" y="95"/>
                      </a:lnTo>
                      <a:lnTo>
                        <a:pt x="418" y="105"/>
                      </a:lnTo>
                      <a:lnTo>
                        <a:pt x="398" y="113"/>
                      </a:lnTo>
                      <a:lnTo>
                        <a:pt x="376" y="119"/>
                      </a:lnTo>
                      <a:lnTo>
                        <a:pt x="384" y="125"/>
                      </a:lnTo>
                      <a:lnTo>
                        <a:pt x="430" y="165"/>
                      </a:lnTo>
                      <a:lnTo>
                        <a:pt x="430" y="165"/>
                      </a:lnTo>
                      <a:lnTo>
                        <a:pt x="436" y="170"/>
                      </a:lnTo>
                      <a:lnTo>
                        <a:pt x="440" y="178"/>
                      </a:lnTo>
                      <a:lnTo>
                        <a:pt x="444" y="188"/>
                      </a:lnTo>
                      <a:lnTo>
                        <a:pt x="444" y="196"/>
                      </a:lnTo>
                      <a:lnTo>
                        <a:pt x="444" y="196"/>
                      </a:lnTo>
                      <a:lnTo>
                        <a:pt x="442" y="206"/>
                      </a:lnTo>
                      <a:lnTo>
                        <a:pt x="440" y="214"/>
                      </a:lnTo>
                      <a:lnTo>
                        <a:pt x="434" y="222"/>
                      </a:lnTo>
                      <a:lnTo>
                        <a:pt x="428" y="228"/>
                      </a:lnTo>
                      <a:lnTo>
                        <a:pt x="428" y="228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323" y="310"/>
                      </a:lnTo>
                      <a:lnTo>
                        <a:pt x="323" y="310"/>
                      </a:lnTo>
                      <a:lnTo>
                        <a:pt x="309" y="322"/>
                      </a:lnTo>
                      <a:lnTo>
                        <a:pt x="297" y="337"/>
                      </a:lnTo>
                      <a:lnTo>
                        <a:pt x="297" y="337"/>
                      </a:lnTo>
                      <a:lnTo>
                        <a:pt x="281" y="357"/>
                      </a:lnTo>
                      <a:lnTo>
                        <a:pt x="263" y="375"/>
                      </a:lnTo>
                      <a:lnTo>
                        <a:pt x="245" y="389"/>
                      </a:lnTo>
                      <a:lnTo>
                        <a:pt x="225" y="401"/>
                      </a:lnTo>
                      <a:lnTo>
                        <a:pt x="203" y="413"/>
                      </a:lnTo>
                      <a:lnTo>
                        <a:pt x="183" y="419"/>
                      </a:lnTo>
                      <a:lnTo>
                        <a:pt x="162" y="425"/>
                      </a:lnTo>
                      <a:lnTo>
                        <a:pt x="140" y="425"/>
                      </a:lnTo>
                      <a:lnTo>
                        <a:pt x="140" y="425"/>
                      </a:lnTo>
                      <a:lnTo>
                        <a:pt x="122" y="425"/>
                      </a:lnTo>
                      <a:lnTo>
                        <a:pt x="122" y="425"/>
                      </a:lnTo>
                      <a:lnTo>
                        <a:pt x="116" y="465"/>
                      </a:lnTo>
                      <a:lnTo>
                        <a:pt x="112" y="485"/>
                      </a:lnTo>
                      <a:lnTo>
                        <a:pt x="106" y="504"/>
                      </a:lnTo>
                      <a:lnTo>
                        <a:pt x="96" y="524"/>
                      </a:lnTo>
                      <a:lnTo>
                        <a:pt x="86" y="542"/>
                      </a:lnTo>
                      <a:lnTo>
                        <a:pt x="70" y="562"/>
                      </a:lnTo>
                      <a:lnTo>
                        <a:pt x="54" y="580"/>
                      </a:lnTo>
                      <a:lnTo>
                        <a:pt x="54" y="580"/>
                      </a:lnTo>
                      <a:lnTo>
                        <a:pt x="42" y="592"/>
                      </a:lnTo>
                      <a:lnTo>
                        <a:pt x="32" y="608"/>
                      </a:lnTo>
                      <a:lnTo>
                        <a:pt x="14" y="648"/>
                      </a:lnTo>
                      <a:lnTo>
                        <a:pt x="14" y="648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2" y="681"/>
                      </a:lnTo>
                      <a:lnTo>
                        <a:pt x="2" y="685"/>
                      </a:lnTo>
                      <a:lnTo>
                        <a:pt x="2" y="685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20" y="769"/>
                      </a:lnTo>
                      <a:lnTo>
                        <a:pt x="20" y="769"/>
                      </a:lnTo>
                      <a:lnTo>
                        <a:pt x="22" y="775"/>
                      </a:lnTo>
                      <a:lnTo>
                        <a:pt x="22" y="781"/>
                      </a:lnTo>
                      <a:lnTo>
                        <a:pt x="22" y="797"/>
                      </a:lnTo>
                      <a:lnTo>
                        <a:pt x="22" y="797"/>
                      </a:lnTo>
                      <a:lnTo>
                        <a:pt x="28" y="825"/>
                      </a:lnTo>
                      <a:lnTo>
                        <a:pt x="28" y="825"/>
                      </a:lnTo>
                      <a:lnTo>
                        <a:pt x="28" y="834"/>
                      </a:lnTo>
                      <a:lnTo>
                        <a:pt x="28" y="840"/>
                      </a:lnTo>
                      <a:lnTo>
                        <a:pt x="28" y="840"/>
                      </a:lnTo>
                      <a:lnTo>
                        <a:pt x="38" y="862"/>
                      </a:lnTo>
                      <a:lnTo>
                        <a:pt x="46" y="884"/>
                      </a:lnTo>
                      <a:lnTo>
                        <a:pt x="48" y="906"/>
                      </a:lnTo>
                      <a:lnTo>
                        <a:pt x="50" y="928"/>
                      </a:lnTo>
                      <a:lnTo>
                        <a:pt x="50" y="948"/>
                      </a:lnTo>
                      <a:lnTo>
                        <a:pt x="48" y="970"/>
                      </a:lnTo>
                      <a:lnTo>
                        <a:pt x="40" y="1009"/>
                      </a:lnTo>
                      <a:lnTo>
                        <a:pt x="40" y="1009"/>
                      </a:lnTo>
                      <a:lnTo>
                        <a:pt x="38" y="1023"/>
                      </a:lnTo>
                      <a:lnTo>
                        <a:pt x="38" y="1023"/>
                      </a:lnTo>
                      <a:lnTo>
                        <a:pt x="36" y="1041"/>
                      </a:lnTo>
                      <a:lnTo>
                        <a:pt x="36" y="1055"/>
                      </a:lnTo>
                      <a:lnTo>
                        <a:pt x="40" y="1069"/>
                      </a:lnTo>
                      <a:lnTo>
                        <a:pt x="44" y="1079"/>
                      </a:lnTo>
                      <a:lnTo>
                        <a:pt x="48" y="1089"/>
                      </a:lnTo>
                      <a:lnTo>
                        <a:pt x="56" y="1097"/>
                      </a:lnTo>
                      <a:lnTo>
                        <a:pt x="70" y="1109"/>
                      </a:lnTo>
                      <a:lnTo>
                        <a:pt x="70" y="1109"/>
                      </a:lnTo>
                      <a:lnTo>
                        <a:pt x="84" y="1121"/>
                      </a:lnTo>
                      <a:lnTo>
                        <a:pt x="98" y="1133"/>
                      </a:lnTo>
                      <a:lnTo>
                        <a:pt x="110" y="1145"/>
                      </a:lnTo>
                      <a:lnTo>
                        <a:pt x="118" y="1159"/>
                      </a:lnTo>
                      <a:lnTo>
                        <a:pt x="118" y="1159"/>
                      </a:lnTo>
                      <a:lnTo>
                        <a:pt x="136" y="1184"/>
                      </a:lnTo>
                      <a:lnTo>
                        <a:pt x="144" y="1192"/>
                      </a:lnTo>
                      <a:lnTo>
                        <a:pt x="152" y="1200"/>
                      </a:lnTo>
                      <a:lnTo>
                        <a:pt x="160" y="1204"/>
                      </a:lnTo>
                      <a:lnTo>
                        <a:pt x="165" y="1206"/>
                      </a:lnTo>
                      <a:lnTo>
                        <a:pt x="181" y="1208"/>
                      </a:lnTo>
                      <a:lnTo>
                        <a:pt x="181" y="1208"/>
                      </a:lnTo>
                      <a:lnTo>
                        <a:pt x="195" y="1208"/>
                      </a:lnTo>
                      <a:lnTo>
                        <a:pt x="195" y="1208"/>
                      </a:lnTo>
                      <a:lnTo>
                        <a:pt x="203" y="1206"/>
                      </a:lnTo>
                      <a:lnTo>
                        <a:pt x="203" y="1206"/>
                      </a:lnTo>
                      <a:lnTo>
                        <a:pt x="211" y="1208"/>
                      </a:lnTo>
                      <a:lnTo>
                        <a:pt x="219" y="1210"/>
                      </a:lnTo>
                      <a:lnTo>
                        <a:pt x="233" y="1216"/>
                      </a:lnTo>
                      <a:lnTo>
                        <a:pt x="241" y="1224"/>
                      </a:lnTo>
                      <a:lnTo>
                        <a:pt x="247" y="1230"/>
                      </a:lnTo>
                      <a:lnTo>
                        <a:pt x="247" y="1230"/>
                      </a:lnTo>
                      <a:lnTo>
                        <a:pt x="255" y="1240"/>
                      </a:lnTo>
                      <a:lnTo>
                        <a:pt x="265" y="1256"/>
                      </a:lnTo>
                      <a:lnTo>
                        <a:pt x="265" y="1256"/>
                      </a:lnTo>
                      <a:lnTo>
                        <a:pt x="281" y="1284"/>
                      </a:lnTo>
                      <a:lnTo>
                        <a:pt x="281" y="1284"/>
                      </a:lnTo>
                      <a:lnTo>
                        <a:pt x="289" y="1288"/>
                      </a:lnTo>
                      <a:lnTo>
                        <a:pt x="297" y="1296"/>
                      </a:lnTo>
                      <a:lnTo>
                        <a:pt x="297" y="1296"/>
                      </a:lnTo>
                      <a:lnTo>
                        <a:pt x="327" y="1328"/>
                      </a:lnTo>
                      <a:lnTo>
                        <a:pt x="327" y="1328"/>
                      </a:lnTo>
                      <a:lnTo>
                        <a:pt x="362" y="1369"/>
                      </a:lnTo>
                      <a:lnTo>
                        <a:pt x="378" y="1391"/>
                      </a:lnTo>
                      <a:lnTo>
                        <a:pt x="392" y="1415"/>
                      </a:lnTo>
                      <a:lnTo>
                        <a:pt x="392" y="1415"/>
                      </a:lnTo>
                      <a:lnTo>
                        <a:pt x="406" y="1437"/>
                      </a:lnTo>
                      <a:lnTo>
                        <a:pt x="426" y="1457"/>
                      </a:lnTo>
                      <a:lnTo>
                        <a:pt x="448" y="1477"/>
                      </a:lnTo>
                      <a:lnTo>
                        <a:pt x="472" y="1491"/>
                      </a:lnTo>
                      <a:lnTo>
                        <a:pt x="499" y="1504"/>
                      </a:lnTo>
                      <a:lnTo>
                        <a:pt x="527" y="1514"/>
                      </a:lnTo>
                      <a:lnTo>
                        <a:pt x="557" y="1520"/>
                      </a:lnTo>
                      <a:lnTo>
                        <a:pt x="587" y="1522"/>
                      </a:lnTo>
                      <a:lnTo>
                        <a:pt x="587" y="1522"/>
                      </a:lnTo>
                      <a:lnTo>
                        <a:pt x="607" y="1520"/>
                      </a:lnTo>
                      <a:lnTo>
                        <a:pt x="627" y="1518"/>
                      </a:lnTo>
                      <a:lnTo>
                        <a:pt x="645" y="1512"/>
                      </a:lnTo>
                      <a:lnTo>
                        <a:pt x="661" y="1506"/>
                      </a:lnTo>
                      <a:lnTo>
                        <a:pt x="661" y="1506"/>
                      </a:lnTo>
                      <a:lnTo>
                        <a:pt x="694" y="1491"/>
                      </a:lnTo>
                      <a:lnTo>
                        <a:pt x="708" y="1487"/>
                      </a:lnTo>
                      <a:lnTo>
                        <a:pt x="722" y="1485"/>
                      </a:lnTo>
                      <a:lnTo>
                        <a:pt x="722" y="1485"/>
                      </a:lnTo>
                      <a:lnTo>
                        <a:pt x="734" y="1487"/>
                      </a:lnTo>
                      <a:lnTo>
                        <a:pt x="744" y="1489"/>
                      </a:lnTo>
                      <a:lnTo>
                        <a:pt x="754" y="1493"/>
                      </a:lnTo>
                      <a:lnTo>
                        <a:pt x="762" y="1498"/>
                      </a:lnTo>
                      <a:lnTo>
                        <a:pt x="778" y="1514"/>
                      </a:lnTo>
                      <a:lnTo>
                        <a:pt x="796" y="1534"/>
                      </a:lnTo>
                      <a:lnTo>
                        <a:pt x="796" y="1534"/>
                      </a:lnTo>
                      <a:lnTo>
                        <a:pt x="802" y="1544"/>
                      </a:lnTo>
                      <a:lnTo>
                        <a:pt x="804" y="1556"/>
                      </a:lnTo>
                      <a:lnTo>
                        <a:pt x="804" y="1568"/>
                      </a:lnTo>
                      <a:lnTo>
                        <a:pt x="800" y="1578"/>
                      </a:lnTo>
                      <a:lnTo>
                        <a:pt x="800" y="1578"/>
                      </a:lnTo>
                      <a:lnTo>
                        <a:pt x="790" y="1600"/>
                      </a:lnTo>
                      <a:lnTo>
                        <a:pt x="790" y="1600"/>
                      </a:lnTo>
                      <a:lnTo>
                        <a:pt x="810" y="1606"/>
                      </a:lnTo>
                      <a:lnTo>
                        <a:pt x="810" y="1606"/>
                      </a:lnTo>
                      <a:lnTo>
                        <a:pt x="833" y="1612"/>
                      </a:lnTo>
                      <a:lnTo>
                        <a:pt x="847" y="1618"/>
                      </a:lnTo>
                      <a:lnTo>
                        <a:pt x="861" y="1628"/>
                      </a:lnTo>
                      <a:lnTo>
                        <a:pt x="875" y="1640"/>
                      </a:lnTo>
                      <a:lnTo>
                        <a:pt x="881" y="1648"/>
                      </a:lnTo>
                      <a:lnTo>
                        <a:pt x="887" y="1658"/>
                      </a:lnTo>
                      <a:lnTo>
                        <a:pt x="891" y="1667"/>
                      </a:lnTo>
                      <a:lnTo>
                        <a:pt x="895" y="1679"/>
                      </a:lnTo>
                      <a:lnTo>
                        <a:pt x="897" y="1693"/>
                      </a:lnTo>
                      <a:lnTo>
                        <a:pt x="899" y="1707"/>
                      </a:lnTo>
                      <a:lnTo>
                        <a:pt x="899" y="1707"/>
                      </a:lnTo>
                      <a:lnTo>
                        <a:pt x="901" y="1735"/>
                      </a:lnTo>
                      <a:lnTo>
                        <a:pt x="905" y="1761"/>
                      </a:lnTo>
                      <a:lnTo>
                        <a:pt x="905" y="1761"/>
                      </a:lnTo>
                      <a:lnTo>
                        <a:pt x="909" y="1785"/>
                      </a:lnTo>
                      <a:lnTo>
                        <a:pt x="909" y="1785"/>
                      </a:lnTo>
                      <a:lnTo>
                        <a:pt x="909" y="1795"/>
                      </a:lnTo>
                      <a:lnTo>
                        <a:pt x="907" y="1805"/>
                      </a:lnTo>
                      <a:lnTo>
                        <a:pt x="907" y="1805"/>
                      </a:lnTo>
                      <a:lnTo>
                        <a:pt x="907" y="1811"/>
                      </a:lnTo>
                      <a:lnTo>
                        <a:pt x="907" y="1811"/>
                      </a:lnTo>
                      <a:lnTo>
                        <a:pt x="921" y="1823"/>
                      </a:lnTo>
                      <a:lnTo>
                        <a:pt x="931" y="1834"/>
                      </a:lnTo>
                      <a:lnTo>
                        <a:pt x="931" y="1834"/>
                      </a:lnTo>
                      <a:lnTo>
                        <a:pt x="939" y="1836"/>
                      </a:lnTo>
                      <a:lnTo>
                        <a:pt x="953" y="1836"/>
                      </a:lnTo>
                      <a:lnTo>
                        <a:pt x="953" y="1836"/>
                      </a:lnTo>
                      <a:lnTo>
                        <a:pt x="967" y="1836"/>
                      </a:lnTo>
                      <a:lnTo>
                        <a:pt x="979" y="1834"/>
                      </a:lnTo>
                      <a:lnTo>
                        <a:pt x="989" y="1832"/>
                      </a:lnTo>
                      <a:lnTo>
                        <a:pt x="996" y="1831"/>
                      </a:lnTo>
                      <a:lnTo>
                        <a:pt x="996" y="1831"/>
                      </a:lnTo>
                      <a:lnTo>
                        <a:pt x="1018" y="1819"/>
                      </a:lnTo>
                      <a:lnTo>
                        <a:pt x="1040" y="1813"/>
                      </a:lnTo>
                      <a:lnTo>
                        <a:pt x="1040" y="1813"/>
                      </a:lnTo>
                      <a:lnTo>
                        <a:pt x="1024" y="1787"/>
                      </a:lnTo>
                      <a:lnTo>
                        <a:pt x="1012" y="1763"/>
                      </a:lnTo>
                      <a:lnTo>
                        <a:pt x="1012" y="1763"/>
                      </a:lnTo>
                      <a:lnTo>
                        <a:pt x="1006" y="1747"/>
                      </a:lnTo>
                      <a:lnTo>
                        <a:pt x="1004" y="1733"/>
                      </a:lnTo>
                      <a:lnTo>
                        <a:pt x="1004" y="17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1" name="Freeform 7">
                  <a:extLst>
                    <a:ext uri="{FF2B5EF4-FFF2-40B4-BE49-F238E27FC236}">
                      <a16:creationId xmlns:a16="http://schemas.microsoft.com/office/drawing/2014/main" id="{A6B0C4DB-18E0-64DB-CB18-621220FC98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5613" y="3008313"/>
                  <a:ext cx="1846263" cy="2328863"/>
                </a:xfrm>
                <a:custGeom>
                  <a:avLst/>
                  <a:gdLst>
                    <a:gd name="T0" fmla="*/ 117 w 1163"/>
                    <a:gd name="T1" fmla="*/ 1063 h 1467"/>
                    <a:gd name="T2" fmla="*/ 169 w 1163"/>
                    <a:gd name="T3" fmla="*/ 1091 h 1467"/>
                    <a:gd name="T4" fmla="*/ 213 w 1163"/>
                    <a:gd name="T5" fmla="*/ 1077 h 1467"/>
                    <a:gd name="T6" fmla="*/ 231 w 1163"/>
                    <a:gd name="T7" fmla="*/ 1077 h 1467"/>
                    <a:gd name="T8" fmla="*/ 268 w 1163"/>
                    <a:gd name="T9" fmla="*/ 1093 h 1467"/>
                    <a:gd name="T10" fmla="*/ 284 w 1163"/>
                    <a:gd name="T11" fmla="*/ 1121 h 1467"/>
                    <a:gd name="T12" fmla="*/ 296 w 1163"/>
                    <a:gd name="T13" fmla="*/ 1177 h 1467"/>
                    <a:gd name="T14" fmla="*/ 320 w 1163"/>
                    <a:gd name="T15" fmla="*/ 1204 h 1467"/>
                    <a:gd name="T16" fmla="*/ 386 w 1163"/>
                    <a:gd name="T17" fmla="*/ 1226 h 1467"/>
                    <a:gd name="T18" fmla="*/ 445 w 1163"/>
                    <a:gd name="T19" fmla="*/ 1262 h 1467"/>
                    <a:gd name="T20" fmla="*/ 457 w 1163"/>
                    <a:gd name="T21" fmla="*/ 1310 h 1467"/>
                    <a:gd name="T22" fmla="*/ 437 w 1163"/>
                    <a:gd name="T23" fmla="*/ 1342 h 1467"/>
                    <a:gd name="T24" fmla="*/ 386 w 1163"/>
                    <a:gd name="T25" fmla="*/ 1373 h 1467"/>
                    <a:gd name="T26" fmla="*/ 372 w 1163"/>
                    <a:gd name="T27" fmla="*/ 1411 h 1467"/>
                    <a:gd name="T28" fmla="*/ 461 w 1163"/>
                    <a:gd name="T29" fmla="*/ 1433 h 1467"/>
                    <a:gd name="T30" fmla="*/ 612 w 1163"/>
                    <a:gd name="T31" fmla="*/ 1455 h 1467"/>
                    <a:gd name="T32" fmla="*/ 670 w 1163"/>
                    <a:gd name="T33" fmla="*/ 1443 h 1467"/>
                    <a:gd name="T34" fmla="*/ 710 w 1163"/>
                    <a:gd name="T35" fmla="*/ 1407 h 1467"/>
                    <a:gd name="T36" fmla="*/ 791 w 1163"/>
                    <a:gd name="T37" fmla="*/ 1399 h 1467"/>
                    <a:gd name="T38" fmla="*/ 869 w 1163"/>
                    <a:gd name="T39" fmla="*/ 1433 h 1467"/>
                    <a:gd name="T40" fmla="*/ 911 w 1163"/>
                    <a:gd name="T41" fmla="*/ 1467 h 1467"/>
                    <a:gd name="T42" fmla="*/ 944 w 1163"/>
                    <a:gd name="T43" fmla="*/ 1441 h 1467"/>
                    <a:gd name="T44" fmla="*/ 1074 w 1163"/>
                    <a:gd name="T45" fmla="*/ 1338 h 1467"/>
                    <a:gd name="T46" fmla="*/ 1129 w 1163"/>
                    <a:gd name="T47" fmla="*/ 1296 h 1467"/>
                    <a:gd name="T48" fmla="*/ 1161 w 1163"/>
                    <a:gd name="T49" fmla="*/ 1222 h 1467"/>
                    <a:gd name="T50" fmla="*/ 1129 w 1163"/>
                    <a:gd name="T51" fmla="*/ 1113 h 1467"/>
                    <a:gd name="T52" fmla="*/ 1105 w 1163"/>
                    <a:gd name="T53" fmla="*/ 1065 h 1467"/>
                    <a:gd name="T54" fmla="*/ 1127 w 1163"/>
                    <a:gd name="T55" fmla="*/ 1027 h 1467"/>
                    <a:gd name="T56" fmla="*/ 1129 w 1163"/>
                    <a:gd name="T57" fmla="*/ 988 h 1467"/>
                    <a:gd name="T58" fmla="*/ 1068 w 1163"/>
                    <a:gd name="T59" fmla="*/ 898 h 1467"/>
                    <a:gd name="T60" fmla="*/ 934 w 1163"/>
                    <a:gd name="T61" fmla="*/ 681 h 1467"/>
                    <a:gd name="T62" fmla="*/ 918 w 1163"/>
                    <a:gd name="T63" fmla="*/ 606 h 1467"/>
                    <a:gd name="T64" fmla="*/ 895 w 1163"/>
                    <a:gd name="T65" fmla="*/ 513 h 1467"/>
                    <a:gd name="T66" fmla="*/ 863 w 1163"/>
                    <a:gd name="T67" fmla="*/ 483 h 1467"/>
                    <a:gd name="T68" fmla="*/ 869 w 1163"/>
                    <a:gd name="T69" fmla="*/ 389 h 1467"/>
                    <a:gd name="T70" fmla="*/ 887 w 1163"/>
                    <a:gd name="T71" fmla="*/ 292 h 1467"/>
                    <a:gd name="T72" fmla="*/ 879 w 1163"/>
                    <a:gd name="T73" fmla="*/ 155 h 1467"/>
                    <a:gd name="T74" fmla="*/ 861 w 1163"/>
                    <a:gd name="T75" fmla="*/ 85 h 1467"/>
                    <a:gd name="T76" fmla="*/ 789 w 1163"/>
                    <a:gd name="T77" fmla="*/ 47 h 1467"/>
                    <a:gd name="T78" fmla="*/ 680 w 1163"/>
                    <a:gd name="T79" fmla="*/ 2 h 1467"/>
                    <a:gd name="T80" fmla="*/ 636 w 1163"/>
                    <a:gd name="T81" fmla="*/ 10 h 1467"/>
                    <a:gd name="T82" fmla="*/ 588 w 1163"/>
                    <a:gd name="T83" fmla="*/ 69 h 1467"/>
                    <a:gd name="T84" fmla="*/ 533 w 1163"/>
                    <a:gd name="T85" fmla="*/ 129 h 1467"/>
                    <a:gd name="T86" fmla="*/ 485 w 1163"/>
                    <a:gd name="T87" fmla="*/ 129 h 1467"/>
                    <a:gd name="T88" fmla="*/ 435 w 1163"/>
                    <a:gd name="T89" fmla="*/ 117 h 1467"/>
                    <a:gd name="T90" fmla="*/ 410 w 1163"/>
                    <a:gd name="T91" fmla="*/ 155 h 1467"/>
                    <a:gd name="T92" fmla="*/ 266 w 1163"/>
                    <a:gd name="T93" fmla="*/ 182 h 1467"/>
                    <a:gd name="T94" fmla="*/ 107 w 1163"/>
                    <a:gd name="T95" fmla="*/ 322 h 1467"/>
                    <a:gd name="T96" fmla="*/ 99 w 1163"/>
                    <a:gd name="T97" fmla="*/ 359 h 1467"/>
                    <a:gd name="T98" fmla="*/ 80 w 1163"/>
                    <a:gd name="T99" fmla="*/ 457 h 1467"/>
                    <a:gd name="T100" fmla="*/ 34 w 1163"/>
                    <a:gd name="T101" fmla="*/ 489 h 1467"/>
                    <a:gd name="T102" fmla="*/ 0 w 1163"/>
                    <a:gd name="T103" fmla="*/ 509 h 1467"/>
                    <a:gd name="T104" fmla="*/ 58 w 1163"/>
                    <a:gd name="T105" fmla="*/ 578 h 1467"/>
                    <a:gd name="T106" fmla="*/ 93 w 1163"/>
                    <a:gd name="T107" fmla="*/ 721 h 1467"/>
                    <a:gd name="T108" fmla="*/ 85 w 1163"/>
                    <a:gd name="T109" fmla="*/ 785 h 1467"/>
                    <a:gd name="T110" fmla="*/ 76 w 1163"/>
                    <a:gd name="T111" fmla="*/ 938 h 1467"/>
                    <a:gd name="T112" fmla="*/ 101 w 1163"/>
                    <a:gd name="T113" fmla="*/ 1012 h 1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63" h="1467">
                      <a:moveTo>
                        <a:pt x="101" y="1012"/>
                      </a:moveTo>
                      <a:lnTo>
                        <a:pt x="101" y="1012"/>
                      </a:lnTo>
                      <a:lnTo>
                        <a:pt x="109" y="1037"/>
                      </a:lnTo>
                      <a:lnTo>
                        <a:pt x="117" y="1063"/>
                      </a:lnTo>
                      <a:lnTo>
                        <a:pt x="117" y="1063"/>
                      </a:lnTo>
                      <a:lnTo>
                        <a:pt x="123" y="1083"/>
                      </a:lnTo>
                      <a:lnTo>
                        <a:pt x="127" y="1103"/>
                      </a:lnTo>
                      <a:lnTo>
                        <a:pt x="127" y="1103"/>
                      </a:lnTo>
                      <a:lnTo>
                        <a:pt x="149" y="1097"/>
                      </a:lnTo>
                      <a:lnTo>
                        <a:pt x="169" y="1091"/>
                      </a:lnTo>
                      <a:lnTo>
                        <a:pt x="169" y="1091"/>
                      </a:lnTo>
                      <a:lnTo>
                        <a:pt x="189" y="1085"/>
                      </a:lnTo>
                      <a:lnTo>
                        <a:pt x="205" y="1079"/>
                      </a:lnTo>
                      <a:lnTo>
                        <a:pt x="205" y="1079"/>
                      </a:lnTo>
                      <a:lnTo>
                        <a:pt x="213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31" y="1077"/>
                      </a:lnTo>
                      <a:lnTo>
                        <a:pt x="241" y="1081"/>
                      </a:lnTo>
                      <a:lnTo>
                        <a:pt x="252" y="1087"/>
                      </a:lnTo>
                      <a:lnTo>
                        <a:pt x="260" y="1093"/>
                      </a:lnTo>
                      <a:lnTo>
                        <a:pt x="260" y="1093"/>
                      </a:lnTo>
                      <a:lnTo>
                        <a:pt x="268" y="1093"/>
                      </a:lnTo>
                      <a:lnTo>
                        <a:pt x="268" y="1093"/>
                      </a:lnTo>
                      <a:lnTo>
                        <a:pt x="270" y="1101"/>
                      </a:lnTo>
                      <a:lnTo>
                        <a:pt x="270" y="1101"/>
                      </a:lnTo>
                      <a:lnTo>
                        <a:pt x="278" y="1111"/>
                      </a:lnTo>
                      <a:lnTo>
                        <a:pt x="284" y="1121"/>
                      </a:lnTo>
                      <a:lnTo>
                        <a:pt x="288" y="113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6" y="1177"/>
                      </a:lnTo>
                      <a:lnTo>
                        <a:pt x="298" y="1190"/>
                      </a:lnTo>
                      <a:lnTo>
                        <a:pt x="302" y="1198"/>
                      </a:lnTo>
                      <a:lnTo>
                        <a:pt x="302" y="1198"/>
                      </a:lnTo>
                      <a:lnTo>
                        <a:pt x="308" y="1200"/>
                      </a:lnTo>
                      <a:lnTo>
                        <a:pt x="320" y="1204"/>
                      </a:lnTo>
                      <a:lnTo>
                        <a:pt x="350" y="1212"/>
                      </a:lnTo>
                      <a:lnTo>
                        <a:pt x="354" y="1214"/>
                      </a:lnTo>
                      <a:lnTo>
                        <a:pt x="354" y="1214"/>
                      </a:lnTo>
                      <a:lnTo>
                        <a:pt x="370" y="1218"/>
                      </a:lnTo>
                      <a:lnTo>
                        <a:pt x="386" y="1226"/>
                      </a:lnTo>
                      <a:lnTo>
                        <a:pt x="416" y="1242"/>
                      </a:lnTo>
                      <a:lnTo>
                        <a:pt x="416" y="1242"/>
                      </a:lnTo>
                      <a:lnTo>
                        <a:pt x="435" y="1254"/>
                      </a:lnTo>
                      <a:lnTo>
                        <a:pt x="435" y="1254"/>
                      </a:lnTo>
                      <a:lnTo>
                        <a:pt x="445" y="1262"/>
                      </a:lnTo>
                      <a:lnTo>
                        <a:pt x="451" y="1270"/>
                      </a:lnTo>
                      <a:lnTo>
                        <a:pt x="457" y="1282"/>
                      </a:lnTo>
                      <a:lnTo>
                        <a:pt x="457" y="1294"/>
                      </a:lnTo>
                      <a:lnTo>
                        <a:pt x="457" y="1310"/>
                      </a:lnTo>
                      <a:lnTo>
                        <a:pt x="457" y="1310"/>
                      </a:lnTo>
                      <a:lnTo>
                        <a:pt x="455" y="1320"/>
                      </a:lnTo>
                      <a:lnTo>
                        <a:pt x="451" y="1328"/>
                      </a:lnTo>
                      <a:lnTo>
                        <a:pt x="445" y="1336"/>
                      </a:lnTo>
                      <a:lnTo>
                        <a:pt x="437" y="1342"/>
                      </a:lnTo>
                      <a:lnTo>
                        <a:pt x="437" y="1342"/>
                      </a:lnTo>
                      <a:lnTo>
                        <a:pt x="416" y="1355"/>
                      </a:lnTo>
                      <a:lnTo>
                        <a:pt x="416" y="1355"/>
                      </a:lnTo>
                      <a:lnTo>
                        <a:pt x="398" y="1365"/>
                      </a:lnTo>
                      <a:lnTo>
                        <a:pt x="392" y="1369"/>
                      </a:lnTo>
                      <a:lnTo>
                        <a:pt x="386" y="1373"/>
                      </a:lnTo>
                      <a:lnTo>
                        <a:pt x="386" y="1373"/>
                      </a:lnTo>
                      <a:lnTo>
                        <a:pt x="382" y="1383"/>
                      </a:lnTo>
                      <a:lnTo>
                        <a:pt x="376" y="1391"/>
                      </a:lnTo>
                      <a:lnTo>
                        <a:pt x="374" y="1401"/>
                      </a:lnTo>
                      <a:lnTo>
                        <a:pt x="372" y="1411"/>
                      </a:lnTo>
                      <a:lnTo>
                        <a:pt x="372" y="1411"/>
                      </a:lnTo>
                      <a:lnTo>
                        <a:pt x="380" y="1417"/>
                      </a:lnTo>
                      <a:lnTo>
                        <a:pt x="386" y="1419"/>
                      </a:lnTo>
                      <a:lnTo>
                        <a:pt x="386" y="1419"/>
                      </a:lnTo>
                      <a:lnTo>
                        <a:pt x="461" y="1433"/>
                      </a:lnTo>
                      <a:lnTo>
                        <a:pt x="535" y="1445"/>
                      </a:lnTo>
                      <a:lnTo>
                        <a:pt x="535" y="1445"/>
                      </a:lnTo>
                      <a:lnTo>
                        <a:pt x="596" y="1453"/>
                      </a:lnTo>
                      <a:lnTo>
                        <a:pt x="596" y="1453"/>
                      </a:lnTo>
                      <a:lnTo>
                        <a:pt x="612" y="1455"/>
                      </a:lnTo>
                      <a:lnTo>
                        <a:pt x="630" y="1457"/>
                      </a:lnTo>
                      <a:lnTo>
                        <a:pt x="630" y="1457"/>
                      </a:lnTo>
                      <a:lnTo>
                        <a:pt x="644" y="1455"/>
                      </a:lnTo>
                      <a:lnTo>
                        <a:pt x="658" y="1451"/>
                      </a:lnTo>
                      <a:lnTo>
                        <a:pt x="670" y="1443"/>
                      </a:lnTo>
                      <a:lnTo>
                        <a:pt x="682" y="1429"/>
                      </a:lnTo>
                      <a:lnTo>
                        <a:pt x="682" y="1429"/>
                      </a:lnTo>
                      <a:lnTo>
                        <a:pt x="690" y="1419"/>
                      </a:lnTo>
                      <a:lnTo>
                        <a:pt x="700" y="1413"/>
                      </a:lnTo>
                      <a:lnTo>
                        <a:pt x="710" y="1407"/>
                      </a:lnTo>
                      <a:lnTo>
                        <a:pt x="722" y="1403"/>
                      </a:lnTo>
                      <a:lnTo>
                        <a:pt x="744" y="1397"/>
                      </a:lnTo>
                      <a:lnTo>
                        <a:pt x="765" y="1397"/>
                      </a:lnTo>
                      <a:lnTo>
                        <a:pt x="765" y="1397"/>
                      </a:lnTo>
                      <a:lnTo>
                        <a:pt x="791" y="1399"/>
                      </a:lnTo>
                      <a:lnTo>
                        <a:pt x="813" y="1403"/>
                      </a:lnTo>
                      <a:lnTo>
                        <a:pt x="813" y="1403"/>
                      </a:lnTo>
                      <a:lnTo>
                        <a:pt x="833" y="1411"/>
                      </a:lnTo>
                      <a:lnTo>
                        <a:pt x="851" y="1421"/>
                      </a:lnTo>
                      <a:lnTo>
                        <a:pt x="869" y="1433"/>
                      </a:lnTo>
                      <a:lnTo>
                        <a:pt x="885" y="1445"/>
                      </a:lnTo>
                      <a:lnTo>
                        <a:pt x="885" y="1445"/>
                      </a:lnTo>
                      <a:lnTo>
                        <a:pt x="907" y="1463"/>
                      </a:lnTo>
                      <a:lnTo>
                        <a:pt x="907" y="1463"/>
                      </a:lnTo>
                      <a:lnTo>
                        <a:pt x="911" y="1467"/>
                      </a:lnTo>
                      <a:lnTo>
                        <a:pt x="911" y="1467"/>
                      </a:lnTo>
                      <a:lnTo>
                        <a:pt x="918" y="1463"/>
                      </a:lnTo>
                      <a:lnTo>
                        <a:pt x="926" y="1459"/>
                      </a:lnTo>
                      <a:lnTo>
                        <a:pt x="934" y="1451"/>
                      </a:lnTo>
                      <a:lnTo>
                        <a:pt x="944" y="1441"/>
                      </a:lnTo>
                      <a:lnTo>
                        <a:pt x="944" y="1441"/>
                      </a:lnTo>
                      <a:lnTo>
                        <a:pt x="958" y="1427"/>
                      </a:lnTo>
                      <a:lnTo>
                        <a:pt x="974" y="1413"/>
                      </a:lnTo>
                      <a:lnTo>
                        <a:pt x="1006" y="1387"/>
                      </a:lnTo>
                      <a:lnTo>
                        <a:pt x="1074" y="1338"/>
                      </a:lnTo>
                      <a:lnTo>
                        <a:pt x="1074" y="1338"/>
                      </a:lnTo>
                      <a:lnTo>
                        <a:pt x="1089" y="1326"/>
                      </a:lnTo>
                      <a:lnTo>
                        <a:pt x="1107" y="1314"/>
                      </a:lnTo>
                      <a:lnTo>
                        <a:pt x="1121" y="1302"/>
                      </a:lnTo>
                      <a:lnTo>
                        <a:pt x="1129" y="1296"/>
                      </a:lnTo>
                      <a:lnTo>
                        <a:pt x="1133" y="1288"/>
                      </a:lnTo>
                      <a:lnTo>
                        <a:pt x="1133" y="1288"/>
                      </a:lnTo>
                      <a:lnTo>
                        <a:pt x="1147" y="1266"/>
                      </a:lnTo>
                      <a:lnTo>
                        <a:pt x="1155" y="1244"/>
                      </a:lnTo>
                      <a:lnTo>
                        <a:pt x="1161" y="1222"/>
                      </a:lnTo>
                      <a:lnTo>
                        <a:pt x="1163" y="1200"/>
                      </a:lnTo>
                      <a:lnTo>
                        <a:pt x="1161" y="1179"/>
                      </a:lnTo>
                      <a:lnTo>
                        <a:pt x="1155" y="1157"/>
                      </a:lnTo>
                      <a:lnTo>
                        <a:pt x="1145" y="1135"/>
                      </a:lnTo>
                      <a:lnTo>
                        <a:pt x="1129" y="1113"/>
                      </a:lnTo>
                      <a:lnTo>
                        <a:pt x="1129" y="1113"/>
                      </a:lnTo>
                      <a:lnTo>
                        <a:pt x="1115" y="1095"/>
                      </a:lnTo>
                      <a:lnTo>
                        <a:pt x="1111" y="1085"/>
                      </a:lnTo>
                      <a:lnTo>
                        <a:pt x="1107" y="1075"/>
                      </a:lnTo>
                      <a:lnTo>
                        <a:pt x="1105" y="1065"/>
                      </a:lnTo>
                      <a:lnTo>
                        <a:pt x="1107" y="1055"/>
                      </a:lnTo>
                      <a:lnTo>
                        <a:pt x="1111" y="1045"/>
                      </a:lnTo>
                      <a:lnTo>
                        <a:pt x="1119" y="1035"/>
                      </a:lnTo>
                      <a:lnTo>
                        <a:pt x="1119" y="1035"/>
                      </a:lnTo>
                      <a:lnTo>
                        <a:pt x="1127" y="1027"/>
                      </a:lnTo>
                      <a:lnTo>
                        <a:pt x="1131" y="1019"/>
                      </a:lnTo>
                      <a:lnTo>
                        <a:pt x="1133" y="1012"/>
                      </a:lnTo>
                      <a:lnTo>
                        <a:pt x="1133" y="1002"/>
                      </a:lnTo>
                      <a:lnTo>
                        <a:pt x="1131" y="996"/>
                      </a:lnTo>
                      <a:lnTo>
                        <a:pt x="1129" y="988"/>
                      </a:lnTo>
                      <a:lnTo>
                        <a:pt x="1119" y="972"/>
                      </a:lnTo>
                      <a:lnTo>
                        <a:pt x="1119" y="972"/>
                      </a:lnTo>
                      <a:lnTo>
                        <a:pt x="1093" y="934"/>
                      </a:lnTo>
                      <a:lnTo>
                        <a:pt x="1068" y="898"/>
                      </a:lnTo>
                      <a:lnTo>
                        <a:pt x="1068" y="898"/>
                      </a:lnTo>
                      <a:lnTo>
                        <a:pt x="1008" y="807"/>
                      </a:lnTo>
                      <a:lnTo>
                        <a:pt x="950" y="713"/>
                      </a:lnTo>
                      <a:lnTo>
                        <a:pt x="950" y="713"/>
                      </a:lnTo>
                      <a:lnTo>
                        <a:pt x="942" y="697"/>
                      </a:lnTo>
                      <a:lnTo>
                        <a:pt x="934" y="681"/>
                      </a:lnTo>
                      <a:lnTo>
                        <a:pt x="928" y="666"/>
                      </a:lnTo>
                      <a:lnTo>
                        <a:pt x="924" y="650"/>
                      </a:lnTo>
                      <a:lnTo>
                        <a:pt x="924" y="650"/>
                      </a:lnTo>
                      <a:lnTo>
                        <a:pt x="920" y="628"/>
                      </a:lnTo>
                      <a:lnTo>
                        <a:pt x="918" y="606"/>
                      </a:lnTo>
                      <a:lnTo>
                        <a:pt x="916" y="584"/>
                      </a:lnTo>
                      <a:lnTo>
                        <a:pt x="913" y="562"/>
                      </a:lnTo>
                      <a:lnTo>
                        <a:pt x="909" y="542"/>
                      </a:lnTo>
                      <a:lnTo>
                        <a:pt x="901" y="522"/>
                      </a:lnTo>
                      <a:lnTo>
                        <a:pt x="895" y="513"/>
                      </a:lnTo>
                      <a:lnTo>
                        <a:pt x="887" y="505"/>
                      </a:lnTo>
                      <a:lnTo>
                        <a:pt x="879" y="497"/>
                      </a:lnTo>
                      <a:lnTo>
                        <a:pt x="869" y="489"/>
                      </a:lnTo>
                      <a:lnTo>
                        <a:pt x="869" y="489"/>
                      </a:lnTo>
                      <a:lnTo>
                        <a:pt x="863" y="483"/>
                      </a:lnTo>
                      <a:lnTo>
                        <a:pt x="861" y="475"/>
                      </a:lnTo>
                      <a:lnTo>
                        <a:pt x="859" y="465"/>
                      </a:lnTo>
                      <a:lnTo>
                        <a:pt x="859" y="457"/>
                      </a:lnTo>
                      <a:lnTo>
                        <a:pt x="859" y="457"/>
                      </a:lnTo>
                      <a:lnTo>
                        <a:pt x="869" y="389"/>
                      </a:lnTo>
                      <a:lnTo>
                        <a:pt x="879" y="324"/>
                      </a:lnTo>
                      <a:lnTo>
                        <a:pt x="879" y="324"/>
                      </a:lnTo>
                      <a:lnTo>
                        <a:pt x="883" y="308"/>
                      </a:lnTo>
                      <a:lnTo>
                        <a:pt x="885" y="300"/>
                      </a:lnTo>
                      <a:lnTo>
                        <a:pt x="887" y="292"/>
                      </a:lnTo>
                      <a:lnTo>
                        <a:pt x="887" y="292"/>
                      </a:lnTo>
                      <a:lnTo>
                        <a:pt x="881" y="222"/>
                      </a:lnTo>
                      <a:lnTo>
                        <a:pt x="879" y="188"/>
                      </a:lnTo>
                      <a:lnTo>
                        <a:pt x="879" y="155"/>
                      </a:lnTo>
                      <a:lnTo>
                        <a:pt x="879" y="155"/>
                      </a:lnTo>
                      <a:lnTo>
                        <a:pt x="879" y="127"/>
                      </a:lnTo>
                      <a:lnTo>
                        <a:pt x="877" y="115"/>
                      </a:lnTo>
                      <a:lnTo>
                        <a:pt x="875" y="105"/>
                      </a:lnTo>
                      <a:lnTo>
                        <a:pt x="869" y="93"/>
                      </a:lnTo>
                      <a:lnTo>
                        <a:pt x="861" y="85"/>
                      </a:lnTo>
                      <a:lnTo>
                        <a:pt x="851" y="77"/>
                      </a:lnTo>
                      <a:lnTo>
                        <a:pt x="837" y="69"/>
                      </a:lnTo>
                      <a:lnTo>
                        <a:pt x="837" y="69"/>
                      </a:lnTo>
                      <a:lnTo>
                        <a:pt x="813" y="59"/>
                      </a:lnTo>
                      <a:lnTo>
                        <a:pt x="789" y="47"/>
                      </a:lnTo>
                      <a:lnTo>
                        <a:pt x="740" y="23"/>
                      </a:lnTo>
                      <a:lnTo>
                        <a:pt x="740" y="23"/>
                      </a:lnTo>
                      <a:lnTo>
                        <a:pt x="716" y="14"/>
                      </a:lnTo>
                      <a:lnTo>
                        <a:pt x="696" y="6"/>
                      </a:lnTo>
                      <a:lnTo>
                        <a:pt x="680" y="2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56" y="2"/>
                      </a:lnTo>
                      <a:lnTo>
                        <a:pt x="646" y="4"/>
                      </a:lnTo>
                      <a:lnTo>
                        <a:pt x="636" y="10"/>
                      </a:lnTo>
                      <a:lnTo>
                        <a:pt x="628" y="16"/>
                      </a:lnTo>
                      <a:lnTo>
                        <a:pt x="620" y="25"/>
                      </a:lnTo>
                      <a:lnTo>
                        <a:pt x="610" y="37"/>
                      </a:lnTo>
                      <a:lnTo>
                        <a:pt x="588" y="69"/>
                      </a:lnTo>
                      <a:lnTo>
                        <a:pt x="588" y="69"/>
                      </a:lnTo>
                      <a:lnTo>
                        <a:pt x="569" y="97"/>
                      </a:lnTo>
                      <a:lnTo>
                        <a:pt x="561" y="109"/>
                      </a:lnTo>
                      <a:lnTo>
                        <a:pt x="551" y="117"/>
                      </a:lnTo>
                      <a:lnTo>
                        <a:pt x="543" y="125"/>
                      </a:lnTo>
                      <a:lnTo>
                        <a:pt x="533" y="129"/>
                      </a:lnTo>
                      <a:lnTo>
                        <a:pt x="523" y="133"/>
                      </a:lnTo>
                      <a:lnTo>
                        <a:pt x="513" y="133"/>
                      </a:lnTo>
                      <a:lnTo>
                        <a:pt x="513" y="133"/>
                      </a:lnTo>
                      <a:lnTo>
                        <a:pt x="501" y="133"/>
                      </a:lnTo>
                      <a:lnTo>
                        <a:pt x="485" y="129"/>
                      </a:lnTo>
                      <a:lnTo>
                        <a:pt x="449" y="117"/>
                      </a:lnTo>
                      <a:lnTo>
                        <a:pt x="449" y="117"/>
                      </a:lnTo>
                      <a:lnTo>
                        <a:pt x="445" y="117"/>
                      </a:lnTo>
                      <a:lnTo>
                        <a:pt x="445" y="117"/>
                      </a:lnTo>
                      <a:lnTo>
                        <a:pt x="435" y="117"/>
                      </a:lnTo>
                      <a:lnTo>
                        <a:pt x="435" y="117"/>
                      </a:lnTo>
                      <a:lnTo>
                        <a:pt x="423" y="141"/>
                      </a:lnTo>
                      <a:lnTo>
                        <a:pt x="417" y="151"/>
                      </a:lnTo>
                      <a:lnTo>
                        <a:pt x="414" y="153"/>
                      </a:lnTo>
                      <a:lnTo>
                        <a:pt x="410" y="155"/>
                      </a:lnTo>
                      <a:lnTo>
                        <a:pt x="410" y="155"/>
                      </a:lnTo>
                      <a:lnTo>
                        <a:pt x="374" y="163"/>
                      </a:lnTo>
                      <a:lnTo>
                        <a:pt x="338" y="171"/>
                      </a:lnTo>
                      <a:lnTo>
                        <a:pt x="266" y="182"/>
                      </a:lnTo>
                      <a:lnTo>
                        <a:pt x="266" y="182"/>
                      </a:lnTo>
                      <a:lnTo>
                        <a:pt x="111" y="212"/>
                      </a:lnTo>
                      <a:lnTo>
                        <a:pt x="111" y="212"/>
                      </a:lnTo>
                      <a:lnTo>
                        <a:pt x="123" y="226"/>
                      </a:lnTo>
                      <a:lnTo>
                        <a:pt x="123" y="226"/>
                      </a:lnTo>
                      <a:lnTo>
                        <a:pt x="107" y="322"/>
                      </a:lnTo>
                      <a:lnTo>
                        <a:pt x="107" y="322"/>
                      </a:lnTo>
                      <a:lnTo>
                        <a:pt x="101" y="342"/>
                      </a:lnTo>
                      <a:lnTo>
                        <a:pt x="99" y="349"/>
                      </a:lnTo>
                      <a:lnTo>
                        <a:pt x="99" y="359"/>
                      </a:lnTo>
                      <a:lnTo>
                        <a:pt x="99" y="359"/>
                      </a:lnTo>
                      <a:lnTo>
                        <a:pt x="101" y="385"/>
                      </a:lnTo>
                      <a:lnTo>
                        <a:pt x="99" y="409"/>
                      </a:lnTo>
                      <a:lnTo>
                        <a:pt x="93" y="429"/>
                      </a:lnTo>
                      <a:lnTo>
                        <a:pt x="85" y="449"/>
                      </a:lnTo>
                      <a:lnTo>
                        <a:pt x="80" y="457"/>
                      </a:lnTo>
                      <a:lnTo>
                        <a:pt x="72" y="465"/>
                      </a:lnTo>
                      <a:lnTo>
                        <a:pt x="66" y="471"/>
                      </a:lnTo>
                      <a:lnTo>
                        <a:pt x="56" y="477"/>
                      </a:lnTo>
                      <a:lnTo>
                        <a:pt x="46" y="483"/>
                      </a:lnTo>
                      <a:lnTo>
                        <a:pt x="34" y="489"/>
                      </a:lnTo>
                      <a:lnTo>
                        <a:pt x="8" y="495"/>
                      </a:lnTo>
                      <a:lnTo>
                        <a:pt x="8" y="495"/>
                      </a:lnTo>
                      <a:lnTo>
                        <a:pt x="6" y="499"/>
                      </a:lnTo>
                      <a:lnTo>
                        <a:pt x="0" y="509"/>
                      </a:lnTo>
                      <a:lnTo>
                        <a:pt x="0" y="509"/>
                      </a:lnTo>
                      <a:lnTo>
                        <a:pt x="14" y="518"/>
                      </a:lnTo>
                      <a:lnTo>
                        <a:pt x="24" y="528"/>
                      </a:lnTo>
                      <a:lnTo>
                        <a:pt x="34" y="540"/>
                      </a:lnTo>
                      <a:lnTo>
                        <a:pt x="44" y="552"/>
                      </a:lnTo>
                      <a:lnTo>
                        <a:pt x="58" y="578"/>
                      </a:lnTo>
                      <a:lnTo>
                        <a:pt x="68" y="604"/>
                      </a:lnTo>
                      <a:lnTo>
                        <a:pt x="76" y="634"/>
                      </a:lnTo>
                      <a:lnTo>
                        <a:pt x="82" y="662"/>
                      </a:lnTo>
                      <a:lnTo>
                        <a:pt x="93" y="721"/>
                      </a:lnTo>
                      <a:lnTo>
                        <a:pt x="93" y="721"/>
                      </a:lnTo>
                      <a:lnTo>
                        <a:pt x="95" y="743"/>
                      </a:lnTo>
                      <a:lnTo>
                        <a:pt x="93" y="753"/>
                      </a:lnTo>
                      <a:lnTo>
                        <a:pt x="91" y="763"/>
                      </a:lnTo>
                      <a:lnTo>
                        <a:pt x="91" y="763"/>
                      </a:lnTo>
                      <a:lnTo>
                        <a:pt x="85" y="785"/>
                      </a:lnTo>
                      <a:lnTo>
                        <a:pt x="82" y="807"/>
                      </a:lnTo>
                      <a:lnTo>
                        <a:pt x="74" y="850"/>
                      </a:lnTo>
                      <a:lnTo>
                        <a:pt x="72" y="894"/>
                      </a:lnTo>
                      <a:lnTo>
                        <a:pt x="76" y="938"/>
                      </a:lnTo>
                      <a:lnTo>
                        <a:pt x="76" y="938"/>
                      </a:lnTo>
                      <a:lnTo>
                        <a:pt x="84" y="954"/>
                      </a:lnTo>
                      <a:lnTo>
                        <a:pt x="89" y="974"/>
                      </a:lnTo>
                      <a:lnTo>
                        <a:pt x="89" y="974"/>
                      </a:lnTo>
                      <a:lnTo>
                        <a:pt x="101" y="1012"/>
                      </a:lnTo>
                      <a:lnTo>
                        <a:pt x="101" y="1012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2" name="Freeform 8">
                  <a:extLst>
                    <a:ext uri="{FF2B5EF4-FFF2-40B4-BE49-F238E27FC236}">
                      <a16:creationId xmlns:a16="http://schemas.microsoft.com/office/drawing/2014/main" id="{29906EF1-5341-DA4A-E887-F477D39B64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9500" y="460375"/>
                  <a:ext cx="2509838" cy="1517650"/>
                </a:xfrm>
                <a:custGeom>
                  <a:avLst/>
                  <a:gdLst>
                    <a:gd name="T0" fmla="*/ 70 w 1581"/>
                    <a:gd name="T1" fmla="*/ 710 h 956"/>
                    <a:gd name="T2" fmla="*/ 106 w 1581"/>
                    <a:gd name="T3" fmla="*/ 744 h 956"/>
                    <a:gd name="T4" fmla="*/ 175 w 1581"/>
                    <a:gd name="T5" fmla="*/ 780 h 956"/>
                    <a:gd name="T6" fmla="*/ 237 w 1581"/>
                    <a:gd name="T7" fmla="*/ 811 h 956"/>
                    <a:gd name="T8" fmla="*/ 279 w 1581"/>
                    <a:gd name="T9" fmla="*/ 867 h 956"/>
                    <a:gd name="T10" fmla="*/ 283 w 1581"/>
                    <a:gd name="T11" fmla="*/ 905 h 956"/>
                    <a:gd name="T12" fmla="*/ 298 w 1581"/>
                    <a:gd name="T13" fmla="*/ 923 h 956"/>
                    <a:gd name="T14" fmla="*/ 340 w 1581"/>
                    <a:gd name="T15" fmla="*/ 939 h 956"/>
                    <a:gd name="T16" fmla="*/ 499 w 1581"/>
                    <a:gd name="T17" fmla="*/ 956 h 956"/>
                    <a:gd name="T18" fmla="*/ 527 w 1581"/>
                    <a:gd name="T19" fmla="*/ 951 h 956"/>
                    <a:gd name="T20" fmla="*/ 547 w 1581"/>
                    <a:gd name="T21" fmla="*/ 923 h 956"/>
                    <a:gd name="T22" fmla="*/ 571 w 1581"/>
                    <a:gd name="T23" fmla="*/ 885 h 956"/>
                    <a:gd name="T24" fmla="*/ 623 w 1581"/>
                    <a:gd name="T25" fmla="*/ 865 h 956"/>
                    <a:gd name="T26" fmla="*/ 640 w 1581"/>
                    <a:gd name="T27" fmla="*/ 863 h 956"/>
                    <a:gd name="T28" fmla="*/ 680 w 1581"/>
                    <a:gd name="T29" fmla="*/ 861 h 956"/>
                    <a:gd name="T30" fmla="*/ 706 w 1581"/>
                    <a:gd name="T31" fmla="*/ 833 h 956"/>
                    <a:gd name="T32" fmla="*/ 788 w 1581"/>
                    <a:gd name="T33" fmla="*/ 797 h 956"/>
                    <a:gd name="T34" fmla="*/ 953 w 1581"/>
                    <a:gd name="T35" fmla="*/ 742 h 956"/>
                    <a:gd name="T36" fmla="*/ 1112 w 1581"/>
                    <a:gd name="T37" fmla="*/ 696 h 956"/>
                    <a:gd name="T38" fmla="*/ 1141 w 1581"/>
                    <a:gd name="T39" fmla="*/ 670 h 956"/>
                    <a:gd name="T40" fmla="*/ 1279 w 1581"/>
                    <a:gd name="T41" fmla="*/ 632 h 956"/>
                    <a:gd name="T42" fmla="*/ 1332 w 1581"/>
                    <a:gd name="T43" fmla="*/ 619 h 956"/>
                    <a:gd name="T44" fmla="*/ 1473 w 1581"/>
                    <a:gd name="T45" fmla="*/ 487 h 956"/>
                    <a:gd name="T46" fmla="*/ 1575 w 1581"/>
                    <a:gd name="T47" fmla="*/ 382 h 956"/>
                    <a:gd name="T48" fmla="*/ 1581 w 1581"/>
                    <a:gd name="T49" fmla="*/ 340 h 956"/>
                    <a:gd name="T50" fmla="*/ 1549 w 1581"/>
                    <a:gd name="T51" fmla="*/ 306 h 956"/>
                    <a:gd name="T52" fmla="*/ 1525 w 1581"/>
                    <a:gd name="T53" fmla="*/ 245 h 956"/>
                    <a:gd name="T54" fmla="*/ 1509 w 1581"/>
                    <a:gd name="T55" fmla="*/ 207 h 956"/>
                    <a:gd name="T56" fmla="*/ 1473 w 1581"/>
                    <a:gd name="T57" fmla="*/ 141 h 956"/>
                    <a:gd name="T58" fmla="*/ 1479 w 1581"/>
                    <a:gd name="T59" fmla="*/ 94 h 956"/>
                    <a:gd name="T60" fmla="*/ 1549 w 1581"/>
                    <a:gd name="T61" fmla="*/ 20 h 956"/>
                    <a:gd name="T62" fmla="*/ 1364 w 1581"/>
                    <a:gd name="T63" fmla="*/ 38 h 956"/>
                    <a:gd name="T64" fmla="*/ 799 w 1581"/>
                    <a:gd name="T65" fmla="*/ 56 h 956"/>
                    <a:gd name="T66" fmla="*/ 766 w 1581"/>
                    <a:gd name="T67" fmla="*/ 56 h 956"/>
                    <a:gd name="T68" fmla="*/ 567 w 1581"/>
                    <a:gd name="T69" fmla="*/ 32 h 956"/>
                    <a:gd name="T70" fmla="*/ 277 w 1581"/>
                    <a:gd name="T71" fmla="*/ 0 h 956"/>
                    <a:gd name="T72" fmla="*/ 253 w 1581"/>
                    <a:gd name="T73" fmla="*/ 4 h 956"/>
                    <a:gd name="T74" fmla="*/ 229 w 1581"/>
                    <a:gd name="T75" fmla="*/ 30 h 956"/>
                    <a:gd name="T76" fmla="*/ 177 w 1581"/>
                    <a:gd name="T77" fmla="*/ 66 h 956"/>
                    <a:gd name="T78" fmla="*/ 110 w 1581"/>
                    <a:gd name="T79" fmla="*/ 80 h 956"/>
                    <a:gd name="T80" fmla="*/ 108 w 1581"/>
                    <a:gd name="T81" fmla="*/ 125 h 956"/>
                    <a:gd name="T82" fmla="*/ 90 w 1581"/>
                    <a:gd name="T83" fmla="*/ 171 h 956"/>
                    <a:gd name="T84" fmla="*/ 78 w 1581"/>
                    <a:gd name="T85" fmla="*/ 217 h 956"/>
                    <a:gd name="T86" fmla="*/ 114 w 1581"/>
                    <a:gd name="T87" fmla="*/ 281 h 956"/>
                    <a:gd name="T88" fmla="*/ 159 w 1581"/>
                    <a:gd name="T89" fmla="*/ 316 h 956"/>
                    <a:gd name="T90" fmla="*/ 193 w 1581"/>
                    <a:gd name="T91" fmla="*/ 320 h 956"/>
                    <a:gd name="T92" fmla="*/ 207 w 1581"/>
                    <a:gd name="T93" fmla="*/ 322 h 956"/>
                    <a:gd name="T94" fmla="*/ 241 w 1581"/>
                    <a:gd name="T95" fmla="*/ 366 h 956"/>
                    <a:gd name="T96" fmla="*/ 247 w 1581"/>
                    <a:gd name="T97" fmla="*/ 386 h 956"/>
                    <a:gd name="T98" fmla="*/ 237 w 1581"/>
                    <a:gd name="T99" fmla="*/ 414 h 956"/>
                    <a:gd name="T100" fmla="*/ 209 w 1581"/>
                    <a:gd name="T101" fmla="*/ 434 h 956"/>
                    <a:gd name="T102" fmla="*/ 165 w 1581"/>
                    <a:gd name="T103" fmla="*/ 456 h 956"/>
                    <a:gd name="T104" fmla="*/ 102 w 1581"/>
                    <a:gd name="T105" fmla="*/ 499 h 956"/>
                    <a:gd name="T106" fmla="*/ 34 w 1581"/>
                    <a:gd name="T107" fmla="*/ 569 h 956"/>
                    <a:gd name="T108" fmla="*/ 4 w 1581"/>
                    <a:gd name="T109" fmla="*/ 601 h 956"/>
                    <a:gd name="T110" fmla="*/ 18 w 1581"/>
                    <a:gd name="T111" fmla="*/ 617 h 956"/>
                    <a:gd name="T112" fmla="*/ 46 w 1581"/>
                    <a:gd name="T113" fmla="*/ 632 h 956"/>
                    <a:gd name="T114" fmla="*/ 66 w 1581"/>
                    <a:gd name="T115" fmla="*/ 676 h 9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581" h="956">
                      <a:moveTo>
                        <a:pt x="68" y="688"/>
                      </a:moveTo>
                      <a:lnTo>
                        <a:pt x="68" y="688"/>
                      </a:lnTo>
                      <a:lnTo>
                        <a:pt x="68" y="702"/>
                      </a:lnTo>
                      <a:lnTo>
                        <a:pt x="70" y="710"/>
                      </a:lnTo>
                      <a:lnTo>
                        <a:pt x="74" y="716"/>
                      </a:lnTo>
                      <a:lnTo>
                        <a:pt x="78" y="722"/>
                      </a:lnTo>
                      <a:lnTo>
                        <a:pt x="86" y="730"/>
                      </a:lnTo>
                      <a:lnTo>
                        <a:pt x="106" y="744"/>
                      </a:lnTo>
                      <a:lnTo>
                        <a:pt x="106" y="744"/>
                      </a:lnTo>
                      <a:lnTo>
                        <a:pt x="143" y="764"/>
                      </a:lnTo>
                      <a:lnTo>
                        <a:pt x="175" y="780"/>
                      </a:lnTo>
                      <a:lnTo>
                        <a:pt x="175" y="780"/>
                      </a:lnTo>
                      <a:lnTo>
                        <a:pt x="189" y="786"/>
                      </a:lnTo>
                      <a:lnTo>
                        <a:pt x="189" y="786"/>
                      </a:lnTo>
                      <a:lnTo>
                        <a:pt x="221" y="801"/>
                      </a:lnTo>
                      <a:lnTo>
                        <a:pt x="237" y="811"/>
                      </a:lnTo>
                      <a:lnTo>
                        <a:pt x="251" y="823"/>
                      </a:lnTo>
                      <a:lnTo>
                        <a:pt x="263" y="839"/>
                      </a:lnTo>
                      <a:lnTo>
                        <a:pt x="275" y="857"/>
                      </a:lnTo>
                      <a:lnTo>
                        <a:pt x="279" y="867"/>
                      </a:lnTo>
                      <a:lnTo>
                        <a:pt x="281" y="879"/>
                      </a:lnTo>
                      <a:lnTo>
                        <a:pt x="283" y="891"/>
                      </a:lnTo>
                      <a:lnTo>
                        <a:pt x="283" y="905"/>
                      </a:lnTo>
                      <a:lnTo>
                        <a:pt x="283" y="905"/>
                      </a:lnTo>
                      <a:lnTo>
                        <a:pt x="287" y="907"/>
                      </a:lnTo>
                      <a:lnTo>
                        <a:pt x="287" y="907"/>
                      </a:lnTo>
                      <a:lnTo>
                        <a:pt x="298" y="923"/>
                      </a:lnTo>
                      <a:lnTo>
                        <a:pt x="298" y="923"/>
                      </a:lnTo>
                      <a:lnTo>
                        <a:pt x="302" y="929"/>
                      </a:lnTo>
                      <a:lnTo>
                        <a:pt x="302" y="929"/>
                      </a:lnTo>
                      <a:lnTo>
                        <a:pt x="320" y="935"/>
                      </a:lnTo>
                      <a:lnTo>
                        <a:pt x="340" y="939"/>
                      </a:lnTo>
                      <a:lnTo>
                        <a:pt x="340" y="939"/>
                      </a:lnTo>
                      <a:lnTo>
                        <a:pt x="481" y="956"/>
                      </a:lnTo>
                      <a:lnTo>
                        <a:pt x="481" y="956"/>
                      </a:lnTo>
                      <a:lnTo>
                        <a:pt x="499" y="956"/>
                      </a:lnTo>
                      <a:lnTo>
                        <a:pt x="499" y="956"/>
                      </a:lnTo>
                      <a:lnTo>
                        <a:pt x="513" y="956"/>
                      </a:lnTo>
                      <a:lnTo>
                        <a:pt x="521" y="953"/>
                      </a:lnTo>
                      <a:lnTo>
                        <a:pt x="527" y="951"/>
                      </a:lnTo>
                      <a:lnTo>
                        <a:pt x="533" y="945"/>
                      </a:lnTo>
                      <a:lnTo>
                        <a:pt x="537" y="939"/>
                      </a:lnTo>
                      <a:lnTo>
                        <a:pt x="543" y="933"/>
                      </a:lnTo>
                      <a:lnTo>
                        <a:pt x="547" y="923"/>
                      </a:lnTo>
                      <a:lnTo>
                        <a:pt x="547" y="923"/>
                      </a:lnTo>
                      <a:lnTo>
                        <a:pt x="553" y="907"/>
                      </a:lnTo>
                      <a:lnTo>
                        <a:pt x="561" y="895"/>
                      </a:lnTo>
                      <a:lnTo>
                        <a:pt x="571" y="885"/>
                      </a:lnTo>
                      <a:lnTo>
                        <a:pt x="581" y="877"/>
                      </a:lnTo>
                      <a:lnTo>
                        <a:pt x="595" y="871"/>
                      </a:lnTo>
                      <a:lnTo>
                        <a:pt x="609" y="867"/>
                      </a:lnTo>
                      <a:lnTo>
                        <a:pt x="623" y="865"/>
                      </a:lnTo>
                      <a:lnTo>
                        <a:pt x="638" y="863"/>
                      </a:lnTo>
                      <a:lnTo>
                        <a:pt x="638" y="863"/>
                      </a:lnTo>
                      <a:lnTo>
                        <a:pt x="640" y="863"/>
                      </a:lnTo>
                      <a:lnTo>
                        <a:pt x="640" y="863"/>
                      </a:lnTo>
                      <a:lnTo>
                        <a:pt x="652" y="863"/>
                      </a:lnTo>
                      <a:lnTo>
                        <a:pt x="652" y="863"/>
                      </a:lnTo>
                      <a:lnTo>
                        <a:pt x="672" y="863"/>
                      </a:lnTo>
                      <a:lnTo>
                        <a:pt x="680" y="861"/>
                      </a:lnTo>
                      <a:lnTo>
                        <a:pt x="684" y="857"/>
                      </a:lnTo>
                      <a:lnTo>
                        <a:pt x="684" y="857"/>
                      </a:lnTo>
                      <a:lnTo>
                        <a:pt x="694" y="843"/>
                      </a:lnTo>
                      <a:lnTo>
                        <a:pt x="706" y="833"/>
                      </a:lnTo>
                      <a:lnTo>
                        <a:pt x="718" y="823"/>
                      </a:lnTo>
                      <a:lnTo>
                        <a:pt x="730" y="817"/>
                      </a:lnTo>
                      <a:lnTo>
                        <a:pt x="758" y="807"/>
                      </a:lnTo>
                      <a:lnTo>
                        <a:pt x="788" y="797"/>
                      </a:lnTo>
                      <a:lnTo>
                        <a:pt x="788" y="797"/>
                      </a:lnTo>
                      <a:lnTo>
                        <a:pt x="843" y="780"/>
                      </a:lnTo>
                      <a:lnTo>
                        <a:pt x="899" y="762"/>
                      </a:lnTo>
                      <a:lnTo>
                        <a:pt x="953" y="742"/>
                      </a:lnTo>
                      <a:lnTo>
                        <a:pt x="1008" y="724"/>
                      </a:lnTo>
                      <a:lnTo>
                        <a:pt x="1008" y="724"/>
                      </a:lnTo>
                      <a:lnTo>
                        <a:pt x="1060" y="708"/>
                      </a:lnTo>
                      <a:lnTo>
                        <a:pt x="1112" y="696"/>
                      </a:lnTo>
                      <a:lnTo>
                        <a:pt x="1112" y="696"/>
                      </a:lnTo>
                      <a:lnTo>
                        <a:pt x="1122" y="684"/>
                      </a:lnTo>
                      <a:lnTo>
                        <a:pt x="1131" y="676"/>
                      </a:lnTo>
                      <a:lnTo>
                        <a:pt x="1141" y="670"/>
                      </a:lnTo>
                      <a:lnTo>
                        <a:pt x="1153" y="664"/>
                      </a:lnTo>
                      <a:lnTo>
                        <a:pt x="1153" y="664"/>
                      </a:lnTo>
                      <a:lnTo>
                        <a:pt x="1215" y="648"/>
                      </a:lnTo>
                      <a:lnTo>
                        <a:pt x="1279" y="632"/>
                      </a:lnTo>
                      <a:lnTo>
                        <a:pt x="1279" y="632"/>
                      </a:lnTo>
                      <a:lnTo>
                        <a:pt x="1330" y="621"/>
                      </a:lnTo>
                      <a:lnTo>
                        <a:pt x="1330" y="621"/>
                      </a:lnTo>
                      <a:lnTo>
                        <a:pt x="1332" y="619"/>
                      </a:lnTo>
                      <a:lnTo>
                        <a:pt x="1332" y="619"/>
                      </a:lnTo>
                      <a:lnTo>
                        <a:pt x="1376" y="577"/>
                      </a:lnTo>
                      <a:lnTo>
                        <a:pt x="1376" y="577"/>
                      </a:lnTo>
                      <a:lnTo>
                        <a:pt x="1473" y="487"/>
                      </a:lnTo>
                      <a:lnTo>
                        <a:pt x="1569" y="394"/>
                      </a:lnTo>
                      <a:lnTo>
                        <a:pt x="1569" y="394"/>
                      </a:lnTo>
                      <a:lnTo>
                        <a:pt x="1571" y="390"/>
                      </a:lnTo>
                      <a:lnTo>
                        <a:pt x="1575" y="382"/>
                      </a:lnTo>
                      <a:lnTo>
                        <a:pt x="1577" y="370"/>
                      </a:lnTo>
                      <a:lnTo>
                        <a:pt x="1581" y="350"/>
                      </a:lnTo>
                      <a:lnTo>
                        <a:pt x="1581" y="350"/>
                      </a:lnTo>
                      <a:lnTo>
                        <a:pt x="1581" y="340"/>
                      </a:lnTo>
                      <a:lnTo>
                        <a:pt x="1581" y="340"/>
                      </a:lnTo>
                      <a:lnTo>
                        <a:pt x="1569" y="330"/>
                      </a:lnTo>
                      <a:lnTo>
                        <a:pt x="1557" y="318"/>
                      </a:lnTo>
                      <a:lnTo>
                        <a:pt x="1549" y="306"/>
                      </a:lnTo>
                      <a:lnTo>
                        <a:pt x="1543" y="294"/>
                      </a:lnTo>
                      <a:lnTo>
                        <a:pt x="1533" y="271"/>
                      </a:lnTo>
                      <a:lnTo>
                        <a:pt x="1525" y="245"/>
                      </a:lnTo>
                      <a:lnTo>
                        <a:pt x="1525" y="245"/>
                      </a:lnTo>
                      <a:lnTo>
                        <a:pt x="1523" y="237"/>
                      </a:lnTo>
                      <a:lnTo>
                        <a:pt x="1523" y="237"/>
                      </a:lnTo>
                      <a:lnTo>
                        <a:pt x="1517" y="223"/>
                      </a:lnTo>
                      <a:lnTo>
                        <a:pt x="1509" y="207"/>
                      </a:lnTo>
                      <a:lnTo>
                        <a:pt x="1491" y="175"/>
                      </a:lnTo>
                      <a:lnTo>
                        <a:pt x="1491" y="175"/>
                      </a:lnTo>
                      <a:lnTo>
                        <a:pt x="1473" y="141"/>
                      </a:lnTo>
                      <a:lnTo>
                        <a:pt x="1473" y="141"/>
                      </a:lnTo>
                      <a:lnTo>
                        <a:pt x="1469" y="129"/>
                      </a:lnTo>
                      <a:lnTo>
                        <a:pt x="1469" y="118"/>
                      </a:lnTo>
                      <a:lnTo>
                        <a:pt x="1473" y="106"/>
                      </a:lnTo>
                      <a:lnTo>
                        <a:pt x="1479" y="94"/>
                      </a:lnTo>
                      <a:lnTo>
                        <a:pt x="1479" y="94"/>
                      </a:lnTo>
                      <a:lnTo>
                        <a:pt x="1507" y="64"/>
                      </a:lnTo>
                      <a:lnTo>
                        <a:pt x="1507" y="64"/>
                      </a:lnTo>
                      <a:lnTo>
                        <a:pt x="1549" y="20"/>
                      </a:lnTo>
                      <a:lnTo>
                        <a:pt x="1549" y="20"/>
                      </a:lnTo>
                      <a:lnTo>
                        <a:pt x="1456" y="30"/>
                      </a:lnTo>
                      <a:lnTo>
                        <a:pt x="1410" y="34"/>
                      </a:lnTo>
                      <a:lnTo>
                        <a:pt x="1364" y="38"/>
                      </a:lnTo>
                      <a:lnTo>
                        <a:pt x="1364" y="38"/>
                      </a:lnTo>
                      <a:lnTo>
                        <a:pt x="1082" y="50"/>
                      </a:lnTo>
                      <a:lnTo>
                        <a:pt x="941" y="54"/>
                      </a:lnTo>
                      <a:lnTo>
                        <a:pt x="799" y="56"/>
                      </a:lnTo>
                      <a:lnTo>
                        <a:pt x="799" y="56"/>
                      </a:lnTo>
                      <a:lnTo>
                        <a:pt x="793" y="56"/>
                      </a:lnTo>
                      <a:lnTo>
                        <a:pt x="793" y="56"/>
                      </a:lnTo>
                      <a:lnTo>
                        <a:pt x="766" y="56"/>
                      </a:lnTo>
                      <a:lnTo>
                        <a:pt x="736" y="54"/>
                      </a:lnTo>
                      <a:lnTo>
                        <a:pt x="680" y="48"/>
                      </a:lnTo>
                      <a:lnTo>
                        <a:pt x="623" y="40"/>
                      </a:lnTo>
                      <a:lnTo>
                        <a:pt x="567" y="32"/>
                      </a:lnTo>
                      <a:lnTo>
                        <a:pt x="567" y="32"/>
                      </a:lnTo>
                      <a:lnTo>
                        <a:pt x="422" y="16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265" y="2"/>
                      </a:lnTo>
                      <a:lnTo>
                        <a:pt x="253" y="4"/>
                      </a:lnTo>
                      <a:lnTo>
                        <a:pt x="245" y="10"/>
                      </a:lnTo>
                      <a:lnTo>
                        <a:pt x="239" y="16"/>
                      </a:lnTo>
                      <a:lnTo>
                        <a:pt x="239" y="16"/>
                      </a:lnTo>
                      <a:lnTo>
                        <a:pt x="229" y="30"/>
                      </a:lnTo>
                      <a:lnTo>
                        <a:pt x="217" y="42"/>
                      </a:lnTo>
                      <a:lnTo>
                        <a:pt x="205" y="52"/>
                      </a:lnTo>
                      <a:lnTo>
                        <a:pt x="191" y="60"/>
                      </a:lnTo>
                      <a:lnTo>
                        <a:pt x="177" y="66"/>
                      </a:lnTo>
                      <a:lnTo>
                        <a:pt x="163" y="70"/>
                      </a:lnTo>
                      <a:lnTo>
                        <a:pt x="131" y="78"/>
                      </a:lnTo>
                      <a:lnTo>
                        <a:pt x="131" y="78"/>
                      </a:lnTo>
                      <a:lnTo>
                        <a:pt x="110" y="80"/>
                      </a:lnTo>
                      <a:lnTo>
                        <a:pt x="110" y="80"/>
                      </a:lnTo>
                      <a:lnTo>
                        <a:pt x="112" y="96"/>
                      </a:lnTo>
                      <a:lnTo>
                        <a:pt x="112" y="110"/>
                      </a:lnTo>
                      <a:lnTo>
                        <a:pt x="108" y="125"/>
                      </a:lnTo>
                      <a:lnTo>
                        <a:pt x="104" y="141"/>
                      </a:lnTo>
                      <a:lnTo>
                        <a:pt x="104" y="141"/>
                      </a:lnTo>
                      <a:lnTo>
                        <a:pt x="90" y="171"/>
                      </a:lnTo>
                      <a:lnTo>
                        <a:pt x="90" y="171"/>
                      </a:lnTo>
                      <a:lnTo>
                        <a:pt x="80" y="193"/>
                      </a:lnTo>
                      <a:lnTo>
                        <a:pt x="80" y="193"/>
                      </a:lnTo>
                      <a:lnTo>
                        <a:pt x="78" y="205"/>
                      </a:lnTo>
                      <a:lnTo>
                        <a:pt x="78" y="217"/>
                      </a:lnTo>
                      <a:lnTo>
                        <a:pt x="82" y="229"/>
                      </a:lnTo>
                      <a:lnTo>
                        <a:pt x="90" y="247"/>
                      </a:lnTo>
                      <a:lnTo>
                        <a:pt x="90" y="247"/>
                      </a:lnTo>
                      <a:lnTo>
                        <a:pt x="114" y="281"/>
                      </a:lnTo>
                      <a:lnTo>
                        <a:pt x="124" y="292"/>
                      </a:lnTo>
                      <a:lnTo>
                        <a:pt x="135" y="302"/>
                      </a:lnTo>
                      <a:lnTo>
                        <a:pt x="147" y="310"/>
                      </a:lnTo>
                      <a:lnTo>
                        <a:pt x="159" y="316"/>
                      </a:lnTo>
                      <a:lnTo>
                        <a:pt x="173" y="320"/>
                      </a:lnTo>
                      <a:lnTo>
                        <a:pt x="189" y="320"/>
                      </a:lnTo>
                      <a:lnTo>
                        <a:pt x="189" y="320"/>
                      </a:lnTo>
                      <a:lnTo>
                        <a:pt x="193" y="320"/>
                      </a:lnTo>
                      <a:lnTo>
                        <a:pt x="193" y="320"/>
                      </a:lnTo>
                      <a:lnTo>
                        <a:pt x="195" y="320"/>
                      </a:lnTo>
                      <a:lnTo>
                        <a:pt x="195" y="320"/>
                      </a:lnTo>
                      <a:lnTo>
                        <a:pt x="207" y="322"/>
                      </a:lnTo>
                      <a:lnTo>
                        <a:pt x="217" y="328"/>
                      </a:lnTo>
                      <a:lnTo>
                        <a:pt x="225" y="336"/>
                      </a:lnTo>
                      <a:lnTo>
                        <a:pt x="233" y="346"/>
                      </a:lnTo>
                      <a:lnTo>
                        <a:pt x="241" y="366"/>
                      </a:lnTo>
                      <a:lnTo>
                        <a:pt x="243" y="372"/>
                      </a:lnTo>
                      <a:lnTo>
                        <a:pt x="243" y="372"/>
                      </a:lnTo>
                      <a:lnTo>
                        <a:pt x="245" y="380"/>
                      </a:lnTo>
                      <a:lnTo>
                        <a:pt x="247" y="386"/>
                      </a:lnTo>
                      <a:lnTo>
                        <a:pt x="245" y="394"/>
                      </a:lnTo>
                      <a:lnTo>
                        <a:pt x="243" y="402"/>
                      </a:lnTo>
                      <a:lnTo>
                        <a:pt x="241" y="408"/>
                      </a:lnTo>
                      <a:lnTo>
                        <a:pt x="237" y="414"/>
                      </a:lnTo>
                      <a:lnTo>
                        <a:pt x="231" y="420"/>
                      </a:lnTo>
                      <a:lnTo>
                        <a:pt x="225" y="424"/>
                      </a:lnTo>
                      <a:lnTo>
                        <a:pt x="225" y="424"/>
                      </a:lnTo>
                      <a:lnTo>
                        <a:pt x="209" y="434"/>
                      </a:lnTo>
                      <a:lnTo>
                        <a:pt x="209" y="434"/>
                      </a:lnTo>
                      <a:lnTo>
                        <a:pt x="187" y="446"/>
                      </a:lnTo>
                      <a:lnTo>
                        <a:pt x="165" y="456"/>
                      </a:lnTo>
                      <a:lnTo>
                        <a:pt x="165" y="456"/>
                      </a:lnTo>
                      <a:lnTo>
                        <a:pt x="153" y="461"/>
                      </a:lnTo>
                      <a:lnTo>
                        <a:pt x="141" y="467"/>
                      </a:lnTo>
                      <a:lnTo>
                        <a:pt x="122" y="481"/>
                      </a:lnTo>
                      <a:lnTo>
                        <a:pt x="102" y="499"/>
                      </a:lnTo>
                      <a:lnTo>
                        <a:pt x="84" y="519"/>
                      </a:lnTo>
                      <a:lnTo>
                        <a:pt x="84" y="519"/>
                      </a:lnTo>
                      <a:lnTo>
                        <a:pt x="52" y="553"/>
                      </a:lnTo>
                      <a:lnTo>
                        <a:pt x="34" y="569"/>
                      </a:lnTo>
                      <a:lnTo>
                        <a:pt x="14" y="583"/>
                      </a:lnTo>
                      <a:lnTo>
                        <a:pt x="14" y="583"/>
                      </a:lnTo>
                      <a:lnTo>
                        <a:pt x="8" y="589"/>
                      </a:lnTo>
                      <a:lnTo>
                        <a:pt x="4" y="601"/>
                      </a:lnTo>
                      <a:lnTo>
                        <a:pt x="4" y="601"/>
                      </a:lnTo>
                      <a:lnTo>
                        <a:pt x="0" y="613"/>
                      </a:lnTo>
                      <a:lnTo>
                        <a:pt x="0" y="613"/>
                      </a:lnTo>
                      <a:lnTo>
                        <a:pt x="18" y="617"/>
                      </a:lnTo>
                      <a:lnTo>
                        <a:pt x="26" y="621"/>
                      </a:lnTo>
                      <a:lnTo>
                        <a:pt x="36" y="624"/>
                      </a:lnTo>
                      <a:lnTo>
                        <a:pt x="36" y="624"/>
                      </a:lnTo>
                      <a:lnTo>
                        <a:pt x="46" y="632"/>
                      </a:lnTo>
                      <a:lnTo>
                        <a:pt x="56" y="644"/>
                      </a:lnTo>
                      <a:lnTo>
                        <a:pt x="62" y="654"/>
                      </a:lnTo>
                      <a:lnTo>
                        <a:pt x="64" y="664"/>
                      </a:lnTo>
                      <a:lnTo>
                        <a:pt x="66" y="676"/>
                      </a:lnTo>
                      <a:lnTo>
                        <a:pt x="68" y="688"/>
                      </a:lnTo>
                      <a:lnTo>
                        <a:pt x="68" y="68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3" name="Freeform 9">
                  <a:extLst>
                    <a:ext uri="{FF2B5EF4-FFF2-40B4-BE49-F238E27FC236}">
                      <a16:creationId xmlns:a16="http://schemas.microsoft.com/office/drawing/2014/main" id="{327DDD69-C354-5538-9A3E-3255E1718F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0" y="306388"/>
                  <a:ext cx="1993900" cy="2146300"/>
                </a:xfrm>
                <a:custGeom>
                  <a:avLst/>
                  <a:gdLst>
                    <a:gd name="T0" fmla="*/ 1048 w 1256"/>
                    <a:gd name="T1" fmla="*/ 996 h 1352"/>
                    <a:gd name="T2" fmla="*/ 1153 w 1256"/>
                    <a:gd name="T3" fmla="*/ 914 h 1352"/>
                    <a:gd name="T4" fmla="*/ 1056 w 1256"/>
                    <a:gd name="T5" fmla="*/ 807 h 1352"/>
                    <a:gd name="T6" fmla="*/ 1125 w 1256"/>
                    <a:gd name="T7" fmla="*/ 795 h 1352"/>
                    <a:gd name="T8" fmla="*/ 1179 w 1256"/>
                    <a:gd name="T9" fmla="*/ 763 h 1352"/>
                    <a:gd name="T10" fmla="*/ 1201 w 1256"/>
                    <a:gd name="T11" fmla="*/ 714 h 1352"/>
                    <a:gd name="T12" fmla="*/ 1215 w 1256"/>
                    <a:gd name="T13" fmla="*/ 616 h 1352"/>
                    <a:gd name="T14" fmla="*/ 1233 w 1256"/>
                    <a:gd name="T15" fmla="*/ 539 h 1352"/>
                    <a:gd name="T16" fmla="*/ 1252 w 1256"/>
                    <a:gd name="T17" fmla="*/ 507 h 1352"/>
                    <a:gd name="T18" fmla="*/ 1256 w 1256"/>
                    <a:gd name="T19" fmla="*/ 475 h 1352"/>
                    <a:gd name="T20" fmla="*/ 1245 w 1256"/>
                    <a:gd name="T21" fmla="*/ 453 h 1352"/>
                    <a:gd name="T22" fmla="*/ 1213 w 1256"/>
                    <a:gd name="T23" fmla="*/ 401 h 1352"/>
                    <a:gd name="T24" fmla="*/ 1211 w 1256"/>
                    <a:gd name="T25" fmla="*/ 372 h 1352"/>
                    <a:gd name="T26" fmla="*/ 1209 w 1256"/>
                    <a:gd name="T27" fmla="*/ 326 h 1352"/>
                    <a:gd name="T28" fmla="*/ 1181 w 1256"/>
                    <a:gd name="T29" fmla="*/ 286 h 1352"/>
                    <a:gd name="T30" fmla="*/ 1177 w 1256"/>
                    <a:gd name="T31" fmla="*/ 240 h 1352"/>
                    <a:gd name="T32" fmla="*/ 1181 w 1256"/>
                    <a:gd name="T33" fmla="*/ 232 h 1352"/>
                    <a:gd name="T34" fmla="*/ 1207 w 1256"/>
                    <a:gd name="T35" fmla="*/ 209 h 1352"/>
                    <a:gd name="T36" fmla="*/ 1227 w 1256"/>
                    <a:gd name="T37" fmla="*/ 191 h 1352"/>
                    <a:gd name="T38" fmla="*/ 1225 w 1256"/>
                    <a:gd name="T39" fmla="*/ 139 h 1352"/>
                    <a:gd name="T40" fmla="*/ 1199 w 1256"/>
                    <a:gd name="T41" fmla="*/ 2 h 1352"/>
                    <a:gd name="T42" fmla="*/ 1189 w 1256"/>
                    <a:gd name="T43" fmla="*/ 0 h 1352"/>
                    <a:gd name="T44" fmla="*/ 1139 w 1256"/>
                    <a:gd name="T45" fmla="*/ 26 h 1352"/>
                    <a:gd name="T46" fmla="*/ 1078 w 1256"/>
                    <a:gd name="T47" fmla="*/ 81 h 1352"/>
                    <a:gd name="T48" fmla="*/ 1012 w 1256"/>
                    <a:gd name="T49" fmla="*/ 151 h 1352"/>
                    <a:gd name="T50" fmla="*/ 901 w 1256"/>
                    <a:gd name="T51" fmla="*/ 205 h 1352"/>
                    <a:gd name="T52" fmla="*/ 793 w 1256"/>
                    <a:gd name="T53" fmla="*/ 224 h 1352"/>
                    <a:gd name="T54" fmla="*/ 714 w 1256"/>
                    <a:gd name="T55" fmla="*/ 250 h 1352"/>
                    <a:gd name="T56" fmla="*/ 602 w 1256"/>
                    <a:gd name="T57" fmla="*/ 286 h 1352"/>
                    <a:gd name="T58" fmla="*/ 423 w 1256"/>
                    <a:gd name="T59" fmla="*/ 334 h 1352"/>
                    <a:gd name="T60" fmla="*/ 127 w 1256"/>
                    <a:gd name="T61" fmla="*/ 433 h 1352"/>
                    <a:gd name="T62" fmla="*/ 87 w 1256"/>
                    <a:gd name="T63" fmla="*/ 471 h 1352"/>
                    <a:gd name="T64" fmla="*/ 83 w 1256"/>
                    <a:gd name="T65" fmla="*/ 533 h 1352"/>
                    <a:gd name="T66" fmla="*/ 153 w 1256"/>
                    <a:gd name="T67" fmla="*/ 863 h 1352"/>
                    <a:gd name="T68" fmla="*/ 153 w 1256"/>
                    <a:gd name="T69" fmla="*/ 916 h 1352"/>
                    <a:gd name="T70" fmla="*/ 101 w 1256"/>
                    <a:gd name="T71" fmla="*/ 1032 h 1352"/>
                    <a:gd name="T72" fmla="*/ 32 w 1256"/>
                    <a:gd name="T73" fmla="*/ 1121 h 1352"/>
                    <a:gd name="T74" fmla="*/ 8 w 1256"/>
                    <a:gd name="T75" fmla="*/ 1147 h 1352"/>
                    <a:gd name="T76" fmla="*/ 0 w 1256"/>
                    <a:gd name="T77" fmla="*/ 1183 h 1352"/>
                    <a:gd name="T78" fmla="*/ 6 w 1256"/>
                    <a:gd name="T79" fmla="*/ 1203 h 1352"/>
                    <a:gd name="T80" fmla="*/ 183 w 1256"/>
                    <a:gd name="T81" fmla="*/ 1352 h 1352"/>
                    <a:gd name="T82" fmla="*/ 221 w 1256"/>
                    <a:gd name="T83" fmla="*/ 1336 h 1352"/>
                    <a:gd name="T84" fmla="*/ 249 w 1256"/>
                    <a:gd name="T85" fmla="*/ 1324 h 1352"/>
                    <a:gd name="T86" fmla="*/ 270 w 1256"/>
                    <a:gd name="T87" fmla="*/ 1280 h 1352"/>
                    <a:gd name="T88" fmla="*/ 318 w 1256"/>
                    <a:gd name="T89" fmla="*/ 1211 h 1352"/>
                    <a:gd name="T90" fmla="*/ 340 w 1256"/>
                    <a:gd name="T91" fmla="*/ 1187 h 1352"/>
                    <a:gd name="T92" fmla="*/ 382 w 1256"/>
                    <a:gd name="T93" fmla="*/ 1173 h 1352"/>
                    <a:gd name="T94" fmla="*/ 421 w 1256"/>
                    <a:gd name="T95" fmla="*/ 1187 h 1352"/>
                    <a:gd name="T96" fmla="*/ 451 w 1256"/>
                    <a:gd name="T97" fmla="*/ 1187 h 1352"/>
                    <a:gd name="T98" fmla="*/ 507 w 1256"/>
                    <a:gd name="T99" fmla="*/ 1153 h 1352"/>
                    <a:gd name="T100" fmla="*/ 584 w 1256"/>
                    <a:gd name="T101" fmla="*/ 1105 h 1352"/>
                    <a:gd name="T102" fmla="*/ 716 w 1256"/>
                    <a:gd name="T103" fmla="*/ 1061 h 1352"/>
                    <a:gd name="T104" fmla="*/ 763 w 1256"/>
                    <a:gd name="T105" fmla="*/ 1057 h 1352"/>
                    <a:gd name="T106" fmla="*/ 777 w 1256"/>
                    <a:gd name="T107" fmla="*/ 1022 h 1352"/>
                    <a:gd name="T108" fmla="*/ 795 w 1256"/>
                    <a:gd name="T109" fmla="*/ 1002 h 1352"/>
                    <a:gd name="T110" fmla="*/ 817 w 1256"/>
                    <a:gd name="T111" fmla="*/ 988 h 1352"/>
                    <a:gd name="T112" fmla="*/ 829 w 1256"/>
                    <a:gd name="T113" fmla="*/ 988 h 1352"/>
                    <a:gd name="T114" fmla="*/ 861 w 1256"/>
                    <a:gd name="T115" fmla="*/ 1008 h 1352"/>
                    <a:gd name="T116" fmla="*/ 871 w 1256"/>
                    <a:gd name="T117" fmla="*/ 1020 h 1352"/>
                    <a:gd name="T118" fmla="*/ 883 w 1256"/>
                    <a:gd name="T119" fmla="*/ 1061 h 1352"/>
                    <a:gd name="T120" fmla="*/ 891 w 1256"/>
                    <a:gd name="T121" fmla="*/ 1103 h 1352"/>
                    <a:gd name="T122" fmla="*/ 940 w 1256"/>
                    <a:gd name="T123" fmla="*/ 1091 h 1352"/>
                    <a:gd name="T124" fmla="*/ 1002 w 1256"/>
                    <a:gd name="T125" fmla="*/ 1048 h 1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56" h="1352">
                      <a:moveTo>
                        <a:pt x="1014" y="1034"/>
                      </a:moveTo>
                      <a:lnTo>
                        <a:pt x="1014" y="1034"/>
                      </a:lnTo>
                      <a:lnTo>
                        <a:pt x="1030" y="1012"/>
                      </a:lnTo>
                      <a:lnTo>
                        <a:pt x="1048" y="996"/>
                      </a:lnTo>
                      <a:lnTo>
                        <a:pt x="1048" y="996"/>
                      </a:lnTo>
                      <a:lnTo>
                        <a:pt x="1099" y="954"/>
                      </a:lnTo>
                      <a:lnTo>
                        <a:pt x="1153" y="914"/>
                      </a:lnTo>
                      <a:lnTo>
                        <a:pt x="1153" y="914"/>
                      </a:lnTo>
                      <a:lnTo>
                        <a:pt x="1050" y="825"/>
                      </a:lnTo>
                      <a:lnTo>
                        <a:pt x="1050" y="825"/>
                      </a:lnTo>
                      <a:lnTo>
                        <a:pt x="1056" y="807"/>
                      </a:lnTo>
                      <a:lnTo>
                        <a:pt x="1056" y="807"/>
                      </a:lnTo>
                      <a:lnTo>
                        <a:pt x="1081" y="801"/>
                      </a:lnTo>
                      <a:lnTo>
                        <a:pt x="1105" y="797"/>
                      </a:lnTo>
                      <a:lnTo>
                        <a:pt x="1105" y="797"/>
                      </a:lnTo>
                      <a:lnTo>
                        <a:pt x="1125" y="795"/>
                      </a:lnTo>
                      <a:lnTo>
                        <a:pt x="1141" y="789"/>
                      </a:lnTo>
                      <a:lnTo>
                        <a:pt x="1157" y="783"/>
                      </a:lnTo>
                      <a:lnTo>
                        <a:pt x="1169" y="773"/>
                      </a:lnTo>
                      <a:lnTo>
                        <a:pt x="1179" y="763"/>
                      </a:lnTo>
                      <a:lnTo>
                        <a:pt x="1189" y="749"/>
                      </a:lnTo>
                      <a:lnTo>
                        <a:pt x="1195" y="733"/>
                      </a:lnTo>
                      <a:lnTo>
                        <a:pt x="1201" y="714"/>
                      </a:lnTo>
                      <a:lnTo>
                        <a:pt x="1201" y="714"/>
                      </a:lnTo>
                      <a:lnTo>
                        <a:pt x="1217" y="656"/>
                      </a:lnTo>
                      <a:lnTo>
                        <a:pt x="1217" y="656"/>
                      </a:lnTo>
                      <a:lnTo>
                        <a:pt x="1215" y="636"/>
                      </a:lnTo>
                      <a:lnTo>
                        <a:pt x="1215" y="616"/>
                      </a:lnTo>
                      <a:lnTo>
                        <a:pt x="1217" y="594"/>
                      </a:lnTo>
                      <a:lnTo>
                        <a:pt x="1221" y="574"/>
                      </a:lnTo>
                      <a:lnTo>
                        <a:pt x="1227" y="555"/>
                      </a:lnTo>
                      <a:lnTo>
                        <a:pt x="1233" y="539"/>
                      </a:lnTo>
                      <a:lnTo>
                        <a:pt x="1241" y="523"/>
                      </a:lnTo>
                      <a:lnTo>
                        <a:pt x="1248" y="513"/>
                      </a:lnTo>
                      <a:lnTo>
                        <a:pt x="1248" y="513"/>
                      </a:lnTo>
                      <a:lnTo>
                        <a:pt x="1252" y="507"/>
                      </a:lnTo>
                      <a:lnTo>
                        <a:pt x="1256" y="499"/>
                      </a:lnTo>
                      <a:lnTo>
                        <a:pt x="1256" y="491"/>
                      </a:lnTo>
                      <a:lnTo>
                        <a:pt x="1256" y="483"/>
                      </a:lnTo>
                      <a:lnTo>
                        <a:pt x="1256" y="475"/>
                      </a:lnTo>
                      <a:lnTo>
                        <a:pt x="1254" y="467"/>
                      </a:lnTo>
                      <a:lnTo>
                        <a:pt x="1250" y="461"/>
                      </a:lnTo>
                      <a:lnTo>
                        <a:pt x="1245" y="453"/>
                      </a:lnTo>
                      <a:lnTo>
                        <a:pt x="1245" y="453"/>
                      </a:lnTo>
                      <a:lnTo>
                        <a:pt x="1233" y="439"/>
                      </a:lnTo>
                      <a:lnTo>
                        <a:pt x="1221" y="421"/>
                      </a:lnTo>
                      <a:lnTo>
                        <a:pt x="1217" y="411"/>
                      </a:lnTo>
                      <a:lnTo>
                        <a:pt x="1213" y="401"/>
                      </a:lnTo>
                      <a:lnTo>
                        <a:pt x="1211" y="389"/>
                      </a:lnTo>
                      <a:lnTo>
                        <a:pt x="1211" y="378"/>
                      </a:lnTo>
                      <a:lnTo>
                        <a:pt x="1211" y="372"/>
                      </a:lnTo>
                      <a:lnTo>
                        <a:pt x="1211" y="372"/>
                      </a:lnTo>
                      <a:lnTo>
                        <a:pt x="1211" y="342"/>
                      </a:lnTo>
                      <a:lnTo>
                        <a:pt x="1211" y="332"/>
                      </a:lnTo>
                      <a:lnTo>
                        <a:pt x="1209" y="326"/>
                      </a:lnTo>
                      <a:lnTo>
                        <a:pt x="1209" y="326"/>
                      </a:lnTo>
                      <a:lnTo>
                        <a:pt x="1205" y="320"/>
                      </a:lnTo>
                      <a:lnTo>
                        <a:pt x="1199" y="310"/>
                      </a:lnTo>
                      <a:lnTo>
                        <a:pt x="1181" y="286"/>
                      </a:lnTo>
                      <a:lnTo>
                        <a:pt x="1181" y="286"/>
                      </a:lnTo>
                      <a:lnTo>
                        <a:pt x="1173" y="276"/>
                      </a:lnTo>
                      <a:lnTo>
                        <a:pt x="1171" y="264"/>
                      </a:lnTo>
                      <a:lnTo>
                        <a:pt x="1171" y="252"/>
                      </a:lnTo>
                      <a:lnTo>
                        <a:pt x="1177" y="240"/>
                      </a:lnTo>
                      <a:lnTo>
                        <a:pt x="1177" y="240"/>
                      </a:lnTo>
                      <a:lnTo>
                        <a:pt x="1177" y="238"/>
                      </a:lnTo>
                      <a:lnTo>
                        <a:pt x="1177" y="238"/>
                      </a:lnTo>
                      <a:lnTo>
                        <a:pt x="1181" y="232"/>
                      </a:lnTo>
                      <a:lnTo>
                        <a:pt x="1185" y="222"/>
                      </a:lnTo>
                      <a:lnTo>
                        <a:pt x="1195" y="215"/>
                      </a:lnTo>
                      <a:lnTo>
                        <a:pt x="1207" y="209"/>
                      </a:lnTo>
                      <a:lnTo>
                        <a:pt x="1207" y="209"/>
                      </a:lnTo>
                      <a:lnTo>
                        <a:pt x="1215" y="205"/>
                      </a:lnTo>
                      <a:lnTo>
                        <a:pt x="1221" y="201"/>
                      </a:lnTo>
                      <a:lnTo>
                        <a:pt x="1225" y="197"/>
                      </a:lnTo>
                      <a:lnTo>
                        <a:pt x="1227" y="191"/>
                      </a:lnTo>
                      <a:lnTo>
                        <a:pt x="1229" y="181"/>
                      </a:lnTo>
                      <a:lnTo>
                        <a:pt x="1229" y="171"/>
                      </a:lnTo>
                      <a:lnTo>
                        <a:pt x="1225" y="139"/>
                      </a:lnTo>
                      <a:lnTo>
                        <a:pt x="1225" y="139"/>
                      </a:lnTo>
                      <a:lnTo>
                        <a:pt x="1205" y="38"/>
                      </a:lnTo>
                      <a:lnTo>
                        <a:pt x="1205" y="38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89" y="0"/>
                      </a:lnTo>
                      <a:lnTo>
                        <a:pt x="1189" y="0"/>
                      </a:lnTo>
                      <a:lnTo>
                        <a:pt x="1177" y="2"/>
                      </a:lnTo>
                      <a:lnTo>
                        <a:pt x="1163" y="10"/>
                      </a:lnTo>
                      <a:lnTo>
                        <a:pt x="1163" y="10"/>
                      </a:lnTo>
                      <a:lnTo>
                        <a:pt x="1139" y="26"/>
                      </a:lnTo>
                      <a:lnTo>
                        <a:pt x="1117" y="42"/>
                      </a:lnTo>
                      <a:lnTo>
                        <a:pt x="1095" y="59"/>
                      </a:lnTo>
                      <a:lnTo>
                        <a:pt x="1085" y="69"/>
                      </a:lnTo>
                      <a:lnTo>
                        <a:pt x="1078" y="81"/>
                      </a:lnTo>
                      <a:lnTo>
                        <a:pt x="1078" y="81"/>
                      </a:lnTo>
                      <a:lnTo>
                        <a:pt x="1058" y="107"/>
                      </a:lnTo>
                      <a:lnTo>
                        <a:pt x="1036" y="131"/>
                      </a:lnTo>
                      <a:lnTo>
                        <a:pt x="1012" y="151"/>
                      </a:lnTo>
                      <a:lnTo>
                        <a:pt x="986" y="169"/>
                      </a:lnTo>
                      <a:lnTo>
                        <a:pt x="960" y="183"/>
                      </a:lnTo>
                      <a:lnTo>
                        <a:pt x="932" y="195"/>
                      </a:lnTo>
                      <a:lnTo>
                        <a:pt x="901" y="205"/>
                      </a:lnTo>
                      <a:lnTo>
                        <a:pt x="869" y="213"/>
                      </a:lnTo>
                      <a:lnTo>
                        <a:pt x="869" y="213"/>
                      </a:lnTo>
                      <a:lnTo>
                        <a:pt x="819" y="221"/>
                      </a:lnTo>
                      <a:lnTo>
                        <a:pt x="793" y="224"/>
                      </a:lnTo>
                      <a:lnTo>
                        <a:pt x="767" y="230"/>
                      </a:lnTo>
                      <a:lnTo>
                        <a:pt x="767" y="230"/>
                      </a:lnTo>
                      <a:lnTo>
                        <a:pt x="742" y="240"/>
                      </a:lnTo>
                      <a:lnTo>
                        <a:pt x="714" y="250"/>
                      </a:lnTo>
                      <a:lnTo>
                        <a:pt x="688" y="260"/>
                      </a:lnTo>
                      <a:lnTo>
                        <a:pt x="662" y="270"/>
                      </a:lnTo>
                      <a:lnTo>
                        <a:pt x="662" y="270"/>
                      </a:lnTo>
                      <a:lnTo>
                        <a:pt x="602" y="286"/>
                      </a:lnTo>
                      <a:lnTo>
                        <a:pt x="543" y="302"/>
                      </a:lnTo>
                      <a:lnTo>
                        <a:pt x="483" y="318"/>
                      </a:lnTo>
                      <a:lnTo>
                        <a:pt x="423" y="334"/>
                      </a:lnTo>
                      <a:lnTo>
                        <a:pt x="423" y="334"/>
                      </a:lnTo>
                      <a:lnTo>
                        <a:pt x="348" y="358"/>
                      </a:lnTo>
                      <a:lnTo>
                        <a:pt x="274" y="382"/>
                      </a:lnTo>
                      <a:lnTo>
                        <a:pt x="127" y="433"/>
                      </a:lnTo>
                      <a:lnTo>
                        <a:pt x="127" y="433"/>
                      </a:lnTo>
                      <a:lnTo>
                        <a:pt x="115" y="441"/>
                      </a:lnTo>
                      <a:lnTo>
                        <a:pt x="103" y="449"/>
                      </a:lnTo>
                      <a:lnTo>
                        <a:pt x="93" y="459"/>
                      </a:lnTo>
                      <a:lnTo>
                        <a:pt x="87" y="471"/>
                      </a:lnTo>
                      <a:lnTo>
                        <a:pt x="87" y="471"/>
                      </a:lnTo>
                      <a:lnTo>
                        <a:pt x="85" y="491"/>
                      </a:lnTo>
                      <a:lnTo>
                        <a:pt x="83" y="511"/>
                      </a:lnTo>
                      <a:lnTo>
                        <a:pt x="83" y="533"/>
                      </a:lnTo>
                      <a:lnTo>
                        <a:pt x="87" y="553"/>
                      </a:lnTo>
                      <a:lnTo>
                        <a:pt x="87" y="553"/>
                      </a:lnTo>
                      <a:lnTo>
                        <a:pt x="119" y="708"/>
                      </a:lnTo>
                      <a:lnTo>
                        <a:pt x="153" y="863"/>
                      </a:lnTo>
                      <a:lnTo>
                        <a:pt x="153" y="863"/>
                      </a:lnTo>
                      <a:lnTo>
                        <a:pt x="155" y="881"/>
                      </a:lnTo>
                      <a:lnTo>
                        <a:pt x="155" y="898"/>
                      </a:lnTo>
                      <a:lnTo>
                        <a:pt x="153" y="916"/>
                      </a:lnTo>
                      <a:lnTo>
                        <a:pt x="149" y="932"/>
                      </a:lnTo>
                      <a:lnTo>
                        <a:pt x="149" y="932"/>
                      </a:lnTo>
                      <a:lnTo>
                        <a:pt x="125" y="982"/>
                      </a:lnTo>
                      <a:lnTo>
                        <a:pt x="101" y="1032"/>
                      </a:lnTo>
                      <a:lnTo>
                        <a:pt x="87" y="1055"/>
                      </a:lnTo>
                      <a:lnTo>
                        <a:pt x="72" y="1079"/>
                      </a:lnTo>
                      <a:lnTo>
                        <a:pt x="54" y="1101"/>
                      </a:lnTo>
                      <a:lnTo>
                        <a:pt x="32" y="1121"/>
                      </a:lnTo>
                      <a:lnTo>
                        <a:pt x="32" y="1121"/>
                      </a:lnTo>
                      <a:lnTo>
                        <a:pt x="24" y="1129"/>
                      </a:lnTo>
                      <a:lnTo>
                        <a:pt x="16" y="1137"/>
                      </a:lnTo>
                      <a:lnTo>
                        <a:pt x="8" y="1147"/>
                      </a:lnTo>
                      <a:lnTo>
                        <a:pt x="4" y="1157"/>
                      </a:lnTo>
                      <a:lnTo>
                        <a:pt x="4" y="1157"/>
                      </a:lnTo>
                      <a:lnTo>
                        <a:pt x="2" y="1169"/>
                      </a:lnTo>
                      <a:lnTo>
                        <a:pt x="0" y="1183"/>
                      </a:lnTo>
                      <a:lnTo>
                        <a:pt x="2" y="1195"/>
                      </a:lnTo>
                      <a:lnTo>
                        <a:pt x="4" y="1199"/>
                      </a:lnTo>
                      <a:lnTo>
                        <a:pt x="6" y="1203"/>
                      </a:lnTo>
                      <a:lnTo>
                        <a:pt x="6" y="1203"/>
                      </a:lnTo>
                      <a:lnTo>
                        <a:pt x="91" y="1274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201" y="1342"/>
                      </a:lnTo>
                      <a:lnTo>
                        <a:pt x="209" y="1340"/>
                      </a:lnTo>
                      <a:lnTo>
                        <a:pt x="221" y="1336"/>
                      </a:lnTo>
                      <a:lnTo>
                        <a:pt x="221" y="1336"/>
                      </a:lnTo>
                      <a:lnTo>
                        <a:pt x="237" y="1332"/>
                      </a:lnTo>
                      <a:lnTo>
                        <a:pt x="243" y="1328"/>
                      </a:lnTo>
                      <a:lnTo>
                        <a:pt x="249" y="1324"/>
                      </a:lnTo>
                      <a:lnTo>
                        <a:pt x="254" y="1316"/>
                      </a:lnTo>
                      <a:lnTo>
                        <a:pt x="260" y="1306"/>
                      </a:lnTo>
                      <a:lnTo>
                        <a:pt x="270" y="1280"/>
                      </a:lnTo>
                      <a:lnTo>
                        <a:pt x="270" y="1280"/>
                      </a:lnTo>
                      <a:lnTo>
                        <a:pt x="280" y="1260"/>
                      </a:lnTo>
                      <a:lnTo>
                        <a:pt x="292" y="1242"/>
                      </a:lnTo>
                      <a:lnTo>
                        <a:pt x="304" y="1224"/>
                      </a:lnTo>
                      <a:lnTo>
                        <a:pt x="318" y="1211"/>
                      </a:lnTo>
                      <a:lnTo>
                        <a:pt x="318" y="1211"/>
                      </a:lnTo>
                      <a:lnTo>
                        <a:pt x="328" y="1197"/>
                      </a:lnTo>
                      <a:lnTo>
                        <a:pt x="328" y="1197"/>
                      </a:lnTo>
                      <a:lnTo>
                        <a:pt x="340" y="1187"/>
                      </a:lnTo>
                      <a:lnTo>
                        <a:pt x="354" y="1179"/>
                      </a:lnTo>
                      <a:lnTo>
                        <a:pt x="368" y="1175"/>
                      </a:lnTo>
                      <a:lnTo>
                        <a:pt x="382" y="1173"/>
                      </a:lnTo>
                      <a:lnTo>
                        <a:pt x="382" y="1173"/>
                      </a:lnTo>
                      <a:lnTo>
                        <a:pt x="396" y="1175"/>
                      </a:lnTo>
                      <a:lnTo>
                        <a:pt x="408" y="1181"/>
                      </a:lnTo>
                      <a:lnTo>
                        <a:pt x="408" y="1181"/>
                      </a:lnTo>
                      <a:lnTo>
                        <a:pt x="421" y="1187"/>
                      </a:lnTo>
                      <a:lnTo>
                        <a:pt x="435" y="1189"/>
                      </a:lnTo>
                      <a:lnTo>
                        <a:pt x="435" y="1189"/>
                      </a:lnTo>
                      <a:lnTo>
                        <a:pt x="443" y="1189"/>
                      </a:lnTo>
                      <a:lnTo>
                        <a:pt x="451" y="1187"/>
                      </a:lnTo>
                      <a:lnTo>
                        <a:pt x="467" y="1179"/>
                      </a:lnTo>
                      <a:lnTo>
                        <a:pt x="485" y="1169"/>
                      </a:lnTo>
                      <a:lnTo>
                        <a:pt x="503" y="1157"/>
                      </a:lnTo>
                      <a:lnTo>
                        <a:pt x="507" y="1153"/>
                      </a:lnTo>
                      <a:lnTo>
                        <a:pt x="507" y="1153"/>
                      </a:lnTo>
                      <a:lnTo>
                        <a:pt x="531" y="1137"/>
                      </a:lnTo>
                      <a:lnTo>
                        <a:pt x="557" y="1121"/>
                      </a:lnTo>
                      <a:lnTo>
                        <a:pt x="584" y="1105"/>
                      </a:lnTo>
                      <a:lnTo>
                        <a:pt x="614" y="1091"/>
                      </a:lnTo>
                      <a:lnTo>
                        <a:pt x="646" y="1079"/>
                      </a:lnTo>
                      <a:lnTo>
                        <a:pt x="680" y="1069"/>
                      </a:lnTo>
                      <a:lnTo>
                        <a:pt x="716" y="1061"/>
                      </a:lnTo>
                      <a:lnTo>
                        <a:pt x="753" y="1057"/>
                      </a:lnTo>
                      <a:lnTo>
                        <a:pt x="753" y="1057"/>
                      </a:lnTo>
                      <a:lnTo>
                        <a:pt x="763" y="1057"/>
                      </a:lnTo>
                      <a:lnTo>
                        <a:pt x="763" y="1057"/>
                      </a:lnTo>
                      <a:lnTo>
                        <a:pt x="767" y="1046"/>
                      </a:lnTo>
                      <a:lnTo>
                        <a:pt x="767" y="1046"/>
                      </a:lnTo>
                      <a:lnTo>
                        <a:pt x="771" y="1034"/>
                      </a:lnTo>
                      <a:lnTo>
                        <a:pt x="777" y="1022"/>
                      </a:lnTo>
                      <a:lnTo>
                        <a:pt x="785" y="1014"/>
                      </a:lnTo>
                      <a:lnTo>
                        <a:pt x="791" y="1008"/>
                      </a:lnTo>
                      <a:lnTo>
                        <a:pt x="791" y="1008"/>
                      </a:lnTo>
                      <a:lnTo>
                        <a:pt x="795" y="1002"/>
                      </a:lnTo>
                      <a:lnTo>
                        <a:pt x="795" y="1002"/>
                      </a:lnTo>
                      <a:lnTo>
                        <a:pt x="801" y="996"/>
                      </a:lnTo>
                      <a:lnTo>
                        <a:pt x="809" y="992"/>
                      </a:lnTo>
                      <a:lnTo>
                        <a:pt x="817" y="988"/>
                      </a:lnTo>
                      <a:lnTo>
                        <a:pt x="827" y="988"/>
                      </a:lnTo>
                      <a:lnTo>
                        <a:pt x="827" y="988"/>
                      </a:lnTo>
                      <a:lnTo>
                        <a:pt x="829" y="988"/>
                      </a:lnTo>
                      <a:lnTo>
                        <a:pt x="829" y="988"/>
                      </a:lnTo>
                      <a:lnTo>
                        <a:pt x="839" y="990"/>
                      </a:lnTo>
                      <a:lnTo>
                        <a:pt x="847" y="994"/>
                      </a:lnTo>
                      <a:lnTo>
                        <a:pt x="855" y="1000"/>
                      </a:lnTo>
                      <a:lnTo>
                        <a:pt x="861" y="1008"/>
                      </a:lnTo>
                      <a:lnTo>
                        <a:pt x="861" y="1008"/>
                      </a:lnTo>
                      <a:lnTo>
                        <a:pt x="865" y="1012"/>
                      </a:lnTo>
                      <a:lnTo>
                        <a:pt x="865" y="1012"/>
                      </a:lnTo>
                      <a:lnTo>
                        <a:pt x="871" y="1020"/>
                      </a:lnTo>
                      <a:lnTo>
                        <a:pt x="879" y="1032"/>
                      </a:lnTo>
                      <a:lnTo>
                        <a:pt x="883" y="1046"/>
                      </a:lnTo>
                      <a:lnTo>
                        <a:pt x="883" y="1053"/>
                      </a:lnTo>
                      <a:lnTo>
                        <a:pt x="883" y="1061"/>
                      </a:lnTo>
                      <a:lnTo>
                        <a:pt x="883" y="1061"/>
                      </a:lnTo>
                      <a:lnTo>
                        <a:pt x="877" y="1103"/>
                      </a:lnTo>
                      <a:lnTo>
                        <a:pt x="877" y="1103"/>
                      </a:lnTo>
                      <a:lnTo>
                        <a:pt x="891" y="1103"/>
                      </a:lnTo>
                      <a:lnTo>
                        <a:pt x="891" y="1103"/>
                      </a:lnTo>
                      <a:lnTo>
                        <a:pt x="907" y="1101"/>
                      </a:lnTo>
                      <a:lnTo>
                        <a:pt x="924" y="1097"/>
                      </a:lnTo>
                      <a:lnTo>
                        <a:pt x="940" y="1091"/>
                      </a:lnTo>
                      <a:lnTo>
                        <a:pt x="956" y="1083"/>
                      </a:lnTo>
                      <a:lnTo>
                        <a:pt x="972" y="1073"/>
                      </a:lnTo>
                      <a:lnTo>
                        <a:pt x="988" y="1061"/>
                      </a:lnTo>
                      <a:lnTo>
                        <a:pt x="1002" y="1048"/>
                      </a:lnTo>
                      <a:lnTo>
                        <a:pt x="1014" y="1034"/>
                      </a:lnTo>
                      <a:lnTo>
                        <a:pt x="1014" y="103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4" name="Freeform 10">
                  <a:extLst>
                    <a:ext uri="{FF2B5EF4-FFF2-40B4-BE49-F238E27FC236}">
                      <a16:creationId xmlns:a16="http://schemas.microsoft.com/office/drawing/2014/main" id="{C8140AB6-D795-A765-9A0A-33DAF206B6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8138" y="454025"/>
                  <a:ext cx="1670050" cy="2446338"/>
                </a:xfrm>
                <a:custGeom>
                  <a:avLst/>
                  <a:gdLst>
                    <a:gd name="T0" fmla="*/ 420 w 1052"/>
                    <a:gd name="T1" fmla="*/ 203 h 1541"/>
                    <a:gd name="T2" fmla="*/ 444 w 1052"/>
                    <a:gd name="T3" fmla="*/ 277 h 1541"/>
                    <a:gd name="T4" fmla="*/ 476 w 1052"/>
                    <a:gd name="T5" fmla="*/ 314 h 1541"/>
                    <a:gd name="T6" fmla="*/ 488 w 1052"/>
                    <a:gd name="T7" fmla="*/ 334 h 1541"/>
                    <a:gd name="T8" fmla="*/ 486 w 1052"/>
                    <a:gd name="T9" fmla="*/ 380 h 1541"/>
                    <a:gd name="T10" fmla="*/ 464 w 1052"/>
                    <a:gd name="T11" fmla="*/ 428 h 1541"/>
                    <a:gd name="T12" fmla="*/ 223 w 1052"/>
                    <a:gd name="T13" fmla="*/ 656 h 1541"/>
                    <a:gd name="T14" fmla="*/ 207 w 1052"/>
                    <a:gd name="T15" fmla="*/ 664 h 1541"/>
                    <a:gd name="T16" fmla="*/ 32 w 1052"/>
                    <a:gd name="T17" fmla="*/ 708 h 1541"/>
                    <a:gd name="T18" fmla="*/ 2 w 1052"/>
                    <a:gd name="T19" fmla="*/ 740 h 1541"/>
                    <a:gd name="T20" fmla="*/ 4 w 1052"/>
                    <a:gd name="T21" fmla="*/ 823 h 1541"/>
                    <a:gd name="T22" fmla="*/ 14 w 1052"/>
                    <a:gd name="T23" fmla="*/ 909 h 1541"/>
                    <a:gd name="T24" fmla="*/ 46 w 1052"/>
                    <a:gd name="T25" fmla="*/ 949 h 1541"/>
                    <a:gd name="T26" fmla="*/ 116 w 1052"/>
                    <a:gd name="T27" fmla="*/ 1034 h 1541"/>
                    <a:gd name="T28" fmla="*/ 144 w 1052"/>
                    <a:gd name="T29" fmla="*/ 1092 h 1541"/>
                    <a:gd name="T30" fmla="*/ 207 w 1052"/>
                    <a:gd name="T31" fmla="*/ 1153 h 1541"/>
                    <a:gd name="T32" fmla="*/ 285 w 1052"/>
                    <a:gd name="T33" fmla="*/ 1169 h 1541"/>
                    <a:gd name="T34" fmla="*/ 307 w 1052"/>
                    <a:gd name="T35" fmla="*/ 1177 h 1541"/>
                    <a:gd name="T36" fmla="*/ 346 w 1052"/>
                    <a:gd name="T37" fmla="*/ 1211 h 1541"/>
                    <a:gd name="T38" fmla="*/ 394 w 1052"/>
                    <a:gd name="T39" fmla="*/ 1217 h 1541"/>
                    <a:gd name="T40" fmla="*/ 442 w 1052"/>
                    <a:gd name="T41" fmla="*/ 1312 h 1541"/>
                    <a:gd name="T42" fmla="*/ 436 w 1052"/>
                    <a:gd name="T43" fmla="*/ 1354 h 1541"/>
                    <a:gd name="T44" fmla="*/ 414 w 1052"/>
                    <a:gd name="T45" fmla="*/ 1394 h 1541"/>
                    <a:gd name="T46" fmla="*/ 430 w 1052"/>
                    <a:gd name="T47" fmla="*/ 1434 h 1541"/>
                    <a:gd name="T48" fmla="*/ 499 w 1052"/>
                    <a:gd name="T49" fmla="*/ 1483 h 1541"/>
                    <a:gd name="T50" fmla="*/ 605 w 1052"/>
                    <a:gd name="T51" fmla="*/ 1521 h 1541"/>
                    <a:gd name="T52" fmla="*/ 641 w 1052"/>
                    <a:gd name="T53" fmla="*/ 1523 h 1541"/>
                    <a:gd name="T54" fmla="*/ 674 w 1052"/>
                    <a:gd name="T55" fmla="*/ 1531 h 1541"/>
                    <a:gd name="T56" fmla="*/ 726 w 1052"/>
                    <a:gd name="T57" fmla="*/ 1541 h 1541"/>
                    <a:gd name="T58" fmla="*/ 752 w 1052"/>
                    <a:gd name="T59" fmla="*/ 1535 h 1541"/>
                    <a:gd name="T60" fmla="*/ 794 w 1052"/>
                    <a:gd name="T61" fmla="*/ 1481 h 1541"/>
                    <a:gd name="T62" fmla="*/ 816 w 1052"/>
                    <a:gd name="T63" fmla="*/ 1432 h 1541"/>
                    <a:gd name="T64" fmla="*/ 889 w 1052"/>
                    <a:gd name="T65" fmla="*/ 1340 h 1541"/>
                    <a:gd name="T66" fmla="*/ 969 w 1052"/>
                    <a:gd name="T67" fmla="*/ 1296 h 1541"/>
                    <a:gd name="T68" fmla="*/ 1040 w 1052"/>
                    <a:gd name="T69" fmla="*/ 1235 h 1541"/>
                    <a:gd name="T70" fmla="*/ 1052 w 1052"/>
                    <a:gd name="T71" fmla="*/ 1145 h 1541"/>
                    <a:gd name="T72" fmla="*/ 1036 w 1052"/>
                    <a:gd name="T73" fmla="*/ 1032 h 1541"/>
                    <a:gd name="T74" fmla="*/ 967 w 1052"/>
                    <a:gd name="T75" fmla="*/ 811 h 1541"/>
                    <a:gd name="T76" fmla="*/ 867 w 1052"/>
                    <a:gd name="T77" fmla="*/ 563 h 1541"/>
                    <a:gd name="T78" fmla="*/ 833 w 1052"/>
                    <a:gd name="T79" fmla="*/ 410 h 1541"/>
                    <a:gd name="T80" fmla="*/ 820 w 1052"/>
                    <a:gd name="T81" fmla="*/ 330 h 1541"/>
                    <a:gd name="T82" fmla="*/ 786 w 1052"/>
                    <a:gd name="T83" fmla="*/ 193 h 1541"/>
                    <a:gd name="T84" fmla="*/ 772 w 1052"/>
                    <a:gd name="T85" fmla="*/ 155 h 1541"/>
                    <a:gd name="T86" fmla="*/ 724 w 1052"/>
                    <a:gd name="T87" fmla="*/ 102 h 1541"/>
                    <a:gd name="T88" fmla="*/ 561 w 1052"/>
                    <a:gd name="T89" fmla="*/ 8 h 1541"/>
                    <a:gd name="T90" fmla="*/ 521 w 1052"/>
                    <a:gd name="T91" fmla="*/ 0 h 1541"/>
                    <a:gd name="T92" fmla="*/ 493 w 1052"/>
                    <a:gd name="T93" fmla="*/ 6 h 1541"/>
                    <a:gd name="T94" fmla="*/ 376 w 1052"/>
                    <a:gd name="T95" fmla="*/ 128 h 1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52" h="1541">
                      <a:moveTo>
                        <a:pt x="376" y="128"/>
                      </a:moveTo>
                      <a:lnTo>
                        <a:pt x="376" y="128"/>
                      </a:lnTo>
                      <a:lnTo>
                        <a:pt x="406" y="179"/>
                      </a:lnTo>
                      <a:lnTo>
                        <a:pt x="420" y="203"/>
                      </a:lnTo>
                      <a:lnTo>
                        <a:pt x="430" y="231"/>
                      </a:lnTo>
                      <a:lnTo>
                        <a:pt x="430" y="231"/>
                      </a:lnTo>
                      <a:lnTo>
                        <a:pt x="436" y="255"/>
                      </a:lnTo>
                      <a:lnTo>
                        <a:pt x="444" y="277"/>
                      </a:lnTo>
                      <a:lnTo>
                        <a:pt x="450" y="287"/>
                      </a:lnTo>
                      <a:lnTo>
                        <a:pt x="458" y="296"/>
                      </a:lnTo>
                      <a:lnTo>
                        <a:pt x="466" y="306"/>
                      </a:lnTo>
                      <a:lnTo>
                        <a:pt x="476" y="314"/>
                      </a:lnTo>
                      <a:lnTo>
                        <a:pt x="476" y="314"/>
                      </a:lnTo>
                      <a:lnTo>
                        <a:pt x="480" y="318"/>
                      </a:lnTo>
                      <a:lnTo>
                        <a:pt x="484" y="322"/>
                      </a:lnTo>
                      <a:lnTo>
                        <a:pt x="488" y="334"/>
                      </a:lnTo>
                      <a:lnTo>
                        <a:pt x="490" y="348"/>
                      </a:lnTo>
                      <a:lnTo>
                        <a:pt x="490" y="362"/>
                      </a:lnTo>
                      <a:lnTo>
                        <a:pt x="490" y="362"/>
                      </a:lnTo>
                      <a:lnTo>
                        <a:pt x="486" y="380"/>
                      </a:lnTo>
                      <a:lnTo>
                        <a:pt x="482" y="398"/>
                      </a:lnTo>
                      <a:lnTo>
                        <a:pt x="474" y="414"/>
                      </a:lnTo>
                      <a:lnTo>
                        <a:pt x="470" y="420"/>
                      </a:lnTo>
                      <a:lnTo>
                        <a:pt x="464" y="428"/>
                      </a:lnTo>
                      <a:lnTo>
                        <a:pt x="464" y="428"/>
                      </a:lnTo>
                      <a:lnTo>
                        <a:pt x="404" y="485"/>
                      </a:lnTo>
                      <a:lnTo>
                        <a:pt x="344" y="543"/>
                      </a:lnTo>
                      <a:lnTo>
                        <a:pt x="223" y="656"/>
                      </a:lnTo>
                      <a:lnTo>
                        <a:pt x="223" y="656"/>
                      </a:lnTo>
                      <a:lnTo>
                        <a:pt x="215" y="660"/>
                      </a:lnTo>
                      <a:lnTo>
                        <a:pt x="207" y="664"/>
                      </a:lnTo>
                      <a:lnTo>
                        <a:pt x="207" y="664"/>
                      </a:lnTo>
                      <a:lnTo>
                        <a:pt x="120" y="684"/>
                      </a:lnTo>
                      <a:lnTo>
                        <a:pt x="76" y="696"/>
                      </a:lnTo>
                      <a:lnTo>
                        <a:pt x="32" y="708"/>
                      </a:lnTo>
                      <a:lnTo>
                        <a:pt x="32" y="708"/>
                      </a:lnTo>
                      <a:lnTo>
                        <a:pt x="22" y="714"/>
                      </a:lnTo>
                      <a:lnTo>
                        <a:pt x="12" y="724"/>
                      </a:lnTo>
                      <a:lnTo>
                        <a:pt x="4" y="734"/>
                      </a:lnTo>
                      <a:lnTo>
                        <a:pt x="2" y="740"/>
                      </a:lnTo>
                      <a:lnTo>
                        <a:pt x="0" y="744"/>
                      </a:lnTo>
                      <a:lnTo>
                        <a:pt x="0" y="744"/>
                      </a:lnTo>
                      <a:lnTo>
                        <a:pt x="2" y="784"/>
                      </a:lnTo>
                      <a:lnTo>
                        <a:pt x="4" y="823"/>
                      </a:lnTo>
                      <a:lnTo>
                        <a:pt x="8" y="863"/>
                      </a:lnTo>
                      <a:lnTo>
                        <a:pt x="12" y="901"/>
                      </a:lnTo>
                      <a:lnTo>
                        <a:pt x="12" y="901"/>
                      </a:lnTo>
                      <a:lnTo>
                        <a:pt x="14" y="909"/>
                      </a:lnTo>
                      <a:lnTo>
                        <a:pt x="16" y="915"/>
                      </a:lnTo>
                      <a:lnTo>
                        <a:pt x="26" y="927"/>
                      </a:lnTo>
                      <a:lnTo>
                        <a:pt x="46" y="949"/>
                      </a:lnTo>
                      <a:lnTo>
                        <a:pt x="46" y="949"/>
                      </a:lnTo>
                      <a:lnTo>
                        <a:pt x="68" y="972"/>
                      </a:lnTo>
                      <a:lnTo>
                        <a:pt x="90" y="996"/>
                      </a:lnTo>
                      <a:lnTo>
                        <a:pt x="108" y="1022"/>
                      </a:lnTo>
                      <a:lnTo>
                        <a:pt x="116" y="1034"/>
                      </a:lnTo>
                      <a:lnTo>
                        <a:pt x="122" y="1048"/>
                      </a:lnTo>
                      <a:lnTo>
                        <a:pt x="122" y="1048"/>
                      </a:lnTo>
                      <a:lnTo>
                        <a:pt x="132" y="1070"/>
                      </a:lnTo>
                      <a:lnTo>
                        <a:pt x="144" y="1092"/>
                      </a:lnTo>
                      <a:lnTo>
                        <a:pt x="156" y="1110"/>
                      </a:lnTo>
                      <a:lnTo>
                        <a:pt x="171" y="1127"/>
                      </a:lnTo>
                      <a:lnTo>
                        <a:pt x="189" y="1141"/>
                      </a:lnTo>
                      <a:lnTo>
                        <a:pt x="207" y="1153"/>
                      </a:lnTo>
                      <a:lnTo>
                        <a:pt x="229" y="1161"/>
                      </a:lnTo>
                      <a:lnTo>
                        <a:pt x="253" y="1167"/>
                      </a:lnTo>
                      <a:lnTo>
                        <a:pt x="253" y="1167"/>
                      </a:lnTo>
                      <a:lnTo>
                        <a:pt x="285" y="1169"/>
                      </a:lnTo>
                      <a:lnTo>
                        <a:pt x="299" y="1171"/>
                      </a:lnTo>
                      <a:lnTo>
                        <a:pt x="305" y="1173"/>
                      </a:lnTo>
                      <a:lnTo>
                        <a:pt x="307" y="1177"/>
                      </a:lnTo>
                      <a:lnTo>
                        <a:pt x="307" y="1177"/>
                      </a:lnTo>
                      <a:lnTo>
                        <a:pt x="315" y="1191"/>
                      </a:lnTo>
                      <a:lnTo>
                        <a:pt x="324" y="1201"/>
                      </a:lnTo>
                      <a:lnTo>
                        <a:pt x="334" y="1209"/>
                      </a:lnTo>
                      <a:lnTo>
                        <a:pt x="346" y="1211"/>
                      </a:lnTo>
                      <a:lnTo>
                        <a:pt x="358" y="1213"/>
                      </a:lnTo>
                      <a:lnTo>
                        <a:pt x="370" y="1215"/>
                      </a:lnTo>
                      <a:lnTo>
                        <a:pt x="394" y="1217"/>
                      </a:lnTo>
                      <a:lnTo>
                        <a:pt x="394" y="1217"/>
                      </a:lnTo>
                      <a:lnTo>
                        <a:pt x="420" y="1265"/>
                      </a:lnTo>
                      <a:lnTo>
                        <a:pt x="432" y="1289"/>
                      </a:lnTo>
                      <a:lnTo>
                        <a:pt x="442" y="1312"/>
                      </a:lnTo>
                      <a:lnTo>
                        <a:pt x="442" y="1312"/>
                      </a:lnTo>
                      <a:lnTo>
                        <a:pt x="444" y="1322"/>
                      </a:lnTo>
                      <a:lnTo>
                        <a:pt x="444" y="1334"/>
                      </a:lnTo>
                      <a:lnTo>
                        <a:pt x="440" y="1344"/>
                      </a:lnTo>
                      <a:lnTo>
                        <a:pt x="436" y="1354"/>
                      </a:lnTo>
                      <a:lnTo>
                        <a:pt x="436" y="1354"/>
                      </a:lnTo>
                      <a:lnTo>
                        <a:pt x="422" y="1374"/>
                      </a:lnTo>
                      <a:lnTo>
                        <a:pt x="418" y="1384"/>
                      </a:lnTo>
                      <a:lnTo>
                        <a:pt x="414" y="1394"/>
                      </a:lnTo>
                      <a:lnTo>
                        <a:pt x="414" y="1404"/>
                      </a:lnTo>
                      <a:lnTo>
                        <a:pt x="416" y="1414"/>
                      </a:lnTo>
                      <a:lnTo>
                        <a:pt x="420" y="1424"/>
                      </a:lnTo>
                      <a:lnTo>
                        <a:pt x="430" y="1434"/>
                      </a:lnTo>
                      <a:lnTo>
                        <a:pt x="430" y="1434"/>
                      </a:lnTo>
                      <a:lnTo>
                        <a:pt x="454" y="1452"/>
                      </a:lnTo>
                      <a:lnTo>
                        <a:pt x="476" y="1467"/>
                      </a:lnTo>
                      <a:lnTo>
                        <a:pt x="499" y="1483"/>
                      </a:lnTo>
                      <a:lnTo>
                        <a:pt x="523" y="1497"/>
                      </a:lnTo>
                      <a:lnTo>
                        <a:pt x="549" y="1507"/>
                      </a:lnTo>
                      <a:lnTo>
                        <a:pt x="577" y="1515"/>
                      </a:lnTo>
                      <a:lnTo>
                        <a:pt x="605" y="1521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41" y="1523"/>
                      </a:lnTo>
                      <a:lnTo>
                        <a:pt x="641" y="1523"/>
                      </a:lnTo>
                      <a:lnTo>
                        <a:pt x="643" y="1523"/>
                      </a:lnTo>
                      <a:lnTo>
                        <a:pt x="643" y="1523"/>
                      </a:lnTo>
                      <a:lnTo>
                        <a:pt x="658" y="1525"/>
                      </a:lnTo>
                      <a:lnTo>
                        <a:pt x="674" y="1531"/>
                      </a:lnTo>
                      <a:lnTo>
                        <a:pt x="692" y="1537"/>
                      </a:lnTo>
                      <a:lnTo>
                        <a:pt x="708" y="1541"/>
                      </a:lnTo>
                      <a:lnTo>
                        <a:pt x="708" y="1541"/>
                      </a:lnTo>
                      <a:lnTo>
                        <a:pt x="726" y="1541"/>
                      </a:lnTo>
                      <a:lnTo>
                        <a:pt x="726" y="1541"/>
                      </a:lnTo>
                      <a:lnTo>
                        <a:pt x="740" y="1541"/>
                      </a:lnTo>
                      <a:lnTo>
                        <a:pt x="746" y="1539"/>
                      </a:lnTo>
                      <a:lnTo>
                        <a:pt x="752" y="1535"/>
                      </a:lnTo>
                      <a:lnTo>
                        <a:pt x="752" y="1535"/>
                      </a:lnTo>
                      <a:lnTo>
                        <a:pt x="768" y="1519"/>
                      </a:lnTo>
                      <a:lnTo>
                        <a:pt x="782" y="1501"/>
                      </a:lnTo>
                      <a:lnTo>
                        <a:pt x="794" y="1481"/>
                      </a:lnTo>
                      <a:lnTo>
                        <a:pt x="800" y="1473"/>
                      </a:lnTo>
                      <a:lnTo>
                        <a:pt x="804" y="1463"/>
                      </a:lnTo>
                      <a:lnTo>
                        <a:pt x="804" y="1463"/>
                      </a:lnTo>
                      <a:lnTo>
                        <a:pt x="816" y="1432"/>
                      </a:lnTo>
                      <a:lnTo>
                        <a:pt x="829" y="1404"/>
                      </a:lnTo>
                      <a:lnTo>
                        <a:pt x="847" y="1380"/>
                      </a:lnTo>
                      <a:lnTo>
                        <a:pt x="867" y="1358"/>
                      </a:lnTo>
                      <a:lnTo>
                        <a:pt x="889" y="1340"/>
                      </a:lnTo>
                      <a:lnTo>
                        <a:pt x="915" y="1324"/>
                      </a:lnTo>
                      <a:lnTo>
                        <a:pt x="941" y="1308"/>
                      </a:lnTo>
                      <a:lnTo>
                        <a:pt x="969" y="1296"/>
                      </a:lnTo>
                      <a:lnTo>
                        <a:pt x="969" y="1296"/>
                      </a:lnTo>
                      <a:lnTo>
                        <a:pt x="994" y="1285"/>
                      </a:lnTo>
                      <a:lnTo>
                        <a:pt x="1014" y="1269"/>
                      </a:lnTo>
                      <a:lnTo>
                        <a:pt x="1028" y="1253"/>
                      </a:lnTo>
                      <a:lnTo>
                        <a:pt x="1040" y="1235"/>
                      </a:lnTo>
                      <a:lnTo>
                        <a:pt x="1048" y="1215"/>
                      </a:lnTo>
                      <a:lnTo>
                        <a:pt x="1052" y="1193"/>
                      </a:lnTo>
                      <a:lnTo>
                        <a:pt x="1052" y="1171"/>
                      </a:lnTo>
                      <a:lnTo>
                        <a:pt x="1052" y="1145"/>
                      </a:lnTo>
                      <a:lnTo>
                        <a:pt x="1052" y="1145"/>
                      </a:lnTo>
                      <a:lnTo>
                        <a:pt x="1050" y="1118"/>
                      </a:lnTo>
                      <a:lnTo>
                        <a:pt x="1046" y="1088"/>
                      </a:lnTo>
                      <a:lnTo>
                        <a:pt x="1036" y="1032"/>
                      </a:lnTo>
                      <a:lnTo>
                        <a:pt x="1022" y="976"/>
                      </a:lnTo>
                      <a:lnTo>
                        <a:pt x="1006" y="921"/>
                      </a:lnTo>
                      <a:lnTo>
                        <a:pt x="987" y="865"/>
                      </a:lnTo>
                      <a:lnTo>
                        <a:pt x="967" y="811"/>
                      </a:lnTo>
                      <a:lnTo>
                        <a:pt x="925" y="704"/>
                      </a:lnTo>
                      <a:lnTo>
                        <a:pt x="925" y="704"/>
                      </a:lnTo>
                      <a:lnTo>
                        <a:pt x="895" y="632"/>
                      </a:lnTo>
                      <a:lnTo>
                        <a:pt x="867" y="563"/>
                      </a:lnTo>
                      <a:lnTo>
                        <a:pt x="853" y="525"/>
                      </a:lnTo>
                      <a:lnTo>
                        <a:pt x="843" y="489"/>
                      </a:lnTo>
                      <a:lnTo>
                        <a:pt x="837" y="450"/>
                      </a:lnTo>
                      <a:lnTo>
                        <a:pt x="833" y="410"/>
                      </a:lnTo>
                      <a:lnTo>
                        <a:pt x="833" y="410"/>
                      </a:lnTo>
                      <a:lnTo>
                        <a:pt x="831" y="384"/>
                      </a:lnTo>
                      <a:lnTo>
                        <a:pt x="827" y="356"/>
                      </a:lnTo>
                      <a:lnTo>
                        <a:pt x="820" y="330"/>
                      </a:lnTo>
                      <a:lnTo>
                        <a:pt x="814" y="302"/>
                      </a:lnTo>
                      <a:lnTo>
                        <a:pt x="798" y="249"/>
                      </a:lnTo>
                      <a:lnTo>
                        <a:pt x="790" y="221"/>
                      </a:lnTo>
                      <a:lnTo>
                        <a:pt x="786" y="193"/>
                      </a:lnTo>
                      <a:lnTo>
                        <a:pt x="786" y="193"/>
                      </a:lnTo>
                      <a:lnTo>
                        <a:pt x="784" y="181"/>
                      </a:lnTo>
                      <a:lnTo>
                        <a:pt x="778" y="169"/>
                      </a:lnTo>
                      <a:lnTo>
                        <a:pt x="772" y="155"/>
                      </a:lnTo>
                      <a:lnTo>
                        <a:pt x="764" y="143"/>
                      </a:lnTo>
                      <a:lnTo>
                        <a:pt x="746" y="122"/>
                      </a:lnTo>
                      <a:lnTo>
                        <a:pt x="724" y="102"/>
                      </a:lnTo>
                      <a:lnTo>
                        <a:pt x="724" y="102"/>
                      </a:lnTo>
                      <a:lnTo>
                        <a:pt x="686" y="76"/>
                      </a:lnTo>
                      <a:lnTo>
                        <a:pt x="645" y="52"/>
                      </a:lnTo>
                      <a:lnTo>
                        <a:pt x="603" y="28"/>
                      </a:lnTo>
                      <a:lnTo>
                        <a:pt x="561" y="8"/>
                      </a:lnTo>
                      <a:lnTo>
                        <a:pt x="561" y="8"/>
                      </a:lnTo>
                      <a:lnTo>
                        <a:pt x="543" y="2"/>
                      </a:lnTo>
                      <a:lnTo>
                        <a:pt x="521" y="0"/>
                      </a:lnTo>
                      <a:lnTo>
                        <a:pt x="521" y="0"/>
                      </a:lnTo>
                      <a:lnTo>
                        <a:pt x="505" y="2"/>
                      </a:lnTo>
                      <a:lnTo>
                        <a:pt x="497" y="4"/>
                      </a:lnTo>
                      <a:lnTo>
                        <a:pt x="493" y="6"/>
                      </a:lnTo>
                      <a:lnTo>
                        <a:pt x="493" y="6"/>
                      </a:lnTo>
                      <a:lnTo>
                        <a:pt x="462" y="36"/>
                      </a:lnTo>
                      <a:lnTo>
                        <a:pt x="430" y="68"/>
                      </a:lnTo>
                      <a:lnTo>
                        <a:pt x="376" y="128"/>
                      </a:lnTo>
                      <a:lnTo>
                        <a:pt x="376" y="12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5" name="Freeform 11">
                  <a:extLst>
                    <a:ext uri="{FF2B5EF4-FFF2-40B4-BE49-F238E27FC236}">
                      <a16:creationId xmlns:a16="http://schemas.microsoft.com/office/drawing/2014/main" id="{316EDF2E-5F0B-1C68-EF7A-698E80C7CB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64" y="3529617"/>
                  <a:ext cx="2195512" cy="2047875"/>
                </a:xfrm>
                <a:custGeom>
                  <a:avLst/>
                  <a:gdLst>
                    <a:gd name="T0" fmla="*/ 1359 w 1383"/>
                    <a:gd name="T1" fmla="*/ 341 h 1290"/>
                    <a:gd name="T2" fmla="*/ 1296 w 1383"/>
                    <a:gd name="T3" fmla="*/ 316 h 1290"/>
                    <a:gd name="T4" fmla="*/ 1270 w 1383"/>
                    <a:gd name="T5" fmla="*/ 256 h 1290"/>
                    <a:gd name="T6" fmla="*/ 1238 w 1383"/>
                    <a:gd name="T7" fmla="*/ 202 h 1290"/>
                    <a:gd name="T8" fmla="*/ 1173 w 1383"/>
                    <a:gd name="T9" fmla="*/ 228 h 1290"/>
                    <a:gd name="T10" fmla="*/ 1033 w 1383"/>
                    <a:gd name="T11" fmla="*/ 230 h 1290"/>
                    <a:gd name="T12" fmla="*/ 890 w 1383"/>
                    <a:gd name="T13" fmla="*/ 139 h 1290"/>
                    <a:gd name="T14" fmla="*/ 833 w 1383"/>
                    <a:gd name="T15" fmla="*/ 53 h 1290"/>
                    <a:gd name="T16" fmla="*/ 751 w 1383"/>
                    <a:gd name="T17" fmla="*/ 79 h 1290"/>
                    <a:gd name="T18" fmla="*/ 715 w 1383"/>
                    <a:gd name="T19" fmla="*/ 103 h 1290"/>
                    <a:gd name="T20" fmla="*/ 709 w 1383"/>
                    <a:gd name="T21" fmla="*/ 105 h 1290"/>
                    <a:gd name="T22" fmla="*/ 678 w 1383"/>
                    <a:gd name="T23" fmla="*/ 85 h 1290"/>
                    <a:gd name="T24" fmla="*/ 656 w 1383"/>
                    <a:gd name="T25" fmla="*/ 47 h 1290"/>
                    <a:gd name="T26" fmla="*/ 580 w 1383"/>
                    <a:gd name="T27" fmla="*/ 41 h 1290"/>
                    <a:gd name="T28" fmla="*/ 516 w 1383"/>
                    <a:gd name="T29" fmla="*/ 117 h 1290"/>
                    <a:gd name="T30" fmla="*/ 463 w 1383"/>
                    <a:gd name="T31" fmla="*/ 204 h 1290"/>
                    <a:gd name="T32" fmla="*/ 405 w 1383"/>
                    <a:gd name="T33" fmla="*/ 262 h 1290"/>
                    <a:gd name="T34" fmla="*/ 330 w 1383"/>
                    <a:gd name="T35" fmla="*/ 250 h 1290"/>
                    <a:gd name="T36" fmla="*/ 302 w 1383"/>
                    <a:gd name="T37" fmla="*/ 234 h 1290"/>
                    <a:gd name="T38" fmla="*/ 254 w 1383"/>
                    <a:gd name="T39" fmla="*/ 302 h 1290"/>
                    <a:gd name="T40" fmla="*/ 182 w 1383"/>
                    <a:gd name="T41" fmla="*/ 306 h 1290"/>
                    <a:gd name="T42" fmla="*/ 119 w 1383"/>
                    <a:gd name="T43" fmla="*/ 306 h 1290"/>
                    <a:gd name="T44" fmla="*/ 121 w 1383"/>
                    <a:gd name="T45" fmla="*/ 355 h 1290"/>
                    <a:gd name="T46" fmla="*/ 103 w 1383"/>
                    <a:gd name="T47" fmla="*/ 447 h 1290"/>
                    <a:gd name="T48" fmla="*/ 23 w 1383"/>
                    <a:gd name="T49" fmla="*/ 681 h 1290"/>
                    <a:gd name="T50" fmla="*/ 53 w 1383"/>
                    <a:gd name="T51" fmla="*/ 660 h 1290"/>
                    <a:gd name="T52" fmla="*/ 69 w 1383"/>
                    <a:gd name="T53" fmla="*/ 602 h 1290"/>
                    <a:gd name="T54" fmla="*/ 107 w 1383"/>
                    <a:gd name="T55" fmla="*/ 582 h 1290"/>
                    <a:gd name="T56" fmla="*/ 188 w 1383"/>
                    <a:gd name="T57" fmla="*/ 604 h 1290"/>
                    <a:gd name="T58" fmla="*/ 204 w 1383"/>
                    <a:gd name="T59" fmla="*/ 606 h 1290"/>
                    <a:gd name="T60" fmla="*/ 236 w 1383"/>
                    <a:gd name="T61" fmla="*/ 660 h 1290"/>
                    <a:gd name="T62" fmla="*/ 298 w 1383"/>
                    <a:gd name="T63" fmla="*/ 739 h 1290"/>
                    <a:gd name="T64" fmla="*/ 427 w 1383"/>
                    <a:gd name="T65" fmla="*/ 787 h 1290"/>
                    <a:gd name="T66" fmla="*/ 487 w 1383"/>
                    <a:gd name="T67" fmla="*/ 829 h 1290"/>
                    <a:gd name="T68" fmla="*/ 570 w 1383"/>
                    <a:gd name="T69" fmla="*/ 864 h 1290"/>
                    <a:gd name="T70" fmla="*/ 630 w 1383"/>
                    <a:gd name="T71" fmla="*/ 856 h 1290"/>
                    <a:gd name="T72" fmla="*/ 676 w 1383"/>
                    <a:gd name="T73" fmla="*/ 852 h 1290"/>
                    <a:gd name="T74" fmla="*/ 721 w 1383"/>
                    <a:gd name="T75" fmla="*/ 890 h 1290"/>
                    <a:gd name="T76" fmla="*/ 727 w 1383"/>
                    <a:gd name="T77" fmla="*/ 962 h 1290"/>
                    <a:gd name="T78" fmla="*/ 672 w 1383"/>
                    <a:gd name="T79" fmla="*/ 1013 h 1290"/>
                    <a:gd name="T80" fmla="*/ 691 w 1383"/>
                    <a:gd name="T81" fmla="*/ 1081 h 1290"/>
                    <a:gd name="T82" fmla="*/ 785 w 1383"/>
                    <a:gd name="T83" fmla="*/ 1196 h 1290"/>
                    <a:gd name="T84" fmla="*/ 819 w 1383"/>
                    <a:gd name="T85" fmla="*/ 1270 h 1290"/>
                    <a:gd name="T86" fmla="*/ 980 w 1383"/>
                    <a:gd name="T87" fmla="*/ 1149 h 1290"/>
                    <a:gd name="T88" fmla="*/ 936 w 1383"/>
                    <a:gd name="T89" fmla="*/ 1069 h 1290"/>
                    <a:gd name="T90" fmla="*/ 970 w 1383"/>
                    <a:gd name="T91" fmla="*/ 1002 h 1290"/>
                    <a:gd name="T92" fmla="*/ 1109 w 1383"/>
                    <a:gd name="T93" fmla="*/ 840 h 1290"/>
                    <a:gd name="T94" fmla="*/ 1151 w 1383"/>
                    <a:gd name="T95" fmla="*/ 735 h 1290"/>
                    <a:gd name="T96" fmla="*/ 1224 w 1383"/>
                    <a:gd name="T97" fmla="*/ 644 h 1290"/>
                    <a:gd name="T98" fmla="*/ 1286 w 1383"/>
                    <a:gd name="T99" fmla="*/ 554 h 1290"/>
                    <a:gd name="T100" fmla="*/ 1284 w 1383"/>
                    <a:gd name="T101" fmla="*/ 516 h 1290"/>
                    <a:gd name="T102" fmla="*/ 1322 w 1383"/>
                    <a:gd name="T103" fmla="*/ 483 h 1290"/>
                    <a:gd name="T104" fmla="*/ 1381 w 1383"/>
                    <a:gd name="T105" fmla="*/ 467 h 1290"/>
                    <a:gd name="T106" fmla="*/ 1375 w 1383"/>
                    <a:gd name="T107" fmla="*/ 385 h 1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83" h="1290">
                      <a:moveTo>
                        <a:pt x="1375" y="385"/>
                      </a:moveTo>
                      <a:lnTo>
                        <a:pt x="1375" y="385"/>
                      </a:lnTo>
                      <a:lnTo>
                        <a:pt x="1373" y="371"/>
                      </a:lnTo>
                      <a:lnTo>
                        <a:pt x="1369" y="359"/>
                      </a:lnTo>
                      <a:lnTo>
                        <a:pt x="1365" y="349"/>
                      </a:lnTo>
                      <a:lnTo>
                        <a:pt x="1359" y="341"/>
                      </a:lnTo>
                      <a:lnTo>
                        <a:pt x="1351" y="336"/>
                      </a:lnTo>
                      <a:lnTo>
                        <a:pt x="1342" y="330"/>
                      </a:lnTo>
                      <a:lnTo>
                        <a:pt x="1330" y="326"/>
                      </a:lnTo>
                      <a:lnTo>
                        <a:pt x="1318" y="322"/>
                      </a:lnTo>
                      <a:lnTo>
                        <a:pt x="1318" y="322"/>
                      </a:lnTo>
                      <a:lnTo>
                        <a:pt x="1296" y="316"/>
                      </a:lnTo>
                      <a:lnTo>
                        <a:pt x="1282" y="310"/>
                      </a:lnTo>
                      <a:lnTo>
                        <a:pt x="1270" y="304"/>
                      </a:lnTo>
                      <a:lnTo>
                        <a:pt x="1264" y="296"/>
                      </a:lnTo>
                      <a:lnTo>
                        <a:pt x="1262" y="284"/>
                      </a:lnTo>
                      <a:lnTo>
                        <a:pt x="1264" y="272"/>
                      </a:lnTo>
                      <a:lnTo>
                        <a:pt x="1270" y="256"/>
                      </a:lnTo>
                      <a:lnTo>
                        <a:pt x="1280" y="236"/>
                      </a:lnTo>
                      <a:lnTo>
                        <a:pt x="1280" y="236"/>
                      </a:lnTo>
                      <a:lnTo>
                        <a:pt x="1266" y="220"/>
                      </a:lnTo>
                      <a:lnTo>
                        <a:pt x="1256" y="210"/>
                      </a:lnTo>
                      <a:lnTo>
                        <a:pt x="1248" y="204"/>
                      </a:lnTo>
                      <a:lnTo>
                        <a:pt x="1238" y="202"/>
                      </a:lnTo>
                      <a:lnTo>
                        <a:pt x="1238" y="202"/>
                      </a:lnTo>
                      <a:lnTo>
                        <a:pt x="1230" y="202"/>
                      </a:lnTo>
                      <a:lnTo>
                        <a:pt x="1222" y="206"/>
                      </a:lnTo>
                      <a:lnTo>
                        <a:pt x="1194" y="218"/>
                      </a:lnTo>
                      <a:lnTo>
                        <a:pt x="1194" y="218"/>
                      </a:lnTo>
                      <a:lnTo>
                        <a:pt x="1173" y="228"/>
                      </a:lnTo>
                      <a:lnTo>
                        <a:pt x="1151" y="234"/>
                      </a:lnTo>
                      <a:lnTo>
                        <a:pt x="1127" y="238"/>
                      </a:lnTo>
                      <a:lnTo>
                        <a:pt x="1103" y="238"/>
                      </a:lnTo>
                      <a:lnTo>
                        <a:pt x="1103" y="238"/>
                      </a:lnTo>
                      <a:lnTo>
                        <a:pt x="1067" y="236"/>
                      </a:lnTo>
                      <a:lnTo>
                        <a:pt x="1033" y="230"/>
                      </a:lnTo>
                      <a:lnTo>
                        <a:pt x="1000" y="218"/>
                      </a:lnTo>
                      <a:lnTo>
                        <a:pt x="970" y="204"/>
                      </a:lnTo>
                      <a:lnTo>
                        <a:pt x="940" y="184"/>
                      </a:lnTo>
                      <a:lnTo>
                        <a:pt x="912" y="163"/>
                      </a:lnTo>
                      <a:lnTo>
                        <a:pt x="902" y="151"/>
                      </a:lnTo>
                      <a:lnTo>
                        <a:pt x="890" y="139"/>
                      </a:lnTo>
                      <a:lnTo>
                        <a:pt x="880" y="125"/>
                      </a:lnTo>
                      <a:lnTo>
                        <a:pt x="872" y="111"/>
                      </a:lnTo>
                      <a:lnTo>
                        <a:pt x="872" y="111"/>
                      </a:lnTo>
                      <a:lnTo>
                        <a:pt x="862" y="95"/>
                      </a:lnTo>
                      <a:lnTo>
                        <a:pt x="854" y="81"/>
                      </a:lnTo>
                      <a:lnTo>
                        <a:pt x="833" y="53"/>
                      </a:lnTo>
                      <a:lnTo>
                        <a:pt x="785" y="0"/>
                      </a:lnTo>
                      <a:lnTo>
                        <a:pt x="785" y="0"/>
                      </a:lnTo>
                      <a:lnTo>
                        <a:pt x="775" y="23"/>
                      </a:lnTo>
                      <a:lnTo>
                        <a:pt x="765" y="47"/>
                      </a:lnTo>
                      <a:lnTo>
                        <a:pt x="765" y="47"/>
                      </a:lnTo>
                      <a:lnTo>
                        <a:pt x="751" y="79"/>
                      </a:lnTo>
                      <a:lnTo>
                        <a:pt x="751" y="79"/>
                      </a:lnTo>
                      <a:lnTo>
                        <a:pt x="745" y="89"/>
                      </a:lnTo>
                      <a:lnTo>
                        <a:pt x="737" y="95"/>
                      </a:lnTo>
                      <a:lnTo>
                        <a:pt x="727" y="101"/>
                      </a:lnTo>
                      <a:lnTo>
                        <a:pt x="715" y="103"/>
                      </a:lnTo>
                      <a:lnTo>
                        <a:pt x="715" y="103"/>
                      </a:lnTo>
                      <a:lnTo>
                        <a:pt x="713" y="103"/>
                      </a:lnTo>
                      <a:lnTo>
                        <a:pt x="713" y="103"/>
                      </a:lnTo>
                      <a:lnTo>
                        <a:pt x="711" y="103"/>
                      </a:lnTo>
                      <a:lnTo>
                        <a:pt x="711" y="103"/>
                      </a:lnTo>
                      <a:lnTo>
                        <a:pt x="709" y="105"/>
                      </a:lnTo>
                      <a:lnTo>
                        <a:pt x="709" y="105"/>
                      </a:lnTo>
                      <a:lnTo>
                        <a:pt x="693" y="101"/>
                      </a:lnTo>
                      <a:lnTo>
                        <a:pt x="693" y="101"/>
                      </a:lnTo>
                      <a:lnTo>
                        <a:pt x="693" y="99"/>
                      </a:lnTo>
                      <a:lnTo>
                        <a:pt x="693" y="99"/>
                      </a:lnTo>
                      <a:lnTo>
                        <a:pt x="685" y="93"/>
                      </a:lnTo>
                      <a:lnTo>
                        <a:pt x="678" y="85"/>
                      </a:lnTo>
                      <a:lnTo>
                        <a:pt x="678" y="85"/>
                      </a:lnTo>
                      <a:lnTo>
                        <a:pt x="668" y="69"/>
                      </a:lnTo>
                      <a:lnTo>
                        <a:pt x="668" y="69"/>
                      </a:lnTo>
                      <a:lnTo>
                        <a:pt x="662" y="57"/>
                      </a:lnTo>
                      <a:lnTo>
                        <a:pt x="656" y="47"/>
                      </a:lnTo>
                      <a:lnTo>
                        <a:pt x="656" y="47"/>
                      </a:lnTo>
                      <a:lnTo>
                        <a:pt x="646" y="17"/>
                      </a:lnTo>
                      <a:lnTo>
                        <a:pt x="646" y="17"/>
                      </a:lnTo>
                      <a:lnTo>
                        <a:pt x="620" y="27"/>
                      </a:lnTo>
                      <a:lnTo>
                        <a:pt x="620" y="27"/>
                      </a:lnTo>
                      <a:lnTo>
                        <a:pt x="598" y="33"/>
                      </a:lnTo>
                      <a:lnTo>
                        <a:pt x="580" y="41"/>
                      </a:lnTo>
                      <a:lnTo>
                        <a:pt x="564" y="51"/>
                      </a:lnTo>
                      <a:lnTo>
                        <a:pt x="552" y="59"/>
                      </a:lnTo>
                      <a:lnTo>
                        <a:pt x="540" y="71"/>
                      </a:lnTo>
                      <a:lnTo>
                        <a:pt x="530" y="83"/>
                      </a:lnTo>
                      <a:lnTo>
                        <a:pt x="522" y="99"/>
                      </a:lnTo>
                      <a:lnTo>
                        <a:pt x="516" y="117"/>
                      </a:lnTo>
                      <a:lnTo>
                        <a:pt x="516" y="117"/>
                      </a:lnTo>
                      <a:lnTo>
                        <a:pt x="511" y="133"/>
                      </a:lnTo>
                      <a:lnTo>
                        <a:pt x="505" y="149"/>
                      </a:lnTo>
                      <a:lnTo>
                        <a:pt x="495" y="165"/>
                      </a:lnTo>
                      <a:lnTo>
                        <a:pt x="485" y="178"/>
                      </a:lnTo>
                      <a:lnTo>
                        <a:pt x="463" y="204"/>
                      </a:lnTo>
                      <a:lnTo>
                        <a:pt x="441" y="228"/>
                      </a:lnTo>
                      <a:lnTo>
                        <a:pt x="441" y="228"/>
                      </a:lnTo>
                      <a:lnTo>
                        <a:pt x="419" y="252"/>
                      </a:lnTo>
                      <a:lnTo>
                        <a:pt x="419" y="252"/>
                      </a:lnTo>
                      <a:lnTo>
                        <a:pt x="413" y="256"/>
                      </a:lnTo>
                      <a:lnTo>
                        <a:pt x="405" y="262"/>
                      </a:lnTo>
                      <a:lnTo>
                        <a:pt x="395" y="266"/>
                      </a:lnTo>
                      <a:lnTo>
                        <a:pt x="383" y="266"/>
                      </a:lnTo>
                      <a:lnTo>
                        <a:pt x="383" y="266"/>
                      </a:lnTo>
                      <a:lnTo>
                        <a:pt x="367" y="266"/>
                      </a:lnTo>
                      <a:lnTo>
                        <a:pt x="347" y="260"/>
                      </a:lnTo>
                      <a:lnTo>
                        <a:pt x="330" y="250"/>
                      </a:lnTo>
                      <a:lnTo>
                        <a:pt x="320" y="244"/>
                      </a:lnTo>
                      <a:lnTo>
                        <a:pt x="312" y="238"/>
                      </a:lnTo>
                      <a:lnTo>
                        <a:pt x="312" y="238"/>
                      </a:lnTo>
                      <a:lnTo>
                        <a:pt x="306" y="230"/>
                      </a:lnTo>
                      <a:lnTo>
                        <a:pt x="306" y="230"/>
                      </a:lnTo>
                      <a:lnTo>
                        <a:pt x="302" y="234"/>
                      </a:lnTo>
                      <a:lnTo>
                        <a:pt x="302" y="234"/>
                      </a:lnTo>
                      <a:lnTo>
                        <a:pt x="292" y="260"/>
                      </a:lnTo>
                      <a:lnTo>
                        <a:pt x="286" y="272"/>
                      </a:lnTo>
                      <a:lnTo>
                        <a:pt x="276" y="284"/>
                      </a:lnTo>
                      <a:lnTo>
                        <a:pt x="266" y="294"/>
                      </a:lnTo>
                      <a:lnTo>
                        <a:pt x="254" y="302"/>
                      </a:lnTo>
                      <a:lnTo>
                        <a:pt x="238" y="306"/>
                      </a:lnTo>
                      <a:lnTo>
                        <a:pt x="220" y="308"/>
                      </a:lnTo>
                      <a:lnTo>
                        <a:pt x="220" y="308"/>
                      </a:lnTo>
                      <a:lnTo>
                        <a:pt x="202" y="308"/>
                      </a:lnTo>
                      <a:lnTo>
                        <a:pt x="182" y="306"/>
                      </a:lnTo>
                      <a:lnTo>
                        <a:pt x="182" y="306"/>
                      </a:lnTo>
                      <a:lnTo>
                        <a:pt x="173" y="304"/>
                      </a:lnTo>
                      <a:lnTo>
                        <a:pt x="173" y="304"/>
                      </a:lnTo>
                      <a:lnTo>
                        <a:pt x="149" y="300"/>
                      </a:lnTo>
                      <a:lnTo>
                        <a:pt x="125" y="294"/>
                      </a:lnTo>
                      <a:lnTo>
                        <a:pt x="125" y="294"/>
                      </a:lnTo>
                      <a:lnTo>
                        <a:pt x="119" y="306"/>
                      </a:lnTo>
                      <a:lnTo>
                        <a:pt x="113" y="320"/>
                      </a:lnTo>
                      <a:lnTo>
                        <a:pt x="111" y="332"/>
                      </a:lnTo>
                      <a:lnTo>
                        <a:pt x="111" y="336"/>
                      </a:lnTo>
                      <a:lnTo>
                        <a:pt x="111" y="340"/>
                      </a:lnTo>
                      <a:lnTo>
                        <a:pt x="111" y="340"/>
                      </a:lnTo>
                      <a:lnTo>
                        <a:pt x="121" y="355"/>
                      </a:lnTo>
                      <a:lnTo>
                        <a:pt x="125" y="369"/>
                      </a:lnTo>
                      <a:lnTo>
                        <a:pt x="125" y="383"/>
                      </a:lnTo>
                      <a:lnTo>
                        <a:pt x="125" y="395"/>
                      </a:lnTo>
                      <a:lnTo>
                        <a:pt x="121" y="409"/>
                      </a:lnTo>
                      <a:lnTo>
                        <a:pt x="115" y="421"/>
                      </a:lnTo>
                      <a:lnTo>
                        <a:pt x="103" y="447"/>
                      </a:lnTo>
                      <a:lnTo>
                        <a:pt x="103" y="447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12" y="681"/>
                      </a:lnTo>
                      <a:lnTo>
                        <a:pt x="23" y="681"/>
                      </a:lnTo>
                      <a:lnTo>
                        <a:pt x="23" y="681"/>
                      </a:lnTo>
                      <a:lnTo>
                        <a:pt x="31" y="681"/>
                      </a:lnTo>
                      <a:lnTo>
                        <a:pt x="37" y="679"/>
                      </a:lnTo>
                      <a:lnTo>
                        <a:pt x="41" y="677"/>
                      </a:lnTo>
                      <a:lnTo>
                        <a:pt x="47" y="673"/>
                      </a:lnTo>
                      <a:lnTo>
                        <a:pt x="49" y="668"/>
                      </a:lnTo>
                      <a:lnTo>
                        <a:pt x="53" y="660"/>
                      </a:lnTo>
                      <a:lnTo>
                        <a:pt x="57" y="642"/>
                      </a:lnTo>
                      <a:lnTo>
                        <a:pt x="57" y="642"/>
                      </a:lnTo>
                      <a:lnTo>
                        <a:pt x="57" y="632"/>
                      </a:lnTo>
                      <a:lnTo>
                        <a:pt x="61" y="620"/>
                      </a:lnTo>
                      <a:lnTo>
                        <a:pt x="63" y="610"/>
                      </a:lnTo>
                      <a:lnTo>
                        <a:pt x="69" y="602"/>
                      </a:lnTo>
                      <a:lnTo>
                        <a:pt x="69" y="602"/>
                      </a:lnTo>
                      <a:lnTo>
                        <a:pt x="79" y="592"/>
                      </a:lnTo>
                      <a:lnTo>
                        <a:pt x="89" y="586"/>
                      </a:lnTo>
                      <a:lnTo>
                        <a:pt x="97" y="582"/>
                      </a:lnTo>
                      <a:lnTo>
                        <a:pt x="107" y="582"/>
                      </a:lnTo>
                      <a:lnTo>
                        <a:pt x="107" y="582"/>
                      </a:lnTo>
                      <a:lnTo>
                        <a:pt x="117" y="582"/>
                      </a:lnTo>
                      <a:lnTo>
                        <a:pt x="127" y="586"/>
                      </a:lnTo>
                      <a:lnTo>
                        <a:pt x="149" y="594"/>
                      </a:lnTo>
                      <a:lnTo>
                        <a:pt x="169" y="600"/>
                      </a:lnTo>
                      <a:lnTo>
                        <a:pt x="179" y="604"/>
                      </a:lnTo>
                      <a:lnTo>
                        <a:pt x="188" y="604"/>
                      </a:lnTo>
                      <a:lnTo>
                        <a:pt x="188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204" y="606"/>
                      </a:lnTo>
                      <a:lnTo>
                        <a:pt x="212" y="610"/>
                      </a:lnTo>
                      <a:lnTo>
                        <a:pt x="220" y="616"/>
                      </a:lnTo>
                      <a:lnTo>
                        <a:pt x="224" y="624"/>
                      </a:lnTo>
                      <a:lnTo>
                        <a:pt x="224" y="624"/>
                      </a:lnTo>
                      <a:lnTo>
                        <a:pt x="230" y="642"/>
                      </a:lnTo>
                      <a:lnTo>
                        <a:pt x="236" y="660"/>
                      </a:lnTo>
                      <a:lnTo>
                        <a:pt x="244" y="675"/>
                      </a:lnTo>
                      <a:lnTo>
                        <a:pt x="254" y="691"/>
                      </a:lnTo>
                      <a:lnTo>
                        <a:pt x="264" y="705"/>
                      </a:lnTo>
                      <a:lnTo>
                        <a:pt x="274" y="717"/>
                      </a:lnTo>
                      <a:lnTo>
                        <a:pt x="286" y="729"/>
                      </a:lnTo>
                      <a:lnTo>
                        <a:pt x="298" y="739"/>
                      </a:lnTo>
                      <a:lnTo>
                        <a:pt x="312" y="747"/>
                      </a:lnTo>
                      <a:lnTo>
                        <a:pt x="326" y="755"/>
                      </a:lnTo>
                      <a:lnTo>
                        <a:pt x="357" y="769"/>
                      </a:lnTo>
                      <a:lnTo>
                        <a:pt x="391" y="779"/>
                      </a:lnTo>
                      <a:lnTo>
                        <a:pt x="427" y="787"/>
                      </a:lnTo>
                      <a:lnTo>
                        <a:pt x="427" y="787"/>
                      </a:lnTo>
                      <a:lnTo>
                        <a:pt x="441" y="793"/>
                      </a:lnTo>
                      <a:lnTo>
                        <a:pt x="455" y="799"/>
                      </a:lnTo>
                      <a:lnTo>
                        <a:pt x="467" y="809"/>
                      </a:lnTo>
                      <a:lnTo>
                        <a:pt x="479" y="819"/>
                      </a:lnTo>
                      <a:lnTo>
                        <a:pt x="479" y="819"/>
                      </a:lnTo>
                      <a:lnTo>
                        <a:pt x="487" y="829"/>
                      </a:lnTo>
                      <a:lnTo>
                        <a:pt x="499" y="839"/>
                      </a:lnTo>
                      <a:lnTo>
                        <a:pt x="512" y="846"/>
                      </a:lnTo>
                      <a:lnTo>
                        <a:pt x="526" y="852"/>
                      </a:lnTo>
                      <a:lnTo>
                        <a:pt x="540" y="858"/>
                      </a:lnTo>
                      <a:lnTo>
                        <a:pt x="554" y="862"/>
                      </a:lnTo>
                      <a:lnTo>
                        <a:pt x="570" y="864"/>
                      </a:lnTo>
                      <a:lnTo>
                        <a:pt x="586" y="866"/>
                      </a:lnTo>
                      <a:lnTo>
                        <a:pt x="586" y="866"/>
                      </a:lnTo>
                      <a:lnTo>
                        <a:pt x="596" y="864"/>
                      </a:lnTo>
                      <a:lnTo>
                        <a:pt x="608" y="862"/>
                      </a:lnTo>
                      <a:lnTo>
                        <a:pt x="620" y="860"/>
                      </a:lnTo>
                      <a:lnTo>
                        <a:pt x="630" y="856"/>
                      </a:lnTo>
                      <a:lnTo>
                        <a:pt x="630" y="856"/>
                      </a:lnTo>
                      <a:lnTo>
                        <a:pt x="642" y="850"/>
                      </a:lnTo>
                      <a:lnTo>
                        <a:pt x="658" y="850"/>
                      </a:lnTo>
                      <a:lnTo>
                        <a:pt x="658" y="850"/>
                      </a:lnTo>
                      <a:lnTo>
                        <a:pt x="666" y="850"/>
                      </a:lnTo>
                      <a:lnTo>
                        <a:pt x="676" y="852"/>
                      </a:lnTo>
                      <a:lnTo>
                        <a:pt x="683" y="856"/>
                      </a:lnTo>
                      <a:lnTo>
                        <a:pt x="693" y="860"/>
                      </a:lnTo>
                      <a:lnTo>
                        <a:pt x="701" y="866"/>
                      </a:lnTo>
                      <a:lnTo>
                        <a:pt x="709" y="874"/>
                      </a:lnTo>
                      <a:lnTo>
                        <a:pt x="715" y="882"/>
                      </a:lnTo>
                      <a:lnTo>
                        <a:pt x="721" y="890"/>
                      </a:lnTo>
                      <a:lnTo>
                        <a:pt x="721" y="890"/>
                      </a:lnTo>
                      <a:lnTo>
                        <a:pt x="727" y="906"/>
                      </a:lnTo>
                      <a:lnTo>
                        <a:pt x="731" y="920"/>
                      </a:lnTo>
                      <a:lnTo>
                        <a:pt x="733" y="936"/>
                      </a:lnTo>
                      <a:lnTo>
                        <a:pt x="731" y="950"/>
                      </a:lnTo>
                      <a:lnTo>
                        <a:pt x="727" y="962"/>
                      </a:lnTo>
                      <a:lnTo>
                        <a:pt x="721" y="976"/>
                      </a:lnTo>
                      <a:lnTo>
                        <a:pt x="713" y="986"/>
                      </a:lnTo>
                      <a:lnTo>
                        <a:pt x="703" y="994"/>
                      </a:lnTo>
                      <a:lnTo>
                        <a:pt x="703" y="994"/>
                      </a:lnTo>
                      <a:lnTo>
                        <a:pt x="685" y="1005"/>
                      </a:lnTo>
                      <a:lnTo>
                        <a:pt x="672" y="1013"/>
                      </a:lnTo>
                      <a:lnTo>
                        <a:pt x="664" y="1023"/>
                      </a:lnTo>
                      <a:lnTo>
                        <a:pt x="660" y="1031"/>
                      </a:lnTo>
                      <a:lnTo>
                        <a:pt x="662" y="1041"/>
                      </a:lnTo>
                      <a:lnTo>
                        <a:pt x="666" y="1051"/>
                      </a:lnTo>
                      <a:lnTo>
                        <a:pt x="676" y="1065"/>
                      </a:lnTo>
                      <a:lnTo>
                        <a:pt x="691" y="1081"/>
                      </a:lnTo>
                      <a:lnTo>
                        <a:pt x="691" y="1081"/>
                      </a:lnTo>
                      <a:lnTo>
                        <a:pt x="725" y="1117"/>
                      </a:lnTo>
                      <a:lnTo>
                        <a:pt x="741" y="1135"/>
                      </a:lnTo>
                      <a:lnTo>
                        <a:pt x="757" y="1155"/>
                      </a:lnTo>
                      <a:lnTo>
                        <a:pt x="771" y="1174"/>
                      </a:lnTo>
                      <a:lnTo>
                        <a:pt x="785" y="1196"/>
                      </a:lnTo>
                      <a:lnTo>
                        <a:pt x="795" y="1220"/>
                      </a:lnTo>
                      <a:lnTo>
                        <a:pt x="803" y="1244"/>
                      </a:lnTo>
                      <a:lnTo>
                        <a:pt x="803" y="1244"/>
                      </a:lnTo>
                      <a:lnTo>
                        <a:pt x="805" y="1252"/>
                      </a:lnTo>
                      <a:lnTo>
                        <a:pt x="809" y="1258"/>
                      </a:lnTo>
                      <a:lnTo>
                        <a:pt x="819" y="1270"/>
                      </a:lnTo>
                      <a:lnTo>
                        <a:pt x="837" y="1290"/>
                      </a:lnTo>
                      <a:lnTo>
                        <a:pt x="837" y="1290"/>
                      </a:lnTo>
                      <a:lnTo>
                        <a:pt x="1013" y="1188"/>
                      </a:lnTo>
                      <a:lnTo>
                        <a:pt x="1013" y="1188"/>
                      </a:lnTo>
                      <a:lnTo>
                        <a:pt x="998" y="1169"/>
                      </a:lnTo>
                      <a:lnTo>
                        <a:pt x="980" y="1149"/>
                      </a:lnTo>
                      <a:lnTo>
                        <a:pt x="980" y="1149"/>
                      </a:lnTo>
                      <a:lnTo>
                        <a:pt x="964" y="1133"/>
                      </a:lnTo>
                      <a:lnTo>
                        <a:pt x="952" y="1117"/>
                      </a:lnTo>
                      <a:lnTo>
                        <a:pt x="942" y="1101"/>
                      </a:lnTo>
                      <a:lnTo>
                        <a:pt x="938" y="1085"/>
                      </a:lnTo>
                      <a:lnTo>
                        <a:pt x="936" y="1069"/>
                      </a:lnTo>
                      <a:lnTo>
                        <a:pt x="940" y="1055"/>
                      </a:lnTo>
                      <a:lnTo>
                        <a:pt x="946" y="1039"/>
                      </a:lnTo>
                      <a:lnTo>
                        <a:pt x="956" y="1025"/>
                      </a:lnTo>
                      <a:lnTo>
                        <a:pt x="956" y="1025"/>
                      </a:lnTo>
                      <a:lnTo>
                        <a:pt x="960" y="1011"/>
                      </a:lnTo>
                      <a:lnTo>
                        <a:pt x="970" y="1002"/>
                      </a:lnTo>
                      <a:lnTo>
                        <a:pt x="970" y="1002"/>
                      </a:lnTo>
                      <a:lnTo>
                        <a:pt x="1023" y="950"/>
                      </a:lnTo>
                      <a:lnTo>
                        <a:pt x="1049" y="924"/>
                      </a:lnTo>
                      <a:lnTo>
                        <a:pt x="1071" y="898"/>
                      </a:lnTo>
                      <a:lnTo>
                        <a:pt x="1091" y="870"/>
                      </a:lnTo>
                      <a:lnTo>
                        <a:pt x="1109" y="840"/>
                      </a:lnTo>
                      <a:lnTo>
                        <a:pt x="1123" y="809"/>
                      </a:lnTo>
                      <a:lnTo>
                        <a:pt x="1133" y="773"/>
                      </a:lnTo>
                      <a:lnTo>
                        <a:pt x="1133" y="773"/>
                      </a:lnTo>
                      <a:lnTo>
                        <a:pt x="1135" y="763"/>
                      </a:lnTo>
                      <a:lnTo>
                        <a:pt x="1139" y="753"/>
                      </a:lnTo>
                      <a:lnTo>
                        <a:pt x="1151" y="735"/>
                      </a:lnTo>
                      <a:lnTo>
                        <a:pt x="1163" y="719"/>
                      </a:lnTo>
                      <a:lnTo>
                        <a:pt x="1177" y="703"/>
                      </a:lnTo>
                      <a:lnTo>
                        <a:pt x="1177" y="703"/>
                      </a:lnTo>
                      <a:lnTo>
                        <a:pt x="1192" y="685"/>
                      </a:lnTo>
                      <a:lnTo>
                        <a:pt x="1192" y="685"/>
                      </a:lnTo>
                      <a:lnTo>
                        <a:pt x="1224" y="644"/>
                      </a:lnTo>
                      <a:lnTo>
                        <a:pt x="1224" y="644"/>
                      </a:lnTo>
                      <a:lnTo>
                        <a:pt x="1262" y="594"/>
                      </a:lnTo>
                      <a:lnTo>
                        <a:pt x="1262" y="594"/>
                      </a:lnTo>
                      <a:lnTo>
                        <a:pt x="1288" y="558"/>
                      </a:lnTo>
                      <a:lnTo>
                        <a:pt x="1288" y="558"/>
                      </a:lnTo>
                      <a:lnTo>
                        <a:pt x="1286" y="554"/>
                      </a:lnTo>
                      <a:lnTo>
                        <a:pt x="1286" y="554"/>
                      </a:lnTo>
                      <a:lnTo>
                        <a:pt x="1284" y="540"/>
                      </a:lnTo>
                      <a:lnTo>
                        <a:pt x="1284" y="540"/>
                      </a:lnTo>
                      <a:lnTo>
                        <a:pt x="1282" y="530"/>
                      </a:lnTo>
                      <a:lnTo>
                        <a:pt x="1282" y="530"/>
                      </a:lnTo>
                      <a:lnTo>
                        <a:pt x="1284" y="516"/>
                      </a:lnTo>
                      <a:lnTo>
                        <a:pt x="1288" y="505"/>
                      </a:lnTo>
                      <a:lnTo>
                        <a:pt x="1296" y="495"/>
                      </a:lnTo>
                      <a:lnTo>
                        <a:pt x="1308" y="489"/>
                      </a:lnTo>
                      <a:lnTo>
                        <a:pt x="1308" y="489"/>
                      </a:lnTo>
                      <a:lnTo>
                        <a:pt x="1322" y="483"/>
                      </a:lnTo>
                      <a:lnTo>
                        <a:pt x="1322" y="483"/>
                      </a:lnTo>
                      <a:lnTo>
                        <a:pt x="1343" y="473"/>
                      </a:lnTo>
                      <a:lnTo>
                        <a:pt x="1357" y="469"/>
                      </a:lnTo>
                      <a:lnTo>
                        <a:pt x="1373" y="467"/>
                      </a:lnTo>
                      <a:lnTo>
                        <a:pt x="1373" y="467"/>
                      </a:lnTo>
                      <a:lnTo>
                        <a:pt x="1381" y="467"/>
                      </a:lnTo>
                      <a:lnTo>
                        <a:pt x="1381" y="467"/>
                      </a:lnTo>
                      <a:lnTo>
                        <a:pt x="1383" y="467"/>
                      </a:lnTo>
                      <a:lnTo>
                        <a:pt x="1383" y="467"/>
                      </a:lnTo>
                      <a:lnTo>
                        <a:pt x="1379" y="427"/>
                      </a:lnTo>
                      <a:lnTo>
                        <a:pt x="1375" y="405"/>
                      </a:lnTo>
                      <a:lnTo>
                        <a:pt x="1375" y="385"/>
                      </a:lnTo>
                      <a:lnTo>
                        <a:pt x="1375" y="38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6" name="Freeform 12">
                  <a:extLst>
                    <a:ext uri="{FF2B5EF4-FFF2-40B4-BE49-F238E27FC236}">
                      <a16:creationId xmlns:a16="http://schemas.microsoft.com/office/drawing/2014/main" id="{E53E35A0-124C-689C-F424-0CC3F774D3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2463" y="0"/>
                  <a:ext cx="2022475" cy="1524000"/>
                </a:xfrm>
                <a:custGeom>
                  <a:avLst/>
                  <a:gdLst>
                    <a:gd name="T0" fmla="*/ 302 w 1274"/>
                    <a:gd name="T1" fmla="*/ 891 h 960"/>
                    <a:gd name="T2" fmla="*/ 346 w 1274"/>
                    <a:gd name="T3" fmla="*/ 863 h 960"/>
                    <a:gd name="T4" fmla="*/ 387 w 1274"/>
                    <a:gd name="T5" fmla="*/ 863 h 960"/>
                    <a:gd name="T6" fmla="*/ 423 w 1274"/>
                    <a:gd name="T7" fmla="*/ 873 h 960"/>
                    <a:gd name="T8" fmla="*/ 437 w 1274"/>
                    <a:gd name="T9" fmla="*/ 863 h 960"/>
                    <a:gd name="T10" fmla="*/ 459 w 1274"/>
                    <a:gd name="T11" fmla="*/ 833 h 960"/>
                    <a:gd name="T12" fmla="*/ 558 w 1274"/>
                    <a:gd name="T13" fmla="*/ 779 h 960"/>
                    <a:gd name="T14" fmla="*/ 628 w 1274"/>
                    <a:gd name="T15" fmla="*/ 763 h 960"/>
                    <a:gd name="T16" fmla="*/ 660 w 1274"/>
                    <a:gd name="T17" fmla="*/ 769 h 960"/>
                    <a:gd name="T18" fmla="*/ 698 w 1274"/>
                    <a:gd name="T19" fmla="*/ 791 h 960"/>
                    <a:gd name="T20" fmla="*/ 793 w 1274"/>
                    <a:gd name="T21" fmla="*/ 815 h 960"/>
                    <a:gd name="T22" fmla="*/ 865 w 1274"/>
                    <a:gd name="T23" fmla="*/ 827 h 960"/>
                    <a:gd name="T24" fmla="*/ 908 w 1274"/>
                    <a:gd name="T25" fmla="*/ 853 h 960"/>
                    <a:gd name="T26" fmla="*/ 962 w 1274"/>
                    <a:gd name="T27" fmla="*/ 887 h 960"/>
                    <a:gd name="T28" fmla="*/ 1026 w 1274"/>
                    <a:gd name="T29" fmla="*/ 899 h 960"/>
                    <a:gd name="T30" fmla="*/ 1037 w 1274"/>
                    <a:gd name="T31" fmla="*/ 869 h 960"/>
                    <a:gd name="T32" fmla="*/ 1059 w 1274"/>
                    <a:gd name="T33" fmla="*/ 839 h 960"/>
                    <a:gd name="T34" fmla="*/ 1155 w 1274"/>
                    <a:gd name="T35" fmla="*/ 749 h 960"/>
                    <a:gd name="T36" fmla="*/ 1218 w 1274"/>
                    <a:gd name="T37" fmla="*/ 708 h 960"/>
                    <a:gd name="T38" fmla="*/ 1274 w 1274"/>
                    <a:gd name="T39" fmla="*/ 678 h 960"/>
                    <a:gd name="T40" fmla="*/ 1258 w 1274"/>
                    <a:gd name="T41" fmla="*/ 652 h 960"/>
                    <a:gd name="T42" fmla="*/ 1179 w 1274"/>
                    <a:gd name="T43" fmla="*/ 624 h 960"/>
                    <a:gd name="T44" fmla="*/ 1125 w 1274"/>
                    <a:gd name="T45" fmla="*/ 559 h 960"/>
                    <a:gd name="T46" fmla="*/ 1107 w 1274"/>
                    <a:gd name="T47" fmla="*/ 513 h 960"/>
                    <a:gd name="T48" fmla="*/ 1111 w 1274"/>
                    <a:gd name="T49" fmla="*/ 469 h 960"/>
                    <a:gd name="T50" fmla="*/ 1133 w 1274"/>
                    <a:gd name="T51" fmla="*/ 417 h 960"/>
                    <a:gd name="T52" fmla="*/ 1133 w 1274"/>
                    <a:gd name="T53" fmla="*/ 364 h 960"/>
                    <a:gd name="T54" fmla="*/ 1087 w 1274"/>
                    <a:gd name="T55" fmla="*/ 340 h 960"/>
                    <a:gd name="T56" fmla="*/ 1018 w 1274"/>
                    <a:gd name="T57" fmla="*/ 336 h 960"/>
                    <a:gd name="T58" fmla="*/ 918 w 1274"/>
                    <a:gd name="T59" fmla="*/ 342 h 960"/>
                    <a:gd name="T60" fmla="*/ 865 w 1274"/>
                    <a:gd name="T61" fmla="*/ 330 h 960"/>
                    <a:gd name="T62" fmla="*/ 829 w 1274"/>
                    <a:gd name="T63" fmla="*/ 272 h 960"/>
                    <a:gd name="T64" fmla="*/ 823 w 1274"/>
                    <a:gd name="T65" fmla="*/ 217 h 960"/>
                    <a:gd name="T66" fmla="*/ 799 w 1274"/>
                    <a:gd name="T67" fmla="*/ 161 h 960"/>
                    <a:gd name="T68" fmla="*/ 765 w 1274"/>
                    <a:gd name="T69" fmla="*/ 105 h 960"/>
                    <a:gd name="T70" fmla="*/ 765 w 1274"/>
                    <a:gd name="T71" fmla="*/ 66 h 960"/>
                    <a:gd name="T72" fmla="*/ 952 w 1274"/>
                    <a:gd name="T73" fmla="*/ 205 h 960"/>
                    <a:gd name="T74" fmla="*/ 940 w 1274"/>
                    <a:gd name="T75" fmla="*/ 137 h 960"/>
                    <a:gd name="T76" fmla="*/ 894 w 1274"/>
                    <a:gd name="T77" fmla="*/ 82 h 960"/>
                    <a:gd name="T78" fmla="*/ 793 w 1274"/>
                    <a:gd name="T79" fmla="*/ 16 h 960"/>
                    <a:gd name="T80" fmla="*/ 688 w 1274"/>
                    <a:gd name="T81" fmla="*/ 2 h 960"/>
                    <a:gd name="T82" fmla="*/ 523 w 1274"/>
                    <a:gd name="T83" fmla="*/ 4 h 960"/>
                    <a:gd name="T84" fmla="*/ 358 w 1274"/>
                    <a:gd name="T85" fmla="*/ 16 h 960"/>
                    <a:gd name="T86" fmla="*/ 322 w 1274"/>
                    <a:gd name="T87" fmla="*/ 36 h 960"/>
                    <a:gd name="T88" fmla="*/ 296 w 1274"/>
                    <a:gd name="T89" fmla="*/ 60 h 960"/>
                    <a:gd name="T90" fmla="*/ 244 w 1274"/>
                    <a:gd name="T91" fmla="*/ 76 h 960"/>
                    <a:gd name="T92" fmla="*/ 26 w 1274"/>
                    <a:gd name="T93" fmla="*/ 173 h 960"/>
                    <a:gd name="T94" fmla="*/ 26 w 1274"/>
                    <a:gd name="T95" fmla="*/ 175 h 960"/>
                    <a:gd name="T96" fmla="*/ 59 w 1274"/>
                    <a:gd name="T97" fmla="*/ 376 h 960"/>
                    <a:gd name="T98" fmla="*/ 30 w 1274"/>
                    <a:gd name="T99" fmla="*/ 429 h 960"/>
                    <a:gd name="T100" fmla="*/ 4 w 1274"/>
                    <a:gd name="T101" fmla="*/ 445 h 960"/>
                    <a:gd name="T102" fmla="*/ 32 w 1274"/>
                    <a:gd name="T103" fmla="*/ 495 h 960"/>
                    <a:gd name="T104" fmla="*/ 41 w 1274"/>
                    <a:gd name="T105" fmla="*/ 573 h 960"/>
                    <a:gd name="T106" fmla="*/ 55 w 1274"/>
                    <a:gd name="T107" fmla="*/ 608 h 960"/>
                    <a:gd name="T108" fmla="*/ 81 w 1274"/>
                    <a:gd name="T109" fmla="*/ 646 h 960"/>
                    <a:gd name="T110" fmla="*/ 83 w 1274"/>
                    <a:gd name="T111" fmla="*/ 706 h 960"/>
                    <a:gd name="T112" fmla="*/ 59 w 1274"/>
                    <a:gd name="T113" fmla="*/ 746 h 960"/>
                    <a:gd name="T114" fmla="*/ 45 w 1274"/>
                    <a:gd name="T115" fmla="*/ 829 h 960"/>
                    <a:gd name="T116" fmla="*/ 59 w 1274"/>
                    <a:gd name="T117" fmla="*/ 879 h 960"/>
                    <a:gd name="T118" fmla="*/ 133 w 1274"/>
                    <a:gd name="T119" fmla="*/ 938 h 960"/>
                    <a:gd name="T120" fmla="*/ 179 w 1274"/>
                    <a:gd name="T121" fmla="*/ 956 h 960"/>
                    <a:gd name="T122" fmla="*/ 242 w 1274"/>
                    <a:gd name="T123" fmla="*/ 958 h 960"/>
                    <a:gd name="T124" fmla="*/ 282 w 1274"/>
                    <a:gd name="T125" fmla="*/ 920 h 9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4" h="960">
                      <a:moveTo>
                        <a:pt x="282" y="920"/>
                      </a:moveTo>
                      <a:lnTo>
                        <a:pt x="282" y="920"/>
                      </a:lnTo>
                      <a:lnTo>
                        <a:pt x="292" y="905"/>
                      </a:lnTo>
                      <a:lnTo>
                        <a:pt x="302" y="891"/>
                      </a:lnTo>
                      <a:lnTo>
                        <a:pt x="314" y="881"/>
                      </a:lnTo>
                      <a:lnTo>
                        <a:pt x="324" y="873"/>
                      </a:lnTo>
                      <a:lnTo>
                        <a:pt x="336" y="867"/>
                      </a:lnTo>
                      <a:lnTo>
                        <a:pt x="346" y="863"/>
                      </a:lnTo>
                      <a:lnTo>
                        <a:pt x="358" y="861"/>
                      </a:lnTo>
                      <a:lnTo>
                        <a:pt x="367" y="861"/>
                      </a:lnTo>
                      <a:lnTo>
                        <a:pt x="367" y="861"/>
                      </a:lnTo>
                      <a:lnTo>
                        <a:pt x="387" y="863"/>
                      </a:lnTo>
                      <a:lnTo>
                        <a:pt x="407" y="869"/>
                      </a:lnTo>
                      <a:lnTo>
                        <a:pt x="407" y="869"/>
                      </a:lnTo>
                      <a:lnTo>
                        <a:pt x="417" y="873"/>
                      </a:lnTo>
                      <a:lnTo>
                        <a:pt x="423" y="873"/>
                      </a:lnTo>
                      <a:lnTo>
                        <a:pt x="423" y="873"/>
                      </a:lnTo>
                      <a:lnTo>
                        <a:pt x="425" y="873"/>
                      </a:lnTo>
                      <a:lnTo>
                        <a:pt x="431" y="871"/>
                      </a:lnTo>
                      <a:lnTo>
                        <a:pt x="437" y="863"/>
                      </a:lnTo>
                      <a:lnTo>
                        <a:pt x="445" y="849"/>
                      </a:lnTo>
                      <a:lnTo>
                        <a:pt x="445" y="849"/>
                      </a:lnTo>
                      <a:lnTo>
                        <a:pt x="451" y="841"/>
                      </a:lnTo>
                      <a:lnTo>
                        <a:pt x="459" y="833"/>
                      </a:lnTo>
                      <a:lnTo>
                        <a:pt x="477" y="817"/>
                      </a:lnTo>
                      <a:lnTo>
                        <a:pt x="503" y="803"/>
                      </a:lnTo>
                      <a:lnTo>
                        <a:pt x="529" y="789"/>
                      </a:lnTo>
                      <a:lnTo>
                        <a:pt x="558" y="779"/>
                      </a:lnTo>
                      <a:lnTo>
                        <a:pt x="584" y="771"/>
                      </a:lnTo>
                      <a:lnTo>
                        <a:pt x="608" y="765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40" y="763"/>
                      </a:lnTo>
                      <a:lnTo>
                        <a:pt x="652" y="767"/>
                      </a:lnTo>
                      <a:lnTo>
                        <a:pt x="660" y="769"/>
                      </a:lnTo>
                      <a:lnTo>
                        <a:pt x="670" y="775"/>
                      </a:lnTo>
                      <a:lnTo>
                        <a:pt x="670" y="775"/>
                      </a:lnTo>
                      <a:lnTo>
                        <a:pt x="682" y="785"/>
                      </a:lnTo>
                      <a:lnTo>
                        <a:pt x="698" y="791"/>
                      </a:lnTo>
                      <a:lnTo>
                        <a:pt x="711" y="797"/>
                      </a:lnTo>
                      <a:lnTo>
                        <a:pt x="727" y="803"/>
                      </a:lnTo>
                      <a:lnTo>
                        <a:pt x="759" y="809"/>
                      </a:lnTo>
                      <a:lnTo>
                        <a:pt x="793" y="815"/>
                      </a:lnTo>
                      <a:lnTo>
                        <a:pt x="793" y="815"/>
                      </a:lnTo>
                      <a:lnTo>
                        <a:pt x="849" y="823"/>
                      </a:lnTo>
                      <a:lnTo>
                        <a:pt x="849" y="823"/>
                      </a:lnTo>
                      <a:lnTo>
                        <a:pt x="865" y="827"/>
                      </a:lnTo>
                      <a:lnTo>
                        <a:pt x="880" y="833"/>
                      </a:lnTo>
                      <a:lnTo>
                        <a:pt x="896" y="841"/>
                      </a:lnTo>
                      <a:lnTo>
                        <a:pt x="908" y="853"/>
                      </a:lnTo>
                      <a:lnTo>
                        <a:pt x="908" y="853"/>
                      </a:lnTo>
                      <a:lnTo>
                        <a:pt x="920" y="865"/>
                      </a:lnTo>
                      <a:lnTo>
                        <a:pt x="934" y="873"/>
                      </a:lnTo>
                      <a:lnTo>
                        <a:pt x="946" y="881"/>
                      </a:lnTo>
                      <a:lnTo>
                        <a:pt x="962" y="887"/>
                      </a:lnTo>
                      <a:lnTo>
                        <a:pt x="976" y="891"/>
                      </a:lnTo>
                      <a:lnTo>
                        <a:pt x="992" y="895"/>
                      </a:lnTo>
                      <a:lnTo>
                        <a:pt x="1026" y="899"/>
                      </a:lnTo>
                      <a:lnTo>
                        <a:pt x="1026" y="899"/>
                      </a:lnTo>
                      <a:lnTo>
                        <a:pt x="1030" y="891"/>
                      </a:lnTo>
                      <a:lnTo>
                        <a:pt x="1033" y="881"/>
                      </a:lnTo>
                      <a:lnTo>
                        <a:pt x="1033" y="881"/>
                      </a:lnTo>
                      <a:lnTo>
                        <a:pt x="1037" y="869"/>
                      </a:lnTo>
                      <a:lnTo>
                        <a:pt x="1043" y="857"/>
                      </a:lnTo>
                      <a:lnTo>
                        <a:pt x="1051" y="847"/>
                      </a:lnTo>
                      <a:lnTo>
                        <a:pt x="1059" y="839"/>
                      </a:lnTo>
                      <a:lnTo>
                        <a:pt x="1059" y="839"/>
                      </a:lnTo>
                      <a:lnTo>
                        <a:pt x="1081" y="823"/>
                      </a:lnTo>
                      <a:lnTo>
                        <a:pt x="1099" y="805"/>
                      </a:lnTo>
                      <a:lnTo>
                        <a:pt x="1135" y="767"/>
                      </a:lnTo>
                      <a:lnTo>
                        <a:pt x="1155" y="749"/>
                      </a:lnTo>
                      <a:lnTo>
                        <a:pt x="1173" y="734"/>
                      </a:lnTo>
                      <a:lnTo>
                        <a:pt x="1195" y="720"/>
                      </a:lnTo>
                      <a:lnTo>
                        <a:pt x="1218" y="708"/>
                      </a:lnTo>
                      <a:lnTo>
                        <a:pt x="1218" y="708"/>
                      </a:lnTo>
                      <a:lnTo>
                        <a:pt x="1232" y="702"/>
                      </a:lnTo>
                      <a:lnTo>
                        <a:pt x="1246" y="694"/>
                      </a:lnTo>
                      <a:lnTo>
                        <a:pt x="1274" y="678"/>
                      </a:lnTo>
                      <a:lnTo>
                        <a:pt x="1274" y="678"/>
                      </a:lnTo>
                      <a:lnTo>
                        <a:pt x="1264" y="652"/>
                      </a:lnTo>
                      <a:lnTo>
                        <a:pt x="1264" y="652"/>
                      </a:lnTo>
                      <a:lnTo>
                        <a:pt x="1258" y="652"/>
                      </a:lnTo>
                      <a:lnTo>
                        <a:pt x="1258" y="652"/>
                      </a:lnTo>
                      <a:lnTo>
                        <a:pt x="1234" y="650"/>
                      </a:lnTo>
                      <a:lnTo>
                        <a:pt x="1212" y="644"/>
                      </a:lnTo>
                      <a:lnTo>
                        <a:pt x="1195" y="636"/>
                      </a:lnTo>
                      <a:lnTo>
                        <a:pt x="1179" y="624"/>
                      </a:lnTo>
                      <a:lnTo>
                        <a:pt x="1163" y="610"/>
                      </a:lnTo>
                      <a:lnTo>
                        <a:pt x="1149" y="594"/>
                      </a:lnTo>
                      <a:lnTo>
                        <a:pt x="1137" y="577"/>
                      </a:lnTo>
                      <a:lnTo>
                        <a:pt x="1125" y="559"/>
                      </a:lnTo>
                      <a:lnTo>
                        <a:pt x="1125" y="559"/>
                      </a:lnTo>
                      <a:lnTo>
                        <a:pt x="1113" y="535"/>
                      </a:lnTo>
                      <a:lnTo>
                        <a:pt x="1109" y="525"/>
                      </a:lnTo>
                      <a:lnTo>
                        <a:pt x="1107" y="513"/>
                      </a:lnTo>
                      <a:lnTo>
                        <a:pt x="1105" y="503"/>
                      </a:lnTo>
                      <a:lnTo>
                        <a:pt x="1105" y="493"/>
                      </a:lnTo>
                      <a:lnTo>
                        <a:pt x="1107" y="481"/>
                      </a:lnTo>
                      <a:lnTo>
                        <a:pt x="1111" y="469"/>
                      </a:lnTo>
                      <a:lnTo>
                        <a:pt x="1111" y="469"/>
                      </a:lnTo>
                      <a:lnTo>
                        <a:pt x="1123" y="443"/>
                      </a:lnTo>
                      <a:lnTo>
                        <a:pt x="1133" y="417"/>
                      </a:lnTo>
                      <a:lnTo>
                        <a:pt x="1133" y="417"/>
                      </a:lnTo>
                      <a:lnTo>
                        <a:pt x="1139" y="402"/>
                      </a:lnTo>
                      <a:lnTo>
                        <a:pt x="1139" y="388"/>
                      </a:lnTo>
                      <a:lnTo>
                        <a:pt x="1139" y="376"/>
                      </a:lnTo>
                      <a:lnTo>
                        <a:pt x="1133" y="364"/>
                      </a:lnTo>
                      <a:lnTo>
                        <a:pt x="1127" y="354"/>
                      </a:lnTo>
                      <a:lnTo>
                        <a:pt x="1117" y="348"/>
                      </a:lnTo>
                      <a:lnTo>
                        <a:pt x="1103" y="342"/>
                      </a:lnTo>
                      <a:lnTo>
                        <a:pt x="1087" y="340"/>
                      </a:lnTo>
                      <a:lnTo>
                        <a:pt x="1087" y="340"/>
                      </a:lnTo>
                      <a:lnTo>
                        <a:pt x="1053" y="338"/>
                      </a:lnTo>
                      <a:lnTo>
                        <a:pt x="1018" y="336"/>
                      </a:lnTo>
                      <a:lnTo>
                        <a:pt x="1018" y="336"/>
                      </a:lnTo>
                      <a:lnTo>
                        <a:pt x="980" y="338"/>
                      </a:lnTo>
                      <a:lnTo>
                        <a:pt x="944" y="340"/>
                      </a:lnTo>
                      <a:lnTo>
                        <a:pt x="944" y="340"/>
                      </a:lnTo>
                      <a:lnTo>
                        <a:pt x="918" y="342"/>
                      </a:lnTo>
                      <a:lnTo>
                        <a:pt x="918" y="342"/>
                      </a:lnTo>
                      <a:lnTo>
                        <a:pt x="898" y="342"/>
                      </a:lnTo>
                      <a:lnTo>
                        <a:pt x="880" y="338"/>
                      </a:lnTo>
                      <a:lnTo>
                        <a:pt x="865" y="330"/>
                      </a:lnTo>
                      <a:lnTo>
                        <a:pt x="853" y="320"/>
                      </a:lnTo>
                      <a:lnTo>
                        <a:pt x="841" y="308"/>
                      </a:lnTo>
                      <a:lnTo>
                        <a:pt x="835" y="292"/>
                      </a:lnTo>
                      <a:lnTo>
                        <a:pt x="829" y="272"/>
                      </a:lnTo>
                      <a:lnTo>
                        <a:pt x="827" y="250"/>
                      </a:lnTo>
                      <a:lnTo>
                        <a:pt x="827" y="250"/>
                      </a:lnTo>
                      <a:lnTo>
                        <a:pt x="827" y="233"/>
                      </a:lnTo>
                      <a:lnTo>
                        <a:pt x="823" y="217"/>
                      </a:lnTo>
                      <a:lnTo>
                        <a:pt x="819" y="203"/>
                      </a:lnTo>
                      <a:lnTo>
                        <a:pt x="815" y="187"/>
                      </a:lnTo>
                      <a:lnTo>
                        <a:pt x="807" y="173"/>
                      </a:lnTo>
                      <a:lnTo>
                        <a:pt x="799" y="161"/>
                      </a:lnTo>
                      <a:lnTo>
                        <a:pt x="781" y="133"/>
                      </a:lnTo>
                      <a:lnTo>
                        <a:pt x="781" y="133"/>
                      </a:lnTo>
                      <a:lnTo>
                        <a:pt x="771" y="121"/>
                      </a:lnTo>
                      <a:lnTo>
                        <a:pt x="765" y="105"/>
                      </a:lnTo>
                      <a:lnTo>
                        <a:pt x="749" y="78"/>
                      </a:lnTo>
                      <a:lnTo>
                        <a:pt x="749" y="78"/>
                      </a:lnTo>
                      <a:lnTo>
                        <a:pt x="765" y="66"/>
                      </a:lnTo>
                      <a:lnTo>
                        <a:pt x="765" y="66"/>
                      </a:lnTo>
                      <a:lnTo>
                        <a:pt x="930" y="215"/>
                      </a:lnTo>
                      <a:lnTo>
                        <a:pt x="930" y="215"/>
                      </a:lnTo>
                      <a:lnTo>
                        <a:pt x="952" y="205"/>
                      </a:lnTo>
                      <a:lnTo>
                        <a:pt x="952" y="205"/>
                      </a:lnTo>
                      <a:lnTo>
                        <a:pt x="950" y="185"/>
                      </a:lnTo>
                      <a:lnTo>
                        <a:pt x="948" y="163"/>
                      </a:lnTo>
                      <a:lnTo>
                        <a:pt x="942" y="145"/>
                      </a:lnTo>
                      <a:lnTo>
                        <a:pt x="940" y="137"/>
                      </a:lnTo>
                      <a:lnTo>
                        <a:pt x="934" y="129"/>
                      </a:lnTo>
                      <a:lnTo>
                        <a:pt x="934" y="129"/>
                      </a:lnTo>
                      <a:lnTo>
                        <a:pt x="914" y="105"/>
                      </a:lnTo>
                      <a:lnTo>
                        <a:pt x="894" y="82"/>
                      </a:lnTo>
                      <a:lnTo>
                        <a:pt x="870" y="62"/>
                      </a:lnTo>
                      <a:lnTo>
                        <a:pt x="847" y="44"/>
                      </a:lnTo>
                      <a:lnTo>
                        <a:pt x="821" y="28"/>
                      </a:lnTo>
                      <a:lnTo>
                        <a:pt x="793" y="16"/>
                      </a:lnTo>
                      <a:lnTo>
                        <a:pt x="765" y="8"/>
                      </a:lnTo>
                      <a:lnTo>
                        <a:pt x="733" y="4"/>
                      </a:lnTo>
                      <a:lnTo>
                        <a:pt x="733" y="4"/>
                      </a:lnTo>
                      <a:lnTo>
                        <a:pt x="688" y="2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582" y="2"/>
                      </a:lnTo>
                      <a:lnTo>
                        <a:pt x="523" y="4"/>
                      </a:lnTo>
                      <a:lnTo>
                        <a:pt x="405" y="10"/>
                      </a:lnTo>
                      <a:lnTo>
                        <a:pt x="405" y="10"/>
                      </a:lnTo>
                      <a:lnTo>
                        <a:pt x="381" y="12"/>
                      </a:lnTo>
                      <a:lnTo>
                        <a:pt x="358" y="16"/>
                      </a:lnTo>
                      <a:lnTo>
                        <a:pt x="346" y="20"/>
                      </a:lnTo>
                      <a:lnTo>
                        <a:pt x="336" y="24"/>
                      </a:lnTo>
                      <a:lnTo>
                        <a:pt x="328" y="28"/>
                      </a:lnTo>
                      <a:lnTo>
                        <a:pt x="322" y="36"/>
                      </a:lnTo>
                      <a:lnTo>
                        <a:pt x="322" y="36"/>
                      </a:lnTo>
                      <a:lnTo>
                        <a:pt x="314" y="46"/>
                      </a:lnTo>
                      <a:lnTo>
                        <a:pt x="306" y="54"/>
                      </a:lnTo>
                      <a:lnTo>
                        <a:pt x="296" y="60"/>
                      </a:lnTo>
                      <a:lnTo>
                        <a:pt x="286" y="64"/>
                      </a:lnTo>
                      <a:lnTo>
                        <a:pt x="264" y="70"/>
                      </a:lnTo>
                      <a:lnTo>
                        <a:pt x="254" y="72"/>
                      </a:lnTo>
                      <a:lnTo>
                        <a:pt x="244" y="76"/>
                      </a:lnTo>
                      <a:lnTo>
                        <a:pt x="244" y="76"/>
                      </a:lnTo>
                      <a:lnTo>
                        <a:pt x="135" y="12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4" y="177"/>
                      </a:lnTo>
                      <a:lnTo>
                        <a:pt x="24" y="177"/>
                      </a:lnTo>
                      <a:lnTo>
                        <a:pt x="26" y="175"/>
                      </a:lnTo>
                      <a:lnTo>
                        <a:pt x="26" y="175"/>
                      </a:lnTo>
                      <a:lnTo>
                        <a:pt x="53" y="324"/>
                      </a:lnTo>
                      <a:lnTo>
                        <a:pt x="53" y="324"/>
                      </a:lnTo>
                      <a:lnTo>
                        <a:pt x="57" y="360"/>
                      </a:lnTo>
                      <a:lnTo>
                        <a:pt x="59" y="376"/>
                      </a:lnTo>
                      <a:lnTo>
                        <a:pt x="57" y="392"/>
                      </a:lnTo>
                      <a:lnTo>
                        <a:pt x="51" y="406"/>
                      </a:lnTo>
                      <a:lnTo>
                        <a:pt x="41" y="419"/>
                      </a:lnTo>
                      <a:lnTo>
                        <a:pt x="30" y="429"/>
                      </a:lnTo>
                      <a:lnTo>
                        <a:pt x="10" y="439"/>
                      </a:lnTo>
                      <a:lnTo>
                        <a:pt x="10" y="439"/>
                      </a:lnTo>
                      <a:lnTo>
                        <a:pt x="6" y="441"/>
                      </a:lnTo>
                      <a:lnTo>
                        <a:pt x="4" y="445"/>
                      </a:lnTo>
                      <a:lnTo>
                        <a:pt x="0" y="453"/>
                      </a:lnTo>
                      <a:lnTo>
                        <a:pt x="0" y="453"/>
                      </a:lnTo>
                      <a:lnTo>
                        <a:pt x="26" y="485"/>
                      </a:lnTo>
                      <a:lnTo>
                        <a:pt x="32" y="495"/>
                      </a:lnTo>
                      <a:lnTo>
                        <a:pt x="37" y="507"/>
                      </a:lnTo>
                      <a:lnTo>
                        <a:pt x="39" y="519"/>
                      </a:lnTo>
                      <a:lnTo>
                        <a:pt x="41" y="533"/>
                      </a:lnTo>
                      <a:lnTo>
                        <a:pt x="41" y="573"/>
                      </a:lnTo>
                      <a:lnTo>
                        <a:pt x="41" y="573"/>
                      </a:lnTo>
                      <a:lnTo>
                        <a:pt x="43" y="584"/>
                      </a:lnTo>
                      <a:lnTo>
                        <a:pt x="47" y="596"/>
                      </a:lnTo>
                      <a:lnTo>
                        <a:pt x="55" y="608"/>
                      </a:lnTo>
                      <a:lnTo>
                        <a:pt x="63" y="620"/>
                      </a:lnTo>
                      <a:lnTo>
                        <a:pt x="63" y="620"/>
                      </a:lnTo>
                      <a:lnTo>
                        <a:pt x="73" y="632"/>
                      </a:lnTo>
                      <a:lnTo>
                        <a:pt x="81" y="646"/>
                      </a:lnTo>
                      <a:lnTo>
                        <a:pt x="85" y="660"/>
                      </a:lnTo>
                      <a:lnTo>
                        <a:pt x="87" y="676"/>
                      </a:lnTo>
                      <a:lnTo>
                        <a:pt x="87" y="692"/>
                      </a:lnTo>
                      <a:lnTo>
                        <a:pt x="83" y="706"/>
                      </a:lnTo>
                      <a:lnTo>
                        <a:pt x="77" y="720"/>
                      </a:lnTo>
                      <a:lnTo>
                        <a:pt x="69" y="732"/>
                      </a:lnTo>
                      <a:lnTo>
                        <a:pt x="69" y="732"/>
                      </a:lnTo>
                      <a:lnTo>
                        <a:pt x="59" y="746"/>
                      </a:lnTo>
                      <a:lnTo>
                        <a:pt x="53" y="763"/>
                      </a:lnTo>
                      <a:lnTo>
                        <a:pt x="47" y="785"/>
                      </a:lnTo>
                      <a:lnTo>
                        <a:pt x="45" y="807"/>
                      </a:lnTo>
                      <a:lnTo>
                        <a:pt x="45" y="829"/>
                      </a:lnTo>
                      <a:lnTo>
                        <a:pt x="45" y="851"/>
                      </a:lnTo>
                      <a:lnTo>
                        <a:pt x="51" y="867"/>
                      </a:lnTo>
                      <a:lnTo>
                        <a:pt x="55" y="875"/>
                      </a:lnTo>
                      <a:lnTo>
                        <a:pt x="59" y="879"/>
                      </a:lnTo>
                      <a:lnTo>
                        <a:pt x="59" y="879"/>
                      </a:lnTo>
                      <a:lnTo>
                        <a:pt x="87" y="905"/>
                      </a:lnTo>
                      <a:lnTo>
                        <a:pt x="117" y="928"/>
                      </a:lnTo>
                      <a:lnTo>
                        <a:pt x="133" y="938"/>
                      </a:lnTo>
                      <a:lnTo>
                        <a:pt x="147" y="946"/>
                      </a:lnTo>
                      <a:lnTo>
                        <a:pt x="163" y="952"/>
                      </a:lnTo>
                      <a:lnTo>
                        <a:pt x="179" y="956"/>
                      </a:lnTo>
                      <a:lnTo>
                        <a:pt x="179" y="956"/>
                      </a:lnTo>
                      <a:lnTo>
                        <a:pt x="199" y="958"/>
                      </a:lnTo>
                      <a:lnTo>
                        <a:pt x="218" y="960"/>
                      </a:lnTo>
                      <a:lnTo>
                        <a:pt x="218" y="960"/>
                      </a:lnTo>
                      <a:lnTo>
                        <a:pt x="242" y="958"/>
                      </a:lnTo>
                      <a:lnTo>
                        <a:pt x="254" y="954"/>
                      </a:lnTo>
                      <a:lnTo>
                        <a:pt x="266" y="952"/>
                      </a:lnTo>
                      <a:lnTo>
                        <a:pt x="266" y="952"/>
                      </a:lnTo>
                      <a:lnTo>
                        <a:pt x="282" y="920"/>
                      </a:lnTo>
                      <a:lnTo>
                        <a:pt x="282" y="92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7" name="Freeform 13">
                  <a:extLst>
                    <a:ext uri="{FF2B5EF4-FFF2-40B4-BE49-F238E27FC236}">
                      <a16:creationId xmlns:a16="http://schemas.microsoft.com/office/drawing/2014/main" id="{0914F83A-EAAD-5277-E92C-EC60182C12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46388" y="2970213"/>
                  <a:ext cx="1922463" cy="1754188"/>
                </a:xfrm>
                <a:custGeom>
                  <a:avLst/>
                  <a:gdLst>
                    <a:gd name="T0" fmla="*/ 813 w 1211"/>
                    <a:gd name="T1" fmla="*/ 1000 h 1105"/>
                    <a:gd name="T2" fmla="*/ 843 w 1211"/>
                    <a:gd name="T3" fmla="*/ 972 h 1105"/>
                    <a:gd name="T4" fmla="*/ 887 w 1211"/>
                    <a:gd name="T5" fmla="*/ 964 h 1105"/>
                    <a:gd name="T6" fmla="*/ 867 w 1211"/>
                    <a:gd name="T7" fmla="*/ 912 h 1105"/>
                    <a:gd name="T8" fmla="*/ 877 w 1211"/>
                    <a:gd name="T9" fmla="*/ 874 h 1105"/>
                    <a:gd name="T10" fmla="*/ 923 w 1211"/>
                    <a:gd name="T11" fmla="*/ 849 h 1105"/>
                    <a:gd name="T12" fmla="*/ 964 w 1211"/>
                    <a:gd name="T13" fmla="*/ 845 h 1105"/>
                    <a:gd name="T14" fmla="*/ 990 w 1211"/>
                    <a:gd name="T15" fmla="*/ 843 h 1105"/>
                    <a:gd name="T16" fmla="*/ 1040 w 1211"/>
                    <a:gd name="T17" fmla="*/ 789 h 1105"/>
                    <a:gd name="T18" fmla="*/ 1078 w 1211"/>
                    <a:gd name="T19" fmla="*/ 739 h 1105"/>
                    <a:gd name="T20" fmla="*/ 1147 w 1211"/>
                    <a:gd name="T21" fmla="*/ 650 h 1105"/>
                    <a:gd name="T22" fmla="*/ 1088 w 1211"/>
                    <a:gd name="T23" fmla="*/ 513 h 1105"/>
                    <a:gd name="T24" fmla="*/ 1098 w 1211"/>
                    <a:gd name="T25" fmla="*/ 487 h 1105"/>
                    <a:gd name="T26" fmla="*/ 1169 w 1211"/>
                    <a:gd name="T27" fmla="*/ 471 h 1105"/>
                    <a:gd name="T28" fmla="*/ 1211 w 1211"/>
                    <a:gd name="T29" fmla="*/ 427 h 1105"/>
                    <a:gd name="T30" fmla="*/ 1187 w 1211"/>
                    <a:gd name="T31" fmla="*/ 350 h 1105"/>
                    <a:gd name="T32" fmla="*/ 1117 w 1211"/>
                    <a:gd name="T33" fmla="*/ 314 h 1105"/>
                    <a:gd name="T34" fmla="*/ 1046 w 1211"/>
                    <a:gd name="T35" fmla="*/ 312 h 1105"/>
                    <a:gd name="T36" fmla="*/ 1018 w 1211"/>
                    <a:gd name="T37" fmla="*/ 308 h 1105"/>
                    <a:gd name="T38" fmla="*/ 986 w 1211"/>
                    <a:gd name="T39" fmla="*/ 264 h 1105"/>
                    <a:gd name="T40" fmla="*/ 982 w 1211"/>
                    <a:gd name="T41" fmla="*/ 201 h 1105"/>
                    <a:gd name="T42" fmla="*/ 931 w 1211"/>
                    <a:gd name="T43" fmla="*/ 145 h 1105"/>
                    <a:gd name="T44" fmla="*/ 905 w 1211"/>
                    <a:gd name="T45" fmla="*/ 111 h 1105"/>
                    <a:gd name="T46" fmla="*/ 865 w 1211"/>
                    <a:gd name="T47" fmla="*/ 47 h 1105"/>
                    <a:gd name="T48" fmla="*/ 801 w 1211"/>
                    <a:gd name="T49" fmla="*/ 47 h 1105"/>
                    <a:gd name="T50" fmla="*/ 706 w 1211"/>
                    <a:gd name="T51" fmla="*/ 55 h 1105"/>
                    <a:gd name="T52" fmla="*/ 601 w 1211"/>
                    <a:gd name="T53" fmla="*/ 32 h 1105"/>
                    <a:gd name="T54" fmla="*/ 553 w 1211"/>
                    <a:gd name="T55" fmla="*/ 4 h 1105"/>
                    <a:gd name="T56" fmla="*/ 499 w 1211"/>
                    <a:gd name="T57" fmla="*/ 24 h 1105"/>
                    <a:gd name="T58" fmla="*/ 459 w 1211"/>
                    <a:gd name="T59" fmla="*/ 55 h 1105"/>
                    <a:gd name="T60" fmla="*/ 376 w 1211"/>
                    <a:gd name="T61" fmla="*/ 201 h 1105"/>
                    <a:gd name="T62" fmla="*/ 358 w 1211"/>
                    <a:gd name="T63" fmla="*/ 206 h 1105"/>
                    <a:gd name="T64" fmla="*/ 304 w 1211"/>
                    <a:gd name="T65" fmla="*/ 248 h 1105"/>
                    <a:gd name="T66" fmla="*/ 312 w 1211"/>
                    <a:gd name="T67" fmla="*/ 312 h 1105"/>
                    <a:gd name="T68" fmla="*/ 300 w 1211"/>
                    <a:gd name="T69" fmla="*/ 364 h 1105"/>
                    <a:gd name="T70" fmla="*/ 247 w 1211"/>
                    <a:gd name="T71" fmla="*/ 391 h 1105"/>
                    <a:gd name="T72" fmla="*/ 177 w 1211"/>
                    <a:gd name="T73" fmla="*/ 403 h 1105"/>
                    <a:gd name="T74" fmla="*/ 139 w 1211"/>
                    <a:gd name="T75" fmla="*/ 455 h 1105"/>
                    <a:gd name="T76" fmla="*/ 129 w 1211"/>
                    <a:gd name="T77" fmla="*/ 652 h 1105"/>
                    <a:gd name="T78" fmla="*/ 100 w 1211"/>
                    <a:gd name="T79" fmla="*/ 696 h 1105"/>
                    <a:gd name="T80" fmla="*/ 70 w 1211"/>
                    <a:gd name="T81" fmla="*/ 700 h 1105"/>
                    <a:gd name="T82" fmla="*/ 18 w 1211"/>
                    <a:gd name="T83" fmla="*/ 717 h 1105"/>
                    <a:gd name="T84" fmla="*/ 0 w 1211"/>
                    <a:gd name="T85" fmla="*/ 757 h 1105"/>
                    <a:gd name="T86" fmla="*/ 38 w 1211"/>
                    <a:gd name="T87" fmla="*/ 835 h 1105"/>
                    <a:gd name="T88" fmla="*/ 137 w 1211"/>
                    <a:gd name="T89" fmla="*/ 863 h 1105"/>
                    <a:gd name="T90" fmla="*/ 211 w 1211"/>
                    <a:gd name="T91" fmla="*/ 888 h 1105"/>
                    <a:gd name="T92" fmla="*/ 265 w 1211"/>
                    <a:gd name="T93" fmla="*/ 922 h 1105"/>
                    <a:gd name="T94" fmla="*/ 314 w 1211"/>
                    <a:gd name="T95" fmla="*/ 910 h 1105"/>
                    <a:gd name="T96" fmla="*/ 390 w 1211"/>
                    <a:gd name="T97" fmla="*/ 916 h 1105"/>
                    <a:gd name="T98" fmla="*/ 461 w 1211"/>
                    <a:gd name="T99" fmla="*/ 952 h 1105"/>
                    <a:gd name="T100" fmla="*/ 537 w 1211"/>
                    <a:gd name="T101" fmla="*/ 960 h 1105"/>
                    <a:gd name="T102" fmla="*/ 618 w 1211"/>
                    <a:gd name="T103" fmla="*/ 988 h 1105"/>
                    <a:gd name="T104" fmla="*/ 662 w 1211"/>
                    <a:gd name="T105" fmla="*/ 1049 h 1105"/>
                    <a:gd name="T106" fmla="*/ 724 w 1211"/>
                    <a:gd name="T107" fmla="*/ 1073 h 1105"/>
                    <a:gd name="T108" fmla="*/ 758 w 1211"/>
                    <a:gd name="T109" fmla="*/ 1105 h 1105"/>
                    <a:gd name="T110" fmla="*/ 795 w 1211"/>
                    <a:gd name="T111" fmla="*/ 1037 h 1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11" h="1105">
                      <a:moveTo>
                        <a:pt x="795" y="1037"/>
                      </a:moveTo>
                      <a:lnTo>
                        <a:pt x="795" y="1037"/>
                      </a:lnTo>
                      <a:lnTo>
                        <a:pt x="809" y="1008"/>
                      </a:lnTo>
                      <a:lnTo>
                        <a:pt x="809" y="1008"/>
                      </a:lnTo>
                      <a:lnTo>
                        <a:pt x="813" y="1000"/>
                      </a:lnTo>
                      <a:lnTo>
                        <a:pt x="819" y="994"/>
                      </a:lnTo>
                      <a:lnTo>
                        <a:pt x="827" y="988"/>
                      </a:lnTo>
                      <a:lnTo>
                        <a:pt x="835" y="984"/>
                      </a:lnTo>
                      <a:lnTo>
                        <a:pt x="835" y="984"/>
                      </a:lnTo>
                      <a:lnTo>
                        <a:pt x="843" y="972"/>
                      </a:lnTo>
                      <a:lnTo>
                        <a:pt x="843" y="972"/>
                      </a:lnTo>
                      <a:lnTo>
                        <a:pt x="857" y="984"/>
                      </a:lnTo>
                      <a:lnTo>
                        <a:pt x="891" y="984"/>
                      </a:lnTo>
                      <a:lnTo>
                        <a:pt x="891" y="984"/>
                      </a:lnTo>
                      <a:lnTo>
                        <a:pt x="887" y="964"/>
                      </a:lnTo>
                      <a:lnTo>
                        <a:pt x="879" y="948"/>
                      </a:lnTo>
                      <a:lnTo>
                        <a:pt x="879" y="948"/>
                      </a:lnTo>
                      <a:lnTo>
                        <a:pt x="875" y="936"/>
                      </a:lnTo>
                      <a:lnTo>
                        <a:pt x="869" y="922"/>
                      </a:lnTo>
                      <a:lnTo>
                        <a:pt x="867" y="912"/>
                      </a:lnTo>
                      <a:lnTo>
                        <a:pt x="867" y="902"/>
                      </a:lnTo>
                      <a:lnTo>
                        <a:pt x="869" y="894"/>
                      </a:lnTo>
                      <a:lnTo>
                        <a:pt x="873" y="882"/>
                      </a:lnTo>
                      <a:lnTo>
                        <a:pt x="873" y="882"/>
                      </a:lnTo>
                      <a:lnTo>
                        <a:pt x="877" y="874"/>
                      </a:lnTo>
                      <a:lnTo>
                        <a:pt x="885" y="867"/>
                      </a:lnTo>
                      <a:lnTo>
                        <a:pt x="891" y="861"/>
                      </a:lnTo>
                      <a:lnTo>
                        <a:pt x="899" y="857"/>
                      </a:lnTo>
                      <a:lnTo>
                        <a:pt x="913" y="851"/>
                      </a:lnTo>
                      <a:lnTo>
                        <a:pt x="923" y="849"/>
                      </a:lnTo>
                      <a:lnTo>
                        <a:pt x="923" y="849"/>
                      </a:lnTo>
                      <a:lnTo>
                        <a:pt x="937" y="847"/>
                      </a:lnTo>
                      <a:lnTo>
                        <a:pt x="954" y="845"/>
                      </a:lnTo>
                      <a:lnTo>
                        <a:pt x="954" y="845"/>
                      </a:lnTo>
                      <a:lnTo>
                        <a:pt x="964" y="845"/>
                      </a:lnTo>
                      <a:lnTo>
                        <a:pt x="964" y="845"/>
                      </a:lnTo>
                      <a:lnTo>
                        <a:pt x="972" y="845"/>
                      </a:lnTo>
                      <a:lnTo>
                        <a:pt x="972" y="845"/>
                      </a:lnTo>
                      <a:lnTo>
                        <a:pt x="982" y="845"/>
                      </a:lnTo>
                      <a:lnTo>
                        <a:pt x="990" y="843"/>
                      </a:lnTo>
                      <a:lnTo>
                        <a:pt x="998" y="839"/>
                      </a:lnTo>
                      <a:lnTo>
                        <a:pt x="1006" y="833"/>
                      </a:lnTo>
                      <a:lnTo>
                        <a:pt x="1022" y="815"/>
                      </a:lnTo>
                      <a:lnTo>
                        <a:pt x="1040" y="789"/>
                      </a:lnTo>
                      <a:lnTo>
                        <a:pt x="1040" y="789"/>
                      </a:lnTo>
                      <a:lnTo>
                        <a:pt x="1050" y="771"/>
                      </a:lnTo>
                      <a:lnTo>
                        <a:pt x="1050" y="771"/>
                      </a:lnTo>
                      <a:lnTo>
                        <a:pt x="1062" y="755"/>
                      </a:lnTo>
                      <a:lnTo>
                        <a:pt x="1078" y="739"/>
                      </a:lnTo>
                      <a:lnTo>
                        <a:pt x="1078" y="739"/>
                      </a:lnTo>
                      <a:lnTo>
                        <a:pt x="1100" y="709"/>
                      </a:lnTo>
                      <a:lnTo>
                        <a:pt x="1100" y="709"/>
                      </a:lnTo>
                      <a:lnTo>
                        <a:pt x="1119" y="682"/>
                      </a:lnTo>
                      <a:lnTo>
                        <a:pt x="1147" y="650"/>
                      </a:lnTo>
                      <a:lnTo>
                        <a:pt x="1147" y="650"/>
                      </a:lnTo>
                      <a:lnTo>
                        <a:pt x="1127" y="608"/>
                      </a:lnTo>
                      <a:lnTo>
                        <a:pt x="1108" y="564"/>
                      </a:lnTo>
                      <a:lnTo>
                        <a:pt x="1108" y="564"/>
                      </a:lnTo>
                      <a:lnTo>
                        <a:pt x="1092" y="529"/>
                      </a:lnTo>
                      <a:lnTo>
                        <a:pt x="1088" y="513"/>
                      </a:lnTo>
                      <a:lnTo>
                        <a:pt x="1088" y="505"/>
                      </a:lnTo>
                      <a:lnTo>
                        <a:pt x="1090" y="497"/>
                      </a:lnTo>
                      <a:lnTo>
                        <a:pt x="1090" y="497"/>
                      </a:lnTo>
                      <a:lnTo>
                        <a:pt x="1094" y="493"/>
                      </a:lnTo>
                      <a:lnTo>
                        <a:pt x="1098" y="487"/>
                      </a:lnTo>
                      <a:lnTo>
                        <a:pt x="1115" y="481"/>
                      </a:lnTo>
                      <a:lnTo>
                        <a:pt x="1133" y="475"/>
                      </a:lnTo>
                      <a:lnTo>
                        <a:pt x="1151" y="473"/>
                      </a:lnTo>
                      <a:lnTo>
                        <a:pt x="1151" y="473"/>
                      </a:lnTo>
                      <a:lnTo>
                        <a:pt x="1169" y="471"/>
                      </a:lnTo>
                      <a:lnTo>
                        <a:pt x="1183" y="467"/>
                      </a:lnTo>
                      <a:lnTo>
                        <a:pt x="1195" y="459"/>
                      </a:lnTo>
                      <a:lnTo>
                        <a:pt x="1203" y="451"/>
                      </a:lnTo>
                      <a:lnTo>
                        <a:pt x="1209" y="441"/>
                      </a:lnTo>
                      <a:lnTo>
                        <a:pt x="1211" y="427"/>
                      </a:lnTo>
                      <a:lnTo>
                        <a:pt x="1211" y="413"/>
                      </a:lnTo>
                      <a:lnTo>
                        <a:pt x="1205" y="397"/>
                      </a:lnTo>
                      <a:lnTo>
                        <a:pt x="1205" y="397"/>
                      </a:lnTo>
                      <a:lnTo>
                        <a:pt x="1197" y="370"/>
                      </a:lnTo>
                      <a:lnTo>
                        <a:pt x="1187" y="350"/>
                      </a:lnTo>
                      <a:lnTo>
                        <a:pt x="1179" y="336"/>
                      </a:lnTo>
                      <a:lnTo>
                        <a:pt x="1169" y="326"/>
                      </a:lnTo>
                      <a:lnTo>
                        <a:pt x="1157" y="320"/>
                      </a:lnTo>
                      <a:lnTo>
                        <a:pt x="1141" y="316"/>
                      </a:lnTo>
                      <a:lnTo>
                        <a:pt x="1117" y="314"/>
                      </a:lnTo>
                      <a:lnTo>
                        <a:pt x="1090" y="314"/>
                      </a:lnTo>
                      <a:lnTo>
                        <a:pt x="1090" y="314"/>
                      </a:lnTo>
                      <a:lnTo>
                        <a:pt x="1048" y="312"/>
                      </a:lnTo>
                      <a:lnTo>
                        <a:pt x="1048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30" y="312"/>
                      </a:lnTo>
                      <a:lnTo>
                        <a:pt x="1018" y="308"/>
                      </a:lnTo>
                      <a:lnTo>
                        <a:pt x="1008" y="304"/>
                      </a:lnTo>
                      <a:lnTo>
                        <a:pt x="998" y="296"/>
                      </a:lnTo>
                      <a:lnTo>
                        <a:pt x="992" y="288"/>
                      </a:lnTo>
                      <a:lnTo>
                        <a:pt x="988" y="276"/>
                      </a:lnTo>
                      <a:lnTo>
                        <a:pt x="986" y="264"/>
                      </a:lnTo>
                      <a:lnTo>
                        <a:pt x="986" y="250"/>
                      </a:lnTo>
                      <a:lnTo>
                        <a:pt x="986" y="250"/>
                      </a:lnTo>
                      <a:lnTo>
                        <a:pt x="986" y="232"/>
                      </a:lnTo>
                      <a:lnTo>
                        <a:pt x="984" y="216"/>
                      </a:lnTo>
                      <a:lnTo>
                        <a:pt x="982" y="201"/>
                      </a:lnTo>
                      <a:lnTo>
                        <a:pt x="976" y="187"/>
                      </a:lnTo>
                      <a:lnTo>
                        <a:pt x="968" y="175"/>
                      </a:lnTo>
                      <a:lnTo>
                        <a:pt x="958" y="163"/>
                      </a:lnTo>
                      <a:lnTo>
                        <a:pt x="945" y="153"/>
                      </a:lnTo>
                      <a:lnTo>
                        <a:pt x="931" y="145"/>
                      </a:lnTo>
                      <a:lnTo>
                        <a:pt x="931" y="145"/>
                      </a:lnTo>
                      <a:lnTo>
                        <a:pt x="923" y="139"/>
                      </a:lnTo>
                      <a:lnTo>
                        <a:pt x="915" y="131"/>
                      </a:lnTo>
                      <a:lnTo>
                        <a:pt x="905" y="111"/>
                      </a:lnTo>
                      <a:lnTo>
                        <a:pt x="905" y="111"/>
                      </a:lnTo>
                      <a:lnTo>
                        <a:pt x="891" y="77"/>
                      </a:lnTo>
                      <a:lnTo>
                        <a:pt x="885" y="65"/>
                      </a:lnTo>
                      <a:lnTo>
                        <a:pt x="879" y="57"/>
                      </a:lnTo>
                      <a:lnTo>
                        <a:pt x="873" y="51"/>
                      </a:lnTo>
                      <a:lnTo>
                        <a:pt x="865" y="47"/>
                      </a:lnTo>
                      <a:lnTo>
                        <a:pt x="857" y="45"/>
                      </a:lnTo>
                      <a:lnTo>
                        <a:pt x="845" y="43"/>
                      </a:lnTo>
                      <a:lnTo>
                        <a:pt x="845" y="43"/>
                      </a:lnTo>
                      <a:lnTo>
                        <a:pt x="825" y="45"/>
                      </a:lnTo>
                      <a:lnTo>
                        <a:pt x="801" y="47"/>
                      </a:lnTo>
                      <a:lnTo>
                        <a:pt x="801" y="47"/>
                      </a:lnTo>
                      <a:lnTo>
                        <a:pt x="752" y="51"/>
                      </a:lnTo>
                      <a:lnTo>
                        <a:pt x="730" y="53"/>
                      </a:lnTo>
                      <a:lnTo>
                        <a:pt x="706" y="55"/>
                      </a:lnTo>
                      <a:lnTo>
                        <a:pt x="706" y="55"/>
                      </a:lnTo>
                      <a:lnTo>
                        <a:pt x="670" y="53"/>
                      </a:lnTo>
                      <a:lnTo>
                        <a:pt x="652" y="49"/>
                      </a:lnTo>
                      <a:lnTo>
                        <a:pt x="634" y="45"/>
                      </a:lnTo>
                      <a:lnTo>
                        <a:pt x="616" y="40"/>
                      </a:lnTo>
                      <a:lnTo>
                        <a:pt x="601" y="32"/>
                      </a:lnTo>
                      <a:lnTo>
                        <a:pt x="583" y="22"/>
                      </a:lnTo>
                      <a:lnTo>
                        <a:pt x="567" y="10"/>
                      </a:lnTo>
                      <a:lnTo>
                        <a:pt x="567" y="10"/>
                      </a:lnTo>
                      <a:lnTo>
                        <a:pt x="561" y="6"/>
                      </a:lnTo>
                      <a:lnTo>
                        <a:pt x="553" y="4"/>
                      </a:lnTo>
                      <a:lnTo>
                        <a:pt x="539" y="0"/>
                      </a:lnTo>
                      <a:lnTo>
                        <a:pt x="539" y="0"/>
                      </a:lnTo>
                      <a:lnTo>
                        <a:pt x="529" y="10"/>
                      </a:lnTo>
                      <a:lnTo>
                        <a:pt x="515" y="18"/>
                      </a:lnTo>
                      <a:lnTo>
                        <a:pt x="499" y="24"/>
                      </a:lnTo>
                      <a:lnTo>
                        <a:pt x="481" y="26"/>
                      </a:lnTo>
                      <a:lnTo>
                        <a:pt x="481" y="26"/>
                      </a:lnTo>
                      <a:lnTo>
                        <a:pt x="473" y="36"/>
                      </a:lnTo>
                      <a:lnTo>
                        <a:pt x="465" y="45"/>
                      </a:lnTo>
                      <a:lnTo>
                        <a:pt x="459" y="55"/>
                      </a:lnTo>
                      <a:lnTo>
                        <a:pt x="453" y="65"/>
                      </a:lnTo>
                      <a:lnTo>
                        <a:pt x="453" y="65"/>
                      </a:lnTo>
                      <a:lnTo>
                        <a:pt x="438" y="101"/>
                      </a:lnTo>
                      <a:lnTo>
                        <a:pt x="418" y="135"/>
                      </a:lnTo>
                      <a:lnTo>
                        <a:pt x="376" y="201"/>
                      </a:lnTo>
                      <a:lnTo>
                        <a:pt x="376" y="201"/>
                      </a:lnTo>
                      <a:lnTo>
                        <a:pt x="372" y="203"/>
                      </a:lnTo>
                      <a:lnTo>
                        <a:pt x="368" y="205"/>
                      </a:lnTo>
                      <a:lnTo>
                        <a:pt x="358" y="206"/>
                      </a:lnTo>
                      <a:lnTo>
                        <a:pt x="358" y="206"/>
                      </a:lnTo>
                      <a:lnTo>
                        <a:pt x="340" y="214"/>
                      </a:lnTo>
                      <a:lnTo>
                        <a:pt x="324" y="220"/>
                      </a:lnTo>
                      <a:lnTo>
                        <a:pt x="314" y="228"/>
                      </a:lnTo>
                      <a:lnTo>
                        <a:pt x="308" y="236"/>
                      </a:lnTo>
                      <a:lnTo>
                        <a:pt x="304" y="248"/>
                      </a:lnTo>
                      <a:lnTo>
                        <a:pt x="302" y="262"/>
                      </a:lnTo>
                      <a:lnTo>
                        <a:pt x="304" y="278"/>
                      </a:lnTo>
                      <a:lnTo>
                        <a:pt x="310" y="300"/>
                      </a:lnTo>
                      <a:lnTo>
                        <a:pt x="310" y="300"/>
                      </a:lnTo>
                      <a:lnTo>
                        <a:pt x="312" y="312"/>
                      </a:lnTo>
                      <a:lnTo>
                        <a:pt x="312" y="324"/>
                      </a:lnTo>
                      <a:lnTo>
                        <a:pt x="312" y="334"/>
                      </a:lnTo>
                      <a:lnTo>
                        <a:pt x="310" y="344"/>
                      </a:lnTo>
                      <a:lnTo>
                        <a:pt x="306" y="354"/>
                      </a:lnTo>
                      <a:lnTo>
                        <a:pt x="300" y="364"/>
                      </a:lnTo>
                      <a:lnTo>
                        <a:pt x="292" y="372"/>
                      </a:lnTo>
                      <a:lnTo>
                        <a:pt x="283" y="377"/>
                      </a:lnTo>
                      <a:lnTo>
                        <a:pt x="283" y="377"/>
                      </a:lnTo>
                      <a:lnTo>
                        <a:pt x="265" y="385"/>
                      </a:lnTo>
                      <a:lnTo>
                        <a:pt x="247" y="391"/>
                      </a:lnTo>
                      <a:lnTo>
                        <a:pt x="227" y="395"/>
                      </a:lnTo>
                      <a:lnTo>
                        <a:pt x="209" y="397"/>
                      </a:lnTo>
                      <a:lnTo>
                        <a:pt x="209" y="397"/>
                      </a:lnTo>
                      <a:lnTo>
                        <a:pt x="191" y="399"/>
                      </a:lnTo>
                      <a:lnTo>
                        <a:pt x="177" y="403"/>
                      </a:lnTo>
                      <a:lnTo>
                        <a:pt x="165" y="409"/>
                      </a:lnTo>
                      <a:lnTo>
                        <a:pt x="155" y="417"/>
                      </a:lnTo>
                      <a:lnTo>
                        <a:pt x="149" y="427"/>
                      </a:lnTo>
                      <a:lnTo>
                        <a:pt x="143" y="439"/>
                      </a:lnTo>
                      <a:lnTo>
                        <a:pt x="139" y="455"/>
                      </a:lnTo>
                      <a:lnTo>
                        <a:pt x="139" y="471"/>
                      </a:lnTo>
                      <a:lnTo>
                        <a:pt x="139" y="471"/>
                      </a:lnTo>
                      <a:lnTo>
                        <a:pt x="131" y="638"/>
                      </a:lnTo>
                      <a:lnTo>
                        <a:pt x="131" y="638"/>
                      </a:lnTo>
                      <a:lnTo>
                        <a:pt x="129" y="652"/>
                      </a:lnTo>
                      <a:lnTo>
                        <a:pt x="127" y="664"/>
                      </a:lnTo>
                      <a:lnTo>
                        <a:pt x="123" y="676"/>
                      </a:lnTo>
                      <a:lnTo>
                        <a:pt x="117" y="684"/>
                      </a:lnTo>
                      <a:lnTo>
                        <a:pt x="110" y="690"/>
                      </a:lnTo>
                      <a:lnTo>
                        <a:pt x="100" y="696"/>
                      </a:lnTo>
                      <a:lnTo>
                        <a:pt x="86" y="698"/>
                      </a:lnTo>
                      <a:lnTo>
                        <a:pt x="72" y="700"/>
                      </a:lnTo>
                      <a:lnTo>
                        <a:pt x="72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52" y="702"/>
                      </a:lnTo>
                      <a:lnTo>
                        <a:pt x="34" y="707"/>
                      </a:lnTo>
                      <a:lnTo>
                        <a:pt x="18" y="717"/>
                      </a:lnTo>
                      <a:lnTo>
                        <a:pt x="12" y="723"/>
                      </a:lnTo>
                      <a:lnTo>
                        <a:pt x="6" y="729"/>
                      </a:lnTo>
                      <a:lnTo>
                        <a:pt x="6" y="729"/>
                      </a:lnTo>
                      <a:lnTo>
                        <a:pt x="2" y="743"/>
                      </a:lnTo>
                      <a:lnTo>
                        <a:pt x="0" y="757"/>
                      </a:lnTo>
                      <a:lnTo>
                        <a:pt x="2" y="773"/>
                      </a:lnTo>
                      <a:lnTo>
                        <a:pt x="8" y="789"/>
                      </a:lnTo>
                      <a:lnTo>
                        <a:pt x="16" y="805"/>
                      </a:lnTo>
                      <a:lnTo>
                        <a:pt x="26" y="821"/>
                      </a:lnTo>
                      <a:lnTo>
                        <a:pt x="38" y="835"/>
                      </a:lnTo>
                      <a:lnTo>
                        <a:pt x="50" y="847"/>
                      </a:lnTo>
                      <a:lnTo>
                        <a:pt x="50" y="847"/>
                      </a:lnTo>
                      <a:lnTo>
                        <a:pt x="80" y="849"/>
                      </a:lnTo>
                      <a:lnTo>
                        <a:pt x="110" y="855"/>
                      </a:lnTo>
                      <a:lnTo>
                        <a:pt x="137" y="863"/>
                      </a:lnTo>
                      <a:lnTo>
                        <a:pt x="163" y="872"/>
                      </a:lnTo>
                      <a:lnTo>
                        <a:pt x="163" y="872"/>
                      </a:lnTo>
                      <a:lnTo>
                        <a:pt x="201" y="884"/>
                      </a:lnTo>
                      <a:lnTo>
                        <a:pt x="201" y="884"/>
                      </a:lnTo>
                      <a:lnTo>
                        <a:pt x="211" y="888"/>
                      </a:lnTo>
                      <a:lnTo>
                        <a:pt x="221" y="894"/>
                      </a:lnTo>
                      <a:lnTo>
                        <a:pt x="233" y="904"/>
                      </a:lnTo>
                      <a:lnTo>
                        <a:pt x="243" y="916"/>
                      </a:lnTo>
                      <a:lnTo>
                        <a:pt x="243" y="916"/>
                      </a:lnTo>
                      <a:lnTo>
                        <a:pt x="265" y="922"/>
                      </a:lnTo>
                      <a:lnTo>
                        <a:pt x="265" y="922"/>
                      </a:lnTo>
                      <a:lnTo>
                        <a:pt x="275" y="916"/>
                      </a:lnTo>
                      <a:lnTo>
                        <a:pt x="284" y="914"/>
                      </a:lnTo>
                      <a:lnTo>
                        <a:pt x="284" y="914"/>
                      </a:lnTo>
                      <a:lnTo>
                        <a:pt x="314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66" y="910"/>
                      </a:lnTo>
                      <a:lnTo>
                        <a:pt x="390" y="916"/>
                      </a:lnTo>
                      <a:lnTo>
                        <a:pt x="410" y="922"/>
                      </a:lnTo>
                      <a:lnTo>
                        <a:pt x="426" y="932"/>
                      </a:lnTo>
                      <a:lnTo>
                        <a:pt x="426" y="932"/>
                      </a:lnTo>
                      <a:lnTo>
                        <a:pt x="444" y="944"/>
                      </a:lnTo>
                      <a:lnTo>
                        <a:pt x="461" y="952"/>
                      </a:lnTo>
                      <a:lnTo>
                        <a:pt x="477" y="956"/>
                      </a:lnTo>
                      <a:lnTo>
                        <a:pt x="497" y="958"/>
                      </a:lnTo>
                      <a:lnTo>
                        <a:pt x="497" y="958"/>
                      </a:lnTo>
                      <a:lnTo>
                        <a:pt x="515" y="958"/>
                      </a:lnTo>
                      <a:lnTo>
                        <a:pt x="537" y="960"/>
                      </a:lnTo>
                      <a:lnTo>
                        <a:pt x="561" y="964"/>
                      </a:lnTo>
                      <a:lnTo>
                        <a:pt x="585" y="970"/>
                      </a:lnTo>
                      <a:lnTo>
                        <a:pt x="597" y="974"/>
                      </a:lnTo>
                      <a:lnTo>
                        <a:pt x="609" y="982"/>
                      </a:lnTo>
                      <a:lnTo>
                        <a:pt x="618" y="988"/>
                      </a:lnTo>
                      <a:lnTo>
                        <a:pt x="630" y="998"/>
                      </a:lnTo>
                      <a:lnTo>
                        <a:pt x="638" y="1008"/>
                      </a:lnTo>
                      <a:lnTo>
                        <a:pt x="648" y="1020"/>
                      </a:lnTo>
                      <a:lnTo>
                        <a:pt x="656" y="1034"/>
                      </a:lnTo>
                      <a:lnTo>
                        <a:pt x="662" y="1049"/>
                      </a:lnTo>
                      <a:lnTo>
                        <a:pt x="662" y="1049"/>
                      </a:lnTo>
                      <a:lnTo>
                        <a:pt x="670" y="1053"/>
                      </a:lnTo>
                      <a:lnTo>
                        <a:pt x="670" y="1053"/>
                      </a:lnTo>
                      <a:lnTo>
                        <a:pt x="700" y="1061"/>
                      </a:lnTo>
                      <a:lnTo>
                        <a:pt x="724" y="1073"/>
                      </a:lnTo>
                      <a:lnTo>
                        <a:pt x="734" y="1079"/>
                      </a:lnTo>
                      <a:lnTo>
                        <a:pt x="742" y="1087"/>
                      </a:lnTo>
                      <a:lnTo>
                        <a:pt x="752" y="1097"/>
                      </a:lnTo>
                      <a:lnTo>
                        <a:pt x="758" y="1105"/>
                      </a:lnTo>
                      <a:lnTo>
                        <a:pt x="758" y="1105"/>
                      </a:lnTo>
                      <a:lnTo>
                        <a:pt x="774" y="1085"/>
                      </a:lnTo>
                      <a:lnTo>
                        <a:pt x="774" y="1085"/>
                      </a:lnTo>
                      <a:lnTo>
                        <a:pt x="780" y="1075"/>
                      </a:lnTo>
                      <a:lnTo>
                        <a:pt x="785" y="1063"/>
                      </a:lnTo>
                      <a:lnTo>
                        <a:pt x="795" y="1037"/>
                      </a:lnTo>
                      <a:lnTo>
                        <a:pt x="795" y="103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87" name="Freeform 14">
                  <a:extLst>
                    <a:ext uri="{FF2B5EF4-FFF2-40B4-BE49-F238E27FC236}">
                      <a16:creationId xmlns:a16="http://schemas.microsoft.com/office/drawing/2014/main" id="{1764AEC8-6F35-AA8D-314B-7D8565E621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2988" y="1277938"/>
                  <a:ext cx="1730375" cy="1670050"/>
                </a:xfrm>
                <a:custGeom>
                  <a:avLst/>
                  <a:gdLst>
                    <a:gd name="T0" fmla="*/ 24 w 1090"/>
                    <a:gd name="T1" fmla="*/ 219 h 1052"/>
                    <a:gd name="T2" fmla="*/ 14 w 1090"/>
                    <a:gd name="T3" fmla="*/ 276 h 1052"/>
                    <a:gd name="T4" fmla="*/ 62 w 1090"/>
                    <a:gd name="T5" fmla="*/ 334 h 1052"/>
                    <a:gd name="T6" fmla="*/ 54 w 1090"/>
                    <a:gd name="T7" fmla="*/ 372 h 1052"/>
                    <a:gd name="T8" fmla="*/ 10 w 1090"/>
                    <a:gd name="T9" fmla="*/ 432 h 1052"/>
                    <a:gd name="T10" fmla="*/ 6 w 1090"/>
                    <a:gd name="T11" fmla="*/ 523 h 1052"/>
                    <a:gd name="T12" fmla="*/ 46 w 1090"/>
                    <a:gd name="T13" fmla="*/ 579 h 1052"/>
                    <a:gd name="T14" fmla="*/ 94 w 1090"/>
                    <a:gd name="T15" fmla="*/ 630 h 1052"/>
                    <a:gd name="T16" fmla="*/ 94 w 1090"/>
                    <a:gd name="T17" fmla="*/ 672 h 1052"/>
                    <a:gd name="T18" fmla="*/ 52 w 1090"/>
                    <a:gd name="T19" fmla="*/ 730 h 1052"/>
                    <a:gd name="T20" fmla="*/ 48 w 1090"/>
                    <a:gd name="T21" fmla="*/ 760 h 1052"/>
                    <a:gd name="T22" fmla="*/ 88 w 1090"/>
                    <a:gd name="T23" fmla="*/ 770 h 1052"/>
                    <a:gd name="T24" fmla="*/ 155 w 1090"/>
                    <a:gd name="T25" fmla="*/ 811 h 1052"/>
                    <a:gd name="T26" fmla="*/ 207 w 1090"/>
                    <a:gd name="T27" fmla="*/ 805 h 1052"/>
                    <a:gd name="T28" fmla="*/ 239 w 1090"/>
                    <a:gd name="T29" fmla="*/ 819 h 1052"/>
                    <a:gd name="T30" fmla="*/ 304 w 1090"/>
                    <a:gd name="T31" fmla="*/ 883 h 1052"/>
                    <a:gd name="T32" fmla="*/ 390 w 1090"/>
                    <a:gd name="T33" fmla="*/ 931 h 1052"/>
                    <a:gd name="T34" fmla="*/ 418 w 1090"/>
                    <a:gd name="T35" fmla="*/ 927 h 1052"/>
                    <a:gd name="T36" fmla="*/ 459 w 1090"/>
                    <a:gd name="T37" fmla="*/ 903 h 1052"/>
                    <a:gd name="T38" fmla="*/ 515 w 1090"/>
                    <a:gd name="T39" fmla="*/ 923 h 1052"/>
                    <a:gd name="T40" fmla="*/ 613 w 1090"/>
                    <a:gd name="T41" fmla="*/ 978 h 1052"/>
                    <a:gd name="T42" fmla="*/ 636 w 1090"/>
                    <a:gd name="T43" fmla="*/ 1010 h 1052"/>
                    <a:gd name="T44" fmla="*/ 688 w 1090"/>
                    <a:gd name="T45" fmla="*/ 1036 h 1052"/>
                    <a:gd name="T46" fmla="*/ 742 w 1090"/>
                    <a:gd name="T47" fmla="*/ 1034 h 1052"/>
                    <a:gd name="T48" fmla="*/ 787 w 1090"/>
                    <a:gd name="T49" fmla="*/ 1042 h 1052"/>
                    <a:gd name="T50" fmla="*/ 831 w 1090"/>
                    <a:gd name="T51" fmla="*/ 1048 h 1052"/>
                    <a:gd name="T52" fmla="*/ 861 w 1090"/>
                    <a:gd name="T53" fmla="*/ 1014 h 1052"/>
                    <a:gd name="T54" fmla="*/ 889 w 1090"/>
                    <a:gd name="T55" fmla="*/ 901 h 1052"/>
                    <a:gd name="T56" fmla="*/ 895 w 1090"/>
                    <a:gd name="T57" fmla="*/ 839 h 1052"/>
                    <a:gd name="T58" fmla="*/ 962 w 1090"/>
                    <a:gd name="T59" fmla="*/ 756 h 1052"/>
                    <a:gd name="T60" fmla="*/ 931 w 1090"/>
                    <a:gd name="T61" fmla="*/ 678 h 1052"/>
                    <a:gd name="T62" fmla="*/ 974 w 1090"/>
                    <a:gd name="T63" fmla="*/ 608 h 1052"/>
                    <a:gd name="T64" fmla="*/ 1042 w 1090"/>
                    <a:gd name="T65" fmla="*/ 509 h 1052"/>
                    <a:gd name="T66" fmla="*/ 1072 w 1090"/>
                    <a:gd name="T67" fmla="*/ 443 h 1052"/>
                    <a:gd name="T68" fmla="*/ 1066 w 1090"/>
                    <a:gd name="T69" fmla="*/ 402 h 1052"/>
                    <a:gd name="T70" fmla="*/ 1060 w 1090"/>
                    <a:gd name="T71" fmla="*/ 358 h 1052"/>
                    <a:gd name="T72" fmla="*/ 980 w 1090"/>
                    <a:gd name="T73" fmla="*/ 300 h 1052"/>
                    <a:gd name="T74" fmla="*/ 895 w 1090"/>
                    <a:gd name="T75" fmla="*/ 255 h 1052"/>
                    <a:gd name="T76" fmla="*/ 853 w 1090"/>
                    <a:gd name="T77" fmla="*/ 203 h 1052"/>
                    <a:gd name="T78" fmla="*/ 847 w 1090"/>
                    <a:gd name="T79" fmla="*/ 155 h 1052"/>
                    <a:gd name="T80" fmla="*/ 809 w 1090"/>
                    <a:gd name="T81" fmla="*/ 137 h 1052"/>
                    <a:gd name="T82" fmla="*/ 692 w 1090"/>
                    <a:gd name="T83" fmla="*/ 117 h 1052"/>
                    <a:gd name="T84" fmla="*/ 624 w 1090"/>
                    <a:gd name="T85" fmla="*/ 70 h 1052"/>
                    <a:gd name="T86" fmla="*/ 493 w 1090"/>
                    <a:gd name="T87" fmla="*/ 42 h 1052"/>
                    <a:gd name="T88" fmla="*/ 398 w 1090"/>
                    <a:gd name="T89" fmla="*/ 2 h 1052"/>
                    <a:gd name="T90" fmla="*/ 344 w 1090"/>
                    <a:gd name="T91" fmla="*/ 6 h 1052"/>
                    <a:gd name="T92" fmla="*/ 245 w 1090"/>
                    <a:gd name="T93" fmla="*/ 54 h 1052"/>
                    <a:gd name="T94" fmla="*/ 211 w 1090"/>
                    <a:gd name="T95" fmla="*/ 96 h 1052"/>
                    <a:gd name="T96" fmla="*/ 177 w 1090"/>
                    <a:gd name="T97" fmla="*/ 109 h 1052"/>
                    <a:gd name="T98" fmla="*/ 121 w 1090"/>
                    <a:gd name="T99" fmla="*/ 98 h 1052"/>
                    <a:gd name="T100" fmla="*/ 94 w 1090"/>
                    <a:gd name="T101" fmla="*/ 106 h 10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052">
                      <a:moveTo>
                        <a:pt x="74" y="133"/>
                      </a:moveTo>
                      <a:lnTo>
                        <a:pt x="74" y="133"/>
                      </a:lnTo>
                      <a:lnTo>
                        <a:pt x="58" y="163"/>
                      </a:lnTo>
                      <a:lnTo>
                        <a:pt x="42" y="191"/>
                      </a:lnTo>
                      <a:lnTo>
                        <a:pt x="24" y="219"/>
                      </a:lnTo>
                      <a:lnTo>
                        <a:pt x="10" y="249"/>
                      </a:lnTo>
                      <a:lnTo>
                        <a:pt x="10" y="249"/>
                      </a:lnTo>
                      <a:lnTo>
                        <a:pt x="8" y="257"/>
                      </a:lnTo>
                      <a:lnTo>
                        <a:pt x="10" y="267"/>
                      </a:lnTo>
                      <a:lnTo>
                        <a:pt x="14" y="276"/>
                      </a:lnTo>
                      <a:lnTo>
                        <a:pt x="20" y="284"/>
                      </a:lnTo>
                      <a:lnTo>
                        <a:pt x="20" y="284"/>
                      </a:lnTo>
                      <a:lnTo>
                        <a:pt x="40" y="304"/>
                      </a:lnTo>
                      <a:lnTo>
                        <a:pt x="52" y="320"/>
                      </a:lnTo>
                      <a:lnTo>
                        <a:pt x="62" y="334"/>
                      </a:lnTo>
                      <a:lnTo>
                        <a:pt x="64" y="340"/>
                      </a:lnTo>
                      <a:lnTo>
                        <a:pt x="64" y="346"/>
                      </a:lnTo>
                      <a:lnTo>
                        <a:pt x="64" y="352"/>
                      </a:lnTo>
                      <a:lnTo>
                        <a:pt x="62" y="358"/>
                      </a:lnTo>
                      <a:lnTo>
                        <a:pt x="54" y="372"/>
                      </a:lnTo>
                      <a:lnTo>
                        <a:pt x="42" y="390"/>
                      </a:lnTo>
                      <a:lnTo>
                        <a:pt x="22" y="412"/>
                      </a:lnTo>
                      <a:lnTo>
                        <a:pt x="22" y="412"/>
                      </a:lnTo>
                      <a:lnTo>
                        <a:pt x="16" y="422"/>
                      </a:lnTo>
                      <a:lnTo>
                        <a:pt x="10" y="432"/>
                      </a:lnTo>
                      <a:lnTo>
                        <a:pt x="6" y="441"/>
                      </a:lnTo>
                      <a:lnTo>
                        <a:pt x="4" y="453"/>
                      </a:lnTo>
                      <a:lnTo>
                        <a:pt x="0" y="475"/>
                      </a:lnTo>
                      <a:lnTo>
                        <a:pt x="2" y="499"/>
                      </a:lnTo>
                      <a:lnTo>
                        <a:pt x="6" y="523"/>
                      </a:lnTo>
                      <a:lnTo>
                        <a:pt x="16" y="545"/>
                      </a:lnTo>
                      <a:lnTo>
                        <a:pt x="22" y="555"/>
                      </a:lnTo>
                      <a:lnTo>
                        <a:pt x="28" y="565"/>
                      </a:lnTo>
                      <a:lnTo>
                        <a:pt x="36" y="573"/>
                      </a:lnTo>
                      <a:lnTo>
                        <a:pt x="46" y="579"/>
                      </a:lnTo>
                      <a:lnTo>
                        <a:pt x="46" y="579"/>
                      </a:lnTo>
                      <a:lnTo>
                        <a:pt x="68" y="597"/>
                      </a:lnTo>
                      <a:lnTo>
                        <a:pt x="84" y="614"/>
                      </a:lnTo>
                      <a:lnTo>
                        <a:pt x="90" y="622"/>
                      </a:lnTo>
                      <a:lnTo>
                        <a:pt x="94" y="630"/>
                      </a:lnTo>
                      <a:lnTo>
                        <a:pt x="96" y="638"/>
                      </a:lnTo>
                      <a:lnTo>
                        <a:pt x="98" y="646"/>
                      </a:lnTo>
                      <a:lnTo>
                        <a:pt x="98" y="654"/>
                      </a:lnTo>
                      <a:lnTo>
                        <a:pt x="96" y="662"/>
                      </a:lnTo>
                      <a:lnTo>
                        <a:pt x="94" y="672"/>
                      </a:lnTo>
                      <a:lnTo>
                        <a:pt x="90" y="680"/>
                      </a:lnTo>
                      <a:lnTo>
                        <a:pt x="76" y="700"/>
                      </a:lnTo>
                      <a:lnTo>
                        <a:pt x="58" y="722"/>
                      </a:lnTo>
                      <a:lnTo>
                        <a:pt x="58" y="722"/>
                      </a:lnTo>
                      <a:lnTo>
                        <a:pt x="52" y="730"/>
                      </a:lnTo>
                      <a:lnTo>
                        <a:pt x="46" y="738"/>
                      </a:lnTo>
                      <a:lnTo>
                        <a:pt x="44" y="746"/>
                      </a:lnTo>
                      <a:lnTo>
                        <a:pt x="44" y="754"/>
                      </a:lnTo>
                      <a:lnTo>
                        <a:pt x="44" y="754"/>
                      </a:lnTo>
                      <a:lnTo>
                        <a:pt x="48" y="760"/>
                      </a:lnTo>
                      <a:lnTo>
                        <a:pt x="56" y="764"/>
                      </a:lnTo>
                      <a:lnTo>
                        <a:pt x="66" y="768"/>
                      </a:lnTo>
                      <a:lnTo>
                        <a:pt x="76" y="770"/>
                      </a:lnTo>
                      <a:lnTo>
                        <a:pt x="76" y="770"/>
                      </a:lnTo>
                      <a:lnTo>
                        <a:pt x="88" y="770"/>
                      </a:lnTo>
                      <a:lnTo>
                        <a:pt x="88" y="770"/>
                      </a:lnTo>
                      <a:lnTo>
                        <a:pt x="114" y="768"/>
                      </a:lnTo>
                      <a:lnTo>
                        <a:pt x="143" y="766"/>
                      </a:lnTo>
                      <a:lnTo>
                        <a:pt x="143" y="766"/>
                      </a:lnTo>
                      <a:lnTo>
                        <a:pt x="155" y="811"/>
                      </a:lnTo>
                      <a:lnTo>
                        <a:pt x="155" y="811"/>
                      </a:lnTo>
                      <a:lnTo>
                        <a:pt x="161" y="799"/>
                      </a:lnTo>
                      <a:lnTo>
                        <a:pt x="161" y="799"/>
                      </a:lnTo>
                      <a:lnTo>
                        <a:pt x="183" y="803"/>
                      </a:lnTo>
                      <a:lnTo>
                        <a:pt x="207" y="805"/>
                      </a:lnTo>
                      <a:lnTo>
                        <a:pt x="219" y="807"/>
                      </a:lnTo>
                      <a:lnTo>
                        <a:pt x="227" y="811"/>
                      </a:lnTo>
                      <a:lnTo>
                        <a:pt x="235" y="815"/>
                      </a:lnTo>
                      <a:lnTo>
                        <a:pt x="239" y="819"/>
                      </a:lnTo>
                      <a:lnTo>
                        <a:pt x="239" y="819"/>
                      </a:lnTo>
                      <a:lnTo>
                        <a:pt x="245" y="831"/>
                      </a:lnTo>
                      <a:lnTo>
                        <a:pt x="251" y="841"/>
                      </a:lnTo>
                      <a:lnTo>
                        <a:pt x="267" y="857"/>
                      </a:lnTo>
                      <a:lnTo>
                        <a:pt x="285" y="871"/>
                      </a:lnTo>
                      <a:lnTo>
                        <a:pt x="304" y="883"/>
                      </a:lnTo>
                      <a:lnTo>
                        <a:pt x="344" y="903"/>
                      </a:lnTo>
                      <a:lnTo>
                        <a:pt x="364" y="915"/>
                      </a:lnTo>
                      <a:lnTo>
                        <a:pt x="382" y="927"/>
                      </a:lnTo>
                      <a:lnTo>
                        <a:pt x="382" y="927"/>
                      </a:lnTo>
                      <a:lnTo>
                        <a:pt x="390" y="931"/>
                      </a:lnTo>
                      <a:lnTo>
                        <a:pt x="400" y="931"/>
                      </a:lnTo>
                      <a:lnTo>
                        <a:pt x="400" y="931"/>
                      </a:lnTo>
                      <a:lnTo>
                        <a:pt x="410" y="931"/>
                      </a:lnTo>
                      <a:lnTo>
                        <a:pt x="414" y="929"/>
                      </a:lnTo>
                      <a:lnTo>
                        <a:pt x="418" y="927"/>
                      </a:lnTo>
                      <a:lnTo>
                        <a:pt x="418" y="927"/>
                      </a:lnTo>
                      <a:lnTo>
                        <a:pt x="428" y="915"/>
                      </a:lnTo>
                      <a:lnTo>
                        <a:pt x="440" y="909"/>
                      </a:lnTo>
                      <a:lnTo>
                        <a:pt x="450" y="903"/>
                      </a:lnTo>
                      <a:lnTo>
                        <a:pt x="459" y="903"/>
                      </a:lnTo>
                      <a:lnTo>
                        <a:pt x="459" y="903"/>
                      </a:lnTo>
                      <a:lnTo>
                        <a:pt x="473" y="905"/>
                      </a:lnTo>
                      <a:lnTo>
                        <a:pt x="487" y="909"/>
                      </a:lnTo>
                      <a:lnTo>
                        <a:pt x="515" y="923"/>
                      </a:lnTo>
                      <a:lnTo>
                        <a:pt x="515" y="923"/>
                      </a:lnTo>
                      <a:lnTo>
                        <a:pt x="543" y="937"/>
                      </a:lnTo>
                      <a:lnTo>
                        <a:pt x="573" y="950"/>
                      </a:lnTo>
                      <a:lnTo>
                        <a:pt x="573" y="950"/>
                      </a:lnTo>
                      <a:lnTo>
                        <a:pt x="601" y="968"/>
                      </a:lnTo>
                      <a:lnTo>
                        <a:pt x="613" y="978"/>
                      </a:lnTo>
                      <a:lnTo>
                        <a:pt x="619" y="982"/>
                      </a:lnTo>
                      <a:lnTo>
                        <a:pt x="622" y="988"/>
                      </a:lnTo>
                      <a:lnTo>
                        <a:pt x="622" y="988"/>
                      </a:lnTo>
                      <a:lnTo>
                        <a:pt x="628" y="1000"/>
                      </a:lnTo>
                      <a:lnTo>
                        <a:pt x="636" y="1010"/>
                      </a:lnTo>
                      <a:lnTo>
                        <a:pt x="646" y="1018"/>
                      </a:lnTo>
                      <a:lnTo>
                        <a:pt x="654" y="1024"/>
                      </a:lnTo>
                      <a:lnTo>
                        <a:pt x="664" y="1030"/>
                      </a:lnTo>
                      <a:lnTo>
                        <a:pt x="676" y="1034"/>
                      </a:lnTo>
                      <a:lnTo>
                        <a:pt x="688" y="1036"/>
                      </a:lnTo>
                      <a:lnTo>
                        <a:pt x="700" y="1036"/>
                      </a:lnTo>
                      <a:lnTo>
                        <a:pt x="700" y="1036"/>
                      </a:lnTo>
                      <a:lnTo>
                        <a:pt x="708" y="1036"/>
                      </a:lnTo>
                      <a:lnTo>
                        <a:pt x="708" y="1036"/>
                      </a:lnTo>
                      <a:lnTo>
                        <a:pt x="742" y="1034"/>
                      </a:lnTo>
                      <a:lnTo>
                        <a:pt x="742" y="1034"/>
                      </a:lnTo>
                      <a:lnTo>
                        <a:pt x="766" y="1036"/>
                      </a:lnTo>
                      <a:lnTo>
                        <a:pt x="778" y="1038"/>
                      </a:lnTo>
                      <a:lnTo>
                        <a:pt x="787" y="1042"/>
                      </a:lnTo>
                      <a:lnTo>
                        <a:pt x="787" y="1042"/>
                      </a:lnTo>
                      <a:lnTo>
                        <a:pt x="803" y="1050"/>
                      </a:lnTo>
                      <a:lnTo>
                        <a:pt x="817" y="1052"/>
                      </a:lnTo>
                      <a:lnTo>
                        <a:pt x="817" y="1052"/>
                      </a:lnTo>
                      <a:lnTo>
                        <a:pt x="825" y="1050"/>
                      </a:lnTo>
                      <a:lnTo>
                        <a:pt x="831" y="1048"/>
                      </a:lnTo>
                      <a:lnTo>
                        <a:pt x="837" y="1046"/>
                      </a:lnTo>
                      <a:lnTo>
                        <a:pt x="843" y="1040"/>
                      </a:lnTo>
                      <a:lnTo>
                        <a:pt x="853" y="1028"/>
                      </a:lnTo>
                      <a:lnTo>
                        <a:pt x="861" y="1014"/>
                      </a:lnTo>
                      <a:lnTo>
                        <a:pt x="861" y="1014"/>
                      </a:lnTo>
                      <a:lnTo>
                        <a:pt x="905" y="940"/>
                      </a:lnTo>
                      <a:lnTo>
                        <a:pt x="905" y="940"/>
                      </a:lnTo>
                      <a:lnTo>
                        <a:pt x="897" y="927"/>
                      </a:lnTo>
                      <a:lnTo>
                        <a:pt x="893" y="913"/>
                      </a:lnTo>
                      <a:lnTo>
                        <a:pt x="889" y="901"/>
                      </a:lnTo>
                      <a:lnTo>
                        <a:pt x="887" y="887"/>
                      </a:lnTo>
                      <a:lnTo>
                        <a:pt x="887" y="875"/>
                      </a:lnTo>
                      <a:lnTo>
                        <a:pt x="887" y="863"/>
                      </a:lnTo>
                      <a:lnTo>
                        <a:pt x="891" y="851"/>
                      </a:lnTo>
                      <a:lnTo>
                        <a:pt x="895" y="839"/>
                      </a:lnTo>
                      <a:lnTo>
                        <a:pt x="905" y="817"/>
                      </a:lnTo>
                      <a:lnTo>
                        <a:pt x="921" y="795"/>
                      </a:lnTo>
                      <a:lnTo>
                        <a:pt x="941" y="775"/>
                      </a:lnTo>
                      <a:lnTo>
                        <a:pt x="962" y="756"/>
                      </a:lnTo>
                      <a:lnTo>
                        <a:pt x="962" y="756"/>
                      </a:lnTo>
                      <a:lnTo>
                        <a:pt x="952" y="742"/>
                      </a:lnTo>
                      <a:lnTo>
                        <a:pt x="943" y="726"/>
                      </a:lnTo>
                      <a:lnTo>
                        <a:pt x="937" y="710"/>
                      </a:lnTo>
                      <a:lnTo>
                        <a:pt x="933" y="694"/>
                      </a:lnTo>
                      <a:lnTo>
                        <a:pt x="931" y="678"/>
                      </a:lnTo>
                      <a:lnTo>
                        <a:pt x="935" y="662"/>
                      </a:lnTo>
                      <a:lnTo>
                        <a:pt x="941" y="646"/>
                      </a:lnTo>
                      <a:lnTo>
                        <a:pt x="952" y="632"/>
                      </a:lnTo>
                      <a:lnTo>
                        <a:pt x="952" y="632"/>
                      </a:lnTo>
                      <a:lnTo>
                        <a:pt x="974" y="608"/>
                      </a:lnTo>
                      <a:lnTo>
                        <a:pt x="1000" y="589"/>
                      </a:lnTo>
                      <a:lnTo>
                        <a:pt x="1050" y="547"/>
                      </a:lnTo>
                      <a:lnTo>
                        <a:pt x="1050" y="547"/>
                      </a:lnTo>
                      <a:lnTo>
                        <a:pt x="1044" y="527"/>
                      </a:lnTo>
                      <a:lnTo>
                        <a:pt x="1042" y="509"/>
                      </a:lnTo>
                      <a:lnTo>
                        <a:pt x="1042" y="495"/>
                      </a:lnTo>
                      <a:lnTo>
                        <a:pt x="1044" y="481"/>
                      </a:lnTo>
                      <a:lnTo>
                        <a:pt x="1050" y="469"/>
                      </a:lnTo>
                      <a:lnTo>
                        <a:pt x="1060" y="457"/>
                      </a:lnTo>
                      <a:lnTo>
                        <a:pt x="1072" y="443"/>
                      </a:lnTo>
                      <a:lnTo>
                        <a:pt x="1090" y="432"/>
                      </a:lnTo>
                      <a:lnTo>
                        <a:pt x="1090" y="432"/>
                      </a:lnTo>
                      <a:lnTo>
                        <a:pt x="1074" y="414"/>
                      </a:lnTo>
                      <a:lnTo>
                        <a:pt x="1068" y="406"/>
                      </a:lnTo>
                      <a:lnTo>
                        <a:pt x="1066" y="402"/>
                      </a:lnTo>
                      <a:lnTo>
                        <a:pt x="1066" y="398"/>
                      </a:lnTo>
                      <a:lnTo>
                        <a:pt x="1066" y="398"/>
                      </a:lnTo>
                      <a:lnTo>
                        <a:pt x="1064" y="376"/>
                      </a:lnTo>
                      <a:lnTo>
                        <a:pt x="1062" y="366"/>
                      </a:lnTo>
                      <a:lnTo>
                        <a:pt x="1060" y="358"/>
                      </a:lnTo>
                      <a:lnTo>
                        <a:pt x="1052" y="344"/>
                      </a:lnTo>
                      <a:lnTo>
                        <a:pt x="1040" y="334"/>
                      </a:lnTo>
                      <a:lnTo>
                        <a:pt x="1026" y="324"/>
                      </a:lnTo>
                      <a:lnTo>
                        <a:pt x="1012" y="316"/>
                      </a:lnTo>
                      <a:lnTo>
                        <a:pt x="980" y="300"/>
                      </a:lnTo>
                      <a:lnTo>
                        <a:pt x="980" y="300"/>
                      </a:lnTo>
                      <a:lnTo>
                        <a:pt x="945" y="282"/>
                      </a:lnTo>
                      <a:lnTo>
                        <a:pt x="909" y="263"/>
                      </a:lnTo>
                      <a:lnTo>
                        <a:pt x="909" y="263"/>
                      </a:lnTo>
                      <a:lnTo>
                        <a:pt x="895" y="255"/>
                      </a:lnTo>
                      <a:lnTo>
                        <a:pt x="885" y="247"/>
                      </a:lnTo>
                      <a:lnTo>
                        <a:pt x="873" y="237"/>
                      </a:lnTo>
                      <a:lnTo>
                        <a:pt x="865" y="227"/>
                      </a:lnTo>
                      <a:lnTo>
                        <a:pt x="857" y="215"/>
                      </a:lnTo>
                      <a:lnTo>
                        <a:pt x="853" y="203"/>
                      </a:lnTo>
                      <a:lnTo>
                        <a:pt x="849" y="187"/>
                      </a:lnTo>
                      <a:lnTo>
                        <a:pt x="849" y="171"/>
                      </a:lnTo>
                      <a:lnTo>
                        <a:pt x="849" y="171"/>
                      </a:lnTo>
                      <a:lnTo>
                        <a:pt x="849" y="161"/>
                      </a:lnTo>
                      <a:lnTo>
                        <a:pt x="847" y="155"/>
                      </a:lnTo>
                      <a:lnTo>
                        <a:pt x="843" y="149"/>
                      </a:lnTo>
                      <a:lnTo>
                        <a:pt x="837" y="145"/>
                      </a:lnTo>
                      <a:lnTo>
                        <a:pt x="831" y="141"/>
                      </a:lnTo>
                      <a:lnTo>
                        <a:pt x="825" y="139"/>
                      </a:lnTo>
                      <a:lnTo>
                        <a:pt x="809" y="137"/>
                      </a:lnTo>
                      <a:lnTo>
                        <a:pt x="809" y="137"/>
                      </a:lnTo>
                      <a:lnTo>
                        <a:pt x="762" y="133"/>
                      </a:lnTo>
                      <a:lnTo>
                        <a:pt x="738" y="129"/>
                      </a:lnTo>
                      <a:lnTo>
                        <a:pt x="714" y="123"/>
                      </a:lnTo>
                      <a:lnTo>
                        <a:pt x="692" y="117"/>
                      </a:lnTo>
                      <a:lnTo>
                        <a:pt x="672" y="106"/>
                      </a:lnTo>
                      <a:lnTo>
                        <a:pt x="650" y="94"/>
                      </a:lnTo>
                      <a:lnTo>
                        <a:pt x="632" y="76"/>
                      </a:lnTo>
                      <a:lnTo>
                        <a:pt x="632" y="76"/>
                      </a:lnTo>
                      <a:lnTo>
                        <a:pt x="624" y="70"/>
                      </a:lnTo>
                      <a:lnTo>
                        <a:pt x="615" y="64"/>
                      </a:lnTo>
                      <a:lnTo>
                        <a:pt x="593" y="58"/>
                      </a:lnTo>
                      <a:lnTo>
                        <a:pt x="593" y="58"/>
                      </a:lnTo>
                      <a:lnTo>
                        <a:pt x="543" y="50"/>
                      </a:lnTo>
                      <a:lnTo>
                        <a:pt x="493" y="42"/>
                      </a:lnTo>
                      <a:lnTo>
                        <a:pt x="469" y="36"/>
                      </a:lnTo>
                      <a:lnTo>
                        <a:pt x="446" y="28"/>
                      </a:lnTo>
                      <a:lnTo>
                        <a:pt x="422" y="18"/>
                      </a:lnTo>
                      <a:lnTo>
                        <a:pt x="398" y="2"/>
                      </a:lnTo>
                      <a:lnTo>
                        <a:pt x="398" y="2"/>
                      </a:lnTo>
                      <a:lnTo>
                        <a:pt x="392" y="0"/>
                      </a:lnTo>
                      <a:lnTo>
                        <a:pt x="382" y="0"/>
                      </a:lnTo>
                      <a:lnTo>
                        <a:pt x="382" y="0"/>
                      </a:lnTo>
                      <a:lnTo>
                        <a:pt x="366" y="2"/>
                      </a:lnTo>
                      <a:lnTo>
                        <a:pt x="344" y="6"/>
                      </a:lnTo>
                      <a:lnTo>
                        <a:pt x="320" y="14"/>
                      </a:lnTo>
                      <a:lnTo>
                        <a:pt x="298" y="22"/>
                      </a:lnTo>
                      <a:lnTo>
                        <a:pt x="277" y="32"/>
                      </a:lnTo>
                      <a:lnTo>
                        <a:pt x="259" y="44"/>
                      </a:lnTo>
                      <a:lnTo>
                        <a:pt x="245" y="54"/>
                      </a:lnTo>
                      <a:lnTo>
                        <a:pt x="235" y="64"/>
                      </a:lnTo>
                      <a:lnTo>
                        <a:pt x="235" y="64"/>
                      </a:lnTo>
                      <a:lnTo>
                        <a:pt x="225" y="82"/>
                      </a:lnTo>
                      <a:lnTo>
                        <a:pt x="217" y="90"/>
                      </a:lnTo>
                      <a:lnTo>
                        <a:pt x="211" y="96"/>
                      </a:lnTo>
                      <a:lnTo>
                        <a:pt x="203" y="102"/>
                      </a:lnTo>
                      <a:lnTo>
                        <a:pt x="195" y="106"/>
                      </a:lnTo>
                      <a:lnTo>
                        <a:pt x="185" y="108"/>
                      </a:lnTo>
                      <a:lnTo>
                        <a:pt x="177" y="109"/>
                      </a:lnTo>
                      <a:lnTo>
                        <a:pt x="177" y="109"/>
                      </a:lnTo>
                      <a:lnTo>
                        <a:pt x="163" y="108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33" y="98"/>
                      </a:lnTo>
                      <a:lnTo>
                        <a:pt x="121" y="98"/>
                      </a:lnTo>
                      <a:lnTo>
                        <a:pt x="121" y="98"/>
                      </a:lnTo>
                      <a:lnTo>
                        <a:pt x="114" y="98"/>
                      </a:lnTo>
                      <a:lnTo>
                        <a:pt x="106" y="100"/>
                      </a:lnTo>
                      <a:lnTo>
                        <a:pt x="100" y="102"/>
                      </a:lnTo>
                      <a:lnTo>
                        <a:pt x="94" y="106"/>
                      </a:lnTo>
                      <a:lnTo>
                        <a:pt x="82" y="117"/>
                      </a:lnTo>
                      <a:lnTo>
                        <a:pt x="74" y="133"/>
                      </a:lnTo>
                      <a:lnTo>
                        <a:pt x="74" y="1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88" name="Freeform 15">
                  <a:extLst>
                    <a:ext uri="{FF2B5EF4-FFF2-40B4-BE49-F238E27FC236}">
                      <a16:creationId xmlns:a16="http://schemas.microsoft.com/office/drawing/2014/main" id="{20B56E30-8D64-7A68-8AEB-1583B2C008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000" y="4781550"/>
                  <a:ext cx="1730375" cy="2076450"/>
                </a:xfrm>
                <a:custGeom>
                  <a:avLst/>
                  <a:gdLst>
                    <a:gd name="T0" fmla="*/ 249 w 1090"/>
                    <a:gd name="T1" fmla="*/ 151 h 1308"/>
                    <a:gd name="T2" fmla="*/ 161 w 1090"/>
                    <a:gd name="T3" fmla="*/ 248 h 1308"/>
                    <a:gd name="T4" fmla="*/ 96 w 1090"/>
                    <a:gd name="T5" fmla="*/ 296 h 1308"/>
                    <a:gd name="T6" fmla="*/ 50 w 1090"/>
                    <a:gd name="T7" fmla="*/ 338 h 1308"/>
                    <a:gd name="T8" fmla="*/ 0 w 1090"/>
                    <a:gd name="T9" fmla="*/ 386 h 1308"/>
                    <a:gd name="T10" fmla="*/ 8 w 1090"/>
                    <a:gd name="T11" fmla="*/ 405 h 1308"/>
                    <a:gd name="T12" fmla="*/ 22 w 1090"/>
                    <a:gd name="T13" fmla="*/ 501 h 1308"/>
                    <a:gd name="T14" fmla="*/ 34 w 1090"/>
                    <a:gd name="T15" fmla="*/ 586 h 1308"/>
                    <a:gd name="T16" fmla="*/ 42 w 1090"/>
                    <a:gd name="T17" fmla="*/ 654 h 1308"/>
                    <a:gd name="T18" fmla="*/ 44 w 1090"/>
                    <a:gd name="T19" fmla="*/ 670 h 1308"/>
                    <a:gd name="T20" fmla="*/ 48 w 1090"/>
                    <a:gd name="T21" fmla="*/ 722 h 1308"/>
                    <a:gd name="T22" fmla="*/ 96 w 1090"/>
                    <a:gd name="T23" fmla="*/ 847 h 1308"/>
                    <a:gd name="T24" fmla="*/ 141 w 1090"/>
                    <a:gd name="T25" fmla="*/ 966 h 1308"/>
                    <a:gd name="T26" fmla="*/ 151 w 1090"/>
                    <a:gd name="T27" fmla="*/ 1020 h 1308"/>
                    <a:gd name="T28" fmla="*/ 187 w 1090"/>
                    <a:gd name="T29" fmla="*/ 1034 h 1308"/>
                    <a:gd name="T30" fmla="*/ 283 w 1090"/>
                    <a:gd name="T31" fmla="*/ 1042 h 1308"/>
                    <a:gd name="T32" fmla="*/ 402 w 1090"/>
                    <a:gd name="T33" fmla="*/ 1083 h 1308"/>
                    <a:gd name="T34" fmla="*/ 461 w 1090"/>
                    <a:gd name="T35" fmla="*/ 1141 h 1308"/>
                    <a:gd name="T36" fmla="*/ 487 w 1090"/>
                    <a:gd name="T37" fmla="*/ 1177 h 1308"/>
                    <a:gd name="T38" fmla="*/ 654 w 1090"/>
                    <a:gd name="T39" fmla="*/ 1250 h 1308"/>
                    <a:gd name="T40" fmla="*/ 813 w 1090"/>
                    <a:gd name="T41" fmla="*/ 1308 h 1308"/>
                    <a:gd name="T42" fmla="*/ 845 w 1090"/>
                    <a:gd name="T43" fmla="*/ 1300 h 1308"/>
                    <a:gd name="T44" fmla="*/ 853 w 1090"/>
                    <a:gd name="T45" fmla="*/ 1278 h 1308"/>
                    <a:gd name="T46" fmla="*/ 843 w 1090"/>
                    <a:gd name="T47" fmla="*/ 1244 h 1308"/>
                    <a:gd name="T48" fmla="*/ 805 w 1090"/>
                    <a:gd name="T49" fmla="*/ 1225 h 1308"/>
                    <a:gd name="T50" fmla="*/ 764 w 1090"/>
                    <a:gd name="T51" fmla="*/ 1171 h 1308"/>
                    <a:gd name="T52" fmla="*/ 762 w 1090"/>
                    <a:gd name="T53" fmla="*/ 1117 h 1308"/>
                    <a:gd name="T54" fmla="*/ 762 w 1090"/>
                    <a:gd name="T55" fmla="*/ 1032 h 1308"/>
                    <a:gd name="T56" fmla="*/ 740 w 1090"/>
                    <a:gd name="T57" fmla="*/ 950 h 1308"/>
                    <a:gd name="T58" fmla="*/ 744 w 1090"/>
                    <a:gd name="T59" fmla="*/ 889 h 1308"/>
                    <a:gd name="T60" fmla="*/ 885 w 1090"/>
                    <a:gd name="T61" fmla="*/ 664 h 1308"/>
                    <a:gd name="T62" fmla="*/ 1090 w 1090"/>
                    <a:gd name="T63" fmla="*/ 380 h 1308"/>
                    <a:gd name="T64" fmla="*/ 1030 w 1090"/>
                    <a:gd name="T65" fmla="*/ 334 h 1308"/>
                    <a:gd name="T66" fmla="*/ 992 w 1090"/>
                    <a:gd name="T67" fmla="*/ 322 h 1308"/>
                    <a:gd name="T68" fmla="*/ 943 w 1090"/>
                    <a:gd name="T69" fmla="*/ 324 h 1308"/>
                    <a:gd name="T70" fmla="*/ 923 w 1090"/>
                    <a:gd name="T71" fmla="*/ 336 h 1308"/>
                    <a:gd name="T72" fmla="*/ 883 w 1090"/>
                    <a:gd name="T73" fmla="*/ 372 h 1308"/>
                    <a:gd name="T74" fmla="*/ 837 w 1090"/>
                    <a:gd name="T75" fmla="*/ 380 h 1308"/>
                    <a:gd name="T76" fmla="*/ 690 w 1090"/>
                    <a:gd name="T77" fmla="*/ 362 h 1308"/>
                    <a:gd name="T78" fmla="*/ 571 w 1090"/>
                    <a:gd name="T79" fmla="*/ 338 h 1308"/>
                    <a:gd name="T80" fmla="*/ 539 w 1090"/>
                    <a:gd name="T81" fmla="*/ 304 h 1308"/>
                    <a:gd name="T82" fmla="*/ 551 w 1090"/>
                    <a:gd name="T83" fmla="*/ 248 h 1308"/>
                    <a:gd name="T84" fmla="*/ 573 w 1090"/>
                    <a:gd name="T85" fmla="*/ 221 h 1308"/>
                    <a:gd name="T86" fmla="*/ 624 w 1090"/>
                    <a:gd name="T87" fmla="*/ 173 h 1308"/>
                    <a:gd name="T88" fmla="*/ 551 w 1090"/>
                    <a:gd name="T89" fmla="*/ 137 h 1308"/>
                    <a:gd name="T90" fmla="*/ 487 w 1090"/>
                    <a:gd name="T91" fmla="*/ 117 h 1308"/>
                    <a:gd name="T92" fmla="*/ 461 w 1090"/>
                    <a:gd name="T93" fmla="*/ 58 h 1308"/>
                    <a:gd name="T94" fmla="*/ 446 w 1090"/>
                    <a:gd name="T95" fmla="*/ 10 h 1308"/>
                    <a:gd name="T96" fmla="*/ 428 w 1090"/>
                    <a:gd name="T97" fmla="*/ 0 h 1308"/>
                    <a:gd name="T98" fmla="*/ 354 w 1090"/>
                    <a:gd name="T99" fmla="*/ 22 h 1308"/>
                    <a:gd name="T100" fmla="*/ 318 w 1090"/>
                    <a:gd name="T101" fmla="*/ 65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308">
                      <a:moveTo>
                        <a:pt x="296" y="95"/>
                      </a:moveTo>
                      <a:lnTo>
                        <a:pt x="296" y="95"/>
                      </a:lnTo>
                      <a:lnTo>
                        <a:pt x="273" y="123"/>
                      </a:lnTo>
                      <a:lnTo>
                        <a:pt x="249" y="151"/>
                      </a:lnTo>
                      <a:lnTo>
                        <a:pt x="249" y="151"/>
                      </a:lnTo>
                      <a:lnTo>
                        <a:pt x="217" y="191"/>
                      </a:lnTo>
                      <a:lnTo>
                        <a:pt x="181" y="228"/>
                      </a:lnTo>
                      <a:lnTo>
                        <a:pt x="161" y="248"/>
                      </a:lnTo>
                      <a:lnTo>
                        <a:pt x="141" y="264"/>
                      </a:lnTo>
                      <a:lnTo>
                        <a:pt x="120" y="280"/>
                      </a:lnTo>
                      <a:lnTo>
                        <a:pt x="96" y="296"/>
                      </a:lnTo>
                      <a:lnTo>
                        <a:pt x="96" y="296"/>
                      </a:lnTo>
                      <a:lnTo>
                        <a:pt x="84" y="304"/>
                      </a:lnTo>
                      <a:lnTo>
                        <a:pt x="74" y="314"/>
                      </a:lnTo>
                      <a:lnTo>
                        <a:pt x="50" y="338"/>
                      </a:lnTo>
                      <a:lnTo>
                        <a:pt x="50" y="338"/>
                      </a:lnTo>
                      <a:lnTo>
                        <a:pt x="36" y="356"/>
                      </a:lnTo>
                      <a:lnTo>
                        <a:pt x="18" y="374"/>
                      </a:lnTo>
                      <a:lnTo>
                        <a:pt x="18" y="374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0" y="388"/>
                      </a:lnTo>
                      <a:lnTo>
                        <a:pt x="0" y="388"/>
                      </a:lnTo>
                      <a:lnTo>
                        <a:pt x="8" y="405"/>
                      </a:lnTo>
                      <a:lnTo>
                        <a:pt x="14" y="429"/>
                      </a:lnTo>
                      <a:lnTo>
                        <a:pt x="14" y="429"/>
                      </a:lnTo>
                      <a:lnTo>
                        <a:pt x="18" y="465"/>
                      </a:lnTo>
                      <a:lnTo>
                        <a:pt x="22" y="501"/>
                      </a:lnTo>
                      <a:lnTo>
                        <a:pt x="22" y="501"/>
                      </a:lnTo>
                      <a:lnTo>
                        <a:pt x="28" y="557"/>
                      </a:lnTo>
                      <a:lnTo>
                        <a:pt x="28" y="557"/>
                      </a:lnTo>
                      <a:lnTo>
                        <a:pt x="34" y="586"/>
                      </a:lnTo>
                      <a:lnTo>
                        <a:pt x="34" y="586"/>
                      </a:lnTo>
                      <a:lnTo>
                        <a:pt x="40" y="618"/>
                      </a:lnTo>
                      <a:lnTo>
                        <a:pt x="42" y="636"/>
                      </a:lnTo>
                      <a:lnTo>
                        <a:pt x="42" y="654"/>
                      </a:lnTo>
                      <a:lnTo>
                        <a:pt x="42" y="654"/>
                      </a:lnTo>
                      <a:lnTo>
                        <a:pt x="42" y="662"/>
                      </a:lnTo>
                      <a:lnTo>
                        <a:pt x="42" y="662"/>
                      </a:lnTo>
                      <a:lnTo>
                        <a:pt x="44" y="670"/>
                      </a:lnTo>
                      <a:lnTo>
                        <a:pt x="42" y="678"/>
                      </a:lnTo>
                      <a:lnTo>
                        <a:pt x="42" y="678"/>
                      </a:lnTo>
                      <a:lnTo>
                        <a:pt x="44" y="700"/>
                      </a:lnTo>
                      <a:lnTo>
                        <a:pt x="48" y="722"/>
                      </a:lnTo>
                      <a:lnTo>
                        <a:pt x="54" y="741"/>
                      </a:lnTo>
                      <a:lnTo>
                        <a:pt x="60" y="763"/>
                      </a:lnTo>
                      <a:lnTo>
                        <a:pt x="76" y="805"/>
                      </a:lnTo>
                      <a:lnTo>
                        <a:pt x="96" y="847"/>
                      </a:lnTo>
                      <a:lnTo>
                        <a:pt x="96" y="847"/>
                      </a:lnTo>
                      <a:lnTo>
                        <a:pt x="112" y="885"/>
                      </a:lnTo>
                      <a:lnTo>
                        <a:pt x="127" y="924"/>
                      </a:lnTo>
                      <a:lnTo>
                        <a:pt x="141" y="966"/>
                      </a:lnTo>
                      <a:lnTo>
                        <a:pt x="147" y="986"/>
                      </a:lnTo>
                      <a:lnTo>
                        <a:pt x="151" y="1008"/>
                      </a:lnTo>
                      <a:lnTo>
                        <a:pt x="151" y="1008"/>
                      </a:lnTo>
                      <a:lnTo>
                        <a:pt x="151" y="1020"/>
                      </a:lnTo>
                      <a:lnTo>
                        <a:pt x="151" y="1020"/>
                      </a:lnTo>
                      <a:lnTo>
                        <a:pt x="157" y="1024"/>
                      </a:lnTo>
                      <a:lnTo>
                        <a:pt x="165" y="1028"/>
                      </a:lnTo>
                      <a:lnTo>
                        <a:pt x="187" y="1034"/>
                      </a:lnTo>
                      <a:lnTo>
                        <a:pt x="213" y="1036"/>
                      </a:lnTo>
                      <a:lnTo>
                        <a:pt x="251" y="1038"/>
                      </a:lnTo>
                      <a:lnTo>
                        <a:pt x="251" y="1038"/>
                      </a:lnTo>
                      <a:lnTo>
                        <a:pt x="283" y="1042"/>
                      </a:lnTo>
                      <a:lnTo>
                        <a:pt x="314" y="1048"/>
                      </a:lnTo>
                      <a:lnTo>
                        <a:pt x="346" y="1056"/>
                      </a:lnTo>
                      <a:lnTo>
                        <a:pt x="376" y="1067"/>
                      </a:lnTo>
                      <a:lnTo>
                        <a:pt x="402" y="1083"/>
                      </a:lnTo>
                      <a:lnTo>
                        <a:pt x="428" y="1103"/>
                      </a:lnTo>
                      <a:lnTo>
                        <a:pt x="440" y="1115"/>
                      </a:lnTo>
                      <a:lnTo>
                        <a:pt x="452" y="1127"/>
                      </a:lnTo>
                      <a:lnTo>
                        <a:pt x="461" y="1141"/>
                      </a:lnTo>
                      <a:lnTo>
                        <a:pt x="471" y="1157"/>
                      </a:lnTo>
                      <a:lnTo>
                        <a:pt x="471" y="1157"/>
                      </a:lnTo>
                      <a:lnTo>
                        <a:pt x="479" y="1167"/>
                      </a:lnTo>
                      <a:lnTo>
                        <a:pt x="487" y="1177"/>
                      </a:lnTo>
                      <a:lnTo>
                        <a:pt x="497" y="1185"/>
                      </a:lnTo>
                      <a:lnTo>
                        <a:pt x="509" y="1191"/>
                      </a:lnTo>
                      <a:lnTo>
                        <a:pt x="509" y="1191"/>
                      </a:lnTo>
                      <a:lnTo>
                        <a:pt x="654" y="1250"/>
                      </a:lnTo>
                      <a:lnTo>
                        <a:pt x="801" y="1306"/>
                      </a:lnTo>
                      <a:lnTo>
                        <a:pt x="801" y="1306"/>
                      </a:lnTo>
                      <a:lnTo>
                        <a:pt x="807" y="1306"/>
                      </a:lnTo>
                      <a:lnTo>
                        <a:pt x="813" y="1308"/>
                      </a:lnTo>
                      <a:lnTo>
                        <a:pt x="813" y="1308"/>
                      </a:lnTo>
                      <a:lnTo>
                        <a:pt x="825" y="1306"/>
                      </a:lnTo>
                      <a:lnTo>
                        <a:pt x="837" y="1304"/>
                      </a:lnTo>
                      <a:lnTo>
                        <a:pt x="845" y="1300"/>
                      </a:lnTo>
                      <a:lnTo>
                        <a:pt x="849" y="1296"/>
                      </a:lnTo>
                      <a:lnTo>
                        <a:pt x="849" y="1296"/>
                      </a:lnTo>
                      <a:lnTo>
                        <a:pt x="853" y="1286"/>
                      </a:lnTo>
                      <a:lnTo>
                        <a:pt x="853" y="1278"/>
                      </a:lnTo>
                      <a:lnTo>
                        <a:pt x="855" y="1268"/>
                      </a:lnTo>
                      <a:lnTo>
                        <a:pt x="853" y="1260"/>
                      </a:lnTo>
                      <a:lnTo>
                        <a:pt x="849" y="1252"/>
                      </a:lnTo>
                      <a:lnTo>
                        <a:pt x="843" y="1244"/>
                      </a:lnTo>
                      <a:lnTo>
                        <a:pt x="835" y="1238"/>
                      </a:lnTo>
                      <a:lnTo>
                        <a:pt x="823" y="1234"/>
                      </a:lnTo>
                      <a:lnTo>
                        <a:pt x="823" y="1234"/>
                      </a:lnTo>
                      <a:lnTo>
                        <a:pt x="805" y="1225"/>
                      </a:lnTo>
                      <a:lnTo>
                        <a:pt x="789" y="1215"/>
                      </a:lnTo>
                      <a:lnTo>
                        <a:pt x="780" y="1201"/>
                      </a:lnTo>
                      <a:lnTo>
                        <a:pt x="770" y="1187"/>
                      </a:lnTo>
                      <a:lnTo>
                        <a:pt x="764" y="1171"/>
                      </a:lnTo>
                      <a:lnTo>
                        <a:pt x="762" y="1153"/>
                      </a:lnTo>
                      <a:lnTo>
                        <a:pt x="760" y="1135"/>
                      </a:lnTo>
                      <a:lnTo>
                        <a:pt x="762" y="1117"/>
                      </a:lnTo>
                      <a:lnTo>
                        <a:pt x="762" y="1117"/>
                      </a:lnTo>
                      <a:lnTo>
                        <a:pt x="764" y="1095"/>
                      </a:lnTo>
                      <a:lnTo>
                        <a:pt x="764" y="1073"/>
                      </a:lnTo>
                      <a:lnTo>
                        <a:pt x="764" y="1054"/>
                      </a:lnTo>
                      <a:lnTo>
                        <a:pt x="762" y="1032"/>
                      </a:lnTo>
                      <a:lnTo>
                        <a:pt x="758" y="1012"/>
                      </a:lnTo>
                      <a:lnTo>
                        <a:pt x="754" y="990"/>
                      </a:lnTo>
                      <a:lnTo>
                        <a:pt x="740" y="950"/>
                      </a:lnTo>
                      <a:lnTo>
                        <a:pt x="740" y="950"/>
                      </a:lnTo>
                      <a:lnTo>
                        <a:pt x="736" y="934"/>
                      </a:lnTo>
                      <a:lnTo>
                        <a:pt x="736" y="918"/>
                      </a:lnTo>
                      <a:lnTo>
                        <a:pt x="740" y="902"/>
                      </a:lnTo>
                      <a:lnTo>
                        <a:pt x="744" y="889"/>
                      </a:lnTo>
                      <a:lnTo>
                        <a:pt x="744" y="889"/>
                      </a:lnTo>
                      <a:lnTo>
                        <a:pt x="813" y="775"/>
                      </a:lnTo>
                      <a:lnTo>
                        <a:pt x="849" y="720"/>
                      </a:lnTo>
                      <a:lnTo>
                        <a:pt x="885" y="664"/>
                      </a:lnTo>
                      <a:lnTo>
                        <a:pt x="885" y="664"/>
                      </a:lnTo>
                      <a:lnTo>
                        <a:pt x="935" y="592"/>
                      </a:lnTo>
                      <a:lnTo>
                        <a:pt x="984" y="523"/>
                      </a:lnTo>
                      <a:lnTo>
                        <a:pt x="1090" y="380"/>
                      </a:lnTo>
                      <a:lnTo>
                        <a:pt x="1090" y="380"/>
                      </a:lnTo>
                      <a:lnTo>
                        <a:pt x="1070" y="364"/>
                      </a:lnTo>
                      <a:lnTo>
                        <a:pt x="1050" y="348"/>
                      </a:lnTo>
                      <a:lnTo>
                        <a:pt x="1030" y="334"/>
                      </a:lnTo>
                      <a:lnTo>
                        <a:pt x="1020" y="330"/>
                      </a:lnTo>
                      <a:lnTo>
                        <a:pt x="1008" y="326"/>
                      </a:lnTo>
                      <a:lnTo>
                        <a:pt x="1008" y="326"/>
                      </a:lnTo>
                      <a:lnTo>
                        <a:pt x="992" y="322"/>
                      </a:lnTo>
                      <a:lnTo>
                        <a:pt x="972" y="320"/>
                      </a:lnTo>
                      <a:lnTo>
                        <a:pt x="972" y="320"/>
                      </a:lnTo>
                      <a:lnTo>
                        <a:pt x="956" y="322"/>
                      </a:lnTo>
                      <a:lnTo>
                        <a:pt x="943" y="324"/>
                      </a:lnTo>
                      <a:lnTo>
                        <a:pt x="931" y="330"/>
                      </a:lnTo>
                      <a:lnTo>
                        <a:pt x="927" y="332"/>
                      </a:lnTo>
                      <a:lnTo>
                        <a:pt x="923" y="336"/>
                      </a:lnTo>
                      <a:lnTo>
                        <a:pt x="923" y="336"/>
                      </a:lnTo>
                      <a:lnTo>
                        <a:pt x="913" y="348"/>
                      </a:lnTo>
                      <a:lnTo>
                        <a:pt x="903" y="358"/>
                      </a:lnTo>
                      <a:lnTo>
                        <a:pt x="893" y="366"/>
                      </a:lnTo>
                      <a:lnTo>
                        <a:pt x="883" y="372"/>
                      </a:lnTo>
                      <a:lnTo>
                        <a:pt x="871" y="376"/>
                      </a:lnTo>
                      <a:lnTo>
                        <a:pt x="861" y="378"/>
                      </a:lnTo>
                      <a:lnTo>
                        <a:pt x="837" y="380"/>
                      </a:lnTo>
                      <a:lnTo>
                        <a:pt x="837" y="380"/>
                      </a:lnTo>
                      <a:lnTo>
                        <a:pt x="817" y="380"/>
                      </a:lnTo>
                      <a:lnTo>
                        <a:pt x="795" y="376"/>
                      </a:lnTo>
                      <a:lnTo>
                        <a:pt x="795" y="376"/>
                      </a:lnTo>
                      <a:lnTo>
                        <a:pt x="690" y="362"/>
                      </a:lnTo>
                      <a:lnTo>
                        <a:pt x="638" y="354"/>
                      </a:lnTo>
                      <a:lnTo>
                        <a:pt x="585" y="344"/>
                      </a:lnTo>
                      <a:lnTo>
                        <a:pt x="585" y="344"/>
                      </a:lnTo>
                      <a:lnTo>
                        <a:pt x="571" y="338"/>
                      </a:lnTo>
                      <a:lnTo>
                        <a:pt x="555" y="328"/>
                      </a:lnTo>
                      <a:lnTo>
                        <a:pt x="545" y="316"/>
                      </a:lnTo>
                      <a:lnTo>
                        <a:pt x="541" y="310"/>
                      </a:lnTo>
                      <a:lnTo>
                        <a:pt x="539" y="304"/>
                      </a:lnTo>
                      <a:lnTo>
                        <a:pt x="539" y="304"/>
                      </a:lnTo>
                      <a:lnTo>
                        <a:pt x="539" y="286"/>
                      </a:lnTo>
                      <a:lnTo>
                        <a:pt x="543" y="266"/>
                      </a:lnTo>
                      <a:lnTo>
                        <a:pt x="551" y="248"/>
                      </a:lnTo>
                      <a:lnTo>
                        <a:pt x="561" y="232"/>
                      </a:lnTo>
                      <a:lnTo>
                        <a:pt x="561" y="232"/>
                      </a:lnTo>
                      <a:lnTo>
                        <a:pt x="567" y="227"/>
                      </a:lnTo>
                      <a:lnTo>
                        <a:pt x="573" y="221"/>
                      </a:lnTo>
                      <a:lnTo>
                        <a:pt x="589" y="209"/>
                      </a:lnTo>
                      <a:lnTo>
                        <a:pt x="623" y="191"/>
                      </a:lnTo>
                      <a:lnTo>
                        <a:pt x="623" y="191"/>
                      </a:lnTo>
                      <a:lnTo>
                        <a:pt x="624" y="173"/>
                      </a:lnTo>
                      <a:lnTo>
                        <a:pt x="624" y="173"/>
                      </a:lnTo>
                      <a:lnTo>
                        <a:pt x="587" y="153"/>
                      </a:lnTo>
                      <a:lnTo>
                        <a:pt x="569" y="143"/>
                      </a:lnTo>
                      <a:lnTo>
                        <a:pt x="551" y="137"/>
                      </a:lnTo>
                      <a:lnTo>
                        <a:pt x="551" y="137"/>
                      </a:lnTo>
                      <a:lnTo>
                        <a:pt x="523" y="129"/>
                      </a:lnTo>
                      <a:lnTo>
                        <a:pt x="503" y="123"/>
                      </a:lnTo>
                      <a:lnTo>
                        <a:pt x="487" y="117"/>
                      </a:lnTo>
                      <a:lnTo>
                        <a:pt x="477" y="107"/>
                      </a:lnTo>
                      <a:lnTo>
                        <a:pt x="471" y="95"/>
                      </a:lnTo>
                      <a:lnTo>
                        <a:pt x="465" y="79"/>
                      </a:lnTo>
                      <a:lnTo>
                        <a:pt x="461" y="58"/>
                      </a:lnTo>
                      <a:lnTo>
                        <a:pt x="457" y="30"/>
                      </a:lnTo>
                      <a:lnTo>
                        <a:pt x="457" y="30"/>
                      </a:lnTo>
                      <a:lnTo>
                        <a:pt x="454" y="20"/>
                      </a:lnTo>
                      <a:lnTo>
                        <a:pt x="446" y="10"/>
                      </a:lnTo>
                      <a:lnTo>
                        <a:pt x="436" y="4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04" y="8"/>
                      </a:lnTo>
                      <a:lnTo>
                        <a:pt x="378" y="16"/>
                      </a:lnTo>
                      <a:lnTo>
                        <a:pt x="354" y="22"/>
                      </a:lnTo>
                      <a:lnTo>
                        <a:pt x="330" y="32"/>
                      </a:lnTo>
                      <a:lnTo>
                        <a:pt x="330" y="32"/>
                      </a:lnTo>
                      <a:lnTo>
                        <a:pt x="326" y="50"/>
                      </a:lnTo>
                      <a:lnTo>
                        <a:pt x="318" y="65"/>
                      </a:lnTo>
                      <a:lnTo>
                        <a:pt x="308" y="79"/>
                      </a:lnTo>
                      <a:lnTo>
                        <a:pt x="296" y="95"/>
                      </a:lnTo>
                      <a:lnTo>
                        <a:pt x="296" y="9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89" name="Freeform 16">
                  <a:extLst>
                    <a:ext uri="{FF2B5EF4-FFF2-40B4-BE49-F238E27FC236}">
                      <a16:creationId xmlns:a16="http://schemas.microsoft.com/office/drawing/2014/main" id="{7EDED784-1CA4-9EE7-2D46-BE1B7A5A22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2200" y="5203825"/>
                  <a:ext cx="1749425" cy="1533525"/>
                </a:xfrm>
                <a:custGeom>
                  <a:avLst/>
                  <a:gdLst>
                    <a:gd name="T0" fmla="*/ 698 w 1102"/>
                    <a:gd name="T1" fmla="*/ 217 h 966"/>
                    <a:gd name="T2" fmla="*/ 636 w 1102"/>
                    <a:gd name="T3" fmla="*/ 225 h 966"/>
                    <a:gd name="T4" fmla="*/ 583 w 1102"/>
                    <a:gd name="T5" fmla="*/ 203 h 966"/>
                    <a:gd name="T6" fmla="*/ 547 w 1102"/>
                    <a:gd name="T7" fmla="*/ 151 h 966"/>
                    <a:gd name="T8" fmla="*/ 523 w 1102"/>
                    <a:gd name="T9" fmla="*/ 42 h 966"/>
                    <a:gd name="T10" fmla="*/ 517 w 1102"/>
                    <a:gd name="T11" fmla="*/ 4 h 966"/>
                    <a:gd name="T12" fmla="*/ 479 w 1102"/>
                    <a:gd name="T13" fmla="*/ 0 h 966"/>
                    <a:gd name="T14" fmla="*/ 394 w 1102"/>
                    <a:gd name="T15" fmla="*/ 4 h 966"/>
                    <a:gd name="T16" fmla="*/ 358 w 1102"/>
                    <a:gd name="T17" fmla="*/ 0 h 966"/>
                    <a:gd name="T18" fmla="*/ 350 w 1102"/>
                    <a:gd name="T19" fmla="*/ 12 h 966"/>
                    <a:gd name="T20" fmla="*/ 302 w 1102"/>
                    <a:gd name="T21" fmla="*/ 56 h 966"/>
                    <a:gd name="T22" fmla="*/ 225 w 1102"/>
                    <a:gd name="T23" fmla="*/ 72 h 966"/>
                    <a:gd name="T24" fmla="*/ 213 w 1102"/>
                    <a:gd name="T25" fmla="*/ 72 h 966"/>
                    <a:gd name="T26" fmla="*/ 153 w 1102"/>
                    <a:gd name="T27" fmla="*/ 96 h 966"/>
                    <a:gd name="T28" fmla="*/ 135 w 1102"/>
                    <a:gd name="T29" fmla="*/ 128 h 966"/>
                    <a:gd name="T30" fmla="*/ 131 w 1102"/>
                    <a:gd name="T31" fmla="*/ 175 h 966"/>
                    <a:gd name="T32" fmla="*/ 98 w 1102"/>
                    <a:gd name="T33" fmla="*/ 247 h 966"/>
                    <a:gd name="T34" fmla="*/ 52 w 1102"/>
                    <a:gd name="T35" fmla="*/ 298 h 966"/>
                    <a:gd name="T36" fmla="*/ 0 w 1102"/>
                    <a:gd name="T37" fmla="*/ 358 h 966"/>
                    <a:gd name="T38" fmla="*/ 20 w 1102"/>
                    <a:gd name="T39" fmla="*/ 372 h 966"/>
                    <a:gd name="T40" fmla="*/ 58 w 1102"/>
                    <a:gd name="T41" fmla="*/ 436 h 966"/>
                    <a:gd name="T42" fmla="*/ 66 w 1102"/>
                    <a:gd name="T43" fmla="*/ 489 h 966"/>
                    <a:gd name="T44" fmla="*/ 88 w 1102"/>
                    <a:gd name="T45" fmla="*/ 507 h 966"/>
                    <a:gd name="T46" fmla="*/ 139 w 1102"/>
                    <a:gd name="T47" fmla="*/ 549 h 966"/>
                    <a:gd name="T48" fmla="*/ 167 w 1102"/>
                    <a:gd name="T49" fmla="*/ 589 h 966"/>
                    <a:gd name="T50" fmla="*/ 181 w 1102"/>
                    <a:gd name="T51" fmla="*/ 642 h 966"/>
                    <a:gd name="T52" fmla="*/ 207 w 1102"/>
                    <a:gd name="T53" fmla="*/ 716 h 966"/>
                    <a:gd name="T54" fmla="*/ 271 w 1102"/>
                    <a:gd name="T55" fmla="*/ 790 h 966"/>
                    <a:gd name="T56" fmla="*/ 348 w 1102"/>
                    <a:gd name="T57" fmla="*/ 811 h 966"/>
                    <a:gd name="T58" fmla="*/ 366 w 1102"/>
                    <a:gd name="T59" fmla="*/ 933 h 966"/>
                    <a:gd name="T60" fmla="*/ 400 w 1102"/>
                    <a:gd name="T61" fmla="*/ 929 h 966"/>
                    <a:gd name="T62" fmla="*/ 453 w 1102"/>
                    <a:gd name="T63" fmla="*/ 966 h 966"/>
                    <a:gd name="T64" fmla="*/ 475 w 1102"/>
                    <a:gd name="T65" fmla="*/ 937 h 966"/>
                    <a:gd name="T66" fmla="*/ 563 w 1102"/>
                    <a:gd name="T67" fmla="*/ 833 h 966"/>
                    <a:gd name="T68" fmla="*/ 620 w 1102"/>
                    <a:gd name="T69" fmla="*/ 805 h 966"/>
                    <a:gd name="T70" fmla="*/ 688 w 1102"/>
                    <a:gd name="T71" fmla="*/ 795 h 966"/>
                    <a:gd name="T72" fmla="*/ 726 w 1102"/>
                    <a:gd name="T73" fmla="*/ 797 h 966"/>
                    <a:gd name="T74" fmla="*/ 752 w 1102"/>
                    <a:gd name="T75" fmla="*/ 797 h 966"/>
                    <a:gd name="T76" fmla="*/ 807 w 1102"/>
                    <a:gd name="T77" fmla="*/ 817 h 966"/>
                    <a:gd name="T78" fmla="*/ 845 w 1102"/>
                    <a:gd name="T79" fmla="*/ 843 h 966"/>
                    <a:gd name="T80" fmla="*/ 881 w 1102"/>
                    <a:gd name="T81" fmla="*/ 847 h 966"/>
                    <a:gd name="T82" fmla="*/ 915 w 1102"/>
                    <a:gd name="T83" fmla="*/ 829 h 966"/>
                    <a:gd name="T84" fmla="*/ 933 w 1102"/>
                    <a:gd name="T85" fmla="*/ 799 h 966"/>
                    <a:gd name="T86" fmla="*/ 1098 w 1102"/>
                    <a:gd name="T87" fmla="*/ 760 h 966"/>
                    <a:gd name="T88" fmla="*/ 1092 w 1102"/>
                    <a:gd name="T89" fmla="*/ 702 h 966"/>
                    <a:gd name="T90" fmla="*/ 1020 w 1102"/>
                    <a:gd name="T91" fmla="*/ 525 h 966"/>
                    <a:gd name="T92" fmla="*/ 996 w 1102"/>
                    <a:gd name="T93" fmla="*/ 434 h 966"/>
                    <a:gd name="T94" fmla="*/ 992 w 1102"/>
                    <a:gd name="T95" fmla="*/ 362 h 966"/>
                    <a:gd name="T96" fmla="*/ 978 w 1102"/>
                    <a:gd name="T97" fmla="*/ 296 h 966"/>
                    <a:gd name="T98" fmla="*/ 962 w 1102"/>
                    <a:gd name="T99" fmla="*/ 151 h 966"/>
                    <a:gd name="T100" fmla="*/ 791 w 1102"/>
                    <a:gd name="T101" fmla="*/ 189 h 9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02" h="966">
                      <a:moveTo>
                        <a:pt x="791" y="189"/>
                      </a:moveTo>
                      <a:lnTo>
                        <a:pt x="791" y="189"/>
                      </a:lnTo>
                      <a:lnTo>
                        <a:pt x="698" y="217"/>
                      </a:lnTo>
                      <a:lnTo>
                        <a:pt x="698" y="217"/>
                      </a:lnTo>
                      <a:lnTo>
                        <a:pt x="672" y="225"/>
                      </a:lnTo>
                      <a:lnTo>
                        <a:pt x="650" y="227"/>
                      </a:lnTo>
                      <a:lnTo>
                        <a:pt x="650" y="227"/>
                      </a:lnTo>
                      <a:lnTo>
                        <a:pt x="636" y="225"/>
                      </a:lnTo>
                      <a:lnTo>
                        <a:pt x="622" y="223"/>
                      </a:lnTo>
                      <a:lnTo>
                        <a:pt x="611" y="219"/>
                      </a:lnTo>
                      <a:lnTo>
                        <a:pt x="597" y="211"/>
                      </a:lnTo>
                      <a:lnTo>
                        <a:pt x="583" y="203"/>
                      </a:lnTo>
                      <a:lnTo>
                        <a:pt x="569" y="189"/>
                      </a:lnTo>
                      <a:lnTo>
                        <a:pt x="559" y="173"/>
                      </a:lnTo>
                      <a:lnTo>
                        <a:pt x="547" y="151"/>
                      </a:lnTo>
                      <a:lnTo>
                        <a:pt x="547" y="151"/>
                      </a:lnTo>
                      <a:lnTo>
                        <a:pt x="537" y="124"/>
                      </a:lnTo>
                      <a:lnTo>
                        <a:pt x="531" y="96"/>
                      </a:lnTo>
                      <a:lnTo>
                        <a:pt x="527" y="68"/>
                      </a:lnTo>
                      <a:lnTo>
                        <a:pt x="523" y="42"/>
                      </a:lnTo>
                      <a:lnTo>
                        <a:pt x="523" y="42"/>
                      </a:lnTo>
                      <a:lnTo>
                        <a:pt x="519" y="14"/>
                      </a:lnTo>
                      <a:lnTo>
                        <a:pt x="517" y="4"/>
                      </a:lnTo>
                      <a:lnTo>
                        <a:pt x="517" y="4"/>
                      </a:lnTo>
                      <a:lnTo>
                        <a:pt x="507" y="2"/>
                      </a:lnTo>
                      <a:lnTo>
                        <a:pt x="483" y="0"/>
                      </a:lnTo>
                      <a:lnTo>
                        <a:pt x="479" y="0"/>
                      </a:lnTo>
                      <a:lnTo>
                        <a:pt x="479" y="0"/>
                      </a:lnTo>
                      <a:lnTo>
                        <a:pt x="440" y="2"/>
                      </a:lnTo>
                      <a:lnTo>
                        <a:pt x="440" y="2"/>
                      </a:lnTo>
                      <a:lnTo>
                        <a:pt x="394" y="4"/>
                      </a:lnTo>
                      <a:lnTo>
                        <a:pt x="394" y="4"/>
                      </a:lnTo>
                      <a:lnTo>
                        <a:pt x="382" y="2"/>
                      </a:lnTo>
                      <a:lnTo>
                        <a:pt x="382" y="2"/>
                      </a:lnTo>
                      <a:lnTo>
                        <a:pt x="358" y="0"/>
                      </a:lnTo>
                      <a:lnTo>
                        <a:pt x="358" y="0"/>
                      </a:lnTo>
                      <a:lnTo>
                        <a:pt x="354" y="2"/>
                      </a:lnTo>
                      <a:lnTo>
                        <a:pt x="354" y="2"/>
                      </a:lnTo>
                      <a:lnTo>
                        <a:pt x="350" y="12"/>
                      </a:lnTo>
                      <a:lnTo>
                        <a:pt x="350" y="12"/>
                      </a:lnTo>
                      <a:lnTo>
                        <a:pt x="342" y="22"/>
                      </a:lnTo>
                      <a:lnTo>
                        <a:pt x="336" y="32"/>
                      </a:lnTo>
                      <a:lnTo>
                        <a:pt x="318" y="46"/>
                      </a:lnTo>
                      <a:lnTo>
                        <a:pt x="302" y="56"/>
                      </a:lnTo>
                      <a:lnTo>
                        <a:pt x="285" y="64"/>
                      </a:lnTo>
                      <a:lnTo>
                        <a:pt x="267" y="68"/>
                      </a:lnTo>
                      <a:lnTo>
                        <a:pt x="251" y="70"/>
                      </a:lnTo>
                      <a:lnTo>
                        <a:pt x="225" y="72"/>
                      </a:lnTo>
                      <a:lnTo>
                        <a:pt x="225" y="72"/>
                      </a:lnTo>
                      <a:lnTo>
                        <a:pt x="215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153" y="96"/>
                      </a:lnTo>
                      <a:lnTo>
                        <a:pt x="153" y="96"/>
                      </a:lnTo>
                      <a:lnTo>
                        <a:pt x="153" y="98"/>
                      </a:lnTo>
                      <a:lnTo>
                        <a:pt x="153" y="98"/>
                      </a:lnTo>
                      <a:lnTo>
                        <a:pt x="141" y="112"/>
                      </a:lnTo>
                      <a:lnTo>
                        <a:pt x="135" y="128"/>
                      </a:lnTo>
                      <a:lnTo>
                        <a:pt x="131" y="145"/>
                      </a:lnTo>
                      <a:lnTo>
                        <a:pt x="131" y="165"/>
                      </a:lnTo>
                      <a:lnTo>
                        <a:pt x="131" y="165"/>
                      </a:lnTo>
                      <a:lnTo>
                        <a:pt x="131" y="175"/>
                      </a:lnTo>
                      <a:lnTo>
                        <a:pt x="131" y="185"/>
                      </a:lnTo>
                      <a:lnTo>
                        <a:pt x="125" y="203"/>
                      </a:lnTo>
                      <a:lnTo>
                        <a:pt x="116" y="225"/>
                      </a:lnTo>
                      <a:lnTo>
                        <a:pt x="98" y="247"/>
                      </a:lnTo>
                      <a:lnTo>
                        <a:pt x="98" y="247"/>
                      </a:lnTo>
                      <a:lnTo>
                        <a:pt x="76" y="273"/>
                      </a:lnTo>
                      <a:lnTo>
                        <a:pt x="52" y="298"/>
                      </a:lnTo>
                      <a:lnTo>
                        <a:pt x="52" y="298"/>
                      </a:lnTo>
                      <a:lnTo>
                        <a:pt x="28" y="324"/>
                      </a:lnTo>
                      <a:lnTo>
                        <a:pt x="4" y="352"/>
                      </a:lnTo>
                      <a:lnTo>
                        <a:pt x="4" y="352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2" y="360"/>
                      </a:lnTo>
                      <a:lnTo>
                        <a:pt x="20" y="372"/>
                      </a:lnTo>
                      <a:lnTo>
                        <a:pt x="34" y="388"/>
                      </a:lnTo>
                      <a:lnTo>
                        <a:pt x="44" y="402"/>
                      </a:lnTo>
                      <a:lnTo>
                        <a:pt x="52" y="418"/>
                      </a:lnTo>
                      <a:lnTo>
                        <a:pt x="58" y="436"/>
                      </a:lnTo>
                      <a:lnTo>
                        <a:pt x="62" y="452"/>
                      </a:lnTo>
                      <a:lnTo>
                        <a:pt x="66" y="483"/>
                      </a:lnTo>
                      <a:lnTo>
                        <a:pt x="66" y="483"/>
                      </a:lnTo>
                      <a:lnTo>
                        <a:pt x="66" y="489"/>
                      </a:lnTo>
                      <a:lnTo>
                        <a:pt x="70" y="493"/>
                      </a:lnTo>
                      <a:lnTo>
                        <a:pt x="76" y="499"/>
                      </a:lnTo>
                      <a:lnTo>
                        <a:pt x="88" y="507"/>
                      </a:lnTo>
                      <a:lnTo>
                        <a:pt x="88" y="507"/>
                      </a:lnTo>
                      <a:lnTo>
                        <a:pt x="112" y="523"/>
                      </a:lnTo>
                      <a:lnTo>
                        <a:pt x="133" y="543"/>
                      </a:lnTo>
                      <a:lnTo>
                        <a:pt x="133" y="543"/>
                      </a:lnTo>
                      <a:lnTo>
                        <a:pt x="139" y="549"/>
                      </a:lnTo>
                      <a:lnTo>
                        <a:pt x="139" y="549"/>
                      </a:lnTo>
                      <a:lnTo>
                        <a:pt x="153" y="569"/>
                      </a:lnTo>
                      <a:lnTo>
                        <a:pt x="167" y="589"/>
                      </a:lnTo>
                      <a:lnTo>
                        <a:pt x="167" y="589"/>
                      </a:lnTo>
                      <a:lnTo>
                        <a:pt x="173" y="601"/>
                      </a:lnTo>
                      <a:lnTo>
                        <a:pt x="179" y="613"/>
                      </a:lnTo>
                      <a:lnTo>
                        <a:pt x="181" y="627"/>
                      </a:lnTo>
                      <a:lnTo>
                        <a:pt x="181" y="642"/>
                      </a:lnTo>
                      <a:lnTo>
                        <a:pt x="181" y="642"/>
                      </a:lnTo>
                      <a:lnTo>
                        <a:pt x="195" y="688"/>
                      </a:lnTo>
                      <a:lnTo>
                        <a:pt x="195" y="688"/>
                      </a:lnTo>
                      <a:lnTo>
                        <a:pt x="207" y="716"/>
                      </a:lnTo>
                      <a:lnTo>
                        <a:pt x="219" y="740"/>
                      </a:lnTo>
                      <a:lnTo>
                        <a:pt x="235" y="760"/>
                      </a:lnTo>
                      <a:lnTo>
                        <a:pt x="251" y="778"/>
                      </a:lnTo>
                      <a:lnTo>
                        <a:pt x="271" y="790"/>
                      </a:lnTo>
                      <a:lnTo>
                        <a:pt x="292" y="801"/>
                      </a:lnTo>
                      <a:lnTo>
                        <a:pt x="318" y="807"/>
                      </a:lnTo>
                      <a:lnTo>
                        <a:pt x="348" y="811"/>
                      </a:lnTo>
                      <a:lnTo>
                        <a:pt x="348" y="811"/>
                      </a:lnTo>
                      <a:lnTo>
                        <a:pt x="342" y="945"/>
                      </a:lnTo>
                      <a:lnTo>
                        <a:pt x="342" y="945"/>
                      </a:lnTo>
                      <a:lnTo>
                        <a:pt x="354" y="939"/>
                      </a:lnTo>
                      <a:lnTo>
                        <a:pt x="366" y="933"/>
                      </a:lnTo>
                      <a:lnTo>
                        <a:pt x="378" y="929"/>
                      </a:lnTo>
                      <a:lnTo>
                        <a:pt x="390" y="929"/>
                      </a:lnTo>
                      <a:lnTo>
                        <a:pt x="390" y="929"/>
                      </a:lnTo>
                      <a:lnTo>
                        <a:pt x="400" y="929"/>
                      </a:lnTo>
                      <a:lnTo>
                        <a:pt x="408" y="931"/>
                      </a:lnTo>
                      <a:lnTo>
                        <a:pt x="424" y="937"/>
                      </a:lnTo>
                      <a:lnTo>
                        <a:pt x="440" y="949"/>
                      </a:lnTo>
                      <a:lnTo>
                        <a:pt x="453" y="966"/>
                      </a:lnTo>
                      <a:lnTo>
                        <a:pt x="453" y="966"/>
                      </a:lnTo>
                      <a:lnTo>
                        <a:pt x="465" y="949"/>
                      </a:lnTo>
                      <a:lnTo>
                        <a:pt x="475" y="937"/>
                      </a:lnTo>
                      <a:lnTo>
                        <a:pt x="475" y="937"/>
                      </a:lnTo>
                      <a:lnTo>
                        <a:pt x="493" y="905"/>
                      </a:lnTo>
                      <a:lnTo>
                        <a:pt x="515" y="879"/>
                      </a:lnTo>
                      <a:lnTo>
                        <a:pt x="537" y="853"/>
                      </a:lnTo>
                      <a:lnTo>
                        <a:pt x="563" y="833"/>
                      </a:lnTo>
                      <a:lnTo>
                        <a:pt x="577" y="825"/>
                      </a:lnTo>
                      <a:lnTo>
                        <a:pt x="591" y="817"/>
                      </a:lnTo>
                      <a:lnTo>
                        <a:pt x="605" y="811"/>
                      </a:lnTo>
                      <a:lnTo>
                        <a:pt x="620" y="805"/>
                      </a:lnTo>
                      <a:lnTo>
                        <a:pt x="636" y="801"/>
                      </a:lnTo>
                      <a:lnTo>
                        <a:pt x="652" y="797"/>
                      </a:lnTo>
                      <a:lnTo>
                        <a:pt x="670" y="795"/>
                      </a:lnTo>
                      <a:lnTo>
                        <a:pt x="688" y="795"/>
                      </a:lnTo>
                      <a:lnTo>
                        <a:pt x="688" y="795"/>
                      </a:lnTo>
                      <a:lnTo>
                        <a:pt x="706" y="795"/>
                      </a:lnTo>
                      <a:lnTo>
                        <a:pt x="726" y="797"/>
                      </a:lnTo>
                      <a:lnTo>
                        <a:pt x="726" y="797"/>
                      </a:lnTo>
                      <a:lnTo>
                        <a:pt x="732" y="799"/>
                      </a:lnTo>
                      <a:lnTo>
                        <a:pt x="732" y="799"/>
                      </a:lnTo>
                      <a:lnTo>
                        <a:pt x="752" y="797"/>
                      </a:lnTo>
                      <a:lnTo>
                        <a:pt x="752" y="797"/>
                      </a:lnTo>
                      <a:lnTo>
                        <a:pt x="764" y="799"/>
                      </a:lnTo>
                      <a:lnTo>
                        <a:pt x="764" y="799"/>
                      </a:lnTo>
                      <a:lnTo>
                        <a:pt x="793" y="809"/>
                      </a:lnTo>
                      <a:lnTo>
                        <a:pt x="807" y="817"/>
                      </a:lnTo>
                      <a:lnTo>
                        <a:pt x="819" y="825"/>
                      </a:lnTo>
                      <a:lnTo>
                        <a:pt x="819" y="825"/>
                      </a:lnTo>
                      <a:lnTo>
                        <a:pt x="831" y="835"/>
                      </a:lnTo>
                      <a:lnTo>
                        <a:pt x="845" y="843"/>
                      </a:lnTo>
                      <a:lnTo>
                        <a:pt x="859" y="847"/>
                      </a:lnTo>
                      <a:lnTo>
                        <a:pt x="871" y="849"/>
                      </a:lnTo>
                      <a:lnTo>
                        <a:pt x="871" y="849"/>
                      </a:lnTo>
                      <a:lnTo>
                        <a:pt x="881" y="847"/>
                      </a:lnTo>
                      <a:lnTo>
                        <a:pt x="891" y="845"/>
                      </a:lnTo>
                      <a:lnTo>
                        <a:pt x="899" y="841"/>
                      </a:lnTo>
                      <a:lnTo>
                        <a:pt x="909" y="835"/>
                      </a:lnTo>
                      <a:lnTo>
                        <a:pt x="915" y="829"/>
                      </a:lnTo>
                      <a:lnTo>
                        <a:pt x="923" y="819"/>
                      </a:lnTo>
                      <a:lnTo>
                        <a:pt x="927" y="809"/>
                      </a:lnTo>
                      <a:lnTo>
                        <a:pt x="933" y="799"/>
                      </a:lnTo>
                      <a:lnTo>
                        <a:pt x="933" y="799"/>
                      </a:lnTo>
                      <a:lnTo>
                        <a:pt x="945" y="760"/>
                      </a:lnTo>
                      <a:lnTo>
                        <a:pt x="945" y="760"/>
                      </a:lnTo>
                      <a:lnTo>
                        <a:pt x="1098" y="760"/>
                      </a:lnTo>
                      <a:lnTo>
                        <a:pt x="1098" y="760"/>
                      </a:lnTo>
                      <a:lnTo>
                        <a:pt x="1102" y="748"/>
                      </a:lnTo>
                      <a:lnTo>
                        <a:pt x="1102" y="748"/>
                      </a:lnTo>
                      <a:lnTo>
                        <a:pt x="1098" y="726"/>
                      </a:lnTo>
                      <a:lnTo>
                        <a:pt x="1092" y="702"/>
                      </a:lnTo>
                      <a:lnTo>
                        <a:pt x="1076" y="658"/>
                      </a:lnTo>
                      <a:lnTo>
                        <a:pt x="1058" y="615"/>
                      </a:lnTo>
                      <a:lnTo>
                        <a:pt x="1038" y="571"/>
                      </a:lnTo>
                      <a:lnTo>
                        <a:pt x="1020" y="525"/>
                      </a:lnTo>
                      <a:lnTo>
                        <a:pt x="1012" y="503"/>
                      </a:lnTo>
                      <a:lnTo>
                        <a:pt x="1004" y="481"/>
                      </a:lnTo>
                      <a:lnTo>
                        <a:pt x="1000" y="458"/>
                      </a:lnTo>
                      <a:lnTo>
                        <a:pt x="996" y="434"/>
                      </a:lnTo>
                      <a:lnTo>
                        <a:pt x="994" y="410"/>
                      </a:lnTo>
                      <a:lnTo>
                        <a:pt x="994" y="386"/>
                      </a:lnTo>
                      <a:lnTo>
                        <a:pt x="994" y="386"/>
                      </a:lnTo>
                      <a:lnTo>
                        <a:pt x="992" y="362"/>
                      </a:lnTo>
                      <a:lnTo>
                        <a:pt x="988" y="340"/>
                      </a:lnTo>
                      <a:lnTo>
                        <a:pt x="982" y="318"/>
                      </a:lnTo>
                      <a:lnTo>
                        <a:pt x="978" y="296"/>
                      </a:lnTo>
                      <a:lnTo>
                        <a:pt x="978" y="296"/>
                      </a:lnTo>
                      <a:lnTo>
                        <a:pt x="972" y="233"/>
                      </a:lnTo>
                      <a:lnTo>
                        <a:pt x="964" y="167"/>
                      </a:lnTo>
                      <a:lnTo>
                        <a:pt x="964" y="167"/>
                      </a:lnTo>
                      <a:lnTo>
                        <a:pt x="962" y="151"/>
                      </a:lnTo>
                      <a:lnTo>
                        <a:pt x="954" y="139"/>
                      </a:lnTo>
                      <a:lnTo>
                        <a:pt x="954" y="139"/>
                      </a:lnTo>
                      <a:lnTo>
                        <a:pt x="791" y="189"/>
                      </a:lnTo>
                      <a:lnTo>
                        <a:pt x="791" y="189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0" name="Freeform 17">
                  <a:extLst>
                    <a:ext uri="{FF2B5EF4-FFF2-40B4-BE49-F238E27FC236}">
                      <a16:creationId xmlns:a16="http://schemas.microsoft.com/office/drawing/2014/main" id="{56EC8C02-DAF9-50C2-F5E9-DD8CEF3DF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063" y="1938338"/>
                  <a:ext cx="1319213" cy="2035175"/>
                </a:xfrm>
                <a:custGeom>
                  <a:avLst/>
                  <a:gdLst>
                    <a:gd name="T0" fmla="*/ 300 w 831"/>
                    <a:gd name="T1" fmla="*/ 1282 h 1282"/>
                    <a:gd name="T2" fmla="*/ 320 w 831"/>
                    <a:gd name="T3" fmla="*/ 1276 h 1282"/>
                    <a:gd name="T4" fmla="*/ 344 w 831"/>
                    <a:gd name="T5" fmla="*/ 1234 h 1282"/>
                    <a:gd name="T6" fmla="*/ 374 w 831"/>
                    <a:gd name="T7" fmla="*/ 1192 h 1282"/>
                    <a:gd name="T8" fmla="*/ 398 w 831"/>
                    <a:gd name="T9" fmla="*/ 1200 h 1282"/>
                    <a:gd name="T10" fmla="*/ 431 w 831"/>
                    <a:gd name="T11" fmla="*/ 1230 h 1282"/>
                    <a:gd name="T12" fmla="*/ 463 w 831"/>
                    <a:gd name="T13" fmla="*/ 1240 h 1282"/>
                    <a:gd name="T14" fmla="*/ 495 w 831"/>
                    <a:gd name="T15" fmla="*/ 1210 h 1282"/>
                    <a:gd name="T16" fmla="*/ 551 w 831"/>
                    <a:gd name="T17" fmla="*/ 1137 h 1282"/>
                    <a:gd name="T18" fmla="*/ 577 w 831"/>
                    <a:gd name="T19" fmla="*/ 1073 h 1282"/>
                    <a:gd name="T20" fmla="*/ 644 w 831"/>
                    <a:gd name="T21" fmla="*/ 1020 h 1282"/>
                    <a:gd name="T22" fmla="*/ 714 w 831"/>
                    <a:gd name="T23" fmla="*/ 994 h 1282"/>
                    <a:gd name="T24" fmla="*/ 742 w 831"/>
                    <a:gd name="T25" fmla="*/ 990 h 1282"/>
                    <a:gd name="T26" fmla="*/ 765 w 831"/>
                    <a:gd name="T27" fmla="*/ 1022 h 1282"/>
                    <a:gd name="T28" fmla="*/ 793 w 831"/>
                    <a:gd name="T29" fmla="*/ 1077 h 1282"/>
                    <a:gd name="T30" fmla="*/ 831 w 831"/>
                    <a:gd name="T31" fmla="*/ 984 h 1282"/>
                    <a:gd name="T32" fmla="*/ 819 w 831"/>
                    <a:gd name="T33" fmla="*/ 956 h 1282"/>
                    <a:gd name="T34" fmla="*/ 799 w 831"/>
                    <a:gd name="T35" fmla="*/ 938 h 1282"/>
                    <a:gd name="T36" fmla="*/ 777 w 831"/>
                    <a:gd name="T37" fmla="*/ 940 h 1282"/>
                    <a:gd name="T38" fmla="*/ 720 w 831"/>
                    <a:gd name="T39" fmla="*/ 920 h 1282"/>
                    <a:gd name="T40" fmla="*/ 680 w 831"/>
                    <a:gd name="T41" fmla="*/ 868 h 1282"/>
                    <a:gd name="T42" fmla="*/ 642 w 831"/>
                    <a:gd name="T43" fmla="*/ 833 h 1282"/>
                    <a:gd name="T44" fmla="*/ 598 w 831"/>
                    <a:gd name="T45" fmla="*/ 775 h 1282"/>
                    <a:gd name="T46" fmla="*/ 594 w 831"/>
                    <a:gd name="T47" fmla="*/ 705 h 1282"/>
                    <a:gd name="T48" fmla="*/ 606 w 831"/>
                    <a:gd name="T49" fmla="*/ 624 h 1282"/>
                    <a:gd name="T50" fmla="*/ 585 w 831"/>
                    <a:gd name="T51" fmla="*/ 544 h 1282"/>
                    <a:gd name="T52" fmla="*/ 585 w 831"/>
                    <a:gd name="T53" fmla="*/ 521 h 1282"/>
                    <a:gd name="T54" fmla="*/ 557 w 831"/>
                    <a:gd name="T55" fmla="*/ 367 h 1282"/>
                    <a:gd name="T56" fmla="*/ 573 w 831"/>
                    <a:gd name="T57" fmla="*/ 324 h 1282"/>
                    <a:gd name="T58" fmla="*/ 610 w 831"/>
                    <a:gd name="T59" fmla="*/ 250 h 1282"/>
                    <a:gd name="T60" fmla="*/ 642 w 831"/>
                    <a:gd name="T61" fmla="*/ 216 h 1282"/>
                    <a:gd name="T62" fmla="*/ 674 w 831"/>
                    <a:gd name="T63" fmla="*/ 137 h 1282"/>
                    <a:gd name="T64" fmla="*/ 688 w 831"/>
                    <a:gd name="T65" fmla="*/ 27 h 1282"/>
                    <a:gd name="T66" fmla="*/ 672 w 831"/>
                    <a:gd name="T67" fmla="*/ 0 h 1282"/>
                    <a:gd name="T68" fmla="*/ 652 w 831"/>
                    <a:gd name="T69" fmla="*/ 25 h 1282"/>
                    <a:gd name="T70" fmla="*/ 636 w 831"/>
                    <a:gd name="T71" fmla="*/ 59 h 1282"/>
                    <a:gd name="T72" fmla="*/ 600 w 831"/>
                    <a:gd name="T73" fmla="*/ 71 h 1282"/>
                    <a:gd name="T74" fmla="*/ 511 w 831"/>
                    <a:gd name="T75" fmla="*/ 87 h 1282"/>
                    <a:gd name="T76" fmla="*/ 402 w 831"/>
                    <a:gd name="T77" fmla="*/ 143 h 1282"/>
                    <a:gd name="T78" fmla="*/ 330 w 831"/>
                    <a:gd name="T79" fmla="*/ 189 h 1282"/>
                    <a:gd name="T80" fmla="*/ 280 w 831"/>
                    <a:gd name="T81" fmla="*/ 202 h 1282"/>
                    <a:gd name="T82" fmla="*/ 245 w 831"/>
                    <a:gd name="T83" fmla="*/ 192 h 1282"/>
                    <a:gd name="T84" fmla="*/ 227 w 831"/>
                    <a:gd name="T85" fmla="*/ 185 h 1282"/>
                    <a:gd name="T86" fmla="*/ 205 w 831"/>
                    <a:gd name="T87" fmla="*/ 194 h 1282"/>
                    <a:gd name="T88" fmla="*/ 155 w 831"/>
                    <a:gd name="T89" fmla="*/ 266 h 1282"/>
                    <a:gd name="T90" fmla="*/ 125 w 831"/>
                    <a:gd name="T91" fmla="*/ 320 h 1282"/>
                    <a:gd name="T92" fmla="*/ 72 w 831"/>
                    <a:gd name="T93" fmla="*/ 350 h 1282"/>
                    <a:gd name="T94" fmla="*/ 32 w 831"/>
                    <a:gd name="T95" fmla="*/ 367 h 1282"/>
                    <a:gd name="T96" fmla="*/ 56 w 831"/>
                    <a:gd name="T97" fmla="*/ 427 h 1282"/>
                    <a:gd name="T98" fmla="*/ 38 w 831"/>
                    <a:gd name="T99" fmla="*/ 503 h 1282"/>
                    <a:gd name="T100" fmla="*/ 18 w 831"/>
                    <a:gd name="T101" fmla="*/ 536 h 1282"/>
                    <a:gd name="T102" fmla="*/ 34 w 831"/>
                    <a:gd name="T103" fmla="*/ 636 h 1282"/>
                    <a:gd name="T104" fmla="*/ 68 w 831"/>
                    <a:gd name="T105" fmla="*/ 805 h 1282"/>
                    <a:gd name="T106" fmla="*/ 58 w 831"/>
                    <a:gd name="T107" fmla="*/ 886 h 1282"/>
                    <a:gd name="T108" fmla="*/ 22 w 831"/>
                    <a:gd name="T109" fmla="*/ 938 h 1282"/>
                    <a:gd name="T110" fmla="*/ 2 w 831"/>
                    <a:gd name="T111" fmla="*/ 972 h 1282"/>
                    <a:gd name="T112" fmla="*/ 16 w 831"/>
                    <a:gd name="T113" fmla="*/ 1016 h 1282"/>
                    <a:gd name="T114" fmla="*/ 52 w 831"/>
                    <a:gd name="T115" fmla="*/ 1051 h 1282"/>
                    <a:gd name="T116" fmla="*/ 68 w 831"/>
                    <a:gd name="T117" fmla="*/ 1111 h 1282"/>
                    <a:gd name="T118" fmla="*/ 56 w 831"/>
                    <a:gd name="T119" fmla="*/ 1165 h 1282"/>
                    <a:gd name="T120" fmla="*/ 64 w 831"/>
                    <a:gd name="T121" fmla="*/ 1210 h 1282"/>
                    <a:gd name="T122" fmla="*/ 105 w 831"/>
                    <a:gd name="T123" fmla="*/ 1232 h 1282"/>
                    <a:gd name="T124" fmla="*/ 259 w 831"/>
                    <a:gd name="T125" fmla="*/ 1276 h 1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31" h="1282">
                      <a:moveTo>
                        <a:pt x="259" y="1276"/>
                      </a:moveTo>
                      <a:lnTo>
                        <a:pt x="259" y="1276"/>
                      </a:lnTo>
                      <a:lnTo>
                        <a:pt x="282" y="1280"/>
                      </a:lnTo>
                      <a:lnTo>
                        <a:pt x="300" y="1282"/>
                      </a:lnTo>
                      <a:lnTo>
                        <a:pt x="300" y="1282"/>
                      </a:lnTo>
                      <a:lnTo>
                        <a:pt x="308" y="1280"/>
                      </a:lnTo>
                      <a:lnTo>
                        <a:pt x="314" y="1280"/>
                      </a:lnTo>
                      <a:lnTo>
                        <a:pt x="320" y="1276"/>
                      </a:lnTo>
                      <a:lnTo>
                        <a:pt x="324" y="1272"/>
                      </a:lnTo>
                      <a:lnTo>
                        <a:pt x="334" y="1258"/>
                      </a:lnTo>
                      <a:lnTo>
                        <a:pt x="344" y="1234"/>
                      </a:lnTo>
                      <a:lnTo>
                        <a:pt x="344" y="1234"/>
                      </a:lnTo>
                      <a:lnTo>
                        <a:pt x="352" y="1216"/>
                      </a:lnTo>
                      <a:lnTo>
                        <a:pt x="360" y="1202"/>
                      </a:lnTo>
                      <a:lnTo>
                        <a:pt x="370" y="1194"/>
                      </a:lnTo>
                      <a:lnTo>
                        <a:pt x="374" y="1192"/>
                      </a:lnTo>
                      <a:lnTo>
                        <a:pt x="378" y="1192"/>
                      </a:lnTo>
                      <a:lnTo>
                        <a:pt x="378" y="1192"/>
                      </a:lnTo>
                      <a:lnTo>
                        <a:pt x="388" y="1194"/>
                      </a:lnTo>
                      <a:lnTo>
                        <a:pt x="398" y="1200"/>
                      </a:lnTo>
                      <a:lnTo>
                        <a:pt x="410" y="1210"/>
                      </a:lnTo>
                      <a:lnTo>
                        <a:pt x="424" y="1224"/>
                      </a:lnTo>
                      <a:lnTo>
                        <a:pt x="424" y="1224"/>
                      </a:lnTo>
                      <a:lnTo>
                        <a:pt x="431" y="1230"/>
                      </a:lnTo>
                      <a:lnTo>
                        <a:pt x="441" y="1234"/>
                      </a:lnTo>
                      <a:lnTo>
                        <a:pt x="453" y="1238"/>
                      </a:lnTo>
                      <a:lnTo>
                        <a:pt x="463" y="1240"/>
                      </a:lnTo>
                      <a:lnTo>
                        <a:pt x="463" y="1240"/>
                      </a:lnTo>
                      <a:lnTo>
                        <a:pt x="467" y="1240"/>
                      </a:lnTo>
                      <a:lnTo>
                        <a:pt x="469" y="1238"/>
                      </a:lnTo>
                      <a:lnTo>
                        <a:pt x="469" y="1238"/>
                      </a:lnTo>
                      <a:lnTo>
                        <a:pt x="495" y="1210"/>
                      </a:lnTo>
                      <a:lnTo>
                        <a:pt x="521" y="1183"/>
                      </a:lnTo>
                      <a:lnTo>
                        <a:pt x="533" y="1167"/>
                      </a:lnTo>
                      <a:lnTo>
                        <a:pt x="543" y="1153"/>
                      </a:lnTo>
                      <a:lnTo>
                        <a:pt x="551" y="1137"/>
                      </a:lnTo>
                      <a:lnTo>
                        <a:pt x="557" y="1121"/>
                      </a:lnTo>
                      <a:lnTo>
                        <a:pt x="557" y="1121"/>
                      </a:lnTo>
                      <a:lnTo>
                        <a:pt x="567" y="1095"/>
                      </a:lnTo>
                      <a:lnTo>
                        <a:pt x="577" y="1073"/>
                      </a:lnTo>
                      <a:lnTo>
                        <a:pt x="591" y="1055"/>
                      </a:lnTo>
                      <a:lnTo>
                        <a:pt x="606" y="1041"/>
                      </a:lnTo>
                      <a:lnTo>
                        <a:pt x="624" y="1029"/>
                      </a:lnTo>
                      <a:lnTo>
                        <a:pt x="644" y="1020"/>
                      </a:lnTo>
                      <a:lnTo>
                        <a:pt x="664" y="1010"/>
                      </a:lnTo>
                      <a:lnTo>
                        <a:pt x="686" y="1002"/>
                      </a:lnTo>
                      <a:lnTo>
                        <a:pt x="686" y="1002"/>
                      </a:lnTo>
                      <a:lnTo>
                        <a:pt x="714" y="994"/>
                      </a:lnTo>
                      <a:lnTo>
                        <a:pt x="726" y="990"/>
                      </a:lnTo>
                      <a:lnTo>
                        <a:pt x="734" y="990"/>
                      </a:lnTo>
                      <a:lnTo>
                        <a:pt x="734" y="990"/>
                      </a:lnTo>
                      <a:lnTo>
                        <a:pt x="742" y="990"/>
                      </a:lnTo>
                      <a:lnTo>
                        <a:pt x="748" y="994"/>
                      </a:lnTo>
                      <a:lnTo>
                        <a:pt x="752" y="998"/>
                      </a:lnTo>
                      <a:lnTo>
                        <a:pt x="756" y="1004"/>
                      </a:lnTo>
                      <a:lnTo>
                        <a:pt x="765" y="1022"/>
                      </a:lnTo>
                      <a:lnTo>
                        <a:pt x="775" y="1047"/>
                      </a:lnTo>
                      <a:lnTo>
                        <a:pt x="775" y="1047"/>
                      </a:lnTo>
                      <a:lnTo>
                        <a:pt x="779" y="1057"/>
                      </a:lnTo>
                      <a:lnTo>
                        <a:pt x="793" y="1077"/>
                      </a:lnTo>
                      <a:lnTo>
                        <a:pt x="793" y="1077"/>
                      </a:lnTo>
                      <a:lnTo>
                        <a:pt x="817" y="1025"/>
                      </a:lnTo>
                      <a:lnTo>
                        <a:pt x="825" y="1004"/>
                      </a:lnTo>
                      <a:lnTo>
                        <a:pt x="831" y="984"/>
                      </a:lnTo>
                      <a:lnTo>
                        <a:pt x="831" y="984"/>
                      </a:lnTo>
                      <a:lnTo>
                        <a:pt x="829" y="978"/>
                      </a:lnTo>
                      <a:lnTo>
                        <a:pt x="827" y="970"/>
                      </a:lnTo>
                      <a:lnTo>
                        <a:pt x="819" y="956"/>
                      </a:lnTo>
                      <a:lnTo>
                        <a:pt x="809" y="942"/>
                      </a:lnTo>
                      <a:lnTo>
                        <a:pt x="803" y="940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77" y="940"/>
                      </a:lnTo>
                      <a:lnTo>
                        <a:pt x="777" y="940"/>
                      </a:lnTo>
                      <a:lnTo>
                        <a:pt x="759" y="938"/>
                      </a:lnTo>
                      <a:lnTo>
                        <a:pt x="746" y="934"/>
                      </a:lnTo>
                      <a:lnTo>
                        <a:pt x="732" y="928"/>
                      </a:lnTo>
                      <a:lnTo>
                        <a:pt x="720" y="920"/>
                      </a:lnTo>
                      <a:lnTo>
                        <a:pt x="708" y="908"/>
                      </a:lnTo>
                      <a:lnTo>
                        <a:pt x="698" y="896"/>
                      </a:lnTo>
                      <a:lnTo>
                        <a:pt x="680" y="868"/>
                      </a:lnTo>
                      <a:lnTo>
                        <a:pt x="680" y="868"/>
                      </a:lnTo>
                      <a:lnTo>
                        <a:pt x="672" y="858"/>
                      </a:lnTo>
                      <a:lnTo>
                        <a:pt x="662" y="849"/>
                      </a:lnTo>
                      <a:lnTo>
                        <a:pt x="642" y="833"/>
                      </a:lnTo>
                      <a:lnTo>
                        <a:pt x="642" y="833"/>
                      </a:lnTo>
                      <a:lnTo>
                        <a:pt x="626" y="819"/>
                      </a:lnTo>
                      <a:lnTo>
                        <a:pt x="614" y="807"/>
                      </a:lnTo>
                      <a:lnTo>
                        <a:pt x="604" y="791"/>
                      </a:lnTo>
                      <a:lnTo>
                        <a:pt x="598" y="775"/>
                      </a:lnTo>
                      <a:lnTo>
                        <a:pt x="594" y="759"/>
                      </a:lnTo>
                      <a:lnTo>
                        <a:pt x="592" y="741"/>
                      </a:lnTo>
                      <a:lnTo>
                        <a:pt x="592" y="723"/>
                      </a:lnTo>
                      <a:lnTo>
                        <a:pt x="594" y="705"/>
                      </a:lnTo>
                      <a:lnTo>
                        <a:pt x="594" y="705"/>
                      </a:lnTo>
                      <a:lnTo>
                        <a:pt x="602" y="666"/>
                      </a:lnTo>
                      <a:lnTo>
                        <a:pt x="604" y="644"/>
                      </a:lnTo>
                      <a:lnTo>
                        <a:pt x="606" y="624"/>
                      </a:lnTo>
                      <a:lnTo>
                        <a:pt x="604" y="604"/>
                      </a:lnTo>
                      <a:lnTo>
                        <a:pt x="602" y="584"/>
                      </a:lnTo>
                      <a:lnTo>
                        <a:pt x="594" y="564"/>
                      </a:lnTo>
                      <a:lnTo>
                        <a:pt x="585" y="544"/>
                      </a:lnTo>
                      <a:lnTo>
                        <a:pt x="585" y="544"/>
                      </a:lnTo>
                      <a:lnTo>
                        <a:pt x="585" y="540"/>
                      </a:lnTo>
                      <a:lnTo>
                        <a:pt x="585" y="534"/>
                      </a:lnTo>
                      <a:lnTo>
                        <a:pt x="585" y="521"/>
                      </a:lnTo>
                      <a:lnTo>
                        <a:pt x="585" y="521"/>
                      </a:lnTo>
                      <a:lnTo>
                        <a:pt x="559" y="383"/>
                      </a:lnTo>
                      <a:lnTo>
                        <a:pt x="559" y="383"/>
                      </a:lnTo>
                      <a:lnTo>
                        <a:pt x="557" y="367"/>
                      </a:lnTo>
                      <a:lnTo>
                        <a:pt x="557" y="361"/>
                      </a:lnTo>
                      <a:lnTo>
                        <a:pt x="559" y="356"/>
                      </a:lnTo>
                      <a:lnTo>
                        <a:pt x="559" y="356"/>
                      </a:lnTo>
                      <a:lnTo>
                        <a:pt x="573" y="324"/>
                      </a:lnTo>
                      <a:lnTo>
                        <a:pt x="587" y="292"/>
                      </a:lnTo>
                      <a:lnTo>
                        <a:pt x="592" y="278"/>
                      </a:lnTo>
                      <a:lnTo>
                        <a:pt x="602" y="264"/>
                      </a:lnTo>
                      <a:lnTo>
                        <a:pt x="610" y="250"/>
                      </a:lnTo>
                      <a:lnTo>
                        <a:pt x="622" y="240"/>
                      </a:lnTo>
                      <a:lnTo>
                        <a:pt x="622" y="240"/>
                      </a:lnTo>
                      <a:lnTo>
                        <a:pt x="634" y="228"/>
                      </a:lnTo>
                      <a:lnTo>
                        <a:pt x="642" y="216"/>
                      </a:lnTo>
                      <a:lnTo>
                        <a:pt x="652" y="204"/>
                      </a:lnTo>
                      <a:lnTo>
                        <a:pt x="658" y="191"/>
                      </a:lnTo>
                      <a:lnTo>
                        <a:pt x="668" y="165"/>
                      </a:lnTo>
                      <a:lnTo>
                        <a:pt x="674" y="137"/>
                      </a:lnTo>
                      <a:lnTo>
                        <a:pt x="678" y="111"/>
                      </a:lnTo>
                      <a:lnTo>
                        <a:pt x="680" y="81"/>
                      </a:lnTo>
                      <a:lnTo>
                        <a:pt x="684" y="53"/>
                      </a:lnTo>
                      <a:lnTo>
                        <a:pt x="688" y="27"/>
                      </a:lnTo>
                      <a:lnTo>
                        <a:pt x="688" y="27"/>
                      </a:lnTo>
                      <a:lnTo>
                        <a:pt x="686" y="22"/>
                      </a:lnTo>
                      <a:lnTo>
                        <a:pt x="682" y="14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60" y="14"/>
                      </a:lnTo>
                      <a:lnTo>
                        <a:pt x="654" y="20"/>
                      </a:lnTo>
                      <a:lnTo>
                        <a:pt x="652" y="25"/>
                      </a:lnTo>
                      <a:lnTo>
                        <a:pt x="652" y="25"/>
                      </a:lnTo>
                      <a:lnTo>
                        <a:pt x="646" y="45"/>
                      </a:lnTo>
                      <a:lnTo>
                        <a:pt x="642" y="51"/>
                      </a:lnTo>
                      <a:lnTo>
                        <a:pt x="636" y="59"/>
                      </a:lnTo>
                      <a:lnTo>
                        <a:pt x="630" y="63"/>
                      </a:lnTo>
                      <a:lnTo>
                        <a:pt x="622" y="67"/>
                      </a:lnTo>
                      <a:lnTo>
                        <a:pt x="612" y="69"/>
                      </a:lnTo>
                      <a:lnTo>
                        <a:pt x="600" y="71"/>
                      </a:lnTo>
                      <a:lnTo>
                        <a:pt x="600" y="71"/>
                      </a:lnTo>
                      <a:lnTo>
                        <a:pt x="571" y="73"/>
                      </a:lnTo>
                      <a:lnTo>
                        <a:pt x="539" y="79"/>
                      </a:lnTo>
                      <a:lnTo>
                        <a:pt x="511" y="87"/>
                      </a:lnTo>
                      <a:lnTo>
                        <a:pt x="481" y="99"/>
                      </a:lnTo>
                      <a:lnTo>
                        <a:pt x="455" y="111"/>
                      </a:lnTo>
                      <a:lnTo>
                        <a:pt x="427" y="127"/>
                      </a:lnTo>
                      <a:lnTo>
                        <a:pt x="402" y="143"/>
                      </a:lnTo>
                      <a:lnTo>
                        <a:pt x="376" y="159"/>
                      </a:lnTo>
                      <a:lnTo>
                        <a:pt x="376" y="159"/>
                      </a:lnTo>
                      <a:lnTo>
                        <a:pt x="352" y="175"/>
                      </a:lnTo>
                      <a:lnTo>
                        <a:pt x="330" y="189"/>
                      </a:lnTo>
                      <a:lnTo>
                        <a:pt x="318" y="194"/>
                      </a:lnTo>
                      <a:lnTo>
                        <a:pt x="306" y="198"/>
                      </a:lnTo>
                      <a:lnTo>
                        <a:pt x="292" y="200"/>
                      </a:lnTo>
                      <a:lnTo>
                        <a:pt x="280" y="202"/>
                      </a:lnTo>
                      <a:lnTo>
                        <a:pt x="280" y="202"/>
                      </a:lnTo>
                      <a:lnTo>
                        <a:pt x="268" y="200"/>
                      </a:lnTo>
                      <a:lnTo>
                        <a:pt x="257" y="198"/>
                      </a:lnTo>
                      <a:lnTo>
                        <a:pt x="245" y="192"/>
                      </a:lnTo>
                      <a:lnTo>
                        <a:pt x="231" y="187"/>
                      </a:lnTo>
                      <a:lnTo>
                        <a:pt x="231" y="187"/>
                      </a:lnTo>
                      <a:lnTo>
                        <a:pt x="227" y="185"/>
                      </a:lnTo>
                      <a:lnTo>
                        <a:pt x="227" y="185"/>
                      </a:lnTo>
                      <a:lnTo>
                        <a:pt x="215" y="189"/>
                      </a:lnTo>
                      <a:lnTo>
                        <a:pt x="209" y="191"/>
                      </a:lnTo>
                      <a:lnTo>
                        <a:pt x="205" y="194"/>
                      </a:lnTo>
                      <a:lnTo>
                        <a:pt x="205" y="194"/>
                      </a:lnTo>
                      <a:lnTo>
                        <a:pt x="177" y="228"/>
                      </a:lnTo>
                      <a:lnTo>
                        <a:pt x="163" y="248"/>
                      </a:lnTo>
                      <a:lnTo>
                        <a:pt x="155" y="266"/>
                      </a:lnTo>
                      <a:lnTo>
                        <a:pt x="155" y="266"/>
                      </a:lnTo>
                      <a:lnTo>
                        <a:pt x="149" y="282"/>
                      </a:lnTo>
                      <a:lnTo>
                        <a:pt x="141" y="296"/>
                      </a:lnTo>
                      <a:lnTo>
                        <a:pt x="135" y="310"/>
                      </a:lnTo>
                      <a:lnTo>
                        <a:pt x="125" y="320"/>
                      </a:lnTo>
                      <a:lnTo>
                        <a:pt x="115" y="330"/>
                      </a:lnTo>
                      <a:lnTo>
                        <a:pt x="103" y="338"/>
                      </a:lnTo>
                      <a:lnTo>
                        <a:pt x="90" y="344"/>
                      </a:lnTo>
                      <a:lnTo>
                        <a:pt x="72" y="350"/>
                      </a:lnTo>
                      <a:lnTo>
                        <a:pt x="72" y="350"/>
                      </a:lnTo>
                      <a:lnTo>
                        <a:pt x="64" y="352"/>
                      </a:lnTo>
                      <a:lnTo>
                        <a:pt x="54" y="356"/>
                      </a:lnTo>
                      <a:lnTo>
                        <a:pt x="32" y="367"/>
                      </a:lnTo>
                      <a:lnTo>
                        <a:pt x="32" y="367"/>
                      </a:lnTo>
                      <a:lnTo>
                        <a:pt x="44" y="387"/>
                      </a:lnTo>
                      <a:lnTo>
                        <a:pt x="52" y="407"/>
                      </a:lnTo>
                      <a:lnTo>
                        <a:pt x="56" y="427"/>
                      </a:lnTo>
                      <a:lnTo>
                        <a:pt x="56" y="447"/>
                      </a:lnTo>
                      <a:lnTo>
                        <a:pt x="52" y="465"/>
                      </a:lnTo>
                      <a:lnTo>
                        <a:pt x="46" y="485"/>
                      </a:lnTo>
                      <a:lnTo>
                        <a:pt x="38" y="503"/>
                      </a:lnTo>
                      <a:lnTo>
                        <a:pt x="26" y="521"/>
                      </a:lnTo>
                      <a:lnTo>
                        <a:pt x="26" y="521"/>
                      </a:lnTo>
                      <a:lnTo>
                        <a:pt x="22" y="528"/>
                      </a:lnTo>
                      <a:lnTo>
                        <a:pt x="18" y="536"/>
                      </a:lnTo>
                      <a:lnTo>
                        <a:pt x="18" y="544"/>
                      </a:lnTo>
                      <a:lnTo>
                        <a:pt x="18" y="552"/>
                      </a:lnTo>
                      <a:lnTo>
                        <a:pt x="18" y="552"/>
                      </a:lnTo>
                      <a:lnTo>
                        <a:pt x="34" y="636"/>
                      </a:lnTo>
                      <a:lnTo>
                        <a:pt x="52" y="721"/>
                      </a:lnTo>
                      <a:lnTo>
                        <a:pt x="52" y="721"/>
                      </a:lnTo>
                      <a:lnTo>
                        <a:pt x="64" y="777"/>
                      </a:lnTo>
                      <a:lnTo>
                        <a:pt x="68" y="805"/>
                      </a:lnTo>
                      <a:lnTo>
                        <a:pt x="70" y="833"/>
                      </a:lnTo>
                      <a:lnTo>
                        <a:pt x="66" y="860"/>
                      </a:lnTo>
                      <a:lnTo>
                        <a:pt x="62" y="874"/>
                      </a:lnTo>
                      <a:lnTo>
                        <a:pt x="58" y="886"/>
                      </a:lnTo>
                      <a:lnTo>
                        <a:pt x="52" y="900"/>
                      </a:lnTo>
                      <a:lnTo>
                        <a:pt x="44" y="912"/>
                      </a:lnTo>
                      <a:lnTo>
                        <a:pt x="34" y="926"/>
                      </a:lnTo>
                      <a:lnTo>
                        <a:pt x="22" y="938"/>
                      </a:lnTo>
                      <a:lnTo>
                        <a:pt x="22" y="938"/>
                      </a:lnTo>
                      <a:lnTo>
                        <a:pt x="12" y="948"/>
                      </a:lnTo>
                      <a:lnTo>
                        <a:pt x="6" y="960"/>
                      </a:lnTo>
                      <a:lnTo>
                        <a:pt x="2" y="972"/>
                      </a:lnTo>
                      <a:lnTo>
                        <a:pt x="0" y="982"/>
                      </a:lnTo>
                      <a:lnTo>
                        <a:pt x="2" y="994"/>
                      </a:lnTo>
                      <a:lnTo>
                        <a:pt x="8" y="1004"/>
                      </a:lnTo>
                      <a:lnTo>
                        <a:pt x="16" y="1016"/>
                      </a:lnTo>
                      <a:lnTo>
                        <a:pt x="28" y="1025"/>
                      </a:lnTo>
                      <a:lnTo>
                        <a:pt x="28" y="1025"/>
                      </a:lnTo>
                      <a:lnTo>
                        <a:pt x="42" y="1037"/>
                      </a:lnTo>
                      <a:lnTo>
                        <a:pt x="52" y="1051"/>
                      </a:lnTo>
                      <a:lnTo>
                        <a:pt x="60" y="1065"/>
                      </a:lnTo>
                      <a:lnTo>
                        <a:pt x="64" y="1079"/>
                      </a:lnTo>
                      <a:lnTo>
                        <a:pt x="68" y="1095"/>
                      </a:lnTo>
                      <a:lnTo>
                        <a:pt x="68" y="1111"/>
                      </a:lnTo>
                      <a:lnTo>
                        <a:pt x="66" y="1129"/>
                      </a:lnTo>
                      <a:lnTo>
                        <a:pt x="62" y="1147"/>
                      </a:lnTo>
                      <a:lnTo>
                        <a:pt x="62" y="1147"/>
                      </a:lnTo>
                      <a:lnTo>
                        <a:pt x="56" y="1165"/>
                      </a:lnTo>
                      <a:lnTo>
                        <a:pt x="54" y="1179"/>
                      </a:lnTo>
                      <a:lnTo>
                        <a:pt x="54" y="1190"/>
                      </a:lnTo>
                      <a:lnTo>
                        <a:pt x="58" y="1200"/>
                      </a:lnTo>
                      <a:lnTo>
                        <a:pt x="64" y="1210"/>
                      </a:lnTo>
                      <a:lnTo>
                        <a:pt x="74" y="1216"/>
                      </a:lnTo>
                      <a:lnTo>
                        <a:pt x="88" y="1224"/>
                      </a:lnTo>
                      <a:lnTo>
                        <a:pt x="105" y="1232"/>
                      </a:lnTo>
                      <a:lnTo>
                        <a:pt x="105" y="1232"/>
                      </a:lnTo>
                      <a:lnTo>
                        <a:pt x="143" y="1246"/>
                      </a:lnTo>
                      <a:lnTo>
                        <a:pt x="179" y="1258"/>
                      </a:lnTo>
                      <a:lnTo>
                        <a:pt x="219" y="1270"/>
                      </a:lnTo>
                      <a:lnTo>
                        <a:pt x="259" y="1276"/>
                      </a:lnTo>
                      <a:lnTo>
                        <a:pt x="259" y="127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1" name="Freeform 18">
                  <a:extLst>
                    <a:ext uri="{FF2B5EF4-FFF2-40B4-BE49-F238E27FC236}">
                      <a16:creationId xmlns:a16="http://schemas.microsoft.com/office/drawing/2014/main" id="{7448B960-49A8-305B-784D-F401D37925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1463" y="4184650"/>
                  <a:ext cx="1592263" cy="1312863"/>
                </a:xfrm>
                <a:custGeom>
                  <a:avLst/>
                  <a:gdLst>
                    <a:gd name="T0" fmla="*/ 111 w 1003"/>
                    <a:gd name="T1" fmla="*/ 604 h 827"/>
                    <a:gd name="T2" fmla="*/ 194 w 1003"/>
                    <a:gd name="T3" fmla="*/ 603 h 827"/>
                    <a:gd name="T4" fmla="*/ 222 w 1003"/>
                    <a:gd name="T5" fmla="*/ 603 h 827"/>
                    <a:gd name="T6" fmla="*/ 262 w 1003"/>
                    <a:gd name="T7" fmla="*/ 616 h 827"/>
                    <a:gd name="T8" fmla="*/ 278 w 1003"/>
                    <a:gd name="T9" fmla="*/ 658 h 827"/>
                    <a:gd name="T10" fmla="*/ 284 w 1003"/>
                    <a:gd name="T11" fmla="*/ 706 h 827"/>
                    <a:gd name="T12" fmla="*/ 302 w 1003"/>
                    <a:gd name="T13" fmla="*/ 777 h 827"/>
                    <a:gd name="T14" fmla="*/ 314 w 1003"/>
                    <a:gd name="T15" fmla="*/ 799 h 827"/>
                    <a:gd name="T16" fmla="*/ 337 w 1003"/>
                    <a:gd name="T17" fmla="*/ 821 h 827"/>
                    <a:gd name="T18" fmla="*/ 367 w 1003"/>
                    <a:gd name="T19" fmla="*/ 827 h 827"/>
                    <a:gd name="T20" fmla="*/ 403 w 1003"/>
                    <a:gd name="T21" fmla="*/ 821 h 827"/>
                    <a:gd name="T22" fmla="*/ 660 w 1003"/>
                    <a:gd name="T23" fmla="*/ 742 h 827"/>
                    <a:gd name="T24" fmla="*/ 681 w 1003"/>
                    <a:gd name="T25" fmla="*/ 734 h 827"/>
                    <a:gd name="T26" fmla="*/ 719 w 1003"/>
                    <a:gd name="T27" fmla="*/ 698 h 827"/>
                    <a:gd name="T28" fmla="*/ 773 w 1003"/>
                    <a:gd name="T29" fmla="*/ 644 h 827"/>
                    <a:gd name="T30" fmla="*/ 815 w 1003"/>
                    <a:gd name="T31" fmla="*/ 616 h 827"/>
                    <a:gd name="T32" fmla="*/ 888 w 1003"/>
                    <a:gd name="T33" fmla="*/ 547 h 827"/>
                    <a:gd name="T34" fmla="*/ 976 w 1003"/>
                    <a:gd name="T35" fmla="*/ 443 h 827"/>
                    <a:gd name="T36" fmla="*/ 992 w 1003"/>
                    <a:gd name="T37" fmla="*/ 420 h 827"/>
                    <a:gd name="T38" fmla="*/ 1003 w 1003"/>
                    <a:gd name="T39" fmla="*/ 380 h 827"/>
                    <a:gd name="T40" fmla="*/ 996 w 1003"/>
                    <a:gd name="T41" fmla="*/ 336 h 827"/>
                    <a:gd name="T42" fmla="*/ 982 w 1003"/>
                    <a:gd name="T43" fmla="*/ 290 h 827"/>
                    <a:gd name="T44" fmla="*/ 958 w 1003"/>
                    <a:gd name="T45" fmla="*/ 221 h 827"/>
                    <a:gd name="T46" fmla="*/ 938 w 1003"/>
                    <a:gd name="T47" fmla="*/ 197 h 827"/>
                    <a:gd name="T48" fmla="*/ 912 w 1003"/>
                    <a:gd name="T49" fmla="*/ 189 h 827"/>
                    <a:gd name="T50" fmla="*/ 890 w 1003"/>
                    <a:gd name="T51" fmla="*/ 193 h 827"/>
                    <a:gd name="T52" fmla="*/ 862 w 1003"/>
                    <a:gd name="T53" fmla="*/ 203 h 827"/>
                    <a:gd name="T54" fmla="*/ 809 w 1003"/>
                    <a:gd name="T55" fmla="*/ 221 h 827"/>
                    <a:gd name="T56" fmla="*/ 797 w 1003"/>
                    <a:gd name="T57" fmla="*/ 219 h 827"/>
                    <a:gd name="T58" fmla="*/ 652 w 1003"/>
                    <a:gd name="T59" fmla="*/ 149 h 827"/>
                    <a:gd name="T60" fmla="*/ 610 w 1003"/>
                    <a:gd name="T61" fmla="*/ 129 h 827"/>
                    <a:gd name="T62" fmla="*/ 590 w 1003"/>
                    <a:gd name="T63" fmla="*/ 127 h 827"/>
                    <a:gd name="T64" fmla="*/ 560 w 1003"/>
                    <a:gd name="T65" fmla="*/ 129 h 827"/>
                    <a:gd name="T66" fmla="*/ 506 w 1003"/>
                    <a:gd name="T67" fmla="*/ 119 h 827"/>
                    <a:gd name="T68" fmla="*/ 437 w 1003"/>
                    <a:gd name="T69" fmla="*/ 80 h 827"/>
                    <a:gd name="T70" fmla="*/ 377 w 1003"/>
                    <a:gd name="T71" fmla="*/ 22 h 827"/>
                    <a:gd name="T72" fmla="*/ 351 w 1003"/>
                    <a:gd name="T73" fmla="*/ 2 h 827"/>
                    <a:gd name="T74" fmla="*/ 339 w 1003"/>
                    <a:gd name="T75" fmla="*/ 0 h 827"/>
                    <a:gd name="T76" fmla="*/ 322 w 1003"/>
                    <a:gd name="T77" fmla="*/ 10 h 827"/>
                    <a:gd name="T78" fmla="*/ 306 w 1003"/>
                    <a:gd name="T79" fmla="*/ 30 h 827"/>
                    <a:gd name="T80" fmla="*/ 262 w 1003"/>
                    <a:gd name="T81" fmla="*/ 92 h 827"/>
                    <a:gd name="T82" fmla="*/ 216 w 1003"/>
                    <a:gd name="T83" fmla="*/ 119 h 827"/>
                    <a:gd name="T84" fmla="*/ 182 w 1003"/>
                    <a:gd name="T85" fmla="*/ 121 h 827"/>
                    <a:gd name="T86" fmla="*/ 176 w 1003"/>
                    <a:gd name="T87" fmla="*/ 119 h 827"/>
                    <a:gd name="T88" fmla="*/ 153 w 1003"/>
                    <a:gd name="T89" fmla="*/ 123 h 827"/>
                    <a:gd name="T90" fmla="*/ 131 w 1003"/>
                    <a:gd name="T91" fmla="*/ 135 h 827"/>
                    <a:gd name="T92" fmla="*/ 139 w 1003"/>
                    <a:gd name="T93" fmla="*/ 163 h 827"/>
                    <a:gd name="T94" fmla="*/ 153 w 1003"/>
                    <a:gd name="T95" fmla="*/ 209 h 827"/>
                    <a:gd name="T96" fmla="*/ 69 w 1003"/>
                    <a:gd name="T97" fmla="*/ 259 h 827"/>
                    <a:gd name="T98" fmla="*/ 41 w 1003"/>
                    <a:gd name="T99" fmla="*/ 324 h 827"/>
                    <a:gd name="T100" fmla="*/ 11 w 1003"/>
                    <a:gd name="T101" fmla="*/ 366 h 827"/>
                    <a:gd name="T102" fmla="*/ 5 w 1003"/>
                    <a:gd name="T103" fmla="*/ 416 h 827"/>
                    <a:gd name="T104" fmla="*/ 11 w 1003"/>
                    <a:gd name="T105" fmla="*/ 430 h 827"/>
                    <a:gd name="T106" fmla="*/ 33 w 1003"/>
                    <a:gd name="T107" fmla="*/ 467 h 827"/>
                    <a:gd name="T108" fmla="*/ 57 w 1003"/>
                    <a:gd name="T109" fmla="*/ 509 h 827"/>
                    <a:gd name="T110" fmla="*/ 65 w 1003"/>
                    <a:gd name="T111" fmla="*/ 523 h 827"/>
                    <a:gd name="T112" fmla="*/ 73 w 1003"/>
                    <a:gd name="T113" fmla="*/ 535 h 827"/>
                    <a:gd name="T114" fmla="*/ 73 w 1003"/>
                    <a:gd name="T115" fmla="*/ 557 h 827"/>
                    <a:gd name="T116" fmla="*/ 63 w 1003"/>
                    <a:gd name="T117" fmla="*/ 577 h 827"/>
                    <a:gd name="T118" fmla="*/ 55 w 1003"/>
                    <a:gd name="T119" fmla="*/ 583 h 827"/>
                    <a:gd name="T120" fmla="*/ 45 w 1003"/>
                    <a:gd name="T121" fmla="*/ 587 h 827"/>
                    <a:gd name="T122" fmla="*/ 57 w 1003"/>
                    <a:gd name="T123" fmla="*/ 599 h 827"/>
                    <a:gd name="T124" fmla="*/ 99 w 1003"/>
                    <a:gd name="T125" fmla="*/ 604 h 8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03" h="827">
                      <a:moveTo>
                        <a:pt x="99" y="604"/>
                      </a:moveTo>
                      <a:lnTo>
                        <a:pt x="99" y="604"/>
                      </a:lnTo>
                      <a:lnTo>
                        <a:pt x="111" y="604"/>
                      </a:lnTo>
                      <a:lnTo>
                        <a:pt x="111" y="604"/>
                      </a:lnTo>
                      <a:lnTo>
                        <a:pt x="194" y="603"/>
                      </a:lnTo>
                      <a:lnTo>
                        <a:pt x="194" y="603"/>
                      </a:lnTo>
                      <a:lnTo>
                        <a:pt x="200" y="603"/>
                      </a:lnTo>
                      <a:lnTo>
                        <a:pt x="200" y="603"/>
                      </a:lnTo>
                      <a:lnTo>
                        <a:pt x="222" y="603"/>
                      </a:lnTo>
                      <a:lnTo>
                        <a:pt x="240" y="604"/>
                      </a:lnTo>
                      <a:lnTo>
                        <a:pt x="252" y="608"/>
                      </a:lnTo>
                      <a:lnTo>
                        <a:pt x="262" y="616"/>
                      </a:lnTo>
                      <a:lnTo>
                        <a:pt x="270" y="626"/>
                      </a:lnTo>
                      <a:lnTo>
                        <a:pt x="276" y="640"/>
                      </a:lnTo>
                      <a:lnTo>
                        <a:pt x="278" y="658"/>
                      </a:lnTo>
                      <a:lnTo>
                        <a:pt x="282" y="680"/>
                      </a:lnTo>
                      <a:lnTo>
                        <a:pt x="282" y="680"/>
                      </a:lnTo>
                      <a:lnTo>
                        <a:pt x="284" y="706"/>
                      </a:lnTo>
                      <a:lnTo>
                        <a:pt x="288" y="730"/>
                      </a:lnTo>
                      <a:lnTo>
                        <a:pt x="294" y="754"/>
                      </a:lnTo>
                      <a:lnTo>
                        <a:pt x="302" y="777"/>
                      </a:lnTo>
                      <a:lnTo>
                        <a:pt x="302" y="777"/>
                      </a:lnTo>
                      <a:lnTo>
                        <a:pt x="308" y="789"/>
                      </a:lnTo>
                      <a:lnTo>
                        <a:pt x="314" y="799"/>
                      </a:lnTo>
                      <a:lnTo>
                        <a:pt x="322" y="809"/>
                      </a:lnTo>
                      <a:lnTo>
                        <a:pt x="330" y="815"/>
                      </a:lnTo>
                      <a:lnTo>
                        <a:pt x="337" y="821"/>
                      </a:lnTo>
                      <a:lnTo>
                        <a:pt x="345" y="825"/>
                      </a:lnTo>
                      <a:lnTo>
                        <a:pt x="355" y="827"/>
                      </a:lnTo>
                      <a:lnTo>
                        <a:pt x="367" y="827"/>
                      </a:lnTo>
                      <a:lnTo>
                        <a:pt x="367" y="827"/>
                      </a:lnTo>
                      <a:lnTo>
                        <a:pt x="383" y="825"/>
                      </a:lnTo>
                      <a:lnTo>
                        <a:pt x="403" y="821"/>
                      </a:lnTo>
                      <a:lnTo>
                        <a:pt x="403" y="821"/>
                      </a:lnTo>
                      <a:lnTo>
                        <a:pt x="532" y="781"/>
                      </a:lnTo>
                      <a:lnTo>
                        <a:pt x="660" y="742"/>
                      </a:lnTo>
                      <a:lnTo>
                        <a:pt x="660" y="742"/>
                      </a:lnTo>
                      <a:lnTo>
                        <a:pt x="671" y="738"/>
                      </a:lnTo>
                      <a:lnTo>
                        <a:pt x="681" y="734"/>
                      </a:lnTo>
                      <a:lnTo>
                        <a:pt x="699" y="720"/>
                      </a:lnTo>
                      <a:lnTo>
                        <a:pt x="699" y="720"/>
                      </a:lnTo>
                      <a:lnTo>
                        <a:pt x="719" y="698"/>
                      </a:lnTo>
                      <a:lnTo>
                        <a:pt x="741" y="674"/>
                      </a:lnTo>
                      <a:lnTo>
                        <a:pt x="761" y="652"/>
                      </a:lnTo>
                      <a:lnTo>
                        <a:pt x="773" y="644"/>
                      </a:lnTo>
                      <a:lnTo>
                        <a:pt x="785" y="636"/>
                      </a:lnTo>
                      <a:lnTo>
                        <a:pt x="785" y="636"/>
                      </a:lnTo>
                      <a:lnTo>
                        <a:pt x="815" y="616"/>
                      </a:lnTo>
                      <a:lnTo>
                        <a:pt x="840" y="597"/>
                      </a:lnTo>
                      <a:lnTo>
                        <a:pt x="864" y="573"/>
                      </a:lnTo>
                      <a:lnTo>
                        <a:pt x="888" y="547"/>
                      </a:lnTo>
                      <a:lnTo>
                        <a:pt x="932" y="495"/>
                      </a:lnTo>
                      <a:lnTo>
                        <a:pt x="954" y="469"/>
                      </a:lnTo>
                      <a:lnTo>
                        <a:pt x="976" y="443"/>
                      </a:lnTo>
                      <a:lnTo>
                        <a:pt x="976" y="443"/>
                      </a:lnTo>
                      <a:lnTo>
                        <a:pt x="986" y="432"/>
                      </a:lnTo>
                      <a:lnTo>
                        <a:pt x="992" y="420"/>
                      </a:lnTo>
                      <a:lnTo>
                        <a:pt x="998" y="408"/>
                      </a:lnTo>
                      <a:lnTo>
                        <a:pt x="1001" y="394"/>
                      </a:lnTo>
                      <a:lnTo>
                        <a:pt x="1003" y="380"/>
                      </a:lnTo>
                      <a:lnTo>
                        <a:pt x="1003" y="366"/>
                      </a:lnTo>
                      <a:lnTo>
                        <a:pt x="1000" y="352"/>
                      </a:lnTo>
                      <a:lnTo>
                        <a:pt x="996" y="336"/>
                      </a:lnTo>
                      <a:lnTo>
                        <a:pt x="996" y="336"/>
                      </a:lnTo>
                      <a:lnTo>
                        <a:pt x="988" y="314"/>
                      </a:lnTo>
                      <a:lnTo>
                        <a:pt x="982" y="290"/>
                      </a:lnTo>
                      <a:lnTo>
                        <a:pt x="968" y="245"/>
                      </a:lnTo>
                      <a:lnTo>
                        <a:pt x="968" y="245"/>
                      </a:lnTo>
                      <a:lnTo>
                        <a:pt x="958" y="221"/>
                      </a:lnTo>
                      <a:lnTo>
                        <a:pt x="952" y="211"/>
                      </a:lnTo>
                      <a:lnTo>
                        <a:pt x="946" y="203"/>
                      </a:lnTo>
                      <a:lnTo>
                        <a:pt x="938" y="197"/>
                      </a:lnTo>
                      <a:lnTo>
                        <a:pt x="930" y="191"/>
                      </a:lnTo>
                      <a:lnTo>
                        <a:pt x="922" y="189"/>
                      </a:lnTo>
                      <a:lnTo>
                        <a:pt x="912" y="189"/>
                      </a:lnTo>
                      <a:lnTo>
                        <a:pt x="912" y="189"/>
                      </a:lnTo>
                      <a:lnTo>
                        <a:pt x="902" y="189"/>
                      </a:lnTo>
                      <a:lnTo>
                        <a:pt x="890" y="193"/>
                      </a:lnTo>
                      <a:lnTo>
                        <a:pt x="876" y="197"/>
                      </a:lnTo>
                      <a:lnTo>
                        <a:pt x="862" y="203"/>
                      </a:lnTo>
                      <a:lnTo>
                        <a:pt x="862" y="203"/>
                      </a:lnTo>
                      <a:lnTo>
                        <a:pt x="836" y="215"/>
                      </a:lnTo>
                      <a:lnTo>
                        <a:pt x="821" y="219"/>
                      </a:lnTo>
                      <a:lnTo>
                        <a:pt x="809" y="221"/>
                      </a:lnTo>
                      <a:lnTo>
                        <a:pt x="809" y="221"/>
                      </a:lnTo>
                      <a:lnTo>
                        <a:pt x="797" y="219"/>
                      </a:lnTo>
                      <a:lnTo>
                        <a:pt x="797" y="219"/>
                      </a:lnTo>
                      <a:lnTo>
                        <a:pt x="759" y="205"/>
                      </a:lnTo>
                      <a:lnTo>
                        <a:pt x="723" y="187"/>
                      </a:lnTo>
                      <a:lnTo>
                        <a:pt x="652" y="149"/>
                      </a:lnTo>
                      <a:lnTo>
                        <a:pt x="652" y="149"/>
                      </a:lnTo>
                      <a:lnTo>
                        <a:pt x="624" y="135"/>
                      </a:lnTo>
                      <a:lnTo>
                        <a:pt x="610" y="129"/>
                      </a:lnTo>
                      <a:lnTo>
                        <a:pt x="596" y="127"/>
                      </a:lnTo>
                      <a:lnTo>
                        <a:pt x="596" y="127"/>
                      </a:lnTo>
                      <a:lnTo>
                        <a:pt x="590" y="127"/>
                      </a:lnTo>
                      <a:lnTo>
                        <a:pt x="590" y="127"/>
                      </a:lnTo>
                      <a:lnTo>
                        <a:pt x="560" y="129"/>
                      </a:lnTo>
                      <a:lnTo>
                        <a:pt x="560" y="129"/>
                      </a:lnTo>
                      <a:lnTo>
                        <a:pt x="546" y="129"/>
                      </a:lnTo>
                      <a:lnTo>
                        <a:pt x="532" y="127"/>
                      </a:lnTo>
                      <a:lnTo>
                        <a:pt x="506" y="119"/>
                      </a:lnTo>
                      <a:lnTo>
                        <a:pt x="483" y="109"/>
                      </a:lnTo>
                      <a:lnTo>
                        <a:pt x="459" y="96"/>
                      </a:lnTo>
                      <a:lnTo>
                        <a:pt x="437" y="80"/>
                      </a:lnTo>
                      <a:lnTo>
                        <a:pt x="417" y="62"/>
                      </a:lnTo>
                      <a:lnTo>
                        <a:pt x="377" y="22"/>
                      </a:lnTo>
                      <a:lnTo>
                        <a:pt x="377" y="22"/>
                      </a:lnTo>
                      <a:lnTo>
                        <a:pt x="369" y="14"/>
                      </a:lnTo>
                      <a:lnTo>
                        <a:pt x="361" y="8"/>
                      </a:lnTo>
                      <a:lnTo>
                        <a:pt x="351" y="2"/>
                      </a:lnTo>
                      <a:lnTo>
                        <a:pt x="341" y="0"/>
                      </a:lnTo>
                      <a:lnTo>
                        <a:pt x="341" y="0"/>
                      </a:lnTo>
                      <a:lnTo>
                        <a:pt x="339" y="0"/>
                      </a:lnTo>
                      <a:lnTo>
                        <a:pt x="339" y="0"/>
                      </a:lnTo>
                      <a:lnTo>
                        <a:pt x="330" y="4"/>
                      </a:lnTo>
                      <a:lnTo>
                        <a:pt x="322" y="10"/>
                      </a:lnTo>
                      <a:lnTo>
                        <a:pt x="314" y="20"/>
                      </a:lnTo>
                      <a:lnTo>
                        <a:pt x="306" y="30"/>
                      </a:lnTo>
                      <a:lnTo>
                        <a:pt x="306" y="30"/>
                      </a:lnTo>
                      <a:lnTo>
                        <a:pt x="286" y="62"/>
                      </a:lnTo>
                      <a:lnTo>
                        <a:pt x="274" y="78"/>
                      </a:lnTo>
                      <a:lnTo>
                        <a:pt x="262" y="92"/>
                      </a:lnTo>
                      <a:lnTo>
                        <a:pt x="250" y="104"/>
                      </a:lnTo>
                      <a:lnTo>
                        <a:pt x="234" y="113"/>
                      </a:lnTo>
                      <a:lnTo>
                        <a:pt x="216" y="119"/>
                      </a:lnTo>
                      <a:lnTo>
                        <a:pt x="194" y="121"/>
                      </a:lnTo>
                      <a:lnTo>
                        <a:pt x="194" y="121"/>
                      </a:lnTo>
                      <a:lnTo>
                        <a:pt x="182" y="121"/>
                      </a:lnTo>
                      <a:lnTo>
                        <a:pt x="182" y="121"/>
                      </a:lnTo>
                      <a:lnTo>
                        <a:pt x="176" y="119"/>
                      </a:lnTo>
                      <a:lnTo>
                        <a:pt x="176" y="119"/>
                      </a:lnTo>
                      <a:lnTo>
                        <a:pt x="165" y="121"/>
                      </a:lnTo>
                      <a:lnTo>
                        <a:pt x="153" y="123"/>
                      </a:lnTo>
                      <a:lnTo>
                        <a:pt x="153" y="123"/>
                      </a:lnTo>
                      <a:lnTo>
                        <a:pt x="139" y="129"/>
                      </a:lnTo>
                      <a:lnTo>
                        <a:pt x="135" y="131"/>
                      </a:lnTo>
                      <a:lnTo>
                        <a:pt x="131" y="135"/>
                      </a:lnTo>
                      <a:lnTo>
                        <a:pt x="131" y="141"/>
                      </a:lnTo>
                      <a:lnTo>
                        <a:pt x="131" y="147"/>
                      </a:lnTo>
                      <a:lnTo>
                        <a:pt x="139" y="163"/>
                      </a:lnTo>
                      <a:lnTo>
                        <a:pt x="139" y="163"/>
                      </a:lnTo>
                      <a:lnTo>
                        <a:pt x="147" y="185"/>
                      </a:lnTo>
                      <a:lnTo>
                        <a:pt x="153" y="209"/>
                      </a:lnTo>
                      <a:lnTo>
                        <a:pt x="163" y="259"/>
                      </a:lnTo>
                      <a:lnTo>
                        <a:pt x="163" y="259"/>
                      </a:lnTo>
                      <a:lnTo>
                        <a:pt x="69" y="259"/>
                      </a:lnTo>
                      <a:lnTo>
                        <a:pt x="69" y="259"/>
                      </a:lnTo>
                      <a:lnTo>
                        <a:pt x="49" y="304"/>
                      </a:lnTo>
                      <a:lnTo>
                        <a:pt x="41" y="324"/>
                      </a:lnTo>
                      <a:lnTo>
                        <a:pt x="29" y="344"/>
                      </a:lnTo>
                      <a:lnTo>
                        <a:pt x="29" y="344"/>
                      </a:lnTo>
                      <a:lnTo>
                        <a:pt x="11" y="366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5" y="416"/>
                      </a:lnTo>
                      <a:lnTo>
                        <a:pt x="5" y="416"/>
                      </a:lnTo>
                      <a:lnTo>
                        <a:pt x="7" y="424"/>
                      </a:lnTo>
                      <a:lnTo>
                        <a:pt x="11" y="430"/>
                      </a:lnTo>
                      <a:lnTo>
                        <a:pt x="21" y="447"/>
                      </a:lnTo>
                      <a:lnTo>
                        <a:pt x="21" y="447"/>
                      </a:lnTo>
                      <a:lnTo>
                        <a:pt x="33" y="467"/>
                      </a:lnTo>
                      <a:lnTo>
                        <a:pt x="33" y="467"/>
                      </a:lnTo>
                      <a:lnTo>
                        <a:pt x="57" y="509"/>
                      </a:lnTo>
                      <a:lnTo>
                        <a:pt x="57" y="509"/>
                      </a:lnTo>
                      <a:lnTo>
                        <a:pt x="61" y="517"/>
                      </a:lnTo>
                      <a:lnTo>
                        <a:pt x="61" y="517"/>
                      </a:lnTo>
                      <a:lnTo>
                        <a:pt x="65" y="523"/>
                      </a:lnTo>
                      <a:lnTo>
                        <a:pt x="65" y="523"/>
                      </a:lnTo>
                      <a:lnTo>
                        <a:pt x="69" y="529"/>
                      </a:lnTo>
                      <a:lnTo>
                        <a:pt x="73" y="535"/>
                      </a:lnTo>
                      <a:lnTo>
                        <a:pt x="73" y="543"/>
                      </a:lnTo>
                      <a:lnTo>
                        <a:pt x="73" y="551"/>
                      </a:lnTo>
                      <a:lnTo>
                        <a:pt x="73" y="557"/>
                      </a:lnTo>
                      <a:lnTo>
                        <a:pt x="71" y="565"/>
                      </a:lnTo>
                      <a:lnTo>
                        <a:pt x="67" y="571"/>
                      </a:lnTo>
                      <a:lnTo>
                        <a:pt x="63" y="577"/>
                      </a:lnTo>
                      <a:lnTo>
                        <a:pt x="61" y="577"/>
                      </a:lnTo>
                      <a:lnTo>
                        <a:pt x="61" y="577"/>
                      </a:lnTo>
                      <a:lnTo>
                        <a:pt x="55" y="583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57" y="599"/>
                      </a:lnTo>
                      <a:lnTo>
                        <a:pt x="57" y="599"/>
                      </a:lnTo>
                      <a:lnTo>
                        <a:pt x="77" y="603"/>
                      </a:lnTo>
                      <a:lnTo>
                        <a:pt x="99" y="604"/>
                      </a:lnTo>
                      <a:lnTo>
                        <a:pt x="99" y="60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2" name="Freeform 19">
                  <a:extLst>
                    <a:ext uri="{FF2B5EF4-FFF2-40B4-BE49-F238E27FC236}">
                      <a16:creationId xmlns:a16="http://schemas.microsoft.com/office/drawing/2014/main" id="{77B0DA92-F9EE-787E-806C-4968C6367C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638" y="4478338"/>
                  <a:ext cx="1319213" cy="1997075"/>
                </a:xfrm>
                <a:custGeom>
                  <a:avLst/>
                  <a:gdLst>
                    <a:gd name="T0" fmla="*/ 211 w 831"/>
                    <a:gd name="T1" fmla="*/ 288 h 1258"/>
                    <a:gd name="T2" fmla="*/ 243 w 831"/>
                    <a:gd name="T3" fmla="*/ 336 h 1258"/>
                    <a:gd name="T4" fmla="*/ 263 w 831"/>
                    <a:gd name="T5" fmla="*/ 368 h 1258"/>
                    <a:gd name="T6" fmla="*/ 265 w 831"/>
                    <a:gd name="T7" fmla="*/ 386 h 1258"/>
                    <a:gd name="T8" fmla="*/ 255 w 831"/>
                    <a:gd name="T9" fmla="*/ 406 h 1258"/>
                    <a:gd name="T10" fmla="*/ 193 w 831"/>
                    <a:gd name="T11" fmla="*/ 461 h 1258"/>
                    <a:gd name="T12" fmla="*/ 177 w 831"/>
                    <a:gd name="T13" fmla="*/ 555 h 1258"/>
                    <a:gd name="T14" fmla="*/ 179 w 831"/>
                    <a:gd name="T15" fmla="*/ 626 h 1258"/>
                    <a:gd name="T16" fmla="*/ 149 w 831"/>
                    <a:gd name="T17" fmla="*/ 670 h 1258"/>
                    <a:gd name="T18" fmla="*/ 52 w 831"/>
                    <a:gd name="T19" fmla="*/ 706 h 1258"/>
                    <a:gd name="T20" fmla="*/ 2 w 831"/>
                    <a:gd name="T21" fmla="*/ 722 h 1258"/>
                    <a:gd name="T22" fmla="*/ 18 w 831"/>
                    <a:gd name="T23" fmla="*/ 765 h 1258"/>
                    <a:gd name="T24" fmla="*/ 98 w 831"/>
                    <a:gd name="T25" fmla="*/ 831 h 1258"/>
                    <a:gd name="T26" fmla="*/ 193 w 831"/>
                    <a:gd name="T27" fmla="*/ 861 h 1258"/>
                    <a:gd name="T28" fmla="*/ 243 w 831"/>
                    <a:gd name="T29" fmla="*/ 893 h 1258"/>
                    <a:gd name="T30" fmla="*/ 245 w 831"/>
                    <a:gd name="T31" fmla="*/ 946 h 1258"/>
                    <a:gd name="T32" fmla="*/ 279 w 831"/>
                    <a:gd name="T33" fmla="*/ 1012 h 1258"/>
                    <a:gd name="T34" fmla="*/ 338 w 831"/>
                    <a:gd name="T35" fmla="*/ 1046 h 1258"/>
                    <a:gd name="T36" fmla="*/ 354 w 831"/>
                    <a:gd name="T37" fmla="*/ 1084 h 1258"/>
                    <a:gd name="T38" fmla="*/ 402 w 831"/>
                    <a:gd name="T39" fmla="*/ 1183 h 1258"/>
                    <a:gd name="T40" fmla="*/ 473 w 831"/>
                    <a:gd name="T41" fmla="*/ 1252 h 1258"/>
                    <a:gd name="T42" fmla="*/ 511 w 831"/>
                    <a:gd name="T43" fmla="*/ 1252 h 1258"/>
                    <a:gd name="T44" fmla="*/ 575 w 831"/>
                    <a:gd name="T45" fmla="*/ 1185 h 1258"/>
                    <a:gd name="T46" fmla="*/ 648 w 831"/>
                    <a:gd name="T47" fmla="*/ 1117 h 1258"/>
                    <a:gd name="T48" fmla="*/ 648 w 831"/>
                    <a:gd name="T49" fmla="*/ 1068 h 1258"/>
                    <a:gd name="T50" fmla="*/ 583 w 831"/>
                    <a:gd name="T51" fmla="*/ 1000 h 1258"/>
                    <a:gd name="T52" fmla="*/ 543 w 831"/>
                    <a:gd name="T53" fmla="*/ 962 h 1258"/>
                    <a:gd name="T54" fmla="*/ 535 w 831"/>
                    <a:gd name="T55" fmla="*/ 905 h 1258"/>
                    <a:gd name="T56" fmla="*/ 495 w 831"/>
                    <a:gd name="T57" fmla="*/ 851 h 1258"/>
                    <a:gd name="T58" fmla="*/ 475 w 831"/>
                    <a:gd name="T59" fmla="*/ 819 h 1258"/>
                    <a:gd name="T60" fmla="*/ 487 w 831"/>
                    <a:gd name="T61" fmla="*/ 785 h 1258"/>
                    <a:gd name="T62" fmla="*/ 583 w 831"/>
                    <a:gd name="T63" fmla="*/ 678 h 1258"/>
                    <a:gd name="T64" fmla="*/ 607 w 831"/>
                    <a:gd name="T65" fmla="*/ 626 h 1258"/>
                    <a:gd name="T66" fmla="*/ 611 w 831"/>
                    <a:gd name="T67" fmla="*/ 573 h 1258"/>
                    <a:gd name="T68" fmla="*/ 644 w 831"/>
                    <a:gd name="T69" fmla="*/ 519 h 1258"/>
                    <a:gd name="T70" fmla="*/ 700 w 831"/>
                    <a:gd name="T71" fmla="*/ 489 h 1258"/>
                    <a:gd name="T72" fmla="*/ 730 w 831"/>
                    <a:gd name="T73" fmla="*/ 487 h 1258"/>
                    <a:gd name="T74" fmla="*/ 790 w 831"/>
                    <a:gd name="T75" fmla="*/ 481 h 1258"/>
                    <a:gd name="T76" fmla="*/ 831 w 831"/>
                    <a:gd name="T77" fmla="*/ 447 h 1258"/>
                    <a:gd name="T78" fmla="*/ 798 w 831"/>
                    <a:gd name="T79" fmla="*/ 390 h 1258"/>
                    <a:gd name="T80" fmla="*/ 796 w 831"/>
                    <a:gd name="T81" fmla="*/ 302 h 1258"/>
                    <a:gd name="T82" fmla="*/ 764 w 831"/>
                    <a:gd name="T83" fmla="*/ 237 h 1258"/>
                    <a:gd name="T84" fmla="*/ 730 w 831"/>
                    <a:gd name="T85" fmla="*/ 163 h 1258"/>
                    <a:gd name="T86" fmla="*/ 670 w 831"/>
                    <a:gd name="T87" fmla="*/ 139 h 1258"/>
                    <a:gd name="T88" fmla="*/ 642 w 831"/>
                    <a:gd name="T89" fmla="*/ 109 h 1258"/>
                    <a:gd name="T90" fmla="*/ 595 w 831"/>
                    <a:gd name="T91" fmla="*/ 60 h 1258"/>
                    <a:gd name="T92" fmla="*/ 517 w 831"/>
                    <a:gd name="T93" fmla="*/ 50 h 1258"/>
                    <a:gd name="T94" fmla="*/ 422 w 831"/>
                    <a:gd name="T95" fmla="*/ 16 h 1258"/>
                    <a:gd name="T96" fmla="*/ 360 w 831"/>
                    <a:gd name="T97" fmla="*/ 0 h 1258"/>
                    <a:gd name="T98" fmla="*/ 304 w 831"/>
                    <a:gd name="T99" fmla="*/ 10 h 1258"/>
                    <a:gd name="T100" fmla="*/ 289 w 831"/>
                    <a:gd name="T101" fmla="*/ 101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31" h="1258">
                      <a:moveTo>
                        <a:pt x="275" y="143"/>
                      </a:moveTo>
                      <a:lnTo>
                        <a:pt x="275" y="143"/>
                      </a:lnTo>
                      <a:lnTo>
                        <a:pt x="257" y="179"/>
                      </a:lnTo>
                      <a:lnTo>
                        <a:pt x="241" y="215"/>
                      </a:lnTo>
                      <a:lnTo>
                        <a:pt x="211" y="288"/>
                      </a:lnTo>
                      <a:lnTo>
                        <a:pt x="211" y="288"/>
                      </a:lnTo>
                      <a:lnTo>
                        <a:pt x="219" y="302"/>
                      </a:lnTo>
                      <a:lnTo>
                        <a:pt x="219" y="302"/>
                      </a:lnTo>
                      <a:lnTo>
                        <a:pt x="229" y="318"/>
                      </a:lnTo>
                      <a:lnTo>
                        <a:pt x="243" y="336"/>
                      </a:lnTo>
                      <a:lnTo>
                        <a:pt x="243" y="336"/>
                      </a:lnTo>
                      <a:lnTo>
                        <a:pt x="257" y="354"/>
                      </a:lnTo>
                      <a:lnTo>
                        <a:pt x="257" y="354"/>
                      </a:lnTo>
                      <a:lnTo>
                        <a:pt x="261" y="360"/>
                      </a:lnTo>
                      <a:lnTo>
                        <a:pt x="263" y="368"/>
                      </a:lnTo>
                      <a:lnTo>
                        <a:pt x="265" y="376"/>
                      </a:lnTo>
                      <a:lnTo>
                        <a:pt x="265" y="384"/>
                      </a:lnTo>
                      <a:lnTo>
                        <a:pt x="265" y="384"/>
                      </a:lnTo>
                      <a:lnTo>
                        <a:pt x="265" y="386"/>
                      </a:lnTo>
                      <a:lnTo>
                        <a:pt x="265" y="386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59" y="398"/>
                      </a:lnTo>
                      <a:lnTo>
                        <a:pt x="259" y="398"/>
                      </a:lnTo>
                      <a:lnTo>
                        <a:pt x="255" y="406"/>
                      </a:lnTo>
                      <a:lnTo>
                        <a:pt x="247" y="412"/>
                      </a:lnTo>
                      <a:lnTo>
                        <a:pt x="247" y="412"/>
                      </a:lnTo>
                      <a:lnTo>
                        <a:pt x="225" y="429"/>
                      </a:lnTo>
                      <a:lnTo>
                        <a:pt x="207" y="445"/>
                      </a:lnTo>
                      <a:lnTo>
                        <a:pt x="193" y="461"/>
                      </a:lnTo>
                      <a:lnTo>
                        <a:pt x="183" y="479"/>
                      </a:lnTo>
                      <a:lnTo>
                        <a:pt x="175" y="497"/>
                      </a:lnTo>
                      <a:lnTo>
                        <a:pt x="173" y="515"/>
                      </a:lnTo>
                      <a:lnTo>
                        <a:pt x="173" y="535"/>
                      </a:lnTo>
                      <a:lnTo>
                        <a:pt x="177" y="555"/>
                      </a:lnTo>
                      <a:lnTo>
                        <a:pt x="177" y="555"/>
                      </a:lnTo>
                      <a:lnTo>
                        <a:pt x="181" y="588"/>
                      </a:lnTo>
                      <a:lnTo>
                        <a:pt x="181" y="602"/>
                      </a:lnTo>
                      <a:lnTo>
                        <a:pt x="181" y="616"/>
                      </a:lnTo>
                      <a:lnTo>
                        <a:pt x="179" y="626"/>
                      </a:lnTo>
                      <a:lnTo>
                        <a:pt x="175" y="638"/>
                      </a:lnTo>
                      <a:lnTo>
                        <a:pt x="171" y="648"/>
                      </a:lnTo>
                      <a:lnTo>
                        <a:pt x="165" y="656"/>
                      </a:lnTo>
                      <a:lnTo>
                        <a:pt x="157" y="664"/>
                      </a:lnTo>
                      <a:lnTo>
                        <a:pt x="149" y="670"/>
                      </a:lnTo>
                      <a:lnTo>
                        <a:pt x="130" y="682"/>
                      </a:lnTo>
                      <a:lnTo>
                        <a:pt x="108" y="692"/>
                      </a:lnTo>
                      <a:lnTo>
                        <a:pt x="80" y="698"/>
                      </a:lnTo>
                      <a:lnTo>
                        <a:pt x="80" y="698"/>
                      </a:lnTo>
                      <a:lnTo>
                        <a:pt x="52" y="706"/>
                      </a:lnTo>
                      <a:lnTo>
                        <a:pt x="52" y="706"/>
                      </a:lnTo>
                      <a:lnTo>
                        <a:pt x="20" y="714"/>
                      </a:lnTo>
                      <a:lnTo>
                        <a:pt x="20" y="714"/>
                      </a:lnTo>
                      <a:lnTo>
                        <a:pt x="10" y="718"/>
                      </a:lnTo>
                      <a:lnTo>
                        <a:pt x="2" y="722"/>
                      </a:lnTo>
                      <a:lnTo>
                        <a:pt x="0" y="728"/>
                      </a:lnTo>
                      <a:lnTo>
                        <a:pt x="0" y="738"/>
                      </a:lnTo>
                      <a:lnTo>
                        <a:pt x="0" y="738"/>
                      </a:lnTo>
                      <a:lnTo>
                        <a:pt x="8" y="751"/>
                      </a:lnTo>
                      <a:lnTo>
                        <a:pt x="18" y="765"/>
                      </a:lnTo>
                      <a:lnTo>
                        <a:pt x="18" y="765"/>
                      </a:lnTo>
                      <a:lnTo>
                        <a:pt x="34" y="787"/>
                      </a:lnTo>
                      <a:lnTo>
                        <a:pt x="54" y="803"/>
                      </a:lnTo>
                      <a:lnTo>
                        <a:pt x="74" y="819"/>
                      </a:lnTo>
                      <a:lnTo>
                        <a:pt x="98" y="831"/>
                      </a:lnTo>
                      <a:lnTo>
                        <a:pt x="120" y="841"/>
                      </a:lnTo>
                      <a:lnTo>
                        <a:pt x="143" y="849"/>
                      </a:lnTo>
                      <a:lnTo>
                        <a:pt x="169" y="857"/>
                      </a:lnTo>
                      <a:lnTo>
                        <a:pt x="193" y="861"/>
                      </a:lnTo>
                      <a:lnTo>
                        <a:pt x="193" y="861"/>
                      </a:lnTo>
                      <a:lnTo>
                        <a:pt x="209" y="865"/>
                      </a:lnTo>
                      <a:lnTo>
                        <a:pt x="221" y="871"/>
                      </a:lnTo>
                      <a:lnTo>
                        <a:pt x="231" y="877"/>
                      </a:lnTo>
                      <a:lnTo>
                        <a:pt x="239" y="883"/>
                      </a:lnTo>
                      <a:lnTo>
                        <a:pt x="243" y="893"/>
                      </a:lnTo>
                      <a:lnTo>
                        <a:pt x="247" y="903"/>
                      </a:lnTo>
                      <a:lnTo>
                        <a:pt x="247" y="915"/>
                      </a:lnTo>
                      <a:lnTo>
                        <a:pt x="247" y="928"/>
                      </a:lnTo>
                      <a:lnTo>
                        <a:pt x="247" y="928"/>
                      </a:lnTo>
                      <a:lnTo>
                        <a:pt x="245" y="946"/>
                      </a:lnTo>
                      <a:lnTo>
                        <a:pt x="247" y="964"/>
                      </a:lnTo>
                      <a:lnTo>
                        <a:pt x="251" y="978"/>
                      </a:lnTo>
                      <a:lnTo>
                        <a:pt x="257" y="990"/>
                      </a:lnTo>
                      <a:lnTo>
                        <a:pt x="267" y="1002"/>
                      </a:lnTo>
                      <a:lnTo>
                        <a:pt x="279" y="1012"/>
                      </a:lnTo>
                      <a:lnTo>
                        <a:pt x="293" y="1020"/>
                      </a:lnTo>
                      <a:lnTo>
                        <a:pt x="310" y="1028"/>
                      </a:lnTo>
                      <a:lnTo>
                        <a:pt x="310" y="1028"/>
                      </a:lnTo>
                      <a:lnTo>
                        <a:pt x="324" y="1036"/>
                      </a:lnTo>
                      <a:lnTo>
                        <a:pt x="338" y="1046"/>
                      </a:lnTo>
                      <a:lnTo>
                        <a:pt x="350" y="1058"/>
                      </a:lnTo>
                      <a:lnTo>
                        <a:pt x="352" y="1064"/>
                      </a:lnTo>
                      <a:lnTo>
                        <a:pt x="354" y="1070"/>
                      </a:lnTo>
                      <a:lnTo>
                        <a:pt x="354" y="1070"/>
                      </a:lnTo>
                      <a:lnTo>
                        <a:pt x="354" y="1084"/>
                      </a:lnTo>
                      <a:lnTo>
                        <a:pt x="356" y="1097"/>
                      </a:lnTo>
                      <a:lnTo>
                        <a:pt x="364" y="1121"/>
                      </a:lnTo>
                      <a:lnTo>
                        <a:pt x="374" y="1143"/>
                      </a:lnTo>
                      <a:lnTo>
                        <a:pt x="388" y="1165"/>
                      </a:lnTo>
                      <a:lnTo>
                        <a:pt x="402" y="1183"/>
                      </a:lnTo>
                      <a:lnTo>
                        <a:pt x="420" y="1203"/>
                      </a:lnTo>
                      <a:lnTo>
                        <a:pt x="454" y="1237"/>
                      </a:lnTo>
                      <a:lnTo>
                        <a:pt x="454" y="1237"/>
                      </a:lnTo>
                      <a:lnTo>
                        <a:pt x="464" y="1247"/>
                      </a:lnTo>
                      <a:lnTo>
                        <a:pt x="473" y="1252"/>
                      </a:lnTo>
                      <a:lnTo>
                        <a:pt x="483" y="1256"/>
                      </a:lnTo>
                      <a:lnTo>
                        <a:pt x="491" y="1258"/>
                      </a:lnTo>
                      <a:lnTo>
                        <a:pt x="491" y="1258"/>
                      </a:lnTo>
                      <a:lnTo>
                        <a:pt x="501" y="1256"/>
                      </a:lnTo>
                      <a:lnTo>
                        <a:pt x="511" y="1252"/>
                      </a:lnTo>
                      <a:lnTo>
                        <a:pt x="521" y="1243"/>
                      </a:lnTo>
                      <a:lnTo>
                        <a:pt x="531" y="1233"/>
                      </a:lnTo>
                      <a:lnTo>
                        <a:pt x="531" y="1233"/>
                      </a:lnTo>
                      <a:lnTo>
                        <a:pt x="553" y="1209"/>
                      </a:lnTo>
                      <a:lnTo>
                        <a:pt x="575" y="1185"/>
                      </a:lnTo>
                      <a:lnTo>
                        <a:pt x="597" y="1163"/>
                      </a:lnTo>
                      <a:lnTo>
                        <a:pt x="623" y="1143"/>
                      </a:lnTo>
                      <a:lnTo>
                        <a:pt x="623" y="1143"/>
                      </a:lnTo>
                      <a:lnTo>
                        <a:pt x="640" y="1127"/>
                      </a:lnTo>
                      <a:lnTo>
                        <a:pt x="648" y="1117"/>
                      </a:lnTo>
                      <a:lnTo>
                        <a:pt x="652" y="1109"/>
                      </a:lnTo>
                      <a:lnTo>
                        <a:pt x="656" y="1099"/>
                      </a:lnTo>
                      <a:lnTo>
                        <a:pt x="656" y="1089"/>
                      </a:lnTo>
                      <a:lnTo>
                        <a:pt x="654" y="1080"/>
                      </a:lnTo>
                      <a:lnTo>
                        <a:pt x="648" y="1068"/>
                      </a:lnTo>
                      <a:lnTo>
                        <a:pt x="648" y="1068"/>
                      </a:lnTo>
                      <a:lnTo>
                        <a:pt x="635" y="1048"/>
                      </a:lnTo>
                      <a:lnTo>
                        <a:pt x="619" y="1030"/>
                      </a:lnTo>
                      <a:lnTo>
                        <a:pt x="601" y="1012"/>
                      </a:lnTo>
                      <a:lnTo>
                        <a:pt x="583" y="1000"/>
                      </a:lnTo>
                      <a:lnTo>
                        <a:pt x="583" y="1000"/>
                      </a:lnTo>
                      <a:lnTo>
                        <a:pt x="565" y="988"/>
                      </a:lnTo>
                      <a:lnTo>
                        <a:pt x="553" y="976"/>
                      </a:lnTo>
                      <a:lnTo>
                        <a:pt x="547" y="970"/>
                      </a:lnTo>
                      <a:lnTo>
                        <a:pt x="543" y="962"/>
                      </a:lnTo>
                      <a:lnTo>
                        <a:pt x="541" y="952"/>
                      </a:lnTo>
                      <a:lnTo>
                        <a:pt x="539" y="942"/>
                      </a:lnTo>
                      <a:lnTo>
                        <a:pt x="539" y="942"/>
                      </a:lnTo>
                      <a:lnTo>
                        <a:pt x="537" y="917"/>
                      </a:lnTo>
                      <a:lnTo>
                        <a:pt x="535" y="905"/>
                      </a:lnTo>
                      <a:lnTo>
                        <a:pt x="529" y="893"/>
                      </a:lnTo>
                      <a:lnTo>
                        <a:pt x="525" y="881"/>
                      </a:lnTo>
                      <a:lnTo>
                        <a:pt x="517" y="871"/>
                      </a:lnTo>
                      <a:lnTo>
                        <a:pt x="507" y="861"/>
                      </a:lnTo>
                      <a:lnTo>
                        <a:pt x="495" y="851"/>
                      </a:lnTo>
                      <a:lnTo>
                        <a:pt x="495" y="851"/>
                      </a:lnTo>
                      <a:lnTo>
                        <a:pt x="487" y="845"/>
                      </a:lnTo>
                      <a:lnTo>
                        <a:pt x="481" y="837"/>
                      </a:lnTo>
                      <a:lnTo>
                        <a:pt x="477" y="829"/>
                      </a:lnTo>
                      <a:lnTo>
                        <a:pt x="475" y="819"/>
                      </a:lnTo>
                      <a:lnTo>
                        <a:pt x="475" y="811"/>
                      </a:lnTo>
                      <a:lnTo>
                        <a:pt x="477" y="801"/>
                      </a:lnTo>
                      <a:lnTo>
                        <a:pt x="481" y="793"/>
                      </a:lnTo>
                      <a:lnTo>
                        <a:pt x="487" y="785"/>
                      </a:lnTo>
                      <a:lnTo>
                        <a:pt x="487" y="785"/>
                      </a:lnTo>
                      <a:lnTo>
                        <a:pt x="511" y="757"/>
                      </a:lnTo>
                      <a:lnTo>
                        <a:pt x="535" y="732"/>
                      </a:lnTo>
                      <a:lnTo>
                        <a:pt x="559" y="704"/>
                      </a:lnTo>
                      <a:lnTo>
                        <a:pt x="583" y="678"/>
                      </a:lnTo>
                      <a:lnTo>
                        <a:pt x="583" y="678"/>
                      </a:lnTo>
                      <a:lnTo>
                        <a:pt x="591" y="666"/>
                      </a:lnTo>
                      <a:lnTo>
                        <a:pt x="599" y="652"/>
                      </a:lnTo>
                      <a:lnTo>
                        <a:pt x="605" y="640"/>
                      </a:lnTo>
                      <a:lnTo>
                        <a:pt x="607" y="634"/>
                      </a:lnTo>
                      <a:lnTo>
                        <a:pt x="607" y="626"/>
                      </a:lnTo>
                      <a:lnTo>
                        <a:pt x="607" y="626"/>
                      </a:lnTo>
                      <a:lnTo>
                        <a:pt x="605" y="612"/>
                      </a:lnTo>
                      <a:lnTo>
                        <a:pt x="607" y="598"/>
                      </a:lnTo>
                      <a:lnTo>
                        <a:pt x="609" y="586"/>
                      </a:lnTo>
                      <a:lnTo>
                        <a:pt x="611" y="573"/>
                      </a:lnTo>
                      <a:lnTo>
                        <a:pt x="615" y="561"/>
                      </a:lnTo>
                      <a:lnTo>
                        <a:pt x="621" y="549"/>
                      </a:lnTo>
                      <a:lnTo>
                        <a:pt x="629" y="539"/>
                      </a:lnTo>
                      <a:lnTo>
                        <a:pt x="635" y="529"/>
                      </a:lnTo>
                      <a:lnTo>
                        <a:pt x="644" y="519"/>
                      </a:lnTo>
                      <a:lnTo>
                        <a:pt x="654" y="511"/>
                      </a:lnTo>
                      <a:lnTo>
                        <a:pt x="664" y="505"/>
                      </a:lnTo>
                      <a:lnTo>
                        <a:pt x="676" y="499"/>
                      </a:lnTo>
                      <a:lnTo>
                        <a:pt x="688" y="493"/>
                      </a:lnTo>
                      <a:lnTo>
                        <a:pt x="700" y="489"/>
                      </a:lnTo>
                      <a:lnTo>
                        <a:pt x="714" y="487"/>
                      </a:lnTo>
                      <a:lnTo>
                        <a:pt x="728" y="487"/>
                      </a:lnTo>
                      <a:lnTo>
                        <a:pt x="728" y="487"/>
                      </a:lnTo>
                      <a:lnTo>
                        <a:pt x="730" y="487"/>
                      </a:lnTo>
                      <a:lnTo>
                        <a:pt x="730" y="487"/>
                      </a:lnTo>
                      <a:lnTo>
                        <a:pt x="740" y="487"/>
                      </a:lnTo>
                      <a:lnTo>
                        <a:pt x="740" y="487"/>
                      </a:lnTo>
                      <a:lnTo>
                        <a:pt x="766" y="485"/>
                      </a:lnTo>
                      <a:lnTo>
                        <a:pt x="778" y="483"/>
                      </a:lnTo>
                      <a:lnTo>
                        <a:pt x="790" y="481"/>
                      </a:lnTo>
                      <a:lnTo>
                        <a:pt x="801" y="475"/>
                      </a:lnTo>
                      <a:lnTo>
                        <a:pt x="811" y="469"/>
                      </a:lnTo>
                      <a:lnTo>
                        <a:pt x="821" y="459"/>
                      </a:lnTo>
                      <a:lnTo>
                        <a:pt x="831" y="447"/>
                      </a:lnTo>
                      <a:lnTo>
                        <a:pt x="831" y="447"/>
                      </a:lnTo>
                      <a:lnTo>
                        <a:pt x="815" y="431"/>
                      </a:lnTo>
                      <a:lnTo>
                        <a:pt x="805" y="419"/>
                      </a:lnTo>
                      <a:lnTo>
                        <a:pt x="798" y="408"/>
                      </a:lnTo>
                      <a:lnTo>
                        <a:pt x="796" y="398"/>
                      </a:lnTo>
                      <a:lnTo>
                        <a:pt x="798" y="390"/>
                      </a:lnTo>
                      <a:lnTo>
                        <a:pt x="803" y="380"/>
                      </a:lnTo>
                      <a:lnTo>
                        <a:pt x="815" y="372"/>
                      </a:lnTo>
                      <a:lnTo>
                        <a:pt x="829" y="364"/>
                      </a:lnTo>
                      <a:lnTo>
                        <a:pt x="829" y="364"/>
                      </a:lnTo>
                      <a:lnTo>
                        <a:pt x="796" y="302"/>
                      </a:lnTo>
                      <a:lnTo>
                        <a:pt x="796" y="302"/>
                      </a:lnTo>
                      <a:lnTo>
                        <a:pt x="776" y="268"/>
                      </a:lnTo>
                      <a:lnTo>
                        <a:pt x="768" y="253"/>
                      </a:lnTo>
                      <a:lnTo>
                        <a:pt x="764" y="237"/>
                      </a:lnTo>
                      <a:lnTo>
                        <a:pt x="764" y="237"/>
                      </a:lnTo>
                      <a:lnTo>
                        <a:pt x="760" y="217"/>
                      </a:lnTo>
                      <a:lnTo>
                        <a:pt x="756" y="201"/>
                      </a:lnTo>
                      <a:lnTo>
                        <a:pt x="750" y="187"/>
                      </a:lnTo>
                      <a:lnTo>
                        <a:pt x="742" y="173"/>
                      </a:lnTo>
                      <a:lnTo>
                        <a:pt x="730" y="163"/>
                      </a:lnTo>
                      <a:lnTo>
                        <a:pt x="716" y="155"/>
                      </a:lnTo>
                      <a:lnTo>
                        <a:pt x="700" y="147"/>
                      </a:lnTo>
                      <a:lnTo>
                        <a:pt x="680" y="143"/>
                      </a:lnTo>
                      <a:lnTo>
                        <a:pt x="680" y="143"/>
                      </a:lnTo>
                      <a:lnTo>
                        <a:pt x="670" y="139"/>
                      </a:lnTo>
                      <a:lnTo>
                        <a:pt x="660" y="135"/>
                      </a:lnTo>
                      <a:lnTo>
                        <a:pt x="652" y="129"/>
                      </a:lnTo>
                      <a:lnTo>
                        <a:pt x="646" y="121"/>
                      </a:lnTo>
                      <a:lnTo>
                        <a:pt x="646" y="121"/>
                      </a:lnTo>
                      <a:lnTo>
                        <a:pt x="642" y="109"/>
                      </a:lnTo>
                      <a:lnTo>
                        <a:pt x="638" y="99"/>
                      </a:lnTo>
                      <a:lnTo>
                        <a:pt x="633" y="89"/>
                      </a:lnTo>
                      <a:lnTo>
                        <a:pt x="627" y="82"/>
                      </a:lnTo>
                      <a:lnTo>
                        <a:pt x="611" y="70"/>
                      </a:lnTo>
                      <a:lnTo>
                        <a:pt x="595" y="60"/>
                      </a:lnTo>
                      <a:lnTo>
                        <a:pt x="577" y="54"/>
                      </a:lnTo>
                      <a:lnTo>
                        <a:pt x="557" y="52"/>
                      </a:lnTo>
                      <a:lnTo>
                        <a:pt x="537" y="50"/>
                      </a:lnTo>
                      <a:lnTo>
                        <a:pt x="517" y="50"/>
                      </a:lnTo>
                      <a:lnTo>
                        <a:pt x="517" y="50"/>
                      </a:lnTo>
                      <a:lnTo>
                        <a:pt x="491" y="48"/>
                      </a:lnTo>
                      <a:lnTo>
                        <a:pt x="468" y="42"/>
                      </a:lnTo>
                      <a:lnTo>
                        <a:pt x="446" y="30"/>
                      </a:lnTo>
                      <a:lnTo>
                        <a:pt x="422" y="16"/>
                      </a:lnTo>
                      <a:lnTo>
                        <a:pt x="422" y="16"/>
                      </a:lnTo>
                      <a:lnTo>
                        <a:pt x="410" y="8"/>
                      </a:lnTo>
                      <a:lnTo>
                        <a:pt x="394" y="4"/>
                      </a:lnTo>
                      <a:lnTo>
                        <a:pt x="378" y="2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34" y="2"/>
                      </a:lnTo>
                      <a:lnTo>
                        <a:pt x="310" y="4"/>
                      </a:lnTo>
                      <a:lnTo>
                        <a:pt x="310" y="4"/>
                      </a:lnTo>
                      <a:lnTo>
                        <a:pt x="306" y="6"/>
                      </a:lnTo>
                      <a:lnTo>
                        <a:pt x="304" y="10"/>
                      </a:lnTo>
                      <a:lnTo>
                        <a:pt x="301" y="20"/>
                      </a:lnTo>
                      <a:lnTo>
                        <a:pt x="291" y="54"/>
                      </a:lnTo>
                      <a:lnTo>
                        <a:pt x="291" y="54"/>
                      </a:lnTo>
                      <a:lnTo>
                        <a:pt x="291" y="78"/>
                      </a:lnTo>
                      <a:lnTo>
                        <a:pt x="289" y="101"/>
                      </a:lnTo>
                      <a:lnTo>
                        <a:pt x="283" y="125"/>
                      </a:lnTo>
                      <a:lnTo>
                        <a:pt x="275" y="143"/>
                      </a:lnTo>
                      <a:lnTo>
                        <a:pt x="275" y="14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3" name="Freeform 20">
                  <a:extLst>
                    <a:ext uri="{FF2B5EF4-FFF2-40B4-BE49-F238E27FC236}">
                      <a16:creationId xmlns:a16="http://schemas.microsoft.com/office/drawing/2014/main" id="{AEF78375-1F53-9236-02B7-45A4E187F1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4213" y="4354513"/>
                  <a:ext cx="1258888" cy="1411288"/>
                </a:xfrm>
                <a:custGeom>
                  <a:avLst/>
                  <a:gdLst>
                    <a:gd name="T0" fmla="*/ 501 w 793"/>
                    <a:gd name="T1" fmla="*/ 810 h 889"/>
                    <a:gd name="T2" fmla="*/ 511 w 793"/>
                    <a:gd name="T3" fmla="*/ 776 h 889"/>
                    <a:gd name="T4" fmla="*/ 538 w 793"/>
                    <a:gd name="T5" fmla="*/ 756 h 889"/>
                    <a:gd name="T6" fmla="*/ 612 w 793"/>
                    <a:gd name="T7" fmla="*/ 736 h 889"/>
                    <a:gd name="T8" fmla="*/ 652 w 793"/>
                    <a:gd name="T9" fmla="*/ 724 h 889"/>
                    <a:gd name="T10" fmla="*/ 681 w 793"/>
                    <a:gd name="T11" fmla="*/ 696 h 889"/>
                    <a:gd name="T12" fmla="*/ 679 w 793"/>
                    <a:gd name="T13" fmla="*/ 643 h 889"/>
                    <a:gd name="T14" fmla="*/ 674 w 793"/>
                    <a:gd name="T15" fmla="*/ 599 h 889"/>
                    <a:gd name="T16" fmla="*/ 679 w 793"/>
                    <a:gd name="T17" fmla="*/ 559 h 889"/>
                    <a:gd name="T18" fmla="*/ 719 w 793"/>
                    <a:gd name="T19" fmla="*/ 496 h 889"/>
                    <a:gd name="T20" fmla="*/ 765 w 793"/>
                    <a:gd name="T21" fmla="*/ 456 h 889"/>
                    <a:gd name="T22" fmla="*/ 725 w 793"/>
                    <a:gd name="T23" fmla="*/ 400 h 889"/>
                    <a:gd name="T24" fmla="*/ 711 w 793"/>
                    <a:gd name="T25" fmla="*/ 368 h 889"/>
                    <a:gd name="T26" fmla="*/ 713 w 793"/>
                    <a:gd name="T27" fmla="*/ 360 h 889"/>
                    <a:gd name="T28" fmla="*/ 781 w 793"/>
                    <a:gd name="T29" fmla="*/ 203 h 889"/>
                    <a:gd name="T30" fmla="*/ 791 w 793"/>
                    <a:gd name="T31" fmla="*/ 164 h 889"/>
                    <a:gd name="T32" fmla="*/ 785 w 793"/>
                    <a:gd name="T33" fmla="*/ 94 h 889"/>
                    <a:gd name="T34" fmla="*/ 765 w 793"/>
                    <a:gd name="T35" fmla="*/ 60 h 889"/>
                    <a:gd name="T36" fmla="*/ 749 w 793"/>
                    <a:gd name="T37" fmla="*/ 52 h 889"/>
                    <a:gd name="T38" fmla="*/ 664 w 793"/>
                    <a:gd name="T39" fmla="*/ 22 h 889"/>
                    <a:gd name="T40" fmla="*/ 608 w 793"/>
                    <a:gd name="T41" fmla="*/ 14 h 889"/>
                    <a:gd name="T42" fmla="*/ 572 w 793"/>
                    <a:gd name="T43" fmla="*/ 18 h 889"/>
                    <a:gd name="T44" fmla="*/ 536 w 793"/>
                    <a:gd name="T45" fmla="*/ 34 h 889"/>
                    <a:gd name="T46" fmla="*/ 491 w 793"/>
                    <a:gd name="T47" fmla="*/ 46 h 889"/>
                    <a:gd name="T48" fmla="*/ 455 w 793"/>
                    <a:gd name="T49" fmla="*/ 46 h 889"/>
                    <a:gd name="T50" fmla="*/ 425 w 793"/>
                    <a:gd name="T51" fmla="*/ 36 h 889"/>
                    <a:gd name="T52" fmla="*/ 409 w 793"/>
                    <a:gd name="T53" fmla="*/ 16 h 889"/>
                    <a:gd name="T54" fmla="*/ 377 w 793"/>
                    <a:gd name="T55" fmla="*/ 0 h 889"/>
                    <a:gd name="T56" fmla="*/ 351 w 793"/>
                    <a:gd name="T57" fmla="*/ 6 h 889"/>
                    <a:gd name="T58" fmla="*/ 332 w 793"/>
                    <a:gd name="T59" fmla="*/ 46 h 889"/>
                    <a:gd name="T60" fmla="*/ 332 w 793"/>
                    <a:gd name="T61" fmla="*/ 66 h 889"/>
                    <a:gd name="T62" fmla="*/ 280 w 793"/>
                    <a:gd name="T63" fmla="*/ 134 h 889"/>
                    <a:gd name="T64" fmla="*/ 214 w 793"/>
                    <a:gd name="T65" fmla="*/ 219 h 889"/>
                    <a:gd name="T66" fmla="*/ 181 w 793"/>
                    <a:gd name="T67" fmla="*/ 265 h 889"/>
                    <a:gd name="T68" fmla="*/ 171 w 793"/>
                    <a:gd name="T69" fmla="*/ 295 h 889"/>
                    <a:gd name="T70" fmla="*/ 131 w 793"/>
                    <a:gd name="T71" fmla="*/ 382 h 889"/>
                    <a:gd name="T72" fmla="*/ 57 w 793"/>
                    <a:gd name="T73" fmla="*/ 472 h 889"/>
                    <a:gd name="T74" fmla="*/ 0 w 793"/>
                    <a:gd name="T75" fmla="*/ 523 h 889"/>
                    <a:gd name="T76" fmla="*/ 75 w 793"/>
                    <a:gd name="T77" fmla="*/ 553 h 889"/>
                    <a:gd name="T78" fmla="*/ 95 w 793"/>
                    <a:gd name="T79" fmla="*/ 567 h 889"/>
                    <a:gd name="T80" fmla="*/ 177 w 793"/>
                    <a:gd name="T81" fmla="*/ 629 h 889"/>
                    <a:gd name="T82" fmla="*/ 264 w 793"/>
                    <a:gd name="T83" fmla="*/ 670 h 889"/>
                    <a:gd name="T84" fmla="*/ 330 w 793"/>
                    <a:gd name="T85" fmla="*/ 678 h 889"/>
                    <a:gd name="T86" fmla="*/ 381 w 793"/>
                    <a:gd name="T87" fmla="*/ 674 h 889"/>
                    <a:gd name="T88" fmla="*/ 383 w 793"/>
                    <a:gd name="T89" fmla="*/ 728 h 889"/>
                    <a:gd name="T90" fmla="*/ 346 w 793"/>
                    <a:gd name="T91" fmla="*/ 780 h 889"/>
                    <a:gd name="T92" fmla="*/ 391 w 793"/>
                    <a:gd name="T93" fmla="*/ 841 h 889"/>
                    <a:gd name="T94" fmla="*/ 421 w 793"/>
                    <a:gd name="T95" fmla="*/ 871 h 889"/>
                    <a:gd name="T96" fmla="*/ 459 w 793"/>
                    <a:gd name="T97" fmla="*/ 889 h 889"/>
                    <a:gd name="T98" fmla="*/ 461 w 793"/>
                    <a:gd name="T99" fmla="*/ 889 h 889"/>
                    <a:gd name="T100" fmla="*/ 495 w 793"/>
                    <a:gd name="T101" fmla="*/ 849 h 889"/>
                    <a:gd name="T102" fmla="*/ 501 w 793"/>
                    <a:gd name="T103" fmla="*/ 826 h 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93" h="889">
                      <a:moveTo>
                        <a:pt x="501" y="826"/>
                      </a:moveTo>
                      <a:lnTo>
                        <a:pt x="501" y="826"/>
                      </a:lnTo>
                      <a:lnTo>
                        <a:pt x="501" y="810"/>
                      </a:lnTo>
                      <a:lnTo>
                        <a:pt x="503" y="796"/>
                      </a:lnTo>
                      <a:lnTo>
                        <a:pt x="507" y="786"/>
                      </a:lnTo>
                      <a:lnTo>
                        <a:pt x="511" y="776"/>
                      </a:lnTo>
                      <a:lnTo>
                        <a:pt x="518" y="768"/>
                      </a:lnTo>
                      <a:lnTo>
                        <a:pt x="526" y="762"/>
                      </a:lnTo>
                      <a:lnTo>
                        <a:pt x="538" y="756"/>
                      </a:lnTo>
                      <a:lnTo>
                        <a:pt x="552" y="752"/>
                      </a:lnTo>
                      <a:lnTo>
                        <a:pt x="552" y="752"/>
                      </a:lnTo>
                      <a:lnTo>
                        <a:pt x="612" y="736"/>
                      </a:lnTo>
                      <a:lnTo>
                        <a:pt x="612" y="736"/>
                      </a:lnTo>
                      <a:lnTo>
                        <a:pt x="634" y="730"/>
                      </a:lnTo>
                      <a:lnTo>
                        <a:pt x="652" y="724"/>
                      </a:lnTo>
                      <a:lnTo>
                        <a:pt x="666" y="718"/>
                      </a:lnTo>
                      <a:lnTo>
                        <a:pt x="676" y="708"/>
                      </a:lnTo>
                      <a:lnTo>
                        <a:pt x="681" y="696"/>
                      </a:lnTo>
                      <a:lnTo>
                        <a:pt x="683" y="682"/>
                      </a:lnTo>
                      <a:lnTo>
                        <a:pt x="683" y="664"/>
                      </a:lnTo>
                      <a:lnTo>
                        <a:pt x="679" y="643"/>
                      </a:lnTo>
                      <a:lnTo>
                        <a:pt x="679" y="643"/>
                      </a:lnTo>
                      <a:lnTo>
                        <a:pt x="674" y="613"/>
                      </a:lnTo>
                      <a:lnTo>
                        <a:pt x="674" y="599"/>
                      </a:lnTo>
                      <a:lnTo>
                        <a:pt x="676" y="585"/>
                      </a:lnTo>
                      <a:lnTo>
                        <a:pt x="678" y="573"/>
                      </a:lnTo>
                      <a:lnTo>
                        <a:pt x="679" y="559"/>
                      </a:lnTo>
                      <a:lnTo>
                        <a:pt x="689" y="537"/>
                      </a:lnTo>
                      <a:lnTo>
                        <a:pt x="703" y="515"/>
                      </a:lnTo>
                      <a:lnTo>
                        <a:pt x="719" y="496"/>
                      </a:lnTo>
                      <a:lnTo>
                        <a:pt x="741" y="476"/>
                      </a:lnTo>
                      <a:lnTo>
                        <a:pt x="765" y="456"/>
                      </a:lnTo>
                      <a:lnTo>
                        <a:pt x="765" y="456"/>
                      </a:lnTo>
                      <a:lnTo>
                        <a:pt x="745" y="428"/>
                      </a:lnTo>
                      <a:lnTo>
                        <a:pt x="725" y="400"/>
                      </a:lnTo>
                      <a:lnTo>
                        <a:pt x="725" y="400"/>
                      </a:lnTo>
                      <a:lnTo>
                        <a:pt x="719" y="390"/>
                      </a:lnTo>
                      <a:lnTo>
                        <a:pt x="715" y="380"/>
                      </a:lnTo>
                      <a:lnTo>
                        <a:pt x="711" y="368"/>
                      </a:lnTo>
                      <a:lnTo>
                        <a:pt x="711" y="364"/>
                      </a:lnTo>
                      <a:lnTo>
                        <a:pt x="713" y="360"/>
                      </a:lnTo>
                      <a:lnTo>
                        <a:pt x="713" y="360"/>
                      </a:lnTo>
                      <a:lnTo>
                        <a:pt x="743" y="281"/>
                      </a:lnTo>
                      <a:lnTo>
                        <a:pt x="761" y="241"/>
                      </a:lnTo>
                      <a:lnTo>
                        <a:pt x="781" y="203"/>
                      </a:lnTo>
                      <a:lnTo>
                        <a:pt x="781" y="203"/>
                      </a:lnTo>
                      <a:lnTo>
                        <a:pt x="787" y="183"/>
                      </a:lnTo>
                      <a:lnTo>
                        <a:pt x="791" y="164"/>
                      </a:lnTo>
                      <a:lnTo>
                        <a:pt x="793" y="140"/>
                      </a:lnTo>
                      <a:lnTo>
                        <a:pt x="791" y="116"/>
                      </a:lnTo>
                      <a:lnTo>
                        <a:pt x="785" y="94"/>
                      </a:lnTo>
                      <a:lnTo>
                        <a:pt x="777" y="76"/>
                      </a:lnTo>
                      <a:lnTo>
                        <a:pt x="771" y="68"/>
                      </a:lnTo>
                      <a:lnTo>
                        <a:pt x="765" y="60"/>
                      </a:lnTo>
                      <a:lnTo>
                        <a:pt x="759" y="56"/>
                      </a:lnTo>
                      <a:lnTo>
                        <a:pt x="749" y="52"/>
                      </a:lnTo>
                      <a:lnTo>
                        <a:pt x="749" y="52"/>
                      </a:lnTo>
                      <a:lnTo>
                        <a:pt x="715" y="40"/>
                      </a:lnTo>
                      <a:lnTo>
                        <a:pt x="679" y="28"/>
                      </a:lnTo>
                      <a:lnTo>
                        <a:pt x="664" y="22"/>
                      </a:lnTo>
                      <a:lnTo>
                        <a:pt x="646" y="18"/>
                      </a:lnTo>
                      <a:lnTo>
                        <a:pt x="626" y="16"/>
                      </a:lnTo>
                      <a:lnTo>
                        <a:pt x="608" y="14"/>
                      </a:lnTo>
                      <a:lnTo>
                        <a:pt x="608" y="14"/>
                      </a:lnTo>
                      <a:lnTo>
                        <a:pt x="590" y="16"/>
                      </a:lnTo>
                      <a:lnTo>
                        <a:pt x="572" y="18"/>
                      </a:lnTo>
                      <a:lnTo>
                        <a:pt x="554" y="24"/>
                      </a:lnTo>
                      <a:lnTo>
                        <a:pt x="536" y="34"/>
                      </a:lnTo>
                      <a:lnTo>
                        <a:pt x="536" y="34"/>
                      </a:lnTo>
                      <a:lnTo>
                        <a:pt x="522" y="38"/>
                      </a:lnTo>
                      <a:lnTo>
                        <a:pt x="507" y="42"/>
                      </a:lnTo>
                      <a:lnTo>
                        <a:pt x="491" y="46"/>
                      </a:lnTo>
                      <a:lnTo>
                        <a:pt x="473" y="46"/>
                      </a:lnTo>
                      <a:lnTo>
                        <a:pt x="473" y="46"/>
                      </a:lnTo>
                      <a:lnTo>
                        <a:pt x="455" y="46"/>
                      </a:lnTo>
                      <a:lnTo>
                        <a:pt x="441" y="42"/>
                      </a:lnTo>
                      <a:lnTo>
                        <a:pt x="429" y="38"/>
                      </a:lnTo>
                      <a:lnTo>
                        <a:pt x="425" y="36"/>
                      </a:lnTo>
                      <a:lnTo>
                        <a:pt x="421" y="32"/>
                      </a:lnTo>
                      <a:lnTo>
                        <a:pt x="421" y="32"/>
                      </a:lnTo>
                      <a:lnTo>
                        <a:pt x="409" y="16"/>
                      </a:lnTo>
                      <a:lnTo>
                        <a:pt x="399" y="6"/>
                      </a:lnTo>
                      <a:lnTo>
                        <a:pt x="387" y="2"/>
                      </a:lnTo>
                      <a:lnTo>
                        <a:pt x="377" y="0"/>
                      </a:lnTo>
                      <a:lnTo>
                        <a:pt x="377" y="0"/>
                      </a:lnTo>
                      <a:lnTo>
                        <a:pt x="363" y="2"/>
                      </a:lnTo>
                      <a:lnTo>
                        <a:pt x="351" y="6"/>
                      </a:lnTo>
                      <a:lnTo>
                        <a:pt x="328" y="18"/>
                      </a:lnTo>
                      <a:lnTo>
                        <a:pt x="328" y="18"/>
                      </a:lnTo>
                      <a:lnTo>
                        <a:pt x="332" y="46"/>
                      </a:lnTo>
                      <a:lnTo>
                        <a:pt x="334" y="58"/>
                      </a:lnTo>
                      <a:lnTo>
                        <a:pt x="332" y="62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06" y="100"/>
                      </a:lnTo>
                      <a:lnTo>
                        <a:pt x="280" y="134"/>
                      </a:lnTo>
                      <a:lnTo>
                        <a:pt x="228" y="201"/>
                      </a:lnTo>
                      <a:lnTo>
                        <a:pt x="228" y="201"/>
                      </a:lnTo>
                      <a:lnTo>
                        <a:pt x="214" y="219"/>
                      </a:lnTo>
                      <a:lnTo>
                        <a:pt x="198" y="237"/>
                      </a:lnTo>
                      <a:lnTo>
                        <a:pt x="184" y="255"/>
                      </a:lnTo>
                      <a:lnTo>
                        <a:pt x="181" y="265"/>
                      </a:lnTo>
                      <a:lnTo>
                        <a:pt x="177" y="275"/>
                      </a:lnTo>
                      <a:lnTo>
                        <a:pt x="177" y="275"/>
                      </a:lnTo>
                      <a:lnTo>
                        <a:pt x="171" y="295"/>
                      </a:lnTo>
                      <a:lnTo>
                        <a:pt x="165" y="315"/>
                      </a:lnTo>
                      <a:lnTo>
                        <a:pt x="149" y="350"/>
                      </a:lnTo>
                      <a:lnTo>
                        <a:pt x="131" y="382"/>
                      </a:lnTo>
                      <a:lnTo>
                        <a:pt x="109" y="414"/>
                      </a:lnTo>
                      <a:lnTo>
                        <a:pt x="83" y="444"/>
                      </a:lnTo>
                      <a:lnTo>
                        <a:pt x="57" y="472"/>
                      </a:lnTo>
                      <a:lnTo>
                        <a:pt x="29" y="497"/>
                      </a:lnTo>
                      <a:lnTo>
                        <a:pt x="0" y="523"/>
                      </a:lnTo>
                      <a:lnTo>
                        <a:pt x="0" y="523"/>
                      </a:lnTo>
                      <a:lnTo>
                        <a:pt x="25" y="533"/>
                      </a:lnTo>
                      <a:lnTo>
                        <a:pt x="51" y="543"/>
                      </a:lnTo>
                      <a:lnTo>
                        <a:pt x="75" y="553"/>
                      </a:lnTo>
                      <a:lnTo>
                        <a:pt x="85" y="559"/>
                      </a:lnTo>
                      <a:lnTo>
                        <a:pt x="95" y="567"/>
                      </a:lnTo>
                      <a:lnTo>
                        <a:pt x="95" y="567"/>
                      </a:lnTo>
                      <a:lnTo>
                        <a:pt x="123" y="589"/>
                      </a:lnTo>
                      <a:lnTo>
                        <a:pt x="149" y="611"/>
                      </a:lnTo>
                      <a:lnTo>
                        <a:pt x="177" y="629"/>
                      </a:lnTo>
                      <a:lnTo>
                        <a:pt x="204" y="647"/>
                      </a:lnTo>
                      <a:lnTo>
                        <a:pt x="234" y="659"/>
                      </a:lnTo>
                      <a:lnTo>
                        <a:pt x="264" y="670"/>
                      </a:lnTo>
                      <a:lnTo>
                        <a:pt x="296" y="676"/>
                      </a:lnTo>
                      <a:lnTo>
                        <a:pt x="330" y="678"/>
                      </a:lnTo>
                      <a:lnTo>
                        <a:pt x="330" y="678"/>
                      </a:lnTo>
                      <a:lnTo>
                        <a:pt x="355" y="678"/>
                      </a:lnTo>
                      <a:lnTo>
                        <a:pt x="381" y="674"/>
                      </a:lnTo>
                      <a:lnTo>
                        <a:pt x="381" y="674"/>
                      </a:lnTo>
                      <a:lnTo>
                        <a:pt x="387" y="706"/>
                      </a:lnTo>
                      <a:lnTo>
                        <a:pt x="385" y="718"/>
                      </a:lnTo>
                      <a:lnTo>
                        <a:pt x="383" y="728"/>
                      </a:lnTo>
                      <a:lnTo>
                        <a:pt x="379" y="738"/>
                      </a:lnTo>
                      <a:lnTo>
                        <a:pt x="371" y="750"/>
                      </a:lnTo>
                      <a:lnTo>
                        <a:pt x="346" y="780"/>
                      </a:lnTo>
                      <a:lnTo>
                        <a:pt x="346" y="780"/>
                      </a:lnTo>
                      <a:lnTo>
                        <a:pt x="375" y="822"/>
                      </a:lnTo>
                      <a:lnTo>
                        <a:pt x="391" y="841"/>
                      </a:lnTo>
                      <a:lnTo>
                        <a:pt x="409" y="859"/>
                      </a:lnTo>
                      <a:lnTo>
                        <a:pt x="409" y="859"/>
                      </a:lnTo>
                      <a:lnTo>
                        <a:pt x="421" y="871"/>
                      </a:lnTo>
                      <a:lnTo>
                        <a:pt x="435" y="879"/>
                      </a:lnTo>
                      <a:lnTo>
                        <a:pt x="449" y="887"/>
                      </a:lnTo>
                      <a:lnTo>
                        <a:pt x="459" y="889"/>
                      </a:lnTo>
                      <a:lnTo>
                        <a:pt x="459" y="889"/>
                      </a:lnTo>
                      <a:lnTo>
                        <a:pt x="461" y="889"/>
                      </a:lnTo>
                      <a:lnTo>
                        <a:pt x="461" y="889"/>
                      </a:lnTo>
                      <a:lnTo>
                        <a:pt x="475" y="875"/>
                      </a:lnTo>
                      <a:lnTo>
                        <a:pt x="489" y="859"/>
                      </a:lnTo>
                      <a:lnTo>
                        <a:pt x="495" y="849"/>
                      </a:lnTo>
                      <a:lnTo>
                        <a:pt x="499" y="841"/>
                      </a:lnTo>
                      <a:lnTo>
                        <a:pt x="501" y="833"/>
                      </a:lnTo>
                      <a:lnTo>
                        <a:pt x="501" y="826"/>
                      </a:lnTo>
                      <a:lnTo>
                        <a:pt x="501" y="82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</p:grpSp>
          <p:grpSp>
            <p:nvGrpSpPr>
              <p:cNvPr id="44" name="noun_project_0562.eps">
                <a:extLst>
                  <a:ext uri="{FF2B5EF4-FFF2-40B4-BE49-F238E27FC236}">
                    <a16:creationId xmlns:a16="http://schemas.microsoft.com/office/drawing/2014/main" id="{72E97DB3-388F-91B2-6568-A5055D55AD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8188601" y="4500483"/>
                <a:ext cx="264565" cy="378514"/>
                <a:chOff x="722" y="3061"/>
                <a:chExt cx="244" cy="384"/>
              </a:xfrm>
              <a:grpFill/>
            </p:grpSpPr>
            <p:sp>
              <p:nvSpPr>
                <p:cNvPr id="45" name="Freeform 360">
                  <a:extLst>
                    <a:ext uri="{FF2B5EF4-FFF2-40B4-BE49-F238E27FC236}">
                      <a16:creationId xmlns:a16="http://schemas.microsoft.com/office/drawing/2014/main" id="{1402D595-4586-99A7-66E6-EEB6E52E41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" y="3061"/>
                  <a:ext cx="60" cy="60"/>
                </a:xfrm>
                <a:custGeom>
                  <a:avLst/>
                  <a:gdLst>
                    <a:gd name="T0" fmla="*/ 3 w 543"/>
                    <a:gd name="T1" fmla="*/ 0 h 544"/>
                    <a:gd name="T2" fmla="*/ 4 w 543"/>
                    <a:gd name="T3" fmla="*/ 0 h 544"/>
                    <a:gd name="T4" fmla="*/ 4 w 543"/>
                    <a:gd name="T5" fmla="*/ 0 h 544"/>
                    <a:gd name="T6" fmla="*/ 5 w 543"/>
                    <a:gd name="T7" fmla="*/ 0 h 544"/>
                    <a:gd name="T8" fmla="*/ 5 w 543"/>
                    <a:gd name="T9" fmla="*/ 1 h 544"/>
                    <a:gd name="T10" fmla="*/ 6 w 543"/>
                    <a:gd name="T11" fmla="*/ 1 h 544"/>
                    <a:gd name="T12" fmla="*/ 6 w 543"/>
                    <a:gd name="T13" fmla="*/ 1 h 544"/>
                    <a:gd name="T14" fmla="*/ 6 w 543"/>
                    <a:gd name="T15" fmla="*/ 2 h 544"/>
                    <a:gd name="T16" fmla="*/ 6 w 543"/>
                    <a:gd name="T17" fmla="*/ 2 h 544"/>
                    <a:gd name="T18" fmla="*/ 7 w 543"/>
                    <a:gd name="T19" fmla="*/ 2 h 544"/>
                    <a:gd name="T20" fmla="*/ 7 w 543"/>
                    <a:gd name="T21" fmla="*/ 3 h 544"/>
                    <a:gd name="T22" fmla="*/ 7 w 543"/>
                    <a:gd name="T23" fmla="*/ 3 h 544"/>
                    <a:gd name="T24" fmla="*/ 7 w 543"/>
                    <a:gd name="T25" fmla="*/ 4 h 544"/>
                    <a:gd name="T26" fmla="*/ 7 w 543"/>
                    <a:gd name="T27" fmla="*/ 4 h 544"/>
                    <a:gd name="T28" fmla="*/ 6 w 543"/>
                    <a:gd name="T29" fmla="*/ 5 h 544"/>
                    <a:gd name="T30" fmla="*/ 6 w 543"/>
                    <a:gd name="T31" fmla="*/ 5 h 544"/>
                    <a:gd name="T32" fmla="*/ 6 w 543"/>
                    <a:gd name="T33" fmla="*/ 6 h 544"/>
                    <a:gd name="T34" fmla="*/ 6 w 543"/>
                    <a:gd name="T35" fmla="*/ 6 h 544"/>
                    <a:gd name="T36" fmla="*/ 5 w 543"/>
                    <a:gd name="T37" fmla="*/ 6 h 544"/>
                    <a:gd name="T38" fmla="*/ 5 w 543"/>
                    <a:gd name="T39" fmla="*/ 6 h 544"/>
                    <a:gd name="T40" fmla="*/ 4 w 543"/>
                    <a:gd name="T41" fmla="*/ 7 h 544"/>
                    <a:gd name="T42" fmla="*/ 4 w 543"/>
                    <a:gd name="T43" fmla="*/ 7 h 544"/>
                    <a:gd name="T44" fmla="*/ 3 w 543"/>
                    <a:gd name="T45" fmla="*/ 7 h 544"/>
                    <a:gd name="T46" fmla="*/ 3 w 543"/>
                    <a:gd name="T47" fmla="*/ 7 h 544"/>
                    <a:gd name="T48" fmla="*/ 2 w 543"/>
                    <a:gd name="T49" fmla="*/ 7 h 544"/>
                    <a:gd name="T50" fmla="*/ 2 w 543"/>
                    <a:gd name="T51" fmla="*/ 6 h 544"/>
                    <a:gd name="T52" fmla="*/ 2 w 543"/>
                    <a:gd name="T53" fmla="*/ 6 h 544"/>
                    <a:gd name="T54" fmla="*/ 1 w 543"/>
                    <a:gd name="T55" fmla="*/ 6 h 544"/>
                    <a:gd name="T56" fmla="*/ 1 w 543"/>
                    <a:gd name="T57" fmla="*/ 6 h 544"/>
                    <a:gd name="T58" fmla="*/ 1 w 543"/>
                    <a:gd name="T59" fmla="*/ 5 h 544"/>
                    <a:gd name="T60" fmla="*/ 0 w 543"/>
                    <a:gd name="T61" fmla="*/ 5 h 544"/>
                    <a:gd name="T62" fmla="*/ 0 w 543"/>
                    <a:gd name="T63" fmla="*/ 4 h 544"/>
                    <a:gd name="T64" fmla="*/ 0 w 543"/>
                    <a:gd name="T65" fmla="*/ 4 h 544"/>
                    <a:gd name="T66" fmla="*/ 0 w 543"/>
                    <a:gd name="T67" fmla="*/ 3 h 544"/>
                    <a:gd name="T68" fmla="*/ 0 w 543"/>
                    <a:gd name="T69" fmla="*/ 3 h 544"/>
                    <a:gd name="T70" fmla="*/ 0 w 543"/>
                    <a:gd name="T71" fmla="*/ 2 h 544"/>
                    <a:gd name="T72" fmla="*/ 0 w 543"/>
                    <a:gd name="T73" fmla="*/ 2 h 544"/>
                    <a:gd name="T74" fmla="*/ 1 w 543"/>
                    <a:gd name="T75" fmla="*/ 2 h 544"/>
                    <a:gd name="T76" fmla="*/ 1 w 543"/>
                    <a:gd name="T77" fmla="*/ 1 h 544"/>
                    <a:gd name="T78" fmla="*/ 1 w 543"/>
                    <a:gd name="T79" fmla="*/ 1 h 544"/>
                    <a:gd name="T80" fmla="*/ 2 w 543"/>
                    <a:gd name="T81" fmla="*/ 1 h 544"/>
                    <a:gd name="T82" fmla="*/ 2 w 543"/>
                    <a:gd name="T83" fmla="*/ 0 h 544"/>
                    <a:gd name="T84" fmla="*/ 2 w 543"/>
                    <a:gd name="T85" fmla="*/ 0 h 544"/>
                    <a:gd name="T86" fmla="*/ 3 w 543"/>
                    <a:gd name="T87" fmla="*/ 0 h 544"/>
                    <a:gd name="T88" fmla="*/ 3 w 543"/>
                    <a:gd name="T89" fmla="*/ 0 h 5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43" h="544">
                      <a:moveTo>
                        <a:pt x="272" y="0"/>
                      </a:moveTo>
                      <a:lnTo>
                        <a:pt x="312" y="3"/>
                      </a:lnTo>
                      <a:lnTo>
                        <a:pt x="350" y="12"/>
                      </a:lnTo>
                      <a:lnTo>
                        <a:pt x="386" y="25"/>
                      </a:lnTo>
                      <a:lnTo>
                        <a:pt x="420" y="44"/>
                      </a:lnTo>
                      <a:lnTo>
                        <a:pt x="450" y="66"/>
                      </a:lnTo>
                      <a:lnTo>
                        <a:pt x="478" y="94"/>
                      </a:lnTo>
                      <a:lnTo>
                        <a:pt x="500" y="124"/>
                      </a:lnTo>
                      <a:lnTo>
                        <a:pt x="519" y="158"/>
                      </a:lnTo>
                      <a:lnTo>
                        <a:pt x="533" y="194"/>
                      </a:lnTo>
                      <a:lnTo>
                        <a:pt x="541" y="232"/>
                      </a:lnTo>
                      <a:lnTo>
                        <a:pt x="543" y="271"/>
                      </a:lnTo>
                      <a:lnTo>
                        <a:pt x="541" y="311"/>
                      </a:lnTo>
                      <a:lnTo>
                        <a:pt x="533" y="351"/>
                      </a:lnTo>
                      <a:lnTo>
                        <a:pt x="519" y="387"/>
                      </a:lnTo>
                      <a:lnTo>
                        <a:pt x="500" y="420"/>
                      </a:lnTo>
                      <a:lnTo>
                        <a:pt x="478" y="450"/>
                      </a:lnTo>
                      <a:lnTo>
                        <a:pt x="450" y="477"/>
                      </a:lnTo>
                      <a:lnTo>
                        <a:pt x="420" y="500"/>
                      </a:lnTo>
                      <a:lnTo>
                        <a:pt x="386" y="518"/>
                      </a:lnTo>
                      <a:lnTo>
                        <a:pt x="350" y="532"/>
                      </a:lnTo>
                      <a:lnTo>
                        <a:pt x="312" y="541"/>
                      </a:lnTo>
                      <a:lnTo>
                        <a:pt x="272" y="544"/>
                      </a:lnTo>
                      <a:lnTo>
                        <a:pt x="232" y="541"/>
                      </a:lnTo>
                      <a:lnTo>
                        <a:pt x="193" y="532"/>
                      </a:lnTo>
                      <a:lnTo>
                        <a:pt x="157" y="518"/>
                      </a:lnTo>
                      <a:lnTo>
                        <a:pt x="124" y="500"/>
                      </a:lnTo>
                      <a:lnTo>
                        <a:pt x="93" y="477"/>
                      </a:lnTo>
                      <a:lnTo>
                        <a:pt x="67" y="450"/>
                      </a:lnTo>
                      <a:lnTo>
                        <a:pt x="43" y="420"/>
                      </a:lnTo>
                      <a:lnTo>
                        <a:pt x="25" y="387"/>
                      </a:lnTo>
                      <a:lnTo>
                        <a:pt x="12" y="351"/>
                      </a:lnTo>
                      <a:lnTo>
                        <a:pt x="3" y="311"/>
                      </a:lnTo>
                      <a:lnTo>
                        <a:pt x="0" y="271"/>
                      </a:lnTo>
                      <a:lnTo>
                        <a:pt x="3" y="232"/>
                      </a:lnTo>
                      <a:lnTo>
                        <a:pt x="12" y="194"/>
                      </a:lnTo>
                      <a:lnTo>
                        <a:pt x="25" y="158"/>
                      </a:lnTo>
                      <a:lnTo>
                        <a:pt x="43" y="124"/>
                      </a:lnTo>
                      <a:lnTo>
                        <a:pt x="67" y="94"/>
                      </a:lnTo>
                      <a:lnTo>
                        <a:pt x="93" y="66"/>
                      </a:lnTo>
                      <a:lnTo>
                        <a:pt x="124" y="44"/>
                      </a:lnTo>
                      <a:lnTo>
                        <a:pt x="157" y="25"/>
                      </a:lnTo>
                      <a:lnTo>
                        <a:pt x="193" y="12"/>
                      </a:lnTo>
                      <a:lnTo>
                        <a:pt x="232" y="3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6" name="Freeform 361">
                  <a:extLst>
                    <a:ext uri="{FF2B5EF4-FFF2-40B4-BE49-F238E27FC236}">
                      <a16:creationId xmlns:a16="http://schemas.microsoft.com/office/drawing/2014/main" id="{6E9F3AEB-915E-809B-0D68-162381992E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" y="3110"/>
                  <a:ext cx="64" cy="110"/>
                </a:xfrm>
                <a:custGeom>
                  <a:avLst/>
                  <a:gdLst>
                    <a:gd name="T0" fmla="*/ 3 w 573"/>
                    <a:gd name="T1" fmla="*/ 0 h 997"/>
                    <a:gd name="T2" fmla="*/ 4 w 573"/>
                    <a:gd name="T3" fmla="*/ 0 h 997"/>
                    <a:gd name="T4" fmla="*/ 6 w 573"/>
                    <a:gd name="T5" fmla="*/ 1 h 997"/>
                    <a:gd name="T6" fmla="*/ 7 w 573"/>
                    <a:gd name="T7" fmla="*/ 1 h 997"/>
                    <a:gd name="T8" fmla="*/ 7 w 573"/>
                    <a:gd name="T9" fmla="*/ 1 h 997"/>
                    <a:gd name="T10" fmla="*/ 7 w 573"/>
                    <a:gd name="T11" fmla="*/ 1 h 997"/>
                    <a:gd name="T12" fmla="*/ 7 w 573"/>
                    <a:gd name="T13" fmla="*/ 1 h 997"/>
                    <a:gd name="T14" fmla="*/ 7 w 573"/>
                    <a:gd name="T15" fmla="*/ 2 h 997"/>
                    <a:gd name="T16" fmla="*/ 7 w 573"/>
                    <a:gd name="T17" fmla="*/ 2 h 997"/>
                    <a:gd name="T18" fmla="*/ 5 w 573"/>
                    <a:gd name="T19" fmla="*/ 11 h 997"/>
                    <a:gd name="T20" fmla="*/ 5 w 573"/>
                    <a:gd name="T21" fmla="*/ 12 h 997"/>
                    <a:gd name="T22" fmla="*/ 4 w 573"/>
                    <a:gd name="T23" fmla="*/ 12 h 997"/>
                    <a:gd name="T24" fmla="*/ 4 w 573"/>
                    <a:gd name="T25" fmla="*/ 12 h 997"/>
                    <a:gd name="T26" fmla="*/ 4 w 573"/>
                    <a:gd name="T27" fmla="*/ 12 h 997"/>
                    <a:gd name="T28" fmla="*/ 4 w 573"/>
                    <a:gd name="T29" fmla="*/ 12 h 997"/>
                    <a:gd name="T30" fmla="*/ 4 w 573"/>
                    <a:gd name="T31" fmla="*/ 12 h 997"/>
                    <a:gd name="T32" fmla="*/ 1 w 573"/>
                    <a:gd name="T33" fmla="*/ 11 h 997"/>
                    <a:gd name="T34" fmla="*/ 0 w 573"/>
                    <a:gd name="T35" fmla="*/ 11 h 997"/>
                    <a:gd name="T36" fmla="*/ 0 w 573"/>
                    <a:gd name="T37" fmla="*/ 11 h 997"/>
                    <a:gd name="T38" fmla="*/ 0 w 573"/>
                    <a:gd name="T39" fmla="*/ 11 h 997"/>
                    <a:gd name="T40" fmla="*/ 0 w 573"/>
                    <a:gd name="T41" fmla="*/ 11 h 997"/>
                    <a:gd name="T42" fmla="*/ 0 w 573"/>
                    <a:gd name="T43" fmla="*/ 11 h 997"/>
                    <a:gd name="T44" fmla="*/ 0 w 573"/>
                    <a:gd name="T45" fmla="*/ 10 h 997"/>
                    <a:gd name="T46" fmla="*/ 2 w 573"/>
                    <a:gd name="T47" fmla="*/ 1 h 997"/>
                    <a:gd name="T48" fmla="*/ 2 w 573"/>
                    <a:gd name="T49" fmla="*/ 0 h 997"/>
                    <a:gd name="T50" fmla="*/ 3 w 573"/>
                    <a:gd name="T51" fmla="*/ 0 h 997"/>
                    <a:gd name="T52" fmla="*/ 3 w 573"/>
                    <a:gd name="T53" fmla="*/ 0 h 997"/>
                    <a:gd name="T54" fmla="*/ 3 w 573"/>
                    <a:gd name="T55" fmla="*/ 0 h 997"/>
                    <a:gd name="T56" fmla="*/ 3 w 573"/>
                    <a:gd name="T57" fmla="*/ 0 h 99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573" h="997">
                      <a:moveTo>
                        <a:pt x="265" y="0"/>
                      </a:moveTo>
                      <a:lnTo>
                        <a:pt x="287" y="1"/>
                      </a:lnTo>
                      <a:lnTo>
                        <a:pt x="514" y="56"/>
                      </a:lnTo>
                      <a:lnTo>
                        <a:pt x="533" y="63"/>
                      </a:lnTo>
                      <a:lnTo>
                        <a:pt x="549" y="76"/>
                      </a:lnTo>
                      <a:lnTo>
                        <a:pt x="562" y="91"/>
                      </a:lnTo>
                      <a:lnTo>
                        <a:pt x="569" y="109"/>
                      </a:lnTo>
                      <a:lnTo>
                        <a:pt x="573" y="129"/>
                      </a:lnTo>
                      <a:lnTo>
                        <a:pt x="570" y="149"/>
                      </a:lnTo>
                      <a:lnTo>
                        <a:pt x="380" y="937"/>
                      </a:lnTo>
                      <a:lnTo>
                        <a:pt x="373" y="957"/>
                      </a:lnTo>
                      <a:lnTo>
                        <a:pt x="361" y="974"/>
                      </a:lnTo>
                      <a:lnTo>
                        <a:pt x="345" y="985"/>
                      </a:lnTo>
                      <a:lnTo>
                        <a:pt x="327" y="994"/>
                      </a:lnTo>
                      <a:lnTo>
                        <a:pt x="307" y="997"/>
                      </a:lnTo>
                      <a:lnTo>
                        <a:pt x="287" y="995"/>
                      </a:lnTo>
                      <a:lnTo>
                        <a:pt x="59" y="940"/>
                      </a:lnTo>
                      <a:lnTo>
                        <a:pt x="40" y="932"/>
                      </a:lnTo>
                      <a:lnTo>
                        <a:pt x="23" y="921"/>
                      </a:lnTo>
                      <a:lnTo>
                        <a:pt x="12" y="905"/>
                      </a:lnTo>
                      <a:lnTo>
                        <a:pt x="3" y="887"/>
                      </a:lnTo>
                      <a:lnTo>
                        <a:pt x="0" y="866"/>
                      </a:lnTo>
                      <a:lnTo>
                        <a:pt x="2" y="846"/>
                      </a:lnTo>
                      <a:lnTo>
                        <a:pt x="193" y="58"/>
                      </a:lnTo>
                      <a:lnTo>
                        <a:pt x="201" y="39"/>
                      </a:lnTo>
                      <a:lnTo>
                        <a:pt x="212" y="23"/>
                      </a:lnTo>
                      <a:lnTo>
                        <a:pt x="227" y="10"/>
                      </a:lnTo>
                      <a:lnTo>
                        <a:pt x="245" y="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7" name="Freeform 362">
                  <a:extLst>
                    <a:ext uri="{FF2B5EF4-FFF2-40B4-BE49-F238E27FC236}">
                      <a16:creationId xmlns:a16="http://schemas.microsoft.com/office/drawing/2014/main" id="{BB3DFC69-FFDD-78F0-2D3C-40E8F6A498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1" y="3157"/>
                  <a:ext cx="65" cy="288"/>
                </a:xfrm>
                <a:custGeom>
                  <a:avLst/>
                  <a:gdLst>
                    <a:gd name="T0" fmla="*/ 7 w 580"/>
                    <a:gd name="T1" fmla="*/ 0 h 2595"/>
                    <a:gd name="T2" fmla="*/ 7 w 580"/>
                    <a:gd name="T3" fmla="*/ 0 h 2595"/>
                    <a:gd name="T4" fmla="*/ 7 w 580"/>
                    <a:gd name="T5" fmla="*/ 0 h 2595"/>
                    <a:gd name="T6" fmla="*/ 7 w 580"/>
                    <a:gd name="T7" fmla="*/ 0 h 2595"/>
                    <a:gd name="T8" fmla="*/ 7 w 580"/>
                    <a:gd name="T9" fmla="*/ 1 h 2595"/>
                    <a:gd name="T10" fmla="*/ 7 w 580"/>
                    <a:gd name="T11" fmla="*/ 1 h 2595"/>
                    <a:gd name="T12" fmla="*/ 7 w 580"/>
                    <a:gd name="T13" fmla="*/ 1 h 2595"/>
                    <a:gd name="T14" fmla="*/ 2 w 580"/>
                    <a:gd name="T15" fmla="*/ 31 h 2595"/>
                    <a:gd name="T16" fmla="*/ 1 w 580"/>
                    <a:gd name="T17" fmla="*/ 32 h 2595"/>
                    <a:gd name="T18" fmla="*/ 1 w 580"/>
                    <a:gd name="T19" fmla="*/ 32 h 2595"/>
                    <a:gd name="T20" fmla="*/ 1 w 580"/>
                    <a:gd name="T21" fmla="*/ 32 h 2595"/>
                    <a:gd name="T22" fmla="*/ 1 w 580"/>
                    <a:gd name="T23" fmla="*/ 32 h 2595"/>
                    <a:gd name="T24" fmla="*/ 1 w 580"/>
                    <a:gd name="T25" fmla="*/ 32 h 2595"/>
                    <a:gd name="T26" fmla="*/ 1 w 580"/>
                    <a:gd name="T27" fmla="*/ 32 h 2595"/>
                    <a:gd name="T28" fmla="*/ 0 w 580"/>
                    <a:gd name="T29" fmla="*/ 32 h 2595"/>
                    <a:gd name="T30" fmla="*/ 0 w 580"/>
                    <a:gd name="T31" fmla="*/ 32 h 2595"/>
                    <a:gd name="T32" fmla="*/ 0 w 580"/>
                    <a:gd name="T33" fmla="*/ 31 h 2595"/>
                    <a:gd name="T34" fmla="*/ 0 w 580"/>
                    <a:gd name="T35" fmla="*/ 31 h 2595"/>
                    <a:gd name="T36" fmla="*/ 0 w 580"/>
                    <a:gd name="T37" fmla="*/ 31 h 2595"/>
                    <a:gd name="T38" fmla="*/ 0 w 580"/>
                    <a:gd name="T39" fmla="*/ 31 h 2595"/>
                    <a:gd name="T40" fmla="*/ 0 w 580"/>
                    <a:gd name="T41" fmla="*/ 31 h 2595"/>
                    <a:gd name="T42" fmla="*/ 6 w 580"/>
                    <a:gd name="T43" fmla="*/ 1 h 2595"/>
                    <a:gd name="T44" fmla="*/ 6 w 580"/>
                    <a:gd name="T45" fmla="*/ 0 h 2595"/>
                    <a:gd name="T46" fmla="*/ 6 w 580"/>
                    <a:gd name="T47" fmla="*/ 0 h 2595"/>
                    <a:gd name="T48" fmla="*/ 6 w 580"/>
                    <a:gd name="T49" fmla="*/ 0 h 2595"/>
                    <a:gd name="T50" fmla="*/ 6 w 580"/>
                    <a:gd name="T51" fmla="*/ 0 h 2595"/>
                    <a:gd name="T52" fmla="*/ 7 w 580"/>
                    <a:gd name="T53" fmla="*/ 0 h 25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80" h="2595">
                      <a:moveTo>
                        <a:pt x="519" y="0"/>
                      </a:moveTo>
                      <a:lnTo>
                        <a:pt x="539" y="3"/>
                      </a:lnTo>
                      <a:lnTo>
                        <a:pt x="556" y="12"/>
                      </a:lnTo>
                      <a:lnTo>
                        <a:pt x="569" y="25"/>
                      </a:lnTo>
                      <a:lnTo>
                        <a:pt x="578" y="42"/>
                      </a:lnTo>
                      <a:lnTo>
                        <a:pt x="580" y="61"/>
                      </a:lnTo>
                      <a:lnTo>
                        <a:pt x="580" y="67"/>
                      </a:lnTo>
                      <a:lnTo>
                        <a:pt x="125" y="2541"/>
                      </a:lnTo>
                      <a:lnTo>
                        <a:pt x="120" y="2558"/>
                      </a:lnTo>
                      <a:lnTo>
                        <a:pt x="110" y="2573"/>
                      </a:lnTo>
                      <a:lnTo>
                        <a:pt x="96" y="2584"/>
                      </a:lnTo>
                      <a:lnTo>
                        <a:pt x="80" y="2593"/>
                      </a:lnTo>
                      <a:lnTo>
                        <a:pt x="62" y="2595"/>
                      </a:lnTo>
                      <a:lnTo>
                        <a:pt x="43" y="2592"/>
                      </a:lnTo>
                      <a:lnTo>
                        <a:pt x="25" y="2583"/>
                      </a:lnTo>
                      <a:lnTo>
                        <a:pt x="12" y="2569"/>
                      </a:lnTo>
                      <a:lnTo>
                        <a:pt x="3" y="2553"/>
                      </a:lnTo>
                      <a:lnTo>
                        <a:pt x="0" y="2532"/>
                      </a:lnTo>
                      <a:lnTo>
                        <a:pt x="0" y="2531"/>
                      </a:lnTo>
                      <a:lnTo>
                        <a:pt x="1" y="2530"/>
                      </a:lnTo>
                      <a:lnTo>
                        <a:pt x="1" y="2528"/>
                      </a:lnTo>
                      <a:lnTo>
                        <a:pt x="457" y="54"/>
                      </a:lnTo>
                      <a:lnTo>
                        <a:pt x="463" y="37"/>
                      </a:lnTo>
                      <a:lnTo>
                        <a:pt x="473" y="22"/>
                      </a:lnTo>
                      <a:lnTo>
                        <a:pt x="486" y="11"/>
                      </a:lnTo>
                      <a:lnTo>
                        <a:pt x="501" y="2"/>
                      </a:lnTo>
                      <a:lnTo>
                        <a:pt x="519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8" name="Freeform 363">
                  <a:extLst>
                    <a:ext uri="{FF2B5EF4-FFF2-40B4-BE49-F238E27FC236}">
                      <a16:creationId xmlns:a16="http://schemas.microsoft.com/office/drawing/2014/main" id="{E1490E0F-35D8-8D0D-577E-FB5A20C41F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" y="3126"/>
                  <a:ext cx="192" cy="319"/>
                </a:xfrm>
                <a:custGeom>
                  <a:avLst/>
                  <a:gdLst>
                    <a:gd name="T0" fmla="*/ 11 w 1723"/>
                    <a:gd name="T1" fmla="*/ 0 h 2873"/>
                    <a:gd name="T2" fmla="*/ 11 w 1723"/>
                    <a:gd name="T3" fmla="*/ 0 h 2873"/>
                    <a:gd name="T4" fmla="*/ 11 w 1723"/>
                    <a:gd name="T5" fmla="*/ 0 h 2873"/>
                    <a:gd name="T6" fmla="*/ 12 w 1723"/>
                    <a:gd name="T7" fmla="*/ 0 h 2873"/>
                    <a:gd name="T8" fmla="*/ 12 w 1723"/>
                    <a:gd name="T9" fmla="*/ 0 h 2873"/>
                    <a:gd name="T10" fmla="*/ 13 w 1723"/>
                    <a:gd name="T11" fmla="*/ 1 h 2873"/>
                    <a:gd name="T12" fmla="*/ 13 w 1723"/>
                    <a:gd name="T13" fmla="*/ 1 h 2873"/>
                    <a:gd name="T14" fmla="*/ 14 w 1723"/>
                    <a:gd name="T15" fmla="*/ 2 h 2873"/>
                    <a:gd name="T16" fmla="*/ 14 w 1723"/>
                    <a:gd name="T17" fmla="*/ 3 h 2873"/>
                    <a:gd name="T18" fmla="*/ 20 w 1723"/>
                    <a:gd name="T19" fmla="*/ 9 h 2873"/>
                    <a:gd name="T20" fmla="*/ 21 w 1723"/>
                    <a:gd name="T21" fmla="*/ 10 h 2873"/>
                    <a:gd name="T22" fmla="*/ 21 w 1723"/>
                    <a:gd name="T23" fmla="*/ 10 h 2873"/>
                    <a:gd name="T24" fmla="*/ 21 w 1723"/>
                    <a:gd name="T25" fmla="*/ 11 h 2873"/>
                    <a:gd name="T26" fmla="*/ 21 w 1723"/>
                    <a:gd name="T27" fmla="*/ 11 h 2873"/>
                    <a:gd name="T28" fmla="*/ 21 w 1723"/>
                    <a:gd name="T29" fmla="*/ 12 h 2873"/>
                    <a:gd name="T30" fmla="*/ 21 w 1723"/>
                    <a:gd name="T31" fmla="*/ 12 h 2873"/>
                    <a:gd name="T32" fmla="*/ 20 w 1723"/>
                    <a:gd name="T33" fmla="*/ 12 h 2873"/>
                    <a:gd name="T34" fmla="*/ 20 w 1723"/>
                    <a:gd name="T35" fmla="*/ 12 h 2873"/>
                    <a:gd name="T36" fmla="*/ 14 w 1723"/>
                    <a:gd name="T37" fmla="*/ 11 h 2873"/>
                    <a:gd name="T38" fmla="*/ 14 w 1723"/>
                    <a:gd name="T39" fmla="*/ 11 h 2873"/>
                    <a:gd name="T40" fmla="*/ 13 w 1723"/>
                    <a:gd name="T41" fmla="*/ 11 h 2873"/>
                    <a:gd name="T42" fmla="*/ 13 w 1723"/>
                    <a:gd name="T43" fmla="*/ 11 h 2873"/>
                    <a:gd name="T44" fmla="*/ 13 w 1723"/>
                    <a:gd name="T45" fmla="*/ 10 h 2873"/>
                    <a:gd name="T46" fmla="*/ 12 w 1723"/>
                    <a:gd name="T47" fmla="*/ 8 h 2873"/>
                    <a:gd name="T48" fmla="*/ 17 w 1723"/>
                    <a:gd name="T49" fmla="*/ 33 h 2873"/>
                    <a:gd name="T50" fmla="*/ 17 w 1723"/>
                    <a:gd name="T51" fmla="*/ 33 h 2873"/>
                    <a:gd name="T52" fmla="*/ 17 w 1723"/>
                    <a:gd name="T53" fmla="*/ 34 h 2873"/>
                    <a:gd name="T54" fmla="*/ 17 w 1723"/>
                    <a:gd name="T55" fmla="*/ 35 h 2873"/>
                    <a:gd name="T56" fmla="*/ 16 w 1723"/>
                    <a:gd name="T57" fmla="*/ 35 h 2873"/>
                    <a:gd name="T58" fmla="*/ 15 w 1723"/>
                    <a:gd name="T59" fmla="*/ 35 h 2873"/>
                    <a:gd name="T60" fmla="*/ 14 w 1723"/>
                    <a:gd name="T61" fmla="*/ 35 h 2873"/>
                    <a:gd name="T62" fmla="*/ 14 w 1723"/>
                    <a:gd name="T63" fmla="*/ 35 h 2873"/>
                    <a:gd name="T64" fmla="*/ 13 w 1723"/>
                    <a:gd name="T65" fmla="*/ 35 h 2873"/>
                    <a:gd name="T66" fmla="*/ 13 w 1723"/>
                    <a:gd name="T67" fmla="*/ 34 h 2873"/>
                    <a:gd name="T68" fmla="*/ 9 w 1723"/>
                    <a:gd name="T69" fmla="*/ 17 h 2873"/>
                    <a:gd name="T70" fmla="*/ 5 w 1723"/>
                    <a:gd name="T71" fmla="*/ 34 h 2873"/>
                    <a:gd name="T72" fmla="*/ 4 w 1723"/>
                    <a:gd name="T73" fmla="*/ 35 h 2873"/>
                    <a:gd name="T74" fmla="*/ 3 w 1723"/>
                    <a:gd name="T75" fmla="*/ 35 h 2873"/>
                    <a:gd name="T76" fmla="*/ 3 w 1723"/>
                    <a:gd name="T77" fmla="*/ 35 h 2873"/>
                    <a:gd name="T78" fmla="*/ 2 w 1723"/>
                    <a:gd name="T79" fmla="*/ 35 h 2873"/>
                    <a:gd name="T80" fmla="*/ 1 w 1723"/>
                    <a:gd name="T81" fmla="*/ 35 h 2873"/>
                    <a:gd name="T82" fmla="*/ 1 w 1723"/>
                    <a:gd name="T83" fmla="*/ 35 h 2873"/>
                    <a:gd name="T84" fmla="*/ 0 w 1723"/>
                    <a:gd name="T85" fmla="*/ 34 h 2873"/>
                    <a:gd name="T86" fmla="*/ 0 w 1723"/>
                    <a:gd name="T87" fmla="*/ 33 h 2873"/>
                    <a:gd name="T88" fmla="*/ 0 w 1723"/>
                    <a:gd name="T89" fmla="*/ 33 h 2873"/>
                    <a:gd name="T90" fmla="*/ 7 w 1723"/>
                    <a:gd name="T91" fmla="*/ 3 h 2873"/>
                    <a:gd name="T92" fmla="*/ 7 w 1723"/>
                    <a:gd name="T93" fmla="*/ 3 h 2873"/>
                    <a:gd name="T94" fmla="*/ 7 w 1723"/>
                    <a:gd name="T95" fmla="*/ 2 h 2873"/>
                    <a:gd name="T96" fmla="*/ 8 w 1723"/>
                    <a:gd name="T97" fmla="*/ 2 h 2873"/>
                    <a:gd name="T98" fmla="*/ 8 w 1723"/>
                    <a:gd name="T99" fmla="*/ 1 h 2873"/>
                    <a:gd name="T100" fmla="*/ 8 w 1723"/>
                    <a:gd name="T101" fmla="*/ 1 h 2873"/>
                    <a:gd name="T102" fmla="*/ 9 w 1723"/>
                    <a:gd name="T103" fmla="*/ 0 h 2873"/>
                    <a:gd name="T104" fmla="*/ 10 w 1723"/>
                    <a:gd name="T105" fmla="*/ 0 h 2873"/>
                    <a:gd name="T106" fmla="*/ 11 w 1723"/>
                    <a:gd name="T107" fmla="*/ 0 h 28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723" h="2873">
                      <a:moveTo>
                        <a:pt x="858" y="0"/>
                      </a:moveTo>
                      <a:lnTo>
                        <a:pt x="865" y="1"/>
                      </a:lnTo>
                      <a:lnTo>
                        <a:pt x="874" y="1"/>
                      </a:lnTo>
                      <a:lnTo>
                        <a:pt x="886" y="2"/>
                      </a:lnTo>
                      <a:lnTo>
                        <a:pt x="901" y="4"/>
                      </a:lnTo>
                      <a:lnTo>
                        <a:pt x="918" y="7"/>
                      </a:lnTo>
                      <a:lnTo>
                        <a:pt x="936" y="13"/>
                      </a:lnTo>
                      <a:lnTo>
                        <a:pt x="956" y="19"/>
                      </a:lnTo>
                      <a:lnTo>
                        <a:pt x="977" y="28"/>
                      </a:lnTo>
                      <a:lnTo>
                        <a:pt x="998" y="38"/>
                      </a:lnTo>
                      <a:lnTo>
                        <a:pt x="1020" y="51"/>
                      </a:lnTo>
                      <a:lnTo>
                        <a:pt x="1041" y="67"/>
                      </a:lnTo>
                      <a:lnTo>
                        <a:pt x="1061" y="86"/>
                      </a:lnTo>
                      <a:lnTo>
                        <a:pt x="1079" y="108"/>
                      </a:lnTo>
                      <a:lnTo>
                        <a:pt x="1097" y="134"/>
                      </a:lnTo>
                      <a:lnTo>
                        <a:pt x="1112" y="162"/>
                      </a:lnTo>
                      <a:lnTo>
                        <a:pt x="1125" y="196"/>
                      </a:lnTo>
                      <a:lnTo>
                        <a:pt x="1134" y="233"/>
                      </a:lnTo>
                      <a:lnTo>
                        <a:pt x="1240" y="661"/>
                      </a:lnTo>
                      <a:lnTo>
                        <a:pt x="1624" y="758"/>
                      </a:lnTo>
                      <a:lnTo>
                        <a:pt x="1647" y="765"/>
                      </a:lnTo>
                      <a:lnTo>
                        <a:pt x="1668" y="778"/>
                      </a:lnTo>
                      <a:lnTo>
                        <a:pt x="1687" y="794"/>
                      </a:lnTo>
                      <a:lnTo>
                        <a:pt x="1702" y="813"/>
                      </a:lnTo>
                      <a:lnTo>
                        <a:pt x="1714" y="835"/>
                      </a:lnTo>
                      <a:lnTo>
                        <a:pt x="1721" y="859"/>
                      </a:lnTo>
                      <a:lnTo>
                        <a:pt x="1723" y="885"/>
                      </a:lnTo>
                      <a:lnTo>
                        <a:pt x="1721" y="911"/>
                      </a:lnTo>
                      <a:lnTo>
                        <a:pt x="1713" y="936"/>
                      </a:lnTo>
                      <a:lnTo>
                        <a:pt x="1701" y="958"/>
                      </a:lnTo>
                      <a:lnTo>
                        <a:pt x="1685" y="977"/>
                      </a:lnTo>
                      <a:lnTo>
                        <a:pt x="1666" y="993"/>
                      </a:lnTo>
                      <a:lnTo>
                        <a:pt x="1644" y="1005"/>
                      </a:lnTo>
                      <a:lnTo>
                        <a:pt x="1619" y="1012"/>
                      </a:lnTo>
                      <a:lnTo>
                        <a:pt x="1593" y="1014"/>
                      </a:lnTo>
                      <a:lnTo>
                        <a:pt x="1566" y="1012"/>
                      </a:lnTo>
                      <a:lnTo>
                        <a:pt x="1124" y="900"/>
                      </a:lnTo>
                      <a:lnTo>
                        <a:pt x="1122" y="900"/>
                      </a:lnTo>
                      <a:lnTo>
                        <a:pt x="1115" y="899"/>
                      </a:lnTo>
                      <a:lnTo>
                        <a:pt x="1107" y="897"/>
                      </a:lnTo>
                      <a:lnTo>
                        <a:pt x="1096" y="892"/>
                      </a:lnTo>
                      <a:lnTo>
                        <a:pt x="1083" y="886"/>
                      </a:lnTo>
                      <a:lnTo>
                        <a:pt x="1069" y="877"/>
                      </a:lnTo>
                      <a:lnTo>
                        <a:pt x="1057" y="866"/>
                      </a:lnTo>
                      <a:lnTo>
                        <a:pt x="1044" y="851"/>
                      </a:lnTo>
                      <a:lnTo>
                        <a:pt x="1032" y="833"/>
                      </a:lnTo>
                      <a:lnTo>
                        <a:pt x="1024" y="811"/>
                      </a:lnTo>
                      <a:lnTo>
                        <a:pt x="995" y="686"/>
                      </a:lnTo>
                      <a:lnTo>
                        <a:pt x="959" y="845"/>
                      </a:lnTo>
                      <a:lnTo>
                        <a:pt x="1389" y="2640"/>
                      </a:lnTo>
                      <a:lnTo>
                        <a:pt x="1392" y="2661"/>
                      </a:lnTo>
                      <a:lnTo>
                        <a:pt x="1393" y="2682"/>
                      </a:lnTo>
                      <a:lnTo>
                        <a:pt x="1390" y="2716"/>
                      </a:lnTo>
                      <a:lnTo>
                        <a:pt x="1382" y="2749"/>
                      </a:lnTo>
                      <a:lnTo>
                        <a:pt x="1368" y="2779"/>
                      </a:lnTo>
                      <a:lnTo>
                        <a:pt x="1349" y="2805"/>
                      </a:lnTo>
                      <a:lnTo>
                        <a:pt x="1325" y="2828"/>
                      </a:lnTo>
                      <a:lnTo>
                        <a:pt x="1299" y="2846"/>
                      </a:lnTo>
                      <a:lnTo>
                        <a:pt x="1269" y="2861"/>
                      </a:lnTo>
                      <a:lnTo>
                        <a:pt x="1236" y="2870"/>
                      </a:lnTo>
                      <a:lnTo>
                        <a:pt x="1202" y="2873"/>
                      </a:lnTo>
                      <a:lnTo>
                        <a:pt x="1169" y="2870"/>
                      </a:lnTo>
                      <a:lnTo>
                        <a:pt x="1138" y="2862"/>
                      </a:lnTo>
                      <a:lnTo>
                        <a:pt x="1110" y="2850"/>
                      </a:lnTo>
                      <a:lnTo>
                        <a:pt x="1083" y="2832"/>
                      </a:lnTo>
                      <a:lnTo>
                        <a:pt x="1061" y="2810"/>
                      </a:lnTo>
                      <a:lnTo>
                        <a:pt x="1042" y="2786"/>
                      </a:lnTo>
                      <a:lnTo>
                        <a:pt x="1027" y="2758"/>
                      </a:lnTo>
                      <a:lnTo>
                        <a:pt x="1017" y="2729"/>
                      </a:lnTo>
                      <a:lnTo>
                        <a:pt x="704" y="1377"/>
                      </a:lnTo>
                      <a:lnTo>
                        <a:pt x="375" y="2736"/>
                      </a:lnTo>
                      <a:lnTo>
                        <a:pt x="365" y="2765"/>
                      </a:lnTo>
                      <a:lnTo>
                        <a:pt x="349" y="2791"/>
                      </a:lnTo>
                      <a:lnTo>
                        <a:pt x="330" y="2815"/>
                      </a:lnTo>
                      <a:lnTo>
                        <a:pt x="307" y="2834"/>
                      </a:lnTo>
                      <a:lnTo>
                        <a:pt x="282" y="2851"/>
                      </a:lnTo>
                      <a:lnTo>
                        <a:pt x="254" y="2862"/>
                      </a:lnTo>
                      <a:lnTo>
                        <a:pt x="223" y="2870"/>
                      </a:lnTo>
                      <a:lnTo>
                        <a:pt x="193" y="2873"/>
                      </a:lnTo>
                      <a:lnTo>
                        <a:pt x="158" y="2870"/>
                      </a:lnTo>
                      <a:lnTo>
                        <a:pt x="125" y="2861"/>
                      </a:lnTo>
                      <a:lnTo>
                        <a:pt x="95" y="2846"/>
                      </a:lnTo>
                      <a:lnTo>
                        <a:pt x="68" y="2828"/>
                      </a:lnTo>
                      <a:lnTo>
                        <a:pt x="46" y="2805"/>
                      </a:lnTo>
                      <a:lnTo>
                        <a:pt x="27" y="2779"/>
                      </a:lnTo>
                      <a:lnTo>
                        <a:pt x="13" y="2749"/>
                      </a:lnTo>
                      <a:lnTo>
                        <a:pt x="4" y="2716"/>
                      </a:lnTo>
                      <a:lnTo>
                        <a:pt x="0" y="2682"/>
                      </a:lnTo>
                      <a:lnTo>
                        <a:pt x="1" y="2663"/>
                      </a:lnTo>
                      <a:lnTo>
                        <a:pt x="4" y="2644"/>
                      </a:lnTo>
                      <a:lnTo>
                        <a:pt x="579" y="228"/>
                      </a:lnTo>
                      <a:lnTo>
                        <a:pt x="580" y="225"/>
                      </a:lnTo>
                      <a:lnTo>
                        <a:pt x="582" y="219"/>
                      </a:lnTo>
                      <a:lnTo>
                        <a:pt x="585" y="209"/>
                      </a:lnTo>
                      <a:lnTo>
                        <a:pt x="590" y="195"/>
                      </a:lnTo>
                      <a:lnTo>
                        <a:pt x="596" y="179"/>
                      </a:lnTo>
                      <a:lnTo>
                        <a:pt x="604" y="161"/>
                      </a:lnTo>
                      <a:lnTo>
                        <a:pt x="615" y="142"/>
                      </a:lnTo>
                      <a:lnTo>
                        <a:pt x="628" y="122"/>
                      </a:lnTo>
                      <a:lnTo>
                        <a:pt x="643" y="102"/>
                      </a:lnTo>
                      <a:lnTo>
                        <a:pt x="660" y="82"/>
                      </a:lnTo>
                      <a:lnTo>
                        <a:pt x="679" y="63"/>
                      </a:lnTo>
                      <a:lnTo>
                        <a:pt x="701" y="46"/>
                      </a:lnTo>
                      <a:lnTo>
                        <a:pt x="727" y="30"/>
                      </a:lnTo>
                      <a:lnTo>
                        <a:pt x="754" y="17"/>
                      </a:lnTo>
                      <a:lnTo>
                        <a:pt x="785" y="7"/>
                      </a:lnTo>
                      <a:lnTo>
                        <a:pt x="819" y="2"/>
                      </a:lnTo>
                      <a:lnTo>
                        <a:pt x="856" y="0"/>
                      </a:lnTo>
                      <a:lnTo>
                        <a:pt x="858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</p:grpSp>
        </p:grpSp>
      </p:grpSp>
      <p:sp>
        <p:nvSpPr>
          <p:cNvPr id="3" name="Prostokąt 2">
            <a:extLst>
              <a:ext uri="{FF2B5EF4-FFF2-40B4-BE49-F238E27FC236}">
                <a16:creationId xmlns:a16="http://schemas.microsoft.com/office/drawing/2014/main" id="{38D5F95F-4450-A9B9-A17A-CB9E55F70F53}"/>
              </a:ext>
            </a:extLst>
          </p:cNvPr>
          <p:cNvSpPr/>
          <p:nvPr/>
        </p:nvSpPr>
        <p:spPr>
          <a:xfrm>
            <a:off x="5185084" y="6140661"/>
            <a:ext cx="637980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Podstawa: </a:t>
            </a:r>
            <a:r>
              <a:rPr lang="pl-PL" sz="1000" dirty="0"/>
              <a:t>Respondenci spoza województwa śląskiego odwiedzający województwo śląskie, 2025: N=92</a:t>
            </a:r>
          </a:p>
        </p:txBody>
      </p:sp>
    </p:spTree>
    <p:extLst>
      <p:ext uri="{BB962C8B-B14F-4D97-AF65-F5344CB8AC3E}">
        <p14:creationId xmlns:p14="http://schemas.microsoft.com/office/powerpoint/2010/main" val="192284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D2F306B8-3BA9-FC8E-90E3-3881EA055AF7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Odwiedzony region województwa śląskiego przez krajowych turystów zewnętrznych </a:t>
            </a:r>
            <a:endParaRPr lang="en-US" dirty="0"/>
          </a:p>
        </p:txBody>
      </p:sp>
      <p:sp>
        <p:nvSpPr>
          <p:cNvPr id="17" name="Prostokąt zaokrąglony 16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20" name="Prostokąt 19"/>
          <p:cNvSpPr/>
          <p:nvPr/>
        </p:nvSpPr>
        <p:spPr>
          <a:xfrm>
            <a:off x="6323881" y="1322561"/>
            <a:ext cx="559824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P8. Proszę wskazać, w których konkretnie częściach województwa śląskiego był(a) Pan(i) w 2024 roku?</a:t>
            </a:r>
          </a:p>
          <a:p>
            <a:r>
              <a:rPr lang="pl-PL" sz="1000" b="1" i="1" dirty="0"/>
              <a:t>Możliwość wielu odpowiedzi.</a:t>
            </a:r>
          </a:p>
        </p:txBody>
      </p:sp>
      <p:sp>
        <p:nvSpPr>
          <p:cNvPr id="29" name="Prostokąt 28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</a:t>
            </a:r>
          </a:p>
        </p:txBody>
      </p:sp>
      <p:sp>
        <p:nvSpPr>
          <p:cNvPr id="18" name="Prostokąt zaokrąglony 17"/>
          <p:cNvSpPr/>
          <p:nvPr/>
        </p:nvSpPr>
        <p:spPr>
          <a:xfrm>
            <a:off x="6249387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2" name="Tabe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7199618"/>
              </p:ext>
            </p:extLst>
          </p:nvPr>
        </p:nvGraphicFramePr>
        <p:xfrm>
          <a:off x="480649" y="1990722"/>
          <a:ext cx="2238469" cy="357187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384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10268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Okolice Katowic,</a:t>
                      </a:r>
                      <a:r>
                        <a:rPr lang="pl-PL" sz="10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 Chorzowa, </a:t>
                      </a:r>
                      <a:br>
                        <a:rPr lang="pl-PL" sz="10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</a:br>
                      <a:r>
                        <a:rPr lang="pl-PL" sz="10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Bytomia, Zabrza, Gliwic</a:t>
                      </a:r>
                      <a:endParaRPr lang="pl-PL" sz="10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0268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Okolice Wisły, Ustronia, Istebnej, </a:t>
                      </a:r>
                      <a:b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</a:br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Koniakowa, Cieszyna, Skoczowa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10268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Okolice Pszczyny, Bielska-Białej,</a:t>
                      </a:r>
                      <a:r>
                        <a:rPr lang="pl-PL" sz="10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 </a:t>
                      </a:r>
                      <a:br>
                        <a:rPr lang="pl-PL" sz="10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</a:br>
                      <a:r>
                        <a:rPr lang="pl-PL" sz="10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Szczyrku, Żywca, Jeleśni, Korbielowa</a:t>
                      </a:r>
                      <a:endParaRPr lang="pl-PL" sz="10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10268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Okolice Częstochowy, Olsztyna, </a:t>
                      </a:r>
                      <a:b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</a:br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Lubińca,</a:t>
                      </a:r>
                      <a:r>
                        <a:rPr lang="pl-PL" sz="10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 Myszkowa, Zawiercia, Pilicy, Ogrodzieńca</a:t>
                      </a:r>
                      <a:endParaRPr lang="pl-PL" sz="10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10268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Okolice Rybnika, Raciborza, </a:t>
                      </a:r>
                      <a:b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</a:br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Jastrzębia-Zdroju, Żor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0268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Okolice Będzina, Sosnowca,</a:t>
                      </a:r>
                      <a:r>
                        <a:rPr lang="pl-PL" sz="10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 </a:t>
                      </a:r>
                      <a:br>
                        <a:rPr lang="pl-PL" sz="10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</a:br>
                      <a:r>
                        <a:rPr lang="pl-PL" sz="10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Czeladzi, Dąbrowy Górniczej</a:t>
                      </a:r>
                      <a:endParaRPr lang="pl-PL" sz="10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10268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trudno</a:t>
                      </a:r>
                      <a:r>
                        <a:rPr lang="pl-PL" sz="10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 powiedzieć</a:t>
                      </a:r>
                      <a:endParaRPr lang="pl-PL" sz="10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61" name="Tabela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3891905"/>
              </p:ext>
            </p:extLst>
          </p:nvPr>
        </p:nvGraphicFramePr>
        <p:xfrm>
          <a:off x="1198260" y="1694365"/>
          <a:ext cx="4530768" cy="29666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551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551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5512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512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5512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5512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96669">
                <a:tc>
                  <a:txBody>
                    <a:bodyPr/>
                    <a:lstStyle/>
                    <a:p>
                      <a:pPr algn="ctr" fontAlgn="ctr"/>
                      <a:endParaRPr lang="pl-PL" sz="10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l-PL" sz="10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71" name="Wykres 70"/>
          <p:cNvGraphicFramePr/>
          <p:nvPr>
            <p:extLst>
              <p:ext uri="{D42A27DB-BD31-4B8C-83A1-F6EECF244321}">
                <p14:modId xmlns:p14="http://schemas.microsoft.com/office/powerpoint/2010/main" val="3947094183"/>
              </p:ext>
            </p:extLst>
          </p:nvPr>
        </p:nvGraphicFramePr>
        <p:xfrm>
          <a:off x="9110301" y="1981198"/>
          <a:ext cx="2138724" cy="357187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4" name="Prostokąt 73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2025</a:t>
            </a:r>
          </a:p>
        </p:txBody>
      </p:sp>
      <p:grpSp>
        <p:nvGrpSpPr>
          <p:cNvPr id="44" name="Grupa 43">
            <a:extLst>
              <a:ext uri="{FF2B5EF4-FFF2-40B4-BE49-F238E27FC236}">
                <a16:creationId xmlns:a16="http://schemas.microsoft.com/office/drawing/2014/main" id="{86AD54CA-C260-A1F7-948F-AB1DD50D3B9E}"/>
              </a:ext>
            </a:extLst>
          </p:cNvPr>
          <p:cNvGrpSpPr/>
          <p:nvPr/>
        </p:nvGrpSpPr>
        <p:grpSpPr>
          <a:xfrm>
            <a:off x="284669" y="897158"/>
            <a:ext cx="846000" cy="846000"/>
            <a:chOff x="284669" y="897158"/>
            <a:chExt cx="846000" cy="846000"/>
          </a:xfrm>
        </p:grpSpPr>
        <p:sp>
          <p:nvSpPr>
            <p:cNvPr id="45" name="Elipsa 6">
              <a:extLst>
                <a:ext uri="{FF2B5EF4-FFF2-40B4-BE49-F238E27FC236}">
                  <a16:creationId xmlns:a16="http://schemas.microsoft.com/office/drawing/2014/main" id="{B68AA82F-93A2-A675-FD0C-5CD4F03D5FE6}"/>
                </a:ext>
              </a:extLst>
            </p:cNvPr>
            <p:cNvSpPr/>
            <p:nvPr/>
          </p:nvSpPr>
          <p:spPr>
            <a:xfrm>
              <a:off x="284669" y="897158"/>
              <a:ext cx="846000" cy="8460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l-PL" sz="1600" dirty="0"/>
            </a:p>
          </p:txBody>
        </p:sp>
        <p:grpSp>
          <p:nvGrpSpPr>
            <p:cNvPr id="46" name="Grupa 45">
              <a:extLst>
                <a:ext uri="{FF2B5EF4-FFF2-40B4-BE49-F238E27FC236}">
                  <a16:creationId xmlns:a16="http://schemas.microsoft.com/office/drawing/2014/main" id="{E473D02F-9238-A920-5724-6295F0A94586}"/>
                </a:ext>
              </a:extLst>
            </p:cNvPr>
            <p:cNvGrpSpPr/>
            <p:nvPr/>
          </p:nvGrpSpPr>
          <p:grpSpPr>
            <a:xfrm>
              <a:off x="417232" y="1055862"/>
              <a:ext cx="583522" cy="542879"/>
              <a:chOff x="7869644" y="4336118"/>
              <a:chExt cx="583522" cy="542879"/>
            </a:xfrm>
            <a:solidFill>
              <a:schemeClr val="accent4">
                <a:lumMod val="75000"/>
              </a:schemeClr>
            </a:solidFill>
          </p:grpSpPr>
          <p:grpSp>
            <p:nvGrpSpPr>
              <p:cNvPr id="47" name="Grupa 46">
                <a:extLst>
                  <a:ext uri="{FF2B5EF4-FFF2-40B4-BE49-F238E27FC236}">
                    <a16:creationId xmlns:a16="http://schemas.microsoft.com/office/drawing/2014/main" id="{BB79A61A-CA58-C253-17BF-BD4960813FE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869644" y="4336118"/>
                <a:ext cx="478379" cy="439851"/>
                <a:chOff x="0" y="0"/>
                <a:chExt cx="7381876" cy="6858000"/>
              </a:xfrm>
              <a:grpFill/>
            </p:grpSpPr>
            <p:sp>
              <p:nvSpPr>
                <p:cNvPr id="53" name="Freeform 5">
                  <a:extLst>
                    <a:ext uri="{FF2B5EF4-FFF2-40B4-BE49-F238E27FC236}">
                      <a16:creationId xmlns:a16="http://schemas.microsoft.com/office/drawing/2014/main" id="{F382E444-7E05-3C0F-70F5-76A389BA98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325" y="1638300"/>
                  <a:ext cx="2779713" cy="2833688"/>
                </a:xfrm>
                <a:custGeom>
                  <a:avLst/>
                  <a:gdLst>
                    <a:gd name="T0" fmla="*/ 1622 w 1751"/>
                    <a:gd name="T1" fmla="*/ 809 h 1785"/>
                    <a:gd name="T2" fmla="*/ 1459 w 1751"/>
                    <a:gd name="T3" fmla="*/ 719 h 1785"/>
                    <a:gd name="T4" fmla="*/ 1429 w 1751"/>
                    <a:gd name="T5" fmla="*/ 640 h 1785"/>
                    <a:gd name="T6" fmla="*/ 1447 w 1751"/>
                    <a:gd name="T7" fmla="*/ 552 h 1785"/>
                    <a:gd name="T8" fmla="*/ 1381 w 1751"/>
                    <a:gd name="T9" fmla="*/ 503 h 1785"/>
                    <a:gd name="T10" fmla="*/ 1322 w 1751"/>
                    <a:gd name="T11" fmla="*/ 463 h 1785"/>
                    <a:gd name="T12" fmla="*/ 1185 w 1751"/>
                    <a:gd name="T13" fmla="*/ 395 h 1785"/>
                    <a:gd name="T14" fmla="*/ 1099 w 1751"/>
                    <a:gd name="T15" fmla="*/ 262 h 1785"/>
                    <a:gd name="T16" fmla="*/ 1049 w 1751"/>
                    <a:gd name="T17" fmla="*/ 207 h 1785"/>
                    <a:gd name="T18" fmla="*/ 1016 w 1751"/>
                    <a:gd name="T19" fmla="*/ 42 h 1785"/>
                    <a:gd name="T20" fmla="*/ 831 w 1751"/>
                    <a:gd name="T21" fmla="*/ 59 h 1785"/>
                    <a:gd name="T22" fmla="*/ 666 w 1751"/>
                    <a:gd name="T23" fmla="*/ 113 h 1785"/>
                    <a:gd name="T24" fmla="*/ 618 w 1751"/>
                    <a:gd name="T25" fmla="*/ 157 h 1785"/>
                    <a:gd name="T26" fmla="*/ 560 w 1751"/>
                    <a:gd name="T27" fmla="*/ 163 h 1785"/>
                    <a:gd name="T28" fmla="*/ 513 w 1751"/>
                    <a:gd name="T29" fmla="*/ 183 h 1785"/>
                    <a:gd name="T30" fmla="*/ 463 w 1751"/>
                    <a:gd name="T31" fmla="*/ 246 h 1785"/>
                    <a:gd name="T32" fmla="*/ 298 w 1751"/>
                    <a:gd name="T33" fmla="*/ 242 h 1785"/>
                    <a:gd name="T34" fmla="*/ 213 w 1751"/>
                    <a:gd name="T35" fmla="*/ 236 h 1785"/>
                    <a:gd name="T36" fmla="*/ 181 w 1751"/>
                    <a:gd name="T37" fmla="*/ 278 h 1785"/>
                    <a:gd name="T38" fmla="*/ 185 w 1751"/>
                    <a:gd name="T39" fmla="*/ 342 h 1785"/>
                    <a:gd name="T40" fmla="*/ 81 w 1751"/>
                    <a:gd name="T41" fmla="*/ 433 h 1785"/>
                    <a:gd name="T42" fmla="*/ 83 w 1751"/>
                    <a:gd name="T43" fmla="*/ 489 h 1785"/>
                    <a:gd name="T44" fmla="*/ 101 w 1751"/>
                    <a:gd name="T45" fmla="*/ 543 h 1785"/>
                    <a:gd name="T46" fmla="*/ 34 w 1751"/>
                    <a:gd name="T47" fmla="*/ 620 h 1785"/>
                    <a:gd name="T48" fmla="*/ 44 w 1751"/>
                    <a:gd name="T49" fmla="*/ 702 h 1785"/>
                    <a:gd name="T50" fmla="*/ 0 w 1751"/>
                    <a:gd name="T51" fmla="*/ 801 h 1785"/>
                    <a:gd name="T52" fmla="*/ 40 w 1751"/>
                    <a:gd name="T53" fmla="*/ 827 h 1785"/>
                    <a:gd name="T54" fmla="*/ 141 w 1751"/>
                    <a:gd name="T55" fmla="*/ 853 h 1785"/>
                    <a:gd name="T56" fmla="*/ 280 w 1751"/>
                    <a:gd name="T57" fmla="*/ 843 h 1785"/>
                    <a:gd name="T58" fmla="*/ 362 w 1751"/>
                    <a:gd name="T59" fmla="*/ 896 h 1785"/>
                    <a:gd name="T60" fmla="*/ 421 w 1751"/>
                    <a:gd name="T61" fmla="*/ 972 h 1785"/>
                    <a:gd name="T62" fmla="*/ 461 w 1751"/>
                    <a:gd name="T63" fmla="*/ 1091 h 1785"/>
                    <a:gd name="T64" fmla="*/ 483 w 1751"/>
                    <a:gd name="T65" fmla="*/ 1111 h 1785"/>
                    <a:gd name="T66" fmla="*/ 586 w 1751"/>
                    <a:gd name="T67" fmla="*/ 1115 h 1785"/>
                    <a:gd name="T68" fmla="*/ 630 w 1751"/>
                    <a:gd name="T69" fmla="*/ 1133 h 1785"/>
                    <a:gd name="T70" fmla="*/ 670 w 1751"/>
                    <a:gd name="T71" fmla="*/ 1195 h 1785"/>
                    <a:gd name="T72" fmla="*/ 684 w 1751"/>
                    <a:gd name="T73" fmla="*/ 1286 h 1785"/>
                    <a:gd name="T74" fmla="*/ 636 w 1751"/>
                    <a:gd name="T75" fmla="*/ 1342 h 1785"/>
                    <a:gd name="T76" fmla="*/ 574 w 1751"/>
                    <a:gd name="T77" fmla="*/ 1374 h 1785"/>
                    <a:gd name="T78" fmla="*/ 618 w 1751"/>
                    <a:gd name="T79" fmla="*/ 1471 h 1785"/>
                    <a:gd name="T80" fmla="*/ 594 w 1751"/>
                    <a:gd name="T81" fmla="*/ 1537 h 1785"/>
                    <a:gd name="T82" fmla="*/ 620 w 1751"/>
                    <a:gd name="T83" fmla="*/ 1598 h 1785"/>
                    <a:gd name="T84" fmla="*/ 753 w 1751"/>
                    <a:gd name="T85" fmla="*/ 1692 h 1785"/>
                    <a:gd name="T86" fmla="*/ 825 w 1751"/>
                    <a:gd name="T87" fmla="*/ 1692 h 1785"/>
                    <a:gd name="T88" fmla="*/ 914 w 1751"/>
                    <a:gd name="T89" fmla="*/ 1733 h 1785"/>
                    <a:gd name="T90" fmla="*/ 1034 w 1751"/>
                    <a:gd name="T91" fmla="*/ 1781 h 1785"/>
                    <a:gd name="T92" fmla="*/ 1125 w 1751"/>
                    <a:gd name="T93" fmla="*/ 1751 h 1785"/>
                    <a:gd name="T94" fmla="*/ 1167 w 1751"/>
                    <a:gd name="T95" fmla="*/ 1684 h 1785"/>
                    <a:gd name="T96" fmla="*/ 1177 w 1751"/>
                    <a:gd name="T97" fmla="*/ 1562 h 1785"/>
                    <a:gd name="T98" fmla="*/ 1105 w 1751"/>
                    <a:gd name="T99" fmla="*/ 1405 h 1785"/>
                    <a:gd name="T100" fmla="*/ 1089 w 1751"/>
                    <a:gd name="T101" fmla="*/ 1368 h 1785"/>
                    <a:gd name="T102" fmla="*/ 1105 w 1751"/>
                    <a:gd name="T103" fmla="*/ 1332 h 1785"/>
                    <a:gd name="T104" fmla="*/ 1167 w 1751"/>
                    <a:gd name="T105" fmla="*/ 1302 h 1785"/>
                    <a:gd name="T106" fmla="*/ 1189 w 1751"/>
                    <a:gd name="T107" fmla="*/ 1214 h 1785"/>
                    <a:gd name="T108" fmla="*/ 1209 w 1751"/>
                    <a:gd name="T109" fmla="*/ 1103 h 1785"/>
                    <a:gd name="T110" fmla="*/ 1205 w 1751"/>
                    <a:gd name="T111" fmla="*/ 1053 h 1785"/>
                    <a:gd name="T112" fmla="*/ 1387 w 1751"/>
                    <a:gd name="T113" fmla="*/ 1006 h 1785"/>
                    <a:gd name="T114" fmla="*/ 1519 w 1751"/>
                    <a:gd name="T115" fmla="*/ 978 h 1785"/>
                    <a:gd name="T116" fmla="*/ 1550 w 1751"/>
                    <a:gd name="T117" fmla="*/ 942 h 1785"/>
                    <a:gd name="T118" fmla="*/ 1594 w 1751"/>
                    <a:gd name="T119" fmla="*/ 942 h 1785"/>
                    <a:gd name="T120" fmla="*/ 1656 w 1751"/>
                    <a:gd name="T121" fmla="*/ 948 h 1785"/>
                    <a:gd name="T122" fmla="*/ 1741 w 1751"/>
                    <a:gd name="T123" fmla="*/ 841 h 1785"/>
                    <a:gd name="T124" fmla="*/ 1698 w 1751"/>
                    <a:gd name="T125" fmla="*/ 817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751" h="1785">
                      <a:moveTo>
                        <a:pt x="1698" y="817"/>
                      </a:moveTo>
                      <a:lnTo>
                        <a:pt x="1698" y="817"/>
                      </a:lnTo>
                      <a:lnTo>
                        <a:pt x="1698" y="817"/>
                      </a:lnTo>
                      <a:lnTo>
                        <a:pt x="1690" y="817"/>
                      </a:lnTo>
                      <a:lnTo>
                        <a:pt x="1690" y="817"/>
                      </a:lnTo>
                      <a:lnTo>
                        <a:pt x="1654" y="815"/>
                      </a:lnTo>
                      <a:lnTo>
                        <a:pt x="1622" y="809"/>
                      </a:lnTo>
                      <a:lnTo>
                        <a:pt x="1590" y="799"/>
                      </a:lnTo>
                      <a:lnTo>
                        <a:pt x="1562" y="787"/>
                      </a:lnTo>
                      <a:lnTo>
                        <a:pt x="1535" y="773"/>
                      </a:lnTo>
                      <a:lnTo>
                        <a:pt x="1509" y="755"/>
                      </a:lnTo>
                      <a:lnTo>
                        <a:pt x="1483" y="737"/>
                      </a:lnTo>
                      <a:lnTo>
                        <a:pt x="1459" y="719"/>
                      </a:lnTo>
                      <a:lnTo>
                        <a:pt x="1459" y="719"/>
                      </a:lnTo>
                      <a:lnTo>
                        <a:pt x="1449" y="708"/>
                      </a:lnTo>
                      <a:lnTo>
                        <a:pt x="1439" y="698"/>
                      </a:lnTo>
                      <a:lnTo>
                        <a:pt x="1433" y="686"/>
                      </a:lnTo>
                      <a:lnTo>
                        <a:pt x="1429" y="676"/>
                      </a:lnTo>
                      <a:lnTo>
                        <a:pt x="1427" y="666"/>
                      </a:lnTo>
                      <a:lnTo>
                        <a:pt x="1427" y="656"/>
                      </a:lnTo>
                      <a:lnTo>
                        <a:pt x="1429" y="640"/>
                      </a:lnTo>
                      <a:lnTo>
                        <a:pt x="1429" y="640"/>
                      </a:lnTo>
                      <a:lnTo>
                        <a:pt x="1433" y="626"/>
                      </a:lnTo>
                      <a:lnTo>
                        <a:pt x="1439" y="614"/>
                      </a:lnTo>
                      <a:lnTo>
                        <a:pt x="1451" y="592"/>
                      </a:lnTo>
                      <a:lnTo>
                        <a:pt x="1451" y="592"/>
                      </a:lnTo>
                      <a:lnTo>
                        <a:pt x="1447" y="552"/>
                      </a:lnTo>
                      <a:lnTo>
                        <a:pt x="1447" y="552"/>
                      </a:lnTo>
                      <a:lnTo>
                        <a:pt x="1429" y="519"/>
                      </a:lnTo>
                      <a:lnTo>
                        <a:pt x="1429" y="519"/>
                      </a:lnTo>
                      <a:lnTo>
                        <a:pt x="1423" y="509"/>
                      </a:lnTo>
                      <a:lnTo>
                        <a:pt x="1423" y="509"/>
                      </a:lnTo>
                      <a:lnTo>
                        <a:pt x="1403" y="507"/>
                      </a:lnTo>
                      <a:lnTo>
                        <a:pt x="1393" y="505"/>
                      </a:lnTo>
                      <a:lnTo>
                        <a:pt x="1381" y="503"/>
                      </a:lnTo>
                      <a:lnTo>
                        <a:pt x="1370" y="497"/>
                      </a:lnTo>
                      <a:lnTo>
                        <a:pt x="1358" y="491"/>
                      </a:lnTo>
                      <a:lnTo>
                        <a:pt x="1348" y="483"/>
                      </a:lnTo>
                      <a:lnTo>
                        <a:pt x="1338" y="471"/>
                      </a:lnTo>
                      <a:lnTo>
                        <a:pt x="1338" y="471"/>
                      </a:lnTo>
                      <a:lnTo>
                        <a:pt x="1322" y="463"/>
                      </a:lnTo>
                      <a:lnTo>
                        <a:pt x="1322" y="463"/>
                      </a:lnTo>
                      <a:lnTo>
                        <a:pt x="1302" y="461"/>
                      </a:lnTo>
                      <a:lnTo>
                        <a:pt x="1302" y="461"/>
                      </a:lnTo>
                      <a:lnTo>
                        <a:pt x="1274" y="455"/>
                      </a:lnTo>
                      <a:lnTo>
                        <a:pt x="1250" y="445"/>
                      </a:lnTo>
                      <a:lnTo>
                        <a:pt x="1226" y="431"/>
                      </a:lnTo>
                      <a:lnTo>
                        <a:pt x="1205" y="415"/>
                      </a:lnTo>
                      <a:lnTo>
                        <a:pt x="1185" y="395"/>
                      </a:lnTo>
                      <a:lnTo>
                        <a:pt x="1167" y="372"/>
                      </a:lnTo>
                      <a:lnTo>
                        <a:pt x="1151" y="346"/>
                      </a:lnTo>
                      <a:lnTo>
                        <a:pt x="1139" y="316"/>
                      </a:lnTo>
                      <a:lnTo>
                        <a:pt x="1139" y="316"/>
                      </a:lnTo>
                      <a:lnTo>
                        <a:pt x="1133" y="304"/>
                      </a:lnTo>
                      <a:lnTo>
                        <a:pt x="1123" y="290"/>
                      </a:lnTo>
                      <a:lnTo>
                        <a:pt x="1099" y="262"/>
                      </a:lnTo>
                      <a:lnTo>
                        <a:pt x="1099" y="262"/>
                      </a:lnTo>
                      <a:lnTo>
                        <a:pt x="1083" y="246"/>
                      </a:lnTo>
                      <a:lnTo>
                        <a:pt x="1069" y="228"/>
                      </a:lnTo>
                      <a:lnTo>
                        <a:pt x="1069" y="228"/>
                      </a:lnTo>
                      <a:lnTo>
                        <a:pt x="1059" y="218"/>
                      </a:lnTo>
                      <a:lnTo>
                        <a:pt x="1059" y="218"/>
                      </a:lnTo>
                      <a:lnTo>
                        <a:pt x="1049" y="207"/>
                      </a:lnTo>
                      <a:lnTo>
                        <a:pt x="1040" y="195"/>
                      </a:lnTo>
                      <a:lnTo>
                        <a:pt x="1032" y="179"/>
                      </a:lnTo>
                      <a:lnTo>
                        <a:pt x="1028" y="161"/>
                      </a:lnTo>
                      <a:lnTo>
                        <a:pt x="1028" y="161"/>
                      </a:lnTo>
                      <a:lnTo>
                        <a:pt x="1022" y="123"/>
                      </a:lnTo>
                      <a:lnTo>
                        <a:pt x="1018" y="83"/>
                      </a:lnTo>
                      <a:lnTo>
                        <a:pt x="1016" y="42"/>
                      </a:lnTo>
                      <a:lnTo>
                        <a:pt x="1016" y="0"/>
                      </a:lnTo>
                      <a:lnTo>
                        <a:pt x="1016" y="0"/>
                      </a:lnTo>
                      <a:lnTo>
                        <a:pt x="942" y="20"/>
                      </a:lnTo>
                      <a:lnTo>
                        <a:pt x="942" y="20"/>
                      </a:lnTo>
                      <a:lnTo>
                        <a:pt x="886" y="40"/>
                      </a:lnTo>
                      <a:lnTo>
                        <a:pt x="831" y="59"/>
                      </a:lnTo>
                      <a:lnTo>
                        <a:pt x="831" y="59"/>
                      </a:lnTo>
                      <a:lnTo>
                        <a:pt x="777" y="77"/>
                      </a:lnTo>
                      <a:lnTo>
                        <a:pt x="721" y="95"/>
                      </a:lnTo>
                      <a:lnTo>
                        <a:pt x="721" y="95"/>
                      </a:lnTo>
                      <a:lnTo>
                        <a:pt x="706" y="99"/>
                      </a:lnTo>
                      <a:lnTo>
                        <a:pt x="706" y="99"/>
                      </a:lnTo>
                      <a:lnTo>
                        <a:pt x="684" y="107"/>
                      </a:lnTo>
                      <a:lnTo>
                        <a:pt x="666" y="113"/>
                      </a:lnTo>
                      <a:lnTo>
                        <a:pt x="652" y="123"/>
                      </a:lnTo>
                      <a:lnTo>
                        <a:pt x="646" y="129"/>
                      </a:lnTo>
                      <a:lnTo>
                        <a:pt x="642" y="137"/>
                      </a:lnTo>
                      <a:lnTo>
                        <a:pt x="642" y="137"/>
                      </a:lnTo>
                      <a:lnTo>
                        <a:pt x="634" y="145"/>
                      </a:lnTo>
                      <a:lnTo>
                        <a:pt x="626" y="151"/>
                      </a:lnTo>
                      <a:lnTo>
                        <a:pt x="618" y="157"/>
                      </a:lnTo>
                      <a:lnTo>
                        <a:pt x="608" y="159"/>
                      </a:lnTo>
                      <a:lnTo>
                        <a:pt x="590" y="163"/>
                      </a:lnTo>
                      <a:lnTo>
                        <a:pt x="574" y="163"/>
                      </a:lnTo>
                      <a:lnTo>
                        <a:pt x="574" y="163"/>
                      </a:lnTo>
                      <a:lnTo>
                        <a:pt x="566" y="163"/>
                      </a:lnTo>
                      <a:lnTo>
                        <a:pt x="566" y="163"/>
                      </a:lnTo>
                      <a:lnTo>
                        <a:pt x="560" y="163"/>
                      </a:lnTo>
                      <a:lnTo>
                        <a:pt x="560" y="163"/>
                      </a:lnTo>
                      <a:lnTo>
                        <a:pt x="547" y="163"/>
                      </a:lnTo>
                      <a:lnTo>
                        <a:pt x="537" y="165"/>
                      </a:lnTo>
                      <a:lnTo>
                        <a:pt x="527" y="169"/>
                      </a:lnTo>
                      <a:lnTo>
                        <a:pt x="521" y="173"/>
                      </a:lnTo>
                      <a:lnTo>
                        <a:pt x="515" y="177"/>
                      </a:lnTo>
                      <a:lnTo>
                        <a:pt x="513" y="183"/>
                      </a:lnTo>
                      <a:lnTo>
                        <a:pt x="507" y="195"/>
                      </a:lnTo>
                      <a:lnTo>
                        <a:pt x="507" y="195"/>
                      </a:lnTo>
                      <a:lnTo>
                        <a:pt x="501" y="209"/>
                      </a:lnTo>
                      <a:lnTo>
                        <a:pt x="493" y="220"/>
                      </a:lnTo>
                      <a:lnTo>
                        <a:pt x="485" y="230"/>
                      </a:lnTo>
                      <a:lnTo>
                        <a:pt x="475" y="240"/>
                      </a:lnTo>
                      <a:lnTo>
                        <a:pt x="463" y="246"/>
                      </a:lnTo>
                      <a:lnTo>
                        <a:pt x="451" y="252"/>
                      </a:lnTo>
                      <a:lnTo>
                        <a:pt x="435" y="254"/>
                      </a:lnTo>
                      <a:lnTo>
                        <a:pt x="421" y="256"/>
                      </a:lnTo>
                      <a:lnTo>
                        <a:pt x="421" y="256"/>
                      </a:lnTo>
                      <a:lnTo>
                        <a:pt x="397" y="254"/>
                      </a:lnTo>
                      <a:lnTo>
                        <a:pt x="397" y="254"/>
                      </a:lnTo>
                      <a:lnTo>
                        <a:pt x="298" y="242"/>
                      </a:lnTo>
                      <a:lnTo>
                        <a:pt x="298" y="242"/>
                      </a:lnTo>
                      <a:lnTo>
                        <a:pt x="256" y="236"/>
                      </a:lnTo>
                      <a:lnTo>
                        <a:pt x="256" y="236"/>
                      </a:lnTo>
                      <a:lnTo>
                        <a:pt x="238" y="232"/>
                      </a:lnTo>
                      <a:lnTo>
                        <a:pt x="220" y="228"/>
                      </a:lnTo>
                      <a:lnTo>
                        <a:pt x="220" y="228"/>
                      </a:lnTo>
                      <a:lnTo>
                        <a:pt x="213" y="236"/>
                      </a:lnTo>
                      <a:lnTo>
                        <a:pt x="213" y="236"/>
                      </a:lnTo>
                      <a:lnTo>
                        <a:pt x="197" y="248"/>
                      </a:lnTo>
                      <a:lnTo>
                        <a:pt x="187" y="258"/>
                      </a:lnTo>
                      <a:lnTo>
                        <a:pt x="183" y="26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3" y="290"/>
                      </a:lnTo>
                      <a:lnTo>
                        <a:pt x="189" y="306"/>
                      </a:lnTo>
                      <a:lnTo>
                        <a:pt x="189" y="306"/>
                      </a:lnTo>
                      <a:lnTo>
                        <a:pt x="191" y="318"/>
                      </a:lnTo>
                      <a:lnTo>
                        <a:pt x="189" y="330"/>
                      </a:lnTo>
                      <a:lnTo>
                        <a:pt x="185" y="342"/>
                      </a:lnTo>
                      <a:lnTo>
                        <a:pt x="177" y="350"/>
                      </a:lnTo>
                      <a:lnTo>
                        <a:pt x="177" y="350"/>
                      </a:lnTo>
                      <a:lnTo>
                        <a:pt x="143" y="378"/>
                      </a:lnTo>
                      <a:lnTo>
                        <a:pt x="143" y="378"/>
                      </a:lnTo>
                      <a:lnTo>
                        <a:pt x="111" y="405"/>
                      </a:lnTo>
                      <a:lnTo>
                        <a:pt x="95" y="419"/>
                      </a:lnTo>
                      <a:lnTo>
                        <a:pt x="81" y="433"/>
                      </a:lnTo>
                      <a:lnTo>
                        <a:pt x="81" y="433"/>
                      </a:lnTo>
                      <a:lnTo>
                        <a:pt x="73" y="441"/>
                      </a:lnTo>
                      <a:lnTo>
                        <a:pt x="71" y="447"/>
                      </a:lnTo>
                      <a:lnTo>
                        <a:pt x="71" y="455"/>
                      </a:lnTo>
                      <a:lnTo>
                        <a:pt x="73" y="463"/>
                      </a:lnTo>
                      <a:lnTo>
                        <a:pt x="77" y="475"/>
                      </a:lnTo>
                      <a:lnTo>
                        <a:pt x="83" y="489"/>
                      </a:lnTo>
                      <a:lnTo>
                        <a:pt x="95" y="505"/>
                      </a:lnTo>
                      <a:lnTo>
                        <a:pt x="95" y="505"/>
                      </a:lnTo>
                      <a:lnTo>
                        <a:pt x="99" y="513"/>
                      </a:lnTo>
                      <a:lnTo>
                        <a:pt x="101" y="521"/>
                      </a:lnTo>
                      <a:lnTo>
                        <a:pt x="103" y="527"/>
                      </a:lnTo>
                      <a:lnTo>
                        <a:pt x="103" y="535"/>
                      </a:lnTo>
                      <a:lnTo>
                        <a:pt x="101" y="543"/>
                      </a:lnTo>
                      <a:lnTo>
                        <a:pt x="97" y="548"/>
                      </a:lnTo>
                      <a:lnTo>
                        <a:pt x="93" y="556"/>
                      </a:lnTo>
                      <a:lnTo>
                        <a:pt x="87" y="560"/>
                      </a:lnTo>
                      <a:lnTo>
                        <a:pt x="87" y="560"/>
                      </a:lnTo>
                      <a:lnTo>
                        <a:pt x="63" y="582"/>
                      </a:lnTo>
                      <a:lnTo>
                        <a:pt x="46" y="602"/>
                      </a:lnTo>
                      <a:lnTo>
                        <a:pt x="34" y="620"/>
                      </a:lnTo>
                      <a:lnTo>
                        <a:pt x="28" y="638"/>
                      </a:lnTo>
                      <a:lnTo>
                        <a:pt x="26" y="652"/>
                      </a:lnTo>
                      <a:lnTo>
                        <a:pt x="28" y="666"/>
                      </a:lnTo>
                      <a:lnTo>
                        <a:pt x="32" y="680"/>
                      </a:lnTo>
                      <a:lnTo>
                        <a:pt x="40" y="692"/>
                      </a:lnTo>
                      <a:lnTo>
                        <a:pt x="40" y="692"/>
                      </a:lnTo>
                      <a:lnTo>
                        <a:pt x="44" y="702"/>
                      </a:lnTo>
                      <a:lnTo>
                        <a:pt x="44" y="713"/>
                      </a:lnTo>
                      <a:lnTo>
                        <a:pt x="44" y="723"/>
                      </a:lnTo>
                      <a:lnTo>
                        <a:pt x="40" y="733"/>
                      </a:lnTo>
                      <a:lnTo>
                        <a:pt x="40" y="733"/>
                      </a:lnTo>
                      <a:lnTo>
                        <a:pt x="22" y="761"/>
                      </a:lnTo>
                      <a:lnTo>
                        <a:pt x="22" y="761"/>
                      </a:lnTo>
                      <a:lnTo>
                        <a:pt x="0" y="801"/>
                      </a:lnTo>
                      <a:lnTo>
                        <a:pt x="0" y="801"/>
                      </a:lnTo>
                      <a:lnTo>
                        <a:pt x="0" y="803"/>
                      </a:lnTo>
                      <a:lnTo>
                        <a:pt x="0" y="803"/>
                      </a:lnTo>
                      <a:lnTo>
                        <a:pt x="14" y="809"/>
                      </a:lnTo>
                      <a:lnTo>
                        <a:pt x="28" y="817"/>
                      </a:lnTo>
                      <a:lnTo>
                        <a:pt x="28" y="817"/>
                      </a:lnTo>
                      <a:lnTo>
                        <a:pt x="40" y="827"/>
                      </a:lnTo>
                      <a:lnTo>
                        <a:pt x="51" y="833"/>
                      </a:lnTo>
                      <a:lnTo>
                        <a:pt x="63" y="839"/>
                      </a:lnTo>
                      <a:lnTo>
                        <a:pt x="77" y="845"/>
                      </a:lnTo>
                      <a:lnTo>
                        <a:pt x="91" y="849"/>
                      </a:lnTo>
                      <a:lnTo>
                        <a:pt x="107" y="851"/>
                      </a:lnTo>
                      <a:lnTo>
                        <a:pt x="141" y="853"/>
                      </a:lnTo>
                      <a:lnTo>
                        <a:pt x="141" y="853"/>
                      </a:lnTo>
                      <a:lnTo>
                        <a:pt x="179" y="851"/>
                      </a:lnTo>
                      <a:lnTo>
                        <a:pt x="218" y="847"/>
                      </a:lnTo>
                      <a:lnTo>
                        <a:pt x="230" y="847"/>
                      </a:lnTo>
                      <a:lnTo>
                        <a:pt x="232" y="845"/>
                      </a:lnTo>
                      <a:lnTo>
                        <a:pt x="232" y="845"/>
                      </a:lnTo>
                      <a:lnTo>
                        <a:pt x="258" y="843"/>
                      </a:lnTo>
                      <a:lnTo>
                        <a:pt x="280" y="843"/>
                      </a:lnTo>
                      <a:lnTo>
                        <a:pt x="280" y="843"/>
                      </a:lnTo>
                      <a:lnTo>
                        <a:pt x="300" y="843"/>
                      </a:lnTo>
                      <a:lnTo>
                        <a:pt x="318" y="849"/>
                      </a:lnTo>
                      <a:lnTo>
                        <a:pt x="332" y="857"/>
                      </a:lnTo>
                      <a:lnTo>
                        <a:pt x="344" y="867"/>
                      </a:lnTo>
                      <a:lnTo>
                        <a:pt x="352" y="880"/>
                      </a:lnTo>
                      <a:lnTo>
                        <a:pt x="362" y="896"/>
                      </a:lnTo>
                      <a:lnTo>
                        <a:pt x="378" y="932"/>
                      </a:lnTo>
                      <a:lnTo>
                        <a:pt x="378" y="934"/>
                      </a:lnTo>
                      <a:lnTo>
                        <a:pt x="378" y="934"/>
                      </a:lnTo>
                      <a:lnTo>
                        <a:pt x="385" y="948"/>
                      </a:lnTo>
                      <a:lnTo>
                        <a:pt x="385" y="948"/>
                      </a:lnTo>
                      <a:lnTo>
                        <a:pt x="405" y="960"/>
                      </a:lnTo>
                      <a:lnTo>
                        <a:pt x="421" y="972"/>
                      </a:lnTo>
                      <a:lnTo>
                        <a:pt x="435" y="988"/>
                      </a:lnTo>
                      <a:lnTo>
                        <a:pt x="445" y="1004"/>
                      </a:lnTo>
                      <a:lnTo>
                        <a:pt x="453" y="1024"/>
                      </a:lnTo>
                      <a:lnTo>
                        <a:pt x="459" y="1044"/>
                      </a:lnTo>
                      <a:lnTo>
                        <a:pt x="461" y="1067"/>
                      </a:lnTo>
                      <a:lnTo>
                        <a:pt x="461" y="1091"/>
                      </a:lnTo>
                      <a:lnTo>
                        <a:pt x="461" y="1091"/>
                      </a:lnTo>
                      <a:lnTo>
                        <a:pt x="461" y="1103"/>
                      </a:lnTo>
                      <a:lnTo>
                        <a:pt x="463" y="1107"/>
                      </a:lnTo>
                      <a:lnTo>
                        <a:pt x="463" y="1107"/>
                      </a:lnTo>
                      <a:lnTo>
                        <a:pt x="469" y="1109"/>
                      </a:lnTo>
                      <a:lnTo>
                        <a:pt x="481" y="1111"/>
                      </a:lnTo>
                      <a:lnTo>
                        <a:pt x="481" y="1111"/>
                      </a:lnTo>
                      <a:lnTo>
                        <a:pt x="483" y="1111"/>
                      </a:lnTo>
                      <a:lnTo>
                        <a:pt x="483" y="1111"/>
                      </a:lnTo>
                      <a:lnTo>
                        <a:pt x="509" y="1111"/>
                      </a:lnTo>
                      <a:lnTo>
                        <a:pt x="509" y="1111"/>
                      </a:lnTo>
                      <a:lnTo>
                        <a:pt x="525" y="1111"/>
                      </a:lnTo>
                      <a:lnTo>
                        <a:pt x="525" y="1111"/>
                      </a:lnTo>
                      <a:lnTo>
                        <a:pt x="558" y="1113"/>
                      </a:lnTo>
                      <a:lnTo>
                        <a:pt x="586" y="1115"/>
                      </a:lnTo>
                      <a:lnTo>
                        <a:pt x="598" y="1117"/>
                      </a:lnTo>
                      <a:lnTo>
                        <a:pt x="608" y="1121"/>
                      </a:lnTo>
                      <a:lnTo>
                        <a:pt x="620" y="1125"/>
                      </a:lnTo>
                      <a:lnTo>
                        <a:pt x="628" y="1131"/>
                      </a:lnTo>
                      <a:lnTo>
                        <a:pt x="628" y="1131"/>
                      </a:lnTo>
                      <a:lnTo>
                        <a:pt x="630" y="1133"/>
                      </a:lnTo>
                      <a:lnTo>
                        <a:pt x="630" y="1133"/>
                      </a:lnTo>
                      <a:lnTo>
                        <a:pt x="636" y="1133"/>
                      </a:lnTo>
                      <a:lnTo>
                        <a:pt x="636" y="1133"/>
                      </a:lnTo>
                      <a:lnTo>
                        <a:pt x="638" y="1139"/>
                      </a:lnTo>
                      <a:lnTo>
                        <a:pt x="638" y="1139"/>
                      </a:lnTo>
                      <a:lnTo>
                        <a:pt x="650" y="1153"/>
                      </a:lnTo>
                      <a:lnTo>
                        <a:pt x="660" y="1173"/>
                      </a:lnTo>
                      <a:lnTo>
                        <a:pt x="670" y="1195"/>
                      </a:lnTo>
                      <a:lnTo>
                        <a:pt x="680" y="1222"/>
                      </a:lnTo>
                      <a:lnTo>
                        <a:pt x="680" y="1222"/>
                      </a:lnTo>
                      <a:lnTo>
                        <a:pt x="684" y="1238"/>
                      </a:lnTo>
                      <a:lnTo>
                        <a:pt x="686" y="1252"/>
                      </a:lnTo>
                      <a:lnTo>
                        <a:pt x="688" y="1264"/>
                      </a:lnTo>
                      <a:lnTo>
                        <a:pt x="686" y="1276"/>
                      </a:lnTo>
                      <a:lnTo>
                        <a:pt x="684" y="1286"/>
                      </a:lnTo>
                      <a:lnTo>
                        <a:pt x="682" y="1296"/>
                      </a:lnTo>
                      <a:lnTo>
                        <a:pt x="674" y="1310"/>
                      </a:lnTo>
                      <a:lnTo>
                        <a:pt x="674" y="1310"/>
                      </a:lnTo>
                      <a:lnTo>
                        <a:pt x="664" y="1324"/>
                      </a:lnTo>
                      <a:lnTo>
                        <a:pt x="656" y="1330"/>
                      </a:lnTo>
                      <a:lnTo>
                        <a:pt x="646" y="1338"/>
                      </a:lnTo>
                      <a:lnTo>
                        <a:pt x="636" y="1342"/>
                      </a:lnTo>
                      <a:lnTo>
                        <a:pt x="622" y="1348"/>
                      </a:lnTo>
                      <a:lnTo>
                        <a:pt x="608" y="1352"/>
                      </a:lnTo>
                      <a:lnTo>
                        <a:pt x="590" y="1354"/>
                      </a:lnTo>
                      <a:lnTo>
                        <a:pt x="590" y="1354"/>
                      </a:lnTo>
                      <a:lnTo>
                        <a:pt x="566" y="1358"/>
                      </a:lnTo>
                      <a:lnTo>
                        <a:pt x="566" y="1358"/>
                      </a:lnTo>
                      <a:lnTo>
                        <a:pt x="574" y="1374"/>
                      </a:lnTo>
                      <a:lnTo>
                        <a:pt x="574" y="1374"/>
                      </a:lnTo>
                      <a:lnTo>
                        <a:pt x="580" y="1387"/>
                      </a:lnTo>
                      <a:lnTo>
                        <a:pt x="580" y="1387"/>
                      </a:lnTo>
                      <a:lnTo>
                        <a:pt x="594" y="1417"/>
                      </a:lnTo>
                      <a:lnTo>
                        <a:pt x="608" y="1447"/>
                      </a:lnTo>
                      <a:lnTo>
                        <a:pt x="608" y="1447"/>
                      </a:lnTo>
                      <a:lnTo>
                        <a:pt x="618" y="1471"/>
                      </a:lnTo>
                      <a:lnTo>
                        <a:pt x="618" y="1471"/>
                      </a:lnTo>
                      <a:lnTo>
                        <a:pt x="622" y="1481"/>
                      </a:lnTo>
                      <a:lnTo>
                        <a:pt x="622" y="1493"/>
                      </a:lnTo>
                      <a:lnTo>
                        <a:pt x="620" y="1503"/>
                      </a:lnTo>
                      <a:lnTo>
                        <a:pt x="614" y="1513"/>
                      </a:lnTo>
                      <a:lnTo>
                        <a:pt x="614" y="1513"/>
                      </a:lnTo>
                      <a:lnTo>
                        <a:pt x="594" y="1537"/>
                      </a:lnTo>
                      <a:lnTo>
                        <a:pt x="594" y="1537"/>
                      </a:lnTo>
                      <a:lnTo>
                        <a:pt x="572" y="1566"/>
                      </a:lnTo>
                      <a:lnTo>
                        <a:pt x="572" y="1566"/>
                      </a:lnTo>
                      <a:lnTo>
                        <a:pt x="588" y="1572"/>
                      </a:lnTo>
                      <a:lnTo>
                        <a:pt x="602" y="1582"/>
                      </a:lnTo>
                      <a:lnTo>
                        <a:pt x="614" y="1590"/>
                      </a:lnTo>
                      <a:lnTo>
                        <a:pt x="620" y="1598"/>
                      </a:lnTo>
                      <a:lnTo>
                        <a:pt x="620" y="1598"/>
                      </a:lnTo>
                      <a:lnTo>
                        <a:pt x="660" y="1636"/>
                      </a:lnTo>
                      <a:lnTo>
                        <a:pt x="678" y="1654"/>
                      </a:lnTo>
                      <a:lnTo>
                        <a:pt x="696" y="1666"/>
                      </a:lnTo>
                      <a:lnTo>
                        <a:pt x="714" y="1678"/>
                      </a:lnTo>
                      <a:lnTo>
                        <a:pt x="733" y="1686"/>
                      </a:lnTo>
                      <a:lnTo>
                        <a:pt x="753" y="1692"/>
                      </a:lnTo>
                      <a:lnTo>
                        <a:pt x="773" y="1692"/>
                      </a:lnTo>
                      <a:lnTo>
                        <a:pt x="773" y="1692"/>
                      </a:lnTo>
                      <a:lnTo>
                        <a:pt x="797" y="1692"/>
                      </a:lnTo>
                      <a:lnTo>
                        <a:pt x="797" y="1692"/>
                      </a:lnTo>
                      <a:lnTo>
                        <a:pt x="809" y="1690"/>
                      </a:lnTo>
                      <a:lnTo>
                        <a:pt x="809" y="1690"/>
                      </a:lnTo>
                      <a:lnTo>
                        <a:pt x="825" y="1692"/>
                      </a:lnTo>
                      <a:lnTo>
                        <a:pt x="839" y="1696"/>
                      </a:lnTo>
                      <a:lnTo>
                        <a:pt x="839" y="1696"/>
                      </a:lnTo>
                      <a:lnTo>
                        <a:pt x="855" y="1698"/>
                      </a:lnTo>
                      <a:lnTo>
                        <a:pt x="869" y="1704"/>
                      </a:lnTo>
                      <a:lnTo>
                        <a:pt x="869" y="1704"/>
                      </a:lnTo>
                      <a:lnTo>
                        <a:pt x="914" y="1733"/>
                      </a:lnTo>
                      <a:lnTo>
                        <a:pt x="914" y="1733"/>
                      </a:lnTo>
                      <a:lnTo>
                        <a:pt x="932" y="1741"/>
                      </a:lnTo>
                      <a:lnTo>
                        <a:pt x="932" y="1741"/>
                      </a:lnTo>
                      <a:lnTo>
                        <a:pt x="976" y="1765"/>
                      </a:lnTo>
                      <a:lnTo>
                        <a:pt x="1000" y="1775"/>
                      </a:lnTo>
                      <a:lnTo>
                        <a:pt x="1022" y="1785"/>
                      </a:lnTo>
                      <a:lnTo>
                        <a:pt x="1022" y="1785"/>
                      </a:lnTo>
                      <a:lnTo>
                        <a:pt x="1034" y="1781"/>
                      </a:lnTo>
                      <a:lnTo>
                        <a:pt x="1057" y="1771"/>
                      </a:lnTo>
                      <a:lnTo>
                        <a:pt x="1057" y="1771"/>
                      </a:lnTo>
                      <a:lnTo>
                        <a:pt x="1077" y="1761"/>
                      </a:lnTo>
                      <a:lnTo>
                        <a:pt x="1093" y="1755"/>
                      </a:lnTo>
                      <a:lnTo>
                        <a:pt x="1109" y="1753"/>
                      </a:lnTo>
                      <a:lnTo>
                        <a:pt x="1125" y="1751"/>
                      </a:lnTo>
                      <a:lnTo>
                        <a:pt x="1125" y="1751"/>
                      </a:lnTo>
                      <a:lnTo>
                        <a:pt x="1141" y="1753"/>
                      </a:lnTo>
                      <a:lnTo>
                        <a:pt x="1157" y="1757"/>
                      </a:lnTo>
                      <a:lnTo>
                        <a:pt x="1157" y="1757"/>
                      </a:lnTo>
                      <a:lnTo>
                        <a:pt x="1161" y="1753"/>
                      </a:lnTo>
                      <a:lnTo>
                        <a:pt x="1161" y="1753"/>
                      </a:lnTo>
                      <a:lnTo>
                        <a:pt x="1163" y="1717"/>
                      </a:lnTo>
                      <a:lnTo>
                        <a:pt x="1167" y="1684"/>
                      </a:lnTo>
                      <a:lnTo>
                        <a:pt x="1173" y="1648"/>
                      </a:lnTo>
                      <a:lnTo>
                        <a:pt x="1183" y="1614"/>
                      </a:lnTo>
                      <a:lnTo>
                        <a:pt x="1183" y="1614"/>
                      </a:lnTo>
                      <a:lnTo>
                        <a:pt x="1183" y="1592"/>
                      </a:lnTo>
                      <a:lnTo>
                        <a:pt x="1183" y="1592"/>
                      </a:lnTo>
                      <a:lnTo>
                        <a:pt x="1177" y="1562"/>
                      </a:lnTo>
                      <a:lnTo>
                        <a:pt x="1177" y="1562"/>
                      </a:lnTo>
                      <a:lnTo>
                        <a:pt x="1167" y="1515"/>
                      </a:lnTo>
                      <a:lnTo>
                        <a:pt x="1163" y="1493"/>
                      </a:lnTo>
                      <a:lnTo>
                        <a:pt x="1155" y="1471"/>
                      </a:lnTo>
                      <a:lnTo>
                        <a:pt x="1147" y="1453"/>
                      </a:lnTo>
                      <a:lnTo>
                        <a:pt x="1135" y="1435"/>
                      </a:lnTo>
                      <a:lnTo>
                        <a:pt x="1123" y="1419"/>
                      </a:lnTo>
                      <a:lnTo>
                        <a:pt x="1105" y="1405"/>
                      </a:lnTo>
                      <a:lnTo>
                        <a:pt x="1105" y="1405"/>
                      </a:lnTo>
                      <a:lnTo>
                        <a:pt x="1101" y="1401"/>
                      </a:lnTo>
                      <a:lnTo>
                        <a:pt x="1095" y="1395"/>
                      </a:lnTo>
                      <a:lnTo>
                        <a:pt x="1091" y="1389"/>
                      </a:lnTo>
                      <a:lnTo>
                        <a:pt x="1089" y="1381"/>
                      </a:lnTo>
                      <a:lnTo>
                        <a:pt x="1089" y="1376"/>
                      </a:lnTo>
                      <a:lnTo>
                        <a:pt x="1089" y="1368"/>
                      </a:lnTo>
                      <a:lnTo>
                        <a:pt x="1089" y="1362"/>
                      </a:lnTo>
                      <a:lnTo>
                        <a:pt x="1093" y="1354"/>
                      </a:lnTo>
                      <a:lnTo>
                        <a:pt x="1093" y="1354"/>
                      </a:lnTo>
                      <a:lnTo>
                        <a:pt x="1095" y="1348"/>
                      </a:lnTo>
                      <a:lnTo>
                        <a:pt x="1095" y="1348"/>
                      </a:lnTo>
                      <a:lnTo>
                        <a:pt x="1099" y="1340"/>
                      </a:lnTo>
                      <a:lnTo>
                        <a:pt x="1105" y="1332"/>
                      </a:lnTo>
                      <a:lnTo>
                        <a:pt x="1115" y="1322"/>
                      </a:lnTo>
                      <a:lnTo>
                        <a:pt x="1121" y="1320"/>
                      </a:lnTo>
                      <a:lnTo>
                        <a:pt x="1129" y="1318"/>
                      </a:lnTo>
                      <a:lnTo>
                        <a:pt x="1129" y="1318"/>
                      </a:lnTo>
                      <a:lnTo>
                        <a:pt x="1145" y="1314"/>
                      </a:lnTo>
                      <a:lnTo>
                        <a:pt x="1157" y="1310"/>
                      </a:lnTo>
                      <a:lnTo>
                        <a:pt x="1167" y="1302"/>
                      </a:lnTo>
                      <a:lnTo>
                        <a:pt x="1177" y="1294"/>
                      </a:lnTo>
                      <a:lnTo>
                        <a:pt x="1183" y="1282"/>
                      </a:lnTo>
                      <a:lnTo>
                        <a:pt x="1187" y="1268"/>
                      </a:lnTo>
                      <a:lnTo>
                        <a:pt x="1189" y="1248"/>
                      </a:lnTo>
                      <a:lnTo>
                        <a:pt x="1189" y="1226"/>
                      </a:lnTo>
                      <a:lnTo>
                        <a:pt x="1189" y="1226"/>
                      </a:lnTo>
                      <a:lnTo>
                        <a:pt x="1189" y="1214"/>
                      </a:lnTo>
                      <a:lnTo>
                        <a:pt x="1189" y="1205"/>
                      </a:lnTo>
                      <a:lnTo>
                        <a:pt x="1193" y="1187"/>
                      </a:lnTo>
                      <a:lnTo>
                        <a:pt x="1193" y="1187"/>
                      </a:lnTo>
                      <a:lnTo>
                        <a:pt x="1197" y="1179"/>
                      </a:lnTo>
                      <a:lnTo>
                        <a:pt x="1197" y="1179"/>
                      </a:lnTo>
                      <a:lnTo>
                        <a:pt x="1209" y="1109"/>
                      </a:lnTo>
                      <a:lnTo>
                        <a:pt x="1209" y="1103"/>
                      </a:lnTo>
                      <a:lnTo>
                        <a:pt x="1209" y="1103"/>
                      </a:lnTo>
                      <a:lnTo>
                        <a:pt x="1203" y="1095"/>
                      </a:lnTo>
                      <a:lnTo>
                        <a:pt x="1201" y="1085"/>
                      </a:lnTo>
                      <a:lnTo>
                        <a:pt x="1199" y="1075"/>
                      </a:lnTo>
                      <a:lnTo>
                        <a:pt x="1201" y="1063"/>
                      </a:lnTo>
                      <a:lnTo>
                        <a:pt x="1201" y="1063"/>
                      </a:lnTo>
                      <a:lnTo>
                        <a:pt x="1205" y="1053"/>
                      </a:lnTo>
                      <a:lnTo>
                        <a:pt x="1213" y="1045"/>
                      </a:lnTo>
                      <a:lnTo>
                        <a:pt x="1220" y="1040"/>
                      </a:lnTo>
                      <a:lnTo>
                        <a:pt x="1232" y="1036"/>
                      </a:lnTo>
                      <a:lnTo>
                        <a:pt x="1280" y="1028"/>
                      </a:lnTo>
                      <a:lnTo>
                        <a:pt x="1280" y="1028"/>
                      </a:lnTo>
                      <a:lnTo>
                        <a:pt x="1387" y="1006"/>
                      </a:lnTo>
                      <a:lnTo>
                        <a:pt x="1387" y="1006"/>
                      </a:lnTo>
                      <a:lnTo>
                        <a:pt x="1429" y="998"/>
                      </a:lnTo>
                      <a:lnTo>
                        <a:pt x="1429" y="998"/>
                      </a:lnTo>
                      <a:lnTo>
                        <a:pt x="1473" y="990"/>
                      </a:lnTo>
                      <a:lnTo>
                        <a:pt x="1515" y="982"/>
                      </a:lnTo>
                      <a:lnTo>
                        <a:pt x="1515" y="982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29" y="958"/>
                      </a:lnTo>
                      <a:lnTo>
                        <a:pt x="1529" y="958"/>
                      </a:lnTo>
                      <a:lnTo>
                        <a:pt x="1535" y="952"/>
                      </a:lnTo>
                      <a:lnTo>
                        <a:pt x="1543" y="946"/>
                      </a:lnTo>
                      <a:lnTo>
                        <a:pt x="1550" y="942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74" y="938"/>
                      </a:lnTo>
                      <a:lnTo>
                        <a:pt x="1574" y="938"/>
                      </a:lnTo>
                      <a:lnTo>
                        <a:pt x="1584" y="938"/>
                      </a:lnTo>
                      <a:lnTo>
                        <a:pt x="1594" y="942"/>
                      </a:lnTo>
                      <a:lnTo>
                        <a:pt x="1594" y="942"/>
                      </a:lnTo>
                      <a:lnTo>
                        <a:pt x="1620" y="950"/>
                      </a:lnTo>
                      <a:lnTo>
                        <a:pt x="1632" y="954"/>
                      </a:lnTo>
                      <a:lnTo>
                        <a:pt x="1642" y="954"/>
                      </a:lnTo>
                      <a:lnTo>
                        <a:pt x="1642" y="954"/>
                      </a:lnTo>
                      <a:lnTo>
                        <a:pt x="1648" y="954"/>
                      </a:lnTo>
                      <a:lnTo>
                        <a:pt x="1656" y="948"/>
                      </a:lnTo>
                      <a:lnTo>
                        <a:pt x="1668" y="934"/>
                      </a:lnTo>
                      <a:lnTo>
                        <a:pt x="1684" y="910"/>
                      </a:lnTo>
                      <a:lnTo>
                        <a:pt x="1684" y="910"/>
                      </a:lnTo>
                      <a:lnTo>
                        <a:pt x="1698" y="888"/>
                      </a:lnTo>
                      <a:lnTo>
                        <a:pt x="1713" y="867"/>
                      </a:lnTo>
                      <a:lnTo>
                        <a:pt x="1731" y="849"/>
                      </a:lnTo>
                      <a:lnTo>
                        <a:pt x="1741" y="841"/>
                      </a:lnTo>
                      <a:lnTo>
                        <a:pt x="1751" y="833"/>
                      </a:lnTo>
                      <a:lnTo>
                        <a:pt x="1751" y="833"/>
                      </a:lnTo>
                      <a:lnTo>
                        <a:pt x="1735" y="829"/>
                      </a:lnTo>
                      <a:lnTo>
                        <a:pt x="1721" y="825"/>
                      </a:lnTo>
                      <a:lnTo>
                        <a:pt x="1721" y="825"/>
                      </a:lnTo>
                      <a:lnTo>
                        <a:pt x="1708" y="819"/>
                      </a:lnTo>
                      <a:lnTo>
                        <a:pt x="1698" y="817"/>
                      </a:lnTo>
                      <a:lnTo>
                        <a:pt x="1698" y="81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4" name="Freeform 6">
                  <a:extLst>
                    <a:ext uri="{FF2B5EF4-FFF2-40B4-BE49-F238E27FC236}">
                      <a16:creationId xmlns:a16="http://schemas.microsoft.com/office/drawing/2014/main" id="{9079BD7C-9118-6D9D-BDE9-7A931F7875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92213" y="1446213"/>
                  <a:ext cx="2333625" cy="2914650"/>
                </a:xfrm>
                <a:custGeom>
                  <a:avLst/>
                  <a:gdLst>
                    <a:gd name="T0" fmla="*/ 1014 w 1470"/>
                    <a:gd name="T1" fmla="*/ 1669 h 1836"/>
                    <a:gd name="T2" fmla="*/ 1050 w 1470"/>
                    <a:gd name="T3" fmla="*/ 1636 h 1836"/>
                    <a:gd name="T4" fmla="*/ 1096 w 1470"/>
                    <a:gd name="T5" fmla="*/ 1620 h 1836"/>
                    <a:gd name="T6" fmla="*/ 1126 w 1470"/>
                    <a:gd name="T7" fmla="*/ 1618 h 1836"/>
                    <a:gd name="T8" fmla="*/ 1136 w 1470"/>
                    <a:gd name="T9" fmla="*/ 1500 h 1836"/>
                    <a:gd name="T10" fmla="*/ 1173 w 1470"/>
                    <a:gd name="T11" fmla="*/ 1343 h 1836"/>
                    <a:gd name="T12" fmla="*/ 1233 w 1470"/>
                    <a:gd name="T13" fmla="*/ 1318 h 1836"/>
                    <a:gd name="T14" fmla="*/ 1307 w 1470"/>
                    <a:gd name="T15" fmla="*/ 1300 h 1836"/>
                    <a:gd name="T16" fmla="*/ 1305 w 1470"/>
                    <a:gd name="T17" fmla="*/ 1220 h 1836"/>
                    <a:gd name="T18" fmla="*/ 1326 w 1470"/>
                    <a:gd name="T19" fmla="*/ 1161 h 1836"/>
                    <a:gd name="T20" fmla="*/ 1390 w 1470"/>
                    <a:gd name="T21" fmla="*/ 1127 h 1836"/>
                    <a:gd name="T22" fmla="*/ 1466 w 1470"/>
                    <a:gd name="T23" fmla="*/ 996 h 1836"/>
                    <a:gd name="T24" fmla="*/ 1424 w 1470"/>
                    <a:gd name="T25" fmla="*/ 970 h 1836"/>
                    <a:gd name="T26" fmla="*/ 1354 w 1470"/>
                    <a:gd name="T27" fmla="*/ 962 h 1836"/>
                    <a:gd name="T28" fmla="*/ 1283 w 1470"/>
                    <a:gd name="T29" fmla="*/ 894 h 1836"/>
                    <a:gd name="T30" fmla="*/ 1201 w 1470"/>
                    <a:gd name="T31" fmla="*/ 852 h 1836"/>
                    <a:gd name="T32" fmla="*/ 1159 w 1470"/>
                    <a:gd name="T33" fmla="*/ 840 h 1836"/>
                    <a:gd name="T34" fmla="*/ 1106 w 1470"/>
                    <a:gd name="T35" fmla="*/ 866 h 1836"/>
                    <a:gd name="T36" fmla="*/ 1050 w 1470"/>
                    <a:gd name="T37" fmla="*/ 844 h 1836"/>
                    <a:gd name="T38" fmla="*/ 935 w 1470"/>
                    <a:gd name="T39" fmla="*/ 771 h 1836"/>
                    <a:gd name="T40" fmla="*/ 889 w 1470"/>
                    <a:gd name="T41" fmla="*/ 739 h 1836"/>
                    <a:gd name="T42" fmla="*/ 855 w 1470"/>
                    <a:gd name="T43" fmla="*/ 747 h 1836"/>
                    <a:gd name="T44" fmla="*/ 818 w 1470"/>
                    <a:gd name="T45" fmla="*/ 703 h 1836"/>
                    <a:gd name="T46" fmla="*/ 734 w 1470"/>
                    <a:gd name="T47" fmla="*/ 687 h 1836"/>
                    <a:gd name="T48" fmla="*/ 712 w 1470"/>
                    <a:gd name="T49" fmla="*/ 626 h 1836"/>
                    <a:gd name="T50" fmla="*/ 764 w 1470"/>
                    <a:gd name="T51" fmla="*/ 546 h 1836"/>
                    <a:gd name="T52" fmla="*/ 728 w 1470"/>
                    <a:gd name="T53" fmla="*/ 506 h 1836"/>
                    <a:gd name="T54" fmla="*/ 670 w 1470"/>
                    <a:gd name="T55" fmla="*/ 415 h 1836"/>
                    <a:gd name="T56" fmla="*/ 674 w 1470"/>
                    <a:gd name="T57" fmla="*/ 320 h 1836"/>
                    <a:gd name="T58" fmla="*/ 728 w 1470"/>
                    <a:gd name="T59" fmla="*/ 242 h 1836"/>
                    <a:gd name="T60" fmla="*/ 676 w 1470"/>
                    <a:gd name="T61" fmla="*/ 169 h 1836"/>
                    <a:gd name="T62" fmla="*/ 698 w 1470"/>
                    <a:gd name="T63" fmla="*/ 89 h 1836"/>
                    <a:gd name="T64" fmla="*/ 597 w 1470"/>
                    <a:gd name="T65" fmla="*/ 75 h 1836"/>
                    <a:gd name="T66" fmla="*/ 490 w 1470"/>
                    <a:gd name="T67" fmla="*/ 5 h 1836"/>
                    <a:gd name="T68" fmla="*/ 418 w 1470"/>
                    <a:gd name="T69" fmla="*/ 105 h 1836"/>
                    <a:gd name="T70" fmla="*/ 440 w 1470"/>
                    <a:gd name="T71" fmla="*/ 178 h 1836"/>
                    <a:gd name="T72" fmla="*/ 428 w 1470"/>
                    <a:gd name="T73" fmla="*/ 228 h 1836"/>
                    <a:gd name="T74" fmla="*/ 297 w 1470"/>
                    <a:gd name="T75" fmla="*/ 337 h 1836"/>
                    <a:gd name="T76" fmla="*/ 183 w 1470"/>
                    <a:gd name="T77" fmla="*/ 419 h 1836"/>
                    <a:gd name="T78" fmla="*/ 112 w 1470"/>
                    <a:gd name="T79" fmla="*/ 485 h 1836"/>
                    <a:gd name="T80" fmla="*/ 42 w 1470"/>
                    <a:gd name="T81" fmla="*/ 592 h 1836"/>
                    <a:gd name="T82" fmla="*/ 2 w 1470"/>
                    <a:gd name="T83" fmla="*/ 685 h 1836"/>
                    <a:gd name="T84" fmla="*/ 20 w 1470"/>
                    <a:gd name="T85" fmla="*/ 769 h 1836"/>
                    <a:gd name="T86" fmla="*/ 28 w 1470"/>
                    <a:gd name="T87" fmla="*/ 834 h 1836"/>
                    <a:gd name="T88" fmla="*/ 50 w 1470"/>
                    <a:gd name="T89" fmla="*/ 948 h 1836"/>
                    <a:gd name="T90" fmla="*/ 36 w 1470"/>
                    <a:gd name="T91" fmla="*/ 1055 h 1836"/>
                    <a:gd name="T92" fmla="*/ 84 w 1470"/>
                    <a:gd name="T93" fmla="*/ 1121 h 1836"/>
                    <a:gd name="T94" fmla="*/ 152 w 1470"/>
                    <a:gd name="T95" fmla="*/ 1200 h 1836"/>
                    <a:gd name="T96" fmla="*/ 203 w 1470"/>
                    <a:gd name="T97" fmla="*/ 1206 h 1836"/>
                    <a:gd name="T98" fmla="*/ 247 w 1470"/>
                    <a:gd name="T99" fmla="*/ 1230 h 1836"/>
                    <a:gd name="T100" fmla="*/ 297 w 1470"/>
                    <a:gd name="T101" fmla="*/ 1296 h 1836"/>
                    <a:gd name="T102" fmla="*/ 392 w 1470"/>
                    <a:gd name="T103" fmla="*/ 1415 h 1836"/>
                    <a:gd name="T104" fmla="*/ 557 w 1470"/>
                    <a:gd name="T105" fmla="*/ 1520 h 1836"/>
                    <a:gd name="T106" fmla="*/ 661 w 1470"/>
                    <a:gd name="T107" fmla="*/ 1506 h 1836"/>
                    <a:gd name="T108" fmla="*/ 754 w 1470"/>
                    <a:gd name="T109" fmla="*/ 1493 h 1836"/>
                    <a:gd name="T110" fmla="*/ 804 w 1470"/>
                    <a:gd name="T111" fmla="*/ 1568 h 1836"/>
                    <a:gd name="T112" fmla="*/ 833 w 1470"/>
                    <a:gd name="T113" fmla="*/ 1612 h 1836"/>
                    <a:gd name="T114" fmla="*/ 895 w 1470"/>
                    <a:gd name="T115" fmla="*/ 1679 h 1836"/>
                    <a:gd name="T116" fmla="*/ 909 w 1470"/>
                    <a:gd name="T117" fmla="*/ 1785 h 1836"/>
                    <a:gd name="T118" fmla="*/ 921 w 1470"/>
                    <a:gd name="T119" fmla="*/ 1823 h 1836"/>
                    <a:gd name="T120" fmla="*/ 979 w 1470"/>
                    <a:gd name="T121" fmla="*/ 1834 h 1836"/>
                    <a:gd name="T122" fmla="*/ 1024 w 1470"/>
                    <a:gd name="T123" fmla="*/ 1787 h 18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70" h="1836">
                      <a:moveTo>
                        <a:pt x="1004" y="1733"/>
                      </a:moveTo>
                      <a:lnTo>
                        <a:pt x="1004" y="1733"/>
                      </a:lnTo>
                      <a:lnTo>
                        <a:pt x="979" y="1689"/>
                      </a:lnTo>
                      <a:lnTo>
                        <a:pt x="979" y="1689"/>
                      </a:lnTo>
                      <a:lnTo>
                        <a:pt x="989" y="1685"/>
                      </a:lnTo>
                      <a:lnTo>
                        <a:pt x="996" y="1681"/>
                      </a:lnTo>
                      <a:lnTo>
                        <a:pt x="1014" y="1669"/>
                      </a:lnTo>
                      <a:lnTo>
                        <a:pt x="1014" y="1669"/>
                      </a:lnTo>
                      <a:lnTo>
                        <a:pt x="1014" y="1667"/>
                      </a:lnTo>
                      <a:lnTo>
                        <a:pt x="1014" y="1667"/>
                      </a:lnTo>
                      <a:lnTo>
                        <a:pt x="1022" y="1658"/>
                      </a:lnTo>
                      <a:lnTo>
                        <a:pt x="1030" y="1650"/>
                      </a:lnTo>
                      <a:lnTo>
                        <a:pt x="1040" y="1642"/>
                      </a:lnTo>
                      <a:lnTo>
                        <a:pt x="1050" y="1636"/>
                      </a:lnTo>
                      <a:lnTo>
                        <a:pt x="1050" y="1636"/>
                      </a:lnTo>
                      <a:lnTo>
                        <a:pt x="1060" y="1630"/>
                      </a:lnTo>
                      <a:lnTo>
                        <a:pt x="1070" y="1624"/>
                      </a:lnTo>
                      <a:lnTo>
                        <a:pt x="1080" y="1620"/>
                      </a:lnTo>
                      <a:lnTo>
                        <a:pt x="1092" y="1620"/>
                      </a:lnTo>
                      <a:lnTo>
                        <a:pt x="1092" y="1620"/>
                      </a:lnTo>
                      <a:lnTo>
                        <a:pt x="1096" y="1620"/>
                      </a:lnTo>
                      <a:lnTo>
                        <a:pt x="1096" y="1620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4" y="1618"/>
                      </a:lnTo>
                      <a:lnTo>
                        <a:pt x="1114" y="1618"/>
                      </a:lnTo>
                      <a:lnTo>
                        <a:pt x="1126" y="1618"/>
                      </a:lnTo>
                      <a:lnTo>
                        <a:pt x="1130" y="1616"/>
                      </a:lnTo>
                      <a:lnTo>
                        <a:pt x="1130" y="1616"/>
                      </a:lnTo>
                      <a:lnTo>
                        <a:pt x="1132" y="1610"/>
                      </a:lnTo>
                      <a:lnTo>
                        <a:pt x="1132" y="1596"/>
                      </a:lnTo>
                      <a:lnTo>
                        <a:pt x="1132" y="1596"/>
                      </a:lnTo>
                      <a:lnTo>
                        <a:pt x="1136" y="1500"/>
                      </a:lnTo>
                      <a:lnTo>
                        <a:pt x="1136" y="1500"/>
                      </a:lnTo>
                      <a:lnTo>
                        <a:pt x="1140" y="1429"/>
                      </a:lnTo>
                      <a:lnTo>
                        <a:pt x="1140" y="1429"/>
                      </a:lnTo>
                      <a:lnTo>
                        <a:pt x="1144" y="1403"/>
                      </a:lnTo>
                      <a:lnTo>
                        <a:pt x="1150" y="1379"/>
                      </a:lnTo>
                      <a:lnTo>
                        <a:pt x="1159" y="1359"/>
                      </a:lnTo>
                      <a:lnTo>
                        <a:pt x="1165" y="1351"/>
                      </a:lnTo>
                      <a:lnTo>
                        <a:pt x="1173" y="1343"/>
                      </a:lnTo>
                      <a:lnTo>
                        <a:pt x="1173" y="1343"/>
                      </a:lnTo>
                      <a:lnTo>
                        <a:pt x="1181" y="1337"/>
                      </a:lnTo>
                      <a:lnTo>
                        <a:pt x="1189" y="1332"/>
                      </a:lnTo>
                      <a:lnTo>
                        <a:pt x="1189" y="1332"/>
                      </a:lnTo>
                      <a:lnTo>
                        <a:pt x="1203" y="1326"/>
                      </a:lnTo>
                      <a:lnTo>
                        <a:pt x="1217" y="1322"/>
                      </a:lnTo>
                      <a:lnTo>
                        <a:pt x="1233" y="1318"/>
                      </a:lnTo>
                      <a:lnTo>
                        <a:pt x="1249" y="1318"/>
                      </a:lnTo>
                      <a:lnTo>
                        <a:pt x="1249" y="1318"/>
                      </a:lnTo>
                      <a:lnTo>
                        <a:pt x="1263" y="1316"/>
                      </a:lnTo>
                      <a:lnTo>
                        <a:pt x="1277" y="1312"/>
                      </a:lnTo>
                      <a:lnTo>
                        <a:pt x="1291" y="1308"/>
                      </a:lnTo>
                      <a:lnTo>
                        <a:pt x="1307" y="1300"/>
                      </a:lnTo>
                      <a:lnTo>
                        <a:pt x="1307" y="1300"/>
                      </a:lnTo>
                      <a:lnTo>
                        <a:pt x="1311" y="1298"/>
                      </a:lnTo>
                      <a:lnTo>
                        <a:pt x="1313" y="1294"/>
                      </a:lnTo>
                      <a:lnTo>
                        <a:pt x="1315" y="1284"/>
                      </a:lnTo>
                      <a:lnTo>
                        <a:pt x="1313" y="1268"/>
                      </a:lnTo>
                      <a:lnTo>
                        <a:pt x="1313" y="1268"/>
                      </a:lnTo>
                      <a:lnTo>
                        <a:pt x="1307" y="1244"/>
                      </a:lnTo>
                      <a:lnTo>
                        <a:pt x="1305" y="1220"/>
                      </a:lnTo>
                      <a:lnTo>
                        <a:pt x="1305" y="1210"/>
                      </a:lnTo>
                      <a:lnTo>
                        <a:pt x="1307" y="1198"/>
                      </a:lnTo>
                      <a:lnTo>
                        <a:pt x="1309" y="1188"/>
                      </a:lnTo>
                      <a:lnTo>
                        <a:pt x="1313" y="1178"/>
                      </a:lnTo>
                      <a:lnTo>
                        <a:pt x="1313" y="1178"/>
                      </a:lnTo>
                      <a:lnTo>
                        <a:pt x="1321" y="1168"/>
                      </a:lnTo>
                      <a:lnTo>
                        <a:pt x="1326" y="1161"/>
                      </a:lnTo>
                      <a:lnTo>
                        <a:pt x="1334" y="1153"/>
                      </a:lnTo>
                      <a:lnTo>
                        <a:pt x="1344" y="1147"/>
                      </a:lnTo>
                      <a:lnTo>
                        <a:pt x="1364" y="1137"/>
                      </a:lnTo>
                      <a:lnTo>
                        <a:pt x="1388" y="1129"/>
                      </a:lnTo>
                      <a:lnTo>
                        <a:pt x="1388" y="1129"/>
                      </a:lnTo>
                      <a:lnTo>
                        <a:pt x="1390" y="1127"/>
                      </a:lnTo>
                      <a:lnTo>
                        <a:pt x="1390" y="1127"/>
                      </a:lnTo>
                      <a:lnTo>
                        <a:pt x="1406" y="1103"/>
                      </a:lnTo>
                      <a:lnTo>
                        <a:pt x="1406" y="1103"/>
                      </a:lnTo>
                      <a:lnTo>
                        <a:pt x="1436" y="1057"/>
                      </a:lnTo>
                      <a:lnTo>
                        <a:pt x="1448" y="1033"/>
                      </a:lnTo>
                      <a:lnTo>
                        <a:pt x="1458" y="1011"/>
                      </a:lnTo>
                      <a:lnTo>
                        <a:pt x="1458" y="1011"/>
                      </a:lnTo>
                      <a:lnTo>
                        <a:pt x="1466" y="996"/>
                      </a:lnTo>
                      <a:lnTo>
                        <a:pt x="1466" y="996"/>
                      </a:lnTo>
                      <a:lnTo>
                        <a:pt x="1470" y="972"/>
                      </a:lnTo>
                      <a:lnTo>
                        <a:pt x="1470" y="972"/>
                      </a:lnTo>
                      <a:lnTo>
                        <a:pt x="1462" y="970"/>
                      </a:lnTo>
                      <a:lnTo>
                        <a:pt x="1448" y="970"/>
                      </a:lnTo>
                      <a:lnTo>
                        <a:pt x="1448" y="970"/>
                      </a:lnTo>
                      <a:lnTo>
                        <a:pt x="1424" y="970"/>
                      </a:lnTo>
                      <a:lnTo>
                        <a:pt x="1416" y="970"/>
                      </a:lnTo>
                      <a:lnTo>
                        <a:pt x="1416" y="970"/>
                      </a:lnTo>
                      <a:lnTo>
                        <a:pt x="1406" y="972"/>
                      </a:lnTo>
                      <a:lnTo>
                        <a:pt x="1406" y="972"/>
                      </a:lnTo>
                      <a:lnTo>
                        <a:pt x="1388" y="970"/>
                      </a:lnTo>
                      <a:lnTo>
                        <a:pt x="1370" y="966"/>
                      </a:lnTo>
                      <a:lnTo>
                        <a:pt x="1354" y="962"/>
                      </a:lnTo>
                      <a:lnTo>
                        <a:pt x="1338" y="954"/>
                      </a:lnTo>
                      <a:lnTo>
                        <a:pt x="1326" y="944"/>
                      </a:lnTo>
                      <a:lnTo>
                        <a:pt x="1313" y="932"/>
                      </a:lnTo>
                      <a:lnTo>
                        <a:pt x="1303" y="918"/>
                      </a:lnTo>
                      <a:lnTo>
                        <a:pt x="1293" y="902"/>
                      </a:lnTo>
                      <a:lnTo>
                        <a:pt x="1293" y="902"/>
                      </a:lnTo>
                      <a:lnTo>
                        <a:pt x="1283" y="894"/>
                      </a:lnTo>
                      <a:lnTo>
                        <a:pt x="1269" y="886"/>
                      </a:lnTo>
                      <a:lnTo>
                        <a:pt x="1269" y="886"/>
                      </a:lnTo>
                      <a:lnTo>
                        <a:pt x="1257" y="880"/>
                      </a:lnTo>
                      <a:lnTo>
                        <a:pt x="1257" y="880"/>
                      </a:lnTo>
                      <a:lnTo>
                        <a:pt x="1229" y="866"/>
                      </a:lnTo>
                      <a:lnTo>
                        <a:pt x="1229" y="866"/>
                      </a:lnTo>
                      <a:lnTo>
                        <a:pt x="1201" y="852"/>
                      </a:lnTo>
                      <a:lnTo>
                        <a:pt x="1201" y="852"/>
                      </a:lnTo>
                      <a:lnTo>
                        <a:pt x="1181" y="842"/>
                      </a:lnTo>
                      <a:lnTo>
                        <a:pt x="1173" y="838"/>
                      </a:lnTo>
                      <a:lnTo>
                        <a:pt x="1165" y="836"/>
                      </a:lnTo>
                      <a:lnTo>
                        <a:pt x="1165" y="836"/>
                      </a:lnTo>
                      <a:lnTo>
                        <a:pt x="1163" y="838"/>
                      </a:lnTo>
                      <a:lnTo>
                        <a:pt x="1159" y="840"/>
                      </a:lnTo>
                      <a:lnTo>
                        <a:pt x="1156" y="846"/>
                      </a:lnTo>
                      <a:lnTo>
                        <a:pt x="1156" y="846"/>
                      </a:lnTo>
                      <a:lnTo>
                        <a:pt x="1150" y="852"/>
                      </a:lnTo>
                      <a:lnTo>
                        <a:pt x="1144" y="856"/>
                      </a:lnTo>
                      <a:lnTo>
                        <a:pt x="1132" y="862"/>
                      </a:lnTo>
                      <a:lnTo>
                        <a:pt x="1118" y="866"/>
                      </a:lnTo>
                      <a:lnTo>
                        <a:pt x="1106" y="866"/>
                      </a:lnTo>
                      <a:lnTo>
                        <a:pt x="1106" y="866"/>
                      </a:lnTo>
                      <a:lnTo>
                        <a:pt x="1094" y="866"/>
                      </a:lnTo>
                      <a:lnTo>
                        <a:pt x="1084" y="864"/>
                      </a:lnTo>
                      <a:lnTo>
                        <a:pt x="1072" y="860"/>
                      </a:lnTo>
                      <a:lnTo>
                        <a:pt x="1062" y="852"/>
                      </a:lnTo>
                      <a:lnTo>
                        <a:pt x="1062" y="852"/>
                      </a:lnTo>
                      <a:lnTo>
                        <a:pt x="1050" y="844"/>
                      </a:lnTo>
                      <a:lnTo>
                        <a:pt x="1040" y="838"/>
                      </a:lnTo>
                      <a:lnTo>
                        <a:pt x="1014" y="825"/>
                      </a:lnTo>
                      <a:lnTo>
                        <a:pt x="1014" y="825"/>
                      </a:lnTo>
                      <a:lnTo>
                        <a:pt x="989" y="811"/>
                      </a:lnTo>
                      <a:lnTo>
                        <a:pt x="961" y="795"/>
                      </a:lnTo>
                      <a:lnTo>
                        <a:pt x="947" y="783"/>
                      </a:lnTo>
                      <a:lnTo>
                        <a:pt x="935" y="771"/>
                      </a:lnTo>
                      <a:lnTo>
                        <a:pt x="923" y="757"/>
                      </a:lnTo>
                      <a:lnTo>
                        <a:pt x="913" y="741"/>
                      </a:lnTo>
                      <a:lnTo>
                        <a:pt x="913" y="741"/>
                      </a:lnTo>
                      <a:lnTo>
                        <a:pt x="891" y="739"/>
                      </a:lnTo>
                      <a:lnTo>
                        <a:pt x="891" y="739"/>
                      </a:lnTo>
                      <a:lnTo>
                        <a:pt x="889" y="739"/>
                      </a:lnTo>
                      <a:lnTo>
                        <a:pt x="889" y="739"/>
                      </a:lnTo>
                      <a:lnTo>
                        <a:pt x="879" y="743"/>
                      </a:lnTo>
                      <a:lnTo>
                        <a:pt x="869" y="745"/>
                      </a:lnTo>
                      <a:lnTo>
                        <a:pt x="869" y="745"/>
                      </a:lnTo>
                      <a:lnTo>
                        <a:pt x="861" y="747"/>
                      </a:lnTo>
                      <a:lnTo>
                        <a:pt x="861" y="747"/>
                      </a:lnTo>
                      <a:lnTo>
                        <a:pt x="855" y="747"/>
                      </a:lnTo>
                      <a:lnTo>
                        <a:pt x="855" y="747"/>
                      </a:lnTo>
                      <a:lnTo>
                        <a:pt x="843" y="743"/>
                      </a:lnTo>
                      <a:lnTo>
                        <a:pt x="833" y="737"/>
                      </a:lnTo>
                      <a:lnTo>
                        <a:pt x="826" y="727"/>
                      </a:lnTo>
                      <a:lnTo>
                        <a:pt x="822" y="717"/>
                      </a:lnTo>
                      <a:lnTo>
                        <a:pt x="818" y="705"/>
                      </a:lnTo>
                      <a:lnTo>
                        <a:pt x="818" y="703"/>
                      </a:lnTo>
                      <a:lnTo>
                        <a:pt x="818" y="703"/>
                      </a:lnTo>
                      <a:lnTo>
                        <a:pt x="794" y="703"/>
                      </a:lnTo>
                      <a:lnTo>
                        <a:pt x="794" y="703"/>
                      </a:lnTo>
                      <a:lnTo>
                        <a:pt x="778" y="703"/>
                      </a:lnTo>
                      <a:lnTo>
                        <a:pt x="778" y="703"/>
                      </a:lnTo>
                      <a:lnTo>
                        <a:pt x="762" y="701"/>
                      </a:lnTo>
                      <a:lnTo>
                        <a:pt x="744" y="693"/>
                      </a:lnTo>
                      <a:lnTo>
                        <a:pt x="734" y="687"/>
                      </a:lnTo>
                      <a:lnTo>
                        <a:pt x="724" y="681"/>
                      </a:lnTo>
                      <a:lnTo>
                        <a:pt x="718" y="673"/>
                      </a:lnTo>
                      <a:lnTo>
                        <a:pt x="712" y="662"/>
                      </a:lnTo>
                      <a:lnTo>
                        <a:pt x="712" y="662"/>
                      </a:lnTo>
                      <a:lnTo>
                        <a:pt x="708" y="650"/>
                      </a:lnTo>
                      <a:lnTo>
                        <a:pt x="708" y="638"/>
                      </a:lnTo>
                      <a:lnTo>
                        <a:pt x="712" y="626"/>
                      </a:lnTo>
                      <a:lnTo>
                        <a:pt x="716" y="614"/>
                      </a:lnTo>
                      <a:lnTo>
                        <a:pt x="726" y="598"/>
                      </a:lnTo>
                      <a:lnTo>
                        <a:pt x="734" y="588"/>
                      </a:lnTo>
                      <a:lnTo>
                        <a:pt x="734" y="588"/>
                      </a:lnTo>
                      <a:lnTo>
                        <a:pt x="750" y="568"/>
                      </a:lnTo>
                      <a:lnTo>
                        <a:pt x="760" y="554"/>
                      </a:lnTo>
                      <a:lnTo>
                        <a:pt x="764" y="546"/>
                      </a:lnTo>
                      <a:lnTo>
                        <a:pt x="764" y="544"/>
                      </a:lnTo>
                      <a:lnTo>
                        <a:pt x="764" y="544"/>
                      </a:lnTo>
                      <a:lnTo>
                        <a:pt x="762" y="540"/>
                      </a:lnTo>
                      <a:lnTo>
                        <a:pt x="758" y="534"/>
                      </a:lnTo>
                      <a:lnTo>
                        <a:pt x="746" y="522"/>
                      </a:lnTo>
                      <a:lnTo>
                        <a:pt x="728" y="506"/>
                      </a:lnTo>
                      <a:lnTo>
                        <a:pt x="728" y="506"/>
                      </a:lnTo>
                      <a:lnTo>
                        <a:pt x="716" y="497"/>
                      </a:lnTo>
                      <a:lnTo>
                        <a:pt x="704" y="487"/>
                      </a:lnTo>
                      <a:lnTo>
                        <a:pt x="694" y="473"/>
                      </a:lnTo>
                      <a:lnTo>
                        <a:pt x="686" y="461"/>
                      </a:lnTo>
                      <a:lnTo>
                        <a:pt x="680" y="445"/>
                      </a:lnTo>
                      <a:lnTo>
                        <a:pt x="674" y="431"/>
                      </a:lnTo>
                      <a:lnTo>
                        <a:pt x="670" y="415"/>
                      </a:lnTo>
                      <a:lnTo>
                        <a:pt x="666" y="397"/>
                      </a:lnTo>
                      <a:lnTo>
                        <a:pt x="666" y="397"/>
                      </a:lnTo>
                      <a:lnTo>
                        <a:pt x="664" y="381"/>
                      </a:lnTo>
                      <a:lnTo>
                        <a:pt x="666" y="365"/>
                      </a:lnTo>
                      <a:lnTo>
                        <a:pt x="666" y="349"/>
                      </a:lnTo>
                      <a:lnTo>
                        <a:pt x="670" y="334"/>
                      </a:lnTo>
                      <a:lnTo>
                        <a:pt x="674" y="320"/>
                      </a:lnTo>
                      <a:lnTo>
                        <a:pt x="680" y="306"/>
                      </a:lnTo>
                      <a:lnTo>
                        <a:pt x="688" y="292"/>
                      </a:lnTo>
                      <a:lnTo>
                        <a:pt x="698" y="280"/>
                      </a:lnTo>
                      <a:lnTo>
                        <a:pt x="698" y="280"/>
                      </a:lnTo>
                      <a:lnTo>
                        <a:pt x="714" y="258"/>
                      </a:lnTo>
                      <a:lnTo>
                        <a:pt x="728" y="242"/>
                      </a:lnTo>
                      <a:lnTo>
                        <a:pt x="728" y="242"/>
                      </a:lnTo>
                      <a:lnTo>
                        <a:pt x="716" y="226"/>
                      </a:lnTo>
                      <a:lnTo>
                        <a:pt x="698" y="206"/>
                      </a:lnTo>
                      <a:lnTo>
                        <a:pt x="696" y="206"/>
                      </a:lnTo>
                      <a:lnTo>
                        <a:pt x="696" y="206"/>
                      </a:lnTo>
                      <a:lnTo>
                        <a:pt x="684" y="190"/>
                      </a:lnTo>
                      <a:lnTo>
                        <a:pt x="680" y="180"/>
                      </a:lnTo>
                      <a:lnTo>
                        <a:pt x="676" y="169"/>
                      </a:lnTo>
                      <a:lnTo>
                        <a:pt x="674" y="159"/>
                      </a:lnTo>
                      <a:lnTo>
                        <a:pt x="672" y="147"/>
                      </a:lnTo>
                      <a:lnTo>
                        <a:pt x="674" y="135"/>
                      </a:lnTo>
                      <a:lnTo>
                        <a:pt x="678" y="125"/>
                      </a:lnTo>
                      <a:lnTo>
                        <a:pt x="678" y="125"/>
                      </a:lnTo>
                      <a:lnTo>
                        <a:pt x="698" y="89"/>
                      </a:lnTo>
                      <a:lnTo>
                        <a:pt x="698" y="89"/>
                      </a:lnTo>
                      <a:lnTo>
                        <a:pt x="678" y="89"/>
                      </a:lnTo>
                      <a:lnTo>
                        <a:pt x="678" y="89"/>
                      </a:lnTo>
                      <a:lnTo>
                        <a:pt x="655" y="89"/>
                      </a:lnTo>
                      <a:lnTo>
                        <a:pt x="635" y="87"/>
                      </a:lnTo>
                      <a:lnTo>
                        <a:pt x="635" y="87"/>
                      </a:lnTo>
                      <a:lnTo>
                        <a:pt x="615" y="83"/>
                      </a:lnTo>
                      <a:lnTo>
                        <a:pt x="597" y="75"/>
                      </a:lnTo>
                      <a:lnTo>
                        <a:pt x="579" y="67"/>
                      </a:lnTo>
                      <a:lnTo>
                        <a:pt x="563" y="57"/>
                      </a:lnTo>
                      <a:lnTo>
                        <a:pt x="531" y="33"/>
                      </a:lnTo>
                      <a:lnTo>
                        <a:pt x="501" y="7"/>
                      </a:lnTo>
                      <a:lnTo>
                        <a:pt x="501" y="7"/>
                      </a:lnTo>
                      <a:lnTo>
                        <a:pt x="492" y="0"/>
                      </a:lnTo>
                      <a:lnTo>
                        <a:pt x="490" y="5"/>
                      </a:lnTo>
                      <a:lnTo>
                        <a:pt x="490" y="5"/>
                      </a:lnTo>
                      <a:lnTo>
                        <a:pt x="484" y="29"/>
                      </a:lnTo>
                      <a:lnTo>
                        <a:pt x="474" y="49"/>
                      </a:lnTo>
                      <a:lnTo>
                        <a:pt x="464" y="67"/>
                      </a:lnTo>
                      <a:lnTo>
                        <a:pt x="450" y="81"/>
                      </a:lnTo>
                      <a:lnTo>
                        <a:pt x="436" y="95"/>
                      </a:lnTo>
                      <a:lnTo>
                        <a:pt x="418" y="105"/>
                      </a:lnTo>
                      <a:lnTo>
                        <a:pt x="398" y="113"/>
                      </a:lnTo>
                      <a:lnTo>
                        <a:pt x="376" y="119"/>
                      </a:lnTo>
                      <a:lnTo>
                        <a:pt x="384" y="125"/>
                      </a:lnTo>
                      <a:lnTo>
                        <a:pt x="430" y="165"/>
                      </a:lnTo>
                      <a:lnTo>
                        <a:pt x="430" y="165"/>
                      </a:lnTo>
                      <a:lnTo>
                        <a:pt x="436" y="170"/>
                      </a:lnTo>
                      <a:lnTo>
                        <a:pt x="440" y="178"/>
                      </a:lnTo>
                      <a:lnTo>
                        <a:pt x="444" y="188"/>
                      </a:lnTo>
                      <a:lnTo>
                        <a:pt x="444" y="196"/>
                      </a:lnTo>
                      <a:lnTo>
                        <a:pt x="444" y="196"/>
                      </a:lnTo>
                      <a:lnTo>
                        <a:pt x="442" y="206"/>
                      </a:lnTo>
                      <a:lnTo>
                        <a:pt x="440" y="214"/>
                      </a:lnTo>
                      <a:lnTo>
                        <a:pt x="434" y="222"/>
                      </a:lnTo>
                      <a:lnTo>
                        <a:pt x="428" y="228"/>
                      </a:lnTo>
                      <a:lnTo>
                        <a:pt x="428" y="228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323" y="310"/>
                      </a:lnTo>
                      <a:lnTo>
                        <a:pt x="323" y="310"/>
                      </a:lnTo>
                      <a:lnTo>
                        <a:pt x="309" y="322"/>
                      </a:lnTo>
                      <a:lnTo>
                        <a:pt x="297" y="337"/>
                      </a:lnTo>
                      <a:lnTo>
                        <a:pt x="297" y="337"/>
                      </a:lnTo>
                      <a:lnTo>
                        <a:pt x="281" y="357"/>
                      </a:lnTo>
                      <a:lnTo>
                        <a:pt x="263" y="375"/>
                      </a:lnTo>
                      <a:lnTo>
                        <a:pt x="245" y="389"/>
                      </a:lnTo>
                      <a:lnTo>
                        <a:pt x="225" y="401"/>
                      </a:lnTo>
                      <a:lnTo>
                        <a:pt x="203" y="413"/>
                      </a:lnTo>
                      <a:lnTo>
                        <a:pt x="183" y="419"/>
                      </a:lnTo>
                      <a:lnTo>
                        <a:pt x="162" y="425"/>
                      </a:lnTo>
                      <a:lnTo>
                        <a:pt x="140" y="425"/>
                      </a:lnTo>
                      <a:lnTo>
                        <a:pt x="140" y="425"/>
                      </a:lnTo>
                      <a:lnTo>
                        <a:pt x="122" y="425"/>
                      </a:lnTo>
                      <a:lnTo>
                        <a:pt x="122" y="425"/>
                      </a:lnTo>
                      <a:lnTo>
                        <a:pt x="116" y="465"/>
                      </a:lnTo>
                      <a:lnTo>
                        <a:pt x="112" y="485"/>
                      </a:lnTo>
                      <a:lnTo>
                        <a:pt x="106" y="504"/>
                      </a:lnTo>
                      <a:lnTo>
                        <a:pt x="96" y="524"/>
                      </a:lnTo>
                      <a:lnTo>
                        <a:pt x="86" y="542"/>
                      </a:lnTo>
                      <a:lnTo>
                        <a:pt x="70" y="562"/>
                      </a:lnTo>
                      <a:lnTo>
                        <a:pt x="54" y="580"/>
                      </a:lnTo>
                      <a:lnTo>
                        <a:pt x="54" y="580"/>
                      </a:lnTo>
                      <a:lnTo>
                        <a:pt x="42" y="592"/>
                      </a:lnTo>
                      <a:lnTo>
                        <a:pt x="32" y="608"/>
                      </a:lnTo>
                      <a:lnTo>
                        <a:pt x="14" y="648"/>
                      </a:lnTo>
                      <a:lnTo>
                        <a:pt x="14" y="648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2" y="681"/>
                      </a:lnTo>
                      <a:lnTo>
                        <a:pt x="2" y="685"/>
                      </a:lnTo>
                      <a:lnTo>
                        <a:pt x="2" y="685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20" y="769"/>
                      </a:lnTo>
                      <a:lnTo>
                        <a:pt x="20" y="769"/>
                      </a:lnTo>
                      <a:lnTo>
                        <a:pt x="22" y="775"/>
                      </a:lnTo>
                      <a:lnTo>
                        <a:pt x="22" y="781"/>
                      </a:lnTo>
                      <a:lnTo>
                        <a:pt x="22" y="797"/>
                      </a:lnTo>
                      <a:lnTo>
                        <a:pt x="22" y="797"/>
                      </a:lnTo>
                      <a:lnTo>
                        <a:pt x="28" y="825"/>
                      </a:lnTo>
                      <a:lnTo>
                        <a:pt x="28" y="825"/>
                      </a:lnTo>
                      <a:lnTo>
                        <a:pt x="28" y="834"/>
                      </a:lnTo>
                      <a:lnTo>
                        <a:pt x="28" y="840"/>
                      </a:lnTo>
                      <a:lnTo>
                        <a:pt x="28" y="840"/>
                      </a:lnTo>
                      <a:lnTo>
                        <a:pt x="38" y="862"/>
                      </a:lnTo>
                      <a:lnTo>
                        <a:pt x="46" y="884"/>
                      </a:lnTo>
                      <a:lnTo>
                        <a:pt x="48" y="906"/>
                      </a:lnTo>
                      <a:lnTo>
                        <a:pt x="50" y="928"/>
                      </a:lnTo>
                      <a:lnTo>
                        <a:pt x="50" y="948"/>
                      </a:lnTo>
                      <a:lnTo>
                        <a:pt x="48" y="970"/>
                      </a:lnTo>
                      <a:lnTo>
                        <a:pt x="40" y="1009"/>
                      </a:lnTo>
                      <a:lnTo>
                        <a:pt x="40" y="1009"/>
                      </a:lnTo>
                      <a:lnTo>
                        <a:pt x="38" y="1023"/>
                      </a:lnTo>
                      <a:lnTo>
                        <a:pt x="38" y="1023"/>
                      </a:lnTo>
                      <a:lnTo>
                        <a:pt x="36" y="1041"/>
                      </a:lnTo>
                      <a:lnTo>
                        <a:pt x="36" y="1055"/>
                      </a:lnTo>
                      <a:lnTo>
                        <a:pt x="40" y="1069"/>
                      </a:lnTo>
                      <a:lnTo>
                        <a:pt x="44" y="1079"/>
                      </a:lnTo>
                      <a:lnTo>
                        <a:pt x="48" y="1089"/>
                      </a:lnTo>
                      <a:lnTo>
                        <a:pt x="56" y="1097"/>
                      </a:lnTo>
                      <a:lnTo>
                        <a:pt x="70" y="1109"/>
                      </a:lnTo>
                      <a:lnTo>
                        <a:pt x="70" y="1109"/>
                      </a:lnTo>
                      <a:lnTo>
                        <a:pt x="84" y="1121"/>
                      </a:lnTo>
                      <a:lnTo>
                        <a:pt x="98" y="1133"/>
                      </a:lnTo>
                      <a:lnTo>
                        <a:pt x="110" y="1145"/>
                      </a:lnTo>
                      <a:lnTo>
                        <a:pt x="118" y="1159"/>
                      </a:lnTo>
                      <a:lnTo>
                        <a:pt x="118" y="1159"/>
                      </a:lnTo>
                      <a:lnTo>
                        <a:pt x="136" y="1184"/>
                      </a:lnTo>
                      <a:lnTo>
                        <a:pt x="144" y="1192"/>
                      </a:lnTo>
                      <a:lnTo>
                        <a:pt x="152" y="1200"/>
                      </a:lnTo>
                      <a:lnTo>
                        <a:pt x="160" y="1204"/>
                      </a:lnTo>
                      <a:lnTo>
                        <a:pt x="165" y="1206"/>
                      </a:lnTo>
                      <a:lnTo>
                        <a:pt x="181" y="1208"/>
                      </a:lnTo>
                      <a:lnTo>
                        <a:pt x="181" y="1208"/>
                      </a:lnTo>
                      <a:lnTo>
                        <a:pt x="195" y="1208"/>
                      </a:lnTo>
                      <a:lnTo>
                        <a:pt x="195" y="1208"/>
                      </a:lnTo>
                      <a:lnTo>
                        <a:pt x="203" y="1206"/>
                      </a:lnTo>
                      <a:lnTo>
                        <a:pt x="203" y="1206"/>
                      </a:lnTo>
                      <a:lnTo>
                        <a:pt x="211" y="1208"/>
                      </a:lnTo>
                      <a:lnTo>
                        <a:pt x="219" y="1210"/>
                      </a:lnTo>
                      <a:lnTo>
                        <a:pt x="233" y="1216"/>
                      </a:lnTo>
                      <a:lnTo>
                        <a:pt x="241" y="1224"/>
                      </a:lnTo>
                      <a:lnTo>
                        <a:pt x="247" y="1230"/>
                      </a:lnTo>
                      <a:lnTo>
                        <a:pt x="247" y="1230"/>
                      </a:lnTo>
                      <a:lnTo>
                        <a:pt x="255" y="1240"/>
                      </a:lnTo>
                      <a:lnTo>
                        <a:pt x="265" y="1256"/>
                      </a:lnTo>
                      <a:lnTo>
                        <a:pt x="265" y="1256"/>
                      </a:lnTo>
                      <a:lnTo>
                        <a:pt x="281" y="1284"/>
                      </a:lnTo>
                      <a:lnTo>
                        <a:pt x="281" y="1284"/>
                      </a:lnTo>
                      <a:lnTo>
                        <a:pt x="289" y="1288"/>
                      </a:lnTo>
                      <a:lnTo>
                        <a:pt x="297" y="1296"/>
                      </a:lnTo>
                      <a:lnTo>
                        <a:pt x="297" y="1296"/>
                      </a:lnTo>
                      <a:lnTo>
                        <a:pt x="327" y="1328"/>
                      </a:lnTo>
                      <a:lnTo>
                        <a:pt x="327" y="1328"/>
                      </a:lnTo>
                      <a:lnTo>
                        <a:pt x="362" y="1369"/>
                      </a:lnTo>
                      <a:lnTo>
                        <a:pt x="378" y="1391"/>
                      </a:lnTo>
                      <a:lnTo>
                        <a:pt x="392" y="1415"/>
                      </a:lnTo>
                      <a:lnTo>
                        <a:pt x="392" y="1415"/>
                      </a:lnTo>
                      <a:lnTo>
                        <a:pt x="406" y="1437"/>
                      </a:lnTo>
                      <a:lnTo>
                        <a:pt x="426" y="1457"/>
                      </a:lnTo>
                      <a:lnTo>
                        <a:pt x="448" y="1477"/>
                      </a:lnTo>
                      <a:lnTo>
                        <a:pt x="472" y="1491"/>
                      </a:lnTo>
                      <a:lnTo>
                        <a:pt x="499" y="1504"/>
                      </a:lnTo>
                      <a:lnTo>
                        <a:pt x="527" y="1514"/>
                      </a:lnTo>
                      <a:lnTo>
                        <a:pt x="557" y="1520"/>
                      </a:lnTo>
                      <a:lnTo>
                        <a:pt x="587" y="1522"/>
                      </a:lnTo>
                      <a:lnTo>
                        <a:pt x="587" y="1522"/>
                      </a:lnTo>
                      <a:lnTo>
                        <a:pt x="607" y="1520"/>
                      </a:lnTo>
                      <a:lnTo>
                        <a:pt x="627" y="1518"/>
                      </a:lnTo>
                      <a:lnTo>
                        <a:pt x="645" y="1512"/>
                      </a:lnTo>
                      <a:lnTo>
                        <a:pt x="661" y="1506"/>
                      </a:lnTo>
                      <a:lnTo>
                        <a:pt x="661" y="1506"/>
                      </a:lnTo>
                      <a:lnTo>
                        <a:pt x="694" y="1491"/>
                      </a:lnTo>
                      <a:lnTo>
                        <a:pt x="708" y="1487"/>
                      </a:lnTo>
                      <a:lnTo>
                        <a:pt x="722" y="1485"/>
                      </a:lnTo>
                      <a:lnTo>
                        <a:pt x="722" y="1485"/>
                      </a:lnTo>
                      <a:lnTo>
                        <a:pt x="734" y="1487"/>
                      </a:lnTo>
                      <a:lnTo>
                        <a:pt x="744" y="1489"/>
                      </a:lnTo>
                      <a:lnTo>
                        <a:pt x="754" y="1493"/>
                      </a:lnTo>
                      <a:lnTo>
                        <a:pt x="762" y="1498"/>
                      </a:lnTo>
                      <a:lnTo>
                        <a:pt x="778" y="1514"/>
                      </a:lnTo>
                      <a:lnTo>
                        <a:pt x="796" y="1534"/>
                      </a:lnTo>
                      <a:lnTo>
                        <a:pt x="796" y="1534"/>
                      </a:lnTo>
                      <a:lnTo>
                        <a:pt x="802" y="1544"/>
                      </a:lnTo>
                      <a:lnTo>
                        <a:pt x="804" y="1556"/>
                      </a:lnTo>
                      <a:lnTo>
                        <a:pt x="804" y="1568"/>
                      </a:lnTo>
                      <a:lnTo>
                        <a:pt x="800" y="1578"/>
                      </a:lnTo>
                      <a:lnTo>
                        <a:pt x="800" y="1578"/>
                      </a:lnTo>
                      <a:lnTo>
                        <a:pt x="790" y="1600"/>
                      </a:lnTo>
                      <a:lnTo>
                        <a:pt x="790" y="1600"/>
                      </a:lnTo>
                      <a:lnTo>
                        <a:pt x="810" y="1606"/>
                      </a:lnTo>
                      <a:lnTo>
                        <a:pt x="810" y="1606"/>
                      </a:lnTo>
                      <a:lnTo>
                        <a:pt x="833" y="1612"/>
                      </a:lnTo>
                      <a:lnTo>
                        <a:pt x="847" y="1618"/>
                      </a:lnTo>
                      <a:lnTo>
                        <a:pt x="861" y="1628"/>
                      </a:lnTo>
                      <a:lnTo>
                        <a:pt x="875" y="1640"/>
                      </a:lnTo>
                      <a:lnTo>
                        <a:pt x="881" y="1648"/>
                      </a:lnTo>
                      <a:lnTo>
                        <a:pt x="887" y="1658"/>
                      </a:lnTo>
                      <a:lnTo>
                        <a:pt x="891" y="1667"/>
                      </a:lnTo>
                      <a:lnTo>
                        <a:pt x="895" y="1679"/>
                      </a:lnTo>
                      <a:lnTo>
                        <a:pt x="897" y="1693"/>
                      </a:lnTo>
                      <a:lnTo>
                        <a:pt x="899" y="1707"/>
                      </a:lnTo>
                      <a:lnTo>
                        <a:pt x="899" y="1707"/>
                      </a:lnTo>
                      <a:lnTo>
                        <a:pt x="901" y="1735"/>
                      </a:lnTo>
                      <a:lnTo>
                        <a:pt x="905" y="1761"/>
                      </a:lnTo>
                      <a:lnTo>
                        <a:pt x="905" y="1761"/>
                      </a:lnTo>
                      <a:lnTo>
                        <a:pt x="909" y="1785"/>
                      </a:lnTo>
                      <a:lnTo>
                        <a:pt x="909" y="1785"/>
                      </a:lnTo>
                      <a:lnTo>
                        <a:pt x="909" y="1795"/>
                      </a:lnTo>
                      <a:lnTo>
                        <a:pt x="907" y="1805"/>
                      </a:lnTo>
                      <a:lnTo>
                        <a:pt x="907" y="1805"/>
                      </a:lnTo>
                      <a:lnTo>
                        <a:pt x="907" y="1811"/>
                      </a:lnTo>
                      <a:lnTo>
                        <a:pt x="907" y="1811"/>
                      </a:lnTo>
                      <a:lnTo>
                        <a:pt x="921" y="1823"/>
                      </a:lnTo>
                      <a:lnTo>
                        <a:pt x="931" y="1834"/>
                      </a:lnTo>
                      <a:lnTo>
                        <a:pt x="931" y="1834"/>
                      </a:lnTo>
                      <a:lnTo>
                        <a:pt x="939" y="1836"/>
                      </a:lnTo>
                      <a:lnTo>
                        <a:pt x="953" y="1836"/>
                      </a:lnTo>
                      <a:lnTo>
                        <a:pt x="953" y="1836"/>
                      </a:lnTo>
                      <a:lnTo>
                        <a:pt x="967" y="1836"/>
                      </a:lnTo>
                      <a:lnTo>
                        <a:pt x="979" y="1834"/>
                      </a:lnTo>
                      <a:lnTo>
                        <a:pt x="989" y="1832"/>
                      </a:lnTo>
                      <a:lnTo>
                        <a:pt x="996" y="1831"/>
                      </a:lnTo>
                      <a:lnTo>
                        <a:pt x="996" y="1831"/>
                      </a:lnTo>
                      <a:lnTo>
                        <a:pt x="1018" y="1819"/>
                      </a:lnTo>
                      <a:lnTo>
                        <a:pt x="1040" y="1813"/>
                      </a:lnTo>
                      <a:lnTo>
                        <a:pt x="1040" y="1813"/>
                      </a:lnTo>
                      <a:lnTo>
                        <a:pt x="1024" y="1787"/>
                      </a:lnTo>
                      <a:lnTo>
                        <a:pt x="1012" y="1763"/>
                      </a:lnTo>
                      <a:lnTo>
                        <a:pt x="1012" y="1763"/>
                      </a:lnTo>
                      <a:lnTo>
                        <a:pt x="1006" y="1747"/>
                      </a:lnTo>
                      <a:lnTo>
                        <a:pt x="1004" y="1733"/>
                      </a:lnTo>
                      <a:lnTo>
                        <a:pt x="1004" y="17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5" name="Freeform 7">
                  <a:extLst>
                    <a:ext uri="{FF2B5EF4-FFF2-40B4-BE49-F238E27FC236}">
                      <a16:creationId xmlns:a16="http://schemas.microsoft.com/office/drawing/2014/main" id="{753EC689-A6E1-34AC-9B5C-1629FC9C37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5613" y="3008313"/>
                  <a:ext cx="1846263" cy="2328863"/>
                </a:xfrm>
                <a:custGeom>
                  <a:avLst/>
                  <a:gdLst>
                    <a:gd name="T0" fmla="*/ 117 w 1163"/>
                    <a:gd name="T1" fmla="*/ 1063 h 1467"/>
                    <a:gd name="T2" fmla="*/ 169 w 1163"/>
                    <a:gd name="T3" fmla="*/ 1091 h 1467"/>
                    <a:gd name="T4" fmla="*/ 213 w 1163"/>
                    <a:gd name="T5" fmla="*/ 1077 h 1467"/>
                    <a:gd name="T6" fmla="*/ 231 w 1163"/>
                    <a:gd name="T7" fmla="*/ 1077 h 1467"/>
                    <a:gd name="T8" fmla="*/ 268 w 1163"/>
                    <a:gd name="T9" fmla="*/ 1093 h 1467"/>
                    <a:gd name="T10" fmla="*/ 284 w 1163"/>
                    <a:gd name="T11" fmla="*/ 1121 h 1467"/>
                    <a:gd name="T12" fmla="*/ 296 w 1163"/>
                    <a:gd name="T13" fmla="*/ 1177 h 1467"/>
                    <a:gd name="T14" fmla="*/ 320 w 1163"/>
                    <a:gd name="T15" fmla="*/ 1204 h 1467"/>
                    <a:gd name="T16" fmla="*/ 386 w 1163"/>
                    <a:gd name="T17" fmla="*/ 1226 h 1467"/>
                    <a:gd name="T18" fmla="*/ 445 w 1163"/>
                    <a:gd name="T19" fmla="*/ 1262 h 1467"/>
                    <a:gd name="T20" fmla="*/ 457 w 1163"/>
                    <a:gd name="T21" fmla="*/ 1310 h 1467"/>
                    <a:gd name="T22" fmla="*/ 437 w 1163"/>
                    <a:gd name="T23" fmla="*/ 1342 h 1467"/>
                    <a:gd name="T24" fmla="*/ 386 w 1163"/>
                    <a:gd name="T25" fmla="*/ 1373 h 1467"/>
                    <a:gd name="T26" fmla="*/ 372 w 1163"/>
                    <a:gd name="T27" fmla="*/ 1411 h 1467"/>
                    <a:gd name="T28" fmla="*/ 461 w 1163"/>
                    <a:gd name="T29" fmla="*/ 1433 h 1467"/>
                    <a:gd name="T30" fmla="*/ 612 w 1163"/>
                    <a:gd name="T31" fmla="*/ 1455 h 1467"/>
                    <a:gd name="T32" fmla="*/ 670 w 1163"/>
                    <a:gd name="T33" fmla="*/ 1443 h 1467"/>
                    <a:gd name="T34" fmla="*/ 710 w 1163"/>
                    <a:gd name="T35" fmla="*/ 1407 h 1467"/>
                    <a:gd name="T36" fmla="*/ 791 w 1163"/>
                    <a:gd name="T37" fmla="*/ 1399 h 1467"/>
                    <a:gd name="T38" fmla="*/ 869 w 1163"/>
                    <a:gd name="T39" fmla="*/ 1433 h 1467"/>
                    <a:gd name="T40" fmla="*/ 911 w 1163"/>
                    <a:gd name="T41" fmla="*/ 1467 h 1467"/>
                    <a:gd name="T42" fmla="*/ 944 w 1163"/>
                    <a:gd name="T43" fmla="*/ 1441 h 1467"/>
                    <a:gd name="T44" fmla="*/ 1074 w 1163"/>
                    <a:gd name="T45" fmla="*/ 1338 h 1467"/>
                    <a:gd name="T46" fmla="*/ 1129 w 1163"/>
                    <a:gd name="T47" fmla="*/ 1296 h 1467"/>
                    <a:gd name="T48" fmla="*/ 1161 w 1163"/>
                    <a:gd name="T49" fmla="*/ 1222 h 1467"/>
                    <a:gd name="T50" fmla="*/ 1129 w 1163"/>
                    <a:gd name="T51" fmla="*/ 1113 h 1467"/>
                    <a:gd name="T52" fmla="*/ 1105 w 1163"/>
                    <a:gd name="T53" fmla="*/ 1065 h 1467"/>
                    <a:gd name="T54" fmla="*/ 1127 w 1163"/>
                    <a:gd name="T55" fmla="*/ 1027 h 1467"/>
                    <a:gd name="T56" fmla="*/ 1129 w 1163"/>
                    <a:gd name="T57" fmla="*/ 988 h 1467"/>
                    <a:gd name="T58" fmla="*/ 1068 w 1163"/>
                    <a:gd name="T59" fmla="*/ 898 h 1467"/>
                    <a:gd name="T60" fmla="*/ 934 w 1163"/>
                    <a:gd name="T61" fmla="*/ 681 h 1467"/>
                    <a:gd name="T62" fmla="*/ 918 w 1163"/>
                    <a:gd name="T63" fmla="*/ 606 h 1467"/>
                    <a:gd name="T64" fmla="*/ 895 w 1163"/>
                    <a:gd name="T65" fmla="*/ 513 h 1467"/>
                    <a:gd name="T66" fmla="*/ 863 w 1163"/>
                    <a:gd name="T67" fmla="*/ 483 h 1467"/>
                    <a:gd name="T68" fmla="*/ 869 w 1163"/>
                    <a:gd name="T69" fmla="*/ 389 h 1467"/>
                    <a:gd name="T70" fmla="*/ 887 w 1163"/>
                    <a:gd name="T71" fmla="*/ 292 h 1467"/>
                    <a:gd name="T72" fmla="*/ 879 w 1163"/>
                    <a:gd name="T73" fmla="*/ 155 h 1467"/>
                    <a:gd name="T74" fmla="*/ 861 w 1163"/>
                    <a:gd name="T75" fmla="*/ 85 h 1467"/>
                    <a:gd name="T76" fmla="*/ 789 w 1163"/>
                    <a:gd name="T77" fmla="*/ 47 h 1467"/>
                    <a:gd name="T78" fmla="*/ 680 w 1163"/>
                    <a:gd name="T79" fmla="*/ 2 h 1467"/>
                    <a:gd name="T80" fmla="*/ 636 w 1163"/>
                    <a:gd name="T81" fmla="*/ 10 h 1467"/>
                    <a:gd name="T82" fmla="*/ 588 w 1163"/>
                    <a:gd name="T83" fmla="*/ 69 h 1467"/>
                    <a:gd name="T84" fmla="*/ 533 w 1163"/>
                    <a:gd name="T85" fmla="*/ 129 h 1467"/>
                    <a:gd name="T86" fmla="*/ 485 w 1163"/>
                    <a:gd name="T87" fmla="*/ 129 h 1467"/>
                    <a:gd name="T88" fmla="*/ 435 w 1163"/>
                    <a:gd name="T89" fmla="*/ 117 h 1467"/>
                    <a:gd name="T90" fmla="*/ 410 w 1163"/>
                    <a:gd name="T91" fmla="*/ 155 h 1467"/>
                    <a:gd name="T92" fmla="*/ 266 w 1163"/>
                    <a:gd name="T93" fmla="*/ 182 h 1467"/>
                    <a:gd name="T94" fmla="*/ 107 w 1163"/>
                    <a:gd name="T95" fmla="*/ 322 h 1467"/>
                    <a:gd name="T96" fmla="*/ 99 w 1163"/>
                    <a:gd name="T97" fmla="*/ 359 h 1467"/>
                    <a:gd name="T98" fmla="*/ 80 w 1163"/>
                    <a:gd name="T99" fmla="*/ 457 h 1467"/>
                    <a:gd name="T100" fmla="*/ 34 w 1163"/>
                    <a:gd name="T101" fmla="*/ 489 h 1467"/>
                    <a:gd name="T102" fmla="*/ 0 w 1163"/>
                    <a:gd name="T103" fmla="*/ 509 h 1467"/>
                    <a:gd name="T104" fmla="*/ 58 w 1163"/>
                    <a:gd name="T105" fmla="*/ 578 h 1467"/>
                    <a:gd name="T106" fmla="*/ 93 w 1163"/>
                    <a:gd name="T107" fmla="*/ 721 h 1467"/>
                    <a:gd name="T108" fmla="*/ 85 w 1163"/>
                    <a:gd name="T109" fmla="*/ 785 h 1467"/>
                    <a:gd name="T110" fmla="*/ 76 w 1163"/>
                    <a:gd name="T111" fmla="*/ 938 h 1467"/>
                    <a:gd name="T112" fmla="*/ 101 w 1163"/>
                    <a:gd name="T113" fmla="*/ 1012 h 1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63" h="1467">
                      <a:moveTo>
                        <a:pt x="101" y="1012"/>
                      </a:moveTo>
                      <a:lnTo>
                        <a:pt x="101" y="1012"/>
                      </a:lnTo>
                      <a:lnTo>
                        <a:pt x="109" y="1037"/>
                      </a:lnTo>
                      <a:lnTo>
                        <a:pt x="117" y="1063"/>
                      </a:lnTo>
                      <a:lnTo>
                        <a:pt x="117" y="1063"/>
                      </a:lnTo>
                      <a:lnTo>
                        <a:pt x="123" y="1083"/>
                      </a:lnTo>
                      <a:lnTo>
                        <a:pt x="127" y="1103"/>
                      </a:lnTo>
                      <a:lnTo>
                        <a:pt x="127" y="1103"/>
                      </a:lnTo>
                      <a:lnTo>
                        <a:pt x="149" y="1097"/>
                      </a:lnTo>
                      <a:lnTo>
                        <a:pt x="169" y="1091"/>
                      </a:lnTo>
                      <a:lnTo>
                        <a:pt x="169" y="1091"/>
                      </a:lnTo>
                      <a:lnTo>
                        <a:pt x="189" y="1085"/>
                      </a:lnTo>
                      <a:lnTo>
                        <a:pt x="205" y="1079"/>
                      </a:lnTo>
                      <a:lnTo>
                        <a:pt x="205" y="1079"/>
                      </a:lnTo>
                      <a:lnTo>
                        <a:pt x="213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31" y="1077"/>
                      </a:lnTo>
                      <a:lnTo>
                        <a:pt x="241" y="1081"/>
                      </a:lnTo>
                      <a:lnTo>
                        <a:pt x="252" y="1087"/>
                      </a:lnTo>
                      <a:lnTo>
                        <a:pt x="260" y="1093"/>
                      </a:lnTo>
                      <a:lnTo>
                        <a:pt x="260" y="1093"/>
                      </a:lnTo>
                      <a:lnTo>
                        <a:pt x="268" y="1093"/>
                      </a:lnTo>
                      <a:lnTo>
                        <a:pt x="268" y="1093"/>
                      </a:lnTo>
                      <a:lnTo>
                        <a:pt x="270" y="1101"/>
                      </a:lnTo>
                      <a:lnTo>
                        <a:pt x="270" y="1101"/>
                      </a:lnTo>
                      <a:lnTo>
                        <a:pt x="278" y="1111"/>
                      </a:lnTo>
                      <a:lnTo>
                        <a:pt x="284" y="1121"/>
                      </a:lnTo>
                      <a:lnTo>
                        <a:pt x="288" y="113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6" y="1177"/>
                      </a:lnTo>
                      <a:lnTo>
                        <a:pt x="298" y="1190"/>
                      </a:lnTo>
                      <a:lnTo>
                        <a:pt x="302" y="1198"/>
                      </a:lnTo>
                      <a:lnTo>
                        <a:pt x="302" y="1198"/>
                      </a:lnTo>
                      <a:lnTo>
                        <a:pt x="308" y="1200"/>
                      </a:lnTo>
                      <a:lnTo>
                        <a:pt x="320" y="1204"/>
                      </a:lnTo>
                      <a:lnTo>
                        <a:pt x="350" y="1212"/>
                      </a:lnTo>
                      <a:lnTo>
                        <a:pt x="354" y="1214"/>
                      </a:lnTo>
                      <a:lnTo>
                        <a:pt x="354" y="1214"/>
                      </a:lnTo>
                      <a:lnTo>
                        <a:pt x="370" y="1218"/>
                      </a:lnTo>
                      <a:lnTo>
                        <a:pt x="386" y="1226"/>
                      </a:lnTo>
                      <a:lnTo>
                        <a:pt x="416" y="1242"/>
                      </a:lnTo>
                      <a:lnTo>
                        <a:pt x="416" y="1242"/>
                      </a:lnTo>
                      <a:lnTo>
                        <a:pt x="435" y="1254"/>
                      </a:lnTo>
                      <a:lnTo>
                        <a:pt x="435" y="1254"/>
                      </a:lnTo>
                      <a:lnTo>
                        <a:pt x="445" y="1262"/>
                      </a:lnTo>
                      <a:lnTo>
                        <a:pt x="451" y="1270"/>
                      </a:lnTo>
                      <a:lnTo>
                        <a:pt x="457" y="1282"/>
                      </a:lnTo>
                      <a:lnTo>
                        <a:pt x="457" y="1294"/>
                      </a:lnTo>
                      <a:lnTo>
                        <a:pt x="457" y="1310"/>
                      </a:lnTo>
                      <a:lnTo>
                        <a:pt x="457" y="1310"/>
                      </a:lnTo>
                      <a:lnTo>
                        <a:pt x="455" y="1320"/>
                      </a:lnTo>
                      <a:lnTo>
                        <a:pt x="451" y="1328"/>
                      </a:lnTo>
                      <a:lnTo>
                        <a:pt x="445" y="1336"/>
                      </a:lnTo>
                      <a:lnTo>
                        <a:pt x="437" y="1342"/>
                      </a:lnTo>
                      <a:lnTo>
                        <a:pt x="437" y="1342"/>
                      </a:lnTo>
                      <a:lnTo>
                        <a:pt x="416" y="1355"/>
                      </a:lnTo>
                      <a:lnTo>
                        <a:pt x="416" y="1355"/>
                      </a:lnTo>
                      <a:lnTo>
                        <a:pt x="398" y="1365"/>
                      </a:lnTo>
                      <a:lnTo>
                        <a:pt x="392" y="1369"/>
                      </a:lnTo>
                      <a:lnTo>
                        <a:pt x="386" y="1373"/>
                      </a:lnTo>
                      <a:lnTo>
                        <a:pt x="386" y="1373"/>
                      </a:lnTo>
                      <a:lnTo>
                        <a:pt x="382" y="1383"/>
                      </a:lnTo>
                      <a:lnTo>
                        <a:pt x="376" y="1391"/>
                      </a:lnTo>
                      <a:lnTo>
                        <a:pt x="374" y="1401"/>
                      </a:lnTo>
                      <a:lnTo>
                        <a:pt x="372" y="1411"/>
                      </a:lnTo>
                      <a:lnTo>
                        <a:pt x="372" y="1411"/>
                      </a:lnTo>
                      <a:lnTo>
                        <a:pt x="380" y="1417"/>
                      </a:lnTo>
                      <a:lnTo>
                        <a:pt x="386" y="1419"/>
                      </a:lnTo>
                      <a:lnTo>
                        <a:pt x="386" y="1419"/>
                      </a:lnTo>
                      <a:lnTo>
                        <a:pt x="461" y="1433"/>
                      </a:lnTo>
                      <a:lnTo>
                        <a:pt x="535" y="1445"/>
                      </a:lnTo>
                      <a:lnTo>
                        <a:pt x="535" y="1445"/>
                      </a:lnTo>
                      <a:lnTo>
                        <a:pt x="596" y="1453"/>
                      </a:lnTo>
                      <a:lnTo>
                        <a:pt x="596" y="1453"/>
                      </a:lnTo>
                      <a:lnTo>
                        <a:pt x="612" y="1455"/>
                      </a:lnTo>
                      <a:lnTo>
                        <a:pt x="630" y="1457"/>
                      </a:lnTo>
                      <a:lnTo>
                        <a:pt x="630" y="1457"/>
                      </a:lnTo>
                      <a:lnTo>
                        <a:pt x="644" y="1455"/>
                      </a:lnTo>
                      <a:lnTo>
                        <a:pt x="658" y="1451"/>
                      </a:lnTo>
                      <a:lnTo>
                        <a:pt x="670" y="1443"/>
                      </a:lnTo>
                      <a:lnTo>
                        <a:pt x="682" y="1429"/>
                      </a:lnTo>
                      <a:lnTo>
                        <a:pt x="682" y="1429"/>
                      </a:lnTo>
                      <a:lnTo>
                        <a:pt x="690" y="1419"/>
                      </a:lnTo>
                      <a:lnTo>
                        <a:pt x="700" y="1413"/>
                      </a:lnTo>
                      <a:lnTo>
                        <a:pt x="710" y="1407"/>
                      </a:lnTo>
                      <a:lnTo>
                        <a:pt x="722" y="1403"/>
                      </a:lnTo>
                      <a:lnTo>
                        <a:pt x="744" y="1397"/>
                      </a:lnTo>
                      <a:lnTo>
                        <a:pt x="765" y="1397"/>
                      </a:lnTo>
                      <a:lnTo>
                        <a:pt x="765" y="1397"/>
                      </a:lnTo>
                      <a:lnTo>
                        <a:pt x="791" y="1399"/>
                      </a:lnTo>
                      <a:lnTo>
                        <a:pt x="813" y="1403"/>
                      </a:lnTo>
                      <a:lnTo>
                        <a:pt x="813" y="1403"/>
                      </a:lnTo>
                      <a:lnTo>
                        <a:pt x="833" y="1411"/>
                      </a:lnTo>
                      <a:lnTo>
                        <a:pt x="851" y="1421"/>
                      </a:lnTo>
                      <a:lnTo>
                        <a:pt x="869" y="1433"/>
                      </a:lnTo>
                      <a:lnTo>
                        <a:pt x="885" y="1445"/>
                      </a:lnTo>
                      <a:lnTo>
                        <a:pt x="885" y="1445"/>
                      </a:lnTo>
                      <a:lnTo>
                        <a:pt x="907" y="1463"/>
                      </a:lnTo>
                      <a:lnTo>
                        <a:pt x="907" y="1463"/>
                      </a:lnTo>
                      <a:lnTo>
                        <a:pt x="911" y="1467"/>
                      </a:lnTo>
                      <a:lnTo>
                        <a:pt x="911" y="1467"/>
                      </a:lnTo>
                      <a:lnTo>
                        <a:pt x="918" y="1463"/>
                      </a:lnTo>
                      <a:lnTo>
                        <a:pt x="926" y="1459"/>
                      </a:lnTo>
                      <a:lnTo>
                        <a:pt x="934" y="1451"/>
                      </a:lnTo>
                      <a:lnTo>
                        <a:pt x="944" y="1441"/>
                      </a:lnTo>
                      <a:lnTo>
                        <a:pt x="944" y="1441"/>
                      </a:lnTo>
                      <a:lnTo>
                        <a:pt x="958" y="1427"/>
                      </a:lnTo>
                      <a:lnTo>
                        <a:pt x="974" y="1413"/>
                      </a:lnTo>
                      <a:lnTo>
                        <a:pt x="1006" y="1387"/>
                      </a:lnTo>
                      <a:lnTo>
                        <a:pt x="1074" y="1338"/>
                      </a:lnTo>
                      <a:lnTo>
                        <a:pt x="1074" y="1338"/>
                      </a:lnTo>
                      <a:lnTo>
                        <a:pt x="1089" y="1326"/>
                      </a:lnTo>
                      <a:lnTo>
                        <a:pt x="1107" y="1314"/>
                      </a:lnTo>
                      <a:lnTo>
                        <a:pt x="1121" y="1302"/>
                      </a:lnTo>
                      <a:lnTo>
                        <a:pt x="1129" y="1296"/>
                      </a:lnTo>
                      <a:lnTo>
                        <a:pt x="1133" y="1288"/>
                      </a:lnTo>
                      <a:lnTo>
                        <a:pt x="1133" y="1288"/>
                      </a:lnTo>
                      <a:lnTo>
                        <a:pt x="1147" y="1266"/>
                      </a:lnTo>
                      <a:lnTo>
                        <a:pt x="1155" y="1244"/>
                      </a:lnTo>
                      <a:lnTo>
                        <a:pt x="1161" y="1222"/>
                      </a:lnTo>
                      <a:lnTo>
                        <a:pt x="1163" y="1200"/>
                      </a:lnTo>
                      <a:lnTo>
                        <a:pt x="1161" y="1179"/>
                      </a:lnTo>
                      <a:lnTo>
                        <a:pt x="1155" y="1157"/>
                      </a:lnTo>
                      <a:lnTo>
                        <a:pt x="1145" y="1135"/>
                      </a:lnTo>
                      <a:lnTo>
                        <a:pt x="1129" y="1113"/>
                      </a:lnTo>
                      <a:lnTo>
                        <a:pt x="1129" y="1113"/>
                      </a:lnTo>
                      <a:lnTo>
                        <a:pt x="1115" y="1095"/>
                      </a:lnTo>
                      <a:lnTo>
                        <a:pt x="1111" y="1085"/>
                      </a:lnTo>
                      <a:lnTo>
                        <a:pt x="1107" y="1075"/>
                      </a:lnTo>
                      <a:lnTo>
                        <a:pt x="1105" y="1065"/>
                      </a:lnTo>
                      <a:lnTo>
                        <a:pt x="1107" y="1055"/>
                      </a:lnTo>
                      <a:lnTo>
                        <a:pt x="1111" y="1045"/>
                      </a:lnTo>
                      <a:lnTo>
                        <a:pt x="1119" y="1035"/>
                      </a:lnTo>
                      <a:lnTo>
                        <a:pt x="1119" y="1035"/>
                      </a:lnTo>
                      <a:lnTo>
                        <a:pt x="1127" y="1027"/>
                      </a:lnTo>
                      <a:lnTo>
                        <a:pt x="1131" y="1019"/>
                      </a:lnTo>
                      <a:lnTo>
                        <a:pt x="1133" y="1012"/>
                      </a:lnTo>
                      <a:lnTo>
                        <a:pt x="1133" y="1002"/>
                      </a:lnTo>
                      <a:lnTo>
                        <a:pt x="1131" y="996"/>
                      </a:lnTo>
                      <a:lnTo>
                        <a:pt x="1129" y="988"/>
                      </a:lnTo>
                      <a:lnTo>
                        <a:pt x="1119" y="972"/>
                      </a:lnTo>
                      <a:lnTo>
                        <a:pt x="1119" y="972"/>
                      </a:lnTo>
                      <a:lnTo>
                        <a:pt x="1093" y="934"/>
                      </a:lnTo>
                      <a:lnTo>
                        <a:pt x="1068" y="898"/>
                      </a:lnTo>
                      <a:lnTo>
                        <a:pt x="1068" y="898"/>
                      </a:lnTo>
                      <a:lnTo>
                        <a:pt x="1008" y="807"/>
                      </a:lnTo>
                      <a:lnTo>
                        <a:pt x="950" y="713"/>
                      </a:lnTo>
                      <a:lnTo>
                        <a:pt x="950" y="713"/>
                      </a:lnTo>
                      <a:lnTo>
                        <a:pt x="942" y="697"/>
                      </a:lnTo>
                      <a:lnTo>
                        <a:pt x="934" y="681"/>
                      </a:lnTo>
                      <a:lnTo>
                        <a:pt x="928" y="666"/>
                      </a:lnTo>
                      <a:lnTo>
                        <a:pt x="924" y="650"/>
                      </a:lnTo>
                      <a:lnTo>
                        <a:pt x="924" y="650"/>
                      </a:lnTo>
                      <a:lnTo>
                        <a:pt x="920" y="628"/>
                      </a:lnTo>
                      <a:lnTo>
                        <a:pt x="918" y="606"/>
                      </a:lnTo>
                      <a:lnTo>
                        <a:pt x="916" y="584"/>
                      </a:lnTo>
                      <a:lnTo>
                        <a:pt x="913" y="562"/>
                      </a:lnTo>
                      <a:lnTo>
                        <a:pt x="909" y="542"/>
                      </a:lnTo>
                      <a:lnTo>
                        <a:pt x="901" y="522"/>
                      </a:lnTo>
                      <a:lnTo>
                        <a:pt x="895" y="513"/>
                      </a:lnTo>
                      <a:lnTo>
                        <a:pt x="887" y="505"/>
                      </a:lnTo>
                      <a:lnTo>
                        <a:pt x="879" y="497"/>
                      </a:lnTo>
                      <a:lnTo>
                        <a:pt x="869" y="489"/>
                      </a:lnTo>
                      <a:lnTo>
                        <a:pt x="869" y="489"/>
                      </a:lnTo>
                      <a:lnTo>
                        <a:pt x="863" y="483"/>
                      </a:lnTo>
                      <a:lnTo>
                        <a:pt x="861" y="475"/>
                      </a:lnTo>
                      <a:lnTo>
                        <a:pt x="859" y="465"/>
                      </a:lnTo>
                      <a:lnTo>
                        <a:pt x="859" y="457"/>
                      </a:lnTo>
                      <a:lnTo>
                        <a:pt x="859" y="457"/>
                      </a:lnTo>
                      <a:lnTo>
                        <a:pt x="869" y="389"/>
                      </a:lnTo>
                      <a:lnTo>
                        <a:pt x="879" y="324"/>
                      </a:lnTo>
                      <a:lnTo>
                        <a:pt x="879" y="324"/>
                      </a:lnTo>
                      <a:lnTo>
                        <a:pt x="883" y="308"/>
                      </a:lnTo>
                      <a:lnTo>
                        <a:pt x="885" y="300"/>
                      </a:lnTo>
                      <a:lnTo>
                        <a:pt x="887" y="292"/>
                      </a:lnTo>
                      <a:lnTo>
                        <a:pt x="887" y="292"/>
                      </a:lnTo>
                      <a:lnTo>
                        <a:pt x="881" y="222"/>
                      </a:lnTo>
                      <a:lnTo>
                        <a:pt x="879" y="188"/>
                      </a:lnTo>
                      <a:lnTo>
                        <a:pt x="879" y="155"/>
                      </a:lnTo>
                      <a:lnTo>
                        <a:pt x="879" y="155"/>
                      </a:lnTo>
                      <a:lnTo>
                        <a:pt x="879" y="127"/>
                      </a:lnTo>
                      <a:lnTo>
                        <a:pt x="877" y="115"/>
                      </a:lnTo>
                      <a:lnTo>
                        <a:pt x="875" y="105"/>
                      </a:lnTo>
                      <a:lnTo>
                        <a:pt x="869" y="93"/>
                      </a:lnTo>
                      <a:lnTo>
                        <a:pt x="861" y="85"/>
                      </a:lnTo>
                      <a:lnTo>
                        <a:pt x="851" y="77"/>
                      </a:lnTo>
                      <a:lnTo>
                        <a:pt x="837" y="69"/>
                      </a:lnTo>
                      <a:lnTo>
                        <a:pt x="837" y="69"/>
                      </a:lnTo>
                      <a:lnTo>
                        <a:pt x="813" y="59"/>
                      </a:lnTo>
                      <a:lnTo>
                        <a:pt x="789" y="47"/>
                      </a:lnTo>
                      <a:lnTo>
                        <a:pt x="740" y="23"/>
                      </a:lnTo>
                      <a:lnTo>
                        <a:pt x="740" y="23"/>
                      </a:lnTo>
                      <a:lnTo>
                        <a:pt x="716" y="14"/>
                      </a:lnTo>
                      <a:lnTo>
                        <a:pt x="696" y="6"/>
                      </a:lnTo>
                      <a:lnTo>
                        <a:pt x="680" y="2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56" y="2"/>
                      </a:lnTo>
                      <a:lnTo>
                        <a:pt x="646" y="4"/>
                      </a:lnTo>
                      <a:lnTo>
                        <a:pt x="636" y="10"/>
                      </a:lnTo>
                      <a:lnTo>
                        <a:pt x="628" y="16"/>
                      </a:lnTo>
                      <a:lnTo>
                        <a:pt x="620" y="25"/>
                      </a:lnTo>
                      <a:lnTo>
                        <a:pt x="610" y="37"/>
                      </a:lnTo>
                      <a:lnTo>
                        <a:pt x="588" y="69"/>
                      </a:lnTo>
                      <a:lnTo>
                        <a:pt x="588" y="69"/>
                      </a:lnTo>
                      <a:lnTo>
                        <a:pt x="569" y="97"/>
                      </a:lnTo>
                      <a:lnTo>
                        <a:pt x="561" y="109"/>
                      </a:lnTo>
                      <a:lnTo>
                        <a:pt x="551" y="117"/>
                      </a:lnTo>
                      <a:lnTo>
                        <a:pt x="543" y="125"/>
                      </a:lnTo>
                      <a:lnTo>
                        <a:pt x="533" y="129"/>
                      </a:lnTo>
                      <a:lnTo>
                        <a:pt x="523" y="133"/>
                      </a:lnTo>
                      <a:lnTo>
                        <a:pt x="513" y="133"/>
                      </a:lnTo>
                      <a:lnTo>
                        <a:pt x="513" y="133"/>
                      </a:lnTo>
                      <a:lnTo>
                        <a:pt x="501" y="133"/>
                      </a:lnTo>
                      <a:lnTo>
                        <a:pt x="485" y="129"/>
                      </a:lnTo>
                      <a:lnTo>
                        <a:pt x="449" y="117"/>
                      </a:lnTo>
                      <a:lnTo>
                        <a:pt x="449" y="117"/>
                      </a:lnTo>
                      <a:lnTo>
                        <a:pt x="445" y="117"/>
                      </a:lnTo>
                      <a:lnTo>
                        <a:pt x="445" y="117"/>
                      </a:lnTo>
                      <a:lnTo>
                        <a:pt x="435" y="117"/>
                      </a:lnTo>
                      <a:lnTo>
                        <a:pt x="435" y="117"/>
                      </a:lnTo>
                      <a:lnTo>
                        <a:pt x="423" y="141"/>
                      </a:lnTo>
                      <a:lnTo>
                        <a:pt x="417" y="151"/>
                      </a:lnTo>
                      <a:lnTo>
                        <a:pt x="414" y="153"/>
                      </a:lnTo>
                      <a:lnTo>
                        <a:pt x="410" y="155"/>
                      </a:lnTo>
                      <a:lnTo>
                        <a:pt x="410" y="155"/>
                      </a:lnTo>
                      <a:lnTo>
                        <a:pt x="374" y="163"/>
                      </a:lnTo>
                      <a:lnTo>
                        <a:pt x="338" y="171"/>
                      </a:lnTo>
                      <a:lnTo>
                        <a:pt x="266" y="182"/>
                      </a:lnTo>
                      <a:lnTo>
                        <a:pt x="266" y="182"/>
                      </a:lnTo>
                      <a:lnTo>
                        <a:pt x="111" y="212"/>
                      </a:lnTo>
                      <a:lnTo>
                        <a:pt x="111" y="212"/>
                      </a:lnTo>
                      <a:lnTo>
                        <a:pt x="123" y="226"/>
                      </a:lnTo>
                      <a:lnTo>
                        <a:pt x="123" y="226"/>
                      </a:lnTo>
                      <a:lnTo>
                        <a:pt x="107" y="322"/>
                      </a:lnTo>
                      <a:lnTo>
                        <a:pt x="107" y="322"/>
                      </a:lnTo>
                      <a:lnTo>
                        <a:pt x="101" y="342"/>
                      </a:lnTo>
                      <a:lnTo>
                        <a:pt x="99" y="349"/>
                      </a:lnTo>
                      <a:lnTo>
                        <a:pt x="99" y="359"/>
                      </a:lnTo>
                      <a:lnTo>
                        <a:pt x="99" y="359"/>
                      </a:lnTo>
                      <a:lnTo>
                        <a:pt x="101" y="385"/>
                      </a:lnTo>
                      <a:lnTo>
                        <a:pt x="99" y="409"/>
                      </a:lnTo>
                      <a:lnTo>
                        <a:pt x="93" y="429"/>
                      </a:lnTo>
                      <a:lnTo>
                        <a:pt x="85" y="449"/>
                      </a:lnTo>
                      <a:lnTo>
                        <a:pt x="80" y="457"/>
                      </a:lnTo>
                      <a:lnTo>
                        <a:pt x="72" y="465"/>
                      </a:lnTo>
                      <a:lnTo>
                        <a:pt x="66" y="471"/>
                      </a:lnTo>
                      <a:lnTo>
                        <a:pt x="56" y="477"/>
                      </a:lnTo>
                      <a:lnTo>
                        <a:pt x="46" y="483"/>
                      </a:lnTo>
                      <a:lnTo>
                        <a:pt x="34" y="489"/>
                      </a:lnTo>
                      <a:lnTo>
                        <a:pt x="8" y="495"/>
                      </a:lnTo>
                      <a:lnTo>
                        <a:pt x="8" y="495"/>
                      </a:lnTo>
                      <a:lnTo>
                        <a:pt x="6" y="499"/>
                      </a:lnTo>
                      <a:lnTo>
                        <a:pt x="0" y="509"/>
                      </a:lnTo>
                      <a:lnTo>
                        <a:pt x="0" y="509"/>
                      </a:lnTo>
                      <a:lnTo>
                        <a:pt x="14" y="518"/>
                      </a:lnTo>
                      <a:lnTo>
                        <a:pt x="24" y="528"/>
                      </a:lnTo>
                      <a:lnTo>
                        <a:pt x="34" y="540"/>
                      </a:lnTo>
                      <a:lnTo>
                        <a:pt x="44" y="552"/>
                      </a:lnTo>
                      <a:lnTo>
                        <a:pt x="58" y="578"/>
                      </a:lnTo>
                      <a:lnTo>
                        <a:pt x="68" y="604"/>
                      </a:lnTo>
                      <a:lnTo>
                        <a:pt x="76" y="634"/>
                      </a:lnTo>
                      <a:lnTo>
                        <a:pt x="82" y="662"/>
                      </a:lnTo>
                      <a:lnTo>
                        <a:pt x="93" y="721"/>
                      </a:lnTo>
                      <a:lnTo>
                        <a:pt x="93" y="721"/>
                      </a:lnTo>
                      <a:lnTo>
                        <a:pt x="95" y="743"/>
                      </a:lnTo>
                      <a:lnTo>
                        <a:pt x="93" y="753"/>
                      </a:lnTo>
                      <a:lnTo>
                        <a:pt x="91" y="763"/>
                      </a:lnTo>
                      <a:lnTo>
                        <a:pt x="91" y="763"/>
                      </a:lnTo>
                      <a:lnTo>
                        <a:pt x="85" y="785"/>
                      </a:lnTo>
                      <a:lnTo>
                        <a:pt x="82" y="807"/>
                      </a:lnTo>
                      <a:lnTo>
                        <a:pt x="74" y="850"/>
                      </a:lnTo>
                      <a:lnTo>
                        <a:pt x="72" y="894"/>
                      </a:lnTo>
                      <a:lnTo>
                        <a:pt x="76" y="938"/>
                      </a:lnTo>
                      <a:lnTo>
                        <a:pt x="76" y="938"/>
                      </a:lnTo>
                      <a:lnTo>
                        <a:pt x="84" y="954"/>
                      </a:lnTo>
                      <a:lnTo>
                        <a:pt x="89" y="974"/>
                      </a:lnTo>
                      <a:lnTo>
                        <a:pt x="89" y="974"/>
                      </a:lnTo>
                      <a:lnTo>
                        <a:pt x="101" y="1012"/>
                      </a:lnTo>
                      <a:lnTo>
                        <a:pt x="101" y="1012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6" name="Freeform 8">
                  <a:extLst>
                    <a:ext uri="{FF2B5EF4-FFF2-40B4-BE49-F238E27FC236}">
                      <a16:creationId xmlns:a16="http://schemas.microsoft.com/office/drawing/2014/main" id="{6E5F0C4A-1127-E7A2-ADD4-84346236E1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9500" y="460375"/>
                  <a:ext cx="2509838" cy="1517650"/>
                </a:xfrm>
                <a:custGeom>
                  <a:avLst/>
                  <a:gdLst>
                    <a:gd name="T0" fmla="*/ 70 w 1581"/>
                    <a:gd name="T1" fmla="*/ 710 h 956"/>
                    <a:gd name="T2" fmla="*/ 106 w 1581"/>
                    <a:gd name="T3" fmla="*/ 744 h 956"/>
                    <a:gd name="T4" fmla="*/ 175 w 1581"/>
                    <a:gd name="T5" fmla="*/ 780 h 956"/>
                    <a:gd name="T6" fmla="*/ 237 w 1581"/>
                    <a:gd name="T7" fmla="*/ 811 h 956"/>
                    <a:gd name="T8" fmla="*/ 279 w 1581"/>
                    <a:gd name="T9" fmla="*/ 867 h 956"/>
                    <a:gd name="T10" fmla="*/ 283 w 1581"/>
                    <a:gd name="T11" fmla="*/ 905 h 956"/>
                    <a:gd name="T12" fmla="*/ 298 w 1581"/>
                    <a:gd name="T13" fmla="*/ 923 h 956"/>
                    <a:gd name="T14" fmla="*/ 340 w 1581"/>
                    <a:gd name="T15" fmla="*/ 939 h 956"/>
                    <a:gd name="T16" fmla="*/ 499 w 1581"/>
                    <a:gd name="T17" fmla="*/ 956 h 956"/>
                    <a:gd name="T18" fmla="*/ 527 w 1581"/>
                    <a:gd name="T19" fmla="*/ 951 h 956"/>
                    <a:gd name="T20" fmla="*/ 547 w 1581"/>
                    <a:gd name="T21" fmla="*/ 923 h 956"/>
                    <a:gd name="T22" fmla="*/ 571 w 1581"/>
                    <a:gd name="T23" fmla="*/ 885 h 956"/>
                    <a:gd name="T24" fmla="*/ 623 w 1581"/>
                    <a:gd name="T25" fmla="*/ 865 h 956"/>
                    <a:gd name="T26" fmla="*/ 640 w 1581"/>
                    <a:gd name="T27" fmla="*/ 863 h 956"/>
                    <a:gd name="T28" fmla="*/ 680 w 1581"/>
                    <a:gd name="T29" fmla="*/ 861 h 956"/>
                    <a:gd name="T30" fmla="*/ 706 w 1581"/>
                    <a:gd name="T31" fmla="*/ 833 h 956"/>
                    <a:gd name="T32" fmla="*/ 788 w 1581"/>
                    <a:gd name="T33" fmla="*/ 797 h 956"/>
                    <a:gd name="T34" fmla="*/ 953 w 1581"/>
                    <a:gd name="T35" fmla="*/ 742 h 956"/>
                    <a:gd name="T36" fmla="*/ 1112 w 1581"/>
                    <a:gd name="T37" fmla="*/ 696 h 956"/>
                    <a:gd name="T38" fmla="*/ 1141 w 1581"/>
                    <a:gd name="T39" fmla="*/ 670 h 956"/>
                    <a:gd name="T40" fmla="*/ 1279 w 1581"/>
                    <a:gd name="T41" fmla="*/ 632 h 956"/>
                    <a:gd name="T42" fmla="*/ 1332 w 1581"/>
                    <a:gd name="T43" fmla="*/ 619 h 956"/>
                    <a:gd name="T44" fmla="*/ 1473 w 1581"/>
                    <a:gd name="T45" fmla="*/ 487 h 956"/>
                    <a:gd name="T46" fmla="*/ 1575 w 1581"/>
                    <a:gd name="T47" fmla="*/ 382 h 956"/>
                    <a:gd name="T48" fmla="*/ 1581 w 1581"/>
                    <a:gd name="T49" fmla="*/ 340 h 956"/>
                    <a:gd name="T50" fmla="*/ 1549 w 1581"/>
                    <a:gd name="T51" fmla="*/ 306 h 956"/>
                    <a:gd name="T52" fmla="*/ 1525 w 1581"/>
                    <a:gd name="T53" fmla="*/ 245 h 956"/>
                    <a:gd name="T54" fmla="*/ 1509 w 1581"/>
                    <a:gd name="T55" fmla="*/ 207 h 956"/>
                    <a:gd name="T56" fmla="*/ 1473 w 1581"/>
                    <a:gd name="T57" fmla="*/ 141 h 956"/>
                    <a:gd name="T58" fmla="*/ 1479 w 1581"/>
                    <a:gd name="T59" fmla="*/ 94 h 956"/>
                    <a:gd name="T60" fmla="*/ 1549 w 1581"/>
                    <a:gd name="T61" fmla="*/ 20 h 956"/>
                    <a:gd name="T62" fmla="*/ 1364 w 1581"/>
                    <a:gd name="T63" fmla="*/ 38 h 956"/>
                    <a:gd name="T64" fmla="*/ 799 w 1581"/>
                    <a:gd name="T65" fmla="*/ 56 h 956"/>
                    <a:gd name="T66" fmla="*/ 766 w 1581"/>
                    <a:gd name="T67" fmla="*/ 56 h 956"/>
                    <a:gd name="T68" fmla="*/ 567 w 1581"/>
                    <a:gd name="T69" fmla="*/ 32 h 956"/>
                    <a:gd name="T70" fmla="*/ 277 w 1581"/>
                    <a:gd name="T71" fmla="*/ 0 h 956"/>
                    <a:gd name="T72" fmla="*/ 253 w 1581"/>
                    <a:gd name="T73" fmla="*/ 4 h 956"/>
                    <a:gd name="T74" fmla="*/ 229 w 1581"/>
                    <a:gd name="T75" fmla="*/ 30 h 956"/>
                    <a:gd name="T76" fmla="*/ 177 w 1581"/>
                    <a:gd name="T77" fmla="*/ 66 h 956"/>
                    <a:gd name="T78" fmla="*/ 110 w 1581"/>
                    <a:gd name="T79" fmla="*/ 80 h 956"/>
                    <a:gd name="T80" fmla="*/ 108 w 1581"/>
                    <a:gd name="T81" fmla="*/ 125 h 956"/>
                    <a:gd name="T82" fmla="*/ 90 w 1581"/>
                    <a:gd name="T83" fmla="*/ 171 h 956"/>
                    <a:gd name="T84" fmla="*/ 78 w 1581"/>
                    <a:gd name="T85" fmla="*/ 217 h 956"/>
                    <a:gd name="T86" fmla="*/ 114 w 1581"/>
                    <a:gd name="T87" fmla="*/ 281 h 956"/>
                    <a:gd name="T88" fmla="*/ 159 w 1581"/>
                    <a:gd name="T89" fmla="*/ 316 h 956"/>
                    <a:gd name="T90" fmla="*/ 193 w 1581"/>
                    <a:gd name="T91" fmla="*/ 320 h 956"/>
                    <a:gd name="T92" fmla="*/ 207 w 1581"/>
                    <a:gd name="T93" fmla="*/ 322 h 956"/>
                    <a:gd name="T94" fmla="*/ 241 w 1581"/>
                    <a:gd name="T95" fmla="*/ 366 h 956"/>
                    <a:gd name="T96" fmla="*/ 247 w 1581"/>
                    <a:gd name="T97" fmla="*/ 386 h 956"/>
                    <a:gd name="T98" fmla="*/ 237 w 1581"/>
                    <a:gd name="T99" fmla="*/ 414 h 956"/>
                    <a:gd name="T100" fmla="*/ 209 w 1581"/>
                    <a:gd name="T101" fmla="*/ 434 h 956"/>
                    <a:gd name="T102" fmla="*/ 165 w 1581"/>
                    <a:gd name="T103" fmla="*/ 456 h 956"/>
                    <a:gd name="T104" fmla="*/ 102 w 1581"/>
                    <a:gd name="T105" fmla="*/ 499 h 956"/>
                    <a:gd name="T106" fmla="*/ 34 w 1581"/>
                    <a:gd name="T107" fmla="*/ 569 h 956"/>
                    <a:gd name="T108" fmla="*/ 4 w 1581"/>
                    <a:gd name="T109" fmla="*/ 601 h 956"/>
                    <a:gd name="T110" fmla="*/ 18 w 1581"/>
                    <a:gd name="T111" fmla="*/ 617 h 956"/>
                    <a:gd name="T112" fmla="*/ 46 w 1581"/>
                    <a:gd name="T113" fmla="*/ 632 h 956"/>
                    <a:gd name="T114" fmla="*/ 66 w 1581"/>
                    <a:gd name="T115" fmla="*/ 676 h 9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581" h="956">
                      <a:moveTo>
                        <a:pt x="68" y="688"/>
                      </a:moveTo>
                      <a:lnTo>
                        <a:pt x="68" y="688"/>
                      </a:lnTo>
                      <a:lnTo>
                        <a:pt x="68" y="702"/>
                      </a:lnTo>
                      <a:lnTo>
                        <a:pt x="70" y="710"/>
                      </a:lnTo>
                      <a:lnTo>
                        <a:pt x="74" y="716"/>
                      </a:lnTo>
                      <a:lnTo>
                        <a:pt x="78" y="722"/>
                      </a:lnTo>
                      <a:lnTo>
                        <a:pt x="86" y="730"/>
                      </a:lnTo>
                      <a:lnTo>
                        <a:pt x="106" y="744"/>
                      </a:lnTo>
                      <a:lnTo>
                        <a:pt x="106" y="744"/>
                      </a:lnTo>
                      <a:lnTo>
                        <a:pt x="143" y="764"/>
                      </a:lnTo>
                      <a:lnTo>
                        <a:pt x="175" y="780"/>
                      </a:lnTo>
                      <a:lnTo>
                        <a:pt x="175" y="780"/>
                      </a:lnTo>
                      <a:lnTo>
                        <a:pt x="189" y="786"/>
                      </a:lnTo>
                      <a:lnTo>
                        <a:pt x="189" y="786"/>
                      </a:lnTo>
                      <a:lnTo>
                        <a:pt x="221" y="801"/>
                      </a:lnTo>
                      <a:lnTo>
                        <a:pt x="237" y="811"/>
                      </a:lnTo>
                      <a:lnTo>
                        <a:pt x="251" y="823"/>
                      </a:lnTo>
                      <a:lnTo>
                        <a:pt x="263" y="839"/>
                      </a:lnTo>
                      <a:lnTo>
                        <a:pt x="275" y="857"/>
                      </a:lnTo>
                      <a:lnTo>
                        <a:pt x="279" y="867"/>
                      </a:lnTo>
                      <a:lnTo>
                        <a:pt x="281" y="879"/>
                      </a:lnTo>
                      <a:lnTo>
                        <a:pt x="283" y="891"/>
                      </a:lnTo>
                      <a:lnTo>
                        <a:pt x="283" y="905"/>
                      </a:lnTo>
                      <a:lnTo>
                        <a:pt x="283" y="905"/>
                      </a:lnTo>
                      <a:lnTo>
                        <a:pt x="287" y="907"/>
                      </a:lnTo>
                      <a:lnTo>
                        <a:pt x="287" y="907"/>
                      </a:lnTo>
                      <a:lnTo>
                        <a:pt x="298" y="923"/>
                      </a:lnTo>
                      <a:lnTo>
                        <a:pt x="298" y="923"/>
                      </a:lnTo>
                      <a:lnTo>
                        <a:pt x="302" y="929"/>
                      </a:lnTo>
                      <a:lnTo>
                        <a:pt x="302" y="929"/>
                      </a:lnTo>
                      <a:lnTo>
                        <a:pt x="320" y="935"/>
                      </a:lnTo>
                      <a:lnTo>
                        <a:pt x="340" y="939"/>
                      </a:lnTo>
                      <a:lnTo>
                        <a:pt x="340" y="939"/>
                      </a:lnTo>
                      <a:lnTo>
                        <a:pt x="481" y="956"/>
                      </a:lnTo>
                      <a:lnTo>
                        <a:pt x="481" y="956"/>
                      </a:lnTo>
                      <a:lnTo>
                        <a:pt x="499" y="956"/>
                      </a:lnTo>
                      <a:lnTo>
                        <a:pt x="499" y="956"/>
                      </a:lnTo>
                      <a:lnTo>
                        <a:pt x="513" y="956"/>
                      </a:lnTo>
                      <a:lnTo>
                        <a:pt x="521" y="953"/>
                      </a:lnTo>
                      <a:lnTo>
                        <a:pt x="527" y="951"/>
                      </a:lnTo>
                      <a:lnTo>
                        <a:pt x="533" y="945"/>
                      </a:lnTo>
                      <a:lnTo>
                        <a:pt x="537" y="939"/>
                      </a:lnTo>
                      <a:lnTo>
                        <a:pt x="543" y="933"/>
                      </a:lnTo>
                      <a:lnTo>
                        <a:pt x="547" y="923"/>
                      </a:lnTo>
                      <a:lnTo>
                        <a:pt x="547" y="923"/>
                      </a:lnTo>
                      <a:lnTo>
                        <a:pt x="553" y="907"/>
                      </a:lnTo>
                      <a:lnTo>
                        <a:pt x="561" y="895"/>
                      </a:lnTo>
                      <a:lnTo>
                        <a:pt x="571" y="885"/>
                      </a:lnTo>
                      <a:lnTo>
                        <a:pt x="581" y="877"/>
                      </a:lnTo>
                      <a:lnTo>
                        <a:pt x="595" y="871"/>
                      </a:lnTo>
                      <a:lnTo>
                        <a:pt x="609" y="867"/>
                      </a:lnTo>
                      <a:lnTo>
                        <a:pt x="623" y="865"/>
                      </a:lnTo>
                      <a:lnTo>
                        <a:pt x="638" y="863"/>
                      </a:lnTo>
                      <a:lnTo>
                        <a:pt x="638" y="863"/>
                      </a:lnTo>
                      <a:lnTo>
                        <a:pt x="640" y="863"/>
                      </a:lnTo>
                      <a:lnTo>
                        <a:pt x="640" y="863"/>
                      </a:lnTo>
                      <a:lnTo>
                        <a:pt x="652" y="863"/>
                      </a:lnTo>
                      <a:lnTo>
                        <a:pt x="652" y="863"/>
                      </a:lnTo>
                      <a:lnTo>
                        <a:pt x="672" y="863"/>
                      </a:lnTo>
                      <a:lnTo>
                        <a:pt x="680" y="861"/>
                      </a:lnTo>
                      <a:lnTo>
                        <a:pt x="684" y="857"/>
                      </a:lnTo>
                      <a:lnTo>
                        <a:pt x="684" y="857"/>
                      </a:lnTo>
                      <a:lnTo>
                        <a:pt x="694" y="843"/>
                      </a:lnTo>
                      <a:lnTo>
                        <a:pt x="706" y="833"/>
                      </a:lnTo>
                      <a:lnTo>
                        <a:pt x="718" y="823"/>
                      </a:lnTo>
                      <a:lnTo>
                        <a:pt x="730" y="817"/>
                      </a:lnTo>
                      <a:lnTo>
                        <a:pt x="758" y="807"/>
                      </a:lnTo>
                      <a:lnTo>
                        <a:pt x="788" y="797"/>
                      </a:lnTo>
                      <a:lnTo>
                        <a:pt x="788" y="797"/>
                      </a:lnTo>
                      <a:lnTo>
                        <a:pt x="843" y="780"/>
                      </a:lnTo>
                      <a:lnTo>
                        <a:pt x="899" y="762"/>
                      </a:lnTo>
                      <a:lnTo>
                        <a:pt x="953" y="742"/>
                      </a:lnTo>
                      <a:lnTo>
                        <a:pt x="1008" y="724"/>
                      </a:lnTo>
                      <a:lnTo>
                        <a:pt x="1008" y="724"/>
                      </a:lnTo>
                      <a:lnTo>
                        <a:pt x="1060" y="708"/>
                      </a:lnTo>
                      <a:lnTo>
                        <a:pt x="1112" y="696"/>
                      </a:lnTo>
                      <a:lnTo>
                        <a:pt x="1112" y="696"/>
                      </a:lnTo>
                      <a:lnTo>
                        <a:pt x="1122" y="684"/>
                      </a:lnTo>
                      <a:lnTo>
                        <a:pt x="1131" y="676"/>
                      </a:lnTo>
                      <a:lnTo>
                        <a:pt x="1141" y="670"/>
                      </a:lnTo>
                      <a:lnTo>
                        <a:pt x="1153" y="664"/>
                      </a:lnTo>
                      <a:lnTo>
                        <a:pt x="1153" y="664"/>
                      </a:lnTo>
                      <a:lnTo>
                        <a:pt x="1215" y="648"/>
                      </a:lnTo>
                      <a:lnTo>
                        <a:pt x="1279" y="632"/>
                      </a:lnTo>
                      <a:lnTo>
                        <a:pt x="1279" y="632"/>
                      </a:lnTo>
                      <a:lnTo>
                        <a:pt x="1330" y="621"/>
                      </a:lnTo>
                      <a:lnTo>
                        <a:pt x="1330" y="621"/>
                      </a:lnTo>
                      <a:lnTo>
                        <a:pt x="1332" y="619"/>
                      </a:lnTo>
                      <a:lnTo>
                        <a:pt x="1332" y="619"/>
                      </a:lnTo>
                      <a:lnTo>
                        <a:pt x="1376" y="577"/>
                      </a:lnTo>
                      <a:lnTo>
                        <a:pt x="1376" y="577"/>
                      </a:lnTo>
                      <a:lnTo>
                        <a:pt x="1473" y="487"/>
                      </a:lnTo>
                      <a:lnTo>
                        <a:pt x="1569" y="394"/>
                      </a:lnTo>
                      <a:lnTo>
                        <a:pt x="1569" y="394"/>
                      </a:lnTo>
                      <a:lnTo>
                        <a:pt x="1571" y="390"/>
                      </a:lnTo>
                      <a:lnTo>
                        <a:pt x="1575" y="382"/>
                      </a:lnTo>
                      <a:lnTo>
                        <a:pt x="1577" y="370"/>
                      </a:lnTo>
                      <a:lnTo>
                        <a:pt x="1581" y="350"/>
                      </a:lnTo>
                      <a:lnTo>
                        <a:pt x="1581" y="350"/>
                      </a:lnTo>
                      <a:lnTo>
                        <a:pt x="1581" y="340"/>
                      </a:lnTo>
                      <a:lnTo>
                        <a:pt x="1581" y="340"/>
                      </a:lnTo>
                      <a:lnTo>
                        <a:pt x="1569" y="330"/>
                      </a:lnTo>
                      <a:lnTo>
                        <a:pt x="1557" y="318"/>
                      </a:lnTo>
                      <a:lnTo>
                        <a:pt x="1549" y="306"/>
                      </a:lnTo>
                      <a:lnTo>
                        <a:pt x="1543" y="294"/>
                      </a:lnTo>
                      <a:lnTo>
                        <a:pt x="1533" y="271"/>
                      </a:lnTo>
                      <a:lnTo>
                        <a:pt x="1525" y="245"/>
                      </a:lnTo>
                      <a:lnTo>
                        <a:pt x="1525" y="245"/>
                      </a:lnTo>
                      <a:lnTo>
                        <a:pt x="1523" y="237"/>
                      </a:lnTo>
                      <a:lnTo>
                        <a:pt x="1523" y="237"/>
                      </a:lnTo>
                      <a:lnTo>
                        <a:pt x="1517" y="223"/>
                      </a:lnTo>
                      <a:lnTo>
                        <a:pt x="1509" y="207"/>
                      </a:lnTo>
                      <a:lnTo>
                        <a:pt x="1491" y="175"/>
                      </a:lnTo>
                      <a:lnTo>
                        <a:pt x="1491" y="175"/>
                      </a:lnTo>
                      <a:lnTo>
                        <a:pt x="1473" y="141"/>
                      </a:lnTo>
                      <a:lnTo>
                        <a:pt x="1473" y="141"/>
                      </a:lnTo>
                      <a:lnTo>
                        <a:pt x="1469" y="129"/>
                      </a:lnTo>
                      <a:lnTo>
                        <a:pt x="1469" y="118"/>
                      </a:lnTo>
                      <a:lnTo>
                        <a:pt x="1473" y="106"/>
                      </a:lnTo>
                      <a:lnTo>
                        <a:pt x="1479" y="94"/>
                      </a:lnTo>
                      <a:lnTo>
                        <a:pt x="1479" y="94"/>
                      </a:lnTo>
                      <a:lnTo>
                        <a:pt x="1507" y="64"/>
                      </a:lnTo>
                      <a:lnTo>
                        <a:pt x="1507" y="64"/>
                      </a:lnTo>
                      <a:lnTo>
                        <a:pt x="1549" y="20"/>
                      </a:lnTo>
                      <a:lnTo>
                        <a:pt x="1549" y="20"/>
                      </a:lnTo>
                      <a:lnTo>
                        <a:pt x="1456" y="30"/>
                      </a:lnTo>
                      <a:lnTo>
                        <a:pt x="1410" y="34"/>
                      </a:lnTo>
                      <a:lnTo>
                        <a:pt x="1364" y="38"/>
                      </a:lnTo>
                      <a:lnTo>
                        <a:pt x="1364" y="38"/>
                      </a:lnTo>
                      <a:lnTo>
                        <a:pt x="1082" y="50"/>
                      </a:lnTo>
                      <a:lnTo>
                        <a:pt x="941" y="54"/>
                      </a:lnTo>
                      <a:lnTo>
                        <a:pt x="799" y="56"/>
                      </a:lnTo>
                      <a:lnTo>
                        <a:pt x="799" y="56"/>
                      </a:lnTo>
                      <a:lnTo>
                        <a:pt x="793" y="56"/>
                      </a:lnTo>
                      <a:lnTo>
                        <a:pt x="793" y="56"/>
                      </a:lnTo>
                      <a:lnTo>
                        <a:pt x="766" y="56"/>
                      </a:lnTo>
                      <a:lnTo>
                        <a:pt x="736" y="54"/>
                      </a:lnTo>
                      <a:lnTo>
                        <a:pt x="680" y="48"/>
                      </a:lnTo>
                      <a:lnTo>
                        <a:pt x="623" y="40"/>
                      </a:lnTo>
                      <a:lnTo>
                        <a:pt x="567" y="32"/>
                      </a:lnTo>
                      <a:lnTo>
                        <a:pt x="567" y="32"/>
                      </a:lnTo>
                      <a:lnTo>
                        <a:pt x="422" y="16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265" y="2"/>
                      </a:lnTo>
                      <a:lnTo>
                        <a:pt x="253" y="4"/>
                      </a:lnTo>
                      <a:lnTo>
                        <a:pt x="245" y="10"/>
                      </a:lnTo>
                      <a:lnTo>
                        <a:pt x="239" y="16"/>
                      </a:lnTo>
                      <a:lnTo>
                        <a:pt x="239" y="16"/>
                      </a:lnTo>
                      <a:lnTo>
                        <a:pt x="229" y="30"/>
                      </a:lnTo>
                      <a:lnTo>
                        <a:pt x="217" y="42"/>
                      </a:lnTo>
                      <a:lnTo>
                        <a:pt x="205" y="52"/>
                      </a:lnTo>
                      <a:lnTo>
                        <a:pt x="191" y="60"/>
                      </a:lnTo>
                      <a:lnTo>
                        <a:pt x="177" y="66"/>
                      </a:lnTo>
                      <a:lnTo>
                        <a:pt x="163" y="70"/>
                      </a:lnTo>
                      <a:lnTo>
                        <a:pt x="131" y="78"/>
                      </a:lnTo>
                      <a:lnTo>
                        <a:pt x="131" y="78"/>
                      </a:lnTo>
                      <a:lnTo>
                        <a:pt x="110" y="80"/>
                      </a:lnTo>
                      <a:lnTo>
                        <a:pt x="110" y="80"/>
                      </a:lnTo>
                      <a:lnTo>
                        <a:pt x="112" y="96"/>
                      </a:lnTo>
                      <a:lnTo>
                        <a:pt x="112" y="110"/>
                      </a:lnTo>
                      <a:lnTo>
                        <a:pt x="108" y="125"/>
                      </a:lnTo>
                      <a:lnTo>
                        <a:pt x="104" y="141"/>
                      </a:lnTo>
                      <a:lnTo>
                        <a:pt x="104" y="141"/>
                      </a:lnTo>
                      <a:lnTo>
                        <a:pt x="90" y="171"/>
                      </a:lnTo>
                      <a:lnTo>
                        <a:pt x="90" y="171"/>
                      </a:lnTo>
                      <a:lnTo>
                        <a:pt x="80" y="193"/>
                      </a:lnTo>
                      <a:lnTo>
                        <a:pt x="80" y="193"/>
                      </a:lnTo>
                      <a:lnTo>
                        <a:pt x="78" y="205"/>
                      </a:lnTo>
                      <a:lnTo>
                        <a:pt x="78" y="217"/>
                      </a:lnTo>
                      <a:lnTo>
                        <a:pt x="82" y="229"/>
                      </a:lnTo>
                      <a:lnTo>
                        <a:pt x="90" y="247"/>
                      </a:lnTo>
                      <a:lnTo>
                        <a:pt x="90" y="247"/>
                      </a:lnTo>
                      <a:lnTo>
                        <a:pt x="114" y="281"/>
                      </a:lnTo>
                      <a:lnTo>
                        <a:pt x="124" y="292"/>
                      </a:lnTo>
                      <a:lnTo>
                        <a:pt x="135" y="302"/>
                      </a:lnTo>
                      <a:lnTo>
                        <a:pt x="147" y="310"/>
                      </a:lnTo>
                      <a:lnTo>
                        <a:pt x="159" y="316"/>
                      </a:lnTo>
                      <a:lnTo>
                        <a:pt x="173" y="320"/>
                      </a:lnTo>
                      <a:lnTo>
                        <a:pt x="189" y="320"/>
                      </a:lnTo>
                      <a:lnTo>
                        <a:pt x="189" y="320"/>
                      </a:lnTo>
                      <a:lnTo>
                        <a:pt x="193" y="320"/>
                      </a:lnTo>
                      <a:lnTo>
                        <a:pt x="193" y="320"/>
                      </a:lnTo>
                      <a:lnTo>
                        <a:pt x="195" y="320"/>
                      </a:lnTo>
                      <a:lnTo>
                        <a:pt x="195" y="320"/>
                      </a:lnTo>
                      <a:lnTo>
                        <a:pt x="207" y="322"/>
                      </a:lnTo>
                      <a:lnTo>
                        <a:pt x="217" y="328"/>
                      </a:lnTo>
                      <a:lnTo>
                        <a:pt x="225" y="336"/>
                      </a:lnTo>
                      <a:lnTo>
                        <a:pt x="233" y="346"/>
                      </a:lnTo>
                      <a:lnTo>
                        <a:pt x="241" y="366"/>
                      </a:lnTo>
                      <a:lnTo>
                        <a:pt x="243" y="372"/>
                      </a:lnTo>
                      <a:lnTo>
                        <a:pt x="243" y="372"/>
                      </a:lnTo>
                      <a:lnTo>
                        <a:pt x="245" y="380"/>
                      </a:lnTo>
                      <a:lnTo>
                        <a:pt x="247" y="386"/>
                      </a:lnTo>
                      <a:lnTo>
                        <a:pt x="245" y="394"/>
                      </a:lnTo>
                      <a:lnTo>
                        <a:pt x="243" y="402"/>
                      </a:lnTo>
                      <a:lnTo>
                        <a:pt x="241" y="408"/>
                      </a:lnTo>
                      <a:lnTo>
                        <a:pt x="237" y="414"/>
                      </a:lnTo>
                      <a:lnTo>
                        <a:pt x="231" y="420"/>
                      </a:lnTo>
                      <a:lnTo>
                        <a:pt x="225" y="424"/>
                      </a:lnTo>
                      <a:lnTo>
                        <a:pt x="225" y="424"/>
                      </a:lnTo>
                      <a:lnTo>
                        <a:pt x="209" y="434"/>
                      </a:lnTo>
                      <a:lnTo>
                        <a:pt x="209" y="434"/>
                      </a:lnTo>
                      <a:lnTo>
                        <a:pt x="187" y="446"/>
                      </a:lnTo>
                      <a:lnTo>
                        <a:pt x="165" y="456"/>
                      </a:lnTo>
                      <a:lnTo>
                        <a:pt x="165" y="456"/>
                      </a:lnTo>
                      <a:lnTo>
                        <a:pt x="153" y="461"/>
                      </a:lnTo>
                      <a:lnTo>
                        <a:pt x="141" y="467"/>
                      </a:lnTo>
                      <a:lnTo>
                        <a:pt x="122" y="481"/>
                      </a:lnTo>
                      <a:lnTo>
                        <a:pt x="102" y="499"/>
                      </a:lnTo>
                      <a:lnTo>
                        <a:pt x="84" y="519"/>
                      </a:lnTo>
                      <a:lnTo>
                        <a:pt x="84" y="519"/>
                      </a:lnTo>
                      <a:lnTo>
                        <a:pt x="52" y="553"/>
                      </a:lnTo>
                      <a:lnTo>
                        <a:pt x="34" y="569"/>
                      </a:lnTo>
                      <a:lnTo>
                        <a:pt x="14" y="583"/>
                      </a:lnTo>
                      <a:lnTo>
                        <a:pt x="14" y="583"/>
                      </a:lnTo>
                      <a:lnTo>
                        <a:pt x="8" y="589"/>
                      </a:lnTo>
                      <a:lnTo>
                        <a:pt x="4" y="601"/>
                      </a:lnTo>
                      <a:lnTo>
                        <a:pt x="4" y="601"/>
                      </a:lnTo>
                      <a:lnTo>
                        <a:pt x="0" y="613"/>
                      </a:lnTo>
                      <a:lnTo>
                        <a:pt x="0" y="613"/>
                      </a:lnTo>
                      <a:lnTo>
                        <a:pt x="18" y="617"/>
                      </a:lnTo>
                      <a:lnTo>
                        <a:pt x="26" y="621"/>
                      </a:lnTo>
                      <a:lnTo>
                        <a:pt x="36" y="624"/>
                      </a:lnTo>
                      <a:lnTo>
                        <a:pt x="36" y="624"/>
                      </a:lnTo>
                      <a:lnTo>
                        <a:pt x="46" y="632"/>
                      </a:lnTo>
                      <a:lnTo>
                        <a:pt x="56" y="644"/>
                      </a:lnTo>
                      <a:lnTo>
                        <a:pt x="62" y="654"/>
                      </a:lnTo>
                      <a:lnTo>
                        <a:pt x="64" y="664"/>
                      </a:lnTo>
                      <a:lnTo>
                        <a:pt x="66" y="676"/>
                      </a:lnTo>
                      <a:lnTo>
                        <a:pt x="68" y="688"/>
                      </a:lnTo>
                      <a:lnTo>
                        <a:pt x="68" y="68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7" name="Freeform 9">
                  <a:extLst>
                    <a:ext uri="{FF2B5EF4-FFF2-40B4-BE49-F238E27FC236}">
                      <a16:creationId xmlns:a16="http://schemas.microsoft.com/office/drawing/2014/main" id="{A84039D7-3A13-4688-A4E9-2C80287BED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0" y="306388"/>
                  <a:ext cx="1993900" cy="2146300"/>
                </a:xfrm>
                <a:custGeom>
                  <a:avLst/>
                  <a:gdLst>
                    <a:gd name="T0" fmla="*/ 1048 w 1256"/>
                    <a:gd name="T1" fmla="*/ 996 h 1352"/>
                    <a:gd name="T2" fmla="*/ 1153 w 1256"/>
                    <a:gd name="T3" fmla="*/ 914 h 1352"/>
                    <a:gd name="T4" fmla="*/ 1056 w 1256"/>
                    <a:gd name="T5" fmla="*/ 807 h 1352"/>
                    <a:gd name="T6" fmla="*/ 1125 w 1256"/>
                    <a:gd name="T7" fmla="*/ 795 h 1352"/>
                    <a:gd name="T8" fmla="*/ 1179 w 1256"/>
                    <a:gd name="T9" fmla="*/ 763 h 1352"/>
                    <a:gd name="T10" fmla="*/ 1201 w 1256"/>
                    <a:gd name="T11" fmla="*/ 714 h 1352"/>
                    <a:gd name="T12" fmla="*/ 1215 w 1256"/>
                    <a:gd name="T13" fmla="*/ 616 h 1352"/>
                    <a:gd name="T14" fmla="*/ 1233 w 1256"/>
                    <a:gd name="T15" fmla="*/ 539 h 1352"/>
                    <a:gd name="T16" fmla="*/ 1252 w 1256"/>
                    <a:gd name="T17" fmla="*/ 507 h 1352"/>
                    <a:gd name="T18" fmla="*/ 1256 w 1256"/>
                    <a:gd name="T19" fmla="*/ 475 h 1352"/>
                    <a:gd name="T20" fmla="*/ 1245 w 1256"/>
                    <a:gd name="T21" fmla="*/ 453 h 1352"/>
                    <a:gd name="T22" fmla="*/ 1213 w 1256"/>
                    <a:gd name="T23" fmla="*/ 401 h 1352"/>
                    <a:gd name="T24" fmla="*/ 1211 w 1256"/>
                    <a:gd name="T25" fmla="*/ 372 h 1352"/>
                    <a:gd name="T26" fmla="*/ 1209 w 1256"/>
                    <a:gd name="T27" fmla="*/ 326 h 1352"/>
                    <a:gd name="T28" fmla="*/ 1181 w 1256"/>
                    <a:gd name="T29" fmla="*/ 286 h 1352"/>
                    <a:gd name="T30" fmla="*/ 1177 w 1256"/>
                    <a:gd name="T31" fmla="*/ 240 h 1352"/>
                    <a:gd name="T32" fmla="*/ 1181 w 1256"/>
                    <a:gd name="T33" fmla="*/ 232 h 1352"/>
                    <a:gd name="T34" fmla="*/ 1207 w 1256"/>
                    <a:gd name="T35" fmla="*/ 209 h 1352"/>
                    <a:gd name="T36" fmla="*/ 1227 w 1256"/>
                    <a:gd name="T37" fmla="*/ 191 h 1352"/>
                    <a:gd name="T38" fmla="*/ 1225 w 1256"/>
                    <a:gd name="T39" fmla="*/ 139 h 1352"/>
                    <a:gd name="T40" fmla="*/ 1199 w 1256"/>
                    <a:gd name="T41" fmla="*/ 2 h 1352"/>
                    <a:gd name="T42" fmla="*/ 1189 w 1256"/>
                    <a:gd name="T43" fmla="*/ 0 h 1352"/>
                    <a:gd name="T44" fmla="*/ 1139 w 1256"/>
                    <a:gd name="T45" fmla="*/ 26 h 1352"/>
                    <a:gd name="T46" fmla="*/ 1078 w 1256"/>
                    <a:gd name="T47" fmla="*/ 81 h 1352"/>
                    <a:gd name="T48" fmla="*/ 1012 w 1256"/>
                    <a:gd name="T49" fmla="*/ 151 h 1352"/>
                    <a:gd name="T50" fmla="*/ 901 w 1256"/>
                    <a:gd name="T51" fmla="*/ 205 h 1352"/>
                    <a:gd name="T52" fmla="*/ 793 w 1256"/>
                    <a:gd name="T53" fmla="*/ 224 h 1352"/>
                    <a:gd name="T54" fmla="*/ 714 w 1256"/>
                    <a:gd name="T55" fmla="*/ 250 h 1352"/>
                    <a:gd name="T56" fmla="*/ 602 w 1256"/>
                    <a:gd name="T57" fmla="*/ 286 h 1352"/>
                    <a:gd name="T58" fmla="*/ 423 w 1256"/>
                    <a:gd name="T59" fmla="*/ 334 h 1352"/>
                    <a:gd name="T60" fmla="*/ 127 w 1256"/>
                    <a:gd name="T61" fmla="*/ 433 h 1352"/>
                    <a:gd name="T62" fmla="*/ 87 w 1256"/>
                    <a:gd name="T63" fmla="*/ 471 h 1352"/>
                    <a:gd name="T64" fmla="*/ 83 w 1256"/>
                    <a:gd name="T65" fmla="*/ 533 h 1352"/>
                    <a:gd name="T66" fmla="*/ 153 w 1256"/>
                    <a:gd name="T67" fmla="*/ 863 h 1352"/>
                    <a:gd name="T68" fmla="*/ 153 w 1256"/>
                    <a:gd name="T69" fmla="*/ 916 h 1352"/>
                    <a:gd name="T70" fmla="*/ 101 w 1256"/>
                    <a:gd name="T71" fmla="*/ 1032 h 1352"/>
                    <a:gd name="T72" fmla="*/ 32 w 1256"/>
                    <a:gd name="T73" fmla="*/ 1121 h 1352"/>
                    <a:gd name="T74" fmla="*/ 8 w 1256"/>
                    <a:gd name="T75" fmla="*/ 1147 h 1352"/>
                    <a:gd name="T76" fmla="*/ 0 w 1256"/>
                    <a:gd name="T77" fmla="*/ 1183 h 1352"/>
                    <a:gd name="T78" fmla="*/ 6 w 1256"/>
                    <a:gd name="T79" fmla="*/ 1203 h 1352"/>
                    <a:gd name="T80" fmla="*/ 183 w 1256"/>
                    <a:gd name="T81" fmla="*/ 1352 h 1352"/>
                    <a:gd name="T82" fmla="*/ 221 w 1256"/>
                    <a:gd name="T83" fmla="*/ 1336 h 1352"/>
                    <a:gd name="T84" fmla="*/ 249 w 1256"/>
                    <a:gd name="T85" fmla="*/ 1324 h 1352"/>
                    <a:gd name="T86" fmla="*/ 270 w 1256"/>
                    <a:gd name="T87" fmla="*/ 1280 h 1352"/>
                    <a:gd name="T88" fmla="*/ 318 w 1256"/>
                    <a:gd name="T89" fmla="*/ 1211 h 1352"/>
                    <a:gd name="T90" fmla="*/ 340 w 1256"/>
                    <a:gd name="T91" fmla="*/ 1187 h 1352"/>
                    <a:gd name="T92" fmla="*/ 382 w 1256"/>
                    <a:gd name="T93" fmla="*/ 1173 h 1352"/>
                    <a:gd name="T94" fmla="*/ 421 w 1256"/>
                    <a:gd name="T95" fmla="*/ 1187 h 1352"/>
                    <a:gd name="T96" fmla="*/ 451 w 1256"/>
                    <a:gd name="T97" fmla="*/ 1187 h 1352"/>
                    <a:gd name="T98" fmla="*/ 507 w 1256"/>
                    <a:gd name="T99" fmla="*/ 1153 h 1352"/>
                    <a:gd name="T100" fmla="*/ 584 w 1256"/>
                    <a:gd name="T101" fmla="*/ 1105 h 1352"/>
                    <a:gd name="T102" fmla="*/ 716 w 1256"/>
                    <a:gd name="T103" fmla="*/ 1061 h 1352"/>
                    <a:gd name="T104" fmla="*/ 763 w 1256"/>
                    <a:gd name="T105" fmla="*/ 1057 h 1352"/>
                    <a:gd name="T106" fmla="*/ 777 w 1256"/>
                    <a:gd name="T107" fmla="*/ 1022 h 1352"/>
                    <a:gd name="T108" fmla="*/ 795 w 1256"/>
                    <a:gd name="T109" fmla="*/ 1002 h 1352"/>
                    <a:gd name="T110" fmla="*/ 817 w 1256"/>
                    <a:gd name="T111" fmla="*/ 988 h 1352"/>
                    <a:gd name="T112" fmla="*/ 829 w 1256"/>
                    <a:gd name="T113" fmla="*/ 988 h 1352"/>
                    <a:gd name="T114" fmla="*/ 861 w 1256"/>
                    <a:gd name="T115" fmla="*/ 1008 h 1352"/>
                    <a:gd name="T116" fmla="*/ 871 w 1256"/>
                    <a:gd name="T117" fmla="*/ 1020 h 1352"/>
                    <a:gd name="T118" fmla="*/ 883 w 1256"/>
                    <a:gd name="T119" fmla="*/ 1061 h 1352"/>
                    <a:gd name="T120" fmla="*/ 891 w 1256"/>
                    <a:gd name="T121" fmla="*/ 1103 h 1352"/>
                    <a:gd name="T122" fmla="*/ 940 w 1256"/>
                    <a:gd name="T123" fmla="*/ 1091 h 1352"/>
                    <a:gd name="T124" fmla="*/ 1002 w 1256"/>
                    <a:gd name="T125" fmla="*/ 1048 h 1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56" h="1352">
                      <a:moveTo>
                        <a:pt x="1014" y="1034"/>
                      </a:moveTo>
                      <a:lnTo>
                        <a:pt x="1014" y="1034"/>
                      </a:lnTo>
                      <a:lnTo>
                        <a:pt x="1030" y="1012"/>
                      </a:lnTo>
                      <a:lnTo>
                        <a:pt x="1048" y="996"/>
                      </a:lnTo>
                      <a:lnTo>
                        <a:pt x="1048" y="996"/>
                      </a:lnTo>
                      <a:lnTo>
                        <a:pt x="1099" y="954"/>
                      </a:lnTo>
                      <a:lnTo>
                        <a:pt x="1153" y="914"/>
                      </a:lnTo>
                      <a:lnTo>
                        <a:pt x="1153" y="914"/>
                      </a:lnTo>
                      <a:lnTo>
                        <a:pt x="1050" y="825"/>
                      </a:lnTo>
                      <a:lnTo>
                        <a:pt x="1050" y="825"/>
                      </a:lnTo>
                      <a:lnTo>
                        <a:pt x="1056" y="807"/>
                      </a:lnTo>
                      <a:lnTo>
                        <a:pt x="1056" y="807"/>
                      </a:lnTo>
                      <a:lnTo>
                        <a:pt x="1081" y="801"/>
                      </a:lnTo>
                      <a:lnTo>
                        <a:pt x="1105" y="797"/>
                      </a:lnTo>
                      <a:lnTo>
                        <a:pt x="1105" y="797"/>
                      </a:lnTo>
                      <a:lnTo>
                        <a:pt x="1125" y="795"/>
                      </a:lnTo>
                      <a:lnTo>
                        <a:pt x="1141" y="789"/>
                      </a:lnTo>
                      <a:lnTo>
                        <a:pt x="1157" y="783"/>
                      </a:lnTo>
                      <a:lnTo>
                        <a:pt x="1169" y="773"/>
                      </a:lnTo>
                      <a:lnTo>
                        <a:pt x="1179" y="763"/>
                      </a:lnTo>
                      <a:lnTo>
                        <a:pt x="1189" y="749"/>
                      </a:lnTo>
                      <a:lnTo>
                        <a:pt x="1195" y="733"/>
                      </a:lnTo>
                      <a:lnTo>
                        <a:pt x="1201" y="714"/>
                      </a:lnTo>
                      <a:lnTo>
                        <a:pt x="1201" y="714"/>
                      </a:lnTo>
                      <a:lnTo>
                        <a:pt x="1217" y="656"/>
                      </a:lnTo>
                      <a:lnTo>
                        <a:pt x="1217" y="656"/>
                      </a:lnTo>
                      <a:lnTo>
                        <a:pt x="1215" y="636"/>
                      </a:lnTo>
                      <a:lnTo>
                        <a:pt x="1215" y="616"/>
                      </a:lnTo>
                      <a:lnTo>
                        <a:pt x="1217" y="594"/>
                      </a:lnTo>
                      <a:lnTo>
                        <a:pt x="1221" y="574"/>
                      </a:lnTo>
                      <a:lnTo>
                        <a:pt x="1227" y="555"/>
                      </a:lnTo>
                      <a:lnTo>
                        <a:pt x="1233" y="539"/>
                      </a:lnTo>
                      <a:lnTo>
                        <a:pt x="1241" y="523"/>
                      </a:lnTo>
                      <a:lnTo>
                        <a:pt x="1248" y="513"/>
                      </a:lnTo>
                      <a:lnTo>
                        <a:pt x="1248" y="513"/>
                      </a:lnTo>
                      <a:lnTo>
                        <a:pt x="1252" y="507"/>
                      </a:lnTo>
                      <a:lnTo>
                        <a:pt x="1256" y="499"/>
                      </a:lnTo>
                      <a:lnTo>
                        <a:pt x="1256" y="491"/>
                      </a:lnTo>
                      <a:lnTo>
                        <a:pt x="1256" y="483"/>
                      </a:lnTo>
                      <a:lnTo>
                        <a:pt x="1256" y="475"/>
                      </a:lnTo>
                      <a:lnTo>
                        <a:pt x="1254" y="467"/>
                      </a:lnTo>
                      <a:lnTo>
                        <a:pt x="1250" y="461"/>
                      </a:lnTo>
                      <a:lnTo>
                        <a:pt x="1245" y="453"/>
                      </a:lnTo>
                      <a:lnTo>
                        <a:pt x="1245" y="453"/>
                      </a:lnTo>
                      <a:lnTo>
                        <a:pt x="1233" y="439"/>
                      </a:lnTo>
                      <a:lnTo>
                        <a:pt x="1221" y="421"/>
                      </a:lnTo>
                      <a:lnTo>
                        <a:pt x="1217" y="411"/>
                      </a:lnTo>
                      <a:lnTo>
                        <a:pt x="1213" y="401"/>
                      </a:lnTo>
                      <a:lnTo>
                        <a:pt x="1211" y="389"/>
                      </a:lnTo>
                      <a:lnTo>
                        <a:pt x="1211" y="378"/>
                      </a:lnTo>
                      <a:lnTo>
                        <a:pt x="1211" y="372"/>
                      </a:lnTo>
                      <a:lnTo>
                        <a:pt x="1211" y="372"/>
                      </a:lnTo>
                      <a:lnTo>
                        <a:pt x="1211" y="342"/>
                      </a:lnTo>
                      <a:lnTo>
                        <a:pt x="1211" y="332"/>
                      </a:lnTo>
                      <a:lnTo>
                        <a:pt x="1209" y="326"/>
                      </a:lnTo>
                      <a:lnTo>
                        <a:pt x="1209" y="326"/>
                      </a:lnTo>
                      <a:lnTo>
                        <a:pt x="1205" y="320"/>
                      </a:lnTo>
                      <a:lnTo>
                        <a:pt x="1199" y="310"/>
                      </a:lnTo>
                      <a:lnTo>
                        <a:pt x="1181" y="286"/>
                      </a:lnTo>
                      <a:lnTo>
                        <a:pt x="1181" y="286"/>
                      </a:lnTo>
                      <a:lnTo>
                        <a:pt x="1173" y="276"/>
                      </a:lnTo>
                      <a:lnTo>
                        <a:pt x="1171" y="264"/>
                      </a:lnTo>
                      <a:lnTo>
                        <a:pt x="1171" y="252"/>
                      </a:lnTo>
                      <a:lnTo>
                        <a:pt x="1177" y="240"/>
                      </a:lnTo>
                      <a:lnTo>
                        <a:pt x="1177" y="240"/>
                      </a:lnTo>
                      <a:lnTo>
                        <a:pt x="1177" y="238"/>
                      </a:lnTo>
                      <a:lnTo>
                        <a:pt x="1177" y="238"/>
                      </a:lnTo>
                      <a:lnTo>
                        <a:pt x="1181" y="232"/>
                      </a:lnTo>
                      <a:lnTo>
                        <a:pt x="1185" y="222"/>
                      </a:lnTo>
                      <a:lnTo>
                        <a:pt x="1195" y="215"/>
                      </a:lnTo>
                      <a:lnTo>
                        <a:pt x="1207" y="209"/>
                      </a:lnTo>
                      <a:lnTo>
                        <a:pt x="1207" y="209"/>
                      </a:lnTo>
                      <a:lnTo>
                        <a:pt x="1215" y="205"/>
                      </a:lnTo>
                      <a:lnTo>
                        <a:pt x="1221" y="201"/>
                      </a:lnTo>
                      <a:lnTo>
                        <a:pt x="1225" y="197"/>
                      </a:lnTo>
                      <a:lnTo>
                        <a:pt x="1227" y="191"/>
                      </a:lnTo>
                      <a:lnTo>
                        <a:pt x="1229" y="181"/>
                      </a:lnTo>
                      <a:lnTo>
                        <a:pt x="1229" y="171"/>
                      </a:lnTo>
                      <a:lnTo>
                        <a:pt x="1225" y="139"/>
                      </a:lnTo>
                      <a:lnTo>
                        <a:pt x="1225" y="139"/>
                      </a:lnTo>
                      <a:lnTo>
                        <a:pt x="1205" y="38"/>
                      </a:lnTo>
                      <a:lnTo>
                        <a:pt x="1205" y="38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89" y="0"/>
                      </a:lnTo>
                      <a:lnTo>
                        <a:pt x="1189" y="0"/>
                      </a:lnTo>
                      <a:lnTo>
                        <a:pt x="1177" y="2"/>
                      </a:lnTo>
                      <a:lnTo>
                        <a:pt x="1163" y="10"/>
                      </a:lnTo>
                      <a:lnTo>
                        <a:pt x="1163" y="10"/>
                      </a:lnTo>
                      <a:lnTo>
                        <a:pt x="1139" y="26"/>
                      </a:lnTo>
                      <a:lnTo>
                        <a:pt x="1117" y="42"/>
                      </a:lnTo>
                      <a:lnTo>
                        <a:pt x="1095" y="59"/>
                      </a:lnTo>
                      <a:lnTo>
                        <a:pt x="1085" y="69"/>
                      </a:lnTo>
                      <a:lnTo>
                        <a:pt x="1078" y="81"/>
                      </a:lnTo>
                      <a:lnTo>
                        <a:pt x="1078" y="81"/>
                      </a:lnTo>
                      <a:lnTo>
                        <a:pt x="1058" y="107"/>
                      </a:lnTo>
                      <a:lnTo>
                        <a:pt x="1036" y="131"/>
                      </a:lnTo>
                      <a:lnTo>
                        <a:pt x="1012" y="151"/>
                      </a:lnTo>
                      <a:lnTo>
                        <a:pt x="986" y="169"/>
                      </a:lnTo>
                      <a:lnTo>
                        <a:pt x="960" y="183"/>
                      </a:lnTo>
                      <a:lnTo>
                        <a:pt x="932" y="195"/>
                      </a:lnTo>
                      <a:lnTo>
                        <a:pt x="901" y="205"/>
                      </a:lnTo>
                      <a:lnTo>
                        <a:pt x="869" y="213"/>
                      </a:lnTo>
                      <a:lnTo>
                        <a:pt x="869" y="213"/>
                      </a:lnTo>
                      <a:lnTo>
                        <a:pt x="819" y="221"/>
                      </a:lnTo>
                      <a:lnTo>
                        <a:pt x="793" y="224"/>
                      </a:lnTo>
                      <a:lnTo>
                        <a:pt x="767" y="230"/>
                      </a:lnTo>
                      <a:lnTo>
                        <a:pt x="767" y="230"/>
                      </a:lnTo>
                      <a:lnTo>
                        <a:pt x="742" y="240"/>
                      </a:lnTo>
                      <a:lnTo>
                        <a:pt x="714" y="250"/>
                      </a:lnTo>
                      <a:lnTo>
                        <a:pt x="688" y="260"/>
                      </a:lnTo>
                      <a:lnTo>
                        <a:pt x="662" y="270"/>
                      </a:lnTo>
                      <a:lnTo>
                        <a:pt x="662" y="270"/>
                      </a:lnTo>
                      <a:lnTo>
                        <a:pt x="602" y="286"/>
                      </a:lnTo>
                      <a:lnTo>
                        <a:pt x="543" y="302"/>
                      </a:lnTo>
                      <a:lnTo>
                        <a:pt x="483" y="318"/>
                      </a:lnTo>
                      <a:lnTo>
                        <a:pt x="423" y="334"/>
                      </a:lnTo>
                      <a:lnTo>
                        <a:pt x="423" y="334"/>
                      </a:lnTo>
                      <a:lnTo>
                        <a:pt x="348" y="358"/>
                      </a:lnTo>
                      <a:lnTo>
                        <a:pt x="274" y="382"/>
                      </a:lnTo>
                      <a:lnTo>
                        <a:pt x="127" y="433"/>
                      </a:lnTo>
                      <a:lnTo>
                        <a:pt x="127" y="433"/>
                      </a:lnTo>
                      <a:lnTo>
                        <a:pt x="115" y="441"/>
                      </a:lnTo>
                      <a:lnTo>
                        <a:pt x="103" y="449"/>
                      </a:lnTo>
                      <a:lnTo>
                        <a:pt x="93" y="459"/>
                      </a:lnTo>
                      <a:lnTo>
                        <a:pt x="87" y="471"/>
                      </a:lnTo>
                      <a:lnTo>
                        <a:pt x="87" y="471"/>
                      </a:lnTo>
                      <a:lnTo>
                        <a:pt x="85" y="491"/>
                      </a:lnTo>
                      <a:lnTo>
                        <a:pt x="83" y="511"/>
                      </a:lnTo>
                      <a:lnTo>
                        <a:pt x="83" y="533"/>
                      </a:lnTo>
                      <a:lnTo>
                        <a:pt x="87" y="553"/>
                      </a:lnTo>
                      <a:lnTo>
                        <a:pt x="87" y="553"/>
                      </a:lnTo>
                      <a:lnTo>
                        <a:pt x="119" y="708"/>
                      </a:lnTo>
                      <a:lnTo>
                        <a:pt x="153" y="863"/>
                      </a:lnTo>
                      <a:lnTo>
                        <a:pt x="153" y="863"/>
                      </a:lnTo>
                      <a:lnTo>
                        <a:pt x="155" y="881"/>
                      </a:lnTo>
                      <a:lnTo>
                        <a:pt x="155" y="898"/>
                      </a:lnTo>
                      <a:lnTo>
                        <a:pt x="153" y="916"/>
                      </a:lnTo>
                      <a:lnTo>
                        <a:pt x="149" y="932"/>
                      </a:lnTo>
                      <a:lnTo>
                        <a:pt x="149" y="932"/>
                      </a:lnTo>
                      <a:lnTo>
                        <a:pt x="125" y="982"/>
                      </a:lnTo>
                      <a:lnTo>
                        <a:pt x="101" y="1032"/>
                      </a:lnTo>
                      <a:lnTo>
                        <a:pt x="87" y="1055"/>
                      </a:lnTo>
                      <a:lnTo>
                        <a:pt x="72" y="1079"/>
                      </a:lnTo>
                      <a:lnTo>
                        <a:pt x="54" y="1101"/>
                      </a:lnTo>
                      <a:lnTo>
                        <a:pt x="32" y="1121"/>
                      </a:lnTo>
                      <a:lnTo>
                        <a:pt x="32" y="1121"/>
                      </a:lnTo>
                      <a:lnTo>
                        <a:pt x="24" y="1129"/>
                      </a:lnTo>
                      <a:lnTo>
                        <a:pt x="16" y="1137"/>
                      </a:lnTo>
                      <a:lnTo>
                        <a:pt x="8" y="1147"/>
                      </a:lnTo>
                      <a:lnTo>
                        <a:pt x="4" y="1157"/>
                      </a:lnTo>
                      <a:lnTo>
                        <a:pt x="4" y="1157"/>
                      </a:lnTo>
                      <a:lnTo>
                        <a:pt x="2" y="1169"/>
                      </a:lnTo>
                      <a:lnTo>
                        <a:pt x="0" y="1183"/>
                      </a:lnTo>
                      <a:lnTo>
                        <a:pt x="2" y="1195"/>
                      </a:lnTo>
                      <a:lnTo>
                        <a:pt x="4" y="1199"/>
                      </a:lnTo>
                      <a:lnTo>
                        <a:pt x="6" y="1203"/>
                      </a:lnTo>
                      <a:lnTo>
                        <a:pt x="6" y="1203"/>
                      </a:lnTo>
                      <a:lnTo>
                        <a:pt x="91" y="1274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201" y="1342"/>
                      </a:lnTo>
                      <a:lnTo>
                        <a:pt x="209" y="1340"/>
                      </a:lnTo>
                      <a:lnTo>
                        <a:pt x="221" y="1336"/>
                      </a:lnTo>
                      <a:lnTo>
                        <a:pt x="221" y="1336"/>
                      </a:lnTo>
                      <a:lnTo>
                        <a:pt x="237" y="1332"/>
                      </a:lnTo>
                      <a:lnTo>
                        <a:pt x="243" y="1328"/>
                      </a:lnTo>
                      <a:lnTo>
                        <a:pt x="249" y="1324"/>
                      </a:lnTo>
                      <a:lnTo>
                        <a:pt x="254" y="1316"/>
                      </a:lnTo>
                      <a:lnTo>
                        <a:pt x="260" y="1306"/>
                      </a:lnTo>
                      <a:lnTo>
                        <a:pt x="270" y="1280"/>
                      </a:lnTo>
                      <a:lnTo>
                        <a:pt x="270" y="1280"/>
                      </a:lnTo>
                      <a:lnTo>
                        <a:pt x="280" y="1260"/>
                      </a:lnTo>
                      <a:lnTo>
                        <a:pt x="292" y="1242"/>
                      </a:lnTo>
                      <a:lnTo>
                        <a:pt x="304" y="1224"/>
                      </a:lnTo>
                      <a:lnTo>
                        <a:pt x="318" y="1211"/>
                      </a:lnTo>
                      <a:lnTo>
                        <a:pt x="318" y="1211"/>
                      </a:lnTo>
                      <a:lnTo>
                        <a:pt x="328" y="1197"/>
                      </a:lnTo>
                      <a:lnTo>
                        <a:pt x="328" y="1197"/>
                      </a:lnTo>
                      <a:lnTo>
                        <a:pt x="340" y="1187"/>
                      </a:lnTo>
                      <a:lnTo>
                        <a:pt x="354" y="1179"/>
                      </a:lnTo>
                      <a:lnTo>
                        <a:pt x="368" y="1175"/>
                      </a:lnTo>
                      <a:lnTo>
                        <a:pt x="382" y="1173"/>
                      </a:lnTo>
                      <a:lnTo>
                        <a:pt x="382" y="1173"/>
                      </a:lnTo>
                      <a:lnTo>
                        <a:pt x="396" y="1175"/>
                      </a:lnTo>
                      <a:lnTo>
                        <a:pt x="408" y="1181"/>
                      </a:lnTo>
                      <a:lnTo>
                        <a:pt x="408" y="1181"/>
                      </a:lnTo>
                      <a:lnTo>
                        <a:pt x="421" y="1187"/>
                      </a:lnTo>
                      <a:lnTo>
                        <a:pt x="435" y="1189"/>
                      </a:lnTo>
                      <a:lnTo>
                        <a:pt x="435" y="1189"/>
                      </a:lnTo>
                      <a:lnTo>
                        <a:pt x="443" y="1189"/>
                      </a:lnTo>
                      <a:lnTo>
                        <a:pt x="451" y="1187"/>
                      </a:lnTo>
                      <a:lnTo>
                        <a:pt x="467" y="1179"/>
                      </a:lnTo>
                      <a:lnTo>
                        <a:pt x="485" y="1169"/>
                      </a:lnTo>
                      <a:lnTo>
                        <a:pt x="503" y="1157"/>
                      </a:lnTo>
                      <a:lnTo>
                        <a:pt x="507" y="1153"/>
                      </a:lnTo>
                      <a:lnTo>
                        <a:pt x="507" y="1153"/>
                      </a:lnTo>
                      <a:lnTo>
                        <a:pt x="531" y="1137"/>
                      </a:lnTo>
                      <a:lnTo>
                        <a:pt x="557" y="1121"/>
                      </a:lnTo>
                      <a:lnTo>
                        <a:pt x="584" y="1105"/>
                      </a:lnTo>
                      <a:lnTo>
                        <a:pt x="614" y="1091"/>
                      </a:lnTo>
                      <a:lnTo>
                        <a:pt x="646" y="1079"/>
                      </a:lnTo>
                      <a:lnTo>
                        <a:pt x="680" y="1069"/>
                      </a:lnTo>
                      <a:lnTo>
                        <a:pt x="716" y="1061"/>
                      </a:lnTo>
                      <a:lnTo>
                        <a:pt x="753" y="1057"/>
                      </a:lnTo>
                      <a:lnTo>
                        <a:pt x="753" y="1057"/>
                      </a:lnTo>
                      <a:lnTo>
                        <a:pt x="763" y="1057"/>
                      </a:lnTo>
                      <a:lnTo>
                        <a:pt x="763" y="1057"/>
                      </a:lnTo>
                      <a:lnTo>
                        <a:pt x="767" y="1046"/>
                      </a:lnTo>
                      <a:lnTo>
                        <a:pt x="767" y="1046"/>
                      </a:lnTo>
                      <a:lnTo>
                        <a:pt x="771" y="1034"/>
                      </a:lnTo>
                      <a:lnTo>
                        <a:pt x="777" y="1022"/>
                      </a:lnTo>
                      <a:lnTo>
                        <a:pt x="785" y="1014"/>
                      </a:lnTo>
                      <a:lnTo>
                        <a:pt x="791" y="1008"/>
                      </a:lnTo>
                      <a:lnTo>
                        <a:pt x="791" y="1008"/>
                      </a:lnTo>
                      <a:lnTo>
                        <a:pt x="795" y="1002"/>
                      </a:lnTo>
                      <a:lnTo>
                        <a:pt x="795" y="1002"/>
                      </a:lnTo>
                      <a:lnTo>
                        <a:pt x="801" y="996"/>
                      </a:lnTo>
                      <a:lnTo>
                        <a:pt x="809" y="992"/>
                      </a:lnTo>
                      <a:lnTo>
                        <a:pt x="817" y="988"/>
                      </a:lnTo>
                      <a:lnTo>
                        <a:pt x="827" y="988"/>
                      </a:lnTo>
                      <a:lnTo>
                        <a:pt x="827" y="988"/>
                      </a:lnTo>
                      <a:lnTo>
                        <a:pt x="829" y="988"/>
                      </a:lnTo>
                      <a:lnTo>
                        <a:pt x="829" y="988"/>
                      </a:lnTo>
                      <a:lnTo>
                        <a:pt x="839" y="990"/>
                      </a:lnTo>
                      <a:lnTo>
                        <a:pt x="847" y="994"/>
                      </a:lnTo>
                      <a:lnTo>
                        <a:pt x="855" y="1000"/>
                      </a:lnTo>
                      <a:lnTo>
                        <a:pt x="861" y="1008"/>
                      </a:lnTo>
                      <a:lnTo>
                        <a:pt x="861" y="1008"/>
                      </a:lnTo>
                      <a:lnTo>
                        <a:pt x="865" y="1012"/>
                      </a:lnTo>
                      <a:lnTo>
                        <a:pt x="865" y="1012"/>
                      </a:lnTo>
                      <a:lnTo>
                        <a:pt x="871" y="1020"/>
                      </a:lnTo>
                      <a:lnTo>
                        <a:pt x="879" y="1032"/>
                      </a:lnTo>
                      <a:lnTo>
                        <a:pt x="883" y="1046"/>
                      </a:lnTo>
                      <a:lnTo>
                        <a:pt x="883" y="1053"/>
                      </a:lnTo>
                      <a:lnTo>
                        <a:pt x="883" y="1061"/>
                      </a:lnTo>
                      <a:lnTo>
                        <a:pt x="883" y="1061"/>
                      </a:lnTo>
                      <a:lnTo>
                        <a:pt x="877" y="1103"/>
                      </a:lnTo>
                      <a:lnTo>
                        <a:pt x="877" y="1103"/>
                      </a:lnTo>
                      <a:lnTo>
                        <a:pt x="891" y="1103"/>
                      </a:lnTo>
                      <a:lnTo>
                        <a:pt x="891" y="1103"/>
                      </a:lnTo>
                      <a:lnTo>
                        <a:pt x="907" y="1101"/>
                      </a:lnTo>
                      <a:lnTo>
                        <a:pt x="924" y="1097"/>
                      </a:lnTo>
                      <a:lnTo>
                        <a:pt x="940" y="1091"/>
                      </a:lnTo>
                      <a:lnTo>
                        <a:pt x="956" y="1083"/>
                      </a:lnTo>
                      <a:lnTo>
                        <a:pt x="972" y="1073"/>
                      </a:lnTo>
                      <a:lnTo>
                        <a:pt x="988" y="1061"/>
                      </a:lnTo>
                      <a:lnTo>
                        <a:pt x="1002" y="1048"/>
                      </a:lnTo>
                      <a:lnTo>
                        <a:pt x="1014" y="1034"/>
                      </a:lnTo>
                      <a:lnTo>
                        <a:pt x="1014" y="103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9" name="Freeform 10">
                  <a:extLst>
                    <a:ext uri="{FF2B5EF4-FFF2-40B4-BE49-F238E27FC236}">
                      <a16:creationId xmlns:a16="http://schemas.microsoft.com/office/drawing/2014/main" id="{CFCCAB40-6EF0-05C3-2F8A-8C46F44335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8138" y="454025"/>
                  <a:ext cx="1670050" cy="2446338"/>
                </a:xfrm>
                <a:custGeom>
                  <a:avLst/>
                  <a:gdLst>
                    <a:gd name="T0" fmla="*/ 420 w 1052"/>
                    <a:gd name="T1" fmla="*/ 203 h 1541"/>
                    <a:gd name="T2" fmla="*/ 444 w 1052"/>
                    <a:gd name="T3" fmla="*/ 277 h 1541"/>
                    <a:gd name="T4" fmla="*/ 476 w 1052"/>
                    <a:gd name="T5" fmla="*/ 314 h 1541"/>
                    <a:gd name="T6" fmla="*/ 488 w 1052"/>
                    <a:gd name="T7" fmla="*/ 334 h 1541"/>
                    <a:gd name="T8" fmla="*/ 486 w 1052"/>
                    <a:gd name="T9" fmla="*/ 380 h 1541"/>
                    <a:gd name="T10" fmla="*/ 464 w 1052"/>
                    <a:gd name="T11" fmla="*/ 428 h 1541"/>
                    <a:gd name="T12" fmla="*/ 223 w 1052"/>
                    <a:gd name="T13" fmla="*/ 656 h 1541"/>
                    <a:gd name="T14" fmla="*/ 207 w 1052"/>
                    <a:gd name="T15" fmla="*/ 664 h 1541"/>
                    <a:gd name="T16" fmla="*/ 32 w 1052"/>
                    <a:gd name="T17" fmla="*/ 708 h 1541"/>
                    <a:gd name="T18" fmla="*/ 2 w 1052"/>
                    <a:gd name="T19" fmla="*/ 740 h 1541"/>
                    <a:gd name="T20" fmla="*/ 4 w 1052"/>
                    <a:gd name="T21" fmla="*/ 823 h 1541"/>
                    <a:gd name="T22" fmla="*/ 14 w 1052"/>
                    <a:gd name="T23" fmla="*/ 909 h 1541"/>
                    <a:gd name="T24" fmla="*/ 46 w 1052"/>
                    <a:gd name="T25" fmla="*/ 949 h 1541"/>
                    <a:gd name="T26" fmla="*/ 116 w 1052"/>
                    <a:gd name="T27" fmla="*/ 1034 h 1541"/>
                    <a:gd name="T28" fmla="*/ 144 w 1052"/>
                    <a:gd name="T29" fmla="*/ 1092 h 1541"/>
                    <a:gd name="T30" fmla="*/ 207 w 1052"/>
                    <a:gd name="T31" fmla="*/ 1153 h 1541"/>
                    <a:gd name="T32" fmla="*/ 285 w 1052"/>
                    <a:gd name="T33" fmla="*/ 1169 h 1541"/>
                    <a:gd name="T34" fmla="*/ 307 w 1052"/>
                    <a:gd name="T35" fmla="*/ 1177 h 1541"/>
                    <a:gd name="T36" fmla="*/ 346 w 1052"/>
                    <a:gd name="T37" fmla="*/ 1211 h 1541"/>
                    <a:gd name="T38" fmla="*/ 394 w 1052"/>
                    <a:gd name="T39" fmla="*/ 1217 h 1541"/>
                    <a:gd name="T40" fmla="*/ 442 w 1052"/>
                    <a:gd name="T41" fmla="*/ 1312 h 1541"/>
                    <a:gd name="T42" fmla="*/ 436 w 1052"/>
                    <a:gd name="T43" fmla="*/ 1354 h 1541"/>
                    <a:gd name="T44" fmla="*/ 414 w 1052"/>
                    <a:gd name="T45" fmla="*/ 1394 h 1541"/>
                    <a:gd name="T46" fmla="*/ 430 w 1052"/>
                    <a:gd name="T47" fmla="*/ 1434 h 1541"/>
                    <a:gd name="T48" fmla="*/ 499 w 1052"/>
                    <a:gd name="T49" fmla="*/ 1483 h 1541"/>
                    <a:gd name="T50" fmla="*/ 605 w 1052"/>
                    <a:gd name="T51" fmla="*/ 1521 h 1541"/>
                    <a:gd name="T52" fmla="*/ 641 w 1052"/>
                    <a:gd name="T53" fmla="*/ 1523 h 1541"/>
                    <a:gd name="T54" fmla="*/ 674 w 1052"/>
                    <a:gd name="T55" fmla="*/ 1531 h 1541"/>
                    <a:gd name="T56" fmla="*/ 726 w 1052"/>
                    <a:gd name="T57" fmla="*/ 1541 h 1541"/>
                    <a:gd name="T58" fmla="*/ 752 w 1052"/>
                    <a:gd name="T59" fmla="*/ 1535 h 1541"/>
                    <a:gd name="T60" fmla="*/ 794 w 1052"/>
                    <a:gd name="T61" fmla="*/ 1481 h 1541"/>
                    <a:gd name="T62" fmla="*/ 816 w 1052"/>
                    <a:gd name="T63" fmla="*/ 1432 h 1541"/>
                    <a:gd name="T64" fmla="*/ 889 w 1052"/>
                    <a:gd name="T65" fmla="*/ 1340 h 1541"/>
                    <a:gd name="T66" fmla="*/ 969 w 1052"/>
                    <a:gd name="T67" fmla="*/ 1296 h 1541"/>
                    <a:gd name="T68" fmla="*/ 1040 w 1052"/>
                    <a:gd name="T69" fmla="*/ 1235 h 1541"/>
                    <a:gd name="T70" fmla="*/ 1052 w 1052"/>
                    <a:gd name="T71" fmla="*/ 1145 h 1541"/>
                    <a:gd name="T72" fmla="*/ 1036 w 1052"/>
                    <a:gd name="T73" fmla="*/ 1032 h 1541"/>
                    <a:gd name="T74" fmla="*/ 967 w 1052"/>
                    <a:gd name="T75" fmla="*/ 811 h 1541"/>
                    <a:gd name="T76" fmla="*/ 867 w 1052"/>
                    <a:gd name="T77" fmla="*/ 563 h 1541"/>
                    <a:gd name="T78" fmla="*/ 833 w 1052"/>
                    <a:gd name="T79" fmla="*/ 410 h 1541"/>
                    <a:gd name="T80" fmla="*/ 820 w 1052"/>
                    <a:gd name="T81" fmla="*/ 330 h 1541"/>
                    <a:gd name="T82" fmla="*/ 786 w 1052"/>
                    <a:gd name="T83" fmla="*/ 193 h 1541"/>
                    <a:gd name="T84" fmla="*/ 772 w 1052"/>
                    <a:gd name="T85" fmla="*/ 155 h 1541"/>
                    <a:gd name="T86" fmla="*/ 724 w 1052"/>
                    <a:gd name="T87" fmla="*/ 102 h 1541"/>
                    <a:gd name="T88" fmla="*/ 561 w 1052"/>
                    <a:gd name="T89" fmla="*/ 8 h 1541"/>
                    <a:gd name="T90" fmla="*/ 521 w 1052"/>
                    <a:gd name="T91" fmla="*/ 0 h 1541"/>
                    <a:gd name="T92" fmla="*/ 493 w 1052"/>
                    <a:gd name="T93" fmla="*/ 6 h 1541"/>
                    <a:gd name="T94" fmla="*/ 376 w 1052"/>
                    <a:gd name="T95" fmla="*/ 128 h 1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52" h="1541">
                      <a:moveTo>
                        <a:pt x="376" y="128"/>
                      </a:moveTo>
                      <a:lnTo>
                        <a:pt x="376" y="128"/>
                      </a:lnTo>
                      <a:lnTo>
                        <a:pt x="406" y="179"/>
                      </a:lnTo>
                      <a:lnTo>
                        <a:pt x="420" y="203"/>
                      </a:lnTo>
                      <a:lnTo>
                        <a:pt x="430" y="231"/>
                      </a:lnTo>
                      <a:lnTo>
                        <a:pt x="430" y="231"/>
                      </a:lnTo>
                      <a:lnTo>
                        <a:pt x="436" y="255"/>
                      </a:lnTo>
                      <a:lnTo>
                        <a:pt x="444" y="277"/>
                      </a:lnTo>
                      <a:lnTo>
                        <a:pt x="450" y="287"/>
                      </a:lnTo>
                      <a:lnTo>
                        <a:pt x="458" y="296"/>
                      </a:lnTo>
                      <a:lnTo>
                        <a:pt x="466" y="306"/>
                      </a:lnTo>
                      <a:lnTo>
                        <a:pt x="476" y="314"/>
                      </a:lnTo>
                      <a:lnTo>
                        <a:pt x="476" y="314"/>
                      </a:lnTo>
                      <a:lnTo>
                        <a:pt x="480" y="318"/>
                      </a:lnTo>
                      <a:lnTo>
                        <a:pt x="484" y="322"/>
                      </a:lnTo>
                      <a:lnTo>
                        <a:pt x="488" y="334"/>
                      </a:lnTo>
                      <a:lnTo>
                        <a:pt x="490" y="348"/>
                      </a:lnTo>
                      <a:lnTo>
                        <a:pt x="490" y="362"/>
                      </a:lnTo>
                      <a:lnTo>
                        <a:pt x="490" y="362"/>
                      </a:lnTo>
                      <a:lnTo>
                        <a:pt x="486" y="380"/>
                      </a:lnTo>
                      <a:lnTo>
                        <a:pt x="482" y="398"/>
                      </a:lnTo>
                      <a:lnTo>
                        <a:pt x="474" y="414"/>
                      </a:lnTo>
                      <a:lnTo>
                        <a:pt x="470" y="420"/>
                      </a:lnTo>
                      <a:lnTo>
                        <a:pt x="464" y="428"/>
                      </a:lnTo>
                      <a:lnTo>
                        <a:pt x="464" y="428"/>
                      </a:lnTo>
                      <a:lnTo>
                        <a:pt x="404" y="485"/>
                      </a:lnTo>
                      <a:lnTo>
                        <a:pt x="344" y="543"/>
                      </a:lnTo>
                      <a:lnTo>
                        <a:pt x="223" y="656"/>
                      </a:lnTo>
                      <a:lnTo>
                        <a:pt x="223" y="656"/>
                      </a:lnTo>
                      <a:lnTo>
                        <a:pt x="215" y="660"/>
                      </a:lnTo>
                      <a:lnTo>
                        <a:pt x="207" y="664"/>
                      </a:lnTo>
                      <a:lnTo>
                        <a:pt x="207" y="664"/>
                      </a:lnTo>
                      <a:lnTo>
                        <a:pt x="120" y="684"/>
                      </a:lnTo>
                      <a:lnTo>
                        <a:pt x="76" y="696"/>
                      </a:lnTo>
                      <a:lnTo>
                        <a:pt x="32" y="708"/>
                      </a:lnTo>
                      <a:lnTo>
                        <a:pt x="32" y="708"/>
                      </a:lnTo>
                      <a:lnTo>
                        <a:pt x="22" y="714"/>
                      </a:lnTo>
                      <a:lnTo>
                        <a:pt x="12" y="724"/>
                      </a:lnTo>
                      <a:lnTo>
                        <a:pt x="4" y="734"/>
                      </a:lnTo>
                      <a:lnTo>
                        <a:pt x="2" y="740"/>
                      </a:lnTo>
                      <a:lnTo>
                        <a:pt x="0" y="744"/>
                      </a:lnTo>
                      <a:lnTo>
                        <a:pt x="0" y="744"/>
                      </a:lnTo>
                      <a:lnTo>
                        <a:pt x="2" y="784"/>
                      </a:lnTo>
                      <a:lnTo>
                        <a:pt x="4" y="823"/>
                      </a:lnTo>
                      <a:lnTo>
                        <a:pt x="8" y="863"/>
                      </a:lnTo>
                      <a:lnTo>
                        <a:pt x="12" y="901"/>
                      </a:lnTo>
                      <a:lnTo>
                        <a:pt x="12" y="901"/>
                      </a:lnTo>
                      <a:lnTo>
                        <a:pt x="14" y="909"/>
                      </a:lnTo>
                      <a:lnTo>
                        <a:pt x="16" y="915"/>
                      </a:lnTo>
                      <a:lnTo>
                        <a:pt x="26" y="927"/>
                      </a:lnTo>
                      <a:lnTo>
                        <a:pt x="46" y="949"/>
                      </a:lnTo>
                      <a:lnTo>
                        <a:pt x="46" y="949"/>
                      </a:lnTo>
                      <a:lnTo>
                        <a:pt x="68" y="972"/>
                      </a:lnTo>
                      <a:lnTo>
                        <a:pt x="90" y="996"/>
                      </a:lnTo>
                      <a:lnTo>
                        <a:pt x="108" y="1022"/>
                      </a:lnTo>
                      <a:lnTo>
                        <a:pt x="116" y="1034"/>
                      </a:lnTo>
                      <a:lnTo>
                        <a:pt x="122" y="1048"/>
                      </a:lnTo>
                      <a:lnTo>
                        <a:pt x="122" y="1048"/>
                      </a:lnTo>
                      <a:lnTo>
                        <a:pt x="132" y="1070"/>
                      </a:lnTo>
                      <a:lnTo>
                        <a:pt x="144" y="1092"/>
                      </a:lnTo>
                      <a:lnTo>
                        <a:pt x="156" y="1110"/>
                      </a:lnTo>
                      <a:lnTo>
                        <a:pt x="171" y="1127"/>
                      </a:lnTo>
                      <a:lnTo>
                        <a:pt x="189" y="1141"/>
                      </a:lnTo>
                      <a:lnTo>
                        <a:pt x="207" y="1153"/>
                      </a:lnTo>
                      <a:lnTo>
                        <a:pt x="229" y="1161"/>
                      </a:lnTo>
                      <a:lnTo>
                        <a:pt x="253" y="1167"/>
                      </a:lnTo>
                      <a:lnTo>
                        <a:pt x="253" y="1167"/>
                      </a:lnTo>
                      <a:lnTo>
                        <a:pt x="285" y="1169"/>
                      </a:lnTo>
                      <a:lnTo>
                        <a:pt x="299" y="1171"/>
                      </a:lnTo>
                      <a:lnTo>
                        <a:pt x="305" y="1173"/>
                      </a:lnTo>
                      <a:lnTo>
                        <a:pt x="307" y="1177"/>
                      </a:lnTo>
                      <a:lnTo>
                        <a:pt x="307" y="1177"/>
                      </a:lnTo>
                      <a:lnTo>
                        <a:pt x="315" y="1191"/>
                      </a:lnTo>
                      <a:lnTo>
                        <a:pt x="324" y="1201"/>
                      </a:lnTo>
                      <a:lnTo>
                        <a:pt x="334" y="1209"/>
                      </a:lnTo>
                      <a:lnTo>
                        <a:pt x="346" y="1211"/>
                      </a:lnTo>
                      <a:lnTo>
                        <a:pt x="358" y="1213"/>
                      </a:lnTo>
                      <a:lnTo>
                        <a:pt x="370" y="1215"/>
                      </a:lnTo>
                      <a:lnTo>
                        <a:pt x="394" y="1217"/>
                      </a:lnTo>
                      <a:lnTo>
                        <a:pt x="394" y="1217"/>
                      </a:lnTo>
                      <a:lnTo>
                        <a:pt x="420" y="1265"/>
                      </a:lnTo>
                      <a:lnTo>
                        <a:pt x="432" y="1289"/>
                      </a:lnTo>
                      <a:lnTo>
                        <a:pt x="442" y="1312"/>
                      </a:lnTo>
                      <a:lnTo>
                        <a:pt x="442" y="1312"/>
                      </a:lnTo>
                      <a:lnTo>
                        <a:pt x="444" y="1322"/>
                      </a:lnTo>
                      <a:lnTo>
                        <a:pt x="444" y="1334"/>
                      </a:lnTo>
                      <a:lnTo>
                        <a:pt x="440" y="1344"/>
                      </a:lnTo>
                      <a:lnTo>
                        <a:pt x="436" y="1354"/>
                      </a:lnTo>
                      <a:lnTo>
                        <a:pt x="436" y="1354"/>
                      </a:lnTo>
                      <a:lnTo>
                        <a:pt x="422" y="1374"/>
                      </a:lnTo>
                      <a:lnTo>
                        <a:pt x="418" y="1384"/>
                      </a:lnTo>
                      <a:lnTo>
                        <a:pt x="414" y="1394"/>
                      </a:lnTo>
                      <a:lnTo>
                        <a:pt x="414" y="1404"/>
                      </a:lnTo>
                      <a:lnTo>
                        <a:pt x="416" y="1414"/>
                      </a:lnTo>
                      <a:lnTo>
                        <a:pt x="420" y="1424"/>
                      </a:lnTo>
                      <a:lnTo>
                        <a:pt x="430" y="1434"/>
                      </a:lnTo>
                      <a:lnTo>
                        <a:pt x="430" y="1434"/>
                      </a:lnTo>
                      <a:lnTo>
                        <a:pt x="454" y="1452"/>
                      </a:lnTo>
                      <a:lnTo>
                        <a:pt x="476" y="1467"/>
                      </a:lnTo>
                      <a:lnTo>
                        <a:pt x="499" y="1483"/>
                      </a:lnTo>
                      <a:lnTo>
                        <a:pt x="523" y="1497"/>
                      </a:lnTo>
                      <a:lnTo>
                        <a:pt x="549" y="1507"/>
                      </a:lnTo>
                      <a:lnTo>
                        <a:pt x="577" y="1515"/>
                      </a:lnTo>
                      <a:lnTo>
                        <a:pt x="605" y="1521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41" y="1523"/>
                      </a:lnTo>
                      <a:lnTo>
                        <a:pt x="641" y="1523"/>
                      </a:lnTo>
                      <a:lnTo>
                        <a:pt x="643" y="1523"/>
                      </a:lnTo>
                      <a:lnTo>
                        <a:pt x="643" y="1523"/>
                      </a:lnTo>
                      <a:lnTo>
                        <a:pt x="658" y="1525"/>
                      </a:lnTo>
                      <a:lnTo>
                        <a:pt x="674" y="1531"/>
                      </a:lnTo>
                      <a:lnTo>
                        <a:pt x="692" y="1537"/>
                      </a:lnTo>
                      <a:lnTo>
                        <a:pt x="708" y="1541"/>
                      </a:lnTo>
                      <a:lnTo>
                        <a:pt x="708" y="1541"/>
                      </a:lnTo>
                      <a:lnTo>
                        <a:pt x="726" y="1541"/>
                      </a:lnTo>
                      <a:lnTo>
                        <a:pt x="726" y="1541"/>
                      </a:lnTo>
                      <a:lnTo>
                        <a:pt x="740" y="1541"/>
                      </a:lnTo>
                      <a:lnTo>
                        <a:pt x="746" y="1539"/>
                      </a:lnTo>
                      <a:lnTo>
                        <a:pt x="752" y="1535"/>
                      </a:lnTo>
                      <a:lnTo>
                        <a:pt x="752" y="1535"/>
                      </a:lnTo>
                      <a:lnTo>
                        <a:pt x="768" y="1519"/>
                      </a:lnTo>
                      <a:lnTo>
                        <a:pt x="782" y="1501"/>
                      </a:lnTo>
                      <a:lnTo>
                        <a:pt x="794" y="1481"/>
                      </a:lnTo>
                      <a:lnTo>
                        <a:pt x="800" y="1473"/>
                      </a:lnTo>
                      <a:lnTo>
                        <a:pt x="804" y="1463"/>
                      </a:lnTo>
                      <a:lnTo>
                        <a:pt x="804" y="1463"/>
                      </a:lnTo>
                      <a:lnTo>
                        <a:pt x="816" y="1432"/>
                      </a:lnTo>
                      <a:lnTo>
                        <a:pt x="829" y="1404"/>
                      </a:lnTo>
                      <a:lnTo>
                        <a:pt x="847" y="1380"/>
                      </a:lnTo>
                      <a:lnTo>
                        <a:pt x="867" y="1358"/>
                      </a:lnTo>
                      <a:lnTo>
                        <a:pt x="889" y="1340"/>
                      </a:lnTo>
                      <a:lnTo>
                        <a:pt x="915" y="1324"/>
                      </a:lnTo>
                      <a:lnTo>
                        <a:pt x="941" y="1308"/>
                      </a:lnTo>
                      <a:lnTo>
                        <a:pt x="969" y="1296"/>
                      </a:lnTo>
                      <a:lnTo>
                        <a:pt x="969" y="1296"/>
                      </a:lnTo>
                      <a:lnTo>
                        <a:pt x="994" y="1285"/>
                      </a:lnTo>
                      <a:lnTo>
                        <a:pt x="1014" y="1269"/>
                      </a:lnTo>
                      <a:lnTo>
                        <a:pt x="1028" y="1253"/>
                      </a:lnTo>
                      <a:lnTo>
                        <a:pt x="1040" y="1235"/>
                      </a:lnTo>
                      <a:lnTo>
                        <a:pt x="1048" y="1215"/>
                      </a:lnTo>
                      <a:lnTo>
                        <a:pt x="1052" y="1193"/>
                      </a:lnTo>
                      <a:lnTo>
                        <a:pt x="1052" y="1171"/>
                      </a:lnTo>
                      <a:lnTo>
                        <a:pt x="1052" y="1145"/>
                      </a:lnTo>
                      <a:lnTo>
                        <a:pt x="1052" y="1145"/>
                      </a:lnTo>
                      <a:lnTo>
                        <a:pt x="1050" y="1118"/>
                      </a:lnTo>
                      <a:lnTo>
                        <a:pt x="1046" y="1088"/>
                      </a:lnTo>
                      <a:lnTo>
                        <a:pt x="1036" y="1032"/>
                      </a:lnTo>
                      <a:lnTo>
                        <a:pt x="1022" y="976"/>
                      </a:lnTo>
                      <a:lnTo>
                        <a:pt x="1006" y="921"/>
                      </a:lnTo>
                      <a:lnTo>
                        <a:pt x="987" y="865"/>
                      </a:lnTo>
                      <a:lnTo>
                        <a:pt x="967" y="811"/>
                      </a:lnTo>
                      <a:lnTo>
                        <a:pt x="925" y="704"/>
                      </a:lnTo>
                      <a:lnTo>
                        <a:pt x="925" y="704"/>
                      </a:lnTo>
                      <a:lnTo>
                        <a:pt x="895" y="632"/>
                      </a:lnTo>
                      <a:lnTo>
                        <a:pt x="867" y="563"/>
                      </a:lnTo>
                      <a:lnTo>
                        <a:pt x="853" y="525"/>
                      </a:lnTo>
                      <a:lnTo>
                        <a:pt x="843" y="489"/>
                      </a:lnTo>
                      <a:lnTo>
                        <a:pt x="837" y="450"/>
                      </a:lnTo>
                      <a:lnTo>
                        <a:pt x="833" y="410"/>
                      </a:lnTo>
                      <a:lnTo>
                        <a:pt x="833" y="410"/>
                      </a:lnTo>
                      <a:lnTo>
                        <a:pt x="831" y="384"/>
                      </a:lnTo>
                      <a:lnTo>
                        <a:pt x="827" y="356"/>
                      </a:lnTo>
                      <a:lnTo>
                        <a:pt x="820" y="330"/>
                      </a:lnTo>
                      <a:lnTo>
                        <a:pt x="814" y="302"/>
                      </a:lnTo>
                      <a:lnTo>
                        <a:pt x="798" y="249"/>
                      </a:lnTo>
                      <a:lnTo>
                        <a:pt x="790" y="221"/>
                      </a:lnTo>
                      <a:lnTo>
                        <a:pt x="786" y="193"/>
                      </a:lnTo>
                      <a:lnTo>
                        <a:pt x="786" y="193"/>
                      </a:lnTo>
                      <a:lnTo>
                        <a:pt x="784" y="181"/>
                      </a:lnTo>
                      <a:lnTo>
                        <a:pt x="778" y="169"/>
                      </a:lnTo>
                      <a:lnTo>
                        <a:pt x="772" y="155"/>
                      </a:lnTo>
                      <a:lnTo>
                        <a:pt x="764" y="143"/>
                      </a:lnTo>
                      <a:lnTo>
                        <a:pt x="746" y="122"/>
                      </a:lnTo>
                      <a:lnTo>
                        <a:pt x="724" y="102"/>
                      </a:lnTo>
                      <a:lnTo>
                        <a:pt x="724" y="102"/>
                      </a:lnTo>
                      <a:lnTo>
                        <a:pt x="686" y="76"/>
                      </a:lnTo>
                      <a:lnTo>
                        <a:pt x="645" y="52"/>
                      </a:lnTo>
                      <a:lnTo>
                        <a:pt x="603" y="28"/>
                      </a:lnTo>
                      <a:lnTo>
                        <a:pt x="561" y="8"/>
                      </a:lnTo>
                      <a:lnTo>
                        <a:pt x="561" y="8"/>
                      </a:lnTo>
                      <a:lnTo>
                        <a:pt x="543" y="2"/>
                      </a:lnTo>
                      <a:lnTo>
                        <a:pt x="521" y="0"/>
                      </a:lnTo>
                      <a:lnTo>
                        <a:pt x="521" y="0"/>
                      </a:lnTo>
                      <a:lnTo>
                        <a:pt x="505" y="2"/>
                      </a:lnTo>
                      <a:lnTo>
                        <a:pt x="497" y="4"/>
                      </a:lnTo>
                      <a:lnTo>
                        <a:pt x="493" y="6"/>
                      </a:lnTo>
                      <a:lnTo>
                        <a:pt x="493" y="6"/>
                      </a:lnTo>
                      <a:lnTo>
                        <a:pt x="462" y="36"/>
                      </a:lnTo>
                      <a:lnTo>
                        <a:pt x="430" y="68"/>
                      </a:lnTo>
                      <a:lnTo>
                        <a:pt x="376" y="128"/>
                      </a:lnTo>
                      <a:lnTo>
                        <a:pt x="376" y="12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1" name="Freeform 11">
                  <a:extLst>
                    <a:ext uri="{FF2B5EF4-FFF2-40B4-BE49-F238E27FC236}">
                      <a16:creationId xmlns:a16="http://schemas.microsoft.com/office/drawing/2014/main" id="{761F49EA-2F38-A3AA-8C78-4F508C04DF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64" y="3529617"/>
                  <a:ext cx="2195512" cy="2047875"/>
                </a:xfrm>
                <a:custGeom>
                  <a:avLst/>
                  <a:gdLst>
                    <a:gd name="T0" fmla="*/ 1359 w 1383"/>
                    <a:gd name="T1" fmla="*/ 341 h 1290"/>
                    <a:gd name="T2" fmla="*/ 1296 w 1383"/>
                    <a:gd name="T3" fmla="*/ 316 h 1290"/>
                    <a:gd name="T4" fmla="*/ 1270 w 1383"/>
                    <a:gd name="T5" fmla="*/ 256 h 1290"/>
                    <a:gd name="T6" fmla="*/ 1238 w 1383"/>
                    <a:gd name="T7" fmla="*/ 202 h 1290"/>
                    <a:gd name="T8" fmla="*/ 1173 w 1383"/>
                    <a:gd name="T9" fmla="*/ 228 h 1290"/>
                    <a:gd name="T10" fmla="*/ 1033 w 1383"/>
                    <a:gd name="T11" fmla="*/ 230 h 1290"/>
                    <a:gd name="T12" fmla="*/ 890 w 1383"/>
                    <a:gd name="T13" fmla="*/ 139 h 1290"/>
                    <a:gd name="T14" fmla="*/ 833 w 1383"/>
                    <a:gd name="T15" fmla="*/ 53 h 1290"/>
                    <a:gd name="T16" fmla="*/ 751 w 1383"/>
                    <a:gd name="T17" fmla="*/ 79 h 1290"/>
                    <a:gd name="T18" fmla="*/ 715 w 1383"/>
                    <a:gd name="T19" fmla="*/ 103 h 1290"/>
                    <a:gd name="T20" fmla="*/ 709 w 1383"/>
                    <a:gd name="T21" fmla="*/ 105 h 1290"/>
                    <a:gd name="T22" fmla="*/ 678 w 1383"/>
                    <a:gd name="T23" fmla="*/ 85 h 1290"/>
                    <a:gd name="T24" fmla="*/ 656 w 1383"/>
                    <a:gd name="T25" fmla="*/ 47 h 1290"/>
                    <a:gd name="T26" fmla="*/ 580 w 1383"/>
                    <a:gd name="T27" fmla="*/ 41 h 1290"/>
                    <a:gd name="T28" fmla="*/ 516 w 1383"/>
                    <a:gd name="T29" fmla="*/ 117 h 1290"/>
                    <a:gd name="T30" fmla="*/ 463 w 1383"/>
                    <a:gd name="T31" fmla="*/ 204 h 1290"/>
                    <a:gd name="T32" fmla="*/ 405 w 1383"/>
                    <a:gd name="T33" fmla="*/ 262 h 1290"/>
                    <a:gd name="T34" fmla="*/ 330 w 1383"/>
                    <a:gd name="T35" fmla="*/ 250 h 1290"/>
                    <a:gd name="T36" fmla="*/ 302 w 1383"/>
                    <a:gd name="T37" fmla="*/ 234 h 1290"/>
                    <a:gd name="T38" fmla="*/ 254 w 1383"/>
                    <a:gd name="T39" fmla="*/ 302 h 1290"/>
                    <a:gd name="T40" fmla="*/ 182 w 1383"/>
                    <a:gd name="T41" fmla="*/ 306 h 1290"/>
                    <a:gd name="T42" fmla="*/ 119 w 1383"/>
                    <a:gd name="T43" fmla="*/ 306 h 1290"/>
                    <a:gd name="T44" fmla="*/ 121 w 1383"/>
                    <a:gd name="T45" fmla="*/ 355 h 1290"/>
                    <a:gd name="T46" fmla="*/ 103 w 1383"/>
                    <a:gd name="T47" fmla="*/ 447 h 1290"/>
                    <a:gd name="T48" fmla="*/ 23 w 1383"/>
                    <a:gd name="T49" fmla="*/ 681 h 1290"/>
                    <a:gd name="T50" fmla="*/ 53 w 1383"/>
                    <a:gd name="T51" fmla="*/ 660 h 1290"/>
                    <a:gd name="T52" fmla="*/ 69 w 1383"/>
                    <a:gd name="T53" fmla="*/ 602 h 1290"/>
                    <a:gd name="T54" fmla="*/ 107 w 1383"/>
                    <a:gd name="T55" fmla="*/ 582 h 1290"/>
                    <a:gd name="T56" fmla="*/ 188 w 1383"/>
                    <a:gd name="T57" fmla="*/ 604 h 1290"/>
                    <a:gd name="T58" fmla="*/ 204 w 1383"/>
                    <a:gd name="T59" fmla="*/ 606 h 1290"/>
                    <a:gd name="T60" fmla="*/ 236 w 1383"/>
                    <a:gd name="T61" fmla="*/ 660 h 1290"/>
                    <a:gd name="T62" fmla="*/ 298 w 1383"/>
                    <a:gd name="T63" fmla="*/ 739 h 1290"/>
                    <a:gd name="T64" fmla="*/ 427 w 1383"/>
                    <a:gd name="T65" fmla="*/ 787 h 1290"/>
                    <a:gd name="T66" fmla="*/ 487 w 1383"/>
                    <a:gd name="T67" fmla="*/ 829 h 1290"/>
                    <a:gd name="T68" fmla="*/ 570 w 1383"/>
                    <a:gd name="T69" fmla="*/ 864 h 1290"/>
                    <a:gd name="T70" fmla="*/ 630 w 1383"/>
                    <a:gd name="T71" fmla="*/ 856 h 1290"/>
                    <a:gd name="T72" fmla="*/ 676 w 1383"/>
                    <a:gd name="T73" fmla="*/ 852 h 1290"/>
                    <a:gd name="T74" fmla="*/ 721 w 1383"/>
                    <a:gd name="T75" fmla="*/ 890 h 1290"/>
                    <a:gd name="T76" fmla="*/ 727 w 1383"/>
                    <a:gd name="T77" fmla="*/ 962 h 1290"/>
                    <a:gd name="T78" fmla="*/ 672 w 1383"/>
                    <a:gd name="T79" fmla="*/ 1013 h 1290"/>
                    <a:gd name="T80" fmla="*/ 691 w 1383"/>
                    <a:gd name="T81" fmla="*/ 1081 h 1290"/>
                    <a:gd name="T82" fmla="*/ 785 w 1383"/>
                    <a:gd name="T83" fmla="*/ 1196 h 1290"/>
                    <a:gd name="T84" fmla="*/ 819 w 1383"/>
                    <a:gd name="T85" fmla="*/ 1270 h 1290"/>
                    <a:gd name="T86" fmla="*/ 980 w 1383"/>
                    <a:gd name="T87" fmla="*/ 1149 h 1290"/>
                    <a:gd name="T88" fmla="*/ 936 w 1383"/>
                    <a:gd name="T89" fmla="*/ 1069 h 1290"/>
                    <a:gd name="T90" fmla="*/ 970 w 1383"/>
                    <a:gd name="T91" fmla="*/ 1002 h 1290"/>
                    <a:gd name="T92" fmla="*/ 1109 w 1383"/>
                    <a:gd name="T93" fmla="*/ 840 h 1290"/>
                    <a:gd name="T94" fmla="*/ 1151 w 1383"/>
                    <a:gd name="T95" fmla="*/ 735 h 1290"/>
                    <a:gd name="T96" fmla="*/ 1224 w 1383"/>
                    <a:gd name="T97" fmla="*/ 644 h 1290"/>
                    <a:gd name="T98" fmla="*/ 1286 w 1383"/>
                    <a:gd name="T99" fmla="*/ 554 h 1290"/>
                    <a:gd name="T100" fmla="*/ 1284 w 1383"/>
                    <a:gd name="T101" fmla="*/ 516 h 1290"/>
                    <a:gd name="T102" fmla="*/ 1322 w 1383"/>
                    <a:gd name="T103" fmla="*/ 483 h 1290"/>
                    <a:gd name="T104" fmla="*/ 1381 w 1383"/>
                    <a:gd name="T105" fmla="*/ 467 h 1290"/>
                    <a:gd name="T106" fmla="*/ 1375 w 1383"/>
                    <a:gd name="T107" fmla="*/ 385 h 1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83" h="1290">
                      <a:moveTo>
                        <a:pt x="1375" y="385"/>
                      </a:moveTo>
                      <a:lnTo>
                        <a:pt x="1375" y="385"/>
                      </a:lnTo>
                      <a:lnTo>
                        <a:pt x="1373" y="371"/>
                      </a:lnTo>
                      <a:lnTo>
                        <a:pt x="1369" y="359"/>
                      </a:lnTo>
                      <a:lnTo>
                        <a:pt x="1365" y="349"/>
                      </a:lnTo>
                      <a:lnTo>
                        <a:pt x="1359" y="341"/>
                      </a:lnTo>
                      <a:lnTo>
                        <a:pt x="1351" y="336"/>
                      </a:lnTo>
                      <a:lnTo>
                        <a:pt x="1342" y="330"/>
                      </a:lnTo>
                      <a:lnTo>
                        <a:pt x="1330" y="326"/>
                      </a:lnTo>
                      <a:lnTo>
                        <a:pt x="1318" y="322"/>
                      </a:lnTo>
                      <a:lnTo>
                        <a:pt x="1318" y="322"/>
                      </a:lnTo>
                      <a:lnTo>
                        <a:pt x="1296" y="316"/>
                      </a:lnTo>
                      <a:lnTo>
                        <a:pt x="1282" y="310"/>
                      </a:lnTo>
                      <a:lnTo>
                        <a:pt x="1270" y="304"/>
                      </a:lnTo>
                      <a:lnTo>
                        <a:pt x="1264" y="296"/>
                      </a:lnTo>
                      <a:lnTo>
                        <a:pt x="1262" y="284"/>
                      </a:lnTo>
                      <a:lnTo>
                        <a:pt x="1264" y="272"/>
                      </a:lnTo>
                      <a:lnTo>
                        <a:pt x="1270" y="256"/>
                      </a:lnTo>
                      <a:lnTo>
                        <a:pt x="1280" y="236"/>
                      </a:lnTo>
                      <a:lnTo>
                        <a:pt x="1280" y="236"/>
                      </a:lnTo>
                      <a:lnTo>
                        <a:pt x="1266" y="220"/>
                      </a:lnTo>
                      <a:lnTo>
                        <a:pt x="1256" y="210"/>
                      </a:lnTo>
                      <a:lnTo>
                        <a:pt x="1248" y="204"/>
                      </a:lnTo>
                      <a:lnTo>
                        <a:pt x="1238" y="202"/>
                      </a:lnTo>
                      <a:lnTo>
                        <a:pt x="1238" y="202"/>
                      </a:lnTo>
                      <a:lnTo>
                        <a:pt x="1230" y="202"/>
                      </a:lnTo>
                      <a:lnTo>
                        <a:pt x="1222" y="206"/>
                      </a:lnTo>
                      <a:lnTo>
                        <a:pt x="1194" y="218"/>
                      </a:lnTo>
                      <a:lnTo>
                        <a:pt x="1194" y="218"/>
                      </a:lnTo>
                      <a:lnTo>
                        <a:pt x="1173" y="228"/>
                      </a:lnTo>
                      <a:lnTo>
                        <a:pt x="1151" y="234"/>
                      </a:lnTo>
                      <a:lnTo>
                        <a:pt x="1127" y="238"/>
                      </a:lnTo>
                      <a:lnTo>
                        <a:pt x="1103" y="238"/>
                      </a:lnTo>
                      <a:lnTo>
                        <a:pt x="1103" y="238"/>
                      </a:lnTo>
                      <a:lnTo>
                        <a:pt x="1067" y="236"/>
                      </a:lnTo>
                      <a:lnTo>
                        <a:pt x="1033" y="230"/>
                      </a:lnTo>
                      <a:lnTo>
                        <a:pt x="1000" y="218"/>
                      </a:lnTo>
                      <a:lnTo>
                        <a:pt x="970" y="204"/>
                      </a:lnTo>
                      <a:lnTo>
                        <a:pt x="940" y="184"/>
                      </a:lnTo>
                      <a:lnTo>
                        <a:pt x="912" y="163"/>
                      </a:lnTo>
                      <a:lnTo>
                        <a:pt x="902" y="151"/>
                      </a:lnTo>
                      <a:lnTo>
                        <a:pt x="890" y="139"/>
                      </a:lnTo>
                      <a:lnTo>
                        <a:pt x="880" y="125"/>
                      </a:lnTo>
                      <a:lnTo>
                        <a:pt x="872" y="111"/>
                      </a:lnTo>
                      <a:lnTo>
                        <a:pt x="872" y="111"/>
                      </a:lnTo>
                      <a:lnTo>
                        <a:pt x="862" y="95"/>
                      </a:lnTo>
                      <a:lnTo>
                        <a:pt x="854" y="81"/>
                      </a:lnTo>
                      <a:lnTo>
                        <a:pt x="833" y="53"/>
                      </a:lnTo>
                      <a:lnTo>
                        <a:pt x="785" y="0"/>
                      </a:lnTo>
                      <a:lnTo>
                        <a:pt x="785" y="0"/>
                      </a:lnTo>
                      <a:lnTo>
                        <a:pt x="775" y="23"/>
                      </a:lnTo>
                      <a:lnTo>
                        <a:pt x="765" y="47"/>
                      </a:lnTo>
                      <a:lnTo>
                        <a:pt x="765" y="47"/>
                      </a:lnTo>
                      <a:lnTo>
                        <a:pt x="751" y="79"/>
                      </a:lnTo>
                      <a:lnTo>
                        <a:pt x="751" y="79"/>
                      </a:lnTo>
                      <a:lnTo>
                        <a:pt x="745" y="89"/>
                      </a:lnTo>
                      <a:lnTo>
                        <a:pt x="737" y="95"/>
                      </a:lnTo>
                      <a:lnTo>
                        <a:pt x="727" y="101"/>
                      </a:lnTo>
                      <a:lnTo>
                        <a:pt x="715" y="103"/>
                      </a:lnTo>
                      <a:lnTo>
                        <a:pt x="715" y="103"/>
                      </a:lnTo>
                      <a:lnTo>
                        <a:pt x="713" y="103"/>
                      </a:lnTo>
                      <a:lnTo>
                        <a:pt x="713" y="103"/>
                      </a:lnTo>
                      <a:lnTo>
                        <a:pt x="711" y="103"/>
                      </a:lnTo>
                      <a:lnTo>
                        <a:pt x="711" y="103"/>
                      </a:lnTo>
                      <a:lnTo>
                        <a:pt x="709" y="105"/>
                      </a:lnTo>
                      <a:lnTo>
                        <a:pt x="709" y="105"/>
                      </a:lnTo>
                      <a:lnTo>
                        <a:pt x="693" y="101"/>
                      </a:lnTo>
                      <a:lnTo>
                        <a:pt x="693" y="101"/>
                      </a:lnTo>
                      <a:lnTo>
                        <a:pt x="693" y="99"/>
                      </a:lnTo>
                      <a:lnTo>
                        <a:pt x="693" y="99"/>
                      </a:lnTo>
                      <a:lnTo>
                        <a:pt x="685" y="93"/>
                      </a:lnTo>
                      <a:lnTo>
                        <a:pt x="678" y="85"/>
                      </a:lnTo>
                      <a:lnTo>
                        <a:pt x="678" y="85"/>
                      </a:lnTo>
                      <a:lnTo>
                        <a:pt x="668" y="69"/>
                      </a:lnTo>
                      <a:lnTo>
                        <a:pt x="668" y="69"/>
                      </a:lnTo>
                      <a:lnTo>
                        <a:pt x="662" y="57"/>
                      </a:lnTo>
                      <a:lnTo>
                        <a:pt x="656" y="47"/>
                      </a:lnTo>
                      <a:lnTo>
                        <a:pt x="656" y="47"/>
                      </a:lnTo>
                      <a:lnTo>
                        <a:pt x="646" y="17"/>
                      </a:lnTo>
                      <a:lnTo>
                        <a:pt x="646" y="17"/>
                      </a:lnTo>
                      <a:lnTo>
                        <a:pt x="620" y="27"/>
                      </a:lnTo>
                      <a:lnTo>
                        <a:pt x="620" y="27"/>
                      </a:lnTo>
                      <a:lnTo>
                        <a:pt x="598" y="33"/>
                      </a:lnTo>
                      <a:lnTo>
                        <a:pt x="580" y="41"/>
                      </a:lnTo>
                      <a:lnTo>
                        <a:pt x="564" y="51"/>
                      </a:lnTo>
                      <a:lnTo>
                        <a:pt x="552" y="59"/>
                      </a:lnTo>
                      <a:lnTo>
                        <a:pt x="540" y="71"/>
                      </a:lnTo>
                      <a:lnTo>
                        <a:pt x="530" y="83"/>
                      </a:lnTo>
                      <a:lnTo>
                        <a:pt x="522" y="99"/>
                      </a:lnTo>
                      <a:lnTo>
                        <a:pt x="516" y="117"/>
                      </a:lnTo>
                      <a:lnTo>
                        <a:pt x="516" y="117"/>
                      </a:lnTo>
                      <a:lnTo>
                        <a:pt x="511" y="133"/>
                      </a:lnTo>
                      <a:lnTo>
                        <a:pt x="505" y="149"/>
                      </a:lnTo>
                      <a:lnTo>
                        <a:pt x="495" y="165"/>
                      </a:lnTo>
                      <a:lnTo>
                        <a:pt x="485" y="178"/>
                      </a:lnTo>
                      <a:lnTo>
                        <a:pt x="463" y="204"/>
                      </a:lnTo>
                      <a:lnTo>
                        <a:pt x="441" y="228"/>
                      </a:lnTo>
                      <a:lnTo>
                        <a:pt x="441" y="228"/>
                      </a:lnTo>
                      <a:lnTo>
                        <a:pt x="419" y="252"/>
                      </a:lnTo>
                      <a:lnTo>
                        <a:pt x="419" y="252"/>
                      </a:lnTo>
                      <a:lnTo>
                        <a:pt x="413" y="256"/>
                      </a:lnTo>
                      <a:lnTo>
                        <a:pt x="405" y="262"/>
                      </a:lnTo>
                      <a:lnTo>
                        <a:pt x="395" y="266"/>
                      </a:lnTo>
                      <a:lnTo>
                        <a:pt x="383" y="266"/>
                      </a:lnTo>
                      <a:lnTo>
                        <a:pt x="383" y="266"/>
                      </a:lnTo>
                      <a:lnTo>
                        <a:pt x="367" y="266"/>
                      </a:lnTo>
                      <a:lnTo>
                        <a:pt x="347" y="260"/>
                      </a:lnTo>
                      <a:lnTo>
                        <a:pt x="330" y="250"/>
                      </a:lnTo>
                      <a:lnTo>
                        <a:pt x="320" y="244"/>
                      </a:lnTo>
                      <a:lnTo>
                        <a:pt x="312" y="238"/>
                      </a:lnTo>
                      <a:lnTo>
                        <a:pt x="312" y="238"/>
                      </a:lnTo>
                      <a:lnTo>
                        <a:pt x="306" y="230"/>
                      </a:lnTo>
                      <a:lnTo>
                        <a:pt x="306" y="230"/>
                      </a:lnTo>
                      <a:lnTo>
                        <a:pt x="302" y="234"/>
                      </a:lnTo>
                      <a:lnTo>
                        <a:pt x="302" y="234"/>
                      </a:lnTo>
                      <a:lnTo>
                        <a:pt x="292" y="260"/>
                      </a:lnTo>
                      <a:lnTo>
                        <a:pt x="286" y="272"/>
                      </a:lnTo>
                      <a:lnTo>
                        <a:pt x="276" y="284"/>
                      </a:lnTo>
                      <a:lnTo>
                        <a:pt x="266" y="294"/>
                      </a:lnTo>
                      <a:lnTo>
                        <a:pt x="254" y="302"/>
                      </a:lnTo>
                      <a:lnTo>
                        <a:pt x="238" y="306"/>
                      </a:lnTo>
                      <a:lnTo>
                        <a:pt x="220" y="308"/>
                      </a:lnTo>
                      <a:lnTo>
                        <a:pt x="220" y="308"/>
                      </a:lnTo>
                      <a:lnTo>
                        <a:pt x="202" y="308"/>
                      </a:lnTo>
                      <a:lnTo>
                        <a:pt x="182" y="306"/>
                      </a:lnTo>
                      <a:lnTo>
                        <a:pt x="182" y="306"/>
                      </a:lnTo>
                      <a:lnTo>
                        <a:pt x="173" y="304"/>
                      </a:lnTo>
                      <a:lnTo>
                        <a:pt x="173" y="304"/>
                      </a:lnTo>
                      <a:lnTo>
                        <a:pt x="149" y="300"/>
                      </a:lnTo>
                      <a:lnTo>
                        <a:pt x="125" y="294"/>
                      </a:lnTo>
                      <a:lnTo>
                        <a:pt x="125" y="294"/>
                      </a:lnTo>
                      <a:lnTo>
                        <a:pt x="119" y="306"/>
                      </a:lnTo>
                      <a:lnTo>
                        <a:pt x="113" y="320"/>
                      </a:lnTo>
                      <a:lnTo>
                        <a:pt x="111" y="332"/>
                      </a:lnTo>
                      <a:lnTo>
                        <a:pt x="111" y="336"/>
                      </a:lnTo>
                      <a:lnTo>
                        <a:pt x="111" y="340"/>
                      </a:lnTo>
                      <a:lnTo>
                        <a:pt x="111" y="340"/>
                      </a:lnTo>
                      <a:lnTo>
                        <a:pt x="121" y="355"/>
                      </a:lnTo>
                      <a:lnTo>
                        <a:pt x="125" y="369"/>
                      </a:lnTo>
                      <a:lnTo>
                        <a:pt x="125" y="383"/>
                      </a:lnTo>
                      <a:lnTo>
                        <a:pt x="125" y="395"/>
                      </a:lnTo>
                      <a:lnTo>
                        <a:pt x="121" y="409"/>
                      </a:lnTo>
                      <a:lnTo>
                        <a:pt x="115" y="421"/>
                      </a:lnTo>
                      <a:lnTo>
                        <a:pt x="103" y="447"/>
                      </a:lnTo>
                      <a:lnTo>
                        <a:pt x="103" y="447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12" y="681"/>
                      </a:lnTo>
                      <a:lnTo>
                        <a:pt x="23" y="681"/>
                      </a:lnTo>
                      <a:lnTo>
                        <a:pt x="23" y="681"/>
                      </a:lnTo>
                      <a:lnTo>
                        <a:pt x="31" y="681"/>
                      </a:lnTo>
                      <a:lnTo>
                        <a:pt x="37" y="679"/>
                      </a:lnTo>
                      <a:lnTo>
                        <a:pt x="41" y="677"/>
                      </a:lnTo>
                      <a:lnTo>
                        <a:pt x="47" y="673"/>
                      </a:lnTo>
                      <a:lnTo>
                        <a:pt x="49" y="668"/>
                      </a:lnTo>
                      <a:lnTo>
                        <a:pt x="53" y="660"/>
                      </a:lnTo>
                      <a:lnTo>
                        <a:pt x="57" y="642"/>
                      </a:lnTo>
                      <a:lnTo>
                        <a:pt x="57" y="642"/>
                      </a:lnTo>
                      <a:lnTo>
                        <a:pt x="57" y="632"/>
                      </a:lnTo>
                      <a:lnTo>
                        <a:pt x="61" y="620"/>
                      </a:lnTo>
                      <a:lnTo>
                        <a:pt x="63" y="610"/>
                      </a:lnTo>
                      <a:lnTo>
                        <a:pt x="69" y="602"/>
                      </a:lnTo>
                      <a:lnTo>
                        <a:pt x="69" y="602"/>
                      </a:lnTo>
                      <a:lnTo>
                        <a:pt x="79" y="592"/>
                      </a:lnTo>
                      <a:lnTo>
                        <a:pt x="89" y="586"/>
                      </a:lnTo>
                      <a:lnTo>
                        <a:pt x="97" y="582"/>
                      </a:lnTo>
                      <a:lnTo>
                        <a:pt x="107" y="582"/>
                      </a:lnTo>
                      <a:lnTo>
                        <a:pt x="107" y="582"/>
                      </a:lnTo>
                      <a:lnTo>
                        <a:pt x="117" y="582"/>
                      </a:lnTo>
                      <a:lnTo>
                        <a:pt x="127" y="586"/>
                      </a:lnTo>
                      <a:lnTo>
                        <a:pt x="149" y="594"/>
                      </a:lnTo>
                      <a:lnTo>
                        <a:pt x="169" y="600"/>
                      </a:lnTo>
                      <a:lnTo>
                        <a:pt x="179" y="604"/>
                      </a:lnTo>
                      <a:lnTo>
                        <a:pt x="188" y="604"/>
                      </a:lnTo>
                      <a:lnTo>
                        <a:pt x="188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204" y="606"/>
                      </a:lnTo>
                      <a:lnTo>
                        <a:pt x="212" y="610"/>
                      </a:lnTo>
                      <a:lnTo>
                        <a:pt x="220" y="616"/>
                      </a:lnTo>
                      <a:lnTo>
                        <a:pt x="224" y="624"/>
                      </a:lnTo>
                      <a:lnTo>
                        <a:pt x="224" y="624"/>
                      </a:lnTo>
                      <a:lnTo>
                        <a:pt x="230" y="642"/>
                      </a:lnTo>
                      <a:lnTo>
                        <a:pt x="236" y="660"/>
                      </a:lnTo>
                      <a:lnTo>
                        <a:pt x="244" y="675"/>
                      </a:lnTo>
                      <a:lnTo>
                        <a:pt x="254" y="691"/>
                      </a:lnTo>
                      <a:lnTo>
                        <a:pt x="264" y="705"/>
                      </a:lnTo>
                      <a:lnTo>
                        <a:pt x="274" y="717"/>
                      </a:lnTo>
                      <a:lnTo>
                        <a:pt x="286" y="729"/>
                      </a:lnTo>
                      <a:lnTo>
                        <a:pt x="298" y="739"/>
                      </a:lnTo>
                      <a:lnTo>
                        <a:pt x="312" y="747"/>
                      </a:lnTo>
                      <a:lnTo>
                        <a:pt x="326" y="755"/>
                      </a:lnTo>
                      <a:lnTo>
                        <a:pt x="357" y="769"/>
                      </a:lnTo>
                      <a:lnTo>
                        <a:pt x="391" y="779"/>
                      </a:lnTo>
                      <a:lnTo>
                        <a:pt x="427" y="787"/>
                      </a:lnTo>
                      <a:lnTo>
                        <a:pt x="427" y="787"/>
                      </a:lnTo>
                      <a:lnTo>
                        <a:pt x="441" y="793"/>
                      </a:lnTo>
                      <a:lnTo>
                        <a:pt x="455" y="799"/>
                      </a:lnTo>
                      <a:lnTo>
                        <a:pt x="467" y="809"/>
                      </a:lnTo>
                      <a:lnTo>
                        <a:pt x="479" y="819"/>
                      </a:lnTo>
                      <a:lnTo>
                        <a:pt x="479" y="819"/>
                      </a:lnTo>
                      <a:lnTo>
                        <a:pt x="487" y="829"/>
                      </a:lnTo>
                      <a:lnTo>
                        <a:pt x="499" y="839"/>
                      </a:lnTo>
                      <a:lnTo>
                        <a:pt x="512" y="846"/>
                      </a:lnTo>
                      <a:lnTo>
                        <a:pt x="526" y="852"/>
                      </a:lnTo>
                      <a:lnTo>
                        <a:pt x="540" y="858"/>
                      </a:lnTo>
                      <a:lnTo>
                        <a:pt x="554" y="862"/>
                      </a:lnTo>
                      <a:lnTo>
                        <a:pt x="570" y="864"/>
                      </a:lnTo>
                      <a:lnTo>
                        <a:pt x="586" y="866"/>
                      </a:lnTo>
                      <a:lnTo>
                        <a:pt x="586" y="866"/>
                      </a:lnTo>
                      <a:lnTo>
                        <a:pt x="596" y="864"/>
                      </a:lnTo>
                      <a:lnTo>
                        <a:pt x="608" y="862"/>
                      </a:lnTo>
                      <a:lnTo>
                        <a:pt x="620" y="860"/>
                      </a:lnTo>
                      <a:lnTo>
                        <a:pt x="630" y="856"/>
                      </a:lnTo>
                      <a:lnTo>
                        <a:pt x="630" y="856"/>
                      </a:lnTo>
                      <a:lnTo>
                        <a:pt x="642" y="850"/>
                      </a:lnTo>
                      <a:lnTo>
                        <a:pt x="658" y="850"/>
                      </a:lnTo>
                      <a:lnTo>
                        <a:pt x="658" y="850"/>
                      </a:lnTo>
                      <a:lnTo>
                        <a:pt x="666" y="850"/>
                      </a:lnTo>
                      <a:lnTo>
                        <a:pt x="676" y="852"/>
                      </a:lnTo>
                      <a:lnTo>
                        <a:pt x="683" y="856"/>
                      </a:lnTo>
                      <a:lnTo>
                        <a:pt x="693" y="860"/>
                      </a:lnTo>
                      <a:lnTo>
                        <a:pt x="701" y="866"/>
                      </a:lnTo>
                      <a:lnTo>
                        <a:pt x="709" y="874"/>
                      </a:lnTo>
                      <a:lnTo>
                        <a:pt x="715" y="882"/>
                      </a:lnTo>
                      <a:lnTo>
                        <a:pt x="721" y="890"/>
                      </a:lnTo>
                      <a:lnTo>
                        <a:pt x="721" y="890"/>
                      </a:lnTo>
                      <a:lnTo>
                        <a:pt x="727" y="906"/>
                      </a:lnTo>
                      <a:lnTo>
                        <a:pt x="731" y="920"/>
                      </a:lnTo>
                      <a:lnTo>
                        <a:pt x="733" y="936"/>
                      </a:lnTo>
                      <a:lnTo>
                        <a:pt x="731" y="950"/>
                      </a:lnTo>
                      <a:lnTo>
                        <a:pt x="727" y="962"/>
                      </a:lnTo>
                      <a:lnTo>
                        <a:pt x="721" y="976"/>
                      </a:lnTo>
                      <a:lnTo>
                        <a:pt x="713" y="986"/>
                      </a:lnTo>
                      <a:lnTo>
                        <a:pt x="703" y="994"/>
                      </a:lnTo>
                      <a:lnTo>
                        <a:pt x="703" y="994"/>
                      </a:lnTo>
                      <a:lnTo>
                        <a:pt x="685" y="1005"/>
                      </a:lnTo>
                      <a:lnTo>
                        <a:pt x="672" y="1013"/>
                      </a:lnTo>
                      <a:lnTo>
                        <a:pt x="664" y="1023"/>
                      </a:lnTo>
                      <a:lnTo>
                        <a:pt x="660" y="1031"/>
                      </a:lnTo>
                      <a:lnTo>
                        <a:pt x="662" y="1041"/>
                      </a:lnTo>
                      <a:lnTo>
                        <a:pt x="666" y="1051"/>
                      </a:lnTo>
                      <a:lnTo>
                        <a:pt x="676" y="1065"/>
                      </a:lnTo>
                      <a:lnTo>
                        <a:pt x="691" y="1081"/>
                      </a:lnTo>
                      <a:lnTo>
                        <a:pt x="691" y="1081"/>
                      </a:lnTo>
                      <a:lnTo>
                        <a:pt x="725" y="1117"/>
                      </a:lnTo>
                      <a:lnTo>
                        <a:pt x="741" y="1135"/>
                      </a:lnTo>
                      <a:lnTo>
                        <a:pt x="757" y="1155"/>
                      </a:lnTo>
                      <a:lnTo>
                        <a:pt x="771" y="1174"/>
                      </a:lnTo>
                      <a:lnTo>
                        <a:pt x="785" y="1196"/>
                      </a:lnTo>
                      <a:lnTo>
                        <a:pt x="795" y="1220"/>
                      </a:lnTo>
                      <a:lnTo>
                        <a:pt x="803" y="1244"/>
                      </a:lnTo>
                      <a:lnTo>
                        <a:pt x="803" y="1244"/>
                      </a:lnTo>
                      <a:lnTo>
                        <a:pt x="805" y="1252"/>
                      </a:lnTo>
                      <a:lnTo>
                        <a:pt x="809" y="1258"/>
                      </a:lnTo>
                      <a:lnTo>
                        <a:pt x="819" y="1270"/>
                      </a:lnTo>
                      <a:lnTo>
                        <a:pt x="837" y="1290"/>
                      </a:lnTo>
                      <a:lnTo>
                        <a:pt x="837" y="1290"/>
                      </a:lnTo>
                      <a:lnTo>
                        <a:pt x="1013" y="1188"/>
                      </a:lnTo>
                      <a:lnTo>
                        <a:pt x="1013" y="1188"/>
                      </a:lnTo>
                      <a:lnTo>
                        <a:pt x="998" y="1169"/>
                      </a:lnTo>
                      <a:lnTo>
                        <a:pt x="980" y="1149"/>
                      </a:lnTo>
                      <a:lnTo>
                        <a:pt x="980" y="1149"/>
                      </a:lnTo>
                      <a:lnTo>
                        <a:pt x="964" y="1133"/>
                      </a:lnTo>
                      <a:lnTo>
                        <a:pt x="952" y="1117"/>
                      </a:lnTo>
                      <a:lnTo>
                        <a:pt x="942" y="1101"/>
                      </a:lnTo>
                      <a:lnTo>
                        <a:pt x="938" y="1085"/>
                      </a:lnTo>
                      <a:lnTo>
                        <a:pt x="936" y="1069"/>
                      </a:lnTo>
                      <a:lnTo>
                        <a:pt x="940" y="1055"/>
                      </a:lnTo>
                      <a:lnTo>
                        <a:pt x="946" y="1039"/>
                      </a:lnTo>
                      <a:lnTo>
                        <a:pt x="956" y="1025"/>
                      </a:lnTo>
                      <a:lnTo>
                        <a:pt x="956" y="1025"/>
                      </a:lnTo>
                      <a:lnTo>
                        <a:pt x="960" y="1011"/>
                      </a:lnTo>
                      <a:lnTo>
                        <a:pt x="970" y="1002"/>
                      </a:lnTo>
                      <a:lnTo>
                        <a:pt x="970" y="1002"/>
                      </a:lnTo>
                      <a:lnTo>
                        <a:pt x="1023" y="950"/>
                      </a:lnTo>
                      <a:lnTo>
                        <a:pt x="1049" y="924"/>
                      </a:lnTo>
                      <a:lnTo>
                        <a:pt x="1071" y="898"/>
                      </a:lnTo>
                      <a:lnTo>
                        <a:pt x="1091" y="870"/>
                      </a:lnTo>
                      <a:lnTo>
                        <a:pt x="1109" y="840"/>
                      </a:lnTo>
                      <a:lnTo>
                        <a:pt x="1123" y="809"/>
                      </a:lnTo>
                      <a:lnTo>
                        <a:pt x="1133" y="773"/>
                      </a:lnTo>
                      <a:lnTo>
                        <a:pt x="1133" y="773"/>
                      </a:lnTo>
                      <a:lnTo>
                        <a:pt x="1135" y="763"/>
                      </a:lnTo>
                      <a:lnTo>
                        <a:pt x="1139" y="753"/>
                      </a:lnTo>
                      <a:lnTo>
                        <a:pt x="1151" y="735"/>
                      </a:lnTo>
                      <a:lnTo>
                        <a:pt x="1163" y="719"/>
                      </a:lnTo>
                      <a:lnTo>
                        <a:pt x="1177" y="703"/>
                      </a:lnTo>
                      <a:lnTo>
                        <a:pt x="1177" y="703"/>
                      </a:lnTo>
                      <a:lnTo>
                        <a:pt x="1192" y="685"/>
                      </a:lnTo>
                      <a:lnTo>
                        <a:pt x="1192" y="685"/>
                      </a:lnTo>
                      <a:lnTo>
                        <a:pt x="1224" y="644"/>
                      </a:lnTo>
                      <a:lnTo>
                        <a:pt x="1224" y="644"/>
                      </a:lnTo>
                      <a:lnTo>
                        <a:pt x="1262" y="594"/>
                      </a:lnTo>
                      <a:lnTo>
                        <a:pt x="1262" y="594"/>
                      </a:lnTo>
                      <a:lnTo>
                        <a:pt x="1288" y="558"/>
                      </a:lnTo>
                      <a:lnTo>
                        <a:pt x="1288" y="558"/>
                      </a:lnTo>
                      <a:lnTo>
                        <a:pt x="1286" y="554"/>
                      </a:lnTo>
                      <a:lnTo>
                        <a:pt x="1286" y="554"/>
                      </a:lnTo>
                      <a:lnTo>
                        <a:pt x="1284" y="540"/>
                      </a:lnTo>
                      <a:lnTo>
                        <a:pt x="1284" y="540"/>
                      </a:lnTo>
                      <a:lnTo>
                        <a:pt x="1282" y="530"/>
                      </a:lnTo>
                      <a:lnTo>
                        <a:pt x="1282" y="530"/>
                      </a:lnTo>
                      <a:lnTo>
                        <a:pt x="1284" y="516"/>
                      </a:lnTo>
                      <a:lnTo>
                        <a:pt x="1288" y="505"/>
                      </a:lnTo>
                      <a:lnTo>
                        <a:pt x="1296" y="495"/>
                      </a:lnTo>
                      <a:lnTo>
                        <a:pt x="1308" y="489"/>
                      </a:lnTo>
                      <a:lnTo>
                        <a:pt x="1308" y="489"/>
                      </a:lnTo>
                      <a:lnTo>
                        <a:pt x="1322" y="483"/>
                      </a:lnTo>
                      <a:lnTo>
                        <a:pt x="1322" y="483"/>
                      </a:lnTo>
                      <a:lnTo>
                        <a:pt x="1343" y="473"/>
                      </a:lnTo>
                      <a:lnTo>
                        <a:pt x="1357" y="469"/>
                      </a:lnTo>
                      <a:lnTo>
                        <a:pt x="1373" y="467"/>
                      </a:lnTo>
                      <a:lnTo>
                        <a:pt x="1373" y="467"/>
                      </a:lnTo>
                      <a:lnTo>
                        <a:pt x="1381" y="467"/>
                      </a:lnTo>
                      <a:lnTo>
                        <a:pt x="1381" y="467"/>
                      </a:lnTo>
                      <a:lnTo>
                        <a:pt x="1383" y="467"/>
                      </a:lnTo>
                      <a:lnTo>
                        <a:pt x="1383" y="467"/>
                      </a:lnTo>
                      <a:lnTo>
                        <a:pt x="1379" y="427"/>
                      </a:lnTo>
                      <a:lnTo>
                        <a:pt x="1375" y="405"/>
                      </a:lnTo>
                      <a:lnTo>
                        <a:pt x="1375" y="385"/>
                      </a:lnTo>
                      <a:lnTo>
                        <a:pt x="1375" y="38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2" name="Freeform 12">
                  <a:extLst>
                    <a:ext uri="{FF2B5EF4-FFF2-40B4-BE49-F238E27FC236}">
                      <a16:creationId xmlns:a16="http://schemas.microsoft.com/office/drawing/2014/main" id="{13061459-61BD-3D97-62EC-6A7F6BD0A9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2463" y="0"/>
                  <a:ext cx="2022475" cy="1524000"/>
                </a:xfrm>
                <a:custGeom>
                  <a:avLst/>
                  <a:gdLst>
                    <a:gd name="T0" fmla="*/ 302 w 1274"/>
                    <a:gd name="T1" fmla="*/ 891 h 960"/>
                    <a:gd name="T2" fmla="*/ 346 w 1274"/>
                    <a:gd name="T3" fmla="*/ 863 h 960"/>
                    <a:gd name="T4" fmla="*/ 387 w 1274"/>
                    <a:gd name="T5" fmla="*/ 863 h 960"/>
                    <a:gd name="T6" fmla="*/ 423 w 1274"/>
                    <a:gd name="T7" fmla="*/ 873 h 960"/>
                    <a:gd name="T8" fmla="*/ 437 w 1274"/>
                    <a:gd name="T9" fmla="*/ 863 h 960"/>
                    <a:gd name="T10" fmla="*/ 459 w 1274"/>
                    <a:gd name="T11" fmla="*/ 833 h 960"/>
                    <a:gd name="T12" fmla="*/ 558 w 1274"/>
                    <a:gd name="T13" fmla="*/ 779 h 960"/>
                    <a:gd name="T14" fmla="*/ 628 w 1274"/>
                    <a:gd name="T15" fmla="*/ 763 h 960"/>
                    <a:gd name="T16" fmla="*/ 660 w 1274"/>
                    <a:gd name="T17" fmla="*/ 769 h 960"/>
                    <a:gd name="T18" fmla="*/ 698 w 1274"/>
                    <a:gd name="T19" fmla="*/ 791 h 960"/>
                    <a:gd name="T20" fmla="*/ 793 w 1274"/>
                    <a:gd name="T21" fmla="*/ 815 h 960"/>
                    <a:gd name="T22" fmla="*/ 865 w 1274"/>
                    <a:gd name="T23" fmla="*/ 827 h 960"/>
                    <a:gd name="T24" fmla="*/ 908 w 1274"/>
                    <a:gd name="T25" fmla="*/ 853 h 960"/>
                    <a:gd name="T26" fmla="*/ 962 w 1274"/>
                    <a:gd name="T27" fmla="*/ 887 h 960"/>
                    <a:gd name="T28" fmla="*/ 1026 w 1274"/>
                    <a:gd name="T29" fmla="*/ 899 h 960"/>
                    <a:gd name="T30" fmla="*/ 1037 w 1274"/>
                    <a:gd name="T31" fmla="*/ 869 h 960"/>
                    <a:gd name="T32" fmla="*/ 1059 w 1274"/>
                    <a:gd name="T33" fmla="*/ 839 h 960"/>
                    <a:gd name="T34" fmla="*/ 1155 w 1274"/>
                    <a:gd name="T35" fmla="*/ 749 h 960"/>
                    <a:gd name="T36" fmla="*/ 1218 w 1274"/>
                    <a:gd name="T37" fmla="*/ 708 h 960"/>
                    <a:gd name="T38" fmla="*/ 1274 w 1274"/>
                    <a:gd name="T39" fmla="*/ 678 h 960"/>
                    <a:gd name="T40" fmla="*/ 1258 w 1274"/>
                    <a:gd name="T41" fmla="*/ 652 h 960"/>
                    <a:gd name="T42" fmla="*/ 1179 w 1274"/>
                    <a:gd name="T43" fmla="*/ 624 h 960"/>
                    <a:gd name="T44" fmla="*/ 1125 w 1274"/>
                    <a:gd name="T45" fmla="*/ 559 h 960"/>
                    <a:gd name="T46" fmla="*/ 1107 w 1274"/>
                    <a:gd name="T47" fmla="*/ 513 h 960"/>
                    <a:gd name="T48" fmla="*/ 1111 w 1274"/>
                    <a:gd name="T49" fmla="*/ 469 h 960"/>
                    <a:gd name="T50" fmla="*/ 1133 w 1274"/>
                    <a:gd name="T51" fmla="*/ 417 h 960"/>
                    <a:gd name="T52" fmla="*/ 1133 w 1274"/>
                    <a:gd name="T53" fmla="*/ 364 h 960"/>
                    <a:gd name="T54" fmla="*/ 1087 w 1274"/>
                    <a:gd name="T55" fmla="*/ 340 h 960"/>
                    <a:gd name="T56" fmla="*/ 1018 w 1274"/>
                    <a:gd name="T57" fmla="*/ 336 h 960"/>
                    <a:gd name="T58" fmla="*/ 918 w 1274"/>
                    <a:gd name="T59" fmla="*/ 342 h 960"/>
                    <a:gd name="T60" fmla="*/ 865 w 1274"/>
                    <a:gd name="T61" fmla="*/ 330 h 960"/>
                    <a:gd name="T62" fmla="*/ 829 w 1274"/>
                    <a:gd name="T63" fmla="*/ 272 h 960"/>
                    <a:gd name="T64" fmla="*/ 823 w 1274"/>
                    <a:gd name="T65" fmla="*/ 217 h 960"/>
                    <a:gd name="T66" fmla="*/ 799 w 1274"/>
                    <a:gd name="T67" fmla="*/ 161 h 960"/>
                    <a:gd name="T68" fmla="*/ 765 w 1274"/>
                    <a:gd name="T69" fmla="*/ 105 h 960"/>
                    <a:gd name="T70" fmla="*/ 765 w 1274"/>
                    <a:gd name="T71" fmla="*/ 66 h 960"/>
                    <a:gd name="T72" fmla="*/ 952 w 1274"/>
                    <a:gd name="T73" fmla="*/ 205 h 960"/>
                    <a:gd name="T74" fmla="*/ 940 w 1274"/>
                    <a:gd name="T75" fmla="*/ 137 h 960"/>
                    <a:gd name="T76" fmla="*/ 894 w 1274"/>
                    <a:gd name="T77" fmla="*/ 82 h 960"/>
                    <a:gd name="T78" fmla="*/ 793 w 1274"/>
                    <a:gd name="T79" fmla="*/ 16 h 960"/>
                    <a:gd name="T80" fmla="*/ 688 w 1274"/>
                    <a:gd name="T81" fmla="*/ 2 h 960"/>
                    <a:gd name="T82" fmla="*/ 523 w 1274"/>
                    <a:gd name="T83" fmla="*/ 4 h 960"/>
                    <a:gd name="T84" fmla="*/ 358 w 1274"/>
                    <a:gd name="T85" fmla="*/ 16 h 960"/>
                    <a:gd name="T86" fmla="*/ 322 w 1274"/>
                    <a:gd name="T87" fmla="*/ 36 h 960"/>
                    <a:gd name="T88" fmla="*/ 296 w 1274"/>
                    <a:gd name="T89" fmla="*/ 60 h 960"/>
                    <a:gd name="T90" fmla="*/ 244 w 1274"/>
                    <a:gd name="T91" fmla="*/ 76 h 960"/>
                    <a:gd name="T92" fmla="*/ 26 w 1274"/>
                    <a:gd name="T93" fmla="*/ 173 h 960"/>
                    <a:gd name="T94" fmla="*/ 26 w 1274"/>
                    <a:gd name="T95" fmla="*/ 175 h 960"/>
                    <a:gd name="T96" fmla="*/ 59 w 1274"/>
                    <a:gd name="T97" fmla="*/ 376 h 960"/>
                    <a:gd name="T98" fmla="*/ 30 w 1274"/>
                    <a:gd name="T99" fmla="*/ 429 h 960"/>
                    <a:gd name="T100" fmla="*/ 4 w 1274"/>
                    <a:gd name="T101" fmla="*/ 445 h 960"/>
                    <a:gd name="T102" fmla="*/ 32 w 1274"/>
                    <a:gd name="T103" fmla="*/ 495 h 960"/>
                    <a:gd name="T104" fmla="*/ 41 w 1274"/>
                    <a:gd name="T105" fmla="*/ 573 h 960"/>
                    <a:gd name="T106" fmla="*/ 55 w 1274"/>
                    <a:gd name="T107" fmla="*/ 608 h 960"/>
                    <a:gd name="T108" fmla="*/ 81 w 1274"/>
                    <a:gd name="T109" fmla="*/ 646 h 960"/>
                    <a:gd name="T110" fmla="*/ 83 w 1274"/>
                    <a:gd name="T111" fmla="*/ 706 h 960"/>
                    <a:gd name="T112" fmla="*/ 59 w 1274"/>
                    <a:gd name="T113" fmla="*/ 746 h 960"/>
                    <a:gd name="T114" fmla="*/ 45 w 1274"/>
                    <a:gd name="T115" fmla="*/ 829 h 960"/>
                    <a:gd name="T116" fmla="*/ 59 w 1274"/>
                    <a:gd name="T117" fmla="*/ 879 h 960"/>
                    <a:gd name="T118" fmla="*/ 133 w 1274"/>
                    <a:gd name="T119" fmla="*/ 938 h 960"/>
                    <a:gd name="T120" fmla="*/ 179 w 1274"/>
                    <a:gd name="T121" fmla="*/ 956 h 960"/>
                    <a:gd name="T122" fmla="*/ 242 w 1274"/>
                    <a:gd name="T123" fmla="*/ 958 h 960"/>
                    <a:gd name="T124" fmla="*/ 282 w 1274"/>
                    <a:gd name="T125" fmla="*/ 920 h 9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4" h="960">
                      <a:moveTo>
                        <a:pt x="282" y="920"/>
                      </a:moveTo>
                      <a:lnTo>
                        <a:pt x="282" y="920"/>
                      </a:lnTo>
                      <a:lnTo>
                        <a:pt x="292" y="905"/>
                      </a:lnTo>
                      <a:lnTo>
                        <a:pt x="302" y="891"/>
                      </a:lnTo>
                      <a:lnTo>
                        <a:pt x="314" y="881"/>
                      </a:lnTo>
                      <a:lnTo>
                        <a:pt x="324" y="873"/>
                      </a:lnTo>
                      <a:lnTo>
                        <a:pt x="336" y="867"/>
                      </a:lnTo>
                      <a:lnTo>
                        <a:pt x="346" y="863"/>
                      </a:lnTo>
                      <a:lnTo>
                        <a:pt x="358" y="861"/>
                      </a:lnTo>
                      <a:lnTo>
                        <a:pt x="367" y="861"/>
                      </a:lnTo>
                      <a:lnTo>
                        <a:pt x="367" y="861"/>
                      </a:lnTo>
                      <a:lnTo>
                        <a:pt x="387" y="863"/>
                      </a:lnTo>
                      <a:lnTo>
                        <a:pt x="407" y="869"/>
                      </a:lnTo>
                      <a:lnTo>
                        <a:pt x="407" y="869"/>
                      </a:lnTo>
                      <a:lnTo>
                        <a:pt x="417" y="873"/>
                      </a:lnTo>
                      <a:lnTo>
                        <a:pt x="423" y="873"/>
                      </a:lnTo>
                      <a:lnTo>
                        <a:pt x="423" y="873"/>
                      </a:lnTo>
                      <a:lnTo>
                        <a:pt x="425" y="873"/>
                      </a:lnTo>
                      <a:lnTo>
                        <a:pt x="431" y="871"/>
                      </a:lnTo>
                      <a:lnTo>
                        <a:pt x="437" y="863"/>
                      </a:lnTo>
                      <a:lnTo>
                        <a:pt x="445" y="849"/>
                      </a:lnTo>
                      <a:lnTo>
                        <a:pt x="445" y="849"/>
                      </a:lnTo>
                      <a:lnTo>
                        <a:pt x="451" y="841"/>
                      </a:lnTo>
                      <a:lnTo>
                        <a:pt x="459" y="833"/>
                      </a:lnTo>
                      <a:lnTo>
                        <a:pt x="477" y="817"/>
                      </a:lnTo>
                      <a:lnTo>
                        <a:pt x="503" y="803"/>
                      </a:lnTo>
                      <a:lnTo>
                        <a:pt x="529" y="789"/>
                      </a:lnTo>
                      <a:lnTo>
                        <a:pt x="558" y="779"/>
                      </a:lnTo>
                      <a:lnTo>
                        <a:pt x="584" y="771"/>
                      </a:lnTo>
                      <a:lnTo>
                        <a:pt x="608" y="765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40" y="763"/>
                      </a:lnTo>
                      <a:lnTo>
                        <a:pt x="652" y="767"/>
                      </a:lnTo>
                      <a:lnTo>
                        <a:pt x="660" y="769"/>
                      </a:lnTo>
                      <a:lnTo>
                        <a:pt x="670" y="775"/>
                      </a:lnTo>
                      <a:lnTo>
                        <a:pt x="670" y="775"/>
                      </a:lnTo>
                      <a:lnTo>
                        <a:pt x="682" y="785"/>
                      </a:lnTo>
                      <a:lnTo>
                        <a:pt x="698" y="791"/>
                      </a:lnTo>
                      <a:lnTo>
                        <a:pt x="711" y="797"/>
                      </a:lnTo>
                      <a:lnTo>
                        <a:pt x="727" y="803"/>
                      </a:lnTo>
                      <a:lnTo>
                        <a:pt x="759" y="809"/>
                      </a:lnTo>
                      <a:lnTo>
                        <a:pt x="793" y="815"/>
                      </a:lnTo>
                      <a:lnTo>
                        <a:pt x="793" y="815"/>
                      </a:lnTo>
                      <a:lnTo>
                        <a:pt x="849" y="823"/>
                      </a:lnTo>
                      <a:lnTo>
                        <a:pt x="849" y="823"/>
                      </a:lnTo>
                      <a:lnTo>
                        <a:pt x="865" y="827"/>
                      </a:lnTo>
                      <a:lnTo>
                        <a:pt x="880" y="833"/>
                      </a:lnTo>
                      <a:lnTo>
                        <a:pt x="896" y="841"/>
                      </a:lnTo>
                      <a:lnTo>
                        <a:pt x="908" y="853"/>
                      </a:lnTo>
                      <a:lnTo>
                        <a:pt x="908" y="853"/>
                      </a:lnTo>
                      <a:lnTo>
                        <a:pt x="920" y="865"/>
                      </a:lnTo>
                      <a:lnTo>
                        <a:pt x="934" y="873"/>
                      </a:lnTo>
                      <a:lnTo>
                        <a:pt x="946" y="881"/>
                      </a:lnTo>
                      <a:lnTo>
                        <a:pt x="962" y="887"/>
                      </a:lnTo>
                      <a:lnTo>
                        <a:pt x="976" y="891"/>
                      </a:lnTo>
                      <a:lnTo>
                        <a:pt x="992" y="895"/>
                      </a:lnTo>
                      <a:lnTo>
                        <a:pt x="1026" y="899"/>
                      </a:lnTo>
                      <a:lnTo>
                        <a:pt x="1026" y="899"/>
                      </a:lnTo>
                      <a:lnTo>
                        <a:pt x="1030" y="891"/>
                      </a:lnTo>
                      <a:lnTo>
                        <a:pt x="1033" y="881"/>
                      </a:lnTo>
                      <a:lnTo>
                        <a:pt x="1033" y="881"/>
                      </a:lnTo>
                      <a:lnTo>
                        <a:pt x="1037" y="869"/>
                      </a:lnTo>
                      <a:lnTo>
                        <a:pt x="1043" y="857"/>
                      </a:lnTo>
                      <a:lnTo>
                        <a:pt x="1051" y="847"/>
                      </a:lnTo>
                      <a:lnTo>
                        <a:pt x="1059" y="839"/>
                      </a:lnTo>
                      <a:lnTo>
                        <a:pt x="1059" y="839"/>
                      </a:lnTo>
                      <a:lnTo>
                        <a:pt x="1081" y="823"/>
                      </a:lnTo>
                      <a:lnTo>
                        <a:pt x="1099" y="805"/>
                      </a:lnTo>
                      <a:lnTo>
                        <a:pt x="1135" y="767"/>
                      </a:lnTo>
                      <a:lnTo>
                        <a:pt x="1155" y="749"/>
                      </a:lnTo>
                      <a:lnTo>
                        <a:pt x="1173" y="734"/>
                      </a:lnTo>
                      <a:lnTo>
                        <a:pt x="1195" y="720"/>
                      </a:lnTo>
                      <a:lnTo>
                        <a:pt x="1218" y="708"/>
                      </a:lnTo>
                      <a:lnTo>
                        <a:pt x="1218" y="708"/>
                      </a:lnTo>
                      <a:lnTo>
                        <a:pt x="1232" y="702"/>
                      </a:lnTo>
                      <a:lnTo>
                        <a:pt x="1246" y="694"/>
                      </a:lnTo>
                      <a:lnTo>
                        <a:pt x="1274" y="678"/>
                      </a:lnTo>
                      <a:lnTo>
                        <a:pt x="1274" y="678"/>
                      </a:lnTo>
                      <a:lnTo>
                        <a:pt x="1264" y="652"/>
                      </a:lnTo>
                      <a:lnTo>
                        <a:pt x="1264" y="652"/>
                      </a:lnTo>
                      <a:lnTo>
                        <a:pt x="1258" y="652"/>
                      </a:lnTo>
                      <a:lnTo>
                        <a:pt x="1258" y="652"/>
                      </a:lnTo>
                      <a:lnTo>
                        <a:pt x="1234" y="650"/>
                      </a:lnTo>
                      <a:lnTo>
                        <a:pt x="1212" y="644"/>
                      </a:lnTo>
                      <a:lnTo>
                        <a:pt x="1195" y="636"/>
                      </a:lnTo>
                      <a:lnTo>
                        <a:pt x="1179" y="624"/>
                      </a:lnTo>
                      <a:lnTo>
                        <a:pt x="1163" y="610"/>
                      </a:lnTo>
                      <a:lnTo>
                        <a:pt x="1149" y="594"/>
                      </a:lnTo>
                      <a:lnTo>
                        <a:pt x="1137" y="577"/>
                      </a:lnTo>
                      <a:lnTo>
                        <a:pt x="1125" y="559"/>
                      </a:lnTo>
                      <a:lnTo>
                        <a:pt x="1125" y="559"/>
                      </a:lnTo>
                      <a:lnTo>
                        <a:pt x="1113" y="535"/>
                      </a:lnTo>
                      <a:lnTo>
                        <a:pt x="1109" y="525"/>
                      </a:lnTo>
                      <a:lnTo>
                        <a:pt x="1107" y="513"/>
                      </a:lnTo>
                      <a:lnTo>
                        <a:pt x="1105" y="503"/>
                      </a:lnTo>
                      <a:lnTo>
                        <a:pt x="1105" y="493"/>
                      </a:lnTo>
                      <a:lnTo>
                        <a:pt x="1107" y="481"/>
                      </a:lnTo>
                      <a:lnTo>
                        <a:pt x="1111" y="469"/>
                      </a:lnTo>
                      <a:lnTo>
                        <a:pt x="1111" y="469"/>
                      </a:lnTo>
                      <a:lnTo>
                        <a:pt x="1123" y="443"/>
                      </a:lnTo>
                      <a:lnTo>
                        <a:pt x="1133" y="417"/>
                      </a:lnTo>
                      <a:lnTo>
                        <a:pt x="1133" y="417"/>
                      </a:lnTo>
                      <a:lnTo>
                        <a:pt x="1139" y="402"/>
                      </a:lnTo>
                      <a:lnTo>
                        <a:pt x="1139" y="388"/>
                      </a:lnTo>
                      <a:lnTo>
                        <a:pt x="1139" y="376"/>
                      </a:lnTo>
                      <a:lnTo>
                        <a:pt x="1133" y="364"/>
                      </a:lnTo>
                      <a:lnTo>
                        <a:pt x="1127" y="354"/>
                      </a:lnTo>
                      <a:lnTo>
                        <a:pt x="1117" y="348"/>
                      </a:lnTo>
                      <a:lnTo>
                        <a:pt x="1103" y="342"/>
                      </a:lnTo>
                      <a:lnTo>
                        <a:pt x="1087" y="340"/>
                      </a:lnTo>
                      <a:lnTo>
                        <a:pt x="1087" y="340"/>
                      </a:lnTo>
                      <a:lnTo>
                        <a:pt x="1053" y="338"/>
                      </a:lnTo>
                      <a:lnTo>
                        <a:pt x="1018" y="336"/>
                      </a:lnTo>
                      <a:lnTo>
                        <a:pt x="1018" y="336"/>
                      </a:lnTo>
                      <a:lnTo>
                        <a:pt x="980" y="338"/>
                      </a:lnTo>
                      <a:lnTo>
                        <a:pt x="944" y="340"/>
                      </a:lnTo>
                      <a:lnTo>
                        <a:pt x="944" y="340"/>
                      </a:lnTo>
                      <a:lnTo>
                        <a:pt x="918" y="342"/>
                      </a:lnTo>
                      <a:lnTo>
                        <a:pt x="918" y="342"/>
                      </a:lnTo>
                      <a:lnTo>
                        <a:pt x="898" y="342"/>
                      </a:lnTo>
                      <a:lnTo>
                        <a:pt x="880" y="338"/>
                      </a:lnTo>
                      <a:lnTo>
                        <a:pt x="865" y="330"/>
                      </a:lnTo>
                      <a:lnTo>
                        <a:pt x="853" y="320"/>
                      </a:lnTo>
                      <a:lnTo>
                        <a:pt x="841" y="308"/>
                      </a:lnTo>
                      <a:lnTo>
                        <a:pt x="835" y="292"/>
                      </a:lnTo>
                      <a:lnTo>
                        <a:pt x="829" y="272"/>
                      </a:lnTo>
                      <a:lnTo>
                        <a:pt x="827" y="250"/>
                      </a:lnTo>
                      <a:lnTo>
                        <a:pt x="827" y="250"/>
                      </a:lnTo>
                      <a:lnTo>
                        <a:pt x="827" y="233"/>
                      </a:lnTo>
                      <a:lnTo>
                        <a:pt x="823" y="217"/>
                      </a:lnTo>
                      <a:lnTo>
                        <a:pt x="819" y="203"/>
                      </a:lnTo>
                      <a:lnTo>
                        <a:pt x="815" y="187"/>
                      </a:lnTo>
                      <a:lnTo>
                        <a:pt x="807" y="173"/>
                      </a:lnTo>
                      <a:lnTo>
                        <a:pt x="799" y="161"/>
                      </a:lnTo>
                      <a:lnTo>
                        <a:pt x="781" y="133"/>
                      </a:lnTo>
                      <a:lnTo>
                        <a:pt x="781" y="133"/>
                      </a:lnTo>
                      <a:lnTo>
                        <a:pt x="771" y="121"/>
                      </a:lnTo>
                      <a:lnTo>
                        <a:pt x="765" y="105"/>
                      </a:lnTo>
                      <a:lnTo>
                        <a:pt x="749" y="78"/>
                      </a:lnTo>
                      <a:lnTo>
                        <a:pt x="749" y="78"/>
                      </a:lnTo>
                      <a:lnTo>
                        <a:pt x="765" y="66"/>
                      </a:lnTo>
                      <a:lnTo>
                        <a:pt x="765" y="66"/>
                      </a:lnTo>
                      <a:lnTo>
                        <a:pt x="930" y="215"/>
                      </a:lnTo>
                      <a:lnTo>
                        <a:pt x="930" y="215"/>
                      </a:lnTo>
                      <a:lnTo>
                        <a:pt x="952" y="205"/>
                      </a:lnTo>
                      <a:lnTo>
                        <a:pt x="952" y="205"/>
                      </a:lnTo>
                      <a:lnTo>
                        <a:pt x="950" y="185"/>
                      </a:lnTo>
                      <a:lnTo>
                        <a:pt x="948" y="163"/>
                      </a:lnTo>
                      <a:lnTo>
                        <a:pt x="942" y="145"/>
                      </a:lnTo>
                      <a:lnTo>
                        <a:pt x="940" y="137"/>
                      </a:lnTo>
                      <a:lnTo>
                        <a:pt x="934" y="129"/>
                      </a:lnTo>
                      <a:lnTo>
                        <a:pt x="934" y="129"/>
                      </a:lnTo>
                      <a:lnTo>
                        <a:pt x="914" y="105"/>
                      </a:lnTo>
                      <a:lnTo>
                        <a:pt x="894" y="82"/>
                      </a:lnTo>
                      <a:lnTo>
                        <a:pt x="870" y="62"/>
                      </a:lnTo>
                      <a:lnTo>
                        <a:pt x="847" y="44"/>
                      </a:lnTo>
                      <a:lnTo>
                        <a:pt x="821" y="28"/>
                      </a:lnTo>
                      <a:lnTo>
                        <a:pt x="793" y="16"/>
                      </a:lnTo>
                      <a:lnTo>
                        <a:pt x="765" y="8"/>
                      </a:lnTo>
                      <a:lnTo>
                        <a:pt x="733" y="4"/>
                      </a:lnTo>
                      <a:lnTo>
                        <a:pt x="733" y="4"/>
                      </a:lnTo>
                      <a:lnTo>
                        <a:pt x="688" y="2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582" y="2"/>
                      </a:lnTo>
                      <a:lnTo>
                        <a:pt x="523" y="4"/>
                      </a:lnTo>
                      <a:lnTo>
                        <a:pt x="405" y="10"/>
                      </a:lnTo>
                      <a:lnTo>
                        <a:pt x="405" y="10"/>
                      </a:lnTo>
                      <a:lnTo>
                        <a:pt x="381" y="12"/>
                      </a:lnTo>
                      <a:lnTo>
                        <a:pt x="358" y="16"/>
                      </a:lnTo>
                      <a:lnTo>
                        <a:pt x="346" y="20"/>
                      </a:lnTo>
                      <a:lnTo>
                        <a:pt x="336" y="24"/>
                      </a:lnTo>
                      <a:lnTo>
                        <a:pt x="328" y="28"/>
                      </a:lnTo>
                      <a:lnTo>
                        <a:pt x="322" y="36"/>
                      </a:lnTo>
                      <a:lnTo>
                        <a:pt x="322" y="36"/>
                      </a:lnTo>
                      <a:lnTo>
                        <a:pt x="314" y="46"/>
                      </a:lnTo>
                      <a:lnTo>
                        <a:pt x="306" y="54"/>
                      </a:lnTo>
                      <a:lnTo>
                        <a:pt x="296" y="60"/>
                      </a:lnTo>
                      <a:lnTo>
                        <a:pt x="286" y="64"/>
                      </a:lnTo>
                      <a:lnTo>
                        <a:pt x="264" y="70"/>
                      </a:lnTo>
                      <a:lnTo>
                        <a:pt x="254" y="72"/>
                      </a:lnTo>
                      <a:lnTo>
                        <a:pt x="244" y="76"/>
                      </a:lnTo>
                      <a:lnTo>
                        <a:pt x="244" y="76"/>
                      </a:lnTo>
                      <a:lnTo>
                        <a:pt x="135" y="12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4" y="177"/>
                      </a:lnTo>
                      <a:lnTo>
                        <a:pt x="24" y="177"/>
                      </a:lnTo>
                      <a:lnTo>
                        <a:pt x="26" y="175"/>
                      </a:lnTo>
                      <a:lnTo>
                        <a:pt x="26" y="175"/>
                      </a:lnTo>
                      <a:lnTo>
                        <a:pt x="53" y="324"/>
                      </a:lnTo>
                      <a:lnTo>
                        <a:pt x="53" y="324"/>
                      </a:lnTo>
                      <a:lnTo>
                        <a:pt x="57" y="360"/>
                      </a:lnTo>
                      <a:lnTo>
                        <a:pt x="59" y="376"/>
                      </a:lnTo>
                      <a:lnTo>
                        <a:pt x="57" y="392"/>
                      </a:lnTo>
                      <a:lnTo>
                        <a:pt x="51" y="406"/>
                      </a:lnTo>
                      <a:lnTo>
                        <a:pt x="41" y="419"/>
                      </a:lnTo>
                      <a:lnTo>
                        <a:pt x="30" y="429"/>
                      </a:lnTo>
                      <a:lnTo>
                        <a:pt x="10" y="439"/>
                      </a:lnTo>
                      <a:lnTo>
                        <a:pt x="10" y="439"/>
                      </a:lnTo>
                      <a:lnTo>
                        <a:pt x="6" y="441"/>
                      </a:lnTo>
                      <a:lnTo>
                        <a:pt x="4" y="445"/>
                      </a:lnTo>
                      <a:lnTo>
                        <a:pt x="0" y="453"/>
                      </a:lnTo>
                      <a:lnTo>
                        <a:pt x="0" y="453"/>
                      </a:lnTo>
                      <a:lnTo>
                        <a:pt x="26" y="485"/>
                      </a:lnTo>
                      <a:lnTo>
                        <a:pt x="32" y="495"/>
                      </a:lnTo>
                      <a:lnTo>
                        <a:pt x="37" y="507"/>
                      </a:lnTo>
                      <a:lnTo>
                        <a:pt x="39" y="519"/>
                      </a:lnTo>
                      <a:lnTo>
                        <a:pt x="41" y="533"/>
                      </a:lnTo>
                      <a:lnTo>
                        <a:pt x="41" y="573"/>
                      </a:lnTo>
                      <a:lnTo>
                        <a:pt x="41" y="573"/>
                      </a:lnTo>
                      <a:lnTo>
                        <a:pt x="43" y="584"/>
                      </a:lnTo>
                      <a:lnTo>
                        <a:pt x="47" y="596"/>
                      </a:lnTo>
                      <a:lnTo>
                        <a:pt x="55" y="608"/>
                      </a:lnTo>
                      <a:lnTo>
                        <a:pt x="63" y="620"/>
                      </a:lnTo>
                      <a:lnTo>
                        <a:pt x="63" y="620"/>
                      </a:lnTo>
                      <a:lnTo>
                        <a:pt x="73" y="632"/>
                      </a:lnTo>
                      <a:lnTo>
                        <a:pt x="81" y="646"/>
                      </a:lnTo>
                      <a:lnTo>
                        <a:pt x="85" y="660"/>
                      </a:lnTo>
                      <a:lnTo>
                        <a:pt x="87" y="676"/>
                      </a:lnTo>
                      <a:lnTo>
                        <a:pt x="87" y="692"/>
                      </a:lnTo>
                      <a:lnTo>
                        <a:pt x="83" y="706"/>
                      </a:lnTo>
                      <a:lnTo>
                        <a:pt x="77" y="720"/>
                      </a:lnTo>
                      <a:lnTo>
                        <a:pt x="69" y="732"/>
                      </a:lnTo>
                      <a:lnTo>
                        <a:pt x="69" y="732"/>
                      </a:lnTo>
                      <a:lnTo>
                        <a:pt x="59" y="746"/>
                      </a:lnTo>
                      <a:lnTo>
                        <a:pt x="53" y="763"/>
                      </a:lnTo>
                      <a:lnTo>
                        <a:pt x="47" y="785"/>
                      </a:lnTo>
                      <a:lnTo>
                        <a:pt x="45" y="807"/>
                      </a:lnTo>
                      <a:lnTo>
                        <a:pt x="45" y="829"/>
                      </a:lnTo>
                      <a:lnTo>
                        <a:pt x="45" y="851"/>
                      </a:lnTo>
                      <a:lnTo>
                        <a:pt x="51" y="867"/>
                      </a:lnTo>
                      <a:lnTo>
                        <a:pt x="55" y="875"/>
                      </a:lnTo>
                      <a:lnTo>
                        <a:pt x="59" y="879"/>
                      </a:lnTo>
                      <a:lnTo>
                        <a:pt x="59" y="879"/>
                      </a:lnTo>
                      <a:lnTo>
                        <a:pt x="87" y="905"/>
                      </a:lnTo>
                      <a:lnTo>
                        <a:pt x="117" y="928"/>
                      </a:lnTo>
                      <a:lnTo>
                        <a:pt x="133" y="938"/>
                      </a:lnTo>
                      <a:lnTo>
                        <a:pt x="147" y="946"/>
                      </a:lnTo>
                      <a:lnTo>
                        <a:pt x="163" y="952"/>
                      </a:lnTo>
                      <a:lnTo>
                        <a:pt x="179" y="956"/>
                      </a:lnTo>
                      <a:lnTo>
                        <a:pt x="179" y="956"/>
                      </a:lnTo>
                      <a:lnTo>
                        <a:pt x="199" y="958"/>
                      </a:lnTo>
                      <a:lnTo>
                        <a:pt x="218" y="960"/>
                      </a:lnTo>
                      <a:lnTo>
                        <a:pt x="218" y="960"/>
                      </a:lnTo>
                      <a:lnTo>
                        <a:pt x="242" y="958"/>
                      </a:lnTo>
                      <a:lnTo>
                        <a:pt x="254" y="954"/>
                      </a:lnTo>
                      <a:lnTo>
                        <a:pt x="266" y="952"/>
                      </a:lnTo>
                      <a:lnTo>
                        <a:pt x="266" y="952"/>
                      </a:lnTo>
                      <a:lnTo>
                        <a:pt x="282" y="920"/>
                      </a:lnTo>
                      <a:lnTo>
                        <a:pt x="282" y="92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3" name="Freeform 13">
                  <a:extLst>
                    <a:ext uri="{FF2B5EF4-FFF2-40B4-BE49-F238E27FC236}">
                      <a16:creationId xmlns:a16="http://schemas.microsoft.com/office/drawing/2014/main" id="{2F5BB2E1-75E5-E899-7591-1E538B7CF7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46388" y="2970213"/>
                  <a:ext cx="1922463" cy="1754188"/>
                </a:xfrm>
                <a:custGeom>
                  <a:avLst/>
                  <a:gdLst>
                    <a:gd name="T0" fmla="*/ 813 w 1211"/>
                    <a:gd name="T1" fmla="*/ 1000 h 1105"/>
                    <a:gd name="T2" fmla="*/ 843 w 1211"/>
                    <a:gd name="T3" fmla="*/ 972 h 1105"/>
                    <a:gd name="T4" fmla="*/ 887 w 1211"/>
                    <a:gd name="T5" fmla="*/ 964 h 1105"/>
                    <a:gd name="T6" fmla="*/ 867 w 1211"/>
                    <a:gd name="T7" fmla="*/ 912 h 1105"/>
                    <a:gd name="T8" fmla="*/ 877 w 1211"/>
                    <a:gd name="T9" fmla="*/ 874 h 1105"/>
                    <a:gd name="T10" fmla="*/ 923 w 1211"/>
                    <a:gd name="T11" fmla="*/ 849 h 1105"/>
                    <a:gd name="T12" fmla="*/ 964 w 1211"/>
                    <a:gd name="T13" fmla="*/ 845 h 1105"/>
                    <a:gd name="T14" fmla="*/ 990 w 1211"/>
                    <a:gd name="T15" fmla="*/ 843 h 1105"/>
                    <a:gd name="T16" fmla="*/ 1040 w 1211"/>
                    <a:gd name="T17" fmla="*/ 789 h 1105"/>
                    <a:gd name="T18" fmla="*/ 1078 w 1211"/>
                    <a:gd name="T19" fmla="*/ 739 h 1105"/>
                    <a:gd name="T20" fmla="*/ 1147 w 1211"/>
                    <a:gd name="T21" fmla="*/ 650 h 1105"/>
                    <a:gd name="T22" fmla="*/ 1088 w 1211"/>
                    <a:gd name="T23" fmla="*/ 513 h 1105"/>
                    <a:gd name="T24" fmla="*/ 1098 w 1211"/>
                    <a:gd name="T25" fmla="*/ 487 h 1105"/>
                    <a:gd name="T26" fmla="*/ 1169 w 1211"/>
                    <a:gd name="T27" fmla="*/ 471 h 1105"/>
                    <a:gd name="T28" fmla="*/ 1211 w 1211"/>
                    <a:gd name="T29" fmla="*/ 427 h 1105"/>
                    <a:gd name="T30" fmla="*/ 1187 w 1211"/>
                    <a:gd name="T31" fmla="*/ 350 h 1105"/>
                    <a:gd name="T32" fmla="*/ 1117 w 1211"/>
                    <a:gd name="T33" fmla="*/ 314 h 1105"/>
                    <a:gd name="T34" fmla="*/ 1046 w 1211"/>
                    <a:gd name="T35" fmla="*/ 312 h 1105"/>
                    <a:gd name="T36" fmla="*/ 1018 w 1211"/>
                    <a:gd name="T37" fmla="*/ 308 h 1105"/>
                    <a:gd name="T38" fmla="*/ 986 w 1211"/>
                    <a:gd name="T39" fmla="*/ 264 h 1105"/>
                    <a:gd name="T40" fmla="*/ 982 w 1211"/>
                    <a:gd name="T41" fmla="*/ 201 h 1105"/>
                    <a:gd name="T42" fmla="*/ 931 w 1211"/>
                    <a:gd name="T43" fmla="*/ 145 h 1105"/>
                    <a:gd name="T44" fmla="*/ 905 w 1211"/>
                    <a:gd name="T45" fmla="*/ 111 h 1105"/>
                    <a:gd name="T46" fmla="*/ 865 w 1211"/>
                    <a:gd name="T47" fmla="*/ 47 h 1105"/>
                    <a:gd name="T48" fmla="*/ 801 w 1211"/>
                    <a:gd name="T49" fmla="*/ 47 h 1105"/>
                    <a:gd name="T50" fmla="*/ 706 w 1211"/>
                    <a:gd name="T51" fmla="*/ 55 h 1105"/>
                    <a:gd name="T52" fmla="*/ 601 w 1211"/>
                    <a:gd name="T53" fmla="*/ 32 h 1105"/>
                    <a:gd name="T54" fmla="*/ 553 w 1211"/>
                    <a:gd name="T55" fmla="*/ 4 h 1105"/>
                    <a:gd name="T56" fmla="*/ 499 w 1211"/>
                    <a:gd name="T57" fmla="*/ 24 h 1105"/>
                    <a:gd name="T58" fmla="*/ 459 w 1211"/>
                    <a:gd name="T59" fmla="*/ 55 h 1105"/>
                    <a:gd name="T60" fmla="*/ 376 w 1211"/>
                    <a:gd name="T61" fmla="*/ 201 h 1105"/>
                    <a:gd name="T62" fmla="*/ 358 w 1211"/>
                    <a:gd name="T63" fmla="*/ 206 h 1105"/>
                    <a:gd name="T64" fmla="*/ 304 w 1211"/>
                    <a:gd name="T65" fmla="*/ 248 h 1105"/>
                    <a:gd name="T66" fmla="*/ 312 w 1211"/>
                    <a:gd name="T67" fmla="*/ 312 h 1105"/>
                    <a:gd name="T68" fmla="*/ 300 w 1211"/>
                    <a:gd name="T69" fmla="*/ 364 h 1105"/>
                    <a:gd name="T70" fmla="*/ 247 w 1211"/>
                    <a:gd name="T71" fmla="*/ 391 h 1105"/>
                    <a:gd name="T72" fmla="*/ 177 w 1211"/>
                    <a:gd name="T73" fmla="*/ 403 h 1105"/>
                    <a:gd name="T74" fmla="*/ 139 w 1211"/>
                    <a:gd name="T75" fmla="*/ 455 h 1105"/>
                    <a:gd name="T76" fmla="*/ 129 w 1211"/>
                    <a:gd name="T77" fmla="*/ 652 h 1105"/>
                    <a:gd name="T78" fmla="*/ 100 w 1211"/>
                    <a:gd name="T79" fmla="*/ 696 h 1105"/>
                    <a:gd name="T80" fmla="*/ 70 w 1211"/>
                    <a:gd name="T81" fmla="*/ 700 h 1105"/>
                    <a:gd name="T82" fmla="*/ 18 w 1211"/>
                    <a:gd name="T83" fmla="*/ 717 h 1105"/>
                    <a:gd name="T84" fmla="*/ 0 w 1211"/>
                    <a:gd name="T85" fmla="*/ 757 h 1105"/>
                    <a:gd name="T86" fmla="*/ 38 w 1211"/>
                    <a:gd name="T87" fmla="*/ 835 h 1105"/>
                    <a:gd name="T88" fmla="*/ 137 w 1211"/>
                    <a:gd name="T89" fmla="*/ 863 h 1105"/>
                    <a:gd name="T90" fmla="*/ 211 w 1211"/>
                    <a:gd name="T91" fmla="*/ 888 h 1105"/>
                    <a:gd name="T92" fmla="*/ 265 w 1211"/>
                    <a:gd name="T93" fmla="*/ 922 h 1105"/>
                    <a:gd name="T94" fmla="*/ 314 w 1211"/>
                    <a:gd name="T95" fmla="*/ 910 h 1105"/>
                    <a:gd name="T96" fmla="*/ 390 w 1211"/>
                    <a:gd name="T97" fmla="*/ 916 h 1105"/>
                    <a:gd name="T98" fmla="*/ 461 w 1211"/>
                    <a:gd name="T99" fmla="*/ 952 h 1105"/>
                    <a:gd name="T100" fmla="*/ 537 w 1211"/>
                    <a:gd name="T101" fmla="*/ 960 h 1105"/>
                    <a:gd name="T102" fmla="*/ 618 w 1211"/>
                    <a:gd name="T103" fmla="*/ 988 h 1105"/>
                    <a:gd name="T104" fmla="*/ 662 w 1211"/>
                    <a:gd name="T105" fmla="*/ 1049 h 1105"/>
                    <a:gd name="T106" fmla="*/ 724 w 1211"/>
                    <a:gd name="T107" fmla="*/ 1073 h 1105"/>
                    <a:gd name="T108" fmla="*/ 758 w 1211"/>
                    <a:gd name="T109" fmla="*/ 1105 h 1105"/>
                    <a:gd name="T110" fmla="*/ 795 w 1211"/>
                    <a:gd name="T111" fmla="*/ 1037 h 1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11" h="1105">
                      <a:moveTo>
                        <a:pt x="795" y="1037"/>
                      </a:moveTo>
                      <a:lnTo>
                        <a:pt x="795" y="1037"/>
                      </a:lnTo>
                      <a:lnTo>
                        <a:pt x="809" y="1008"/>
                      </a:lnTo>
                      <a:lnTo>
                        <a:pt x="809" y="1008"/>
                      </a:lnTo>
                      <a:lnTo>
                        <a:pt x="813" y="1000"/>
                      </a:lnTo>
                      <a:lnTo>
                        <a:pt x="819" y="994"/>
                      </a:lnTo>
                      <a:lnTo>
                        <a:pt x="827" y="988"/>
                      </a:lnTo>
                      <a:lnTo>
                        <a:pt x="835" y="984"/>
                      </a:lnTo>
                      <a:lnTo>
                        <a:pt x="835" y="984"/>
                      </a:lnTo>
                      <a:lnTo>
                        <a:pt x="843" y="972"/>
                      </a:lnTo>
                      <a:lnTo>
                        <a:pt x="843" y="972"/>
                      </a:lnTo>
                      <a:lnTo>
                        <a:pt x="857" y="984"/>
                      </a:lnTo>
                      <a:lnTo>
                        <a:pt x="891" y="984"/>
                      </a:lnTo>
                      <a:lnTo>
                        <a:pt x="891" y="984"/>
                      </a:lnTo>
                      <a:lnTo>
                        <a:pt x="887" y="964"/>
                      </a:lnTo>
                      <a:lnTo>
                        <a:pt x="879" y="948"/>
                      </a:lnTo>
                      <a:lnTo>
                        <a:pt x="879" y="948"/>
                      </a:lnTo>
                      <a:lnTo>
                        <a:pt x="875" y="936"/>
                      </a:lnTo>
                      <a:lnTo>
                        <a:pt x="869" y="922"/>
                      </a:lnTo>
                      <a:lnTo>
                        <a:pt x="867" y="912"/>
                      </a:lnTo>
                      <a:lnTo>
                        <a:pt x="867" y="902"/>
                      </a:lnTo>
                      <a:lnTo>
                        <a:pt x="869" y="894"/>
                      </a:lnTo>
                      <a:lnTo>
                        <a:pt x="873" y="882"/>
                      </a:lnTo>
                      <a:lnTo>
                        <a:pt x="873" y="882"/>
                      </a:lnTo>
                      <a:lnTo>
                        <a:pt x="877" y="874"/>
                      </a:lnTo>
                      <a:lnTo>
                        <a:pt x="885" y="867"/>
                      </a:lnTo>
                      <a:lnTo>
                        <a:pt x="891" y="861"/>
                      </a:lnTo>
                      <a:lnTo>
                        <a:pt x="899" y="857"/>
                      </a:lnTo>
                      <a:lnTo>
                        <a:pt x="913" y="851"/>
                      </a:lnTo>
                      <a:lnTo>
                        <a:pt x="923" y="849"/>
                      </a:lnTo>
                      <a:lnTo>
                        <a:pt x="923" y="849"/>
                      </a:lnTo>
                      <a:lnTo>
                        <a:pt x="937" y="847"/>
                      </a:lnTo>
                      <a:lnTo>
                        <a:pt x="954" y="845"/>
                      </a:lnTo>
                      <a:lnTo>
                        <a:pt x="954" y="845"/>
                      </a:lnTo>
                      <a:lnTo>
                        <a:pt x="964" y="845"/>
                      </a:lnTo>
                      <a:lnTo>
                        <a:pt x="964" y="845"/>
                      </a:lnTo>
                      <a:lnTo>
                        <a:pt x="972" y="845"/>
                      </a:lnTo>
                      <a:lnTo>
                        <a:pt x="972" y="845"/>
                      </a:lnTo>
                      <a:lnTo>
                        <a:pt x="982" y="845"/>
                      </a:lnTo>
                      <a:lnTo>
                        <a:pt x="990" y="843"/>
                      </a:lnTo>
                      <a:lnTo>
                        <a:pt x="998" y="839"/>
                      </a:lnTo>
                      <a:lnTo>
                        <a:pt x="1006" y="833"/>
                      </a:lnTo>
                      <a:lnTo>
                        <a:pt x="1022" y="815"/>
                      </a:lnTo>
                      <a:lnTo>
                        <a:pt x="1040" y="789"/>
                      </a:lnTo>
                      <a:lnTo>
                        <a:pt x="1040" y="789"/>
                      </a:lnTo>
                      <a:lnTo>
                        <a:pt x="1050" y="771"/>
                      </a:lnTo>
                      <a:lnTo>
                        <a:pt x="1050" y="771"/>
                      </a:lnTo>
                      <a:lnTo>
                        <a:pt x="1062" y="755"/>
                      </a:lnTo>
                      <a:lnTo>
                        <a:pt x="1078" y="739"/>
                      </a:lnTo>
                      <a:lnTo>
                        <a:pt x="1078" y="739"/>
                      </a:lnTo>
                      <a:lnTo>
                        <a:pt x="1100" y="709"/>
                      </a:lnTo>
                      <a:lnTo>
                        <a:pt x="1100" y="709"/>
                      </a:lnTo>
                      <a:lnTo>
                        <a:pt x="1119" y="682"/>
                      </a:lnTo>
                      <a:lnTo>
                        <a:pt x="1147" y="650"/>
                      </a:lnTo>
                      <a:lnTo>
                        <a:pt x="1147" y="650"/>
                      </a:lnTo>
                      <a:lnTo>
                        <a:pt x="1127" y="608"/>
                      </a:lnTo>
                      <a:lnTo>
                        <a:pt x="1108" y="564"/>
                      </a:lnTo>
                      <a:lnTo>
                        <a:pt x="1108" y="564"/>
                      </a:lnTo>
                      <a:lnTo>
                        <a:pt x="1092" y="529"/>
                      </a:lnTo>
                      <a:lnTo>
                        <a:pt x="1088" y="513"/>
                      </a:lnTo>
                      <a:lnTo>
                        <a:pt x="1088" y="505"/>
                      </a:lnTo>
                      <a:lnTo>
                        <a:pt x="1090" y="497"/>
                      </a:lnTo>
                      <a:lnTo>
                        <a:pt x="1090" y="497"/>
                      </a:lnTo>
                      <a:lnTo>
                        <a:pt x="1094" y="493"/>
                      </a:lnTo>
                      <a:lnTo>
                        <a:pt x="1098" y="487"/>
                      </a:lnTo>
                      <a:lnTo>
                        <a:pt x="1115" y="481"/>
                      </a:lnTo>
                      <a:lnTo>
                        <a:pt x="1133" y="475"/>
                      </a:lnTo>
                      <a:lnTo>
                        <a:pt x="1151" y="473"/>
                      </a:lnTo>
                      <a:lnTo>
                        <a:pt x="1151" y="473"/>
                      </a:lnTo>
                      <a:lnTo>
                        <a:pt x="1169" y="471"/>
                      </a:lnTo>
                      <a:lnTo>
                        <a:pt x="1183" y="467"/>
                      </a:lnTo>
                      <a:lnTo>
                        <a:pt x="1195" y="459"/>
                      </a:lnTo>
                      <a:lnTo>
                        <a:pt x="1203" y="451"/>
                      </a:lnTo>
                      <a:lnTo>
                        <a:pt x="1209" y="441"/>
                      </a:lnTo>
                      <a:lnTo>
                        <a:pt x="1211" y="427"/>
                      </a:lnTo>
                      <a:lnTo>
                        <a:pt x="1211" y="413"/>
                      </a:lnTo>
                      <a:lnTo>
                        <a:pt x="1205" y="397"/>
                      </a:lnTo>
                      <a:lnTo>
                        <a:pt x="1205" y="397"/>
                      </a:lnTo>
                      <a:lnTo>
                        <a:pt x="1197" y="370"/>
                      </a:lnTo>
                      <a:lnTo>
                        <a:pt x="1187" y="350"/>
                      </a:lnTo>
                      <a:lnTo>
                        <a:pt x="1179" y="336"/>
                      </a:lnTo>
                      <a:lnTo>
                        <a:pt x="1169" y="326"/>
                      </a:lnTo>
                      <a:lnTo>
                        <a:pt x="1157" y="320"/>
                      </a:lnTo>
                      <a:lnTo>
                        <a:pt x="1141" y="316"/>
                      </a:lnTo>
                      <a:lnTo>
                        <a:pt x="1117" y="314"/>
                      </a:lnTo>
                      <a:lnTo>
                        <a:pt x="1090" y="314"/>
                      </a:lnTo>
                      <a:lnTo>
                        <a:pt x="1090" y="314"/>
                      </a:lnTo>
                      <a:lnTo>
                        <a:pt x="1048" y="312"/>
                      </a:lnTo>
                      <a:lnTo>
                        <a:pt x="1048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30" y="312"/>
                      </a:lnTo>
                      <a:lnTo>
                        <a:pt x="1018" y="308"/>
                      </a:lnTo>
                      <a:lnTo>
                        <a:pt x="1008" y="304"/>
                      </a:lnTo>
                      <a:lnTo>
                        <a:pt x="998" y="296"/>
                      </a:lnTo>
                      <a:lnTo>
                        <a:pt x="992" y="288"/>
                      </a:lnTo>
                      <a:lnTo>
                        <a:pt x="988" y="276"/>
                      </a:lnTo>
                      <a:lnTo>
                        <a:pt x="986" y="264"/>
                      </a:lnTo>
                      <a:lnTo>
                        <a:pt x="986" y="250"/>
                      </a:lnTo>
                      <a:lnTo>
                        <a:pt x="986" y="250"/>
                      </a:lnTo>
                      <a:lnTo>
                        <a:pt x="986" y="232"/>
                      </a:lnTo>
                      <a:lnTo>
                        <a:pt x="984" y="216"/>
                      </a:lnTo>
                      <a:lnTo>
                        <a:pt x="982" y="201"/>
                      </a:lnTo>
                      <a:lnTo>
                        <a:pt x="976" y="187"/>
                      </a:lnTo>
                      <a:lnTo>
                        <a:pt x="968" y="175"/>
                      </a:lnTo>
                      <a:lnTo>
                        <a:pt x="958" y="163"/>
                      </a:lnTo>
                      <a:lnTo>
                        <a:pt x="945" y="153"/>
                      </a:lnTo>
                      <a:lnTo>
                        <a:pt x="931" y="145"/>
                      </a:lnTo>
                      <a:lnTo>
                        <a:pt x="931" y="145"/>
                      </a:lnTo>
                      <a:lnTo>
                        <a:pt x="923" y="139"/>
                      </a:lnTo>
                      <a:lnTo>
                        <a:pt x="915" y="131"/>
                      </a:lnTo>
                      <a:lnTo>
                        <a:pt x="905" y="111"/>
                      </a:lnTo>
                      <a:lnTo>
                        <a:pt x="905" y="111"/>
                      </a:lnTo>
                      <a:lnTo>
                        <a:pt x="891" y="77"/>
                      </a:lnTo>
                      <a:lnTo>
                        <a:pt x="885" y="65"/>
                      </a:lnTo>
                      <a:lnTo>
                        <a:pt x="879" y="57"/>
                      </a:lnTo>
                      <a:lnTo>
                        <a:pt x="873" y="51"/>
                      </a:lnTo>
                      <a:lnTo>
                        <a:pt x="865" y="47"/>
                      </a:lnTo>
                      <a:lnTo>
                        <a:pt x="857" y="45"/>
                      </a:lnTo>
                      <a:lnTo>
                        <a:pt x="845" y="43"/>
                      </a:lnTo>
                      <a:lnTo>
                        <a:pt x="845" y="43"/>
                      </a:lnTo>
                      <a:lnTo>
                        <a:pt x="825" y="45"/>
                      </a:lnTo>
                      <a:lnTo>
                        <a:pt x="801" y="47"/>
                      </a:lnTo>
                      <a:lnTo>
                        <a:pt x="801" y="47"/>
                      </a:lnTo>
                      <a:lnTo>
                        <a:pt x="752" y="51"/>
                      </a:lnTo>
                      <a:lnTo>
                        <a:pt x="730" y="53"/>
                      </a:lnTo>
                      <a:lnTo>
                        <a:pt x="706" y="55"/>
                      </a:lnTo>
                      <a:lnTo>
                        <a:pt x="706" y="55"/>
                      </a:lnTo>
                      <a:lnTo>
                        <a:pt x="670" y="53"/>
                      </a:lnTo>
                      <a:lnTo>
                        <a:pt x="652" y="49"/>
                      </a:lnTo>
                      <a:lnTo>
                        <a:pt x="634" y="45"/>
                      </a:lnTo>
                      <a:lnTo>
                        <a:pt x="616" y="40"/>
                      </a:lnTo>
                      <a:lnTo>
                        <a:pt x="601" y="32"/>
                      </a:lnTo>
                      <a:lnTo>
                        <a:pt x="583" y="22"/>
                      </a:lnTo>
                      <a:lnTo>
                        <a:pt x="567" y="10"/>
                      </a:lnTo>
                      <a:lnTo>
                        <a:pt x="567" y="10"/>
                      </a:lnTo>
                      <a:lnTo>
                        <a:pt x="561" y="6"/>
                      </a:lnTo>
                      <a:lnTo>
                        <a:pt x="553" y="4"/>
                      </a:lnTo>
                      <a:lnTo>
                        <a:pt x="539" y="0"/>
                      </a:lnTo>
                      <a:lnTo>
                        <a:pt x="539" y="0"/>
                      </a:lnTo>
                      <a:lnTo>
                        <a:pt x="529" y="10"/>
                      </a:lnTo>
                      <a:lnTo>
                        <a:pt x="515" y="18"/>
                      </a:lnTo>
                      <a:lnTo>
                        <a:pt x="499" y="24"/>
                      </a:lnTo>
                      <a:lnTo>
                        <a:pt x="481" y="26"/>
                      </a:lnTo>
                      <a:lnTo>
                        <a:pt x="481" y="26"/>
                      </a:lnTo>
                      <a:lnTo>
                        <a:pt x="473" y="36"/>
                      </a:lnTo>
                      <a:lnTo>
                        <a:pt x="465" y="45"/>
                      </a:lnTo>
                      <a:lnTo>
                        <a:pt x="459" y="55"/>
                      </a:lnTo>
                      <a:lnTo>
                        <a:pt x="453" y="65"/>
                      </a:lnTo>
                      <a:lnTo>
                        <a:pt x="453" y="65"/>
                      </a:lnTo>
                      <a:lnTo>
                        <a:pt x="438" y="101"/>
                      </a:lnTo>
                      <a:lnTo>
                        <a:pt x="418" y="135"/>
                      </a:lnTo>
                      <a:lnTo>
                        <a:pt x="376" y="201"/>
                      </a:lnTo>
                      <a:lnTo>
                        <a:pt x="376" y="201"/>
                      </a:lnTo>
                      <a:lnTo>
                        <a:pt x="372" y="203"/>
                      </a:lnTo>
                      <a:lnTo>
                        <a:pt x="368" y="205"/>
                      </a:lnTo>
                      <a:lnTo>
                        <a:pt x="358" y="206"/>
                      </a:lnTo>
                      <a:lnTo>
                        <a:pt x="358" y="206"/>
                      </a:lnTo>
                      <a:lnTo>
                        <a:pt x="340" y="214"/>
                      </a:lnTo>
                      <a:lnTo>
                        <a:pt x="324" y="220"/>
                      </a:lnTo>
                      <a:lnTo>
                        <a:pt x="314" y="228"/>
                      </a:lnTo>
                      <a:lnTo>
                        <a:pt x="308" y="236"/>
                      </a:lnTo>
                      <a:lnTo>
                        <a:pt x="304" y="248"/>
                      </a:lnTo>
                      <a:lnTo>
                        <a:pt x="302" y="262"/>
                      </a:lnTo>
                      <a:lnTo>
                        <a:pt x="304" y="278"/>
                      </a:lnTo>
                      <a:lnTo>
                        <a:pt x="310" y="300"/>
                      </a:lnTo>
                      <a:lnTo>
                        <a:pt x="310" y="300"/>
                      </a:lnTo>
                      <a:lnTo>
                        <a:pt x="312" y="312"/>
                      </a:lnTo>
                      <a:lnTo>
                        <a:pt x="312" y="324"/>
                      </a:lnTo>
                      <a:lnTo>
                        <a:pt x="312" y="334"/>
                      </a:lnTo>
                      <a:lnTo>
                        <a:pt x="310" y="344"/>
                      </a:lnTo>
                      <a:lnTo>
                        <a:pt x="306" y="354"/>
                      </a:lnTo>
                      <a:lnTo>
                        <a:pt x="300" y="364"/>
                      </a:lnTo>
                      <a:lnTo>
                        <a:pt x="292" y="372"/>
                      </a:lnTo>
                      <a:lnTo>
                        <a:pt x="283" y="377"/>
                      </a:lnTo>
                      <a:lnTo>
                        <a:pt x="283" y="377"/>
                      </a:lnTo>
                      <a:lnTo>
                        <a:pt x="265" y="385"/>
                      </a:lnTo>
                      <a:lnTo>
                        <a:pt x="247" y="391"/>
                      </a:lnTo>
                      <a:lnTo>
                        <a:pt x="227" y="395"/>
                      </a:lnTo>
                      <a:lnTo>
                        <a:pt x="209" y="397"/>
                      </a:lnTo>
                      <a:lnTo>
                        <a:pt x="209" y="397"/>
                      </a:lnTo>
                      <a:lnTo>
                        <a:pt x="191" y="399"/>
                      </a:lnTo>
                      <a:lnTo>
                        <a:pt x="177" y="403"/>
                      </a:lnTo>
                      <a:lnTo>
                        <a:pt x="165" y="409"/>
                      </a:lnTo>
                      <a:lnTo>
                        <a:pt x="155" y="417"/>
                      </a:lnTo>
                      <a:lnTo>
                        <a:pt x="149" y="427"/>
                      </a:lnTo>
                      <a:lnTo>
                        <a:pt x="143" y="439"/>
                      </a:lnTo>
                      <a:lnTo>
                        <a:pt x="139" y="455"/>
                      </a:lnTo>
                      <a:lnTo>
                        <a:pt x="139" y="471"/>
                      </a:lnTo>
                      <a:lnTo>
                        <a:pt x="139" y="471"/>
                      </a:lnTo>
                      <a:lnTo>
                        <a:pt x="131" y="638"/>
                      </a:lnTo>
                      <a:lnTo>
                        <a:pt x="131" y="638"/>
                      </a:lnTo>
                      <a:lnTo>
                        <a:pt x="129" y="652"/>
                      </a:lnTo>
                      <a:lnTo>
                        <a:pt x="127" y="664"/>
                      </a:lnTo>
                      <a:lnTo>
                        <a:pt x="123" y="676"/>
                      </a:lnTo>
                      <a:lnTo>
                        <a:pt x="117" y="684"/>
                      </a:lnTo>
                      <a:lnTo>
                        <a:pt x="110" y="690"/>
                      </a:lnTo>
                      <a:lnTo>
                        <a:pt x="100" y="696"/>
                      </a:lnTo>
                      <a:lnTo>
                        <a:pt x="86" y="698"/>
                      </a:lnTo>
                      <a:lnTo>
                        <a:pt x="72" y="700"/>
                      </a:lnTo>
                      <a:lnTo>
                        <a:pt x="72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52" y="702"/>
                      </a:lnTo>
                      <a:lnTo>
                        <a:pt x="34" y="707"/>
                      </a:lnTo>
                      <a:lnTo>
                        <a:pt x="18" y="717"/>
                      </a:lnTo>
                      <a:lnTo>
                        <a:pt x="12" y="723"/>
                      </a:lnTo>
                      <a:lnTo>
                        <a:pt x="6" y="729"/>
                      </a:lnTo>
                      <a:lnTo>
                        <a:pt x="6" y="729"/>
                      </a:lnTo>
                      <a:lnTo>
                        <a:pt x="2" y="743"/>
                      </a:lnTo>
                      <a:lnTo>
                        <a:pt x="0" y="757"/>
                      </a:lnTo>
                      <a:lnTo>
                        <a:pt x="2" y="773"/>
                      </a:lnTo>
                      <a:lnTo>
                        <a:pt x="8" y="789"/>
                      </a:lnTo>
                      <a:lnTo>
                        <a:pt x="16" y="805"/>
                      </a:lnTo>
                      <a:lnTo>
                        <a:pt x="26" y="821"/>
                      </a:lnTo>
                      <a:lnTo>
                        <a:pt x="38" y="835"/>
                      </a:lnTo>
                      <a:lnTo>
                        <a:pt x="50" y="847"/>
                      </a:lnTo>
                      <a:lnTo>
                        <a:pt x="50" y="847"/>
                      </a:lnTo>
                      <a:lnTo>
                        <a:pt x="80" y="849"/>
                      </a:lnTo>
                      <a:lnTo>
                        <a:pt x="110" y="855"/>
                      </a:lnTo>
                      <a:lnTo>
                        <a:pt x="137" y="863"/>
                      </a:lnTo>
                      <a:lnTo>
                        <a:pt x="163" y="872"/>
                      </a:lnTo>
                      <a:lnTo>
                        <a:pt x="163" y="872"/>
                      </a:lnTo>
                      <a:lnTo>
                        <a:pt x="201" y="884"/>
                      </a:lnTo>
                      <a:lnTo>
                        <a:pt x="201" y="884"/>
                      </a:lnTo>
                      <a:lnTo>
                        <a:pt x="211" y="888"/>
                      </a:lnTo>
                      <a:lnTo>
                        <a:pt x="221" y="894"/>
                      </a:lnTo>
                      <a:lnTo>
                        <a:pt x="233" y="904"/>
                      </a:lnTo>
                      <a:lnTo>
                        <a:pt x="243" y="916"/>
                      </a:lnTo>
                      <a:lnTo>
                        <a:pt x="243" y="916"/>
                      </a:lnTo>
                      <a:lnTo>
                        <a:pt x="265" y="922"/>
                      </a:lnTo>
                      <a:lnTo>
                        <a:pt x="265" y="922"/>
                      </a:lnTo>
                      <a:lnTo>
                        <a:pt x="275" y="916"/>
                      </a:lnTo>
                      <a:lnTo>
                        <a:pt x="284" y="914"/>
                      </a:lnTo>
                      <a:lnTo>
                        <a:pt x="284" y="914"/>
                      </a:lnTo>
                      <a:lnTo>
                        <a:pt x="314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66" y="910"/>
                      </a:lnTo>
                      <a:lnTo>
                        <a:pt x="390" y="916"/>
                      </a:lnTo>
                      <a:lnTo>
                        <a:pt x="410" y="922"/>
                      </a:lnTo>
                      <a:lnTo>
                        <a:pt x="426" y="932"/>
                      </a:lnTo>
                      <a:lnTo>
                        <a:pt x="426" y="932"/>
                      </a:lnTo>
                      <a:lnTo>
                        <a:pt x="444" y="944"/>
                      </a:lnTo>
                      <a:lnTo>
                        <a:pt x="461" y="952"/>
                      </a:lnTo>
                      <a:lnTo>
                        <a:pt x="477" y="956"/>
                      </a:lnTo>
                      <a:lnTo>
                        <a:pt x="497" y="958"/>
                      </a:lnTo>
                      <a:lnTo>
                        <a:pt x="497" y="958"/>
                      </a:lnTo>
                      <a:lnTo>
                        <a:pt x="515" y="958"/>
                      </a:lnTo>
                      <a:lnTo>
                        <a:pt x="537" y="960"/>
                      </a:lnTo>
                      <a:lnTo>
                        <a:pt x="561" y="964"/>
                      </a:lnTo>
                      <a:lnTo>
                        <a:pt x="585" y="970"/>
                      </a:lnTo>
                      <a:lnTo>
                        <a:pt x="597" y="974"/>
                      </a:lnTo>
                      <a:lnTo>
                        <a:pt x="609" y="982"/>
                      </a:lnTo>
                      <a:lnTo>
                        <a:pt x="618" y="988"/>
                      </a:lnTo>
                      <a:lnTo>
                        <a:pt x="630" y="998"/>
                      </a:lnTo>
                      <a:lnTo>
                        <a:pt x="638" y="1008"/>
                      </a:lnTo>
                      <a:lnTo>
                        <a:pt x="648" y="1020"/>
                      </a:lnTo>
                      <a:lnTo>
                        <a:pt x="656" y="1034"/>
                      </a:lnTo>
                      <a:lnTo>
                        <a:pt x="662" y="1049"/>
                      </a:lnTo>
                      <a:lnTo>
                        <a:pt x="662" y="1049"/>
                      </a:lnTo>
                      <a:lnTo>
                        <a:pt x="670" y="1053"/>
                      </a:lnTo>
                      <a:lnTo>
                        <a:pt x="670" y="1053"/>
                      </a:lnTo>
                      <a:lnTo>
                        <a:pt x="700" y="1061"/>
                      </a:lnTo>
                      <a:lnTo>
                        <a:pt x="724" y="1073"/>
                      </a:lnTo>
                      <a:lnTo>
                        <a:pt x="734" y="1079"/>
                      </a:lnTo>
                      <a:lnTo>
                        <a:pt x="742" y="1087"/>
                      </a:lnTo>
                      <a:lnTo>
                        <a:pt x="752" y="1097"/>
                      </a:lnTo>
                      <a:lnTo>
                        <a:pt x="758" y="1105"/>
                      </a:lnTo>
                      <a:lnTo>
                        <a:pt x="758" y="1105"/>
                      </a:lnTo>
                      <a:lnTo>
                        <a:pt x="774" y="1085"/>
                      </a:lnTo>
                      <a:lnTo>
                        <a:pt x="774" y="1085"/>
                      </a:lnTo>
                      <a:lnTo>
                        <a:pt x="780" y="1075"/>
                      </a:lnTo>
                      <a:lnTo>
                        <a:pt x="785" y="1063"/>
                      </a:lnTo>
                      <a:lnTo>
                        <a:pt x="795" y="1037"/>
                      </a:lnTo>
                      <a:lnTo>
                        <a:pt x="795" y="103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4" name="Freeform 14">
                  <a:extLst>
                    <a:ext uri="{FF2B5EF4-FFF2-40B4-BE49-F238E27FC236}">
                      <a16:creationId xmlns:a16="http://schemas.microsoft.com/office/drawing/2014/main" id="{14B2C9C4-0F5C-5178-F3FB-A83B649A35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2988" y="1277938"/>
                  <a:ext cx="1730375" cy="1670050"/>
                </a:xfrm>
                <a:custGeom>
                  <a:avLst/>
                  <a:gdLst>
                    <a:gd name="T0" fmla="*/ 24 w 1090"/>
                    <a:gd name="T1" fmla="*/ 219 h 1052"/>
                    <a:gd name="T2" fmla="*/ 14 w 1090"/>
                    <a:gd name="T3" fmla="*/ 276 h 1052"/>
                    <a:gd name="T4" fmla="*/ 62 w 1090"/>
                    <a:gd name="T5" fmla="*/ 334 h 1052"/>
                    <a:gd name="T6" fmla="*/ 54 w 1090"/>
                    <a:gd name="T7" fmla="*/ 372 h 1052"/>
                    <a:gd name="T8" fmla="*/ 10 w 1090"/>
                    <a:gd name="T9" fmla="*/ 432 h 1052"/>
                    <a:gd name="T10" fmla="*/ 6 w 1090"/>
                    <a:gd name="T11" fmla="*/ 523 h 1052"/>
                    <a:gd name="T12" fmla="*/ 46 w 1090"/>
                    <a:gd name="T13" fmla="*/ 579 h 1052"/>
                    <a:gd name="T14" fmla="*/ 94 w 1090"/>
                    <a:gd name="T15" fmla="*/ 630 h 1052"/>
                    <a:gd name="T16" fmla="*/ 94 w 1090"/>
                    <a:gd name="T17" fmla="*/ 672 h 1052"/>
                    <a:gd name="T18" fmla="*/ 52 w 1090"/>
                    <a:gd name="T19" fmla="*/ 730 h 1052"/>
                    <a:gd name="T20" fmla="*/ 48 w 1090"/>
                    <a:gd name="T21" fmla="*/ 760 h 1052"/>
                    <a:gd name="T22" fmla="*/ 88 w 1090"/>
                    <a:gd name="T23" fmla="*/ 770 h 1052"/>
                    <a:gd name="T24" fmla="*/ 155 w 1090"/>
                    <a:gd name="T25" fmla="*/ 811 h 1052"/>
                    <a:gd name="T26" fmla="*/ 207 w 1090"/>
                    <a:gd name="T27" fmla="*/ 805 h 1052"/>
                    <a:gd name="T28" fmla="*/ 239 w 1090"/>
                    <a:gd name="T29" fmla="*/ 819 h 1052"/>
                    <a:gd name="T30" fmla="*/ 304 w 1090"/>
                    <a:gd name="T31" fmla="*/ 883 h 1052"/>
                    <a:gd name="T32" fmla="*/ 390 w 1090"/>
                    <a:gd name="T33" fmla="*/ 931 h 1052"/>
                    <a:gd name="T34" fmla="*/ 418 w 1090"/>
                    <a:gd name="T35" fmla="*/ 927 h 1052"/>
                    <a:gd name="T36" fmla="*/ 459 w 1090"/>
                    <a:gd name="T37" fmla="*/ 903 h 1052"/>
                    <a:gd name="T38" fmla="*/ 515 w 1090"/>
                    <a:gd name="T39" fmla="*/ 923 h 1052"/>
                    <a:gd name="T40" fmla="*/ 613 w 1090"/>
                    <a:gd name="T41" fmla="*/ 978 h 1052"/>
                    <a:gd name="T42" fmla="*/ 636 w 1090"/>
                    <a:gd name="T43" fmla="*/ 1010 h 1052"/>
                    <a:gd name="T44" fmla="*/ 688 w 1090"/>
                    <a:gd name="T45" fmla="*/ 1036 h 1052"/>
                    <a:gd name="T46" fmla="*/ 742 w 1090"/>
                    <a:gd name="T47" fmla="*/ 1034 h 1052"/>
                    <a:gd name="T48" fmla="*/ 787 w 1090"/>
                    <a:gd name="T49" fmla="*/ 1042 h 1052"/>
                    <a:gd name="T50" fmla="*/ 831 w 1090"/>
                    <a:gd name="T51" fmla="*/ 1048 h 1052"/>
                    <a:gd name="T52" fmla="*/ 861 w 1090"/>
                    <a:gd name="T53" fmla="*/ 1014 h 1052"/>
                    <a:gd name="T54" fmla="*/ 889 w 1090"/>
                    <a:gd name="T55" fmla="*/ 901 h 1052"/>
                    <a:gd name="T56" fmla="*/ 895 w 1090"/>
                    <a:gd name="T57" fmla="*/ 839 h 1052"/>
                    <a:gd name="T58" fmla="*/ 962 w 1090"/>
                    <a:gd name="T59" fmla="*/ 756 h 1052"/>
                    <a:gd name="T60" fmla="*/ 931 w 1090"/>
                    <a:gd name="T61" fmla="*/ 678 h 1052"/>
                    <a:gd name="T62" fmla="*/ 974 w 1090"/>
                    <a:gd name="T63" fmla="*/ 608 h 1052"/>
                    <a:gd name="T64" fmla="*/ 1042 w 1090"/>
                    <a:gd name="T65" fmla="*/ 509 h 1052"/>
                    <a:gd name="T66" fmla="*/ 1072 w 1090"/>
                    <a:gd name="T67" fmla="*/ 443 h 1052"/>
                    <a:gd name="T68" fmla="*/ 1066 w 1090"/>
                    <a:gd name="T69" fmla="*/ 402 h 1052"/>
                    <a:gd name="T70" fmla="*/ 1060 w 1090"/>
                    <a:gd name="T71" fmla="*/ 358 h 1052"/>
                    <a:gd name="T72" fmla="*/ 980 w 1090"/>
                    <a:gd name="T73" fmla="*/ 300 h 1052"/>
                    <a:gd name="T74" fmla="*/ 895 w 1090"/>
                    <a:gd name="T75" fmla="*/ 255 h 1052"/>
                    <a:gd name="T76" fmla="*/ 853 w 1090"/>
                    <a:gd name="T77" fmla="*/ 203 h 1052"/>
                    <a:gd name="T78" fmla="*/ 847 w 1090"/>
                    <a:gd name="T79" fmla="*/ 155 h 1052"/>
                    <a:gd name="T80" fmla="*/ 809 w 1090"/>
                    <a:gd name="T81" fmla="*/ 137 h 1052"/>
                    <a:gd name="T82" fmla="*/ 692 w 1090"/>
                    <a:gd name="T83" fmla="*/ 117 h 1052"/>
                    <a:gd name="T84" fmla="*/ 624 w 1090"/>
                    <a:gd name="T85" fmla="*/ 70 h 1052"/>
                    <a:gd name="T86" fmla="*/ 493 w 1090"/>
                    <a:gd name="T87" fmla="*/ 42 h 1052"/>
                    <a:gd name="T88" fmla="*/ 398 w 1090"/>
                    <a:gd name="T89" fmla="*/ 2 h 1052"/>
                    <a:gd name="T90" fmla="*/ 344 w 1090"/>
                    <a:gd name="T91" fmla="*/ 6 h 1052"/>
                    <a:gd name="T92" fmla="*/ 245 w 1090"/>
                    <a:gd name="T93" fmla="*/ 54 h 1052"/>
                    <a:gd name="T94" fmla="*/ 211 w 1090"/>
                    <a:gd name="T95" fmla="*/ 96 h 1052"/>
                    <a:gd name="T96" fmla="*/ 177 w 1090"/>
                    <a:gd name="T97" fmla="*/ 109 h 1052"/>
                    <a:gd name="T98" fmla="*/ 121 w 1090"/>
                    <a:gd name="T99" fmla="*/ 98 h 1052"/>
                    <a:gd name="T100" fmla="*/ 94 w 1090"/>
                    <a:gd name="T101" fmla="*/ 106 h 10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052">
                      <a:moveTo>
                        <a:pt x="74" y="133"/>
                      </a:moveTo>
                      <a:lnTo>
                        <a:pt x="74" y="133"/>
                      </a:lnTo>
                      <a:lnTo>
                        <a:pt x="58" y="163"/>
                      </a:lnTo>
                      <a:lnTo>
                        <a:pt x="42" y="191"/>
                      </a:lnTo>
                      <a:lnTo>
                        <a:pt x="24" y="219"/>
                      </a:lnTo>
                      <a:lnTo>
                        <a:pt x="10" y="249"/>
                      </a:lnTo>
                      <a:lnTo>
                        <a:pt x="10" y="249"/>
                      </a:lnTo>
                      <a:lnTo>
                        <a:pt x="8" y="257"/>
                      </a:lnTo>
                      <a:lnTo>
                        <a:pt x="10" y="267"/>
                      </a:lnTo>
                      <a:lnTo>
                        <a:pt x="14" y="276"/>
                      </a:lnTo>
                      <a:lnTo>
                        <a:pt x="20" y="284"/>
                      </a:lnTo>
                      <a:lnTo>
                        <a:pt x="20" y="284"/>
                      </a:lnTo>
                      <a:lnTo>
                        <a:pt x="40" y="304"/>
                      </a:lnTo>
                      <a:lnTo>
                        <a:pt x="52" y="320"/>
                      </a:lnTo>
                      <a:lnTo>
                        <a:pt x="62" y="334"/>
                      </a:lnTo>
                      <a:lnTo>
                        <a:pt x="64" y="340"/>
                      </a:lnTo>
                      <a:lnTo>
                        <a:pt x="64" y="346"/>
                      </a:lnTo>
                      <a:lnTo>
                        <a:pt x="64" y="352"/>
                      </a:lnTo>
                      <a:lnTo>
                        <a:pt x="62" y="358"/>
                      </a:lnTo>
                      <a:lnTo>
                        <a:pt x="54" y="372"/>
                      </a:lnTo>
                      <a:lnTo>
                        <a:pt x="42" y="390"/>
                      </a:lnTo>
                      <a:lnTo>
                        <a:pt x="22" y="412"/>
                      </a:lnTo>
                      <a:lnTo>
                        <a:pt x="22" y="412"/>
                      </a:lnTo>
                      <a:lnTo>
                        <a:pt x="16" y="422"/>
                      </a:lnTo>
                      <a:lnTo>
                        <a:pt x="10" y="432"/>
                      </a:lnTo>
                      <a:lnTo>
                        <a:pt x="6" y="441"/>
                      </a:lnTo>
                      <a:lnTo>
                        <a:pt x="4" y="453"/>
                      </a:lnTo>
                      <a:lnTo>
                        <a:pt x="0" y="475"/>
                      </a:lnTo>
                      <a:lnTo>
                        <a:pt x="2" y="499"/>
                      </a:lnTo>
                      <a:lnTo>
                        <a:pt x="6" y="523"/>
                      </a:lnTo>
                      <a:lnTo>
                        <a:pt x="16" y="545"/>
                      </a:lnTo>
                      <a:lnTo>
                        <a:pt x="22" y="555"/>
                      </a:lnTo>
                      <a:lnTo>
                        <a:pt x="28" y="565"/>
                      </a:lnTo>
                      <a:lnTo>
                        <a:pt x="36" y="573"/>
                      </a:lnTo>
                      <a:lnTo>
                        <a:pt x="46" y="579"/>
                      </a:lnTo>
                      <a:lnTo>
                        <a:pt x="46" y="579"/>
                      </a:lnTo>
                      <a:lnTo>
                        <a:pt x="68" y="597"/>
                      </a:lnTo>
                      <a:lnTo>
                        <a:pt x="84" y="614"/>
                      </a:lnTo>
                      <a:lnTo>
                        <a:pt x="90" y="622"/>
                      </a:lnTo>
                      <a:lnTo>
                        <a:pt x="94" y="630"/>
                      </a:lnTo>
                      <a:lnTo>
                        <a:pt x="96" y="638"/>
                      </a:lnTo>
                      <a:lnTo>
                        <a:pt x="98" y="646"/>
                      </a:lnTo>
                      <a:lnTo>
                        <a:pt x="98" y="654"/>
                      </a:lnTo>
                      <a:lnTo>
                        <a:pt x="96" y="662"/>
                      </a:lnTo>
                      <a:lnTo>
                        <a:pt x="94" y="672"/>
                      </a:lnTo>
                      <a:lnTo>
                        <a:pt x="90" y="680"/>
                      </a:lnTo>
                      <a:lnTo>
                        <a:pt x="76" y="700"/>
                      </a:lnTo>
                      <a:lnTo>
                        <a:pt x="58" y="722"/>
                      </a:lnTo>
                      <a:lnTo>
                        <a:pt x="58" y="722"/>
                      </a:lnTo>
                      <a:lnTo>
                        <a:pt x="52" y="730"/>
                      </a:lnTo>
                      <a:lnTo>
                        <a:pt x="46" y="738"/>
                      </a:lnTo>
                      <a:lnTo>
                        <a:pt x="44" y="746"/>
                      </a:lnTo>
                      <a:lnTo>
                        <a:pt x="44" y="754"/>
                      </a:lnTo>
                      <a:lnTo>
                        <a:pt x="44" y="754"/>
                      </a:lnTo>
                      <a:lnTo>
                        <a:pt x="48" y="760"/>
                      </a:lnTo>
                      <a:lnTo>
                        <a:pt x="56" y="764"/>
                      </a:lnTo>
                      <a:lnTo>
                        <a:pt x="66" y="768"/>
                      </a:lnTo>
                      <a:lnTo>
                        <a:pt x="76" y="770"/>
                      </a:lnTo>
                      <a:lnTo>
                        <a:pt x="76" y="770"/>
                      </a:lnTo>
                      <a:lnTo>
                        <a:pt x="88" y="770"/>
                      </a:lnTo>
                      <a:lnTo>
                        <a:pt x="88" y="770"/>
                      </a:lnTo>
                      <a:lnTo>
                        <a:pt x="114" y="768"/>
                      </a:lnTo>
                      <a:lnTo>
                        <a:pt x="143" y="766"/>
                      </a:lnTo>
                      <a:lnTo>
                        <a:pt x="143" y="766"/>
                      </a:lnTo>
                      <a:lnTo>
                        <a:pt x="155" y="811"/>
                      </a:lnTo>
                      <a:lnTo>
                        <a:pt x="155" y="811"/>
                      </a:lnTo>
                      <a:lnTo>
                        <a:pt x="161" y="799"/>
                      </a:lnTo>
                      <a:lnTo>
                        <a:pt x="161" y="799"/>
                      </a:lnTo>
                      <a:lnTo>
                        <a:pt x="183" y="803"/>
                      </a:lnTo>
                      <a:lnTo>
                        <a:pt x="207" y="805"/>
                      </a:lnTo>
                      <a:lnTo>
                        <a:pt x="219" y="807"/>
                      </a:lnTo>
                      <a:lnTo>
                        <a:pt x="227" y="811"/>
                      </a:lnTo>
                      <a:lnTo>
                        <a:pt x="235" y="815"/>
                      </a:lnTo>
                      <a:lnTo>
                        <a:pt x="239" y="819"/>
                      </a:lnTo>
                      <a:lnTo>
                        <a:pt x="239" y="819"/>
                      </a:lnTo>
                      <a:lnTo>
                        <a:pt x="245" y="831"/>
                      </a:lnTo>
                      <a:lnTo>
                        <a:pt x="251" y="841"/>
                      </a:lnTo>
                      <a:lnTo>
                        <a:pt x="267" y="857"/>
                      </a:lnTo>
                      <a:lnTo>
                        <a:pt x="285" y="871"/>
                      </a:lnTo>
                      <a:lnTo>
                        <a:pt x="304" y="883"/>
                      </a:lnTo>
                      <a:lnTo>
                        <a:pt x="344" y="903"/>
                      </a:lnTo>
                      <a:lnTo>
                        <a:pt x="364" y="915"/>
                      </a:lnTo>
                      <a:lnTo>
                        <a:pt x="382" y="927"/>
                      </a:lnTo>
                      <a:lnTo>
                        <a:pt x="382" y="927"/>
                      </a:lnTo>
                      <a:lnTo>
                        <a:pt x="390" y="931"/>
                      </a:lnTo>
                      <a:lnTo>
                        <a:pt x="400" y="931"/>
                      </a:lnTo>
                      <a:lnTo>
                        <a:pt x="400" y="931"/>
                      </a:lnTo>
                      <a:lnTo>
                        <a:pt x="410" y="931"/>
                      </a:lnTo>
                      <a:lnTo>
                        <a:pt x="414" y="929"/>
                      </a:lnTo>
                      <a:lnTo>
                        <a:pt x="418" y="927"/>
                      </a:lnTo>
                      <a:lnTo>
                        <a:pt x="418" y="927"/>
                      </a:lnTo>
                      <a:lnTo>
                        <a:pt x="428" y="915"/>
                      </a:lnTo>
                      <a:lnTo>
                        <a:pt x="440" y="909"/>
                      </a:lnTo>
                      <a:lnTo>
                        <a:pt x="450" y="903"/>
                      </a:lnTo>
                      <a:lnTo>
                        <a:pt x="459" y="903"/>
                      </a:lnTo>
                      <a:lnTo>
                        <a:pt x="459" y="903"/>
                      </a:lnTo>
                      <a:lnTo>
                        <a:pt x="473" y="905"/>
                      </a:lnTo>
                      <a:lnTo>
                        <a:pt x="487" y="909"/>
                      </a:lnTo>
                      <a:lnTo>
                        <a:pt x="515" y="923"/>
                      </a:lnTo>
                      <a:lnTo>
                        <a:pt x="515" y="923"/>
                      </a:lnTo>
                      <a:lnTo>
                        <a:pt x="543" y="937"/>
                      </a:lnTo>
                      <a:lnTo>
                        <a:pt x="573" y="950"/>
                      </a:lnTo>
                      <a:lnTo>
                        <a:pt x="573" y="950"/>
                      </a:lnTo>
                      <a:lnTo>
                        <a:pt x="601" y="968"/>
                      </a:lnTo>
                      <a:lnTo>
                        <a:pt x="613" y="978"/>
                      </a:lnTo>
                      <a:lnTo>
                        <a:pt x="619" y="982"/>
                      </a:lnTo>
                      <a:lnTo>
                        <a:pt x="622" y="988"/>
                      </a:lnTo>
                      <a:lnTo>
                        <a:pt x="622" y="988"/>
                      </a:lnTo>
                      <a:lnTo>
                        <a:pt x="628" y="1000"/>
                      </a:lnTo>
                      <a:lnTo>
                        <a:pt x="636" y="1010"/>
                      </a:lnTo>
                      <a:lnTo>
                        <a:pt x="646" y="1018"/>
                      </a:lnTo>
                      <a:lnTo>
                        <a:pt x="654" y="1024"/>
                      </a:lnTo>
                      <a:lnTo>
                        <a:pt x="664" y="1030"/>
                      </a:lnTo>
                      <a:lnTo>
                        <a:pt x="676" y="1034"/>
                      </a:lnTo>
                      <a:lnTo>
                        <a:pt x="688" y="1036"/>
                      </a:lnTo>
                      <a:lnTo>
                        <a:pt x="700" y="1036"/>
                      </a:lnTo>
                      <a:lnTo>
                        <a:pt x="700" y="1036"/>
                      </a:lnTo>
                      <a:lnTo>
                        <a:pt x="708" y="1036"/>
                      </a:lnTo>
                      <a:lnTo>
                        <a:pt x="708" y="1036"/>
                      </a:lnTo>
                      <a:lnTo>
                        <a:pt x="742" y="1034"/>
                      </a:lnTo>
                      <a:lnTo>
                        <a:pt x="742" y="1034"/>
                      </a:lnTo>
                      <a:lnTo>
                        <a:pt x="766" y="1036"/>
                      </a:lnTo>
                      <a:lnTo>
                        <a:pt x="778" y="1038"/>
                      </a:lnTo>
                      <a:lnTo>
                        <a:pt x="787" y="1042"/>
                      </a:lnTo>
                      <a:lnTo>
                        <a:pt x="787" y="1042"/>
                      </a:lnTo>
                      <a:lnTo>
                        <a:pt x="803" y="1050"/>
                      </a:lnTo>
                      <a:lnTo>
                        <a:pt x="817" y="1052"/>
                      </a:lnTo>
                      <a:lnTo>
                        <a:pt x="817" y="1052"/>
                      </a:lnTo>
                      <a:lnTo>
                        <a:pt x="825" y="1050"/>
                      </a:lnTo>
                      <a:lnTo>
                        <a:pt x="831" y="1048"/>
                      </a:lnTo>
                      <a:lnTo>
                        <a:pt x="837" y="1046"/>
                      </a:lnTo>
                      <a:lnTo>
                        <a:pt x="843" y="1040"/>
                      </a:lnTo>
                      <a:lnTo>
                        <a:pt x="853" y="1028"/>
                      </a:lnTo>
                      <a:lnTo>
                        <a:pt x="861" y="1014"/>
                      </a:lnTo>
                      <a:lnTo>
                        <a:pt x="861" y="1014"/>
                      </a:lnTo>
                      <a:lnTo>
                        <a:pt x="905" y="940"/>
                      </a:lnTo>
                      <a:lnTo>
                        <a:pt x="905" y="940"/>
                      </a:lnTo>
                      <a:lnTo>
                        <a:pt x="897" y="927"/>
                      </a:lnTo>
                      <a:lnTo>
                        <a:pt x="893" y="913"/>
                      </a:lnTo>
                      <a:lnTo>
                        <a:pt x="889" y="901"/>
                      </a:lnTo>
                      <a:lnTo>
                        <a:pt x="887" y="887"/>
                      </a:lnTo>
                      <a:lnTo>
                        <a:pt x="887" y="875"/>
                      </a:lnTo>
                      <a:lnTo>
                        <a:pt x="887" y="863"/>
                      </a:lnTo>
                      <a:lnTo>
                        <a:pt x="891" y="851"/>
                      </a:lnTo>
                      <a:lnTo>
                        <a:pt x="895" y="839"/>
                      </a:lnTo>
                      <a:lnTo>
                        <a:pt x="905" y="817"/>
                      </a:lnTo>
                      <a:lnTo>
                        <a:pt x="921" y="795"/>
                      </a:lnTo>
                      <a:lnTo>
                        <a:pt x="941" y="775"/>
                      </a:lnTo>
                      <a:lnTo>
                        <a:pt x="962" y="756"/>
                      </a:lnTo>
                      <a:lnTo>
                        <a:pt x="962" y="756"/>
                      </a:lnTo>
                      <a:lnTo>
                        <a:pt x="952" y="742"/>
                      </a:lnTo>
                      <a:lnTo>
                        <a:pt x="943" y="726"/>
                      </a:lnTo>
                      <a:lnTo>
                        <a:pt x="937" y="710"/>
                      </a:lnTo>
                      <a:lnTo>
                        <a:pt x="933" y="694"/>
                      </a:lnTo>
                      <a:lnTo>
                        <a:pt x="931" y="678"/>
                      </a:lnTo>
                      <a:lnTo>
                        <a:pt x="935" y="662"/>
                      </a:lnTo>
                      <a:lnTo>
                        <a:pt x="941" y="646"/>
                      </a:lnTo>
                      <a:lnTo>
                        <a:pt x="952" y="632"/>
                      </a:lnTo>
                      <a:lnTo>
                        <a:pt x="952" y="632"/>
                      </a:lnTo>
                      <a:lnTo>
                        <a:pt x="974" y="608"/>
                      </a:lnTo>
                      <a:lnTo>
                        <a:pt x="1000" y="589"/>
                      </a:lnTo>
                      <a:lnTo>
                        <a:pt x="1050" y="547"/>
                      </a:lnTo>
                      <a:lnTo>
                        <a:pt x="1050" y="547"/>
                      </a:lnTo>
                      <a:lnTo>
                        <a:pt x="1044" y="527"/>
                      </a:lnTo>
                      <a:lnTo>
                        <a:pt x="1042" y="509"/>
                      </a:lnTo>
                      <a:lnTo>
                        <a:pt x="1042" y="495"/>
                      </a:lnTo>
                      <a:lnTo>
                        <a:pt x="1044" y="481"/>
                      </a:lnTo>
                      <a:lnTo>
                        <a:pt x="1050" y="469"/>
                      </a:lnTo>
                      <a:lnTo>
                        <a:pt x="1060" y="457"/>
                      </a:lnTo>
                      <a:lnTo>
                        <a:pt x="1072" y="443"/>
                      </a:lnTo>
                      <a:lnTo>
                        <a:pt x="1090" y="432"/>
                      </a:lnTo>
                      <a:lnTo>
                        <a:pt x="1090" y="432"/>
                      </a:lnTo>
                      <a:lnTo>
                        <a:pt x="1074" y="414"/>
                      </a:lnTo>
                      <a:lnTo>
                        <a:pt x="1068" y="406"/>
                      </a:lnTo>
                      <a:lnTo>
                        <a:pt x="1066" y="402"/>
                      </a:lnTo>
                      <a:lnTo>
                        <a:pt x="1066" y="398"/>
                      </a:lnTo>
                      <a:lnTo>
                        <a:pt x="1066" y="398"/>
                      </a:lnTo>
                      <a:lnTo>
                        <a:pt x="1064" y="376"/>
                      </a:lnTo>
                      <a:lnTo>
                        <a:pt x="1062" y="366"/>
                      </a:lnTo>
                      <a:lnTo>
                        <a:pt x="1060" y="358"/>
                      </a:lnTo>
                      <a:lnTo>
                        <a:pt x="1052" y="344"/>
                      </a:lnTo>
                      <a:lnTo>
                        <a:pt x="1040" y="334"/>
                      </a:lnTo>
                      <a:lnTo>
                        <a:pt x="1026" y="324"/>
                      </a:lnTo>
                      <a:lnTo>
                        <a:pt x="1012" y="316"/>
                      </a:lnTo>
                      <a:lnTo>
                        <a:pt x="980" y="300"/>
                      </a:lnTo>
                      <a:lnTo>
                        <a:pt x="980" y="300"/>
                      </a:lnTo>
                      <a:lnTo>
                        <a:pt x="945" y="282"/>
                      </a:lnTo>
                      <a:lnTo>
                        <a:pt x="909" y="263"/>
                      </a:lnTo>
                      <a:lnTo>
                        <a:pt x="909" y="263"/>
                      </a:lnTo>
                      <a:lnTo>
                        <a:pt x="895" y="255"/>
                      </a:lnTo>
                      <a:lnTo>
                        <a:pt x="885" y="247"/>
                      </a:lnTo>
                      <a:lnTo>
                        <a:pt x="873" y="237"/>
                      </a:lnTo>
                      <a:lnTo>
                        <a:pt x="865" y="227"/>
                      </a:lnTo>
                      <a:lnTo>
                        <a:pt x="857" y="215"/>
                      </a:lnTo>
                      <a:lnTo>
                        <a:pt x="853" y="203"/>
                      </a:lnTo>
                      <a:lnTo>
                        <a:pt x="849" y="187"/>
                      </a:lnTo>
                      <a:lnTo>
                        <a:pt x="849" y="171"/>
                      </a:lnTo>
                      <a:lnTo>
                        <a:pt x="849" y="171"/>
                      </a:lnTo>
                      <a:lnTo>
                        <a:pt x="849" y="161"/>
                      </a:lnTo>
                      <a:lnTo>
                        <a:pt x="847" y="155"/>
                      </a:lnTo>
                      <a:lnTo>
                        <a:pt x="843" y="149"/>
                      </a:lnTo>
                      <a:lnTo>
                        <a:pt x="837" y="145"/>
                      </a:lnTo>
                      <a:lnTo>
                        <a:pt x="831" y="141"/>
                      </a:lnTo>
                      <a:lnTo>
                        <a:pt x="825" y="139"/>
                      </a:lnTo>
                      <a:lnTo>
                        <a:pt x="809" y="137"/>
                      </a:lnTo>
                      <a:lnTo>
                        <a:pt x="809" y="137"/>
                      </a:lnTo>
                      <a:lnTo>
                        <a:pt x="762" y="133"/>
                      </a:lnTo>
                      <a:lnTo>
                        <a:pt x="738" y="129"/>
                      </a:lnTo>
                      <a:lnTo>
                        <a:pt x="714" y="123"/>
                      </a:lnTo>
                      <a:lnTo>
                        <a:pt x="692" y="117"/>
                      </a:lnTo>
                      <a:lnTo>
                        <a:pt x="672" y="106"/>
                      </a:lnTo>
                      <a:lnTo>
                        <a:pt x="650" y="94"/>
                      </a:lnTo>
                      <a:lnTo>
                        <a:pt x="632" y="76"/>
                      </a:lnTo>
                      <a:lnTo>
                        <a:pt x="632" y="76"/>
                      </a:lnTo>
                      <a:lnTo>
                        <a:pt x="624" y="70"/>
                      </a:lnTo>
                      <a:lnTo>
                        <a:pt x="615" y="64"/>
                      </a:lnTo>
                      <a:lnTo>
                        <a:pt x="593" y="58"/>
                      </a:lnTo>
                      <a:lnTo>
                        <a:pt x="593" y="58"/>
                      </a:lnTo>
                      <a:lnTo>
                        <a:pt x="543" y="50"/>
                      </a:lnTo>
                      <a:lnTo>
                        <a:pt x="493" y="42"/>
                      </a:lnTo>
                      <a:lnTo>
                        <a:pt x="469" y="36"/>
                      </a:lnTo>
                      <a:lnTo>
                        <a:pt x="446" y="28"/>
                      </a:lnTo>
                      <a:lnTo>
                        <a:pt x="422" y="18"/>
                      </a:lnTo>
                      <a:lnTo>
                        <a:pt x="398" y="2"/>
                      </a:lnTo>
                      <a:lnTo>
                        <a:pt x="398" y="2"/>
                      </a:lnTo>
                      <a:lnTo>
                        <a:pt x="392" y="0"/>
                      </a:lnTo>
                      <a:lnTo>
                        <a:pt x="382" y="0"/>
                      </a:lnTo>
                      <a:lnTo>
                        <a:pt x="382" y="0"/>
                      </a:lnTo>
                      <a:lnTo>
                        <a:pt x="366" y="2"/>
                      </a:lnTo>
                      <a:lnTo>
                        <a:pt x="344" y="6"/>
                      </a:lnTo>
                      <a:lnTo>
                        <a:pt x="320" y="14"/>
                      </a:lnTo>
                      <a:lnTo>
                        <a:pt x="298" y="22"/>
                      </a:lnTo>
                      <a:lnTo>
                        <a:pt x="277" y="32"/>
                      </a:lnTo>
                      <a:lnTo>
                        <a:pt x="259" y="44"/>
                      </a:lnTo>
                      <a:lnTo>
                        <a:pt x="245" y="54"/>
                      </a:lnTo>
                      <a:lnTo>
                        <a:pt x="235" y="64"/>
                      </a:lnTo>
                      <a:lnTo>
                        <a:pt x="235" y="64"/>
                      </a:lnTo>
                      <a:lnTo>
                        <a:pt x="225" y="82"/>
                      </a:lnTo>
                      <a:lnTo>
                        <a:pt x="217" y="90"/>
                      </a:lnTo>
                      <a:lnTo>
                        <a:pt x="211" y="96"/>
                      </a:lnTo>
                      <a:lnTo>
                        <a:pt x="203" y="102"/>
                      </a:lnTo>
                      <a:lnTo>
                        <a:pt x="195" y="106"/>
                      </a:lnTo>
                      <a:lnTo>
                        <a:pt x="185" y="108"/>
                      </a:lnTo>
                      <a:lnTo>
                        <a:pt x="177" y="109"/>
                      </a:lnTo>
                      <a:lnTo>
                        <a:pt x="177" y="109"/>
                      </a:lnTo>
                      <a:lnTo>
                        <a:pt x="163" y="108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33" y="98"/>
                      </a:lnTo>
                      <a:lnTo>
                        <a:pt x="121" y="98"/>
                      </a:lnTo>
                      <a:lnTo>
                        <a:pt x="121" y="98"/>
                      </a:lnTo>
                      <a:lnTo>
                        <a:pt x="114" y="98"/>
                      </a:lnTo>
                      <a:lnTo>
                        <a:pt x="106" y="100"/>
                      </a:lnTo>
                      <a:lnTo>
                        <a:pt x="100" y="102"/>
                      </a:lnTo>
                      <a:lnTo>
                        <a:pt x="94" y="106"/>
                      </a:lnTo>
                      <a:lnTo>
                        <a:pt x="82" y="117"/>
                      </a:lnTo>
                      <a:lnTo>
                        <a:pt x="74" y="133"/>
                      </a:lnTo>
                      <a:lnTo>
                        <a:pt x="74" y="1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5" name="Freeform 15">
                  <a:extLst>
                    <a:ext uri="{FF2B5EF4-FFF2-40B4-BE49-F238E27FC236}">
                      <a16:creationId xmlns:a16="http://schemas.microsoft.com/office/drawing/2014/main" id="{A678D4FB-E3D8-8E40-8058-EFC653A7B1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000" y="4781550"/>
                  <a:ext cx="1730375" cy="2076450"/>
                </a:xfrm>
                <a:custGeom>
                  <a:avLst/>
                  <a:gdLst>
                    <a:gd name="T0" fmla="*/ 249 w 1090"/>
                    <a:gd name="T1" fmla="*/ 151 h 1308"/>
                    <a:gd name="T2" fmla="*/ 161 w 1090"/>
                    <a:gd name="T3" fmla="*/ 248 h 1308"/>
                    <a:gd name="T4" fmla="*/ 96 w 1090"/>
                    <a:gd name="T5" fmla="*/ 296 h 1308"/>
                    <a:gd name="T6" fmla="*/ 50 w 1090"/>
                    <a:gd name="T7" fmla="*/ 338 h 1308"/>
                    <a:gd name="T8" fmla="*/ 0 w 1090"/>
                    <a:gd name="T9" fmla="*/ 386 h 1308"/>
                    <a:gd name="T10" fmla="*/ 8 w 1090"/>
                    <a:gd name="T11" fmla="*/ 405 h 1308"/>
                    <a:gd name="T12" fmla="*/ 22 w 1090"/>
                    <a:gd name="T13" fmla="*/ 501 h 1308"/>
                    <a:gd name="T14" fmla="*/ 34 w 1090"/>
                    <a:gd name="T15" fmla="*/ 586 h 1308"/>
                    <a:gd name="T16" fmla="*/ 42 w 1090"/>
                    <a:gd name="T17" fmla="*/ 654 h 1308"/>
                    <a:gd name="T18" fmla="*/ 44 w 1090"/>
                    <a:gd name="T19" fmla="*/ 670 h 1308"/>
                    <a:gd name="T20" fmla="*/ 48 w 1090"/>
                    <a:gd name="T21" fmla="*/ 722 h 1308"/>
                    <a:gd name="T22" fmla="*/ 96 w 1090"/>
                    <a:gd name="T23" fmla="*/ 847 h 1308"/>
                    <a:gd name="T24" fmla="*/ 141 w 1090"/>
                    <a:gd name="T25" fmla="*/ 966 h 1308"/>
                    <a:gd name="T26" fmla="*/ 151 w 1090"/>
                    <a:gd name="T27" fmla="*/ 1020 h 1308"/>
                    <a:gd name="T28" fmla="*/ 187 w 1090"/>
                    <a:gd name="T29" fmla="*/ 1034 h 1308"/>
                    <a:gd name="T30" fmla="*/ 283 w 1090"/>
                    <a:gd name="T31" fmla="*/ 1042 h 1308"/>
                    <a:gd name="T32" fmla="*/ 402 w 1090"/>
                    <a:gd name="T33" fmla="*/ 1083 h 1308"/>
                    <a:gd name="T34" fmla="*/ 461 w 1090"/>
                    <a:gd name="T35" fmla="*/ 1141 h 1308"/>
                    <a:gd name="T36" fmla="*/ 487 w 1090"/>
                    <a:gd name="T37" fmla="*/ 1177 h 1308"/>
                    <a:gd name="T38" fmla="*/ 654 w 1090"/>
                    <a:gd name="T39" fmla="*/ 1250 h 1308"/>
                    <a:gd name="T40" fmla="*/ 813 w 1090"/>
                    <a:gd name="T41" fmla="*/ 1308 h 1308"/>
                    <a:gd name="T42" fmla="*/ 845 w 1090"/>
                    <a:gd name="T43" fmla="*/ 1300 h 1308"/>
                    <a:gd name="T44" fmla="*/ 853 w 1090"/>
                    <a:gd name="T45" fmla="*/ 1278 h 1308"/>
                    <a:gd name="T46" fmla="*/ 843 w 1090"/>
                    <a:gd name="T47" fmla="*/ 1244 h 1308"/>
                    <a:gd name="T48" fmla="*/ 805 w 1090"/>
                    <a:gd name="T49" fmla="*/ 1225 h 1308"/>
                    <a:gd name="T50" fmla="*/ 764 w 1090"/>
                    <a:gd name="T51" fmla="*/ 1171 h 1308"/>
                    <a:gd name="T52" fmla="*/ 762 w 1090"/>
                    <a:gd name="T53" fmla="*/ 1117 h 1308"/>
                    <a:gd name="T54" fmla="*/ 762 w 1090"/>
                    <a:gd name="T55" fmla="*/ 1032 h 1308"/>
                    <a:gd name="T56" fmla="*/ 740 w 1090"/>
                    <a:gd name="T57" fmla="*/ 950 h 1308"/>
                    <a:gd name="T58" fmla="*/ 744 w 1090"/>
                    <a:gd name="T59" fmla="*/ 889 h 1308"/>
                    <a:gd name="T60" fmla="*/ 885 w 1090"/>
                    <a:gd name="T61" fmla="*/ 664 h 1308"/>
                    <a:gd name="T62" fmla="*/ 1090 w 1090"/>
                    <a:gd name="T63" fmla="*/ 380 h 1308"/>
                    <a:gd name="T64" fmla="*/ 1030 w 1090"/>
                    <a:gd name="T65" fmla="*/ 334 h 1308"/>
                    <a:gd name="T66" fmla="*/ 992 w 1090"/>
                    <a:gd name="T67" fmla="*/ 322 h 1308"/>
                    <a:gd name="T68" fmla="*/ 943 w 1090"/>
                    <a:gd name="T69" fmla="*/ 324 h 1308"/>
                    <a:gd name="T70" fmla="*/ 923 w 1090"/>
                    <a:gd name="T71" fmla="*/ 336 h 1308"/>
                    <a:gd name="T72" fmla="*/ 883 w 1090"/>
                    <a:gd name="T73" fmla="*/ 372 h 1308"/>
                    <a:gd name="T74" fmla="*/ 837 w 1090"/>
                    <a:gd name="T75" fmla="*/ 380 h 1308"/>
                    <a:gd name="T76" fmla="*/ 690 w 1090"/>
                    <a:gd name="T77" fmla="*/ 362 h 1308"/>
                    <a:gd name="T78" fmla="*/ 571 w 1090"/>
                    <a:gd name="T79" fmla="*/ 338 h 1308"/>
                    <a:gd name="T80" fmla="*/ 539 w 1090"/>
                    <a:gd name="T81" fmla="*/ 304 h 1308"/>
                    <a:gd name="T82" fmla="*/ 551 w 1090"/>
                    <a:gd name="T83" fmla="*/ 248 h 1308"/>
                    <a:gd name="T84" fmla="*/ 573 w 1090"/>
                    <a:gd name="T85" fmla="*/ 221 h 1308"/>
                    <a:gd name="T86" fmla="*/ 624 w 1090"/>
                    <a:gd name="T87" fmla="*/ 173 h 1308"/>
                    <a:gd name="T88" fmla="*/ 551 w 1090"/>
                    <a:gd name="T89" fmla="*/ 137 h 1308"/>
                    <a:gd name="T90" fmla="*/ 487 w 1090"/>
                    <a:gd name="T91" fmla="*/ 117 h 1308"/>
                    <a:gd name="T92" fmla="*/ 461 w 1090"/>
                    <a:gd name="T93" fmla="*/ 58 h 1308"/>
                    <a:gd name="T94" fmla="*/ 446 w 1090"/>
                    <a:gd name="T95" fmla="*/ 10 h 1308"/>
                    <a:gd name="T96" fmla="*/ 428 w 1090"/>
                    <a:gd name="T97" fmla="*/ 0 h 1308"/>
                    <a:gd name="T98" fmla="*/ 354 w 1090"/>
                    <a:gd name="T99" fmla="*/ 22 h 1308"/>
                    <a:gd name="T100" fmla="*/ 318 w 1090"/>
                    <a:gd name="T101" fmla="*/ 65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308">
                      <a:moveTo>
                        <a:pt x="296" y="95"/>
                      </a:moveTo>
                      <a:lnTo>
                        <a:pt x="296" y="95"/>
                      </a:lnTo>
                      <a:lnTo>
                        <a:pt x="273" y="123"/>
                      </a:lnTo>
                      <a:lnTo>
                        <a:pt x="249" y="151"/>
                      </a:lnTo>
                      <a:lnTo>
                        <a:pt x="249" y="151"/>
                      </a:lnTo>
                      <a:lnTo>
                        <a:pt x="217" y="191"/>
                      </a:lnTo>
                      <a:lnTo>
                        <a:pt x="181" y="228"/>
                      </a:lnTo>
                      <a:lnTo>
                        <a:pt x="161" y="248"/>
                      </a:lnTo>
                      <a:lnTo>
                        <a:pt x="141" y="264"/>
                      </a:lnTo>
                      <a:lnTo>
                        <a:pt x="120" y="280"/>
                      </a:lnTo>
                      <a:lnTo>
                        <a:pt x="96" y="296"/>
                      </a:lnTo>
                      <a:lnTo>
                        <a:pt x="96" y="296"/>
                      </a:lnTo>
                      <a:lnTo>
                        <a:pt x="84" y="304"/>
                      </a:lnTo>
                      <a:lnTo>
                        <a:pt x="74" y="314"/>
                      </a:lnTo>
                      <a:lnTo>
                        <a:pt x="50" y="338"/>
                      </a:lnTo>
                      <a:lnTo>
                        <a:pt x="50" y="338"/>
                      </a:lnTo>
                      <a:lnTo>
                        <a:pt x="36" y="356"/>
                      </a:lnTo>
                      <a:lnTo>
                        <a:pt x="18" y="374"/>
                      </a:lnTo>
                      <a:lnTo>
                        <a:pt x="18" y="374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0" y="388"/>
                      </a:lnTo>
                      <a:lnTo>
                        <a:pt x="0" y="388"/>
                      </a:lnTo>
                      <a:lnTo>
                        <a:pt x="8" y="405"/>
                      </a:lnTo>
                      <a:lnTo>
                        <a:pt x="14" y="429"/>
                      </a:lnTo>
                      <a:lnTo>
                        <a:pt x="14" y="429"/>
                      </a:lnTo>
                      <a:lnTo>
                        <a:pt x="18" y="465"/>
                      </a:lnTo>
                      <a:lnTo>
                        <a:pt x="22" y="501"/>
                      </a:lnTo>
                      <a:lnTo>
                        <a:pt x="22" y="501"/>
                      </a:lnTo>
                      <a:lnTo>
                        <a:pt x="28" y="557"/>
                      </a:lnTo>
                      <a:lnTo>
                        <a:pt x="28" y="557"/>
                      </a:lnTo>
                      <a:lnTo>
                        <a:pt x="34" y="586"/>
                      </a:lnTo>
                      <a:lnTo>
                        <a:pt x="34" y="586"/>
                      </a:lnTo>
                      <a:lnTo>
                        <a:pt x="40" y="618"/>
                      </a:lnTo>
                      <a:lnTo>
                        <a:pt x="42" y="636"/>
                      </a:lnTo>
                      <a:lnTo>
                        <a:pt x="42" y="654"/>
                      </a:lnTo>
                      <a:lnTo>
                        <a:pt x="42" y="654"/>
                      </a:lnTo>
                      <a:lnTo>
                        <a:pt x="42" y="662"/>
                      </a:lnTo>
                      <a:lnTo>
                        <a:pt x="42" y="662"/>
                      </a:lnTo>
                      <a:lnTo>
                        <a:pt x="44" y="670"/>
                      </a:lnTo>
                      <a:lnTo>
                        <a:pt x="42" y="678"/>
                      </a:lnTo>
                      <a:lnTo>
                        <a:pt x="42" y="678"/>
                      </a:lnTo>
                      <a:lnTo>
                        <a:pt x="44" y="700"/>
                      </a:lnTo>
                      <a:lnTo>
                        <a:pt x="48" y="722"/>
                      </a:lnTo>
                      <a:lnTo>
                        <a:pt x="54" y="741"/>
                      </a:lnTo>
                      <a:lnTo>
                        <a:pt x="60" y="763"/>
                      </a:lnTo>
                      <a:lnTo>
                        <a:pt x="76" y="805"/>
                      </a:lnTo>
                      <a:lnTo>
                        <a:pt x="96" y="847"/>
                      </a:lnTo>
                      <a:lnTo>
                        <a:pt x="96" y="847"/>
                      </a:lnTo>
                      <a:lnTo>
                        <a:pt x="112" y="885"/>
                      </a:lnTo>
                      <a:lnTo>
                        <a:pt x="127" y="924"/>
                      </a:lnTo>
                      <a:lnTo>
                        <a:pt x="141" y="966"/>
                      </a:lnTo>
                      <a:lnTo>
                        <a:pt x="147" y="986"/>
                      </a:lnTo>
                      <a:lnTo>
                        <a:pt x="151" y="1008"/>
                      </a:lnTo>
                      <a:lnTo>
                        <a:pt x="151" y="1008"/>
                      </a:lnTo>
                      <a:lnTo>
                        <a:pt x="151" y="1020"/>
                      </a:lnTo>
                      <a:lnTo>
                        <a:pt x="151" y="1020"/>
                      </a:lnTo>
                      <a:lnTo>
                        <a:pt x="157" y="1024"/>
                      </a:lnTo>
                      <a:lnTo>
                        <a:pt x="165" y="1028"/>
                      </a:lnTo>
                      <a:lnTo>
                        <a:pt x="187" y="1034"/>
                      </a:lnTo>
                      <a:lnTo>
                        <a:pt x="213" y="1036"/>
                      </a:lnTo>
                      <a:lnTo>
                        <a:pt x="251" y="1038"/>
                      </a:lnTo>
                      <a:lnTo>
                        <a:pt x="251" y="1038"/>
                      </a:lnTo>
                      <a:lnTo>
                        <a:pt x="283" y="1042"/>
                      </a:lnTo>
                      <a:lnTo>
                        <a:pt x="314" y="1048"/>
                      </a:lnTo>
                      <a:lnTo>
                        <a:pt x="346" y="1056"/>
                      </a:lnTo>
                      <a:lnTo>
                        <a:pt x="376" y="1067"/>
                      </a:lnTo>
                      <a:lnTo>
                        <a:pt x="402" y="1083"/>
                      </a:lnTo>
                      <a:lnTo>
                        <a:pt x="428" y="1103"/>
                      </a:lnTo>
                      <a:lnTo>
                        <a:pt x="440" y="1115"/>
                      </a:lnTo>
                      <a:lnTo>
                        <a:pt x="452" y="1127"/>
                      </a:lnTo>
                      <a:lnTo>
                        <a:pt x="461" y="1141"/>
                      </a:lnTo>
                      <a:lnTo>
                        <a:pt x="471" y="1157"/>
                      </a:lnTo>
                      <a:lnTo>
                        <a:pt x="471" y="1157"/>
                      </a:lnTo>
                      <a:lnTo>
                        <a:pt x="479" y="1167"/>
                      </a:lnTo>
                      <a:lnTo>
                        <a:pt x="487" y="1177"/>
                      </a:lnTo>
                      <a:lnTo>
                        <a:pt x="497" y="1185"/>
                      </a:lnTo>
                      <a:lnTo>
                        <a:pt x="509" y="1191"/>
                      </a:lnTo>
                      <a:lnTo>
                        <a:pt x="509" y="1191"/>
                      </a:lnTo>
                      <a:lnTo>
                        <a:pt x="654" y="1250"/>
                      </a:lnTo>
                      <a:lnTo>
                        <a:pt x="801" y="1306"/>
                      </a:lnTo>
                      <a:lnTo>
                        <a:pt x="801" y="1306"/>
                      </a:lnTo>
                      <a:lnTo>
                        <a:pt x="807" y="1306"/>
                      </a:lnTo>
                      <a:lnTo>
                        <a:pt x="813" y="1308"/>
                      </a:lnTo>
                      <a:lnTo>
                        <a:pt x="813" y="1308"/>
                      </a:lnTo>
                      <a:lnTo>
                        <a:pt x="825" y="1306"/>
                      </a:lnTo>
                      <a:lnTo>
                        <a:pt x="837" y="1304"/>
                      </a:lnTo>
                      <a:lnTo>
                        <a:pt x="845" y="1300"/>
                      </a:lnTo>
                      <a:lnTo>
                        <a:pt x="849" y="1296"/>
                      </a:lnTo>
                      <a:lnTo>
                        <a:pt x="849" y="1296"/>
                      </a:lnTo>
                      <a:lnTo>
                        <a:pt x="853" y="1286"/>
                      </a:lnTo>
                      <a:lnTo>
                        <a:pt x="853" y="1278"/>
                      </a:lnTo>
                      <a:lnTo>
                        <a:pt x="855" y="1268"/>
                      </a:lnTo>
                      <a:lnTo>
                        <a:pt x="853" y="1260"/>
                      </a:lnTo>
                      <a:lnTo>
                        <a:pt x="849" y="1252"/>
                      </a:lnTo>
                      <a:lnTo>
                        <a:pt x="843" y="1244"/>
                      </a:lnTo>
                      <a:lnTo>
                        <a:pt x="835" y="1238"/>
                      </a:lnTo>
                      <a:lnTo>
                        <a:pt x="823" y="1234"/>
                      </a:lnTo>
                      <a:lnTo>
                        <a:pt x="823" y="1234"/>
                      </a:lnTo>
                      <a:lnTo>
                        <a:pt x="805" y="1225"/>
                      </a:lnTo>
                      <a:lnTo>
                        <a:pt x="789" y="1215"/>
                      </a:lnTo>
                      <a:lnTo>
                        <a:pt x="780" y="1201"/>
                      </a:lnTo>
                      <a:lnTo>
                        <a:pt x="770" y="1187"/>
                      </a:lnTo>
                      <a:lnTo>
                        <a:pt x="764" y="1171"/>
                      </a:lnTo>
                      <a:lnTo>
                        <a:pt x="762" y="1153"/>
                      </a:lnTo>
                      <a:lnTo>
                        <a:pt x="760" y="1135"/>
                      </a:lnTo>
                      <a:lnTo>
                        <a:pt x="762" y="1117"/>
                      </a:lnTo>
                      <a:lnTo>
                        <a:pt x="762" y="1117"/>
                      </a:lnTo>
                      <a:lnTo>
                        <a:pt x="764" y="1095"/>
                      </a:lnTo>
                      <a:lnTo>
                        <a:pt x="764" y="1073"/>
                      </a:lnTo>
                      <a:lnTo>
                        <a:pt x="764" y="1054"/>
                      </a:lnTo>
                      <a:lnTo>
                        <a:pt x="762" y="1032"/>
                      </a:lnTo>
                      <a:lnTo>
                        <a:pt x="758" y="1012"/>
                      </a:lnTo>
                      <a:lnTo>
                        <a:pt x="754" y="990"/>
                      </a:lnTo>
                      <a:lnTo>
                        <a:pt x="740" y="950"/>
                      </a:lnTo>
                      <a:lnTo>
                        <a:pt x="740" y="950"/>
                      </a:lnTo>
                      <a:lnTo>
                        <a:pt x="736" y="934"/>
                      </a:lnTo>
                      <a:lnTo>
                        <a:pt x="736" y="918"/>
                      </a:lnTo>
                      <a:lnTo>
                        <a:pt x="740" y="902"/>
                      </a:lnTo>
                      <a:lnTo>
                        <a:pt x="744" y="889"/>
                      </a:lnTo>
                      <a:lnTo>
                        <a:pt x="744" y="889"/>
                      </a:lnTo>
                      <a:lnTo>
                        <a:pt x="813" y="775"/>
                      </a:lnTo>
                      <a:lnTo>
                        <a:pt x="849" y="720"/>
                      </a:lnTo>
                      <a:lnTo>
                        <a:pt x="885" y="664"/>
                      </a:lnTo>
                      <a:lnTo>
                        <a:pt x="885" y="664"/>
                      </a:lnTo>
                      <a:lnTo>
                        <a:pt x="935" y="592"/>
                      </a:lnTo>
                      <a:lnTo>
                        <a:pt x="984" y="523"/>
                      </a:lnTo>
                      <a:lnTo>
                        <a:pt x="1090" y="380"/>
                      </a:lnTo>
                      <a:lnTo>
                        <a:pt x="1090" y="380"/>
                      </a:lnTo>
                      <a:lnTo>
                        <a:pt x="1070" y="364"/>
                      </a:lnTo>
                      <a:lnTo>
                        <a:pt x="1050" y="348"/>
                      </a:lnTo>
                      <a:lnTo>
                        <a:pt x="1030" y="334"/>
                      </a:lnTo>
                      <a:lnTo>
                        <a:pt x="1020" y="330"/>
                      </a:lnTo>
                      <a:lnTo>
                        <a:pt x="1008" y="326"/>
                      </a:lnTo>
                      <a:lnTo>
                        <a:pt x="1008" y="326"/>
                      </a:lnTo>
                      <a:lnTo>
                        <a:pt x="992" y="322"/>
                      </a:lnTo>
                      <a:lnTo>
                        <a:pt x="972" y="320"/>
                      </a:lnTo>
                      <a:lnTo>
                        <a:pt x="972" y="320"/>
                      </a:lnTo>
                      <a:lnTo>
                        <a:pt x="956" y="322"/>
                      </a:lnTo>
                      <a:lnTo>
                        <a:pt x="943" y="324"/>
                      </a:lnTo>
                      <a:lnTo>
                        <a:pt x="931" y="330"/>
                      </a:lnTo>
                      <a:lnTo>
                        <a:pt x="927" y="332"/>
                      </a:lnTo>
                      <a:lnTo>
                        <a:pt x="923" y="336"/>
                      </a:lnTo>
                      <a:lnTo>
                        <a:pt x="923" y="336"/>
                      </a:lnTo>
                      <a:lnTo>
                        <a:pt x="913" y="348"/>
                      </a:lnTo>
                      <a:lnTo>
                        <a:pt x="903" y="358"/>
                      </a:lnTo>
                      <a:lnTo>
                        <a:pt x="893" y="366"/>
                      </a:lnTo>
                      <a:lnTo>
                        <a:pt x="883" y="372"/>
                      </a:lnTo>
                      <a:lnTo>
                        <a:pt x="871" y="376"/>
                      </a:lnTo>
                      <a:lnTo>
                        <a:pt x="861" y="378"/>
                      </a:lnTo>
                      <a:lnTo>
                        <a:pt x="837" y="380"/>
                      </a:lnTo>
                      <a:lnTo>
                        <a:pt x="837" y="380"/>
                      </a:lnTo>
                      <a:lnTo>
                        <a:pt x="817" y="380"/>
                      </a:lnTo>
                      <a:lnTo>
                        <a:pt x="795" y="376"/>
                      </a:lnTo>
                      <a:lnTo>
                        <a:pt x="795" y="376"/>
                      </a:lnTo>
                      <a:lnTo>
                        <a:pt x="690" y="362"/>
                      </a:lnTo>
                      <a:lnTo>
                        <a:pt x="638" y="354"/>
                      </a:lnTo>
                      <a:lnTo>
                        <a:pt x="585" y="344"/>
                      </a:lnTo>
                      <a:lnTo>
                        <a:pt x="585" y="344"/>
                      </a:lnTo>
                      <a:lnTo>
                        <a:pt x="571" y="338"/>
                      </a:lnTo>
                      <a:lnTo>
                        <a:pt x="555" y="328"/>
                      </a:lnTo>
                      <a:lnTo>
                        <a:pt x="545" y="316"/>
                      </a:lnTo>
                      <a:lnTo>
                        <a:pt x="541" y="310"/>
                      </a:lnTo>
                      <a:lnTo>
                        <a:pt x="539" y="304"/>
                      </a:lnTo>
                      <a:lnTo>
                        <a:pt x="539" y="304"/>
                      </a:lnTo>
                      <a:lnTo>
                        <a:pt x="539" y="286"/>
                      </a:lnTo>
                      <a:lnTo>
                        <a:pt x="543" y="266"/>
                      </a:lnTo>
                      <a:lnTo>
                        <a:pt x="551" y="248"/>
                      </a:lnTo>
                      <a:lnTo>
                        <a:pt x="561" y="232"/>
                      </a:lnTo>
                      <a:lnTo>
                        <a:pt x="561" y="232"/>
                      </a:lnTo>
                      <a:lnTo>
                        <a:pt x="567" y="227"/>
                      </a:lnTo>
                      <a:lnTo>
                        <a:pt x="573" y="221"/>
                      </a:lnTo>
                      <a:lnTo>
                        <a:pt x="589" y="209"/>
                      </a:lnTo>
                      <a:lnTo>
                        <a:pt x="623" y="191"/>
                      </a:lnTo>
                      <a:lnTo>
                        <a:pt x="623" y="191"/>
                      </a:lnTo>
                      <a:lnTo>
                        <a:pt x="624" y="173"/>
                      </a:lnTo>
                      <a:lnTo>
                        <a:pt x="624" y="173"/>
                      </a:lnTo>
                      <a:lnTo>
                        <a:pt x="587" y="153"/>
                      </a:lnTo>
                      <a:lnTo>
                        <a:pt x="569" y="143"/>
                      </a:lnTo>
                      <a:lnTo>
                        <a:pt x="551" y="137"/>
                      </a:lnTo>
                      <a:lnTo>
                        <a:pt x="551" y="137"/>
                      </a:lnTo>
                      <a:lnTo>
                        <a:pt x="523" y="129"/>
                      </a:lnTo>
                      <a:lnTo>
                        <a:pt x="503" y="123"/>
                      </a:lnTo>
                      <a:lnTo>
                        <a:pt x="487" y="117"/>
                      </a:lnTo>
                      <a:lnTo>
                        <a:pt x="477" y="107"/>
                      </a:lnTo>
                      <a:lnTo>
                        <a:pt x="471" y="95"/>
                      </a:lnTo>
                      <a:lnTo>
                        <a:pt x="465" y="79"/>
                      </a:lnTo>
                      <a:lnTo>
                        <a:pt x="461" y="58"/>
                      </a:lnTo>
                      <a:lnTo>
                        <a:pt x="457" y="30"/>
                      </a:lnTo>
                      <a:lnTo>
                        <a:pt x="457" y="30"/>
                      </a:lnTo>
                      <a:lnTo>
                        <a:pt x="454" y="20"/>
                      </a:lnTo>
                      <a:lnTo>
                        <a:pt x="446" y="10"/>
                      </a:lnTo>
                      <a:lnTo>
                        <a:pt x="436" y="4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04" y="8"/>
                      </a:lnTo>
                      <a:lnTo>
                        <a:pt x="378" y="16"/>
                      </a:lnTo>
                      <a:lnTo>
                        <a:pt x="354" y="22"/>
                      </a:lnTo>
                      <a:lnTo>
                        <a:pt x="330" y="32"/>
                      </a:lnTo>
                      <a:lnTo>
                        <a:pt x="330" y="32"/>
                      </a:lnTo>
                      <a:lnTo>
                        <a:pt x="326" y="50"/>
                      </a:lnTo>
                      <a:lnTo>
                        <a:pt x="318" y="65"/>
                      </a:lnTo>
                      <a:lnTo>
                        <a:pt x="308" y="79"/>
                      </a:lnTo>
                      <a:lnTo>
                        <a:pt x="296" y="95"/>
                      </a:lnTo>
                      <a:lnTo>
                        <a:pt x="296" y="9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6" name="Freeform 16">
                  <a:extLst>
                    <a:ext uri="{FF2B5EF4-FFF2-40B4-BE49-F238E27FC236}">
                      <a16:creationId xmlns:a16="http://schemas.microsoft.com/office/drawing/2014/main" id="{BB59479C-F781-ABEE-7F7C-6E77F3EBD6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2200" y="5203825"/>
                  <a:ext cx="1749425" cy="1533525"/>
                </a:xfrm>
                <a:custGeom>
                  <a:avLst/>
                  <a:gdLst>
                    <a:gd name="T0" fmla="*/ 698 w 1102"/>
                    <a:gd name="T1" fmla="*/ 217 h 966"/>
                    <a:gd name="T2" fmla="*/ 636 w 1102"/>
                    <a:gd name="T3" fmla="*/ 225 h 966"/>
                    <a:gd name="T4" fmla="*/ 583 w 1102"/>
                    <a:gd name="T5" fmla="*/ 203 h 966"/>
                    <a:gd name="T6" fmla="*/ 547 w 1102"/>
                    <a:gd name="T7" fmla="*/ 151 h 966"/>
                    <a:gd name="T8" fmla="*/ 523 w 1102"/>
                    <a:gd name="T9" fmla="*/ 42 h 966"/>
                    <a:gd name="T10" fmla="*/ 517 w 1102"/>
                    <a:gd name="T11" fmla="*/ 4 h 966"/>
                    <a:gd name="T12" fmla="*/ 479 w 1102"/>
                    <a:gd name="T13" fmla="*/ 0 h 966"/>
                    <a:gd name="T14" fmla="*/ 394 w 1102"/>
                    <a:gd name="T15" fmla="*/ 4 h 966"/>
                    <a:gd name="T16" fmla="*/ 358 w 1102"/>
                    <a:gd name="T17" fmla="*/ 0 h 966"/>
                    <a:gd name="T18" fmla="*/ 350 w 1102"/>
                    <a:gd name="T19" fmla="*/ 12 h 966"/>
                    <a:gd name="T20" fmla="*/ 302 w 1102"/>
                    <a:gd name="T21" fmla="*/ 56 h 966"/>
                    <a:gd name="T22" fmla="*/ 225 w 1102"/>
                    <a:gd name="T23" fmla="*/ 72 h 966"/>
                    <a:gd name="T24" fmla="*/ 213 w 1102"/>
                    <a:gd name="T25" fmla="*/ 72 h 966"/>
                    <a:gd name="T26" fmla="*/ 153 w 1102"/>
                    <a:gd name="T27" fmla="*/ 96 h 966"/>
                    <a:gd name="T28" fmla="*/ 135 w 1102"/>
                    <a:gd name="T29" fmla="*/ 128 h 966"/>
                    <a:gd name="T30" fmla="*/ 131 w 1102"/>
                    <a:gd name="T31" fmla="*/ 175 h 966"/>
                    <a:gd name="T32" fmla="*/ 98 w 1102"/>
                    <a:gd name="T33" fmla="*/ 247 h 966"/>
                    <a:gd name="T34" fmla="*/ 52 w 1102"/>
                    <a:gd name="T35" fmla="*/ 298 h 966"/>
                    <a:gd name="T36" fmla="*/ 0 w 1102"/>
                    <a:gd name="T37" fmla="*/ 358 h 966"/>
                    <a:gd name="T38" fmla="*/ 20 w 1102"/>
                    <a:gd name="T39" fmla="*/ 372 h 966"/>
                    <a:gd name="T40" fmla="*/ 58 w 1102"/>
                    <a:gd name="T41" fmla="*/ 436 h 966"/>
                    <a:gd name="T42" fmla="*/ 66 w 1102"/>
                    <a:gd name="T43" fmla="*/ 489 h 966"/>
                    <a:gd name="T44" fmla="*/ 88 w 1102"/>
                    <a:gd name="T45" fmla="*/ 507 h 966"/>
                    <a:gd name="T46" fmla="*/ 139 w 1102"/>
                    <a:gd name="T47" fmla="*/ 549 h 966"/>
                    <a:gd name="T48" fmla="*/ 167 w 1102"/>
                    <a:gd name="T49" fmla="*/ 589 h 966"/>
                    <a:gd name="T50" fmla="*/ 181 w 1102"/>
                    <a:gd name="T51" fmla="*/ 642 h 966"/>
                    <a:gd name="T52" fmla="*/ 207 w 1102"/>
                    <a:gd name="T53" fmla="*/ 716 h 966"/>
                    <a:gd name="T54" fmla="*/ 271 w 1102"/>
                    <a:gd name="T55" fmla="*/ 790 h 966"/>
                    <a:gd name="T56" fmla="*/ 348 w 1102"/>
                    <a:gd name="T57" fmla="*/ 811 h 966"/>
                    <a:gd name="T58" fmla="*/ 366 w 1102"/>
                    <a:gd name="T59" fmla="*/ 933 h 966"/>
                    <a:gd name="T60" fmla="*/ 400 w 1102"/>
                    <a:gd name="T61" fmla="*/ 929 h 966"/>
                    <a:gd name="T62" fmla="*/ 453 w 1102"/>
                    <a:gd name="T63" fmla="*/ 966 h 966"/>
                    <a:gd name="T64" fmla="*/ 475 w 1102"/>
                    <a:gd name="T65" fmla="*/ 937 h 966"/>
                    <a:gd name="T66" fmla="*/ 563 w 1102"/>
                    <a:gd name="T67" fmla="*/ 833 h 966"/>
                    <a:gd name="T68" fmla="*/ 620 w 1102"/>
                    <a:gd name="T69" fmla="*/ 805 h 966"/>
                    <a:gd name="T70" fmla="*/ 688 w 1102"/>
                    <a:gd name="T71" fmla="*/ 795 h 966"/>
                    <a:gd name="T72" fmla="*/ 726 w 1102"/>
                    <a:gd name="T73" fmla="*/ 797 h 966"/>
                    <a:gd name="T74" fmla="*/ 752 w 1102"/>
                    <a:gd name="T75" fmla="*/ 797 h 966"/>
                    <a:gd name="T76" fmla="*/ 807 w 1102"/>
                    <a:gd name="T77" fmla="*/ 817 h 966"/>
                    <a:gd name="T78" fmla="*/ 845 w 1102"/>
                    <a:gd name="T79" fmla="*/ 843 h 966"/>
                    <a:gd name="T80" fmla="*/ 881 w 1102"/>
                    <a:gd name="T81" fmla="*/ 847 h 966"/>
                    <a:gd name="T82" fmla="*/ 915 w 1102"/>
                    <a:gd name="T83" fmla="*/ 829 h 966"/>
                    <a:gd name="T84" fmla="*/ 933 w 1102"/>
                    <a:gd name="T85" fmla="*/ 799 h 966"/>
                    <a:gd name="T86" fmla="*/ 1098 w 1102"/>
                    <a:gd name="T87" fmla="*/ 760 h 966"/>
                    <a:gd name="T88" fmla="*/ 1092 w 1102"/>
                    <a:gd name="T89" fmla="*/ 702 h 966"/>
                    <a:gd name="T90" fmla="*/ 1020 w 1102"/>
                    <a:gd name="T91" fmla="*/ 525 h 966"/>
                    <a:gd name="T92" fmla="*/ 996 w 1102"/>
                    <a:gd name="T93" fmla="*/ 434 h 966"/>
                    <a:gd name="T94" fmla="*/ 992 w 1102"/>
                    <a:gd name="T95" fmla="*/ 362 h 966"/>
                    <a:gd name="T96" fmla="*/ 978 w 1102"/>
                    <a:gd name="T97" fmla="*/ 296 h 966"/>
                    <a:gd name="T98" fmla="*/ 962 w 1102"/>
                    <a:gd name="T99" fmla="*/ 151 h 966"/>
                    <a:gd name="T100" fmla="*/ 791 w 1102"/>
                    <a:gd name="T101" fmla="*/ 189 h 9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02" h="966">
                      <a:moveTo>
                        <a:pt x="791" y="189"/>
                      </a:moveTo>
                      <a:lnTo>
                        <a:pt x="791" y="189"/>
                      </a:lnTo>
                      <a:lnTo>
                        <a:pt x="698" y="217"/>
                      </a:lnTo>
                      <a:lnTo>
                        <a:pt x="698" y="217"/>
                      </a:lnTo>
                      <a:lnTo>
                        <a:pt x="672" y="225"/>
                      </a:lnTo>
                      <a:lnTo>
                        <a:pt x="650" y="227"/>
                      </a:lnTo>
                      <a:lnTo>
                        <a:pt x="650" y="227"/>
                      </a:lnTo>
                      <a:lnTo>
                        <a:pt x="636" y="225"/>
                      </a:lnTo>
                      <a:lnTo>
                        <a:pt x="622" y="223"/>
                      </a:lnTo>
                      <a:lnTo>
                        <a:pt x="611" y="219"/>
                      </a:lnTo>
                      <a:lnTo>
                        <a:pt x="597" y="211"/>
                      </a:lnTo>
                      <a:lnTo>
                        <a:pt x="583" y="203"/>
                      </a:lnTo>
                      <a:lnTo>
                        <a:pt x="569" y="189"/>
                      </a:lnTo>
                      <a:lnTo>
                        <a:pt x="559" y="173"/>
                      </a:lnTo>
                      <a:lnTo>
                        <a:pt x="547" y="151"/>
                      </a:lnTo>
                      <a:lnTo>
                        <a:pt x="547" y="151"/>
                      </a:lnTo>
                      <a:lnTo>
                        <a:pt x="537" y="124"/>
                      </a:lnTo>
                      <a:lnTo>
                        <a:pt x="531" y="96"/>
                      </a:lnTo>
                      <a:lnTo>
                        <a:pt x="527" y="68"/>
                      </a:lnTo>
                      <a:lnTo>
                        <a:pt x="523" y="42"/>
                      </a:lnTo>
                      <a:lnTo>
                        <a:pt x="523" y="42"/>
                      </a:lnTo>
                      <a:lnTo>
                        <a:pt x="519" y="14"/>
                      </a:lnTo>
                      <a:lnTo>
                        <a:pt x="517" y="4"/>
                      </a:lnTo>
                      <a:lnTo>
                        <a:pt x="517" y="4"/>
                      </a:lnTo>
                      <a:lnTo>
                        <a:pt x="507" y="2"/>
                      </a:lnTo>
                      <a:lnTo>
                        <a:pt x="483" y="0"/>
                      </a:lnTo>
                      <a:lnTo>
                        <a:pt x="479" y="0"/>
                      </a:lnTo>
                      <a:lnTo>
                        <a:pt x="479" y="0"/>
                      </a:lnTo>
                      <a:lnTo>
                        <a:pt x="440" y="2"/>
                      </a:lnTo>
                      <a:lnTo>
                        <a:pt x="440" y="2"/>
                      </a:lnTo>
                      <a:lnTo>
                        <a:pt x="394" y="4"/>
                      </a:lnTo>
                      <a:lnTo>
                        <a:pt x="394" y="4"/>
                      </a:lnTo>
                      <a:lnTo>
                        <a:pt x="382" y="2"/>
                      </a:lnTo>
                      <a:lnTo>
                        <a:pt x="382" y="2"/>
                      </a:lnTo>
                      <a:lnTo>
                        <a:pt x="358" y="0"/>
                      </a:lnTo>
                      <a:lnTo>
                        <a:pt x="358" y="0"/>
                      </a:lnTo>
                      <a:lnTo>
                        <a:pt x="354" y="2"/>
                      </a:lnTo>
                      <a:lnTo>
                        <a:pt x="354" y="2"/>
                      </a:lnTo>
                      <a:lnTo>
                        <a:pt x="350" y="12"/>
                      </a:lnTo>
                      <a:lnTo>
                        <a:pt x="350" y="12"/>
                      </a:lnTo>
                      <a:lnTo>
                        <a:pt x="342" y="22"/>
                      </a:lnTo>
                      <a:lnTo>
                        <a:pt x="336" y="32"/>
                      </a:lnTo>
                      <a:lnTo>
                        <a:pt x="318" y="46"/>
                      </a:lnTo>
                      <a:lnTo>
                        <a:pt x="302" y="56"/>
                      </a:lnTo>
                      <a:lnTo>
                        <a:pt x="285" y="64"/>
                      </a:lnTo>
                      <a:lnTo>
                        <a:pt x="267" y="68"/>
                      </a:lnTo>
                      <a:lnTo>
                        <a:pt x="251" y="70"/>
                      </a:lnTo>
                      <a:lnTo>
                        <a:pt x="225" y="72"/>
                      </a:lnTo>
                      <a:lnTo>
                        <a:pt x="225" y="72"/>
                      </a:lnTo>
                      <a:lnTo>
                        <a:pt x="215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153" y="96"/>
                      </a:lnTo>
                      <a:lnTo>
                        <a:pt x="153" y="96"/>
                      </a:lnTo>
                      <a:lnTo>
                        <a:pt x="153" y="98"/>
                      </a:lnTo>
                      <a:lnTo>
                        <a:pt x="153" y="98"/>
                      </a:lnTo>
                      <a:lnTo>
                        <a:pt x="141" y="112"/>
                      </a:lnTo>
                      <a:lnTo>
                        <a:pt x="135" y="128"/>
                      </a:lnTo>
                      <a:lnTo>
                        <a:pt x="131" y="145"/>
                      </a:lnTo>
                      <a:lnTo>
                        <a:pt x="131" y="165"/>
                      </a:lnTo>
                      <a:lnTo>
                        <a:pt x="131" y="165"/>
                      </a:lnTo>
                      <a:lnTo>
                        <a:pt x="131" y="175"/>
                      </a:lnTo>
                      <a:lnTo>
                        <a:pt x="131" y="185"/>
                      </a:lnTo>
                      <a:lnTo>
                        <a:pt x="125" y="203"/>
                      </a:lnTo>
                      <a:lnTo>
                        <a:pt x="116" y="225"/>
                      </a:lnTo>
                      <a:lnTo>
                        <a:pt x="98" y="247"/>
                      </a:lnTo>
                      <a:lnTo>
                        <a:pt x="98" y="247"/>
                      </a:lnTo>
                      <a:lnTo>
                        <a:pt x="76" y="273"/>
                      </a:lnTo>
                      <a:lnTo>
                        <a:pt x="52" y="298"/>
                      </a:lnTo>
                      <a:lnTo>
                        <a:pt x="52" y="298"/>
                      </a:lnTo>
                      <a:lnTo>
                        <a:pt x="28" y="324"/>
                      </a:lnTo>
                      <a:lnTo>
                        <a:pt x="4" y="352"/>
                      </a:lnTo>
                      <a:lnTo>
                        <a:pt x="4" y="352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2" y="360"/>
                      </a:lnTo>
                      <a:lnTo>
                        <a:pt x="20" y="372"/>
                      </a:lnTo>
                      <a:lnTo>
                        <a:pt x="34" y="388"/>
                      </a:lnTo>
                      <a:lnTo>
                        <a:pt x="44" y="402"/>
                      </a:lnTo>
                      <a:lnTo>
                        <a:pt x="52" y="418"/>
                      </a:lnTo>
                      <a:lnTo>
                        <a:pt x="58" y="436"/>
                      </a:lnTo>
                      <a:lnTo>
                        <a:pt x="62" y="452"/>
                      </a:lnTo>
                      <a:lnTo>
                        <a:pt x="66" y="483"/>
                      </a:lnTo>
                      <a:lnTo>
                        <a:pt x="66" y="483"/>
                      </a:lnTo>
                      <a:lnTo>
                        <a:pt x="66" y="489"/>
                      </a:lnTo>
                      <a:lnTo>
                        <a:pt x="70" y="493"/>
                      </a:lnTo>
                      <a:lnTo>
                        <a:pt x="76" y="499"/>
                      </a:lnTo>
                      <a:lnTo>
                        <a:pt x="88" y="507"/>
                      </a:lnTo>
                      <a:lnTo>
                        <a:pt x="88" y="507"/>
                      </a:lnTo>
                      <a:lnTo>
                        <a:pt x="112" y="523"/>
                      </a:lnTo>
                      <a:lnTo>
                        <a:pt x="133" y="543"/>
                      </a:lnTo>
                      <a:lnTo>
                        <a:pt x="133" y="543"/>
                      </a:lnTo>
                      <a:lnTo>
                        <a:pt x="139" y="549"/>
                      </a:lnTo>
                      <a:lnTo>
                        <a:pt x="139" y="549"/>
                      </a:lnTo>
                      <a:lnTo>
                        <a:pt x="153" y="569"/>
                      </a:lnTo>
                      <a:lnTo>
                        <a:pt x="167" y="589"/>
                      </a:lnTo>
                      <a:lnTo>
                        <a:pt x="167" y="589"/>
                      </a:lnTo>
                      <a:lnTo>
                        <a:pt x="173" y="601"/>
                      </a:lnTo>
                      <a:lnTo>
                        <a:pt x="179" y="613"/>
                      </a:lnTo>
                      <a:lnTo>
                        <a:pt x="181" y="627"/>
                      </a:lnTo>
                      <a:lnTo>
                        <a:pt x="181" y="642"/>
                      </a:lnTo>
                      <a:lnTo>
                        <a:pt x="181" y="642"/>
                      </a:lnTo>
                      <a:lnTo>
                        <a:pt x="195" y="688"/>
                      </a:lnTo>
                      <a:lnTo>
                        <a:pt x="195" y="688"/>
                      </a:lnTo>
                      <a:lnTo>
                        <a:pt x="207" y="716"/>
                      </a:lnTo>
                      <a:lnTo>
                        <a:pt x="219" y="740"/>
                      </a:lnTo>
                      <a:lnTo>
                        <a:pt x="235" y="760"/>
                      </a:lnTo>
                      <a:lnTo>
                        <a:pt x="251" y="778"/>
                      </a:lnTo>
                      <a:lnTo>
                        <a:pt x="271" y="790"/>
                      </a:lnTo>
                      <a:lnTo>
                        <a:pt x="292" y="801"/>
                      </a:lnTo>
                      <a:lnTo>
                        <a:pt x="318" y="807"/>
                      </a:lnTo>
                      <a:lnTo>
                        <a:pt x="348" y="811"/>
                      </a:lnTo>
                      <a:lnTo>
                        <a:pt x="348" y="811"/>
                      </a:lnTo>
                      <a:lnTo>
                        <a:pt x="342" y="945"/>
                      </a:lnTo>
                      <a:lnTo>
                        <a:pt x="342" y="945"/>
                      </a:lnTo>
                      <a:lnTo>
                        <a:pt x="354" y="939"/>
                      </a:lnTo>
                      <a:lnTo>
                        <a:pt x="366" y="933"/>
                      </a:lnTo>
                      <a:lnTo>
                        <a:pt x="378" y="929"/>
                      </a:lnTo>
                      <a:lnTo>
                        <a:pt x="390" y="929"/>
                      </a:lnTo>
                      <a:lnTo>
                        <a:pt x="390" y="929"/>
                      </a:lnTo>
                      <a:lnTo>
                        <a:pt x="400" y="929"/>
                      </a:lnTo>
                      <a:lnTo>
                        <a:pt x="408" y="931"/>
                      </a:lnTo>
                      <a:lnTo>
                        <a:pt x="424" y="937"/>
                      </a:lnTo>
                      <a:lnTo>
                        <a:pt x="440" y="949"/>
                      </a:lnTo>
                      <a:lnTo>
                        <a:pt x="453" y="966"/>
                      </a:lnTo>
                      <a:lnTo>
                        <a:pt x="453" y="966"/>
                      </a:lnTo>
                      <a:lnTo>
                        <a:pt x="465" y="949"/>
                      </a:lnTo>
                      <a:lnTo>
                        <a:pt x="475" y="937"/>
                      </a:lnTo>
                      <a:lnTo>
                        <a:pt x="475" y="937"/>
                      </a:lnTo>
                      <a:lnTo>
                        <a:pt x="493" y="905"/>
                      </a:lnTo>
                      <a:lnTo>
                        <a:pt x="515" y="879"/>
                      </a:lnTo>
                      <a:lnTo>
                        <a:pt x="537" y="853"/>
                      </a:lnTo>
                      <a:lnTo>
                        <a:pt x="563" y="833"/>
                      </a:lnTo>
                      <a:lnTo>
                        <a:pt x="577" y="825"/>
                      </a:lnTo>
                      <a:lnTo>
                        <a:pt x="591" y="817"/>
                      </a:lnTo>
                      <a:lnTo>
                        <a:pt x="605" y="811"/>
                      </a:lnTo>
                      <a:lnTo>
                        <a:pt x="620" y="805"/>
                      </a:lnTo>
                      <a:lnTo>
                        <a:pt x="636" y="801"/>
                      </a:lnTo>
                      <a:lnTo>
                        <a:pt x="652" y="797"/>
                      </a:lnTo>
                      <a:lnTo>
                        <a:pt x="670" y="795"/>
                      </a:lnTo>
                      <a:lnTo>
                        <a:pt x="688" y="795"/>
                      </a:lnTo>
                      <a:lnTo>
                        <a:pt x="688" y="795"/>
                      </a:lnTo>
                      <a:lnTo>
                        <a:pt x="706" y="795"/>
                      </a:lnTo>
                      <a:lnTo>
                        <a:pt x="726" y="797"/>
                      </a:lnTo>
                      <a:lnTo>
                        <a:pt x="726" y="797"/>
                      </a:lnTo>
                      <a:lnTo>
                        <a:pt x="732" y="799"/>
                      </a:lnTo>
                      <a:lnTo>
                        <a:pt x="732" y="799"/>
                      </a:lnTo>
                      <a:lnTo>
                        <a:pt x="752" y="797"/>
                      </a:lnTo>
                      <a:lnTo>
                        <a:pt x="752" y="797"/>
                      </a:lnTo>
                      <a:lnTo>
                        <a:pt x="764" y="799"/>
                      </a:lnTo>
                      <a:lnTo>
                        <a:pt x="764" y="799"/>
                      </a:lnTo>
                      <a:lnTo>
                        <a:pt x="793" y="809"/>
                      </a:lnTo>
                      <a:lnTo>
                        <a:pt x="807" y="817"/>
                      </a:lnTo>
                      <a:lnTo>
                        <a:pt x="819" y="825"/>
                      </a:lnTo>
                      <a:lnTo>
                        <a:pt x="819" y="825"/>
                      </a:lnTo>
                      <a:lnTo>
                        <a:pt x="831" y="835"/>
                      </a:lnTo>
                      <a:lnTo>
                        <a:pt x="845" y="843"/>
                      </a:lnTo>
                      <a:lnTo>
                        <a:pt x="859" y="847"/>
                      </a:lnTo>
                      <a:lnTo>
                        <a:pt x="871" y="849"/>
                      </a:lnTo>
                      <a:lnTo>
                        <a:pt x="871" y="849"/>
                      </a:lnTo>
                      <a:lnTo>
                        <a:pt x="881" y="847"/>
                      </a:lnTo>
                      <a:lnTo>
                        <a:pt x="891" y="845"/>
                      </a:lnTo>
                      <a:lnTo>
                        <a:pt x="899" y="841"/>
                      </a:lnTo>
                      <a:lnTo>
                        <a:pt x="909" y="835"/>
                      </a:lnTo>
                      <a:lnTo>
                        <a:pt x="915" y="829"/>
                      </a:lnTo>
                      <a:lnTo>
                        <a:pt x="923" y="819"/>
                      </a:lnTo>
                      <a:lnTo>
                        <a:pt x="927" y="809"/>
                      </a:lnTo>
                      <a:lnTo>
                        <a:pt x="933" y="799"/>
                      </a:lnTo>
                      <a:lnTo>
                        <a:pt x="933" y="799"/>
                      </a:lnTo>
                      <a:lnTo>
                        <a:pt x="945" y="760"/>
                      </a:lnTo>
                      <a:lnTo>
                        <a:pt x="945" y="760"/>
                      </a:lnTo>
                      <a:lnTo>
                        <a:pt x="1098" y="760"/>
                      </a:lnTo>
                      <a:lnTo>
                        <a:pt x="1098" y="760"/>
                      </a:lnTo>
                      <a:lnTo>
                        <a:pt x="1102" y="748"/>
                      </a:lnTo>
                      <a:lnTo>
                        <a:pt x="1102" y="748"/>
                      </a:lnTo>
                      <a:lnTo>
                        <a:pt x="1098" y="726"/>
                      </a:lnTo>
                      <a:lnTo>
                        <a:pt x="1092" y="702"/>
                      </a:lnTo>
                      <a:lnTo>
                        <a:pt x="1076" y="658"/>
                      </a:lnTo>
                      <a:lnTo>
                        <a:pt x="1058" y="615"/>
                      </a:lnTo>
                      <a:lnTo>
                        <a:pt x="1038" y="571"/>
                      </a:lnTo>
                      <a:lnTo>
                        <a:pt x="1020" y="525"/>
                      </a:lnTo>
                      <a:lnTo>
                        <a:pt x="1012" y="503"/>
                      </a:lnTo>
                      <a:lnTo>
                        <a:pt x="1004" y="481"/>
                      </a:lnTo>
                      <a:lnTo>
                        <a:pt x="1000" y="458"/>
                      </a:lnTo>
                      <a:lnTo>
                        <a:pt x="996" y="434"/>
                      </a:lnTo>
                      <a:lnTo>
                        <a:pt x="994" y="410"/>
                      </a:lnTo>
                      <a:lnTo>
                        <a:pt x="994" y="386"/>
                      </a:lnTo>
                      <a:lnTo>
                        <a:pt x="994" y="386"/>
                      </a:lnTo>
                      <a:lnTo>
                        <a:pt x="992" y="362"/>
                      </a:lnTo>
                      <a:lnTo>
                        <a:pt x="988" y="340"/>
                      </a:lnTo>
                      <a:lnTo>
                        <a:pt x="982" y="318"/>
                      </a:lnTo>
                      <a:lnTo>
                        <a:pt x="978" y="296"/>
                      </a:lnTo>
                      <a:lnTo>
                        <a:pt x="978" y="296"/>
                      </a:lnTo>
                      <a:lnTo>
                        <a:pt x="972" y="233"/>
                      </a:lnTo>
                      <a:lnTo>
                        <a:pt x="964" y="167"/>
                      </a:lnTo>
                      <a:lnTo>
                        <a:pt x="964" y="167"/>
                      </a:lnTo>
                      <a:lnTo>
                        <a:pt x="962" y="151"/>
                      </a:lnTo>
                      <a:lnTo>
                        <a:pt x="954" y="139"/>
                      </a:lnTo>
                      <a:lnTo>
                        <a:pt x="954" y="139"/>
                      </a:lnTo>
                      <a:lnTo>
                        <a:pt x="791" y="189"/>
                      </a:lnTo>
                      <a:lnTo>
                        <a:pt x="791" y="189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7" name="Freeform 17">
                  <a:extLst>
                    <a:ext uri="{FF2B5EF4-FFF2-40B4-BE49-F238E27FC236}">
                      <a16:creationId xmlns:a16="http://schemas.microsoft.com/office/drawing/2014/main" id="{E6468B5F-5839-149E-3A27-43717B80FC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063" y="1938338"/>
                  <a:ext cx="1319213" cy="2035175"/>
                </a:xfrm>
                <a:custGeom>
                  <a:avLst/>
                  <a:gdLst>
                    <a:gd name="T0" fmla="*/ 300 w 831"/>
                    <a:gd name="T1" fmla="*/ 1282 h 1282"/>
                    <a:gd name="T2" fmla="*/ 320 w 831"/>
                    <a:gd name="T3" fmla="*/ 1276 h 1282"/>
                    <a:gd name="T4" fmla="*/ 344 w 831"/>
                    <a:gd name="T5" fmla="*/ 1234 h 1282"/>
                    <a:gd name="T6" fmla="*/ 374 w 831"/>
                    <a:gd name="T7" fmla="*/ 1192 h 1282"/>
                    <a:gd name="T8" fmla="*/ 398 w 831"/>
                    <a:gd name="T9" fmla="*/ 1200 h 1282"/>
                    <a:gd name="T10" fmla="*/ 431 w 831"/>
                    <a:gd name="T11" fmla="*/ 1230 h 1282"/>
                    <a:gd name="T12" fmla="*/ 463 w 831"/>
                    <a:gd name="T13" fmla="*/ 1240 h 1282"/>
                    <a:gd name="T14" fmla="*/ 495 w 831"/>
                    <a:gd name="T15" fmla="*/ 1210 h 1282"/>
                    <a:gd name="T16" fmla="*/ 551 w 831"/>
                    <a:gd name="T17" fmla="*/ 1137 h 1282"/>
                    <a:gd name="T18" fmla="*/ 577 w 831"/>
                    <a:gd name="T19" fmla="*/ 1073 h 1282"/>
                    <a:gd name="T20" fmla="*/ 644 w 831"/>
                    <a:gd name="T21" fmla="*/ 1020 h 1282"/>
                    <a:gd name="T22" fmla="*/ 714 w 831"/>
                    <a:gd name="T23" fmla="*/ 994 h 1282"/>
                    <a:gd name="T24" fmla="*/ 742 w 831"/>
                    <a:gd name="T25" fmla="*/ 990 h 1282"/>
                    <a:gd name="T26" fmla="*/ 765 w 831"/>
                    <a:gd name="T27" fmla="*/ 1022 h 1282"/>
                    <a:gd name="T28" fmla="*/ 793 w 831"/>
                    <a:gd name="T29" fmla="*/ 1077 h 1282"/>
                    <a:gd name="T30" fmla="*/ 831 w 831"/>
                    <a:gd name="T31" fmla="*/ 984 h 1282"/>
                    <a:gd name="T32" fmla="*/ 819 w 831"/>
                    <a:gd name="T33" fmla="*/ 956 h 1282"/>
                    <a:gd name="T34" fmla="*/ 799 w 831"/>
                    <a:gd name="T35" fmla="*/ 938 h 1282"/>
                    <a:gd name="T36" fmla="*/ 777 w 831"/>
                    <a:gd name="T37" fmla="*/ 940 h 1282"/>
                    <a:gd name="T38" fmla="*/ 720 w 831"/>
                    <a:gd name="T39" fmla="*/ 920 h 1282"/>
                    <a:gd name="T40" fmla="*/ 680 w 831"/>
                    <a:gd name="T41" fmla="*/ 868 h 1282"/>
                    <a:gd name="T42" fmla="*/ 642 w 831"/>
                    <a:gd name="T43" fmla="*/ 833 h 1282"/>
                    <a:gd name="T44" fmla="*/ 598 w 831"/>
                    <a:gd name="T45" fmla="*/ 775 h 1282"/>
                    <a:gd name="T46" fmla="*/ 594 w 831"/>
                    <a:gd name="T47" fmla="*/ 705 h 1282"/>
                    <a:gd name="T48" fmla="*/ 606 w 831"/>
                    <a:gd name="T49" fmla="*/ 624 h 1282"/>
                    <a:gd name="T50" fmla="*/ 585 w 831"/>
                    <a:gd name="T51" fmla="*/ 544 h 1282"/>
                    <a:gd name="T52" fmla="*/ 585 w 831"/>
                    <a:gd name="T53" fmla="*/ 521 h 1282"/>
                    <a:gd name="T54" fmla="*/ 557 w 831"/>
                    <a:gd name="T55" fmla="*/ 367 h 1282"/>
                    <a:gd name="T56" fmla="*/ 573 w 831"/>
                    <a:gd name="T57" fmla="*/ 324 h 1282"/>
                    <a:gd name="T58" fmla="*/ 610 w 831"/>
                    <a:gd name="T59" fmla="*/ 250 h 1282"/>
                    <a:gd name="T60" fmla="*/ 642 w 831"/>
                    <a:gd name="T61" fmla="*/ 216 h 1282"/>
                    <a:gd name="T62" fmla="*/ 674 w 831"/>
                    <a:gd name="T63" fmla="*/ 137 h 1282"/>
                    <a:gd name="T64" fmla="*/ 688 w 831"/>
                    <a:gd name="T65" fmla="*/ 27 h 1282"/>
                    <a:gd name="T66" fmla="*/ 672 w 831"/>
                    <a:gd name="T67" fmla="*/ 0 h 1282"/>
                    <a:gd name="T68" fmla="*/ 652 w 831"/>
                    <a:gd name="T69" fmla="*/ 25 h 1282"/>
                    <a:gd name="T70" fmla="*/ 636 w 831"/>
                    <a:gd name="T71" fmla="*/ 59 h 1282"/>
                    <a:gd name="T72" fmla="*/ 600 w 831"/>
                    <a:gd name="T73" fmla="*/ 71 h 1282"/>
                    <a:gd name="T74" fmla="*/ 511 w 831"/>
                    <a:gd name="T75" fmla="*/ 87 h 1282"/>
                    <a:gd name="T76" fmla="*/ 402 w 831"/>
                    <a:gd name="T77" fmla="*/ 143 h 1282"/>
                    <a:gd name="T78" fmla="*/ 330 w 831"/>
                    <a:gd name="T79" fmla="*/ 189 h 1282"/>
                    <a:gd name="T80" fmla="*/ 280 w 831"/>
                    <a:gd name="T81" fmla="*/ 202 h 1282"/>
                    <a:gd name="T82" fmla="*/ 245 w 831"/>
                    <a:gd name="T83" fmla="*/ 192 h 1282"/>
                    <a:gd name="T84" fmla="*/ 227 w 831"/>
                    <a:gd name="T85" fmla="*/ 185 h 1282"/>
                    <a:gd name="T86" fmla="*/ 205 w 831"/>
                    <a:gd name="T87" fmla="*/ 194 h 1282"/>
                    <a:gd name="T88" fmla="*/ 155 w 831"/>
                    <a:gd name="T89" fmla="*/ 266 h 1282"/>
                    <a:gd name="T90" fmla="*/ 125 w 831"/>
                    <a:gd name="T91" fmla="*/ 320 h 1282"/>
                    <a:gd name="T92" fmla="*/ 72 w 831"/>
                    <a:gd name="T93" fmla="*/ 350 h 1282"/>
                    <a:gd name="T94" fmla="*/ 32 w 831"/>
                    <a:gd name="T95" fmla="*/ 367 h 1282"/>
                    <a:gd name="T96" fmla="*/ 56 w 831"/>
                    <a:gd name="T97" fmla="*/ 427 h 1282"/>
                    <a:gd name="T98" fmla="*/ 38 w 831"/>
                    <a:gd name="T99" fmla="*/ 503 h 1282"/>
                    <a:gd name="T100" fmla="*/ 18 w 831"/>
                    <a:gd name="T101" fmla="*/ 536 h 1282"/>
                    <a:gd name="T102" fmla="*/ 34 w 831"/>
                    <a:gd name="T103" fmla="*/ 636 h 1282"/>
                    <a:gd name="T104" fmla="*/ 68 w 831"/>
                    <a:gd name="T105" fmla="*/ 805 h 1282"/>
                    <a:gd name="T106" fmla="*/ 58 w 831"/>
                    <a:gd name="T107" fmla="*/ 886 h 1282"/>
                    <a:gd name="T108" fmla="*/ 22 w 831"/>
                    <a:gd name="T109" fmla="*/ 938 h 1282"/>
                    <a:gd name="T110" fmla="*/ 2 w 831"/>
                    <a:gd name="T111" fmla="*/ 972 h 1282"/>
                    <a:gd name="T112" fmla="*/ 16 w 831"/>
                    <a:gd name="T113" fmla="*/ 1016 h 1282"/>
                    <a:gd name="T114" fmla="*/ 52 w 831"/>
                    <a:gd name="T115" fmla="*/ 1051 h 1282"/>
                    <a:gd name="T116" fmla="*/ 68 w 831"/>
                    <a:gd name="T117" fmla="*/ 1111 h 1282"/>
                    <a:gd name="T118" fmla="*/ 56 w 831"/>
                    <a:gd name="T119" fmla="*/ 1165 h 1282"/>
                    <a:gd name="T120" fmla="*/ 64 w 831"/>
                    <a:gd name="T121" fmla="*/ 1210 h 1282"/>
                    <a:gd name="T122" fmla="*/ 105 w 831"/>
                    <a:gd name="T123" fmla="*/ 1232 h 1282"/>
                    <a:gd name="T124" fmla="*/ 259 w 831"/>
                    <a:gd name="T125" fmla="*/ 1276 h 1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31" h="1282">
                      <a:moveTo>
                        <a:pt x="259" y="1276"/>
                      </a:moveTo>
                      <a:lnTo>
                        <a:pt x="259" y="1276"/>
                      </a:lnTo>
                      <a:lnTo>
                        <a:pt x="282" y="1280"/>
                      </a:lnTo>
                      <a:lnTo>
                        <a:pt x="300" y="1282"/>
                      </a:lnTo>
                      <a:lnTo>
                        <a:pt x="300" y="1282"/>
                      </a:lnTo>
                      <a:lnTo>
                        <a:pt x="308" y="1280"/>
                      </a:lnTo>
                      <a:lnTo>
                        <a:pt x="314" y="1280"/>
                      </a:lnTo>
                      <a:lnTo>
                        <a:pt x="320" y="1276"/>
                      </a:lnTo>
                      <a:lnTo>
                        <a:pt x="324" y="1272"/>
                      </a:lnTo>
                      <a:lnTo>
                        <a:pt x="334" y="1258"/>
                      </a:lnTo>
                      <a:lnTo>
                        <a:pt x="344" y="1234"/>
                      </a:lnTo>
                      <a:lnTo>
                        <a:pt x="344" y="1234"/>
                      </a:lnTo>
                      <a:lnTo>
                        <a:pt x="352" y="1216"/>
                      </a:lnTo>
                      <a:lnTo>
                        <a:pt x="360" y="1202"/>
                      </a:lnTo>
                      <a:lnTo>
                        <a:pt x="370" y="1194"/>
                      </a:lnTo>
                      <a:lnTo>
                        <a:pt x="374" y="1192"/>
                      </a:lnTo>
                      <a:lnTo>
                        <a:pt x="378" y="1192"/>
                      </a:lnTo>
                      <a:lnTo>
                        <a:pt x="378" y="1192"/>
                      </a:lnTo>
                      <a:lnTo>
                        <a:pt x="388" y="1194"/>
                      </a:lnTo>
                      <a:lnTo>
                        <a:pt x="398" y="1200"/>
                      </a:lnTo>
                      <a:lnTo>
                        <a:pt x="410" y="1210"/>
                      </a:lnTo>
                      <a:lnTo>
                        <a:pt x="424" y="1224"/>
                      </a:lnTo>
                      <a:lnTo>
                        <a:pt x="424" y="1224"/>
                      </a:lnTo>
                      <a:lnTo>
                        <a:pt x="431" y="1230"/>
                      </a:lnTo>
                      <a:lnTo>
                        <a:pt x="441" y="1234"/>
                      </a:lnTo>
                      <a:lnTo>
                        <a:pt x="453" y="1238"/>
                      </a:lnTo>
                      <a:lnTo>
                        <a:pt x="463" y="1240"/>
                      </a:lnTo>
                      <a:lnTo>
                        <a:pt x="463" y="1240"/>
                      </a:lnTo>
                      <a:lnTo>
                        <a:pt x="467" y="1240"/>
                      </a:lnTo>
                      <a:lnTo>
                        <a:pt x="469" y="1238"/>
                      </a:lnTo>
                      <a:lnTo>
                        <a:pt x="469" y="1238"/>
                      </a:lnTo>
                      <a:lnTo>
                        <a:pt x="495" y="1210"/>
                      </a:lnTo>
                      <a:lnTo>
                        <a:pt x="521" y="1183"/>
                      </a:lnTo>
                      <a:lnTo>
                        <a:pt x="533" y="1167"/>
                      </a:lnTo>
                      <a:lnTo>
                        <a:pt x="543" y="1153"/>
                      </a:lnTo>
                      <a:lnTo>
                        <a:pt x="551" y="1137"/>
                      </a:lnTo>
                      <a:lnTo>
                        <a:pt x="557" y="1121"/>
                      </a:lnTo>
                      <a:lnTo>
                        <a:pt x="557" y="1121"/>
                      </a:lnTo>
                      <a:lnTo>
                        <a:pt x="567" y="1095"/>
                      </a:lnTo>
                      <a:lnTo>
                        <a:pt x="577" y="1073"/>
                      </a:lnTo>
                      <a:lnTo>
                        <a:pt x="591" y="1055"/>
                      </a:lnTo>
                      <a:lnTo>
                        <a:pt x="606" y="1041"/>
                      </a:lnTo>
                      <a:lnTo>
                        <a:pt x="624" y="1029"/>
                      </a:lnTo>
                      <a:lnTo>
                        <a:pt x="644" y="1020"/>
                      </a:lnTo>
                      <a:lnTo>
                        <a:pt x="664" y="1010"/>
                      </a:lnTo>
                      <a:lnTo>
                        <a:pt x="686" y="1002"/>
                      </a:lnTo>
                      <a:lnTo>
                        <a:pt x="686" y="1002"/>
                      </a:lnTo>
                      <a:lnTo>
                        <a:pt x="714" y="994"/>
                      </a:lnTo>
                      <a:lnTo>
                        <a:pt x="726" y="990"/>
                      </a:lnTo>
                      <a:lnTo>
                        <a:pt x="734" y="990"/>
                      </a:lnTo>
                      <a:lnTo>
                        <a:pt x="734" y="990"/>
                      </a:lnTo>
                      <a:lnTo>
                        <a:pt x="742" y="990"/>
                      </a:lnTo>
                      <a:lnTo>
                        <a:pt x="748" y="994"/>
                      </a:lnTo>
                      <a:lnTo>
                        <a:pt x="752" y="998"/>
                      </a:lnTo>
                      <a:lnTo>
                        <a:pt x="756" y="1004"/>
                      </a:lnTo>
                      <a:lnTo>
                        <a:pt x="765" y="1022"/>
                      </a:lnTo>
                      <a:lnTo>
                        <a:pt x="775" y="1047"/>
                      </a:lnTo>
                      <a:lnTo>
                        <a:pt x="775" y="1047"/>
                      </a:lnTo>
                      <a:lnTo>
                        <a:pt x="779" y="1057"/>
                      </a:lnTo>
                      <a:lnTo>
                        <a:pt x="793" y="1077"/>
                      </a:lnTo>
                      <a:lnTo>
                        <a:pt x="793" y="1077"/>
                      </a:lnTo>
                      <a:lnTo>
                        <a:pt x="817" y="1025"/>
                      </a:lnTo>
                      <a:lnTo>
                        <a:pt x="825" y="1004"/>
                      </a:lnTo>
                      <a:lnTo>
                        <a:pt x="831" y="984"/>
                      </a:lnTo>
                      <a:lnTo>
                        <a:pt x="831" y="984"/>
                      </a:lnTo>
                      <a:lnTo>
                        <a:pt x="829" y="978"/>
                      </a:lnTo>
                      <a:lnTo>
                        <a:pt x="827" y="970"/>
                      </a:lnTo>
                      <a:lnTo>
                        <a:pt x="819" y="956"/>
                      </a:lnTo>
                      <a:lnTo>
                        <a:pt x="809" y="942"/>
                      </a:lnTo>
                      <a:lnTo>
                        <a:pt x="803" y="940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77" y="940"/>
                      </a:lnTo>
                      <a:lnTo>
                        <a:pt x="777" y="940"/>
                      </a:lnTo>
                      <a:lnTo>
                        <a:pt x="759" y="938"/>
                      </a:lnTo>
                      <a:lnTo>
                        <a:pt x="746" y="934"/>
                      </a:lnTo>
                      <a:lnTo>
                        <a:pt x="732" y="928"/>
                      </a:lnTo>
                      <a:lnTo>
                        <a:pt x="720" y="920"/>
                      </a:lnTo>
                      <a:lnTo>
                        <a:pt x="708" y="908"/>
                      </a:lnTo>
                      <a:lnTo>
                        <a:pt x="698" y="896"/>
                      </a:lnTo>
                      <a:lnTo>
                        <a:pt x="680" y="868"/>
                      </a:lnTo>
                      <a:lnTo>
                        <a:pt x="680" y="868"/>
                      </a:lnTo>
                      <a:lnTo>
                        <a:pt x="672" y="858"/>
                      </a:lnTo>
                      <a:lnTo>
                        <a:pt x="662" y="849"/>
                      </a:lnTo>
                      <a:lnTo>
                        <a:pt x="642" y="833"/>
                      </a:lnTo>
                      <a:lnTo>
                        <a:pt x="642" y="833"/>
                      </a:lnTo>
                      <a:lnTo>
                        <a:pt x="626" y="819"/>
                      </a:lnTo>
                      <a:lnTo>
                        <a:pt x="614" y="807"/>
                      </a:lnTo>
                      <a:lnTo>
                        <a:pt x="604" y="791"/>
                      </a:lnTo>
                      <a:lnTo>
                        <a:pt x="598" y="775"/>
                      </a:lnTo>
                      <a:lnTo>
                        <a:pt x="594" y="759"/>
                      </a:lnTo>
                      <a:lnTo>
                        <a:pt x="592" y="741"/>
                      </a:lnTo>
                      <a:lnTo>
                        <a:pt x="592" y="723"/>
                      </a:lnTo>
                      <a:lnTo>
                        <a:pt x="594" y="705"/>
                      </a:lnTo>
                      <a:lnTo>
                        <a:pt x="594" y="705"/>
                      </a:lnTo>
                      <a:lnTo>
                        <a:pt x="602" y="666"/>
                      </a:lnTo>
                      <a:lnTo>
                        <a:pt x="604" y="644"/>
                      </a:lnTo>
                      <a:lnTo>
                        <a:pt x="606" y="624"/>
                      </a:lnTo>
                      <a:lnTo>
                        <a:pt x="604" y="604"/>
                      </a:lnTo>
                      <a:lnTo>
                        <a:pt x="602" y="584"/>
                      </a:lnTo>
                      <a:lnTo>
                        <a:pt x="594" y="564"/>
                      </a:lnTo>
                      <a:lnTo>
                        <a:pt x="585" y="544"/>
                      </a:lnTo>
                      <a:lnTo>
                        <a:pt x="585" y="544"/>
                      </a:lnTo>
                      <a:lnTo>
                        <a:pt x="585" y="540"/>
                      </a:lnTo>
                      <a:lnTo>
                        <a:pt x="585" y="534"/>
                      </a:lnTo>
                      <a:lnTo>
                        <a:pt x="585" y="521"/>
                      </a:lnTo>
                      <a:lnTo>
                        <a:pt x="585" y="521"/>
                      </a:lnTo>
                      <a:lnTo>
                        <a:pt x="559" y="383"/>
                      </a:lnTo>
                      <a:lnTo>
                        <a:pt x="559" y="383"/>
                      </a:lnTo>
                      <a:lnTo>
                        <a:pt x="557" y="367"/>
                      </a:lnTo>
                      <a:lnTo>
                        <a:pt x="557" y="361"/>
                      </a:lnTo>
                      <a:lnTo>
                        <a:pt x="559" y="356"/>
                      </a:lnTo>
                      <a:lnTo>
                        <a:pt x="559" y="356"/>
                      </a:lnTo>
                      <a:lnTo>
                        <a:pt x="573" y="324"/>
                      </a:lnTo>
                      <a:lnTo>
                        <a:pt x="587" y="292"/>
                      </a:lnTo>
                      <a:lnTo>
                        <a:pt x="592" y="278"/>
                      </a:lnTo>
                      <a:lnTo>
                        <a:pt x="602" y="264"/>
                      </a:lnTo>
                      <a:lnTo>
                        <a:pt x="610" y="250"/>
                      </a:lnTo>
                      <a:lnTo>
                        <a:pt x="622" y="240"/>
                      </a:lnTo>
                      <a:lnTo>
                        <a:pt x="622" y="240"/>
                      </a:lnTo>
                      <a:lnTo>
                        <a:pt x="634" y="228"/>
                      </a:lnTo>
                      <a:lnTo>
                        <a:pt x="642" y="216"/>
                      </a:lnTo>
                      <a:lnTo>
                        <a:pt x="652" y="204"/>
                      </a:lnTo>
                      <a:lnTo>
                        <a:pt x="658" y="191"/>
                      </a:lnTo>
                      <a:lnTo>
                        <a:pt x="668" y="165"/>
                      </a:lnTo>
                      <a:lnTo>
                        <a:pt x="674" y="137"/>
                      </a:lnTo>
                      <a:lnTo>
                        <a:pt x="678" y="111"/>
                      </a:lnTo>
                      <a:lnTo>
                        <a:pt x="680" y="81"/>
                      </a:lnTo>
                      <a:lnTo>
                        <a:pt x="684" y="53"/>
                      </a:lnTo>
                      <a:lnTo>
                        <a:pt x="688" y="27"/>
                      </a:lnTo>
                      <a:lnTo>
                        <a:pt x="688" y="27"/>
                      </a:lnTo>
                      <a:lnTo>
                        <a:pt x="686" y="22"/>
                      </a:lnTo>
                      <a:lnTo>
                        <a:pt x="682" y="14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60" y="14"/>
                      </a:lnTo>
                      <a:lnTo>
                        <a:pt x="654" y="20"/>
                      </a:lnTo>
                      <a:lnTo>
                        <a:pt x="652" y="25"/>
                      </a:lnTo>
                      <a:lnTo>
                        <a:pt x="652" y="25"/>
                      </a:lnTo>
                      <a:lnTo>
                        <a:pt x="646" y="45"/>
                      </a:lnTo>
                      <a:lnTo>
                        <a:pt x="642" y="51"/>
                      </a:lnTo>
                      <a:lnTo>
                        <a:pt x="636" y="59"/>
                      </a:lnTo>
                      <a:lnTo>
                        <a:pt x="630" y="63"/>
                      </a:lnTo>
                      <a:lnTo>
                        <a:pt x="622" y="67"/>
                      </a:lnTo>
                      <a:lnTo>
                        <a:pt x="612" y="69"/>
                      </a:lnTo>
                      <a:lnTo>
                        <a:pt x="600" y="71"/>
                      </a:lnTo>
                      <a:lnTo>
                        <a:pt x="600" y="71"/>
                      </a:lnTo>
                      <a:lnTo>
                        <a:pt x="571" y="73"/>
                      </a:lnTo>
                      <a:lnTo>
                        <a:pt x="539" y="79"/>
                      </a:lnTo>
                      <a:lnTo>
                        <a:pt x="511" y="87"/>
                      </a:lnTo>
                      <a:lnTo>
                        <a:pt x="481" y="99"/>
                      </a:lnTo>
                      <a:lnTo>
                        <a:pt x="455" y="111"/>
                      </a:lnTo>
                      <a:lnTo>
                        <a:pt x="427" y="127"/>
                      </a:lnTo>
                      <a:lnTo>
                        <a:pt x="402" y="143"/>
                      </a:lnTo>
                      <a:lnTo>
                        <a:pt x="376" y="159"/>
                      </a:lnTo>
                      <a:lnTo>
                        <a:pt x="376" y="159"/>
                      </a:lnTo>
                      <a:lnTo>
                        <a:pt x="352" y="175"/>
                      </a:lnTo>
                      <a:lnTo>
                        <a:pt x="330" y="189"/>
                      </a:lnTo>
                      <a:lnTo>
                        <a:pt x="318" y="194"/>
                      </a:lnTo>
                      <a:lnTo>
                        <a:pt x="306" y="198"/>
                      </a:lnTo>
                      <a:lnTo>
                        <a:pt x="292" y="200"/>
                      </a:lnTo>
                      <a:lnTo>
                        <a:pt x="280" y="202"/>
                      </a:lnTo>
                      <a:lnTo>
                        <a:pt x="280" y="202"/>
                      </a:lnTo>
                      <a:lnTo>
                        <a:pt x="268" y="200"/>
                      </a:lnTo>
                      <a:lnTo>
                        <a:pt x="257" y="198"/>
                      </a:lnTo>
                      <a:lnTo>
                        <a:pt x="245" y="192"/>
                      </a:lnTo>
                      <a:lnTo>
                        <a:pt x="231" y="187"/>
                      </a:lnTo>
                      <a:lnTo>
                        <a:pt x="231" y="187"/>
                      </a:lnTo>
                      <a:lnTo>
                        <a:pt x="227" y="185"/>
                      </a:lnTo>
                      <a:lnTo>
                        <a:pt x="227" y="185"/>
                      </a:lnTo>
                      <a:lnTo>
                        <a:pt x="215" y="189"/>
                      </a:lnTo>
                      <a:lnTo>
                        <a:pt x="209" y="191"/>
                      </a:lnTo>
                      <a:lnTo>
                        <a:pt x="205" y="194"/>
                      </a:lnTo>
                      <a:lnTo>
                        <a:pt x="205" y="194"/>
                      </a:lnTo>
                      <a:lnTo>
                        <a:pt x="177" y="228"/>
                      </a:lnTo>
                      <a:lnTo>
                        <a:pt x="163" y="248"/>
                      </a:lnTo>
                      <a:lnTo>
                        <a:pt x="155" y="266"/>
                      </a:lnTo>
                      <a:lnTo>
                        <a:pt x="155" y="266"/>
                      </a:lnTo>
                      <a:lnTo>
                        <a:pt x="149" y="282"/>
                      </a:lnTo>
                      <a:lnTo>
                        <a:pt x="141" y="296"/>
                      </a:lnTo>
                      <a:lnTo>
                        <a:pt x="135" y="310"/>
                      </a:lnTo>
                      <a:lnTo>
                        <a:pt x="125" y="320"/>
                      </a:lnTo>
                      <a:lnTo>
                        <a:pt x="115" y="330"/>
                      </a:lnTo>
                      <a:lnTo>
                        <a:pt x="103" y="338"/>
                      </a:lnTo>
                      <a:lnTo>
                        <a:pt x="90" y="344"/>
                      </a:lnTo>
                      <a:lnTo>
                        <a:pt x="72" y="350"/>
                      </a:lnTo>
                      <a:lnTo>
                        <a:pt x="72" y="350"/>
                      </a:lnTo>
                      <a:lnTo>
                        <a:pt x="64" y="352"/>
                      </a:lnTo>
                      <a:lnTo>
                        <a:pt x="54" y="356"/>
                      </a:lnTo>
                      <a:lnTo>
                        <a:pt x="32" y="367"/>
                      </a:lnTo>
                      <a:lnTo>
                        <a:pt x="32" y="367"/>
                      </a:lnTo>
                      <a:lnTo>
                        <a:pt x="44" y="387"/>
                      </a:lnTo>
                      <a:lnTo>
                        <a:pt x="52" y="407"/>
                      </a:lnTo>
                      <a:lnTo>
                        <a:pt x="56" y="427"/>
                      </a:lnTo>
                      <a:lnTo>
                        <a:pt x="56" y="447"/>
                      </a:lnTo>
                      <a:lnTo>
                        <a:pt x="52" y="465"/>
                      </a:lnTo>
                      <a:lnTo>
                        <a:pt x="46" y="485"/>
                      </a:lnTo>
                      <a:lnTo>
                        <a:pt x="38" y="503"/>
                      </a:lnTo>
                      <a:lnTo>
                        <a:pt x="26" y="521"/>
                      </a:lnTo>
                      <a:lnTo>
                        <a:pt x="26" y="521"/>
                      </a:lnTo>
                      <a:lnTo>
                        <a:pt x="22" y="528"/>
                      </a:lnTo>
                      <a:lnTo>
                        <a:pt x="18" y="536"/>
                      </a:lnTo>
                      <a:lnTo>
                        <a:pt x="18" y="544"/>
                      </a:lnTo>
                      <a:lnTo>
                        <a:pt x="18" y="552"/>
                      </a:lnTo>
                      <a:lnTo>
                        <a:pt x="18" y="552"/>
                      </a:lnTo>
                      <a:lnTo>
                        <a:pt x="34" y="636"/>
                      </a:lnTo>
                      <a:lnTo>
                        <a:pt x="52" y="721"/>
                      </a:lnTo>
                      <a:lnTo>
                        <a:pt x="52" y="721"/>
                      </a:lnTo>
                      <a:lnTo>
                        <a:pt x="64" y="777"/>
                      </a:lnTo>
                      <a:lnTo>
                        <a:pt x="68" y="805"/>
                      </a:lnTo>
                      <a:lnTo>
                        <a:pt x="70" y="833"/>
                      </a:lnTo>
                      <a:lnTo>
                        <a:pt x="66" y="860"/>
                      </a:lnTo>
                      <a:lnTo>
                        <a:pt x="62" y="874"/>
                      </a:lnTo>
                      <a:lnTo>
                        <a:pt x="58" y="886"/>
                      </a:lnTo>
                      <a:lnTo>
                        <a:pt x="52" y="900"/>
                      </a:lnTo>
                      <a:lnTo>
                        <a:pt x="44" y="912"/>
                      </a:lnTo>
                      <a:lnTo>
                        <a:pt x="34" y="926"/>
                      </a:lnTo>
                      <a:lnTo>
                        <a:pt x="22" y="938"/>
                      </a:lnTo>
                      <a:lnTo>
                        <a:pt x="22" y="938"/>
                      </a:lnTo>
                      <a:lnTo>
                        <a:pt x="12" y="948"/>
                      </a:lnTo>
                      <a:lnTo>
                        <a:pt x="6" y="960"/>
                      </a:lnTo>
                      <a:lnTo>
                        <a:pt x="2" y="972"/>
                      </a:lnTo>
                      <a:lnTo>
                        <a:pt x="0" y="982"/>
                      </a:lnTo>
                      <a:lnTo>
                        <a:pt x="2" y="994"/>
                      </a:lnTo>
                      <a:lnTo>
                        <a:pt x="8" y="1004"/>
                      </a:lnTo>
                      <a:lnTo>
                        <a:pt x="16" y="1016"/>
                      </a:lnTo>
                      <a:lnTo>
                        <a:pt x="28" y="1025"/>
                      </a:lnTo>
                      <a:lnTo>
                        <a:pt x="28" y="1025"/>
                      </a:lnTo>
                      <a:lnTo>
                        <a:pt x="42" y="1037"/>
                      </a:lnTo>
                      <a:lnTo>
                        <a:pt x="52" y="1051"/>
                      </a:lnTo>
                      <a:lnTo>
                        <a:pt x="60" y="1065"/>
                      </a:lnTo>
                      <a:lnTo>
                        <a:pt x="64" y="1079"/>
                      </a:lnTo>
                      <a:lnTo>
                        <a:pt x="68" y="1095"/>
                      </a:lnTo>
                      <a:lnTo>
                        <a:pt x="68" y="1111"/>
                      </a:lnTo>
                      <a:lnTo>
                        <a:pt x="66" y="1129"/>
                      </a:lnTo>
                      <a:lnTo>
                        <a:pt x="62" y="1147"/>
                      </a:lnTo>
                      <a:lnTo>
                        <a:pt x="62" y="1147"/>
                      </a:lnTo>
                      <a:lnTo>
                        <a:pt x="56" y="1165"/>
                      </a:lnTo>
                      <a:lnTo>
                        <a:pt x="54" y="1179"/>
                      </a:lnTo>
                      <a:lnTo>
                        <a:pt x="54" y="1190"/>
                      </a:lnTo>
                      <a:lnTo>
                        <a:pt x="58" y="1200"/>
                      </a:lnTo>
                      <a:lnTo>
                        <a:pt x="64" y="1210"/>
                      </a:lnTo>
                      <a:lnTo>
                        <a:pt x="74" y="1216"/>
                      </a:lnTo>
                      <a:lnTo>
                        <a:pt x="88" y="1224"/>
                      </a:lnTo>
                      <a:lnTo>
                        <a:pt x="105" y="1232"/>
                      </a:lnTo>
                      <a:lnTo>
                        <a:pt x="105" y="1232"/>
                      </a:lnTo>
                      <a:lnTo>
                        <a:pt x="143" y="1246"/>
                      </a:lnTo>
                      <a:lnTo>
                        <a:pt x="179" y="1258"/>
                      </a:lnTo>
                      <a:lnTo>
                        <a:pt x="219" y="1270"/>
                      </a:lnTo>
                      <a:lnTo>
                        <a:pt x="259" y="1276"/>
                      </a:lnTo>
                      <a:lnTo>
                        <a:pt x="259" y="127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8" name="Freeform 18">
                  <a:extLst>
                    <a:ext uri="{FF2B5EF4-FFF2-40B4-BE49-F238E27FC236}">
                      <a16:creationId xmlns:a16="http://schemas.microsoft.com/office/drawing/2014/main" id="{DFD09269-A45D-BFF7-24F5-37326F8BB2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1463" y="4184650"/>
                  <a:ext cx="1592263" cy="1312863"/>
                </a:xfrm>
                <a:custGeom>
                  <a:avLst/>
                  <a:gdLst>
                    <a:gd name="T0" fmla="*/ 111 w 1003"/>
                    <a:gd name="T1" fmla="*/ 604 h 827"/>
                    <a:gd name="T2" fmla="*/ 194 w 1003"/>
                    <a:gd name="T3" fmla="*/ 603 h 827"/>
                    <a:gd name="T4" fmla="*/ 222 w 1003"/>
                    <a:gd name="T5" fmla="*/ 603 h 827"/>
                    <a:gd name="T6" fmla="*/ 262 w 1003"/>
                    <a:gd name="T7" fmla="*/ 616 h 827"/>
                    <a:gd name="T8" fmla="*/ 278 w 1003"/>
                    <a:gd name="T9" fmla="*/ 658 h 827"/>
                    <a:gd name="T10" fmla="*/ 284 w 1003"/>
                    <a:gd name="T11" fmla="*/ 706 h 827"/>
                    <a:gd name="T12" fmla="*/ 302 w 1003"/>
                    <a:gd name="T13" fmla="*/ 777 h 827"/>
                    <a:gd name="T14" fmla="*/ 314 w 1003"/>
                    <a:gd name="T15" fmla="*/ 799 h 827"/>
                    <a:gd name="T16" fmla="*/ 337 w 1003"/>
                    <a:gd name="T17" fmla="*/ 821 h 827"/>
                    <a:gd name="T18" fmla="*/ 367 w 1003"/>
                    <a:gd name="T19" fmla="*/ 827 h 827"/>
                    <a:gd name="T20" fmla="*/ 403 w 1003"/>
                    <a:gd name="T21" fmla="*/ 821 h 827"/>
                    <a:gd name="T22" fmla="*/ 660 w 1003"/>
                    <a:gd name="T23" fmla="*/ 742 h 827"/>
                    <a:gd name="T24" fmla="*/ 681 w 1003"/>
                    <a:gd name="T25" fmla="*/ 734 h 827"/>
                    <a:gd name="T26" fmla="*/ 719 w 1003"/>
                    <a:gd name="T27" fmla="*/ 698 h 827"/>
                    <a:gd name="T28" fmla="*/ 773 w 1003"/>
                    <a:gd name="T29" fmla="*/ 644 h 827"/>
                    <a:gd name="T30" fmla="*/ 815 w 1003"/>
                    <a:gd name="T31" fmla="*/ 616 h 827"/>
                    <a:gd name="T32" fmla="*/ 888 w 1003"/>
                    <a:gd name="T33" fmla="*/ 547 h 827"/>
                    <a:gd name="T34" fmla="*/ 976 w 1003"/>
                    <a:gd name="T35" fmla="*/ 443 h 827"/>
                    <a:gd name="T36" fmla="*/ 992 w 1003"/>
                    <a:gd name="T37" fmla="*/ 420 h 827"/>
                    <a:gd name="T38" fmla="*/ 1003 w 1003"/>
                    <a:gd name="T39" fmla="*/ 380 h 827"/>
                    <a:gd name="T40" fmla="*/ 996 w 1003"/>
                    <a:gd name="T41" fmla="*/ 336 h 827"/>
                    <a:gd name="T42" fmla="*/ 982 w 1003"/>
                    <a:gd name="T43" fmla="*/ 290 h 827"/>
                    <a:gd name="T44" fmla="*/ 958 w 1003"/>
                    <a:gd name="T45" fmla="*/ 221 h 827"/>
                    <a:gd name="T46" fmla="*/ 938 w 1003"/>
                    <a:gd name="T47" fmla="*/ 197 h 827"/>
                    <a:gd name="T48" fmla="*/ 912 w 1003"/>
                    <a:gd name="T49" fmla="*/ 189 h 827"/>
                    <a:gd name="T50" fmla="*/ 890 w 1003"/>
                    <a:gd name="T51" fmla="*/ 193 h 827"/>
                    <a:gd name="T52" fmla="*/ 862 w 1003"/>
                    <a:gd name="T53" fmla="*/ 203 h 827"/>
                    <a:gd name="T54" fmla="*/ 809 w 1003"/>
                    <a:gd name="T55" fmla="*/ 221 h 827"/>
                    <a:gd name="T56" fmla="*/ 797 w 1003"/>
                    <a:gd name="T57" fmla="*/ 219 h 827"/>
                    <a:gd name="T58" fmla="*/ 652 w 1003"/>
                    <a:gd name="T59" fmla="*/ 149 h 827"/>
                    <a:gd name="T60" fmla="*/ 610 w 1003"/>
                    <a:gd name="T61" fmla="*/ 129 h 827"/>
                    <a:gd name="T62" fmla="*/ 590 w 1003"/>
                    <a:gd name="T63" fmla="*/ 127 h 827"/>
                    <a:gd name="T64" fmla="*/ 560 w 1003"/>
                    <a:gd name="T65" fmla="*/ 129 h 827"/>
                    <a:gd name="T66" fmla="*/ 506 w 1003"/>
                    <a:gd name="T67" fmla="*/ 119 h 827"/>
                    <a:gd name="T68" fmla="*/ 437 w 1003"/>
                    <a:gd name="T69" fmla="*/ 80 h 827"/>
                    <a:gd name="T70" fmla="*/ 377 w 1003"/>
                    <a:gd name="T71" fmla="*/ 22 h 827"/>
                    <a:gd name="T72" fmla="*/ 351 w 1003"/>
                    <a:gd name="T73" fmla="*/ 2 h 827"/>
                    <a:gd name="T74" fmla="*/ 339 w 1003"/>
                    <a:gd name="T75" fmla="*/ 0 h 827"/>
                    <a:gd name="T76" fmla="*/ 322 w 1003"/>
                    <a:gd name="T77" fmla="*/ 10 h 827"/>
                    <a:gd name="T78" fmla="*/ 306 w 1003"/>
                    <a:gd name="T79" fmla="*/ 30 h 827"/>
                    <a:gd name="T80" fmla="*/ 262 w 1003"/>
                    <a:gd name="T81" fmla="*/ 92 h 827"/>
                    <a:gd name="T82" fmla="*/ 216 w 1003"/>
                    <a:gd name="T83" fmla="*/ 119 h 827"/>
                    <a:gd name="T84" fmla="*/ 182 w 1003"/>
                    <a:gd name="T85" fmla="*/ 121 h 827"/>
                    <a:gd name="T86" fmla="*/ 176 w 1003"/>
                    <a:gd name="T87" fmla="*/ 119 h 827"/>
                    <a:gd name="T88" fmla="*/ 153 w 1003"/>
                    <a:gd name="T89" fmla="*/ 123 h 827"/>
                    <a:gd name="T90" fmla="*/ 131 w 1003"/>
                    <a:gd name="T91" fmla="*/ 135 h 827"/>
                    <a:gd name="T92" fmla="*/ 139 w 1003"/>
                    <a:gd name="T93" fmla="*/ 163 h 827"/>
                    <a:gd name="T94" fmla="*/ 153 w 1003"/>
                    <a:gd name="T95" fmla="*/ 209 h 827"/>
                    <a:gd name="T96" fmla="*/ 69 w 1003"/>
                    <a:gd name="T97" fmla="*/ 259 h 827"/>
                    <a:gd name="T98" fmla="*/ 41 w 1003"/>
                    <a:gd name="T99" fmla="*/ 324 h 827"/>
                    <a:gd name="T100" fmla="*/ 11 w 1003"/>
                    <a:gd name="T101" fmla="*/ 366 h 827"/>
                    <a:gd name="T102" fmla="*/ 5 w 1003"/>
                    <a:gd name="T103" fmla="*/ 416 h 827"/>
                    <a:gd name="T104" fmla="*/ 11 w 1003"/>
                    <a:gd name="T105" fmla="*/ 430 h 827"/>
                    <a:gd name="T106" fmla="*/ 33 w 1003"/>
                    <a:gd name="T107" fmla="*/ 467 h 827"/>
                    <a:gd name="T108" fmla="*/ 57 w 1003"/>
                    <a:gd name="T109" fmla="*/ 509 h 827"/>
                    <a:gd name="T110" fmla="*/ 65 w 1003"/>
                    <a:gd name="T111" fmla="*/ 523 h 827"/>
                    <a:gd name="T112" fmla="*/ 73 w 1003"/>
                    <a:gd name="T113" fmla="*/ 535 h 827"/>
                    <a:gd name="T114" fmla="*/ 73 w 1003"/>
                    <a:gd name="T115" fmla="*/ 557 h 827"/>
                    <a:gd name="T116" fmla="*/ 63 w 1003"/>
                    <a:gd name="T117" fmla="*/ 577 h 827"/>
                    <a:gd name="T118" fmla="*/ 55 w 1003"/>
                    <a:gd name="T119" fmla="*/ 583 h 827"/>
                    <a:gd name="T120" fmla="*/ 45 w 1003"/>
                    <a:gd name="T121" fmla="*/ 587 h 827"/>
                    <a:gd name="T122" fmla="*/ 57 w 1003"/>
                    <a:gd name="T123" fmla="*/ 599 h 827"/>
                    <a:gd name="T124" fmla="*/ 99 w 1003"/>
                    <a:gd name="T125" fmla="*/ 604 h 8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03" h="827">
                      <a:moveTo>
                        <a:pt x="99" y="604"/>
                      </a:moveTo>
                      <a:lnTo>
                        <a:pt x="99" y="604"/>
                      </a:lnTo>
                      <a:lnTo>
                        <a:pt x="111" y="604"/>
                      </a:lnTo>
                      <a:lnTo>
                        <a:pt x="111" y="604"/>
                      </a:lnTo>
                      <a:lnTo>
                        <a:pt x="194" y="603"/>
                      </a:lnTo>
                      <a:lnTo>
                        <a:pt x="194" y="603"/>
                      </a:lnTo>
                      <a:lnTo>
                        <a:pt x="200" y="603"/>
                      </a:lnTo>
                      <a:lnTo>
                        <a:pt x="200" y="603"/>
                      </a:lnTo>
                      <a:lnTo>
                        <a:pt x="222" y="603"/>
                      </a:lnTo>
                      <a:lnTo>
                        <a:pt x="240" y="604"/>
                      </a:lnTo>
                      <a:lnTo>
                        <a:pt x="252" y="608"/>
                      </a:lnTo>
                      <a:lnTo>
                        <a:pt x="262" y="616"/>
                      </a:lnTo>
                      <a:lnTo>
                        <a:pt x="270" y="626"/>
                      </a:lnTo>
                      <a:lnTo>
                        <a:pt x="276" y="640"/>
                      </a:lnTo>
                      <a:lnTo>
                        <a:pt x="278" y="658"/>
                      </a:lnTo>
                      <a:lnTo>
                        <a:pt x="282" y="680"/>
                      </a:lnTo>
                      <a:lnTo>
                        <a:pt x="282" y="680"/>
                      </a:lnTo>
                      <a:lnTo>
                        <a:pt x="284" y="706"/>
                      </a:lnTo>
                      <a:lnTo>
                        <a:pt x="288" y="730"/>
                      </a:lnTo>
                      <a:lnTo>
                        <a:pt x="294" y="754"/>
                      </a:lnTo>
                      <a:lnTo>
                        <a:pt x="302" y="777"/>
                      </a:lnTo>
                      <a:lnTo>
                        <a:pt x="302" y="777"/>
                      </a:lnTo>
                      <a:lnTo>
                        <a:pt x="308" y="789"/>
                      </a:lnTo>
                      <a:lnTo>
                        <a:pt x="314" y="799"/>
                      </a:lnTo>
                      <a:lnTo>
                        <a:pt x="322" y="809"/>
                      </a:lnTo>
                      <a:lnTo>
                        <a:pt x="330" y="815"/>
                      </a:lnTo>
                      <a:lnTo>
                        <a:pt x="337" y="821"/>
                      </a:lnTo>
                      <a:lnTo>
                        <a:pt x="345" y="825"/>
                      </a:lnTo>
                      <a:lnTo>
                        <a:pt x="355" y="827"/>
                      </a:lnTo>
                      <a:lnTo>
                        <a:pt x="367" y="827"/>
                      </a:lnTo>
                      <a:lnTo>
                        <a:pt x="367" y="827"/>
                      </a:lnTo>
                      <a:lnTo>
                        <a:pt x="383" y="825"/>
                      </a:lnTo>
                      <a:lnTo>
                        <a:pt x="403" y="821"/>
                      </a:lnTo>
                      <a:lnTo>
                        <a:pt x="403" y="821"/>
                      </a:lnTo>
                      <a:lnTo>
                        <a:pt x="532" y="781"/>
                      </a:lnTo>
                      <a:lnTo>
                        <a:pt x="660" y="742"/>
                      </a:lnTo>
                      <a:lnTo>
                        <a:pt x="660" y="742"/>
                      </a:lnTo>
                      <a:lnTo>
                        <a:pt x="671" y="738"/>
                      </a:lnTo>
                      <a:lnTo>
                        <a:pt x="681" y="734"/>
                      </a:lnTo>
                      <a:lnTo>
                        <a:pt x="699" y="720"/>
                      </a:lnTo>
                      <a:lnTo>
                        <a:pt x="699" y="720"/>
                      </a:lnTo>
                      <a:lnTo>
                        <a:pt x="719" y="698"/>
                      </a:lnTo>
                      <a:lnTo>
                        <a:pt x="741" y="674"/>
                      </a:lnTo>
                      <a:lnTo>
                        <a:pt x="761" y="652"/>
                      </a:lnTo>
                      <a:lnTo>
                        <a:pt x="773" y="644"/>
                      </a:lnTo>
                      <a:lnTo>
                        <a:pt x="785" y="636"/>
                      </a:lnTo>
                      <a:lnTo>
                        <a:pt x="785" y="636"/>
                      </a:lnTo>
                      <a:lnTo>
                        <a:pt x="815" y="616"/>
                      </a:lnTo>
                      <a:lnTo>
                        <a:pt x="840" y="597"/>
                      </a:lnTo>
                      <a:lnTo>
                        <a:pt x="864" y="573"/>
                      </a:lnTo>
                      <a:lnTo>
                        <a:pt x="888" y="547"/>
                      </a:lnTo>
                      <a:lnTo>
                        <a:pt x="932" y="495"/>
                      </a:lnTo>
                      <a:lnTo>
                        <a:pt x="954" y="469"/>
                      </a:lnTo>
                      <a:lnTo>
                        <a:pt x="976" y="443"/>
                      </a:lnTo>
                      <a:lnTo>
                        <a:pt x="976" y="443"/>
                      </a:lnTo>
                      <a:lnTo>
                        <a:pt x="986" y="432"/>
                      </a:lnTo>
                      <a:lnTo>
                        <a:pt x="992" y="420"/>
                      </a:lnTo>
                      <a:lnTo>
                        <a:pt x="998" y="408"/>
                      </a:lnTo>
                      <a:lnTo>
                        <a:pt x="1001" y="394"/>
                      </a:lnTo>
                      <a:lnTo>
                        <a:pt x="1003" y="380"/>
                      </a:lnTo>
                      <a:lnTo>
                        <a:pt x="1003" y="366"/>
                      </a:lnTo>
                      <a:lnTo>
                        <a:pt x="1000" y="352"/>
                      </a:lnTo>
                      <a:lnTo>
                        <a:pt x="996" y="336"/>
                      </a:lnTo>
                      <a:lnTo>
                        <a:pt x="996" y="336"/>
                      </a:lnTo>
                      <a:lnTo>
                        <a:pt x="988" y="314"/>
                      </a:lnTo>
                      <a:lnTo>
                        <a:pt x="982" y="290"/>
                      </a:lnTo>
                      <a:lnTo>
                        <a:pt x="968" y="245"/>
                      </a:lnTo>
                      <a:lnTo>
                        <a:pt x="968" y="245"/>
                      </a:lnTo>
                      <a:lnTo>
                        <a:pt x="958" y="221"/>
                      </a:lnTo>
                      <a:lnTo>
                        <a:pt x="952" y="211"/>
                      </a:lnTo>
                      <a:lnTo>
                        <a:pt x="946" y="203"/>
                      </a:lnTo>
                      <a:lnTo>
                        <a:pt x="938" y="197"/>
                      </a:lnTo>
                      <a:lnTo>
                        <a:pt x="930" y="191"/>
                      </a:lnTo>
                      <a:lnTo>
                        <a:pt x="922" y="189"/>
                      </a:lnTo>
                      <a:lnTo>
                        <a:pt x="912" y="189"/>
                      </a:lnTo>
                      <a:lnTo>
                        <a:pt x="912" y="189"/>
                      </a:lnTo>
                      <a:lnTo>
                        <a:pt x="902" y="189"/>
                      </a:lnTo>
                      <a:lnTo>
                        <a:pt x="890" y="193"/>
                      </a:lnTo>
                      <a:lnTo>
                        <a:pt x="876" y="197"/>
                      </a:lnTo>
                      <a:lnTo>
                        <a:pt x="862" y="203"/>
                      </a:lnTo>
                      <a:lnTo>
                        <a:pt x="862" y="203"/>
                      </a:lnTo>
                      <a:lnTo>
                        <a:pt x="836" y="215"/>
                      </a:lnTo>
                      <a:lnTo>
                        <a:pt x="821" y="219"/>
                      </a:lnTo>
                      <a:lnTo>
                        <a:pt x="809" y="221"/>
                      </a:lnTo>
                      <a:lnTo>
                        <a:pt x="809" y="221"/>
                      </a:lnTo>
                      <a:lnTo>
                        <a:pt x="797" y="219"/>
                      </a:lnTo>
                      <a:lnTo>
                        <a:pt x="797" y="219"/>
                      </a:lnTo>
                      <a:lnTo>
                        <a:pt x="759" y="205"/>
                      </a:lnTo>
                      <a:lnTo>
                        <a:pt x="723" y="187"/>
                      </a:lnTo>
                      <a:lnTo>
                        <a:pt x="652" y="149"/>
                      </a:lnTo>
                      <a:lnTo>
                        <a:pt x="652" y="149"/>
                      </a:lnTo>
                      <a:lnTo>
                        <a:pt x="624" y="135"/>
                      </a:lnTo>
                      <a:lnTo>
                        <a:pt x="610" y="129"/>
                      </a:lnTo>
                      <a:lnTo>
                        <a:pt x="596" y="127"/>
                      </a:lnTo>
                      <a:lnTo>
                        <a:pt x="596" y="127"/>
                      </a:lnTo>
                      <a:lnTo>
                        <a:pt x="590" y="127"/>
                      </a:lnTo>
                      <a:lnTo>
                        <a:pt x="590" y="127"/>
                      </a:lnTo>
                      <a:lnTo>
                        <a:pt x="560" y="129"/>
                      </a:lnTo>
                      <a:lnTo>
                        <a:pt x="560" y="129"/>
                      </a:lnTo>
                      <a:lnTo>
                        <a:pt x="546" y="129"/>
                      </a:lnTo>
                      <a:lnTo>
                        <a:pt x="532" y="127"/>
                      </a:lnTo>
                      <a:lnTo>
                        <a:pt x="506" y="119"/>
                      </a:lnTo>
                      <a:lnTo>
                        <a:pt x="483" y="109"/>
                      </a:lnTo>
                      <a:lnTo>
                        <a:pt x="459" y="96"/>
                      </a:lnTo>
                      <a:lnTo>
                        <a:pt x="437" y="80"/>
                      </a:lnTo>
                      <a:lnTo>
                        <a:pt x="417" y="62"/>
                      </a:lnTo>
                      <a:lnTo>
                        <a:pt x="377" y="22"/>
                      </a:lnTo>
                      <a:lnTo>
                        <a:pt x="377" y="22"/>
                      </a:lnTo>
                      <a:lnTo>
                        <a:pt x="369" y="14"/>
                      </a:lnTo>
                      <a:lnTo>
                        <a:pt x="361" y="8"/>
                      </a:lnTo>
                      <a:lnTo>
                        <a:pt x="351" y="2"/>
                      </a:lnTo>
                      <a:lnTo>
                        <a:pt x="341" y="0"/>
                      </a:lnTo>
                      <a:lnTo>
                        <a:pt x="341" y="0"/>
                      </a:lnTo>
                      <a:lnTo>
                        <a:pt x="339" y="0"/>
                      </a:lnTo>
                      <a:lnTo>
                        <a:pt x="339" y="0"/>
                      </a:lnTo>
                      <a:lnTo>
                        <a:pt x="330" y="4"/>
                      </a:lnTo>
                      <a:lnTo>
                        <a:pt x="322" y="10"/>
                      </a:lnTo>
                      <a:lnTo>
                        <a:pt x="314" y="20"/>
                      </a:lnTo>
                      <a:lnTo>
                        <a:pt x="306" y="30"/>
                      </a:lnTo>
                      <a:lnTo>
                        <a:pt x="306" y="30"/>
                      </a:lnTo>
                      <a:lnTo>
                        <a:pt x="286" y="62"/>
                      </a:lnTo>
                      <a:lnTo>
                        <a:pt x="274" y="78"/>
                      </a:lnTo>
                      <a:lnTo>
                        <a:pt x="262" y="92"/>
                      </a:lnTo>
                      <a:lnTo>
                        <a:pt x="250" y="104"/>
                      </a:lnTo>
                      <a:lnTo>
                        <a:pt x="234" y="113"/>
                      </a:lnTo>
                      <a:lnTo>
                        <a:pt x="216" y="119"/>
                      </a:lnTo>
                      <a:lnTo>
                        <a:pt x="194" y="121"/>
                      </a:lnTo>
                      <a:lnTo>
                        <a:pt x="194" y="121"/>
                      </a:lnTo>
                      <a:lnTo>
                        <a:pt x="182" y="121"/>
                      </a:lnTo>
                      <a:lnTo>
                        <a:pt x="182" y="121"/>
                      </a:lnTo>
                      <a:lnTo>
                        <a:pt x="176" y="119"/>
                      </a:lnTo>
                      <a:lnTo>
                        <a:pt x="176" y="119"/>
                      </a:lnTo>
                      <a:lnTo>
                        <a:pt x="165" y="121"/>
                      </a:lnTo>
                      <a:lnTo>
                        <a:pt x="153" y="123"/>
                      </a:lnTo>
                      <a:lnTo>
                        <a:pt x="153" y="123"/>
                      </a:lnTo>
                      <a:lnTo>
                        <a:pt x="139" y="129"/>
                      </a:lnTo>
                      <a:lnTo>
                        <a:pt x="135" y="131"/>
                      </a:lnTo>
                      <a:lnTo>
                        <a:pt x="131" y="135"/>
                      </a:lnTo>
                      <a:lnTo>
                        <a:pt x="131" y="141"/>
                      </a:lnTo>
                      <a:lnTo>
                        <a:pt x="131" y="147"/>
                      </a:lnTo>
                      <a:lnTo>
                        <a:pt x="139" y="163"/>
                      </a:lnTo>
                      <a:lnTo>
                        <a:pt x="139" y="163"/>
                      </a:lnTo>
                      <a:lnTo>
                        <a:pt x="147" y="185"/>
                      </a:lnTo>
                      <a:lnTo>
                        <a:pt x="153" y="209"/>
                      </a:lnTo>
                      <a:lnTo>
                        <a:pt x="163" y="259"/>
                      </a:lnTo>
                      <a:lnTo>
                        <a:pt x="163" y="259"/>
                      </a:lnTo>
                      <a:lnTo>
                        <a:pt x="69" y="259"/>
                      </a:lnTo>
                      <a:lnTo>
                        <a:pt x="69" y="259"/>
                      </a:lnTo>
                      <a:lnTo>
                        <a:pt x="49" y="304"/>
                      </a:lnTo>
                      <a:lnTo>
                        <a:pt x="41" y="324"/>
                      </a:lnTo>
                      <a:lnTo>
                        <a:pt x="29" y="344"/>
                      </a:lnTo>
                      <a:lnTo>
                        <a:pt x="29" y="344"/>
                      </a:lnTo>
                      <a:lnTo>
                        <a:pt x="11" y="366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5" y="416"/>
                      </a:lnTo>
                      <a:lnTo>
                        <a:pt x="5" y="416"/>
                      </a:lnTo>
                      <a:lnTo>
                        <a:pt x="7" y="424"/>
                      </a:lnTo>
                      <a:lnTo>
                        <a:pt x="11" y="430"/>
                      </a:lnTo>
                      <a:lnTo>
                        <a:pt x="21" y="447"/>
                      </a:lnTo>
                      <a:lnTo>
                        <a:pt x="21" y="447"/>
                      </a:lnTo>
                      <a:lnTo>
                        <a:pt x="33" y="467"/>
                      </a:lnTo>
                      <a:lnTo>
                        <a:pt x="33" y="467"/>
                      </a:lnTo>
                      <a:lnTo>
                        <a:pt x="57" y="509"/>
                      </a:lnTo>
                      <a:lnTo>
                        <a:pt x="57" y="509"/>
                      </a:lnTo>
                      <a:lnTo>
                        <a:pt x="61" y="517"/>
                      </a:lnTo>
                      <a:lnTo>
                        <a:pt x="61" y="517"/>
                      </a:lnTo>
                      <a:lnTo>
                        <a:pt x="65" y="523"/>
                      </a:lnTo>
                      <a:lnTo>
                        <a:pt x="65" y="523"/>
                      </a:lnTo>
                      <a:lnTo>
                        <a:pt x="69" y="529"/>
                      </a:lnTo>
                      <a:lnTo>
                        <a:pt x="73" y="535"/>
                      </a:lnTo>
                      <a:lnTo>
                        <a:pt x="73" y="543"/>
                      </a:lnTo>
                      <a:lnTo>
                        <a:pt x="73" y="551"/>
                      </a:lnTo>
                      <a:lnTo>
                        <a:pt x="73" y="557"/>
                      </a:lnTo>
                      <a:lnTo>
                        <a:pt x="71" y="565"/>
                      </a:lnTo>
                      <a:lnTo>
                        <a:pt x="67" y="571"/>
                      </a:lnTo>
                      <a:lnTo>
                        <a:pt x="63" y="577"/>
                      </a:lnTo>
                      <a:lnTo>
                        <a:pt x="61" y="577"/>
                      </a:lnTo>
                      <a:lnTo>
                        <a:pt x="61" y="577"/>
                      </a:lnTo>
                      <a:lnTo>
                        <a:pt x="55" y="583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57" y="599"/>
                      </a:lnTo>
                      <a:lnTo>
                        <a:pt x="57" y="599"/>
                      </a:lnTo>
                      <a:lnTo>
                        <a:pt x="77" y="603"/>
                      </a:lnTo>
                      <a:lnTo>
                        <a:pt x="99" y="604"/>
                      </a:lnTo>
                      <a:lnTo>
                        <a:pt x="99" y="60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9" name="Freeform 19">
                  <a:extLst>
                    <a:ext uri="{FF2B5EF4-FFF2-40B4-BE49-F238E27FC236}">
                      <a16:creationId xmlns:a16="http://schemas.microsoft.com/office/drawing/2014/main" id="{495F09DD-595B-9661-13E6-6388EE4136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638" y="4478338"/>
                  <a:ext cx="1319213" cy="1997075"/>
                </a:xfrm>
                <a:custGeom>
                  <a:avLst/>
                  <a:gdLst>
                    <a:gd name="T0" fmla="*/ 211 w 831"/>
                    <a:gd name="T1" fmla="*/ 288 h 1258"/>
                    <a:gd name="T2" fmla="*/ 243 w 831"/>
                    <a:gd name="T3" fmla="*/ 336 h 1258"/>
                    <a:gd name="T4" fmla="*/ 263 w 831"/>
                    <a:gd name="T5" fmla="*/ 368 h 1258"/>
                    <a:gd name="T6" fmla="*/ 265 w 831"/>
                    <a:gd name="T7" fmla="*/ 386 h 1258"/>
                    <a:gd name="T8" fmla="*/ 255 w 831"/>
                    <a:gd name="T9" fmla="*/ 406 h 1258"/>
                    <a:gd name="T10" fmla="*/ 193 w 831"/>
                    <a:gd name="T11" fmla="*/ 461 h 1258"/>
                    <a:gd name="T12" fmla="*/ 177 w 831"/>
                    <a:gd name="T13" fmla="*/ 555 h 1258"/>
                    <a:gd name="T14" fmla="*/ 179 w 831"/>
                    <a:gd name="T15" fmla="*/ 626 h 1258"/>
                    <a:gd name="T16" fmla="*/ 149 w 831"/>
                    <a:gd name="T17" fmla="*/ 670 h 1258"/>
                    <a:gd name="T18" fmla="*/ 52 w 831"/>
                    <a:gd name="T19" fmla="*/ 706 h 1258"/>
                    <a:gd name="T20" fmla="*/ 2 w 831"/>
                    <a:gd name="T21" fmla="*/ 722 h 1258"/>
                    <a:gd name="T22" fmla="*/ 18 w 831"/>
                    <a:gd name="T23" fmla="*/ 765 h 1258"/>
                    <a:gd name="T24" fmla="*/ 98 w 831"/>
                    <a:gd name="T25" fmla="*/ 831 h 1258"/>
                    <a:gd name="T26" fmla="*/ 193 w 831"/>
                    <a:gd name="T27" fmla="*/ 861 h 1258"/>
                    <a:gd name="T28" fmla="*/ 243 w 831"/>
                    <a:gd name="T29" fmla="*/ 893 h 1258"/>
                    <a:gd name="T30" fmla="*/ 245 w 831"/>
                    <a:gd name="T31" fmla="*/ 946 h 1258"/>
                    <a:gd name="T32" fmla="*/ 279 w 831"/>
                    <a:gd name="T33" fmla="*/ 1012 h 1258"/>
                    <a:gd name="T34" fmla="*/ 338 w 831"/>
                    <a:gd name="T35" fmla="*/ 1046 h 1258"/>
                    <a:gd name="T36" fmla="*/ 354 w 831"/>
                    <a:gd name="T37" fmla="*/ 1084 h 1258"/>
                    <a:gd name="T38" fmla="*/ 402 w 831"/>
                    <a:gd name="T39" fmla="*/ 1183 h 1258"/>
                    <a:gd name="T40" fmla="*/ 473 w 831"/>
                    <a:gd name="T41" fmla="*/ 1252 h 1258"/>
                    <a:gd name="T42" fmla="*/ 511 w 831"/>
                    <a:gd name="T43" fmla="*/ 1252 h 1258"/>
                    <a:gd name="T44" fmla="*/ 575 w 831"/>
                    <a:gd name="T45" fmla="*/ 1185 h 1258"/>
                    <a:gd name="T46" fmla="*/ 648 w 831"/>
                    <a:gd name="T47" fmla="*/ 1117 h 1258"/>
                    <a:gd name="T48" fmla="*/ 648 w 831"/>
                    <a:gd name="T49" fmla="*/ 1068 h 1258"/>
                    <a:gd name="T50" fmla="*/ 583 w 831"/>
                    <a:gd name="T51" fmla="*/ 1000 h 1258"/>
                    <a:gd name="T52" fmla="*/ 543 w 831"/>
                    <a:gd name="T53" fmla="*/ 962 h 1258"/>
                    <a:gd name="T54" fmla="*/ 535 w 831"/>
                    <a:gd name="T55" fmla="*/ 905 h 1258"/>
                    <a:gd name="T56" fmla="*/ 495 w 831"/>
                    <a:gd name="T57" fmla="*/ 851 h 1258"/>
                    <a:gd name="T58" fmla="*/ 475 w 831"/>
                    <a:gd name="T59" fmla="*/ 819 h 1258"/>
                    <a:gd name="T60" fmla="*/ 487 w 831"/>
                    <a:gd name="T61" fmla="*/ 785 h 1258"/>
                    <a:gd name="T62" fmla="*/ 583 w 831"/>
                    <a:gd name="T63" fmla="*/ 678 h 1258"/>
                    <a:gd name="T64" fmla="*/ 607 w 831"/>
                    <a:gd name="T65" fmla="*/ 626 h 1258"/>
                    <a:gd name="T66" fmla="*/ 611 w 831"/>
                    <a:gd name="T67" fmla="*/ 573 h 1258"/>
                    <a:gd name="T68" fmla="*/ 644 w 831"/>
                    <a:gd name="T69" fmla="*/ 519 h 1258"/>
                    <a:gd name="T70" fmla="*/ 700 w 831"/>
                    <a:gd name="T71" fmla="*/ 489 h 1258"/>
                    <a:gd name="T72" fmla="*/ 730 w 831"/>
                    <a:gd name="T73" fmla="*/ 487 h 1258"/>
                    <a:gd name="T74" fmla="*/ 790 w 831"/>
                    <a:gd name="T75" fmla="*/ 481 h 1258"/>
                    <a:gd name="T76" fmla="*/ 831 w 831"/>
                    <a:gd name="T77" fmla="*/ 447 h 1258"/>
                    <a:gd name="T78" fmla="*/ 798 w 831"/>
                    <a:gd name="T79" fmla="*/ 390 h 1258"/>
                    <a:gd name="T80" fmla="*/ 796 w 831"/>
                    <a:gd name="T81" fmla="*/ 302 h 1258"/>
                    <a:gd name="T82" fmla="*/ 764 w 831"/>
                    <a:gd name="T83" fmla="*/ 237 h 1258"/>
                    <a:gd name="T84" fmla="*/ 730 w 831"/>
                    <a:gd name="T85" fmla="*/ 163 h 1258"/>
                    <a:gd name="T86" fmla="*/ 670 w 831"/>
                    <a:gd name="T87" fmla="*/ 139 h 1258"/>
                    <a:gd name="T88" fmla="*/ 642 w 831"/>
                    <a:gd name="T89" fmla="*/ 109 h 1258"/>
                    <a:gd name="T90" fmla="*/ 595 w 831"/>
                    <a:gd name="T91" fmla="*/ 60 h 1258"/>
                    <a:gd name="T92" fmla="*/ 517 w 831"/>
                    <a:gd name="T93" fmla="*/ 50 h 1258"/>
                    <a:gd name="T94" fmla="*/ 422 w 831"/>
                    <a:gd name="T95" fmla="*/ 16 h 1258"/>
                    <a:gd name="T96" fmla="*/ 360 w 831"/>
                    <a:gd name="T97" fmla="*/ 0 h 1258"/>
                    <a:gd name="T98" fmla="*/ 304 w 831"/>
                    <a:gd name="T99" fmla="*/ 10 h 1258"/>
                    <a:gd name="T100" fmla="*/ 289 w 831"/>
                    <a:gd name="T101" fmla="*/ 101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31" h="1258">
                      <a:moveTo>
                        <a:pt x="275" y="143"/>
                      </a:moveTo>
                      <a:lnTo>
                        <a:pt x="275" y="143"/>
                      </a:lnTo>
                      <a:lnTo>
                        <a:pt x="257" y="179"/>
                      </a:lnTo>
                      <a:lnTo>
                        <a:pt x="241" y="215"/>
                      </a:lnTo>
                      <a:lnTo>
                        <a:pt x="211" y="288"/>
                      </a:lnTo>
                      <a:lnTo>
                        <a:pt x="211" y="288"/>
                      </a:lnTo>
                      <a:lnTo>
                        <a:pt x="219" y="302"/>
                      </a:lnTo>
                      <a:lnTo>
                        <a:pt x="219" y="302"/>
                      </a:lnTo>
                      <a:lnTo>
                        <a:pt x="229" y="318"/>
                      </a:lnTo>
                      <a:lnTo>
                        <a:pt x="243" y="336"/>
                      </a:lnTo>
                      <a:lnTo>
                        <a:pt x="243" y="336"/>
                      </a:lnTo>
                      <a:lnTo>
                        <a:pt x="257" y="354"/>
                      </a:lnTo>
                      <a:lnTo>
                        <a:pt x="257" y="354"/>
                      </a:lnTo>
                      <a:lnTo>
                        <a:pt x="261" y="360"/>
                      </a:lnTo>
                      <a:lnTo>
                        <a:pt x="263" y="368"/>
                      </a:lnTo>
                      <a:lnTo>
                        <a:pt x="265" y="376"/>
                      </a:lnTo>
                      <a:lnTo>
                        <a:pt x="265" y="384"/>
                      </a:lnTo>
                      <a:lnTo>
                        <a:pt x="265" y="384"/>
                      </a:lnTo>
                      <a:lnTo>
                        <a:pt x="265" y="386"/>
                      </a:lnTo>
                      <a:lnTo>
                        <a:pt x="265" y="386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59" y="398"/>
                      </a:lnTo>
                      <a:lnTo>
                        <a:pt x="259" y="398"/>
                      </a:lnTo>
                      <a:lnTo>
                        <a:pt x="255" y="406"/>
                      </a:lnTo>
                      <a:lnTo>
                        <a:pt x="247" y="412"/>
                      </a:lnTo>
                      <a:lnTo>
                        <a:pt x="247" y="412"/>
                      </a:lnTo>
                      <a:lnTo>
                        <a:pt x="225" y="429"/>
                      </a:lnTo>
                      <a:lnTo>
                        <a:pt x="207" y="445"/>
                      </a:lnTo>
                      <a:lnTo>
                        <a:pt x="193" y="461"/>
                      </a:lnTo>
                      <a:lnTo>
                        <a:pt x="183" y="479"/>
                      </a:lnTo>
                      <a:lnTo>
                        <a:pt x="175" y="497"/>
                      </a:lnTo>
                      <a:lnTo>
                        <a:pt x="173" y="515"/>
                      </a:lnTo>
                      <a:lnTo>
                        <a:pt x="173" y="535"/>
                      </a:lnTo>
                      <a:lnTo>
                        <a:pt x="177" y="555"/>
                      </a:lnTo>
                      <a:lnTo>
                        <a:pt x="177" y="555"/>
                      </a:lnTo>
                      <a:lnTo>
                        <a:pt x="181" y="588"/>
                      </a:lnTo>
                      <a:lnTo>
                        <a:pt x="181" y="602"/>
                      </a:lnTo>
                      <a:lnTo>
                        <a:pt x="181" y="616"/>
                      </a:lnTo>
                      <a:lnTo>
                        <a:pt x="179" y="626"/>
                      </a:lnTo>
                      <a:lnTo>
                        <a:pt x="175" y="638"/>
                      </a:lnTo>
                      <a:lnTo>
                        <a:pt x="171" y="648"/>
                      </a:lnTo>
                      <a:lnTo>
                        <a:pt x="165" y="656"/>
                      </a:lnTo>
                      <a:lnTo>
                        <a:pt x="157" y="664"/>
                      </a:lnTo>
                      <a:lnTo>
                        <a:pt x="149" y="670"/>
                      </a:lnTo>
                      <a:lnTo>
                        <a:pt x="130" y="682"/>
                      </a:lnTo>
                      <a:lnTo>
                        <a:pt x="108" y="692"/>
                      </a:lnTo>
                      <a:lnTo>
                        <a:pt x="80" y="698"/>
                      </a:lnTo>
                      <a:lnTo>
                        <a:pt x="80" y="698"/>
                      </a:lnTo>
                      <a:lnTo>
                        <a:pt x="52" y="706"/>
                      </a:lnTo>
                      <a:lnTo>
                        <a:pt x="52" y="706"/>
                      </a:lnTo>
                      <a:lnTo>
                        <a:pt x="20" y="714"/>
                      </a:lnTo>
                      <a:lnTo>
                        <a:pt x="20" y="714"/>
                      </a:lnTo>
                      <a:lnTo>
                        <a:pt x="10" y="718"/>
                      </a:lnTo>
                      <a:lnTo>
                        <a:pt x="2" y="722"/>
                      </a:lnTo>
                      <a:lnTo>
                        <a:pt x="0" y="728"/>
                      </a:lnTo>
                      <a:lnTo>
                        <a:pt x="0" y="738"/>
                      </a:lnTo>
                      <a:lnTo>
                        <a:pt x="0" y="738"/>
                      </a:lnTo>
                      <a:lnTo>
                        <a:pt x="8" y="751"/>
                      </a:lnTo>
                      <a:lnTo>
                        <a:pt x="18" y="765"/>
                      </a:lnTo>
                      <a:lnTo>
                        <a:pt x="18" y="765"/>
                      </a:lnTo>
                      <a:lnTo>
                        <a:pt x="34" y="787"/>
                      </a:lnTo>
                      <a:lnTo>
                        <a:pt x="54" y="803"/>
                      </a:lnTo>
                      <a:lnTo>
                        <a:pt x="74" y="819"/>
                      </a:lnTo>
                      <a:lnTo>
                        <a:pt x="98" y="831"/>
                      </a:lnTo>
                      <a:lnTo>
                        <a:pt x="120" y="841"/>
                      </a:lnTo>
                      <a:lnTo>
                        <a:pt x="143" y="849"/>
                      </a:lnTo>
                      <a:lnTo>
                        <a:pt x="169" y="857"/>
                      </a:lnTo>
                      <a:lnTo>
                        <a:pt x="193" y="861"/>
                      </a:lnTo>
                      <a:lnTo>
                        <a:pt x="193" y="861"/>
                      </a:lnTo>
                      <a:lnTo>
                        <a:pt x="209" y="865"/>
                      </a:lnTo>
                      <a:lnTo>
                        <a:pt x="221" y="871"/>
                      </a:lnTo>
                      <a:lnTo>
                        <a:pt x="231" y="877"/>
                      </a:lnTo>
                      <a:lnTo>
                        <a:pt x="239" y="883"/>
                      </a:lnTo>
                      <a:lnTo>
                        <a:pt x="243" y="893"/>
                      </a:lnTo>
                      <a:lnTo>
                        <a:pt x="247" y="903"/>
                      </a:lnTo>
                      <a:lnTo>
                        <a:pt x="247" y="915"/>
                      </a:lnTo>
                      <a:lnTo>
                        <a:pt x="247" y="928"/>
                      </a:lnTo>
                      <a:lnTo>
                        <a:pt x="247" y="928"/>
                      </a:lnTo>
                      <a:lnTo>
                        <a:pt x="245" y="946"/>
                      </a:lnTo>
                      <a:lnTo>
                        <a:pt x="247" y="964"/>
                      </a:lnTo>
                      <a:lnTo>
                        <a:pt x="251" y="978"/>
                      </a:lnTo>
                      <a:lnTo>
                        <a:pt x="257" y="990"/>
                      </a:lnTo>
                      <a:lnTo>
                        <a:pt x="267" y="1002"/>
                      </a:lnTo>
                      <a:lnTo>
                        <a:pt x="279" y="1012"/>
                      </a:lnTo>
                      <a:lnTo>
                        <a:pt x="293" y="1020"/>
                      </a:lnTo>
                      <a:lnTo>
                        <a:pt x="310" y="1028"/>
                      </a:lnTo>
                      <a:lnTo>
                        <a:pt x="310" y="1028"/>
                      </a:lnTo>
                      <a:lnTo>
                        <a:pt x="324" y="1036"/>
                      </a:lnTo>
                      <a:lnTo>
                        <a:pt x="338" y="1046"/>
                      </a:lnTo>
                      <a:lnTo>
                        <a:pt x="350" y="1058"/>
                      </a:lnTo>
                      <a:lnTo>
                        <a:pt x="352" y="1064"/>
                      </a:lnTo>
                      <a:lnTo>
                        <a:pt x="354" y="1070"/>
                      </a:lnTo>
                      <a:lnTo>
                        <a:pt x="354" y="1070"/>
                      </a:lnTo>
                      <a:lnTo>
                        <a:pt x="354" y="1084"/>
                      </a:lnTo>
                      <a:lnTo>
                        <a:pt x="356" y="1097"/>
                      </a:lnTo>
                      <a:lnTo>
                        <a:pt x="364" y="1121"/>
                      </a:lnTo>
                      <a:lnTo>
                        <a:pt x="374" y="1143"/>
                      </a:lnTo>
                      <a:lnTo>
                        <a:pt x="388" y="1165"/>
                      </a:lnTo>
                      <a:lnTo>
                        <a:pt x="402" y="1183"/>
                      </a:lnTo>
                      <a:lnTo>
                        <a:pt x="420" y="1203"/>
                      </a:lnTo>
                      <a:lnTo>
                        <a:pt x="454" y="1237"/>
                      </a:lnTo>
                      <a:lnTo>
                        <a:pt x="454" y="1237"/>
                      </a:lnTo>
                      <a:lnTo>
                        <a:pt x="464" y="1247"/>
                      </a:lnTo>
                      <a:lnTo>
                        <a:pt x="473" y="1252"/>
                      </a:lnTo>
                      <a:lnTo>
                        <a:pt x="483" y="1256"/>
                      </a:lnTo>
                      <a:lnTo>
                        <a:pt x="491" y="1258"/>
                      </a:lnTo>
                      <a:lnTo>
                        <a:pt x="491" y="1258"/>
                      </a:lnTo>
                      <a:lnTo>
                        <a:pt x="501" y="1256"/>
                      </a:lnTo>
                      <a:lnTo>
                        <a:pt x="511" y="1252"/>
                      </a:lnTo>
                      <a:lnTo>
                        <a:pt x="521" y="1243"/>
                      </a:lnTo>
                      <a:lnTo>
                        <a:pt x="531" y="1233"/>
                      </a:lnTo>
                      <a:lnTo>
                        <a:pt x="531" y="1233"/>
                      </a:lnTo>
                      <a:lnTo>
                        <a:pt x="553" y="1209"/>
                      </a:lnTo>
                      <a:lnTo>
                        <a:pt x="575" y="1185"/>
                      </a:lnTo>
                      <a:lnTo>
                        <a:pt x="597" y="1163"/>
                      </a:lnTo>
                      <a:lnTo>
                        <a:pt x="623" y="1143"/>
                      </a:lnTo>
                      <a:lnTo>
                        <a:pt x="623" y="1143"/>
                      </a:lnTo>
                      <a:lnTo>
                        <a:pt x="640" y="1127"/>
                      </a:lnTo>
                      <a:lnTo>
                        <a:pt x="648" y="1117"/>
                      </a:lnTo>
                      <a:lnTo>
                        <a:pt x="652" y="1109"/>
                      </a:lnTo>
                      <a:lnTo>
                        <a:pt x="656" y="1099"/>
                      </a:lnTo>
                      <a:lnTo>
                        <a:pt x="656" y="1089"/>
                      </a:lnTo>
                      <a:lnTo>
                        <a:pt x="654" y="1080"/>
                      </a:lnTo>
                      <a:lnTo>
                        <a:pt x="648" y="1068"/>
                      </a:lnTo>
                      <a:lnTo>
                        <a:pt x="648" y="1068"/>
                      </a:lnTo>
                      <a:lnTo>
                        <a:pt x="635" y="1048"/>
                      </a:lnTo>
                      <a:lnTo>
                        <a:pt x="619" y="1030"/>
                      </a:lnTo>
                      <a:lnTo>
                        <a:pt x="601" y="1012"/>
                      </a:lnTo>
                      <a:lnTo>
                        <a:pt x="583" y="1000"/>
                      </a:lnTo>
                      <a:lnTo>
                        <a:pt x="583" y="1000"/>
                      </a:lnTo>
                      <a:lnTo>
                        <a:pt x="565" y="988"/>
                      </a:lnTo>
                      <a:lnTo>
                        <a:pt x="553" y="976"/>
                      </a:lnTo>
                      <a:lnTo>
                        <a:pt x="547" y="970"/>
                      </a:lnTo>
                      <a:lnTo>
                        <a:pt x="543" y="962"/>
                      </a:lnTo>
                      <a:lnTo>
                        <a:pt x="541" y="952"/>
                      </a:lnTo>
                      <a:lnTo>
                        <a:pt x="539" y="942"/>
                      </a:lnTo>
                      <a:lnTo>
                        <a:pt x="539" y="942"/>
                      </a:lnTo>
                      <a:lnTo>
                        <a:pt x="537" y="917"/>
                      </a:lnTo>
                      <a:lnTo>
                        <a:pt x="535" y="905"/>
                      </a:lnTo>
                      <a:lnTo>
                        <a:pt x="529" y="893"/>
                      </a:lnTo>
                      <a:lnTo>
                        <a:pt x="525" y="881"/>
                      </a:lnTo>
                      <a:lnTo>
                        <a:pt x="517" y="871"/>
                      </a:lnTo>
                      <a:lnTo>
                        <a:pt x="507" y="861"/>
                      </a:lnTo>
                      <a:lnTo>
                        <a:pt x="495" y="851"/>
                      </a:lnTo>
                      <a:lnTo>
                        <a:pt x="495" y="851"/>
                      </a:lnTo>
                      <a:lnTo>
                        <a:pt x="487" y="845"/>
                      </a:lnTo>
                      <a:lnTo>
                        <a:pt x="481" y="837"/>
                      </a:lnTo>
                      <a:lnTo>
                        <a:pt x="477" y="829"/>
                      </a:lnTo>
                      <a:lnTo>
                        <a:pt x="475" y="819"/>
                      </a:lnTo>
                      <a:lnTo>
                        <a:pt x="475" y="811"/>
                      </a:lnTo>
                      <a:lnTo>
                        <a:pt x="477" y="801"/>
                      </a:lnTo>
                      <a:lnTo>
                        <a:pt x="481" y="793"/>
                      </a:lnTo>
                      <a:lnTo>
                        <a:pt x="487" y="785"/>
                      </a:lnTo>
                      <a:lnTo>
                        <a:pt x="487" y="785"/>
                      </a:lnTo>
                      <a:lnTo>
                        <a:pt x="511" y="757"/>
                      </a:lnTo>
                      <a:lnTo>
                        <a:pt x="535" y="732"/>
                      </a:lnTo>
                      <a:lnTo>
                        <a:pt x="559" y="704"/>
                      </a:lnTo>
                      <a:lnTo>
                        <a:pt x="583" y="678"/>
                      </a:lnTo>
                      <a:lnTo>
                        <a:pt x="583" y="678"/>
                      </a:lnTo>
                      <a:lnTo>
                        <a:pt x="591" y="666"/>
                      </a:lnTo>
                      <a:lnTo>
                        <a:pt x="599" y="652"/>
                      </a:lnTo>
                      <a:lnTo>
                        <a:pt x="605" y="640"/>
                      </a:lnTo>
                      <a:lnTo>
                        <a:pt x="607" y="634"/>
                      </a:lnTo>
                      <a:lnTo>
                        <a:pt x="607" y="626"/>
                      </a:lnTo>
                      <a:lnTo>
                        <a:pt x="607" y="626"/>
                      </a:lnTo>
                      <a:lnTo>
                        <a:pt x="605" y="612"/>
                      </a:lnTo>
                      <a:lnTo>
                        <a:pt x="607" y="598"/>
                      </a:lnTo>
                      <a:lnTo>
                        <a:pt x="609" y="586"/>
                      </a:lnTo>
                      <a:lnTo>
                        <a:pt x="611" y="573"/>
                      </a:lnTo>
                      <a:lnTo>
                        <a:pt x="615" y="561"/>
                      </a:lnTo>
                      <a:lnTo>
                        <a:pt x="621" y="549"/>
                      </a:lnTo>
                      <a:lnTo>
                        <a:pt x="629" y="539"/>
                      </a:lnTo>
                      <a:lnTo>
                        <a:pt x="635" y="529"/>
                      </a:lnTo>
                      <a:lnTo>
                        <a:pt x="644" y="519"/>
                      </a:lnTo>
                      <a:lnTo>
                        <a:pt x="654" y="511"/>
                      </a:lnTo>
                      <a:lnTo>
                        <a:pt x="664" y="505"/>
                      </a:lnTo>
                      <a:lnTo>
                        <a:pt x="676" y="499"/>
                      </a:lnTo>
                      <a:lnTo>
                        <a:pt x="688" y="493"/>
                      </a:lnTo>
                      <a:lnTo>
                        <a:pt x="700" y="489"/>
                      </a:lnTo>
                      <a:lnTo>
                        <a:pt x="714" y="487"/>
                      </a:lnTo>
                      <a:lnTo>
                        <a:pt x="728" y="487"/>
                      </a:lnTo>
                      <a:lnTo>
                        <a:pt x="728" y="487"/>
                      </a:lnTo>
                      <a:lnTo>
                        <a:pt x="730" y="487"/>
                      </a:lnTo>
                      <a:lnTo>
                        <a:pt x="730" y="487"/>
                      </a:lnTo>
                      <a:lnTo>
                        <a:pt x="740" y="487"/>
                      </a:lnTo>
                      <a:lnTo>
                        <a:pt x="740" y="487"/>
                      </a:lnTo>
                      <a:lnTo>
                        <a:pt x="766" y="485"/>
                      </a:lnTo>
                      <a:lnTo>
                        <a:pt x="778" y="483"/>
                      </a:lnTo>
                      <a:lnTo>
                        <a:pt x="790" y="481"/>
                      </a:lnTo>
                      <a:lnTo>
                        <a:pt x="801" y="475"/>
                      </a:lnTo>
                      <a:lnTo>
                        <a:pt x="811" y="469"/>
                      </a:lnTo>
                      <a:lnTo>
                        <a:pt x="821" y="459"/>
                      </a:lnTo>
                      <a:lnTo>
                        <a:pt x="831" y="447"/>
                      </a:lnTo>
                      <a:lnTo>
                        <a:pt x="831" y="447"/>
                      </a:lnTo>
                      <a:lnTo>
                        <a:pt x="815" y="431"/>
                      </a:lnTo>
                      <a:lnTo>
                        <a:pt x="805" y="419"/>
                      </a:lnTo>
                      <a:lnTo>
                        <a:pt x="798" y="408"/>
                      </a:lnTo>
                      <a:lnTo>
                        <a:pt x="796" y="398"/>
                      </a:lnTo>
                      <a:lnTo>
                        <a:pt x="798" y="390"/>
                      </a:lnTo>
                      <a:lnTo>
                        <a:pt x="803" y="380"/>
                      </a:lnTo>
                      <a:lnTo>
                        <a:pt x="815" y="372"/>
                      </a:lnTo>
                      <a:lnTo>
                        <a:pt x="829" y="364"/>
                      </a:lnTo>
                      <a:lnTo>
                        <a:pt x="829" y="364"/>
                      </a:lnTo>
                      <a:lnTo>
                        <a:pt x="796" y="302"/>
                      </a:lnTo>
                      <a:lnTo>
                        <a:pt x="796" y="302"/>
                      </a:lnTo>
                      <a:lnTo>
                        <a:pt x="776" y="268"/>
                      </a:lnTo>
                      <a:lnTo>
                        <a:pt x="768" y="253"/>
                      </a:lnTo>
                      <a:lnTo>
                        <a:pt x="764" y="237"/>
                      </a:lnTo>
                      <a:lnTo>
                        <a:pt x="764" y="237"/>
                      </a:lnTo>
                      <a:lnTo>
                        <a:pt x="760" y="217"/>
                      </a:lnTo>
                      <a:lnTo>
                        <a:pt x="756" y="201"/>
                      </a:lnTo>
                      <a:lnTo>
                        <a:pt x="750" y="187"/>
                      </a:lnTo>
                      <a:lnTo>
                        <a:pt x="742" y="173"/>
                      </a:lnTo>
                      <a:lnTo>
                        <a:pt x="730" y="163"/>
                      </a:lnTo>
                      <a:lnTo>
                        <a:pt x="716" y="155"/>
                      </a:lnTo>
                      <a:lnTo>
                        <a:pt x="700" y="147"/>
                      </a:lnTo>
                      <a:lnTo>
                        <a:pt x="680" y="143"/>
                      </a:lnTo>
                      <a:lnTo>
                        <a:pt x="680" y="143"/>
                      </a:lnTo>
                      <a:lnTo>
                        <a:pt x="670" y="139"/>
                      </a:lnTo>
                      <a:lnTo>
                        <a:pt x="660" y="135"/>
                      </a:lnTo>
                      <a:lnTo>
                        <a:pt x="652" y="129"/>
                      </a:lnTo>
                      <a:lnTo>
                        <a:pt x="646" y="121"/>
                      </a:lnTo>
                      <a:lnTo>
                        <a:pt x="646" y="121"/>
                      </a:lnTo>
                      <a:lnTo>
                        <a:pt x="642" y="109"/>
                      </a:lnTo>
                      <a:lnTo>
                        <a:pt x="638" y="99"/>
                      </a:lnTo>
                      <a:lnTo>
                        <a:pt x="633" y="89"/>
                      </a:lnTo>
                      <a:lnTo>
                        <a:pt x="627" y="82"/>
                      </a:lnTo>
                      <a:lnTo>
                        <a:pt x="611" y="70"/>
                      </a:lnTo>
                      <a:lnTo>
                        <a:pt x="595" y="60"/>
                      </a:lnTo>
                      <a:lnTo>
                        <a:pt x="577" y="54"/>
                      </a:lnTo>
                      <a:lnTo>
                        <a:pt x="557" y="52"/>
                      </a:lnTo>
                      <a:lnTo>
                        <a:pt x="537" y="50"/>
                      </a:lnTo>
                      <a:lnTo>
                        <a:pt x="517" y="50"/>
                      </a:lnTo>
                      <a:lnTo>
                        <a:pt x="517" y="50"/>
                      </a:lnTo>
                      <a:lnTo>
                        <a:pt x="491" y="48"/>
                      </a:lnTo>
                      <a:lnTo>
                        <a:pt x="468" y="42"/>
                      </a:lnTo>
                      <a:lnTo>
                        <a:pt x="446" y="30"/>
                      </a:lnTo>
                      <a:lnTo>
                        <a:pt x="422" y="16"/>
                      </a:lnTo>
                      <a:lnTo>
                        <a:pt x="422" y="16"/>
                      </a:lnTo>
                      <a:lnTo>
                        <a:pt x="410" y="8"/>
                      </a:lnTo>
                      <a:lnTo>
                        <a:pt x="394" y="4"/>
                      </a:lnTo>
                      <a:lnTo>
                        <a:pt x="378" y="2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34" y="2"/>
                      </a:lnTo>
                      <a:lnTo>
                        <a:pt x="310" y="4"/>
                      </a:lnTo>
                      <a:lnTo>
                        <a:pt x="310" y="4"/>
                      </a:lnTo>
                      <a:lnTo>
                        <a:pt x="306" y="6"/>
                      </a:lnTo>
                      <a:lnTo>
                        <a:pt x="304" y="10"/>
                      </a:lnTo>
                      <a:lnTo>
                        <a:pt x="301" y="20"/>
                      </a:lnTo>
                      <a:lnTo>
                        <a:pt x="291" y="54"/>
                      </a:lnTo>
                      <a:lnTo>
                        <a:pt x="291" y="54"/>
                      </a:lnTo>
                      <a:lnTo>
                        <a:pt x="291" y="78"/>
                      </a:lnTo>
                      <a:lnTo>
                        <a:pt x="289" y="101"/>
                      </a:lnTo>
                      <a:lnTo>
                        <a:pt x="283" y="125"/>
                      </a:lnTo>
                      <a:lnTo>
                        <a:pt x="275" y="143"/>
                      </a:lnTo>
                      <a:lnTo>
                        <a:pt x="275" y="14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00" name="Freeform 20">
                  <a:extLst>
                    <a:ext uri="{FF2B5EF4-FFF2-40B4-BE49-F238E27FC236}">
                      <a16:creationId xmlns:a16="http://schemas.microsoft.com/office/drawing/2014/main" id="{CDAC720B-AD27-D8BF-3797-548DF56E52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4213" y="4354513"/>
                  <a:ext cx="1258888" cy="1411288"/>
                </a:xfrm>
                <a:custGeom>
                  <a:avLst/>
                  <a:gdLst>
                    <a:gd name="T0" fmla="*/ 501 w 793"/>
                    <a:gd name="T1" fmla="*/ 810 h 889"/>
                    <a:gd name="T2" fmla="*/ 511 w 793"/>
                    <a:gd name="T3" fmla="*/ 776 h 889"/>
                    <a:gd name="T4" fmla="*/ 538 w 793"/>
                    <a:gd name="T5" fmla="*/ 756 h 889"/>
                    <a:gd name="T6" fmla="*/ 612 w 793"/>
                    <a:gd name="T7" fmla="*/ 736 h 889"/>
                    <a:gd name="T8" fmla="*/ 652 w 793"/>
                    <a:gd name="T9" fmla="*/ 724 h 889"/>
                    <a:gd name="T10" fmla="*/ 681 w 793"/>
                    <a:gd name="T11" fmla="*/ 696 h 889"/>
                    <a:gd name="T12" fmla="*/ 679 w 793"/>
                    <a:gd name="T13" fmla="*/ 643 h 889"/>
                    <a:gd name="T14" fmla="*/ 674 w 793"/>
                    <a:gd name="T15" fmla="*/ 599 h 889"/>
                    <a:gd name="T16" fmla="*/ 679 w 793"/>
                    <a:gd name="T17" fmla="*/ 559 h 889"/>
                    <a:gd name="T18" fmla="*/ 719 w 793"/>
                    <a:gd name="T19" fmla="*/ 496 h 889"/>
                    <a:gd name="T20" fmla="*/ 765 w 793"/>
                    <a:gd name="T21" fmla="*/ 456 h 889"/>
                    <a:gd name="T22" fmla="*/ 725 w 793"/>
                    <a:gd name="T23" fmla="*/ 400 h 889"/>
                    <a:gd name="T24" fmla="*/ 711 w 793"/>
                    <a:gd name="T25" fmla="*/ 368 h 889"/>
                    <a:gd name="T26" fmla="*/ 713 w 793"/>
                    <a:gd name="T27" fmla="*/ 360 h 889"/>
                    <a:gd name="T28" fmla="*/ 781 w 793"/>
                    <a:gd name="T29" fmla="*/ 203 h 889"/>
                    <a:gd name="T30" fmla="*/ 791 w 793"/>
                    <a:gd name="T31" fmla="*/ 164 h 889"/>
                    <a:gd name="T32" fmla="*/ 785 w 793"/>
                    <a:gd name="T33" fmla="*/ 94 h 889"/>
                    <a:gd name="T34" fmla="*/ 765 w 793"/>
                    <a:gd name="T35" fmla="*/ 60 h 889"/>
                    <a:gd name="T36" fmla="*/ 749 w 793"/>
                    <a:gd name="T37" fmla="*/ 52 h 889"/>
                    <a:gd name="T38" fmla="*/ 664 w 793"/>
                    <a:gd name="T39" fmla="*/ 22 h 889"/>
                    <a:gd name="T40" fmla="*/ 608 w 793"/>
                    <a:gd name="T41" fmla="*/ 14 h 889"/>
                    <a:gd name="T42" fmla="*/ 572 w 793"/>
                    <a:gd name="T43" fmla="*/ 18 h 889"/>
                    <a:gd name="T44" fmla="*/ 536 w 793"/>
                    <a:gd name="T45" fmla="*/ 34 h 889"/>
                    <a:gd name="T46" fmla="*/ 491 w 793"/>
                    <a:gd name="T47" fmla="*/ 46 h 889"/>
                    <a:gd name="T48" fmla="*/ 455 w 793"/>
                    <a:gd name="T49" fmla="*/ 46 h 889"/>
                    <a:gd name="T50" fmla="*/ 425 w 793"/>
                    <a:gd name="T51" fmla="*/ 36 h 889"/>
                    <a:gd name="T52" fmla="*/ 409 w 793"/>
                    <a:gd name="T53" fmla="*/ 16 h 889"/>
                    <a:gd name="T54" fmla="*/ 377 w 793"/>
                    <a:gd name="T55" fmla="*/ 0 h 889"/>
                    <a:gd name="T56" fmla="*/ 351 w 793"/>
                    <a:gd name="T57" fmla="*/ 6 h 889"/>
                    <a:gd name="T58" fmla="*/ 332 w 793"/>
                    <a:gd name="T59" fmla="*/ 46 h 889"/>
                    <a:gd name="T60" fmla="*/ 332 w 793"/>
                    <a:gd name="T61" fmla="*/ 66 h 889"/>
                    <a:gd name="T62" fmla="*/ 280 w 793"/>
                    <a:gd name="T63" fmla="*/ 134 h 889"/>
                    <a:gd name="T64" fmla="*/ 214 w 793"/>
                    <a:gd name="T65" fmla="*/ 219 h 889"/>
                    <a:gd name="T66" fmla="*/ 181 w 793"/>
                    <a:gd name="T67" fmla="*/ 265 h 889"/>
                    <a:gd name="T68" fmla="*/ 171 w 793"/>
                    <a:gd name="T69" fmla="*/ 295 h 889"/>
                    <a:gd name="T70" fmla="*/ 131 w 793"/>
                    <a:gd name="T71" fmla="*/ 382 h 889"/>
                    <a:gd name="T72" fmla="*/ 57 w 793"/>
                    <a:gd name="T73" fmla="*/ 472 h 889"/>
                    <a:gd name="T74" fmla="*/ 0 w 793"/>
                    <a:gd name="T75" fmla="*/ 523 h 889"/>
                    <a:gd name="T76" fmla="*/ 75 w 793"/>
                    <a:gd name="T77" fmla="*/ 553 h 889"/>
                    <a:gd name="T78" fmla="*/ 95 w 793"/>
                    <a:gd name="T79" fmla="*/ 567 h 889"/>
                    <a:gd name="T80" fmla="*/ 177 w 793"/>
                    <a:gd name="T81" fmla="*/ 629 h 889"/>
                    <a:gd name="T82" fmla="*/ 264 w 793"/>
                    <a:gd name="T83" fmla="*/ 670 h 889"/>
                    <a:gd name="T84" fmla="*/ 330 w 793"/>
                    <a:gd name="T85" fmla="*/ 678 h 889"/>
                    <a:gd name="T86" fmla="*/ 381 w 793"/>
                    <a:gd name="T87" fmla="*/ 674 h 889"/>
                    <a:gd name="T88" fmla="*/ 383 w 793"/>
                    <a:gd name="T89" fmla="*/ 728 h 889"/>
                    <a:gd name="T90" fmla="*/ 346 w 793"/>
                    <a:gd name="T91" fmla="*/ 780 h 889"/>
                    <a:gd name="T92" fmla="*/ 391 w 793"/>
                    <a:gd name="T93" fmla="*/ 841 h 889"/>
                    <a:gd name="T94" fmla="*/ 421 w 793"/>
                    <a:gd name="T95" fmla="*/ 871 h 889"/>
                    <a:gd name="T96" fmla="*/ 459 w 793"/>
                    <a:gd name="T97" fmla="*/ 889 h 889"/>
                    <a:gd name="T98" fmla="*/ 461 w 793"/>
                    <a:gd name="T99" fmla="*/ 889 h 889"/>
                    <a:gd name="T100" fmla="*/ 495 w 793"/>
                    <a:gd name="T101" fmla="*/ 849 h 889"/>
                    <a:gd name="T102" fmla="*/ 501 w 793"/>
                    <a:gd name="T103" fmla="*/ 826 h 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93" h="889">
                      <a:moveTo>
                        <a:pt x="501" y="826"/>
                      </a:moveTo>
                      <a:lnTo>
                        <a:pt x="501" y="826"/>
                      </a:lnTo>
                      <a:lnTo>
                        <a:pt x="501" y="810"/>
                      </a:lnTo>
                      <a:lnTo>
                        <a:pt x="503" y="796"/>
                      </a:lnTo>
                      <a:lnTo>
                        <a:pt x="507" y="786"/>
                      </a:lnTo>
                      <a:lnTo>
                        <a:pt x="511" y="776"/>
                      </a:lnTo>
                      <a:lnTo>
                        <a:pt x="518" y="768"/>
                      </a:lnTo>
                      <a:lnTo>
                        <a:pt x="526" y="762"/>
                      </a:lnTo>
                      <a:lnTo>
                        <a:pt x="538" y="756"/>
                      </a:lnTo>
                      <a:lnTo>
                        <a:pt x="552" y="752"/>
                      </a:lnTo>
                      <a:lnTo>
                        <a:pt x="552" y="752"/>
                      </a:lnTo>
                      <a:lnTo>
                        <a:pt x="612" y="736"/>
                      </a:lnTo>
                      <a:lnTo>
                        <a:pt x="612" y="736"/>
                      </a:lnTo>
                      <a:lnTo>
                        <a:pt x="634" y="730"/>
                      </a:lnTo>
                      <a:lnTo>
                        <a:pt x="652" y="724"/>
                      </a:lnTo>
                      <a:lnTo>
                        <a:pt x="666" y="718"/>
                      </a:lnTo>
                      <a:lnTo>
                        <a:pt x="676" y="708"/>
                      </a:lnTo>
                      <a:lnTo>
                        <a:pt x="681" y="696"/>
                      </a:lnTo>
                      <a:lnTo>
                        <a:pt x="683" y="682"/>
                      </a:lnTo>
                      <a:lnTo>
                        <a:pt x="683" y="664"/>
                      </a:lnTo>
                      <a:lnTo>
                        <a:pt x="679" y="643"/>
                      </a:lnTo>
                      <a:lnTo>
                        <a:pt x="679" y="643"/>
                      </a:lnTo>
                      <a:lnTo>
                        <a:pt x="674" y="613"/>
                      </a:lnTo>
                      <a:lnTo>
                        <a:pt x="674" y="599"/>
                      </a:lnTo>
                      <a:lnTo>
                        <a:pt x="676" y="585"/>
                      </a:lnTo>
                      <a:lnTo>
                        <a:pt x="678" y="573"/>
                      </a:lnTo>
                      <a:lnTo>
                        <a:pt x="679" y="559"/>
                      </a:lnTo>
                      <a:lnTo>
                        <a:pt x="689" y="537"/>
                      </a:lnTo>
                      <a:lnTo>
                        <a:pt x="703" y="515"/>
                      </a:lnTo>
                      <a:lnTo>
                        <a:pt x="719" y="496"/>
                      </a:lnTo>
                      <a:lnTo>
                        <a:pt x="741" y="476"/>
                      </a:lnTo>
                      <a:lnTo>
                        <a:pt x="765" y="456"/>
                      </a:lnTo>
                      <a:lnTo>
                        <a:pt x="765" y="456"/>
                      </a:lnTo>
                      <a:lnTo>
                        <a:pt x="745" y="428"/>
                      </a:lnTo>
                      <a:lnTo>
                        <a:pt x="725" y="400"/>
                      </a:lnTo>
                      <a:lnTo>
                        <a:pt x="725" y="400"/>
                      </a:lnTo>
                      <a:lnTo>
                        <a:pt x="719" y="390"/>
                      </a:lnTo>
                      <a:lnTo>
                        <a:pt x="715" y="380"/>
                      </a:lnTo>
                      <a:lnTo>
                        <a:pt x="711" y="368"/>
                      </a:lnTo>
                      <a:lnTo>
                        <a:pt x="711" y="364"/>
                      </a:lnTo>
                      <a:lnTo>
                        <a:pt x="713" y="360"/>
                      </a:lnTo>
                      <a:lnTo>
                        <a:pt x="713" y="360"/>
                      </a:lnTo>
                      <a:lnTo>
                        <a:pt x="743" y="281"/>
                      </a:lnTo>
                      <a:lnTo>
                        <a:pt x="761" y="241"/>
                      </a:lnTo>
                      <a:lnTo>
                        <a:pt x="781" y="203"/>
                      </a:lnTo>
                      <a:lnTo>
                        <a:pt x="781" y="203"/>
                      </a:lnTo>
                      <a:lnTo>
                        <a:pt x="787" y="183"/>
                      </a:lnTo>
                      <a:lnTo>
                        <a:pt x="791" y="164"/>
                      </a:lnTo>
                      <a:lnTo>
                        <a:pt x="793" y="140"/>
                      </a:lnTo>
                      <a:lnTo>
                        <a:pt x="791" y="116"/>
                      </a:lnTo>
                      <a:lnTo>
                        <a:pt x="785" y="94"/>
                      </a:lnTo>
                      <a:lnTo>
                        <a:pt x="777" y="76"/>
                      </a:lnTo>
                      <a:lnTo>
                        <a:pt x="771" y="68"/>
                      </a:lnTo>
                      <a:lnTo>
                        <a:pt x="765" y="60"/>
                      </a:lnTo>
                      <a:lnTo>
                        <a:pt x="759" y="56"/>
                      </a:lnTo>
                      <a:lnTo>
                        <a:pt x="749" y="52"/>
                      </a:lnTo>
                      <a:lnTo>
                        <a:pt x="749" y="52"/>
                      </a:lnTo>
                      <a:lnTo>
                        <a:pt x="715" y="40"/>
                      </a:lnTo>
                      <a:lnTo>
                        <a:pt x="679" y="28"/>
                      </a:lnTo>
                      <a:lnTo>
                        <a:pt x="664" y="22"/>
                      </a:lnTo>
                      <a:lnTo>
                        <a:pt x="646" y="18"/>
                      </a:lnTo>
                      <a:lnTo>
                        <a:pt x="626" y="16"/>
                      </a:lnTo>
                      <a:lnTo>
                        <a:pt x="608" y="14"/>
                      </a:lnTo>
                      <a:lnTo>
                        <a:pt x="608" y="14"/>
                      </a:lnTo>
                      <a:lnTo>
                        <a:pt x="590" y="16"/>
                      </a:lnTo>
                      <a:lnTo>
                        <a:pt x="572" y="18"/>
                      </a:lnTo>
                      <a:lnTo>
                        <a:pt x="554" y="24"/>
                      </a:lnTo>
                      <a:lnTo>
                        <a:pt x="536" y="34"/>
                      </a:lnTo>
                      <a:lnTo>
                        <a:pt x="536" y="34"/>
                      </a:lnTo>
                      <a:lnTo>
                        <a:pt x="522" y="38"/>
                      </a:lnTo>
                      <a:lnTo>
                        <a:pt x="507" y="42"/>
                      </a:lnTo>
                      <a:lnTo>
                        <a:pt x="491" y="46"/>
                      </a:lnTo>
                      <a:lnTo>
                        <a:pt x="473" y="46"/>
                      </a:lnTo>
                      <a:lnTo>
                        <a:pt x="473" y="46"/>
                      </a:lnTo>
                      <a:lnTo>
                        <a:pt x="455" y="46"/>
                      </a:lnTo>
                      <a:lnTo>
                        <a:pt x="441" y="42"/>
                      </a:lnTo>
                      <a:lnTo>
                        <a:pt x="429" y="38"/>
                      </a:lnTo>
                      <a:lnTo>
                        <a:pt x="425" y="36"/>
                      </a:lnTo>
                      <a:lnTo>
                        <a:pt x="421" y="32"/>
                      </a:lnTo>
                      <a:lnTo>
                        <a:pt x="421" y="32"/>
                      </a:lnTo>
                      <a:lnTo>
                        <a:pt x="409" y="16"/>
                      </a:lnTo>
                      <a:lnTo>
                        <a:pt x="399" y="6"/>
                      </a:lnTo>
                      <a:lnTo>
                        <a:pt x="387" y="2"/>
                      </a:lnTo>
                      <a:lnTo>
                        <a:pt x="377" y="0"/>
                      </a:lnTo>
                      <a:lnTo>
                        <a:pt x="377" y="0"/>
                      </a:lnTo>
                      <a:lnTo>
                        <a:pt x="363" y="2"/>
                      </a:lnTo>
                      <a:lnTo>
                        <a:pt x="351" y="6"/>
                      </a:lnTo>
                      <a:lnTo>
                        <a:pt x="328" y="18"/>
                      </a:lnTo>
                      <a:lnTo>
                        <a:pt x="328" y="18"/>
                      </a:lnTo>
                      <a:lnTo>
                        <a:pt x="332" y="46"/>
                      </a:lnTo>
                      <a:lnTo>
                        <a:pt x="334" y="58"/>
                      </a:lnTo>
                      <a:lnTo>
                        <a:pt x="332" y="62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06" y="100"/>
                      </a:lnTo>
                      <a:lnTo>
                        <a:pt x="280" y="134"/>
                      </a:lnTo>
                      <a:lnTo>
                        <a:pt x="228" y="201"/>
                      </a:lnTo>
                      <a:lnTo>
                        <a:pt x="228" y="201"/>
                      </a:lnTo>
                      <a:lnTo>
                        <a:pt x="214" y="219"/>
                      </a:lnTo>
                      <a:lnTo>
                        <a:pt x="198" y="237"/>
                      </a:lnTo>
                      <a:lnTo>
                        <a:pt x="184" y="255"/>
                      </a:lnTo>
                      <a:lnTo>
                        <a:pt x="181" y="265"/>
                      </a:lnTo>
                      <a:lnTo>
                        <a:pt x="177" y="275"/>
                      </a:lnTo>
                      <a:lnTo>
                        <a:pt x="177" y="275"/>
                      </a:lnTo>
                      <a:lnTo>
                        <a:pt x="171" y="295"/>
                      </a:lnTo>
                      <a:lnTo>
                        <a:pt x="165" y="315"/>
                      </a:lnTo>
                      <a:lnTo>
                        <a:pt x="149" y="350"/>
                      </a:lnTo>
                      <a:lnTo>
                        <a:pt x="131" y="382"/>
                      </a:lnTo>
                      <a:lnTo>
                        <a:pt x="109" y="414"/>
                      </a:lnTo>
                      <a:lnTo>
                        <a:pt x="83" y="444"/>
                      </a:lnTo>
                      <a:lnTo>
                        <a:pt x="57" y="472"/>
                      </a:lnTo>
                      <a:lnTo>
                        <a:pt x="29" y="497"/>
                      </a:lnTo>
                      <a:lnTo>
                        <a:pt x="0" y="523"/>
                      </a:lnTo>
                      <a:lnTo>
                        <a:pt x="0" y="523"/>
                      </a:lnTo>
                      <a:lnTo>
                        <a:pt x="25" y="533"/>
                      </a:lnTo>
                      <a:lnTo>
                        <a:pt x="51" y="543"/>
                      </a:lnTo>
                      <a:lnTo>
                        <a:pt x="75" y="553"/>
                      </a:lnTo>
                      <a:lnTo>
                        <a:pt x="85" y="559"/>
                      </a:lnTo>
                      <a:lnTo>
                        <a:pt x="95" y="567"/>
                      </a:lnTo>
                      <a:lnTo>
                        <a:pt x="95" y="567"/>
                      </a:lnTo>
                      <a:lnTo>
                        <a:pt x="123" y="589"/>
                      </a:lnTo>
                      <a:lnTo>
                        <a:pt x="149" y="611"/>
                      </a:lnTo>
                      <a:lnTo>
                        <a:pt x="177" y="629"/>
                      </a:lnTo>
                      <a:lnTo>
                        <a:pt x="204" y="647"/>
                      </a:lnTo>
                      <a:lnTo>
                        <a:pt x="234" y="659"/>
                      </a:lnTo>
                      <a:lnTo>
                        <a:pt x="264" y="670"/>
                      </a:lnTo>
                      <a:lnTo>
                        <a:pt x="296" y="676"/>
                      </a:lnTo>
                      <a:lnTo>
                        <a:pt x="330" y="678"/>
                      </a:lnTo>
                      <a:lnTo>
                        <a:pt x="330" y="678"/>
                      </a:lnTo>
                      <a:lnTo>
                        <a:pt x="355" y="678"/>
                      </a:lnTo>
                      <a:lnTo>
                        <a:pt x="381" y="674"/>
                      </a:lnTo>
                      <a:lnTo>
                        <a:pt x="381" y="674"/>
                      </a:lnTo>
                      <a:lnTo>
                        <a:pt x="387" y="706"/>
                      </a:lnTo>
                      <a:lnTo>
                        <a:pt x="385" y="718"/>
                      </a:lnTo>
                      <a:lnTo>
                        <a:pt x="383" y="728"/>
                      </a:lnTo>
                      <a:lnTo>
                        <a:pt x="379" y="738"/>
                      </a:lnTo>
                      <a:lnTo>
                        <a:pt x="371" y="750"/>
                      </a:lnTo>
                      <a:lnTo>
                        <a:pt x="346" y="780"/>
                      </a:lnTo>
                      <a:lnTo>
                        <a:pt x="346" y="780"/>
                      </a:lnTo>
                      <a:lnTo>
                        <a:pt x="375" y="822"/>
                      </a:lnTo>
                      <a:lnTo>
                        <a:pt x="391" y="841"/>
                      </a:lnTo>
                      <a:lnTo>
                        <a:pt x="409" y="859"/>
                      </a:lnTo>
                      <a:lnTo>
                        <a:pt x="409" y="859"/>
                      </a:lnTo>
                      <a:lnTo>
                        <a:pt x="421" y="871"/>
                      </a:lnTo>
                      <a:lnTo>
                        <a:pt x="435" y="879"/>
                      </a:lnTo>
                      <a:lnTo>
                        <a:pt x="449" y="887"/>
                      </a:lnTo>
                      <a:lnTo>
                        <a:pt x="459" y="889"/>
                      </a:lnTo>
                      <a:lnTo>
                        <a:pt x="459" y="889"/>
                      </a:lnTo>
                      <a:lnTo>
                        <a:pt x="461" y="889"/>
                      </a:lnTo>
                      <a:lnTo>
                        <a:pt x="461" y="889"/>
                      </a:lnTo>
                      <a:lnTo>
                        <a:pt x="475" y="875"/>
                      </a:lnTo>
                      <a:lnTo>
                        <a:pt x="489" y="859"/>
                      </a:lnTo>
                      <a:lnTo>
                        <a:pt x="495" y="849"/>
                      </a:lnTo>
                      <a:lnTo>
                        <a:pt x="499" y="841"/>
                      </a:lnTo>
                      <a:lnTo>
                        <a:pt x="501" y="833"/>
                      </a:lnTo>
                      <a:lnTo>
                        <a:pt x="501" y="826"/>
                      </a:lnTo>
                      <a:lnTo>
                        <a:pt x="501" y="82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</p:grpSp>
          <p:grpSp>
            <p:nvGrpSpPr>
              <p:cNvPr id="48" name="noun_project_0562.eps">
                <a:extLst>
                  <a:ext uri="{FF2B5EF4-FFF2-40B4-BE49-F238E27FC236}">
                    <a16:creationId xmlns:a16="http://schemas.microsoft.com/office/drawing/2014/main" id="{A72432E9-BAE1-3EAB-0B0A-04E689C8F5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8188601" y="4500483"/>
                <a:ext cx="264565" cy="378514"/>
                <a:chOff x="722" y="3061"/>
                <a:chExt cx="244" cy="384"/>
              </a:xfrm>
              <a:grpFill/>
            </p:grpSpPr>
            <p:sp>
              <p:nvSpPr>
                <p:cNvPr id="49" name="Freeform 360">
                  <a:extLst>
                    <a:ext uri="{FF2B5EF4-FFF2-40B4-BE49-F238E27FC236}">
                      <a16:creationId xmlns:a16="http://schemas.microsoft.com/office/drawing/2014/main" id="{FAB90AB0-E25F-74F3-AEBB-813862BBC7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" y="3061"/>
                  <a:ext cx="60" cy="60"/>
                </a:xfrm>
                <a:custGeom>
                  <a:avLst/>
                  <a:gdLst>
                    <a:gd name="T0" fmla="*/ 3 w 543"/>
                    <a:gd name="T1" fmla="*/ 0 h 544"/>
                    <a:gd name="T2" fmla="*/ 4 w 543"/>
                    <a:gd name="T3" fmla="*/ 0 h 544"/>
                    <a:gd name="T4" fmla="*/ 4 w 543"/>
                    <a:gd name="T5" fmla="*/ 0 h 544"/>
                    <a:gd name="T6" fmla="*/ 5 w 543"/>
                    <a:gd name="T7" fmla="*/ 0 h 544"/>
                    <a:gd name="T8" fmla="*/ 5 w 543"/>
                    <a:gd name="T9" fmla="*/ 1 h 544"/>
                    <a:gd name="T10" fmla="*/ 6 w 543"/>
                    <a:gd name="T11" fmla="*/ 1 h 544"/>
                    <a:gd name="T12" fmla="*/ 6 w 543"/>
                    <a:gd name="T13" fmla="*/ 1 h 544"/>
                    <a:gd name="T14" fmla="*/ 6 w 543"/>
                    <a:gd name="T15" fmla="*/ 2 h 544"/>
                    <a:gd name="T16" fmla="*/ 6 w 543"/>
                    <a:gd name="T17" fmla="*/ 2 h 544"/>
                    <a:gd name="T18" fmla="*/ 7 w 543"/>
                    <a:gd name="T19" fmla="*/ 2 h 544"/>
                    <a:gd name="T20" fmla="*/ 7 w 543"/>
                    <a:gd name="T21" fmla="*/ 3 h 544"/>
                    <a:gd name="T22" fmla="*/ 7 w 543"/>
                    <a:gd name="T23" fmla="*/ 3 h 544"/>
                    <a:gd name="T24" fmla="*/ 7 w 543"/>
                    <a:gd name="T25" fmla="*/ 4 h 544"/>
                    <a:gd name="T26" fmla="*/ 7 w 543"/>
                    <a:gd name="T27" fmla="*/ 4 h 544"/>
                    <a:gd name="T28" fmla="*/ 6 w 543"/>
                    <a:gd name="T29" fmla="*/ 5 h 544"/>
                    <a:gd name="T30" fmla="*/ 6 w 543"/>
                    <a:gd name="T31" fmla="*/ 5 h 544"/>
                    <a:gd name="T32" fmla="*/ 6 w 543"/>
                    <a:gd name="T33" fmla="*/ 6 h 544"/>
                    <a:gd name="T34" fmla="*/ 6 w 543"/>
                    <a:gd name="T35" fmla="*/ 6 h 544"/>
                    <a:gd name="T36" fmla="*/ 5 w 543"/>
                    <a:gd name="T37" fmla="*/ 6 h 544"/>
                    <a:gd name="T38" fmla="*/ 5 w 543"/>
                    <a:gd name="T39" fmla="*/ 6 h 544"/>
                    <a:gd name="T40" fmla="*/ 4 w 543"/>
                    <a:gd name="T41" fmla="*/ 7 h 544"/>
                    <a:gd name="T42" fmla="*/ 4 w 543"/>
                    <a:gd name="T43" fmla="*/ 7 h 544"/>
                    <a:gd name="T44" fmla="*/ 3 w 543"/>
                    <a:gd name="T45" fmla="*/ 7 h 544"/>
                    <a:gd name="T46" fmla="*/ 3 w 543"/>
                    <a:gd name="T47" fmla="*/ 7 h 544"/>
                    <a:gd name="T48" fmla="*/ 2 w 543"/>
                    <a:gd name="T49" fmla="*/ 7 h 544"/>
                    <a:gd name="T50" fmla="*/ 2 w 543"/>
                    <a:gd name="T51" fmla="*/ 6 h 544"/>
                    <a:gd name="T52" fmla="*/ 2 w 543"/>
                    <a:gd name="T53" fmla="*/ 6 h 544"/>
                    <a:gd name="T54" fmla="*/ 1 w 543"/>
                    <a:gd name="T55" fmla="*/ 6 h 544"/>
                    <a:gd name="T56" fmla="*/ 1 w 543"/>
                    <a:gd name="T57" fmla="*/ 6 h 544"/>
                    <a:gd name="T58" fmla="*/ 1 w 543"/>
                    <a:gd name="T59" fmla="*/ 5 h 544"/>
                    <a:gd name="T60" fmla="*/ 0 w 543"/>
                    <a:gd name="T61" fmla="*/ 5 h 544"/>
                    <a:gd name="T62" fmla="*/ 0 w 543"/>
                    <a:gd name="T63" fmla="*/ 4 h 544"/>
                    <a:gd name="T64" fmla="*/ 0 w 543"/>
                    <a:gd name="T65" fmla="*/ 4 h 544"/>
                    <a:gd name="T66" fmla="*/ 0 w 543"/>
                    <a:gd name="T67" fmla="*/ 3 h 544"/>
                    <a:gd name="T68" fmla="*/ 0 w 543"/>
                    <a:gd name="T69" fmla="*/ 3 h 544"/>
                    <a:gd name="T70" fmla="*/ 0 w 543"/>
                    <a:gd name="T71" fmla="*/ 2 h 544"/>
                    <a:gd name="T72" fmla="*/ 0 w 543"/>
                    <a:gd name="T73" fmla="*/ 2 h 544"/>
                    <a:gd name="T74" fmla="*/ 1 w 543"/>
                    <a:gd name="T75" fmla="*/ 2 h 544"/>
                    <a:gd name="T76" fmla="*/ 1 w 543"/>
                    <a:gd name="T77" fmla="*/ 1 h 544"/>
                    <a:gd name="T78" fmla="*/ 1 w 543"/>
                    <a:gd name="T79" fmla="*/ 1 h 544"/>
                    <a:gd name="T80" fmla="*/ 2 w 543"/>
                    <a:gd name="T81" fmla="*/ 1 h 544"/>
                    <a:gd name="T82" fmla="*/ 2 w 543"/>
                    <a:gd name="T83" fmla="*/ 0 h 544"/>
                    <a:gd name="T84" fmla="*/ 2 w 543"/>
                    <a:gd name="T85" fmla="*/ 0 h 544"/>
                    <a:gd name="T86" fmla="*/ 3 w 543"/>
                    <a:gd name="T87" fmla="*/ 0 h 544"/>
                    <a:gd name="T88" fmla="*/ 3 w 543"/>
                    <a:gd name="T89" fmla="*/ 0 h 5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43" h="544">
                      <a:moveTo>
                        <a:pt x="272" y="0"/>
                      </a:moveTo>
                      <a:lnTo>
                        <a:pt x="312" y="3"/>
                      </a:lnTo>
                      <a:lnTo>
                        <a:pt x="350" y="12"/>
                      </a:lnTo>
                      <a:lnTo>
                        <a:pt x="386" y="25"/>
                      </a:lnTo>
                      <a:lnTo>
                        <a:pt x="420" y="44"/>
                      </a:lnTo>
                      <a:lnTo>
                        <a:pt x="450" y="66"/>
                      </a:lnTo>
                      <a:lnTo>
                        <a:pt x="478" y="94"/>
                      </a:lnTo>
                      <a:lnTo>
                        <a:pt x="500" y="124"/>
                      </a:lnTo>
                      <a:lnTo>
                        <a:pt x="519" y="158"/>
                      </a:lnTo>
                      <a:lnTo>
                        <a:pt x="533" y="194"/>
                      </a:lnTo>
                      <a:lnTo>
                        <a:pt x="541" y="232"/>
                      </a:lnTo>
                      <a:lnTo>
                        <a:pt x="543" y="271"/>
                      </a:lnTo>
                      <a:lnTo>
                        <a:pt x="541" y="311"/>
                      </a:lnTo>
                      <a:lnTo>
                        <a:pt x="533" y="351"/>
                      </a:lnTo>
                      <a:lnTo>
                        <a:pt x="519" y="387"/>
                      </a:lnTo>
                      <a:lnTo>
                        <a:pt x="500" y="420"/>
                      </a:lnTo>
                      <a:lnTo>
                        <a:pt x="478" y="450"/>
                      </a:lnTo>
                      <a:lnTo>
                        <a:pt x="450" y="477"/>
                      </a:lnTo>
                      <a:lnTo>
                        <a:pt x="420" y="500"/>
                      </a:lnTo>
                      <a:lnTo>
                        <a:pt x="386" y="518"/>
                      </a:lnTo>
                      <a:lnTo>
                        <a:pt x="350" y="532"/>
                      </a:lnTo>
                      <a:lnTo>
                        <a:pt x="312" y="541"/>
                      </a:lnTo>
                      <a:lnTo>
                        <a:pt x="272" y="544"/>
                      </a:lnTo>
                      <a:lnTo>
                        <a:pt x="232" y="541"/>
                      </a:lnTo>
                      <a:lnTo>
                        <a:pt x="193" y="532"/>
                      </a:lnTo>
                      <a:lnTo>
                        <a:pt x="157" y="518"/>
                      </a:lnTo>
                      <a:lnTo>
                        <a:pt x="124" y="500"/>
                      </a:lnTo>
                      <a:lnTo>
                        <a:pt x="93" y="477"/>
                      </a:lnTo>
                      <a:lnTo>
                        <a:pt x="67" y="450"/>
                      </a:lnTo>
                      <a:lnTo>
                        <a:pt x="43" y="420"/>
                      </a:lnTo>
                      <a:lnTo>
                        <a:pt x="25" y="387"/>
                      </a:lnTo>
                      <a:lnTo>
                        <a:pt x="12" y="351"/>
                      </a:lnTo>
                      <a:lnTo>
                        <a:pt x="3" y="311"/>
                      </a:lnTo>
                      <a:lnTo>
                        <a:pt x="0" y="271"/>
                      </a:lnTo>
                      <a:lnTo>
                        <a:pt x="3" y="232"/>
                      </a:lnTo>
                      <a:lnTo>
                        <a:pt x="12" y="194"/>
                      </a:lnTo>
                      <a:lnTo>
                        <a:pt x="25" y="158"/>
                      </a:lnTo>
                      <a:lnTo>
                        <a:pt x="43" y="124"/>
                      </a:lnTo>
                      <a:lnTo>
                        <a:pt x="67" y="94"/>
                      </a:lnTo>
                      <a:lnTo>
                        <a:pt x="93" y="66"/>
                      </a:lnTo>
                      <a:lnTo>
                        <a:pt x="124" y="44"/>
                      </a:lnTo>
                      <a:lnTo>
                        <a:pt x="157" y="25"/>
                      </a:lnTo>
                      <a:lnTo>
                        <a:pt x="193" y="12"/>
                      </a:lnTo>
                      <a:lnTo>
                        <a:pt x="232" y="3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50" name="Freeform 361">
                  <a:extLst>
                    <a:ext uri="{FF2B5EF4-FFF2-40B4-BE49-F238E27FC236}">
                      <a16:creationId xmlns:a16="http://schemas.microsoft.com/office/drawing/2014/main" id="{A6007337-C99D-BB83-18A3-0C394E2CB5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" y="3110"/>
                  <a:ext cx="64" cy="110"/>
                </a:xfrm>
                <a:custGeom>
                  <a:avLst/>
                  <a:gdLst>
                    <a:gd name="T0" fmla="*/ 3 w 573"/>
                    <a:gd name="T1" fmla="*/ 0 h 997"/>
                    <a:gd name="T2" fmla="*/ 4 w 573"/>
                    <a:gd name="T3" fmla="*/ 0 h 997"/>
                    <a:gd name="T4" fmla="*/ 6 w 573"/>
                    <a:gd name="T5" fmla="*/ 1 h 997"/>
                    <a:gd name="T6" fmla="*/ 7 w 573"/>
                    <a:gd name="T7" fmla="*/ 1 h 997"/>
                    <a:gd name="T8" fmla="*/ 7 w 573"/>
                    <a:gd name="T9" fmla="*/ 1 h 997"/>
                    <a:gd name="T10" fmla="*/ 7 w 573"/>
                    <a:gd name="T11" fmla="*/ 1 h 997"/>
                    <a:gd name="T12" fmla="*/ 7 w 573"/>
                    <a:gd name="T13" fmla="*/ 1 h 997"/>
                    <a:gd name="T14" fmla="*/ 7 w 573"/>
                    <a:gd name="T15" fmla="*/ 2 h 997"/>
                    <a:gd name="T16" fmla="*/ 7 w 573"/>
                    <a:gd name="T17" fmla="*/ 2 h 997"/>
                    <a:gd name="T18" fmla="*/ 5 w 573"/>
                    <a:gd name="T19" fmla="*/ 11 h 997"/>
                    <a:gd name="T20" fmla="*/ 5 w 573"/>
                    <a:gd name="T21" fmla="*/ 12 h 997"/>
                    <a:gd name="T22" fmla="*/ 4 w 573"/>
                    <a:gd name="T23" fmla="*/ 12 h 997"/>
                    <a:gd name="T24" fmla="*/ 4 w 573"/>
                    <a:gd name="T25" fmla="*/ 12 h 997"/>
                    <a:gd name="T26" fmla="*/ 4 w 573"/>
                    <a:gd name="T27" fmla="*/ 12 h 997"/>
                    <a:gd name="T28" fmla="*/ 4 w 573"/>
                    <a:gd name="T29" fmla="*/ 12 h 997"/>
                    <a:gd name="T30" fmla="*/ 4 w 573"/>
                    <a:gd name="T31" fmla="*/ 12 h 997"/>
                    <a:gd name="T32" fmla="*/ 1 w 573"/>
                    <a:gd name="T33" fmla="*/ 11 h 997"/>
                    <a:gd name="T34" fmla="*/ 0 w 573"/>
                    <a:gd name="T35" fmla="*/ 11 h 997"/>
                    <a:gd name="T36" fmla="*/ 0 w 573"/>
                    <a:gd name="T37" fmla="*/ 11 h 997"/>
                    <a:gd name="T38" fmla="*/ 0 w 573"/>
                    <a:gd name="T39" fmla="*/ 11 h 997"/>
                    <a:gd name="T40" fmla="*/ 0 w 573"/>
                    <a:gd name="T41" fmla="*/ 11 h 997"/>
                    <a:gd name="T42" fmla="*/ 0 w 573"/>
                    <a:gd name="T43" fmla="*/ 11 h 997"/>
                    <a:gd name="T44" fmla="*/ 0 w 573"/>
                    <a:gd name="T45" fmla="*/ 10 h 997"/>
                    <a:gd name="T46" fmla="*/ 2 w 573"/>
                    <a:gd name="T47" fmla="*/ 1 h 997"/>
                    <a:gd name="T48" fmla="*/ 2 w 573"/>
                    <a:gd name="T49" fmla="*/ 0 h 997"/>
                    <a:gd name="T50" fmla="*/ 3 w 573"/>
                    <a:gd name="T51" fmla="*/ 0 h 997"/>
                    <a:gd name="T52" fmla="*/ 3 w 573"/>
                    <a:gd name="T53" fmla="*/ 0 h 997"/>
                    <a:gd name="T54" fmla="*/ 3 w 573"/>
                    <a:gd name="T55" fmla="*/ 0 h 997"/>
                    <a:gd name="T56" fmla="*/ 3 w 573"/>
                    <a:gd name="T57" fmla="*/ 0 h 99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573" h="997">
                      <a:moveTo>
                        <a:pt x="265" y="0"/>
                      </a:moveTo>
                      <a:lnTo>
                        <a:pt x="287" y="1"/>
                      </a:lnTo>
                      <a:lnTo>
                        <a:pt x="514" y="56"/>
                      </a:lnTo>
                      <a:lnTo>
                        <a:pt x="533" y="63"/>
                      </a:lnTo>
                      <a:lnTo>
                        <a:pt x="549" y="76"/>
                      </a:lnTo>
                      <a:lnTo>
                        <a:pt x="562" y="91"/>
                      </a:lnTo>
                      <a:lnTo>
                        <a:pt x="569" y="109"/>
                      </a:lnTo>
                      <a:lnTo>
                        <a:pt x="573" y="129"/>
                      </a:lnTo>
                      <a:lnTo>
                        <a:pt x="570" y="149"/>
                      </a:lnTo>
                      <a:lnTo>
                        <a:pt x="380" y="937"/>
                      </a:lnTo>
                      <a:lnTo>
                        <a:pt x="373" y="957"/>
                      </a:lnTo>
                      <a:lnTo>
                        <a:pt x="361" y="974"/>
                      </a:lnTo>
                      <a:lnTo>
                        <a:pt x="345" y="985"/>
                      </a:lnTo>
                      <a:lnTo>
                        <a:pt x="327" y="994"/>
                      </a:lnTo>
                      <a:lnTo>
                        <a:pt x="307" y="997"/>
                      </a:lnTo>
                      <a:lnTo>
                        <a:pt x="287" y="995"/>
                      </a:lnTo>
                      <a:lnTo>
                        <a:pt x="59" y="940"/>
                      </a:lnTo>
                      <a:lnTo>
                        <a:pt x="40" y="932"/>
                      </a:lnTo>
                      <a:lnTo>
                        <a:pt x="23" y="921"/>
                      </a:lnTo>
                      <a:lnTo>
                        <a:pt x="12" y="905"/>
                      </a:lnTo>
                      <a:lnTo>
                        <a:pt x="3" y="887"/>
                      </a:lnTo>
                      <a:lnTo>
                        <a:pt x="0" y="866"/>
                      </a:lnTo>
                      <a:lnTo>
                        <a:pt x="2" y="846"/>
                      </a:lnTo>
                      <a:lnTo>
                        <a:pt x="193" y="58"/>
                      </a:lnTo>
                      <a:lnTo>
                        <a:pt x="201" y="39"/>
                      </a:lnTo>
                      <a:lnTo>
                        <a:pt x="212" y="23"/>
                      </a:lnTo>
                      <a:lnTo>
                        <a:pt x="227" y="10"/>
                      </a:lnTo>
                      <a:lnTo>
                        <a:pt x="245" y="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51" name="Freeform 362">
                  <a:extLst>
                    <a:ext uri="{FF2B5EF4-FFF2-40B4-BE49-F238E27FC236}">
                      <a16:creationId xmlns:a16="http://schemas.microsoft.com/office/drawing/2014/main" id="{E0776855-1FFE-039F-6027-6742975B09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1" y="3157"/>
                  <a:ext cx="65" cy="288"/>
                </a:xfrm>
                <a:custGeom>
                  <a:avLst/>
                  <a:gdLst>
                    <a:gd name="T0" fmla="*/ 7 w 580"/>
                    <a:gd name="T1" fmla="*/ 0 h 2595"/>
                    <a:gd name="T2" fmla="*/ 7 w 580"/>
                    <a:gd name="T3" fmla="*/ 0 h 2595"/>
                    <a:gd name="T4" fmla="*/ 7 w 580"/>
                    <a:gd name="T5" fmla="*/ 0 h 2595"/>
                    <a:gd name="T6" fmla="*/ 7 w 580"/>
                    <a:gd name="T7" fmla="*/ 0 h 2595"/>
                    <a:gd name="T8" fmla="*/ 7 w 580"/>
                    <a:gd name="T9" fmla="*/ 1 h 2595"/>
                    <a:gd name="T10" fmla="*/ 7 w 580"/>
                    <a:gd name="T11" fmla="*/ 1 h 2595"/>
                    <a:gd name="T12" fmla="*/ 7 w 580"/>
                    <a:gd name="T13" fmla="*/ 1 h 2595"/>
                    <a:gd name="T14" fmla="*/ 2 w 580"/>
                    <a:gd name="T15" fmla="*/ 31 h 2595"/>
                    <a:gd name="T16" fmla="*/ 1 w 580"/>
                    <a:gd name="T17" fmla="*/ 32 h 2595"/>
                    <a:gd name="T18" fmla="*/ 1 w 580"/>
                    <a:gd name="T19" fmla="*/ 32 h 2595"/>
                    <a:gd name="T20" fmla="*/ 1 w 580"/>
                    <a:gd name="T21" fmla="*/ 32 h 2595"/>
                    <a:gd name="T22" fmla="*/ 1 w 580"/>
                    <a:gd name="T23" fmla="*/ 32 h 2595"/>
                    <a:gd name="T24" fmla="*/ 1 w 580"/>
                    <a:gd name="T25" fmla="*/ 32 h 2595"/>
                    <a:gd name="T26" fmla="*/ 1 w 580"/>
                    <a:gd name="T27" fmla="*/ 32 h 2595"/>
                    <a:gd name="T28" fmla="*/ 0 w 580"/>
                    <a:gd name="T29" fmla="*/ 32 h 2595"/>
                    <a:gd name="T30" fmla="*/ 0 w 580"/>
                    <a:gd name="T31" fmla="*/ 32 h 2595"/>
                    <a:gd name="T32" fmla="*/ 0 w 580"/>
                    <a:gd name="T33" fmla="*/ 31 h 2595"/>
                    <a:gd name="T34" fmla="*/ 0 w 580"/>
                    <a:gd name="T35" fmla="*/ 31 h 2595"/>
                    <a:gd name="T36" fmla="*/ 0 w 580"/>
                    <a:gd name="T37" fmla="*/ 31 h 2595"/>
                    <a:gd name="T38" fmla="*/ 0 w 580"/>
                    <a:gd name="T39" fmla="*/ 31 h 2595"/>
                    <a:gd name="T40" fmla="*/ 0 w 580"/>
                    <a:gd name="T41" fmla="*/ 31 h 2595"/>
                    <a:gd name="T42" fmla="*/ 6 w 580"/>
                    <a:gd name="T43" fmla="*/ 1 h 2595"/>
                    <a:gd name="T44" fmla="*/ 6 w 580"/>
                    <a:gd name="T45" fmla="*/ 0 h 2595"/>
                    <a:gd name="T46" fmla="*/ 6 w 580"/>
                    <a:gd name="T47" fmla="*/ 0 h 2595"/>
                    <a:gd name="T48" fmla="*/ 6 w 580"/>
                    <a:gd name="T49" fmla="*/ 0 h 2595"/>
                    <a:gd name="T50" fmla="*/ 6 w 580"/>
                    <a:gd name="T51" fmla="*/ 0 h 2595"/>
                    <a:gd name="T52" fmla="*/ 7 w 580"/>
                    <a:gd name="T53" fmla="*/ 0 h 25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80" h="2595">
                      <a:moveTo>
                        <a:pt x="519" y="0"/>
                      </a:moveTo>
                      <a:lnTo>
                        <a:pt x="539" y="3"/>
                      </a:lnTo>
                      <a:lnTo>
                        <a:pt x="556" y="12"/>
                      </a:lnTo>
                      <a:lnTo>
                        <a:pt x="569" y="25"/>
                      </a:lnTo>
                      <a:lnTo>
                        <a:pt x="578" y="42"/>
                      </a:lnTo>
                      <a:lnTo>
                        <a:pt x="580" y="61"/>
                      </a:lnTo>
                      <a:lnTo>
                        <a:pt x="580" y="67"/>
                      </a:lnTo>
                      <a:lnTo>
                        <a:pt x="125" y="2541"/>
                      </a:lnTo>
                      <a:lnTo>
                        <a:pt x="120" y="2558"/>
                      </a:lnTo>
                      <a:lnTo>
                        <a:pt x="110" y="2573"/>
                      </a:lnTo>
                      <a:lnTo>
                        <a:pt x="96" y="2584"/>
                      </a:lnTo>
                      <a:lnTo>
                        <a:pt x="80" y="2593"/>
                      </a:lnTo>
                      <a:lnTo>
                        <a:pt x="62" y="2595"/>
                      </a:lnTo>
                      <a:lnTo>
                        <a:pt x="43" y="2592"/>
                      </a:lnTo>
                      <a:lnTo>
                        <a:pt x="25" y="2583"/>
                      </a:lnTo>
                      <a:lnTo>
                        <a:pt x="12" y="2569"/>
                      </a:lnTo>
                      <a:lnTo>
                        <a:pt x="3" y="2553"/>
                      </a:lnTo>
                      <a:lnTo>
                        <a:pt x="0" y="2532"/>
                      </a:lnTo>
                      <a:lnTo>
                        <a:pt x="0" y="2531"/>
                      </a:lnTo>
                      <a:lnTo>
                        <a:pt x="1" y="2530"/>
                      </a:lnTo>
                      <a:lnTo>
                        <a:pt x="1" y="2528"/>
                      </a:lnTo>
                      <a:lnTo>
                        <a:pt x="457" y="54"/>
                      </a:lnTo>
                      <a:lnTo>
                        <a:pt x="463" y="37"/>
                      </a:lnTo>
                      <a:lnTo>
                        <a:pt x="473" y="22"/>
                      </a:lnTo>
                      <a:lnTo>
                        <a:pt x="486" y="11"/>
                      </a:lnTo>
                      <a:lnTo>
                        <a:pt x="501" y="2"/>
                      </a:lnTo>
                      <a:lnTo>
                        <a:pt x="519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52" name="Freeform 363">
                  <a:extLst>
                    <a:ext uri="{FF2B5EF4-FFF2-40B4-BE49-F238E27FC236}">
                      <a16:creationId xmlns:a16="http://schemas.microsoft.com/office/drawing/2014/main" id="{7B8271E0-3258-3343-FA5E-0462909712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" y="3126"/>
                  <a:ext cx="192" cy="319"/>
                </a:xfrm>
                <a:custGeom>
                  <a:avLst/>
                  <a:gdLst>
                    <a:gd name="T0" fmla="*/ 11 w 1723"/>
                    <a:gd name="T1" fmla="*/ 0 h 2873"/>
                    <a:gd name="T2" fmla="*/ 11 w 1723"/>
                    <a:gd name="T3" fmla="*/ 0 h 2873"/>
                    <a:gd name="T4" fmla="*/ 11 w 1723"/>
                    <a:gd name="T5" fmla="*/ 0 h 2873"/>
                    <a:gd name="T6" fmla="*/ 12 w 1723"/>
                    <a:gd name="T7" fmla="*/ 0 h 2873"/>
                    <a:gd name="T8" fmla="*/ 12 w 1723"/>
                    <a:gd name="T9" fmla="*/ 0 h 2873"/>
                    <a:gd name="T10" fmla="*/ 13 w 1723"/>
                    <a:gd name="T11" fmla="*/ 1 h 2873"/>
                    <a:gd name="T12" fmla="*/ 13 w 1723"/>
                    <a:gd name="T13" fmla="*/ 1 h 2873"/>
                    <a:gd name="T14" fmla="*/ 14 w 1723"/>
                    <a:gd name="T15" fmla="*/ 2 h 2873"/>
                    <a:gd name="T16" fmla="*/ 14 w 1723"/>
                    <a:gd name="T17" fmla="*/ 3 h 2873"/>
                    <a:gd name="T18" fmla="*/ 20 w 1723"/>
                    <a:gd name="T19" fmla="*/ 9 h 2873"/>
                    <a:gd name="T20" fmla="*/ 21 w 1723"/>
                    <a:gd name="T21" fmla="*/ 10 h 2873"/>
                    <a:gd name="T22" fmla="*/ 21 w 1723"/>
                    <a:gd name="T23" fmla="*/ 10 h 2873"/>
                    <a:gd name="T24" fmla="*/ 21 w 1723"/>
                    <a:gd name="T25" fmla="*/ 11 h 2873"/>
                    <a:gd name="T26" fmla="*/ 21 w 1723"/>
                    <a:gd name="T27" fmla="*/ 11 h 2873"/>
                    <a:gd name="T28" fmla="*/ 21 w 1723"/>
                    <a:gd name="T29" fmla="*/ 12 h 2873"/>
                    <a:gd name="T30" fmla="*/ 21 w 1723"/>
                    <a:gd name="T31" fmla="*/ 12 h 2873"/>
                    <a:gd name="T32" fmla="*/ 20 w 1723"/>
                    <a:gd name="T33" fmla="*/ 12 h 2873"/>
                    <a:gd name="T34" fmla="*/ 20 w 1723"/>
                    <a:gd name="T35" fmla="*/ 12 h 2873"/>
                    <a:gd name="T36" fmla="*/ 14 w 1723"/>
                    <a:gd name="T37" fmla="*/ 11 h 2873"/>
                    <a:gd name="T38" fmla="*/ 14 w 1723"/>
                    <a:gd name="T39" fmla="*/ 11 h 2873"/>
                    <a:gd name="T40" fmla="*/ 13 w 1723"/>
                    <a:gd name="T41" fmla="*/ 11 h 2873"/>
                    <a:gd name="T42" fmla="*/ 13 w 1723"/>
                    <a:gd name="T43" fmla="*/ 11 h 2873"/>
                    <a:gd name="T44" fmla="*/ 13 w 1723"/>
                    <a:gd name="T45" fmla="*/ 10 h 2873"/>
                    <a:gd name="T46" fmla="*/ 12 w 1723"/>
                    <a:gd name="T47" fmla="*/ 8 h 2873"/>
                    <a:gd name="T48" fmla="*/ 17 w 1723"/>
                    <a:gd name="T49" fmla="*/ 33 h 2873"/>
                    <a:gd name="T50" fmla="*/ 17 w 1723"/>
                    <a:gd name="T51" fmla="*/ 33 h 2873"/>
                    <a:gd name="T52" fmla="*/ 17 w 1723"/>
                    <a:gd name="T53" fmla="*/ 34 h 2873"/>
                    <a:gd name="T54" fmla="*/ 17 w 1723"/>
                    <a:gd name="T55" fmla="*/ 35 h 2873"/>
                    <a:gd name="T56" fmla="*/ 16 w 1723"/>
                    <a:gd name="T57" fmla="*/ 35 h 2873"/>
                    <a:gd name="T58" fmla="*/ 15 w 1723"/>
                    <a:gd name="T59" fmla="*/ 35 h 2873"/>
                    <a:gd name="T60" fmla="*/ 14 w 1723"/>
                    <a:gd name="T61" fmla="*/ 35 h 2873"/>
                    <a:gd name="T62" fmla="*/ 14 w 1723"/>
                    <a:gd name="T63" fmla="*/ 35 h 2873"/>
                    <a:gd name="T64" fmla="*/ 13 w 1723"/>
                    <a:gd name="T65" fmla="*/ 35 h 2873"/>
                    <a:gd name="T66" fmla="*/ 13 w 1723"/>
                    <a:gd name="T67" fmla="*/ 34 h 2873"/>
                    <a:gd name="T68" fmla="*/ 9 w 1723"/>
                    <a:gd name="T69" fmla="*/ 17 h 2873"/>
                    <a:gd name="T70" fmla="*/ 5 w 1723"/>
                    <a:gd name="T71" fmla="*/ 34 h 2873"/>
                    <a:gd name="T72" fmla="*/ 4 w 1723"/>
                    <a:gd name="T73" fmla="*/ 35 h 2873"/>
                    <a:gd name="T74" fmla="*/ 3 w 1723"/>
                    <a:gd name="T75" fmla="*/ 35 h 2873"/>
                    <a:gd name="T76" fmla="*/ 3 w 1723"/>
                    <a:gd name="T77" fmla="*/ 35 h 2873"/>
                    <a:gd name="T78" fmla="*/ 2 w 1723"/>
                    <a:gd name="T79" fmla="*/ 35 h 2873"/>
                    <a:gd name="T80" fmla="*/ 1 w 1723"/>
                    <a:gd name="T81" fmla="*/ 35 h 2873"/>
                    <a:gd name="T82" fmla="*/ 1 w 1723"/>
                    <a:gd name="T83" fmla="*/ 35 h 2873"/>
                    <a:gd name="T84" fmla="*/ 0 w 1723"/>
                    <a:gd name="T85" fmla="*/ 34 h 2873"/>
                    <a:gd name="T86" fmla="*/ 0 w 1723"/>
                    <a:gd name="T87" fmla="*/ 33 h 2873"/>
                    <a:gd name="T88" fmla="*/ 0 w 1723"/>
                    <a:gd name="T89" fmla="*/ 33 h 2873"/>
                    <a:gd name="T90" fmla="*/ 7 w 1723"/>
                    <a:gd name="T91" fmla="*/ 3 h 2873"/>
                    <a:gd name="T92" fmla="*/ 7 w 1723"/>
                    <a:gd name="T93" fmla="*/ 3 h 2873"/>
                    <a:gd name="T94" fmla="*/ 7 w 1723"/>
                    <a:gd name="T95" fmla="*/ 2 h 2873"/>
                    <a:gd name="T96" fmla="*/ 8 w 1723"/>
                    <a:gd name="T97" fmla="*/ 2 h 2873"/>
                    <a:gd name="T98" fmla="*/ 8 w 1723"/>
                    <a:gd name="T99" fmla="*/ 1 h 2873"/>
                    <a:gd name="T100" fmla="*/ 8 w 1723"/>
                    <a:gd name="T101" fmla="*/ 1 h 2873"/>
                    <a:gd name="T102" fmla="*/ 9 w 1723"/>
                    <a:gd name="T103" fmla="*/ 0 h 2873"/>
                    <a:gd name="T104" fmla="*/ 10 w 1723"/>
                    <a:gd name="T105" fmla="*/ 0 h 2873"/>
                    <a:gd name="T106" fmla="*/ 11 w 1723"/>
                    <a:gd name="T107" fmla="*/ 0 h 28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723" h="2873">
                      <a:moveTo>
                        <a:pt x="858" y="0"/>
                      </a:moveTo>
                      <a:lnTo>
                        <a:pt x="865" y="1"/>
                      </a:lnTo>
                      <a:lnTo>
                        <a:pt x="874" y="1"/>
                      </a:lnTo>
                      <a:lnTo>
                        <a:pt x="886" y="2"/>
                      </a:lnTo>
                      <a:lnTo>
                        <a:pt x="901" y="4"/>
                      </a:lnTo>
                      <a:lnTo>
                        <a:pt x="918" y="7"/>
                      </a:lnTo>
                      <a:lnTo>
                        <a:pt x="936" y="13"/>
                      </a:lnTo>
                      <a:lnTo>
                        <a:pt x="956" y="19"/>
                      </a:lnTo>
                      <a:lnTo>
                        <a:pt x="977" y="28"/>
                      </a:lnTo>
                      <a:lnTo>
                        <a:pt x="998" y="38"/>
                      </a:lnTo>
                      <a:lnTo>
                        <a:pt x="1020" y="51"/>
                      </a:lnTo>
                      <a:lnTo>
                        <a:pt x="1041" y="67"/>
                      </a:lnTo>
                      <a:lnTo>
                        <a:pt x="1061" y="86"/>
                      </a:lnTo>
                      <a:lnTo>
                        <a:pt x="1079" y="108"/>
                      </a:lnTo>
                      <a:lnTo>
                        <a:pt x="1097" y="134"/>
                      </a:lnTo>
                      <a:lnTo>
                        <a:pt x="1112" y="162"/>
                      </a:lnTo>
                      <a:lnTo>
                        <a:pt x="1125" y="196"/>
                      </a:lnTo>
                      <a:lnTo>
                        <a:pt x="1134" y="233"/>
                      </a:lnTo>
                      <a:lnTo>
                        <a:pt x="1240" y="661"/>
                      </a:lnTo>
                      <a:lnTo>
                        <a:pt x="1624" y="758"/>
                      </a:lnTo>
                      <a:lnTo>
                        <a:pt x="1647" y="765"/>
                      </a:lnTo>
                      <a:lnTo>
                        <a:pt x="1668" y="778"/>
                      </a:lnTo>
                      <a:lnTo>
                        <a:pt x="1687" y="794"/>
                      </a:lnTo>
                      <a:lnTo>
                        <a:pt x="1702" y="813"/>
                      </a:lnTo>
                      <a:lnTo>
                        <a:pt x="1714" y="835"/>
                      </a:lnTo>
                      <a:lnTo>
                        <a:pt x="1721" y="859"/>
                      </a:lnTo>
                      <a:lnTo>
                        <a:pt x="1723" y="885"/>
                      </a:lnTo>
                      <a:lnTo>
                        <a:pt x="1721" y="911"/>
                      </a:lnTo>
                      <a:lnTo>
                        <a:pt x="1713" y="936"/>
                      </a:lnTo>
                      <a:lnTo>
                        <a:pt x="1701" y="958"/>
                      </a:lnTo>
                      <a:lnTo>
                        <a:pt x="1685" y="977"/>
                      </a:lnTo>
                      <a:lnTo>
                        <a:pt x="1666" y="993"/>
                      </a:lnTo>
                      <a:lnTo>
                        <a:pt x="1644" y="1005"/>
                      </a:lnTo>
                      <a:lnTo>
                        <a:pt x="1619" y="1012"/>
                      </a:lnTo>
                      <a:lnTo>
                        <a:pt x="1593" y="1014"/>
                      </a:lnTo>
                      <a:lnTo>
                        <a:pt x="1566" y="1012"/>
                      </a:lnTo>
                      <a:lnTo>
                        <a:pt x="1124" y="900"/>
                      </a:lnTo>
                      <a:lnTo>
                        <a:pt x="1122" y="900"/>
                      </a:lnTo>
                      <a:lnTo>
                        <a:pt x="1115" y="899"/>
                      </a:lnTo>
                      <a:lnTo>
                        <a:pt x="1107" y="897"/>
                      </a:lnTo>
                      <a:lnTo>
                        <a:pt x="1096" y="892"/>
                      </a:lnTo>
                      <a:lnTo>
                        <a:pt x="1083" y="886"/>
                      </a:lnTo>
                      <a:lnTo>
                        <a:pt x="1069" y="877"/>
                      </a:lnTo>
                      <a:lnTo>
                        <a:pt x="1057" y="866"/>
                      </a:lnTo>
                      <a:lnTo>
                        <a:pt x="1044" y="851"/>
                      </a:lnTo>
                      <a:lnTo>
                        <a:pt x="1032" y="833"/>
                      </a:lnTo>
                      <a:lnTo>
                        <a:pt x="1024" y="811"/>
                      </a:lnTo>
                      <a:lnTo>
                        <a:pt x="995" y="686"/>
                      </a:lnTo>
                      <a:lnTo>
                        <a:pt x="959" y="845"/>
                      </a:lnTo>
                      <a:lnTo>
                        <a:pt x="1389" y="2640"/>
                      </a:lnTo>
                      <a:lnTo>
                        <a:pt x="1392" y="2661"/>
                      </a:lnTo>
                      <a:lnTo>
                        <a:pt x="1393" y="2682"/>
                      </a:lnTo>
                      <a:lnTo>
                        <a:pt x="1390" y="2716"/>
                      </a:lnTo>
                      <a:lnTo>
                        <a:pt x="1382" y="2749"/>
                      </a:lnTo>
                      <a:lnTo>
                        <a:pt x="1368" y="2779"/>
                      </a:lnTo>
                      <a:lnTo>
                        <a:pt x="1349" y="2805"/>
                      </a:lnTo>
                      <a:lnTo>
                        <a:pt x="1325" y="2828"/>
                      </a:lnTo>
                      <a:lnTo>
                        <a:pt x="1299" y="2846"/>
                      </a:lnTo>
                      <a:lnTo>
                        <a:pt x="1269" y="2861"/>
                      </a:lnTo>
                      <a:lnTo>
                        <a:pt x="1236" y="2870"/>
                      </a:lnTo>
                      <a:lnTo>
                        <a:pt x="1202" y="2873"/>
                      </a:lnTo>
                      <a:lnTo>
                        <a:pt x="1169" y="2870"/>
                      </a:lnTo>
                      <a:lnTo>
                        <a:pt x="1138" y="2862"/>
                      </a:lnTo>
                      <a:lnTo>
                        <a:pt x="1110" y="2850"/>
                      </a:lnTo>
                      <a:lnTo>
                        <a:pt x="1083" y="2832"/>
                      </a:lnTo>
                      <a:lnTo>
                        <a:pt x="1061" y="2810"/>
                      </a:lnTo>
                      <a:lnTo>
                        <a:pt x="1042" y="2786"/>
                      </a:lnTo>
                      <a:lnTo>
                        <a:pt x="1027" y="2758"/>
                      </a:lnTo>
                      <a:lnTo>
                        <a:pt x="1017" y="2729"/>
                      </a:lnTo>
                      <a:lnTo>
                        <a:pt x="704" y="1377"/>
                      </a:lnTo>
                      <a:lnTo>
                        <a:pt x="375" y="2736"/>
                      </a:lnTo>
                      <a:lnTo>
                        <a:pt x="365" y="2765"/>
                      </a:lnTo>
                      <a:lnTo>
                        <a:pt x="349" y="2791"/>
                      </a:lnTo>
                      <a:lnTo>
                        <a:pt x="330" y="2815"/>
                      </a:lnTo>
                      <a:lnTo>
                        <a:pt x="307" y="2834"/>
                      </a:lnTo>
                      <a:lnTo>
                        <a:pt x="282" y="2851"/>
                      </a:lnTo>
                      <a:lnTo>
                        <a:pt x="254" y="2862"/>
                      </a:lnTo>
                      <a:lnTo>
                        <a:pt x="223" y="2870"/>
                      </a:lnTo>
                      <a:lnTo>
                        <a:pt x="193" y="2873"/>
                      </a:lnTo>
                      <a:lnTo>
                        <a:pt x="158" y="2870"/>
                      </a:lnTo>
                      <a:lnTo>
                        <a:pt x="125" y="2861"/>
                      </a:lnTo>
                      <a:lnTo>
                        <a:pt x="95" y="2846"/>
                      </a:lnTo>
                      <a:lnTo>
                        <a:pt x="68" y="2828"/>
                      </a:lnTo>
                      <a:lnTo>
                        <a:pt x="46" y="2805"/>
                      </a:lnTo>
                      <a:lnTo>
                        <a:pt x="27" y="2779"/>
                      </a:lnTo>
                      <a:lnTo>
                        <a:pt x="13" y="2749"/>
                      </a:lnTo>
                      <a:lnTo>
                        <a:pt x="4" y="2716"/>
                      </a:lnTo>
                      <a:lnTo>
                        <a:pt x="0" y="2682"/>
                      </a:lnTo>
                      <a:lnTo>
                        <a:pt x="1" y="2663"/>
                      </a:lnTo>
                      <a:lnTo>
                        <a:pt x="4" y="2644"/>
                      </a:lnTo>
                      <a:lnTo>
                        <a:pt x="579" y="228"/>
                      </a:lnTo>
                      <a:lnTo>
                        <a:pt x="580" y="225"/>
                      </a:lnTo>
                      <a:lnTo>
                        <a:pt x="582" y="219"/>
                      </a:lnTo>
                      <a:lnTo>
                        <a:pt x="585" y="209"/>
                      </a:lnTo>
                      <a:lnTo>
                        <a:pt x="590" y="195"/>
                      </a:lnTo>
                      <a:lnTo>
                        <a:pt x="596" y="179"/>
                      </a:lnTo>
                      <a:lnTo>
                        <a:pt x="604" y="161"/>
                      </a:lnTo>
                      <a:lnTo>
                        <a:pt x="615" y="142"/>
                      </a:lnTo>
                      <a:lnTo>
                        <a:pt x="628" y="122"/>
                      </a:lnTo>
                      <a:lnTo>
                        <a:pt x="643" y="102"/>
                      </a:lnTo>
                      <a:lnTo>
                        <a:pt x="660" y="82"/>
                      </a:lnTo>
                      <a:lnTo>
                        <a:pt x="679" y="63"/>
                      </a:lnTo>
                      <a:lnTo>
                        <a:pt x="701" y="46"/>
                      </a:lnTo>
                      <a:lnTo>
                        <a:pt x="727" y="30"/>
                      </a:lnTo>
                      <a:lnTo>
                        <a:pt x="754" y="17"/>
                      </a:lnTo>
                      <a:lnTo>
                        <a:pt x="785" y="7"/>
                      </a:lnTo>
                      <a:lnTo>
                        <a:pt x="819" y="2"/>
                      </a:lnTo>
                      <a:lnTo>
                        <a:pt x="856" y="0"/>
                      </a:lnTo>
                      <a:lnTo>
                        <a:pt x="858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</p:grpSp>
        </p:grpSp>
      </p:grpSp>
      <p:graphicFrame>
        <p:nvGraphicFramePr>
          <p:cNvPr id="70" name="Tabela 6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500704"/>
              </p:ext>
            </p:extLst>
          </p:nvPr>
        </p:nvGraphicFramePr>
        <p:xfrm>
          <a:off x="6443134" y="1934134"/>
          <a:ext cx="2573601" cy="3617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736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16840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Okolice Katowic, Chorzowa, Bytomia, Zabrza, Gliwic,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6840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105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Okolice Pszczyny, BielskaBiałej, Szczyrku, Żywca, Jeleśni, Korbielowa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16840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105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Okolice Wisły, Ustronia, Istebnej, Koniakowa, Cieszyna, Skoczowa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16840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105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Okolice Częstochowy, Olsztyna, Lublińca, Myszkowa, Zawiercia, Pilicy, Ogrodzieńca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16840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105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Okolice Będzina, Sosnowca, Czeladzi, Dąbrowy Górniczej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6840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105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Okolice Rybnika, Raciborza, Jastrzębia-Zdroju, Żor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16840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Trudno powiedzieć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4" name="Wykres 3">
            <a:extLst>
              <a:ext uri="{FF2B5EF4-FFF2-40B4-BE49-F238E27FC236}">
                <a16:creationId xmlns:a16="http://schemas.microsoft.com/office/drawing/2014/main" id="{C36A9BA5-3F0A-1DE6-60C6-52952B1C7B1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54622893"/>
              </p:ext>
            </p:extLst>
          </p:nvPr>
        </p:nvGraphicFramePr>
        <p:xfrm>
          <a:off x="2860576" y="1970992"/>
          <a:ext cx="3431250" cy="357187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Wykres 4">
            <a:extLst>
              <a:ext uri="{FF2B5EF4-FFF2-40B4-BE49-F238E27FC236}">
                <a16:creationId xmlns:a16="http://schemas.microsoft.com/office/drawing/2014/main" id="{14F30D1F-197D-BF34-C501-06C52A22D7F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07250053"/>
              </p:ext>
            </p:extLst>
          </p:nvPr>
        </p:nvGraphicFramePr>
        <p:xfrm>
          <a:off x="3631157" y="1953380"/>
          <a:ext cx="3431250" cy="357187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" name="Prostokąt 5">
            <a:extLst>
              <a:ext uri="{FF2B5EF4-FFF2-40B4-BE49-F238E27FC236}">
                <a16:creationId xmlns:a16="http://schemas.microsoft.com/office/drawing/2014/main" id="{65CCCB6D-E583-11BD-9131-B69689EEA4C0}"/>
              </a:ext>
            </a:extLst>
          </p:cNvPr>
          <p:cNvSpPr/>
          <p:nvPr/>
        </p:nvSpPr>
        <p:spPr>
          <a:xfrm>
            <a:off x="5185084" y="6140661"/>
            <a:ext cx="637980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Podstawa: </a:t>
            </a:r>
            <a:r>
              <a:rPr lang="pl-PL" sz="1000" dirty="0"/>
              <a:t>Respondenci spoza województwa śląskiego odwiedzający województwo śląskie, 2025: N=92</a:t>
            </a:r>
          </a:p>
        </p:txBody>
      </p:sp>
      <p:graphicFrame>
        <p:nvGraphicFramePr>
          <p:cNvPr id="8" name="Wykres 7">
            <a:extLst>
              <a:ext uri="{FF2B5EF4-FFF2-40B4-BE49-F238E27FC236}">
                <a16:creationId xmlns:a16="http://schemas.microsoft.com/office/drawing/2014/main" id="{00CA8BB5-C7DC-C49F-5EE5-692DE1D5A74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91308822"/>
              </p:ext>
            </p:extLst>
          </p:nvPr>
        </p:nvGraphicFramePr>
        <p:xfrm>
          <a:off x="4381434" y="1952698"/>
          <a:ext cx="3431250" cy="357187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0" name="Tabela 9">
            <a:extLst>
              <a:ext uri="{FF2B5EF4-FFF2-40B4-BE49-F238E27FC236}">
                <a16:creationId xmlns:a16="http://schemas.microsoft.com/office/drawing/2014/main" id="{28865C63-7F9E-5D90-0CF2-B86501368F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542649"/>
              </p:ext>
            </p:extLst>
          </p:nvPr>
        </p:nvGraphicFramePr>
        <p:xfrm>
          <a:off x="10469099" y="1990722"/>
          <a:ext cx="1024138" cy="3023586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1024138">
                  <a:extLst>
                    <a:ext uri="{9D8B030D-6E8A-4147-A177-3AD203B41FA5}">
                      <a16:colId xmlns:a16="http://schemas.microsoft.com/office/drawing/2014/main" val="2350669599"/>
                    </a:ext>
                  </a:extLst>
                </a:gridCol>
              </a:tblGrid>
              <a:tr h="503931">
                <a:tc>
                  <a:txBody>
                    <a:bodyPr/>
                    <a:lstStyle/>
                    <a:p>
                      <a:pPr algn="ctr"/>
                      <a:r>
                        <a:rPr lang="pl-PL" sz="1200" b="0" dirty="0"/>
                        <a:t>1,4 mln</a:t>
                      </a:r>
                      <a:endParaRPr lang="en-GB" sz="1200" b="0" dirty="0"/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83924955"/>
                  </a:ext>
                </a:extLst>
              </a:tr>
              <a:tr h="503931">
                <a:tc>
                  <a:txBody>
                    <a:bodyPr/>
                    <a:lstStyle/>
                    <a:p>
                      <a:pPr algn="ctr"/>
                      <a:r>
                        <a:rPr lang="pl-PL" sz="1200" b="0" dirty="0"/>
                        <a:t>751 tys.</a:t>
                      </a:r>
                      <a:endParaRPr lang="en-GB" sz="1200" b="0" dirty="0"/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95521264"/>
                  </a:ext>
                </a:extLst>
              </a:tr>
              <a:tr h="503931">
                <a:tc>
                  <a:txBody>
                    <a:bodyPr/>
                    <a:lstStyle/>
                    <a:p>
                      <a:pPr algn="ctr"/>
                      <a:r>
                        <a:rPr lang="pl-PL" sz="1200" b="0" dirty="0"/>
                        <a:t>648 tys.</a:t>
                      </a:r>
                      <a:endParaRPr lang="en-GB" sz="1200" b="0" dirty="0"/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03372577"/>
                  </a:ext>
                </a:extLst>
              </a:tr>
              <a:tr h="503931">
                <a:tc>
                  <a:txBody>
                    <a:bodyPr/>
                    <a:lstStyle/>
                    <a:p>
                      <a:pPr algn="ctr"/>
                      <a:r>
                        <a:rPr lang="pl-PL" sz="1200" b="0" dirty="0"/>
                        <a:t>614 tys.</a:t>
                      </a:r>
                      <a:endParaRPr lang="en-GB" sz="1200" b="0" dirty="0"/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77874027"/>
                  </a:ext>
                </a:extLst>
              </a:tr>
              <a:tr h="503931">
                <a:tc>
                  <a:txBody>
                    <a:bodyPr/>
                    <a:lstStyle/>
                    <a:p>
                      <a:pPr algn="ctr"/>
                      <a:r>
                        <a:rPr lang="pl-PL" sz="1200" b="0" dirty="0"/>
                        <a:t>205 tys.</a:t>
                      </a:r>
                      <a:endParaRPr lang="en-GB" sz="1200" b="0" dirty="0"/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83701372"/>
                  </a:ext>
                </a:extLst>
              </a:tr>
              <a:tr h="503931">
                <a:tc>
                  <a:txBody>
                    <a:bodyPr/>
                    <a:lstStyle/>
                    <a:p>
                      <a:pPr algn="ctr"/>
                      <a:r>
                        <a:rPr lang="pl-PL" sz="1200" b="0" dirty="0"/>
                        <a:t>171 tys.</a:t>
                      </a:r>
                      <a:endParaRPr lang="en-GB" sz="1200" b="0" dirty="0"/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30689314"/>
                  </a:ext>
                </a:extLst>
              </a:tr>
            </a:tbl>
          </a:graphicData>
        </a:graphic>
      </p:graphicFrame>
      <p:graphicFrame>
        <p:nvGraphicFramePr>
          <p:cNvPr id="7" name="Wykres 6">
            <a:extLst>
              <a:ext uri="{FF2B5EF4-FFF2-40B4-BE49-F238E27FC236}">
                <a16:creationId xmlns:a16="http://schemas.microsoft.com/office/drawing/2014/main" id="{71552329-E973-F55D-405B-11D7277EEB4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32653824"/>
              </p:ext>
            </p:extLst>
          </p:nvPr>
        </p:nvGraphicFramePr>
        <p:xfrm>
          <a:off x="5201073" y="1934134"/>
          <a:ext cx="3431250" cy="357187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384945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8" name="Wykres 47">
            <a:extLst>
              <a:ext uri="{FF2B5EF4-FFF2-40B4-BE49-F238E27FC236}">
                <a16:creationId xmlns:a16="http://schemas.microsoft.com/office/drawing/2014/main" id="{D2A3FBF4-90B5-4CBA-AB65-44F84EC4630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59045148"/>
              </p:ext>
            </p:extLst>
          </p:nvPr>
        </p:nvGraphicFramePr>
        <p:xfrm>
          <a:off x="1596764" y="1971002"/>
          <a:ext cx="2720151" cy="3877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84" name="Wykres 83">
            <a:extLst>
              <a:ext uri="{FF2B5EF4-FFF2-40B4-BE49-F238E27FC236}">
                <a16:creationId xmlns:a16="http://schemas.microsoft.com/office/drawing/2014/main" id="{C5D78E63-055B-C4CA-D333-3EF4B776EF0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73987005"/>
              </p:ext>
            </p:extLst>
          </p:nvPr>
        </p:nvGraphicFramePr>
        <p:xfrm>
          <a:off x="2266065" y="1971002"/>
          <a:ext cx="2720151" cy="3877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88BCE707-7518-5908-DF2B-B5200C1A27A4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 anchor="ctr"/>
          <a:lstStyle/>
          <a:p>
            <a:r>
              <a:rPr lang="pl-PL" dirty="0"/>
              <a:t>Główny cel pobytu krajowych turystów zewnętrznych </a:t>
            </a:r>
            <a:endParaRPr lang="en-US" dirty="0"/>
          </a:p>
        </p:txBody>
      </p:sp>
      <p:sp>
        <p:nvSpPr>
          <p:cNvPr id="17" name="Prostokąt zaokrąglony 16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20" name="Prostokąt 19"/>
          <p:cNvSpPr/>
          <p:nvPr/>
        </p:nvSpPr>
        <p:spPr>
          <a:xfrm>
            <a:off x="6323881" y="1322561"/>
            <a:ext cx="559824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P9. Jaki charakter miał ten wyjazd/ miały te wyjazdy? Jaki był ich główny cel?</a:t>
            </a:r>
          </a:p>
          <a:p>
            <a:r>
              <a:rPr lang="pl-PL" sz="1000" b="1" i="1" dirty="0"/>
              <a:t>Możliwość wielu odpowiedzi.</a:t>
            </a:r>
          </a:p>
        </p:txBody>
      </p:sp>
      <p:sp>
        <p:nvSpPr>
          <p:cNvPr id="29" name="Prostokąt 28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</a:t>
            </a:r>
          </a:p>
        </p:txBody>
      </p:sp>
      <p:sp>
        <p:nvSpPr>
          <p:cNvPr id="18" name="Prostokąt zaokrąglony 17"/>
          <p:cNvSpPr/>
          <p:nvPr/>
        </p:nvSpPr>
        <p:spPr>
          <a:xfrm>
            <a:off x="6249387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2" name="Tabe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0320527"/>
              </p:ext>
            </p:extLst>
          </p:nvPr>
        </p:nvGraphicFramePr>
        <p:xfrm>
          <a:off x="412561" y="1990725"/>
          <a:ext cx="1067323" cy="386680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673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10132">
                <a:tc>
                  <a:txBody>
                    <a:bodyPr/>
                    <a:lstStyle/>
                    <a:p>
                      <a:pPr algn="r" fontAlgn="ctr"/>
                      <a:r>
                        <a:rPr lang="pl-PL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odwiedziny rodziny,</a:t>
                      </a:r>
                      <a:r>
                        <a:rPr lang="pl-PL" sz="8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 bliskich, znajomych</a:t>
                      </a:r>
                      <a:endParaRPr lang="pl-PL" sz="8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0132">
                <a:tc>
                  <a:txBody>
                    <a:bodyPr/>
                    <a:lstStyle/>
                    <a:p>
                      <a:pPr algn="r" fontAlgn="ctr"/>
                      <a:r>
                        <a:rPr lang="pl-PL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sprawy</a:t>
                      </a:r>
                      <a:r>
                        <a:rPr lang="pl-PL" sz="8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 zawodowe</a:t>
                      </a:r>
                      <a:endParaRPr lang="pl-PL" sz="8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0132">
                <a:tc>
                  <a:txBody>
                    <a:bodyPr/>
                    <a:lstStyle/>
                    <a:p>
                      <a:pPr algn="r" fontAlgn="ctr"/>
                      <a:r>
                        <a:rPr lang="pl-PL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wypoczynek na łonie natury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6286">
                <a:tc>
                  <a:txBody>
                    <a:bodyPr/>
                    <a:lstStyle/>
                    <a:p>
                      <a:pPr algn="r" fontAlgn="ctr"/>
                      <a:r>
                        <a:rPr lang="pl-PL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zwiedzanie</a:t>
                      </a:r>
                      <a:r>
                        <a:rPr lang="pl-PL" sz="8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 regionu</a:t>
                      </a:r>
                      <a:endParaRPr lang="pl-PL" sz="8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2045">
                <a:tc>
                  <a:txBody>
                    <a:bodyPr/>
                    <a:lstStyle/>
                    <a:p>
                      <a:pPr algn="r" fontAlgn="ctr"/>
                      <a:r>
                        <a:rPr lang="pl-PL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zwiedzanie i poznawanie</a:t>
                      </a:r>
                      <a:r>
                        <a:rPr lang="pl-PL" sz="8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 walorów kulturowych</a:t>
                      </a:r>
                      <a:endParaRPr lang="pl-PL" sz="8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0132">
                <a:tc>
                  <a:txBody>
                    <a:bodyPr/>
                    <a:lstStyle/>
                    <a:p>
                      <a:pPr algn="r" fontAlgn="ctr"/>
                      <a:r>
                        <a:rPr lang="pl-PL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sport, turystyka aktywna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47683">
                <a:tc>
                  <a:txBody>
                    <a:bodyPr/>
                    <a:lstStyle/>
                    <a:p>
                      <a:pPr algn="r" fontAlgn="ctr"/>
                      <a:r>
                        <a:rPr lang="pl-PL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pielgrzymka, odwiedzanie </a:t>
                      </a:r>
                      <a:br>
                        <a:rPr lang="pl-PL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</a:br>
                      <a:r>
                        <a:rPr lang="pl-PL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miejsc kultu religijnego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10132">
                <a:tc>
                  <a:txBody>
                    <a:bodyPr/>
                    <a:lstStyle/>
                    <a:p>
                      <a:pPr algn="r" fontAlgn="ctr"/>
                      <a:r>
                        <a:rPr lang="pl-PL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zakupy, załatwianie prywatnych interesów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10132">
                <a:tc>
                  <a:txBody>
                    <a:bodyPr/>
                    <a:lstStyle/>
                    <a:p>
                      <a:pPr algn="r" fontAlgn="ctr"/>
                      <a:r>
                        <a:rPr lang="pl-PL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inne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61" name="Tabela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0103855"/>
              </p:ext>
            </p:extLst>
          </p:nvPr>
        </p:nvGraphicFramePr>
        <p:xfrm>
          <a:off x="1467851" y="1670301"/>
          <a:ext cx="4367466" cy="29666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791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91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791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91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791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791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96669"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66" name="Wykres 65"/>
          <p:cNvGraphicFramePr/>
          <p:nvPr>
            <p:extLst>
              <p:ext uri="{D42A27DB-BD31-4B8C-83A1-F6EECF244321}">
                <p14:modId xmlns:p14="http://schemas.microsoft.com/office/powerpoint/2010/main" val="2999543943"/>
              </p:ext>
            </p:extLst>
          </p:nvPr>
        </p:nvGraphicFramePr>
        <p:xfrm>
          <a:off x="8717561" y="1981197"/>
          <a:ext cx="2859087" cy="3877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0" name="Prostokąt 69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2025</a:t>
            </a:r>
          </a:p>
        </p:txBody>
      </p:sp>
      <p:graphicFrame>
        <p:nvGraphicFramePr>
          <p:cNvPr id="59" name="Tabela 5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6989918"/>
              </p:ext>
            </p:extLst>
          </p:nvPr>
        </p:nvGraphicFramePr>
        <p:xfrm>
          <a:off x="6322948" y="2008481"/>
          <a:ext cx="2332468" cy="3840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324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4048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Odwiedziny u rodziny, bliskich, znajomych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Zwiedzanie i poznawanie walorów turystyczno – krajobrazowych regionu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47980324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Wypoczynek na łonie natury (np. pobyt nad wodą, w lesie, górach)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4990551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Sport, turystyka aktywna (wspinaczka, turystyka rowerowa)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7548585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Sprawy zawodowe, delegacja, praca, szkolenie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9644221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Zwiedzanie i poznawanie walorów kulturowych (zabytki, muzea)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9781017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Zakupy, załatwianie prywatnych interesów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2507432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Konferencja\kongres\udział w targach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Pielgrzymka, odwiedzanie miejsc związanych z kultem religijnym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048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Inny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60" name="Prostokąt zaokrąglony 59"/>
          <p:cNvSpPr/>
          <p:nvPr/>
        </p:nvSpPr>
        <p:spPr>
          <a:xfrm>
            <a:off x="457775" y="1955405"/>
            <a:ext cx="5481759" cy="458932"/>
          </a:xfrm>
          <a:prstGeom prst="round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67" name="Prostokąt zaokrąglony 66"/>
          <p:cNvSpPr/>
          <p:nvPr/>
        </p:nvSpPr>
        <p:spPr>
          <a:xfrm>
            <a:off x="6368159" y="1935079"/>
            <a:ext cx="5356986" cy="454958"/>
          </a:xfrm>
          <a:prstGeom prst="round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pSp>
        <p:nvGrpSpPr>
          <p:cNvPr id="47" name="Grupa 46">
            <a:extLst>
              <a:ext uri="{FF2B5EF4-FFF2-40B4-BE49-F238E27FC236}">
                <a16:creationId xmlns:a16="http://schemas.microsoft.com/office/drawing/2014/main" id="{BB53781B-201A-AC7A-ED9F-B41F84670772}"/>
              </a:ext>
            </a:extLst>
          </p:cNvPr>
          <p:cNvGrpSpPr/>
          <p:nvPr/>
        </p:nvGrpSpPr>
        <p:grpSpPr>
          <a:xfrm>
            <a:off x="284669" y="897158"/>
            <a:ext cx="846000" cy="846000"/>
            <a:chOff x="284669" y="897158"/>
            <a:chExt cx="846000" cy="846000"/>
          </a:xfrm>
        </p:grpSpPr>
        <p:sp>
          <p:nvSpPr>
            <p:cNvPr id="49" name="Elipsa 6">
              <a:extLst>
                <a:ext uri="{FF2B5EF4-FFF2-40B4-BE49-F238E27FC236}">
                  <a16:creationId xmlns:a16="http://schemas.microsoft.com/office/drawing/2014/main" id="{8ACB1268-ECED-EF17-D1F8-A940DB36559F}"/>
                </a:ext>
              </a:extLst>
            </p:cNvPr>
            <p:cNvSpPr/>
            <p:nvPr/>
          </p:nvSpPr>
          <p:spPr>
            <a:xfrm>
              <a:off x="284669" y="897158"/>
              <a:ext cx="846000" cy="8460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l-PL" sz="1600" dirty="0"/>
            </a:p>
          </p:txBody>
        </p:sp>
        <p:grpSp>
          <p:nvGrpSpPr>
            <p:cNvPr id="50" name="Grupa 49">
              <a:extLst>
                <a:ext uri="{FF2B5EF4-FFF2-40B4-BE49-F238E27FC236}">
                  <a16:creationId xmlns:a16="http://schemas.microsoft.com/office/drawing/2014/main" id="{DCCAA8E2-35E9-D493-06D2-AD913994F410}"/>
                </a:ext>
              </a:extLst>
            </p:cNvPr>
            <p:cNvGrpSpPr/>
            <p:nvPr/>
          </p:nvGrpSpPr>
          <p:grpSpPr>
            <a:xfrm>
              <a:off x="417232" y="1055862"/>
              <a:ext cx="583522" cy="542879"/>
              <a:chOff x="7869644" y="4336118"/>
              <a:chExt cx="583522" cy="542879"/>
            </a:xfrm>
            <a:solidFill>
              <a:schemeClr val="accent4">
                <a:lumMod val="75000"/>
              </a:schemeClr>
            </a:solidFill>
          </p:grpSpPr>
          <p:grpSp>
            <p:nvGrpSpPr>
              <p:cNvPr id="51" name="Grupa 50">
                <a:extLst>
                  <a:ext uri="{FF2B5EF4-FFF2-40B4-BE49-F238E27FC236}">
                    <a16:creationId xmlns:a16="http://schemas.microsoft.com/office/drawing/2014/main" id="{99A54360-AEA2-19AD-327C-BB2B316AA5B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869644" y="4336118"/>
                <a:ext cx="478379" cy="439851"/>
                <a:chOff x="0" y="0"/>
                <a:chExt cx="7381876" cy="6858000"/>
              </a:xfrm>
              <a:grpFill/>
            </p:grpSpPr>
            <p:sp>
              <p:nvSpPr>
                <p:cNvPr id="57" name="Freeform 5">
                  <a:extLst>
                    <a:ext uri="{FF2B5EF4-FFF2-40B4-BE49-F238E27FC236}">
                      <a16:creationId xmlns:a16="http://schemas.microsoft.com/office/drawing/2014/main" id="{0AA894FE-3D9E-CE5E-A277-2DC458B985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325" y="1638300"/>
                  <a:ext cx="2779713" cy="2833688"/>
                </a:xfrm>
                <a:custGeom>
                  <a:avLst/>
                  <a:gdLst>
                    <a:gd name="T0" fmla="*/ 1622 w 1751"/>
                    <a:gd name="T1" fmla="*/ 809 h 1785"/>
                    <a:gd name="T2" fmla="*/ 1459 w 1751"/>
                    <a:gd name="T3" fmla="*/ 719 h 1785"/>
                    <a:gd name="T4" fmla="*/ 1429 w 1751"/>
                    <a:gd name="T5" fmla="*/ 640 h 1785"/>
                    <a:gd name="T6" fmla="*/ 1447 w 1751"/>
                    <a:gd name="T7" fmla="*/ 552 h 1785"/>
                    <a:gd name="T8" fmla="*/ 1381 w 1751"/>
                    <a:gd name="T9" fmla="*/ 503 h 1785"/>
                    <a:gd name="T10" fmla="*/ 1322 w 1751"/>
                    <a:gd name="T11" fmla="*/ 463 h 1785"/>
                    <a:gd name="T12" fmla="*/ 1185 w 1751"/>
                    <a:gd name="T13" fmla="*/ 395 h 1785"/>
                    <a:gd name="T14" fmla="*/ 1099 w 1751"/>
                    <a:gd name="T15" fmla="*/ 262 h 1785"/>
                    <a:gd name="T16" fmla="*/ 1049 w 1751"/>
                    <a:gd name="T17" fmla="*/ 207 h 1785"/>
                    <a:gd name="T18" fmla="*/ 1016 w 1751"/>
                    <a:gd name="T19" fmla="*/ 42 h 1785"/>
                    <a:gd name="T20" fmla="*/ 831 w 1751"/>
                    <a:gd name="T21" fmla="*/ 59 h 1785"/>
                    <a:gd name="T22" fmla="*/ 666 w 1751"/>
                    <a:gd name="T23" fmla="*/ 113 h 1785"/>
                    <a:gd name="T24" fmla="*/ 618 w 1751"/>
                    <a:gd name="T25" fmla="*/ 157 h 1785"/>
                    <a:gd name="T26" fmla="*/ 560 w 1751"/>
                    <a:gd name="T27" fmla="*/ 163 h 1785"/>
                    <a:gd name="T28" fmla="*/ 513 w 1751"/>
                    <a:gd name="T29" fmla="*/ 183 h 1785"/>
                    <a:gd name="T30" fmla="*/ 463 w 1751"/>
                    <a:gd name="T31" fmla="*/ 246 h 1785"/>
                    <a:gd name="T32" fmla="*/ 298 w 1751"/>
                    <a:gd name="T33" fmla="*/ 242 h 1785"/>
                    <a:gd name="T34" fmla="*/ 213 w 1751"/>
                    <a:gd name="T35" fmla="*/ 236 h 1785"/>
                    <a:gd name="T36" fmla="*/ 181 w 1751"/>
                    <a:gd name="T37" fmla="*/ 278 h 1785"/>
                    <a:gd name="T38" fmla="*/ 185 w 1751"/>
                    <a:gd name="T39" fmla="*/ 342 h 1785"/>
                    <a:gd name="T40" fmla="*/ 81 w 1751"/>
                    <a:gd name="T41" fmla="*/ 433 h 1785"/>
                    <a:gd name="T42" fmla="*/ 83 w 1751"/>
                    <a:gd name="T43" fmla="*/ 489 h 1785"/>
                    <a:gd name="T44" fmla="*/ 101 w 1751"/>
                    <a:gd name="T45" fmla="*/ 543 h 1785"/>
                    <a:gd name="T46" fmla="*/ 34 w 1751"/>
                    <a:gd name="T47" fmla="*/ 620 h 1785"/>
                    <a:gd name="T48" fmla="*/ 44 w 1751"/>
                    <a:gd name="T49" fmla="*/ 702 h 1785"/>
                    <a:gd name="T50" fmla="*/ 0 w 1751"/>
                    <a:gd name="T51" fmla="*/ 801 h 1785"/>
                    <a:gd name="T52" fmla="*/ 40 w 1751"/>
                    <a:gd name="T53" fmla="*/ 827 h 1785"/>
                    <a:gd name="T54" fmla="*/ 141 w 1751"/>
                    <a:gd name="T55" fmla="*/ 853 h 1785"/>
                    <a:gd name="T56" fmla="*/ 280 w 1751"/>
                    <a:gd name="T57" fmla="*/ 843 h 1785"/>
                    <a:gd name="T58" fmla="*/ 362 w 1751"/>
                    <a:gd name="T59" fmla="*/ 896 h 1785"/>
                    <a:gd name="T60" fmla="*/ 421 w 1751"/>
                    <a:gd name="T61" fmla="*/ 972 h 1785"/>
                    <a:gd name="T62" fmla="*/ 461 w 1751"/>
                    <a:gd name="T63" fmla="*/ 1091 h 1785"/>
                    <a:gd name="T64" fmla="*/ 483 w 1751"/>
                    <a:gd name="T65" fmla="*/ 1111 h 1785"/>
                    <a:gd name="T66" fmla="*/ 586 w 1751"/>
                    <a:gd name="T67" fmla="*/ 1115 h 1785"/>
                    <a:gd name="T68" fmla="*/ 630 w 1751"/>
                    <a:gd name="T69" fmla="*/ 1133 h 1785"/>
                    <a:gd name="T70" fmla="*/ 670 w 1751"/>
                    <a:gd name="T71" fmla="*/ 1195 h 1785"/>
                    <a:gd name="T72" fmla="*/ 684 w 1751"/>
                    <a:gd name="T73" fmla="*/ 1286 h 1785"/>
                    <a:gd name="T74" fmla="*/ 636 w 1751"/>
                    <a:gd name="T75" fmla="*/ 1342 h 1785"/>
                    <a:gd name="T76" fmla="*/ 574 w 1751"/>
                    <a:gd name="T77" fmla="*/ 1374 h 1785"/>
                    <a:gd name="T78" fmla="*/ 618 w 1751"/>
                    <a:gd name="T79" fmla="*/ 1471 h 1785"/>
                    <a:gd name="T80" fmla="*/ 594 w 1751"/>
                    <a:gd name="T81" fmla="*/ 1537 h 1785"/>
                    <a:gd name="T82" fmla="*/ 620 w 1751"/>
                    <a:gd name="T83" fmla="*/ 1598 h 1785"/>
                    <a:gd name="T84" fmla="*/ 753 w 1751"/>
                    <a:gd name="T85" fmla="*/ 1692 h 1785"/>
                    <a:gd name="T86" fmla="*/ 825 w 1751"/>
                    <a:gd name="T87" fmla="*/ 1692 h 1785"/>
                    <a:gd name="T88" fmla="*/ 914 w 1751"/>
                    <a:gd name="T89" fmla="*/ 1733 h 1785"/>
                    <a:gd name="T90" fmla="*/ 1034 w 1751"/>
                    <a:gd name="T91" fmla="*/ 1781 h 1785"/>
                    <a:gd name="T92" fmla="*/ 1125 w 1751"/>
                    <a:gd name="T93" fmla="*/ 1751 h 1785"/>
                    <a:gd name="T94" fmla="*/ 1167 w 1751"/>
                    <a:gd name="T95" fmla="*/ 1684 h 1785"/>
                    <a:gd name="T96" fmla="*/ 1177 w 1751"/>
                    <a:gd name="T97" fmla="*/ 1562 h 1785"/>
                    <a:gd name="T98" fmla="*/ 1105 w 1751"/>
                    <a:gd name="T99" fmla="*/ 1405 h 1785"/>
                    <a:gd name="T100" fmla="*/ 1089 w 1751"/>
                    <a:gd name="T101" fmla="*/ 1368 h 1785"/>
                    <a:gd name="T102" fmla="*/ 1105 w 1751"/>
                    <a:gd name="T103" fmla="*/ 1332 h 1785"/>
                    <a:gd name="T104" fmla="*/ 1167 w 1751"/>
                    <a:gd name="T105" fmla="*/ 1302 h 1785"/>
                    <a:gd name="T106" fmla="*/ 1189 w 1751"/>
                    <a:gd name="T107" fmla="*/ 1214 h 1785"/>
                    <a:gd name="T108" fmla="*/ 1209 w 1751"/>
                    <a:gd name="T109" fmla="*/ 1103 h 1785"/>
                    <a:gd name="T110" fmla="*/ 1205 w 1751"/>
                    <a:gd name="T111" fmla="*/ 1053 h 1785"/>
                    <a:gd name="T112" fmla="*/ 1387 w 1751"/>
                    <a:gd name="T113" fmla="*/ 1006 h 1785"/>
                    <a:gd name="T114" fmla="*/ 1519 w 1751"/>
                    <a:gd name="T115" fmla="*/ 978 h 1785"/>
                    <a:gd name="T116" fmla="*/ 1550 w 1751"/>
                    <a:gd name="T117" fmla="*/ 942 h 1785"/>
                    <a:gd name="T118" fmla="*/ 1594 w 1751"/>
                    <a:gd name="T119" fmla="*/ 942 h 1785"/>
                    <a:gd name="T120" fmla="*/ 1656 w 1751"/>
                    <a:gd name="T121" fmla="*/ 948 h 1785"/>
                    <a:gd name="T122" fmla="*/ 1741 w 1751"/>
                    <a:gd name="T123" fmla="*/ 841 h 1785"/>
                    <a:gd name="T124" fmla="*/ 1698 w 1751"/>
                    <a:gd name="T125" fmla="*/ 817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751" h="1785">
                      <a:moveTo>
                        <a:pt x="1698" y="817"/>
                      </a:moveTo>
                      <a:lnTo>
                        <a:pt x="1698" y="817"/>
                      </a:lnTo>
                      <a:lnTo>
                        <a:pt x="1698" y="817"/>
                      </a:lnTo>
                      <a:lnTo>
                        <a:pt x="1690" y="817"/>
                      </a:lnTo>
                      <a:lnTo>
                        <a:pt x="1690" y="817"/>
                      </a:lnTo>
                      <a:lnTo>
                        <a:pt x="1654" y="815"/>
                      </a:lnTo>
                      <a:lnTo>
                        <a:pt x="1622" y="809"/>
                      </a:lnTo>
                      <a:lnTo>
                        <a:pt x="1590" y="799"/>
                      </a:lnTo>
                      <a:lnTo>
                        <a:pt x="1562" y="787"/>
                      </a:lnTo>
                      <a:lnTo>
                        <a:pt x="1535" y="773"/>
                      </a:lnTo>
                      <a:lnTo>
                        <a:pt x="1509" y="755"/>
                      </a:lnTo>
                      <a:lnTo>
                        <a:pt x="1483" y="737"/>
                      </a:lnTo>
                      <a:lnTo>
                        <a:pt x="1459" y="719"/>
                      </a:lnTo>
                      <a:lnTo>
                        <a:pt x="1459" y="719"/>
                      </a:lnTo>
                      <a:lnTo>
                        <a:pt x="1449" y="708"/>
                      </a:lnTo>
                      <a:lnTo>
                        <a:pt x="1439" y="698"/>
                      </a:lnTo>
                      <a:lnTo>
                        <a:pt x="1433" y="686"/>
                      </a:lnTo>
                      <a:lnTo>
                        <a:pt x="1429" y="676"/>
                      </a:lnTo>
                      <a:lnTo>
                        <a:pt x="1427" y="666"/>
                      </a:lnTo>
                      <a:lnTo>
                        <a:pt x="1427" y="656"/>
                      </a:lnTo>
                      <a:lnTo>
                        <a:pt x="1429" y="640"/>
                      </a:lnTo>
                      <a:lnTo>
                        <a:pt x="1429" y="640"/>
                      </a:lnTo>
                      <a:lnTo>
                        <a:pt x="1433" y="626"/>
                      </a:lnTo>
                      <a:lnTo>
                        <a:pt x="1439" y="614"/>
                      </a:lnTo>
                      <a:lnTo>
                        <a:pt x="1451" y="592"/>
                      </a:lnTo>
                      <a:lnTo>
                        <a:pt x="1451" y="592"/>
                      </a:lnTo>
                      <a:lnTo>
                        <a:pt x="1447" y="552"/>
                      </a:lnTo>
                      <a:lnTo>
                        <a:pt x="1447" y="552"/>
                      </a:lnTo>
                      <a:lnTo>
                        <a:pt x="1429" y="519"/>
                      </a:lnTo>
                      <a:lnTo>
                        <a:pt x="1429" y="519"/>
                      </a:lnTo>
                      <a:lnTo>
                        <a:pt x="1423" y="509"/>
                      </a:lnTo>
                      <a:lnTo>
                        <a:pt x="1423" y="509"/>
                      </a:lnTo>
                      <a:lnTo>
                        <a:pt x="1403" y="507"/>
                      </a:lnTo>
                      <a:lnTo>
                        <a:pt x="1393" y="505"/>
                      </a:lnTo>
                      <a:lnTo>
                        <a:pt x="1381" y="503"/>
                      </a:lnTo>
                      <a:lnTo>
                        <a:pt x="1370" y="497"/>
                      </a:lnTo>
                      <a:lnTo>
                        <a:pt x="1358" y="491"/>
                      </a:lnTo>
                      <a:lnTo>
                        <a:pt x="1348" y="483"/>
                      </a:lnTo>
                      <a:lnTo>
                        <a:pt x="1338" y="471"/>
                      </a:lnTo>
                      <a:lnTo>
                        <a:pt x="1338" y="471"/>
                      </a:lnTo>
                      <a:lnTo>
                        <a:pt x="1322" y="463"/>
                      </a:lnTo>
                      <a:lnTo>
                        <a:pt x="1322" y="463"/>
                      </a:lnTo>
                      <a:lnTo>
                        <a:pt x="1302" y="461"/>
                      </a:lnTo>
                      <a:lnTo>
                        <a:pt x="1302" y="461"/>
                      </a:lnTo>
                      <a:lnTo>
                        <a:pt x="1274" y="455"/>
                      </a:lnTo>
                      <a:lnTo>
                        <a:pt x="1250" y="445"/>
                      </a:lnTo>
                      <a:lnTo>
                        <a:pt x="1226" y="431"/>
                      </a:lnTo>
                      <a:lnTo>
                        <a:pt x="1205" y="415"/>
                      </a:lnTo>
                      <a:lnTo>
                        <a:pt x="1185" y="395"/>
                      </a:lnTo>
                      <a:lnTo>
                        <a:pt x="1167" y="372"/>
                      </a:lnTo>
                      <a:lnTo>
                        <a:pt x="1151" y="346"/>
                      </a:lnTo>
                      <a:lnTo>
                        <a:pt x="1139" y="316"/>
                      </a:lnTo>
                      <a:lnTo>
                        <a:pt x="1139" y="316"/>
                      </a:lnTo>
                      <a:lnTo>
                        <a:pt x="1133" y="304"/>
                      </a:lnTo>
                      <a:lnTo>
                        <a:pt x="1123" y="290"/>
                      </a:lnTo>
                      <a:lnTo>
                        <a:pt x="1099" y="262"/>
                      </a:lnTo>
                      <a:lnTo>
                        <a:pt x="1099" y="262"/>
                      </a:lnTo>
                      <a:lnTo>
                        <a:pt x="1083" y="246"/>
                      </a:lnTo>
                      <a:lnTo>
                        <a:pt x="1069" y="228"/>
                      </a:lnTo>
                      <a:lnTo>
                        <a:pt x="1069" y="228"/>
                      </a:lnTo>
                      <a:lnTo>
                        <a:pt x="1059" y="218"/>
                      </a:lnTo>
                      <a:lnTo>
                        <a:pt x="1059" y="218"/>
                      </a:lnTo>
                      <a:lnTo>
                        <a:pt x="1049" y="207"/>
                      </a:lnTo>
                      <a:lnTo>
                        <a:pt x="1040" y="195"/>
                      </a:lnTo>
                      <a:lnTo>
                        <a:pt x="1032" y="179"/>
                      </a:lnTo>
                      <a:lnTo>
                        <a:pt x="1028" y="161"/>
                      </a:lnTo>
                      <a:lnTo>
                        <a:pt x="1028" y="161"/>
                      </a:lnTo>
                      <a:lnTo>
                        <a:pt x="1022" y="123"/>
                      </a:lnTo>
                      <a:lnTo>
                        <a:pt x="1018" y="83"/>
                      </a:lnTo>
                      <a:lnTo>
                        <a:pt x="1016" y="42"/>
                      </a:lnTo>
                      <a:lnTo>
                        <a:pt x="1016" y="0"/>
                      </a:lnTo>
                      <a:lnTo>
                        <a:pt x="1016" y="0"/>
                      </a:lnTo>
                      <a:lnTo>
                        <a:pt x="942" y="20"/>
                      </a:lnTo>
                      <a:lnTo>
                        <a:pt x="942" y="20"/>
                      </a:lnTo>
                      <a:lnTo>
                        <a:pt x="886" y="40"/>
                      </a:lnTo>
                      <a:lnTo>
                        <a:pt x="831" y="59"/>
                      </a:lnTo>
                      <a:lnTo>
                        <a:pt x="831" y="59"/>
                      </a:lnTo>
                      <a:lnTo>
                        <a:pt x="777" y="77"/>
                      </a:lnTo>
                      <a:lnTo>
                        <a:pt x="721" y="95"/>
                      </a:lnTo>
                      <a:lnTo>
                        <a:pt x="721" y="95"/>
                      </a:lnTo>
                      <a:lnTo>
                        <a:pt x="706" y="99"/>
                      </a:lnTo>
                      <a:lnTo>
                        <a:pt x="706" y="99"/>
                      </a:lnTo>
                      <a:lnTo>
                        <a:pt x="684" y="107"/>
                      </a:lnTo>
                      <a:lnTo>
                        <a:pt x="666" y="113"/>
                      </a:lnTo>
                      <a:lnTo>
                        <a:pt x="652" y="123"/>
                      </a:lnTo>
                      <a:lnTo>
                        <a:pt x="646" y="129"/>
                      </a:lnTo>
                      <a:lnTo>
                        <a:pt x="642" y="137"/>
                      </a:lnTo>
                      <a:lnTo>
                        <a:pt x="642" y="137"/>
                      </a:lnTo>
                      <a:lnTo>
                        <a:pt x="634" y="145"/>
                      </a:lnTo>
                      <a:lnTo>
                        <a:pt x="626" y="151"/>
                      </a:lnTo>
                      <a:lnTo>
                        <a:pt x="618" y="157"/>
                      </a:lnTo>
                      <a:lnTo>
                        <a:pt x="608" y="159"/>
                      </a:lnTo>
                      <a:lnTo>
                        <a:pt x="590" y="163"/>
                      </a:lnTo>
                      <a:lnTo>
                        <a:pt x="574" y="163"/>
                      </a:lnTo>
                      <a:lnTo>
                        <a:pt x="574" y="163"/>
                      </a:lnTo>
                      <a:lnTo>
                        <a:pt x="566" y="163"/>
                      </a:lnTo>
                      <a:lnTo>
                        <a:pt x="566" y="163"/>
                      </a:lnTo>
                      <a:lnTo>
                        <a:pt x="560" y="163"/>
                      </a:lnTo>
                      <a:lnTo>
                        <a:pt x="560" y="163"/>
                      </a:lnTo>
                      <a:lnTo>
                        <a:pt x="547" y="163"/>
                      </a:lnTo>
                      <a:lnTo>
                        <a:pt x="537" y="165"/>
                      </a:lnTo>
                      <a:lnTo>
                        <a:pt x="527" y="169"/>
                      </a:lnTo>
                      <a:lnTo>
                        <a:pt x="521" y="173"/>
                      </a:lnTo>
                      <a:lnTo>
                        <a:pt x="515" y="177"/>
                      </a:lnTo>
                      <a:lnTo>
                        <a:pt x="513" y="183"/>
                      </a:lnTo>
                      <a:lnTo>
                        <a:pt x="507" y="195"/>
                      </a:lnTo>
                      <a:lnTo>
                        <a:pt x="507" y="195"/>
                      </a:lnTo>
                      <a:lnTo>
                        <a:pt x="501" y="209"/>
                      </a:lnTo>
                      <a:lnTo>
                        <a:pt x="493" y="220"/>
                      </a:lnTo>
                      <a:lnTo>
                        <a:pt x="485" y="230"/>
                      </a:lnTo>
                      <a:lnTo>
                        <a:pt x="475" y="240"/>
                      </a:lnTo>
                      <a:lnTo>
                        <a:pt x="463" y="246"/>
                      </a:lnTo>
                      <a:lnTo>
                        <a:pt x="451" y="252"/>
                      </a:lnTo>
                      <a:lnTo>
                        <a:pt x="435" y="254"/>
                      </a:lnTo>
                      <a:lnTo>
                        <a:pt x="421" y="256"/>
                      </a:lnTo>
                      <a:lnTo>
                        <a:pt x="421" y="256"/>
                      </a:lnTo>
                      <a:lnTo>
                        <a:pt x="397" y="254"/>
                      </a:lnTo>
                      <a:lnTo>
                        <a:pt x="397" y="254"/>
                      </a:lnTo>
                      <a:lnTo>
                        <a:pt x="298" y="242"/>
                      </a:lnTo>
                      <a:lnTo>
                        <a:pt x="298" y="242"/>
                      </a:lnTo>
                      <a:lnTo>
                        <a:pt x="256" y="236"/>
                      </a:lnTo>
                      <a:lnTo>
                        <a:pt x="256" y="236"/>
                      </a:lnTo>
                      <a:lnTo>
                        <a:pt x="238" y="232"/>
                      </a:lnTo>
                      <a:lnTo>
                        <a:pt x="220" y="228"/>
                      </a:lnTo>
                      <a:lnTo>
                        <a:pt x="220" y="228"/>
                      </a:lnTo>
                      <a:lnTo>
                        <a:pt x="213" y="236"/>
                      </a:lnTo>
                      <a:lnTo>
                        <a:pt x="213" y="236"/>
                      </a:lnTo>
                      <a:lnTo>
                        <a:pt x="197" y="248"/>
                      </a:lnTo>
                      <a:lnTo>
                        <a:pt x="187" y="258"/>
                      </a:lnTo>
                      <a:lnTo>
                        <a:pt x="183" y="26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3" y="290"/>
                      </a:lnTo>
                      <a:lnTo>
                        <a:pt x="189" y="306"/>
                      </a:lnTo>
                      <a:lnTo>
                        <a:pt x="189" y="306"/>
                      </a:lnTo>
                      <a:lnTo>
                        <a:pt x="191" y="318"/>
                      </a:lnTo>
                      <a:lnTo>
                        <a:pt x="189" y="330"/>
                      </a:lnTo>
                      <a:lnTo>
                        <a:pt x="185" y="342"/>
                      </a:lnTo>
                      <a:lnTo>
                        <a:pt x="177" y="350"/>
                      </a:lnTo>
                      <a:lnTo>
                        <a:pt x="177" y="350"/>
                      </a:lnTo>
                      <a:lnTo>
                        <a:pt x="143" y="378"/>
                      </a:lnTo>
                      <a:lnTo>
                        <a:pt x="143" y="378"/>
                      </a:lnTo>
                      <a:lnTo>
                        <a:pt x="111" y="405"/>
                      </a:lnTo>
                      <a:lnTo>
                        <a:pt x="95" y="419"/>
                      </a:lnTo>
                      <a:lnTo>
                        <a:pt x="81" y="433"/>
                      </a:lnTo>
                      <a:lnTo>
                        <a:pt x="81" y="433"/>
                      </a:lnTo>
                      <a:lnTo>
                        <a:pt x="73" y="441"/>
                      </a:lnTo>
                      <a:lnTo>
                        <a:pt x="71" y="447"/>
                      </a:lnTo>
                      <a:lnTo>
                        <a:pt x="71" y="455"/>
                      </a:lnTo>
                      <a:lnTo>
                        <a:pt x="73" y="463"/>
                      </a:lnTo>
                      <a:lnTo>
                        <a:pt x="77" y="475"/>
                      </a:lnTo>
                      <a:lnTo>
                        <a:pt x="83" y="489"/>
                      </a:lnTo>
                      <a:lnTo>
                        <a:pt x="95" y="505"/>
                      </a:lnTo>
                      <a:lnTo>
                        <a:pt x="95" y="505"/>
                      </a:lnTo>
                      <a:lnTo>
                        <a:pt x="99" y="513"/>
                      </a:lnTo>
                      <a:lnTo>
                        <a:pt x="101" y="521"/>
                      </a:lnTo>
                      <a:lnTo>
                        <a:pt x="103" y="527"/>
                      </a:lnTo>
                      <a:lnTo>
                        <a:pt x="103" y="535"/>
                      </a:lnTo>
                      <a:lnTo>
                        <a:pt x="101" y="543"/>
                      </a:lnTo>
                      <a:lnTo>
                        <a:pt x="97" y="548"/>
                      </a:lnTo>
                      <a:lnTo>
                        <a:pt x="93" y="556"/>
                      </a:lnTo>
                      <a:lnTo>
                        <a:pt x="87" y="560"/>
                      </a:lnTo>
                      <a:lnTo>
                        <a:pt x="87" y="560"/>
                      </a:lnTo>
                      <a:lnTo>
                        <a:pt x="63" y="582"/>
                      </a:lnTo>
                      <a:lnTo>
                        <a:pt x="46" y="602"/>
                      </a:lnTo>
                      <a:lnTo>
                        <a:pt x="34" y="620"/>
                      </a:lnTo>
                      <a:lnTo>
                        <a:pt x="28" y="638"/>
                      </a:lnTo>
                      <a:lnTo>
                        <a:pt x="26" y="652"/>
                      </a:lnTo>
                      <a:lnTo>
                        <a:pt x="28" y="666"/>
                      </a:lnTo>
                      <a:lnTo>
                        <a:pt x="32" y="680"/>
                      </a:lnTo>
                      <a:lnTo>
                        <a:pt x="40" y="692"/>
                      </a:lnTo>
                      <a:lnTo>
                        <a:pt x="40" y="692"/>
                      </a:lnTo>
                      <a:lnTo>
                        <a:pt x="44" y="702"/>
                      </a:lnTo>
                      <a:lnTo>
                        <a:pt x="44" y="713"/>
                      </a:lnTo>
                      <a:lnTo>
                        <a:pt x="44" y="723"/>
                      </a:lnTo>
                      <a:lnTo>
                        <a:pt x="40" y="733"/>
                      </a:lnTo>
                      <a:lnTo>
                        <a:pt x="40" y="733"/>
                      </a:lnTo>
                      <a:lnTo>
                        <a:pt x="22" y="761"/>
                      </a:lnTo>
                      <a:lnTo>
                        <a:pt x="22" y="761"/>
                      </a:lnTo>
                      <a:lnTo>
                        <a:pt x="0" y="801"/>
                      </a:lnTo>
                      <a:lnTo>
                        <a:pt x="0" y="801"/>
                      </a:lnTo>
                      <a:lnTo>
                        <a:pt x="0" y="803"/>
                      </a:lnTo>
                      <a:lnTo>
                        <a:pt x="0" y="803"/>
                      </a:lnTo>
                      <a:lnTo>
                        <a:pt x="14" y="809"/>
                      </a:lnTo>
                      <a:lnTo>
                        <a:pt x="28" y="817"/>
                      </a:lnTo>
                      <a:lnTo>
                        <a:pt x="28" y="817"/>
                      </a:lnTo>
                      <a:lnTo>
                        <a:pt x="40" y="827"/>
                      </a:lnTo>
                      <a:lnTo>
                        <a:pt x="51" y="833"/>
                      </a:lnTo>
                      <a:lnTo>
                        <a:pt x="63" y="839"/>
                      </a:lnTo>
                      <a:lnTo>
                        <a:pt x="77" y="845"/>
                      </a:lnTo>
                      <a:lnTo>
                        <a:pt x="91" y="849"/>
                      </a:lnTo>
                      <a:lnTo>
                        <a:pt x="107" y="851"/>
                      </a:lnTo>
                      <a:lnTo>
                        <a:pt x="141" y="853"/>
                      </a:lnTo>
                      <a:lnTo>
                        <a:pt x="141" y="853"/>
                      </a:lnTo>
                      <a:lnTo>
                        <a:pt x="179" y="851"/>
                      </a:lnTo>
                      <a:lnTo>
                        <a:pt x="218" y="847"/>
                      </a:lnTo>
                      <a:lnTo>
                        <a:pt x="230" y="847"/>
                      </a:lnTo>
                      <a:lnTo>
                        <a:pt x="232" y="845"/>
                      </a:lnTo>
                      <a:lnTo>
                        <a:pt x="232" y="845"/>
                      </a:lnTo>
                      <a:lnTo>
                        <a:pt x="258" y="843"/>
                      </a:lnTo>
                      <a:lnTo>
                        <a:pt x="280" y="843"/>
                      </a:lnTo>
                      <a:lnTo>
                        <a:pt x="280" y="843"/>
                      </a:lnTo>
                      <a:lnTo>
                        <a:pt x="300" y="843"/>
                      </a:lnTo>
                      <a:lnTo>
                        <a:pt x="318" y="849"/>
                      </a:lnTo>
                      <a:lnTo>
                        <a:pt x="332" y="857"/>
                      </a:lnTo>
                      <a:lnTo>
                        <a:pt x="344" y="867"/>
                      </a:lnTo>
                      <a:lnTo>
                        <a:pt x="352" y="880"/>
                      </a:lnTo>
                      <a:lnTo>
                        <a:pt x="362" y="896"/>
                      </a:lnTo>
                      <a:lnTo>
                        <a:pt x="378" y="932"/>
                      </a:lnTo>
                      <a:lnTo>
                        <a:pt x="378" y="934"/>
                      </a:lnTo>
                      <a:lnTo>
                        <a:pt x="378" y="934"/>
                      </a:lnTo>
                      <a:lnTo>
                        <a:pt x="385" y="948"/>
                      </a:lnTo>
                      <a:lnTo>
                        <a:pt x="385" y="948"/>
                      </a:lnTo>
                      <a:lnTo>
                        <a:pt x="405" y="960"/>
                      </a:lnTo>
                      <a:lnTo>
                        <a:pt x="421" y="972"/>
                      </a:lnTo>
                      <a:lnTo>
                        <a:pt x="435" y="988"/>
                      </a:lnTo>
                      <a:lnTo>
                        <a:pt x="445" y="1004"/>
                      </a:lnTo>
                      <a:lnTo>
                        <a:pt x="453" y="1024"/>
                      </a:lnTo>
                      <a:lnTo>
                        <a:pt x="459" y="1044"/>
                      </a:lnTo>
                      <a:lnTo>
                        <a:pt x="461" y="1067"/>
                      </a:lnTo>
                      <a:lnTo>
                        <a:pt x="461" y="1091"/>
                      </a:lnTo>
                      <a:lnTo>
                        <a:pt x="461" y="1091"/>
                      </a:lnTo>
                      <a:lnTo>
                        <a:pt x="461" y="1103"/>
                      </a:lnTo>
                      <a:lnTo>
                        <a:pt x="463" y="1107"/>
                      </a:lnTo>
                      <a:lnTo>
                        <a:pt x="463" y="1107"/>
                      </a:lnTo>
                      <a:lnTo>
                        <a:pt x="469" y="1109"/>
                      </a:lnTo>
                      <a:lnTo>
                        <a:pt x="481" y="1111"/>
                      </a:lnTo>
                      <a:lnTo>
                        <a:pt x="481" y="1111"/>
                      </a:lnTo>
                      <a:lnTo>
                        <a:pt x="483" y="1111"/>
                      </a:lnTo>
                      <a:lnTo>
                        <a:pt x="483" y="1111"/>
                      </a:lnTo>
                      <a:lnTo>
                        <a:pt x="509" y="1111"/>
                      </a:lnTo>
                      <a:lnTo>
                        <a:pt x="509" y="1111"/>
                      </a:lnTo>
                      <a:lnTo>
                        <a:pt x="525" y="1111"/>
                      </a:lnTo>
                      <a:lnTo>
                        <a:pt x="525" y="1111"/>
                      </a:lnTo>
                      <a:lnTo>
                        <a:pt x="558" y="1113"/>
                      </a:lnTo>
                      <a:lnTo>
                        <a:pt x="586" y="1115"/>
                      </a:lnTo>
                      <a:lnTo>
                        <a:pt x="598" y="1117"/>
                      </a:lnTo>
                      <a:lnTo>
                        <a:pt x="608" y="1121"/>
                      </a:lnTo>
                      <a:lnTo>
                        <a:pt x="620" y="1125"/>
                      </a:lnTo>
                      <a:lnTo>
                        <a:pt x="628" y="1131"/>
                      </a:lnTo>
                      <a:lnTo>
                        <a:pt x="628" y="1131"/>
                      </a:lnTo>
                      <a:lnTo>
                        <a:pt x="630" y="1133"/>
                      </a:lnTo>
                      <a:lnTo>
                        <a:pt x="630" y="1133"/>
                      </a:lnTo>
                      <a:lnTo>
                        <a:pt x="636" y="1133"/>
                      </a:lnTo>
                      <a:lnTo>
                        <a:pt x="636" y="1133"/>
                      </a:lnTo>
                      <a:lnTo>
                        <a:pt x="638" y="1139"/>
                      </a:lnTo>
                      <a:lnTo>
                        <a:pt x="638" y="1139"/>
                      </a:lnTo>
                      <a:lnTo>
                        <a:pt x="650" y="1153"/>
                      </a:lnTo>
                      <a:lnTo>
                        <a:pt x="660" y="1173"/>
                      </a:lnTo>
                      <a:lnTo>
                        <a:pt x="670" y="1195"/>
                      </a:lnTo>
                      <a:lnTo>
                        <a:pt x="680" y="1222"/>
                      </a:lnTo>
                      <a:lnTo>
                        <a:pt x="680" y="1222"/>
                      </a:lnTo>
                      <a:lnTo>
                        <a:pt x="684" y="1238"/>
                      </a:lnTo>
                      <a:lnTo>
                        <a:pt x="686" y="1252"/>
                      </a:lnTo>
                      <a:lnTo>
                        <a:pt x="688" y="1264"/>
                      </a:lnTo>
                      <a:lnTo>
                        <a:pt x="686" y="1276"/>
                      </a:lnTo>
                      <a:lnTo>
                        <a:pt x="684" y="1286"/>
                      </a:lnTo>
                      <a:lnTo>
                        <a:pt x="682" y="1296"/>
                      </a:lnTo>
                      <a:lnTo>
                        <a:pt x="674" y="1310"/>
                      </a:lnTo>
                      <a:lnTo>
                        <a:pt x="674" y="1310"/>
                      </a:lnTo>
                      <a:lnTo>
                        <a:pt x="664" y="1324"/>
                      </a:lnTo>
                      <a:lnTo>
                        <a:pt x="656" y="1330"/>
                      </a:lnTo>
                      <a:lnTo>
                        <a:pt x="646" y="1338"/>
                      </a:lnTo>
                      <a:lnTo>
                        <a:pt x="636" y="1342"/>
                      </a:lnTo>
                      <a:lnTo>
                        <a:pt x="622" y="1348"/>
                      </a:lnTo>
                      <a:lnTo>
                        <a:pt x="608" y="1352"/>
                      </a:lnTo>
                      <a:lnTo>
                        <a:pt x="590" y="1354"/>
                      </a:lnTo>
                      <a:lnTo>
                        <a:pt x="590" y="1354"/>
                      </a:lnTo>
                      <a:lnTo>
                        <a:pt x="566" y="1358"/>
                      </a:lnTo>
                      <a:lnTo>
                        <a:pt x="566" y="1358"/>
                      </a:lnTo>
                      <a:lnTo>
                        <a:pt x="574" y="1374"/>
                      </a:lnTo>
                      <a:lnTo>
                        <a:pt x="574" y="1374"/>
                      </a:lnTo>
                      <a:lnTo>
                        <a:pt x="580" y="1387"/>
                      </a:lnTo>
                      <a:lnTo>
                        <a:pt x="580" y="1387"/>
                      </a:lnTo>
                      <a:lnTo>
                        <a:pt x="594" y="1417"/>
                      </a:lnTo>
                      <a:lnTo>
                        <a:pt x="608" y="1447"/>
                      </a:lnTo>
                      <a:lnTo>
                        <a:pt x="608" y="1447"/>
                      </a:lnTo>
                      <a:lnTo>
                        <a:pt x="618" y="1471"/>
                      </a:lnTo>
                      <a:lnTo>
                        <a:pt x="618" y="1471"/>
                      </a:lnTo>
                      <a:lnTo>
                        <a:pt x="622" y="1481"/>
                      </a:lnTo>
                      <a:lnTo>
                        <a:pt x="622" y="1493"/>
                      </a:lnTo>
                      <a:lnTo>
                        <a:pt x="620" y="1503"/>
                      </a:lnTo>
                      <a:lnTo>
                        <a:pt x="614" y="1513"/>
                      </a:lnTo>
                      <a:lnTo>
                        <a:pt x="614" y="1513"/>
                      </a:lnTo>
                      <a:lnTo>
                        <a:pt x="594" y="1537"/>
                      </a:lnTo>
                      <a:lnTo>
                        <a:pt x="594" y="1537"/>
                      </a:lnTo>
                      <a:lnTo>
                        <a:pt x="572" y="1566"/>
                      </a:lnTo>
                      <a:lnTo>
                        <a:pt x="572" y="1566"/>
                      </a:lnTo>
                      <a:lnTo>
                        <a:pt x="588" y="1572"/>
                      </a:lnTo>
                      <a:lnTo>
                        <a:pt x="602" y="1582"/>
                      </a:lnTo>
                      <a:lnTo>
                        <a:pt x="614" y="1590"/>
                      </a:lnTo>
                      <a:lnTo>
                        <a:pt x="620" y="1598"/>
                      </a:lnTo>
                      <a:lnTo>
                        <a:pt x="620" y="1598"/>
                      </a:lnTo>
                      <a:lnTo>
                        <a:pt x="660" y="1636"/>
                      </a:lnTo>
                      <a:lnTo>
                        <a:pt x="678" y="1654"/>
                      </a:lnTo>
                      <a:lnTo>
                        <a:pt x="696" y="1666"/>
                      </a:lnTo>
                      <a:lnTo>
                        <a:pt x="714" y="1678"/>
                      </a:lnTo>
                      <a:lnTo>
                        <a:pt x="733" y="1686"/>
                      </a:lnTo>
                      <a:lnTo>
                        <a:pt x="753" y="1692"/>
                      </a:lnTo>
                      <a:lnTo>
                        <a:pt x="773" y="1692"/>
                      </a:lnTo>
                      <a:lnTo>
                        <a:pt x="773" y="1692"/>
                      </a:lnTo>
                      <a:lnTo>
                        <a:pt x="797" y="1692"/>
                      </a:lnTo>
                      <a:lnTo>
                        <a:pt x="797" y="1692"/>
                      </a:lnTo>
                      <a:lnTo>
                        <a:pt x="809" y="1690"/>
                      </a:lnTo>
                      <a:lnTo>
                        <a:pt x="809" y="1690"/>
                      </a:lnTo>
                      <a:lnTo>
                        <a:pt x="825" y="1692"/>
                      </a:lnTo>
                      <a:lnTo>
                        <a:pt x="839" y="1696"/>
                      </a:lnTo>
                      <a:lnTo>
                        <a:pt x="839" y="1696"/>
                      </a:lnTo>
                      <a:lnTo>
                        <a:pt x="855" y="1698"/>
                      </a:lnTo>
                      <a:lnTo>
                        <a:pt x="869" y="1704"/>
                      </a:lnTo>
                      <a:lnTo>
                        <a:pt x="869" y="1704"/>
                      </a:lnTo>
                      <a:lnTo>
                        <a:pt x="914" y="1733"/>
                      </a:lnTo>
                      <a:lnTo>
                        <a:pt x="914" y="1733"/>
                      </a:lnTo>
                      <a:lnTo>
                        <a:pt x="932" y="1741"/>
                      </a:lnTo>
                      <a:lnTo>
                        <a:pt x="932" y="1741"/>
                      </a:lnTo>
                      <a:lnTo>
                        <a:pt x="976" y="1765"/>
                      </a:lnTo>
                      <a:lnTo>
                        <a:pt x="1000" y="1775"/>
                      </a:lnTo>
                      <a:lnTo>
                        <a:pt x="1022" y="1785"/>
                      </a:lnTo>
                      <a:lnTo>
                        <a:pt x="1022" y="1785"/>
                      </a:lnTo>
                      <a:lnTo>
                        <a:pt x="1034" y="1781"/>
                      </a:lnTo>
                      <a:lnTo>
                        <a:pt x="1057" y="1771"/>
                      </a:lnTo>
                      <a:lnTo>
                        <a:pt x="1057" y="1771"/>
                      </a:lnTo>
                      <a:lnTo>
                        <a:pt x="1077" y="1761"/>
                      </a:lnTo>
                      <a:lnTo>
                        <a:pt x="1093" y="1755"/>
                      </a:lnTo>
                      <a:lnTo>
                        <a:pt x="1109" y="1753"/>
                      </a:lnTo>
                      <a:lnTo>
                        <a:pt x="1125" y="1751"/>
                      </a:lnTo>
                      <a:lnTo>
                        <a:pt x="1125" y="1751"/>
                      </a:lnTo>
                      <a:lnTo>
                        <a:pt x="1141" y="1753"/>
                      </a:lnTo>
                      <a:lnTo>
                        <a:pt x="1157" y="1757"/>
                      </a:lnTo>
                      <a:lnTo>
                        <a:pt x="1157" y="1757"/>
                      </a:lnTo>
                      <a:lnTo>
                        <a:pt x="1161" y="1753"/>
                      </a:lnTo>
                      <a:lnTo>
                        <a:pt x="1161" y="1753"/>
                      </a:lnTo>
                      <a:lnTo>
                        <a:pt x="1163" y="1717"/>
                      </a:lnTo>
                      <a:lnTo>
                        <a:pt x="1167" y="1684"/>
                      </a:lnTo>
                      <a:lnTo>
                        <a:pt x="1173" y="1648"/>
                      </a:lnTo>
                      <a:lnTo>
                        <a:pt x="1183" y="1614"/>
                      </a:lnTo>
                      <a:lnTo>
                        <a:pt x="1183" y="1614"/>
                      </a:lnTo>
                      <a:lnTo>
                        <a:pt x="1183" y="1592"/>
                      </a:lnTo>
                      <a:lnTo>
                        <a:pt x="1183" y="1592"/>
                      </a:lnTo>
                      <a:lnTo>
                        <a:pt x="1177" y="1562"/>
                      </a:lnTo>
                      <a:lnTo>
                        <a:pt x="1177" y="1562"/>
                      </a:lnTo>
                      <a:lnTo>
                        <a:pt x="1167" y="1515"/>
                      </a:lnTo>
                      <a:lnTo>
                        <a:pt x="1163" y="1493"/>
                      </a:lnTo>
                      <a:lnTo>
                        <a:pt x="1155" y="1471"/>
                      </a:lnTo>
                      <a:lnTo>
                        <a:pt x="1147" y="1453"/>
                      </a:lnTo>
                      <a:lnTo>
                        <a:pt x="1135" y="1435"/>
                      </a:lnTo>
                      <a:lnTo>
                        <a:pt x="1123" y="1419"/>
                      </a:lnTo>
                      <a:lnTo>
                        <a:pt x="1105" y="1405"/>
                      </a:lnTo>
                      <a:lnTo>
                        <a:pt x="1105" y="1405"/>
                      </a:lnTo>
                      <a:lnTo>
                        <a:pt x="1101" y="1401"/>
                      </a:lnTo>
                      <a:lnTo>
                        <a:pt x="1095" y="1395"/>
                      </a:lnTo>
                      <a:lnTo>
                        <a:pt x="1091" y="1389"/>
                      </a:lnTo>
                      <a:lnTo>
                        <a:pt x="1089" y="1381"/>
                      </a:lnTo>
                      <a:lnTo>
                        <a:pt x="1089" y="1376"/>
                      </a:lnTo>
                      <a:lnTo>
                        <a:pt x="1089" y="1368"/>
                      </a:lnTo>
                      <a:lnTo>
                        <a:pt x="1089" y="1362"/>
                      </a:lnTo>
                      <a:lnTo>
                        <a:pt x="1093" y="1354"/>
                      </a:lnTo>
                      <a:lnTo>
                        <a:pt x="1093" y="1354"/>
                      </a:lnTo>
                      <a:lnTo>
                        <a:pt x="1095" y="1348"/>
                      </a:lnTo>
                      <a:lnTo>
                        <a:pt x="1095" y="1348"/>
                      </a:lnTo>
                      <a:lnTo>
                        <a:pt x="1099" y="1340"/>
                      </a:lnTo>
                      <a:lnTo>
                        <a:pt x="1105" y="1332"/>
                      </a:lnTo>
                      <a:lnTo>
                        <a:pt x="1115" y="1322"/>
                      </a:lnTo>
                      <a:lnTo>
                        <a:pt x="1121" y="1320"/>
                      </a:lnTo>
                      <a:lnTo>
                        <a:pt x="1129" y="1318"/>
                      </a:lnTo>
                      <a:lnTo>
                        <a:pt x="1129" y="1318"/>
                      </a:lnTo>
                      <a:lnTo>
                        <a:pt x="1145" y="1314"/>
                      </a:lnTo>
                      <a:lnTo>
                        <a:pt x="1157" y="1310"/>
                      </a:lnTo>
                      <a:lnTo>
                        <a:pt x="1167" y="1302"/>
                      </a:lnTo>
                      <a:lnTo>
                        <a:pt x="1177" y="1294"/>
                      </a:lnTo>
                      <a:lnTo>
                        <a:pt x="1183" y="1282"/>
                      </a:lnTo>
                      <a:lnTo>
                        <a:pt x="1187" y="1268"/>
                      </a:lnTo>
                      <a:lnTo>
                        <a:pt x="1189" y="1248"/>
                      </a:lnTo>
                      <a:lnTo>
                        <a:pt x="1189" y="1226"/>
                      </a:lnTo>
                      <a:lnTo>
                        <a:pt x="1189" y="1226"/>
                      </a:lnTo>
                      <a:lnTo>
                        <a:pt x="1189" y="1214"/>
                      </a:lnTo>
                      <a:lnTo>
                        <a:pt x="1189" y="1205"/>
                      </a:lnTo>
                      <a:lnTo>
                        <a:pt x="1193" y="1187"/>
                      </a:lnTo>
                      <a:lnTo>
                        <a:pt x="1193" y="1187"/>
                      </a:lnTo>
                      <a:lnTo>
                        <a:pt x="1197" y="1179"/>
                      </a:lnTo>
                      <a:lnTo>
                        <a:pt x="1197" y="1179"/>
                      </a:lnTo>
                      <a:lnTo>
                        <a:pt x="1209" y="1109"/>
                      </a:lnTo>
                      <a:lnTo>
                        <a:pt x="1209" y="1103"/>
                      </a:lnTo>
                      <a:lnTo>
                        <a:pt x="1209" y="1103"/>
                      </a:lnTo>
                      <a:lnTo>
                        <a:pt x="1203" y="1095"/>
                      </a:lnTo>
                      <a:lnTo>
                        <a:pt x="1201" y="1085"/>
                      </a:lnTo>
                      <a:lnTo>
                        <a:pt x="1199" y="1075"/>
                      </a:lnTo>
                      <a:lnTo>
                        <a:pt x="1201" y="1063"/>
                      </a:lnTo>
                      <a:lnTo>
                        <a:pt x="1201" y="1063"/>
                      </a:lnTo>
                      <a:lnTo>
                        <a:pt x="1205" y="1053"/>
                      </a:lnTo>
                      <a:lnTo>
                        <a:pt x="1213" y="1045"/>
                      </a:lnTo>
                      <a:lnTo>
                        <a:pt x="1220" y="1040"/>
                      </a:lnTo>
                      <a:lnTo>
                        <a:pt x="1232" y="1036"/>
                      </a:lnTo>
                      <a:lnTo>
                        <a:pt x="1280" y="1028"/>
                      </a:lnTo>
                      <a:lnTo>
                        <a:pt x="1280" y="1028"/>
                      </a:lnTo>
                      <a:lnTo>
                        <a:pt x="1387" y="1006"/>
                      </a:lnTo>
                      <a:lnTo>
                        <a:pt x="1387" y="1006"/>
                      </a:lnTo>
                      <a:lnTo>
                        <a:pt x="1429" y="998"/>
                      </a:lnTo>
                      <a:lnTo>
                        <a:pt x="1429" y="998"/>
                      </a:lnTo>
                      <a:lnTo>
                        <a:pt x="1473" y="990"/>
                      </a:lnTo>
                      <a:lnTo>
                        <a:pt x="1515" y="982"/>
                      </a:lnTo>
                      <a:lnTo>
                        <a:pt x="1515" y="982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29" y="958"/>
                      </a:lnTo>
                      <a:lnTo>
                        <a:pt x="1529" y="958"/>
                      </a:lnTo>
                      <a:lnTo>
                        <a:pt x="1535" y="952"/>
                      </a:lnTo>
                      <a:lnTo>
                        <a:pt x="1543" y="946"/>
                      </a:lnTo>
                      <a:lnTo>
                        <a:pt x="1550" y="942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74" y="938"/>
                      </a:lnTo>
                      <a:lnTo>
                        <a:pt x="1574" y="938"/>
                      </a:lnTo>
                      <a:lnTo>
                        <a:pt x="1584" y="938"/>
                      </a:lnTo>
                      <a:lnTo>
                        <a:pt x="1594" y="942"/>
                      </a:lnTo>
                      <a:lnTo>
                        <a:pt x="1594" y="942"/>
                      </a:lnTo>
                      <a:lnTo>
                        <a:pt x="1620" y="950"/>
                      </a:lnTo>
                      <a:lnTo>
                        <a:pt x="1632" y="954"/>
                      </a:lnTo>
                      <a:lnTo>
                        <a:pt x="1642" y="954"/>
                      </a:lnTo>
                      <a:lnTo>
                        <a:pt x="1642" y="954"/>
                      </a:lnTo>
                      <a:lnTo>
                        <a:pt x="1648" y="954"/>
                      </a:lnTo>
                      <a:lnTo>
                        <a:pt x="1656" y="948"/>
                      </a:lnTo>
                      <a:lnTo>
                        <a:pt x="1668" y="934"/>
                      </a:lnTo>
                      <a:lnTo>
                        <a:pt x="1684" y="910"/>
                      </a:lnTo>
                      <a:lnTo>
                        <a:pt x="1684" y="910"/>
                      </a:lnTo>
                      <a:lnTo>
                        <a:pt x="1698" y="888"/>
                      </a:lnTo>
                      <a:lnTo>
                        <a:pt x="1713" y="867"/>
                      </a:lnTo>
                      <a:lnTo>
                        <a:pt x="1731" y="849"/>
                      </a:lnTo>
                      <a:lnTo>
                        <a:pt x="1741" y="841"/>
                      </a:lnTo>
                      <a:lnTo>
                        <a:pt x="1751" y="833"/>
                      </a:lnTo>
                      <a:lnTo>
                        <a:pt x="1751" y="833"/>
                      </a:lnTo>
                      <a:lnTo>
                        <a:pt x="1735" y="829"/>
                      </a:lnTo>
                      <a:lnTo>
                        <a:pt x="1721" y="825"/>
                      </a:lnTo>
                      <a:lnTo>
                        <a:pt x="1721" y="825"/>
                      </a:lnTo>
                      <a:lnTo>
                        <a:pt x="1708" y="819"/>
                      </a:lnTo>
                      <a:lnTo>
                        <a:pt x="1698" y="817"/>
                      </a:lnTo>
                      <a:lnTo>
                        <a:pt x="1698" y="81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62" name="Freeform 6">
                  <a:extLst>
                    <a:ext uri="{FF2B5EF4-FFF2-40B4-BE49-F238E27FC236}">
                      <a16:creationId xmlns:a16="http://schemas.microsoft.com/office/drawing/2014/main" id="{AFFC1EC1-536E-C445-AB3D-5C420BBE2D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92213" y="1446213"/>
                  <a:ext cx="2333625" cy="2914650"/>
                </a:xfrm>
                <a:custGeom>
                  <a:avLst/>
                  <a:gdLst>
                    <a:gd name="T0" fmla="*/ 1014 w 1470"/>
                    <a:gd name="T1" fmla="*/ 1669 h 1836"/>
                    <a:gd name="T2" fmla="*/ 1050 w 1470"/>
                    <a:gd name="T3" fmla="*/ 1636 h 1836"/>
                    <a:gd name="T4" fmla="*/ 1096 w 1470"/>
                    <a:gd name="T5" fmla="*/ 1620 h 1836"/>
                    <a:gd name="T6" fmla="*/ 1126 w 1470"/>
                    <a:gd name="T7" fmla="*/ 1618 h 1836"/>
                    <a:gd name="T8" fmla="*/ 1136 w 1470"/>
                    <a:gd name="T9" fmla="*/ 1500 h 1836"/>
                    <a:gd name="T10" fmla="*/ 1173 w 1470"/>
                    <a:gd name="T11" fmla="*/ 1343 h 1836"/>
                    <a:gd name="T12" fmla="*/ 1233 w 1470"/>
                    <a:gd name="T13" fmla="*/ 1318 h 1836"/>
                    <a:gd name="T14" fmla="*/ 1307 w 1470"/>
                    <a:gd name="T15" fmla="*/ 1300 h 1836"/>
                    <a:gd name="T16" fmla="*/ 1305 w 1470"/>
                    <a:gd name="T17" fmla="*/ 1220 h 1836"/>
                    <a:gd name="T18" fmla="*/ 1326 w 1470"/>
                    <a:gd name="T19" fmla="*/ 1161 h 1836"/>
                    <a:gd name="T20" fmla="*/ 1390 w 1470"/>
                    <a:gd name="T21" fmla="*/ 1127 h 1836"/>
                    <a:gd name="T22" fmla="*/ 1466 w 1470"/>
                    <a:gd name="T23" fmla="*/ 996 h 1836"/>
                    <a:gd name="T24" fmla="*/ 1424 w 1470"/>
                    <a:gd name="T25" fmla="*/ 970 h 1836"/>
                    <a:gd name="T26" fmla="*/ 1354 w 1470"/>
                    <a:gd name="T27" fmla="*/ 962 h 1836"/>
                    <a:gd name="T28" fmla="*/ 1283 w 1470"/>
                    <a:gd name="T29" fmla="*/ 894 h 1836"/>
                    <a:gd name="T30" fmla="*/ 1201 w 1470"/>
                    <a:gd name="T31" fmla="*/ 852 h 1836"/>
                    <a:gd name="T32" fmla="*/ 1159 w 1470"/>
                    <a:gd name="T33" fmla="*/ 840 h 1836"/>
                    <a:gd name="T34" fmla="*/ 1106 w 1470"/>
                    <a:gd name="T35" fmla="*/ 866 h 1836"/>
                    <a:gd name="T36" fmla="*/ 1050 w 1470"/>
                    <a:gd name="T37" fmla="*/ 844 h 1836"/>
                    <a:gd name="T38" fmla="*/ 935 w 1470"/>
                    <a:gd name="T39" fmla="*/ 771 h 1836"/>
                    <a:gd name="T40" fmla="*/ 889 w 1470"/>
                    <a:gd name="T41" fmla="*/ 739 h 1836"/>
                    <a:gd name="T42" fmla="*/ 855 w 1470"/>
                    <a:gd name="T43" fmla="*/ 747 h 1836"/>
                    <a:gd name="T44" fmla="*/ 818 w 1470"/>
                    <a:gd name="T45" fmla="*/ 703 h 1836"/>
                    <a:gd name="T46" fmla="*/ 734 w 1470"/>
                    <a:gd name="T47" fmla="*/ 687 h 1836"/>
                    <a:gd name="T48" fmla="*/ 712 w 1470"/>
                    <a:gd name="T49" fmla="*/ 626 h 1836"/>
                    <a:gd name="T50" fmla="*/ 764 w 1470"/>
                    <a:gd name="T51" fmla="*/ 546 h 1836"/>
                    <a:gd name="T52" fmla="*/ 728 w 1470"/>
                    <a:gd name="T53" fmla="*/ 506 h 1836"/>
                    <a:gd name="T54" fmla="*/ 670 w 1470"/>
                    <a:gd name="T55" fmla="*/ 415 h 1836"/>
                    <a:gd name="T56" fmla="*/ 674 w 1470"/>
                    <a:gd name="T57" fmla="*/ 320 h 1836"/>
                    <a:gd name="T58" fmla="*/ 728 w 1470"/>
                    <a:gd name="T59" fmla="*/ 242 h 1836"/>
                    <a:gd name="T60" fmla="*/ 676 w 1470"/>
                    <a:gd name="T61" fmla="*/ 169 h 1836"/>
                    <a:gd name="T62" fmla="*/ 698 w 1470"/>
                    <a:gd name="T63" fmla="*/ 89 h 1836"/>
                    <a:gd name="T64" fmla="*/ 597 w 1470"/>
                    <a:gd name="T65" fmla="*/ 75 h 1836"/>
                    <a:gd name="T66" fmla="*/ 490 w 1470"/>
                    <a:gd name="T67" fmla="*/ 5 h 1836"/>
                    <a:gd name="T68" fmla="*/ 418 w 1470"/>
                    <a:gd name="T69" fmla="*/ 105 h 1836"/>
                    <a:gd name="T70" fmla="*/ 440 w 1470"/>
                    <a:gd name="T71" fmla="*/ 178 h 1836"/>
                    <a:gd name="T72" fmla="*/ 428 w 1470"/>
                    <a:gd name="T73" fmla="*/ 228 h 1836"/>
                    <a:gd name="T74" fmla="*/ 297 w 1470"/>
                    <a:gd name="T75" fmla="*/ 337 h 1836"/>
                    <a:gd name="T76" fmla="*/ 183 w 1470"/>
                    <a:gd name="T77" fmla="*/ 419 h 1836"/>
                    <a:gd name="T78" fmla="*/ 112 w 1470"/>
                    <a:gd name="T79" fmla="*/ 485 h 1836"/>
                    <a:gd name="T80" fmla="*/ 42 w 1470"/>
                    <a:gd name="T81" fmla="*/ 592 h 1836"/>
                    <a:gd name="T82" fmla="*/ 2 w 1470"/>
                    <a:gd name="T83" fmla="*/ 685 h 1836"/>
                    <a:gd name="T84" fmla="*/ 20 w 1470"/>
                    <a:gd name="T85" fmla="*/ 769 h 1836"/>
                    <a:gd name="T86" fmla="*/ 28 w 1470"/>
                    <a:gd name="T87" fmla="*/ 834 h 1836"/>
                    <a:gd name="T88" fmla="*/ 50 w 1470"/>
                    <a:gd name="T89" fmla="*/ 948 h 1836"/>
                    <a:gd name="T90" fmla="*/ 36 w 1470"/>
                    <a:gd name="T91" fmla="*/ 1055 h 1836"/>
                    <a:gd name="T92" fmla="*/ 84 w 1470"/>
                    <a:gd name="T93" fmla="*/ 1121 h 1836"/>
                    <a:gd name="T94" fmla="*/ 152 w 1470"/>
                    <a:gd name="T95" fmla="*/ 1200 h 1836"/>
                    <a:gd name="T96" fmla="*/ 203 w 1470"/>
                    <a:gd name="T97" fmla="*/ 1206 h 1836"/>
                    <a:gd name="T98" fmla="*/ 247 w 1470"/>
                    <a:gd name="T99" fmla="*/ 1230 h 1836"/>
                    <a:gd name="T100" fmla="*/ 297 w 1470"/>
                    <a:gd name="T101" fmla="*/ 1296 h 1836"/>
                    <a:gd name="T102" fmla="*/ 392 w 1470"/>
                    <a:gd name="T103" fmla="*/ 1415 h 1836"/>
                    <a:gd name="T104" fmla="*/ 557 w 1470"/>
                    <a:gd name="T105" fmla="*/ 1520 h 1836"/>
                    <a:gd name="T106" fmla="*/ 661 w 1470"/>
                    <a:gd name="T107" fmla="*/ 1506 h 1836"/>
                    <a:gd name="T108" fmla="*/ 754 w 1470"/>
                    <a:gd name="T109" fmla="*/ 1493 h 1836"/>
                    <a:gd name="T110" fmla="*/ 804 w 1470"/>
                    <a:gd name="T111" fmla="*/ 1568 h 1836"/>
                    <a:gd name="T112" fmla="*/ 833 w 1470"/>
                    <a:gd name="T113" fmla="*/ 1612 h 1836"/>
                    <a:gd name="T114" fmla="*/ 895 w 1470"/>
                    <a:gd name="T115" fmla="*/ 1679 h 1836"/>
                    <a:gd name="T116" fmla="*/ 909 w 1470"/>
                    <a:gd name="T117" fmla="*/ 1785 h 1836"/>
                    <a:gd name="T118" fmla="*/ 921 w 1470"/>
                    <a:gd name="T119" fmla="*/ 1823 h 1836"/>
                    <a:gd name="T120" fmla="*/ 979 w 1470"/>
                    <a:gd name="T121" fmla="*/ 1834 h 1836"/>
                    <a:gd name="T122" fmla="*/ 1024 w 1470"/>
                    <a:gd name="T123" fmla="*/ 1787 h 18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70" h="1836">
                      <a:moveTo>
                        <a:pt x="1004" y="1733"/>
                      </a:moveTo>
                      <a:lnTo>
                        <a:pt x="1004" y="1733"/>
                      </a:lnTo>
                      <a:lnTo>
                        <a:pt x="979" y="1689"/>
                      </a:lnTo>
                      <a:lnTo>
                        <a:pt x="979" y="1689"/>
                      </a:lnTo>
                      <a:lnTo>
                        <a:pt x="989" y="1685"/>
                      </a:lnTo>
                      <a:lnTo>
                        <a:pt x="996" y="1681"/>
                      </a:lnTo>
                      <a:lnTo>
                        <a:pt x="1014" y="1669"/>
                      </a:lnTo>
                      <a:lnTo>
                        <a:pt x="1014" y="1669"/>
                      </a:lnTo>
                      <a:lnTo>
                        <a:pt x="1014" y="1667"/>
                      </a:lnTo>
                      <a:lnTo>
                        <a:pt x="1014" y="1667"/>
                      </a:lnTo>
                      <a:lnTo>
                        <a:pt x="1022" y="1658"/>
                      </a:lnTo>
                      <a:lnTo>
                        <a:pt x="1030" y="1650"/>
                      </a:lnTo>
                      <a:lnTo>
                        <a:pt x="1040" y="1642"/>
                      </a:lnTo>
                      <a:lnTo>
                        <a:pt x="1050" y="1636"/>
                      </a:lnTo>
                      <a:lnTo>
                        <a:pt x="1050" y="1636"/>
                      </a:lnTo>
                      <a:lnTo>
                        <a:pt x="1060" y="1630"/>
                      </a:lnTo>
                      <a:lnTo>
                        <a:pt x="1070" y="1624"/>
                      </a:lnTo>
                      <a:lnTo>
                        <a:pt x="1080" y="1620"/>
                      </a:lnTo>
                      <a:lnTo>
                        <a:pt x="1092" y="1620"/>
                      </a:lnTo>
                      <a:lnTo>
                        <a:pt x="1092" y="1620"/>
                      </a:lnTo>
                      <a:lnTo>
                        <a:pt x="1096" y="1620"/>
                      </a:lnTo>
                      <a:lnTo>
                        <a:pt x="1096" y="1620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4" y="1618"/>
                      </a:lnTo>
                      <a:lnTo>
                        <a:pt x="1114" y="1618"/>
                      </a:lnTo>
                      <a:lnTo>
                        <a:pt x="1126" y="1618"/>
                      </a:lnTo>
                      <a:lnTo>
                        <a:pt x="1130" y="1616"/>
                      </a:lnTo>
                      <a:lnTo>
                        <a:pt x="1130" y="1616"/>
                      </a:lnTo>
                      <a:lnTo>
                        <a:pt x="1132" y="1610"/>
                      </a:lnTo>
                      <a:lnTo>
                        <a:pt x="1132" y="1596"/>
                      </a:lnTo>
                      <a:lnTo>
                        <a:pt x="1132" y="1596"/>
                      </a:lnTo>
                      <a:lnTo>
                        <a:pt x="1136" y="1500"/>
                      </a:lnTo>
                      <a:lnTo>
                        <a:pt x="1136" y="1500"/>
                      </a:lnTo>
                      <a:lnTo>
                        <a:pt x="1140" y="1429"/>
                      </a:lnTo>
                      <a:lnTo>
                        <a:pt x="1140" y="1429"/>
                      </a:lnTo>
                      <a:lnTo>
                        <a:pt x="1144" y="1403"/>
                      </a:lnTo>
                      <a:lnTo>
                        <a:pt x="1150" y="1379"/>
                      </a:lnTo>
                      <a:lnTo>
                        <a:pt x="1159" y="1359"/>
                      </a:lnTo>
                      <a:lnTo>
                        <a:pt x="1165" y="1351"/>
                      </a:lnTo>
                      <a:lnTo>
                        <a:pt x="1173" y="1343"/>
                      </a:lnTo>
                      <a:lnTo>
                        <a:pt x="1173" y="1343"/>
                      </a:lnTo>
                      <a:lnTo>
                        <a:pt x="1181" y="1337"/>
                      </a:lnTo>
                      <a:lnTo>
                        <a:pt x="1189" y="1332"/>
                      </a:lnTo>
                      <a:lnTo>
                        <a:pt x="1189" y="1332"/>
                      </a:lnTo>
                      <a:lnTo>
                        <a:pt x="1203" y="1326"/>
                      </a:lnTo>
                      <a:lnTo>
                        <a:pt x="1217" y="1322"/>
                      </a:lnTo>
                      <a:lnTo>
                        <a:pt x="1233" y="1318"/>
                      </a:lnTo>
                      <a:lnTo>
                        <a:pt x="1249" y="1318"/>
                      </a:lnTo>
                      <a:lnTo>
                        <a:pt x="1249" y="1318"/>
                      </a:lnTo>
                      <a:lnTo>
                        <a:pt x="1263" y="1316"/>
                      </a:lnTo>
                      <a:lnTo>
                        <a:pt x="1277" y="1312"/>
                      </a:lnTo>
                      <a:lnTo>
                        <a:pt x="1291" y="1308"/>
                      </a:lnTo>
                      <a:lnTo>
                        <a:pt x="1307" y="1300"/>
                      </a:lnTo>
                      <a:lnTo>
                        <a:pt x="1307" y="1300"/>
                      </a:lnTo>
                      <a:lnTo>
                        <a:pt x="1311" y="1298"/>
                      </a:lnTo>
                      <a:lnTo>
                        <a:pt x="1313" y="1294"/>
                      </a:lnTo>
                      <a:lnTo>
                        <a:pt x="1315" y="1284"/>
                      </a:lnTo>
                      <a:lnTo>
                        <a:pt x="1313" y="1268"/>
                      </a:lnTo>
                      <a:lnTo>
                        <a:pt x="1313" y="1268"/>
                      </a:lnTo>
                      <a:lnTo>
                        <a:pt x="1307" y="1244"/>
                      </a:lnTo>
                      <a:lnTo>
                        <a:pt x="1305" y="1220"/>
                      </a:lnTo>
                      <a:lnTo>
                        <a:pt x="1305" y="1210"/>
                      </a:lnTo>
                      <a:lnTo>
                        <a:pt x="1307" y="1198"/>
                      </a:lnTo>
                      <a:lnTo>
                        <a:pt x="1309" y="1188"/>
                      </a:lnTo>
                      <a:lnTo>
                        <a:pt x="1313" y="1178"/>
                      </a:lnTo>
                      <a:lnTo>
                        <a:pt x="1313" y="1178"/>
                      </a:lnTo>
                      <a:lnTo>
                        <a:pt x="1321" y="1168"/>
                      </a:lnTo>
                      <a:lnTo>
                        <a:pt x="1326" y="1161"/>
                      </a:lnTo>
                      <a:lnTo>
                        <a:pt x="1334" y="1153"/>
                      </a:lnTo>
                      <a:lnTo>
                        <a:pt x="1344" y="1147"/>
                      </a:lnTo>
                      <a:lnTo>
                        <a:pt x="1364" y="1137"/>
                      </a:lnTo>
                      <a:lnTo>
                        <a:pt x="1388" y="1129"/>
                      </a:lnTo>
                      <a:lnTo>
                        <a:pt x="1388" y="1129"/>
                      </a:lnTo>
                      <a:lnTo>
                        <a:pt x="1390" y="1127"/>
                      </a:lnTo>
                      <a:lnTo>
                        <a:pt x="1390" y="1127"/>
                      </a:lnTo>
                      <a:lnTo>
                        <a:pt x="1406" y="1103"/>
                      </a:lnTo>
                      <a:lnTo>
                        <a:pt x="1406" y="1103"/>
                      </a:lnTo>
                      <a:lnTo>
                        <a:pt x="1436" y="1057"/>
                      </a:lnTo>
                      <a:lnTo>
                        <a:pt x="1448" y="1033"/>
                      </a:lnTo>
                      <a:lnTo>
                        <a:pt x="1458" y="1011"/>
                      </a:lnTo>
                      <a:lnTo>
                        <a:pt x="1458" y="1011"/>
                      </a:lnTo>
                      <a:lnTo>
                        <a:pt x="1466" y="996"/>
                      </a:lnTo>
                      <a:lnTo>
                        <a:pt x="1466" y="996"/>
                      </a:lnTo>
                      <a:lnTo>
                        <a:pt x="1470" y="972"/>
                      </a:lnTo>
                      <a:lnTo>
                        <a:pt x="1470" y="972"/>
                      </a:lnTo>
                      <a:lnTo>
                        <a:pt x="1462" y="970"/>
                      </a:lnTo>
                      <a:lnTo>
                        <a:pt x="1448" y="970"/>
                      </a:lnTo>
                      <a:lnTo>
                        <a:pt x="1448" y="970"/>
                      </a:lnTo>
                      <a:lnTo>
                        <a:pt x="1424" y="970"/>
                      </a:lnTo>
                      <a:lnTo>
                        <a:pt x="1416" y="970"/>
                      </a:lnTo>
                      <a:lnTo>
                        <a:pt x="1416" y="970"/>
                      </a:lnTo>
                      <a:lnTo>
                        <a:pt x="1406" y="972"/>
                      </a:lnTo>
                      <a:lnTo>
                        <a:pt x="1406" y="972"/>
                      </a:lnTo>
                      <a:lnTo>
                        <a:pt x="1388" y="970"/>
                      </a:lnTo>
                      <a:lnTo>
                        <a:pt x="1370" y="966"/>
                      </a:lnTo>
                      <a:lnTo>
                        <a:pt x="1354" y="962"/>
                      </a:lnTo>
                      <a:lnTo>
                        <a:pt x="1338" y="954"/>
                      </a:lnTo>
                      <a:lnTo>
                        <a:pt x="1326" y="944"/>
                      </a:lnTo>
                      <a:lnTo>
                        <a:pt x="1313" y="932"/>
                      </a:lnTo>
                      <a:lnTo>
                        <a:pt x="1303" y="918"/>
                      </a:lnTo>
                      <a:lnTo>
                        <a:pt x="1293" y="902"/>
                      </a:lnTo>
                      <a:lnTo>
                        <a:pt x="1293" y="902"/>
                      </a:lnTo>
                      <a:lnTo>
                        <a:pt x="1283" y="894"/>
                      </a:lnTo>
                      <a:lnTo>
                        <a:pt x="1269" y="886"/>
                      </a:lnTo>
                      <a:lnTo>
                        <a:pt x="1269" y="886"/>
                      </a:lnTo>
                      <a:lnTo>
                        <a:pt x="1257" y="880"/>
                      </a:lnTo>
                      <a:lnTo>
                        <a:pt x="1257" y="880"/>
                      </a:lnTo>
                      <a:lnTo>
                        <a:pt x="1229" y="866"/>
                      </a:lnTo>
                      <a:lnTo>
                        <a:pt x="1229" y="866"/>
                      </a:lnTo>
                      <a:lnTo>
                        <a:pt x="1201" y="852"/>
                      </a:lnTo>
                      <a:lnTo>
                        <a:pt x="1201" y="852"/>
                      </a:lnTo>
                      <a:lnTo>
                        <a:pt x="1181" y="842"/>
                      </a:lnTo>
                      <a:lnTo>
                        <a:pt x="1173" y="838"/>
                      </a:lnTo>
                      <a:lnTo>
                        <a:pt x="1165" y="836"/>
                      </a:lnTo>
                      <a:lnTo>
                        <a:pt x="1165" y="836"/>
                      </a:lnTo>
                      <a:lnTo>
                        <a:pt x="1163" y="838"/>
                      </a:lnTo>
                      <a:lnTo>
                        <a:pt x="1159" y="840"/>
                      </a:lnTo>
                      <a:lnTo>
                        <a:pt x="1156" y="846"/>
                      </a:lnTo>
                      <a:lnTo>
                        <a:pt x="1156" y="846"/>
                      </a:lnTo>
                      <a:lnTo>
                        <a:pt x="1150" y="852"/>
                      </a:lnTo>
                      <a:lnTo>
                        <a:pt x="1144" y="856"/>
                      </a:lnTo>
                      <a:lnTo>
                        <a:pt x="1132" y="862"/>
                      </a:lnTo>
                      <a:lnTo>
                        <a:pt x="1118" y="866"/>
                      </a:lnTo>
                      <a:lnTo>
                        <a:pt x="1106" y="866"/>
                      </a:lnTo>
                      <a:lnTo>
                        <a:pt x="1106" y="866"/>
                      </a:lnTo>
                      <a:lnTo>
                        <a:pt x="1094" y="866"/>
                      </a:lnTo>
                      <a:lnTo>
                        <a:pt x="1084" y="864"/>
                      </a:lnTo>
                      <a:lnTo>
                        <a:pt x="1072" y="860"/>
                      </a:lnTo>
                      <a:lnTo>
                        <a:pt x="1062" y="852"/>
                      </a:lnTo>
                      <a:lnTo>
                        <a:pt x="1062" y="852"/>
                      </a:lnTo>
                      <a:lnTo>
                        <a:pt x="1050" y="844"/>
                      </a:lnTo>
                      <a:lnTo>
                        <a:pt x="1040" y="838"/>
                      </a:lnTo>
                      <a:lnTo>
                        <a:pt x="1014" y="825"/>
                      </a:lnTo>
                      <a:lnTo>
                        <a:pt x="1014" y="825"/>
                      </a:lnTo>
                      <a:lnTo>
                        <a:pt x="989" y="811"/>
                      </a:lnTo>
                      <a:lnTo>
                        <a:pt x="961" y="795"/>
                      </a:lnTo>
                      <a:lnTo>
                        <a:pt x="947" y="783"/>
                      </a:lnTo>
                      <a:lnTo>
                        <a:pt x="935" y="771"/>
                      </a:lnTo>
                      <a:lnTo>
                        <a:pt x="923" y="757"/>
                      </a:lnTo>
                      <a:lnTo>
                        <a:pt x="913" y="741"/>
                      </a:lnTo>
                      <a:lnTo>
                        <a:pt x="913" y="741"/>
                      </a:lnTo>
                      <a:lnTo>
                        <a:pt x="891" y="739"/>
                      </a:lnTo>
                      <a:lnTo>
                        <a:pt x="891" y="739"/>
                      </a:lnTo>
                      <a:lnTo>
                        <a:pt x="889" y="739"/>
                      </a:lnTo>
                      <a:lnTo>
                        <a:pt x="889" y="739"/>
                      </a:lnTo>
                      <a:lnTo>
                        <a:pt x="879" y="743"/>
                      </a:lnTo>
                      <a:lnTo>
                        <a:pt x="869" y="745"/>
                      </a:lnTo>
                      <a:lnTo>
                        <a:pt x="869" y="745"/>
                      </a:lnTo>
                      <a:lnTo>
                        <a:pt x="861" y="747"/>
                      </a:lnTo>
                      <a:lnTo>
                        <a:pt x="861" y="747"/>
                      </a:lnTo>
                      <a:lnTo>
                        <a:pt x="855" y="747"/>
                      </a:lnTo>
                      <a:lnTo>
                        <a:pt x="855" y="747"/>
                      </a:lnTo>
                      <a:lnTo>
                        <a:pt x="843" y="743"/>
                      </a:lnTo>
                      <a:lnTo>
                        <a:pt x="833" y="737"/>
                      </a:lnTo>
                      <a:lnTo>
                        <a:pt x="826" y="727"/>
                      </a:lnTo>
                      <a:lnTo>
                        <a:pt x="822" y="717"/>
                      </a:lnTo>
                      <a:lnTo>
                        <a:pt x="818" y="705"/>
                      </a:lnTo>
                      <a:lnTo>
                        <a:pt x="818" y="703"/>
                      </a:lnTo>
                      <a:lnTo>
                        <a:pt x="818" y="703"/>
                      </a:lnTo>
                      <a:lnTo>
                        <a:pt x="794" y="703"/>
                      </a:lnTo>
                      <a:lnTo>
                        <a:pt x="794" y="703"/>
                      </a:lnTo>
                      <a:lnTo>
                        <a:pt x="778" y="703"/>
                      </a:lnTo>
                      <a:lnTo>
                        <a:pt x="778" y="703"/>
                      </a:lnTo>
                      <a:lnTo>
                        <a:pt x="762" y="701"/>
                      </a:lnTo>
                      <a:lnTo>
                        <a:pt x="744" y="693"/>
                      </a:lnTo>
                      <a:lnTo>
                        <a:pt x="734" y="687"/>
                      </a:lnTo>
                      <a:lnTo>
                        <a:pt x="724" y="681"/>
                      </a:lnTo>
                      <a:lnTo>
                        <a:pt x="718" y="673"/>
                      </a:lnTo>
                      <a:lnTo>
                        <a:pt x="712" y="662"/>
                      </a:lnTo>
                      <a:lnTo>
                        <a:pt x="712" y="662"/>
                      </a:lnTo>
                      <a:lnTo>
                        <a:pt x="708" y="650"/>
                      </a:lnTo>
                      <a:lnTo>
                        <a:pt x="708" y="638"/>
                      </a:lnTo>
                      <a:lnTo>
                        <a:pt x="712" y="626"/>
                      </a:lnTo>
                      <a:lnTo>
                        <a:pt x="716" y="614"/>
                      </a:lnTo>
                      <a:lnTo>
                        <a:pt x="726" y="598"/>
                      </a:lnTo>
                      <a:lnTo>
                        <a:pt x="734" y="588"/>
                      </a:lnTo>
                      <a:lnTo>
                        <a:pt x="734" y="588"/>
                      </a:lnTo>
                      <a:lnTo>
                        <a:pt x="750" y="568"/>
                      </a:lnTo>
                      <a:lnTo>
                        <a:pt x="760" y="554"/>
                      </a:lnTo>
                      <a:lnTo>
                        <a:pt x="764" y="546"/>
                      </a:lnTo>
                      <a:lnTo>
                        <a:pt x="764" y="544"/>
                      </a:lnTo>
                      <a:lnTo>
                        <a:pt x="764" y="544"/>
                      </a:lnTo>
                      <a:lnTo>
                        <a:pt x="762" y="540"/>
                      </a:lnTo>
                      <a:lnTo>
                        <a:pt x="758" y="534"/>
                      </a:lnTo>
                      <a:lnTo>
                        <a:pt x="746" y="522"/>
                      </a:lnTo>
                      <a:lnTo>
                        <a:pt x="728" y="506"/>
                      </a:lnTo>
                      <a:lnTo>
                        <a:pt x="728" y="506"/>
                      </a:lnTo>
                      <a:lnTo>
                        <a:pt x="716" y="497"/>
                      </a:lnTo>
                      <a:lnTo>
                        <a:pt x="704" y="487"/>
                      </a:lnTo>
                      <a:lnTo>
                        <a:pt x="694" y="473"/>
                      </a:lnTo>
                      <a:lnTo>
                        <a:pt x="686" y="461"/>
                      </a:lnTo>
                      <a:lnTo>
                        <a:pt x="680" y="445"/>
                      </a:lnTo>
                      <a:lnTo>
                        <a:pt x="674" y="431"/>
                      </a:lnTo>
                      <a:lnTo>
                        <a:pt x="670" y="415"/>
                      </a:lnTo>
                      <a:lnTo>
                        <a:pt x="666" y="397"/>
                      </a:lnTo>
                      <a:lnTo>
                        <a:pt x="666" y="397"/>
                      </a:lnTo>
                      <a:lnTo>
                        <a:pt x="664" y="381"/>
                      </a:lnTo>
                      <a:lnTo>
                        <a:pt x="666" y="365"/>
                      </a:lnTo>
                      <a:lnTo>
                        <a:pt x="666" y="349"/>
                      </a:lnTo>
                      <a:lnTo>
                        <a:pt x="670" y="334"/>
                      </a:lnTo>
                      <a:lnTo>
                        <a:pt x="674" y="320"/>
                      </a:lnTo>
                      <a:lnTo>
                        <a:pt x="680" y="306"/>
                      </a:lnTo>
                      <a:lnTo>
                        <a:pt x="688" y="292"/>
                      </a:lnTo>
                      <a:lnTo>
                        <a:pt x="698" y="280"/>
                      </a:lnTo>
                      <a:lnTo>
                        <a:pt x="698" y="280"/>
                      </a:lnTo>
                      <a:lnTo>
                        <a:pt x="714" y="258"/>
                      </a:lnTo>
                      <a:lnTo>
                        <a:pt x="728" y="242"/>
                      </a:lnTo>
                      <a:lnTo>
                        <a:pt x="728" y="242"/>
                      </a:lnTo>
                      <a:lnTo>
                        <a:pt x="716" y="226"/>
                      </a:lnTo>
                      <a:lnTo>
                        <a:pt x="698" y="206"/>
                      </a:lnTo>
                      <a:lnTo>
                        <a:pt x="696" y="206"/>
                      </a:lnTo>
                      <a:lnTo>
                        <a:pt x="696" y="206"/>
                      </a:lnTo>
                      <a:lnTo>
                        <a:pt x="684" y="190"/>
                      </a:lnTo>
                      <a:lnTo>
                        <a:pt x="680" y="180"/>
                      </a:lnTo>
                      <a:lnTo>
                        <a:pt x="676" y="169"/>
                      </a:lnTo>
                      <a:lnTo>
                        <a:pt x="674" y="159"/>
                      </a:lnTo>
                      <a:lnTo>
                        <a:pt x="672" y="147"/>
                      </a:lnTo>
                      <a:lnTo>
                        <a:pt x="674" y="135"/>
                      </a:lnTo>
                      <a:lnTo>
                        <a:pt x="678" y="125"/>
                      </a:lnTo>
                      <a:lnTo>
                        <a:pt x="678" y="125"/>
                      </a:lnTo>
                      <a:lnTo>
                        <a:pt x="698" y="89"/>
                      </a:lnTo>
                      <a:lnTo>
                        <a:pt x="698" y="89"/>
                      </a:lnTo>
                      <a:lnTo>
                        <a:pt x="678" y="89"/>
                      </a:lnTo>
                      <a:lnTo>
                        <a:pt x="678" y="89"/>
                      </a:lnTo>
                      <a:lnTo>
                        <a:pt x="655" y="89"/>
                      </a:lnTo>
                      <a:lnTo>
                        <a:pt x="635" y="87"/>
                      </a:lnTo>
                      <a:lnTo>
                        <a:pt x="635" y="87"/>
                      </a:lnTo>
                      <a:lnTo>
                        <a:pt x="615" y="83"/>
                      </a:lnTo>
                      <a:lnTo>
                        <a:pt x="597" y="75"/>
                      </a:lnTo>
                      <a:lnTo>
                        <a:pt x="579" y="67"/>
                      </a:lnTo>
                      <a:lnTo>
                        <a:pt x="563" y="57"/>
                      </a:lnTo>
                      <a:lnTo>
                        <a:pt x="531" y="33"/>
                      </a:lnTo>
                      <a:lnTo>
                        <a:pt x="501" y="7"/>
                      </a:lnTo>
                      <a:lnTo>
                        <a:pt x="501" y="7"/>
                      </a:lnTo>
                      <a:lnTo>
                        <a:pt x="492" y="0"/>
                      </a:lnTo>
                      <a:lnTo>
                        <a:pt x="490" y="5"/>
                      </a:lnTo>
                      <a:lnTo>
                        <a:pt x="490" y="5"/>
                      </a:lnTo>
                      <a:lnTo>
                        <a:pt x="484" y="29"/>
                      </a:lnTo>
                      <a:lnTo>
                        <a:pt x="474" y="49"/>
                      </a:lnTo>
                      <a:lnTo>
                        <a:pt x="464" y="67"/>
                      </a:lnTo>
                      <a:lnTo>
                        <a:pt x="450" y="81"/>
                      </a:lnTo>
                      <a:lnTo>
                        <a:pt x="436" y="95"/>
                      </a:lnTo>
                      <a:lnTo>
                        <a:pt x="418" y="105"/>
                      </a:lnTo>
                      <a:lnTo>
                        <a:pt x="398" y="113"/>
                      </a:lnTo>
                      <a:lnTo>
                        <a:pt x="376" y="119"/>
                      </a:lnTo>
                      <a:lnTo>
                        <a:pt x="384" y="125"/>
                      </a:lnTo>
                      <a:lnTo>
                        <a:pt x="430" y="165"/>
                      </a:lnTo>
                      <a:lnTo>
                        <a:pt x="430" y="165"/>
                      </a:lnTo>
                      <a:lnTo>
                        <a:pt x="436" y="170"/>
                      </a:lnTo>
                      <a:lnTo>
                        <a:pt x="440" y="178"/>
                      </a:lnTo>
                      <a:lnTo>
                        <a:pt x="444" y="188"/>
                      </a:lnTo>
                      <a:lnTo>
                        <a:pt x="444" y="196"/>
                      </a:lnTo>
                      <a:lnTo>
                        <a:pt x="444" y="196"/>
                      </a:lnTo>
                      <a:lnTo>
                        <a:pt x="442" y="206"/>
                      </a:lnTo>
                      <a:lnTo>
                        <a:pt x="440" y="214"/>
                      </a:lnTo>
                      <a:lnTo>
                        <a:pt x="434" y="222"/>
                      </a:lnTo>
                      <a:lnTo>
                        <a:pt x="428" y="228"/>
                      </a:lnTo>
                      <a:lnTo>
                        <a:pt x="428" y="228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323" y="310"/>
                      </a:lnTo>
                      <a:lnTo>
                        <a:pt x="323" y="310"/>
                      </a:lnTo>
                      <a:lnTo>
                        <a:pt x="309" y="322"/>
                      </a:lnTo>
                      <a:lnTo>
                        <a:pt x="297" y="337"/>
                      </a:lnTo>
                      <a:lnTo>
                        <a:pt x="297" y="337"/>
                      </a:lnTo>
                      <a:lnTo>
                        <a:pt x="281" y="357"/>
                      </a:lnTo>
                      <a:lnTo>
                        <a:pt x="263" y="375"/>
                      </a:lnTo>
                      <a:lnTo>
                        <a:pt x="245" y="389"/>
                      </a:lnTo>
                      <a:lnTo>
                        <a:pt x="225" y="401"/>
                      </a:lnTo>
                      <a:lnTo>
                        <a:pt x="203" y="413"/>
                      </a:lnTo>
                      <a:lnTo>
                        <a:pt x="183" y="419"/>
                      </a:lnTo>
                      <a:lnTo>
                        <a:pt x="162" y="425"/>
                      </a:lnTo>
                      <a:lnTo>
                        <a:pt x="140" y="425"/>
                      </a:lnTo>
                      <a:lnTo>
                        <a:pt x="140" y="425"/>
                      </a:lnTo>
                      <a:lnTo>
                        <a:pt x="122" y="425"/>
                      </a:lnTo>
                      <a:lnTo>
                        <a:pt x="122" y="425"/>
                      </a:lnTo>
                      <a:lnTo>
                        <a:pt x="116" y="465"/>
                      </a:lnTo>
                      <a:lnTo>
                        <a:pt x="112" y="485"/>
                      </a:lnTo>
                      <a:lnTo>
                        <a:pt x="106" y="504"/>
                      </a:lnTo>
                      <a:lnTo>
                        <a:pt x="96" y="524"/>
                      </a:lnTo>
                      <a:lnTo>
                        <a:pt x="86" y="542"/>
                      </a:lnTo>
                      <a:lnTo>
                        <a:pt x="70" y="562"/>
                      </a:lnTo>
                      <a:lnTo>
                        <a:pt x="54" y="580"/>
                      </a:lnTo>
                      <a:lnTo>
                        <a:pt x="54" y="580"/>
                      </a:lnTo>
                      <a:lnTo>
                        <a:pt x="42" y="592"/>
                      </a:lnTo>
                      <a:lnTo>
                        <a:pt x="32" y="608"/>
                      </a:lnTo>
                      <a:lnTo>
                        <a:pt x="14" y="648"/>
                      </a:lnTo>
                      <a:lnTo>
                        <a:pt x="14" y="648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2" y="681"/>
                      </a:lnTo>
                      <a:lnTo>
                        <a:pt x="2" y="685"/>
                      </a:lnTo>
                      <a:lnTo>
                        <a:pt x="2" y="685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20" y="769"/>
                      </a:lnTo>
                      <a:lnTo>
                        <a:pt x="20" y="769"/>
                      </a:lnTo>
                      <a:lnTo>
                        <a:pt x="22" y="775"/>
                      </a:lnTo>
                      <a:lnTo>
                        <a:pt x="22" y="781"/>
                      </a:lnTo>
                      <a:lnTo>
                        <a:pt x="22" y="797"/>
                      </a:lnTo>
                      <a:lnTo>
                        <a:pt x="22" y="797"/>
                      </a:lnTo>
                      <a:lnTo>
                        <a:pt x="28" y="825"/>
                      </a:lnTo>
                      <a:lnTo>
                        <a:pt x="28" y="825"/>
                      </a:lnTo>
                      <a:lnTo>
                        <a:pt x="28" y="834"/>
                      </a:lnTo>
                      <a:lnTo>
                        <a:pt x="28" y="840"/>
                      </a:lnTo>
                      <a:lnTo>
                        <a:pt x="28" y="840"/>
                      </a:lnTo>
                      <a:lnTo>
                        <a:pt x="38" y="862"/>
                      </a:lnTo>
                      <a:lnTo>
                        <a:pt x="46" y="884"/>
                      </a:lnTo>
                      <a:lnTo>
                        <a:pt x="48" y="906"/>
                      </a:lnTo>
                      <a:lnTo>
                        <a:pt x="50" y="928"/>
                      </a:lnTo>
                      <a:lnTo>
                        <a:pt x="50" y="948"/>
                      </a:lnTo>
                      <a:lnTo>
                        <a:pt x="48" y="970"/>
                      </a:lnTo>
                      <a:lnTo>
                        <a:pt x="40" y="1009"/>
                      </a:lnTo>
                      <a:lnTo>
                        <a:pt x="40" y="1009"/>
                      </a:lnTo>
                      <a:lnTo>
                        <a:pt x="38" y="1023"/>
                      </a:lnTo>
                      <a:lnTo>
                        <a:pt x="38" y="1023"/>
                      </a:lnTo>
                      <a:lnTo>
                        <a:pt x="36" y="1041"/>
                      </a:lnTo>
                      <a:lnTo>
                        <a:pt x="36" y="1055"/>
                      </a:lnTo>
                      <a:lnTo>
                        <a:pt x="40" y="1069"/>
                      </a:lnTo>
                      <a:lnTo>
                        <a:pt x="44" y="1079"/>
                      </a:lnTo>
                      <a:lnTo>
                        <a:pt x="48" y="1089"/>
                      </a:lnTo>
                      <a:lnTo>
                        <a:pt x="56" y="1097"/>
                      </a:lnTo>
                      <a:lnTo>
                        <a:pt x="70" y="1109"/>
                      </a:lnTo>
                      <a:lnTo>
                        <a:pt x="70" y="1109"/>
                      </a:lnTo>
                      <a:lnTo>
                        <a:pt x="84" y="1121"/>
                      </a:lnTo>
                      <a:lnTo>
                        <a:pt x="98" y="1133"/>
                      </a:lnTo>
                      <a:lnTo>
                        <a:pt x="110" y="1145"/>
                      </a:lnTo>
                      <a:lnTo>
                        <a:pt x="118" y="1159"/>
                      </a:lnTo>
                      <a:lnTo>
                        <a:pt x="118" y="1159"/>
                      </a:lnTo>
                      <a:lnTo>
                        <a:pt x="136" y="1184"/>
                      </a:lnTo>
                      <a:lnTo>
                        <a:pt x="144" y="1192"/>
                      </a:lnTo>
                      <a:lnTo>
                        <a:pt x="152" y="1200"/>
                      </a:lnTo>
                      <a:lnTo>
                        <a:pt x="160" y="1204"/>
                      </a:lnTo>
                      <a:lnTo>
                        <a:pt x="165" y="1206"/>
                      </a:lnTo>
                      <a:lnTo>
                        <a:pt x="181" y="1208"/>
                      </a:lnTo>
                      <a:lnTo>
                        <a:pt x="181" y="1208"/>
                      </a:lnTo>
                      <a:lnTo>
                        <a:pt x="195" y="1208"/>
                      </a:lnTo>
                      <a:lnTo>
                        <a:pt x="195" y="1208"/>
                      </a:lnTo>
                      <a:lnTo>
                        <a:pt x="203" y="1206"/>
                      </a:lnTo>
                      <a:lnTo>
                        <a:pt x="203" y="1206"/>
                      </a:lnTo>
                      <a:lnTo>
                        <a:pt x="211" y="1208"/>
                      </a:lnTo>
                      <a:lnTo>
                        <a:pt x="219" y="1210"/>
                      </a:lnTo>
                      <a:lnTo>
                        <a:pt x="233" y="1216"/>
                      </a:lnTo>
                      <a:lnTo>
                        <a:pt x="241" y="1224"/>
                      </a:lnTo>
                      <a:lnTo>
                        <a:pt x="247" y="1230"/>
                      </a:lnTo>
                      <a:lnTo>
                        <a:pt x="247" y="1230"/>
                      </a:lnTo>
                      <a:lnTo>
                        <a:pt x="255" y="1240"/>
                      </a:lnTo>
                      <a:lnTo>
                        <a:pt x="265" y="1256"/>
                      </a:lnTo>
                      <a:lnTo>
                        <a:pt x="265" y="1256"/>
                      </a:lnTo>
                      <a:lnTo>
                        <a:pt x="281" y="1284"/>
                      </a:lnTo>
                      <a:lnTo>
                        <a:pt x="281" y="1284"/>
                      </a:lnTo>
                      <a:lnTo>
                        <a:pt x="289" y="1288"/>
                      </a:lnTo>
                      <a:lnTo>
                        <a:pt x="297" y="1296"/>
                      </a:lnTo>
                      <a:lnTo>
                        <a:pt x="297" y="1296"/>
                      </a:lnTo>
                      <a:lnTo>
                        <a:pt x="327" y="1328"/>
                      </a:lnTo>
                      <a:lnTo>
                        <a:pt x="327" y="1328"/>
                      </a:lnTo>
                      <a:lnTo>
                        <a:pt x="362" y="1369"/>
                      </a:lnTo>
                      <a:lnTo>
                        <a:pt x="378" y="1391"/>
                      </a:lnTo>
                      <a:lnTo>
                        <a:pt x="392" y="1415"/>
                      </a:lnTo>
                      <a:lnTo>
                        <a:pt x="392" y="1415"/>
                      </a:lnTo>
                      <a:lnTo>
                        <a:pt x="406" y="1437"/>
                      </a:lnTo>
                      <a:lnTo>
                        <a:pt x="426" y="1457"/>
                      </a:lnTo>
                      <a:lnTo>
                        <a:pt x="448" y="1477"/>
                      </a:lnTo>
                      <a:lnTo>
                        <a:pt x="472" y="1491"/>
                      </a:lnTo>
                      <a:lnTo>
                        <a:pt x="499" y="1504"/>
                      </a:lnTo>
                      <a:lnTo>
                        <a:pt x="527" y="1514"/>
                      </a:lnTo>
                      <a:lnTo>
                        <a:pt x="557" y="1520"/>
                      </a:lnTo>
                      <a:lnTo>
                        <a:pt x="587" y="1522"/>
                      </a:lnTo>
                      <a:lnTo>
                        <a:pt x="587" y="1522"/>
                      </a:lnTo>
                      <a:lnTo>
                        <a:pt x="607" y="1520"/>
                      </a:lnTo>
                      <a:lnTo>
                        <a:pt x="627" y="1518"/>
                      </a:lnTo>
                      <a:lnTo>
                        <a:pt x="645" y="1512"/>
                      </a:lnTo>
                      <a:lnTo>
                        <a:pt x="661" y="1506"/>
                      </a:lnTo>
                      <a:lnTo>
                        <a:pt x="661" y="1506"/>
                      </a:lnTo>
                      <a:lnTo>
                        <a:pt x="694" y="1491"/>
                      </a:lnTo>
                      <a:lnTo>
                        <a:pt x="708" y="1487"/>
                      </a:lnTo>
                      <a:lnTo>
                        <a:pt x="722" y="1485"/>
                      </a:lnTo>
                      <a:lnTo>
                        <a:pt x="722" y="1485"/>
                      </a:lnTo>
                      <a:lnTo>
                        <a:pt x="734" y="1487"/>
                      </a:lnTo>
                      <a:lnTo>
                        <a:pt x="744" y="1489"/>
                      </a:lnTo>
                      <a:lnTo>
                        <a:pt x="754" y="1493"/>
                      </a:lnTo>
                      <a:lnTo>
                        <a:pt x="762" y="1498"/>
                      </a:lnTo>
                      <a:lnTo>
                        <a:pt x="778" y="1514"/>
                      </a:lnTo>
                      <a:lnTo>
                        <a:pt x="796" y="1534"/>
                      </a:lnTo>
                      <a:lnTo>
                        <a:pt x="796" y="1534"/>
                      </a:lnTo>
                      <a:lnTo>
                        <a:pt x="802" y="1544"/>
                      </a:lnTo>
                      <a:lnTo>
                        <a:pt x="804" y="1556"/>
                      </a:lnTo>
                      <a:lnTo>
                        <a:pt x="804" y="1568"/>
                      </a:lnTo>
                      <a:lnTo>
                        <a:pt x="800" y="1578"/>
                      </a:lnTo>
                      <a:lnTo>
                        <a:pt x="800" y="1578"/>
                      </a:lnTo>
                      <a:lnTo>
                        <a:pt x="790" y="1600"/>
                      </a:lnTo>
                      <a:lnTo>
                        <a:pt x="790" y="1600"/>
                      </a:lnTo>
                      <a:lnTo>
                        <a:pt x="810" y="1606"/>
                      </a:lnTo>
                      <a:lnTo>
                        <a:pt x="810" y="1606"/>
                      </a:lnTo>
                      <a:lnTo>
                        <a:pt x="833" y="1612"/>
                      </a:lnTo>
                      <a:lnTo>
                        <a:pt x="847" y="1618"/>
                      </a:lnTo>
                      <a:lnTo>
                        <a:pt x="861" y="1628"/>
                      </a:lnTo>
                      <a:lnTo>
                        <a:pt x="875" y="1640"/>
                      </a:lnTo>
                      <a:lnTo>
                        <a:pt x="881" y="1648"/>
                      </a:lnTo>
                      <a:lnTo>
                        <a:pt x="887" y="1658"/>
                      </a:lnTo>
                      <a:lnTo>
                        <a:pt x="891" y="1667"/>
                      </a:lnTo>
                      <a:lnTo>
                        <a:pt x="895" y="1679"/>
                      </a:lnTo>
                      <a:lnTo>
                        <a:pt x="897" y="1693"/>
                      </a:lnTo>
                      <a:lnTo>
                        <a:pt x="899" y="1707"/>
                      </a:lnTo>
                      <a:lnTo>
                        <a:pt x="899" y="1707"/>
                      </a:lnTo>
                      <a:lnTo>
                        <a:pt x="901" y="1735"/>
                      </a:lnTo>
                      <a:lnTo>
                        <a:pt x="905" y="1761"/>
                      </a:lnTo>
                      <a:lnTo>
                        <a:pt x="905" y="1761"/>
                      </a:lnTo>
                      <a:lnTo>
                        <a:pt x="909" y="1785"/>
                      </a:lnTo>
                      <a:lnTo>
                        <a:pt x="909" y="1785"/>
                      </a:lnTo>
                      <a:lnTo>
                        <a:pt x="909" y="1795"/>
                      </a:lnTo>
                      <a:lnTo>
                        <a:pt x="907" y="1805"/>
                      </a:lnTo>
                      <a:lnTo>
                        <a:pt x="907" y="1805"/>
                      </a:lnTo>
                      <a:lnTo>
                        <a:pt x="907" y="1811"/>
                      </a:lnTo>
                      <a:lnTo>
                        <a:pt x="907" y="1811"/>
                      </a:lnTo>
                      <a:lnTo>
                        <a:pt x="921" y="1823"/>
                      </a:lnTo>
                      <a:lnTo>
                        <a:pt x="931" y="1834"/>
                      </a:lnTo>
                      <a:lnTo>
                        <a:pt x="931" y="1834"/>
                      </a:lnTo>
                      <a:lnTo>
                        <a:pt x="939" y="1836"/>
                      </a:lnTo>
                      <a:lnTo>
                        <a:pt x="953" y="1836"/>
                      </a:lnTo>
                      <a:lnTo>
                        <a:pt x="953" y="1836"/>
                      </a:lnTo>
                      <a:lnTo>
                        <a:pt x="967" y="1836"/>
                      </a:lnTo>
                      <a:lnTo>
                        <a:pt x="979" y="1834"/>
                      </a:lnTo>
                      <a:lnTo>
                        <a:pt x="989" y="1832"/>
                      </a:lnTo>
                      <a:lnTo>
                        <a:pt x="996" y="1831"/>
                      </a:lnTo>
                      <a:lnTo>
                        <a:pt x="996" y="1831"/>
                      </a:lnTo>
                      <a:lnTo>
                        <a:pt x="1018" y="1819"/>
                      </a:lnTo>
                      <a:lnTo>
                        <a:pt x="1040" y="1813"/>
                      </a:lnTo>
                      <a:lnTo>
                        <a:pt x="1040" y="1813"/>
                      </a:lnTo>
                      <a:lnTo>
                        <a:pt x="1024" y="1787"/>
                      </a:lnTo>
                      <a:lnTo>
                        <a:pt x="1012" y="1763"/>
                      </a:lnTo>
                      <a:lnTo>
                        <a:pt x="1012" y="1763"/>
                      </a:lnTo>
                      <a:lnTo>
                        <a:pt x="1006" y="1747"/>
                      </a:lnTo>
                      <a:lnTo>
                        <a:pt x="1004" y="1733"/>
                      </a:lnTo>
                      <a:lnTo>
                        <a:pt x="1004" y="17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63" name="Freeform 7">
                  <a:extLst>
                    <a:ext uri="{FF2B5EF4-FFF2-40B4-BE49-F238E27FC236}">
                      <a16:creationId xmlns:a16="http://schemas.microsoft.com/office/drawing/2014/main" id="{7D7837C7-CE4D-FCDE-C6A7-C1F38AB60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5613" y="3008313"/>
                  <a:ext cx="1846263" cy="2328863"/>
                </a:xfrm>
                <a:custGeom>
                  <a:avLst/>
                  <a:gdLst>
                    <a:gd name="T0" fmla="*/ 117 w 1163"/>
                    <a:gd name="T1" fmla="*/ 1063 h 1467"/>
                    <a:gd name="T2" fmla="*/ 169 w 1163"/>
                    <a:gd name="T3" fmla="*/ 1091 h 1467"/>
                    <a:gd name="T4" fmla="*/ 213 w 1163"/>
                    <a:gd name="T5" fmla="*/ 1077 h 1467"/>
                    <a:gd name="T6" fmla="*/ 231 w 1163"/>
                    <a:gd name="T7" fmla="*/ 1077 h 1467"/>
                    <a:gd name="T8" fmla="*/ 268 w 1163"/>
                    <a:gd name="T9" fmla="*/ 1093 h 1467"/>
                    <a:gd name="T10" fmla="*/ 284 w 1163"/>
                    <a:gd name="T11" fmla="*/ 1121 h 1467"/>
                    <a:gd name="T12" fmla="*/ 296 w 1163"/>
                    <a:gd name="T13" fmla="*/ 1177 h 1467"/>
                    <a:gd name="T14" fmla="*/ 320 w 1163"/>
                    <a:gd name="T15" fmla="*/ 1204 h 1467"/>
                    <a:gd name="T16" fmla="*/ 386 w 1163"/>
                    <a:gd name="T17" fmla="*/ 1226 h 1467"/>
                    <a:gd name="T18" fmla="*/ 445 w 1163"/>
                    <a:gd name="T19" fmla="*/ 1262 h 1467"/>
                    <a:gd name="T20" fmla="*/ 457 w 1163"/>
                    <a:gd name="T21" fmla="*/ 1310 h 1467"/>
                    <a:gd name="T22" fmla="*/ 437 w 1163"/>
                    <a:gd name="T23" fmla="*/ 1342 h 1467"/>
                    <a:gd name="T24" fmla="*/ 386 w 1163"/>
                    <a:gd name="T25" fmla="*/ 1373 h 1467"/>
                    <a:gd name="T26" fmla="*/ 372 w 1163"/>
                    <a:gd name="T27" fmla="*/ 1411 h 1467"/>
                    <a:gd name="T28" fmla="*/ 461 w 1163"/>
                    <a:gd name="T29" fmla="*/ 1433 h 1467"/>
                    <a:gd name="T30" fmla="*/ 612 w 1163"/>
                    <a:gd name="T31" fmla="*/ 1455 h 1467"/>
                    <a:gd name="T32" fmla="*/ 670 w 1163"/>
                    <a:gd name="T33" fmla="*/ 1443 h 1467"/>
                    <a:gd name="T34" fmla="*/ 710 w 1163"/>
                    <a:gd name="T35" fmla="*/ 1407 h 1467"/>
                    <a:gd name="T36" fmla="*/ 791 w 1163"/>
                    <a:gd name="T37" fmla="*/ 1399 h 1467"/>
                    <a:gd name="T38" fmla="*/ 869 w 1163"/>
                    <a:gd name="T39" fmla="*/ 1433 h 1467"/>
                    <a:gd name="T40" fmla="*/ 911 w 1163"/>
                    <a:gd name="T41" fmla="*/ 1467 h 1467"/>
                    <a:gd name="T42" fmla="*/ 944 w 1163"/>
                    <a:gd name="T43" fmla="*/ 1441 h 1467"/>
                    <a:gd name="T44" fmla="*/ 1074 w 1163"/>
                    <a:gd name="T45" fmla="*/ 1338 h 1467"/>
                    <a:gd name="T46" fmla="*/ 1129 w 1163"/>
                    <a:gd name="T47" fmla="*/ 1296 h 1467"/>
                    <a:gd name="T48" fmla="*/ 1161 w 1163"/>
                    <a:gd name="T49" fmla="*/ 1222 h 1467"/>
                    <a:gd name="T50" fmla="*/ 1129 w 1163"/>
                    <a:gd name="T51" fmla="*/ 1113 h 1467"/>
                    <a:gd name="T52" fmla="*/ 1105 w 1163"/>
                    <a:gd name="T53" fmla="*/ 1065 h 1467"/>
                    <a:gd name="T54" fmla="*/ 1127 w 1163"/>
                    <a:gd name="T55" fmla="*/ 1027 h 1467"/>
                    <a:gd name="T56" fmla="*/ 1129 w 1163"/>
                    <a:gd name="T57" fmla="*/ 988 h 1467"/>
                    <a:gd name="T58" fmla="*/ 1068 w 1163"/>
                    <a:gd name="T59" fmla="*/ 898 h 1467"/>
                    <a:gd name="T60" fmla="*/ 934 w 1163"/>
                    <a:gd name="T61" fmla="*/ 681 h 1467"/>
                    <a:gd name="T62" fmla="*/ 918 w 1163"/>
                    <a:gd name="T63" fmla="*/ 606 h 1467"/>
                    <a:gd name="T64" fmla="*/ 895 w 1163"/>
                    <a:gd name="T65" fmla="*/ 513 h 1467"/>
                    <a:gd name="T66" fmla="*/ 863 w 1163"/>
                    <a:gd name="T67" fmla="*/ 483 h 1467"/>
                    <a:gd name="T68" fmla="*/ 869 w 1163"/>
                    <a:gd name="T69" fmla="*/ 389 h 1467"/>
                    <a:gd name="T70" fmla="*/ 887 w 1163"/>
                    <a:gd name="T71" fmla="*/ 292 h 1467"/>
                    <a:gd name="T72" fmla="*/ 879 w 1163"/>
                    <a:gd name="T73" fmla="*/ 155 h 1467"/>
                    <a:gd name="T74" fmla="*/ 861 w 1163"/>
                    <a:gd name="T75" fmla="*/ 85 h 1467"/>
                    <a:gd name="T76" fmla="*/ 789 w 1163"/>
                    <a:gd name="T77" fmla="*/ 47 h 1467"/>
                    <a:gd name="T78" fmla="*/ 680 w 1163"/>
                    <a:gd name="T79" fmla="*/ 2 h 1467"/>
                    <a:gd name="T80" fmla="*/ 636 w 1163"/>
                    <a:gd name="T81" fmla="*/ 10 h 1467"/>
                    <a:gd name="T82" fmla="*/ 588 w 1163"/>
                    <a:gd name="T83" fmla="*/ 69 h 1467"/>
                    <a:gd name="T84" fmla="*/ 533 w 1163"/>
                    <a:gd name="T85" fmla="*/ 129 h 1467"/>
                    <a:gd name="T86" fmla="*/ 485 w 1163"/>
                    <a:gd name="T87" fmla="*/ 129 h 1467"/>
                    <a:gd name="T88" fmla="*/ 435 w 1163"/>
                    <a:gd name="T89" fmla="*/ 117 h 1467"/>
                    <a:gd name="T90" fmla="*/ 410 w 1163"/>
                    <a:gd name="T91" fmla="*/ 155 h 1467"/>
                    <a:gd name="T92" fmla="*/ 266 w 1163"/>
                    <a:gd name="T93" fmla="*/ 182 h 1467"/>
                    <a:gd name="T94" fmla="*/ 107 w 1163"/>
                    <a:gd name="T95" fmla="*/ 322 h 1467"/>
                    <a:gd name="T96" fmla="*/ 99 w 1163"/>
                    <a:gd name="T97" fmla="*/ 359 h 1467"/>
                    <a:gd name="T98" fmla="*/ 80 w 1163"/>
                    <a:gd name="T99" fmla="*/ 457 h 1467"/>
                    <a:gd name="T100" fmla="*/ 34 w 1163"/>
                    <a:gd name="T101" fmla="*/ 489 h 1467"/>
                    <a:gd name="T102" fmla="*/ 0 w 1163"/>
                    <a:gd name="T103" fmla="*/ 509 h 1467"/>
                    <a:gd name="T104" fmla="*/ 58 w 1163"/>
                    <a:gd name="T105" fmla="*/ 578 h 1467"/>
                    <a:gd name="T106" fmla="*/ 93 w 1163"/>
                    <a:gd name="T107" fmla="*/ 721 h 1467"/>
                    <a:gd name="T108" fmla="*/ 85 w 1163"/>
                    <a:gd name="T109" fmla="*/ 785 h 1467"/>
                    <a:gd name="T110" fmla="*/ 76 w 1163"/>
                    <a:gd name="T111" fmla="*/ 938 h 1467"/>
                    <a:gd name="T112" fmla="*/ 101 w 1163"/>
                    <a:gd name="T113" fmla="*/ 1012 h 1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63" h="1467">
                      <a:moveTo>
                        <a:pt x="101" y="1012"/>
                      </a:moveTo>
                      <a:lnTo>
                        <a:pt x="101" y="1012"/>
                      </a:lnTo>
                      <a:lnTo>
                        <a:pt x="109" y="1037"/>
                      </a:lnTo>
                      <a:lnTo>
                        <a:pt x="117" y="1063"/>
                      </a:lnTo>
                      <a:lnTo>
                        <a:pt x="117" y="1063"/>
                      </a:lnTo>
                      <a:lnTo>
                        <a:pt x="123" y="1083"/>
                      </a:lnTo>
                      <a:lnTo>
                        <a:pt x="127" y="1103"/>
                      </a:lnTo>
                      <a:lnTo>
                        <a:pt x="127" y="1103"/>
                      </a:lnTo>
                      <a:lnTo>
                        <a:pt x="149" y="1097"/>
                      </a:lnTo>
                      <a:lnTo>
                        <a:pt x="169" y="1091"/>
                      </a:lnTo>
                      <a:lnTo>
                        <a:pt x="169" y="1091"/>
                      </a:lnTo>
                      <a:lnTo>
                        <a:pt x="189" y="1085"/>
                      </a:lnTo>
                      <a:lnTo>
                        <a:pt x="205" y="1079"/>
                      </a:lnTo>
                      <a:lnTo>
                        <a:pt x="205" y="1079"/>
                      </a:lnTo>
                      <a:lnTo>
                        <a:pt x="213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31" y="1077"/>
                      </a:lnTo>
                      <a:lnTo>
                        <a:pt x="241" y="1081"/>
                      </a:lnTo>
                      <a:lnTo>
                        <a:pt x="252" y="1087"/>
                      </a:lnTo>
                      <a:lnTo>
                        <a:pt x="260" y="1093"/>
                      </a:lnTo>
                      <a:lnTo>
                        <a:pt x="260" y="1093"/>
                      </a:lnTo>
                      <a:lnTo>
                        <a:pt x="268" y="1093"/>
                      </a:lnTo>
                      <a:lnTo>
                        <a:pt x="268" y="1093"/>
                      </a:lnTo>
                      <a:lnTo>
                        <a:pt x="270" y="1101"/>
                      </a:lnTo>
                      <a:lnTo>
                        <a:pt x="270" y="1101"/>
                      </a:lnTo>
                      <a:lnTo>
                        <a:pt x="278" y="1111"/>
                      </a:lnTo>
                      <a:lnTo>
                        <a:pt x="284" y="1121"/>
                      </a:lnTo>
                      <a:lnTo>
                        <a:pt x="288" y="113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6" y="1177"/>
                      </a:lnTo>
                      <a:lnTo>
                        <a:pt x="298" y="1190"/>
                      </a:lnTo>
                      <a:lnTo>
                        <a:pt x="302" y="1198"/>
                      </a:lnTo>
                      <a:lnTo>
                        <a:pt x="302" y="1198"/>
                      </a:lnTo>
                      <a:lnTo>
                        <a:pt x="308" y="1200"/>
                      </a:lnTo>
                      <a:lnTo>
                        <a:pt x="320" y="1204"/>
                      </a:lnTo>
                      <a:lnTo>
                        <a:pt x="350" y="1212"/>
                      </a:lnTo>
                      <a:lnTo>
                        <a:pt x="354" y="1214"/>
                      </a:lnTo>
                      <a:lnTo>
                        <a:pt x="354" y="1214"/>
                      </a:lnTo>
                      <a:lnTo>
                        <a:pt x="370" y="1218"/>
                      </a:lnTo>
                      <a:lnTo>
                        <a:pt x="386" y="1226"/>
                      </a:lnTo>
                      <a:lnTo>
                        <a:pt x="416" y="1242"/>
                      </a:lnTo>
                      <a:lnTo>
                        <a:pt x="416" y="1242"/>
                      </a:lnTo>
                      <a:lnTo>
                        <a:pt x="435" y="1254"/>
                      </a:lnTo>
                      <a:lnTo>
                        <a:pt x="435" y="1254"/>
                      </a:lnTo>
                      <a:lnTo>
                        <a:pt x="445" y="1262"/>
                      </a:lnTo>
                      <a:lnTo>
                        <a:pt x="451" y="1270"/>
                      </a:lnTo>
                      <a:lnTo>
                        <a:pt x="457" y="1282"/>
                      </a:lnTo>
                      <a:lnTo>
                        <a:pt x="457" y="1294"/>
                      </a:lnTo>
                      <a:lnTo>
                        <a:pt x="457" y="1310"/>
                      </a:lnTo>
                      <a:lnTo>
                        <a:pt x="457" y="1310"/>
                      </a:lnTo>
                      <a:lnTo>
                        <a:pt x="455" y="1320"/>
                      </a:lnTo>
                      <a:lnTo>
                        <a:pt x="451" y="1328"/>
                      </a:lnTo>
                      <a:lnTo>
                        <a:pt x="445" y="1336"/>
                      </a:lnTo>
                      <a:lnTo>
                        <a:pt x="437" y="1342"/>
                      </a:lnTo>
                      <a:lnTo>
                        <a:pt x="437" y="1342"/>
                      </a:lnTo>
                      <a:lnTo>
                        <a:pt x="416" y="1355"/>
                      </a:lnTo>
                      <a:lnTo>
                        <a:pt x="416" y="1355"/>
                      </a:lnTo>
                      <a:lnTo>
                        <a:pt x="398" y="1365"/>
                      </a:lnTo>
                      <a:lnTo>
                        <a:pt x="392" y="1369"/>
                      </a:lnTo>
                      <a:lnTo>
                        <a:pt x="386" y="1373"/>
                      </a:lnTo>
                      <a:lnTo>
                        <a:pt x="386" y="1373"/>
                      </a:lnTo>
                      <a:lnTo>
                        <a:pt x="382" y="1383"/>
                      </a:lnTo>
                      <a:lnTo>
                        <a:pt x="376" y="1391"/>
                      </a:lnTo>
                      <a:lnTo>
                        <a:pt x="374" y="1401"/>
                      </a:lnTo>
                      <a:lnTo>
                        <a:pt x="372" y="1411"/>
                      </a:lnTo>
                      <a:lnTo>
                        <a:pt x="372" y="1411"/>
                      </a:lnTo>
                      <a:lnTo>
                        <a:pt x="380" y="1417"/>
                      </a:lnTo>
                      <a:lnTo>
                        <a:pt x="386" y="1419"/>
                      </a:lnTo>
                      <a:lnTo>
                        <a:pt x="386" y="1419"/>
                      </a:lnTo>
                      <a:lnTo>
                        <a:pt x="461" y="1433"/>
                      </a:lnTo>
                      <a:lnTo>
                        <a:pt x="535" y="1445"/>
                      </a:lnTo>
                      <a:lnTo>
                        <a:pt x="535" y="1445"/>
                      </a:lnTo>
                      <a:lnTo>
                        <a:pt x="596" y="1453"/>
                      </a:lnTo>
                      <a:lnTo>
                        <a:pt x="596" y="1453"/>
                      </a:lnTo>
                      <a:lnTo>
                        <a:pt x="612" y="1455"/>
                      </a:lnTo>
                      <a:lnTo>
                        <a:pt x="630" y="1457"/>
                      </a:lnTo>
                      <a:lnTo>
                        <a:pt x="630" y="1457"/>
                      </a:lnTo>
                      <a:lnTo>
                        <a:pt x="644" y="1455"/>
                      </a:lnTo>
                      <a:lnTo>
                        <a:pt x="658" y="1451"/>
                      </a:lnTo>
                      <a:lnTo>
                        <a:pt x="670" y="1443"/>
                      </a:lnTo>
                      <a:lnTo>
                        <a:pt x="682" y="1429"/>
                      </a:lnTo>
                      <a:lnTo>
                        <a:pt x="682" y="1429"/>
                      </a:lnTo>
                      <a:lnTo>
                        <a:pt x="690" y="1419"/>
                      </a:lnTo>
                      <a:lnTo>
                        <a:pt x="700" y="1413"/>
                      </a:lnTo>
                      <a:lnTo>
                        <a:pt x="710" y="1407"/>
                      </a:lnTo>
                      <a:lnTo>
                        <a:pt x="722" y="1403"/>
                      </a:lnTo>
                      <a:lnTo>
                        <a:pt x="744" y="1397"/>
                      </a:lnTo>
                      <a:lnTo>
                        <a:pt x="765" y="1397"/>
                      </a:lnTo>
                      <a:lnTo>
                        <a:pt x="765" y="1397"/>
                      </a:lnTo>
                      <a:lnTo>
                        <a:pt x="791" y="1399"/>
                      </a:lnTo>
                      <a:lnTo>
                        <a:pt x="813" y="1403"/>
                      </a:lnTo>
                      <a:lnTo>
                        <a:pt x="813" y="1403"/>
                      </a:lnTo>
                      <a:lnTo>
                        <a:pt x="833" y="1411"/>
                      </a:lnTo>
                      <a:lnTo>
                        <a:pt x="851" y="1421"/>
                      </a:lnTo>
                      <a:lnTo>
                        <a:pt x="869" y="1433"/>
                      </a:lnTo>
                      <a:lnTo>
                        <a:pt x="885" y="1445"/>
                      </a:lnTo>
                      <a:lnTo>
                        <a:pt x="885" y="1445"/>
                      </a:lnTo>
                      <a:lnTo>
                        <a:pt x="907" y="1463"/>
                      </a:lnTo>
                      <a:lnTo>
                        <a:pt x="907" y="1463"/>
                      </a:lnTo>
                      <a:lnTo>
                        <a:pt x="911" y="1467"/>
                      </a:lnTo>
                      <a:lnTo>
                        <a:pt x="911" y="1467"/>
                      </a:lnTo>
                      <a:lnTo>
                        <a:pt x="918" y="1463"/>
                      </a:lnTo>
                      <a:lnTo>
                        <a:pt x="926" y="1459"/>
                      </a:lnTo>
                      <a:lnTo>
                        <a:pt x="934" y="1451"/>
                      </a:lnTo>
                      <a:lnTo>
                        <a:pt x="944" y="1441"/>
                      </a:lnTo>
                      <a:lnTo>
                        <a:pt x="944" y="1441"/>
                      </a:lnTo>
                      <a:lnTo>
                        <a:pt x="958" y="1427"/>
                      </a:lnTo>
                      <a:lnTo>
                        <a:pt x="974" y="1413"/>
                      </a:lnTo>
                      <a:lnTo>
                        <a:pt x="1006" y="1387"/>
                      </a:lnTo>
                      <a:lnTo>
                        <a:pt x="1074" y="1338"/>
                      </a:lnTo>
                      <a:lnTo>
                        <a:pt x="1074" y="1338"/>
                      </a:lnTo>
                      <a:lnTo>
                        <a:pt x="1089" y="1326"/>
                      </a:lnTo>
                      <a:lnTo>
                        <a:pt x="1107" y="1314"/>
                      </a:lnTo>
                      <a:lnTo>
                        <a:pt x="1121" y="1302"/>
                      </a:lnTo>
                      <a:lnTo>
                        <a:pt x="1129" y="1296"/>
                      </a:lnTo>
                      <a:lnTo>
                        <a:pt x="1133" y="1288"/>
                      </a:lnTo>
                      <a:lnTo>
                        <a:pt x="1133" y="1288"/>
                      </a:lnTo>
                      <a:lnTo>
                        <a:pt x="1147" y="1266"/>
                      </a:lnTo>
                      <a:lnTo>
                        <a:pt x="1155" y="1244"/>
                      </a:lnTo>
                      <a:lnTo>
                        <a:pt x="1161" y="1222"/>
                      </a:lnTo>
                      <a:lnTo>
                        <a:pt x="1163" y="1200"/>
                      </a:lnTo>
                      <a:lnTo>
                        <a:pt x="1161" y="1179"/>
                      </a:lnTo>
                      <a:lnTo>
                        <a:pt x="1155" y="1157"/>
                      </a:lnTo>
                      <a:lnTo>
                        <a:pt x="1145" y="1135"/>
                      </a:lnTo>
                      <a:lnTo>
                        <a:pt x="1129" y="1113"/>
                      </a:lnTo>
                      <a:lnTo>
                        <a:pt x="1129" y="1113"/>
                      </a:lnTo>
                      <a:lnTo>
                        <a:pt x="1115" y="1095"/>
                      </a:lnTo>
                      <a:lnTo>
                        <a:pt x="1111" y="1085"/>
                      </a:lnTo>
                      <a:lnTo>
                        <a:pt x="1107" y="1075"/>
                      </a:lnTo>
                      <a:lnTo>
                        <a:pt x="1105" y="1065"/>
                      </a:lnTo>
                      <a:lnTo>
                        <a:pt x="1107" y="1055"/>
                      </a:lnTo>
                      <a:lnTo>
                        <a:pt x="1111" y="1045"/>
                      </a:lnTo>
                      <a:lnTo>
                        <a:pt x="1119" y="1035"/>
                      </a:lnTo>
                      <a:lnTo>
                        <a:pt x="1119" y="1035"/>
                      </a:lnTo>
                      <a:lnTo>
                        <a:pt x="1127" y="1027"/>
                      </a:lnTo>
                      <a:lnTo>
                        <a:pt x="1131" y="1019"/>
                      </a:lnTo>
                      <a:lnTo>
                        <a:pt x="1133" y="1012"/>
                      </a:lnTo>
                      <a:lnTo>
                        <a:pt x="1133" y="1002"/>
                      </a:lnTo>
                      <a:lnTo>
                        <a:pt x="1131" y="996"/>
                      </a:lnTo>
                      <a:lnTo>
                        <a:pt x="1129" y="988"/>
                      </a:lnTo>
                      <a:lnTo>
                        <a:pt x="1119" y="972"/>
                      </a:lnTo>
                      <a:lnTo>
                        <a:pt x="1119" y="972"/>
                      </a:lnTo>
                      <a:lnTo>
                        <a:pt x="1093" y="934"/>
                      </a:lnTo>
                      <a:lnTo>
                        <a:pt x="1068" y="898"/>
                      </a:lnTo>
                      <a:lnTo>
                        <a:pt x="1068" y="898"/>
                      </a:lnTo>
                      <a:lnTo>
                        <a:pt x="1008" y="807"/>
                      </a:lnTo>
                      <a:lnTo>
                        <a:pt x="950" y="713"/>
                      </a:lnTo>
                      <a:lnTo>
                        <a:pt x="950" y="713"/>
                      </a:lnTo>
                      <a:lnTo>
                        <a:pt x="942" y="697"/>
                      </a:lnTo>
                      <a:lnTo>
                        <a:pt x="934" y="681"/>
                      </a:lnTo>
                      <a:lnTo>
                        <a:pt x="928" y="666"/>
                      </a:lnTo>
                      <a:lnTo>
                        <a:pt x="924" y="650"/>
                      </a:lnTo>
                      <a:lnTo>
                        <a:pt x="924" y="650"/>
                      </a:lnTo>
                      <a:lnTo>
                        <a:pt x="920" y="628"/>
                      </a:lnTo>
                      <a:lnTo>
                        <a:pt x="918" y="606"/>
                      </a:lnTo>
                      <a:lnTo>
                        <a:pt x="916" y="584"/>
                      </a:lnTo>
                      <a:lnTo>
                        <a:pt x="913" y="562"/>
                      </a:lnTo>
                      <a:lnTo>
                        <a:pt x="909" y="542"/>
                      </a:lnTo>
                      <a:lnTo>
                        <a:pt x="901" y="522"/>
                      </a:lnTo>
                      <a:lnTo>
                        <a:pt x="895" y="513"/>
                      </a:lnTo>
                      <a:lnTo>
                        <a:pt x="887" y="505"/>
                      </a:lnTo>
                      <a:lnTo>
                        <a:pt x="879" y="497"/>
                      </a:lnTo>
                      <a:lnTo>
                        <a:pt x="869" y="489"/>
                      </a:lnTo>
                      <a:lnTo>
                        <a:pt x="869" y="489"/>
                      </a:lnTo>
                      <a:lnTo>
                        <a:pt x="863" y="483"/>
                      </a:lnTo>
                      <a:lnTo>
                        <a:pt x="861" y="475"/>
                      </a:lnTo>
                      <a:lnTo>
                        <a:pt x="859" y="465"/>
                      </a:lnTo>
                      <a:lnTo>
                        <a:pt x="859" y="457"/>
                      </a:lnTo>
                      <a:lnTo>
                        <a:pt x="859" y="457"/>
                      </a:lnTo>
                      <a:lnTo>
                        <a:pt x="869" y="389"/>
                      </a:lnTo>
                      <a:lnTo>
                        <a:pt x="879" y="324"/>
                      </a:lnTo>
                      <a:lnTo>
                        <a:pt x="879" y="324"/>
                      </a:lnTo>
                      <a:lnTo>
                        <a:pt x="883" y="308"/>
                      </a:lnTo>
                      <a:lnTo>
                        <a:pt x="885" y="300"/>
                      </a:lnTo>
                      <a:lnTo>
                        <a:pt x="887" y="292"/>
                      </a:lnTo>
                      <a:lnTo>
                        <a:pt x="887" y="292"/>
                      </a:lnTo>
                      <a:lnTo>
                        <a:pt x="881" y="222"/>
                      </a:lnTo>
                      <a:lnTo>
                        <a:pt x="879" y="188"/>
                      </a:lnTo>
                      <a:lnTo>
                        <a:pt x="879" y="155"/>
                      </a:lnTo>
                      <a:lnTo>
                        <a:pt x="879" y="155"/>
                      </a:lnTo>
                      <a:lnTo>
                        <a:pt x="879" y="127"/>
                      </a:lnTo>
                      <a:lnTo>
                        <a:pt x="877" y="115"/>
                      </a:lnTo>
                      <a:lnTo>
                        <a:pt x="875" y="105"/>
                      </a:lnTo>
                      <a:lnTo>
                        <a:pt x="869" y="93"/>
                      </a:lnTo>
                      <a:lnTo>
                        <a:pt x="861" y="85"/>
                      </a:lnTo>
                      <a:lnTo>
                        <a:pt x="851" y="77"/>
                      </a:lnTo>
                      <a:lnTo>
                        <a:pt x="837" y="69"/>
                      </a:lnTo>
                      <a:lnTo>
                        <a:pt x="837" y="69"/>
                      </a:lnTo>
                      <a:lnTo>
                        <a:pt x="813" y="59"/>
                      </a:lnTo>
                      <a:lnTo>
                        <a:pt x="789" y="47"/>
                      </a:lnTo>
                      <a:lnTo>
                        <a:pt x="740" y="23"/>
                      </a:lnTo>
                      <a:lnTo>
                        <a:pt x="740" y="23"/>
                      </a:lnTo>
                      <a:lnTo>
                        <a:pt x="716" y="14"/>
                      </a:lnTo>
                      <a:lnTo>
                        <a:pt x="696" y="6"/>
                      </a:lnTo>
                      <a:lnTo>
                        <a:pt x="680" y="2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56" y="2"/>
                      </a:lnTo>
                      <a:lnTo>
                        <a:pt x="646" y="4"/>
                      </a:lnTo>
                      <a:lnTo>
                        <a:pt x="636" y="10"/>
                      </a:lnTo>
                      <a:lnTo>
                        <a:pt x="628" y="16"/>
                      </a:lnTo>
                      <a:lnTo>
                        <a:pt x="620" y="25"/>
                      </a:lnTo>
                      <a:lnTo>
                        <a:pt x="610" y="37"/>
                      </a:lnTo>
                      <a:lnTo>
                        <a:pt x="588" y="69"/>
                      </a:lnTo>
                      <a:lnTo>
                        <a:pt x="588" y="69"/>
                      </a:lnTo>
                      <a:lnTo>
                        <a:pt x="569" y="97"/>
                      </a:lnTo>
                      <a:lnTo>
                        <a:pt x="561" y="109"/>
                      </a:lnTo>
                      <a:lnTo>
                        <a:pt x="551" y="117"/>
                      </a:lnTo>
                      <a:lnTo>
                        <a:pt x="543" y="125"/>
                      </a:lnTo>
                      <a:lnTo>
                        <a:pt x="533" y="129"/>
                      </a:lnTo>
                      <a:lnTo>
                        <a:pt x="523" y="133"/>
                      </a:lnTo>
                      <a:lnTo>
                        <a:pt x="513" y="133"/>
                      </a:lnTo>
                      <a:lnTo>
                        <a:pt x="513" y="133"/>
                      </a:lnTo>
                      <a:lnTo>
                        <a:pt x="501" y="133"/>
                      </a:lnTo>
                      <a:lnTo>
                        <a:pt x="485" y="129"/>
                      </a:lnTo>
                      <a:lnTo>
                        <a:pt x="449" y="117"/>
                      </a:lnTo>
                      <a:lnTo>
                        <a:pt x="449" y="117"/>
                      </a:lnTo>
                      <a:lnTo>
                        <a:pt x="445" y="117"/>
                      </a:lnTo>
                      <a:lnTo>
                        <a:pt x="445" y="117"/>
                      </a:lnTo>
                      <a:lnTo>
                        <a:pt x="435" y="117"/>
                      </a:lnTo>
                      <a:lnTo>
                        <a:pt x="435" y="117"/>
                      </a:lnTo>
                      <a:lnTo>
                        <a:pt x="423" y="141"/>
                      </a:lnTo>
                      <a:lnTo>
                        <a:pt x="417" y="151"/>
                      </a:lnTo>
                      <a:lnTo>
                        <a:pt x="414" y="153"/>
                      </a:lnTo>
                      <a:lnTo>
                        <a:pt x="410" y="155"/>
                      </a:lnTo>
                      <a:lnTo>
                        <a:pt x="410" y="155"/>
                      </a:lnTo>
                      <a:lnTo>
                        <a:pt x="374" y="163"/>
                      </a:lnTo>
                      <a:lnTo>
                        <a:pt x="338" y="171"/>
                      </a:lnTo>
                      <a:lnTo>
                        <a:pt x="266" y="182"/>
                      </a:lnTo>
                      <a:lnTo>
                        <a:pt x="266" y="182"/>
                      </a:lnTo>
                      <a:lnTo>
                        <a:pt x="111" y="212"/>
                      </a:lnTo>
                      <a:lnTo>
                        <a:pt x="111" y="212"/>
                      </a:lnTo>
                      <a:lnTo>
                        <a:pt x="123" y="226"/>
                      </a:lnTo>
                      <a:lnTo>
                        <a:pt x="123" y="226"/>
                      </a:lnTo>
                      <a:lnTo>
                        <a:pt x="107" y="322"/>
                      </a:lnTo>
                      <a:lnTo>
                        <a:pt x="107" y="322"/>
                      </a:lnTo>
                      <a:lnTo>
                        <a:pt x="101" y="342"/>
                      </a:lnTo>
                      <a:lnTo>
                        <a:pt x="99" y="349"/>
                      </a:lnTo>
                      <a:lnTo>
                        <a:pt x="99" y="359"/>
                      </a:lnTo>
                      <a:lnTo>
                        <a:pt x="99" y="359"/>
                      </a:lnTo>
                      <a:lnTo>
                        <a:pt x="101" y="385"/>
                      </a:lnTo>
                      <a:lnTo>
                        <a:pt x="99" y="409"/>
                      </a:lnTo>
                      <a:lnTo>
                        <a:pt x="93" y="429"/>
                      </a:lnTo>
                      <a:lnTo>
                        <a:pt x="85" y="449"/>
                      </a:lnTo>
                      <a:lnTo>
                        <a:pt x="80" y="457"/>
                      </a:lnTo>
                      <a:lnTo>
                        <a:pt x="72" y="465"/>
                      </a:lnTo>
                      <a:lnTo>
                        <a:pt x="66" y="471"/>
                      </a:lnTo>
                      <a:lnTo>
                        <a:pt x="56" y="477"/>
                      </a:lnTo>
                      <a:lnTo>
                        <a:pt x="46" y="483"/>
                      </a:lnTo>
                      <a:lnTo>
                        <a:pt x="34" y="489"/>
                      </a:lnTo>
                      <a:lnTo>
                        <a:pt x="8" y="495"/>
                      </a:lnTo>
                      <a:lnTo>
                        <a:pt x="8" y="495"/>
                      </a:lnTo>
                      <a:lnTo>
                        <a:pt x="6" y="499"/>
                      </a:lnTo>
                      <a:lnTo>
                        <a:pt x="0" y="509"/>
                      </a:lnTo>
                      <a:lnTo>
                        <a:pt x="0" y="509"/>
                      </a:lnTo>
                      <a:lnTo>
                        <a:pt x="14" y="518"/>
                      </a:lnTo>
                      <a:lnTo>
                        <a:pt x="24" y="528"/>
                      </a:lnTo>
                      <a:lnTo>
                        <a:pt x="34" y="540"/>
                      </a:lnTo>
                      <a:lnTo>
                        <a:pt x="44" y="552"/>
                      </a:lnTo>
                      <a:lnTo>
                        <a:pt x="58" y="578"/>
                      </a:lnTo>
                      <a:lnTo>
                        <a:pt x="68" y="604"/>
                      </a:lnTo>
                      <a:lnTo>
                        <a:pt x="76" y="634"/>
                      </a:lnTo>
                      <a:lnTo>
                        <a:pt x="82" y="662"/>
                      </a:lnTo>
                      <a:lnTo>
                        <a:pt x="93" y="721"/>
                      </a:lnTo>
                      <a:lnTo>
                        <a:pt x="93" y="721"/>
                      </a:lnTo>
                      <a:lnTo>
                        <a:pt x="95" y="743"/>
                      </a:lnTo>
                      <a:lnTo>
                        <a:pt x="93" y="753"/>
                      </a:lnTo>
                      <a:lnTo>
                        <a:pt x="91" y="763"/>
                      </a:lnTo>
                      <a:lnTo>
                        <a:pt x="91" y="763"/>
                      </a:lnTo>
                      <a:lnTo>
                        <a:pt x="85" y="785"/>
                      </a:lnTo>
                      <a:lnTo>
                        <a:pt x="82" y="807"/>
                      </a:lnTo>
                      <a:lnTo>
                        <a:pt x="74" y="850"/>
                      </a:lnTo>
                      <a:lnTo>
                        <a:pt x="72" y="894"/>
                      </a:lnTo>
                      <a:lnTo>
                        <a:pt x="76" y="938"/>
                      </a:lnTo>
                      <a:lnTo>
                        <a:pt x="76" y="938"/>
                      </a:lnTo>
                      <a:lnTo>
                        <a:pt x="84" y="954"/>
                      </a:lnTo>
                      <a:lnTo>
                        <a:pt x="89" y="974"/>
                      </a:lnTo>
                      <a:lnTo>
                        <a:pt x="89" y="974"/>
                      </a:lnTo>
                      <a:lnTo>
                        <a:pt x="101" y="1012"/>
                      </a:lnTo>
                      <a:lnTo>
                        <a:pt x="101" y="1012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71" name="Freeform 8">
                  <a:extLst>
                    <a:ext uri="{FF2B5EF4-FFF2-40B4-BE49-F238E27FC236}">
                      <a16:creationId xmlns:a16="http://schemas.microsoft.com/office/drawing/2014/main" id="{A7C0A5F5-6DE9-4715-BD7A-D93BA97045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9500" y="460375"/>
                  <a:ext cx="2509838" cy="1517650"/>
                </a:xfrm>
                <a:custGeom>
                  <a:avLst/>
                  <a:gdLst>
                    <a:gd name="T0" fmla="*/ 70 w 1581"/>
                    <a:gd name="T1" fmla="*/ 710 h 956"/>
                    <a:gd name="T2" fmla="*/ 106 w 1581"/>
                    <a:gd name="T3" fmla="*/ 744 h 956"/>
                    <a:gd name="T4" fmla="*/ 175 w 1581"/>
                    <a:gd name="T5" fmla="*/ 780 h 956"/>
                    <a:gd name="T6" fmla="*/ 237 w 1581"/>
                    <a:gd name="T7" fmla="*/ 811 h 956"/>
                    <a:gd name="T8" fmla="*/ 279 w 1581"/>
                    <a:gd name="T9" fmla="*/ 867 h 956"/>
                    <a:gd name="T10" fmla="*/ 283 w 1581"/>
                    <a:gd name="T11" fmla="*/ 905 h 956"/>
                    <a:gd name="T12" fmla="*/ 298 w 1581"/>
                    <a:gd name="T13" fmla="*/ 923 h 956"/>
                    <a:gd name="T14" fmla="*/ 340 w 1581"/>
                    <a:gd name="T15" fmla="*/ 939 h 956"/>
                    <a:gd name="T16" fmla="*/ 499 w 1581"/>
                    <a:gd name="T17" fmla="*/ 956 h 956"/>
                    <a:gd name="T18" fmla="*/ 527 w 1581"/>
                    <a:gd name="T19" fmla="*/ 951 h 956"/>
                    <a:gd name="T20" fmla="*/ 547 w 1581"/>
                    <a:gd name="T21" fmla="*/ 923 h 956"/>
                    <a:gd name="T22" fmla="*/ 571 w 1581"/>
                    <a:gd name="T23" fmla="*/ 885 h 956"/>
                    <a:gd name="T24" fmla="*/ 623 w 1581"/>
                    <a:gd name="T25" fmla="*/ 865 h 956"/>
                    <a:gd name="T26" fmla="*/ 640 w 1581"/>
                    <a:gd name="T27" fmla="*/ 863 h 956"/>
                    <a:gd name="T28" fmla="*/ 680 w 1581"/>
                    <a:gd name="T29" fmla="*/ 861 h 956"/>
                    <a:gd name="T30" fmla="*/ 706 w 1581"/>
                    <a:gd name="T31" fmla="*/ 833 h 956"/>
                    <a:gd name="T32" fmla="*/ 788 w 1581"/>
                    <a:gd name="T33" fmla="*/ 797 h 956"/>
                    <a:gd name="T34" fmla="*/ 953 w 1581"/>
                    <a:gd name="T35" fmla="*/ 742 h 956"/>
                    <a:gd name="T36" fmla="*/ 1112 w 1581"/>
                    <a:gd name="T37" fmla="*/ 696 h 956"/>
                    <a:gd name="T38" fmla="*/ 1141 w 1581"/>
                    <a:gd name="T39" fmla="*/ 670 h 956"/>
                    <a:gd name="T40" fmla="*/ 1279 w 1581"/>
                    <a:gd name="T41" fmla="*/ 632 h 956"/>
                    <a:gd name="T42" fmla="*/ 1332 w 1581"/>
                    <a:gd name="T43" fmla="*/ 619 h 956"/>
                    <a:gd name="T44" fmla="*/ 1473 w 1581"/>
                    <a:gd name="T45" fmla="*/ 487 h 956"/>
                    <a:gd name="T46" fmla="*/ 1575 w 1581"/>
                    <a:gd name="T47" fmla="*/ 382 h 956"/>
                    <a:gd name="T48" fmla="*/ 1581 w 1581"/>
                    <a:gd name="T49" fmla="*/ 340 h 956"/>
                    <a:gd name="T50" fmla="*/ 1549 w 1581"/>
                    <a:gd name="T51" fmla="*/ 306 h 956"/>
                    <a:gd name="T52" fmla="*/ 1525 w 1581"/>
                    <a:gd name="T53" fmla="*/ 245 h 956"/>
                    <a:gd name="T54" fmla="*/ 1509 w 1581"/>
                    <a:gd name="T55" fmla="*/ 207 h 956"/>
                    <a:gd name="T56" fmla="*/ 1473 w 1581"/>
                    <a:gd name="T57" fmla="*/ 141 h 956"/>
                    <a:gd name="T58" fmla="*/ 1479 w 1581"/>
                    <a:gd name="T59" fmla="*/ 94 h 956"/>
                    <a:gd name="T60" fmla="*/ 1549 w 1581"/>
                    <a:gd name="T61" fmla="*/ 20 h 956"/>
                    <a:gd name="T62" fmla="*/ 1364 w 1581"/>
                    <a:gd name="T63" fmla="*/ 38 h 956"/>
                    <a:gd name="T64" fmla="*/ 799 w 1581"/>
                    <a:gd name="T65" fmla="*/ 56 h 956"/>
                    <a:gd name="T66" fmla="*/ 766 w 1581"/>
                    <a:gd name="T67" fmla="*/ 56 h 956"/>
                    <a:gd name="T68" fmla="*/ 567 w 1581"/>
                    <a:gd name="T69" fmla="*/ 32 h 956"/>
                    <a:gd name="T70" fmla="*/ 277 w 1581"/>
                    <a:gd name="T71" fmla="*/ 0 h 956"/>
                    <a:gd name="T72" fmla="*/ 253 w 1581"/>
                    <a:gd name="T73" fmla="*/ 4 h 956"/>
                    <a:gd name="T74" fmla="*/ 229 w 1581"/>
                    <a:gd name="T75" fmla="*/ 30 h 956"/>
                    <a:gd name="T76" fmla="*/ 177 w 1581"/>
                    <a:gd name="T77" fmla="*/ 66 h 956"/>
                    <a:gd name="T78" fmla="*/ 110 w 1581"/>
                    <a:gd name="T79" fmla="*/ 80 h 956"/>
                    <a:gd name="T80" fmla="*/ 108 w 1581"/>
                    <a:gd name="T81" fmla="*/ 125 h 956"/>
                    <a:gd name="T82" fmla="*/ 90 w 1581"/>
                    <a:gd name="T83" fmla="*/ 171 h 956"/>
                    <a:gd name="T84" fmla="*/ 78 w 1581"/>
                    <a:gd name="T85" fmla="*/ 217 h 956"/>
                    <a:gd name="T86" fmla="*/ 114 w 1581"/>
                    <a:gd name="T87" fmla="*/ 281 h 956"/>
                    <a:gd name="T88" fmla="*/ 159 w 1581"/>
                    <a:gd name="T89" fmla="*/ 316 h 956"/>
                    <a:gd name="T90" fmla="*/ 193 w 1581"/>
                    <a:gd name="T91" fmla="*/ 320 h 956"/>
                    <a:gd name="T92" fmla="*/ 207 w 1581"/>
                    <a:gd name="T93" fmla="*/ 322 h 956"/>
                    <a:gd name="T94" fmla="*/ 241 w 1581"/>
                    <a:gd name="T95" fmla="*/ 366 h 956"/>
                    <a:gd name="T96" fmla="*/ 247 w 1581"/>
                    <a:gd name="T97" fmla="*/ 386 h 956"/>
                    <a:gd name="T98" fmla="*/ 237 w 1581"/>
                    <a:gd name="T99" fmla="*/ 414 h 956"/>
                    <a:gd name="T100" fmla="*/ 209 w 1581"/>
                    <a:gd name="T101" fmla="*/ 434 h 956"/>
                    <a:gd name="T102" fmla="*/ 165 w 1581"/>
                    <a:gd name="T103" fmla="*/ 456 h 956"/>
                    <a:gd name="T104" fmla="*/ 102 w 1581"/>
                    <a:gd name="T105" fmla="*/ 499 h 956"/>
                    <a:gd name="T106" fmla="*/ 34 w 1581"/>
                    <a:gd name="T107" fmla="*/ 569 h 956"/>
                    <a:gd name="T108" fmla="*/ 4 w 1581"/>
                    <a:gd name="T109" fmla="*/ 601 h 956"/>
                    <a:gd name="T110" fmla="*/ 18 w 1581"/>
                    <a:gd name="T111" fmla="*/ 617 h 956"/>
                    <a:gd name="T112" fmla="*/ 46 w 1581"/>
                    <a:gd name="T113" fmla="*/ 632 h 956"/>
                    <a:gd name="T114" fmla="*/ 66 w 1581"/>
                    <a:gd name="T115" fmla="*/ 676 h 9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581" h="956">
                      <a:moveTo>
                        <a:pt x="68" y="688"/>
                      </a:moveTo>
                      <a:lnTo>
                        <a:pt x="68" y="688"/>
                      </a:lnTo>
                      <a:lnTo>
                        <a:pt x="68" y="702"/>
                      </a:lnTo>
                      <a:lnTo>
                        <a:pt x="70" y="710"/>
                      </a:lnTo>
                      <a:lnTo>
                        <a:pt x="74" y="716"/>
                      </a:lnTo>
                      <a:lnTo>
                        <a:pt x="78" y="722"/>
                      </a:lnTo>
                      <a:lnTo>
                        <a:pt x="86" y="730"/>
                      </a:lnTo>
                      <a:lnTo>
                        <a:pt x="106" y="744"/>
                      </a:lnTo>
                      <a:lnTo>
                        <a:pt x="106" y="744"/>
                      </a:lnTo>
                      <a:lnTo>
                        <a:pt x="143" y="764"/>
                      </a:lnTo>
                      <a:lnTo>
                        <a:pt x="175" y="780"/>
                      </a:lnTo>
                      <a:lnTo>
                        <a:pt x="175" y="780"/>
                      </a:lnTo>
                      <a:lnTo>
                        <a:pt x="189" y="786"/>
                      </a:lnTo>
                      <a:lnTo>
                        <a:pt x="189" y="786"/>
                      </a:lnTo>
                      <a:lnTo>
                        <a:pt x="221" y="801"/>
                      </a:lnTo>
                      <a:lnTo>
                        <a:pt x="237" y="811"/>
                      </a:lnTo>
                      <a:lnTo>
                        <a:pt x="251" y="823"/>
                      </a:lnTo>
                      <a:lnTo>
                        <a:pt x="263" y="839"/>
                      </a:lnTo>
                      <a:lnTo>
                        <a:pt x="275" y="857"/>
                      </a:lnTo>
                      <a:lnTo>
                        <a:pt x="279" y="867"/>
                      </a:lnTo>
                      <a:lnTo>
                        <a:pt x="281" y="879"/>
                      </a:lnTo>
                      <a:lnTo>
                        <a:pt x="283" y="891"/>
                      </a:lnTo>
                      <a:lnTo>
                        <a:pt x="283" y="905"/>
                      </a:lnTo>
                      <a:lnTo>
                        <a:pt x="283" y="905"/>
                      </a:lnTo>
                      <a:lnTo>
                        <a:pt x="287" y="907"/>
                      </a:lnTo>
                      <a:lnTo>
                        <a:pt x="287" y="907"/>
                      </a:lnTo>
                      <a:lnTo>
                        <a:pt x="298" y="923"/>
                      </a:lnTo>
                      <a:lnTo>
                        <a:pt x="298" y="923"/>
                      </a:lnTo>
                      <a:lnTo>
                        <a:pt x="302" y="929"/>
                      </a:lnTo>
                      <a:lnTo>
                        <a:pt x="302" y="929"/>
                      </a:lnTo>
                      <a:lnTo>
                        <a:pt x="320" y="935"/>
                      </a:lnTo>
                      <a:lnTo>
                        <a:pt x="340" y="939"/>
                      </a:lnTo>
                      <a:lnTo>
                        <a:pt x="340" y="939"/>
                      </a:lnTo>
                      <a:lnTo>
                        <a:pt x="481" y="956"/>
                      </a:lnTo>
                      <a:lnTo>
                        <a:pt x="481" y="956"/>
                      </a:lnTo>
                      <a:lnTo>
                        <a:pt x="499" y="956"/>
                      </a:lnTo>
                      <a:lnTo>
                        <a:pt x="499" y="956"/>
                      </a:lnTo>
                      <a:lnTo>
                        <a:pt x="513" y="956"/>
                      </a:lnTo>
                      <a:lnTo>
                        <a:pt x="521" y="953"/>
                      </a:lnTo>
                      <a:lnTo>
                        <a:pt x="527" y="951"/>
                      </a:lnTo>
                      <a:lnTo>
                        <a:pt x="533" y="945"/>
                      </a:lnTo>
                      <a:lnTo>
                        <a:pt x="537" y="939"/>
                      </a:lnTo>
                      <a:lnTo>
                        <a:pt x="543" y="933"/>
                      </a:lnTo>
                      <a:lnTo>
                        <a:pt x="547" y="923"/>
                      </a:lnTo>
                      <a:lnTo>
                        <a:pt x="547" y="923"/>
                      </a:lnTo>
                      <a:lnTo>
                        <a:pt x="553" y="907"/>
                      </a:lnTo>
                      <a:lnTo>
                        <a:pt x="561" y="895"/>
                      </a:lnTo>
                      <a:lnTo>
                        <a:pt x="571" y="885"/>
                      </a:lnTo>
                      <a:lnTo>
                        <a:pt x="581" y="877"/>
                      </a:lnTo>
                      <a:lnTo>
                        <a:pt x="595" y="871"/>
                      </a:lnTo>
                      <a:lnTo>
                        <a:pt x="609" y="867"/>
                      </a:lnTo>
                      <a:lnTo>
                        <a:pt x="623" y="865"/>
                      </a:lnTo>
                      <a:lnTo>
                        <a:pt x="638" y="863"/>
                      </a:lnTo>
                      <a:lnTo>
                        <a:pt x="638" y="863"/>
                      </a:lnTo>
                      <a:lnTo>
                        <a:pt x="640" y="863"/>
                      </a:lnTo>
                      <a:lnTo>
                        <a:pt x="640" y="863"/>
                      </a:lnTo>
                      <a:lnTo>
                        <a:pt x="652" y="863"/>
                      </a:lnTo>
                      <a:lnTo>
                        <a:pt x="652" y="863"/>
                      </a:lnTo>
                      <a:lnTo>
                        <a:pt x="672" y="863"/>
                      </a:lnTo>
                      <a:lnTo>
                        <a:pt x="680" y="861"/>
                      </a:lnTo>
                      <a:lnTo>
                        <a:pt x="684" y="857"/>
                      </a:lnTo>
                      <a:lnTo>
                        <a:pt x="684" y="857"/>
                      </a:lnTo>
                      <a:lnTo>
                        <a:pt x="694" y="843"/>
                      </a:lnTo>
                      <a:lnTo>
                        <a:pt x="706" y="833"/>
                      </a:lnTo>
                      <a:lnTo>
                        <a:pt x="718" y="823"/>
                      </a:lnTo>
                      <a:lnTo>
                        <a:pt x="730" y="817"/>
                      </a:lnTo>
                      <a:lnTo>
                        <a:pt x="758" y="807"/>
                      </a:lnTo>
                      <a:lnTo>
                        <a:pt x="788" y="797"/>
                      </a:lnTo>
                      <a:lnTo>
                        <a:pt x="788" y="797"/>
                      </a:lnTo>
                      <a:lnTo>
                        <a:pt x="843" y="780"/>
                      </a:lnTo>
                      <a:lnTo>
                        <a:pt x="899" y="762"/>
                      </a:lnTo>
                      <a:lnTo>
                        <a:pt x="953" y="742"/>
                      </a:lnTo>
                      <a:lnTo>
                        <a:pt x="1008" y="724"/>
                      </a:lnTo>
                      <a:lnTo>
                        <a:pt x="1008" y="724"/>
                      </a:lnTo>
                      <a:lnTo>
                        <a:pt x="1060" y="708"/>
                      </a:lnTo>
                      <a:lnTo>
                        <a:pt x="1112" y="696"/>
                      </a:lnTo>
                      <a:lnTo>
                        <a:pt x="1112" y="696"/>
                      </a:lnTo>
                      <a:lnTo>
                        <a:pt x="1122" y="684"/>
                      </a:lnTo>
                      <a:lnTo>
                        <a:pt x="1131" y="676"/>
                      </a:lnTo>
                      <a:lnTo>
                        <a:pt x="1141" y="670"/>
                      </a:lnTo>
                      <a:lnTo>
                        <a:pt x="1153" y="664"/>
                      </a:lnTo>
                      <a:lnTo>
                        <a:pt x="1153" y="664"/>
                      </a:lnTo>
                      <a:lnTo>
                        <a:pt x="1215" y="648"/>
                      </a:lnTo>
                      <a:lnTo>
                        <a:pt x="1279" y="632"/>
                      </a:lnTo>
                      <a:lnTo>
                        <a:pt x="1279" y="632"/>
                      </a:lnTo>
                      <a:lnTo>
                        <a:pt x="1330" y="621"/>
                      </a:lnTo>
                      <a:lnTo>
                        <a:pt x="1330" y="621"/>
                      </a:lnTo>
                      <a:lnTo>
                        <a:pt x="1332" y="619"/>
                      </a:lnTo>
                      <a:lnTo>
                        <a:pt x="1332" y="619"/>
                      </a:lnTo>
                      <a:lnTo>
                        <a:pt x="1376" y="577"/>
                      </a:lnTo>
                      <a:lnTo>
                        <a:pt x="1376" y="577"/>
                      </a:lnTo>
                      <a:lnTo>
                        <a:pt x="1473" y="487"/>
                      </a:lnTo>
                      <a:lnTo>
                        <a:pt x="1569" y="394"/>
                      </a:lnTo>
                      <a:lnTo>
                        <a:pt x="1569" y="394"/>
                      </a:lnTo>
                      <a:lnTo>
                        <a:pt x="1571" y="390"/>
                      </a:lnTo>
                      <a:lnTo>
                        <a:pt x="1575" y="382"/>
                      </a:lnTo>
                      <a:lnTo>
                        <a:pt x="1577" y="370"/>
                      </a:lnTo>
                      <a:lnTo>
                        <a:pt x="1581" y="350"/>
                      </a:lnTo>
                      <a:lnTo>
                        <a:pt x="1581" y="350"/>
                      </a:lnTo>
                      <a:lnTo>
                        <a:pt x="1581" y="340"/>
                      </a:lnTo>
                      <a:lnTo>
                        <a:pt x="1581" y="340"/>
                      </a:lnTo>
                      <a:lnTo>
                        <a:pt x="1569" y="330"/>
                      </a:lnTo>
                      <a:lnTo>
                        <a:pt x="1557" y="318"/>
                      </a:lnTo>
                      <a:lnTo>
                        <a:pt x="1549" y="306"/>
                      </a:lnTo>
                      <a:lnTo>
                        <a:pt x="1543" y="294"/>
                      </a:lnTo>
                      <a:lnTo>
                        <a:pt x="1533" y="271"/>
                      </a:lnTo>
                      <a:lnTo>
                        <a:pt x="1525" y="245"/>
                      </a:lnTo>
                      <a:lnTo>
                        <a:pt x="1525" y="245"/>
                      </a:lnTo>
                      <a:lnTo>
                        <a:pt x="1523" y="237"/>
                      </a:lnTo>
                      <a:lnTo>
                        <a:pt x="1523" y="237"/>
                      </a:lnTo>
                      <a:lnTo>
                        <a:pt x="1517" y="223"/>
                      </a:lnTo>
                      <a:lnTo>
                        <a:pt x="1509" y="207"/>
                      </a:lnTo>
                      <a:lnTo>
                        <a:pt x="1491" y="175"/>
                      </a:lnTo>
                      <a:lnTo>
                        <a:pt x="1491" y="175"/>
                      </a:lnTo>
                      <a:lnTo>
                        <a:pt x="1473" y="141"/>
                      </a:lnTo>
                      <a:lnTo>
                        <a:pt x="1473" y="141"/>
                      </a:lnTo>
                      <a:lnTo>
                        <a:pt x="1469" y="129"/>
                      </a:lnTo>
                      <a:lnTo>
                        <a:pt x="1469" y="118"/>
                      </a:lnTo>
                      <a:lnTo>
                        <a:pt x="1473" y="106"/>
                      </a:lnTo>
                      <a:lnTo>
                        <a:pt x="1479" y="94"/>
                      </a:lnTo>
                      <a:lnTo>
                        <a:pt x="1479" y="94"/>
                      </a:lnTo>
                      <a:lnTo>
                        <a:pt x="1507" y="64"/>
                      </a:lnTo>
                      <a:lnTo>
                        <a:pt x="1507" y="64"/>
                      </a:lnTo>
                      <a:lnTo>
                        <a:pt x="1549" y="20"/>
                      </a:lnTo>
                      <a:lnTo>
                        <a:pt x="1549" y="20"/>
                      </a:lnTo>
                      <a:lnTo>
                        <a:pt x="1456" y="30"/>
                      </a:lnTo>
                      <a:lnTo>
                        <a:pt x="1410" y="34"/>
                      </a:lnTo>
                      <a:lnTo>
                        <a:pt x="1364" y="38"/>
                      </a:lnTo>
                      <a:lnTo>
                        <a:pt x="1364" y="38"/>
                      </a:lnTo>
                      <a:lnTo>
                        <a:pt x="1082" y="50"/>
                      </a:lnTo>
                      <a:lnTo>
                        <a:pt x="941" y="54"/>
                      </a:lnTo>
                      <a:lnTo>
                        <a:pt x="799" y="56"/>
                      </a:lnTo>
                      <a:lnTo>
                        <a:pt x="799" y="56"/>
                      </a:lnTo>
                      <a:lnTo>
                        <a:pt x="793" y="56"/>
                      </a:lnTo>
                      <a:lnTo>
                        <a:pt x="793" y="56"/>
                      </a:lnTo>
                      <a:lnTo>
                        <a:pt x="766" y="56"/>
                      </a:lnTo>
                      <a:lnTo>
                        <a:pt x="736" y="54"/>
                      </a:lnTo>
                      <a:lnTo>
                        <a:pt x="680" y="48"/>
                      </a:lnTo>
                      <a:lnTo>
                        <a:pt x="623" y="40"/>
                      </a:lnTo>
                      <a:lnTo>
                        <a:pt x="567" y="32"/>
                      </a:lnTo>
                      <a:lnTo>
                        <a:pt x="567" y="32"/>
                      </a:lnTo>
                      <a:lnTo>
                        <a:pt x="422" y="16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265" y="2"/>
                      </a:lnTo>
                      <a:lnTo>
                        <a:pt x="253" y="4"/>
                      </a:lnTo>
                      <a:lnTo>
                        <a:pt x="245" y="10"/>
                      </a:lnTo>
                      <a:lnTo>
                        <a:pt x="239" y="16"/>
                      </a:lnTo>
                      <a:lnTo>
                        <a:pt x="239" y="16"/>
                      </a:lnTo>
                      <a:lnTo>
                        <a:pt x="229" y="30"/>
                      </a:lnTo>
                      <a:lnTo>
                        <a:pt x="217" y="42"/>
                      </a:lnTo>
                      <a:lnTo>
                        <a:pt x="205" y="52"/>
                      </a:lnTo>
                      <a:lnTo>
                        <a:pt x="191" y="60"/>
                      </a:lnTo>
                      <a:lnTo>
                        <a:pt x="177" y="66"/>
                      </a:lnTo>
                      <a:lnTo>
                        <a:pt x="163" y="70"/>
                      </a:lnTo>
                      <a:lnTo>
                        <a:pt x="131" y="78"/>
                      </a:lnTo>
                      <a:lnTo>
                        <a:pt x="131" y="78"/>
                      </a:lnTo>
                      <a:lnTo>
                        <a:pt x="110" y="80"/>
                      </a:lnTo>
                      <a:lnTo>
                        <a:pt x="110" y="80"/>
                      </a:lnTo>
                      <a:lnTo>
                        <a:pt x="112" y="96"/>
                      </a:lnTo>
                      <a:lnTo>
                        <a:pt x="112" y="110"/>
                      </a:lnTo>
                      <a:lnTo>
                        <a:pt x="108" y="125"/>
                      </a:lnTo>
                      <a:lnTo>
                        <a:pt x="104" y="141"/>
                      </a:lnTo>
                      <a:lnTo>
                        <a:pt x="104" y="141"/>
                      </a:lnTo>
                      <a:lnTo>
                        <a:pt x="90" y="171"/>
                      </a:lnTo>
                      <a:lnTo>
                        <a:pt x="90" y="171"/>
                      </a:lnTo>
                      <a:lnTo>
                        <a:pt x="80" y="193"/>
                      </a:lnTo>
                      <a:lnTo>
                        <a:pt x="80" y="193"/>
                      </a:lnTo>
                      <a:lnTo>
                        <a:pt x="78" y="205"/>
                      </a:lnTo>
                      <a:lnTo>
                        <a:pt x="78" y="217"/>
                      </a:lnTo>
                      <a:lnTo>
                        <a:pt x="82" y="229"/>
                      </a:lnTo>
                      <a:lnTo>
                        <a:pt x="90" y="247"/>
                      </a:lnTo>
                      <a:lnTo>
                        <a:pt x="90" y="247"/>
                      </a:lnTo>
                      <a:lnTo>
                        <a:pt x="114" y="281"/>
                      </a:lnTo>
                      <a:lnTo>
                        <a:pt x="124" y="292"/>
                      </a:lnTo>
                      <a:lnTo>
                        <a:pt x="135" y="302"/>
                      </a:lnTo>
                      <a:lnTo>
                        <a:pt x="147" y="310"/>
                      </a:lnTo>
                      <a:lnTo>
                        <a:pt x="159" y="316"/>
                      </a:lnTo>
                      <a:lnTo>
                        <a:pt x="173" y="320"/>
                      </a:lnTo>
                      <a:lnTo>
                        <a:pt x="189" y="320"/>
                      </a:lnTo>
                      <a:lnTo>
                        <a:pt x="189" y="320"/>
                      </a:lnTo>
                      <a:lnTo>
                        <a:pt x="193" y="320"/>
                      </a:lnTo>
                      <a:lnTo>
                        <a:pt x="193" y="320"/>
                      </a:lnTo>
                      <a:lnTo>
                        <a:pt x="195" y="320"/>
                      </a:lnTo>
                      <a:lnTo>
                        <a:pt x="195" y="320"/>
                      </a:lnTo>
                      <a:lnTo>
                        <a:pt x="207" y="322"/>
                      </a:lnTo>
                      <a:lnTo>
                        <a:pt x="217" y="328"/>
                      </a:lnTo>
                      <a:lnTo>
                        <a:pt x="225" y="336"/>
                      </a:lnTo>
                      <a:lnTo>
                        <a:pt x="233" y="346"/>
                      </a:lnTo>
                      <a:lnTo>
                        <a:pt x="241" y="366"/>
                      </a:lnTo>
                      <a:lnTo>
                        <a:pt x="243" y="372"/>
                      </a:lnTo>
                      <a:lnTo>
                        <a:pt x="243" y="372"/>
                      </a:lnTo>
                      <a:lnTo>
                        <a:pt x="245" y="380"/>
                      </a:lnTo>
                      <a:lnTo>
                        <a:pt x="247" y="386"/>
                      </a:lnTo>
                      <a:lnTo>
                        <a:pt x="245" y="394"/>
                      </a:lnTo>
                      <a:lnTo>
                        <a:pt x="243" y="402"/>
                      </a:lnTo>
                      <a:lnTo>
                        <a:pt x="241" y="408"/>
                      </a:lnTo>
                      <a:lnTo>
                        <a:pt x="237" y="414"/>
                      </a:lnTo>
                      <a:lnTo>
                        <a:pt x="231" y="420"/>
                      </a:lnTo>
                      <a:lnTo>
                        <a:pt x="225" y="424"/>
                      </a:lnTo>
                      <a:lnTo>
                        <a:pt x="225" y="424"/>
                      </a:lnTo>
                      <a:lnTo>
                        <a:pt x="209" y="434"/>
                      </a:lnTo>
                      <a:lnTo>
                        <a:pt x="209" y="434"/>
                      </a:lnTo>
                      <a:lnTo>
                        <a:pt x="187" y="446"/>
                      </a:lnTo>
                      <a:lnTo>
                        <a:pt x="165" y="456"/>
                      </a:lnTo>
                      <a:lnTo>
                        <a:pt x="165" y="456"/>
                      </a:lnTo>
                      <a:lnTo>
                        <a:pt x="153" y="461"/>
                      </a:lnTo>
                      <a:lnTo>
                        <a:pt x="141" y="467"/>
                      </a:lnTo>
                      <a:lnTo>
                        <a:pt x="122" y="481"/>
                      </a:lnTo>
                      <a:lnTo>
                        <a:pt x="102" y="499"/>
                      </a:lnTo>
                      <a:lnTo>
                        <a:pt x="84" y="519"/>
                      </a:lnTo>
                      <a:lnTo>
                        <a:pt x="84" y="519"/>
                      </a:lnTo>
                      <a:lnTo>
                        <a:pt x="52" y="553"/>
                      </a:lnTo>
                      <a:lnTo>
                        <a:pt x="34" y="569"/>
                      </a:lnTo>
                      <a:lnTo>
                        <a:pt x="14" y="583"/>
                      </a:lnTo>
                      <a:lnTo>
                        <a:pt x="14" y="583"/>
                      </a:lnTo>
                      <a:lnTo>
                        <a:pt x="8" y="589"/>
                      </a:lnTo>
                      <a:lnTo>
                        <a:pt x="4" y="601"/>
                      </a:lnTo>
                      <a:lnTo>
                        <a:pt x="4" y="601"/>
                      </a:lnTo>
                      <a:lnTo>
                        <a:pt x="0" y="613"/>
                      </a:lnTo>
                      <a:lnTo>
                        <a:pt x="0" y="613"/>
                      </a:lnTo>
                      <a:lnTo>
                        <a:pt x="18" y="617"/>
                      </a:lnTo>
                      <a:lnTo>
                        <a:pt x="26" y="621"/>
                      </a:lnTo>
                      <a:lnTo>
                        <a:pt x="36" y="624"/>
                      </a:lnTo>
                      <a:lnTo>
                        <a:pt x="36" y="624"/>
                      </a:lnTo>
                      <a:lnTo>
                        <a:pt x="46" y="632"/>
                      </a:lnTo>
                      <a:lnTo>
                        <a:pt x="56" y="644"/>
                      </a:lnTo>
                      <a:lnTo>
                        <a:pt x="62" y="654"/>
                      </a:lnTo>
                      <a:lnTo>
                        <a:pt x="64" y="664"/>
                      </a:lnTo>
                      <a:lnTo>
                        <a:pt x="66" y="676"/>
                      </a:lnTo>
                      <a:lnTo>
                        <a:pt x="68" y="688"/>
                      </a:lnTo>
                      <a:lnTo>
                        <a:pt x="68" y="68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72" name="Freeform 9">
                  <a:extLst>
                    <a:ext uri="{FF2B5EF4-FFF2-40B4-BE49-F238E27FC236}">
                      <a16:creationId xmlns:a16="http://schemas.microsoft.com/office/drawing/2014/main" id="{1C24DBA0-0818-E149-56DC-F9747FDF26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0" y="306388"/>
                  <a:ext cx="1993900" cy="2146300"/>
                </a:xfrm>
                <a:custGeom>
                  <a:avLst/>
                  <a:gdLst>
                    <a:gd name="T0" fmla="*/ 1048 w 1256"/>
                    <a:gd name="T1" fmla="*/ 996 h 1352"/>
                    <a:gd name="T2" fmla="*/ 1153 w 1256"/>
                    <a:gd name="T3" fmla="*/ 914 h 1352"/>
                    <a:gd name="T4" fmla="*/ 1056 w 1256"/>
                    <a:gd name="T5" fmla="*/ 807 h 1352"/>
                    <a:gd name="T6" fmla="*/ 1125 w 1256"/>
                    <a:gd name="T7" fmla="*/ 795 h 1352"/>
                    <a:gd name="T8" fmla="*/ 1179 w 1256"/>
                    <a:gd name="T9" fmla="*/ 763 h 1352"/>
                    <a:gd name="T10" fmla="*/ 1201 w 1256"/>
                    <a:gd name="T11" fmla="*/ 714 h 1352"/>
                    <a:gd name="T12" fmla="*/ 1215 w 1256"/>
                    <a:gd name="T13" fmla="*/ 616 h 1352"/>
                    <a:gd name="T14" fmla="*/ 1233 w 1256"/>
                    <a:gd name="T15" fmla="*/ 539 h 1352"/>
                    <a:gd name="T16" fmla="*/ 1252 w 1256"/>
                    <a:gd name="T17" fmla="*/ 507 h 1352"/>
                    <a:gd name="T18" fmla="*/ 1256 w 1256"/>
                    <a:gd name="T19" fmla="*/ 475 h 1352"/>
                    <a:gd name="T20" fmla="*/ 1245 w 1256"/>
                    <a:gd name="T21" fmla="*/ 453 h 1352"/>
                    <a:gd name="T22" fmla="*/ 1213 w 1256"/>
                    <a:gd name="T23" fmla="*/ 401 h 1352"/>
                    <a:gd name="T24" fmla="*/ 1211 w 1256"/>
                    <a:gd name="T25" fmla="*/ 372 h 1352"/>
                    <a:gd name="T26" fmla="*/ 1209 w 1256"/>
                    <a:gd name="T27" fmla="*/ 326 h 1352"/>
                    <a:gd name="T28" fmla="*/ 1181 w 1256"/>
                    <a:gd name="T29" fmla="*/ 286 h 1352"/>
                    <a:gd name="T30" fmla="*/ 1177 w 1256"/>
                    <a:gd name="T31" fmla="*/ 240 h 1352"/>
                    <a:gd name="T32" fmla="*/ 1181 w 1256"/>
                    <a:gd name="T33" fmla="*/ 232 h 1352"/>
                    <a:gd name="T34" fmla="*/ 1207 w 1256"/>
                    <a:gd name="T35" fmla="*/ 209 h 1352"/>
                    <a:gd name="T36" fmla="*/ 1227 w 1256"/>
                    <a:gd name="T37" fmla="*/ 191 h 1352"/>
                    <a:gd name="T38" fmla="*/ 1225 w 1256"/>
                    <a:gd name="T39" fmla="*/ 139 h 1352"/>
                    <a:gd name="T40" fmla="*/ 1199 w 1256"/>
                    <a:gd name="T41" fmla="*/ 2 h 1352"/>
                    <a:gd name="T42" fmla="*/ 1189 w 1256"/>
                    <a:gd name="T43" fmla="*/ 0 h 1352"/>
                    <a:gd name="T44" fmla="*/ 1139 w 1256"/>
                    <a:gd name="T45" fmla="*/ 26 h 1352"/>
                    <a:gd name="T46" fmla="*/ 1078 w 1256"/>
                    <a:gd name="T47" fmla="*/ 81 h 1352"/>
                    <a:gd name="T48" fmla="*/ 1012 w 1256"/>
                    <a:gd name="T49" fmla="*/ 151 h 1352"/>
                    <a:gd name="T50" fmla="*/ 901 w 1256"/>
                    <a:gd name="T51" fmla="*/ 205 h 1352"/>
                    <a:gd name="T52" fmla="*/ 793 w 1256"/>
                    <a:gd name="T53" fmla="*/ 224 h 1352"/>
                    <a:gd name="T54" fmla="*/ 714 w 1256"/>
                    <a:gd name="T55" fmla="*/ 250 h 1352"/>
                    <a:gd name="T56" fmla="*/ 602 w 1256"/>
                    <a:gd name="T57" fmla="*/ 286 h 1352"/>
                    <a:gd name="T58" fmla="*/ 423 w 1256"/>
                    <a:gd name="T59" fmla="*/ 334 h 1352"/>
                    <a:gd name="T60" fmla="*/ 127 w 1256"/>
                    <a:gd name="T61" fmla="*/ 433 h 1352"/>
                    <a:gd name="T62" fmla="*/ 87 w 1256"/>
                    <a:gd name="T63" fmla="*/ 471 h 1352"/>
                    <a:gd name="T64" fmla="*/ 83 w 1256"/>
                    <a:gd name="T65" fmla="*/ 533 h 1352"/>
                    <a:gd name="T66" fmla="*/ 153 w 1256"/>
                    <a:gd name="T67" fmla="*/ 863 h 1352"/>
                    <a:gd name="T68" fmla="*/ 153 w 1256"/>
                    <a:gd name="T69" fmla="*/ 916 h 1352"/>
                    <a:gd name="T70" fmla="*/ 101 w 1256"/>
                    <a:gd name="T71" fmla="*/ 1032 h 1352"/>
                    <a:gd name="T72" fmla="*/ 32 w 1256"/>
                    <a:gd name="T73" fmla="*/ 1121 h 1352"/>
                    <a:gd name="T74" fmla="*/ 8 w 1256"/>
                    <a:gd name="T75" fmla="*/ 1147 h 1352"/>
                    <a:gd name="T76" fmla="*/ 0 w 1256"/>
                    <a:gd name="T77" fmla="*/ 1183 h 1352"/>
                    <a:gd name="T78" fmla="*/ 6 w 1256"/>
                    <a:gd name="T79" fmla="*/ 1203 h 1352"/>
                    <a:gd name="T80" fmla="*/ 183 w 1256"/>
                    <a:gd name="T81" fmla="*/ 1352 h 1352"/>
                    <a:gd name="T82" fmla="*/ 221 w 1256"/>
                    <a:gd name="T83" fmla="*/ 1336 h 1352"/>
                    <a:gd name="T84" fmla="*/ 249 w 1256"/>
                    <a:gd name="T85" fmla="*/ 1324 h 1352"/>
                    <a:gd name="T86" fmla="*/ 270 w 1256"/>
                    <a:gd name="T87" fmla="*/ 1280 h 1352"/>
                    <a:gd name="T88" fmla="*/ 318 w 1256"/>
                    <a:gd name="T89" fmla="*/ 1211 h 1352"/>
                    <a:gd name="T90" fmla="*/ 340 w 1256"/>
                    <a:gd name="T91" fmla="*/ 1187 h 1352"/>
                    <a:gd name="T92" fmla="*/ 382 w 1256"/>
                    <a:gd name="T93" fmla="*/ 1173 h 1352"/>
                    <a:gd name="T94" fmla="*/ 421 w 1256"/>
                    <a:gd name="T95" fmla="*/ 1187 h 1352"/>
                    <a:gd name="T96" fmla="*/ 451 w 1256"/>
                    <a:gd name="T97" fmla="*/ 1187 h 1352"/>
                    <a:gd name="T98" fmla="*/ 507 w 1256"/>
                    <a:gd name="T99" fmla="*/ 1153 h 1352"/>
                    <a:gd name="T100" fmla="*/ 584 w 1256"/>
                    <a:gd name="T101" fmla="*/ 1105 h 1352"/>
                    <a:gd name="T102" fmla="*/ 716 w 1256"/>
                    <a:gd name="T103" fmla="*/ 1061 h 1352"/>
                    <a:gd name="T104" fmla="*/ 763 w 1256"/>
                    <a:gd name="T105" fmla="*/ 1057 h 1352"/>
                    <a:gd name="T106" fmla="*/ 777 w 1256"/>
                    <a:gd name="T107" fmla="*/ 1022 h 1352"/>
                    <a:gd name="T108" fmla="*/ 795 w 1256"/>
                    <a:gd name="T109" fmla="*/ 1002 h 1352"/>
                    <a:gd name="T110" fmla="*/ 817 w 1256"/>
                    <a:gd name="T111" fmla="*/ 988 h 1352"/>
                    <a:gd name="T112" fmla="*/ 829 w 1256"/>
                    <a:gd name="T113" fmla="*/ 988 h 1352"/>
                    <a:gd name="T114" fmla="*/ 861 w 1256"/>
                    <a:gd name="T115" fmla="*/ 1008 h 1352"/>
                    <a:gd name="T116" fmla="*/ 871 w 1256"/>
                    <a:gd name="T117" fmla="*/ 1020 h 1352"/>
                    <a:gd name="T118" fmla="*/ 883 w 1256"/>
                    <a:gd name="T119" fmla="*/ 1061 h 1352"/>
                    <a:gd name="T120" fmla="*/ 891 w 1256"/>
                    <a:gd name="T121" fmla="*/ 1103 h 1352"/>
                    <a:gd name="T122" fmla="*/ 940 w 1256"/>
                    <a:gd name="T123" fmla="*/ 1091 h 1352"/>
                    <a:gd name="T124" fmla="*/ 1002 w 1256"/>
                    <a:gd name="T125" fmla="*/ 1048 h 1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56" h="1352">
                      <a:moveTo>
                        <a:pt x="1014" y="1034"/>
                      </a:moveTo>
                      <a:lnTo>
                        <a:pt x="1014" y="1034"/>
                      </a:lnTo>
                      <a:lnTo>
                        <a:pt x="1030" y="1012"/>
                      </a:lnTo>
                      <a:lnTo>
                        <a:pt x="1048" y="996"/>
                      </a:lnTo>
                      <a:lnTo>
                        <a:pt x="1048" y="996"/>
                      </a:lnTo>
                      <a:lnTo>
                        <a:pt x="1099" y="954"/>
                      </a:lnTo>
                      <a:lnTo>
                        <a:pt x="1153" y="914"/>
                      </a:lnTo>
                      <a:lnTo>
                        <a:pt x="1153" y="914"/>
                      </a:lnTo>
                      <a:lnTo>
                        <a:pt x="1050" y="825"/>
                      </a:lnTo>
                      <a:lnTo>
                        <a:pt x="1050" y="825"/>
                      </a:lnTo>
                      <a:lnTo>
                        <a:pt x="1056" y="807"/>
                      </a:lnTo>
                      <a:lnTo>
                        <a:pt x="1056" y="807"/>
                      </a:lnTo>
                      <a:lnTo>
                        <a:pt x="1081" y="801"/>
                      </a:lnTo>
                      <a:lnTo>
                        <a:pt x="1105" y="797"/>
                      </a:lnTo>
                      <a:lnTo>
                        <a:pt x="1105" y="797"/>
                      </a:lnTo>
                      <a:lnTo>
                        <a:pt x="1125" y="795"/>
                      </a:lnTo>
                      <a:lnTo>
                        <a:pt x="1141" y="789"/>
                      </a:lnTo>
                      <a:lnTo>
                        <a:pt x="1157" y="783"/>
                      </a:lnTo>
                      <a:lnTo>
                        <a:pt x="1169" y="773"/>
                      </a:lnTo>
                      <a:lnTo>
                        <a:pt x="1179" y="763"/>
                      </a:lnTo>
                      <a:lnTo>
                        <a:pt x="1189" y="749"/>
                      </a:lnTo>
                      <a:lnTo>
                        <a:pt x="1195" y="733"/>
                      </a:lnTo>
                      <a:lnTo>
                        <a:pt x="1201" y="714"/>
                      </a:lnTo>
                      <a:lnTo>
                        <a:pt x="1201" y="714"/>
                      </a:lnTo>
                      <a:lnTo>
                        <a:pt x="1217" y="656"/>
                      </a:lnTo>
                      <a:lnTo>
                        <a:pt x="1217" y="656"/>
                      </a:lnTo>
                      <a:lnTo>
                        <a:pt x="1215" y="636"/>
                      </a:lnTo>
                      <a:lnTo>
                        <a:pt x="1215" y="616"/>
                      </a:lnTo>
                      <a:lnTo>
                        <a:pt x="1217" y="594"/>
                      </a:lnTo>
                      <a:lnTo>
                        <a:pt x="1221" y="574"/>
                      </a:lnTo>
                      <a:lnTo>
                        <a:pt x="1227" y="555"/>
                      </a:lnTo>
                      <a:lnTo>
                        <a:pt x="1233" y="539"/>
                      </a:lnTo>
                      <a:lnTo>
                        <a:pt x="1241" y="523"/>
                      </a:lnTo>
                      <a:lnTo>
                        <a:pt x="1248" y="513"/>
                      </a:lnTo>
                      <a:lnTo>
                        <a:pt x="1248" y="513"/>
                      </a:lnTo>
                      <a:lnTo>
                        <a:pt x="1252" y="507"/>
                      </a:lnTo>
                      <a:lnTo>
                        <a:pt x="1256" y="499"/>
                      </a:lnTo>
                      <a:lnTo>
                        <a:pt x="1256" y="491"/>
                      </a:lnTo>
                      <a:lnTo>
                        <a:pt x="1256" y="483"/>
                      </a:lnTo>
                      <a:lnTo>
                        <a:pt x="1256" y="475"/>
                      </a:lnTo>
                      <a:lnTo>
                        <a:pt x="1254" y="467"/>
                      </a:lnTo>
                      <a:lnTo>
                        <a:pt x="1250" y="461"/>
                      </a:lnTo>
                      <a:lnTo>
                        <a:pt x="1245" y="453"/>
                      </a:lnTo>
                      <a:lnTo>
                        <a:pt x="1245" y="453"/>
                      </a:lnTo>
                      <a:lnTo>
                        <a:pt x="1233" y="439"/>
                      </a:lnTo>
                      <a:lnTo>
                        <a:pt x="1221" y="421"/>
                      </a:lnTo>
                      <a:lnTo>
                        <a:pt x="1217" y="411"/>
                      </a:lnTo>
                      <a:lnTo>
                        <a:pt x="1213" y="401"/>
                      </a:lnTo>
                      <a:lnTo>
                        <a:pt x="1211" y="389"/>
                      </a:lnTo>
                      <a:lnTo>
                        <a:pt x="1211" y="378"/>
                      </a:lnTo>
                      <a:lnTo>
                        <a:pt x="1211" y="372"/>
                      </a:lnTo>
                      <a:lnTo>
                        <a:pt x="1211" y="372"/>
                      </a:lnTo>
                      <a:lnTo>
                        <a:pt x="1211" y="342"/>
                      </a:lnTo>
                      <a:lnTo>
                        <a:pt x="1211" y="332"/>
                      </a:lnTo>
                      <a:lnTo>
                        <a:pt x="1209" y="326"/>
                      </a:lnTo>
                      <a:lnTo>
                        <a:pt x="1209" y="326"/>
                      </a:lnTo>
                      <a:lnTo>
                        <a:pt x="1205" y="320"/>
                      </a:lnTo>
                      <a:lnTo>
                        <a:pt x="1199" y="310"/>
                      </a:lnTo>
                      <a:lnTo>
                        <a:pt x="1181" y="286"/>
                      </a:lnTo>
                      <a:lnTo>
                        <a:pt x="1181" y="286"/>
                      </a:lnTo>
                      <a:lnTo>
                        <a:pt x="1173" y="276"/>
                      </a:lnTo>
                      <a:lnTo>
                        <a:pt x="1171" y="264"/>
                      </a:lnTo>
                      <a:lnTo>
                        <a:pt x="1171" y="252"/>
                      </a:lnTo>
                      <a:lnTo>
                        <a:pt x="1177" y="240"/>
                      </a:lnTo>
                      <a:lnTo>
                        <a:pt x="1177" y="240"/>
                      </a:lnTo>
                      <a:lnTo>
                        <a:pt x="1177" y="238"/>
                      </a:lnTo>
                      <a:lnTo>
                        <a:pt x="1177" y="238"/>
                      </a:lnTo>
                      <a:lnTo>
                        <a:pt x="1181" y="232"/>
                      </a:lnTo>
                      <a:lnTo>
                        <a:pt x="1185" y="222"/>
                      </a:lnTo>
                      <a:lnTo>
                        <a:pt x="1195" y="215"/>
                      </a:lnTo>
                      <a:lnTo>
                        <a:pt x="1207" y="209"/>
                      </a:lnTo>
                      <a:lnTo>
                        <a:pt x="1207" y="209"/>
                      </a:lnTo>
                      <a:lnTo>
                        <a:pt x="1215" y="205"/>
                      </a:lnTo>
                      <a:lnTo>
                        <a:pt x="1221" y="201"/>
                      </a:lnTo>
                      <a:lnTo>
                        <a:pt x="1225" y="197"/>
                      </a:lnTo>
                      <a:lnTo>
                        <a:pt x="1227" y="191"/>
                      </a:lnTo>
                      <a:lnTo>
                        <a:pt x="1229" y="181"/>
                      </a:lnTo>
                      <a:lnTo>
                        <a:pt x="1229" y="171"/>
                      </a:lnTo>
                      <a:lnTo>
                        <a:pt x="1225" y="139"/>
                      </a:lnTo>
                      <a:lnTo>
                        <a:pt x="1225" y="139"/>
                      </a:lnTo>
                      <a:lnTo>
                        <a:pt x="1205" y="38"/>
                      </a:lnTo>
                      <a:lnTo>
                        <a:pt x="1205" y="38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89" y="0"/>
                      </a:lnTo>
                      <a:lnTo>
                        <a:pt x="1189" y="0"/>
                      </a:lnTo>
                      <a:lnTo>
                        <a:pt x="1177" y="2"/>
                      </a:lnTo>
                      <a:lnTo>
                        <a:pt x="1163" y="10"/>
                      </a:lnTo>
                      <a:lnTo>
                        <a:pt x="1163" y="10"/>
                      </a:lnTo>
                      <a:lnTo>
                        <a:pt x="1139" y="26"/>
                      </a:lnTo>
                      <a:lnTo>
                        <a:pt x="1117" y="42"/>
                      </a:lnTo>
                      <a:lnTo>
                        <a:pt x="1095" y="59"/>
                      </a:lnTo>
                      <a:lnTo>
                        <a:pt x="1085" y="69"/>
                      </a:lnTo>
                      <a:lnTo>
                        <a:pt x="1078" y="81"/>
                      </a:lnTo>
                      <a:lnTo>
                        <a:pt x="1078" y="81"/>
                      </a:lnTo>
                      <a:lnTo>
                        <a:pt x="1058" y="107"/>
                      </a:lnTo>
                      <a:lnTo>
                        <a:pt x="1036" y="131"/>
                      </a:lnTo>
                      <a:lnTo>
                        <a:pt x="1012" y="151"/>
                      </a:lnTo>
                      <a:lnTo>
                        <a:pt x="986" y="169"/>
                      </a:lnTo>
                      <a:lnTo>
                        <a:pt x="960" y="183"/>
                      </a:lnTo>
                      <a:lnTo>
                        <a:pt x="932" y="195"/>
                      </a:lnTo>
                      <a:lnTo>
                        <a:pt x="901" y="205"/>
                      </a:lnTo>
                      <a:lnTo>
                        <a:pt x="869" y="213"/>
                      </a:lnTo>
                      <a:lnTo>
                        <a:pt x="869" y="213"/>
                      </a:lnTo>
                      <a:lnTo>
                        <a:pt x="819" y="221"/>
                      </a:lnTo>
                      <a:lnTo>
                        <a:pt x="793" y="224"/>
                      </a:lnTo>
                      <a:lnTo>
                        <a:pt x="767" y="230"/>
                      </a:lnTo>
                      <a:lnTo>
                        <a:pt x="767" y="230"/>
                      </a:lnTo>
                      <a:lnTo>
                        <a:pt x="742" y="240"/>
                      </a:lnTo>
                      <a:lnTo>
                        <a:pt x="714" y="250"/>
                      </a:lnTo>
                      <a:lnTo>
                        <a:pt x="688" y="260"/>
                      </a:lnTo>
                      <a:lnTo>
                        <a:pt x="662" y="270"/>
                      </a:lnTo>
                      <a:lnTo>
                        <a:pt x="662" y="270"/>
                      </a:lnTo>
                      <a:lnTo>
                        <a:pt x="602" y="286"/>
                      </a:lnTo>
                      <a:lnTo>
                        <a:pt x="543" y="302"/>
                      </a:lnTo>
                      <a:lnTo>
                        <a:pt x="483" y="318"/>
                      </a:lnTo>
                      <a:lnTo>
                        <a:pt x="423" y="334"/>
                      </a:lnTo>
                      <a:lnTo>
                        <a:pt x="423" y="334"/>
                      </a:lnTo>
                      <a:lnTo>
                        <a:pt x="348" y="358"/>
                      </a:lnTo>
                      <a:lnTo>
                        <a:pt x="274" y="382"/>
                      </a:lnTo>
                      <a:lnTo>
                        <a:pt x="127" y="433"/>
                      </a:lnTo>
                      <a:lnTo>
                        <a:pt x="127" y="433"/>
                      </a:lnTo>
                      <a:lnTo>
                        <a:pt x="115" y="441"/>
                      </a:lnTo>
                      <a:lnTo>
                        <a:pt x="103" y="449"/>
                      </a:lnTo>
                      <a:lnTo>
                        <a:pt x="93" y="459"/>
                      </a:lnTo>
                      <a:lnTo>
                        <a:pt x="87" y="471"/>
                      </a:lnTo>
                      <a:lnTo>
                        <a:pt x="87" y="471"/>
                      </a:lnTo>
                      <a:lnTo>
                        <a:pt x="85" y="491"/>
                      </a:lnTo>
                      <a:lnTo>
                        <a:pt x="83" y="511"/>
                      </a:lnTo>
                      <a:lnTo>
                        <a:pt x="83" y="533"/>
                      </a:lnTo>
                      <a:lnTo>
                        <a:pt x="87" y="553"/>
                      </a:lnTo>
                      <a:lnTo>
                        <a:pt x="87" y="553"/>
                      </a:lnTo>
                      <a:lnTo>
                        <a:pt x="119" y="708"/>
                      </a:lnTo>
                      <a:lnTo>
                        <a:pt x="153" y="863"/>
                      </a:lnTo>
                      <a:lnTo>
                        <a:pt x="153" y="863"/>
                      </a:lnTo>
                      <a:lnTo>
                        <a:pt x="155" y="881"/>
                      </a:lnTo>
                      <a:lnTo>
                        <a:pt x="155" y="898"/>
                      </a:lnTo>
                      <a:lnTo>
                        <a:pt x="153" y="916"/>
                      </a:lnTo>
                      <a:lnTo>
                        <a:pt x="149" y="932"/>
                      </a:lnTo>
                      <a:lnTo>
                        <a:pt x="149" y="932"/>
                      </a:lnTo>
                      <a:lnTo>
                        <a:pt x="125" y="982"/>
                      </a:lnTo>
                      <a:lnTo>
                        <a:pt x="101" y="1032"/>
                      </a:lnTo>
                      <a:lnTo>
                        <a:pt x="87" y="1055"/>
                      </a:lnTo>
                      <a:lnTo>
                        <a:pt x="72" y="1079"/>
                      </a:lnTo>
                      <a:lnTo>
                        <a:pt x="54" y="1101"/>
                      </a:lnTo>
                      <a:lnTo>
                        <a:pt x="32" y="1121"/>
                      </a:lnTo>
                      <a:lnTo>
                        <a:pt x="32" y="1121"/>
                      </a:lnTo>
                      <a:lnTo>
                        <a:pt x="24" y="1129"/>
                      </a:lnTo>
                      <a:lnTo>
                        <a:pt x="16" y="1137"/>
                      </a:lnTo>
                      <a:lnTo>
                        <a:pt x="8" y="1147"/>
                      </a:lnTo>
                      <a:lnTo>
                        <a:pt x="4" y="1157"/>
                      </a:lnTo>
                      <a:lnTo>
                        <a:pt x="4" y="1157"/>
                      </a:lnTo>
                      <a:lnTo>
                        <a:pt x="2" y="1169"/>
                      </a:lnTo>
                      <a:lnTo>
                        <a:pt x="0" y="1183"/>
                      </a:lnTo>
                      <a:lnTo>
                        <a:pt x="2" y="1195"/>
                      </a:lnTo>
                      <a:lnTo>
                        <a:pt x="4" y="1199"/>
                      </a:lnTo>
                      <a:lnTo>
                        <a:pt x="6" y="1203"/>
                      </a:lnTo>
                      <a:lnTo>
                        <a:pt x="6" y="1203"/>
                      </a:lnTo>
                      <a:lnTo>
                        <a:pt x="91" y="1274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201" y="1342"/>
                      </a:lnTo>
                      <a:lnTo>
                        <a:pt x="209" y="1340"/>
                      </a:lnTo>
                      <a:lnTo>
                        <a:pt x="221" y="1336"/>
                      </a:lnTo>
                      <a:lnTo>
                        <a:pt x="221" y="1336"/>
                      </a:lnTo>
                      <a:lnTo>
                        <a:pt x="237" y="1332"/>
                      </a:lnTo>
                      <a:lnTo>
                        <a:pt x="243" y="1328"/>
                      </a:lnTo>
                      <a:lnTo>
                        <a:pt x="249" y="1324"/>
                      </a:lnTo>
                      <a:lnTo>
                        <a:pt x="254" y="1316"/>
                      </a:lnTo>
                      <a:lnTo>
                        <a:pt x="260" y="1306"/>
                      </a:lnTo>
                      <a:lnTo>
                        <a:pt x="270" y="1280"/>
                      </a:lnTo>
                      <a:lnTo>
                        <a:pt x="270" y="1280"/>
                      </a:lnTo>
                      <a:lnTo>
                        <a:pt x="280" y="1260"/>
                      </a:lnTo>
                      <a:lnTo>
                        <a:pt x="292" y="1242"/>
                      </a:lnTo>
                      <a:lnTo>
                        <a:pt x="304" y="1224"/>
                      </a:lnTo>
                      <a:lnTo>
                        <a:pt x="318" y="1211"/>
                      </a:lnTo>
                      <a:lnTo>
                        <a:pt x="318" y="1211"/>
                      </a:lnTo>
                      <a:lnTo>
                        <a:pt x="328" y="1197"/>
                      </a:lnTo>
                      <a:lnTo>
                        <a:pt x="328" y="1197"/>
                      </a:lnTo>
                      <a:lnTo>
                        <a:pt x="340" y="1187"/>
                      </a:lnTo>
                      <a:lnTo>
                        <a:pt x="354" y="1179"/>
                      </a:lnTo>
                      <a:lnTo>
                        <a:pt x="368" y="1175"/>
                      </a:lnTo>
                      <a:lnTo>
                        <a:pt x="382" y="1173"/>
                      </a:lnTo>
                      <a:lnTo>
                        <a:pt x="382" y="1173"/>
                      </a:lnTo>
                      <a:lnTo>
                        <a:pt x="396" y="1175"/>
                      </a:lnTo>
                      <a:lnTo>
                        <a:pt x="408" y="1181"/>
                      </a:lnTo>
                      <a:lnTo>
                        <a:pt x="408" y="1181"/>
                      </a:lnTo>
                      <a:lnTo>
                        <a:pt x="421" y="1187"/>
                      </a:lnTo>
                      <a:lnTo>
                        <a:pt x="435" y="1189"/>
                      </a:lnTo>
                      <a:lnTo>
                        <a:pt x="435" y="1189"/>
                      </a:lnTo>
                      <a:lnTo>
                        <a:pt x="443" y="1189"/>
                      </a:lnTo>
                      <a:lnTo>
                        <a:pt x="451" y="1187"/>
                      </a:lnTo>
                      <a:lnTo>
                        <a:pt x="467" y="1179"/>
                      </a:lnTo>
                      <a:lnTo>
                        <a:pt x="485" y="1169"/>
                      </a:lnTo>
                      <a:lnTo>
                        <a:pt x="503" y="1157"/>
                      </a:lnTo>
                      <a:lnTo>
                        <a:pt x="507" y="1153"/>
                      </a:lnTo>
                      <a:lnTo>
                        <a:pt x="507" y="1153"/>
                      </a:lnTo>
                      <a:lnTo>
                        <a:pt x="531" y="1137"/>
                      </a:lnTo>
                      <a:lnTo>
                        <a:pt x="557" y="1121"/>
                      </a:lnTo>
                      <a:lnTo>
                        <a:pt x="584" y="1105"/>
                      </a:lnTo>
                      <a:lnTo>
                        <a:pt x="614" y="1091"/>
                      </a:lnTo>
                      <a:lnTo>
                        <a:pt x="646" y="1079"/>
                      </a:lnTo>
                      <a:lnTo>
                        <a:pt x="680" y="1069"/>
                      </a:lnTo>
                      <a:lnTo>
                        <a:pt x="716" y="1061"/>
                      </a:lnTo>
                      <a:lnTo>
                        <a:pt x="753" y="1057"/>
                      </a:lnTo>
                      <a:lnTo>
                        <a:pt x="753" y="1057"/>
                      </a:lnTo>
                      <a:lnTo>
                        <a:pt x="763" y="1057"/>
                      </a:lnTo>
                      <a:lnTo>
                        <a:pt x="763" y="1057"/>
                      </a:lnTo>
                      <a:lnTo>
                        <a:pt x="767" y="1046"/>
                      </a:lnTo>
                      <a:lnTo>
                        <a:pt x="767" y="1046"/>
                      </a:lnTo>
                      <a:lnTo>
                        <a:pt x="771" y="1034"/>
                      </a:lnTo>
                      <a:lnTo>
                        <a:pt x="777" y="1022"/>
                      </a:lnTo>
                      <a:lnTo>
                        <a:pt x="785" y="1014"/>
                      </a:lnTo>
                      <a:lnTo>
                        <a:pt x="791" y="1008"/>
                      </a:lnTo>
                      <a:lnTo>
                        <a:pt x="791" y="1008"/>
                      </a:lnTo>
                      <a:lnTo>
                        <a:pt x="795" y="1002"/>
                      </a:lnTo>
                      <a:lnTo>
                        <a:pt x="795" y="1002"/>
                      </a:lnTo>
                      <a:lnTo>
                        <a:pt x="801" y="996"/>
                      </a:lnTo>
                      <a:lnTo>
                        <a:pt x="809" y="992"/>
                      </a:lnTo>
                      <a:lnTo>
                        <a:pt x="817" y="988"/>
                      </a:lnTo>
                      <a:lnTo>
                        <a:pt x="827" y="988"/>
                      </a:lnTo>
                      <a:lnTo>
                        <a:pt x="827" y="988"/>
                      </a:lnTo>
                      <a:lnTo>
                        <a:pt x="829" y="988"/>
                      </a:lnTo>
                      <a:lnTo>
                        <a:pt x="829" y="988"/>
                      </a:lnTo>
                      <a:lnTo>
                        <a:pt x="839" y="990"/>
                      </a:lnTo>
                      <a:lnTo>
                        <a:pt x="847" y="994"/>
                      </a:lnTo>
                      <a:lnTo>
                        <a:pt x="855" y="1000"/>
                      </a:lnTo>
                      <a:lnTo>
                        <a:pt x="861" y="1008"/>
                      </a:lnTo>
                      <a:lnTo>
                        <a:pt x="861" y="1008"/>
                      </a:lnTo>
                      <a:lnTo>
                        <a:pt x="865" y="1012"/>
                      </a:lnTo>
                      <a:lnTo>
                        <a:pt x="865" y="1012"/>
                      </a:lnTo>
                      <a:lnTo>
                        <a:pt x="871" y="1020"/>
                      </a:lnTo>
                      <a:lnTo>
                        <a:pt x="879" y="1032"/>
                      </a:lnTo>
                      <a:lnTo>
                        <a:pt x="883" y="1046"/>
                      </a:lnTo>
                      <a:lnTo>
                        <a:pt x="883" y="1053"/>
                      </a:lnTo>
                      <a:lnTo>
                        <a:pt x="883" y="1061"/>
                      </a:lnTo>
                      <a:lnTo>
                        <a:pt x="883" y="1061"/>
                      </a:lnTo>
                      <a:lnTo>
                        <a:pt x="877" y="1103"/>
                      </a:lnTo>
                      <a:lnTo>
                        <a:pt x="877" y="1103"/>
                      </a:lnTo>
                      <a:lnTo>
                        <a:pt x="891" y="1103"/>
                      </a:lnTo>
                      <a:lnTo>
                        <a:pt x="891" y="1103"/>
                      </a:lnTo>
                      <a:lnTo>
                        <a:pt x="907" y="1101"/>
                      </a:lnTo>
                      <a:lnTo>
                        <a:pt x="924" y="1097"/>
                      </a:lnTo>
                      <a:lnTo>
                        <a:pt x="940" y="1091"/>
                      </a:lnTo>
                      <a:lnTo>
                        <a:pt x="956" y="1083"/>
                      </a:lnTo>
                      <a:lnTo>
                        <a:pt x="972" y="1073"/>
                      </a:lnTo>
                      <a:lnTo>
                        <a:pt x="988" y="1061"/>
                      </a:lnTo>
                      <a:lnTo>
                        <a:pt x="1002" y="1048"/>
                      </a:lnTo>
                      <a:lnTo>
                        <a:pt x="1014" y="1034"/>
                      </a:lnTo>
                      <a:lnTo>
                        <a:pt x="1014" y="103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73" name="Freeform 10">
                  <a:extLst>
                    <a:ext uri="{FF2B5EF4-FFF2-40B4-BE49-F238E27FC236}">
                      <a16:creationId xmlns:a16="http://schemas.microsoft.com/office/drawing/2014/main" id="{7E639EF8-1E31-FEE4-C7E5-E2C154E1AB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8138" y="454025"/>
                  <a:ext cx="1670050" cy="2446338"/>
                </a:xfrm>
                <a:custGeom>
                  <a:avLst/>
                  <a:gdLst>
                    <a:gd name="T0" fmla="*/ 420 w 1052"/>
                    <a:gd name="T1" fmla="*/ 203 h 1541"/>
                    <a:gd name="T2" fmla="*/ 444 w 1052"/>
                    <a:gd name="T3" fmla="*/ 277 h 1541"/>
                    <a:gd name="T4" fmla="*/ 476 w 1052"/>
                    <a:gd name="T5" fmla="*/ 314 h 1541"/>
                    <a:gd name="T6" fmla="*/ 488 w 1052"/>
                    <a:gd name="T7" fmla="*/ 334 h 1541"/>
                    <a:gd name="T8" fmla="*/ 486 w 1052"/>
                    <a:gd name="T9" fmla="*/ 380 h 1541"/>
                    <a:gd name="T10" fmla="*/ 464 w 1052"/>
                    <a:gd name="T11" fmla="*/ 428 h 1541"/>
                    <a:gd name="T12" fmla="*/ 223 w 1052"/>
                    <a:gd name="T13" fmla="*/ 656 h 1541"/>
                    <a:gd name="T14" fmla="*/ 207 w 1052"/>
                    <a:gd name="T15" fmla="*/ 664 h 1541"/>
                    <a:gd name="T16" fmla="*/ 32 w 1052"/>
                    <a:gd name="T17" fmla="*/ 708 h 1541"/>
                    <a:gd name="T18" fmla="*/ 2 w 1052"/>
                    <a:gd name="T19" fmla="*/ 740 h 1541"/>
                    <a:gd name="T20" fmla="*/ 4 w 1052"/>
                    <a:gd name="T21" fmla="*/ 823 h 1541"/>
                    <a:gd name="T22" fmla="*/ 14 w 1052"/>
                    <a:gd name="T23" fmla="*/ 909 h 1541"/>
                    <a:gd name="T24" fmla="*/ 46 w 1052"/>
                    <a:gd name="T25" fmla="*/ 949 h 1541"/>
                    <a:gd name="T26" fmla="*/ 116 w 1052"/>
                    <a:gd name="T27" fmla="*/ 1034 h 1541"/>
                    <a:gd name="T28" fmla="*/ 144 w 1052"/>
                    <a:gd name="T29" fmla="*/ 1092 h 1541"/>
                    <a:gd name="T30" fmla="*/ 207 w 1052"/>
                    <a:gd name="T31" fmla="*/ 1153 h 1541"/>
                    <a:gd name="T32" fmla="*/ 285 w 1052"/>
                    <a:gd name="T33" fmla="*/ 1169 h 1541"/>
                    <a:gd name="T34" fmla="*/ 307 w 1052"/>
                    <a:gd name="T35" fmla="*/ 1177 h 1541"/>
                    <a:gd name="T36" fmla="*/ 346 w 1052"/>
                    <a:gd name="T37" fmla="*/ 1211 h 1541"/>
                    <a:gd name="T38" fmla="*/ 394 w 1052"/>
                    <a:gd name="T39" fmla="*/ 1217 h 1541"/>
                    <a:gd name="T40" fmla="*/ 442 w 1052"/>
                    <a:gd name="T41" fmla="*/ 1312 h 1541"/>
                    <a:gd name="T42" fmla="*/ 436 w 1052"/>
                    <a:gd name="T43" fmla="*/ 1354 h 1541"/>
                    <a:gd name="T44" fmla="*/ 414 w 1052"/>
                    <a:gd name="T45" fmla="*/ 1394 h 1541"/>
                    <a:gd name="T46" fmla="*/ 430 w 1052"/>
                    <a:gd name="T47" fmla="*/ 1434 h 1541"/>
                    <a:gd name="T48" fmla="*/ 499 w 1052"/>
                    <a:gd name="T49" fmla="*/ 1483 h 1541"/>
                    <a:gd name="T50" fmla="*/ 605 w 1052"/>
                    <a:gd name="T51" fmla="*/ 1521 h 1541"/>
                    <a:gd name="T52" fmla="*/ 641 w 1052"/>
                    <a:gd name="T53" fmla="*/ 1523 h 1541"/>
                    <a:gd name="T54" fmla="*/ 674 w 1052"/>
                    <a:gd name="T55" fmla="*/ 1531 h 1541"/>
                    <a:gd name="T56" fmla="*/ 726 w 1052"/>
                    <a:gd name="T57" fmla="*/ 1541 h 1541"/>
                    <a:gd name="T58" fmla="*/ 752 w 1052"/>
                    <a:gd name="T59" fmla="*/ 1535 h 1541"/>
                    <a:gd name="T60" fmla="*/ 794 w 1052"/>
                    <a:gd name="T61" fmla="*/ 1481 h 1541"/>
                    <a:gd name="T62" fmla="*/ 816 w 1052"/>
                    <a:gd name="T63" fmla="*/ 1432 h 1541"/>
                    <a:gd name="T64" fmla="*/ 889 w 1052"/>
                    <a:gd name="T65" fmla="*/ 1340 h 1541"/>
                    <a:gd name="T66" fmla="*/ 969 w 1052"/>
                    <a:gd name="T67" fmla="*/ 1296 h 1541"/>
                    <a:gd name="T68" fmla="*/ 1040 w 1052"/>
                    <a:gd name="T69" fmla="*/ 1235 h 1541"/>
                    <a:gd name="T70" fmla="*/ 1052 w 1052"/>
                    <a:gd name="T71" fmla="*/ 1145 h 1541"/>
                    <a:gd name="T72" fmla="*/ 1036 w 1052"/>
                    <a:gd name="T73" fmla="*/ 1032 h 1541"/>
                    <a:gd name="T74" fmla="*/ 967 w 1052"/>
                    <a:gd name="T75" fmla="*/ 811 h 1541"/>
                    <a:gd name="T76" fmla="*/ 867 w 1052"/>
                    <a:gd name="T77" fmla="*/ 563 h 1541"/>
                    <a:gd name="T78" fmla="*/ 833 w 1052"/>
                    <a:gd name="T79" fmla="*/ 410 h 1541"/>
                    <a:gd name="T80" fmla="*/ 820 w 1052"/>
                    <a:gd name="T81" fmla="*/ 330 h 1541"/>
                    <a:gd name="T82" fmla="*/ 786 w 1052"/>
                    <a:gd name="T83" fmla="*/ 193 h 1541"/>
                    <a:gd name="T84" fmla="*/ 772 w 1052"/>
                    <a:gd name="T85" fmla="*/ 155 h 1541"/>
                    <a:gd name="T86" fmla="*/ 724 w 1052"/>
                    <a:gd name="T87" fmla="*/ 102 h 1541"/>
                    <a:gd name="T88" fmla="*/ 561 w 1052"/>
                    <a:gd name="T89" fmla="*/ 8 h 1541"/>
                    <a:gd name="T90" fmla="*/ 521 w 1052"/>
                    <a:gd name="T91" fmla="*/ 0 h 1541"/>
                    <a:gd name="T92" fmla="*/ 493 w 1052"/>
                    <a:gd name="T93" fmla="*/ 6 h 1541"/>
                    <a:gd name="T94" fmla="*/ 376 w 1052"/>
                    <a:gd name="T95" fmla="*/ 128 h 1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52" h="1541">
                      <a:moveTo>
                        <a:pt x="376" y="128"/>
                      </a:moveTo>
                      <a:lnTo>
                        <a:pt x="376" y="128"/>
                      </a:lnTo>
                      <a:lnTo>
                        <a:pt x="406" y="179"/>
                      </a:lnTo>
                      <a:lnTo>
                        <a:pt x="420" y="203"/>
                      </a:lnTo>
                      <a:lnTo>
                        <a:pt x="430" y="231"/>
                      </a:lnTo>
                      <a:lnTo>
                        <a:pt x="430" y="231"/>
                      </a:lnTo>
                      <a:lnTo>
                        <a:pt x="436" y="255"/>
                      </a:lnTo>
                      <a:lnTo>
                        <a:pt x="444" y="277"/>
                      </a:lnTo>
                      <a:lnTo>
                        <a:pt x="450" y="287"/>
                      </a:lnTo>
                      <a:lnTo>
                        <a:pt x="458" y="296"/>
                      </a:lnTo>
                      <a:lnTo>
                        <a:pt x="466" y="306"/>
                      </a:lnTo>
                      <a:lnTo>
                        <a:pt x="476" y="314"/>
                      </a:lnTo>
                      <a:lnTo>
                        <a:pt x="476" y="314"/>
                      </a:lnTo>
                      <a:lnTo>
                        <a:pt x="480" y="318"/>
                      </a:lnTo>
                      <a:lnTo>
                        <a:pt x="484" y="322"/>
                      </a:lnTo>
                      <a:lnTo>
                        <a:pt x="488" y="334"/>
                      </a:lnTo>
                      <a:lnTo>
                        <a:pt x="490" y="348"/>
                      </a:lnTo>
                      <a:lnTo>
                        <a:pt x="490" y="362"/>
                      </a:lnTo>
                      <a:lnTo>
                        <a:pt x="490" y="362"/>
                      </a:lnTo>
                      <a:lnTo>
                        <a:pt x="486" y="380"/>
                      </a:lnTo>
                      <a:lnTo>
                        <a:pt x="482" y="398"/>
                      </a:lnTo>
                      <a:lnTo>
                        <a:pt x="474" y="414"/>
                      </a:lnTo>
                      <a:lnTo>
                        <a:pt x="470" y="420"/>
                      </a:lnTo>
                      <a:lnTo>
                        <a:pt x="464" y="428"/>
                      </a:lnTo>
                      <a:lnTo>
                        <a:pt x="464" y="428"/>
                      </a:lnTo>
                      <a:lnTo>
                        <a:pt x="404" y="485"/>
                      </a:lnTo>
                      <a:lnTo>
                        <a:pt x="344" y="543"/>
                      </a:lnTo>
                      <a:lnTo>
                        <a:pt x="223" y="656"/>
                      </a:lnTo>
                      <a:lnTo>
                        <a:pt x="223" y="656"/>
                      </a:lnTo>
                      <a:lnTo>
                        <a:pt x="215" y="660"/>
                      </a:lnTo>
                      <a:lnTo>
                        <a:pt x="207" y="664"/>
                      </a:lnTo>
                      <a:lnTo>
                        <a:pt x="207" y="664"/>
                      </a:lnTo>
                      <a:lnTo>
                        <a:pt x="120" y="684"/>
                      </a:lnTo>
                      <a:lnTo>
                        <a:pt x="76" y="696"/>
                      </a:lnTo>
                      <a:lnTo>
                        <a:pt x="32" y="708"/>
                      </a:lnTo>
                      <a:lnTo>
                        <a:pt x="32" y="708"/>
                      </a:lnTo>
                      <a:lnTo>
                        <a:pt x="22" y="714"/>
                      </a:lnTo>
                      <a:lnTo>
                        <a:pt x="12" y="724"/>
                      </a:lnTo>
                      <a:lnTo>
                        <a:pt x="4" y="734"/>
                      </a:lnTo>
                      <a:lnTo>
                        <a:pt x="2" y="740"/>
                      </a:lnTo>
                      <a:lnTo>
                        <a:pt x="0" y="744"/>
                      </a:lnTo>
                      <a:lnTo>
                        <a:pt x="0" y="744"/>
                      </a:lnTo>
                      <a:lnTo>
                        <a:pt x="2" y="784"/>
                      </a:lnTo>
                      <a:lnTo>
                        <a:pt x="4" y="823"/>
                      </a:lnTo>
                      <a:lnTo>
                        <a:pt x="8" y="863"/>
                      </a:lnTo>
                      <a:lnTo>
                        <a:pt x="12" y="901"/>
                      </a:lnTo>
                      <a:lnTo>
                        <a:pt x="12" y="901"/>
                      </a:lnTo>
                      <a:lnTo>
                        <a:pt x="14" y="909"/>
                      </a:lnTo>
                      <a:lnTo>
                        <a:pt x="16" y="915"/>
                      </a:lnTo>
                      <a:lnTo>
                        <a:pt x="26" y="927"/>
                      </a:lnTo>
                      <a:lnTo>
                        <a:pt x="46" y="949"/>
                      </a:lnTo>
                      <a:lnTo>
                        <a:pt x="46" y="949"/>
                      </a:lnTo>
                      <a:lnTo>
                        <a:pt x="68" y="972"/>
                      </a:lnTo>
                      <a:lnTo>
                        <a:pt x="90" y="996"/>
                      </a:lnTo>
                      <a:lnTo>
                        <a:pt x="108" y="1022"/>
                      </a:lnTo>
                      <a:lnTo>
                        <a:pt x="116" y="1034"/>
                      </a:lnTo>
                      <a:lnTo>
                        <a:pt x="122" y="1048"/>
                      </a:lnTo>
                      <a:lnTo>
                        <a:pt x="122" y="1048"/>
                      </a:lnTo>
                      <a:lnTo>
                        <a:pt x="132" y="1070"/>
                      </a:lnTo>
                      <a:lnTo>
                        <a:pt x="144" y="1092"/>
                      </a:lnTo>
                      <a:lnTo>
                        <a:pt x="156" y="1110"/>
                      </a:lnTo>
                      <a:lnTo>
                        <a:pt x="171" y="1127"/>
                      </a:lnTo>
                      <a:lnTo>
                        <a:pt x="189" y="1141"/>
                      </a:lnTo>
                      <a:lnTo>
                        <a:pt x="207" y="1153"/>
                      </a:lnTo>
                      <a:lnTo>
                        <a:pt x="229" y="1161"/>
                      </a:lnTo>
                      <a:lnTo>
                        <a:pt x="253" y="1167"/>
                      </a:lnTo>
                      <a:lnTo>
                        <a:pt x="253" y="1167"/>
                      </a:lnTo>
                      <a:lnTo>
                        <a:pt x="285" y="1169"/>
                      </a:lnTo>
                      <a:lnTo>
                        <a:pt x="299" y="1171"/>
                      </a:lnTo>
                      <a:lnTo>
                        <a:pt x="305" y="1173"/>
                      </a:lnTo>
                      <a:lnTo>
                        <a:pt x="307" y="1177"/>
                      </a:lnTo>
                      <a:lnTo>
                        <a:pt x="307" y="1177"/>
                      </a:lnTo>
                      <a:lnTo>
                        <a:pt x="315" y="1191"/>
                      </a:lnTo>
                      <a:lnTo>
                        <a:pt x="324" y="1201"/>
                      </a:lnTo>
                      <a:lnTo>
                        <a:pt x="334" y="1209"/>
                      </a:lnTo>
                      <a:lnTo>
                        <a:pt x="346" y="1211"/>
                      </a:lnTo>
                      <a:lnTo>
                        <a:pt x="358" y="1213"/>
                      </a:lnTo>
                      <a:lnTo>
                        <a:pt x="370" y="1215"/>
                      </a:lnTo>
                      <a:lnTo>
                        <a:pt x="394" y="1217"/>
                      </a:lnTo>
                      <a:lnTo>
                        <a:pt x="394" y="1217"/>
                      </a:lnTo>
                      <a:lnTo>
                        <a:pt x="420" y="1265"/>
                      </a:lnTo>
                      <a:lnTo>
                        <a:pt x="432" y="1289"/>
                      </a:lnTo>
                      <a:lnTo>
                        <a:pt x="442" y="1312"/>
                      </a:lnTo>
                      <a:lnTo>
                        <a:pt x="442" y="1312"/>
                      </a:lnTo>
                      <a:lnTo>
                        <a:pt x="444" y="1322"/>
                      </a:lnTo>
                      <a:lnTo>
                        <a:pt x="444" y="1334"/>
                      </a:lnTo>
                      <a:lnTo>
                        <a:pt x="440" y="1344"/>
                      </a:lnTo>
                      <a:lnTo>
                        <a:pt x="436" y="1354"/>
                      </a:lnTo>
                      <a:lnTo>
                        <a:pt x="436" y="1354"/>
                      </a:lnTo>
                      <a:lnTo>
                        <a:pt x="422" y="1374"/>
                      </a:lnTo>
                      <a:lnTo>
                        <a:pt x="418" y="1384"/>
                      </a:lnTo>
                      <a:lnTo>
                        <a:pt x="414" y="1394"/>
                      </a:lnTo>
                      <a:lnTo>
                        <a:pt x="414" y="1404"/>
                      </a:lnTo>
                      <a:lnTo>
                        <a:pt x="416" y="1414"/>
                      </a:lnTo>
                      <a:lnTo>
                        <a:pt x="420" y="1424"/>
                      </a:lnTo>
                      <a:lnTo>
                        <a:pt x="430" y="1434"/>
                      </a:lnTo>
                      <a:lnTo>
                        <a:pt x="430" y="1434"/>
                      </a:lnTo>
                      <a:lnTo>
                        <a:pt x="454" y="1452"/>
                      </a:lnTo>
                      <a:lnTo>
                        <a:pt x="476" y="1467"/>
                      </a:lnTo>
                      <a:lnTo>
                        <a:pt x="499" y="1483"/>
                      </a:lnTo>
                      <a:lnTo>
                        <a:pt x="523" y="1497"/>
                      </a:lnTo>
                      <a:lnTo>
                        <a:pt x="549" y="1507"/>
                      </a:lnTo>
                      <a:lnTo>
                        <a:pt x="577" y="1515"/>
                      </a:lnTo>
                      <a:lnTo>
                        <a:pt x="605" y="1521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41" y="1523"/>
                      </a:lnTo>
                      <a:lnTo>
                        <a:pt x="641" y="1523"/>
                      </a:lnTo>
                      <a:lnTo>
                        <a:pt x="643" y="1523"/>
                      </a:lnTo>
                      <a:lnTo>
                        <a:pt x="643" y="1523"/>
                      </a:lnTo>
                      <a:lnTo>
                        <a:pt x="658" y="1525"/>
                      </a:lnTo>
                      <a:lnTo>
                        <a:pt x="674" y="1531"/>
                      </a:lnTo>
                      <a:lnTo>
                        <a:pt x="692" y="1537"/>
                      </a:lnTo>
                      <a:lnTo>
                        <a:pt x="708" y="1541"/>
                      </a:lnTo>
                      <a:lnTo>
                        <a:pt x="708" y="1541"/>
                      </a:lnTo>
                      <a:lnTo>
                        <a:pt x="726" y="1541"/>
                      </a:lnTo>
                      <a:lnTo>
                        <a:pt x="726" y="1541"/>
                      </a:lnTo>
                      <a:lnTo>
                        <a:pt x="740" y="1541"/>
                      </a:lnTo>
                      <a:lnTo>
                        <a:pt x="746" y="1539"/>
                      </a:lnTo>
                      <a:lnTo>
                        <a:pt x="752" y="1535"/>
                      </a:lnTo>
                      <a:lnTo>
                        <a:pt x="752" y="1535"/>
                      </a:lnTo>
                      <a:lnTo>
                        <a:pt x="768" y="1519"/>
                      </a:lnTo>
                      <a:lnTo>
                        <a:pt x="782" y="1501"/>
                      </a:lnTo>
                      <a:lnTo>
                        <a:pt x="794" y="1481"/>
                      </a:lnTo>
                      <a:lnTo>
                        <a:pt x="800" y="1473"/>
                      </a:lnTo>
                      <a:lnTo>
                        <a:pt x="804" y="1463"/>
                      </a:lnTo>
                      <a:lnTo>
                        <a:pt x="804" y="1463"/>
                      </a:lnTo>
                      <a:lnTo>
                        <a:pt x="816" y="1432"/>
                      </a:lnTo>
                      <a:lnTo>
                        <a:pt x="829" y="1404"/>
                      </a:lnTo>
                      <a:lnTo>
                        <a:pt x="847" y="1380"/>
                      </a:lnTo>
                      <a:lnTo>
                        <a:pt x="867" y="1358"/>
                      </a:lnTo>
                      <a:lnTo>
                        <a:pt x="889" y="1340"/>
                      </a:lnTo>
                      <a:lnTo>
                        <a:pt x="915" y="1324"/>
                      </a:lnTo>
                      <a:lnTo>
                        <a:pt x="941" y="1308"/>
                      </a:lnTo>
                      <a:lnTo>
                        <a:pt x="969" y="1296"/>
                      </a:lnTo>
                      <a:lnTo>
                        <a:pt x="969" y="1296"/>
                      </a:lnTo>
                      <a:lnTo>
                        <a:pt x="994" y="1285"/>
                      </a:lnTo>
                      <a:lnTo>
                        <a:pt x="1014" y="1269"/>
                      </a:lnTo>
                      <a:lnTo>
                        <a:pt x="1028" y="1253"/>
                      </a:lnTo>
                      <a:lnTo>
                        <a:pt x="1040" y="1235"/>
                      </a:lnTo>
                      <a:lnTo>
                        <a:pt x="1048" y="1215"/>
                      </a:lnTo>
                      <a:lnTo>
                        <a:pt x="1052" y="1193"/>
                      </a:lnTo>
                      <a:lnTo>
                        <a:pt x="1052" y="1171"/>
                      </a:lnTo>
                      <a:lnTo>
                        <a:pt x="1052" y="1145"/>
                      </a:lnTo>
                      <a:lnTo>
                        <a:pt x="1052" y="1145"/>
                      </a:lnTo>
                      <a:lnTo>
                        <a:pt x="1050" y="1118"/>
                      </a:lnTo>
                      <a:lnTo>
                        <a:pt x="1046" y="1088"/>
                      </a:lnTo>
                      <a:lnTo>
                        <a:pt x="1036" y="1032"/>
                      </a:lnTo>
                      <a:lnTo>
                        <a:pt x="1022" y="976"/>
                      </a:lnTo>
                      <a:lnTo>
                        <a:pt x="1006" y="921"/>
                      </a:lnTo>
                      <a:lnTo>
                        <a:pt x="987" y="865"/>
                      </a:lnTo>
                      <a:lnTo>
                        <a:pt x="967" y="811"/>
                      </a:lnTo>
                      <a:lnTo>
                        <a:pt x="925" y="704"/>
                      </a:lnTo>
                      <a:lnTo>
                        <a:pt x="925" y="704"/>
                      </a:lnTo>
                      <a:lnTo>
                        <a:pt x="895" y="632"/>
                      </a:lnTo>
                      <a:lnTo>
                        <a:pt x="867" y="563"/>
                      </a:lnTo>
                      <a:lnTo>
                        <a:pt x="853" y="525"/>
                      </a:lnTo>
                      <a:lnTo>
                        <a:pt x="843" y="489"/>
                      </a:lnTo>
                      <a:lnTo>
                        <a:pt x="837" y="450"/>
                      </a:lnTo>
                      <a:lnTo>
                        <a:pt x="833" y="410"/>
                      </a:lnTo>
                      <a:lnTo>
                        <a:pt x="833" y="410"/>
                      </a:lnTo>
                      <a:lnTo>
                        <a:pt x="831" y="384"/>
                      </a:lnTo>
                      <a:lnTo>
                        <a:pt x="827" y="356"/>
                      </a:lnTo>
                      <a:lnTo>
                        <a:pt x="820" y="330"/>
                      </a:lnTo>
                      <a:lnTo>
                        <a:pt x="814" y="302"/>
                      </a:lnTo>
                      <a:lnTo>
                        <a:pt x="798" y="249"/>
                      </a:lnTo>
                      <a:lnTo>
                        <a:pt x="790" y="221"/>
                      </a:lnTo>
                      <a:lnTo>
                        <a:pt x="786" y="193"/>
                      </a:lnTo>
                      <a:lnTo>
                        <a:pt x="786" y="193"/>
                      </a:lnTo>
                      <a:lnTo>
                        <a:pt x="784" y="181"/>
                      </a:lnTo>
                      <a:lnTo>
                        <a:pt x="778" y="169"/>
                      </a:lnTo>
                      <a:lnTo>
                        <a:pt x="772" y="155"/>
                      </a:lnTo>
                      <a:lnTo>
                        <a:pt x="764" y="143"/>
                      </a:lnTo>
                      <a:lnTo>
                        <a:pt x="746" y="122"/>
                      </a:lnTo>
                      <a:lnTo>
                        <a:pt x="724" y="102"/>
                      </a:lnTo>
                      <a:lnTo>
                        <a:pt x="724" y="102"/>
                      </a:lnTo>
                      <a:lnTo>
                        <a:pt x="686" y="76"/>
                      </a:lnTo>
                      <a:lnTo>
                        <a:pt x="645" y="52"/>
                      </a:lnTo>
                      <a:lnTo>
                        <a:pt x="603" y="28"/>
                      </a:lnTo>
                      <a:lnTo>
                        <a:pt x="561" y="8"/>
                      </a:lnTo>
                      <a:lnTo>
                        <a:pt x="561" y="8"/>
                      </a:lnTo>
                      <a:lnTo>
                        <a:pt x="543" y="2"/>
                      </a:lnTo>
                      <a:lnTo>
                        <a:pt x="521" y="0"/>
                      </a:lnTo>
                      <a:lnTo>
                        <a:pt x="521" y="0"/>
                      </a:lnTo>
                      <a:lnTo>
                        <a:pt x="505" y="2"/>
                      </a:lnTo>
                      <a:lnTo>
                        <a:pt x="497" y="4"/>
                      </a:lnTo>
                      <a:lnTo>
                        <a:pt x="493" y="6"/>
                      </a:lnTo>
                      <a:lnTo>
                        <a:pt x="493" y="6"/>
                      </a:lnTo>
                      <a:lnTo>
                        <a:pt x="462" y="36"/>
                      </a:lnTo>
                      <a:lnTo>
                        <a:pt x="430" y="68"/>
                      </a:lnTo>
                      <a:lnTo>
                        <a:pt x="376" y="128"/>
                      </a:lnTo>
                      <a:lnTo>
                        <a:pt x="376" y="12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74" name="Freeform 11">
                  <a:extLst>
                    <a:ext uri="{FF2B5EF4-FFF2-40B4-BE49-F238E27FC236}">
                      <a16:creationId xmlns:a16="http://schemas.microsoft.com/office/drawing/2014/main" id="{D232D617-5745-CCD7-F172-85027B1AAE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64" y="3529617"/>
                  <a:ext cx="2195512" cy="2047875"/>
                </a:xfrm>
                <a:custGeom>
                  <a:avLst/>
                  <a:gdLst>
                    <a:gd name="T0" fmla="*/ 1359 w 1383"/>
                    <a:gd name="T1" fmla="*/ 341 h 1290"/>
                    <a:gd name="T2" fmla="*/ 1296 w 1383"/>
                    <a:gd name="T3" fmla="*/ 316 h 1290"/>
                    <a:gd name="T4" fmla="*/ 1270 w 1383"/>
                    <a:gd name="T5" fmla="*/ 256 h 1290"/>
                    <a:gd name="T6" fmla="*/ 1238 w 1383"/>
                    <a:gd name="T7" fmla="*/ 202 h 1290"/>
                    <a:gd name="T8" fmla="*/ 1173 w 1383"/>
                    <a:gd name="T9" fmla="*/ 228 h 1290"/>
                    <a:gd name="T10" fmla="*/ 1033 w 1383"/>
                    <a:gd name="T11" fmla="*/ 230 h 1290"/>
                    <a:gd name="T12" fmla="*/ 890 w 1383"/>
                    <a:gd name="T13" fmla="*/ 139 h 1290"/>
                    <a:gd name="T14" fmla="*/ 833 w 1383"/>
                    <a:gd name="T15" fmla="*/ 53 h 1290"/>
                    <a:gd name="T16" fmla="*/ 751 w 1383"/>
                    <a:gd name="T17" fmla="*/ 79 h 1290"/>
                    <a:gd name="T18" fmla="*/ 715 w 1383"/>
                    <a:gd name="T19" fmla="*/ 103 h 1290"/>
                    <a:gd name="T20" fmla="*/ 709 w 1383"/>
                    <a:gd name="T21" fmla="*/ 105 h 1290"/>
                    <a:gd name="T22" fmla="*/ 678 w 1383"/>
                    <a:gd name="T23" fmla="*/ 85 h 1290"/>
                    <a:gd name="T24" fmla="*/ 656 w 1383"/>
                    <a:gd name="T25" fmla="*/ 47 h 1290"/>
                    <a:gd name="T26" fmla="*/ 580 w 1383"/>
                    <a:gd name="T27" fmla="*/ 41 h 1290"/>
                    <a:gd name="T28" fmla="*/ 516 w 1383"/>
                    <a:gd name="T29" fmla="*/ 117 h 1290"/>
                    <a:gd name="T30" fmla="*/ 463 w 1383"/>
                    <a:gd name="T31" fmla="*/ 204 h 1290"/>
                    <a:gd name="T32" fmla="*/ 405 w 1383"/>
                    <a:gd name="T33" fmla="*/ 262 h 1290"/>
                    <a:gd name="T34" fmla="*/ 330 w 1383"/>
                    <a:gd name="T35" fmla="*/ 250 h 1290"/>
                    <a:gd name="T36" fmla="*/ 302 w 1383"/>
                    <a:gd name="T37" fmla="*/ 234 h 1290"/>
                    <a:gd name="T38" fmla="*/ 254 w 1383"/>
                    <a:gd name="T39" fmla="*/ 302 h 1290"/>
                    <a:gd name="T40" fmla="*/ 182 w 1383"/>
                    <a:gd name="T41" fmla="*/ 306 h 1290"/>
                    <a:gd name="T42" fmla="*/ 119 w 1383"/>
                    <a:gd name="T43" fmla="*/ 306 h 1290"/>
                    <a:gd name="T44" fmla="*/ 121 w 1383"/>
                    <a:gd name="T45" fmla="*/ 355 h 1290"/>
                    <a:gd name="T46" fmla="*/ 103 w 1383"/>
                    <a:gd name="T47" fmla="*/ 447 h 1290"/>
                    <a:gd name="T48" fmla="*/ 23 w 1383"/>
                    <a:gd name="T49" fmla="*/ 681 h 1290"/>
                    <a:gd name="T50" fmla="*/ 53 w 1383"/>
                    <a:gd name="T51" fmla="*/ 660 h 1290"/>
                    <a:gd name="T52" fmla="*/ 69 w 1383"/>
                    <a:gd name="T53" fmla="*/ 602 h 1290"/>
                    <a:gd name="T54" fmla="*/ 107 w 1383"/>
                    <a:gd name="T55" fmla="*/ 582 h 1290"/>
                    <a:gd name="T56" fmla="*/ 188 w 1383"/>
                    <a:gd name="T57" fmla="*/ 604 h 1290"/>
                    <a:gd name="T58" fmla="*/ 204 w 1383"/>
                    <a:gd name="T59" fmla="*/ 606 h 1290"/>
                    <a:gd name="T60" fmla="*/ 236 w 1383"/>
                    <a:gd name="T61" fmla="*/ 660 h 1290"/>
                    <a:gd name="T62" fmla="*/ 298 w 1383"/>
                    <a:gd name="T63" fmla="*/ 739 h 1290"/>
                    <a:gd name="T64" fmla="*/ 427 w 1383"/>
                    <a:gd name="T65" fmla="*/ 787 h 1290"/>
                    <a:gd name="T66" fmla="*/ 487 w 1383"/>
                    <a:gd name="T67" fmla="*/ 829 h 1290"/>
                    <a:gd name="T68" fmla="*/ 570 w 1383"/>
                    <a:gd name="T69" fmla="*/ 864 h 1290"/>
                    <a:gd name="T70" fmla="*/ 630 w 1383"/>
                    <a:gd name="T71" fmla="*/ 856 h 1290"/>
                    <a:gd name="T72" fmla="*/ 676 w 1383"/>
                    <a:gd name="T73" fmla="*/ 852 h 1290"/>
                    <a:gd name="T74" fmla="*/ 721 w 1383"/>
                    <a:gd name="T75" fmla="*/ 890 h 1290"/>
                    <a:gd name="T76" fmla="*/ 727 w 1383"/>
                    <a:gd name="T77" fmla="*/ 962 h 1290"/>
                    <a:gd name="T78" fmla="*/ 672 w 1383"/>
                    <a:gd name="T79" fmla="*/ 1013 h 1290"/>
                    <a:gd name="T80" fmla="*/ 691 w 1383"/>
                    <a:gd name="T81" fmla="*/ 1081 h 1290"/>
                    <a:gd name="T82" fmla="*/ 785 w 1383"/>
                    <a:gd name="T83" fmla="*/ 1196 h 1290"/>
                    <a:gd name="T84" fmla="*/ 819 w 1383"/>
                    <a:gd name="T85" fmla="*/ 1270 h 1290"/>
                    <a:gd name="T86" fmla="*/ 980 w 1383"/>
                    <a:gd name="T87" fmla="*/ 1149 h 1290"/>
                    <a:gd name="T88" fmla="*/ 936 w 1383"/>
                    <a:gd name="T89" fmla="*/ 1069 h 1290"/>
                    <a:gd name="T90" fmla="*/ 970 w 1383"/>
                    <a:gd name="T91" fmla="*/ 1002 h 1290"/>
                    <a:gd name="T92" fmla="*/ 1109 w 1383"/>
                    <a:gd name="T93" fmla="*/ 840 h 1290"/>
                    <a:gd name="T94" fmla="*/ 1151 w 1383"/>
                    <a:gd name="T95" fmla="*/ 735 h 1290"/>
                    <a:gd name="T96" fmla="*/ 1224 w 1383"/>
                    <a:gd name="T97" fmla="*/ 644 h 1290"/>
                    <a:gd name="T98" fmla="*/ 1286 w 1383"/>
                    <a:gd name="T99" fmla="*/ 554 h 1290"/>
                    <a:gd name="T100" fmla="*/ 1284 w 1383"/>
                    <a:gd name="T101" fmla="*/ 516 h 1290"/>
                    <a:gd name="T102" fmla="*/ 1322 w 1383"/>
                    <a:gd name="T103" fmla="*/ 483 h 1290"/>
                    <a:gd name="T104" fmla="*/ 1381 w 1383"/>
                    <a:gd name="T105" fmla="*/ 467 h 1290"/>
                    <a:gd name="T106" fmla="*/ 1375 w 1383"/>
                    <a:gd name="T107" fmla="*/ 385 h 1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83" h="1290">
                      <a:moveTo>
                        <a:pt x="1375" y="385"/>
                      </a:moveTo>
                      <a:lnTo>
                        <a:pt x="1375" y="385"/>
                      </a:lnTo>
                      <a:lnTo>
                        <a:pt x="1373" y="371"/>
                      </a:lnTo>
                      <a:lnTo>
                        <a:pt x="1369" y="359"/>
                      </a:lnTo>
                      <a:lnTo>
                        <a:pt x="1365" y="349"/>
                      </a:lnTo>
                      <a:lnTo>
                        <a:pt x="1359" y="341"/>
                      </a:lnTo>
                      <a:lnTo>
                        <a:pt x="1351" y="336"/>
                      </a:lnTo>
                      <a:lnTo>
                        <a:pt x="1342" y="330"/>
                      </a:lnTo>
                      <a:lnTo>
                        <a:pt x="1330" y="326"/>
                      </a:lnTo>
                      <a:lnTo>
                        <a:pt x="1318" y="322"/>
                      </a:lnTo>
                      <a:lnTo>
                        <a:pt x="1318" y="322"/>
                      </a:lnTo>
                      <a:lnTo>
                        <a:pt x="1296" y="316"/>
                      </a:lnTo>
                      <a:lnTo>
                        <a:pt x="1282" y="310"/>
                      </a:lnTo>
                      <a:lnTo>
                        <a:pt x="1270" y="304"/>
                      </a:lnTo>
                      <a:lnTo>
                        <a:pt x="1264" y="296"/>
                      </a:lnTo>
                      <a:lnTo>
                        <a:pt x="1262" y="284"/>
                      </a:lnTo>
                      <a:lnTo>
                        <a:pt x="1264" y="272"/>
                      </a:lnTo>
                      <a:lnTo>
                        <a:pt x="1270" y="256"/>
                      </a:lnTo>
                      <a:lnTo>
                        <a:pt x="1280" y="236"/>
                      </a:lnTo>
                      <a:lnTo>
                        <a:pt x="1280" y="236"/>
                      </a:lnTo>
                      <a:lnTo>
                        <a:pt x="1266" y="220"/>
                      </a:lnTo>
                      <a:lnTo>
                        <a:pt x="1256" y="210"/>
                      </a:lnTo>
                      <a:lnTo>
                        <a:pt x="1248" y="204"/>
                      </a:lnTo>
                      <a:lnTo>
                        <a:pt x="1238" y="202"/>
                      </a:lnTo>
                      <a:lnTo>
                        <a:pt x="1238" y="202"/>
                      </a:lnTo>
                      <a:lnTo>
                        <a:pt x="1230" y="202"/>
                      </a:lnTo>
                      <a:lnTo>
                        <a:pt x="1222" y="206"/>
                      </a:lnTo>
                      <a:lnTo>
                        <a:pt x="1194" y="218"/>
                      </a:lnTo>
                      <a:lnTo>
                        <a:pt x="1194" y="218"/>
                      </a:lnTo>
                      <a:lnTo>
                        <a:pt x="1173" y="228"/>
                      </a:lnTo>
                      <a:lnTo>
                        <a:pt x="1151" y="234"/>
                      </a:lnTo>
                      <a:lnTo>
                        <a:pt x="1127" y="238"/>
                      </a:lnTo>
                      <a:lnTo>
                        <a:pt x="1103" y="238"/>
                      </a:lnTo>
                      <a:lnTo>
                        <a:pt x="1103" y="238"/>
                      </a:lnTo>
                      <a:lnTo>
                        <a:pt x="1067" y="236"/>
                      </a:lnTo>
                      <a:lnTo>
                        <a:pt x="1033" y="230"/>
                      </a:lnTo>
                      <a:lnTo>
                        <a:pt x="1000" y="218"/>
                      </a:lnTo>
                      <a:lnTo>
                        <a:pt x="970" y="204"/>
                      </a:lnTo>
                      <a:lnTo>
                        <a:pt x="940" y="184"/>
                      </a:lnTo>
                      <a:lnTo>
                        <a:pt x="912" y="163"/>
                      </a:lnTo>
                      <a:lnTo>
                        <a:pt x="902" y="151"/>
                      </a:lnTo>
                      <a:lnTo>
                        <a:pt x="890" y="139"/>
                      </a:lnTo>
                      <a:lnTo>
                        <a:pt x="880" y="125"/>
                      </a:lnTo>
                      <a:lnTo>
                        <a:pt x="872" y="111"/>
                      </a:lnTo>
                      <a:lnTo>
                        <a:pt x="872" y="111"/>
                      </a:lnTo>
                      <a:lnTo>
                        <a:pt x="862" y="95"/>
                      </a:lnTo>
                      <a:lnTo>
                        <a:pt x="854" y="81"/>
                      </a:lnTo>
                      <a:lnTo>
                        <a:pt x="833" y="53"/>
                      </a:lnTo>
                      <a:lnTo>
                        <a:pt x="785" y="0"/>
                      </a:lnTo>
                      <a:lnTo>
                        <a:pt x="785" y="0"/>
                      </a:lnTo>
                      <a:lnTo>
                        <a:pt x="775" y="23"/>
                      </a:lnTo>
                      <a:lnTo>
                        <a:pt x="765" y="47"/>
                      </a:lnTo>
                      <a:lnTo>
                        <a:pt x="765" y="47"/>
                      </a:lnTo>
                      <a:lnTo>
                        <a:pt x="751" y="79"/>
                      </a:lnTo>
                      <a:lnTo>
                        <a:pt x="751" y="79"/>
                      </a:lnTo>
                      <a:lnTo>
                        <a:pt x="745" y="89"/>
                      </a:lnTo>
                      <a:lnTo>
                        <a:pt x="737" y="95"/>
                      </a:lnTo>
                      <a:lnTo>
                        <a:pt x="727" y="101"/>
                      </a:lnTo>
                      <a:lnTo>
                        <a:pt x="715" y="103"/>
                      </a:lnTo>
                      <a:lnTo>
                        <a:pt x="715" y="103"/>
                      </a:lnTo>
                      <a:lnTo>
                        <a:pt x="713" y="103"/>
                      </a:lnTo>
                      <a:lnTo>
                        <a:pt x="713" y="103"/>
                      </a:lnTo>
                      <a:lnTo>
                        <a:pt x="711" y="103"/>
                      </a:lnTo>
                      <a:lnTo>
                        <a:pt x="711" y="103"/>
                      </a:lnTo>
                      <a:lnTo>
                        <a:pt x="709" y="105"/>
                      </a:lnTo>
                      <a:lnTo>
                        <a:pt x="709" y="105"/>
                      </a:lnTo>
                      <a:lnTo>
                        <a:pt x="693" y="101"/>
                      </a:lnTo>
                      <a:lnTo>
                        <a:pt x="693" y="101"/>
                      </a:lnTo>
                      <a:lnTo>
                        <a:pt x="693" y="99"/>
                      </a:lnTo>
                      <a:lnTo>
                        <a:pt x="693" y="99"/>
                      </a:lnTo>
                      <a:lnTo>
                        <a:pt x="685" y="93"/>
                      </a:lnTo>
                      <a:lnTo>
                        <a:pt x="678" y="85"/>
                      </a:lnTo>
                      <a:lnTo>
                        <a:pt x="678" y="85"/>
                      </a:lnTo>
                      <a:lnTo>
                        <a:pt x="668" y="69"/>
                      </a:lnTo>
                      <a:lnTo>
                        <a:pt x="668" y="69"/>
                      </a:lnTo>
                      <a:lnTo>
                        <a:pt x="662" y="57"/>
                      </a:lnTo>
                      <a:lnTo>
                        <a:pt x="656" y="47"/>
                      </a:lnTo>
                      <a:lnTo>
                        <a:pt x="656" y="47"/>
                      </a:lnTo>
                      <a:lnTo>
                        <a:pt x="646" y="17"/>
                      </a:lnTo>
                      <a:lnTo>
                        <a:pt x="646" y="17"/>
                      </a:lnTo>
                      <a:lnTo>
                        <a:pt x="620" y="27"/>
                      </a:lnTo>
                      <a:lnTo>
                        <a:pt x="620" y="27"/>
                      </a:lnTo>
                      <a:lnTo>
                        <a:pt x="598" y="33"/>
                      </a:lnTo>
                      <a:lnTo>
                        <a:pt x="580" y="41"/>
                      </a:lnTo>
                      <a:lnTo>
                        <a:pt x="564" y="51"/>
                      </a:lnTo>
                      <a:lnTo>
                        <a:pt x="552" y="59"/>
                      </a:lnTo>
                      <a:lnTo>
                        <a:pt x="540" y="71"/>
                      </a:lnTo>
                      <a:lnTo>
                        <a:pt x="530" y="83"/>
                      </a:lnTo>
                      <a:lnTo>
                        <a:pt x="522" y="99"/>
                      </a:lnTo>
                      <a:lnTo>
                        <a:pt x="516" y="117"/>
                      </a:lnTo>
                      <a:lnTo>
                        <a:pt x="516" y="117"/>
                      </a:lnTo>
                      <a:lnTo>
                        <a:pt x="511" y="133"/>
                      </a:lnTo>
                      <a:lnTo>
                        <a:pt x="505" y="149"/>
                      </a:lnTo>
                      <a:lnTo>
                        <a:pt x="495" y="165"/>
                      </a:lnTo>
                      <a:lnTo>
                        <a:pt x="485" y="178"/>
                      </a:lnTo>
                      <a:lnTo>
                        <a:pt x="463" y="204"/>
                      </a:lnTo>
                      <a:lnTo>
                        <a:pt x="441" y="228"/>
                      </a:lnTo>
                      <a:lnTo>
                        <a:pt x="441" y="228"/>
                      </a:lnTo>
                      <a:lnTo>
                        <a:pt x="419" y="252"/>
                      </a:lnTo>
                      <a:lnTo>
                        <a:pt x="419" y="252"/>
                      </a:lnTo>
                      <a:lnTo>
                        <a:pt x="413" y="256"/>
                      </a:lnTo>
                      <a:lnTo>
                        <a:pt x="405" y="262"/>
                      </a:lnTo>
                      <a:lnTo>
                        <a:pt x="395" y="266"/>
                      </a:lnTo>
                      <a:lnTo>
                        <a:pt x="383" y="266"/>
                      </a:lnTo>
                      <a:lnTo>
                        <a:pt x="383" y="266"/>
                      </a:lnTo>
                      <a:lnTo>
                        <a:pt x="367" y="266"/>
                      </a:lnTo>
                      <a:lnTo>
                        <a:pt x="347" y="260"/>
                      </a:lnTo>
                      <a:lnTo>
                        <a:pt x="330" y="250"/>
                      </a:lnTo>
                      <a:lnTo>
                        <a:pt x="320" y="244"/>
                      </a:lnTo>
                      <a:lnTo>
                        <a:pt x="312" y="238"/>
                      </a:lnTo>
                      <a:lnTo>
                        <a:pt x="312" y="238"/>
                      </a:lnTo>
                      <a:lnTo>
                        <a:pt x="306" y="230"/>
                      </a:lnTo>
                      <a:lnTo>
                        <a:pt x="306" y="230"/>
                      </a:lnTo>
                      <a:lnTo>
                        <a:pt x="302" y="234"/>
                      </a:lnTo>
                      <a:lnTo>
                        <a:pt x="302" y="234"/>
                      </a:lnTo>
                      <a:lnTo>
                        <a:pt x="292" y="260"/>
                      </a:lnTo>
                      <a:lnTo>
                        <a:pt x="286" y="272"/>
                      </a:lnTo>
                      <a:lnTo>
                        <a:pt x="276" y="284"/>
                      </a:lnTo>
                      <a:lnTo>
                        <a:pt x="266" y="294"/>
                      </a:lnTo>
                      <a:lnTo>
                        <a:pt x="254" y="302"/>
                      </a:lnTo>
                      <a:lnTo>
                        <a:pt x="238" y="306"/>
                      </a:lnTo>
                      <a:lnTo>
                        <a:pt x="220" y="308"/>
                      </a:lnTo>
                      <a:lnTo>
                        <a:pt x="220" y="308"/>
                      </a:lnTo>
                      <a:lnTo>
                        <a:pt x="202" y="308"/>
                      </a:lnTo>
                      <a:lnTo>
                        <a:pt x="182" y="306"/>
                      </a:lnTo>
                      <a:lnTo>
                        <a:pt x="182" y="306"/>
                      </a:lnTo>
                      <a:lnTo>
                        <a:pt x="173" y="304"/>
                      </a:lnTo>
                      <a:lnTo>
                        <a:pt x="173" y="304"/>
                      </a:lnTo>
                      <a:lnTo>
                        <a:pt x="149" y="300"/>
                      </a:lnTo>
                      <a:lnTo>
                        <a:pt x="125" y="294"/>
                      </a:lnTo>
                      <a:lnTo>
                        <a:pt x="125" y="294"/>
                      </a:lnTo>
                      <a:lnTo>
                        <a:pt x="119" y="306"/>
                      </a:lnTo>
                      <a:lnTo>
                        <a:pt x="113" y="320"/>
                      </a:lnTo>
                      <a:lnTo>
                        <a:pt x="111" y="332"/>
                      </a:lnTo>
                      <a:lnTo>
                        <a:pt x="111" y="336"/>
                      </a:lnTo>
                      <a:lnTo>
                        <a:pt x="111" y="340"/>
                      </a:lnTo>
                      <a:lnTo>
                        <a:pt x="111" y="340"/>
                      </a:lnTo>
                      <a:lnTo>
                        <a:pt x="121" y="355"/>
                      </a:lnTo>
                      <a:lnTo>
                        <a:pt x="125" y="369"/>
                      </a:lnTo>
                      <a:lnTo>
                        <a:pt x="125" y="383"/>
                      </a:lnTo>
                      <a:lnTo>
                        <a:pt x="125" y="395"/>
                      </a:lnTo>
                      <a:lnTo>
                        <a:pt x="121" y="409"/>
                      </a:lnTo>
                      <a:lnTo>
                        <a:pt x="115" y="421"/>
                      </a:lnTo>
                      <a:lnTo>
                        <a:pt x="103" y="447"/>
                      </a:lnTo>
                      <a:lnTo>
                        <a:pt x="103" y="447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12" y="681"/>
                      </a:lnTo>
                      <a:lnTo>
                        <a:pt x="23" y="681"/>
                      </a:lnTo>
                      <a:lnTo>
                        <a:pt x="23" y="681"/>
                      </a:lnTo>
                      <a:lnTo>
                        <a:pt x="31" y="681"/>
                      </a:lnTo>
                      <a:lnTo>
                        <a:pt x="37" y="679"/>
                      </a:lnTo>
                      <a:lnTo>
                        <a:pt x="41" y="677"/>
                      </a:lnTo>
                      <a:lnTo>
                        <a:pt x="47" y="673"/>
                      </a:lnTo>
                      <a:lnTo>
                        <a:pt x="49" y="668"/>
                      </a:lnTo>
                      <a:lnTo>
                        <a:pt x="53" y="660"/>
                      </a:lnTo>
                      <a:lnTo>
                        <a:pt x="57" y="642"/>
                      </a:lnTo>
                      <a:lnTo>
                        <a:pt x="57" y="642"/>
                      </a:lnTo>
                      <a:lnTo>
                        <a:pt x="57" y="632"/>
                      </a:lnTo>
                      <a:lnTo>
                        <a:pt x="61" y="620"/>
                      </a:lnTo>
                      <a:lnTo>
                        <a:pt x="63" y="610"/>
                      </a:lnTo>
                      <a:lnTo>
                        <a:pt x="69" y="602"/>
                      </a:lnTo>
                      <a:lnTo>
                        <a:pt x="69" y="602"/>
                      </a:lnTo>
                      <a:lnTo>
                        <a:pt x="79" y="592"/>
                      </a:lnTo>
                      <a:lnTo>
                        <a:pt x="89" y="586"/>
                      </a:lnTo>
                      <a:lnTo>
                        <a:pt x="97" y="582"/>
                      </a:lnTo>
                      <a:lnTo>
                        <a:pt x="107" y="582"/>
                      </a:lnTo>
                      <a:lnTo>
                        <a:pt x="107" y="582"/>
                      </a:lnTo>
                      <a:lnTo>
                        <a:pt x="117" y="582"/>
                      </a:lnTo>
                      <a:lnTo>
                        <a:pt x="127" y="586"/>
                      </a:lnTo>
                      <a:lnTo>
                        <a:pt x="149" y="594"/>
                      </a:lnTo>
                      <a:lnTo>
                        <a:pt x="169" y="600"/>
                      </a:lnTo>
                      <a:lnTo>
                        <a:pt x="179" y="604"/>
                      </a:lnTo>
                      <a:lnTo>
                        <a:pt x="188" y="604"/>
                      </a:lnTo>
                      <a:lnTo>
                        <a:pt x="188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204" y="606"/>
                      </a:lnTo>
                      <a:lnTo>
                        <a:pt x="212" y="610"/>
                      </a:lnTo>
                      <a:lnTo>
                        <a:pt x="220" y="616"/>
                      </a:lnTo>
                      <a:lnTo>
                        <a:pt x="224" y="624"/>
                      </a:lnTo>
                      <a:lnTo>
                        <a:pt x="224" y="624"/>
                      </a:lnTo>
                      <a:lnTo>
                        <a:pt x="230" y="642"/>
                      </a:lnTo>
                      <a:lnTo>
                        <a:pt x="236" y="660"/>
                      </a:lnTo>
                      <a:lnTo>
                        <a:pt x="244" y="675"/>
                      </a:lnTo>
                      <a:lnTo>
                        <a:pt x="254" y="691"/>
                      </a:lnTo>
                      <a:lnTo>
                        <a:pt x="264" y="705"/>
                      </a:lnTo>
                      <a:lnTo>
                        <a:pt x="274" y="717"/>
                      </a:lnTo>
                      <a:lnTo>
                        <a:pt x="286" y="729"/>
                      </a:lnTo>
                      <a:lnTo>
                        <a:pt x="298" y="739"/>
                      </a:lnTo>
                      <a:lnTo>
                        <a:pt x="312" y="747"/>
                      </a:lnTo>
                      <a:lnTo>
                        <a:pt x="326" y="755"/>
                      </a:lnTo>
                      <a:lnTo>
                        <a:pt x="357" y="769"/>
                      </a:lnTo>
                      <a:lnTo>
                        <a:pt x="391" y="779"/>
                      </a:lnTo>
                      <a:lnTo>
                        <a:pt x="427" y="787"/>
                      </a:lnTo>
                      <a:lnTo>
                        <a:pt x="427" y="787"/>
                      </a:lnTo>
                      <a:lnTo>
                        <a:pt x="441" y="793"/>
                      </a:lnTo>
                      <a:lnTo>
                        <a:pt x="455" y="799"/>
                      </a:lnTo>
                      <a:lnTo>
                        <a:pt x="467" y="809"/>
                      </a:lnTo>
                      <a:lnTo>
                        <a:pt x="479" y="819"/>
                      </a:lnTo>
                      <a:lnTo>
                        <a:pt x="479" y="819"/>
                      </a:lnTo>
                      <a:lnTo>
                        <a:pt x="487" y="829"/>
                      </a:lnTo>
                      <a:lnTo>
                        <a:pt x="499" y="839"/>
                      </a:lnTo>
                      <a:lnTo>
                        <a:pt x="512" y="846"/>
                      </a:lnTo>
                      <a:lnTo>
                        <a:pt x="526" y="852"/>
                      </a:lnTo>
                      <a:lnTo>
                        <a:pt x="540" y="858"/>
                      </a:lnTo>
                      <a:lnTo>
                        <a:pt x="554" y="862"/>
                      </a:lnTo>
                      <a:lnTo>
                        <a:pt x="570" y="864"/>
                      </a:lnTo>
                      <a:lnTo>
                        <a:pt x="586" y="866"/>
                      </a:lnTo>
                      <a:lnTo>
                        <a:pt x="586" y="866"/>
                      </a:lnTo>
                      <a:lnTo>
                        <a:pt x="596" y="864"/>
                      </a:lnTo>
                      <a:lnTo>
                        <a:pt x="608" y="862"/>
                      </a:lnTo>
                      <a:lnTo>
                        <a:pt x="620" y="860"/>
                      </a:lnTo>
                      <a:lnTo>
                        <a:pt x="630" y="856"/>
                      </a:lnTo>
                      <a:lnTo>
                        <a:pt x="630" y="856"/>
                      </a:lnTo>
                      <a:lnTo>
                        <a:pt x="642" y="850"/>
                      </a:lnTo>
                      <a:lnTo>
                        <a:pt x="658" y="850"/>
                      </a:lnTo>
                      <a:lnTo>
                        <a:pt x="658" y="850"/>
                      </a:lnTo>
                      <a:lnTo>
                        <a:pt x="666" y="850"/>
                      </a:lnTo>
                      <a:lnTo>
                        <a:pt x="676" y="852"/>
                      </a:lnTo>
                      <a:lnTo>
                        <a:pt x="683" y="856"/>
                      </a:lnTo>
                      <a:lnTo>
                        <a:pt x="693" y="860"/>
                      </a:lnTo>
                      <a:lnTo>
                        <a:pt x="701" y="866"/>
                      </a:lnTo>
                      <a:lnTo>
                        <a:pt x="709" y="874"/>
                      </a:lnTo>
                      <a:lnTo>
                        <a:pt x="715" y="882"/>
                      </a:lnTo>
                      <a:lnTo>
                        <a:pt x="721" y="890"/>
                      </a:lnTo>
                      <a:lnTo>
                        <a:pt x="721" y="890"/>
                      </a:lnTo>
                      <a:lnTo>
                        <a:pt x="727" y="906"/>
                      </a:lnTo>
                      <a:lnTo>
                        <a:pt x="731" y="920"/>
                      </a:lnTo>
                      <a:lnTo>
                        <a:pt x="733" y="936"/>
                      </a:lnTo>
                      <a:lnTo>
                        <a:pt x="731" y="950"/>
                      </a:lnTo>
                      <a:lnTo>
                        <a:pt x="727" y="962"/>
                      </a:lnTo>
                      <a:lnTo>
                        <a:pt x="721" y="976"/>
                      </a:lnTo>
                      <a:lnTo>
                        <a:pt x="713" y="986"/>
                      </a:lnTo>
                      <a:lnTo>
                        <a:pt x="703" y="994"/>
                      </a:lnTo>
                      <a:lnTo>
                        <a:pt x="703" y="994"/>
                      </a:lnTo>
                      <a:lnTo>
                        <a:pt x="685" y="1005"/>
                      </a:lnTo>
                      <a:lnTo>
                        <a:pt x="672" y="1013"/>
                      </a:lnTo>
                      <a:lnTo>
                        <a:pt x="664" y="1023"/>
                      </a:lnTo>
                      <a:lnTo>
                        <a:pt x="660" y="1031"/>
                      </a:lnTo>
                      <a:lnTo>
                        <a:pt x="662" y="1041"/>
                      </a:lnTo>
                      <a:lnTo>
                        <a:pt x="666" y="1051"/>
                      </a:lnTo>
                      <a:lnTo>
                        <a:pt x="676" y="1065"/>
                      </a:lnTo>
                      <a:lnTo>
                        <a:pt x="691" y="1081"/>
                      </a:lnTo>
                      <a:lnTo>
                        <a:pt x="691" y="1081"/>
                      </a:lnTo>
                      <a:lnTo>
                        <a:pt x="725" y="1117"/>
                      </a:lnTo>
                      <a:lnTo>
                        <a:pt x="741" y="1135"/>
                      </a:lnTo>
                      <a:lnTo>
                        <a:pt x="757" y="1155"/>
                      </a:lnTo>
                      <a:lnTo>
                        <a:pt x="771" y="1174"/>
                      </a:lnTo>
                      <a:lnTo>
                        <a:pt x="785" y="1196"/>
                      </a:lnTo>
                      <a:lnTo>
                        <a:pt x="795" y="1220"/>
                      </a:lnTo>
                      <a:lnTo>
                        <a:pt x="803" y="1244"/>
                      </a:lnTo>
                      <a:lnTo>
                        <a:pt x="803" y="1244"/>
                      </a:lnTo>
                      <a:lnTo>
                        <a:pt x="805" y="1252"/>
                      </a:lnTo>
                      <a:lnTo>
                        <a:pt x="809" y="1258"/>
                      </a:lnTo>
                      <a:lnTo>
                        <a:pt x="819" y="1270"/>
                      </a:lnTo>
                      <a:lnTo>
                        <a:pt x="837" y="1290"/>
                      </a:lnTo>
                      <a:lnTo>
                        <a:pt x="837" y="1290"/>
                      </a:lnTo>
                      <a:lnTo>
                        <a:pt x="1013" y="1188"/>
                      </a:lnTo>
                      <a:lnTo>
                        <a:pt x="1013" y="1188"/>
                      </a:lnTo>
                      <a:lnTo>
                        <a:pt x="998" y="1169"/>
                      </a:lnTo>
                      <a:lnTo>
                        <a:pt x="980" y="1149"/>
                      </a:lnTo>
                      <a:lnTo>
                        <a:pt x="980" y="1149"/>
                      </a:lnTo>
                      <a:lnTo>
                        <a:pt x="964" y="1133"/>
                      </a:lnTo>
                      <a:lnTo>
                        <a:pt x="952" y="1117"/>
                      </a:lnTo>
                      <a:lnTo>
                        <a:pt x="942" y="1101"/>
                      </a:lnTo>
                      <a:lnTo>
                        <a:pt x="938" y="1085"/>
                      </a:lnTo>
                      <a:lnTo>
                        <a:pt x="936" y="1069"/>
                      </a:lnTo>
                      <a:lnTo>
                        <a:pt x="940" y="1055"/>
                      </a:lnTo>
                      <a:lnTo>
                        <a:pt x="946" y="1039"/>
                      </a:lnTo>
                      <a:lnTo>
                        <a:pt x="956" y="1025"/>
                      </a:lnTo>
                      <a:lnTo>
                        <a:pt x="956" y="1025"/>
                      </a:lnTo>
                      <a:lnTo>
                        <a:pt x="960" y="1011"/>
                      </a:lnTo>
                      <a:lnTo>
                        <a:pt x="970" y="1002"/>
                      </a:lnTo>
                      <a:lnTo>
                        <a:pt x="970" y="1002"/>
                      </a:lnTo>
                      <a:lnTo>
                        <a:pt x="1023" y="950"/>
                      </a:lnTo>
                      <a:lnTo>
                        <a:pt x="1049" y="924"/>
                      </a:lnTo>
                      <a:lnTo>
                        <a:pt x="1071" y="898"/>
                      </a:lnTo>
                      <a:lnTo>
                        <a:pt x="1091" y="870"/>
                      </a:lnTo>
                      <a:lnTo>
                        <a:pt x="1109" y="840"/>
                      </a:lnTo>
                      <a:lnTo>
                        <a:pt x="1123" y="809"/>
                      </a:lnTo>
                      <a:lnTo>
                        <a:pt x="1133" y="773"/>
                      </a:lnTo>
                      <a:lnTo>
                        <a:pt x="1133" y="773"/>
                      </a:lnTo>
                      <a:lnTo>
                        <a:pt x="1135" y="763"/>
                      </a:lnTo>
                      <a:lnTo>
                        <a:pt x="1139" y="753"/>
                      </a:lnTo>
                      <a:lnTo>
                        <a:pt x="1151" y="735"/>
                      </a:lnTo>
                      <a:lnTo>
                        <a:pt x="1163" y="719"/>
                      </a:lnTo>
                      <a:lnTo>
                        <a:pt x="1177" y="703"/>
                      </a:lnTo>
                      <a:lnTo>
                        <a:pt x="1177" y="703"/>
                      </a:lnTo>
                      <a:lnTo>
                        <a:pt x="1192" y="685"/>
                      </a:lnTo>
                      <a:lnTo>
                        <a:pt x="1192" y="685"/>
                      </a:lnTo>
                      <a:lnTo>
                        <a:pt x="1224" y="644"/>
                      </a:lnTo>
                      <a:lnTo>
                        <a:pt x="1224" y="644"/>
                      </a:lnTo>
                      <a:lnTo>
                        <a:pt x="1262" y="594"/>
                      </a:lnTo>
                      <a:lnTo>
                        <a:pt x="1262" y="594"/>
                      </a:lnTo>
                      <a:lnTo>
                        <a:pt x="1288" y="558"/>
                      </a:lnTo>
                      <a:lnTo>
                        <a:pt x="1288" y="558"/>
                      </a:lnTo>
                      <a:lnTo>
                        <a:pt x="1286" y="554"/>
                      </a:lnTo>
                      <a:lnTo>
                        <a:pt x="1286" y="554"/>
                      </a:lnTo>
                      <a:lnTo>
                        <a:pt x="1284" y="540"/>
                      </a:lnTo>
                      <a:lnTo>
                        <a:pt x="1284" y="540"/>
                      </a:lnTo>
                      <a:lnTo>
                        <a:pt x="1282" y="530"/>
                      </a:lnTo>
                      <a:lnTo>
                        <a:pt x="1282" y="530"/>
                      </a:lnTo>
                      <a:lnTo>
                        <a:pt x="1284" y="516"/>
                      </a:lnTo>
                      <a:lnTo>
                        <a:pt x="1288" y="505"/>
                      </a:lnTo>
                      <a:lnTo>
                        <a:pt x="1296" y="495"/>
                      </a:lnTo>
                      <a:lnTo>
                        <a:pt x="1308" y="489"/>
                      </a:lnTo>
                      <a:lnTo>
                        <a:pt x="1308" y="489"/>
                      </a:lnTo>
                      <a:lnTo>
                        <a:pt x="1322" y="483"/>
                      </a:lnTo>
                      <a:lnTo>
                        <a:pt x="1322" y="483"/>
                      </a:lnTo>
                      <a:lnTo>
                        <a:pt x="1343" y="473"/>
                      </a:lnTo>
                      <a:lnTo>
                        <a:pt x="1357" y="469"/>
                      </a:lnTo>
                      <a:lnTo>
                        <a:pt x="1373" y="467"/>
                      </a:lnTo>
                      <a:lnTo>
                        <a:pt x="1373" y="467"/>
                      </a:lnTo>
                      <a:lnTo>
                        <a:pt x="1381" y="467"/>
                      </a:lnTo>
                      <a:lnTo>
                        <a:pt x="1381" y="467"/>
                      </a:lnTo>
                      <a:lnTo>
                        <a:pt x="1383" y="467"/>
                      </a:lnTo>
                      <a:lnTo>
                        <a:pt x="1383" y="467"/>
                      </a:lnTo>
                      <a:lnTo>
                        <a:pt x="1379" y="427"/>
                      </a:lnTo>
                      <a:lnTo>
                        <a:pt x="1375" y="405"/>
                      </a:lnTo>
                      <a:lnTo>
                        <a:pt x="1375" y="385"/>
                      </a:lnTo>
                      <a:lnTo>
                        <a:pt x="1375" y="38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75" name="Freeform 12">
                  <a:extLst>
                    <a:ext uri="{FF2B5EF4-FFF2-40B4-BE49-F238E27FC236}">
                      <a16:creationId xmlns:a16="http://schemas.microsoft.com/office/drawing/2014/main" id="{F5679CF5-8F11-59C1-D7DD-6FB394E965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2463" y="0"/>
                  <a:ext cx="2022475" cy="1524000"/>
                </a:xfrm>
                <a:custGeom>
                  <a:avLst/>
                  <a:gdLst>
                    <a:gd name="T0" fmla="*/ 302 w 1274"/>
                    <a:gd name="T1" fmla="*/ 891 h 960"/>
                    <a:gd name="T2" fmla="*/ 346 w 1274"/>
                    <a:gd name="T3" fmla="*/ 863 h 960"/>
                    <a:gd name="T4" fmla="*/ 387 w 1274"/>
                    <a:gd name="T5" fmla="*/ 863 h 960"/>
                    <a:gd name="T6" fmla="*/ 423 w 1274"/>
                    <a:gd name="T7" fmla="*/ 873 h 960"/>
                    <a:gd name="T8" fmla="*/ 437 w 1274"/>
                    <a:gd name="T9" fmla="*/ 863 h 960"/>
                    <a:gd name="T10" fmla="*/ 459 w 1274"/>
                    <a:gd name="T11" fmla="*/ 833 h 960"/>
                    <a:gd name="T12" fmla="*/ 558 w 1274"/>
                    <a:gd name="T13" fmla="*/ 779 h 960"/>
                    <a:gd name="T14" fmla="*/ 628 w 1274"/>
                    <a:gd name="T15" fmla="*/ 763 h 960"/>
                    <a:gd name="T16" fmla="*/ 660 w 1274"/>
                    <a:gd name="T17" fmla="*/ 769 h 960"/>
                    <a:gd name="T18" fmla="*/ 698 w 1274"/>
                    <a:gd name="T19" fmla="*/ 791 h 960"/>
                    <a:gd name="T20" fmla="*/ 793 w 1274"/>
                    <a:gd name="T21" fmla="*/ 815 h 960"/>
                    <a:gd name="T22" fmla="*/ 865 w 1274"/>
                    <a:gd name="T23" fmla="*/ 827 h 960"/>
                    <a:gd name="T24" fmla="*/ 908 w 1274"/>
                    <a:gd name="T25" fmla="*/ 853 h 960"/>
                    <a:gd name="T26" fmla="*/ 962 w 1274"/>
                    <a:gd name="T27" fmla="*/ 887 h 960"/>
                    <a:gd name="T28" fmla="*/ 1026 w 1274"/>
                    <a:gd name="T29" fmla="*/ 899 h 960"/>
                    <a:gd name="T30" fmla="*/ 1037 w 1274"/>
                    <a:gd name="T31" fmla="*/ 869 h 960"/>
                    <a:gd name="T32" fmla="*/ 1059 w 1274"/>
                    <a:gd name="T33" fmla="*/ 839 h 960"/>
                    <a:gd name="T34" fmla="*/ 1155 w 1274"/>
                    <a:gd name="T35" fmla="*/ 749 h 960"/>
                    <a:gd name="T36" fmla="*/ 1218 w 1274"/>
                    <a:gd name="T37" fmla="*/ 708 h 960"/>
                    <a:gd name="T38" fmla="*/ 1274 w 1274"/>
                    <a:gd name="T39" fmla="*/ 678 h 960"/>
                    <a:gd name="T40" fmla="*/ 1258 w 1274"/>
                    <a:gd name="T41" fmla="*/ 652 h 960"/>
                    <a:gd name="T42" fmla="*/ 1179 w 1274"/>
                    <a:gd name="T43" fmla="*/ 624 h 960"/>
                    <a:gd name="T44" fmla="*/ 1125 w 1274"/>
                    <a:gd name="T45" fmla="*/ 559 h 960"/>
                    <a:gd name="T46" fmla="*/ 1107 w 1274"/>
                    <a:gd name="T47" fmla="*/ 513 h 960"/>
                    <a:gd name="T48" fmla="*/ 1111 w 1274"/>
                    <a:gd name="T49" fmla="*/ 469 h 960"/>
                    <a:gd name="T50" fmla="*/ 1133 w 1274"/>
                    <a:gd name="T51" fmla="*/ 417 h 960"/>
                    <a:gd name="T52" fmla="*/ 1133 w 1274"/>
                    <a:gd name="T53" fmla="*/ 364 h 960"/>
                    <a:gd name="T54" fmla="*/ 1087 w 1274"/>
                    <a:gd name="T55" fmla="*/ 340 h 960"/>
                    <a:gd name="T56" fmla="*/ 1018 w 1274"/>
                    <a:gd name="T57" fmla="*/ 336 h 960"/>
                    <a:gd name="T58" fmla="*/ 918 w 1274"/>
                    <a:gd name="T59" fmla="*/ 342 h 960"/>
                    <a:gd name="T60" fmla="*/ 865 w 1274"/>
                    <a:gd name="T61" fmla="*/ 330 h 960"/>
                    <a:gd name="T62" fmla="*/ 829 w 1274"/>
                    <a:gd name="T63" fmla="*/ 272 h 960"/>
                    <a:gd name="T64" fmla="*/ 823 w 1274"/>
                    <a:gd name="T65" fmla="*/ 217 h 960"/>
                    <a:gd name="T66" fmla="*/ 799 w 1274"/>
                    <a:gd name="T67" fmla="*/ 161 h 960"/>
                    <a:gd name="T68" fmla="*/ 765 w 1274"/>
                    <a:gd name="T69" fmla="*/ 105 h 960"/>
                    <a:gd name="T70" fmla="*/ 765 w 1274"/>
                    <a:gd name="T71" fmla="*/ 66 h 960"/>
                    <a:gd name="T72" fmla="*/ 952 w 1274"/>
                    <a:gd name="T73" fmla="*/ 205 h 960"/>
                    <a:gd name="T74" fmla="*/ 940 w 1274"/>
                    <a:gd name="T75" fmla="*/ 137 h 960"/>
                    <a:gd name="T76" fmla="*/ 894 w 1274"/>
                    <a:gd name="T77" fmla="*/ 82 h 960"/>
                    <a:gd name="T78" fmla="*/ 793 w 1274"/>
                    <a:gd name="T79" fmla="*/ 16 h 960"/>
                    <a:gd name="T80" fmla="*/ 688 w 1274"/>
                    <a:gd name="T81" fmla="*/ 2 h 960"/>
                    <a:gd name="T82" fmla="*/ 523 w 1274"/>
                    <a:gd name="T83" fmla="*/ 4 h 960"/>
                    <a:gd name="T84" fmla="*/ 358 w 1274"/>
                    <a:gd name="T85" fmla="*/ 16 h 960"/>
                    <a:gd name="T86" fmla="*/ 322 w 1274"/>
                    <a:gd name="T87" fmla="*/ 36 h 960"/>
                    <a:gd name="T88" fmla="*/ 296 w 1274"/>
                    <a:gd name="T89" fmla="*/ 60 h 960"/>
                    <a:gd name="T90" fmla="*/ 244 w 1274"/>
                    <a:gd name="T91" fmla="*/ 76 h 960"/>
                    <a:gd name="T92" fmla="*/ 26 w 1274"/>
                    <a:gd name="T93" fmla="*/ 173 h 960"/>
                    <a:gd name="T94" fmla="*/ 26 w 1274"/>
                    <a:gd name="T95" fmla="*/ 175 h 960"/>
                    <a:gd name="T96" fmla="*/ 59 w 1274"/>
                    <a:gd name="T97" fmla="*/ 376 h 960"/>
                    <a:gd name="T98" fmla="*/ 30 w 1274"/>
                    <a:gd name="T99" fmla="*/ 429 h 960"/>
                    <a:gd name="T100" fmla="*/ 4 w 1274"/>
                    <a:gd name="T101" fmla="*/ 445 h 960"/>
                    <a:gd name="T102" fmla="*/ 32 w 1274"/>
                    <a:gd name="T103" fmla="*/ 495 h 960"/>
                    <a:gd name="T104" fmla="*/ 41 w 1274"/>
                    <a:gd name="T105" fmla="*/ 573 h 960"/>
                    <a:gd name="T106" fmla="*/ 55 w 1274"/>
                    <a:gd name="T107" fmla="*/ 608 h 960"/>
                    <a:gd name="T108" fmla="*/ 81 w 1274"/>
                    <a:gd name="T109" fmla="*/ 646 h 960"/>
                    <a:gd name="T110" fmla="*/ 83 w 1274"/>
                    <a:gd name="T111" fmla="*/ 706 h 960"/>
                    <a:gd name="T112" fmla="*/ 59 w 1274"/>
                    <a:gd name="T113" fmla="*/ 746 h 960"/>
                    <a:gd name="T114" fmla="*/ 45 w 1274"/>
                    <a:gd name="T115" fmla="*/ 829 h 960"/>
                    <a:gd name="T116" fmla="*/ 59 w 1274"/>
                    <a:gd name="T117" fmla="*/ 879 h 960"/>
                    <a:gd name="T118" fmla="*/ 133 w 1274"/>
                    <a:gd name="T119" fmla="*/ 938 h 960"/>
                    <a:gd name="T120" fmla="*/ 179 w 1274"/>
                    <a:gd name="T121" fmla="*/ 956 h 960"/>
                    <a:gd name="T122" fmla="*/ 242 w 1274"/>
                    <a:gd name="T123" fmla="*/ 958 h 960"/>
                    <a:gd name="T124" fmla="*/ 282 w 1274"/>
                    <a:gd name="T125" fmla="*/ 920 h 9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4" h="960">
                      <a:moveTo>
                        <a:pt x="282" y="920"/>
                      </a:moveTo>
                      <a:lnTo>
                        <a:pt x="282" y="920"/>
                      </a:lnTo>
                      <a:lnTo>
                        <a:pt x="292" y="905"/>
                      </a:lnTo>
                      <a:lnTo>
                        <a:pt x="302" y="891"/>
                      </a:lnTo>
                      <a:lnTo>
                        <a:pt x="314" y="881"/>
                      </a:lnTo>
                      <a:lnTo>
                        <a:pt x="324" y="873"/>
                      </a:lnTo>
                      <a:lnTo>
                        <a:pt x="336" y="867"/>
                      </a:lnTo>
                      <a:lnTo>
                        <a:pt x="346" y="863"/>
                      </a:lnTo>
                      <a:lnTo>
                        <a:pt x="358" y="861"/>
                      </a:lnTo>
                      <a:lnTo>
                        <a:pt x="367" y="861"/>
                      </a:lnTo>
                      <a:lnTo>
                        <a:pt x="367" y="861"/>
                      </a:lnTo>
                      <a:lnTo>
                        <a:pt x="387" y="863"/>
                      </a:lnTo>
                      <a:lnTo>
                        <a:pt x="407" y="869"/>
                      </a:lnTo>
                      <a:lnTo>
                        <a:pt x="407" y="869"/>
                      </a:lnTo>
                      <a:lnTo>
                        <a:pt x="417" y="873"/>
                      </a:lnTo>
                      <a:lnTo>
                        <a:pt x="423" y="873"/>
                      </a:lnTo>
                      <a:lnTo>
                        <a:pt x="423" y="873"/>
                      </a:lnTo>
                      <a:lnTo>
                        <a:pt x="425" y="873"/>
                      </a:lnTo>
                      <a:lnTo>
                        <a:pt x="431" y="871"/>
                      </a:lnTo>
                      <a:lnTo>
                        <a:pt x="437" y="863"/>
                      </a:lnTo>
                      <a:lnTo>
                        <a:pt x="445" y="849"/>
                      </a:lnTo>
                      <a:lnTo>
                        <a:pt x="445" y="849"/>
                      </a:lnTo>
                      <a:lnTo>
                        <a:pt x="451" y="841"/>
                      </a:lnTo>
                      <a:lnTo>
                        <a:pt x="459" y="833"/>
                      </a:lnTo>
                      <a:lnTo>
                        <a:pt x="477" y="817"/>
                      </a:lnTo>
                      <a:lnTo>
                        <a:pt x="503" y="803"/>
                      </a:lnTo>
                      <a:lnTo>
                        <a:pt x="529" y="789"/>
                      </a:lnTo>
                      <a:lnTo>
                        <a:pt x="558" y="779"/>
                      </a:lnTo>
                      <a:lnTo>
                        <a:pt x="584" y="771"/>
                      </a:lnTo>
                      <a:lnTo>
                        <a:pt x="608" y="765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40" y="763"/>
                      </a:lnTo>
                      <a:lnTo>
                        <a:pt x="652" y="767"/>
                      </a:lnTo>
                      <a:lnTo>
                        <a:pt x="660" y="769"/>
                      </a:lnTo>
                      <a:lnTo>
                        <a:pt x="670" y="775"/>
                      </a:lnTo>
                      <a:lnTo>
                        <a:pt x="670" y="775"/>
                      </a:lnTo>
                      <a:lnTo>
                        <a:pt x="682" y="785"/>
                      </a:lnTo>
                      <a:lnTo>
                        <a:pt x="698" y="791"/>
                      </a:lnTo>
                      <a:lnTo>
                        <a:pt x="711" y="797"/>
                      </a:lnTo>
                      <a:lnTo>
                        <a:pt x="727" y="803"/>
                      </a:lnTo>
                      <a:lnTo>
                        <a:pt x="759" y="809"/>
                      </a:lnTo>
                      <a:lnTo>
                        <a:pt x="793" y="815"/>
                      </a:lnTo>
                      <a:lnTo>
                        <a:pt x="793" y="815"/>
                      </a:lnTo>
                      <a:lnTo>
                        <a:pt x="849" y="823"/>
                      </a:lnTo>
                      <a:lnTo>
                        <a:pt x="849" y="823"/>
                      </a:lnTo>
                      <a:lnTo>
                        <a:pt x="865" y="827"/>
                      </a:lnTo>
                      <a:lnTo>
                        <a:pt x="880" y="833"/>
                      </a:lnTo>
                      <a:lnTo>
                        <a:pt x="896" y="841"/>
                      </a:lnTo>
                      <a:lnTo>
                        <a:pt x="908" y="853"/>
                      </a:lnTo>
                      <a:lnTo>
                        <a:pt x="908" y="853"/>
                      </a:lnTo>
                      <a:lnTo>
                        <a:pt x="920" y="865"/>
                      </a:lnTo>
                      <a:lnTo>
                        <a:pt x="934" y="873"/>
                      </a:lnTo>
                      <a:lnTo>
                        <a:pt x="946" y="881"/>
                      </a:lnTo>
                      <a:lnTo>
                        <a:pt x="962" y="887"/>
                      </a:lnTo>
                      <a:lnTo>
                        <a:pt x="976" y="891"/>
                      </a:lnTo>
                      <a:lnTo>
                        <a:pt x="992" y="895"/>
                      </a:lnTo>
                      <a:lnTo>
                        <a:pt x="1026" y="899"/>
                      </a:lnTo>
                      <a:lnTo>
                        <a:pt x="1026" y="899"/>
                      </a:lnTo>
                      <a:lnTo>
                        <a:pt x="1030" y="891"/>
                      </a:lnTo>
                      <a:lnTo>
                        <a:pt x="1033" y="881"/>
                      </a:lnTo>
                      <a:lnTo>
                        <a:pt x="1033" y="881"/>
                      </a:lnTo>
                      <a:lnTo>
                        <a:pt x="1037" y="869"/>
                      </a:lnTo>
                      <a:lnTo>
                        <a:pt x="1043" y="857"/>
                      </a:lnTo>
                      <a:lnTo>
                        <a:pt x="1051" y="847"/>
                      </a:lnTo>
                      <a:lnTo>
                        <a:pt x="1059" y="839"/>
                      </a:lnTo>
                      <a:lnTo>
                        <a:pt x="1059" y="839"/>
                      </a:lnTo>
                      <a:lnTo>
                        <a:pt x="1081" y="823"/>
                      </a:lnTo>
                      <a:lnTo>
                        <a:pt x="1099" y="805"/>
                      </a:lnTo>
                      <a:lnTo>
                        <a:pt x="1135" y="767"/>
                      </a:lnTo>
                      <a:lnTo>
                        <a:pt x="1155" y="749"/>
                      </a:lnTo>
                      <a:lnTo>
                        <a:pt x="1173" y="734"/>
                      </a:lnTo>
                      <a:lnTo>
                        <a:pt x="1195" y="720"/>
                      </a:lnTo>
                      <a:lnTo>
                        <a:pt x="1218" y="708"/>
                      </a:lnTo>
                      <a:lnTo>
                        <a:pt x="1218" y="708"/>
                      </a:lnTo>
                      <a:lnTo>
                        <a:pt x="1232" y="702"/>
                      </a:lnTo>
                      <a:lnTo>
                        <a:pt x="1246" y="694"/>
                      </a:lnTo>
                      <a:lnTo>
                        <a:pt x="1274" y="678"/>
                      </a:lnTo>
                      <a:lnTo>
                        <a:pt x="1274" y="678"/>
                      </a:lnTo>
                      <a:lnTo>
                        <a:pt x="1264" y="652"/>
                      </a:lnTo>
                      <a:lnTo>
                        <a:pt x="1264" y="652"/>
                      </a:lnTo>
                      <a:lnTo>
                        <a:pt x="1258" y="652"/>
                      </a:lnTo>
                      <a:lnTo>
                        <a:pt x="1258" y="652"/>
                      </a:lnTo>
                      <a:lnTo>
                        <a:pt x="1234" y="650"/>
                      </a:lnTo>
                      <a:lnTo>
                        <a:pt x="1212" y="644"/>
                      </a:lnTo>
                      <a:lnTo>
                        <a:pt x="1195" y="636"/>
                      </a:lnTo>
                      <a:lnTo>
                        <a:pt x="1179" y="624"/>
                      </a:lnTo>
                      <a:lnTo>
                        <a:pt x="1163" y="610"/>
                      </a:lnTo>
                      <a:lnTo>
                        <a:pt x="1149" y="594"/>
                      </a:lnTo>
                      <a:lnTo>
                        <a:pt x="1137" y="577"/>
                      </a:lnTo>
                      <a:lnTo>
                        <a:pt x="1125" y="559"/>
                      </a:lnTo>
                      <a:lnTo>
                        <a:pt x="1125" y="559"/>
                      </a:lnTo>
                      <a:lnTo>
                        <a:pt x="1113" y="535"/>
                      </a:lnTo>
                      <a:lnTo>
                        <a:pt x="1109" y="525"/>
                      </a:lnTo>
                      <a:lnTo>
                        <a:pt x="1107" y="513"/>
                      </a:lnTo>
                      <a:lnTo>
                        <a:pt x="1105" y="503"/>
                      </a:lnTo>
                      <a:lnTo>
                        <a:pt x="1105" y="493"/>
                      </a:lnTo>
                      <a:lnTo>
                        <a:pt x="1107" y="481"/>
                      </a:lnTo>
                      <a:lnTo>
                        <a:pt x="1111" y="469"/>
                      </a:lnTo>
                      <a:lnTo>
                        <a:pt x="1111" y="469"/>
                      </a:lnTo>
                      <a:lnTo>
                        <a:pt x="1123" y="443"/>
                      </a:lnTo>
                      <a:lnTo>
                        <a:pt x="1133" y="417"/>
                      </a:lnTo>
                      <a:lnTo>
                        <a:pt x="1133" y="417"/>
                      </a:lnTo>
                      <a:lnTo>
                        <a:pt x="1139" y="402"/>
                      </a:lnTo>
                      <a:lnTo>
                        <a:pt x="1139" y="388"/>
                      </a:lnTo>
                      <a:lnTo>
                        <a:pt x="1139" y="376"/>
                      </a:lnTo>
                      <a:lnTo>
                        <a:pt x="1133" y="364"/>
                      </a:lnTo>
                      <a:lnTo>
                        <a:pt x="1127" y="354"/>
                      </a:lnTo>
                      <a:lnTo>
                        <a:pt x="1117" y="348"/>
                      </a:lnTo>
                      <a:lnTo>
                        <a:pt x="1103" y="342"/>
                      </a:lnTo>
                      <a:lnTo>
                        <a:pt x="1087" y="340"/>
                      </a:lnTo>
                      <a:lnTo>
                        <a:pt x="1087" y="340"/>
                      </a:lnTo>
                      <a:lnTo>
                        <a:pt x="1053" y="338"/>
                      </a:lnTo>
                      <a:lnTo>
                        <a:pt x="1018" y="336"/>
                      </a:lnTo>
                      <a:lnTo>
                        <a:pt x="1018" y="336"/>
                      </a:lnTo>
                      <a:lnTo>
                        <a:pt x="980" y="338"/>
                      </a:lnTo>
                      <a:lnTo>
                        <a:pt x="944" y="340"/>
                      </a:lnTo>
                      <a:lnTo>
                        <a:pt x="944" y="340"/>
                      </a:lnTo>
                      <a:lnTo>
                        <a:pt x="918" y="342"/>
                      </a:lnTo>
                      <a:lnTo>
                        <a:pt x="918" y="342"/>
                      </a:lnTo>
                      <a:lnTo>
                        <a:pt x="898" y="342"/>
                      </a:lnTo>
                      <a:lnTo>
                        <a:pt x="880" y="338"/>
                      </a:lnTo>
                      <a:lnTo>
                        <a:pt x="865" y="330"/>
                      </a:lnTo>
                      <a:lnTo>
                        <a:pt x="853" y="320"/>
                      </a:lnTo>
                      <a:lnTo>
                        <a:pt x="841" y="308"/>
                      </a:lnTo>
                      <a:lnTo>
                        <a:pt x="835" y="292"/>
                      </a:lnTo>
                      <a:lnTo>
                        <a:pt x="829" y="272"/>
                      </a:lnTo>
                      <a:lnTo>
                        <a:pt x="827" y="250"/>
                      </a:lnTo>
                      <a:lnTo>
                        <a:pt x="827" y="250"/>
                      </a:lnTo>
                      <a:lnTo>
                        <a:pt x="827" y="233"/>
                      </a:lnTo>
                      <a:lnTo>
                        <a:pt x="823" y="217"/>
                      </a:lnTo>
                      <a:lnTo>
                        <a:pt x="819" y="203"/>
                      </a:lnTo>
                      <a:lnTo>
                        <a:pt x="815" y="187"/>
                      </a:lnTo>
                      <a:lnTo>
                        <a:pt x="807" y="173"/>
                      </a:lnTo>
                      <a:lnTo>
                        <a:pt x="799" y="161"/>
                      </a:lnTo>
                      <a:lnTo>
                        <a:pt x="781" y="133"/>
                      </a:lnTo>
                      <a:lnTo>
                        <a:pt x="781" y="133"/>
                      </a:lnTo>
                      <a:lnTo>
                        <a:pt x="771" y="121"/>
                      </a:lnTo>
                      <a:lnTo>
                        <a:pt x="765" y="105"/>
                      </a:lnTo>
                      <a:lnTo>
                        <a:pt x="749" y="78"/>
                      </a:lnTo>
                      <a:lnTo>
                        <a:pt x="749" y="78"/>
                      </a:lnTo>
                      <a:lnTo>
                        <a:pt x="765" y="66"/>
                      </a:lnTo>
                      <a:lnTo>
                        <a:pt x="765" y="66"/>
                      </a:lnTo>
                      <a:lnTo>
                        <a:pt x="930" y="215"/>
                      </a:lnTo>
                      <a:lnTo>
                        <a:pt x="930" y="215"/>
                      </a:lnTo>
                      <a:lnTo>
                        <a:pt x="952" y="205"/>
                      </a:lnTo>
                      <a:lnTo>
                        <a:pt x="952" y="205"/>
                      </a:lnTo>
                      <a:lnTo>
                        <a:pt x="950" y="185"/>
                      </a:lnTo>
                      <a:lnTo>
                        <a:pt x="948" y="163"/>
                      </a:lnTo>
                      <a:lnTo>
                        <a:pt x="942" y="145"/>
                      </a:lnTo>
                      <a:lnTo>
                        <a:pt x="940" y="137"/>
                      </a:lnTo>
                      <a:lnTo>
                        <a:pt x="934" y="129"/>
                      </a:lnTo>
                      <a:lnTo>
                        <a:pt x="934" y="129"/>
                      </a:lnTo>
                      <a:lnTo>
                        <a:pt x="914" y="105"/>
                      </a:lnTo>
                      <a:lnTo>
                        <a:pt x="894" y="82"/>
                      </a:lnTo>
                      <a:lnTo>
                        <a:pt x="870" y="62"/>
                      </a:lnTo>
                      <a:lnTo>
                        <a:pt x="847" y="44"/>
                      </a:lnTo>
                      <a:lnTo>
                        <a:pt x="821" y="28"/>
                      </a:lnTo>
                      <a:lnTo>
                        <a:pt x="793" y="16"/>
                      </a:lnTo>
                      <a:lnTo>
                        <a:pt x="765" y="8"/>
                      </a:lnTo>
                      <a:lnTo>
                        <a:pt x="733" y="4"/>
                      </a:lnTo>
                      <a:lnTo>
                        <a:pt x="733" y="4"/>
                      </a:lnTo>
                      <a:lnTo>
                        <a:pt x="688" y="2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582" y="2"/>
                      </a:lnTo>
                      <a:lnTo>
                        <a:pt x="523" y="4"/>
                      </a:lnTo>
                      <a:lnTo>
                        <a:pt x="405" y="10"/>
                      </a:lnTo>
                      <a:lnTo>
                        <a:pt x="405" y="10"/>
                      </a:lnTo>
                      <a:lnTo>
                        <a:pt x="381" y="12"/>
                      </a:lnTo>
                      <a:lnTo>
                        <a:pt x="358" y="16"/>
                      </a:lnTo>
                      <a:lnTo>
                        <a:pt x="346" y="20"/>
                      </a:lnTo>
                      <a:lnTo>
                        <a:pt x="336" y="24"/>
                      </a:lnTo>
                      <a:lnTo>
                        <a:pt x="328" y="28"/>
                      </a:lnTo>
                      <a:lnTo>
                        <a:pt x="322" y="36"/>
                      </a:lnTo>
                      <a:lnTo>
                        <a:pt x="322" y="36"/>
                      </a:lnTo>
                      <a:lnTo>
                        <a:pt x="314" y="46"/>
                      </a:lnTo>
                      <a:lnTo>
                        <a:pt x="306" y="54"/>
                      </a:lnTo>
                      <a:lnTo>
                        <a:pt x="296" y="60"/>
                      </a:lnTo>
                      <a:lnTo>
                        <a:pt x="286" y="64"/>
                      </a:lnTo>
                      <a:lnTo>
                        <a:pt x="264" y="70"/>
                      </a:lnTo>
                      <a:lnTo>
                        <a:pt x="254" y="72"/>
                      </a:lnTo>
                      <a:lnTo>
                        <a:pt x="244" y="76"/>
                      </a:lnTo>
                      <a:lnTo>
                        <a:pt x="244" y="76"/>
                      </a:lnTo>
                      <a:lnTo>
                        <a:pt x="135" y="12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4" y="177"/>
                      </a:lnTo>
                      <a:lnTo>
                        <a:pt x="24" y="177"/>
                      </a:lnTo>
                      <a:lnTo>
                        <a:pt x="26" y="175"/>
                      </a:lnTo>
                      <a:lnTo>
                        <a:pt x="26" y="175"/>
                      </a:lnTo>
                      <a:lnTo>
                        <a:pt x="53" y="324"/>
                      </a:lnTo>
                      <a:lnTo>
                        <a:pt x="53" y="324"/>
                      </a:lnTo>
                      <a:lnTo>
                        <a:pt x="57" y="360"/>
                      </a:lnTo>
                      <a:lnTo>
                        <a:pt x="59" y="376"/>
                      </a:lnTo>
                      <a:lnTo>
                        <a:pt x="57" y="392"/>
                      </a:lnTo>
                      <a:lnTo>
                        <a:pt x="51" y="406"/>
                      </a:lnTo>
                      <a:lnTo>
                        <a:pt x="41" y="419"/>
                      </a:lnTo>
                      <a:lnTo>
                        <a:pt x="30" y="429"/>
                      </a:lnTo>
                      <a:lnTo>
                        <a:pt x="10" y="439"/>
                      </a:lnTo>
                      <a:lnTo>
                        <a:pt x="10" y="439"/>
                      </a:lnTo>
                      <a:lnTo>
                        <a:pt x="6" y="441"/>
                      </a:lnTo>
                      <a:lnTo>
                        <a:pt x="4" y="445"/>
                      </a:lnTo>
                      <a:lnTo>
                        <a:pt x="0" y="453"/>
                      </a:lnTo>
                      <a:lnTo>
                        <a:pt x="0" y="453"/>
                      </a:lnTo>
                      <a:lnTo>
                        <a:pt x="26" y="485"/>
                      </a:lnTo>
                      <a:lnTo>
                        <a:pt x="32" y="495"/>
                      </a:lnTo>
                      <a:lnTo>
                        <a:pt x="37" y="507"/>
                      </a:lnTo>
                      <a:lnTo>
                        <a:pt x="39" y="519"/>
                      </a:lnTo>
                      <a:lnTo>
                        <a:pt x="41" y="533"/>
                      </a:lnTo>
                      <a:lnTo>
                        <a:pt x="41" y="573"/>
                      </a:lnTo>
                      <a:lnTo>
                        <a:pt x="41" y="573"/>
                      </a:lnTo>
                      <a:lnTo>
                        <a:pt x="43" y="584"/>
                      </a:lnTo>
                      <a:lnTo>
                        <a:pt x="47" y="596"/>
                      </a:lnTo>
                      <a:lnTo>
                        <a:pt x="55" y="608"/>
                      </a:lnTo>
                      <a:lnTo>
                        <a:pt x="63" y="620"/>
                      </a:lnTo>
                      <a:lnTo>
                        <a:pt x="63" y="620"/>
                      </a:lnTo>
                      <a:lnTo>
                        <a:pt x="73" y="632"/>
                      </a:lnTo>
                      <a:lnTo>
                        <a:pt x="81" y="646"/>
                      </a:lnTo>
                      <a:lnTo>
                        <a:pt x="85" y="660"/>
                      </a:lnTo>
                      <a:lnTo>
                        <a:pt x="87" y="676"/>
                      </a:lnTo>
                      <a:lnTo>
                        <a:pt x="87" y="692"/>
                      </a:lnTo>
                      <a:lnTo>
                        <a:pt x="83" y="706"/>
                      </a:lnTo>
                      <a:lnTo>
                        <a:pt x="77" y="720"/>
                      </a:lnTo>
                      <a:lnTo>
                        <a:pt x="69" y="732"/>
                      </a:lnTo>
                      <a:lnTo>
                        <a:pt x="69" y="732"/>
                      </a:lnTo>
                      <a:lnTo>
                        <a:pt x="59" y="746"/>
                      </a:lnTo>
                      <a:lnTo>
                        <a:pt x="53" y="763"/>
                      </a:lnTo>
                      <a:lnTo>
                        <a:pt x="47" y="785"/>
                      </a:lnTo>
                      <a:lnTo>
                        <a:pt x="45" y="807"/>
                      </a:lnTo>
                      <a:lnTo>
                        <a:pt x="45" y="829"/>
                      </a:lnTo>
                      <a:lnTo>
                        <a:pt x="45" y="851"/>
                      </a:lnTo>
                      <a:lnTo>
                        <a:pt x="51" y="867"/>
                      </a:lnTo>
                      <a:lnTo>
                        <a:pt x="55" y="875"/>
                      </a:lnTo>
                      <a:lnTo>
                        <a:pt x="59" y="879"/>
                      </a:lnTo>
                      <a:lnTo>
                        <a:pt x="59" y="879"/>
                      </a:lnTo>
                      <a:lnTo>
                        <a:pt x="87" y="905"/>
                      </a:lnTo>
                      <a:lnTo>
                        <a:pt x="117" y="928"/>
                      </a:lnTo>
                      <a:lnTo>
                        <a:pt x="133" y="938"/>
                      </a:lnTo>
                      <a:lnTo>
                        <a:pt x="147" y="946"/>
                      </a:lnTo>
                      <a:lnTo>
                        <a:pt x="163" y="952"/>
                      </a:lnTo>
                      <a:lnTo>
                        <a:pt x="179" y="956"/>
                      </a:lnTo>
                      <a:lnTo>
                        <a:pt x="179" y="956"/>
                      </a:lnTo>
                      <a:lnTo>
                        <a:pt x="199" y="958"/>
                      </a:lnTo>
                      <a:lnTo>
                        <a:pt x="218" y="960"/>
                      </a:lnTo>
                      <a:lnTo>
                        <a:pt x="218" y="960"/>
                      </a:lnTo>
                      <a:lnTo>
                        <a:pt x="242" y="958"/>
                      </a:lnTo>
                      <a:lnTo>
                        <a:pt x="254" y="954"/>
                      </a:lnTo>
                      <a:lnTo>
                        <a:pt x="266" y="952"/>
                      </a:lnTo>
                      <a:lnTo>
                        <a:pt x="266" y="952"/>
                      </a:lnTo>
                      <a:lnTo>
                        <a:pt x="282" y="920"/>
                      </a:lnTo>
                      <a:lnTo>
                        <a:pt x="282" y="92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76" name="Freeform 13">
                  <a:extLst>
                    <a:ext uri="{FF2B5EF4-FFF2-40B4-BE49-F238E27FC236}">
                      <a16:creationId xmlns:a16="http://schemas.microsoft.com/office/drawing/2014/main" id="{7B7A2E92-493C-C6FB-236D-D6608EF9E1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46388" y="2970213"/>
                  <a:ext cx="1922463" cy="1754188"/>
                </a:xfrm>
                <a:custGeom>
                  <a:avLst/>
                  <a:gdLst>
                    <a:gd name="T0" fmla="*/ 813 w 1211"/>
                    <a:gd name="T1" fmla="*/ 1000 h 1105"/>
                    <a:gd name="T2" fmla="*/ 843 w 1211"/>
                    <a:gd name="T3" fmla="*/ 972 h 1105"/>
                    <a:gd name="T4" fmla="*/ 887 w 1211"/>
                    <a:gd name="T5" fmla="*/ 964 h 1105"/>
                    <a:gd name="T6" fmla="*/ 867 w 1211"/>
                    <a:gd name="T7" fmla="*/ 912 h 1105"/>
                    <a:gd name="T8" fmla="*/ 877 w 1211"/>
                    <a:gd name="T9" fmla="*/ 874 h 1105"/>
                    <a:gd name="T10" fmla="*/ 923 w 1211"/>
                    <a:gd name="T11" fmla="*/ 849 h 1105"/>
                    <a:gd name="T12" fmla="*/ 964 w 1211"/>
                    <a:gd name="T13" fmla="*/ 845 h 1105"/>
                    <a:gd name="T14" fmla="*/ 990 w 1211"/>
                    <a:gd name="T15" fmla="*/ 843 h 1105"/>
                    <a:gd name="T16" fmla="*/ 1040 w 1211"/>
                    <a:gd name="T17" fmla="*/ 789 h 1105"/>
                    <a:gd name="T18" fmla="*/ 1078 w 1211"/>
                    <a:gd name="T19" fmla="*/ 739 h 1105"/>
                    <a:gd name="T20" fmla="*/ 1147 w 1211"/>
                    <a:gd name="T21" fmla="*/ 650 h 1105"/>
                    <a:gd name="T22" fmla="*/ 1088 w 1211"/>
                    <a:gd name="T23" fmla="*/ 513 h 1105"/>
                    <a:gd name="T24" fmla="*/ 1098 w 1211"/>
                    <a:gd name="T25" fmla="*/ 487 h 1105"/>
                    <a:gd name="T26" fmla="*/ 1169 w 1211"/>
                    <a:gd name="T27" fmla="*/ 471 h 1105"/>
                    <a:gd name="T28" fmla="*/ 1211 w 1211"/>
                    <a:gd name="T29" fmla="*/ 427 h 1105"/>
                    <a:gd name="T30" fmla="*/ 1187 w 1211"/>
                    <a:gd name="T31" fmla="*/ 350 h 1105"/>
                    <a:gd name="T32" fmla="*/ 1117 w 1211"/>
                    <a:gd name="T33" fmla="*/ 314 h 1105"/>
                    <a:gd name="T34" fmla="*/ 1046 w 1211"/>
                    <a:gd name="T35" fmla="*/ 312 h 1105"/>
                    <a:gd name="T36" fmla="*/ 1018 w 1211"/>
                    <a:gd name="T37" fmla="*/ 308 h 1105"/>
                    <a:gd name="T38" fmla="*/ 986 w 1211"/>
                    <a:gd name="T39" fmla="*/ 264 h 1105"/>
                    <a:gd name="T40" fmla="*/ 982 w 1211"/>
                    <a:gd name="T41" fmla="*/ 201 h 1105"/>
                    <a:gd name="T42" fmla="*/ 931 w 1211"/>
                    <a:gd name="T43" fmla="*/ 145 h 1105"/>
                    <a:gd name="T44" fmla="*/ 905 w 1211"/>
                    <a:gd name="T45" fmla="*/ 111 h 1105"/>
                    <a:gd name="T46" fmla="*/ 865 w 1211"/>
                    <a:gd name="T47" fmla="*/ 47 h 1105"/>
                    <a:gd name="T48" fmla="*/ 801 w 1211"/>
                    <a:gd name="T49" fmla="*/ 47 h 1105"/>
                    <a:gd name="T50" fmla="*/ 706 w 1211"/>
                    <a:gd name="T51" fmla="*/ 55 h 1105"/>
                    <a:gd name="T52" fmla="*/ 601 w 1211"/>
                    <a:gd name="T53" fmla="*/ 32 h 1105"/>
                    <a:gd name="T54" fmla="*/ 553 w 1211"/>
                    <a:gd name="T55" fmla="*/ 4 h 1105"/>
                    <a:gd name="T56" fmla="*/ 499 w 1211"/>
                    <a:gd name="T57" fmla="*/ 24 h 1105"/>
                    <a:gd name="T58" fmla="*/ 459 w 1211"/>
                    <a:gd name="T59" fmla="*/ 55 h 1105"/>
                    <a:gd name="T60" fmla="*/ 376 w 1211"/>
                    <a:gd name="T61" fmla="*/ 201 h 1105"/>
                    <a:gd name="T62" fmla="*/ 358 w 1211"/>
                    <a:gd name="T63" fmla="*/ 206 h 1105"/>
                    <a:gd name="T64" fmla="*/ 304 w 1211"/>
                    <a:gd name="T65" fmla="*/ 248 h 1105"/>
                    <a:gd name="T66" fmla="*/ 312 w 1211"/>
                    <a:gd name="T67" fmla="*/ 312 h 1105"/>
                    <a:gd name="T68" fmla="*/ 300 w 1211"/>
                    <a:gd name="T69" fmla="*/ 364 h 1105"/>
                    <a:gd name="T70" fmla="*/ 247 w 1211"/>
                    <a:gd name="T71" fmla="*/ 391 h 1105"/>
                    <a:gd name="T72" fmla="*/ 177 w 1211"/>
                    <a:gd name="T73" fmla="*/ 403 h 1105"/>
                    <a:gd name="T74" fmla="*/ 139 w 1211"/>
                    <a:gd name="T75" fmla="*/ 455 h 1105"/>
                    <a:gd name="T76" fmla="*/ 129 w 1211"/>
                    <a:gd name="T77" fmla="*/ 652 h 1105"/>
                    <a:gd name="T78" fmla="*/ 100 w 1211"/>
                    <a:gd name="T79" fmla="*/ 696 h 1105"/>
                    <a:gd name="T80" fmla="*/ 70 w 1211"/>
                    <a:gd name="T81" fmla="*/ 700 h 1105"/>
                    <a:gd name="T82" fmla="*/ 18 w 1211"/>
                    <a:gd name="T83" fmla="*/ 717 h 1105"/>
                    <a:gd name="T84" fmla="*/ 0 w 1211"/>
                    <a:gd name="T85" fmla="*/ 757 h 1105"/>
                    <a:gd name="T86" fmla="*/ 38 w 1211"/>
                    <a:gd name="T87" fmla="*/ 835 h 1105"/>
                    <a:gd name="T88" fmla="*/ 137 w 1211"/>
                    <a:gd name="T89" fmla="*/ 863 h 1105"/>
                    <a:gd name="T90" fmla="*/ 211 w 1211"/>
                    <a:gd name="T91" fmla="*/ 888 h 1105"/>
                    <a:gd name="T92" fmla="*/ 265 w 1211"/>
                    <a:gd name="T93" fmla="*/ 922 h 1105"/>
                    <a:gd name="T94" fmla="*/ 314 w 1211"/>
                    <a:gd name="T95" fmla="*/ 910 h 1105"/>
                    <a:gd name="T96" fmla="*/ 390 w 1211"/>
                    <a:gd name="T97" fmla="*/ 916 h 1105"/>
                    <a:gd name="T98" fmla="*/ 461 w 1211"/>
                    <a:gd name="T99" fmla="*/ 952 h 1105"/>
                    <a:gd name="T100" fmla="*/ 537 w 1211"/>
                    <a:gd name="T101" fmla="*/ 960 h 1105"/>
                    <a:gd name="T102" fmla="*/ 618 w 1211"/>
                    <a:gd name="T103" fmla="*/ 988 h 1105"/>
                    <a:gd name="T104" fmla="*/ 662 w 1211"/>
                    <a:gd name="T105" fmla="*/ 1049 h 1105"/>
                    <a:gd name="T106" fmla="*/ 724 w 1211"/>
                    <a:gd name="T107" fmla="*/ 1073 h 1105"/>
                    <a:gd name="T108" fmla="*/ 758 w 1211"/>
                    <a:gd name="T109" fmla="*/ 1105 h 1105"/>
                    <a:gd name="T110" fmla="*/ 795 w 1211"/>
                    <a:gd name="T111" fmla="*/ 1037 h 1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11" h="1105">
                      <a:moveTo>
                        <a:pt x="795" y="1037"/>
                      </a:moveTo>
                      <a:lnTo>
                        <a:pt x="795" y="1037"/>
                      </a:lnTo>
                      <a:lnTo>
                        <a:pt x="809" y="1008"/>
                      </a:lnTo>
                      <a:lnTo>
                        <a:pt x="809" y="1008"/>
                      </a:lnTo>
                      <a:lnTo>
                        <a:pt x="813" y="1000"/>
                      </a:lnTo>
                      <a:lnTo>
                        <a:pt x="819" y="994"/>
                      </a:lnTo>
                      <a:lnTo>
                        <a:pt x="827" y="988"/>
                      </a:lnTo>
                      <a:lnTo>
                        <a:pt x="835" y="984"/>
                      </a:lnTo>
                      <a:lnTo>
                        <a:pt x="835" y="984"/>
                      </a:lnTo>
                      <a:lnTo>
                        <a:pt x="843" y="972"/>
                      </a:lnTo>
                      <a:lnTo>
                        <a:pt x="843" y="972"/>
                      </a:lnTo>
                      <a:lnTo>
                        <a:pt x="857" y="984"/>
                      </a:lnTo>
                      <a:lnTo>
                        <a:pt x="891" y="984"/>
                      </a:lnTo>
                      <a:lnTo>
                        <a:pt x="891" y="984"/>
                      </a:lnTo>
                      <a:lnTo>
                        <a:pt x="887" y="964"/>
                      </a:lnTo>
                      <a:lnTo>
                        <a:pt x="879" y="948"/>
                      </a:lnTo>
                      <a:lnTo>
                        <a:pt x="879" y="948"/>
                      </a:lnTo>
                      <a:lnTo>
                        <a:pt x="875" y="936"/>
                      </a:lnTo>
                      <a:lnTo>
                        <a:pt x="869" y="922"/>
                      </a:lnTo>
                      <a:lnTo>
                        <a:pt x="867" y="912"/>
                      </a:lnTo>
                      <a:lnTo>
                        <a:pt x="867" y="902"/>
                      </a:lnTo>
                      <a:lnTo>
                        <a:pt x="869" y="894"/>
                      </a:lnTo>
                      <a:lnTo>
                        <a:pt x="873" y="882"/>
                      </a:lnTo>
                      <a:lnTo>
                        <a:pt x="873" y="882"/>
                      </a:lnTo>
                      <a:lnTo>
                        <a:pt x="877" y="874"/>
                      </a:lnTo>
                      <a:lnTo>
                        <a:pt x="885" y="867"/>
                      </a:lnTo>
                      <a:lnTo>
                        <a:pt x="891" y="861"/>
                      </a:lnTo>
                      <a:lnTo>
                        <a:pt x="899" y="857"/>
                      </a:lnTo>
                      <a:lnTo>
                        <a:pt x="913" y="851"/>
                      </a:lnTo>
                      <a:lnTo>
                        <a:pt x="923" y="849"/>
                      </a:lnTo>
                      <a:lnTo>
                        <a:pt x="923" y="849"/>
                      </a:lnTo>
                      <a:lnTo>
                        <a:pt x="937" y="847"/>
                      </a:lnTo>
                      <a:lnTo>
                        <a:pt x="954" y="845"/>
                      </a:lnTo>
                      <a:lnTo>
                        <a:pt x="954" y="845"/>
                      </a:lnTo>
                      <a:lnTo>
                        <a:pt x="964" y="845"/>
                      </a:lnTo>
                      <a:lnTo>
                        <a:pt x="964" y="845"/>
                      </a:lnTo>
                      <a:lnTo>
                        <a:pt x="972" y="845"/>
                      </a:lnTo>
                      <a:lnTo>
                        <a:pt x="972" y="845"/>
                      </a:lnTo>
                      <a:lnTo>
                        <a:pt x="982" y="845"/>
                      </a:lnTo>
                      <a:lnTo>
                        <a:pt x="990" y="843"/>
                      </a:lnTo>
                      <a:lnTo>
                        <a:pt x="998" y="839"/>
                      </a:lnTo>
                      <a:lnTo>
                        <a:pt x="1006" y="833"/>
                      </a:lnTo>
                      <a:lnTo>
                        <a:pt x="1022" y="815"/>
                      </a:lnTo>
                      <a:lnTo>
                        <a:pt x="1040" y="789"/>
                      </a:lnTo>
                      <a:lnTo>
                        <a:pt x="1040" y="789"/>
                      </a:lnTo>
                      <a:lnTo>
                        <a:pt x="1050" y="771"/>
                      </a:lnTo>
                      <a:lnTo>
                        <a:pt x="1050" y="771"/>
                      </a:lnTo>
                      <a:lnTo>
                        <a:pt x="1062" y="755"/>
                      </a:lnTo>
                      <a:lnTo>
                        <a:pt x="1078" y="739"/>
                      </a:lnTo>
                      <a:lnTo>
                        <a:pt x="1078" y="739"/>
                      </a:lnTo>
                      <a:lnTo>
                        <a:pt x="1100" y="709"/>
                      </a:lnTo>
                      <a:lnTo>
                        <a:pt x="1100" y="709"/>
                      </a:lnTo>
                      <a:lnTo>
                        <a:pt x="1119" y="682"/>
                      </a:lnTo>
                      <a:lnTo>
                        <a:pt x="1147" y="650"/>
                      </a:lnTo>
                      <a:lnTo>
                        <a:pt x="1147" y="650"/>
                      </a:lnTo>
                      <a:lnTo>
                        <a:pt x="1127" y="608"/>
                      </a:lnTo>
                      <a:lnTo>
                        <a:pt x="1108" y="564"/>
                      </a:lnTo>
                      <a:lnTo>
                        <a:pt x="1108" y="564"/>
                      </a:lnTo>
                      <a:lnTo>
                        <a:pt x="1092" y="529"/>
                      </a:lnTo>
                      <a:lnTo>
                        <a:pt x="1088" y="513"/>
                      </a:lnTo>
                      <a:lnTo>
                        <a:pt x="1088" y="505"/>
                      </a:lnTo>
                      <a:lnTo>
                        <a:pt x="1090" y="497"/>
                      </a:lnTo>
                      <a:lnTo>
                        <a:pt x="1090" y="497"/>
                      </a:lnTo>
                      <a:lnTo>
                        <a:pt x="1094" y="493"/>
                      </a:lnTo>
                      <a:lnTo>
                        <a:pt x="1098" y="487"/>
                      </a:lnTo>
                      <a:lnTo>
                        <a:pt x="1115" y="481"/>
                      </a:lnTo>
                      <a:lnTo>
                        <a:pt x="1133" y="475"/>
                      </a:lnTo>
                      <a:lnTo>
                        <a:pt x="1151" y="473"/>
                      </a:lnTo>
                      <a:lnTo>
                        <a:pt x="1151" y="473"/>
                      </a:lnTo>
                      <a:lnTo>
                        <a:pt x="1169" y="471"/>
                      </a:lnTo>
                      <a:lnTo>
                        <a:pt x="1183" y="467"/>
                      </a:lnTo>
                      <a:lnTo>
                        <a:pt x="1195" y="459"/>
                      </a:lnTo>
                      <a:lnTo>
                        <a:pt x="1203" y="451"/>
                      </a:lnTo>
                      <a:lnTo>
                        <a:pt x="1209" y="441"/>
                      </a:lnTo>
                      <a:lnTo>
                        <a:pt x="1211" y="427"/>
                      </a:lnTo>
                      <a:lnTo>
                        <a:pt x="1211" y="413"/>
                      </a:lnTo>
                      <a:lnTo>
                        <a:pt x="1205" y="397"/>
                      </a:lnTo>
                      <a:lnTo>
                        <a:pt x="1205" y="397"/>
                      </a:lnTo>
                      <a:lnTo>
                        <a:pt x="1197" y="370"/>
                      </a:lnTo>
                      <a:lnTo>
                        <a:pt x="1187" y="350"/>
                      </a:lnTo>
                      <a:lnTo>
                        <a:pt x="1179" y="336"/>
                      </a:lnTo>
                      <a:lnTo>
                        <a:pt x="1169" y="326"/>
                      </a:lnTo>
                      <a:lnTo>
                        <a:pt x="1157" y="320"/>
                      </a:lnTo>
                      <a:lnTo>
                        <a:pt x="1141" y="316"/>
                      </a:lnTo>
                      <a:lnTo>
                        <a:pt x="1117" y="314"/>
                      </a:lnTo>
                      <a:lnTo>
                        <a:pt x="1090" y="314"/>
                      </a:lnTo>
                      <a:lnTo>
                        <a:pt x="1090" y="314"/>
                      </a:lnTo>
                      <a:lnTo>
                        <a:pt x="1048" y="312"/>
                      </a:lnTo>
                      <a:lnTo>
                        <a:pt x="1048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30" y="312"/>
                      </a:lnTo>
                      <a:lnTo>
                        <a:pt x="1018" y="308"/>
                      </a:lnTo>
                      <a:lnTo>
                        <a:pt x="1008" y="304"/>
                      </a:lnTo>
                      <a:lnTo>
                        <a:pt x="998" y="296"/>
                      </a:lnTo>
                      <a:lnTo>
                        <a:pt x="992" y="288"/>
                      </a:lnTo>
                      <a:lnTo>
                        <a:pt x="988" y="276"/>
                      </a:lnTo>
                      <a:lnTo>
                        <a:pt x="986" y="264"/>
                      </a:lnTo>
                      <a:lnTo>
                        <a:pt x="986" y="250"/>
                      </a:lnTo>
                      <a:lnTo>
                        <a:pt x="986" y="250"/>
                      </a:lnTo>
                      <a:lnTo>
                        <a:pt x="986" y="232"/>
                      </a:lnTo>
                      <a:lnTo>
                        <a:pt x="984" y="216"/>
                      </a:lnTo>
                      <a:lnTo>
                        <a:pt x="982" y="201"/>
                      </a:lnTo>
                      <a:lnTo>
                        <a:pt x="976" y="187"/>
                      </a:lnTo>
                      <a:lnTo>
                        <a:pt x="968" y="175"/>
                      </a:lnTo>
                      <a:lnTo>
                        <a:pt x="958" y="163"/>
                      </a:lnTo>
                      <a:lnTo>
                        <a:pt x="945" y="153"/>
                      </a:lnTo>
                      <a:lnTo>
                        <a:pt x="931" y="145"/>
                      </a:lnTo>
                      <a:lnTo>
                        <a:pt x="931" y="145"/>
                      </a:lnTo>
                      <a:lnTo>
                        <a:pt x="923" y="139"/>
                      </a:lnTo>
                      <a:lnTo>
                        <a:pt x="915" y="131"/>
                      </a:lnTo>
                      <a:lnTo>
                        <a:pt x="905" y="111"/>
                      </a:lnTo>
                      <a:lnTo>
                        <a:pt x="905" y="111"/>
                      </a:lnTo>
                      <a:lnTo>
                        <a:pt x="891" y="77"/>
                      </a:lnTo>
                      <a:lnTo>
                        <a:pt x="885" y="65"/>
                      </a:lnTo>
                      <a:lnTo>
                        <a:pt x="879" y="57"/>
                      </a:lnTo>
                      <a:lnTo>
                        <a:pt x="873" y="51"/>
                      </a:lnTo>
                      <a:lnTo>
                        <a:pt x="865" y="47"/>
                      </a:lnTo>
                      <a:lnTo>
                        <a:pt x="857" y="45"/>
                      </a:lnTo>
                      <a:lnTo>
                        <a:pt x="845" y="43"/>
                      </a:lnTo>
                      <a:lnTo>
                        <a:pt x="845" y="43"/>
                      </a:lnTo>
                      <a:lnTo>
                        <a:pt x="825" y="45"/>
                      </a:lnTo>
                      <a:lnTo>
                        <a:pt x="801" y="47"/>
                      </a:lnTo>
                      <a:lnTo>
                        <a:pt x="801" y="47"/>
                      </a:lnTo>
                      <a:lnTo>
                        <a:pt x="752" y="51"/>
                      </a:lnTo>
                      <a:lnTo>
                        <a:pt x="730" y="53"/>
                      </a:lnTo>
                      <a:lnTo>
                        <a:pt x="706" y="55"/>
                      </a:lnTo>
                      <a:lnTo>
                        <a:pt x="706" y="55"/>
                      </a:lnTo>
                      <a:lnTo>
                        <a:pt x="670" y="53"/>
                      </a:lnTo>
                      <a:lnTo>
                        <a:pt x="652" y="49"/>
                      </a:lnTo>
                      <a:lnTo>
                        <a:pt x="634" y="45"/>
                      </a:lnTo>
                      <a:lnTo>
                        <a:pt x="616" y="40"/>
                      </a:lnTo>
                      <a:lnTo>
                        <a:pt x="601" y="32"/>
                      </a:lnTo>
                      <a:lnTo>
                        <a:pt x="583" y="22"/>
                      </a:lnTo>
                      <a:lnTo>
                        <a:pt x="567" y="10"/>
                      </a:lnTo>
                      <a:lnTo>
                        <a:pt x="567" y="10"/>
                      </a:lnTo>
                      <a:lnTo>
                        <a:pt x="561" y="6"/>
                      </a:lnTo>
                      <a:lnTo>
                        <a:pt x="553" y="4"/>
                      </a:lnTo>
                      <a:lnTo>
                        <a:pt x="539" y="0"/>
                      </a:lnTo>
                      <a:lnTo>
                        <a:pt x="539" y="0"/>
                      </a:lnTo>
                      <a:lnTo>
                        <a:pt x="529" y="10"/>
                      </a:lnTo>
                      <a:lnTo>
                        <a:pt x="515" y="18"/>
                      </a:lnTo>
                      <a:lnTo>
                        <a:pt x="499" y="24"/>
                      </a:lnTo>
                      <a:lnTo>
                        <a:pt x="481" y="26"/>
                      </a:lnTo>
                      <a:lnTo>
                        <a:pt x="481" y="26"/>
                      </a:lnTo>
                      <a:lnTo>
                        <a:pt x="473" y="36"/>
                      </a:lnTo>
                      <a:lnTo>
                        <a:pt x="465" y="45"/>
                      </a:lnTo>
                      <a:lnTo>
                        <a:pt x="459" y="55"/>
                      </a:lnTo>
                      <a:lnTo>
                        <a:pt x="453" y="65"/>
                      </a:lnTo>
                      <a:lnTo>
                        <a:pt x="453" y="65"/>
                      </a:lnTo>
                      <a:lnTo>
                        <a:pt x="438" y="101"/>
                      </a:lnTo>
                      <a:lnTo>
                        <a:pt x="418" y="135"/>
                      </a:lnTo>
                      <a:lnTo>
                        <a:pt x="376" y="201"/>
                      </a:lnTo>
                      <a:lnTo>
                        <a:pt x="376" y="201"/>
                      </a:lnTo>
                      <a:lnTo>
                        <a:pt x="372" y="203"/>
                      </a:lnTo>
                      <a:lnTo>
                        <a:pt x="368" y="205"/>
                      </a:lnTo>
                      <a:lnTo>
                        <a:pt x="358" y="206"/>
                      </a:lnTo>
                      <a:lnTo>
                        <a:pt x="358" y="206"/>
                      </a:lnTo>
                      <a:lnTo>
                        <a:pt x="340" y="214"/>
                      </a:lnTo>
                      <a:lnTo>
                        <a:pt x="324" y="220"/>
                      </a:lnTo>
                      <a:lnTo>
                        <a:pt x="314" y="228"/>
                      </a:lnTo>
                      <a:lnTo>
                        <a:pt x="308" y="236"/>
                      </a:lnTo>
                      <a:lnTo>
                        <a:pt x="304" y="248"/>
                      </a:lnTo>
                      <a:lnTo>
                        <a:pt x="302" y="262"/>
                      </a:lnTo>
                      <a:lnTo>
                        <a:pt x="304" y="278"/>
                      </a:lnTo>
                      <a:lnTo>
                        <a:pt x="310" y="300"/>
                      </a:lnTo>
                      <a:lnTo>
                        <a:pt x="310" y="300"/>
                      </a:lnTo>
                      <a:lnTo>
                        <a:pt x="312" y="312"/>
                      </a:lnTo>
                      <a:lnTo>
                        <a:pt x="312" y="324"/>
                      </a:lnTo>
                      <a:lnTo>
                        <a:pt x="312" y="334"/>
                      </a:lnTo>
                      <a:lnTo>
                        <a:pt x="310" y="344"/>
                      </a:lnTo>
                      <a:lnTo>
                        <a:pt x="306" y="354"/>
                      </a:lnTo>
                      <a:lnTo>
                        <a:pt x="300" y="364"/>
                      </a:lnTo>
                      <a:lnTo>
                        <a:pt x="292" y="372"/>
                      </a:lnTo>
                      <a:lnTo>
                        <a:pt x="283" y="377"/>
                      </a:lnTo>
                      <a:lnTo>
                        <a:pt x="283" y="377"/>
                      </a:lnTo>
                      <a:lnTo>
                        <a:pt x="265" y="385"/>
                      </a:lnTo>
                      <a:lnTo>
                        <a:pt x="247" y="391"/>
                      </a:lnTo>
                      <a:lnTo>
                        <a:pt x="227" y="395"/>
                      </a:lnTo>
                      <a:lnTo>
                        <a:pt x="209" y="397"/>
                      </a:lnTo>
                      <a:lnTo>
                        <a:pt x="209" y="397"/>
                      </a:lnTo>
                      <a:lnTo>
                        <a:pt x="191" y="399"/>
                      </a:lnTo>
                      <a:lnTo>
                        <a:pt x="177" y="403"/>
                      </a:lnTo>
                      <a:lnTo>
                        <a:pt x="165" y="409"/>
                      </a:lnTo>
                      <a:lnTo>
                        <a:pt x="155" y="417"/>
                      </a:lnTo>
                      <a:lnTo>
                        <a:pt x="149" y="427"/>
                      </a:lnTo>
                      <a:lnTo>
                        <a:pt x="143" y="439"/>
                      </a:lnTo>
                      <a:lnTo>
                        <a:pt x="139" y="455"/>
                      </a:lnTo>
                      <a:lnTo>
                        <a:pt x="139" y="471"/>
                      </a:lnTo>
                      <a:lnTo>
                        <a:pt x="139" y="471"/>
                      </a:lnTo>
                      <a:lnTo>
                        <a:pt x="131" y="638"/>
                      </a:lnTo>
                      <a:lnTo>
                        <a:pt x="131" y="638"/>
                      </a:lnTo>
                      <a:lnTo>
                        <a:pt x="129" y="652"/>
                      </a:lnTo>
                      <a:lnTo>
                        <a:pt x="127" y="664"/>
                      </a:lnTo>
                      <a:lnTo>
                        <a:pt x="123" y="676"/>
                      </a:lnTo>
                      <a:lnTo>
                        <a:pt x="117" y="684"/>
                      </a:lnTo>
                      <a:lnTo>
                        <a:pt x="110" y="690"/>
                      </a:lnTo>
                      <a:lnTo>
                        <a:pt x="100" y="696"/>
                      </a:lnTo>
                      <a:lnTo>
                        <a:pt x="86" y="698"/>
                      </a:lnTo>
                      <a:lnTo>
                        <a:pt x="72" y="700"/>
                      </a:lnTo>
                      <a:lnTo>
                        <a:pt x="72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52" y="702"/>
                      </a:lnTo>
                      <a:lnTo>
                        <a:pt x="34" y="707"/>
                      </a:lnTo>
                      <a:lnTo>
                        <a:pt x="18" y="717"/>
                      </a:lnTo>
                      <a:lnTo>
                        <a:pt x="12" y="723"/>
                      </a:lnTo>
                      <a:lnTo>
                        <a:pt x="6" y="729"/>
                      </a:lnTo>
                      <a:lnTo>
                        <a:pt x="6" y="729"/>
                      </a:lnTo>
                      <a:lnTo>
                        <a:pt x="2" y="743"/>
                      </a:lnTo>
                      <a:lnTo>
                        <a:pt x="0" y="757"/>
                      </a:lnTo>
                      <a:lnTo>
                        <a:pt x="2" y="773"/>
                      </a:lnTo>
                      <a:lnTo>
                        <a:pt x="8" y="789"/>
                      </a:lnTo>
                      <a:lnTo>
                        <a:pt x="16" y="805"/>
                      </a:lnTo>
                      <a:lnTo>
                        <a:pt x="26" y="821"/>
                      </a:lnTo>
                      <a:lnTo>
                        <a:pt x="38" y="835"/>
                      </a:lnTo>
                      <a:lnTo>
                        <a:pt x="50" y="847"/>
                      </a:lnTo>
                      <a:lnTo>
                        <a:pt x="50" y="847"/>
                      </a:lnTo>
                      <a:lnTo>
                        <a:pt x="80" y="849"/>
                      </a:lnTo>
                      <a:lnTo>
                        <a:pt x="110" y="855"/>
                      </a:lnTo>
                      <a:lnTo>
                        <a:pt x="137" y="863"/>
                      </a:lnTo>
                      <a:lnTo>
                        <a:pt x="163" y="872"/>
                      </a:lnTo>
                      <a:lnTo>
                        <a:pt x="163" y="872"/>
                      </a:lnTo>
                      <a:lnTo>
                        <a:pt x="201" y="884"/>
                      </a:lnTo>
                      <a:lnTo>
                        <a:pt x="201" y="884"/>
                      </a:lnTo>
                      <a:lnTo>
                        <a:pt x="211" y="888"/>
                      </a:lnTo>
                      <a:lnTo>
                        <a:pt x="221" y="894"/>
                      </a:lnTo>
                      <a:lnTo>
                        <a:pt x="233" y="904"/>
                      </a:lnTo>
                      <a:lnTo>
                        <a:pt x="243" y="916"/>
                      </a:lnTo>
                      <a:lnTo>
                        <a:pt x="243" y="916"/>
                      </a:lnTo>
                      <a:lnTo>
                        <a:pt x="265" y="922"/>
                      </a:lnTo>
                      <a:lnTo>
                        <a:pt x="265" y="922"/>
                      </a:lnTo>
                      <a:lnTo>
                        <a:pt x="275" y="916"/>
                      </a:lnTo>
                      <a:lnTo>
                        <a:pt x="284" y="914"/>
                      </a:lnTo>
                      <a:lnTo>
                        <a:pt x="284" y="914"/>
                      </a:lnTo>
                      <a:lnTo>
                        <a:pt x="314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66" y="910"/>
                      </a:lnTo>
                      <a:lnTo>
                        <a:pt x="390" y="916"/>
                      </a:lnTo>
                      <a:lnTo>
                        <a:pt x="410" y="922"/>
                      </a:lnTo>
                      <a:lnTo>
                        <a:pt x="426" y="932"/>
                      </a:lnTo>
                      <a:lnTo>
                        <a:pt x="426" y="932"/>
                      </a:lnTo>
                      <a:lnTo>
                        <a:pt x="444" y="944"/>
                      </a:lnTo>
                      <a:lnTo>
                        <a:pt x="461" y="952"/>
                      </a:lnTo>
                      <a:lnTo>
                        <a:pt x="477" y="956"/>
                      </a:lnTo>
                      <a:lnTo>
                        <a:pt x="497" y="958"/>
                      </a:lnTo>
                      <a:lnTo>
                        <a:pt x="497" y="958"/>
                      </a:lnTo>
                      <a:lnTo>
                        <a:pt x="515" y="958"/>
                      </a:lnTo>
                      <a:lnTo>
                        <a:pt x="537" y="960"/>
                      </a:lnTo>
                      <a:lnTo>
                        <a:pt x="561" y="964"/>
                      </a:lnTo>
                      <a:lnTo>
                        <a:pt x="585" y="970"/>
                      </a:lnTo>
                      <a:lnTo>
                        <a:pt x="597" y="974"/>
                      </a:lnTo>
                      <a:lnTo>
                        <a:pt x="609" y="982"/>
                      </a:lnTo>
                      <a:lnTo>
                        <a:pt x="618" y="988"/>
                      </a:lnTo>
                      <a:lnTo>
                        <a:pt x="630" y="998"/>
                      </a:lnTo>
                      <a:lnTo>
                        <a:pt x="638" y="1008"/>
                      </a:lnTo>
                      <a:lnTo>
                        <a:pt x="648" y="1020"/>
                      </a:lnTo>
                      <a:lnTo>
                        <a:pt x="656" y="1034"/>
                      </a:lnTo>
                      <a:lnTo>
                        <a:pt x="662" y="1049"/>
                      </a:lnTo>
                      <a:lnTo>
                        <a:pt x="662" y="1049"/>
                      </a:lnTo>
                      <a:lnTo>
                        <a:pt x="670" y="1053"/>
                      </a:lnTo>
                      <a:lnTo>
                        <a:pt x="670" y="1053"/>
                      </a:lnTo>
                      <a:lnTo>
                        <a:pt x="700" y="1061"/>
                      </a:lnTo>
                      <a:lnTo>
                        <a:pt x="724" y="1073"/>
                      </a:lnTo>
                      <a:lnTo>
                        <a:pt x="734" y="1079"/>
                      </a:lnTo>
                      <a:lnTo>
                        <a:pt x="742" y="1087"/>
                      </a:lnTo>
                      <a:lnTo>
                        <a:pt x="752" y="1097"/>
                      </a:lnTo>
                      <a:lnTo>
                        <a:pt x="758" y="1105"/>
                      </a:lnTo>
                      <a:lnTo>
                        <a:pt x="758" y="1105"/>
                      </a:lnTo>
                      <a:lnTo>
                        <a:pt x="774" y="1085"/>
                      </a:lnTo>
                      <a:lnTo>
                        <a:pt x="774" y="1085"/>
                      </a:lnTo>
                      <a:lnTo>
                        <a:pt x="780" y="1075"/>
                      </a:lnTo>
                      <a:lnTo>
                        <a:pt x="785" y="1063"/>
                      </a:lnTo>
                      <a:lnTo>
                        <a:pt x="795" y="1037"/>
                      </a:lnTo>
                      <a:lnTo>
                        <a:pt x="795" y="103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77" name="Freeform 14">
                  <a:extLst>
                    <a:ext uri="{FF2B5EF4-FFF2-40B4-BE49-F238E27FC236}">
                      <a16:creationId xmlns:a16="http://schemas.microsoft.com/office/drawing/2014/main" id="{8851092D-1D5B-422D-1E68-4A779A6FF4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2988" y="1277938"/>
                  <a:ext cx="1730375" cy="1670050"/>
                </a:xfrm>
                <a:custGeom>
                  <a:avLst/>
                  <a:gdLst>
                    <a:gd name="T0" fmla="*/ 24 w 1090"/>
                    <a:gd name="T1" fmla="*/ 219 h 1052"/>
                    <a:gd name="T2" fmla="*/ 14 w 1090"/>
                    <a:gd name="T3" fmla="*/ 276 h 1052"/>
                    <a:gd name="T4" fmla="*/ 62 w 1090"/>
                    <a:gd name="T5" fmla="*/ 334 h 1052"/>
                    <a:gd name="T6" fmla="*/ 54 w 1090"/>
                    <a:gd name="T7" fmla="*/ 372 h 1052"/>
                    <a:gd name="T8" fmla="*/ 10 w 1090"/>
                    <a:gd name="T9" fmla="*/ 432 h 1052"/>
                    <a:gd name="T10" fmla="*/ 6 w 1090"/>
                    <a:gd name="T11" fmla="*/ 523 h 1052"/>
                    <a:gd name="T12" fmla="*/ 46 w 1090"/>
                    <a:gd name="T13" fmla="*/ 579 h 1052"/>
                    <a:gd name="T14" fmla="*/ 94 w 1090"/>
                    <a:gd name="T15" fmla="*/ 630 h 1052"/>
                    <a:gd name="T16" fmla="*/ 94 w 1090"/>
                    <a:gd name="T17" fmla="*/ 672 h 1052"/>
                    <a:gd name="T18" fmla="*/ 52 w 1090"/>
                    <a:gd name="T19" fmla="*/ 730 h 1052"/>
                    <a:gd name="T20" fmla="*/ 48 w 1090"/>
                    <a:gd name="T21" fmla="*/ 760 h 1052"/>
                    <a:gd name="T22" fmla="*/ 88 w 1090"/>
                    <a:gd name="T23" fmla="*/ 770 h 1052"/>
                    <a:gd name="T24" fmla="*/ 155 w 1090"/>
                    <a:gd name="T25" fmla="*/ 811 h 1052"/>
                    <a:gd name="T26" fmla="*/ 207 w 1090"/>
                    <a:gd name="T27" fmla="*/ 805 h 1052"/>
                    <a:gd name="T28" fmla="*/ 239 w 1090"/>
                    <a:gd name="T29" fmla="*/ 819 h 1052"/>
                    <a:gd name="T30" fmla="*/ 304 w 1090"/>
                    <a:gd name="T31" fmla="*/ 883 h 1052"/>
                    <a:gd name="T32" fmla="*/ 390 w 1090"/>
                    <a:gd name="T33" fmla="*/ 931 h 1052"/>
                    <a:gd name="T34" fmla="*/ 418 w 1090"/>
                    <a:gd name="T35" fmla="*/ 927 h 1052"/>
                    <a:gd name="T36" fmla="*/ 459 w 1090"/>
                    <a:gd name="T37" fmla="*/ 903 h 1052"/>
                    <a:gd name="T38" fmla="*/ 515 w 1090"/>
                    <a:gd name="T39" fmla="*/ 923 h 1052"/>
                    <a:gd name="T40" fmla="*/ 613 w 1090"/>
                    <a:gd name="T41" fmla="*/ 978 h 1052"/>
                    <a:gd name="T42" fmla="*/ 636 w 1090"/>
                    <a:gd name="T43" fmla="*/ 1010 h 1052"/>
                    <a:gd name="T44" fmla="*/ 688 w 1090"/>
                    <a:gd name="T45" fmla="*/ 1036 h 1052"/>
                    <a:gd name="T46" fmla="*/ 742 w 1090"/>
                    <a:gd name="T47" fmla="*/ 1034 h 1052"/>
                    <a:gd name="T48" fmla="*/ 787 w 1090"/>
                    <a:gd name="T49" fmla="*/ 1042 h 1052"/>
                    <a:gd name="T50" fmla="*/ 831 w 1090"/>
                    <a:gd name="T51" fmla="*/ 1048 h 1052"/>
                    <a:gd name="T52" fmla="*/ 861 w 1090"/>
                    <a:gd name="T53" fmla="*/ 1014 h 1052"/>
                    <a:gd name="T54" fmla="*/ 889 w 1090"/>
                    <a:gd name="T55" fmla="*/ 901 h 1052"/>
                    <a:gd name="T56" fmla="*/ 895 w 1090"/>
                    <a:gd name="T57" fmla="*/ 839 h 1052"/>
                    <a:gd name="T58" fmla="*/ 962 w 1090"/>
                    <a:gd name="T59" fmla="*/ 756 h 1052"/>
                    <a:gd name="T60" fmla="*/ 931 w 1090"/>
                    <a:gd name="T61" fmla="*/ 678 h 1052"/>
                    <a:gd name="T62" fmla="*/ 974 w 1090"/>
                    <a:gd name="T63" fmla="*/ 608 h 1052"/>
                    <a:gd name="T64" fmla="*/ 1042 w 1090"/>
                    <a:gd name="T65" fmla="*/ 509 h 1052"/>
                    <a:gd name="T66" fmla="*/ 1072 w 1090"/>
                    <a:gd name="T67" fmla="*/ 443 h 1052"/>
                    <a:gd name="T68" fmla="*/ 1066 w 1090"/>
                    <a:gd name="T69" fmla="*/ 402 h 1052"/>
                    <a:gd name="T70" fmla="*/ 1060 w 1090"/>
                    <a:gd name="T71" fmla="*/ 358 h 1052"/>
                    <a:gd name="T72" fmla="*/ 980 w 1090"/>
                    <a:gd name="T73" fmla="*/ 300 h 1052"/>
                    <a:gd name="T74" fmla="*/ 895 w 1090"/>
                    <a:gd name="T75" fmla="*/ 255 h 1052"/>
                    <a:gd name="T76" fmla="*/ 853 w 1090"/>
                    <a:gd name="T77" fmla="*/ 203 h 1052"/>
                    <a:gd name="T78" fmla="*/ 847 w 1090"/>
                    <a:gd name="T79" fmla="*/ 155 h 1052"/>
                    <a:gd name="T80" fmla="*/ 809 w 1090"/>
                    <a:gd name="T81" fmla="*/ 137 h 1052"/>
                    <a:gd name="T82" fmla="*/ 692 w 1090"/>
                    <a:gd name="T83" fmla="*/ 117 h 1052"/>
                    <a:gd name="T84" fmla="*/ 624 w 1090"/>
                    <a:gd name="T85" fmla="*/ 70 h 1052"/>
                    <a:gd name="T86" fmla="*/ 493 w 1090"/>
                    <a:gd name="T87" fmla="*/ 42 h 1052"/>
                    <a:gd name="T88" fmla="*/ 398 w 1090"/>
                    <a:gd name="T89" fmla="*/ 2 h 1052"/>
                    <a:gd name="T90" fmla="*/ 344 w 1090"/>
                    <a:gd name="T91" fmla="*/ 6 h 1052"/>
                    <a:gd name="T92" fmla="*/ 245 w 1090"/>
                    <a:gd name="T93" fmla="*/ 54 h 1052"/>
                    <a:gd name="T94" fmla="*/ 211 w 1090"/>
                    <a:gd name="T95" fmla="*/ 96 h 1052"/>
                    <a:gd name="T96" fmla="*/ 177 w 1090"/>
                    <a:gd name="T97" fmla="*/ 109 h 1052"/>
                    <a:gd name="T98" fmla="*/ 121 w 1090"/>
                    <a:gd name="T99" fmla="*/ 98 h 1052"/>
                    <a:gd name="T100" fmla="*/ 94 w 1090"/>
                    <a:gd name="T101" fmla="*/ 106 h 10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052">
                      <a:moveTo>
                        <a:pt x="74" y="133"/>
                      </a:moveTo>
                      <a:lnTo>
                        <a:pt x="74" y="133"/>
                      </a:lnTo>
                      <a:lnTo>
                        <a:pt x="58" y="163"/>
                      </a:lnTo>
                      <a:lnTo>
                        <a:pt x="42" y="191"/>
                      </a:lnTo>
                      <a:lnTo>
                        <a:pt x="24" y="219"/>
                      </a:lnTo>
                      <a:lnTo>
                        <a:pt x="10" y="249"/>
                      </a:lnTo>
                      <a:lnTo>
                        <a:pt x="10" y="249"/>
                      </a:lnTo>
                      <a:lnTo>
                        <a:pt x="8" y="257"/>
                      </a:lnTo>
                      <a:lnTo>
                        <a:pt x="10" y="267"/>
                      </a:lnTo>
                      <a:lnTo>
                        <a:pt x="14" y="276"/>
                      </a:lnTo>
                      <a:lnTo>
                        <a:pt x="20" y="284"/>
                      </a:lnTo>
                      <a:lnTo>
                        <a:pt x="20" y="284"/>
                      </a:lnTo>
                      <a:lnTo>
                        <a:pt x="40" y="304"/>
                      </a:lnTo>
                      <a:lnTo>
                        <a:pt x="52" y="320"/>
                      </a:lnTo>
                      <a:lnTo>
                        <a:pt x="62" y="334"/>
                      </a:lnTo>
                      <a:lnTo>
                        <a:pt x="64" y="340"/>
                      </a:lnTo>
                      <a:lnTo>
                        <a:pt x="64" y="346"/>
                      </a:lnTo>
                      <a:lnTo>
                        <a:pt x="64" y="352"/>
                      </a:lnTo>
                      <a:lnTo>
                        <a:pt x="62" y="358"/>
                      </a:lnTo>
                      <a:lnTo>
                        <a:pt x="54" y="372"/>
                      </a:lnTo>
                      <a:lnTo>
                        <a:pt x="42" y="390"/>
                      </a:lnTo>
                      <a:lnTo>
                        <a:pt x="22" y="412"/>
                      </a:lnTo>
                      <a:lnTo>
                        <a:pt x="22" y="412"/>
                      </a:lnTo>
                      <a:lnTo>
                        <a:pt x="16" y="422"/>
                      </a:lnTo>
                      <a:lnTo>
                        <a:pt x="10" y="432"/>
                      </a:lnTo>
                      <a:lnTo>
                        <a:pt x="6" y="441"/>
                      </a:lnTo>
                      <a:lnTo>
                        <a:pt x="4" y="453"/>
                      </a:lnTo>
                      <a:lnTo>
                        <a:pt x="0" y="475"/>
                      </a:lnTo>
                      <a:lnTo>
                        <a:pt x="2" y="499"/>
                      </a:lnTo>
                      <a:lnTo>
                        <a:pt x="6" y="523"/>
                      </a:lnTo>
                      <a:lnTo>
                        <a:pt x="16" y="545"/>
                      </a:lnTo>
                      <a:lnTo>
                        <a:pt x="22" y="555"/>
                      </a:lnTo>
                      <a:lnTo>
                        <a:pt x="28" y="565"/>
                      </a:lnTo>
                      <a:lnTo>
                        <a:pt x="36" y="573"/>
                      </a:lnTo>
                      <a:lnTo>
                        <a:pt x="46" y="579"/>
                      </a:lnTo>
                      <a:lnTo>
                        <a:pt x="46" y="579"/>
                      </a:lnTo>
                      <a:lnTo>
                        <a:pt x="68" y="597"/>
                      </a:lnTo>
                      <a:lnTo>
                        <a:pt x="84" y="614"/>
                      </a:lnTo>
                      <a:lnTo>
                        <a:pt x="90" y="622"/>
                      </a:lnTo>
                      <a:lnTo>
                        <a:pt x="94" y="630"/>
                      </a:lnTo>
                      <a:lnTo>
                        <a:pt x="96" y="638"/>
                      </a:lnTo>
                      <a:lnTo>
                        <a:pt x="98" y="646"/>
                      </a:lnTo>
                      <a:lnTo>
                        <a:pt x="98" y="654"/>
                      </a:lnTo>
                      <a:lnTo>
                        <a:pt x="96" y="662"/>
                      </a:lnTo>
                      <a:lnTo>
                        <a:pt x="94" y="672"/>
                      </a:lnTo>
                      <a:lnTo>
                        <a:pt x="90" y="680"/>
                      </a:lnTo>
                      <a:lnTo>
                        <a:pt x="76" y="700"/>
                      </a:lnTo>
                      <a:lnTo>
                        <a:pt x="58" y="722"/>
                      </a:lnTo>
                      <a:lnTo>
                        <a:pt x="58" y="722"/>
                      </a:lnTo>
                      <a:lnTo>
                        <a:pt x="52" y="730"/>
                      </a:lnTo>
                      <a:lnTo>
                        <a:pt x="46" y="738"/>
                      </a:lnTo>
                      <a:lnTo>
                        <a:pt x="44" y="746"/>
                      </a:lnTo>
                      <a:lnTo>
                        <a:pt x="44" y="754"/>
                      </a:lnTo>
                      <a:lnTo>
                        <a:pt x="44" y="754"/>
                      </a:lnTo>
                      <a:lnTo>
                        <a:pt x="48" y="760"/>
                      </a:lnTo>
                      <a:lnTo>
                        <a:pt x="56" y="764"/>
                      </a:lnTo>
                      <a:lnTo>
                        <a:pt x="66" y="768"/>
                      </a:lnTo>
                      <a:lnTo>
                        <a:pt x="76" y="770"/>
                      </a:lnTo>
                      <a:lnTo>
                        <a:pt x="76" y="770"/>
                      </a:lnTo>
                      <a:lnTo>
                        <a:pt x="88" y="770"/>
                      </a:lnTo>
                      <a:lnTo>
                        <a:pt x="88" y="770"/>
                      </a:lnTo>
                      <a:lnTo>
                        <a:pt x="114" y="768"/>
                      </a:lnTo>
                      <a:lnTo>
                        <a:pt x="143" y="766"/>
                      </a:lnTo>
                      <a:lnTo>
                        <a:pt x="143" y="766"/>
                      </a:lnTo>
                      <a:lnTo>
                        <a:pt x="155" y="811"/>
                      </a:lnTo>
                      <a:lnTo>
                        <a:pt x="155" y="811"/>
                      </a:lnTo>
                      <a:lnTo>
                        <a:pt x="161" y="799"/>
                      </a:lnTo>
                      <a:lnTo>
                        <a:pt x="161" y="799"/>
                      </a:lnTo>
                      <a:lnTo>
                        <a:pt x="183" y="803"/>
                      </a:lnTo>
                      <a:lnTo>
                        <a:pt x="207" y="805"/>
                      </a:lnTo>
                      <a:lnTo>
                        <a:pt x="219" y="807"/>
                      </a:lnTo>
                      <a:lnTo>
                        <a:pt x="227" y="811"/>
                      </a:lnTo>
                      <a:lnTo>
                        <a:pt x="235" y="815"/>
                      </a:lnTo>
                      <a:lnTo>
                        <a:pt x="239" y="819"/>
                      </a:lnTo>
                      <a:lnTo>
                        <a:pt x="239" y="819"/>
                      </a:lnTo>
                      <a:lnTo>
                        <a:pt x="245" y="831"/>
                      </a:lnTo>
                      <a:lnTo>
                        <a:pt x="251" y="841"/>
                      </a:lnTo>
                      <a:lnTo>
                        <a:pt x="267" y="857"/>
                      </a:lnTo>
                      <a:lnTo>
                        <a:pt x="285" y="871"/>
                      </a:lnTo>
                      <a:lnTo>
                        <a:pt x="304" y="883"/>
                      </a:lnTo>
                      <a:lnTo>
                        <a:pt x="344" y="903"/>
                      </a:lnTo>
                      <a:lnTo>
                        <a:pt x="364" y="915"/>
                      </a:lnTo>
                      <a:lnTo>
                        <a:pt x="382" y="927"/>
                      </a:lnTo>
                      <a:lnTo>
                        <a:pt x="382" y="927"/>
                      </a:lnTo>
                      <a:lnTo>
                        <a:pt x="390" y="931"/>
                      </a:lnTo>
                      <a:lnTo>
                        <a:pt x="400" y="931"/>
                      </a:lnTo>
                      <a:lnTo>
                        <a:pt x="400" y="931"/>
                      </a:lnTo>
                      <a:lnTo>
                        <a:pt x="410" y="931"/>
                      </a:lnTo>
                      <a:lnTo>
                        <a:pt x="414" y="929"/>
                      </a:lnTo>
                      <a:lnTo>
                        <a:pt x="418" y="927"/>
                      </a:lnTo>
                      <a:lnTo>
                        <a:pt x="418" y="927"/>
                      </a:lnTo>
                      <a:lnTo>
                        <a:pt x="428" y="915"/>
                      </a:lnTo>
                      <a:lnTo>
                        <a:pt x="440" y="909"/>
                      </a:lnTo>
                      <a:lnTo>
                        <a:pt x="450" y="903"/>
                      </a:lnTo>
                      <a:lnTo>
                        <a:pt x="459" y="903"/>
                      </a:lnTo>
                      <a:lnTo>
                        <a:pt x="459" y="903"/>
                      </a:lnTo>
                      <a:lnTo>
                        <a:pt x="473" y="905"/>
                      </a:lnTo>
                      <a:lnTo>
                        <a:pt x="487" y="909"/>
                      </a:lnTo>
                      <a:lnTo>
                        <a:pt x="515" y="923"/>
                      </a:lnTo>
                      <a:lnTo>
                        <a:pt x="515" y="923"/>
                      </a:lnTo>
                      <a:lnTo>
                        <a:pt x="543" y="937"/>
                      </a:lnTo>
                      <a:lnTo>
                        <a:pt x="573" y="950"/>
                      </a:lnTo>
                      <a:lnTo>
                        <a:pt x="573" y="950"/>
                      </a:lnTo>
                      <a:lnTo>
                        <a:pt x="601" y="968"/>
                      </a:lnTo>
                      <a:lnTo>
                        <a:pt x="613" y="978"/>
                      </a:lnTo>
                      <a:lnTo>
                        <a:pt x="619" y="982"/>
                      </a:lnTo>
                      <a:lnTo>
                        <a:pt x="622" y="988"/>
                      </a:lnTo>
                      <a:lnTo>
                        <a:pt x="622" y="988"/>
                      </a:lnTo>
                      <a:lnTo>
                        <a:pt x="628" y="1000"/>
                      </a:lnTo>
                      <a:lnTo>
                        <a:pt x="636" y="1010"/>
                      </a:lnTo>
                      <a:lnTo>
                        <a:pt x="646" y="1018"/>
                      </a:lnTo>
                      <a:lnTo>
                        <a:pt x="654" y="1024"/>
                      </a:lnTo>
                      <a:lnTo>
                        <a:pt x="664" y="1030"/>
                      </a:lnTo>
                      <a:lnTo>
                        <a:pt x="676" y="1034"/>
                      </a:lnTo>
                      <a:lnTo>
                        <a:pt x="688" y="1036"/>
                      </a:lnTo>
                      <a:lnTo>
                        <a:pt x="700" y="1036"/>
                      </a:lnTo>
                      <a:lnTo>
                        <a:pt x="700" y="1036"/>
                      </a:lnTo>
                      <a:lnTo>
                        <a:pt x="708" y="1036"/>
                      </a:lnTo>
                      <a:lnTo>
                        <a:pt x="708" y="1036"/>
                      </a:lnTo>
                      <a:lnTo>
                        <a:pt x="742" y="1034"/>
                      </a:lnTo>
                      <a:lnTo>
                        <a:pt x="742" y="1034"/>
                      </a:lnTo>
                      <a:lnTo>
                        <a:pt x="766" y="1036"/>
                      </a:lnTo>
                      <a:lnTo>
                        <a:pt x="778" y="1038"/>
                      </a:lnTo>
                      <a:lnTo>
                        <a:pt x="787" y="1042"/>
                      </a:lnTo>
                      <a:lnTo>
                        <a:pt x="787" y="1042"/>
                      </a:lnTo>
                      <a:lnTo>
                        <a:pt x="803" y="1050"/>
                      </a:lnTo>
                      <a:lnTo>
                        <a:pt x="817" y="1052"/>
                      </a:lnTo>
                      <a:lnTo>
                        <a:pt x="817" y="1052"/>
                      </a:lnTo>
                      <a:lnTo>
                        <a:pt x="825" y="1050"/>
                      </a:lnTo>
                      <a:lnTo>
                        <a:pt x="831" y="1048"/>
                      </a:lnTo>
                      <a:lnTo>
                        <a:pt x="837" y="1046"/>
                      </a:lnTo>
                      <a:lnTo>
                        <a:pt x="843" y="1040"/>
                      </a:lnTo>
                      <a:lnTo>
                        <a:pt x="853" y="1028"/>
                      </a:lnTo>
                      <a:lnTo>
                        <a:pt x="861" y="1014"/>
                      </a:lnTo>
                      <a:lnTo>
                        <a:pt x="861" y="1014"/>
                      </a:lnTo>
                      <a:lnTo>
                        <a:pt x="905" y="940"/>
                      </a:lnTo>
                      <a:lnTo>
                        <a:pt x="905" y="940"/>
                      </a:lnTo>
                      <a:lnTo>
                        <a:pt x="897" y="927"/>
                      </a:lnTo>
                      <a:lnTo>
                        <a:pt x="893" y="913"/>
                      </a:lnTo>
                      <a:lnTo>
                        <a:pt x="889" y="901"/>
                      </a:lnTo>
                      <a:lnTo>
                        <a:pt x="887" y="887"/>
                      </a:lnTo>
                      <a:lnTo>
                        <a:pt x="887" y="875"/>
                      </a:lnTo>
                      <a:lnTo>
                        <a:pt x="887" y="863"/>
                      </a:lnTo>
                      <a:lnTo>
                        <a:pt x="891" y="851"/>
                      </a:lnTo>
                      <a:lnTo>
                        <a:pt x="895" y="839"/>
                      </a:lnTo>
                      <a:lnTo>
                        <a:pt x="905" y="817"/>
                      </a:lnTo>
                      <a:lnTo>
                        <a:pt x="921" y="795"/>
                      </a:lnTo>
                      <a:lnTo>
                        <a:pt x="941" y="775"/>
                      </a:lnTo>
                      <a:lnTo>
                        <a:pt x="962" y="756"/>
                      </a:lnTo>
                      <a:lnTo>
                        <a:pt x="962" y="756"/>
                      </a:lnTo>
                      <a:lnTo>
                        <a:pt x="952" y="742"/>
                      </a:lnTo>
                      <a:lnTo>
                        <a:pt x="943" y="726"/>
                      </a:lnTo>
                      <a:lnTo>
                        <a:pt x="937" y="710"/>
                      </a:lnTo>
                      <a:lnTo>
                        <a:pt x="933" y="694"/>
                      </a:lnTo>
                      <a:lnTo>
                        <a:pt x="931" y="678"/>
                      </a:lnTo>
                      <a:lnTo>
                        <a:pt x="935" y="662"/>
                      </a:lnTo>
                      <a:lnTo>
                        <a:pt x="941" y="646"/>
                      </a:lnTo>
                      <a:lnTo>
                        <a:pt x="952" y="632"/>
                      </a:lnTo>
                      <a:lnTo>
                        <a:pt x="952" y="632"/>
                      </a:lnTo>
                      <a:lnTo>
                        <a:pt x="974" y="608"/>
                      </a:lnTo>
                      <a:lnTo>
                        <a:pt x="1000" y="589"/>
                      </a:lnTo>
                      <a:lnTo>
                        <a:pt x="1050" y="547"/>
                      </a:lnTo>
                      <a:lnTo>
                        <a:pt x="1050" y="547"/>
                      </a:lnTo>
                      <a:lnTo>
                        <a:pt x="1044" y="527"/>
                      </a:lnTo>
                      <a:lnTo>
                        <a:pt x="1042" y="509"/>
                      </a:lnTo>
                      <a:lnTo>
                        <a:pt x="1042" y="495"/>
                      </a:lnTo>
                      <a:lnTo>
                        <a:pt x="1044" y="481"/>
                      </a:lnTo>
                      <a:lnTo>
                        <a:pt x="1050" y="469"/>
                      </a:lnTo>
                      <a:lnTo>
                        <a:pt x="1060" y="457"/>
                      </a:lnTo>
                      <a:lnTo>
                        <a:pt x="1072" y="443"/>
                      </a:lnTo>
                      <a:lnTo>
                        <a:pt x="1090" y="432"/>
                      </a:lnTo>
                      <a:lnTo>
                        <a:pt x="1090" y="432"/>
                      </a:lnTo>
                      <a:lnTo>
                        <a:pt x="1074" y="414"/>
                      </a:lnTo>
                      <a:lnTo>
                        <a:pt x="1068" y="406"/>
                      </a:lnTo>
                      <a:lnTo>
                        <a:pt x="1066" y="402"/>
                      </a:lnTo>
                      <a:lnTo>
                        <a:pt x="1066" y="398"/>
                      </a:lnTo>
                      <a:lnTo>
                        <a:pt x="1066" y="398"/>
                      </a:lnTo>
                      <a:lnTo>
                        <a:pt x="1064" y="376"/>
                      </a:lnTo>
                      <a:lnTo>
                        <a:pt x="1062" y="366"/>
                      </a:lnTo>
                      <a:lnTo>
                        <a:pt x="1060" y="358"/>
                      </a:lnTo>
                      <a:lnTo>
                        <a:pt x="1052" y="344"/>
                      </a:lnTo>
                      <a:lnTo>
                        <a:pt x="1040" y="334"/>
                      </a:lnTo>
                      <a:lnTo>
                        <a:pt x="1026" y="324"/>
                      </a:lnTo>
                      <a:lnTo>
                        <a:pt x="1012" y="316"/>
                      </a:lnTo>
                      <a:lnTo>
                        <a:pt x="980" y="300"/>
                      </a:lnTo>
                      <a:lnTo>
                        <a:pt x="980" y="300"/>
                      </a:lnTo>
                      <a:lnTo>
                        <a:pt x="945" y="282"/>
                      </a:lnTo>
                      <a:lnTo>
                        <a:pt x="909" y="263"/>
                      </a:lnTo>
                      <a:lnTo>
                        <a:pt x="909" y="263"/>
                      </a:lnTo>
                      <a:lnTo>
                        <a:pt x="895" y="255"/>
                      </a:lnTo>
                      <a:lnTo>
                        <a:pt x="885" y="247"/>
                      </a:lnTo>
                      <a:lnTo>
                        <a:pt x="873" y="237"/>
                      </a:lnTo>
                      <a:lnTo>
                        <a:pt x="865" y="227"/>
                      </a:lnTo>
                      <a:lnTo>
                        <a:pt x="857" y="215"/>
                      </a:lnTo>
                      <a:lnTo>
                        <a:pt x="853" y="203"/>
                      </a:lnTo>
                      <a:lnTo>
                        <a:pt x="849" y="187"/>
                      </a:lnTo>
                      <a:lnTo>
                        <a:pt x="849" y="171"/>
                      </a:lnTo>
                      <a:lnTo>
                        <a:pt x="849" y="171"/>
                      </a:lnTo>
                      <a:lnTo>
                        <a:pt x="849" y="161"/>
                      </a:lnTo>
                      <a:lnTo>
                        <a:pt x="847" y="155"/>
                      </a:lnTo>
                      <a:lnTo>
                        <a:pt x="843" y="149"/>
                      </a:lnTo>
                      <a:lnTo>
                        <a:pt x="837" y="145"/>
                      </a:lnTo>
                      <a:lnTo>
                        <a:pt x="831" y="141"/>
                      </a:lnTo>
                      <a:lnTo>
                        <a:pt x="825" y="139"/>
                      </a:lnTo>
                      <a:lnTo>
                        <a:pt x="809" y="137"/>
                      </a:lnTo>
                      <a:lnTo>
                        <a:pt x="809" y="137"/>
                      </a:lnTo>
                      <a:lnTo>
                        <a:pt x="762" y="133"/>
                      </a:lnTo>
                      <a:lnTo>
                        <a:pt x="738" y="129"/>
                      </a:lnTo>
                      <a:lnTo>
                        <a:pt x="714" y="123"/>
                      </a:lnTo>
                      <a:lnTo>
                        <a:pt x="692" y="117"/>
                      </a:lnTo>
                      <a:lnTo>
                        <a:pt x="672" y="106"/>
                      </a:lnTo>
                      <a:lnTo>
                        <a:pt x="650" y="94"/>
                      </a:lnTo>
                      <a:lnTo>
                        <a:pt x="632" y="76"/>
                      </a:lnTo>
                      <a:lnTo>
                        <a:pt x="632" y="76"/>
                      </a:lnTo>
                      <a:lnTo>
                        <a:pt x="624" y="70"/>
                      </a:lnTo>
                      <a:lnTo>
                        <a:pt x="615" y="64"/>
                      </a:lnTo>
                      <a:lnTo>
                        <a:pt x="593" y="58"/>
                      </a:lnTo>
                      <a:lnTo>
                        <a:pt x="593" y="58"/>
                      </a:lnTo>
                      <a:lnTo>
                        <a:pt x="543" y="50"/>
                      </a:lnTo>
                      <a:lnTo>
                        <a:pt x="493" y="42"/>
                      </a:lnTo>
                      <a:lnTo>
                        <a:pt x="469" y="36"/>
                      </a:lnTo>
                      <a:lnTo>
                        <a:pt x="446" y="28"/>
                      </a:lnTo>
                      <a:lnTo>
                        <a:pt x="422" y="18"/>
                      </a:lnTo>
                      <a:lnTo>
                        <a:pt x="398" y="2"/>
                      </a:lnTo>
                      <a:lnTo>
                        <a:pt x="398" y="2"/>
                      </a:lnTo>
                      <a:lnTo>
                        <a:pt x="392" y="0"/>
                      </a:lnTo>
                      <a:lnTo>
                        <a:pt x="382" y="0"/>
                      </a:lnTo>
                      <a:lnTo>
                        <a:pt x="382" y="0"/>
                      </a:lnTo>
                      <a:lnTo>
                        <a:pt x="366" y="2"/>
                      </a:lnTo>
                      <a:lnTo>
                        <a:pt x="344" y="6"/>
                      </a:lnTo>
                      <a:lnTo>
                        <a:pt x="320" y="14"/>
                      </a:lnTo>
                      <a:lnTo>
                        <a:pt x="298" y="22"/>
                      </a:lnTo>
                      <a:lnTo>
                        <a:pt x="277" y="32"/>
                      </a:lnTo>
                      <a:lnTo>
                        <a:pt x="259" y="44"/>
                      </a:lnTo>
                      <a:lnTo>
                        <a:pt x="245" y="54"/>
                      </a:lnTo>
                      <a:lnTo>
                        <a:pt x="235" y="64"/>
                      </a:lnTo>
                      <a:lnTo>
                        <a:pt x="235" y="64"/>
                      </a:lnTo>
                      <a:lnTo>
                        <a:pt x="225" y="82"/>
                      </a:lnTo>
                      <a:lnTo>
                        <a:pt x="217" y="90"/>
                      </a:lnTo>
                      <a:lnTo>
                        <a:pt x="211" y="96"/>
                      </a:lnTo>
                      <a:lnTo>
                        <a:pt x="203" y="102"/>
                      </a:lnTo>
                      <a:lnTo>
                        <a:pt x="195" y="106"/>
                      </a:lnTo>
                      <a:lnTo>
                        <a:pt x="185" y="108"/>
                      </a:lnTo>
                      <a:lnTo>
                        <a:pt x="177" y="109"/>
                      </a:lnTo>
                      <a:lnTo>
                        <a:pt x="177" y="109"/>
                      </a:lnTo>
                      <a:lnTo>
                        <a:pt x="163" y="108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33" y="98"/>
                      </a:lnTo>
                      <a:lnTo>
                        <a:pt x="121" y="98"/>
                      </a:lnTo>
                      <a:lnTo>
                        <a:pt x="121" y="98"/>
                      </a:lnTo>
                      <a:lnTo>
                        <a:pt x="114" y="98"/>
                      </a:lnTo>
                      <a:lnTo>
                        <a:pt x="106" y="100"/>
                      </a:lnTo>
                      <a:lnTo>
                        <a:pt x="100" y="102"/>
                      </a:lnTo>
                      <a:lnTo>
                        <a:pt x="94" y="106"/>
                      </a:lnTo>
                      <a:lnTo>
                        <a:pt x="82" y="117"/>
                      </a:lnTo>
                      <a:lnTo>
                        <a:pt x="74" y="133"/>
                      </a:lnTo>
                      <a:lnTo>
                        <a:pt x="74" y="1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78" name="Freeform 15">
                  <a:extLst>
                    <a:ext uri="{FF2B5EF4-FFF2-40B4-BE49-F238E27FC236}">
                      <a16:creationId xmlns:a16="http://schemas.microsoft.com/office/drawing/2014/main" id="{95627FDC-6523-5C88-2CE4-ED5D943393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000" y="4781550"/>
                  <a:ext cx="1730375" cy="2076450"/>
                </a:xfrm>
                <a:custGeom>
                  <a:avLst/>
                  <a:gdLst>
                    <a:gd name="T0" fmla="*/ 249 w 1090"/>
                    <a:gd name="T1" fmla="*/ 151 h 1308"/>
                    <a:gd name="T2" fmla="*/ 161 w 1090"/>
                    <a:gd name="T3" fmla="*/ 248 h 1308"/>
                    <a:gd name="T4" fmla="*/ 96 w 1090"/>
                    <a:gd name="T5" fmla="*/ 296 h 1308"/>
                    <a:gd name="T6" fmla="*/ 50 w 1090"/>
                    <a:gd name="T7" fmla="*/ 338 h 1308"/>
                    <a:gd name="T8" fmla="*/ 0 w 1090"/>
                    <a:gd name="T9" fmla="*/ 386 h 1308"/>
                    <a:gd name="T10" fmla="*/ 8 w 1090"/>
                    <a:gd name="T11" fmla="*/ 405 h 1308"/>
                    <a:gd name="T12" fmla="*/ 22 w 1090"/>
                    <a:gd name="T13" fmla="*/ 501 h 1308"/>
                    <a:gd name="T14" fmla="*/ 34 w 1090"/>
                    <a:gd name="T15" fmla="*/ 586 h 1308"/>
                    <a:gd name="T16" fmla="*/ 42 w 1090"/>
                    <a:gd name="T17" fmla="*/ 654 h 1308"/>
                    <a:gd name="T18" fmla="*/ 44 w 1090"/>
                    <a:gd name="T19" fmla="*/ 670 h 1308"/>
                    <a:gd name="T20" fmla="*/ 48 w 1090"/>
                    <a:gd name="T21" fmla="*/ 722 h 1308"/>
                    <a:gd name="T22" fmla="*/ 96 w 1090"/>
                    <a:gd name="T23" fmla="*/ 847 h 1308"/>
                    <a:gd name="T24" fmla="*/ 141 w 1090"/>
                    <a:gd name="T25" fmla="*/ 966 h 1308"/>
                    <a:gd name="T26" fmla="*/ 151 w 1090"/>
                    <a:gd name="T27" fmla="*/ 1020 h 1308"/>
                    <a:gd name="T28" fmla="*/ 187 w 1090"/>
                    <a:gd name="T29" fmla="*/ 1034 h 1308"/>
                    <a:gd name="T30" fmla="*/ 283 w 1090"/>
                    <a:gd name="T31" fmla="*/ 1042 h 1308"/>
                    <a:gd name="T32" fmla="*/ 402 w 1090"/>
                    <a:gd name="T33" fmla="*/ 1083 h 1308"/>
                    <a:gd name="T34" fmla="*/ 461 w 1090"/>
                    <a:gd name="T35" fmla="*/ 1141 h 1308"/>
                    <a:gd name="T36" fmla="*/ 487 w 1090"/>
                    <a:gd name="T37" fmla="*/ 1177 h 1308"/>
                    <a:gd name="T38" fmla="*/ 654 w 1090"/>
                    <a:gd name="T39" fmla="*/ 1250 h 1308"/>
                    <a:gd name="T40" fmla="*/ 813 w 1090"/>
                    <a:gd name="T41" fmla="*/ 1308 h 1308"/>
                    <a:gd name="T42" fmla="*/ 845 w 1090"/>
                    <a:gd name="T43" fmla="*/ 1300 h 1308"/>
                    <a:gd name="T44" fmla="*/ 853 w 1090"/>
                    <a:gd name="T45" fmla="*/ 1278 h 1308"/>
                    <a:gd name="T46" fmla="*/ 843 w 1090"/>
                    <a:gd name="T47" fmla="*/ 1244 h 1308"/>
                    <a:gd name="T48" fmla="*/ 805 w 1090"/>
                    <a:gd name="T49" fmla="*/ 1225 h 1308"/>
                    <a:gd name="T50" fmla="*/ 764 w 1090"/>
                    <a:gd name="T51" fmla="*/ 1171 h 1308"/>
                    <a:gd name="T52" fmla="*/ 762 w 1090"/>
                    <a:gd name="T53" fmla="*/ 1117 h 1308"/>
                    <a:gd name="T54" fmla="*/ 762 w 1090"/>
                    <a:gd name="T55" fmla="*/ 1032 h 1308"/>
                    <a:gd name="T56" fmla="*/ 740 w 1090"/>
                    <a:gd name="T57" fmla="*/ 950 h 1308"/>
                    <a:gd name="T58" fmla="*/ 744 w 1090"/>
                    <a:gd name="T59" fmla="*/ 889 h 1308"/>
                    <a:gd name="T60" fmla="*/ 885 w 1090"/>
                    <a:gd name="T61" fmla="*/ 664 h 1308"/>
                    <a:gd name="T62" fmla="*/ 1090 w 1090"/>
                    <a:gd name="T63" fmla="*/ 380 h 1308"/>
                    <a:gd name="T64" fmla="*/ 1030 w 1090"/>
                    <a:gd name="T65" fmla="*/ 334 h 1308"/>
                    <a:gd name="T66" fmla="*/ 992 w 1090"/>
                    <a:gd name="T67" fmla="*/ 322 h 1308"/>
                    <a:gd name="T68" fmla="*/ 943 w 1090"/>
                    <a:gd name="T69" fmla="*/ 324 h 1308"/>
                    <a:gd name="T70" fmla="*/ 923 w 1090"/>
                    <a:gd name="T71" fmla="*/ 336 h 1308"/>
                    <a:gd name="T72" fmla="*/ 883 w 1090"/>
                    <a:gd name="T73" fmla="*/ 372 h 1308"/>
                    <a:gd name="T74" fmla="*/ 837 w 1090"/>
                    <a:gd name="T75" fmla="*/ 380 h 1308"/>
                    <a:gd name="T76" fmla="*/ 690 w 1090"/>
                    <a:gd name="T77" fmla="*/ 362 h 1308"/>
                    <a:gd name="T78" fmla="*/ 571 w 1090"/>
                    <a:gd name="T79" fmla="*/ 338 h 1308"/>
                    <a:gd name="T80" fmla="*/ 539 w 1090"/>
                    <a:gd name="T81" fmla="*/ 304 h 1308"/>
                    <a:gd name="T82" fmla="*/ 551 w 1090"/>
                    <a:gd name="T83" fmla="*/ 248 h 1308"/>
                    <a:gd name="T84" fmla="*/ 573 w 1090"/>
                    <a:gd name="T85" fmla="*/ 221 h 1308"/>
                    <a:gd name="T86" fmla="*/ 624 w 1090"/>
                    <a:gd name="T87" fmla="*/ 173 h 1308"/>
                    <a:gd name="T88" fmla="*/ 551 w 1090"/>
                    <a:gd name="T89" fmla="*/ 137 h 1308"/>
                    <a:gd name="T90" fmla="*/ 487 w 1090"/>
                    <a:gd name="T91" fmla="*/ 117 h 1308"/>
                    <a:gd name="T92" fmla="*/ 461 w 1090"/>
                    <a:gd name="T93" fmla="*/ 58 h 1308"/>
                    <a:gd name="T94" fmla="*/ 446 w 1090"/>
                    <a:gd name="T95" fmla="*/ 10 h 1308"/>
                    <a:gd name="T96" fmla="*/ 428 w 1090"/>
                    <a:gd name="T97" fmla="*/ 0 h 1308"/>
                    <a:gd name="T98" fmla="*/ 354 w 1090"/>
                    <a:gd name="T99" fmla="*/ 22 h 1308"/>
                    <a:gd name="T100" fmla="*/ 318 w 1090"/>
                    <a:gd name="T101" fmla="*/ 65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308">
                      <a:moveTo>
                        <a:pt x="296" y="95"/>
                      </a:moveTo>
                      <a:lnTo>
                        <a:pt x="296" y="95"/>
                      </a:lnTo>
                      <a:lnTo>
                        <a:pt x="273" y="123"/>
                      </a:lnTo>
                      <a:lnTo>
                        <a:pt x="249" y="151"/>
                      </a:lnTo>
                      <a:lnTo>
                        <a:pt x="249" y="151"/>
                      </a:lnTo>
                      <a:lnTo>
                        <a:pt x="217" y="191"/>
                      </a:lnTo>
                      <a:lnTo>
                        <a:pt x="181" y="228"/>
                      </a:lnTo>
                      <a:lnTo>
                        <a:pt x="161" y="248"/>
                      </a:lnTo>
                      <a:lnTo>
                        <a:pt x="141" y="264"/>
                      </a:lnTo>
                      <a:lnTo>
                        <a:pt x="120" y="280"/>
                      </a:lnTo>
                      <a:lnTo>
                        <a:pt x="96" y="296"/>
                      </a:lnTo>
                      <a:lnTo>
                        <a:pt x="96" y="296"/>
                      </a:lnTo>
                      <a:lnTo>
                        <a:pt x="84" y="304"/>
                      </a:lnTo>
                      <a:lnTo>
                        <a:pt x="74" y="314"/>
                      </a:lnTo>
                      <a:lnTo>
                        <a:pt x="50" y="338"/>
                      </a:lnTo>
                      <a:lnTo>
                        <a:pt x="50" y="338"/>
                      </a:lnTo>
                      <a:lnTo>
                        <a:pt x="36" y="356"/>
                      </a:lnTo>
                      <a:lnTo>
                        <a:pt x="18" y="374"/>
                      </a:lnTo>
                      <a:lnTo>
                        <a:pt x="18" y="374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0" y="388"/>
                      </a:lnTo>
                      <a:lnTo>
                        <a:pt x="0" y="388"/>
                      </a:lnTo>
                      <a:lnTo>
                        <a:pt x="8" y="405"/>
                      </a:lnTo>
                      <a:lnTo>
                        <a:pt x="14" y="429"/>
                      </a:lnTo>
                      <a:lnTo>
                        <a:pt x="14" y="429"/>
                      </a:lnTo>
                      <a:lnTo>
                        <a:pt x="18" y="465"/>
                      </a:lnTo>
                      <a:lnTo>
                        <a:pt x="22" y="501"/>
                      </a:lnTo>
                      <a:lnTo>
                        <a:pt x="22" y="501"/>
                      </a:lnTo>
                      <a:lnTo>
                        <a:pt x="28" y="557"/>
                      </a:lnTo>
                      <a:lnTo>
                        <a:pt x="28" y="557"/>
                      </a:lnTo>
                      <a:lnTo>
                        <a:pt x="34" y="586"/>
                      </a:lnTo>
                      <a:lnTo>
                        <a:pt x="34" y="586"/>
                      </a:lnTo>
                      <a:lnTo>
                        <a:pt x="40" y="618"/>
                      </a:lnTo>
                      <a:lnTo>
                        <a:pt x="42" y="636"/>
                      </a:lnTo>
                      <a:lnTo>
                        <a:pt x="42" y="654"/>
                      </a:lnTo>
                      <a:lnTo>
                        <a:pt x="42" y="654"/>
                      </a:lnTo>
                      <a:lnTo>
                        <a:pt x="42" y="662"/>
                      </a:lnTo>
                      <a:lnTo>
                        <a:pt x="42" y="662"/>
                      </a:lnTo>
                      <a:lnTo>
                        <a:pt x="44" y="670"/>
                      </a:lnTo>
                      <a:lnTo>
                        <a:pt x="42" y="678"/>
                      </a:lnTo>
                      <a:lnTo>
                        <a:pt x="42" y="678"/>
                      </a:lnTo>
                      <a:lnTo>
                        <a:pt x="44" y="700"/>
                      </a:lnTo>
                      <a:lnTo>
                        <a:pt x="48" y="722"/>
                      </a:lnTo>
                      <a:lnTo>
                        <a:pt x="54" y="741"/>
                      </a:lnTo>
                      <a:lnTo>
                        <a:pt x="60" y="763"/>
                      </a:lnTo>
                      <a:lnTo>
                        <a:pt x="76" y="805"/>
                      </a:lnTo>
                      <a:lnTo>
                        <a:pt x="96" y="847"/>
                      </a:lnTo>
                      <a:lnTo>
                        <a:pt x="96" y="847"/>
                      </a:lnTo>
                      <a:lnTo>
                        <a:pt x="112" y="885"/>
                      </a:lnTo>
                      <a:lnTo>
                        <a:pt x="127" y="924"/>
                      </a:lnTo>
                      <a:lnTo>
                        <a:pt x="141" y="966"/>
                      </a:lnTo>
                      <a:lnTo>
                        <a:pt x="147" y="986"/>
                      </a:lnTo>
                      <a:lnTo>
                        <a:pt x="151" y="1008"/>
                      </a:lnTo>
                      <a:lnTo>
                        <a:pt x="151" y="1008"/>
                      </a:lnTo>
                      <a:lnTo>
                        <a:pt x="151" y="1020"/>
                      </a:lnTo>
                      <a:lnTo>
                        <a:pt x="151" y="1020"/>
                      </a:lnTo>
                      <a:lnTo>
                        <a:pt x="157" y="1024"/>
                      </a:lnTo>
                      <a:lnTo>
                        <a:pt x="165" y="1028"/>
                      </a:lnTo>
                      <a:lnTo>
                        <a:pt x="187" y="1034"/>
                      </a:lnTo>
                      <a:lnTo>
                        <a:pt x="213" y="1036"/>
                      </a:lnTo>
                      <a:lnTo>
                        <a:pt x="251" y="1038"/>
                      </a:lnTo>
                      <a:lnTo>
                        <a:pt x="251" y="1038"/>
                      </a:lnTo>
                      <a:lnTo>
                        <a:pt x="283" y="1042"/>
                      </a:lnTo>
                      <a:lnTo>
                        <a:pt x="314" y="1048"/>
                      </a:lnTo>
                      <a:lnTo>
                        <a:pt x="346" y="1056"/>
                      </a:lnTo>
                      <a:lnTo>
                        <a:pt x="376" y="1067"/>
                      </a:lnTo>
                      <a:lnTo>
                        <a:pt x="402" y="1083"/>
                      </a:lnTo>
                      <a:lnTo>
                        <a:pt x="428" y="1103"/>
                      </a:lnTo>
                      <a:lnTo>
                        <a:pt x="440" y="1115"/>
                      </a:lnTo>
                      <a:lnTo>
                        <a:pt x="452" y="1127"/>
                      </a:lnTo>
                      <a:lnTo>
                        <a:pt x="461" y="1141"/>
                      </a:lnTo>
                      <a:lnTo>
                        <a:pt x="471" y="1157"/>
                      </a:lnTo>
                      <a:lnTo>
                        <a:pt x="471" y="1157"/>
                      </a:lnTo>
                      <a:lnTo>
                        <a:pt x="479" y="1167"/>
                      </a:lnTo>
                      <a:lnTo>
                        <a:pt x="487" y="1177"/>
                      </a:lnTo>
                      <a:lnTo>
                        <a:pt x="497" y="1185"/>
                      </a:lnTo>
                      <a:lnTo>
                        <a:pt x="509" y="1191"/>
                      </a:lnTo>
                      <a:lnTo>
                        <a:pt x="509" y="1191"/>
                      </a:lnTo>
                      <a:lnTo>
                        <a:pt x="654" y="1250"/>
                      </a:lnTo>
                      <a:lnTo>
                        <a:pt x="801" y="1306"/>
                      </a:lnTo>
                      <a:lnTo>
                        <a:pt x="801" y="1306"/>
                      </a:lnTo>
                      <a:lnTo>
                        <a:pt x="807" y="1306"/>
                      </a:lnTo>
                      <a:lnTo>
                        <a:pt x="813" y="1308"/>
                      </a:lnTo>
                      <a:lnTo>
                        <a:pt x="813" y="1308"/>
                      </a:lnTo>
                      <a:lnTo>
                        <a:pt x="825" y="1306"/>
                      </a:lnTo>
                      <a:lnTo>
                        <a:pt x="837" y="1304"/>
                      </a:lnTo>
                      <a:lnTo>
                        <a:pt x="845" y="1300"/>
                      </a:lnTo>
                      <a:lnTo>
                        <a:pt x="849" y="1296"/>
                      </a:lnTo>
                      <a:lnTo>
                        <a:pt x="849" y="1296"/>
                      </a:lnTo>
                      <a:lnTo>
                        <a:pt x="853" y="1286"/>
                      </a:lnTo>
                      <a:lnTo>
                        <a:pt x="853" y="1278"/>
                      </a:lnTo>
                      <a:lnTo>
                        <a:pt x="855" y="1268"/>
                      </a:lnTo>
                      <a:lnTo>
                        <a:pt x="853" y="1260"/>
                      </a:lnTo>
                      <a:lnTo>
                        <a:pt x="849" y="1252"/>
                      </a:lnTo>
                      <a:lnTo>
                        <a:pt x="843" y="1244"/>
                      </a:lnTo>
                      <a:lnTo>
                        <a:pt x="835" y="1238"/>
                      </a:lnTo>
                      <a:lnTo>
                        <a:pt x="823" y="1234"/>
                      </a:lnTo>
                      <a:lnTo>
                        <a:pt x="823" y="1234"/>
                      </a:lnTo>
                      <a:lnTo>
                        <a:pt x="805" y="1225"/>
                      </a:lnTo>
                      <a:lnTo>
                        <a:pt x="789" y="1215"/>
                      </a:lnTo>
                      <a:lnTo>
                        <a:pt x="780" y="1201"/>
                      </a:lnTo>
                      <a:lnTo>
                        <a:pt x="770" y="1187"/>
                      </a:lnTo>
                      <a:lnTo>
                        <a:pt x="764" y="1171"/>
                      </a:lnTo>
                      <a:lnTo>
                        <a:pt x="762" y="1153"/>
                      </a:lnTo>
                      <a:lnTo>
                        <a:pt x="760" y="1135"/>
                      </a:lnTo>
                      <a:lnTo>
                        <a:pt x="762" y="1117"/>
                      </a:lnTo>
                      <a:lnTo>
                        <a:pt x="762" y="1117"/>
                      </a:lnTo>
                      <a:lnTo>
                        <a:pt x="764" y="1095"/>
                      </a:lnTo>
                      <a:lnTo>
                        <a:pt x="764" y="1073"/>
                      </a:lnTo>
                      <a:lnTo>
                        <a:pt x="764" y="1054"/>
                      </a:lnTo>
                      <a:lnTo>
                        <a:pt x="762" y="1032"/>
                      </a:lnTo>
                      <a:lnTo>
                        <a:pt x="758" y="1012"/>
                      </a:lnTo>
                      <a:lnTo>
                        <a:pt x="754" y="990"/>
                      </a:lnTo>
                      <a:lnTo>
                        <a:pt x="740" y="950"/>
                      </a:lnTo>
                      <a:lnTo>
                        <a:pt x="740" y="950"/>
                      </a:lnTo>
                      <a:lnTo>
                        <a:pt x="736" y="934"/>
                      </a:lnTo>
                      <a:lnTo>
                        <a:pt x="736" y="918"/>
                      </a:lnTo>
                      <a:lnTo>
                        <a:pt x="740" y="902"/>
                      </a:lnTo>
                      <a:lnTo>
                        <a:pt x="744" y="889"/>
                      </a:lnTo>
                      <a:lnTo>
                        <a:pt x="744" y="889"/>
                      </a:lnTo>
                      <a:lnTo>
                        <a:pt x="813" y="775"/>
                      </a:lnTo>
                      <a:lnTo>
                        <a:pt x="849" y="720"/>
                      </a:lnTo>
                      <a:lnTo>
                        <a:pt x="885" y="664"/>
                      </a:lnTo>
                      <a:lnTo>
                        <a:pt x="885" y="664"/>
                      </a:lnTo>
                      <a:lnTo>
                        <a:pt x="935" y="592"/>
                      </a:lnTo>
                      <a:lnTo>
                        <a:pt x="984" y="523"/>
                      </a:lnTo>
                      <a:lnTo>
                        <a:pt x="1090" y="380"/>
                      </a:lnTo>
                      <a:lnTo>
                        <a:pt x="1090" y="380"/>
                      </a:lnTo>
                      <a:lnTo>
                        <a:pt x="1070" y="364"/>
                      </a:lnTo>
                      <a:lnTo>
                        <a:pt x="1050" y="348"/>
                      </a:lnTo>
                      <a:lnTo>
                        <a:pt x="1030" y="334"/>
                      </a:lnTo>
                      <a:lnTo>
                        <a:pt x="1020" y="330"/>
                      </a:lnTo>
                      <a:lnTo>
                        <a:pt x="1008" y="326"/>
                      </a:lnTo>
                      <a:lnTo>
                        <a:pt x="1008" y="326"/>
                      </a:lnTo>
                      <a:lnTo>
                        <a:pt x="992" y="322"/>
                      </a:lnTo>
                      <a:lnTo>
                        <a:pt x="972" y="320"/>
                      </a:lnTo>
                      <a:lnTo>
                        <a:pt x="972" y="320"/>
                      </a:lnTo>
                      <a:lnTo>
                        <a:pt x="956" y="322"/>
                      </a:lnTo>
                      <a:lnTo>
                        <a:pt x="943" y="324"/>
                      </a:lnTo>
                      <a:lnTo>
                        <a:pt x="931" y="330"/>
                      </a:lnTo>
                      <a:lnTo>
                        <a:pt x="927" y="332"/>
                      </a:lnTo>
                      <a:lnTo>
                        <a:pt x="923" y="336"/>
                      </a:lnTo>
                      <a:lnTo>
                        <a:pt x="923" y="336"/>
                      </a:lnTo>
                      <a:lnTo>
                        <a:pt x="913" y="348"/>
                      </a:lnTo>
                      <a:lnTo>
                        <a:pt x="903" y="358"/>
                      </a:lnTo>
                      <a:lnTo>
                        <a:pt x="893" y="366"/>
                      </a:lnTo>
                      <a:lnTo>
                        <a:pt x="883" y="372"/>
                      </a:lnTo>
                      <a:lnTo>
                        <a:pt x="871" y="376"/>
                      </a:lnTo>
                      <a:lnTo>
                        <a:pt x="861" y="378"/>
                      </a:lnTo>
                      <a:lnTo>
                        <a:pt x="837" y="380"/>
                      </a:lnTo>
                      <a:lnTo>
                        <a:pt x="837" y="380"/>
                      </a:lnTo>
                      <a:lnTo>
                        <a:pt x="817" y="380"/>
                      </a:lnTo>
                      <a:lnTo>
                        <a:pt x="795" y="376"/>
                      </a:lnTo>
                      <a:lnTo>
                        <a:pt x="795" y="376"/>
                      </a:lnTo>
                      <a:lnTo>
                        <a:pt x="690" y="362"/>
                      </a:lnTo>
                      <a:lnTo>
                        <a:pt x="638" y="354"/>
                      </a:lnTo>
                      <a:lnTo>
                        <a:pt x="585" y="344"/>
                      </a:lnTo>
                      <a:lnTo>
                        <a:pt x="585" y="344"/>
                      </a:lnTo>
                      <a:lnTo>
                        <a:pt x="571" y="338"/>
                      </a:lnTo>
                      <a:lnTo>
                        <a:pt x="555" y="328"/>
                      </a:lnTo>
                      <a:lnTo>
                        <a:pt x="545" y="316"/>
                      </a:lnTo>
                      <a:lnTo>
                        <a:pt x="541" y="310"/>
                      </a:lnTo>
                      <a:lnTo>
                        <a:pt x="539" y="304"/>
                      </a:lnTo>
                      <a:lnTo>
                        <a:pt x="539" y="304"/>
                      </a:lnTo>
                      <a:lnTo>
                        <a:pt x="539" y="286"/>
                      </a:lnTo>
                      <a:lnTo>
                        <a:pt x="543" y="266"/>
                      </a:lnTo>
                      <a:lnTo>
                        <a:pt x="551" y="248"/>
                      </a:lnTo>
                      <a:lnTo>
                        <a:pt x="561" y="232"/>
                      </a:lnTo>
                      <a:lnTo>
                        <a:pt x="561" y="232"/>
                      </a:lnTo>
                      <a:lnTo>
                        <a:pt x="567" y="227"/>
                      </a:lnTo>
                      <a:lnTo>
                        <a:pt x="573" y="221"/>
                      </a:lnTo>
                      <a:lnTo>
                        <a:pt x="589" y="209"/>
                      </a:lnTo>
                      <a:lnTo>
                        <a:pt x="623" y="191"/>
                      </a:lnTo>
                      <a:lnTo>
                        <a:pt x="623" y="191"/>
                      </a:lnTo>
                      <a:lnTo>
                        <a:pt x="624" y="173"/>
                      </a:lnTo>
                      <a:lnTo>
                        <a:pt x="624" y="173"/>
                      </a:lnTo>
                      <a:lnTo>
                        <a:pt x="587" y="153"/>
                      </a:lnTo>
                      <a:lnTo>
                        <a:pt x="569" y="143"/>
                      </a:lnTo>
                      <a:lnTo>
                        <a:pt x="551" y="137"/>
                      </a:lnTo>
                      <a:lnTo>
                        <a:pt x="551" y="137"/>
                      </a:lnTo>
                      <a:lnTo>
                        <a:pt x="523" y="129"/>
                      </a:lnTo>
                      <a:lnTo>
                        <a:pt x="503" y="123"/>
                      </a:lnTo>
                      <a:lnTo>
                        <a:pt x="487" y="117"/>
                      </a:lnTo>
                      <a:lnTo>
                        <a:pt x="477" y="107"/>
                      </a:lnTo>
                      <a:lnTo>
                        <a:pt x="471" y="95"/>
                      </a:lnTo>
                      <a:lnTo>
                        <a:pt x="465" y="79"/>
                      </a:lnTo>
                      <a:lnTo>
                        <a:pt x="461" y="58"/>
                      </a:lnTo>
                      <a:lnTo>
                        <a:pt x="457" y="30"/>
                      </a:lnTo>
                      <a:lnTo>
                        <a:pt x="457" y="30"/>
                      </a:lnTo>
                      <a:lnTo>
                        <a:pt x="454" y="20"/>
                      </a:lnTo>
                      <a:lnTo>
                        <a:pt x="446" y="10"/>
                      </a:lnTo>
                      <a:lnTo>
                        <a:pt x="436" y="4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04" y="8"/>
                      </a:lnTo>
                      <a:lnTo>
                        <a:pt x="378" y="16"/>
                      </a:lnTo>
                      <a:lnTo>
                        <a:pt x="354" y="22"/>
                      </a:lnTo>
                      <a:lnTo>
                        <a:pt x="330" y="32"/>
                      </a:lnTo>
                      <a:lnTo>
                        <a:pt x="330" y="32"/>
                      </a:lnTo>
                      <a:lnTo>
                        <a:pt x="326" y="50"/>
                      </a:lnTo>
                      <a:lnTo>
                        <a:pt x="318" y="65"/>
                      </a:lnTo>
                      <a:lnTo>
                        <a:pt x="308" y="79"/>
                      </a:lnTo>
                      <a:lnTo>
                        <a:pt x="296" y="95"/>
                      </a:lnTo>
                      <a:lnTo>
                        <a:pt x="296" y="9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79" name="Freeform 16">
                  <a:extLst>
                    <a:ext uri="{FF2B5EF4-FFF2-40B4-BE49-F238E27FC236}">
                      <a16:creationId xmlns:a16="http://schemas.microsoft.com/office/drawing/2014/main" id="{2B61463E-E7B4-1842-C9C6-BFC334045D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2200" y="5203825"/>
                  <a:ext cx="1749425" cy="1533525"/>
                </a:xfrm>
                <a:custGeom>
                  <a:avLst/>
                  <a:gdLst>
                    <a:gd name="T0" fmla="*/ 698 w 1102"/>
                    <a:gd name="T1" fmla="*/ 217 h 966"/>
                    <a:gd name="T2" fmla="*/ 636 w 1102"/>
                    <a:gd name="T3" fmla="*/ 225 h 966"/>
                    <a:gd name="T4" fmla="*/ 583 w 1102"/>
                    <a:gd name="T5" fmla="*/ 203 h 966"/>
                    <a:gd name="T6" fmla="*/ 547 w 1102"/>
                    <a:gd name="T7" fmla="*/ 151 h 966"/>
                    <a:gd name="T8" fmla="*/ 523 w 1102"/>
                    <a:gd name="T9" fmla="*/ 42 h 966"/>
                    <a:gd name="T10" fmla="*/ 517 w 1102"/>
                    <a:gd name="T11" fmla="*/ 4 h 966"/>
                    <a:gd name="T12" fmla="*/ 479 w 1102"/>
                    <a:gd name="T13" fmla="*/ 0 h 966"/>
                    <a:gd name="T14" fmla="*/ 394 w 1102"/>
                    <a:gd name="T15" fmla="*/ 4 h 966"/>
                    <a:gd name="T16" fmla="*/ 358 w 1102"/>
                    <a:gd name="T17" fmla="*/ 0 h 966"/>
                    <a:gd name="T18" fmla="*/ 350 w 1102"/>
                    <a:gd name="T19" fmla="*/ 12 h 966"/>
                    <a:gd name="T20" fmla="*/ 302 w 1102"/>
                    <a:gd name="T21" fmla="*/ 56 h 966"/>
                    <a:gd name="T22" fmla="*/ 225 w 1102"/>
                    <a:gd name="T23" fmla="*/ 72 h 966"/>
                    <a:gd name="T24" fmla="*/ 213 w 1102"/>
                    <a:gd name="T25" fmla="*/ 72 h 966"/>
                    <a:gd name="T26" fmla="*/ 153 w 1102"/>
                    <a:gd name="T27" fmla="*/ 96 h 966"/>
                    <a:gd name="T28" fmla="*/ 135 w 1102"/>
                    <a:gd name="T29" fmla="*/ 128 h 966"/>
                    <a:gd name="T30" fmla="*/ 131 w 1102"/>
                    <a:gd name="T31" fmla="*/ 175 h 966"/>
                    <a:gd name="T32" fmla="*/ 98 w 1102"/>
                    <a:gd name="T33" fmla="*/ 247 h 966"/>
                    <a:gd name="T34" fmla="*/ 52 w 1102"/>
                    <a:gd name="T35" fmla="*/ 298 h 966"/>
                    <a:gd name="T36" fmla="*/ 0 w 1102"/>
                    <a:gd name="T37" fmla="*/ 358 h 966"/>
                    <a:gd name="T38" fmla="*/ 20 w 1102"/>
                    <a:gd name="T39" fmla="*/ 372 h 966"/>
                    <a:gd name="T40" fmla="*/ 58 w 1102"/>
                    <a:gd name="T41" fmla="*/ 436 h 966"/>
                    <a:gd name="T42" fmla="*/ 66 w 1102"/>
                    <a:gd name="T43" fmla="*/ 489 h 966"/>
                    <a:gd name="T44" fmla="*/ 88 w 1102"/>
                    <a:gd name="T45" fmla="*/ 507 h 966"/>
                    <a:gd name="T46" fmla="*/ 139 w 1102"/>
                    <a:gd name="T47" fmla="*/ 549 h 966"/>
                    <a:gd name="T48" fmla="*/ 167 w 1102"/>
                    <a:gd name="T49" fmla="*/ 589 h 966"/>
                    <a:gd name="T50" fmla="*/ 181 w 1102"/>
                    <a:gd name="T51" fmla="*/ 642 h 966"/>
                    <a:gd name="T52" fmla="*/ 207 w 1102"/>
                    <a:gd name="T53" fmla="*/ 716 h 966"/>
                    <a:gd name="T54" fmla="*/ 271 w 1102"/>
                    <a:gd name="T55" fmla="*/ 790 h 966"/>
                    <a:gd name="T56" fmla="*/ 348 w 1102"/>
                    <a:gd name="T57" fmla="*/ 811 h 966"/>
                    <a:gd name="T58" fmla="*/ 366 w 1102"/>
                    <a:gd name="T59" fmla="*/ 933 h 966"/>
                    <a:gd name="T60" fmla="*/ 400 w 1102"/>
                    <a:gd name="T61" fmla="*/ 929 h 966"/>
                    <a:gd name="T62" fmla="*/ 453 w 1102"/>
                    <a:gd name="T63" fmla="*/ 966 h 966"/>
                    <a:gd name="T64" fmla="*/ 475 w 1102"/>
                    <a:gd name="T65" fmla="*/ 937 h 966"/>
                    <a:gd name="T66" fmla="*/ 563 w 1102"/>
                    <a:gd name="T67" fmla="*/ 833 h 966"/>
                    <a:gd name="T68" fmla="*/ 620 w 1102"/>
                    <a:gd name="T69" fmla="*/ 805 h 966"/>
                    <a:gd name="T70" fmla="*/ 688 w 1102"/>
                    <a:gd name="T71" fmla="*/ 795 h 966"/>
                    <a:gd name="T72" fmla="*/ 726 w 1102"/>
                    <a:gd name="T73" fmla="*/ 797 h 966"/>
                    <a:gd name="T74" fmla="*/ 752 w 1102"/>
                    <a:gd name="T75" fmla="*/ 797 h 966"/>
                    <a:gd name="T76" fmla="*/ 807 w 1102"/>
                    <a:gd name="T77" fmla="*/ 817 h 966"/>
                    <a:gd name="T78" fmla="*/ 845 w 1102"/>
                    <a:gd name="T79" fmla="*/ 843 h 966"/>
                    <a:gd name="T80" fmla="*/ 881 w 1102"/>
                    <a:gd name="T81" fmla="*/ 847 h 966"/>
                    <a:gd name="T82" fmla="*/ 915 w 1102"/>
                    <a:gd name="T83" fmla="*/ 829 h 966"/>
                    <a:gd name="T84" fmla="*/ 933 w 1102"/>
                    <a:gd name="T85" fmla="*/ 799 h 966"/>
                    <a:gd name="T86" fmla="*/ 1098 w 1102"/>
                    <a:gd name="T87" fmla="*/ 760 h 966"/>
                    <a:gd name="T88" fmla="*/ 1092 w 1102"/>
                    <a:gd name="T89" fmla="*/ 702 h 966"/>
                    <a:gd name="T90" fmla="*/ 1020 w 1102"/>
                    <a:gd name="T91" fmla="*/ 525 h 966"/>
                    <a:gd name="T92" fmla="*/ 996 w 1102"/>
                    <a:gd name="T93" fmla="*/ 434 h 966"/>
                    <a:gd name="T94" fmla="*/ 992 w 1102"/>
                    <a:gd name="T95" fmla="*/ 362 h 966"/>
                    <a:gd name="T96" fmla="*/ 978 w 1102"/>
                    <a:gd name="T97" fmla="*/ 296 h 966"/>
                    <a:gd name="T98" fmla="*/ 962 w 1102"/>
                    <a:gd name="T99" fmla="*/ 151 h 966"/>
                    <a:gd name="T100" fmla="*/ 791 w 1102"/>
                    <a:gd name="T101" fmla="*/ 189 h 9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02" h="966">
                      <a:moveTo>
                        <a:pt x="791" y="189"/>
                      </a:moveTo>
                      <a:lnTo>
                        <a:pt x="791" y="189"/>
                      </a:lnTo>
                      <a:lnTo>
                        <a:pt x="698" y="217"/>
                      </a:lnTo>
                      <a:lnTo>
                        <a:pt x="698" y="217"/>
                      </a:lnTo>
                      <a:lnTo>
                        <a:pt x="672" y="225"/>
                      </a:lnTo>
                      <a:lnTo>
                        <a:pt x="650" y="227"/>
                      </a:lnTo>
                      <a:lnTo>
                        <a:pt x="650" y="227"/>
                      </a:lnTo>
                      <a:lnTo>
                        <a:pt x="636" y="225"/>
                      </a:lnTo>
                      <a:lnTo>
                        <a:pt x="622" y="223"/>
                      </a:lnTo>
                      <a:lnTo>
                        <a:pt x="611" y="219"/>
                      </a:lnTo>
                      <a:lnTo>
                        <a:pt x="597" y="211"/>
                      </a:lnTo>
                      <a:lnTo>
                        <a:pt x="583" y="203"/>
                      </a:lnTo>
                      <a:lnTo>
                        <a:pt x="569" y="189"/>
                      </a:lnTo>
                      <a:lnTo>
                        <a:pt x="559" y="173"/>
                      </a:lnTo>
                      <a:lnTo>
                        <a:pt x="547" y="151"/>
                      </a:lnTo>
                      <a:lnTo>
                        <a:pt x="547" y="151"/>
                      </a:lnTo>
                      <a:lnTo>
                        <a:pt x="537" y="124"/>
                      </a:lnTo>
                      <a:lnTo>
                        <a:pt x="531" y="96"/>
                      </a:lnTo>
                      <a:lnTo>
                        <a:pt x="527" y="68"/>
                      </a:lnTo>
                      <a:lnTo>
                        <a:pt x="523" y="42"/>
                      </a:lnTo>
                      <a:lnTo>
                        <a:pt x="523" y="42"/>
                      </a:lnTo>
                      <a:lnTo>
                        <a:pt x="519" y="14"/>
                      </a:lnTo>
                      <a:lnTo>
                        <a:pt x="517" y="4"/>
                      </a:lnTo>
                      <a:lnTo>
                        <a:pt x="517" y="4"/>
                      </a:lnTo>
                      <a:lnTo>
                        <a:pt x="507" y="2"/>
                      </a:lnTo>
                      <a:lnTo>
                        <a:pt x="483" y="0"/>
                      </a:lnTo>
                      <a:lnTo>
                        <a:pt x="479" y="0"/>
                      </a:lnTo>
                      <a:lnTo>
                        <a:pt x="479" y="0"/>
                      </a:lnTo>
                      <a:lnTo>
                        <a:pt x="440" y="2"/>
                      </a:lnTo>
                      <a:lnTo>
                        <a:pt x="440" y="2"/>
                      </a:lnTo>
                      <a:lnTo>
                        <a:pt x="394" y="4"/>
                      </a:lnTo>
                      <a:lnTo>
                        <a:pt x="394" y="4"/>
                      </a:lnTo>
                      <a:lnTo>
                        <a:pt x="382" y="2"/>
                      </a:lnTo>
                      <a:lnTo>
                        <a:pt x="382" y="2"/>
                      </a:lnTo>
                      <a:lnTo>
                        <a:pt x="358" y="0"/>
                      </a:lnTo>
                      <a:lnTo>
                        <a:pt x="358" y="0"/>
                      </a:lnTo>
                      <a:lnTo>
                        <a:pt x="354" y="2"/>
                      </a:lnTo>
                      <a:lnTo>
                        <a:pt x="354" y="2"/>
                      </a:lnTo>
                      <a:lnTo>
                        <a:pt x="350" y="12"/>
                      </a:lnTo>
                      <a:lnTo>
                        <a:pt x="350" y="12"/>
                      </a:lnTo>
                      <a:lnTo>
                        <a:pt x="342" y="22"/>
                      </a:lnTo>
                      <a:lnTo>
                        <a:pt x="336" y="32"/>
                      </a:lnTo>
                      <a:lnTo>
                        <a:pt x="318" y="46"/>
                      </a:lnTo>
                      <a:lnTo>
                        <a:pt x="302" y="56"/>
                      </a:lnTo>
                      <a:lnTo>
                        <a:pt x="285" y="64"/>
                      </a:lnTo>
                      <a:lnTo>
                        <a:pt x="267" y="68"/>
                      </a:lnTo>
                      <a:lnTo>
                        <a:pt x="251" y="70"/>
                      </a:lnTo>
                      <a:lnTo>
                        <a:pt x="225" y="72"/>
                      </a:lnTo>
                      <a:lnTo>
                        <a:pt x="225" y="72"/>
                      </a:lnTo>
                      <a:lnTo>
                        <a:pt x="215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153" y="96"/>
                      </a:lnTo>
                      <a:lnTo>
                        <a:pt x="153" y="96"/>
                      </a:lnTo>
                      <a:lnTo>
                        <a:pt x="153" y="98"/>
                      </a:lnTo>
                      <a:lnTo>
                        <a:pt x="153" y="98"/>
                      </a:lnTo>
                      <a:lnTo>
                        <a:pt x="141" y="112"/>
                      </a:lnTo>
                      <a:lnTo>
                        <a:pt x="135" y="128"/>
                      </a:lnTo>
                      <a:lnTo>
                        <a:pt x="131" y="145"/>
                      </a:lnTo>
                      <a:lnTo>
                        <a:pt x="131" y="165"/>
                      </a:lnTo>
                      <a:lnTo>
                        <a:pt x="131" y="165"/>
                      </a:lnTo>
                      <a:lnTo>
                        <a:pt x="131" y="175"/>
                      </a:lnTo>
                      <a:lnTo>
                        <a:pt x="131" y="185"/>
                      </a:lnTo>
                      <a:lnTo>
                        <a:pt x="125" y="203"/>
                      </a:lnTo>
                      <a:lnTo>
                        <a:pt x="116" y="225"/>
                      </a:lnTo>
                      <a:lnTo>
                        <a:pt x="98" y="247"/>
                      </a:lnTo>
                      <a:lnTo>
                        <a:pt x="98" y="247"/>
                      </a:lnTo>
                      <a:lnTo>
                        <a:pt x="76" y="273"/>
                      </a:lnTo>
                      <a:lnTo>
                        <a:pt x="52" y="298"/>
                      </a:lnTo>
                      <a:lnTo>
                        <a:pt x="52" y="298"/>
                      </a:lnTo>
                      <a:lnTo>
                        <a:pt x="28" y="324"/>
                      </a:lnTo>
                      <a:lnTo>
                        <a:pt x="4" y="352"/>
                      </a:lnTo>
                      <a:lnTo>
                        <a:pt x="4" y="352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2" y="360"/>
                      </a:lnTo>
                      <a:lnTo>
                        <a:pt x="20" y="372"/>
                      </a:lnTo>
                      <a:lnTo>
                        <a:pt x="34" y="388"/>
                      </a:lnTo>
                      <a:lnTo>
                        <a:pt x="44" y="402"/>
                      </a:lnTo>
                      <a:lnTo>
                        <a:pt x="52" y="418"/>
                      </a:lnTo>
                      <a:lnTo>
                        <a:pt x="58" y="436"/>
                      </a:lnTo>
                      <a:lnTo>
                        <a:pt x="62" y="452"/>
                      </a:lnTo>
                      <a:lnTo>
                        <a:pt x="66" y="483"/>
                      </a:lnTo>
                      <a:lnTo>
                        <a:pt x="66" y="483"/>
                      </a:lnTo>
                      <a:lnTo>
                        <a:pt x="66" y="489"/>
                      </a:lnTo>
                      <a:lnTo>
                        <a:pt x="70" y="493"/>
                      </a:lnTo>
                      <a:lnTo>
                        <a:pt x="76" y="499"/>
                      </a:lnTo>
                      <a:lnTo>
                        <a:pt x="88" y="507"/>
                      </a:lnTo>
                      <a:lnTo>
                        <a:pt x="88" y="507"/>
                      </a:lnTo>
                      <a:lnTo>
                        <a:pt x="112" y="523"/>
                      </a:lnTo>
                      <a:lnTo>
                        <a:pt x="133" y="543"/>
                      </a:lnTo>
                      <a:lnTo>
                        <a:pt x="133" y="543"/>
                      </a:lnTo>
                      <a:lnTo>
                        <a:pt x="139" y="549"/>
                      </a:lnTo>
                      <a:lnTo>
                        <a:pt x="139" y="549"/>
                      </a:lnTo>
                      <a:lnTo>
                        <a:pt x="153" y="569"/>
                      </a:lnTo>
                      <a:lnTo>
                        <a:pt x="167" y="589"/>
                      </a:lnTo>
                      <a:lnTo>
                        <a:pt x="167" y="589"/>
                      </a:lnTo>
                      <a:lnTo>
                        <a:pt x="173" y="601"/>
                      </a:lnTo>
                      <a:lnTo>
                        <a:pt x="179" y="613"/>
                      </a:lnTo>
                      <a:lnTo>
                        <a:pt x="181" y="627"/>
                      </a:lnTo>
                      <a:lnTo>
                        <a:pt x="181" y="642"/>
                      </a:lnTo>
                      <a:lnTo>
                        <a:pt x="181" y="642"/>
                      </a:lnTo>
                      <a:lnTo>
                        <a:pt x="195" y="688"/>
                      </a:lnTo>
                      <a:lnTo>
                        <a:pt x="195" y="688"/>
                      </a:lnTo>
                      <a:lnTo>
                        <a:pt x="207" y="716"/>
                      </a:lnTo>
                      <a:lnTo>
                        <a:pt x="219" y="740"/>
                      </a:lnTo>
                      <a:lnTo>
                        <a:pt x="235" y="760"/>
                      </a:lnTo>
                      <a:lnTo>
                        <a:pt x="251" y="778"/>
                      </a:lnTo>
                      <a:lnTo>
                        <a:pt x="271" y="790"/>
                      </a:lnTo>
                      <a:lnTo>
                        <a:pt x="292" y="801"/>
                      </a:lnTo>
                      <a:lnTo>
                        <a:pt x="318" y="807"/>
                      </a:lnTo>
                      <a:lnTo>
                        <a:pt x="348" y="811"/>
                      </a:lnTo>
                      <a:lnTo>
                        <a:pt x="348" y="811"/>
                      </a:lnTo>
                      <a:lnTo>
                        <a:pt x="342" y="945"/>
                      </a:lnTo>
                      <a:lnTo>
                        <a:pt x="342" y="945"/>
                      </a:lnTo>
                      <a:lnTo>
                        <a:pt x="354" y="939"/>
                      </a:lnTo>
                      <a:lnTo>
                        <a:pt x="366" y="933"/>
                      </a:lnTo>
                      <a:lnTo>
                        <a:pt x="378" y="929"/>
                      </a:lnTo>
                      <a:lnTo>
                        <a:pt x="390" y="929"/>
                      </a:lnTo>
                      <a:lnTo>
                        <a:pt x="390" y="929"/>
                      </a:lnTo>
                      <a:lnTo>
                        <a:pt x="400" y="929"/>
                      </a:lnTo>
                      <a:lnTo>
                        <a:pt x="408" y="931"/>
                      </a:lnTo>
                      <a:lnTo>
                        <a:pt x="424" y="937"/>
                      </a:lnTo>
                      <a:lnTo>
                        <a:pt x="440" y="949"/>
                      </a:lnTo>
                      <a:lnTo>
                        <a:pt x="453" y="966"/>
                      </a:lnTo>
                      <a:lnTo>
                        <a:pt x="453" y="966"/>
                      </a:lnTo>
                      <a:lnTo>
                        <a:pt x="465" y="949"/>
                      </a:lnTo>
                      <a:lnTo>
                        <a:pt x="475" y="937"/>
                      </a:lnTo>
                      <a:lnTo>
                        <a:pt x="475" y="937"/>
                      </a:lnTo>
                      <a:lnTo>
                        <a:pt x="493" y="905"/>
                      </a:lnTo>
                      <a:lnTo>
                        <a:pt x="515" y="879"/>
                      </a:lnTo>
                      <a:lnTo>
                        <a:pt x="537" y="853"/>
                      </a:lnTo>
                      <a:lnTo>
                        <a:pt x="563" y="833"/>
                      </a:lnTo>
                      <a:lnTo>
                        <a:pt x="577" y="825"/>
                      </a:lnTo>
                      <a:lnTo>
                        <a:pt x="591" y="817"/>
                      </a:lnTo>
                      <a:lnTo>
                        <a:pt x="605" y="811"/>
                      </a:lnTo>
                      <a:lnTo>
                        <a:pt x="620" y="805"/>
                      </a:lnTo>
                      <a:lnTo>
                        <a:pt x="636" y="801"/>
                      </a:lnTo>
                      <a:lnTo>
                        <a:pt x="652" y="797"/>
                      </a:lnTo>
                      <a:lnTo>
                        <a:pt x="670" y="795"/>
                      </a:lnTo>
                      <a:lnTo>
                        <a:pt x="688" y="795"/>
                      </a:lnTo>
                      <a:lnTo>
                        <a:pt x="688" y="795"/>
                      </a:lnTo>
                      <a:lnTo>
                        <a:pt x="706" y="795"/>
                      </a:lnTo>
                      <a:lnTo>
                        <a:pt x="726" y="797"/>
                      </a:lnTo>
                      <a:lnTo>
                        <a:pt x="726" y="797"/>
                      </a:lnTo>
                      <a:lnTo>
                        <a:pt x="732" y="799"/>
                      </a:lnTo>
                      <a:lnTo>
                        <a:pt x="732" y="799"/>
                      </a:lnTo>
                      <a:lnTo>
                        <a:pt x="752" y="797"/>
                      </a:lnTo>
                      <a:lnTo>
                        <a:pt x="752" y="797"/>
                      </a:lnTo>
                      <a:lnTo>
                        <a:pt x="764" y="799"/>
                      </a:lnTo>
                      <a:lnTo>
                        <a:pt x="764" y="799"/>
                      </a:lnTo>
                      <a:lnTo>
                        <a:pt x="793" y="809"/>
                      </a:lnTo>
                      <a:lnTo>
                        <a:pt x="807" y="817"/>
                      </a:lnTo>
                      <a:lnTo>
                        <a:pt x="819" y="825"/>
                      </a:lnTo>
                      <a:lnTo>
                        <a:pt x="819" y="825"/>
                      </a:lnTo>
                      <a:lnTo>
                        <a:pt x="831" y="835"/>
                      </a:lnTo>
                      <a:lnTo>
                        <a:pt x="845" y="843"/>
                      </a:lnTo>
                      <a:lnTo>
                        <a:pt x="859" y="847"/>
                      </a:lnTo>
                      <a:lnTo>
                        <a:pt x="871" y="849"/>
                      </a:lnTo>
                      <a:lnTo>
                        <a:pt x="871" y="849"/>
                      </a:lnTo>
                      <a:lnTo>
                        <a:pt x="881" y="847"/>
                      </a:lnTo>
                      <a:lnTo>
                        <a:pt x="891" y="845"/>
                      </a:lnTo>
                      <a:lnTo>
                        <a:pt x="899" y="841"/>
                      </a:lnTo>
                      <a:lnTo>
                        <a:pt x="909" y="835"/>
                      </a:lnTo>
                      <a:lnTo>
                        <a:pt x="915" y="829"/>
                      </a:lnTo>
                      <a:lnTo>
                        <a:pt x="923" y="819"/>
                      </a:lnTo>
                      <a:lnTo>
                        <a:pt x="927" y="809"/>
                      </a:lnTo>
                      <a:lnTo>
                        <a:pt x="933" y="799"/>
                      </a:lnTo>
                      <a:lnTo>
                        <a:pt x="933" y="799"/>
                      </a:lnTo>
                      <a:lnTo>
                        <a:pt x="945" y="760"/>
                      </a:lnTo>
                      <a:lnTo>
                        <a:pt x="945" y="760"/>
                      </a:lnTo>
                      <a:lnTo>
                        <a:pt x="1098" y="760"/>
                      </a:lnTo>
                      <a:lnTo>
                        <a:pt x="1098" y="760"/>
                      </a:lnTo>
                      <a:lnTo>
                        <a:pt x="1102" y="748"/>
                      </a:lnTo>
                      <a:lnTo>
                        <a:pt x="1102" y="748"/>
                      </a:lnTo>
                      <a:lnTo>
                        <a:pt x="1098" y="726"/>
                      </a:lnTo>
                      <a:lnTo>
                        <a:pt x="1092" y="702"/>
                      </a:lnTo>
                      <a:lnTo>
                        <a:pt x="1076" y="658"/>
                      </a:lnTo>
                      <a:lnTo>
                        <a:pt x="1058" y="615"/>
                      </a:lnTo>
                      <a:lnTo>
                        <a:pt x="1038" y="571"/>
                      </a:lnTo>
                      <a:lnTo>
                        <a:pt x="1020" y="525"/>
                      </a:lnTo>
                      <a:lnTo>
                        <a:pt x="1012" y="503"/>
                      </a:lnTo>
                      <a:lnTo>
                        <a:pt x="1004" y="481"/>
                      </a:lnTo>
                      <a:lnTo>
                        <a:pt x="1000" y="458"/>
                      </a:lnTo>
                      <a:lnTo>
                        <a:pt x="996" y="434"/>
                      </a:lnTo>
                      <a:lnTo>
                        <a:pt x="994" y="410"/>
                      </a:lnTo>
                      <a:lnTo>
                        <a:pt x="994" y="386"/>
                      </a:lnTo>
                      <a:lnTo>
                        <a:pt x="994" y="386"/>
                      </a:lnTo>
                      <a:lnTo>
                        <a:pt x="992" y="362"/>
                      </a:lnTo>
                      <a:lnTo>
                        <a:pt x="988" y="340"/>
                      </a:lnTo>
                      <a:lnTo>
                        <a:pt x="982" y="318"/>
                      </a:lnTo>
                      <a:lnTo>
                        <a:pt x="978" y="296"/>
                      </a:lnTo>
                      <a:lnTo>
                        <a:pt x="978" y="296"/>
                      </a:lnTo>
                      <a:lnTo>
                        <a:pt x="972" y="233"/>
                      </a:lnTo>
                      <a:lnTo>
                        <a:pt x="964" y="167"/>
                      </a:lnTo>
                      <a:lnTo>
                        <a:pt x="964" y="167"/>
                      </a:lnTo>
                      <a:lnTo>
                        <a:pt x="962" y="151"/>
                      </a:lnTo>
                      <a:lnTo>
                        <a:pt x="954" y="139"/>
                      </a:lnTo>
                      <a:lnTo>
                        <a:pt x="954" y="139"/>
                      </a:lnTo>
                      <a:lnTo>
                        <a:pt x="791" y="189"/>
                      </a:lnTo>
                      <a:lnTo>
                        <a:pt x="791" y="189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80" name="Freeform 17">
                  <a:extLst>
                    <a:ext uri="{FF2B5EF4-FFF2-40B4-BE49-F238E27FC236}">
                      <a16:creationId xmlns:a16="http://schemas.microsoft.com/office/drawing/2014/main" id="{0D050DFD-AEF7-0E62-5D20-5868F77D6D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063" y="1938338"/>
                  <a:ext cx="1319213" cy="2035175"/>
                </a:xfrm>
                <a:custGeom>
                  <a:avLst/>
                  <a:gdLst>
                    <a:gd name="T0" fmla="*/ 300 w 831"/>
                    <a:gd name="T1" fmla="*/ 1282 h 1282"/>
                    <a:gd name="T2" fmla="*/ 320 w 831"/>
                    <a:gd name="T3" fmla="*/ 1276 h 1282"/>
                    <a:gd name="T4" fmla="*/ 344 w 831"/>
                    <a:gd name="T5" fmla="*/ 1234 h 1282"/>
                    <a:gd name="T6" fmla="*/ 374 w 831"/>
                    <a:gd name="T7" fmla="*/ 1192 h 1282"/>
                    <a:gd name="T8" fmla="*/ 398 w 831"/>
                    <a:gd name="T9" fmla="*/ 1200 h 1282"/>
                    <a:gd name="T10" fmla="*/ 431 w 831"/>
                    <a:gd name="T11" fmla="*/ 1230 h 1282"/>
                    <a:gd name="T12" fmla="*/ 463 w 831"/>
                    <a:gd name="T13" fmla="*/ 1240 h 1282"/>
                    <a:gd name="T14" fmla="*/ 495 w 831"/>
                    <a:gd name="T15" fmla="*/ 1210 h 1282"/>
                    <a:gd name="T16" fmla="*/ 551 w 831"/>
                    <a:gd name="T17" fmla="*/ 1137 h 1282"/>
                    <a:gd name="T18" fmla="*/ 577 w 831"/>
                    <a:gd name="T19" fmla="*/ 1073 h 1282"/>
                    <a:gd name="T20" fmla="*/ 644 w 831"/>
                    <a:gd name="T21" fmla="*/ 1020 h 1282"/>
                    <a:gd name="T22" fmla="*/ 714 w 831"/>
                    <a:gd name="T23" fmla="*/ 994 h 1282"/>
                    <a:gd name="T24" fmla="*/ 742 w 831"/>
                    <a:gd name="T25" fmla="*/ 990 h 1282"/>
                    <a:gd name="T26" fmla="*/ 765 w 831"/>
                    <a:gd name="T27" fmla="*/ 1022 h 1282"/>
                    <a:gd name="T28" fmla="*/ 793 w 831"/>
                    <a:gd name="T29" fmla="*/ 1077 h 1282"/>
                    <a:gd name="T30" fmla="*/ 831 w 831"/>
                    <a:gd name="T31" fmla="*/ 984 h 1282"/>
                    <a:gd name="T32" fmla="*/ 819 w 831"/>
                    <a:gd name="T33" fmla="*/ 956 h 1282"/>
                    <a:gd name="T34" fmla="*/ 799 w 831"/>
                    <a:gd name="T35" fmla="*/ 938 h 1282"/>
                    <a:gd name="T36" fmla="*/ 777 w 831"/>
                    <a:gd name="T37" fmla="*/ 940 h 1282"/>
                    <a:gd name="T38" fmla="*/ 720 w 831"/>
                    <a:gd name="T39" fmla="*/ 920 h 1282"/>
                    <a:gd name="T40" fmla="*/ 680 w 831"/>
                    <a:gd name="T41" fmla="*/ 868 h 1282"/>
                    <a:gd name="T42" fmla="*/ 642 w 831"/>
                    <a:gd name="T43" fmla="*/ 833 h 1282"/>
                    <a:gd name="T44" fmla="*/ 598 w 831"/>
                    <a:gd name="T45" fmla="*/ 775 h 1282"/>
                    <a:gd name="T46" fmla="*/ 594 w 831"/>
                    <a:gd name="T47" fmla="*/ 705 h 1282"/>
                    <a:gd name="T48" fmla="*/ 606 w 831"/>
                    <a:gd name="T49" fmla="*/ 624 h 1282"/>
                    <a:gd name="T50" fmla="*/ 585 w 831"/>
                    <a:gd name="T51" fmla="*/ 544 h 1282"/>
                    <a:gd name="T52" fmla="*/ 585 w 831"/>
                    <a:gd name="T53" fmla="*/ 521 h 1282"/>
                    <a:gd name="T54" fmla="*/ 557 w 831"/>
                    <a:gd name="T55" fmla="*/ 367 h 1282"/>
                    <a:gd name="T56" fmla="*/ 573 w 831"/>
                    <a:gd name="T57" fmla="*/ 324 h 1282"/>
                    <a:gd name="T58" fmla="*/ 610 w 831"/>
                    <a:gd name="T59" fmla="*/ 250 h 1282"/>
                    <a:gd name="T60" fmla="*/ 642 w 831"/>
                    <a:gd name="T61" fmla="*/ 216 h 1282"/>
                    <a:gd name="T62" fmla="*/ 674 w 831"/>
                    <a:gd name="T63" fmla="*/ 137 h 1282"/>
                    <a:gd name="T64" fmla="*/ 688 w 831"/>
                    <a:gd name="T65" fmla="*/ 27 h 1282"/>
                    <a:gd name="T66" fmla="*/ 672 w 831"/>
                    <a:gd name="T67" fmla="*/ 0 h 1282"/>
                    <a:gd name="T68" fmla="*/ 652 w 831"/>
                    <a:gd name="T69" fmla="*/ 25 h 1282"/>
                    <a:gd name="T70" fmla="*/ 636 w 831"/>
                    <a:gd name="T71" fmla="*/ 59 h 1282"/>
                    <a:gd name="T72" fmla="*/ 600 w 831"/>
                    <a:gd name="T73" fmla="*/ 71 h 1282"/>
                    <a:gd name="T74" fmla="*/ 511 w 831"/>
                    <a:gd name="T75" fmla="*/ 87 h 1282"/>
                    <a:gd name="T76" fmla="*/ 402 w 831"/>
                    <a:gd name="T77" fmla="*/ 143 h 1282"/>
                    <a:gd name="T78" fmla="*/ 330 w 831"/>
                    <a:gd name="T79" fmla="*/ 189 h 1282"/>
                    <a:gd name="T80" fmla="*/ 280 w 831"/>
                    <a:gd name="T81" fmla="*/ 202 h 1282"/>
                    <a:gd name="T82" fmla="*/ 245 w 831"/>
                    <a:gd name="T83" fmla="*/ 192 h 1282"/>
                    <a:gd name="T84" fmla="*/ 227 w 831"/>
                    <a:gd name="T85" fmla="*/ 185 h 1282"/>
                    <a:gd name="T86" fmla="*/ 205 w 831"/>
                    <a:gd name="T87" fmla="*/ 194 h 1282"/>
                    <a:gd name="T88" fmla="*/ 155 w 831"/>
                    <a:gd name="T89" fmla="*/ 266 h 1282"/>
                    <a:gd name="T90" fmla="*/ 125 w 831"/>
                    <a:gd name="T91" fmla="*/ 320 h 1282"/>
                    <a:gd name="T92" fmla="*/ 72 w 831"/>
                    <a:gd name="T93" fmla="*/ 350 h 1282"/>
                    <a:gd name="T94" fmla="*/ 32 w 831"/>
                    <a:gd name="T95" fmla="*/ 367 h 1282"/>
                    <a:gd name="T96" fmla="*/ 56 w 831"/>
                    <a:gd name="T97" fmla="*/ 427 h 1282"/>
                    <a:gd name="T98" fmla="*/ 38 w 831"/>
                    <a:gd name="T99" fmla="*/ 503 h 1282"/>
                    <a:gd name="T100" fmla="*/ 18 w 831"/>
                    <a:gd name="T101" fmla="*/ 536 h 1282"/>
                    <a:gd name="T102" fmla="*/ 34 w 831"/>
                    <a:gd name="T103" fmla="*/ 636 h 1282"/>
                    <a:gd name="T104" fmla="*/ 68 w 831"/>
                    <a:gd name="T105" fmla="*/ 805 h 1282"/>
                    <a:gd name="T106" fmla="*/ 58 w 831"/>
                    <a:gd name="T107" fmla="*/ 886 h 1282"/>
                    <a:gd name="T108" fmla="*/ 22 w 831"/>
                    <a:gd name="T109" fmla="*/ 938 h 1282"/>
                    <a:gd name="T110" fmla="*/ 2 w 831"/>
                    <a:gd name="T111" fmla="*/ 972 h 1282"/>
                    <a:gd name="T112" fmla="*/ 16 w 831"/>
                    <a:gd name="T113" fmla="*/ 1016 h 1282"/>
                    <a:gd name="T114" fmla="*/ 52 w 831"/>
                    <a:gd name="T115" fmla="*/ 1051 h 1282"/>
                    <a:gd name="T116" fmla="*/ 68 w 831"/>
                    <a:gd name="T117" fmla="*/ 1111 h 1282"/>
                    <a:gd name="T118" fmla="*/ 56 w 831"/>
                    <a:gd name="T119" fmla="*/ 1165 h 1282"/>
                    <a:gd name="T120" fmla="*/ 64 w 831"/>
                    <a:gd name="T121" fmla="*/ 1210 h 1282"/>
                    <a:gd name="T122" fmla="*/ 105 w 831"/>
                    <a:gd name="T123" fmla="*/ 1232 h 1282"/>
                    <a:gd name="T124" fmla="*/ 259 w 831"/>
                    <a:gd name="T125" fmla="*/ 1276 h 1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31" h="1282">
                      <a:moveTo>
                        <a:pt x="259" y="1276"/>
                      </a:moveTo>
                      <a:lnTo>
                        <a:pt x="259" y="1276"/>
                      </a:lnTo>
                      <a:lnTo>
                        <a:pt x="282" y="1280"/>
                      </a:lnTo>
                      <a:lnTo>
                        <a:pt x="300" y="1282"/>
                      </a:lnTo>
                      <a:lnTo>
                        <a:pt x="300" y="1282"/>
                      </a:lnTo>
                      <a:lnTo>
                        <a:pt x="308" y="1280"/>
                      </a:lnTo>
                      <a:lnTo>
                        <a:pt x="314" y="1280"/>
                      </a:lnTo>
                      <a:lnTo>
                        <a:pt x="320" y="1276"/>
                      </a:lnTo>
                      <a:lnTo>
                        <a:pt x="324" y="1272"/>
                      </a:lnTo>
                      <a:lnTo>
                        <a:pt x="334" y="1258"/>
                      </a:lnTo>
                      <a:lnTo>
                        <a:pt x="344" y="1234"/>
                      </a:lnTo>
                      <a:lnTo>
                        <a:pt x="344" y="1234"/>
                      </a:lnTo>
                      <a:lnTo>
                        <a:pt x="352" y="1216"/>
                      </a:lnTo>
                      <a:lnTo>
                        <a:pt x="360" y="1202"/>
                      </a:lnTo>
                      <a:lnTo>
                        <a:pt x="370" y="1194"/>
                      </a:lnTo>
                      <a:lnTo>
                        <a:pt x="374" y="1192"/>
                      </a:lnTo>
                      <a:lnTo>
                        <a:pt x="378" y="1192"/>
                      </a:lnTo>
                      <a:lnTo>
                        <a:pt x="378" y="1192"/>
                      </a:lnTo>
                      <a:lnTo>
                        <a:pt x="388" y="1194"/>
                      </a:lnTo>
                      <a:lnTo>
                        <a:pt x="398" y="1200"/>
                      </a:lnTo>
                      <a:lnTo>
                        <a:pt x="410" y="1210"/>
                      </a:lnTo>
                      <a:lnTo>
                        <a:pt x="424" y="1224"/>
                      </a:lnTo>
                      <a:lnTo>
                        <a:pt x="424" y="1224"/>
                      </a:lnTo>
                      <a:lnTo>
                        <a:pt x="431" y="1230"/>
                      </a:lnTo>
                      <a:lnTo>
                        <a:pt x="441" y="1234"/>
                      </a:lnTo>
                      <a:lnTo>
                        <a:pt x="453" y="1238"/>
                      </a:lnTo>
                      <a:lnTo>
                        <a:pt x="463" y="1240"/>
                      </a:lnTo>
                      <a:lnTo>
                        <a:pt x="463" y="1240"/>
                      </a:lnTo>
                      <a:lnTo>
                        <a:pt x="467" y="1240"/>
                      </a:lnTo>
                      <a:lnTo>
                        <a:pt x="469" y="1238"/>
                      </a:lnTo>
                      <a:lnTo>
                        <a:pt x="469" y="1238"/>
                      </a:lnTo>
                      <a:lnTo>
                        <a:pt x="495" y="1210"/>
                      </a:lnTo>
                      <a:lnTo>
                        <a:pt x="521" y="1183"/>
                      </a:lnTo>
                      <a:lnTo>
                        <a:pt x="533" y="1167"/>
                      </a:lnTo>
                      <a:lnTo>
                        <a:pt x="543" y="1153"/>
                      </a:lnTo>
                      <a:lnTo>
                        <a:pt x="551" y="1137"/>
                      </a:lnTo>
                      <a:lnTo>
                        <a:pt x="557" y="1121"/>
                      </a:lnTo>
                      <a:lnTo>
                        <a:pt x="557" y="1121"/>
                      </a:lnTo>
                      <a:lnTo>
                        <a:pt x="567" y="1095"/>
                      </a:lnTo>
                      <a:lnTo>
                        <a:pt x="577" y="1073"/>
                      </a:lnTo>
                      <a:lnTo>
                        <a:pt x="591" y="1055"/>
                      </a:lnTo>
                      <a:lnTo>
                        <a:pt x="606" y="1041"/>
                      </a:lnTo>
                      <a:lnTo>
                        <a:pt x="624" y="1029"/>
                      </a:lnTo>
                      <a:lnTo>
                        <a:pt x="644" y="1020"/>
                      </a:lnTo>
                      <a:lnTo>
                        <a:pt x="664" y="1010"/>
                      </a:lnTo>
                      <a:lnTo>
                        <a:pt x="686" y="1002"/>
                      </a:lnTo>
                      <a:lnTo>
                        <a:pt x="686" y="1002"/>
                      </a:lnTo>
                      <a:lnTo>
                        <a:pt x="714" y="994"/>
                      </a:lnTo>
                      <a:lnTo>
                        <a:pt x="726" y="990"/>
                      </a:lnTo>
                      <a:lnTo>
                        <a:pt x="734" y="990"/>
                      </a:lnTo>
                      <a:lnTo>
                        <a:pt x="734" y="990"/>
                      </a:lnTo>
                      <a:lnTo>
                        <a:pt x="742" y="990"/>
                      </a:lnTo>
                      <a:lnTo>
                        <a:pt x="748" y="994"/>
                      </a:lnTo>
                      <a:lnTo>
                        <a:pt x="752" y="998"/>
                      </a:lnTo>
                      <a:lnTo>
                        <a:pt x="756" y="1004"/>
                      </a:lnTo>
                      <a:lnTo>
                        <a:pt x="765" y="1022"/>
                      </a:lnTo>
                      <a:lnTo>
                        <a:pt x="775" y="1047"/>
                      </a:lnTo>
                      <a:lnTo>
                        <a:pt x="775" y="1047"/>
                      </a:lnTo>
                      <a:lnTo>
                        <a:pt x="779" y="1057"/>
                      </a:lnTo>
                      <a:lnTo>
                        <a:pt x="793" y="1077"/>
                      </a:lnTo>
                      <a:lnTo>
                        <a:pt x="793" y="1077"/>
                      </a:lnTo>
                      <a:lnTo>
                        <a:pt x="817" y="1025"/>
                      </a:lnTo>
                      <a:lnTo>
                        <a:pt x="825" y="1004"/>
                      </a:lnTo>
                      <a:lnTo>
                        <a:pt x="831" y="984"/>
                      </a:lnTo>
                      <a:lnTo>
                        <a:pt x="831" y="984"/>
                      </a:lnTo>
                      <a:lnTo>
                        <a:pt x="829" y="978"/>
                      </a:lnTo>
                      <a:lnTo>
                        <a:pt x="827" y="970"/>
                      </a:lnTo>
                      <a:lnTo>
                        <a:pt x="819" y="956"/>
                      </a:lnTo>
                      <a:lnTo>
                        <a:pt x="809" y="942"/>
                      </a:lnTo>
                      <a:lnTo>
                        <a:pt x="803" y="940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77" y="940"/>
                      </a:lnTo>
                      <a:lnTo>
                        <a:pt x="777" y="940"/>
                      </a:lnTo>
                      <a:lnTo>
                        <a:pt x="759" y="938"/>
                      </a:lnTo>
                      <a:lnTo>
                        <a:pt x="746" y="934"/>
                      </a:lnTo>
                      <a:lnTo>
                        <a:pt x="732" y="928"/>
                      </a:lnTo>
                      <a:lnTo>
                        <a:pt x="720" y="920"/>
                      </a:lnTo>
                      <a:lnTo>
                        <a:pt x="708" y="908"/>
                      </a:lnTo>
                      <a:lnTo>
                        <a:pt x="698" y="896"/>
                      </a:lnTo>
                      <a:lnTo>
                        <a:pt x="680" y="868"/>
                      </a:lnTo>
                      <a:lnTo>
                        <a:pt x="680" y="868"/>
                      </a:lnTo>
                      <a:lnTo>
                        <a:pt x="672" y="858"/>
                      </a:lnTo>
                      <a:lnTo>
                        <a:pt x="662" y="849"/>
                      </a:lnTo>
                      <a:lnTo>
                        <a:pt x="642" y="833"/>
                      </a:lnTo>
                      <a:lnTo>
                        <a:pt x="642" y="833"/>
                      </a:lnTo>
                      <a:lnTo>
                        <a:pt x="626" y="819"/>
                      </a:lnTo>
                      <a:lnTo>
                        <a:pt x="614" y="807"/>
                      </a:lnTo>
                      <a:lnTo>
                        <a:pt x="604" y="791"/>
                      </a:lnTo>
                      <a:lnTo>
                        <a:pt x="598" y="775"/>
                      </a:lnTo>
                      <a:lnTo>
                        <a:pt x="594" y="759"/>
                      </a:lnTo>
                      <a:lnTo>
                        <a:pt x="592" y="741"/>
                      </a:lnTo>
                      <a:lnTo>
                        <a:pt x="592" y="723"/>
                      </a:lnTo>
                      <a:lnTo>
                        <a:pt x="594" y="705"/>
                      </a:lnTo>
                      <a:lnTo>
                        <a:pt x="594" y="705"/>
                      </a:lnTo>
                      <a:lnTo>
                        <a:pt x="602" y="666"/>
                      </a:lnTo>
                      <a:lnTo>
                        <a:pt x="604" y="644"/>
                      </a:lnTo>
                      <a:lnTo>
                        <a:pt x="606" y="624"/>
                      </a:lnTo>
                      <a:lnTo>
                        <a:pt x="604" y="604"/>
                      </a:lnTo>
                      <a:lnTo>
                        <a:pt x="602" y="584"/>
                      </a:lnTo>
                      <a:lnTo>
                        <a:pt x="594" y="564"/>
                      </a:lnTo>
                      <a:lnTo>
                        <a:pt x="585" y="544"/>
                      </a:lnTo>
                      <a:lnTo>
                        <a:pt x="585" y="544"/>
                      </a:lnTo>
                      <a:lnTo>
                        <a:pt x="585" y="540"/>
                      </a:lnTo>
                      <a:lnTo>
                        <a:pt x="585" y="534"/>
                      </a:lnTo>
                      <a:lnTo>
                        <a:pt x="585" y="521"/>
                      </a:lnTo>
                      <a:lnTo>
                        <a:pt x="585" y="521"/>
                      </a:lnTo>
                      <a:lnTo>
                        <a:pt x="559" y="383"/>
                      </a:lnTo>
                      <a:lnTo>
                        <a:pt x="559" y="383"/>
                      </a:lnTo>
                      <a:lnTo>
                        <a:pt x="557" y="367"/>
                      </a:lnTo>
                      <a:lnTo>
                        <a:pt x="557" y="361"/>
                      </a:lnTo>
                      <a:lnTo>
                        <a:pt x="559" y="356"/>
                      </a:lnTo>
                      <a:lnTo>
                        <a:pt x="559" y="356"/>
                      </a:lnTo>
                      <a:lnTo>
                        <a:pt x="573" y="324"/>
                      </a:lnTo>
                      <a:lnTo>
                        <a:pt x="587" y="292"/>
                      </a:lnTo>
                      <a:lnTo>
                        <a:pt x="592" y="278"/>
                      </a:lnTo>
                      <a:lnTo>
                        <a:pt x="602" y="264"/>
                      </a:lnTo>
                      <a:lnTo>
                        <a:pt x="610" y="250"/>
                      </a:lnTo>
                      <a:lnTo>
                        <a:pt x="622" y="240"/>
                      </a:lnTo>
                      <a:lnTo>
                        <a:pt x="622" y="240"/>
                      </a:lnTo>
                      <a:lnTo>
                        <a:pt x="634" y="228"/>
                      </a:lnTo>
                      <a:lnTo>
                        <a:pt x="642" y="216"/>
                      </a:lnTo>
                      <a:lnTo>
                        <a:pt x="652" y="204"/>
                      </a:lnTo>
                      <a:lnTo>
                        <a:pt x="658" y="191"/>
                      </a:lnTo>
                      <a:lnTo>
                        <a:pt x="668" y="165"/>
                      </a:lnTo>
                      <a:lnTo>
                        <a:pt x="674" y="137"/>
                      </a:lnTo>
                      <a:lnTo>
                        <a:pt x="678" y="111"/>
                      </a:lnTo>
                      <a:lnTo>
                        <a:pt x="680" y="81"/>
                      </a:lnTo>
                      <a:lnTo>
                        <a:pt x="684" y="53"/>
                      </a:lnTo>
                      <a:lnTo>
                        <a:pt x="688" y="27"/>
                      </a:lnTo>
                      <a:lnTo>
                        <a:pt x="688" y="27"/>
                      </a:lnTo>
                      <a:lnTo>
                        <a:pt x="686" y="22"/>
                      </a:lnTo>
                      <a:lnTo>
                        <a:pt x="682" y="14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60" y="14"/>
                      </a:lnTo>
                      <a:lnTo>
                        <a:pt x="654" y="20"/>
                      </a:lnTo>
                      <a:lnTo>
                        <a:pt x="652" y="25"/>
                      </a:lnTo>
                      <a:lnTo>
                        <a:pt x="652" y="25"/>
                      </a:lnTo>
                      <a:lnTo>
                        <a:pt x="646" y="45"/>
                      </a:lnTo>
                      <a:lnTo>
                        <a:pt x="642" y="51"/>
                      </a:lnTo>
                      <a:lnTo>
                        <a:pt x="636" y="59"/>
                      </a:lnTo>
                      <a:lnTo>
                        <a:pt x="630" y="63"/>
                      </a:lnTo>
                      <a:lnTo>
                        <a:pt x="622" y="67"/>
                      </a:lnTo>
                      <a:lnTo>
                        <a:pt x="612" y="69"/>
                      </a:lnTo>
                      <a:lnTo>
                        <a:pt x="600" y="71"/>
                      </a:lnTo>
                      <a:lnTo>
                        <a:pt x="600" y="71"/>
                      </a:lnTo>
                      <a:lnTo>
                        <a:pt x="571" y="73"/>
                      </a:lnTo>
                      <a:lnTo>
                        <a:pt x="539" y="79"/>
                      </a:lnTo>
                      <a:lnTo>
                        <a:pt x="511" y="87"/>
                      </a:lnTo>
                      <a:lnTo>
                        <a:pt x="481" y="99"/>
                      </a:lnTo>
                      <a:lnTo>
                        <a:pt x="455" y="111"/>
                      </a:lnTo>
                      <a:lnTo>
                        <a:pt x="427" y="127"/>
                      </a:lnTo>
                      <a:lnTo>
                        <a:pt x="402" y="143"/>
                      </a:lnTo>
                      <a:lnTo>
                        <a:pt x="376" y="159"/>
                      </a:lnTo>
                      <a:lnTo>
                        <a:pt x="376" y="159"/>
                      </a:lnTo>
                      <a:lnTo>
                        <a:pt x="352" y="175"/>
                      </a:lnTo>
                      <a:lnTo>
                        <a:pt x="330" y="189"/>
                      </a:lnTo>
                      <a:lnTo>
                        <a:pt x="318" y="194"/>
                      </a:lnTo>
                      <a:lnTo>
                        <a:pt x="306" y="198"/>
                      </a:lnTo>
                      <a:lnTo>
                        <a:pt x="292" y="200"/>
                      </a:lnTo>
                      <a:lnTo>
                        <a:pt x="280" y="202"/>
                      </a:lnTo>
                      <a:lnTo>
                        <a:pt x="280" y="202"/>
                      </a:lnTo>
                      <a:lnTo>
                        <a:pt x="268" y="200"/>
                      </a:lnTo>
                      <a:lnTo>
                        <a:pt x="257" y="198"/>
                      </a:lnTo>
                      <a:lnTo>
                        <a:pt x="245" y="192"/>
                      </a:lnTo>
                      <a:lnTo>
                        <a:pt x="231" y="187"/>
                      </a:lnTo>
                      <a:lnTo>
                        <a:pt x="231" y="187"/>
                      </a:lnTo>
                      <a:lnTo>
                        <a:pt x="227" y="185"/>
                      </a:lnTo>
                      <a:lnTo>
                        <a:pt x="227" y="185"/>
                      </a:lnTo>
                      <a:lnTo>
                        <a:pt x="215" y="189"/>
                      </a:lnTo>
                      <a:lnTo>
                        <a:pt x="209" y="191"/>
                      </a:lnTo>
                      <a:lnTo>
                        <a:pt x="205" y="194"/>
                      </a:lnTo>
                      <a:lnTo>
                        <a:pt x="205" y="194"/>
                      </a:lnTo>
                      <a:lnTo>
                        <a:pt x="177" y="228"/>
                      </a:lnTo>
                      <a:lnTo>
                        <a:pt x="163" y="248"/>
                      </a:lnTo>
                      <a:lnTo>
                        <a:pt x="155" y="266"/>
                      </a:lnTo>
                      <a:lnTo>
                        <a:pt x="155" y="266"/>
                      </a:lnTo>
                      <a:lnTo>
                        <a:pt x="149" y="282"/>
                      </a:lnTo>
                      <a:lnTo>
                        <a:pt x="141" y="296"/>
                      </a:lnTo>
                      <a:lnTo>
                        <a:pt x="135" y="310"/>
                      </a:lnTo>
                      <a:lnTo>
                        <a:pt x="125" y="320"/>
                      </a:lnTo>
                      <a:lnTo>
                        <a:pt x="115" y="330"/>
                      </a:lnTo>
                      <a:lnTo>
                        <a:pt x="103" y="338"/>
                      </a:lnTo>
                      <a:lnTo>
                        <a:pt x="90" y="344"/>
                      </a:lnTo>
                      <a:lnTo>
                        <a:pt x="72" y="350"/>
                      </a:lnTo>
                      <a:lnTo>
                        <a:pt x="72" y="350"/>
                      </a:lnTo>
                      <a:lnTo>
                        <a:pt x="64" y="352"/>
                      </a:lnTo>
                      <a:lnTo>
                        <a:pt x="54" y="356"/>
                      </a:lnTo>
                      <a:lnTo>
                        <a:pt x="32" y="367"/>
                      </a:lnTo>
                      <a:lnTo>
                        <a:pt x="32" y="367"/>
                      </a:lnTo>
                      <a:lnTo>
                        <a:pt x="44" y="387"/>
                      </a:lnTo>
                      <a:lnTo>
                        <a:pt x="52" y="407"/>
                      </a:lnTo>
                      <a:lnTo>
                        <a:pt x="56" y="427"/>
                      </a:lnTo>
                      <a:lnTo>
                        <a:pt x="56" y="447"/>
                      </a:lnTo>
                      <a:lnTo>
                        <a:pt x="52" y="465"/>
                      </a:lnTo>
                      <a:lnTo>
                        <a:pt x="46" y="485"/>
                      </a:lnTo>
                      <a:lnTo>
                        <a:pt x="38" y="503"/>
                      </a:lnTo>
                      <a:lnTo>
                        <a:pt x="26" y="521"/>
                      </a:lnTo>
                      <a:lnTo>
                        <a:pt x="26" y="521"/>
                      </a:lnTo>
                      <a:lnTo>
                        <a:pt x="22" y="528"/>
                      </a:lnTo>
                      <a:lnTo>
                        <a:pt x="18" y="536"/>
                      </a:lnTo>
                      <a:lnTo>
                        <a:pt x="18" y="544"/>
                      </a:lnTo>
                      <a:lnTo>
                        <a:pt x="18" y="552"/>
                      </a:lnTo>
                      <a:lnTo>
                        <a:pt x="18" y="552"/>
                      </a:lnTo>
                      <a:lnTo>
                        <a:pt x="34" y="636"/>
                      </a:lnTo>
                      <a:lnTo>
                        <a:pt x="52" y="721"/>
                      </a:lnTo>
                      <a:lnTo>
                        <a:pt x="52" y="721"/>
                      </a:lnTo>
                      <a:lnTo>
                        <a:pt x="64" y="777"/>
                      </a:lnTo>
                      <a:lnTo>
                        <a:pt x="68" y="805"/>
                      </a:lnTo>
                      <a:lnTo>
                        <a:pt x="70" y="833"/>
                      </a:lnTo>
                      <a:lnTo>
                        <a:pt x="66" y="860"/>
                      </a:lnTo>
                      <a:lnTo>
                        <a:pt x="62" y="874"/>
                      </a:lnTo>
                      <a:lnTo>
                        <a:pt x="58" y="886"/>
                      </a:lnTo>
                      <a:lnTo>
                        <a:pt x="52" y="900"/>
                      </a:lnTo>
                      <a:lnTo>
                        <a:pt x="44" y="912"/>
                      </a:lnTo>
                      <a:lnTo>
                        <a:pt x="34" y="926"/>
                      </a:lnTo>
                      <a:lnTo>
                        <a:pt x="22" y="938"/>
                      </a:lnTo>
                      <a:lnTo>
                        <a:pt x="22" y="938"/>
                      </a:lnTo>
                      <a:lnTo>
                        <a:pt x="12" y="948"/>
                      </a:lnTo>
                      <a:lnTo>
                        <a:pt x="6" y="960"/>
                      </a:lnTo>
                      <a:lnTo>
                        <a:pt x="2" y="972"/>
                      </a:lnTo>
                      <a:lnTo>
                        <a:pt x="0" y="982"/>
                      </a:lnTo>
                      <a:lnTo>
                        <a:pt x="2" y="994"/>
                      </a:lnTo>
                      <a:lnTo>
                        <a:pt x="8" y="1004"/>
                      </a:lnTo>
                      <a:lnTo>
                        <a:pt x="16" y="1016"/>
                      </a:lnTo>
                      <a:lnTo>
                        <a:pt x="28" y="1025"/>
                      </a:lnTo>
                      <a:lnTo>
                        <a:pt x="28" y="1025"/>
                      </a:lnTo>
                      <a:lnTo>
                        <a:pt x="42" y="1037"/>
                      </a:lnTo>
                      <a:lnTo>
                        <a:pt x="52" y="1051"/>
                      </a:lnTo>
                      <a:lnTo>
                        <a:pt x="60" y="1065"/>
                      </a:lnTo>
                      <a:lnTo>
                        <a:pt x="64" y="1079"/>
                      </a:lnTo>
                      <a:lnTo>
                        <a:pt x="68" y="1095"/>
                      </a:lnTo>
                      <a:lnTo>
                        <a:pt x="68" y="1111"/>
                      </a:lnTo>
                      <a:lnTo>
                        <a:pt x="66" y="1129"/>
                      </a:lnTo>
                      <a:lnTo>
                        <a:pt x="62" y="1147"/>
                      </a:lnTo>
                      <a:lnTo>
                        <a:pt x="62" y="1147"/>
                      </a:lnTo>
                      <a:lnTo>
                        <a:pt x="56" y="1165"/>
                      </a:lnTo>
                      <a:lnTo>
                        <a:pt x="54" y="1179"/>
                      </a:lnTo>
                      <a:lnTo>
                        <a:pt x="54" y="1190"/>
                      </a:lnTo>
                      <a:lnTo>
                        <a:pt x="58" y="1200"/>
                      </a:lnTo>
                      <a:lnTo>
                        <a:pt x="64" y="1210"/>
                      </a:lnTo>
                      <a:lnTo>
                        <a:pt x="74" y="1216"/>
                      </a:lnTo>
                      <a:lnTo>
                        <a:pt x="88" y="1224"/>
                      </a:lnTo>
                      <a:lnTo>
                        <a:pt x="105" y="1232"/>
                      </a:lnTo>
                      <a:lnTo>
                        <a:pt x="105" y="1232"/>
                      </a:lnTo>
                      <a:lnTo>
                        <a:pt x="143" y="1246"/>
                      </a:lnTo>
                      <a:lnTo>
                        <a:pt x="179" y="1258"/>
                      </a:lnTo>
                      <a:lnTo>
                        <a:pt x="219" y="1270"/>
                      </a:lnTo>
                      <a:lnTo>
                        <a:pt x="259" y="1276"/>
                      </a:lnTo>
                      <a:lnTo>
                        <a:pt x="259" y="127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81" name="Freeform 18">
                  <a:extLst>
                    <a:ext uri="{FF2B5EF4-FFF2-40B4-BE49-F238E27FC236}">
                      <a16:creationId xmlns:a16="http://schemas.microsoft.com/office/drawing/2014/main" id="{30E8AF5B-7C31-121D-4221-190D515449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1463" y="4184650"/>
                  <a:ext cx="1592263" cy="1312863"/>
                </a:xfrm>
                <a:custGeom>
                  <a:avLst/>
                  <a:gdLst>
                    <a:gd name="T0" fmla="*/ 111 w 1003"/>
                    <a:gd name="T1" fmla="*/ 604 h 827"/>
                    <a:gd name="T2" fmla="*/ 194 w 1003"/>
                    <a:gd name="T3" fmla="*/ 603 h 827"/>
                    <a:gd name="T4" fmla="*/ 222 w 1003"/>
                    <a:gd name="T5" fmla="*/ 603 h 827"/>
                    <a:gd name="T6" fmla="*/ 262 w 1003"/>
                    <a:gd name="T7" fmla="*/ 616 h 827"/>
                    <a:gd name="T8" fmla="*/ 278 w 1003"/>
                    <a:gd name="T9" fmla="*/ 658 h 827"/>
                    <a:gd name="T10" fmla="*/ 284 w 1003"/>
                    <a:gd name="T11" fmla="*/ 706 h 827"/>
                    <a:gd name="T12" fmla="*/ 302 w 1003"/>
                    <a:gd name="T13" fmla="*/ 777 h 827"/>
                    <a:gd name="T14" fmla="*/ 314 w 1003"/>
                    <a:gd name="T15" fmla="*/ 799 h 827"/>
                    <a:gd name="T16" fmla="*/ 337 w 1003"/>
                    <a:gd name="T17" fmla="*/ 821 h 827"/>
                    <a:gd name="T18" fmla="*/ 367 w 1003"/>
                    <a:gd name="T19" fmla="*/ 827 h 827"/>
                    <a:gd name="T20" fmla="*/ 403 w 1003"/>
                    <a:gd name="T21" fmla="*/ 821 h 827"/>
                    <a:gd name="T22" fmla="*/ 660 w 1003"/>
                    <a:gd name="T23" fmla="*/ 742 h 827"/>
                    <a:gd name="T24" fmla="*/ 681 w 1003"/>
                    <a:gd name="T25" fmla="*/ 734 h 827"/>
                    <a:gd name="T26" fmla="*/ 719 w 1003"/>
                    <a:gd name="T27" fmla="*/ 698 h 827"/>
                    <a:gd name="T28" fmla="*/ 773 w 1003"/>
                    <a:gd name="T29" fmla="*/ 644 h 827"/>
                    <a:gd name="T30" fmla="*/ 815 w 1003"/>
                    <a:gd name="T31" fmla="*/ 616 h 827"/>
                    <a:gd name="T32" fmla="*/ 888 w 1003"/>
                    <a:gd name="T33" fmla="*/ 547 h 827"/>
                    <a:gd name="T34" fmla="*/ 976 w 1003"/>
                    <a:gd name="T35" fmla="*/ 443 h 827"/>
                    <a:gd name="T36" fmla="*/ 992 w 1003"/>
                    <a:gd name="T37" fmla="*/ 420 h 827"/>
                    <a:gd name="T38" fmla="*/ 1003 w 1003"/>
                    <a:gd name="T39" fmla="*/ 380 h 827"/>
                    <a:gd name="T40" fmla="*/ 996 w 1003"/>
                    <a:gd name="T41" fmla="*/ 336 h 827"/>
                    <a:gd name="T42" fmla="*/ 982 w 1003"/>
                    <a:gd name="T43" fmla="*/ 290 h 827"/>
                    <a:gd name="T44" fmla="*/ 958 w 1003"/>
                    <a:gd name="T45" fmla="*/ 221 h 827"/>
                    <a:gd name="T46" fmla="*/ 938 w 1003"/>
                    <a:gd name="T47" fmla="*/ 197 h 827"/>
                    <a:gd name="T48" fmla="*/ 912 w 1003"/>
                    <a:gd name="T49" fmla="*/ 189 h 827"/>
                    <a:gd name="T50" fmla="*/ 890 w 1003"/>
                    <a:gd name="T51" fmla="*/ 193 h 827"/>
                    <a:gd name="T52" fmla="*/ 862 w 1003"/>
                    <a:gd name="T53" fmla="*/ 203 h 827"/>
                    <a:gd name="T54" fmla="*/ 809 w 1003"/>
                    <a:gd name="T55" fmla="*/ 221 h 827"/>
                    <a:gd name="T56" fmla="*/ 797 w 1003"/>
                    <a:gd name="T57" fmla="*/ 219 h 827"/>
                    <a:gd name="T58" fmla="*/ 652 w 1003"/>
                    <a:gd name="T59" fmla="*/ 149 h 827"/>
                    <a:gd name="T60" fmla="*/ 610 w 1003"/>
                    <a:gd name="T61" fmla="*/ 129 h 827"/>
                    <a:gd name="T62" fmla="*/ 590 w 1003"/>
                    <a:gd name="T63" fmla="*/ 127 h 827"/>
                    <a:gd name="T64" fmla="*/ 560 w 1003"/>
                    <a:gd name="T65" fmla="*/ 129 h 827"/>
                    <a:gd name="T66" fmla="*/ 506 w 1003"/>
                    <a:gd name="T67" fmla="*/ 119 h 827"/>
                    <a:gd name="T68" fmla="*/ 437 w 1003"/>
                    <a:gd name="T69" fmla="*/ 80 h 827"/>
                    <a:gd name="T70" fmla="*/ 377 w 1003"/>
                    <a:gd name="T71" fmla="*/ 22 h 827"/>
                    <a:gd name="T72" fmla="*/ 351 w 1003"/>
                    <a:gd name="T73" fmla="*/ 2 h 827"/>
                    <a:gd name="T74" fmla="*/ 339 w 1003"/>
                    <a:gd name="T75" fmla="*/ 0 h 827"/>
                    <a:gd name="T76" fmla="*/ 322 w 1003"/>
                    <a:gd name="T77" fmla="*/ 10 h 827"/>
                    <a:gd name="T78" fmla="*/ 306 w 1003"/>
                    <a:gd name="T79" fmla="*/ 30 h 827"/>
                    <a:gd name="T80" fmla="*/ 262 w 1003"/>
                    <a:gd name="T81" fmla="*/ 92 h 827"/>
                    <a:gd name="T82" fmla="*/ 216 w 1003"/>
                    <a:gd name="T83" fmla="*/ 119 h 827"/>
                    <a:gd name="T84" fmla="*/ 182 w 1003"/>
                    <a:gd name="T85" fmla="*/ 121 h 827"/>
                    <a:gd name="T86" fmla="*/ 176 w 1003"/>
                    <a:gd name="T87" fmla="*/ 119 h 827"/>
                    <a:gd name="T88" fmla="*/ 153 w 1003"/>
                    <a:gd name="T89" fmla="*/ 123 h 827"/>
                    <a:gd name="T90" fmla="*/ 131 w 1003"/>
                    <a:gd name="T91" fmla="*/ 135 h 827"/>
                    <a:gd name="T92" fmla="*/ 139 w 1003"/>
                    <a:gd name="T93" fmla="*/ 163 h 827"/>
                    <a:gd name="T94" fmla="*/ 153 w 1003"/>
                    <a:gd name="T95" fmla="*/ 209 h 827"/>
                    <a:gd name="T96" fmla="*/ 69 w 1003"/>
                    <a:gd name="T97" fmla="*/ 259 h 827"/>
                    <a:gd name="T98" fmla="*/ 41 w 1003"/>
                    <a:gd name="T99" fmla="*/ 324 h 827"/>
                    <a:gd name="T100" fmla="*/ 11 w 1003"/>
                    <a:gd name="T101" fmla="*/ 366 h 827"/>
                    <a:gd name="T102" fmla="*/ 5 w 1003"/>
                    <a:gd name="T103" fmla="*/ 416 h 827"/>
                    <a:gd name="T104" fmla="*/ 11 w 1003"/>
                    <a:gd name="T105" fmla="*/ 430 h 827"/>
                    <a:gd name="T106" fmla="*/ 33 w 1003"/>
                    <a:gd name="T107" fmla="*/ 467 h 827"/>
                    <a:gd name="T108" fmla="*/ 57 w 1003"/>
                    <a:gd name="T109" fmla="*/ 509 h 827"/>
                    <a:gd name="T110" fmla="*/ 65 w 1003"/>
                    <a:gd name="T111" fmla="*/ 523 h 827"/>
                    <a:gd name="T112" fmla="*/ 73 w 1003"/>
                    <a:gd name="T113" fmla="*/ 535 h 827"/>
                    <a:gd name="T114" fmla="*/ 73 w 1003"/>
                    <a:gd name="T115" fmla="*/ 557 h 827"/>
                    <a:gd name="T116" fmla="*/ 63 w 1003"/>
                    <a:gd name="T117" fmla="*/ 577 h 827"/>
                    <a:gd name="T118" fmla="*/ 55 w 1003"/>
                    <a:gd name="T119" fmla="*/ 583 h 827"/>
                    <a:gd name="T120" fmla="*/ 45 w 1003"/>
                    <a:gd name="T121" fmla="*/ 587 h 827"/>
                    <a:gd name="T122" fmla="*/ 57 w 1003"/>
                    <a:gd name="T123" fmla="*/ 599 h 827"/>
                    <a:gd name="T124" fmla="*/ 99 w 1003"/>
                    <a:gd name="T125" fmla="*/ 604 h 8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03" h="827">
                      <a:moveTo>
                        <a:pt x="99" y="604"/>
                      </a:moveTo>
                      <a:lnTo>
                        <a:pt x="99" y="604"/>
                      </a:lnTo>
                      <a:lnTo>
                        <a:pt x="111" y="604"/>
                      </a:lnTo>
                      <a:lnTo>
                        <a:pt x="111" y="604"/>
                      </a:lnTo>
                      <a:lnTo>
                        <a:pt x="194" y="603"/>
                      </a:lnTo>
                      <a:lnTo>
                        <a:pt x="194" y="603"/>
                      </a:lnTo>
                      <a:lnTo>
                        <a:pt x="200" y="603"/>
                      </a:lnTo>
                      <a:lnTo>
                        <a:pt x="200" y="603"/>
                      </a:lnTo>
                      <a:lnTo>
                        <a:pt x="222" y="603"/>
                      </a:lnTo>
                      <a:lnTo>
                        <a:pt x="240" y="604"/>
                      </a:lnTo>
                      <a:lnTo>
                        <a:pt x="252" y="608"/>
                      </a:lnTo>
                      <a:lnTo>
                        <a:pt x="262" y="616"/>
                      </a:lnTo>
                      <a:lnTo>
                        <a:pt x="270" y="626"/>
                      </a:lnTo>
                      <a:lnTo>
                        <a:pt x="276" y="640"/>
                      </a:lnTo>
                      <a:lnTo>
                        <a:pt x="278" y="658"/>
                      </a:lnTo>
                      <a:lnTo>
                        <a:pt x="282" y="680"/>
                      </a:lnTo>
                      <a:lnTo>
                        <a:pt x="282" y="680"/>
                      </a:lnTo>
                      <a:lnTo>
                        <a:pt x="284" y="706"/>
                      </a:lnTo>
                      <a:lnTo>
                        <a:pt x="288" y="730"/>
                      </a:lnTo>
                      <a:lnTo>
                        <a:pt x="294" y="754"/>
                      </a:lnTo>
                      <a:lnTo>
                        <a:pt x="302" y="777"/>
                      </a:lnTo>
                      <a:lnTo>
                        <a:pt x="302" y="777"/>
                      </a:lnTo>
                      <a:lnTo>
                        <a:pt x="308" y="789"/>
                      </a:lnTo>
                      <a:lnTo>
                        <a:pt x="314" y="799"/>
                      </a:lnTo>
                      <a:lnTo>
                        <a:pt x="322" y="809"/>
                      </a:lnTo>
                      <a:lnTo>
                        <a:pt x="330" y="815"/>
                      </a:lnTo>
                      <a:lnTo>
                        <a:pt x="337" y="821"/>
                      </a:lnTo>
                      <a:lnTo>
                        <a:pt x="345" y="825"/>
                      </a:lnTo>
                      <a:lnTo>
                        <a:pt x="355" y="827"/>
                      </a:lnTo>
                      <a:lnTo>
                        <a:pt x="367" y="827"/>
                      </a:lnTo>
                      <a:lnTo>
                        <a:pt x="367" y="827"/>
                      </a:lnTo>
                      <a:lnTo>
                        <a:pt x="383" y="825"/>
                      </a:lnTo>
                      <a:lnTo>
                        <a:pt x="403" y="821"/>
                      </a:lnTo>
                      <a:lnTo>
                        <a:pt x="403" y="821"/>
                      </a:lnTo>
                      <a:lnTo>
                        <a:pt x="532" y="781"/>
                      </a:lnTo>
                      <a:lnTo>
                        <a:pt x="660" y="742"/>
                      </a:lnTo>
                      <a:lnTo>
                        <a:pt x="660" y="742"/>
                      </a:lnTo>
                      <a:lnTo>
                        <a:pt x="671" y="738"/>
                      </a:lnTo>
                      <a:lnTo>
                        <a:pt x="681" y="734"/>
                      </a:lnTo>
                      <a:lnTo>
                        <a:pt x="699" y="720"/>
                      </a:lnTo>
                      <a:lnTo>
                        <a:pt x="699" y="720"/>
                      </a:lnTo>
                      <a:lnTo>
                        <a:pt x="719" y="698"/>
                      </a:lnTo>
                      <a:lnTo>
                        <a:pt x="741" y="674"/>
                      </a:lnTo>
                      <a:lnTo>
                        <a:pt x="761" y="652"/>
                      </a:lnTo>
                      <a:lnTo>
                        <a:pt x="773" y="644"/>
                      </a:lnTo>
                      <a:lnTo>
                        <a:pt x="785" y="636"/>
                      </a:lnTo>
                      <a:lnTo>
                        <a:pt x="785" y="636"/>
                      </a:lnTo>
                      <a:lnTo>
                        <a:pt x="815" y="616"/>
                      </a:lnTo>
                      <a:lnTo>
                        <a:pt x="840" y="597"/>
                      </a:lnTo>
                      <a:lnTo>
                        <a:pt x="864" y="573"/>
                      </a:lnTo>
                      <a:lnTo>
                        <a:pt x="888" y="547"/>
                      </a:lnTo>
                      <a:lnTo>
                        <a:pt x="932" y="495"/>
                      </a:lnTo>
                      <a:lnTo>
                        <a:pt x="954" y="469"/>
                      </a:lnTo>
                      <a:lnTo>
                        <a:pt x="976" y="443"/>
                      </a:lnTo>
                      <a:lnTo>
                        <a:pt x="976" y="443"/>
                      </a:lnTo>
                      <a:lnTo>
                        <a:pt x="986" y="432"/>
                      </a:lnTo>
                      <a:lnTo>
                        <a:pt x="992" y="420"/>
                      </a:lnTo>
                      <a:lnTo>
                        <a:pt x="998" y="408"/>
                      </a:lnTo>
                      <a:lnTo>
                        <a:pt x="1001" y="394"/>
                      </a:lnTo>
                      <a:lnTo>
                        <a:pt x="1003" y="380"/>
                      </a:lnTo>
                      <a:lnTo>
                        <a:pt x="1003" y="366"/>
                      </a:lnTo>
                      <a:lnTo>
                        <a:pt x="1000" y="352"/>
                      </a:lnTo>
                      <a:lnTo>
                        <a:pt x="996" y="336"/>
                      </a:lnTo>
                      <a:lnTo>
                        <a:pt x="996" y="336"/>
                      </a:lnTo>
                      <a:lnTo>
                        <a:pt x="988" y="314"/>
                      </a:lnTo>
                      <a:lnTo>
                        <a:pt x="982" y="290"/>
                      </a:lnTo>
                      <a:lnTo>
                        <a:pt x="968" y="245"/>
                      </a:lnTo>
                      <a:lnTo>
                        <a:pt x="968" y="245"/>
                      </a:lnTo>
                      <a:lnTo>
                        <a:pt x="958" y="221"/>
                      </a:lnTo>
                      <a:lnTo>
                        <a:pt x="952" y="211"/>
                      </a:lnTo>
                      <a:lnTo>
                        <a:pt x="946" y="203"/>
                      </a:lnTo>
                      <a:lnTo>
                        <a:pt x="938" y="197"/>
                      </a:lnTo>
                      <a:lnTo>
                        <a:pt x="930" y="191"/>
                      </a:lnTo>
                      <a:lnTo>
                        <a:pt x="922" y="189"/>
                      </a:lnTo>
                      <a:lnTo>
                        <a:pt x="912" y="189"/>
                      </a:lnTo>
                      <a:lnTo>
                        <a:pt x="912" y="189"/>
                      </a:lnTo>
                      <a:lnTo>
                        <a:pt x="902" y="189"/>
                      </a:lnTo>
                      <a:lnTo>
                        <a:pt x="890" y="193"/>
                      </a:lnTo>
                      <a:lnTo>
                        <a:pt x="876" y="197"/>
                      </a:lnTo>
                      <a:lnTo>
                        <a:pt x="862" y="203"/>
                      </a:lnTo>
                      <a:lnTo>
                        <a:pt x="862" y="203"/>
                      </a:lnTo>
                      <a:lnTo>
                        <a:pt x="836" y="215"/>
                      </a:lnTo>
                      <a:lnTo>
                        <a:pt x="821" y="219"/>
                      </a:lnTo>
                      <a:lnTo>
                        <a:pt x="809" y="221"/>
                      </a:lnTo>
                      <a:lnTo>
                        <a:pt x="809" y="221"/>
                      </a:lnTo>
                      <a:lnTo>
                        <a:pt x="797" y="219"/>
                      </a:lnTo>
                      <a:lnTo>
                        <a:pt x="797" y="219"/>
                      </a:lnTo>
                      <a:lnTo>
                        <a:pt x="759" y="205"/>
                      </a:lnTo>
                      <a:lnTo>
                        <a:pt x="723" y="187"/>
                      </a:lnTo>
                      <a:lnTo>
                        <a:pt x="652" y="149"/>
                      </a:lnTo>
                      <a:lnTo>
                        <a:pt x="652" y="149"/>
                      </a:lnTo>
                      <a:lnTo>
                        <a:pt x="624" y="135"/>
                      </a:lnTo>
                      <a:lnTo>
                        <a:pt x="610" y="129"/>
                      </a:lnTo>
                      <a:lnTo>
                        <a:pt x="596" y="127"/>
                      </a:lnTo>
                      <a:lnTo>
                        <a:pt x="596" y="127"/>
                      </a:lnTo>
                      <a:lnTo>
                        <a:pt x="590" y="127"/>
                      </a:lnTo>
                      <a:lnTo>
                        <a:pt x="590" y="127"/>
                      </a:lnTo>
                      <a:lnTo>
                        <a:pt x="560" y="129"/>
                      </a:lnTo>
                      <a:lnTo>
                        <a:pt x="560" y="129"/>
                      </a:lnTo>
                      <a:lnTo>
                        <a:pt x="546" y="129"/>
                      </a:lnTo>
                      <a:lnTo>
                        <a:pt x="532" y="127"/>
                      </a:lnTo>
                      <a:lnTo>
                        <a:pt x="506" y="119"/>
                      </a:lnTo>
                      <a:lnTo>
                        <a:pt x="483" y="109"/>
                      </a:lnTo>
                      <a:lnTo>
                        <a:pt x="459" y="96"/>
                      </a:lnTo>
                      <a:lnTo>
                        <a:pt x="437" y="80"/>
                      </a:lnTo>
                      <a:lnTo>
                        <a:pt x="417" y="62"/>
                      </a:lnTo>
                      <a:lnTo>
                        <a:pt x="377" y="22"/>
                      </a:lnTo>
                      <a:lnTo>
                        <a:pt x="377" y="22"/>
                      </a:lnTo>
                      <a:lnTo>
                        <a:pt x="369" y="14"/>
                      </a:lnTo>
                      <a:lnTo>
                        <a:pt x="361" y="8"/>
                      </a:lnTo>
                      <a:lnTo>
                        <a:pt x="351" y="2"/>
                      </a:lnTo>
                      <a:lnTo>
                        <a:pt x="341" y="0"/>
                      </a:lnTo>
                      <a:lnTo>
                        <a:pt x="341" y="0"/>
                      </a:lnTo>
                      <a:lnTo>
                        <a:pt x="339" y="0"/>
                      </a:lnTo>
                      <a:lnTo>
                        <a:pt x="339" y="0"/>
                      </a:lnTo>
                      <a:lnTo>
                        <a:pt x="330" y="4"/>
                      </a:lnTo>
                      <a:lnTo>
                        <a:pt x="322" y="10"/>
                      </a:lnTo>
                      <a:lnTo>
                        <a:pt x="314" y="20"/>
                      </a:lnTo>
                      <a:lnTo>
                        <a:pt x="306" y="30"/>
                      </a:lnTo>
                      <a:lnTo>
                        <a:pt x="306" y="30"/>
                      </a:lnTo>
                      <a:lnTo>
                        <a:pt x="286" y="62"/>
                      </a:lnTo>
                      <a:lnTo>
                        <a:pt x="274" y="78"/>
                      </a:lnTo>
                      <a:lnTo>
                        <a:pt x="262" y="92"/>
                      </a:lnTo>
                      <a:lnTo>
                        <a:pt x="250" y="104"/>
                      </a:lnTo>
                      <a:lnTo>
                        <a:pt x="234" y="113"/>
                      </a:lnTo>
                      <a:lnTo>
                        <a:pt x="216" y="119"/>
                      </a:lnTo>
                      <a:lnTo>
                        <a:pt x="194" y="121"/>
                      </a:lnTo>
                      <a:lnTo>
                        <a:pt x="194" y="121"/>
                      </a:lnTo>
                      <a:lnTo>
                        <a:pt x="182" y="121"/>
                      </a:lnTo>
                      <a:lnTo>
                        <a:pt x="182" y="121"/>
                      </a:lnTo>
                      <a:lnTo>
                        <a:pt x="176" y="119"/>
                      </a:lnTo>
                      <a:lnTo>
                        <a:pt x="176" y="119"/>
                      </a:lnTo>
                      <a:lnTo>
                        <a:pt x="165" y="121"/>
                      </a:lnTo>
                      <a:lnTo>
                        <a:pt x="153" y="123"/>
                      </a:lnTo>
                      <a:lnTo>
                        <a:pt x="153" y="123"/>
                      </a:lnTo>
                      <a:lnTo>
                        <a:pt x="139" y="129"/>
                      </a:lnTo>
                      <a:lnTo>
                        <a:pt x="135" y="131"/>
                      </a:lnTo>
                      <a:lnTo>
                        <a:pt x="131" y="135"/>
                      </a:lnTo>
                      <a:lnTo>
                        <a:pt x="131" y="141"/>
                      </a:lnTo>
                      <a:lnTo>
                        <a:pt x="131" y="147"/>
                      </a:lnTo>
                      <a:lnTo>
                        <a:pt x="139" y="163"/>
                      </a:lnTo>
                      <a:lnTo>
                        <a:pt x="139" y="163"/>
                      </a:lnTo>
                      <a:lnTo>
                        <a:pt x="147" y="185"/>
                      </a:lnTo>
                      <a:lnTo>
                        <a:pt x="153" y="209"/>
                      </a:lnTo>
                      <a:lnTo>
                        <a:pt x="163" y="259"/>
                      </a:lnTo>
                      <a:lnTo>
                        <a:pt x="163" y="259"/>
                      </a:lnTo>
                      <a:lnTo>
                        <a:pt x="69" y="259"/>
                      </a:lnTo>
                      <a:lnTo>
                        <a:pt x="69" y="259"/>
                      </a:lnTo>
                      <a:lnTo>
                        <a:pt x="49" y="304"/>
                      </a:lnTo>
                      <a:lnTo>
                        <a:pt x="41" y="324"/>
                      </a:lnTo>
                      <a:lnTo>
                        <a:pt x="29" y="344"/>
                      </a:lnTo>
                      <a:lnTo>
                        <a:pt x="29" y="344"/>
                      </a:lnTo>
                      <a:lnTo>
                        <a:pt x="11" y="366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5" y="416"/>
                      </a:lnTo>
                      <a:lnTo>
                        <a:pt x="5" y="416"/>
                      </a:lnTo>
                      <a:lnTo>
                        <a:pt x="7" y="424"/>
                      </a:lnTo>
                      <a:lnTo>
                        <a:pt x="11" y="430"/>
                      </a:lnTo>
                      <a:lnTo>
                        <a:pt x="21" y="447"/>
                      </a:lnTo>
                      <a:lnTo>
                        <a:pt x="21" y="447"/>
                      </a:lnTo>
                      <a:lnTo>
                        <a:pt x="33" y="467"/>
                      </a:lnTo>
                      <a:lnTo>
                        <a:pt x="33" y="467"/>
                      </a:lnTo>
                      <a:lnTo>
                        <a:pt x="57" y="509"/>
                      </a:lnTo>
                      <a:lnTo>
                        <a:pt x="57" y="509"/>
                      </a:lnTo>
                      <a:lnTo>
                        <a:pt x="61" y="517"/>
                      </a:lnTo>
                      <a:lnTo>
                        <a:pt x="61" y="517"/>
                      </a:lnTo>
                      <a:lnTo>
                        <a:pt x="65" y="523"/>
                      </a:lnTo>
                      <a:lnTo>
                        <a:pt x="65" y="523"/>
                      </a:lnTo>
                      <a:lnTo>
                        <a:pt x="69" y="529"/>
                      </a:lnTo>
                      <a:lnTo>
                        <a:pt x="73" y="535"/>
                      </a:lnTo>
                      <a:lnTo>
                        <a:pt x="73" y="543"/>
                      </a:lnTo>
                      <a:lnTo>
                        <a:pt x="73" y="551"/>
                      </a:lnTo>
                      <a:lnTo>
                        <a:pt x="73" y="557"/>
                      </a:lnTo>
                      <a:lnTo>
                        <a:pt x="71" y="565"/>
                      </a:lnTo>
                      <a:lnTo>
                        <a:pt x="67" y="571"/>
                      </a:lnTo>
                      <a:lnTo>
                        <a:pt x="63" y="577"/>
                      </a:lnTo>
                      <a:lnTo>
                        <a:pt x="61" y="577"/>
                      </a:lnTo>
                      <a:lnTo>
                        <a:pt x="61" y="577"/>
                      </a:lnTo>
                      <a:lnTo>
                        <a:pt x="55" y="583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57" y="599"/>
                      </a:lnTo>
                      <a:lnTo>
                        <a:pt x="57" y="599"/>
                      </a:lnTo>
                      <a:lnTo>
                        <a:pt x="77" y="603"/>
                      </a:lnTo>
                      <a:lnTo>
                        <a:pt x="99" y="604"/>
                      </a:lnTo>
                      <a:lnTo>
                        <a:pt x="99" y="60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82" name="Freeform 19">
                  <a:extLst>
                    <a:ext uri="{FF2B5EF4-FFF2-40B4-BE49-F238E27FC236}">
                      <a16:creationId xmlns:a16="http://schemas.microsoft.com/office/drawing/2014/main" id="{9E3DD685-2C2B-B482-CD2F-DEA0F95E21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638" y="4478338"/>
                  <a:ext cx="1319213" cy="1997075"/>
                </a:xfrm>
                <a:custGeom>
                  <a:avLst/>
                  <a:gdLst>
                    <a:gd name="T0" fmla="*/ 211 w 831"/>
                    <a:gd name="T1" fmla="*/ 288 h 1258"/>
                    <a:gd name="T2" fmla="*/ 243 w 831"/>
                    <a:gd name="T3" fmla="*/ 336 h 1258"/>
                    <a:gd name="T4" fmla="*/ 263 w 831"/>
                    <a:gd name="T5" fmla="*/ 368 h 1258"/>
                    <a:gd name="T6" fmla="*/ 265 w 831"/>
                    <a:gd name="T7" fmla="*/ 386 h 1258"/>
                    <a:gd name="T8" fmla="*/ 255 w 831"/>
                    <a:gd name="T9" fmla="*/ 406 h 1258"/>
                    <a:gd name="T10" fmla="*/ 193 w 831"/>
                    <a:gd name="T11" fmla="*/ 461 h 1258"/>
                    <a:gd name="T12" fmla="*/ 177 w 831"/>
                    <a:gd name="T13" fmla="*/ 555 h 1258"/>
                    <a:gd name="T14" fmla="*/ 179 w 831"/>
                    <a:gd name="T15" fmla="*/ 626 h 1258"/>
                    <a:gd name="T16" fmla="*/ 149 w 831"/>
                    <a:gd name="T17" fmla="*/ 670 h 1258"/>
                    <a:gd name="T18" fmla="*/ 52 w 831"/>
                    <a:gd name="T19" fmla="*/ 706 h 1258"/>
                    <a:gd name="T20" fmla="*/ 2 w 831"/>
                    <a:gd name="T21" fmla="*/ 722 h 1258"/>
                    <a:gd name="T22" fmla="*/ 18 w 831"/>
                    <a:gd name="T23" fmla="*/ 765 h 1258"/>
                    <a:gd name="T24" fmla="*/ 98 w 831"/>
                    <a:gd name="T25" fmla="*/ 831 h 1258"/>
                    <a:gd name="T26" fmla="*/ 193 w 831"/>
                    <a:gd name="T27" fmla="*/ 861 h 1258"/>
                    <a:gd name="T28" fmla="*/ 243 w 831"/>
                    <a:gd name="T29" fmla="*/ 893 h 1258"/>
                    <a:gd name="T30" fmla="*/ 245 w 831"/>
                    <a:gd name="T31" fmla="*/ 946 h 1258"/>
                    <a:gd name="T32" fmla="*/ 279 w 831"/>
                    <a:gd name="T33" fmla="*/ 1012 h 1258"/>
                    <a:gd name="T34" fmla="*/ 338 w 831"/>
                    <a:gd name="T35" fmla="*/ 1046 h 1258"/>
                    <a:gd name="T36" fmla="*/ 354 w 831"/>
                    <a:gd name="T37" fmla="*/ 1084 h 1258"/>
                    <a:gd name="T38" fmla="*/ 402 w 831"/>
                    <a:gd name="T39" fmla="*/ 1183 h 1258"/>
                    <a:gd name="T40" fmla="*/ 473 w 831"/>
                    <a:gd name="T41" fmla="*/ 1252 h 1258"/>
                    <a:gd name="T42" fmla="*/ 511 w 831"/>
                    <a:gd name="T43" fmla="*/ 1252 h 1258"/>
                    <a:gd name="T44" fmla="*/ 575 w 831"/>
                    <a:gd name="T45" fmla="*/ 1185 h 1258"/>
                    <a:gd name="T46" fmla="*/ 648 w 831"/>
                    <a:gd name="T47" fmla="*/ 1117 h 1258"/>
                    <a:gd name="T48" fmla="*/ 648 w 831"/>
                    <a:gd name="T49" fmla="*/ 1068 h 1258"/>
                    <a:gd name="T50" fmla="*/ 583 w 831"/>
                    <a:gd name="T51" fmla="*/ 1000 h 1258"/>
                    <a:gd name="T52" fmla="*/ 543 w 831"/>
                    <a:gd name="T53" fmla="*/ 962 h 1258"/>
                    <a:gd name="T54" fmla="*/ 535 w 831"/>
                    <a:gd name="T55" fmla="*/ 905 h 1258"/>
                    <a:gd name="T56" fmla="*/ 495 w 831"/>
                    <a:gd name="T57" fmla="*/ 851 h 1258"/>
                    <a:gd name="T58" fmla="*/ 475 w 831"/>
                    <a:gd name="T59" fmla="*/ 819 h 1258"/>
                    <a:gd name="T60" fmla="*/ 487 w 831"/>
                    <a:gd name="T61" fmla="*/ 785 h 1258"/>
                    <a:gd name="T62" fmla="*/ 583 w 831"/>
                    <a:gd name="T63" fmla="*/ 678 h 1258"/>
                    <a:gd name="T64" fmla="*/ 607 w 831"/>
                    <a:gd name="T65" fmla="*/ 626 h 1258"/>
                    <a:gd name="T66" fmla="*/ 611 w 831"/>
                    <a:gd name="T67" fmla="*/ 573 h 1258"/>
                    <a:gd name="T68" fmla="*/ 644 w 831"/>
                    <a:gd name="T69" fmla="*/ 519 h 1258"/>
                    <a:gd name="T70" fmla="*/ 700 w 831"/>
                    <a:gd name="T71" fmla="*/ 489 h 1258"/>
                    <a:gd name="T72" fmla="*/ 730 w 831"/>
                    <a:gd name="T73" fmla="*/ 487 h 1258"/>
                    <a:gd name="T74" fmla="*/ 790 w 831"/>
                    <a:gd name="T75" fmla="*/ 481 h 1258"/>
                    <a:gd name="T76" fmla="*/ 831 w 831"/>
                    <a:gd name="T77" fmla="*/ 447 h 1258"/>
                    <a:gd name="T78" fmla="*/ 798 w 831"/>
                    <a:gd name="T79" fmla="*/ 390 h 1258"/>
                    <a:gd name="T80" fmla="*/ 796 w 831"/>
                    <a:gd name="T81" fmla="*/ 302 h 1258"/>
                    <a:gd name="T82" fmla="*/ 764 w 831"/>
                    <a:gd name="T83" fmla="*/ 237 h 1258"/>
                    <a:gd name="T84" fmla="*/ 730 w 831"/>
                    <a:gd name="T85" fmla="*/ 163 h 1258"/>
                    <a:gd name="T86" fmla="*/ 670 w 831"/>
                    <a:gd name="T87" fmla="*/ 139 h 1258"/>
                    <a:gd name="T88" fmla="*/ 642 w 831"/>
                    <a:gd name="T89" fmla="*/ 109 h 1258"/>
                    <a:gd name="T90" fmla="*/ 595 w 831"/>
                    <a:gd name="T91" fmla="*/ 60 h 1258"/>
                    <a:gd name="T92" fmla="*/ 517 w 831"/>
                    <a:gd name="T93" fmla="*/ 50 h 1258"/>
                    <a:gd name="T94" fmla="*/ 422 w 831"/>
                    <a:gd name="T95" fmla="*/ 16 h 1258"/>
                    <a:gd name="T96" fmla="*/ 360 w 831"/>
                    <a:gd name="T97" fmla="*/ 0 h 1258"/>
                    <a:gd name="T98" fmla="*/ 304 w 831"/>
                    <a:gd name="T99" fmla="*/ 10 h 1258"/>
                    <a:gd name="T100" fmla="*/ 289 w 831"/>
                    <a:gd name="T101" fmla="*/ 101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31" h="1258">
                      <a:moveTo>
                        <a:pt x="275" y="143"/>
                      </a:moveTo>
                      <a:lnTo>
                        <a:pt x="275" y="143"/>
                      </a:lnTo>
                      <a:lnTo>
                        <a:pt x="257" y="179"/>
                      </a:lnTo>
                      <a:lnTo>
                        <a:pt x="241" y="215"/>
                      </a:lnTo>
                      <a:lnTo>
                        <a:pt x="211" y="288"/>
                      </a:lnTo>
                      <a:lnTo>
                        <a:pt x="211" y="288"/>
                      </a:lnTo>
                      <a:lnTo>
                        <a:pt x="219" y="302"/>
                      </a:lnTo>
                      <a:lnTo>
                        <a:pt x="219" y="302"/>
                      </a:lnTo>
                      <a:lnTo>
                        <a:pt x="229" y="318"/>
                      </a:lnTo>
                      <a:lnTo>
                        <a:pt x="243" y="336"/>
                      </a:lnTo>
                      <a:lnTo>
                        <a:pt x="243" y="336"/>
                      </a:lnTo>
                      <a:lnTo>
                        <a:pt x="257" y="354"/>
                      </a:lnTo>
                      <a:lnTo>
                        <a:pt x="257" y="354"/>
                      </a:lnTo>
                      <a:lnTo>
                        <a:pt x="261" y="360"/>
                      </a:lnTo>
                      <a:lnTo>
                        <a:pt x="263" y="368"/>
                      </a:lnTo>
                      <a:lnTo>
                        <a:pt x="265" y="376"/>
                      </a:lnTo>
                      <a:lnTo>
                        <a:pt x="265" y="384"/>
                      </a:lnTo>
                      <a:lnTo>
                        <a:pt x="265" y="384"/>
                      </a:lnTo>
                      <a:lnTo>
                        <a:pt x="265" y="386"/>
                      </a:lnTo>
                      <a:lnTo>
                        <a:pt x="265" y="386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59" y="398"/>
                      </a:lnTo>
                      <a:lnTo>
                        <a:pt x="259" y="398"/>
                      </a:lnTo>
                      <a:lnTo>
                        <a:pt x="255" y="406"/>
                      </a:lnTo>
                      <a:lnTo>
                        <a:pt x="247" y="412"/>
                      </a:lnTo>
                      <a:lnTo>
                        <a:pt x="247" y="412"/>
                      </a:lnTo>
                      <a:lnTo>
                        <a:pt x="225" y="429"/>
                      </a:lnTo>
                      <a:lnTo>
                        <a:pt x="207" y="445"/>
                      </a:lnTo>
                      <a:lnTo>
                        <a:pt x="193" y="461"/>
                      </a:lnTo>
                      <a:lnTo>
                        <a:pt x="183" y="479"/>
                      </a:lnTo>
                      <a:lnTo>
                        <a:pt x="175" y="497"/>
                      </a:lnTo>
                      <a:lnTo>
                        <a:pt x="173" y="515"/>
                      </a:lnTo>
                      <a:lnTo>
                        <a:pt x="173" y="535"/>
                      </a:lnTo>
                      <a:lnTo>
                        <a:pt x="177" y="555"/>
                      </a:lnTo>
                      <a:lnTo>
                        <a:pt x="177" y="555"/>
                      </a:lnTo>
                      <a:lnTo>
                        <a:pt x="181" y="588"/>
                      </a:lnTo>
                      <a:lnTo>
                        <a:pt x="181" y="602"/>
                      </a:lnTo>
                      <a:lnTo>
                        <a:pt x="181" y="616"/>
                      </a:lnTo>
                      <a:lnTo>
                        <a:pt x="179" y="626"/>
                      </a:lnTo>
                      <a:lnTo>
                        <a:pt x="175" y="638"/>
                      </a:lnTo>
                      <a:lnTo>
                        <a:pt x="171" y="648"/>
                      </a:lnTo>
                      <a:lnTo>
                        <a:pt x="165" y="656"/>
                      </a:lnTo>
                      <a:lnTo>
                        <a:pt x="157" y="664"/>
                      </a:lnTo>
                      <a:lnTo>
                        <a:pt x="149" y="670"/>
                      </a:lnTo>
                      <a:lnTo>
                        <a:pt x="130" y="682"/>
                      </a:lnTo>
                      <a:lnTo>
                        <a:pt x="108" y="692"/>
                      </a:lnTo>
                      <a:lnTo>
                        <a:pt x="80" y="698"/>
                      </a:lnTo>
                      <a:lnTo>
                        <a:pt x="80" y="698"/>
                      </a:lnTo>
                      <a:lnTo>
                        <a:pt x="52" y="706"/>
                      </a:lnTo>
                      <a:lnTo>
                        <a:pt x="52" y="706"/>
                      </a:lnTo>
                      <a:lnTo>
                        <a:pt x="20" y="714"/>
                      </a:lnTo>
                      <a:lnTo>
                        <a:pt x="20" y="714"/>
                      </a:lnTo>
                      <a:lnTo>
                        <a:pt x="10" y="718"/>
                      </a:lnTo>
                      <a:lnTo>
                        <a:pt x="2" y="722"/>
                      </a:lnTo>
                      <a:lnTo>
                        <a:pt x="0" y="728"/>
                      </a:lnTo>
                      <a:lnTo>
                        <a:pt x="0" y="738"/>
                      </a:lnTo>
                      <a:lnTo>
                        <a:pt x="0" y="738"/>
                      </a:lnTo>
                      <a:lnTo>
                        <a:pt x="8" y="751"/>
                      </a:lnTo>
                      <a:lnTo>
                        <a:pt x="18" y="765"/>
                      </a:lnTo>
                      <a:lnTo>
                        <a:pt x="18" y="765"/>
                      </a:lnTo>
                      <a:lnTo>
                        <a:pt x="34" y="787"/>
                      </a:lnTo>
                      <a:lnTo>
                        <a:pt x="54" y="803"/>
                      </a:lnTo>
                      <a:lnTo>
                        <a:pt x="74" y="819"/>
                      </a:lnTo>
                      <a:lnTo>
                        <a:pt x="98" y="831"/>
                      </a:lnTo>
                      <a:lnTo>
                        <a:pt x="120" y="841"/>
                      </a:lnTo>
                      <a:lnTo>
                        <a:pt x="143" y="849"/>
                      </a:lnTo>
                      <a:lnTo>
                        <a:pt x="169" y="857"/>
                      </a:lnTo>
                      <a:lnTo>
                        <a:pt x="193" y="861"/>
                      </a:lnTo>
                      <a:lnTo>
                        <a:pt x="193" y="861"/>
                      </a:lnTo>
                      <a:lnTo>
                        <a:pt x="209" y="865"/>
                      </a:lnTo>
                      <a:lnTo>
                        <a:pt x="221" y="871"/>
                      </a:lnTo>
                      <a:lnTo>
                        <a:pt x="231" y="877"/>
                      </a:lnTo>
                      <a:lnTo>
                        <a:pt x="239" y="883"/>
                      </a:lnTo>
                      <a:lnTo>
                        <a:pt x="243" y="893"/>
                      </a:lnTo>
                      <a:lnTo>
                        <a:pt x="247" y="903"/>
                      </a:lnTo>
                      <a:lnTo>
                        <a:pt x="247" y="915"/>
                      </a:lnTo>
                      <a:lnTo>
                        <a:pt x="247" y="928"/>
                      </a:lnTo>
                      <a:lnTo>
                        <a:pt x="247" y="928"/>
                      </a:lnTo>
                      <a:lnTo>
                        <a:pt x="245" y="946"/>
                      </a:lnTo>
                      <a:lnTo>
                        <a:pt x="247" y="964"/>
                      </a:lnTo>
                      <a:lnTo>
                        <a:pt x="251" y="978"/>
                      </a:lnTo>
                      <a:lnTo>
                        <a:pt x="257" y="990"/>
                      </a:lnTo>
                      <a:lnTo>
                        <a:pt x="267" y="1002"/>
                      </a:lnTo>
                      <a:lnTo>
                        <a:pt x="279" y="1012"/>
                      </a:lnTo>
                      <a:lnTo>
                        <a:pt x="293" y="1020"/>
                      </a:lnTo>
                      <a:lnTo>
                        <a:pt x="310" y="1028"/>
                      </a:lnTo>
                      <a:lnTo>
                        <a:pt x="310" y="1028"/>
                      </a:lnTo>
                      <a:lnTo>
                        <a:pt x="324" y="1036"/>
                      </a:lnTo>
                      <a:lnTo>
                        <a:pt x="338" y="1046"/>
                      </a:lnTo>
                      <a:lnTo>
                        <a:pt x="350" y="1058"/>
                      </a:lnTo>
                      <a:lnTo>
                        <a:pt x="352" y="1064"/>
                      </a:lnTo>
                      <a:lnTo>
                        <a:pt x="354" y="1070"/>
                      </a:lnTo>
                      <a:lnTo>
                        <a:pt x="354" y="1070"/>
                      </a:lnTo>
                      <a:lnTo>
                        <a:pt x="354" y="1084"/>
                      </a:lnTo>
                      <a:lnTo>
                        <a:pt x="356" y="1097"/>
                      </a:lnTo>
                      <a:lnTo>
                        <a:pt x="364" y="1121"/>
                      </a:lnTo>
                      <a:lnTo>
                        <a:pt x="374" y="1143"/>
                      </a:lnTo>
                      <a:lnTo>
                        <a:pt x="388" y="1165"/>
                      </a:lnTo>
                      <a:lnTo>
                        <a:pt x="402" y="1183"/>
                      </a:lnTo>
                      <a:lnTo>
                        <a:pt x="420" y="1203"/>
                      </a:lnTo>
                      <a:lnTo>
                        <a:pt x="454" y="1237"/>
                      </a:lnTo>
                      <a:lnTo>
                        <a:pt x="454" y="1237"/>
                      </a:lnTo>
                      <a:lnTo>
                        <a:pt x="464" y="1247"/>
                      </a:lnTo>
                      <a:lnTo>
                        <a:pt x="473" y="1252"/>
                      </a:lnTo>
                      <a:lnTo>
                        <a:pt x="483" y="1256"/>
                      </a:lnTo>
                      <a:lnTo>
                        <a:pt x="491" y="1258"/>
                      </a:lnTo>
                      <a:lnTo>
                        <a:pt x="491" y="1258"/>
                      </a:lnTo>
                      <a:lnTo>
                        <a:pt x="501" y="1256"/>
                      </a:lnTo>
                      <a:lnTo>
                        <a:pt x="511" y="1252"/>
                      </a:lnTo>
                      <a:lnTo>
                        <a:pt x="521" y="1243"/>
                      </a:lnTo>
                      <a:lnTo>
                        <a:pt x="531" y="1233"/>
                      </a:lnTo>
                      <a:lnTo>
                        <a:pt x="531" y="1233"/>
                      </a:lnTo>
                      <a:lnTo>
                        <a:pt x="553" y="1209"/>
                      </a:lnTo>
                      <a:lnTo>
                        <a:pt x="575" y="1185"/>
                      </a:lnTo>
                      <a:lnTo>
                        <a:pt x="597" y="1163"/>
                      </a:lnTo>
                      <a:lnTo>
                        <a:pt x="623" y="1143"/>
                      </a:lnTo>
                      <a:lnTo>
                        <a:pt x="623" y="1143"/>
                      </a:lnTo>
                      <a:lnTo>
                        <a:pt x="640" y="1127"/>
                      </a:lnTo>
                      <a:lnTo>
                        <a:pt x="648" y="1117"/>
                      </a:lnTo>
                      <a:lnTo>
                        <a:pt x="652" y="1109"/>
                      </a:lnTo>
                      <a:lnTo>
                        <a:pt x="656" y="1099"/>
                      </a:lnTo>
                      <a:lnTo>
                        <a:pt x="656" y="1089"/>
                      </a:lnTo>
                      <a:lnTo>
                        <a:pt x="654" y="1080"/>
                      </a:lnTo>
                      <a:lnTo>
                        <a:pt x="648" y="1068"/>
                      </a:lnTo>
                      <a:lnTo>
                        <a:pt x="648" y="1068"/>
                      </a:lnTo>
                      <a:lnTo>
                        <a:pt x="635" y="1048"/>
                      </a:lnTo>
                      <a:lnTo>
                        <a:pt x="619" y="1030"/>
                      </a:lnTo>
                      <a:lnTo>
                        <a:pt x="601" y="1012"/>
                      </a:lnTo>
                      <a:lnTo>
                        <a:pt x="583" y="1000"/>
                      </a:lnTo>
                      <a:lnTo>
                        <a:pt x="583" y="1000"/>
                      </a:lnTo>
                      <a:lnTo>
                        <a:pt x="565" y="988"/>
                      </a:lnTo>
                      <a:lnTo>
                        <a:pt x="553" y="976"/>
                      </a:lnTo>
                      <a:lnTo>
                        <a:pt x="547" y="970"/>
                      </a:lnTo>
                      <a:lnTo>
                        <a:pt x="543" y="962"/>
                      </a:lnTo>
                      <a:lnTo>
                        <a:pt x="541" y="952"/>
                      </a:lnTo>
                      <a:lnTo>
                        <a:pt x="539" y="942"/>
                      </a:lnTo>
                      <a:lnTo>
                        <a:pt x="539" y="942"/>
                      </a:lnTo>
                      <a:lnTo>
                        <a:pt x="537" y="917"/>
                      </a:lnTo>
                      <a:lnTo>
                        <a:pt x="535" y="905"/>
                      </a:lnTo>
                      <a:lnTo>
                        <a:pt x="529" y="893"/>
                      </a:lnTo>
                      <a:lnTo>
                        <a:pt x="525" y="881"/>
                      </a:lnTo>
                      <a:lnTo>
                        <a:pt x="517" y="871"/>
                      </a:lnTo>
                      <a:lnTo>
                        <a:pt x="507" y="861"/>
                      </a:lnTo>
                      <a:lnTo>
                        <a:pt x="495" y="851"/>
                      </a:lnTo>
                      <a:lnTo>
                        <a:pt x="495" y="851"/>
                      </a:lnTo>
                      <a:lnTo>
                        <a:pt x="487" y="845"/>
                      </a:lnTo>
                      <a:lnTo>
                        <a:pt x="481" y="837"/>
                      </a:lnTo>
                      <a:lnTo>
                        <a:pt x="477" y="829"/>
                      </a:lnTo>
                      <a:lnTo>
                        <a:pt x="475" y="819"/>
                      </a:lnTo>
                      <a:lnTo>
                        <a:pt x="475" y="811"/>
                      </a:lnTo>
                      <a:lnTo>
                        <a:pt x="477" y="801"/>
                      </a:lnTo>
                      <a:lnTo>
                        <a:pt x="481" y="793"/>
                      </a:lnTo>
                      <a:lnTo>
                        <a:pt x="487" y="785"/>
                      </a:lnTo>
                      <a:lnTo>
                        <a:pt x="487" y="785"/>
                      </a:lnTo>
                      <a:lnTo>
                        <a:pt x="511" y="757"/>
                      </a:lnTo>
                      <a:lnTo>
                        <a:pt x="535" y="732"/>
                      </a:lnTo>
                      <a:lnTo>
                        <a:pt x="559" y="704"/>
                      </a:lnTo>
                      <a:lnTo>
                        <a:pt x="583" y="678"/>
                      </a:lnTo>
                      <a:lnTo>
                        <a:pt x="583" y="678"/>
                      </a:lnTo>
                      <a:lnTo>
                        <a:pt x="591" y="666"/>
                      </a:lnTo>
                      <a:lnTo>
                        <a:pt x="599" y="652"/>
                      </a:lnTo>
                      <a:lnTo>
                        <a:pt x="605" y="640"/>
                      </a:lnTo>
                      <a:lnTo>
                        <a:pt x="607" y="634"/>
                      </a:lnTo>
                      <a:lnTo>
                        <a:pt x="607" y="626"/>
                      </a:lnTo>
                      <a:lnTo>
                        <a:pt x="607" y="626"/>
                      </a:lnTo>
                      <a:lnTo>
                        <a:pt x="605" y="612"/>
                      </a:lnTo>
                      <a:lnTo>
                        <a:pt x="607" y="598"/>
                      </a:lnTo>
                      <a:lnTo>
                        <a:pt x="609" y="586"/>
                      </a:lnTo>
                      <a:lnTo>
                        <a:pt x="611" y="573"/>
                      </a:lnTo>
                      <a:lnTo>
                        <a:pt x="615" y="561"/>
                      </a:lnTo>
                      <a:lnTo>
                        <a:pt x="621" y="549"/>
                      </a:lnTo>
                      <a:lnTo>
                        <a:pt x="629" y="539"/>
                      </a:lnTo>
                      <a:lnTo>
                        <a:pt x="635" y="529"/>
                      </a:lnTo>
                      <a:lnTo>
                        <a:pt x="644" y="519"/>
                      </a:lnTo>
                      <a:lnTo>
                        <a:pt x="654" y="511"/>
                      </a:lnTo>
                      <a:lnTo>
                        <a:pt x="664" y="505"/>
                      </a:lnTo>
                      <a:lnTo>
                        <a:pt x="676" y="499"/>
                      </a:lnTo>
                      <a:lnTo>
                        <a:pt x="688" y="493"/>
                      </a:lnTo>
                      <a:lnTo>
                        <a:pt x="700" y="489"/>
                      </a:lnTo>
                      <a:lnTo>
                        <a:pt x="714" y="487"/>
                      </a:lnTo>
                      <a:lnTo>
                        <a:pt x="728" y="487"/>
                      </a:lnTo>
                      <a:lnTo>
                        <a:pt x="728" y="487"/>
                      </a:lnTo>
                      <a:lnTo>
                        <a:pt x="730" y="487"/>
                      </a:lnTo>
                      <a:lnTo>
                        <a:pt x="730" y="487"/>
                      </a:lnTo>
                      <a:lnTo>
                        <a:pt x="740" y="487"/>
                      </a:lnTo>
                      <a:lnTo>
                        <a:pt x="740" y="487"/>
                      </a:lnTo>
                      <a:lnTo>
                        <a:pt x="766" y="485"/>
                      </a:lnTo>
                      <a:lnTo>
                        <a:pt x="778" y="483"/>
                      </a:lnTo>
                      <a:lnTo>
                        <a:pt x="790" y="481"/>
                      </a:lnTo>
                      <a:lnTo>
                        <a:pt x="801" y="475"/>
                      </a:lnTo>
                      <a:lnTo>
                        <a:pt x="811" y="469"/>
                      </a:lnTo>
                      <a:lnTo>
                        <a:pt x="821" y="459"/>
                      </a:lnTo>
                      <a:lnTo>
                        <a:pt x="831" y="447"/>
                      </a:lnTo>
                      <a:lnTo>
                        <a:pt x="831" y="447"/>
                      </a:lnTo>
                      <a:lnTo>
                        <a:pt x="815" y="431"/>
                      </a:lnTo>
                      <a:lnTo>
                        <a:pt x="805" y="419"/>
                      </a:lnTo>
                      <a:lnTo>
                        <a:pt x="798" y="408"/>
                      </a:lnTo>
                      <a:lnTo>
                        <a:pt x="796" y="398"/>
                      </a:lnTo>
                      <a:lnTo>
                        <a:pt x="798" y="390"/>
                      </a:lnTo>
                      <a:lnTo>
                        <a:pt x="803" y="380"/>
                      </a:lnTo>
                      <a:lnTo>
                        <a:pt x="815" y="372"/>
                      </a:lnTo>
                      <a:lnTo>
                        <a:pt x="829" y="364"/>
                      </a:lnTo>
                      <a:lnTo>
                        <a:pt x="829" y="364"/>
                      </a:lnTo>
                      <a:lnTo>
                        <a:pt x="796" y="302"/>
                      </a:lnTo>
                      <a:lnTo>
                        <a:pt x="796" y="302"/>
                      </a:lnTo>
                      <a:lnTo>
                        <a:pt x="776" y="268"/>
                      </a:lnTo>
                      <a:lnTo>
                        <a:pt x="768" y="253"/>
                      </a:lnTo>
                      <a:lnTo>
                        <a:pt x="764" y="237"/>
                      </a:lnTo>
                      <a:lnTo>
                        <a:pt x="764" y="237"/>
                      </a:lnTo>
                      <a:lnTo>
                        <a:pt x="760" y="217"/>
                      </a:lnTo>
                      <a:lnTo>
                        <a:pt x="756" y="201"/>
                      </a:lnTo>
                      <a:lnTo>
                        <a:pt x="750" y="187"/>
                      </a:lnTo>
                      <a:lnTo>
                        <a:pt x="742" y="173"/>
                      </a:lnTo>
                      <a:lnTo>
                        <a:pt x="730" y="163"/>
                      </a:lnTo>
                      <a:lnTo>
                        <a:pt x="716" y="155"/>
                      </a:lnTo>
                      <a:lnTo>
                        <a:pt x="700" y="147"/>
                      </a:lnTo>
                      <a:lnTo>
                        <a:pt x="680" y="143"/>
                      </a:lnTo>
                      <a:lnTo>
                        <a:pt x="680" y="143"/>
                      </a:lnTo>
                      <a:lnTo>
                        <a:pt x="670" y="139"/>
                      </a:lnTo>
                      <a:lnTo>
                        <a:pt x="660" y="135"/>
                      </a:lnTo>
                      <a:lnTo>
                        <a:pt x="652" y="129"/>
                      </a:lnTo>
                      <a:lnTo>
                        <a:pt x="646" y="121"/>
                      </a:lnTo>
                      <a:lnTo>
                        <a:pt x="646" y="121"/>
                      </a:lnTo>
                      <a:lnTo>
                        <a:pt x="642" y="109"/>
                      </a:lnTo>
                      <a:lnTo>
                        <a:pt x="638" y="99"/>
                      </a:lnTo>
                      <a:lnTo>
                        <a:pt x="633" y="89"/>
                      </a:lnTo>
                      <a:lnTo>
                        <a:pt x="627" y="82"/>
                      </a:lnTo>
                      <a:lnTo>
                        <a:pt x="611" y="70"/>
                      </a:lnTo>
                      <a:lnTo>
                        <a:pt x="595" y="60"/>
                      </a:lnTo>
                      <a:lnTo>
                        <a:pt x="577" y="54"/>
                      </a:lnTo>
                      <a:lnTo>
                        <a:pt x="557" y="52"/>
                      </a:lnTo>
                      <a:lnTo>
                        <a:pt x="537" y="50"/>
                      </a:lnTo>
                      <a:lnTo>
                        <a:pt x="517" y="50"/>
                      </a:lnTo>
                      <a:lnTo>
                        <a:pt x="517" y="50"/>
                      </a:lnTo>
                      <a:lnTo>
                        <a:pt x="491" y="48"/>
                      </a:lnTo>
                      <a:lnTo>
                        <a:pt x="468" y="42"/>
                      </a:lnTo>
                      <a:lnTo>
                        <a:pt x="446" y="30"/>
                      </a:lnTo>
                      <a:lnTo>
                        <a:pt x="422" y="16"/>
                      </a:lnTo>
                      <a:lnTo>
                        <a:pt x="422" y="16"/>
                      </a:lnTo>
                      <a:lnTo>
                        <a:pt x="410" y="8"/>
                      </a:lnTo>
                      <a:lnTo>
                        <a:pt x="394" y="4"/>
                      </a:lnTo>
                      <a:lnTo>
                        <a:pt x="378" y="2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34" y="2"/>
                      </a:lnTo>
                      <a:lnTo>
                        <a:pt x="310" y="4"/>
                      </a:lnTo>
                      <a:lnTo>
                        <a:pt x="310" y="4"/>
                      </a:lnTo>
                      <a:lnTo>
                        <a:pt x="306" y="6"/>
                      </a:lnTo>
                      <a:lnTo>
                        <a:pt x="304" y="10"/>
                      </a:lnTo>
                      <a:lnTo>
                        <a:pt x="301" y="20"/>
                      </a:lnTo>
                      <a:lnTo>
                        <a:pt x="291" y="54"/>
                      </a:lnTo>
                      <a:lnTo>
                        <a:pt x="291" y="54"/>
                      </a:lnTo>
                      <a:lnTo>
                        <a:pt x="291" y="78"/>
                      </a:lnTo>
                      <a:lnTo>
                        <a:pt x="289" y="101"/>
                      </a:lnTo>
                      <a:lnTo>
                        <a:pt x="283" y="125"/>
                      </a:lnTo>
                      <a:lnTo>
                        <a:pt x="275" y="143"/>
                      </a:lnTo>
                      <a:lnTo>
                        <a:pt x="275" y="14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83" name="Freeform 20">
                  <a:extLst>
                    <a:ext uri="{FF2B5EF4-FFF2-40B4-BE49-F238E27FC236}">
                      <a16:creationId xmlns:a16="http://schemas.microsoft.com/office/drawing/2014/main" id="{2E46F52D-A403-1AD1-6864-12C55359F2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4213" y="4354513"/>
                  <a:ext cx="1258888" cy="1411288"/>
                </a:xfrm>
                <a:custGeom>
                  <a:avLst/>
                  <a:gdLst>
                    <a:gd name="T0" fmla="*/ 501 w 793"/>
                    <a:gd name="T1" fmla="*/ 810 h 889"/>
                    <a:gd name="T2" fmla="*/ 511 w 793"/>
                    <a:gd name="T3" fmla="*/ 776 h 889"/>
                    <a:gd name="T4" fmla="*/ 538 w 793"/>
                    <a:gd name="T5" fmla="*/ 756 h 889"/>
                    <a:gd name="T6" fmla="*/ 612 w 793"/>
                    <a:gd name="T7" fmla="*/ 736 h 889"/>
                    <a:gd name="T8" fmla="*/ 652 w 793"/>
                    <a:gd name="T9" fmla="*/ 724 h 889"/>
                    <a:gd name="T10" fmla="*/ 681 w 793"/>
                    <a:gd name="T11" fmla="*/ 696 h 889"/>
                    <a:gd name="T12" fmla="*/ 679 w 793"/>
                    <a:gd name="T13" fmla="*/ 643 h 889"/>
                    <a:gd name="T14" fmla="*/ 674 w 793"/>
                    <a:gd name="T15" fmla="*/ 599 h 889"/>
                    <a:gd name="T16" fmla="*/ 679 w 793"/>
                    <a:gd name="T17" fmla="*/ 559 h 889"/>
                    <a:gd name="T18" fmla="*/ 719 w 793"/>
                    <a:gd name="T19" fmla="*/ 496 h 889"/>
                    <a:gd name="T20" fmla="*/ 765 w 793"/>
                    <a:gd name="T21" fmla="*/ 456 h 889"/>
                    <a:gd name="T22" fmla="*/ 725 w 793"/>
                    <a:gd name="T23" fmla="*/ 400 h 889"/>
                    <a:gd name="T24" fmla="*/ 711 w 793"/>
                    <a:gd name="T25" fmla="*/ 368 h 889"/>
                    <a:gd name="T26" fmla="*/ 713 w 793"/>
                    <a:gd name="T27" fmla="*/ 360 h 889"/>
                    <a:gd name="T28" fmla="*/ 781 w 793"/>
                    <a:gd name="T29" fmla="*/ 203 h 889"/>
                    <a:gd name="T30" fmla="*/ 791 w 793"/>
                    <a:gd name="T31" fmla="*/ 164 h 889"/>
                    <a:gd name="T32" fmla="*/ 785 w 793"/>
                    <a:gd name="T33" fmla="*/ 94 h 889"/>
                    <a:gd name="T34" fmla="*/ 765 w 793"/>
                    <a:gd name="T35" fmla="*/ 60 h 889"/>
                    <a:gd name="T36" fmla="*/ 749 w 793"/>
                    <a:gd name="T37" fmla="*/ 52 h 889"/>
                    <a:gd name="T38" fmla="*/ 664 w 793"/>
                    <a:gd name="T39" fmla="*/ 22 h 889"/>
                    <a:gd name="T40" fmla="*/ 608 w 793"/>
                    <a:gd name="T41" fmla="*/ 14 h 889"/>
                    <a:gd name="T42" fmla="*/ 572 w 793"/>
                    <a:gd name="T43" fmla="*/ 18 h 889"/>
                    <a:gd name="T44" fmla="*/ 536 w 793"/>
                    <a:gd name="T45" fmla="*/ 34 h 889"/>
                    <a:gd name="T46" fmla="*/ 491 w 793"/>
                    <a:gd name="T47" fmla="*/ 46 h 889"/>
                    <a:gd name="T48" fmla="*/ 455 w 793"/>
                    <a:gd name="T49" fmla="*/ 46 h 889"/>
                    <a:gd name="T50" fmla="*/ 425 w 793"/>
                    <a:gd name="T51" fmla="*/ 36 h 889"/>
                    <a:gd name="T52" fmla="*/ 409 w 793"/>
                    <a:gd name="T53" fmla="*/ 16 h 889"/>
                    <a:gd name="T54" fmla="*/ 377 w 793"/>
                    <a:gd name="T55" fmla="*/ 0 h 889"/>
                    <a:gd name="T56" fmla="*/ 351 w 793"/>
                    <a:gd name="T57" fmla="*/ 6 h 889"/>
                    <a:gd name="T58" fmla="*/ 332 w 793"/>
                    <a:gd name="T59" fmla="*/ 46 h 889"/>
                    <a:gd name="T60" fmla="*/ 332 w 793"/>
                    <a:gd name="T61" fmla="*/ 66 h 889"/>
                    <a:gd name="T62" fmla="*/ 280 w 793"/>
                    <a:gd name="T63" fmla="*/ 134 h 889"/>
                    <a:gd name="T64" fmla="*/ 214 w 793"/>
                    <a:gd name="T65" fmla="*/ 219 h 889"/>
                    <a:gd name="T66" fmla="*/ 181 w 793"/>
                    <a:gd name="T67" fmla="*/ 265 h 889"/>
                    <a:gd name="T68" fmla="*/ 171 w 793"/>
                    <a:gd name="T69" fmla="*/ 295 h 889"/>
                    <a:gd name="T70" fmla="*/ 131 w 793"/>
                    <a:gd name="T71" fmla="*/ 382 h 889"/>
                    <a:gd name="T72" fmla="*/ 57 w 793"/>
                    <a:gd name="T73" fmla="*/ 472 h 889"/>
                    <a:gd name="T74" fmla="*/ 0 w 793"/>
                    <a:gd name="T75" fmla="*/ 523 h 889"/>
                    <a:gd name="T76" fmla="*/ 75 w 793"/>
                    <a:gd name="T77" fmla="*/ 553 h 889"/>
                    <a:gd name="T78" fmla="*/ 95 w 793"/>
                    <a:gd name="T79" fmla="*/ 567 h 889"/>
                    <a:gd name="T80" fmla="*/ 177 w 793"/>
                    <a:gd name="T81" fmla="*/ 629 h 889"/>
                    <a:gd name="T82" fmla="*/ 264 w 793"/>
                    <a:gd name="T83" fmla="*/ 670 h 889"/>
                    <a:gd name="T84" fmla="*/ 330 w 793"/>
                    <a:gd name="T85" fmla="*/ 678 h 889"/>
                    <a:gd name="T86" fmla="*/ 381 w 793"/>
                    <a:gd name="T87" fmla="*/ 674 h 889"/>
                    <a:gd name="T88" fmla="*/ 383 w 793"/>
                    <a:gd name="T89" fmla="*/ 728 h 889"/>
                    <a:gd name="T90" fmla="*/ 346 w 793"/>
                    <a:gd name="T91" fmla="*/ 780 h 889"/>
                    <a:gd name="T92" fmla="*/ 391 w 793"/>
                    <a:gd name="T93" fmla="*/ 841 h 889"/>
                    <a:gd name="T94" fmla="*/ 421 w 793"/>
                    <a:gd name="T95" fmla="*/ 871 h 889"/>
                    <a:gd name="T96" fmla="*/ 459 w 793"/>
                    <a:gd name="T97" fmla="*/ 889 h 889"/>
                    <a:gd name="T98" fmla="*/ 461 w 793"/>
                    <a:gd name="T99" fmla="*/ 889 h 889"/>
                    <a:gd name="T100" fmla="*/ 495 w 793"/>
                    <a:gd name="T101" fmla="*/ 849 h 889"/>
                    <a:gd name="T102" fmla="*/ 501 w 793"/>
                    <a:gd name="T103" fmla="*/ 826 h 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93" h="889">
                      <a:moveTo>
                        <a:pt x="501" y="826"/>
                      </a:moveTo>
                      <a:lnTo>
                        <a:pt x="501" y="826"/>
                      </a:lnTo>
                      <a:lnTo>
                        <a:pt x="501" y="810"/>
                      </a:lnTo>
                      <a:lnTo>
                        <a:pt x="503" y="796"/>
                      </a:lnTo>
                      <a:lnTo>
                        <a:pt x="507" y="786"/>
                      </a:lnTo>
                      <a:lnTo>
                        <a:pt x="511" y="776"/>
                      </a:lnTo>
                      <a:lnTo>
                        <a:pt x="518" y="768"/>
                      </a:lnTo>
                      <a:lnTo>
                        <a:pt x="526" y="762"/>
                      </a:lnTo>
                      <a:lnTo>
                        <a:pt x="538" y="756"/>
                      </a:lnTo>
                      <a:lnTo>
                        <a:pt x="552" y="752"/>
                      </a:lnTo>
                      <a:lnTo>
                        <a:pt x="552" y="752"/>
                      </a:lnTo>
                      <a:lnTo>
                        <a:pt x="612" y="736"/>
                      </a:lnTo>
                      <a:lnTo>
                        <a:pt x="612" y="736"/>
                      </a:lnTo>
                      <a:lnTo>
                        <a:pt x="634" y="730"/>
                      </a:lnTo>
                      <a:lnTo>
                        <a:pt x="652" y="724"/>
                      </a:lnTo>
                      <a:lnTo>
                        <a:pt x="666" y="718"/>
                      </a:lnTo>
                      <a:lnTo>
                        <a:pt x="676" y="708"/>
                      </a:lnTo>
                      <a:lnTo>
                        <a:pt x="681" y="696"/>
                      </a:lnTo>
                      <a:lnTo>
                        <a:pt x="683" y="682"/>
                      </a:lnTo>
                      <a:lnTo>
                        <a:pt x="683" y="664"/>
                      </a:lnTo>
                      <a:lnTo>
                        <a:pt x="679" y="643"/>
                      </a:lnTo>
                      <a:lnTo>
                        <a:pt x="679" y="643"/>
                      </a:lnTo>
                      <a:lnTo>
                        <a:pt x="674" y="613"/>
                      </a:lnTo>
                      <a:lnTo>
                        <a:pt x="674" y="599"/>
                      </a:lnTo>
                      <a:lnTo>
                        <a:pt x="676" y="585"/>
                      </a:lnTo>
                      <a:lnTo>
                        <a:pt x="678" y="573"/>
                      </a:lnTo>
                      <a:lnTo>
                        <a:pt x="679" y="559"/>
                      </a:lnTo>
                      <a:lnTo>
                        <a:pt x="689" y="537"/>
                      </a:lnTo>
                      <a:lnTo>
                        <a:pt x="703" y="515"/>
                      </a:lnTo>
                      <a:lnTo>
                        <a:pt x="719" y="496"/>
                      </a:lnTo>
                      <a:lnTo>
                        <a:pt x="741" y="476"/>
                      </a:lnTo>
                      <a:lnTo>
                        <a:pt x="765" y="456"/>
                      </a:lnTo>
                      <a:lnTo>
                        <a:pt x="765" y="456"/>
                      </a:lnTo>
                      <a:lnTo>
                        <a:pt x="745" y="428"/>
                      </a:lnTo>
                      <a:lnTo>
                        <a:pt x="725" y="400"/>
                      </a:lnTo>
                      <a:lnTo>
                        <a:pt x="725" y="400"/>
                      </a:lnTo>
                      <a:lnTo>
                        <a:pt x="719" y="390"/>
                      </a:lnTo>
                      <a:lnTo>
                        <a:pt x="715" y="380"/>
                      </a:lnTo>
                      <a:lnTo>
                        <a:pt x="711" y="368"/>
                      </a:lnTo>
                      <a:lnTo>
                        <a:pt x="711" y="364"/>
                      </a:lnTo>
                      <a:lnTo>
                        <a:pt x="713" y="360"/>
                      </a:lnTo>
                      <a:lnTo>
                        <a:pt x="713" y="360"/>
                      </a:lnTo>
                      <a:lnTo>
                        <a:pt x="743" y="281"/>
                      </a:lnTo>
                      <a:lnTo>
                        <a:pt x="761" y="241"/>
                      </a:lnTo>
                      <a:lnTo>
                        <a:pt x="781" y="203"/>
                      </a:lnTo>
                      <a:lnTo>
                        <a:pt x="781" y="203"/>
                      </a:lnTo>
                      <a:lnTo>
                        <a:pt x="787" y="183"/>
                      </a:lnTo>
                      <a:lnTo>
                        <a:pt x="791" y="164"/>
                      </a:lnTo>
                      <a:lnTo>
                        <a:pt x="793" y="140"/>
                      </a:lnTo>
                      <a:lnTo>
                        <a:pt x="791" y="116"/>
                      </a:lnTo>
                      <a:lnTo>
                        <a:pt x="785" y="94"/>
                      </a:lnTo>
                      <a:lnTo>
                        <a:pt x="777" y="76"/>
                      </a:lnTo>
                      <a:lnTo>
                        <a:pt x="771" y="68"/>
                      </a:lnTo>
                      <a:lnTo>
                        <a:pt x="765" y="60"/>
                      </a:lnTo>
                      <a:lnTo>
                        <a:pt x="759" y="56"/>
                      </a:lnTo>
                      <a:lnTo>
                        <a:pt x="749" y="52"/>
                      </a:lnTo>
                      <a:lnTo>
                        <a:pt x="749" y="52"/>
                      </a:lnTo>
                      <a:lnTo>
                        <a:pt x="715" y="40"/>
                      </a:lnTo>
                      <a:lnTo>
                        <a:pt x="679" y="28"/>
                      </a:lnTo>
                      <a:lnTo>
                        <a:pt x="664" y="22"/>
                      </a:lnTo>
                      <a:lnTo>
                        <a:pt x="646" y="18"/>
                      </a:lnTo>
                      <a:lnTo>
                        <a:pt x="626" y="16"/>
                      </a:lnTo>
                      <a:lnTo>
                        <a:pt x="608" y="14"/>
                      </a:lnTo>
                      <a:lnTo>
                        <a:pt x="608" y="14"/>
                      </a:lnTo>
                      <a:lnTo>
                        <a:pt x="590" y="16"/>
                      </a:lnTo>
                      <a:lnTo>
                        <a:pt x="572" y="18"/>
                      </a:lnTo>
                      <a:lnTo>
                        <a:pt x="554" y="24"/>
                      </a:lnTo>
                      <a:lnTo>
                        <a:pt x="536" y="34"/>
                      </a:lnTo>
                      <a:lnTo>
                        <a:pt x="536" y="34"/>
                      </a:lnTo>
                      <a:lnTo>
                        <a:pt x="522" y="38"/>
                      </a:lnTo>
                      <a:lnTo>
                        <a:pt x="507" y="42"/>
                      </a:lnTo>
                      <a:lnTo>
                        <a:pt x="491" y="46"/>
                      </a:lnTo>
                      <a:lnTo>
                        <a:pt x="473" y="46"/>
                      </a:lnTo>
                      <a:lnTo>
                        <a:pt x="473" y="46"/>
                      </a:lnTo>
                      <a:lnTo>
                        <a:pt x="455" y="46"/>
                      </a:lnTo>
                      <a:lnTo>
                        <a:pt x="441" y="42"/>
                      </a:lnTo>
                      <a:lnTo>
                        <a:pt x="429" y="38"/>
                      </a:lnTo>
                      <a:lnTo>
                        <a:pt x="425" y="36"/>
                      </a:lnTo>
                      <a:lnTo>
                        <a:pt x="421" y="32"/>
                      </a:lnTo>
                      <a:lnTo>
                        <a:pt x="421" y="32"/>
                      </a:lnTo>
                      <a:lnTo>
                        <a:pt x="409" y="16"/>
                      </a:lnTo>
                      <a:lnTo>
                        <a:pt x="399" y="6"/>
                      </a:lnTo>
                      <a:lnTo>
                        <a:pt x="387" y="2"/>
                      </a:lnTo>
                      <a:lnTo>
                        <a:pt x="377" y="0"/>
                      </a:lnTo>
                      <a:lnTo>
                        <a:pt x="377" y="0"/>
                      </a:lnTo>
                      <a:lnTo>
                        <a:pt x="363" y="2"/>
                      </a:lnTo>
                      <a:lnTo>
                        <a:pt x="351" y="6"/>
                      </a:lnTo>
                      <a:lnTo>
                        <a:pt x="328" y="18"/>
                      </a:lnTo>
                      <a:lnTo>
                        <a:pt x="328" y="18"/>
                      </a:lnTo>
                      <a:lnTo>
                        <a:pt x="332" y="46"/>
                      </a:lnTo>
                      <a:lnTo>
                        <a:pt x="334" y="58"/>
                      </a:lnTo>
                      <a:lnTo>
                        <a:pt x="332" y="62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06" y="100"/>
                      </a:lnTo>
                      <a:lnTo>
                        <a:pt x="280" y="134"/>
                      </a:lnTo>
                      <a:lnTo>
                        <a:pt x="228" y="201"/>
                      </a:lnTo>
                      <a:lnTo>
                        <a:pt x="228" y="201"/>
                      </a:lnTo>
                      <a:lnTo>
                        <a:pt x="214" y="219"/>
                      </a:lnTo>
                      <a:lnTo>
                        <a:pt x="198" y="237"/>
                      </a:lnTo>
                      <a:lnTo>
                        <a:pt x="184" y="255"/>
                      </a:lnTo>
                      <a:lnTo>
                        <a:pt x="181" y="265"/>
                      </a:lnTo>
                      <a:lnTo>
                        <a:pt x="177" y="275"/>
                      </a:lnTo>
                      <a:lnTo>
                        <a:pt x="177" y="275"/>
                      </a:lnTo>
                      <a:lnTo>
                        <a:pt x="171" y="295"/>
                      </a:lnTo>
                      <a:lnTo>
                        <a:pt x="165" y="315"/>
                      </a:lnTo>
                      <a:lnTo>
                        <a:pt x="149" y="350"/>
                      </a:lnTo>
                      <a:lnTo>
                        <a:pt x="131" y="382"/>
                      </a:lnTo>
                      <a:lnTo>
                        <a:pt x="109" y="414"/>
                      </a:lnTo>
                      <a:lnTo>
                        <a:pt x="83" y="444"/>
                      </a:lnTo>
                      <a:lnTo>
                        <a:pt x="57" y="472"/>
                      </a:lnTo>
                      <a:lnTo>
                        <a:pt x="29" y="497"/>
                      </a:lnTo>
                      <a:lnTo>
                        <a:pt x="0" y="523"/>
                      </a:lnTo>
                      <a:lnTo>
                        <a:pt x="0" y="523"/>
                      </a:lnTo>
                      <a:lnTo>
                        <a:pt x="25" y="533"/>
                      </a:lnTo>
                      <a:lnTo>
                        <a:pt x="51" y="543"/>
                      </a:lnTo>
                      <a:lnTo>
                        <a:pt x="75" y="553"/>
                      </a:lnTo>
                      <a:lnTo>
                        <a:pt x="85" y="559"/>
                      </a:lnTo>
                      <a:lnTo>
                        <a:pt x="95" y="567"/>
                      </a:lnTo>
                      <a:lnTo>
                        <a:pt x="95" y="567"/>
                      </a:lnTo>
                      <a:lnTo>
                        <a:pt x="123" y="589"/>
                      </a:lnTo>
                      <a:lnTo>
                        <a:pt x="149" y="611"/>
                      </a:lnTo>
                      <a:lnTo>
                        <a:pt x="177" y="629"/>
                      </a:lnTo>
                      <a:lnTo>
                        <a:pt x="204" y="647"/>
                      </a:lnTo>
                      <a:lnTo>
                        <a:pt x="234" y="659"/>
                      </a:lnTo>
                      <a:lnTo>
                        <a:pt x="264" y="670"/>
                      </a:lnTo>
                      <a:lnTo>
                        <a:pt x="296" y="676"/>
                      </a:lnTo>
                      <a:lnTo>
                        <a:pt x="330" y="678"/>
                      </a:lnTo>
                      <a:lnTo>
                        <a:pt x="330" y="678"/>
                      </a:lnTo>
                      <a:lnTo>
                        <a:pt x="355" y="678"/>
                      </a:lnTo>
                      <a:lnTo>
                        <a:pt x="381" y="674"/>
                      </a:lnTo>
                      <a:lnTo>
                        <a:pt x="381" y="674"/>
                      </a:lnTo>
                      <a:lnTo>
                        <a:pt x="387" y="706"/>
                      </a:lnTo>
                      <a:lnTo>
                        <a:pt x="385" y="718"/>
                      </a:lnTo>
                      <a:lnTo>
                        <a:pt x="383" y="728"/>
                      </a:lnTo>
                      <a:lnTo>
                        <a:pt x="379" y="738"/>
                      </a:lnTo>
                      <a:lnTo>
                        <a:pt x="371" y="750"/>
                      </a:lnTo>
                      <a:lnTo>
                        <a:pt x="346" y="780"/>
                      </a:lnTo>
                      <a:lnTo>
                        <a:pt x="346" y="780"/>
                      </a:lnTo>
                      <a:lnTo>
                        <a:pt x="375" y="822"/>
                      </a:lnTo>
                      <a:lnTo>
                        <a:pt x="391" y="841"/>
                      </a:lnTo>
                      <a:lnTo>
                        <a:pt x="409" y="859"/>
                      </a:lnTo>
                      <a:lnTo>
                        <a:pt x="409" y="859"/>
                      </a:lnTo>
                      <a:lnTo>
                        <a:pt x="421" y="871"/>
                      </a:lnTo>
                      <a:lnTo>
                        <a:pt x="435" y="879"/>
                      </a:lnTo>
                      <a:lnTo>
                        <a:pt x="449" y="887"/>
                      </a:lnTo>
                      <a:lnTo>
                        <a:pt x="459" y="889"/>
                      </a:lnTo>
                      <a:lnTo>
                        <a:pt x="459" y="889"/>
                      </a:lnTo>
                      <a:lnTo>
                        <a:pt x="461" y="889"/>
                      </a:lnTo>
                      <a:lnTo>
                        <a:pt x="461" y="889"/>
                      </a:lnTo>
                      <a:lnTo>
                        <a:pt x="475" y="875"/>
                      </a:lnTo>
                      <a:lnTo>
                        <a:pt x="489" y="859"/>
                      </a:lnTo>
                      <a:lnTo>
                        <a:pt x="495" y="849"/>
                      </a:lnTo>
                      <a:lnTo>
                        <a:pt x="499" y="841"/>
                      </a:lnTo>
                      <a:lnTo>
                        <a:pt x="501" y="833"/>
                      </a:lnTo>
                      <a:lnTo>
                        <a:pt x="501" y="826"/>
                      </a:lnTo>
                      <a:lnTo>
                        <a:pt x="501" y="82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</p:grpSp>
          <p:grpSp>
            <p:nvGrpSpPr>
              <p:cNvPr id="52" name="noun_project_0562.eps">
                <a:extLst>
                  <a:ext uri="{FF2B5EF4-FFF2-40B4-BE49-F238E27FC236}">
                    <a16:creationId xmlns:a16="http://schemas.microsoft.com/office/drawing/2014/main" id="{E6041350-4BFC-3208-82EC-98836C0302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8188601" y="4500483"/>
                <a:ext cx="264565" cy="378514"/>
                <a:chOff x="722" y="3061"/>
                <a:chExt cx="244" cy="384"/>
              </a:xfrm>
              <a:grpFill/>
            </p:grpSpPr>
            <p:sp>
              <p:nvSpPr>
                <p:cNvPr id="53" name="Freeform 360">
                  <a:extLst>
                    <a:ext uri="{FF2B5EF4-FFF2-40B4-BE49-F238E27FC236}">
                      <a16:creationId xmlns:a16="http://schemas.microsoft.com/office/drawing/2014/main" id="{FD2E705F-D576-8235-EAFB-10A2EC26D7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" y="3061"/>
                  <a:ext cx="60" cy="60"/>
                </a:xfrm>
                <a:custGeom>
                  <a:avLst/>
                  <a:gdLst>
                    <a:gd name="T0" fmla="*/ 3 w 543"/>
                    <a:gd name="T1" fmla="*/ 0 h 544"/>
                    <a:gd name="T2" fmla="*/ 4 w 543"/>
                    <a:gd name="T3" fmla="*/ 0 h 544"/>
                    <a:gd name="T4" fmla="*/ 4 w 543"/>
                    <a:gd name="T5" fmla="*/ 0 h 544"/>
                    <a:gd name="T6" fmla="*/ 5 w 543"/>
                    <a:gd name="T7" fmla="*/ 0 h 544"/>
                    <a:gd name="T8" fmla="*/ 5 w 543"/>
                    <a:gd name="T9" fmla="*/ 1 h 544"/>
                    <a:gd name="T10" fmla="*/ 6 w 543"/>
                    <a:gd name="T11" fmla="*/ 1 h 544"/>
                    <a:gd name="T12" fmla="*/ 6 w 543"/>
                    <a:gd name="T13" fmla="*/ 1 h 544"/>
                    <a:gd name="T14" fmla="*/ 6 w 543"/>
                    <a:gd name="T15" fmla="*/ 2 h 544"/>
                    <a:gd name="T16" fmla="*/ 6 w 543"/>
                    <a:gd name="T17" fmla="*/ 2 h 544"/>
                    <a:gd name="T18" fmla="*/ 7 w 543"/>
                    <a:gd name="T19" fmla="*/ 2 h 544"/>
                    <a:gd name="T20" fmla="*/ 7 w 543"/>
                    <a:gd name="T21" fmla="*/ 3 h 544"/>
                    <a:gd name="T22" fmla="*/ 7 w 543"/>
                    <a:gd name="T23" fmla="*/ 3 h 544"/>
                    <a:gd name="T24" fmla="*/ 7 w 543"/>
                    <a:gd name="T25" fmla="*/ 4 h 544"/>
                    <a:gd name="T26" fmla="*/ 7 w 543"/>
                    <a:gd name="T27" fmla="*/ 4 h 544"/>
                    <a:gd name="T28" fmla="*/ 6 w 543"/>
                    <a:gd name="T29" fmla="*/ 5 h 544"/>
                    <a:gd name="T30" fmla="*/ 6 w 543"/>
                    <a:gd name="T31" fmla="*/ 5 h 544"/>
                    <a:gd name="T32" fmla="*/ 6 w 543"/>
                    <a:gd name="T33" fmla="*/ 6 h 544"/>
                    <a:gd name="T34" fmla="*/ 6 w 543"/>
                    <a:gd name="T35" fmla="*/ 6 h 544"/>
                    <a:gd name="T36" fmla="*/ 5 w 543"/>
                    <a:gd name="T37" fmla="*/ 6 h 544"/>
                    <a:gd name="T38" fmla="*/ 5 w 543"/>
                    <a:gd name="T39" fmla="*/ 6 h 544"/>
                    <a:gd name="T40" fmla="*/ 4 w 543"/>
                    <a:gd name="T41" fmla="*/ 7 h 544"/>
                    <a:gd name="T42" fmla="*/ 4 w 543"/>
                    <a:gd name="T43" fmla="*/ 7 h 544"/>
                    <a:gd name="T44" fmla="*/ 3 w 543"/>
                    <a:gd name="T45" fmla="*/ 7 h 544"/>
                    <a:gd name="T46" fmla="*/ 3 w 543"/>
                    <a:gd name="T47" fmla="*/ 7 h 544"/>
                    <a:gd name="T48" fmla="*/ 2 w 543"/>
                    <a:gd name="T49" fmla="*/ 7 h 544"/>
                    <a:gd name="T50" fmla="*/ 2 w 543"/>
                    <a:gd name="T51" fmla="*/ 6 h 544"/>
                    <a:gd name="T52" fmla="*/ 2 w 543"/>
                    <a:gd name="T53" fmla="*/ 6 h 544"/>
                    <a:gd name="T54" fmla="*/ 1 w 543"/>
                    <a:gd name="T55" fmla="*/ 6 h 544"/>
                    <a:gd name="T56" fmla="*/ 1 w 543"/>
                    <a:gd name="T57" fmla="*/ 6 h 544"/>
                    <a:gd name="T58" fmla="*/ 1 w 543"/>
                    <a:gd name="T59" fmla="*/ 5 h 544"/>
                    <a:gd name="T60" fmla="*/ 0 w 543"/>
                    <a:gd name="T61" fmla="*/ 5 h 544"/>
                    <a:gd name="T62" fmla="*/ 0 w 543"/>
                    <a:gd name="T63" fmla="*/ 4 h 544"/>
                    <a:gd name="T64" fmla="*/ 0 w 543"/>
                    <a:gd name="T65" fmla="*/ 4 h 544"/>
                    <a:gd name="T66" fmla="*/ 0 w 543"/>
                    <a:gd name="T67" fmla="*/ 3 h 544"/>
                    <a:gd name="T68" fmla="*/ 0 w 543"/>
                    <a:gd name="T69" fmla="*/ 3 h 544"/>
                    <a:gd name="T70" fmla="*/ 0 w 543"/>
                    <a:gd name="T71" fmla="*/ 2 h 544"/>
                    <a:gd name="T72" fmla="*/ 0 w 543"/>
                    <a:gd name="T73" fmla="*/ 2 h 544"/>
                    <a:gd name="T74" fmla="*/ 1 w 543"/>
                    <a:gd name="T75" fmla="*/ 2 h 544"/>
                    <a:gd name="T76" fmla="*/ 1 w 543"/>
                    <a:gd name="T77" fmla="*/ 1 h 544"/>
                    <a:gd name="T78" fmla="*/ 1 w 543"/>
                    <a:gd name="T79" fmla="*/ 1 h 544"/>
                    <a:gd name="T80" fmla="*/ 2 w 543"/>
                    <a:gd name="T81" fmla="*/ 1 h 544"/>
                    <a:gd name="T82" fmla="*/ 2 w 543"/>
                    <a:gd name="T83" fmla="*/ 0 h 544"/>
                    <a:gd name="T84" fmla="*/ 2 w 543"/>
                    <a:gd name="T85" fmla="*/ 0 h 544"/>
                    <a:gd name="T86" fmla="*/ 3 w 543"/>
                    <a:gd name="T87" fmla="*/ 0 h 544"/>
                    <a:gd name="T88" fmla="*/ 3 w 543"/>
                    <a:gd name="T89" fmla="*/ 0 h 5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43" h="544">
                      <a:moveTo>
                        <a:pt x="272" y="0"/>
                      </a:moveTo>
                      <a:lnTo>
                        <a:pt x="312" y="3"/>
                      </a:lnTo>
                      <a:lnTo>
                        <a:pt x="350" y="12"/>
                      </a:lnTo>
                      <a:lnTo>
                        <a:pt x="386" y="25"/>
                      </a:lnTo>
                      <a:lnTo>
                        <a:pt x="420" y="44"/>
                      </a:lnTo>
                      <a:lnTo>
                        <a:pt x="450" y="66"/>
                      </a:lnTo>
                      <a:lnTo>
                        <a:pt x="478" y="94"/>
                      </a:lnTo>
                      <a:lnTo>
                        <a:pt x="500" y="124"/>
                      </a:lnTo>
                      <a:lnTo>
                        <a:pt x="519" y="158"/>
                      </a:lnTo>
                      <a:lnTo>
                        <a:pt x="533" y="194"/>
                      </a:lnTo>
                      <a:lnTo>
                        <a:pt x="541" y="232"/>
                      </a:lnTo>
                      <a:lnTo>
                        <a:pt x="543" y="271"/>
                      </a:lnTo>
                      <a:lnTo>
                        <a:pt x="541" y="311"/>
                      </a:lnTo>
                      <a:lnTo>
                        <a:pt x="533" y="351"/>
                      </a:lnTo>
                      <a:lnTo>
                        <a:pt x="519" y="387"/>
                      </a:lnTo>
                      <a:lnTo>
                        <a:pt x="500" y="420"/>
                      </a:lnTo>
                      <a:lnTo>
                        <a:pt x="478" y="450"/>
                      </a:lnTo>
                      <a:lnTo>
                        <a:pt x="450" y="477"/>
                      </a:lnTo>
                      <a:lnTo>
                        <a:pt x="420" y="500"/>
                      </a:lnTo>
                      <a:lnTo>
                        <a:pt x="386" y="518"/>
                      </a:lnTo>
                      <a:lnTo>
                        <a:pt x="350" y="532"/>
                      </a:lnTo>
                      <a:lnTo>
                        <a:pt x="312" y="541"/>
                      </a:lnTo>
                      <a:lnTo>
                        <a:pt x="272" y="544"/>
                      </a:lnTo>
                      <a:lnTo>
                        <a:pt x="232" y="541"/>
                      </a:lnTo>
                      <a:lnTo>
                        <a:pt x="193" y="532"/>
                      </a:lnTo>
                      <a:lnTo>
                        <a:pt x="157" y="518"/>
                      </a:lnTo>
                      <a:lnTo>
                        <a:pt x="124" y="500"/>
                      </a:lnTo>
                      <a:lnTo>
                        <a:pt x="93" y="477"/>
                      </a:lnTo>
                      <a:lnTo>
                        <a:pt x="67" y="450"/>
                      </a:lnTo>
                      <a:lnTo>
                        <a:pt x="43" y="420"/>
                      </a:lnTo>
                      <a:lnTo>
                        <a:pt x="25" y="387"/>
                      </a:lnTo>
                      <a:lnTo>
                        <a:pt x="12" y="351"/>
                      </a:lnTo>
                      <a:lnTo>
                        <a:pt x="3" y="311"/>
                      </a:lnTo>
                      <a:lnTo>
                        <a:pt x="0" y="271"/>
                      </a:lnTo>
                      <a:lnTo>
                        <a:pt x="3" y="232"/>
                      </a:lnTo>
                      <a:lnTo>
                        <a:pt x="12" y="194"/>
                      </a:lnTo>
                      <a:lnTo>
                        <a:pt x="25" y="158"/>
                      </a:lnTo>
                      <a:lnTo>
                        <a:pt x="43" y="124"/>
                      </a:lnTo>
                      <a:lnTo>
                        <a:pt x="67" y="94"/>
                      </a:lnTo>
                      <a:lnTo>
                        <a:pt x="93" y="66"/>
                      </a:lnTo>
                      <a:lnTo>
                        <a:pt x="124" y="44"/>
                      </a:lnTo>
                      <a:lnTo>
                        <a:pt x="157" y="25"/>
                      </a:lnTo>
                      <a:lnTo>
                        <a:pt x="193" y="12"/>
                      </a:lnTo>
                      <a:lnTo>
                        <a:pt x="232" y="3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54" name="Freeform 361">
                  <a:extLst>
                    <a:ext uri="{FF2B5EF4-FFF2-40B4-BE49-F238E27FC236}">
                      <a16:creationId xmlns:a16="http://schemas.microsoft.com/office/drawing/2014/main" id="{5967BE04-1805-341B-C274-F5EBE2A7C0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" y="3110"/>
                  <a:ext cx="64" cy="110"/>
                </a:xfrm>
                <a:custGeom>
                  <a:avLst/>
                  <a:gdLst>
                    <a:gd name="T0" fmla="*/ 3 w 573"/>
                    <a:gd name="T1" fmla="*/ 0 h 997"/>
                    <a:gd name="T2" fmla="*/ 4 w 573"/>
                    <a:gd name="T3" fmla="*/ 0 h 997"/>
                    <a:gd name="T4" fmla="*/ 6 w 573"/>
                    <a:gd name="T5" fmla="*/ 1 h 997"/>
                    <a:gd name="T6" fmla="*/ 7 w 573"/>
                    <a:gd name="T7" fmla="*/ 1 h 997"/>
                    <a:gd name="T8" fmla="*/ 7 w 573"/>
                    <a:gd name="T9" fmla="*/ 1 h 997"/>
                    <a:gd name="T10" fmla="*/ 7 w 573"/>
                    <a:gd name="T11" fmla="*/ 1 h 997"/>
                    <a:gd name="T12" fmla="*/ 7 w 573"/>
                    <a:gd name="T13" fmla="*/ 1 h 997"/>
                    <a:gd name="T14" fmla="*/ 7 w 573"/>
                    <a:gd name="T15" fmla="*/ 2 h 997"/>
                    <a:gd name="T16" fmla="*/ 7 w 573"/>
                    <a:gd name="T17" fmla="*/ 2 h 997"/>
                    <a:gd name="T18" fmla="*/ 5 w 573"/>
                    <a:gd name="T19" fmla="*/ 11 h 997"/>
                    <a:gd name="T20" fmla="*/ 5 w 573"/>
                    <a:gd name="T21" fmla="*/ 12 h 997"/>
                    <a:gd name="T22" fmla="*/ 4 w 573"/>
                    <a:gd name="T23" fmla="*/ 12 h 997"/>
                    <a:gd name="T24" fmla="*/ 4 w 573"/>
                    <a:gd name="T25" fmla="*/ 12 h 997"/>
                    <a:gd name="T26" fmla="*/ 4 w 573"/>
                    <a:gd name="T27" fmla="*/ 12 h 997"/>
                    <a:gd name="T28" fmla="*/ 4 w 573"/>
                    <a:gd name="T29" fmla="*/ 12 h 997"/>
                    <a:gd name="T30" fmla="*/ 4 w 573"/>
                    <a:gd name="T31" fmla="*/ 12 h 997"/>
                    <a:gd name="T32" fmla="*/ 1 w 573"/>
                    <a:gd name="T33" fmla="*/ 11 h 997"/>
                    <a:gd name="T34" fmla="*/ 0 w 573"/>
                    <a:gd name="T35" fmla="*/ 11 h 997"/>
                    <a:gd name="T36" fmla="*/ 0 w 573"/>
                    <a:gd name="T37" fmla="*/ 11 h 997"/>
                    <a:gd name="T38" fmla="*/ 0 w 573"/>
                    <a:gd name="T39" fmla="*/ 11 h 997"/>
                    <a:gd name="T40" fmla="*/ 0 w 573"/>
                    <a:gd name="T41" fmla="*/ 11 h 997"/>
                    <a:gd name="T42" fmla="*/ 0 w 573"/>
                    <a:gd name="T43" fmla="*/ 11 h 997"/>
                    <a:gd name="T44" fmla="*/ 0 w 573"/>
                    <a:gd name="T45" fmla="*/ 10 h 997"/>
                    <a:gd name="T46" fmla="*/ 2 w 573"/>
                    <a:gd name="T47" fmla="*/ 1 h 997"/>
                    <a:gd name="T48" fmla="*/ 2 w 573"/>
                    <a:gd name="T49" fmla="*/ 0 h 997"/>
                    <a:gd name="T50" fmla="*/ 3 w 573"/>
                    <a:gd name="T51" fmla="*/ 0 h 997"/>
                    <a:gd name="T52" fmla="*/ 3 w 573"/>
                    <a:gd name="T53" fmla="*/ 0 h 997"/>
                    <a:gd name="T54" fmla="*/ 3 w 573"/>
                    <a:gd name="T55" fmla="*/ 0 h 997"/>
                    <a:gd name="T56" fmla="*/ 3 w 573"/>
                    <a:gd name="T57" fmla="*/ 0 h 99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573" h="997">
                      <a:moveTo>
                        <a:pt x="265" y="0"/>
                      </a:moveTo>
                      <a:lnTo>
                        <a:pt x="287" y="1"/>
                      </a:lnTo>
                      <a:lnTo>
                        <a:pt x="514" y="56"/>
                      </a:lnTo>
                      <a:lnTo>
                        <a:pt x="533" y="63"/>
                      </a:lnTo>
                      <a:lnTo>
                        <a:pt x="549" y="76"/>
                      </a:lnTo>
                      <a:lnTo>
                        <a:pt x="562" y="91"/>
                      </a:lnTo>
                      <a:lnTo>
                        <a:pt x="569" y="109"/>
                      </a:lnTo>
                      <a:lnTo>
                        <a:pt x="573" y="129"/>
                      </a:lnTo>
                      <a:lnTo>
                        <a:pt x="570" y="149"/>
                      </a:lnTo>
                      <a:lnTo>
                        <a:pt x="380" y="937"/>
                      </a:lnTo>
                      <a:lnTo>
                        <a:pt x="373" y="957"/>
                      </a:lnTo>
                      <a:lnTo>
                        <a:pt x="361" y="974"/>
                      </a:lnTo>
                      <a:lnTo>
                        <a:pt x="345" y="985"/>
                      </a:lnTo>
                      <a:lnTo>
                        <a:pt x="327" y="994"/>
                      </a:lnTo>
                      <a:lnTo>
                        <a:pt x="307" y="997"/>
                      </a:lnTo>
                      <a:lnTo>
                        <a:pt x="287" y="995"/>
                      </a:lnTo>
                      <a:lnTo>
                        <a:pt x="59" y="940"/>
                      </a:lnTo>
                      <a:lnTo>
                        <a:pt x="40" y="932"/>
                      </a:lnTo>
                      <a:lnTo>
                        <a:pt x="23" y="921"/>
                      </a:lnTo>
                      <a:lnTo>
                        <a:pt x="12" y="905"/>
                      </a:lnTo>
                      <a:lnTo>
                        <a:pt x="3" y="887"/>
                      </a:lnTo>
                      <a:lnTo>
                        <a:pt x="0" y="866"/>
                      </a:lnTo>
                      <a:lnTo>
                        <a:pt x="2" y="846"/>
                      </a:lnTo>
                      <a:lnTo>
                        <a:pt x="193" y="58"/>
                      </a:lnTo>
                      <a:lnTo>
                        <a:pt x="201" y="39"/>
                      </a:lnTo>
                      <a:lnTo>
                        <a:pt x="212" y="23"/>
                      </a:lnTo>
                      <a:lnTo>
                        <a:pt x="227" y="10"/>
                      </a:lnTo>
                      <a:lnTo>
                        <a:pt x="245" y="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55" name="Freeform 362">
                  <a:extLst>
                    <a:ext uri="{FF2B5EF4-FFF2-40B4-BE49-F238E27FC236}">
                      <a16:creationId xmlns:a16="http://schemas.microsoft.com/office/drawing/2014/main" id="{88935F5F-6BCE-7E20-8005-632977A4C9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1" y="3157"/>
                  <a:ext cx="65" cy="288"/>
                </a:xfrm>
                <a:custGeom>
                  <a:avLst/>
                  <a:gdLst>
                    <a:gd name="T0" fmla="*/ 7 w 580"/>
                    <a:gd name="T1" fmla="*/ 0 h 2595"/>
                    <a:gd name="T2" fmla="*/ 7 w 580"/>
                    <a:gd name="T3" fmla="*/ 0 h 2595"/>
                    <a:gd name="T4" fmla="*/ 7 w 580"/>
                    <a:gd name="T5" fmla="*/ 0 h 2595"/>
                    <a:gd name="T6" fmla="*/ 7 w 580"/>
                    <a:gd name="T7" fmla="*/ 0 h 2595"/>
                    <a:gd name="T8" fmla="*/ 7 w 580"/>
                    <a:gd name="T9" fmla="*/ 1 h 2595"/>
                    <a:gd name="T10" fmla="*/ 7 w 580"/>
                    <a:gd name="T11" fmla="*/ 1 h 2595"/>
                    <a:gd name="T12" fmla="*/ 7 w 580"/>
                    <a:gd name="T13" fmla="*/ 1 h 2595"/>
                    <a:gd name="T14" fmla="*/ 2 w 580"/>
                    <a:gd name="T15" fmla="*/ 31 h 2595"/>
                    <a:gd name="T16" fmla="*/ 1 w 580"/>
                    <a:gd name="T17" fmla="*/ 32 h 2595"/>
                    <a:gd name="T18" fmla="*/ 1 w 580"/>
                    <a:gd name="T19" fmla="*/ 32 h 2595"/>
                    <a:gd name="T20" fmla="*/ 1 w 580"/>
                    <a:gd name="T21" fmla="*/ 32 h 2595"/>
                    <a:gd name="T22" fmla="*/ 1 w 580"/>
                    <a:gd name="T23" fmla="*/ 32 h 2595"/>
                    <a:gd name="T24" fmla="*/ 1 w 580"/>
                    <a:gd name="T25" fmla="*/ 32 h 2595"/>
                    <a:gd name="T26" fmla="*/ 1 w 580"/>
                    <a:gd name="T27" fmla="*/ 32 h 2595"/>
                    <a:gd name="T28" fmla="*/ 0 w 580"/>
                    <a:gd name="T29" fmla="*/ 32 h 2595"/>
                    <a:gd name="T30" fmla="*/ 0 w 580"/>
                    <a:gd name="T31" fmla="*/ 32 h 2595"/>
                    <a:gd name="T32" fmla="*/ 0 w 580"/>
                    <a:gd name="T33" fmla="*/ 31 h 2595"/>
                    <a:gd name="T34" fmla="*/ 0 w 580"/>
                    <a:gd name="T35" fmla="*/ 31 h 2595"/>
                    <a:gd name="T36" fmla="*/ 0 w 580"/>
                    <a:gd name="T37" fmla="*/ 31 h 2595"/>
                    <a:gd name="T38" fmla="*/ 0 w 580"/>
                    <a:gd name="T39" fmla="*/ 31 h 2595"/>
                    <a:gd name="T40" fmla="*/ 0 w 580"/>
                    <a:gd name="T41" fmla="*/ 31 h 2595"/>
                    <a:gd name="T42" fmla="*/ 6 w 580"/>
                    <a:gd name="T43" fmla="*/ 1 h 2595"/>
                    <a:gd name="T44" fmla="*/ 6 w 580"/>
                    <a:gd name="T45" fmla="*/ 0 h 2595"/>
                    <a:gd name="T46" fmla="*/ 6 w 580"/>
                    <a:gd name="T47" fmla="*/ 0 h 2595"/>
                    <a:gd name="T48" fmla="*/ 6 w 580"/>
                    <a:gd name="T49" fmla="*/ 0 h 2595"/>
                    <a:gd name="T50" fmla="*/ 6 w 580"/>
                    <a:gd name="T51" fmla="*/ 0 h 2595"/>
                    <a:gd name="T52" fmla="*/ 7 w 580"/>
                    <a:gd name="T53" fmla="*/ 0 h 25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80" h="2595">
                      <a:moveTo>
                        <a:pt x="519" y="0"/>
                      </a:moveTo>
                      <a:lnTo>
                        <a:pt x="539" y="3"/>
                      </a:lnTo>
                      <a:lnTo>
                        <a:pt x="556" y="12"/>
                      </a:lnTo>
                      <a:lnTo>
                        <a:pt x="569" y="25"/>
                      </a:lnTo>
                      <a:lnTo>
                        <a:pt x="578" y="42"/>
                      </a:lnTo>
                      <a:lnTo>
                        <a:pt x="580" y="61"/>
                      </a:lnTo>
                      <a:lnTo>
                        <a:pt x="580" y="67"/>
                      </a:lnTo>
                      <a:lnTo>
                        <a:pt x="125" y="2541"/>
                      </a:lnTo>
                      <a:lnTo>
                        <a:pt x="120" y="2558"/>
                      </a:lnTo>
                      <a:lnTo>
                        <a:pt x="110" y="2573"/>
                      </a:lnTo>
                      <a:lnTo>
                        <a:pt x="96" y="2584"/>
                      </a:lnTo>
                      <a:lnTo>
                        <a:pt x="80" y="2593"/>
                      </a:lnTo>
                      <a:lnTo>
                        <a:pt x="62" y="2595"/>
                      </a:lnTo>
                      <a:lnTo>
                        <a:pt x="43" y="2592"/>
                      </a:lnTo>
                      <a:lnTo>
                        <a:pt x="25" y="2583"/>
                      </a:lnTo>
                      <a:lnTo>
                        <a:pt x="12" y="2569"/>
                      </a:lnTo>
                      <a:lnTo>
                        <a:pt x="3" y="2553"/>
                      </a:lnTo>
                      <a:lnTo>
                        <a:pt x="0" y="2532"/>
                      </a:lnTo>
                      <a:lnTo>
                        <a:pt x="0" y="2531"/>
                      </a:lnTo>
                      <a:lnTo>
                        <a:pt x="1" y="2530"/>
                      </a:lnTo>
                      <a:lnTo>
                        <a:pt x="1" y="2528"/>
                      </a:lnTo>
                      <a:lnTo>
                        <a:pt x="457" y="54"/>
                      </a:lnTo>
                      <a:lnTo>
                        <a:pt x="463" y="37"/>
                      </a:lnTo>
                      <a:lnTo>
                        <a:pt x="473" y="22"/>
                      </a:lnTo>
                      <a:lnTo>
                        <a:pt x="486" y="11"/>
                      </a:lnTo>
                      <a:lnTo>
                        <a:pt x="501" y="2"/>
                      </a:lnTo>
                      <a:lnTo>
                        <a:pt x="519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56" name="Freeform 363">
                  <a:extLst>
                    <a:ext uri="{FF2B5EF4-FFF2-40B4-BE49-F238E27FC236}">
                      <a16:creationId xmlns:a16="http://schemas.microsoft.com/office/drawing/2014/main" id="{8C7DD6BD-CED1-9A6E-B962-A731D0BE86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" y="3126"/>
                  <a:ext cx="192" cy="319"/>
                </a:xfrm>
                <a:custGeom>
                  <a:avLst/>
                  <a:gdLst>
                    <a:gd name="T0" fmla="*/ 11 w 1723"/>
                    <a:gd name="T1" fmla="*/ 0 h 2873"/>
                    <a:gd name="T2" fmla="*/ 11 w 1723"/>
                    <a:gd name="T3" fmla="*/ 0 h 2873"/>
                    <a:gd name="T4" fmla="*/ 11 w 1723"/>
                    <a:gd name="T5" fmla="*/ 0 h 2873"/>
                    <a:gd name="T6" fmla="*/ 12 w 1723"/>
                    <a:gd name="T7" fmla="*/ 0 h 2873"/>
                    <a:gd name="T8" fmla="*/ 12 w 1723"/>
                    <a:gd name="T9" fmla="*/ 0 h 2873"/>
                    <a:gd name="T10" fmla="*/ 13 w 1723"/>
                    <a:gd name="T11" fmla="*/ 1 h 2873"/>
                    <a:gd name="T12" fmla="*/ 13 w 1723"/>
                    <a:gd name="T13" fmla="*/ 1 h 2873"/>
                    <a:gd name="T14" fmla="*/ 14 w 1723"/>
                    <a:gd name="T15" fmla="*/ 2 h 2873"/>
                    <a:gd name="T16" fmla="*/ 14 w 1723"/>
                    <a:gd name="T17" fmla="*/ 3 h 2873"/>
                    <a:gd name="T18" fmla="*/ 20 w 1723"/>
                    <a:gd name="T19" fmla="*/ 9 h 2873"/>
                    <a:gd name="T20" fmla="*/ 21 w 1723"/>
                    <a:gd name="T21" fmla="*/ 10 h 2873"/>
                    <a:gd name="T22" fmla="*/ 21 w 1723"/>
                    <a:gd name="T23" fmla="*/ 10 h 2873"/>
                    <a:gd name="T24" fmla="*/ 21 w 1723"/>
                    <a:gd name="T25" fmla="*/ 11 h 2873"/>
                    <a:gd name="T26" fmla="*/ 21 w 1723"/>
                    <a:gd name="T27" fmla="*/ 11 h 2873"/>
                    <a:gd name="T28" fmla="*/ 21 w 1723"/>
                    <a:gd name="T29" fmla="*/ 12 h 2873"/>
                    <a:gd name="T30" fmla="*/ 21 w 1723"/>
                    <a:gd name="T31" fmla="*/ 12 h 2873"/>
                    <a:gd name="T32" fmla="*/ 20 w 1723"/>
                    <a:gd name="T33" fmla="*/ 12 h 2873"/>
                    <a:gd name="T34" fmla="*/ 20 w 1723"/>
                    <a:gd name="T35" fmla="*/ 12 h 2873"/>
                    <a:gd name="T36" fmla="*/ 14 w 1723"/>
                    <a:gd name="T37" fmla="*/ 11 h 2873"/>
                    <a:gd name="T38" fmla="*/ 14 w 1723"/>
                    <a:gd name="T39" fmla="*/ 11 h 2873"/>
                    <a:gd name="T40" fmla="*/ 13 w 1723"/>
                    <a:gd name="T41" fmla="*/ 11 h 2873"/>
                    <a:gd name="T42" fmla="*/ 13 w 1723"/>
                    <a:gd name="T43" fmla="*/ 11 h 2873"/>
                    <a:gd name="T44" fmla="*/ 13 w 1723"/>
                    <a:gd name="T45" fmla="*/ 10 h 2873"/>
                    <a:gd name="T46" fmla="*/ 12 w 1723"/>
                    <a:gd name="T47" fmla="*/ 8 h 2873"/>
                    <a:gd name="T48" fmla="*/ 17 w 1723"/>
                    <a:gd name="T49" fmla="*/ 33 h 2873"/>
                    <a:gd name="T50" fmla="*/ 17 w 1723"/>
                    <a:gd name="T51" fmla="*/ 33 h 2873"/>
                    <a:gd name="T52" fmla="*/ 17 w 1723"/>
                    <a:gd name="T53" fmla="*/ 34 h 2873"/>
                    <a:gd name="T54" fmla="*/ 17 w 1723"/>
                    <a:gd name="T55" fmla="*/ 35 h 2873"/>
                    <a:gd name="T56" fmla="*/ 16 w 1723"/>
                    <a:gd name="T57" fmla="*/ 35 h 2873"/>
                    <a:gd name="T58" fmla="*/ 15 w 1723"/>
                    <a:gd name="T59" fmla="*/ 35 h 2873"/>
                    <a:gd name="T60" fmla="*/ 14 w 1723"/>
                    <a:gd name="T61" fmla="*/ 35 h 2873"/>
                    <a:gd name="T62" fmla="*/ 14 w 1723"/>
                    <a:gd name="T63" fmla="*/ 35 h 2873"/>
                    <a:gd name="T64" fmla="*/ 13 w 1723"/>
                    <a:gd name="T65" fmla="*/ 35 h 2873"/>
                    <a:gd name="T66" fmla="*/ 13 w 1723"/>
                    <a:gd name="T67" fmla="*/ 34 h 2873"/>
                    <a:gd name="T68" fmla="*/ 9 w 1723"/>
                    <a:gd name="T69" fmla="*/ 17 h 2873"/>
                    <a:gd name="T70" fmla="*/ 5 w 1723"/>
                    <a:gd name="T71" fmla="*/ 34 h 2873"/>
                    <a:gd name="T72" fmla="*/ 4 w 1723"/>
                    <a:gd name="T73" fmla="*/ 35 h 2873"/>
                    <a:gd name="T74" fmla="*/ 3 w 1723"/>
                    <a:gd name="T75" fmla="*/ 35 h 2873"/>
                    <a:gd name="T76" fmla="*/ 3 w 1723"/>
                    <a:gd name="T77" fmla="*/ 35 h 2873"/>
                    <a:gd name="T78" fmla="*/ 2 w 1723"/>
                    <a:gd name="T79" fmla="*/ 35 h 2873"/>
                    <a:gd name="T80" fmla="*/ 1 w 1723"/>
                    <a:gd name="T81" fmla="*/ 35 h 2873"/>
                    <a:gd name="T82" fmla="*/ 1 w 1723"/>
                    <a:gd name="T83" fmla="*/ 35 h 2873"/>
                    <a:gd name="T84" fmla="*/ 0 w 1723"/>
                    <a:gd name="T85" fmla="*/ 34 h 2873"/>
                    <a:gd name="T86" fmla="*/ 0 w 1723"/>
                    <a:gd name="T87" fmla="*/ 33 h 2873"/>
                    <a:gd name="T88" fmla="*/ 0 w 1723"/>
                    <a:gd name="T89" fmla="*/ 33 h 2873"/>
                    <a:gd name="T90" fmla="*/ 7 w 1723"/>
                    <a:gd name="T91" fmla="*/ 3 h 2873"/>
                    <a:gd name="T92" fmla="*/ 7 w 1723"/>
                    <a:gd name="T93" fmla="*/ 3 h 2873"/>
                    <a:gd name="T94" fmla="*/ 7 w 1723"/>
                    <a:gd name="T95" fmla="*/ 2 h 2873"/>
                    <a:gd name="T96" fmla="*/ 8 w 1723"/>
                    <a:gd name="T97" fmla="*/ 2 h 2873"/>
                    <a:gd name="T98" fmla="*/ 8 w 1723"/>
                    <a:gd name="T99" fmla="*/ 1 h 2873"/>
                    <a:gd name="T100" fmla="*/ 8 w 1723"/>
                    <a:gd name="T101" fmla="*/ 1 h 2873"/>
                    <a:gd name="T102" fmla="*/ 9 w 1723"/>
                    <a:gd name="T103" fmla="*/ 0 h 2873"/>
                    <a:gd name="T104" fmla="*/ 10 w 1723"/>
                    <a:gd name="T105" fmla="*/ 0 h 2873"/>
                    <a:gd name="T106" fmla="*/ 11 w 1723"/>
                    <a:gd name="T107" fmla="*/ 0 h 28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723" h="2873">
                      <a:moveTo>
                        <a:pt x="858" y="0"/>
                      </a:moveTo>
                      <a:lnTo>
                        <a:pt x="865" y="1"/>
                      </a:lnTo>
                      <a:lnTo>
                        <a:pt x="874" y="1"/>
                      </a:lnTo>
                      <a:lnTo>
                        <a:pt x="886" y="2"/>
                      </a:lnTo>
                      <a:lnTo>
                        <a:pt x="901" y="4"/>
                      </a:lnTo>
                      <a:lnTo>
                        <a:pt x="918" y="7"/>
                      </a:lnTo>
                      <a:lnTo>
                        <a:pt x="936" y="13"/>
                      </a:lnTo>
                      <a:lnTo>
                        <a:pt x="956" y="19"/>
                      </a:lnTo>
                      <a:lnTo>
                        <a:pt x="977" y="28"/>
                      </a:lnTo>
                      <a:lnTo>
                        <a:pt x="998" y="38"/>
                      </a:lnTo>
                      <a:lnTo>
                        <a:pt x="1020" y="51"/>
                      </a:lnTo>
                      <a:lnTo>
                        <a:pt x="1041" y="67"/>
                      </a:lnTo>
                      <a:lnTo>
                        <a:pt x="1061" y="86"/>
                      </a:lnTo>
                      <a:lnTo>
                        <a:pt x="1079" y="108"/>
                      </a:lnTo>
                      <a:lnTo>
                        <a:pt x="1097" y="134"/>
                      </a:lnTo>
                      <a:lnTo>
                        <a:pt x="1112" y="162"/>
                      </a:lnTo>
                      <a:lnTo>
                        <a:pt x="1125" y="196"/>
                      </a:lnTo>
                      <a:lnTo>
                        <a:pt x="1134" y="233"/>
                      </a:lnTo>
                      <a:lnTo>
                        <a:pt x="1240" y="661"/>
                      </a:lnTo>
                      <a:lnTo>
                        <a:pt x="1624" y="758"/>
                      </a:lnTo>
                      <a:lnTo>
                        <a:pt x="1647" y="765"/>
                      </a:lnTo>
                      <a:lnTo>
                        <a:pt x="1668" y="778"/>
                      </a:lnTo>
                      <a:lnTo>
                        <a:pt x="1687" y="794"/>
                      </a:lnTo>
                      <a:lnTo>
                        <a:pt x="1702" y="813"/>
                      </a:lnTo>
                      <a:lnTo>
                        <a:pt x="1714" y="835"/>
                      </a:lnTo>
                      <a:lnTo>
                        <a:pt x="1721" y="859"/>
                      </a:lnTo>
                      <a:lnTo>
                        <a:pt x="1723" y="885"/>
                      </a:lnTo>
                      <a:lnTo>
                        <a:pt x="1721" y="911"/>
                      </a:lnTo>
                      <a:lnTo>
                        <a:pt x="1713" y="936"/>
                      </a:lnTo>
                      <a:lnTo>
                        <a:pt x="1701" y="958"/>
                      </a:lnTo>
                      <a:lnTo>
                        <a:pt x="1685" y="977"/>
                      </a:lnTo>
                      <a:lnTo>
                        <a:pt x="1666" y="993"/>
                      </a:lnTo>
                      <a:lnTo>
                        <a:pt x="1644" y="1005"/>
                      </a:lnTo>
                      <a:lnTo>
                        <a:pt x="1619" y="1012"/>
                      </a:lnTo>
                      <a:lnTo>
                        <a:pt x="1593" y="1014"/>
                      </a:lnTo>
                      <a:lnTo>
                        <a:pt x="1566" y="1012"/>
                      </a:lnTo>
                      <a:lnTo>
                        <a:pt x="1124" y="900"/>
                      </a:lnTo>
                      <a:lnTo>
                        <a:pt x="1122" y="900"/>
                      </a:lnTo>
                      <a:lnTo>
                        <a:pt x="1115" y="899"/>
                      </a:lnTo>
                      <a:lnTo>
                        <a:pt x="1107" y="897"/>
                      </a:lnTo>
                      <a:lnTo>
                        <a:pt x="1096" y="892"/>
                      </a:lnTo>
                      <a:lnTo>
                        <a:pt x="1083" y="886"/>
                      </a:lnTo>
                      <a:lnTo>
                        <a:pt x="1069" y="877"/>
                      </a:lnTo>
                      <a:lnTo>
                        <a:pt x="1057" y="866"/>
                      </a:lnTo>
                      <a:lnTo>
                        <a:pt x="1044" y="851"/>
                      </a:lnTo>
                      <a:lnTo>
                        <a:pt x="1032" y="833"/>
                      </a:lnTo>
                      <a:lnTo>
                        <a:pt x="1024" y="811"/>
                      </a:lnTo>
                      <a:lnTo>
                        <a:pt x="995" y="686"/>
                      </a:lnTo>
                      <a:lnTo>
                        <a:pt x="959" y="845"/>
                      </a:lnTo>
                      <a:lnTo>
                        <a:pt x="1389" y="2640"/>
                      </a:lnTo>
                      <a:lnTo>
                        <a:pt x="1392" y="2661"/>
                      </a:lnTo>
                      <a:lnTo>
                        <a:pt x="1393" y="2682"/>
                      </a:lnTo>
                      <a:lnTo>
                        <a:pt x="1390" y="2716"/>
                      </a:lnTo>
                      <a:lnTo>
                        <a:pt x="1382" y="2749"/>
                      </a:lnTo>
                      <a:lnTo>
                        <a:pt x="1368" y="2779"/>
                      </a:lnTo>
                      <a:lnTo>
                        <a:pt x="1349" y="2805"/>
                      </a:lnTo>
                      <a:lnTo>
                        <a:pt x="1325" y="2828"/>
                      </a:lnTo>
                      <a:lnTo>
                        <a:pt x="1299" y="2846"/>
                      </a:lnTo>
                      <a:lnTo>
                        <a:pt x="1269" y="2861"/>
                      </a:lnTo>
                      <a:lnTo>
                        <a:pt x="1236" y="2870"/>
                      </a:lnTo>
                      <a:lnTo>
                        <a:pt x="1202" y="2873"/>
                      </a:lnTo>
                      <a:lnTo>
                        <a:pt x="1169" y="2870"/>
                      </a:lnTo>
                      <a:lnTo>
                        <a:pt x="1138" y="2862"/>
                      </a:lnTo>
                      <a:lnTo>
                        <a:pt x="1110" y="2850"/>
                      </a:lnTo>
                      <a:lnTo>
                        <a:pt x="1083" y="2832"/>
                      </a:lnTo>
                      <a:lnTo>
                        <a:pt x="1061" y="2810"/>
                      </a:lnTo>
                      <a:lnTo>
                        <a:pt x="1042" y="2786"/>
                      </a:lnTo>
                      <a:lnTo>
                        <a:pt x="1027" y="2758"/>
                      </a:lnTo>
                      <a:lnTo>
                        <a:pt x="1017" y="2729"/>
                      </a:lnTo>
                      <a:lnTo>
                        <a:pt x="704" y="1377"/>
                      </a:lnTo>
                      <a:lnTo>
                        <a:pt x="375" y="2736"/>
                      </a:lnTo>
                      <a:lnTo>
                        <a:pt x="365" y="2765"/>
                      </a:lnTo>
                      <a:lnTo>
                        <a:pt x="349" y="2791"/>
                      </a:lnTo>
                      <a:lnTo>
                        <a:pt x="330" y="2815"/>
                      </a:lnTo>
                      <a:lnTo>
                        <a:pt x="307" y="2834"/>
                      </a:lnTo>
                      <a:lnTo>
                        <a:pt x="282" y="2851"/>
                      </a:lnTo>
                      <a:lnTo>
                        <a:pt x="254" y="2862"/>
                      </a:lnTo>
                      <a:lnTo>
                        <a:pt x="223" y="2870"/>
                      </a:lnTo>
                      <a:lnTo>
                        <a:pt x="193" y="2873"/>
                      </a:lnTo>
                      <a:lnTo>
                        <a:pt x="158" y="2870"/>
                      </a:lnTo>
                      <a:lnTo>
                        <a:pt x="125" y="2861"/>
                      </a:lnTo>
                      <a:lnTo>
                        <a:pt x="95" y="2846"/>
                      </a:lnTo>
                      <a:lnTo>
                        <a:pt x="68" y="2828"/>
                      </a:lnTo>
                      <a:lnTo>
                        <a:pt x="46" y="2805"/>
                      </a:lnTo>
                      <a:lnTo>
                        <a:pt x="27" y="2779"/>
                      </a:lnTo>
                      <a:lnTo>
                        <a:pt x="13" y="2749"/>
                      </a:lnTo>
                      <a:lnTo>
                        <a:pt x="4" y="2716"/>
                      </a:lnTo>
                      <a:lnTo>
                        <a:pt x="0" y="2682"/>
                      </a:lnTo>
                      <a:lnTo>
                        <a:pt x="1" y="2663"/>
                      </a:lnTo>
                      <a:lnTo>
                        <a:pt x="4" y="2644"/>
                      </a:lnTo>
                      <a:lnTo>
                        <a:pt x="579" y="228"/>
                      </a:lnTo>
                      <a:lnTo>
                        <a:pt x="580" y="225"/>
                      </a:lnTo>
                      <a:lnTo>
                        <a:pt x="582" y="219"/>
                      </a:lnTo>
                      <a:lnTo>
                        <a:pt x="585" y="209"/>
                      </a:lnTo>
                      <a:lnTo>
                        <a:pt x="590" y="195"/>
                      </a:lnTo>
                      <a:lnTo>
                        <a:pt x="596" y="179"/>
                      </a:lnTo>
                      <a:lnTo>
                        <a:pt x="604" y="161"/>
                      </a:lnTo>
                      <a:lnTo>
                        <a:pt x="615" y="142"/>
                      </a:lnTo>
                      <a:lnTo>
                        <a:pt x="628" y="122"/>
                      </a:lnTo>
                      <a:lnTo>
                        <a:pt x="643" y="102"/>
                      </a:lnTo>
                      <a:lnTo>
                        <a:pt x="660" y="82"/>
                      </a:lnTo>
                      <a:lnTo>
                        <a:pt x="679" y="63"/>
                      </a:lnTo>
                      <a:lnTo>
                        <a:pt x="701" y="46"/>
                      </a:lnTo>
                      <a:lnTo>
                        <a:pt x="727" y="30"/>
                      </a:lnTo>
                      <a:lnTo>
                        <a:pt x="754" y="17"/>
                      </a:lnTo>
                      <a:lnTo>
                        <a:pt x="785" y="7"/>
                      </a:lnTo>
                      <a:lnTo>
                        <a:pt x="819" y="2"/>
                      </a:lnTo>
                      <a:lnTo>
                        <a:pt x="856" y="0"/>
                      </a:lnTo>
                      <a:lnTo>
                        <a:pt x="858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</p:grpSp>
        </p:grpSp>
      </p:grpSp>
      <p:graphicFrame>
        <p:nvGraphicFramePr>
          <p:cNvPr id="4" name="Wykres 3">
            <a:extLst>
              <a:ext uri="{FF2B5EF4-FFF2-40B4-BE49-F238E27FC236}">
                <a16:creationId xmlns:a16="http://schemas.microsoft.com/office/drawing/2014/main" id="{6C2BEC71-591E-7574-E878-4ACEAE334E3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97371633"/>
              </p:ext>
            </p:extLst>
          </p:nvPr>
        </p:nvGraphicFramePr>
        <p:xfrm>
          <a:off x="3056553" y="1977416"/>
          <a:ext cx="2720151" cy="3877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Wykres 10">
            <a:extLst>
              <a:ext uri="{FF2B5EF4-FFF2-40B4-BE49-F238E27FC236}">
                <a16:creationId xmlns:a16="http://schemas.microsoft.com/office/drawing/2014/main" id="{51D6BB55-9D0D-5070-EAE2-632FFA8BAA0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88063256"/>
              </p:ext>
            </p:extLst>
          </p:nvPr>
        </p:nvGraphicFramePr>
        <p:xfrm>
          <a:off x="3847041" y="1977415"/>
          <a:ext cx="2720151" cy="3877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" name="Prostokąt 4">
            <a:extLst>
              <a:ext uri="{FF2B5EF4-FFF2-40B4-BE49-F238E27FC236}">
                <a16:creationId xmlns:a16="http://schemas.microsoft.com/office/drawing/2014/main" id="{4478BE79-2F0A-5E9E-4BB6-ED760BE5DEC3}"/>
              </a:ext>
            </a:extLst>
          </p:cNvPr>
          <p:cNvSpPr/>
          <p:nvPr/>
        </p:nvSpPr>
        <p:spPr>
          <a:xfrm>
            <a:off x="5185084" y="6140661"/>
            <a:ext cx="637980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Podstawa: </a:t>
            </a:r>
            <a:r>
              <a:rPr lang="pl-PL" sz="1000" dirty="0"/>
              <a:t>Respondenci spoza województwa śląskiego odwiedzający województwo śląskie, 2025: N=92</a:t>
            </a:r>
          </a:p>
        </p:txBody>
      </p:sp>
      <p:graphicFrame>
        <p:nvGraphicFramePr>
          <p:cNvPr id="6" name="Wykres 5">
            <a:extLst>
              <a:ext uri="{FF2B5EF4-FFF2-40B4-BE49-F238E27FC236}">
                <a16:creationId xmlns:a16="http://schemas.microsoft.com/office/drawing/2014/main" id="{7691063F-344F-1DAA-E334-5C9388E8DFF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34063987"/>
              </p:ext>
            </p:extLst>
          </p:nvPr>
        </p:nvGraphicFramePr>
        <p:xfrm>
          <a:off x="4558595" y="1989570"/>
          <a:ext cx="2720151" cy="3877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7" name="Wykres 6">
            <a:extLst>
              <a:ext uri="{FF2B5EF4-FFF2-40B4-BE49-F238E27FC236}">
                <a16:creationId xmlns:a16="http://schemas.microsoft.com/office/drawing/2014/main" id="{FD1FD223-CE47-EFFE-FB2D-CC1D682D828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79679652"/>
              </p:ext>
            </p:extLst>
          </p:nvPr>
        </p:nvGraphicFramePr>
        <p:xfrm>
          <a:off x="5291012" y="1995799"/>
          <a:ext cx="2720151" cy="3877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740454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trzałka w dół 3"/>
          <p:cNvSpPr/>
          <p:nvPr/>
        </p:nvSpPr>
        <p:spPr>
          <a:xfrm>
            <a:off x="8019371" y="2409776"/>
            <a:ext cx="409575" cy="171499"/>
          </a:xfrm>
          <a:prstGeom prst="downArrow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CCACCEC-DE92-22FE-E9FE-8A763B3B9671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 anchor="ctr"/>
          <a:lstStyle/>
          <a:p>
            <a:r>
              <a:rPr lang="pl-PL" dirty="0"/>
              <a:t>Odwiedziny u rodziny jako okazja do zwiedzenia regionu wśród krajowych turystów zewnętrznych </a:t>
            </a:r>
            <a:endParaRPr lang="en-US" dirty="0"/>
          </a:p>
        </p:txBody>
      </p:sp>
      <p:sp>
        <p:nvSpPr>
          <p:cNvPr id="31" name="Prostokąt 30"/>
          <p:cNvSpPr/>
          <p:nvPr/>
        </p:nvSpPr>
        <p:spPr>
          <a:xfrm>
            <a:off x="5447074" y="6158686"/>
            <a:ext cx="6379801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Podstawa: </a:t>
            </a:r>
            <a:r>
              <a:rPr lang="pl-PL" sz="1000" dirty="0"/>
              <a:t>Respondenci odwiedzający województwo śląskie spoza województwa, 2025: N=92</a:t>
            </a:r>
            <a:br>
              <a:rPr lang="pl-PL" sz="1000" dirty="0"/>
            </a:br>
            <a:r>
              <a:rPr lang="pl-PL" sz="1000" dirty="0"/>
              <a:t>*Respondenci, którzy jako główny cel wskazywali odwiedziny u rodziny, bliskich, 2025: N=45.</a:t>
            </a:r>
          </a:p>
        </p:txBody>
      </p:sp>
      <p:sp>
        <p:nvSpPr>
          <p:cNvPr id="17" name="Prostokąt zaokrąglony 16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20" name="Prostokąt 19"/>
          <p:cNvSpPr/>
          <p:nvPr/>
        </p:nvSpPr>
        <p:spPr>
          <a:xfrm>
            <a:off x="6323881" y="1322561"/>
            <a:ext cx="559824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P9. Jaki charakter miał ten wyjazd/ miały te wyjazdy? Jaki był ich główny cel?</a:t>
            </a:r>
          </a:p>
          <a:p>
            <a:r>
              <a:rPr lang="pl-PL" sz="1000" b="1" i="1" dirty="0"/>
              <a:t>Możliwość wielu odpowiedzi.</a:t>
            </a:r>
          </a:p>
        </p:txBody>
      </p:sp>
      <p:sp>
        <p:nvSpPr>
          <p:cNvPr id="29" name="Prostokąt 28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</a:t>
            </a:r>
          </a:p>
        </p:txBody>
      </p:sp>
      <p:sp>
        <p:nvSpPr>
          <p:cNvPr id="18" name="Prostokąt zaokrąglony 17"/>
          <p:cNvSpPr/>
          <p:nvPr/>
        </p:nvSpPr>
        <p:spPr>
          <a:xfrm>
            <a:off x="6249387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2" name="Tabela 1"/>
          <p:cNvGraphicFramePr>
            <a:graphicFrameLocks noGrp="1"/>
          </p:cNvGraphicFramePr>
          <p:nvPr/>
        </p:nvGraphicFramePr>
        <p:xfrm>
          <a:off x="393168" y="1990416"/>
          <a:ext cx="1103679" cy="4667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036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19051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odwiedziny rodziny,</a:t>
                      </a:r>
                      <a:r>
                        <a:rPr lang="pl-PL" sz="10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bliskich, znajomych</a:t>
                      </a:r>
                      <a:endParaRPr lang="pl-PL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61" name="Tabela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837499"/>
              </p:ext>
            </p:extLst>
          </p:nvPr>
        </p:nvGraphicFramePr>
        <p:xfrm>
          <a:off x="1496847" y="1682024"/>
          <a:ext cx="4341978" cy="29666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3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36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366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36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366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36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96669"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66" name="Wykres 65"/>
          <p:cNvGraphicFramePr/>
          <p:nvPr>
            <p:extLst>
              <p:ext uri="{D42A27DB-BD31-4B8C-83A1-F6EECF244321}">
                <p14:modId xmlns:p14="http://schemas.microsoft.com/office/powerpoint/2010/main" val="3382415555"/>
              </p:ext>
            </p:extLst>
          </p:nvPr>
        </p:nvGraphicFramePr>
        <p:xfrm>
          <a:off x="7921265" y="1895473"/>
          <a:ext cx="3442060" cy="6858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0" name="Prostokąt 69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2025</a:t>
            </a:r>
          </a:p>
        </p:txBody>
      </p:sp>
      <p:graphicFrame>
        <p:nvGraphicFramePr>
          <p:cNvPr id="59" name="Tabela 58"/>
          <p:cNvGraphicFramePr>
            <a:graphicFrameLocks noGrp="1"/>
          </p:cNvGraphicFramePr>
          <p:nvPr/>
        </p:nvGraphicFramePr>
        <p:xfrm>
          <a:off x="6368159" y="1990725"/>
          <a:ext cx="1444815" cy="41905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448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19051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odwiedziny rodziny,</a:t>
                      </a:r>
                      <a:r>
                        <a:rPr lang="pl-PL" sz="10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bliskich, znajomych</a:t>
                      </a:r>
                      <a:endParaRPr lang="pl-PL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67" name="Tabela 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8524308"/>
              </p:ext>
            </p:extLst>
          </p:nvPr>
        </p:nvGraphicFramePr>
        <p:xfrm>
          <a:off x="1371600" y="3212926"/>
          <a:ext cx="4539370" cy="29666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39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39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393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393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393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393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393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53937">
                  <a:extLst>
                    <a:ext uri="{9D8B030D-6E8A-4147-A177-3AD203B41FA5}">
                      <a16:colId xmlns:a16="http://schemas.microsoft.com/office/drawing/2014/main" val="1511218763"/>
                    </a:ext>
                  </a:extLst>
                </a:gridCol>
                <a:gridCol w="453937">
                  <a:extLst>
                    <a:ext uri="{9D8B030D-6E8A-4147-A177-3AD203B41FA5}">
                      <a16:colId xmlns:a16="http://schemas.microsoft.com/office/drawing/2014/main" val="175264008"/>
                    </a:ext>
                  </a:extLst>
                </a:gridCol>
                <a:gridCol w="453937">
                  <a:extLst>
                    <a:ext uri="{9D8B030D-6E8A-4147-A177-3AD203B41FA5}">
                      <a16:colId xmlns:a16="http://schemas.microsoft.com/office/drawing/2014/main" val="3506285393"/>
                    </a:ext>
                  </a:extLst>
                </a:gridCol>
              </a:tblGrid>
              <a:tr h="296669"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2015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2016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2017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2018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68" name="Prostokąt 67"/>
          <p:cNvSpPr/>
          <p:nvPr/>
        </p:nvSpPr>
        <p:spPr>
          <a:xfrm>
            <a:off x="6323881" y="2685988"/>
            <a:ext cx="559824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P9a. Czy podczas tej wizyty, której celem były odwiedziny rodziny, bliskich i znajomych udało się Panu(i) coś zwiedzić, zobaczyć w tym regionie? *</a:t>
            </a:r>
          </a:p>
        </p:txBody>
      </p:sp>
      <p:graphicFrame>
        <p:nvGraphicFramePr>
          <p:cNvPr id="71" name="Wykres 70"/>
          <p:cNvGraphicFramePr/>
          <p:nvPr>
            <p:extLst>
              <p:ext uri="{D42A27DB-BD31-4B8C-83A1-F6EECF244321}">
                <p14:modId xmlns:p14="http://schemas.microsoft.com/office/powerpoint/2010/main" val="2229589930"/>
              </p:ext>
            </p:extLst>
          </p:nvPr>
        </p:nvGraphicFramePr>
        <p:xfrm>
          <a:off x="360363" y="3467100"/>
          <a:ext cx="5550598" cy="21145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72" name="Symbol zastępczy zawartości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75000176"/>
              </p:ext>
            </p:extLst>
          </p:nvPr>
        </p:nvGraphicFramePr>
        <p:xfrm>
          <a:off x="6727937" y="3267075"/>
          <a:ext cx="3818073" cy="2611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" name="Prostokąt zaokrąglony 5"/>
          <p:cNvSpPr/>
          <p:nvPr/>
        </p:nvSpPr>
        <p:spPr>
          <a:xfrm>
            <a:off x="456437" y="1979468"/>
            <a:ext cx="5457695" cy="590393"/>
          </a:xfrm>
          <a:prstGeom prst="round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73" name="Prostokąt zaokrąglony 72"/>
          <p:cNvSpPr/>
          <p:nvPr/>
        </p:nvSpPr>
        <p:spPr>
          <a:xfrm>
            <a:off x="6368159" y="1979468"/>
            <a:ext cx="5356986" cy="657444"/>
          </a:xfrm>
          <a:prstGeom prst="round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9" name="Prostokąt 8"/>
          <p:cNvSpPr/>
          <p:nvPr/>
        </p:nvSpPr>
        <p:spPr>
          <a:xfrm>
            <a:off x="475923" y="2748370"/>
            <a:ext cx="536290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pl-PL" sz="1000" b="1" dirty="0">
                <a:solidFill>
                  <a:srgbClr val="717171"/>
                </a:solidFill>
              </a:rPr>
              <a:t>Czy podczas tej wizyty, której celem były odwiedziny rodziny, bliskich i znajomych udało się Panu(i) coś zwiedzić, zobaczyć w tym regionie?*</a:t>
            </a:r>
          </a:p>
        </p:txBody>
      </p:sp>
      <p:graphicFrame>
        <p:nvGraphicFramePr>
          <p:cNvPr id="55" name="Wykres 54">
            <a:extLst>
              <a:ext uri="{FF2B5EF4-FFF2-40B4-BE49-F238E27FC236}">
                <a16:creationId xmlns:a16="http://schemas.microsoft.com/office/drawing/2014/main" id="{55407342-7682-4FFC-9E29-B23FE2D676F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08143272"/>
              </p:ext>
            </p:extLst>
          </p:nvPr>
        </p:nvGraphicFramePr>
        <p:xfrm>
          <a:off x="1715903" y="1912915"/>
          <a:ext cx="1711900" cy="6858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57" name="Grupa 56">
            <a:extLst>
              <a:ext uri="{FF2B5EF4-FFF2-40B4-BE49-F238E27FC236}">
                <a16:creationId xmlns:a16="http://schemas.microsoft.com/office/drawing/2014/main" id="{2E7DDB31-FC89-0454-1A29-4DBA4CD18505}"/>
              </a:ext>
            </a:extLst>
          </p:cNvPr>
          <p:cNvGrpSpPr/>
          <p:nvPr/>
        </p:nvGrpSpPr>
        <p:grpSpPr>
          <a:xfrm>
            <a:off x="284669" y="897158"/>
            <a:ext cx="846000" cy="846000"/>
            <a:chOff x="284669" y="897158"/>
            <a:chExt cx="846000" cy="846000"/>
          </a:xfrm>
        </p:grpSpPr>
        <p:sp>
          <p:nvSpPr>
            <p:cNvPr id="63" name="Elipsa 6">
              <a:extLst>
                <a:ext uri="{FF2B5EF4-FFF2-40B4-BE49-F238E27FC236}">
                  <a16:creationId xmlns:a16="http://schemas.microsoft.com/office/drawing/2014/main" id="{4DB0C753-5D40-A7E2-BDAD-961828A54249}"/>
                </a:ext>
              </a:extLst>
            </p:cNvPr>
            <p:cNvSpPr/>
            <p:nvPr/>
          </p:nvSpPr>
          <p:spPr>
            <a:xfrm>
              <a:off x="284669" y="897158"/>
              <a:ext cx="846000" cy="8460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l-PL" sz="1600" dirty="0"/>
            </a:p>
          </p:txBody>
        </p:sp>
        <p:grpSp>
          <p:nvGrpSpPr>
            <p:cNvPr id="99" name="Grupa 98">
              <a:extLst>
                <a:ext uri="{FF2B5EF4-FFF2-40B4-BE49-F238E27FC236}">
                  <a16:creationId xmlns:a16="http://schemas.microsoft.com/office/drawing/2014/main" id="{248E4F90-4A80-CADC-1A8B-4D72189AAA17}"/>
                </a:ext>
              </a:extLst>
            </p:cNvPr>
            <p:cNvGrpSpPr/>
            <p:nvPr/>
          </p:nvGrpSpPr>
          <p:grpSpPr>
            <a:xfrm>
              <a:off x="417232" y="1055862"/>
              <a:ext cx="583522" cy="542879"/>
              <a:chOff x="7869644" y="4336118"/>
              <a:chExt cx="583522" cy="542879"/>
            </a:xfrm>
            <a:solidFill>
              <a:schemeClr val="accent4">
                <a:lumMod val="75000"/>
              </a:schemeClr>
            </a:solidFill>
          </p:grpSpPr>
          <p:grpSp>
            <p:nvGrpSpPr>
              <p:cNvPr id="100" name="Grupa 99">
                <a:extLst>
                  <a:ext uri="{FF2B5EF4-FFF2-40B4-BE49-F238E27FC236}">
                    <a16:creationId xmlns:a16="http://schemas.microsoft.com/office/drawing/2014/main" id="{E3A7FE39-074F-65D8-A323-6E23A048E53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869644" y="4336118"/>
                <a:ext cx="478379" cy="439851"/>
                <a:chOff x="0" y="0"/>
                <a:chExt cx="7381876" cy="6858000"/>
              </a:xfrm>
              <a:grpFill/>
            </p:grpSpPr>
            <p:sp>
              <p:nvSpPr>
                <p:cNvPr id="106" name="Freeform 5">
                  <a:extLst>
                    <a:ext uri="{FF2B5EF4-FFF2-40B4-BE49-F238E27FC236}">
                      <a16:creationId xmlns:a16="http://schemas.microsoft.com/office/drawing/2014/main" id="{5AF711DC-5932-7FD6-7809-1519561AA4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325" y="1638300"/>
                  <a:ext cx="2779713" cy="2833688"/>
                </a:xfrm>
                <a:custGeom>
                  <a:avLst/>
                  <a:gdLst>
                    <a:gd name="T0" fmla="*/ 1622 w 1751"/>
                    <a:gd name="T1" fmla="*/ 809 h 1785"/>
                    <a:gd name="T2" fmla="*/ 1459 w 1751"/>
                    <a:gd name="T3" fmla="*/ 719 h 1785"/>
                    <a:gd name="T4" fmla="*/ 1429 w 1751"/>
                    <a:gd name="T5" fmla="*/ 640 h 1785"/>
                    <a:gd name="T6" fmla="*/ 1447 w 1751"/>
                    <a:gd name="T7" fmla="*/ 552 h 1785"/>
                    <a:gd name="T8" fmla="*/ 1381 w 1751"/>
                    <a:gd name="T9" fmla="*/ 503 h 1785"/>
                    <a:gd name="T10" fmla="*/ 1322 w 1751"/>
                    <a:gd name="T11" fmla="*/ 463 h 1785"/>
                    <a:gd name="T12" fmla="*/ 1185 w 1751"/>
                    <a:gd name="T13" fmla="*/ 395 h 1785"/>
                    <a:gd name="T14" fmla="*/ 1099 w 1751"/>
                    <a:gd name="T15" fmla="*/ 262 h 1785"/>
                    <a:gd name="T16" fmla="*/ 1049 w 1751"/>
                    <a:gd name="T17" fmla="*/ 207 h 1785"/>
                    <a:gd name="T18" fmla="*/ 1016 w 1751"/>
                    <a:gd name="T19" fmla="*/ 42 h 1785"/>
                    <a:gd name="T20" fmla="*/ 831 w 1751"/>
                    <a:gd name="T21" fmla="*/ 59 h 1785"/>
                    <a:gd name="T22" fmla="*/ 666 w 1751"/>
                    <a:gd name="T23" fmla="*/ 113 h 1785"/>
                    <a:gd name="T24" fmla="*/ 618 w 1751"/>
                    <a:gd name="T25" fmla="*/ 157 h 1785"/>
                    <a:gd name="T26" fmla="*/ 560 w 1751"/>
                    <a:gd name="T27" fmla="*/ 163 h 1785"/>
                    <a:gd name="T28" fmla="*/ 513 w 1751"/>
                    <a:gd name="T29" fmla="*/ 183 h 1785"/>
                    <a:gd name="T30" fmla="*/ 463 w 1751"/>
                    <a:gd name="T31" fmla="*/ 246 h 1785"/>
                    <a:gd name="T32" fmla="*/ 298 w 1751"/>
                    <a:gd name="T33" fmla="*/ 242 h 1785"/>
                    <a:gd name="T34" fmla="*/ 213 w 1751"/>
                    <a:gd name="T35" fmla="*/ 236 h 1785"/>
                    <a:gd name="T36" fmla="*/ 181 w 1751"/>
                    <a:gd name="T37" fmla="*/ 278 h 1785"/>
                    <a:gd name="T38" fmla="*/ 185 w 1751"/>
                    <a:gd name="T39" fmla="*/ 342 h 1785"/>
                    <a:gd name="T40" fmla="*/ 81 w 1751"/>
                    <a:gd name="T41" fmla="*/ 433 h 1785"/>
                    <a:gd name="T42" fmla="*/ 83 w 1751"/>
                    <a:gd name="T43" fmla="*/ 489 h 1785"/>
                    <a:gd name="T44" fmla="*/ 101 w 1751"/>
                    <a:gd name="T45" fmla="*/ 543 h 1785"/>
                    <a:gd name="T46" fmla="*/ 34 w 1751"/>
                    <a:gd name="T47" fmla="*/ 620 h 1785"/>
                    <a:gd name="T48" fmla="*/ 44 w 1751"/>
                    <a:gd name="T49" fmla="*/ 702 h 1785"/>
                    <a:gd name="T50" fmla="*/ 0 w 1751"/>
                    <a:gd name="T51" fmla="*/ 801 h 1785"/>
                    <a:gd name="T52" fmla="*/ 40 w 1751"/>
                    <a:gd name="T53" fmla="*/ 827 h 1785"/>
                    <a:gd name="T54" fmla="*/ 141 w 1751"/>
                    <a:gd name="T55" fmla="*/ 853 h 1785"/>
                    <a:gd name="T56" fmla="*/ 280 w 1751"/>
                    <a:gd name="T57" fmla="*/ 843 h 1785"/>
                    <a:gd name="T58" fmla="*/ 362 w 1751"/>
                    <a:gd name="T59" fmla="*/ 896 h 1785"/>
                    <a:gd name="T60" fmla="*/ 421 w 1751"/>
                    <a:gd name="T61" fmla="*/ 972 h 1785"/>
                    <a:gd name="T62" fmla="*/ 461 w 1751"/>
                    <a:gd name="T63" fmla="*/ 1091 h 1785"/>
                    <a:gd name="T64" fmla="*/ 483 w 1751"/>
                    <a:gd name="T65" fmla="*/ 1111 h 1785"/>
                    <a:gd name="T66" fmla="*/ 586 w 1751"/>
                    <a:gd name="T67" fmla="*/ 1115 h 1785"/>
                    <a:gd name="T68" fmla="*/ 630 w 1751"/>
                    <a:gd name="T69" fmla="*/ 1133 h 1785"/>
                    <a:gd name="T70" fmla="*/ 670 w 1751"/>
                    <a:gd name="T71" fmla="*/ 1195 h 1785"/>
                    <a:gd name="T72" fmla="*/ 684 w 1751"/>
                    <a:gd name="T73" fmla="*/ 1286 h 1785"/>
                    <a:gd name="T74" fmla="*/ 636 w 1751"/>
                    <a:gd name="T75" fmla="*/ 1342 h 1785"/>
                    <a:gd name="T76" fmla="*/ 574 w 1751"/>
                    <a:gd name="T77" fmla="*/ 1374 h 1785"/>
                    <a:gd name="T78" fmla="*/ 618 w 1751"/>
                    <a:gd name="T79" fmla="*/ 1471 h 1785"/>
                    <a:gd name="T80" fmla="*/ 594 w 1751"/>
                    <a:gd name="T81" fmla="*/ 1537 h 1785"/>
                    <a:gd name="T82" fmla="*/ 620 w 1751"/>
                    <a:gd name="T83" fmla="*/ 1598 h 1785"/>
                    <a:gd name="T84" fmla="*/ 753 w 1751"/>
                    <a:gd name="T85" fmla="*/ 1692 h 1785"/>
                    <a:gd name="T86" fmla="*/ 825 w 1751"/>
                    <a:gd name="T87" fmla="*/ 1692 h 1785"/>
                    <a:gd name="T88" fmla="*/ 914 w 1751"/>
                    <a:gd name="T89" fmla="*/ 1733 h 1785"/>
                    <a:gd name="T90" fmla="*/ 1034 w 1751"/>
                    <a:gd name="T91" fmla="*/ 1781 h 1785"/>
                    <a:gd name="T92" fmla="*/ 1125 w 1751"/>
                    <a:gd name="T93" fmla="*/ 1751 h 1785"/>
                    <a:gd name="T94" fmla="*/ 1167 w 1751"/>
                    <a:gd name="T95" fmla="*/ 1684 h 1785"/>
                    <a:gd name="T96" fmla="*/ 1177 w 1751"/>
                    <a:gd name="T97" fmla="*/ 1562 h 1785"/>
                    <a:gd name="T98" fmla="*/ 1105 w 1751"/>
                    <a:gd name="T99" fmla="*/ 1405 h 1785"/>
                    <a:gd name="T100" fmla="*/ 1089 w 1751"/>
                    <a:gd name="T101" fmla="*/ 1368 h 1785"/>
                    <a:gd name="T102" fmla="*/ 1105 w 1751"/>
                    <a:gd name="T103" fmla="*/ 1332 h 1785"/>
                    <a:gd name="T104" fmla="*/ 1167 w 1751"/>
                    <a:gd name="T105" fmla="*/ 1302 h 1785"/>
                    <a:gd name="T106" fmla="*/ 1189 w 1751"/>
                    <a:gd name="T107" fmla="*/ 1214 h 1785"/>
                    <a:gd name="T108" fmla="*/ 1209 w 1751"/>
                    <a:gd name="T109" fmla="*/ 1103 h 1785"/>
                    <a:gd name="T110" fmla="*/ 1205 w 1751"/>
                    <a:gd name="T111" fmla="*/ 1053 h 1785"/>
                    <a:gd name="T112" fmla="*/ 1387 w 1751"/>
                    <a:gd name="T113" fmla="*/ 1006 h 1785"/>
                    <a:gd name="T114" fmla="*/ 1519 w 1751"/>
                    <a:gd name="T115" fmla="*/ 978 h 1785"/>
                    <a:gd name="T116" fmla="*/ 1550 w 1751"/>
                    <a:gd name="T117" fmla="*/ 942 h 1785"/>
                    <a:gd name="T118" fmla="*/ 1594 w 1751"/>
                    <a:gd name="T119" fmla="*/ 942 h 1785"/>
                    <a:gd name="T120" fmla="*/ 1656 w 1751"/>
                    <a:gd name="T121" fmla="*/ 948 h 1785"/>
                    <a:gd name="T122" fmla="*/ 1741 w 1751"/>
                    <a:gd name="T123" fmla="*/ 841 h 1785"/>
                    <a:gd name="T124" fmla="*/ 1698 w 1751"/>
                    <a:gd name="T125" fmla="*/ 817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751" h="1785">
                      <a:moveTo>
                        <a:pt x="1698" y="817"/>
                      </a:moveTo>
                      <a:lnTo>
                        <a:pt x="1698" y="817"/>
                      </a:lnTo>
                      <a:lnTo>
                        <a:pt x="1698" y="817"/>
                      </a:lnTo>
                      <a:lnTo>
                        <a:pt x="1690" y="817"/>
                      </a:lnTo>
                      <a:lnTo>
                        <a:pt x="1690" y="817"/>
                      </a:lnTo>
                      <a:lnTo>
                        <a:pt x="1654" y="815"/>
                      </a:lnTo>
                      <a:lnTo>
                        <a:pt x="1622" y="809"/>
                      </a:lnTo>
                      <a:lnTo>
                        <a:pt x="1590" y="799"/>
                      </a:lnTo>
                      <a:lnTo>
                        <a:pt x="1562" y="787"/>
                      </a:lnTo>
                      <a:lnTo>
                        <a:pt x="1535" y="773"/>
                      </a:lnTo>
                      <a:lnTo>
                        <a:pt x="1509" y="755"/>
                      </a:lnTo>
                      <a:lnTo>
                        <a:pt x="1483" y="737"/>
                      </a:lnTo>
                      <a:lnTo>
                        <a:pt x="1459" y="719"/>
                      </a:lnTo>
                      <a:lnTo>
                        <a:pt x="1459" y="719"/>
                      </a:lnTo>
                      <a:lnTo>
                        <a:pt x="1449" y="708"/>
                      </a:lnTo>
                      <a:lnTo>
                        <a:pt x="1439" y="698"/>
                      </a:lnTo>
                      <a:lnTo>
                        <a:pt x="1433" y="686"/>
                      </a:lnTo>
                      <a:lnTo>
                        <a:pt x="1429" y="676"/>
                      </a:lnTo>
                      <a:lnTo>
                        <a:pt x="1427" y="666"/>
                      </a:lnTo>
                      <a:lnTo>
                        <a:pt x="1427" y="656"/>
                      </a:lnTo>
                      <a:lnTo>
                        <a:pt x="1429" y="640"/>
                      </a:lnTo>
                      <a:lnTo>
                        <a:pt x="1429" y="640"/>
                      </a:lnTo>
                      <a:lnTo>
                        <a:pt x="1433" y="626"/>
                      </a:lnTo>
                      <a:lnTo>
                        <a:pt x="1439" y="614"/>
                      </a:lnTo>
                      <a:lnTo>
                        <a:pt x="1451" y="592"/>
                      </a:lnTo>
                      <a:lnTo>
                        <a:pt x="1451" y="592"/>
                      </a:lnTo>
                      <a:lnTo>
                        <a:pt x="1447" y="552"/>
                      </a:lnTo>
                      <a:lnTo>
                        <a:pt x="1447" y="552"/>
                      </a:lnTo>
                      <a:lnTo>
                        <a:pt x="1429" y="519"/>
                      </a:lnTo>
                      <a:lnTo>
                        <a:pt x="1429" y="519"/>
                      </a:lnTo>
                      <a:lnTo>
                        <a:pt x="1423" y="509"/>
                      </a:lnTo>
                      <a:lnTo>
                        <a:pt x="1423" y="509"/>
                      </a:lnTo>
                      <a:lnTo>
                        <a:pt x="1403" y="507"/>
                      </a:lnTo>
                      <a:lnTo>
                        <a:pt x="1393" y="505"/>
                      </a:lnTo>
                      <a:lnTo>
                        <a:pt x="1381" y="503"/>
                      </a:lnTo>
                      <a:lnTo>
                        <a:pt x="1370" y="497"/>
                      </a:lnTo>
                      <a:lnTo>
                        <a:pt x="1358" y="491"/>
                      </a:lnTo>
                      <a:lnTo>
                        <a:pt x="1348" y="483"/>
                      </a:lnTo>
                      <a:lnTo>
                        <a:pt x="1338" y="471"/>
                      </a:lnTo>
                      <a:lnTo>
                        <a:pt x="1338" y="471"/>
                      </a:lnTo>
                      <a:lnTo>
                        <a:pt x="1322" y="463"/>
                      </a:lnTo>
                      <a:lnTo>
                        <a:pt x="1322" y="463"/>
                      </a:lnTo>
                      <a:lnTo>
                        <a:pt x="1302" y="461"/>
                      </a:lnTo>
                      <a:lnTo>
                        <a:pt x="1302" y="461"/>
                      </a:lnTo>
                      <a:lnTo>
                        <a:pt x="1274" y="455"/>
                      </a:lnTo>
                      <a:lnTo>
                        <a:pt x="1250" y="445"/>
                      </a:lnTo>
                      <a:lnTo>
                        <a:pt x="1226" y="431"/>
                      </a:lnTo>
                      <a:lnTo>
                        <a:pt x="1205" y="415"/>
                      </a:lnTo>
                      <a:lnTo>
                        <a:pt x="1185" y="395"/>
                      </a:lnTo>
                      <a:lnTo>
                        <a:pt x="1167" y="372"/>
                      </a:lnTo>
                      <a:lnTo>
                        <a:pt x="1151" y="346"/>
                      </a:lnTo>
                      <a:lnTo>
                        <a:pt x="1139" y="316"/>
                      </a:lnTo>
                      <a:lnTo>
                        <a:pt x="1139" y="316"/>
                      </a:lnTo>
                      <a:lnTo>
                        <a:pt x="1133" y="304"/>
                      </a:lnTo>
                      <a:lnTo>
                        <a:pt x="1123" y="290"/>
                      </a:lnTo>
                      <a:lnTo>
                        <a:pt x="1099" y="262"/>
                      </a:lnTo>
                      <a:lnTo>
                        <a:pt x="1099" y="262"/>
                      </a:lnTo>
                      <a:lnTo>
                        <a:pt x="1083" y="246"/>
                      </a:lnTo>
                      <a:lnTo>
                        <a:pt x="1069" y="228"/>
                      </a:lnTo>
                      <a:lnTo>
                        <a:pt x="1069" y="228"/>
                      </a:lnTo>
                      <a:lnTo>
                        <a:pt x="1059" y="218"/>
                      </a:lnTo>
                      <a:lnTo>
                        <a:pt x="1059" y="218"/>
                      </a:lnTo>
                      <a:lnTo>
                        <a:pt x="1049" y="207"/>
                      </a:lnTo>
                      <a:lnTo>
                        <a:pt x="1040" y="195"/>
                      </a:lnTo>
                      <a:lnTo>
                        <a:pt x="1032" y="179"/>
                      </a:lnTo>
                      <a:lnTo>
                        <a:pt x="1028" y="161"/>
                      </a:lnTo>
                      <a:lnTo>
                        <a:pt x="1028" y="161"/>
                      </a:lnTo>
                      <a:lnTo>
                        <a:pt x="1022" y="123"/>
                      </a:lnTo>
                      <a:lnTo>
                        <a:pt x="1018" y="83"/>
                      </a:lnTo>
                      <a:lnTo>
                        <a:pt x="1016" y="42"/>
                      </a:lnTo>
                      <a:lnTo>
                        <a:pt x="1016" y="0"/>
                      </a:lnTo>
                      <a:lnTo>
                        <a:pt x="1016" y="0"/>
                      </a:lnTo>
                      <a:lnTo>
                        <a:pt x="942" y="20"/>
                      </a:lnTo>
                      <a:lnTo>
                        <a:pt x="942" y="20"/>
                      </a:lnTo>
                      <a:lnTo>
                        <a:pt x="886" y="40"/>
                      </a:lnTo>
                      <a:lnTo>
                        <a:pt x="831" y="59"/>
                      </a:lnTo>
                      <a:lnTo>
                        <a:pt x="831" y="59"/>
                      </a:lnTo>
                      <a:lnTo>
                        <a:pt x="777" y="77"/>
                      </a:lnTo>
                      <a:lnTo>
                        <a:pt x="721" y="95"/>
                      </a:lnTo>
                      <a:lnTo>
                        <a:pt x="721" y="95"/>
                      </a:lnTo>
                      <a:lnTo>
                        <a:pt x="706" y="99"/>
                      </a:lnTo>
                      <a:lnTo>
                        <a:pt x="706" y="99"/>
                      </a:lnTo>
                      <a:lnTo>
                        <a:pt x="684" y="107"/>
                      </a:lnTo>
                      <a:lnTo>
                        <a:pt x="666" y="113"/>
                      </a:lnTo>
                      <a:lnTo>
                        <a:pt x="652" y="123"/>
                      </a:lnTo>
                      <a:lnTo>
                        <a:pt x="646" y="129"/>
                      </a:lnTo>
                      <a:lnTo>
                        <a:pt x="642" y="137"/>
                      </a:lnTo>
                      <a:lnTo>
                        <a:pt x="642" y="137"/>
                      </a:lnTo>
                      <a:lnTo>
                        <a:pt x="634" y="145"/>
                      </a:lnTo>
                      <a:lnTo>
                        <a:pt x="626" y="151"/>
                      </a:lnTo>
                      <a:lnTo>
                        <a:pt x="618" y="157"/>
                      </a:lnTo>
                      <a:lnTo>
                        <a:pt x="608" y="159"/>
                      </a:lnTo>
                      <a:lnTo>
                        <a:pt x="590" y="163"/>
                      </a:lnTo>
                      <a:lnTo>
                        <a:pt x="574" y="163"/>
                      </a:lnTo>
                      <a:lnTo>
                        <a:pt x="574" y="163"/>
                      </a:lnTo>
                      <a:lnTo>
                        <a:pt x="566" y="163"/>
                      </a:lnTo>
                      <a:lnTo>
                        <a:pt x="566" y="163"/>
                      </a:lnTo>
                      <a:lnTo>
                        <a:pt x="560" y="163"/>
                      </a:lnTo>
                      <a:lnTo>
                        <a:pt x="560" y="163"/>
                      </a:lnTo>
                      <a:lnTo>
                        <a:pt x="547" y="163"/>
                      </a:lnTo>
                      <a:lnTo>
                        <a:pt x="537" y="165"/>
                      </a:lnTo>
                      <a:lnTo>
                        <a:pt x="527" y="169"/>
                      </a:lnTo>
                      <a:lnTo>
                        <a:pt x="521" y="173"/>
                      </a:lnTo>
                      <a:lnTo>
                        <a:pt x="515" y="177"/>
                      </a:lnTo>
                      <a:lnTo>
                        <a:pt x="513" y="183"/>
                      </a:lnTo>
                      <a:lnTo>
                        <a:pt x="507" y="195"/>
                      </a:lnTo>
                      <a:lnTo>
                        <a:pt x="507" y="195"/>
                      </a:lnTo>
                      <a:lnTo>
                        <a:pt x="501" y="209"/>
                      </a:lnTo>
                      <a:lnTo>
                        <a:pt x="493" y="220"/>
                      </a:lnTo>
                      <a:lnTo>
                        <a:pt x="485" y="230"/>
                      </a:lnTo>
                      <a:lnTo>
                        <a:pt x="475" y="240"/>
                      </a:lnTo>
                      <a:lnTo>
                        <a:pt x="463" y="246"/>
                      </a:lnTo>
                      <a:lnTo>
                        <a:pt x="451" y="252"/>
                      </a:lnTo>
                      <a:lnTo>
                        <a:pt x="435" y="254"/>
                      </a:lnTo>
                      <a:lnTo>
                        <a:pt x="421" y="256"/>
                      </a:lnTo>
                      <a:lnTo>
                        <a:pt x="421" y="256"/>
                      </a:lnTo>
                      <a:lnTo>
                        <a:pt x="397" y="254"/>
                      </a:lnTo>
                      <a:lnTo>
                        <a:pt x="397" y="254"/>
                      </a:lnTo>
                      <a:lnTo>
                        <a:pt x="298" y="242"/>
                      </a:lnTo>
                      <a:lnTo>
                        <a:pt x="298" y="242"/>
                      </a:lnTo>
                      <a:lnTo>
                        <a:pt x="256" y="236"/>
                      </a:lnTo>
                      <a:lnTo>
                        <a:pt x="256" y="236"/>
                      </a:lnTo>
                      <a:lnTo>
                        <a:pt x="238" y="232"/>
                      </a:lnTo>
                      <a:lnTo>
                        <a:pt x="220" y="228"/>
                      </a:lnTo>
                      <a:lnTo>
                        <a:pt x="220" y="228"/>
                      </a:lnTo>
                      <a:lnTo>
                        <a:pt x="213" y="236"/>
                      </a:lnTo>
                      <a:lnTo>
                        <a:pt x="213" y="236"/>
                      </a:lnTo>
                      <a:lnTo>
                        <a:pt x="197" y="248"/>
                      </a:lnTo>
                      <a:lnTo>
                        <a:pt x="187" y="258"/>
                      </a:lnTo>
                      <a:lnTo>
                        <a:pt x="183" y="26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3" y="290"/>
                      </a:lnTo>
                      <a:lnTo>
                        <a:pt x="189" y="306"/>
                      </a:lnTo>
                      <a:lnTo>
                        <a:pt x="189" y="306"/>
                      </a:lnTo>
                      <a:lnTo>
                        <a:pt x="191" y="318"/>
                      </a:lnTo>
                      <a:lnTo>
                        <a:pt x="189" y="330"/>
                      </a:lnTo>
                      <a:lnTo>
                        <a:pt x="185" y="342"/>
                      </a:lnTo>
                      <a:lnTo>
                        <a:pt x="177" y="350"/>
                      </a:lnTo>
                      <a:lnTo>
                        <a:pt x="177" y="350"/>
                      </a:lnTo>
                      <a:lnTo>
                        <a:pt x="143" y="378"/>
                      </a:lnTo>
                      <a:lnTo>
                        <a:pt x="143" y="378"/>
                      </a:lnTo>
                      <a:lnTo>
                        <a:pt x="111" y="405"/>
                      </a:lnTo>
                      <a:lnTo>
                        <a:pt x="95" y="419"/>
                      </a:lnTo>
                      <a:lnTo>
                        <a:pt x="81" y="433"/>
                      </a:lnTo>
                      <a:lnTo>
                        <a:pt x="81" y="433"/>
                      </a:lnTo>
                      <a:lnTo>
                        <a:pt x="73" y="441"/>
                      </a:lnTo>
                      <a:lnTo>
                        <a:pt x="71" y="447"/>
                      </a:lnTo>
                      <a:lnTo>
                        <a:pt x="71" y="455"/>
                      </a:lnTo>
                      <a:lnTo>
                        <a:pt x="73" y="463"/>
                      </a:lnTo>
                      <a:lnTo>
                        <a:pt x="77" y="475"/>
                      </a:lnTo>
                      <a:lnTo>
                        <a:pt x="83" y="489"/>
                      </a:lnTo>
                      <a:lnTo>
                        <a:pt x="95" y="505"/>
                      </a:lnTo>
                      <a:lnTo>
                        <a:pt x="95" y="505"/>
                      </a:lnTo>
                      <a:lnTo>
                        <a:pt x="99" y="513"/>
                      </a:lnTo>
                      <a:lnTo>
                        <a:pt x="101" y="521"/>
                      </a:lnTo>
                      <a:lnTo>
                        <a:pt x="103" y="527"/>
                      </a:lnTo>
                      <a:lnTo>
                        <a:pt x="103" y="535"/>
                      </a:lnTo>
                      <a:lnTo>
                        <a:pt x="101" y="543"/>
                      </a:lnTo>
                      <a:lnTo>
                        <a:pt x="97" y="548"/>
                      </a:lnTo>
                      <a:lnTo>
                        <a:pt x="93" y="556"/>
                      </a:lnTo>
                      <a:lnTo>
                        <a:pt x="87" y="560"/>
                      </a:lnTo>
                      <a:lnTo>
                        <a:pt x="87" y="560"/>
                      </a:lnTo>
                      <a:lnTo>
                        <a:pt x="63" y="582"/>
                      </a:lnTo>
                      <a:lnTo>
                        <a:pt x="46" y="602"/>
                      </a:lnTo>
                      <a:lnTo>
                        <a:pt x="34" y="620"/>
                      </a:lnTo>
                      <a:lnTo>
                        <a:pt x="28" y="638"/>
                      </a:lnTo>
                      <a:lnTo>
                        <a:pt x="26" y="652"/>
                      </a:lnTo>
                      <a:lnTo>
                        <a:pt x="28" y="666"/>
                      </a:lnTo>
                      <a:lnTo>
                        <a:pt x="32" y="680"/>
                      </a:lnTo>
                      <a:lnTo>
                        <a:pt x="40" y="692"/>
                      </a:lnTo>
                      <a:lnTo>
                        <a:pt x="40" y="692"/>
                      </a:lnTo>
                      <a:lnTo>
                        <a:pt x="44" y="702"/>
                      </a:lnTo>
                      <a:lnTo>
                        <a:pt x="44" y="713"/>
                      </a:lnTo>
                      <a:lnTo>
                        <a:pt x="44" y="723"/>
                      </a:lnTo>
                      <a:lnTo>
                        <a:pt x="40" y="733"/>
                      </a:lnTo>
                      <a:lnTo>
                        <a:pt x="40" y="733"/>
                      </a:lnTo>
                      <a:lnTo>
                        <a:pt x="22" y="761"/>
                      </a:lnTo>
                      <a:lnTo>
                        <a:pt x="22" y="761"/>
                      </a:lnTo>
                      <a:lnTo>
                        <a:pt x="0" y="801"/>
                      </a:lnTo>
                      <a:lnTo>
                        <a:pt x="0" y="801"/>
                      </a:lnTo>
                      <a:lnTo>
                        <a:pt x="0" y="803"/>
                      </a:lnTo>
                      <a:lnTo>
                        <a:pt x="0" y="803"/>
                      </a:lnTo>
                      <a:lnTo>
                        <a:pt x="14" y="809"/>
                      </a:lnTo>
                      <a:lnTo>
                        <a:pt x="28" y="817"/>
                      </a:lnTo>
                      <a:lnTo>
                        <a:pt x="28" y="817"/>
                      </a:lnTo>
                      <a:lnTo>
                        <a:pt x="40" y="827"/>
                      </a:lnTo>
                      <a:lnTo>
                        <a:pt x="51" y="833"/>
                      </a:lnTo>
                      <a:lnTo>
                        <a:pt x="63" y="839"/>
                      </a:lnTo>
                      <a:lnTo>
                        <a:pt x="77" y="845"/>
                      </a:lnTo>
                      <a:lnTo>
                        <a:pt x="91" y="849"/>
                      </a:lnTo>
                      <a:lnTo>
                        <a:pt x="107" y="851"/>
                      </a:lnTo>
                      <a:lnTo>
                        <a:pt x="141" y="853"/>
                      </a:lnTo>
                      <a:lnTo>
                        <a:pt x="141" y="853"/>
                      </a:lnTo>
                      <a:lnTo>
                        <a:pt x="179" y="851"/>
                      </a:lnTo>
                      <a:lnTo>
                        <a:pt x="218" y="847"/>
                      </a:lnTo>
                      <a:lnTo>
                        <a:pt x="230" y="847"/>
                      </a:lnTo>
                      <a:lnTo>
                        <a:pt x="232" y="845"/>
                      </a:lnTo>
                      <a:lnTo>
                        <a:pt x="232" y="845"/>
                      </a:lnTo>
                      <a:lnTo>
                        <a:pt x="258" y="843"/>
                      </a:lnTo>
                      <a:lnTo>
                        <a:pt x="280" y="843"/>
                      </a:lnTo>
                      <a:lnTo>
                        <a:pt x="280" y="843"/>
                      </a:lnTo>
                      <a:lnTo>
                        <a:pt x="300" y="843"/>
                      </a:lnTo>
                      <a:lnTo>
                        <a:pt x="318" y="849"/>
                      </a:lnTo>
                      <a:lnTo>
                        <a:pt x="332" y="857"/>
                      </a:lnTo>
                      <a:lnTo>
                        <a:pt x="344" y="867"/>
                      </a:lnTo>
                      <a:lnTo>
                        <a:pt x="352" y="880"/>
                      </a:lnTo>
                      <a:lnTo>
                        <a:pt x="362" y="896"/>
                      </a:lnTo>
                      <a:lnTo>
                        <a:pt x="378" y="932"/>
                      </a:lnTo>
                      <a:lnTo>
                        <a:pt x="378" y="934"/>
                      </a:lnTo>
                      <a:lnTo>
                        <a:pt x="378" y="934"/>
                      </a:lnTo>
                      <a:lnTo>
                        <a:pt x="385" y="948"/>
                      </a:lnTo>
                      <a:lnTo>
                        <a:pt x="385" y="948"/>
                      </a:lnTo>
                      <a:lnTo>
                        <a:pt x="405" y="960"/>
                      </a:lnTo>
                      <a:lnTo>
                        <a:pt x="421" y="972"/>
                      </a:lnTo>
                      <a:lnTo>
                        <a:pt x="435" y="988"/>
                      </a:lnTo>
                      <a:lnTo>
                        <a:pt x="445" y="1004"/>
                      </a:lnTo>
                      <a:lnTo>
                        <a:pt x="453" y="1024"/>
                      </a:lnTo>
                      <a:lnTo>
                        <a:pt x="459" y="1044"/>
                      </a:lnTo>
                      <a:lnTo>
                        <a:pt x="461" y="1067"/>
                      </a:lnTo>
                      <a:lnTo>
                        <a:pt x="461" y="1091"/>
                      </a:lnTo>
                      <a:lnTo>
                        <a:pt x="461" y="1091"/>
                      </a:lnTo>
                      <a:lnTo>
                        <a:pt x="461" y="1103"/>
                      </a:lnTo>
                      <a:lnTo>
                        <a:pt x="463" y="1107"/>
                      </a:lnTo>
                      <a:lnTo>
                        <a:pt x="463" y="1107"/>
                      </a:lnTo>
                      <a:lnTo>
                        <a:pt x="469" y="1109"/>
                      </a:lnTo>
                      <a:lnTo>
                        <a:pt x="481" y="1111"/>
                      </a:lnTo>
                      <a:lnTo>
                        <a:pt x="481" y="1111"/>
                      </a:lnTo>
                      <a:lnTo>
                        <a:pt x="483" y="1111"/>
                      </a:lnTo>
                      <a:lnTo>
                        <a:pt x="483" y="1111"/>
                      </a:lnTo>
                      <a:lnTo>
                        <a:pt x="509" y="1111"/>
                      </a:lnTo>
                      <a:lnTo>
                        <a:pt x="509" y="1111"/>
                      </a:lnTo>
                      <a:lnTo>
                        <a:pt x="525" y="1111"/>
                      </a:lnTo>
                      <a:lnTo>
                        <a:pt x="525" y="1111"/>
                      </a:lnTo>
                      <a:lnTo>
                        <a:pt x="558" y="1113"/>
                      </a:lnTo>
                      <a:lnTo>
                        <a:pt x="586" y="1115"/>
                      </a:lnTo>
                      <a:lnTo>
                        <a:pt x="598" y="1117"/>
                      </a:lnTo>
                      <a:lnTo>
                        <a:pt x="608" y="1121"/>
                      </a:lnTo>
                      <a:lnTo>
                        <a:pt x="620" y="1125"/>
                      </a:lnTo>
                      <a:lnTo>
                        <a:pt x="628" y="1131"/>
                      </a:lnTo>
                      <a:lnTo>
                        <a:pt x="628" y="1131"/>
                      </a:lnTo>
                      <a:lnTo>
                        <a:pt x="630" y="1133"/>
                      </a:lnTo>
                      <a:lnTo>
                        <a:pt x="630" y="1133"/>
                      </a:lnTo>
                      <a:lnTo>
                        <a:pt x="636" y="1133"/>
                      </a:lnTo>
                      <a:lnTo>
                        <a:pt x="636" y="1133"/>
                      </a:lnTo>
                      <a:lnTo>
                        <a:pt x="638" y="1139"/>
                      </a:lnTo>
                      <a:lnTo>
                        <a:pt x="638" y="1139"/>
                      </a:lnTo>
                      <a:lnTo>
                        <a:pt x="650" y="1153"/>
                      </a:lnTo>
                      <a:lnTo>
                        <a:pt x="660" y="1173"/>
                      </a:lnTo>
                      <a:lnTo>
                        <a:pt x="670" y="1195"/>
                      </a:lnTo>
                      <a:lnTo>
                        <a:pt x="680" y="1222"/>
                      </a:lnTo>
                      <a:lnTo>
                        <a:pt x="680" y="1222"/>
                      </a:lnTo>
                      <a:lnTo>
                        <a:pt x="684" y="1238"/>
                      </a:lnTo>
                      <a:lnTo>
                        <a:pt x="686" y="1252"/>
                      </a:lnTo>
                      <a:lnTo>
                        <a:pt x="688" y="1264"/>
                      </a:lnTo>
                      <a:lnTo>
                        <a:pt x="686" y="1276"/>
                      </a:lnTo>
                      <a:lnTo>
                        <a:pt x="684" y="1286"/>
                      </a:lnTo>
                      <a:lnTo>
                        <a:pt x="682" y="1296"/>
                      </a:lnTo>
                      <a:lnTo>
                        <a:pt x="674" y="1310"/>
                      </a:lnTo>
                      <a:lnTo>
                        <a:pt x="674" y="1310"/>
                      </a:lnTo>
                      <a:lnTo>
                        <a:pt x="664" y="1324"/>
                      </a:lnTo>
                      <a:lnTo>
                        <a:pt x="656" y="1330"/>
                      </a:lnTo>
                      <a:lnTo>
                        <a:pt x="646" y="1338"/>
                      </a:lnTo>
                      <a:lnTo>
                        <a:pt x="636" y="1342"/>
                      </a:lnTo>
                      <a:lnTo>
                        <a:pt x="622" y="1348"/>
                      </a:lnTo>
                      <a:lnTo>
                        <a:pt x="608" y="1352"/>
                      </a:lnTo>
                      <a:lnTo>
                        <a:pt x="590" y="1354"/>
                      </a:lnTo>
                      <a:lnTo>
                        <a:pt x="590" y="1354"/>
                      </a:lnTo>
                      <a:lnTo>
                        <a:pt x="566" y="1358"/>
                      </a:lnTo>
                      <a:lnTo>
                        <a:pt x="566" y="1358"/>
                      </a:lnTo>
                      <a:lnTo>
                        <a:pt x="574" y="1374"/>
                      </a:lnTo>
                      <a:lnTo>
                        <a:pt x="574" y="1374"/>
                      </a:lnTo>
                      <a:lnTo>
                        <a:pt x="580" y="1387"/>
                      </a:lnTo>
                      <a:lnTo>
                        <a:pt x="580" y="1387"/>
                      </a:lnTo>
                      <a:lnTo>
                        <a:pt x="594" y="1417"/>
                      </a:lnTo>
                      <a:lnTo>
                        <a:pt x="608" y="1447"/>
                      </a:lnTo>
                      <a:lnTo>
                        <a:pt x="608" y="1447"/>
                      </a:lnTo>
                      <a:lnTo>
                        <a:pt x="618" y="1471"/>
                      </a:lnTo>
                      <a:lnTo>
                        <a:pt x="618" y="1471"/>
                      </a:lnTo>
                      <a:lnTo>
                        <a:pt x="622" y="1481"/>
                      </a:lnTo>
                      <a:lnTo>
                        <a:pt x="622" y="1493"/>
                      </a:lnTo>
                      <a:lnTo>
                        <a:pt x="620" y="1503"/>
                      </a:lnTo>
                      <a:lnTo>
                        <a:pt x="614" y="1513"/>
                      </a:lnTo>
                      <a:lnTo>
                        <a:pt x="614" y="1513"/>
                      </a:lnTo>
                      <a:lnTo>
                        <a:pt x="594" y="1537"/>
                      </a:lnTo>
                      <a:lnTo>
                        <a:pt x="594" y="1537"/>
                      </a:lnTo>
                      <a:lnTo>
                        <a:pt x="572" y="1566"/>
                      </a:lnTo>
                      <a:lnTo>
                        <a:pt x="572" y="1566"/>
                      </a:lnTo>
                      <a:lnTo>
                        <a:pt x="588" y="1572"/>
                      </a:lnTo>
                      <a:lnTo>
                        <a:pt x="602" y="1582"/>
                      </a:lnTo>
                      <a:lnTo>
                        <a:pt x="614" y="1590"/>
                      </a:lnTo>
                      <a:lnTo>
                        <a:pt x="620" y="1598"/>
                      </a:lnTo>
                      <a:lnTo>
                        <a:pt x="620" y="1598"/>
                      </a:lnTo>
                      <a:lnTo>
                        <a:pt x="660" y="1636"/>
                      </a:lnTo>
                      <a:lnTo>
                        <a:pt x="678" y="1654"/>
                      </a:lnTo>
                      <a:lnTo>
                        <a:pt x="696" y="1666"/>
                      </a:lnTo>
                      <a:lnTo>
                        <a:pt x="714" y="1678"/>
                      </a:lnTo>
                      <a:lnTo>
                        <a:pt x="733" y="1686"/>
                      </a:lnTo>
                      <a:lnTo>
                        <a:pt x="753" y="1692"/>
                      </a:lnTo>
                      <a:lnTo>
                        <a:pt x="773" y="1692"/>
                      </a:lnTo>
                      <a:lnTo>
                        <a:pt x="773" y="1692"/>
                      </a:lnTo>
                      <a:lnTo>
                        <a:pt x="797" y="1692"/>
                      </a:lnTo>
                      <a:lnTo>
                        <a:pt x="797" y="1692"/>
                      </a:lnTo>
                      <a:lnTo>
                        <a:pt x="809" y="1690"/>
                      </a:lnTo>
                      <a:lnTo>
                        <a:pt x="809" y="1690"/>
                      </a:lnTo>
                      <a:lnTo>
                        <a:pt x="825" y="1692"/>
                      </a:lnTo>
                      <a:lnTo>
                        <a:pt x="839" y="1696"/>
                      </a:lnTo>
                      <a:lnTo>
                        <a:pt x="839" y="1696"/>
                      </a:lnTo>
                      <a:lnTo>
                        <a:pt x="855" y="1698"/>
                      </a:lnTo>
                      <a:lnTo>
                        <a:pt x="869" y="1704"/>
                      </a:lnTo>
                      <a:lnTo>
                        <a:pt x="869" y="1704"/>
                      </a:lnTo>
                      <a:lnTo>
                        <a:pt x="914" y="1733"/>
                      </a:lnTo>
                      <a:lnTo>
                        <a:pt x="914" y="1733"/>
                      </a:lnTo>
                      <a:lnTo>
                        <a:pt x="932" y="1741"/>
                      </a:lnTo>
                      <a:lnTo>
                        <a:pt x="932" y="1741"/>
                      </a:lnTo>
                      <a:lnTo>
                        <a:pt x="976" y="1765"/>
                      </a:lnTo>
                      <a:lnTo>
                        <a:pt x="1000" y="1775"/>
                      </a:lnTo>
                      <a:lnTo>
                        <a:pt x="1022" y="1785"/>
                      </a:lnTo>
                      <a:lnTo>
                        <a:pt x="1022" y="1785"/>
                      </a:lnTo>
                      <a:lnTo>
                        <a:pt x="1034" y="1781"/>
                      </a:lnTo>
                      <a:lnTo>
                        <a:pt x="1057" y="1771"/>
                      </a:lnTo>
                      <a:lnTo>
                        <a:pt x="1057" y="1771"/>
                      </a:lnTo>
                      <a:lnTo>
                        <a:pt x="1077" y="1761"/>
                      </a:lnTo>
                      <a:lnTo>
                        <a:pt x="1093" y="1755"/>
                      </a:lnTo>
                      <a:lnTo>
                        <a:pt x="1109" y="1753"/>
                      </a:lnTo>
                      <a:lnTo>
                        <a:pt x="1125" y="1751"/>
                      </a:lnTo>
                      <a:lnTo>
                        <a:pt x="1125" y="1751"/>
                      </a:lnTo>
                      <a:lnTo>
                        <a:pt x="1141" y="1753"/>
                      </a:lnTo>
                      <a:lnTo>
                        <a:pt x="1157" y="1757"/>
                      </a:lnTo>
                      <a:lnTo>
                        <a:pt x="1157" y="1757"/>
                      </a:lnTo>
                      <a:lnTo>
                        <a:pt x="1161" y="1753"/>
                      </a:lnTo>
                      <a:lnTo>
                        <a:pt x="1161" y="1753"/>
                      </a:lnTo>
                      <a:lnTo>
                        <a:pt x="1163" y="1717"/>
                      </a:lnTo>
                      <a:lnTo>
                        <a:pt x="1167" y="1684"/>
                      </a:lnTo>
                      <a:lnTo>
                        <a:pt x="1173" y="1648"/>
                      </a:lnTo>
                      <a:lnTo>
                        <a:pt x="1183" y="1614"/>
                      </a:lnTo>
                      <a:lnTo>
                        <a:pt x="1183" y="1614"/>
                      </a:lnTo>
                      <a:lnTo>
                        <a:pt x="1183" y="1592"/>
                      </a:lnTo>
                      <a:lnTo>
                        <a:pt x="1183" y="1592"/>
                      </a:lnTo>
                      <a:lnTo>
                        <a:pt x="1177" y="1562"/>
                      </a:lnTo>
                      <a:lnTo>
                        <a:pt x="1177" y="1562"/>
                      </a:lnTo>
                      <a:lnTo>
                        <a:pt x="1167" y="1515"/>
                      </a:lnTo>
                      <a:lnTo>
                        <a:pt x="1163" y="1493"/>
                      </a:lnTo>
                      <a:lnTo>
                        <a:pt x="1155" y="1471"/>
                      </a:lnTo>
                      <a:lnTo>
                        <a:pt x="1147" y="1453"/>
                      </a:lnTo>
                      <a:lnTo>
                        <a:pt x="1135" y="1435"/>
                      </a:lnTo>
                      <a:lnTo>
                        <a:pt x="1123" y="1419"/>
                      </a:lnTo>
                      <a:lnTo>
                        <a:pt x="1105" y="1405"/>
                      </a:lnTo>
                      <a:lnTo>
                        <a:pt x="1105" y="1405"/>
                      </a:lnTo>
                      <a:lnTo>
                        <a:pt x="1101" y="1401"/>
                      </a:lnTo>
                      <a:lnTo>
                        <a:pt x="1095" y="1395"/>
                      </a:lnTo>
                      <a:lnTo>
                        <a:pt x="1091" y="1389"/>
                      </a:lnTo>
                      <a:lnTo>
                        <a:pt x="1089" y="1381"/>
                      </a:lnTo>
                      <a:lnTo>
                        <a:pt x="1089" y="1376"/>
                      </a:lnTo>
                      <a:lnTo>
                        <a:pt x="1089" y="1368"/>
                      </a:lnTo>
                      <a:lnTo>
                        <a:pt x="1089" y="1362"/>
                      </a:lnTo>
                      <a:lnTo>
                        <a:pt x="1093" y="1354"/>
                      </a:lnTo>
                      <a:lnTo>
                        <a:pt x="1093" y="1354"/>
                      </a:lnTo>
                      <a:lnTo>
                        <a:pt x="1095" y="1348"/>
                      </a:lnTo>
                      <a:lnTo>
                        <a:pt x="1095" y="1348"/>
                      </a:lnTo>
                      <a:lnTo>
                        <a:pt x="1099" y="1340"/>
                      </a:lnTo>
                      <a:lnTo>
                        <a:pt x="1105" y="1332"/>
                      </a:lnTo>
                      <a:lnTo>
                        <a:pt x="1115" y="1322"/>
                      </a:lnTo>
                      <a:lnTo>
                        <a:pt x="1121" y="1320"/>
                      </a:lnTo>
                      <a:lnTo>
                        <a:pt x="1129" y="1318"/>
                      </a:lnTo>
                      <a:lnTo>
                        <a:pt x="1129" y="1318"/>
                      </a:lnTo>
                      <a:lnTo>
                        <a:pt x="1145" y="1314"/>
                      </a:lnTo>
                      <a:lnTo>
                        <a:pt x="1157" y="1310"/>
                      </a:lnTo>
                      <a:lnTo>
                        <a:pt x="1167" y="1302"/>
                      </a:lnTo>
                      <a:lnTo>
                        <a:pt x="1177" y="1294"/>
                      </a:lnTo>
                      <a:lnTo>
                        <a:pt x="1183" y="1282"/>
                      </a:lnTo>
                      <a:lnTo>
                        <a:pt x="1187" y="1268"/>
                      </a:lnTo>
                      <a:lnTo>
                        <a:pt x="1189" y="1248"/>
                      </a:lnTo>
                      <a:lnTo>
                        <a:pt x="1189" y="1226"/>
                      </a:lnTo>
                      <a:lnTo>
                        <a:pt x="1189" y="1226"/>
                      </a:lnTo>
                      <a:lnTo>
                        <a:pt x="1189" y="1214"/>
                      </a:lnTo>
                      <a:lnTo>
                        <a:pt x="1189" y="1205"/>
                      </a:lnTo>
                      <a:lnTo>
                        <a:pt x="1193" y="1187"/>
                      </a:lnTo>
                      <a:lnTo>
                        <a:pt x="1193" y="1187"/>
                      </a:lnTo>
                      <a:lnTo>
                        <a:pt x="1197" y="1179"/>
                      </a:lnTo>
                      <a:lnTo>
                        <a:pt x="1197" y="1179"/>
                      </a:lnTo>
                      <a:lnTo>
                        <a:pt x="1209" y="1109"/>
                      </a:lnTo>
                      <a:lnTo>
                        <a:pt x="1209" y="1103"/>
                      </a:lnTo>
                      <a:lnTo>
                        <a:pt x="1209" y="1103"/>
                      </a:lnTo>
                      <a:lnTo>
                        <a:pt x="1203" y="1095"/>
                      </a:lnTo>
                      <a:lnTo>
                        <a:pt x="1201" y="1085"/>
                      </a:lnTo>
                      <a:lnTo>
                        <a:pt x="1199" y="1075"/>
                      </a:lnTo>
                      <a:lnTo>
                        <a:pt x="1201" y="1063"/>
                      </a:lnTo>
                      <a:lnTo>
                        <a:pt x="1201" y="1063"/>
                      </a:lnTo>
                      <a:lnTo>
                        <a:pt x="1205" y="1053"/>
                      </a:lnTo>
                      <a:lnTo>
                        <a:pt x="1213" y="1045"/>
                      </a:lnTo>
                      <a:lnTo>
                        <a:pt x="1220" y="1040"/>
                      </a:lnTo>
                      <a:lnTo>
                        <a:pt x="1232" y="1036"/>
                      </a:lnTo>
                      <a:lnTo>
                        <a:pt x="1280" y="1028"/>
                      </a:lnTo>
                      <a:lnTo>
                        <a:pt x="1280" y="1028"/>
                      </a:lnTo>
                      <a:lnTo>
                        <a:pt x="1387" y="1006"/>
                      </a:lnTo>
                      <a:lnTo>
                        <a:pt x="1387" y="1006"/>
                      </a:lnTo>
                      <a:lnTo>
                        <a:pt x="1429" y="998"/>
                      </a:lnTo>
                      <a:lnTo>
                        <a:pt x="1429" y="998"/>
                      </a:lnTo>
                      <a:lnTo>
                        <a:pt x="1473" y="990"/>
                      </a:lnTo>
                      <a:lnTo>
                        <a:pt x="1515" y="982"/>
                      </a:lnTo>
                      <a:lnTo>
                        <a:pt x="1515" y="982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29" y="958"/>
                      </a:lnTo>
                      <a:lnTo>
                        <a:pt x="1529" y="958"/>
                      </a:lnTo>
                      <a:lnTo>
                        <a:pt x="1535" y="952"/>
                      </a:lnTo>
                      <a:lnTo>
                        <a:pt x="1543" y="946"/>
                      </a:lnTo>
                      <a:lnTo>
                        <a:pt x="1550" y="942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74" y="938"/>
                      </a:lnTo>
                      <a:lnTo>
                        <a:pt x="1574" y="938"/>
                      </a:lnTo>
                      <a:lnTo>
                        <a:pt x="1584" y="938"/>
                      </a:lnTo>
                      <a:lnTo>
                        <a:pt x="1594" y="942"/>
                      </a:lnTo>
                      <a:lnTo>
                        <a:pt x="1594" y="942"/>
                      </a:lnTo>
                      <a:lnTo>
                        <a:pt x="1620" y="950"/>
                      </a:lnTo>
                      <a:lnTo>
                        <a:pt x="1632" y="954"/>
                      </a:lnTo>
                      <a:lnTo>
                        <a:pt x="1642" y="954"/>
                      </a:lnTo>
                      <a:lnTo>
                        <a:pt x="1642" y="954"/>
                      </a:lnTo>
                      <a:lnTo>
                        <a:pt x="1648" y="954"/>
                      </a:lnTo>
                      <a:lnTo>
                        <a:pt x="1656" y="948"/>
                      </a:lnTo>
                      <a:lnTo>
                        <a:pt x="1668" y="934"/>
                      </a:lnTo>
                      <a:lnTo>
                        <a:pt x="1684" y="910"/>
                      </a:lnTo>
                      <a:lnTo>
                        <a:pt x="1684" y="910"/>
                      </a:lnTo>
                      <a:lnTo>
                        <a:pt x="1698" y="888"/>
                      </a:lnTo>
                      <a:lnTo>
                        <a:pt x="1713" y="867"/>
                      </a:lnTo>
                      <a:lnTo>
                        <a:pt x="1731" y="849"/>
                      </a:lnTo>
                      <a:lnTo>
                        <a:pt x="1741" y="841"/>
                      </a:lnTo>
                      <a:lnTo>
                        <a:pt x="1751" y="833"/>
                      </a:lnTo>
                      <a:lnTo>
                        <a:pt x="1751" y="833"/>
                      </a:lnTo>
                      <a:lnTo>
                        <a:pt x="1735" y="829"/>
                      </a:lnTo>
                      <a:lnTo>
                        <a:pt x="1721" y="825"/>
                      </a:lnTo>
                      <a:lnTo>
                        <a:pt x="1721" y="825"/>
                      </a:lnTo>
                      <a:lnTo>
                        <a:pt x="1708" y="819"/>
                      </a:lnTo>
                      <a:lnTo>
                        <a:pt x="1698" y="817"/>
                      </a:lnTo>
                      <a:lnTo>
                        <a:pt x="1698" y="81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07" name="Freeform 6">
                  <a:extLst>
                    <a:ext uri="{FF2B5EF4-FFF2-40B4-BE49-F238E27FC236}">
                      <a16:creationId xmlns:a16="http://schemas.microsoft.com/office/drawing/2014/main" id="{0EF1FC19-0CF8-B7AB-9FC8-340662552D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92213" y="1446213"/>
                  <a:ext cx="2333625" cy="2914650"/>
                </a:xfrm>
                <a:custGeom>
                  <a:avLst/>
                  <a:gdLst>
                    <a:gd name="T0" fmla="*/ 1014 w 1470"/>
                    <a:gd name="T1" fmla="*/ 1669 h 1836"/>
                    <a:gd name="T2" fmla="*/ 1050 w 1470"/>
                    <a:gd name="T3" fmla="*/ 1636 h 1836"/>
                    <a:gd name="T4" fmla="*/ 1096 w 1470"/>
                    <a:gd name="T5" fmla="*/ 1620 h 1836"/>
                    <a:gd name="T6" fmla="*/ 1126 w 1470"/>
                    <a:gd name="T7" fmla="*/ 1618 h 1836"/>
                    <a:gd name="T8" fmla="*/ 1136 w 1470"/>
                    <a:gd name="T9" fmla="*/ 1500 h 1836"/>
                    <a:gd name="T10" fmla="*/ 1173 w 1470"/>
                    <a:gd name="T11" fmla="*/ 1343 h 1836"/>
                    <a:gd name="T12" fmla="*/ 1233 w 1470"/>
                    <a:gd name="T13" fmla="*/ 1318 h 1836"/>
                    <a:gd name="T14" fmla="*/ 1307 w 1470"/>
                    <a:gd name="T15" fmla="*/ 1300 h 1836"/>
                    <a:gd name="T16" fmla="*/ 1305 w 1470"/>
                    <a:gd name="T17" fmla="*/ 1220 h 1836"/>
                    <a:gd name="T18" fmla="*/ 1326 w 1470"/>
                    <a:gd name="T19" fmla="*/ 1161 h 1836"/>
                    <a:gd name="T20" fmla="*/ 1390 w 1470"/>
                    <a:gd name="T21" fmla="*/ 1127 h 1836"/>
                    <a:gd name="T22" fmla="*/ 1466 w 1470"/>
                    <a:gd name="T23" fmla="*/ 996 h 1836"/>
                    <a:gd name="T24" fmla="*/ 1424 w 1470"/>
                    <a:gd name="T25" fmla="*/ 970 h 1836"/>
                    <a:gd name="T26" fmla="*/ 1354 w 1470"/>
                    <a:gd name="T27" fmla="*/ 962 h 1836"/>
                    <a:gd name="T28" fmla="*/ 1283 w 1470"/>
                    <a:gd name="T29" fmla="*/ 894 h 1836"/>
                    <a:gd name="T30" fmla="*/ 1201 w 1470"/>
                    <a:gd name="T31" fmla="*/ 852 h 1836"/>
                    <a:gd name="T32" fmla="*/ 1159 w 1470"/>
                    <a:gd name="T33" fmla="*/ 840 h 1836"/>
                    <a:gd name="T34" fmla="*/ 1106 w 1470"/>
                    <a:gd name="T35" fmla="*/ 866 h 1836"/>
                    <a:gd name="T36" fmla="*/ 1050 w 1470"/>
                    <a:gd name="T37" fmla="*/ 844 h 1836"/>
                    <a:gd name="T38" fmla="*/ 935 w 1470"/>
                    <a:gd name="T39" fmla="*/ 771 h 1836"/>
                    <a:gd name="T40" fmla="*/ 889 w 1470"/>
                    <a:gd name="T41" fmla="*/ 739 h 1836"/>
                    <a:gd name="T42" fmla="*/ 855 w 1470"/>
                    <a:gd name="T43" fmla="*/ 747 h 1836"/>
                    <a:gd name="T44" fmla="*/ 818 w 1470"/>
                    <a:gd name="T45" fmla="*/ 703 h 1836"/>
                    <a:gd name="T46" fmla="*/ 734 w 1470"/>
                    <a:gd name="T47" fmla="*/ 687 h 1836"/>
                    <a:gd name="T48" fmla="*/ 712 w 1470"/>
                    <a:gd name="T49" fmla="*/ 626 h 1836"/>
                    <a:gd name="T50" fmla="*/ 764 w 1470"/>
                    <a:gd name="T51" fmla="*/ 546 h 1836"/>
                    <a:gd name="T52" fmla="*/ 728 w 1470"/>
                    <a:gd name="T53" fmla="*/ 506 h 1836"/>
                    <a:gd name="T54" fmla="*/ 670 w 1470"/>
                    <a:gd name="T55" fmla="*/ 415 h 1836"/>
                    <a:gd name="T56" fmla="*/ 674 w 1470"/>
                    <a:gd name="T57" fmla="*/ 320 h 1836"/>
                    <a:gd name="T58" fmla="*/ 728 w 1470"/>
                    <a:gd name="T59" fmla="*/ 242 h 1836"/>
                    <a:gd name="T60" fmla="*/ 676 w 1470"/>
                    <a:gd name="T61" fmla="*/ 169 h 1836"/>
                    <a:gd name="T62" fmla="*/ 698 w 1470"/>
                    <a:gd name="T63" fmla="*/ 89 h 1836"/>
                    <a:gd name="T64" fmla="*/ 597 w 1470"/>
                    <a:gd name="T65" fmla="*/ 75 h 1836"/>
                    <a:gd name="T66" fmla="*/ 490 w 1470"/>
                    <a:gd name="T67" fmla="*/ 5 h 1836"/>
                    <a:gd name="T68" fmla="*/ 418 w 1470"/>
                    <a:gd name="T69" fmla="*/ 105 h 1836"/>
                    <a:gd name="T70" fmla="*/ 440 w 1470"/>
                    <a:gd name="T71" fmla="*/ 178 h 1836"/>
                    <a:gd name="T72" fmla="*/ 428 w 1470"/>
                    <a:gd name="T73" fmla="*/ 228 h 1836"/>
                    <a:gd name="T74" fmla="*/ 297 w 1470"/>
                    <a:gd name="T75" fmla="*/ 337 h 1836"/>
                    <a:gd name="T76" fmla="*/ 183 w 1470"/>
                    <a:gd name="T77" fmla="*/ 419 h 1836"/>
                    <a:gd name="T78" fmla="*/ 112 w 1470"/>
                    <a:gd name="T79" fmla="*/ 485 h 1836"/>
                    <a:gd name="T80" fmla="*/ 42 w 1470"/>
                    <a:gd name="T81" fmla="*/ 592 h 1836"/>
                    <a:gd name="T82" fmla="*/ 2 w 1470"/>
                    <a:gd name="T83" fmla="*/ 685 h 1836"/>
                    <a:gd name="T84" fmla="*/ 20 w 1470"/>
                    <a:gd name="T85" fmla="*/ 769 h 1836"/>
                    <a:gd name="T86" fmla="*/ 28 w 1470"/>
                    <a:gd name="T87" fmla="*/ 834 h 1836"/>
                    <a:gd name="T88" fmla="*/ 50 w 1470"/>
                    <a:gd name="T89" fmla="*/ 948 h 1836"/>
                    <a:gd name="T90" fmla="*/ 36 w 1470"/>
                    <a:gd name="T91" fmla="*/ 1055 h 1836"/>
                    <a:gd name="T92" fmla="*/ 84 w 1470"/>
                    <a:gd name="T93" fmla="*/ 1121 h 1836"/>
                    <a:gd name="T94" fmla="*/ 152 w 1470"/>
                    <a:gd name="T95" fmla="*/ 1200 h 1836"/>
                    <a:gd name="T96" fmla="*/ 203 w 1470"/>
                    <a:gd name="T97" fmla="*/ 1206 h 1836"/>
                    <a:gd name="T98" fmla="*/ 247 w 1470"/>
                    <a:gd name="T99" fmla="*/ 1230 h 1836"/>
                    <a:gd name="T100" fmla="*/ 297 w 1470"/>
                    <a:gd name="T101" fmla="*/ 1296 h 1836"/>
                    <a:gd name="T102" fmla="*/ 392 w 1470"/>
                    <a:gd name="T103" fmla="*/ 1415 h 1836"/>
                    <a:gd name="T104" fmla="*/ 557 w 1470"/>
                    <a:gd name="T105" fmla="*/ 1520 h 1836"/>
                    <a:gd name="T106" fmla="*/ 661 w 1470"/>
                    <a:gd name="T107" fmla="*/ 1506 h 1836"/>
                    <a:gd name="T108" fmla="*/ 754 w 1470"/>
                    <a:gd name="T109" fmla="*/ 1493 h 1836"/>
                    <a:gd name="T110" fmla="*/ 804 w 1470"/>
                    <a:gd name="T111" fmla="*/ 1568 h 1836"/>
                    <a:gd name="T112" fmla="*/ 833 w 1470"/>
                    <a:gd name="T113" fmla="*/ 1612 h 1836"/>
                    <a:gd name="T114" fmla="*/ 895 w 1470"/>
                    <a:gd name="T115" fmla="*/ 1679 h 1836"/>
                    <a:gd name="T116" fmla="*/ 909 w 1470"/>
                    <a:gd name="T117" fmla="*/ 1785 h 1836"/>
                    <a:gd name="T118" fmla="*/ 921 w 1470"/>
                    <a:gd name="T119" fmla="*/ 1823 h 1836"/>
                    <a:gd name="T120" fmla="*/ 979 w 1470"/>
                    <a:gd name="T121" fmla="*/ 1834 h 1836"/>
                    <a:gd name="T122" fmla="*/ 1024 w 1470"/>
                    <a:gd name="T123" fmla="*/ 1787 h 18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70" h="1836">
                      <a:moveTo>
                        <a:pt x="1004" y="1733"/>
                      </a:moveTo>
                      <a:lnTo>
                        <a:pt x="1004" y="1733"/>
                      </a:lnTo>
                      <a:lnTo>
                        <a:pt x="979" y="1689"/>
                      </a:lnTo>
                      <a:lnTo>
                        <a:pt x="979" y="1689"/>
                      </a:lnTo>
                      <a:lnTo>
                        <a:pt x="989" y="1685"/>
                      </a:lnTo>
                      <a:lnTo>
                        <a:pt x="996" y="1681"/>
                      </a:lnTo>
                      <a:lnTo>
                        <a:pt x="1014" y="1669"/>
                      </a:lnTo>
                      <a:lnTo>
                        <a:pt x="1014" y="1669"/>
                      </a:lnTo>
                      <a:lnTo>
                        <a:pt x="1014" y="1667"/>
                      </a:lnTo>
                      <a:lnTo>
                        <a:pt x="1014" y="1667"/>
                      </a:lnTo>
                      <a:lnTo>
                        <a:pt x="1022" y="1658"/>
                      </a:lnTo>
                      <a:lnTo>
                        <a:pt x="1030" y="1650"/>
                      </a:lnTo>
                      <a:lnTo>
                        <a:pt x="1040" y="1642"/>
                      </a:lnTo>
                      <a:lnTo>
                        <a:pt x="1050" y="1636"/>
                      </a:lnTo>
                      <a:lnTo>
                        <a:pt x="1050" y="1636"/>
                      </a:lnTo>
                      <a:lnTo>
                        <a:pt x="1060" y="1630"/>
                      </a:lnTo>
                      <a:lnTo>
                        <a:pt x="1070" y="1624"/>
                      </a:lnTo>
                      <a:lnTo>
                        <a:pt x="1080" y="1620"/>
                      </a:lnTo>
                      <a:lnTo>
                        <a:pt x="1092" y="1620"/>
                      </a:lnTo>
                      <a:lnTo>
                        <a:pt x="1092" y="1620"/>
                      </a:lnTo>
                      <a:lnTo>
                        <a:pt x="1096" y="1620"/>
                      </a:lnTo>
                      <a:lnTo>
                        <a:pt x="1096" y="1620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4" y="1618"/>
                      </a:lnTo>
                      <a:lnTo>
                        <a:pt x="1114" y="1618"/>
                      </a:lnTo>
                      <a:lnTo>
                        <a:pt x="1126" y="1618"/>
                      </a:lnTo>
                      <a:lnTo>
                        <a:pt x="1130" y="1616"/>
                      </a:lnTo>
                      <a:lnTo>
                        <a:pt x="1130" y="1616"/>
                      </a:lnTo>
                      <a:lnTo>
                        <a:pt x="1132" y="1610"/>
                      </a:lnTo>
                      <a:lnTo>
                        <a:pt x="1132" y="1596"/>
                      </a:lnTo>
                      <a:lnTo>
                        <a:pt x="1132" y="1596"/>
                      </a:lnTo>
                      <a:lnTo>
                        <a:pt x="1136" y="1500"/>
                      </a:lnTo>
                      <a:lnTo>
                        <a:pt x="1136" y="1500"/>
                      </a:lnTo>
                      <a:lnTo>
                        <a:pt x="1140" y="1429"/>
                      </a:lnTo>
                      <a:lnTo>
                        <a:pt x="1140" y="1429"/>
                      </a:lnTo>
                      <a:lnTo>
                        <a:pt x="1144" y="1403"/>
                      </a:lnTo>
                      <a:lnTo>
                        <a:pt x="1150" y="1379"/>
                      </a:lnTo>
                      <a:lnTo>
                        <a:pt x="1159" y="1359"/>
                      </a:lnTo>
                      <a:lnTo>
                        <a:pt x="1165" y="1351"/>
                      </a:lnTo>
                      <a:lnTo>
                        <a:pt x="1173" y="1343"/>
                      </a:lnTo>
                      <a:lnTo>
                        <a:pt x="1173" y="1343"/>
                      </a:lnTo>
                      <a:lnTo>
                        <a:pt x="1181" y="1337"/>
                      </a:lnTo>
                      <a:lnTo>
                        <a:pt x="1189" y="1332"/>
                      </a:lnTo>
                      <a:lnTo>
                        <a:pt x="1189" y="1332"/>
                      </a:lnTo>
                      <a:lnTo>
                        <a:pt x="1203" y="1326"/>
                      </a:lnTo>
                      <a:lnTo>
                        <a:pt x="1217" y="1322"/>
                      </a:lnTo>
                      <a:lnTo>
                        <a:pt x="1233" y="1318"/>
                      </a:lnTo>
                      <a:lnTo>
                        <a:pt x="1249" y="1318"/>
                      </a:lnTo>
                      <a:lnTo>
                        <a:pt x="1249" y="1318"/>
                      </a:lnTo>
                      <a:lnTo>
                        <a:pt x="1263" y="1316"/>
                      </a:lnTo>
                      <a:lnTo>
                        <a:pt x="1277" y="1312"/>
                      </a:lnTo>
                      <a:lnTo>
                        <a:pt x="1291" y="1308"/>
                      </a:lnTo>
                      <a:lnTo>
                        <a:pt x="1307" y="1300"/>
                      </a:lnTo>
                      <a:lnTo>
                        <a:pt x="1307" y="1300"/>
                      </a:lnTo>
                      <a:lnTo>
                        <a:pt x="1311" y="1298"/>
                      </a:lnTo>
                      <a:lnTo>
                        <a:pt x="1313" y="1294"/>
                      </a:lnTo>
                      <a:lnTo>
                        <a:pt x="1315" y="1284"/>
                      </a:lnTo>
                      <a:lnTo>
                        <a:pt x="1313" y="1268"/>
                      </a:lnTo>
                      <a:lnTo>
                        <a:pt x="1313" y="1268"/>
                      </a:lnTo>
                      <a:lnTo>
                        <a:pt x="1307" y="1244"/>
                      </a:lnTo>
                      <a:lnTo>
                        <a:pt x="1305" y="1220"/>
                      </a:lnTo>
                      <a:lnTo>
                        <a:pt x="1305" y="1210"/>
                      </a:lnTo>
                      <a:lnTo>
                        <a:pt x="1307" y="1198"/>
                      </a:lnTo>
                      <a:lnTo>
                        <a:pt x="1309" y="1188"/>
                      </a:lnTo>
                      <a:lnTo>
                        <a:pt x="1313" y="1178"/>
                      </a:lnTo>
                      <a:lnTo>
                        <a:pt x="1313" y="1178"/>
                      </a:lnTo>
                      <a:lnTo>
                        <a:pt x="1321" y="1168"/>
                      </a:lnTo>
                      <a:lnTo>
                        <a:pt x="1326" y="1161"/>
                      </a:lnTo>
                      <a:lnTo>
                        <a:pt x="1334" y="1153"/>
                      </a:lnTo>
                      <a:lnTo>
                        <a:pt x="1344" y="1147"/>
                      </a:lnTo>
                      <a:lnTo>
                        <a:pt x="1364" y="1137"/>
                      </a:lnTo>
                      <a:lnTo>
                        <a:pt x="1388" y="1129"/>
                      </a:lnTo>
                      <a:lnTo>
                        <a:pt x="1388" y="1129"/>
                      </a:lnTo>
                      <a:lnTo>
                        <a:pt x="1390" y="1127"/>
                      </a:lnTo>
                      <a:lnTo>
                        <a:pt x="1390" y="1127"/>
                      </a:lnTo>
                      <a:lnTo>
                        <a:pt x="1406" y="1103"/>
                      </a:lnTo>
                      <a:lnTo>
                        <a:pt x="1406" y="1103"/>
                      </a:lnTo>
                      <a:lnTo>
                        <a:pt x="1436" y="1057"/>
                      </a:lnTo>
                      <a:lnTo>
                        <a:pt x="1448" y="1033"/>
                      </a:lnTo>
                      <a:lnTo>
                        <a:pt x="1458" y="1011"/>
                      </a:lnTo>
                      <a:lnTo>
                        <a:pt x="1458" y="1011"/>
                      </a:lnTo>
                      <a:lnTo>
                        <a:pt x="1466" y="996"/>
                      </a:lnTo>
                      <a:lnTo>
                        <a:pt x="1466" y="996"/>
                      </a:lnTo>
                      <a:lnTo>
                        <a:pt x="1470" y="972"/>
                      </a:lnTo>
                      <a:lnTo>
                        <a:pt x="1470" y="972"/>
                      </a:lnTo>
                      <a:lnTo>
                        <a:pt x="1462" y="970"/>
                      </a:lnTo>
                      <a:lnTo>
                        <a:pt x="1448" y="970"/>
                      </a:lnTo>
                      <a:lnTo>
                        <a:pt x="1448" y="970"/>
                      </a:lnTo>
                      <a:lnTo>
                        <a:pt x="1424" y="970"/>
                      </a:lnTo>
                      <a:lnTo>
                        <a:pt x="1416" y="970"/>
                      </a:lnTo>
                      <a:lnTo>
                        <a:pt x="1416" y="970"/>
                      </a:lnTo>
                      <a:lnTo>
                        <a:pt x="1406" y="972"/>
                      </a:lnTo>
                      <a:lnTo>
                        <a:pt x="1406" y="972"/>
                      </a:lnTo>
                      <a:lnTo>
                        <a:pt x="1388" y="970"/>
                      </a:lnTo>
                      <a:lnTo>
                        <a:pt x="1370" y="966"/>
                      </a:lnTo>
                      <a:lnTo>
                        <a:pt x="1354" y="962"/>
                      </a:lnTo>
                      <a:lnTo>
                        <a:pt x="1338" y="954"/>
                      </a:lnTo>
                      <a:lnTo>
                        <a:pt x="1326" y="944"/>
                      </a:lnTo>
                      <a:lnTo>
                        <a:pt x="1313" y="932"/>
                      </a:lnTo>
                      <a:lnTo>
                        <a:pt x="1303" y="918"/>
                      </a:lnTo>
                      <a:lnTo>
                        <a:pt x="1293" y="902"/>
                      </a:lnTo>
                      <a:lnTo>
                        <a:pt x="1293" y="902"/>
                      </a:lnTo>
                      <a:lnTo>
                        <a:pt x="1283" y="894"/>
                      </a:lnTo>
                      <a:lnTo>
                        <a:pt x="1269" y="886"/>
                      </a:lnTo>
                      <a:lnTo>
                        <a:pt x="1269" y="886"/>
                      </a:lnTo>
                      <a:lnTo>
                        <a:pt x="1257" y="880"/>
                      </a:lnTo>
                      <a:lnTo>
                        <a:pt x="1257" y="880"/>
                      </a:lnTo>
                      <a:lnTo>
                        <a:pt x="1229" y="866"/>
                      </a:lnTo>
                      <a:lnTo>
                        <a:pt x="1229" y="866"/>
                      </a:lnTo>
                      <a:lnTo>
                        <a:pt x="1201" y="852"/>
                      </a:lnTo>
                      <a:lnTo>
                        <a:pt x="1201" y="852"/>
                      </a:lnTo>
                      <a:lnTo>
                        <a:pt x="1181" y="842"/>
                      </a:lnTo>
                      <a:lnTo>
                        <a:pt x="1173" y="838"/>
                      </a:lnTo>
                      <a:lnTo>
                        <a:pt x="1165" y="836"/>
                      </a:lnTo>
                      <a:lnTo>
                        <a:pt x="1165" y="836"/>
                      </a:lnTo>
                      <a:lnTo>
                        <a:pt x="1163" y="838"/>
                      </a:lnTo>
                      <a:lnTo>
                        <a:pt x="1159" y="840"/>
                      </a:lnTo>
                      <a:lnTo>
                        <a:pt x="1156" y="846"/>
                      </a:lnTo>
                      <a:lnTo>
                        <a:pt x="1156" y="846"/>
                      </a:lnTo>
                      <a:lnTo>
                        <a:pt x="1150" y="852"/>
                      </a:lnTo>
                      <a:lnTo>
                        <a:pt x="1144" y="856"/>
                      </a:lnTo>
                      <a:lnTo>
                        <a:pt x="1132" y="862"/>
                      </a:lnTo>
                      <a:lnTo>
                        <a:pt x="1118" y="866"/>
                      </a:lnTo>
                      <a:lnTo>
                        <a:pt x="1106" y="866"/>
                      </a:lnTo>
                      <a:lnTo>
                        <a:pt x="1106" y="866"/>
                      </a:lnTo>
                      <a:lnTo>
                        <a:pt x="1094" y="866"/>
                      </a:lnTo>
                      <a:lnTo>
                        <a:pt x="1084" y="864"/>
                      </a:lnTo>
                      <a:lnTo>
                        <a:pt x="1072" y="860"/>
                      </a:lnTo>
                      <a:lnTo>
                        <a:pt x="1062" y="852"/>
                      </a:lnTo>
                      <a:lnTo>
                        <a:pt x="1062" y="852"/>
                      </a:lnTo>
                      <a:lnTo>
                        <a:pt x="1050" y="844"/>
                      </a:lnTo>
                      <a:lnTo>
                        <a:pt x="1040" y="838"/>
                      </a:lnTo>
                      <a:lnTo>
                        <a:pt x="1014" y="825"/>
                      </a:lnTo>
                      <a:lnTo>
                        <a:pt x="1014" y="825"/>
                      </a:lnTo>
                      <a:lnTo>
                        <a:pt x="989" y="811"/>
                      </a:lnTo>
                      <a:lnTo>
                        <a:pt x="961" y="795"/>
                      </a:lnTo>
                      <a:lnTo>
                        <a:pt x="947" y="783"/>
                      </a:lnTo>
                      <a:lnTo>
                        <a:pt x="935" y="771"/>
                      </a:lnTo>
                      <a:lnTo>
                        <a:pt x="923" y="757"/>
                      </a:lnTo>
                      <a:lnTo>
                        <a:pt x="913" y="741"/>
                      </a:lnTo>
                      <a:lnTo>
                        <a:pt x="913" y="741"/>
                      </a:lnTo>
                      <a:lnTo>
                        <a:pt x="891" y="739"/>
                      </a:lnTo>
                      <a:lnTo>
                        <a:pt x="891" y="739"/>
                      </a:lnTo>
                      <a:lnTo>
                        <a:pt x="889" y="739"/>
                      </a:lnTo>
                      <a:lnTo>
                        <a:pt x="889" y="739"/>
                      </a:lnTo>
                      <a:lnTo>
                        <a:pt x="879" y="743"/>
                      </a:lnTo>
                      <a:lnTo>
                        <a:pt x="869" y="745"/>
                      </a:lnTo>
                      <a:lnTo>
                        <a:pt x="869" y="745"/>
                      </a:lnTo>
                      <a:lnTo>
                        <a:pt x="861" y="747"/>
                      </a:lnTo>
                      <a:lnTo>
                        <a:pt x="861" y="747"/>
                      </a:lnTo>
                      <a:lnTo>
                        <a:pt x="855" y="747"/>
                      </a:lnTo>
                      <a:lnTo>
                        <a:pt x="855" y="747"/>
                      </a:lnTo>
                      <a:lnTo>
                        <a:pt x="843" y="743"/>
                      </a:lnTo>
                      <a:lnTo>
                        <a:pt x="833" y="737"/>
                      </a:lnTo>
                      <a:lnTo>
                        <a:pt x="826" y="727"/>
                      </a:lnTo>
                      <a:lnTo>
                        <a:pt x="822" y="717"/>
                      </a:lnTo>
                      <a:lnTo>
                        <a:pt x="818" y="705"/>
                      </a:lnTo>
                      <a:lnTo>
                        <a:pt x="818" y="703"/>
                      </a:lnTo>
                      <a:lnTo>
                        <a:pt x="818" y="703"/>
                      </a:lnTo>
                      <a:lnTo>
                        <a:pt x="794" y="703"/>
                      </a:lnTo>
                      <a:lnTo>
                        <a:pt x="794" y="703"/>
                      </a:lnTo>
                      <a:lnTo>
                        <a:pt x="778" y="703"/>
                      </a:lnTo>
                      <a:lnTo>
                        <a:pt x="778" y="703"/>
                      </a:lnTo>
                      <a:lnTo>
                        <a:pt x="762" y="701"/>
                      </a:lnTo>
                      <a:lnTo>
                        <a:pt x="744" y="693"/>
                      </a:lnTo>
                      <a:lnTo>
                        <a:pt x="734" y="687"/>
                      </a:lnTo>
                      <a:lnTo>
                        <a:pt x="724" y="681"/>
                      </a:lnTo>
                      <a:lnTo>
                        <a:pt x="718" y="673"/>
                      </a:lnTo>
                      <a:lnTo>
                        <a:pt x="712" y="662"/>
                      </a:lnTo>
                      <a:lnTo>
                        <a:pt x="712" y="662"/>
                      </a:lnTo>
                      <a:lnTo>
                        <a:pt x="708" y="650"/>
                      </a:lnTo>
                      <a:lnTo>
                        <a:pt x="708" y="638"/>
                      </a:lnTo>
                      <a:lnTo>
                        <a:pt x="712" y="626"/>
                      </a:lnTo>
                      <a:lnTo>
                        <a:pt x="716" y="614"/>
                      </a:lnTo>
                      <a:lnTo>
                        <a:pt x="726" y="598"/>
                      </a:lnTo>
                      <a:lnTo>
                        <a:pt x="734" y="588"/>
                      </a:lnTo>
                      <a:lnTo>
                        <a:pt x="734" y="588"/>
                      </a:lnTo>
                      <a:lnTo>
                        <a:pt x="750" y="568"/>
                      </a:lnTo>
                      <a:lnTo>
                        <a:pt x="760" y="554"/>
                      </a:lnTo>
                      <a:lnTo>
                        <a:pt x="764" y="546"/>
                      </a:lnTo>
                      <a:lnTo>
                        <a:pt x="764" y="544"/>
                      </a:lnTo>
                      <a:lnTo>
                        <a:pt x="764" y="544"/>
                      </a:lnTo>
                      <a:lnTo>
                        <a:pt x="762" y="540"/>
                      </a:lnTo>
                      <a:lnTo>
                        <a:pt x="758" y="534"/>
                      </a:lnTo>
                      <a:lnTo>
                        <a:pt x="746" y="522"/>
                      </a:lnTo>
                      <a:lnTo>
                        <a:pt x="728" y="506"/>
                      </a:lnTo>
                      <a:lnTo>
                        <a:pt x="728" y="506"/>
                      </a:lnTo>
                      <a:lnTo>
                        <a:pt x="716" y="497"/>
                      </a:lnTo>
                      <a:lnTo>
                        <a:pt x="704" y="487"/>
                      </a:lnTo>
                      <a:lnTo>
                        <a:pt x="694" y="473"/>
                      </a:lnTo>
                      <a:lnTo>
                        <a:pt x="686" y="461"/>
                      </a:lnTo>
                      <a:lnTo>
                        <a:pt x="680" y="445"/>
                      </a:lnTo>
                      <a:lnTo>
                        <a:pt x="674" y="431"/>
                      </a:lnTo>
                      <a:lnTo>
                        <a:pt x="670" y="415"/>
                      </a:lnTo>
                      <a:lnTo>
                        <a:pt x="666" y="397"/>
                      </a:lnTo>
                      <a:lnTo>
                        <a:pt x="666" y="397"/>
                      </a:lnTo>
                      <a:lnTo>
                        <a:pt x="664" y="381"/>
                      </a:lnTo>
                      <a:lnTo>
                        <a:pt x="666" y="365"/>
                      </a:lnTo>
                      <a:lnTo>
                        <a:pt x="666" y="349"/>
                      </a:lnTo>
                      <a:lnTo>
                        <a:pt x="670" y="334"/>
                      </a:lnTo>
                      <a:lnTo>
                        <a:pt x="674" y="320"/>
                      </a:lnTo>
                      <a:lnTo>
                        <a:pt x="680" y="306"/>
                      </a:lnTo>
                      <a:lnTo>
                        <a:pt x="688" y="292"/>
                      </a:lnTo>
                      <a:lnTo>
                        <a:pt x="698" y="280"/>
                      </a:lnTo>
                      <a:lnTo>
                        <a:pt x="698" y="280"/>
                      </a:lnTo>
                      <a:lnTo>
                        <a:pt x="714" y="258"/>
                      </a:lnTo>
                      <a:lnTo>
                        <a:pt x="728" y="242"/>
                      </a:lnTo>
                      <a:lnTo>
                        <a:pt x="728" y="242"/>
                      </a:lnTo>
                      <a:lnTo>
                        <a:pt x="716" y="226"/>
                      </a:lnTo>
                      <a:lnTo>
                        <a:pt x="698" y="206"/>
                      </a:lnTo>
                      <a:lnTo>
                        <a:pt x="696" y="206"/>
                      </a:lnTo>
                      <a:lnTo>
                        <a:pt x="696" y="206"/>
                      </a:lnTo>
                      <a:lnTo>
                        <a:pt x="684" y="190"/>
                      </a:lnTo>
                      <a:lnTo>
                        <a:pt x="680" y="180"/>
                      </a:lnTo>
                      <a:lnTo>
                        <a:pt x="676" y="169"/>
                      </a:lnTo>
                      <a:lnTo>
                        <a:pt x="674" y="159"/>
                      </a:lnTo>
                      <a:lnTo>
                        <a:pt x="672" y="147"/>
                      </a:lnTo>
                      <a:lnTo>
                        <a:pt x="674" y="135"/>
                      </a:lnTo>
                      <a:lnTo>
                        <a:pt x="678" y="125"/>
                      </a:lnTo>
                      <a:lnTo>
                        <a:pt x="678" y="125"/>
                      </a:lnTo>
                      <a:lnTo>
                        <a:pt x="698" y="89"/>
                      </a:lnTo>
                      <a:lnTo>
                        <a:pt x="698" y="89"/>
                      </a:lnTo>
                      <a:lnTo>
                        <a:pt x="678" y="89"/>
                      </a:lnTo>
                      <a:lnTo>
                        <a:pt x="678" y="89"/>
                      </a:lnTo>
                      <a:lnTo>
                        <a:pt x="655" y="89"/>
                      </a:lnTo>
                      <a:lnTo>
                        <a:pt x="635" y="87"/>
                      </a:lnTo>
                      <a:lnTo>
                        <a:pt x="635" y="87"/>
                      </a:lnTo>
                      <a:lnTo>
                        <a:pt x="615" y="83"/>
                      </a:lnTo>
                      <a:lnTo>
                        <a:pt x="597" y="75"/>
                      </a:lnTo>
                      <a:lnTo>
                        <a:pt x="579" y="67"/>
                      </a:lnTo>
                      <a:lnTo>
                        <a:pt x="563" y="57"/>
                      </a:lnTo>
                      <a:lnTo>
                        <a:pt x="531" y="33"/>
                      </a:lnTo>
                      <a:lnTo>
                        <a:pt x="501" y="7"/>
                      </a:lnTo>
                      <a:lnTo>
                        <a:pt x="501" y="7"/>
                      </a:lnTo>
                      <a:lnTo>
                        <a:pt x="492" y="0"/>
                      </a:lnTo>
                      <a:lnTo>
                        <a:pt x="490" y="5"/>
                      </a:lnTo>
                      <a:lnTo>
                        <a:pt x="490" y="5"/>
                      </a:lnTo>
                      <a:lnTo>
                        <a:pt x="484" y="29"/>
                      </a:lnTo>
                      <a:lnTo>
                        <a:pt x="474" y="49"/>
                      </a:lnTo>
                      <a:lnTo>
                        <a:pt x="464" y="67"/>
                      </a:lnTo>
                      <a:lnTo>
                        <a:pt x="450" y="81"/>
                      </a:lnTo>
                      <a:lnTo>
                        <a:pt x="436" y="95"/>
                      </a:lnTo>
                      <a:lnTo>
                        <a:pt x="418" y="105"/>
                      </a:lnTo>
                      <a:lnTo>
                        <a:pt x="398" y="113"/>
                      </a:lnTo>
                      <a:lnTo>
                        <a:pt x="376" y="119"/>
                      </a:lnTo>
                      <a:lnTo>
                        <a:pt x="384" y="125"/>
                      </a:lnTo>
                      <a:lnTo>
                        <a:pt x="430" y="165"/>
                      </a:lnTo>
                      <a:lnTo>
                        <a:pt x="430" y="165"/>
                      </a:lnTo>
                      <a:lnTo>
                        <a:pt x="436" y="170"/>
                      </a:lnTo>
                      <a:lnTo>
                        <a:pt x="440" y="178"/>
                      </a:lnTo>
                      <a:lnTo>
                        <a:pt x="444" y="188"/>
                      </a:lnTo>
                      <a:lnTo>
                        <a:pt x="444" y="196"/>
                      </a:lnTo>
                      <a:lnTo>
                        <a:pt x="444" y="196"/>
                      </a:lnTo>
                      <a:lnTo>
                        <a:pt x="442" y="206"/>
                      </a:lnTo>
                      <a:lnTo>
                        <a:pt x="440" y="214"/>
                      </a:lnTo>
                      <a:lnTo>
                        <a:pt x="434" y="222"/>
                      </a:lnTo>
                      <a:lnTo>
                        <a:pt x="428" y="228"/>
                      </a:lnTo>
                      <a:lnTo>
                        <a:pt x="428" y="228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323" y="310"/>
                      </a:lnTo>
                      <a:lnTo>
                        <a:pt x="323" y="310"/>
                      </a:lnTo>
                      <a:lnTo>
                        <a:pt x="309" y="322"/>
                      </a:lnTo>
                      <a:lnTo>
                        <a:pt x="297" y="337"/>
                      </a:lnTo>
                      <a:lnTo>
                        <a:pt x="297" y="337"/>
                      </a:lnTo>
                      <a:lnTo>
                        <a:pt x="281" y="357"/>
                      </a:lnTo>
                      <a:lnTo>
                        <a:pt x="263" y="375"/>
                      </a:lnTo>
                      <a:lnTo>
                        <a:pt x="245" y="389"/>
                      </a:lnTo>
                      <a:lnTo>
                        <a:pt x="225" y="401"/>
                      </a:lnTo>
                      <a:lnTo>
                        <a:pt x="203" y="413"/>
                      </a:lnTo>
                      <a:lnTo>
                        <a:pt x="183" y="419"/>
                      </a:lnTo>
                      <a:lnTo>
                        <a:pt x="162" y="425"/>
                      </a:lnTo>
                      <a:lnTo>
                        <a:pt x="140" y="425"/>
                      </a:lnTo>
                      <a:lnTo>
                        <a:pt x="140" y="425"/>
                      </a:lnTo>
                      <a:lnTo>
                        <a:pt x="122" y="425"/>
                      </a:lnTo>
                      <a:lnTo>
                        <a:pt x="122" y="425"/>
                      </a:lnTo>
                      <a:lnTo>
                        <a:pt x="116" y="465"/>
                      </a:lnTo>
                      <a:lnTo>
                        <a:pt x="112" y="485"/>
                      </a:lnTo>
                      <a:lnTo>
                        <a:pt x="106" y="504"/>
                      </a:lnTo>
                      <a:lnTo>
                        <a:pt x="96" y="524"/>
                      </a:lnTo>
                      <a:lnTo>
                        <a:pt x="86" y="542"/>
                      </a:lnTo>
                      <a:lnTo>
                        <a:pt x="70" y="562"/>
                      </a:lnTo>
                      <a:lnTo>
                        <a:pt x="54" y="580"/>
                      </a:lnTo>
                      <a:lnTo>
                        <a:pt x="54" y="580"/>
                      </a:lnTo>
                      <a:lnTo>
                        <a:pt x="42" y="592"/>
                      </a:lnTo>
                      <a:lnTo>
                        <a:pt x="32" y="608"/>
                      </a:lnTo>
                      <a:lnTo>
                        <a:pt x="14" y="648"/>
                      </a:lnTo>
                      <a:lnTo>
                        <a:pt x="14" y="648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2" y="681"/>
                      </a:lnTo>
                      <a:lnTo>
                        <a:pt x="2" y="685"/>
                      </a:lnTo>
                      <a:lnTo>
                        <a:pt x="2" y="685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20" y="769"/>
                      </a:lnTo>
                      <a:lnTo>
                        <a:pt x="20" y="769"/>
                      </a:lnTo>
                      <a:lnTo>
                        <a:pt x="22" y="775"/>
                      </a:lnTo>
                      <a:lnTo>
                        <a:pt x="22" y="781"/>
                      </a:lnTo>
                      <a:lnTo>
                        <a:pt x="22" y="797"/>
                      </a:lnTo>
                      <a:lnTo>
                        <a:pt x="22" y="797"/>
                      </a:lnTo>
                      <a:lnTo>
                        <a:pt x="28" y="825"/>
                      </a:lnTo>
                      <a:lnTo>
                        <a:pt x="28" y="825"/>
                      </a:lnTo>
                      <a:lnTo>
                        <a:pt x="28" y="834"/>
                      </a:lnTo>
                      <a:lnTo>
                        <a:pt x="28" y="840"/>
                      </a:lnTo>
                      <a:lnTo>
                        <a:pt x="28" y="840"/>
                      </a:lnTo>
                      <a:lnTo>
                        <a:pt x="38" y="862"/>
                      </a:lnTo>
                      <a:lnTo>
                        <a:pt x="46" y="884"/>
                      </a:lnTo>
                      <a:lnTo>
                        <a:pt x="48" y="906"/>
                      </a:lnTo>
                      <a:lnTo>
                        <a:pt x="50" y="928"/>
                      </a:lnTo>
                      <a:lnTo>
                        <a:pt x="50" y="948"/>
                      </a:lnTo>
                      <a:lnTo>
                        <a:pt x="48" y="970"/>
                      </a:lnTo>
                      <a:lnTo>
                        <a:pt x="40" y="1009"/>
                      </a:lnTo>
                      <a:lnTo>
                        <a:pt x="40" y="1009"/>
                      </a:lnTo>
                      <a:lnTo>
                        <a:pt x="38" y="1023"/>
                      </a:lnTo>
                      <a:lnTo>
                        <a:pt x="38" y="1023"/>
                      </a:lnTo>
                      <a:lnTo>
                        <a:pt x="36" y="1041"/>
                      </a:lnTo>
                      <a:lnTo>
                        <a:pt x="36" y="1055"/>
                      </a:lnTo>
                      <a:lnTo>
                        <a:pt x="40" y="1069"/>
                      </a:lnTo>
                      <a:lnTo>
                        <a:pt x="44" y="1079"/>
                      </a:lnTo>
                      <a:lnTo>
                        <a:pt x="48" y="1089"/>
                      </a:lnTo>
                      <a:lnTo>
                        <a:pt x="56" y="1097"/>
                      </a:lnTo>
                      <a:lnTo>
                        <a:pt x="70" y="1109"/>
                      </a:lnTo>
                      <a:lnTo>
                        <a:pt x="70" y="1109"/>
                      </a:lnTo>
                      <a:lnTo>
                        <a:pt x="84" y="1121"/>
                      </a:lnTo>
                      <a:lnTo>
                        <a:pt x="98" y="1133"/>
                      </a:lnTo>
                      <a:lnTo>
                        <a:pt x="110" y="1145"/>
                      </a:lnTo>
                      <a:lnTo>
                        <a:pt x="118" y="1159"/>
                      </a:lnTo>
                      <a:lnTo>
                        <a:pt x="118" y="1159"/>
                      </a:lnTo>
                      <a:lnTo>
                        <a:pt x="136" y="1184"/>
                      </a:lnTo>
                      <a:lnTo>
                        <a:pt x="144" y="1192"/>
                      </a:lnTo>
                      <a:lnTo>
                        <a:pt x="152" y="1200"/>
                      </a:lnTo>
                      <a:lnTo>
                        <a:pt x="160" y="1204"/>
                      </a:lnTo>
                      <a:lnTo>
                        <a:pt x="165" y="1206"/>
                      </a:lnTo>
                      <a:lnTo>
                        <a:pt x="181" y="1208"/>
                      </a:lnTo>
                      <a:lnTo>
                        <a:pt x="181" y="1208"/>
                      </a:lnTo>
                      <a:lnTo>
                        <a:pt x="195" y="1208"/>
                      </a:lnTo>
                      <a:lnTo>
                        <a:pt x="195" y="1208"/>
                      </a:lnTo>
                      <a:lnTo>
                        <a:pt x="203" y="1206"/>
                      </a:lnTo>
                      <a:lnTo>
                        <a:pt x="203" y="1206"/>
                      </a:lnTo>
                      <a:lnTo>
                        <a:pt x="211" y="1208"/>
                      </a:lnTo>
                      <a:lnTo>
                        <a:pt x="219" y="1210"/>
                      </a:lnTo>
                      <a:lnTo>
                        <a:pt x="233" y="1216"/>
                      </a:lnTo>
                      <a:lnTo>
                        <a:pt x="241" y="1224"/>
                      </a:lnTo>
                      <a:lnTo>
                        <a:pt x="247" y="1230"/>
                      </a:lnTo>
                      <a:lnTo>
                        <a:pt x="247" y="1230"/>
                      </a:lnTo>
                      <a:lnTo>
                        <a:pt x="255" y="1240"/>
                      </a:lnTo>
                      <a:lnTo>
                        <a:pt x="265" y="1256"/>
                      </a:lnTo>
                      <a:lnTo>
                        <a:pt x="265" y="1256"/>
                      </a:lnTo>
                      <a:lnTo>
                        <a:pt x="281" y="1284"/>
                      </a:lnTo>
                      <a:lnTo>
                        <a:pt x="281" y="1284"/>
                      </a:lnTo>
                      <a:lnTo>
                        <a:pt x="289" y="1288"/>
                      </a:lnTo>
                      <a:lnTo>
                        <a:pt x="297" y="1296"/>
                      </a:lnTo>
                      <a:lnTo>
                        <a:pt x="297" y="1296"/>
                      </a:lnTo>
                      <a:lnTo>
                        <a:pt x="327" y="1328"/>
                      </a:lnTo>
                      <a:lnTo>
                        <a:pt x="327" y="1328"/>
                      </a:lnTo>
                      <a:lnTo>
                        <a:pt x="362" y="1369"/>
                      </a:lnTo>
                      <a:lnTo>
                        <a:pt x="378" y="1391"/>
                      </a:lnTo>
                      <a:lnTo>
                        <a:pt x="392" y="1415"/>
                      </a:lnTo>
                      <a:lnTo>
                        <a:pt x="392" y="1415"/>
                      </a:lnTo>
                      <a:lnTo>
                        <a:pt x="406" y="1437"/>
                      </a:lnTo>
                      <a:lnTo>
                        <a:pt x="426" y="1457"/>
                      </a:lnTo>
                      <a:lnTo>
                        <a:pt x="448" y="1477"/>
                      </a:lnTo>
                      <a:lnTo>
                        <a:pt x="472" y="1491"/>
                      </a:lnTo>
                      <a:lnTo>
                        <a:pt x="499" y="1504"/>
                      </a:lnTo>
                      <a:lnTo>
                        <a:pt x="527" y="1514"/>
                      </a:lnTo>
                      <a:lnTo>
                        <a:pt x="557" y="1520"/>
                      </a:lnTo>
                      <a:lnTo>
                        <a:pt x="587" y="1522"/>
                      </a:lnTo>
                      <a:lnTo>
                        <a:pt x="587" y="1522"/>
                      </a:lnTo>
                      <a:lnTo>
                        <a:pt x="607" y="1520"/>
                      </a:lnTo>
                      <a:lnTo>
                        <a:pt x="627" y="1518"/>
                      </a:lnTo>
                      <a:lnTo>
                        <a:pt x="645" y="1512"/>
                      </a:lnTo>
                      <a:lnTo>
                        <a:pt x="661" y="1506"/>
                      </a:lnTo>
                      <a:lnTo>
                        <a:pt x="661" y="1506"/>
                      </a:lnTo>
                      <a:lnTo>
                        <a:pt x="694" y="1491"/>
                      </a:lnTo>
                      <a:lnTo>
                        <a:pt x="708" y="1487"/>
                      </a:lnTo>
                      <a:lnTo>
                        <a:pt x="722" y="1485"/>
                      </a:lnTo>
                      <a:lnTo>
                        <a:pt x="722" y="1485"/>
                      </a:lnTo>
                      <a:lnTo>
                        <a:pt x="734" y="1487"/>
                      </a:lnTo>
                      <a:lnTo>
                        <a:pt x="744" y="1489"/>
                      </a:lnTo>
                      <a:lnTo>
                        <a:pt x="754" y="1493"/>
                      </a:lnTo>
                      <a:lnTo>
                        <a:pt x="762" y="1498"/>
                      </a:lnTo>
                      <a:lnTo>
                        <a:pt x="778" y="1514"/>
                      </a:lnTo>
                      <a:lnTo>
                        <a:pt x="796" y="1534"/>
                      </a:lnTo>
                      <a:lnTo>
                        <a:pt x="796" y="1534"/>
                      </a:lnTo>
                      <a:lnTo>
                        <a:pt x="802" y="1544"/>
                      </a:lnTo>
                      <a:lnTo>
                        <a:pt x="804" y="1556"/>
                      </a:lnTo>
                      <a:lnTo>
                        <a:pt x="804" y="1568"/>
                      </a:lnTo>
                      <a:lnTo>
                        <a:pt x="800" y="1578"/>
                      </a:lnTo>
                      <a:lnTo>
                        <a:pt x="800" y="1578"/>
                      </a:lnTo>
                      <a:lnTo>
                        <a:pt x="790" y="1600"/>
                      </a:lnTo>
                      <a:lnTo>
                        <a:pt x="790" y="1600"/>
                      </a:lnTo>
                      <a:lnTo>
                        <a:pt x="810" y="1606"/>
                      </a:lnTo>
                      <a:lnTo>
                        <a:pt x="810" y="1606"/>
                      </a:lnTo>
                      <a:lnTo>
                        <a:pt x="833" y="1612"/>
                      </a:lnTo>
                      <a:lnTo>
                        <a:pt x="847" y="1618"/>
                      </a:lnTo>
                      <a:lnTo>
                        <a:pt x="861" y="1628"/>
                      </a:lnTo>
                      <a:lnTo>
                        <a:pt x="875" y="1640"/>
                      </a:lnTo>
                      <a:lnTo>
                        <a:pt x="881" y="1648"/>
                      </a:lnTo>
                      <a:lnTo>
                        <a:pt x="887" y="1658"/>
                      </a:lnTo>
                      <a:lnTo>
                        <a:pt x="891" y="1667"/>
                      </a:lnTo>
                      <a:lnTo>
                        <a:pt x="895" y="1679"/>
                      </a:lnTo>
                      <a:lnTo>
                        <a:pt x="897" y="1693"/>
                      </a:lnTo>
                      <a:lnTo>
                        <a:pt x="899" y="1707"/>
                      </a:lnTo>
                      <a:lnTo>
                        <a:pt x="899" y="1707"/>
                      </a:lnTo>
                      <a:lnTo>
                        <a:pt x="901" y="1735"/>
                      </a:lnTo>
                      <a:lnTo>
                        <a:pt x="905" y="1761"/>
                      </a:lnTo>
                      <a:lnTo>
                        <a:pt x="905" y="1761"/>
                      </a:lnTo>
                      <a:lnTo>
                        <a:pt x="909" y="1785"/>
                      </a:lnTo>
                      <a:lnTo>
                        <a:pt x="909" y="1785"/>
                      </a:lnTo>
                      <a:lnTo>
                        <a:pt x="909" y="1795"/>
                      </a:lnTo>
                      <a:lnTo>
                        <a:pt x="907" y="1805"/>
                      </a:lnTo>
                      <a:lnTo>
                        <a:pt x="907" y="1805"/>
                      </a:lnTo>
                      <a:lnTo>
                        <a:pt x="907" y="1811"/>
                      </a:lnTo>
                      <a:lnTo>
                        <a:pt x="907" y="1811"/>
                      </a:lnTo>
                      <a:lnTo>
                        <a:pt x="921" y="1823"/>
                      </a:lnTo>
                      <a:lnTo>
                        <a:pt x="931" y="1834"/>
                      </a:lnTo>
                      <a:lnTo>
                        <a:pt x="931" y="1834"/>
                      </a:lnTo>
                      <a:lnTo>
                        <a:pt x="939" y="1836"/>
                      </a:lnTo>
                      <a:lnTo>
                        <a:pt x="953" y="1836"/>
                      </a:lnTo>
                      <a:lnTo>
                        <a:pt x="953" y="1836"/>
                      </a:lnTo>
                      <a:lnTo>
                        <a:pt x="967" y="1836"/>
                      </a:lnTo>
                      <a:lnTo>
                        <a:pt x="979" y="1834"/>
                      </a:lnTo>
                      <a:lnTo>
                        <a:pt x="989" y="1832"/>
                      </a:lnTo>
                      <a:lnTo>
                        <a:pt x="996" y="1831"/>
                      </a:lnTo>
                      <a:lnTo>
                        <a:pt x="996" y="1831"/>
                      </a:lnTo>
                      <a:lnTo>
                        <a:pt x="1018" y="1819"/>
                      </a:lnTo>
                      <a:lnTo>
                        <a:pt x="1040" y="1813"/>
                      </a:lnTo>
                      <a:lnTo>
                        <a:pt x="1040" y="1813"/>
                      </a:lnTo>
                      <a:lnTo>
                        <a:pt x="1024" y="1787"/>
                      </a:lnTo>
                      <a:lnTo>
                        <a:pt x="1012" y="1763"/>
                      </a:lnTo>
                      <a:lnTo>
                        <a:pt x="1012" y="1763"/>
                      </a:lnTo>
                      <a:lnTo>
                        <a:pt x="1006" y="1747"/>
                      </a:lnTo>
                      <a:lnTo>
                        <a:pt x="1004" y="1733"/>
                      </a:lnTo>
                      <a:lnTo>
                        <a:pt x="1004" y="17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08" name="Freeform 7">
                  <a:extLst>
                    <a:ext uri="{FF2B5EF4-FFF2-40B4-BE49-F238E27FC236}">
                      <a16:creationId xmlns:a16="http://schemas.microsoft.com/office/drawing/2014/main" id="{F6198976-05F8-E040-8CB3-0E5AB7AC07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5613" y="3008313"/>
                  <a:ext cx="1846263" cy="2328863"/>
                </a:xfrm>
                <a:custGeom>
                  <a:avLst/>
                  <a:gdLst>
                    <a:gd name="T0" fmla="*/ 117 w 1163"/>
                    <a:gd name="T1" fmla="*/ 1063 h 1467"/>
                    <a:gd name="T2" fmla="*/ 169 w 1163"/>
                    <a:gd name="T3" fmla="*/ 1091 h 1467"/>
                    <a:gd name="T4" fmla="*/ 213 w 1163"/>
                    <a:gd name="T5" fmla="*/ 1077 h 1467"/>
                    <a:gd name="T6" fmla="*/ 231 w 1163"/>
                    <a:gd name="T7" fmla="*/ 1077 h 1467"/>
                    <a:gd name="T8" fmla="*/ 268 w 1163"/>
                    <a:gd name="T9" fmla="*/ 1093 h 1467"/>
                    <a:gd name="T10" fmla="*/ 284 w 1163"/>
                    <a:gd name="T11" fmla="*/ 1121 h 1467"/>
                    <a:gd name="T12" fmla="*/ 296 w 1163"/>
                    <a:gd name="T13" fmla="*/ 1177 h 1467"/>
                    <a:gd name="T14" fmla="*/ 320 w 1163"/>
                    <a:gd name="T15" fmla="*/ 1204 h 1467"/>
                    <a:gd name="T16" fmla="*/ 386 w 1163"/>
                    <a:gd name="T17" fmla="*/ 1226 h 1467"/>
                    <a:gd name="T18" fmla="*/ 445 w 1163"/>
                    <a:gd name="T19" fmla="*/ 1262 h 1467"/>
                    <a:gd name="T20" fmla="*/ 457 w 1163"/>
                    <a:gd name="T21" fmla="*/ 1310 h 1467"/>
                    <a:gd name="T22" fmla="*/ 437 w 1163"/>
                    <a:gd name="T23" fmla="*/ 1342 h 1467"/>
                    <a:gd name="T24" fmla="*/ 386 w 1163"/>
                    <a:gd name="T25" fmla="*/ 1373 h 1467"/>
                    <a:gd name="T26" fmla="*/ 372 w 1163"/>
                    <a:gd name="T27" fmla="*/ 1411 h 1467"/>
                    <a:gd name="T28" fmla="*/ 461 w 1163"/>
                    <a:gd name="T29" fmla="*/ 1433 h 1467"/>
                    <a:gd name="T30" fmla="*/ 612 w 1163"/>
                    <a:gd name="T31" fmla="*/ 1455 h 1467"/>
                    <a:gd name="T32" fmla="*/ 670 w 1163"/>
                    <a:gd name="T33" fmla="*/ 1443 h 1467"/>
                    <a:gd name="T34" fmla="*/ 710 w 1163"/>
                    <a:gd name="T35" fmla="*/ 1407 h 1467"/>
                    <a:gd name="T36" fmla="*/ 791 w 1163"/>
                    <a:gd name="T37" fmla="*/ 1399 h 1467"/>
                    <a:gd name="T38" fmla="*/ 869 w 1163"/>
                    <a:gd name="T39" fmla="*/ 1433 h 1467"/>
                    <a:gd name="T40" fmla="*/ 911 w 1163"/>
                    <a:gd name="T41" fmla="*/ 1467 h 1467"/>
                    <a:gd name="T42" fmla="*/ 944 w 1163"/>
                    <a:gd name="T43" fmla="*/ 1441 h 1467"/>
                    <a:gd name="T44" fmla="*/ 1074 w 1163"/>
                    <a:gd name="T45" fmla="*/ 1338 h 1467"/>
                    <a:gd name="T46" fmla="*/ 1129 w 1163"/>
                    <a:gd name="T47" fmla="*/ 1296 h 1467"/>
                    <a:gd name="T48" fmla="*/ 1161 w 1163"/>
                    <a:gd name="T49" fmla="*/ 1222 h 1467"/>
                    <a:gd name="T50" fmla="*/ 1129 w 1163"/>
                    <a:gd name="T51" fmla="*/ 1113 h 1467"/>
                    <a:gd name="T52" fmla="*/ 1105 w 1163"/>
                    <a:gd name="T53" fmla="*/ 1065 h 1467"/>
                    <a:gd name="T54" fmla="*/ 1127 w 1163"/>
                    <a:gd name="T55" fmla="*/ 1027 h 1467"/>
                    <a:gd name="T56" fmla="*/ 1129 w 1163"/>
                    <a:gd name="T57" fmla="*/ 988 h 1467"/>
                    <a:gd name="T58" fmla="*/ 1068 w 1163"/>
                    <a:gd name="T59" fmla="*/ 898 h 1467"/>
                    <a:gd name="T60" fmla="*/ 934 w 1163"/>
                    <a:gd name="T61" fmla="*/ 681 h 1467"/>
                    <a:gd name="T62" fmla="*/ 918 w 1163"/>
                    <a:gd name="T63" fmla="*/ 606 h 1467"/>
                    <a:gd name="T64" fmla="*/ 895 w 1163"/>
                    <a:gd name="T65" fmla="*/ 513 h 1467"/>
                    <a:gd name="T66" fmla="*/ 863 w 1163"/>
                    <a:gd name="T67" fmla="*/ 483 h 1467"/>
                    <a:gd name="T68" fmla="*/ 869 w 1163"/>
                    <a:gd name="T69" fmla="*/ 389 h 1467"/>
                    <a:gd name="T70" fmla="*/ 887 w 1163"/>
                    <a:gd name="T71" fmla="*/ 292 h 1467"/>
                    <a:gd name="T72" fmla="*/ 879 w 1163"/>
                    <a:gd name="T73" fmla="*/ 155 h 1467"/>
                    <a:gd name="T74" fmla="*/ 861 w 1163"/>
                    <a:gd name="T75" fmla="*/ 85 h 1467"/>
                    <a:gd name="T76" fmla="*/ 789 w 1163"/>
                    <a:gd name="T77" fmla="*/ 47 h 1467"/>
                    <a:gd name="T78" fmla="*/ 680 w 1163"/>
                    <a:gd name="T79" fmla="*/ 2 h 1467"/>
                    <a:gd name="T80" fmla="*/ 636 w 1163"/>
                    <a:gd name="T81" fmla="*/ 10 h 1467"/>
                    <a:gd name="T82" fmla="*/ 588 w 1163"/>
                    <a:gd name="T83" fmla="*/ 69 h 1467"/>
                    <a:gd name="T84" fmla="*/ 533 w 1163"/>
                    <a:gd name="T85" fmla="*/ 129 h 1467"/>
                    <a:gd name="T86" fmla="*/ 485 w 1163"/>
                    <a:gd name="T87" fmla="*/ 129 h 1467"/>
                    <a:gd name="T88" fmla="*/ 435 w 1163"/>
                    <a:gd name="T89" fmla="*/ 117 h 1467"/>
                    <a:gd name="T90" fmla="*/ 410 w 1163"/>
                    <a:gd name="T91" fmla="*/ 155 h 1467"/>
                    <a:gd name="T92" fmla="*/ 266 w 1163"/>
                    <a:gd name="T93" fmla="*/ 182 h 1467"/>
                    <a:gd name="T94" fmla="*/ 107 w 1163"/>
                    <a:gd name="T95" fmla="*/ 322 h 1467"/>
                    <a:gd name="T96" fmla="*/ 99 w 1163"/>
                    <a:gd name="T97" fmla="*/ 359 h 1467"/>
                    <a:gd name="T98" fmla="*/ 80 w 1163"/>
                    <a:gd name="T99" fmla="*/ 457 h 1467"/>
                    <a:gd name="T100" fmla="*/ 34 w 1163"/>
                    <a:gd name="T101" fmla="*/ 489 h 1467"/>
                    <a:gd name="T102" fmla="*/ 0 w 1163"/>
                    <a:gd name="T103" fmla="*/ 509 h 1467"/>
                    <a:gd name="T104" fmla="*/ 58 w 1163"/>
                    <a:gd name="T105" fmla="*/ 578 h 1467"/>
                    <a:gd name="T106" fmla="*/ 93 w 1163"/>
                    <a:gd name="T107" fmla="*/ 721 h 1467"/>
                    <a:gd name="T108" fmla="*/ 85 w 1163"/>
                    <a:gd name="T109" fmla="*/ 785 h 1467"/>
                    <a:gd name="T110" fmla="*/ 76 w 1163"/>
                    <a:gd name="T111" fmla="*/ 938 h 1467"/>
                    <a:gd name="T112" fmla="*/ 101 w 1163"/>
                    <a:gd name="T113" fmla="*/ 1012 h 1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63" h="1467">
                      <a:moveTo>
                        <a:pt x="101" y="1012"/>
                      </a:moveTo>
                      <a:lnTo>
                        <a:pt x="101" y="1012"/>
                      </a:lnTo>
                      <a:lnTo>
                        <a:pt x="109" y="1037"/>
                      </a:lnTo>
                      <a:lnTo>
                        <a:pt x="117" y="1063"/>
                      </a:lnTo>
                      <a:lnTo>
                        <a:pt x="117" y="1063"/>
                      </a:lnTo>
                      <a:lnTo>
                        <a:pt x="123" y="1083"/>
                      </a:lnTo>
                      <a:lnTo>
                        <a:pt x="127" y="1103"/>
                      </a:lnTo>
                      <a:lnTo>
                        <a:pt x="127" y="1103"/>
                      </a:lnTo>
                      <a:lnTo>
                        <a:pt x="149" y="1097"/>
                      </a:lnTo>
                      <a:lnTo>
                        <a:pt x="169" y="1091"/>
                      </a:lnTo>
                      <a:lnTo>
                        <a:pt x="169" y="1091"/>
                      </a:lnTo>
                      <a:lnTo>
                        <a:pt x="189" y="1085"/>
                      </a:lnTo>
                      <a:lnTo>
                        <a:pt x="205" y="1079"/>
                      </a:lnTo>
                      <a:lnTo>
                        <a:pt x="205" y="1079"/>
                      </a:lnTo>
                      <a:lnTo>
                        <a:pt x="213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31" y="1077"/>
                      </a:lnTo>
                      <a:lnTo>
                        <a:pt x="241" y="1081"/>
                      </a:lnTo>
                      <a:lnTo>
                        <a:pt x="252" y="1087"/>
                      </a:lnTo>
                      <a:lnTo>
                        <a:pt x="260" y="1093"/>
                      </a:lnTo>
                      <a:lnTo>
                        <a:pt x="260" y="1093"/>
                      </a:lnTo>
                      <a:lnTo>
                        <a:pt x="268" y="1093"/>
                      </a:lnTo>
                      <a:lnTo>
                        <a:pt x="268" y="1093"/>
                      </a:lnTo>
                      <a:lnTo>
                        <a:pt x="270" y="1101"/>
                      </a:lnTo>
                      <a:lnTo>
                        <a:pt x="270" y="1101"/>
                      </a:lnTo>
                      <a:lnTo>
                        <a:pt x="278" y="1111"/>
                      </a:lnTo>
                      <a:lnTo>
                        <a:pt x="284" y="1121"/>
                      </a:lnTo>
                      <a:lnTo>
                        <a:pt x="288" y="113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6" y="1177"/>
                      </a:lnTo>
                      <a:lnTo>
                        <a:pt x="298" y="1190"/>
                      </a:lnTo>
                      <a:lnTo>
                        <a:pt x="302" y="1198"/>
                      </a:lnTo>
                      <a:lnTo>
                        <a:pt x="302" y="1198"/>
                      </a:lnTo>
                      <a:lnTo>
                        <a:pt x="308" y="1200"/>
                      </a:lnTo>
                      <a:lnTo>
                        <a:pt x="320" y="1204"/>
                      </a:lnTo>
                      <a:lnTo>
                        <a:pt x="350" y="1212"/>
                      </a:lnTo>
                      <a:lnTo>
                        <a:pt x="354" y="1214"/>
                      </a:lnTo>
                      <a:lnTo>
                        <a:pt x="354" y="1214"/>
                      </a:lnTo>
                      <a:lnTo>
                        <a:pt x="370" y="1218"/>
                      </a:lnTo>
                      <a:lnTo>
                        <a:pt x="386" y="1226"/>
                      </a:lnTo>
                      <a:lnTo>
                        <a:pt x="416" y="1242"/>
                      </a:lnTo>
                      <a:lnTo>
                        <a:pt x="416" y="1242"/>
                      </a:lnTo>
                      <a:lnTo>
                        <a:pt x="435" y="1254"/>
                      </a:lnTo>
                      <a:lnTo>
                        <a:pt x="435" y="1254"/>
                      </a:lnTo>
                      <a:lnTo>
                        <a:pt x="445" y="1262"/>
                      </a:lnTo>
                      <a:lnTo>
                        <a:pt x="451" y="1270"/>
                      </a:lnTo>
                      <a:lnTo>
                        <a:pt x="457" y="1282"/>
                      </a:lnTo>
                      <a:lnTo>
                        <a:pt x="457" y="1294"/>
                      </a:lnTo>
                      <a:lnTo>
                        <a:pt x="457" y="1310"/>
                      </a:lnTo>
                      <a:lnTo>
                        <a:pt x="457" y="1310"/>
                      </a:lnTo>
                      <a:lnTo>
                        <a:pt x="455" y="1320"/>
                      </a:lnTo>
                      <a:lnTo>
                        <a:pt x="451" y="1328"/>
                      </a:lnTo>
                      <a:lnTo>
                        <a:pt x="445" y="1336"/>
                      </a:lnTo>
                      <a:lnTo>
                        <a:pt x="437" y="1342"/>
                      </a:lnTo>
                      <a:lnTo>
                        <a:pt x="437" y="1342"/>
                      </a:lnTo>
                      <a:lnTo>
                        <a:pt x="416" y="1355"/>
                      </a:lnTo>
                      <a:lnTo>
                        <a:pt x="416" y="1355"/>
                      </a:lnTo>
                      <a:lnTo>
                        <a:pt x="398" y="1365"/>
                      </a:lnTo>
                      <a:lnTo>
                        <a:pt x="392" y="1369"/>
                      </a:lnTo>
                      <a:lnTo>
                        <a:pt x="386" y="1373"/>
                      </a:lnTo>
                      <a:lnTo>
                        <a:pt x="386" y="1373"/>
                      </a:lnTo>
                      <a:lnTo>
                        <a:pt x="382" y="1383"/>
                      </a:lnTo>
                      <a:lnTo>
                        <a:pt x="376" y="1391"/>
                      </a:lnTo>
                      <a:lnTo>
                        <a:pt x="374" y="1401"/>
                      </a:lnTo>
                      <a:lnTo>
                        <a:pt x="372" y="1411"/>
                      </a:lnTo>
                      <a:lnTo>
                        <a:pt x="372" y="1411"/>
                      </a:lnTo>
                      <a:lnTo>
                        <a:pt x="380" y="1417"/>
                      </a:lnTo>
                      <a:lnTo>
                        <a:pt x="386" y="1419"/>
                      </a:lnTo>
                      <a:lnTo>
                        <a:pt x="386" y="1419"/>
                      </a:lnTo>
                      <a:lnTo>
                        <a:pt x="461" y="1433"/>
                      </a:lnTo>
                      <a:lnTo>
                        <a:pt x="535" y="1445"/>
                      </a:lnTo>
                      <a:lnTo>
                        <a:pt x="535" y="1445"/>
                      </a:lnTo>
                      <a:lnTo>
                        <a:pt x="596" y="1453"/>
                      </a:lnTo>
                      <a:lnTo>
                        <a:pt x="596" y="1453"/>
                      </a:lnTo>
                      <a:lnTo>
                        <a:pt x="612" y="1455"/>
                      </a:lnTo>
                      <a:lnTo>
                        <a:pt x="630" y="1457"/>
                      </a:lnTo>
                      <a:lnTo>
                        <a:pt x="630" y="1457"/>
                      </a:lnTo>
                      <a:lnTo>
                        <a:pt x="644" y="1455"/>
                      </a:lnTo>
                      <a:lnTo>
                        <a:pt x="658" y="1451"/>
                      </a:lnTo>
                      <a:lnTo>
                        <a:pt x="670" y="1443"/>
                      </a:lnTo>
                      <a:lnTo>
                        <a:pt x="682" y="1429"/>
                      </a:lnTo>
                      <a:lnTo>
                        <a:pt x="682" y="1429"/>
                      </a:lnTo>
                      <a:lnTo>
                        <a:pt x="690" y="1419"/>
                      </a:lnTo>
                      <a:lnTo>
                        <a:pt x="700" y="1413"/>
                      </a:lnTo>
                      <a:lnTo>
                        <a:pt x="710" y="1407"/>
                      </a:lnTo>
                      <a:lnTo>
                        <a:pt x="722" y="1403"/>
                      </a:lnTo>
                      <a:lnTo>
                        <a:pt x="744" y="1397"/>
                      </a:lnTo>
                      <a:lnTo>
                        <a:pt x="765" y="1397"/>
                      </a:lnTo>
                      <a:lnTo>
                        <a:pt x="765" y="1397"/>
                      </a:lnTo>
                      <a:lnTo>
                        <a:pt x="791" y="1399"/>
                      </a:lnTo>
                      <a:lnTo>
                        <a:pt x="813" y="1403"/>
                      </a:lnTo>
                      <a:lnTo>
                        <a:pt x="813" y="1403"/>
                      </a:lnTo>
                      <a:lnTo>
                        <a:pt x="833" y="1411"/>
                      </a:lnTo>
                      <a:lnTo>
                        <a:pt x="851" y="1421"/>
                      </a:lnTo>
                      <a:lnTo>
                        <a:pt x="869" y="1433"/>
                      </a:lnTo>
                      <a:lnTo>
                        <a:pt x="885" y="1445"/>
                      </a:lnTo>
                      <a:lnTo>
                        <a:pt x="885" y="1445"/>
                      </a:lnTo>
                      <a:lnTo>
                        <a:pt x="907" y="1463"/>
                      </a:lnTo>
                      <a:lnTo>
                        <a:pt x="907" y="1463"/>
                      </a:lnTo>
                      <a:lnTo>
                        <a:pt x="911" y="1467"/>
                      </a:lnTo>
                      <a:lnTo>
                        <a:pt x="911" y="1467"/>
                      </a:lnTo>
                      <a:lnTo>
                        <a:pt x="918" y="1463"/>
                      </a:lnTo>
                      <a:lnTo>
                        <a:pt x="926" y="1459"/>
                      </a:lnTo>
                      <a:lnTo>
                        <a:pt x="934" y="1451"/>
                      </a:lnTo>
                      <a:lnTo>
                        <a:pt x="944" y="1441"/>
                      </a:lnTo>
                      <a:lnTo>
                        <a:pt x="944" y="1441"/>
                      </a:lnTo>
                      <a:lnTo>
                        <a:pt x="958" y="1427"/>
                      </a:lnTo>
                      <a:lnTo>
                        <a:pt x="974" y="1413"/>
                      </a:lnTo>
                      <a:lnTo>
                        <a:pt x="1006" y="1387"/>
                      </a:lnTo>
                      <a:lnTo>
                        <a:pt x="1074" y="1338"/>
                      </a:lnTo>
                      <a:lnTo>
                        <a:pt x="1074" y="1338"/>
                      </a:lnTo>
                      <a:lnTo>
                        <a:pt x="1089" y="1326"/>
                      </a:lnTo>
                      <a:lnTo>
                        <a:pt x="1107" y="1314"/>
                      </a:lnTo>
                      <a:lnTo>
                        <a:pt x="1121" y="1302"/>
                      </a:lnTo>
                      <a:lnTo>
                        <a:pt x="1129" y="1296"/>
                      </a:lnTo>
                      <a:lnTo>
                        <a:pt x="1133" y="1288"/>
                      </a:lnTo>
                      <a:lnTo>
                        <a:pt x="1133" y="1288"/>
                      </a:lnTo>
                      <a:lnTo>
                        <a:pt x="1147" y="1266"/>
                      </a:lnTo>
                      <a:lnTo>
                        <a:pt x="1155" y="1244"/>
                      </a:lnTo>
                      <a:lnTo>
                        <a:pt x="1161" y="1222"/>
                      </a:lnTo>
                      <a:lnTo>
                        <a:pt x="1163" y="1200"/>
                      </a:lnTo>
                      <a:lnTo>
                        <a:pt x="1161" y="1179"/>
                      </a:lnTo>
                      <a:lnTo>
                        <a:pt x="1155" y="1157"/>
                      </a:lnTo>
                      <a:lnTo>
                        <a:pt x="1145" y="1135"/>
                      </a:lnTo>
                      <a:lnTo>
                        <a:pt x="1129" y="1113"/>
                      </a:lnTo>
                      <a:lnTo>
                        <a:pt x="1129" y="1113"/>
                      </a:lnTo>
                      <a:lnTo>
                        <a:pt x="1115" y="1095"/>
                      </a:lnTo>
                      <a:lnTo>
                        <a:pt x="1111" y="1085"/>
                      </a:lnTo>
                      <a:lnTo>
                        <a:pt x="1107" y="1075"/>
                      </a:lnTo>
                      <a:lnTo>
                        <a:pt x="1105" y="1065"/>
                      </a:lnTo>
                      <a:lnTo>
                        <a:pt x="1107" y="1055"/>
                      </a:lnTo>
                      <a:lnTo>
                        <a:pt x="1111" y="1045"/>
                      </a:lnTo>
                      <a:lnTo>
                        <a:pt x="1119" y="1035"/>
                      </a:lnTo>
                      <a:lnTo>
                        <a:pt x="1119" y="1035"/>
                      </a:lnTo>
                      <a:lnTo>
                        <a:pt x="1127" y="1027"/>
                      </a:lnTo>
                      <a:lnTo>
                        <a:pt x="1131" y="1019"/>
                      </a:lnTo>
                      <a:lnTo>
                        <a:pt x="1133" y="1012"/>
                      </a:lnTo>
                      <a:lnTo>
                        <a:pt x="1133" y="1002"/>
                      </a:lnTo>
                      <a:lnTo>
                        <a:pt x="1131" y="996"/>
                      </a:lnTo>
                      <a:lnTo>
                        <a:pt x="1129" y="988"/>
                      </a:lnTo>
                      <a:lnTo>
                        <a:pt x="1119" y="972"/>
                      </a:lnTo>
                      <a:lnTo>
                        <a:pt x="1119" y="972"/>
                      </a:lnTo>
                      <a:lnTo>
                        <a:pt x="1093" y="934"/>
                      </a:lnTo>
                      <a:lnTo>
                        <a:pt x="1068" y="898"/>
                      </a:lnTo>
                      <a:lnTo>
                        <a:pt x="1068" y="898"/>
                      </a:lnTo>
                      <a:lnTo>
                        <a:pt x="1008" y="807"/>
                      </a:lnTo>
                      <a:lnTo>
                        <a:pt x="950" y="713"/>
                      </a:lnTo>
                      <a:lnTo>
                        <a:pt x="950" y="713"/>
                      </a:lnTo>
                      <a:lnTo>
                        <a:pt x="942" y="697"/>
                      </a:lnTo>
                      <a:lnTo>
                        <a:pt x="934" y="681"/>
                      </a:lnTo>
                      <a:lnTo>
                        <a:pt x="928" y="666"/>
                      </a:lnTo>
                      <a:lnTo>
                        <a:pt x="924" y="650"/>
                      </a:lnTo>
                      <a:lnTo>
                        <a:pt x="924" y="650"/>
                      </a:lnTo>
                      <a:lnTo>
                        <a:pt x="920" y="628"/>
                      </a:lnTo>
                      <a:lnTo>
                        <a:pt x="918" y="606"/>
                      </a:lnTo>
                      <a:lnTo>
                        <a:pt x="916" y="584"/>
                      </a:lnTo>
                      <a:lnTo>
                        <a:pt x="913" y="562"/>
                      </a:lnTo>
                      <a:lnTo>
                        <a:pt x="909" y="542"/>
                      </a:lnTo>
                      <a:lnTo>
                        <a:pt x="901" y="522"/>
                      </a:lnTo>
                      <a:lnTo>
                        <a:pt x="895" y="513"/>
                      </a:lnTo>
                      <a:lnTo>
                        <a:pt x="887" y="505"/>
                      </a:lnTo>
                      <a:lnTo>
                        <a:pt x="879" y="497"/>
                      </a:lnTo>
                      <a:lnTo>
                        <a:pt x="869" y="489"/>
                      </a:lnTo>
                      <a:lnTo>
                        <a:pt x="869" y="489"/>
                      </a:lnTo>
                      <a:lnTo>
                        <a:pt x="863" y="483"/>
                      </a:lnTo>
                      <a:lnTo>
                        <a:pt x="861" y="475"/>
                      </a:lnTo>
                      <a:lnTo>
                        <a:pt x="859" y="465"/>
                      </a:lnTo>
                      <a:lnTo>
                        <a:pt x="859" y="457"/>
                      </a:lnTo>
                      <a:lnTo>
                        <a:pt x="859" y="457"/>
                      </a:lnTo>
                      <a:lnTo>
                        <a:pt x="869" y="389"/>
                      </a:lnTo>
                      <a:lnTo>
                        <a:pt x="879" y="324"/>
                      </a:lnTo>
                      <a:lnTo>
                        <a:pt x="879" y="324"/>
                      </a:lnTo>
                      <a:lnTo>
                        <a:pt x="883" y="308"/>
                      </a:lnTo>
                      <a:lnTo>
                        <a:pt x="885" y="300"/>
                      </a:lnTo>
                      <a:lnTo>
                        <a:pt x="887" y="292"/>
                      </a:lnTo>
                      <a:lnTo>
                        <a:pt x="887" y="292"/>
                      </a:lnTo>
                      <a:lnTo>
                        <a:pt x="881" y="222"/>
                      </a:lnTo>
                      <a:lnTo>
                        <a:pt x="879" y="188"/>
                      </a:lnTo>
                      <a:lnTo>
                        <a:pt x="879" y="155"/>
                      </a:lnTo>
                      <a:lnTo>
                        <a:pt x="879" y="155"/>
                      </a:lnTo>
                      <a:lnTo>
                        <a:pt x="879" y="127"/>
                      </a:lnTo>
                      <a:lnTo>
                        <a:pt x="877" y="115"/>
                      </a:lnTo>
                      <a:lnTo>
                        <a:pt x="875" y="105"/>
                      </a:lnTo>
                      <a:lnTo>
                        <a:pt x="869" y="93"/>
                      </a:lnTo>
                      <a:lnTo>
                        <a:pt x="861" y="85"/>
                      </a:lnTo>
                      <a:lnTo>
                        <a:pt x="851" y="77"/>
                      </a:lnTo>
                      <a:lnTo>
                        <a:pt x="837" y="69"/>
                      </a:lnTo>
                      <a:lnTo>
                        <a:pt x="837" y="69"/>
                      </a:lnTo>
                      <a:lnTo>
                        <a:pt x="813" y="59"/>
                      </a:lnTo>
                      <a:lnTo>
                        <a:pt x="789" y="47"/>
                      </a:lnTo>
                      <a:lnTo>
                        <a:pt x="740" y="23"/>
                      </a:lnTo>
                      <a:lnTo>
                        <a:pt x="740" y="23"/>
                      </a:lnTo>
                      <a:lnTo>
                        <a:pt x="716" y="14"/>
                      </a:lnTo>
                      <a:lnTo>
                        <a:pt x="696" y="6"/>
                      </a:lnTo>
                      <a:lnTo>
                        <a:pt x="680" y="2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56" y="2"/>
                      </a:lnTo>
                      <a:lnTo>
                        <a:pt x="646" y="4"/>
                      </a:lnTo>
                      <a:lnTo>
                        <a:pt x="636" y="10"/>
                      </a:lnTo>
                      <a:lnTo>
                        <a:pt x="628" y="16"/>
                      </a:lnTo>
                      <a:lnTo>
                        <a:pt x="620" y="25"/>
                      </a:lnTo>
                      <a:lnTo>
                        <a:pt x="610" y="37"/>
                      </a:lnTo>
                      <a:lnTo>
                        <a:pt x="588" y="69"/>
                      </a:lnTo>
                      <a:lnTo>
                        <a:pt x="588" y="69"/>
                      </a:lnTo>
                      <a:lnTo>
                        <a:pt x="569" y="97"/>
                      </a:lnTo>
                      <a:lnTo>
                        <a:pt x="561" y="109"/>
                      </a:lnTo>
                      <a:lnTo>
                        <a:pt x="551" y="117"/>
                      </a:lnTo>
                      <a:lnTo>
                        <a:pt x="543" y="125"/>
                      </a:lnTo>
                      <a:lnTo>
                        <a:pt x="533" y="129"/>
                      </a:lnTo>
                      <a:lnTo>
                        <a:pt x="523" y="133"/>
                      </a:lnTo>
                      <a:lnTo>
                        <a:pt x="513" y="133"/>
                      </a:lnTo>
                      <a:lnTo>
                        <a:pt x="513" y="133"/>
                      </a:lnTo>
                      <a:lnTo>
                        <a:pt x="501" y="133"/>
                      </a:lnTo>
                      <a:lnTo>
                        <a:pt x="485" y="129"/>
                      </a:lnTo>
                      <a:lnTo>
                        <a:pt x="449" y="117"/>
                      </a:lnTo>
                      <a:lnTo>
                        <a:pt x="449" y="117"/>
                      </a:lnTo>
                      <a:lnTo>
                        <a:pt x="445" y="117"/>
                      </a:lnTo>
                      <a:lnTo>
                        <a:pt x="445" y="117"/>
                      </a:lnTo>
                      <a:lnTo>
                        <a:pt x="435" y="117"/>
                      </a:lnTo>
                      <a:lnTo>
                        <a:pt x="435" y="117"/>
                      </a:lnTo>
                      <a:lnTo>
                        <a:pt x="423" y="141"/>
                      </a:lnTo>
                      <a:lnTo>
                        <a:pt x="417" y="151"/>
                      </a:lnTo>
                      <a:lnTo>
                        <a:pt x="414" y="153"/>
                      </a:lnTo>
                      <a:lnTo>
                        <a:pt x="410" y="155"/>
                      </a:lnTo>
                      <a:lnTo>
                        <a:pt x="410" y="155"/>
                      </a:lnTo>
                      <a:lnTo>
                        <a:pt x="374" y="163"/>
                      </a:lnTo>
                      <a:lnTo>
                        <a:pt x="338" y="171"/>
                      </a:lnTo>
                      <a:lnTo>
                        <a:pt x="266" y="182"/>
                      </a:lnTo>
                      <a:lnTo>
                        <a:pt x="266" y="182"/>
                      </a:lnTo>
                      <a:lnTo>
                        <a:pt x="111" y="212"/>
                      </a:lnTo>
                      <a:lnTo>
                        <a:pt x="111" y="212"/>
                      </a:lnTo>
                      <a:lnTo>
                        <a:pt x="123" y="226"/>
                      </a:lnTo>
                      <a:lnTo>
                        <a:pt x="123" y="226"/>
                      </a:lnTo>
                      <a:lnTo>
                        <a:pt x="107" y="322"/>
                      </a:lnTo>
                      <a:lnTo>
                        <a:pt x="107" y="322"/>
                      </a:lnTo>
                      <a:lnTo>
                        <a:pt x="101" y="342"/>
                      </a:lnTo>
                      <a:lnTo>
                        <a:pt x="99" y="349"/>
                      </a:lnTo>
                      <a:lnTo>
                        <a:pt x="99" y="359"/>
                      </a:lnTo>
                      <a:lnTo>
                        <a:pt x="99" y="359"/>
                      </a:lnTo>
                      <a:lnTo>
                        <a:pt x="101" y="385"/>
                      </a:lnTo>
                      <a:lnTo>
                        <a:pt x="99" y="409"/>
                      </a:lnTo>
                      <a:lnTo>
                        <a:pt x="93" y="429"/>
                      </a:lnTo>
                      <a:lnTo>
                        <a:pt x="85" y="449"/>
                      </a:lnTo>
                      <a:lnTo>
                        <a:pt x="80" y="457"/>
                      </a:lnTo>
                      <a:lnTo>
                        <a:pt x="72" y="465"/>
                      </a:lnTo>
                      <a:lnTo>
                        <a:pt x="66" y="471"/>
                      </a:lnTo>
                      <a:lnTo>
                        <a:pt x="56" y="477"/>
                      </a:lnTo>
                      <a:lnTo>
                        <a:pt x="46" y="483"/>
                      </a:lnTo>
                      <a:lnTo>
                        <a:pt x="34" y="489"/>
                      </a:lnTo>
                      <a:lnTo>
                        <a:pt x="8" y="495"/>
                      </a:lnTo>
                      <a:lnTo>
                        <a:pt x="8" y="495"/>
                      </a:lnTo>
                      <a:lnTo>
                        <a:pt x="6" y="499"/>
                      </a:lnTo>
                      <a:lnTo>
                        <a:pt x="0" y="509"/>
                      </a:lnTo>
                      <a:lnTo>
                        <a:pt x="0" y="509"/>
                      </a:lnTo>
                      <a:lnTo>
                        <a:pt x="14" y="518"/>
                      </a:lnTo>
                      <a:lnTo>
                        <a:pt x="24" y="528"/>
                      </a:lnTo>
                      <a:lnTo>
                        <a:pt x="34" y="540"/>
                      </a:lnTo>
                      <a:lnTo>
                        <a:pt x="44" y="552"/>
                      </a:lnTo>
                      <a:lnTo>
                        <a:pt x="58" y="578"/>
                      </a:lnTo>
                      <a:lnTo>
                        <a:pt x="68" y="604"/>
                      </a:lnTo>
                      <a:lnTo>
                        <a:pt x="76" y="634"/>
                      </a:lnTo>
                      <a:lnTo>
                        <a:pt x="82" y="662"/>
                      </a:lnTo>
                      <a:lnTo>
                        <a:pt x="93" y="721"/>
                      </a:lnTo>
                      <a:lnTo>
                        <a:pt x="93" y="721"/>
                      </a:lnTo>
                      <a:lnTo>
                        <a:pt x="95" y="743"/>
                      </a:lnTo>
                      <a:lnTo>
                        <a:pt x="93" y="753"/>
                      </a:lnTo>
                      <a:lnTo>
                        <a:pt x="91" y="763"/>
                      </a:lnTo>
                      <a:lnTo>
                        <a:pt x="91" y="763"/>
                      </a:lnTo>
                      <a:lnTo>
                        <a:pt x="85" y="785"/>
                      </a:lnTo>
                      <a:lnTo>
                        <a:pt x="82" y="807"/>
                      </a:lnTo>
                      <a:lnTo>
                        <a:pt x="74" y="850"/>
                      </a:lnTo>
                      <a:lnTo>
                        <a:pt x="72" y="894"/>
                      </a:lnTo>
                      <a:lnTo>
                        <a:pt x="76" y="938"/>
                      </a:lnTo>
                      <a:lnTo>
                        <a:pt x="76" y="938"/>
                      </a:lnTo>
                      <a:lnTo>
                        <a:pt x="84" y="954"/>
                      </a:lnTo>
                      <a:lnTo>
                        <a:pt x="89" y="974"/>
                      </a:lnTo>
                      <a:lnTo>
                        <a:pt x="89" y="974"/>
                      </a:lnTo>
                      <a:lnTo>
                        <a:pt x="101" y="1012"/>
                      </a:lnTo>
                      <a:lnTo>
                        <a:pt x="101" y="1012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09" name="Freeform 8">
                  <a:extLst>
                    <a:ext uri="{FF2B5EF4-FFF2-40B4-BE49-F238E27FC236}">
                      <a16:creationId xmlns:a16="http://schemas.microsoft.com/office/drawing/2014/main" id="{C4ADABD7-4FE1-B336-42A9-DCC0C6C297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9500" y="460375"/>
                  <a:ext cx="2509838" cy="1517650"/>
                </a:xfrm>
                <a:custGeom>
                  <a:avLst/>
                  <a:gdLst>
                    <a:gd name="T0" fmla="*/ 70 w 1581"/>
                    <a:gd name="T1" fmla="*/ 710 h 956"/>
                    <a:gd name="T2" fmla="*/ 106 w 1581"/>
                    <a:gd name="T3" fmla="*/ 744 h 956"/>
                    <a:gd name="T4" fmla="*/ 175 w 1581"/>
                    <a:gd name="T5" fmla="*/ 780 h 956"/>
                    <a:gd name="T6" fmla="*/ 237 w 1581"/>
                    <a:gd name="T7" fmla="*/ 811 h 956"/>
                    <a:gd name="T8" fmla="*/ 279 w 1581"/>
                    <a:gd name="T9" fmla="*/ 867 h 956"/>
                    <a:gd name="T10" fmla="*/ 283 w 1581"/>
                    <a:gd name="T11" fmla="*/ 905 h 956"/>
                    <a:gd name="T12" fmla="*/ 298 w 1581"/>
                    <a:gd name="T13" fmla="*/ 923 h 956"/>
                    <a:gd name="T14" fmla="*/ 340 w 1581"/>
                    <a:gd name="T15" fmla="*/ 939 h 956"/>
                    <a:gd name="T16" fmla="*/ 499 w 1581"/>
                    <a:gd name="T17" fmla="*/ 956 h 956"/>
                    <a:gd name="T18" fmla="*/ 527 w 1581"/>
                    <a:gd name="T19" fmla="*/ 951 h 956"/>
                    <a:gd name="T20" fmla="*/ 547 w 1581"/>
                    <a:gd name="T21" fmla="*/ 923 h 956"/>
                    <a:gd name="T22" fmla="*/ 571 w 1581"/>
                    <a:gd name="T23" fmla="*/ 885 h 956"/>
                    <a:gd name="T24" fmla="*/ 623 w 1581"/>
                    <a:gd name="T25" fmla="*/ 865 h 956"/>
                    <a:gd name="T26" fmla="*/ 640 w 1581"/>
                    <a:gd name="T27" fmla="*/ 863 h 956"/>
                    <a:gd name="T28" fmla="*/ 680 w 1581"/>
                    <a:gd name="T29" fmla="*/ 861 h 956"/>
                    <a:gd name="T30" fmla="*/ 706 w 1581"/>
                    <a:gd name="T31" fmla="*/ 833 h 956"/>
                    <a:gd name="T32" fmla="*/ 788 w 1581"/>
                    <a:gd name="T33" fmla="*/ 797 h 956"/>
                    <a:gd name="T34" fmla="*/ 953 w 1581"/>
                    <a:gd name="T35" fmla="*/ 742 h 956"/>
                    <a:gd name="T36" fmla="*/ 1112 w 1581"/>
                    <a:gd name="T37" fmla="*/ 696 h 956"/>
                    <a:gd name="T38" fmla="*/ 1141 w 1581"/>
                    <a:gd name="T39" fmla="*/ 670 h 956"/>
                    <a:gd name="T40" fmla="*/ 1279 w 1581"/>
                    <a:gd name="T41" fmla="*/ 632 h 956"/>
                    <a:gd name="T42" fmla="*/ 1332 w 1581"/>
                    <a:gd name="T43" fmla="*/ 619 h 956"/>
                    <a:gd name="T44" fmla="*/ 1473 w 1581"/>
                    <a:gd name="T45" fmla="*/ 487 h 956"/>
                    <a:gd name="T46" fmla="*/ 1575 w 1581"/>
                    <a:gd name="T47" fmla="*/ 382 h 956"/>
                    <a:gd name="T48" fmla="*/ 1581 w 1581"/>
                    <a:gd name="T49" fmla="*/ 340 h 956"/>
                    <a:gd name="T50" fmla="*/ 1549 w 1581"/>
                    <a:gd name="T51" fmla="*/ 306 h 956"/>
                    <a:gd name="T52" fmla="*/ 1525 w 1581"/>
                    <a:gd name="T53" fmla="*/ 245 h 956"/>
                    <a:gd name="T54" fmla="*/ 1509 w 1581"/>
                    <a:gd name="T55" fmla="*/ 207 h 956"/>
                    <a:gd name="T56" fmla="*/ 1473 w 1581"/>
                    <a:gd name="T57" fmla="*/ 141 h 956"/>
                    <a:gd name="T58" fmla="*/ 1479 w 1581"/>
                    <a:gd name="T59" fmla="*/ 94 h 956"/>
                    <a:gd name="T60" fmla="*/ 1549 w 1581"/>
                    <a:gd name="T61" fmla="*/ 20 h 956"/>
                    <a:gd name="T62" fmla="*/ 1364 w 1581"/>
                    <a:gd name="T63" fmla="*/ 38 h 956"/>
                    <a:gd name="T64" fmla="*/ 799 w 1581"/>
                    <a:gd name="T65" fmla="*/ 56 h 956"/>
                    <a:gd name="T66" fmla="*/ 766 w 1581"/>
                    <a:gd name="T67" fmla="*/ 56 h 956"/>
                    <a:gd name="T68" fmla="*/ 567 w 1581"/>
                    <a:gd name="T69" fmla="*/ 32 h 956"/>
                    <a:gd name="T70" fmla="*/ 277 w 1581"/>
                    <a:gd name="T71" fmla="*/ 0 h 956"/>
                    <a:gd name="T72" fmla="*/ 253 w 1581"/>
                    <a:gd name="T73" fmla="*/ 4 h 956"/>
                    <a:gd name="T74" fmla="*/ 229 w 1581"/>
                    <a:gd name="T75" fmla="*/ 30 h 956"/>
                    <a:gd name="T76" fmla="*/ 177 w 1581"/>
                    <a:gd name="T77" fmla="*/ 66 h 956"/>
                    <a:gd name="T78" fmla="*/ 110 w 1581"/>
                    <a:gd name="T79" fmla="*/ 80 h 956"/>
                    <a:gd name="T80" fmla="*/ 108 w 1581"/>
                    <a:gd name="T81" fmla="*/ 125 h 956"/>
                    <a:gd name="T82" fmla="*/ 90 w 1581"/>
                    <a:gd name="T83" fmla="*/ 171 h 956"/>
                    <a:gd name="T84" fmla="*/ 78 w 1581"/>
                    <a:gd name="T85" fmla="*/ 217 h 956"/>
                    <a:gd name="T86" fmla="*/ 114 w 1581"/>
                    <a:gd name="T87" fmla="*/ 281 h 956"/>
                    <a:gd name="T88" fmla="*/ 159 w 1581"/>
                    <a:gd name="T89" fmla="*/ 316 h 956"/>
                    <a:gd name="T90" fmla="*/ 193 w 1581"/>
                    <a:gd name="T91" fmla="*/ 320 h 956"/>
                    <a:gd name="T92" fmla="*/ 207 w 1581"/>
                    <a:gd name="T93" fmla="*/ 322 h 956"/>
                    <a:gd name="T94" fmla="*/ 241 w 1581"/>
                    <a:gd name="T95" fmla="*/ 366 h 956"/>
                    <a:gd name="T96" fmla="*/ 247 w 1581"/>
                    <a:gd name="T97" fmla="*/ 386 h 956"/>
                    <a:gd name="T98" fmla="*/ 237 w 1581"/>
                    <a:gd name="T99" fmla="*/ 414 h 956"/>
                    <a:gd name="T100" fmla="*/ 209 w 1581"/>
                    <a:gd name="T101" fmla="*/ 434 h 956"/>
                    <a:gd name="T102" fmla="*/ 165 w 1581"/>
                    <a:gd name="T103" fmla="*/ 456 h 956"/>
                    <a:gd name="T104" fmla="*/ 102 w 1581"/>
                    <a:gd name="T105" fmla="*/ 499 h 956"/>
                    <a:gd name="T106" fmla="*/ 34 w 1581"/>
                    <a:gd name="T107" fmla="*/ 569 h 956"/>
                    <a:gd name="T108" fmla="*/ 4 w 1581"/>
                    <a:gd name="T109" fmla="*/ 601 h 956"/>
                    <a:gd name="T110" fmla="*/ 18 w 1581"/>
                    <a:gd name="T111" fmla="*/ 617 h 956"/>
                    <a:gd name="T112" fmla="*/ 46 w 1581"/>
                    <a:gd name="T113" fmla="*/ 632 h 956"/>
                    <a:gd name="T114" fmla="*/ 66 w 1581"/>
                    <a:gd name="T115" fmla="*/ 676 h 9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581" h="956">
                      <a:moveTo>
                        <a:pt x="68" y="688"/>
                      </a:moveTo>
                      <a:lnTo>
                        <a:pt x="68" y="688"/>
                      </a:lnTo>
                      <a:lnTo>
                        <a:pt x="68" y="702"/>
                      </a:lnTo>
                      <a:lnTo>
                        <a:pt x="70" y="710"/>
                      </a:lnTo>
                      <a:lnTo>
                        <a:pt x="74" y="716"/>
                      </a:lnTo>
                      <a:lnTo>
                        <a:pt x="78" y="722"/>
                      </a:lnTo>
                      <a:lnTo>
                        <a:pt x="86" y="730"/>
                      </a:lnTo>
                      <a:lnTo>
                        <a:pt x="106" y="744"/>
                      </a:lnTo>
                      <a:lnTo>
                        <a:pt x="106" y="744"/>
                      </a:lnTo>
                      <a:lnTo>
                        <a:pt x="143" y="764"/>
                      </a:lnTo>
                      <a:lnTo>
                        <a:pt x="175" y="780"/>
                      </a:lnTo>
                      <a:lnTo>
                        <a:pt x="175" y="780"/>
                      </a:lnTo>
                      <a:lnTo>
                        <a:pt x="189" y="786"/>
                      </a:lnTo>
                      <a:lnTo>
                        <a:pt x="189" y="786"/>
                      </a:lnTo>
                      <a:lnTo>
                        <a:pt x="221" y="801"/>
                      </a:lnTo>
                      <a:lnTo>
                        <a:pt x="237" y="811"/>
                      </a:lnTo>
                      <a:lnTo>
                        <a:pt x="251" y="823"/>
                      </a:lnTo>
                      <a:lnTo>
                        <a:pt x="263" y="839"/>
                      </a:lnTo>
                      <a:lnTo>
                        <a:pt x="275" y="857"/>
                      </a:lnTo>
                      <a:lnTo>
                        <a:pt x="279" y="867"/>
                      </a:lnTo>
                      <a:lnTo>
                        <a:pt x="281" y="879"/>
                      </a:lnTo>
                      <a:lnTo>
                        <a:pt x="283" y="891"/>
                      </a:lnTo>
                      <a:lnTo>
                        <a:pt x="283" y="905"/>
                      </a:lnTo>
                      <a:lnTo>
                        <a:pt x="283" y="905"/>
                      </a:lnTo>
                      <a:lnTo>
                        <a:pt x="287" y="907"/>
                      </a:lnTo>
                      <a:lnTo>
                        <a:pt x="287" y="907"/>
                      </a:lnTo>
                      <a:lnTo>
                        <a:pt x="298" y="923"/>
                      </a:lnTo>
                      <a:lnTo>
                        <a:pt x="298" y="923"/>
                      </a:lnTo>
                      <a:lnTo>
                        <a:pt x="302" y="929"/>
                      </a:lnTo>
                      <a:lnTo>
                        <a:pt x="302" y="929"/>
                      </a:lnTo>
                      <a:lnTo>
                        <a:pt x="320" y="935"/>
                      </a:lnTo>
                      <a:lnTo>
                        <a:pt x="340" y="939"/>
                      </a:lnTo>
                      <a:lnTo>
                        <a:pt x="340" y="939"/>
                      </a:lnTo>
                      <a:lnTo>
                        <a:pt x="481" y="956"/>
                      </a:lnTo>
                      <a:lnTo>
                        <a:pt x="481" y="956"/>
                      </a:lnTo>
                      <a:lnTo>
                        <a:pt x="499" y="956"/>
                      </a:lnTo>
                      <a:lnTo>
                        <a:pt x="499" y="956"/>
                      </a:lnTo>
                      <a:lnTo>
                        <a:pt x="513" y="956"/>
                      </a:lnTo>
                      <a:lnTo>
                        <a:pt x="521" y="953"/>
                      </a:lnTo>
                      <a:lnTo>
                        <a:pt x="527" y="951"/>
                      </a:lnTo>
                      <a:lnTo>
                        <a:pt x="533" y="945"/>
                      </a:lnTo>
                      <a:lnTo>
                        <a:pt x="537" y="939"/>
                      </a:lnTo>
                      <a:lnTo>
                        <a:pt x="543" y="933"/>
                      </a:lnTo>
                      <a:lnTo>
                        <a:pt x="547" y="923"/>
                      </a:lnTo>
                      <a:lnTo>
                        <a:pt x="547" y="923"/>
                      </a:lnTo>
                      <a:lnTo>
                        <a:pt x="553" y="907"/>
                      </a:lnTo>
                      <a:lnTo>
                        <a:pt x="561" y="895"/>
                      </a:lnTo>
                      <a:lnTo>
                        <a:pt x="571" y="885"/>
                      </a:lnTo>
                      <a:lnTo>
                        <a:pt x="581" y="877"/>
                      </a:lnTo>
                      <a:lnTo>
                        <a:pt x="595" y="871"/>
                      </a:lnTo>
                      <a:lnTo>
                        <a:pt x="609" y="867"/>
                      </a:lnTo>
                      <a:lnTo>
                        <a:pt x="623" y="865"/>
                      </a:lnTo>
                      <a:lnTo>
                        <a:pt x="638" y="863"/>
                      </a:lnTo>
                      <a:lnTo>
                        <a:pt x="638" y="863"/>
                      </a:lnTo>
                      <a:lnTo>
                        <a:pt x="640" y="863"/>
                      </a:lnTo>
                      <a:lnTo>
                        <a:pt x="640" y="863"/>
                      </a:lnTo>
                      <a:lnTo>
                        <a:pt x="652" y="863"/>
                      </a:lnTo>
                      <a:lnTo>
                        <a:pt x="652" y="863"/>
                      </a:lnTo>
                      <a:lnTo>
                        <a:pt x="672" y="863"/>
                      </a:lnTo>
                      <a:lnTo>
                        <a:pt x="680" y="861"/>
                      </a:lnTo>
                      <a:lnTo>
                        <a:pt x="684" y="857"/>
                      </a:lnTo>
                      <a:lnTo>
                        <a:pt x="684" y="857"/>
                      </a:lnTo>
                      <a:lnTo>
                        <a:pt x="694" y="843"/>
                      </a:lnTo>
                      <a:lnTo>
                        <a:pt x="706" y="833"/>
                      </a:lnTo>
                      <a:lnTo>
                        <a:pt x="718" y="823"/>
                      </a:lnTo>
                      <a:lnTo>
                        <a:pt x="730" y="817"/>
                      </a:lnTo>
                      <a:lnTo>
                        <a:pt x="758" y="807"/>
                      </a:lnTo>
                      <a:lnTo>
                        <a:pt x="788" y="797"/>
                      </a:lnTo>
                      <a:lnTo>
                        <a:pt x="788" y="797"/>
                      </a:lnTo>
                      <a:lnTo>
                        <a:pt x="843" y="780"/>
                      </a:lnTo>
                      <a:lnTo>
                        <a:pt x="899" y="762"/>
                      </a:lnTo>
                      <a:lnTo>
                        <a:pt x="953" y="742"/>
                      </a:lnTo>
                      <a:lnTo>
                        <a:pt x="1008" y="724"/>
                      </a:lnTo>
                      <a:lnTo>
                        <a:pt x="1008" y="724"/>
                      </a:lnTo>
                      <a:lnTo>
                        <a:pt x="1060" y="708"/>
                      </a:lnTo>
                      <a:lnTo>
                        <a:pt x="1112" y="696"/>
                      </a:lnTo>
                      <a:lnTo>
                        <a:pt x="1112" y="696"/>
                      </a:lnTo>
                      <a:lnTo>
                        <a:pt x="1122" y="684"/>
                      </a:lnTo>
                      <a:lnTo>
                        <a:pt x="1131" y="676"/>
                      </a:lnTo>
                      <a:lnTo>
                        <a:pt x="1141" y="670"/>
                      </a:lnTo>
                      <a:lnTo>
                        <a:pt x="1153" y="664"/>
                      </a:lnTo>
                      <a:lnTo>
                        <a:pt x="1153" y="664"/>
                      </a:lnTo>
                      <a:lnTo>
                        <a:pt x="1215" y="648"/>
                      </a:lnTo>
                      <a:lnTo>
                        <a:pt x="1279" y="632"/>
                      </a:lnTo>
                      <a:lnTo>
                        <a:pt x="1279" y="632"/>
                      </a:lnTo>
                      <a:lnTo>
                        <a:pt x="1330" y="621"/>
                      </a:lnTo>
                      <a:lnTo>
                        <a:pt x="1330" y="621"/>
                      </a:lnTo>
                      <a:lnTo>
                        <a:pt x="1332" y="619"/>
                      </a:lnTo>
                      <a:lnTo>
                        <a:pt x="1332" y="619"/>
                      </a:lnTo>
                      <a:lnTo>
                        <a:pt x="1376" y="577"/>
                      </a:lnTo>
                      <a:lnTo>
                        <a:pt x="1376" y="577"/>
                      </a:lnTo>
                      <a:lnTo>
                        <a:pt x="1473" y="487"/>
                      </a:lnTo>
                      <a:lnTo>
                        <a:pt x="1569" y="394"/>
                      </a:lnTo>
                      <a:lnTo>
                        <a:pt x="1569" y="394"/>
                      </a:lnTo>
                      <a:lnTo>
                        <a:pt x="1571" y="390"/>
                      </a:lnTo>
                      <a:lnTo>
                        <a:pt x="1575" y="382"/>
                      </a:lnTo>
                      <a:lnTo>
                        <a:pt x="1577" y="370"/>
                      </a:lnTo>
                      <a:lnTo>
                        <a:pt x="1581" y="350"/>
                      </a:lnTo>
                      <a:lnTo>
                        <a:pt x="1581" y="350"/>
                      </a:lnTo>
                      <a:lnTo>
                        <a:pt x="1581" y="340"/>
                      </a:lnTo>
                      <a:lnTo>
                        <a:pt x="1581" y="340"/>
                      </a:lnTo>
                      <a:lnTo>
                        <a:pt x="1569" y="330"/>
                      </a:lnTo>
                      <a:lnTo>
                        <a:pt x="1557" y="318"/>
                      </a:lnTo>
                      <a:lnTo>
                        <a:pt x="1549" y="306"/>
                      </a:lnTo>
                      <a:lnTo>
                        <a:pt x="1543" y="294"/>
                      </a:lnTo>
                      <a:lnTo>
                        <a:pt x="1533" y="271"/>
                      </a:lnTo>
                      <a:lnTo>
                        <a:pt x="1525" y="245"/>
                      </a:lnTo>
                      <a:lnTo>
                        <a:pt x="1525" y="245"/>
                      </a:lnTo>
                      <a:lnTo>
                        <a:pt x="1523" y="237"/>
                      </a:lnTo>
                      <a:lnTo>
                        <a:pt x="1523" y="237"/>
                      </a:lnTo>
                      <a:lnTo>
                        <a:pt x="1517" y="223"/>
                      </a:lnTo>
                      <a:lnTo>
                        <a:pt x="1509" y="207"/>
                      </a:lnTo>
                      <a:lnTo>
                        <a:pt x="1491" y="175"/>
                      </a:lnTo>
                      <a:lnTo>
                        <a:pt x="1491" y="175"/>
                      </a:lnTo>
                      <a:lnTo>
                        <a:pt x="1473" y="141"/>
                      </a:lnTo>
                      <a:lnTo>
                        <a:pt x="1473" y="141"/>
                      </a:lnTo>
                      <a:lnTo>
                        <a:pt x="1469" y="129"/>
                      </a:lnTo>
                      <a:lnTo>
                        <a:pt x="1469" y="118"/>
                      </a:lnTo>
                      <a:lnTo>
                        <a:pt x="1473" y="106"/>
                      </a:lnTo>
                      <a:lnTo>
                        <a:pt x="1479" y="94"/>
                      </a:lnTo>
                      <a:lnTo>
                        <a:pt x="1479" y="94"/>
                      </a:lnTo>
                      <a:lnTo>
                        <a:pt x="1507" y="64"/>
                      </a:lnTo>
                      <a:lnTo>
                        <a:pt x="1507" y="64"/>
                      </a:lnTo>
                      <a:lnTo>
                        <a:pt x="1549" y="20"/>
                      </a:lnTo>
                      <a:lnTo>
                        <a:pt x="1549" y="20"/>
                      </a:lnTo>
                      <a:lnTo>
                        <a:pt x="1456" y="30"/>
                      </a:lnTo>
                      <a:lnTo>
                        <a:pt x="1410" y="34"/>
                      </a:lnTo>
                      <a:lnTo>
                        <a:pt x="1364" y="38"/>
                      </a:lnTo>
                      <a:lnTo>
                        <a:pt x="1364" y="38"/>
                      </a:lnTo>
                      <a:lnTo>
                        <a:pt x="1082" y="50"/>
                      </a:lnTo>
                      <a:lnTo>
                        <a:pt x="941" y="54"/>
                      </a:lnTo>
                      <a:lnTo>
                        <a:pt x="799" y="56"/>
                      </a:lnTo>
                      <a:lnTo>
                        <a:pt x="799" y="56"/>
                      </a:lnTo>
                      <a:lnTo>
                        <a:pt x="793" y="56"/>
                      </a:lnTo>
                      <a:lnTo>
                        <a:pt x="793" y="56"/>
                      </a:lnTo>
                      <a:lnTo>
                        <a:pt x="766" y="56"/>
                      </a:lnTo>
                      <a:lnTo>
                        <a:pt x="736" y="54"/>
                      </a:lnTo>
                      <a:lnTo>
                        <a:pt x="680" y="48"/>
                      </a:lnTo>
                      <a:lnTo>
                        <a:pt x="623" y="40"/>
                      </a:lnTo>
                      <a:lnTo>
                        <a:pt x="567" y="32"/>
                      </a:lnTo>
                      <a:lnTo>
                        <a:pt x="567" y="32"/>
                      </a:lnTo>
                      <a:lnTo>
                        <a:pt x="422" y="16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265" y="2"/>
                      </a:lnTo>
                      <a:lnTo>
                        <a:pt x="253" y="4"/>
                      </a:lnTo>
                      <a:lnTo>
                        <a:pt x="245" y="10"/>
                      </a:lnTo>
                      <a:lnTo>
                        <a:pt x="239" y="16"/>
                      </a:lnTo>
                      <a:lnTo>
                        <a:pt x="239" y="16"/>
                      </a:lnTo>
                      <a:lnTo>
                        <a:pt x="229" y="30"/>
                      </a:lnTo>
                      <a:lnTo>
                        <a:pt x="217" y="42"/>
                      </a:lnTo>
                      <a:lnTo>
                        <a:pt x="205" y="52"/>
                      </a:lnTo>
                      <a:lnTo>
                        <a:pt x="191" y="60"/>
                      </a:lnTo>
                      <a:lnTo>
                        <a:pt x="177" y="66"/>
                      </a:lnTo>
                      <a:lnTo>
                        <a:pt x="163" y="70"/>
                      </a:lnTo>
                      <a:lnTo>
                        <a:pt x="131" y="78"/>
                      </a:lnTo>
                      <a:lnTo>
                        <a:pt x="131" y="78"/>
                      </a:lnTo>
                      <a:lnTo>
                        <a:pt x="110" y="80"/>
                      </a:lnTo>
                      <a:lnTo>
                        <a:pt x="110" y="80"/>
                      </a:lnTo>
                      <a:lnTo>
                        <a:pt x="112" y="96"/>
                      </a:lnTo>
                      <a:lnTo>
                        <a:pt x="112" y="110"/>
                      </a:lnTo>
                      <a:lnTo>
                        <a:pt x="108" y="125"/>
                      </a:lnTo>
                      <a:lnTo>
                        <a:pt x="104" y="141"/>
                      </a:lnTo>
                      <a:lnTo>
                        <a:pt x="104" y="141"/>
                      </a:lnTo>
                      <a:lnTo>
                        <a:pt x="90" y="171"/>
                      </a:lnTo>
                      <a:lnTo>
                        <a:pt x="90" y="171"/>
                      </a:lnTo>
                      <a:lnTo>
                        <a:pt x="80" y="193"/>
                      </a:lnTo>
                      <a:lnTo>
                        <a:pt x="80" y="193"/>
                      </a:lnTo>
                      <a:lnTo>
                        <a:pt x="78" y="205"/>
                      </a:lnTo>
                      <a:lnTo>
                        <a:pt x="78" y="217"/>
                      </a:lnTo>
                      <a:lnTo>
                        <a:pt x="82" y="229"/>
                      </a:lnTo>
                      <a:lnTo>
                        <a:pt x="90" y="247"/>
                      </a:lnTo>
                      <a:lnTo>
                        <a:pt x="90" y="247"/>
                      </a:lnTo>
                      <a:lnTo>
                        <a:pt x="114" y="281"/>
                      </a:lnTo>
                      <a:lnTo>
                        <a:pt x="124" y="292"/>
                      </a:lnTo>
                      <a:lnTo>
                        <a:pt x="135" y="302"/>
                      </a:lnTo>
                      <a:lnTo>
                        <a:pt x="147" y="310"/>
                      </a:lnTo>
                      <a:lnTo>
                        <a:pt x="159" y="316"/>
                      </a:lnTo>
                      <a:lnTo>
                        <a:pt x="173" y="320"/>
                      </a:lnTo>
                      <a:lnTo>
                        <a:pt x="189" y="320"/>
                      </a:lnTo>
                      <a:lnTo>
                        <a:pt x="189" y="320"/>
                      </a:lnTo>
                      <a:lnTo>
                        <a:pt x="193" y="320"/>
                      </a:lnTo>
                      <a:lnTo>
                        <a:pt x="193" y="320"/>
                      </a:lnTo>
                      <a:lnTo>
                        <a:pt x="195" y="320"/>
                      </a:lnTo>
                      <a:lnTo>
                        <a:pt x="195" y="320"/>
                      </a:lnTo>
                      <a:lnTo>
                        <a:pt x="207" y="322"/>
                      </a:lnTo>
                      <a:lnTo>
                        <a:pt x="217" y="328"/>
                      </a:lnTo>
                      <a:lnTo>
                        <a:pt x="225" y="336"/>
                      </a:lnTo>
                      <a:lnTo>
                        <a:pt x="233" y="346"/>
                      </a:lnTo>
                      <a:lnTo>
                        <a:pt x="241" y="366"/>
                      </a:lnTo>
                      <a:lnTo>
                        <a:pt x="243" y="372"/>
                      </a:lnTo>
                      <a:lnTo>
                        <a:pt x="243" y="372"/>
                      </a:lnTo>
                      <a:lnTo>
                        <a:pt x="245" y="380"/>
                      </a:lnTo>
                      <a:lnTo>
                        <a:pt x="247" y="386"/>
                      </a:lnTo>
                      <a:lnTo>
                        <a:pt x="245" y="394"/>
                      </a:lnTo>
                      <a:lnTo>
                        <a:pt x="243" y="402"/>
                      </a:lnTo>
                      <a:lnTo>
                        <a:pt x="241" y="408"/>
                      </a:lnTo>
                      <a:lnTo>
                        <a:pt x="237" y="414"/>
                      </a:lnTo>
                      <a:lnTo>
                        <a:pt x="231" y="420"/>
                      </a:lnTo>
                      <a:lnTo>
                        <a:pt x="225" y="424"/>
                      </a:lnTo>
                      <a:lnTo>
                        <a:pt x="225" y="424"/>
                      </a:lnTo>
                      <a:lnTo>
                        <a:pt x="209" y="434"/>
                      </a:lnTo>
                      <a:lnTo>
                        <a:pt x="209" y="434"/>
                      </a:lnTo>
                      <a:lnTo>
                        <a:pt x="187" y="446"/>
                      </a:lnTo>
                      <a:lnTo>
                        <a:pt x="165" y="456"/>
                      </a:lnTo>
                      <a:lnTo>
                        <a:pt x="165" y="456"/>
                      </a:lnTo>
                      <a:lnTo>
                        <a:pt x="153" y="461"/>
                      </a:lnTo>
                      <a:lnTo>
                        <a:pt x="141" y="467"/>
                      </a:lnTo>
                      <a:lnTo>
                        <a:pt x="122" y="481"/>
                      </a:lnTo>
                      <a:lnTo>
                        <a:pt x="102" y="499"/>
                      </a:lnTo>
                      <a:lnTo>
                        <a:pt x="84" y="519"/>
                      </a:lnTo>
                      <a:lnTo>
                        <a:pt x="84" y="519"/>
                      </a:lnTo>
                      <a:lnTo>
                        <a:pt x="52" y="553"/>
                      </a:lnTo>
                      <a:lnTo>
                        <a:pt x="34" y="569"/>
                      </a:lnTo>
                      <a:lnTo>
                        <a:pt x="14" y="583"/>
                      </a:lnTo>
                      <a:lnTo>
                        <a:pt x="14" y="583"/>
                      </a:lnTo>
                      <a:lnTo>
                        <a:pt x="8" y="589"/>
                      </a:lnTo>
                      <a:lnTo>
                        <a:pt x="4" y="601"/>
                      </a:lnTo>
                      <a:lnTo>
                        <a:pt x="4" y="601"/>
                      </a:lnTo>
                      <a:lnTo>
                        <a:pt x="0" y="613"/>
                      </a:lnTo>
                      <a:lnTo>
                        <a:pt x="0" y="613"/>
                      </a:lnTo>
                      <a:lnTo>
                        <a:pt x="18" y="617"/>
                      </a:lnTo>
                      <a:lnTo>
                        <a:pt x="26" y="621"/>
                      </a:lnTo>
                      <a:lnTo>
                        <a:pt x="36" y="624"/>
                      </a:lnTo>
                      <a:lnTo>
                        <a:pt x="36" y="624"/>
                      </a:lnTo>
                      <a:lnTo>
                        <a:pt x="46" y="632"/>
                      </a:lnTo>
                      <a:lnTo>
                        <a:pt x="56" y="644"/>
                      </a:lnTo>
                      <a:lnTo>
                        <a:pt x="62" y="654"/>
                      </a:lnTo>
                      <a:lnTo>
                        <a:pt x="64" y="664"/>
                      </a:lnTo>
                      <a:lnTo>
                        <a:pt x="66" y="676"/>
                      </a:lnTo>
                      <a:lnTo>
                        <a:pt x="68" y="688"/>
                      </a:lnTo>
                      <a:lnTo>
                        <a:pt x="68" y="68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10" name="Freeform 9">
                  <a:extLst>
                    <a:ext uri="{FF2B5EF4-FFF2-40B4-BE49-F238E27FC236}">
                      <a16:creationId xmlns:a16="http://schemas.microsoft.com/office/drawing/2014/main" id="{E47409A6-DDA8-F781-57AC-B7BA06AD88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0" y="306388"/>
                  <a:ext cx="1993900" cy="2146300"/>
                </a:xfrm>
                <a:custGeom>
                  <a:avLst/>
                  <a:gdLst>
                    <a:gd name="T0" fmla="*/ 1048 w 1256"/>
                    <a:gd name="T1" fmla="*/ 996 h 1352"/>
                    <a:gd name="T2" fmla="*/ 1153 w 1256"/>
                    <a:gd name="T3" fmla="*/ 914 h 1352"/>
                    <a:gd name="T4" fmla="*/ 1056 w 1256"/>
                    <a:gd name="T5" fmla="*/ 807 h 1352"/>
                    <a:gd name="T6" fmla="*/ 1125 w 1256"/>
                    <a:gd name="T7" fmla="*/ 795 h 1352"/>
                    <a:gd name="T8" fmla="*/ 1179 w 1256"/>
                    <a:gd name="T9" fmla="*/ 763 h 1352"/>
                    <a:gd name="T10" fmla="*/ 1201 w 1256"/>
                    <a:gd name="T11" fmla="*/ 714 h 1352"/>
                    <a:gd name="T12" fmla="*/ 1215 w 1256"/>
                    <a:gd name="T13" fmla="*/ 616 h 1352"/>
                    <a:gd name="T14" fmla="*/ 1233 w 1256"/>
                    <a:gd name="T15" fmla="*/ 539 h 1352"/>
                    <a:gd name="T16" fmla="*/ 1252 w 1256"/>
                    <a:gd name="T17" fmla="*/ 507 h 1352"/>
                    <a:gd name="T18" fmla="*/ 1256 w 1256"/>
                    <a:gd name="T19" fmla="*/ 475 h 1352"/>
                    <a:gd name="T20" fmla="*/ 1245 w 1256"/>
                    <a:gd name="T21" fmla="*/ 453 h 1352"/>
                    <a:gd name="T22" fmla="*/ 1213 w 1256"/>
                    <a:gd name="T23" fmla="*/ 401 h 1352"/>
                    <a:gd name="T24" fmla="*/ 1211 w 1256"/>
                    <a:gd name="T25" fmla="*/ 372 h 1352"/>
                    <a:gd name="T26" fmla="*/ 1209 w 1256"/>
                    <a:gd name="T27" fmla="*/ 326 h 1352"/>
                    <a:gd name="T28" fmla="*/ 1181 w 1256"/>
                    <a:gd name="T29" fmla="*/ 286 h 1352"/>
                    <a:gd name="T30" fmla="*/ 1177 w 1256"/>
                    <a:gd name="T31" fmla="*/ 240 h 1352"/>
                    <a:gd name="T32" fmla="*/ 1181 w 1256"/>
                    <a:gd name="T33" fmla="*/ 232 h 1352"/>
                    <a:gd name="T34" fmla="*/ 1207 w 1256"/>
                    <a:gd name="T35" fmla="*/ 209 h 1352"/>
                    <a:gd name="T36" fmla="*/ 1227 w 1256"/>
                    <a:gd name="T37" fmla="*/ 191 h 1352"/>
                    <a:gd name="T38" fmla="*/ 1225 w 1256"/>
                    <a:gd name="T39" fmla="*/ 139 h 1352"/>
                    <a:gd name="T40" fmla="*/ 1199 w 1256"/>
                    <a:gd name="T41" fmla="*/ 2 h 1352"/>
                    <a:gd name="T42" fmla="*/ 1189 w 1256"/>
                    <a:gd name="T43" fmla="*/ 0 h 1352"/>
                    <a:gd name="T44" fmla="*/ 1139 w 1256"/>
                    <a:gd name="T45" fmla="*/ 26 h 1352"/>
                    <a:gd name="T46" fmla="*/ 1078 w 1256"/>
                    <a:gd name="T47" fmla="*/ 81 h 1352"/>
                    <a:gd name="T48" fmla="*/ 1012 w 1256"/>
                    <a:gd name="T49" fmla="*/ 151 h 1352"/>
                    <a:gd name="T50" fmla="*/ 901 w 1256"/>
                    <a:gd name="T51" fmla="*/ 205 h 1352"/>
                    <a:gd name="T52" fmla="*/ 793 w 1256"/>
                    <a:gd name="T53" fmla="*/ 224 h 1352"/>
                    <a:gd name="T54" fmla="*/ 714 w 1256"/>
                    <a:gd name="T55" fmla="*/ 250 h 1352"/>
                    <a:gd name="T56" fmla="*/ 602 w 1256"/>
                    <a:gd name="T57" fmla="*/ 286 h 1352"/>
                    <a:gd name="T58" fmla="*/ 423 w 1256"/>
                    <a:gd name="T59" fmla="*/ 334 h 1352"/>
                    <a:gd name="T60" fmla="*/ 127 w 1256"/>
                    <a:gd name="T61" fmla="*/ 433 h 1352"/>
                    <a:gd name="T62" fmla="*/ 87 w 1256"/>
                    <a:gd name="T63" fmla="*/ 471 h 1352"/>
                    <a:gd name="T64" fmla="*/ 83 w 1256"/>
                    <a:gd name="T65" fmla="*/ 533 h 1352"/>
                    <a:gd name="T66" fmla="*/ 153 w 1256"/>
                    <a:gd name="T67" fmla="*/ 863 h 1352"/>
                    <a:gd name="T68" fmla="*/ 153 w 1256"/>
                    <a:gd name="T69" fmla="*/ 916 h 1352"/>
                    <a:gd name="T70" fmla="*/ 101 w 1256"/>
                    <a:gd name="T71" fmla="*/ 1032 h 1352"/>
                    <a:gd name="T72" fmla="*/ 32 w 1256"/>
                    <a:gd name="T73" fmla="*/ 1121 h 1352"/>
                    <a:gd name="T74" fmla="*/ 8 w 1256"/>
                    <a:gd name="T75" fmla="*/ 1147 h 1352"/>
                    <a:gd name="T76" fmla="*/ 0 w 1256"/>
                    <a:gd name="T77" fmla="*/ 1183 h 1352"/>
                    <a:gd name="T78" fmla="*/ 6 w 1256"/>
                    <a:gd name="T79" fmla="*/ 1203 h 1352"/>
                    <a:gd name="T80" fmla="*/ 183 w 1256"/>
                    <a:gd name="T81" fmla="*/ 1352 h 1352"/>
                    <a:gd name="T82" fmla="*/ 221 w 1256"/>
                    <a:gd name="T83" fmla="*/ 1336 h 1352"/>
                    <a:gd name="T84" fmla="*/ 249 w 1256"/>
                    <a:gd name="T85" fmla="*/ 1324 h 1352"/>
                    <a:gd name="T86" fmla="*/ 270 w 1256"/>
                    <a:gd name="T87" fmla="*/ 1280 h 1352"/>
                    <a:gd name="T88" fmla="*/ 318 w 1256"/>
                    <a:gd name="T89" fmla="*/ 1211 h 1352"/>
                    <a:gd name="T90" fmla="*/ 340 w 1256"/>
                    <a:gd name="T91" fmla="*/ 1187 h 1352"/>
                    <a:gd name="T92" fmla="*/ 382 w 1256"/>
                    <a:gd name="T93" fmla="*/ 1173 h 1352"/>
                    <a:gd name="T94" fmla="*/ 421 w 1256"/>
                    <a:gd name="T95" fmla="*/ 1187 h 1352"/>
                    <a:gd name="T96" fmla="*/ 451 w 1256"/>
                    <a:gd name="T97" fmla="*/ 1187 h 1352"/>
                    <a:gd name="T98" fmla="*/ 507 w 1256"/>
                    <a:gd name="T99" fmla="*/ 1153 h 1352"/>
                    <a:gd name="T100" fmla="*/ 584 w 1256"/>
                    <a:gd name="T101" fmla="*/ 1105 h 1352"/>
                    <a:gd name="T102" fmla="*/ 716 w 1256"/>
                    <a:gd name="T103" fmla="*/ 1061 h 1352"/>
                    <a:gd name="T104" fmla="*/ 763 w 1256"/>
                    <a:gd name="T105" fmla="*/ 1057 h 1352"/>
                    <a:gd name="T106" fmla="*/ 777 w 1256"/>
                    <a:gd name="T107" fmla="*/ 1022 h 1352"/>
                    <a:gd name="T108" fmla="*/ 795 w 1256"/>
                    <a:gd name="T109" fmla="*/ 1002 h 1352"/>
                    <a:gd name="T110" fmla="*/ 817 w 1256"/>
                    <a:gd name="T111" fmla="*/ 988 h 1352"/>
                    <a:gd name="T112" fmla="*/ 829 w 1256"/>
                    <a:gd name="T113" fmla="*/ 988 h 1352"/>
                    <a:gd name="T114" fmla="*/ 861 w 1256"/>
                    <a:gd name="T115" fmla="*/ 1008 h 1352"/>
                    <a:gd name="T116" fmla="*/ 871 w 1256"/>
                    <a:gd name="T117" fmla="*/ 1020 h 1352"/>
                    <a:gd name="T118" fmla="*/ 883 w 1256"/>
                    <a:gd name="T119" fmla="*/ 1061 h 1352"/>
                    <a:gd name="T120" fmla="*/ 891 w 1256"/>
                    <a:gd name="T121" fmla="*/ 1103 h 1352"/>
                    <a:gd name="T122" fmla="*/ 940 w 1256"/>
                    <a:gd name="T123" fmla="*/ 1091 h 1352"/>
                    <a:gd name="T124" fmla="*/ 1002 w 1256"/>
                    <a:gd name="T125" fmla="*/ 1048 h 1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56" h="1352">
                      <a:moveTo>
                        <a:pt x="1014" y="1034"/>
                      </a:moveTo>
                      <a:lnTo>
                        <a:pt x="1014" y="1034"/>
                      </a:lnTo>
                      <a:lnTo>
                        <a:pt x="1030" y="1012"/>
                      </a:lnTo>
                      <a:lnTo>
                        <a:pt x="1048" y="996"/>
                      </a:lnTo>
                      <a:lnTo>
                        <a:pt x="1048" y="996"/>
                      </a:lnTo>
                      <a:lnTo>
                        <a:pt x="1099" y="954"/>
                      </a:lnTo>
                      <a:lnTo>
                        <a:pt x="1153" y="914"/>
                      </a:lnTo>
                      <a:lnTo>
                        <a:pt x="1153" y="914"/>
                      </a:lnTo>
                      <a:lnTo>
                        <a:pt x="1050" y="825"/>
                      </a:lnTo>
                      <a:lnTo>
                        <a:pt x="1050" y="825"/>
                      </a:lnTo>
                      <a:lnTo>
                        <a:pt x="1056" y="807"/>
                      </a:lnTo>
                      <a:lnTo>
                        <a:pt x="1056" y="807"/>
                      </a:lnTo>
                      <a:lnTo>
                        <a:pt x="1081" y="801"/>
                      </a:lnTo>
                      <a:lnTo>
                        <a:pt x="1105" y="797"/>
                      </a:lnTo>
                      <a:lnTo>
                        <a:pt x="1105" y="797"/>
                      </a:lnTo>
                      <a:lnTo>
                        <a:pt x="1125" y="795"/>
                      </a:lnTo>
                      <a:lnTo>
                        <a:pt x="1141" y="789"/>
                      </a:lnTo>
                      <a:lnTo>
                        <a:pt x="1157" y="783"/>
                      </a:lnTo>
                      <a:lnTo>
                        <a:pt x="1169" y="773"/>
                      </a:lnTo>
                      <a:lnTo>
                        <a:pt x="1179" y="763"/>
                      </a:lnTo>
                      <a:lnTo>
                        <a:pt x="1189" y="749"/>
                      </a:lnTo>
                      <a:lnTo>
                        <a:pt x="1195" y="733"/>
                      </a:lnTo>
                      <a:lnTo>
                        <a:pt x="1201" y="714"/>
                      </a:lnTo>
                      <a:lnTo>
                        <a:pt x="1201" y="714"/>
                      </a:lnTo>
                      <a:lnTo>
                        <a:pt x="1217" y="656"/>
                      </a:lnTo>
                      <a:lnTo>
                        <a:pt x="1217" y="656"/>
                      </a:lnTo>
                      <a:lnTo>
                        <a:pt x="1215" y="636"/>
                      </a:lnTo>
                      <a:lnTo>
                        <a:pt x="1215" y="616"/>
                      </a:lnTo>
                      <a:lnTo>
                        <a:pt x="1217" y="594"/>
                      </a:lnTo>
                      <a:lnTo>
                        <a:pt x="1221" y="574"/>
                      </a:lnTo>
                      <a:lnTo>
                        <a:pt x="1227" y="555"/>
                      </a:lnTo>
                      <a:lnTo>
                        <a:pt x="1233" y="539"/>
                      </a:lnTo>
                      <a:lnTo>
                        <a:pt x="1241" y="523"/>
                      </a:lnTo>
                      <a:lnTo>
                        <a:pt x="1248" y="513"/>
                      </a:lnTo>
                      <a:lnTo>
                        <a:pt x="1248" y="513"/>
                      </a:lnTo>
                      <a:lnTo>
                        <a:pt x="1252" y="507"/>
                      </a:lnTo>
                      <a:lnTo>
                        <a:pt x="1256" y="499"/>
                      </a:lnTo>
                      <a:lnTo>
                        <a:pt x="1256" y="491"/>
                      </a:lnTo>
                      <a:lnTo>
                        <a:pt x="1256" y="483"/>
                      </a:lnTo>
                      <a:lnTo>
                        <a:pt x="1256" y="475"/>
                      </a:lnTo>
                      <a:lnTo>
                        <a:pt x="1254" y="467"/>
                      </a:lnTo>
                      <a:lnTo>
                        <a:pt x="1250" y="461"/>
                      </a:lnTo>
                      <a:lnTo>
                        <a:pt x="1245" y="453"/>
                      </a:lnTo>
                      <a:lnTo>
                        <a:pt x="1245" y="453"/>
                      </a:lnTo>
                      <a:lnTo>
                        <a:pt x="1233" y="439"/>
                      </a:lnTo>
                      <a:lnTo>
                        <a:pt x="1221" y="421"/>
                      </a:lnTo>
                      <a:lnTo>
                        <a:pt x="1217" y="411"/>
                      </a:lnTo>
                      <a:lnTo>
                        <a:pt x="1213" y="401"/>
                      </a:lnTo>
                      <a:lnTo>
                        <a:pt x="1211" y="389"/>
                      </a:lnTo>
                      <a:lnTo>
                        <a:pt x="1211" y="378"/>
                      </a:lnTo>
                      <a:lnTo>
                        <a:pt x="1211" y="372"/>
                      </a:lnTo>
                      <a:lnTo>
                        <a:pt x="1211" y="372"/>
                      </a:lnTo>
                      <a:lnTo>
                        <a:pt x="1211" y="342"/>
                      </a:lnTo>
                      <a:lnTo>
                        <a:pt x="1211" y="332"/>
                      </a:lnTo>
                      <a:lnTo>
                        <a:pt x="1209" y="326"/>
                      </a:lnTo>
                      <a:lnTo>
                        <a:pt x="1209" y="326"/>
                      </a:lnTo>
                      <a:lnTo>
                        <a:pt x="1205" y="320"/>
                      </a:lnTo>
                      <a:lnTo>
                        <a:pt x="1199" y="310"/>
                      </a:lnTo>
                      <a:lnTo>
                        <a:pt x="1181" y="286"/>
                      </a:lnTo>
                      <a:lnTo>
                        <a:pt x="1181" y="286"/>
                      </a:lnTo>
                      <a:lnTo>
                        <a:pt x="1173" y="276"/>
                      </a:lnTo>
                      <a:lnTo>
                        <a:pt x="1171" y="264"/>
                      </a:lnTo>
                      <a:lnTo>
                        <a:pt x="1171" y="252"/>
                      </a:lnTo>
                      <a:lnTo>
                        <a:pt x="1177" y="240"/>
                      </a:lnTo>
                      <a:lnTo>
                        <a:pt x="1177" y="240"/>
                      </a:lnTo>
                      <a:lnTo>
                        <a:pt x="1177" y="238"/>
                      </a:lnTo>
                      <a:lnTo>
                        <a:pt x="1177" y="238"/>
                      </a:lnTo>
                      <a:lnTo>
                        <a:pt x="1181" y="232"/>
                      </a:lnTo>
                      <a:lnTo>
                        <a:pt x="1185" y="222"/>
                      </a:lnTo>
                      <a:lnTo>
                        <a:pt x="1195" y="215"/>
                      </a:lnTo>
                      <a:lnTo>
                        <a:pt x="1207" y="209"/>
                      </a:lnTo>
                      <a:lnTo>
                        <a:pt x="1207" y="209"/>
                      </a:lnTo>
                      <a:lnTo>
                        <a:pt x="1215" y="205"/>
                      </a:lnTo>
                      <a:lnTo>
                        <a:pt x="1221" y="201"/>
                      </a:lnTo>
                      <a:lnTo>
                        <a:pt x="1225" y="197"/>
                      </a:lnTo>
                      <a:lnTo>
                        <a:pt x="1227" y="191"/>
                      </a:lnTo>
                      <a:lnTo>
                        <a:pt x="1229" y="181"/>
                      </a:lnTo>
                      <a:lnTo>
                        <a:pt x="1229" y="171"/>
                      </a:lnTo>
                      <a:lnTo>
                        <a:pt x="1225" y="139"/>
                      </a:lnTo>
                      <a:lnTo>
                        <a:pt x="1225" y="139"/>
                      </a:lnTo>
                      <a:lnTo>
                        <a:pt x="1205" y="38"/>
                      </a:lnTo>
                      <a:lnTo>
                        <a:pt x="1205" y="38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89" y="0"/>
                      </a:lnTo>
                      <a:lnTo>
                        <a:pt x="1189" y="0"/>
                      </a:lnTo>
                      <a:lnTo>
                        <a:pt x="1177" y="2"/>
                      </a:lnTo>
                      <a:lnTo>
                        <a:pt x="1163" y="10"/>
                      </a:lnTo>
                      <a:lnTo>
                        <a:pt x="1163" y="10"/>
                      </a:lnTo>
                      <a:lnTo>
                        <a:pt x="1139" y="26"/>
                      </a:lnTo>
                      <a:lnTo>
                        <a:pt x="1117" y="42"/>
                      </a:lnTo>
                      <a:lnTo>
                        <a:pt x="1095" y="59"/>
                      </a:lnTo>
                      <a:lnTo>
                        <a:pt x="1085" y="69"/>
                      </a:lnTo>
                      <a:lnTo>
                        <a:pt x="1078" y="81"/>
                      </a:lnTo>
                      <a:lnTo>
                        <a:pt x="1078" y="81"/>
                      </a:lnTo>
                      <a:lnTo>
                        <a:pt x="1058" y="107"/>
                      </a:lnTo>
                      <a:lnTo>
                        <a:pt x="1036" y="131"/>
                      </a:lnTo>
                      <a:lnTo>
                        <a:pt x="1012" y="151"/>
                      </a:lnTo>
                      <a:lnTo>
                        <a:pt x="986" y="169"/>
                      </a:lnTo>
                      <a:lnTo>
                        <a:pt x="960" y="183"/>
                      </a:lnTo>
                      <a:lnTo>
                        <a:pt x="932" y="195"/>
                      </a:lnTo>
                      <a:lnTo>
                        <a:pt x="901" y="205"/>
                      </a:lnTo>
                      <a:lnTo>
                        <a:pt x="869" y="213"/>
                      </a:lnTo>
                      <a:lnTo>
                        <a:pt x="869" y="213"/>
                      </a:lnTo>
                      <a:lnTo>
                        <a:pt x="819" y="221"/>
                      </a:lnTo>
                      <a:lnTo>
                        <a:pt x="793" y="224"/>
                      </a:lnTo>
                      <a:lnTo>
                        <a:pt x="767" y="230"/>
                      </a:lnTo>
                      <a:lnTo>
                        <a:pt x="767" y="230"/>
                      </a:lnTo>
                      <a:lnTo>
                        <a:pt x="742" y="240"/>
                      </a:lnTo>
                      <a:lnTo>
                        <a:pt x="714" y="250"/>
                      </a:lnTo>
                      <a:lnTo>
                        <a:pt x="688" y="260"/>
                      </a:lnTo>
                      <a:lnTo>
                        <a:pt x="662" y="270"/>
                      </a:lnTo>
                      <a:lnTo>
                        <a:pt x="662" y="270"/>
                      </a:lnTo>
                      <a:lnTo>
                        <a:pt x="602" y="286"/>
                      </a:lnTo>
                      <a:lnTo>
                        <a:pt x="543" y="302"/>
                      </a:lnTo>
                      <a:lnTo>
                        <a:pt x="483" y="318"/>
                      </a:lnTo>
                      <a:lnTo>
                        <a:pt x="423" y="334"/>
                      </a:lnTo>
                      <a:lnTo>
                        <a:pt x="423" y="334"/>
                      </a:lnTo>
                      <a:lnTo>
                        <a:pt x="348" y="358"/>
                      </a:lnTo>
                      <a:lnTo>
                        <a:pt x="274" y="382"/>
                      </a:lnTo>
                      <a:lnTo>
                        <a:pt x="127" y="433"/>
                      </a:lnTo>
                      <a:lnTo>
                        <a:pt x="127" y="433"/>
                      </a:lnTo>
                      <a:lnTo>
                        <a:pt x="115" y="441"/>
                      </a:lnTo>
                      <a:lnTo>
                        <a:pt x="103" y="449"/>
                      </a:lnTo>
                      <a:lnTo>
                        <a:pt x="93" y="459"/>
                      </a:lnTo>
                      <a:lnTo>
                        <a:pt x="87" y="471"/>
                      </a:lnTo>
                      <a:lnTo>
                        <a:pt x="87" y="471"/>
                      </a:lnTo>
                      <a:lnTo>
                        <a:pt x="85" y="491"/>
                      </a:lnTo>
                      <a:lnTo>
                        <a:pt x="83" y="511"/>
                      </a:lnTo>
                      <a:lnTo>
                        <a:pt x="83" y="533"/>
                      </a:lnTo>
                      <a:lnTo>
                        <a:pt x="87" y="553"/>
                      </a:lnTo>
                      <a:lnTo>
                        <a:pt x="87" y="553"/>
                      </a:lnTo>
                      <a:lnTo>
                        <a:pt x="119" y="708"/>
                      </a:lnTo>
                      <a:lnTo>
                        <a:pt x="153" y="863"/>
                      </a:lnTo>
                      <a:lnTo>
                        <a:pt x="153" y="863"/>
                      </a:lnTo>
                      <a:lnTo>
                        <a:pt x="155" y="881"/>
                      </a:lnTo>
                      <a:lnTo>
                        <a:pt x="155" y="898"/>
                      </a:lnTo>
                      <a:lnTo>
                        <a:pt x="153" y="916"/>
                      </a:lnTo>
                      <a:lnTo>
                        <a:pt x="149" y="932"/>
                      </a:lnTo>
                      <a:lnTo>
                        <a:pt x="149" y="932"/>
                      </a:lnTo>
                      <a:lnTo>
                        <a:pt x="125" y="982"/>
                      </a:lnTo>
                      <a:lnTo>
                        <a:pt x="101" y="1032"/>
                      </a:lnTo>
                      <a:lnTo>
                        <a:pt x="87" y="1055"/>
                      </a:lnTo>
                      <a:lnTo>
                        <a:pt x="72" y="1079"/>
                      </a:lnTo>
                      <a:lnTo>
                        <a:pt x="54" y="1101"/>
                      </a:lnTo>
                      <a:lnTo>
                        <a:pt x="32" y="1121"/>
                      </a:lnTo>
                      <a:lnTo>
                        <a:pt x="32" y="1121"/>
                      </a:lnTo>
                      <a:lnTo>
                        <a:pt x="24" y="1129"/>
                      </a:lnTo>
                      <a:lnTo>
                        <a:pt x="16" y="1137"/>
                      </a:lnTo>
                      <a:lnTo>
                        <a:pt x="8" y="1147"/>
                      </a:lnTo>
                      <a:lnTo>
                        <a:pt x="4" y="1157"/>
                      </a:lnTo>
                      <a:lnTo>
                        <a:pt x="4" y="1157"/>
                      </a:lnTo>
                      <a:lnTo>
                        <a:pt x="2" y="1169"/>
                      </a:lnTo>
                      <a:lnTo>
                        <a:pt x="0" y="1183"/>
                      </a:lnTo>
                      <a:lnTo>
                        <a:pt x="2" y="1195"/>
                      </a:lnTo>
                      <a:lnTo>
                        <a:pt x="4" y="1199"/>
                      </a:lnTo>
                      <a:lnTo>
                        <a:pt x="6" y="1203"/>
                      </a:lnTo>
                      <a:lnTo>
                        <a:pt x="6" y="1203"/>
                      </a:lnTo>
                      <a:lnTo>
                        <a:pt x="91" y="1274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201" y="1342"/>
                      </a:lnTo>
                      <a:lnTo>
                        <a:pt x="209" y="1340"/>
                      </a:lnTo>
                      <a:lnTo>
                        <a:pt x="221" y="1336"/>
                      </a:lnTo>
                      <a:lnTo>
                        <a:pt x="221" y="1336"/>
                      </a:lnTo>
                      <a:lnTo>
                        <a:pt x="237" y="1332"/>
                      </a:lnTo>
                      <a:lnTo>
                        <a:pt x="243" y="1328"/>
                      </a:lnTo>
                      <a:lnTo>
                        <a:pt x="249" y="1324"/>
                      </a:lnTo>
                      <a:lnTo>
                        <a:pt x="254" y="1316"/>
                      </a:lnTo>
                      <a:lnTo>
                        <a:pt x="260" y="1306"/>
                      </a:lnTo>
                      <a:lnTo>
                        <a:pt x="270" y="1280"/>
                      </a:lnTo>
                      <a:lnTo>
                        <a:pt x="270" y="1280"/>
                      </a:lnTo>
                      <a:lnTo>
                        <a:pt x="280" y="1260"/>
                      </a:lnTo>
                      <a:lnTo>
                        <a:pt x="292" y="1242"/>
                      </a:lnTo>
                      <a:lnTo>
                        <a:pt x="304" y="1224"/>
                      </a:lnTo>
                      <a:lnTo>
                        <a:pt x="318" y="1211"/>
                      </a:lnTo>
                      <a:lnTo>
                        <a:pt x="318" y="1211"/>
                      </a:lnTo>
                      <a:lnTo>
                        <a:pt x="328" y="1197"/>
                      </a:lnTo>
                      <a:lnTo>
                        <a:pt x="328" y="1197"/>
                      </a:lnTo>
                      <a:lnTo>
                        <a:pt x="340" y="1187"/>
                      </a:lnTo>
                      <a:lnTo>
                        <a:pt x="354" y="1179"/>
                      </a:lnTo>
                      <a:lnTo>
                        <a:pt x="368" y="1175"/>
                      </a:lnTo>
                      <a:lnTo>
                        <a:pt x="382" y="1173"/>
                      </a:lnTo>
                      <a:lnTo>
                        <a:pt x="382" y="1173"/>
                      </a:lnTo>
                      <a:lnTo>
                        <a:pt x="396" y="1175"/>
                      </a:lnTo>
                      <a:lnTo>
                        <a:pt x="408" y="1181"/>
                      </a:lnTo>
                      <a:lnTo>
                        <a:pt x="408" y="1181"/>
                      </a:lnTo>
                      <a:lnTo>
                        <a:pt x="421" y="1187"/>
                      </a:lnTo>
                      <a:lnTo>
                        <a:pt x="435" y="1189"/>
                      </a:lnTo>
                      <a:lnTo>
                        <a:pt x="435" y="1189"/>
                      </a:lnTo>
                      <a:lnTo>
                        <a:pt x="443" y="1189"/>
                      </a:lnTo>
                      <a:lnTo>
                        <a:pt x="451" y="1187"/>
                      </a:lnTo>
                      <a:lnTo>
                        <a:pt x="467" y="1179"/>
                      </a:lnTo>
                      <a:lnTo>
                        <a:pt x="485" y="1169"/>
                      </a:lnTo>
                      <a:lnTo>
                        <a:pt x="503" y="1157"/>
                      </a:lnTo>
                      <a:lnTo>
                        <a:pt x="507" y="1153"/>
                      </a:lnTo>
                      <a:lnTo>
                        <a:pt x="507" y="1153"/>
                      </a:lnTo>
                      <a:lnTo>
                        <a:pt x="531" y="1137"/>
                      </a:lnTo>
                      <a:lnTo>
                        <a:pt x="557" y="1121"/>
                      </a:lnTo>
                      <a:lnTo>
                        <a:pt x="584" y="1105"/>
                      </a:lnTo>
                      <a:lnTo>
                        <a:pt x="614" y="1091"/>
                      </a:lnTo>
                      <a:lnTo>
                        <a:pt x="646" y="1079"/>
                      </a:lnTo>
                      <a:lnTo>
                        <a:pt x="680" y="1069"/>
                      </a:lnTo>
                      <a:lnTo>
                        <a:pt x="716" y="1061"/>
                      </a:lnTo>
                      <a:lnTo>
                        <a:pt x="753" y="1057"/>
                      </a:lnTo>
                      <a:lnTo>
                        <a:pt x="753" y="1057"/>
                      </a:lnTo>
                      <a:lnTo>
                        <a:pt x="763" y="1057"/>
                      </a:lnTo>
                      <a:lnTo>
                        <a:pt x="763" y="1057"/>
                      </a:lnTo>
                      <a:lnTo>
                        <a:pt x="767" y="1046"/>
                      </a:lnTo>
                      <a:lnTo>
                        <a:pt x="767" y="1046"/>
                      </a:lnTo>
                      <a:lnTo>
                        <a:pt x="771" y="1034"/>
                      </a:lnTo>
                      <a:lnTo>
                        <a:pt x="777" y="1022"/>
                      </a:lnTo>
                      <a:lnTo>
                        <a:pt x="785" y="1014"/>
                      </a:lnTo>
                      <a:lnTo>
                        <a:pt x="791" y="1008"/>
                      </a:lnTo>
                      <a:lnTo>
                        <a:pt x="791" y="1008"/>
                      </a:lnTo>
                      <a:lnTo>
                        <a:pt x="795" y="1002"/>
                      </a:lnTo>
                      <a:lnTo>
                        <a:pt x="795" y="1002"/>
                      </a:lnTo>
                      <a:lnTo>
                        <a:pt x="801" y="996"/>
                      </a:lnTo>
                      <a:lnTo>
                        <a:pt x="809" y="992"/>
                      </a:lnTo>
                      <a:lnTo>
                        <a:pt x="817" y="988"/>
                      </a:lnTo>
                      <a:lnTo>
                        <a:pt x="827" y="988"/>
                      </a:lnTo>
                      <a:lnTo>
                        <a:pt x="827" y="988"/>
                      </a:lnTo>
                      <a:lnTo>
                        <a:pt x="829" y="988"/>
                      </a:lnTo>
                      <a:lnTo>
                        <a:pt x="829" y="988"/>
                      </a:lnTo>
                      <a:lnTo>
                        <a:pt x="839" y="990"/>
                      </a:lnTo>
                      <a:lnTo>
                        <a:pt x="847" y="994"/>
                      </a:lnTo>
                      <a:lnTo>
                        <a:pt x="855" y="1000"/>
                      </a:lnTo>
                      <a:lnTo>
                        <a:pt x="861" y="1008"/>
                      </a:lnTo>
                      <a:lnTo>
                        <a:pt x="861" y="1008"/>
                      </a:lnTo>
                      <a:lnTo>
                        <a:pt x="865" y="1012"/>
                      </a:lnTo>
                      <a:lnTo>
                        <a:pt x="865" y="1012"/>
                      </a:lnTo>
                      <a:lnTo>
                        <a:pt x="871" y="1020"/>
                      </a:lnTo>
                      <a:lnTo>
                        <a:pt x="879" y="1032"/>
                      </a:lnTo>
                      <a:lnTo>
                        <a:pt x="883" y="1046"/>
                      </a:lnTo>
                      <a:lnTo>
                        <a:pt x="883" y="1053"/>
                      </a:lnTo>
                      <a:lnTo>
                        <a:pt x="883" y="1061"/>
                      </a:lnTo>
                      <a:lnTo>
                        <a:pt x="883" y="1061"/>
                      </a:lnTo>
                      <a:lnTo>
                        <a:pt x="877" y="1103"/>
                      </a:lnTo>
                      <a:lnTo>
                        <a:pt x="877" y="1103"/>
                      </a:lnTo>
                      <a:lnTo>
                        <a:pt x="891" y="1103"/>
                      </a:lnTo>
                      <a:lnTo>
                        <a:pt x="891" y="1103"/>
                      </a:lnTo>
                      <a:lnTo>
                        <a:pt x="907" y="1101"/>
                      </a:lnTo>
                      <a:lnTo>
                        <a:pt x="924" y="1097"/>
                      </a:lnTo>
                      <a:lnTo>
                        <a:pt x="940" y="1091"/>
                      </a:lnTo>
                      <a:lnTo>
                        <a:pt x="956" y="1083"/>
                      </a:lnTo>
                      <a:lnTo>
                        <a:pt x="972" y="1073"/>
                      </a:lnTo>
                      <a:lnTo>
                        <a:pt x="988" y="1061"/>
                      </a:lnTo>
                      <a:lnTo>
                        <a:pt x="1002" y="1048"/>
                      </a:lnTo>
                      <a:lnTo>
                        <a:pt x="1014" y="1034"/>
                      </a:lnTo>
                      <a:lnTo>
                        <a:pt x="1014" y="103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11" name="Freeform 10">
                  <a:extLst>
                    <a:ext uri="{FF2B5EF4-FFF2-40B4-BE49-F238E27FC236}">
                      <a16:creationId xmlns:a16="http://schemas.microsoft.com/office/drawing/2014/main" id="{BEA0F4E4-6C6E-26DA-729E-12D966A2C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8138" y="454025"/>
                  <a:ext cx="1670050" cy="2446338"/>
                </a:xfrm>
                <a:custGeom>
                  <a:avLst/>
                  <a:gdLst>
                    <a:gd name="T0" fmla="*/ 420 w 1052"/>
                    <a:gd name="T1" fmla="*/ 203 h 1541"/>
                    <a:gd name="T2" fmla="*/ 444 w 1052"/>
                    <a:gd name="T3" fmla="*/ 277 h 1541"/>
                    <a:gd name="T4" fmla="*/ 476 w 1052"/>
                    <a:gd name="T5" fmla="*/ 314 h 1541"/>
                    <a:gd name="T6" fmla="*/ 488 w 1052"/>
                    <a:gd name="T7" fmla="*/ 334 h 1541"/>
                    <a:gd name="T8" fmla="*/ 486 w 1052"/>
                    <a:gd name="T9" fmla="*/ 380 h 1541"/>
                    <a:gd name="T10" fmla="*/ 464 w 1052"/>
                    <a:gd name="T11" fmla="*/ 428 h 1541"/>
                    <a:gd name="T12" fmla="*/ 223 w 1052"/>
                    <a:gd name="T13" fmla="*/ 656 h 1541"/>
                    <a:gd name="T14" fmla="*/ 207 w 1052"/>
                    <a:gd name="T15" fmla="*/ 664 h 1541"/>
                    <a:gd name="T16" fmla="*/ 32 w 1052"/>
                    <a:gd name="T17" fmla="*/ 708 h 1541"/>
                    <a:gd name="T18" fmla="*/ 2 w 1052"/>
                    <a:gd name="T19" fmla="*/ 740 h 1541"/>
                    <a:gd name="T20" fmla="*/ 4 w 1052"/>
                    <a:gd name="T21" fmla="*/ 823 h 1541"/>
                    <a:gd name="T22" fmla="*/ 14 w 1052"/>
                    <a:gd name="T23" fmla="*/ 909 h 1541"/>
                    <a:gd name="T24" fmla="*/ 46 w 1052"/>
                    <a:gd name="T25" fmla="*/ 949 h 1541"/>
                    <a:gd name="T26" fmla="*/ 116 w 1052"/>
                    <a:gd name="T27" fmla="*/ 1034 h 1541"/>
                    <a:gd name="T28" fmla="*/ 144 w 1052"/>
                    <a:gd name="T29" fmla="*/ 1092 h 1541"/>
                    <a:gd name="T30" fmla="*/ 207 w 1052"/>
                    <a:gd name="T31" fmla="*/ 1153 h 1541"/>
                    <a:gd name="T32" fmla="*/ 285 w 1052"/>
                    <a:gd name="T33" fmla="*/ 1169 h 1541"/>
                    <a:gd name="T34" fmla="*/ 307 w 1052"/>
                    <a:gd name="T35" fmla="*/ 1177 h 1541"/>
                    <a:gd name="T36" fmla="*/ 346 w 1052"/>
                    <a:gd name="T37" fmla="*/ 1211 h 1541"/>
                    <a:gd name="T38" fmla="*/ 394 w 1052"/>
                    <a:gd name="T39" fmla="*/ 1217 h 1541"/>
                    <a:gd name="T40" fmla="*/ 442 w 1052"/>
                    <a:gd name="T41" fmla="*/ 1312 h 1541"/>
                    <a:gd name="T42" fmla="*/ 436 w 1052"/>
                    <a:gd name="T43" fmla="*/ 1354 h 1541"/>
                    <a:gd name="T44" fmla="*/ 414 w 1052"/>
                    <a:gd name="T45" fmla="*/ 1394 h 1541"/>
                    <a:gd name="T46" fmla="*/ 430 w 1052"/>
                    <a:gd name="T47" fmla="*/ 1434 h 1541"/>
                    <a:gd name="T48" fmla="*/ 499 w 1052"/>
                    <a:gd name="T49" fmla="*/ 1483 h 1541"/>
                    <a:gd name="T50" fmla="*/ 605 w 1052"/>
                    <a:gd name="T51" fmla="*/ 1521 h 1541"/>
                    <a:gd name="T52" fmla="*/ 641 w 1052"/>
                    <a:gd name="T53" fmla="*/ 1523 h 1541"/>
                    <a:gd name="T54" fmla="*/ 674 w 1052"/>
                    <a:gd name="T55" fmla="*/ 1531 h 1541"/>
                    <a:gd name="T56" fmla="*/ 726 w 1052"/>
                    <a:gd name="T57" fmla="*/ 1541 h 1541"/>
                    <a:gd name="T58" fmla="*/ 752 w 1052"/>
                    <a:gd name="T59" fmla="*/ 1535 h 1541"/>
                    <a:gd name="T60" fmla="*/ 794 w 1052"/>
                    <a:gd name="T61" fmla="*/ 1481 h 1541"/>
                    <a:gd name="T62" fmla="*/ 816 w 1052"/>
                    <a:gd name="T63" fmla="*/ 1432 h 1541"/>
                    <a:gd name="T64" fmla="*/ 889 w 1052"/>
                    <a:gd name="T65" fmla="*/ 1340 h 1541"/>
                    <a:gd name="T66" fmla="*/ 969 w 1052"/>
                    <a:gd name="T67" fmla="*/ 1296 h 1541"/>
                    <a:gd name="T68" fmla="*/ 1040 w 1052"/>
                    <a:gd name="T69" fmla="*/ 1235 h 1541"/>
                    <a:gd name="T70" fmla="*/ 1052 w 1052"/>
                    <a:gd name="T71" fmla="*/ 1145 h 1541"/>
                    <a:gd name="T72" fmla="*/ 1036 w 1052"/>
                    <a:gd name="T73" fmla="*/ 1032 h 1541"/>
                    <a:gd name="T74" fmla="*/ 967 w 1052"/>
                    <a:gd name="T75" fmla="*/ 811 h 1541"/>
                    <a:gd name="T76" fmla="*/ 867 w 1052"/>
                    <a:gd name="T77" fmla="*/ 563 h 1541"/>
                    <a:gd name="T78" fmla="*/ 833 w 1052"/>
                    <a:gd name="T79" fmla="*/ 410 h 1541"/>
                    <a:gd name="T80" fmla="*/ 820 w 1052"/>
                    <a:gd name="T81" fmla="*/ 330 h 1541"/>
                    <a:gd name="T82" fmla="*/ 786 w 1052"/>
                    <a:gd name="T83" fmla="*/ 193 h 1541"/>
                    <a:gd name="T84" fmla="*/ 772 w 1052"/>
                    <a:gd name="T85" fmla="*/ 155 h 1541"/>
                    <a:gd name="T86" fmla="*/ 724 w 1052"/>
                    <a:gd name="T87" fmla="*/ 102 h 1541"/>
                    <a:gd name="T88" fmla="*/ 561 w 1052"/>
                    <a:gd name="T89" fmla="*/ 8 h 1541"/>
                    <a:gd name="T90" fmla="*/ 521 w 1052"/>
                    <a:gd name="T91" fmla="*/ 0 h 1541"/>
                    <a:gd name="T92" fmla="*/ 493 w 1052"/>
                    <a:gd name="T93" fmla="*/ 6 h 1541"/>
                    <a:gd name="T94" fmla="*/ 376 w 1052"/>
                    <a:gd name="T95" fmla="*/ 128 h 1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52" h="1541">
                      <a:moveTo>
                        <a:pt x="376" y="128"/>
                      </a:moveTo>
                      <a:lnTo>
                        <a:pt x="376" y="128"/>
                      </a:lnTo>
                      <a:lnTo>
                        <a:pt x="406" y="179"/>
                      </a:lnTo>
                      <a:lnTo>
                        <a:pt x="420" y="203"/>
                      </a:lnTo>
                      <a:lnTo>
                        <a:pt x="430" y="231"/>
                      </a:lnTo>
                      <a:lnTo>
                        <a:pt x="430" y="231"/>
                      </a:lnTo>
                      <a:lnTo>
                        <a:pt x="436" y="255"/>
                      </a:lnTo>
                      <a:lnTo>
                        <a:pt x="444" y="277"/>
                      </a:lnTo>
                      <a:lnTo>
                        <a:pt x="450" y="287"/>
                      </a:lnTo>
                      <a:lnTo>
                        <a:pt x="458" y="296"/>
                      </a:lnTo>
                      <a:lnTo>
                        <a:pt x="466" y="306"/>
                      </a:lnTo>
                      <a:lnTo>
                        <a:pt x="476" y="314"/>
                      </a:lnTo>
                      <a:lnTo>
                        <a:pt x="476" y="314"/>
                      </a:lnTo>
                      <a:lnTo>
                        <a:pt x="480" y="318"/>
                      </a:lnTo>
                      <a:lnTo>
                        <a:pt x="484" y="322"/>
                      </a:lnTo>
                      <a:lnTo>
                        <a:pt x="488" y="334"/>
                      </a:lnTo>
                      <a:lnTo>
                        <a:pt x="490" y="348"/>
                      </a:lnTo>
                      <a:lnTo>
                        <a:pt x="490" y="362"/>
                      </a:lnTo>
                      <a:lnTo>
                        <a:pt x="490" y="362"/>
                      </a:lnTo>
                      <a:lnTo>
                        <a:pt x="486" y="380"/>
                      </a:lnTo>
                      <a:lnTo>
                        <a:pt x="482" y="398"/>
                      </a:lnTo>
                      <a:lnTo>
                        <a:pt x="474" y="414"/>
                      </a:lnTo>
                      <a:lnTo>
                        <a:pt x="470" y="420"/>
                      </a:lnTo>
                      <a:lnTo>
                        <a:pt x="464" y="428"/>
                      </a:lnTo>
                      <a:lnTo>
                        <a:pt x="464" y="428"/>
                      </a:lnTo>
                      <a:lnTo>
                        <a:pt x="404" y="485"/>
                      </a:lnTo>
                      <a:lnTo>
                        <a:pt x="344" y="543"/>
                      </a:lnTo>
                      <a:lnTo>
                        <a:pt x="223" y="656"/>
                      </a:lnTo>
                      <a:lnTo>
                        <a:pt x="223" y="656"/>
                      </a:lnTo>
                      <a:lnTo>
                        <a:pt x="215" y="660"/>
                      </a:lnTo>
                      <a:lnTo>
                        <a:pt x="207" y="664"/>
                      </a:lnTo>
                      <a:lnTo>
                        <a:pt x="207" y="664"/>
                      </a:lnTo>
                      <a:lnTo>
                        <a:pt x="120" y="684"/>
                      </a:lnTo>
                      <a:lnTo>
                        <a:pt x="76" y="696"/>
                      </a:lnTo>
                      <a:lnTo>
                        <a:pt x="32" y="708"/>
                      </a:lnTo>
                      <a:lnTo>
                        <a:pt x="32" y="708"/>
                      </a:lnTo>
                      <a:lnTo>
                        <a:pt x="22" y="714"/>
                      </a:lnTo>
                      <a:lnTo>
                        <a:pt x="12" y="724"/>
                      </a:lnTo>
                      <a:lnTo>
                        <a:pt x="4" y="734"/>
                      </a:lnTo>
                      <a:lnTo>
                        <a:pt x="2" y="740"/>
                      </a:lnTo>
                      <a:lnTo>
                        <a:pt x="0" y="744"/>
                      </a:lnTo>
                      <a:lnTo>
                        <a:pt x="0" y="744"/>
                      </a:lnTo>
                      <a:lnTo>
                        <a:pt x="2" y="784"/>
                      </a:lnTo>
                      <a:lnTo>
                        <a:pt x="4" y="823"/>
                      </a:lnTo>
                      <a:lnTo>
                        <a:pt x="8" y="863"/>
                      </a:lnTo>
                      <a:lnTo>
                        <a:pt x="12" y="901"/>
                      </a:lnTo>
                      <a:lnTo>
                        <a:pt x="12" y="901"/>
                      </a:lnTo>
                      <a:lnTo>
                        <a:pt x="14" y="909"/>
                      </a:lnTo>
                      <a:lnTo>
                        <a:pt x="16" y="915"/>
                      </a:lnTo>
                      <a:lnTo>
                        <a:pt x="26" y="927"/>
                      </a:lnTo>
                      <a:lnTo>
                        <a:pt x="46" y="949"/>
                      </a:lnTo>
                      <a:lnTo>
                        <a:pt x="46" y="949"/>
                      </a:lnTo>
                      <a:lnTo>
                        <a:pt x="68" y="972"/>
                      </a:lnTo>
                      <a:lnTo>
                        <a:pt x="90" y="996"/>
                      </a:lnTo>
                      <a:lnTo>
                        <a:pt x="108" y="1022"/>
                      </a:lnTo>
                      <a:lnTo>
                        <a:pt x="116" y="1034"/>
                      </a:lnTo>
                      <a:lnTo>
                        <a:pt x="122" y="1048"/>
                      </a:lnTo>
                      <a:lnTo>
                        <a:pt x="122" y="1048"/>
                      </a:lnTo>
                      <a:lnTo>
                        <a:pt x="132" y="1070"/>
                      </a:lnTo>
                      <a:lnTo>
                        <a:pt x="144" y="1092"/>
                      </a:lnTo>
                      <a:lnTo>
                        <a:pt x="156" y="1110"/>
                      </a:lnTo>
                      <a:lnTo>
                        <a:pt x="171" y="1127"/>
                      </a:lnTo>
                      <a:lnTo>
                        <a:pt x="189" y="1141"/>
                      </a:lnTo>
                      <a:lnTo>
                        <a:pt x="207" y="1153"/>
                      </a:lnTo>
                      <a:lnTo>
                        <a:pt x="229" y="1161"/>
                      </a:lnTo>
                      <a:lnTo>
                        <a:pt x="253" y="1167"/>
                      </a:lnTo>
                      <a:lnTo>
                        <a:pt x="253" y="1167"/>
                      </a:lnTo>
                      <a:lnTo>
                        <a:pt x="285" y="1169"/>
                      </a:lnTo>
                      <a:lnTo>
                        <a:pt x="299" y="1171"/>
                      </a:lnTo>
                      <a:lnTo>
                        <a:pt x="305" y="1173"/>
                      </a:lnTo>
                      <a:lnTo>
                        <a:pt x="307" y="1177"/>
                      </a:lnTo>
                      <a:lnTo>
                        <a:pt x="307" y="1177"/>
                      </a:lnTo>
                      <a:lnTo>
                        <a:pt x="315" y="1191"/>
                      </a:lnTo>
                      <a:lnTo>
                        <a:pt x="324" y="1201"/>
                      </a:lnTo>
                      <a:lnTo>
                        <a:pt x="334" y="1209"/>
                      </a:lnTo>
                      <a:lnTo>
                        <a:pt x="346" y="1211"/>
                      </a:lnTo>
                      <a:lnTo>
                        <a:pt x="358" y="1213"/>
                      </a:lnTo>
                      <a:lnTo>
                        <a:pt x="370" y="1215"/>
                      </a:lnTo>
                      <a:lnTo>
                        <a:pt x="394" y="1217"/>
                      </a:lnTo>
                      <a:lnTo>
                        <a:pt x="394" y="1217"/>
                      </a:lnTo>
                      <a:lnTo>
                        <a:pt x="420" y="1265"/>
                      </a:lnTo>
                      <a:lnTo>
                        <a:pt x="432" y="1289"/>
                      </a:lnTo>
                      <a:lnTo>
                        <a:pt x="442" y="1312"/>
                      </a:lnTo>
                      <a:lnTo>
                        <a:pt x="442" y="1312"/>
                      </a:lnTo>
                      <a:lnTo>
                        <a:pt x="444" y="1322"/>
                      </a:lnTo>
                      <a:lnTo>
                        <a:pt x="444" y="1334"/>
                      </a:lnTo>
                      <a:lnTo>
                        <a:pt x="440" y="1344"/>
                      </a:lnTo>
                      <a:lnTo>
                        <a:pt x="436" y="1354"/>
                      </a:lnTo>
                      <a:lnTo>
                        <a:pt x="436" y="1354"/>
                      </a:lnTo>
                      <a:lnTo>
                        <a:pt x="422" y="1374"/>
                      </a:lnTo>
                      <a:lnTo>
                        <a:pt x="418" y="1384"/>
                      </a:lnTo>
                      <a:lnTo>
                        <a:pt x="414" y="1394"/>
                      </a:lnTo>
                      <a:lnTo>
                        <a:pt x="414" y="1404"/>
                      </a:lnTo>
                      <a:lnTo>
                        <a:pt x="416" y="1414"/>
                      </a:lnTo>
                      <a:lnTo>
                        <a:pt x="420" y="1424"/>
                      </a:lnTo>
                      <a:lnTo>
                        <a:pt x="430" y="1434"/>
                      </a:lnTo>
                      <a:lnTo>
                        <a:pt x="430" y="1434"/>
                      </a:lnTo>
                      <a:lnTo>
                        <a:pt x="454" y="1452"/>
                      </a:lnTo>
                      <a:lnTo>
                        <a:pt x="476" y="1467"/>
                      </a:lnTo>
                      <a:lnTo>
                        <a:pt x="499" y="1483"/>
                      </a:lnTo>
                      <a:lnTo>
                        <a:pt x="523" y="1497"/>
                      </a:lnTo>
                      <a:lnTo>
                        <a:pt x="549" y="1507"/>
                      </a:lnTo>
                      <a:lnTo>
                        <a:pt x="577" y="1515"/>
                      </a:lnTo>
                      <a:lnTo>
                        <a:pt x="605" y="1521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41" y="1523"/>
                      </a:lnTo>
                      <a:lnTo>
                        <a:pt x="641" y="1523"/>
                      </a:lnTo>
                      <a:lnTo>
                        <a:pt x="643" y="1523"/>
                      </a:lnTo>
                      <a:lnTo>
                        <a:pt x="643" y="1523"/>
                      </a:lnTo>
                      <a:lnTo>
                        <a:pt x="658" y="1525"/>
                      </a:lnTo>
                      <a:lnTo>
                        <a:pt x="674" y="1531"/>
                      </a:lnTo>
                      <a:lnTo>
                        <a:pt x="692" y="1537"/>
                      </a:lnTo>
                      <a:lnTo>
                        <a:pt x="708" y="1541"/>
                      </a:lnTo>
                      <a:lnTo>
                        <a:pt x="708" y="1541"/>
                      </a:lnTo>
                      <a:lnTo>
                        <a:pt x="726" y="1541"/>
                      </a:lnTo>
                      <a:lnTo>
                        <a:pt x="726" y="1541"/>
                      </a:lnTo>
                      <a:lnTo>
                        <a:pt x="740" y="1541"/>
                      </a:lnTo>
                      <a:lnTo>
                        <a:pt x="746" y="1539"/>
                      </a:lnTo>
                      <a:lnTo>
                        <a:pt x="752" y="1535"/>
                      </a:lnTo>
                      <a:lnTo>
                        <a:pt x="752" y="1535"/>
                      </a:lnTo>
                      <a:lnTo>
                        <a:pt x="768" y="1519"/>
                      </a:lnTo>
                      <a:lnTo>
                        <a:pt x="782" y="1501"/>
                      </a:lnTo>
                      <a:lnTo>
                        <a:pt x="794" y="1481"/>
                      </a:lnTo>
                      <a:lnTo>
                        <a:pt x="800" y="1473"/>
                      </a:lnTo>
                      <a:lnTo>
                        <a:pt x="804" y="1463"/>
                      </a:lnTo>
                      <a:lnTo>
                        <a:pt x="804" y="1463"/>
                      </a:lnTo>
                      <a:lnTo>
                        <a:pt x="816" y="1432"/>
                      </a:lnTo>
                      <a:lnTo>
                        <a:pt x="829" y="1404"/>
                      </a:lnTo>
                      <a:lnTo>
                        <a:pt x="847" y="1380"/>
                      </a:lnTo>
                      <a:lnTo>
                        <a:pt x="867" y="1358"/>
                      </a:lnTo>
                      <a:lnTo>
                        <a:pt x="889" y="1340"/>
                      </a:lnTo>
                      <a:lnTo>
                        <a:pt x="915" y="1324"/>
                      </a:lnTo>
                      <a:lnTo>
                        <a:pt x="941" y="1308"/>
                      </a:lnTo>
                      <a:lnTo>
                        <a:pt x="969" y="1296"/>
                      </a:lnTo>
                      <a:lnTo>
                        <a:pt x="969" y="1296"/>
                      </a:lnTo>
                      <a:lnTo>
                        <a:pt x="994" y="1285"/>
                      </a:lnTo>
                      <a:lnTo>
                        <a:pt x="1014" y="1269"/>
                      </a:lnTo>
                      <a:lnTo>
                        <a:pt x="1028" y="1253"/>
                      </a:lnTo>
                      <a:lnTo>
                        <a:pt x="1040" y="1235"/>
                      </a:lnTo>
                      <a:lnTo>
                        <a:pt x="1048" y="1215"/>
                      </a:lnTo>
                      <a:lnTo>
                        <a:pt x="1052" y="1193"/>
                      </a:lnTo>
                      <a:lnTo>
                        <a:pt x="1052" y="1171"/>
                      </a:lnTo>
                      <a:lnTo>
                        <a:pt x="1052" y="1145"/>
                      </a:lnTo>
                      <a:lnTo>
                        <a:pt x="1052" y="1145"/>
                      </a:lnTo>
                      <a:lnTo>
                        <a:pt x="1050" y="1118"/>
                      </a:lnTo>
                      <a:lnTo>
                        <a:pt x="1046" y="1088"/>
                      </a:lnTo>
                      <a:lnTo>
                        <a:pt x="1036" y="1032"/>
                      </a:lnTo>
                      <a:lnTo>
                        <a:pt x="1022" y="976"/>
                      </a:lnTo>
                      <a:lnTo>
                        <a:pt x="1006" y="921"/>
                      </a:lnTo>
                      <a:lnTo>
                        <a:pt x="987" y="865"/>
                      </a:lnTo>
                      <a:lnTo>
                        <a:pt x="967" y="811"/>
                      </a:lnTo>
                      <a:lnTo>
                        <a:pt x="925" y="704"/>
                      </a:lnTo>
                      <a:lnTo>
                        <a:pt x="925" y="704"/>
                      </a:lnTo>
                      <a:lnTo>
                        <a:pt x="895" y="632"/>
                      </a:lnTo>
                      <a:lnTo>
                        <a:pt x="867" y="563"/>
                      </a:lnTo>
                      <a:lnTo>
                        <a:pt x="853" y="525"/>
                      </a:lnTo>
                      <a:lnTo>
                        <a:pt x="843" y="489"/>
                      </a:lnTo>
                      <a:lnTo>
                        <a:pt x="837" y="450"/>
                      </a:lnTo>
                      <a:lnTo>
                        <a:pt x="833" y="410"/>
                      </a:lnTo>
                      <a:lnTo>
                        <a:pt x="833" y="410"/>
                      </a:lnTo>
                      <a:lnTo>
                        <a:pt x="831" y="384"/>
                      </a:lnTo>
                      <a:lnTo>
                        <a:pt x="827" y="356"/>
                      </a:lnTo>
                      <a:lnTo>
                        <a:pt x="820" y="330"/>
                      </a:lnTo>
                      <a:lnTo>
                        <a:pt x="814" y="302"/>
                      </a:lnTo>
                      <a:lnTo>
                        <a:pt x="798" y="249"/>
                      </a:lnTo>
                      <a:lnTo>
                        <a:pt x="790" y="221"/>
                      </a:lnTo>
                      <a:lnTo>
                        <a:pt x="786" y="193"/>
                      </a:lnTo>
                      <a:lnTo>
                        <a:pt x="786" y="193"/>
                      </a:lnTo>
                      <a:lnTo>
                        <a:pt x="784" y="181"/>
                      </a:lnTo>
                      <a:lnTo>
                        <a:pt x="778" y="169"/>
                      </a:lnTo>
                      <a:lnTo>
                        <a:pt x="772" y="155"/>
                      </a:lnTo>
                      <a:lnTo>
                        <a:pt x="764" y="143"/>
                      </a:lnTo>
                      <a:lnTo>
                        <a:pt x="746" y="122"/>
                      </a:lnTo>
                      <a:lnTo>
                        <a:pt x="724" y="102"/>
                      </a:lnTo>
                      <a:lnTo>
                        <a:pt x="724" y="102"/>
                      </a:lnTo>
                      <a:lnTo>
                        <a:pt x="686" y="76"/>
                      </a:lnTo>
                      <a:lnTo>
                        <a:pt x="645" y="52"/>
                      </a:lnTo>
                      <a:lnTo>
                        <a:pt x="603" y="28"/>
                      </a:lnTo>
                      <a:lnTo>
                        <a:pt x="561" y="8"/>
                      </a:lnTo>
                      <a:lnTo>
                        <a:pt x="561" y="8"/>
                      </a:lnTo>
                      <a:lnTo>
                        <a:pt x="543" y="2"/>
                      </a:lnTo>
                      <a:lnTo>
                        <a:pt x="521" y="0"/>
                      </a:lnTo>
                      <a:lnTo>
                        <a:pt x="521" y="0"/>
                      </a:lnTo>
                      <a:lnTo>
                        <a:pt x="505" y="2"/>
                      </a:lnTo>
                      <a:lnTo>
                        <a:pt x="497" y="4"/>
                      </a:lnTo>
                      <a:lnTo>
                        <a:pt x="493" y="6"/>
                      </a:lnTo>
                      <a:lnTo>
                        <a:pt x="493" y="6"/>
                      </a:lnTo>
                      <a:lnTo>
                        <a:pt x="462" y="36"/>
                      </a:lnTo>
                      <a:lnTo>
                        <a:pt x="430" y="68"/>
                      </a:lnTo>
                      <a:lnTo>
                        <a:pt x="376" y="128"/>
                      </a:lnTo>
                      <a:lnTo>
                        <a:pt x="376" y="12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12" name="Freeform 11">
                  <a:extLst>
                    <a:ext uri="{FF2B5EF4-FFF2-40B4-BE49-F238E27FC236}">
                      <a16:creationId xmlns:a16="http://schemas.microsoft.com/office/drawing/2014/main" id="{9C3995BF-40B6-D6C4-F1CC-513DDB992C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64" y="3529617"/>
                  <a:ext cx="2195512" cy="2047875"/>
                </a:xfrm>
                <a:custGeom>
                  <a:avLst/>
                  <a:gdLst>
                    <a:gd name="T0" fmla="*/ 1359 w 1383"/>
                    <a:gd name="T1" fmla="*/ 341 h 1290"/>
                    <a:gd name="T2" fmla="*/ 1296 w 1383"/>
                    <a:gd name="T3" fmla="*/ 316 h 1290"/>
                    <a:gd name="T4" fmla="*/ 1270 w 1383"/>
                    <a:gd name="T5" fmla="*/ 256 h 1290"/>
                    <a:gd name="T6" fmla="*/ 1238 w 1383"/>
                    <a:gd name="T7" fmla="*/ 202 h 1290"/>
                    <a:gd name="T8" fmla="*/ 1173 w 1383"/>
                    <a:gd name="T9" fmla="*/ 228 h 1290"/>
                    <a:gd name="T10" fmla="*/ 1033 w 1383"/>
                    <a:gd name="T11" fmla="*/ 230 h 1290"/>
                    <a:gd name="T12" fmla="*/ 890 w 1383"/>
                    <a:gd name="T13" fmla="*/ 139 h 1290"/>
                    <a:gd name="T14" fmla="*/ 833 w 1383"/>
                    <a:gd name="T15" fmla="*/ 53 h 1290"/>
                    <a:gd name="T16" fmla="*/ 751 w 1383"/>
                    <a:gd name="T17" fmla="*/ 79 h 1290"/>
                    <a:gd name="T18" fmla="*/ 715 w 1383"/>
                    <a:gd name="T19" fmla="*/ 103 h 1290"/>
                    <a:gd name="T20" fmla="*/ 709 w 1383"/>
                    <a:gd name="T21" fmla="*/ 105 h 1290"/>
                    <a:gd name="T22" fmla="*/ 678 w 1383"/>
                    <a:gd name="T23" fmla="*/ 85 h 1290"/>
                    <a:gd name="T24" fmla="*/ 656 w 1383"/>
                    <a:gd name="T25" fmla="*/ 47 h 1290"/>
                    <a:gd name="T26" fmla="*/ 580 w 1383"/>
                    <a:gd name="T27" fmla="*/ 41 h 1290"/>
                    <a:gd name="T28" fmla="*/ 516 w 1383"/>
                    <a:gd name="T29" fmla="*/ 117 h 1290"/>
                    <a:gd name="T30" fmla="*/ 463 w 1383"/>
                    <a:gd name="T31" fmla="*/ 204 h 1290"/>
                    <a:gd name="T32" fmla="*/ 405 w 1383"/>
                    <a:gd name="T33" fmla="*/ 262 h 1290"/>
                    <a:gd name="T34" fmla="*/ 330 w 1383"/>
                    <a:gd name="T35" fmla="*/ 250 h 1290"/>
                    <a:gd name="T36" fmla="*/ 302 w 1383"/>
                    <a:gd name="T37" fmla="*/ 234 h 1290"/>
                    <a:gd name="T38" fmla="*/ 254 w 1383"/>
                    <a:gd name="T39" fmla="*/ 302 h 1290"/>
                    <a:gd name="T40" fmla="*/ 182 w 1383"/>
                    <a:gd name="T41" fmla="*/ 306 h 1290"/>
                    <a:gd name="T42" fmla="*/ 119 w 1383"/>
                    <a:gd name="T43" fmla="*/ 306 h 1290"/>
                    <a:gd name="T44" fmla="*/ 121 w 1383"/>
                    <a:gd name="T45" fmla="*/ 355 h 1290"/>
                    <a:gd name="T46" fmla="*/ 103 w 1383"/>
                    <a:gd name="T47" fmla="*/ 447 h 1290"/>
                    <a:gd name="T48" fmla="*/ 23 w 1383"/>
                    <a:gd name="T49" fmla="*/ 681 h 1290"/>
                    <a:gd name="T50" fmla="*/ 53 w 1383"/>
                    <a:gd name="T51" fmla="*/ 660 h 1290"/>
                    <a:gd name="T52" fmla="*/ 69 w 1383"/>
                    <a:gd name="T53" fmla="*/ 602 h 1290"/>
                    <a:gd name="T54" fmla="*/ 107 w 1383"/>
                    <a:gd name="T55" fmla="*/ 582 h 1290"/>
                    <a:gd name="T56" fmla="*/ 188 w 1383"/>
                    <a:gd name="T57" fmla="*/ 604 h 1290"/>
                    <a:gd name="T58" fmla="*/ 204 w 1383"/>
                    <a:gd name="T59" fmla="*/ 606 h 1290"/>
                    <a:gd name="T60" fmla="*/ 236 w 1383"/>
                    <a:gd name="T61" fmla="*/ 660 h 1290"/>
                    <a:gd name="T62" fmla="*/ 298 w 1383"/>
                    <a:gd name="T63" fmla="*/ 739 h 1290"/>
                    <a:gd name="T64" fmla="*/ 427 w 1383"/>
                    <a:gd name="T65" fmla="*/ 787 h 1290"/>
                    <a:gd name="T66" fmla="*/ 487 w 1383"/>
                    <a:gd name="T67" fmla="*/ 829 h 1290"/>
                    <a:gd name="T68" fmla="*/ 570 w 1383"/>
                    <a:gd name="T69" fmla="*/ 864 h 1290"/>
                    <a:gd name="T70" fmla="*/ 630 w 1383"/>
                    <a:gd name="T71" fmla="*/ 856 h 1290"/>
                    <a:gd name="T72" fmla="*/ 676 w 1383"/>
                    <a:gd name="T73" fmla="*/ 852 h 1290"/>
                    <a:gd name="T74" fmla="*/ 721 w 1383"/>
                    <a:gd name="T75" fmla="*/ 890 h 1290"/>
                    <a:gd name="T76" fmla="*/ 727 w 1383"/>
                    <a:gd name="T77" fmla="*/ 962 h 1290"/>
                    <a:gd name="T78" fmla="*/ 672 w 1383"/>
                    <a:gd name="T79" fmla="*/ 1013 h 1290"/>
                    <a:gd name="T80" fmla="*/ 691 w 1383"/>
                    <a:gd name="T81" fmla="*/ 1081 h 1290"/>
                    <a:gd name="T82" fmla="*/ 785 w 1383"/>
                    <a:gd name="T83" fmla="*/ 1196 h 1290"/>
                    <a:gd name="T84" fmla="*/ 819 w 1383"/>
                    <a:gd name="T85" fmla="*/ 1270 h 1290"/>
                    <a:gd name="T86" fmla="*/ 980 w 1383"/>
                    <a:gd name="T87" fmla="*/ 1149 h 1290"/>
                    <a:gd name="T88" fmla="*/ 936 w 1383"/>
                    <a:gd name="T89" fmla="*/ 1069 h 1290"/>
                    <a:gd name="T90" fmla="*/ 970 w 1383"/>
                    <a:gd name="T91" fmla="*/ 1002 h 1290"/>
                    <a:gd name="T92" fmla="*/ 1109 w 1383"/>
                    <a:gd name="T93" fmla="*/ 840 h 1290"/>
                    <a:gd name="T94" fmla="*/ 1151 w 1383"/>
                    <a:gd name="T95" fmla="*/ 735 h 1290"/>
                    <a:gd name="T96" fmla="*/ 1224 w 1383"/>
                    <a:gd name="T97" fmla="*/ 644 h 1290"/>
                    <a:gd name="T98" fmla="*/ 1286 w 1383"/>
                    <a:gd name="T99" fmla="*/ 554 h 1290"/>
                    <a:gd name="T100" fmla="*/ 1284 w 1383"/>
                    <a:gd name="T101" fmla="*/ 516 h 1290"/>
                    <a:gd name="T102" fmla="*/ 1322 w 1383"/>
                    <a:gd name="T103" fmla="*/ 483 h 1290"/>
                    <a:gd name="T104" fmla="*/ 1381 w 1383"/>
                    <a:gd name="T105" fmla="*/ 467 h 1290"/>
                    <a:gd name="T106" fmla="*/ 1375 w 1383"/>
                    <a:gd name="T107" fmla="*/ 385 h 1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83" h="1290">
                      <a:moveTo>
                        <a:pt x="1375" y="385"/>
                      </a:moveTo>
                      <a:lnTo>
                        <a:pt x="1375" y="385"/>
                      </a:lnTo>
                      <a:lnTo>
                        <a:pt x="1373" y="371"/>
                      </a:lnTo>
                      <a:lnTo>
                        <a:pt x="1369" y="359"/>
                      </a:lnTo>
                      <a:lnTo>
                        <a:pt x="1365" y="349"/>
                      </a:lnTo>
                      <a:lnTo>
                        <a:pt x="1359" y="341"/>
                      </a:lnTo>
                      <a:lnTo>
                        <a:pt x="1351" y="336"/>
                      </a:lnTo>
                      <a:lnTo>
                        <a:pt x="1342" y="330"/>
                      </a:lnTo>
                      <a:lnTo>
                        <a:pt x="1330" y="326"/>
                      </a:lnTo>
                      <a:lnTo>
                        <a:pt x="1318" y="322"/>
                      </a:lnTo>
                      <a:lnTo>
                        <a:pt x="1318" y="322"/>
                      </a:lnTo>
                      <a:lnTo>
                        <a:pt x="1296" y="316"/>
                      </a:lnTo>
                      <a:lnTo>
                        <a:pt x="1282" y="310"/>
                      </a:lnTo>
                      <a:lnTo>
                        <a:pt x="1270" y="304"/>
                      </a:lnTo>
                      <a:lnTo>
                        <a:pt x="1264" y="296"/>
                      </a:lnTo>
                      <a:lnTo>
                        <a:pt x="1262" y="284"/>
                      </a:lnTo>
                      <a:lnTo>
                        <a:pt x="1264" y="272"/>
                      </a:lnTo>
                      <a:lnTo>
                        <a:pt x="1270" y="256"/>
                      </a:lnTo>
                      <a:lnTo>
                        <a:pt x="1280" y="236"/>
                      </a:lnTo>
                      <a:lnTo>
                        <a:pt x="1280" y="236"/>
                      </a:lnTo>
                      <a:lnTo>
                        <a:pt x="1266" y="220"/>
                      </a:lnTo>
                      <a:lnTo>
                        <a:pt x="1256" y="210"/>
                      </a:lnTo>
                      <a:lnTo>
                        <a:pt x="1248" y="204"/>
                      </a:lnTo>
                      <a:lnTo>
                        <a:pt x="1238" y="202"/>
                      </a:lnTo>
                      <a:lnTo>
                        <a:pt x="1238" y="202"/>
                      </a:lnTo>
                      <a:lnTo>
                        <a:pt x="1230" y="202"/>
                      </a:lnTo>
                      <a:lnTo>
                        <a:pt x="1222" y="206"/>
                      </a:lnTo>
                      <a:lnTo>
                        <a:pt x="1194" y="218"/>
                      </a:lnTo>
                      <a:lnTo>
                        <a:pt x="1194" y="218"/>
                      </a:lnTo>
                      <a:lnTo>
                        <a:pt x="1173" y="228"/>
                      </a:lnTo>
                      <a:lnTo>
                        <a:pt x="1151" y="234"/>
                      </a:lnTo>
                      <a:lnTo>
                        <a:pt x="1127" y="238"/>
                      </a:lnTo>
                      <a:lnTo>
                        <a:pt x="1103" y="238"/>
                      </a:lnTo>
                      <a:lnTo>
                        <a:pt x="1103" y="238"/>
                      </a:lnTo>
                      <a:lnTo>
                        <a:pt x="1067" y="236"/>
                      </a:lnTo>
                      <a:lnTo>
                        <a:pt x="1033" y="230"/>
                      </a:lnTo>
                      <a:lnTo>
                        <a:pt x="1000" y="218"/>
                      </a:lnTo>
                      <a:lnTo>
                        <a:pt x="970" y="204"/>
                      </a:lnTo>
                      <a:lnTo>
                        <a:pt x="940" y="184"/>
                      </a:lnTo>
                      <a:lnTo>
                        <a:pt x="912" y="163"/>
                      </a:lnTo>
                      <a:lnTo>
                        <a:pt x="902" y="151"/>
                      </a:lnTo>
                      <a:lnTo>
                        <a:pt x="890" y="139"/>
                      </a:lnTo>
                      <a:lnTo>
                        <a:pt x="880" y="125"/>
                      </a:lnTo>
                      <a:lnTo>
                        <a:pt x="872" y="111"/>
                      </a:lnTo>
                      <a:lnTo>
                        <a:pt x="872" y="111"/>
                      </a:lnTo>
                      <a:lnTo>
                        <a:pt x="862" y="95"/>
                      </a:lnTo>
                      <a:lnTo>
                        <a:pt x="854" y="81"/>
                      </a:lnTo>
                      <a:lnTo>
                        <a:pt x="833" y="53"/>
                      </a:lnTo>
                      <a:lnTo>
                        <a:pt x="785" y="0"/>
                      </a:lnTo>
                      <a:lnTo>
                        <a:pt x="785" y="0"/>
                      </a:lnTo>
                      <a:lnTo>
                        <a:pt x="775" y="23"/>
                      </a:lnTo>
                      <a:lnTo>
                        <a:pt x="765" y="47"/>
                      </a:lnTo>
                      <a:lnTo>
                        <a:pt x="765" y="47"/>
                      </a:lnTo>
                      <a:lnTo>
                        <a:pt x="751" y="79"/>
                      </a:lnTo>
                      <a:lnTo>
                        <a:pt x="751" y="79"/>
                      </a:lnTo>
                      <a:lnTo>
                        <a:pt x="745" y="89"/>
                      </a:lnTo>
                      <a:lnTo>
                        <a:pt x="737" y="95"/>
                      </a:lnTo>
                      <a:lnTo>
                        <a:pt x="727" y="101"/>
                      </a:lnTo>
                      <a:lnTo>
                        <a:pt x="715" y="103"/>
                      </a:lnTo>
                      <a:lnTo>
                        <a:pt x="715" y="103"/>
                      </a:lnTo>
                      <a:lnTo>
                        <a:pt x="713" y="103"/>
                      </a:lnTo>
                      <a:lnTo>
                        <a:pt x="713" y="103"/>
                      </a:lnTo>
                      <a:lnTo>
                        <a:pt x="711" y="103"/>
                      </a:lnTo>
                      <a:lnTo>
                        <a:pt x="711" y="103"/>
                      </a:lnTo>
                      <a:lnTo>
                        <a:pt x="709" y="105"/>
                      </a:lnTo>
                      <a:lnTo>
                        <a:pt x="709" y="105"/>
                      </a:lnTo>
                      <a:lnTo>
                        <a:pt x="693" y="101"/>
                      </a:lnTo>
                      <a:lnTo>
                        <a:pt x="693" y="101"/>
                      </a:lnTo>
                      <a:lnTo>
                        <a:pt x="693" y="99"/>
                      </a:lnTo>
                      <a:lnTo>
                        <a:pt x="693" y="99"/>
                      </a:lnTo>
                      <a:lnTo>
                        <a:pt x="685" y="93"/>
                      </a:lnTo>
                      <a:lnTo>
                        <a:pt x="678" y="85"/>
                      </a:lnTo>
                      <a:lnTo>
                        <a:pt x="678" y="85"/>
                      </a:lnTo>
                      <a:lnTo>
                        <a:pt x="668" y="69"/>
                      </a:lnTo>
                      <a:lnTo>
                        <a:pt x="668" y="69"/>
                      </a:lnTo>
                      <a:lnTo>
                        <a:pt x="662" y="57"/>
                      </a:lnTo>
                      <a:lnTo>
                        <a:pt x="656" y="47"/>
                      </a:lnTo>
                      <a:lnTo>
                        <a:pt x="656" y="47"/>
                      </a:lnTo>
                      <a:lnTo>
                        <a:pt x="646" y="17"/>
                      </a:lnTo>
                      <a:lnTo>
                        <a:pt x="646" y="17"/>
                      </a:lnTo>
                      <a:lnTo>
                        <a:pt x="620" y="27"/>
                      </a:lnTo>
                      <a:lnTo>
                        <a:pt x="620" y="27"/>
                      </a:lnTo>
                      <a:lnTo>
                        <a:pt x="598" y="33"/>
                      </a:lnTo>
                      <a:lnTo>
                        <a:pt x="580" y="41"/>
                      </a:lnTo>
                      <a:lnTo>
                        <a:pt x="564" y="51"/>
                      </a:lnTo>
                      <a:lnTo>
                        <a:pt x="552" y="59"/>
                      </a:lnTo>
                      <a:lnTo>
                        <a:pt x="540" y="71"/>
                      </a:lnTo>
                      <a:lnTo>
                        <a:pt x="530" y="83"/>
                      </a:lnTo>
                      <a:lnTo>
                        <a:pt x="522" y="99"/>
                      </a:lnTo>
                      <a:lnTo>
                        <a:pt x="516" y="117"/>
                      </a:lnTo>
                      <a:lnTo>
                        <a:pt x="516" y="117"/>
                      </a:lnTo>
                      <a:lnTo>
                        <a:pt x="511" y="133"/>
                      </a:lnTo>
                      <a:lnTo>
                        <a:pt x="505" y="149"/>
                      </a:lnTo>
                      <a:lnTo>
                        <a:pt x="495" y="165"/>
                      </a:lnTo>
                      <a:lnTo>
                        <a:pt x="485" y="178"/>
                      </a:lnTo>
                      <a:lnTo>
                        <a:pt x="463" y="204"/>
                      </a:lnTo>
                      <a:lnTo>
                        <a:pt x="441" y="228"/>
                      </a:lnTo>
                      <a:lnTo>
                        <a:pt x="441" y="228"/>
                      </a:lnTo>
                      <a:lnTo>
                        <a:pt x="419" y="252"/>
                      </a:lnTo>
                      <a:lnTo>
                        <a:pt x="419" y="252"/>
                      </a:lnTo>
                      <a:lnTo>
                        <a:pt x="413" y="256"/>
                      </a:lnTo>
                      <a:lnTo>
                        <a:pt x="405" y="262"/>
                      </a:lnTo>
                      <a:lnTo>
                        <a:pt x="395" y="266"/>
                      </a:lnTo>
                      <a:lnTo>
                        <a:pt x="383" y="266"/>
                      </a:lnTo>
                      <a:lnTo>
                        <a:pt x="383" y="266"/>
                      </a:lnTo>
                      <a:lnTo>
                        <a:pt x="367" y="266"/>
                      </a:lnTo>
                      <a:lnTo>
                        <a:pt x="347" y="260"/>
                      </a:lnTo>
                      <a:lnTo>
                        <a:pt x="330" y="250"/>
                      </a:lnTo>
                      <a:lnTo>
                        <a:pt x="320" y="244"/>
                      </a:lnTo>
                      <a:lnTo>
                        <a:pt x="312" y="238"/>
                      </a:lnTo>
                      <a:lnTo>
                        <a:pt x="312" y="238"/>
                      </a:lnTo>
                      <a:lnTo>
                        <a:pt x="306" y="230"/>
                      </a:lnTo>
                      <a:lnTo>
                        <a:pt x="306" y="230"/>
                      </a:lnTo>
                      <a:lnTo>
                        <a:pt x="302" y="234"/>
                      </a:lnTo>
                      <a:lnTo>
                        <a:pt x="302" y="234"/>
                      </a:lnTo>
                      <a:lnTo>
                        <a:pt x="292" y="260"/>
                      </a:lnTo>
                      <a:lnTo>
                        <a:pt x="286" y="272"/>
                      </a:lnTo>
                      <a:lnTo>
                        <a:pt x="276" y="284"/>
                      </a:lnTo>
                      <a:lnTo>
                        <a:pt x="266" y="294"/>
                      </a:lnTo>
                      <a:lnTo>
                        <a:pt x="254" y="302"/>
                      </a:lnTo>
                      <a:lnTo>
                        <a:pt x="238" y="306"/>
                      </a:lnTo>
                      <a:lnTo>
                        <a:pt x="220" y="308"/>
                      </a:lnTo>
                      <a:lnTo>
                        <a:pt x="220" y="308"/>
                      </a:lnTo>
                      <a:lnTo>
                        <a:pt x="202" y="308"/>
                      </a:lnTo>
                      <a:lnTo>
                        <a:pt x="182" y="306"/>
                      </a:lnTo>
                      <a:lnTo>
                        <a:pt x="182" y="306"/>
                      </a:lnTo>
                      <a:lnTo>
                        <a:pt x="173" y="304"/>
                      </a:lnTo>
                      <a:lnTo>
                        <a:pt x="173" y="304"/>
                      </a:lnTo>
                      <a:lnTo>
                        <a:pt x="149" y="300"/>
                      </a:lnTo>
                      <a:lnTo>
                        <a:pt x="125" y="294"/>
                      </a:lnTo>
                      <a:lnTo>
                        <a:pt x="125" y="294"/>
                      </a:lnTo>
                      <a:lnTo>
                        <a:pt x="119" y="306"/>
                      </a:lnTo>
                      <a:lnTo>
                        <a:pt x="113" y="320"/>
                      </a:lnTo>
                      <a:lnTo>
                        <a:pt x="111" y="332"/>
                      </a:lnTo>
                      <a:lnTo>
                        <a:pt x="111" y="336"/>
                      </a:lnTo>
                      <a:lnTo>
                        <a:pt x="111" y="340"/>
                      </a:lnTo>
                      <a:lnTo>
                        <a:pt x="111" y="340"/>
                      </a:lnTo>
                      <a:lnTo>
                        <a:pt x="121" y="355"/>
                      </a:lnTo>
                      <a:lnTo>
                        <a:pt x="125" y="369"/>
                      </a:lnTo>
                      <a:lnTo>
                        <a:pt x="125" y="383"/>
                      </a:lnTo>
                      <a:lnTo>
                        <a:pt x="125" y="395"/>
                      </a:lnTo>
                      <a:lnTo>
                        <a:pt x="121" y="409"/>
                      </a:lnTo>
                      <a:lnTo>
                        <a:pt x="115" y="421"/>
                      </a:lnTo>
                      <a:lnTo>
                        <a:pt x="103" y="447"/>
                      </a:lnTo>
                      <a:lnTo>
                        <a:pt x="103" y="447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12" y="681"/>
                      </a:lnTo>
                      <a:lnTo>
                        <a:pt x="23" y="681"/>
                      </a:lnTo>
                      <a:lnTo>
                        <a:pt x="23" y="681"/>
                      </a:lnTo>
                      <a:lnTo>
                        <a:pt x="31" y="681"/>
                      </a:lnTo>
                      <a:lnTo>
                        <a:pt x="37" y="679"/>
                      </a:lnTo>
                      <a:lnTo>
                        <a:pt x="41" y="677"/>
                      </a:lnTo>
                      <a:lnTo>
                        <a:pt x="47" y="673"/>
                      </a:lnTo>
                      <a:lnTo>
                        <a:pt x="49" y="668"/>
                      </a:lnTo>
                      <a:lnTo>
                        <a:pt x="53" y="660"/>
                      </a:lnTo>
                      <a:lnTo>
                        <a:pt x="57" y="642"/>
                      </a:lnTo>
                      <a:lnTo>
                        <a:pt x="57" y="642"/>
                      </a:lnTo>
                      <a:lnTo>
                        <a:pt x="57" y="632"/>
                      </a:lnTo>
                      <a:lnTo>
                        <a:pt x="61" y="620"/>
                      </a:lnTo>
                      <a:lnTo>
                        <a:pt x="63" y="610"/>
                      </a:lnTo>
                      <a:lnTo>
                        <a:pt x="69" y="602"/>
                      </a:lnTo>
                      <a:lnTo>
                        <a:pt x="69" y="602"/>
                      </a:lnTo>
                      <a:lnTo>
                        <a:pt x="79" y="592"/>
                      </a:lnTo>
                      <a:lnTo>
                        <a:pt x="89" y="586"/>
                      </a:lnTo>
                      <a:lnTo>
                        <a:pt x="97" y="582"/>
                      </a:lnTo>
                      <a:lnTo>
                        <a:pt x="107" y="582"/>
                      </a:lnTo>
                      <a:lnTo>
                        <a:pt x="107" y="582"/>
                      </a:lnTo>
                      <a:lnTo>
                        <a:pt x="117" y="582"/>
                      </a:lnTo>
                      <a:lnTo>
                        <a:pt x="127" y="586"/>
                      </a:lnTo>
                      <a:lnTo>
                        <a:pt x="149" y="594"/>
                      </a:lnTo>
                      <a:lnTo>
                        <a:pt x="169" y="600"/>
                      </a:lnTo>
                      <a:lnTo>
                        <a:pt x="179" y="604"/>
                      </a:lnTo>
                      <a:lnTo>
                        <a:pt x="188" y="604"/>
                      </a:lnTo>
                      <a:lnTo>
                        <a:pt x="188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204" y="606"/>
                      </a:lnTo>
                      <a:lnTo>
                        <a:pt x="212" y="610"/>
                      </a:lnTo>
                      <a:lnTo>
                        <a:pt x="220" y="616"/>
                      </a:lnTo>
                      <a:lnTo>
                        <a:pt x="224" y="624"/>
                      </a:lnTo>
                      <a:lnTo>
                        <a:pt x="224" y="624"/>
                      </a:lnTo>
                      <a:lnTo>
                        <a:pt x="230" y="642"/>
                      </a:lnTo>
                      <a:lnTo>
                        <a:pt x="236" y="660"/>
                      </a:lnTo>
                      <a:lnTo>
                        <a:pt x="244" y="675"/>
                      </a:lnTo>
                      <a:lnTo>
                        <a:pt x="254" y="691"/>
                      </a:lnTo>
                      <a:lnTo>
                        <a:pt x="264" y="705"/>
                      </a:lnTo>
                      <a:lnTo>
                        <a:pt x="274" y="717"/>
                      </a:lnTo>
                      <a:lnTo>
                        <a:pt x="286" y="729"/>
                      </a:lnTo>
                      <a:lnTo>
                        <a:pt x="298" y="739"/>
                      </a:lnTo>
                      <a:lnTo>
                        <a:pt x="312" y="747"/>
                      </a:lnTo>
                      <a:lnTo>
                        <a:pt x="326" y="755"/>
                      </a:lnTo>
                      <a:lnTo>
                        <a:pt x="357" y="769"/>
                      </a:lnTo>
                      <a:lnTo>
                        <a:pt x="391" y="779"/>
                      </a:lnTo>
                      <a:lnTo>
                        <a:pt x="427" y="787"/>
                      </a:lnTo>
                      <a:lnTo>
                        <a:pt x="427" y="787"/>
                      </a:lnTo>
                      <a:lnTo>
                        <a:pt x="441" y="793"/>
                      </a:lnTo>
                      <a:lnTo>
                        <a:pt x="455" y="799"/>
                      </a:lnTo>
                      <a:lnTo>
                        <a:pt x="467" y="809"/>
                      </a:lnTo>
                      <a:lnTo>
                        <a:pt x="479" y="819"/>
                      </a:lnTo>
                      <a:lnTo>
                        <a:pt x="479" y="819"/>
                      </a:lnTo>
                      <a:lnTo>
                        <a:pt x="487" y="829"/>
                      </a:lnTo>
                      <a:lnTo>
                        <a:pt x="499" y="839"/>
                      </a:lnTo>
                      <a:lnTo>
                        <a:pt x="512" y="846"/>
                      </a:lnTo>
                      <a:lnTo>
                        <a:pt x="526" y="852"/>
                      </a:lnTo>
                      <a:lnTo>
                        <a:pt x="540" y="858"/>
                      </a:lnTo>
                      <a:lnTo>
                        <a:pt x="554" y="862"/>
                      </a:lnTo>
                      <a:lnTo>
                        <a:pt x="570" y="864"/>
                      </a:lnTo>
                      <a:lnTo>
                        <a:pt x="586" y="866"/>
                      </a:lnTo>
                      <a:lnTo>
                        <a:pt x="586" y="866"/>
                      </a:lnTo>
                      <a:lnTo>
                        <a:pt x="596" y="864"/>
                      </a:lnTo>
                      <a:lnTo>
                        <a:pt x="608" y="862"/>
                      </a:lnTo>
                      <a:lnTo>
                        <a:pt x="620" y="860"/>
                      </a:lnTo>
                      <a:lnTo>
                        <a:pt x="630" y="856"/>
                      </a:lnTo>
                      <a:lnTo>
                        <a:pt x="630" y="856"/>
                      </a:lnTo>
                      <a:lnTo>
                        <a:pt x="642" y="850"/>
                      </a:lnTo>
                      <a:lnTo>
                        <a:pt x="658" y="850"/>
                      </a:lnTo>
                      <a:lnTo>
                        <a:pt x="658" y="850"/>
                      </a:lnTo>
                      <a:lnTo>
                        <a:pt x="666" y="850"/>
                      </a:lnTo>
                      <a:lnTo>
                        <a:pt x="676" y="852"/>
                      </a:lnTo>
                      <a:lnTo>
                        <a:pt x="683" y="856"/>
                      </a:lnTo>
                      <a:lnTo>
                        <a:pt x="693" y="860"/>
                      </a:lnTo>
                      <a:lnTo>
                        <a:pt x="701" y="866"/>
                      </a:lnTo>
                      <a:lnTo>
                        <a:pt x="709" y="874"/>
                      </a:lnTo>
                      <a:lnTo>
                        <a:pt x="715" y="882"/>
                      </a:lnTo>
                      <a:lnTo>
                        <a:pt x="721" y="890"/>
                      </a:lnTo>
                      <a:lnTo>
                        <a:pt x="721" y="890"/>
                      </a:lnTo>
                      <a:lnTo>
                        <a:pt x="727" y="906"/>
                      </a:lnTo>
                      <a:lnTo>
                        <a:pt x="731" y="920"/>
                      </a:lnTo>
                      <a:lnTo>
                        <a:pt x="733" y="936"/>
                      </a:lnTo>
                      <a:lnTo>
                        <a:pt x="731" y="950"/>
                      </a:lnTo>
                      <a:lnTo>
                        <a:pt x="727" y="962"/>
                      </a:lnTo>
                      <a:lnTo>
                        <a:pt x="721" y="976"/>
                      </a:lnTo>
                      <a:lnTo>
                        <a:pt x="713" y="986"/>
                      </a:lnTo>
                      <a:lnTo>
                        <a:pt x="703" y="994"/>
                      </a:lnTo>
                      <a:lnTo>
                        <a:pt x="703" y="994"/>
                      </a:lnTo>
                      <a:lnTo>
                        <a:pt x="685" y="1005"/>
                      </a:lnTo>
                      <a:lnTo>
                        <a:pt x="672" y="1013"/>
                      </a:lnTo>
                      <a:lnTo>
                        <a:pt x="664" y="1023"/>
                      </a:lnTo>
                      <a:lnTo>
                        <a:pt x="660" y="1031"/>
                      </a:lnTo>
                      <a:lnTo>
                        <a:pt x="662" y="1041"/>
                      </a:lnTo>
                      <a:lnTo>
                        <a:pt x="666" y="1051"/>
                      </a:lnTo>
                      <a:lnTo>
                        <a:pt x="676" y="1065"/>
                      </a:lnTo>
                      <a:lnTo>
                        <a:pt x="691" y="1081"/>
                      </a:lnTo>
                      <a:lnTo>
                        <a:pt x="691" y="1081"/>
                      </a:lnTo>
                      <a:lnTo>
                        <a:pt x="725" y="1117"/>
                      </a:lnTo>
                      <a:lnTo>
                        <a:pt x="741" y="1135"/>
                      </a:lnTo>
                      <a:lnTo>
                        <a:pt x="757" y="1155"/>
                      </a:lnTo>
                      <a:lnTo>
                        <a:pt x="771" y="1174"/>
                      </a:lnTo>
                      <a:lnTo>
                        <a:pt x="785" y="1196"/>
                      </a:lnTo>
                      <a:lnTo>
                        <a:pt x="795" y="1220"/>
                      </a:lnTo>
                      <a:lnTo>
                        <a:pt x="803" y="1244"/>
                      </a:lnTo>
                      <a:lnTo>
                        <a:pt x="803" y="1244"/>
                      </a:lnTo>
                      <a:lnTo>
                        <a:pt x="805" y="1252"/>
                      </a:lnTo>
                      <a:lnTo>
                        <a:pt x="809" y="1258"/>
                      </a:lnTo>
                      <a:lnTo>
                        <a:pt x="819" y="1270"/>
                      </a:lnTo>
                      <a:lnTo>
                        <a:pt x="837" y="1290"/>
                      </a:lnTo>
                      <a:lnTo>
                        <a:pt x="837" y="1290"/>
                      </a:lnTo>
                      <a:lnTo>
                        <a:pt x="1013" y="1188"/>
                      </a:lnTo>
                      <a:lnTo>
                        <a:pt x="1013" y="1188"/>
                      </a:lnTo>
                      <a:lnTo>
                        <a:pt x="998" y="1169"/>
                      </a:lnTo>
                      <a:lnTo>
                        <a:pt x="980" y="1149"/>
                      </a:lnTo>
                      <a:lnTo>
                        <a:pt x="980" y="1149"/>
                      </a:lnTo>
                      <a:lnTo>
                        <a:pt x="964" y="1133"/>
                      </a:lnTo>
                      <a:lnTo>
                        <a:pt x="952" y="1117"/>
                      </a:lnTo>
                      <a:lnTo>
                        <a:pt x="942" y="1101"/>
                      </a:lnTo>
                      <a:lnTo>
                        <a:pt x="938" y="1085"/>
                      </a:lnTo>
                      <a:lnTo>
                        <a:pt x="936" y="1069"/>
                      </a:lnTo>
                      <a:lnTo>
                        <a:pt x="940" y="1055"/>
                      </a:lnTo>
                      <a:lnTo>
                        <a:pt x="946" y="1039"/>
                      </a:lnTo>
                      <a:lnTo>
                        <a:pt x="956" y="1025"/>
                      </a:lnTo>
                      <a:lnTo>
                        <a:pt x="956" y="1025"/>
                      </a:lnTo>
                      <a:lnTo>
                        <a:pt x="960" y="1011"/>
                      </a:lnTo>
                      <a:lnTo>
                        <a:pt x="970" y="1002"/>
                      </a:lnTo>
                      <a:lnTo>
                        <a:pt x="970" y="1002"/>
                      </a:lnTo>
                      <a:lnTo>
                        <a:pt x="1023" y="950"/>
                      </a:lnTo>
                      <a:lnTo>
                        <a:pt x="1049" y="924"/>
                      </a:lnTo>
                      <a:lnTo>
                        <a:pt x="1071" y="898"/>
                      </a:lnTo>
                      <a:lnTo>
                        <a:pt x="1091" y="870"/>
                      </a:lnTo>
                      <a:lnTo>
                        <a:pt x="1109" y="840"/>
                      </a:lnTo>
                      <a:lnTo>
                        <a:pt x="1123" y="809"/>
                      </a:lnTo>
                      <a:lnTo>
                        <a:pt x="1133" y="773"/>
                      </a:lnTo>
                      <a:lnTo>
                        <a:pt x="1133" y="773"/>
                      </a:lnTo>
                      <a:lnTo>
                        <a:pt x="1135" y="763"/>
                      </a:lnTo>
                      <a:lnTo>
                        <a:pt x="1139" y="753"/>
                      </a:lnTo>
                      <a:lnTo>
                        <a:pt x="1151" y="735"/>
                      </a:lnTo>
                      <a:lnTo>
                        <a:pt x="1163" y="719"/>
                      </a:lnTo>
                      <a:lnTo>
                        <a:pt x="1177" y="703"/>
                      </a:lnTo>
                      <a:lnTo>
                        <a:pt x="1177" y="703"/>
                      </a:lnTo>
                      <a:lnTo>
                        <a:pt x="1192" y="685"/>
                      </a:lnTo>
                      <a:lnTo>
                        <a:pt x="1192" y="685"/>
                      </a:lnTo>
                      <a:lnTo>
                        <a:pt x="1224" y="644"/>
                      </a:lnTo>
                      <a:lnTo>
                        <a:pt x="1224" y="644"/>
                      </a:lnTo>
                      <a:lnTo>
                        <a:pt x="1262" y="594"/>
                      </a:lnTo>
                      <a:lnTo>
                        <a:pt x="1262" y="594"/>
                      </a:lnTo>
                      <a:lnTo>
                        <a:pt x="1288" y="558"/>
                      </a:lnTo>
                      <a:lnTo>
                        <a:pt x="1288" y="558"/>
                      </a:lnTo>
                      <a:lnTo>
                        <a:pt x="1286" y="554"/>
                      </a:lnTo>
                      <a:lnTo>
                        <a:pt x="1286" y="554"/>
                      </a:lnTo>
                      <a:lnTo>
                        <a:pt x="1284" y="540"/>
                      </a:lnTo>
                      <a:lnTo>
                        <a:pt x="1284" y="540"/>
                      </a:lnTo>
                      <a:lnTo>
                        <a:pt x="1282" y="530"/>
                      </a:lnTo>
                      <a:lnTo>
                        <a:pt x="1282" y="530"/>
                      </a:lnTo>
                      <a:lnTo>
                        <a:pt x="1284" y="516"/>
                      </a:lnTo>
                      <a:lnTo>
                        <a:pt x="1288" y="505"/>
                      </a:lnTo>
                      <a:lnTo>
                        <a:pt x="1296" y="495"/>
                      </a:lnTo>
                      <a:lnTo>
                        <a:pt x="1308" y="489"/>
                      </a:lnTo>
                      <a:lnTo>
                        <a:pt x="1308" y="489"/>
                      </a:lnTo>
                      <a:lnTo>
                        <a:pt x="1322" y="483"/>
                      </a:lnTo>
                      <a:lnTo>
                        <a:pt x="1322" y="483"/>
                      </a:lnTo>
                      <a:lnTo>
                        <a:pt x="1343" y="473"/>
                      </a:lnTo>
                      <a:lnTo>
                        <a:pt x="1357" y="469"/>
                      </a:lnTo>
                      <a:lnTo>
                        <a:pt x="1373" y="467"/>
                      </a:lnTo>
                      <a:lnTo>
                        <a:pt x="1373" y="467"/>
                      </a:lnTo>
                      <a:lnTo>
                        <a:pt x="1381" y="467"/>
                      </a:lnTo>
                      <a:lnTo>
                        <a:pt x="1381" y="467"/>
                      </a:lnTo>
                      <a:lnTo>
                        <a:pt x="1383" y="467"/>
                      </a:lnTo>
                      <a:lnTo>
                        <a:pt x="1383" y="467"/>
                      </a:lnTo>
                      <a:lnTo>
                        <a:pt x="1379" y="427"/>
                      </a:lnTo>
                      <a:lnTo>
                        <a:pt x="1375" y="405"/>
                      </a:lnTo>
                      <a:lnTo>
                        <a:pt x="1375" y="385"/>
                      </a:lnTo>
                      <a:lnTo>
                        <a:pt x="1375" y="38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13" name="Freeform 12">
                  <a:extLst>
                    <a:ext uri="{FF2B5EF4-FFF2-40B4-BE49-F238E27FC236}">
                      <a16:creationId xmlns:a16="http://schemas.microsoft.com/office/drawing/2014/main" id="{86B1EDC6-0E33-EE6B-CEE5-85F2EB8331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2463" y="0"/>
                  <a:ext cx="2022475" cy="1524000"/>
                </a:xfrm>
                <a:custGeom>
                  <a:avLst/>
                  <a:gdLst>
                    <a:gd name="T0" fmla="*/ 302 w 1274"/>
                    <a:gd name="T1" fmla="*/ 891 h 960"/>
                    <a:gd name="T2" fmla="*/ 346 w 1274"/>
                    <a:gd name="T3" fmla="*/ 863 h 960"/>
                    <a:gd name="T4" fmla="*/ 387 w 1274"/>
                    <a:gd name="T5" fmla="*/ 863 h 960"/>
                    <a:gd name="T6" fmla="*/ 423 w 1274"/>
                    <a:gd name="T7" fmla="*/ 873 h 960"/>
                    <a:gd name="T8" fmla="*/ 437 w 1274"/>
                    <a:gd name="T9" fmla="*/ 863 h 960"/>
                    <a:gd name="T10" fmla="*/ 459 w 1274"/>
                    <a:gd name="T11" fmla="*/ 833 h 960"/>
                    <a:gd name="T12" fmla="*/ 558 w 1274"/>
                    <a:gd name="T13" fmla="*/ 779 h 960"/>
                    <a:gd name="T14" fmla="*/ 628 w 1274"/>
                    <a:gd name="T15" fmla="*/ 763 h 960"/>
                    <a:gd name="T16" fmla="*/ 660 w 1274"/>
                    <a:gd name="T17" fmla="*/ 769 h 960"/>
                    <a:gd name="T18" fmla="*/ 698 w 1274"/>
                    <a:gd name="T19" fmla="*/ 791 h 960"/>
                    <a:gd name="T20" fmla="*/ 793 w 1274"/>
                    <a:gd name="T21" fmla="*/ 815 h 960"/>
                    <a:gd name="T22" fmla="*/ 865 w 1274"/>
                    <a:gd name="T23" fmla="*/ 827 h 960"/>
                    <a:gd name="T24" fmla="*/ 908 w 1274"/>
                    <a:gd name="T25" fmla="*/ 853 h 960"/>
                    <a:gd name="T26" fmla="*/ 962 w 1274"/>
                    <a:gd name="T27" fmla="*/ 887 h 960"/>
                    <a:gd name="T28" fmla="*/ 1026 w 1274"/>
                    <a:gd name="T29" fmla="*/ 899 h 960"/>
                    <a:gd name="T30" fmla="*/ 1037 w 1274"/>
                    <a:gd name="T31" fmla="*/ 869 h 960"/>
                    <a:gd name="T32" fmla="*/ 1059 w 1274"/>
                    <a:gd name="T33" fmla="*/ 839 h 960"/>
                    <a:gd name="T34" fmla="*/ 1155 w 1274"/>
                    <a:gd name="T35" fmla="*/ 749 h 960"/>
                    <a:gd name="T36" fmla="*/ 1218 w 1274"/>
                    <a:gd name="T37" fmla="*/ 708 h 960"/>
                    <a:gd name="T38" fmla="*/ 1274 w 1274"/>
                    <a:gd name="T39" fmla="*/ 678 h 960"/>
                    <a:gd name="T40" fmla="*/ 1258 w 1274"/>
                    <a:gd name="T41" fmla="*/ 652 h 960"/>
                    <a:gd name="T42" fmla="*/ 1179 w 1274"/>
                    <a:gd name="T43" fmla="*/ 624 h 960"/>
                    <a:gd name="T44" fmla="*/ 1125 w 1274"/>
                    <a:gd name="T45" fmla="*/ 559 h 960"/>
                    <a:gd name="T46" fmla="*/ 1107 w 1274"/>
                    <a:gd name="T47" fmla="*/ 513 h 960"/>
                    <a:gd name="T48" fmla="*/ 1111 w 1274"/>
                    <a:gd name="T49" fmla="*/ 469 h 960"/>
                    <a:gd name="T50" fmla="*/ 1133 w 1274"/>
                    <a:gd name="T51" fmla="*/ 417 h 960"/>
                    <a:gd name="T52" fmla="*/ 1133 w 1274"/>
                    <a:gd name="T53" fmla="*/ 364 h 960"/>
                    <a:gd name="T54" fmla="*/ 1087 w 1274"/>
                    <a:gd name="T55" fmla="*/ 340 h 960"/>
                    <a:gd name="T56" fmla="*/ 1018 w 1274"/>
                    <a:gd name="T57" fmla="*/ 336 h 960"/>
                    <a:gd name="T58" fmla="*/ 918 w 1274"/>
                    <a:gd name="T59" fmla="*/ 342 h 960"/>
                    <a:gd name="T60" fmla="*/ 865 w 1274"/>
                    <a:gd name="T61" fmla="*/ 330 h 960"/>
                    <a:gd name="T62" fmla="*/ 829 w 1274"/>
                    <a:gd name="T63" fmla="*/ 272 h 960"/>
                    <a:gd name="T64" fmla="*/ 823 w 1274"/>
                    <a:gd name="T65" fmla="*/ 217 h 960"/>
                    <a:gd name="T66" fmla="*/ 799 w 1274"/>
                    <a:gd name="T67" fmla="*/ 161 h 960"/>
                    <a:gd name="T68" fmla="*/ 765 w 1274"/>
                    <a:gd name="T69" fmla="*/ 105 h 960"/>
                    <a:gd name="T70" fmla="*/ 765 w 1274"/>
                    <a:gd name="T71" fmla="*/ 66 h 960"/>
                    <a:gd name="T72" fmla="*/ 952 w 1274"/>
                    <a:gd name="T73" fmla="*/ 205 h 960"/>
                    <a:gd name="T74" fmla="*/ 940 w 1274"/>
                    <a:gd name="T75" fmla="*/ 137 h 960"/>
                    <a:gd name="T76" fmla="*/ 894 w 1274"/>
                    <a:gd name="T77" fmla="*/ 82 h 960"/>
                    <a:gd name="T78" fmla="*/ 793 w 1274"/>
                    <a:gd name="T79" fmla="*/ 16 h 960"/>
                    <a:gd name="T80" fmla="*/ 688 w 1274"/>
                    <a:gd name="T81" fmla="*/ 2 h 960"/>
                    <a:gd name="T82" fmla="*/ 523 w 1274"/>
                    <a:gd name="T83" fmla="*/ 4 h 960"/>
                    <a:gd name="T84" fmla="*/ 358 w 1274"/>
                    <a:gd name="T85" fmla="*/ 16 h 960"/>
                    <a:gd name="T86" fmla="*/ 322 w 1274"/>
                    <a:gd name="T87" fmla="*/ 36 h 960"/>
                    <a:gd name="T88" fmla="*/ 296 w 1274"/>
                    <a:gd name="T89" fmla="*/ 60 h 960"/>
                    <a:gd name="T90" fmla="*/ 244 w 1274"/>
                    <a:gd name="T91" fmla="*/ 76 h 960"/>
                    <a:gd name="T92" fmla="*/ 26 w 1274"/>
                    <a:gd name="T93" fmla="*/ 173 h 960"/>
                    <a:gd name="T94" fmla="*/ 26 w 1274"/>
                    <a:gd name="T95" fmla="*/ 175 h 960"/>
                    <a:gd name="T96" fmla="*/ 59 w 1274"/>
                    <a:gd name="T97" fmla="*/ 376 h 960"/>
                    <a:gd name="T98" fmla="*/ 30 w 1274"/>
                    <a:gd name="T99" fmla="*/ 429 h 960"/>
                    <a:gd name="T100" fmla="*/ 4 w 1274"/>
                    <a:gd name="T101" fmla="*/ 445 h 960"/>
                    <a:gd name="T102" fmla="*/ 32 w 1274"/>
                    <a:gd name="T103" fmla="*/ 495 h 960"/>
                    <a:gd name="T104" fmla="*/ 41 w 1274"/>
                    <a:gd name="T105" fmla="*/ 573 h 960"/>
                    <a:gd name="T106" fmla="*/ 55 w 1274"/>
                    <a:gd name="T107" fmla="*/ 608 h 960"/>
                    <a:gd name="T108" fmla="*/ 81 w 1274"/>
                    <a:gd name="T109" fmla="*/ 646 h 960"/>
                    <a:gd name="T110" fmla="*/ 83 w 1274"/>
                    <a:gd name="T111" fmla="*/ 706 h 960"/>
                    <a:gd name="T112" fmla="*/ 59 w 1274"/>
                    <a:gd name="T113" fmla="*/ 746 h 960"/>
                    <a:gd name="T114" fmla="*/ 45 w 1274"/>
                    <a:gd name="T115" fmla="*/ 829 h 960"/>
                    <a:gd name="T116" fmla="*/ 59 w 1274"/>
                    <a:gd name="T117" fmla="*/ 879 h 960"/>
                    <a:gd name="T118" fmla="*/ 133 w 1274"/>
                    <a:gd name="T119" fmla="*/ 938 h 960"/>
                    <a:gd name="T120" fmla="*/ 179 w 1274"/>
                    <a:gd name="T121" fmla="*/ 956 h 960"/>
                    <a:gd name="T122" fmla="*/ 242 w 1274"/>
                    <a:gd name="T123" fmla="*/ 958 h 960"/>
                    <a:gd name="T124" fmla="*/ 282 w 1274"/>
                    <a:gd name="T125" fmla="*/ 920 h 9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4" h="960">
                      <a:moveTo>
                        <a:pt x="282" y="920"/>
                      </a:moveTo>
                      <a:lnTo>
                        <a:pt x="282" y="920"/>
                      </a:lnTo>
                      <a:lnTo>
                        <a:pt x="292" y="905"/>
                      </a:lnTo>
                      <a:lnTo>
                        <a:pt x="302" y="891"/>
                      </a:lnTo>
                      <a:lnTo>
                        <a:pt x="314" y="881"/>
                      </a:lnTo>
                      <a:lnTo>
                        <a:pt x="324" y="873"/>
                      </a:lnTo>
                      <a:lnTo>
                        <a:pt x="336" y="867"/>
                      </a:lnTo>
                      <a:lnTo>
                        <a:pt x="346" y="863"/>
                      </a:lnTo>
                      <a:lnTo>
                        <a:pt x="358" y="861"/>
                      </a:lnTo>
                      <a:lnTo>
                        <a:pt x="367" y="861"/>
                      </a:lnTo>
                      <a:lnTo>
                        <a:pt x="367" y="861"/>
                      </a:lnTo>
                      <a:lnTo>
                        <a:pt x="387" y="863"/>
                      </a:lnTo>
                      <a:lnTo>
                        <a:pt x="407" y="869"/>
                      </a:lnTo>
                      <a:lnTo>
                        <a:pt x="407" y="869"/>
                      </a:lnTo>
                      <a:lnTo>
                        <a:pt x="417" y="873"/>
                      </a:lnTo>
                      <a:lnTo>
                        <a:pt x="423" y="873"/>
                      </a:lnTo>
                      <a:lnTo>
                        <a:pt x="423" y="873"/>
                      </a:lnTo>
                      <a:lnTo>
                        <a:pt x="425" y="873"/>
                      </a:lnTo>
                      <a:lnTo>
                        <a:pt x="431" y="871"/>
                      </a:lnTo>
                      <a:lnTo>
                        <a:pt x="437" y="863"/>
                      </a:lnTo>
                      <a:lnTo>
                        <a:pt x="445" y="849"/>
                      </a:lnTo>
                      <a:lnTo>
                        <a:pt x="445" y="849"/>
                      </a:lnTo>
                      <a:lnTo>
                        <a:pt x="451" y="841"/>
                      </a:lnTo>
                      <a:lnTo>
                        <a:pt x="459" y="833"/>
                      </a:lnTo>
                      <a:lnTo>
                        <a:pt x="477" y="817"/>
                      </a:lnTo>
                      <a:lnTo>
                        <a:pt x="503" y="803"/>
                      </a:lnTo>
                      <a:lnTo>
                        <a:pt x="529" y="789"/>
                      </a:lnTo>
                      <a:lnTo>
                        <a:pt x="558" y="779"/>
                      </a:lnTo>
                      <a:lnTo>
                        <a:pt x="584" y="771"/>
                      </a:lnTo>
                      <a:lnTo>
                        <a:pt x="608" y="765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40" y="763"/>
                      </a:lnTo>
                      <a:lnTo>
                        <a:pt x="652" y="767"/>
                      </a:lnTo>
                      <a:lnTo>
                        <a:pt x="660" y="769"/>
                      </a:lnTo>
                      <a:lnTo>
                        <a:pt x="670" y="775"/>
                      </a:lnTo>
                      <a:lnTo>
                        <a:pt x="670" y="775"/>
                      </a:lnTo>
                      <a:lnTo>
                        <a:pt x="682" y="785"/>
                      </a:lnTo>
                      <a:lnTo>
                        <a:pt x="698" y="791"/>
                      </a:lnTo>
                      <a:lnTo>
                        <a:pt x="711" y="797"/>
                      </a:lnTo>
                      <a:lnTo>
                        <a:pt x="727" y="803"/>
                      </a:lnTo>
                      <a:lnTo>
                        <a:pt x="759" y="809"/>
                      </a:lnTo>
                      <a:lnTo>
                        <a:pt x="793" y="815"/>
                      </a:lnTo>
                      <a:lnTo>
                        <a:pt x="793" y="815"/>
                      </a:lnTo>
                      <a:lnTo>
                        <a:pt x="849" y="823"/>
                      </a:lnTo>
                      <a:lnTo>
                        <a:pt x="849" y="823"/>
                      </a:lnTo>
                      <a:lnTo>
                        <a:pt x="865" y="827"/>
                      </a:lnTo>
                      <a:lnTo>
                        <a:pt x="880" y="833"/>
                      </a:lnTo>
                      <a:lnTo>
                        <a:pt x="896" y="841"/>
                      </a:lnTo>
                      <a:lnTo>
                        <a:pt x="908" y="853"/>
                      </a:lnTo>
                      <a:lnTo>
                        <a:pt x="908" y="853"/>
                      </a:lnTo>
                      <a:lnTo>
                        <a:pt x="920" y="865"/>
                      </a:lnTo>
                      <a:lnTo>
                        <a:pt x="934" y="873"/>
                      </a:lnTo>
                      <a:lnTo>
                        <a:pt x="946" y="881"/>
                      </a:lnTo>
                      <a:lnTo>
                        <a:pt x="962" y="887"/>
                      </a:lnTo>
                      <a:lnTo>
                        <a:pt x="976" y="891"/>
                      </a:lnTo>
                      <a:lnTo>
                        <a:pt x="992" y="895"/>
                      </a:lnTo>
                      <a:lnTo>
                        <a:pt x="1026" y="899"/>
                      </a:lnTo>
                      <a:lnTo>
                        <a:pt x="1026" y="899"/>
                      </a:lnTo>
                      <a:lnTo>
                        <a:pt x="1030" y="891"/>
                      </a:lnTo>
                      <a:lnTo>
                        <a:pt x="1033" y="881"/>
                      </a:lnTo>
                      <a:lnTo>
                        <a:pt x="1033" y="881"/>
                      </a:lnTo>
                      <a:lnTo>
                        <a:pt x="1037" y="869"/>
                      </a:lnTo>
                      <a:lnTo>
                        <a:pt x="1043" y="857"/>
                      </a:lnTo>
                      <a:lnTo>
                        <a:pt x="1051" y="847"/>
                      </a:lnTo>
                      <a:lnTo>
                        <a:pt x="1059" y="839"/>
                      </a:lnTo>
                      <a:lnTo>
                        <a:pt x="1059" y="839"/>
                      </a:lnTo>
                      <a:lnTo>
                        <a:pt x="1081" y="823"/>
                      </a:lnTo>
                      <a:lnTo>
                        <a:pt x="1099" y="805"/>
                      </a:lnTo>
                      <a:lnTo>
                        <a:pt x="1135" y="767"/>
                      </a:lnTo>
                      <a:lnTo>
                        <a:pt x="1155" y="749"/>
                      </a:lnTo>
                      <a:lnTo>
                        <a:pt x="1173" y="734"/>
                      </a:lnTo>
                      <a:lnTo>
                        <a:pt x="1195" y="720"/>
                      </a:lnTo>
                      <a:lnTo>
                        <a:pt x="1218" y="708"/>
                      </a:lnTo>
                      <a:lnTo>
                        <a:pt x="1218" y="708"/>
                      </a:lnTo>
                      <a:lnTo>
                        <a:pt x="1232" y="702"/>
                      </a:lnTo>
                      <a:lnTo>
                        <a:pt x="1246" y="694"/>
                      </a:lnTo>
                      <a:lnTo>
                        <a:pt x="1274" y="678"/>
                      </a:lnTo>
                      <a:lnTo>
                        <a:pt x="1274" y="678"/>
                      </a:lnTo>
                      <a:lnTo>
                        <a:pt x="1264" y="652"/>
                      </a:lnTo>
                      <a:lnTo>
                        <a:pt x="1264" y="652"/>
                      </a:lnTo>
                      <a:lnTo>
                        <a:pt x="1258" y="652"/>
                      </a:lnTo>
                      <a:lnTo>
                        <a:pt x="1258" y="652"/>
                      </a:lnTo>
                      <a:lnTo>
                        <a:pt x="1234" y="650"/>
                      </a:lnTo>
                      <a:lnTo>
                        <a:pt x="1212" y="644"/>
                      </a:lnTo>
                      <a:lnTo>
                        <a:pt x="1195" y="636"/>
                      </a:lnTo>
                      <a:lnTo>
                        <a:pt x="1179" y="624"/>
                      </a:lnTo>
                      <a:lnTo>
                        <a:pt x="1163" y="610"/>
                      </a:lnTo>
                      <a:lnTo>
                        <a:pt x="1149" y="594"/>
                      </a:lnTo>
                      <a:lnTo>
                        <a:pt x="1137" y="577"/>
                      </a:lnTo>
                      <a:lnTo>
                        <a:pt x="1125" y="559"/>
                      </a:lnTo>
                      <a:lnTo>
                        <a:pt x="1125" y="559"/>
                      </a:lnTo>
                      <a:lnTo>
                        <a:pt x="1113" y="535"/>
                      </a:lnTo>
                      <a:lnTo>
                        <a:pt x="1109" y="525"/>
                      </a:lnTo>
                      <a:lnTo>
                        <a:pt x="1107" y="513"/>
                      </a:lnTo>
                      <a:lnTo>
                        <a:pt x="1105" y="503"/>
                      </a:lnTo>
                      <a:lnTo>
                        <a:pt x="1105" y="493"/>
                      </a:lnTo>
                      <a:lnTo>
                        <a:pt x="1107" y="481"/>
                      </a:lnTo>
                      <a:lnTo>
                        <a:pt x="1111" y="469"/>
                      </a:lnTo>
                      <a:lnTo>
                        <a:pt x="1111" y="469"/>
                      </a:lnTo>
                      <a:lnTo>
                        <a:pt x="1123" y="443"/>
                      </a:lnTo>
                      <a:lnTo>
                        <a:pt x="1133" y="417"/>
                      </a:lnTo>
                      <a:lnTo>
                        <a:pt x="1133" y="417"/>
                      </a:lnTo>
                      <a:lnTo>
                        <a:pt x="1139" y="402"/>
                      </a:lnTo>
                      <a:lnTo>
                        <a:pt x="1139" y="388"/>
                      </a:lnTo>
                      <a:lnTo>
                        <a:pt x="1139" y="376"/>
                      </a:lnTo>
                      <a:lnTo>
                        <a:pt x="1133" y="364"/>
                      </a:lnTo>
                      <a:lnTo>
                        <a:pt x="1127" y="354"/>
                      </a:lnTo>
                      <a:lnTo>
                        <a:pt x="1117" y="348"/>
                      </a:lnTo>
                      <a:lnTo>
                        <a:pt x="1103" y="342"/>
                      </a:lnTo>
                      <a:lnTo>
                        <a:pt x="1087" y="340"/>
                      </a:lnTo>
                      <a:lnTo>
                        <a:pt x="1087" y="340"/>
                      </a:lnTo>
                      <a:lnTo>
                        <a:pt x="1053" y="338"/>
                      </a:lnTo>
                      <a:lnTo>
                        <a:pt x="1018" y="336"/>
                      </a:lnTo>
                      <a:lnTo>
                        <a:pt x="1018" y="336"/>
                      </a:lnTo>
                      <a:lnTo>
                        <a:pt x="980" y="338"/>
                      </a:lnTo>
                      <a:lnTo>
                        <a:pt x="944" y="340"/>
                      </a:lnTo>
                      <a:lnTo>
                        <a:pt x="944" y="340"/>
                      </a:lnTo>
                      <a:lnTo>
                        <a:pt x="918" y="342"/>
                      </a:lnTo>
                      <a:lnTo>
                        <a:pt x="918" y="342"/>
                      </a:lnTo>
                      <a:lnTo>
                        <a:pt x="898" y="342"/>
                      </a:lnTo>
                      <a:lnTo>
                        <a:pt x="880" y="338"/>
                      </a:lnTo>
                      <a:lnTo>
                        <a:pt x="865" y="330"/>
                      </a:lnTo>
                      <a:lnTo>
                        <a:pt x="853" y="320"/>
                      </a:lnTo>
                      <a:lnTo>
                        <a:pt x="841" y="308"/>
                      </a:lnTo>
                      <a:lnTo>
                        <a:pt x="835" y="292"/>
                      </a:lnTo>
                      <a:lnTo>
                        <a:pt x="829" y="272"/>
                      </a:lnTo>
                      <a:lnTo>
                        <a:pt x="827" y="250"/>
                      </a:lnTo>
                      <a:lnTo>
                        <a:pt x="827" y="250"/>
                      </a:lnTo>
                      <a:lnTo>
                        <a:pt x="827" y="233"/>
                      </a:lnTo>
                      <a:lnTo>
                        <a:pt x="823" y="217"/>
                      </a:lnTo>
                      <a:lnTo>
                        <a:pt x="819" y="203"/>
                      </a:lnTo>
                      <a:lnTo>
                        <a:pt x="815" y="187"/>
                      </a:lnTo>
                      <a:lnTo>
                        <a:pt x="807" y="173"/>
                      </a:lnTo>
                      <a:lnTo>
                        <a:pt x="799" y="161"/>
                      </a:lnTo>
                      <a:lnTo>
                        <a:pt x="781" y="133"/>
                      </a:lnTo>
                      <a:lnTo>
                        <a:pt x="781" y="133"/>
                      </a:lnTo>
                      <a:lnTo>
                        <a:pt x="771" y="121"/>
                      </a:lnTo>
                      <a:lnTo>
                        <a:pt x="765" y="105"/>
                      </a:lnTo>
                      <a:lnTo>
                        <a:pt x="749" y="78"/>
                      </a:lnTo>
                      <a:lnTo>
                        <a:pt x="749" y="78"/>
                      </a:lnTo>
                      <a:lnTo>
                        <a:pt x="765" y="66"/>
                      </a:lnTo>
                      <a:lnTo>
                        <a:pt x="765" y="66"/>
                      </a:lnTo>
                      <a:lnTo>
                        <a:pt x="930" y="215"/>
                      </a:lnTo>
                      <a:lnTo>
                        <a:pt x="930" y="215"/>
                      </a:lnTo>
                      <a:lnTo>
                        <a:pt x="952" y="205"/>
                      </a:lnTo>
                      <a:lnTo>
                        <a:pt x="952" y="205"/>
                      </a:lnTo>
                      <a:lnTo>
                        <a:pt x="950" y="185"/>
                      </a:lnTo>
                      <a:lnTo>
                        <a:pt x="948" y="163"/>
                      </a:lnTo>
                      <a:lnTo>
                        <a:pt x="942" y="145"/>
                      </a:lnTo>
                      <a:lnTo>
                        <a:pt x="940" y="137"/>
                      </a:lnTo>
                      <a:lnTo>
                        <a:pt x="934" y="129"/>
                      </a:lnTo>
                      <a:lnTo>
                        <a:pt x="934" y="129"/>
                      </a:lnTo>
                      <a:lnTo>
                        <a:pt x="914" y="105"/>
                      </a:lnTo>
                      <a:lnTo>
                        <a:pt x="894" y="82"/>
                      </a:lnTo>
                      <a:lnTo>
                        <a:pt x="870" y="62"/>
                      </a:lnTo>
                      <a:lnTo>
                        <a:pt x="847" y="44"/>
                      </a:lnTo>
                      <a:lnTo>
                        <a:pt x="821" y="28"/>
                      </a:lnTo>
                      <a:lnTo>
                        <a:pt x="793" y="16"/>
                      </a:lnTo>
                      <a:lnTo>
                        <a:pt x="765" y="8"/>
                      </a:lnTo>
                      <a:lnTo>
                        <a:pt x="733" y="4"/>
                      </a:lnTo>
                      <a:lnTo>
                        <a:pt x="733" y="4"/>
                      </a:lnTo>
                      <a:lnTo>
                        <a:pt x="688" y="2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582" y="2"/>
                      </a:lnTo>
                      <a:lnTo>
                        <a:pt x="523" y="4"/>
                      </a:lnTo>
                      <a:lnTo>
                        <a:pt x="405" y="10"/>
                      </a:lnTo>
                      <a:lnTo>
                        <a:pt x="405" y="10"/>
                      </a:lnTo>
                      <a:lnTo>
                        <a:pt x="381" y="12"/>
                      </a:lnTo>
                      <a:lnTo>
                        <a:pt x="358" y="16"/>
                      </a:lnTo>
                      <a:lnTo>
                        <a:pt x="346" y="20"/>
                      </a:lnTo>
                      <a:lnTo>
                        <a:pt x="336" y="24"/>
                      </a:lnTo>
                      <a:lnTo>
                        <a:pt x="328" y="28"/>
                      </a:lnTo>
                      <a:lnTo>
                        <a:pt x="322" y="36"/>
                      </a:lnTo>
                      <a:lnTo>
                        <a:pt x="322" y="36"/>
                      </a:lnTo>
                      <a:lnTo>
                        <a:pt x="314" y="46"/>
                      </a:lnTo>
                      <a:lnTo>
                        <a:pt x="306" y="54"/>
                      </a:lnTo>
                      <a:lnTo>
                        <a:pt x="296" y="60"/>
                      </a:lnTo>
                      <a:lnTo>
                        <a:pt x="286" y="64"/>
                      </a:lnTo>
                      <a:lnTo>
                        <a:pt x="264" y="70"/>
                      </a:lnTo>
                      <a:lnTo>
                        <a:pt x="254" y="72"/>
                      </a:lnTo>
                      <a:lnTo>
                        <a:pt x="244" y="76"/>
                      </a:lnTo>
                      <a:lnTo>
                        <a:pt x="244" y="76"/>
                      </a:lnTo>
                      <a:lnTo>
                        <a:pt x="135" y="12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4" y="177"/>
                      </a:lnTo>
                      <a:lnTo>
                        <a:pt x="24" y="177"/>
                      </a:lnTo>
                      <a:lnTo>
                        <a:pt x="26" y="175"/>
                      </a:lnTo>
                      <a:lnTo>
                        <a:pt x="26" y="175"/>
                      </a:lnTo>
                      <a:lnTo>
                        <a:pt x="53" y="324"/>
                      </a:lnTo>
                      <a:lnTo>
                        <a:pt x="53" y="324"/>
                      </a:lnTo>
                      <a:lnTo>
                        <a:pt x="57" y="360"/>
                      </a:lnTo>
                      <a:lnTo>
                        <a:pt x="59" y="376"/>
                      </a:lnTo>
                      <a:lnTo>
                        <a:pt x="57" y="392"/>
                      </a:lnTo>
                      <a:lnTo>
                        <a:pt x="51" y="406"/>
                      </a:lnTo>
                      <a:lnTo>
                        <a:pt x="41" y="419"/>
                      </a:lnTo>
                      <a:lnTo>
                        <a:pt x="30" y="429"/>
                      </a:lnTo>
                      <a:lnTo>
                        <a:pt x="10" y="439"/>
                      </a:lnTo>
                      <a:lnTo>
                        <a:pt x="10" y="439"/>
                      </a:lnTo>
                      <a:lnTo>
                        <a:pt x="6" y="441"/>
                      </a:lnTo>
                      <a:lnTo>
                        <a:pt x="4" y="445"/>
                      </a:lnTo>
                      <a:lnTo>
                        <a:pt x="0" y="453"/>
                      </a:lnTo>
                      <a:lnTo>
                        <a:pt x="0" y="453"/>
                      </a:lnTo>
                      <a:lnTo>
                        <a:pt x="26" y="485"/>
                      </a:lnTo>
                      <a:lnTo>
                        <a:pt x="32" y="495"/>
                      </a:lnTo>
                      <a:lnTo>
                        <a:pt x="37" y="507"/>
                      </a:lnTo>
                      <a:lnTo>
                        <a:pt x="39" y="519"/>
                      </a:lnTo>
                      <a:lnTo>
                        <a:pt x="41" y="533"/>
                      </a:lnTo>
                      <a:lnTo>
                        <a:pt x="41" y="573"/>
                      </a:lnTo>
                      <a:lnTo>
                        <a:pt x="41" y="573"/>
                      </a:lnTo>
                      <a:lnTo>
                        <a:pt x="43" y="584"/>
                      </a:lnTo>
                      <a:lnTo>
                        <a:pt x="47" y="596"/>
                      </a:lnTo>
                      <a:lnTo>
                        <a:pt x="55" y="608"/>
                      </a:lnTo>
                      <a:lnTo>
                        <a:pt x="63" y="620"/>
                      </a:lnTo>
                      <a:lnTo>
                        <a:pt x="63" y="620"/>
                      </a:lnTo>
                      <a:lnTo>
                        <a:pt x="73" y="632"/>
                      </a:lnTo>
                      <a:lnTo>
                        <a:pt x="81" y="646"/>
                      </a:lnTo>
                      <a:lnTo>
                        <a:pt x="85" y="660"/>
                      </a:lnTo>
                      <a:lnTo>
                        <a:pt x="87" y="676"/>
                      </a:lnTo>
                      <a:lnTo>
                        <a:pt x="87" y="692"/>
                      </a:lnTo>
                      <a:lnTo>
                        <a:pt x="83" y="706"/>
                      </a:lnTo>
                      <a:lnTo>
                        <a:pt x="77" y="720"/>
                      </a:lnTo>
                      <a:lnTo>
                        <a:pt x="69" y="732"/>
                      </a:lnTo>
                      <a:lnTo>
                        <a:pt x="69" y="732"/>
                      </a:lnTo>
                      <a:lnTo>
                        <a:pt x="59" y="746"/>
                      </a:lnTo>
                      <a:lnTo>
                        <a:pt x="53" y="763"/>
                      </a:lnTo>
                      <a:lnTo>
                        <a:pt x="47" y="785"/>
                      </a:lnTo>
                      <a:lnTo>
                        <a:pt x="45" y="807"/>
                      </a:lnTo>
                      <a:lnTo>
                        <a:pt x="45" y="829"/>
                      </a:lnTo>
                      <a:lnTo>
                        <a:pt x="45" y="851"/>
                      </a:lnTo>
                      <a:lnTo>
                        <a:pt x="51" y="867"/>
                      </a:lnTo>
                      <a:lnTo>
                        <a:pt x="55" y="875"/>
                      </a:lnTo>
                      <a:lnTo>
                        <a:pt x="59" y="879"/>
                      </a:lnTo>
                      <a:lnTo>
                        <a:pt x="59" y="879"/>
                      </a:lnTo>
                      <a:lnTo>
                        <a:pt x="87" y="905"/>
                      </a:lnTo>
                      <a:lnTo>
                        <a:pt x="117" y="928"/>
                      </a:lnTo>
                      <a:lnTo>
                        <a:pt x="133" y="938"/>
                      </a:lnTo>
                      <a:lnTo>
                        <a:pt x="147" y="946"/>
                      </a:lnTo>
                      <a:lnTo>
                        <a:pt x="163" y="952"/>
                      </a:lnTo>
                      <a:lnTo>
                        <a:pt x="179" y="956"/>
                      </a:lnTo>
                      <a:lnTo>
                        <a:pt x="179" y="956"/>
                      </a:lnTo>
                      <a:lnTo>
                        <a:pt x="199" y="958"/>
                      </a:lnTo>
                      <a:lnTo>
                        <a:pt x="218" y="960"/>
                      </a:lnTo>
                      <a:lnTo>
                        <a:pt x="218" y="960"/>
                      </a:lnTo>
                      <a:lnTo>
                        <a:pt x="242" y="958"/>
                      </a:lnTo>
                      <a:lnTo>
                        <a:pt x="254" y="954"/>
                      </a:lnTo>
                      <a:lnTo>
                        <a:pt x="266" y="952"/>
                      </a:lnTo>
                      <a:lnTo>
                        <a:pt x="266" y="952"/>
                      </a:lnTo>
                      <a:lnTo>
                        <a:pt x="282" y="920"/>
                      </a:lnTo>
                      <a:lnTo>
                        <a:pt x="282" y="92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14" name="Freeform 13">
                  <a:extLst>
                    <a:ext uri="{FF2B5EF4-FFF2-40B4-BE49-F238E27FC236}">
                      <a16:creationId xmlns:a16="http://schemas.microsoft.com/office/drawing/2014/main" id="{D22B7D9D-110A-2253-C6B2-D3E8B62C0D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46388" y="2970213"/>
                  <a:ext cx="1922463" cy="1754188"/>
                </a:xfrm>
                <a:custGeom>
                  <a:avLst/>
                  <a:gdLst>
                    <a:gd name="T0" fmla="*/ 813 w 1211"/>
                    <a:gd name="T1" fmla="*/ 1000 h 1105"/>
                    <a:gd name="T2" fmla="*/ 843 w 1211"/>
                    <a:gd name="T3" fmla="*/ 972 h 1105"/>
                    <a:gd name="T4" fmla="*/ 887 w 1211"/>
                    <a:gd name="T5" fmla="*/ 964 h 1105"/>
                    <a:gd name="T6" fmla="*/ 867 w 1211"/>
                    <a:gd name="T7" fmla="*/ 912 h 1105"/>
                    <a:gd name="T8" fmla="*/ 877 w 1211"/>
                    <a:gd name="T9" fmla="*/ 874 h 1105"/>
                    <a:gd name="T10" fmla="*/ 923 w 1211"/>
                    <a:gd name="T11" fmla="*/ 849 h 1105"/>
                    <a:gd name="T12" fmla="*/ 964 w 1211"/>
                    <a:gd name="T13" fmla="*/ 845 h 1105"/>
                    <a:gd name="T14" fmla="*/ 990 w 1211"/>
                    <a:gd name="T15" fmla="*/ 843 h 1105"/>
                    <a:gd name="T16" fmla="*/ 1040 w 1211"/>
                    <a:gd name="T17" fmla="*/ 789 h 1105"/>
                    <a:gd name="T18" fmla="*/ 1078 w 1211"/>
                    <a:gd name="T19" fmla="*/ 739 h 1105"/>
                    <a:gd name="T20" fmla="*/ 1147 w 1211"/>
                    <a:gd name="T21" fmla="*/ 650 h 1105"/>
                    <a:gd name="T22" fmla="*/ 1088 w 1211"/>
                    <a:gd name="T23" fmla="*/ 513 h 1105"/>
                    <a:gd name="T24" fmla="*/ 1098 w 1211"/>
                    <a:gd name="T25" fmla="*/ 487 h 1105"/>
                    <a:gd name="T26" fmla="*/ 1169 w 1211"/>
                    <a:gd name="T27" fmla="*/ 471 h 1105"/>
                    <a:gd name="T28" fmla="*/ 1211 w 1211"/>
                    <a:gd name="T29" fmla="*/ 427 h 1105"/>
                    <a:gd name="T30" fmla="*/ 1187 w 1211"/>
                    <a:gd name="T31" fmla="*/ 350 h 1105"/>
                    <a:gd name="T32" fmla="*/ 1117 w 1211"/>
                    <a:gd name="T33" fmla="*/ 314 h 1105"/>
                    <a:gd name="T34" fmla="*/ 1046 w 1211"/>
                    <a:gd name="T35" fmla="*/ 312 h 1105"/>
                    <a:gd name="T36" fmla="*/ 1018 w 1211"/>
                    <a:gd name="T37" fmla="*/ 308 h 1105"/>
                    <a:gd name="T38" fmla="*/ 986 w 1211"/>
                    <a:gd name="T39" fmla="*/ 264 h 1105"/>
                    <a:gd name="T40" fmla="*/ 982 w 1211"/>
                    <a:gd name="T41" fmla="*/ 201 h 1105"/>
                    <a:gd name="T42" fmla="*/ 931 w 1211"/>
                    <a:gd name="T43" fmla="*/ 145 h 1105"/>
                    <a:gd name="T44" fmla="*/ 905 w 1211"/>
                    <a:gd name="T45" fmla="*/ 111 h 1105"/>
                    <a:gd name="T46" fmla="*/ 865 w 1211"/>
                    <a:gd name="T47" fmla="*/ 47 h 1105"/>
                    <a:gd name="T48" fmla="*/ 801 w 1211"/>
                    <a:gd name="T49" fmla="*/ 47 h 1105"/>
                    <a:gd name="T50" fmla="*/ 706 w 1211"/>
                    <a:gd name="T51" fmla="*/ 55 h 1105"/>
                    <a:gd name="T52" fmla="*/ 601 w 1211"/>
                    <a:gd name="T53" fmla="*/ 32 h 1105"/>
                    <a:gd name="T54" fmla="*/ 553 w 1211"/>
                    <a:gd name="T55" fmla="*/ 4 h 1105"/>
                    <a:gd name="T56" fmla="*/ 499 w 1211"/>
                    <a:gd name="T57" fmla="*/ 24 h 1105"/>
                    <a:gd name="T58" fmla="*/ 459 w 1211"/>
                    <a:gd name="T59" fmla="*/ 55 h 1105"/>
                    <a:gd name="T60" fmla="*/ 376 w 1211"/>
                    <a:gd name="T61" fmla="*/ 201 h 1105"/>
                    <a:gd name="T62" fmla="*/ 358 w 1211"/>
                    <a:gd name="T63" fmla="*/ 206 h 1105"/>
                    <a:gd name="T64" fmla="*/ 304 w 1211"/>
                    <a:gd name="T65" fmla="*/ 248 h 1105"/>
                    <a:gd name="T66" fmla="*/ 312 w 1211"/>
                    <a:gd name="T67" fmla="*/ 312 h 1105"/>
                    <a:gd name="T68" fmla="*/ 300 w 1211"/>
                    <a:gd name="T69" fmla="*/ 364 h 1105"/>
                    <a:gd name="T70" fmla="*/ 247 w 1211"/>
                    <a:gd name="T71" fmla="*/ 391 h 1105"/>
                    <a:gd name="T72" fmla="*/ 177 w 1211"/>
                    <a:gd name="T73" fmla="*/ 403 h 1105"/>
                    <a:gd name="T74" fmla="*/ 139 w 1211"/>
                    <a:gd name="T75" fmla="*/ 455 h 1105"/>
                    <a:gd name="T76" fmla="*/ 129 w 1211"/>
                    <a:gd name="T77" fmla="*/ 652 h 1105"/>
                    <a:gd name="T78" fmla="*/ 100 w 1211"/>
                    <a:gd name="T79" fmla="*/ 696 h 1105"/>
                    <a:gd name="T80" fmla="*/ 70 w 1211"/>
                    <a:gd name="T81" fmla="*/ 700 h 1105"/>
                    <a:gd name="T82" fmla="*/ 18 w 1211"/>
                    <a:gd name="T83" fmla="*/ 717 h 1105"/>
                    <a:gd name="T84" fmla="*/ 0 w 1211"/>
                    <a:gd name="T85" fmla="*/ 757 h 1105"/>
                    <a:gd name="T86" fmla="*/ 38 w 1211"/>
                    <a:gd name="T87" fmla="*/ 835 h 1105"/>
                    <a:gd name="T88" fmla="*/ 137 w 1211"/>
                    <a:gd name="T89" fmla="*/ 863 h 1105"/>
                    <a:gd name="T90" fmla="*/ 211 w 1211"/>
                    <a:gd name="T91" fmla="*/ 888 h 1105"/>
                    <a:gd name="T92" fmla="*/ 265 w 1211"/>
                    <a:gd name="T93" fmla="*/ 922 h 1105"/>
                    <a:gd name="T94" fmla="*/ 314 w 1211"/>
                    <a:gd name="T95" fmla="*/ 910 h 1105"/>
                    <a:gd name="T96" fmla="*/ 390 w 1211"/>
                    <a:gd name="T97" fmla="*/ 916 h 1105"/>
                    <a:gd name="T98" fmla="*/ 461 w 1211"/>
                    <a:gd name="T99" fmla="*/ 952 h 1105"/>
                    <a:gd name="T100" fmla="*/ 537 w 1211"/>
                    <a:gd name="T101" fmla="*/ 960 h 1105"/>
                    <a:gd name="T102" fmla="*/ 618 w 1211"/>
                    <a:gd name="T103" fmla="*/ 988 h 1105"/>
                    <a:gd name="T104" fmla="*/ 662 w 1211"/>
                    <a:gd name="T105" fmla="*/ 1049 h 1105"/>
                    <a:gd name="T106" fmla="*/ 724 w 1211"/>
                    <a:gd name="T107" fmla="*/ 1073 h 1105"/>
                    <a:gd name="T108" fmla="*/ 758 w 1211"/>
                    <a:gd name="T109" fmla="*/ 1105 h 1105"/>
                    <a:gd name="T110" fmla="*/ 795 w 1211"/>
                    <a:gd name="T111" fmla="*/ 1037 h 1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11" h="1105">
                      <a:moveTo>
                        <a:pt x="795" y="1037"/>
                      </a:moveTo>
                      <a:lnTo>
                        <a:pt x="795" y="1037"/>
                      </a:lnTo>
                      <a:lnTo>
                        <a:pt x="809" y="1008"/>
                      </a:lnTo>
                      <a:lnTo>
                        <a:pt x="809" y="1008"/>
                      </a:lnTo>
                      <a:lnTo>
                        <a:pt x="813" y="1000"/>
                      </a:lnTo>
                      <a:lnTo>
                        <a:pt x="819" y="994"/>
                      </a:lnTo>
                      <a:lnTo>
                        <a:pt x="827" y="988"/>
                      </a:lnTo>
                      <a:lnTo>
                        <a:pt x="835" y="984"/>
                      </a:lnTo>
                      <a:lnTo>
                        <a:pt x="835" y="984"/>
                      </a:lnTo>
                      <a:lnTo>
                        <a:pt x="843" y="972"/>
                      </a:lnTo>
                      <a:lnTo>
                        <a:pt x="843" y="972"/>
                      </a:lnTo>
                      <a:lnTo>
                        <a:pt x="857" y="984"/>
                      </a:lnTo>
                      <a:lnTo>
                        <a:pt x="891" y="984"/>
                      </a:lnTo>
                      <a:lnTo>
                        <a:pt x="891" y="984"/>
                      </a:lnTo>
                      <a:lnTo>
                        <a:pt x="887" y="964"/>
                      </a:lnTo>
                      <a:lnTo>
                        <a:pt x="879" y="948"/>
                      </a:lnTo>
                      <a:lnTo>
                        <a:pt x="879" y="948"/>
                      </a:lnTo>
                      <a:lnTo>
                        <a:pt x="875" y="936"/>
                      </a:lnTo>
                      <a:lnTo>
                        <a:pt x="869" y="922"/>
                      </a:lnTo>
                      <a:lnTo>
                        <a:pt x="867" y="912"/>
                      </a:lnTo>
                      <a:lnTo>
                        <a:pt x="867" y="902"/>
                      </a:lnTo>
                      <a:lnTo>
                        <a:pt x="869" y="894"/>
                      </a:lnTo>
                      <a:lnTo>
                        <a:pt x="873" y="882"/>
                      </a:lnTo>
                      <a:lnTo>
                        <a:pt x="873" y="882"/>
                      </a:lnTo>
                      <a:lnTo>
                        <a:pt x="877" y="874"/>
                      </a:lnTo>
                      <a:lnTo>
                        <a:pt x="885" y="867"/>
                      </a:lnTo>
                      <a:lnTo>
                        <a:pt x="891" y="861"/>
                      </a:lnTo>
                      <a:lnTo>
                        <a:pt x="899" y="857"/>
                      </a:lnTo>
                      <a:lnTo>
                        <a:pt x="913" y="851"/>
                      </a:lnTo>
                      <a:lnTo>
                        <a:pt x="923" y="849"/>
                      </a:lnTo>
                      <a:lnTo>
                        <a:pt x="923" y="849"/>
                      </a:lnTo>
                      <a:lnTo>
                        <a:pt x="937" y="847"/>
                      </a:lnTo>
                      <a:lnTo>
                        <a:pt x="954" y="845"/>
                      </a:lnTo>
                      <a:lnTo>
                        <a:pt x="954" y="845"/>
                      </a:lnTo>
                      <a:lnTo>
                        <a:pt x="964" y="845"/>
                      </a:lnTo>
                      <a:lnTo>
                        <a:pt x="964" y="845"/>
                      </a:lnTo>
                      <a:lnTo>
                        <a:pt x="972" y="845"/>
                      </a:lnTo>
                      <a:lnTo>
                        <a:pt x="972" y="845"/>
                      </a:lnTo>
                      <a:lnTo>
                        <a:pt x="982" y="845"/>
                      </a:lnTo>
                      <a:lnTo>
                        <a:pt x="990" y="843"/>
                      </a:lnTo>
                      <a:lnTo>
                        <a:pt x="998" y="839"/>
                      </a:lnTo>
                      <a:lnTo>
                        <a:pt x="1006" y="833"/>
                      </a:lnTo>
                      <a:lnTo>
                        <a:pt x="1022" y="815"/>
                      </a:lnTo>
                      <a:lnTo>
                        <a:pt x="1040" y="789"/>
                      </a:lnTo>
                      <a:lnTo>
                        <a:pt x="1040" y="789"/>
                      </a:lnTo>
                      <a:lnTo>
                        <a:pt x="1050" y="771"/>
                      </a:lnTo>
                      <a:lnTo>
                        <a:pt x="1050" y="771"/>
                      </a:lnTo>
                      <a:lnTo>
                        <a:pt x="1062" y="755"/>
                      </a:lnTo>
                      <a:lnTo>
                        <a:pt x="1078" y="739"/>
                      </a:lnTo>
                      <a:lnTo>
                        <a:pt x="1078" y="739"/>
                      </a:lnTo>
                      <a:lnTo>
                        <a:pt x="1100" y="709"/>
                      </a:lnTo>
                      <a:lnTo>
                        <a:pt x="1100" y="709"/>
                      </a:lnTo>
                      <a:lnTo>
                        <a:pt x="1119" y="682"/>
                      </a:lnTo>
                      <a:lnTo>
                        <a:pt x="1147" y="650"/>
                      </a:lnTo>
                      <a:lnTo>
                        <a:pt x="1147" y="650"/>
                      </a:lnTo>
                      <a:lnTo>
                        <a:pt x="1127" y="608"/>
                      </a:lnTo>
                      <a:lnTo>
                        <a:pt x="1108" y="564"/>
                      </a:lnTo>
                      <a:lnTo>
                        <a:pt x="1108" y="564"/>
                      </a:lnTo>
                      <a:lnTo>
                        <a:pt x="1092" y="529"/>
                      </a:lnTo>
                      <a:lnTo>
                        <a:pt x="1088" y="513"/>
                      </a:lnTo>
                      <a:lnTo>
                        <a:pt x="1088" y="505"/>
                      </a:lnTo>
                      <a:lnTo>
                        <a:pt x="1090" y="497"/>
                      </a:lnTo>
                      <a:lnTo>
                        <a:pt x="1090" y="497"/>
                      </a:lnTo>
                      <a:lnTo>
                        <a:pt x="1094" y="493"/>
                      </a:lnTo>
                      <a:lnTo>
                        <a:pt x="1098" y="487"/>
                      </a:lnTo>
                      <a:lnTo>
                        <a:pt x="1115" y="481"/>
                      </a:lnTo>
                      <a:lnTo>
                        <a:pt x="1133" y="475"/>
                      </a:lnTo>
                      <a:lnTo>
                        <a:pt x="1151" y="473"/>
                      </a:lnTo>
                      <a:lnTo>
                        <a:pt x="1151" y="473"/>
                      </a:lnTo>
                      <a:lnTo>
                        <a:pt x="1169" y="471"/>
                      </a:lnTo>
                      <a:lnTo>
                        <a:pt x="1183" y="467"/>
                      </a:lnTo>
                      <a:lnTo>
                        <a:pt x="1195" y="459"/>
                      </a:lnTo>
                      <a:lnTo>
                        <a:pt x="1203" y="451"/>
                      </a:lnTo>
                      <a:lnTo>
                        <a:pt x="1209" y="441"/>
                      </a:lnTo>
                      <a:lnTo>
                        <a:pt x="1211" y="427"/>
                      </a:lnTo>
                      <a:lnTo>
                        <a:pt x="1211" y="413"/>
                      </a:lnTo>
                      <a:lnTo>
                        <a:pt x="1205" y="397"/>
                      </a:lnTo>
                      <a:lnTo>
                        <a:pt x="1205" y="397"/>
                      </a:lnTo>
                      <a:lnTo>
                        <a:pt x="1197" y="370"/>
                      </a:lnTo>
                      <a:lnTo>
                        <a:pt x="1187" y="350"/>
                      </a:lnTo>
                      <a:lnTo>
                        <a:pt x="1179" y="336"/>
                      </a:lnTo>
                      <a:lnTo>
                        <a:pt x="1169" y="326"/>
                      </a:lnTo>
                      <a:lnTo>
                        <a:pt x="1157" y="320"/>
                      </a:lnTo>
                      <a:lnTo>
                        <a:pt x="1141" y="316"/>
                      </a:lnTo>
                      <a:lnTo>
                        <a:pt x="1117" y="314"/>
                      </a:lnTo>
                      <a:lnTo>
                        <a:pt x="1090" y="314"/>
                      </a:lnTo>
                      <a:lnTo>
                        <a:pt x="1090" y="314"/>
                      </a:lnTo>
                      <a:lnTo>
                        <a:pt x="1048" y="312"/>
                      </a:lnTo>
                      <a:lnTo>
                        <a:pt x="1048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30" y="312"/>
                      </a:lnTo>
                      <a:lnTo>
                        <a:pt x="1018" y="308"/>
                      </a:lnTo>
                      <a:lnTo>
                        <a:pt x="1008" y="304"/>
                      </a:lnTo>
                      <a:lnTo>
                        <a:pt x="998" y="296"/>
                      </a:lnTo>
                      <a:lnTo>
                        <a:pt x="992" y="288"/>
                      </a:lnTo>
                      <a:lnTo>
                        <a:pt x="988" y="276"/>
                      </a:lnTo>
                      <a:lnTo>
                        <a:pt x="986" y="264"/>
                      </a:lnTo>
                      <a:lnTo>
                        <a:pt x="986" y="250"/>
                      </a:lnTo>
                      <a:lnTo>
                        <a:pt x="986" y="250"/>
                      </a:lnTo>
                      <a:lnTo>
                        <a:pt x="986" y="232"/>
                      </a:lnTo>
                      <a:lnTo>
                        <a:pt x="984" y="216"/>
                      </a:lnTo>
                      <a:lnTo>
                        <a:pt x="982" y="201"/>
                      </a:lnTo>
                      <a:lnTo>
                        <a:pt x="976" y="187"/>
                      </a:lnTo>
                      <a:lnTo>
                        <a:pt x="968" y="175"/>
                      </a:lnTo>
                      <a:lnTo>
                        <a:pt x="958" y="163"/>
                      </a:lnTo>
                      <a:lnTo>
                        <a:pt x="945" y="153"/>
                      </a:lnTo>
                      <a:lnTo>
                        <a:pt x="931" y="145"/>
                      </a:lnTo>
                      <a:lnTo>
                        <a:pt x="931" y="145"/>
                      </a:lnTo>
                      <a:lnTo>
                        <a:pt x="923" y="139"/>
                      </a:lnTo>
                      <a:lnTo>
                        <a:pt x="915" y="131"/>
                      </a:lnTo>
                      <a:lnTo>
                        <a:pt x="905" y="111"/>
                      </a:lnTo>
                      <a:lnTo>
                        <a:pt x="905" y="111"/>
                      </a:lnTo>
                      <a:lnTo>
                        <a:pt x="891" y="77"/>
                      </a:lnTo>
                      <a:lnTo>
                        <a:pt x="885" y="65"/>
                      </a:lnTo>
                      <a:lnTo>
                        <a:pt x="879" y="57"/>
                      </a:lnTo>
                      <a:lnTo>
                        <a:pt x="873" y="51"/>
                      </a:lnTo>
                      <a:lnTo>
                        <a:pt x="865" y="47"/>
                      </a:lnTo>
                      <a:lnTo>
                        <a:pt x="857" y="45"/>
                      </a:lnTo>
                      <a:lnTo>
                        <a:pt x="845" y="43"/>
                      </a:lnTo>
                      <a:lnTo>
                        <a:pt x="845" y="43"/>
                      </a:lnTo>
                      <a:lnTo>
                        <a:pt x="825" y="45"/>
                      </a:lnTo>
                      <a:lnTo>
                        <a:pt x="801" y="47"/>
                      </a:lnTo>
                      <a:lnTo>
                        <a:pt x="801" y="47"/>
                      </a:lnTo>
                      <a:lnTo>
                        <a:pt x="752" y="51"/>
                      </a:lnTo>
                      <a:lnTo>
                        <a:pt x="730" y="53"/>
                      </a:lnTo>
                      <a:lnTo>
                        <a:pt x="706" y="55"/>
                      </a:lnTo>
                      <a:lnTo>
                        <a:pt x="706" y="55"/>
                      </a:lnTo>
                      <a:lnTo>
                        <a:pt x="670" y="53"/>
                      </a:lnTo>
                      <a:lnTo>
                        <a:pt x="652" y="49"/>
                      </a:lnTo>
                      <a:lnTo>
                        <a:pt x="634" y="45"/>
                      </a:lnTo>
                      <a:lnTo>
                        <a:pt x="616" y="40"/>
                      </a:lnTo>
                      <a:lnTo>
                        <a:pt x="601" y="32"/>
                      </a:lnTo>
                      <a:lnTo>
                        <a:pt x="583" y="22"/>
                      </a:lnTo>
                      <a:lnTo>
                        <a:pt x="567" y="10"/>
                      </a:lnTo>
                      <a:lnTo>
                        <a:pt x="567" y="10"/>
                      </a:lnTo>
                      <a:lnTo>
                        <a:pt x="561" y="6"/>
                      </a:lnTo>
                      <a:lnTo>
                        <a:pt x="553" y="4"/>
                      </a:lnTo>
                      <a:lnTo>
                        <a:pt x="539" y="0"/>
                      </a:lnTo>
                      <a:lnTo>
                        <a:pt x="539" y="0"/>
                      </a:lnTo>
                      <a:lnTo>
                        <a:pt x="529" y="10"/>
                      </a:lnTo>
                      <a:lnTo>
                        <a:pt x="515" y="18"/>
                      </a:lnTo>
                      <a:lnTo>
                        <a:pt x="499" y="24"/>
                      </a:lnTo>
                      <a:lnTo>
                        <a:pt x="481" y="26"/>
                      </a:lnTo>
                      <a:lnTo>
                        <a:pt x="481" y="26"/>
                      </a:lnTo>
                      <a:lnTo>
                        <a:pt x="473" y="36"/>
                      </a:lnTo>
                      <a:lnTo>
                        <a:pt x="465" y="45"/>
                      </a:lnTo>
                      <a:lnTo>
                        <a:pt x="459" y="55"/>
                      </a:lnTo>
                      <a:lnTo>
                        <a:pt x="453" y="65"/>
                      </a:lnTo>
                      <a:lnTo>
                        <a:pt x="453" y="65"/>
                      </a:lnTo>
                      <a:lnTo>
                        <a:pt x="438" y="101"/>
                      </a:lnTo>
                      <a:lnTo>
                        <a:pt x="418" y="135"/>
                      </a:lnTo>
                      <a:lnTo>
                        <a:pt x="376" y="201"/>
                      </a:lnTo>
                      <a:lnTo>
                        <a:pt x="376" y="201"/>
                      </a:lnTo>
                      <a:lnTo>
                        <a:pt x="372" y="203"/>
                      </a:lnTo>
                      <a:lnTo>
                        <a:pt x="368" y="205"/>
                      </a:lnTo>
                      <a:lnTo>
                        <a:pt x="358" y="206"/>
                      </a:lnTo>
                      <a:lnTo>
                        <a:pt x="358" y="206"/>
                      </a:lnTo>
                      <a:lnTo>
                        <a:pt x="340" y="214"/>
                      </a:lnTo>
                      <a:lnTo>
                        <a:pt x="324" y="220"/>
                      </a:lnTo>
                      <a:lnTo>
                        <a:pt x="314" y="228"/>
                      </a:lnTo>
                      <a:lnTo>
                        <a:pt x="308" y="236"/>
                      </a:lnTo>
                      <a:lnTo>
                        <a:pt x="304" y="248"/>
                      </a:lnTo>
                      <a:lnTo>
                        <a:pt x="302" y="262"/>
                      </a:lnTo>
                      <a:lnTo>
                        <a:pt x="304" y="278"/>
                      </a:lnTo>
                      <a:lnTo>
                        <a:pt x="310" y="300"/>
                      </a:lnTo>
                      <a:lnTo>
                        <a:pt x="310" y="300"/>
                      </a:lnTo>
                      <a:lnTo>
                        <a:pt x="312" y="312"/>
                      </a:lnTo>
                      <a:lnTo>
                        <a:pt x="312" y="324"/>
                      </a:lnTo>
                      <a:lnTo>
                        <a:pt x="312" y="334"/>
                      </a:lnTo>
                      <a:lnTo>
                        <a:pt x="310" y="344"/>
                      </a:lnTo>
                      <a:lnTo>
                        <a:pt x="306" y="354"/>
                      </a:lnTo>
                      <a:lnTo>
                        <a:pt x="300" y="364"/>
                      </a:lnTo>
                      <a:lnTo>
                        <a:pt x="292" y="372"/>
                      </a:lnTo>
                      <a:lnTo>
                        <a:pt x="283" y="377"/>
                      </a:lnTo>
                      <a:lnTo>
                        <a:pt x="283" y="377"/>
                      </a:lnTo>
                      <a:lnTo>
                        <a:pt x="265" y="385"/>
                      </a:lnTo>
                      <a:lnTo>
                        <a:pt x="247" y="391"/>
                      </a:lnTo>
                      <a:lnTo>
                        <a:pt x="227" y="395"/>
                      </a:lnTo>
                      <a:lnTo>
                        <a:pt x="209" y="397"/>
                      </a:lnTo>
                      <a:lnTo>
                        <a:pt x="209" y="397"/>
                      </a:lnTo>
                      <a:lnTo>
                        <a:pt x="191" y="399"/>
                      </a:lnTo>
                      <a:lnTo>
                        <a:pt x="177" y="403"/>
                      </a:lnTo>
                      <a:lnTo>
                        <a:pt x="165" y="409"/>
                      </a:lnTo>
                      <a:lnTo>
                        <a:pt x="155" y="417"/>
                      </a:lnTo>
                      <a:lnTo>
                        <a:pt x="149" y="427"/>
                      </a:lnTo>
                      <a:lnTo>
                        <a:pt x="143" y="439"/>
                      </a:lnTo>
                      <a:lnTo>
                        <a:pt x="139" y="455"/>
                      </a:lnTo>
                      <a:lnTo>
                        <a:pt x="139" y="471"/>
                      </a:lnTo>
                      <a:lnTo>
                        <a:pt x="139" y="471"/>
                      </a:lnTo>
                      <a:lnTo>
                        <a:pt x="131" y="638"/>
                      </a:lnTo>
                      <a:lnTo>
                        <a:pt x="131" y="638"/>
                      </a:lnTo>
                      <a:lnTo>
                        <a:pt x="129" y="652"/>
                      </a:lnTo>
                      <a:lnTo>
                        <a:pt x="127" y="664"/>
                      </a:lnTo>
                      <a:lnTo>
                        <a:pt x="123" y="676"/>
                      </a:lnTo>
                      <a:lnTo>
                        <a:pt x="117" y="684"/>
                      </a:lnTo>
                      <a:lnTo>
                        <a:pt x="110" y="690"/>
                      </a:lnTo>
                      <a:lnTo>
                        <a:pt x="100" y="696"/>
                      </a:lnTo>
                      <a:lnTo>
                        <a:pt x="86" y="698"/>
                      </a:lnTo>
                      <a:lnTo>
                        <a:pt x="72" y="700"/>
                      </a:lnTo>
                      <a:lnTo>
                        <a:pt x="72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52" y="702"/>
                      </a:lnTo>
                      <a:lnTo>
                        <a:pt x="34" y="707"/>
                      </a:lnTo>
                      <a:lnTo>
                        <a:pt x="18" y="717"/>
                      </a:lnTo>
                      <a:lnTo>
                        <a:pt x="12" y="723"/>
                      </a:lnTo>
                      <a:lnTo>
                        <a:pt x="6" y="729"/>
                      </a:lnTo>
                      <a:lnTo>
                        <a:pt x="6" y="729"/>
                      </a:lnTo>
                      <a:lnTo>
                        <a:pt x="2" y="743"/>
                      </a:lnTo>
                      <a:lnTo>
                        <a:pt x="0" y="757"/>
                      </a:lnTo>
                      <a:lnTo>
                        <a:pt x="2" y="773"/>
                      </a:lnTo>
                      <a:lnTo>
                        <a:pt x="8" y="789"/>
                      </a:lnTo>
                      <a:lnTo>
                        <a:pt x="16" y="805"/>
                      </a:lnTo>
                      <a:lnTo>
                        <a:pt x="26" y="821"/>
                      </a:lnTo>
                      <a:lnTo>
                        <a:pt x="38" y="835"/>
                      </a:lnTo>
                      <a:lnTo>
                        <a:pt x="50" y="847"/>
                      </a:lnTo>
                      <a:lnTo>
                        <a:pt x="50" y="847"/>
                      </a:lnTo>
                      <a:lnTo>
                        <a:pt x="80" y="849"/>
                      </a:lnTo>
                      <a:lnTo>
                        <a:pt x="110" y="855"/>
                      </a:lnTo>
                      <a:lnTo>
                        <a:pt x="137" y="863"/>
                      </a:lnTo>
                      <a:lnTo>
                        <a:pt x="163" y="872"/>
                      </a:lnTo>
                      <a:lnTo>
                        <a:pt x="163" y="872"/>
                      </a:lnTo>
                      <a:lnTo>
                        <a:pt x="201" y="884"/>
                      </a:lnTo>
                      <a:lnTo>
                        <a:pt x="201" y="884"/>
                      </a:lnTo>
                      <a:lnTo>
                        <a:pt x="211" y="888"/>
                      </a:lnTo>
                      <a:lnTo>
                        <a:pt x="221" y="894"/>
                      </a:lnTo>
                      <a:lnTo>
                        <a:pt x="233" y="904"/>
                      </a:lnTo>
                      <a:lnTo>
                        <a:pt x="243" y="916"/>
                      </a:lnTo>
                      <a:lnTo>
                        <a:pt x="243" y="916"/>
                      </a:lnTo>
                      <a:lnTo>
                        <a:pt x="265" y="922"/>
                      </a:lnTo>
                      <a:lnTo>
                        <a:pt x="265" y="922"/>
                      </a:lnTo>
                      <a:lnTo>
                        <a:pt x="275" y="916"/>
                      </a:lnTo>
                      <a:lnTo>
                        <a:pt x="284" y="914"/>
                      </a:lnTo>
                      <a:lnTo>
                        <a:pt x="284" y="914"/>
                      </a:lnTo>
                      <a:lnTo>
                        <a:pt x="314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66" y="910"/>
                      </a:lnTo>
                      <a:lnTo>
                        <a:pt x="390" y="916"/>
                      </a:lnTo>
                      <a:lnTo>
                        <a:pt x="410" y="922"/>
                      </a:lnTo>
                      <a:lnTo>
                        <a:pt x="426" y="932"/>
                      </a:lnTo>
                      <a:lnTo>
                        <a:pt x="426" y="932"/>
                      </a:lnTo>
                      <a:lnTo>
                        <a:pt x="444" y="944"/>
                      </a:lnTo>
                      <a:lnTo>
                        <a:pt x="461" y="952"/>
                      </a:lnTo>
                      <a:lnTo>
                        <a:pt x="477" y="956"/>
                      </a:lnTo>
                      <a:lnTo>
                        <a:pt x="497" y="958"/>
                      </a:lnTo>
                      <a:lnTo>
                        <a:pt x="497" y="958"/>
                      </a:lnTo>
                      <a:lnTo>
                        <a:pt x="515" y="958"/>
                      </a:lnTo>
                      <a:lnTo>
                        <a:pt x="537" y="960"/>
                      </a:lnTo>
                      <a:lnTo>
                        <a:pt x="561" y="964"/>
                      </a:lnTo>
                      <a:lnTo>
                        <a:pt x="585" y="970"/>
                      </a:lnTo>
                      <a:lnTo>
                        <a:pt x="597" y="974"/>
                      </a:lnTo>
                      <a:lnTo>
                        <a:pt x="609" y="982"/>
                      </a:lnTo>
                      <a:lnTo>
                        <a:pt x="618" y="988"/>
                      </a:lnTo>
                      <a:lnTo>
                        <a:pt x="630" y="998"/>
                      </a:lnTo>
                      <a:lnTo>
                        <a:pt x="638" y="1008"/>
                      </a:lnTo>
                      <a:lnTo>
                        <a:pt x="648" y="1020"/>
                      </a:lnTo>
                      <a:lnTo>
                        <a:pt x="656" y="1034"/>
                      </a:lnTo>
                      <a:lnTo>
                        <a:pt x="662" y="1049"/>
                      </a:lnTo>
                      <a:lnTo>
                        <a:pt x="662" y="1049"/>
                      </a:lnTo>
                      <a:lnTo>
                        <a:pt x="670" y="1053"/>
                      </a:lnTo>
                      <a:lnTo>
                        <a:pt x="670" y="1053"/>
                      </a:lnTo>
                      <a:lnTo>
                        <a:pt x="700" y="1061"/>
                      </a:lnTo>
                      <a:lnTo>
                        <a:pt x="724" y="1073"/>
                      </a:lnTo>
                      <a:lnTo>
                        <a:pt x="734" y="1079"/>
                      </a:lnTo>
                      <a:lnTo>
                        <a:pt x="742" y="1087"/>
                      </a:lnTo>
                      <a:lnTo>
                        <a:pt x="752" y="1097"/>
                      </a:lnTo>
                      <a:lnTo>
                        <a:pt x="758" y="1105"/>
                      </a:lnTo>
                      <a:lnTo>
                        <a:pt x="758" y="1105"/>
                      </a:lnTo>
                      <a:lnTo>
                        <a:pt x="774" y="1085"/>
                      </a:lnTo>
                      <a:lnTo>
                        <a:pt x="774" y="1085"/>
                      </a:lnTo>
                      <a:lnTo>
                        <a:pt x="780" y="1075"/>
                      </a:lnTo>
                      <a:lnTo>
                        <a:pt x="785" y="1063"/>
                      </a:lnTo>
                      <a:lnTo>
                        <a:pt x="795" y="1037"/>
                      </a:lnTo>
                      <a:lnTo>
                        <a:pt x="795" y="103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15" name="Freeform 14">
                  <a:extLst>
                    <a:ext uri="{FF2B5EF4-FFF2-40B4-BE49-F238E27FC236}">
                      <a16:creationId xmlns:a16="http://schemas.microsoft.com/office/drawing/2014/main" id="{11E88012-1F13-3C36-C0B6-584C79F46E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2988" y="1277938"/>
                  <a:ext cx="1730375" cy="1670050"/>
                </a:xfrm>
                <a:custGeom>
                  <a:avLst/>
                  <a:gdLst>
                    <a:gd name="T0" fmla="*/ 24 w 1090"/>
                    <a:gd name="T1" fmla="*/ 219 h 1052"/>
                    <a:gd name="T2" fmla="*/ 14 w 1090"/>
                    <a:gd name="T3" fmla="*/ 276 h 1052"/>
                    <a:gd name="T4" fmla="*/ 62 w 1090"/>
                    <a:gd name="T5" fmla="*/ 334 h 1052"/>
                    <a:gd name="T6" fmla="*/ 54 w 1090"/>
                    <a:gd name="T7" fmla="*/ 372 h 1052"/>
                    <a:gd name="T8" fmla="*/ 10 w 1090"/>
                    <a:gd name="T9" fmla="*/ 432 h 1052"/>
                    <a:gd name="T10" fmla="*/ 6 w 1090"/>
                    <a:gd name="T11" fmla="*/ 523 h 1052"/>
                    <a:gd name="T12" fmla="*/ 46 w 1090"/>
                    <a:gd name="T13" fmla="*/ 579 h 1052"/>
                    <a:gd name="T14" fmla="*/ 94 w 1090"/>
                    <a:gd name="T15" fmla="*/ 630 h 1052"/>
                    <a:gd name="T16" fmla="*/ 94 w 1090"/>
                    <a:gd name="T17" fmla="*/ 672 h 1052"/>
                    <a:gd name="T18" fmla="*/ 52 w 1090"/>
                    <a:gd name="T19" fmla="*/ 730 h 1052"/>
                    <a:gd name="T20" fmla="*/ 48 w 1090"/>
                    <a:gd name="T21" fmla="*/ 760 h 1052"/>
                    <a:gd name="T22" fmla="*/ 88 w 1090"/>
                    <a:gd name="T23" fmla="*/ 770 h 1052"/>
                    <a:gd name="T24" fmla="*/ 155 w 1090"/>
                    <a:gd name="T25" fmla="*/ 811 h 1052"/>
                    <a:gd name="T26" fmla="*/ 207 w 1090"/>
                    <a:gd name="T27" fmla="*/ 805 h 1052"/>
                    <a:gd name="T28" fmla="*/ 239 w 1090"/>
                    <a:gd name="T29" fmla="*/ 819 h 1052"/>
                    <a:gd name="T30" fmla="*/ 304 w 1090"/>
                    <a:gd name="T31" fmla="*/ 883 h 1052"/>
                    <a:gd name="T32" fmla="*/ 390 w 1090"/>
                    <a:gd name="T33" fmla="*/ 931 h 1052"/>
                    <a:gd name="T34" fmla="*/ 418 w 1090"/>
                    <a:gd name="T35" fmla="*/ 927 h 1052"/>
                    <a:gd name="T36" fmla="*/ 459 w 1090"/>
                    <a:gd name="T37" fmla="*/ 903 h 1052"/>
                    <a:gd name="T38" fmla="*/ 515 w 1090"/>
                    <a:gd name="T39" fmla="*/ 923 h 1052"/>
                    <a:gd name="T40" fmla="*/ 613 w 1090"/>
                    <a:gd name="T41" fmla="*/ 978 h 1052"/>
                    <a:gd name="T42" fmla="*/ 636 w 1090"/>
                    <a:gd name="T43" fmla="*/ 1010 h 1052"/>
                    <a:gd name="T44" fmla="*/ 688 w 1090"/>
                    <a:gd name="T45" fmla="*/ 1036 h 1052"/>
                    <a:gd name="T46" fmla="*/ 742 w 1090"/>
                    <a:gd name="T47" fmla="*/ 1034 h 1052"/>
                    <a:gd name="T48" fmla="*/ 787 w 1090"/>
                    <a:gd name="T49" fmla="*/ 1042 h 1052"/>
                    <a:gd name="T50" fmla="*/ 831 w 1090"/>
                    <a:gd name="T51" fmla="*/ 1048 h 1052"/>
                    <a:gd name="T52" fmla="*/ 861 w 1090"/>
                    <a:gd name="T53" fmla="*/ 1014 h 1052"/>
                    <a:gd name="T54" fmla="*/ 889 w 1090"/>
                    <a:gd name="T55" fmla="*/ 901 h 1052"/>
                    <a:gd name="T56" fmla="*/ 895 w 1090"/>
                    <a:gd name="T57" fmla="*/ 839 h 1052"/>
                    <a:gd name="T58" fmla="*/ 962 w 1090"/>
                    <a:gd name="T59" fmla="*/ 756 h 1052"/>
                    <a:gd name="T60" fmla="*/ 931 w 1090"/>
                    <a:gd name="T61" fmla="*/ 678 h 1052"/>
                    <a:gd name="T62" fmla="*/ 974 w 1090"/>
                    <a:gd name="T63" fmla="*/ 608 h 1052"/>
                    <a:gd name="T64" fmla="*/ 1042 w 1090"/>
                    <a:gd name="T65" fmla="*/ 509 h 1052"/>
                    <a:gd name="T66" fmla="*/ 1072 w 1090"/>
                    <a:gd name="T67" fmla="*/ 443 h 1052"/>
                    <a:gd name="T68" fmla="*/ 1066 w 1090"/>
                    <a:gd name="T69" fmla="*/ 402 h 1052"/>
                    <a:gd name="T70" fmla="*/ 1060 w 1090"/>
                    <a:gd name="T71" fmla="*/ 358 h 1052"/>
                    <a:gd name="T72" fmla="*/ 980 w 1090"/>
                    <a:gd name="T73" fmla="*/ 300 h 1052"/>
                    <a:gd name="T74" fmla="*/ 895 w 1090"/>
                    <a:gd name="T75" fmla="*/ 255 h 1052"/>
                    <a:gd name="T76" fmla="*/ 853 w 1090"/>
                    <a:gd name="T77" fmla="*/ 203 h 1052"/>
                    <a:gd name="T78" fmla="*/ 847 w 1090"/>
                    <a:gd name="T79" fmla="*/ 155 h 1052"/>
                    <a:gd name="T80" fmla="*/ 809 w 1090"/>
                    <a:gd name="T81" fmla="*/ 137 h 1052"/>
                    <a:gd name="T82" fmla="*/ 692 w 1090"/>
                    <a:gd name="T83" fmla="*/ 117 h 1052"/>
                    <a:gd name="T84" fmla="*/ 624 w 1090"/>
                    <a:gd name="T85" fmla="*/ 70 h 1052"/>
                    <a:gd name="T86" fmla="*/ 493 w 1090"/>
                    <a:gd name="T87" fmla="*/ 42 h 1052"/>
                    <a:gd name="T88" fmla="*/ 398 w 1090"/>
                    <a:gd name="T89" fmla="*/ 2 h 1052"/>
                    <a:gd name="T90" fmla="*/ 344 w 1090"/>
                    <a:gd name="T91" fmla="*/ 6 h 1052"/>
                    <a:gd name="T92" fmla="*/ 245 w 1090"/>
                    <a:gd name="T93" fmla="*/ 54 h 1052"/>
                    <a:gd name="T94" fmla="*/ 211 w 1090"/>
                    <a:gd name="T95" fmla="*/ 96 h 1052"/>
                    <a:gd name="T96" fmla="*/ 177 w 1090"/>
                    <a:gd name="T97" fmla="*/ 109 h 1052"/>
                    <a:gd name="T98" fmla="*/ 121 w 1090"/>
                    <a:gd name="T99" fmla="*/ 98 h 1052"/>
                    <a:gd name="T100" fmla="*/ 94 w 1090"/>
                    <a:gd name="T101" fmla="*/ 106 h 10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052">
                      <a:moveTo>
                        <a:pt x="74" y="133"/>
                      </a:moveTo>
                      <a:lnTo>
                        <a:pt x="74" y="133"/>
                      </a:lnTo>
                      <a:lnTo>
                        <a:pt x="58" y="163"/>
                      </a:lnTo>
                      <a:lnTo>
                        <a:pt x="42" y="191"/>
                      </a:lnTo>
                      <a:lnTo>
                        <a:pt x="24" y="219"/>
                      </a:lnTo>
                      <a:lnTo>
                        <a:pt x="10" y="249"/>
                      </a:lnTo>
                      <a:lnTo>
                        <a:pt x="10" y="249"/>
                      </a:lnTo>
                      <a:lnTo>
                        <a:pt x="8" y="257"/>
                      </a:lnTo>
                      <a:lnTo>
                        <a:pt x="10" y="267"/>
                      </a:lnTo>
                      <a:lnTo>
                        <a:pt x="14" y="276"/>
                      </a:lnTo>
                      <a:lnTo>
                        <a:pt x="20" y="284"/>
                      </a:lnTo>
                      <a:lnTo>
                        <a:pt x="20" y="284"/>
                      </a:lnTo>
                      <a:lnTo>
                        <a:pt x="40" y="304"/>
                      </a:lnTo>
                      <a:lnTo>
                        <a:pt x="52" y="320"/>
                      </a:lnTo>
                      <a:lnTo>
                        <a:pt x="62" y="334"/>
                      </a:lnTo>
                      <a:lnTo>
                        <a:pt x="64" y="340"/>
                      </a:lnTo>
                      <a:lnTo>
                        <a:pt x="64" y="346"/>
                      </a:lnTo>
                      <a:lnTo>
                        <a:pt x="64" y="352"/>
                      </a:lnTo>
                      <a:lnTo>
                        <a:pt x="62" y="358"/>
                      </a:lnTo>
                      <a:lnTo>
                        <a:pt x="54" y="372"/>
                      </a:lnTo>
                      <a:lnTo>
                        <a:pt x="42" y="390"/>
                      </a:lnTo>
                      <a:lnTo>
                        <a:pt x="22" y="412"/>
                      </a:lnTo>
                      <a:lnTo>
                        <a:pt x="22" y="412"/>
                      </a:lnTo>
                      <a:lnTo>
                        <a:pt x="16" y="422"/>
                      </a:lnTo>
                      <a:lnTo>
                        <a:pt x="10" y="432"/>
                      </a:lnTo>
                      <a:lnTo>
                        <a:pt x="6" y="441"/>
                      </a:lnTo>
                      <a:lnTo>
                        <a:pt x="4" y="453"/>
                      </a:lnTo>
                      <a:lnTo>
                        <a:pt x="0" y="475"/>
                      </a:lnTo>
                      <a:lnTo>
                        <a:pt x="2" y="499"/>
                      </a:lnTo>
                      <a:lnTo>
                        <a:pt x="6" y="523"/>
                      </a:lnTo>
                      <a:lnTo>
                        <a:pt x="16" y="545"/>
                      </a:lnTo>
                      <a:lnTo>
                        <a:pt x="22" y="555"/>
                      </a:lnTo>
                      <a:lnTo>
                        <a:pt x="28" y="565"/>
                      </a:lnTo>
                      <a:lnTo>
                        <a:pt x="36" y="573"/>
                      </a:lnTo>
                      <a:lnTo>
                        <a:pt x="46" y="579"/>
                      </a:lnTo>
                      <a:lnTo>
                        <a:pt x="46" y="579"/>
                      </a:lnTo>
                      <a:lnTo>
                        <a:pt x="68" y="597"/>
                      </a:lnTo>
                      <a:lnTo>
                        <a:pt x="84" y="614"/>
                      </a:lnTo>
                      <a:lnTo>
                        <a:pt x="90" y="622"/>
                      </a:lnTo>
                      <a:lnTo>
                        <a:pt x="94" y="630"/>
                      </a:lnTo>
                      <a:lnTo>
                        <a:pt x="96" y="638"/>
                      </a:lnTo>
                      <a:lnTo>
                        <a:pt x="98" y="646"/>
                      </a:lnTo>
                      <a:lnTo>
                        <a:pt x="98" y="654"/>
                      </a:lnTo>
                      <a:lnTo>
                        <a:pt x="96" y="662"/>
                      </a:lnTo>
                      <a:lnTo>
                        <a:pt x="94" y="672"/>
                      </a:lnTo>
                      <a:lnTo>
                        <a:pt x="90" y="680"/>
                      </a:lnTo>
                      <a:lnTo>
                        <a:pt x="76" y="700"/>
                      </a:lnTo>
                      <a:lnTo>
                        <a:pt x="58" y="722"/>
                      </a:lnTo>
                      <a:lnTo>
                        <a:pt x="58" y="722"/>
                      </a:lnTo>
                      <a:lnTo>
                        <a:pt x="52" y="730"/>
                      </a:lnTo>
                      <a:lnTo>
                        <a:pt x="46" y="738"/>
                      </a:lnTo>
                      <a:lnTo>
                        <a:pt x="44" y="746"/>
                      </a:lnTo>
                      <a:lnTo>
                        <a:pt x="44" y="754"/>
                      </a:lnTo>
                      <a:lnTo>
                        <a:pt x="44" y="754"/>
                      </a:lnTo>
                      <a:lnTo>
                        <a:pt x="48" y="760"/>
                      </a:lnTo>
                      <a:lnTo>
                        <a:pt x="56" y="764"/>
                      </a:lnTo>
                      <a:lnTo>
                        <a:pt x="66" y="768"/>
                      </a:lnTo>
                      <a:lnTo>
                        <a:pt x="76" y="770"/>
                      </a:lnTo>
                      <a:lnTo>
                        <a:pt x="76" y="770"/>
                      </a:lnTo>
                      <a:lnTo>
                        <a:pt x="88" y="770"/>
                      </a:lnTo>
                      <a:lnTo>
                        <a:pt x="88" y="770"/>
                      </a:lnTo>
                      <a:lnTo>
                        <a:pt x="114" y="768"/>
                      </a:lnTo>
                      <a:lnTo>
                        <a:pt x="143" y="766"/>
                      </a:lnTo>
                      <a:lnTo>
                        <a:pt x="143" y="766"/>
                      </a:lnTo>
                      <a:lnTo>
                        <a:pt x="155" y="811"/>
                      </a:lnTo>
                      <a:lnTo>
                        <a:pt x="155" y="811"/>
                      </a:lnTo>
                      <a:lnTo>
                        <a:pt x="161" y="799"/>
                      </a:lnTo>
                      <a:lnTo>
                        <a:pt x="161" y="799"/>
                      </a:lnTo>
                      <a:lnTo>
                        <a:pt x="183" y="803"/>
                      </a:lnTo>
                      <a:lnTo>
                        <a:pt x="207" y="805"/>
                      </a:lnTo>
                      <a:lnTo>
                        <a:pt x="219" y="807"/>
                      </a:lnTo>
                      <a:lnTo>
                        <a:pt x="227" y="811"/>
                      </a:lnTo>
                      <a:lnTo>
                        <a:pt x="235" y="815"/>
                      </a:lnTo>
                      <a:lnTo>
                        <a:pt x="239" y="819"/>
                      </a:lnTo>
                      <a:lnTo>
                        <a:pt x="239" y="819"/>
                      </a:lnTo>
                      <a:lnTo>
                        <a:pt x="245" y="831"/>
                      </a:lnTo>
                      <a:lnTo>
                        <a:pt x="251" y="841"/>
                      </a:lnTo>
                      <a:lnTo>
                        <a:pt x="267" y="857"/>
                      </a:lnTo>
                      <a:lnTo>
                        <a:pt x="285" y="871"/>
                      </a:lnTo>
                      <a:lnTo>
                        <a:pt x="304" y="883"/>
                      </a:lnTo>
                      <a:lnTo>
                        <a:pt x="344" y="903"/>
                      </a:lnTo>
                      <a:lnTo>
                        <a:pt x="364" y="915"/>
                      </a:lnTo>
                      <a:lnTo>
                        <a:pt x="382" y="927"/>
                      </a:lnTo>
                      <a:lnTo>
                        <a:pt x="382" y="927"/>
                      </a:lnTo>
                      <a:lnTo>
                        <a:pt x="390" y="931"/>
                      </a:lnTo>
                      <a:lnTo>
                        <a:pt x="400" y="931"/>
                      </a:lnTo>
                      <a:lnTo>
                        <a:pt x="400" y="931"/>
                      </a:lnTo>
                      <a:lnTo>
                        <a:pt x="410" y="931"/>
                      </a:lnTo>
                      <a:lnTo>
                        <a:pt x="414" y="929"/>
                      </a:lnTo>
                      <a:lnTo>
                        <a:pt x="418" y="927"/>
                      </a:lnTo>
                      <a:lnTo>
                        <a:pt x="418" y="927"/>
                      </a:lnTo>
                      <a:lnTo>
                        <a:pt x="428" y="915"/>
                      </a:lnTo>
                      <a:lnTo>
                        <a:pt x="440" y="909"/>
                      </a:lnTo>
                      <a:lnTo>
                        <a:pt x="450" y="903"/>
                      </a:lnTo>
                      <a:lnTo>
                        <a:pt x="459" y="903"/>
                      </a:lnTo>
                      <a:lnTo>
                        <a:pt x="459" y="903"/>
                      </a:lnTo>
                      <a:lnTo>
                        <a:pt x="473" y="905"/>
                      </a:lnTo>
                      <a:lnTo>
                        <a:pt x="487" y="909"/>
                      </a:lnTo>
                      <a:lnTo>
                        <a:pt x="515" y="923"/>
                      </a:lnTo>
                      <a:lnTo>
                        <a:pt x="515" y="923"/>
                      </a:lnTo>
                      <a:lnTo>
                        <a:pt x="543" y="937"/>
                      </a:lnTo>
                      <a:lnTo>
                        <a:pt x="573" y="950"/>
                      </a:lnTo>
                      <a:lnTo>
                        <a:pt x="573" y="950"/>
                      </a:lnTo>
                      <a:lnTo>
                        <a:pt x="601" y="968"/>
                      </a:lnTo>
                      <a:lnTo>
                        <a:pt x="613" y="978"/>
                      </a:lnTo>
                      <a:lnTo>
                        <a:pt x="619" y="982"/>
                      </a:lnTo>
                      <a:lnTo>
                        <a:pt x="622" y="988"/>
                      </a:lnTo>
                      <a:lnTo>
                        <a:pt x="622" y="988"/>
                      </a:lnTo>
                      <a:lnTo>
                        <a:pt x="628" y="1000"/>
                      </a:lnTo>
                      <a:lnTo>
                        <a:pt x="636" y="1010"/>
                      </a:lnTo>
                      <a:lnTo>
                        <a:pt x="646" y="1018"/>
                      </a:lnTo>
                      <a:lnTo>
                        <a:pt x="654" y="1024"/>
                      </a:lnTo>
                      <a:lnTo>
                        <a:pt x="664" y="1030"/>
                      </a:lnTo>
                      <a:lnTo>
                        <a:pt x="676" y="1034"/>
                      </a:lnTo>
                      <a:lnTo>
                        <a:pt x="688" y="1036"/>
                      </a:lnTo>
                      <a:lnTo>
                        <a:pt x="700" y="1036"/>
                      </a:lnTo>
                      <a:lnTo>
                        <a:pt x="700" y="1036"/>
                      </a:lnTo>
                      <a:lnTo>
                        <a:pt x="708" y="1036"/>
                      </a:lnTo>
                      <a:lnTo>
                        <a:pt x="708" y="1036"/>
                      </a:lnTo>
                      <a:lnTo>
                        <a:pt x="742" y="1034"/>
                      </a:lnTo>
                      <a:lnTo>
                        <a:pt x="742" y="1034"/>
                      </a:lnTo>
                      <a:lnTo>
                        <a:pt x="766" y="1036"/>
                      </a:lnTo>
                      <a:lnTo>
                        <a:pt x="778" y="1038"/>
                      </a:lnTo>
                      <a:lnTo>
                        <a:pt x="787" y="1042"/>
                      </a:lnTo>
                      <a:lnTo>
                        <a:pt x="787" y="1042"/>
                      </a:lnTo>
                      <a:lnTo>
                        <a:pt x="803" y="1050"/>
                      </a:lnTo>
                      <a:lnTo>
                        <a:pt x="817" y="1052"/>
                      </a:lnTo>
                      <a:lnTo>
                        <a:pt x="817" y="1052"/>
                      </a:lnTo>
                      <a:lnTo>
                        <a:pt x="825" y="1050"/>
                      </a:lnTo>
                      <a:lnTo>
                        <a:pt x="831" y="1048"/>
                      </a:lnTo>
                      <a:lnTo>
                        <a:pt x="837" y="1046"/>
                      </a:lnTo>
                      <a:lnTo>
                        <a:pt x="843" y="1040"/>
                      </a:lnTo>
                      <a:lnTo>
                        <a:pt x="853" y="1028"/>
                      </a:lnTo>
                      <a:lnTo>
                        <a:pt x="861" y="1014"/>
                      </a:lnTo>
                      <a:lnTo>
                        <a:pt x="861" y="1014"/>
                      </a:lnTo>
                      <a:lnTo>
                        <a:pt x="905" y="940"/>
                      </a:lnTo>
                      <a:lnTo>
                        <a:pt x="905" y="940"/>
                      </a:lnTo>
                      <a:lnTo>
                        <a:pt x="897" y="927"/>
                      </a:lnTo>
                      <a:lnTo>
                        <a:pt x="893" y="913"/>
                      </a:lnTo>
                      <a:lnTo>
                        <a:pt x="889" y="901"/>
                      </a:lnTo>
                      <a:lnTo>
                        <a:pt x="887" y="887"/>
                      </a:lnTo>
                      <a:lnTo>
                        <a:pt x="887" y="875"/>
                      </a:lnTo>
                      <a:lnTo>
                        <a:pt x="887" y="863"/>
                      </a:lnTo>
                      <a:lnTo>
                        <a:pt x="891" y="851"/>
                      </a:lnTo>
                      <a:lnTo>
                        <a:pt x="895" y="839"/>
                      </a:lnTo>
                      <a:lnTo>
                        <a:pt x="905" y="817"/>
                      </a:lnTo>
                      <a:lnTo>
                        <a:pt x="921" y="795"/>
                      </a:lnTo>
                      <a:lnTo>
                        <a:pt x="941" y="775"/>
                      </a:lnTo>
                      <a:lnTo>
                        <a:pt x="962" y="756"/>
                      </a:lnTo>
                      <a:lnTo>
                        <a:pt x="962" y="756"/>
                      </a:lnTo>
                      <a:lnTo>
                        <a:pt x="952" y="742"/>
                      </a:lnTo>
                      <a:lnTo>
                        <a:pt x="943" y="726"/>
                      </a:lnTo>
                      <a:lnTo>
                        <a:pt x="937" y="710"/>
                      </a:lnTo>
                      <a:lnTo>
                        <a:pt x="933" y="694"/>
                      </a:lnTo>
                      <a:lnTo>
                        <a:pt x="931" y="678"/>
                      </a:lnTo>
                      <a:lnTo>
                        <a:pt x="935" y="662"/>
                      </a:lnTo>
                      <a:lnTo>
                        <a:pt x="941" y="646"/>
                      </a:lnTo>
                      <a:lnTo>
                        <a:pt x="952" y="632"/>
                      </a:lnTo>
                      <a:lnTo>
                        <a:pt x="952" y="632"/>
                      </a:lnTo>
                      <a:lnTo>
                        <a:pt x="974" y="608"/>
                      </a:lnTo>
                      <a:lnTo>
                        <a:pt x="1000" y="589"/>
                      </a:lnTo>
                      <a:lnTo>
                        <a:pt x="1050" y="547"/>
                      </a:lnTo>
                      <a:lnTo>
                        <a:pt x="1050" y="547"/>
                      </a:lnTo>
                      <a:lnTo>
                        <a:pt x="1044" y="527"/>
                      </a:lnTo>
                      <a:lnTo>
                        <a:pt x="1042" y="509"/>
                      </a:lnTo>
                      <a:lnTo>
                        <a:pt x="1042" y="495"/>
                      </a:lnTo>
                      <a:lnTo>
                        <a:pt x="1044" y="481"/>
                      </a:lnTo>
                      <a:lnTo>
                        <a:pt x="1050" y="469"/>
                      </a:lnTo>
                      <a:lnTo>
                        <a:pt x="1060" y="457"/>
                      </a:lnTo>
                      <a:lnTo>
                        <a:pt x="1072" y="443"/>
                      </a:lnTo>
                      <a:lnTo>
                        <a:pt x="1090" y="432"/>
                      </a:lnTo>
                      <a:lnTo>
                        <a:pt x="1090" y="432"/>
                      </a:lnTo>
                      <a:lnTo>
                        <a:pt x="1074" y="414"/>
                      </a:lnTo>
                      <a:lnTo>
                        <a:pt x="1068" y="406"/>
                      </a:lnTo>
                      <a:lnTo>
                        <a:pt x="1066" y="402"/>
                      </a:lnTo>
                      <a:lnTo>
                        <a:pt x="1066" y="398"/>
                      </a:lnTo>
                      <a:lnTo>
                        <a:pt x="1066" y="398"/>
                      </a:lnTo>
                      <a:lnTo>
                        <a:pt x="1064" y="376"/>
                      </a:lnTo>
                      <a:lnTo>
                        <a:pt x="1062" y="366"/>
                      </a:lnTo>
                      <a:lnTo>
                        <a:pt x="1060" y="358"/>
                      </a:lnTo>
                      <a:lnTo>
                        <a:pt x="1052" y="344"/>
                      </a:lnTo>
                      <a:lnTo>
                        <a:pt x="1040" y="334"/>
                      </a:lnTo>
                      <a:lnTo>
                        <a:pt x="1026" y="324"/>
                      </a:lnTo>
                      <a:lnTo>
                        <a:pt x="1012" y="316"/>
                      </a:lnTo>
                      <a:lnTo>
                        <a:pt x="980" y="300"/>
                      </a:lnTo>
                      <a:lnTo>
                        <a:pt x="980" y="300"/>
                      </a:lnTo>
                      <a:lnTo>
                        <a:pt x="945" y="282"/>
                      </a:lnTo>
                      <a:lnTo>
                        <a:pt x="909" y="263"/>
                      </a:lnTo>
                      <a:lnTo>
                        <a:pt x="909" y="263"/>
                      </a:lnTo>
                      <a:lnTo>
                        <a:pt x="895" y="255"/>
                      </a:lnTo>
                      <a:lnTo>
                        <a:pt x="885" y="247"/>
                      </a:lnTo>
                      <a:lnTo>
                        <a:pt x="873" y="237"/>
                      </a:lnTo>
                      <a:lnTo>
                        <a:pt x="865" y="227"/>
                      </a:lnTo>
                      <a:lnTo>
                        <a:pt x="857" y="215"/>
                      </a:lnTo>
                      <a:lnTo>
                        <a:pt x="853" y="203"/>
                      </a:lnTo>
                      <a:lnTo>
                        <a:pt x="849" y="187"/>
                      </a:lnTo>
                      <a:lnTo>
                        <a:pt x="849" y="171"/>
                      </a:lnTo>
                      <a:lnTo>
                        <a:pt x="849" y="171"/>
                      </a:lnTo>
                      <a:lnTo>
                        <a:pt x="849" y="161"/>
                      </a:lnTo>
                      <a:lnTo>
                        <a:pt x="847" y="155"/>
                      </a:lnTo>
                      <a:lnTo>
                        <a:pt x="843" y="149"/>
                      </a:lnTo>
                      <a:lnTo>
                        <a:pt x="837" y="145"/>
                      </a:lnTo>
                      <a:lnTo>
                        <a:pt x="831" y="141"/>
                      </a:lnTo>
                      <a:lnTo>
                        <a:pt x="825" y="139"/>
                      </a:lnTo>
                      <a:lnTo>
                        <a:pt x="809" y="137"/>
                      </a:lnTo>
                      <a:lnTo>
                        <a:pt x="809" y="137"/>
                      </a:lnTo>
                      <a:lnTo>
                        <a:pt x="762" y="133"/>
                      </a:lnTo>
                      <a:lnTo>
                        <a:pt x="738" y="129"/>
                      </a:lnTo>
                      <a:lnTo>
                        <a:pt x="714" y="123"/>
                      </a:lnTo>
                      <a:lnTo>
                        <a:pt x="692" y="117"/>
                      </a:lnTo>
                      <a:lnTo>
                        <a:pt x="672" y="106"/>
                      </a:lnTo>
                      <a:lnTo>
                        <a:pt x="650" y="94"/>
                      </a:lnTo>
                      <a:lnTo>
                        <a:pt x="632" y="76"/>
                      </a:lnTo>
                      <a:lnTo>
                        <a:pt x="632" y="76"/>
                      </a:lnTo>
                      <a:lnTo>
                        <a:pt x="624" y="70"/>
                      </a:lnTo>
                      <a:lnTo>
                        <a:pt x="615" y="64"/>
                      </a:lnTo>
                      <a:lnTo>
                        <a:pt x="593" y="58"/>
                      </a:lnTo>
                      <a:lnTo>
                        <a:pt x="593" y="58"/>
                      </a:lnTo>
                      <a:lnTo>
                        <a:pt x="543" y="50"/>
                      </a:lnTo>
                      <a:lnTo>
                        <a:pt x="493" y="42"/>
                      </a:lnTo>
                      <a:lnTo>
                        <a:pt x="469" y="36"/>
                      </a:lnTo>
                      <a:lnTo>
                        <a:pt x="446" y="28"/>
                      </a:lnTo>
                      <a:lnTo>
                        <a:pt x="422" y="18"/>
                      </a:lnTo>
                      <a:lnTo>
                        <a:pt x="398" y="2"/>
                      </a:lnTo>
                      <a:lnTo>
                        <a:pt x="398" y="2"/>
                      </a:lnTo>
                      <a:lnTo>
                        <a:pt x="392" y="0"/>
                      </a:lnTo>
                      <a:lnTo>
                        <a:pt x="382" y="0"/>
                      </a:lnTo>
                      <a:lnTo>
                        <a:pt x="382" y="0"/>
                      </a:lnTo>
                      <a:lnTo>
                        <a:pt x="366" y="2"/>
                      </a:lnTo>
                      <a:lnTo>
                        <a:pt x="344" y="6"/>
                      </a:lnTo>
                      <a:lnTo>
                        <a:pt x="320" y="14"/>
                      </a:lnTo>
                      <a:lnTo>
                        <a:pt x="298" y="22"/>
                      </a:lnTo>
                      <a:lnTo>
                        <a:pt x="277" y="32"/>
                      </a:lnTo>
                      <a:lnTo>
                        <a:pt x="259" y="44"/>
                      </a:lnTo>
                      <a:lnTo>
                        <a:pt x="245" y="54"/>
                      </a:lnTo>
                      <a:lnTo>
                        <a:pt x="235" y="64"/>
                      </a:lnTo>
                      <a:lnTo>
                        <a:pt x="235" y="64"/>
                      </a:lnTo>
                      <a:lnTo>
                        <a:pt x="225" y="82"/>
                      </a:lnTo>
                      <a:lnTo>
                        <a:pt x="217" y="90"/>
                      </a:lnTo>
                      <a:lnTo>
                        <a:pt x="211" y="96"/>
                      </a:lnTo>
                      <a:lnTo>
                        <a:pt x="203" y="102"/>
                      </a:lnTo>
                      <a:lnTo>
                        <a:pt x="195" y="106"/>
                      </a:lnTo>
                      <a:lnTo>
                        <a:pt x="185" y="108"/>
                      </a:lnTo>
                      <a:lnTo>
                        <a:pt x="177" y="109"/>
                      </a:lnTo>
                      <a:lnTo>
                        <a:pt x="177" y="109"/>
                      </a:lnTo>
                      <a:lnTo>
                        <a:pt x="163" y="108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33" y="98"/>
                      </a:lnTo>
                      <a:lnTo>
                        <a:pt x="121" y="98"/>
                      </a:lnTo>
                      <a:lnTo>
                        <a:pt x="121" y="98"/>
                      </a:lnTo>
                      <a:lnTo>
                        <a:pt x="114" y="98"/>
                      </a:lnTo>
                      <a:lnTo>
                        <a:pt x="106" y="100"/>
                      </a:lnTo>
                      <a:lnTo>
                        <a:pt x="100" y="102"/>
                      </a:lnTo>
                      <a:lnTo>
                        <a:pt x="94" y="106"/>
                      </a:lnTo>
                      <a:lnTo>
                        <a:pt x="82" y="117"/>
                      </a:lnTo>
                      <a:lnTo>
                        <a:pt x="74" y="133"/>
                      </a:lnTo>
                      <a:lnTo>
                        <a:pt x="74" y="1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16" name="Freeform 15">
                  <a:extLst>
                    <a:ext uri="{FF2B5EF4-FFF2-40B4-BE49-F238E27FC236}">
                      <a16:creationId xmlns:a16="http://schemas.microsoft.com/office/drawing/2014/main" id="{E140031D-5252-D54D-F653-0CD6EA208F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000" y="4781550"/>
                  <a:ext cx="1730375" cy="2076450"/>
                </a:xfrm>
                <a:custGeom>
                  <a:avLst/>
                  <a:gdLst>
                    <a:gd name="T0" fmla="*/ 249 w 1090"/>
                    <a:gd name="T1" fmla="*/ 151 h 1308"/>
                    <a:gd name="T2" fmla="*/ 161 w 1090"/>
                    <a:gd name="T3" fmla="*/ 248 h 1308"/>
                    <a:gd name="T4" fmla="*/ 96 w 1090"/>
                    <a:gd name="T5" fmla="*/ 296 h 1308"/>
                    <a:gd name="T6" fmla="*/ 50 w 1090"/>
                    <a:gd name="T7" fmla="*/ 338 h 1308"/>
                    <a:gd name="T8" fmla="*/ 0 w 1090"/>
                    <a:gd name="T9" fmla="*/ 386 h 1308"/>
                    <a:gd name="T10" fmla="*/ 8 w 1090"/>
                    <a:gd name="T11" fmla="*/ 405 h 1308"/>
                    <a:gd name="T12" fmla="*/ 22 w 1090"/>
                    <a:gd name="T13" fmla="*/ 501 h 1308"/>
                    <a:gd name="T14" fmla="*/ 34 w 1090"/>
                    <a:gd name="T15" fmla="*/ 586 h 1308"/>
                    <a:gd name="T16" fmla="*/ 42 w 1090"/>
                    <a:gd name="T17" fmla="*/ 654 h 1308"/>
                    <a:gd name="T18" fmla="*/ 44 w 1090"/>
                    <a:gd name="T19" fmla="*/ 670 h 1308"/>
                    <a:gd name="T20" fmla="*/ 48 w 1090"/>
                    <a:gd name="T21" fmla="*/ 722 h 1308"/>
                    <a:gd name="T22" fmla="*/ 96 w 1090"/>
                    <a:gd name="T23" fmla="*/ 847 h 1308"/>
                    <a:gd name="T24" fmla="*/ 141 w 1090"/>
                    <a:gd name="T25" fmla="*/ 966 h 1308"/>
                    <a:gd name="T26" fmla="*/ 151 w 1090"/>
                    <a:gd name="T27" fmla="*/ 1020 h 1308"/>
                    <a:gd name="T28" fmla="*/ 187 w 1090"/>
                    <a:gd name="T29" fmla="*/ 1034 h 1308"/>
                    <a:gd name="T30" fmla="*/ 283 w 1090"/>
                    <a:gd name="T31" fmla="*/ 1042 h 1308"/>
                    <a:gd name="T32" fmla="*/ 402 w 1090"/>
                    <a:gd name="T33" fmla="*/ 1083 h 1308"/>
                    <a:gd name="T34" fmla="*/ 461 w 1090"/>
                    <a:gd name="T35" fmla="*/ 1141 h 1308"/>
                    <a:gd name="T36" fmla="*/ 487 w 1090"/>
                    <a:gd name="T37" fmla="*/ 1177 h 1308"/>
                    <a:gd name="T38" fmla="*/ 654 w 1090"/>
                    <a:gd name="T39" fmla="*/ 1250 h 1308"/>
                    <a:gd name="T40" fmla="*/ 813 w 1090"/>
                    <a:gd name="T41" fmla="*/ 1308 h 1308"/>
                    <a:gd name="T42" fmla="*/ 845 w 1090"/>
                    <a:gd name="T43" fmla="*/ 1300 h 1308"/>
                    <a:gd name="T44" fmla="*/ 853 w 1090"/>
                    <a:gd name="T45" fmla="*/ 1278 h 1308"/>
                    <a:gd name="T46" fmla="*/ 843 w 1090"/>
                    <a:gd name="T47" fmla="*/ 1244 h 1308"/>
                    <a:gd name="T48" fmla="*/ 805 w 1090"/>
                    <a:gd name="T49" fmla="*/ 1225 h 1308"/>
                    <a:gd name="T50" fmla="*/ 764 w 1090"/>
                    <a:gd name="T51" fmla="*/ 1171 h 1308"/>
                    <a:gd name="T52" fmla="*/ 762 w 1090"/>
                    <a:gd name="T53" fmla="*/ 1117 h 1308"/>
                    <a:gd name="T54" fmla="*/ 762 w 1090"/>
                    <a:gd name="T55" fmla="*/ 1032 h 1308"/>
                    <a:gd name="T56" fmla="*/ 740 w 1090"/>
                    <a:gd name="T57" fmla="*/ 950 h 1308"/>
                    <a:gd name="T58" fmla="*/ 744 w 1090"/>
                    <a:gd name="T59" fmla="*/ 889 h 1308"/>
                    <a:gd name="T60" fmla="*/ 885 w 1090"/>
                    <a:gd name="T61" fmla="*/ 664 h 1308"/>
                    <a:gd name="T62" fmla="*/ 1090 w 1090"/>
                    <a:gd name="T63" fmla="*/ 380 h 1308"/>
                    <a:gd name="T64" fmla="*/ 1030 w 1090"/>
                    <a:gd name="T65" fmla="*/ 334 h 1308"/>
                    <a:gd name="T66" fmla="*/ 992 w 1090"/>
                    <a:gd name="T67" fmla="*/ 322 h 1308"/>
                    <a:gd name="T68" fmla="*/ 943 w 1090"/>
                    <a:gd name="T69" fmla="*/ 324 h 1308"/>
                    <a:gd name="T70" fmla="*/ 923 w 1090"/>
                    <a:gd name="T71" fmla="*/ 336 h 1308"/>
                    <a:gd name="T72" fmla="*/ 883 w 1090"/>
                    <a:gd name="T73" fmla="*/ 372 h 1308"/>
                    <a:gd name="T74" fmla="*/ 837 w 1090"/>
                    <a:gd name="T75" fmla="*/ 380 h 1308"/>
                    <a:gd name="T76" fmla="*/ 690 w 1090"/>
                    <a:gd name="T77" fmla="*/ 362 h 1308"/>
                    <a:gd name="T78" fmla="*/ 571 w 1090"/>
                    <a:gd name="T79" fmla="*/ 338 h 1308"/>
                    <a:gd name="T80" fmla="*/ 539 w 1090"/>
                    <a:gd name="T81" fmla="*/ 304 h 1308"/>
                    <a:gd name="T82" fmla="*/ 551 w 1090"/>
                    <a:gd name="T83" fmla="*/ 248 h 1308"/>
                    <a:gd name="T84" fmla="*/ 573 w 1090"/>
                    <a:gd name="T85" fmla="*/ 221 h 1308"/>
                    <a:gd name="T86" fmla="*/ 624 w 1090"/>
                    <a:gd name="T87" fmla="*/ 173 h 1308"/>
                    <a:gd name="T88" fmla="*/ 551 w 1090"/>
                    <a:gd name="T89" fmla="*/ 137 h 1308"/>
                    <a:gd name="T90" fmla="*/ 487 w 1090"/>
                    <a:gd name="T91" fmla="*/ 117 h 1308"/>
                    <a:gd name="T92" fmla="*/ 461 w 1090"/>
                    <a:gd name="T93" fmla="*/ 58 h 1308"/>
                    <a:gd name="T94" fmla="*/ 446 w 1090"/>
                    <a:gd name="T95" fmla="*/ 10 h 1308"/>
                    <a:gd name="T96" fmla="*/ 428 w 1090"/>
                    <a:gd name="T97" fmla="*/ 0 h 1308"/>
                    <a:gd name="T98" fmla="*/ 354 w 1090"/>
                    <a:gd name="T99" fmla="*/ 22 h 1308"/>
                    <a:gd name="T100" fmla="*/ 318 w 1090"/>
                    <a:gd name="T101" fmla="*/ 65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308">
                      <a:moveTo>
                        <a:pt x="296" y="95"/>
                      </a:moveTo>
                      <a:lnTo>
                        <a:pt x="296" y="95"/>
                      </a:lnTo>
                      <a:lnTo>
                        <a:pt x="273" y="123"/>
                      </a:lnTo>
                      <a:lnTo>
                        <a:pt x="249" y="151"/>
                      </a:lnTo>
                      <a:lnTo>
                        <a:pt x="249" y="151"/>
                      </a:lnTo>
                      <a:lnTo>
                        <a:pt x="217" y="191"/>
                      </a:lnTo>
                      <a:lnTo>
                        <a:pt x="181" y="228"/>
                      </a:lnTo>
                      <a:lnTo>
                        <a:pt x="161" y="248"/>
                      </a:lnTo>
                      <a:lnTo>
                        <a:pt x="141" y="264"/>
                      </a:lnTo>
                      <a:lnTo>
                        <a:pt x="120" y="280"/>
                      </a:lnTo>
                      <a:lnTo>
                        <a:pt x="96" y="296"/>
                      </a:lnTo>
                      <a:lnTo>
                        <a:pt x="96" y="296"/>
                      </a:lnTo>
                      <a:lnTo>
                        <a:pt x="84" y="304"/>
                      </a:lnTo>
                      <a:lnTo>
                        <a:pt x="74" y="314"/>
                      </a:lnTo>
                      <a:lnTo>
                        <a:pt x="50" y="338"/>
                      </a:lnTo>
                      <a:lnTo>
                        <a:pt x="50" y="338"/>
                      </a:lnTo>
                      <a:lnTo>
                        <a:pt x="36" y="356"/>
                      </a:lnTo>
                      <a:lnTo>
                        <a:pt x="18" y="374"/>
                      </a:lnTo>
                      <a:lnTo>
                        <a:pt x="18" y="374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0" y="388"/>
                      </a:lnTo>
                      <a:lnTo>
                        <a:pt x="0" y="388"/>
                      </a:lnTo>
                      <a:lnTo>
                        <a:pt x="8" y="405"/>
                      </a:lnTo>
                      <a:lnTo>
                        <a:pt x="14" y="429"/>
                      </a:lnTo>
                      <a:lnTo>
                        <a:pt x="14" y="429"/>
                      </a:lnTo>
                      <a:lnTo>
                        <a:pt x="18" y="465"/>
                      </a:lnTo>
                      <a:lnTo>
                        <a:pt x="22" y="501"/>
                      </a:lnTo>
                      <a:lnTo>
                        <a:pt x="22" y="501"/>
                      </a:lnTo>
                      <a:lnTo>
                        <a:pt x="28" y="557"/>
                      </a:lnTo>
                      <a:lnTo>
                        <a:pt x="28" y="557"/>
                      </a:lnTo>
                      <a:lnTo>
                        <a:pt x="34" y="586"/>
                      </a:lnTo>
                      <a:lnTo>
                        <a:pt x="34" y="586"/>
                      </a:lnTo>
                      <a:lnTo>
                        <a:pt x="40" y="618"/>
                      </a:lnTo>
                      <a:lnTo>
                        <a:pt x="42" y="636"/>
                      </a:lnTo>
                      <a:lnTo>
                        <a:pt x="42" y="654"/>
                      </a:lnTo>
                      <a:lnTo>
                        <a:pt x="42" y="654"/>
                      </a:lnTo>
                      <a:lnTo>
                        <a:pt x="42" y="662"/>
                      </a:lnTo>
                      <a:lnTo>
                        <a:pt x="42" y="662"/>
                      </a:lnTo>
                      <a:lnTo>
                        <a:pt x="44" y="670"/>
                      </a:lnTo>
                      <a:lnTo>
                        <a:pt x="42" y="678"/>
                      </a:lnTo>
                      <a:lnTo>
                        <a:pt x="42" y="678"/>
                      </a:lnTo>
                      <a:lnTo>
                        <a:pt x="44" y="700"/>
                      </a:lnTo>
                      <a:lnTo>
                        <a:pt x="48" y="722"/>
                      </a:lnTo>
                      <a:lnTo>
                        <a:pt x="54" y="741"/>
                      </a:lnTo>
                      <a:lnTo>
                        <a:pt x="60" y="763"/>
                      </a:lnTo>
                      <a:lnTo>
                        <a:pt x="76" y="805"/>
                      </a:lnTo>
                      <a:lnTo>
                        <a:pt x="96" y="847"/>
                      </a:lnTo>
                      <a:lnTo>
                        <a:pt x="96" y="847"/>
                      </a:lnTo>
                      <a:lnTo>
                        <a:pt x="112" y="885"/>
                      </a:lnTo>
                      <a:lnTo>
                        <a:pt x="127" y="924"/>
                      </a:lnTo>
                      <a:lnTo>
                        <a:pt x="141" y="966"/>
                      </a:lnTo>
                      <a:lnTo>
                        <a:pt x="147" y="986"/>
                      </a:lnTo>
                      <a:lnTo>
                        <a:pt x="151" y="1008"/>
                      </a:lnTo>
                      <a:lnTo>
                        <a:pt x="151" y="1008"/>
                      </a:lnTo>
                      <a:lnTo>
                        <a:pt x="151" y="1020"/>
                      </a:lnTo>
                      <a:lnTo>
                        <a:pt x="151" y="1020"/>
                      </a:lnTo>
                      <a:lnTo>
                        <a:pt x="157" y="1024"/>
                      </a:lnTo>
                      <a:lnTo>
                        <a:pt x="165" y="1028"/>
                      </a:lnTo>
                      <a:lnTo>
                        <a:pt x="187" y="1034"/>
                      </a:lnTo>
                      <a:lnTo>
                        <a:pt x="213" y="1036"/>
                      </a:lnTo>
                      <a:lnTo>
                        <a:pt x="251" y="1038"/>
                      </a:lnTo>
                      <a:lnTo>
                        <a:pt x="251" y="1038"/>
                      </a:lnTo>
                      <a:lnTo>
                        <a:pt x="283" y="1042"/>
                      </a:lnTo>
                      <a:lnTo>
                        <a:pt x="314" y="1048"/>
                      </a:lnTo>
                      <a:lnTo>
                        <a:pt x="346" y="1056"/>
                      </a:lnTo>
                      <a:lnTo>
                        <a:pt x="376" y="1067"/>
                      </a:lnTo>
                      <a:lnTo>
                        <a:pt x="402" y="1083"/>
                      </a:lnTo>
                      <a:lnTo>
                        <a:pt x="428" y="1103"/>
                      </a:lnTo>
                      <a:lnTo>
                        <a:pt x="440" y="1115"/>
                      </a:lnTo>
                      <a:lnTo>
                        <a:pt x="452" y="1127"/>
                      </a:lnTo>
                      <a:lnTo>
                        <a:pt x="461" y="1141"/>
                      </a:lnTo>
                      <a:lnTo>
                        <a:pt x="471" y="1157"/>
                      </a:lnTo>
                      <a:lnTo>
                        <a:pt x="471" y="1157"/>
                      </a:lnTo>
                      <a:lnTo>
                        <a:pt x="479" y="1167"/>
                      </a:lnTo>
                      <a:lnTo>
                        <a:pt x="487" y="1177"/>
                      </a:lnTo>
                      <a:lnTo>
                        <a:pt x="497" y="1185"/>
                      </a:lnTo>
                      <a:lnTo>
                        <a:pt x="509" y="1191"/>
                      </a:lnTo>
                      <a:lnTo>
                        <a:pt x="509" y="1191"/>
                      </a:lnTo>
                      <a:lnTo>
                        <a:pt x="654" y="1250"/>
                      </a:lnTo>
                      <a:lnTo>
                        <a:pt x="801" y="1306"/>
                      </a:lnTo>
                      <a:lnTo>
                        <a:pt x="801" y="1306"/>
                      </a:lnTo>
                      <a:lnTo>
                        <a:pt x="807" y="1306"/>
                      </a:lnTo>
                      <a:lnTo>
                        <a:pt x="813" y="1308"/>
                      </a:lnTo>
                      <a:lnTo>
                        <a:pt x="813" y="1308"/>
                      </a:lnTo>
                      <a:lnTo>
                        <a:pt x="825" y="1306"/>
                      </a:lnTo>
                      <a:lnTo>
                        <a:pt x="837" y="1304"/>
                      </a:lnTo>
                      <a:lnTo>
                        <a:pt x="845" y="1300"/>
                      </a:lnTo>
                      <a:lnTo>
                        <a:pt x="849" y="1296"/>
                      </a:lnTo>
                      <a:lnTo>
                        <a:pt x="849" y="1296"/>
                      </a:lnTo>
                      <a:lnTo>
                        <a:pt x="853" y="1286"/>
                      </a:lnTo>
                      <a:lnTo>
                        <a:pt x="853" y="1278"/>
                      </a:lnTo>
                      <a:lnTo>
                        <a:pt x="855" y="1268"/>
                      </a:lnTo>
                      <a:lnTo>
                        <a:pt x="853" y="1260"/>
                      </a:lnTo>
                      <a:lnTo>
                        <a:pt x="849" y="1252"/>
                      </a:lnTo>
                      <a:lnTo>
                        <a:pt x="843" y="1244"/>
                      </a:lnTo>
                      <a:lnTo>
                        <a:pt x="835" y="1238"/>
                      </a:lnTo>
                      <a:lnTo>
                        <a:pt x="823" y="1234"/>
                      </a:lnTo>
                      <a:lnTo>
                        <a:pt x="823" y="1234"/>
                      </a:lnTo>
                      <a:lnTo>
                        <a:pt x="805" y="1225"/>
                      </a:lnTo>
                      <a:lnTo>
                        <a:pt x="789" y="1215"/>
                      </a:lnTo>
                      <a:lnTo>
                        <a:pt x="780" y="1201"/>
                      </a:lnTo>
                      <a:lnTo>
                        <a:pt x="770" y="1187"/>
                      </a:lnTo>
                      <a:lnTo>
                        <a:pt x="764" y="1171"/>
                      </a:lnTo>
                      <a:lnTo>
                        <a:pt x="762" y="1153"/>
                      </a:lnTo>
                      <a:lnTo>
                        <a:pt x="760" y="1135"/>
                      </a:lnTo>
                      <a:lnTo>
                        <a:pt x="762" y="1117"/>
                      </a:lnTo>
                      <a:lnTo>
                        <a:pt x="762" y="1117"/>
                      </a:lnTo>
                      <a:lnTo>
                        <a:pt x="764" y="1095"/>
                      </a:lnTo>
                      <a:lnTo>
                        <a:pt x="764" y="1073"/>
                      </a:lnTo>
                      <a:lnTo>
                        <a:pt x="764" y="1054"/>
                      </a:lnTo>
                      <a:lnTo>
                        <a:pt x="762" y="1032"/>
                      </a:lnTo>
                      <a:lnTo>
                        <a:pt x="758" y="1012"/>
                      </a:lnTo>
                      <a:lnTo>
                        <a:pt x="754" y="990"/>
                      </a:lnTo>
                      <a:lnTo>
                        <a:pt x="740" y="950"/>
                      </a:lnTo>
                      <a:lnTo>
                        <a:pt x="740" y="950"/>
                      </a:lnTo>
                      <a:lnTo>
                        <a:pt x="736" y="934"/>
                      </a:lnTo>
                      <a:lnTo>
                        <a:pt x="736" y="918"/>
                      </a:lnTo>
                      <a:lnTo>
                        <a:pt x="740" y="902"/>
                      </a:lnTo>
                      <a:lnTo>
                        <a:pt x="744" y="889"/>
                      </a:lnTo>
                      <a:lnTo>
                        <a:pt x="744" y="889"/>
                      </a:lnTo>
                      <a:lnTo>
                        <a:pt x="813" y="775"/>
                      </a:lnTo>
                      <a:lnTo>
                        <a:pt x="849" y="720"/>
                      </a:lnTo>
                      <a:lnTo>
                        <a:pt x="885" y="664"/>
                      </a:lnTo>
                      <a:lnTo>
                        <a:pt x="885" y="664"/>
                      </a:lnTo>
                      <a:lnTo>
                        <a:pt x="935" y="592"/>
                      </a:lnTo>
                      <a:lnTo>
                        <a:pt x="984" y="523"/>
                      </a:lnTo>
                      <a:lnTo>
                        <a:pt x="1090" y="380"/>
                      </a:lnTo>
                      <a:lnTo>
                        <a:pt x="1090" y="380"/>
                      </a:lnTo>
                      <a:lnTo>
                        <a:pt x="1070" y="364"/>
                      </a:lnTo>
                      <a:lnTo>
                        <a:pt x="1050" y="348"/>
                      </a:lnTo>
                      <a:lnTo>
                        <a:pt x="1030" y="334"/>
                      </a:lnTo>
                      <a:lnTo>
                        <a:pt x="1020" y="330"/>
                      </a:lnTo>
                      <a:lnTo>
                        <a:pt x="1008" y="326"/>
                      </a:lnTo>
                      <a:lnTo>
                        <a:pt x="1008" y="326"/>
                      </a:lnTo>
                      <a:lnTo>
                        <a:pt x="992" y="322"/>
                      </a:lnTo>
                      <a:lnTo>
                        <a:pt x="972" y="320"/>
                      </a:lnTo>
                      <a:lnTo>
                        <a:pt x="972" y="320"/>
                      </a:lnTo>
                      <a:lnTo>
                        <a:pt x="956" y="322"/>
                      </a:lnTo>
                      <a:lnTo>
                        <a:pt x="943" y="324"/>
                      </a:lnTo>
                      <a:lnTo>
                        <a:pt x="931" y="330"/>
                      </a:lnTo>
                      <a:lnTo>
                        <a:pt x="927" y="332"/>
                      </a:lnTo>
                      <a:lnTo>
                        <a:pt x="923" y="336"/>
                      </a:lnTo>
                      <a:lnTo>
                        <a:pt x="923" y="336"/>
                      </a:lnTo>
                      <a:lnTo>
                        <a:pt x="913" y="348"/>
                      </a:lnTo>
                      <a:lnTo>
                        <a:pt x="903" y="358"/>
                      </a:lnTo>
                      <a:lnTo>
                        <a:pt x="893" y="366"/>
                      </a:lnTo>
                      <a:lnTo>
                        <a:pt x="883" y="372"/>
                      </a:lnTo>
                      <a:lnTo>
                        <a:pt x="871" y="376"/>
                      </a:lnTo>
                      <a:lnTo>
                        <a:pt x="861" y="378"/>
                      </a:lnTo>
                      <a:lnTo>
                        <a:pt x="837" y="380"/>
                      </a:lnTo>
                      <a:lnTo>
                        <a:pt x="837" y="380"/>
                      </a:lnTo>
                      <a:lnTo>
                        <a:pt x="817" y="380"/>
                      </a:lnTo>
                      <a:lnTo>
                        <a:pt x="795" y="376"/>
                      </a:lnTo>
                      <a:lnTo>
                        <a:pt x="795" y="376"/>
                      </a:lnTo>
                      <a:lnTo>
                        <a:pt x="690" y="362"/>
                      </a:lnTo>
                      <a:lnTo>
                        <a:pt x="638" y="354"/>
                      </a:lnTo>
                      <a:lnTo>
                        <a:pt x="585" y="344"/>
                      </a:lnTo>
                      <a:lnTo>
                        <a:pt x="585" y="344"/>
                      </a:lnTo>
                      <a:lnTo>
                        <a:pt x="571" y="338"/>
                      </a:lnTo>
                      <a:lnTo>
                        <a:pt x="555" y="328"/>
                      </a:lnTo>
                      <a:lnTo>
                        <a:pt x="545" y="316"/>
                      </a:lnTo>
                      <a:lnTo>
                        <a:pt x="541" y="310"/>
                      </a:lnTo>
                      <a:lnTo>
                        <a:pt x="539" y="304"/>
                      </a:lnTo>
                      <a:lnTo>
                        <a:pt x="539" y="304"/>
                      </a:lnTo>
                      <a:lnTo>
                        <a:pt x="539" y="286"/>
                      </a:lnTo>
                      <a:lnTo>
                        <a:pt x="543" y="266"/>
                      </a:lnTo>
                      <a:lnTo>
                        <a:pt x="551" y="248"/>
                      </a:lnTo>
                      <a:lnTo>
                        <a:pt x="561" y="232"/>
                      </a:lnTo>
                      <a:lnTo>
                        <a:pt x="561" y="232"/>
                      </a:lnTo>
                      <a:lnTo>
                        <a:pt x="567" y="227"/>
                      </a:lnTo>
                      <a:lnTo>
                        <a:pt x="573" y="221"/>
                      </a:lnTo>
                      <a:lnTo>
                        <a:pt x="589" y="209"/>
                      </a:lnTo>
                      <a:lnTo>
                        <a:pt x="623" y="191"/>
                      </a:lnTo>
                      <a:lnTo>
                        <a:pt x="623" y="191"/>
                      </a:lnTo>
                      <a:lnTo>
                        <a:pt x="624" y="173"/>
                      </a:lnTo>
                      <a:lnTo>
                        <a:pt x="624" y="173"/>
                      </a:lnTo>
                      <a:lnTo>
                        <a:pt x="587" y="153"/>
                      </a:lnTo>
                      <a:lnTo>
                        <a:pt x="569" y="143"/>
                      </a:lnTo>
                      <a:lnTo>
                        <a:pt x="551" y="137"/>
                      </a:lnTo>
                      <a:lnTo>
                        <a:pt x="551" y="137"/>
                      </a:lnTo>
                      <a:lnTo>
                        <a:pt x="523" y="129"/>
                      </a:lnTo>
                      <a:lnTo>
                        <a:pt x="503" y="123"/>
                      </a:lnTo>
                      <a:lnTo>
                        <a:pt x="487" y="117"/>
                      </a:lnTo>
                      <a:lnTo>
                        <a:pt x="477" y="107"/>
                      </a:lnTo>
                      <a:lnTo>
                        <a:pt x="471" y="95"/>
                      </a:lnTo>
                      <a:lnTo>
                        <a:pt x="465" y="79"/>
                      </a:lnTo>
                      <a:lnTo>
                        <a:pt x="461" y="58"/>
                      </a:lnTo>
                      <a:lnTo>
                        <a:pt x="457" y="30"/>
                      </a:lnTo>
                      <a:lnTo>
                        <a:pt x="457" y="30"/>
                      </a:lnTo>
                      <a:lnTo>
                        <a:pt x="454" y="20"/>
                      </a:lnTo>
                      <a:lnTo>
                        <a:pt x="446" y="10"/>
                      </a:lnTo>
                      <a:lnTo>
                        <a:pt x="436" y="4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04" y="8"/>
                      </a:lnTo>
                      <a:lnTo>
                        <a:pt x="378" y="16"/>
                      </a:lnTo>
                      <a:lnTo>
                        <a:pt x="354" y="22"/>
                      </a:lnTo>
                      <a:lnTo>
                        <a:pt x="330" y="32"/>
                      </a:lnTo>
                      <a:lnTo>
                        <a:pt x="330" y="32"/>
                      </a:lnTo>
                      <a:lnTo>
                        <a:pt x="326" y="50"/>
                      </a:lnTo>
                      <a:lnTo>
                        <a:pt x="318" y="65"/>
                      </a:lnTo>
                      <a:lnTo>
                        <a:pt x="308" y="79"/>
                      </a:lnTo>
                      <a:lnTo>
                        <a:pt x="296" y="95"/>
                      </a:lnTo>
                      <a:lnTo>
                        <a:pt x="296" y="9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17" name="Freeform 16">
                  <a:extLst>
                    <a:ext uri="{FF2B5EF4-FFF2-40B4-BE49-F238E27FC236}">
                      <a16:creationId xmlns:a16="http://schemas.microsoft.com/office/drawing/2014/main" id="{B19009D4-4F9F-ADEB-B67D-CA7063549E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2200" y="5203825"/>
                  <a:ext cx="1749425" cy="1533525"/>
                </a:xfrm>
                <a:custGeom>
                  <a:avLst/>
                  <a:gdLst>
                    <a:gd name="T0" fmla="*/ 698 w 1102"/>
                    <a:gd name="T1" fmla="*/ 217 h 966"/>
                    <a:gd name="T2" fmla="*/ 636 w 1102"/>
                    <a:gd name="T3" fmla="*/ 225 h 966"/>
                    <a:gd name="T4" fmla="*/ 583 w 1102"/>
                    <a:gd name="T5" fmla="*/ 203 h 966"/>
                    <a:gd name="T6" fmla="*/ 547 w 1102"/>
                    <a:gd name="T7" fmla="*/ 151 h 966"/>
                    <a:gd name="T8" fmla="*/ 523 w 1102"/>
                    <a:gd name="T9" fmla="*/ 42 h 966"/>
                    <a:gd name="T10" fmla="*/ 517 w 1102"/>
                    <a:gd name="T11" fmla="*/ 4 h 966"/>
                    <a:gd name="T12" fmla="*/ 479 w 1102"/>
                    <a:gd name="T13" fmla="*/ 0 h 966"/>
                    <a:gd name="T14" fmla="*/ 394 w 1102"/>
                    <a:gd name="T15" fmla="*/ 4 h 966"/>
                    <a:gd name="T16" fmla="*/ 358 w 1102"/>
                    <a:gd name="T17" fmla="*/ 0 h 966"/>
                    <a:gd name="T18" fmla="*/ 350 w 1102"/>
                    <a:gd name="T19" fmla="*/ 12 h 966"/>
                    <a:gd name="T20" fmla="*/ 302 w 1102"/>
                    <a:gd name="T21" fmla="*/ 56 h 966"/>
                    <a:gd name="T22" fmla="*/ 225 w 1102"/>
                    <a:gd name="T23" fmla="*/ 72 h 966"/>
                    <a:gd name="T24" fmla="*/ 213 w 1102"/>
                    <a:gd name="T25" fmla="*/ 72 h 966"/>
                    <a:gd name="T26" fmla="*/ 153 w 1102"/>
                    <a:gd name="T27" fmla="*/ 96 h 966"/>
                    <a:gd name="T28" fmla="*/ 135 w 1102"/>
                    <a:gd name="T29" fmla="*/ 128 h 966"/>
                    <a:gd name="T30" fmla="*/ 131 w 1102"/>
                    <a:gd name="T31" fmla="*/ 175 h 966"/>
                    <a:gd name="T32" fmla="*/ 98 w 1102"/>
                    <a:gd name="T33" fmla="*/ 247 h 966"/>
                    <a:gd name="T34" fmla="*/ 52 w 1102"/>
                    <a:gd name="T35" fmla="*/ 298 h 966"/>
                    <a:gd name="T36" fmla="*/ 0 w 1102"/>
                    <a:gd name="T37" fmla="*/ 358 h 966"/>
                    <a:gd name="T38" fmla="*/ 20 w 1102"/>
                    <a:gd name="T39" fmla="*/ 372 h 966"/>
                    <a:gd name="T40" fmla="*/ 58 w 1102"/>
                    <a:gd name="T41" fmla="*/ 436 h 966"/>
                    <a:gd name="T42" fmla="*/ 66 w 1102"/>
                    <a:gd name="T43" fmla="*/ 489 h 966"/>
                    <a:gd name="T44" fmla="*/ 88 w 1102"/>
                    <a:gd name="T45" fmla="*/ 507 h 966"/>
                    <a:gd name="T46" fmla="*/ 139 w 1102"/>
                    <a:gd name="T47" fmla="*/ 549 h 966"/>
                    <a:gd name="T48" fmla="*/ 167 w 1102"/>
                    <a:gd name="T49" fmla="*/ 589 h 966"/>
                    <a:gd name="T50" fmla="*/ 181 w 1102"/>
                    <a:gd name="T51" fmla="*/ 642 h 966"/>
                    <a:gd name="T52" fmla="*/ 207 w 1102"/>
                    <a:gd name="T53" fmla="*/ 716 h 966"/>
                    <a:gd name="T54" fmla="*/ 271 w 1102"/>
                    <a:gd name="T55" fmla="*/ 790 h 966"/>
                    <a:gd name="T56" fmla="*/ 348 w 1102"/>
                    <a:gd name="T57" fmla="*/ 811 h 966"/>
                    <a:gd name="T58" fmla="*/ 366 w 1102"/>
                    <a:gd name="T59" fmla="*/ 933 h 966"/>
                    <a:gd name="T60" fmla="*/ 400 w 1102"/>
                    <a:gd name="T61" fmla="*/ 929 h 966"/>
                    <a:gd name="T62" fmla="*/ 453 w 1102"/>
                    <a:gd name="T63" fmla="*/ 966 h 966"/>
                    <a:gd name="T64" fmla="*/ 475 w 1102"/>
                    <a:gd name="T65" fmla="*/ 937 h 966"/>
                    <a:gd name="T66" fmla="*/ 563 w 1102"/>
                    <a:gd name="T67" fmla="*/ 833 h 966"/>
                    <a:gd name="T68" fmla="*/ 620 w 1102"/>
                    <a:gd name="T69" fmla="*/ 805 h 966"/>
                    <a:gd name="T70" fmla="*/ 688 w 1102"/>
                    <a:gd name="T71" fmla="*/ 795 h 966"/>
                    <a:gd name="T72" fmla="*/ 726 w 1102"/>
                    <a:gd name="T73" fmla="*/ 797 h 966"/>
                    <a:gd name="T74" fmla="*/ 752 w 1102"/>
                    <a:gd name="T75" fmla="*/ 797 h 966"/>
                    <a:gd name="T76" fmla="*/ 807 w 1102"/>
                    <a:gd name="T77" fmla="*/ 817 h 966"/>
                    <a:gd name="T78" fmla="*/ 845 w 1102"/>
                    <a:gd name="T79" fmla="*/ 843 h 966"/>
                    <a:gd name="T80" fmla="*/ 881 w 1102"/>
                    <a:gd name="T81" fmla="*/ 847 h 966"/>
                    <a:gd name="T82" fmla="*/ 915 w 1102"/>
                    <a:gd name="T83" fmla="*/ 829 h 966"/>
                    <a:gd name="T84" fmla="*/ 933 w 1102"/>
                    <a:gd name="T85" fmla="*/ 799 h 966"/>
                    <a:gd name="T86" fmla="*/ 1098 w 1102"/>
                    <a:gd name="T87" fmla="*/ 760 h 966"/>
                    <a:gd name="T88" fmla="*/ 1092 w 1102"/>
                    <a:gd name="T89" fmla="*/ 702 h 966"/>
                    <a:gd name="T90" fmla="*/ 1020 w 1102"/>
                    <a:gd name="T91" fmla="*/ 525 h 966"/>
                    <a:gd name="T92" fmla="*/ 996 w 1102"/>
                    <a:gd name="T93" fmla="*/ 434 h 966"/>
                    <a:gd name="T94" fmla="*/ 992 w 1102"/>
                    <a:gd name="T95" fmla="*/ 362 h 966"/>
                    <a:gd name="T96" fmla="*/ 978 w 1102"/>
                    <a:gd name="T97" fmla="*/ 296 h 966"/>
                    <a:gd name="T98" fmla="*/ 962 w 1102"/>
                    <a:gd name="T99" fmla="*/ 151 h 966"/>
                    <a:gd name="T100" fmla="*/ 791 w 1102"/>
                    <a:gd name="T101" fmla="*/ 189 h 9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02" h="966">
                      <a:moveTo>
                        <a:pt x="791" y="189"/>
                      </a:moveTo>
                      <a:lnTo>
                        <a:pt x="791" y="189"/>
                      </a:lnTo>
                      <a:lnTo>
                        <a:pt x="698" y="217"/>
                      </a:lnTo>
                      <a:lnTo>
                        <a:pt x="698" y="217"/>
                      </a:lnTo>
                      <a:lnTo>
                        <a:pt x="672" y="225"/>
                      </a:lnTo>
                      <a:lnTo>
                        <a:pt x="650" y="227"/>
                      </a:lnTo>
                      <a:lnTo>
                        <a:pt x="650" y="227"/>
                      </a:lnTo>
                      <a:lnTo>
                        <a:pt x="636" y="225"/>
                      </a:lnTo>
                      <a:lnTo>
                        <a:pt x="622" y="223"/>
                      </a:lnTo>
                      <a:lnTo>
                        <a:pt x="611" y="219"/>
                      </a:lnTo>
                      <a:lnTo>
                        <a:pt x="597" y="211"/>
                      </a:lnTo>
                      <a:lnTo>
                        <a:pt x="583" y="203"/>
                      </a:lnTo>
                      <a:lnTo>
                        <a:pt x="569" y="189"/>
                      </a:lnTo>
                      <a:lnTo>
                        <a:pt x="559" y="173"/>
                      </a:lnTo>
                      <a:lnTo>
                        <a:pt x="547" y="151"/>
                      </a:lnTo>
                      <a:lnTo>
                        <a:pt x="547" y="151"/>
                      </a:lnTo>
                      <a:lnTo>
                        <a:pt x="537" y="124"/>
                      </a:lnTo>
                      <a:lnTo>
                        <a:pt x="531" y="96"/>
                      </a:lnTo>
                      <a:lnTo>
                        <a:pt x="527" y="68"/>
                      </a:lnTo>
                      <a:lnTo>
                        <a:pt x="523" y="42"/>
                      </a:lnTo>
                      <a:lnTo>
                        <a:pt x="523" y="42"/>
                      </a:lnTo>
                      <a:lnTo>
                        <a:pt x="519" y="14"/>
                      </a:lnTo>
                      <a:lnTo>
                        <a:pt x="517" y="4"/>
                      </a:lnTo>
                      <a:lnTo>
                        <a:pt x="517" y="4"/>
                      </a:lnTo>
                      <a:lnTo>
                        <a:pt x="507" y="2"/>
                      </a:lnTo>
                      <a:lnTo>
                        <a:pt x="483" y="0"/>
                      </a:lnTo>
                      <a:lnTo>
                        <a:pt x="479" y="0"/>
                      </a:lnTo>
                      <a:lnTo>
                        <a:pt x="479" y="0"/>
                      </a:lnTo>
                      <a:lnTo>
                        <a:pt x="440" y="2"/>
                      </a:lnTo>
                      <a:lnTo>
                        <a:pt x="440" y="2"/>
                      </a:lnTo>
                      <a:lnTo>
                        <a:pt x="394" y="4"/>
                      </a:lnTo>
                      <a:lnTo>
                        <a:pt x="394" y="4"/>
                      </a:lnTo>
                      <a:lnTo>
                        <a:pt x="382" y="2"/>
                      </a:lnTo>
                      <a:lnTo>
                        <a:pt x="382" y="2"/>
                      </a:lnTo>
                      <a:lnTo>
                        <a:pt x="358" y="0"/>
                      </a:lnTo>
                      <a:lnTo>
                        <a:pt x="358" y="0"/>
                      </a:lnTo>
                      <a:lnTo>
                        <a:pt x="354" y="2"/>
                      </a:lnTo>
                      <a:lnTo>
                        <a:pt x="354" y="2"/>
                      </a:lnTo>
                      <a:lnTo>
                        <a:pt x="350" y="12"/>
                      </a:lnTo>
                      <a:lnTo>
                        <a:pt x="350" y="12"/>
                      </a:lnTo>
                      <a:lnTo>
                        <a:pt x="342" y="22"/>
                      </a:lnTo>
                      <a:lnTo>
                        <a:pt x="336" y="32"/>
                      </a:lnTo>
                      <a:lnTo>
                        <a:pt x="318" y="46"/>
                      </a:lnTo>
                      <a:lnTo>
                        <a:pt x="302" y="56"/>
                      </a:lnTo>
                      <a:lnTo>
                        <a:pt x="285" y="64"/>
                      </a:lnTo>
                      <a:lnTo>
                        <a:pt x="267" y="68"/>
                      </a:lnTo>
                      <a:lnTo>
                        <a:pt x="251" y="70"/>
                      </a:lnTo>
                      <a:lnTo>
                        <a:pt x="225" y="72"/>
                      </a:lnTo>
                      <a:lnTo>
                        <a:pt x="225" y="72"/>
                      </a:lnTo>
                      <a:lnTo>
                        <a:pt x="215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153" y="96"/>
                      </a:lnTo>
                      <a:lnTo>
                        <a:pt x="153" y="96"/>
                      </a:lnTo>
                      <a:lnTo>
                        <a:pt x="153" y="98"/>
                      </a:lnTo>
                      <a:lnTo>
                        <a:pt x="153" y="98"/>
                      </a:lnTo>
                      <a:lnTo>
                        <a:pt x="141" y="112"/>
                      </a:lnTo>
                      <a:lnTo>
                        <a:pt x="135" y="128"/>
                      </a:lnTo>
                      <a:lnTo>
                        <a:pt x="131" y="145"/>
                      </a:lnTo>
                      <a:lnTo>
                        <a:pt x="131" y="165"/>
                      </a:lnTo>
                      <a:lnTo>
                        <a:pt x="131" y="165"/>
                      </a:lnTo>
                      <a:lnTo>
                        <a:pt x="131" y="175"/>
                      </a:lnTo>
                      <a:lnTo>
                        <a:pt x="131" y="185"/>
                      </a:lnTo>
                      <a:lnTo>
                        <a:pt x="125" y="203"/>
                      </a:lnTo>
                      <a:lnTo>
                        <a:pt x="116" y="225"/>
                      </a:lnTo>
                      <a:lnTo>
                        <a:pt x="98" y="247"/>
                      </a:lnTo>
                      <a:lnTo>
                        <a:pt x="98" y="247"/>
                      </a:lnTo>
                      <a:lnTo>
                        <a:pt x="76" y="273"/>
                      </a:lnTo>
                      <a:lnTo>
                        <a:pt x="52" y="298"/>
                      </a:lnTo>
                      <a:lnTo>
                        <a:pt x="52" y="298"/>
                      </a:lnTo>
                      <a:lnTo>
                        <a:pt x="28" y="324"/>
                      </a:lnTo>
                      <a:lnTo>
                        <a:pt x="4" y="352"/>
                      </a:lnTo>
                      <a:lnTo>
                        <a:pt x="4" y="352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2" y="360"/>
                      </a:lnTo>
                      <a:lnTo>
                        <a:pt x="20" y="372"/>
                      </a:lnTo>
                      <a:lnTo>
                        <a:pt x="34" y="388"/>
                      </a:lnTo>
                      <a:lnTo>
                        <a:pt x="44" y="402"/>
                      </a:lnTo>
                      <a:lnTo>
                        <a:pt x="52" y="418"/>
                      </a:lnTo>
                      <a:lnTo>
                        <a:pt x="58" y="436"/>
                      </a:lnTo>
                      <a:lnTo>
                        <a:pt x="62" y="452"/>
                      </a:lnTo>
                      <a:lnTo>
                        <a:pt x="66" y="483"/>
                      </a:lnTo>
                      <a:lnTo>
                        <a:pt x="66" y="483"/>
                      </a:lnTo>
                      <a:lnTo>
                        <a:pt x="66" y="489"/>
                      </a:lnTo>
                      <a:lnTo>
                        <a:pt x="70" y="493"/>
                      </a:lnTo>
                      <a:lnTo>
                        <a:pt x="76" y="499"/>
                      </a:lnTo>
                      <a:lnTo>
                        <a:pt x="88" y="507"/>
                      </a:lnTo>
                      <a:lnTo>
                        <a:pt x="88" y="507"/>
                      </a:lnTo>
                      <a:lnTo>
                        <a:pt x="112" y="523"/>
                      </a:lnTo>
                      <a:lnTo>
                        <a:pt x="133" y="543"/>
                      </a:lnTo>
                      <a:lnTo>
                        <a:pt x="133" y="543"/>
                      </a:lnTo>
                      <a:lnTo>
                        <a:pt x="139" y="549"/>
                      </a:lnTo>
                      <a:lnTo>
                        <a:pt x="139" y="549"/>
                      </a:lnTo>
                      <a:lnTo>
                        <a:pt x="153" y="569"/>
                      </a:lnTo>
                      <a:lnTo>
                        <a:pt x="167" y="589"/>
                      </a:lnTo>
                      <a:lnTo>
                        <a:pt x="167" y="589"/>
                      </a:lnTo>
                      <a:lnTo>
                        <a:pt x="173" y="601"/>
                      </a:lnTo>
                      <a:lnTo>
                        <a:pt x="179" y="613"/>
                      </a:lnTo>
                      <a:lnTo>
                        <a:pt x="181" y="627"/>
                      </a:lnTo>
                      <a:lnTo>
                        <a:pt x="181" y="642"/>
                      </a:lnTo>
                      <a:lnTo>
                        <a:pt x="181" y="642"/>
                      </a:lnTo>
                      <a:lnTo>
                        <a:pt x="195" y="688"/>
                      </a:lnTo>
                      <a:lnTo>
                        <a:pt x="195" y="688"/>
                      </a:lnTo>
                      <a:lnTo>
                        <a:pt x="207" y="716"/>
                      </a:lnTo>
                      <a:lnTo>
                        <a:pt x="219" y="740"/>
                      </a:lnTo>
                      <a:lnTo>
                        <a:pt x="235" y="760"/>
                      </a:lnTo>
                      <a:lnTo>
                        <a:pt x="251" y="778"/>
                      </a:lnTo>
                      <a:lnTo>
                        <a:pt x="271" y="790"/>
                      </a:lnTo>
                      <a:lnTo>
                        <a:pt x="292" y="801"/>
                      </a:lnTo>
                      <a:lnTo>
                        <a:pt x="318" y="807"/>
                      </a:lnTo>
                      <a:lnTo>
                        <a:pt x="348" y="811"/>
                      </a:lnTo>
                      <a:lnTo>
                        <a:pt x="348" y="811"/>
                      </a:lnTo>
                      <a:lnTo>
                        <a:pt x="342" y="945"/>
                      </a:lnTo>
                      <a:lnTo>
                        <a:pt x="342" y="945"/>
                      </a:lnTo>
                      <a:lnTo>
                        <a:pt x="354" y="939"/>
                      </a:lnTo>
                      <a:lnTo>
                        <a:pt x="366" y="933"/>
                      </a:lnTo>
                      <a:lnTo>
                        <a:pt x="378" y="929"/>
                      </a:lnTo>
                      <a:lnTo>
                        <a:pt x="390" y="929"/>
                      </a:lnTo>
                      <a:lnTo>
                        <a:pt x="390" y="929"/>
                      </a:lnTo>
                      <a:lnTo>
                        <a:pt x="400" y="929"/>
                      </a:lnTo>
                      <a:lnTo>
                        <a:pt x="408" y="931"/>
                      </a:lnTo>
                      <a:lnTo>
                        <a:pt x="424" y="937"/>
                      </a:lnTo>
                      <a:lnTo>
                        <a:pt x="440" y="949"/>
                      </a:lnTo>
                      <a:lnTo>
                        <a:pt x="453" y="966"/>
                      </a:lnTo>
                      <a:lnTo>
                        <a:pt x="453" y="966"/>
                      </a:lnTo>
                      <a:lnTo>
                        <a:pt x="465" y="949"/>
                      </a:lnTo>
                      <a:lnTo>
                        <a:pt x="475" y="937"/>
                      </a:lnTo>
                      <a:lnTo>
                        <a:pt x="475" y="937"/>
                      </a:lnTo>
                      <a:lnTo>
                        <a:pt x="493" y="905"/>
                      </a:lnTo>
                      <a:lnTo>
                        <a:pt x="515" y="879"/>
                      </a:lnTo>
                      <a:lnTo>
                        <a:pt x="537" y="853"/>
                      </a:lnTo>
                      <a:lnTo>
                        <a:pt x="563" y="833"/>
                      </a:lnTo>
                      <a:lnTo>
                        <a:pt x="577" y="825"/>
                      </a:lnTo>
                      <a:lnTo>
                        <a:pt x="591" y="817"/>
                      </a:lnTo>
                      <a:lnTo>
                        <a:pt x="605" y="811"/>
                      </a:lnTo>
                      <a:lnTo>
                        <a:pt x="620" y="805"/>
                      </a:lnTo>
                      <a:lnTo>
                        <a:pt x="636" y="801"/>
                      </a:lnTo>
                      <a:lnTo>
                        <a:pt x="652" y="797"/>
                      </a:lnTo>
                      <a:lnTo>
                        <a:pt x="670" y="795"/>
                      </a:lnTo>
                      <a:lnTo>
                        <a:pt x="688" y="795"/>
                      </a:lnTo>
                      <a:lnTo>
                        <a:pt x="688" y="795"/>
                      </a:lnTo>
                      <a:lnTo>
                        <a:pt x="706" y="795"/>
                      </a:lnTo>
                      <a:lnTo>
                        <a:pt x="726" y="797"/>
                      </a:lnTo>
                      <a:lnTo>
                        <a:pt x="726" y="797"/>
                      </a:lnTo>
                      <a:lnTo>
                        <a:pt x="732" y="799"/>
                      </a:lnTo>
                      <a:lnTo>
                        <a:pt x="732" y="799"/>
                      </a:lnTo>
                      <a:lnTo>
                        <a:pt x="752" y="797"/>
                      </a:lnTo>
                      <a:lnTo>
                        <a:pt x="752" y="797"/>
                      </a:lnTo>
                      <a:lnTo>
                        <a:pt x="764" y="799"/>
                      </a:lnTo>
                      <a:lnTo>
                        <a:pt x="764" y="799"/>
                      </a:lnTo>
                      <a:lnTo>
                        <a:pt x="793" y="809"/>
                      </a:lnTo>
                      <a:lnTo>
                        <a:pt x="807" y="817"/>
                      </a:lnTo>
                      <a:lnTo>
                        <a:pt x="819" y="825"/>
                      </a:lnTo>
                      <a:lnTo>
                        <a:pt x="819" y="825"/>
                      </a:lnTo>
                      <a:lnTo>
                        <a:pt x="831" y="835"/>
                      </a:lnTo>
                      <a:lnTo>
                        <a:pt x="845" y="843"/>
                      </a:lnTo>
                      <a:lnTo>
                        <a:pt x="859" y="847"/>
                      </a:lnTo>
                      <a:lnTo>
                        <a:pt x="871" y="849"/>
                      </a:lnTo>
                      <a:lnTo>
                        <a:pt x="871" y="849"/>
                      </a:lnTo>
                      <a:lnTo>
                        <a:pt x="881" y="847"/>
                      </a:lnTo>
                      <a:lnTo>
                        <a:pt x="891" y="845"/>
                      </a:lnTo>
                      <a:lnTo>
                        <a:pt x="899" y="841"/>
                      </a:lnTo>
                      <a:lnTo>
                        <a:pt x="909" y="835"/>
                      </a:lnTo>
                      <a:lnTo>
                        <a:pt x="915" y="829"/>
                      </a:lnTo>
                      <a:lnTo>
                        <a:pt x="923" y="819"/>
                      </a:lnTo>
                      <a:lnTo>
                        <a:pt x="927" y="809"/>
                      </a:lnTo>
                      <a:lnTo>
                        <a:pt x="933" y="799"/>
                      </a:lnTo>
                      <a:lnTo>
                        <a:pt x="933" y="799"/>
                      </a:lnTo>
                      <a:lnTo>
                        <a:pt x="945" y="760"/>
                      </a:lnTo>
                      <a:lnTo>
                        <a:pt x="945" y="760"/>
                      </a:lnTo>
                      <a:lnTo>
                        <a:pt x="1098" y="760"/>
                      </a:lnTo>
                      <a:lnTo>
                        <a:pt x="1098" y="760"/>
                      </a:lnTo>
                      <a:lnTo>
                        <a:pt x="1102" y="748"/>
                      </a:lnTo>
                      <a:lnTo>
                        <a:pt x="1102" y="748"/>
                      </a:lnTo>
                      <a:lnTo>
                        <a:pt x="1098" y="726"/>
                      </a:lnTo>
                      <a:lnTo>
                        <a:pt x="1092" y="702"/>
                      </a:lnTo>
                      <a:lnTo>
                        <a:pt x="1076" y="658"/>
                      </a:lnTo>
                      <a:lnTo>
                        <a:pt x="1058" y="615"/>
                      </a:lnTo>
                      <a:lnTo>
                        <a:pt x="1038" y="571"/>
                      </a:lnTo>
                      <a:lnTo>
                        <a:pt x="1020" y="525"/>
                      </a:lnTo>
                      <a:lnTo>
                        <a:pt x="1012" y="503"/>
                      </a:lnTo>
                      <a:lnTo>
                        <a:pt x="1004" y="481"/>
                      </a:lnTo>
                      <a:lnTo>
                        <a:pt x="1000" y="458"/>
                      </a:lnTo>
                      <a:lnTo>
                        <a:pt x="996" y="434"/>
                      </a:lnTo>
                      <a:lnTo>
                        <a:pt x="994" y="410"/>
                      </a:lnTo>
                      <a:lnTo>
                        <a:pt x="994" y="386"/>
                      </a:lnTo>
                      <a:lnTo>
                        <a:pt x="994" y="386"/>
                      </a:lnTo>
                      <a:lnTo>
                        <a:pt x="992" y="362"/>
                      </a:lnTo>
                      <a:lnTo>
                        <a:pt x="988" y="340"/>
                      </a:lnTo>
                      <a:lnTo>
                        <a:pt x="982" y="318"/>
                      </a:lnTo>
                      <a:lnTo>
                        <a:pt x="978" y="296"/>
                      </a:lnTo>
                      <a:lnTo>
                        <a:pt x="978" y="296"/>
                      </a:lnTo>
                      <a:lnTo>
                        <a:pt x="972" y="233"/>
                      </a:lnTo>
                      <a:lnTo>
                        <a:pt x="964" y="167"/>
                      </a:lnTo>
                      <a:lnTo>
                        <a:pt x="964" y="167"/>
                      </a:lnTo>
                      <a:lnTo>
                        <a:pt x="962" y="151"/>
                      </a:lnTo>
                      <a:lnTo>
                        <a:pt x="954" y="139"/>
                      </a:lnTo>
                      <a:lnTo>
                        <a:pt x="954" y="139"/>
                      </a:lnTo>
                      <a:lnTo>
                        <a:pt x="791" y="189"/>
                      </a:lnTo>
                      <a:lnTo>
                        <a:pt x="791" y="189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18" name="Freeform 17">
                  <a:extLst>
                    <a:ext uri="{FF2B5EF4-FFF2-40B4-BE49-F238E27FC236}">
                      <a16:creationId xmlns:a16="http://schemas.microsoft.com/office/drawing/2014/main" id="{8C3BE3BF-E1E5-FA22-8F58-8C1873ECCF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063" y="1938338"/>
                  <a:ext cx="1319213" cy="2035175"/>
                </a:xfrm>
                <a:custGeom>
                  <a:avLst/>
                  <a:gdLst>
                    <a:gd name="T0" fmla="*/ 300 w 831"/>
                    <a:gd name="T1" fmla="*/ 1282 h 1282"/>
                    <a:gd name="T2" fmla="*/ 320 w 831"/>
                    <a:gd name="T3" fmla="*/ 1276 h 1282"/>
                    <a:gd name="T4" fmla="*/ 344 w 831"/>
                    <a:gd name="T5" fmla="*/ 1234 h 1282"/>
                    <a:gd name="T6" fmla="*/ 374 w 831"/>
                    <a:gd name="T7" fmla="*/ 1192 h 1282"/>
                    <a:gd name="T8" fmla="*/ 398 w 831"/>
                    <a:gd name="T9" fmla="*/ 1200 h 1282"/>
                    <a:gd name="T10" fmla="*/ 431 w 831"/>
                    <a:gd name="T11" fmla="*/ 1230 h 1282"/>
                    <a:gd name="T12" fmla="*/ 463 w 831"/>
                    <a:gd name="T13" fmla="*/ 1240 h 1282"/>
                    <a:gd name="T14" fmla="*/ 495 w 831"/>
                    <a:gd name="T15" fmla="*/ 1210 h 1282"/>
                    <a:gd name="T16" fmla="*/ 551 w 831"/>
                    <a:gd name="T17" fmla="*/ 1137 h 1282"/>
                    <a:gd name="T18" fmla="*/ 577 w 831"/>
                    <a:gd name="T19" fmla="*/ 1073 h 1282"/>
                    <a:gd name="T20" fmla="*/ 644 w 831"/>
                    <a:gd name="T21" fmla="*/ 1020 h 1282"/>
                    <a:gd name="T22" fmla="*/ 714 w 831"/>
                    <a:gd name="T23" fmla="*/ 994 h 1282"/>
                    <a:gd name="T24" fmla="*/ 742 w 831"/>
                    <a:gd name="T25" fmla="*/ 990 h 1282"/>
                    <a:gd name="T26" fmla="*/ 765 w 831"/>
                    <a:gd name="T27" fmla="*/ 1022 h 1282"/>
                    <a:gd name="T28" fmla="*/ 793 w 831"/>
                    <a:gd name="T29" fmla="*/ 1077 h 1282"/>
                    <a:gd name="T30" fmla="*/ 831 w 831"/>
                    <a:gd name="T31" fmla="*/ 984 h 1282"/>
                    <a:gd name="T32" fmla="*/ 819 w 831"/>
                    <a:gd name="T33" fmla="*/ 956 h 1282"/>
                    <a:gd name="T34" fmla="*/ 799 w 831"/>
                    <a:gd name="T35" fmla="*/ 938 h 1282"/>
                    <a:gd name="T36" fmla="*/ 777 w 831"/>
                    <a:gd name="T37" fmla="*/ 940 h 1282"/>
                    <a:gd name="T38" fmla="*/ 720 w 831"/>
                    <a:gd name="T39" fmla="*/ 920 h 1282"/>
                    <a:gd name="T40" fmla="*/ 680 w 831"/>
                    <a:gd name="T41" fmla="*/ 868 h 1282"/>
                    <a:gd name="T42" fmla="*/ 642 w 831"/>
                    <a:gd name="T43" fmla="*/ 833 h 1282"/>
                    <a:gd name="T44" fmla="*/ 598 w 831"/>
                    <a:gd name="T45" fmla="*/ 775 h 1282"/>
                    <a:gd name="T46" fmla="*/ 594 w 831"/>
                    <a:gd name="T47" fmla="*/ 705 h 1282"/>
                    <a:gd name="T48" fmla="*/ 606 w 831"/>
                    <a:gd name="T49" fmla="*/ 624 h 1282"/>
                    <a:gd name="T50" fmla="*/ 585 w 831"/>
                    <a:gd name="T51" fmla="*/ 544 h 1282"/>
                    <a:gd name="T52" fmla="*/ 585 w 831"/>
                    <a:gd name="T53" fmla="*/ 521 h 1282"/>
                    <a:gd name="T54" fmla="*/ 557 w 831"/>
                    <a:gd name="T55" fmla="*/ 367 h 1282"/>
                    <a:gd name="T56" fmla="*/ 573 w 831"/>
                    <a:gd name="T57" fmla="*/ 324 h 1282"/>
                    <a:gd name="T58" fmla="*/ 610 w 831"/>
                    <a:gd name="T59" fmla="*/ 250 h 1282"/>
                    <a:gd name="T60" fmla="*/ 642 w 831"/>
                    <a:gd name="T61" fmla="*/ 216 h 1282"/>
                    <a:gd name="T62" fmla="*/ 674 w 831"/>
                    <a:gd name="T63" fmla="*/ 137 h 1282"/>
                    <a:gd name="T64" fmla="*/ 688 w 831"/>
                    <a:gd name="T65" fmla="*/ 27 h 1282"/>
                    <a:gd name="T66" fmla="*/ 672 w 831"/>
                    <a:gd name="T67" fmla="*/ 0 h 1282"/>
                    <a:gd name="T68" fmla="*/ 652 w 831"/>
                    <a:gd name="T69" fmla="*/ 25 h 1282"/>
                    <a:gd name="T70" fmla="*/ 636 w 831"/>
                    <a:gd name="T71" fmla="*/ 59 h 1282"/>
                    <a:gd name="T72" fmla="*/ 600 w 831"/>
                    <a:gd name="T73" fmla="*/ 71 h 1282"/>
                    <a:gd name="T74" fmla="*/ 511 w 831"/>
                    <a:gd name="T75" fmla="*/ 87 h 1282"/>
                    <a:gd name="T76" fmla="*/ 402 w 831"/>
                    <a:gd name="T77" fmla="*/ 143 h 1282"/>
                    <a:gd name="T78" fmla="*/ 330 w 831"/>
                    <a:gd name="T79" fmla="*/ 189 h 1282"/>
                    <a:gd name="T80" fmla="*/ 280 w 831"/>
                    <a:gd name="T81" fmla="*/ 202 h 1282"/>
                    <a:gd name="T82" fmla="*/ 245 w 831"/>
                    <a:gd name="T83" fmla="*/ 192 h 1282"/>
                    <a:gd name="T84" fmla="*/ 227 w 831"/>
                    <a:gd name="T85" fmla="*/ 185 h 1282"/>
                    <a:gd name="T86" fmla="*/ 205 w 831"/>
                    <a:gd name="T87" fmla="*/ 194 h 1282"/>
                    <a:gd name="T88" fmla="*/ 155 w 831"/>
                    <a:gd name="T89" fmla="*/ 266 h 1282"/>
                    <a:gd name="T90" fmla="*/ 125 w 831"/>
                    <a:gd name="T91" fmla="*/ 320 h 1282"/>
                    <a:gd name="T92" fmla="*/ 72 w 831"/>
                    <a:gd name="T93" fmla="*/ 350 h 1282"/>
                    <a:gd name="T94" fmla="*/ 32 w 831"/>
                    <a:gd name="T95" fmla="*/ 367 h 1282"/>
                    <a:gd name="T96" fmla="*/ 56 w 831"/>
                    <a:gd name="T97" fmla="*/ 427 h 1282"/>
                    <a:gd name="T98" fmla="*/ 38 w 831"/>
                    <a:gd name="T99" fmla="*/ 503 h 1282"/>
                    <a:gd name="T100" fmla="*/ 18 w 831"/>
                    <a:gd name="T101" fmla="*/ 536 h 1282"/>
                    <a:gd name="T102" fmla="*/ 34 w 831"/>
                    <a:gd name="T103" fmla="*/ 636 h 1282"/>
                    <a:gd name="T104" fmla="*/ 68 w 831"/>
                    <a:gd name="T105" fmla="*/ 805 h 1282"/>
                    <a:gd name="T106" fmla="*/ 58 w 831"/>
                    <a:gd name="T107" fmla="*/ 886 h 1282"/>
                    <a:gd name="T108" fmla="*/ 22 w 831"/>
                    <a:gd name="T109" fmla="*/ 938 h 1282"/>
                    <a:gd name="T110" fmla="*/ 2 w 831"/>
                    <a:gd name="T111" fmla="*/ 972 h 1282"/>
                    <a:gd name="T112" fmla="*/ 16 w 831"/>
                    <a:gd name="T113" fmla="*/ 1016 h 1282"/>
                    <a:gd name="T114" fmla="*/ 52 w 831"/>
                    <a:gd name="T115" fmla="*/ 1051 h 1282"/>
                    <a:gd name="T116" fmla="*/ 68 w 831"/>
                    <a:gd name="T117" fmla="*/ 1111 h 1282"/>
                    <a:gd name="T118" fmla="*/ 56 w 831"/>
                    <a:gd name="T119" fmla="*/ 1165 h 1282"/>
                    <a:gd name="T120" fmla="*/ 64 w 831"/>
                    <a:gd name="T121" fmla="*/ 1210 h 1282"/>
                    <a:gd name="T122" fmla="*/ 105 w 831"/>
                    <a:gd name="T123" fmla="*/ 1232 h 1282"/>
                    <a:gd name="T124" fmla="*/ 259 w 831"/>
                    <a:gd name="T125" fmla="*/ 1276 h 1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31" h="1282">
                      <a:moveTo>
                        <a:pt x="259" y="1276"/>
                      </a:moveTo>
                      <a:lnTo>
                        <a:pt x="259" y="1276"/>
                      </a:lnTo>
                      <a:lnTo>
                        <a:pt x="282" y="1280"/>
                      </a:lnTo>
                      <a:lnTo>
                        <a:pt x="300" y="1282"/>
                      </a:lnTo>
                      <a:lnTo>
                        <a:pt x="300" y="1282"/>
                      </a:lnTo>
                      <a:lnTo>
                        <a:pt x="308" y="1280"/>
                      </a:lnTo>
                      <a:lnTo>
                        <a:pt x="314" y="1280"/>
                      </a:lnTo>
                      <a:lnTo>
                        <a:pt x="320" y="1276"/>
                      </a:lnTo>
                      <a:lnTo>
                        <a:pt x="324" y="1272"/>
                      </a:lnTo>
                      <a:lnTo>
                        <a:pt x="334" y="1258"/>
                      </a:lnTo>
                      <a:lnTo>
                        <a:pt x="344" y="1234"/>
                      </a:lnTo>
                      <a:lnTo>
                        <a:pt x="344" y="1234"/>
                      </a:lnTo>
                      <a:lnTo>
                        <a:pt x="352" y="1216"/>
                      </a:lnTo>
                      <a:lnTo>
                        <a:pt x="360" y="1202"/>
                      </a:lnTo>
                      <a:lnTo>
                        <a:pt x="370" y="1194"/>
                      </a:lnTo>
                      <a:lnTo>
                        <a:pt x="374" y="1192"/>
                      </a:lnTo>
                      <a:lnTo>
                        <a:pt x="378" y="1192"/>
                      </a:lnTo>
                      <a:lnTo>
                        <a:pt x="378" y="1192"/>
                      </a:lnTo>
                      <a:lnTo>
                        <a:pt x="388" y="1194"/>
                      </a:lnTo>
                      <a:lnTo>
                        <a:pt x="398" y="1200"/>
                      </a:lnTo>
                      <a:lnTo>
                        <a:pt x="410" y="1210"/>
                      </a:lnTo>
                      <a:lnTo>
                        <a:pt x="424" y="1224"/>
                      </a:lnTo>
                      <a:lnTo>
                        <a:pt x="424" y="1224"/>
                      </a:lnTo>
                      <a:lnTo>
                        <a:pt x="431" y="1230"/>
                      </a:lnTo>
                      <a:lnTo>
                        <a:pt x="441" y="1234"/>
                      </a:lnTo>
                      <a:lnTo>
                        <a:pt x="453" y="1238"/>
                      </a:lnTo>
                      <a:lnTo>
                        <a:pt x="463" y="1240"/>
                      </a:lnTo>
                      <a:lnTo>
                        <a:pt x="463" y="1240"/>
                      </a:lnTo>
                      <a:lnTo>
                        <a:pt x="467" y="1240"/>
                      </a:lnTo>
                      <a:lnTo>
                        <a:pt x="469" y="1238"/>
                      </a:lnTo>
                      <a:lnTo>
                        <a:pt x="469" y="1238"/>
                      </a:lnTo>
                      <a:lnTo>
                        <a:pt x="495" y="1210"/>
                      </a:lnTo>
                      <a:lnTo>
                        <a:pt x="521" y="1183"/>
                      </a:lnTo>
                      <a:lnTo>
                        <a:pt x="533" y="1167"/>
                      </a:lnTo>
                      <a:lnTo>
                        <a:pt x="543" y="1153"/>
                      </a:lnTo>
                      <a:lnTo>
                        <a:pt x="551" y="1137"/>
                      </a:lnTo>
                      <a:lnTo>
                        <a:pt x="557" y="1121"/>
                      </a:lnTo>
                      <a:lnTo>
                        <a:pt x="557" y="1121"/>
                      </a:lnTo>
                      <a:lnTo>
                        <a:pt x="567" y="1095"/>
                      </a:lnTo>
                      <a:lnTo>
                        <a:pt x="577" y="1073"/>
                      </a:lnTo>
                      <a:lnTo>
                        <a:pt x="591" y="1055"/>
                      </a:lnTo>
                      <a:lnTo>
                        <a:pt x="606" y="1041"/>
                      </a:lnTo>
                      <a:lnTo>
                        <a:pt x="624" y="1029"/>
                      </a:lnTo>
                      <a:lnTo>
                        <a:pt x="644" y="1020"/>
                      </a:lnTo>
                      <a:lnTo>
                        <a:pt x="664" y="1010"/>
                      </a:lnTo>
                      <a:lnTo>
                        <a:pt x="686" y="1002"/>
                      </a:lnTo>
                      <a:lnTo>
                        <a:pt x="686" y="1002"/>
                      </a:lnTo>
                      <a:lnTo>
                        <a:pt x="714" y="994"/>
                      </a:lnTo>
                      <a:lnTo>
                        <a:pt x="726" y="990"/>
                      </a:lnTo>
                      <a:lnTo>
                        <a:pt x="734" y="990"/>
                      </a:lnTo>
                      <a:lnTo>
                        <a:pt x="734" y="990"/>
                      </a:lnTo>
                      <a:lnTo>
                        <a:pt x="742" y="990"/>
                      </a:lnTo>
                      <a:lnTo>
                        <a:pt x="748" y="994"/>
                      </a:lnTo>
                      <a:lnTo>
                        <a:pt x="752" y="998"/>
                      </a:lnTo>
                      <a:lnTo>
                        <a:pt x="756" y="1004"/>
                      </a:lnTo>
                      <a:lnTo>
                        <a:pt x="765" y="1022"/>
                      </a:lnTo>
                      <a:lnTo>
                        <a:pt x="775" y="1047"/>
                      </a:lnTo>
                      <a:lnTo>
                        <a:pt x="775" y="1047"/>
                      </a:lnTo>
                      <a:lnTo>
                        <a:pt x="779" y="1057"/>
                      </a:lnTo>
                      <a:lnTo>
                        <a:pt x="793" y="1077"/>
                      </a:lnTo>
                      <a:lnTo>
                        <a:pt x="793" y="1077"/>
                      </a:lnTo>
                      <a:lnTo>
                        <a:pt x="817" y="1025"/>
                      </a:lnTo>
                      <a:lnTo>
                        <a:pt x="825" y="1004"/>
                      </a:lnTo>
                      <a:lnTo>
                        <a:pt x="831" y="984"/>
                      </a:lnTo>
                      <a:lnTo>
                        <a:pt x="831" y="984"/>
                      </a:lnTo>
                      <a:lnTo>
                        <a:pt x="829" y="978"/>
                      </a:lnTo>
                      <a:lnTo>
                        <a:pt x="827" y="970"/>
                      </a:lnTo>
                      <a:lnTo>
                        <a:pt x="819" y="956"/>
                      </a:lnTo>
                      <a:lnTo>
                        <a:pt x="809" y="942"/>
                      </a:lnTo>
                      <a:lnTo>
                        <a:pt x="803" y="940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77" y="940"/>
                      </a:lnTo>
                      <a:lnTo>
                        <a:pt x="777" y="940"/>
                      </a:lnTo>
                      <a:lnTo>
                        <a:pt x="759" y="938"/>
                      </a:lnTo>
                      <a:lnTo>
                        <a:pt x="746" y="934"/>
                      </a:lnTo>
                      <a:lnTo>
                        <a:pt x="732" y="928"/>
                      </a:lnTo>
                      <a:lnTo>
                        <a:pt x="720" y="920"/>
                      </a:lnTo>
                      <a:lnTo>
                        <a:pt x="708" y="908"/>
                      </a:lnTo>
                      <a:lnTo>
                        <a:pt x="698" y="896"/>
                      </a:lnTo>
                      <a:lnTo>
                        <a:pt x="680" y="868"/>
                      </a:lnTo>
                      <a:lnTo>
                        <a:pt x="680" y="868"/>
                      </a:lnTo>
                      <a:lnTo>
                        <a:pt x="672" y="858"/>
                      </a:lnTo>
                      <a:lnTo>
                        <a:pt x="662" y="849"/>
                      </a:lnTo>
                      <a:lnTo>
                        <a:pt x="642" y="833"/>
                      </a:lnTo>
                      <a:lnTo>
                        <a:pt x="642" y="833"/>
                      </a:lnTo>
                      <a:lnTo>
                        <a:pt x="626" y="819"/>
                      </a:lnTo>
                      <a:lnTo>
                        <a:pt x="614" y="807"/>
                      </a:lnTo>
                      <a:lnTo>
                        <a:pt x="604" y="791"/>
                      </a:lnTo>
                      <a:lnTo>
                        <a:pt x="598" y="775"/>
                      </a:lnTo>
                      <a:lnTo>
                        <a:pt x="594" y="759"/>
                      </a:lnTo>
                      <a:lnTo>
                        <a:pt x="592" y="741"/>
                      </a:lnTo>
                      <a:lnTo>
                        <a:pt x="592" y="723"/>
                      </a:lnTo>
                      <a:lnTo>
                        <a:pt x="594" y="705"/>
                      </a:lnTo>
                      <a:lnTo>
                        <a:pt x="594" y="705"/>
                      </a:lnTo>
                      <a:lnTo>
                        <a:pt x="602" y="666"/>
                      </a:lnTo>
                      <a:lnTo>
                        <a:pt x="604" y="644"/>
                      </a:lnTo>
                      <a:lnTo>
                        <a:pt x="606" y="624"/>
                      </a:lnTo>
                      <a:lnTo>
                        <a:pt x="604" y="604"/>
                      </a:lnTo>
                      <a:lnTo>
                        <a:pt x="602" y="584"/>
                      </a:lnTo>
                      <a:lnTo>
                        <a:pt x="594" y="564"/>
                      </a:lnTo>
                      <a:lnTo>
                        <a:pt x="585" y="544"/>
                      </a:lnTo>
                      <a:lnTo>
                        <a:pt x="585" y="544"/>
                      </a:lnTo>
                      <a:lnTo>
                        <a:pt x="585" y="540"/>
                      </a:lnTo>
                      <a:lnTo>
                        <a:pt x="585" y="534"/>
                      </a:lnTo>
                      <a:lnTo>
                        <a:pt x="585" y="521"/>
                      </a:lnTo>
                      <a:lnTo>
                        <a:pt x="585" y="521"/>
                      </a:lnTo>
                      <a:lnTo>
                        <a:pt x="559" y="383"/>
                      </a:lnTo>
                      <a:lnTo>
                        <a:pt x="559" y="383"/>
                      </a:lnTo>
                      <a:lnTo>
                        <a:pt x="557" y="367"/>
                      </a:lnTo>
                      <a:lnTo>
                        <a:pt x="557" y="361"/>
                      </a:lnTo>
                      <a:lnTo>
                        <a:pt x="559" y="356"/>
                      </a:lnTo>
                      <a:lnTo>
                        <a:pt x="559" y="356"/>
                      </a:lnTo>
                      <a:lnTo>
                        <a:pt x="573" y="324"/>
                      </a:lnTo>
                      <a:lnTo>
                        <a:pt x="587" y="292"/>
                      </a:lnTo>
                      <a:lnTo>
                        <a:pt x="592" y="278"/>
                      </a:lnTo>
                      <a:lnTo>
                        <a:pt x="602" y="264"/>
                      </a:lnTo>
                      <a:lnTo>
                        <a:pt x="610" y="250"/>
                      </a:lnTo>
                      <a:lnTo>
                        <a:pt x="622" y="240"/>
                      </a:lnTo>
                      <a:lnTo>
                        <a:pt x="622" y="240"/>
                      </a:lnTo>
                      <a:lnTo>
                        <a:pt x="634" y="228"/>
                      </a:lnTo>
                      <a:lnTo>
                        <a:pt x="642" y="216"/>
                      </a:lnTo>
                      <a:lnTo>
                        <a:pt x="652" y="204"/>
                      </a:lnTo>
                      <a:lnTo>
                        <a:pt x="658" y="191"/>
                      </a:lnTo>
                      <a:lnTo>
                        <a:pt x="668" y="165"/>
                      </a:lnTo>
                      <a:lnTo>
                        <a:pt x="674" y="137"/>
                      </a:lnTo>
                      <a:lnTo>
                        <a:pt x="678" y="111"/>
                      </a:lnTo>
                      <a:lnTo>
                        <a:pt x="680" y="81"/>
                      </a:lnTo>
                      <a:lnTo>
                        <a:pt x="684" y="53"/>
                      </a:lnTo>
                      <a:lnTo>
                        <a:pt x="688" y="27"/>
                      </a:lnTo>
                      <a:lnTo>
                        <a:pt x="688" y="27"/>
                      </a:lnTo>
                      <a:lnTo>
                        <a:pt x="686" y="22"/>
                      </a:lnTo>
                      <a:lnTo>
                        <a:pt x="682" y="14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60" y="14"/>
                      </a:lnTo>
                      <a:lnTo>
                        <a:pt x="654" y="20"/>
                      </a:lnTo>
                      <a:lnTo>
                        <a:pt x="652" y="25"/>
                      </a:lnTo>
                      <a:lnTo>
                        <a:pt x="652" y="25"/>
                      </a:lnTo>
                      <a:lnTo>
                        <a:pt x="646" y="45"/>
                      </a:lnTo>
                      <a:lnTo>
                        <a:pt x="642" y="51"/>
                      </a:lnTo>
                      <a:lnTo>
                        <a:pt x="636" y="59"/>
                      </a:lnTo>
                      <a:lnTo>
                        <a:pt x="630" y="63"/>
                      </a:lnTo>
                      <a:lnTo>
                        <a:pt x="622" y="67"/>
                      </a:lnTo>
                      <a:lnTo>
                        <a:pt x="612" y="69"/>
                      </a:lnTo>
                      <a:lnTo>
                        <a:pt x="600" y="71"/>
                      </a:lnTo>
                      <a:lnTo>
                        <a:pt x="600" y="71"/>
                      </a:lnTo>
                      <a:lnTo>
                        <a:pt x="571" y="73"/>
                      </a:lnTo>
                      <a:lnTo>
                        <a:pt x="539" y="79"/>
                      </a:lnTo>
                      <a:lnTo>
                        <a:pt x="511" y="87"/>
                      </a:lnTo>
                      <a:lnTo>
                        <a:pt x="481" y="99"/>
                      </a:lnTo>
                      <a:lnTo>
                        <a:pt x="455" y="111"/>
                      </a:lnTo>
                      <a:lnTo>
                        <a:pt x="427" y="127"/>
                      </a:lnTo>
                      <a:lnTo>
                        <a:pt x="402" y="143"/>
                      </a:lnTo>
                      <a:lnTo>
                        <a:pt x="376" y="159"/>
                      </a:lnTo>
                      <a:lnTo>
                        <a:pt x="376" y="159"/>
                      </a:lnTo>
                      <a:lnTo>
                        <a:pt x="352" y="175"/>
                      </a:lnTo>
                      <a:lnTo>
                        <a:pt x="330" y="189"/>
                      </a:lnTo>
                      <a:lnTo>
                        <a:pt x="318" y="194"/>
                      </a:lnTo>
                      <a:lnTo>
                        <a:pt x="306" y="198"/>
                      </a:lnTo>
                      <a:lnTo>
                        <a:pt x="292" y="200"/>
                      </a:lnTo>
                      <a:lnTo>
                        <a:pt x="280" y="202"/>
                      </a:lnTo>
                      <a:lnTo>
                        <a:pt x="280" y="202"/>
                      </a:lnTo>
                      <a:lnTo>
                        <a:pt x="268" y="200"/>
                      </a:lnTo>
                      <a:lnTo>
                        <a:pt x="257" y="198"/>
                      </a:lnTo>
                      <a:lnTo>
                        <a:pt x="245" y="192"/>
                      </a:lnTo>
                      <a:lnTo>
                        <a:pt x="231" y="187"/>
                      </a:lnTo>
                      <a:lnTo>
                        <a:pt x="231" y="187"/>
                      </a:lnTo>
                      <a:lnTo>
                        <a:pt x="227" y="185"/>
                      </a:lnTo>
                      <a:lnTo>
                        <a:pt x="227" y="185"/>
                      </a:lnTo>
                      <a:lnTo>
                        <a:pt x="215" y="189"/>
                      </a:lnTo>
                      <a:lnTo>
                        <a:pt x="209" y="191"/>
                      </a:lnTo>
                      <a:lnTo>
                        <a:pt x="205" y="194"/>
                      </a:lnTo>
                      <a:lnTo>
                        <a:pt x="205" y="194"/>
                      </a:lnTo>
                      <a:lnTo>
                        <a:pt x="177" y="228"/>
                      </a:lnTo>
                      <a:lnTo>
                        <a:pt x="163" y="248"/>
                      </a:lnTo>
                      <a:lnTo>
                        <a:pt x="155" y="266"/>
                      </a:lnTo>
                      <a:lnTo>
                        <a:pt x="155" y="266"/>
                      </a:lnTo>
                      <a:lnTo>
                        <a:pt x="149" y="282"/>
                      </a:lnTo>
                      <a:lnTo>
                        <a:pt x="141" y="296"/>
                      </a:lnTo>
                      <a:lnTo>
                        <a:pt x="135" y="310"/>
                      </a:lnTo>
                      <a:lnTo>
                        <a:pt x="125" y="320"/>
                      </a:lnTo>
                      <a:lnTo>
                        <a:pt x="115" y="330"/>
                      </a:lnTo>
                      <a:lnTo>
                        <a:pt x="103" y="338"/>
                      </a:lnTo>
                      <a:lnTo>
                        <a:pt x="90" y="344"/>
                      </a:lnTo>
                      <a:lnTo>
                        <a:pt x="72" y="350"/>
                      </a:lnTo>
                      <a:lnTo>
                        <a:pt x="72" y="350"/>
                      </a:lnTo>
                      <a:lnTo>
                        <a:pt x="64" y="352"/>
                      </a:lnTo>
                      <a:lnTo>
                        <a:pt x="54" y="356"/>
                      </a:lnTo>
                      <a:lnTo>
                        <a:pt x="32" y="367"/>
                      </a:lnTo>
                      <a:lnTo>
                        <a:pt x="32" y="367"/>
                      </a:lnTo>
                      <a:lnTo>
                        <a:pt x="44" y="387"/>
                      </a:lnTo>
                      <a:lnTo>
                        <a:pt x="52" y="407"/>
                      </a:lnTo>
                      <a:lnTo>
                        <a:pt x="56" y="427"/>
                      </a:lnTo>
                      <a:lnTo>
                        <a:pt x="56" y="447"/>
                      </a:lnTo>
                      <a:lnTo>
                        <a:pt x="52" y="465"/>
                      </a:lnTo>
                      <a:lnTo>
                        <a:pt x="46" y="485"/>
                      </a:lnTo>
                      <a:lnTo>
                        <a:pt x="38" y="503"/>
                      </a:lnTo>
                      <a:lnTo>
                        <a:pt x="26" y="521"/>
                      </a:lnTo>
                      <a:lnTo>
                        <a:pt x="26" y="521"/>
                      </a:lnTo>
                      <a:lnTo>
                        <a:pt x="22" y="528"/>
                      </a:lnTo>
                      <a:lnTo>
                        <a:pt x="18" y="536"/>
                      </a:lnTo>
                      <a:lnTo>
                        <a:pt x="18" y="544"/>
                      </a:lnTo>
                      <a:lnTo>
                        <a:pt x="18" y="552"/>
                      </a:lnTo>
                      <a:lnTo>
                        <a:pt x="18" y="552"/>
                      </a:lnTo>
                      <a:lnTo>
                        <a:pt x="34" y="636"/>
                      </a:lnTo>
                      <a:lnTo>
                        <a:pt x="52" y="721"/>
                      </a:lnTo>
                      <a:lnTo>
                        <a:pt x="52" y="721"/>
                      </a:lnTo>
                      <a:lnTo>
                        <a:pt x="64" y="777"/>
                      </a:lnTo>
                      <a:lnTo>
                        <a:pt x="68" y="805"/>
                      </a:lnTo>
                      <a:lnTo>
                        <a:pt x="70" y="833"/>
                      </a:lnTo>
                      <a:lnTo>
                        <a:pt x="66" y="860"/>
                      </a:lnTo>
                      <a:lnTo>
                        <a:pt x="62" y="874"/>
                      </a:lnTo>
                      <a:lnTo>
                        <a:pt x="58" y="886"/>
                      </a:lnTo>
                      <a:lnTo>
                        <a:pt x="52" y="900"/>
                      </a:lnTo>
                      <a:lnTo>
                        <a:pt x="44" y="912"/>
                      </a:lnTo>
                      <a:lnTo>
                        <a:pt x="34" y="926"/>
                      </a:lnTo>
                      <a:lnTo>
                        <a:pt x="22" y="938"/>
                      </a:lnTo>
                      <a:lnTo>
                        <a:pt x="22" y="938"/>
                      </a:lnTo>
                      <a:lnTo>
                        <a:pt x="12" y="948"/>
                      </a:lnTo>
                      <a:lnTo>
                        <a:pt x="6" y="960"/>
                      </a:lnTo>
                      <a:lnTo>
                        <a:pt x="2" y="972"/>
                      </a:lnTo>
                      <a:lnTo>
                        <a:pt x="0" y="982"/>
                      </a:lnTo>
                      <a:lnTo>
                        <a:pt x="2" y="994"/>
                      </a:lnTo>
                      <a:lnTo>
                        <a:pt x="8" y="1004"/>
                      </a:lnTo>
                      <a:lnTo>
                        <a:pt x="16" y="1016"/>
                      </a:lnTo>
                      <a:lnTo>
                        <a:pt x="28" y="1025"/>
                      </a:lnTo>
                      <a:lnTo>
                        <a:pt x="28" y="1025"/>
                      </a:lnTo>
                      <a:lnTo>
                        <a:pt x="42" y="1037"/>
                      </a:lnTo>
                      <a:lnTo>
                        <a:pt x="52" y="1051"/>
                      </a:lnTo>
                      <a:lnTo>
                        <a:pt x="60" y="1065"/>
                      </a:lnTo>
                      <a:lnTo>
                        <a:pt x="64" y="1079"/>
                      </a:lnTo>
                      <a:lnTo>
                        <a:pt x="68" y="1095"/>
                      </a:lnTo>
                      <a:lnTo>
                        <a:pt x="68" y="1111"/>
                      </a:lnTo>
                      <a:lnTo>
                        <a:pt x="66" y="1129"/>
                      </a:lnTo>
                      <a:lnTo>
                        <a:pt x="62" y="1147"/>
                      </a:lnTo>
                      <a:lnTo>
                        <a:pt x="62" y="1147"/>
                      </a:lnTo>
                      <a:lnTo>
                        <a:pt x="56" y="1165"/>
                      </a:lnTo>
                      <a:lnTo>
                        <a:pt x="54" y="1179"/>
                      </a:lnTo>
                      <a:lnTo>
                        <a:pt x="54" y="1190"/>
                      </a:lnTo>
                      <a:lnTo>
                        <a:pt x="58" y="1200"/>
                      </a:lnTo>
                      <a:lnTo>
                        <a:pt x="64" y="1210"/>
                      </a:lnTo>
                      <a:lnTo>
                        <a:pt x="74" y="1216"/>
                      </a:lnTo>
                      <a:lnTo>
                        <a:pt x="88" y="1224"/>
                      </a:lnTo>
                      <a:lnTo>
                        <a:pt x="105" y="1232"/>
                      </a:lnTo>
                      <a:lnTo>
                        <a:pt x="105" y="1232"/>
                      </a:lnTo>
                      <a:lnTo>
                        <a:pt x="143" y="1246"/>
                      </a:lnTo>
                      <a:lnTo>
                        <a:pt x="179" y="1258"/>
                      </a:lnTo>
                      <a:lnTo>
                        <a:pt x="219" y="1270"/>
                      </a:lnTo>
                      <a:lnTo>
                        <a:pt x="259" y="1276"/>
                      </a:lnTo>
                      <a:lnTo>
                        <a:pt x="259" y="127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19" name="Freeform 18">
                  <a:extLst>
                    <a:ext uri="{FF2B5EF4-FFF2-40B4-BE49-F238E27FC236}">
                      <a16:creationId xmlns:a16="http://schemas.microsoft.com/office/drawing/2014/main" id="{AD37D088-02AE-EFAE-5FF5-2ABA983975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1463" y="4184650"/>
                  <a:ext cx="1592263" cy="1312863"/>
                </a:xfrm>
                <a:custGeom>
                  <a:avLst/>
                  <a:gdLst>
                    <a:gd name="T0" fmla="*/ 111 w 1003"/>
                    <a:gd name="T1" fmla="*/ 604 h 827"/>
                    <a:gd name="T2" fmla="*/ 194 w 1003"/>
                    <a:gd name="T3" fmla="*/ 603 h 827"/>
                    <a:gd name="T4" fmla="*/ 222 w 1003"/>
                    <a:gd name="T5" fmla="*/ 603 h 827"/>
                    <a:gd name="T6" fmla="*/ 262 w 1003"/>
                    <a:gd name="T7" fmla="*/ 616 h 827"/>
                    <a:gd name="T8" fmla="*/ 278 w 1003"/>
                    <a:gd name="T9" fmla="*/ 658 h 827"/>
                    <a:gd name="T10" fmla="*/ 284 w 1003"/>
                    <a:gd name="T11" fmla="*/ 706 h 827"/>
                    <a:gd name="T12" fmla="*/ 302 w 1003"/>
                    <a:gd name="T13" fmla="*/ 777 h 827"/>
                    <a:gd name="T14" fmla="*/ 314 w 1003"/>
                    <a:gd name="T15" fmla="*/ 799 h 827"/>
                    <a:gd name="T16" fmla="*/ 337 w 1003"/>
                    <a:gd name="T17" fmla="*/ 821 h 827"/>
                    <a:gd name="T18" fmla="*/ 367 w 1003"/>
                    <a:gd name="T19" fmla="*/ 827 h 827"/>
                    <a:gd name="T20" fmla="*/ 403 w 1003"/>
                    <a:gd name="T21" fmla="*/ 821 h 827"/>
                    <a:gd name="T22" fmla="*/ 660 w 1003"/>
                    <a:gd name="T23" fmla="*/ 742 h 827"/>
                    <a:gd name="T24" fmla="*/ 681 w 1003"/>
                    <a:gd name="T25" fmla="*/ 734 h 827"/>
                    <a:gd name="T26" fmla="*/ 719 w 1003"/>
                    <a:gd name="T27" fmla="*/ 698 h 827"/>
                    <a:gd name="T28" fmla="*/ 773 w 1003"/>
                    <a:gd name="T29" fmla="*/ 644 h 827"/>
                    <a:gd name="T30" fmla="*/ 815 w 1003"/>
                    <a:gd name="T31" fmla="*/ 616 h 827"/>
                    <a:gd name="T32" fmla="*/ 888 w 1003"/>
                    <a:gd name="T33" fmla="*/ 547 h 827"/>
                    <a:gd name="T34" fmla="*/ 976 w 1003"/>
                    <a:gd name="T35" fmla="*/ 443 h 827"/>
                    <a:gd name="T36" fmla="*/ 992 w 1003"/>
                    <a:gd name="T37" fmla="*/ 420 h 827"/>
                    <a:gd name="T38" fmla="*/ 1003 w 1003"/>
                    <a:gd name="T39" fmla="*/ 380 h 827"/>
                    <a:gd name="T40" fmla="*/ 996 w 1003"/>
                    <a:gd name="T41" fmla="*/ 336 h 827"/>
                    <a:gd name="T42" fmla="*/ 982 w 1003"/>
                    <a:gd name="T43" fmla="*/ 290 h 827"/>
                    <a:gd name="T44" fmla="*/ 958 w 1003"/>
                    <a:gd name="T45" fmla="*/ 221 h 827"/>
                    <a:gd name="T46" fmla="*/ 938 w 1003"/>
                    <a:gd name="T47" fmla="*/ 197 h 827"/>
                    <a:gd name="T48" fmla="*/ 912 w 1003"/>
                    <a:gd name="T49" fmla="*/ 189 h 827"/>
                    <a:gd name="T50" fmla="*/ 890 w 1003"/>
                    <a:gd name="T51" fmla="*/ 193 h 827"/>
                    <a:gd name="T52" fmla="*/ 862 w 1003"/>
                    <a:gd name="T53" fmla="*/ 203 h 827"/>
                    <a:gd name="T54" fmla="*/ 809 w 1003"/>
                    <a:gd name="T55" fmla="*/ 221 h 827"/>
                    <a:gd name="T56" fmla="*/ 797 w 1003"/>
                    <a:gd name="T57" fmla="*/ 219 h 827"/>
                    <a:gd name="T58" fmla="*/ 652 w 1003"/>
                    <a:gd name="T59" fmla="*/ 149 h 827"/>
                    <a:gd name="T60" fmla="*/ 610 w 1003"/>
                    <a:gd name="T61" fmla="*/ 129 h 827"/>
                    <a:gd name="T62" fmla="*/ 590 w 1003"/>
                    <a:gd name="T63" fmla="*/ 127 h 827"/>
                    <a:gd name="T64" fmla="*/ 560 w 1003"/>
                    <a:gd name="T65" fmla="*/ 129 h 827"/>
                    <a:gd name="T66" fmla="*/ 506 w 1003"/>
                    <a:gd name="T67" fmla="*/ 119 h 827"/>
                    <a:gd name="T68" fmla="*/ 437 w 1003"/>
                    <a:gd name="T69" fmla="*/ 80 h 827"/>
                    <a:gd name="T70" fmla="*/ 377 w 1003"/>
                    <a:gd name="T71" fmla="*/ 22 h 827"/>
                    <a:gd name="T72" fmla="*/ 351 w 1003"/>
                    <a:gd name="T73" fmla="*/ 2 h 827"/>
                    <a:gd name="T74" fmla="*/ 339 w 1003"/>
                    <a:gd name="T75" fmla="*/ 0 h 827"/>
                    <a:gd name="T76" fmla="*/ 322 w 1003"/>
                    <a:gd name="T77" fmla="*/ 10 h 827"/>
                    <a:gd name="T78" fmla="*/ 306 w 1003"/>
                    <a:gd name="T79" fmla="*/ 30 h 827"/>
                    <a:gd name="T80" fmla="*/ 262 w 1003"/>
                    <a:gd name="T81" fmla="*/ 92 h 827"/>
                    <a:gd name="T82" fmla="*/ 216 w 1003"/>
                    <a:gd name="T83" fmla="*/ 119 h 827"/>
                    <a:gd name="T84" fmla="*/ 182 w 1003"/>
                    <a:gd name="T85" fmla="*/ 121 h 827"/>
                    <a:gd name="T86" fmla="*/ 176 w 1003"/>
                    <a:gd name="T87" fmla="*/ 119 h 827"/>
                    <a:gd name="T88" fmla="*/ 153 w 1003"/>
                    <a:gd name="T89" fmla="*/ 123 h 827"/>
                    <a:gd name="T90" fmla="*/ 131 w 1003"/>
                    <a:gd name="T91" fmla="*/ 135 h 827"/>
                    <a:gd name="T92" fmla="*/ 139 w 1003"/>
                    <a:gd name="T93" fmla="*/ 163 h 827"/>
                    <a:gd name="T94" fmla="*/ 153 w 1003"/>
                    <a:gd name="T95" fmla="*/ 209 h 827"/>
                    <a:gd name="T96" fmla="*/ 69 w 1003"/>
                    <a:gd name="T97" fmla="*/ 259 h 827"/>
                    <a:gd name="T98" fmla="*/ 41 w 1003"/>
                    <a:gd name="T99" fmla="*/ 324 h 827"/>
                    <a:gd name="T100" fmla="*/ 11 w 1003"/>
                    <a:gd name="T101" fmla="*/ 366 h 827"/>
                    <a:gd name="T102" fmla="*/ 5 w 1003"/>
                    <a:gd name="T103" fmla="*/ 416 h 827"/>
                    <a:gd name="T104" fmla="*/ 11 w 1003"/>
                    <a:gd name="T105" fmla="*/ 430 h 827"/>
                    <a:gd name="T106" fmla="*/ 33 w 1003"/>
                    <a:gd name="T107" fmla="*/ 467 h 827"/>
                    <a:gd name="T108" fmla="*/ 57 w 1003"/>
                    <a:gd name="T109" fmla="*/ 509 h 827"/>
                    <a:gd name="T110" fmla="*/ 65 w 1003"/>
                    <a:gd name="T111" fmla="*/ 523 h 827"/>
                    <a:gd name="T112" fmla="*/ 73 w 1003"/>
                    <a:gd name="T113" fmla="*/ 535 h 827"/>
                    <a:gd name="T114" fmla="*/ 73 w 1003"/>
                    <a:gd name="T115" fmla="*/ 557 h 827"/>
                    <a:gd name="T116" fmla="*/ 63 w 1003"/>
                    <a:gd name="T117" fmla="*/ 577 h 827"/>
                    <a:gd name="T118" fmla="*/ 55 w 1003"/>
                    <a:gd name="T119" fmla="*/ 583 h 827"/>
                    <a:gd name="T120" fmla="*/ 45 w 1003"/>
                    <a:gd name="T121" fmla="*/ 587 h 827"/>
                    <a:gd name="T122" fmla="*/ 57 w 1003"/>
                    <a:gd name="T123" fmla="*/ 599 h 827"/>
                    <a:gd name="T124" fmla="*/ 99 w 1003"/>
                    <a:gd name="T125" fmla="*/ 604 h 8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03" h="827">
                      <a:moveTo>
                        <a:pt x="99" y="604"/>
                      </a:moveTo>
                      <a:lnTo>
                        <a:pt x="99" y="604"/>
                      </a:lnTo>
                      <a:lnTo>
                        <a:pt x="111" y="604"/>
                      </a:lnTo>
                      <a:lnTo>
                        <a:pt x="111" y="604"/>
                      </a:lnTo>
                      <a:lnTo>
                        <a:pt x="194" y="603"/>
                      </a:lnTo>
                      <a:lnTo>
                        <a:pt x="194" y="603"/>
                      </a:lnTo>
                      <a:lnTo>
                        <a:pt x="200" y="603"/>
                      </a:lnTo>
                      <a:lnTo>
                        <a:pt x="200" y="603"/>
                      </a:lnTo>
                      <a:lnTo>
                        <a:pt x="222" y="603"/>
                      </a:lnTo>
                      <a:lnTo>
                        <a:pt x="240" y="604"/>
                      </a:lnTo>
                      <a:lnTo>
                        <a:pt x="252" y="608"/>
                      </a:lnTo>
                      <a:lnTo>
                        <a:pt x="262" y="616"/>
                      </a:lnTo>
                      <a:lnTo>
                        <a:pt x="270" y="626"/>
                      </a:lnTo>
                      <a:lnTo>
                        <a:pt x="276" y="640"/>
                      </a:lnTo>
                      <a:lnTo>
                        <a:pt x="278" y="658"/>
                      </a:lnTo>
                      <a:lnTo>
                        <a:pt x="282" y="680"/>
                      </a:lnTo>
                      <a:lnTo>
                        <a:pt x="282" y="680"/>
                      </a:lnTo>
                      <a:lnTo>
                        <a:pt x="284" y="706"/>
                      </a:lnTo>
                      <a:lnTo>
                        <a:pt x="288" y="730"/>
                      </a:lnTo>
                      <a:lnTo>
                        <a:pt x="294" y="754"/>
                      </a:lnTo>
                      <a:lnTo>
                        <a:pt x="302" y="777"/>
                      </a:lnTo>
                      <a:lnTo>
                        <a:pt x="302" y="777"/>
                      </a:lnTo>
                      <a:lnTo>
                        <a:pt x="308" y="789"/>
                      </a:lnTo>
                      <a:lnTo>
                        <a:pt x="314" y="799"/>
                      </a:lnTo>
                      <a:lnTo>
                        <a:pt x="322" y="809"/>
                      </a:lnTo>
                      <a:lnTo>
                        <a:pt x="330" y="815"/>
                      </a:lnTo>
                      <a:lnTo>
                        <a:pt x="337" y="821"/>
                      </a:lnTo>
                      <a:lnTo>
                        <a:pt x="345" y="825"/>
                      </a:lnTo>
                      <a:lnTo>
                        <a:pt x="355" y="827"/>
                      </a:lnTo>
                      <a:lnTo>
                        <a:pt x="367" y="827"/>
                      </a:lnTo>
                      <a:lnTo>
                        <a:pt x="367" y="827"/>
                      </a:lnTo>
                      <a:lnTo>
                        <a:pt x="383" y="825"/>
                      </a:lnTo>
                      <a:lnTo>
                        <a:pt x="403" y="821"/>
                      </a:lnTo>
                      <a:lnTo>
                        <a:pt x="403" y="821"/>
                      </a:lnTo>
                      <a:lnTo>
                        <a:pt x="532" y="781"/>
                      </a:lnTo>
                      <a:lnTo>
                        <a:pt x="660" y="742"/>
                      </a:lnTo>
                      <a:lnTo>
                        <a:pt x="660" y="742"/>
                      </a:lnTo>
                      <a:lnTo>
                        <a:pt x="671" y="738"/>
                      </a:lnTo>
                      <a:lnTo>
                        <a:pt x="681" y="734"/>
                      </a:lnTo>
                      <a:lnTo>
                        <a:pt x="699" y="720"/>
                      </a:lnTo>
                      <a:lnTo>
                        <a:pt x="699" y="720"/>
                      </a:lnTo>
                      <a:lnTo>
                        <a:pt x="719" y="698"/>
                      </a:lnTo>
                      <a:lnTo>
                        <a:pt x="741" y="674"/>
                      </a:lnTo>
                      <a:lnTo>
                        <a:pt x="761" y="652"/>
                      </a:lnTo>
                      <a:lnTo>
                        <a:pt x="773" y="644"/>
                      </a:lnTo>
                      <a:lnTo>
                        <a:pt x="785" y="636"/>
                      </a:lnTo>
                      <a:lnTo>
                        <a:pt x="785" y="636"/>
                      </a:lnTo>
                      <a:lnTo>
                        <a:pt x="815" y="616"/>
                      </a:lnTo>
                      <a:lnTo>
                        <a:pt x="840" y="597"/>
                      </a:lnTo>
                      <a:lnTo>
                        <a:pt x="864" y="573"/>
                      </a:lnTo>
                      <a:lnTo>
                        <a:pt x="888" y="547"/>
                      </a:lnTo>
                      <a:lnTo>
                        <a:pt x="932" y="495"/>
                      </a:lnTo>
                      <a:lnTo>
                        <a:pt x="954" y="469"/>
                      </a:lnTo>
                      <a:lnTo>
                        <a:pt x="976" y="443"/>
                      </a:lnTo>
                      <a:lnTo>
                        <a:pt x="976" y="443"/>
                      </a:lnTo>
                      <a:lnTo>
                        <a:pt x="986" y="432"/>
                      </a:lnTo>
                      <a:lnTo>
                        <a:pt x="992" y="420"/>
                      </a:lnTo>
                      <a:lnTo>
                        <a:pt x="998" y="408"/>
                      </a:lnTo>
                      <a:lnTo>
                        <a:pt x="1001" y="394"/>
                      </a:lnTo>
                      <a:lnTo>
                        <a:pt x="1003" y="380"/>
                      </a:lnTo>
                      <a:lnTo>
                        <a:pt x="1003" y="366"/>
                      </a:lnTo>
                      <a:lnTo>
                        <a:pt x="1000" y="352"/>
                      </a:lnTo>
                      <a:lnTo>
                        <a:pt x="996" y="336"/>
                      </a:lnTo>
                      <a:lnTo>
                        <a:pt x="996" y="336"/>
                      </a:lnTo>
                      <a:lnTo>
                        <a:pt x="988" y="314"/>
                      </a:lnTo>
                      <a:lnTo>
                        <a:pt x="982" y="290"/>
                      </a:lnTo>
                      <a:lnTo>
                        <a:pt x="968" y="245"/>
                      </a:lnTo>
                      <a:lnTo>
                        <a:pt x="968" y="245"/>
                      </a:lnTo>
                      <a:lnTo>
                        <a:pt x="958" y="221"/>
                      </a:lnTo>
                      <a:lnTo>
                        <a:pt x="952" y="211"/>
                      </a:lnTo>
                      <a:lnTo>
                        <a:pt x="946" y="203"/>
                      </a:lnTo>
                      <a:lnTo>
                        <a:pt x="938" y="197"/>
                      </a:lnTo>
                      <a:lnTo>
                        <a:pt x="930" y="191"/>
                      </a:lnTo>
                      <a:lnTo>
                        <a:pt x="922" y="189"/>
                      </a:lnTo>
                      <a:lnTo>
                        <a:pt x="912" y="189"/>
                      </a:lnTo>
                      <a:lnTo>
                        <a:pt x="912" y="189"/>
                      </a:lnTo>
                      <a:lnTo>
                        <a:pt x="902" y="189"/>
                      </a:lnTo>
                      <a:lnTo>
                        <a:pt x="890" y="193"/>
                      </a:lnTo>
                      <a:lnTo>
                        <a:pt x="876" y="197"/>
                      </a:lnTo>
                      <a:lnTo>
                        <a:pt x="862" y="203"/>
                      </a:lnTo>
                      <a:lnTo>
                        <a:pt x="862" y="203"/>
                      </a:lnTo>
                      <a:lnTo>
                        <a:pt x="836" y="215"/>
                      </a:lnTo>
                      <a:lnTo>
                        <a:pt x="821" y="219"/>
                      </a:lnTo>
                      <a:lnTo>
                        <a:pt x="809" y="221"/>
                      </a:lnTo>
                      <a:lnTo>
                        <a:pt x="809" y="221"/>
                      </a:lnTo>
                      <a:lnTo>
                        <a:pt x="797" y="219"/>
                      </a:lnTo>
                      <a:lnTo>
                        <a:pt x="797" y="219"/>
                      </a:lnTo>
                      <a:lnTo>
                        <a:pt x="759" y="205"/>
                      </a:lnTo>
                      <a:lnTo>
                        <a:pt x="723" y="187"/>
                      </a:lnTo>
                      <a:lnTo>
                        <a:pt x="652" y="149"/>
                      </a:lnTo>
                      <a:lnTo>
                        <a:pt x="652" y="149"/>
                      </a:lnTo>
                      <a:lnTo>
                        <a:pt x="624" y="135"/>
                      </a:lnTo>
                      <a:lnTo>
                        <a:pt x="610" y="129"/>
                      </a:lnTo>
                      <a:lnTo>
                        <a:pt x="596" y="127"/>
                      </a:lnTo>
                      <a:lnTo>
                        <a:pt x="596" y="127"/>
                      </a:lnTo>
                      <a:lnTo>
                        <a:pt x="590" y="127"/>
                      </a:lnTo>
                      <a:lnTo>
                        <a:pt x="590" y="127"/>
                      </a:lnTo>
                      <a:lnTo>
                        <a:pt x="560" y="129"/>
                      </a:lnTo>
                      <a:lnTo>
                        <a:pt x="560" y="129"/>
                      </a:lnTo>
                      <a:lnTo>
                        <a:pt x="546" y="129"/>
                      </a:lnTo>
                      <a:lnTo>
                        <a:pt x="532" y="127"/>
                      </a:lnTo>
                      <a:lnTo>
                        <a:pt x="506" y="119"/>
                      </a:lnTo>
                      <a:lnTo>
                        <a:pt x="483" y="109"/>
                      </a:lnTo>
                      <a:lnTo>
                        <a:pt x="459" y="96"/>
                      </a:lnTo>
                      <a:lnTo>
                        <a:pt x="437" y="80"/>
                      </a:lnTo>
                      <a:lnTo>
                        <a:pt x="417" y="62"/>
                      </a:lnTo>
                      <a:lnTo>
                        <a:pt x="377" y="22"/>
                      </a:lnTo>
                      <a:lnTo>
                        <a:pt x="377" y="22"/>
                      </a:lnTo>
                      <a:lnTo>
                        <a:pt x="369" y="14"/>
                      </a:lnTo>
                      <a:lnTo>
                        <a:pt x="361" y="8"/>
                      </a:lnTo>
                      <a:lnTo>
                        <a:pt x="351" y="2"/>
                      </a:lnTo>
                      <a:lnTo>
                        <a:pt x="341" y="0"/>
                      </a:lnTo>
                      <a:lnTo>
                        <a:pt x="341" y="0"/>
                      </a:lnTo>
                      <a:lnTo>
                        <a:pt x="339" y="0"/>
                      </a:lnTo>
                      <a:lnTo>
                        <a:pt x="339" y="0"/>
                      </a:lnTo>
                      <a:lnTo>
                        <a:pt x="330" y="4"/>
                      </a:lnTo>
                      <a:lnTo>
                        <a:pt x="322" y="10"/>
                      </a:lnTo>
                      <a:lnTo>
                        <a:pt x="314" y="20"/>
                      </a:lnTo>
                      <a:lnTo>
                        <a:pt x="306" y="30"/>
                      </a:lnTo>
                      <a:lnTo>
                        <a:pt x="306" y="30"/>
                      </a:lnTo>
                      <a:lnTo>
                        <a:pt x="286" y="62"/>
                      </a:lnTo>
                      <a:lnTo>
                        <a:pt x="274" y="78"/>
                      </a:lnTo>
                      <a:lnTo>
                        <a:pt x="262" y="92"/>
                      </a:lnTo>
                      <a:lnTo>
                        <a:pt x="250" y="104"/>
                      </a:lnTo>
                      <a:lnTo>
                        <a:pt x="234" y="113"/>
                      </a:lnTo>
                      <a:lnTo>
                        <a:pt x="216" y="119"/>
                      </a:lnTo>
                      <a:lnTo>
                        <a:pt x="194" y="121"/>
                      </a:lnTo>
                      <a:lnTo>
                        <a:pt x="194" y="121"/>
                      </a:lnTo>
                      <a:lnTo>
                        <a:pt x="182" y="121"/>
                      </a:lnTo>
                      <a:lnTo>
                        <a:pt x="182" y="121"/>
                      </a:lnTo>
                      <a:lnTo>
                        <a:pt x="176" y="119"/>
                      </a:lnTo>
                      <a:lnTo>
                        <a:pt x="176" y="119"/>
                      </a:lnTo>
                      <a:lnTo>
                        <a:pt x="165" y="121"/>
                      </a:lnTo>
                      <a:lnTo>
                        <a:pt x="153" y="123"/>
                      </a:lnTo>
                      <a:lnTo>
                        <a:pt x="153" y="123"/>
                      </a:lnTo>
                      <a:lnTo>
                        <a:pt x="139" y="129"/>
                      </a:lnTo>
                      <a:lnTo>
                        <a:pt x="135" y="131"/>
                      </a:lnTo>
                      <a:lnTo>
                        <a:pt x="131" y="135"/>
                      </a:lnTo>
                      <a:lnTo>
                        <a:pt x="131" y="141"/>
                      </a:lnTo>
                      <a:lnTo>
                        <a:pt x="131" y="147"/>
                      </a:lnTo>
                      <a:lnTo>
                        <a:pt x="139" y="163"/>
                      </a:lnTo>
                      <a:lnTo>
                        <a:pt x="139" y="163"/>
                      </a:lnTo>
                      <a:lnTo>
                        <a:pt x="147" y="185"/>
                      </a:lnTo>
                      <a:lnTo>
                        <a:pt x="153" y="209"/>
                      </a:lnTo>
                      <a:lnTo>
                        <a:pt x="163" y="259"/>
                      </a:lnTo>
                      <a:lnTo>
                        <a:pt x="163" y="259"/>
                      </a:lnTo>
                      <a:lnTo>
                        <a:pt x="69" y="259"/>
                      </a:lnTo>
                      <a:lnTo>
                        <a:pt x="69" y="259"/>
                      </a:lnTo>
                      <a:lnTo>
                        <a:pt x="49" y="304"/>
                      </a:lnTo>
                      <a:lnTo>
                        <a:pt x="41" y="324"/>
                      </a:lnTo>
                      <a:lnTo>
                        <a:pt x="29" y="344"/>
                      </a:lnTo>
                      <a:lnTo>
                        <a:pt x="29" y="344"/>
                      </a:lnTo>
                      <a:lnTo>
                        <a:pt x="11" y="366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5" y="416"/>
                      </a:lnTo>
                      <a:lnTo>
                        <a:pt x="5" y="416"/>
                      </a:lnTo>
                      <a:lnTo>
                        <a:pt x="7" y="424"/>
                      </a:lnTo>
                      <a:lnTo>
                        <a:pt x="11" y="430"/>
                      </a:lnTo>
                      <a:lnTo>
                        <a:pt x="21" y="447"/>
                      </a:lnTo>
                      <a:lnTo>
                        <a:pt x="21" y="447"/>
                      </a:lnTo>
                      <a:lnTo>
                        <a:pt x="33" y="467"/>
                      </a:lnTo>
                      <a:lnTo>
                        <a:pt x="33" y="467"/>
                      </a:lnTo>
                      <a:lnTo>
                        <a:pt x="57" y="509"/>
                      </a:lnTo>
                      <a:lnTo>
                        <a:pt x="57" y="509"/>
                      </a:lnTo>
                      <a:lnTo>
                        <a:pt x="61" y="517"/>
                      </a:lnTo>
                      <a:lnTo>
                        <a:pt x="61" y="517"/>
                      </a:lnTo>
                      <a:lnTo>
                        <a:pt x="65" y="523"/>
                      </a:lnTo>
                      <a:lnTo>
                        <a:pt x="65" y="523"/>
                      </a:lnTo>
                      <a:lnTo>
                        <a:pt x="69" y="529"/>
                      </a:lnTo>
                      <a:lnTo>
                        <a:pt x="73" y="535"/>
                      </a:lnTo>
                      <a:lnTo>
                        <a:pt x="73" y="543"/>
                      </a:lnTo>
                      <a:lnTo>
                        <a:pt x="73" y="551"/>
                      </a:lnTo>
                      <a:lnTo>
                        <a:pt x="73" y="557"/>
                      </a:lnTo>
                      <a:lnTo>
                        <a:pt x="71" y="565"/>
                      </a:lnTo>
                      <a:lnTo>
                        <a:pt x="67" y="571"/>
                      </a:lnTo>
                      <a:lnTo>
                        <a:pt x="63" y="577"/>
                      </a:lnTo>
                      <a:lnTo>
                        <a:pt x="61" y="577"/>
                      </a:lnTo>
                      <a:lnTo>
                        <a:pt x="61" y="577"/>
                      </a:lnTo>
                      <a:lnTo>
                        <a:pt x="55" y="583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57" y="599"/>
                      </a:lnTo>
                      <a:lnTo>
                        <a:pt x="57" y="599"/>
                      </a:lnTo>
                      <a:lnTo>
                        <a:pt x="77" y="603"/>
                      </a:lnTo>
                      <a:lnTo>
                        <a:pt x="99" y="604"/>
                      </a:lnTo>
                      <a:lnTo>
                        <a:pt x="99" y="60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20" name="Freeform 19">
                  <a:extLst>
                    <a:ext uri="{FF2B5EF4-FFF2-40B4-BE49-F238E27FC236}">
                      <a16:creationId xmlns:a16="http://schemas.microsoft.com/office/drawing/2014/main" id="{BA342FEA-2CB1-9928-2480-80865BB9BC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638" y="4478338"/>
                  <a:ext cx="1319213" cy="1997075"/>
                </a:xfrm>
                <a:custGeom>
                  <a:avLst/>
                  <a:gdLst>
                    <a:gd name="T0" fmla="*/ 211 w 831"/>
                    <a:gd name="T1" fmla="*/ 288 h 1258"/>
                    <a:gd name="T2" fmla="*/ 243 w 831"/>
                    <a:gd name="T3" fmla="*/ 336 h 1258"/>
                    <a:gd name="T4" fmla="*/ 263 w 831"/>
                    <a:gd name="T5" fmla="*/ 368 h 1258"/>
                    <a:gd name="T6" fmla="*/ 265 w 831"/>
                    <a:gd name="T7" fmla="*/ 386 h 1258"/>
                    <a:gd name="T8" fmla="*/ 255 w 831"/>
                    <a:gd name="T9" fmla="*/ 406 h 1258"/>
                    <a:gd name="T10" fmla="*/ 193 w 831"/>
                    <a:gd name="T11" fmla="*/ 461 h 1258"/>
                    <a:gd name="T12" fmla="*/ 177 w 831"/>
                    <a:gd name="T13" fmla="*/ 555 h 1258"/>
                    <a:gd name="T14" fmla="*/ 179 w 831"/>
                    <a:gd name="T15" fmla="*/ 626 h 1258"/>
                    <a:gd name="T16" fmla="*/ 149 w 831"/>
                    <a:gd name="T17" fmla="*/ 670 h 1258"/>
                    <a:gd name="T18" fmla="*/ 52 w 831"/>
                    <a:gd name="T19" fmla="*/ 706 h 1258"/>
                    <a:gd name="T20" fmla="*/ 2 w 831"/>
                    <a:gd name="T21" fmla="*/ 722 h 1258"/>
                    <a:gd name="T22" fmla="*/ 18 w 831"/>
                    <a:gd name="T23" fmla="*/ 765 h 1258"/>
                    <a:gd name="T24" fmla="*/ 98 w 831"/>
                    <a:gd name="T25" fmla="*/ 831 h 1258"/>
                    <a:gd name="T26" fmla="*/ 193 w 831"/>
                    <a:gd name="T27" fmla="*/ 861 h 1258"/>
                    <a:gd name="T28" fmla="*/ 243 w 831"/>
                    <a:gd name="T29" fmla="*/ 893 h 1258"/>
                    <a:gd name="T30" fmla="*/ 245 w 831"/>
                    <a:gd name="T31" fmla="*/ 946 h 1258"/>
                    <a:gd name="T32" fmla="*/ 279 w 831"/>
                    <a:gd name="T33" fmla="*/ 1012 h 1258"/>
                    <a:gd name="T34" fmla="*/ 338 w 831"/>
                    <a:gd name="T35" fmla="*/ 1046 h 1258"/>
                    <a:gd name="T36" fmla="*/ 354 w 831"/>
                    <a:gd name="T37" fmla="*/ 1084 h 1258"/>
                    <a:gd name="T38" fmla="*/ 402 w 831"/>
                    <a:gd name="T39" fmla="*/ 1183 h 1258"/>
                    <a:gd name="T40" fmla="*/ 473 w 831"/>
                    <a:gd name="T41" fmla="*/ 1252 h 1258"/>
                    <a:gd name="T42" fmla="*/ 511 w 831"/>
                    <a:gd name="T43" fmla="*/ 1252 h 1258"/>
                    <a:gd name="T44" fmla="*/ 575 w 831"/>
                    <a:gd name="T45" fmla="*/ 1185 h 1258"/>
                    <a:gd name="T46" fmla="*/ 648 w 831"/>
                    <a:gd name="T47" fmla="*/ 1117 h 1258"/>
                    <a:gd name="T48" fmla="*/ 648 w 831"/>
                    <a:gd name="T49" fmla="*/ 1068 h 1258"/>
                    <a:gd name="T50" fmla="*/ 583 w 831"/>
                    <a:gd name="T51" fmla="*/ 1000 h 1258"/>
                    <a:gd name="T52" fmla="*/ 543 w 831"/>
                    <a:gd name="T53" fmla="*/ 962 h 1258"/>
                    <a:gd name="T54" fmla="*/ 535 w 831"/>
                    <a:gd name="T55" fmla="*/ 905 h 1258"/>
                    <a:gd name="T56" fmla="*/ 495 w 831"/>
                    <a:gd name="T57" fmla="*/ 851 h 1258"/>
                    <a:gd name="T58" fmla="*/ 475 w 831"/>
                    <a:gd name="T59" fmla="*/ 819 h 1258"/>
                    <a:gd name="T60" fmla="*/ 487 w 831"/>
                    <a:gd name="T61" fmla="*/ 785 h 1258"/>
                    <a:gd name="T62" fmla="*/ 583 w 831"/>
                    <a:gd name="T63" fmla="*/ 678 h 1258"/>
                    <a:gd name="T64" fmla="*/ 607 w 831"/>
                    <a:gd name="T65" fmla="*/ 626 h 1258"/>
                    <a:gd name="T66" fmla="*/ 611 w 831"/>
                    <a:gd name="T67" fmla="*/ 573 h 1258"/>
                    <a:gd name="T68" fmla="*/ 644 w 831"/>
                    <a:gd name="T69" fmla="*/ 519 h 1258"/>
                    <a:gd name="T70" fmla="*/ 700 w 831"/>
                    <a:gd name="T71" fmla="*/ 489 h 1258"/>
                    <a:gd name="T72" fmla="*/ 730 w 831"/>
                    <a:gd name="T73" fmla="*/ 487 h 1258"/>
                    <a:gd name="T74" fmla="*/ 790 w 831"/>
                    <a:gd name="T75" fmla="*/ 481 h 1258"/>
                    <a:gd name="T76" fmla="*/ 831 w 831"/>
                    <a:gd name="T77" fmla="*/ 447 h 1258"/>
                    <a:gd name="T78" fmla="*/ 798 w 831"/>
                    <a:gd name="T79" fmla="*/ 390 h 1258"/>
                    <a:gd name="T80" fmla="*/ 796 w 831"/>
                    <a:gd name="T81" fmla="*/ 302 h 1258"/>
                    <a:gd name="T82" fmla="*/ 764 w 831"/>
                    <a:gd name="T83" fmla="*/ 237 h 1258"/>
                    <a:gd name="T84" fmla="*/ 730 w 831"/>
                    <a:gd name="T85" fmla="*/ 163 h 1258"/>
                    <a:gd name="T86" fmla="*/ 670 w 831"/>
                    <a:gd name="T87" fmla="*/ 139 h 1258"/>
                    <a:gd name="T88" fmla="*/ 642 w 831"/>
                    <a:gd name="T89" fmla="*/ 109 h 1258"/>
                    <a:gd name="T90" fmla="*/ 595 w 831"/>
                    <a:gd name="T91" fmla="*/ 60 h 1258"/>
                    <a:gd name="T92" fmla="*/ 517 w 831"/>
                    <a:gd name="T93" fmla="*/ 50 h 1258"/>
                    <a:gd name="T94" fmla="*/ 422 w 831"/>
                    <a:gd name="T95" fmla="*/ 16 h 1258"/>
                    <a:gd name="T96" fmla="*/ 360 w 831"/>
                    <a:gd name="T97" fmla="*/ 0 h 1258"/>
                    <a:gd name="T98" fmla="*/ 304 w 831"/>
                    <a:gd name="T99" fmla="*/ 10 h 1258"/>
                    <a:gd name="T100" fmla="*/ 289 w 831"/>
                    <a:gd name="T101" fmla="*/ 101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31" h="1258">
                      <a:moveTo>
                        <a:pt x="275" y="143"/>
                      </a:moveTo>
                      <a:lnTo>
                        <a:pt x="275" y="143"/>
                      </a:lnTo>
                      <a:lnTo>
                        <a:pt x="257" y="179"/>
                      </a:lnTo>
                      <a:lnTo>
                        <a:pt x="241" y="215"/>
                      </a:lnTo>
                      <a:lnTo>
                        <a:pt x="211" y="288"/>
                      </a:lnTo>
                      <a:lnTo>
                        <a:pt x="211" y="288"/>
                      </a:lnTo>
                      <a:lnTo>
                        <a:pt x="219" y="302"/>
                      </a:lnTo>
                      <a:lnTo>
                        <a:pt x="219" y="302"/>
                      </a:lnTo>
                      <a:lnTo>
                        <a:pt x="229" y="318"/>
                      </a:lnTo>
                      <a:lnTo>
                        <a:pt x="243" y="336"/>
                      </a:lnTo>
                      <a:lnTo>
                        <a:pt x="243" y="336"/>
                      </a:lnTo>
                      <a:lnTo>
                        <a:pt x="257" y="354"/>
                      </a:lnTo>
                      <a:lnTo>
                        <a:pt x="257" y="354"/>
                      </a:lnTo>
                      <a:lnTo>
                        <a:pt x="261" y="360"/>
                      </a:lnTo>
                      <a:lnTo>
                        <a:pt x="263" y="368"/>
                      </a:lnTo>
                      <a:lnTo>
                        <a:pt x="265" y="376"/>
                      </a:lnTo>
                      <a:lnTo>
                        <a:pt x="265" y="384"/>
                      </a:lnTo>
                      <a:lnTo>
                        <a:pt x="265" y="384"/>
                      </a:lnTo>
                      <a:lnTo>
                        <a:pt x="265" y="386"/>
                      </a:lnTo>
                      <a:lnTo>
                        <a:pt x="265" y="386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59" y="398"/>
                      </a:lnTo>
                      <a:lnTo>
                        <a:pt x="259" y="398"/>
                      </a:lnTo>
                      <a:lnTo>
                        <a:pt x="255" y="406"/>
                      </a:lnTo>
                      <a:lnTo>
                        <a:pt x="247" y="412"/>
                      </a:lnTo>
                      <a:lnTo>
                        <a:pt x="247" y="412"/>
                      </a:lnTo>
                      <a:lnTo>
                        <a:pt x="225" y="429"/>
                      </a:lnTo>
                      <a:lnTo>
                        <a:pt x="207" y="445"/>
                      </a:lnTo>
                      <a:lnTo>
                        <a:pt x="193" y="461"/>
                      </a:lnTo>
                      <a:lnTo>
                        <a:pt x="183" y="479"/>
                      </a:lnTo>
                      <a:lnTo>
                        <a:pt x="175" y="497"/>
                      </a:lnTo>
                      <a:lnTo>
                        <a:pt x="173" y="515"/>
                      </a:lnTo>
                      <a:lnTo>
                        <a:pt x="173" y="535"/>
                      </a:lnTo>
                      <a:lnTo>
                        <a:pt x="177" y="555"/>
                      </a:lnTo>
                      <a:lnTo>
                        <a:pt x="177" y="555"/>
                      </a:lnTo>
                      <a:lnTo>
                        <a:pt x="181" y="588"/>
                      </a:lnTo>
                      <a:lnTo>
                        <a:pt x="181" y="602"/>
                      </a:lnTo>
                      <a:lnTo>
                        <a:pt x="181" y="616"/>
                      </a:lnTo>
                      <a:lnTo>
                        <a:pt x="179" y="626"/>
                      </a:lnTo>
                      <a:lnTo>
                        <a:pt x="175" y="638"/>
                      </a:lnTo>
                      <a:lnTo>
                        <a:pt x="171" y="648"/>
                      </a:lnTo>
                      <a:lnTo>
                        <a:pt x="165" y="656"/>
                      </a:lnTo>
                      <a:lnTo>
                        <a:pt x="157" y="664"/>
                      </a:lnTo>
                      <a:lnTo>
                        <a:pt x="149" y="670"/>
                      </a:lnTo>
                      <a:lnTo>
                        <a:pt x="130" y="682"/>
                      </a:lnTo>
                      <a:lnTo>
                        <a:pt x="108" y="692"/>
                      </a:lnTo>
                      <a:lnTo>
                        <a:pt x="80" y="698"/>
                      </a:lnTo>
                      <a:lnTo>
                        <a:pt x="80" y="698"/>
                      </a:lnTo>
                      <a:lnTo>
                        <a:pt x="52" y="706"/>
                      </a:lnTo>
                      <a:lnTo>
                        <a:pt x="52" y="706"/>
                      </a:lnTo>
                      <a:lnTo>
                        <a:pt x="20" y="714"/>
                      </a:lnTo>
                      <a:lnTo>
                        <a:pt x="20" y="714"/>
                      </a:lnTo>
                      <a:lnTo>
                        <a:pt x="10" y="718"/>
                      </a:lnTo>
                      <a:lnTo>
                        <a:pt x="2" y="722"/>
                      </a:lnTo>
                      <a:lnTo>
                        <a:pt x="0" y="728"/>
                      </a:lnTo>
                      <a:lnTo>
                        <a:pt x="0" y="738"/>
                      </a:lnTo>
                      <a:lnTo>
                        <a:pt x="0" y="738"/>
                      </a:lnTo>
                      <a:lnTo>
                        <a:pt x="8" y="751"/>
                      </a:lnTo>
                      <a:lnTo>
                        <a:pt x="18" y="765"/>
                      </a:lnTo>
                      <a:lnTo>
                        <a:pt x="18" y="765"/>
                      </a:lnTo>
                      <a:lnTo>
                        <a:pt x="34" y="787"/>
                      </a:lnTo>
                      <a:lnTo>
                        <a:pt x="54" y="803"/>
                      </a:lnTo>
                      <a:lnTo>
                        <a:pt x="74" y="819"/>
                      </a:lnTo>
                      <a:lnTo>
                        <a:pt x="98" y="831"/>
                      </a:lnTo>
                      <a:lnTo>
                        <a:pt x="120" y="841"/>
                      </a:lnTo>
                      <a:lnTo>
                        <a:pt x="143" y="849"/>
                      </a:lnTo>
                      <a:lnTo>
                        <a:pt x="169" y="857"/>
                      </a:lnTo>
                      <a:lnTo>
                        <a:pt x="193" y="861"/>
                      </a:lnTo>
                      <a:lnTo>
                        <a:pt x="193" y="861"/>
                      </a:lnTo>
                      <a:lnTo>
                        <a:pt x="209" y="865"/>
                      </a:lnTo>
                      <a:lnTo>
                        <a:pt x="221" y="871"/>
                      </a:lnTo>
                      <a:lnTo>
                        <a:pt x="231" y="877"/>
                      </a:lnTo>
                      <a:lnTo>
                        <a:pt x="239" y="883"/>
                      </a:lnTo>
                      <a:lnTo>
                        <a:pt x="243" y="893"/>
                      </a:lnTo>
                      <a:lnTo>
                        <a:pt x="247" y="903"/>
                      </a:lnTo>
                      <a:lnTo>
                        <a:pt x="247" y="915"/>
                      </a:lnTo>
                      <a:lnTo>
                        <a:pt x="247" y="928"/>
                      </a:lnTo>
                      <a:lnTo>
                        <a:pt x="247" y="928"/>
                      </a:lnTo>
                      <a:lnTo>
                        <a:pt x="245" y="946"/>
                      </a:lnTo>
                      <a:lnTo>
                        <a:pt x="247" y="964"/>
                      </a:lnTo>
                      <a:lnTo>
                        <a:pt x="251" y="978"/>
                      </a:lnTo>
                      <a:lnTo>
                        <a:pt x="257" y="990"/>
                      </a:lnTo>
                      <a:lnTo>
                        <a:pt x="267" y="1002"/>
                      </a:lnTo>
                      <a:lnTo>
                        <a:pt x="279" y="1012"/>
                      </a:lnTo>
                      <a:lnTo>
                        <a:pt x="293" y="1020"/>
                      </a:lnTo>
                      <a:lnTo>
                        <a:pt x="310" y="1028"/>
                      </a:lnTo>
                      <a:lnTo>
                        <a:pt x="310" y="1028"/>
                      </a:lnTo>
                      <a:lnTo>
                        <a:pt x="324" y="1036"/>
                      </a:lnTo>
                      <a:lnTo>
                        <a:pt x="338" y="1046"/>
                      </a:lnTo>
                      <a:lnTo>
                        <a:pt x="350" y="1058"/>
                      </a:lnTo>
                      <a:lnTo>
                        <a:pt x="352" y="1064"/>
                      </a:lnTo>
                      <a:lnTo>
                        <a:pt x="354" y="1070"/>
                      </a:lnTo>
                      <a:lnTo>
                        <a:pt x="354" y="1070"/>
                      </a:lnTo>
                      <a:lnTo>
                        <a:pt x="354" y="1084"/>
                      </a:lnTo>
                      <a:lnTo>
                        <a:pt x="356" y="1097"/>
                      </a:lnTo>
                      <a:lnTo>
                        <a:pt x="364" y="1121"/>
                      </a:lnTo>
                      <a:lnTo>
                        <a:pt x="374" y="1143"/>
                      </a:lnTo>
                      <a:lnTo>
                        <a:pt x="388" y="1165"/>
                      </a:lnTo>
                      <a:lnTo>
                        <a:pt x="402" y="1183"/>
                      </a:lnTo>
                      <a:lnTo>
                        <a:pt x="420" y="1203"/>
                      </a:lnTo>
                      <a:lnTo>
                        <a:pt x="454" y="1237"/>
                      </a:lnTo>
                      <a:lnTo>
                        <a:pt x="454" y="1237"/>
                      </a:lnTo>
                      <a:lnTo>
                        <a:pt x="464" y="1247"/>
                      </a:lnTo>
                      <a:lnTo>
                        <a:pt x="473" y="1252"/>
                      </a:lnTo>
                      <a:lnTo>
                        <a:pt x="483" y="1256"/>
                      </a:lnTo>
                      <a:lnTo>
                        <a:pt x="491" y="1258"/>
                      </a:lnTo>
                      <a:lnTo>
                        <a:pt x="491" y="1258"/>
                      </a:lnTo>
                      <a:lnTo>
                        <a:pt x="501" y="1256"/>
                      </a:lnTo>
                      <a:lnTo>
                        <a:pt x="511" y="1252"/>
                      </a:lnTo>
                      <a:lnTo>
                        <a:pt x="521" y="1243"/>
                      </a:lnTo>
                      <a:lnTo>
                        <a:pt x="531" y="1233"/>
                      </a:lnTo>
                      <a:lnTo>
                        <a:pt x="531" y="1233"/>
                      </a:lnTo>
                      <a:lnTo>
                        <a:pt x="553" y="1209"/>
                      </a:lnTo>
                      <a:lnTo>
                        <a:pt x="575" y="1185"/>
                      </a:lnTo>
                      <a:lnTo>
                        <a:pt x="597" y="1163"/>
                      </a:lnTo>
                      <a:lnTo>
                        <a:pt x="623" y="1143"/>
                      </a:lnTo>
                      <a:lnTo>
                        <a:pt x="623" y="1143"/>
                      </a:lnTo>
                      <a:lnTo>
                        <a:pt x="640" y="1127"/>
                      </a:lnTo>
                      <a:lnTo>
                        <a:pt x="648" y="1117"/>
                      </a:lnTo>
                      <a:lnTo>
                        <a:pt x="652" y="1109"/>
                      </a:lnTo>
                      <a:lnTo>
                        <a:pt x="656" y="1099"/>
                      </a:lnTo>
                      <a:lnTo>
                        <a:pt x="656" y="1089"/>
                      </a:lnTo>
                      <a:lnTo>
                        <a:pt x="654" y="1080"/>
                      </a:lnTo>
                      <a:lnTo>
                        <a:pt x="648" y="1068"/>
                      </a:lnTo>
                      <a:lnTo>
                        <a:pt x="648" y="1068"/>
                      </a:lnTo>
                      <a:lnTo>
                        <a:pt x="635" y="1048"/>
                      </a:lnTo>
                      <a:lnTo>
                        <a:pt x="619" y="1030"/>
                      </a:lnTo>
                      <a:lnTo>
                        <a:pt x="601" y="1012"/>
                      </a:lnTo>
                      <a:lnTo>
                        <a:pt x="583" y="1000"/>
                      </a:lnTo>
                      <a:lnTo>
                        <a:pt x="583" y="1000"/>
                      </a:lnTo>
                      <a:lnTo>
                        <a:pt x="565" y="988"/>
                      </a:lnTo>
                      <a:lnTo>
                        <a:pt x="553" y="976"/>
                      </a:lnTo>
                      <a:lnTo>
                        <a:pt x="547" y="970"/>
                      </a:lnTo>
                      <a:lnTo>
                        <a:pt x="543" y="962"/>
                      </a:lnTo>
                      <a:lnTo>
                        <a:pt x="541" y="952"/>
                      </a:lnTo>
                      <a:lnTo>
                        <a:pt x="539" y="942"/>
                      </a:lnTo>
                      <a:lnTo>
                        <a:pt x="539" y="942"/>
                      </a:lnTo>
                      <a:lnTo>
                        <a:pt x="537" y="917"/>
                      </a:lnTo>
                      <a:lnTo>
                        <a:pt x="535" y="905"/>
                      </a:lnTo>
                      <a:lnTo>
                        <a:pt x="529" y="893"/>
                      </a:lnTo>
                      <a:lnTo>
                        <a:pt x="525" y="881"/>
                      </a:lnTo>
                      <a:lnTo>
                        <a:pt x="517" y="871"/>
                      </a:lnTo>
                      <a:lnTo>
                        <a:pt x="507" y="861"/>
                      </a:lnTo>
                      <a:lnTo>
                        <a:pt x="495" y="851"/>
                      </a:lnTo>
                      <a:lnTo>
                        <a:pt x="495" y="851"/>
                      </a:lnTo>
                      <a:lnTo>
                        <a:pt x="487" y="845"/>
                      </a:lnTo>
                      <a:lnTo>
                        <a:pt x="481" y="837"/>
                      </a:lnTo>
                      <a:lnTo>
                        <a:pt x="477" y="829"/>
                      </a:lnTo>
                      <a:lnTo>
                        <a:pt x="475" y="819"/>
                      </a:lnTo>
                      <a:lnTo>
                        <a:pt x="475" y="811"/>
                      </a:lnTo>
                      <a:lnTo>
                        <a:pt x="477" y="801"/>
                      </a:lnTo>
                      <a:lnTo>
                        <a:pt x="481" y="793"/>
                      </a:lnTo>
                      <a:lnTo>
                        <a:pt x="487" y="785"/>
                      </a:lnTo>
                      <a:lnTo>
                        <a:pt x="487" y="785"/>
                      </a:lnTo>
                      <a:lnTo>
                        <a:pt x="511" y="757"/>
                      </a:lnTo>
                      <a:lnTo>
                        <a:pt x="535" y="732"/>
                      </a:lnTo>
                      <a:lnTo>
                        <a:pt x="559" y="704"/>
                      </a:lnTo>
                      <a:lnTo>
                        <a:pt x="583" y="678"/>
                      </a:lnTo>
                      <a:lnTo>
                        <a:pt x="583" y="678"/>
                      </a:lnTo>
                      <a:lnTo>
                        <a:pt x="591" y="666"/>
                      </a:lnTo>
                      <a:lnTo>
                        <a:pt x="599" y="652"/>
                      </a:lnTo>
                      <a:lnTo>
                        <a:pt x="605" y="640"/>
                      </a:lnTo>
                      <a:lnTo>
                        <a:pt x="607" y="634"/>
                      </a:lnTo>
                      <a:lnTo>
                        <a:pt x="607" y="626"/>
                      </a:lnTo>
                      <a:lnTo>
                        <a:pt x="607" y="626"/>
                      </a:lnTo>
                      <a:lnTo>
                        <a:pt x="605" y="612"/>
                      </a:lnTo>
                      <a:lnTo>
                        <a:pt x="607" y="598"/>
                      </a:lnTo>
                      <a:lnTo>
                        <a:pt x="609" y="586"/>
                      </a:lnTo>
                      <a:lnTo>
                        <a:pt x="611" y="573"/>
                      </a:lnTo>
                      <a:lnTo>
                        <a:pt x="615" y="561"/>
                      </a:lnTo>
                      <a:lnTo>
                        <a:pt x="621" y="549"/>
                      </a:lnTo>
                      <a:lnTo>
                        <a:pt x="629" y="539"/>
                      </a:lnTo>
                      <a:lnTo>
                        <a:pt x="635" y="529"/>
                      </a:lnTo>
                      <a:lnTo>
                        <a:pt x="644" y="519"/>
                      </a:lnTo>
                      <a:lnTo>
                        <a:pt x="654" y="511"/>
                      </a:lnTo>
                      <a:lnTo>
                        <a:pt x="664" y="505"/>
                      </a:lnTo>
                      <a:lnTo>
                        <a:pt x="676" y="499"/>
                      </a:lnTo>
                      <a:lnTo>
                        <a:pt x="688" y="493"/>
                      </a:lnTo>
                      <a:lnTo>
                        <a:pt x="700" y="489"/>
                      </a:lnTo>
                      <a:lnTo>
                        <a:pt x="714" y="487"/>
                      </a:lnTo>
                      <a:lnTo>
                        <a:pt x="728" y="487"/>
                      </a:lnTo>
                      <a:lnTo>
                        <a:pt x="728" y="487"/>
                      </a:lnTo>
                      <a:lnTo>
                        <a:pt x="730" y="487"/>
                      </a:lnTo>
                      <a:lnTo>
                        <a:pt x="730" y="487"/>
                      </a:lnTo>
                      <a:lnTo>
                        <a:pt x="740" y="487"/>
                      </a:lnTo>
                      <a:lnTo>
                        <a:pt x="740" y="487"/>
                      </a:lnTo>
                      <a:lnTo>
                        <a:pt x="766" y="485"/>
                      </a:lnTo>
                      <a:lnTo>
                        <a:pt x="778" y="483"/>
                      </a:lnTo>
                      <a:lnTo>
                        <a:pt x="790" y="481"/>
                      </a:lnTo>
                      <a:lnTo>
                        <a:pt x="801" y="475"/>
                      </a:lnTo>
                      <a:lnTo>
                        <a:pt x="811" y="469"/>
                      </a:lnTo>
                      <a:lnTo>
                        <a:pt x="821" y="459"/>
                      </a:lnTo>
                      <a:lnTo>
                        <a:pt x="831" y="447"/>
                      </a:lnTo>
                      <a:lnTo>
                        <a:pt x="831" y="447"/>
                      </a:lnTo>
                      <a:lnTo>
                        <a:pt x="815" y="431"/>
                      </a:lnTo>
                      <a:lnTo>
                        <a:pt x="805" y="419"/>
                      </a:lnTo>
                      <a:lnTo>
                        <a:pt x="798" y="408"/>
                      </a:lnTo>
                      <a:lnTo>
                        <a:pt x="796" y="398"/>
                      </a:lnTo>
                      <a:lnTo>
                        <a:pt x="798" y="390"/>
                      </a:lnTo>
                      <a:lnTo>
                        <a:pt x="803" y="380"/>
                      </a:lnTo>
                      <a:lnTo>
                        <a:pt x="815" y="372"/>
                      </a:lnTo>
                      <a:lnTo>
                        <a:pt x="829" y="364"/>
                      </a:lnTo>
                      <a:lnTo>
                        <a:pt x="829" y="364"/>
                      </a:lnTo>
                      <a:lnTo>
                        <a:pt x="796" y="302"/>
                      </a:lnTo>
                      <a:lnTo>
                        <a:pt x="796" y="302"/>
                      </a:lnTo>
                      <a:lnTo>
                        <a:pt x="776" y="268"/>
                      </a:lnTo>
                      <a:lnTo>
                        <a:pt x="768" y="253"/>
                      </a:lnTo>
                      <a:lnTo>
                        <a:pt x="764" y="237"/>
                      </a:lnTo>
                      <a:lnTo>
                        <a:pt x="764" y="237"/>
                      </a:lnTo>
                      <a:lnTo>
                        <a:pt x="760" y="217"/>
                      </a:lnTo>
                      <a:lnTo>
                        <a:pt x="756" y="201"/>
                      </a:lnTo>
                      <a:lnTo>
                        <a:pt x="750" y="187"/>
                      </a:lnTo>
                      <a:lnTo>
                        <a:pt x="742" y="173"/>
                      </a:lnTo>
                      <a:lnTo>
                        <a:pt x="730" y="163"/>
                      </a:lnTo>
                      <a:lnTo>
                        <a:pt x="716" y="155"/>
                      </a:lnTo>
                      <a:lnTo>
                        <a:pt x="700" y="147"/>
                      </a:lnTo>
                      <a:lnTo>
                        <a:pt x="680" y="143"/>
                      </a:lnTo>
                      <a:lnTo>
                        <a:pt x="680" y="143"/>
                      </a:lnTo>
                      <a:lnTo>
                        <a:pt x="670" y="139"/>
                      </a:lnTo>
                      <a:lnTo>
                        <a:pt x="660" y="135"/>
                      </a:lnTo>
                      <a:lnTo>
                        <a:pt x="652" y="129"/>
                      </a:lnTo>
                      <a:lnTo>
                        <a:pt x="646" y="121"/>
                      </a:lnTo>
                      <a:lnTo>
                        <a:pt x="646" y="121"/>
                      </a:lnTo>
                      <a:lnTo>
                        <a:pt x="642" y="109"/>
                      </a:lnTo>
                      <a:lnTo>
                        <a:pt x="638" y="99"/>
                      </a:lnTo>
                      <a:lnTo>
                        <a:pt x="633" y="89"/>
                      </a:lnTo>
                      <a:lnTo>
                        <a:pt x="627" y="82"/>
                      </a:lnTo>
                      <a:lnTo>
                        <a:pt x="611" y="70"/>
                      </a:lnTo>
                      <a:lnTo>
                        <a:pt x="595" y="60"/>
                      </a:lnTo>
                      <a:lnTo>
                        <a:pt x="577" y="54"/>
                      </a:lnTo>
                      <a:lnTo>
                        <a:pt x="557" y="52"/>
                      </a:lnTo>
                      <a:lnTo>
                        <a:pt x="537" y="50"/>
                      </a:lnTo>
                      <a:lnTo>
                        <a:pt x="517" y="50"/>
                      </a:lnTo>
                      <a:lnTo>
                        <a:pt x="517" y="50"/>
                      </a:lnTo>
                      <a:lnTo>
                        <a:pt x="491" y="48"/>
                      </a:lnTo>
                      <a:lnTo>
                        <a:pt x="468" y="42"/>
                      </a:lnTo>
                      <a:lnTo>
                        <a:pt x="446" y="30"/>
                      </a:lnTo>
                      <a:lnTo>
                        <a:pt x="422" y="16"/>
                      </a:lnTo>
                      <a:lnTo>
                        <a:pt x="422" y="16"/>
                      </a:lnTo>
                      <a:lnTo>
                        <a:pt x="410" y="8"/>
                      </a:lnTo>
                      <a:lnTo>
                        <a:pt x="394" y="4"/>
                      </a:lnTo>
                      <a:lnTo>
                        <a:pt x="378" y="2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34" y="2"/>
                      </a:lnTo>
                      <a:lnTo>
                        <a:pt x="310" y="4"/>
                      </a:lnTo>
                      <a:lnTo>
                        <a:pt x="310" y="4"/>
                      </a:lnTo>
                      <a:lnTo>
                        <a:pt x="306" y="6"/>
                      </a:lnTo>
                      <a:lnTo>
                        <a:pt x="304" y="10"/>
                      </a:lnTo>
                      <a:lnTo>
                        <a:pt x="301" y="20"/>
                      </a:lnTo>
                      <a:lnTo>
                        <a:pt x="291" y="54"/>
                      </a:lnTo>
                      <a:lnTo>
                        <a:pt x="291" y="54"/>
                      </a:lnTo>
                      <a:lnTo>
                        <a:pt x="291" y="78"/>
                      </a:lnTo>
                      <a:lnTo>
                        <a:pt x="289" y="101"/>
                      </a:lnTo>
                      <a:lnTo>
                        <a:pt x="283" y="125"/>
                      </a:lnTo>
                      <a:lnTo>
                        <a:pt x="275" y="143"/>
                      </a:lnTo>
                      <a:lnTo>
                        <a:pt x="275" y="14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21" name="Freeform 20">
                  <a:extLst>
                    <a:ext uri="{FF2B5EF4-FFF2-40B4-BE49-F238E27FC236}">
                      <a16:creationId xmlns:a16="http://schemas.microsoft.com/office/drawing/2014/main" id="{90DBAAAC-109E-4BAC-B261-003B883D18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4213" y="4354513"/>
                  <a:ext cx="1258888" cy="1411288"/>
                </a:xfrm>
                <a:custGeom>
                  <a:avLst/>
                  <a:gdLst>
                    <a:gd name="T0" fmla="*/ 501 w 793"/>
                    <a:gd name="T1" fmla="*/ 810 h 889"/>
                    <a:gd name="T2" fmla="*/ 511 w 793"/>
                    <a:gd name="T3" fmla="*/ 776 h 889"/>
                    <a:gd name="T4" fmla="*/ 538 w 793"/>
                    <a:gd name="T5" fmla="*/ 756 h 889"/>
                    <a:gd name="T6" fmla="*/ 612 w 793"/>
                    <a:gd name="T7" fmla="*/ 736 h 889"/>
                    <a:gd name="T8" fmla="*/ 652 w 793"/>
                    <a:gd name="T9" fmla="*/ 724 h 889"/>
                    <a:gd name="T10" fmla="*/ 681 w 793"/>
                    <a:gd name="T11" fmla="*/ 696 h 889"/>
                    <a:gd name="T12" fmla="*/ 679 w 793"/>
                    <a:gd name="T13" fmla="*/ 643 h 889"/>
                    <a:gd name="T14" fmla="*/ 674 w 793"/>
                    <a:gd name="T15" fmla="*/ 599 h 889"/>
                    <a:gd name="T16" fmla="*/ 679 w 793"/>
                    <a:gd name="T17" fmla="*/ 559 h 889"/>
                    <a:gd name="T18" fmla="*/ 719 w 793"/>
                    <a:gd name="T19" fmla="*/ 496 h 889"/>
                    <a:gd name="T20" fmla="*/ 765 w 793"/>
                    <a:gd name="T21" fmla="*/ 456 h 889"/>
                    <a:gd name="T22" fmla="*/ 725 w 793"/>
                    <a:gd name="T23" fmla="*/ 400 h 889"/>
                    <a:gd name="T24" fmla="*/ 711 w 793"/>
                    <a:gd name="T25" fmla="*/ 368 h 889"/>
                    <a:gd name="T26" fmla="*/ 713 w 793"/>
                    <a:gd name="T27" fmla="*/ 360 h 889"/>
                    <a:gd name="T28" fmla="*/ 781 w 793"/>
                    <a:gd name="T29" fmla="*/ 203 h 889"/>
                    <a:gd name="T30" fmla="*/ 791 w 793"/>
                    <a:gd name="T31" fmla="*/ 164 h 889"/>
                    <a:gd name="T32" fmla="*/ 785 w 793"/>
                    <a:gd name="T33" fmla="*/ 94 h 889"/>
                    <a:gd name="T34" fmla="*/ 765 w 793"/>
                    <a:gd name="T35" fmla="*/ 60 h 889"/>
                    <a:gd name="T36" fmla="*/ 749 w 793"/>
                    <a:gd name="T37" fmla="*/ 52 h 889"/>
                    <a:gd name="T38" fmla="*/ 664 w 793"/>
                    <a:gd name="T39" fmla="*/ 22 h 889"/>
                    <a:gd name="T40" fmla="*/ 608 w 793"/>
                    <a:gd name="T41" fmla="*/ 14 h 889"/>
                    <a:gd name="T42" fmla="*/ 572 w 793"/>
                    <a:gd name="T43" fmla="*/ 18 h 889"/>
                    <a:gd name="T44" fmla="*/ 536 w 793"/>
                    <a:gd name="T45" fmla="*/ 34 h 889"/>
                    <a:gd name="T46" fmla="*/ 491 w 793"/>
                    <a:gd name="T47" fmla="*/ 46 h 889"/>
                    <a:gd name="T48" fmla="*/ 455 w 793"/>
                    <a:gd name="T49" fmla="*/ 46 h 889"/>
                    <a:gd name="T50" fmla="*/ 425 w 793"/>
                    <a:gd name="T51" fmla="*/ 36 h 889"/>
                    <a:gd name="T52" fmla="*/ 409 w 793"/>
                    <a:gd name="T53" fmla="*/ 16 h 889"/>
                    <a:gd name="T54" fmla="*/ 377 w 793"/>
                    <a:gd name="T55" fmla="*/ 0 h 889"/>
                    <a:gd name="T56" fmla="*/ 351 w 793"/>
                    <a:gd name="T57" fmla="*/ 6 h 889"/>
                    <a:gd name="T58" fmla="*/ 332 w 793"/>
                    <a:gd name="T59" fmla="*/ 46 h 889"/>
                    <a:gd name="T60" fmla="*/ 332 w 793"/>
                    <a:gd name="T61" fmla="*/ 66 h 889"/>
                    <a:gd name="T62" fmla="*/ 280 w 793"/>
                    <a:gd name="T63" fmla="*/ 134 h 889"/>
                    <a:gd name="T64" fmla="*/ 214 w 793"/>
                    <a:gd name="T65" fmla="*/ 219 h 889"/>
                    <a:gd name="T66" fmla="*/ 181 w 793"/>
                    <a:gd name="T67" fmla="*/ 265 h 889"/>
                    <a:gd name="T68" fmla="*/ 171 w 793"/>
                    <a:gd name="T69" fmla="*/ 295 h 889"/>
                    <a:gd name="T70" fmla="*/ 131 w 793"/>
                    <a:gd name="T71" fmla="*/ 382 h 889"/>
                    <a:gd name="T72" fmla="*/ 57 w 793"/>
                    <a:gd name="T73" fmla="*/ 472 h 889"/>
                    <a:gd name="T74" fmla="*/ 0 w 793"/>
                    <a:gd name="T75" fmla="*/ 523 h 889"/>
                    <a:gd name="T76" fmla="*/ 75 w 793"/>
                    <a:gd name="T77" fmla="*/ 553 h 889"/>
                    <a:gd name="T78" fmla="*/ 95 w 793"/>
                    <a:gd name="T79" fmla="*/ 567 h 889"/>
                    <a:gd name="T80" fmla="*/ 177 w 793"/>
                    <a:gd name="T81" fmla="*/ 629 h 889"/>
                    <a:gd name="T82" fmla="*/ 264 w 793"/>
                    <a:gd name="T83" fmla="*/ 670 h 889"/>
                    <a:gd name="T84" fmla="*/ 330 w 793"/>
                    <a:gd name="T85" fmla="*/ 678 h 889"/>
                    <a:gd name="T86" fmla="*/ 381 w 793"/>
                    <a:gd name="T87" fmla="*/ 674 h 889"/>
                    <a:gd name="T88" fmla="*/ 383 w 793"/>
                    <a:gd name="T89" fmla="*/ 728 h 889"/>
                    <a:gd name="T90" fmla="*/ 346 w 793"/>
                    <a:gd name="T91" fmla="*/ 780 h 889"/>
                    <a:gd name="T92" fmla="*/ 391 w 793"/>
                    <a:gd name="T93" fmla="*/ 841 h 889"/>
                    <a:gd name="T94" fmla="*/ 421 w 793"/>
                    <a:gd name="T95" fmla="*/ 871 h 889"/>
                    <a:gd name="T96" fmla="*/ 459 w 793"/>
                    <a:gd name="T97" fmla="*/ 889 h 889"/>
                    <a:gd name="T98" fmla="*/ 461 w 793"/>
                    <a:gd name="T99" fmla="*/ 889 h 889"/>
                    <a:gd name="T100" fmla="*/ 495 w 793"/>
                    <a:gd name="T101" fmla="*/ 849 h 889"/>
                    <a:gd name="T102" fmla="*/ 501 w 793"/>
                    <a:gd name="T103" fmla="*/ 826 h 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93" h="889">
                      <a:moveTo>
                        <a:pt x="501" y="826"/>
                      </a:moveTo>
                      <a:lnTo>
                        <a:pt x="501" y="826"/>
                      </a:lnTo>
                      <a:lnTo>
                        <a:pt x="501" y="810"/>
                      </a:lnTo>
                      <a:lnTo>
                        <a:pt x="503" y="796"/>
                      </a:lnTo>
                      <a:lnTo>
                        <a:pt x="507" y="786"/>
                      </a:lnTo>
                      <a:lnTo>
                        <a:pt x="511" y="776"/>
                      </a:lnTo>
                      <a:lnTo>
                        <a:pt x="518" y="768"/>
                      </a:lnTo>
                      <a:lnTo>
                        <a:pt x="526" y="762"/>
                      </a:lnTo>
                      <a:lnTo>
                        <a:pt x="538" y="756"/>
                      </a:lnTo>
                      <a:lnTo>
                        <a:pt x="552" y="752"/>
                      </a:lnTo>
                      <a:lnTo>
                        <a:pt x="552" y="752"/>
                      </a:lnTo>
                      <a:lnTo>
                        <a:pt x="612" y="736"/>
                      </a:lnTo>
                      <a:lnTo>
                        <a:pt x="612" y="736"/>
                      </a:lnTo>
                      <a:lnTo>
                        <a:pt x="634" y="730"/>
                      </a:lnTo>
                      <a:lnTo>
                        <a:pt x="652" y="724"/>
                      </a:lnTo>
                      <a:lnTo>
                        <a:pt x="666" y="718"/>
                      </a:lnTo>
                      <a:lnTo>
                        <a:pt x="676" y="708"/>
                      </a:lnTo>
                      <a:lnTo>
                        <a:pt x="681" y="696"/>
                      </a:lnTo>
                      <a:lnTo>
                        <a:pt x="683" y="682"/>
                      </a:lnTo>
                      <a:lnTo>
                        <a:pt x="683" y="664"/>
                      </a:lnTo>
                      <a:lnTo>
                        <a:pt x="679" y="643"/>
                      </a:lnTo>
                      <a:lnTo>
                        <a:pt x="679" y="643"/>
                      </a:lnTo>
                      <a:lnTo>
                        <a:pt x="674" y="613"/>
                      </a:lnTo>
                      <a:lnTo>
                        <a:pt x="674" y="599"/>
                      </a:lnTo>
                      <a:lnTo>
                        <a:pt x="676" y="585"/>
                      </a:lnTo>
                      <a:lnTo>
                        <a:pt x="678" y="573"/>
                      </a:lnTo>
                      <a:lnTo>
                        <a:pt x="679" y="559"/>
                      </a:lnTo>
                      <a:lnTo>
                        <a:pt x="689" y="537"/>
                      </a:lnTo>
                      <a:lnTo>
                        <a:pt x="703" y="515"/>
                      </a:lnTo>
                      <a:lnTo>
                        <a:pt x="719" y="496"/>
                      </a:lnTo>
                      <a:lnTo>
                        <a:pt x="741" y="476"/>
                      </a:lnTo>
                      <a:lnTo>
                        <a:pt x="765" y="456"/>
                      </a:lnTo>
                      <a:lnTo>
                        <a:pt x="765" y="456"/>
                      </a:lnTo>
                      <a:lnTo>
                        <a:pt x="745" y="428"/>
                      </a:lnTo>
                      <a:lnTo>
                        <a:pt x="725" y="400"/>
                      </a:lnTo>
                      <a:lnTo>
                        <a:pt x="725" y="400"/>
                      </a:lnTo>
                      <a:lnTo>
                        <a:pt x="719" y="390"/>
                      </a:lnTo>
                      <a:lnTo>
                        <a:pt x="715" y="380"/>
                      </a:lnTo>
                      <a:lnTo>
                        <a:pt x="711" y="368"/>
                      </a:lnTo>
                      <a:lnTo>
                        <a:pt x="711" y="364"/>
                      </a:lnTo>
                      <a:lnTo>
                        <a:pt x="713" y="360"/>
                      </a:lnTo>
                      <a:lnTo>
                        <a:pt x="713" y="360"/>
                      </a:lnTo>
                      <a:lnTo>
                        <a:pt x="743" y="281"/>
                      </a:lnTo>
                      <a:lnTo>
                        <a:pt x="761" y="241"/>
                      </a:lnTo>
                      <a:lnTo>
                        <a:pt x="781" y="203"/>
                      </a:lnTo>
                      <a:lnTo>
                        <a:pt x="781" y="203"/>
                      </a:lnTo>
                      <a:lnTo>
                        <a:pt x="787" y="183"/>
                      </a:lnTo>
                      <a:lnTo>
                        <a:pt x="791" y="164"/>
                      </a:lnTo>
                      <a:lnTo>
                        <a:pt x="793" y="140"/>
                      </a:lnTo>
                      <a:lnTo>
                        <a:pt x="791" y="116"/>
                      </a:lnTo>
                      <a:lnTo>
                        <a:pt x="785" y="94"/>
                      </a:lnTo>
                      <a:lnTo>
                        <a:pt x="777" y="76"/>
                      </a:lnTo>
                      <a:lnTo>
                        <a:pt x="771" y="68"/>
                      </a:lnTo>
                      <a:lnTo>
                        <a:pt x="765" y="60"/>
                      </a:lnTo>
                      <a:lnTo>
                        <a:pt x="759" y="56"/>
                      </a:lnTo>
                      <a:lnTo>
                        <a:pt x="749" y="52"/>
                      </a:lnTo>
                      <a:lnTo>
                        <a:pt x="749" y="52"/>
                      </a:lnTo>
                      <a:lnTo>
                        <a:pt x="715" y="40"/>
                      </a:lnTo>
                      <a:lnTo>
                        <a:pt x="679" y="28"/>
                      </a:lnTo>
                      <a:lnTo>
                        <a:pt x="664" y="22"/>
                      </a:lnTo>
                      <a:lnTo>
                        <a:pt x="646" y="18"/>
                      </a:lnTo>
                      <a:lnTo>
                        <a:pt x="626" y="16"/>
                      </a:lnTo>
                      <a:lnTo>
                        <a:pt x="608" y="14"/>
                      </a:lnTo>
                      <a:lnTo>
                        <a:pt x="608" y="14"/>
                      </a:lnTo>
                      <a:lnTo>
                        <a:pt x="590" y="16"/>
                      </a:lnTo>
                      <a:lnTo>
                        <a:pt x="572" y="18"/>
                      </a:lnTo>
                      <a:lnTo>
                        <a:pt x="554" y="24"/>
                      </a:lnTo>
                      <a:lnTo>
                        <a:pt x="536" y="34"/>
                      </a:lnTo>
                      <a:lnTo>
                        <a:pt x="536" y="34"/>
                      </a:lnTo>
                      <a:lnTo>
                        <a:pt x="522" y="38"/>
                      </a:lnTo>
                      <a:lnTo>
                        <a:pt x="507" y="42"/>
                      </a:lnTo>
                      <a:lnTo>
                        <a:pt x="491" y="46"/>
                      </a:lnTo>
                      <a:lnTo>
                        <a:pt x="473" y="46"/>
                      </a:lnTo>
                      <a:lnTo>
                        <a:pt x="473" y="46"/>
                      </a:lnTo>
                      <a:lnTo>
                        <a:pt x="455" y="46"/>
                      </a:lnTo>
                      <a:lnTo>
                        <a:pt x="441" y="42"/>
                      </a:lnTo>
                      <a:lnTo>
                        <a:pt x="429" y="38"/>
                      </a:lnTo>
                      <a:lnTo>
                        <a:pt x="425" y="36"/>
                      </a:lnTo>
                      <a:lnTo>
                        <a:pt x="421" y="32"/>
                      </a:lnTo>
                      <a:lnTo>
                        <a:pt x="421" y="32"/>
                      </a:lnTo>
                      <a:lnTo>
                        <a:pt x="409" y="16"/>
                      </a:lnTo>
                      <a:lnTo>
                        <a:pt x="399" y="6"/>
                      </a:lnTo>
                      <a:lnTo>
                        <a:pt x="387" y="2"/>
                      </a:lnTo>
                      <a:lnTo>
                        <a:pt x="377" y="0"/>
                      </a:lnTo>
                      <a:lnTo>
                        <a:pt x="377" y="0"/>
                      </a:lnTo>
                      <a:lnTo>
                        <a:pt x="363" y="2"/>
                      </a:lnTo>
                      <a:lnTo>
                        <a:pt x="351" y="6"/>
                      </a:lnTo>
                      <a:lnTo>
                        <a:pt x="328" y="18"/>
                      </a:lnTo>
                      <a:lnTo>
                        <a:pt x="328" y="18"/>
                      </a:lnTo>
                      <a:lnTo>
                        <a:pt x="332" y="46"/>
                      </a:lnTo>
                      <a:lnTo>
                        <a:pt x="334" y="58"/>
                      </a:lnTo>
                      <a:lnTo>
                        <a:pt x="332" y="62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06" y="100"/>
                      </a:lnTo>
                      <a:lnTo>
                        <a:pt x="280" y="134"/>
                      </a:lnTo>
                      <a:lnTo>
                        <a:pt x="228" y="201"/>
                      </a:lnTo>
                      <a:lnTo>
                        <a:pt x="228" y="201"/>
                      </a:lnTo>
                      <a:lnTo>
                        <a:pt x="214" y="219"/>
                      </a:lnTo>
                      <a:lnTo>
                        <a:pt x="198" y="237"/>
                      </a:lnTo>
                      <a:lnTo>
                        <a:pt x="184" y="255"/>
                      </a:lnTo>
                      <a:lnTo>
                        <a:pt x="181" y="265"/>
                      </a:lnTo>
                      <a:lnTo>
                        <a:pt x="177" y="275"/>
                      </a:lnTo>
                      <a:lnTo>
                        <a:pt x="177" y="275"/>
                      </a:lnTo>
                      <a:lnTo>
                        <a:pt x="171" y="295"/>
                      </a:lnTo>
                      <a:lnTo>
                        <a:pt x="165" y="315"/>
                      </a:lnTo>
                      <a:lnTo>
                        <a:pt x="149" y="350"/>
                      </a:lnTo>
                      <a:lnTo>
                        <a:pt x="131" y="382"/>
                      </a:lnTo>
                      <a:lnTo>
                        <a:pt x="109" y="414"/>
                      </a:lnTo>
                      <a:lnTo>
                        <a:pt x="83" y="444"/>
                      </a:lnTo>
                      <a:lnTo>
                        <a:pt x="57" y="472"/>
                      </a:lnTo>
                      <a:lnTo>
                        <a:pt x="29" y="497"/>
                      </a:lnTo>
                      <a:lnTo>
                        <a:pt x="0" y="523"/>
                      </a:lnTo>
                      <a:lnTo>
                        <a:pt x="0" y="523"/>
                      </a:lnTo>
                      <a:lnTo>
                        <a:pt x="25" y="533"/>
                      </a:lnTo>
                      <a:lnTo>
                        <a:pt x="51" y="543"/>
                      </a:lnTo>
                      <a:lnTo>
                        <a:pt x="75" y="553"/>
                      </a:lnTo>
                      <a:lnTo>
                        <a:pt x="85" y="559"/>
                      </a:lnTo>
                      <a:lnTo>
                        <a:pt x="95" y="567"/>
                      </a:lnTo>
                      <a:lnTo>
                        <a:pt x="95" y="567"/>
                      </a:lnTo>
                      <a:lnTo>
                        <a:pt x="123" y="589"/>
                      </a:lnTo>
                      <a:lnTo>
                        <a:pt x="149" y="611"/>
                      </a:lnTo>
                      <a:lnTo>
                        <a:pt x="177" y="629"/>
                      </a:lnTo>
                      <a:lnTo>
                        <a:pt x="204" y="647"/>
                      </a:lnTo>
                      <a:lnTo>
                        <a:pt x="234" y="659"/>
                      </a:lnTo>
                      <a:lnTo>
                        <a:pt x="264" y="670"/>
                      </a:lnTo>
                      <a:lnTo>
                        <a:pt x="296" y="676"/>
                      </a:lnTo>
                      <a:lnTo>
                        <a:pt x="330" y="678"/>
                      </a:lnTo>
                      <a:lnTo>
                        <a:pt x="330" y="678"/>
                      </a:lnTo>
                      <a:lnTo>
                        <a:pt x="355" y="678"/>
                      </a:lnTo>
                      <a:lnTo>
                        <a:pt x="381" y="674"/>
                      </a:lnTo>
                      <a:lnTo>
                        <a:pt x="381" y="674"/>
                      </a:lnTo>
                      <a:lnTo>
                        <a:pt x="387" y="706"/>
                      </a:lnTo>
                      <a:lnTo>
                        <a:pt x="385" y="718"/>
                      </a:lnTo>
                      <a:lnTo>
                        <a:pt x="383" y="728"/>
                      </a:lnTo>
                      <a:lnTo>
                        <a:pt x="379" y="738"/>
                      </a:lnTo>
                      <a:lnTo>
                        <a:pt x="371" y="750"/>
                      </a:lnTo>
                      <a:lnTo>
                        <a:pt x="346" y="780"/>
                      </a:lnTo>
                      <a:lnTo>
                        <a:pt x="346" y="780"/>
                      </a:lnTo>
                      <a:lnTo>
                        <a:pt x="375" y="822"/>
                      </a:lnTo>
                      <a:lnTo>
                        <a:pt x="391" y="841"/>
                      </a:lnTo>
                      <a:lnTo>
                        <a:pt x="409" y="859"/>
                      </a:lnTo>
                      <a:lnTo>
                        <a:pt x="409" y="859"/>
                      </a:lnTo>
                      <a:lnTo>
                        <a:pt x="421" y="871"/>
                      </a:lnTo>
                      <a:lnTo>
                        <a:pt x="435" y="879"/>
                      </a:lnTo>
                      <a:lnTo>
                        <a:pt x="449" y="887"/>
                      </a:lnTo>
                      <a:lnTo>
                        <a:pt x="459" y="889"/>
                      </a:lnTo>
                      <a:lnTo>
                        <a:pt x="459" y="889"/>
                      </a:lnTo>
                      <a:lnTo>
                        <a:pt x="461" y="889"/>
                      </a:lnTo>
                      <a:lnTo>
                        <a:pt x="461" y="889"/>
                      </a:lnTo>
                      <a:lnTo>
                        <a:pt x="475" y="875"/>
                      </a:lnTo>
                      <a:lnTo>
                        <a:pt x="489" y="859"/>
                      </a:lnTo>
                      <a:lnTo>
                        <a:pt x="495" y="849"/>
                      </a:lnTo>
                      <a:lnTo>
                        <a:pt x="499" y="841"/>
                      </a:lnTo>
                      <a:lnTo>
                        <a:pt x="501" y="833"/>
                      </a:lnTo>
                      <a:lnTo>
                        <a:pt x="501" y="826"/>
                      </a:lnTo>
                      <a:lnTo>
                        <a:pt x="501" y="82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</p:grpSp>
          <p:grpSp>
            <p:nvGrpSpPr>
              <p:cNvPr id="101" name="noun_project_0562.eps">
                <a:extLst>
                  <a:ext uri="{FF2B5EF4-FFF2-40B4-BE49-F238E27FC236}">
                    <a16:creationId xmlns:a16="http://schemas.microsoft.com/office/drawing/2014/main" id="{90E8C1B0-22C1-096A-AB44-55A16FF7A2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8188601" y="4500483"/>
                <a:ext cx="264565" cy="378514"/>
                <a:chOff x="722" y="3061"/>
                <a:chExt cx="244" cy="384"/>
              </a:xfrm>
              <a:grpFill/>
            </p:grpSpPr>
            <p:sp>
              <p:nvSpPr>
                <p:cNvPr id="102" name="Freeform 360">
                  <a:extLst>
                    <a:ext uri="{FF2B5EF4-FFF2-40B4-BE49-F238E27FC236}">
                      <a16:creationId xmlns:a16="http://schemas.microsoft.com/office/drawing/2014/main" id="{4B41ECF2-44BC-86CD-A43A-A1B46C9181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" y="3061"/>
                  <a:ext cx="60" cy="60"/>
                </a:xfrm>
                <a:custGeom>
                  <a:avLst/>
                  <a:gdLst>
                    <a:gd name="T0" fmla="*/ 3 w 543"/>
                    <a:gd name="T1" fmla="*/ 0 h 544"/>
                    <a:gd name="T2" fmla="*/ 4 w 543"/>
                    <a:gd name="T3" fmla="*/ 0 h 544"/>
                    <a:gd name="T4" fmla="*/ 4 w 543"/>
                    <a:gd name="T5" fmla="*/ 0 h 544"/>
                    <a:gd name="T6" fmla="*/ 5 w 543"/>
                    <a:gd name="T7" fmla="*/ 0 h 544"/>
                    <a:gd name="T8" fmla="*/ 5 w 543"/>
                    <a:gd name="T9" fmla="*/ 1 h 544"/>
                    <a:gd name="T10" fmla="*/ 6 w 543"/>
                    <a:gd name="T11" fmla="*/ 1 h 544"/>
                    <a:gd name="T12" fmla="*/ 6 w 543"/>
                    <a:gd name="T13" fmla="*/ 1 h 544"/>
                    <a:gd name="T14" fmla="*/ 6 w 543"/>
                    <a:gd name="T15" fmla="*/ 2 h 544"/>
                    <a:gd name="T16" fmla="*/ 6 w 543"/>
                    <a:gd name="T17" fmla="*/ 2 h 544"/>
                    <a:gd name="T18" fmla="*/ 7 w 543"/>
                    <a:gd name="T19" fmla="*/ 2 h 544"/>
                    <a:gd name="T20" fmla="*/ 7 w 543"/>
                    <a:gd name="T21" fmla="*/ 3 h 544"/>
                    <a:gd name="T22" fmla="*/ 7 w 543"/>
                    <a:gd name="T23" fmla="*/ 3 h 544"/>
                    <a:gd name="T24" fmla="*/ 7 w 543"/>
                    <a:gd name="T25" fmla="*/ 4 h 544"/>
                    <a:gd name="T26" fmla="*/ 7 w 543"/>
                    <a:gd name="T27" fmla="*/ 4 h 544"/>
                    <a:gd name="T28" fmla="*/ 6 w 543"/>
                    <a:gd name="T29" fmla="*/ 5 h 544"/>
                    <a:gd name="T30" fmla="*/ 6 w 543"/>
                    <a:gd name="T31" fmla="*/ 5 h 544"/>
                    <a:gd name="T32" fmla="*/ 6 w 543"/>
                    <a:gd name="T33" fmla="*/ 6 h 544"/>
                    <a:gd name="T34" fmla="*/ 6 w 543"/>
                    <a:gd name="T35" fmla="*/ 6 h 544"/>
                    <a:gd name="T36" fmla="*/ 5 w 543"/>
                    <a:gd name="T37" fmla="*/ 6 h 544"/>
                    <a:gd name="T38" fmla="*/ 5 w 543"/>
                    <a:gd name="T39" fmla="*/ 6 h 544"/>
                    <a:gd name="T40" fmla="*/ 4 w 543"/>
                    <a:gd name="T41" fmla="*/ 7 h 544"/>
                    <a:gd name="T42" fmla="*/ 4 w 543"/>
                    <a:gd name="T43" fmla="*/ 7 h 544"/>
                    <a:gd name="T44" fmla="*/ 3 w 543"/>
                    <a:gd name="T45" fmla="*/ 7 h 544"/>
                    <a:gd name="T46" fmla="*/ 3 w 543"/>
                    <a:gd name="T47" fmla="*/ 7 h 544"/>
                    <a:gd name="T48" fmla="*/ 2 w 543"/>
                    <a:gd name="T49" fmla="*/ 7 h 544"/>
                    <a:gd name="T50" fmla="*/ 2 w 543"/>
                    <a:gd name="T51" fmla="*/ 6 h 544"/>
                    <a:gd name="T52" fmla="*/ 2 w 543"/>
                    <a:gd name="T53" fmla="*/ 6 h 544"/>
                    <a:gd name="T54" fmla="*/ 1 w 543"/>
                    <a:gd name="T55" fmla="*/ 6 h 544"/>
                    <a:gd name="T56" fmla="*/ 1 w 543"/>
                    <a:gd name="T57" fmla="*/ 6 h 544"/>
                    <a:gd name="T58" fmla="*/ 1 w 543"/>
                    <a:gd name="T59" fmla="*/ 5 h 544"/>
                    <a:gd name="T60" fmla="*/ 0 w 543"/>
                    <a:gd name="T61" fmla="*/ 5 h 544"/>
                    <a:gd name="T62" fmla="*/ 0 w 543"/>
                    <a:gd name="T63" fmla="*/ 4 h 544"/>
                    <a:gd name="T64" fmla="*/ 0 w 543"/>
                    <a:gd name="T65" fmla="*/ 4 h 544"/>
                    <a:gd name="T66" fmla="*/ 0 w 543"/>
                    <a:gd name="T67" fmla="*/ 3 h 544"/>
                    <a:gd name="T68" fmla="*/ 0 w 543"/>
                    <a:gd name="T69" fmla="*/ 3 h 544"/>
                    <a:gd name="T70" fmla="*/ 0 w 543"/>
                    <a:gd name="T71" fmla="*/ 2 h 544"/>
                    <a:gd name="T72" fmla="*/ 0 w 543"/>
                    <a:gd name="T73" fmla="*/ 2 h 544"/>
                    <a:gd name="T74" fmla="*/ 1 w 543"/>
                    <a:gd name="T75" fmla="*/ 2 h 544"/>
                    <a:gd name="T76" fmla="*/ 1 w 543"/>
                    <a:gd name="T77" fmla="*/ 1 h 544"/>
                    <a:gd name="T78" fmla="*/ 1 w 543"/>
                    <a:gd name="T79" fmla="*/ 1 h 544"/>
                    <a:gd name="T80" fmla="*/ 2 w 543"/>
                    <a:gd name="T81" fmla="*/ 1 h 544"/>
                    <a:gd name="T82" fmla="*/ 2 w 543"/>
                    <a:gd name="T83" fmla="*/ 0 h 544"/>
                    <a:gd name="T84" fmla="*/ 2 w 543"/>
                    <a:gd name="T85" fmla="*/ 0 h 544"/>
                    <a:gd name="T86" fmla="*/ 3 w 543"/>
                    <a:gd name="T87" fmla="*/ 0 h 544"/>
                    <a:gd name="T88" fmla="*/ 3 w 543"/>
                    <a:gd name="T89" fmla="*/ 0 h 5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43" h="544">
                      <a:moveTo>
                        <a:pt x="272" y="0"/>
                      </a:moveTo>
                      <a:lnTo>
                        <a:pt x="312" y="3"/>
                      </a:lnTo>
                      <a:lnTo>
                        <a:pt x="350" y="12"/>
                      </a:lnTo>
                      <a:lnTo>
                        <a:pt x="386" y="25"/>
                      </a:lnTo>
                      <a:lnTo>
                        <a:pt x="420" y="44"/>
                      </a:lnTo>
                      <a:lnTo>
                        <a:pt x="450" y="66"/>
                      </a:lnTo>
                      <a:lnTo>
                        <a:pt x="478" y="94"/>
                      </a:lnTo>
                      <a:lnTo>
                        <a:pt x="500" y="124"/>
                      </a:lnTo>
                      <a:lnTo>
                        <a:pt x="519" y="158"/>
                      </a:lnTo>
                      <a:lnTo>
                        <a:pt x="533" y="194"/>
                      </a:lnTo>
                      <a:lnTo>
                        <a:pt x="541" y="232"/>
                      </a:lnTo>
                      <a:lnTo>
                        <a:pt x="543" y="271"/>
                      </a:lnTo>
                      <a:lnTo>
                        <a:pt x="541" y="311"/>
                      </a:lnTo>
                      <a:lnTo>
                        <a:pt x="533" y="351"/>
                      </a:lnTo>
                      <a:lnTo>
                        <a:pt x="519" y="387"/>
                      </a:lnTo>
                      <a:lnTo>
                        <a:pt x="500" y="420"/>
                      </a:lnTo>
                      <a:lnTo>
                        <a:pt x="478" y="450"/>
                      </a:lnTo>
                      <a:lnTo>
                        <a:pt x="450" y="477"/>
                      </a:lnTo>
                      <a:lnTo>
                        <a:pt x="420" y="500"/>
                      </a:lnTo>
                      <a:lnTo>
                        <a:pt x="386" y="518"/>
                      </a:lnTo>
                      <a:lnTo>
                        <a:pt x="350" y="532"/>
                      </a:lnTo>
                      <a:lnTo>
                        <a:pt x="312" y="541"/>
                      </a:lnTo>
                      <a:lnTo>
                        <a:pt x="272" y="544"/>
                      </a:lnTo>
                      <a:lnTo>
                        <a:pt x="232" y="541"/>
                      </a:lnTo>
                      <a:lnTo>
                        <a:pt x="193" y="532"/>
                      </a:lnTo>
                      <a:lnTo>
                        <a:pt x="157" y="518"/>
                      </a:lnTo>
                      <a:lnTo>
                        <a:pt x="124" y="500"/>
                      </a:lnTo>
                      <a:lnTo>
                        <a:pt x="93" y="477"/>
                      </a:lnTo>
                      <a:lnTo>
                        <a:pt x="67" y="450"/>
                      </a:lnTo>
                      <a:lnTo>
                        <a:pt x="43" y="420"/>
                      </a:lnTo>
                      <a:lnTo>
                        <a:pt x="25" y="387"/>
                      </a:lnTo>
                      <a:lnTo>
                        <a:pt x="12" y="351"/>
                      </a:lnTo>
                      <a:lnTo>
                        <a:pt x="3" y="311"/>
                      </a:lnTo>
                      <a:lnTo>
                        <a:pt x="0" y="271"/>
                      </a:lnTo>
                      <a:lnTo>
                        <a:pt x="3" y="232"/>
                      </a:lnTo>
                      <a:lnTo>
                        <a:pt x="12" y="194"/>
                      </a:lnTo>
                      <a:lnTo>
                        <a:pt x="25" y="158"/>
                      </a:lnTo>
                      <a:lnTo>
                        <a:pt x="43" y="124"/>
                      </a:lnTo>
                      <a:lnTo>
                        <a:pt x="67" y="94"/>
                      </a:lnTo>
                      <a:lnTo>
                        <a:pt x="93" y="66"/>
                      </a:lnTo>
                      <a:lnTo>
                        <a:pt x="124" y="44"/>
                      </a:lnTo>
                      <a:lnTo>
                        <a:pt x="157" y="25"/>
                      </a:lnTo>
                      <a:lnTo>
                        <a:pt x="193" y="12"/>
                      </a:lnTo>
                      <a:lnTo>
                        <a:pt x="232" y="3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103" name="Freeform 361">
                  <a:extLst>
                    <a:ext uri="{FF2B5EF4-FFF2-40B4-BE49-F238E27FC236}">
                      <a16:creationId xmlns:a16="http://schemas.microsoft.com/office/drawing/2014/main" id="{65C88719-A601-C9D3-4D22-84998DC6B2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" y="3110"/>
                  <a:ext cx="64" cy="110"/>
                </a:xfrm>
                <a:custGeom>
                  <a:avLst/>
                  <a:gdLst>
                    <a:gd name="T0" fmla="*/ 3 w 573"/>
                    <a:gd name="T1" fmla="*/ 0 h 997"/>
                    <a:gd name="T2" fmla="*/ 4 w 573"/>
                    <a:gd name="T3" fmla="*/ 0 h 997"/>
                    <a:gd name="T4" fmla="*/ 6 w 573"/>
                    <a:gd name="T5" fmla="*/ 1 h 997"/>
                    <a:gd name="T6" fmla="*/ 7 w 573"/>
                    <a:gd name="T7" fmla="*/ 1 h 997"/>
                    <a:gd name="T8" fmla="*/ 7 w 573"/>
                    <a:gd name="T9" fmla="*/ 1 h 997"/>
                    <a:gd name="T10" fmla="*/ 7 w 573"/>
                    <a:gd name="T11" fmla="*/ 1 h 997"/>
                    <a:gd name="T12" fmla="*/ 7 w 573"/>
                    <a:gd name="T13" fmla="*/ 1 h 997"/>
                    <a:gd name="T14" fmla="*/ 7 w 573"/>
                    <a:gd name="T15" fmla="*/ 2 h 997"/>
                    <a:gd name="T16" fmla="*/ 7 w 573"/>
                    <a:gd name="T17" fmla="*/ 2 h 997"/>
                    <a:gd name="T18" fmla="*/ 5 w 573"/>
                    <a:gd name="T19" fmla="*/ 11 h 997"/>
                    <a:gd name="T20" fmla="*/ 5 w 573"/>
                    <a:gd name="T21" fmla="*/ 12 h 997"/>
                    <a:gd name="T22" fmla="*/ 4 w 573"/>
                    <a:gd name="T23" fmla="*/ 12 h 997"/>
                    <a:gd name="T24" fmla="*/ 4 w 573"/>
                    <a:gd name="T25" fmla="*/ 12 h 997"/>
                    <a:gd name="T26" fmla="*/ 4 w 573"/>
                    <a:gd name="T27" fmla="*/ 12 h 997"/>
                    <a:gd name="T28" fmla="*/ 4 w 573"/>
                    <a:gd name="T29" fmla="*/ 12 h 997"/>
                    <a:gd name="T30" fmla="*/ 4 w 573"/>
                    <a:gd name="T31" fmla="*/ 12 h 997"/>
                    <a:gd name="T32" fmla="*/ 1 w 573"/>
                    <a:gd name="T33" fmla="*/ 11 h 997"/>
                    <a:gd name="T34" fmla="*/ 0 w 573"/>
                    <a:gd name="T35" fmla="*/ 11 h 997"/>
                    <a:gd name="T36" fmla="*/ 0 w 573"/>
                    <a:gd name="T37" fmla="*/ 11 h 997"/>
                    <a:gd name="T38" fmla="*/ 0 w 573"/>
                    <a:gd name="T39" fmla="*/ 11 h 997"/>
                    <a:gd name="T40" fmla="*/ 0 w 573"/>
                    <a:gd name="T41" fmla="*/ 11 h 997"/>
                    <a:gd name="T42" fmla="*/ 0 w 573"/>
                    <a:gd name="T43" fmla="*/ 11 h 997"/>
                    <a:gd name="T44" fmla="*/ 0 w 573"/>
                    <a:gd name="T45" fmla="*/ 10 h 997"/>
                    <a:gd name="T46" fmla="*/ 2 w 573"/>
                    <a:gd name="T47" fmla="*/ 1 h 997"/>
                    <a:gd name="T48" fmla="*/ 2 w 573"/>
                    <a:gd name="T49" fmla="*/ 0 h 997"/>
                    <a:gd name="T50" fmla="*/ 3 w 573"/>
                    <a:gd name="T51" fmla="*/ 0 h 997"/>
                    <a:gd name="T52" fmla="*/ 3 w 573"/>
                    <a:gd name="T53" fmla="*/ 0 h 997"/>
                    <a:gd name="T54" fmla="*/ 3 w 573"/>
                    <a:gd name="T55" fmla="*/ 0 h 997"/>
                    <a:gd name="T56" fmla="*/ 3 w 573"/>
                    <a:gd name="T57" fmla="*/ 0 h 99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573" h="997">
                      <a:moveTo>
                        <a:pt x="265" y="0"/>
                      </a:moveTo>
                      <a:lnTo>
                        <a:pt x="287" y="1"/>
                      </a:lnTo>
                      <a:lnTo>
                        <a:pt x="514" y="56"/>
                      </a:lnTo>
                      <a:lnTo>
                        <a:pt x="533" y="63"/>
                      </a:lnTo>
                      <a:lnTo>
                        <a:pt x="549" y="76"/>
                      </a:lnTo>
                      <a:lnTo>
                        <a:pt x="562" y="91"/>
                      </a:lnTo>
                      <a:lnTo>
                        <a:pt x="569" y="109"/>
                      </a:lnTo>
                      <a:lnTo>
                        <a:pt x="573" y="129"/>
                      </a:lnTo>
                      <a:lnTo>
                        <a:pt x="570" y="149"/>
                      </a:lnTo>
                      <a:lnTo>
                        <a:pt x="380" y="937"/>
                      </a:lnTo>
                      <a:lnTo>
                        <a:pt x="373" y="957"/>
                      </a:lnTo>
                      <a:lnTo>
                        <a:pt x="361" y="974"/>
                      </a:lnTo>
                      <a:lnTo>
                        <a:pt x="345" y="985"/>
                      </a:lnTo>
                      <a:lnTo>
                        <a:pt x="327" y="994"/>
                      </a:lnTo>
                      <a:lnTo>
                        <a:pt x="307" y="997"/>
                      </a:lnTo>
                      <a:lnTo>
                        <a:pt x="287" y="995"/>
                      </a:lnTo>
                      <a:lnTo>
                        <a:pt x="59" y="940"/>
                      </a:lnTo>
                      <a:lnTo>
                        <a:pt x="40" y="932"/>
                      </a:lnTo>
                      <a:lnTo>
                        <a:pt x="23" y="921"/>
                      </a:lnTo>
                      <a:lnTo>
                        <a:pt x="12" y="905"/>
                      </a:lnTo>
                      <a:lnTo>
                        <a:pt x="3" y="887"/>
                      </a:lnTo>
                      <a:lnTo>
                        <a:pt x="0" y="866"/>
                      </a:lnTo>
                      <a:lnTo>
                        <a:pt x="2" y="846"/>
                      </a:lnTo>
                      <a:lnTo>
                        <a:pt x="193" y="58"/>
                      </a:lnTo>
                      <a:lnTo>
                        <a:pt x="201" y="39"/>
                      </a:lnTo>
                      <a:lnTo>
                        <a:pt x="212" y="23"/>
                      </a:lnTo>
                      <a:lnTo>
                        <a:pt x="227" y="10"/>
                      </a:lnTo>
                      <a:lnTo>
                        <a:pt x="245" y="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104" name="Freeform 362">
                  <a:extLst>
                    <a:ext uri="{FF2B5EF4-FFF2-40B4-BE49-F238E27FC236}">
                      <a16:creationId xmlns:a16="http://schemas.microsoft.com/office/drawing/2014/main" id="{68844B85-B7FA-BBB0-6B68-D864E9401D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1" y="3157"/>
                  <a:ext cx="65" cy="288"/>
                </a:xfrm>
                <a:custGeom>
                  <a:avLst/>
                  <a:gdLst>
                    <a:gd name="T0" fmla="*/ 7 w 580"/>
                    <a:gd name="T1" fmla="*/ 0 h 2595"/>
                    <a:gd name="T2" fmla="*/ 7 w 580"/>
                    <a:gd name="T3" fmla="*/ 0 h 2595"/>
                    <a:gd name="T4" fmla="*/ 7 w 580"/>
                    <a:gd name="T5" fmla="*/ 0 h 2595"/>
                    <a:gd name="T6" fmla="*/ 7 w 580"/>
                    <a:gd name="T7" fmla="*/ 0 h 2595"/>
                    <a:gd name="T8" fmla="*/ 7 w 580"/>
                    <a:gd name="T9" fmla="*/ 1 h 2595"/>
                    <a:gd name="T10" fmla="*/ 7 w 580"/>
                    <a:gd name="T11" fmla="*/ 1 h 2595"/>
                    <a:gd name="T12" fmla="*/ 7 w 580"/>
                    <a:gd name="T13" fmla="*/ 1 h 2595"/>
                    <a:gd name="T14" fmla="*/ 2 w 580"/>
                    <a:gd name="T15" fmla="*/ 31 h 2595"/>
                    <a:gd name="T16" fmla="*/ 1 w 580"/>
                    <a:gd name="T17" fmla="*/ 32 h 2595"/>
                    <a:gd name="T18" fmla="*/ 1 w 580"/>
                    <a:gd name="T19" fmla="*/ 32 h 2595"/>
                    <a:gd name="T20" fmla="*/ 1 w 580"/>
                    <a:gd name="T21" fmla="*/ 32 h 2595"/>
                    <a:gd name="T22" fmla="*/ 1 w 580"/>
                    <a:gd name="T23" fmla="*/ 32 h 2595"/>
                    <a:gd name="T24" fmla="*/ 1 w 580"/>
                    <a:gd name="T25" fmla="*/ 32 h 2595"/>
                    <a:gd name="T26" fmla="*/ 1 w 580"/>
                    <a:gd name="T27" fmla="*/ 32 h 2595"/>
                    <a:gd name="T28" fmla="*/ 0 w 580"/>
                    <a:gd name="T29" fmla="*/ 32 h 2595"/>
                    <a:gd name="T30" fmla="*/ 0 w 580"/>
                    <a:gd name="T31" fmla="*/ 32 h 2595"/>
                    <a:gd name="T32" fmla="*/ 0 w 580"/>
                    <a:gd name="T33" fmla="*/ 31 h 2595"/>
                    <a:gd name="T34" fmla="*/ 0 w 580"/>
                    <a:gd name="T35" fmla="*/ 31 h 2595"/>
                    <a:gd name="T36" fmla="*/ 0 w 580"/>
                    <a:gd name="T37" fmla="*/ 31 h 2595"/>
                    <a:gd name="T38" fmla="*/ 0 w 580"/>
                    <a:gd name="T39" fmla="*/ 31 h 2595"/>
                    <a:gd name="T40" fmla="*/ 0 w 580"/>
                    <a:gd name="T41" fmla="*/ 31 h 2595"/>
                    <a:gd name="T42" fmla="*/ 6 w 580"/>
                    <a:gd name="T43" fmla="*/ 1 h 2595"/>
                    <a:gd name="T44" fmla="*/ 6 w 580"/>
                    <a:gd name="T45" fmla="*/ 0 h 2595"/>
                    <a:gd name="T46" fmla="*/ 6 w 580"/>
                    <a:gd name="T47" fmla="*/ 0 h 2595"/>
                    <a:gd name="T48" fmla="*/ 6 w 580"/>
                    <a:gd name="T49" fmla="*/ 0 h 2595"/>
                    <a:gd name="T50" fmla="*/ 6 w 580"/>
                    <a:gd name="T51" fmla="*/ 0 h 2595"/>
                    <a:gd name="T52" fmla="*/ 7 w 580"/>
                    <a:gd name="T53" fmla="*/ 0 h 25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80" h="2595">
                      <a:moveTo>
                        <a:pt x="519" y="0"/>
                      </a:moveTo>
                      <a:lnTo>
                        <a:pt x="539" y="3"/>
                      </a:lnTo>
                      <a:lnTo>
                        <a:pt x="556" y="12"/>
                      </a:lnTo>
                      <a:lnTo>
                        <a:pt x="569" y="25"/>
                      </a:lnTo>
                      <a:lnTo>
                        <a:pt x="578" y="42"/>
                      </a:lnTo>
                      <a:lnTo>
                        <a:pt x="580" y="61"/>
                      </a:lnTo>
                      <a:lnTo>
                        <a:pt x="580" y="67"/>
                      </a:lnTo>
                      <a:lnTo>
                        <a:pt x="125" y="2541"/>
                      </a:lnTo>
                      <a:lnTo>
                        <a:pt x="120" y="2558"/>
                      </a:lnTo>
                      <a:lnTo>
                        <a:pt x="110" y="2573"/>
                      </a:lnTo>
                      <a:lnTo>
                        <a:pt x="96" y="2584"/>
                      </a:lnTo>
                      <a:lnTo>
                        <a:pt x="80" y="2593"/>
                      </a:lnTo>
                      <a:lnTo>
                        <a:pt x="62" y="2595"/>
                      </a:lnTo>
                      <a:lnTo>
                        <a:pt x="43" y="2592"/>
                      </a:lnTo>
                      <a:lnTo>
                        <a:pt x="25" y="2583"/>
                      </a:lnTo>
                      <a:lnTo>
                        <a:pt x="12" y="2569"/>
                      </a:lnTo>
                      <a:lnTo>
                        <a:pt x="3" y="2553"/>
                      </a:lnTo>
                      <a:lnTo>
                        <a:pt x="0" y="2532"/>
                      </a:lnTo>
                      <a:lnTo>
                        <a:pt x="0" y="2531"/>
                      </a:lnTo>
                      <a:lnTo>
                        <a:pt x="1" y="2530"/>
                      </a:lnTo>
                      <a:lnTo>
                        <a:pt x="1" y="2528"/>
                      </a:lnTo>
                      <a:lnTo>
                        <a:pt x="457" y="54"/>
                      </a:lnTo>
                      <a:lnTo>
                        <a:pt x="463" y="37"/>
                      </a:lnTo>
                      <a:lnTo>
                        <a:pt x="473" y="22"/>
                      </a:lnTo>
                      <a:lnTo>
                        <a:pt x="486" y="11"/>
                      </a:lnTo>
                      <a:lnTo>
                        <a:pt x="501" y="2"/>
                      </a:lnTo>
                      <a:lnTo>
                        <a:pt x="519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105" name="Freeform 363">
                  <a:extLst>
                    <a:ext uri="{FF2B5EF4-FFF2-40B4-BE49-F238E27FC236}">
                      <a16:creationId xmlns:a16="http://schemas.microsoft.com/office/drawing/2014/main" id="{6F08A323-D1EE-CE57-36EF-8E331C8EBE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" y="3126"/>
                  <a:ext cx="192" cy="319"/>
                </a:xfrm>
                <a:custGeom>
                  <a:avLst/>
                  <a:gdLst>
                    <a:gd name="T0" fmla="*/ 11 w 1723"/>
                    <a:gd name="T1" fmla="*/ 0 h 2873"/>
                    <a:gd name="T2" fmla="*/ 11 w 1723"/>
                    <a:gd name="T3" fmla="*/ 0 h 2873"/>
                    <a:gd name="T4" fmla="*/ 11 w 1723"/>
                    <a:gd name="T5" fmla="*/ 0 h 2873"/>
                    <a:gd name="T6" fmla="*/ 12 w 1723"/>
                    <a:gd name="T7" fmla="*/ 0 h 2873"/>
                    <a:gd name="T8" fmla="*/ 12 w 1723"/>
                    <a:gd name="T9" fmla="*/ 0 h 2873"/>
                    <a:gd name="T10" fmla="*/ 13 w 1723"/>
                    <a:gd name="T11" fmla="*/ 1 h 2873"/>
                    <a:gd name="T12" fmla="*/ 13 w 1723"/>
                    <a:gd name="T13" fmla="*/ 1 h 2873"/>
                    <a:gd name="T14" fmla="*/ 14 w 1723"/>
                    <a:gd name="T15" fmla="*/ 2 h 2873"/>
                    <a:gd name="T16" fmla="*/ 14 w 1723"/>
                    <a:gd name="T17" fmla="*/ 3 h 2873"/>
                    <a:gd name="T18" fmla="*/ 20 w 1723"/>
                    <a:gd name="T19" fmla="*/ 9 h 2873"/>
                    <a:gd name="T20" fmla="*/ 21 w 1723"/>
                    <a:gd name="T21" fmla="*/ 10 h 2873"/>
                    <a:gd name="T22" fmla="*/ 21 w 1723"/>
                    <a:gd name="T23" fmla="*/ 10 h 2873"/>
                    <a:gd name="T24" fmla="*/ 21 w 1723"/>
                    <a:gd name="T25" fmla="*/ 11 h 2873"/>
                    <a:gd name="T26" fmla="*/ 21 w 1723"/>
                    <a:gd name="T27" fmla="*/ 11 h 2873"/>
                    <a:gd name="T28" fmla="*/ 21 w 1723"/>
                    <a:gd name="T29" fmla="*/ 12 h 2873"/>
                    <a:gd name="T30" fmla="*/ 21 w 1723"/>
                    <a:gd name="T31" fmla="*/ 12 h 2873"/>
                    <a:gd name="T32" fmla="*/ 20 w 1723"/>
                    <a:gd name="T33" fmla="*/ 12 h 2873"/>
                    <a:gd name="T34" fmla="*/ 20 w 1723"/>
                    <a:gd name="T35" fmla="*/ 12 h 2873"/>
                    <a:gd name="T36" fmla="*/ 14 w 1723"/>
                    <a:gd name="T37" fmla="*/ 11 h 2873"/>
                    <a:gd name="T38" fmla="*/ 14 w 1723"/>
                    <a:gd name="T39" fmla="*/ 11 h 2873"/>
                    <a:gd name="T40" fmla="*/ 13 w 1723"/>
                    <a:gd name="T41" fmla="*/ 11 h 2873"/>
                    <a:gd name="T42" fmla="*/ 13 w 1723"/>
                    <a:gd name="T43" fmla="*/ 11 h 2873"/>
                    <a:gd name="T44" fmla="*/ 13 w 1723"/>
                    <a:gd name="T45" fmla="*/ 10 h 2873"/>
                    <a:gd name="T46" fmla="*/ 12 w 1723"/>
                    <a:gd name="T47" fmla="*/ 8 h 2873"/>
                    <a:gd name="T48" fmla="*/ 17 w 1723"/>
                    <a:gd name="T49" fmla="*/ 33 h 2873"/>
                    <a:gd name="T50" fmla="*/ 17 w 1723"/>
                    <a:gd name="T51" fmla="*/ 33 h 2873"/>
                    <a:gd name="T52" fmla="*/ 17 w 1723"/>
                    <a:gd name="T53" fmla="*/ 34 h 2873"/>
                    <a:gd name="T54" fmla="*/ 17 w 1723"/>
                    <a:gd name="T55" fmla="*/ 35 h 2873"/>
                    <a:gd name="T56" fmla="*/ 16 w 1723"/>
                    <a:gd name="T57" fmla="*/ 35 h 2873"/>
                    <a:gd name="T58" fmla="*/ 15 w 1723"/>
                    <a:gd name="T59" fmla="*/ 35 h 2873"/>
                    <a:gd name="T60" fmla="*/ 14 w 1723"/>
                    <a:gd name="T61" fmla="*/ 35 h 2873"/>
                    <a:gd name="T62" fmla="*/ 14 w 1723"/>
                    <a:gd name="T63" fmla="*/ 35 h 2873"/>
                    <a:gd name="T64" fmla="*/ 13 w 1723"/>
                    <a:gd name="T65" fmla="*/ 35 h 2873"/>
                    <a:gd name="T66" fmla="*/ 13 w 1723"/>
                    <a:gd name="T67" fmla="*/ 34 h 2873"/>
                    <a:gd name="T68" fmla="*/ 9 w 1723"/>
                    <a:gd name="T69" fmla="*/ 17 h 2873"/>
                    <a:gd name="T70" fmla="*/ 5 w 1723"/>
                    <a:gd name="T71" fmla="*/ 34 h 2873"/>
                    <a:gd name="T72" fmla="*/ 4 w 1723"/>
                    <a:gd name="T73" fmla="*/ 35 h 2873"/>
                    <a:gd name="T74" fmla="*/ 3 w 1723"/>
                    <a:gd name="T75" fmla="*/ 35 h 2873"/>
                    <a:gd name="T76" fmla="*/ 3 w 1723"/>
                    <a:gd name="T77" fmla="*/ 35 h 2873"/>
                    <a:gd name="T78" fmla="*/ 2 w 1723"/>
                    <a:gd name="T79" fmla="*/ 35 h 2873"/>
                    <a:gd name="T80" fmla="*/ 1 w 1723"/>
                    <a:gd name="T81" fmla="*/ 35 h 2873"/>
                    <a:gd name="T82" fmla="*/ 1 w 1723"/>
                    <a:gd name="T83" fmla="*/ 35 h 2873"/>
                    <a:gd name="T84" fmla="*/ 0 w 1723"/>
                    <a:gd name="T85" fmla="*/ 34 h 2873"/>
                    <a:gd name="T86" fmla="*/ 0 w 1723"/>
                    <a:gd name="T87" fmla="*/ 33 h 2873"/>
                    <a:gd name="T88" fmla="*/ 0 w 1723"/>
                    <a:gd name="T89" fmla="*/ 33 h 2873"/>
                    <a:gd name="T90" fmla="*/ 7 w 1723"/>
                    <a:gd name="T91" fmla="*/ 3 h 2873"/>
                    <a:gd name="T92" fmla="*/ 7 w 1723"/>
                    <a:gd name="T93" fmla="*/ 3 h 2873"/>
                    <a:gd name="T94" fmla="*/ 7 w 1723"/>
                    <a:gd name="T95" fmla="*/ 2 h 2873"/>
                    <a:gd name="T96" fmla="*/ 8 w 1723"/>
                    <a:gd name="T97" fmla="*/ 2 h 2873"/>
                    <a:gd name="T98" fmla="*/ 8 w 1723"/>
                    <a:gd name="T99" fmla="*/ 1 h 2873"/>
                    <a:gd name="T100" fmla="*/ 8 w 1723"/>
                    <a:gd name="T101" fmla="*/ 1 h 2873"/>
                    <a:gd name="T102" fmla="*/ 9 w 1723"/>
                    <a:gd name="T103" fmla="*/ 0 h 2873"/>
                    <a:gd name="T104" fmla="*/ 10 w 1723"/>
                    <a:gd name="T105" fmla="*/ 0 h 2873"/>
                    <a:gd name="T106" fmla="*/ 11 w 1723"/>
                    <a:gd name="T107" fmla="*/ 0 h 28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723" h="2873">
                      <a:moveTo>
                        <a:pt x="858" y="0"/>
                      </a:moveTo>
                      <a:lnTo>
                        <a:pt x="865" y="1"/>
                      </a:lnTo>
                      <a:lnTo>
                        <a:pt x="874" y="1"/>
                      </a:lnTo>
                      <a:lnTo>
                        <a:pt x="886" y="2"/>
                      </a:lnTo>
                      <a:lnTo>
                        <a:pt x="901" y="4"/>
                      </a:lnTo>
                      <a:lnTo>
                        <a:pt x="918" y="7"/>
                      </a:lnTo>
                      <a:lnTo>
                        <a:pt x="936" y="13"/>
                      </a:lnTo>
                      <a:lnTo>
                        <a:pt x="956" y="19"/>
                      </a:lnTo>
                      <a:lnTo>
                        <a:pt x="977" y="28"/>
                      </a:lnTo>
                      <a:lnTo>
                        <a:pt x="998" y="38"/>
                      </a:lnTo>
                      <a:lnTo>
                        <a:pt x="1020" y="51"/>
                      </a:lnTo>
                      <a:lnTo>
                        <a:pt x="1041" y="67"/>
                      </a:lnTo>
                      <a:lnTo>
                        <a:pt x="1061" y="86"/>
                      </a:lnTo>
                      <a:lnTo>
                        <a:pt x="1079" y="108"/>
                      </a:lnTo>
                      <a:lnTo>
                        <a:pt x="1097" y="134"/>
                      </a:lnTo>
                      <a:lnTo>
                        <a:pt x="1112" y="162"/>
                      </a:lnTo>
                      <a:lnTo>
                        <a:pt x="1125" y="196"/>
                      </a:lnTo>
                      <a:lnTo>
                        <a:pt x="1134" y="233"/>
                      </a:lnTo>
                      <a:lnTo>
                        <a:pt x="1240" y="661"/>
                      </a:lnTo>
                      <a:lnTo>
                        <a:pt x="1624" y="758"/>
                      </a:lnTo>
                      <a:lnTo>
                        <a:pt x="1647" y="765"/>
                      </a:lnTo>
                      <a:lnTo>
                        <a:pt x="1668" y="778"/>
                      </a:lnTo>
                      <a:lnTo>
                        <a:pt x="1687" y="794"/>
                      </a:lnTo>
                      <a:lnTo>
                        <a:pt x="1702" y="813"/>
                      </a:lnTo>
                      <a:lnTo>
                        <a:pt x="1714" y="835"/>
                      </a:lnTo>
                      <a:lnTo>
                        <a:pt x="1721" y="859"/>
                      </a:lnTo>
                      <a:lnTo>
                        <a:pt x="1723" y="885"/>
                      </a:lnTo>
                      <a:lnTo>
                        <a:pt x="1721" y="911"/>
                      </a:lnTo>
                      <a:lnTo>
                        <a:pt x="1713" y="936"/>
                      </a:lnTo>
                      <a:lnTo>
                        <a:pt x="1701" y="958"/>
                      </a:lnTo>
                      <a:lnTo>
                        <a:pt x="1685" y="977"/>
                      </a:lnTo>
                      <a:lnTo>
                        <a:pt x="1666" y="993"/>
                      </a:lnTo>
                      <a:lnTo>
                        <a:pt x="1644" y="1005"/>
                      </a:lnTo>
                      <a:lnTo>
                        <a:pt x="1619" y="1012"/>
                      </a:lnTo>
                      <a:lnTo>
                        <a:pt x="1593" y="1014"/>
                      </a:lnTo>
                      <a:lnTo>
                        <a:pt x="1566" y="1012"/>
                      </a:lnTo>
                      <a:lnTo>
                        <a:pt x="1124" y="900"/>
                      </a:lnTo>
                      <a:lnTo>
                        <a:pt x="1122" y="900"/>
                      </a:lnTo>
                      <a:lnTo>
                        <a:pt x="1115" y="899"/>
                      </a:lnTo>
                      <a:lnTo>
                        <a:pt x="1107" y="897"/>
                      </a:lnTo>
                      <a:lnTo>
                        <a:pt x="1096" y="892"/>
                      </a:lnTo>
                      <a:lnTo>
                        <a:pt x="1083" y="886"/>
                      </a:lnTo>
                      <a:lnTo>
                        <a:pt x="1069" y="877"/>
                      </a:lnTo>
                      <a:lnTo>
                        <a:pt x="1057" y="866"/>
                      </a:lnTo>
                      <a:lnTo>
                        <a:pt x="1044" y="851"/>
                      </a:lnTo>
                      <a:lnTo>
                        <a:pt x="1032" y="833"/>
                      </a:lnTo>
                      <a:lnTo>
                        <a:pt x="1024" y="811"/>
                      </a:lnTo>
                      <a:lnTo>
                        <a:pt x="995" y="686"/>
                      </a:lnTo>
                      <a:lnTo>
                        <a:pt x="959" y="845"/>
                      </a:lnTo>
                      <a:lnTo>
                        <a:pt x="1389" y="2640"/>
                      </a:lnTo>
                      <a:lnTo>
                        <a:pt x="1392" y="2661"/>
                      </a:lnTo>
                      <a:lnTo>
                        <a:pt x="1393" y="2682"/>
                      </a:lnTo>
                      <a:lnTo>
                        <a:pt x="1390" y="2716"/>
                      </a:lnTo>
                      <a:lnTo>
                        <a:pt x="1382" y="2749"/>
                      </a:lnTo>
                      <a:lnTo>
                        <a:pt x="1368" y="2779"/>
                      </a:lnTo>
                      <a:lnTo>
                        <a:pt x="1349" y="2805"/>
                      </a:lnTo>
                      <a:lnTo>
                        <a:pt x="1325" y="2828"/>
                      </a:lnTo>
                      <a:lnTo>
                        <a:pt x="1299" y="2846"/>
                      </a:lnTo>
                      <a:lnTo>
                        <a:pt x="1269" y="2861"/>
                      </a:lnTo>
                      <a:lnTo>
                        <a:pt x="1236" y="2870"/>
                      </a:lnTo>
                      <a:lnTo>
                        <a:pt x="1202" y="2873"/>
                      </a:lnTo>
                      <a:lnTo>
                        <a:pt x="1169" y="2870"/>
                      </a:lnTo>
                      <a:lnTo>
                        <a:pt x="1138" y="2862"/>
                      </a:lnTo>
                      <a:lnTo>
                        <a:pt x="1110" y="2850"/>
                      </a:lnTo>
                      <a:lnTo>
                        <a:pt x="1083" y="2832"/>
                      </a:lnTo>
                      <a:lnTo>
                        <a:pt x="1061" y="2810"/>
                      </a:lnTo>
                      <a:lnTo>
                        <a:pt x="1042" y="2786"/>
                      </a:lnTo>
                      <a:lnTo>
                        <a:pt x="1027" y="2758"/>
                      </a:lnTo>
                      <a:lnTo>
                        <a:pt x="1017" y="2729"/>
                      </a:lnTo>
                      <a:lnTo>
                        <a:pt x="704" y="1377"/>
                      </a:lnTo>
                      <a:lnTo>
                        <a:pt x="375" y="2736"/>
                      </a:lnTo>
                      <a:lnTo>
                        <a:pt x="365" y="2765"/>
                      </a:lnTo>
                      <a:lnTo>
                        <a:pt x="349" y="2791"/>
                      </a:lnTo>
                      <a:lnTo>
                        <a:pt x="330" y="2815"/>
                      </a:lnTo>
                      <a:lnTo>
                        <a:pt x="307" y="2834"/>
                      </a:lnTo>
                      <a:lnTo>
                        <a:pt x="282" y="2851"/>
                      </a:lnTo>
                      <a:lnTo>
                        <a:pt x="254" y="2862"/>
                      </a:lnTo>
                      <a:lnTo>
                        <a:pt x="223" y="2870"/>
                      </a:lnTo>
                      <a:lnTo>
                        <a:pt x="193" y="2873"/>
                      </a:lnTo>
                      <a:lnTo>
                        <a:pt x="158" y="2870"/>
                      </a:lnTo>
                      <a:lnTo>
                        <a:pt x="125" y="2861"/>
                      </a:lnTo>
                      <a:lnTo>
                        <a:pt x="95" y="2846"/>
                      </a:lnTo>
                      <a:lnTo>
                        <a:pt x="68" y="2828"/>
                      </a:lnTo>
                      <a:lnTo>
                        <a:pt x="46" y="2805"/>
                      </a:lnTo>
                      <a:lnTo>
                        <a:pt x="27" y="2779"/>
                      </a:lnTo>
                      <a:lnTo>
                        <a:pt x="13" y="2749"/>
                      </a:lnTo>
                      <a:lnTo>
                        <a:pt x="4" y="2716"/>
                      </a:lnTo>
                      <a:lnTo>
                        <a:pt x="0" y="2682"/>
                      </a:lnTo>
                      <a:lnTo>
                        <a:pt x="1" y="2663"/>
                      </a:lnTo>
                      <a:lnTo>
                        <a:pt x="4" y="2644"/>
                      </a:lnTo>
                      <a:lnTo>
                        <a:pt x="579" y="228"/>
                      </a:lnTo>
                      <a:lnTo>
                        <a:pt x="580" y="225"/>
                      </a:lnTo>
                      <a:lnTo>
                        <a:pt x="582" y="219"/>
                      </a:lnTo>
                      <a:lnTo>
                        <a:pt x="585" y="209"/>
                      </a:lnTo>
                      <a:lnTo>
                        <a:pt x="590" y="195"/>
                      </a:lnTo>
                      <a:lnTo>
                        <a:pt x="596" y="179"/>
                      </a:lnTo>
                      <a:lnTo>
                        <a:pt x="604" y="161"/>
                      </a:lnTo>
                      <a:lnTo>
                        <a:pt x="615" y="142"/>
                      </a:lnTo>
                      <a:lnTo>
                        <a:pt x="628" y="122"/>
                      </a:lnTo>
                      <a:lnTo>
                        <a:pt x="643" y="102"/>
                      </a:lnTo>
                      <a:lnTo>
                        <a:pt x="660" y="82"/>
                      </a:lnTo>
                      <a:lnTo>
                        <a:pt x="679" y="63"/>
                      </a:lnTo>
                      <a:lnTo>
                        <a:pt x="701" y="46"/>
                      </a:lnTo>
                      <a:lnTo>
                        <a:pt x="727" y="30"/>
                      </a:lnTo>
                      <a:lnTo>
                        <a:pt x="754" y="17"/>
                      </a:lnTo>
                      <a:lnTo>
                        <a:pt x="785" y="7"/>
                      </a:lnTo>
                      <a:lnTo>
                        <a:pt x="819" y="2"/>
                      </a:lnTo>
                      <a:lnTo>
                        <a:pt x="856" y="0"/>
                      </a:lnTo>
                      <a:lnTo>
                        <a:pt x="858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</p:grpSp>
        </p:grpSp>
      </p:grpSp>
      <p:graphicFrame>
        <p:nvGraphicFramePr>
          <p:cNvPr id="62" name="Wykres 61">
            <a:extLst>
              <a:ext uri="{FF2B5EF4-FFF2-40B4-BE49-F238E27FC236}">
                <a16:creationId xmlns:a16="http://schemas.microsoft.com/office/drawing/2014/main" id="{28E7CC9A-137D-3E1C-45AA-E66689335BE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21898288"/>
              </p:ext>
            </p:extLst>
          </p:nvPr>
        </p:nvGraphicFramePr>
        <p:xfrm>
          <a:off x="2370171" y="1922215"/>
          <a:ext cx="1711900" cy="6858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5" name="Wykres 4">
            <a:extLst>
              <a:ext uri="{FF2B5EF4-FFF2-40B4-BE49-F238E27FC236}">
                <a16:creationId xmlns:a16="http://schemas.microsoft.com/office/drawing/2014/main" id="{CB0F60CE-23B7-6E9B-F754-87AC69F155A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23417871"/>
              </p:ext>
            </p:extLst>
          </p:nvPr>
        </p:nvGraphicFramePr>
        <p:xfrm>
          <a:off x="3037379" y="1927541"/>
          <a:ext cx="1711900" cy="6858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7" name="Wykres 6">
            <a:extLst>
              <a:ext uri="{FF2B5EF4-FFF2-40B4-BE49-F238E27FC236}">
                <a16:creationId xmlns:a16="http://schemas.microsoft.com/office/drawing/2014/main" id="{2093A670-2524-2E92-C1A9-947EC16B3C8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76997808"/>
              </p:ext>
            </p:extLst>
          </p:nvPr>
        </p:nvGraphicFramePr>
        <p:xfrm>
          <a:off x="3802820" y="1919894"/>
          <a:ext cx="1711900" cy="6858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8" name="Wykres 7">
            <a:extLst>
              <a:ext uri="{FF2B5EF4-FFF2-40B4-BE49-F238E27FC236}">
                <a16:creationId xmlns:a16="http://schemas.microsoft.com/office/drawing/2014/main" id="{BA53829C-B1B3-16CC-0082-16F64CBEA35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89335168"/>
              </p:ext>
            </p:extLst>
          </p:nvPr>
        </p:nvGraphicFramePr>
        <p:xfrm>
          <a:off x="4512073" y="1917646"/>
          <a:ext cx="1711900" cy="6858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E06AB924-136E-E47B-6465-CEE0533EE1F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87766813"/>
              </p:ext>
            </p:extLst>
          </p:nvPr>
        </p:nvGraphicFramePr>
        <p:xfrm>
          <a:off x="5263904" y="1909698"/>
          <a:ext cx="1711900" cy="6858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</p:spTree>
    <p:extLst>
      <p:ext uri="{BB962C8B-B14F-4D97-AF65-F5344CB8AC3E}">
        <p14:creationId xmlns:p14="http://schemas.microsoft.com/office/powerpoint/2010/main" val="33976109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3" name="Wykres 72"/>
          <p:cNvGraphicFramePr/>
          <p:nvPr>
            <p:extLst>
              <p:ext uri="{D42A27DB-BD31-4B8C-83A1-F6EECF244321}">
                <p14:modId xmlns:p14="http://schemas.microsoft.com/office/powerpoint/2010/main" val="116013557"/>
              </p:ext>
            </p:extLst>
          </p:nvPr>
        </p:nvGraphicFramePr>
        <p:xfrm>
          <a:off x="8790317" y="3333750"/>
          <a:ext cx="2573008" cy="24273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5D04468B-C0C0-22EC-31A1-4B3701A54142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 anchor="ctr"/>
          <a:lstStyle/>
          <a:p>
            <a:r>
              <a:rPr lang="pl-PL" dirty="0"/>
              <a:t>Źródła informacji o ofercie turystycznej regionu wśród krajowych turystów zewnętrznych </a:t>
            </a:r>
            <a:endParaRPr lang="en-US" dirty="0"/>
          </a:p>
        </p:txBody>
      </p:sp>
      <p:sp>
        <p:nvSpPr>
          <p:cNvPr id="31" name="Prostokąt 30"/>
          <p:cNvSpPr/>
          <p:nvPr/>
        </p:nvSpPr>
        <p:spPr>
          <a:xfrm>
            <a:off x="5447074" y="6158686"/>
            <a:ext cx="6379801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Podstawa: </a:t>
            </a:r>
            <a:r>
              <a:rPr lang="pl-PL" sz="1000" dirty="0"/>
              <a:t>Respondenci odwiedzający województwo śląskie spoza województwa, 2025: N=92</a:t>
            </a:r>
          </a:p>
          <a:p>
            <a:r>
              <a:rPr lang="pl-PL" sz="1000" dirty="0"/>
              <a:t>*Respondenci, którzy jako główny cel wskazywali odpowiedź związaną z turystyką, 2025: N=51</a:t>
            </a:r>
          </a:p>
        </p:txBody>
      </p:sp>
      <p:sp>
        <p:nvSpPr>
          <p:cNvPr id="17" name="Prostokąt zaokrąglony 16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20" name="Prostokąt 19"/>
          <p:cNvSpPr/>
          <p:nvPr/>
        </p:nvSpPr>
        <p:spPr>
          <a:xfrm>
            <a:off x="6323881" y="1322561"/>
            <a:ext cx="559824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P9. Jaki charakter miał ten wyjazd/ miały te wyjazdy? Jaki był ich główny cel?</a:t>
            </a:r>
          </a:p>
          <a:p>
            <a:r>
              <a:rPr lang="pl-PL" sz="1000" b="1" i="1" dirty="0"/>
              <a:t>Możliwość wielu odpowiedzi.</a:t>
            </a:r>
          </a:p>
        </p:txBody>
      </p:sp>
      <p:sp>
        <p:nvSpPr>
          <p:cNvPr id="29" name="Prostokąt 28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</a:t>
            </a:r>
          </a:p>
        </p:txBody>
      </p:sp>
      <p:sp>
        <p:nvSpPr>
          <p:cNvPr id="18" name="Prostokąt zaokrąglony 17"/>
          <p:cNvSpPr/>
          <p:nvPr/>
        </p:nvSpPr>
        <p:spPr>
          <a:xfrm>
            <a:off x="6249387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2" name="Tabela 1"/>
          <p:cNvGraphicFramePr>
            <a:graphicFrameLocks noGrp="1"/>
          </p:cNvGraphicFramePr>
          <p:nvPr/>
        </p:nvGraphicFramePr>
        <p:xfrm>
          <a:off x="319838" y="1990725"/>
          <a:ext cx="981424" cy="10763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814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19051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Respondenci, którzy jako główny cel wskazali odpowiedź związaną z turystyką</a:t>
                      </a:r>
                      <a:endParaRPr lang="pl-PL" sz="10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61" name="Tabela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9328926"/>
              </p:ext>
            </p:extLst>
          </p:nvPr>
        </p:nvGraphicFramePr>
        <p:xfrm>
          <a:off x="1267568" y="1694056"/>
          <a:ext cx="4553988" cy="29666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5899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5899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5899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899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5899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5899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96669"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66" name="Wykres 65"/>
          <p:cNvGraphicFramePr/>
          <p:nvPr>
            <p:extLst>
              <p:ext uri="{D42A27DB-BD31-4B8C-83A1-F6EECF244321}">
                <p14:modId xmlns:p14="http://schemas.microsoft.com/office/powerpoint/2010/main" val="3405487188"/>
              </p:ext>
            </p:extLst>
          </p:nvPr>
        </p:nvGraphicFramePr>
        <p:xfrm>
          <a:off x="7929891" y="1852343"/>
          <a:ext cx="3442060" cy="6858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0" name="Prostokąt 69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2025</a:t>
            </a:r>
          </a:p>
        </p:txBody>
      </p:sp>
      <p:graphicFrame>
        <p:nvGraphicFramePr>
          <p:cNvPr id="59" name="Tabela 58"/>
          <p:cNvGraphicFramePr>
            <a:graphicFrameLocks noGrp="1"/>
          </p:cNvGraphicFramePr>
          <p:nvPr/>
        </p:nvGraphicFramePr>
        <p:xfrm>
          <a:off x="6368159" y="1864995"/>
          <a:ext cx="1444815" cy="6191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448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19051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Respondenci, którzy jako główny cel wskazali odpowiedź związaną z turystyką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67" name="Tabela 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7640781"/>
              </p:ext>
            </p:extLst>
          </p:nvPr>
        </p:nvGraphicFramePr>
        <p:xfrm>
          <a:off x="1989782" y="2996383"/>
          <a:ext cx="3713188" cy="29666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282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2829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8297">
                  <a:extLst>
                    <a:ext uri="{9D8B030D-6E8A-4147-A177-3AD203B41FA5}">
                      <a16:colId xmlns:a16="http://schemas.microsoft.com/office/drawing/2014/main" val="2431482693"/>
                    </a:ext>
                  </a:extLst>
                </a:gridCol>
                <a:gridCol w="928297">
                  <a:extLst>
                    <a:ext uri="{9D8B030D-6E8A-4147-A177-3AD203B41FA5}">
                      <a16:colId xmlns:a16="http://schemas.microsoft.com/office/drawing/2014/main" val="2966797298"/>
                    </a:ext>
                  </a:extLst>
                </a:gridCol>
              </a:tblGrid>
              <a:tr h="296669"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2022*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2023*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2024*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2025*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68" name="Prostokąt 67"/>
          <p:cNvSpPr/>
          <p:nvPr/>
        </p:nvSpPr>
        <p:spPr>
          <a:xfrm>
            <a:off x="6323881" y="2768284"/>
            <a:ext cx="559824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P9b. Skąd dowiedział(a) się Pan(i) o ofercie turystycznej województwa śląskiego?</a:t>
            </a:r>
            <a:br>
              <a:rPr lang="pl-PL" sz="1000" b="1" dirty="0"/>
            </a:br>
            <a:r>
              <a:rPr lang="pl-PL" sz="1000" b="1" i="1" dirty="0"/>
              <a:t>Możliwość wielu odpowiedzi*.</a:t>
            </a:r>
          </a:p>
        </p:txBody>
      </p:sp>
      <p:sp>
        <p:nvSpPr>
          <p:cNvPr id="69" name="Strzałka w dół 68"/>
          <p:cNvSpPr/>
          <p:nvPr/>
        </p:nvSpPr>
        <p:spPr>
          <a:xfrm>
            <a:off x="8338183" y="2375379"/>
            <a:ext cx="409575" cy="171499"/>
          </a:xfrm>
          <a:prstGeom prst="downArrow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74" name="Tabela 7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4878236"/>
              </p:ext>
            </p:extLst>
          </p:nvPr>
        </p:nvGraphicFramePr>
        <p:xfrm>
          <a:off x="6359062" y="3333748"/>
          <a:ext cx="2372871" cy="24273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728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69710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Internet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7962177"/>
                  </a:ext>
                </a:extLst>
              </a:tr>
              <a:tr h="269710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Rekomendacja znajomych, rodziny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4741532"/>
                  </a:ext>
                </a:extLst>
              </a:tr>
              <a:tr h="269710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Foldery turystyczne, przewodniki, mapy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8831455"/>
                  </a:ext>
                </a:extLst>
              </a:tr>
              <a:tr h="269710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Imprezy promocyjne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659144"/>
                  </a:ext>
                </a:extLst>
              </a:tr>
              <a:tr h="269710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Targi turystyczne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18531363"/>
                  </a:ext>
                </a:extLst>
              </a:tr>
              <a:tr h="269710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Prasa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0638665"/>
                  </a:ext>
                </a:extLst>
              </a:tr>
              <a:tr h="269710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Radio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2994630"/>
                  </a:ext>
                </a:extLst>
              </a:tr>
              <a:tr h="269710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Punkt informacji turystycznej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2986052"/>
                  </a:ext>
                </a:extLst>
              </a:tr>
              <a:tr h="269710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Inne źródło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76" name="Tabela 7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0819801"/>
              </p:ext>
            </p:extLst>
          </p:nvPr>
        </p:nvGraphicFramePr>
        <p:xfrm>
          <a:off x="518669" y="3303222"/>
          <a:ext cx="1471113" cy="211242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711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9785">
                <a:tc>
                  <a:txBody>
                    <a:bodyPr/>
                    <a:lstStyle/>
                    <a:p>
                      <a:pPr algn="r" fontAlgn="ctr"/>
                      <a:r>
                        <a:rPr lang="pl-PL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Internet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9772">
                <a:tc>
                  <a:txBody>
                    <a:bodyPr/>
                    <a:lstStyle/>
                    <a:p>
                      <a:pPr algn="r" fontAlgn="ctr"/>
                      <a:r>
                        <a:rPr lang="pl-PL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Rekomendacja</a:t>
                      </a:r>
                      <a:r>
                        <a:rPr lang="pl-PL" sz="8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 znajomych, rodziny</a:t>
                      </a:r>
                      <a:endParaRPr lang="pl-PL" sz="8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9772">
                <a:tc>
                  <a:txBody>
                    <a:bodyPr/>
                    <a:lstStyle/>
                    <a:p>
                      <a:pPr algn="r" fontAlgn="ctr"/>
                      <a:r>
                        <a:rPr lang="pl-PL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Foldery turystyczne, przewodniki, mapy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2514">
                <a:tc>
                  <a:txBody>
                    <a:bodyPr/>
                    <a:lstStyle/>
                    <a:p>
                      <a:pPr algn="r" fontAlgn="ctr"/>
                      <a:r>
                        <a:rPr lang="pl-PL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Prasa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116">
                <a:tc>
                  <a:txBody>
                    <a:bodyPr/>
                    <a:lstStyle/>
                    <a:p>
                      <a:pPr algn="r" fontAlgn="ctr"/>
                      <a:r>
                        <a:rPr lang="pl-PL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Punkty Informacji Turystycznej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116">
                <a:tc>
                  <a:txBody>
                    <a:bodyPr/>
                    <a:lstStyle/>
                    <a:p>
                      <a:pPr algn="r" fontAlgn="ctr"/>
                      <a:r>
                        <a:rPr lang="pl-PL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Imprezy promocyjne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8917219"/>
                  </a:ext>
                </a:extLst>
              </a:tr>
              <a:tr h="230116">
                <a:tc>
                  <a:txBody>
                    <a:bodyPr/>
                    <a:lstStyle/>
                    <a:p>
                      <a:pPr algn="r" fontAlgn="ctr"/>
                      <a:r>
                        <a:rPr lang="pl-PL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Targi turystyczne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3871969"/>
                  </a:ext>
                </a:extLst>
              </a:tr>
              <a:tr h="230116">
                <a:tc>
                  <a:txBody>
                    <a:bodyPr/>
                    <a:lstStyle/>
                    <a:p>
                      <a:pPr algn="r" fontAlgn="ctr"/>
                      <a:r>
                        <a:rPr lang="pl-PL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TV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4417423"/>
                  </a:ext>
                </a:extLst>
              </a:tr>
              <a:tr h="230116">
                <a:tc>
                  <a:txBody>
                    <a:bodyPr/>
                    <a:lstStyle/>
                    <a:p>
                      <a:pPr algn="r" fontAlgn="ctr"/>
                      <a:r>
                        <a:rPr lang="pl-PL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Radio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5616623"/>
                  </a:ext>
                </a:extLst>
              </a:tr>
            </a:tbl>
          </a:graphicData>
        </a:graphic>
      </p:graphicFrame>
      <p:graphicFrame>
        <p:nvGraphicFramePr>
          <p:cNvPr id="104" name="Wykres 103">
            <a:extLst>
              <a:ext uri="{FF2B5EF4-FFF2-40B4-BE49-F238E27FC236}">
                <a16:creationId xmlns:a16="http://schemas.microsoft.com/office/drawing/2014/main" id="{3C4DBBD7-72B1-45DA-A32F-0C0293ACAB1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31655799"/>
              </p:ext>
            </p:extLst>
          </p:nvPr>
        </p:nvGraphicFramePr>
        <p:xfrm>
          <a:off x="1425987" y="1920394"/>
          <a:ext cx="1919102" cy="6858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56" name="Grupa 55">
            <a:extLst>
              <a:ext uri="{FF2B5EF4-FFF2-40B4-BE49-F238E27FC236}">
                <a16:creationId xmlns:a16="http://schemas.microsoft.com/office/drawing/2014/main" id="{A4DC8A8E-6523-EF85-E1DA-576940E3D834}"/>
              </a:ext>
            </a:extLst>
          </p:cNvPr>
          <p:cNvGrpSpPr/>
          <p:nvPr/>
        </p:nvGrpSpPr>
        <p:grpSpPr>
          <a:xfrm>
            <a:off x="284669" y="897158"/>
            <a:ext cx="846000" cy="846000"/>
            <a:chOff x="284669" y="897158"/>
            <a:chExt cx="846000" cy="846000"/>
          </a:xfrm>
        </p:grpSpPr>
        <p:sp>
          <p:nvSpPr>
            <p:cNvPr id="60" name="Elipsa 6">
              <a:extLst>
                <a:ext uri="{FF2B5EF4-FFF2-40B4-BE49-F238E27FC236}">
                  <a16:creationId xmlns:a16="http://schemas.microsoft.com/office/drawing/2014/main" id="{5275ED47-D8A4-5E7A-D222-44EF83E88957}"/>
                </a:ext>
              </a:extLst>
            </p:cNvPr>
            <p:cNvSpPr/>
            <p:nvPr/>
          </p:nvSpPr>
          <p:spPr>
            <a:xfrm>
              <a:off x="284669" y="897158"/>
              <a:ext cx="846000" cy="8460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l-PL" sz="1600" dirty="0"/>
            </a:p>
          </p:txBody>
        </p:sp>
        <p:grpSp>
          <p:nvGrpSpPr>
            <p:cNvPr id="63" name="Grupa 62">
              <a:extLst>
                <a:ext uri="{FF2B5EF4-FFF2-40B4-BE49-F238E27FC236}">
                  <a16:creationId xmlns:a16="http://schemas.microsoft.com/office/drawing/2014/main" id="{5D448F4D-3B66-3A9A-425A-49E70DF20FD3}"/>
                </a:ext>
              </a:extLst>
            </p:cNvPr>
            <p:cNvGrpSpPr/>
            <p:nvPr/>
          </p:nvGrpSpPr>
          <p:grpSpPr>
            <a:xfrm>
              <a:off x="417232" y="1055862"/>
              <a:ext cx="583522" cy="542879"/>
              <a:chOff x="7869644" y="4336118"/>
              <a:chExt cx="583522" cy="542879"/>
            </a:xfrm>
            <a:solidFill>
              <a:schemeClr val="accent4">
                <a:lumMod val="75000"/>
              </a:schemeClr>
            </a:solidFill>
          </p:grpSpPr>
          <p:grpSp>
            <p:nvGrpSpPr>
              <p:cNvPr id="75" name="Grupa 74">
                <a:extLst>
                  <a:ext uri="{FF2B5EF4-FFF2-40B4-BE49-F238E27FC236}">
                    <a16:creationId xmlns:a16="http://schemas.microsoft.com/office/drawing/2014/main" id="{C98A5EE9-21EE-4421-804F-EC5BCCD7530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869644" y="4336118"/>
                <a:ext cx="478379" cy="439851"/>
                <a:chOff x="0" y="0"/>
                <a:chExt cx="7381876" cy="6858000"/>
              </a:xfrm>
              <a:grpFill/>
            </p:grpSpPr>
            <p:sp>
              <p:nvSpPr>
                <p:cNvPr id="110" name="Freeform 5">
                  <a:extLst>
                    <a:ext uri="{FF2B5EF4-FFF2-40B4-BE49-F238E27FC236}">
                      <a16:creationId xmlns:a16="http://schemas.microsoft.com/office/drawing/2014/main" id="{BA3CB2E7-31DF-A32A-5FF1-1174AA6F95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325" y="1638300"/>
                  <a:ext cx="2779713" cy="2833688"/>
                </a:xfrm>
                <a:custGeom>
                  <a:avLst/>
                  <a:gdLst>
                    <a:gd name="T0" fmla="*/ 1622 w 1751"/>
                    <a:gd name="T1" fmla="*/ 809 h 1785"/>
                    <a:gd name="T2" fmla="*/ 1459 w 1751"/>
                    <a:gd name="T3" fmla="*/ 719 h 1785"/>
                    <a:gd name="T4" fmla="*/ 1429 w 1751"/>
                    <a:gd name="T5" fmla="*/ 640 h 1785"/>
                    <a:gd name="T6" fmla="*/ 1447 w 1751"/>
                    <a:gd name="T7" fmla="*/ 552 h 1785"/>
                    <a:gd name="T8" fmla="*/ 1381 w 1751"/>
                    <a:gd name="T9" fmla="*/ 503 h 1785"/>
                    <a:gd name="T10" fmla="*/ 1322 w 1751"/>
                    <a:gd name="T11" fmla="*/ 463 h 1785"/>
                    <a:gd name="T12" fmla="*/ 1185 w 1751"/>
                    <a:gd name="T13" fmla="*/ 395 h 1785"/>
                    <a:gd name="T14" fmla="*/ 1099 w 1751"/>
                    <a:gd name="T15" fmla="*/ 262 h 1785"/>
                    <a:gd name="T16" fmla="*/ 1049 w 1751"/>
                    <a:gd name="T17" fmla="*/ 207 h 1785"/>
                    <a:gd name="T18" fmla="*/ 1016 w 1751"/>
                    <a:gd name="T19" fmla="*/ 42 h 1785"/>
                    <a:gd name="T20" fmla="*/ 831 w 1751"/>
                    <a:gd name="T21" fmla="*/ 59 h 1785"/>
                    <a:gd name="T22" fmla="*/ 666 w 1751"/>
                    <a:gd name="T23" fmla="*/ 113 h 1785"/>
                    <a:gd name="T24" fmla="*/ 618 w 1751"/>
                    <a:gd name="T25" fmla="*/ 157 h 1785"/>
                    <a:gd name="T26" fmla="*/ 560 w 1751"/>
                    <a:gd name="T27" fmla="*/ 163 h 1785"/>
                    <a:gd name="T28" fmla="*/ 513 w 1751"/>
                    <a:gd name="T29" fmla="*/ 183 h 1785"/>
                    <a:gd name="T30" fmla="*/ 463 w 1751"/>
                    <a:gd name="T31" fmla="*/ 246 h 1785"/>
                    <a:gd name="T32" fmla="*/ 298 w 1751"/>
                    <a:gd name="T33" fmla="*/ 242 h 1785"/>
                    <a:gd name="T34" fmla="*/ 213 w 1751"/>
                    <a:gd name="T35" fmla="*/ 236 h 1785"/>
                    <a:gd name="T36" fmla="*/ 181 w 1751"/>
                    <a:gd name="T37" fmla="*/ 278 h 1785"/>
                    <a:gd name="T38" fmla="*/ 185 w 1751"/>
                    <a:gd name="T39" fmla="*/ 342 h 1785"/>
                    <a:gd name="T40" fmla="*/ 81 w 1751"/>
                    <a:gd name="T41" fmla="*/ 433 h 1785"/>
                    <a:gd name="T42" fmla="*/ 83 w 1751"/>
                    <a:gd name="T43" fmla="*/ 489 h 1785"/>
                    <a:gd name="T44" fmla="*/ 101 w 1751"/>
                    <a:gd name="T45" fmla="*/ 543 h 1785"/>
                    <a:gd name="T46" fmla="*/ 34 w 1751"/>
                    <a:gd name="T47" fmla="*/ 620 h 1785"/>
                    <a:gd name="T48" fmla="*/ 44 w 1751"/>
                    <a:gd name="T49" fmla="*/ 702 h 1785"/>
                    <a:gd name="T50" fmla="*/ 0 w 1751"/>
                    <a:gd name="T51" fmla="*/ 801 h 1785"/>
                    <a:gd name="T52" fmla="*/ 40 w 1751"/>
                    <a:gd name="T53" fmla="*/ 827 h 1785"/>
                    <a:gd name="T54" fmla="*/ 141 w 1751"/>
                    <a:gd name="T55" fmla="*/ 853 h 1785"/>
                    <a:gd name="T56" fmla="*/ 280 w 1751"/>
                    <a:gd name="T57" fmla="*/ 843 h 1785"/>
                    <a:gd name="T58" fmla="*/ 362 w 1751"/>
                    <a:gd name="T59" fmla="*/ 896 h 1785"/>
                    <a:gd name="T60" fmla="*/ 421 w 1751"/>
                    <a:gd name="T61" fmla="*/ 972 h 1785"/>
                    <a:gd name="T62" fmla="*/ 461 w 1751"/>
                    <a:gd name="T63" fmla="*/ 1091 h 1785"/>
                    <a:gd name="T64" fmla="*/ 483 w 1751"/>
                    <a:gd name="T65" fmla="*/ 1111 h 1785"/>
                    <a:gd name="T66" fmla="*/ 586 w 1751"/>
                    <a:gd name="T67" fmla="*/ 1115 h 1785"/>
                    <a:gd name="T68" fmla="*/ 630 w 1751"/>
                    <a:gd name="T69" fmla="*/ 1133 h 1785"/>
                    <a:gd name="T70" fmla="*/ 670 w 1751"/>
                    <a:gd name="T71" fmla="*/ 1195 h 1785"/>
                    <a:gd name="T72" fmla="*/ 684 w 1751"/>
                    <a:gd name="T73" fmla="*/ 1286 h 1785"/>
                    <a:gd name="T74" fmla="*/ 636 w 1751"/>
                    <a:gd name="T75" fmla="*/ 1342 h 1785"/>
                    <a:gd name="T76" fmla="*/ 574 w 1751"/>
                    <a:gd name="T77" fmla="*/ 1374 h 1785"/>
                    <a:gd name="T78" fmla="*/ 618 w 1751"/>
                    <a:gd name="T79" fmla="*/ 1471 h 1785"/>
                    <a:gd name="T80" fmla="*/ 594 w 1751"/>
                    <a:gd name="T81" fmla="*/ 1537 h 1785"/>
                    <a:gd name="T82" fmla="*/ 620 w 1751"/>
                    <a:gd name="T83" fmla="*/ 1598 h 1785"/>
                    <a:gd name="T84" fmla="*/ 753 w 1751"/>
                    <a:gd name="T85" fmla="*/ 1692 h 1785"/>
                    <a:gd name="T86" fmla="*/ 825 w 1751"/>
                    <a:gd name="T87" fmla="*/ 1692 h 1785"/>
                    <a:gd name="T88" fmla="*/ 914 w 1751"/>
                    <a:gd name="T89" fmla="*/ 1733 h 1785"/>
                    <a:gd name="T90" fmla="*/ 1034 w 1751"/>
                    <a:gd name="T91" fmla="*/ 1781 h 1785"/>
                    <a:gd name="T92" fmla="*/ 1125 w 1751"/>
                    <a:gd name="T93" fmla="*/ 1751 h 1785"/>
                    <a:gd name="T94" fmla="*/ 1167 w 1751"/>
                    <a:gd name="T95" fmla="*/ 1684 h 1785"/>
                    <a:gd name="T96" fmla="*/ 1177 w 1751"/>
                    <a:gd name="T97" fmla="*/ 1562 h 1785"/>
                    <a:gd name="T98" fmla="*/ 1105 w 1751"/>
                    <a:gd name="T99" fmla="*/ 1405 h 1785"/>
                    <a:gd name="T100" fmla="*/ 1089 w 1751"/>
                    <a:gd name="T101" fmla="*/ 1368 h 1785"/>
                    <a:gd name="T102" fmla="*/ 1105 w 1751"/>
                    <a:gd name="T103" fmla="*/ 1332 h 1785"/>
                    <a:gd name="T104" fmla="*/ 1167 w 1751"/>
                    <a:gd name="T105" fmla="*/ 1302 h 1785"/>
                    <a:gd name="T106" fmla="*/ 1189 w 1751"/>
                    <a:gd name="T107" fmla="*/ 1214 h 1785"/>
                    <a:gd name="T108" fmla="*/ 1209 w 1751"/>
                    <a:gd name="T109" fmla="*/ 1103 h 1785"/>
                    <a:gd name="T110" fmla="*/ 1205 w 1751"/>
                    <a:gd name="T111" fmla="*/ 1053 h 1785"/>
                    <a:gd name="T112" fmla="*/ 1387 w 1751"/>
                    <a:gd name="T113" fmla="*/ 1006 h 1785"/>
                    <a:gd name="T114" fmla="*/ 1519 w 1751"/>
                    <a:gd name="T115" fmla="*/ 978 h 1785"/>
                    <a:gd name="T116" fmla="*/ 1550 w 1751"/>
                    <a:gd name="T117" fmla="*/ 942 h 1785"/>
                    <a:gd name="T118" fmla="*/ 1594 w 1751"/>
                    <a:gd name="T119" fmla="*/ 942 h 1785"/>
                    <a:gd name="T120" fmla="*/ 1656 w 1751"/>
                    <a:gd name="T121" fmla="*/ 948 h 1785"/>
                    <a:gd name="T122" fmla="*/ 1741 w 1751"/>
                    <a:gd name="T123" fmla="*/ 841 h 1785"/>
                    <a:gd name="T124" fmla="*/ 1698 w 1751"/>
                    <a:gd name="T125" fmla="*/ 817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751" h="1785">
                      <a:moveTo>
                        <a:pt x="1698" y="817"/>
                      </a:moveTo>
                      <a:lnTo>
                        <a:pt x="1698" y="817"/>
                      </a:lnTo>
                      <a:lnTo>
                        <a:pt x="1698" y="817"/>
                      </a:lnTo>
                      <a:lnTo>
                        <a:pt x="1690" y="817"/>
                      </a:lnTo>
                      <a:lnTo>
                        <a:pt x="1690" y="817"/>
                      </a:lnTo>
                      <a:lnTo>
                        <a:pt x="1654" y="815"/>
                      </a:lnTo>
                      <a:lnTo>
                        <a:pt x="1622" y="809"/>
                      </a:lnTo>
                      <a:lnTo>
                        <a:pt x="1590" y="799"/>
                      </a:lnTo>
                      <a:lnTo>
                        <a:pt x="1562" y="787"/>
                      </a:lnTo>
                      <a:lnTo>
                        <a:pt x="1535" y="773"/>
                      </a:lnTo>
                      <a:lnTo>
                        <a:pt x="1509" y="755"/>
                      </a:lnTo>
                      <a:lnTo>
                        <a:pt x="1483" y="737"/>
                      </a:lnTo>
                      <a:lnTo>
                        <a:pt x="1459" y="719"/>
                      </a:lnTo>
                      <a:lnTo>
                        <a:pt x="1459" y="719"/>
                      </a:lnTo>
                      <a:lnTo>
                        <a:pt x="1449" y="708"/>
                      </a:lnTo>
                      <a:lnTo>
                        <a:pt x="1439" y="698"/>
                      </a:lnTo>
                      <a:lnTo>
                        <a:pt x="1433" y="686"/>
                      </a:lnTo>
                      <a:lnTo>
                        <a:pt x="1429" y="676"/>
                      </a:lnTo>
                      <a:lnTo>
                        <a:pt x="1427" y="666"/>
                      </a:lnTo>
                      <a:lnTo>
                        <a:pt x="1427" y="656"/>
                      </a:lnTo>
                      <a:lnTo>
                        <a:pt x="1429" y="640"/>
                      </a:lnTo>
                      <a:lnTo>
                        <a:pt x="1429" y="640"/>
                      </a:lnTo>
                      <a:lnTo>
                        <a:pt x="1433" y="626"/>
                      </a:lnTo>
                      <a:lnTo>
                        <a:pt x="1439" y="614"/>
                      </a:lnTo>
                      <a:lnTo>
                        <a:pt x="1451" y="592"/>
                      </a:lnTo>
                      <a:lnTo>
                        <a:pt x="1451" y="592"/>
                      </a:lnTo>
                      <a:lnTo>
                        <a:pt x="1447" y="552"/>
                      </a:lnTo>
                      <a:lnTo>
                        <a:pt x="1447" y="552"/>
                      </a:lnTo>
                      <a:lnTo>
                        <a:pt x="1429" y="519"/>
                      </a:lnTo>
                      <a:lnTo>
                        <a:pt x="1429" y="519"/>
                      </a:lnTo>
                      <a:lnTo>
                        <a:pt x="1423" y="509"/>
                      </a:lnTo>
                      <a:lnTo>
                        <a:pt x="1423" y="509"/>
                      </a:lnTo>
                      <a:lnTo>
                        <a:pt x="1403" y="507"/>
                      </a:lnTo>
                      <a:lnTo>
                        <a:pt x="1393" y="505"/>
                      </a:lnTo>
                      <a:lnTo>
                        <a:pt x="1381" y="503"/>
                      </a:lnTo>
                      <a:lnTo>
                        <a:pt x="1370" y="497"/>
                      </a:lnTo>
                      <a:lnTo>
                        <a:pt x="1358" y="491"/>
                      </a:lnTo>
                      <a:lnTo>
                        <a:pt x="1348" y="483"/>
                      </a:lnTo>
                      <a:lnTo>
                        <a:pt x="1338" y="471"/>
                      </a:lnTo>
                      <a:lnTo>
                        <a:pt x="1338" y="471"/>
                      </a:lnTo>
                      <a:lnTo>
                        <a:pt x="1322" y="463"/>
                      </a:lnTo>
                      <a:lnTo>
                        <a:pt x="1322" y="463"/>
                      </a:lnTo>
                      <a:lnTo>
                        <a:pt x="1302" y="461"/>
                      </a:lnTo>
                      <a:lnTo>
                        <a:pt x="1302" y="461"/>
                      </a:lnTo>
                      <a:lnTo>
                        <a:pt x="1274" y="455"/>
                      </a:lnTo>
                      <a:lnTo>
                        <a:pt x="1250" y="445"/>
                      </a:lnTo>
                      <a:lnTo>
                        <a:pt x="1226" y="431"/>
                      </a:lnTo>
                      <a:lnTo>
                        <a:pt x="1205" y="415"/>
                      </a:lnTo>
                      <a:lnTo>
                        <a:pt x="1185" y="395"/>
                      </a:lnTo>
                      <a:lnTo>
                        <a:pt x="1167" y="372"/>
                      </a:lnTo>
                      <a:lnTo>
                        <a:pt x="1151" y="346"/>
                      </a:lnTo>
                      <a:lnTo>
                        <a:pt x="1139" y="316"/>
                      </a:lnTo>
                      <a:lnTo>
                        <a:pt x="1139" y="316"/>
                      </a:lnTo>
                      <a:lnTo>
                        <a:pt x="1133" y="304"/>
                      </a:lnTo>
                      <a:lnTo>
                        <a:pt x="1123" y="290"/>
                      </a:lnTo>
                      <a:lnTo>
                        <a:pt x="1099" y="262"/>
                      </a:lnTo>
                      <a:lnTo>
                        <a:pt x="1099" y="262"/>
                      </a:lnTo>
                      <a:lnTo>
                        <a:pt x="1083" y="246"/>
                      </a:lnTo>
                      <a:lnTo>
                        <a:pt x="1069" y="228"/>
                      </a:lnTo>
                      <a:lnTo>
                        <a:pt x="1069" y="228"/>
                      </a:lnTo>
                      <a:lnTo>
                        <a:pt x="1059" y="218"/>
                      </a:lnTo>
                      <a:lnTo>
                        <a:pt x="1059" y="218"/>
                      </a:lnTo>
                      <a:lnTo>
                        <a:pt x="1049" y="207"/>
                      </a:lnTo>
                      <a:lnTo>
                        <a:pt x="1040" y="195"/>
                      </a:lnTo>
                      <a:lnTo>
                        <a:pt x="1032" y="179"/>
                      </a:lnTo>
                      <a:lnTo>
                        <a:pt x="1028" y="161"/>
                      </a:lnTo>
                      <a:lnTo>
                        <a:pt x="1028" y="161"/>
                      </a:lnTo>
                      <a:lnTo>
                        <a:pt x="1022" y="123"/>
                      </a:lnTo>
                      <a:lnTo>
                        <a:pt x="1018" y="83"/>
                      </a:lnTo>
                      <a:lnTo>
                        <a:pt x="1016" y="42"/>
                      </a:lnTo>
                      <a:lnTo>
                        <a:pt x="1016" y="0"/>
                      </a:lnTo>
                      <a:lnTo>
                        <a:pt x="1016" y="0"/>
                      </a:lnTo>
                      <a:lnTo>
                        <a:pt x="942" y="20"/>
                      </a:lnTo>
                      <a:lnTo>
                        <a:pt x="942" y="20"/>
                      </a:lnTo>
                      <a:lnTo>
                        <a:pt x="886" y="40"/>
                      </a:lnTo>
                      <a:lnTo>
                        <a:pt x="831" y="59"/>
                      </a:lnTo>
                      <a:lnTo>
                        <a:pt x="831" y="59"/>
                      </a:lnTo>
                      <a:lnTo>
                        <a:pt x="777" y="77"/>
                      </a:lnTo>
                      <a:lnTo>
                        <a:pt x="721" y="95"/>
                      </a:lnTo>
                      <a:lnTo>
                        <a:pt x="721" y="95"/>
                      </a:lnTo>
                      <a:lnTo>
                        <a:pt x="706" y="99"/>
                      </a:lnTo>
                      <a:lnTo>
                        <a:pt x="706" y="99"/>
                      </a:lnTo>
                      <a:lnTo>
                        <a:pt x="684" y="107"/>
                      </a:lnTo>
                      <a:lnTo>
                        <a:pt x="666" y="113"/>
                      </a:lnTo>
                      <a:lnTo>
                        <a:pt x="652" y="123"/>
                      </a:lnTo>
                      <a:lnTo>
                        <a:pt x="646" y="129"/>
                      </a:lnTo>
                      <a:lnTo>
                        <a:pt x="642" y="137"/>
                      </a:lnTo>
                      <a:lnTo>
                        <a:pt x="642" y="137"/>
                      </a:lnTo>
                      <a:lnTo>
                        <a:pt x="634" y="145"/>
                      </a:lnTo>
                      <a:lnTo>
                        <a:pt x="626" y="151"/>
                      </a:lnTo>
                      <a:lnTo>
                        <a:pt x="618" y="157"/>
                      </a:lnTo>
                      <a:lnTo>
                        <a:pt x="608" y="159"/>
                      </a:lnTo>
                      <a:lnTo>
                        <a:pt x="590" y="163"/>
                      </a:lnTo>
                      <a:lnTo>
                        <a:pt x="574" y="163"/>
                      </a:lnTo>
                      <a:lnTo>
                        <a:pt x="574" y="163"/>
                      </a:lnTo>
                      <a:lnTo>
                        <a:pt x="566" y="163"/>
                      </a:lnTo>
                      <a:lnTo>
                        <a:pt x="566" y="163"/>
                      </a:lnTo>
                      <a:lnTo>
                        <a:pt x="560" y="163"/>
                      </a:lnTo>
                      <a:lnTo>
                        <a:pt x="560" y="163"/>
                      </a:lnTo>
                      <a:lnTo>
                        <a:pt x="547" y="163"/>
                      </a:lnTo>
                      <a:lnTo>
                        <a:pt x="537" y="165"/>
                      </a:lnTo>
                      <a:lnTo>
                        <a:pt x="527" y="169"/>
                      </a:lnTo>
                      <a:lnTo>
                        <a:pt x="521" y="173"/>
                      </a:lnTo>
                      <a:lnTo>
                        <a:pt x="515" y="177"/>
                      </a:lnTo>
                      <a:lnTo>
                        <a:pt x="513" y="183"/>
                      </a:lnTo>
                      <a:lnTo>
                        <a:pt x="507" y="195"/>
                      </a:lnTo>
                      <a:lnTo>
                        <a:pt x="507" y="195"/>
                      </a:lnTo>
                      <a:lnTo>
                        <a:pt x="501" y="209"/>
                      </a:lnTo>
                      <a:lnTo>
                        <a:pt x="493" y="220"/>
                      </a:lnTo>
                      <a:lnTo>
                        <a:pt x="485" y="230"/>
                      </a:lnTo>
                      <a:lnTo>
                        <a:pt x="475" y="240"/>
                      </a:lnTo>
                      <a:lnTo>
                        <a:pt x="463" y="246"/>
                      </a:lnTo>
                      <a:lnTo>
                        <a:pt x="451" y="252"/>
                      </a:lnTo>
                      <a:lnTo>
                        <a:pt x="435" y="254"/>
                      </a:lnTo>
                      <a:lnTo>
                        <a:pt x="421" y="256"/>
                      </a:lnTo>
                      <a:lnTo>
                        <a:pt x="421" y="256"/>
                      </a:lnTo>
                      <a:lnTo>
                        <a:pt x="397" y="254"/>
                      </a:lnTo>
                      <a:lnTo>
                        <a:pt x="397" y="254"/>
                      </a:lnTo>
                      <a:lnTo>
                        <a:pt x="298" y="242"/>
                      </a:lnTo>
                      <a:lnTo>
                        <a:pt x="298" y="242"/>
                      </a:lnTo>
                      <a:lnTo>
                        <a:pt x="256" y="236"/>
                      </a:lnTo>
                      <a:lnTo>
                        <a:pt x="256" y="236"/>
                      </a:lnTo>
                      <a:lnTo>
                        <a:pt x="238" y="232"/>
                      </a:lnTo>
                      <a:lnTo>
                        <a:pt x="220" y="228"/>
                      </a:lnTo>
                      <a:lnTo>
                        <a:pt x="220" y="228"/>
                      </a:lnTo>
                      <a:lnTo>
                        <a:pt x="213" y="236"/>
                      </a:lnTo>
                      <a:lnTo>
                        <a:pt x="213" y="236"/>
                      </a:lnTo>
                      <a:lnTo>
                        <a:pt x="197" y="248"/>
                      </a:lnTo>
                      <a:lnTo>
                        <a:pt x="187" y="258"/>
                      </a:lnTo>
                      <a:lnTo>
                        <a:pt x="183" y="26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3" y="290"/>
                      </a:lnTo>
                      <a:lnTo>
                        <a:pt x="189" y="306"/>
                      </a:lnTo>
                      <a:lnTo>
                        <a:pt x="189" y="306"/>
                      </a:lnTo>
                      <a:lnTo>
                        <a:pt x="191" y="318"/>
                      </a:lnTo>
                      <a:lnTo>
                        <a:pt x="189" y="330"/>
                      </a:lnTo>
                      <a:lnTo>
                        <a:pt x="185" y="342"/>
                      </a:lnTo>
                      <a:lnTo>
                        <a:pt x="177" y="350"/>
                      </a:lnTo>
                      <a:lnTo>
                        <a:pt x="177" y="350"/>
                      </a:lnTo>
                      <a:lnTo>
                        <a:pt x="143" y="378"/>
                      </a:lnTo>
                      <a:lnTo>
                        <a:pt x="143" y="378"/>
                      </a:lnTo>
                      <a:lnTo>
                        <a:pt x="111" y="405"/>
                      </a:lnTo>
                      <a:lnTo>
                        <a:pt x="95" y="419"/>
                      </a:lnTo>
                      <a:lnTo>
                        <a:pt x="81" y="433"/>
                      </a:lnTo>
                      <a:lnTo>
                        <a:pt x="81" y="433"/>
                      </a:lnTo>
                      <a:lnTo>
                        <a:pt x="73" y="441"/>
                      </a:lnTo>
                      <a:lnTo>
                        <a:pt x="71" y="447"/>
                      </a:lnTo>
                      <a:lnTo>
                        <a:pt x="71" y="455"/>
                      </a:lnTo>
                      <a:lnTo>
                        <a:pt x="73" y="463"/>
                      </a:lnTo>
                      <a:lnTo>
                        <a:pt x="77" y="475"/>
                      </a:lnTo>
                      <a:lnTo>
                        <a:pt x="83" y="489"/>
                      </a:lnTo>
                      <a:lnTo>
                        <a:pt x="95" y="505"/>
                      </a:lnTo>
                      <a:lnTo>
                        <a:pt x="95" y="505"/>
                      </a:lnTo>
                      <a:lnTo>
                        <a:pt x="99" y="513"/>
                      </a:lnTo>
                      <a:lnTo>
                        <a:pt x="101" y="521"/>
                      </a:lnTo>
                      <a:lnTo>
                        <a:pt x="103" y="527"/>
                      </a:lnTo>
                      <a:lnTo>
                        <a:pt x="103" y="535"/>
                      </a:lnTo>
                      <a:lnTo>
                        <a:pt x="101" y="543"/>
                      </a:lnTo>
                      <a:lnTo>
                        <a:pt x="97" y="548"/>
                      </a:lnTo>
                      <a:lnTo>
                        <a:pt x="93" y="556"/>
                      </a:lnTo>
                      <a:lnTo>
                        <a:pt x="87" y="560"/>
                      </a:lnTo>
                      <a:lnTo>
                        <a:pt x="87" y="560"/>
                      </a:lnTo>
                      <a:lnTo>
                        <a:pt x="63" y="582"/>
                      </a:lnTo>
                      <a:lnTo>
                        <a:pt x="46" y="602"/>
                      </a:lnTo>
                      <a:lnTo>
                        <a:pt x="34" y="620"/>
                      </a:lnTo>
                      <a:lnTo>
                        <a:pt x="28" y="638"/>
                      </a:lnTo>
                      <a:lnTo>
                        <a:pt x="26" y="652"/>
                      </a:lnTo>
                      <a:lnTo>
                        <a:pt x="28" y="666"/>
                      </a:lnTo>
                      <a:lnTo>
                        <a:pt x="32" y="680"/>
                      </a:lnTo>
                      <a:lnTo>
                        <a:pt x="40" y="692"/>
                      </a:lnTo>
                      <a:lnTo>
                        <a:pt x="40" y="692"/>
                      </a:lnTo>
                      <a:lnTo>
                        <a:pt x="44" y="702"/>
                      </a:lnTo>
                      <a:lnTo>
                        <a:pt x="44" y="713"/>
                      </a:lnTo>
                      <a:lnTo>
                        <a:pt x="44" y="723"/>
                      </a:lnTo>
                      <a:lnTo>
                        <a:pt x="40" y="733"/>
                      </a:lnTo>
                      <a:lnTo>
                        <a:pt x="40" y="733"/>
                      </a:lnTo>
                      <a:lnTo>
                        <a:pt x="22" y="761"/>
                      </a:lnTo>
                      <a:lnTo>
                        <a:pt x="22" y="761"/>
                      </a:lnTo>
                      <a:lnTo>
                        <a:pt x="0" y="801"/>
                      </a:lnTo>
                      <a:lnTo>
                        <a:pt x="0" y="801"/>
                      </a:lnTo>
                      <a:lnTo>
                        <a:pt x="0" y="803"/>
                      </a:lnTo>
                      <a:lnTo>
                        <a:pt x="0" y="803"/>
                      </a:lnTo>
                      <a:lnTo>
                        <a:pt x="14" y="809"/>
                      </a:lnTo>
                      <a:lnTo>
                        <a:pt x="28" y="817"/>
                      </a:lnTo>
                      <a:lnTo>
                        <a:pt x="28" y="817"/>
                      </a:lnTo>
                      <a:lnTo>
                        <a:pt x="40" y="827"/>
                      </a:lnTo>
                      <a:lnTo>
                        <a:pt x="51" y="833"/>
                      </a:lnTo>
                      <a:lnTo>
                        <a:pt x="63" y="839"/>
                      </a:lnTo>
                      <a:lnTo>
                        <a:pt x="77" y="845"/>
                      </a:lnTo>
                      <a:lnTo>
                        <a:pt x="91" y="849"/>
                      </a:lnTo>
                      <a:lnTo>
                        <a:pt x="107" y="851"/>
                      </a:lnTo>
                      <a:lnTo>
                        <a:pt x="141" y="853"/>
                      </a:lnTo>
                      <a:lnTo>
                        <a:pt x="141" y="853"/>
                      </a:lnTo>
                      <a:lnTo>
                        <a:pt x="179" y="851"/>
                      </a:lnTo>
                      <a:lnTo>
                        <a:pt x="218" y="847"/>
                      </a:lnTo>
                      <a:lnTo>
                        <a:pt x="230" y="847"/>
                      </a:lnTo>
                      <a:lnTo>
                        <a:pt x="232" y="845"/>
                      </a:lnTo>
                      <a:lnTo>
                        <a:pt x="232" y="845"/>
                      </a:lnTo>
                      <a:lnTo>
                        <a:pt x="258" y="843"/>
                      </a:lnTo>
                      <a:lnTo>
                        <a:pt x="280" y="843"/>
                      </a:lnTo>
                      <a:lnTo>
                        <a:pt x="280" y="843"/>
                      </a:lnTo>
                      <a:lnTo>
                        <a:pt x="300" y="843"/>
                      </a:lnTo>
                      <a:lnTo>
                        <a:pt x="318" y="849"/>
                      </a:lnTo>
                      <a:lnTo>
                        <a:pt x="332" y="857"/>
                      </a:lnTo>
                      <a:lnTo>
                        <a:pt x="344" y="867"/>
                      </a:lnTo>
                      <a:lnTo>
                        <a:pt x="352" y="880"/>
                      </a:lnTo>
                      <a:lnTo>
                        <a:pt x="362" y="896"/>
                      </a:lnTo>
                      <a:lnTo>
                        <a:pt x="378" y="932"/>
                      </a:lnTo>
                      <a:lnTo>
                        <a:pt x="378" y="934"/>
                      </a:lnTo>
                      <a:lnTo>
                        <a:pt x="378" y="934"/>
                      </a:lnTo>
                      <a:lnTo>
                        <a:pt x="385" y="948"/>
                      </a:lnTo>
                      <a:lnTo>
                        <a:pt x="385" y="948"/>
                      </a:lnTo>
                      <a:lnTo>
                        <a:pt x="405" y="960"/>
                      </a:lnTo>
                      <a:lnTo>
                        <a:pt x="421" y="972"/>
                      </a:lnTo>
                      <a:lnTo>
                        <a:pt x="435" y="988"/>
                      </a:lnTo>
                      <a:lnTo>
                        <a:pt x="445" y="1004"/>
                      </a:lnTo>
                      <a:lnTo>
                        <a:pt x="453" y="1024"/>
                      </a:lnTo>
                      <a:lnTo>
                        <a:pt x="459" y="1044"/>
                      </a:lnTo>
                      <a:lnTo>
                        <a:pt x="461" y="1067"/>
                      </a:lnTo>
                      <a:lnTo>
                        <a:pt x="461" y="1091"/>
                      </a:lnTo>
                      <a:lnTo>
                        <a:pt x="461" y="1091"/>
                      </a:lnTo>
                      <a:lnTo>
                        <a:pt x="461" y="1103"/>
                      </a:lnTo>
                      <a:lnTo>
                        <a:pt x="463" y="1107"/>
                      </a:lnTo>
                      <a:lnTo>
                        <a:pt x="463" y="1107"/>
                      </a:lnTo>
                      <a:lnTo>
                        <a:pt x="469" y="1109"/>
                      </a:lnTo>
                      <a:lnTo>
                        <a:pt x="481" y="1111"/>
                      </a:lnTo>
                      <a:lnTo>
                        <a:pt x="481" y="1111"/>
                      </a:lnTo>
                      <a:lnTo>
                        <a:pt x="483" y="1111"/>
                      </a:lnTo>
                      <a:lnTo>
                        <a:pt x="483" y="1111"/>
                      </a:lnTo>
                      <a:lnTo>
                        <a:pt x="509" y="1111"/>
                      </a:lnTo>
                      <a:lnTo>
                        <a:pt x="509" y="1111"/>
                      </a:lnTo>
                      <a:lnTo>
                        <a:pt x="525" y="1111"/>
                      </a:lnTo>
                      <a:lnTo>
                        <a:pt x="525" y="1111"/>
                      </a:lnTo>
                      <a:lnTo>
                        <a:pt x="558" y="1113"/>
                      </a:lnTo>
                      <a:lnTo>
                        <a:pt x="586" y="1115"/>
                      </a:lnTo>
                      <a:lnTo>
                        <a:pt x="598" y="1117"/>
                      </a:lnTo>
                      <a:lnTo>
                        <a:pt x="608" y="1121"/>
                      </a:lnTo>
                      <a:lnTo>
                        <a:pt x="620" y="1125"/>
                      </a:lnTo>
                      <a:lnTo>
                        <a:pt x="628" y="1131"/>
                      </a:lnTo>
                      <a:lnTo>
                        <a:pt x="628" y="1131"/>
                      </a:lnTo>
                      <a:lnTo>
                        <a:pt x="630" y="1133"/>
                      </a:lnTo>
                      <a:lnTo>
                        <a:pt x="630" y="1133"/>
                      </a:lnTo>
                      <a:lnTo>
                        <a:pt x="636" y="1133"/>
                      </a:lnTo>
                      <a:lnTo>
                        <a:pt x="636" y="1133"/>
                      </a:lnTo>
                      <a:lnTo>
                        <a:pt x="638" y="1139"/>
                      </a:lnTo>
                      <a:lnTo>
                        <a:pt x="638" y="1139"/>
                      </a:lnTo>
                      <a:lnTo>
                        <a:pt x="650" y="1153"/>
                      </a:lnTo>
                      <a:lnTo>
                        <a:pt x="660" y="1173"/>
                      </a:lnTo>
                      <a:lnTo>
                        <a:pt x="670" y="1195"/>
                      </a:lnTo>
                      <a:lnTo>
                        <a:pt x="680" y="1222"/>
                      </a:lnTo>
                      <a:lnTo>
                        <a:pt x="680" y="1222"/>
                      </a:lnTo>
                      <a:lnTo>
                        <a:pt x="684" y="1238"/>
                      </a:lnTo>
                      <a:lnTo>
                        <a:pt x="686" y="1252"/>
                      </a:lnTo>
                      <a:lnTo>
                        <a:pt x="688" y="1264"/>
                      </a:lnTo>
                      <a:lnTo>
                        <a:pt x="686" y="1276"/>
                      </a:lnTo>
                      <a:lnTo>
                        <a:pt x="684" y="1286"/>
                      </a:lnTo>
                      <a:lnTo>
                        <a:pt x="682" y="1296"/>
                      </a:lnTo>
                      <a:lnTo>
                        <a:pt x="674" y="1310"/>
                      </a:lnTo>
                      <a:lnTo>
                        <a:pt x="674" y="1310"/>
                      </a:lnTo>
                      <a:lnTo>
                        <a:pt x="664" y="1324"/>
                      </a:lnTo>
                      <a:lnTo>
                        <a:pt x="656" y="1330"/>
                      </a:lnTo>
                      <a:lnTo>
                        <a:pt x="646" y="1338"/>
                      </a:lnTo>
                      <a:lnTo>
                        <a:pt x="636" y="1342"/>
                      </a:lnTo>
                      <a:lnTo>
                        <a:pt x="622" y="1348"/>
                      </a:lnTo>
                      <a:lnTo>
                        <a:pt x="608" y="1352"/>
                      </a:lnTo>
                      <a:lnTo>
                        <a:pt x="590" y="1354"/>
                      </a:lnTo>
                      <a:lnTo>
                        <a:pt x="590" y="1354"/>
                      </a:lnTo>
                      <a:lnTo>
                        <a:pt x="566" y="1358"/>
                      </a:lnTo>
                      <a:lnTo>
                        <a:pt x="566" y="1358"/>
                      </a:lnTo>
                      <a:lnTo>
                        <a:pt x="574" y="1374"/>
                      </a:lnTo>
                      <a:lnTo>
                        <a:pt x="574" y="1374"/>
                      </a:lnTo>
                      <a:lnTo>
                        <a:pt x="580" y="1387"/>
                      </a:lnTo>
                      <a:lnTo>
                        <a:pt x="580" y="1387"/>
                      </a:lnTo>
                      <a:lnTo>
                        <a:pt x="594" y="1417"/>
                      </a:lnTo>
                      <a:lnTo>
                        <a:pt x="608" y="1447"/>
                      </a:lnTo>
                      <a:lnTo>
                        <a:pt x="608" y="1447"/>
                      </a:lnTo>
                      <a:lnTo>
                        <a:pt x="618" y="1471"/>
                      </a:lnTo>
                      <a:lnTo>
                        <a:pt x="618" y="1471"/>
                      </a:lnTo>
                      <a:lnTo>
                        <a:pt x="622" y="1481"/>
                      </a:lnTo>
                      <a:lnTo>
                        <a:pt x="622" y="1493"/>
                      </a:lnTo>
                      <a:lnTo>
                        <a:pt x="620" y="1503"/>
                      </a:lnTo>
                      <a:lnTo>
                        <a:pt x="614" y="1513"/>
                      </a:lnTo>
                      <a:lnTo>
                        <a:pt x="614" y="1513"/>
                      </a:lnTo>
                      <a:lnTo>
                        <a:pt x="594" y="1537"/>
                      </a:lnTo>
                      <a:lnTo>
                        <a:pt x="594" y="1537"/>
                      </a:lnTo>
                      <a:lnTo>
                        <a:pt x="572" y="1566"/>
                      </a:lnTo>
                      <a:lnTo>
                        <a:pt x="572" y="1566"/>
                      </a:lnTo>
                      <a:lnTo>
                        <a:pt x="588" y="1572"/>
                      </a:lnTo>
                      <a:lnTo>
                        <a:pt x="602" y="1582"/>
                      </a:lnTo>
                      <a:lnTo>
                        <a:pt x="614" y="1590"/>
                      </a:lnTo>
                      <a:lnTo>
                        <a:pt x="620" y="1598"/>
                      </a:lnTo>
                      <a:lnTo>
                        <a:pt x="620" y="1598"/>
                      </a:lnTo>
                      <a:lnTo>
                        <a:pt x="660" y="1636"/>
                      </a:lnTo>
                      <a:lnTo>
                        <a:pt x="678" y="1654"/>
                      </a:lnTo>
                      <a:lnTo>
                        <a:pt x="696" y="1666"/>
                      </a:lnTo>
                      <a:lnTo>
                        <a:pt x="714" y="1678"/>
                      </a:lnTo>
                      <a:lnTo>
                        <a:pt x="733" y="1686"/>
                      </a:lnTo>
                      <a:lnTo>
                        <a:pt x="753" y="1692"/>
                      </a:lnTo>
                      <a:lnTo>
                        <a:pt x="773" y="1692"/>
                      </a:lnTo>
                      <a:lnTo>
                        <a:pt x="773" y="1692"/>
                      </a:lnTo>
                      <a:lnTo>
                        <a:pt x="797" y="1692"/>
                      </a:lnTo>
                      <a:lnTo>
                        <a:pt x="797" y="1692"/>
                      </a:lnTo>
                      <a:lnTo>
                        <a:pt x="809" y="1690"/>
                      </a:lnTo>
                      <a:lnTo>
                        <a:pt x="809" y="1690"/>
                      </a:lnTo>
                      <a:lnTo>
                        <a:pt x="825" y="1692"/>
                      </a:lnTo>
                      <a:lnTo>
                        <a:pt x="839" y="1696"/>
                      </a:lnTo>
                      <a:lnTo>
                        <a:pt x="839" y="1696"/>
                      </a:lnTo>
                      <a:lnTo>
                        <a:pt x="855" y="1698"/>
                      </a:lnTo>
                      <a:lnTo>
                        <a:pt x="869" y="1704"/>
                      </a:lnTo>
                      <a:lnTo>
                        <a:pt x="869" y="1704"/>
                      </a:lnTo>
                      <a:lnTo>
                        <a:pt x="914" y="1733"/>
                      </a:lnTo>
                      <a:lnTo>
                        <a:pt x="914" y="1733"/>
                      </a:lnTo>
                      <a:lnTo>
                        <a:pt x="932" y="1741"/>
                      </a:lnTo>
                      <a:lnTo>
                        <a:pt x="932" y="1741"/>
                      </a:lnTo>
                      <a:lnTo>
                        <a:pt x="976" y="1765"/>
                      </a:lnTo>
                      <a:lnTo>
                        <a:pt x="1000" y="1775"/>
                      </a:lnTo>
                      <a:lnTo>
                        <a:pt x="1022" y="1785"/>
                      </a:lnTo>
                      <a:lnTo>
                        <a:pt x="1022" y="1785"/>
                      </a:lnTo>
                      <a:lnTo>
                        <a:pt x="1034" y="1781"/>
                      </a:lnTo>
                      <a:lnTo>
                        <a:pt x="1057" y="1771"/>
                      </a:lnTo>
                      <a:lnTo>
                        <a:pt x="1057" y="1771"/>
                      </a:lnTo>
                      <a:lnTo>
                        <a:pt x="1077" y="1761"/>
                      </a:lnTo>
                      <a:lnTo>
                        <a:pt x="1093" y="1755"/>
                      </a:lnTo>
                      <a:lnTo>
                        <a:pt x="1109" y="1753"/>
                      </a:lnTo>
                      <a:lnTo>
                        <a:pt x="1125" y="1751"/>
                      </a:lnTo>
                      <a:lnTo>
                        <a:pt x="1125" y="1751"/>
                      </a:lnTo>
                      <a:lnTo>
                        <a:pt x="1141" y="1753"/>
                      </a:lnTo>
                      <a:lnTo>
                        <a:pt x="1157" y="1757"/>
                      </a:lnTo>
                      <a:lnTo>
                        <a:pt x="1157" y="1757"/>
                      </a:lnTo>
                      <a:lnTo>
                        <a:pt x="1161" y="1753"/>
                      </a:lnTo>
                      <a:lnTo>
                        <a:pt x="1161" y="1753"/>
                      </a:lnTo>
                      <a:lnTo>
                        <a:pt x="1163" y="1717"/>
                      </a:lnTo>
                      <a:lnTo>
                        <a:pt x="1167" y="1684"/>
                      </a:lnTo>
                      <a:lnTo>
                        <a:pt x="1173" y="1648"/>
                      </a:lnTo>
                      <a:lnTo>
                        <a:pt x="1183" y="1614"/>
                      </a:lnTo>
                      <a:lnTo>
                        <a:pt x="1183" y="1614"/>
                      </a:lnTo>
                      <a:lnTo>
                        <a:pt x="1183" y="1592"/>
                      </a:lnTo>
                      <a:lnTo>
                        <a:pt x="1183" y="1592"/>
                      </a:lnTo>
                      <a:lnTo>
                        <a:pt x="1177" y="1562"/>
                      </a:lnTo>
                      <a:lnTo>
                        <a:pt x="1177" y="1562"/>
                      </a:lnTo>
                      <a:lnTo>
                        <a:pt x="1167" y="1515"/>
                      </a:lnTo>
                      <a:lnTo>
                        <a:pt x="1163" y="1493"/>
                      </a:lnTo>
                      <a:lnTo>
                        <a:pt x="1155" y="1471"/>
                      </a:lnTo>
                      <a:lnTo>
                        <a:pt x="1147" y="1453"/>
                      </a:lnTo>
                      <a:lnTo>
                        <a:pt x="1135" y="1435"/>
                      </a:lnTo>
                      <a:lnTo>
                        <a:pt x="1123" y="1419"/>
                      </a:lnTo>
                      <a:lnTo>
                        <a:pt x="1105" y="1405"/>
                      </a:lnTo>
                      <a:lnTo>
                        <a:pt x="1105" y="1405"/>
                      </a:lnTo>
                      <a:lnTo>
                        <a:pt x="1101" y="1401"/>
                      </a:lnTo>
                      <a:lnTo>
                        <a:pt x="1095" y="1395"/>
                      </a:lnTo>
                      <a:lnTo>
                        <a:pt x="1091" y="1389"/>
                      </a:lnTo>
                      <a:lnTo>
                        <a:pt x="1089" y="1381"/>
                      </a:lnTo>
                      <a:lnTo>
                        <a:pt x="1089" y="1376"/>
                      </a:lnTo>
                      <a:lnTo>
                        <a:pt x="1089" y="1368"/>
                      </a:lnTo>
                      <a:lnTo>
                        <a:pt x="1089" y="1362"/>
                      </a:lnTo>
                      <a:lnTo>
                        <a:pt x="1093" y="1354"/>
                      </a:lnTo>
                      <a:lnTo>
                        <a:pt x="1093" y="1354"/>
                      </a:lnTo>
                      <a:lnTo>
                        <a:pt x="1095" y="1348"/>
                      </a:lnTo>
                      <a:lnTo>
                        <a:pt x="1095" y="1348"/>
                      </a:lnTo>
                      <a:lnTo>
                        <a:pt x="1099" y="1340"/>
                      </a:lnTo>
                      <a:lnTo>
                        <a:pt x="1105" y="1332"/>
                      </a:lnTo>
                      <a:lnTo>
                        <a:pt x="1115" y="1322"/>
                      </a:lnTo>
                      <a:lnTo>
                        <a:pt x="1121" y="1320"/>
                      </a:lnTo>
                      <a:lnTo>
                        <a:pt x="1129" y="1318"/>
                      </a:lnTo>
                      <a:lnTo>
                        <a:pt x="1129" y="1318"/>
                      </a:lnTo>
                      <a:lnTo>
                        <a:pt x="1145" y="1314"/>
                      </a:lnTo>
                      <a:lnTo>
                        <a:pt x="1157" y="1310"/>
                      </a:lnTo>
                      <a:lnTo>
                        <a:pt x="1167" y="1302"/>
                      </a:lnTo>
                      <a:lnTo>
                        <a:pt x="1177" y="1294"/>
                      </a:lnTo>
                      <a:lnTo>
                        <a:pt x="1183" y="1282"/>
                      </a:lnTo>
                      <a:lnTo>
                        <a:pt x="1187" y="1268"/>
                      </a:lnTo>
                      <a:lnTo>
                        <a:pt x="1189" y="1248"/>
                      </a:lnTo>
                      <a:lnTo>
                        <a:pt x="1189" y="1226"/>
                      </a:lnTo>
                      <a:lnTo>
                        <a:pt x="1189" y="1226"/>
                      </a:lnTo>
                      <a:lnTo>
                        <a:pt x="1189" y="1214"/>
                      </a:lnTo>
                      <a:lnTo>
                        <a:pt x="1189" y="1205"/>
                      </a:lnTo>
                      <a:lnTo>
                        <a:pt x="1193" y="1187"/>
                      </a:lnTo>
                      <a:lnTo>
                        <a:pt x="1193" y="1187"/>
                      </a:lnTo>
                      <a:lnTo>
                        <a:pt x="1197" y="1179"/>
                      </a:lnTo>
                      <a:lnTo>
                        <a:pt x="1197" y="1179"/>
                      </a:lnTo>
                      <a:lnTo>
                        <a:pt x="1209" y="1109"/>
                      </a:lnTo>
                      <a:lnTo>
                        <a:pt x="1209" y="1103"/>
                      </a:lnTo>
                      <a:lnTo>
                        <a:pt x="1209" y="1103"/>
                      </a:lnTo>
                      <a:lnTo>
                        <a:pt x="1203" y="1095"/>
                      </a:lnTo>
                      <a:lnTo>
                        <a:pt x="1201" y="1085"/>
                      </a:lnTo>
                      <a:lnTo>
                        <a:pt x="1199" y="1075"/>
                      </a:lnTo>
                      <a:lnTo>
                        <a:pt x="1201" y="1063"/>
                      </a:lnTo>
                      <a:lnTo>
                        <a:pt x="1201" y="1063"/>
                      </a:lnTo>
                      <a:lnTo>
                        <a:pt x="1205" y="1053"/>
                      </a:lnTo>
                      <a:lnTo>
                        <a:pt x="1213" y="1045"/>
                      </a:lnTo>
                      <a:lnTo>
                        <a:pt x="1220" y="1040"/>
                      </a:lnTo>
                      <a:lnTo>
                        <a:pt x="1232" y="1036"/>
                      </a:lnTo>
                      <a:lnTo>
                        <a:pt x="1280" y="1028"/>
                      </a:lnTo>
                      <a:lnTo>
                        <a:pt x="1280" y="1028"/>
                      </a:lnTo>
                      <a:lnTo>
                        <a:pt x="1387" y="1006"/>
                      </a:lnTo>
                      <a:lnTo>
                        <a:pt x="1387" y="1006"/>
                      </a:lnTo>
                      <a:lnTo>
                        <a:pt x="1429" y="998"/>
                      </a:lnTo>
                      <a:lnTo>
                        <a:pt x="1429" y="998"/>
                      </a:lnTo>
                      <a:lnTo>
                        <a:pt x="1473" y="990"/>
                      </a:lnTo>
                      <a:lnTo>
                        <a:pt x="1515" y="982"/>
                      </a:lnTo>
                      <a:lnTo>
                        <a:pt x="1515" y="982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29" y="958"/>
                      </a:lnTo>
                      <a:lnTo>
                        <a:pt x="1529" y="958"/>
                      </a:lnTo>
                      <a:lnTo>
                        <a:pt x="1535" y="952"/>
                      </a:lnTo>
                      <a:lnTo>
                        <a:pt x="1543" y="946"/>
                      </a:lnTo>
                      <a:lnTo>
                        <a:pt x="1550" y="942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74" y="938"/>
                      </a:lnTo>
                      <a:lnTo>
                        <a:pt x="1574" y="938"/>
                      </a:lnTo>
                      <a:lnTo>
                        <a:pt x="1584" y="938"/>
                      </a:lnTo>
                      <a:lnTo>
                        <a:pt x="1594" y="942"/>
                      </a:lnTo>
                      <a:lnTo>
                        <a:pt x="1594" y="942"/>
                      </a:lnTo>
                      <a:lnTo>
                        <a:pt x="1620" y="950"/>
                      </a:lnTo>
                      <a:lnTo>
                        <a:pt x="1632" y="954"/>
                      </a:lnTo>
                      <a:lnTo>
                        <a:pt x="1642" y="954"/>
                      </a:lnTo>
                      <a:lnTo>
                        <a:pt x="1642" y="954"/>
                      </a:lnTo>
                      <a:lnTo>
                        <a:pt x="1648" y="954"/>
                      </a:lnTo>
                      <a:lnTo>
                        <a:pt x="1656" y="948"/>
                      </a:lnTo>
                      <a:lnTo>
                        <a:pt x="1668" y="934"/>
                      </a:lnTo>
                      <a:lnTo>
                        <a:pt x="1684" y="910"/>
                      </a:lnTo>
                      <a:lnTo>
                        <a:pt x="1684" y="910"/>
                      </a:lnTo>
                      <a:lnTo>
                        <a:pt x="1698" y="888"/>
                      </a:lnTo>
                      <a:lnTo>
                        <a:pt x="1713" y="867"/>
                      </a:lnTo>
                      <a:lnTo>
                        <a:pt x="1731" y="849"/>
                      </a:lnTo>
                      <a:lnTo>
                        <a:pt x="1741" y="841"/>
                      </a:lnTo>
                      <a:lnTo>
                        <a:pt x="1751" y="833"/>
                      </a:lnTo>
                      <a:lnTo>
                        <a:pt x="1751" y="833"/>
                      </a:lnTo>
                      <a:lnTo>
                        <a:pt x="1735" y="829"/>
                      </a:lnTo>
                      <a:lnTo>
                        <a:pt x="1721" y="825"/>
                      </a:lnTo>
                      <a:lnTo>
                        <a:pt x="1721" y="825"/>
                      </a:lnTo>
                      <a:lnTo>
                        <a:pt x="1708" y="819"/>
                      </a:lnTo>
                      <a:lnTo>
                        <a:pt x="1698" y="817"/>
                      </a:lnTo>
                      <a:lnTo>
                        <a:pt x="1698" y="81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11" name="Freeform 6">
                  <a:extLst>
                    <a:ext uri="{FF2B5EF4-FFF2-40B4-BE49-F238E27FC236}">
                      <a16:creationId xmlns:a16="http://schemas.microsoft.com/office/drawing/2014/main" id="{242876F3-E959-E046-3CCF-2C40459A2B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92213" y="1446213"/>
                  <a:ext cx="2333625" cy="2914650"/>
                </a:xfrm>
                <a:custGeom>
                  <a:avLst/>
                  <a:gdLst>
                    <a:gd name="T0" fmla="*/ 1014 w 1470"/>
                    <a:gd name="T1" fmla="*/ 1669 h 1836"/>
                    <a:gd name="T2" fmla="*/ 1050 w 1470"/>
                    <a:gd name="T3" fmla="*/ 1636 h 1836"/>
                    <a:gd name="T4" fmla="*/ 1096 w 1470"/>
                    <a:gd name="T5" fmla="*/ 1620 h 1836"/>
                    <a:gd name="T6" fmla="*/ 1126 w 1470"/>
                    <a:gd name="T7" fmla="*/ 1618 h 1836"/>
                    <a:gd name="T8" fmla="*/ 1136 w 1470"/>
                    <a:gd name="T9" fmla="*/ 1500 h 1836"/>
                    <a:gd name="T10" fmla="*/ 1173 w 1470"/>
                    <a:gd name="T11" fmla="*/ 1343 h 1836"/>
                    <a:gd name="T12" fmla="*/ 1233 w 1470"/>
                    <a:gd name="T13" fmla="*/ 1318 h 1836"/>
                    <a:gd name="T14" fmla="*/ 1307 w 1470"/>
                    <a:gd name="T15" fmla="*/ 1300 h 1836"/>
                    <a:gd name="T16" fmla="*/ 1305 w 1470"/>
                    <a:gd name="T17" fmla="*/ 1220 h 1836"/>
                    <a:gd name="T18" fmla="*/ 1326 w 1470"/>
                    <a:gd name="T19" fmla="*/ 1161 h 1836"/>
                    <a:gd name="T20" fmla="*/ 1390 w 1470"/>
                    <a:gd name="T21" fmla="*/ 1127 h 1836"/>
                    <a:gd name="T22" fmla="*/ 1466 w 1470"/>
                    <a:gd name="T23" fmla="*/ 996 h 1836"/>
                    <a:gd name="T24" fmla="*/ 1424 w 1470"/>
                    <a:gd name="T25" fmla="*/ 970 h 1836"/>
                    <a:gd name="T26" fmla="*/ 1354 w 1470"/>
                    <a:gd name="T27" fmla="*/ 962 h 1836"/>
                    <a:gd name="T28" fmla="*/ 1283 w 1470"/>
                    <a:gd name="T29" fmla="*/ 894 h 1836"/>
                    <a:gd name="T30" fmla="*/ 1201 w 1470"/>
                    <a:gd name="T31" fmla="*/ 852 h 1836"/>
                    <a:gd name="T32" fmla="*/ 1159 w 1470"/>
                    <a:gd name="T33" fmla="*/ 840 h 1836"/>
                    <a:gd name="T34" fmla="*/ 1106 w 1470"/>
                    <a:gd name="T35" fmla="*/ 866 h 1836"/>
                    <a:gd name="T36" fmla="*/ 1050 w 1470"/>
                    <a:gd name="T37" fmla="*/ 844 h 1836"/>
                    <a:gd name="T38" fmla="*/ 935 w 1470"/>
                    <a:gd name="T39" fmla="*/ 771 h 1836"/>
                    <a:gd name="T40" fmla="*/ 889 w 1470"/>
                    <a:gd name="T41" fmla="*/ 739 h 1836"/>
                    <a:gd name="T42" fmla="*/ 855 w 1470"/>
                    <a:gd name="T43" fmla="*/ 747 h 1836"/>
                    <a:gd name="T44" fmla="*/ 818 w 1470"/>
                    <a:gd name="T45" fmla="*/ 703 h 1836"/>
                    <a:gd name="T46" fmla="*/ 734 w 1470"/>
                    <a:gd name="T47" fmla="*/ 687 h 1836"/>
                    <a:gd name="T48" fmla="*/ 712 w 1470"/>
                    <a:gd name="T49" fmla="*/ 626 h 1836"/>
                    <a:gd name="T50" fmla="*/ 764 w 1470"/>
                    <a:gd name="T51" fmla="*/ 546 h 1836"/>
                    <a:gd name="T52" fmla="*/ 728 w 1470"/>
                    <a:gd name="T53" fmla="*/ 506 h 1836"/>
                    <a:gd name="T54" fmla="*/ 670 w 1470"/>
                    <a:gd name="T55" fmla="*/ 415 h 1836"/>
                    <a:gd name="T56" fmla="*/ 674 w 1470"/>
                    <a:gd name="T57" fmla="*/ 320 h 1836"/>
                    <a:gd name="T58" fmla="*/ 728 w 1470"/>
                    <a:gd name="T59" fmla="*/ 242 h 1836"/>
                    <a:gd name="T60" fmla="*/ 676 w 1470"/>
                    <a:gd name="T61" fmla="*/ 169 h 1836"/>
                    <a:gd name="T62" fmla="*/ 698 w 1470"/>
                    <a:gd name="T63" fmla="*/ 89 h 1836"/>
                    <a:gd name="T64" fmla="*/ 597 w 1470"/>
                    <a:gd name="T65" fmla="*/ 75 h 1836"/>
                    <a:gd name="T66" fmla="*/ 490 w 1470"/>
                    <a:gd name="T67" fmla="*/ 5 h 1836"/>
                    <a:gd name="T68" fmla="*/ 418 w 1470"/>
                    <a:gd name="T69" fmla="*/ 105 h 1836"/>
                    <a:gd name="T70" fmla="*/ 440 w 1470"/>
                    <a:gd name="T71" fmla="*/ 178 h 1836"/>
                    <a:gd name="T72" fmla="*/ 428 w 1470"/>
                    <a:gd name="T73" fmla="*/ 228 h 1836"/>
                    <a:gd name="T74" fmla="*/ 297 w 1470"/>
                    <a:gd name="T75" fmla="*/ 337 h 1836"/>
                    <a:gd name="T76" fmla="*/ 183 w 1470"/>
                    <a:gd name="T77" fmla="*/ 419 h 1836"/>
                    <a:gd name="T78" fmla="*/ 112 w 1470"/>
                    <a:gd name="T79" fmla="*/ 485 h 1836"/>
                    <a:gd name="T80" fmla="*/ 42 w 1470"/>
                    <a:gd name="T81" fmla="*/ 592 h 1836"/>
                    <a:gd name="T82" fmla="*/ 2 w 1470"/>
                    <a:gd name="T83" fmla="*/ 685 h 1836"/>
                    <a:gd name="T84" fmla="*/ 20 w 1470"/>
                    <a:gd name="T85" fmla="*/ 769 h 1836"/>
                    <a:gd name="T86" fmla="*/ 28 w 1470"/>
                    <a:gd name="T87" fmla="*/ 834 h 1836"/>
                    <a:gd name="T88" fmla="*/ 50 w 1470"/>
                    <a:gd name="T89" fmla="*/ 948 h 1836"/>
                    <a:gd name="T90" fmla="*/ 36 w 1470"/>
                    <a:gd name="T91" fmla="*/ 1055 h 1836"/>
                    <a:gd name="T92" fmla="*/ 84 w 1470"/>
                    <a:gd name="T93" fmla="*/ 1121 h 1836"/>
                    <a:gd name="T94" fmla="*/ 152 w 1470"/>
                    <a:gd name="T95" fmla="*/ 1200 h 1836"/>
                    <a:gd name="T96" fmla="*/ 203 w 1470"/>
                    <a:gd name="T97" fmla="*/ 1206 h 1836"/>
                    <a:gd name="T98" fmla="*/ 247 w 1470"/>
                    <a:gd name="T99" fmla="*/ 1230 h 1836"/>
                    <a:gd name="T100" fmla="*/ 297 w 1470"/>
                    <a:gd name="T101" fmla="*/ 1296 h 1836"/>
                    <a:gd name="T102" fmla="*/ 392 w 1470"/>
                    <a:gd name="T103" fmla="*/ 1415 h 1836"/>
                    <a:gd name="T104" fmla="*/ 557 w 1470"/>
                    <a:gd name="T105" fmla="*/ 1520 h 1836"/>
                    <a:gd name="T106" fmla="*/ 661 w 1470"/>
                    <a:gd name="T107" fmla="*/ 1506 h 1836"/>
                    <a:gd name="T108" fmla="*/ 754 w 1470"/>
                    <a:gd name="T109" fmla="*/ 1493 h 1836"/>
                    <a:gd name="T110" fmla="*/ 804 w 1470"/>
                    <a:gd name="T111" fmla="*/ 1568 h 1836"/>
                    <a:gd name="T112" fmla="*/ 833 w 1470"/>
                    <a:gd name="T113" fmla="*/ 1612 h 1836"/>
                    <a:gd name="T114" fmla="*/ 895 w 1470"/>
                    <a:gd name="T115" fmla="*/ 1679 h 1836"/>
                    <a:gd name="T116" fmla="*/ 909 w 1470"/>
                    <a:gd name="T117" fmla="*/ 1785 h 1836"/>
                    <a:gd name="T118" fmla="*/ 921 w 1470"/>
                    <a:gd name="T119" fmla="*/ 1823 h 1836"/>
                    <a:gd name="T120" fmla="*/ 979 w 1470"/>
                    <a:gd name="T121" fmla="*/ 1834 h 1836"/>
                    <a:gd name="T122" fmla="*/ 1024 w 1470"/>
                    <a:gd name="T123" fmla="*/ 1787 h 18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70" h="1836">
                      <a:moveTo>
                        <a:pt x="1004" y="1733"/>
                      </a:moveTo>
                      <a:lnTo>
                        <a:pt x="1004" y="1733"/>
                      </a:lnTo>
                      <a:lnTo>
                        <a:pt x="979" y="1689"/>
                      </a:lnTo>
                      <a:lnTo>
                        <a:pt x="979" y="1689"/>
                      </a:lnTo>
                      <a:lnTo>
                        <a:pt x="989" y="1685"/>
                      </a:lnTo>
                      <a:lnTo>
                        <a:pt x="996" y="1681"/>
                      </a:lnTo>
                      <a:lnTo>
                        <a:pt x="1014" y="1669"/>
                      </a:lnTo>
                      <a:lnTo>
                        <a:pt x="1014" y="1669"/>
                      </a:lnTo>
                      <a:lnTo>
                        <a:pt x="1014" y="1667"/>
                      </a:lnTo>
                      <a:lnTo>
                        <a:pt x="1014" y="1667"/>
                      </a:lnTo>
                      <a:lnTo>
                        <a:pt x="1022" y="1658"/>
                      </a:lnTo>
                      <a:lnTo>
                        <a:pt x="1030" y="1650"/>
                      </a:lnTo>
                      <a:lnTo>
                        <a:pt x="1040" y="1642"/>
                      </a:lnTo>
                      <a:lnTo>
                        <a:pt x="1050" y="1636"/>
                      </a:lnTo>
                      <a:lnTo>
                        <a:pt x="1050" y="1636"/>
                      </a:lnTo>
                      <a:lnTo>
                        <a:pt x="1060" y="1630"/>
                      </a:lnTo>
                      <a:lnTo>
                        <a:pt x="1070" y="1624"/>
                      </a:lnTo>
                      <a:lnTo>
                        <a:pt x="1080" y="1620"/>
                      </a:lnTo>
                      <a:lnTo>
                        <a:pt x="1092" y="1620"/>
                      </a:lnTo>
                      <a:lnTo>
                        <a:pt x="1092" y="1620"/>
                      </a:lnTo>
                      <a:lnTo>
                        <a:pt x="1096" y="1620"/>
                      </a:lnTo>
                      <a:lnTo>
                        <a:pt x="1096" y="1620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4" y="1618"/>
                      </a:lnTo>
                      <a:lnTo>
                        <a:pt x="1114" y="1618"/>
                      </a:lnTo>
                      <a:lnTo>
                        <a:pt x="1126" y="1618"/>
                      </a:lnTo>
                      <a:lnTo>
                        <a:pt x="1130" y="1616"/>
                      </a:lnTo>
                      <a:lnTo>
                        <a:pt x="1130" y="1616"/>
                      </a:lnTo>
                      <a:lnTo>
                        <a:pt x="1132" y="1610"/>
                      </a:lnTo>
                      <a:lnTo>
                        <a:pt x="1132" y="1596"/>
                      </a:lnTo>
                      <a:lnTo>
                        <a:pt x="1132" y="1596"/>
                      </a:lnTo>
                      <a:lnTo>
                        <a:pt x="1136" y="1500"/>
                      </a:lnTo>
                      <a:lnTo>
                        <a:pt x="1136" y="1500"/>
                      </a:lnTo>
                      <a:lnTo>
                        <a:pt x="1140" y="1429"/>
                      </a:lnTo>
                      <a:lnTo>
                        <a:pt x="1140" y="1429"/>
                      </a:lnTo>
                      <a:lnTo>
                        <a:pt x="1144" y="1403"/>
                      </a:lnTo>
                      <a:lnTo>
                        <a:pt x="1150" y="1379"/>
                      </a:lnTo>
                      <a:lnTo>
                        <a:pt x="1159" y="1359"/>
                      </a:lnTo>
                      <a:lnTo>
                        <a:pt x="1165" y="1351"/>
                      </a:lnTo>
                      <a:lnTo>
                        <a:pt x="1173" y="1343"/>
                      </a:lnTo>
                      <a:lnTo>
                        <a:pt x="1173" y="1343"/>
                      </a:lnTo>
                      <a:lnTo>
                        <a:pt x="1181" y="1337"/>
                      </a:lnTo>
                      <a:lnTo>
                        <a:pt x="1189" y="1332"/>
                      </a:lnTo>
                      <a:lnTo>
                        <a:pt x="1189" y="1332"/>
                      </a:lnTo>
                      <a:lnTo>
                        <a:pt x="1203" y="1326"/>
                      </a:lnTo>
                      <a:lnTo>
                        <a:pt x="1217" y="1322"/>
                      </a:lnTo>
                      <a:lnTo>
                        <a:pt x="1233" y="1318"/>
                      </a:lnTo>
                      <a:lnTo>
                        <a:pt x="1249" y="1318"/>
                      </a:lnTo>
                      <a:lnTo>
                        <a:pt x="1249" y="1318"/>
                      </a:lnTo>
                      <a:lnTo>
                        <a:pt x="1263" y="1316"/>
                      </a:lnTo>
                      <a:lnTo>
                        <a:pt x="1277" y="1312"/>
                      </a:lnTo>
                      <a:lnTo>
                        <a:pt x="1291" y="1308"/>
                      </a:lnTo>
                      <a:lnTo>
                        <a:pt x="1307" y="1300"/>
                      </a:lnTo>
                      <a:lnTo>
                        <a:pt x="1307" y="1300"/>
                      </a:lnTo>
                      <a:lnTo>
                        <a:pt x="1311" y="1298"/>
                      </a:lnTo>
                      <a:lnTo>
                        <a:pt x="1313" y="1294"/>
                      </a:lnTo>
                      <a:lnTo>
                        <a:pt x="1315" y="1284"/>
                      </a:lnTo>
                      <a:lnTo>
                        <a:pt x="1313" y="1268"/>
                      </a:lnTo>
                      <a:lnTo>
                        <a:pt x="1313" y="1268"/>
                      </a:lnTo>
                      <a:lnTo>
                        <a:pt x="1307" y="1244"/>
                      </a:lnTo>
                      <a:lnTo>
                        <a:pt x="1305" y="1220"/>
                      </a:lnTo>
                      <a:lnTo>
                        <a:pt x="1305" y="1210"/>
                      </a:lnTo>
                      <a:lnTo>
                        <a:pt x="1307" y="1198"/>
                      </a:lnTo>
                      <a:lnTo>
                        <a:pt x="1309" y="1188"/>
                      </a:lnTo>
                      <a:lnTo>
                        <a:pt x="1313" y="1178"/>
                      </a:lnTo>
                      <a:lnTo>
                        <a:pt x="1313" y="1178"/>
                      </a:lnTo>
                      <a:lnTo>
                        <a:pt x="1321" y="1168"/>
                      </a:lnTo>
                      <a:lnTo>
                        <a:pt x="1326" y="1161"/>
                      </a:lnTo>
                      <a:lnTo>
                        <a:pt x="1334" y="1153"/>
                      </a:lnTo>
                      <a:lnTo>
                        <a:pt x="1344" y="1147"/>
                      </a:lnTo>
                      <a:lnTo>
                        <a:pt x="1364" y="1137"/>
                      </a:lnTo>
                      <a:lnTo>
                        <a:pt x="1388" y="1129"/>
                      </a:lnTo>
                      <a:lnTo>
                        <a:pt x="1388" y="1129"/>
                      </a:lnTo>
                      <a:lnTo>
                        <a:pt x="1390" y="1127"/>
                      </a:lnTo>
                      <a:lnTo>
                        <a:pt x="1390" y="1127"/>
                      </a:lnTo>
                      <a:lnTo>
                        <a:pt x="1406" y="1103"/>
                      </a:lnTo>
                      <a:lnTo>
                        <a:pt x="1406" y="1103"/>
                      </a:lnTo>
                      <a:lnTo>
                        <a:pt x="1436" y="1057"/>
                      </a:lnTo>
                      <a:lnTo>
                        <a:pt x="1448" y="1033"/>
                      </a:lnTo>
                      <a:lnTo>
                        <a:pt x="1458" y="1011"/>
                      </a:lnTo>
                      <a:lnTo>
                        <a:pt x="1458" y="1011"/>
                      </a:lnTo>
                      <a:lnTo>
                        <a:pt x="1466" y="996"/>
                      </a:lnTo>
                      <a:lnTo>
                        <a:pt x="1466" y="996"/>
                      </a:lnTo>
                      <a:lnTo>
                        <a:pt x="1470" y="972"/>
                      </a:lnTo>
                      <a:lnTo>
                        <a:pt x="1470" y="972"/>
                      </a:lnTo>
                      <a:lnTo>
                        <a:pt x="1462" y="970"/>
                      </a:lnTo>
                      <a:lnTo>
                        <a:pt x="1448" y="970"/>
                      </a:lnTo>
                      <a:lnTo>
                        <a:pt x="1448" y="970"/>
                      </a:lnTo>
                      <a:lnTo>
                        <a:pt x="1424" y="970"/>
                      </a:lnTo>
                      <a:lnTo>
                        <a:pt x="1416" y="970"/>
                      </a:lnTo>
                      <a:lnTo>
                        <a:pt x="1416" y="970"/>
                      </a:lnTo>
                      <a:lnTo>
                        <a:pt x="1406" y="972"/>
                      </a:lnTo>
                      <a:lnTo>
                        <a:pt x="1406" y="972"/>
                      </a:lnTo>
                      <a:lnTo>
                        <a:pt x="1388" y="970"/>
                      </a:lnTo>
                      <a:lnTo>
                        <a:pt x="1370" y="966"/>
                      </a:lnTo>
                      <a:lnTo>
                        <a:pt x="1354" y="962"/>
                      </a:lnTo>
                      <a:lnTo>
                        <a:pt x="1338" y="954"/>
                      </a:lnTo>
                      <a:lnTo>
                        <a:pt x="1326" y="944"/>
                      </a:lnTo>
                      <a:lnTo>
                        <a:pt x="1313" y="932"/>
                      </a:lnTo>
                      <a:lnTo>
                        <a:pt x="1303" y="918"/>
                      </a:lnTo>
                      <a:lnTo>
                        <a:pt x="1293" y="902"/>
                      </a:lnTo>
                      <a:lnTo>
                        <a:pt x="1293" y="902"/>
                      </a:lnTo>
                      <a:lnTo>
                        <a:pt x="1283" y="894"/>
                      </a:lnTo>
                      <a:lnTo>
                        <a:pt x="1269" y="886"/>
                      </a:lnTo>
                      <a:lnTo>
                        <a:pt x="1269" y="886"/>
                      </a:lnTo>
                      <a:lnTo>
                        <a:pt x="1257" y="880"/>
                      </a:lnTo>
                      <a:lnTo>
                        <a:pt x="1257" y="880"/>
                      </a:lnTo>
                      <a:lnTo>
                        <a:pt x="1229" y="866"/>
                      </a:lnTo>
                      <a:lnTo>
                        <a:pt x="1229" y="866"/>
                      </a:lnTo>
                      <a:lnTo>
                        <a:pt x="1201" y="852"/>
                      </a:lnTo>
                      <a:lnTo>
                        <a:pt x="1201" y="852"/>
                      </a:lnTo>
                      <a:lnTo>
                        <a:pt x="1181" y="842"/>
                      </a:lnTo>
                      <a:lnTo>
                        <a:pt x="1173" y="838"/>
                      </a:lnTo>
                      <a:lnTo>
                        <a:pt x="1165" y="836"/>
                      </a:lnTo>
                      <a:lnTo>
                        <a:pt x="1165" y="836"/>
                      </a:lnTo>
                      <a:lnTo>
                        <a:pt x="1163" y="838"/>
                      </a:lnTo>
                      <a:lnTo>
                        <a:pt x="1159" y="840"/>
                      </a:lnTo>
                      <a:lnTo>
                        <a:pt x="1156" y="846"/>
                      </a:lnTo>
                      <a:lnTo>
                        <a:pt x="1156" y="846"/>
                      </a:lnTo>
                      <a:lnTo>
                        <a:pt x="1150" y="852"/>
                      </a:lnTo>
                      <a:lnTo>
                        <a:pt x="1144" y="856"/>
                      </a:lnTo>
                      <a:lnTo>
                        <a:pt x="1132" y="862"/>
                      </a:lnTo>
                      <a:lnTo>
                        <a:pt x="1118" y="866"/>
                      </a:lnTo>
                      <a:lnTo>
                        <a:pt x="1106" y="866"/>
                      </a:lnTo>
                      <a:lnTo>
                        <a:pt x="1106" y="866"/>
                      </a:lnTo>
                      <a:lnTo>
                        <a:pt x="1094" y="866"/>
                      </a:lnTo>
                      <a:lnTo>
                        <a:pt x="1084" y="864"/>
                      </a:lnTo>
                      <a:lnTo>
                        <a:pt x="1072" y="860"/>
                      </a:lnTo>
                      <a:lnTo>
                        <a:pt x="1062" y="852"/>
                      </a:lnTo>
                      <a:lnTo>
                        <a:pt x="1062" y="852"/>
                      </a:lnTo>
                      <a:lnTo>
                        <a:pt x="1050" y="844"/>
                      </a:lnTo>
                      <a:lnTo>
                        <a:pt x="1040" y="838"/>
                      </a:lnTo>
                      <a:lnTo>
                        <a:pt x="1014" y="825"/>
                      </a:lnTo>
                      <a:lnTo>
                        <a:pt x="1014" y="825"/>
                      </a:lnTo>
                      <a:lnTo>
                        <a:pt x="989" y="811"/>
                      </a:lnTo>
                      <a:lnTo>
                        <a:pt x="961" y="795"/>
                      </a:lnTo>
                      <a:lnTo>
                        <a:pt x="947" y="783"/>
                      </a:lnTo>
                      <a:lnTo>
                        <a:pt x="935" y="771"/>
                      </a:lnTo>
                      <a:lnTo>
                        <a:pt x="923" y="757"/>
                      </a:lnTo>
                      <a:lnTo>
                        <a:pt x="913" y="741"/>
                      </a:lnTo>
                      <a:lnTo>
                        <a:pt x="913" y="741"/>
                      </a:lnTo>
                      <a:lnTo>
                        <a:pt x="891" y="739"/>
                      </a:lnTo>
                      <a:lnTo>
                        <a:pt x="891" y="739"/>
                      </a:lnTo>
                      <a:lnTo>
                        <a:pt x="889" y="739"/>
                      </a:lnTo>
                      <a:lnTo>
                        <a:pt x="889" y="739"/>
                      </a:lnTo>
                      <a:lnTo>
                        <a:pt x="879" y="743"/>
                      </a:lnTo>
                      <a:lnTo>
                        <a:pt x="869" y="745"/>
                      </a:lnTo>
                      <a:lnTo>
                        <a:pt x="869" y="745"/>
                      </a:lnTo>
                      <a:lnTo>
                        <a:pt x="861" y="747"/>
                      </a:lnTo>
                      <a:lnTo>
                        <a:pt x="861" y="747"/>
                      </a:lnTo>
                      <a:lnTo>
                        <a:pt x="855" y="747"/>
                      </a:lnTo>
                      <a:lnTo>
                        <a:pt x="855" y="747"/>
                      </a:lnTo>
                      <a:lnTo>
                        <a:pt x="843" y="743"/>
                      </a:lnTo>
                      <a:lnTo>
                        <a:pt x="833" y="737"/>
                      </a:lnTo>
                      <a:lnTo>
                        <a:pt x="826" y="727"/>
                      </a:lnTo>
                      <a:lnTo>
                        <a:pt x="822" y="717"/>
                      </a:lnTo>
                      <a:lnTo>
                        <a:pt x="818" y="705"/>
                      </a:lnTo>
                      <a:lnTo>
                        <a:pt x="818" y="703"/>
                      </a:lnTo>
                      <a:lnTo>
                        <a:pt x="818" y="703"/>
                      </a:lnTo>
                      <a:lnTo>
                        <a:pt x="794" y="703"/>
                      </a:lnTo>
                      <a:lnTo>
                        <a:pt x="794" y="703"/>
                      </a:lnTo>
                      <a:lnTo>
                        <a:pt x="778" y="703"/>
                      </a:lnTo>
                      <a:lnTo>
                        <a:pt x="778" y="703"/>
                      </a:lnTo>
                      <a:lnTo>
                        <a:pt x="762" y="701"/>
                      </a:lnTo>
                      <a:lnTo>
                        <a:pt x="744" y="693"/>
                      </a:lnTo>
                      <a:lnTo>
                        <a:pt x="734" y="687"/>
                      </a:lnTo>
                      <a:lnTo>
                        <a:pt x="724" y="681"/>
                      </a:lnTo>
                      <a:lnTo>
                        <a:pt x="718" y="673"/>
                      </a:lnTo>
                      <a:lnTo>
                        <a:pt x="712" y="662"/>
                      </a:lnTo>
                      <a:lnTo>
                        <a:pt x="712" y="662"/>
                      </a:lnTo>
                      <a:lnTo>
                        <a:pt x="708" y="650"/>
                      </a:lnTo>
                      <a:lnTo>
                        <a:pt x="708" y="638"/>
                      </a:lnTo>
                      <a:lnTo>
                        <a:pt x="712" y="626"/>
                      </a:lnTo>
                      <a:lnTo>
                        <a:pt x="716" y="614"/>
                      </a:lnTo>
                      <a:lnTo>
                        <a:pt x="726" y="598"/>
                      </a:lnTo>
                      <a:lnTo>
                        <a:pt x="734" y="588"/>
                      </a:lnTo>
                      <a:lnTo>
                        <a:pt x="734" y="588"/>
                      </a:lnTo>
                      <a:lnTo>
                        <a:pt x="750" y="568"/>
                      </a:lnTo>
                      <a:lnTo>
                        <a:pt x="760" y="554"/>
                      </a:lnTo>
                      <a:lnTo>
                        <a:pt x="764" y="546"/>
                      </a:lnTo>
                      <a:lnTo>
                        <a:pt x="764" y="544"/>
                      </a:lnTo>
                      <a:lnTo>
                        <a:pt x="764" y="544"/>
                      </a:lnTo>
                      <a:lnTo>
                        <a:pt x="762" y="540"/>
                      </a:lnTo>
                      <a:lnTo>
                        <a:pt x="758" y="534"/>
                      </a:lnTo>
                      <a:lnTo>
                        <a:pt x="746" y="522"/>
                      </a:lnTo>
                      <a:lnTo>
                        <a:pt x="728" y="506"/>
                      </a:lnTo>
                      <a:lnTo>
                        <a:pt x="728" y="506"/>
                      </a:lnTo>
                      <a:lnTo>
                        <a:pt x="716" y="497"/>
                      </a:lnTo>
                      <a:lnTo>
                        <a:pt x="704" y="487"/>
                      </a:lnTo>
                      <a:lnTo>
                        <a:pt x="694" y="473"/>
                      </a:lnTo>
                      <a:lnTo>
                        <a:pt x="686" y="461"/>
                      </a:lnTo>
                      <a:lnTo>
                        <a:pt x="680" y="445"/>
                      </a:lnTo>
                      <a:lnTo>
                        <a:pt x="674" y="431"/>
                      </a:lnTo>
                      <a:lnTo>
                        <a:pt x="670" y="415"/>
                      </a:lnTo>
                      <a:lnTo>
                        <a:pt x="666" y="397"/>
                      </a:lnTo>
                      <a:lnTo>
                        <a:pt x="666" y="397"/>
                      </a:lnTo>
                      <a:lnTo>
                        <a:pt x="664" y="381"/>
                      </a:lnTo>
                      <a:lnTo>
                        <a:pt x="666" y="365"/>
                      </a:lnTo>
                      <a:lnTo>
                        <a:pt x="666" y="349"/>
                      </a:lnTo>
                      <a:lnTo>
                        <a:pt x="670" y="334"/>
                      </a:lnTo>
                      <a:lnTo>
                        <a:pt x="674" y="320"/>
                      </a:lnTo>
                      <a:lnTo>
                        <a:pt x="680" y="306"/>
                      </a:lnTo>
                      <a:lnTo>
                        <a:pt x="688" y="292"/>
                      </a:lnTo>
                      <a:lnTo>
                        <a:pt x="698" y="280"/>
                      </a:lnTo>
                      <a:lnTo>
                        <a:pt x="698" y="280"/>
                      </a:lnTo>
                      <a:lnTo>
                        <a:pt x="714" y="258"/>
                      </a:lnTo>
                      <a:lnTo>
                        <a:pt x="728" y="242"/>
                      </a:lnTo>
                      <a:lnTo>
                        <a:pt x="728" y="242"/>
                      </a:lnTo>
                      <a:lnTo>
                        <a:pt x="716" y="226"/>
                      </a:lnTo>
                      <a:lnTo>
                        <a:pt x="698" y="206"/>
                      </a:lnTo>
                      <a:lnTo>
                        <a:pt x="696" y="206"/>
                      </a:lnTo>
                      <a:lnTo>
                        <a:pt x="696" y="206"/>
                      </a:lnTo>
                      <a:lnTo>
                        <a:pt x="684" y="190"/>
                      </a:lnTo>
                      <a:lnTo>
                        <a:pt x="680" y="180"/>
                      </a:lnTo>
                      <a:lnTo>
                        <a:pt x="676" y="169"/>
                      </a:lnTo>
                      <a:lnTo>
                        <a:pt x="674" y="159"/>
                      </a:lnTo>
                      <a:lnTo>
                        <a:pt x="672" y="147"/>
                      </a:lnTo>
                      <a:lnTo>
                        <a:pt x="674" y="135"/>
                      </a:lnTo>
                      <a:lnTo>
                        <a:pt x="678" y="125"/>
                      </a:lnTo>
                      <a:lnTo>
                        <a:pt x="678" y="125"/>
                      </a:lnTo>
                      <a:lnTo>
                        <a:pt x="698" y="89"/>
                      </a:lnTo>
                      <a:lnTo>
                        <a:pt x="698" y="89"/>
                      </a:lnTo>
                      <a:lnTo>
                        <a:pt x="678" y="89"/>
                      </a:lnTo>
                      <a:lnTo>
                        <a:pt x="678" y="89"/>
                      </a:lnTo>
                      <a:lnTo>
                        <a:pt x="655" y="89"/>
                      </a:lnTo>
                      <a:lnTo>
                        <a:pt x="635" y="87"/>
                      </a:lnTo>
                      <a:lnTo>
                        <a:pt x="635" y="87"/>
                      </a:lnTo>
                      <a:lnTo>
                        <a:pt x="615" y="83"/>
                      </a:lnTo>
                      <a:lnTo>
                        <a:pt x="597" y="75"/>
                      </a:lnTo>
                      <a:lnTo>
                        <a:pt x="579" y="67"/>
                      </a:lnTo>
                      <a:lnTo>
                        <a:pt x="563" y="57"/>
                      </a:lnTo>
                      <a:lnTo>
                        <a:pt x="531" y="33"/>
                      </a:lnTo>
                      <a:lnTo>
                        <a:pt x="501" y="7"/>
                      </a:lnTo>
                      <a:lnTo>
                        <a:pt x="501" y="7"/>
                      </a:lnTo>
                      <a:lnTo>
                        <a:pt x="492" y="0"/>
                      </a:lnTo>
                      <a:lnTo>
                        <a:pt x="490" y="5"/>
                      </a:lnTo>
                      <a:lnTo>
                        <a:pt x="490" y="5"/>
                      </a:lnTo>
                      <a:lnTo>
                        <a:pt x="484" y="29"/>
                      </a:lnTo>
                      <a:lnTo>
                        <a:pt x="474" y="49"/>
                      </a:lnTo>
                      <a:lnTo>
                        <a:pt x="464" y="67"/>
                      </a:lnTo>
                      <a:lnTo>
                        <a:pt x="450" y="81"/>
                      </a:lnTo>
                      <a:lnTo>
                        <a:pt x="436" y="95"/>
                      </a:lnTo>
                      <a:lnTo>
                        <a:pt x="418" y="105"/>
                      </a:lnTo>
                      <a:lnTo>
                        <a:pt x="398" y="113"/>
                      </a:lnTo>
                      <a:lnTo>
                        <a:pt x="376" y="119"/>
                      </a:lnTo>
                      <a:lnTo>
                        <a:pt x="384" y="125"/>
                      </a:lnTo>
                      <a:lnTo>
                        <a:pt x="430" y="165"/>
                      </a:lnTo>
                      <a:lnTo>
                        <a:pt x="430" y="165"/>
                      </a:lnTo>
                      <a:lnTo>
                        <a:pt x="436" y="170"/>
                      </a:lnTo>
                      <a:lnTo>
                        <a:pt x="440" y="178"/>
                      </a:lnTo>
                      <a:lnTo>
                        <a:pt x="444" y="188"/>
                      </a:lnTo>
                      <a:lnTo>
                        <a:pt x="444" y="196"/>
                      </a:lnTo>
                      <a:lnTo>
                        <a:pt x="444" y="196"/>
                      </a:lnTo>
                      <a:lnTo>
                        <a:pt x="442" y="206"/>
                      </a:lnTo>
                      <a:lnTo>
                        <a:pt x="440" y="214"/>
                      </a:lnTo>
                      <a:lnTo>
                        <a:pt x="434" y="222"/>
                      </a:lnTo>
                      <a:lnTo>
                        <a:pt x="428" y="228"/>
                      </a:lnTo>
                      <a:lnTo>
                        <a:pt x="428" y="228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323" y="310"/>
                      </a:lnTo>
                      <a:lnTo>
                        <a:pt x="323" y="310"/>
                      </a:lnTo>
                      <a:lnTo>
                        <a:pt x="309" y="322"/>
                      </a:lnTo>
                      <a:lnTo>
                        <a:pt x="297" y="337"/>
                      </a:lnTo>
                      <a:lnTo>
                        <a:pt x="297" y="337"/>
                      </a:lnTo>
                      <a:lnTo>
                        <a:pt x="281" y="357"/>
                      </a:lnTo>
                      <a:lnTo>
                        <a:pt x="263" y="375"/>
                      </a:lnTo>
                      <a:lnTo>
                        <a:pt x="245" y="389"/>
                      </a:lnTo>
                      <a:lnTo>
                        <a:pt x="225" y="401"/>
                      </a:lnTo>
                      <a:lnTo>
                        <a:pt x="203" y="413"/>
                      </a:lnTo>
                      <a:lnTo>
                        <a:pt x="183" y="419"/>
                      </a:lnTo>
                      <a:lnTo>
                        <a:pt x="162" y="425"/>
                      </a:lnTo>
                      <a:lnTo>
                        <a:pt x="140" y="425"/>
                      </a:lnTo>
                      <a:lnTo>
                        <a:pt x="140" y="425"/>
                      </a:lnTo>
                      <a:lnTo>
                        <a:pt x="122" y="425"/>
                      </a:lnTo>
                      <a:lnTo>
                        <a:pt x="122" y="425"/>
                      </a:lnTo>
                      <a:lnTo>
                        <a:pt x="116" y="465"/>
                      </a:lnTo>
                      <a:lnTo>
                        <a:pt x="112" y="485"/>
                      </a:lnTo>
                      <a:lnTo>
                        <a:pt x="106" y="504"/>
                      </a:lnTo>
                      <a:lnTo>
                        <a:pt x="96" y="524"/>
                      </a:lnTo>
                      <a:lnTo>
                        <a:pt x="86" y="542"/>
                      </a:lnTo>
                      <a:lnTo>
                        <a:pt x="70" y="562"/>
                      </a:lnTo>
                      <a:lnTo>
                        <a:pt x="54" y="580"/>
                      </a:lnTo>
                      <a:lnTo>
                        <a:pt x="54" y="580"/>
                      </a:lnTo>
                      <a:lnTo>
                        <a:pt x="42" y="592"/>
                      </a:lnTo>
                      <a:lnTo>
                        <a:pt x="32" y="608"/>
                      </a:lnTo>
                      <a:lnTo>
                        <a:pt x="14" y="648"/>
                      </a:lnTo>
                      <a:lnTo>
                        <a:pt x="14" y="648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2" y="681"/>
                      </a:lnTo>
                      <a:lnTo>
                        <a:pt x="2" y="685"/>
                      </a:lnTo>
                      <a:lnTo>
                        <a:pt x="2" y="685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20" y="769"/>
                      </a:lnTo>
                      <a:lnTo>
                        <a:pt x="20" y="769"/>
                      </a:lnTo>
                      <a:lnTo>
                        <a:pt x="22" y="775"/>
                      </a:lnTo>
                      <a:lnTo>
                        <a:pt x="22" y="781"/>
                      </a:lnTo>
                      <a:lnTo>
                        <a:pt x="22" y="797"/>
                      </a:lnTo>
                      <a:lnTo>
                        <a:pt x="22" y="797"/>
                      </a:lnTo>
                      <a:lnTo>
                        <a:pt x="28" y="825"/>
                      </a:lnTo>
                      <a:lnTo>
                        <a:pt x="28" y="825"/>
                      </a:lnTo>
                      <a:lnTo>
                        <a:pt x="28" y="834"/>
                      </a:lnTo>
                      <a:lnTo>
                        <a:pt x="28" y="840"/>
                      </a:lnTo>
                      <a:lnTo>
                        <a:pt x="28" y="840"/>
                      </a:lnTo>
                      <a:lnTo>
                        <a:pt x="38" y="862"/>
                      </a:lnTo>
                      <a:lnTo>
                        <a:pt x="46" y="884"/>
                      </a:lnTo>
                      <a:lnTo>
                        <a:pt x="48" y="906"/>
                      </a:lnTo>
                      <a:lnTo>
                        <a:pt x="50" y="928"/>
                      </a:lnTo>
                      <a:lnTo>
                        <a:pt x="50" y="948"/>
                      </a:lnTo>
                      <a:lnTo>
                        <a:pt x="48" y="970"/>
                      </a:lnTo>
                      <a:lnTo>
                        <a:pt x="40" y="1009"/>
                      </a:lnTo>
                      <a:lnTo>
                        <a:pt x="40" y="1009"/>
                      </a:lnTo>
                      <a:lnTo>
                        <a:pt x="38" y="1023"/>
                      </a:lnTo>
                      <a:lnTo>
                        <a:pt x="38" y="1023"/>
                      </a:lnTo>
                      <a:lnTo>
                        <a:pt x="36" y="1041"/>
                      </a:lnTo>
                      <a:lnTo>
                        <a:pt x="36" y="1055"/>
                      </a:lnTo>
                      <a:lnTo>
                        <a:pt x="40" y="1069"/>
                      </a:lnTo>
                      <a:lnTo>
                        <a:pt x="44" y="1079"/>
                      </a:lnTo>
                      <a:lnTo>
                        <a:pt x="48" y="1089"/>
                      </a:lnTo>
                      <a:lnTo>
                        <a:pt x="56" y="1097"/>
                      </a:lnTo>
                      <a:lnTo>
                        <a:pt x="70" y="1109"/>
                      </a:lnTo>
                      <a:lnTo>
                        <a:pt x="70" y="1109"/>
                      </a:lnTo>
                      <a:lnTo>
                        <a:pt x="84" y="1121"/>
                      </a:lnTo>
                      <a:lnTo>
                        <a:pt x="98" y="1133"/>
                      </a:lnTo>
                      <a:lnTo>
                        <a:pt x="110" y="1145"/>
                      </a:lnTo>
                      <a:lnTo>
                        <a:pt x="118" y="1159"/>
                      </a:lnTo>
                      <a:lnTo>
                        <a:pt x="118" y="1159"/>
                      </a:lnTo>
                      <a:lnTo>
                        <a:pt x="136" y="1184"/>
                      </a:lnTo>
                      <a:lnTo>
                        <a:pt x="144" y="1192"/>
                      </a:lnTo>
                      <a:lnTo>
                        <a:pt x="152" y="1200"/>
                      </a:lnTo>
                      <a:lnTo>
                        <a:pt x="160" y="1204"/>
                      </a:lnTo>
                      <a:lnTo>
                        <a:pt x="165" y="1206"/>
                      </a:lnTo>
                      <a:lnTo>
                        <a:pt x="181" y="1208"/>
                      </a:lnTo>
                      <a:lnTo>
                        <a:pt x="181" y="1208"/>
                      </a:lnTo>
                      <a:lnTo>
                        <a:pt x="195" y="1208"/>
                      </a:lnTo>
                      <a:lnTo>
                        <a:pt x="195" y="1208"/>
                      </a:lnTo>
                      <a:lnTo>
                        <a:pt x="203" y="1206"/>
                      </a:lnTo>
                      <a:lnTo>
                        <a:pt x="203" y="1206"/>
                      </a:lnTo>
                      <a:lnTo>
                        <a:pt x="211" y="1208"/>
                      </a:lnTo>
                      <a:lnTo>
                        <a:pt x="219" y="1210"/>
                      </a:lnTo>
                      <a:lnTo>
                        <a:pt x="233" y="1216"/>
                      </a:lnTo>
                      <a:lnTo>
                        <a:pt x="241" y="1224"/>
                      </a:lnTo>
                      <a:lnTo>
                        <a:pt x="247" y="1230"/>
                      </a:lnTo>
                      <a:lnTo>
                        <a:pt x="247" y="1230"/>
                      </a:lnTo>
                      <a:lnTo>
                        <a:pt x="255" y="1240"/>
                      </a:lnTo>
                      <a:lnTo>
                        <a:pt x="265" y="1256"/>
                      </a:lnTo>
                      <a:lnTo>
                        <a:pt x="265" y="1256"/>
                      </a:lnTo>
                      <a:lnTo>
                        <a:pt x="281" y="1284"/>
                      </a:lnTo>
                      <a:lnTo>
                        <a:pt x="281" y="1284"/>
                      </a:lnTo>
                      <a:lnTo>
                        <a:pt x="289" y="1288"/>
                      </a:lnTo>
                      <a:lnTo>
                        <a:pt x="297" y="1296"/>
                      </a:lnTo>
                      <a:lnTo>
                        <a:pt x="297" y="1296"/>
                      </a:lnTo>
                      <a:lnTo>
                        <a:pt x="327" y="1328"/>
                      </a:lnTo>
                      <a:lnTo>
                        <a:pt x="327" y="1328"/>
                      </a:lnTo>
                      <a:lnTo>
                        <a:pt x="362" y="1369"/>
                      </a:lnTo>
                      <a:lnTo>
                        <a:pt x="378" y="1391"/>
                      </a:lnTo>
                      <a:lnTo>
                        <a:pt x="392" y="1415"/>
                      </a:lnTo>
                      <a:lnTo>
                        <a:pt x="392" y="1415"/>
                      </a:lnTo>
                      <a:lnTo>
                        <a:pt x="406" y="1437"/>
                      </a:lnTo>
                      <a:lnTo>
                        <a:pt x="426" y="1457"/>
                      </a:lnTo>
                      <a:lnTo>
                        <a:pt x="448" y="1477"/>
                      </a:lnTo>
                      <a:lnTo>
                        <a:pt x="472" y="1491"/>
                      </a:lnTo>
                      <a:lnTo>
                        <a:pt x="499" y="1504"/>
                      </a:lnTo>
                      <a:lnTo>
                        <a:pt x="527" y="1514"/>
                      </a:lnTo>
                      <a:lnTo>
                        <a:pt x="557" y="1520"/>
                      </a:lnTo>
                      <a:lnTo>
                        <a:pt x="587" y="1522"/>
                      </a:lnTo>
                      <a:lnTo>
                        <a:pt x="587" y="1522"/>
                      </a:lnTo>
                      <a:lnTo>
                        <a:pt x="607" y="1520"/>
                      </a:lnTo>
                      <a:lnTo>
                        <a:pt x="627" y="1518"/>
                      </a:lnTo>
                      <a:lnTo>
                        <a:pt x="645" y="1512"/>
                      </a:lnTo>
                      <a:lnTo>
                        <a:pt x="661" y="1506"/>
                      </a:lnTo>
                      <a:lnTo>
                        <a:pt x="661" y="1506"/>
                      </a:lnTo>
                      <a:lnTo>
                        <a:pt x="694" y="1491"/>
                      </a:lnTo>
                      <a:lnTo>
                        <a:pt x="708" y="1487"/>
                      </a:lnTo>
                      <a:lnTo>
                        <a:pt x="722" y="1485"/>
                      </a:lnTo>
                      <a:lnTo>
                        <a:pt x="722" y="1485"/>
                      </a:lnTo>
                      <a:lnTo>
                        <a:pt x="734" y="1487"/>
                      </a:lnTo>
                      <a:lnTo>
                        <a:pt x="744" y="1489"/>
                      </a:lnTo>
                      <a:lnTo>
                        <a:pt x="754" y="1493"/>
                      </a:lnTo>
                      <a:lnTo>
                        <a:pt x="762" y="1498"/>
                      </a:lnTo>
                      <a:lnTo>
                        <a:pt x="778" y="1514"/>
                      </a:lnTo>
                      <a:lnTo>
                        <a:pt x="796" y="1534"/>
                      </a:lnTo>
                      <a:lnTo>
                        <a:pt x="796" y="1534"/>
                      </a:lnTo>
                      <a:lnTo>
                        <a:pt x="802" y="1544"/>
                      </a:lnTo>
                      <a:lnTo>
                        <a:pt x="804" y="1556"/>
                      </a:lnTo>
                      <a:lnTo>
                        <a:pt x="804" y="1568"/>
                      </a:lnTo>
                      <a:lnTo>
                        <a:pt x="800" y="1578"/>
                      </a:lnTo>
                      <a:lnTo>
                        <a:pt x="800" y="1578"/>
                      </a:lnTo>
                      <a:lnTo>
                        <a:pt x="790" y="1600"/>
                      </a:lnTo>
                      <a:lnTo>
                        <a:pt x="790" y="1600"/>
                      </a:lnTo>
                      <a:lnTo>
                        <a:pt x="810" y="1606"/>
                      </a:lnTo>
                      <a:lnTo>
                        <a:pt x="810" y="1606"/>
                      </a:lnTo>
                      <a:lnTo>
                        <a:pt x="833" y="1612"/>
                      </a:lnTo>
                      <a:lnTo>
                        <a:pt x="847" y="1618"/>
                      </a:lnTo>
                      <a:lnTo>
                        <a:pt x="861" y="1628"/>
                      </a:lnTo>
                      <a:lnTo>
                        <a:pt x="875" y="1640"/>
                      </a:lnTo>
                      <a:lnTo>
                        <a:pt x="881" y="1648"/>
                      </a:lnTo>
                      <a:lnTo>
                        <a:pt x="887" y="1658"/>
                      </a:lnTo>
                      <a:lnTo>
                        <a:pt x="891" y="1667"/>
                      </a:lnTo>
                      <a:lnTo>
                        <a:pt x="895" y="1679"/>
                      </a:lnTo>
                      <a:lnTo>
                        <a:pt x="897" y="1693"/>
                      </a:lnTo>
                      <a:lnTo>
                        <a:pt x="899" y="1707"/>
                      </a:lnTo>
                      <a:lnTo>
                        <a:pt x="899" y="1707"/>
                      </a:lnTo>
                      <a:lnTo>
                        <a:pt x="901" y="1735"/>
                      </a:lnTo>
                      <a:lnTo>
                        <a:pt x="905" y="1761"/>
                      </a:lnTo>
                      <a:lnTo>
                        <a:pt x="905" y="1761"/>
                      </a:lnTo>
                      <a:lnTo>
                        <a:pt x="909" y="1785"/>
                      </a:lnTo>
                      <a:lnTo>
                        <a:pt x="909" y="1785"/>
                      </a:lnTo>
                      <a:lnTo>
                        <a:pt x="909" y="1795"/>
                      </a:lnTo>
                      <a:lnTo>
                        <a:pt x="907" y="1805"/>
                      </a:lnTo>
                      <a:lnTo>
                        <a:pt x="907" y="1805"/>
                      </a:lnTo>
                      <a:lnTo>
                        <a:pt x="907" y="1811"/>
                      </a:lnTo>
                      <a:lnTo>
                        <a:pt x="907" y="1811"/>
                      </a:lnTo>
                      <a:lnTo>
                        <a:pt x="921" y="1823"/>
                      </a:lnTo>
                      <a:lnTo>
                        <a:pt x="931" y="1834"/>
                      </a:lnTo>
                      <a:lnTo>
                        <a:pt x="931" y="1834"/>
                      </a:lnTo>
                      <a:lnTo>
                        <a:pt x="939" y="1836"/>
                      </a:lnTo>
                      <a:lnTo>
                        <a:pt x="953" y="1836"/>
                      </a:lnTo>
                      <a:lnTo>
                        <a:pt x="953" y="1836"/>
                      </a:lnTo>
                      <a:lnTo>
                        <a:pt x="967" y="1836"/>
                      </a:lnTo>
                      <a:lnTo>
                        <a:pt x="979" y="1834"/>
                      </a:lnTo>
                      <a:lnTo>
                        <a:pt x="989" y="1832"/>
                      </a:lnTo>
                      <a:lnTo>
                        <a:pt x="996" y="1831"/>
                      </a:lnTo>
                      <a:lnTo>
                        <a:pt x="996" y="1831"/>
                      </a:lnTo>
                      <a:lnTo>
                        <a:pt x="1018" y="1819"/>
                      </a:lnTo>
                      <a:lnTo>
                        <a:pt x="1040" y="1813"/>
                      </a:lnTo>
                      <a:lnTo>
                        <a:pt x="1040" y="1813"/>
                      </a:lnTo>
                      <a:lnTo>
                        <a:pt x="1024" y="1787"/>
                      </a:lnTo>
                      <a:lnTo>
                        <a:pt x="1012" y="1763"/>
                      </a:lnTo>
                      <a:lnTo>
                        <a:pt x="1012" y="1763"/>
                      </a:lnTo>
                      <a:lnTo>
                        <a:pt x="1006" y="1747"/>
                      </a:lnTo>
                      <a:lnTo>
                        <a:pt x="1004" y="1733"/>
                      </a:lnTo>
                      <a:lnTo>
                        <a:pt x="1004" y="17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12" name="Freeform 7">
                  <a:extLst>
                    <a:ext uri="{FF2B5EF4-FFF2-40B4-BE49-F238E27FC236}">
                      <a16:creationId xmlns:a16="http://schemas.microsoft.com/office/drawing/2014/main" id="{F044AD4A-E8C6-5570-33DD-1E2C047A83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5613" y="3008313"/>
                  <a:ext cx="1846263" cy="2328863"/>
                </a:xfrm>
                <a:custGeom>
                  <a:avLst/>
                  <a:gdLst>
                    <a:gd name="T0" fmla="*/ 117 w 1163"/>
                    <a:gd name="T1" fmla="*/ 1063 h 1467"/>
                    <a:gd name="T2" fmla="*/ 169 w 1163"/>
                    <a:gd name="T3" fmla="*/ 1091 h 1467"/>
                    <a:gd name="T4" fmla="*/ 213 w 1163"/>
                    <a:gd name="T5" fmla="*/ 1077 h 1467"/>
                    <a:gd name="T6" fmla="*/ 231 w 1163"/>
                    <a:gd name="T7" fmla="*/ 1077 h 1467"/>
                    <a:gd name="T8" fmla="*/ 268 w 1163"/>
                    <a:gd name="T9" fmla="*/ 1093 h 1467"/>
                    <a:gd name="T10" fmla="*/ 284 w 1163"/>
                    <a:gd name="T11" fmla="*/ 1121 h 1467"/>
                    <a:gd name="T12" fmla="*/ 296 w 1163"/>
                    <a:gd name="T13" fmla="*/ 1177 h 1467"/>
                    <a:gd name="T14" fmla="*/ 320 w 1163"/>
                    <a:gd name="T15" fmla="*/ 1204 h 1467"/>
                    <a:gd name="T16" fmla="*/ 386 w 1163"/>
                    <a:gd name="T17" fmla="*/ 1226 h 1467"/>
                    <a:gd name="T18" fmla="*/ 445 w 1163"/>
                    <a:gd name="T19" fmla="*/ 1262 h 1467"/>
                    <a:gd name="T20" fmla="*/ 457 w 1163"/>
                    <a:gd name="T21" fmla="*/ 1310 h 1467"/>
                    <a:gd name="T22" fmla="*/ 437 w 1163"/>
                    <a:gd name="T23" fmla="*/ 1342 h 1467"/>
                    <a:gd name="T24" fmla="*/ 386 w 1163"/>
                    <a:gd name="T25" fmla="*/ 1373 h 1467"/>
                    <a:gd name="T26" fmla="*/ 372 w 1163"/>
                    <a:gd name="T27" fmla="*/ 1411 h 1467"/>
                    <a:gd name="T28" fmla="*/ 461 w 1163"/>
                    <a:gd name="T29" fmla="*/ 1433 h 1467"/>
                    <a:gd name="T30" fmla="*/ 612 w 1163"/>
                    <a:gd name="T31" fmla="*/ 1455 h 1467"/>
                    <a:gd name="T32" fmla="*/ 670 w 1163"/>
                    <a:gd name="T33" fmla="*/ 1443 h 1467"/>
                    <a:gd name="T34" fmla="*/ 710 w 1163"/>
                    <a:gd name="T35" fmla="*/ 1407 h 1467"/>
                    <a:gd name="T36" fmla="*/ 791 w 1163"/>
                    <a:gd name="T37" fmla="*/ 1399 h 1467"/>
                    <a:gd name="T38" fmla="*/ 869 w 1163"/>
                    <a:gd name="T39" fmla="*/ 1433 h 1467"/>
                    <a:gd name="T40" fmla="*/ 911 w 1163"/>
                    <a:gd name="T41" fmla="*/ 1467 h 1467"/>
                    <a:gd name="T42" fmla="*/ 944 w 1163"/>
                    <a:gd name="T43" fmla="*/ 1441 h 1467"/>
                    <a:gd name="T44" fmla="*/ 1074 w 1163"/>
                    <a:gd name="T45" fmla="*/ 1338 h 1467"/>
                    <a:gd name="T46" fmla="*/ 1129 w 1163"/>
                    <a:gd name="T47" fmla="*/ 1296 h 1467"/>
                    <a:gd name="T48" fmla="*/ 1161 w 1163"/>
                    <a:gd name="T49" fmla="*/ 1222 h 1467"/>
                    <a:gd name="T50" fmla="*/ 1129 w 1163"/>
                    <a:gd name="T51" fmla="*/ 1113 h 1467"/>
                    <a:gd name="T52" fmla="*/ 1105 w 1163"/>
                    <a:gd name="T53" fmla="*/ 1065 h 1467"/>
                    <a:gd name="T54" fmla="*/ 1127 w 1163"/>
                    <a:gd name="T55" fmla="*/ 1027 h 1467"/>
                    <a:gd name="T56" fmla="*/ 1129 w 1163"/>
                    <a:gd name="T57" fmla="*/ 988 h 1467"/>
                    <a:gd name="T58" fmla="*/ 1068 w 1163"/>
                    <a:gd name="T59" fmla="*/ 898 h 1467"/>
                    <a:gd name="T60" fmla="*/ 934 w 1163"/>
                    <a:gd name="T61" fmla="*/ 681 h 1467"/>
                    <a:gd name="T62" fmla="*/ 918 w 1163"/>
                    <a:gd name="T63" fmla="*/ 606 h 1467"/>
                    <a:gd name="T64" fmla="*/ 895 w 1163"/>
                    <a:gd name="T65" fmla="*/ 513 h 1467"/>
                    <a:gd name="T66" fmla="*/ 863 w 1163"/>
                    <a:gd name="T67" fmla="*/ 483 h 1467"/>
                    <a:gd name="T68" fmla="*/ 869 w 1163"/>
                    <a:gd name="T69" fmla="*/ 389 h 1467"/>
                    <a:gd name="T70" fmla="*/ 887 w 1163"/>
                    <a:gd name="T71" fmla="*/ 292 h 1467"/>
                    <a:gd name="T72" fmla="*/ 879 w 1163"/>
                    <a:gd name="T73" fmla="*/ 155 h 1467"/>
                    <a:gd name="T74" fmla="*/ 861 w 1163"/>
                    <a:gd name="T75" fmla="*/ 85 h 1467"/>
                    <a:gd name="T76" fmla="*/ 789 w 1163"/>
                    <a:gd name="T77" fmla="*/ 47 h 1467"/>
                    <a:gd name="T78" fmla="*/ 680 w 1163"/>
                    <a:gd name="T79" fmla="*/ 2 h 1467"/>
                    <a:gd name="T80" fmla="*/ 636 w 1163"/>
                    <a:gd name="T81" fmla="*/ 10 h 1467"/>
                    <a:gd name="T82" fmla="*/ 588 w 1163"/>
                    <a:gd name="T83" fmla="*/ 69 h 1467"/>
                    <a:gd name="T84" fmla="*/ 533 w 1163"/>
                    <a:gd name="T85" fmla="*/ 129 h 1467"/>
                    <a:gd name="T86" fmla="*/ 485 w 1163"/>
                    <a:gd name="T87" fmla="*/ 129 h 1467"/>
                    <a:gd name="T88" fmla="*/ 435 w 1163"/>
                    <a:gd name="T89" fmla="*/ 117 h 1467"/>
                    <a:gd name="T90" fmla="*/ 410 w 1163"/>
                    <a:gd name="T91" fmla="*/ 155 h 1467"/>
                    <a:gd name="T92" fmla="*/ 266 w 1163"/>
                    <a:gd name="T93" fmla="*/ 182 h 1467"/>
                    <a:gd name="T94" fmla="*/ 107 w 1163"/>
                    <a:gd name="T95" fmla="*/ 322 h 1467"/>
                    <a:gd name="T96" fmla="*/ 99 w 1163"/>
                    <a:gd name="T97" fmla="*/ 359 h 1467"/>
                    <a:gd name="T98" fmla="*/ 80 w 1163"/>
                    <a:gd name="T99" fmla="*/ 457 h 1467"/>
                    <a:gd name="T100" fmla="*/ 34 w 1163"/>
                    <a:gd name="T101" fmla="*/ 489 h 1467"/>
                    <a:gd name="T102" fmla="*/ 0 w 1163"/>
                    <a:gd name="T103" fmla="*/ 509 h 1467"/>
                    <a:gd name="T104" fmla="*/ 58 w 1163"/>
                    <a:gd name="T105" fmla="*/ 578 h 1467"/>
                    <a:gd name="T106" fmla="*/ 93 w 1163"/>
                    <a:gd name="T107" fmla="*/ 721 h 1467"/>
                    <a:gd name="T108" fmla="*/ 85 w 1163"/>
                    <a:gd name="T109" fmla="*/ 785 h 1467"/>
                    <a:gd name="T110" fmla="*/ 76 w 1163"/>
                    <a:gd name="T111" fmla="*/ 938 h 1467"/>
                    <a:gd name="T112" fmla="*/ 101 w 1163"/>
                    <a:gd name="T113" fmla="*/ 1012 h 1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63" h="1467">
                      <a:moveTo>
                        <a:pt x="101" y="1012"/>
                      </a:moveTo>
                      <a:lnTo>
                        <a:pt x="101" y="1012"/>
                      </a:lnTo>
                      <a:lnTo>
                        <a:pt x="109" y="1037"/>
                      </a:lnTo>
                      <a:lnTo>
                        <a:pt x="117" y="1063"/>
                      </a:lnTo>
                      <a:lnTo>
                        <a:pt x="117" y="1063"/>
                      </a:lnTo>
                      <a:lnTo>
                        <a:pt x="123" y="1083"/>
                      </a:lnTo>
                      <a:lnTo>
                        <a:pt x="127" y="1103"/>
                      </a:lnTo>
                      <a:lnTo>
                        <a:pt x="127" y="1103"/>
                      </a:lnTo>
                      <a:lnTo>
                        <a:pt x="149" y="1097"/>
                      </a:lnTo>
                      <a:lnTo>
                        <a:pt x="169" y="1091"/>
                      </a:lnTo>
                      <a:lnTo>
                        <a:pt x="169" y="1091"/>
                      </a:lnTo>
                      <a:lnTo>
                        <a:pt x="189" y="1085"/>
                      </a:lnTo>
                      <a:lnTo>
                        <a:pt x="205" y="1079"/>
                      </a:lnTo>
                      <a:lnTo>
                        <a:pt x="205" y="1079"/>
                      </a:lnTo>
                      <a:lnTo>
                        <a:pt x="213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31" y="1077"/>
                      </a:lnTo>
                      <a:lnTo>
                        <a:pt x="241" y="1081"/>
                      </a:lnTo>
                      <a:lnTo>
                        <a:pt x="252" y="1087"/>
                      </a:lnTo>
                      <a:lnTo>
                        <a:pt x="260" y="1093"/>
                      </a:lnTo>
                      <a:lnTo>
                        <a:pt x="260" y="1093"/>
                      </a:lnTo>
                      <a:lnTo>
                        <a:pt x="268" y="1093"/>
                      </a:lnTo>
                      <a:lnTo>
                        <a:pt x="268" y="1093"/>
                      </a:lnTo>
                      <a:lnTo>
                        <a:pt x="270" y="1101"/>
                      </a:lnTo>
                      <a:lnTo>
                        <a:pt x="270" y="1101"/>
                      </a:lnTo>
                      <a:lnTo>
                        <a:pt x="278" y="1111"/>
                      </a:lnTo>
                      <a:lnTo>
                        <a:pt x="284" y="1121"/>
                      </a:lnTo>
                      <a:lnTo>
                        <a:pt x="288" y="113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6" y="1177"/>
                      </a:lnTo>
                      <a:lnTo>
                        <a:pt x="298" y="1190"/>
                      </a:lnTo>
                      <a:lnTo>
                        <a:pt x="302" y="1198"/>
                      </a:lnTo>
                      <a:lnTo>
                        <a:pt x="302" y="1198"/>
                      </a:lnTo>
                      <a:lnTo>
                        <a:pt x="308" y="1200"/>
                      </a:lnTo>
                      <a:lnTo>
                        <a:pt x="320" y="1204"/>
                      </a:lnTo>
                      <a:lnTo>
                        <a:pt x="350" y="1212"/>
                      </a:lnTo>
                      <a:lnTo>
                        <a:pt x="354" y="1214"/>
                      </a:lnTo>
                      <a:lnTo>
                        <a:pt x="354" y="1214"/>
                      </a:lnTo>
                      <a:lnTo>
                        <a:pt x="370" y="1218"/>
                      </a:lnTo>
                      <a:lnTo>
                        <a:pt x="386" y="1226"/>
                      </a:lnTo>
                      <a:lnTo>
                        <a:pt x="416" y="1242"/>
                      </a:lnTo>
                      <a:lnTo>
                        <a:pt x="416" y="1242"/>
                      </a:lnTo>
                      <a:lnTo>
                        <a:pt x="435" y="1254"/>
                      </a:lnTo>
                      <a:lnTo>
                        <a:pt x="435" y="1254"/>
                      </a:lnTo>
                      <a:lnTo>
                        <a:pt x="445" y="1262"/>
                      </a:lnTo>
                      <a:lnTo>
                        <a:pt x="451" y="1270"/>
                      </a:lnTo>
                      <a:lnTo>
                        <a:pt x="457" y="1282"/>
                      </a:lnTo>
                      <a:lnTo>
                        <a:pt x="457" y="1294"/>
                      </a:lnTo>
                      <a:lnTo>
                        <a:pt x="457" y="1310"/>
                      </a:lnTo>
                      <a:lnTo>
                        <a:pt x="457" y="1310"/>
                      </a:lnTo>
                      <a:lnTo>
                        <a:pt x="455" y="1320"/>
                      </a:lnTo>
                      <a:lnTo>
                        <a:pt x="451" y="1328"/>
                      </a:lnTo>
                      <a:lnTo>
                        <a:pt x="445" y="1336"/>
                      </a:lnTo>
                      <a:lnTo>
                        <a:pt x="437" y="1342"/>
                      </a:lnTo>
                      <a:lnTo>
                        <a:pt x="437" y="1342"/>
                      </a:lnTo>
                      <a:lnTo>
                        <a:pt x="416" y="1355"/>
                      </a:lnTo>
                      <a:lnTo>
                        <a:pt x="416" y="1355"/>
                      </a:lnTo>
                      <a:lnTo>
                        <a:pt x="398" y="1365"/>
                      </a:lnTo>
                      <a:lnTo>
                        <a:pt x="392" y="1369"/>
                      </a:lnTo>
                      <a:lnTo>
                        <a:pt x="386" y="1373"/>
                      </a:lnTo>
                      <a:lnTo>
                        <a:pt x="386" y="1373"/>
                      </a:lnTo>
                      <a:lnTo>
                        <a:pt x="382" y="1383"/>
                      </a:lnTo>
                      <a:lnTo>
                        <a:pt x="376" y="1391"/>
                      </a:lnTo>
                      <a:lnTo>
                        <a:pt x="374" y="1401"/>
                      </a:lnTo>
                      <a:lnTo>
                        <a:pt x="372" y="1411"/>
                      </a:lnTo>
                      <a:lnTo>
                        <a:pt x="372" y="1411"/>
                      </a:lnTo>
                      <a:lnTo>
                        <a:pt x="380" y="1417"/>
                      </a:lnTo>
                      <a:lnTo>
                        <a:pt x="386" y="1419"/>
                      </a:lnTo>
                      <a:lnTo>
                        <a:pt x="386" y="1419"/>
                      </a:lnTo>
                      <a:lnTo>
                        <a:pt x="461" y="1433"/>
                      </a:lnTo>
                      <a:lnTo>
                        <a:pt x="535" y="1445"/>
                      </a:lnTo>
                      <a:lnTo>
                        <a:pt x="535" y="1445"/>
                      </a:lnTo>
                      <a:lnTo>
                        <a:pt x="596" y="1453"/>
                      </a:lnTo>
                      <a:lnTo>
                        <a:pt x="596" y="1453"/>
                      </a:lnTo>
                      <a:lnTo>
                        <a:pt x="612" y="1455"/>
                      </a:lnTo>
                      <a:lnTo>
                        <a:pt x="630" y="1457"/>
                      </a:lnTo>
                      <a:lnTo>
                        <a:pt x="630" y="1457"/>
                      </a:lnTo>
                      <a:lnTo>
                        <a:pt x="644" y="1455"/>
                      </a:lnTo>
                      <a:lnTo>
                        <a:pt x="658" y="1451"/>
                      </a:lnTo>
                      <a:lnTo>
                        <a:pt x="670" y="1443"/>
                      </a:lnTo>
                      <a:lnTo>
                        <a:pt x="682" y="1429"/>
                      </a:lnTo>
                      <a:lnTo>
                        <a:pt x="682" y="1429"/>
                      </a:lnTo>
                      <a:lnTo>
                        <a:pt x="690" y="1419"/>
                      </a:lnTo>
                      <a:lnTo>
                        <a:pt x="700" y="1413"/>
                      </a:lnTo>
                      <a:lnTo>
                        <a:pt x="710" y="1407"/>
                      </a:lnTo>
                      <a:lnTo>
                        <a:pt x="722" y="1403"/>
                      </a:lnTo>
                      <a:lnTo>
                        <a:pt x="744" y="1397"/>
                      </a:lnTo>
                      <a:lnTo>
                        <a:pt x="765" y="1397"/>
                      </a:lnTo>
                      <a:lnTo>
                        <a:pt x="765" y="1397"/>
                      </a:lnTo>
                      <a:lnTo>
                        <a:pt x="791" y="1399"/>
                      </a:lnTo>
                      <a:lnTo>
                        <a:pt x="813" y="1403"/>
                      </a:lnTo>
                      <a:lnTo>
                        <a:pt x="813" y="1403"/>
                      </a:lnTo>
                      <a:lnTo>
                        <a:pt x="833" y="1411"/>
                      </a:lnTo>
                      <a:lnTo>
                        <a:pt x="851" y="1421"/>
                      </a:lnTo>
                      <a:lnTo>
                        <a:pt x="869" y="1433"/>
                      </a:lnTo>
                      <a:lnTo>
                        <a:pt x="885" y="1445"/>
                      </a:lnTo>
                      <a:lnTo>
                        <a:pt x="885" y="1445"/>
                      </a:lnTo>
                      <a:lnTo>
                        <a:pt x="907" y="1463"/>
                      </a:lnTo>
                      <a:lnTo>
                        <a:pt x="907" y="1463"/>
                      </a:lnTo>
                      <a:lnTo>
                        <a:pt x="911" y="1467"/>
                      </a:lnTo>
                      <a:lnTo>
                        <a:pt x="911" y="1467"/>
                      </a:lnTo>
                      <a:lnTo>
                        <a:pt x="918" y="1463"/>
                      </a:lnTo>
                      <a:lnTo>
                        <a:pt x="926" y="1459"/>
                      </a:lnTo>
                      <a:lnTo>
                        <a:pt x="934" y="1451"/>
                      </a:lnTo>
                      <a:lnTo>
                        <a:pt x="944" y="1441"/>
                      </a:lnTo>
                      <a:lnTo>
                        <a:pt x="944" y="1441"/>
                      </a:lnTo>
                      <a:lnTo>
                        <a:pt x="958" y="1427"/>
                      </a:lnTo>
                      <a:lnTo>
                        <a:pt x="974" y="1413"/>
                      </a:lnTo>
                      <a:lnTo>
                        <a:pt x="1006" y="1387"/>
                      </a:lnTo>
                      <a:lnTo>
                        <a:pt x="1074" y="1338"/>
                      </a:lnTo>
                      <a:lnTo>
                        <a:pt x="1074" y="1338"/>
                      </a:lnTo>
                      <a:lnTo>
                        <a:pt x="1089" y="1326"/>
                      </a:lnTo>
                      <a:lnTo>
                        <a:pt x="1107" y="1314"/>
                      </a:lnTo>
                      <a:lnTo>
                        <a:pt x="1121" y="1302"/>
                      </a:lnTo>
                      <a:lnTo>
                        <a:pt x="1129" y="1296"/>
                      </a:lnTo>
                      <a:lnTo>
                        <a:pt x="1133" y="1288"/>
                      </a:lnTo>
                      <a:lnTo>
                        <a:pt x="1133" y="1288"/>
                      </a:lnTo>
                      <a:lnTo>
                        <a:pt x="1147" y="1266"/>
                      </a:lnTo>
                      <a:lnTo>
                        <a:pt x="1155" y="1244"/>
                      </a:lnTo>
                      <a:lnTo>
                        <a:pt x="1161" y="1222"/>
                      </a:lnTo>
                      <a:lnTo>
                        <a:pt x="1163" y="1200"/>
                      </a:lnTo>
                      <a:lnTo>
                        <a:pt x="1161" y="1179"/>
                      </a:lnTo>
                      <a:lnTo>
                        <a:pt x="1155" y="1157"/>
                      </a:lnTo>
                      <a:lnTo>
                        <a:pt x="1145" y="1135"/>
                      </a:lnTo>
                      <a:lnTo>
                        <a:pt x="1129" y="1113"/>
                      </a:lnTo>
                      <a:lnTo>
                        <a:pt x="1129" y="1113"/>
                      </a:lnTo>
                      <a:lnTo>
                        <a:pt x="1115" y="1095"/>
                      </a:lnTo>
                      <a:lnTo>
                        <a:pt x="1111" y="1085"/>
                      </a:lnTo>
                      <a:lnTo>
                        <a:pt x="1107" y="1075"/>
                      </a:lnTo>
                      <a:lnTo>
                        <a:pt x="1105" y="1065"/>
                      </a:lnTo>
                      <a:lnTo>
                        <a:pt x="1107" y="1055"/>
                      </a:lnTo>
                      <a:lnTo>
                        <a:pt x="1111" y="1045"/>
                      </a:lnTo>
                      <a:lnTo>
                        <a:pt x="1119" y="1035"/>
                      </a:lnTo>
                      <a:lnTo>
                        <a:pt x="1119" y="1035"/>
                      </a:lnTo>
                      <a:lnTo>
                        <a:pt x="1127" y="1027"/>
                      </a:lnTo>
                      <a:lnTo>
                        <a:pt x="1131" y="1019"/>
                      </a:lnTo>
                      <a:lnTo>
                        <a:pt x="1133" y="1012"/>
                      </a:lnTo>
                      <a:lnTo>
                        <a:pt x="1133" y="1002"/>
                      </a:lnTo>
                      <a:lnTo>
                        <a:pt x="1131" y="996"/>
                      </a:lnTo>
                      <a:lnTo>
                        <a:pt x="1129" y="988"/>
                      </a:lnTo>
                      <a:lnTo>
                        <a:pt x="1119" y="972"/>
                      </a:lnTo>
                      <a:lnTo>
                        <a:pt x="1119" y="972"/>
                      </a:lnTo>
                      <a:lnTo>
                        <a:pt x="1093" y="934"/>
                      </a:lnTo>
                      <a:lnTo>
                        <a:pt x="1068" y="898"/>
                      </a:lnTo>
                      <a:lnTo>
                        <a:pt x="1068" y="898"/>
                      </a:lnTo>
                      <a:lnTo>
                        <a:pt x="1008" y="807"/>
                      </a:lnTo>
                      <a:lnTo>
                        <a:pt x="950" y="713"/>
                      </a:lnTo>
                      <a:lnTo>
                        <a:pt x="950" y="713"/>
                      </a:lnTo>
                      <a:lnTo>
                        <a:pt x="942" y="697"/>
                      </a:lnTo>
                      <a:lnTo>
                        <a:pt x="934" y="681"/>
                      </a:lnTo>
                      <a:lnTo>
                        <a:pt x="928" y="666"/>
                      </a:lnTo>
                      <a:lnTo>
                        <a:pt x="924" y="650"/>
                      </a:lnTo>
                      <a:lnTo>
                        <a:pt x="924" y="650"/>
                      </a:lnTo>
                      <a:lnTo>
                        <a:pt x="920" y="628"/>
                      </a:lnTo>
                      <a:lnTo>
                        <a:pt x="918" y="606"/>
                      </a:lnTo>
                      <a:lnTo>
                        <a:pt x="916" y="584"/>
                      </a:lnTo>
                      <a:lnTo>
                        <a:pt x="913" y="562"/>
                      </a:lnTo>
                      <a:lnTo>
                        <a:pt x="909" y="542"/>
                      </a:lnTo>
                      <a:lnTo>
                        <a:pt x="901" y="522"/>
                      </a:lnTo>
                      <a:lnTo>
                        <a:pt x="895" y="513"/>
                      </a:lnTo>
                      <a:lnTo>
                        <a:pt x="887" y="505"/>
                      </a:lnTo>
                      <a:lnTo>
                        <a:pt x="879" y="497"/>
                      </a:lnTo>
                      <a:lnTo>
                        <a:pt x="869" y="489"/>
                      </a:lnTo>
                      <a:lnTo>
                        <a:pt x="869" y="489"/>
                      </a:lnTo>
                      <a:lnTo>
                        <a:pt x="863" y="483"/>
                      </a:lnTo>
                      <a:lnTo>
                        <a:pt x="861" y="475"/>
                      </a:lnTo>
                      <a:lnTo>
                        <a:pt x="859" y="465"/>
                      </a:lnTo>
                      <a:lnTo>
                        <a:pt x="859" y="457"/>
                      </a:lnTo>
                      <a:lnTo>
                        <a:pt x="859" y="457"/>
                      </a:lnTo>
                      <a:lnTo>
                        <a:pt x="869" y="389"/>
                      </a:lnTo>
                      <a:lnTo>
                        <a:pt x="879" y="324"/>
                      </a:lnTo>
                      <a:lnTo>
                        <a:pt x="879" y="324"/>
                      </a:lnTo>
                      <a:lnTo>
                        <a:pt x="883" y="308"/>
                      </a:lnTo>
                      <a:lnTo>
                        <a:pt x="885" y="300"/>
                      </a:lnTo>
                      <a:lnTo>
                        <a:pt x="887" y="292"/>
                      </a:lnTo>
                      <a:lnTo>
                        <a:pt x="887" y="292"/>
                      </a:lnTo>
                      <a:lnTo>
                        <a:pt x="881" y="222"/>
                      </a:lnTo>
                      <a:lnTo>
                        <a:pt x="879" y="188"/>
                      </a:lnTo>
                      <a:lnTo>
                        <a:pt x="879" y="155"/>
                      </a:lnTo>
                      <a:lnTo>
                        <a:pt x="879" y="155"/>
                      </a:lnTo>
                      <a:lnTo>
                        <a:pt x="879" y="127"/>
                      </a:lnTo>
                      <a:lnTo>
                        <a:pt x="877" y="115"/>
                      </a:lnTo>
                      <a:lnTo>
                        <a:pt x="875" y="105"/>
                      </a:lnTo>
                      <a:lnTo>
                        <a:pt x="869" y="93"/>
                      </a:lnTo>
                      <a:lnTo>
                        <a:pt x="861" y="85"/>
                      </a:lnTo>
                      <a:lnTo>
                        <a:pt x="851" y="77"/>
                      </a:lnTo>
                      <a:lnTo>
                        <a:pt x="837" y="69"/>
                      </a:lnTo>
                      <a:lnTo>
                        <a:pt x="837" y="69"/>
                      </a:lnTo>
                      <a:lnTo>
                        <a:pt x="813" y="59"/>
                      </a:lnTo>
                      <a:lnTo>
                        <a:pt x="789" y="47"/>
                      </a:lnTo>
                      <a:lnTo>
                        <a:pt x="740" y="23"/>
                      </a:lnTo>
                      <a:lnTo>
                        <a:pt x="740" y="23"/>
                      </a:lnTo>
                      <a:lnTo>
                        <a:pt x="716" y="14"/>
                      </a:lnTo>
                      <a:lnTo>
                        <a:pt x="696" y="6"/>
                      </a:lnTo>
                      <a:lnTo>
                        <a:pt x="680" y="2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56" y="2"/>
                      </a:lnTo>
                      <a:lnTo>
                        <a:pt x="646" y="4"/>
                      </a:lnTo>
                      <a:lnTo>
                        <a:pt x="636" y="10"/>
                      </a:lnTo>
                      <a:lnTo>
                        <a:pt x="628" y="16"/>
                      </a:lnTo>
                      <a:lnTo>
                        <a:pt x="620" y="25"/>
                      </a:lnTo>
                      <a:lnTo>
                        <a:pt x="610" y="37"/>
                      </a:lnTo>
                      <a:lnTo>
                        <a:pt x="588" y="69"/>
                      </a:lnTo>
                      <a:lnTo>
                        <a:pt x="588" y="69"/>
                      </a:lnTo>
                      <a:lnTo>
                        <a:pt x="569" y="97"/>
                      </a:lnTo>
                      <a:lnTo>
                        <a:pt x="561" y="109"/>
                      </a:lnTo>
                      <a:lnTo>
                        <a:pt x="551" y="117"/>
                      </a:lnTo>
                      <a:lnTo>
                        <a:pt x="543" y="125"/>
                      </a:lnTo>
                      <a:lnTo>
                        <a:pt x="533" y="129"/>
                      </a:lnTo>
                      <a:lnTo>
                        <a:pt x="523" y="133"/>
                      </a:lnTo>
                      <a:lnTo>
                        <a:pt x="513" y="133"/>
                      </a:lnTo>
                      <a:lnTo>
                        <a:pt x="513" y="133"/>
                      </a:lnTo>
                      <a:lnTo>
                        <a:pt x="501" y="133"/>
                      </a:lnTo>
                      <a:lnTo>
                        <a:pt x="485" y="129"/>
                      </a:lnTo>
                      <a:lnTo>
                        <a:pt x="449" y="117"/>
                      </a:lnTo>
                      <a:lnTo>
                        <a:pt x="449" y="117"/>
                      </a:lnTo>
                      <a:lnTo>
                        <a:pt x="445" y="117"/>
                      </a:lnTo>
                      <a:lnTo>
                        <a:pt x="445" y="117"/>
                      </a:lnTo>
                      <a:lnTo>
                        <a:pt x="435" y="117"/>
                      </a:lnTo>
                      <a:lnTo>
                        <a:pt x="435" y="117"/>
                      </a:lnTo>
                      <a:lnTo>
                        <a:pt x="423" y="141"/>
                      </a:lnTo>
                      <a:lnTo>
                        <a:pt x="417" y="151"/>
                      </a:lnTo>
                      <a:lnTo>
                        <a:pt x="414" y="153"/>
                      </a:lnTo>
                      <a:lnTo>
                        <a:pt x="410" y="155"/>
                      </a:lnTo>
                      <a:lnTo>
                        <a:pt x="410" y="155"/>
                      </a:lnTo>
                      <a:lnTo>
                        <a:pt x="374" y="163"/>
                      </a:lnTo>
                      <a:lnTo>
                        <a:pt x="338" y="171"/>
                      </a:lnTo>
                      <a:lnTo>
                        <a:pt x="266" y="182"/>
                      </a:lnTo>
                      <a:lnTo>
                        <a:pt x="266" y="182"/>
                      </a:lnTo>
                      <a:lnTo>
                        <a:pt x="111" y="212"/>
                      </a:lnTo>
                      <a:lnTo>
                        <a:pt x="111" y="212"/>
                      </a:lnTo>
                      <a:lnTo>
                        <a:pt x="123" y="226"/>
                      </a:lnTo>
                      <a:lnTo>
                        <a:pt x="123" y="226"/>
                      </a:lnTo>
                      <a:lnTo>
                        <a:pt x="107" y="322"/>
                      </a:lnTo>
                      <a:lnTo>
                        <a:pt x="107" y="322"/>
                      </a:lnTo>
                      <a:lnTo>
                        <a:pt x="101" y="342"/>
                      </a:lnTo>
                      <a:lnTo>
                        <a:pt x="99" y="349"/>
                      </a:lnTo>
                      <a:lnTo>
                        <a:pt x="99" y="359"/>
                      </a:lnTo>
                      <a:lnTo>
                        <a:pt x="99" y="359"/>
                      </a:lnTo>
                      <a:lnTo>
                        <a:pt x="101" y="385"/>
                      </a:lnTo>
                      <a:lnTo>
                        <a:pt x="99" y="409"/>
                      </a:lnTo>
                      <a:lnTo>
                        <a:pt x="93" y="429"/>
                      </a:lnTo>
                      <a:lnTo>
                        <a:pt x="85" y="449"/>
                      </a:lnTo>
                      <a:lnTo>
                        <a:pt x="80" y="457"/>
                      </a:lnTo>
                      <a:lnTo>
                        <a:pt x="72" y="465"/>
                      </a:lnTo>
                      <a:lnTo>
                        <a:pt x="66" y="471"/>
                      </a:lnTo>
                      <a:lnTo>
                        <a:pt x="56" y="477"/>
                      </a:lnTo>
                      <a:lnTo>
                        <a:pt x="46" y="483"/>
                      </a:lnTo>
                      <a:lnTo>
                        <a:pt x="34" y="489"/>
                      </a:lnTo>
                      <a:lnTo>
                        <a:pt x="8" y="495"/>
                      </a:lnTo>
                      <a:lnTo>
                        <a:pt x="8" y="495"/>
                      </a:lnTo>
                      <a:lnTo>
                        <a:pt x="6" y="499"/>
                      </a:lnTo>
                      <a:lnTo>
                        <a:pt x="0" y="509"/>
                      </a:lnTo>
                      <a:lnTo>
                        <a:pt x="0" y="509"/>
                      </a:lnTo>
                      <a:lnTo>
                        <a:pt x="14" y="518"/>
                      </a:lnTo>
                      <a:lnTo>
                        <a:pt x="24" y="528"/>
                      </a:lnTo>
                      <a:lnTo>
                        <a:pt x="34" y="540"/>
                      </a:lnTo>
                      <a:lnTo>
                        <a:pt x="44" y="552"/>
                      </a:lnTo>
                      <a:lnTo>
                        <a:pt x="58" y="578"/>
                      </a:lnTo>
                      <a:lnTo>
                        <a:pt x="68" y="604"/>
                      </a:lnTo>
                      <a:lnTo>
                        <a:pt x="76" y="634"/>
                      </a:lnTo>
                      <a:lnTo>
                        <a:pt x="82" y="662"/>
                      </a:lnTo>
                      <a:lnTo>
                        <a:pt x="93" y="721"/>
                      </a:lnTo>
                      <a:lnTo>
                        <a:pt x="93" y="721"/>
                      </a:lnTo>
                      <a:lnTo>
                        <a:pt x="95" y="743"/>
                      </a:lnTo>
                      <a:lnTo>
                        <a:pt x="93" y="753"/>
                      </a:lnTo>
                      <a:lnTo>
                        <a:pt x="91" y="763"/>
                      </a:lnTo>
                      <a:lnTo>
                        <a:pt x="91" y="763"/>
                      </a:lnTo>
                      <a:lnTo>
                        <a:pt x="85" y="785"/>
                      </a:lnTo>
                      <a:lnTo>
                        <a:pt x="82" y="807"/>
                      </a:lnTo>
                      <a:lnTo>
                        <a:pt x="74" y="850"/>
                      </a:lnTo>
                      <a:lnTo>
                        <a:pt x="72" y="894"/>
                      </a:lnTo>
                      <a:lnTo>
                        <a:pt x="76" y="938"/>
                      </a:lnTo>
                      <a:lnTo>
                        <a:pt x="76" y="938"/>
                      </a:lnTo>
                      <a:lnTo>
                        <a:pt x="84" y="954"/>
                      </a:lnTo>
                      <a:lnTo>
                        <a:pt x="89" y="974"/>
                      </a:lnTo>
                      <a:lnTo>
                        <a:pt x="89" y="974"/>
                      </a:lnTo>
                      <a:lnTo>
                        <a:pt x="101" y="1012"/>
                      </a:lnTo>
                      <a:lnTo>
                        <a:pt x="101" y="1012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13" name="Freeform 8">
                  <a:extLst>
                    <a:ext uri="{FF2B5EF4-FFF2-40B4-BE49-F238E27FC236}">
                      <a16:creationId xmlns:a16="http://schemas.microsoft.com/office/drawing/2014/main" id="{EB70999A-B50A-7C11-833D-04C77581D7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9500" y="460375"/>
                  <a:ext cx="2509838" cy="1517650"/>
                </a:xfrm>
                <a:custGeom>
                  <a:avLst/>
                  <a:gdLst>
                    <a:gd name="T0" fmla="*/ 70 w 1581"/>
                    <a:gd name="T1" fmla="*/ 710 h 956"/>
                    <a:gd name="T2" fmla="*/ 106 w 1581"/>
                    <a:gd name="T3" fmla="*/ 744 h 956"/>
                    <a:gd name="T4" fmla="*/ 175 w 1581"/>
                    <a:gd name="T5" fmla="*/ 780 h 956"/>
                    <a:gd name="T6" fmla="*/ 237 w 1581"/>
                    <a:gd name="T7" fmla="*/ 811 h 956"/>
                    <a:gd name="T8" fmla="*/ 279 w 1581"/>
                    <a:gd name="T9" fmla="*/ 867 h 956"/>
                    <a:gd name="T10" fmla="*/ 283 w 1581"/>
                    <a:gd name="T11" fmla="*/ 905 h 956"/>
                    <a:gd name="T12" fmla="*/ 298 w 1581"/>
                    <a:gd name="T13" fmla="*/ 923 h 956"/>
                    <a:gd name="T14" fmla="*/ 340 w 1581"/>
                    <a:gd name="T15" fmla="*/ 939 h 956"/>
                    <a:gd name="T16" fmla="*/ 499 w 1581"/>
                    <a:gd name="T17" fmla="*/ 956 h 956"/>
                    <a:gd name="T18" fmla="*/ 527 w 1581"/>
                    <a:gd name="T19" fmla="*/ 951 h 956"/>
                    <a:gd name="T20" fmla="*/ 547 w 1581"/>
                    <a:gd name="T21" fmla="*/ 923 h 956"/>
                    <a:gd name="T22" fmla="*/ 571 w 1581"/>
                    <a:gd name="T23" fmla="*/ 885 h 956"/>
                    <a:gd name="T24" fmla="*/ 623 w 1581"/>
                    <a:gd name="T25" fmla="*/ 865 h 956"/>
                    <a:gd name="T26" fmla="*/ 640 w 1581"/>
                    <a:gd name="T27" fmla="*/ 863 h 956"/>
                    <a:gd name="T28" fmla="*/ 680 w 1581"/>
                    <a:gd name="T29" fmla="*/ 861 h 956"/>
                    <a:gd name="T30" fmla="*/ 706 w 1581"/>
                    <a:gd name="T31" fmla="*/ 833 h 956"/>
                    <a:gd name="T32" fmla="*/ 788 w 1581"/>
                    <a:gd name="T33" fmla="*/ 797 h 956"/>
                    <a:gd name="T34" fmla="*/ 953 w 1581"/>
                    <a:gd name="T35" fmla="*/ 742 h 956"/>
                    <a:gd name="T36" fmla="*/ 1112 w 1581"/>
                    <a:gd name="T37" fmla="*/ 696 h 956"/>
                    <a:gd name="T38" fmla="*/ 1141 w 1581"/>
                    <a:gd name="T39" fmla="*/ 670 h 956"/>
                    <a:gd name="T40" fmla="*/ 1279 w 1581"/>
                    <a:gd name="T41" fmla="*/ 632 h 956"/>
                    <a:gd name="T42" fmla="*/ 1332 w 1581"/>
                    <a:gd name="T43" fmla="*/ 619 h 956"/>
                    <a:gd name="T44" fmla="*/ 1473 w 1581"/>
                    <a:gd name="T45" fmla="*/ 487 h 956"/>
                    <a:gd name="T46" fmla="*/ 1575 w 1581"/>
                    <a:gd name="T47" fmla="*/ 382 h 956"/>
                    <a:gd name="T48" fmla="*/ 1581 w 1581"/>
                    <a:gd name="T49" fmla="*/ 340 h 956"/>
                    <a:gd name="T50" fmla="*/ 1549 w 1581"/>
                    <a:gd name="T51" fmla="*/ 306 h 956"/>
                    <a:gd name="T52" fmla="*/ 1525 w 1581"/>
                    <a:gd name="T53" fmla="*/ 245 h 956"/>
                    <a:gd name="T54" fmla="*/ 1509 w 1581"/>
                    <a:gd name="T55" fmla="*/ 207 h 956"/>
                    <a:gd name="T56" fmla="*/ 1473 w 1581"/>
                    <a:gd name="T57" fmla="*/ 141 h 956"/>
                    <a:gd name="T58" fmla="*/ 1479 w 1581"/>
                    <a:gd name="T59" fmla="*/ 94 h 956"/>
                    <a:gd name="T60" fmla="*/ 1549 w 1581"/>
                    <a:gd name="T61" fmla="*/ 20 h 956"/>
                    <a:gd name="T62" fmla="*/ 1364 w 1581"/>
                    <a:gd name="T63" fmla="*/ 38 h 956"/>
                    <a:gd name="T64" fmla="*/ 799 w 1581"/>
                    <a:gd name="T65" fmla="*/ 56 h 956"/>
                    <a:gd name="T66" fmla="*/ 766 w 1581"/>
                    <a:gd name="T67" fmla="*/ 56 h 956"/>
                    <a:gd name="T68" fmla="*/ 567 w 1581"/>
                    <a:gd name="T69" fmla="*/ 32 h 956"/>
                    <a:gd name="T70" fmla="*/ 277 w 1581"/>
                    <a:gd name="T71" fmla="*/ 0 h 956"/>
                    <a:gd name="T72" fmla="*/ 253 w 1581"/>
                    <a:gd name="T73" fmla="*/ 4 h 956"/>
                    <a:gd name="T74" fmla="*/ 229 w 1581"/>
                    <a:gd name="T75" fmla="*/ 30 h 956"/>
                    <a:gd name="T76" fmla="*/ 177 w 1581"/>
                    <a:gd name="T77" fmla="*/ 66 h 956"/>
                    <a:gd name="T78" fmla="*/ 110 w 1581"/>
                    <a:gd name="T79" fmla="*/ 80 h 956"/>
                    <a:gd name="T80" fmla="*/ 108 w 1581"/>
                    <a:gd name="T81" fmla="*/ 125 h 956"/>
                    <a:gd name="T82" fmla="*/ 90 w 1581"/>
                    <a:gd name="T83" fmla="*/ 171 h 956"/>
                    <a:gd name="T84" fmla="*/ 78 w 1581"/>
                    <a:gd name="T85" fmla="*/ 217 h 956"/>
                    <a:gd name="T86" fmla="*/ 114 w 1581"/>
                    <a:gd name="T87" fmla="*/ 281 h 956"/>
                    <a:gd name="T88" fmla="*/ 159 w 1581"/>
                    <a:gd name="T89" fmla="*/ 316 h 956"/>
                    <a:gd name="T90" fmla="*/ 193 w 1581"/>
                    <a:gd name="T91" fmla="*/ 320 h 956"/>
                    <a:gd name="T92" fmla="*/ 207 w 1581"/>
                    <a:gd name="T93" fmla="*/ 322 h 956"/>
                    <a:gd name="T94" fmla="*/ 241 w 1581"/>
                    <a:gd name="T95" fmla="*/ 366 h 956"/>
                    <a:gd name="T96" fmla="*/ 247 w 1581"/>
                    <a:gd name="T97" fmla="*/ 386 h 956"/>
                    <a:gd name="T98" fmla="*/ 237 w 1581"/>
                    <a:gd name="T99" fmla="*/ 414 h 956"/>
                    <a:gd name="T100" fmla="*/ 209 w 1581"/>
                    <a:gd name="T101" fmla="*/ 434 h 956"/>
                    <a:gd name="T102" fmla="*/ 165 w 1581"/>
                    <a:gd name="T103" fmla="*/ 456 h 956"/>
                    <a:gd name="T104" fmla="*/ 102 w 1581"/>
                    <a:gd name="T105" fmla="*/ 499 h 956"/>
                    <a:gd name="T106" fmla="*/ 34 w 1581"/>
                    <a:gd name="T107" fmla="*/ 569 h 956"/>
                    <a:gd name="T108" fmla="*/ 4 w 1581"/>
                    <a:gd name="T109" fmla="*/ 601 h 956"/>
                    <a:gd name="T110" fmla="*/ 18 w 1581"/>
                    <a:gd name="T111" fmla="*/ 617 h 956"/>
                    <a:gd name="T112" fmla="*/ 46 w 1581"/>
                    <a:gd name="T113" fmla="*/ 632 h 956"/>
                    <a:gd name="T114" fmla="*/ 66 w 1581"/>
                    <a:gd name="T115" fmla="*/ 676 h 9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581" h="956">
                      <a:moveTo>
                        <a:pt x="68" y="688"/>
                      </a:moveTo>
                      <a:lnTo>
                        <a:pt x="68" y="688"/>
                      </a:lnTo>
                      <a:lnTo>
                        <a:pt x="68" y="702"/>
                      </a:lnTo>
                      <a:lnTo>
                        <a:pt x="70" y="710"/>
                      </a:lnTo>
                      <a:lnTo>
                        <a:pt x="74" y="716"/>
                      </a:lnTo>
                      <a:lnTo>
                        <a:pt x="78" y="722"/>
                      </a:lnTo>
                      <a:lnTo>
                        <a:pt x="86" y="730"/>
                      </a:lnTo>
                      <a:lnTo>
                        <a:pt x="106" y="744"/>
                      </a:lnTo>
                      <a:lnTo>
                        <a:pt x="106" y="744"/>
                      </a:lnTo>
                      <a:lnTo>
                        <a:pt x="143" y="764"/>
                      </a:lnTo>
                      <a:lnTo>
                        <a:pt x="175" y="780"/>
                      </a:lnTo>
                      <a:lnTo>
                        <a:pt x="175" y="780"/>
                      </a:lnTo>
                      <a:lnTo>
                        <a:pt x="189" y="786"/>
                      </a:lnTo>
                      <a:lnTo>
                        <a:pt x="189" y="786"/>
                      </a:lnTo>
                      <a:lnTo>
                        <a:pt x="221" y="801"/>
                      </a:lnTo>
                      <a:lnTo>
                        <a:pt x="237" y="811"/>
                      </a:lnTo>
                      <a:lnTo>
                        <a:pt x="251" y="823"/>
                      </a:lnTo>
                      <a:lnTo>
                        <a:pt x="263" y="839"/>
                      </a:lnTo>
                      <a:lnTo>
                        <a:pt x="275" y="857"/>
                      </a:lnTo>
                      <a:lnTo>
                        <a:pt x="279" y="867"/>
                      </a:lnTo>
                      <a:lnTo>
                        <a:pt x="281" y="879"/>
                      </a:lnTo>
                      <a:lnTo>
                        <a:pt x="283" y="891"/>
                      </a:lnTo>
                      <a:lnTo>
                        <a:pt x="283" y="905"/>
                      </a:lnTo>
                      <a:lnTo>
                        <a:pt x="283" y="905"/>
                      </a:lnTo>
                      <a:lnTo>
                        <a:pt x="287" y="907"/>
                      </a:lnTo>
                      <a:lnTo>
                        <a:pt x="287" y="907"/>
                      </a:lnTo>
                      <a:lnTo>
                        <a:pt x="298" y="923"/>
                      </a:lnTo>
                      <a:lnTo>
                        <a:pt x="298" y="923"/>
                      </a:lnTo>
                      <a:lnTo>
                        <a:pt x="302" y="929"/>
                      </a:lnTo>
                      <a:lnTo>
                        <a:pt x="302" y="929"/>
                      </a:lnTo>
                      <a:lnTo>
                        <a:pt x="320" y="935"/>
                      </a:lnTo>
                      <a:lnTo>
                        <a:pt x="340" y="939"/>
                      </a:lnTo>
                      <a:lnTo>
                        <a:pt x="340" y="939"/>
                      </a:lnTo>
                      <a:lnTo>
                        <a:pt x="481" y="956"/>
                      </a:lnTo>
                      <a:lnTo>
                        <a:pt x="481" y="956"/>
                      </a:lnTo>
                      <a:lnTo>
                        <a:pt x="499" y="956"/>
                      </a:lnTo>
                      <a:lnTo>
                        <a:pt x="499" y="956"/>
                      </a:lnTo>
                      <a:lnTo>
                        <a:pt x="513" y="956"/>
                      </a:lnTo>
                      <a:lnTo>
                        <a:pt x="521" y="953"/>
                      </a:lnTo>
                      <a:lnTo>
                        <a:pt x="527" y="951"/>
                      </a:lnTo>
                      <a:lnTo>
                        <a:pt x="533" y="945"/>
                      </a:lnTo>
                      <a:lnTo>
                        <a:pt x="537" y="939"/>
                      </a:lnTo>
                      <a:lnTo>
                        <a:pt x="543" y="933"/>
                      </a:lnTo>
                      <a:lnTo>
                        <a:pt x="547" y="923"/>
                      </a:lnTo>
                      <a:lnTo>
                        <a:pt x="547" y="923"/>
                      </a:lnTo>
                      <a:lnTo>
                        <a:pt x="553" y="907"/>
                      </a:lnTo>
                      <a:lnTo>
                        <a:pt x="561" y="895"/>
                      </a:lnTo>
                      <a:lnTo>
                        <a:pt x="571" y="885"/>
                      </a:lnTo>
                      <a:lnTo>
                        <a:pt x="581" y="877"/>
                      </a:lnTo>
                      <a:lnTo>
                        <a:pt x="595" y="871"/>
                      </a:lnTo>
                      <a:lnTo>
                        <a:pt x="609" y="867"/>
                      </a:lnTo>
                      <a:lnTo>
                        <a:pt x="623" y="865"/>
                      </a:lnTo>
                      <a:lnTo>
                        <a:pt x="638" y="863"/>
                      </a:lnTo>
                      <a:lnTo>
                        <a:pt x="638" y="863"/>
                      </a:lnTo>
                      <a:lnTo>
                        <a:pt x="640" y="863"/>
                      </a:lnTo>
                      <a:lnTo>
                        <a:pt x="640" y="863"/>
                      </a:lnTo>
                      <a:lnTo>
                        <a:pt x="652" y="863"/>
                      </a:lnTo>
                      <a:lnTo>
                        <a:pt x="652" y="863"/>
                      </a:lnTo>
                      <a:lnTo>
                        <a:pt x="672" y="863"/>
                      </a:lnTo>
                      <a:lnTo>
                        <a:pt x="680" y="861"/>
                      </a:lnTo>
                      <a:lnTo>
                        <a:pt x="684" y="857"/>
                      </a:lnTo>
                      <a:lnTo>
                        <a:pt x="684" y="857"/>
                      </a:lnTo>
                      <a:lnTo>
                        <a:pt x="694" y="843"/>
                      </a:lnTo>
                      <a:lnTo>
                        <a:pt x="706" y="833"/>
                      </a:lnTo>
                      <a:lnTo>
                        <a:pt x="718" y="823"/>
                      </a:lnTo>
                      <a:lnTo>
                        <a:pt x="730" y="817"/>
                      </a:lnTo>
                      <a:lnTo>
                        <a:pt x="758" y="807"/>
                      </a:lnTo>
                      <a:lnTo>
                        <a:pt x="788" y="797"/>
                      </a:lnTo>
                      <a:lnTo>
                        <a:pt x="788" y="797"/>
                      </a:lnTo>
                      <a:lnTo>
                        <a:pt x="843" y="780"/>
                      </a:lnTo>
                      <a:lnTo>
                        <a:pt x="899" y="762"/>
                      </a:lnTo>
                      <a:lnTo>
                        <a:pt x="953" y="742"/>
                      </a:lnTo>
                      <a:lnTo>
                        <a:pt x="1008" y="724"/>
                      </a:lnTo>
                      <a:lnTo>
                        <a:pt x="1008" y="724"/>
                      </a:lnTo>
                      <a:lnTo>
                        <a:pt x="1060" y="708"/>
                      </a:lnTo>
                      <a:lnTo>
                        <a:pt x="1112" y="696"/>
                      </a:lnTo>
                      <a:lnTo>
                        <a:pt x="1112" y="696"/>
                      </a:lnTo>
                      <a:lnTo>
                        <a:pt x="1122" y="684"/>
                      </a:lnTo>
                      <a:lnTo>
                        <a:pt x="1131" y="676"/>
                      </a:lnTo>
                      <a:lnTo>
                        <a:pt x="1141" y="670"/>
                      </a:lnTo>
                      <a:lnTo>
                        <a:pt x="1153" y="664"/>
                      </a:lnTo>
                      <a:lnTo>
                        <a:pt x="1153" y="664"/>
                      </a:lnTo>
                      <a:lnTo>
                        <a:pt x="1215" y="648"/>
                      </a:lnTo>
                      <a:lnTo>
                        <a:pt x="1279" y="632"/>
                      </a:lnTo>
                      <a:lnTo>
                        <a:pt x="1279" y="632"/>
                      </a:lnTo>
                      <a:lnTo>
                        <a:pt x="1330" y="621"/>
                      </a:lnTo>
                      <a:lnTo>
                        <a:pt x="1330" y="621"/>
                      </a:lnTo>
                      <a:lnTo>
                        <a:pt x="1332" y="619"/>
                      </a:lnTo>
                      <a:lnTo>
                        <a:pt x="1332" y="619"/>
                      </a:lnTo>
                      <a:lnTo>
                        <a:pt x="1376" y="577"/>
                      </a:lnTo>
                      <a:lnTo>
                        <a:pt x="1376" y="577"/>
                      </a:lnTo>
                      <a:lnTo>
                        <a:pt x="1473" y="487"/>
                      </a:lnTo>
                      <a:lnTo>
                        <a:pt x="1569" y="394"/>
                      </a:lnTo>
                      <a:lnTo>
                        <a:pt x="1569" y="394"/>
                      </a:lnTo>
                      <a:lnTo>
                        <a:pt x="1571" y="390"/>
                      </a:lnTo>
                      <a:lnTo>
                        <a:pt x="1575" y="382"/>
                      </a:lnTo>
                      <a:lnTo>
                        <a:pt x="1577" y="370"/>
                      </a:lnTo>
                      <a:lnTo>
                        <a:pt x="1581" y="350"/>
                      </a:lnTo>
                      <a:lnTo>
                        <a:pt x="1581" y="350"/>
                      </a:lnTo>
                      <a:lnTo>
                        <a:pt x="1581" y="340"/>
                      </a:lnTo>
                      <a:lnTo>
                        <a:pt x="1581" y="340"/>
                      </a:lnTo>
                      <a:lnTo>
                        <a:pt x="1569" y="330"/>
                      </a:lnTo>
                      <a:lnTo>
                        <a:pt x="1557" y="318"/>
                      </a:lnTo>
                      <a:lnTo>
                        <a:pt x="1549" y="306"/>
                      </a:lnTo>
                      <a:lnTo>
                        <a:pt x="1543" y="294"/>
                      </a:lnTo>
                      <a:lnTo>
                        <a:pt x="1533" y="271"/>
                      </a:lnTo>
                      <a:lnTo>
                        <a:pt x="1525" y="245"/>
                      </a:lnTo>
                      <a:lnTo>
                        <a:pt x="1525" y="245"/>
                      </a:lnTo>
                      <a:lnTo>
                        <a:pt x="1523" y="237"/>
                      </a:lnTo>
                      <a:lnTo>
                        <a:pt x="1523" y="237"/>
                      </a:lnTo>
                      <a:lnTo>
                        <a:pt x="1517" y="223"/>
                      </a:lnTo>
                      <a:lnTo>
                        <a:pt x="1509" y="207"/>
                      </a:lnTo>
                      <a:lnTo>
                        <a:pt x="1491" y="175"/>
                      </a:lnTo>
                      <a:lnTo>
                        <a:pt x="1491" y="175"/>
                      </a:lnTo>
                      <a:lnTo>
                        <a:pt x="1473" y="141"/>
                      </a:lnTo>
                      <a:lnTo>
                        <a:pt x="1473" y="141"/>
                      </a:lnTo>
                      <a:lnTo>
                        <a:pt x="1469" y="129"/>
                      </a:lnTo>
                      <a:lnTo>
                        <a:pt x="1469" y="118"/>
                      </a:lnTo>
                      <a:lnTo>
                        <a:pt x="1473" y="106"/>
                      </a:lnTo>
                      <a:lnTo>
                        <a:pt x="1479" y="94"/>
                      </a:lnTo>
                      <a:lnTo>
                        <a:pt x="1479" y="94"/>
                      </a:lnTo>
                      <a:lnTo>
                        <a:pt x="1507" y="64"/>
                      </a:lnTo>
                      <a:lnTo>
                        <a:pt x="1507" y="64"/>
                      </a:lnTo>
                      <a:lnTo>
                        <a:pt x="1549" y="20"/>
                      </a:lnTo>
                      <a:lnTo>
                        <a:pt x="1549" y="20"/>
                      </a:lnTo>
                      <a:lnTo>
                        <a:pt x="1456" y="30"/>
                      </a:lnTo>
                      <a:lnTo>
                        <a:pt x="1410" y="34"/>
                      </a:lnTo>
                      <a:lnTo>
                        <a:pt x="1364" y="38"/>
                      </a:lnTo>
                      <a:lnTo>
                        <a:pt x="1364" y="38"/>
                      </a:lnTo>
                      <a:lnTo>
                        <a:pt x="1082" y="50"/>
                      </a:lnTo>
                      <a:lnTo>
                        <a:pt x="941" y="54"/>
                      </a:lnTo>
                      <a:lnTo>
                        <a:pt x="799" y="56"/>
                      </a:lnTo>
                      <a:lnTo>
                        <a:pt x="799" y="56"/>
                      </a:lnTo>
                      <a:lnTo>
                        <a:pt x="793" y="56"/>
                      </a:lnTo>
                      <a:lnTo>
                        <a:pt x="793" y="56"/>
                      </a:lnTo>
                      <a:lnTo>
                        <a:pt x="766" y="56"/>
                      </a:lnTo>
                      <a:lnTo>
                        <a:pt x="736" y="54"/>
                      </a:lnTo>
                      <a:lnTo>
                        <a:pt x="680" y="48"/>
                      </a:lnTo>
                      <a:lnTo>
                        <a:pt x="623" y="40"/>
                      </a:lnTo>
                      <a:lnTo>
                        <a:pt x="567" y="32"/>
                      </a:lnTo>
                      <a:lnTo>
                        <a:pt x="567" y="32"/>
                      </a:lnTo>
                      <a:lnTo>
                        <a:pt x="422" y="16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265" y="2"/>
                      </a:lnTo>
                      <a:lnTo>
                        <a:pt x="253" y="4"/>
                      </a:lnTo>
                      <a:lnTo>
                        <a:pt x="245" y="10"/>
                      </a:lnTo>
                      <a:lnTo>
                        <a:pt x="239" y="16"/>
                      </a:lnTo>
                      <a:lnTo>
                        <a:pt x="239" y="16"/>
                      </a:lnTo>
                      <a:lnTo>
                        <a:pt x="229" y="30"/>
                      </a:lnTo>
                      <a:lnTo>
                        <a:pt x="217" y="42"/>
                      </a:lnTo>
                      <a:lnTo>
                        <a:pt x="205" y="52"/>
                      </a:lnTo>
                      <a:lnTo>
                        <a:pt x="191" y="60"/>
                      </a:lnTo>
                      <a:lnTo>
                        <a:pt x="177" y="66"/>
                      </a:lnTo>
                      <a:lnTo>
                        <a:pt x="163" y="70"/>
                      </a:lnTo>
                      <a:lnTo>
                        <a:pt x="131" y="78"/>
                      </a:lnTo>
                      <a:lnTo>
                        <a:pt x="131" y="78"/>
                      </a:lnTo>
                      <a:lnTo>
                        <a:pt x="110" y="80"/>
                      </a:lnTo>
                      <a:lnTo>
                        <a:pt x="110" y="80"/>
                      </a:lnTo>
                      <a:lnTo>
                        <a:pt x="112" y="96"/>
                      </a:lnTo>
                      <a:lnTo>
                        <a:pt x="112" y="110"/>
                      </a:lnTo>
                      <a:lnTo>
                        <a:pt x="108" y="125"/>
                      </a:lnTo>
                      <a:lnTo>
                        <a:pt x="104" y="141"/>
                      </a:lnTo>
                      <a:lnTo>
                        <a:pt x="104" y="141"/>
                      </a:lnTo>
                      <a:lnTo>
                        <a:pt x="90" y="171"/>
                      </a:lnTo>
                      <a:lnTo>
                        <a:pt x="90" y="171"/>
                      </a:lnTo>
                      <a:lnTo>
                        <a:pt x="80" y="193"/>
                      </a:lnTo>
                      <a:lnTo>
                        <a:pt x="80" y="193"/>
                      </a:lnTo>
                      <a:lnTo>
                        <a:pt x="78" y="205"/>
                      </a:lnTo>
                      <a:lnTo>
                        <a:pt x="78" y="217"/>
                      </a:lnTo>
                      <a:lnTo>
                        <a:pt x="82" y="229"/>
                      </a:lnTo>
                      <a:lnTo>
                        <a:pt x="90" y="247"/>
                      </a:lnTo>
                      <a:lnTo>
                        <a:pt x="90" y="247"/>
                      </a:lnTo>
                      <a:lnTo>
                        <a:pt x="114" y="281"/>
                      </a:lnTo>
                      <a:lnTo>
                        <a:pt x="124" y="292"/>
                      </a:lnTo>
                      <a:lnTo>
                        <a:pt x="135" y="302"/>
                      </a:lnTo>
                      <a:lnTo>
                        <a:pt x="147" y="310"/>
                      </a:lnTo>
                      <a:lnTo>
                        <a:pt x="159" y="316"/>
                      </a:lnTo>
                      <a:lnTo>
                        <a:pt x="173" y="320"/>
                      </a:lnTo>
                      <a:lnTo>
                        <a:pt x="189" y="320"/>
                      </a:lnTo>
                      <a:lnTo>
                        <a:pt x="189" y="320"/>
                      </a:lnTo>
                      <a:lnTo>
                        <a:pt x="193" y="320"/>
                      </a:lnTo>
                      <a:lnTo>
                        <a:pt x="193" y="320"/>
                      </a:lnTo>
                      <a:lnTo>
                        <a:pt x="195" y="320"/>
                      </a:lnTo>
                      <a:lnTo>
                        <a:pt x="195" y="320"/>
                      </a:lnTo>
                      <a:lnTo>
                        <a:pt x="207" y="322"/>
                      </a:lnTo>
                      <a:lnTo>
                        <a:pt x="217" y="328"/>
                      </a:lnTo>
                      <a:lnTo>
                        <a:pt x="225" y="336"/>
                      </a:lnTo>
                      <a:lnTo>
                        <a:pt x="233" y="346"/>
                      </a:lnTo>
                      <a:lnTo>
                        <a:pt x="241" y="366"/>
                      </a:lnTo>
                      <a:lnTo>
                        <a:pt x="243" y="372"/>
                      </a:lnTo>
                      <a:lnTo>
                        <a:pt x="243" y="372"/>
                      </a:lnTo>
                      <a:lnTo>
                        <a:pt x="245" y="380"/>
                      </a:lnTo>
                      <a:lnTo>
                        <a:pt x="247" y="386"/>
                      </a:lnTo>
                      <a:lnTo>
                        <a:pt x="245" y="394"/>
                      </a:lnTo>
                      <a:lnTo>
                        <a:pt x="243" y="402"/>
                      </a:lnTo>
                      <a:lnTo>
                        <a:pt x="241" y="408"/>
                      </a:lnTo>
                      <a:lnTo>
                        <a:pt x="237" y="414"/>
                      </a:lnTo>
                      <a:lnTo>
                        <a:pt x="231" y="420"/>
                      </a:lnTo>
                      <a:lnTo>
                        <a:pt x="225" y="424"/>
                      </a:lnTo>
                      <a:lnTo>
                        <a:pt x="225" y="424"/>
                      </a:lnTo>
                      <a:lnTo>
                        <a:pt x="209" y="434"/>
                      </a:lnTo>
                      <a:lnTo>
                        <a:pt x="209" y="434"/>
                      </a:lnTo>
                      <a:lnTo>
                        <a:pt x="187" y="446"/>
                      </a:lnTo>
                      <a:lnTo>
                        <a:pt x="165" y="456"/>
                      </a:lnTo>
                      <a:lnTo>
                        <a:pt x="165" y="456"/>
                      </a:lnTo>
                      <a:lnTo>
                        <a:pt x="153" y="461"/>
                      </a:lnTo>
                      <a:lnTo>
                        <a:pt x="141" y="467"/>
                      </a:lnTo>
                      <a:lnTo>
                        <a:pt x="122" y="481"/>
                      </a:lnTo>
                      <a:lnTo>
                        <a:pt x="102" y="499"/>
                      </a:lnTo>
                      <a:lnTo>
                        <a:pt x="84" y="519"/>
                      </a:lnTo>
                      <a:lnTo>
                        <a:pt x="84" y="519"/>
                      </a:lnTo>
                      <a:lnTo>
                        <a:pt x="52" y="553"/>
                      </a:lnTo>
                      <a:lnTo>
                        <a:pt x="34" y="569"/>
                      </a:lnTo>
                      <a:lnTo>
                        <a:pt x="14" y="583"/>
                      </a:lnTo>
                      <a:lnTo>
                        <a:pt x="14" y="583"/>
                      </a:lnTo>
                      <a:lnTo>
                        <a:pt x="8" y="589"/>
                      </a:lnTo>
                      <a:lnTo>
                        <a:pt x="4" y="601"/>
                      </a:lnTo>
                      <a:lnTo>
                        <a:pt x="4" y="601"/>
                      </a:lnTo>
                      <a:lnTo>
                        <a:pt x="0" y="613"/>
                      </a:lnTo>
                      <a:lnTo>
                        <a:pt x="0" y="613"/>
                      </a:lnTo>
                      <a:lnTo>
                        <a:pt x="18" y="617"/>
                      </a:lnTo>
                      <a:lnTo>
                        <a:pt x="26" y="621"/>
                      </a:lnTo>
                      <a:lnTo>
                        <a:pt x="36" y="624"/>
                      </a:lnTo>
                      <a:lnTo>
                        <a:pt x="36" y="624"/>
                      </a:lnTo>
                      <a:lnTo>
                        <a:pt x="46" y="632"/>
                      </a:lnTo>
                      <a:lnTo>
                        <a:pt x="56" y="644"/>
                      </a:lnTo>
                      <a:lnTo>
                        <a:pt x="62" y="654"/>
                      </a:lnTo>
                      <a:lnTo>
                        <a:pt x="64" y="664"/>
                      </a:lnTo>
                      <a:lnTo>
                        <a:pt x="66" y="676"/>
                      </a:lnTo>
                      <a:lnTo>
                        <a:pt x="68" y="688"/>
                      </a:lnTo>
                      <a:lnTo>
                        <a:pt x="68" y="68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14" name="Freeform 9">
                  <a:extLst>
                    <a:ext uri="{FF2B5EF4-FFF2-40B4-BE49-F238E27FC236}">
                      <a16:creationId xmlns:a16="http://schemas.microsoft.com/office/drawing/2014/main" id="{5AA66100-9ADE-8F4B-CFF8-4C0F8BCBA9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0" y="306388"/>
                  <a:ext cx="1993900" cy="2146300"/>
                </a:xfrm>
                <a:custGeom>
                  <a:avLst/>
                  <a:gdLst>
                    <a:gd name="T0" fmla="*/ 1048 w 1256"/>
                    <a:gd name="T1" fmla="*/ 996 h 1352"/>
                    <a:gd name="T2" fmla="*/ 1153 w 1256"/>
                    <a:gd name="T3" fmla="*/ 914 h 1352"/>
                    <a:gd name="T4" fmla="*/ 1056 w 1256"/>
                    <a:gd name="T5" fmla="*/ 807 h 1352"/>
                    <a:gd name="T6" fmla="*/ 1125 w 1256"/>
                    <a:gd name="T7" fmla="*/ 795 h 1352"/>
                    <a:gd name="T8" fmla="*/ 1179 w 1256"/>
                    <a:gd name="T9" fmla="*/ 763 h 1352"/>
                    <a:gd name="T10" fmla="*/ 1201 w 1256"/>
                    <a:gd name="T11" fmla="*/ 714 h 1352"/>
                    <a:gd name="T12" fmla="*/ 1215 w 1256"/>
                    <a:gd name="T13" fmla="*/ 616 h 1352"/>
                    <a:gd name="T14" fmla="*/ 1233 w 1256"/>
                    <a:gd name="T15" fmla="*/ 539 h 1352"/>
                    <a:gd name="T16" fmla="*/ 1252 w 1256"/>
                    <a:gd name="T17" fmla="*/ 507 h 1352"/>
                    <a:gd name="T18" fmla="*/ 1256 w 1256"/>
                    <a:gd name="T19" fmla="*/ 475 h 1352"/>
                    <a:gd name="T20" fmla="*/ 1245 w 1256"/>
                    <a:gd name="T21" fmla="*/ 453 h 1352"/>
                    <a:gd name="T22" fmla="*/ 1213 w 1256"/>
                    <a:gd name="T23" fmla="*/ 401 h 1352"/>
                    <a:gd name="T24" fmla="*/ 1211 w 1256"/>
                    <a:gd name="T25" fmla="*/ 372 h 1352"/>
                    <a:gd name="T26" fmla="*/ 1209 w 1256"/>
                    <a:gd name="T27" fmla="*/ 326 h 1352"/>
                    <a:gd name="T28" fmla="*/ 1181 w 1256"/>
                    <a:gd name="T29" fmla="*/ 286 h 1352"/>
                    <a:gd name="T30" fmla="*/ 1177 w 1256"/>
                    <a:gd name="T31" fmla="*/ 240 h 1352"/>
                    <a:gd name="T32" fmla="*/ 1181 w 1256"/>
                    <a:gd name="T33" fmla="*/ 232 h 1352"/>
                    <a:gd name="T34" fmla="*/ 1207 w 1256"/>
                    <a:gd name="T35" fmla="*/ 209 h 1352"/>
                    <a:gd name="T36" fmla="*/ 1227 w 1256"/>
                    <a:gd name="T37" fmla="*/ 191 h 1352"/>
                    <a:gd name="T38" fmla="*/ 1225 w 1256"/>
                    <a:gd name="T39" fmla="*/ 139 h 1352"/>
                    <a:gd name="T40" fmla="*/ 1199 w 1256"/>
                    <a:gd name="T41" fmla="*/ 2 h 1352"/>
                    <a:gd name="T42" fmla="*/ 1189 w 1256"/>
                    <a:gd name="T43" fmla="*/ 0 h 1352"/>
                    <a:gd name="T44" fmla="*/ 1139 w 1256"/>
                    <a:gd name="T45" fmla="*/ 26 h 1352"/>
                    <a:gd name="T46" fmla="*/ 1078 w 1256"/>
                    <a:gd name="T47" fmla="*/ 81 h 1352"/>
                    <a:gd name="T48" fmla="*/ 1012 w 1256"/>
                    <a:gd name="T49" fmla="*/ 151 h 1352"/>
                    <a:gd name="T50" fmla="*/ 901 w 1256"/>
                    <a:gd name="T51" fmla="*/ 205 h 1352"/>
                    <a:gd name="T52" fmla="*/ 793 w 1256"/>
                    <a:gd name="T53" fmla="*/ 224 h 1352"/>
                    <a:gd name="T54" fmla="*/ 714 w 1256"/>
                    <a:gd name="T55" fmla="*/ 250 h 1352"/>
                    <a:gd name="T56" fmla="*/ 602 w 1256"/>
                    <a:gd name="T57" fmla="*/ 286 h 1352"/>
                    <a:gd name="T58" fmla="*/ 423 w 1256"/>
                    <a:gd name="T59" fmla="*/ 334 h 1352"/>
                    <a:gd name="T60" fmla="*/ 127 w 1256"/>
                    <a:gd name="T61" fmla="*/ 433 h 1352"/>
                    <a:gd name="T62" fmla="*/ 87 w 1256"/>
                    <a:gd name="T63" fmla="*/ 471 h 1352"/>
                    <a:gd name="T64" fmla="*/ 83 w 1256"/>
                    <a:gd name="T65" fmla="*/ 533 h 1352"/>
                    <a:gd name="T66" fmla="*/ 153 w 1256"/>
                    <a:gd name="T67" fmla="*/ 863 h 1352"/>
                    <a:gd name="T68" fmla="*/ 153 w 1256"/>
                    <a:gd name="T69" fmla="*/ 916 h 1352"/>
                    <a:gd name="T70" fmla="*/ 101 w 1256"/>
                    <a:gd name="T71" fmla="*/ 1032 h 1352"/>
                    <a:gd name="T72" fmla="*/ 32 w 1256"/>
                    <a:gd name="T73" fmla="*/ 1121 h 1352"/>
                    <a:gd name="T74" fmla="*/ 8 w 1256"/>
                    <a:gd name="T75" fmla="*/ 1147 h 1352"/>
                    <a:gd name="T76" fmla="*/ 0 w 1256"/>
                    <a:gd name="T77" fmla="*/ 1183 h 1352"/>
                    <a:gd name="T78" fmla="*/ 6 w 1256"/>
                    <a:gd name="T79" fmla="*/ 1203 h 1352"/>
                    <a:gd name="T80" fmla="*/ 183 w 1256"/>
                    <a:gd name="T81" fmla="*/ 1352 h 1352"/>
                    <a:gd name="T82" fmla="*/ 221 w 1256"/>
                    <a:gd name="T83" fmla="*/ 1336 h 1352"/>
                    <a:gd name="T84" fmla="*/ 249 w 1256"/>
                    <a:gd name="T85" fmla="*/ 1324 h 1352"/>
                    <a:gd name="T86" fmla="*/ 270 w 1256"/>
                    <a:gd name="T87" fmla="*/ 1280 h 1352"/>
                    <a:gd name="T88" fmla="*/ 318 w 1256"/>
                    <a:gd name="T89" fmla="*/ 1211 h 1352"/>
                    <a:gd name="T90" fmla="*/ 340 w 1256"/>
                    <a:gd name="T91" fmla="*/ 1187 h 1352"/>
                    <a:gd name="T92" fmla="*/ 382 w 1256"/>
                    <a:gd name="T93" fmla="*/ 1173 h 1352"/>
                    <a:gd name="T94" fmla="*/ 421 w 1256"/>
                    <a:gd name="T95" fmla="*/ 1187 h 1352"/>
                    <a:gd name="T96" fmla="*/ 451 w 1256"/>
                    <a:gd name="T97" fmla="*/ 1187 h 1352"/>
                    <a:gd name="T98" fmla="*/ 507 w 1256"/>
                    <a:gd name="T99" fmla="*/ 1153 h 1352"/>
                    <a:gd name="T100" fmla="*/ 584 w 1256"/>
                    <a:gd name="T101" fmla="*/ 1105 h 1352"/>
                    <a:gd name="T102" fmla="*/ 716 w 1256"/>
                    <a:gd name="T103" fmla="*/ 1061 h 1352"/>
                    <a:gd name="T104" fmla="*/ 763 w 1256"/>
                    <a:gd name="T105" fmla="*/ 1057 h 1352"/>
                    <a:gd name="T106" fmla="*/ 777 w 1256"/>
                    <a:gd name="T107" fmla="*/ 1022 h 1352"/>
                    <a:gd name="T108" fmla="*/ 795 w 1256"/>
                    <a:gd name="T109" fmla="*/ 1002 h 1352"/>
                    <a:gd name="T110" fmla="*/ 817 w 1256"/>
                    <a:gd name="T111" fmla="*/ 988 h 1352"/>
                    <a:gd name="T112" fmla="*/ 829 w 1256"/>
                    <a:gd name="T113" fmla="*/ 988 h 1352"/>
                    <a:gd name="T114" fmla="*/ 861 w 1256"/>
                    <a:gd name="T115" fmla="*/ 1008 h 1352"/>
                    <a:gd name="T116" fmla="*/ 871 w 1256"/>
                    <a:gd name="T117" fmla="*/ 1020 h 1352"/>
                    <a:gd name="T118" fmla="*/ 883 w 1256"/>
                    <a:gd name="T119" fmla="*/ 1061 h 1352"/>
                    <a:gd name="T120" fmla="*/ 891 w 1256"/>
                    <a:gd name="T121" fmla="*/ 1103 h 1352"/>
                    <a:gd name="T122" fmla="*/ 940 w 1256"/>
                    <a:gd name="T123" fmla="*/ 1091 h 1352"/>
                    <a:gd name="T124" fmla="*/ 1002 w 1256"/>
                    <a:gd name="T125" fmla="*/ 1048 h 1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56" h="1352">
                      <a:moveTo>
                        <a:pt x="1014" y="1034"/>
                      </a:moveTo>
                      <a:lnTo>
                        <a:pt x="1014" y="1034"/>
                      </a:lnTo>
                      <a:lnTo>
                        <a:pt x="1030" y="1012"/>
                      </a:lnTo>
                      <a:lnTo>
                        <a:pt x="1048" y="996"/>
                      </a:lnTo>
                      <a:lnTo>
                        <a:pt x="1048" y="996"/>
                      </a:lnTo>
                      <a:lnTo>
                        <a:pt x="1099" y="954"/>
                      </a:lnTo>
                      <a:lnTo>
                        <a:pt x="1153" y="914"/>
                      </a:lnTo>
                      <a:lnTo>
                        <a:pt x="1153" y="914"/>
                      </a:lnTo>
                      <a:lnTo>
                        <a:pt x="1050" y="825"/>
                      </a:lnTo>
                      <a:lnTo>
                        <a:pt x="1050" y="825"/>
                      </a:lnTo>
                      <a:lnTo>
                        <a:pt x="1056" y="807"/>
                      </a:lnTo>
                      <a:lnTo>
                        <a:pt x="1056" y="807"/>
                      </a:lnTo>
                      <a:lnTo>
                        <a:pt x="1081" y="801"/>
                      </a:lnTo>
                      <a:lnTo>
                        <a:pt x="1105" y="797"/>
                      </a:lnTo>
                      <a:lnTo>
                        <a:pt x="1105" y="797"/>
                      </a:lnTo>
                      <a:lnTo>
                        <a:pt x="1125" y="795"/>
                      </a:lnTo>
                      <a:lnTo>
                        <a:pt x="1141" y="789"/>
                      </a:lnTo>
                      <a:lnTo>
                        <a:pt x="1157" y="783"/>
                      </a:lnTo>
                      <a:lnTo>
                        <a:pt x="1169" y="773"/>
                      </a:lnTo>
                      <a:lnTo>
                        <a:pt x="1179" y="763"/>
                      </a:lnTo>
                      <a:lnTo>
                        <a:pt x="1189" y="749"/>
                      </a:lnTo>
                      <a:lnTo>
                        <a:pt x="1195" y="733"/>
                      </a:lnTo>
                      <a:lnTo>
                        <a:pt x="1201" y="714"/>
                      </a:lnTo>
                      <a:lnTo>
                        <a:pt x="1201" y="714"/>
                      </a:lnTo>
                      <a:lnTo>
                        <a:pt x="1217" y="656"/>
                      </a:lnTo>
                      <a:lnTo>
                        <a:pt x="1217" y="656"/>
                      </a:lnTo>
                      <a:lnTo>
                        <a:pt x="1215" y="636"/>
                      </a:lnTo>
                      <a:lnTo>
                        <a:pt x="1215" y="616"/>
                      </a:lnTo>
                      <a:lnTo>
                        <a:pt x="1217" y="594"/>
                      </a:lnTo>
                      <a:lnTo>
                        <a:pt x="1221" y="574"/>
                      </a:lnTo>
                      <a:lnTo>
                        <a:pt x="1227" y="555"/>
                      </a:lnTo>
                      <a:lnTo>
                        <a:pt x="1233" y="539"/>
                      </a:lnTo>
                      <a:lnTo>
                        <a:pt x="1241" y="523"/>
                      </a:lnTo>
                      <a:lnTo>
                        <a:pt x="1248" y="513"/>
                      </a:lnTo>
                      <a:lnTo>
                        <a:pt x="1248" y="513"/>
                      </a:lnTo>
                      <a:lnTo>
                        <a:pt x="1252" y="507"/>
                      </a:lnTo>
                      <a:lnTo>
                        <a:pt x="1256" y="499"/>
                      </a:lnTo>
                      <a:lnTo>
                        <a:pt x="1256" y="491"/>
                      </a:lnTo>
                      <a:lnTo>
                        <a:pt x="1256" y="483"/>
                      </a:lnTo>
                      <a:lnTo>
                        <a:pt x="1256" y="475"/>
                      </a:lnTo>
                      <a:lnTo>
                        <a:pt x="1254" y="467"/>
                      </a:lnTo>
                      <a:lnTo>
                        <a:pt x="1250" y="461"/>
                      </a:lnTo>
                      <a:lnTo>
                        <a:pt x="1245" y="453"/>
                      </a:lnTo>
                      <a:lnTo>
                        <a:pt x="1245" y="453"/>
                      </a:lnTo>
                      <a:lnTo>
                        <a:pt x="1233" y="439"/>
                      </a:lnTo>
                      <a:lnTo>
                        <a:pt x="1221" y="421"/>
                      </a:lnTo>
                      <a:lnTo>
                        <a:pt x="1217" y="411"/>
                      </a:lnTo>
                      <a:lnTo>
                        <a:pt x="1213" y="401"/>
                      </a:lnTo>
                      <a:lnTo>
                        <a:pt x="1211" y="389"/>
                      </a:lnTo>
                      <a:lnTo>
                        <a:pt x="1211" y="378"/>
                      </a:lnTo>
                      <a:lnTo>
                        <a:pt x="1211" y="372"/>
                      </a:lnTo>
                      <a:lnTo>
                        <a:pt x="1211" y="372"/>
                      </a:lnTo>
                      <a:lnTo>
                        <a:pt x="1211" y="342"/>
                      </a:lnTo>
                      <a:lnTo>
                        <a:pt x="1211" y="332"/>
                      </a:lnTo>
                      <a:lnTo>
                        <a:pt x="1209" y="326"/>
                      </a:lnTo>
                      <a:lnTo>
                        <a:pt x="1209" y="326"/>
                      </a:lnTo>
                      <a:lnTo>
                        <a:pt x="1205" y="320"/>
                      </a:lnTo>
                      <a:lnTo>
                        <a:pt x="1199" y="310"/>
                      </a:lnTo>
                      <a:lnTo>
                        <a:pt x="1181" y="286"/>
                      </a:lnTo>
                      <a:lnTo>
                        <a:pt x="1181" y="286"/>
                      </a:lnTo>
                      <a:lnTo>
                        <a:pt x="1173" y="276"/>
                      </a:lnTo>
                      <a:lnTo>
                        <a:pt x="1171" y="264"/>
                      </a:lnTo>
                      <a:lnTo>
                        <a:pt x="1171" y="252"/>
                      </a:lnTo>
                      <a:lnTo>
                        <a:pt x="1177" y="240"/>
                      </a:lnTo>
                      <a:lnTo>
                        <a:pt x="1177" y="240"/>
                      </a:lnTo>
                      <a:lnTo>
                        <a:pt x="1177" y="238"/>
                      </a:lnTo>
                      <a:lnTo>
                        <a:pt x="1177" y="238"/>
                      </a:lnTo>
                      <a:lnTo>
                        <a:pt x="1181" y="232"/>
                      </a:lnTo>
                      <a:lnTo>
                        <a:pt x="1185" y="222"/>
                      </a:lnTo>
                      <a:lnTo>
                        <a:pt x="1195" y="215"/>
                      </a:lnTo>
                      <a:lnTo>
                        <a:pt x="1207" y="209"/>
                      </a:lnTo>
                      <a:lnTo>
                        <a:pt x="1207" y="209"/>
                      </a:lnTo>
                      <a:lnTo>
                        <a:pt x="1215" y="205"/>
                      </a:lnTo>
                      <a:lnTo>
                        <a:pt x="1221" y="201"/>
                      </a:lnTo>
                      <a:lnTo>
                        <a:pt x="1225" y="197"/>
                      </a:lnTo>
                      <a:lnTo>
                        <a:pt x="1227" y="191"/>
                      </a:lnTo>
                      <a:lnTo>
                        <a:pt x="1229" y="181"/>
                      </a:lnTo>
                      <a:lnTo>
                        <a:pt x="1229" y="171"/>
                      </a:lnTo>
                      <a:lnTo>
                        <a:pt x="1225" y="139"/>
                      </a:lnTo>
                      <a:lnTo>
                        <a:pt x="1225" y="139"/>
                      </a:lnTo>
                      <a:lnTo>
                        <a:pt x="1205" y="38"/>
                      </a:lnTo>
                      <a:lnTo>
                        <a:pt x="1205" y="38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89" y="0"/>
                      </a:lnTo>
                      <a:lnTo>
                        <a:pt x="1189" y="0"/>
                      </a:lnTo>
                      <a:lnTo>
                        <a:pt x="1177" y="2"/>
                      </a:lnTo>
                      <a:lnTo>
                        <a:pt x="1163" y="10"/>
                      </a:lnTo>
                      <a:lnTo>
                        <a:pt x="1163" y="10"/>
                      </a:lnTo>
                      <a:lnTo>
                        <a:pt x="1139" y="26"/>
                      </a:lnTo>
                      <a:lnTo>
                        <a:pt x="1117" y="42"/>
                      </a:lnTo>
                      <a:lnTo>
                        <a:pt x="1095" y="59"/>
                      </a:lnTo>
                      <a:lnTo>
                        <a:pt x="1085" y="69"/>
                      </a:lnTo>
                      <a:lnTo>
                        <a:pt x="1078" y="81"/>
                      </a:lnTo>
                      <a:lnTo>
                        <a:pt x="1078" y="81"/>
                      </a:lnTo>
                      <a:lnTo>
                        <a:pt x="1058" y="107"/>
                      </a:lnTo>
                      <a:lnTo>
                        <a:pt x="1036" y="131"/>
                      </a:lnTo>
                      <a:lnTo>
                        <a:pt x="1012" y="151"/>
                      </a:lnTo>
                      <a:lnTo>
                        <a:pt x="986" y="169"/>
                      </a:lnTo>
                      <a:lnTo>
                        <a:pt x="960" y="183"/>
                      </a:lnTo>
                      <a:lnTo>
                        <a:pt x="932" y="195"/>
                      </a:lnTo>
                      <a:lnTo>
                        <a:pt x="901" y="205"/>
                      </a:lnTo>
                      <a:lnTo>
                        <a:pt x="869" y="213"/>
                      </a:lnTo>
                      <a:lnTo>
                        <a:pt x="869" y="213"/>
                      </a:lnTo>
                      <a:lnTo>
                        <a:pt x="819" y="221"/>
                      </a:lnTo>
                      <a:lnTo>
                        <a:pt x="793" y="224"/>
                      </a:lnTo>
                      <a:lnTo>
                        <a:pt x="767" y="230"/>
                      </a:lnTo>
                      <a:lnTo>
                        <a:pt x="767" y="230"/>
                      </a:lnTo>
                      <a:lnTo>
                        <a:pt x="742" y="240"/>
                      </a:lnTo>
                      <a:lnTo>
                        <a:pt x="714" y="250"/>
                      </a:lnTo>
                      <a:lnTo>
                        <a:pt x="688" y="260"/>
                      </a:lnTo>
                      <a:lnTo>
                        <a:pt x="662" y="270"/>
                      </a:lnTo>
                      <a:lnTo>
                        <a:pt x="662" y="270"/>
                      </a:lnTo>
                      <a:lnTo>
                        <a:pt x="602" y="286"/>
                      </a:lnTo>
                      <a:lnTo>
                        <a:pt x="543" y="302"/>
                      </a:lnTo>
                      <a:lnTo>
                        <a:pt x="483" y="318"/>
                      </a:lnTo>
                      <a:lnTo>
                        <a:pt x="423" y="334"/>
                      </a:lnTo>
                      <a:lnTo>
                        <a:pt x="423" y="334"/>
                      </a:lnTo>
                      <a:lnTo>
                        <a:pt x="348" y="358"/>
                      </a:lnTo>
                      <a:lnTo>
                        <a:pt x="274" y="382"/>
                      </a:lnTo>
                      <a:lnTo>
                        <a:pt x="127" y="433"/>
                      </a:lnTo>
                      <a:lnTo>
                        <a:pt x="127" y="433"/>
                      </a:lnTo>
                      <a:lnTo>
                        <a:pt x="115" y="441"/>
                      </a:lnTo>
                      <a:lnTo>
                        <a:pt x="103" y="449"/>
                      </a:lnTo>
                      <a:lnTo>
                        <a:pt x="93" y="459"/>
                      </a:lnTo>
                      <a:lnTo>
                        <a:pt x="87" y="471"/>
                      </a:lnTo>
                      <a:lnTo>
                        <a:pt x="87" y="471"/>
                      </a:lnTo>
                      <a:lnTo>
                        <a:pt x="85" y="491"/>
                      </a:lnTo>
                      <a:lnTo>
                        <a:pt x="83" y="511"/>
                      </a:lnTo>
                      <a:lnTo>
                        <a:pt x="83" y="533"/>
                      </a:lnTo>
                      <a:lnTo>
                        <a:pt x="87" y="553"/>
                      </a:lnTo>
                      <a:lnTo>
                        <a:pt x="87" y="553"/>
                      </a:lnTo>
                      <a:lnTo>
                        <a:pt x="119" y="708"/>
                      </a:lnTo>
                      <a:lnTo>
                        <a:pt x="153" y="863"/>
                      </a:lnTo>
                      <a:lnTo>
                        <a:pt x="153" y="863"/>
                      </a:lnTo>
                      <a:lnTo>
                        <a:pt x="155" y="881"/>
                      </a:lnTo>
                      <a:lnTo>
                        <a:pt x="155" y="898"/>
                      </a:lnTo>
                      <a:lnTo>
                        <a:pt x="153" y="916"/>
                      </a:lnTo>
                      <a:lnTo>
                        <a:pt x="149" y="932"/>
                      </a:lnTo>
                      <a:lnTo>
                        <a:pt x="149" y="932"/>
                      </a:lnTo>
                      <a:lnTo>
                        <a:pt x="125" y="982"/>
                      </a:lnTo>
                      <a:lnTo>
                        <a:pt x="101" y="1032"/>
                      </a:lnTo>
                      <a:lnTo>
                        <a:pt x="87" y="1055"/>
                      </a:lnTo>
                      <a:lnTo>
                        <a:pt x="72" y="1079"/>
                      </a:lnTo>
                      <a:lnTo>
                        <a:pt x="54" y="1101"/>
                      </a:lnTo>
                      <a:lnTo>
                        <a:pt x="32" y="1121"/>
                      </a:lnTo>
                      <a:lnTo>
                        <a:pt x="32" y="1121"/>
                      </a:lnTo>
                      <a:lnTo>
                        <a:pt x="24" y="1129"/>
                      </a:lnTo>
                      <a:lnTo>
                        <a:pt x="16" y="1137"/>
                      </a:lnTo>
                      <a:lnTo>
                        <a:pt x="8" y="1147"/>
                      </a:lnTo>
                      <a:lnTo>
                        <a:pt x="4" y="1157"/>
                      </a:lnTo>
                      <a:lnTo>
                        <a:pt x="4" y="1157"/>
                      </a:lnTo>
                      <a:lnTo>
                        <a:pt x="2" y="1169"/>
                      </a:lnTo>
                      <a:lnTo>
                        <a:pt x="0" y="1183"/>
                      </a:lnTo>
                      <a:lnTo>
                        <a:pt x="2" y="1195"/>
                      </a:lnTo>
                      <a:lnTo>
                        <a:pt x="4" y="1199"/>
                      </a:lnTo>
                      <a:lnTo>
                        <a:pt x="6" y="1203"/>
                      </a:lnTo>
                      <a:lnTo>
                        <a:pt x="6" y="1203"/>
                      </a:lnTo>
                      <a:lnTo>
                        <a:pt x="91" y="1274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201" y="1342"/>
                      </a:lnTo>
                      <a:lnTo>
                        <a:pt x="209" y="1340"/>
                      </a:lnTo>
                      <a:lnTo>
                        <a:pt x="221" y="1336"/>
                      </a:lnTo>
                      <a:lnTo>
                        <a:pt x="221" y="1336"/>
                      </a:lnTo>
                      <a:lnTo>
                        <a:pt x="237" y="1332"/>
                      </a:lnTo>
                      <a:lnTo>
                        <a:pt x="243" y="1328"/>
                      </a:lnTo>
                      <a:lnTo>
                        <a:pt x="249" y="1324"/>
                      </a:lnTo>
                      <a:lnTo>
                        <a:pt x="254" y="1316"/>
                      </a:lnTo>
                      <a:lnTo>
                        <a:pt x="260" y="1306"/>
                      </a:lnTo>
                      <a:lnTo>
                        <a:pt x="270" y="1280"/>
                      </a:lnTo>
                      <a:lnTo>
                        <a:pt x="270" y="1280"/>
                      </a:lnTo>
                      <a:lnTo>
                        <a:pt x="280" y="1260"/>
                      </a:lnTo>
                      <a:lnTo>
                        <a:pt x="292" y="1242"/>
                      </a:lnTo>
                      <a:lnTo>
                        <a:pt x="304" y="1224"/>
                      </a:lnTo>
                      <a:lnTo>
                        <a:pt x="318" y="1211"/>
                      </a:lnTo>
                      <a:lnTo>
                        <a:pt x="318" y="1211"/>
                      </a:lnTo>
                      <a:lnTo>
                        <a:pt x="328" y="1197"/>
                      </a:lnTo>
                      <a:lnTo>
                        <a:pt x="328" y="1197"/>
                      </a:lnTo>
                      <a:lnTo>
                        <a:pt x="340" y="1187"/>
                      </a:lnTo>
                      <a:lnTo>
                        <a:pt x="354" y="1179"/>
                      </a:lnTo>
                      <a:lnTo>
                        <a:pt x="368" y="1175"/>
                      </a:lnTo>
                      <a:lnTo>
                        <a:pt x="382" y="1173"/>
                      </a:lnTo>
                      <a:lnTo>
                        <a:pt x="382" y="1173"/>
                      </a:lnTo>
                      <a:lnTo>
                        <a:pt x="396" y="1175"/>
                      </a:lnTo>
                      <a:lnTo>
                        <a:pt x="408" y="1181"/>
                      </a:lnTo>
                      <a:lnTo>
                        <a:pt x="408" y="1181"/>
                      </a:lnTo>
                      <a:lnTo>
                        <a:pt x="421" y="1187"/>
                      </a:lnTo>
                      <a:lnTo>
                        <a:pt x="435" y="1189"/>
                      </a:lnTo>
                      <a:lnTo>
                        <a:pt x="435" y="1189"/>
                      </a:lnTo>
                      <a:lnTo>
                        <a:pt x="443" y="1189"/>
                      </a:lnTo>
                      <a:lnTo>
                        <a:pt x="451" y="1187"/>
                      </a:lnTo>
                      <a:lnTo>
                        <a:pt x="467" y="1179"/>
                      </a:lnTo>
                      <a:lnTo>
                        <a:pt x="485" y="1169"/>
                      </a:lnTo>
                      <a:lnTo>
                        <a:pt x="503" y="1157"/>
                      </a:lnTo>
                      <a:lnTo>
                        <a:pt x="507" y="1153"/>
                      </a:lnTo>
                      <a:lnTo>
                        <a:pt x="507" y="1153"/>
                      </a:lnTo>
                      <a:lnTo>
                        <a:pt x="531" y="1137"/>
                      </a:lnTo>
                      <a:lnTo>
                        <a:pt x="557" y="1121"/>
                      </a:lnTo>
                      <a:lnTo>
                        <a:pt x="584" y="1105"/>
                      </a:lnTo>
                      <a:lnTo>
                        <a:pt x="614" y="1091"/>
                      </a:lnTo>
                      <a:lnTo>
                        <a:pt x="646" y="1079"/>
                      </a:lnTo>
                      <a:lnTo>
                        <a:pt x="680" y="1069"/>
                      </a:lnTo>
                      <a:lnTo>
                        <a:pt x="716" y="1061"/>
                      </a:lnTo>
                      <a:lnTo>
                        <a:pt x="753" y="1057"/>
                      </a:lnTo>
                      <a:lnTo>
                        <a:pt x="753" y="1057"/>
                      </a:lnTo>
                      <a:lnTo>
                        <a:pt x="763" y="1057"/>
                      </a:lnTo>
                      <a:lnTo>
                        <a:pt x="763" y="1057"/>
                      </a:lnTo>
                      <a:lnTo>
                        <a:pt x="767" y="1046"/>
                      </a:lnTo>
                      <a:lnTo>
                        <a:pt x="767" y="1046"/>
                      </a:lnTo>
                      <a:lnTo>
                        <a:pt x="771" y="1034"/>
                      </a:lnTo>
                      <a:lnTo>
                        <a:pt x="777" y="1022"/>
                      </a:lnTo>
                      <a:lnTo>
                        <a:pt x="785" y="1014"/>
                      </a:lnTo>
                      <a:lnTo>
                        <a:pt x="791" y="1008"/>
                      </a:lnTo>
                      <a:lnTo>
                        <a:pt x="791" y="1008"/>
                      </a:lnTo>
                      <a:lnTo>
                        <a:pt x="795" y="1002"/>
                      </a:lnTo>
                      <a:lnTo>
                        <a:pt x="795" y="1002"/>
                      </a:lnTo>
                      <a:lnTo>
                        <a:pt x="801" y="996"/>
                      </a:lnTo>
                      <a:lnTo>
                        <a:pt x="809" y="992"/>
                      </a:lnTo>
                      <a:lnTo>
                        <a:pt x="817" y="988"/>
                      </a:lnTo>
                      <a:lnTo>
                        <a:pt x="827" y="988"/>
                      </a:lnTo>
                      <a:lnTo>
                        <a:pt x="827" y="988"/>
                      </a:lnTo>
                      <a:lnTo>
                        <a:pt x="829" y="988"/>
                      </a:lnTo>
                      <a:lnTo>
                        <a:pt x="829" y="988"/>
                      </a:lnTo>
                      <a:lnTo>
                        <a:pt x="839" y="990"/>
                      </a:lnTo>
                      <a:lnTo>
                        <a:pt x="847" y="994"/>
                      </a:lnTo>
                      <a:lnTo>
                        <a:pt x="855" y="1000"/>
                      </a:lnTo>
                      <a:lnTo>
                        <a:pt x="861" y="1008"/>
                      </a:lnTo>
                      <a:lnTo>
                        <a:pt x="861" y="1008"/>
                      </a:lnTo>
                      <a:lnTo>
                        <a:pt x="865" y="1012"/>
                      </a:lnTo>
                      <a:lnTo>
                        <a:pt x="865" y="1012"/>
                      </a:lnTo>
                      <a:lnTo>
                        <a:pt x="871" y="1020"/>
                      </a:lnTo>
                      <a:lnTo>
                        <a:pt x="879" y="1032"/>
                      </a:lnTo>
                      <a:lnTo>
                        <a:pt x="883" y="1046"/>
                      </a:lnTo>
                      <a:lnTo>
                        <a:pt x="883" y="1053"/>
                      </a:lnTo>
                      <a:lnTo>
                        <a:pt x="883" y="1061"/>
                      </a:lnTo>
                      <a:lnTo>
                        <a:pt x="883" y="1061"/>
                      </a:lnTo>
                      <a:lnTo>
                        <a:pt x="877" y="1103"/>
                      </a:lnTo>
                      <a:lnTo>
                        <a:pt x="877" y="1103"/>
                      </a:lnTo>
                      <a:lnTo>
                        <a:pt x="891" y="1103"/>
                      </a:lnTo>
                      <a:lnTo>
                        <a:pt x="891" y="1103"/>
                      </a:lnTo>
                      <a:lnTo>
                        <a:pt x="907" y="1101"/>
                      </a:lnTo>
                      <a:lnTo>
                        <a:pt x="924" y="1097"/>
                      </a:lnTo>
                      <a:lnTo>
                        <a:pt x="940" y="1091"/>
                      </a:lnTo>
                      <a:lnTo>
                        <a:pt x="956" y="1083"/>
                      </a:lnTo>
                      <a:lnTo>
                        <a:pt x="972" y="1073"/>
                      </a:lnTo>
                      <a:lnTo>
                        <a:pt x="988" y="1061"/>
                      </a:lnTo>
                      <a:lnTo>
                        <a:pt x="1002" y="1048"/>
                      </a:lnTo>
                      <a:lnTo>
                        <a:pt x="1014" y="1034"/>
                      </a:lnTo>
                      <a:lnTo>
                        <a:pt x="1014" y="103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15" name="Freeform 10">
                  <a:extLst>
                    <a:ext uri="{FF2B5EF4-FFF2-40B4-BE49-F238E27FC236}">
                      <a16:creationId xmlns:a16="http://schemas.microsoft.com/office/drawing/2014/main" id="{7C4B0DAE-86B1-BB53-FFBA-53C4B62846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8138" y="454025"/>
                  <a:ext cx="1670050" cy="2446338"/>
                </a:xfrm>
                <a:custGeom>
                  <a:avLst/>
                  <a:gdLst>
                    <a:gd name="T0" fmla="*/ 420 w 1052"/>
                    <a:gd name="T1" fmla="*/ 203 h 1541"/>
                    <a:gd name="T2" fmla="*/ 444 w 1052"/>
                    <a:gd name="T3" fmla="*/ 277 h 1541"/>
                    <a:gd name="T4" fmla="*/ 476 w 1052"/>
                    <a:gd name="T5" fmla="*/ 314 h 1541"/>
                    <a:gd name="T6" fmla="*/ 488 w 1052"/>
                    <a:gd name="T7" fmla="*/ 334 h 1541"/>
                    <a:gd name="T8" fmla="*/ 486 w 1052"/>
                    <a:gd name="T9" fmla="*/ 380 h 1541"/>
                    <a:gd name="T10" fmla="*/ 464 w 1052"/>
                    <a:gd name="T11" fmla="*/ 428 h 1541"/>
                    <a:gd name="T12" fmla="*/ 223 w 1052"/>
                    <a:gd name="T13" fmla="*/ 656 h 1541"/>
                    <a:gd name="T14" fmla="*/ 207 w 1052"/>
                    <a:gd name="T15" fmla="*/ 664 h 1541"/>
                    <a:gd name="T16" fmla="*/ 32 w 1052"/>
                    <a:gd name="T17" fmla="*/ 708 h 1541"/>
                    <a:gd name="T18" fmla="*/ 2 w 1052"/>
                    <a:gd name="T19" fmla="*/ 740 h 1541"/>
                    <a:gd name="T20" fmla="*/ 4 w 1052"/>
                    <a:gd name="T21" fmla="*/ 823 h 1541"/>
                    <a:gd name="T22" fmla="*/ 14 w 1052"/>
                    <a:gd name="T23" fmla="*/ 909 h 1541"/>
                    <a:gd name="T24" fmla="*/ 46 w 1052"/>
                    <a:gd name="T25" fmla="*/ 949 h 1541"/>
                    <a:gd name="T26" fmla="*/ 116 w 1052"/>
                    <a:gd name="T27" fmla="*/ 1034 h 1541"/>
                    <a:gd name="T28" fmla="*/ 144 w 1052"/>
                    <a:gd name="T29" fmla="*/ 1092 h 1541"/>
                    <a:gd name="T30" fmla="*/ 207 w 1052"/>
                    <a:gd name="T31" fmla="*/ 1153 h 1541"/>
                    <a:gd name="T32" fmla="*/ 285 w 1052"/>
                    <a:gd name="T33" fmla="*/ 1169 h 1541"/>
                    <a:gd name="T34" fmla="*/ 307 w 1052"/>
                    <a:gd name="T35" fmla="*/ 1177 h 1541"/>
                    <a:gd name="T36" fmla="*/ 346 w 1052"/>
                    <a:gd name="T37" fmla="*/ 1211 h 1541"/>
                    <a:gd name="T38" fmla="*/ 394 w 1052"/>
                    <a:gd name="T39" fmla="*/ 1217 h 1541"/>
                    <a:gd name="T40" fmla="*/ 442 w 1052"/>
                    <a:gd name="T41" fmla="*/ 1312 h 1541"/>
                    <a:gd name="T42" fmla="*/ 436 w 1052"/>
                    <a:gd name="T43" fmla="*/ 1354 h 1541"/>
                    <a:gd name="T44" fmla="*/ 414 w 1052"/>
                    <a:gd name="T45" fmla="*/ 1394 h 1541"/>
                    <a:gd name="T46" fmla="*/ 430 w 1052"/>
                    <a:gd name="T47" fmla="*/ 1434 h 1541"/>
                    <a:gd name="T48" fmla="*/ 499 w 1052"/>
                    <a:gd name="T49" fmla="*/ 1483 h 1541"/>
                    <a:gd name="T50" fmla="*/ 605 w 1052"/>
                    <a:gd name="T51" fmla="*/ 1521 h 1541"/>
                    <a:gd name="T52" fmla="*/ 641 w 1052"/>
                    <a:gd name="T53" fmla="*/ 1523 h 1541"/>
                    <a:gd name="T54" fmla="*/ 674 w 1052"/>
                    <a:gd name="T55" fmla="*/ 1531 h 1541"/>
                    <a:gd name="T56" fmla="*/ 726 w 1052"/>
                    <a:gd name="T57" fmla="*/ 1541 h 1541"/>
                    <a:gd name="T58" fmla="*/ 752 w 1052"/>
                    <a:gd name="T59" fmla="*/ 1535 h 1541"/>
                    <a:gd name="T60" fmla="*/ 794 w 1052"/>
                    <a:gd name="T61" fmla="*/ 1481 h 1541"/>
                    <a:gd name="T62" fmla="*/ 816 w 1052"/>
                    <a:gd name="T63" fmla="*/ 1432 h 1541"/>
                    <a:gd name="T64" fmla="*/ 889 w 1052"/>
                    <a:gd name="T65" fmla="*/ 1340 h 1541"/>
                    <a:gd name="T66" fmla="*/ 969 w 1052"/>
                    <a:gd name="T67" fmla="*/ 1296 h 1541"/>
                    <a:gd name="T68" fmla="*/ 1040 w 1052"/>
                    <a:gd name="T69" fmla="*/ 1235 h 1541"/>
                    <a:gd name="T70" fmla="*/ 1052 w 1052"/>
                    <a:gd name="T71" fmla="*/ 1145 h 1541"/>
                    <a:gd name="T72" fmla="*/ 1036 w 1052"/>
                    <a:gd name="T73" fmla="*/ 1032 h 1541"/>
                    <a:gd name="T74" fmla="*/ 967 w 1052"/>
                    <a:gd name="T75" fmla="*/ 811 h 1541"/>
                    <a:gd name="T76" fmla="*/ 867 w 1052"/>
                    <a:gd name="T77" fmla="*/ 563 h 1541"/>
                    <a:gd name="T78" fmla="*/ 833 w 1052"/>
                    <a:gd name="T79" fmla="*/ 410 h 1541"/>
                    <a:gd name="T80" fmla="*/ 820 w 1052"/>
                    <a:gd name="T81" fmla="*/ 330 h 1541"/>
                    <a:gd name="T82" fmla="*/ 786 w 1052"/>
                    <a:gd name="T83" fmla="*/ 193 h 1541"/>
                    <a:gd name="T84" fmla="*/ 772 w 1052"/>
                    <a:gd name="T85" fmla="*/ 155 h 1541"/>
                    <a:gd name="T86" fmla="*/ 724 w 1052"/>
                    <a:gd name="T87" fmla="*/ 102 h 1541"/>
                    <a:gd name="T88" fmla="*/ 561 w 1052"/>
                    <a:gd name="T89" fmla="*/ 8 h 1541"/>
                    <a:gd name="T90" fmla="*/ 521 w 1052"/>
                    <a:gd name="T91" fmla="*/ 0 h 1541"/>
                    <a:gd name="T92" fmla="*/ 493 w 1052"/>
                    <a:gd name="T93" fmla="*/ 6 h 1541"/>
                    <a:gd name="T94" fmla="*/ 376 w 1052"/>
                    <a:gd name="T95" fmla="*/ 128 h 1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52" h="1541">
                      <a:moveTo>
                        <a:pt x="376" y="128"/>
                      </a:moveTo>
                      <a:lnTo>
                        <a:pt x="376" y="128"/>
                      </a:lnTo>
                      <a:lnTo>
                        <a:pt x="406" y="179"/>
                      </a:lnTo>
                      <a:lnTo>
                        <a:pt x="420" y="203"/>
                      </a:lnTo>
                      <a:lnTo>
                        <a:pt x="430" y="231"/>
                      </a:lnTo>
                      <a:lnTo>
                        <a:pt x="430" y="231"/>
                      </a:lnTo>
                      <a:lnTo>
                        <a:pt x="436" y="255"/>
                      </a:lnTo>
                      <a:lnTo>
                        <a:pt x="444" y="277"/>
                      </a:lnTo>
                      <a:lnTo>
                        <a:pt x="450" y="287"/>
                      </a:lnTo>
                      <a:lnTo>
                        <a:pt x="458" y="296"/>
                      </a:lnTo>
                      <a:lnTo>
                        <a:pt x="466" y="306"/>
                      </a:lnTo>
                      <a:lnTo>
                        <a:pt x="476" y="314"/>
                      </a:lnTo>
                      <a:lnTo>
                        <a:pt x="476" y="314"/>
                      </a:lnTo>
                      <a:lnTo>
                        <a:pt x="480" y="318"/>
                      </a:lnTo>
                      <a:lnTo>
                        <a:pt x="484" y="322"/>
                      </a:lnTo>
                      <a:lnTo>
                        <a:pt x="488" y="334"/>
                      </a:lnTo>
                      <a:lnTo>
                        <a:pt x="490" y="348"/>
                      </a:lnTo>
                      <a:lnTo>
                        <a:pt x="490" y="362"/>
                      </a:lnTo>
                      <a:lnTo>
                        <a:pt x="490" y="362"/>
                      </a:lnTo>
                      <a:lnTo>
                        <a:pt x="486" y="380"/>
                      </a:lnTo>
                      <a:lnTo>
                        <a:pt x="482" y="398"/>
                      </a:lnTo>
                      <a:lnTo>
                        <a:pt x="474" y="414"/>
                      </a:lnTo>
                      <a:lnTo>
                        <a:pt x="470" y="420"/>
                      </a:lnTo>
                      <a:lnTo>
                        <a:pt x="464" y="428"/>
                      </a:lnTo>
                      <a:lnTo>
                        <a:pt x="464" y="428"/>
                      </a:lnTo>
                      <a:lnTo>
                        <a:pt x="404" y="485"/>
                      </a:lnTo>
                      <a:lnTo>
                        <a:pt x="344" y="543"/>
                      </a:lnTo>
                      <a:lnTo>
                        <a:pt x="223" y="656"/>
                      </a:lnTo>
                      <a:lnTo>
                        <a:pt x="223" y="656"/>
                      </a:lnTo>
                      <a:lnTo>
                        <a:pt x="215" y="660"/>
                      </a:lnTo>
                      <a:lnTo>
                        <a:pt x="207" y="664"/>
                      </a:lnTo>
                      <a:lnTo>
                        <a:pt x="207" y="664"/>
                      </a:lnTo>
                      <a:lnTo>
                        <a:pt x="120" y="684"/>
                      </a:lnTo>
                      <a:lnTo>
                        <a:pt x="76" y="696"/>
                      </a:lnTo>
                      <a:lnTo>
                        <a:pt x="32" y="708"/>
                      </a:lnTo>
                      <a:lnTo>
                        <a:pt x="32" y="708"/>
                      </a:lnTo>
                      <a:lnTo>
                        <a:pt x="22" y="714"/>
                      </a:lnTo>
                      <a:lnTo>
                        <a:pt x="12" y="724"/>
                      </a:lnTo>
                      <a:lnTo>
                        <a:pt x="4" y="734"/>
                      </a:lnTo>
                      <a:lnTo>
                        <a:pt x="2" y="740"/>
                      </a:lnTo>
                      <a:lnTo>
                        <a:pt x="0" y="744"/>
                      </a:lnTo>
                      <a:lnTo>
                        <a:pt x="0" y="744"/>
                      </a:lnTo>
                      <a:lnTo>
                        <a:pt x="2" y="784"/>
                      </a:lnTo>
                      <a:lnTo>
                        <a:pt x="4" y="823"/>
                      </a:lnTo>
                      <a:lnTo>
                        <a:pt x="8" y="863"/>
                      </a:lnTo>
                      <a:lnTo>
                        <a:pt x="12" y="901"/>
                      </a:lnTo>
                      <a:lnTo>
                        <a:pt x="12" y="901"/>
                      </a:lnTo>
                      <a:lnTo>
                        <a:pt x="14" y="909"/>
                      </a:lnTo>
                      <a:lnTo>
                        <a:pt x="16" y="915"/>
                      </a:lnTo>
                      <a:lnTo>
                        <a:pt x="26" y="927"/>
                      </a:lnTo>
                      <a:lnTo>
                        <a:pt x="46" y="949"/>
                      </a:lnTo>
                      <a:lnTo>
                        <a:pt x="46" y="949"/>
                      </a:lnTo>
                      <a:lnTo>
                        <a:pt x="68" y="972"/>
                      </a:lnTo>
                      <a:lnTo>
                        <a:pt x="90" y="996"/>
                      </a:lnTo>
                      <a:lnTo>
                        <a:pt x="108" y="1022"/>
                      </a:lnTo>
                      <a:lnTo>
                        <a:pt x="116" y="1034"/>
                      </a:lnTo>
                      <a:lnTo>
                        <a:pt x="122" y="1048"/>
                      </a:lnTo>
                      <a:lnTo>
                        <a:pt x="122" y="1048"/>
                      </a:lnTo>
                      <a:lnTo>
                        <a:pt x="132" y="1070"/>
                      </a:lnTo>
                      <a:lnTo>
                        <a:pt x="144" y="1092"/>
                      </a:lnTo>
                      <a:lnTo>
                        <a:pt x="156" y="1110"/>
                      </a:lnTo>
                      <a:lnTo>
                        <a:pt x="171" y="1127"/>
                      </a:lnTo>
                      <a:lnTo>
                        <a:pt x="189" y="1141"/>
                      </a:lnTo>
                      <a:lnTo>
                        <a:pt x="207" y="1153"/>
                      </a:lnTo>
                      <a:lnTo>
                        <a:pt x="229" y="1161"/>
                      </a:lnTo>
                      <a:lnTo>
                        <a:pt x="253" y="1167"/>
                      </a:lnTo>
                      <a:lnTo>
                        <a:pt x="253" y="1167"/>
                      </a:lnTo>
                      <a:lnTo>
                        <a:pt x="285" y="1169"/>
                      </a:lnTo>
                      <a:lnTo>
                        <a:pt x="299" y="1171"/>
                      </a:lnTo>
                      <a:lnTo>
                        <a:pt x="305" y="1173"/>
                      </a:lnTo>
                      <a:lnTo>
                        <a:pt x="307" y="1177"/>
                      </a:lnTo>
                      <a:lnTo>
                        <a:pt x="307" y="1177"/>
                      </a:lnTo>
                      <a:lnTo>
                        <a:pt x="315" y="1191"/>
                      </a:lnTo>
                      <a:lnTo>
                        <a:pt x="324" y="1201"/>
                      </a:lnTo>
                      <a:lnTo>
                        <a:pt x="334" y="1209"/>
                      </a:lnTo>
                      <a:lnTo>
                        <a:pt x="346" y="1211"/>
                      </a:lnTo>
                      <a:lnTo>
                        <a:pt x="358" y="1213"/>
                      </a:lnTo>
                      <a:lnTo>
                        <a:pt x="370" y="1215"/>
                      </a:lnTo>
                      <a:lnTo>
                        <a:pt x="394" y="1217"/>
                      </a:lnTo>
                      <a:lnTo>
                        <a:pt x="394" y="1217"/>
                      </a:lnTo>
                      <a:lnTo>
                        <a:pt x="420" y="1265"/>
                      </a:lnTo>
                      <a:lnTo>
                        <a:pt x="432" y="1289"/>
                      </a:lnTo>
                      <a:lnTo>
                        <a:pt x="442" y="1312"/>
                      </a:lnTo>
                      <a:lnTo>
                        <a:pt x="442" y="1312"/>
                      </a:lnTo>
                      <a:lnTo>
                        <a:pt x="444" y="1322"/>
                      </a:lnTo>
                      <a:lnTo>
                        <a:pt x="444" y="1334"/>
                      </a:lnTo>
                      <a:lnTo>
                        <a:pt x="440" y="1344"/>
                      </a:lnTo>
                      <a:lnTo>
                        <a:pt x="436" y="1354"/>
                      </a:lnTo>
                      <a:lnTo>
                        <a:pt x="436" y="1354"/>
                      </a:lnTo>
                      <a:lnTo>
                        <a:pt x="422" y="1374"/>
                      </a:lnTo>
                      <a:lnTo>
                        <a:pt x="418" y="1384"/>
                      </a:lnTo>
                      <a:lnTo>
                        <a:pt x="414" y="1394"/>
                      </a:lnTo>
                      <a:lnTo>
                        <a:pt x="414" y="1404"/>
                      </a:lnTo>
                      <a:lnTo>
                        <a:pt x="416" y="1414"/>
                      </a:lnTo>
                      <a:lnTo>
                        <a:pt x="420" y="1424"/>
                      </a:lnTo>
                      <a:lnTo>
                        <a:pt x="430" y="1434"/>
                      </a:lnTo>
                      <a:lnTo>
                        <a:pt x="430" y="1434"/>
                      </a:lnTo>
                      <a:lnTo>
                        <a:pt x="454" y="1452"/>
                      </a:lnTo>
                      <a:lnTo>
                        <a:pt x="476" y="1467"/>
                      </a:lnTo>
                      <a:lnTo>
                        <a:pt x="499" y="1483"/>
                      </a:lnTo>
                      <a:lnTo>
                        <a:pt x="523" y="1497"/>
                      </a:lnTo>
                      <a:lnTo>
                        <a:pt x="549" y="1507"/>
                      </a:lnTo>
                      <a:lnTo>
                        <a:pt x="577" y="1515"/>
                      </a:lnTo>
                      <a:lnTo>
                        <a:pt x="605" y="1521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41" y="1523"/>
                      </a:lnTo>
                      <a:lnTo>
                        <a:pt x="641" y="1523"/>
                      </a:lnTo>
                      <a:lnTo>
                        <a:pt x="643" y="1523"/>
                      </a:lnTo>
                      <a:lnTo>
                        <a:pt x="643" y="1523"/>
                      </a:lnTo>
                      <a:lnTo>
                        <a:pt x="658" y="1525"/>
                      </a:lnTo>
                      <a:lnTo>
                        <a:pt x="674" y="1531"/>
                      </a:lnTo>
                      <a:lnTo>
                        <a:pt x="692" y="1537"/>
                      </a:lnTo>
                      <a:lnTo>
                        <a:pt x="708" y="1541"/>
                      </a:lnTo>
                      <a:lnTo>
                        <a:pt x="708" y="1541"/>
                      </a:lnTo>
                      <a:lnTo>
                        <a:pt x="726" y="1541"/>
                      </a:lnTo>
                      <a:lnTo>
                        <a:pt x="726" y="1541"/>
                      </a:lnTo>
                      <a:lnTo>
                        <a:pt x="740" y="1541"/>
                      </a:lnTo>
                      <a:lnTo>
                        <a:pt x="746" y="1539"/>
                      </a:lnTo>
                      <a:lnTo>
                        <a:pt x="752" y="1535"/>
                      </a:lnTo>
                      <a:lnTo>
                        <a:pt x="752" y="1535"/>
                      </a:lnTo>
                      <a:lnTo>
                        <a:pt x="768" y="1519"/>
                      </a:lnTo>
                      <a:lnTo>
                        <a:pt x="782" y="1501"/>
                      </a:lnTo>
                      <a:lnTo>
                        <a:pt x="794" y="1481"/>
                      </a:lnTo>
                      <a:lnTo>
                        <a:pt x="800" y="1473"/>
                      </a:lnTo>
                      <a:lnTo>
                        <a:pt x="804" y="1463"/>
                      </a:lnTo>
                      <a:lnTo>
                        <a:pt x="804" y="1463"/>
                      </a:lnTo>
                      <a:lnTo>
                        <a:pt x="816" y="1432"/>
                      </a:lnTo>
                      <a:lnTo>
                        <a:pt x="829" y="1404"/>
                      </a:lnTo>
                      <a:lnTo>
                        <a:pt x="847" y="1380"/>
                      </a:lnTo>
                      <a:lnTo>
                        <a:pt x="867" y="1358"/>
                      </a:lnTo>
                      <a:lnTo>
                        <a:pt x="889" y="1340"/>
                      </a:lnTo>
                      <a:lnTo>
                        <a:pt x="915" y="1324"/>
                      </a:lnTo>
                      <a:lnTo>
                        <a:pt x="941" y="1308"/>
                      </a:lnTo>
                      <a:lnTo>
                        <a:pt x="969" y="1296"/>
                      </a:lnTo>
                      <a:lnTo>
                        <a:pt x="969" y="1296"/>
                      </a:lnTo>
                      <a:lnTo>
                        <a:pt x="994" y="1285"/>
                      </a:lnTo>
                      <a:lnTo>
                        <a:pt x="1014" y="1269"/>
                      </a:lnTo>
                      <a:lnTo>
                        <a:pt x="1028" y="1253"/>
                      </a:lnTo>
                      <a:lnTo>
                        <a:pt x="1040" y="1235"/>
                      </a:lnTo>
                      <a:lnTo>
                        <a:pt x="1048" y="1215"/>
                      </a:lnTo>
                      <a:lnTo>
                        <a:pt x="1052" y="1193"/>
                      </a:lnTo>
                      <a:lnTo>
                        <a:pt x="1052" y="1171"/>
                      </a:lnTo>
                      <a:lnTo>
                        <a:pt x="1052" y="1145"/>
                      </a:lnTo>
                      <a:lnTo>
                        <a:pt x="1052" y="1145"/>
                      </a:lnTo>
                      <a:lnTo>
                        <a:pt x="1050" y="1118"/>
                      </a:lnTo>
                      <a:lnTo>
                        <a:pt x="1046" y="1088"/>
                      </a:lnTo>
                      <a:lnTo>
                        <a:pt x="1036" y="1032"/>
                      </a:lnTo>
                      <a:lnTo>
                        <a:pt x="1022" y="976"/>
                      </a:lnTo>
                      <a:lnTo>
                        <a:pt x="1006" y="921"/>
                      </a:lnTo>
                      <a:lnTo>
                        <a:pt x="987" y="865"/>
                      </a:lnTo>
                      <a:lnTo>
                        <a:pt x="967" y="811"/>
                      </a:lnTo>
                      <a:lnTo>
                        <a:pt x="925" y="704"/>
                      </a:lnTo>
                      <a:lnTo>
                        <a:pt x="925" y="704"/>
                      </a:lnTo>
                      <a:lnTo>
                        <a:pt x="895" y="632"/>
                      </a:lnTo>
                      <a:lnTo>
                        <a:pt x="867" y="563"/>
                      </a:lnTo>
                      <a:lnTo>
                        <a:pt x="853" y="525"/>
                      </a:lnTo>
                      <a:lnTo>
                        <a:pt x="843" y="489"/>
                      </a:lnTo>
                      <a:lnTo>
                        <a:pt x="837" y="450"/>
                      </a:lnTo>
                      <a:lnTo>
                        <a:pt x="833" y="410"/>
                      </a:lnTo>
                      <a:lnTo>
                        <a:pt x="833" y="410"/>
                      </a:lnTo>
                      <a:lnTo>
                        <a:pt x="831" y="384"/>
                      </a:lnTo>
                      <a:lnTo>
                        <a:pt x="827" y="356"/>
                      </a:lnTo>
                      <a:lnTo>
                        <a:pt x="820" y="330"/>
                      </a:lnTo>
                      <a:lnTo>
                        <a:pt x="814" y="302"/>
                      </a:lnTo>
                      <a:lnTo>
                        <a:pt x="798" y="249"/>
                      </a:lnTo>
                      <a:lnTo>
                        <a:pt x="790" y="221"/>
                      </a:lnTo>
                      <a:lnTo>
                        <a:pt x="786" y="193"/>
                      </a:lnTo>
                      <a:lnTo>
                        <a:pt x="786" y="193"/>
                      </a:lnTo>
                      <a:lnTo>
                        <a:pt x="784" y="181"/>
                      </a:lnTo>
                      <a:lnTo>
                        <a:pt x="778" y="169"/>
                      </a:lnTo>
                      <a:lnTo>
                        <a:pt x="772" y="155"/>
                      </a:lnTo>
                      <a:lnTo>
                        <a:pt x="764" y="143"/>
                      </a:lnTo>
                      <a:lnTo>
                        <a:pt x="746" y="122"/>
                      </a:lnTo>
                      <a:lnTo>
                        <a:pt x="724" y="102"/>
                      </a:lnTo>
                      <a:lnTo>
                        <a:pt x="724" y="102"/>
                      </a:lnTo>
                      <a:lnTo>
                        <a:pt x="686" y="76"/>
                      </a:lnTo>
                      <a:lnTo>
                        <a:pt x="645" y="52"/>
                      </a:lnTo>
                      <a:lnTo>
                        <a:pt x="603" y="28"/>
                      </a:lnTo>
                      <a:lnTo>
                        <a:pt x="561" y="8"/>
                      </a:lnTo>
                      <a:lnTo>
                        <a:pt x="561" y="8"/>
                      </a:lnTo>
                      <a:lnTo>
                        <a:pt x="543" y="2"/>
                      </a:lnTo>
                      <a:lnTo>
                        <a:pt x="521" y="0"/>
                      </a:lnTo>
                      <a:lnTo>
                        <a:pt x="521" y="0"/>
                      </a:lnTo>
                      <a:lnTo>
                        <a:pt x="505" y="2"/>
                      </a:lnTo>
                      <a:lnTo>
                        <a:pt x="497" y="4"/>
                      </a:lnTo>
                      <a:lnTo>
                        <a:pt x="493" y="6"/>
                      </a:lnTo>
                      <a:lnTo>
                        <a:pt x="493" y="6"/>
                      </a:lnTo>
                      <a:lnTo>
                        <a:pt x="462" y="36"/>
                      </a:lnTo>
                      <a:lnTo>
                        <a:pt x="430" y="68"/>
                      </a:lnTo>
                      <a:lnTo>
                        <a:pt x="376" y="128"/>
                      </a:lnTo>
                      <a:lnTo>
                        <a:pt x="376" y="12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16" name="Freeform 11">
                  <a:extLst>
                    <a:ext uri="{FF2B5EF4-FFF2-40B4-BE49-F238E27FC236}">
                      <a16:creationId xmlns:a16="http://schemas.microsoft.com/office/drawing/2014/main" id="{8C67EA6E-C57C-2309-B73D-82183B7BA5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64" y="3529617"/>
                  <a:ext cx="2195512" cy="2047875"/>
                </a:xfrm>
                <a:custGeom>
                  <a:avLst/>
                  <a:gdLst>
                    <a:gd name="T0" fmla="*/ 1359 w 1383"/>
                    <a:gd name="T1" fmla="*/ 341 h 1290"/>
                    <a:gd name="T2" fmla="*/ 1296 w 1383"/>
                    <a:gd name="T3" fmla="*/ 316 h 1290"/>
                    <a:gd name="T4" fmla="*/ 1270 w 1383"/>
                    <a:gd name="T5" fmla="*/ 256 h 1290"/>
                    <a:gd name="T6" fmla="*/ 1238 w 1383"/>
                    <a:gd name="T7" fmla="*/ 202 h 1290"/>
                    <a:gd name="T8" fmla="*/ 1173 w 1383"/>
                    <a:gd name="T9" fmla="*/ 228 h 1290"/>
                    <a:gd name="T10" fmla="*/ 1033 w 1383"/>
                    <a:gd name="T11" fmla="*/ 230 h 1290"/>
                    <a:gd name="T12" fmla="*/ 890 w 1383"/>
                    <a:gd name="T13" fmla="*/ 139 h 1290"/>
                    <a:gd name="T14" fmla="*/ 833 w 1383"/>
                    <a:gd name="T15" fmla="*/ 53 h 1290"/>
                    <a:gd name="T16" fmla="*/ 751 w 1383"/>
                    <a:gd name="T17" fmla="*/ 79 h 1290"/>
                    <a:gd name="T18" fmla="*/ 715 w 1383"/>
                    <a:gd name="T19" fmla="*/ 103 h 1290"/>
                    <a:gd name="T20" fmla="*/ 709 w 1383"/>
                    <a:gd name="T21" fmla="*/ 105 h 1290"/>
                    <a:gd name="T22" fmla="*/ 678 w 1383"/>
                    <a:gd name="T23" fmla="*/ 85 h 1290"/>
                    <a:gd name="T24" fmla="*/ 656 w 1383"/>
                    <a:gd name="T25" fmla="*/ 47 h 1290"/>
                    <a:gd name="T26" fmla="*/ 580 w 1383"/>
                    <a:gd name="T27" fmla="*/ 41 h 1290"/>
                    <a:gd name="T28" fmla="*/ 516 w 1383"/>
                    <a:gd name="T29" fmla="*/ 117 h 1290"/>
                    <a:gd name="T30" fmla="*/ 463 w 1383"/>
                    <a:gd name="T31" fmla="*/ 204 h 1290"/>
                    <a:gd name="T32" fmla="*/ 405 w 1383"/>
                    <a:gd name="T33" fmla="*/ 262 h 1290"/>
                    <a:gd name="T34" fmla="*/ 330 w 1383"/>
                    <a:gd name="T35" fmla="*/ 250 h 1290"/>
                    <a:gd name="T36" fmla="*/ 302 w 1383"/>
                    <a:gd name="T37" fmla="*/ 234 h 1290"/>
                    <a:gd name="T38" fmla="*/ 254 w 1383"/>
                    <a:gd name="T39" fmla="*/ 302 h 1290"/>
                    <a:gd name="T40" fmla="*/ 182 w 1383"/>
                    <a:gd name="T41" fmla="*/ 306 h 1290"/>
                    <a:gd name="T42" fmla="*/ 119 w 1383"/>
                    <a:gd name="T43" fmla="*/ 306 h 1290"/>
                    <a:gd name="T44" fmla="*/ 121 w 1383"/>
                    <a:gd name="T45" fmla="*/ 355 h 1290"/>
                    <a:gd name="T46" fmla="*/ 103 w 1383"/>
                    <a:gd name="T47" fmla="*/ 447 h 1290"/>
                    <a:gd name="T48" fmla="*/ 23 w 1383"/>
                    <a:gd name="T49" fmla="*/ 681 h 1290"/>
                    <a:gd name="T50" fmla="*/ 53 w 1383"/>
                    <a:gd name="T51" fmla="*/ 660 h 1290"/>
                    <a:gd name="T52" fmla="*/ 69 w 1383"/>
                    <a:gd name="T53" fmla="*/ 602 h 1290"/>
                    <a:gd name="T54" fmla="*/ 107 w 1383"/>
                    <a:gd name="T55" fmla="*/ 582 h 1290"/>
                    <a:gd name="T56" fmla="*/ 188 w 1383"/>
                    <a:gd name="T57" fmla="*/ 604 h 1290"/>
                    <a:gd name="T58" fmla="*/ 204 w 1383"/>
                    <a:gd name="T59" fmla="*/ 606 h 1290"/>
                    <a:gd name="T60" fmla="*/ 236 w 1383"/>
                    <a:gd name="T61" fmla="*/ 660 h 1290"/>
                    <a:gd name="T62" fmla="*/ 298 w 1383"/>
                    <a:gd name="T63" fmla="*/ 739 h 1290"/>
                    <a:gd name="T64" fmla="*/ 427 w 1383"/>
                    <a:gd name="T65" fmla="*/ 787 h 1290"/>
                    <a:gd name="T66" fmla="*/ 487 w 1383"/>
                    <a:gd name="T67" fmla="*/ 829 h 1290"/>
                    <a:gd name="T68" fmla="*/ 570 w 1383"/>
                    <a:gd name="T69" fmla="*/ 864 h 1290"/>
                    <a:gd name="T70" fmla="*/ 630 w 1383"/>
                    <a:gd name="T71" fmla="*/ 856 h 1290"/>
                    <a:gd name="T72" fmla="*/ 676 w 1383"/>
                    <a:gd name="T73" fmla="*/ 852 h 1290"/>
                    <a:gd name="T74" fmla="*/ 721 w 1383"/>
                    <a:gd name="T75" fmla="*/ 890 h 1290"/>
                    <a:gd name="T76" fmla="*/ 727 w 1383"/>
                    <a:gd name="T77" fmla="*/ 962 h 1290"/>
                    <a:gd name="T78" fmla="*/ 672 w 1383"/>
                    <a:gd name="T79" fmla="*/ 1013 h 1290"/>
                    <a:gd name="T80" fmla="*/ 691 w 1383"/>
                    <a:gd name="T81" fmla="*/ 1081 h 1290"/>
                    <a:gd name="T82" fmla="*/ 785 w 1383"/>
                    <a:gd name="T83" fmla="*/ 1196 h 1290"/>
                    <a:gd name="T84" fmla="*/ 819 w 1383"/>
                    <a:gd name="T85" fmla="*/ 1270 h 1290"/>
                    <a:gd name="T86" fmla="*/ 980 w 1383"/>
                    <a:gd name="T87" fmla="*/ 1149 h 1290"/>
                    <a:gd name="T88" fmla="*/ 936 w 1383"/>
                    <a:gd name="T89" fmla="*/ 1069 h 1290"/>
                    <a:gd name="T90" fmla="*/ 970 w 1383"/>
                    <a:gd name="T91" fmla="*/ 1002 h 1290"/>
                    <a:gd name="T92" fmla="*/ 1109 w 1383"/>
                    <a:gd name="T93" fmla="*/ 840 h 1290"/>
                    <a:gd name="T94" fmla="*/ 1151 w 1383"/>
                    <a:gd name="T95" fmla="*/ 735 h 1290"/>
                    <a:gd name="T96" fmla="*/ 1224 w 1383"/>
                    <a:gd name="T97" fmla="*/ 644 h 1290"/>
                    <a:gd name="T98" fmla="*/ 1286 w 1383"/>
                    <a:gd name="T99" fmla="*/ 554 h 1290"/>
                    <a:gd name="T100" fmla="*/ 1284 w 1383"/>
                    <a:gd name="T101" fmla="*/ 516 h 1290"/>
                    <a:gd name="T102" fmla="*/ 1322 w 1383"/>
                    <a:gd name="T103" fmla="*/ 483 h 1290"/>
                    <a:gd name="T104" fmla="*/ 1381 w 1383"/>
                    <a:gd name="T105" fmla="*/ 467 h 1290"/>
                    <a:gd name="T106" fmla="*/ 1375 w 1383"/>
                    <a:gd name="T107" fmla="*/ 385 h 1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83" h="1290">
                      <a:moveTo>
                        <a:pt x="1375" y="385"/>
                      </a:moveTo>
                      <a:lnTo>
                        <a:pt x="1375" y="385"/>
                      </a:lnTo>
                      <a:lnTo>
                        <a:pt x="1373" y="371"/>
                      </a:lnTo>
                      <a:lnTo>
                        <a:pt x="1369" y="359"/>
                      </a:lnTo>
                      <a:lnTo>
                        <a:pt x="1365" y="349"/>
                      </a:lnTo>
                      <a:lnTo>
                        <a:pt x="1359" y="341"/>
                      </a:lnTo>
                      <a:lnTo>
                        <a:pt x="1351" y="336"/>
                      </a:lnTo>
                      <a:lnTo>
                        <a:pt x="1342" y="330"/>
                      </a:lnTo>
                      <a:lnTo>
                        <a:pt x="1330" y="326"/>
                      </a:lnTo>
                      <a:lnTo>
                        <a:pt x="1318" y="322"/>
                      </a:lnTo>
                      <a:lnTo>
                        <a:pt x="1318" y="322"/>
                      </a:lnTo>
                      <a:lnTo>
                        <a:pt x="1296" y="316"/>
                      </a:lnTo>
                      <a:lnTo>
                        <a:pt x="1282" y="310"/>
                      </a:lnTo>
                      <a:lnTo>
                        <a:pt x="1270" y="304"/>
                      </a:lnTo>
                      <a:lnTo>
                        <a:pt x="1264" y="296"/>
                      </a:lnTo>
                      <a:lnTo>
                        <a:pt x="1262" y="284"/>
                      </a:lnTo>
                      <a:lnTo>
                        <a:pt x="1264" y="272"/>
                      </a:lnTo>
                      <a:lnTo>
                        <a:pt x="1270" y="256"/>
                      </a:lnTo>
                      <a:lnTo>
                        <a:pt x="1280" y="236"/>
                      </a:lnTo>
                      <a:lnTo>
                        <a:pt x="1280" y="236"/>
                      </a:lnTo>
                      <a:lnTo>
                        <a:pt x="1266" y="220"/>
                      </a:lnTo>
                      <a:lnTo>
                        <a:pt x="1256" y="210"/>
                      </a:lnTo>
                      <a:lnTo>
                        <a:pt x="1248" y="204"/>
                      </a:lnTo>
                      <a:lnTo>
                        <a:pt x="1238" y="202"/>
                      </a:lnTo>
                      <a:lnTo>
                        <a:pt x="1238" y="202"/>
                      </a:lnTo>
                      <a:lnTo>
                        <a:pt x="1230" y="202"/>
                      </a:lnTo>
                      <a:lnTo>
                        <a:pt x="1222" y="206"/>
                      </a:lnTo>
                      <a:lnTo>
                        <a:pt x="1194" y="218"/>
                      </a:lnTo>
                      <a:lnTo>
                        <a:pt x="1194" y="218"/>
                      </a:lnTo>
                      <a:lnTo>
                        <a:pt x="1173" y="228"/>
                      </a:lnTo>
                      <a:lnTo>
                        <a:pt x="1151" y="234"/>
                      </a:lnTo>
                      <a:lnTo>
                        <a:pt x="1127" y="238"/>
                      </a:lnTo>
                      <a:lnTo>
                        <a:pt x="1103" y="238"/>
                      </a:lnTo>
                      <a:lnTo>
                        <a:pt x="1103" y="238"/>
                      </a:lnTo>
                      <a:lnTo>
                        <a:pt x="1067" y="236"/>
                      </a:lnTo>
                      <a:lnTo>
                        <a:pt x="1033" y="230"/>
                      </a:lnTo>
                      <a:lnTo>
                        <a:pt x="1000" y="218"/>
                      </a:lnTo>
                      <a:lnTo>
                        <a:pt x="970" y="204"/>
                      </a:lnTo>
                      <a:lnTo>
                        <a:pt x="940" y="184"/>
                      </a:lnTo>
                      <a:lnTo>
                        <a:pt x="912" y="163"/>
                      </a:lnTo>
                      <a:lnTo>
                        <a:pt x="902" y="151"/>
                      </a:lnTo>
                      <a:lnTo>
                        <a:pt x="890" y="139"/>
                      </a:lnTo>
                      <a:lnTo>
                        <a:pt x="880" y="125"/>
                      </a:lnTo>
                      <a:lnTo>
                        <a:pt x="872" y="111"/>
                      </a:lnTo>
                      <a:lnTo>
                        <a:pt x="872" y="111"/>
                      </a:lnTo>
                      <a:lnTo>
                        <a:pt x="862" y="95"/>
                      </a:lnTo>
                      <a:lnTo>
                        <a:pt x="854" y="81"/>
                      </a:lnTo>
                      <a:lnTo>
                        <a:pt x="833" y="53"/>
                      </a:lnTo>
                      <a:lnTo>
                        <a:pt x="785" y="0"/>
                      </a:lnTo>
                      <a:lnTo>
                        <a:pt x="785" y="0"/>
                      </a:lnTo>
                      <a:lnTo>
                        <a:pt x="775" y="23"/>
                      </a:lnTo>
                      <a:lnTo>
                        <a:pt x="765" y="47"/>
                      </a:lnTo>
                      <a:lnTo>
                        <a:pt x="765" y="47"/>
                      </a:lnTo>
                      <a:lnTo>
                        <a:pt x="751" y="79"/>
                      </a:lnTo>
                      <a:lnTo>
                        <a:pt x="751" y="79"/>
                      </a:lnTo>
                      <a:lnTo>
                        <a:pt x="745" y="89"/>
                      </a:lnTo>
                      <a:lnTo>
                        <a:pt x="737" y="95"/>
                      </a:lnTo>
                      <a:lnTo>
                        <a:pt x="727" y="101"/>
                      </a:lnTo>
                      <a:lnTo>
                        <a:pt x="715" y="103"/>
                      </a:lnTo>
                      <a:lnTo>
                        <a:pt x="715" y="103"/>
                      </a:lnTo>
                      <a:lnTo>
                        <a:pt x="713" y="103"/>
                      </a:lnTo>
                      <a:lnTo>
                        <a:pt x="713" y="103"/>
                      </a:lnTo>
                      <a:lnTo>
                        <a:pt x="711" y="103"/>
                      </a:lnTo>
                      <a:lnTo>
                        <a:pt x="711" y="103"/>
                      </a:lnTo>
                      <a:lnTo>
                        <a:pt x="709" y="105"/>
                      </a:lnTo>
                      <a:lnTo>
                        <a:pt x="709" y="105"/>
                      </a:lnTo>
                      <a:lnTo>
                        <a:pt x="693" y="101"/>
                      </a:lnTo>
                      <a:lnTo>
                        <a:pt x="693" y="101"/>
                      </a:lnTo>
                      <a:lnTo>
                        <a:pt x="693" y="99"/>
                      </a:lnTo>
                      <a:lnTo>
                        <a:pt x="693" y="99"/>
                      </a:lnTo>
                      <a:lnTo>
                        <a:pt x="685" y="93"/>
                      </a:lnTo>
                      <a:lnTo>
                        <a:pt x="678" y="85"/>
                      </a:lnTo>
                      <a:lnTo>
                        <a:pt x="678" y="85"/>
                      </a:lnTo>
                      <a:lnTo>
                        <a:pt x="668" y="69"/>
                      </a:lnTo>
                      <a:lnTo>
                        <a:pt x="668" y="69"/>
                      </a:lnTo>
                      <a:lnTo>
                        <a:pt x="662" y="57"/>
                      </a:lnTo>
                      <a:lnTo>
                        <a:pt x="656" y="47"/>
                      </a:lnTo>
                      <a:lnTo>
                        <a:pt x="656" y="47"/>
                      </a:lnTo>
                      <a:lnTo>
                        <a:pt x="646" y="17"/>
                      </a:lnTo>
                      <a:lnTo>
                        <a:pt x="646" y="17"/>
                      </a:lnTo>
                      <a:lnTo>
                        <a:pt x="620" y="27"/>
                      </a:lnTo>
                      <a:lnTo>
                        <a:pt x="620" y="27"/>
                      </a:lnTo>
                      <a:lnTo>
                        <a:pt x="598" y="33"/>
                      </a:lnTo>
                      <a:lnTo>
                        <a:pt x="580" y="41"/>
                      </a:lnTo>
                      <a:lnTo>
                        <a:pt x="564" y="51"/>
                      </a:lnTo>
                      <a:lnTo>
                        <a:pt x="552" y="59"/>
                      </a:lnTo>
                      <a:lnTo>
                        <a:pt x="540" y="71"/>
                      </a:lnTo>
                      <a:lnTo>
                        <a:pt x="530" y="83"/>
                      </a:lnTo>
                      <a:lnTo>
                        <a:pt x="522" y="99"/>
                      </a:lnTo>
                      <a:lnTo>
                        <a:pt x="516" y="117"/>
                      </a:lnTo>
                      <a:lnTo>
                        <a:pt x="516" y="117"/>
                      </a:lnTo>
                      <a:lnTo>
                        <a:pt x="511" y="133"/>
                      </a:lnTo>
                      <a:lnTo>
                        <a:pt x="505" y="149"/>
                      </a:lnTo>
                      <a:lnTo>
                        <a:pt x="495" y="165"/>
                      </a:lnTo>
                      <a:lnTo>
                        <a:pt x="485" y="178"/>
                      </a:lnTo>
                      <a:lnTo>
                        <a:pt x="463" y="204"/>
                      </a:lnTo>
                      <a:lnTo>
                        <a:pt x="441" y="228"/>
                      </a:lnTo>
                      <a:lnTo>
                        <a:pt x="441" y="228"/>
                      </a:lnTo>
                      <a:lnTo>
                        <a:pt x="419" y="252"/>
                      </a:lnTo>
                      <a:lnTo>
                        <a:pt x="419" y="252"/>
                      </a:lnTo>
                      <a:lnTo>
                        <a:pt x="413" y="256"/>
                      </a:lnTo>
                      <a:lnTo>
                        <a:pt x="405" y="262"/>
                      </a:lnTo>
                      <a:lnTo>
                        <a:pt x="395" y="266"/>
                      </a:lnTo>
                      <a:lnTo>
                        <a:pt x="383" y="266"/>
                      </a:lnTo>
                      <a:lnTo>
                        <a:pt x="383" y="266"/>
                      </a:lnTo>
                      <a:lnTo>
                        <a:pt x="367" y="266"/>
                      </a:lnTo>
                      <a:lnTo>
                        <a:pt x="347" y="260"/>
                      </a:lnTo>
                      <a:lnTo>
                        <a:pt x="330" y="250"/>
                      </a:lnTo>
                      <a:lnTo>
                        <a:pt x="320" y="244"/>
                      </a:lnTo>
                      <a:lnTo>
                        <a:pt x="312" y="238"/>
                      </a:lnTo>
                      <a:lnTo>
                        <a:pt x="312" y="238"/>
                      </a:lnTo>
                      <a:lnTo>
                        <a:pt x="306" y="230"/>
                      </a:lnTo>
                      <a:lnTo>
                        <a:pt x="306" y="230"/>
                      </a:lnTo>
                      <a:lnTo>
                        <a:pt x="302" y="234"/>
                      </a:lnTo>
                      <a:lnTo>
                        <a:pt x="302" y="234"/>
                      </a:lnTo>
                      <a:lnTo>
                        <a:pt x="292" y="260"/>
                      </a:lnTo>
                      <a:lnTo>
                        <a:pt x="286" y="272"/>
                      </a:lnTo>
                      <a:lnTo>
                        <a:pt x="276" y="284"/>
                      </a:lnTo>
                      <a:lnTo>
                        <a:pt x="266" y="294"/>
                      </a:lnTo>
                      <a:lnTo>
                        <a:pt x="254" y="302"/>
                      </a:lnTo>
                      <a:lnTo>
                        <a:pt x="238" y="306"/>
                      </a:lnTo>
                      <a:lnTo>
                        <a:pt x="220" y="308"/>
                      </a:lnTo>
                      <a:lnTo>
                        <a:pt x="220" y="308"/>
                      </a:lnTo>
                      <a:lnTo>
                        <a:pt x="202" y="308"/>
                      </a:lnTo>
                      <a:lnTo>
                        <a:pt x="182" y="306"/>
                      </a:lnTo>
                      <a:lnTo>
                        <a:pt x="182" y="306"/>
                      </a:lnTo>
                      <a:lnTo>
                        <a:pt x="173" y="304"/>
                      </a:lnTo>
                      <a:lnTo>
                        <a:pt x="173" y="304"/>
                      </a:lnTo>
                      <a:lnTo>
                        <a:pt x="149" y="300"/>
                      </a:lnTo>
                      <a:lnTo>
                        <a:pt x="125" y="294"/>
                      </a:lnTo>
                      <a:lnTo>
                        <a:pt x="125" y="294"/>
                      </a:lnTo>
                      <a:lnTo>
                        <a:pt x="119" y="306"/>
                      </a:lnTo>
                      <a:lnTo>
                        <a:pt x="113" y="320"/>
                      </a:lnTo>
                      <a:lnTo>
                        <a:pt x="111" y="332"/>
                      </a:lnTo>
                      <a:lnTo>
                        <a:pt x="111" y="336"/>
                      </a:lnTo>
                      <a:lnTo>
                        <a:pt x="111" y="340"/>
                      </a:lnTo>
                      <a:lnTo>
                        <a:pt x="111" y="340"/>
                      </a:lnTo>
                      <a:lnTo>
                        <a:pt x="121" y="355"/>
                      </a:lnTo>
                      <a:lnTo>
                        <a:pt x="125" y="369"/>
                      </a:lnTo>
                      <a:lnTo>
                        <a:pt x="125" y="383"/>
                      </a:lnTo>
                      <a:lnTo>
                        <a:pt x="125" y="395"/>
                      </a:lnTo>
                      <a:lnTo>
                        <a:pt x="121" y="409"/>
                      </a:lnTo>
                      <a:lnTo>
                        <a:pt x="115" y="421"/>
                      </a:lnTo>
                      <a:lnTo>
                        <a:pt x="103" y="447"/>
                      </a:lnTo>
                      <a:lnTo>
                        <a:pt x="103" y="447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12" y="681"/>
                      </a:lnTo>
                      <a:lnTo>
                        <a:pt x="23" y="681"/>
                      </a:lnTo>
                      <a:lnTo>
                        <a:pt x="23" y="681"/>
                      </a:lnTo>
                      <a:lnTo>
                        <a:pt x="31" y="681"/>
                      </a:lnTo>
                      <a:lnTo>
                        <a:pt x="37" y="679"/>
                      </a:lnTo>
                      <a:lnTo>
                        <a:pt x="41" y="677"/>
                      </a:lnTo>
                      <a:lnTo>
                        <a:pt x="47" y="673"/>
                      </a:lnTo>
                      <a:lnTo>
                        <a:pt x="49" y="668"/>
                      </a:lnTo>
                      <a:lnTo>
                        <a:pt x="53" y="660"/>
                      </a:lnTo>
                      <a:lnTo>
                        <a:pt x="57" y="642"/>
                      </a:lnTo>
                      <a:lnTo>
                        <a:pt x="57" y="642"/>
                      </a:lnTo>
                      <a:lnTo>
                        <a:pt x="57" y="632"/>
                      </a:lnTo>
                      <a:lnTo>
                        <a:pt x="61" y="620"/>
                      </a:lnTo>
                      <a:lnTo>
                        <a:pt x="63" y="610"/>
                      </a:lnTo>
                      <a:lnTo>
                        <a:pt x="69" y="602"/>
                      </a:lnTo>
                      <a:lnTo>
                        <a:pt x="69" y="602"/>
                      </a:lnTo>
                      <a:lnTo>
                        <a:pt x="79" y="592"/>
                      </a:lnTo>
                      <a:lnTo>
                        <a:pt x="89" y="586"/>
                      </a:lnTo>
                      <a:lnTo>
                        <a:pt x="97" y="582"/>
                      </a:lnTo>
                      <a:lnTo>
                        <a:pt x="107" y="582"/>
                      </a:lnTo>
                      <a:lnTo>
                        <a:pt x="107" y="582"/>
                      </a:lnTo>
                      <a:lnTo>
                        <a:pt x="117" y="582"/>
                      </a:lnTo>
                      <a:lnTo>
                        <a:pt x="127" y="586"/>
                      </a:lnTo>
                      <a:lnTo>
                        <a:pt x="149" y="594"/>
                      </a:lnTo>
                      <a:lnTo>
                        <a:pt x="169" y="600"/>
                      </a:lnTo>
                      <a:lnTo>
                        <a:pt x="179" y="604"/>
                      </a:lnTo>
                      <a:lnTo>
                        <a:pt x="188" y="604"/>
                      </a:lnTo>
                      <a:lnTo>
                        <a:pt x="188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204" y="606"/>
                      </a:lnTo>
                      <a:lnTo>
                        <a:pt x="212" y="610"/>
                      </a:lnTo>
                      <a:lnTo>
                        <a:pt x="220" y="616"/>
                      </a:lnTo>
                      <a:lnTo>
                        <a:pt x="224" y="624"/>
                      </a:lnTo>
                      <a:lnTo>
                        <a:pt x="224" y="624"/>
                      </a:lnTo>
                      <a:lnTo>
                        <a:pt x="230" y="642"/>
                      </a:lnTo>
                      <a:lnTo>
                        <a:pt x="236" y="660"/>
                      </a:lnTo>
                      <a:lnTo>
                        <a:pt x="244" y="675"/>
                      </a:lnTo>
                      <a:lnTo>
                        <a:pt x="254" y="691"/>
                      </a:lnTo>
                      <a:lnTo>
                        <a:pt x="264" y="705"/>
                      </a:lnTo>
                      <a:lnTo>
                        <a:pt x="274" y="717"/>
                      </a:lnTo>
                      <a:lnTo>
                        <a:pt x="286" y="729"/>
                      </a:lnTo>
                      <a:lnTo>
                        <a:pt x="298" y="739"/>
                      </a:lnTo>
                      <a:lnTo>
                        <a:pt x="312" y="747"/>
                      </a:lnTo>
                      <a:lnTo>
                        <a:pt x="326" y="755"/>
                      </a:lnTo>
                      <a:lnTo>
                        <a:pt x="357" y="769"/>
                      </a:lnTo>
                      <a:lnTo>
                        <a:pt x="391" y="779"/>
                      </a:lnTo>
                      <a:lnTo>
                        <a:pt x="427" y="787"/>
                      </a:lnTo>
                      <a:lnTo>
                        <a:pt x="427" y="787"/>
                      </a:lnTo>
                      <a:lnTo>
                        <a:pt x="441" y="793"/>
                      </a:lnTo>
                      <a:lnTo>
                        <a:pt x="455" y="799"/>
                      </a:lnTo>
                      <a:lnTo>
                        <a:pt x="467" y="809"/>
                      </a:lnTo>
                      <a:lnTo>
                        <a:pt x="479" y="819"/>
                      </a:lnTo>
                      <a:lnTo>
                        <a:pt x="479" y="819"/>
                      </a:lnTo>
                      <a:lnTo>
                        <a:pt x="487" y="829"/>
                      </a:lnTo>
                      <a:lnTo>
                        <a:pt x="499" y="839"/>
                      </a:lnTo>
                      <a:lnTo>
                        <a:pt x="512" y="846"/>
                      </a:lnTo>
                      <a:lnTo>
                        <a:pt x="526" y="852"/>
                      </a:lnTo>
                      <a:lnTo>
                        <a:pt x="540" y="858"/>
                      </a:lnTo>
                      <a:lnTo>
                        <a:pt x="554" y="862"/>
                      </a:lnTo>
                      <a:lnTo>
                        <a:pt x="570" y="864"/>
                      </a:lnTo>
                      <a:lnTo>
                        <a:pt x="586" y="866"/>
                      </a:lnTo>
                      <a:lnTo>
                        <a:pt x="586" y="866"/>
                      </a:lnTo>
                      <a:lnTo>
                        <a:pt x="596" y="864"/>
                      </a:lnTo>
                      <a:lnTo>
                        <a:pt x="608" y="862"/>
                      </a:lnTo>
                      <a:lnTo>
                        <a:pt x="620" y="860"/>
                      </a:lnTo>
                      <a:lnTo>
                        <a:pt x="630" y="856"/>
                      </a:lnTo>
                      <a:lnTo>
                        <a:pt x="630" y="856"/>
                      </a:lnTo>
                      <a:lnTo>
                        <a:pt x="642" y="850"/>
                      </a:lnTo>
                      <a:lnTo>
                        <a:pt x="658" y="850"/>
                      </a:lnTo>
                      <a:lnTo>
                        <a:pt x="658" y="850"/>
                      </a:lnTo>
                      <a:lnTo>
                        <a:pt x="666" y="850"/>
                      </a:lnTo>
                      <a:lnTo>
                        <a:pt x="676" y="852"/>
                      </a:lnTo>
                      <a:lnTo>
                        <a:pt x="683" y="856"/>
                      </a:lnTo>
                      <a:lnTo>
                        <a:pt x="693" y="860"/>
                      </a:lnTo>
                      <a:lnTo>
                        <a:pt x="701" y="866"/>
                      </a:lnTo>
                      <a:lnTo>
                        <a:pt x="709" y="874"/>
                      </a:lnTo>
                      <a:lnTo>
                        <a:pt x="715" y="882"/>
                      </a:lnTo>
                      <a:lnTo>
                        <a:pt x="721" y="890"/>
                      </a:lnTo>
                      <a:lnTo>
                        <a:pt x="721" y="890"/>
                      </a:lnTo>
                      <a:lnTo>
                        <a:pt x="727" y="906"/>
                      </a:lnTo>
                      <a:lnTo>
                        <a:pt x="731" y="920"/>
                      </a:lnTo>
                      <a:lnTo>
                        <a:pt x="733" y="936"/>
                      </a:lnTo>
                      <a:lnTo>
                        <a:pt x="731" y="950"/>
                      </a:lnTo>
                      <a:lnTo>
                        <a:pt x="727" y="962"/>
                      </a:lnTo>
                      <a:lnTo>
                        <a:pt x="721" y="976"/>
                      </a:lnTo>
                      <a:lnTo>
                        <a:pt x="713" y="986"/>
                      </a:lnTo>
                      <a:lnTo>
                        <a:pt x="703" y="994"/>
                      </a:lnTo>
                      <a:lnTo>
                        <a:pt x="703" y="994"/>
                      </a:lnTo>
                      <a:lnTo>
                        <a:pt x="685" y="1005"/>
                      </a:lnTo>
                      <a:lnTo>
                        <a:pt x="672" y="1013"/>
                      </a:lnTo>
                      <a:lnTo>
                        <a:pt x="664" y="1023"/>
                      </a:lnTo>
                      <a:lnTo>
                        <a:pt x="660" y="1031"/>
                      </a:lnTo>
                      <a:lnTo>
                        <a:pt x="662" y="1041"/>
                      </a:lnTo>
                      <a:lnTo>
                        <a:pt x="666" y="1051"/>
                      </a:lnTo>
                      <a:lnTo>
                        <a:pt x="676" y="1065"/>
                      </a:lnTo>
                      <a:lnTo>
                        <a:pt x="691" y="1081"/>
                      </a:lnTo>
                      <a:lnTo>
                        <a:pt x="691" y="1081"/>
                      </a:lnTo>
                      <a:lnTo>
                        <a:pt x="725" y="1117"/>
                      </a:lnTo>
                      <a:lnTo>
                        <a:pt x="741" y="1135"/>
                      </a:lnTo>
                      <a:lnTo>
                        <a:pt x="757" y="1155"/>
                      </a:lnTo>
                      <a:lnTo>
                        <a:pt x="771" y="1174"/>
                      </a:lnTo>
                      <a:lnTo>
                        <a:pt x="785" y="1196"/>
                      </a:lnTo>
                      <a:lnTo>
                        <a:pt x="795" y="1220"/>
                      </a:lnTo>
                      <a:lnTo>
                        <a:pt x="803" y="1244"/>
                      </a:lnTo>
                      <a:lnTo>
                        <a:pt x="803" y="1244"/>
                      </a:lnTo>
                      <a:lnTo>
                        <a:pt x="805" y="1252"/>
                      </a:lnTo>
                      <a:lnTo>
                        <a:pt x="809" y="1258"/>
                      </a:lnTo>
                      <a:lnTo>
                        <a:pt x="819" y="1270"/>
                      </a:lnTo>
                      <a:lnTo>
                        <a:pt x="837" y="1290"/>
                      </a:lnTo>
                      <a:lnTo>
                        <a:pt x="837" y="1290"/>
                      </a:lnTo>
                      <a:lnTo>
                        <a:pt x="1013" y="1188"/>
                      </a:lnTo>
                      <a:lnTo>
                        <a:pt x="1013" y="1188"/>
                      </a:lnTo>
                      <a:lnTo>
                        <a:pt x="998" y="1169"/>
                      </a:lnTo>
                      <a:lnTo>
                        <a:pt x="980" y="1149"/>
                      </a:lnTo>
                      <a:lnTo>
                        <a:pt x="980" y="1149"/>
                      </a:lnTo>
                      <a:lnTo>
                        <a:pt x="964" y="1133"/>
                      </a:lnTo>
                      <a:lnTo>
                        <a:pt x="952" y="1117"/>
                      </a:lnTo>
                      <a:lnTo>
                        <a:pt x="942" y="1101"/>
                      </a:lnTo>
                      <a:lnTo>
                        <a:pt x="938" y="1085"/>
                      </a:lnTo>
                      <a:lnTo>
                        <a:pt x="936" y="1069"/>
                      </a:lnTo>
                      <a:lnTo>
                        <a:pt x="940" y="1055"/>
                      </a:lnTo>
                      <a:lnTo>
                        <a:pt x="946" y="1039"/>
                      </a:lnTo>
                      <a:lnTo>
                        <a:pt x="956" y="1025"/>
                      </a:lnTo>
                      <a:lnTo>
                        <a:pt x="956" y="1025"/>
                      </a:lnTo>
                      <a:lnTo>
                        <a:pt x="960" y="1011"/>
                      </a:lnTo>
                      <a:lnTo>
                        <a:pt x="970" y="1002"/>
                      </a:lnTo>
                      <a:lnTo>
                        <a:pt x="970" y="1002"/>
                      </a:lnTo>
                      <a:lnTo>
                        <a:pt x="1023" y="950"/>
                      </a:lnTo>
                      <a:lnTo>
                        <a:pt x="1049" y="924"/>
                      </a:lnTo>
                      <a:lnTo>
                        <a:pt x="1071" y="898"/>
                      </a:lnTo>
                      <a:lnTo>
                        <a:pt x="1091" y="870"/>
                      </a:lnTo>
                      <a:lnTo>
                        <a:pt x="1109" y="840"/>
                      </a:lnTo>
                      <a:lnTo>
                        <a:pt x="1123" y="809"/>
                      </a:lnTo>
                      <a:lnTo>
                        <a:pt x="1133" y="773"/>
                      </a:lnTo>
                      <a:lnTo>
                        <a:pt x="1133" y="773"/>
                      </a:lnTo>
                      <a:lnTo>
                        <a:pt x="1135" y="763"/>
                      </a:lnTo>
                      <a:lnTo>
                        <a:pt x="1139" y="753"/>
                      </a:lnTo>
                      <a:lnTo>
                        <a:pt x="1151" y="735"/>
                      </a:lnTo>
                      <a:lnTo>
                        <a:pt x="1163" y="719"/>
                      </a:lnTo>
                      <a:lnTo>
                        <a:pt x="1177" y="703"/>
                      </a:lnTo>
                      <a:lnTo>
                        <a:pt x="1177" y="703"/>
                      </a:lnTo>
                      <a:lnTo>
                        <a:pt x="1192" y="685"/>
                      </a:lnTo>
                      <a:lnTo>
                        <a:pt x="1192" y="685"/>
                      </a:lnTo>
                      <a:lnTo>
                        <a:pt x="1224" y="644"/>
                      </a:lnTo>
                      <a:lnTo>
                        <a:pt x="1224" y="644"/>
                      </a:lnTo>
                      <a:lnTo>
                        <a:pt x="1262" y="594"/>
                      </a:lnTo>
                      <a:lnTo>
                        <a:pt x="1262" y="594"/>
                      </a:lnTo>
                      <a:lnTo>
                        <a:pt x="1288" y="558"/>
                      </a:lnTo>
                      <a:lnTo>
                        <a:pt x="1288" y="558"/>
                      </a:lnTo>
                      <a:lnTo>
                        <a:pt x="1286" y="554"/>
                      </a:lnTo>
                      <a:lnTo>
                        <a:pt x="1286" y="554"/>
                      </a:lnTo>
                      <a:lnTo>
                        <a:pt x="1284" y="540"/>
                      </a:lnTo>
                      <a:lnTo>
                        <a:pt x="1284" y="540"/>
                      </a:lnTo>
                      <a:lnTo>
                        <a:pt x="1282" y="530"/>
                      </a:lnTo>
                      <a:lnTo>
                        <a:pt x="1282" y="530"/>
                      </a:lnTo>
                      <a:lnTo>
                        <a:pt x="1284" y="516"/>
                      </a:lnTo>
                      <a:lnTo>
                        <a:pt x="1288" y="505"/>
                      </a:lnTo>
                      <a:lnTo>
                        <a:pt x="1296" y="495"/>
                      </a:lnTo>
                      <a:lnTo>
                        <a:pt x="1308" y="489"/>
                      </a:lnTo>
                      <a:lnTo>
                        <a:pt x="1308" y="489"/>
                      </a:lnTo>
                      <a:lnTo>
                        <a:pt x="1322" y="483"/>
                      </a:lnTo>
                      <a:lnTo>
                        <a:pt x="1322" y="483"/>
                      </a:lnTo>
                      <a:lnTo>
                        <a:pt x="1343" y="473"/>
                      </a:lnTo>
                      <a:lnTo>
                        <a:pt x="1357" y="469"/>
                      </a:lnTo>
                      <a:lnTo>
                        <a:pt x="1373" y="467"/>
                      </a:lnTo>
                      <a:lnTo>
                        <a:pt x="1373" y="467"/>
                      </a:lnTo>
                      <a:lnTo>
                        <a:pt x="1381" y="467"/>
                      </a:lnTo>
                      <a:lnTo>
                        <a:pt x="1381" y="467"/>
                      </a:lnTo>
                      <a:lnTo>
                        <a:pt x="1383" y="467"/>
                      </a:lnTo>
                      <a:lnTo>
                        <a:pt x="1383" y="467"/>
                      </a:lnTo>
                      <a:lnTo>
                        <a:pt x="1379" y="427"/>
                      </a:lnTo>
                      <a:lnTo>
                        <a:pt x="1375" y="405"/>
                      </a:lnTo>
                      <a:lnTo>
                        <a:pt x="1375" y="385"/>
                      </a:lnTo>
                      <a:lnTo>
                        <a:pt x="1375" y="38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17" name="Freeform 12">
                  <a:extLst>
                    <a:ext uri="{FF2B5EF4-FFF2-40B4-BE49-F238E27FC236}">
                      <a16:creationId xmlns:a16="http://schemas.microsoft.com/office/drawing/2014/main" id="{59E1A363-8440-BCD5-9887-1AB4107FD8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2463" y="0"/>
                  <a:ext cx="2022475" cy="1524000"/>
                </a:xfrm>
                <a:custGeom>
                  <a:avLst/>
                  <a:gdLst>
                    <a:gd name="T0" fmla="*/ 302 w 1274"/>
                    <a:gd name="T1" fmla="*/ 891 h 960"/>
                    <a:gd name="T2" fmla="*/ 346 w 1274"/>
                    <a:gd name="T3" fmla="*/ 863 h 960"/>
                    <a:gd name="T4" fmla="*/ 387 w 1274"/>
                    <a:gd name="T5" fmla="*/ 863 h 960"/>
                    <a:gd name="T6" fmla="*/ 423 w 1274"/>
                    <a:gd name="T7" fmla="*/ 873 h 960"/>
                    <a:gd name="T8" fmla="*/ 437 w 1274"/>
                    <a:gd name="T9" fmla="*/ 863 h 960"/>
                    <a:gd name="T10" fmla="*/ 459 w 1274"/>
                    <a:gd name="T11" fmla="*/ 833 h 960"/>
                    <a:gd name="T12" fmla="*/ 558 w 1274"/>
                    <a:gd name="T13" fmla="*/ 779 h 960"/>
                    <a:gd name="T14" fmla="*/ 628 w 1274"/>
                    <a:gd name="T15" fmla="*/ 763 h 960"/>
                    <a:gd name="T16" fmla="*/ 660 w 1274"/>
                    <a:gd name="T17" fmla="*/ 769 h 960"/>
                    <a:gd name="T18" fmla="*/ 698 w 1274"/>
                    <a:gd name="T19" fmla="*/ 791 h 960"/>
                    <a:gd name="T20" fmla="*/ 793 w 1274"/>
                    <a:gd name="T21" fmla="*/ 815 h 960"/>
                    <a:gd name="T22" fmla="*/ 865 w 1274"/>
                    <a:gd name="T23" fmla="*/ 827 h 960"/>
                    <a:gd name="T24" fmla="*/ 908 w 1274"/>
                    <a:gd name="T25" fmla="*/ 853 h 960"/>
                    <a:gd name="T26" fmla="*/ 962 w 1274"/>
                    <a:gd name="T27" fmla="*/ 887 h 960"/>
                    <a:gd name="T28" fmla="*/ 1026 w 1274"/>
                    <a:gd name="T29" fmla="*/ 899 h 960"/>
                    <a:gd name="T30" fmla="*/ 1037 w 1274"/>
                    <a:gd name="T31" fmla="*/ 869 h 960"/>
                    <a:gd name="T32" fmla="*/ 1059 w 1274"/>
                    <a:gd name="T33" fmla="*/ 839 h 960"/>
                    <a:gd name="T34" fmla="*/ 1155 w 1274"/>
                    <a:gd name="T35" fmla="*/ 749 h 960"/>
                    <a:gd name="T36" fmla="*/ 1218 w 1274"/>
                    <a:gd name="T37" fmla="*/ 708 h 960"/>
                    <a:gd name="T38" fmla="*/ 1274 w 1274"/>
                    <a:gd name="T39" fmla="*/ 678 h 960"/>
                    <a:gd name="T40" fmla="*/ 1258 w 1274"/>
                    <a:gd name="T41" fmla="*/ 652 h 960"/>
                    <a:gd name="T42" fmla="*/ 1179 w 1274"/>
                    <a:gd name="T43" fmla="*/ 624 h 960"/>
                    <a:gd name="T44" fmla="*/ 1125 w 1274"/>
                    <a:gd name="T45" fmla="*/ 559 h 960"/>
                    <a:gd name="T46" fmla="*/ 1107 w 1274"/>
                    <a:gd name="T47" fmla="*/ 513 h 960"/>
                    <a:gd name="T48" fmla="*/ 1111 w 1274"/>
                    <a:gd name="T49" fmla="*/ 469 h 960"/>
                    <a:gd name="T50" fmla="*/ 1133 w 1274"/>
                    <a:gd name="T51" fmla="*/ 417 h 960"/>
                    <a:gd name="T52" fmla="*/ 1133 w 1274"/>
                    <a:gd name="T53" fmla="*/ 364 h 960"/>
                    <a:gd name="T54" fmla="*/ 1087 w 1274"/>
                    <a:gd name="T55" fmla="*/ 340 h 960"/>
                    <a:gd name="T56" fmla="*/ 1018 w 1274"/>
                    <a:gd name="T57" fmla="*/ 336 h 960"/>
                    <a:gd name="T58" fmla="*/ 918 w 1274"/>
                    <a:gd name="T59" fmla="*/ 342 h 960"/>
                    <a:gd name="T60" fmla="*/ 865 w 1274"/>
                    <a:gd name="T61" fmla="*/ 330 h 960"/>
                    <a:gd name="T62" fmla="*/ 829 w 1274"/>
                    <a:gd name="T63" fmla="*/ 272 h 960"/>
                    <a:gd name="T64" fmla="*/ 823 w 1274"/>
                    <a:gd name="T65" fmla="*/ 217 h 960"/>
                    <a:gd name="T66" fmla="*/ 799 w 1274"/>
                    <a:gd name="T67" fmla="*/ 161 h 960"/>
                    <a:gd name="T68" fmla="*/ 765 w 1274"/>
                    <a:gd name="T69" fmla="*/ 105 h 960"/>
                    <a:gd name="T70" fmla="*/ 765 w 1274"/>
                    <a:gd name="T71" fmla="*/ 66 h 960"/>
                    <a:gd name="T72" fmla="*/ 952 w 1274"/>
                    <a:gd name="T73" fmla="*/ 205 h 960"/>
                    <a:gd name="T74" fmla="*/ 940 w 1274"/>
                    <a:gd name="T75" fmla="*/ 137 h 960"/>
                    <a:gd name="T76" fmla="*/ 894 w 1274"/>
                    <a:gd name="T77" fmla="*/ 82 h 960"/>
                    <a:gd name="T78" fmla="*/ 793 w 1274"/>
                    <a:gd name="T79" fmla="*/ 16 h 960"/>
                    <a:gd name="T80" fmla="*/ 688 w 1274"/>
                    <a:gd name="T81" fmla="*/ 2 h 960"/>
                    <a:gd name="T82" fmla="*/ 523 w 1274"/>
                    <a:gd name="T83" fmla="*/ 4 h 960"/>
                    <a:gd name="T84" fmla="*/ 358 w 1274"/>
                    <a:gd name="T85" fmla="*/ 16 h 960"/>
                    <a:gd name="T86" fmla="*/ 322 w 1274"/>
                    <a:gd name="T87" fmla="*/ 36 h 960"/>
                    <a:gd name="T88" fmla="*/ 296 w 1274"/>
                    <a:gd name="T89" fmla="*/ 60 h 960"/>
                    <a:gd name="T90" fmla="*/ 244 w 1274"/>
                    <a:gd name="T91" fmla="*/ 76 h 960"/>
                    <a:gd name="T92" fmla="*/ 26 w 1274"/>
                    <a:gd name="T93" fmla="*/ 173 h 960"/>
                    <a:gd name="T94" fmla="*/ 26 w 1274"/>
                    <a:gd name="T95" fmla="*/ 175 h 960"/>
                    <a:gd name="T96" fmla="*/ 59 w 1274"/>
                    <a:gd name="T97" fmla="*/ 376 h 960"/>
                    <a:gd name="T98" fmla="*/ 30 w 1274"/>
                    <a:gd name="T99" fmla="*/ 429 h 960"/>
                    <a:gd name="T100" fmla="*/ 4 w 1274"/>
                    <a:gd name="T101" fmla="*/ 445 h 960"/>
                    <a:gd name="T102" fmla="*/ 32 w 1274"/>
                    <a:gd name="T103" fmla="*/ 495 h 960"/>
                    <a:gd name="T104" fmla="*/ 41 w 1274"/>
                    <a:gd name="T105" fmla="*/ 573 h 960"/>
                    <a:gd name="T106" fmla="*/ 55 w 1274"/>
                    <a:gd name="T107" fmla="*/ 608 h 960"/>
                    <a:gd name="T108" fmla="*/ 81 w 1274"/>
                    <a:gd name="T109" fmla="*/ 646 h 960"/>
                    <a:gd name="T110" fmla="*/ 83 w 1274"/>
                    <a:gd name="T111" fmla="*/ 706 h 960"/>
                    <a:gd name="T112" fmla="*/ 59 w 1274"/>
                    <a:gd name="T113" fmla="*/ 746 h 960"/>
                    <a:gd name="T114" fmla="*/ 45 w 1274"/>
                    <a:gd name="T115" fmla="*/ 829 h 960"/>
                    <a:gd name="T116" fmla="*/ 59 w 1274"/>
                    <a:gd name="T117" fmla="*/ 879 h 960"/>
                    <a:gd name="T118" fmla="*/ 133 w 1274"/>
                    <a:gd name="T119" fmla="*/ 938 h 960"/>
                    <a:gd name="T120" fmla="*/ 179 w 1274"/>
                    <a:gd name="T121" fmla="*/ 956 h 960"/>
                    <a:gd name="T122" fmla="*/ 242 w 1274"/>
                    <a:gd name="T123" fmla="*/ 958 h 960"/>
                    <a:gd name="T124" fmla="*/ 282 w 1274"/>
                    <a:gd name="T125" fmla="*/ 920 h 9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4" h="960">
                      <a:moveTo>
                        <a:pt x="282" y="920"/>
                      </a:moveTo>
                      <a:lnTo>
                        <a:pt x="282" y="920"/>
                      </a:lnTo>
                      <a:lnTo>
                        <a:pt x="292" y="905"/>
                      </a:lnTo>
                      <a:lnTo>
                        <a:pt x="302" y="891"/>
                      </a:lnTo>
                      <a:lnTo>
                        <a:pt x="314" y="881"/>
                      </a:lnTo>
                      <a:lnTo>
                        <a:pt x="324" y="873"/>
                      </a:lnTo>
                      <a:lnTo>
                        <a:pt x="336" y="867"/>
                      </a:lnTo>
                      <a:lnTo>
                        <a:pt x="346" y="863"/>
                      </a:lnTo>
                      <a:lnTo>
                        <a:pt x="358" y="861"/>
                      </a:lnTo>
                      <a:lnTo>
                        <a:pt x="367" y="861"/>
                      </a:lnTo>
                      <a:lnTo>
                        <a:pt x="367" y="861"/>
                      </a:lnTo>
                      <a:lnTo>
                        <a:pt x="387" y="863"/>
                      </a:lnTo>
                      <a:lnTo>
                        <a:pt x="407" y="869"/>
                      </a:lnTo>
                      <a:lnTo>
                        <a:pt x="407" y="869"/>
                      </a:lnTo>
                      <a:lnTo>
                        <a:pt x="417" y="873"/>
                      </a:lnTo>
                      <a:lnTo>
                        <a:pt x="423" y="873"/>
                      </a:lnTo>
                      <a:lnTo>
                        <a:pt x="423" y="873"/>
                      </a:lnTo>
                      <a:lnTo>
                        <a:pt x="425" y="873"/>
                      </a:lnTo>
                      <a:lnTo>
                        <a:pt x="431" y="871"/>
                      </a:lnTo>
                      <a:lnTo>
                        <a:pt x="437" y="863"/>
                      </a:lnTo>
                      <a:lnTo>
                        <a:pt x="445" y="849"/>
                      </a:lnTo>
                      <a:lnTo>
                        <a:pt x="445" y="849"/>
                      </a:lnTo>
                      <a:lnTo>
                        <a:pt x="451" y="841"/>
                      </a:lnTo>
                      <a:lnTo>
                        <a:pt x="459" y="833"/>
                      </a:lnTo>
                      <a:lnTo>
                        <a:pt x="477" y="817"/>
                      </a:lnTo>
                      <a:lnTo>
                        <a:pt x="503" y="803"/>
                      </a:lnTo>
                      <a:lnTo>
                        <a:pt x="529" y="789"/>
                      </a:lnTo>
                      <a:lnTo>
                        <a:pt x="558" y="779"/>
                      </a:lnTo>
                      <a:lnTo>
                        <a:pt x="584" y="771"/>
                      </a:lnTo>
                      <a:lnTo>
                        <a:pt x="608" y="765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40" y="763"/>
                      </a:lnTo>
                      <a:lnTo>
                        <a:pt x="652" y="767"/>
                      </a:lnTo>
                      <a:lnTo>
                        <a:pt x="660" y="769"/>
                      </a:lnTo>
                      <a:lnTo>
                        <a:pt x="670" y="775"/>
                      </a:lnTo>
                      <a:lnTo>
                        <a:pt x="670" y="775"/>
                      </a:lnTo>
                      <a:lnTo>
                        <a:pt x="682" y="785"/>
                      </a:lnTo>
                      <a:lnTo>
                        <a:pt x="698" y="791"/>
                      </a:lnTo>
                      <a:lnTo>
                        <a:pt x="711" y="797"/>
                      </a:lnTo>
                      <a:lnTo>
                        <a:pt x="727" y="803"/>
                      </a:lnTo>
                      <a:lnTo>
                        <a:pt x="759" y="809"/>
                      </a:lnTo>
                      <a:lnTo>
                        <a:pt x="793" y="815"/>
                      </a:lnTo>
                      <a:lnTo>
                        <a:pt x="793" y="815"/>
                      </a:lnTo>
                      <a:lnTo>
                        <a:pt x="849" y="823"/>
                      </a:lnTo>
                      <a:lnTo>
                        <a:pt x="849" y="823"/>
                      </a:lnTo>
                      <a:lnTo>
                        <a:pt x="865" y="827"/>
                      </a:lnTo>
                      <a:lnTo>
                        <a:pt x="880" y="833"/>
                      </a:lnTo>
                      <a:lnTo>
                        <a:pt x="896" y="841"/>
                      </a:lnTo>
                      <a:lnTo>
                        <a:pt x="908" y="853"/>
                      </a:lnTo>
                      <a:lnTo>
                        <a:pt x="908" y="853"/>
                      </a:lnTo>
                      <a:lnTo>
                        <a:pt x="920" y="865"/>
                      </a:lnTo>
                      <a:lnTo>
                        <a:pt x="934" y="873"/>
                      </a:lnTo>
                      <a:lnTo>
                        <a:pt x="946" y="881"/>
                      </a:lnTo>
                      <a:lnTo>
                        <a:pt x="962" y="887"/>
                      </a:lnTo>
                      <a:lnTo>
                        <a:pt x="976" y="891"/>
                      </a:lnTo>
                      <a:lnTo>
                        <a:pt x="992" y="895"/>
                      </a:lnTo>
                      <a:lnTo>
                        <a:pt x="1026" y="899"/>
                      </a:lnTo>
                      <a:lnTo>
                        <a:pt x="1026" y="899"/>
                      </a:lnTo>
                      <a:lnTo>
                        <a:pt x="1030" y="891"/>
                      </a:lnTo>
                      <a:lnTo>
                        <a:pt x="1033" y="881"/>
                      </a:lnTo>
                      <a:lnTo>
                        <a:pt x="1033" y="881"/>
                      </a:lnTo>
                      <a:lnTo>
                        <a:pt x="1037" y="869"/>
                      </a:lnTo>
                      <a:lnTo>
                        <a:pt x="1043" y="857"/>
                      </a:lnTo>
                      <a:lnTo>
                        <a:pt x="1051" y="847"/>
                      </a:lnTo>
                      <a:lnTo>
                        <a:pt x="1059" y="839"/>
                      </a:lnTo>
                      <a:lnTo>
                        <a:pt x="1059" y="839"/>
                      </a:lnTo>
                      <a:lnTo>
                        <a:pt x="1081" y="823"/>
                      </a:lnTo>
                      <a:lnTo>
                        <a:pt x="1099" y="805"/>
                      </a:lnTo>
                      <a:lnTo>
                        <a:pt x="1135" y="767"/>
                      </a:lnTo>
                      <a:lnTo>
                        <a:pt x="1155" y="749"/>
                      </a:lnTo>
                      <a:lnTo>
                        <a:pt x="1173" y="734"/>
                      </a:lnTo>
                      <a:lnTo>
                        <a:pt x="1195" y="720"/>
                      </a:lnTo>
                      <a:lnTo>
                        <a:pt x="1218" y="708"/>
                      </a:lnTo>
                      <a:lnTo>
                        <a:pt x="1218" y="708"/>
                      </a:lnTo>
                      <a:lnTo>
                        <a:pt x="1232" y="702"/>
                      </a:lnTo>
                      <a:lnTo>
                        <a:pt x="1246" y="694"/>
                      </a:lnTo>
                      <a:lnTo>
                        <a:pt x="1274" y="678"/>
                      </a:lnTo>
                      <a:lnTo>
                        <a:pt x="1274" y="678"/>
                      </a:lnTo>
                      <a:lnTo>
                        <a:pt x="1264" y="652"/>
                      </a:lnTo>
                      <a:lnTo>
                        <a:pt x="1264" y="652"/>
                      </a:lnTo>
                      <a:lnTo>
                        <a:pt x="1258" y="652"/>
                      </a:lnTo>
                      <a:lnTo>
                        <a:pt x="1258" y="652"/>
                      </a:lnTo>
                      <a:lnTo>
                        <a:pt x="1234" y="650"/>
                      </a:lnTo>
                      <a:lnTo>
                        <a:pt x="1212" y="644"/>
                      </a:lnTo>
                      <a:lnTo>
                        <a:pt x="1195" y="636"/>
                      </a:lnTo>
                      <a:lnTo>
                        <a:pt x="1179" y="624"/>
                      </a:lnTo>
                      <a:lnTo>
                        <a:pt x="1163" y="610"/>
                      </a:lnTo>
                      <a:lnTo>
                        <a:pt x="1149" y="594"/>
                      </a:lnTo>
                      <a:lnTo>
                        <a:pt x="1137" y="577"/>
                      </a:lnTo>
                      <a:lnTo>
                        <a:pt x="1125" y="559"/>
                      </a:lnTo>
                      <a:lnTo>
                        <a:pt x="1125" y="559"/>
                      </a:lnTo>
                      <a:lnTo>
                        <a:pt x="1113" y="535"/>
                      </a:lnTo>
                      <a:lnTo>
                        <a:pt x="1109" y="525"/>
                      </a:lnTo>
                      <a:lnTo>
                        <a:pt x="1107" y="513"/>
                      </a:lnTo>
                      <a:lnTo>
                        <a:pt x="1105" y="503"/>
                      </a:lnTo>
                      <a:lnTo>
                        <a:pt x="1105" y="493"/>
                      </a:lnTo>
                      <a:lnTo>
                        <a:pt x="1107" y="481"/>
                      </a:lnTo>
                      <a:lnTo>
                        <a:pt x="1111" y="469"/>
                      </a:lnTo>
                      <a:lnTo>
                        <a:pt x="1111" y="469"/>
                      </a:lnTo>
                      <a:lnTo>
                        <a:pt x="1123" y="443"/>
                      </a:lnTo>
                      <a:lnTo>
                        <a:pt x="1133" y="417"/>
                      </a:lnTo>
                      <a:lnTo>
                        <a:pt x="1133" y="417"/>
                      </a:lnTo>
                      <a:lnTo>
                        <a:pt x="1139" y="402"/>
                      </a:lnTo>
                      <a:lnTo>
                        <a:pt x="1139" y="388"/>
                      </a:lnTo>
                      <a:lnTo>
                        <a:pt x="1139" y="376"/>
                      </a:lnTo>
                      <a:lnTo>
                        <a:pt x="1133" y="364"/>
                      </a:lnTo>
                      <a:lnTo>
                        <a:pt x="1127" y="354"/>
                      </a:lnTo>
                      <a:lnTo>
                        <a:pt x="1117" y="348"/>
                      </a:lnTo>
                      <a:lnTo>
                        <a:pt x="1103" y="342"/>
                      </a:lnTo>
                      <a:lnTo>
                        <a:pt x="1087" y="340"/>
                      </a:lnTo>
                      <a:lnTo>
                        <a:pt x="1087" y="340"/>
                      </a:lnTo>
                      <a:lnTo>
                        <a:pt x="1053" y="338"/>
                      </a:lnTo>
                      <a:lnTo>
                        <a:pt x="1018" y="336"/>
                      </a:lnTo>
                      <a:lnTo>
                        <a:pt x="1018" y="336"/>
                      </a:lnTo>
                      <a:lnTo>
                        <a:pt x="980" y="338"/>
                      </a:lnTo>
                      <a:lnTo>
                        <a:pt x="944" y="340"/>
                      </a:lnTo>
                      <a:lnTo>
                        <a:pt x="944" y="340"/>
                      </a:lnTo>
                      <a:lnTo>
                        <a:pt x="918" y="342"/>
                      </a:lnTo>
                      <a:lnTo>
                        <a:pt x="918" y="342"/>
                      </a:lnTo>
                      <a:lnTo>
                        <a:pt x="898" y="342"/>
                      </a:lnTo>
                      <a:lnTo>
                        <a:pt x="880" y="338"/>
                      </a:lnTo>
                      <a:lnTo>
                        <a:pt x="865" y="330"/>
                      </a:lnTo>
                      <a:lnTo>
                        <a:pt x="853" y="320"/>
                      </a:lnTo>
                      <a:lnTo>
                        <a:pt x="841" y="308"/>
                      </a:lnTo>
                      <a:lnTo>
                        <a:pt x="835" y="292"/>
                      </a:lnTo>
                      <a:lnTo>
                        <a:pt x="829" y="272"/>
                      </a:lnTo>
                      <a:lnTo>
                        <a:pt x="827" y="250"/>
                      </a:lnTo>
                      <a:lnTo>
                        <a:pt x="827" y="250"/>
                      </a:lnTo>
                      <a:lnTo>
                        <a:pt x="827" y="233"/>
                      </a:lnTo>
                      <a:lnTo>
                        <a:pt x="823" y="217"/>
                      </a:lnTo>
                      <a:lnTo>
                        <a:pt x="819" y="203"/>
                      </a:lnTo>
                      <a:lnTo>
                        <a:pt x="815" y="187"/>
                      </a:lnTo>
                      <a:lnTo>
                        <a:pt x="807" y="173"/>
                      </a:lnTo>
                      <a:lnTo>
                        <a:pt x="799" y="161"/>
                      </a:lnTo>
                      <a:lnTo>
                        <a:pt x="781" y="133"/>
                      </a:lnTo>
                      <a:lnTo>
                        <a:pt x="781" y="133"/>
                      </a:lnTo>
                      <a:lnTo>
                        <a:pt x="771" y="121"/>
                      </a:lnTo>
                      <a:lnTo>
                        <a:pt x="765" y="105"/>
                      </a:lnTo>
                      <a:lnTo>
                        <a:pt x="749" y="78"/>
                      </a:lnTo>
                      <a:lnTo>
                        <a:pt x="749" y="78"/>
                      </a:lnTo>
                      <a:lnTo>
                        <a:pt x="765" y="66"/>
                      </a:lnTo>
                      <a:lnTo>
                        <a:pt x="765" y="66"/>
                      </a:lnTo>
                      <a:lnTo>
                        <a:pt x="930" y="215"/>
                      </a:lnTo>
                      <a:lnTo>
                        <a:pt x="930" y="215"/>
                      </a:lnTo>
                      <a:lnTo>
                        <a:pt x="952" y="205"/>
                      </a:lnTo>
                      <a:lnTo>
                        <a:pt x="952" y="205"/>
                      </a:lnTo>
                      <a:lnTo>
                        <a:pt x="950" y="185"/>
                      </a:lnTo>
                      <a:lnTo>
                        <a:pt x="948" y="163"/>
                      </a:lnTo>
                      <a:lnTo>
                        <a:pt x="942" y="145"/>
                      </a:lnTo>
                      <a:lnTo>
                        <a:pt x="940" y="137"/>
                      </a:lnTo>
                      <a:lnTo>
                        <a:pt x="934" y="129"/>
                      </a:lnTo>
                      <a:lnTo>
                        <a:pt x="934" y="129"/>
                      </a:lnTo>
                      <a:lnTo>
                        <a:pt x="914" y="105"/>
                      </a:lnTo>
                      <a:lnTo>
                        <a:pt x="894" y="82"/>
                      </a:lnTo>
                      <a:lnTo>
                        <a:pt x="870" y="62"/>
                      </a:lnTo>
                      <a:lnTo>
                        <a:pt x="847" y="44"/>
                      </a:lnTo>
                      <a:lnTo>
                        <a:pt x="821" y="28"/>
                      </a:lnTo>
                      <a:lnTo>
                        <a:pt x="793" y="16"/>
                      </a:lnTo>
                      <a:lnTo>
                        <a:pt x="765" y="8"/>
                      </a:lnTo>
                      <a:lnTo>
                        <a:pt x="733" y="4"/>
                      </a:lnTo>
                      <a:lnTo>
                        <a:pt x="733" y="4"/>
                      </a:lnTo>
                      <a:lnTo>
                        <a:pt x="688" y="2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582" y="2"/>
                      </a:lnTo>
                      <a:lnTo>
                        <a:pt x="523" y="4"/>
                      </a:lnTo>
                      <a:lnTo>
                        <a:pt x="405" y="10"/>
                      </a:lnTo>
                      <a:lnTo>
                        <a:pt x="405" y="10"/>
                      </a:lnTo>
                      <a:lnTo>
                        <a:pt x="381" y="12"/>
                      </a:lnTo>
                      <a:lnTo>
                        <a:pt x="358" y="16"/>
                      </a:lnTo>
                      <a:lnTo>
                        <a:pt x="346" y="20"/>
                      </a:lnTo>
                      <a:lnTo>
                        <a:pt x="336" y="24"/>
                      </a:lnTo>
                      <a:lnTo>
                        <a:pt x="328" y="28"/>
                      </a:lnTo>
                      <a:lnTo>
                        <a:pt x="322" y="36"/>
                      </a:lnTo>
                      <a:lnTo>
                        <a:pt x="322" y="36"/>
                      </a:lnTo>
                      <a:lnTo>
                        <a:pt x="314" y="46"/>
                      </a:lnTo>
                      <a:lnTo>
                        <a:pt x="306" y="54"/>
                      </a:lnTo>
                      <a:lnTo>
                        <a:pt x="296" y="60"/>
                      </a:lnTo>
                      <a:lnTo>
                        <a:pt x="286" y="64"/>
                      </a:lnTo>
                      <a:lnTo>
                        <a:pt x="264" y="70"/>
                      </a:lnTo>
                      <a:lnTo>
                        <a:pt x="254" y="72"/>
                      </a:lnTo>
                      <a:lnTo>
                        <a:pt x="244" y="76"/>
                      </a:lnTo>
                      <a:lnTo>
                        <a:pt x="244" y="76"/>
                      </a:lnTo>
                      <a:lnTo>
                        <a:pt x="135" y="12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4" y="177"/>
                      </a:lnTo>
                      <a:lnTo>
                        <a:pt x="24" y="177"/>
                      </a:lnTo>
                      <a:lnTo>
                        <a:pt x="26" y="175"/>
                      </a:lnTo>
                      <a:lnTo>
                        <a:pt x="26" y="175"/>
                      </a:lnTo>
                      <a:lnTo>
                        <a:pt x="53" y="324"/>
                      </a:lnTo>
                      <a:lnTo>
                        <a:pt x="53" y="324"/>
                      </a:lnTo>
                      <a:lnTo>
                        <a:pt x="57" y="360"/>
                      </a:lnTo>
                      <a:lnTo>
                        <a:pt x="59" y="376"/>
                      </a:lnTo>
                      <a:lnTo>
                        <a:pt x="57" y="392"/>
                      </a:lnTo>
                      <a:lnTo>
                        <a:pt x="51" y="406"/>
                      </a:lnTo>
                      <a:lnTo>
                        <a:pt x="41" y="419"/>
                      </a:lnTo>
                      <a:lnTo>
                        <a:pt x="30" y="429"/>
                      </a:lnTo>
                      <a:lnTo>
                        <a:pt x="10" y="439"/>
                      </a:lnTo>
                      <a:lnTo>
                        <a:pt x="10" y="439"/>
                      </a:lnTo>
                      <a:lnTo>
                        <a:pt x="6" y="441"/>
                      </a:lnTo>
                      <a:lnTo>
                        <a:pt x="4" y="445"/>
                      </a:lnTo>
                      <a:lnTo>
                        <a:pt x="0" y="453"/>
                      </a:lnTo>
                      <a:lnTo>
                        <a:pt x="0" y="453"/>
                      </a:lnTo>
                      <a:lnTo>
                        <a:pt x="26" y="485"/>
                      </a:lnTo>
                      <a:lnTo>
                        <a:pt x="32" y="495"/>
                      </a:lnTo>
                      <a:lnTo>
                        <a:pt x="37" y="507"/>
                      </a:lnTo>
                      <a:lnTo>
                        <a:pt x="39" y="519"/>
                      </a:lnTo>
                      <a:lnTo>
                        <a:pt x="41" y="533"/>
                      </a:lnTo>
                      <a:lnTo>
                        <a:pt x="41" y="573"/>
                      </a:lnTo>
                      <a:lnTo>
                        <a:pt x="41" y="573"/>
                      </a:lnTo>
                      <a:lnTo>
                        <a:pt x="43" y="584"/>
                      </a:lnTo>
                      <a:lnTo>
                        <a:pt x="47" y="596"/>
                      </a:lnTo>
                      <a:lnTo>
                        <a:pt x="55" y="608"/>
                      </a:lnTo>
                      <a:lnTo>
                        <a:pt x="63" y="620"/>
                      </a:lnTo>
                      <a:lnTo>
                        <a:pt x="63" y="620"/>
                      </a:lnTo>
                      <a:lnTo>
                        <a:pt x="73" y="632"/>
                      </a:lnTo>
                      <a:lnTo>
                        <a:pt x="81" y="646"/>
                      </a:lnTo>
                      <a:lnTo>
                        <a:pt x="85" y="660"/>
                      </a:lnTo>
                      <a:lnTo>
                        <a:pt x="87" y="676"/>
                      </a:lnTo>
                      <a:lnTo>
                        <a:pt x="87" y="692"/>
                      </a:lnTo>
                      <a:lnTo>
                        <a:pt x="83" y="706"/>
                      </a:lnTo>
                      <a:lnTo>
                        <a:pt x="77" y="720"/>
                      </a:lnTo>
                      <a:lnTo>
                        <a:pt x="69" y="732"/>
                      </a:lnTo>
                      <a:lnTo>
                        <a:pt x="69" y="732"/>
                      </a:lnTo>
                      <a:lnTo>
                        <a:pt x="59" y="746"/>
                      </a:lnTo>
                      <a:lnTo>
                        <a:pt x="53" y="763"/>
                      </a:lnTo>
                      <a:lnTo>
                        <a:pt x="47" y="785"/>
                      </a:lnTo>
                      <a:lnTo>
                        <a:pt x="45" y="807"/>
                      </a:lnTo>
                      <a:lnTo>
                        <a:pt x="45" y="829"/>
                      </a:lnTo>
                      <a:lnTo>
                        <a:pt x="45" y="851"/>
                      </a:lnTo>
                      <a:lnTo>
                        <a:pt x="51" y="867"/>
                      </a:lnTo>
                      <a:lnTo>
                        <a:pt x="55" y="875"/>
                      </a:lnTo>
                      <a:lnTo>
                        <a:pt x="59" y="879"/>
                      </a:lnTo>
                      <a:lnTo>
                        <a:pt x="59" y="879"/>
                      </a:lnTo>
                      <a:lnTo>
                        <a:pt x="87" y="905"/>
                      </a:lnTo>
                      <a:lnTo>
                        <a:pt x="117" y="928"/>
                      </a:lnTo>
                      <a:lnTo>
                        <a:pt x="133" y="938"/>
                      </a:lnTo>
                      <a:lnTo>
                        <a:pt x="147" y="946"/>
                      </a:lnTo>
                      <a:lnTo>
                        <a:pt x="163" y="952"/>
                      </a:lnTo>
                      <a:lnTo>
                        <a:pt x="179" y="956"/>
                      </a:lnTo>
                      <a:lnTo>
                        <a:pt x="179" y="956"/>
                      </a:lnTo>
                      <a:lnTo>
                        <a:pt x="199" y="958"/>
                      </a:lnTo>
                      <a:lnTo>
                        <a:pt x="218" y="960"/>
                      </a:lnTo>
                      <a:lnTo>
                        <a:pt x="218" y="960"/>
                      </a:lnTo>
                      <a:lnTo>
                        <a:pt x="242" y="958"/>
                      </a:lnTo>
                      <a:lnTo>
                        <a:pt x="254" y="954"/>
                      </a:lnTo>
                      <a:lnTo>
                        <a:pt x="266" y="952"/>
                      </a:lnTo>
                      <a:lnTo>
                        <a:pt x="266" y="952"/>
                      </a:lnTo>
                      <a:lnTo>
                        <a:pt x="282" y="920"/>
                      </a:lnTo>
                      <a:lnTo>
                        <a:pt x="282" y="92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18" name="Freeform 13">
                  <a:extLst>
                    <a:ext uri="{FF2B5EF4-FFF2-40B4-BE49-F238E27FC236}">
                      <a16:creationId xmlns:a16="http://schemas.microsoft.com/office/drawing/2014/main" id="{11074977-FD73-F604-F6D6-788C4CD8F2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46388" y="2970213"/>
                  <a:ext cx="1922463" cy="1754188"/>
                </a:xfrm>
                <a:custGeom>
                  <a:avLst/>
                  <a:gdLst>
                    <a:gd name="T0" fmla="*/ 813 w 1211"/>
                    <a:gd name="T1" fmla="*/ 1000 h 1105"/>
                    <a:gd name="T2" fmla="*/ 843 w 1211"/>
                    <a:gd name="T3" fmla="*/ 972 h 1105"/>
                    <a:gd name="T4" fmla="*/ 887 w 1211"/>
                    <a:gd name="T5" fmla="*/ 964 h 1105"/>
                    <a:gd name="T6" fmla="*/ 867 w 1211"/>
                    <a:gd name="T7" fmla="*/ 912 h 1105"/>
                    <a:gd name="T8" fmla="*/ 877 w 1211"/>
                    <a:gd name="T9" fmla="*/ 874 h 1105"/>
                    <a:gd name="T10" fmla="*/ 923 w 1211"/>
                    <a:gd name="T11" fmla="*/ 849 h 1105"/>
                    <a:gd name="T12" fmla="*/ 964 w 1211"/>
                    <a:gd name="T13" fmla="*/ 845 h 1105"/>
                    <a:gd name="T14" fmla="*/ 990 w 1211"/>
                    <a:gd name="T15" fmla="*/ 843 h 1105"/>
                    <a:gd name="T16" fmla="*/ 1040 w 1211"/>
                    <a:gd name="T17" fmla="*/ 789 h 1105"/>
                    <a:gd name="T18" fmla="*/ 1078 w 1211"/>
                    <a:gd name="T19" fmla="*/ 739 h 1105"/>
                    <a:gd name="T20" fmla="*/ 1147 w 1211"/>
                    <a:gd name="T21" fmla="*/ 650 h 1105"/>
                    <a:gd name="T22" fmla="*/ 1088 w 1211"/>
                    <a:gd name="T23" fmla="*/ 513 h 1105"/>
                    <a:gd name="T24" fmla="*/ 1098 w 1211"/>
                    <a:gd name="T25" fmla="*/ 487 h 1105"/>
                    <a:gd name="T26" fmla="*/ 1169 w 1211"/>
                    <a:gd name="T27" fmla="*/ 471 h 1105"/>
                    <a:gd name="T28" fmla="*/ 1211 w 1211"/>
                    <a:gd name="T29" fmla="*/ 427 h 1105"/>
                    <a:gd name="T30" fmla="*/ 1187 w 1211"/>
                    <a:gd name="T31" fmla="*/ 350 h 1105"/>
                    <a:gd name="T32" fmla="*/ 1117 w 1211"/>
                    <a:gd name="T33" fmla="*/ 314 h 1105"/>
                    <a:gd name="T34" fmla="*/ 1046 w 1211"/>
                    <a:gd name="T35" fmla="*/ 312 h 1105"/>
                    <a:gd name="T36" fmla="*/ 1018 w 1211"/>
                    <a:gd name="T37" fmla="*/ 308 h 1105"/>
                    <a:gd name="T38" fmla="*/ 986 w 1211"/>
                    <a:gd name="T39" fmla="*/ 264 h 1105"/>
                    <a:gd name="T40" fmla="*/ 982 w 1211"/>
                    <a:gd name="T41" fmla="*/ 201 h 1105"/>
                    <a:gd name="T42" fmla="*/ 931 w 1211"/>
                    <a:gd name="T43" fmla="*/ 145 h 1105"/>
                    <a:gd name="T44" fmla="*/ 905 w 1211"/>
                    <a:gd name="T45" fmla="*/ 111 h 1105"/>
                    <a:gd name="T46" fmla="*/ 865 w 1211"/>
                    <a:gd name="T47" fmla="*/ 47 h 1105"/>
                    <a:gd name="T48" fmla="*/ 801 w 1211"/>
                    <a:gd name="T49" fmla="*/ 47 h 1105"/>
                    <a:gd name="T50" fmla="*/ 706 w 1211"/>
                    <a:gd name="T51" fmla="*/ 55 h 1105"/>
                    <a:gd name="T52" fmla="*/ 601 w 1211"/>
                    <a:gd name="T53" fmla="*/ 32 h 1105"/>
                    <a:gd name="T54" fmla="*/ 553 w 1211"/>
                    <a:gd name="T55" fmla="*/ 4 h 1105"/>
                    <a:gd name="T56" fmla="*/ 499 w 1211"/>
                    <a:gd name="T57" fmla="*/ 24 h 1105"/>
                    <a:gd name="T58" fmla="*/ 459 w 1211"/>
                    <a:gd name="T59" fmla="*/ 55 h 1105"/>
                    <a:gd name="T60" fmla="*/ 376 w 1211"/>
                    <a:gd name="T61" fmla="*/ 201 h 1105"/>
                    <a:gd name="T62" fmla="*/ 358 w 1211"/>
                    <a:gd name="T63" fmla="*/ 206 h 1105"/>
                    <a:gd name="T64" fmla="*/ 304 w 1211"/>
                    <a:gd name="T65" fmla="*/ 248 h 1105"/>
                    <a:gd name="T66" fmla="*/ 312 w 1211"/>
                    <a:gd name="T67" fmla="*/ 312 h 1105"/>
                    <a:gd name="T68" fmla="*/ 300 w 1211"/>
                    <a:gd name="T69" fmla="*/ 364 h 1105"/>
                    <a:gd name="T70" fmla="*/ 247 w 1211"/>
                    <a:gd name="T71" fmla="*/ 391 h 1105"/>
                    <a:gd name="T72" fmla="*/ 177 w 1211"/>
                    <a:gd name="T73" fmla="*/ 403 h 1105"/>
                    <a:gd name="T74" fmla="*/ 139 w 1211"/>
                    <a:gd name="T75" fmla="*/ 455 h 1105"/>
                    <a:gd name="T76" fmla="*/ 129 w 1211"/>
                    <a:gd name="T77" fmla="*/ 652 h 1105"/>
                    <a:gd name="T78" fmla="*/ 100 w 1211"/>
                    <a:gd name="T79" fmla="*/ 696 h 1105"/>
                    <a:gd name="T80" fmla="*/ 70 w 1211"/>
                    <a:gd name="T81" fmla="*/ 700 h 1105"/>
                    <a:gd name="T82" fmla="*/ 18 w 1211"/>
                    <a:gd name="T83" fmla="*/ 717 h 1105"/>
                    <a:gd name="T84" fmla="*/ 0 w 1211"/>
                    <a:gd name="T85" fmla="*/ 757 h 1105"/>
                    <a:gd name="T86" fmla="*/ 38 w 1211"/>
                    <a:gd name="T87" fmla="*/ 835 h 1105"/>
                    <a:gd name="T88" fmla="*/ 137 w 1211"/>
                    <a:gd name="T89" fmla="*/ 863 h 1105"/>
                    <a:gd name="T90" fmla="*/ 211 w 1211"/>
                    <a:gd name="T91" fmla="*/ 888 h 1105"/>
                    <a:gd name="T92" fmla="*/ 265 w 1211"/>
                    <a:gd name="T93" fmla="*/ 922 h 1105"/>
                    <a:gd name="T94" fmla="*/ 314 w 1211"/>
                    <a:gd name="T95" fmla="*/ 910 h 1105"/>
                    <a:gd name="T96" fmla="*/ 390 w 1211"/>
                    <a:gd name="T97" fmla="*/ 916 h 1105"/>
                    <a:gd name="T98" fmla="*/ 461 w 1211"/>
                    <a:gd name="T99" fmla="*/ 952 h 1105"/>
                    <a:gd name="T100" fmla="*/ 537 w 1211"/>
                    <a:gd name="T101" fmla="*/ 960 h 1105"/>
                    <a:gd name="T102" fmla="*/ 618 w 1211"/>
                    <a:gd name="T103" fmla="*/ 988 h 1105"/>
                    <a:gd name="T104" fmla="*/ 662 w 1211"/>
                    <a:gd name="T105" fmla="*/ 1049 h 1105"/>
                    <a:gd name="T106" fmla="*/ 724 w 1211"/>
                    <a:gd name="T107" fmla="*/ 1073 h 1105"/>
                    <a:gd name="T108" fmla="*/ 758 w 1211"/>
                    <a:gd name="T109" fmla="*/ 1105 h 1105"/>
                    <a:gd name="T110" fmla="*/ 795 w 1211"/>
                    <a:gd name="T111" fmla="*/ 1037 h 1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11" h="1105">
                      <a:moveTo>
                        <a:pt x="795" y="1037"/>
                      </a:moveTo>
                      <a:lnTo>
                        <a:pt x="795" y="1037"/>
                      </a:lnTo>
                      <a:lnTo>
                        <a:pt x="809" y="1008"/>
                      </a:lnTo>
                      <a:lnTo>
                        <a:pt x="809" y="1008"/>
                      </a:lnTo>
                      <a:lnTo>
                        <a:pt x="813" y="1000"/>
                      </a:lnTo>
                      <a:lnTo>
                        <a:pt x="819" y="994"/>
                      </a:lnTo>
                      <a:lnTo>
                        <a:pt x="827" y="988"/>
                      </a:lnTo>
                      <a:lnTo>
                        <a:pt x="835" y="984"/>
                      </a:lnTo>
                      <a:lnTo>
                        <a:pt x="835" y="984"/>
                      </a:lnTo>
                      <a:lnTo>
                        <a:pt x="843" y="972"/>
                      </a:lnTo>
                      <a:lnTo>
                        <a:pt x="843" y="972"/>
                      </a:lnTo>
                      <a:lnTo>
                        <a:pt x="857" y="984"/>
                      </a:lnTo>
                      <a:lnTo>
                        <a:pt x="891" y="984"/>
                      </a:lnTo>
                      <a:lnTo>
                        <a:pt x="891" y="984"/>
                      </a:lnTo>
                      <a:lnTo>
                        <a:pt x="887" y="964"/>
                      </a:lnTo>
                      <a:lnTo>
                        <a:pt x="879" y="948"/>
                      </a:lnTo>
                      <a:lnTo>
                        <a:pt x="879" y="948"/>
                      </a:lnTo>
                      <a:lnTo>
                        <a:pt x="875" y="936"/>
                      </a:lnTo>
                      <a:lnTo>
                        <a:pt x="869" y="922"/>
                      </a:lnTo>
                      <a:lnTo>
                        <a:pt x="867" y="912"/>
                      </a:lnTo>
                      <a:lnTo>
                        <a:pt x="867" y="902"/>
                      </a:lnTo>
                      <a:lnTo>
                        <a:pt x="869" y="894"/>
                      </a:lnTo>
                      <a:lnTo>
                        <a:pt x="873" y="882"/>
                      </a:lnTo>
                      <a:lnTo>
                        <a:pt x="873" y="882"/>
                      </a:lnTo>
                      <a:lnTo>
                        <a:pt x="877" y="874"/>
                      </a:lnTo>
                      <a:lnTo>
                        <a:pt x="885" y="867"/>
                      </a:lnTo>
                      <a:lnTo>
                        <a:pt x="891" y="861"/>
                      </a:lnTo>
                      <a:lnTo>
                        <a:pt x="899" y="857"/>
                      </a:lnTo>
                      <a:lnTo>
                        <a:pt x="913" y="851"/>
                      </a:lnTo>
                      <a:lnTo>
                        <a:pt x="923" y="849"/>
                      </a:lnTo>
                      <a:lnTo>
                        <a:pt x="923" y="849"/>
                      </a:lnTo>
                      <a:lnTo>
                        <a:pt x="937" y="847"/>
                      </a:lnTo>
                      <a:lnTo>
                        <a:pt x="954" y="845"/>
                      </a:lnTo>
                      <a:lnTo>
                        <a:pt x="954" y="845"/>
                      </a:lnTo>
                      <a:lnTo>
                        <a:pt x="964" y="845"/>
                      </a:lnTo>
                      <a:lnTo>
                        <a:pt x="964" y="845"/>
                      </a:lnTo>
                      <a:lnTo>
                        <a:pt x="972" y="845"/>
                      </a:lnTo>
                      <a:lnTo>
                        <a:pt x="972" y="845"/>
                      </a:lnTo>
                      <a:lnTo>
                        <a:pt x="982" y="845"/>
                      </a:lnTo>
                      <a:lnTo>
                        <a:pt x="990" y="843"/>
                      </a:lnTo>
                      <a:lnTo>
                        <a:pt x="998" y="839"/>
                      </a:lnTo>
                      <a:lnTo>
                        <a:pt x="1006" y="833"/>
                      </a:lnTo>
                      <a:lnTo>
                        <a:pt x="1022" y="815"/>
                      </a:lnTo>
                      <a:lnTo>
                        <a:pt x="1040" y="789"/>
                      </a:lnTo>
                      <a:lnTo>
                        <a:pt x="1040" y="789"/>
                      </a:lnTo>
                      <a:lnTo>
                        <a:pt x="1050" y="771"/>
                      </a:lnTo>
                      <a:lnTo>
                        <a:pt x="1050" y="771"/>
                      </a:lnTo>
                      <a:lnTo>
                        <a:pt x="1062" y="755"/>
                      </a:lnTo>
                      <a:lnTo>
                        <a:pt x="1078" y="739"/>
                      </a:lnTo>
                      <a:lnTo>
                        <a:pt x="1078" y="739"/>
                      </a:lnTo>
                      <a:lnTo>
                        <a:pt x="1100" y="709"/>
                      </a:lnTo>
                      <a:lnTo>
                        <a:pt x="1100" y="709"/>
                      </a:lnTo>
                      <a:lnTo>
                        <a:pt x="1119" y="682"/>
                      </a:lnTo>
                      <a:lnTo>
                        <a:pt x="1147" y="650"/>
                      </a:lnTo>
                      <a:lnTo>
                        <a:pt x="1147" y="650"/>
                      </a:lnTo>
                      <a:lnTo>
                        <a:pt x="1127" y="608"/>
                      </a:lnTo>
                      <a:lnTo>
                        <a:pt x="1108" y="564"/>
                      </a:lnTo>
                      <a:lnTo>
                        <a:pt x="1108" y="564"/>
                      </a:lnTo>
                      <a:lnTo>
                        <a:pt x="1092" y="529"/>
                      </a:lnTo>
                      <a:lnTo>
                        <a:pt x="1088" y="513"/>
                      </a:lnTo>
                      <a:lnTo>
                        <a:pt x="1088" y="505"/>
                      </a:lnTo>
                      <a:lnTo>
                        <a:pt x="1090" y="497"/>
                      </a:lnTo>
                      <a:lnTo>
                        <a:pt x="1090" y="497"/>
                      </a:lnTo>
                      <a:lnTo>
                        <a:pt x="1094" y="493"/>
                      </a:lnTo>
                      <a:lnTo>
                        <a:pt x="1098" y="487"/>
                      </a:lnTo>
                      <a:lnTo>
                        <a:pt x="1115" y="481"/>
                      </a:lnTo>
                      <a:lnTo>
                        <a:pt x="1133" y="475"/>
                      </a:lnTo>
                      <a:lnTo>
                        <a:pt x="1151" y="473"/>
                      </a:lnTo>
                      <a:lnTo>
                        <a:pt x="1151" y="473"/>
                      </a:lnTo>
                      <a:lnTo>
                        <a:pt x="1169" y="471"/>
                      </a:lnTo>
                      <a:lnTo>
                        <a:pt x="1183" y="467"/>
                      </a:lnTo>
                      <a:lnTo>
                        <a:pt x="1195" y="459"/>
                      </a:lnTo>
                      <a:lnTo>
                        <a:pt x="1203" y="451"/>
                      </a:lnTo>
                      <a:lnTo>
                        <a:pt x="1209" y="441"/>
                      </a:lnTo>
                      <a:lnTo>
                        <a:pt x="1211" y="427"/>
                      </a:lnTo>
                      <a:lnTo>
                        <a:pt x="1211" y="413"/>
                      </a:lnTo>
                      <a:lnTo>
                        <a:pt x="1205" y="397"/>
                      </a:lnTo>
                      <a:lnTo>
                        <a:pt x="1205" y="397"/>
                      </a:lnTo>
                      <a:lnTo>
                        <a:pt x="1197" y="370"/>
                      </a:lnTo>
                      <a:lnTo>
                        <a:pt x="1187" y="350"/>
                      </a:lnTo>
                      <a:lnTo>
                        <a:pt x="1179" y="336"/>
                      </a:lnTo>
                      <a:lnTo>
                        <a:pt x="1169" y="326"/>
                      </a:lnTo>
                      <a:lnTo>
                        <a:pt x="1157" y="320"/>
                      </a:lnTo>
                      <a:lnTo>
                        <a:pt x="1141" y="316"/>
                      </a:lnTo>
                      <a:lnTo>
                        <a:pt x="1117" y="314"/>
                      </a:lnTo>
                      <a:lnTo>
                        <a:pt x="1090" y="314"/>
                      </a:lnTo>
                      <a:lnTo>
                        <a:pt x="1090" y="314"/>
                      </a:lnTo>
                      <a:lnTo>
                        <a:pt x="1048" y="312"/>
                      </a:lnTo>
                      <a:lnTo>
                        <a:pt x="1048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30" y="312"/>
                      </a:lnTo>
                      <a:lnTo>
                        <a:pt x="1018" y="308"/>
                      </a:lnTo>
                      <a:lnTo>
                        <a:pt x="1008" y="304"/>
                      </a:lnTo>
                      <a:lnTo>
                        <a:pt x="998" y="296"/>
                      </a:lnTo>
                      <a:lnTo>
                        <a:pt x="992" y="288"/>
                      </a:lnTo>
                      <a:lnTo>
                        <a:pt x="988" y="276"/>
                      </a:lnTo>
                      <a:lnTo>
                        <a:pt x="986" y="264"/>
                      </a:lnTo>
                      <a:lnTo>
                        <a:pt x="986" y="250"/>
                      </a:lnTo>
                      <a:lnTo>
                        <a:pt x="986" y="250"/>
                      </a:lnTo>
                      <a:lnTo>
                        <a:pt x="986" y="232"/>
                      </a:lnTo>
                      <a:lnTo>
                        <a:pt x="984" y="216"/>
                      </a:lnTo>
                      <a:lnTo>
                        <a:pt x="982" y="201"/>
                      </a:lnTo>
                      <a:lnTo>
                        <a:pt x="976" y="187"/>
                      </a:lnTo>
                      <a:lnTo>
                        <a:pt x="968" y="175"/>
                      </a:lnTo>
                      <a:lnTo>
                        <a:pt x="958" y="163"/>
                      </a:lnTo>
                      <a:lnTo>
                        <a:pt x="945" y="153"/>
                      </a:lnTo>
                      <a:lnTo>
                        <a:pt x="931" y="145"/>
                      </a:lnTo>
                      <a:lnTo>
                        <a:pt x="931" y="145"/>
                      </a:lnTo>
                      <a:lnTo>
                        <a:pt x="923" y="139"/>
                      </a:lnTo>
                      <a:lnTo>
                        <a:pt x="915" y="131"/>
                      </a:lnTo>
                      <a:lnTo>
                        <a:pt x="905" y="111"/>
                      </a:lnTo>
                      <a:lnTo>
                        <a:pt x="905" y="111"/>
                      </a:lnTo>
                      <a:lnTo>
                        <a:pt x="891" y="77"/>
                      </a:lnTo>
                      <a:lnTo>
                        <a:pt x="885" y="65"/>
                      </a:lnTo>
                      <a:lnTo>
                        <a:pt x="879" y="57"/>
                      </a:lnTo>
                      <a:lnTo>
                        <a:pt x="873" y="51"/>
                      </a:lnTo>
                      <a:lnTo>
                        <a:pt x="865" y="47"/>
                      </a:lnTo>
                      <a:lnTo>
                        <a:pt x="857" y="45"/>
                      </a:lnTo>
                      <a:lnTo>
                        <a:pt x="845" y="43"/>
                      </a:lnTo>
                      <a:lnTo>
                        <a:pt x="845" y="43"/>
                      </a:lnTo>
                      <a:lnTo>
                        <a:pt x="825" y="45"/>
                      </a:lnTo>
                      <a:lnTo>
                        <a:pt x="801" y="47"/>
                      </a:lnTo>
                      <a:lnTo>
                        <a:pt x="801" y="47"/>
                      </a:lnTo>
                      <a:lnTo>
                        <a:pt x="752" y="51"/>
                      </a:lnTo>
                      <a:lnTo>
                        <a:pt x="730" y="53"/>
                      </a:lnTo>
                      <a:lnTo>
                        <a:pt x="706" y="55"/>
                      </a:lnTo>
                      <a:lnTo>
                        <a:pt x="706" y="55"/>
                      </a:lnTo>
                      <a:lnTo>
                        <a:pt x="670" y="53"/>
                      </a:lnTo>
                      <a:lnTo>
                        <a:pt x="652" y="49"/>
                      </a:lnTo>
                      <a:lnTo>
                        <a:pt x="634" y="45"/>
                      </a:lnTo>
                      <a:lnTo>
                        <a:pt x="616" y="40"/>
                      </a:lnTo>
                      <a:lnTo>
                        <a:pt x="601" y="32"/>
                      </a:lnTo>
                      <a:lnTo>
                        <a:pt x="583" y="22"/>
                      </a:lnTo>
                      <a:lnTo>
                        <a:pt x="567" y="10"/>
                      </a:lnTo>
                      <a:lnTo>
                        <a:pt x="567" y="10"/>
                      </a:lnTo>
                      <a:lnTo>
                        <a:pt x="561" y="6"/>
                      </a:lnTo>
                      <a:lnTo>
                        <a:pt x="553" y="4"/>
                      </a:lnTo>
                      <a:lnTo>
                        <a:pt x="539" y="0"/>
                      </a:lnTo>
                      <a:lnTo>
                        <a:pt x="539" y="0"/>
                      </a:lnTo>
                      <a:lnTo>
                        <a:pt x="529" y="10"/>
                      </a:lnTo>
                      <a:lnTo>
                        <a:pt x="515" y="18"/>
                      </a:lnTo>
                      <a:lnTo>
                        <a:pt x="499" y="24"/>
                      </a:lnTo>
                      <a:lnTo>
                        <a:pt x="481" y="26"/>
                      </a:lnTo>
                      <a:lnTo>
                        <a:pt x="481" y="26"/>
                      </a:lnTo>
                      <a:lnTo>
                        <a:pt x="473" y="36"/>
                      </a:lnTo>
                      <a:lnTo>
                        <a:pt x="465" y="45"/>
                      </a:lnTo>
                      <a:lnTo>
                        <a:pt x="459" y="55"/>
                      </a:lnTo>
                      <a:lnTo>
                        <a:pt x="453" y="65"/>
                      </a:lnTo>
                      <a:lnTo>
                        <a:pt x="453" y="65"/>
                      </a:lnTo>
                      <a:lnTo>
                        <a:pt x="438" y="101"/>
                      </a:lnTo>
                      <a:lnTo>
                        <a:pt x="418" y="135"/>
                      </a:lnTo>
                      <a:lnTo>
                        <a:pt x="376" y="201"/>
                      </a:lnTo>
                      <a:lnTo>
                        <a:pt x="376" y="201"/>
                      </a:lnTo>
                      <a:lnTo>
                        <a:pt x="372" y="203"/>
                      </a:lnTo>
                      <a:lnTo>
                        <a:pt x="368" y="205"/>
                      </a:lnTo>
                      <a:lnTo>
                        <a:pt x="358" y="206"/>
                      </a:lnTo>
                      <a:lnTo>
                        <a:pt x="358" y="206"/>
                      </a:lnTo>
                      <a:lnTo>
                        <a:pt x="340" y="214"/>
                      </a:lnTo>
                      <a:lnTo>
                        <a:pt x="324" y="220"/>
                      </a:lnTo>
                      <a:lnTo>
                        <a:pt x="314" y="228"/>
                      </a:lnTo>
                      <a:lnTo>
                        <a:pt x="308" y="236"/>
                      </a:lnTo>
                      <a:lnTo>
                        <a:pt x="304" y="248"/>
                      </a:lnTo>
                      <a:lnTo>
                        <a:pt x="302" y="262"/>
                      </a:lnTo>
                      <a:lnTo>
                        <a:pt x="304" y="278"/>
                      </a:lnTo>
                      <a:lnTo>
                        <a:pt x="310" y="300"/>
                      </a:lnTo>
                      <a:lnTo>
                        <a:pt x="310" y="300"/>
                      </a:lnTo>
                      <a:lnTo>
                        <a:pt x="312" y="312"/>
                      </a:lnTo>
                      <a:lnTo>
                        <a:pt x="312" y="324"/>
                      </a:lnTo>
                      <a:lnTo>
                        <a:pt x="312" y="334"/>
                      </a:lnTo>
                      <a:lnTo>
                        <a:pt x="310" y="344"/>
                      </a:lnTo>
                      <a:lnTo>
                        <a:pt x="306" y="354"/>
                      </a:lnTo>
                      <a:lnTo>
                        <a:pt x="300" y="364"/>
                      </a:lnTo>
                      <a:lnTo>
                        <a:pt x="292" y="372"/>
                      </a:lnTo>
                      <a:lnTo>
                        <a:pt x="283" y="377"/>
                      </a:lnTo>
                      <a:lnTo>
                        <a:pt x="283" y="377"/>
                      </a:lnTo>
                      <a:lnTo>
                        <a:pt x="265" y="385"/>
                      </a:lnTo>
                      <a:lnTo>
                        <a:pt x="247" y="391"/>
                      </a:lnTo>
                      <a:lnTo>
                        <a:pt x="227" y="395"/>
                      </a:lnTo>
                      <a:lnTo>
                        <a:pt x="209" y="397"/>
                      </a:lnTo>
                      <a:lnTo>
                        <a:pt x="209" y="397"/>
                      </a:lnTo>
                      <a:lnTo>
                        <a:pt x="191" y="399"/>
                      </a:lnTo>
                      <a:lnTo>
                        <a:pt x="177" y="403"/>
                      </a:lnTo>
                      <a:lnTo>
                        <a:pt x="165" y="409"/>
                      </a:lnTo>
                      <a:lnTo>
                        <a:pt x="155" y="417"/>
                      </a:lnTo>
                      <a:lnTo>
                        <a:pt x="149" y="427"/>
                      </a:lnTo>
                      <a:lnTo>
                        <a:pt x="143" y="439"/>
                      </a:lnTo>
                      <a:lnTo>
                        <a:pt x="139" y="455"/>
                      </a:lnTo>
                      <a:lnTo>
                        <a:pt x="139" y="471"/>
                      </a:lnTo>
                      <a:lnTo>
                        <a:pt x="139" y="471"/>
                      </a:lnTo>
                      <a:lnTo>
                        <a:pt x="131" y="638"/>
                      </a:lnTo>
                      <a:lnTo>
                        <a:pt x="131" y="638"/>
                      </a:lnTo>
                      <a:lnTo>
                        <a:pt x="129" y="652"/>
                      </a:lnTo>
                      <a:lnTo>
                        <a:pt x="127" y="664"/>
                      </a:lnTo>
                      <a:lnTo>
                        <a:pt x="123" y="676"/>
                      </a:lnTo>
                      <a:lnTo>
                        <a:pt x="117" y="684"/>
                      </a:lnTo>
                      <a:lnTo>
                        <a:pt x="110" y="690"/>
                      </a:lnTo>
                      <a:lnTo>
                        <a:pt x="100" y="696"/>
                      </a:lnTo>
                      <a:lnTo>
                        <a:pt x="86" y="698"/>
                      </a:lnTo>
                      <a:lnTo>
                        <a:pt x="72" y="700"/>
                      </a:lnTo>
                      <a:lnTo>
                        <a:pt x="72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52" y="702"/>
                      </a:lnTo>
                      <a:lnTo>
                        <a:pt x="34" y="707"/>
                      </a:lnTo>
                      <a:lnTo>
                        <a:pt x="18" y="717"/>
                      </a:lnTo>
                      <a:lnTo>
                        <a:pt x="12" y="723"/>
                      </a:lnTo>
                      <a:lnTo>
                        <a:pt x="6" y="729"/>
                      </a:lnTo>
                      <a:lnTo>
                        <a:pt x="6" y="729"/>
                      </a:lnTo>
                      <a:lnTo>
                        <a:pt x="2" y="743"/>
                      </a:lnTo>
                      <a:lnTo>
                        <a:pt x="0" y="757"/>
                      </a:lnTo>
                      <a:lnTo>
                        <a:pt x="2" y="773"/>
                      </a:lnTo>
                      <a:lnTo>
                        <a:pt x="8" y="789"/>
                      </a:lnTo>
                      <a:lnTo>
                        <a:pt x="16" y="805"/>
                      </a:lnTo>
                      <a:lnTo>
                        <a:pt x="26" y="821"/>
                      </a:lnTo>
                      <a:lnTo>
                        <a:pt x="38" y="835"/>
                      </a:lnTo>
                      <a:lnTo>
                        <a:pt x="50" y="847"/>
                      </a:lnTo>
                      <a:lnTo>
                        <a:pt x="50" y="847"/>
                      </a:lnTo>
                      <a:lnTo>
                        <a:pt x="80" y="849"/>
                      </a:lnTo>
                      <a:lnTo>
                        <a:pt x="110" y="855"/>
                      </a:lnTo>
                      <a:lnTo>
                        <a:pt x="137" y="863"/>
                      </a:lnTo>
                      <a:lnTo>
                        <a:pt x="163" y="872"/>
                      </a:lnTo>
                      <a:lnTo>
                        <a:pt x="163" y="872"/>
                      </a:lnTo>
                      <a:lnTo>
                        <a:pt x="201" y="884"/>
                      </a:lnTo>
                      <a:lnTo>
                        <a:pt x="201" y="884"/>
                      </a:lnTo>
                      <a:lnTo>
                        <a:pt x="211" y="888"/>
                      </a:lnTo>
                      <a:lnTo>
                        <a:pt x="221" y="894"/>
                      </a:lnTo>
                      <a:lnTo>
                        <a:pt x="233" y="904"/>
                      </a:lnTo>
                      <a:lnTo>
                        <a:pt x="243" y="916"/>
                      </a:lnTo>
                      <a:lnTo>
                        <a:pt x="243" y="916"/>
                      </a:lnTo>
                      <a:lnTo>
                        <a:pt x="265" y="922"/>
                      </a:lnTo>
                      <a:lnTo>
                        <a:pt x="265" y="922"/>
                      </a:lnTo>
                      <a:lnTo>
                        <a:pt x="275" y="916"/>
                      </a:lnTo>
                      <a:lnTo>
                        <a:pt x="284" y="914"/>
                      </a:lnTo>
                      <a:lnTo>
                        <a:pt x="284" y="914"/>
                      </a:lnTo>
                      <a:lnTo>
                        <a:pt x="314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66" y="910"/>
                      </a:lnTo>
                      <a:lnTo>
                        <a:pt x="390" y="916"/>
                      </a:lnTo>
                      <a:lnTo>
                        <a:pt x="410" y="922"/>
                      </a:lnTo>
                      <a:lnTo>
                        <a:pt x="426" y="932"/>
                      </a:lnTo>
                      <a:lnTo>
                        <a:pt x="426" y="932"/>
                      </a:lnTo>
                      <a:lnTo>
                        <a:pt x="444" y="944"/>
                      </a:lnTo>
                      <a:lnTo>
                        <a:pt x="461" y="952"/>
                      </a:lnTo>
                      <a:lnTo>
                        <a:pt x="477" y="956"/>
                      </a:lnTo>
                      <a:lnTo>
                        <a:pt x="497" y="958"/>
                      </a:lnTo>
                      <a:lnTo>
                        <a:pt x="497" y="958"/>
                      </a:lnTo>
                      <a:lnTo>
                        <a:pt x="515" y="958"/>
                      </a:lnTo>
                      <a:lnTo>
                        <a:pt x="537" y="960"/>
                      </a:lnTo>
                      <a:lnTo>
                        <a:pt x="561" y="964"/>
                      </a:lnTo>
                      <a:lnTo>
                        <a:pt x="585" y="970"/>
                      </a:lnTo>
                      <a:lnTo>
                        <a:pt x="597" y="974"/>
                      </a:lnTo>
                      <a:lnTo>
                        <a:pt x="609" y="982"/>
                      </a:lnTo>
                      <a:lnTo>
                        <a:pt x="618" y="988"/>
                      </a:lnTo>
                      <a:lnTo>
                        <a:pt x="630" y="998"/>
                      </a:lnTo>
                      <a:lnTo>
                        <a:pt x="638" y="1008"/>
                      </a:lnTo>
                      <a:lnTo>
                        <a:pt x="648" y="1020"/>
                      </a:lnTo>
                      <a:lnTo>
                        <a:pt x="656" y="1034"/>
                      </a:lnTo>
                      <a:lnTo>
                        <a:pt x="662" y="1049"/>
                      </a:lnTo>
                      <a:lnTo>
                        <a:pt x="662" y="1049"/>
                      </a:lnTo>
                      <a:lnTo>
                        <a:pt x="670" y="1053"/>
                      </a:lnTo>
                      <a:lnTo>
                        <a:pt x="670" y="1053"/>
                      </a:lnTo>
                      <a:lnTo>
                        <a:pt x="700" y="1061"/>
                      </a:lnTo>
                      <a:lnTo>
                        <a:pt x="724" y="1073"/>
                      </a:lnTo>
                      <a:lnTo>
                        <a:pt x="734" y="1079"/>
                      </a:lnTo>
                      <a:lnTo>
                        <a:pt x="742" y="1087"/>
                      </a:lnTo>
                      <a:lnTo>
                        <a:pt x="752" y="1097"/>
                      </a:lnTo>
                      <a:lnTo>
                        <a:pt x="758" y="1105"/>
                      </a:lnTo>
                      <a:lnTo>
                        <a:pt x="758" y="1105"/>
                      </a:lnTo>
                      <a:lnTo>
                        <a:pt x="774" y="1085"/>
                      </a:lnTo>
                      <a:lnTo>
                        <a:pt x="774" y="1085"/>
                      </a:lnTo>
                      <a:lnTo>
                        <a:pt x="780" y="1075"/>
                      </a:lnTo>
                      <a:lnTo>
                        <a:pt x="785" y="1063"/>
                      </a:lnTo>
                      <a:lnTo>
                        <a:pt x="795" y="1037"/>
                      </a:lnTo>
                      <a:lnTo>
                        <a:pt x="795" y="103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19" name="Freeform 14">
                  <a:extLst>
                    <a:ext uri="{FF2B5EF4-FFF2-40B4-BE49-F238E27FC236}">
                      <a16:creationId xmlns:a16="http://schemas.microsoft.com/office/drawing/2014/main" id="{3BE21E09-DDA5-386C-DF81-8ABE802E01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2988" y="1277938"/>
                  <a:ext cx="1730375" cy="1670050"/>
                </a:xfrm>
                <a:custGeom>
                  <a:avLst/>
                  <a:gdLst>
                    <a:gd name="T0" fmla="*/ 24 w 1090"/>
                    <a:gd name="T1" fmla="*/ 219 h 1052"/>
                    <a:gd name="T2" fmla="*/ 14 w 1090"/>
                    <a:gd name="T3" fmla="*/ 276 h 1052"/>
                    <a:gd name="T4" fmla="*/ 62 w 1090"/>
                    <a:gd name="T5" fmla="*/ 334 h 1052"/>
                    <a:gd name="T6" fmla="*/ 54 w 1090"/>
                    <a:gd name="T7" fmla="*/ 372 h 1052"/>
                    <a:gd name="T8" fmla="*/ 10 w 1090"/>
                    <a:gd name="T9" fmla="*/ 432 h 1052"/>
                    <a:gd name="T10" fmla="*/ 6 w 1090"/>
                    <a:gd name="T11" fmla="*/ 523 h 1052"/>
                    <a:gd name="T12" fmla="*/ 46 w 1090"/>
                    <a:gd name="T13" fmla="*/ 579 h 1052"/>
                    <a:gd name="T14" fmla="*/ 94 w 1090"/>
                    <a:gd name="T15" fmla="*/ 630 h 1052"/>
                    <a:gd name="T16" fmla="*/ 94 w 1090"/>
                    <a:gd name="T17" fmla="*/ 672 h 1052"/>
                    <a:gd name="T18" fmla="*/ 52 w 1090"/>
                    <a:gd name="T19" fmla="*/ 730 h 1052"/>
                    <a:gd name="T20" fmla="*/ 48 w 1090"/>
                    <a:gd name="T21" fmla="*/ 760 h 1052"/>
                    <a:gd name="T22" fmla="*/ 88 w 1090"/>
                    <a:gd name="T23" fmla="*/ 770 h 1052"/>
                    <a:gd name="T24" fmla="*/ 155 w 1090"/>
                    <a:gd name="T25" fmla="*/ 811 h 1052"/>
                    <a:gd name="T26" fmla="*/ 207 w 1090"/>
                    <a:gd name="T27" fmla="*/ 805 h 1052"/>
                    <a:gd name="T28" fmla="*/ 239 w 1090"/>
                    <a:gd name="T29" fmla="*/ 819 h 1052"/>
                    <a:gd name="T30" fmla="*/ 304 w 1090"/>
                    <a:gd name="T31" fmla="*/ 883 h 1052"/>
                    <a:gd name="T32" fmla="*/ 390 w 1090"/>
                    <a:gd name="T33" fmla="*/ 931 h 1052"/>
                    <a:gd name="T34" fmla="*/ 418 w 1090"/>
                    <a:gd name="T35" fmla="*/ 927 h 1052"/>
                    <a:gd name="T36" fmla="*/ 459 w 1090"/>
                    <a:gd name="T37" fmla="*/ 903 h 1052"/>
                    <a:gd name="T38" fmla="*/ 515 w 1090"/>
                    <a:gd name="T39" fmla="*/ 923 h 1052"/>
                    <a:gd name="T40" fmla="*/ 613 w 1090"/>
                    <a:gd name="T41" fmla="*/ 978 h 1052"/>
                    <a:gd name="T42" fmla="*/ 636 w 1090"/>
                    <a:gd name="T43" fmla="*/ 1010 h 1052"/>
                    <a:gd name="T44" fmla="*/ 688 w 1090"/>
                    <a:gd name="T45" fmla="*/ 1036 h 1052"/>
                    <a:gd name="T46" fmla="*/ 742 w 1090"/>
                    <a:gd name="T47" fmla="*/ 1034 h 1052"/>
                    <a:gd name="T48" fmla="*/ 787 w 1090"/>
                    <a:gd name="T49" fmla="*/ 1042 h 1052"/>
                    <a:gd name="T50" fmla="*/ 831 w 1090"/>
                    <a:gd name="T51" fmla="*/ 1048 h 1052"/>
                    <a:gd name="T52" fmla="*/ 861 w 1090"/>
                    <a:gd name="T53" fmla="*/ 1014 h 1052"/>
                    <a:gd name="T54" fmla="*/ 889 w 1090"/>
                    <a:gd name="T55" fmla="*/ 901 h 1052"/>
                    <a:gd name="T56" fmla="*/ 895 w 1090"/>
                    <a:gd name="T57" fmla="*/ 839 h 1052"/>
                    <a:gd name="T58" fmla="*/ 962 w 1090"/>
                    <a:gd name="T59" fmla="*/ 756 h 1052"/>
                    <a:gd name="T60" fmla="*/ 931 w 1090"/>
                    <a:gd name="T61" fmla="*/ 678 h 1052"/>
                    <a:gd name="T62" fmla="*/ 974 w 1090"/>
                    <a:gd name="T63" fmla="*/ 608 h 1052"/>
                    <a:gd name="T64" fmla="*/ 1042 w 1090"/>
                    <a:gd name="T65" fmla="*/ 509 h 1052"/>
                    <a:gd name="T66" fmla="*/ 1072 w 1090"/>
                    <a:gd name="T67" fmla="*/ 443 h 1052"/>
                    <a:gd name="T68" fmla="*/ 1066 w 1090"/>
                    <a:gd name="T69" fmla="*/ 402 h 1052"/>
                    <a:gd name="T70" fmla="*/ 1060 w 1090"/>
                    <a:gd name="T71" fmla="*/ 358 h 1052"/>
                    <a:gd name="T72" fmla="*/ 980 w 1090"/>
                    <a:gd name="T73" fmla="*/ 300 h 1052"/>
                    <a:gd name="T74" fmla="*/ 895 w 1090"/>
                    <a:gd name="T75" fmla="*/ 255 h 1052"/>
                    <a:gd name="T76" fmla="*/ 853 w 1090"/>
                    <a:gd name="T77" fmla="*/ 203 h 1052"/>
                    <a:gd name="T78" fmla="*/ 847 w 1090"/>
                    <a:gd name="T79" fmla="*/ 155 h 1052"/>
                    <a:gd name="T80" fmla="*/ 809 w 1090"/>
                    <a:gd name="T81" fmla="*/ 137 h 1052"/>
                    <a:gd name="T82" fmla="*/ 692 w 1090"/>
                    <a:gd name="T83" fmla="*/ 117 h 1052"/>
                    <a:gd name="T84" fmla="*/ 624 w 1090"/>
                    <a:gd name="T85" fmla="*/ 70 h 1052"/>
                    <a:gd name="T86" fmla="*/ 493 w 1090"/>
                    <a:gd name="T87" fmla="*/ 42 h 1052"/>
                    <a:gd name="T88" fmla="*/ 398 w 1090"/>
                    <a:gd name="T89" fmla="*/ 2 h 1052"/>
                    <a:gd name="T90" fmla="*/ 344 w 1090"/>
                    <a:gd name="T91" fmla="*/ 6 h 1052"/>
                    <a:gd name="T92" fmla="*/ 245 w 1090"/>
                    <a:gd name="T93" fmla="*/ 54 h 1052"/>
                    <a:gd name="T94" fmla="*/ 211 w 1090"/>
                    <a:gd name="T95" fmla="*/ 96 h 1052"/>
                    <a:gd name="T96" fmla="*/ 177 w 1090"/>
                    <a:gd name="T97" fmla="*/ 109 h 1052"/>
                    <a:gd name="T98" fmla="*/ 121 w 1090"/>
                    <a:gd name="T99" fmla="*/ 98 h 1052"/>
                    <a:gd name="T100" fmla="*/ 94 w 1090"/>
                    <a:gd name="T101" fmla="*/ 106 h 10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052">
                      <a:moveTo>
                        <a:pt x="74" y="133"/>
                      </a:moveTo>
                      <a:lnTo>
                        <a:pt x="74" y="133"/>
                      </a:lnTo>
                      <a:lnTo>
                        <a:pt x="58" y="163"/>
                      </a:lnTo>
                      <a:lnTo>
                        <a:pt x="42" y="191"/>
                      </a:lnTo>
                      <a:lnTo>
                        <a:pt x="24" y="219"/>
                      </a:lnTo>
                      <a:lnTo>
                        <a:pt x="10" y="249"/>
                      </a:lnTo>
                      <a:lnTo>
                        <a:pt x="10" y="249"/>
                      </a:lnTo>
                      <a:lnTo>
                        <a:pt x="8" y="257"/>
                      </a:lnTo>
                      <a:lnTo>
                        <a:pt x="10" y="267"/>
                      </a:lnTo>
                      <a:lnTo>
                        <a:pt x="14" y="276"/>
                      </a:lnTo>
                      <a:lnTo>
                        <a:pt x="20" y="284"/>
                      </a:lnTo>
                      <a:lnTo>
                        <a:pt x="20" y="284"/>
                      </a:lnTo>
                      <a:lnTo>
                        <a:pt x="40" y="304"/>
                      </a:lnTo>
                      <a:lnTo>
                        <a:pt x="52" y="320"/>
                      </a:lnTo>
                      <a:lnTo>
                        <a:pt x="62" y="334"/>
                      </a:lnTo>
                      <a:lnTo>
                        <a:pt x="64" y="340"/>
                      </a:lnTo>
                      <a:lnTo>
                        <a:pt x="64" y="346"/>
                      </a:lnTo>
                      <a:lnTo>
                        <a:pt x="64" y="352"/>
                      </a:lnTo>
                      <a:lnTo>
                        <a:pt x="62" y="358"/>
                      </a:lnTo>
                      <a:lnTo>
                        <a:pt x="54" y="372"/>
                      </a:lnTo>
                      <a:lnTo>
                        <a:pt x="42" y="390"/>
                      </a:lnTo>
                      <a:lnTo>
                        <a:pt x="22" y="412"/>
                      </a:lnTo>
                      <a:lnTo>
                        <a:pt x="22" y="412"/>
                      </a:lnTo>
                      <a:lnTo>
                        <a:pt x="16" y="422"/>
                      </a:lnTo>
                      <a:lnTo>
                        <a:pt x="10" y="432"/>
                      </a:lnTo>
                      <a:lnTo>
                        <a:pt x="6" y="441"/>
                      </a:lnTo>
                      <a:lnTo>
                        <a:pt x="4" y="453"/>
                      </a:lnTo>
                      <a:lnTo>
                        <a:pt x="0" y="475"/>
                      </a:lnTo>
                      <a:lnTo>
                        <a:pt x="2" y="499"/>
                      </a:lnTo>
                      <a:lnTo>
                        <a:pt x="6" y="523"/>
                      </a:lnTo>
                      <a:lnTo>
                        <a:pt x="16" y="545"/>
                      </a:lnTo>
                      <a:lnTo>
                        <a:pt x="22" y="555"/>
                      </a:lnTo>
                      <a:lnTo>
                        <a:pt x="28" y="565"/>
                      </a:lnTo>
                      <a:lnTo>
                        <a:pt x="36" y="573"/>
                      </a:lnTo>
                      <a:lnTo>
                        <a:pt x="46" y="579"/>
                      </a:lnTo>
                      <a:lnTo>
                        <a:pt x="46" y="579"/>
                      </a:lnTo>
                      <a:lnTo>
                        <a:pt x="68" y="597"/>
                      </a:lnTo>
                      <a:lnTo>
                        <a:pt x="84" y="614"/>
                      </a:lnTo>
                      <a:lnTo>
                        <a:pt x="90" y="622"/>
                      </a:lnTo>
                      <a:lnTo>
                        <a:pt x="94" y="630"/>
                      </a:lnTo>
                      <a:lnTo>
                        <a:pt x="96" y="638"/>
                      </a:lnTo>
                      <a:lnTo>
                        <a:pt x="98" y="646"/>
                      </a:lnTo>
                      <a:lnTo>
                        <a:pt x="98" y="654"/>
                      </a:lnTo>
                      <a:lnTo>
                        <a:pt x="96" y="662"/>
                      </a:lnTo>
                      <a:lnTo>
                        <a:pt x="94" y="672"/>
                      </a:lnTo>
                      <a:lnTo>
                        <a:pt x="90" y="680"/>
                      </a:lnTo>
                      <a:lnTo>
                        <a:pt x="76" y="700"/>
                      </a:lnTo>
                      <a:lnTo>
                        <a:pt x="58" y="722"/>
                      </a:lnTo>
                      <a:lnTo>
                        <a:pt x="58" y="722"/>
                      </a:lnTo>
                      <a:lnTo>
                        <a:pt x="52" y="730"/>
                      </a:lnTo>
                      <a:lnTo>
                        <a:pt x="46" y="738"/>
                      </a:lnTo>
                      <a:lnTo>
                        <a:pt x="44" y="746"/>
                      </a:lnTo>
                      <a:lnTo>
                        <a:pt x="44" y="754"/>
                      </a:lnTo>
                      <a:lnTo>
                        <a:pt x="44" y="754"/>
                      </a:lnTo>
                      <a:lnTo>
                        <a:pt x="48" y="760"/>
                      </a:lnTo>
                      <a:lnTo>
                        <a:pt x="56" y="764"/>
                      </a:lnTo>
                      <a:lnTo>
                        <a:pt x="66" y="768"/>
                      </a:lnTo>
                      <a:lnTo>
                        <a:pt x="76" y="770"/>
                      </a:lnTo>
                      <a:lnTo>
                        <a:pt x="76" y="770"/>
                      </a:lnTo>
                      <a:lnTo>
                        <a:pt x="88" y="770"/>
                      </a:lnTo>
                      <a:lnTo>
                        <a:pt x="88" y="770"/>
                      </a:lnTo>
                      <a:lnTo>
                        <a:pt x="114" y="768"/>
                      </a:lnTo>
                      <a:lnTo>
                        <a:pt x="143" y="766"/>
                      </a:lnTo>
                      <a:lnTo>
                        <a:pt x="143" y="766"/>
                      </a:lnTo>
                      <a:lnTo>
                        <a:pt x="155" y="811"/>
                      </a:lnTo>
                      <a:lnTo>
                        <a:pt x="155" y="811"/>
                      </a:lnTo>
                      <a:lnTo>
                        <a:pt x="161" y="799"/>
                      </a:lnTo>
                      <a:lnTo>
                        <a:pt x="161" y="799"/>
                      </a:lnTo>
                      <a:lnTo>
                        <a:pt x="183" y="803"/>
                      </a:lnTo>
                      <a:lnTo>
                        <a:pt x="207" y="805"/>
                      </a:lnTo>
                      <a:lnTo>
                        <a:pt x="219" y="807"/>
                      </a:lnTo>
                      <a:lnTo>
                        <a:pt x="227" y="811"/>
                      </a:lnTo>
                      <a:lnTo>
                        <a:pt x="235" y="815"/>
                      </a:lnTo>
                      <a:lnTo>
                        <a:pt x="239" y="819"/>
                      </a:lnTo>
                      <a:lnTo>
                        <a:pt x="239" y="819"/>
                      </a:lnTo>
                      <a:lnTo>
                        <a:pt x="245" y="831"/>
                      </a:lnTo>
                      <a:lnTo>
                        <a:pt x="251" y="841"/>
                      </a:lnTo>
                      <a:lnTo>
                        <a:pt x="267" y="857"/>
                      </a:lnTo>
                      <a:lnTo>
                        <a:pt x="285" y="871"/>
                      </a:lnTo>
                      <a:lnTo>
                        <a:pt x="304" y="883"/>
                      </a:lnTo>
                      <a:lnTo>
                        <a:pt x="344" y="903"/>
                      </a:lnTo>
                      <a:lnTo>
                        <a:pt x="364" y="915"/>
                      </a:lnTo>
                      <a:lnTo>
                        <a:pt x="382" y="927"/>
                      </a:lnTo>
                      <a:lnTo>
                        <a:pt x="382" y="927"/>
                      </a:lnTo>
                      <a:lnTo>
                        <a:pt x="390" y="931"/>
                      </a:lnTo>
                      <a:lnTo>
                        <a:pt x="400" y="931"/>
                      </a:lnTo>
                      <a:lnTo>
                        <a:pt x="400" y="931"/>
                      </a:lnTo>
                      <a:lnTo>
                        <a:pt x="410" y="931"/>
                      </a:lnTo>
                      <a:lnTo>
                        <a:pt x="414" y="929"/>
                      </a:lnTo>
                      <a:lnTo>
                        <a:pt x="418" y="927"/>
                      </a:lnTo>
                      <a:lnTo>
                        <a:pt x="418" y="927"/>
                      </a:lnTo>
                      <a:lnTo>
                        <a:pt x="428" y="915"/>
                      </a:lnTo>
                      <a:lnTo>
                        <a:pt x="440" y="909"/>
                      </a:lnTo>
                      <a:lnTo>
                        <a:pt x="450" y="903"/>
                      </a:lnTo>
                      <a:lnTo>
                        <a:pt x="459" y="903"/>
                      </a:lnTo>
                      <a:lnTo>
                        <a:pt x="459" y="903"/>
                      </a:lnTo>
                      <a:lnTo>
                        <a:pt x="473" y="905"/>
                      </a:lnTo>
                      <a:lnTo>
                        <a:pt x="487" y="909"/>
                      </a:lnTo>
                      <a:lnTo>
                        <a:pt x="515" y="923"/>
                      </a:lnTo>
                      <a:lnTo>
                        <a:pt x="515" y="923"/>
                      </a:lnTo>
                      <a:lnTo>
                        <a:pt x="543" y="937"/>
                      </a:lnTo>
                      <a:lnTo>
                        <a:pt x="573" y="950"/>
                      </a:lnTo>
                      <a:lnTo>
                        <a:pt x="573" y="950"/>
                      </a:lnTo>
                      <a:lnTo>
                        <a:pt x="601" y="968"/>
                      </a:lnTo>
                      <a:lnTo>
                        <a:pt x="613" y="978"/>
                      </a:lnTo>
                      <a:lnTo>
                        <a:pt x="619" y="982"/>
                      </a:lnTo>
                      <a:lnTo>
                        <a:pt x="622" y="988"/>
                      </a:lnTo>
                      <a:lnTo>
                        <a:pt x="622" y="988"/>
                      </a:lnTo>
                      <a:lnTo>
                        <a:pt x="628" y="1000"/>
                      </a:lnTo>
                      <a:lnTo>
                        <a:pt x="636" y="1010"/>
                      </a:lnTo>
                      <a:lnTo>
                        <a:pt x="646" y="1018"/>
                      </a:lnTo>
                      <a:lnTo>
                        <a:pt x="654" y="1024"/>
                      </a:lnTo>
                      <a:lnTo>
                        <a:pt x="664" y="1030"/>
                      </a:lnTo>
                      <a:lnTo>
                        <a:pt x="676" y="1034"/>
                      </a:lnTo>
                      <a:lnTo>
                        <a:pt x="688" y="1036"/>
                      </a:lnTo>
                      <a:lnTo>
                        <a:pt x="700" y="1036"/>
                      </a:lnTo>
                      <a:lnTo>
                        <a:pt x="700" y="1036"/>
                      </a:lnTo>
                      <a:lnTo>
                        <a:pt x="708" y="1036"/>
                      </a:lnTo>
                      <a:lnTo>
                        <a:pt x="708" y="1036"/>
                      </a:lnTo>
                      <a:lnTo>
                        <a:pt x="742" y="1034"/>
                      </a:lnTo>
                      <a:lnTo>
                        <a:pt x="742" y="1034"/>
                      </a:lnTo>
                      <a:lnTo>
                        <a:pt x="766" y="1036"/>
                      </a:lnTo>
                      <a:lnTo>
                        <a:pt x="778" y="1038"/>
                      </a:lnTo>
                      <a:lnTo>
                        <a:pt x="787" y="1042"/>
                      </a:lnTo>
                      <a:lnTo>
                        <a:pt x="787" y="1042"/>
                      </a:lnTo>
                      <a:lnTo>
                        <a:pt x="803" y="1050"/>
                      </a:lnTo>
                      <a:lnTo>
                        <a:pt x="817" y="1052"/>
                      </a:lnTo>
                      <a:lnTo>
                        <a:pt x="817" y="1052"/>
                      </a:lnTo>
                      <a:lnTo>
                        <a:pt x="825" y="1050"/>
                      </a:lnTo>
                      <a:lnTo>
                        <a:pt x="831" y="1048"/>
                      </a:lnTo>
                      <a:lnTo>
                        <a:pt x="837" y="1046"/>
                      </a:lnTo>
                      <a:lnTo>
                        <a:pt x="843" y="1040"/>
                      </a:lnTo>
                      <a:lnTo>
                        <a:pt x="853" y="1028"/>
                      </a:lnTo>
                      <a:lnTo>
                        <a:pt x="861" y="1014"/>
                      </a:lnTo>
                      <a:lnTo>
                        <a:pt x="861" y="1014"/>
                      </a:lnTo>
                      <a:lnTo>
                        <a:pt x="905" y="940"/>
                      </a:lnTo>
                      <a:lnTo>
                        <a:pt x="905" y="940"/>
                      </a:lnTo>
                      <a:lnTo>
                        <a:pt x="897" y="927"/>
                      </a:lnTo>
                      <a:lnTo>
                        <a:pt x="893" y="913"/>
                      </a:lnTo>
                      <a:lnTo>
                        <a:pt x="889" y="901"/>
                      </a:lnTo>
                      <a:lnTo>
                        <a:pt x="887" y="887"/>
                      </a:lnTo>
                      <a:lnTo>
                        <a:pt x="887" y="875"/>
                      </a:lnTo>
                      <a:lnTo>
                        <a:pt x="887" y="863"/>
                      </a:lnTo>
                      <a:lnTo>
                        <a:pt x="891" y="851"/>
                      </a:lnTo>
                      <a:lnTo>
                        <a:pt x="895" y="839"/>
                      </a:lnTo>
                      <a:lnTo>
                        <a:pt x="905" y="817"/>
                      </a:lnTo>
                      <a:lnTo>
                        <a:pt x="921" y="795"/>
                      </a:lnTo>
                      <a:lnTo>
                        <a:pt x="941" y="775"/>
                      </a:lnTo>
                      <a:lnTo>
                        <a:pt x="962" y="756"/>
                      </a:lnTo>
                      <a:lnTo>
                        <a:pt x="962" y="756"/>
                      </a:lnTo>
                      <a:lnTo>
                        <a:pt x="952" y="742"/>
                      </a:lnTo>
                      <a:lnTo>
                        <a:pt x="943" y="726"/>
                      </a:lnTo>
                      <a:lnTo>
                        <a:pt x="937" y="710"/>
                      </a:lnTo>
                      <a:lnTo>
                        <a:pt x="933" y="694"/>
                      </a:lnTo>
                      <a:lnTo>
                        <a:pt x="931" y="678"/>
                      </a:lnTo>
                      <a:lnTo>
                        <a:pt x="935" y="662"/>
                      </a:lnTo>
                      <a:lnTo>
                        <a:pt x="941" y="646"/>
                      </a:lnTo>
                      <a:lnTo>
                        <a:pt x="952" y="632"/>
                      </a:lnTo>
                      <a:lnTo>
                        <a:pt x="952" y="632"/>
                      </a:lnTo>
                      <a:lnTo>
                        <a:pt x="974" y="608"/>
                      </a:lnTo>
                      <a:lnTo>
                        <a:pt x="1000" y="589"/>
                      </a:lnTo>
                      <a:lnTo>
                        <a:pt x="1050" y="547"/>
                      </a:lnTo>
                      <a:lnTo>
                        <a:pt x="1050" y="547"/>
                      </a:lnTo>
                      <a:lnTo>
                        <a:pt x="1044" y="527"/>
                      </a:lnTo>
                      <a:lnTo>
                        <a:pt x="1042" y="509"/>
                      </a:lnTo>
                      <a:lnTo>
                        <a:pt x="1042" y="495"/>
                      </a:lnTo>
                      <a:lnTo>
                        <a:pt x="1044" y="481"/>
                      </a:lnTo>
                      <a:lnTo>
                        <a:pt x="1050" y="469"/>
                      </a:lnTo>
                      <a:lnTo>
                        <a:pt x="1060" y="457"/>
                      </a:lnTo>
                      <a:lnTo>
                        <a:pt x="1072" y="443"/>
                      </a:lnTo>
                      <a:lnTo>
                        <a:pt x="1090" y="432"/>
                      </a:lnTo>
                      <a:lnTo>
                        <a:pt x="1090" y="432"/>
                      </a:lnTo>
                      <a:lnTo>
                        <a:pt x="1074" y="414"/>
                      </a:lnTo>
                      <a:lnTo>
                        <a:pt x="1068" y="406"/>
                      </a:lnTo>
                      <a:lnTo>
                        <a:pt x="1066" y="402"/>
                      </a:lnTo>
                      <a:lnTo>
                        <a:pt x="1066" y="398"/>
                      </a:lnTo>
                      <a:lnTo>
                        <a:pt x="1066" y="398"/>
                      </a:lnTo>
                      <a:lnTo>
                        <a:pt x="1064" y="376"/>
                      </a:lnTo>
                      <a:lnTo>
                        <a:pt x="1062" y="366"/>
                      </a:lnTo>
                      <a:lnTo>
                        <a:pt x="1060" y="358"/>
                      </a:lnTo>
                      <a:lnTo>
                        <a:pt x="1052" y="344"/>
                      </a:lnTo>
                      <a:lnTo>
                        <a:pt x="1040" y="334"/>
                      </a:lnTo>
                      <a:lnTo>
                        <a:pt x="1026" y="324"/>
                      </a:lnTo>
                      <a:lnTo>
                        <a:pt x="1012" y="316"/>
                      </a:lnTo>
                      <a:lnTo>
                        <a:pt x="980" y="300"/>
                      </a:lnTo>
                      <a:lnTo>
                        <a:pt x="980" y="300"/>
                      </a:lnTo>
                      <a:lnTo>
                        <a:pt x="945" y="282"/>
                      </a:lnTo>
                      <a:lnTo>
                        <a:pt x="909" y="263"/>
                      </a:lnTo>
                      <a:lnTo>
                        <a:pt x="909" y="263"/>
                      </a:lnTo>
                      <a:lnTo>
                        <a:pt x="895" y="255"/>
                      </a:lnTo>
                      <a:lnTo>
                        <a:pt x="885" y="247"/>
                      </a:lnTo>
                      <a:lnTo>
                        <a:pt x="873" y="237"/>
                      </a:lnTo>
                      <a:lnTo>
                        <a:pt x="865" y="227"/>
                      </a:lnTo>
                      <a:lnTo>
                        <a:pt x="857" y="215"/>
                      </a:lnTo>
                      <a:lnTo>
                        <a:pt x="853" y="203"/>
                      </a:lnTo>
                      <a:lnTo>
                        <a:pt x="849" y="187"/>
                      </a:lnTo>
                      <a:lnTo>
                        <a:pt x="849" y="171"/>
                      </a:lnTo>
                      <a:lnTo>
                        <a:pt x="849" y="171"/>
                      </a:lnTo>
                      <a:lnTo>
                        <a:pt x="849" y="161"/>
                      </a:lnTo>
                      <a:lnTo>
                        <a:pt x="847" y="155"/>
                      </a:lnTo>
                      <a:lnTo>
                        <a:pt x="843" y="149"/>
                      </a:lnTo>
                      <a:lnTo>
                        <a:pt x="837" y="145"/>
                      </a:lnTo>
                      <a:lnTo>
                        <a:pt x="831" y="141"/>
                      </a:lnTo>
                      <a:lnTo>
                        <a:pt x="825" y="139"/>
                      </a:lnTo>
                      <a:lnTo>
                        <a:pt x="809" y="137"/>
                      </a:lnTo>
                      <a:lnTo>
                        <a:pt x="809" y="137"/>
                      </a:lnTo>
                      <a:lnTo>
                        <a:pt x="762" y="133"/>
                      </a:lnTo>
                      <a:lnTo>
                        <a:pt x="738" y="129"/>
                      </a:lnTo>
                      <a:lnTo>
                        <a:pt x="714" y="123"/>
                      </a:lnTo>
                      <a:lnTo>
                        <a:pt x="692" y="117"/>
                      </a:lnTo>
                      <a:lnTo>
                        <a:pt x="672" y="106"/>
                      </a:lnTo>
                      <a:lnTo>
                        <a:pt x="650" y="94"/>
                      </a:lnTo>
                      <a:lnTo>
                        <a:pt x="632" y="76"/>
                      </a:lnTo>
                      <a:lnTo>
                        <a:pt x="632" y="76"/>
                      </a:lnTo>
                      <a:lnTo>
                        <a:pt x="624" y="70"/>
                      </a:lnTo>
                      <a:lnTo>
                        <a:pt x="615" y="64"/>
                      </a:lnTo>
                      <a:lnTo>
                        <a:pt x="593" y="58"/>
                      </a:lnTo>
                      <a:lnTo>
                        <a:pt x="593" y="58"/>
                      </a:lnTo>
                      <a:lnTo>
                        <a:pt x="543" y="50"/>
                      </a:lnTo>
                      <a:lnTo>
                        <a:pt x="493" y="42"/>
                      </a:lnTo>
                      <a:lnTo>
                        <a:pt x="469" y="36"/>
                      </a:lnTo>
                      <a:lnTo>
                        <a:pt x="446" y="28"/>
                      </a:lnTo>
                      <a:lnTo>
                        <a:pt x="422" y="18"/>
                      </a:lnTo>
                      <a:lnTo>
                        <a:pt x="398" y="2"/>
                      </a:lnTo>
                      <a:lnTo>
                        <a:pt x="398" y="2"/>
                      </a:lnTo>
                      <a:lnTo>
                        <a:pt x="392" y="0"/>
                      </a:lnTo>
                      <a:lnTo>
                        <a:pt x="382" y="0"/>
                      </a:lnTo>
                      <a:lnTo>
                        <a:pt x="382" y="0"/>
                      </a:lnTo>
                      <a:lnTo>
                        <a:pt x="366" y="2"/>
                      </a:lnTo>
                      <a:lnTo>
                        <a:pt x="344" y="6"/>
                      </a:lnTo>
                      <a:lnTo>
                        <a:pt x="320" y="14"/>
                      </a:lnTo>
                      <a:lnTo>
                        <a:pt x="298" y="22"/>
                      </a:lnTo>
                      <a:lnTo>
                        <a:pt x="277" y="32"/>
                      </a:lnTo>
                      <a:lnTo>
                        <a:pt x="259" y="44"/>
                      </a:lnTo>
                      <a:lnTo>
                        <a:pt x="245" y="54"/>
                      </a:lnTo>
                      <a:lnTo>
                        <a:pt x="235" y="64"/>
                      </a:lnTo>
                      <a:lnTo>
                        <a:pt x="235" y="64"/>
                      </a:lnTo>
                      <a:lnTo>
                        <a:pt x="225" y="82"/>
                      </a:lnTo>
                      <a:lnTo>
                        <a:pt x="217" y="90"/>
                      </a:lnTo>
                      <a:lnTo>
                        <a:pt x="211" y="96"/>
                      </a:lnTo>
                      <a:lnTo>
                        <a:pt x="203" y="102"/>
                      </a:lnTo>
                      <a:lnTo>
                        <a:pt x="195" y="106"/>
                      </a:lnTo>
                      <a:lnTo>
                        <a:pt x="185" y="108"/>
                      </a:lnTo>
                      <a:lnTo>
                        <a:pt x="177" y="109"/>
                      </a:lnTo>
                      <a:lnTo>
                        <a:pt x="177" y="109"/>
                      </a:lnTo>
                      <a:lnTo>
                        <a:pt x="163" y="108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33" y="98"/>
                      </a:lnTo>
                      <a:lnTo>
                        <a:pt x="121" y="98"/>
                      </a:lnTo>
                      <a:lnTo>
                        <a:pt x="121" y="98"/>
                      </a:lnTo>
                      <a:lnTo>
                        <a:pt x="114" y="98"/>
                      </a:lnTo>
                      <a:lnTo>
                        <a:pt x="106" y="100"/>
                      </a:lnTo>
                      <a:lnTo>
                        <a:pt x="100" y="102"/>
                      </a:lnTo>
                      <a:lnTo>
                        <a:pt x="94" y="106"/>
                      </a:lnTo>
                      <a:lnTo>
                        <a:pt x="82" y="117"/>
                      </a:lnTo>
                      <a:lnTo>
                        <a:pt x="74" y="133"/>
                      </a:lnTo>
                      <a:lnTo>
                        <a:pt x="74" y="1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20" name="Freeform 15">
                  <a:extLst>
                    <a:ext uri="{FF2B5EF4-FFF2-40B4-BE49-F238E27FC236}">
                      <a16:creationId xmlns:a16="http://schemas.microsoft.com/office/drawing/2014/main" id="{76C3174D-6DCE-BC3D-9339-A19C0EF091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000" y="4781550"/>
                  <a:ext cx="1730375" cy="2076450"/>
                </a:xfrm>
                <a:custGeom>
                  <a:avLst/>
                  <a:gdLst>
                    <a:gd name="T0" fmla="*/ 249 w 1090"/>
                    <a:gd name="T1" fmla="*/ 151 h 1308"/>
                    <a:gd name="T2" fmla="*/ 161 w 1090"/>
                    <a:gd name="T3" fmla="*/ 248 h 1308"/>
                    <a:gd name="T4" fmla="*/ 96 w 1090"/>
                    <a:gd name="T5" fmla="*/ 296 h 1308"/>
                    <a:gd name="T6" fmla="*/ 50 w 1090"/>
                    <a:gd name="T7" fmla="*/ 338 h 1308"/>
                    <a:gd name="T8" fmla="*/ 0 w 1090"/>
                    <a:gd name="T9" fmla="*/ 386 h 1308"/>
                    <a:gd name="T10" fmla="*/ 8 w 1090"/>
                    <a:gd name="T11" fmla="*/ 405 h 1308"/>
                    <a:gd name="T12" fmla="*/ 22 w 1090"/>
                    <a:gd name="T13" fmla="*/ 501 h 1308"/>
                    <a:gd name="T14" fmla="*/ 34 w 1090"/>
                    <a:gd name="T15" fmla="*/ 586 h 1308"/>
                    <a:gd name="T16" fmla="*/ 42 w 1090"/>
                    <a:gd name="T17" fmla="*/ 654 h 1308"/>
                    <a:gd name="T18" fmla="*/ 44 w 1090"/>
                    <a:gd name="T19" fmla="*/ 670 h 1308"/>
                    <a:gd name="T20" fmla="*/ 48 w 1090"/>
                    <a:gd name="T21" fmla="*/ 722 h 1308"/>
                    <a:gd name="T22" fmla="*/ 96 w 1090"/>
                    <a:gd name="T23" fmla="*/ 847 h 1308"/>
                    <a:gd name="T24" fmla="*/ 141 w 1090"/>
                    <a:gd name="T25" fmla="*/ 966 h 1308"/>
                    <a:gd name="T26" fmla="*/ 151 w 1090"/>
                    <a:gd name="T27" fmla="*/ 1020 h 1308"/>
                    <a:gd name="T28" fmla="*/ 187 w 1090"/>
                    <a:gd name="T29" fmla="*/ 1034 h 1308"/>
                    <a:gd name="T30" fmla="*/ 283 w 1090"/>
                    <a:gd name="T31" fmla="*/ 1042 h 1308"/>
                    <a:gd name="T32" fmla="*/ 402 w 1090"/>
                    <a:gd name="T33" fmla="*/ 1083 h 1308"/>
                    <a:gd name="T34" fmla="*/ 461 w 1090"/>
                    <a:gd name="T35" fmla="*/ 1141 h 1308"/>
                    <a:gd name="T36" fmla="*/ 487 w 1090"/>
                    <a:gd name="T37" fmla="*/ 1177 h 1308"/>
                    <a:gd name="T38" fmla="*/ 654 w 1090"/>
                    <a:gd name="T39" fmla="*/ 1250 h 1308"/>
                    <a:gd name="T40" fmla="*/ 813 w 1090"/>
                    <a:gd name="T41" fmla="*/ 1308 h 1308"/>
                    <a:gd name="T42" fmla="*/ 845 w 1090"/>
                    <a:gd name="T43" fmla="*/ 1300 h 1308"/>
                    <a:gd name="T44" fmla="*/ 853 w 1090"/>
                    <a:gd name="T45" fmla="*/ 1278 h 1308"/>
                    <a:gd name="T46" fmla="*/ 843 w 1090"/>
                    <a:gd name="T47" fmla="*/ 1244 h 1308"/>
                    <a:gd name="T48" fmla="*/ 805 w 1090"/>
                    <a:gd name="T49" fmla="*/ 1225 h 1308"/>
                    <a:gd name="T50" fmla="*/ 764 w 1090"/>
                    <a:gd name="T51" fmla="*/ 1171 h 1308"/>
                    <a:gd name="T52" fmla="*/ 762 w 1090"/>
                    <a:gd name="T53" fmla="*/ 1117 h 1308"/>
                    <a:gd name="T54" fmla="*/ 762 w 1090"/>
                    <a:gd name="T55" fmla="*/ 1032 h 1308"/>
                    <a:gd name="T56" fmla="*/ 740 w 1090"/>
                    <a:gd name="T57" fmla="*/ 950 h 1308"/>
                    <a:gd name="T58" fmla="*/ 744 w 1090"/>
                    <a:gd name="T59" fmla="*/ 889 h 1308"/>
                    <a:gd name="T60" fmla="*/ 885 w 1090"/>
                    <a:gd name="T61" fmla="*/ 664 h 1308"/>
                    <a:gd name="T62" fmla="*/ 1090 w 1090"/>
                    <a:gd name="T63" fmla="*/ 380 h 1308"/>
                    <a:gd name="T64" fmla="*/ 1030 w 1090"/>
                    <a:gd name="T65" fmla="*/ 334 h 1308"/>
                    <a:gd name="T66" fmla="*/ 992 w 1090"/>
                    <a:gd name="T67" fmla="*/ 322 h 1308"/>
                    <a:gd name="T68" fmla="*/ 943 w 1090"/>
                    <a:gd name="T69" fmla="*/ 324 h 1308"/>
                    <a:gd name="T70" fmla="*/ 923 w 1090"/>
                    <a:gd name="T71" fmla="*/ 336 h 1308"/>
                    <a:gd name="T72" fmla="*/ 883 w 1090"/>
                    <a:gd name="T73" fmla="*/ 372 h 1308"/>
                    <a:gd name="T74" fmla="*/ 837 w 1090"/>
                    <a:gd name="T75" fmla="*/ 380 h 1308"/>
                    <a:gd name="T76" fmla="*/ 690 w 1090"/>
                    <a:gd name="T77" fmla="*/ 362 h 1308"/>
                    <a:gd name="T78" fmla="*/ 571 w 1090"/>
                    <a:gd name="T79" fmla="*/ 338 h 1308"/>
                    <a:gd name="T80" fmla="*/ 539 w 1090"/>
                    <a:gd name="T81" fmla="*/ 304 h 1308"/>
                    <a:gd name="T82" fmla="*/ 551 w 1090"/>
                    <a:gd name="T83" fmla="*/ 248 h 1308"/>
                    <a:gd name="T84" fmla="*/ 573 w 1090"/>
                    <a:gd name="T85" fmla="*/ 221 h 1308"/>
                    <a:gd name="T86" fmla="*/ 624 w 1090"/>
                    <a:gd name="T87" fmla="*/ 173 h 1308"/>
                    <a:gd name="T88" fmla="*/ 551 w 1090"/>
                    <a:gd name="T89" fmla="*/ 137 h 1308"/>
                    <a:gd name="T90" fmla="*/ 487 w 1090"/>
                    <a:gd name="T91" fmla="*/ 117 h 1308"/>
                    <a:gd name="T92" fmla="*/ 461 w 1090"/>
                    <a:gd name="T93" fmla="*/ 58 h 1308"/>
                    <a:gd name="T94" fmla="*/ 446 w 1090"/>
                    <a:gd name="T95" fmla="*/ 10 h 1308"/>
                    <a:gd name="T96" fmla="*/ 428 w 1090"/>
                    <a:gd name="T97" fmla="*/ 0 h 1308"/>
                    <a:gd name="T98" fmla="*/ 354 w 1090"/>
                    <a:gd name="T99" fmla="*/ 22 h 1308"/>
                    <a:gd name="T100" fmla="*/ 318 w 1090"/>
                    <a:gd name="T101" fmla="*/ 65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308">
                      <a:moveTo>
                        <a:pt x="296" y="95"/>
                      </a:moveTo>
                      <a:lnTo>
                        <a:pt x="296" y="95"/>
                      </a:lnTo>
                      <a:lnTo>
                        <a:pt x="273" y="123"/>
                      </a:lnTo>
                      <a:lnTo>
                        <a:pt x="249" y="151"/>
                      </a:lnTo>
                      <a:lnTo>
                        <a:pt x="249" y="151"/>
                      </a:lnTo>
                      <a:lnTo>
                        <a:pt x="217" y="191"/>
                      </a:lnTo>
                      <a:lnTo>
                        <a:pt x="181" y="228"/>
                      </a:lnTo>
                      <a:lnTo>
                        <a:pt x="161" y="248"/>
                      </a:lnTo>
                      <a:lnTo>
                        <a:pt x="141" y="264"/>
                      </a:lnTo>
                      <a:lnTo>
                        <a:pt x="120" y="280"/>
                      </a:lnTo>
                      <a:lnTo>
                        <a:pt x="96" y="296"/>
                      </a:lnTo>
                      <a:lnTo>
                        <a:pt x="96" y="296"/>
                      </a:lnTo>
                      <a:lnTo>
                        <a:pt x="84" y="304"/>
                      </a:lnTo>
                      <a:lnTo>
                        <a:pt x="74" y="314"/>
                      </a:lnTo>
                      <a:lnTo>
                        <a:pt x="50" y="338"/>
                      </a:lnTo>
                      <a:lnTo>
                        <a:pt x="50" y="338"/>
                      </a:lnTo>
                      <a:lnTo>
                        <a:pt x="36" y="356"/>
                      </a:lnTo>
                      <a:lnTo>
                        <a:pt x="18" y="374"/>
                      </a:lnTo>
                      <a:lnTo>
                        <a:pt x="18" y="374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0" y="388"/>
                      </a:lnTo>
                      <a:lnTo>
                        <a:pt x="0" y="388"/>
                      </a:lnTo>
                      <a:lnTo>
                        <a:pt x="8" y="405"/>
                      </a:lnTo>
                      <a:lnTo>
                        <a:pt x="14" y="429"/>
                      </a:lnTo>
                      <a:lnTo>
                        <a:pt x="14" y="429"/>
                      </a:lnTo>
                      <a:lnTo>
                        <a:pt x="18" y="465"/>
                      </a:lnTo>
                      <a:lnTo>
                        <a:pt x="22" y="501"/>
                      </a:lnTo>
                      <a:lnTo>
                        <a:pt x="22" y="501"/>
                      </a:lnTo>
                      <a:lnTo>
                        <a:pt x="28" y="557"/>
                      </a:lnTo>
                      <a:lnTo>
                        <a:pt x="28" y="557"/>
                      </a:lnTo>
                      <a:lnTo>
                        <a:pt x="34" y="586"/>
                      </a:lnTo>
                      <a:lnTo>
                        <a:pt x="34" y="586"/>
                      </a:lnTo>
                      <a:lnTo>
                        <a:pt x="40" y="618"/>
                      </a:lnTo>
                      <a:lnTo>
                        <a:pt x="42" y="636"/>
                      </a:lnTo>
                      <a:lnTo>
                        <a:pt x="42" y="654"/>
                      </a:lnTo>
                      <a:lnTo>
                        <a:pt x="42" y="654"/>
                      </a:lnTo>
                      <a:lnTo>
                        <a:pt x="42" y="662"/>
                      </a:lnTo>
                      <a:lnTo>
                        <a:pt x="42" y="662"/>
                      </a:lnTo>
                      <a:lnTo>
                        <a:pt x="44" y="670"/>
                      </a:lnTo>
                      <a:lnTo>
                        <a:pt x="42" y="678"/>
                      </a:lnTo>
                      <a:lnTo>
                        <a:pt x="42" y="678"/>
                      </a:lnTo>
                      <a:lnTo>
                        <a:pt x="44" y="700"/>
                      </a:lnTo>
                      <a:lnTo>
                        <a:pt x="48" y="722"/>
                      </a:lnTo>
                      <a:lnTo>
                        <a:pt x="54" y="741"/>
                      </a:lnTo>
                      <a:lnTo>
                        <a:pt x="60" y="763"/>
                      </a:lnTo>
                      <a:lnTo>
                        <a:pt x="76" y="805"/>
                      </a:lnTo>
                      <a:lnTo>
                        <a:pt x="96" y="847"/>
                      </a:lnTo>
                      <a:lnTo>
                        <a:pt x="96" y="847"/>
                      </a:lnTo>
                      <a:lnTo>
                        <a:pt x="112" y="885"/>
                      </a:lnTo>
                      <a:lnTo>
                        <a:pt x="127" y="924"/>
                      </a:lnTo>
                      <a:lnTo>
                        <a:pt x="141" y="966"/>
                      </a:lnTo>
                      <a:lnTo>
                        <a:pt x="147" y="986"/>
                      </a:lnTo>
                      <a:lnTo>
                        <a:pt x="151" y="1008"/>
                      </a:lnTo>
                      <a:lnTo>
                        <a:pt x="151" y="1008"/>
                      </a:lnTo>
                      <a:lnTo>
                        <a:pt x="151" y="1020"/>
                      </a:lnTo>
                      <a:lnTo>
                        <a:pt x="151" y="1020"/>
                      </a:lnTo>
                      <a:lnTo>
                        <a:pt x="157" y="1024"/>
                      </a:lnTo>
                      <a:lnTo>
                        <a:pt x="165" y="1028"/>
                      </a:lnTo>
                      <a:lnTo>
                        <a:pt x="187" y="1034"/>
                      </a:lnTo>
                      <a:lnTo>
                        <a:pt x="213" y="1036"/>
                      </a:lnTo>
                      <a:lnTo>
                        <a:pt x="251" y="1038"/>
                      </a:lnTo>
                      <a:lnTo>
                        <a:pt x="251" y="1038"/>
                      </a:lnTo>
                      <a:lnTo>
                        <a:pt x="283" y="1042"/>
                      </a:lnTo>
                      <a:lnTo>
                        <a:pt x="314" y="1048"/>
                      </a:lnTo>
                      <a:lnTo>
                        <a:pt x="346" y="1056"/>
                      </a:lnTo>
                      <a:lnTo>
                        <a:pt x="376" y="1067"/>
                      </a:lnTo>
                      <a:lnTo>
                        <a:pt x="402" y="1083"/>
                      </a:lnTo>
                      <a:lnTo>
                        <a:pt x="428" y="1103"/>
                      </a:lnTo>
                      <a:lnTo>
                        <a:pt x="440" y="1115"/>
                      </a:lnTo>
                      <a:lnTo>
                        <a:pt x="452" y="1127"/>
                      </a:lnTo>
                      <a:lnTo>
                        <a:pt x="461" y="1141"/>
                      </a:lnTo>
                      <a:lnTo>
                        <a:pt x="471" y="1157"/>
                      </a:lnTo>
                      <a:lnTo>
                        <a:pt x="471" y="1157"/>
                      </a:lnTo>
                      <a:lnTo>
                        <a:pt x="479" y="1167"/>
                      </a:lnTo>
                      <a:lnTo>
                        <a:pt x="487" y="1177"/>
                      </a:lnTo>
                      <a:lnTo>
                        <a:pt x="497" y="1185"/>
                      </a:lnTo>
                      <a:lnTo>
                        <a:pt x="509" y="1191"/>
                      </a:lnTo>
                      <a:lnTo>
                        <a:pt x="509" y="1191"/>
                      </a:lnTo>
                      <a:lnTo>
                        <a:pt x="654" y="1250"/>
                      </a:lnTo>
                      <a:lnTo>
                        <a:pt x="801" y="1306"/>
                      </a:lnTo>
                      <a:lnTo>
                        <a:pt x="801" y="1306"/>
                      </a:lnTo>
                      <a:lnTo>
                        <a:pt x="807" y="1306"/>
                      </a:lnTo>
                      <a:lnTo>
                        <a:pt x="813" y="1308"/>
                      </a:lnTo>
                      <a:lnTo>
                        <a:pt x="813" y="1308"/>
                      </a:lnTo>
                      <a:lnTo>
                        <a:pt x="825" y="1306"/>
                      </a:lnTo>
                      <a:lnTo>
                        <a:pt x="837" y="1304"/>
                      </a:lnTo>
                      <a:lnTo>
                        <a:pt x="845" y="1300"/>
                      </a:lnTo>
                      <a:lnTo>
                        <a:pt x="849" y="1296"/>
                      </a:lnTo>
                      <a:lnTo>
                        <a:pt x="849" y="1296"/>
                      </a:lnTo>
                      <a:lnTo>
                        <a:pt x="853" y="1286"/>
                      </a:lnTo>
                      <a:lnTo>
                        <a:pt x="853" y="1278"/>
                      </a:lnTo>
                      <a:lnTo>
                        <a:pt x="855" y="1268"/>
                      </a:lnTo>
                      <a:lnTo>
                        <a:pt x="853" y="1260"/>
                      </a:lnTo>
                      <a:lnTo>
                        <a:pt x="849" y="1252"/>
                      </a:lnTo>
                      <a:lnTo>
                        <a:pt x="843" y="1244"/>
                      </a:lnTo>
                      <a:lnTo>
                        <a:pt x="835" y="1238"/>
                      </a:lnTo>
                      <a:lnTo>
                        <a:pt x="823" y="1234"/>
                      </a:lnTo>
                      <a:lnTo>
                        <a:pt x="823" y="1234"/>
                      </a:lnTo>
                      <a:lnTo>
                        <a:pt x="805" y="1225"/>
                      </a:lnTo>
                      <a:lnTo>
                        <a:pt x="789" y="1215"/>
                      </a:lnTo>
                      <a:lnTo>
                        <a:pt x="780" y="1201"/>
                      </a:lnTo>
                      <a:lnTo>
                        <a:pt x="770" y="1187"/>
                      </a:lnTo>
                      <a:lnTo>
                        <a:pt x="764" y="1171"/>
                      </a:lnTo>
                      <a:lnTo>
                        <a:pt x="762" y="1153"/>
                      </a:lnTo>
                      <a:lnTo>
                        <a:pt x="760" y="1135"/>
                      </a:lnTo>
                      <a:lnTo>
                        <a:pt x="762" y="1117"/>
                      </a:lnTo>
                      <a:lnTo>
                        <a:pt x="762" y="1117"/>
                      </a:lnTo>
                      <a:lnTo>
                        <a:pt x="764" y="1095"/>
                      </a:lnTo>
                      <a:lnTo>
                        <a:pt x="764" y="1073"/>
                      </a:lnTo>
                      <a:lnTo>
                        <a:pt x="764" y="1054"/>
                      </a:lnTo>
                      <a:lnTo>
                        <a:pt x="762" y="1032"/>
                      </a:lnTo>
                      <a:lnTo>
                        <a:pt x="758" y="1012"/>
                      </a:lnTo>
                      <a:lnTo>
                        <a:pt x="754" y="990"/>
                      </a:lnTo>
                      <a:lnTo>
                        <a:pt x="740" y="950"/>
                      </a:lnTo>
                      <a:lnTo>
                        <a:pt x="740" y="950"/>
                      </a:lnTo>
                      <a:lnTo>
                        <a:pt x="736" y="934"/>
                      </a:lnTo>
                      <a:lnTo>
                        <a:pt x="736" y="918"/>
                      </a:lnTo>
                      <a:lnTo>
                        <a:pt x="740" y="902"/>
                      </a:lnTo>
                      <a:lnTo>
                        <a:pt x="744" y="889"/>
                      </a:lnTo>
                      <a:lnTo>
                        <a:pt x="744" y="889"/>
                      </a:lnTo>
                      <a:lnTo>
                        <a:pt x="813" y="775"/>
                      </a:lnTo>
                      <a:lnTo>
                        <a:pt x="849" y="720"/>
                      </a:lnTo>
                      <a:lnTo>
                        <a:pt x="885" y="664"/>
                      </a:lnTo>
                      <a:lnTo>
                        <a:pt x="885" y="664"/>
                      </a:lnTo>
                      <a:lnTo>
                        <a:pt x="935" y="592"/>
                      </a:lnTo>
                      <a:lnTo>
                        <a:pt x="984" y="523"/>
                      </a:lnTo>
                      <a:lnTo>
                        <a:pt x="1090" y="380"/>
                      </a:lnTo>
                      <a:lnTo>
                        <a:pt x="1090" y="380"/>
                      </a:lnTo>
                      <a:lnTo>
                        <a:pt x="1070" y="364"/>
                      </a:lnTo>
                      <a:lnTo>
                        <a:pt x="1050" y="348"/>
                      </a:lnTo>
                      <a:lnTo>
                        <a:pt x="1030" y="334"/>
                      </a:lnTo>
                      <a:lnTo>
                        <a:pt x="1020" y="330"/>
                      </a:lnTo>
                      <a:lnTo>
                        <a:pt x="1008" y="326"/>
                      </a:lnTo>
                      <a:lnTo>
                        <a:pt x="1008" y="326"/>
                      </a:lnTo>
                      <a:lnTo>
                        <a:pt x="992" y="322"/>
                      </a:lnTo>
                      <a:lnTo>
                        <a:pt x="972" y="320"/>
                      </a:lnTo>
                      <a:lnTo>
                        <a:pt x="972" y="320"/>
                      </a:lnTo>
                      <a:lnTo>
                        <a:pt x="956" y="322"/>
                      </a:lnTo>
                      <a:lnTo>
                        <a:pt x="943" y="324"/>
                      </a:lnTo>
                      <a:lnTo>
                        <a:pt x="931" y="330"/>
                      </a:lnTo>
                      <a:lnTo>
                        <a:pt x="927" y="332"/>
                      </a:lnTo>
                      <a:lnTo>
                        <a:pt x="923" y="336"/>
                      </a:lnTo>
                      <a:lnTo>
                        <a:pt x="923" y="336"/>
                      </a:lnTo>
                      <a:lnTo>
                        <a:pt x="913" y="348"/>
                      </a:lnTo>
                      <a:lnTo>
                        <a:pt x="903" y="358"/>
                      </a:lnTo>
                      <a:lnTo>
                        <a:pt x="893" y="366"/>
                      </a:lnTo>
                      <a:lnTo>
                        <a:pt x="883" y="372"/>
                      </a:lnTo>
                      <a:lnTo>
                        <a:pt x="871" y="376"/>
                      </a:lnTo>
                      <a:lnTo>
                        <a:pt x="861" y="378"/>
                      </a:lnTo>
                      <a:lnTo>
                        <a:pt x="837" y="380"/>
                      </a:lnTo>
                      <a:lnTo>
                        <a:pt x="837" y="380"/>
                      </a:lnTo>
                      <a:lnTo>
                        <a:pt x="817" y="380"/>
                      </a:lnTo>
                      <a:lnTo>
                        <a:pt x="795" y="376"/>
                      </a:lnTo>
                      <a:lnTo>
                        <a:pt x="795" y="376"/>
                      </a:lnTo>
                      <a:lnTo>
                        <a:pt x="690" y="362"/>
                      </a:lnTo>
                      <a:lnTo>
                        <a:pt x="638" y="354"/>
                      </a:lnTo>
                      <a:lnTo>
                        <a:pt x="585" y="344"/>
                      </a:lnTo>
                      <a:lnTo>
                        <a:pt x="585" y="344"/>
                      </a:lnTo>
                      <a:lnTo>
                        <a:pt x="571" y="338"/>
                      </a:lnTo>
                      <a:lnTo>
                        <a:pt x="555" y="328"/>
                      </a:lnTo>
                      <a:lnTo>
                        <a:pt x="545" y="316"/>
                      </a:lnTo>
                      <a:lnTo>
                        <a:pt x="541" y="310"/>
                      </a:lnTo>
                      <a:lnTo>
                        <a:pt x="539" y="304"/>
                      </a:lnTo>
                      <a:lnTo>
                        <a:pt x="539" y="304"/>
                      </a:lnTo>
                      <a:lnTo>
                        <a:pt x="539" y="286"/>
                      </a:lnTo>
                      <a:lnTo>
                        <a:pt x="543" y="266"/>
                      </a:lnTo>
                      <a:lnTo>
                        <a:pt x="551" y="248"/>
                      </a:lnTo>
                      <a:lnTo>
                        <a:pt x="561" y="232"/>
                      </a:lnTo>
                      <a:lnTo>
                        <a:pt x="561" y="232"/>
                      </a:lnTo>
                      <a:lnTo>
                        <a:pt x="567" y="227"/>
                      </a:lnTo>
                      <a:lnTo>
                        <a:pt x="573" y="221"/>
                      </a:lnTo>
                      <a:lnTo>
                        <a:pt x="589" y="209"/>
                      </a:lnTo>
                      <a:lnTo>
                        <a:pt x="623" y="191"/>
                      </a:lnTo>
                      <a:lnTo>
                        <a:pt x="623" y="191"/>
                      </a:lnTo>
                      <a:lnTo>
                        <a:pt x="624" y="173"/>
                      </a:lnTo>
                      <a:lnTo>
                        <a:pt x="624" y="173"/>
                      </a:lnTo>
                      <a:lnTo>
                        <a:pt x="587" y="153"/>
                      </a:lnTo>
                      <a:lnTo>
                        <a:pt x="569" y="143"/>
                      </a:lnTo>
                      <a:lnTo>
                        <a:pt x="551" y="137"/>
                      </a:lnTo>
                      <a:lnTo>
                        <a:pt x="551" y="137"/>
                      </a:lnTo>
                      <a:lnTo>
                        <a:pt x="523" y="129"/>
                      </a:lnTo>
                      <a:lnTo>
                        <a:pt x="503" y="123"/>
                      </a:lnTo>
                      <a:lnTo>
                        <a:pt x="487" y="117"/>
                      </a:lnTo>
                      <a:lnTo>
                        <a:pt x="477" y="107"/>
                      </a:lnTo>
                      <a:lnTo>
                        <a:pt x="471" y="95"/>
                      </a:lnTo>
                      <a:lnTo>
                        <a:pt x="465" y="79"/>
                      </a:lnTo>
                      <a:lnTo>
                        <a:pt x="461" y="58"/>
                      </a:lnTo>
                      <a:lnTo>
                        <a:pt x="457" y="30"/>
                      </a:lnTo>
                      <a:lnTo>
                        <a:pt x="457" y="30"/>
                      </a:lnTo>
                      <a:lnTo>
                        <a:pt x="454" y="20"/>
                      </a:lnTo>
                      <a:lnTo>
                        <a:pt x="446" y="10"/>
                      </a:lnTo>
                      <a:lnTo>
                        <a:pt x="436" y="4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04" y="8"/>
                      </a:lnTo>
                      <a:lnTo>
                        <a:pt x="378" y="16"/>
                      </a:lnTo>
                      <a:lnTo>
                        <a:pt x="354" y="22"/>
                      </a:lnTo>
                      <a:lnTo>
                        <a:pt x="330" y="32"/>
                      </a:lnTo>
                      <a:lnTo>
                        <a:pt x="330" y="32"/>
                      </a:lnTo>
                      <a:lnTo>
                        <a:pt x="326" y="50"/>
                      </a:lnTo>
                      <a:lnTo>
                        <a:pt x="318" y="65"/>
                      </a:lnTo>
                      <a:lnTo>
                        <a:pt x="308" y="79"/>
                      </a:lnTo>
                      <a:lnTo>
                        <a:pt x="296" y="95"/>
                      </a:lnTo>
                      <a:lnTo>
                        <a:pt x="296" y="9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21" name="Freeform 16">
                  <a:extLst>
                    <a:ext uri="{FF2B5EF4-FFF2-40B4-BE49-F238E27FC236}">
                      <a16:creationId xmlns:a16="http://schemas.microsoft.com/office/drawing/2014/main" id="{B53ECC0C-CA6C-4C5D-93B8-AB016C64E0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2200" y="5203825"/>
                  <a:ext cx="1749425" cy="1533525"/>
                </a:xfrm>
                <a:custGeom>
                  <a:avLst/>
                  <a:gdLst>
                    <a:gd name="T0" fmla="*/ 698 w 1102"/>
                    <a:gd name="T1" fmla="*/ 217 h 966"/>
                    <a:gd name="T2" fmla="*/ 636 w 1102"/>
                    <a:gd name="T3" fmla="*/ 225 h 966"/>
                    <a:gd name="T4" fmla="*/ 583 w 1102"/>
                    <a:gd name="T5" fmla="*/ 203 h 966"/>
                    <a:gd name="T6" fmla="*/ 547 w 1102"/>
                    <a:gd name="T7" fmla="*/ 151 h 966"/>
                    <a:gd name="T8" fmla="*/ 523 w 1102"/>
                    <a:gd name="T9" fmla="*/ 42 h 966"/>
                    <a:gd name="T10" fmla="*/ 517 w 1102"/>
                    <a:gd name="T11" fmla="*/ 4 h 966"/>
                    <a:gd name="T12" fmla="*/ 479 w 1102"/>
                    <a:gd name="T13" fmla="*/ 0 h 966"/>
                    <a:gd name="T14" fmla="*/ 394 w 1102"/>
                    <a:gd name="T15" fmla="*/ 4 h 966"/>
                    <a:gd name="T16" fmla="*/ 358 w 1102"/>
                    <a:gd name="T17" fmla="*/ 0 h 966"/>
                    <a:gd name="T18" fmla="*/ 350 w 1102"/>
                    <a:gd name="T19" fmla="*/ 12 h 966"/>
                    <a:gd name="T20" fmla="*/ 302 w 1102"/>
                    <a:gd name="T21" fmla="*/ 56 h 966"/>
                    <a:gd name="T22" fmla="*/ 225 w 1102"/>
                    <a:gd name="T23" fmla="*/ 72 h 966"/>
                    <a:gd name="T24" fmla="*/ 213 w 1102"/>
                    <a:gd name="T25" fmla="*/ 72 h 966"/>
                    <a:gd name="T26" fmla="*/ 153 w 1102"/>
                    <a:gd name="T27" fmla="*/ 96 h 966"/>
                    <a:gd name="T28" fmla="*/ 135 w 1102"/>
                    <a:gd name="T29" fmla="*/ 128 h 966"/>
                    <a:gd name="T30" fmla="*/ 131 w 1102"/>
                    <a:gd name="T31" fmla="*/ 175 h 966"/>
                    <a:gd name="T32" fmla="*/ 98 w 1102"/>
                    <a:gd name="T33" fmla="*/ 247 h 966"/>
                    <a:gd name="T34" fmla="*/ 52 w 1102"/>
                    <a:gd name="T35" fmla="*/ 298 h 966"/>
                    <a:gd name="T36" fmla="*/ 0 w 1102"/>
                    <a:gd name="T37" fmla="*/ 358 h 966"/>
                    <a:gd name="T38" fmla="*/ 20 w 1102"/>
                    <a:gd name="T39" fmla="*/ 372 h 966"/>
                    <a:gd name="T40" fmla="*/ 58 w 1102"/>
                    <a:gd name="T41" fmla="*/ 436 h 966"/>
                    <a:gd name="T42" fmla="*/ 66 w 1102"/>
                    <a:gd name="T43" fmla="*/ 489 h 966"/>
                    <a:gd name="T44" fmla="*/ 88 w 1102"/>
                    <a:gd name="T45" fmla="*/ 507 h 966"/>
                    <a:gd name="T46" fmla="*/ 139 w 1102"/>
                    <a:gd name="T47" fmla="*/ 549 h 966"/>
                    <a:gd name="T48" fmla="*/ 167 w 1102"/>
                    <a:gd name="T49" fmla="*/ 589 h 966"/>
                    <a:gd name="T50" fmla="*/ 181 w 1102"/>
                    <a:gd name="T51" fmla="*/ 642 h 966"/>
                    <a:gd name="T52" fmla="*/ 207 w 1102"/>
                    <a:gd name="T53" fmla="*/ 716 h 966"/>
                    <a:gd name="T54" fmla="*/ 271 w 1102"/>
                    <a:gd name="T55" fmla="*/ 790 h 966"/>
                    <a:gd name="T56" fmla="*/ 348 w 1102"/>
                    <a:gd name="T57" fmla="*/ 811 h 966"/>
                    <a:gd name="T58" fmla="*/ 366 w 1102"/>
                    <a:gd name="T59" fmla="*/ 933 h 966"/>
                    <a:gd name="T60" fmla="*/ 400 w 1102"/>
                    <a:gd name="T61" fmla="*/ 929 h 966"/>
                    <a:gd name="T62" fmla="*/ 453 w 1102"/>
                    <a:gd name="T63" fmla="*/ 966 h 966"/>
                    <a:gd name="T64" fmla="*/ 475 w 1102"/>
                    <a:gd name="T65" fmla="*/ 937 h 966"/>
                    <a:gd name="T66" fmla="*/ 563 w 1102"/>
                    <a:gd name="T67" fmla="*/ 833 h 966"/>
                    <a:gd name="T68" fmla="*/ 620 w 1102"/>
                    <a:gd name="T69" fmla="*/ 805 h 966"/>
                    <a:gd name="T70" fmla="*/ 688 w 1102"/>
                    <a:gd name="T71" fmla="*/ 795 h 966"/>
                    <a:gd name="T72" fmla="*/ 726 w 1102"/>
                    <a:gd name="T73" fmla="*/ 797 h 966"/>
                    <a:gd name="T74" fmla="*/ 752 w 1102"/>
                    <a:gd name="T75" fmla="*/ 797 h 966"/>
                    <a:gd name="T76" fmla="*/ 807 w 1102"/>
                    <a:gd name="T77" fmla="*/ 817 h 966"/>
                    <a:gd name="T78" fmla="*/ 845 w 1102"/>
                    <a:gd name="T79" fmla="*/ 843 h 966"/>
                    <a:gd name="T80" fmla="*/ 881 w 1102"/>
                    <a:gd name="T81" fmla="*/ 847 h 966"/>
                    <a:gd name="T82" fmla="*/ 915 w 1102"/>
                    <a:gd name="T83" fmla="*/ 829 h 966"/>
                    <a:gd name="T84" fmla="*/ 933 w 1102"/>
                    <a:gd name="T85" fmla="*/ 799 h 966"/>
                    <a:gd name="T86" fmla="*/ 1098 w 1102"/>
                    <a:gd name="T87" fmla="*/ 760 h 966"/>
                    <a:gd name="T88" fmla="*/ 1092 w 1102"/>
                    <a:gd name="T89" fmla="*/ 702 h 966"/>
                    <a:gd name="T90" fmla="*/ 1020 w 1102"/>
                    <a:gd name="T91" fmla="*/ 525 h 966"/>
                    <a:gd name="T92" fmla="*/ 996 w 1102"/>
                    <a:gd name="T93" fmla="*/ 434 h 966"/>
                    <a:gd name="T94" fmla="*/ 992 w 1102"/>
                    <a:gd name="T95" fmla="*/ 362 h 966"/>
                    <a:gd name="T96" fmla="*/ 978 w 1102"/>
                    <a:gd name="T97" fmla="*/ 296 h 966"/>
                    <a:gd name="T98" fmla="*/ 962 w 1102"/>
                    <a:gd name="T99" fmla="*/ 151 h 966"/>
                    <a:gd name="T100" fmla="*/ 791 w 1102"/>
                    <a:gd name="T101" fmla="*/ 189 h 9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02" h="966">
                      <a:moveTo>
                        <a:pt x="791" y="189"/>
                      </a:moveTo>
                      <a:lnTo>
                        <a:pt x="791" y="189"/>
                      </a:lnTo>
                      <a:lnTo>
                        <a:pt x="698" y="217"/>
                      </a:lnTo>
                      <a:lnTo>
                        <a:pt x="698" y="217"/>
                      </a:lnTo>
                      <a:lnTo>
                        <a:pt x="672" y="225"/>
                      </a:lnTo>
                      <a:lnTo>
                        <a:pt x="650" y="227"/>
                      </a:lnTo>
                      <a:lnTo>
                        <a:pt x="650" y="227"/>
                      </a:lnTo>
                      <a:lnTo>
                        <a:pt x="636" y="225"/>
                      </a:lnTo>
                      <a:lnTo>
                        <a:pt x="622" y="223"/>
                      </a:lnTo>
                      <a:lnTo>
                        <a:pt x="611" y="219"/>
                      </a:lnTo>
                      <a:lnTo>
                        <a:pt x="597" y="211"/>
                      </a:lnTo>
                      <a:lnTo>
                        <a:pt x="583" y="203"/>
                      </a:lnTo>
                      <a:lnTo>
                        <a:pt x="569" y="189"/>
                      </a:lnTo>
                      <a:lnTo>
                        <a:pt x="559" y="173"/>
                      </a:lnTo>
                      <a:lnTo>
                        <a:pt x="547" y="151"/>
                      </a:lnTo>
                      <a:lnTo>
                        <a:pt x="547" y="151"/>
                      </a:lnTo>
                      <a:lnTo>
                        <a:pt x="537" y="124"/>
                      </a:lnTo>
                      <a:lnTo>
                        <a:pt x="531" y="96"/>
                      </a:lnTo>
                      <a:lnTo>
                        <a:pt x="527" y="68"/>
                      </a:lnTo>
                      <a:lnTo>
                        <a:pt x="523" y="42"/>
                      </a:lnTo>
                      <a:lnTo>
                        <a:pt x="523" y="42"/>
                      </a:lnTo>
                      <a:lnTo>
                        <a:pt x="519" y="14"/>
                      </a:lnTo>
                      <a:lnTo>
                        <a:pt x="517" y="4"/>
                      </a:lnTo>
                      <a:lnTo>
                        <a:pt x="517" y="4"/>
                      </a:lnTo>
                      <a:lnTo>
                        <a:pt x="507" y="2"/>
                      </a:lnTo>
                      <a:lnTo>
                        <a:pt x="483" y="0"/>
                      </a:lnTo>
                      <a:lnTo>
                        <a:pt x="479" y="0"/>
                      </a:lnTo>
                      <a:lnTo>
                        <a:pt x="479" y="0"/>
                      </a:lnTo>
                      <a:lnTo>
                        <a:pt x="440" y="2"/>
                      </a:lnTo>
                      <a:lnTo>
                        <a:pt x="440" y="2"/>
                      </a:lnTo>
                      <a:lnTo>
                        <a:pt x="394" y="4"/>
                      </a:lnTo>
                      <a:lnTo>
                        <a:pt x="394" y="4"/>
                      </a:lnTo>
                      <a:lnTo>
                        <a:pt x="382" y="2"/>
                      </a:lnTo>
                      <a:lnTo>
                        <a:pt x="382" y="2"/>
                      </a:lnTo>
                      <a:lnTo>
                        <a:pt x="358" y="0"/>
                      </a:lnTo>
                      <a:lnTo>
                        <a:pt x="358" y="0"/>
                      </a:lnTo>
                      <a:lnTo>
                        <a:pt x="354" y="2"/>
                      </a:lnTo>
                      <a:lnTo>
                        <a:pt x="354" y="2"/>
                      </a:lnTo>
                      <a:lnTo>
                        <a:pt x="350" y="12"/>
                      </a:lnTo>
                      <a:lnTo>
                        <a:pt x="350" y="12"/>
                      </a:lnTo>
                      <a:lnTo>
                        <a:pt x="342" y="22"/>
                      </a:lnTo>
                      <a:lnTo>
                        <a:pt x="336" y="32"/>
                      </a:lnTo>
                      <a:lnTo>
                        <a:pt x="318" y="46"/>
                      </a:lnTo>
                      <a:lnTo>
                        <a:pt x="302" y="56"/>
                      </a:lnTo>
                      <a:lnTo>
                        <a:pt x="285" y="64"/>
                      </a:lnTo>
                      <a:lnTo>
                        <a:pt x="267" y="68"/>
                      </a:lnTo>
                      <a:lnTo>
                        <a:pt x="251" y="70"/>
                      </a:lnTo>
                      <a:lnTo>
                        <a:pt x="225" y="72"/>
                      </a:lnTo>
                      <a:lnTo>
                        <a:pt x="225" y="72"/>
                      </a:lnTo>
                      <a:lnTo>
                        <a:pt x="215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153" y="96"/>
                      </a:lnTo>
                      <a:lnTo>
                        <a:pt x="153" y="96"/>
                      </a:lnTo>
                      <a:lnTo>
                        <a:pt x="153" y="98"/>
                      </a:lnTo>
                      <a:lnTo>
                        <a:pt x="153" y="98"/>
                      </a:lnTo>
                      <a:lnTo>
                        <a:pt x="141" y="112"/>
                      </a:lnTo>
                      <a:lnTo>
                        <a:pt x="135" y="128"/>
                      </a:lnTo>
                      <a:lnTo>
                        <a:pt x="131" y="145"/>
                      </a:lnTo>
                      <a:lnTo>
                        <a:pt x="131" y="165"/>
                      </a:lnTo>
                      <a:lnTo>
                        <a:pt x="131" y="165"/>
                      </a:lnTo>
                      <a:lnTo>
                        <a:pt x="131" y="175"/>
                      </a:lnTo>
                      <a:lnTo>
                        <a:pt x="131" y="185"/>
                      </a:lnTo>
                      <a:lnTo>
                        <a:pt x="125" y="203"/>
                      </a:lnTo>
                      <a:lnTo>
                        <a:pt x="116" y="225"/>
                      </a:lnTo>
                      <a:lnTo>
                        <a:pt x="98" y="247"/>
                      </a:lnTo>
                      <a:lnTo>
                        <a:pt x="98" y="247"/>
                      </a:lnTo>
                      <a:lnTo>
                        <a:pt x="76" y="273"/>
                      </a:lnTo>
                      <a:lnTo>
                        <a:pt x="52" y="298"/>
                      </a:lnTo>
                      <a:lnTo>
                        <a:pt x="52" y="298"/>
                      </a:lnTo>
                      <a:lnTo>
                        <a:pt x="28" y="324"/>
                      </a:lnTo>
                      <a:lnTo>
                        <a:pt x="4" y="352"/>
                      </a:lnTo>
                      <a:lnTo>
                        <a:pt x="4" y="352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2" y="360"/>
                      </a:lnTo>
                      <a:lnTo>
                        <a:pt x="20" y="372"/>
                      </a:lnTo>
                      <a:lnTo>
                        <a:pt x="34" y="388"/>
                      </a:lnTo>
                      <a:lnTo>
                        <a:pt x="44" y="402"/>
                      </a:lnTo>
                      <a:lnTo>
                        <a:pt x="52" y="418"/>
                      </a:lnTo>
                      <a:lnTo>
                        <a:pt x="58" y="436"/>
                      </a:lnTo>
                      <a:lnTo>
                        <a:pt x="62" y="452"/>
                      </a:lnTo>
                      <a:lnTo>
                        <a:pt x="66" y="483"/>
                      </a:lnTo>
                      <a:lnTo>
                        <a:pt x="66" y="483"/>
                      </a:lnTo>
                      <a:lnTo>
                        <a:pt x="66" y="489"/>
                      </a:lnTo>
                      <a:lnTo>
                        <a:pt x="70" y="493"/>
                      </a:lnTo>
                      <a:lnTo>
                        <a:pt x="76" y="499"/>
                      </a:lnTo>
                      <a:lnTo>
                        <a:pt x="88" y="507"/>
                      </a:lnTo>
                      <a:lnTo>
                        <a:pt x="88" y="507"/>
                      </a:lnTo>
                      <a:lnTo>
                        <a:pt x="112" y="523"/>
                      </a:lnTo>
                      <a:lnTo>
                        <a:pt x="133" y="543"/>
                      </a:lnTo>
                      <a:lnTo>
                        <a:pt x="133" y="543"/>
                      </a:lnTo>
                      <a:lnTo>
                        <a:pt x="139" y="549"/>
                      </a:lnTo>
                      <a:lnTo>
                        <a:pt x="139" y="549"/>
                      </a:lnTo>
                      <a:lnTo>
                        <a:pt x="153" y="569"/>
                      </a:lnTo>
                      <a:lnTo>
                        <a:pt x="167" y="589"/>
                      </a:lnTo>
                      <a:lnTo>
                        <a:pt x="167" y="589"/>
                      </a:lnTo>
                      <a:lnTo>
                        <a:pt x="173" y="601"/>
                      </a:lnTo>
                      <a:lnTo>
                        <a:pt x="179" y="613"/>
                      </a:lnTo>
                      <a:lnTo>
                        <a:pt x="181" y="627"/>
                      </a:lnTo>
                      <a:lnTo>
                        <a:pt x="181" y="642"/>
                      </a:lnTo>
                      <a:lnTo>
                        <a:pt x="181" y="642"/>
                      </a:lnTo>
                      <a:lnTo>
                        <a:pt x="195" y="688"/>
                      </a:lnTo>
                      <a:lnTo>
                        <a:pt x="195" y="688"/>
                      </a:lnTo>
                      <a:lnTo>
                        <a:pt x="207" y="716"/>
                      </a:lnTo>
                      <a:lnTo>
                        <a:pt x="219" y="740"/>
                      </a:lnTo>
                      <a:lnTo>
                        <a:pt x="235" y="760"/>
                      </a:lnTo>
                      <a:lnTo>
                        <a:pt x="251" y="778"/>
                      </a:lnTo>
                      <a:lnTo>
                        <a:pt x="271" y="790"/>
                      </a:lnTo>
                      <a:lnTo>
                        <a:pt x="292" y="801"/>
                      </a:lnTo>
                      <a:lnTo>
                        <a:pt x="318" y="807"/>
                      </a:lnTo>
                      <a:lnTo>
                        <a:pt x="348" y="811"/>
                      </a:lnTo>
                      <a:lnTo>
                        <a:pt x="348" y="811"/>
                      </a:lnTo>
                      <a:lnTo>
                        <a:pt x="342" y="945"/>
                      </a:lnTo>
                      <a:lnTo>
                        <a:pt x="342" y="945"/>
                      </a:lnTo>
                      <a:lnTo>
                        <a:pt x="354" y="939"/>
                      </a:lnTo>
                      <a:lnTo>
                        <a:pt x="366" y="933"/>
                      </a:lnTo>
                      <a:lnTo>
                        <a:pt x="378" y="929"/>
                      </a:lnTo>
                      <a:lnTo>
                        <a:pt x="390" y="929"/>
                      </a:lnTo>
                      <a:lnTo>
                        <a:pt x="390" y="929"/>
                      </a:lnTo>
                      <a:lnTo>
                        <a:pt x="400" y="929"/>
                      </a:lnTo>
                      <a:lnTo>
                        <a:pt x="408" y="931"/>
                      </a:lnTo>
                      <a:lnTo>
                        <a:pt x="424" y="937"/>
                      </a:lnTo>
                      <a:lnTo>
                        <a:pt x="440" y="949"/>
                      </a:lnTo>
                      <a:lnTo>
                        <a:pt x="453" y="966"/>
                      </a:lnTo>
                      <a:lnTo>
                        <a:pt x="453" y="966"/>
                      </a:lnTo>
                      <a:lnTo>
                        <a:pt x="465" y="949"/>
                      </a:lnTo>
                      <a:lnTo>
                        <a:pt x="475" y="937"/>
                      </a:lnTo>
                      <a:lnTo>
                        <a:pt x="475" y="937"/>
                      </a:lnTo>
                      <a:lnTo>
                        <a:pt x="493" y="905"/>
                      </a:lnTo>
                      <a:lnTo>
                        <a:pt x="515" y="879"/>
                      </a:lnTo>
                      <a:lnTo>
                        <a:pt x="537" y="853"/>
                      </a:lnTo>
                      <a:lnTo>
                        <a:pt x="563" y="833"/>
                      </a:lnTo>
                      <a:lnTo>
                        <a:pt x="577" y="825"/>
                      </a:lnTo>
                      <a:lnTo>
                        <a:pt x="591" y="817"/>
                      </a:lnTo>
                      <a:lnTo>
                        <a:pt x="605" y="811"/>
                      </a:lnTo>
                      <a:lnTo>
                        <a:pt x="620" y="805"/>
                      </a:lnTo>
                      <a:lnTo>
                        <a:pt x="636" y="801"/>
                      </a:lnTo>
                      <a:lnTo>
                        <a:pt x="652" y="797"/>
                      </a:lnTo>
                      <a:lnTo>
                        <a:pt x="670" y="795"/>
                      </a:lnTo>
                      <a:lnTo>
                        <a:pt x="688" y="795"/>
                      </a:lnTo>
                      <a:lnTo>
                        <a:pt x="688" y="795"/>
                      </a:lnTo>
                      <a:lnTo>
                        <a:pt x="706" y="795"/>
                      </a:lnTo>
                      <a:lnTo>
                        <a:pt x="726" y="797"/>
                      </a:lnTo>
                      <a:lnTo>
                        <a:pt x="726" y="797"/>
                      </a:lnTo>
                      <a:lnTo>
                        <a:pt x="732" y="799"/>
                      </a:lnTo>
                      <a:lnTo>
                        <a:pt x="732" y="799"/>
                      </a:lnTo>
                      <a:lnTo>
                        <a:pt x="752" y="797"/>
                      </a:lnTo>
                      <a:lnTo>
                        <a:pt x="752" y="797"/>
                      </a:lnTo>
                      <a:lnTo>
                        <a:pt x="764" y="799"/>
                      </a:lnTo>
                      <a:lnTo>
                        <a:pt x="764" y="799"/>
                      </a:lnTo>
                      <a:lnTo>
                        <a:pt x="793" y="809"/>
                      </a:lnTo>
                      <a:lnTo>
                        <a:pt x="807" y="817"/>
                      </a:lnTo>
                      <a:lnTo>
                        <a:pt x="819" y="825"/>
                      </a:lnTo>
                      <a:lnTo>
                        <a:pt x="819" y="825"/>
                      </a:lnTo>
                      <a:lnTo>
                        <a:pt x="831" y="835"/>
                      </a:lnTo>
                      <a:lnTo>
                        <a:pt x="845" y="843"/>
                      </a:lnTo>
                      <a:lnTo>
                        <a:pt x="859" y="847"/>
                      </a:lnTo>
                      <a:lnTo>
                        <a:pt x="871" y="849"/>
                      </a:lnTo>
                      <a:lnTo>
                        <a:pt x="871" y="849"/>
                      </a:lnTo>
                      <a:lnTo>
                        <a:pt x="881" y="847"/>
                      </a:lnTo>
                      <a:lnTo>
                        <a:pt x="891" y="845"/>
                      </a:lnTo>
                      <a:lnTo>
                        <a:pt x="899" y="841"/>
                      </a:lnTo>
                      <a:lnTo>
                        <a:pt x="909" y="835"/>
                      </a:lnTo>
                      <a:lnTo>
                        <a:pt x="915" y="829"/>
                      </a:lnTo>
                      <a:lnTo>
                        <a:pt x="923" y="819"/>
                      </a:lnTo>
                      <a:lnTo>
                        <a:pt x="927" y="809"/>
                      </a:lnTo>
                      <a:lnTo>
                        <a:pt x="933" y="799"/>
                      </a:lnTo>
                      <a:lnTo>
                        <a:pt x="933" y="799"/>
                      </a:lnTo>
                      <a:lnTo>
                        <a:pt x="945" y="760"/>
                      </a:lnTo>
                      <a:lnTo>
                        <a:pt x="945" y="760"/>
                      </a:lnTo>
                      <a:lnTo>
                        <a:pt x="1098" y="760"/>
                      </a:lnTo>
                      <a:lnTo>
                        <a:pt x="1098" y="760"/>
                      </a:lnTo>
                      <a:lnTo>
                        <a:pt x="1102" y="748"/>
                      </a:lnTo>
                      <a:lnTo>
                        <a:pt x="1102" y="748"/>
                      </a:lnTo>
                      <a:lnTo>
                        <a:pt x="1098" y="726"/>
                      </a:lnTo>
                      <a:lnTo>
                        <a:pt x="1092" y="702"/>
                      </a:lnTo>
                      <a:lnTo>
                        <a:pt x="1076" y="658"/>
                      </a:lnTo>
                      <a:lnTo>
                        <a:pt x="1058" y="615"/>
                      </a:lnTo>
                      <a:lnTo>
                        <a:pt x="1038" y="571"/>
                      </a:lnTo>
                      <a:lnTo>
                        <a:pt x="1020" y="525"/>
                      </a:lnTo>
                      <a:lnTo>
                        <a:pt x="1012" y="503"/>
                      </a:lnTo>
                      <a:lnTo>
                        <a:pt x="1004" y="481"/>
                      </a:lnTo>
                      <a:lnTo>
                        <a:pt x="1000" y="458"/>
                      </a:lnTo>
                      <a:lnTo>
                        <a:pt x="996" y="434"/>
                      </a:lnTo>
                      <a:lnTo>
                        <a:pt x="994" y="410"/>
                      </a:lnTo>
                      <a:lnTo>
                        <a:pt x="994" y="386"/>
                      </a:lnTo>
                      <a:lnTo>
                        <a:pt x="994" y="386"/>
                      </a:lnTo>
                      <a:lnTo>
                        <a:pt x="992" y="362"/>
                      </a:lnTo>
                      <a:lnTo>
                        <a:pt x="988" y="340"/>
                      </a:lnTo>
                      <a:lnTo>
                        <a:pt x="982" y="318"/>
                      </a:lnTo>
                      <a:lnTo>
                        <a:pt x="978" y="296"/>
                      </a:lnTo>
                      <a:lnTo>
                        <a:pt x="978" y="296"/>
                      </a:lnTo>
                      <a:lnTo>
                        <a:pt x="972" y="233"/>
                      </a:lnTo>
                      <a:lnTo>
                        <a:pt x="964" y="167"/>
                      </a:lnTo>
                      <a:lnTo>
                        <a:pt x="964" y="167"/>
                      </a:lnTo>
                      <a:lnTo>
                        <a:pt x="962" y="151"/>
                      </a:lnTo>
                      <a:lnTo>
                        <a:pt x="954" y="139"/>
                      </a:lnTo>
                      <a:lnTo>
                        <a:pt x="954" y="139"/>
                      </a:lnTo>
                      <a:lnTo>
                        <a:pt x="791" y="189"/>
                      </a:lnTo>
                      <a:lnTo>
                        <a:pt x="791" y="189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22" name="Freeform 17">
                  <a:extLst>
                    <a:ext uri="{FF2B5EF4-FFF2-40B4-BE49-F238E27FC236}">
                      <a16:creationId xmlns:a16="http://schemas.microsoft.com/office/drawing/2014/main" id="{58A0CA87-0D03-C8DC-79C8-2F536B6713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063" y="1938338"/>
                  <a:ext cx="1319213" cy="2035175"/>
                </a:xfrm>
                <a:custGeom>
                  <a:avLst/>
                  <a:gdLst>
                    <a:gd name="T0" fmla="*/ 300 w 831"/>
                    <a:gd name="T1" fmla="*/ 1282 h 1282"/>
                    <a:gd name="T2" fmla="*/ 320 w 831"/>
                    <a:gd name="T3" fmla="*/ 1276 h 1282"/>
                    <a:gd name="T4" fmla="*/ 344 w 831"/>
                    <a:gd name="T5" fmla="*/ 1234 h 1282"/>
                    <a:gd name="T6" fmla="*/ 374 w 831"/>
                    <a:gd name="T7" fmla="*/ 1192 h 1282"/>
                    <a:gd name="T8" fmla="*/ 398 w 831"/>
                    <a:gd name="T9" fmla="*/ 1200 h 1282"/>
                    <a:gd name="T10" fmla="*/ 431 w 831"/>
                    <a:gd name="T11" fmla="*/ 1230 h 1282"/>
                    <a:gd name="T12" fmla="*/ 463 w 831"/>
                    <a:gd name="T13" fmla="*/ 1240 h 1282"/>
                    <a:gd name="T14" fmla="*/ 495 w 831"/>
                    <a:gd name="T15" fmla="*/ 1210 h 1282"/>
                    <a:gd name="T16" fmla="*/ 551 w 831"/>
                    <a:gd name="T17" fmla="*/ 1137 h 1282"/>
                    <a:gd name="T18" fmla="*/ 577 w 831"/>
                    <a:gd name="T19" fmla="*/ 1073 h 1282"/>
                    <a:gd name="T20" fmla="*/ 644 w 831"/>
                    <a:gd name="T21" fmla="*/ 1020 h 1282"/>
                    <a:gd name="T22" fmla="*/ 714 w 831"/>
                    <a:gd name="T23" fmla="*/ 994 h 1282"/>
                    <a:gd name="T24" fmla="*/ 742 w 831"/>
                    <a:gd name="T25" fmla="*/ 990 h 1282"/>
                    <a:gd name="T26" fmla="*/ 765 w 831"/>
                    <a:gd name="T27" fmla="*/ 1022 h 1282"/>
                    <a:gd name="T28" fmla="*/ 793 w 831"/>
                    <a:gd name="T29" fmla="*/ 1077 h 1282"/>
                    <a:gd name="T30" fmla="*/ 831 w 831"/>
                    <a:gd name="T31" fmla="*/ 984 h 1282"/>
                    <a:gd name="T32" fmla="*/ 819 w 831"/>
                    <a:gd name="T33" fmla="*/ 956 h 1282"/>
                    <a:gd name="T34" fmla="*/ 799 w 831"/>
                    <a:gd name="T35" fmla="*/ 938 h 1282"/>
                    <a:gd name="T36" fmla="*/ 777 w 831"/>
                    <a:gd name="T37" fmla="*/ 940 h 1282"/>
                    <a:gd name="T38" fmla="*/ 720 w 831"/>
                    <a:gd name="T39" fmla="*/ 920 h 1282"/>
                    <a:gd name="T40" fmla="*/ 680 w 831"/>
                    <a:gd name="T41" fmla="*/ 868 h 1282"/>
                    <a:gd name="T42" fmla="*/ 642 w 831"/>
                    <a:gd name="T43" fmla="*/ 833 h 1282"/>
                    <a:gd name="T44" fmla="*/ 598 w 831"/>
                    <a:gd name="T45" fmla="*/ 775 h 1282"/>
                    <a:gd name="T46" fmla="*/ 594 w 831"/>
                    <a:gd name="T47" fmla="*/ 705 h 1282"/>
                    <a:gd name="T48" fmla="*/ 606 w 831"/>
                    <a:gd name="T49" fmla="*/ 624 h 1282"/>
                    <a:gd name="T50" fmla="*/ 585 w 831"/>
                    <a:gd name="T51" fmla="*/ 544 h 1282"/>
                    <a:gd name="T52" fmla="*/ 585 w 831"/>
                    <a:gd name="T53" fmla="*/ 521 h 1282"/>
                    <a:gd name="T54" fmla="*/ 557 w 831"/>
                    <a:gd name="T55" fmla="*/ 367 h 1282"/>
                    <a:gd name="T56" fmla="*/ 573 w 831"/>
                    <a:gd name="T57" fmla="*/ 324 h 1282"/>
                    <a:gd name="T58" fmla="*/ 610 w 831"/>
                    <a:gd name="T59" fmla="*/ 250 h 1282"/>
                    <a:gd name="T60" fmla="*/ 642 w 831"/>
                    <a:gd name="T61" fmla="*/ 216 h 1282"/>
                    <a:gd name="T62" fmla="*/ 674 w 831"/>
                    <a:gd name="T63" fmla="*/ 137 h 1282"/>
                    <a:gd name="T64" fmla="*/ 688 w 831"/>
                    <a:gd name="T65" fmla="*/ 27 h 1282"/>
                    <a:gd name="T66" fmla="*/ 672 w 831"/>
                    <a:gd name="T67" fmla="*/ 0 h 1282"/>
                    <a:gd name="T68" fmla="*/ 652 w 831"/>
                    <a:gd name="T69" fmla="*/ 25 h 1282"/>
                    <a:gd name="T70" fmla="*/ 636 w 831"/>
                    <a:gd name="T71" fmla="*/ 59 h 1282"/>
                    <a:gd name="T72" fmla="*/ 600 w 831"/>
                    <a:gd name="T73" fmla="*/ 71 h 1282"/>
                    <a:gd name="T74" fmla="*/ 511 w 831"/>
                    <a:gd name="T75" fmla="*/ 87 h 1282"/>
                    <a:gd name="T76" fmla="*/ 402 w 831"/>
                    <a:gd name="T77" fmla="*/ 143 h 1282"/>
                    <a:gd name="T78" fmla="*/ 330 w 831"/>
                    <a:gd name="T79" fmla="*/ 189 h 1282"/>
                    <a:gd name="T80" fmla="*/ 280 w 831"/>
                    <a:gd name="T81" fmla="*/ 202 h 1282"/>
                    <a:gd name="T82" fmla="*/ 245 w 831"/>
                    <a:gd name="T83" fmla="*/ 192 h 1282"/>
                    <a:gd name="T84" fmla="*/ 227 w 831"/>
                    <a:gd name="T85" fmla="*/ 185 h 1282"/>
                    <a:gd name="T86" fmla="*/ 205 w 831"/>
                    <a:gd name="T87" fmla="*/ 194 h 1282"/>
                    <a:gd name="T88" fmla="*/ 155 w 831"/>
                    <a:gd name="T89" fmla="*/ 266 h 1282"/>
                    <a:gd name="T90" fmla="*/ 125 w 831"/>
                    <a:gd name="T91" fmla="*/ 320 h 1282"/>
                    <a:gd name="T92" fmla="*/ 72 w 831"/>
                    <a:gd name="T93" fmla="*/ 350 h 1282"/>
                    <a:gd name="T94" fmla="*/ 32 w 831"/>
                    <a:gd name="T95" fmla="*/ 367 h 1282"/>
                    <a:gd name="T96" fmla="*/ 56 w 831"/>
                    <a:gd name="T97" fmla="*/ 427 h 1282"/>
                    <a:gd name="T98" fmla="*/ 38 w 831"/>
                    <a:gd name="T99" fmla="*/ 503 h 1282"/>
                    <a:gd name="T100" fmla="*/ 18 w 831"/>
                    <a:gd name="T101" fmla="*/ 536 h 1282"/>
                    <a:gd name="T102" fmla="*/ 34 w 831"/>
                    <a:gd name="T103" fmla="*/ 636 h 1282"/>
                    <a:gd name="T104" fmla="*/ 68 w 831"/>
                    <a:gd name="T105" fmla="*/ 805 h 1282"/>
                    <a:gd name="T106" fmla="*/ 58 w 831"/>
                    <a:gd name="T107" fmla="*/ 886 h 1282"/>
                    <a:gd name="T108" fmla="*/ 22 w 831"/>
                    <a:gd name="T109" fmla="*/ 938 h 1282"/>
                    <a:gd name="T110" fmla="*/ 2 w 831"/>
                    <a:gd name="T111" fmla="*/ 972 h 1282"/>
                    <a:gd name="T112" fmla="*/ 16 w 831"/>
                    <a:gd name="T113" fmla="*/ 1016 h 1282"/>
                    <a:gd name="T114" fmla="*/ 52 w 831"/>
                    <a:gd name="T115" fmla="*/ 1051 h 1282"/>
                    <a:gd name="T116" fmla="*/ 68 w 831"/>
                    <a:gd name="T117" fmla="*/ 1111 h 1282"/>
                    <a:gd name="T118" fmla="*/ 56 w 831"/>
                    <a:gd name="T119" fmla="*/ 1165 h 1282"/>
                    <a:gd name="T120" fmla="*/ 64 w 831"/>
                    <a:gd name="T121" fmla="*/ 1210 h 1282"/>
                    <a:gd name="T122" fmla="*/ 105 w 831"/>
                    <a:gd name="T123" fmla="*/ 1232 h 1282"/>
                    <a:gd name="T124" fmla="*/ 259 w 831"/>
                    <a:gd name="T125" fmla="*/ 1276 h 1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31" h="1282">
                      <a:moveTo>
                        <a:pt x="259" y="1276"/>
                      </a:moveTo>
                      <a:lnTo>
                        <a:pt x="259" y="1276"/>
                      </a:lnTo>
                      <a:lnTo>
                        <a:pt x="282" y="1280"/>
                      </a:lnTo>
                      <a:lnTo>
                        <a:pt x="300" y="1282"/>
                      </a:lnTo>
                      <a:lnTo>
                        <a:pt x="300" y="1282"/>
                      </a:lnTo>
                      <a:lnTo>
                        <a:pt x="308" y="1280"/>
                      </a:lnTo>
                      <a:lnTo>
                        <a:pt x="314" y="1280"/>
                      </a:lnTo>
                      <a:lnTo>
                        <a:pt x="320" y="1276"/>
                      </a:lnTo>
                      <a:lnTo>
                        <a:pt x="324" y="1272"/>
                      </a:lnTo>
                      <a:lnTo>
                        <a:pt x="334" y="1258"/>
                      </a:lnTo>
                      <a:lnTo>
                        <a:pt x="344" y="1234"/>
                      </a:lnTo>
                      <a:lnTo>
                        <a:pt x="344" y="1234"/>
                      </a:lnTo>
                      <a:lnTo>
                        <a:pt x="352" y="1216"/>
                      </a:lnTo>
                      <a:lnTo>
                        <a:pt x="360" y="1202"/>
                      </a:lnTo>
                      <a:lnTo>
                        <a:pt x="370" y="1194"/>
                      </a:lnTo>
                      <a:lnTo>
                        <a:pt x="374" y="1192"/>
                      </a:lnTo>
                      <a:lnTo>
                        <a:pt x="378" y="1192"/>
                      </a:lnTo>
                      <a:lnTo>
                        <a:pt x="378" y="1192"/>
                      </a:lnTo>
                      <a:lnTo>
                        <a:pt x="388" y="1194"/>
                      </a:lnTo>
                      <a:lnTo>
                        <a:pt x="398" y="1200"/>
                      </a:lnTo>
                      <a:lnTo>
                        <a:pt x="410" y="1210"/>
                      </a:lnTo>
                      <a:lnTo>
                        <a:pt x="424" y="1224"/>
                      </a:lnTo>
                      <a:lnTo>
                        <a:pt x="424" y="1224"/>
                      </a:lnTo>
                      <a:lnTo>
                        <a:pt x="431" y="1230"/>
                      </a:lnTo>
                      <a:lnTo>
                        <a:pt x="441" y="1234"/>
                      </a:lnTo>
                      <a:lnTo>
                        <a:pt x="453" y="1238"/>
                      </a:lnTo>
                      <a:lnTo>
                        <a:pt x="463" y="1240"/>
                      </a:lnTo>
                      <a:lnTo>
                        <a:pt x="463" y="1240"/>
                      </a:lnTo>
                      <a:lnTo>
                        <a:pt x="467" y="1240"/>
                      </a:lnTo>
                      <a:lnTo>
                        <a:pt x="469" y="1238"/>
                      </a:lnTo>
                      <a:lnTo>
                        <a:pt x="469" y="1238"/>
                      </a:lnTo>
                      <a:lnTo>
                        <a:pt x="495" y="1210"/>
                      </a:lnTo>
                      <a:lnTo>
                        <a:pt x="521" y="1183"/>
                      </a:lnTo>
                      <a:lnTo>
                        <a:pt x="533" y="1167"/>
                      </a:lnTo>
                      <a:lnTo>
                        <a:pt x="543" y="1153"/>
                      </a:lnTo>
                      <a:lnTo>
                        <a:pt x="551" y="1137"/>
                      </a:lnTo>
                      <a:lnTo>
                        <a:pt x="557" y="1121"/>
                      </a:lnTo>
                      <a:lnTo>
                        <a:pt x="557" y="1121"/>
                      </a:lnTo>
                      <a:lnTo>
                        <a:pt x="567" y="1095"/>
                      </a:lnTo>
                      <a:lnTo>
                        <a:pt x="577" y="1073"/>
                      </a:lnTo>
                      <a:lnTo>
                        <a:pt x="591" y="1055"/>
                      </a:lnTo>
                      <a:lnTo>
                        <a:pt x="606" y="1041"/>
                      </a:lnTo>
                      <a:lnTo>
                        <a:pt x="624" y="1029"/>
                      </a:lnTo>
                      <a:lnTo>
                        <a:pt x="644" y="1020"/>
                      </a:lnTo>
                      <a:lnTo>
                        <a:pt x="664" y="1010"/>
                      </a:lnTo>
                      <a:lnTo>
                        <a:pt x="686" y="1002"/>
                      </a:lnTo>
                      <a:lnTo>
                        <a:pt x="686" y="1002"/>
                      </a:lnTo>
                      <a:lnTo>
                        <a:pt x="714" y="994"/>
                      </a:lnTo>
                      <a:lnTo>
                        <a:pt x="726" y="990"/>
                      </a:lnTo>
                      <a:lnTo>
                        <a:pt x="734" y="990"/>
                      </a:lnTo>
                      <a:lnTo>
                        <a:pt x="734" y="990"/>
                      </a:lnTo>
                      <a:lnTo>
                        <a:pt x="742" y="990"/>
                      </a:lnTo>
                      <a:lnTo>
                        <a:pt x="748" y="994"/>
                      </a:lnTo>
                      <a:lnTo>
                        <a:pt x="752" y="998"/>
                      </a:lnTo>
                      <a:lnTo>
                        <a:pt x="756" y="1004"/>
                      </a:lnTo>
                      <a:lnTo>
                        <a:pt x="765" y="1022"/>
                      </a:lnTo>
                      <a:lnTo>
                        <a:pt x="775" y="1047"/>
                      </a:lnTo>
                      <a:lnTo>
                        <a:pt x="775" y="1047"/>
                      </a:lnTo>
                      <a:lnTo>
                        <a:pt x="779" y="1057"/>
                      </a:lnTo>
                      <a:lnTo>
                        <a:pt x="793" y="1077"/>
                      </a:lnTo>
                      <a:lnTo>
                        <a:pt x="793" y="1077"/>
                      </a:lnTo>
                      <a:lnTo>
                        <a:pt x="817" y="1025"/>
                      </a:lnTo>
                      <a:lnTo>
                        <a:pt x="825" y="1004"/>
                      </a:lnTo>
                      <a:lnTo>
                        <a:pt x="831" y="984"/>
                      </a:lnTo>
                      <a:lnTo>
                        <a:pt x="831" y="984"/>
                      </a:lnTo>
                      <a:lnTo>
                        <a:pt x="829" y="978"/>
                      </a:lnTo>
                      <a:lnTo>
                        <a:pt x="827" y="970"/>
                      </a:lnTo>
                      <a:lnTo>
                        <a:pt x="819" y="956"/>
                      </a:lnTo>
                      <a:lnTo>
                        <a:pt x="809" y="942"/>
                      </a:lnTo>
                      <a:lnTo>
                        <a:pt x="803" y="940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77" y="940"/>
                      </a:lnTo>
                      <a:lnTo>
                        <a:pt x="777" y="940"/>
                      </a:lnTo>
                      <a:lnTo>
                        <a:pt x="759" y="938"/>
                      </a:lnTo>
                      <a:lnTo>
                        <a:pt x="746" y="934"/>
                      </a:lnTo>
                      <a:lnTo>
                        <a:pt x="732" y="928"/>
                      </a:lnTo>
                      <a:lnTo>
                        <a:pt x="720" y="920"/>
                      </a:lnTo>
                      <a:lnTo>
                        <a:pt x="708" y="908"/>
                      </a:lnTo>
                      <a:lnTo>
                        <a:pt x="698" y="896"/>
                      </a:lnTo>
                      <a:lnTo>
                        <a:pt x="680" y="868"/>
                      </a:lnTo>
                      <a:lnTo>
                        <a:pt x="680" y="868"/>
                      </a:lnTo>
                      <a:lnTo>
                        <a:pt x="672" y="858"/>
                      </a:lnTo>
                      <a:lnTo>
                        <a:pt x="662" y="849"/>
                      </a:lnTo>
                      <a:lnTo>
                        <a:pt x="642" y="833"/>
                      </a:lnTo>
                      <a:lnTo>
                        <a:pt x="642" y="833"/>
                      </a:lnTo>
                      <a:lnTo>
                        <a:pt x="626" y="819"/>
                      </a:lnTo>
                      <a:lnTo>
                        <a:pt x="614" y="807"/>
                      </a:lnTo>
                      <a:lnTo>
                        <a:pt x="604" y="791"/>
                      </a:lnTo>
                      <a:lnTo>
                        <a:pt x="598" y="775"/>
                      </a:lnTo>
                      <a:lnTo>
                        <a:pt x="594" y="759"/>
                      </a:lnTo>
                      <a:lnTo>
                        <a:pt x="592" y="741"/>
                      </a:lnTo>
                      <a:lnTo>
                        <a:pt x="592" y="723"/>
                      </a:lnTo>
                      <a:lnTo>
                        <a:pt x="594" y="705"/>
                      </a:lnTo>
                      <a:lnTo>
                        <a:pt x="594" y="705"/>
                      </a:lnTo>
                      <a:lnTo>
                        <a:pt x="602" y="666"/>
                      </a:lnTo>
                      <a:lnTo>
                        <a:pt x="604" y="644"/>
                      </a:lnTo>
                      <a:lnTo>
                        <a:pt x="606" y="624"/>
                      </a:lnTo>
                      <a:lnTo>
                        <a:pt x="604" y="604"/>
                      </a:lnTo>
                      <a:lnTo>
                        <a:pt x="602" y="584"/>
                      </a:lnTo>
                      <a:lnTo>
                        <a:pt x="594" y="564"/>
                      </a:lnTo>
                      <a:lnTo>
                        <a:pt x="585" y="544"/>
                      </a:lnTo>
                      <a:lnTo>
                        <a:pt x="585" y="544"/>
                      </a:lnTo>
                      <a:lnTo>
                        <a:pt x="585" y="540"/>
                      </a:lnTo>
                      <a:lnTo>
                        <a:pt x="585" y="534"/>
                      </a:lnTo>
                      <a:lnTo>
                        <a:pt x="585" y="521"/>
                      </a:lnTo>
                      <a:lnTo>
                        <a:pt x="585" y="521"/>
                      </a:lnTo>
                      <a:lnTo>
                        <a:pt x="559" y="383"/>
                      </a:lnTo>
                      <a:lnTo>
                        <a:pt x="559" y="383"/>
                      </a:lnTo>
                      <a:lnTo>
                        <a:pt x="557" y="367"/>
                      </a:lnTo>
                      <a:lnTo>
                        <a:pt x="557" y="361"/>
                      </a:lnTo>
                      <a:lnTo>
                        <a:pt x="559" y="356"/>
                      </a:lnTo>
                      <a:lnTo>
                        <a:pt x="559" y="356"/>
                      </a:lnTo>
                      <a:lnTo>
                        <a:pt x="573" y="324"/>
                      </a:lnTo>
                      <a:lnTo>
                        <a:pt x="587" y="292"/>
                      </a:lnTo>
                      <a:lnTo>
                        <a:pt x="592" y="278"/>
                      </a:lnTo>
                      <a:lnTo>
                        <a:pt x="602" y="264"/>
                      </a:lnTo>
                      <a:lnTo>
                        <a:pt x="610" y="250"/>
                      </a:lnTo>
                      <a:lnTo>
                        <a:pt x="622" y="240"/>
                      </a:lnTo>
                      <a:lnTo>
                        <a:pt x="622" y="240"/>
                      </a:lnTo>
                      <a:lnTo>
                        <a:pt x="634" y="228"/>
                      </a:lnTo>
                      <a:lnTo>
                        <a:pt x="642" y="216"/>
                      </a:lnTo>
                      <a:lnTo>
                        <a:pt x="652" y="204"/>
                      </a:lnTo>
                      <a:lnTo>
                        <a:pt x="658" y="191"/>
                      </a:lnTo>
                      <a:lnTo>
                        <a:pt x="668" y="165"/>
                      </a:lnTo>
                      <a:lnTo>
                        <a:pt x="674" y="137"/>
                      </a:lnTo>
                      <a:lnTo>
                        <a:pt x="678" y="111"/>
                      </a:lnTo>
                      <a:lnTo>
                        <a:pt x="680" y="81"/>
                      </a:lnTo>
                      <a:lnTo>
                        <a:pt x="684" y="53"/>
                      </a:lnTo>
                      <a:lnTo>
                        <a:pt x="688" y="27"/>
                      </a:lnTo>
                      <a:lnTo>
                        <a:pt x="688" y="27"/>
                      </a:lnTo>
                      <a:lnTo>
                        <a:pt x="686" y="22"/>
                      </a:lnTo>
                      <a:lnTo>
                        <a:pt x="682" y="14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60" y="14"/>
                      </a:lnTo>
                      <a:lnTo>
                        <a:pt x="654" y="20"/>
                      </a:lnTo>
                      <a:lnTo>
                        <a:pt x="652" y="25"/>
                      </a:lnTo>
                      <a:lnTo>
                        <a:pt x="652" y="25"/>
                      </a:lnTo>
                      <a:lnTo>
                        <a:pt x="646" y="45"/>
                      </a:lnTo>
                      <a:lnTo>
                        <a:pt x="642" y="51"/>
                      </a:lnTo>
                      <a:lnTo>
                        <a:pt x="636" y="59"/>
                      </a:lnTo>
                      <a:lnTo>
                        <a:pt x="630" y="63"/>
                      </a:lnTo>
                      <a:lnTo>
                        <a:pt x="622" y="67"/>
                      </a:lnTo>
                      <a:lnTo>
                        <a:pt x="612" y="69"/>
                      </a:lnTo>
                      <a:lnTo>
                        <a:pt x="600" y="71"/>
                      </a:lnTo>
                      <a:lnTo>
                        <a:pt x="600" y="71"/>
                      </a:lnTo>
                      <a:lnTo>
                        <a:pt x="571" y="73"/>
                      </a:lnTo>
                      <a:lnTo>
                        <a:pt x="539" y="79"/>
                      </a:lnTo>
                      <a:lnTo>
                        <a:pt x="511" y="87"/>
                      </a:lnTo>
                      <a:lnTo>
                        <a:pt x="481" y="99"/>
                      </a:lnTo>
                      <a:lnTo>
                        <a:pt x="455" y="111"/>
                      </a:lnTo>
                      <a:lnTo>
                        <a:pt x="427" y="127"/>
                      </a:lnTo>
                      <a:lnTo>
                        <a:pt x="402" y="143"/>
                      </a:lnTo>
                      <a:lnTo>
                        <a:pt x="376" y="159"/>
                      </a:lnTo>
                      <a:lnTo>
                        <a:pt x="376" y="159"/>
                      </a:lnTo>
                      <a:lnTo>
                        <a:pt x="352" y="175"/>
                      </a:lnTo>
                      <a:lnTo>
                        <a:pt x="330" y="189"/>
                      </a:lnTo>
                      <a:lnTo>
                        <a:pt x="318" y="194"/>
                      </a:lnTo>
                      <a:lnTo>
                        <a:pt x="306" y="198"/>
                      </a:lnTo>
                      <a:lnTo>
                        <a:pt x="292" y="200"/>
                      </a:lnTo>
                      <a:lnTo>
                        <a:pt x="280" y="202"/>
                      </a:lnTo>
                      <a:lnTo>
                        <a:pt x="280" y="202"/>
                      </a:lnTo>
                      <a:lnTo>
                        <a:pt x="268" y="200"/>
                      </a:lnTo>
                      <a:lnTo>
                        <a:pt x="257" y="198"/>
                      </a:lnTo>
                      <a:lnTo>
                        <a:pt x="245" y="192"/>
                      </a:lnTo>
                      <a:lnTo>
                        <a:pt x="231" y="187"/>
                      </a:lnTo>
                      <a:lnTo>
                        <a:pt x="231" y="187"/>
                      </a:lnTo>
                      <a:lnTo>
                        <a:pt x="227" y="185"/>
                      </a:lnTo>
                      <a:lnTo>
                        <a:pt x="227" y="185"/>
                      </a:lnTo>
                      <a:lnTo>
                        <a:pt x="215" y="189"/>
                      </a:lnTo>
                      <a:lnTo>
                        <a:pt x="209" y="191"/>
                      </a:lnTo>
                      <a:lnTo>
                        <a:pt x="205" y="194"/>
                      </a:lnTo>
                      <a:lnTo>
                        <a:pt x="205" y="194"/>
                      </a:lnTo>
                      <a:lnTo>
                        <a:pt x="177" y="228"/>
                      </a:lnTo>
                      <a:lnTo>
                        <a:pt x="163" y="248"/>
                      </a:lnTo>
                      <a:lnTo>
                        <a:pt x="155" y="266"/>
                      </a:lnTo>
                      <a:lnTo>
                        <a:pt x="155" y="266"/>
                      </a:lnTo>
                      <a:lnTo>
                        <a:pt x="149" y="282"/>
                      </a:lnTo>
                      <a:lnTo>
                        <a:pt x="141" y="296"/>
                      </a:lnTo>
                      <a:lnTo>
                        <a:pt x="135" y="310"/>
                      </a:lnTo>
                      <a:lnTo>
                        <a:pt x="125" y="320"/>
                      </a:lnTo>
                      <a:lnTo>
                        <a:pt x="115" y="330"/>
                      </a:lnTo>
                      <a:lnTo>
                        <a:pt x="103" y="338"/>
                      </a:lnTo>
                      <a:lnTo>
                        <a:pt x="90" y="344"/>
                      </a:lnTo>
                      <a:lnTo>
                        <a:pt x="72" y="350"/>
                      </a:lnTo>
                      <a:lnTo>
                        <a:pt x="72" y="350"/>
                      </a:lnTo>
                      <a:lnTo>
                        <a:pt x="64" y="352"/>
                      </a:lnTo>
                      <a:lnTo>
                        <a:pt x="54" y="356"/>
                      </a:lnTo>
                      <a:lnTo>
                        <a:pt x="32" y="367"/>
                      </a:lnTo>
                      <a:lnTo>
                        <a:pt x="32" y="367"/>
                      </a:lnTo>
                      <a:lnTo>
                        <a:pt x="44" y="387"/>
                      </a:lnTo>
                      <a:lnTo>
                        <a:pt x="52" y="407"/>
                      </a:lnTo>
                      <a:lnTo>
                        <a:pt x="56" y="427"/>
                      </a:lnTo>
                      <a:lnTo>
                        <a:pt x="56" y="447"/>
                      </a:lnTo>
                      <a:lnTo>
                        <a:pt x="52" y="465"/>
                      </a:lnTo>
                      <a:lnTo>
                        <a:pt x="46" y="485"/>
                      </a:lnTo>
                      <a:lnTo>
                        <a:pt x="38" y="503"/>
                      </a:lnTo>
                      <a:lnTo>
                        <a:pt x="26" y="521"/>
                      </a:lnTo>
                      <a:lnTo>
                        <a:pt x="26" y="521"/>
                      </a:lnTo>
                      <a:lnTo>
                        <a:pt x="22" y="528"/>
                      </a:lnTo>
                      <a:lnTo>
                        <a:pt x="18" y="536"/>
                      </a:lnTo>
                      <a:lnTo>
                        <a:pt x="18" y="544"/>
                      </a:lnTo>
                      <a:lnTo>
                        <a:pt x="18" y="552"/>
                      </a:lnTo>
                      <a:lnTo>
                        <a:pt x="18" y="552"/>
                      </a:lnTo>
                      <a:lnTo>
                        <a:pt x="34" y="636"/>
                      </a:lnTo>
                      <a:lnTo>
                        <a:pt x="52" y="721"/>
                      </a:lnTo>
                      <a:lnTo>
                        <a:pt x="52" y="721"/>
                      </a:lnTo>
                      <a:lnTo>
                        <a:pt x="64" y="777"/>
                      </a:lnTo>
                      <a:lnTo>
                        <a:pt x="68" y="805"/>
                      </a:lnTo>
                      <a:lnTo>
                        <a:pt x="70" y="833"/>
                      </a:lnTo>
                      <a:lnTo>
                        <a:pt x="66" y="860"/>
                      </a:lnTo>
                      <a:lnTo>
                        <a:pt x="62" y="874"/>
                      </a:lnTo>
                      <a:lnTo>
                        <a:pt x="58" y="886"/>
                      </a:lnTo>
                      <a:lnTo>
                        <a:pt x="52" y="900"/>
                      </a:lnTo>
                      <a:lnTo>
                        <a:pt x="44" y="912"/>
                      </a:lnTo>
                      <a:lnTo>
                        <a:pt x="34" y="926"/>
                      </a:lnTo>
                      <a:lnTo>
                        <a:pt x="22" y="938"/>
                      </a:lnTo>
                      <a:lnTo>
                        <a:pt x="22" y="938"/>
                      </a:lnTo>
                      <a:lnTo>
                        <a:pt x="12" y="948"/>
                      </a:lnTo>
                      <a:lnTo>
                        <a:pt x="6" y="960"/>
                      </a:lnTo>
                      <a:lnTo>
                        <a:pt x="2" y="972"/>
                      </a:lnTo>
                      <a:lnTo>
                        <a:pt x="0" y="982"/>
                      </a:lnTo>
                      <a:lnTo>
                        <a:pt x="2" y="994"/>
                      </a:lnTo>
                      <a:lnTo>
                        <a:pt x="8" y="1004"/>
                      </a:lnTo>
                      <a:lnTo>
                        <a:pt x="16" y="1016"/>
                      </a:lnTo>
                      <a:lnTo>
                        <a:pt x="28" y="1025"/>
                      </a:lnTo>
                      <a:lnTo>
                        <a:pt x="28" y="1025"/>
                      </a:lnTo>
                      <a:lnTo>
                        <a:pt x="42" y="1037"/>
                      </a:lnTo>
                      <a:lnTo>
                        <a:pt x="52" y="1051"/>
                      </a:lnTo>
                      <a:lnTo>
                        <a:pt x="60" y="1065"/>
                      </a:lnTo>
                      <a:lnTo>
                        <a:pt x="64" y="1079"/>
                      </a:lnTo>
                      <a:lnTo>
                        <a:pt x="68" y="1095"/>
                      </a:lnTo>
                      <a:lnTo>
                        <a:pt x="68" y="1111"/>
                      </a:lnTo>
                      <a:lnTo>
                        <a:pt x="66" y="1129"/>
                      </a:lnTo>
                      <a:lnTo>
                        <a:pt x="62" y="1147"/>
                      </a:lnTo>
                      <a:lnTo>
                        <a:pt x="62" y="1147"/>
                      </a:lnTo>
                      <a:lnTo>
                        <a:pt x="56" y="1165"/>
                      </a:lnTo>
                      <a:lnTo>
                        <a:pt x="54" y="1179"/>
                      </a:lnTo>
                      <a:lnTo>
                        <a:pt x="54" y="1190"/>
                      </a:lnTo>
                      <a:lnTo>
                        <a:pt x="58" y="1200"/>
                      </a:lnTo>
                      <a:lnTo>
                        <a:pt x="64" y="1210"/>
                      </a:lnTo>
                      <a:lnTo>
                        <a:pt x="74" y="1216"/>
                      </a:lnTo>
                      <a:lnTo>
                        <a:pt x="88" y="1224"/>
                      </a:lnTo>
                      <a:lnTo>
                        <a:pt x="105" y="1232"/>
                      </a:lnTo>
                      <a:lnTo>
                        <a:pt x="105" y="1232"/>
                      </a:lnTo>
                      <a:lnTo>
                        <a:pt x="143" y="1246"/>
                      </a:lnTo>
                      <a:lnTo>
                        <a:pt x="179" y="1258"/>
                      </a:lnTo>
                      <a:lnTo>
                        <a:pt x="219" y="1270"/>
                      </a:lnTo>
                      <a:lnTo>
                        <a:pt x="259" y="1276"/>
                      </a:lnTo>
                      <a:lnTo>
                        <a:pt x="259" y="127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23" name="Freeform 18">
                  <a:extLst>
                    <a:ext uri="{FF2B5EF4-FFF2-40B4-BE49-F238E27FC236}">
                      <a16:creationId xmlns:a16="http://schemas.microsoft.com/office/drawing/2014/main" id="{99A810C8-6B16-5D20-DD18-80981DEA0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1463" y="4184650"/>
                  <a:ext cx="1592263" cy="1312863"/>
                </a:xfrm>
                <a:custGeom>
                  <a:avLst/>
                  <a:gdLst>
                    <a:gd name="T0" fmla="*/ 111 w 1003"/>
                    <a:gd name="T1" fmla="*/ 604 h 827"/>
                    <a:gd name="T2" fmla="*/ 194 w 1003"/>
                    <a:gd name="T3" fmla="*/ 603 h 827"/>
                    <a:gd name="T4" fmla="*/ 222 w 1003"/>
                    <a:gd name="T5" fmla="*/ 603 h 827"/>
                    <a:gd name="T6" fmla="*/ 262 w 1003"/>
                    <a:gd name="T7" fmla="*/ 616 h 827"/>
                    <a:gd name="T8" fmla="*/ 278 w 1003"/>
                    <a:gd name="T9" fmla="*/ 658 h 827"/>
                    <a:gd name="T10" fmla="*/ 284 w 1003"/>
                    <a:gd name="T11" fmla="*/ 706 h 827"/>
                    <a:gd name="T12" fmla="*/ 302 w 1003"/>
                    <a:gd name="T13" fmla="*/ 777 h 827"/>
                    <a:gd name="T14" fmla="*/ 314 w 1003"/>
                    <a:gd name="T15" fmla="*/ 799 h 827"/>
                    <a:gd name="T16" fmla="*/ 337 w 1003"/>
                    <a:gd name="T17" fmla="*/ 821 h 827"/>
                    <a:gd name="T18" fmla="*/ 367 w 1003"/>
                    <a:gd name="T19" fmla="*/ 827 h 827"/>
                    <a:gd name="T20" fmla="*/ 403 w 1003"/>
                    <a:gd name="T21" fmla="*/ 821 h 827"/>
                    <a:gd name="T22" fmla="*/ 660 w 1003"/>
                    <a:gd name="T23" fmla="*/ 742 h 827"/>
                    <a:gd name="T24" fmla="*/ 681 w 1003"/>
                    <a:gd name="T25" fmla="*/ 734 h 827"/>
                    <a:gd name="T26" fmla="*/ 719 w 1003"/>
                    <a:gd name="T27" fmla="*/ 698 h 827"/>
                    <a:gd name="T28" fmla="*/ 773 w 1003"/>
                    <a:gd name="T29" fmla="*/ 644 h 827"/>
                    <a:gd name="T30" fmla="*/ 815 w 1003"/>
                    <a:gd name="T31" fmla="*/ 616 h 827"/>
                    <a:gd name="T32" fmla="*/ 888 w 1003"/>
                    <a:gd name="T33" fmla="*/ 547 h 827"/>
                    <a:gd name="T34" fmla="*/ 976 w 1003"/>
                    <a:gd name="T35" fmla="*/ 443 h 827"/>
                    <a:gd name="T36" fmla="*/ 992 w 1003"/>
                    <a:gd name="T37" fmla="*/ 420 h 827"/>
                    <a:gd name="T38" fmla="*/ 1003 w 1003"/>
                    <a:gd name="T39" fmla="*/ 380 h 827"/>
                    <a:gd name="T40" fmla="*/ 996 w 1003"/>
                    <a:gd name="T41" fmla="*/ 336 h 827"/>
                    <a:gd name="T42" fmla="*/ 982 w 1003"/>
                    <a:gd name="T43" fmla="*/ 290 h 827"/>
                    <a:gd name="T44" fmla="*/ 958 w 1003"/>
                    <a:gd name="T45" fmla="*/ 221 h 827"/>
                    <a:gd name="T46" fmla="*/ 938 w 1003"/>
                    <a:gd name="T47" fmla="*/ 197 h 827"/>
                    <a:gd name="T48" fmla="*/ 912 w 1003"/>
                    <a:gd name="T49" fmla="*/ 189 h 827"/>
                    <a:gd name="T50" fmla="*/ 890 w 1003"/>
                    <a:gd name="T51" fmla="*/ 193 h 827"/>
                    <a:gd name="T52" fmla="*/ 862 w 1003"/>
                    <a:gd name="T53" fmla="*/ 203 h 827"/>
                    <a:gd name="T54" fmla="*/ 809 w 1003"/>
                    <a:gd name="T55" fmla="*/ 221 h 827"/>
                    <a:gd name="T56" fmla="*/ 797 w 1003"/>
                    <a:gd name="T57" fmla="*/ 219 h 827"/>
                    <a:gd name="T58" fmla="*/ 652 w 1003"/>
                    <a:gd name="T59" fmla="*/ 149 h 827"/>
                    <a:gd name="T60" fmla="*/ 610 w 1003"/>
                    <a:gd name="T61" fmla="*/ 129 h 827"/>
                    <a:gd name="T62" fmla="*/ 590 w 1003"/>
                    <a:gd name="T63" fmla="*/ 127 h 827"/>
                    <a:gd name="T64" fmla="*/ 560 w 1003"/>
                    <a:gd name="T65" fmla="*/ 129 h 827"/>
                    <a:gd name="T66" fmla="*/ 506 w 1003"/>
                    <a:gd name="T67" fmla="*/ 119 h 827"/>
                    <a:gd name="T68" fmla="*/ 437 w 1003"/>
                    <a:gd name="T69" fmla="*/ 80 h 827"/>
                    <a:gd name="T70" fmla="*/ 377 w 1003"/>
                    <a:gd name="T71" fmla="*/ 22 h 827"/>
                    <a:gd name="T72" fmla="*/ 351 w 1003"/>
                    <a:gd name="T73" fmla="*/ 2 h 827"/>
                    <a:gd name="T74" fmla="*/ 339 w 1003"/>
                    <a:gd name="T75" fmla="*/ 0 h 827"/>
                    <a:gd name="T76" fmla="*/ 322 w 1003"/>
                    <a:gd name="T77" fmla="*/ 10 h 827"/>
                    <a:gd name="T78" fmla="*/ 306 w 1003"/>
                    <a:gd name="T79" fmla="*/ 30 h 827"/>
                    <a:gd name="T80" fmla="*/ 262 w 1003"/>
                    <a:gd name="T81" fmla="*/ 92 h 827"/>
                    <a:gd name="T82" fmla="*/ 216 w 1003"/>
                    <a:gd name="T83" fmla="*/ 119 h 827"/>
                    <a:gd name="T84" fmla="*/ 182 w 1003"/>
                    <a:gd name="T85" fmla="*/ 121 h 827"/>
                    <a:gd name="T86" fmla="*/ 176 w 1003"/>
                    <a:gd name="T87" fmla="*/ 119 h 827"/>
                    <a:gd name="T88" fmla="*/ 153 w 1003"/>
                    <a:gd name="T89" fmla="*/ 123 h 827"/>
                    <a:gd name="T90" fmla="*/ 131 w 1003"/>
                    <a:gd name="T91" fmla="*/ 135 h 827"/>
                    <a:gd name="T92" fmla="*/ 139 w 1003"/>
                    <a:gd name="T93" fmla="*/ 163 h 827"/>
                    <a:gd name="T94" fmla="*/ 153 w 1003"/>
                    <a:gd name="T95" fmla="*/ 209 h 827"/>
                    <a:gd name="T96" fmla="*/ 69 w 1003"/>
                    <a:gd name="T97" fmla="*/ 259 h 827"/>
                    <a:gd name="T98" fmla="*/ 41 w 1003"/>
                    <a:gd name="T99" fmla="*/ 324 h 827"/>
                    <a:gd name="T100" fmla="*/ 11 w 1003"/>
                    <a:gd name="T101" fmla="*/ 366 h 827"/>
                    <a:gd name="T102" fmla="*/ 5 w 1003"/>
                    <a:gd name="T103" fmla="*/ 416 h 827"/>
                    <a:gd name="T104" fmla="*/ 11 w 1003"/>
                    <a:gd name="T105" fmla="*/ 430 h 827"/>
                    <a:gd name="T106" fmla="*/ 33 w 1003"/>
                    <a:gd name="T107" fmla="*/ 467 h 827"/>
                    <a:gd name="T108" fmla="*/ 57 w 1003"/>
                    <a:gd name="T109" fmla="*/ 509 h 827"/>
                    <a:gd name="T110" fmla="*/ 65 w 1003"/>
                    <a:gd name="T111" fmla="*/ 523 h 827"/>
                    <a:gd name="T112" fmla="*/ 73 w 1003"/>
                    <a:gd name="T113" fmla="*/ 535 h 827"/>
                    <a:gd name="T114" fmla="*/ 73 w 1003"/>
                    <a:gd name="T115" fmla="*/ 557 h 827"/>
                    <a:gd name="T116" fmla="*/ 63 w 1003"/>
                    <a:gd name="T117" fmla="*/ 577 h 827"/>
                    <a:gd name="T118" fmla="*/ 55 w 1003"/>
                    <a:gd name="T119" fmla="*/ 583 h 827"/>
                    <a:gd name="T120" fmla="*/ 45 w 1003"/>
                    <a:gd name="T121" fmla="*/ 587 h 827"/>
                    <a:gd name="T122" fmla="*/ 57 w 1003"/>
                    <a:gd name="T123" fmla="*/ 599 h 827"/>
                    <a:gd name="T124" fmla="*/ 99 w 1003"/>
                    <a:gd name="T125" fmla="*/ 604 h 8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03" h="827">
                      <a:moveTo>
                        <a:pt x="99" y="604"/>
                      </a:moveTo>
                      <a:lnTo>
                        <a:pt x="99" y="604"/>
                      </a:lnTo>
                      <a:lnTo>
                        <a:pt x="111" y="604"/>
                      </a:lnTo>
                      <a:lnTo>
                        <a:pt x="111" y="604"/>
                      </a:lnTo>
                      <a:lnTo>
                        <a:pt x="194" y="603"/>
                      </a:lnTo>
                      <a:lnTo>
                        <a:pt x="194" y="603"/>
                      </a:lnTo>
                      <a:lnTo>
                        <a:pt x="200" y="603"/>
                      </a:lnTo>
                      <a:lnTo>
                        <a:pt x="200" y="603"/>
                      </a:lnTo>
                      <a:lnTo>
                        <a:pt x="222" y="603"/>
                      </a:lnTo>
                      <a:lnTo>
                        <a:pt x="240" y="604"/>
                      </a:lnTo>
                      <a:lnTo>
                        <a:pt x="252" y="608"/>
                      </a:lnTo>
                      <a:lnTo>
                        <a:pt x="262" y="616"/>
                      </a:lnTo>
                      <a:lnTo>
                        <a:pt x="270" y="626"/>
                      </a:lnTo>
                      <a:lnTo>
                        <a:pt x="276" y="640"/>
                      </a:lnTo>
                      <a:lnTo>
                        <a:pt x="278" y="658"/>
                      </a:lnTo>
                      <a:lnTo>
                        <a:pt x="282" y="680"/>
                      </a:lnTo>
                      <a:lnTo>
                        <a:pt x="282" y="680"/>
                      </a:lnTo>
                      <a:lnTo>
                        <a:pt x="284" y="706"/>
                      </a:lnTo>
                      <a:lnTo>
                        <a:pt x="288" y="730"/>
                      </a:lnTo>
                      <a:lnTo>
                        <a:pt x="294" y="754"/>
                      </a:lnTo>
                      <a:lnTo>
                        <a:pt x="302" y="777"/>
                      </a:lnTo>
                      <a:lnTo>
                        <a:pt x="302" y="777"/>
                      </a:lnTo>
                      <a:lnTo>
                        <a:pt x="308" y="789"/>
                      </a:lnTo>
                      <a:lnTo>
                        <a:pt x="314" y="799"/>
                      </a:lnTo>
                      <a:lnTo>
                        <a:pt x="322" y="809"/>
                      </a:lnTo>
                      <a:lnTo>
                        <a:pt x="330" y="815"/>
                      </a:lnTo>
                      <a:lnTo>
                        <a:pt x="337" y="821"/>
                      </a:lnTo>
                      <a:lnTo>
                        <a:pt x="345" y="825"/>
                      </a:lnTo>
                      <a:lnTo>
                        <a:pt x="355" y="827"/>
                      </a:lnTo>
                      <a:lnTo>
                        <a:pt x="367" y="827"/>
                      </a:lnTo>
                      <a:lnTo>
                        <a:pt x="367" y="827"/>
                      </a:lnTo>
                      <a:lnTo>
                        <a:pt x="383" y="825"/>
                      </a:lnTo>
                      <a:lnTo>
                        <a:pt x="403" y="821"/>
                      </a:lnTo>
                      <a:lnTo>
                        <a:pt x="403" y="821"/>
                      </a:lnTo>
                      <a:lnTo>
                        <a:pt x="532" y="781"/>
                      </a:lnTo>
                      <a:lnTo>
                        <a:pt x="660" y="742"/>
                      </a:lnTo>
                      <a:lnTo>
                        <a:pt x="660" y="742"/>
                      </a:lnTo>
                      <a:lnTo>
                        <a:pt x="671" y="738"/>
                      </a:lnTo>
                      <a:lnTo>
                        <a:pt x="681" y="734"/>
                      </a:lnTo>
                      <a:lnTo>
                        <a:pt x="699" y="720"/>
                      </a:lnTo>
                      <a:lnTo>
                        <a:pt x="699" y="720"/>
                      </a:lnTo>
                      <a:lnTo>
                        <a:pt x="719" y="698"/>
                      </a:lnTo>
                      <a:lnTo>
                        <a:pt x="741" y="674"/>
                      </a:lnTo>
                      <a:lnTo>
                        <a:pt x="761" y="652"/>
                      </a:lnTo>
                      <a:lnTo>
                        <a:pt x="773" y="644"/>
                      </a:lnTo>
                      <a:lnTo>
                        <a:pt x="785" y="636"/>
                      </a:lnTo>
                      <a:lnTo>
                        <a:pt x="785" y="636"/>
                      </a:lnTo>
                      <a:lnTo>
                        <a:pt x="815" y="616"/>
                      </a:lnTo>
                      <a:lnTo>
                        <a:pt x="840" y="597"/>
                      </a:lnTo>
                      <a:lnTo>
                        <a:pt x="864" y="573"/>
                      </a:lnTo>
                      <a:lnTo>
                        <a:pt x="888" y="547"/>
                      </a:lnTo>
                      <a:lnTo>
                        <a:pt x="932" y="495"/>
                      </a:lnTo>
                      <a:lnTo>
                        <a:pt x="954" y="469"/>
                      </a:lnTo>
                      <a:lnTo>
                        <a:pt x="976" y="443"/>
                      </a:lnTo>
                      <a:lnTo>
                        <a:pt x="976" y="443"/>
                      </a:lnTo>
                      <a:lnTo>
                        <a:pt x="986" y="432"/>
                      </a:lnTo>
                      <a:lnTo>
                        <a:pt x="992" y="420"/>
                      </a:lnTo>
                      <a:lnTo>
                        <a:pt x="998" y="408"/>
                      </a:lnTo>
                      <a:lnTo>
                        <a:pt x="1001" y="394"/>
                      </a:lnTo>
                      <a:lnTo>
                        <a:pt x="1003" y="380"/>
                      </a:lnTo>
                      <a:lnTo>
                        <a:pt x="1003" y="366"/>
                      </a:lnTo>
                      <a:lnTo>
                        <a:pt x="1000" y="352"/>
                      </a:lnTo>
                      <a:lnTo>
                        <a:pt x="996" y="336"/>
                      </a:lnTo>
                      <a:lnTo>
                        <a:pt x="996" y="336"/>
                      </a:lnTo>
                      <a:lnTo>
                        <a:pt x="988" y="314"/>
                      </a:lnTo>
                      <a:lnTo>
                        <a:pt x="982" y="290"/>
                      </a:lnTo>
                      <a:lnTo>
                        <a:pt x="968" y="245"/>
                      </a:lnTo>
                      <a:lnTo>
                        <a:pt x="968" y="245"/>
                      </a:lnTo>
                      <a:lnTo>
                        <a:pt x="958" y="221"/>
                      </a:lnTo>
                      <a:lnTo>
                        <a:pt x="952" y="211"/>
                      </a:lnTo>
                      <a:lnTo>
                        <a:pt x="946" y="203"/>
                      </a:lnTo>
                      <a:lnTo>
                        <a:pt x="938" y="197"/>
                      </a:lnTo>
                      <a:lnTo>
                        <a:pt x="930" y="191"/>
                      </a:lnTo>
                      <a:lnTo>
                        <a:pt x="922" y="189"/>
                      </a:lnTo>
                      <a:lnTo>
                        <a:pt x="912" y="189"/>
                      </a:lnTo>
                      <a:lnTo>
                        <a:pt x="912" y="189"/>
                      </a:lnTo>
                      <a:lnTo>
                        <a:pt x="902" y="189"/>
                      </a:lnTo>
                      <a:lnTo>
                        <a:pt x="890" y="193"/>
                      </a:lnTo>
                      <a:lnTo>
                        <a:pt x="876" y="197"/>
                      </a:lnTo>
                      <a:lnTo>
                        <a:pt x="862" y="203"/>
                      </a:lnTo>
                      <a:lnTo>
                        <a:pt x="862" y="203"/>
                      </a:lnTo>
                      <a:lnTo>
                        <a:pt x="836" y="215"/>
                      </a:lnTo>
                      <a:lnTo>
                        <a:pt x="821" y="219"/>
                      </a:lnTo>
                      <a:lnTo>
                        <a:pt x="809" y="221"/>
                      </a:lnTo>
                      <a:lnTo>
                        <a:pt x="809" y="221"/>
                      </a:lnTo>
                      <a:lnTo>
                        <a:pt x="797" y="219"/>
                      </a:lnTo>
                      <a:lnTo>
                        <a:pt x="797" y="219"/>
                      </a:lnTo>
                      <a:lnTo>
                        <a:pt x="759" y="205"/>
                      </a:lnTo>
                      <a:lnTo>
                        <a:pt x="723" y="187"/>
                      </a:lnTo>
                      <a:lnTo>
                        <a:pt x="652" y="149"/>
                      </a:lnTo>
                      <a:lnTo>
                        <a:pt x="652" y="149"/>
                      </a:lnTo>
                      <a:lnTo>
                        <a:pt x="624" y="135"/>
                      </a:lnTo>
                      <a:lnTo>
                        <a:pt x="610" y="129"/>
                      </a:lnTo>
                      <a:lnTo>
                        <a:pt x="596" y="127"/>
                      </a:lnTo>
                      <a:lnTo>
                        <a:pt x="596" y="127"/>
                      </a:lnTo>
                      <a:lnTo>
                        <a:pt x="590" y="127"/>
                      </a:lnTo>
                      <a:lnTo>
                        <a:pt x="590" y="127"/>
                      </a:lnTo>
                      <a:lnTo>
                        <a:pt x="560" y="129"/>
                      </a:lnTo>
                      <a:lnTo>
                        <a:pt x="560" y="129"/>
                      </a:lnTo>
                      <a:lnTo>
                        <a:pt x="546" y="129"/>
                      </a:lnTo>
                      <a:lnTo>
                        <a:pt x="532" y="127"/>
                      </a:lnTo>
                      <a:lnTo>
                        <a:pt x="506" y="119"/>
                      </a:lnTo>
                      <a:lnTo>
                        <a:pt x="483" y="109"/>
                      </a:lnTo>
                      <a:lnTo>
                        <a:pt x="459" y="96"/>
                      </a:lnTo>
                      <a:lnTo>
                        <a:pt x="437" y="80"/>
                      </a:lnTo>
                      <a:lnTo>
                        <a:pt x="417" y="62"/>
                      </a:lnTo>
                      <a:lnTo>
                        <a:pt x="377" y="22"/>
                      </a:lnTo>
                      <a:lnTo>
                        <a:pt x="377" y="22"/>
                      </a:lnTo>
                      <a:lnTo>
                        <a:pt x="369" y="14"/>
                      </a:lnTo>
                      <a:lnTo>
                        <a:pt x="361" y="8"/>
                      </a:lnTo>
                      <a:lnTo>
                        <a:pt x="351" y="2"/>
                      </a:lnTo>
                      <a:lnTo>
                        <a:pt x="341" y="0"/>
                      </a:lnTo>
                      <a:lnTo>
                        <a:pt x="341" y="0"/>
                      </a:lnTo>
                      <a:lnTo>
                        <a:pt x="339" y="0"/>
                      </a:lnTo>
                      <a:lnTo>
                        <a:pt x="339" y="0"/>
                      </a:lnTo>
                      <a:lnTo>
                        <a:pt x="330" y="4"/>
                      </a:lnTo>
                      <a:lnTo>
                        <a:pt x="322" y="10"/>
                      </a:lnTo>
                      <a:lnTo>
                        <a:pt x="314" y="20"/>
                      </a:lnTo>
                      <a:lnTo>
                        <a:pt x="306" y="30"/>
                      </a:lnTo>
                      <a:lnTo>
                        <a:pt x="306" y="30"/>
                      </a:lnTo>
                      <a:lnTo>
                        <a:pt x="286" y="62"/>
                      </a:lnTo>
                      <a:lnTo>
                        <a:pt x="274" y="78"/>
                      </a:lnTo>
                      <a:lnTo>
                        <a:pt x="262" y="92"/>
                      </a:lnTo>
                      <a:lnTo>
                        <a:pt x="250" y="104"/>
                      </a:lnTo>
                      <a:lnTo>
                        <a:pt x="234" y="113"/>
                      </a:lnTo>
                      <a:lnTo>
                        <a:pt x="216" y="119"/>
                      </a:lnTo>
                      <a:lnTo>
                        <a:pt x="194" y="121"/>
                      </a:lnTo>
                      <a:lnTo>
                        <a:pt x="194" y="121"/>
                      </a:lnTo>
                      <a:lnTo>
                        <a:pt x="182" y="121"/>
                      </a:lnTo>
                      <a:lnTo>
                        <a:pt x="182" y="121"/>
                      </a:lnTo>
                      <a:lnTo>
                        <a:pt x="176" y="119"/>
                      </a:lnTo>
                      <a:lnTo>
                        <a:pt x="176" y="119"/>
                      </a:lnTo>
                      <a:lnTo>
                        <a:pt x="165" y="121"/>
                      </a:lnTo>
                      <a:lnTo>
                        <a:pt x="153" y="123"/>
                      </a:lnTo>
                      <a:lnTo>
                        <a:pt x="153" y="123"/>
                      </a:lnTo>
                      <a:lnTo>
                        <a:pt x="139" y="129"/>
                      </a:lnTo>
                      <a:lnTo>
                        <a:pt x="135" y="131"/>
                      </a:lnTo>
                      <a:lnTo>
                        <a:pt x="131" y="135"/>
                      </a:lnTo>
                      <a:lnTo>
                        <a:pt x="131" y="141"/>
                      </a:lnTo>
                      <a:lnTo>
                        <a:pt x="131" y="147"/>
                      </a:lnTo>
                      <a:lnTo>
                        <a:pt x="139" y="163"/>
                      </a:lnTo>
                      <a:lnTo>
                        <a:pt x="139" y="163"/>
                      </a:lnTo>
                      <a:lnTo>
                        <a:pt x="147" y="185"/>
                      </a:lnTo>
                      <a:lnTo>
                        <a:pt x="153" y="209"/>
                      </a:lnTo>
                      <a:lnTo>
                        <a:pt x="163" y="259"/>
                      </a:lnTo>
                      <a:lnTo>
                        <a:pt x="163" y="259"/>
                      </a:lnTo>
                      <a:lnTo>
                        <a:pt x="69" y="259"/>
                      </a:lnTo>
                      <a:lnTo>
                        <a:pt x="69" y="259"/>
                      </a:lnTo>
                      <a:lnTo>
                        <a:pt x="49" y="304"/>
                      </a:lnTo>
                      <a:lnTo>
                        <a:pt x="41" y="324"/>
                      </a:lnTo>
                      <a:lnTo>
                        <a:pt x="29" y="344"/>
                      </a:lnTo>
                      <a:lnTo>
                        <a:pt x="29" y="344"/>
                      </a:lnTo>
                      <a:lnTo>
                        <a:pt x="11" y="366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5" y="416"/>
                      </a:lnTo>
                      <a:lnTo>
                        <a:pt x="5" y="416"/>
                      </a:lnTo>
                      <a:lnTo>
                        <a:pt x="7" y="424"/>
                      </a:lnTo>
                      <a:lnTo>
                        <a:pt x="11" y="430"/>
                      </a:lnTo>
                      <a:lnTo>
                        <a:pt x="21" y="447"/>
                      </a:lnTo>
                      <a:lnTo>
                        <a:pt x="21" y="447"/>
                      </a:lnTo>
                      <a:lnTo>
                        <a:pt x="33" y="467"/>
                      </a:lnTo>
                      <a:lnTo>
                        <a:pt x="33" y="467"/>
                      </a:lnTo>
                      <a:lnTo>
                        <a:pt x="57" y="509"/>
                      </a:lnTo>
                      <a:lnTo>
                        <a:pt x="57" y="509"/>
                      </a:lnTo>
                      <a:lnTo>
                        <a:pt x="61" y="517"/>
                      </a:lnTo>
                      <a:lnTo>
                        <a:pt x="61" y="517"/>
                      </a:lnTo>
                      <a:lnTo>
                        <a:pt x="65" y="523"/>
                      </a:lnTo>
                      <a:lnTo>
                        <a:pt x="65" y="523"/>
                      </a:lnTo>
                      <a:lnTo>
                        <a:pt x="69" y="529"/>
                      </a:lnTo>
                      <a:lnTo>
                        <a:pt x="73" y="535"/>
                      </a:lnTo>
                      <a:lnTo>
                        <a:pt x="73" y="543"/>
                      </a:lnTo>
                      <a:lnTo>
                        <a:pt x="73" y="551"/>
                      </a:lnTo>
                      <a:lnTo>
                        <a:pt x="73" y="557"/>
                      </a:lnTo>
                      <a:lnTo>
                        <a:pt x="71" y="565"/>
                      </a:lnTo>
                      <a:lnTo>
                        <a:pt x="67" y="571"/>
                      </a:lnTo>
                      <a:lnTo>
                        <a:pt x="63" y="577"/>
                      </a:lnTo>
                      <a:lnTo>
                        <a:pt x="61" y="577"/>
                      </a:lnTo>
                      <a:lnTo>
                        <a:pt x="61" y="577"/>
                      </a:lnTo>
                      <a:lnTo>
                        <a:pt x="55" y="583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57" y="599"/>
                      </a:lnTo>
                      <a:lnTo>
                        <a:pt x="57" y="599"/>
                      </a:lnTo>
                      <a:lnTo>
                        <a:pt x="77" y="603"/>
                      </a:lnTo>
                      <a:lnTo>
                        <a:pt x="99" y="604"/>
                      </a:lnTo>
                      <a:lnTo>
                        <a:pt x="99" y="60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24" name="Freeform 19">
                  <a:extLst>
                    <a:ext uri="{FF2B5EF4-FFF2-40B4-BE49-F238E27FC236}">
                      <a16:creationId xmlns:a16="http://schemas.microsoft.com/office/drawing/2014/main" id="{2CBC23D7-607E-0FCB-DDE7-8F1ED8B2B6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638" y="4478338"/>
                  <a:ext cx="1319213" cy="1997075"/>
                </a:xfrm>
                <a:custGeom>
                  <a:avLst/>
                  <a:gdLst>
                    <a:gd name="T0" fmla="*/ 211 w 831"/>
                    <a:gd name="T1" fmla="*/ 288 h 1258"/>
                    <a:gd name="T2" fmla="*/ 243 w 831"/>
                    <a:gd name="T3" fmla="*/ 336 h 1258"/>
                    <a:gd name="T4" fmla="*/ 263 w 831"/>
                    <a:gd name="T5" fmla="*/ 368 h 1258"/>
                    <a:gd name="T6" fmla="*/ 265 w 831"/>
                    <a:gd name="T7" fmla="*/ 386 h 1258"/>
                    <a:gd name="T8" fmla="*/ 255 w 831"/>
                    <a:gd name="T9" fmla="*/ 406 h 1258"/>
                    <a:gd name="T10" fmla="*/ 193 w 831"/>
                    <a:gd name="T11" fmla="*/ 461 h 1258"/>
                    <a:gd name="T12" fmla="*/ 177 w 831"/>
                    <a:gd name="T13" fmla="*/ 555 h 1258"/>
                    <a:gd name="T14" fmla="*/ 179 w 831"/>
                    <a:gd name="T15" fmla="*/ 626 h 1258"/>
                    <a:gd name="T16" fmla="*/ 149 w 831"/>
                    <a:gd name="T17" fmla="*/ 670 h 1258"/>
                    <a:gd name="T18" fmla="*/ 52 w 831"/>
                    <a:gd name="T19" fmla="*/ 706 h 1258"/>
                    <a:gd name="T20" fmla="*/ 2 w 831"/>
                    <a:gd name="T21" fmla="*/ 722 h 1258"/>
                    <a:gd name="T22" fmla="*/ 18 w 831"/>
                    <a:gd name="T23" fmla="*/ 765 h 1258"/>
                    <a:gd name="T24" fmla="*/ 98 w 831"/>
                    <a:gd name="T25" fmla="*/ 831 h 1258"/>
                    <a:gd name="T26" fmla="*/ 193 w 831"/>
                    <a:gd name="T27" fmla="*/ 861 h 1258"/>
                    <a:gd name="T28" fmla="*/ 243 w 831"/>
                    <a:gd name="T29" fmla="*/ 893 h 1258"/>
                    <a:gd name="T30" fmla="*/ 245 w 831"/>
                    <a:gd name="T31" fmla="*/ 946 h 1258"/>
                    <a:gd name="T32" fmla="*/ 279 w 831"/>
                    <a:gd name="T33" fmla="*/ 1012 h 1258"/>
                    <a:gd name="T34" fmla="*/ 338 w 831"/>
                    <a:gd name="T35" fmla="*/ 1046 h 1258"/>
                    <a:gd name="T36" fmla="*/ 354 w 831"/>
                    <a:gd name="T37" fmla="*/ 1084 h 1258"/>
                    <a:gd name="T38" fmla="*/ 402 w 831"/>
                    <a:gd name="T39" fmla="*/ 1183 h 1258"/>
                    <a:gd name="T40" fmla="*/ 473 w 831"/>
                    <a:gd name="T41" fmla="*/ 1252 h 1258"/>
                    <a:gd name="T42" fmla="*/ 511 w 831"/>
                    <a:gd name="T43" fmla="*/ 1252 h 1258"/>
                    <a:gd name="T44" fmla="*/ 575 w 831"/>
                    <a:gd name="T45" fmla="*/ 1185 h 1258"/>
                    <a:gd name="T46" fmla="*/ 648 w 831"/>
                    <a:gd name="T47" fmla="*/ 1117 h 1258"/>
                    <a:gd name="T48" fmla="*/ 648 w 831"/>
                    <a:gd name="T49" fmla="*/ 1068 h 1258"/>
                    <a:gd name="T50" fmla="*/ 583 w 831"/>
                    <a:gd name="T51" fmla="*/ 1000 h 1258"/>
                    <a:gd name="T52" fmla="*/ 543 w 831"/>
                    <a:gd name="T53" fmla="*/ 962 h 1258"/>
                    <a:gd name="T54" fmla="*/ 535 w 831"/>
                    <a:gd name="T55" fmla="*/ 905 h 1258"/>
                    <a:gd name="T56" fmla="*/ 495 w 831"/>
                    <a:gd name="T57" fmla="*/ 851 h 1258"/>
                    <a:gd name="T58" fmla="*/ 475 w 831"/>
                    <a:gd name="T59" fmla="*/ 819 h 1258"/>
                    <a:gd name="T60" fmla="*/ 487 w 831"/>
                    <a:gd name="T61" fmla="*/ 785 h 1258"/>
                    <a:gd name="T62" fmla="*/ 583 w 831"/>
                    <a:gd name="T63" fmla="*/ 678 h 1258"/>
                    <a:gd name="T64" fmla="*/ 607 w 831"/>
                    <a:gd name="T65" fmla="*/ 626 h 1258"/>
                    <a:gd name="T66" fmla="*/ 611 w 831"/>
                    <a:gd name="T67" fmla="*/ 573 h 1258"/>
                    <a:gd name="T68" fmla="*/ 644 w 831"/>
                    <a:gd name="T69" fmla="*/ 519 h 1258"/>
                    <a:gd name="T70" fmla="*/ 700 w 831"/>
                    <a:gd name="T71" fmla="*/ 489 h 1258"/>
                    <a:gd name="T72" fmla="*/ 730 w 831"/>
                    <a:gd name="T73" fmla="*/ 487 h 1258"/>
                    <a:gd name="T74" fmla="*/ 790 w 831"/>
                    <a:gd name="T75" fmla="*/ 481 h 1258"/>
                    <a:gd name="T76" fmla="*/ 831 w 831"/>
                    <a:gd name="T77" fmla="*/ 447 h 1258"/>
                    <a:gd name="T78" fmla="*/ 798 w 831"/>
                    <a:gd name="T79" fmla="*/ 390 h 1258"/>
                    <a:gd name="T80" fmla="*/ 796 w 831"/>
                    <a:gd name="T81" fmla="*/ 302 h 1258"/>
                    <a:gd name="T82" fmla="*/ 764 w 831"/>
                    <a:gd name="T83" fmla="*/ 237 h 1258"/>
                    <a:gd name="T84" fmla="*/ 730 w 831"/>
                    <a:gd name="T85" fmla="*/ 163 h 1258"/>
                    <a:gd name="T86" fmla="*/ 670 w 831"/>
                    <a:gd name="T87" fmla="*/ 139 h 1258"/>
                    <a:gd name="T88" fmla="*/ 642 w 831"/>
                    <a:gd name="T89" fmla="*/ 109 h 1258"/>
                    <a:gd name="T90" fmla="*/ 595 w 831"/>
                    <a:gd name="T91" fmla="*/ 60 h 1258"/>
                    <a:gd name="T92" fmla="*/ 517 w 831"/>
                    <a:gd name="T93" fmla="*/ 50 h 1258"/>
                    <a:gd name="T94" fmla="*/ 422 w 831"/>
                    <a:gd name="T95" fmla="*/ 16 h 1258"/>
                    <a:gd name="T96" fmla="*/ 360 w 831"/>
                    <a:gd name="T97" fmla="*/ 0 h 1258"/>
                    <a:gd name="T98" fmla="*/ 304 w 831"/>
                    <a:gd name="T99" fmla="*/ 10 h 1258"/>
                    <a:gd name="T100" fmla="*/ 289 w 831"/>
                    <a:gd name="T101" fmla="*/ 101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31" h="1258">
                      <a:moveTo>
                        <a:pt x="275" y="143"/>
                      </a:moveTo>
                      <a:lnTo>
                        <a:pt x="275" y="143"/>
                      </a:lnTo>
                      <a:lnTo>
                        <a:pt x="257" y="179"/>
                      </a:lnTo>
                      <a:lnTo>
                        <a:pt x="241" y="215"/>
                      </a:lnTo>
                      <a:lnTo>
                        <a:pt x="211" y="288"/>
                      </a:lnTo>
                      <a:lnTo>
                        <a:pt x="211" y="288"/>
                      </a:lnTo>
                      <a:lnTo>
                        <a:pt x="219" y="302"/>
                      </a:lnTo>
                      <a:lnTo>
                        <a:pt x="219" y="302"/>
                      </a:lnTo>
                      <a:lnTo>
                        <a:pt x="229" y="318"/>
                      </a:lnTo>
                      <a:lnTo>
                        <a:pt x="243" y="336"/>
                      </a:lnTo>
                      <a:lnTo>
                        <a:pt x="243" y="336"/>
                      </a:lnTo>
                      <a:lnTo>
                        <a:pt x="257" y="354"/>
                      </a:lnTo>
                      <a:lnTo>
                        <a:pt x="257" y="354"/>
                      </a:lnTo>
                      <a:lnTo>
                        <a:pt x="261" y="360"/>
                      </a:lnTo>
                      <a:lnTo>
                        <a:pt x="263" y="368"/>
                      </a:lnTo>
                      <a:lnTo>
                        <a:pt x="265" y="376"/>
                      </a:lnTo>
                      <a:lnTo>
                        <a:pt x="265" y="384"/>
                      </a:lnTo>
                      <a:lnTo>
                        <a:pt x="265" y="384"/>
                      </a:lnTo>
                      <a:lnTo>
                        <a:pt x="265" y="386"/>
                      </a:lnTo>
                      <a:lnTo>
                        <a:pt x="265" y="386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59" y="398"/>
                      </a:lnTo>
                      <a:lnTo>
                        <a:pt x="259" y="398"/>
                      </a:lnTo>
                      <a:lnTo>
                        <a:pt x="255" y="406"/>
                      </a:lnTo>
                      <a:lnTo>
                        <a:pt x="247" y="412"/>
                      </a:lnTo>
                      <a:lnTo>
                        <a:pt x="247" y="412"/>
                      </a:lnTo>
                      <a:lnTo>
                        <a:pt x="225" y="429"/>
                      </a:lnTo>
                      <a:lnTo>
                        <a:pt x="207" y="445"/>
                      </a:lnTo>
                      <a:lnTo>
                        <a:pt x="193" y="461"/>
                      </a:lnTo>
                      <a:lnTo>
                        <a:pt x="183" y="479"/>
                      </a:lnTo>
                      <a:lnTo>
                        <a:pt x="175" y="497"/>
                      </a:lnTo>
                      <a:lnTo>
                        <a:pt x="173" y="515"/>
                      </a:lnTo>
                      <a:lnTo>
                        <a:pt x="173" y="535"/>
                      </a:lnTo>
                      <a:lnTo>
                        <a:pt x="177" y="555"/>
                      </a:lnTo>
                      <a:lnTo>
                        <a:pt x="177" y="555"/>
                      </a:lnTo>
                      <a:lnTo>
                        <a:pt x="181" y="588"/>
                      </a:lnTo>
                      <a:lnTo>
                        <a:pt x="181" y="602"/>
                      </a:lnTo>
                      <a:lnTo>
                        <a:pt x="181" y="616"/>
                      </a:lnTo>
                      <a:lnTo>
                        <a:pt x="179" y="626"/>
                      </a:lnTo>
                      <a:lnTo>
                        <a:pt x="175" y="638"/>
                      </a:lnTo>
                      <a:lnTo>
                        <a:pt x="171" y="648"/>
                      </a:lnTo>
                      <a:lnTo>
                        <a:pt x="165" y="656"/>
                      </a:lnTo>
                      <a:lnTo>
                        <a:pt x="157" y="664"/>
                      </a:lnTo>
                      <a:lnTo>
                        <a:pt x="149" y="670"/>
                      </a:lnTo>
                      <a:lnTo>
                        <a:pt x="130" y="682"/>
                      </a:lnTo>
                      <a:lnTo>
                        <a:pt x="108" y="692"/>
                      </a:lnTo>
                      <a:lnTo>
                        <a:pt x="80" y="698"/>
                      </a:lnTo>
                      <a:lnTo>
                        <a:pt x="80" y="698"/>
                      </a:lnTo>
                      <a:lnTo>
                        <a:pt x="52" y="706"/>
                      </a:lnTo>
                      <a:lnTo>
                        <a:pt x="52" y="706"/>
                      </a:lnTo>
                      <a:lnTo>
                        <a:pt x="20" y="714"/>
                      </a:lnTo>
                      <a:lnTo>
                        <a:pt x="20" y="714"/>
                      </a:lnTo>
                      <a:lnTo>
                        <a:pt x="10" y="718"/>
                      </a:lnTo>
                      <a:lnTo>
                        <a:pt x="2" y="722"/>
                      </a:lnTo>
                      <a:lnTo>
                        <a:pt x="0" y="728"/>
                      </a:lnTo>
                      <a:lnTo>
                        <a:pt x="0" y="738"/>
                      </a:lnTo>
                      <a:lnTo>
                        <a:pt x="0" y="738"/>
                      </a:lnTo>
                      <a:lnTo>
                        <a:pt x="8" y="751"/>
                      </a:lnTo>
                      <a:lnTo>
                        <a:pt x="18" y="765"/>
                      </a:lnTo>
                      <a:lnTo>
                        <a:pt x="18" y="765"/>
                      </a:lnTo>
                      <a:lnTo>
                        <a:pt x="34" y="787"/>
                      </a:lnTo>
                      <a:lnTo>
                        <a:pt x="54" y="803"/>
                      </a:lnTo>
                      <a:lnTo>
                        <a:pt x="74" y="819"/>
                      </a:lnTo>
                      <a:lnTo>
                        <a:pt x="98" y="831"/>
                      </a:lnTo>
                      <a:lnTo>
                        <a:pt x="120" y="841"/>
                      </a:lnTo>
                      <a:lnTo>
                        <a:pt x="143" y="849"/>
                      </a:lnTo>
                      <a:lnTo>
                        <a:pt x="169" y="857"/>
                      </a:lnTo>
                      <a:lnTo>
                        <a:pt x="193" y="861"/>
                      </a:lnTo>
                      <a:lnTo>
                        <a:pt x="193" y="861"/>
                      </a:lnTo>
                      <a:lnTo>
                        <a:pt x="209" y="865"/>
                      </a:lnTo>
                      <a:lnTo>
                        <a:pt x="221" y="871"/>
                      </a:lnTo>
                      <a:lnTo>
                        <a:pt x="231" y="877"/>
                      </a:lnTo>
                      <a:lnTo>
                        <a:pt x="239" y="883"/>
                      </a:lnTo>
                      <a:lnTo>
                        <a:pt x="243" y="893"/>
                      </a:lnTo>
                      <a:lnTo>
                        <a:pt x="247" y="903"/>
                      </a:lnTo>
                      <a:lnTo>
                        <a:pt x="247" y="915"/>
                      </a:lnTo>
                      <a:lnTo>
                        <a:pt x="247" y="928"/>
                      </a:lnTo>
                      <a:lnTo>
                        <a:pt x="247" y="928"/>
                      </a:lnTo>
                      <a:lnTo>
                        <a:pt x="245" y="946"/>
                      </a:lnTo>
                      <a:lnTo>
                        <a:pt x="247" y="964"/>
                      </a:lnTo>
                      <a:lnTo>
                        <a:pt x="251" y="978"/>
                      </a:lnTo>
                      <a:lnTo>
                        <a:pt x="257" y="990"/>
                      </a:lnTo>
                      <a:lnTo>
                        <a:pt x="267" y="1002"/>
                      </a:lnTo>
                      <a:lnTo>
                        <a:pt x="279" y="1012"/>
                      </a:lnTo>
                      <a:lnTo>
                        <a:pt x="293" y="1020"/>
                      </a:lnTo>
                      <a:lnTo>
                        <a:pt x="310" y="1028"/>
                      </a:lnTo>
                      <a:lnTo>
                        <a:pt x="310" y="1028"/>
                      </a:lnTo>
                      <a:lnTo>
                        <a:pt x="324" y="1036"/>
                      </a:lnTo>
                      <a:lnTo>
                        <a:pt x="338" y="1046"/>
                      </a:lnTo>
                      <a:lnTo>
                        <a:pt x="350" y="1058"/>
                      </a:lnTo>
                      <a:lnTo>
                        <a:pt x="352" y="1064"/>
                      </a:lnTo>
                      <a:lnTo>
                        <a:pt x="354" y="1070"/>
                      </a:lnTo>
                      <a:lnTo>
                        <a:pt x="354" y="1070"/>
                      </a:lnTo>
                      <a:lnTo>
                        <a:pt x="354" y="1084"/>
                      </a:lnTo>
                      <a:lnTo>
                        <a:pt x="356" y="1097"/>
                      </a:lnTo>
                      <a:lnTo>
                        <a:pt x="364" y="1121"/>
                      </a:lnTo>
                      <a:lnTo>
                        <a:pt x="374" y="1143"/>
                      </a:lnTo>
                      <a:lnTo>
                        <a:pt x="388" y="1165"/>
                      </a:lnTo>
                      <a:lnTo>
                        <a:pt x="402" y="1183"/>
                      </a:lnTo>
                      <a:lnTo>
                        <a:pt x="420" y="1203"/>
                      </a:lnTo>
                      <a:lnTo>
                        <a:pt x="454" y="1237"/>
                      </a:lnTo>
                      <a:lnTo>
                        <a:pt x="454" y="1237"/>
                      </a:lnTo>
                      <a:lnTo>
                        <a:pt x="464" y="1247"/>
                      </a:lnTo>
                      <a:lnTo>
                        <a:pt x="473" y="1252"/>
                      </a:lnTo>
                      <a:lnTo>
                        <a:pt x="483" y="1256"/>
                      </a:lnTo>
                      <a:lnTo>
                        <a:pt x="491" y="1258"/>
                      </a:lnTo>
                      <a:lnTo>
                        <a:pt x="491" y="1258"/>
                      </a:lnTo>
                      <a:lnTo>
                        <a:pt x="501" y="1256"/>
                      </a:lnTo>
                      <a:lnTo>
                        <a:pt x="511" y="1252"/>
                      </a:lnTo>
                      <a:lnTo>
                        <a:pt x="521" y="1243"/>
                      </a:lnTo>
                      <a:lnTo>
                        <a:pt x="531" y="1233"/>
                      </a:lnTo>
                      <a:lnTo>
                        <a:pt x="531" y="1233"/>
                      </a:lnTo>
                      <a:lnTo>
                        <a:pt x="553" y="1209"/>
                      </a:lnTo>
                      <a:lnTo>
                        <a:pt x="575" y="1185"/>
                      </a:lnTo>
                      <a:lnTo>
                        <a:pt x="597" y="1163"/>
                      </a:lnTo>
                      <a:lnTo>
                        <a:pt x="623" y="1143"/>
                      </a:lnTo>
                      <a:lnTo>
                        <a:pt x="623" y="1143"/>
                      </a:lnTo>
                      <a:lnTo>
                        <a:pt x="640" y="1127"/>
                      </a:lnTo>
                      <a:lnTo>
                        <a:pt x="648" y="1117"/>
                      </a:lnTo>
                      <a:lnTo>
                        <a:pt x="652" y="1109"/>
                      </a:lnTo>
                      <a:lnTo>
                        <a:pt x="656" y="1099"/>
                      </a:lnTo>
                      <a:lnTo>
                        <a:pt x="656" y="1089"/>
                      </a:lnTo>
                      <a:lnTo>
                        <a:pt x="654" y="1080"/>
                      </a:lnTo>
                      <a:lnTo>
                        <a:pt x="648" y="1068"/>
                      </a:lnTo>
                      <a:lnTo>
                        <a:pt x="648" y="1068"/>
                      </a:lnTo>
                      <a:lnTo>
                        <a:pt x="635" y="1048"/>
                      </a:lnTo>
                      <a:lnTo>
                        <a:pt x="619" y="1030"/>
                      </a:lnTo>
                      <a:lnTo>
                        <a:pt x="601" y="1012"/>
                      </a:lnTo>
                      <a:lnTo>
                        <a:pt x="583" y="1000"/>
                      </a:lnTo>
                      <a:lnTo>
                        <a:pt x="583" y="1000"/>
                      </a:lnTo>
                      <a:lnTo>
                        <a:pt x="565" y="988"/>
                      </a:lnTo>
                      <a:lnTo>
                        <a:pt x="553" y="976"/>
                      </a:lnTo>
                      <a:lnTo>
                        <a:pt x="547" y="970"/>
                      </a:lnTo>
                      <a:lnTo>
                        <a:pt x="543" y="962"/>
                      </a:lnTo>
                      <a:lnTo>
                        <a:pt x="541" y="952"/>
                      </a:lnTo>
                      <a:lnTo>
                        <a:pt x="539" y="942"/>
                      </a:lnTo>
                      <a:lnTo>
                        <a:pt x="539" y="942"/>
                      </a:lnTo>
                      <a:lnTo>
                        <a:pt x="537" y="917"/>
                      </a:lnTo>
                      <a:lnTo>
                        <a:pt x="535" y="905"/>
                      </a:lnTo>
                      <a:lnTo>
                        <a:pt x="529" y="893"/>
                      </a:lnTo>
                      <a:lnTo>
                        <a:pt x="525" y="881"/>
                      </a:lnTo>
                      <a:lnTo>
                        <a:pt x="517" y="871"/>
                      </a:lnTo>
                      <a:lnTo>
                        <a:pt x="507" y="861"/>
                      </a:lnTo>
                      <a:lnTo>
                        <a:pt x="495" y="851"/>
                      </a:lnTo>
                      <a:lnTo>
                        <a:pt x="495" y="851"/>
                      </a:lnTo>
                      <a:lnTo>
                        <a:pt x="487" y="845"/>
                      </a:lnTo>
                      <a:lnTo>
                        <a:pt x="481" y="837"/>
                      </a:lnTo>
                      <a:lnTo>
                        <a:pt x="477" y="829"/>
                      </a:lnTo>
                      <a:lnTo>
                        <a:pt x="475" y="819"/>
                      </a:lnTo>
                      <a:lnTo>
                        <a:pt x="475" y="811"/>
                      </a:lnTo>
                      <a:lnTo>
                        <a:pt x="477" y="801"/>
                      </a:lnTo>
                      <a:lnTo>
                        <a:pt x="481" y="793"/>
                      </a:lnTo>
                      <a:lnTo>
                        <a:pt x="487" y="785"/>
                      </a:lnTo>
                      <a:lnTo>
                        <a:pt x="487" y="785"/>
                      </a:lnTo>
                      <a:lnTo>
                        <a:pt x="511" y="757"/>
                      </a:lnTo>
                      <a:lnTo>
                        <a:pt x="535" y="732"/>
                      </a:lnTo>
                      <a:lnTo>
                        <a:pt x="559" y="704"/>
                      </a:lnTo>
                      <a:lnTo>
                        <a:pt x="583" y="678"/>
                      </a:lnTo>
                      <a:lnTo>
                        <a:pt x="583" y="678"/>
                      </a:lnTo>
                      <a:lnTo>
                        <a:pt x="591" y="666"/>
                      </a:lnTo>
                      <a:lnTo>
                        <a:pt x="599" y="652"/>
                      </a:lnTo>
                      <a:lnTo>
                        <a:pt x="605" y="640"/>
                      </a:lnTo>
                      <a:lnTo>
                        <a:pt x="607" y="634"/>
                      </a:lnTo>
                      <a:lnTo>
                        <a:pt x="607" y="626"/>
                      </a:lnTo>
                      <a:lnTo>
                        <a:pt x="607" y="626"/>
                      </a:lnTo>
                      <a:lnTo>
                        <a:pt x="605" y="612"/>
                      </a:lnTo>
                      <a:lnTo>
                        <a:pt x="607" y="598"/>
                      </a:lnTo>
                      <a:lnTo>
                        <a:pt x="609" y="586"/>
                      </a:lnTo>
                      <a:lnTo>
                        <a:pt x="611" y="573"/>
                      </a:lnTo>
                      <a:lnTo>
                        <a:pt x="615" y="561"/>
                      </a:lnTo>
                      <a:lnTo>
                        <a:pt x="621" y="549"/>
                      </a:lnTo>
                      <a:lnTo>
                        <a:pt x="629" y="539"/>
                      </a:lnTo>
                      <a:lnTo>
                        <a:pt x="635" y="529"/>
                      </a:lnTo>
                      <a:lnTo>
                        <a:pt x="644" y="519"/>
                      </a:lnTo>
                      <a:lnTo>
                        <a:pt x="654" y="511"/>
                      </a:lnTo>
                      <a:lnTo>
                        <a:pt x="664" y="505"/>
                      </a:lnTo>
                      <a:lnTo>
                        <a:pt x="676" y="499"/>
                      </a:lnTo>
                      <a:lnTo>
                        <a:pt x="688" y="493"/>
                      </a:lnTo>
                      <a:lnTo>
                        <a:pt x="700" y="489"/>
                      </a:lnTo>
                      <a:lnTo>
                        <a:pt x="714" y="487"/>
                      </a:lnTo>
                      <a:lnTo>
                        <a:pt x="728" y="487"/>
                      </a:lnTo>
                      <a:lnTo>
                        <a:pt x="728" y="487"/>
                      </a:lnTo>
                      <a:lnTo>
                        <a:pt x="730" y="487"/>
                      </a:lnTo>
                      <a:lnTo>
                        <a:pt x="730" y="487"/>
                      </a:lnTo>
                      <a:lnTo>
                        <a:pt x="740" y="487"/>
                      </a:lnTo>
                      <a:lnTo>
                        <a:pt x="740" y="487"/>
                      </a:lnTo>
                      <a:lnTo>
                        <a:pt x="766" y="485"/>
                      </a:lnTo>
                      <a:lnTo>
                        <a:pt x="778" y="483"/>
                      </a:lnTo>
                      <a:lnTo>
                        <a:pt x="790" y="481"/>
                      </a:lnTo>
                      <a:lnTo>
                        <a:pt x="801" y="475"/>
                      </a:lnTo>
                      <a:lnTo>
                        <a:pt x="811" y="469"/>
                      </a:lnTo>
                      <a:lnTo>
                        <a:pt x="821" y="459"/>
                      </a:lnTo>
                      <a:lnTo>
                        <a:pt x="831" y="447"/>
                      </a:lnTo>
                      <a:lnTo>
                        <a:pt x="831" y="447"/>
                      </a:lnTo>
                      <a:lnTo>
                        <a:pt x="815" y="431"/>
                      </a:lnTo>
                      <a:lnTo>
                        <a:pt x="805" y="419"/>
                      </a:lnTo>
                      <a:lnTo>
                        <a:pt x="798" y="408"/>
                      </a:lnTo>
                      <a:lnTo>
                        <a:pt x="796" y="398"/>
                      </a:lnTo>
                      <a:lnTo>
                        <a:pt x="798" y="390"/>
                      </a:lnTo>
                      <a:lnTo>
                        <a:pt x="803" y="380"/>
                      </a:lnTo>
                      <a:lnTo>
                        <a:pt x="815" y="372"/>
                      </a:lnTo>
                      <a:lnTo>
                        <a:pt x="829" y="364"/>
                      </a:lnTo>
                      <a:lnTo>
                        <a:pt x="829" y="364"/>
                      </a:lnTo>
                      <a:lnTo>
                        <a:pt x="796" y="302"/>
                      </a:lnTo>
                      <a:lnTo>
                        <a:pt x="796" y="302"/>
                      </a:lnTo>
                      <a:lnTo>
                        <a:pt x="776" y="268"/>
                      </a:lnTo>
                      <a:lnTo>
                        <a:pt x="768" y="253"/>
                      </a:lnTo>
                      <a:lnTo>
                        <a:pt x="764" y="237"/>
                      </a:lnTo>
                      <a:lnTo>
                        <a:pt x="764" y="237"/>
                      </a:lnTo>
                      <a:lnTo>
                        <a:pt x="760" y="217"/>
                      </a:lnTo>
                      <a:lnTo>
                        <a:pt x="756" y="201"/>
                      </a:lnTo>
                      <a:lnTo>
                        <a:pt x="750" y="187"/>
                      </a:lnTo>
                      <a:lnTo>
                        <a:pt x="742" y="173"/>
                      </a:lnTo>
                      <a:lnTo>
                        <a:pt x="730" y="163"/>
                      </a:lnTo>
                      <a:lnTo>
                        <a:pt x="716" y="155"/>
                      </a:lnTo>
                      <a:lnTo>
                        <a:pt x="700" y="147"/>
                      </a:lnTo>
                      <a:lnTo>
                        <a:pt x="680" y="143"/>
                      </a:lnTo>
                      <a:lnTo>
                        <a:pt x="680" y="143"/>
                      </a:lnTo>
                      <a:lnTo>
                        <a:pt x="670" y="139"/>
                      </a:lnTo>
                      <a:lnTo>
                        <a:pt x="660" y="135"/>
                      </a:lnTo>
                      <a:lnTo>
                        <a:pt x="652" y="129"/>
                      </a:lnTo>
                      <a:lnTo>
                        <a:pt x="646" y="121"/>
                      </a:lnTo>
                      <a:lnTo>
                        <a:pt x="646" y="121"/>
                      </a:lnTo>
                      <a:lnTo>
                        <a:pt x="642" y="109"/>
                      </a:lnTo>
                      <a:lnTo>
                        <a:pt x="638" y="99"/>
                      </a:lnTo>
                      <a:lnTo>
                        <a:pt x="633" y="89"/>
                      </a:lnTo>
                      <a:lnTo>
                        <a:pt x="627" y="82"/>
                      </a:lnTo>
                      <a:lnTo>
                        <a:pt x="611" y="70"/>
                      </a:lnTo>
                      <a:lnTo>
                        <a:pt x="595" y="60"/>
                      </a:lnTo>
                      <a:lnTo>
                        <a:pt x="577" y="54"/>
                      </a:lnTo>
                      <a:lnTo>
                        <a:pt x="557" y="52"/>
                      </a:lnTo>
                      <a:lnTo>
                        <a:pt x="537" y="50"/>
                      </a:lnTo>
                      <a:lnTo>
                        <a:pt x="517" y="50"/>
                      </a:lnTo>
                      <a:lnTo>
                        <a:pt x="517" y="50"/>
                      </a:lnTo>
                      <a:lnTo>
                        <a:pt x="491" y="48"/>
                      </a:lnTo>
                      <a:lnTo>
                        <a:pt x="468" y="42"/>
                      </a:lnTo>
                      <a:lnTo>
                        <a:pt x="446" y="30"/>
                      </a:lnTo>
                      <a:lnTo>
                        <a:pt x="422" y="16"/>
                      </a:lnTo>
                      <a:lnTo>
                        <a:pt x="422" y="16"/>
                      </a:lnTo>
                      <a:lnTo>
                        <a:pt x="410" y="8"/>
                      </a:lnTo>
                      <a:lnTo>
                        <a:pt x="394" y="4"/>
                      </a:lnTo>
                      <a:lnTo>
                        <a:pt x="378" y="2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34" y="2"/>
                      </a:lnTo>
                      <a:lnTo>
                        <a:pt x="310" y="4"/>
                      </a:lnTo>
                      <a:lnTo>
                        <a:pt x="310" y="4"/>
                      </a:lnTo>
                      <a:lnTo>
                        <a:pt x="306" y="6"/>
                      </a:lnTo>
                      <a:lnTo>
                        <a:pt x="304" y="10"/>
                      </a:lnTo>
                      <a:lnTo>
                        <a:pt x="301" y="20"/>
                      </a:lnTo>
                      <a:lnTo>
                        <a:pt x="291" y="54"/>
                      </a:lnTo>
                      <a:lnTo>
                        <a:pt x="291" y="54"/>
                      </a:lnTo>
                      <a:lnTo>
                        <a:pt x="291" y="78"/>
                      </a:lnTo>
                      <a:lnTo>
                        <a:pt x="289" y="101"/>
                      </a:lnTo>
                      <a:lnTo>
                        <a:pt x="283" y="125"/>
                      </a:lnTo>
                      <a:lnTo>
                        <a:pt x="275" y="143"/>
                      </a:lnTo>
                      <a:lnTo>
                        <a:pt x="275" y="14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25" name="Freeform 20">
                  <a:extLst>
                    <a:ext uri="{FF2B5EF4-FFF2-40B4-BE49-F238E27FC236}">
                      <a16:creationId xmlns:a16="http://schemas.microsoft.com/office/drawing/2014/main" id="{3862B342-0AF4-5FCC-BC70-FB2A99D0F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4213" y="4354513"/>
                  <a:ext cx="1258888" cy="1411288"/>
                </a:xfrm>
                <a:custGeom>
                  <a:avLst/>
                  <a:gdLst>
                    <a:gd name="T0" fmla="*/ 501 w 793"/>
                    <a:gd name="T1" fmla="*/ 810 h 889"/>
                    <a:gd name="T2" fmla="*/ 511 w 793"/>
                    <a:gd name="T3" fmla="*/ 776 h 889"/>
                    <a:gd name="T4" fmla="*/ 538 w 793"/>
                    <a:gd name="T5" fmla="*/ 756 h 889"/>
                    <a:gd name="T6" fmla="*/ 612 w 793"/>
                    <a:gd name="T7" fmla="*/ 736 h 889"/>
                    <a:gd name="T8" fmla="*/ 652 w 793"/>
                    <a:gd name="T9" fmla="*/ 724 h 889"/>
                    <a:gd name="T10" fmla="*/ 681 w 793"/>
                    <a:gd name="T11" fmla="*/ 696 h 889"/>
                    <a:gd name="T12" fmla="*/ 679 w 793"/>
                    <a:gd name="T13" fmla="*/ 643 h 889"/>
                    <a:gd name="T14" fmla="*/ 674 w 793"/>
                    <a:gd name="T15" fmla="*/ 599 h 889"/>
                    <a:gd name="T16" fmla="*/ 679 w 793"/>
                    <a:gd name="T17" fmla="*/ 559 h 889"/>
                    <a:gd name="T18" fmla="*/ 719 w 793"/>
                    <a:gd name="T19" fmla="*/ 496 h 889"/>
                    <a:gd name="T20" fmla="*/ 765 w 793"/>
                    <a:gd name="T21" fmla="*/ 456 h 889"/>
                    <a:gd name="T22" fmla="*/ 725 w 793"/>
                    <a:gd name="T23" fmla="*/ 400 h 889"/>
                    <a:gd name="T24" fmla="*/ 711 w 793"/>
                    <a:gd name="T25" fmla="*/ 368 h 889"/>
                    <a:gd name="T26" fmla="*/ 713 w 793"/>
                    <a:gd name="T27" fmla="*/ 360 h 889"/>
                    <a:gd name="T28" fmla="*/ 781 w 793"/>
                    <a:gd name="T29" fmla="*/ 203 h 889"/>
                    <a:gd name="T30" fmla="*/ 791 w 793"/>
                    <a:gd name="T31" fmla="*/ 164 h 889"/>
                    <a:gd name="T32" fmla="*/ 785 w 793"/>
                    <a:gd name="T33" fmla="*/ 94 h 889"/>
                    <a:gd name="T34" fmla="*/ 765 w 793"/>
                    <a:gd name="T35" fmla="*/ 60 h 889"/>
                    <a:gd name="T36" fmla="*/ 749 w 793"/>
                    <a:gd name="T37" fmla="*/ 52 h 889"/>
                    <a:gd name="T38" fmla="*/ 664 w 793"/>
                    <a:gd name="T39" fmla="*/ 22 h 889"/>
                    <a:gd name="T40" fmla="*/ 608 w 793"/>
                    <a:gd name="T41" fmla="*/ 14 h 889"/>
                    <a:gd name="T42" fmla="*/ 572 w 793"/>
                    <a:gd name="T43" fmla="*/ 18 h 889"/>
                    <a:gd name="T44" fmla="*/ 536 w 793"/>
                    <a:gd name="T45" fmla="*/ 34 h 889"/>
                    <a:gd name="T46" fmla="*/ 491 w 793"/>
                    <a:gd name="T47" fmla="*/ 46 h 889"/>
                    <a:gd name="T48" fmla="*/ 455 w 793"/>
                    <a:gd name="T49" fmla="*/ 46 h 889"/>
                    <a:gd name="T50" fmla="*/ 425 w 793"/>
                    <a:gd name="T51" fmla="*/ 36 h 889"/>
                    <a:gd name="T52" fmla="*/ 409 w 793"/>
                    <a:gd name="T53" fmla="*/ 16 h 889"/>
                    <a:gd name="T54" fmla="*/ 377 w 793"/>
                    <a:gd name="T55" fmla="*/ 0 h 889"/>
                    <a:gd name="T56" fmla="*/ 351 w 793"/>
                    <a:gd name="T57" fmla="*/ 6 h 889"/>
                    <a:gd name="T58" fmla="*/ 332 w 793"/>
                    <a:gd name="T59" fmla="*/ 46 h 889"/>
                    <a:gd name="T60" fmla="*/ 332 w 793"/>
                    <a:gd name="T61" fmla="*/ 66 h 889"/>
                    <a:gd name="T62" fmla="*/ 280 w 793"/>
                    <a:gd name="T63" fmla="*/ 134 h 889"/>
                    <a:gd name="T64" fmla="*/ 214 w 793"/>
                    <a:gd name="T65" fmla="*/ 219 h 889"/>
                    <a:gd name="T66" fmla="*/ 181 w 793"/>
                    <a:gd name="T67" fmla="*/ 265 h 889"/>
                    <a:gd name="T68" fmla="*/ 171 w 793"/>
                    <a:gd name="T69" fmla="*/ 295 h 889"/>
                    <a:gd name="T70" fmla="*/ 131 w 793"/>
                    <a:gd name="T71" fmla="*/ 382 h 889"/>
                    <a:gd name="T72" fmla="*/ 57 w 793"/>
                    <a:gd name="T73" fmla="*/ 472 h 889"/>
                    <a:gd name="T74" fmla="*/ 0 w 793"/>
                    <a:gd name="T75" fmla="*/ 523 h 889"/>
                    <a:gd name="T76" fmla="*/ 75 w 793"/>
                    <a:gd name="T77" fmla="*/ 553 h 889"/>
                    <a:gd name="T78" fmla="*/ 95 w 793"/>
                    <a:gd name="T79" fmla="*/ 567 h 889"/>
                    <a:gd name="T80" fmla="*/ 177 w 793"/>
                    <a:gd name="T81" fmla="*/ 629 h 889"/>
                    <a:gd name="T82" fmla="*/ 264 w 793"/>
                    <a:gd name="T83" fmla="*/ 670 h 889"/>
                    <a:gd name="T84" fmla="*/ 330 w 793"/>
                    <a:gd name="T85" fmla="*/ 678 h 889"/>
                    <a:gd name="T86" fmla="*/ 381 w 793"/>
                    <a:gd name="T87" fmla="*/ 674 h 889"/>
                    <a:gd name="T88" fmla="*/ 383 w 793"/>
                    <a:gd name="T89" fmla="*/ 728 h 889"/>
                    <a:gd name="T90" fmla="*/ 346 w 793"/>
                    <a:gd name="T91" fmla="*/ 780 h 889"/>
                    <a:gd name="T92" fmla="*/ 391 w 793"/>
                    <a:gd name="T93" fmla="*/ 841 h 889"/>
                    <a:gd name="T94" fmla="*/ 421 w 793"/>
                    <a:gd name="T95" fmla="*/ 871 h 889"/>
                    <a:gd name="T96" fmla="*/ 459 w 793"/>
                    <a:gd name="T97" fmla="*/ 889 h 889"/>
                    <a:gd name="T98" fmla="*/ 461 w 793"/>
                    <a:gd name="T99" fmla="*/ 889 h 889"/>
                    <a:gd name="T100" fmla="*/ 495 w 793"/>
                    <a:gd name="T101" fmla="*/ 849 h 889"/>
                    <a:gd name="T102" fmla="*/ 501 w 793"/>
                    <a:gd name="T103" fmla="*/ 826 h 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93" h="889">
                      <a:moveTo>
                        <a:pt x="501" y="826"/>
                      </a:moveTo>
                      <a:lnTo>
                        <a:pt x="501" y="826"/>
                      </a:lnTo>
                      <a:lnTo>
                        <a:pt x="501" y="810"/>
                      </a:lnTo>
                      <a:lnTo>
                        <a:pt x="503" y="796"/>
                      </a:lnTo>
                      <a:lnTo>
                        <a:pt x="507" y="786"/>
                      </a:lnTo>
                      <a:lnTo>
                        <a:pt x="511" y="776"/>
                      </a:lnTo>
                      <a:lnTo>
                        <a:pt x="518" y="768"/>
                      </a:lnTo>
                      <a:lnTo>
                        <a:pt x="526" y="762"/>
                      </a:lnTo>
                      <a:lnTo>
                        <a:pt x="538" y="756"/>
                      </a:lnTo>
                      <a:lnTo>
                        <a:pt x="552" y="752"/>
                      </a:lnTo>
                      <a:lnTo>
                        <a:pt x="552" y="752"/>
                      </a:lnTo>
                      <a:lnTo>
                        <a:pt x="612" y="736"/>
                      </a:lnTo>
                      <a:lnTo>
                        <a:pt x="612" y="736"/>
                      </a:lnTo>
                      <a:lnTo>
                        <a:pt x="634" y="730"/>
                      </a:lnTo>
                      <a:lnTo>
                        <a:pt x="652" y="724"/>
                      </a:lnTo>
                      <a:lnTo>
                        <a:pt x="666" y="718"/>
                      </a:lnTo>
                      <a:lnTo>
                        <a:pt x="676" y="708"/>
                      </a:lnTo>
                      <a:lnTo>
                        <a:pt x="681" y="696"/>
                      </a:lnTo>
                      <a:lnTo>
                        <a:pt x="683" y="682"/>
                      </a:lnTo>
                      <a:lnTo>
                        <a:pt x="683" y="664"/>
                      </a:lnTo>
                      <a:lnTo>
                        <a:pt x="679" y="643"/>
                      </a:lnTo>
                      <a:lnTo>
                        <a:pt x="679" y="643"/>
                      </a:lnTo>
                      <a:lnTo>
                        <a:pt x="674" y="613"/>
                      </a:lnTo>
                      <a:lnTo>
                        <a:pt x="674" y="599"/>
                      </a:lnTo>
                      <a:lnTo>
                        <a:pt x="676" y="585"/>
                      </a:lnTo>
                      <a:lnTo>
                        <a:pt x="678" y="573"/>
                      </a:lnTo>
                      <a:lnTo>
                        <a:pt x="679" y="559"/>
                      </a:lnTo>
                      <a:lnTo>
                        <a:pt x="689" y="537"/>
                      </a:lnTo>
                      <a:lnTo>
                        <a:pt x="703" y="515"/>
                      </a:lnTo>
                      <a:lnTo>
                        <a:pt x="719" y="496"/>
                      </a:lnTo>
                      <a:lnTo>
                        <a:pt x="741" y="476"/>
                      </a:lnTo>
                      <a:lnTo>
                        <a:pt x="765" y="456"/>
                      </a:lnTo>
                      <a:lnTo>
                        <a:pt x="765" y="456"/>
                      </a:lnTo>
                      <a:lnTo>
                        <a:pt x="745" y="428"/>
                      </a:lnTo>
                      <a:lnTo>
                        <a:pt x="725" y="400"/>
                      </a:lnTo>
                      <a:lnTo>
                        <a:pt x="725" y="400"/>
                      </a:lnTo>
                      <a:lnTo>
                        <a:pt x="719" y="390"/>
                      </a:lnTo>
                      <a:lnTo>
                        <a:pt x="715" y="380"/>
                      </a:lnTo>
                      <a:lnTo>
                        <a:pt x="711" y="368"/>
                      </a:lnTo>
                      <a:lnTo>
                        <a:pt x="711" y="364"/>
                      </a:lnTo>
                      <a:lnTo>
                        <a:pt x="713" y="360"/>
                      </a:lnTo>
                      <a:lnTo>
                        <a:pt x="713" y="360"/>
                      </a:lnTo>
                      <a:lnTo>
                        <a:pt x="743" y="281"/>
                      </a:lnTo>
                      <a:lnTo>
                        <a:pt x="761" y="241"/>
                      </a:lnTo>
                      <a:lnTo>
                        <a:pt x="781" y="203"/>
                      </a:lnTo>
                      <a:lnTo>
                        <a:pt x="781" y="203"/>
                      </a:lnTo>
                      <a:lnTo>
                        <a:pt x="787" y="183"/>
                      </a:lnTo>
                      <a:lnTo>
                        <a:pt x="791" y="164"/>
                      </a:lnTo>
                      <a:lnTo>
                        <a:pt x="793" y="140"/>
                      </a:lnTo>
                      <a:lnTo>
                        <a:pt x="791" y="116"/>
                      </a:lnTo>
                      <a:lnTo>
                        <a:pt x="785" y="94"/>
                      </a:lnTo>
                      <a:lnTo>
                        <a:pt x="777" y="76"/>
                      </a:lnTo>
                      <a:lnTo>
                        <a:pt x="771" y="68"/>
                      </a:lnTo>
                      <a:lnTo>
                        <a:pt x="765" y="60"/>
                      </a:lnTo>
                      <a:lnTo>
                        <a:pt x="759" y="56"/>
                      </a:lnTo>
                      <a:lnTo>
                        <a:pt x="749" y="52"/>
                      </a:lnTo>
                      <a:lnTo>
                        <a:pt x="749" y="52"/>
                      </a:lnTo>
                      <a:lnTo>
                        <a:pt x="715" y="40"/>
                      </a:lnTo>
                      <a:lnTo>
                        <a:pt x="679" y="28"/>
                      </a:lnTo>
                      <a:lnTo>
                        <a:pt x="664" y="22"/>
                      </a:lnTo>
                      <a:lnTo>
                        <a:pt x="646" y="18"/>
                      </a:lnTo>
                      <a:lnTo>
                        <a:pt x="626" y="16"/>
                      </a:lnTo>
                      <a:lnTo>
                        <a:pt x="608" y="14"/>
                      </a:lnTo>
                      <a:lnTo>
                        <a:pt x="608" y="14"/>
                      </a:lnTo>
                      <a:lnTo>
                        <a:pt x="590" y="16"/>
                      </a:lnTo>
                      <a:lnTo>
                        <a:pt x="572" y="18"/>
                      </a:lnTo>
                      <a:lnTo>
                        <a:pt x="554" y="24"/>
                      </a:lnTo>
                      <a:lnTo>
                        <a:pt x="536" y="34"/>
                      </a:lnTo>
                      <a:lnTo>
                        <a:pt x="536" y="34"/>
                      </a:lnTo>
                      <a:lnTo>
                        <a:pt x="522" y="38"/>
                      </a:lnTo>
                      <a:lnTo>
                        <a:pt x="507" y="42"/>
                      </a:lnTo>
                      <a:lnTo>
                        <a:pt x="491" y="46"/>
                      </a:lnTo>
                      <a:lnTo>
                        <a:pt x="473" y="46"/>
                      </a:lnTo>
                      <a:lnTo>
                        <a:pt x="473" y="46"/>
                      </a:lnTo>
                      <a:lnTo>
                        <a:pt x="455" y="46"/>
                      </a:lnTo>
                      <a:lnTo>
                        <a:pt x="441" y="42"/>
                      </a:lnTo>
                      <a:lnTo>
                        <a:pt x="429" y="38"/>
                      </a:lnTo>
                      <a:lnTo>
                        <a:pt x="425" y="36"/>
                      </a:lnTo>
                      <a:lnTo>
                        <a:pt x="421" y="32"/>
                      </a:lnTo>
                      <a:lnTo>
                        <a:pt x="421" y="32"/>
                      </a:lnTo>
                      <a:lnTo>
                        <a:pt x="409" y="16"/>
                      </a:lnTo>
                      <a:lnTo>
                        <a:pt x="399" y="6"/>
                      </a:lnTo>
                      <a:lnTo>
                        <a:pt x="387" y="2"/>
                      </a:lnTo>
                      <a:lnTo>
                        <a:pt x="377" y="0"/>
                      </a:lnTo>
                      <a:lnTo>
                        <a:pt x="377" y="0"/>
                      </a:lnTo>
                      <a:lnTo>
                        <a:pt x="363" y="2"/>
                      </a:lnTo>
                      <a:lnTo>
                        <a:pt x="351" y="6"/>
                      </a:lnTo>
                      <a:lnTo>
                        <a:pt x="328" y="18"/>
                      </a:lnTo>
                      <a:lnTo>
                        <a:pt x="328" y="18"/>
                      </a:lnTo>
                      <a:lnTo>
                        <a:pt x="332" y="46"/>
                      </a:lnTo>
                      <a:lnTo>
                        <a:pt x="334" y="58"/>
                      </a:lnTo>
                      <a:lnTo>
                        <a:pt x="332" y="62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06" y="100"/>
                      </a:lnTo>
                      <a:lnTo>
                        <a:pt x="280" y="134"/>
                      </a:lnTo>
                      <a:lnTo>
                        <a:pt x="228" y="201"/>
                      </a:lnTo>
                      <a:lnTo>
                        <a:pt x="228" y="201"/>
                      </a:lnTo>
                      <a:lnTo>
                        <a:pt x="214" y="219"/>
                      </a:lnTo>
                      <a:lnTo>
                        <a:pt x="198" y="237"/>
                      </a:lnTo>
                      <a:lnTo>
                        <a:pt x="184" y="255"/>
                      </a:lnTo>
                      <a:lnTo>
                        <a:pt x="181" y="265"/>
                      </a:lnTo>
                      <a:lnTo>
                        <a:pt x="177" y="275"/>
                      </a:lnTo>
                      <a:lnTo>
                        <a:pt x="177" y="275"/>
                      </a:lnTo>
                      <a:lnTo>
                        <a:pt x="171" y="295"/>
                      </a:lnTo>
                      <a:lnTo>
                        <a:pt x="165" y="315"/>
                      </a:lnTo>
                      <a:lnTo>
                        <a:pt x="149" y="350"/>
                      </a:lnTo>
                      <a:lnTo>
                        <a:pt x="131" y="382"/>
                      </a:lnTo>
                      <a:lnTo>
                        <a:pt x="109" y="414"/>
                      </a:lnTo>
                      <a:lnTo>
                        <a:pt x="83" y="444"/>
                      </a:lnTo>
                      <a:lnTo>
                        <a:pt x="57" y="472"/>
                      </a:lnTo>
                      <a:lnTo>
                        <a:pt x="29" y="497"/>
                      </a:lnTo>
                      <a:lnTo>
                        <a:pt x="0" y="523"/>
                      </a:lnTo>
                      <a:lnTo>
                        <a:pt x="0" y="523"/>
                      </a:lnTo>
                      <a:lnTo>
                        <a:pt x="25" y="533"/>
                      </a:lnTo>
                      <a:lnTo>
                        <a:pt x="51" y="543"/>
                      </a:lnTo>
                      <a:lnTo>
                        <a:pt x="75" y="553"/>
                      </a:lnTo>
                      <a:lnTo>
                        <a:pt x="85" y="559"/>
                      </a:lnTo>
                      <a:lnTo>
                        <a:pt x="95" y="567"/>
                      </a:lnTo>
                      <a:lnTo>
                        <a:pt x="95" y="567"/>
                      </a:lnTo>
                      <a:lnTo>
                        <a:pt x="123" y="589"/>
                      </a:lnTo>
                      <a:lnTo>
                        <a:pt x="149" y="611"/>
                      </a:lnTo>
                      <a:lnTo>
                        <a:pt x="177" y="629"/>
                      </a:lnTo>
                      <a:lnTo>
                        <a:pt x="204" y="647"/>
                      </a:lnTo>
                      <a:lnTo>
                        <a:pt x="234" y="659"/>
                      </a:lnTo>
                      <a:lnTo>
                        <a:pt x="264" y="670"/>
                      </a:lnTo>
                      <a:lnTo>
                        <a:pt x="296" y="676"/>
                      </a:lnTo>
                      <a:lnTo>
                        <a:pt x="330" y="678"/>
                      </a:lnTo>
                      <a:lnTo>
                        <a:pt x="330" y="678"/>
                      </a:lnTo>
                      <a:lnTo>
                        <a:pt x="355" y="678"/>
                      </a:lnTo>
                      <a:lnTo>
                        <a:pt x="381" y="674"/>
                      </a:lnTo>
                      <a:lnTo>
                        <a:pt x="381" y="674"/>
                      </a:lnTo>
                      <a:lnTo>
                        <a:pt x="387" y="706"/>
                      </a:lnTo>
                      <a:lnTo>
                        <a:pt x="385" y="718"/>
                      </a:lnTo>
                      <a:lnTo>
                        <a:pt x="383" y="728"/>
                      </a:lnTo>
                      <a:lnTo>
                        <a:pt x="379" y="738"/>
                      </a:lnTo>
                      <a:lnTo>
                        <a:pt x="371" y="750"/>
                      </a:lnTo>
                      <a:lnTo>
                        <a:pt x="346" y="780"/>
                      </a:lnTo>
                      <a:lnTo>
                        <a:pt x="346" y="780"/>
                      </a:lnTo>
                      <a:lnTo>
                        <a:pt x="375" y="822"/>
                      </a:lnTo>
                      <a:lnTo>
                        <a:pt x="391" y="841"/>
                      </a:lnTo>
                      <a:lnTo>
                        <a:pt x="409" y="859"/>
                      </a:lnTo>
                      <a:lnTo>
                        <a:pt x="409" y="859"/>
                      </a:lnTo>
                      <a:lnTo>
                        <a:pt x="421" y="871"/>
                      </a:lnTo>
                      <a:lnTo>
                        <a:pt x="435" y="879"/>
                      </a:lnTo>
                      <a:lnTo>
                        <a:pt x="449" y="887"/>
                      </a:lnTo>
                      <a:lnTo>
                        <a:pt x="459" y="889"/>
                      </a:lnTo>
                      <a:lnTo>
                        <a:pt x="459" y="889"/>
                      </a:lnTo>
                      <a:lnTo>
                        <a:pt x="461" y="889"/>
                      </a:lnTo>
                      <a:lnTo>
                        <a:pt x="461" y="889"/>
                      </a:lnTo>
                      <a:lnTo>
                        <a:pt x="475" y="875"/>
                      </a:lnTo>
                      <a:lnTo>
                        <a:pt x="489" y="859"/>
                      </a:lnTo>
                      <a:lnTo>
                        <a:pt x="495" y="849"/>
                      </a:lnTo>
                      <a:lnTo>
                        <a:pt x="499" y="841"/>
                      </a:lnTo>
                      <a:lnTo>
                        <a:pt x="501" y="833"/>
                      </a:lnTo>
                      <a:lnTo>
                        <a:pt x="501" y="826"/>
                      </a:lnTo>
                      <a:lnTo>
                        <a:pt x="501" y="82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</p:grpSp>
          <p:grpSp>
            <p:nvGrpSpPr>
              <p:cNvPr id="105" name="noun_project_0562.eps">
                <a:extLst>
                  <a:ext uri="{FF2B5EF4-FFF2-40B4-BE49-F238E27FC236}">
                    <a16:creationId xmlns:a16="http://schemas.microsoft.com/office/drawing/2014/main" id="{9D50047D-1949-F348-A8D1-56E41E2402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8188601" y="4500483"/>
                <a:ext cx="264565" cy="378514"/>
                <a:chOff x="722" y="3061"/>
                <a:chExt cx="244" cy="384"/>
              </a:xfrm>
              <a:grpFill/>
            </p:grpSpPr>
            <p:sp>
              <p:nvSpPr>
                <p:cNvPr id="106" name="Freeform 360">
                  <a:extLst>
                    <a:ext uri="{FF2B5EF4-FFF2-40B4-BE49-F238E27FC236}">
                      <a16:creationId xmlns:a16="http://schemas.microsoft.com/office/drawing/2014/main" id="{DC1BCEFD-9247-A71A-6677-65B0551B95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" y="3061"/>
                  <a:ext cx="60" cy="60"/>
                </a:xfrm>
                <a:custGeom>
                  <a:avLst/>
                  <a:gdLst>
                    <a:gd name="T0" fmla="*/ 3 w 543"/>
                    <a:gd name="T1" fmla="*/ 0 h 544"/>
                    <a:gd name="T2" fmla="*/ 4 w 543"/>
                    <a:gd name="T3" fmla="*/ 0 h 544"/>
                    <a:gd name="T4" fmla="*/ 4 w 543"/>
                    <a:gd name="T5" fmla="*/ 0 h 544"/>
                    <a:gd name="T6" fmla="*/ 5 w 543"/>
                    <a:gd name="T7" fmla="*/ 0 h 544"/>
                    <a:gd name="T8" fmla="*/ 5 w 543"/>
                    <a:gd name="T9" fmla="*/ 1 h 544"/>
                    <a:gd name="T10" fmla="*/ 6 w 543"/>
                    <a:gd name="T11" fmla="*/ 1 h 544"/>
                    <a:gd name="T12" fmla="*/ 6 w 543"/>
                    <a:gd name="T13" fmla="*/ 1 h 544"/>
                    <a:gd name="T14" fmla="*/ 6 w 543"/>
                    <a:gd name="T15" fmla="*/ 2 h 544"/>
                    <a:gd name="T16" fmla="*/ 6 w 543"/>
                    <a:gd name="T17" fmla="*/ 2 h 544"/>
                    <a:gd name="T18" fmla="*/ 7 w 543"/>
                    <a:gd name="T19" fmla="*/ 2 h 544"/>
                    <a:gd name="T20" fmla="*/ 7 w 543"/>
                    <a:gd name="T21" fmla="*/ 3 h 544"/>
                    <a:gd name="T22" fmla="*/ 7 w 543"/>
                    <a:gd name="T23" fmla="*/ 3 h 544"/>
                    <a:gd name="T24" fmla="*/ 7 w 543"/>
                    <a:gd name="T25" fmla="*/ 4 h 544"/>
                    <a:gd name="T26" fmla="*/ 7 w 543"/>
                    <a:gd name="T27" fmla="*/ 4 h 544"/>
                    <a:gd name="T28" fmla="*/ 6 w 543"/>
                    <a:gd name="T29" fmla="*/ 5 h 544"/>
                    <a:gd name="T30" fmla="*/ 6 w 543"/>
                    <a:gd name="T31" fmla="*/ 5 h 544"/>
                    <a:gd name="T32" fmla="*/ 6 w 543"/>
                    <a:gd name="T33" fmla="*/ 6 h 544"/>
                    <a:gd name="T34" fmla="*/ 6 w 543"/>
                    <a:gd name="T35" fmla="*/ 6 h 544"/>
                    <a:gd name="T36" fmla="*/ 5 w 543"/>
                    <a:gd name="T37" fmla="*/ 6 h 544"/>
                    <a:gd name="T38" fmla="*/ 5 w 543"/>
                    <a:gd name="T39" fmla="*/ 6 h 544"/>
                    <a:gd name="T40" fmla="*/ 4 w 543"/>
                    <a:gd name="T41" fmla="*/ 7 h 544"/>
                    <a:gd name="T42" fmla="*/ 4 w 543"/>
                    <a:gd name="T43" fmla="*/ 7 h 544"/>
                    <a:gd name="T44" fmla="*/ 3 w 543"/>
                    <a:gd name="T45" fmla="*/ 7 h 544"/>
                    <a:gd name="T46" fmla="*/ 3 w 543"/>
                    <a:gd name="T47" fmla="*/ 7 h 544"/>
                    <a:gd name="T48" fmla="*/ 2 w 543"/>
                    <a:gd name="T49" fmla="*/ 7 h 544"/>
                    <a:gd name="T50" fmla="*/ 2 w 543"/>
                    <a:gd name="T51" fmla="*/ 6 h 544"/>
                    <a:gd name="T52" fmla="*/ 2 w 543"/>
                    <a:gd name="T53" fmla="*/ 6 h 544"/>
                    <a:gd name="T54" fmla="*/ 1 w 543"/>
                    <a:gd name="T55" fmla="*/ 6 h 544"/>
                    <a:gd name="T56" fmla="*/ 1 w 543"/>
                    <a:gd name="T57" fmla="*/ 6 h 544"/>
                    <a:gd name="T58" fmla="*/ 1 w 543"/>
                    <a:gd name="T59" fmla="*/ 5 h 544"/>
                    <a:gd name="T60" fmla="*/ 0 w 543"/>
                    <a:gd name="T61" fmla="*/ 5 h 544"/>
                    <a:gd name="T62" fmla="*/ 0 w 543"/>
                    <a:gd name="T63" fmla="*/ 4 h 544"/>
                    <a:gd name="T64" fmla="*/ 0 w 543"/>
                    <a:gd name="T65" fmla="*/ 4 h 544"/>
                    <a:gd name="T66" fmla="*/ 0 w 543"/>
                    <a:gd name="T67" fmla="*/ 3 h 544"/>
                    <a:gd name="T68" fmla="*/ 0 w 543"/>
                    <a:gd name="T69" fmla="*/ 3 h 544"/>
                    <a:gd name="T70" fmla="*/ 0 w 543"/>
                    <a:gd name="T71" fmla="*/ 2 h 544"/>
                    <a:gd name="T72" fmla="*/ 0 w 543"/>
                    <a:gd name="T73" fmla="*/ 2 h 544"/>
                    <a:gd name="T74" fmla="*/ 1 w 543"/>
                    <a:gd name="T75" fmla="*/ 2 h 544"/>
                    <a:gd name="T76" fmla="*/ 1 w 543"/>
                    <a:gd name="T77" fmla="*/ 1 h 544"/>
                    <a:gd name="T78" fmla="*/ 1 w 543"/>
                    <a:gd name="T79" fmla="*/ 1 h 544"/>
                    <a:gd name="T80" fmla="*/ 2 w 543"/>
                    <a:gd name="T81" fmla="*/ 1 h 544"/>
                    <a:gd name="T82" fmla="*/ 2 w 543"/>
                    <a:gd name="T83" fmla="*/ 0 h 544"/>
                    <a:gd name="T84" fmla="*/ 2 w 543"/>
                    <a:gd name="T85" fmla="*/ 0 h 544"/>
                    <a:gd name="T86" fmla="*/ 3 w 543"/>
                    <a:gd name="T87" fmla="*/ 0 h 544"/>
                    <a:gd name="T88" fmla="*/ 3 w 543"/>
                    <a:gd name="T89" fmla="*/ 0 h 5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43" h="544">
                      <a:moveTo>
                        <a:pt x="272" y="0"/>
                      </a:moveTo>
                      <a:lnTo>
                        <a:pt x="312" y="3"/>
                      </a:lnTo>
                      <a:lnTo>
                        <a:pt x="350" y="12"/>
                      </a:lnTo>
                      <a:lnTo>
                        <a:pt x="386" y="25"/>
                      </a:lnTo>
                      <a:lnTo>
                        <a:pt x="420" y="44"/>
                      </a:lnTo>
                      <a:lnTo>
                        <a:pt x="450" y="66"/>
                      </a:lnTo>
                      <a:lnTo>
                        <a:pt x="478" y="94"/>
                      </a:lnTo>
                      <a:lnTo>
                        <a:pt x="500" y="124"/>
                      </a:lnTo>
                      <a:lnTo>
                        <a:pt x="519" y="158"/>
                      </a:lnTo>
                      <a:lnTo>
                        <a:pt x="533" y="194"/>
                      </a:lnTo>
                      <a:lnTo>
                        <a:pt x="541" y="232"/>
                      </a:lnTo>
                      <a:lnTo>
                        <a:pt x="543" y="271"/>
                      </a:lnTo>
                      <a:lnTo>
                        <a:pt x="541" y="311"/>
                      </a:lnTo>
                      <a:lnTo>
                        <a:pt x="533" y="351"/>
                      </a:lnTo>
                      <a:lnTo>
                        <a:pt x="519" y="387"/>
                      </a:lnTo>
                      <a:lnTo>
                        <a:pt x="500" y="420"/>
                      </a:lnTo>
                      <a:lnTo>
                        <a:pt x="478" y="450"/>
                      </a:lnTo>
                      <a:lnTo>
                        <a:pt x="450" y="477"/>
                      </a:lnTo>
                      <a:lnTo>
                        <a:pt x="420" y="500"/>
                      </a:lnTo>
                      <a:lnTo>
                        <a:pt x="386" y="518"/>
                      </a:lnTo>
                      <a:lnTo>
                        <a:pt x="350" y="532"/>
                      </a:lnTo>
                      <a:lnTo>
                        <a:pt x="312" y="541"/>
                      </a:lnTo>
                      <a:lnTo>
                        <a:pt x="272" y="544"/>
                      </a:lnTo>
                      <a:lnTo>
                        <a:pt x="232" y="541"/>
                      </a:lnTo>
                      <a:lnTo>
                        <a:pt x="193" y="532"/>
                      </a:lnTo>
                      <a:lnTo>
                        <a:pt x="157" y="518"/>
                      </a:lnTo>
                      <a:lnTo>
                        <a:pt x="124" y="500"/>
                      </a:lnTo>
                      <a:lnTo>
                        <a:pt x="93" y="477"/>
                      </a:lnTo>
                      <a:lnTo>
                        <a:pt x="67" y="450"/>
                      </a:lnTo>
                      <a:lnTo>
                        <a:pt x="43" y="420"/>
                      </a:lnTo>
                      <a:lnTo>
                        <a:pt x="25" y="387"/>
                      </a:lnTo>
                      <a:lnTo>
                        <a:pt x="12" y="351"/>
                      </a:lnTo>
                      <a:lnTo>
                        <a:pt x="3" y="311"/>
                      </a:lnTo>
                      <a:lnTo>
                        <a:pt x="0" y="271"/>
                      </a:lnTo>
                      <a:lnTo>
                        <a:pt x="3" y="232"/>
                      </a:lnTo>
                      <a:lnTo>
                        <a:pt x="12" y="194"/>
                      </a:lnTo>
                      <a:lnTo>
                        <a:pt x="25" y="158"/>
                      </a:lnTo>
                      <a:lnTo>
                        <a:pt x="43" y="124"/>
                      </a:lnTo>
                      <a:lnTo>
                        <a:pt x="67" y="94"/>
                      </a:lnTo>
                      <a:lnTo>
                        <a:pt x="93" y="66"/>
                      </a:lnTo>
                      <a:lnTo>
                        <a:pt x="124" y="44"/>
                      </a:lnTo>
                      <a:lnTo>
                        <a:pt x="157" y="25"/>
                      </a:lnTo>
                      <a:lnTo>
                        <a:pt x="193" y="12"/>
                      </a:lnTo>
                      <a:lnTo>
                        <a:pt x="232" y="3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107" name="Freeform 361">
                  <a:extLst>
                    <a:ext uri="{FF2B5EF4-FFF2-40B4-BE49-F238E27FC236}">
                      <a16:creationId xmlns:a16="http://schemas.microsoft.com/office/drawing/2014/main" id="{A00A9C12-6CDB-4706-1F33-5B25A8AF10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" y="3110"/>
                  <a:ext cx="64" cy="110"/>
                </a:xfrm>
                <a:custGeom>
                  <a:avLst/>
                  <a:gdLst>
                    <a:gd name="T0" fmla="*/ 3 w 573"/>
                    <a:gd name="T1" fmla="*/ 0 h 997"/>
                    <a:gd name="T2" fmla="*/ 4 w 573"/>
                    <a:gd name="T3" fmla="*/ 0 h 997"/>
                    <a:gd name="T4" fmla="*/ 6 w 573"/>
                    <a:gd name="T5" fmla="*/ 1 h 997"/>
                    <a:gd name="T6" fmla="*/ 7 w 573"/>
                    <a:gd name="T7" fmla="*/ 1 h 997"/>
                    <a:gd name="T8" fmla="*/ 7 w 573"/>
                    <a:gd name="T9" fmla="*/ 1 h 997"/>
                    <a:gd name="T10" fmla="*/ 7 w 573"/>
                    <a:gd name="T11" fmla="*/ 1 h 997"/>
                    <a:gd name="T12" fmla="*/ 7 w 573"/>
                    <a:gd name="T13" fmla="*/ 1 h 997"/>
                    <a:gd name="T14" fmla="*/ 7 w 573"/>
                    <a:gd name="T15" fmla="*/ 2 h 997"/>
                    <a:gd name="T16" fmla="*/ 7 w 573"/>
                    <a:gd name="T17" fmla="*/ 2 h 997"/>
                    <a:gd name="T18" fmla="*/ 5 w 573"/>
                    <a:gd name="T19" fmla="*/ 11 h 997"/>
                    <a:gd name="T20" fmla="*/ 5 w 573"/>
                    <a:gd name="T21" fmla="*/ 12 h 997"/>
                    <a:gd name="T22" fmla="*/ 4 w 573"/>
                    <a:gd name="T23" fmla="*/ 12 h 997"/>
                    <a:gd name="T24" fmla="*/ 4 w 573"/>
                    <a:gd name="T25" fmla="*/ 12 h 997"/>
                    <a:gd name="T26" fmla="*/ 4 w 573"/>
                    <a:gd name="T27" fmla="*/ 12 h 997"/>
                    <a:gd name="T28" fmla="*/ 4 w 573"/>
                    <a:gd name="T29" fmla="*/ 12 h 997"/>
                    <a:gd name="T30" fmla="*/ 4 w 573"/>
                    <a:gd name="T31" fmla="*/ 12 h 997"/>
                    <a:gd name="T32" fmla="*/ 1 w 573"/>
                    <a:gd name="T33" fmla="*/ 11 h 997"/>
                    <a:gd name="T34" fmla="*/ 0 w 573"/>
                    <a:gd name="T35" fmla="*/ 11 h 997"/>
                    <a:gd name="T36" fmla="*/ 0 w 573"/>
                    <a:gd name="T37" fmla="*/ 11 h 997"/>
                    <a:gd name="T38" fmla="*/ 0 w 573"/>
                    <a:gd name="T39" fmla="*/ 11 h 997"/>
                    <a:gd name="T40" fmla="*/ 0 w 573"/>
                    <a:gd name="T41" fmla="*/ 11 h 997"/>
                    <a:gd name="T42" fmla="*/ 0 w 573"/>
                    <a:gd name="T43" fmla="*/ 11 h 997"/>
                    <a:gd name="T44" fmla="*/ 0 w 573"/>
                    <a:gd name="T45" fmla="*/ 10 h 997"/>
                    <a:gd name="T46" fmla="*/ 2 w 573"/>
                    <a:gd name="T47" fmla="*/ 1 h 997"/>
                    <a:gd name="T48" fmla="*/ 2 w 573"/>
                    <a:gd name="T49" fmla="*/ 0 h 997"/>
                    <a:gd name="T50" fmla="*/ 3 w 573"/>
                    <a:gd name="T51" fmla="*/ 0 h 997"/>
                    <a:gd name="T52" fmla="*/ 3 w 573"/>
                    <a:gd name="T53" fmla="*/ 0 h 997"/>
                    <a:gd name="T54" fmla="*/ 3 w 573"/>
                    <a:gd name="T55" fmla="*/ 0 h 997"/>
                    <a:gd name="T56" fmla="*/ 3 w 573"/>
                    <a:gd name="T57" fmla="*/ 0 h 99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573" h="997">
                      <a:moveTo>
                        <a:pt x="265" y="0"/>
                      </a:moveTo>
                      <a:lnTo>
                        <a:pt x="287" y="1"/>
                      </a:lnTo>
                      <a:lnTo>
                        <a:pt x="514" y="56"/>
                      </a:lnTo>
                      <a:lnTo>
                        <a:pt x="533" y="63"/>
                      </a:lnTo>
                      <a:lnTo>
                        <a:pt x="549" y="76"/>
                      </a:lnTo>
                      <a:lnTo>
                        <a:pt x="562" y="91"/>
                      </a:lnTo>
                      <a:lnTo>
                        <a:pt x="569" y="109"/>
                      </a:lnTo>
                      <a:lnTo>
                        <a:pt x="573" y="129"/>
                      </a:lnTo>
                      <a:lnTo>
                        <a:pt x="570" y="149"/>
                      </a:lnTo>
                      <a:lnTo>
                        <a:pt x="380" y="937"/>
                      </a:lnTo>
                      <a:lnTo>
                        <a:pt x="373" y="957"/>
                      </a:lnTo>
                      <a:lnTo>
                        <a:pt x="361" y="974"/>
                      </a:lnTo>
                      <a:lnTo>
                        <a:pt x="345" y="985"/>
                      </a:lnTo>
                      <a:lnTo>
                        <a:pt x="327" y="994"/>
                      </a:lnTo>
                      <a:lnTo>
                        <a:pt x="307" y="997"/>
                      </a:lnTo>
                      <a:lnTo>
                        <a:pt x="287" y="995"/>
                      </a:lnTo>
                      <a:lnTo>
                        <a:pt x="59" y="940"/>
                      </a:lnTo>
                      <a:lnTo>
                        <a:pt x="40" y="932"/>
                      </a:lnTo>
                      <a:lnTo>
                        <a:pt x="23" y="921"/>
                      </a:lnTo>
                      <a:lnTo>
                        <a:pt x="12" y="905"/>
                      </a:lnTo>
                      <a:lnTo>
                        <a:pt x="3" y="887"/>
                      </a:lnTo>
                      <a:lnTo>
                        <a:pt x="0" y="866"/>
                      </a:lnTo>
                      <a:lnTo>
                        <a:pt x="2" y="846"/>
                      </a:lnTo>
                      <a:lnTo>
                        <a:pt x="193" y="58"/>
                      </a:lnTo>
                      <a:lnTo>
                        <a:pt x="201" y="39"/>
                      </a:lnTo>
                      <a:lnTo>
                        <a:pt x="212" y="23"/>
                      </a:lnTo>
                      <a:lnTo>
                        <a:pt x="227" y="10"/>
                      </a:lnTo>
                      <a:lnTo>
                        <a:pt x="245" y="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108" name="Freeform 362">
                  <a:extLst>
                    <a:ext uri="{FF2B5EF4-FFF2-40B4-BE49-F238E27FC236}">
                      <a16:creationId xmlns:a16="http://schemas.microsoft.com/office/drawing/2014/main" id="{1629EABB-DEAE-16C7-4B00-070342E383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1" y="3157"/>
                  <a:ext cx="65" cy="288"/>
                </a:xfrm>
                <a:custGeom>
                  <a:avLst/>
                  <a:gdLst>
                    <a:gd name="T0" fmla="*/ 7 w 580"/>
                    <a:gd name="T1" fmla="*/ 0 h 2595"/>
                    <a:gd name="T2" fmla="*/ 7 w 580"/>
                    <a:gd name="T3" fmla="*/ 0 h 2595"/>
                    <a:gd name="T4" fmla="*/ 7 w 580"/>
                    <a:gd name="T5" fmla="*/ 0 h 2595"/>
                    <a:gd name="T6" fmla="*/ 7 w 580"/>
                    <a:gd name="T7" fmla="*/ 0 h 2595"/>
                    <a:gd name="T8" fmla="*/ 7 w 580"/>
                    <a:gd name="T9" fmla="*/ 1 h 2595"/>
                    <a:gd name="T10" fmla="*/ 7 w 580"/>
                    <a:gd name="T11" fmla="*/ 1 h 2595"/>
                    <a:gd name="T12" fmla="*/ 7 w 580"/>
                    <a:gd name="T13" fmla="*/ 1 h 2595"/>
                    <a:gd name="T14" fmla="*/ 2 w 580"/>
                    <a:gd name="T15" fmla="*/ 31 h 2595"/>
                    <a:gd name="T16" fmla="*/ 1 w 580"/>
                    <a:gd name="T17" fmla="*/ 32 h 2595"/>
                    <a:gd name="T18" fmla="*/ 1 w 580"/>
                    <a:gd name="T19" fmla="*/ 32 h 2595"/>
                    <a:gd name="T20" fmla="*/ 1 w 580"/>
                    <a:gd name="T21" fmla="*/ 32 h 2595"/>
                    <a:gd name="T22" fmla="*/ 1 w 580"/>
                    <a:gd name="T23" fmla="*/ 32 h 2595"/>
                    <a:gd name="T24" fmla="*/ 1 w 580"/>
                    <a:gd name="T25" fmla="*/ 32 h 2595"/>
                    <a:gd name="T26" fmla="*/ 1 w 580"/>
                    <a:gd name="T27" fmla="*/ 32 h 2595"/>
                    <a:gd name="T28" fmla="*/ 0 w 580"/>
                    <a:gd name="T29" fmla="*/ 32 h 2595"/>
                    <a:gd name="T30" fmla="*/ 0 w 580"/>
                    <a:gd name="T31" fmla="*/ 32 h 2595"/>
                    <a:gd name="T32" fmla="*/ 0 w 580"/>
                    <a:gd name="T33" fmla="*/ 31 h 2595"/>
                    <a:gd name="T34" fmla="*/ 0 w 580"/>
                    <a:gd name="T35" fmla="*/ 31 h 2595"/>
                    <a:gd name="T36" fmla="*/ 0 w 580"/>
                    <a:gd name="T37" fmla="*/ 31 h 2595"/>
                    <a:gd name="T38" fmla="*/ 0 w 580"/>
                    <a:gd name="T39" fmla="*/ 31 h 2595"/>
                    <a:gd name="T40" fmla="*/ 0 w 580"/>
                    <a:gd name="T41" fmla="*/ 31 h 2595"/>
                    <a:gd name="T42" fmla="*/ 6 w 580"/>
                    <a:gd name="T43" fmla="*/ 1 h 2595"/>
                    <a:gd name="T44" fmla="*/ 6 w 580"/>
                    <a:gd name="T45" fmla="*/ 0 h 2595"/>
                    <a:gd name="T46" fmla="*/ 6 w 580"/>
                    <a:gd name="T47" fmla="*/ 0 h 2595"/>
                    <a:gd name="T48" fmla="*/ 6 w 580"/>
                    <a:gd name="T49" fmla="*/ 0 h 2595"/>
                    <a:gd name="T50" fmla="*/ 6 w 580"/>
                    <a:gd name="T51" fmla="*/ 0 h 2595"/>
                    <a:gd name="T52" fmla="*/ 7 w 580"/>
                    <a:gd name="T53" fmla="*/ 0 h 25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80" h="2595">
                      <a:moveTo>
                        <a:pt x="519" y="0"/>
                      </a:moveTo>
                      <a:lnTo>
                        <a:pt x="539" y="3"/>
                      </a:lnTo>
                      <a:lnTo>
                        <a:pt x="556" y="12"/>
                      </a:lnTo>
                      <a:lnTo>
                        <a:pt x="569" y="25"/>
                      </a:lnTo>
                      <a:lnTo>
                        <a:pt x="578" y="42"/>
                      </a:lnTo>
                      <a:lnTo>
                        <a:pt x="580" y="61"/>
                      </a:lnTo>
                      <a:lnTo>
                        <a:pt x="580" y="67"/>
                      </a:lnTo>
                      <a:lnTo>
                        <a:pt x="125" y="2541"/>
                      </a:lnTo>
                      <a:lnTo>
                        <a:pt x="120" y="2558"/>
                      </a:lnTo>
                      <a:lnTo>
                        <a:pt x="110" y="2573"/>
                      </a:lnTo>
                      <a:lnTo>
                        <a:pt x="96" y="2584"/>
                      </a:lnTo>
                      <a:lnTo>
                        <a:pt x="80" y="2593"/>
                      </a:lnTo>
                      <a:lnTo>
                        <a:pt x="62" y="2595"/>
                      </a:lnTo>
                      <a:lnTo>
                        <a:pt x="43" y="2592"/>
                      </a:lnTo>
                      <a:lnTo>
                        <a:pt x="25" y="2583"/>
                      </a:lnTo>
                      <a:lnTo>
                        <a:pt x="12" y="2569"/>
                      </a:lnTo>
                      <a:lnTo>
                        <a:pt x="3" y="2553"/>
                      </a:lnTo>
                      <a:lnTo>
                        <a:pt x="0" y="2532"/>
                      </a:lnTo>
                      <a:lnTo>
                        <a:pt x="0" y="2531"/>
                      </a:lnTo>
                      <a:lnTo>
                        <a:pt x="1" y="2530"/>
                      </a:lnTo>
                      <a:lnTo>
                        <a:pt x="1" y="2528"/>
                      </a:lnTo>
                      <a:lnTo>
                        <a:pt x="457" y="54"/>
                      </a:lnTo>
                      <a:lnTo>
                        <a:pt x="463" y="37"/>
                      </a:lnTo>
                      <a:lnTo>
                        <a:pt x="473" y="22"/>
                      </a:lnTo>
                      <a:lnTo>
                        <a:pt x="486" y="11"/>
                      </a:lnTo>
                      <a:lnTo>
                        <a:pt x="501" y="2"/>
                      </a:lnTo>
                      <a:lnTo>
                        <a:pt x="519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109" name="Freeform 363">
                  <a:extLst>
                    <a:ext uri="{FF2B5EF4-FFF2-40B4-BE49-F238E27FC236}">
                      <a16:creationId xmlns:a16="http://schemas.microsoft.com/office/drawing/2014/main" id="{EEF3635F-434C-86E5-9571-F14D225C3C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" y="3126"/>
                  <a:ext cx="192" cy="319"/>
                </a:xfrm>
                <a:custGeom>
                  <a:avLst/>
                  <a:gdLst>
                    <a:gd name="T0" fmla="*/ 11 w 1723"/>
                    <a:gd name="T1" fmla="*/ 0 h 2873"/>
                    <a:gd name="T2" fmla="*/ 11 w 1723"/>
                    <a:gd name="T3" fmla="*/ 0 h 2873"/>
                    <a:gd name="T4" fmla="*/ 11 w 1723"/>
                    <a:gd name="T5" fmla="*/ 0 h 2873"/>
                    <a:gd name="T6" fmla="*/ 12 w 1723"/>
                    <a:gd name="T7" fmla="*/ 0 h 2873"/>
                    <a:gd name="T8" fmla="*/ 12 w 1723"/>
                    <a:gd name="T9" fmla="*/ 0 h 2873"/>
                    <a:gd name="T10" fmla="*/ 13 w 1723"/>
                    <a:gd name="T11" fmla="*/ 1 h 2873"/>
                    <a:gd name="T12" fmla="*/ 13 w 1723"/>
                    <a:gd name="T13" fmla="*/ 1 h 2873"/>
                    <a:gd name="T14" fmla="*/ 14 w 1723"/>
                    <a:gd name="T15" fmla="*/ 2 h 2873"/>
                    <a:gd name="T16" fmla="*/ 14 w 1723"/>
                    <a:gd name="T17" fmla="*/ 3 h 2873"/>
                    <a:gd name="T18" fmla="*/ 20 w 1723"/>
                    <a:gd name="T19" fmla="*/ 9 h 2873"/>
                    <a:gd name="T20" fmla="*/ 21 w 1723"/>
                    <a:gd name="T21" fmla="*/ 10 h 2873"/>
                    <a:gd name="T22" fmla="*/ 21 w 1723"/>
                    <a:gd name="T23" fmla="*/ 10 h 2873"/>
                    <a:gd name="T24" fmla="*/ 21 w 1723"/>
                    <a:gd name="T25" fmla="*/ 11 h 2873"/>
                    <a:gd name="T26" fmla="*/ 21 w 1723"/>
                    <a:gd name="T27" fmla="*/ 11 h 2873"/>
                    <a:gd name="T28" fmla="*/ 21 w 1723"/>
                    <a:gd name="T29" fmla="*/ 12 h 2873"/>
                    <a:gd name="T30" fmla="*/ 21 w 1723"/>
                    <a:gd name="T31" fmla="*/ 12 h 2873"/>
                    <a:gd name="T32" fmla="*/ 20 w 1723"/>
                    <a:gd name="T33" fmla="*/ 12 h 2873"/>
                    <a:gd name="T34" fmla="*/ 20 w 1723"/>
                    <a:gd name="T35" fmla="*/ 12 h 2873"/>
                    <a:gd name="T36" fmla="*/ 14 w 1723"/>
                    <a:gd name="T37" fmla="*/ 11 h 2873"/>
                    <a:gd name="T38" fmla="*/ 14 w 1723"/>
                    <a:gd name="T39" fmla="*/ 11 h 2873"/>
                    <a:gd name="T40" fmla="*/ 13 w 1723"/>
                    <a:gd name="T41" fmla="*/ 11 h 2873"/>
                    <a:gd name="T42" fmla="*/ 13 w 1723"/>
                    <a:gd name="T43" fmla="*/ 11 h 2873"/>
                    <a:gd name="T44" fmla="*/ 13 w 1723"/>
                    <a:gd name="T45" fmla="*/ 10 h 2873"/>
                    <a:gd name="T46" fmla="*/ 12 w 1723"/>
                    <a:gd name="T47" fmla="*/ 8 h 2873"/>
                    <a:gd name="T48" fmla="*/ 17 w 1723"/>
                    <a:gd name="T49" fmla="*/ 33 h 2873"/>
                    <a:gd name="T50" fmla="*/ 17 w 1723"/>
                    <a:gd name="T51" fmla="*/ 33 h 2873"/>
                    <a:gd name="T52" fmla="*/ 17 w 1723"/>
                    <a:gd name="T53" fmla="*/ 34 h 2873"/>
                    <a:gd name="T54" fmla="*/ 17 w 1723"/>
                    <a:gd name="T55" fmla="*/ 35 h 2873"/>
                    <a:gd name="T56" fmla="*/ 16 w 1723"/>
                    <a:gd name="T57" fmla="*/ 35 h 2873"/>
                    <a:gd name="T58" fmla="*/ 15 w 1723"/>
                    <a:gd name="T59" fmla="*/ 35 h 2873"/>
                    <a:gd name="T60" fmla="*/ 14 w 1723"/>
                    <a:gd name="T61" fmla="*/ 35 h 2873"/>
                    <a:gd name="T62" fmla="*/ 14 w 1723"/>
                    <a:gd name="T63" fmla="*/ 35 h 2873"/>
                    <a:gd name="T64" fmla="*/ 13 w 1723"/>
                    <a:gd name="T65" fmla="*/ 35 h 2873"/>
                    <a:gd name="T66" fmla="*/ 13 w 1723"/>
                    <a:gd name="T67" fmla="*/ 34 h 2873"/>
                    <a:gd name="T68" fmla="*/ 9 w 1723"/>
                    <a:gd name="T69" fmla="*/ 17 h 2873"/>
                    <a:gd name="T70" fmla="*/ 5 w 1723"/>
                    <a:gd name="T71" fmla="*/ 34 h 2873"/>
                    <a:gd name="T72" fmla="*/ 4 w 1723"/>
                    <a:gd name="T73" fmla="*/ 35 h 2873"/>
                    <a:gd name="T74" fmla="*/ 3 w 1723"/>
                    <a:gd name="T75" fmla="*/ 35 h 2873"/>
                    <a:gd name="T76" fmla="*/ 3 w 1723"/>
                    <a:gd name="T77" fmla="*/ 35 h 2873"/>
                    <a:gd name="T78" fmla="*/ 2 w 1723"/>
                    <a:gd name="T79" fmla="*/ 35 h 2873"/>
                    <a:gd name="T80" fmla="*/ 1 w 1723"/>
                    <a:gd name="T81" fmla="*/ 35 h 2873"/>
                    <a:gd name="T82" fmla="*/ 1 w 1723"/>
                    <a:gd name="T83" fmla="*/ 35 h 2873"/>
                    <a:gd name="T84" fmla="*/ 0 w 1723"/>
                    <a:gd name="T85" fmla="*/ 34 h 2873"/>
                    <a:gd name="T86" fmla="*/ 0 w 1723"/>
                    <a:gd name="T87" fmla="*/ 33 h 2873"/>
                    <a:gd name="T88" fmla="*/ 0 w 1723"/>
                    <a:gd name="T89" fmla="*/ 33 h 2873"/>
                    <a:gd name="T90" fmla="*/ 7 w 1723"/>
                    <a:gd name="T91" fmla="*/ 3 h 2873"/>
                    <a:gd name="T92" fmla="*/ 7 w 1723"/>
                    <a:gd name="T93" fmla="*/ 3 h 2873"/>
                    <a:gd name="T94" fmla="*/ 7 w 1723"/>
                    <a:gd name="T95" fmla="*/ 2 h 2873"/>
                    <a:gd name="T96" fmla="*/ 8 w 1723"/>
                    <a:gd name="T97" fmla="*/ 2 h 2873"/>
                    <a:gd name="T98" fmla="*/ 8 w 1723"/>
                    <a:gd name="T99" fmla="*/ 1 h 2873"/>
                    <a:gd name="T100" fmla="*/ 8 w 1723"/>
                    <a:gd name="T101" fmla="*/ 1 h 2873"/>
                    <a:gd name="T102" fmla="*/ 9 w 1723"/>
                    <a:gd name="T103" fmla="*/ 0 h 2873"/>
                    <a:gd name="T104" fmla="*/ 10 w 1723"/>
                    <a:gd name="T105" fmla="*/ 0 h 2873"/>
                    <a:gd name="T106" fmla="*/ 11 w 1723"/>
                    <a:gd name="T107" fmla="*/ 0 h 28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723" h="2873">
                      <a:moveTo>
                        <a:pt x="858" y="0"/>
                      </a:moveTo>
                      <a:lnTo>
                        <a:pt x="865" y="1"/>
                      </a:lnTo>
                      <a:lnTo>
                        <a:pt x="874" y="1"/>
                      </a:lnTo>
                      <a:lnTo>
                        <a:pt x="886" y="2"/>
                      </a:lnTo>
                      <a:lnTo>
                        <a:pt x="901" y="4"/>
                      </a:lnTo>
                      <a:lnTo>
                        <a:pt x="918" y="7"/>
                      </a:lnTo>
                      <a:lnTo>
                        <a:pt x="936" y="13"/>
                      </a:lnTo>
                      <a:lnTo>
                        <a:pt x="956" y="19"/>
                      </a:lnTo>
                      <a:lnTo>
                        <a:pt x="977" y="28"/>
                      </a:lnTo>
                      <a:lnTo>
                        <a:pt x="998" y="38"/>
                      </a:lnTo>
                      <a:lnTo>
                        <a:pt x="1020" y="51"/>
                      </a:lnTo>
                      <a:lnTo>
                        <a:pt x="1041" y="67"/>
                      </a:lnTo>
                      <a:lnTo>
                        <a:pt x="1061" y="86"/>
                      </a:lnTo>
                      <a:lnTo>
                        <a:pt x="1079" y="108"/>
                      </a:lnTo>
                      <a:lnTo>
                        <a:pt x="1097" y="134"/>
                      </a:lnTo>
                      <a:lnTo>
                        <a:pt x="1112" y="162"/>
                      </a:lnTo>
                      <a:lnTo>
                        <a:pt x="1125" y="196"/>
                      </a:lnTo>
                      <a:lnTo>
                        <a:pt x="1134" y="233"/>
                      </a:lnTo>
                      <a:lnTo>
                        <a:pt x="1240" y="661"/>
                      </a:lnTo>
                      <a:lnTo>
                        <a:pt x="1624" y="758"/>
                      </a:lnTo>
                      <a:lnTo>
                        <a:pt x="1647" y="765"/>
                      </a:lnTo>
                      <a:lnTo>
                        <a:pt x="1668" y="778"/>
                      </a:lnTo>
                      <a:lnTo>
                        <a:pt x="1687" y="794"/>
                      </a:lnTo>
                      <a:lnTo>
                        <a:pt x="1702" y="813"/>
                      </a:lnTo>
                      <a:lnTo>
                        <a:pt x="1714" y="835"/>
                      </a:lnTo>
                      <a:lnTo>
                        <a:pt x="1721" y="859"/>
                      </a:lnTo>
                      <a:lnTo>
                        <a:pt x="1723" y="885"/>
                      </a:lnTo>
                      <a:lnTo>
                        <a:pt x="1721" y="911"/>
                      </a:lnTo>
                      <a:lnTo>
                        <a:pt x="1713" y="936"/>
                      </a:lnTo>
                      <a:lnTo>
                        <a:pt x="1701" y="958"/>
                      </a:lnTo>
                      <a:lnTo>
                        <a:pt x="1685" y="977"/>
                      </a:lnTo>
                      <a:lnTo>
                        <a:pt x="1666" y="993"/>
                      </a:lnTo>
                      <a:lnTo>
                        <a:pt x="1644" y="1005"/>
                      </a:lnTo>
                      <a:lnTo>
                        <a:pt x="1619" y="1012"/>
                      </a:lnTo>
                      <a:lnTo>
                        <a:pt x="1593" y="1014"/>
                      </a:lnTo>
                      <a:lnTo>
                        <a:pt x="1566" y="1012"/>
                      </a:lnTo>
                      <a:lnTo>
                        <a:pt x="1124" y="900"/>
                      </a:lnTo>
                      <a:lnTo>
                        <a:pt x="1122" y="900"/>
                      </a:lnTo>
                      <a:lnTo>
                        <a:pt x="1115" y="899"/>
                      </a:lnTo>
                      <a:lnTo>
                        <a:pt x="1107" y="897"/>
                      </a:lnTo>
                      <a:lnTo>
                        <a:pt x="1096" y="892"/>
                      </a:lnTo>
                      <a:lnTo>
                        <a:pt x="1083" y="886"/>
                      </a:lnTo>
                      <a:lnTo>
                        <a:pt x="1069" y="877"/>
                      </a:lnTo>
                      <a:lnTo>
                        <a:pt x="1057" y="866"/>
                      </a:lnTo>
                      <a:lnTo>
                        <a:pt x="1044" y="851"/>
                      </a:lnTo>
                      <a:lnTo>
                        <a:pt x="1032" y="833"/>
                      </a:lnTo>
                      <a:lnTo>
                        <a:pt x="1024" y="811"/>
                      </a:lnTo>
                      <a:lnTo>
                        <a:pt x="995" y="686"/>
                      </a:lnTo>
                      <a:lnTo>
                        <a:pt x="959" y="845"/>
                      </a:lnTo>
                      <a:lnTo>
                        <a:pt x="1389" y="2640"/>
                      </a:lnTo>
                      <a:lnTo>
                        <a:pt x="1392" y="2661"/>
                      </a:lnTo>
                      <a:lnTo>
                        <a:pt x="1393" y="2682"/>
                      </a:lnTo>
                      <a:lnTo>
                        <a:pt x="1390" y="2716"/>
                      </a:lnTo>
                      <a:lnTo>
                        <a:pt x="1382" y="2749"/>
                      </a:lnTo>
                      <a:lnTo>
                        <a:pt x="1368" y="2779"/>
                      </a:lnTo>
                      <a:lnTo>
                        <a:pt x="1349" y="2805"/>
                      </a:lnTo>
                      <a:lnTo>
                        <a:pt x="1325" y="2828"/>
                      </a:lnTo>
                      <a:lnTo>
                        <a:pt x="1299" y="2846"/>
                      </a:lnTo>
                      <a:lnTo>
                        <a:pt x="1269" y="2861"/>
                      </a:lnTo>
                      <a:lnTo>
                        <a:pt x="1236" y="2870"/>
                      </a:lnTo>
                      <a:lnTo>
                        <a:pt x="1202" y="2873"/>
                      </a:lnTo>
                      <a:lnTo>
                        <a:pt x="1169" y="2870"/>
                      </a:lnTo>
                      <a:lnTo>
                        <a:pt x="1138" y="2862"/>
                      </a:lnTo>
                      <a:lnTo>
                        <a:pt x="1110" y="2850"/>
                      </a:lnTo>
                      <a:lnTo>
                        <a:pt x="1083" y="2832"/>
                      </a:lnTo>
                      <a:lnTo>
                        <a:pt x="1061" y="2810"/>
                      </a:lnTo>
                      <a:lnTo>
                        <a:pt x="1042" y="2786"/>
                      </a:lnTo>
                      <a:lnTo>
                        <a:pt x="1027" y="2758"/>
                      </a:lnTo>
                      <a:lnTo>
                        <a:pt x="1017" y="2729"/>
                      </a:lnTo>
                      <a:lnTo>
                        <a:pt x="704" y="1377"/>
                      </a:lnTo>
                      <a:lnTo>
                        <a:pt x="375" y="2736"/>
                      </a:lnTo>
                      <a:lnTo>
                        <a:pt x="365" y="2765"/>
                      </a:lnTo>
                      <a:lnTo>
                        <a:pt x="349" y="2791"/>
                      </a:lnTo>
                      <a:lnTo>
                        <a:pt x="330" y="2815"/>
                      </a:lnTo>
                      <a:lnTo>
                        <a:pt x="307" y="2834"/>
                      </a:lnTo>
                      <a:lnTo>
                        <a:pt x="282" y="2851"/>
                      </a:lnTo>
                      <a:lnTo>
                        <a:pt x="254" y="2862"/>
                      </a:lnTo>
                      <a:lnTo>
                        <a:pt x="223" y="2870"/>
                      </a:lnTo>
                      <a:lnTo>
                        <a:pt x="193" y="2873"/>
                      </a:lnTo>
                      <a:lnTo>
                        <a:pt x="158" y="2870"/>
                      </a:lnTo>
                      <a:lnTo>
                        <a:pt x="125" y="2861"/>
                      </a:lnTo>
                      <a:lnTo>
                        <a:pt x="95" y="2846"/>
                      </a:lnTo>
                      <a:lnTo>
                        <a:pt x="68" y="2828"/>
                      </a:lnTo>
                      <a:lnTo>
                        <a:pt x="46" y="2805"/>
                      </a:lnTo>
                      <a:lnTo>
                        <a:pt x="27" y="2779"/>
                      </a:lnTo>
                      <a:lnTo>
                        <a:pt x="13" y="2749"/>
                      </a:lnTo>
                      <a:lnTo>
                        <a:pt x="4" y="2716"/>
                      </a:lnTo>
                      <a:lnTo>
                        <a:pt x="0" y="2682"/>
                      </a:lnTo>
                      <a:lnTo>
                        <a:pt x="1" y="2663"/>
                      </a:lnTo>
                      <a:lnTo>
                        <a:pt x="4" y="2644"/>
                      </a:lnTo>
                      <a:lnTo>
                        <a:pt x="579" y="228"/>
                      </a:lnTo>
                      <a:lnTo>
                        <a:pt x="580" y="225"/>
                      </a:lnTo>
                      <a:lnTo>
                        <a:pt x="582" y="219"/>
                      </a:lnTo>
                      <a:lnTo>
                        <a:pt x="585" y="209"/>
                      </a:lnTo>
                      <a:lnTo>
                        <a:pt x="590" y="195"/>
                      </a:lnTo>
                      <a:lnTo>
                        <a:pt x="596" y="179"/>
                      </a:lnTo>
                      <a:lnTo>
                        <a:pt x="604" y="161"/>
                      </a:lnTo>
                      <a:lnTo>
                        <a:pt x="615" y="142"/>
                      </a:lnTo>
                      <a:lnTo>
                        <a:pt x="628" y="122"/>
                      </a:lnTo>
                      <a:lnTo>
                        <a:pt x="643" y="102"/>
                      </a:lnTo>
                      <a:lnTo>
                        <a:pt x="660" y="82"/>
                      </a:lnTo>
                      <a:lnTo>
                        <a:pt x="679" y="63"/>
                      </a:lnTo>
                      <a:lnTo>
                        <a:pt x="701" y="46"/>
                      </a:lnTo>
                      <a:lnTo>
                        <a:pt x="727" y="30"/>
                      </a:lnTo>
                      <a:lnTo>
                        <a:pt x="754" y="17"/>
                      </a:lnTo>
                      <a:lnTo>
                        <a:pt x="785" y="7"/>
                      </a:lnTo>
                      <a:lnTo>
                        <a:pt x="819" y="2"/>
                      </a:lnTo>
                      <a:lnTo>
                        <a:pt x="856" y="0"/>
                      </a:lnTo>
                      <a:lnTo>
                        <a:pt x="858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</p:grpSp>
        </p:grpSp>
      </p:grpSp>
      <p:graphicFrame>
        <p:nvGraphicFramePr>
          <p:cNvPr id="58" name="Wykres 57">
            <a:extLst>
              <a:ext uri="{FF2B5EF4-FFF2-40B4-BE49-F238E27FC236}">
                <a16:creationId xmlns:a16="http://schemas.microsoft.com/office/drawing/2014/main" id="{5D49F43E-BDC2-5B3C-B45C-EF8398A2EA3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09100052"/>
              </p:ext>
            </p:extLst>
          </p:nvPr>
        </p:nvGraphicFramePr>
        <p:xfrm>
          <a:off x="2226324" y="1920394"/>
          <a:ext cx="1919102" cy="6858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5" name="Wykres 4">
            <a:extLst>
              <a:ext uri="{FF2B5EF4-FFF2-40B4-BE49-F238E27FC236}">
                <a16:creationId xmlns:a16="http://schemas.microsoft.com/office/drawing/2014/main" id="{1033A823-8DB7-3C6B-8B9B-CF6C7629A0E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70041311"/>
              </p:ext>
            </p:extLst>
          </p:nvPr>
        </p:nvGraphicFramePr>
        <p:xfrm>
          <a:off x="2981245" y="1938077"/>
          <a:ext cx="1919102" cy="6858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7" name="Wykres 6">
            <a:extLst>
              <a:ext uri="{FF2B5EF4-FFF2-40B4-BE49-F238E27FC236}">
                <a16:creationId xmlns:a16="http://schemas.microsoft.com/office/drawing/2014/main" id="{C3020331-5E71-3047-EFF8-8288928024B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40813538"/>
              </p:ext>
            </p:extLst>
          </p:nvPr>
        </p:nvGraphicFramePr>
        <p:xfrm>
          <a:off x="2151449" y="3295750"/>
          <a:ext cx="1462376" cy="21198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6" name="Wykres 5">
            <a:extLst>
              <a:ext uri="{FF2B5EF4-FFF2-40B4-BE49-F238E27FC236}">
                <a16:creationId xmlns:a16="http://schemas.microsoft.com/office/drawing/2014/main" id="{D3D96269-9AC3-A79A-BA31-A3026C6F1A7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67474422"/>
              </p:ext>
            </p:extLst>
          </p:nvPr>
        </p:nvGraphicFramePr>
        <p:xfrm>
          <a:off x="3696874" y="1935769"/>
          <a:ext cx="1919102" cy="6858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8" name="Wykres 7">
            <a:extLst>
              <a:ext uri="{FF2B5EF4-FFF2-40B4-BE49-F238E27FC236}">
                <a16:creationId xmlns:a16="http://schemas.microsoft.com/office/drawing/2014/main" id="{26B3BE26-B521-EB7B-5DDA-C3E103C289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47870578"/>
              </p:ext>
            </p:extLst>
          </p:nvPr>
        </p:nvGraphicFramePr>
        <p:xfrm>
          <a:off x="3167763" y="3298485"/>
          <a:ext cx="1462376" cy="21258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9" name="Wykres 8">
            <a:extLst>
              <a:ext uri="{FF2B5EF4-FFF2-40B4-BE49-F238E27FC236}">
                <a16:creationId xmlns:a16="http://schemas.microsoft.com/office/drawing/2014/main" id="{AE396D24-AB71-957D-8DE3-8CAD2D2E5D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30059816"/>
              </p:ext>
            </p:extLst>
          </p:nvPr>
        </p:nvGraphicFramePr>
        <p:xfrm>
          <a:off x="4438198" y="1946919"/>
          <a:ext cx="1919102" cy="6858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CB88A1E8-33D0-1A1F-0C16-BCF030B452E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19564883"/>
              </p:ext>
            </p:extLst>
          </p:nvPr>
        </p:nvGraphicFramePr>
        <p:xfrm>
          <a:off x="4028884" y="3295749"/>
          <a:ext cx="1462376" cy="21198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11" name="Wykres 10">
            <a:extLst>
              <a:ext uri="{FF2B5EF4-FFF2-40B4-BE49-F238E27FC236}">
                <a16:creationId xmlns:a16="http://schemas.microsoft.com/office/drawing/2014/main" id="{0FDCE3F0-4328-9A33-4944-CE289868ACA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01795122"/>
              </p:ext>
            </p:extLst>
          </p:nvPr>
        </p:nvGraphicFramePr>
        <p:xfrm>
          <a:off x="5215529" y="1933525"/>
          <a:ext cx="1919102" cy="6858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3" name="Wykres 12">
            <a:extLst>
              <a:ext uri="{FF2B5EF4-FFF2-40B4-BE49-F238E27FC236}">
                <a16:creationId xmlns:a16="http://schemas.microsoft.com/office/drawing/2014/main" id="{3B107E7F-DF8D-4676-CA9B-4EC9985E89B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12974113"/>
              </p:ext>
            </p:extLst>
          </p:nvPr>
        </p:nvGraphicFramePr>
        <p:xfrm>
          <a:off x="4958849" y="3287026"/>
          <a:ext cx="1462376" cy="21258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</p:spTree>
    <p:extLst>
      <p:ext uri="{BB962C8B-B14F-4D97-AF65-F5344CB8AC3E}">
        <p14:creationId xmlns:p14="http://schemas.microsoft.com/office/powerpoint/2010/main" val="797988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0" name="Łącznik prostoliniowy 79"/>
          <p:cNvCxnSpPr/>
          <p:nvPr/>
        </p:nvCxnSpPr>
        <p:spPr>
          <a:xfrm>
            <a:off x="6249387" y="4202205"/>
            <a:ext cx="5579171" cy="0"/>
          </a:xfrm>
          <a:prstGeom prst="line">
            <a:avLst/>
          </a:prstGeom>
          <a:ln w="127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Łącznik prostoliniowy 5"/>
          <p:cNvCxnSpPr/>
          <p:nvPr/>
        </p:nvCxnSpPr>
        <p:spPr>
          <a:xfrm>
            <a:off x="360363" y="4229100"/>
            <a:ext cx="5579171" cy="0"/>
          </a:xfrm>
          <a:prstGeom prst="line">
            <a:avLst/>
          </a:prstGeom>
          <a:ln w="127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2" name="Tabela 7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4039410"/>
              </p:ext>
            </p:extLst>
          </p:nvPr>
        </p:nvGraphicFramePr>
        <p:xfrm>
          <a:off x="475924" y="3136383"/>
          <a:ext cx="1016442" cy="25500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3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5512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4292">
                <a:tc>
                  <a:txBody>
                    <a:bodyPr/>
                    <a:lstStyle/>
                    <a:p>
                      <a:endParaRPr lang="pl-PL" sz="9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pl-PL" sz="900" dirty="0">
                          <a:solidFill>
                            <a:srgbClr val="669900"/>
                          </a:solidFill>
                        </a:rPr>
                        <a:t>T2B</a:t>
                      </a: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9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DA6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700" dirty="0">
                          <a:solidFill>
                            <a:schemeClr val="tx1"/>
                          </a:solidFill>
                        </a:rPr>
                        <a:t>5. bardzo</a:t>
                      </a:r>
                      <a:r>
                        <a:rPr lang="pl-PL" sz="700" baseline="0" dirty="0">
                          <a:solidFill>
                            <a:schemeClr val="tx1"/>
                          </a:solidFill>
                        </a:rPr>
                        <a:t> </a:t>
                      </a:r>
                      <a:br>
                        <a:rPr lang="pl-PL" sz="700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pl-PL" sz="700" baseline="0" dirty="0">
                          <a:solidFill>
                            <a:schemeClr val="tx1"/>
                          </a:solidFill>
                        </a:rPr>
                        <a:t>zadowolony(a)</a:t>
                      </a:r>
                      <a:endParaRPr lang="pl-PL" sz="700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9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BC6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700" dirty="0">
                          <a:solidFill>
                            <a:schemeClr val="tx1"/>
                          </a:solidFill>
                        </a:rPr>
                        <a:t>4.</a:t>
                      </a:r>
                      <a:r>
                        <a:rPr lang="pl-PL" sz="700" baseline="0" dirty="0">
                          <a:solidFill>
                            <a:schemeClr val="tx1"/>
                          </a:solidFill>
                        </a:rPr>
                        <a:t> raczej </a:t>
                      </a:r>
                      <a:br>
                        <a:rPr lang="pl-PL" sz="700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pl-PL" sz="700" baseline="0" dirty="0">
                          <a:solidFill>
                            <a:schemeClr val="tx1"/>
                          </a:solidFill>
                        </a:rPr>
                        <a:t>zadowolony(a)</a:t>
                      </a:r>
                      <a:endParaRPr lang="pl-PL" sz="700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9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700" dirty="0">
                          <a:solidFill>
                            <a:schemeClr val="tx1"/>
                          </a:solidFill>
                        </a:rPr>
                        <a:t>3.</a:t>
                      </a:r>
                      <a:r>
                        <a:rPr lang="pl-PL" sz="700" baseline="0" dirty="0">
                          <a:solidFill>
                            <a:schemeClr val="tx1"/>
                          </a:solidFill>
                        </a:rPr>
                        <a:t> ani zadowolony(a), </a:t>
                      </a:r>
                      <a:br>
                        <a:rPr lang="pl-PL" sz="700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pl-PL" sz="700" baseline="0" dirty="0">
                          <a:solidFill>
                            <a:schemeClr val="tx1"/>
                          </a:solidFill>
                        </a:rPr>
                        <a:t>ani niezadowolony(a)</a:t>
                      </a:r>
                      <a:endParaRPr lang="pl-PL" sz="700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9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700" dirty="0">
                          <a:solidFill>
                            <a:schemeClr val="tx1"/>
                          </a:solidFill>
                        </a:rPr>
                        <a:t>2.</a:t>
                      </a:r>
                      <a:r>
                        <a:rPr lang="pl-PL" sz="700" baseline="0" dirty="0">
                          <a:solidFill>
                            <a:schemeClr val="tx1"/>
                          </a:solidFill>
                        </a:rPr>
                        <a:t> raczej </a:t>
                      </a:r>
                      <a:br>
                        <a:rPr lang="pl-PL" sz="700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pl-PL" sz="700" baseline="0" dirty="0">
                          <a:solidFill>
                            <a:schemeClr val="tx1"/>
                          </a:solidFill>
                        </a:rPr>
                        <a:t>niezadowolony(a)</a:t>
                      </a:r>
                      <a:endParaRPr lang="pl-PL" sz="700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9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700" dirty="0">
                          <a:solidFill>
                            <a:schemeClr val="tx1"/>
                          </a:solidFill>
                        </a:rPr>
                        <a:t>1.</a:t>
                      </a:r>
                      <a:r>
                        <a:rPr lang="pl-PL" sz="700" baseline="0" dirty="0">
                          <a:solidFill>
                            <a:schemeClr val="tx1"/>
                          </a:solidFill>
                        </a:rPr>
                        <a:t> bardzo </a:t>
                      </a:r>
                      <a:br>
                        <a:rPr lang="pl-PL" sz="700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pl-PL" sz="700" baseline="0" dirty="0">
                          <a:solidFill>
                            <a:schemeClr val="tx1"/>
                          </a:solidFill>
                        </a:rPr>
                        <a:t>niezadowolony(a)</a:t>
                      </a:r>
                      <a:endParaRPr lang="pl-PL" sz="700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900" b="1" dirty="0">
                        <a:solidFill>
                          <a:srgbClr val="BF7300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pl-PL" sz="900" b="1" dirty="0">
                          <a:solidFill>
                            <a:srgbClr val="BF7300"/>
                          </a:solidFill>
                        </a:rPr>
                        <a:t>B2B</a:t>
                      </a: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5A6959A3-B9F3-2DD7-1729-2E54D7BFBFB8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 anchor="ctr"/>
          <a:lstStyle/>
          <a:p>
            <a:r>
              <a:rPr lang="pl-PL" dirty="0"/>
              <a:t>Ocena zadowolenia z pobytu krajowych turystów zewnętrznych </a:t>
            </a:r>
            <a:endParaRPr lang="en-US" dirty="0"/>
          </a:p>
        </p:txBody>
      </p:sp>
      <p:sp>
        <p:nvSpPr>
          <p:cNvPr id="17" name="Prostokąt zaokrąglony 16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20" name="Prostokąt 19"/>
          <p:cNvSpPr/>
          <p:nvPr/>
        </p:nvSpPr>
        <p:spPr>
          <a:xfrm>
            <a:off x="6323881" y="1322561"/>
            <a:ext cx="559824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P10. Na ile jest Pan(i) zadowolony(a) z tego pobytu/tych pobytów na terenie </a:t>
            </a:r>
            <a:br>
              <a:rPr lang="pl-PL" sz="1000" b="1" dirty="0"/>
            </a:br>
            <a:r>
              <a:rPr lang="pl-PL" sz="1000" b="1" dirty="0"/>
              <a:t>województwa śląskiego?</a:t>
            </a:r>
          </a:p>
        </p:txBody>
      </p:sp>
      <p:sp>
        <p:nvSpPr>
          <p:cNvPr id="29" name="Prostokąt 28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</a:t>
            </a:r>
          </a:p>
        </p:txBody>
      </p:sp>
      <p:sp>
        <p:nvSpPr>
          <p:cNvPr id="18" name="Prostokąt zaokrąglony 17"/>
          <p:cNvSpPr/>
          <p:nvPr/>
        </p:nvSpPr>
        <p:spPr>
          <a:xfrm>
            <a:off x="6249387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70" name="Prostokąt 69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2025</a:t>
            </a:r>
          </a:p>
        </p:txBody>
      </p:sp>
      <p:graphicFrame>
        <p:nvGraphicFramePr>
          <p:cNvPr id="78" name="Tabela 7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790930"/>
              </p:ext>
            </p:extLst>
          </p:nvPr>
        </p:nvGraphicFramePr>
        <p:xfrm>
          <a:off x="6323470" y="3136383"/>
          <a:ext cx="1903896" cy="25500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85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890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4292">
                <a:tc>
                  <a:txBody>
                    <a:bodyPr/>
                    <a:lstStyle/>
                    <a:p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dirty="0">
                          <a:solidFill>
                            <a:srgbClr val="669900"/>
                          </a:solidFill>
                        </a:rPr>
                        <a:t>T2B</a:t>
                      </a: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DA6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dirty="0">
                          <a:solidFill>
                            <a:schemeClr val="tx1"/>
                          </a:solidFill>
                        </a:rPr>
                        <a:t>5. bardzo</a:t>
                      </a:r>
                      <a:r>
                        <a:rPr lang="pl-PL" sz="1000" baseline="0" dirty="0">
                          <a:solidFill>
                            <a:schemeClr val="tx1"/>
                          </a:solidFill>
                        </a:rPr>
                        <a:t> </a:t>
                      </a:r>
                      <a:br>
                        <a:rPr lang="pl-PL" sz="1000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pl-PL" sz="1000" baseline="0" dirty="0">
                          <a:solidFill>
                            <a:schemeClr val="tx1"/>
                          </a:solidFill>
                        </a:rPr>
                        <a:t>zadowolony(a)</a:t>
                      </a:r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BC6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dirty="0">
                          <a:solidFill>
                            <a:schemeClr val="tx1"/>
                          </a:solidFill>
                        </a:rPr>
                        <a:t>4.</a:t>
                      </a:r>
                      <a:r>
                        <a:rPr lang="pl-PL" sz="1000" baseline="0" dirty="0">
                          <a:solidFill>
                            <a:schemeClr val="tx1"/>
                          </a:solidFill>
                        </a:rPr>
                        <a:t> raczej </a:t>
                      </a:r>
                      <a:br>
                        <a:rPr lang="pl-PL" sz="1000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pl-PL" sz="1000" baseline="0" dirty="0">
                          <a:solidFill>
                            <a:schemeClr val="tx1"/>
                          </a:solidFill>
                        </a:rPr>
                        <a:t>zadowolony(a)</a:t>
                      </a:r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dirty="0">
                          <a:solidFill>
                            <a:schemeClr val="tx1"/>
                          </a:solidFill>
                        </a:rPr>
                        <a:t>3.</a:t>
                      </a:r>
                      <a:r>
                        <a:rPr lang="pl-PL" sz="1000" baseline="0" dirty="0">
                          <a:solidFill>
                            <a:schemeClr val="tx1"/>
                          </a:solidFill>
                        </a:rPr>
                        <a:t> ani zadowolony(a), </a:t>
                      </a:r>
                      <a:br>
                        <a:rPr lang="pl-PL" sz="1000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pl-PL" sz="1000" baseline="0" dirty="0">
                          <a:solidFill>
                            <a:schemeClr val="tx1"/>
                          </a:solidFill>
                        </a:rPr>
                        <a:t>ani niezadowolony(a)</a:t>
                      </a:r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dirty="0">
                          <a:solidFill>
                            <a:schemeClr val="tx1"/>
                          </a:solidFill>
                        </a:rPr>
                        <a:t>2.</a:t>
                      </a:r>
                      <a:r>
                        <a:rPr lang="pl-PL" sz="1000" baseline="0" dirty="0">
                          <a:solidFill>
                            <a:schemeClr val="tx1"/>
                          </a:solidFill>
                        </a:rPr>
                        <a:t> raczej </a:t>
                      </a:r>
                      <a:br>
                        <a:rPr lang="pl-PL" sz="1000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pl-PL" sz="1000" baseline="0" dirty="0">
                          <a:solidFill>
                            <a:schemeClr val="tx1"/>
                          </a:solidFill>
                        </a:rPr>
                        <a:t>niezadowolony(a)</a:t>
                      </a:r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dirty="0">
                          <a:solidFill>
                            <a:schemeClr val="tx1"/>
                          </a:solidFill>
                        </a:rPr>
                        <a:t>1.</a:t>
                      </a:r>
                      <a:r>
                        <a:rPr lang="pl-PL" sz="1000" baseline="0" dirty="0">
                          <a:solidFill>
                            <a:schemeClr val="tx1"/>
                          </a:solidFill>
                        </a:rPr>
                        <a:t> bardzo </a:t>
                      </a:r>
                      <a:br>
                        <a:rPr lang="pl-PL" sz="1000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pl-PL" sz="1000" baseline="0" dirty="0">
                          <a:solidFill>
                            <a:schemeClr val="tx1"/>
                          </a:solidFill>
                        </a:rPr>
                        <a:t>niezadowolony(a)</a:t>
                      </a:r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1000" b="1" dirty="0">
                        <a:solidFill>
                          <a:srgbClr val="BF7300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b="1" dirty="0">
                          <a:solidFill>
                            <a:srgbClr val="BF7300"/>
                          </a:solidFill>
                        </a:rPr>
                        <a:t>B2B</a:t>
                      </a: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79" name="Wykres 78"/>
          <p:cNvGraphicFramePr/>
          <p:nvPr>
            <p:extLst>
              <p:ext uri="{D42A27DB-BD31-4B8C-83A1-F6EECF244321}">
                <p14:modId xmlns:p14="http://schemas.microsoft.com/office/powerpoint/2010/main" val="1309749134"/>
              </p:ext>
            </p:extLst>
          </p:nvPr>
        </p:nvGraphicFramePr>
        <p:xfrm>
          <a:off x="7880369" y="1314468"/>
          <a:ext cx="2006581" cy="4390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Objaśnienie prostokątne zaokrąglone 6"/>
          <p:cNvSpPr/>
          <p:nvPr/>
        </p:nvSpPr>
        <p:spPr>
          <a:xfrm>
            <a:off x="9123002" y="4468480"/>
            <a:ext cx="2634802" cy="1313753"/>
          </a:xfrm>
          <a:prstGeom prst="wedgeRoundRectCallout">
            <a:avLst>
              <a:gd name="adj1" fmla="val -57916"/>
              <a:gd name="adj2" fmla="val -30854"/>
              <a:gd name="adj3" fmla="val 16667"/>
            </a:avLst>
          </a:prstGeom>
          <a:solidFill>
            <a:srgbClr val="FFC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100" b="1" dirty="0">
                <a:solidFill>
                  <a:schemeClr val="tx1"/>
                </a:solidFill>
              </a:rPr>
              <a:t>Brak zadowolenia, n=8:</a:t>
            </a:r>
          </a:p>
          <a:p>
            <a:pPr marL="171450" indent="-171450">
              <a:buFont typeface="Wingdings" panose="05000000000000000000" pitchFamily="2" charset="2"/>
              <a:buChar char="q"/>
            </a:pPr>
            <a:r>
              <a:rPr lang="pl-PL" sz="900" dirty="0">
                <a:solidFill>
                  <a:schemeClr val="tx1"/>
                </a:solidFill>
              </a:rPr>
              <a:t>Słaba jakość obsługi n=5</a:t>
            </a:r>
          </a:p>
          <a:p>
            <a:pPr marL="171450" indent="-171450">
              <a:buFont typeface="Wingdings" panose="05000000000000000000" pitchFamily="2" charset="2"/>
              <a:buChar char="q"/>
            </a:pPr>
            <a:r>
              <a:rPr lang="pl-PL" sz="900" dirty="0">
                <a:solidFill>
                  <a:schemeClr val="tx1"/>
                </a:solidFill>
              </a:rPr>
              <a:t>Mało atrakcyjna oferta, n=4</a:t>
            </a:r>
          </a:p>
          <a:p>
            <a:pPr marL="171450" indent="-171450">
              <a:buFont typeface="Wingdings" panose="05000000000000000000" pitchFamily="2" charset="2"/>
              <a:buChar char="q"/>
            </a:pPr>
            <a:r>
              <a:rPr lang="pl-PL" sz="900" dirty="0">
                <a:solidFill>
                  <a:schemeClr val="tx1"/>
                </a:solidFill>
              </a:rPr>
              <a:t>Godziny zwiedzania, n=2</a:t>
            </a:r>
          </a:p>
          <a:p>
            <a:pPr marL="171450" indent="-171450">
              <a:buFont typeface="Wingdings" panose="05000000000000000000" pitchFamily="2" charset="2"/>
              <a:buChar char="q"/>
            </a:pPr>
            <a:r>
              <a:rPr lang="pl-PL" sz="900" dirty="0">
                <a:solidFill>
                  <a:schemeClr val="tx1"/>
                </a:solidFill>
              </a:rPr>
              <a:t>Zbyt dużo turystów, n=2</a:t>
            </a:r>
          </a:p>
          <a:p>
            <a:pPr marL="171450" indent="-171450">
              <a:buFont typeface="Wingdings" panose="05000000000000000000" pitchFamily="2" charset="2"/>
              <a:buChar char="q"/>
            </a:pPr>
            <a:r>
              <a:rPr lang="pl-PL" sz="900" dirty="0">
                <a:solidFill>
                  <a:schemeClr val="tx1"/>
                </a:solidFill>
              </a:rPr>
              <a:t>Jakość miejsca noclegowego, n=1</a:t>
            </a:r>
          </a:p>
          <a:p>
            <a:pPr marL="171450" indent="-171450">
              <a:buFont typeface="Wingdings" panose="05000000000000000000" pitchFamily="2" charset="2"/>
              <a:buChar char="q"/>
            </a:pPr>
            <a:r>
              <a:rPr lang="pl-PL" sz="900" dirty="0">
                <a:solidFill>
                  <a:schemeClr val="tx1"/>
                </a:solidFill>
              </a:rPr>
              <a:t>Wysokie ceny, n=1</a:t>
            </a:r>
          </a:p>
          <a:p>
            <a:pPr marL="171450" indent="-171450">
              <a:buFont typeface="Wingdings" panose="05000000000000000000" pitchFamily="2" charset="2"/>
              <a:buChar char="q"/>
            </a:pPr>
            <a:r>
              <a:rPr lang="pl-PL" sz="900" dirty="0">
                <a:solidFill>
                  <a:schemeClr val="tx1"/>
                </a:solidFill>
              </a:rPr>
              <a:t>Niesprzyjająca pogoda, n=1</a:t>
            </a:r>
          </a:p>
        </p:txBody>
      </p:sp>
      <p:graphicFrame>
        <p:nvGraphicFramePr>
          <p:cNvPr id="60" name="Wykres 59"/>
          <p:cNvGraphicFramePr/>
          <p:nvPr>
            <p:extLst>
              <p:ext uri="{D42A27DB-BD31-4B8C-83A1-F6EECF244321}">
                <p14:modId xmlns:p14="http://schemas.microsoft.com/office/powerpoint/2010/main" val="453811704"/>
              </p:ext>
            </p:extLst>
          </p:nvPr>
        </p:nvGraphicFramePr>
        <p:xfrm>
          <a:off x="1290923" y="1316110"/>
          <a:ext cx="1554324" cy="4390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8" name="Wykres 57">
            <a:extLst>
              <a:ext uri="{FF2B5EF4-FFF2-40B4-BE49-F238E27FC236}">
                <a16:creationId xmlns:a16="http://schemas.microsoft.com/office/drawing/2014/main" id="{746E51E2-5484-46BC-8517-2922BB372CE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55650011"/>
              </p:ext>
            </p:extLst>
          </p:nvPr>
        </p:nvGraphicFramePr>
        <p:xfrm>
          <a:off x="1809567" y="1304613"/>
          <a:ext cx="1694305" cy="4390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59" name="Wykres 58">
            <a:extLst>
              <a:ext uri="{FF2B5EF4-FFF2-40B4-BE49-F238E27FC236}">
                <a16:creationId xmlns:a16="http://schemas.microsoft.com/office/drawing/2014/main" id="{C3BFDBE0-2FDB-40A5-A41E-4A254B308AA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8705628"/>
              </p:ext>
            </p:extLst>
          </p:nvPr>
        </p:nvGraphicFramePr>
        <p:xfrm>
          <a:off x="2297403" y="1293116"/>
          <a:ext cx="1694305" cy="4390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47" name="Wykres 46">
            <a:extLst>
              <a:ext uri="{FF2B5EF4-FFF2-40B4-BE49-F238E27FC236}">
                <a16:creationId xmlns:a16="http://schemas.microsoft.com/office/drawing/2014/main" id="{C3BFDBE0-2FDB-40A5-A41E-4A254B308AA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7327058"/>
              </p:ext>
            </p:extLst>
          </p:nvPr>
        </p:nvGraphicFramePr>
        <p:xfrm>
          <a:off x="2798648" y="1293110"/>
          <a:ext cx="1694305" cy="4390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48" name="Grupa 47">
            <a:extLst>
              <a:ext uri="{FF2B5EF4-FFF2-40B4-BE49-F238E27FC236}">
                <a16:creationId xmlns:a16="http://schemas.microsoft.com/office/drawing/2014/main" id="{639274E5-94CE-3CA8-CA46-02083CFA018F}"/>
              </a:ext>
            </a:extLst>
          </p:cNvPr>
          <p:cNvGrpSpPr/>
          <p:nvPr/>
        </p:nvGrpSpPr>
        <p:grpSpPr>
          <a:xfrm>
            <a:off x="284669" y="897158"/>
            <a:ext cx="846000" cy="846000"/>
            <a:chOff x="284669" y="897158"/>
            <a:chExt cx="846000" cy="846000"/>
          </a:xfrm>
        </p:grpSpPr>
        <p:sp>
          <p:nvSpPr>
            <p:cNvPr id="49" name="Elipsa 6">
              <a:extLst>
                <a:ext uri="{FF2B5EF4-FFF2-40B4-BE49-F238E27FC236}">
                  <a16:creationId xmlns:a16="http://schemas.microsoft.com/office/drawing/2014/main" id="{50CD8CEA-03B2-FE21-F87A-8EDC059ECA77}"/>
                </a:ext>
              </a:extLst>
            </p:cNvPr>
            <p:cNvSpPr/>
            <p:nvPr/>
          </p:nvSpPr>
          <p:spPr>
            <a:xfrm>
              <a:off x="284669" y="897158"/>
              <a:ext cx="846000" cy="8460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l-PL" sz="1600" dirty="0"/>
            </a:p>
          </p:txBody>
        </p:sp>
        <p:grpSp>
          <p:nvGrpSpPr>
            <p:cNvPr id="50" name="Grupa 49">
              <a:extLst>
                <a:ext uri="{FF2B5EF4-FFF2-40B4-BE49-F238E27FC236}">
                  <a16:creationId xmlns:a16="http://schemas.microsoft.com/office/drawing/2014/main" id="{59D39FCD-89FD-C121-6467-034504A3968C}"/>
                </a:ext>
              </a:extLst>
            </p:cNvPr>
            <p:cNvGrpSpPr/>
            <p:nvPr/>
          </p:nvGrpSpPr>
          <p:grpSpPr>
            <a:xfrm>
              <a:off x="417232" y="1055862"/>
              <a:ext cx="583522" cy="542879"/>
              <a:chOff x="7869644" y="4336118"/>
              <a:chExt cx="583522" cy="542879"/>
            </a:xfrm>
            <a:solidFill>
              <a:schemeClr val="accent4">
                <a:lumMod val="75000"/>
              </a:schemeClr>
            </a:solidFill>
          </p:grpSpPr>
          <p:grpSp>
            <p:nvGrpSpPr>
              <p:cNvPr id="51" name="Grupa 50">
                <a:extLst>
                  <a:ext uri="{FF2B5EF4-FFF2-40B4-BE49-F238E27FC236}">
                    <a16:creationId xmlns:a16="http://schemas.microsoft.com/office/drawing/2014/main" id="{87968C7F-20D2-D664-959B-5ED5F8420E0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869644" y="4336118"/>
                <a:ext cx="478379" cy="439851"/>
                <a:chOff x="0" y="0"/>
                <a:chExt cx="7381876" cy="6858000"/>
              </a:xfrm>
              <a:grpFill/>
            </p:grpSpPr>
            <p:sp>
              <p:nvSpPr>
                <p:cNvPr id="57" name="Freeform 5">
                  <a:extLst>
                    <a:ext uri="{FF2B5EF4-FFF2-40B4-BE49-F238E27FC236}">
                      <a16:creationId xmlns:a16="http://schemas.microsoft.com/office/drawing/2014/main" id="{F0E3FB4B-A12F-76D4-56DC-A85FA48C79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325" y="1638300"/>
                  <a:ext cx="2779713" cy="2833688"/>
                </a:xfrm>
                <a:custGeom>
                  <a:avLst/>
                  <a:gdLst>
                    <a:gd name="T0" fmla="*/ 1622 w 1751"/>
                    <a:gd name="T1" fmla="*/ 809 h 1785"/>
                    <a:gd name="T2" fmla="*/ 1459 w 1751"/>
                    <a:gd name="T3" fmla="*/ 719 h 1785"/>
                    <a:gd name="T4" fmla="*/ 1429 w 1751"/>
                    <a:gd name="T5" fmla="*/ 640 h 1785"/>
                    <a:gd name="T6" fmla="*/ 1447 w 1751"/>
                    <a:gd name="T7" fmla="*/ 552 h 1785"/>
                    <a:gd name="T8" fmla="*/ 1381 w 1751"/>
                    <a:gd name="T9" fmla="*/ 503 h 1785"/>
                    <a:gd name="T10" fmla="*/ 1322 w 1751"/>
                    <a:gd name="T11" fmla="*/ 463 h 1785"/>
                    <a:gd name="T12" fmla="*/ 1185 w 1751"/>
                    <a:gd name="T13" fmla="*/ 395 h 1785"/>
                    <a:gd name="T14" fmla="*/ 1099 w 1751"/>
                    <a:gd name="T15" fmla="*/ 262 h 1785"/>
                    <a:gd name="T16" fmla="*/ 1049 w 1751"/>
                    <a:gd name="T17" fmla="*/ 207 h 1785"/>
                    <a:gd name="T18" fmla="*/ 1016 w 1751"/>
                    <a:gd name="T19" fmla="*/ 42 h 1785"/>
                    <a:gd name="T20" fmla="*/ 831 w 1751"/>
                    <a:gd name="T21" fmla="*/ 59 h 1785"/>
                    <a:gd name="T22" fmla="*/ 666 w 1751"/>
                    <a:gd name="T23" fmla="*/ 113 h 1785"/>
                    <a:gd name="T24" fmla="*/ 618 w 1751"/>
                    <a:gd name="T25" fmla="*/ 157 h 1785"/>
                    <a:gd name="T26" fmla="*/ 560 w 1751"/>
                    <a:gd name="T27" fmla="*/ 163 h 1785"/>
                    <a:gd name="T28" fmla="*/ 513 w 1751"/>
                    <a:gd name="T29" fmla="*/ 183 h 1785"/>
                    <a:gd name="T30" fmla="*/ 463 w 1751"/>
                    <a:gd name="T31" fmla="*/ 246 h 1785"/>
                    <a:gd name="T32" fmla="*/ 298 w 1751"/>
                    <a:gd name="T33" fmla="*/ 242 h 1785"/>
                    <a:gd name="T34" fmla="*/ 213 w 1751"/>
                    <a:gd name="T35" fmla="*/ 236 h 1785"/>
                    <a:gd name="T36" fmla="*/ 181 w 1751"/>
                    <a:gd name="T37" fmla="*/ 278 h 1785"/>
                    <a:gd name="T38" fmla="*/ 185 w 1751"/>
                    <a:gd name="T39" fmla="*/ 342 h 1785"/>
                    <a:gd name="T40" fmla="*/ 81 w 1751"/>
                    <a:gd name="T41" fmla="*/ 433 h 1785"/>
                    <a:gd name="T42" fmla="*/ 83 w 1751"/>
                    <a:gd name="T43" fmla="*/ 489 h 1785"/>
                    <a:gd name="T44" fmla="*/ 101 w 1751"/>
                    <a:gd name="T45" fmla="*/ 543 h 1785"/>
                    <a:gd name="T46" fmla="*/ 34 w 1751"/>
                    <a:gd name="T47" fmla="*/ 620 h 1785"/>
                    <a:gd name="T48" fmla="*/ 44 w 1751"/>
                    <a:gd name="T49" fmla="*/ 702 h 1785"/>
                    <a:gd name="T50" fmla="*/ 0 w 1751"/>
                    <a:gd name="T51" fmla="*/ 801 h 1785"/>
                    <a:gd name="T52" fmla="*/ 40 w 1751"/>
                    <a:gd name="T53" fmla="*/ 827 h 1785"/>
                    <a:gd name="T54" fmla="*/ 141 w 1751"/>
                    <a:gd name="T55" fmla="*/ 853 h 1785"/>
                    <a:gd name="T56" fmla="*/ 280 w 1751"/>
                    <a:gd name="T57" fmla="*/ 843 h 1785"/>
                    <a:gd name="T58" fmla="*/ 362 w 1751"/>
                    <a:gd name="T59" fmla="*/ 896 h 1785"/>
                    <a:gd name="T60" fmla="*/ 421 w 1751"/>
                    <a:gd name="T61" fmla="*/ 972 h 1785"/>
                    <a:gd name="T62" fmla="*/ 461 w 1751"/>
                    <a:gd name="T63" fmla="*/ 1091 h 1785"/>
                    <a:gd name="T64" fmla="*/ 483 w 1751"/>
                    <a:gd name="T65" fmla="*/ 1111 h 1785"/>
                    <a:gd name="T66" fmla="*/ 586 w 1751"/>
                    <a:gd name="T67" fmla="*/ 1115 h 1785"/>
                    <a:gd name="T68" fmla="*/ 630 w 1751"/>
                    <a:gd name="T69" fmla="*/ 1133 h 1785"/>
                    <a:gd name="T70" fmla="*/ 670 w 1751"/>
                    <a:gd name="T71" fmla="*/ 1195 h 1785"/>
                    <a:gd name="T72" fmla="*/ 684 w 1751"/>
                    <a:gd name="T73" fmla="*/ 1286 h 1785"/>
                    <a:gd name="T74" fmla="*/ 636 w 1751"/>
                    <a:gd name="T75" fmla="*/ 1342 h 1785"/>
                    <a:gd name="T76" fmla="*/ 574 w 1751"/>
                    <a:gd name="T77" fmla="*/ 1374 h 1785"/>
                    <a:gd name="T78" fmla="*/ 618 w 1751"/>
                    <a:gd name="T79" fmla="*/ 1471 h 1785"/>
                    <a:gd name="T80" fmla="*/ 594 w 1751"/>
                    <a:gd name="T81" fmla="*/ 1537 h 1785"/>
                    <a:gd name="T82" fmla="*/ 620 w 1751"/>
                    <a:gd name="T83" fmla="*/ 1598 h 1785"/>
                    <a:gd name="T84" fmla="*/ 753 w 1751"/>
                    <a:gd name="T85" fmla="*/ 1692 h 1785"/>
                    <a:gd name="T86" fmla="*/ 825 w 1751"/>
                    <a:gd name="T87" fmla="*/ 1692 h 1785"/>
                    <a:gd name="T88" fmla="*/ 914 w 1751"/>
                    <a:gd name="T89" fmla="*/ 1733 h 1785"/>
                    <a:gd name="T90" fmla="*/ 1034 w 1751"/>
                    <a:gd name="T91" fmla="*/ 1781 h 1785"/>
                    <a:gd name="T92" fmla="*/ 1125 w 1751"/>
                    <a:gd name="T93" fmla="*/ 1751 h 1785"/>
                    <a:gd name="T94" fmla="*/ 1167 w 1751"/>
                    <a:gd name="T95" fmla="*/ 1684 h 1785"/>
                    <a:gd name="T96" fmla="*/ 1177 w 1751"/>
                    <a:gd name="T97" fmla="*/ 1562 h 1785"/>
                    <a:gd name="T98" fmla="*/ 1105 w 1751"/>
                    <a:gd name="T99" fmla="*/ 1405 h 1785"/>
                    <a:gd name="T100" fmla="*/ 1089 w 1751"/>
                    <a:gd name="T101" fmla="*/ 1368 h 1785"/>
                    <a:gd name="T102" fmla="*/ 1105 w 1751"/>
                    <a:gd name="T103" fmla="*/ 1332 h 1785"/>
                    <a:gd name="T104" fmla="*/ 1167 w 1751"/>
                    <a:gd name="T105" fmla="*/ 1302 h 1785"/>
                    <a:gd name="T106" fmla="*/ 1189 w 1751"/>
                    <a:gd name="T107" fmla="*/ 1214 h 1785"/>
                    <a:gd name="T108" fmla="*/ 1209 w 1751"/>
                    <a:gd name="T109" fmla="*/ 1103 h 1785"/>
                    <a:gd name="T110" fmla="*/ 1205 w 1751"/>
                    <a:gd name="T111" fmla="*/ 1053 h 1785"/>
                    <a:gd name="T112" fmla="*/ 1387 w 1751"/>
                    <a:gd name="T113" fmla="*/ 1006 h 1785"/>
                    <a:gd name="T114" fmla="*/ 1519 w 1751"/>
                    <a:gd name="T115" fmla="*/ 978 h 1785"/>
                    <a:gd name="T116" fmla="*/ 1550 w 1751"/>
                    <a:gd name="T117" fmla="*/ 942 h 1785"/>
                    <a:gd name="T118" fmla="*/ 1594 w 1751"/>
                    <a:gd name="T119" fmla="*/ 942 h 1785"/>
                    <a:gd name="T120" fmla="*/ 1656 w 1751"/>
                    <a:gd name="T121" fmla="*/ 948 h 1785"/>
                    <a:gd name="T122" fmla="*/ 1741 w 1751"/>
                    <a:gd name="T123" fmla="*/ 841 h 1785"/>
                    <a:gd name="T124" fmla="*/ 1698 w 1751"/>
                    <a:gd name="T125" fmla="*/ 817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751" h="1785">
                      <a:moveTo>
                        <a:pt x="1698" y="817"/>
                      </a:moveTo>
                      <a:lnTo>
                        <a:pt x="1698" y="817"/>
                      </a:lnTo>
                      <a:lnTo>
                        <a:pt x="1698" y="817"/>
                      </a:lnTo>
                      <a:lnTo>
                        <a:pt x="1690" y="817"/>
                      </a:lnTo>
                      <a:lnTo>
                        <a:pt x="1690" y="817"/>
                      </a:lnTo>
                      <a:lnTo>
                        <a:pt x="1654" y="815"/>
                      </a:lnTo>
                      <a:lnTo>
                        <a:pt x="1622" y="809"/>
                      </a:lnTo>
                      <a:lnTo>
                        <a:pt x="1590" y="799"/>
                      </a:lnTo>
                      <a:lnTo>
                        <a:pt x="1562" y="787"/>
                      </a:lnTo>
                      <a:lnTo>
                        <a:pt x="1535" y="773"/>
                      </a:lnTo>
                      <a:lnTo>
                        <a:pt x="1509" y="755"/>
                      </a:lnTo>
                      <a:lnTo>
                        <a:pt x="1483" y="737"/>
                      </a:lnTo>
                      <a:lnTo>
                        <a:pt x="1459" y="719"/>
                      </a:lnTo>
                      <a:lnTo>
                        <a:pt x="1459" y="719"/>
                      </a:lnTo>
                      <a:lnTo>
                        <a:pt x="1449" y="708"/>
                      </a:lnTo>
                      <a:lnTo>
                        <a:pt x="1439" y="698"/>
                      </a:lnTo>
                      <a:lnTo>
                        <a:pt x="1433" y="686"/>
                      </a:lnTo>
                      <a:lnTo>
                        <a:pt x="1429" y="676"/>
                      </a:lnTo>
                      <a:lnTo>
                        <a:pt x="1427" y="666"/>
                      </a:lnTo>
                      <a:lnTo>
                        <a:pt x="1427" y="656"/>
                      </a:lnTo>
                      <a:lnTo>
                        <a:pt x="1429" y="640"/>
                      </a:lnTo>
                      <a:lnTo>
                        <a:pt x="1429" y="640"/>
                      </a:lnTo>
                      <a:lnTo>
                        <a:pt x="1433" y="626"/>
                      </a:lnTo>
                      <a:lnTo>
                        <a:pt x="1439" y="614"/>
                      </a:lnTo>
                      <a:lnTo>
                        <a:pt x="1451" y="592"/>
                      </a:lnTo>
                      <a:lnTo>
                        <a:pt x="1451" y="592"/>
                      </a:lnTo>
                      <a:lnTo>
                        <a:pt x="1447" y="552"/>
                      </a:lnTo>
                      <a:lnTo>
                        <a:pt x="1447" y="552"/>
                      </a:lnTo>
                      <a:lnTo>
                        <a:pt x="1429" y="519"/>
                      </a:lnTo>
                      <a:lnTo>
                        <a:pt x="1429" y="519"/>
                      </a:lnTo>
                      <a:lnTo>
                        <a:pt x="1423" y="509"/>
                      </a:lnTo>
                      <a:lnTo>
                        <a:pt x="1423" y="509"/>
                      </a:lnTo>
                      <a:lnTo>
                        <a:pt x="1403" y="507"/>
                      </a:lnTo>
                      <a:lnTo>
                        <a:pt x="1393" y="505"/>
                      </a:lnTo>
                      <a:lnTo>
                        <a:pt x="1381" y="503"/>
                      </a:lnTo>
                      <a:lnTo>
                        <a:pt x="1370" y="497"/>
                      </a:lnTo>
                      <a:lnTo>
                        <a:pt x="1358" y="491"/>
                      </a:lnTo>
                      <a:lnTo>
                        <a:pt x="1348" y="483"/>
                      </a:lnTo>
                      <a:lnTo>
                        <a:pt x="1338" y="471"/>
                      </a:lnTo>
                      <a:lnTo>
                        <a:pt x="1338" y="471"/>
                      </a:lnTo>
                      <a:lnTo>
                        <a:pt x="1322" y="463"/>
                      </a:lnTo>
                      <a:lnTo>
                        <a:pt x="1322" y="463"/>
                      </a:lnTo>
                      <a:lnTo>
                        <a:pt x="1302" y="461"/>
                      </a:lnTo>
                      <a:lnTo>
                        <a:pt x="1302" y="461"/>
                      </a:lnTo>
                      <a:lnTo>
                        <a:pt x="1274" y="455"/>
                      </a:lnTo>
                      <a:lnTo>
                        <a:pt x="1250" y="445"/>
                      </a:lnTo>
                      <a:lnTo>
                        <a:pt x="1226" y="431"/>
                      </a:lnTo>
                      <a:lnTo>
                        <a:pt x="1205" y="415"/>
                      </a:lnTo>
                      <a:lnTo>
                        <a:pt x="1185" y="395"/>
                      </a:lnTo>
                      <a:lnTo>
                        <a:pt x="1167" y="372"/>
                      </a:lnTo>
                      <a:lnTo>
                        <a:pt x="1151" y="346"/>
                      </a:lnTo>
                      <a:lnTo>
                        <a:pt x="1139" y="316"/>
                      </a:lnTo>
                      <a:lnTo>
                        <a:pt x="1139" y="316"/>
                      </a:lnTo>
                      <a:lnTo>
                        <a:pt x="1133" y="304"/>
                      </a:lnTo>
                      <a:lnTo>
                        <a:pt x="1123" y="290"/>
                      </a:lnTo>
                      <a:lnTo>
                        <a:pt x="1099" y="262"/>
                      </a:lnTo>
                      <a:lnTo>
                        <a:pt x="1099" y="262"/>
                      </a:lnTo>
                      <a:lnTo>
                        <a:pt x="1083" y="246"/>
                      </a:lnTo>
                      <a:lnTo>
                        <a:pt x="1069" y="228"/>
                      </a:lnTo>
                      <a:lnTo>
                        <a:pt x="1069" y="228"/>
                      </a:lnTo>
                      <a:lnTo>
                        <a:pt x="1059" y="218"/>
                      </a:lnTo>
                      <a:lnTo>
                        <a:pt x="1059" y="218"/>
                      </a:lnTo>
                      <a:lnTo>
                        <a:pt x="1049" y="207"/>
                      </a:lnTo>
                      <a:lnTo>
                        <a:pt x="1040" y="195"/>
                      </a:lnTo>
                      <a:lnTo>
                        <a:pt x="1032" y="179"/>
                      </a:lnTo>
                      <a:lnTo>
                        <a:pt x="1028" y="161"/>
                      </a:lnTo>
                      <a:lnTo>
                        <a:pt x="1028" y="161"/>
                      </a:lnTo>
                      <a:lnTo>
                        <a:pt x="1022" y="123"/>
                      </a:lnTo>
                      <a:lnTo>
                        <a:pt x="1018" y="83"/>
                      </a:lnTo>
                      <a:lnTo>
                        <a:pt x="1016" y="42"/>
                      </a:lnTo>
                      <a:lnTo>
                        <a:pt x="1016" y="0"/>
                      </a:lnTo>
                      <a:lnTo>
                        <a:pt x="1016" y="0"/>
                      </a:lnTo>
                      <a:lnTo>
                        <a:pt x="942" y="20"/>
                      </a:lnTo>
                      <a:lnTo>
                        <a:pt x="942" y="20"/>
                      </a:lnTo>
                      <a:lnTo>
                        <a:pt x="886" y="40"/>
                      </a:lnTo>
                      <a:lnTo>
                        <a:pt x="831" y="59"/>
                      </a:lnTo>
                      <a:lnTo>
                        <a:pt x="831" y="59"/>
                      </a:lnTo>
                      <a:lnTo>
                        <a:pt x="777" y="77"/>
                      </a:lnTo>
                      <a:lnTo>
                        <a:pt x="721" y="95"/>
                      </a:lnTo>
                      <a:lnTo>
                        <a:pt x="721" y="95"/>
                      </a:lnTo>
                      <a:lnTo>
                        <a:pt x="706" y="99"/>
                      </a:lnTo>
                      <a:lnTo>
                        <a:pt x="706" y="99"/>
                      </a:lnTo>
                      <a:lnTo>
                        <a:pt x="684" y="107"/>
                      </a:lnTo>
                      <a:lnTo>
                        <a:pt x="666" y="113"/>
                      </a:lnTo>
                      <a:lnTo>
                        <a:pt x="652" y="123"/>
                      </a:lnTo>
                      <a:lnTo>
                        <a:pt x="646" y="129"/>
                      </a:lnTo>
                      <a:lnTo>
                        <a:pt x="642" y="137"/>
                      </a:lnTo>
                      <a:lnTo>
                        <a:pt x="642" y="137"/>
                      </a:lnTo>
                      <a:lnTo>
                        <a:pt x="634" y="145"/>
                      </a:lnTo>
                      <a:lnTo>
                        <a:pt x="626" y="151"/>
                      </a:lnTo>
                      <a:lnTo>
                        <a:pt x="618" y="157"/>
                      </a:lnTo>
                      <a:lnTo>
                        <a:pt x="608" y="159"/>
                      </a:lnTo>
                      <a:lnTo>
                        <a:pt x="590" y="163"/>
                      </a:lnTo>
                      <a:lnTo>
                        <a:pt x="574" y="163"/>
                      </a:lnTo>
                      <a:lnTo>
                        <a:pt x="574" y="163"/>
                      </a:lnTo>
                      <a:lnTo>
                        <a:pt x="566" y="163"/>
                      </a:lnTo>
                      <a:lnTo>
                        <a:pt x="566" y="163"/>
                      </a:lnTo>
                      <a:lnTo>
                        <a:pt x="560" y="163"/>
                      </a:lnTo>
                      <a:lnTo>
                        <a:pt x="560" y="163"/>
                      </a:lnTo>
                      <a:lnTo>
                        <a:pt x="547" y="163"/>
                      </a:lnTo>
                      <a:lnTo>
                        <a:pt x="537" y="165"/>
                      </a:lnTo>
                      <a:lnTo>
                        <a:pt x="527" y="169"/>
                      </a:lnTo>
                      <a:lnTo>
                        <a:pt x="521" y="173"/>
                      </a:lnTo>
                      <a:lnTo>
                        <a:pt x="515" y="177"/>
                      </a:lnTo>
                      <a:lnTo>
                        <a:pt x="513" y="183"/>
                      </a:lnTo>
                      <a:lnTo>
                        <a:pt x="507" y="195"/>
                      </a:lnTo>
                      <a:lnTo>
                        <a:pt x="507" y="195"/>
                      </a:lnTo>
                      <a:lnTo>
                        <a:pt x="501" y="209"/>
                      </a:lnTo>
                      <a:lnTo>
                        <a:pt x="493" y="220"/>
                      </a:lnTo>
                      <a:lnTo>
                        <a:pt x="485" y="230"/>
                      </a:lnTo>
                      <a:lnTo>
                        <a:pt x="475" y="240"/>
                      </a:lnTo>
                      <a:lnTo>
                        <a:pt x="463" y="246"/>
                      </a:lnTo>
                      <a:lnTo>
                        <a:pt x="451" y="252"/>
                      </a:lnTo>
                      <a:lnTo>
                        <a:pt x="435" y="254"/>
                      </a:lnTo>
                      <a:lnTo>
                        <a:pt x="421" y="256"/>
                      </a:lnTo>
                      <a:lnTo>
                        <a:pt x="421" y="256"/>
                      </a:lnTo>
                      <a:lnTo>
                        <a:pt x="397" y="254"/>
                      </a:lnTo>
                      <a:lnTo>
                        <a:pt x="397" y="254"/>
                      </a:lnTo>
                      <a:lnTo>
                        <a:pt x="298" y="242"/>
                      </a:lnTo>
                      <a:lnTo>
                        <a:pt x="298" y="242"/>
                      </a:lnTo>
                      <a:lnTo>
                        <a:pt x="256" y="236"/>
                      </a:lnTo>
                      <a:lnTo>
                        <a:pt x="256" y="236"/>
                      </a:lnTo>
                      <a:lnTo>
                        <a:pt x="238" y="232"/>
                      </a:lnTo>
                      <a:lnTo>
                        <a:pt x="220" y="228"/>
                      </a:lnTo>
                      <a:lnTo>
                        <a:pt x="220" y="228"/>
                      </a:lnTo>
                      <a:lnTo>
                        <a:pt x="213" y="236"/>
                      </a:lnTo>
                      <a:lnTo>
                        <a:pt x="213" y="236"/>
                      </a:lnTo>
                      <a:lnTo>
                        <a:pt x="197" y="248"/>
                      </a:lnTo>
                      <a:lnTo>
                        <a:pt x="187" y="258"/>
                      </a:lnTo>
                      <a:lnTo>
                        <a:pt x="183" y="26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3" y="290"/>
                      </a:lnTo>
                      <a:lnTo>
                        <a:pt x="189" y="306"/>
                      </a:lnTo>
                      <a:lnTo>
                        <a:pt x="189" y="306"/>
                      </a:lnTo>
                      <a:lnTo>
                        <a:pt x="191" y="318"/>
                      </a:lnTo>
                      <a:lnTo>
                        <a:pt x="189" y="330"/>
                      </a:lnTo>
                      <a:lnTo>
                        <a:pt x="185" y="342"/>
                      </a:lnTo>
                      <a:lnTo>
                        <a:pt x="177" y="350"/>
                      </a:lnTo>
                      <a:lnTo>
                        <a:pt x="177" y="350"/>
                      </a:lnTo>
                      <a:lnTo>
                        <a:pt x="143" y="378"/>
                      </a:lnTo>
                      <a:lnTo>
                        <a:pt x="143" y="378"/>
                      </a:lnTo>
                      <a:lnTo>
                        <a:pt x="111" y="405"/>
                      </a:lnTo>
                      <a:lnTo>
                        <a:pt x="95" y="419"/>
                      </a:lnTo>
                      <a:lnTo>
                        <a:pt x="81" y="433"/>
                      </a:lnTo>
                      <a:lnTo>
                        <a:pt x="81" y="433"/>
                      </a:lnTo>
                      <a:lnTo>
                        <a:pt x="73" y="441"/>
                      </a:lnTo>
                      <a:lnTo>
                        <a:pt x="71" y="447"/>
                      </a:lnTo>
                      <a:lnTo>
                        <a:pt x="71" y="455"/>
                      </a:lnTo>
                      <a:lnTo>
                        <a:pt x="73" y="463"/>
                      </a:lnTo>
                      <a:lnTo>
                        <a:pt x="77" y="475"/>
                      </a:lnTo>
                      <a:lnTo>
                        <a:pt x="83" y="489"/>
                      </a:lnTo>
                      <a:lnTo>
                        <a:pt x="95" y="505"/>
                      </a:lnTo>
                      <a:lnTo>
                        <a:pt x="95" y="505"/>
                      </a:lnTo>
                      <a:lnTo>
                        <a:pt x="99" y="513"/>
                      </a:lnTo>
                      <a:lnTo>
                        <a:pt x="101" y="521"/>
                      </a:lnTo>
                      <a:lnTo>
                        <a:pt x="103" y="527"/>
                      </a:lnTo>
                      <a:lnTo>
                        <a:pt x="103" y="535"/>
                      </a:lnTo>
                      <a:lnTo>
                        <a:pt x="101" y="543"/>
                      </a:lnTo>
                      <a:lnTo>
                        <a:pt x="97" y="548"/>
                      </a:lnTo>
                      <a:lnTo>
                        <a:pt x="93" y="556"/>
                      </a:lnTo>
                      <a:lnTo>
                        <a:pt x="87" y="560"/>
                      </a:lnTo>
                      <a:lnTo>
                        <a:pt x="87" y="560"/>
                      </a:lnTo>
                      <a:lnTo>
                        <a:pt x="63" y="582"/>
                      </a:lnTo>
                      <a:lnTo>
                        <a:pt x="46" y="602"/>
                      </a:lnTo>
                      <a:lnTo>
                        <a:pt x="34" y="620"/>
                      </a:lnTo>
                      <a:lnTo>
                        <a:pt x="28" y="638"/>
                      </a:lnTo>
                      <a:lnTo>
                        <a:pt x="26" y="652"/>
                      </a:lnTo>
                      <a:lnTo>
                        <a:pt x="28" y="666"/>
                      </a:lnTo>
                      <a:lnTo>
                        <a:pt x="32" y="680"/>
                      </a:lnTo>
                      <a:lnTo>
                        <a:pt x="40" y="692"/>
                      </a:lnTo>
                      <a:lnTo>
                        <a:pt x="40" y="692"/>
                      </a:lnTo>
                      <a:lnTo>
                        <a:pt x="44" y="702"/>
                      </a:lnTo>
                      <a:lnTo>
                        <a:pt x="44" y="713"/>
                      </a:lnTo>
                      <a:lnTo>
                        <a:pt x="44" y="723"/>
                      </a:lnTo>
                      <a:lnTo>
                        <a:pt x="40" y="733"/>
                      </a:lnTo>
                      <a:lnTo>
                        <a:pt x="40" y="733"/>
                      </a:lnTo>
                      <a:lnTo>
                        <a:pt x="22" y="761"/>
                      </a:lnTo>
                      <a:lnTo>
                        <a:pt x="22" y="761"/>
                      </a:lnTo>
                      <a:lnTo>
                        <a:pt x="0" y="801"/>
                      </a:lnTo>
                      <a:lnTo>
                        <a:pt x="0" y="801"/>
                      </a:lnTo>
                      <a:lnTo>
                        <a:pt x="0" y="803"/>
                      </a:lnTo>
                      <a:lnTo>
                        <a:pt x="0" y="803"/>
                      </a:lnTo>
                      <a:lnTo>
                        <a:pt x="14" y="809"/>
                      </a:lnTo>
                      <a:lnTo>
                        <a:pt x="28" y="817"/>
                      </a:lnTo>
                      <a:lnTo>
                        <a:pt x="28" y="817"/>
                      </a:lnTo>
                      <a:lnTo>
                        <a:pt x="40" y="827"/>
                      </a:lnTo>
                      <a:lnTo>
                        <a:pt x="51" y="833"/>
                      </a:lnTo>
                      <a:lnTo>
                        <a:pt x="63" y="839"/>
                      </a:lnTo>
                      <a:lnTo>
                        <a:pt x="77" y="845"/>
                      </a:lnTo>
                      <a:lnTo>
                        <a:pt x="91" y="849"/>
                      </a:lnTo>
                      <a:lnTo>
                        <a:pt x="107" y="851"/>
                      </a:lnTo>
                      <a:lnTo>
                        <a:pt x="141" y="853"/>
                      </a:lnTo>
                      <a:lnTo>
                        <a:pt x="141" y="853"/>
                      </a:lnTo>
                      <a:lnTo>
                        <a:pt x="179" y="851"/>
                      </a:lnTo>
                      <a:lnTo>
                        <a:pt x="218" y="847"/>
                      </a:lnTo>
                      <a:lnTo>
                        <a:pt x="230" y="847"/>
                      </a:lnTo>
                      <a:lnTo>
                        <a:pt x="232" y="845"/>
                      </a:lnTo>
                      <a:lnTo>
                        <a:pt x="232" y="845"/>
                      </a:lnTo>
                      <a:lnTo>
                        <a:pt x="258" y="843"/>
                      </a:lnTo>
                      <a:lnTo>
                        <a:pt x="280" y="843"/>
                      </a:lnTo>
                      <a:lnTo>
                        <a:pt x="280" y="843"/>
                      </a:lnTo>
                      <a:lnTo>
                        <a:pt x="300" y="843"/>
                      </a:lnTo>
                      <a:lnTo>
                        <a:pt x="318" y="849"/>
                      </a:lnTo>
                      <a:lnTo>
                        <a:pt x="332" y="857"/>
                      </a:lnTo>
                      <a:lnTo>
                        <a:pt x="344" y="867"/>
                      </a:lnTo>
                      <a:lnTo>
                        <a:pt x="352" y="880"/>
                      </a:lnTo>
                      <a:lnTo>
                        <a:pt x="362" y="896"/>
                      </a:lnTo>
                      <a:lnTo>
                        <a:pt x="378" y="932"/>
                      </a:lnTo>
                      <a:lnTo>
                        <a:pt x="378" y="934"/>
                      </a:lnTo>
                      <a:lnTo>
                        <a:pt x="378" y="934"/>
                      </a:lnTo>
                      <a:lnTo>
                        <a:pt x="385" y="948"/>
                      </a:lnTo>
                      <a:lnTo>
                        <a:pt x="385" y="948"/>
                      </a:lnTo>
                      <a:lnTo>
                        <a:pt x="405" y="960"/>
                      </a:lnTo>
                      <a:lnTo>
                        <a:pt x="421" y="972"/>
                      </a:lnTo>
                      <a:lnTo>
                        <a:pt x="435" y="988"/>
                      </a:lnTo>
                      <a:lnTo>
                        <a:pt x="445" y="1004"/>
                      </a:lnTo>
                      <a:lnTo>
                        <a:pt x="453" y="1024"/>
                      </a:lnTo>
                      <a:lnTo>
                        <a:pt x="459" y="1044"/>
                      </a:lnTo>
                      <a:lnTo>
                        <a:pt x="461" y="1067"/>
                      </a:lnTo>
                      <a:lnTo>
                        <a:pt x="461" y="1091"/>
                      </a:lnTo>
                      <a:lnTo>
                        <a:pt x="461" y="1091"/>
                      </a:lnTo>
                      <a:lnTo>
                        <a:pt x="461" y="1103"/>
                      </a:lnTo>
                      <a:lnTo>
                        <a:pt x="463" y="1107"/>
                      </a:lnTo>
                      <a:lnTo>
                        <a:pt x="463" y="1107"/>
                      </a:lnTo>
                      <a:lnTo>
                        <a:pt x="469" y="1109"/>
                      </a:lnTo>
                      <a:lnTo>
                        <a:pt x="481" y="1111"/>
                      </a:lnTo>
                      <a:lnTo>
                        <a:pt x="481" y="1111"/>
                      </a:lnTo>
                      <a:lnTo>
                        <a:pt x="483" y="1111"/>
                      </a:lnTo>
                      <a:lnTo>
                        <a:pt x="483" y="1111"/>
                      </a:lnTo>
                      <a:lnTo>
                        <a:pt x="509" y="1111"/>
                      </a:lnTo>
                      <a:lnTo>
                        <a:pt x="509" y="1111"/>
                      </a:lnTo>
                      <a:lnTo>
                        <a:pt x="525" y="1111"/>
                      </a:lnTo>
                      <a:lnTo>
                        <a:pt x="525" y="1111"/>
                      </a:lnTo>
                      <a:lnTo>
                        <a:pt x="558" y="1113"/>
                      </a:lnTo>
                      <a:lnTo>
                        <a:pt x="586" y="1115"/>
                      </a:lnTo>
                      <a:lnTo>
                        <a:pt x="598" y="1117"/>
                      </a:lnTo>
                      <a:lnTo>
                        <a:pt x="608" y="1121"/>
                      </a:lnTo>
                      <a:lnTo>
                        <a:pt x="620" y="1125"/>
                      </a:lnTo>
                      <a:lnTo>
                        <a:pt x="628" y="1131"/>
                      </a:lnTo>
                      <a:lnTo>
                        <a:pt x="628" y="1131"/>
                      </a:lnTo>
                      <a:lnTo>
                        <a:pt x="630" y="1133"/>
                      </a:lnTo>
                      <a:lnTo>
                        <a:pt x="630" y="1133"/>
                      </a:lnTo>
                      <a:lnTo>
                        <a:pt x="636" y="1133"/>
                      </a:lnTo>
                      <a:lnTo>
                        <a:pt x="636" y="1133"/>
                      </a:lnTo>
                      <a:lnTo>
                        <a:pt x="638" y="1139"/>
                      </a:lnTo>
                      <a:lnTo>
                        <a:pt x="638" y="1139"/>
                      </a:lnTo>
                      <a:lnTo>
                        <a:pt x="650" y="1153"/>
                      </a:lnTo>
                      <a:lnTo>
                        <a:pt x="660" y="1173"/>
                      </a:lnTo>
                      <a:lnTo>
                        <a:pt x="670" y="1195"/>
                      </a:lnTo>
                      <a:lnTo>
                        <a:pt x="680" y="1222"/>
                      </a:lnTo>
                      <a:lnTo>
                        <a:pt x="680" y="1222"/>
                      </a:lnTo>
                      <a:lnTo>
                        <a:pt x="684" y="1238"/>
                      </a:lnTo>
                      <a:lnTo>
                        <a:pt x="686" y="1252"/>
                      </a:lnTo>
                      <a:lnTo>
                        <a:pt x="688" y="1264"/>
                      </a:lnTo>
                      <a:lnTo>
                        <a:pt x="686" y="1276"/>
                      </a:lnTo>
                      <a:lnTo>
                        <a:pt x="684" y="1286"/>
                      </a:lnTo>
                      <a:lnTo>
                        <a:pt x="682" y="1296"/>
                      </a:lnTo>
                      <a:lnTo>
                        <a:pt x="674" y="1310"/>
                      </a:lnTo>
                      <a:lnTo>
                        <a:pt x="674" y="1310"/>
                      </a:lnTo>
                      <a:lnTo>
                        <a:pt x="664" y="1324"/>
                      </a:lnTo>
                      <a:lnTo>
                        <a:pt x="656" y="1330"/>
                      </a:lnTo>
                      <a:lnTo>
                        <a:pt x="646" y="1338"/>
                      </a:lnTo>
                      <a:lnTo>
                        <a:pt x="636" y="1342"/>
                      </a:lnTo>
                      <a:lnTo>
                        <a:pt x="622" y="1348"/>
                      </a:lnTo>
                      <a:lnTo>
                        <a:pt x="608" y="1352"/>
                      </a:lnTo>
                      <a:lnTo>
                        <a:pt x="590" y="1354"/>
                      </a:lnTo>
                      <a:lnTo>
                        <a:pt x="590" y="1354"/>
                      </a:lnTo>
                      <a:lnTo>
                        <a:pt x="566" y="1358"/>
                      </a:lnTo>
                      <a:lnTo>
                        <a:pt x="566" y="1358"/>
                      </a:lnTo>
                      <a:lnTo>
                        <a:pt x="574" y="1374"/>
                      </a:lnTo>
                      <a:lnTo>
                        <a:pt x="574" y="1374"/>
                      </a:lnTo>
                      <a:lnTo>
                        <a:pt x="580" y="1387"/>
                      </a:lnTo>
                      <a:lnTo>
                        <a:pt x="580" y="1387"/>
                      </a:lnTo>
                      <a:lnTo>
                        <a:pt x="594" y="1417"/>
                      </a:lnTo>
                      <a:lnTo>
                        <a:pt x="608" y="1447"/>
                      </a:lnTo>
                      <a:lnTo>
                        <a:pt x="608" y="1447"/>
                      </a:lnTo>
                      <a:lnTo>
                        <a:pt x="618" y="1471"/>
                      </a:lnTo>
                      <a:lnTo>
                        <a:pt x="618" y="1471"/>
                      </a:lnTo>
                      <a:lnTo>
                        <a:pt x="622" y="1481"/>
                      </a:lnTo>
                      <a:lnTo>
                        <a:pt x="622" y="1493"/>
                      </a:lnTo>
                      <a:lnTo>
                        <a:pt x="620" y="1503"/>
                      </a:lnTo>
                      <a:lnTo>
                        <a:pt x="614" y="1513"/>
                      </a:lnTo>
                      <a:lnTo>
                        <a:pt x="614" y="1513"/>
                      </a:lnTo>
                      <a:lnTo>
                        <a:pt x="594" y="1537"/>
                      </a:lnTo>
                      <a:lnTo>
                        <a:pt x="594" y="1537"/>
                      </a:lnTo>
                      <a:lnTo>
                        <a:pt x="572" y="1566"/>
                      </a:lnTo>
                      <a:lnTo>
                        <a:pt x="572" y="1566"/>
                      </a:lnTo>
                      <a:lnTo>
                        <a:pt x="588" y="1572"/>
                      </a:lnTo>
                      <a:lnTo>
                        <a:pt x="602" y="1582"/>
                      </a:lnTo>
                      <a:lnTo>
                        <a:pt x="614" y="1590"/>
                      </a:lnTo>
                      <a:lnTo>
                        <a:pt x="620" y="1598"/>
                      </a:lnTo>
                      <a:lnTo>
                        <a:pt x="620" y="1598"/>
                      </a:lnTo>
                      <a:lnTo>
                        <a:pt x="660" y="1636"/>
                      </a:lnTo>
                      <a:lnTo>
                        <a:pt x="678" y="1654"/>
                      </a:lnTo>
                      <a:lnTo>
                        <a:pt x="696" y="1666"/>
                      </a:lnTo>
                      <a:lnTo>
                        <a:pt x="714" y="1678"/>
                      </a:lnTo>
                      <a:lnTo>
                        <a:pt x="733" y="1686"/>
                      </a:lnTo>
                      <a:lnTo>
                        <a:pt x="753" y="1692"/>
                      </a:lnTo>
                      <a:lnTo>
                        <a:pt x="773" y="1692"/>
                      </a:lnTo>
                      <a:lnTo>
                        <a:pt x="773" y="1692"/>
                      </a:lnTo>
                      <a:lnTo>
                        <a:pt x="797" y="1692"/>
                      </a:lnTo>
                      <a:lnTo>
                        <a:pt x="797" y="1692"/>
                      </a:lnTo>
                      <a:lnTo>
                        <a:pt x="809" y="1690"/>
                      </a:lnTo>
                      <a:lnTo>
                        <a:pt x="809" y="1690"/>
                      </a:lnTo>
                      <a:lnTo>
                        <a:pt x="825" y="1692"/>
                      </a:lnTo>
                      <a:lnTo>
                        <a:pt x="839" y="1696"/>
                      </a:lnTo>
                      <a:lnTo>
                        <a:pt x="839" y="1696"/>
                      </a:lnTo>
                      <a:lnTo>
                        <a:pt x="855" y="1698"/>
                      </a:lnTo>
                      <a:lnTo>
                        <a:pt x="869" y="1704"/>
                      </a:lnTo>
                      <a:lnTo>
                        <a:pt x="869" y="1704"/>
                      </a:lnTo>
                      <a:lnTo>
                        <a:pt x="914" y="1733"/>
                      </a:lnTo>
                      <a:lnTo>
                        <a:pt x="914" y="1733"/>
                      </a:lnTo>
                      <a:lnTo>
                        <a:pt x="932" y="1741"/>
                      </a:lnTo>
                      <a:lnTo>
                        <a:pt x="932" y="1741"/>
                      </a:lnTo>
                      <a:lnTo>
                        <a:pt x="976" y="1765"/>
                      </a:lnTo>
                      <a:lnTo>
                        <a:pt x="1000" y="1775"/>
                      </a:lnTo>
                      <a:lnTo>
                        <a:pt x="1022" y="1785"/>
                      </a:lnTo>
                      <a:lnTo>
                        <a:pt x="1022" y="1785"/>
                      </a:lnTo>
                      <a:lnTo>
                        <a:pt x="1034" y="1781"/>
                      </a:lnTo>
                      <a:lnTo>
                        <a:pt x="1057" y="1771"/>
                      </a:lnTo>
                      <a:lnTo>
                        <a:pt x="1057" y="1771"/>
                      </a:lnTo>
                      <a:lnTo>
                        <a:pt x="1077" y="1761"/>
                      </a:lnTo>
                      <a:lnTo>
                        <a:pt x="1093" y="1755"/>
                      </a:lnTo>
                      <a:lnTo>
                        <a:pt x="1109" y="1753"/>
                      </a:lnTo>
                      <a:lnTo>
                        <a:pt x="1125" y="1751"/>
                      </a:lnTo>
                      <a:lnTo>
                        <a:pt x="1125" y="1751"/>
                      </a:lnTo>
                      <a:lnTo>
                        <a:pt x="1141" y="1753"/>
                      </a:lnTo>
                      <a:lnTo>
                        <a:pt x="1157" y="1757"/>
                      </a:lnTo>
                      <a:lnTo>
                        <a:pt x="1157" y="1757"/>
                      </a:lnTo>
                      <a:lnTo>
                        <a:pt x="1161" y="1753"/>
                      </a:lnTo>
                      <a:lnTo>
                        <a:pt x="1161" y="1753"/>
                      </a:lnTo>
                      <a:lnTo>
                        <a:pt x="1163" y="1717"/>
                      </a:lnTo>
                      <a:lnTo>
                        <a:pt x="1167" y="1684"/>
                      </a:lnTo>
                      <a:lnTo>
                        <a:pt x="1173" y="1648"/>
                      </a:lnTo>
                      <a:lnTo>
                        <a:pt x="1183" y="1614"/>
                      </a:lnTo>
                      <a:lnTo>
                        <a:pt x="1183" y="1614"/>
                      </a:lnTo>
                      <a:lnTo>
                        <a:pt x="1183" y="1592"/>
                      </a:lnTo>
                      <a:lnTo>
                        <a:pt x="1183" y="1592"/>
                      </a:lnTo>
                      <a:lnTo>
                        <a:pt x="1177" y="1562"/>
                      </a:lnTo>
                      <a:lnTo>
                        <a:pt x="1177" y="1562"/>
                      </a:lnTo>
                      <a:lnTo>
                        <a:pt x="1167" y="1515"/>
                      </a:lnTo>
                      <a:lnTo>
                        <a:pt x="1163" y="1493"/>
                      </a:lnTo>
                      <a:lnTo>
                        <a:pt x="1155" y="1471"/>
                      </a:lnTo>
                      <a:lnTo>
                        <a:pt x="1147" y="1453"/>
                      </a:lnTo>
                      <a:lnTo>
                        <a:pt x="1135" y="1435"/>
                      </a:lnTo>
                      <a:lnTo>
                        <a:pt x="1123" y="1419"/>
                      </a:lnTo>
                      <a:lnTo>
                        <a:pt x="1105" y="1405"/>
                      </a:lnTo>
                      <a:lnTo>
                        <a:pt x="1105" y="1405"/>
                      </a:lnTo>
                      <a:lnTo>
                        <a:pt x="1101" y="1401"/>
                      </a:lnTo>
                      <a:lnTo>
                        <a:pt x="1095" y="1395"/>
                      </a:lnTo>
                      <a:lnTo>
                        <a:pt x="1091" y="1389"/>
                      </a:lnTo>
                      <a:lnTo>
                        <a:pt x="1089" y="1381"/>
                      </a:lnTo>
                      <a:lnTo>
                        <a:pt x="1089" y="1376"/>
                      </a:lnTo>
                      <a:lnTo>
                        <a:pt x="1089" y="1368"/>
                      </a:lnTo>
                      <a:lnTo>
                        <a:pt x="1089" y="1362"/>
                      </a:lnTo>
                      <a:lnTo>
                        <a:pt x="1093" y="1354"/>
                      </a:lnTo>
                      <a:lnTo>
                        <a:pt x="1093" y="1354"/>
                      </a:lnTo>
                      <a:lnTo>
                        <a:pt x="1095" y="1348"/>
                      </a:lnTo>
                      <a:lnTo>
                        <a:pt x="1095" y="1348"/>
                      </a:lnTo>
                      <a:lnTo>
                        <a:pt x="1099" y="1340"/>
                      </a:lnTo>
                      <a:lnTo>
                        <a:pt x="1105" y="1332"/>
                      </a:lnTo>
                      <a:lnTo>
                        <a:pt x="1115" y="1322"/>
                      </a:lnTo>
                      <a:lnTo>
                        <a:pt x="1121" y="1320"/>
                      </a:lnTo>
                      <a:lnTo>
                        <a:pt x="1129" y="1318"/>
                      </a:lnTo>
                      <a:lnTo>
                        <a:pt x="1129" y="1318"/>
                      </a:lnTo>
                      <a:lnTo>
                        <a:pt x="1145" y="1314"/>
                      </a:lnTo>
                      <a:lnTo>
                        <a:pt x="1157" y="1310"/>
                      </a:lnTo>
                      <a:lnTo>
                        <a:pt x="1167" y="1302"/>
                      </a:lnTo>
                      <a:lnTo>
                        <a:pt x="1177" y="1294"/>
                      </a:lnTo>
                      <a:lnTo>
                        <a:pt x="1183" y="1282"/>
                      </a:lnTo>
                      <a:lnTo>
                        <a:pt x="1187" y="1268"/>
                      </a:lnTo>
                      <a:lnTo>
                        <a:pt x="1189" y="1248"/>
                      </a:lnTo>
                      <a:lnTo>
                        <a:pt x="1189" y="1226"/>
                      </a:lnTo>
                      <a:lnTo>
                        <a:pt x="1189" y="1226"/>
                      </a:lnTo>
                      <a:lnTo>
                        <a:pt x="1189" y="1214"/>
                      </a:lnTo>
                      <a:lnTo>
                        <a:pt x="1189" y="1205"/>
                      </a:lnTo>
                      <a:lnTo>
                        <a:pt x="1193" y="1187"/>
                      </a:lnTo>
                      <a:lnTo>
                        <a:pt x="1193" y="1187"/>
                      </a:lnTo>
                      <a:lnTo>
                        <a:pt x="1197" y="1179"/>
                      </a:lnTo>
                      <a:lnTo>
                        <a:pt x="1197" y="1179"/>
                      </a:lnTo>
                      <a:lnTo>
                        <a:pt x="1209" y="1109"/>
                      </a:lnTo>
                      <a:lnTo>
                        <a:pt x="1209" y="1103"/>
                      </a:lnTo>
                      <a:lnTo>
                        <a:pt x="1209" y="1103"/>
                      </a:lnTo>
                      <a:lnTo>
                        <a:pt x="1203" y="1095"/>
                      </a:lnTo>
                      <a:lnTo>
                        <a:pt x="1201" y="1085"/>
                      </a:lnTo>
                      <a:lnTo>
                        <a:pt x="1199" y="1075"/>
                      </a:lnTo>
                      <a:lnTo>
                        <a:pt x="1201" y="1063"/>
                      </a:lnTo>
                      <a:lnTo>
                        <a:pt x="1201" y="1063"/>
                      </a:lnTo>
                      <a:lnTo>
                        <a:pt x="1205" y="1053"/>
                      </a:lnTo>
                      <a:lnTo>
                        <a:pt x="1213" y="1045"/>
                      </a:lnTo>
                      <a:lnTo>
                        <a:pt x="1220" y="1040"/>
                      </a:lnTo>
                      <a:lnTo>
                        <a:pt x="1232" y="1036"/>
                      </a:lnTo>
                      <a:lnTo>
                        <a:pt x="1280" y="1028"/>
                      </a:lnTo>
                      <a:lnTo>
                        <a:pt x="1280" y="1028"/>
                      </a:lnTo>
                      <a:lnTo>
                        <a:pt x="1387" y="1006"/>
                      </a:lnTo>
                      <a:lnTo>
                        <a:pt x="1387" y="1006"/>
                      </a:lnTo>
                      <a:lnTo>
                        <a:pt x="1429" y="998"/>
                      </a:lnTo>
                      <a:lnTo>
                        <a:pt x="1429" y="998"/>
                      </a:lnTo>
                      <a:lnTo>
                        <a:pt x="1473" y="990"/>
                      </a:lnTo>
                      <a:lnTo>
                        <a:pt x="1515" y="982"/>
                      </a:lnTo>
                      <a:lnTo>
                        <a:pt x="1515" y="982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29" y="958"/>
                      </a:lnTo>
                      <a:lnTo>
                        <a:pt x="1529" y="958"/>
                      </a:lnTo>
                      <a:lnTo>
                        <a:pt x="1535" y="952"/>
                      </a:lnTo>
                      <a:lnTo>
                        <a:pt x="1543" y="946"/>
                      </a:lnTo>
                      <a:lnTo>
                        <a:pt x="1550" y="942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74" y="938"/>
                      </a:lnTo>
                      <a:lnTo>
                        <a:pt x="1574" y="938"/>
                      </a:lnTo>
                      <a:lnTo>
                        <a:pt x="1584" y="938"/>
                      </a:lnTo>
                      <a:lnTo>
                        <a:pt x="1594" y="942"/>
                      </a:lnTo>
                      <a:lnTo>
                        <a:pt x="1594" y="942"/>
                      </a:lnTo>
                      <a:lnTo>
                        <a:pt x="1620" y="950"/>
                      </a:lnTo>
                      <a:lnTo>
                        <a:pt x="1632" y="954"/>
                      </a:lnTo>
                      <a:lnTo>
                        <a:pt x="1642" y="954"/>
                      </a:lnTo>
                      <a:lnTo>
                        <a:pt x="1642" y="954"/>
                      </a:lnTo>
                      <a:lnTo>
                        <a:pt x="1648" y="954"/>
                      </a:lnTo>
                      <a:lnTo>
                        <a:pt x="1656" y="948"/>
                      </a:lnTo>
                      <a:lnTo>
                        <a:pt x="1668" y="934"/>
                      </a:lnTo>
                      <a:lnTo>
                        <a:pt x="1684" y="910"/>
                      </a:lnTo>
                      <a:lnTo>
                        <a:pt x="1684" y="910"/>
                      </a:lnTo>
                      <a:lnTo>
                        <a:pt x="1698" y="888"/>
                      </a:lnTo>
                      <a:lnTo>
                        <a:pt x="1713" y="867"/>
                      </a:lnTo>
                      <a:lnTo>
                        <a:pt x="1731" y="849"/>
                      </a:lnTo>
                      <a:lnTo>
                        <a:pt x="1741" y="841"/>
                      </a:lnTo>
                      <a:lnTo>
                        <a:pt x="1751" y="833"/>
                      </a:lnTo>
                      <a:lnTo>
                        <a:pt x="1751" y="833"/>
                      </a:lnTo>
                      <a:lnTo>
                        <a:pt x="1735" y="829"/>
                      </a:lnTo>
                      <a:lnTo>
                        <a:pt x="1721" y="825"/>
                      </a:lnTo>
                      <a:lnTo>
                        <a:pt x="1721" y="825"/>
                      </a:lnTo>
                      <a:lnTo>
                        <a:pt x="1708" y="819"/>
                      </a:lnTo>
                      <a:lnTo>
                        <a:pt x="1698" y="817"/>
                      </a:lnTo>
                      <a:lnTo>
                        <a:pt x="1698" y="81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3" name="Freeform 6">
                  <a:extLst>
                    <a:ext uri="{FF2B5EF4-FFF2-40B4-BE49-F238E27FC236}">
                      <a16:creationId xmlns:a16="http://schemas.microsoft.com/office/drawing/2014/main" id="{437AF341-6FEC-5DBA-D282-913A328719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92213" y="1446213"/>
                  <a:ext cx="2333625" cy="2914650"/>
                </a:xfrm>
                <a:custGeom>
                  <a:avLst/>
                  <a:gdLst>
                    <a:gd name="T0" fmla="*/ 1014 w 1470"/>
                    <a:gd name="T1" fmla="*/ 1669 h 1836"/>
                    <a:gd name="T2" fmla="*/ 1050 w 1470"/>
                    <a:gd name="T3" fmla="*/ 1636 h 1836"/>
                    <a:gd name="T4" fmla="*/ 1096 w 1470"/>
                    <a:gd name="T5" fmla="*/ 1620 h 1836"/>
                    <a:gd name="T6" fmla="*/ 1126 w 1470"/>
                    <a:gd name="T7" fmla="*/ 1618 h 1836"/>
                    <a:gd name="T8" fmla="*/ 1136 w 1470"/>
                    <a:gd name="T9" fmla="*/ 1500 h 1836"/>
                    <a:gd name="T10" fmla="*/ 1173 w 1470"/>
                    <a:gd name="T11" fmla="*/ 1343 h 1836"/>
                    <a:gd name="T12" fmla="*/ 1233 w 1470"/>
                    <a:gd name="T13" fmla="*/ 1318 h 1836"/>
                    <a:gd name="T14" fmla="*/ 1307 w 1470"/>
                    <a:gd name="T15" fmla="*/ 1300 h 1836"/>
                    <a:gd name="T16" fmla="*/ 1305 w 1470"/>
                    <a:gd name="T17" fmla="*/ 1220 h 1836"/>
                    <a:gd name="T18" fmla="*/ 1326 w 1470"/>
                    <a:gd name="T19" fmla="*/ 1161 h 1836"/>
                    <a:gd name="T20" fmla="*/ 1390 w 1470"/>
                    <a:gd name="T21" fmla="*/ 1127 h 1836"/>
                    <a:gd name="T22" fmla="*/ 1466 w 1470"/>
                    <a:gd name="T23" fmla="*/ 996 h 1836"/>
                    <a:gd name="T24" fmla="*/ 1424 w 1470"/>
                    <a:gd name="T25" fmla="*/ 970 h 1836"/>
                    <a:gd name="T26" fmla="*/ 1354 w 1470"/>
                    <a:gd name="T27" fmla="*/ 962 h 1836"/>
                    <a:gd name="T28" fmla="*/ 1283 w 1470"/>
                    <a:gd name="T29" fmla="*/ 894 h 1836"/>
                    <a:gd name="T30" fmla="*/ 1201 w 1470"/>
                    <a:gd name="T31" fmla="*/ 852 h 1836"/>
                    <a:gd name="T32" fmla="*/ 1159 w 1470"/>
                    <a:gd name="T33" fmla="*/ 840 h 1836"/>
                    <a:gd name="T34" fmla="*/ 1106 w 1470"/>
                    <a:gd name="T35" fmla="*/ 866 h 1836"/>
                    <a:gd name="T36" fmla="*/ 1050 w 1470"/>
                    <a:gd name="T37" fmla="*/ 844 h 1836"/>
                    <a:gd name="T38" fmla="*/ 935 w 1470"/>
                    <a:gd name="T39" fmla="*/ 771 h 1836"/>
                    <a:gd name="T40" fmla="*/ 889 w 1470"/>
                    <a:gd name="T41" fmla="*/ 739 h 1836"/>
                    <a:gd name="T42" fmla="*/ 855 w 1470"/>
                    <a:gd name="T43" fmla="*/ 747 h 1836"/>
                    <a:gd name="T44" fmla="*/ 818 w 1470"/>
                    <a:gd name="T45" fmla="*/ 703 h 1836"/>
                    <a:gd name="T46" fmla="*/ 734 w 1470"/>
                    <a:gd name="T47" fmla="*/ 687 h 1836"/>
                    <a:gd name="T48" fmla="*/ 712 w 1470"/>
                    <a:gd name="T49" fmla="*/ 626 h 1836"/>
                    <a:gd name="T50" fmla="*/ 764 w 1470"/>
                    <a:gd name="T51" fmla="*/ 546 h 1836"/>
                    <a:gd name="T52" fmla="*/ 728 w 1470"/>
                    <a:gd name="T53" fmla="*/ 506 h 1836"/>
                    <a:gd name="T54" fmla="*/ 670 w 1470"/>
                    <a:gd name="T55" fmla="*/ 415 h 1836"/>
                    <a:gd name="T56" fmla="*/ 674 w 1470"/>
                    <a:gd name="T57" fmla="*/ 320 h 1836"/>
                    <a:gd name="T58" fmla="*/ 728 w 1470"/>
                    <a:gd name="T59" fmla="*/ 242 h 1836"/>
                    <a:gd name="T60" fmla="*/ 676 w 1470"/>
                    <a:gd name="T61" fmla="*/ 169 h 1836"/>
                    <a:gd name="T62" fmla="*/ 698 w 1470"/>
                    <a:gd name="T63" fmla="*/ 89 h 1836"/>
                    <a:gd name="T64" fmla="*/ 597 w 1470"/>
                    <a:gd name="T65" fmla="*/ 75 h 1836"/>
                    <a:gd name="T66" fmla="*/ 490 w 1470"/>
                    <a:gd name="T67" fmla="*/ 5 h 1836"/>
                    <a:gd name="T68" fmla="*/ 418 w 1470"/>
                    <a:gd name="T69" fmla="*/ 105 h 1836"/>
                    <a:gd name="T70" fmla="*/ 440 w 1470"/>
                    <a:gd name="T71" fmla="*/ 178 h 1836"/>
                    <a:gd name="T72" fmla="*/ 428 w 1470"/>
                    <a:gd name="T73" fmla="*/ 228 h 1836"/>
                    <a:gd name="T74" fmla="*/ 297 w 1470"/>
                    <a:gd name="T75" fmla="*/ 337 h 1836"/>
                    <a:gd name="T76" fmla="*/ 183 w 1470"/>
                    <a:gd name="T77" fmla="*/ 419 h 1836"/>
                    <a:gd name="T78" fmla="*/ 112 w 1470"/>
                    <a:gd name="T79" fmla="*/ 485 h 1836"/>
                    <a:gd name="T80" fmla="*/ 42 w 1470"/>
                    <a:gd name="T81" fmla="*/ 592 h 1836"/>
                    <a:gd name="T82" fmla="*/ 2 w 1470"/>
                    <a:gd name="T83" fmla="*/ 685 h 1836"/>
                    <a:gd name="T84" fmla="*/ 20 w 1470"/>
                    <a:gd name="T85" fmla="*/ 769 h 1836"/>
                    <a:gd name="T86" fmla="*/ 28 w 1470"/>
                    <a:gd name="T87" fmla="*/ 834 h 1836"/>
                    <a:gd name="T88" fmla="*/ 50 w 1470"/>
                    <a:gd name="T89" fmla="*/ 948 h 1836"/>
                    <a:gd name="T90" fmla="*/ 36 w 1470"/>
                    <a:gd name="T91" fmla="*/ 1055 h 1836"/>
                    <a:gd name="T92" fmla="*/ 84 w 1470"/>
                    <a:gd name="T93" fmla="*/ 1121 h 1836"/>
                    <a:gd name="T94" fmla="*/ 152 w 1470"/>
                    <a:gd name="T95" fmla="*/ 1200 h 1836"/>
                    <a:gd name="T96" fmla="*/ 203 w 1470"/>
                    <a:gd name="T97" fmla="*/ 1206 h 1836"/>
                    <a:gd name="T98" fmla="*/ 247 w 1470"/>
                    <a:gd name="T99" fmla="*/ 1230 h 1836"/>
                    <a:gd name="T100" fmla="*/ 297 w 1470"/>
                    <a:gd name="T101" fmla="*/ 1296 h 1836"/>
                    <a:gd name="T102" fmla="*/ 392 w 1470"/>
                    <a:gd name="T103" fmla="*/ 1415 h 1836"/>
                    <a:gd name="T104" fmla="*/ 557 w 1470"/>
                    <a:gd name="T105" fmla="*/ 1520 h 1836"/>
                    <a:gd name="T106" fmla="*/ 661 w 1470"/>
                    <a:gd name="T107" fmla="*/ 1506 h 1836"/>
                    <a:gd name="T108" fmla="*/ 754 w 1470"/>
                    <a:gd name="T109" fmla="*/ 1493 h 1836"/>
                    <a:gd name="T110" fmla="*/ 804 w 1470"/>
                    <a:gd name="T111" fmla="*/ 1568 h 1836"/>
                    <a:gd name="T112" fmla="*/ 833 w 1470"/>
                    <a:gd name="T113" fmla="*/ 1612 h 1836"/>
                    <a:gd name="T114" fmla="*/ 895 w 1470"/>
                    <a:gd name="T115" fmla="*/ 1679 h 1836"/>
                    <a:gd name="T116" fmla="*/ 909 w 1470"/>
                    <a:gd name="T117" fmla="*/ 1785 h 1836"/>
                    <a:gd name="T118" fmla="*/ 921 w 1470"/>
                    <a:gd name="T119" fmla="*/ 1823 h 1836"/>
                    <a:gd name="T120" fmla="*/ 979 w 1470"/>
                    <a:gd name="T121" fmla="*/ 1834 h 1836"/>
                    <a:gd name="T122" fmla="*/ 1024 w 1470"/>
                    <a:gd name="T123" fmla="*/ 1787 h 18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70" h="1836">
                      <a:moveTo>
                        <a:pt x="1004" y="1733"/>
                      </a:moveTo>
                      <a:lnTo>
                        <a:pt x="1004" y="1733"/>
                      </a:lnTo>
                      <a:lnTo>
                        <a:pt x="979" y="1689"/>
                      </a:lnTo>
                      <a:lnTo>
                        <a:pt x="979" y="1689"/>
                      </a:lnTo>
                      <a:lnTo>
                        <a:pt x="989" y="1685"/>
                      </a:lnTo>
                      <a:lnTo>
                        <a:pt x="996" y="1681"/>
                      </a:lnTo>
                      <a:lnTo>
                        <a:pt x="1014" y="1669"/>
                      </a:lnTo>
                      <a:lnTo>
                        <a:pt x="1014" y="1669"/>
                      </a:lnTo>
                      <a:lnTo>
                        <a:pt x="1014" y="1667"/>
                      </a:lnTo>
                      <a:lnTo>
                        <a:pt x="1014" y="1667"/>
                      </a:lnTo>
                      <a:lnTo>
                        <a:pt x="1022" y="1658"/>
                      </a:lnTo>
                      <a:lnTo>
                        <a:pt x="1030" y="1650"/>
                      </a:lnTo>
                      <a:lnTo>
                        <a:pt x="1040" y="1642"/>
                      </a:lnTo>
                      <a:lnTo>
                        <a:pt x="1050" y="1636"/>
                      </a:lnTo>
                      <a:lnTo>
                        <a:pt x="1050" y="1636"/>
                      </a:lnTo>
                      <a:lnTo>
                        <a:pt x="1060" y="1630"/>
                      </a:lnTo>
                      <a:lnTo>
                        <a:pt x="1070" y="1624"/>
                      </a:lnTo>
                      <a:lnTo>
                        <a:pt x="1080" y="1620"/>
                      </a:lnTo>
                      <a:lnTo>
                        <a:pt x="1092" y="1620"/>
                      </a:lnTo>
                      <a:lnTo>
                        <a:pt x="1092" y="1620"/>
                      </a:lnTo>
                      <a:lnTo>
                        <a:pt x="1096" y="1620"/>
                      </a:lnTo>
                      <a:lnTo>
                        <a:pt x="1096" y="1620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4" y="1618"/>
                      </a:lnTo>
                      <a:lnTo>
                        <a:pt x="1114" y="1618"/>
                      </a:lnTo>
                      <a:lnTo>
                        <a:pt x="1126" y="1618"/>
                      </a:lnTo>
                      <a:lnTo>
                        <a:pt x="1130" y="1616"/>
                      </a:lnTo>
                      <a:lnTo>
                        <a:pt x="1130" y="1616"/>
                      </a:lnTo>
                      <a:lnTo>
                        <a:pt x="1132" y="1610"/>
                      </a:lnTo>
                      <a:lnTo>
                        <a:pt x="1132" y="1596"/>
                      </a:lnTo>
                      <a:lnTo>
                        <a:pt x="1132" y="1596"/>
                      </a:lnTo>
                      <a:lnTo>
                        <a:pt x="1136" y="1500"/>
                      </a:lnTo>
                      <a:lnTo>
                        <a:pt x="1136" y="1500"/>
                      </a:lnTo>
                      <a:lnTo>
                        <a:pt x="1140" y="1429"/>
                      </a:lnTo>
                      <a:lnTo>
                        <a:pt x="1140" y="1429"/>
                      </a:lnTo>
                      <a:lnTo>
                        <a:pt x="1144" y="1403"/>
                      </a:lnTo>
                      <a:lnTo>
                        <a:pt x="1150" y="1379"/>
                      </a:lnTo>
                      <a:lnTo>
                        <a:pt x="1159" y="1359"/>
                      </a:lnTo>
                      <a:lnTo>
                        <a:pt x="1165" y="1351"/>
                      </a:lnTo>
                      <a:lnTo>
                        <a:pt x="1173" y="1343"/>
                      </a:lnTo>
                      <a:lnTo>
                        <a:pt x="1173" y="1343"/>
                      </a:lnTo>
                      <a:lnTo>
                        <a:pt x="1181" y="1337"/>
                      </a:lnTo>
                      <a:lnTo>
                        <a:pt x="1189" y="1332"/>
                      </a:lnTo>
                      <a:lnTo>
                        <a:pt x="1189" y="1332"/>
                      </a:lnTo>
                      <a:lnTo>
                        <a:pt x="1203" y="1326"/>
                      </a:lnTo>
                      <a:lnTo>
                        <a:pt x="1217" y="1322"/>
                      </a:lnTo>
                      <a:lnTo>
                        <a:pt x="1233" y="1318"/>
                      </a:lnTo>
                      <a:lnTo>
                        <a:pt x="1249" y="1318"/>
                      </a:lnTo>
                      <a:lnTo>
                        <a:pt x="1249" y="1318"/>
                      </a:lnTo>
                      <a:lnTo>
                        <a:pt x="1263" y="1316"/>
                      </a:lnTo>
                      <a:lnTo>
                        <a:pt x="1277" y="1312"/>
                      </a:lnTo>
                      <a:lnTo>
                        <a:pt x="1291" y="1308"/>
                      </a:lnTo>
                      <a:lnTo>
                        <a:pt x="1307" y="1300"/>
                      </a:lnTo>
                      <a:lnTo>
                        <a:pt x="1307" y="1300"/>
                      </a:lnTo>
                      <a:lnTo>
                        <a:pt x="1311" y="1298"/>
                      </a:lnTo>
                      <a:lnTo>
                        <a:pt x="1313" y="1294"/>
                      </a:lnTo>
                      <a:lnTo>
                        <a:pt x="1315" y="1284"/>
                      </a:lnTo>
                      <a:lnTo>
                        <a:pt x="1313" y="1268"/>
                      </a:lnTo>
                      <a:lnTo>
                        <a:pt x="1313" y="1268"/>
                      </a:lnTo>
                      <a:lnTo>
                        <a:pt x="1307" y="1244"/>
                      </a:lnTo>
                      <a:lnTo>
                        <a:pt x="1305" y="1220"/>
                      </a:lnTo>
                      <a:lnTo>
                        <a:pt x="1305" y="1210"/>
                      </a:lnTo>
                      <a:lnTo>
                        <a:pt x="1307" y="1198"/>
                      </a:lnTo>
                      <a:lnTo>
                        <a:pt x="1309" y="1188"/>
                      </a:lnTo>
                      <a:lnTo>
                        <a:pt x="1313" y="1178"/>
                      </a:lnTo>
                      <a:lnTo>
                        <a:pt x="1313" y="1178"/>
                      </a:lnTo>
                      <a:lnTo>
                        <a:pt x="1321" y="1168"/>
                      </a:lnTo>
                      <a:lnTo>
                        <a:pt x="1326" y="1161"/>
                      </a:lnTo>
                      <a:lnTo>
                        <a:pt x="1334" y="1153"/>
                      </a:lnTo>
                      <a:lnTo>
                        <a:pt x="1344" y="1147"/>
                      </a:lnTo>
                      <a:lnTo>
                        <a:pt x="1364" y="1137"/>
                      </a:lnTo>
                      <a:lnTo>
                        <a:pt x="1388" y="1129"/>
                      </a:lnTo>
                      <a:lnTo>
                        <a:pt x="1388" y="1129"/>
                      </a:lnTo>
                      <a:lnTo>
                        <a:pt x="1390" y="1127"/>
                      </a:lnTo>
                      <a:lnTo>
                        <a:pt x="1390" y="1127"/>
                      </a:lnTo>
                      <a:lnTo>
                        <a:pt x="1406" y="1103"/>
                      </a:lnTo>
                      <a:lnTo>
                        <a:pt x="1406" y="1103"/>
                      </a:lnTo>
                      <a:lnTo>
                        <a:pt x="1436" y="1057"/>
                      </a:lnTo>
                      <a:lnTo>
                        <a:pt x="1448" y="1033"/>
                      </a:lnTo>
                      <a:lnTo>
                        <a:pt x="1458" y="1011"/>
                      </a:lnTo>
                      <a:lnTo>
                        <a:pt x="1458" y="1011"/>
                      </a:lnTo>
                      <a:lnTo>
                        <a:pt x="1466" y="996"/>
                      </a:lnTo>
                      <a:lnTo>
                        <a:pt x="1466" y="996"/>
                      </a:lnTo>
                      <a:lnTo>
                        <a:pt x="1470" y="972"/>
                      </a:lnTo>
                      <a:lnTo>
                        <a:pt x="1470" y="972"/>
                      </a:lnTo>
                      <a:lnTo>
                        <a:pt x="1462" y="970"/>
                      </a:lnTo>
                      <a:lnTo>
                        <a:pt x="1448" y="970"/>
                      </a:lnTo>
                      <a:lnTo>
                        <a:pt x="1448" y="970"/>
                      </a:lnTo>
                      <a:lnTo>
                        <a:pt x="1424" y="970"/>
                      </a:lnTo>
                      <a:lnTo>
                        <a:pt x="1416" y="970"/>
                      </a:lnTo>
                      <a:lnTo>
                        <a:pt x="1416" y="970"/>
                      </a:lnTo>
                      <a:lnTo>
                        <a:pt x="1406" y="972"/>
                      </a:lnTo>
                      <a:lnTo>
                        <a:pt x="1406" y="972"/>
                      </a:lnTo>
                      <a:lnTo>
                        <a:pt x="1388" y="970"/>
                      </a:lnTo>
                      <a:lnTo>
                        <a:pt x="1370" y="966"/>
                      </a:lnTo>
                      <a:lnTo>
                        <a:pt x="1354" y="962"/>
                      </a:lnTo>
                      <a:lnTo>
                        <a:pt x="1338" y="954"/>
                      </a:lnTo>
                      <a:lnTo>
                        <a:pt x="1326" y="944"/>
                      </a:lnTo>
                      <a:lnTo>
                        <a:pt x="1313" y="932"/>
                      </a:lnTo>
                      <a:lnTo>
                        <a:pt x="1303" y="918"/>
                      </a:lnTo>
                      <a:lnTo>
                        <a:pt x="1293" y="902"/>
                      </a:lnTo>
                      <a:lnTo>
                        <a:pt x="1293" y="902"/>
                      </a:lnTo>
                      <a:lnTo>
                        <a:pt x="1283" y="894"/>
                      </a:lnTo>
                      <a:lnTo>
                        <a:pt x="1269" y="886"/>
                      </a:lnTo>
                      <a:lnTo>
                        <a:pt x="1269" y="886"/>
                      </a:lnTo>
                      <a:lnTo>
                        <a:pt x="1257" y="880"/>
                      </a:lnTo>
                      <a:lnTo>
                        <a:pt x="1257" y="880"/>
                      </a:lnTo>
                      <a:lnTo>
                        <a:pt x="1229" y="866"/>
                      </a:lnTo>
                      <a:lnTo>
                        <a:pt x="1229" y="866"/>
                      </a:lnTo>
                      <a:lnTo>
                        <a:pt x="1201" y="852"/>
                      </a:lnTo>
                      <a:lnTo>
                        <a:pt x="1201" y="852"/>
                      </a:lnTo>
                      <a:lnTo>
                        <a:pt x="1181" y="842"/>
                      </a:lnTo>
                      <a:lnTo>
                        <a:pt x="1173" y="838"/>
                      </a:lnTo>
                      <a:lnTo>
                        <a:pt x="1165" y="836"/>
                      </a:lnTo>
                      <a:lnTo>
                        <a:pt x="1165" y="836"/>
                      </a:lnTo>
                      <a:lnTo>
                        <a:pt x="1163" y="838"/>
                      </a:lnTo>
                      <a:lnTo>
                        <a:pt x="1159" y="840"/>
                      </a:lnTo>
                      <a:lnTo>
                        <a:pt x="1156" y="846"/>
                      </a:lnTo>
                      <a:lnTo>
                        <a:pt x="1156" y="846"/>
                      </a:lnTo>
                      <a:lnTo>
                        <a:pt x="1150" y="852"/>
                      </a:lnTo>
                      <a:lnTo>
                        <a:pt x="1144" y="856"/>
                      </a:lnTo>
                      <a:lnTo>
                        <a:pt x="1132" y="862"/>
                      </a:lnTo>
                      <a:lnTo>
                        <a:pt x="1118" y="866"/>
                      </a:lnTo>
                      <a:lnTo>
                        <a:pt x="1106" y="866"/>
                      </a:lnTo>
                      <a:lnTo>
                        <a:pt x="1106" y="866"/>
                      </a:lnTo>
                      <a:lnTo>
                        <a:pt x="1094" y="866"/>
                      </a:lnTo>
                      <a:lnTo>
                        <a:pt x="1084" y="864"/>
                      </a:lnTo>
                      <a:lnTo>
                        <a:pt x="1072" y="860"/>
                      </a:lnTo>
                      <a:lnTo>
                        <a:pt x="1062" y="852"/>
                      </a:lnTo>
                      <a:lnTo>
                        <a:pt x="1062" y="852"/>
                      </a:lnTo>
                      <a:lnTo>
                        <a:pt x="1050" y="844"/>
                      </a:lnTo>
                      <a:lnTo>
                        <a:pt x="1040" y="838"/>
                      </a:lnTo>
                      <a:lnTo>
                        <a:pt x="1014" y="825"/>
                      </a:lnTo>
                      <a:lnTo>
                        <a:pt x="1014" y="825"/>
                      </a:lnTo>
                      <a:lnTo>
                        <a:pt x="989" y="811"/>
                      </a:lnTo>
                      <a:lnTo>
                        <a:pt x="961" y="795"/>
                      </a:lnTo>
                      <a:lnTo>
                        <a:pt x="947" y="783"/>
                      </a:lnTo>
                      <a:lnTo>
                        <a:pt x="935" y="771"/>
                      </a:lnTo>
                      <a:lnTo>
                        <a:pt x="923" y="757"/>
                      </a:lnTo>
                      <a:lnTo>
                        <a:pt x="913" y="741"/>
                      </a:lnTo>
                      <a:lnTo>
                        <a:pt x="913" y="741"/>
                      </a:lnTo>
                      <a:lnTo>
                        <a:pt x="891" y="739"/>
                      </a:lnTo>
                      <a:lnTo>
                        <a:pt x="891" y="739"/>
                      </a:lnTo>
                      <a:lnTo>
                        <a:pt x="889" y="739"/>
                      </a:lnTo>
                      <a:lnTo>
                        <a:pt x="889" y="739"/>
                      </a:lnTo>
                      <a:lnTo>
                        <a:pt x="879" y="743"/>
                      </a:lnTo>
                      <a:lnTo>
                        <a:pt x="869" y="745"/>
                      </a:lnTo>
                      <a:lnTo>
                        <a:pt x="869" y="745"/>
                      </a:lnTo>
                      <a:lnTo>
                        <a:pt x="861" y="747"/>
                      </a:lnTo>
                      <a:lnTo>
                        <a:pt x="861" y="747"/>
                      </a:lnTo>
                      <a:lnTo>
                        <a:pt x="855" y="747"/>
                      </a:lnTo>
                      <a:lnTo>
                        <a:pt x="855" y="747"/>
                      </a:lnTo>
                      <a:lnTo>
                        <a:pt x="843" y="743"/>
                      </a:lnTo>
                      <a:lnTo>
                        <a:pt x="833" y="737"/>
                      </a:lnTo>
                      <a:lnTo>
                        <a:pt x="826" y="727"/>
                      </a:lnTo>
                      <a:lnTo>
                        <a:pt x="822" y="717"/>
                      </a:lnTo>
                      <a:lnTo>
                        <a:pt x="818" y="705"/>
                      </a:lnTo>
                      <a:lnTo>
                        <a:pt x="818" y="703"/>
                      </a:lnTo>
                      <a:lnTo>
                        <a:pt x="818" y="703"/>
                      </a:lnTo>
                      <a:lnTo>
                        <a:pt x="794" y="703"/>
                      </a:lnTo>
                      <a:lnTo>
                        <a:pt x="794" y="703"/>
                      </a:lnTo>
                      <a:lnTo>
                        <a:pt x="778" y="703"/>
                      </a:lnTo>
                      <a:lnTo>
                        <a:pt x="778" y="703"/>
                      </a:lnTo>
                      <a:lnTo>
                        <a:pt x="762" y="701"/>
                      </a:lnTo>
                      <a:lnTo>
                        <a:pt x="744" y="693"/>
                      </a:lnTo>
                      <a:lnTo>
                        <a:pt x="734" y="687"/>
                      </a:lnTo>
                      <a:lnTo>
                        <a:pt x="724" y="681"/>
                      </a:lnTo>
                      <a:lnTo>
                        <a:pt x="718" y="673"/>
                      </a:lnTo>
                      <a:lnTo>
                        <a:pt x="712" y="662"/>
                      </a:lnTo>
                      <a:lnTo>
                        <a:pt x="712" y="662"/>
                      </a:lnTo>
                      <a:lnTo>
                        <a:pt x="708" y="650"/>
                      </a:lnTo>
                      <a:lnTo>
                        <a:pt x="708" y="638"/>
                      </a:lnTo>
                      <a:lnTo>
                        <a:pt x="712" y="626"/>
                      </a:lnTo>
                      <a:lnTo>
                        <a:pt x="716" y="614"/>
                      </a:lnTo>
                      <a:lnTo>
                        <a:pt x="726" y="598"/>
                      </a:lnTo>
                      <a:lnTo>
                        <a:pt x="734" y="588"/>
                      </a:lnTo>
                      <a:lnTo>
                        <a:pt x="734" y="588"/>
                      </a:lnTo>
                      <a:lnTo>
                        <a:pt x="750" y="568"/>
                      </a:lnTo>
                      <a:lnTo>
                        <a:pt x="760" y="554"/>
                      </a:lnTo>
                      <a:lnTo>
                        <a:pt x="764" y="546"/>
                      </a:lnTo>
                      <a:lnTo>
                        <a:pt x="764" y="544"/>
                      </a:lnTo>
                      <a:lnTo>
                        <a:pt x="764" y="544"/>
                      </a:lnTo>
                      <a:lnTo>
                        <a:pt x="762" y="540"/>
                      </a:lnTo>
                      <a:lnTo>
                        <a:pt x="758" y="534"/>
                      </a:lnTo>
                      <a:lnTo>
                        <a:pt x="746" y="522"/>
                      </a:lnTo>
                      <a:lnTo>
                        <a:pt x="728" y="506"/>
                      </a:lnTo>
                      <a:lnTo>
                        <a:pt x="728" y="506"/>
                      </a:lnTo>
                      <a:lnTo>
                        <a:pt x="716" y="497"/>
                      </a:lnTo>
                      <a:lnTo>
                        <a:pt x="704" y="487"/>
                      </a:lnTo>
                      <a:lnTo>
                        <a:pt x="694" y="473"/>
                      </a:lnTo>
                      <a:lnTo>
                        <a:pt x="686" y="461"/>
                      </a:lnTo>
                      <a:lnTo>
                        <a:pt x="680" y="445"/>
                      </a:lnTo>
                      <a:lnTo>
                        <a:pt x="674" y="431"/>
                      </a:lnTo>
                      <a:lnTo>
                        <a:pt x="670" y="415"/>
                      </a:lnTo>
                      <a:lnTo>
                        <a:pt x="666" y="397"/>
                      </a:lnTo>
                      <a:lnTo>
                        <a:pt x="666" y="397"/>
                      </a:lnTo>
                      <a:lnTo>
                        <a:pt x="664" y="381"/>
                      </a:lnTo>
                      <a:lnTo>
                        <a:pt x="666" y="365"/>
                      </a:lnTo>
                      <a:lnTo>
                        <a:pt x="666" y="349"/>
                      </a:lnTo>
                      <a:lnTo>
                        <a:pt x="670" y="334"/>
                      </a:lnTo>
                      <a:lnTo>
                        <a:pt x="674" y="320"/>
                      </a:lnTo>
                      <a:lnTo>
                        <a:pt x="680" y="306"/>
                      </a:lnTo>
                      <a:lnTo>
                        <a:pt x="688" y="292"/>
                      </a:lnTo>
                      <a:lnTo>
                        <a:pt x="698" y="280"/>
                      </a:lnTo>
                      <a:lnTo>
                        <a:pt x="698" y="280"/>
                      </a:lnTo>
                      <a:lnTo>
                        <a:pt x="714" y="258"/>
                      </a:lnTo>
                      <a:lnTo>
                        <a:pt x="728" y="242"/>
                      </a:lnTo>
                      <a:lnTo>
                        <a:pt x="728" y="242"/>
                      </a:lnTo>
                      <a:lnTo>
                        <a:pt x="716" y="226"/>
                      </a:lnTo>
                      <a:lnTo>
                        <a:pt x="698" y="206"/>
                      </a:lnTo>
                      <a:lnTo>
                        <a:pt x="696" y="206"/>
                      </a:lnTo>
                      <a:lnTo>
                        <a:pt x="696" y="206"/>
                      </a:lnTo>
                      <a:lnTo>
                        <a:pt x="684" y="190"/>
                      </a:lnTo>
                      <a:lnTo>
                        <a:pt x="680" y="180"/>
                      </a:lnTo>
                      <a:lnTo>
                        <a:pt x="676" y="169"/>
                      </a:lnTo>
                      <a:lnTo>
                        <a:pt x="674" y="159"/>
                      </a:lnTo>
                      <a:lnTo>
                        <a:pt x="672" y="147"/>
                      </a:lnTo>
                      <a:lnTo>
                        <a:pt x="674" y="135"/>
                      </a:lnTo>
                      <a:lnTo>
                        <a:pt x="678" y="125"/>
                      </a:lnTo>
                      <a:lnTo>
                        <a:pt x="678" y="125"/>
                      </a:lnTo>
                      <a:lnTo>
                        <a:pt x="698" y="89"/>
                      </a:lnTo>
                      <a:lnTo>
                        <a:pt x="698" y="89"/>
                      </a:lnTo>
                      <a:lnTo>
                        <a:pt x="678" y="89"/>
                      </a:lnTo>
                      <a:lnTo>
                        <a:pt x="678" y="89"/>
                      </a:lnTo>
                      <a:lnTo>
                        <a:pt x="655" y="89"/>
                      </a:lnTo>
                      <a:lnTo>
                        <a:pt x="635" y="87"/>
                      </a:lnTo>
                      <a:lnTo>
                        <a:pt x="635" y="87"/>
                      </a:lnTo>
                      <a:lnTo>
                        <a:pt x="615" y="83"/>
                      </a:lnTo>
                      <a:lnTo>
                        <a:pt x="597" y="75"/>
                      </a:lnTo>
                      <a:lnTo>
                        <a:pt x="579" y="67"/>
                      </a:lnTo>
                      <a:lnTo>
                        <a:pt x="563" y="57"/>
                      </a:lnTo>
                      <a:lnTo>
                        <a:pt x="531" y="33"/>
                      </a:lnTo>
                      <a:lnTo>
                        <a:pt x="501" y="7"/>
                      </a:lnTo>
                      <a:lnTo>
                        <a:pt x="501" y="7"/>
                      </a:lnTo>
                      <a:lnTo>
                        <a:pt x="492" y="0"/>
                      </a:lnTo>
                      <a:lnTo>
                        <a:pt x="490" y="5"/>
                      </a:lnTo>
                      <a:lnTo>
                        <a:pt x="490" y="5"/>
                      </a:lnTo>
                      <a:lnTo>
                        <a:pt x="484" y="29"/>
                      </a:lnTo>
                      <a:lnTo>
                        <a:pt x="474" y="49"/>
                      </a:lnTo>
                      <a:lnTo>
                        <a:pt x="464" y="67"/>
                      </a:lnTo>
                      <a:lnTo>
                        <a:pt x="450" y="81"/>
                      </a:lnTo>
                      <a:lnTo>
                        <a:pt x="436" y="95"/>
                      </a:lnTo>
                      <a:lnTo>
                        <a:pt x="418" y="105"/>
                      </a:lnTo>
                      <a:lnTo>
                        <a:pt x="398" y="113"/>
                      </a:lnTo>
                      <a:lnTo>
                        <a:pt x="376" y="119"/>
                      </a:lnTo>
                      <a:lnTo>
                        <a:pt x="384" y="125"/>
                      </a:lnTo>
                      <a:lnTo>
                        <a:pt x="430" y="165"/>
                      </a:lnTo>
                      <a:lnTo>
                        <a:pt x="430" y="165"/>
                      </a:lnTo>
                      <a:lnTo>
                        <a:pt x="436" y="170"/>
                      </a:lnTo>
                      <a:lnTo>
                        <a:pt x="440" y="178"/>
                      </a:lnTo>
                      <a:lnTo>
                        <a:pt x="444" y="188"/>
                      </a:lnTo>
                      <a:lnTo>
                        <a:pt x="444" y="196"/>
                      </a:lnTo>
                      <a:lnTo>
                        <a:pt x="444" y="196"/>
                      </a:lnTo>
                      <a:lnTo>
                        <a:pt x="442" y="206"/>
                      </a:lnTo>
                      <a:lnTo>
                        <a:pt x="440" y="214"/>
                      </a:lnTo>
                      <a:lnTo>
                        <a:pt x="434" y="222"/>
                      </a:lnTo>
                      <a:lnTo>
                        <a:pt x="428" y="228"/>
                      </a:lnTo>
                      <a:lnTo>
                        <a:pt x="428" y="228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323" y="310"/>
                      </a:lnTo>
                      <a:lnTo>
                        <a:pt x="323" y="310"/>
                      </a:lnTo>
                      <a:lnTo>
                        <a:pt x="309" y="322"/>
                      </a:lnTo>
                      <a:lnTo>
                        <a:pt x="297" y="337"/>
                      </a:lnTo>
                      <a:lnTo>
                        <a:pt x="297" y="337"/>
                      </a:lnTo>
                      <a:lnTo>
                        <a:pt x="281" y="357"/>
                      </a:lnTo>
                      <a:lnTo>
                        <a:pt x="263" y="375"/>
                      </a:lnTo>
                      <a:lnTo>
                        <a:pt x="245" y="389"/>
                      </a:lnTo>
                      <a:lnTo>
                        <a:pt x="225" y="401"/>
                      </a:lnTo>
                      <a:lnTo>
                        <a:pt x="203" y="413"/>
                      </a:lnTo>
                      <a:lnTo>
                        <a:pt x="183" y="419"/>
                      </a:lnTo>
                      <a:lnTo>
                        <a:pt x="162" y="425"/>
                      </a:lnTo>
                      <a:lnTo>
                        <a:pt x="140" y="425"/>
                      </a:lnTo>
                      <a:lnTo>
                        <a:pt x="140" y="425"/>
                      </a:lnTo>
                      <a:lnTo>
                        <a:pt x="122" y="425"/>
                      </a:lnTo>
                      <a:lnTo>
                        <a:pt x="122" y="425"/>
                      </a:lnTo>
                      <a:lnTo>
                        <a:pt x="116" y="465"/>
                      </a:lnTo>
                      <a:lnTo>
                        <a:pt x="112" y="485"/>
                      </a:lnTo>
                      <a:lnTo>
                        <a:pt x="106" y="504"/>
                      </a:lnTo>
                      <a:lnTo>
                        <a:pt x="96" y="524"/>
                      </a:lnTo>
                      <a:lnTo>
                        <a:pt x="86" y="542"/>
                      </a:lnTo>
                      <a:lnTo>
                        <a:pt x="70" y="562"/>
                      </a:lnTo>
                      <a:lnTo>
                        <a:pt x="54" y="580"/>
                      </a:lnTo>
                      <a:lnTo>
                        <a:pt x="54" y="580"/>
                      </a:lnTo>
                      <a:lnTo>
                        <a:pt x="42" y="592"/>
                      </a:lnTo>
                      <a:lnTo>
                        <a:pt x="32" y="608"/>
                      </a:lnTo>
                      <a:lnTo>
                        <a:pt x="14" y="648"/>
                      </a:lnTo>
                      <a:lnTo>
                        <a:pt x="14" y="648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2" y="681"/>
                      </a:lnTo>
                      <a:lnTo>
                        <a:pt x="2" y="685"/>
                      </a:lnTo>
                      <a:lnTo>
                        <a:pt x="2" y="685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20" y="769"/>
                      </a:lnTo>
                      <a:lnTo>
                        <a:pt x="20" y="769"/>
                      </a:lnTo>
                      <a:lnTo>
                        <a:pt x="22" y="775"/>
                      </a:lnTo>
                      <a:lnTo>
                        <a:pt x="22" y="781"/>
                      </a:lnTo>
                      <a:lnTo>
                        <a:pt x="22" y="797"/>
                      </a:lnTo>
                      <a:lnTo>
                        <a:pt x="22" y="797"/>
                      </a:lnTo>
                      <a:lnTo>
                        <a:pt x="28" y="825"/>
                      </a:lnTo>
                      <a:lnTo>
                        <a:pt x="28" y="825"/>
                      </a:lnTo>
                      <a:lnTo>
                        <a:pt x="28" y="834"/>
                      </a:lnTo>
                      <a:lnTo>
                        <a:pt x="28" y="840"/>
                      </a:lnTo>
                      <a:lnTo>
                        <a:pt x="28" y="840"/>
                      </a:lnTo>
                      <a:lnTo>
                        <a:pt x="38" y="862"/>
                      </a:lnTo>
                      <a:lnTo>
                        <a:pt x="46" y="884"/>
                      </a:lnTo>
                      <a:lnTo>
                        <a:pt x="48" y="906"/>
                      </a:lnTo>
                      <a:lnTo>
                        <a:pt x="50" y="928"/>
                      </a:lnTo>
                      <a:lnTo>
                        <a:pt x="50" y="948"/>
                      </a:lnTo>
                      <a:lnTo>
                        <a:pt x="48" y="970"/>
                      </a:lnTo>
                      <a:lnTo>
                        <a:pt x="40" y="1009"/>
                      </a:lnTo>
                      <a:lnTo>
                        <a:pt x="40" y="1009"/>
                      </a:lnTo>
                      <a:lnTo>
                        <a:pt x="38" y="1023"/>
                      </a:lnTo>
                      <a:lnTo>
                        <a:pt x="38" y="1023"/>
                      </a:lnTo>
                      <a:lnTo>
                        <a:pt x="36" y="1041"/>
                      </a:lnTo>
                      <a:lnTo>
                        <a:pt x="36" y="1055"/>
                      </a:lnTo>
                      <a:lnTo>
                        <a:pt x="40" y="1069"/>
                      </a:lnTo>
                      <a:lnTo>
                        <a:pt x="44" y="1079"/>
                      </a:lnTo>
                      <a:lnTo>
                        <a:pt x="48" y="1089"/>
                      </a:lnTo>
                      <a:lnTo>
                        <a:pt x="56" y="1097"/>
                      </a:lnTo>
                      <a:lnTo>
                        <a:pt x="70" y="1109"/>
                      </a:lnTo>
                      <a:lnTo>
                        <a:pt x="70" y="1109"/>
                      </a:lnTo>
                      <a:lnTo>
                        <a:pt x="84" y="1121"/>
                      </a:lnTo>
                      <a:lnTo>
                        <a:pt x="98" y="1133"/>
                      </a:lnTo>
                      <a:lnTo>
                        <a:pt x="110" y="1145"/>
                      </a:lnTo>
                      <a:lnTo>
                        <a:pt x="118" y="1159"/>
                      </a:lnTo>
                      <a:lnTo>
                        <a:pt x="118" y="1159"/>
                      </a:lnTo>
                      <a:lnTo>
                        <a:pt x="136" y="1184"/>
                      </a:lnTo>
                      <a:lnTo>
                        <a:pt x="144" y="1192"/>
                      </a:lnTo>
                      <a:lnTo>
                        <a:pt x="152" y="1200"/>
                      </a:lnTo>
                      <a:lnTo>
                        <a:pt x="160" y="1204"/>
                      </a:lnTo>
                      <a:lnTo>
                        <a:pt x="165" y="1206"/>
                      </a:lnTo>
                      <a:lnTo>
                        <a:pt x="181" y="1208"/>
                      </a:lnTo>
                      <a:lnTo>
                        <a:pt x="181" y="1208"/>
                      </a:lnTo>
                      <a:lnTo>
                        <a:pt x="195" y="1208"/>
                      </a:lnTo>
                      <a:lnTo>
                        <a:pt x="195" y="1208"/>
                      </a:lnTo>
                      <a:lnTo>
                        <a:pt x="203" y="1206"/>
                      </a:lnTo>
                      <a:lnTo>
                        <a:pt x="203" y="1206"/>
                      </a:lnTo>
                      <a:lnTo>
                        <a:pt x="211" y="1208"/>
                      </a:lnTo>
                      <a:lnTo>
                        <a:pt x="219" y="1210"/>
                      </a:lnTo>
                      <a:lnTo>
                        <a:pt x="233" y="1216"/>
                      </a:lnTo>
                      <a:lnTo>
                        <a:pt x="241" y="1224"/>
                      </a:lnTo>
                      <a:lnTo>
                        <a:pt x="247" y="1230"/>
                      </a:lnTo>
                      <a:lnTo>
                        <a:pt x="247" y="1230"/>
                      </a:lnTo>
                      <a:lnTo>
                        <a:pt x="255" y="1240"/>
                      </a:lnTo>
                      <a:lnTo>
                        <a:pt x="265" y="1256"/>
                      </a:lnTo>
                      <a:lnTo>
                        <a:pt x="265" y="1256"/>
                      </a:lnTo>
                      <a:lnTo>
                        <a:pt x="281" y="1284"/>
                      </a:lnTo>
                      <a:lnTo>
                        <a:pt x="281" y="1284"/>
                      </a:lnTo>
                      <a:lnTo>
                        <a:pt x="289" y="1288"/>
                      </a:lnTo>
                      <a:lnTo>
                        <a:pt x="297" y="1296"/>
                      </a:lnTo>
                      <a:lnTo>
                        <a:pt x="297" y="1296"/>
                      </a:lnTo>
                      <a:lnTo>
                        <a:pt x="327" y="1328"/>
                      </a:lnTo>
                      <a:lnTo>
                        <a:pt x="327" y="1328"/>
                      </a:lnTo>
                      <a:lnTo>
                        <a:pt x="362" y="1369"/>
                      </a:lnTo>
                      <a:lnTo>
                        <a:pt x="378" y="1391"/>
                      </a:lnTo>
                      <a:lnTo>
                        <a:pt x="392" y="1415"/>
                      </a:lnTo>
                      <a:lnTo>
                        <a:pt x="392" y="1415"/>
                      </a:lnTo>
                      <a:lnTo>
                        <a:pt x="406" y="1437"/>
                      </a:lnTo>
                      <a:lnTo>
                        <a:pt x="426" y="1457"/>
                      </a:lnTo>
                      <a:lnTo>
                        <a:pt x="448" y="1477"/>
                      </a:lnTo>
                      <a:lnTo>
                        <a:pt x="472" y="1491"/>
                      </a:lnTo>
                      <a:lnTo>
                        <a:pt x="499" y="1504"/>
                      </a:lnTo>
                      <a:lnTo>
                        <a:pt x="527" y="1514"/>
                      </a:lnTo>
                      <a:lnTo>
                        <a:pt x="557" y="1520"/>
                      </a:lnTo>
                      <a:lnTo>
                        <a:pt x="587" y="1522"/>
                      </a:lnTo>
                      <a:lnTo>
                        <a:pt x="587" y="1522"/>
                      </a:lnTo>
                      <a:lnTo>
                        <a:pt x="607" y="1520"/>
                      </a:lnTo>
                      <a:lnTo>
                        <a:pt x="627" y="1518"/>
                      </a:lnTo>
                      <a:lnTo>
                        <a:pt x="645" y="1512"/>
                      </a:lnTo>
                      <a:lnTo>
                        <a:pt x="661" y="1506"/>
                      </a:lnTo>
                      <a:lnTo>
                        <a:pt x="661" y="1506"/>
                      </a:lnTo>
                      <a:lnTo>
                        <a:pt x="694" y="1491"/>
                      </a:lnTo>
                      <a:lnTo>
                        <a:pt x="708" y="1487"/>
                      </a:lnTo>
                      <a:lnTo>
                        <a:pt x="722" y="1485"/>
                      </a:lnTo>
                      <a:lnTo>
                        <a:pt x="722" y="1485"/>
                      </a:lnTo>
                      <a:lnTo>
                        <a:pt x="734" y="1487"/>
                      </a:lnTo>
                      <a:lnTo>
                        <a:pt x="744" y="1489"/>
                      </a:lnTo>
                      <a:lnTo>
                        <a:pt x="754" y="1493"/>
                      </a:lnTo>
                      <a:lnTo>
                        <a:pt x="762" y="1498"/>
                      </a:lnTo>
                      <a:lnTo>
                        <a:pt x="778" y="1514"/>
                      </a:lnTo>
                      <a:lnTo>
                        <a:pt x="796" y="1534"/>
                      </a:lnTo>
                      <a:lnTo>
                        <a:pt x="796" y="1534"/>
                      </a:lnTo>
                      <a:lnTo>
                        <a:pt x="802" y="1544"/>
                      </a:lnTo>
                      <a:lnTo>
                        <a:pt x="804" y="1556"/>
                      </a:lnTo>
                      <a:lnTo>
                        <a:pt x="804" y="1568"/>
                      </a:lnTo>
                      <a:lnTo>
                        <a:pt x="800" y="1578"/>
                      </a:lnTo>
                      <a:lnTo>
                        <a:pt x="800" y="1578"/>
                      </a:lnTo>
                      <a:lnTo>
                        <a:pt x="790" y="1600"/>
                      </a:lnTo>
                      <a:lnTo>
                        <a:pt x="790" y="1600"/>
                      </a:lnTo>
                      <a:lnTo>
                        <a:pt x="810" y="1606"/>
                      </a:lnTo>
                      <a:lnTo>
                        <a:pt x="810" y="1606"/>
                      </a:lnTo>
                      <a:lnTo>
                        <a:pt x="833" y="1612"/>
                      </a:lnTo>
                      <a:lnTo>
                        <a:pt x="847" y="1618"/>
                      </a:lnTo>
                      <a:lnTo>
                        <a:pt x="861" y="1628"/>
                      </a:lnTo>
                      <a:lnTo>
                        <a:pt x="875" y="1640"/>
                      </a:lnTo>
                      <a:lnTo>
                        <a:pt x="881" y="1648"/>
                      </a:lnTo>
                      <a:lnTo>
                        <a:pt x="887" y="1658"/>
                      </a:lnTo>
                      <a:lnTo>
                        <a:pt x="891" y="1667"/>
                      </a:lnTo>
                      <a:lnTo>
                        <a:pt x="895" y="1679"/>
                      </a:lnTo>
                      <a:lnTo>
                        <a:pt x="897" y="1693"/>
                      </a:lnTo>
                      <a:lnTo>
                        <a:pt x="899" y="1707"/>
                      </a:lnTo>
                      <a:lnTo>
                        <a:pt x="899" y="1707"/>
                      </a:lnTo>
                      <a:lnTo>
                        <a:pt x="901" y="1735"/>
                      </a:lnTo>
                      <a:lnTo>
                        <a:pt x="905" y="1761"/>
                      </a:lnTo>
                      <a:lnTo>
                        <a:pt x="905" y="1761"/>
                      </a:lnTo>
                      <a:lnTo>
                        <a:pt x="909" y="1785"/>
                      </a:lnTo>
                      <a:lnTo>
                        <a:pt x="909" y="1785"/>
                      </a:lnTo>
                      <a:lnTo>
                        <a:pt x="909" y="1795"/>
                      </a:lnTo>
                      <a:lnTo>
                        <a:pt x="907" y="1805"/>
                      </a:lnTo>
                      <a:lnTo>
                        <a:pt x="907" y="1805"/>
                      </a:lnTo>
                      <a:lnTo>
                        <a:pt x="907" y="1811"/>
                      </a:lnTo>
                      <a:lnTo>
                        <a:pt x="907" y="1811"/>
                      </a:lnTo>
                      <a:lnTo>
                        <a:pt x="921" y="1823"/>
                      </a:lnTo>
                      <a:lnTo>
                        <a:pt x="931" y="1834"/>
                      </a:lnTo>
                      <a:lnTo>
                        <a:pt x="931" y="1834"/>
                      </a:lnTo>
                      <a:lnTo>
                        <a:pt x="939" y="1836"/>
                      </a:lnTo>
                      <a:lnTo>
                        <a:pt x="953" y="1836"/>
                      </a:lnTo>
                      <a:lnTo>
                        <a:pt x="953" y="1836"/>
                      </a:lnTo>
                      <a:lnTo>
                        <a:pt x="967" y="1836"/>
                      </a:lnTo>
                      <a:lnTo>
                        <a:pt x="979" y="1834"/>
                      </a:lnTo>
                      <a:lnTo>
                        <a:pt x="989" y="1832"/>
                      </a:lnTo>
                      <a:lnTo>
                        <a:pt x="996" y="1831"/>
                      </a:lnTo>
                      <a:lnTo>
                        <a:pt x="996" y="1831"/>
                      </a:lnTo>
                      <a:lnTo>
                        <a:pt x="1018" y="1819"/>
                      </a:lnTo>
                      <a:lnTo>
                        <a:pt x="1040" y="1813"/>
                      </a:lnTo>
                      <a:lnTo>
                        <a:pt x="1040" y="1813"/>
                      </a:lnTo>
                      <a:lnTo>
                        <a:pt x="1024" y="1787"/>
                      </a:lnTo>
                      <a:lnTo>
                        <a:pt x="1012" y="1763"/>
                      </a:lnTo>
                      <a:lnTo>
                        <a:pt x="1012" y="1763"/>
                      </a:lnTo>
                      <a:lnTo>
                        <a:pt x="1006" y="1747"/>
                      </a:lnTo>
                      <a:lnTo>
                        <a:pt x="1004" y="1733"/>
                      </a:lnTo>
                      <a:lnTo>
                        <a:pt x="1004" y="17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4" name="Freeform 7">
                  <a:extLst>
                    <a:ext uri="{FF2B5EF4-FFF2-40B4-BE49-F238E27FC236}">
                      <a16:creationId xmlns:a16="http://schemas.microsoft.com/office/drawing/2014/main" id="{6B9FC3DE-0160-A492-743F-337BEC1EA0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5613" y="3008313"/>
                  <a:ext cx="1846263" cy="2328863"/>
                </a:xfrm>
                <a:custGeom>
                  <a:avLst/>
                  <a:gdLst>
                    <a:gd name="T0" fmla="*/ 117 w 1163"/>
                    <a:gd name="T1" fmla="*/ 1063 h 1467"/>
                    <a:gd name="T2" fmla="*/ 169 w 1163"/>
                    <a:gd name="T3" fmla="*/ 1091 h 1467"/>
                    <a:gd name="T4" fmla="*/ 213 w 1163"/>
                    <a:gd name="T5" fmla="*/ 1077 h 1467"/>
                    <a:gd name="T6" fmla="*/ 231 w 1163"/>
                    <a:gd name="T7" fmla="*/ 1077 h 1467"/>
                    <a:gd name="T8" fmla="*/ 268 w 1163"/>
                    <a:gd name="T9" fmla="*/ 1093 h 1467"/>
                    <a:gd name="T10" fmla="*/ 284 w 1163"/>
                    <a:gd name="T11" fmla="*/ 1121 h 1467"/>
                    <a:gd name="T12" fmla="*/ 296 w 1163"/>
                    <a:gd name="T13" fmla="*/ 1177 h 1467"/>
                    <a:gd name="T14" fmla="*/ 320 w 1163"/>
                    <a:gd name="T15" fmla="*/ 1204 h 1467"/>
                    <a:gd name="T16" fmla="*/ 386 w 1163"/>
                    <a:gd name="T17" fmla="*/ 1226 h 1467"/>
                    <a:gd name="T18" fmla="*/ 445 w 1163"/>
                    <a:gd name="T19" fmla="*/ 1262 h 1467"/>
                    <a:gd name="T20" fmla="*/ 457 w 1163"/>
                    <a:gd name="T21" fmla="*/ 1310 h 1467"/>
                    <a:gd name="T22" fmla="*/ 437 w 1163"/>
                    <a:gd name="T23" fmla="*/ 1342 h 1467"/>
                    <a:gd name="T24" fmla="*/ 386 w 1163"/>
                    <a:gd name="T25" fmla="*/ 1373 h 1467"/>
                    <a:gd name="T26" fmla="*/ 372 w 1163"/>
                    <a:gd name="T27" fmla="*/ 1411 h 1467"/>
                    <a:gd name="T28" fmla="*/ 461 w 1163"/>
                    <a:gd name="T29" fmla="*/ 1433 h 1467"/>
                    <a:gd name="T30" fmla="*/ 612 w 1163"/>
                    <a:gd name="T31" fmla="*/ 1455 h 1467"/>
                    <a:gd name="T32" fmla="*/ 670 w 1163"/>
                    <a:gd name="T33" fmla="*/ 1443 h 1467"/>
                    <a:gd name="T34" fmla="*/ 710 w 1163"/>
                    <a:gd name="T35" fmla="*/ 1407 h 1467"/>
                    <a:gd name="T36" fmla="*/ 791 w 1163"/>
                    <a:gd name="T37" fmla="*/ 1399 h 1467"/>
                    <a:gd name="T38" fmla="*/ 869 w 1163"/>
                    <a:gd name="T39" fmla="*/ 1433 h 1467"/>
                    <a:gd name="T40" fmla="*/ 911 w 1163"/>
                    <a:gd name="T41" fmla="*/ 1467 h 1467"/>
                    <a:gd name="T42" fmla="*/ 944 w 1163"/>
                    <a:gd name="T43" fmla="*/ 1441 h 1467"/>
                    <a:gd name="T44" fmla="*/ 1074 w 1163"/>
                    <a:gd name="T45" fmla="*/ 1338 h 1467"/>
                    <a:gd name="T46" fmla="*/ 1129 w 1163"/>
                    <a:gd name="T47" fmla="*/ 1296 h 1467"/>
                    <a:gd name="T48" fmla="*/ 1161 w 1163"/>
                    <a:gd name="T49" fmla="*/ 1222 h 1467"/>
                    <a:gd name="T50" fmla="*/ 1129 w 1163"/>
                    <a:gd name="T51" fmla="*/ 1113 h 1467"/>
                    <a:gd name="T52" fmla="*/ 1105 w 1163"/>
                    <a:gd name="T53" fmla="*/ 1065 h 1467"/>
                    <a:gd name="T54" fmla="*/ 1127 w 1163"/>
                    <a:gd name="T55" fmla="*/ 1027 h 1467"/>
                    <a:gd name="T56" fmla="*/ 1129 w 1163"/>
                    <a:gd name="T57" fmla="*/ 988 h 1467"/>
                    <a:gd name="T58" fmla="*/ 1068 w 1163"/>
                    <a:gd name="T59" fmla="*/ 898 h 1467"/>
                    <a:gd name="T60" fmla="*/ 934 w 1163"/>
                    <a:gd name="T61" fmla="*/ 681 h 1467"/>
                    <a:gd name="T62" fmla="*/ 918 w 1163"/>
                    <a:gd name="T63" fmla="*/ 606 h 1467"/>
                    <a:gd name="T64" fmla="*/ 895 w 1163"/>
                    <a:gd name="T65" fmla="*/ 513 h 1467"/>
                    <a:gd name="T66" fmla="*/ 863 w 1163"/>
                    <a:gd name="T67" fmla="*/ 483 h 1467"/>
                    <a:gd name="T68" fmla="*/ 869 w 1163"/>
                    <a:gd name="T69" fmla="*/ 389 h 1467"/>
                    <a:gd name="T70" fmla="*/ 887 w 1163"/>
                    <a:gd name="T71" fmla="*/ 292 h 1467"/>
                    <a:gd name="T72" fmla="*/ 879 w 1163"/>
                    <a:gd name="T73" fmla="*/ 155 h 1467"/>
                    <a:gd name="T74" fmla="*/ 861 w 1163"/>
                    <a:gd name="T75" fmla="*/ 85 h 1467"/>
                    <a:gd name="T76" fmla="*/ 789 w 1163"/>
                    <a:gd name="T77" fmla="*/ 47 h 1467"/>
                    <a:gd name="T78" fmla="*/ 680 w 1163"/>
                    <a:gd name="T79" fmla="*/ 2 h 1467"/>
                    <a:gd name="T80" fmla="*/ 636 w 1163"/>
                    <a:gd name="T81" fmla="*/ 10 h 1467"/>
                    <a:gd name="T82" fmla="*/ 588 w 1163"/>
                    <a:gd name="T83" fmla="*/ 69 h 1467"/>
                    <a:gd name="T84" fmla="*/ 533 w 1163"/>
                    <a:gd name="T85" fmla="*/ 129 h 1467"/>
                    <a:gd name="T86" fmla="*/ 485 w 1163"/>
                    <a:gd name="T87" fmla="*/ 129 h 1467"/>
                    <a:gd name="T88" fmla="*/ 435 w 1163"/>
                    <a:gd name="T89" fmla="*/ 117 h 1467"/>
                    <a:gd name="T90" fmla="*/ 410 w 1163"/>
                    <a:gd name="T91" fmla="*/ 155 h 1467"/>
                    <a:gd name="T92" fmla="*/ 266 w 1163"/>
                    <a:gd name="T93" fmla="*/ 182 h 1467"/>
                    <a:gd name="T94" fmla="*/ 107 w 1163"/>
                    <a:gd name="T95" fmla="*/ 322 h 1467"/>
                    <a:gd name="T96" fmla="*/ 99 w 1163"/>
                    <a:gd name="T97" fmla="*/ 359 h 1467"/>
                    <a:gd name="T98" fmla="*/ 80 w 1163"/>
                    <a:gd name="T99" fmla="*/ 457 h 1467"/>
                    <a:gd name="T100" fmla="*/ 34 w 1163"/>
                    <a:gd name="T101" fmla="*/ 489 h 1467"/>
                    <a:gd name="T102" fmla="*/ 0 w 1163"/>
                    <a:gd name="T103" fmla="*/ 509 h 1467"/>
                    <a:gd name="T104" fmla="*/ 58 w 1163"/>
                    <a:gd name="T105" fmla="*/ 578 h 1467"/>
                    <a:gd name="T106" fmla="*/ 93 w 1163"/>
                    <a:gd name="T107" fmla="*/ 721 h 1467"/>
                    <a:gd name="T108" fmla="*/ 85 w 1163"/>
                    <a:gd name="T109" fmla="*/ 785 h 1467"/>
                    <a:gd name="T110" fmla="*/ 76 w 1163"/>
                    <a:gd name="T111" fmla="*/ 938 h 1467"/>
                    <a:gd name="T112" fmla="*/ 101 w 1163"/>
                    <a:gd name="T113" fmla="*/ 1012 h 1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63" h="1467">
                      <a:moveTo>
                        <a:pt x="101" y="1012"/>
                      </a:moveTo>
                      <a:lnTo>
                        <a:pt x="101" y="1012"/>
                      </a:lnTo>
                      <a:lnTo>
                        <a:pt x="109" y="1037"/>
                      </a:lnTo>
                      <a:lnTo>
                        <a:pt x="117" y="1063"/>
                      </a:lnTo>
                      <a:lnTo>
                        <a:pt x="117" y="1063"/>
                      </a:lnTo>
                      <a:lnTo>
                        <a:pt x="123" y="1083"/>
                      </a:lnTo>
                      <a:lnTo>
                        <a:pt x="127" y="1103"/>
                      </a:lnTo>
                      <a:lnTo>
                        <a:pt x="127" y="1103"/>
                      </a:lnTo>
                      <a:lnTo>
                        <a:pt x="149" y="1097"/>
                      </a:lnTo>
                      <a:lnTo>
                        <a:pt x="169" y="1091"/>
                      </a:lnTo>
                      <a:lnTo>
                        <a:pt x="169" y="1091"/>
                      </a:lnTo>
                      <a:lnTo>
                        <a:pt x="189" y="1085"/>
                      </a:lnTo>
                      <a:lnTo>
                        <a:pt x="205" y="1079"/>
                      </a:lnTo>
                      <a:lnTo>
                        <a:pt x="205" y="1079"/>
                      </a:lnTo>
                      <a:lnTo>
                        <a:pt x="213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31" y="1077"/>
                      </a:lnTo>
                      <a:lnTo>
                        <a:pt x="241" y="1081"/>
                      </a:lnTo>
                      <a:lnTo>
                        <a:pt x="252" y="1087"/>
                      </a:lnTo>
                      <a:lnTo>
                        <a:pt x="260" y="1093"/>
                      </a:lnTo>
                      <a:lnTo>
                        <a:pt x="260" y="1093"/>
                      </a:lnTo>
                      <a:lnTo>
                        <a:pt x="268" y="1093"/>
                      </a:lnTo>
                      <a:lnTo>
                        <a:pt x="268" y="1093"/>
                      </a:lnTo>
                      <a:lnTo>
                        <a:pt x="270" y="1101"/>
                      </a:lnTo>
                      <a:lnTo>
                        <a:pt x="270" y="1101"/>
                      </a:lnTo>
                      <a:lnTo>
                        <a:pt x="278" y="1111"/>
                      </a:lnTo>
                      <a:lnTo>
                        <a:pt x="284" y="1121"/>
                      </a:lnTo>
                      <a:lnTo>
                        <a:pt x="288" y="113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6" y="1177"/>
                      </a:lnTo>
                      <a:lnTo>
                        <a:pt x="298" y="1190"/>
                      </a:lnTo>
                      <a:lnTo>
                        <a:pt x="302" y="1198"/>
                      </a:lnTo>
                      <a:lnTo>
                        <a:pt x="302" y="1198"/>
                      </a:lnTo>
                      <a:lnTo>
                        <a:pt x="308" y="1200"/>
                      </a:lnTo>
                      <a:lnTo>
                        <a:pt x="320" y="1204"/>
                      </a:lnTo>
                      <a:lnTo>
                        <a:pt x="350" y="1212"/>
                      </a:lnTo>
                      <a:lnTo>
                        <a:pt x="354" y="1214"/>
                      </a:lnTo>
                      <a:lnTo>
                        <a:pt x="354" y="1214"/>
                      </a:lnTo>
                      <a:lnTo>
                        <a:pt x="370" y="1218"/>
                      </a:lnTo>
                      <a:lnTo>
                        <a:pt x="386" y="1226"/>
                      </a:lnTo>
                      <a:lnTo>
                        <a:pt x="416" y="1242"/>
                      </a:lnTo>
                      <a:lnTo>
                        <a:pt x="416" y="1242"/>
                      </a:lnTo>
                      <a:lnTo>
                        <a:pt x="435" y="1254"/>
                      </a:lnTo>
                      <a:lnTo>
                        <a:pt x="435" y="1254"/>
                      </a:lnTo>
                      <a:lnTo>
                        <a:pt x="445" y="1262"/>
                      </a:lnTo>
                      <a:lnTo>
                        <a:pt x="451" y="1270"/>
                      </a:lnTo>
                      <a:lnTo>
                        <a:pt x="457" y="1282"/>
                      </a:lnTo>
                      <a:lnTo>
                        <a:pt x="457" y="1294"/>
                      </a:lnTo>
                      <a:lnTo>
                        <a:pt x="457" y="1310"/>
                      </a:lnTo>
                      <a:lnTo>
                        <a:pt x="457" y="1310"/>
                      </a:lnTo>
                      <a:lnTo>
                        <a:pt x="455" y="1320"/>
                      </a:lnTo>
                      <a:lnTo>
                        <a:pt x="451" y="1328"/>
                      </a:lnTo>
                      <a:lnTo>
                        <a:pt x="445" y="1336"/>
                      </a:lnTo>
                      <a:lnTo>
                        <a:pt x="437" y="1342"/>
                      </a:lnTo>
                      <a:lnTo>
                        <a:pt x="437" y="1342"/>
                      </a:lnTo>
                      <a:lnTo>
                        <a:pt x="416" y="1355"/>
                      </a:lnTo>
                      <a:lnTo>
                        <a:pt x="416" y="1355"/>
                      </a:lnTo>
                      <a:lnTo>
                        <a:pt x="398" y="1365"/>
                      </a:lnTo>
                      <a:lnTo>
                        <a:pt x="392" y="1369"/>
                      </a:lnTo>
                      <a:lnTo>
                        <a:pt x="386" y="1373"/>
                      </a:lnTo>
                      <a:lnTo>
                        <a:pt x="386" y="1373"/>
                      </a:lnTo>
                      <a:lnTo>
                        <a:pt x="382" y="1383"/>
                      </a:lnTo>
                      <a:lnTo>
                        <a:pt x="376" y="1391"/>
                      </a:lnTo>
                      <a:lnTo>
                        <a:pt x="374" y="1401"/>
                      </a:lnTo>
                      <a:lnTo>
                        <a:pt x="372" y="1411"/>
                      </a:lnTo>
                      <a:lnTo>
                        <a:pt x="372" y="1411"/>
                      </a:lnTo>
                      <a:lnTo>
                        <a:pt x="380" y="1417"/>
                      </a:lnTo>
                      <a:lnTo>
                        <a:pt x="386" y="1419"/>
                      </a:lnTo>
                      <a:lnTo>
                        <a:pt x="386" y="1419"/>
                      </a:lnTo>
                      <a:lnTo>
                        <a:pt x="461" y="1433"/>
                      </a:lnTo>
                      <a:lnTo>
                        <a:pt x="535" y="1445"/>
                      </a:lnTo>
                      <a:lnTo>
                        <a:pt x="535" y="1445"/>
                      </a:lnTo>
                      <a:lnTo>
                        <a:pt x="596" y="1453"/>
                      </a:lnTo>
                      <a:lnTo>
                        <a:pt x="596" y="1453"/>
                      </a:lnTo>
                      <a:lnTo>
                        <a:pt x="612" y="1455"/>
                      </a:lnTo>
                      <a:lnTo>
                        <a:pt x="630" y="1457"/>
                      </a:lnTo>
                      <a:lnTo>
                        <a:pt x="630" y="1457"/>
                      </a:lnTo>
                      <a:lnTo>
                        <a:pt x="644" y="1455"/>
                      </a:lnTo>
                      <a:lnTo>
                        <a:pt x="658" y="1451"/>
                      </a:lnTo>
                      <a:lnTo>
                        <a:pt x="670" y="1443"/>
                      </a:lnTo>
                      <a:lnTo>
                        <a:pt x="682" y="1429"/>
                      </a:lnTo>
                      <a:lnTo>
                        <a:pt x="682" y="1429"/>
                      </a:lnTo>
                      <a:lnTo>
                        <a:pt x="690" y="1419"/>
                      </a:lnTo>
                      <a:lnTo>
                        <a:pt x="700" y="1413"/>
                      </a:lnTo>
                      <a:lnTo>
                        <a:pt x="710" y="1407"/>
                      </a:lnTo>
                      <a:lnTo>
                        <a:pt x="722" y="1403"/>
                      </a:lnTo>
                      <a:lnTo>
                        <a:pt x="744" y="1397"/>
                      </a:lnTo>
                      <a:lnTo>
                        <a:pt x="765" y="1397"/>
                      </a:lnTo>
                      <a:lnTo>
                        <a:pt x="765" y="1397"/>
                      </a:lnTo>
                      <a:lnTo>
                        <a:pt x="791" y="1399"/>
                      </a:lnTo>
                      <a:lnTo>
                        <a:pt x="813" y="1403"/>
                      </a:lnTo>
                      <a:lnTo>
                        <a:pt x="813" y="1403"/>
                      </a:lnTo>
                      <a:lnTo>
                        <a:pt x="833" y="1411"/>
                      </a:lnTo>
                      <a:lnTo>
                        <a:pt x="851" y="1421"/>
                      </a:lnTo>
                      <a:lnTo>
                        <a:pt x="869" y="1433"/>
                      </a:lnTo>
                      <a:lnTo>
                        <a:pt x="885" y="1445"/>
                      </a:lnTo>
                      <a:lnTo>
                        <a:pt x="885" y="1445"/>
                      </a:lnTo>
                      <a:lnTo>
                        <a:pt x="907" y="1463"/>
                      </a:lnTo>
                      <a:lnTo>
                        <a:pt x="907" y="1463"/>
                      </a:lnTo>
                      <a:lnTo>
                        <a:pt x="911" y="1467"/>
                      </a:lnTo>
                      <a:lnTo>
                        <a:pt x="911" y="1467"/>
                      </a:lnTo>
                      <a:lnTo>
                        <a:pt x="918" y="1463"/>
                      </a:lnTo>
                      <a:lnTo>
                        <a:pt x="926" y="1459"/>
                      </a:lnTo>
                      <a:lnTo>
                        <a:pt x="934" y="1451"/>
                      </a:lnTo>
                      <a:lnTo>
                        <a:pt x="944" y="1441"/>
                      </a:lnTo>
                      <a:lnTo>
                        <a:pt x="944" y="1441"/>
                      </a:lnTo>
                      <a:lnTo>
                        <a:pt x="958" y="1427"/>
                      </a:lnTo>
                      <a:lnTo>
                        <a:pt x="974" y="1413"/>
                      </a:lnTo>
                      <a:lnTo>
                        <a:pt x="1006" y="1387"/>
                      </a:lnTo>
                      <a:lnTo>
                        <a:pt x="1074" y="1338"/>
                      </a:lnTo>
                      <a:lnTo>
                        <a:pt x="1074" y="1338"/>
                      </a:lnTo>
                      <a:lnTo>
                        <a:pt x="1089" y="1326"/>
                      </a:lnTo>
                      <a:lnTo>
                        <a:pt x="1107" y="1314"/>
                      </a:lnTo>
                      <a:lnTo>
                        <a:pt x="1121" y="1302"/>
                      </a:lnTo>
                      <a:lnTo>
                        <a:pt x="1129" y="1296"/>
                      </a:lnTo>
                      <a:lnTo>
                        <a:pt x="1133" y="1288"/>
                      </a:lnTo>
                      <a:lnTo>
                        <a:pt x="1133" y="1288"/>
                      </a:lnTo>
                      <a:lnTo>
                        <a:pt x="1147" y="1266"/>
                      </a:lnTo>
                      <a:lnTo>
                        <a:pt x="1155" y="1244"/>
                      </a:lnTo>
                      <a:lnTo>
                        <a:pt x="1161" y="1222"/>
                      </a:lnTo>
                      <a:lnTo>
                        <a:pt x="1163" y="1200"/>
                      </a:lnTo>
                      <a:lnTo>
                        <a:pt x="1161" y="1179"/>
                      </a:lnTo>
                      <a:lnTo>
                        <a:pt x="1155" y="1157"/>
                      </a:lnTo>
                      <a:lnTo>
                        <a:pt x="1145" y="1135"/>
                      </a:lnTo>
                      <a:lnTo>
                        <a:pt x="1129" y="1113"/>
                      </a:lnTo>
                      <a:lnTo>
                        <a:pt x="1129" y="1113"/>
                      </a:lnTo>
                      <a:lnTo>
                        <a:pt x="1115" y="1095"/>
                      </a:lnTo>
                      <a:lnTo>
                        <a:pt x="1111" y="1085"/>
                      </a:lnTo>
                      <a:lnTo>
                        <a:pt x="1107" y="1075"/>
                      </a:lnTo>
                      <a:lnTo>
                        <a:pt x="1105" y="1065"/>
                      </a:lnTo>
                      <a:lnTo>
                        <a:pt x="1107" y="1055"/>
                      </a:lnTo>
                      <a:lnTo>
                        <a:pt x="1111" y="1045"/>
                      </a:lnTo>
                      <a:lnTo>
                        <a:pt x="1119" y="1035"/>
                      </a:lnTo>
                      <a:lnTo>
                        <a:pt x="1119" y="1035"/>
                      </a:lnTo>
                      <a:lnTo>
                        <a:pt x="1127" y="1027"/>
                      </a:lnTo>
                      <a:lnTo>
                        <a:pt x="1131" y="1019"/>
                      </a:lnTo>
                      <a:lnTo>
                        <a:pt x="1133" y="1012"/>
                      </a:lnTo>
                      <a:lnTo>
                        <a:pt x="1133" y="1002"/>
                      </a:lnTo>
                      <a:lnTo>
                        <a:pt x="1131" y="996"/>
                      </a:lnTo>
                      <a:lnTo>
                        <a:pt x="1129" y="988"/>
                      </a:lnTo>
                      <a:lnTo>
                        <a:pt x="1119" y="972"/>
                      </a:lnTo>
                      <a:lnTo>
                        <a:pt x="1119" y="972"/>
                      </a:lnTo>
                      <a:lnTo>
                        <a:pt x="1093" y="934"/>
                      </a:lnTo>
                      <a:lnTo>
                        <a:pt x="1068" y="898"/>
                      </a:lnTo>
                      <a:lnTo>
                        <a:pt x="1068" y="898"/>
                      </a:lnTo>
                      <a:lnTo>
                        <a:pt x="1008" y="807"/>
                      </a:lnTo>
                      <a:lnTo>
                        <a:pt x="950" y="713"/>
                      </a:lnTo>
                      <a:lnTo>
                        <a:pt x="950" y="713"/>
                      </a:lnTo>
                      <a:lnTo>
                        <a:pt x="942" y="697"/>
                      </a:lnTo>
                      <a:lnTo>
                        <a:pt x="934" y="681"/>
                      </a:lnTo>
                      <a:lnTo>
                        <a:pt x="928" y="666"/>
                      </a:lnTo>
                      <a:lnTo>
                        <a:pt x="924" y="650"/>
                      </a:lnTo>
                      <a:lnTo>
                        <a:pt x="924" y="650"/>
                      </a:lnTo>
                      <a:lnTo>
                        <a:pt x="920" y="628"/>
                      </a:lnTo>
                      <a:lnTo>
                        <a:pt x="918" y="606"/>
                      </a:lnTo>
                      <a:lnTo>
                        <a:pt x="916" y="584"/>
                      </a:lnTo>
                      <a:lnTo>
                        <a:pt x="913" y="562"/>
                      </a:lnTo>
                      <a:lnTo>
                        <a:pt x="909" y="542"/>
                      </a:lnTo>
                      <a:lnTo>
                        <a:pt x="901" y="522"/>
                      </a:lnTo>
                      <a:lnTo>
                        <a:pt x="895" y="513"/>
                      </a:lnTo>
                      <a:lnTo>
                        <a:pt x="887" y="505"/>
                      </a:lnTo>
                      <a:lnTo>
                        <a:pt x="879" y="497"/>
                      </a:lnTo>
                      <a:lnTo>
                        <a:pt x="869" y="489"/>
                      </a:lnTo>
                      <a:lnTo>
                        <a:pt x="869" y="489"/>
                      </a:lnTo>
                      <a:lnTo>
                        <a:pt x="863" y="483"/>
                      </a:lnTo>
                      <a:lnTo>
                        <a:pt x="861" y="475"/>
                      </a:lnTo>
                      <a:lnTo>
                        <a:pt x="859" y="465"/>
                      </a:lnTo>
                      <a:lnTo>
                        <a:pt x="859" y="457"/>
                      </a:lnTo>
                      <a:lnTo>
                        <a:pt x="859" y="457"/>
                      </a:lnTo>
                      <a:lnTo>
                        <a:pt x="869" y="389"/>
                      </a:lnTo>
                      <a:lnTo>
                        <a:pt x="879" y="324"/>
                      </a:lnTo>
                      <a:lnTo>
                        <a:pt x="879" y="324"/>
                      </a:lnTo>
                      <a:lnTo>
                        <a:pt x="883" y="308"/>
                      </a:lnTo>
                      <a:lnTo>
                        <a:pt x="885" y="300"/>
                      </a:lnTo>
                      <a:lnTo>
                        <a:pt x="887" y="292"/>
                      </a:lnTo>
                      <a:lnTo>
                        <a:pt x="887" y="292"/>
                      </a:lnTo>
                      <a:lnTo>
                        <a:pt x="881" y="222"/>
                      </a:lnTo>
                      <a:lnTo>
                        <a:pt x="879" y="188"/>
                      </a:lnTo>
                      <a:lnTo>
                        <a:pt x="879" y="155"/>
                      </a:lnTo>
                      <a:lnTo>
                        <a:pt x="879" y="155"/>
                      </a:lnTo>
                      <a:lnTo>
                        <a:pt x="879" y="127"/>
                      </a:lnTo>
                      <a:lnTo>
                        <a:pt x="877" y="115"/>
                      </a:lnTo>
                      <a:lnTo>
                        <a:pt x="875" y="105"/>
                      </a:lnTo>
                      <a:lnTo>
                        <a:pt x="869" y="93"/>
                      </a:lnTo>
                      <a:lnTo>
                        <a:pt x="861" y="85"/>
                      </a:lnTo>
                      <a:lnTo>
                        <a:pt x="851" y="77"/>
                      </a:lnTo>
                      <a:lnTo>
                        <a:pt x="837" y="69"/>
                      </a:lnTo>
                      <a:lnTo>
                        <a:pt x="837" y="69"/>
                      </a:lnTo>
                      <a:lnTo>
                        <a:pt x="813" y="59"/>
                      </a:lnTo>
                      <a:lnTo>
                        <a:pt x="789" y="47"/>
                      </a:lnTo>
                      <a:lnTo>
                        <a:pt x="740" y="23"/>
                      </a:lnTo>
                      <a:lnTo>
                        <a:pt x="740" y="23"/>
                      </a:lnTo>
                      <a:lnTo>
                        <a:pt x="716" y="14"/>
                      </a:lnTo>
                      <a:lnTo>
                        <a:pt x="696" y="6"/>
                      </a:lnTo>
                      <a:lnTo>
                        <a:pt x="680" y="2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56" y="2"/>
                      </a:lnTo>
                      <a:lnTo>
                        <a:pt x="646" y="4"/>
                      </a:lnTo>
                      <a:lnTo>
                        <a:pt x="636" y="10"/>
                      </a:lnTo>
                      <a:lnTo>
                        <a:pt x="628" y="16"/>
                      </a:lnTo>
                      <a:lnTo>
                        <a:pt x="620" y="25"/>
                      </a:lnTo>
                      <a:lnTo>
                        <a:pt x="610" y="37"/>
                      </a:lnTo>
                      <a:lnTo>
                        <a:pt x="588" y="69"/>
                      </a:lnTo>
                      <a:lnTo>
                        <a:pt x="588" y="69"/>
                      </a:lnTo>
                      <a:lnTo>
                        <a:pt x="569" y="97"/>
                      </a:lnTo>
                      <a:lnTo>
                        <a:pt x="561" y="109"/>
                      </a:lnTo>
                      <a:lnTo>
                        <a:pt x="551" y="117"/>
                      </a:lnTo>
                      <a:lnTo>
                        <a:pt x="543" y="125"/>
                      </a:lnTo>
                      <a:lnTo>
                        <a:pt x="533" y="129"/>
                      </a:lnTo>
                      <a:lnTo>
                        <a:pt x="523" y="133"/>
                      </a:lnTo>
                      <a:lnTo>
                        <a:pt x="513" y="133"/>
                      </a:lnTo>
                      <a:lnTo>
                        <a:pt x="513" y="133"/>
                      </a:lnTo>
                      <a:lnTo>
                        <a:pt x="501" y="133"/>
                      </a:lnTo>
                      <a:lnTo>
                        <a:pt x="485" y="129"/>
                      </a:lnTo>
                      <a:lnTo>
                        <a:pt x="449" y="117"/>
                      </a:lnTo>
                      <a:lnTo>
                        <a:pt x="449" y="117"/>
                      </a:lnTo>
                      <a:lnTo>
                        <a:pt x="445" y="117"/>
                      </a:lnTo>
                      <a:lnTo>
                        <a:pt x="445" y="117"/>
                      </a:lnTo>
                      <a:lnTo>
                        <a:pt x="435" y="117"/>
                      </a:lnTo>
                      <a:lnTo>
                        <a:pt x="435" y="117"/>
                      </a:lnTo>
                      <a:lnTo>
                        <a:pt x="423" y="141"/>
                      </a:lnTo>
                      <a:lnTo>
                        <a:pt x="417" y="151"/>
                      </a:lnTo>
                      <a:lnTo>
                        <a:pt x="414" y="153"/>
                      </a:lnTo>
                      <a:lnTo>
                        <a:pt x="410" y="155"/>
                      </a:lnTo>
                      <a:lnTo>
                        <a:pt x="410" y="155"/>
                      </a:lnTo>
                      <a:lnTo>
                        <a:pt x="374" y="163"/>
                      </a:lnTo>
                      <a:lnTo>
                        <a:pt x="338" y="171"/>
                      </a:lnTo>
                      <a:lnTo>
                        <a:pt x="266" y="182"/>
                      </a:lnTo>
                      <a:lnTo>
                        <a:pt x="266" y="182"/>
                      </a:lnTo>
                      <a:lnTo>
                        <a:pt x="111" y="212"/>
                      </a:lnTo>
                      <a:lnTo>
                        <a:pt x="111" y="212"/>
                      </a:lnTo>
                      <a:lnTo>
                        <a:pt x="123" y="226"/>
                      </a:lnTo>
                      <a:lnTo>
                        <a:pt x="123" y="226"/>
                      </a:lnTo>
                      <a:lnTo>
                        <a:pt x="107" y="322"/>
                      </a:lnTo>
                      <a:lnTo>
                        <a:pt x="107" y="322"/>
                      </a:lnTo>
                      <a:lnTo>
                        <a:pt x="101" y="342"/>
                      </a:lnTo>
                      <a:lnTo>
                        <a:pt x="99" y="349"/>
                      </a:lnTo>
                      <a:lnTo>
                        <a:pt x="99" y="359"/>
                      </a:lnTo>
                      <a:lnTo>
                        <a:pt x="99" y="359"/>
                      </a:lnTo>
                      <a:lnTo>
                        <a:pt x="101" y="385"/>
                      </a:lnTo>
                      <a:lnTo>
                        <a:pt x="99" y="409"/>
                      </a:lnTo>
                      <a:lnTo>
                        <a:pt x="93" y="429"/>
                      </a:lnTo>
                      <a:lnTo>
                        <a:pt x="85" y="449"/>
                      </a:lnTo>
                      <a:lnTo>
                        <a:pt x="80" y="457"/>
                      </a:lnTo>
                      <a:lnTo>
                        <a:pt x="72" y="465"/>
                      </a:lnTo>
                      <a:lnTo>
                        <a:pt x="66" y="471"/>
                      </a:lnTo>
                      <a:lnTo>
                        <a:pt x="56" y="477"/>
                      </a:lnTo>
                      <a:lnTo>
                        <a:pt x="46" y="483"/>
                      </a:lnTo>
                      <a:lnTo>
                        <a:pt x="34" y="489"/>
                      </a:lnTo>
                      <a:lnTo>
                        <a:pt x="8" y="495"/>
                      </a:lnTo>
                      <a:lnTo>
                        <a:pt x="8" y="495"/>
                      </a:lnTo>
                      <a:lnTo>
                        <a:pt x="6" y="499"/>
                      </a:lnTo>
                      <a:lnTo>
                        <a:pt x="0" y="509"/>
                      </a:lnTo>
                      <a:lnTo>
                        <a:pt x="0" y="509"/>
                      </a:lnTo>
                      <a:lnTo>
                        <a:pt x="14" y="518"/>
                      </a:lnTo>
                      <a:lnTo>
                        <a:pt x="24" y="528"/>
                      </a:lnTo>
                      <a:lnTo>
                        <a:pt x="34" y="540"/>
                      </a:lnTo>
                      <a:lnTo>
                        <a:pt x="44" y="552"/>
                      </a:lnTo>
                      <a:lnTo>
                        <a:pt x="58" y="578"/>
                      </a:lnTo>
                      <a:lnTo>
                        <a:pt x="68" y="604"/>
                      </a:lnTo>
                      <a:lnTo>
                        <a:pt x="76" y="634"/>
                      </a:lnTo>
                      <a:lnTo>
                        <a:pt x="82" y="662"/>
                      </a:lnTo>
                      <a:lnTo>
                        <a:pt x="93" y="721"/>
                      </a:lnTo>
                      <a:lnTo>
                        <a:pt x="93" y="721"/>
                      </a:lnTo>
                      <a:lnTo>
                        <a:pt x="95" y="743"/>
                      </a:lnTo>
                      <a:lnTo>
                        <a:pt x="93" y="753"/>
                      </a:lnTo>
                      <a:lnTo>
                        <a:pt x="91" y="763"/>
                      </a:lnTo>
                      <a:lnTo>
                        <a:pt x="91" y="763"/>
                      </a:lnTo>
                      <a:lnTo>
                        <a:pt x="85" y="785"/>
                      </a:lnTo>
                      <a:lnTo>
                        <a:pt x="82" y="807"/>
                      </a:lnTo>
                      <a:lnTo>
                        <a:pt x="74" y="850"/>
                      </a:lnTo>
                      <a:lnTo>
                        <a:pt x="72" y="894"/>
                      </a:lnTo>
                      <a:lnTo>
                        <a:pt x="76" y="938"/>
                      </a:lnTo>
                      <a:lnTo>
                        <a:pt x="76" y="938"/>
                      </a:lnTo>
                      <a:lnTo>
                        <a:pt x="84" y="954"/>
                      </a:lnTo>
                      <a:lnTo>
                        <a:pt x="89" y="974"/>
                      </a:lnTo>
                      <a:lnTo>
                        <a:pt x="89" y="974"/>
                      </a:lnTo>
                      <a:lnTo>
                        <a:pt x="101" y="1012"/>
                      </a:lnTo>
                      <a:lnTo>
                        <a:pt x="101" y="1012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5" name="Freeform 8">
                  <a:extLst>
                    <a:ext uri="{FF2B5EF4-FFF2-40B4-BE49-F238E27FC236}">
                      <a16:creationId xmlns:a16="http://schemas.microsoft.com/office/drawing/2014/main" id="{F7791043-AF3D-F15A-74FE-CB35063E13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9500" y="460375"/>
                  <a:ext cx="2509838" cy="1517650"/>
                </a:xfrm>
                <a:custGeom>
                  <a:avLst/>
                  <a:gdLst>
                    <a:gd name="T0" fmla="*/ 70 w 1581"/>
                    <a:gd name="T1" fmla="*/ 710 h 956"/>
                    <a:gd name="T2" fmla="*/ 106 w 1581"/>
                    <a:gd name="T3" fmla="*/ 744 h 956"/>
                    <a:gd name="T4" fmla="*/ 175 w 1581"/>
                    <a:gd name="T5" fmla="*/ 780 h 956"/>
                    <a:gd name="T6" fmla="*/ 237 w 1581"/>
                    <a:gd name="T7" fmla="*/ 811 h 956"/>
                    <a:gd name="T8" fmla="*/ 279 w 1581"/>
                    <a:gd name="T9" fmla="*/ 867 h 956"/>
                    <a:gd name="T10" fmla="*/ 283 w 1581"/>
                    <a:gd name="T11" fmla="*/ 905 h 956"/>
                    <a:gd name="T12" fmla="*/ 298 w 1581"/>
                    <a:gd name="T13" fmla="*/ 923 h 956"/>
                    <a:gd name="T14" fmla="*/ 340 w 1581"/>
                    <a:gd name="T15" fmla="*/ 939 h 956"/>
                    <a:gd name="T16" fmla="*/ 499 w 1581"/>
                    <a:gd name="T17" fmla="*/ 956 h 956"/>
                    <a:gd name="T18" fmla="*/ 527 w 1581"/>
                    <a:gd name="T19" fmla="*/ 951 h 956"/>
                    <a:gd name="T20" fmla="*/ 547 w 1581"/>
                    <a:gd name="T21" fmla="*/ 923 h 956"/>
                    <a:gd name="T22" fmla="*/ 571 w 1581"/>
                    <a:gd name="T23" fmla="*/ 885 h 956"/>
                    <a:gd name="T24" fmla="*/ 623 w 1581"/>
                    <a:gd name="T25" fmla="*/ 865 h 956"/>
                    <a:gd name="T26" fmla="*/ 640 w 1581"/>
                    <a:gd name="T27" fmla="*/ 863 h 956"/>
                    <a:gd name="T28" fmla="*/ 680 w 1581"/>
                    <a:gd name="T29" fmla="*/ 861 h 956"/>
                    <a:gd name="T30" fmla="*/ 706 w 1581"/>
                    <a:gd name="T31" fmla="*/ 833 h 956"/>
                    <a:gd name="T32" fmla="*/ 788 w 1581"/>
                    <a:gd name="T33" fmla="*/ 797 h 956"/>
                    <a:gd name="T34" fmla="*/ 953 w 1581"/>
                    <a:gd name="T35" fmla="*/ 742 h 956"/>
                    <a:gd name="T36" fmla="*/ 1112 w 1581"/>
                    <a:gd name="T37" fmla="*/ 696 h 956"/>
                    <a:gd name="T38" fmla="*/ 1141 w 1581"/>
                    <a:gd name="T39" fmla="*/ 670 h 956"/>
                    <a:gd name="T40" fmla="*/ 1279 w 1581"/>
                    <a:gd name="T41" fmla="*/ 632 h 956"/>
                    <a:gd name="T42" fmla="*/ 1332 w 1581"/>
                    <a:gd name="T43" fmla="*/ 619 h 956"/>
                    <a:gd name="T44" fmla="*/ 1473 w 1581"/>
                    <a:gd name="T45" fmla="*/ 487 h 956"/>
                    <a:gd name="T46" fmla="*/ 1575 w 1581"/>
                    <a:gd name="T47" fmla="*/ 382 h 956"/>
                    <a:gd name="T48" fmla="*/ 1581 w 1581"/>
                    <a:gd name="T49" fmla="*/ 340 h 956"/>
                    <a:gd name="T50" fmla="*/ 1549 w 1581"/>
                    <a:gd name="T51" fmla="*/ 306 h 956"/>
                    <a:gd name="T52" fmla="*/ 1525 w 1581"/>
                    <a:gd name="T53" fmla="*/ 245 h 956"/>
                    <a:gd name="T54" fmla="*/ 1509 w 1581"/>
                    <a:gd name="T55" fmla="*/ 207 h 956"/>
                    <a:gd name="T56" fmla="*/ 1473 w 1581"/>
                    <a:gd name="T57" fmla="*/ 141 h 956"/>
                    <a:gd name="T58" fmla="*/ 1479 w 1581"/>
                    <a:gd name="T59" fmla="*/ 94 h 956"/>
                    <a:gd name="T60" fmla="*/ 1549 w 1581"/>
                    <a:gd name="T61" fmla="*/ 20 h 956"/>
                    <a:gd name="T62" fmla="*/ 1364 w 1581"/>
                    <a:gd name="T63" fmla="*/ 38 h 956"/>
                    <a:gd name="T64" fmla="*/ 799 w 1581"/>
                    <a:gd name="T65" fmla="*/ 56 h 956"/>
                    <a:gd name="T66" fmla="*/ 766 w 1581"/>
                    <a:gd name="T67" fmla="*/ 56 h 956"/>
                    <a:gd name="T68" fmla="*/ 567 w 1581"/>
                    <a:gd name="T69" fmla="*/ 32 h 956"/>
                    <a:gd name="T70" fmla="*/ 277 w 1581"/>
                    <a:gd name="T71" fmla="*/ 0 h 956"/>
                    <a:gd name="T72" fmla="*/ 253 w 1581"/>
                    <a:gd name="T73" fmla="*/ 4 h 956"/>
                    <a:gd name="T74" fmla="*/ 229 w 1581"/>
                    <a:gd name="T75" fmla="*/ 30 h 956"/>
                    <a:gd name="T76" fmla="*/ 177 w 1581"/>
                    <a:gd name="T77" fmla="*/ 66 h 956"/>
                    <a:gd name="T78" fmla="*/ 110 w 1581"/>
                    <a:gd name="T79" fmla="*/ 80 h 956"/>
                    <a:gd name="T80" fmla="*/ 108 w 1581"/>
                    <a:gd name="T81" fmla="*/ 125 h 956"/>
                    <a:gd name="T82" fmla="*/ 90 w 1581"/>
                    <a:gd name="T83" fmla="*/ 171 h 956"/>
                    <a:gd name="T84" fmla="*/ 78 w 1581"/>
                    <a:gd name="T85" fmla="*/ 217 h 956"/>
                    <a:gd name="T86" fmla="*/ 114 w 1581"/>
                    <a:gd name="T87" fmla="*/ 281 h 956"/>
                    <a:gd name="T88" fmla="*/ 159 w 1581"/>
                    <a:gd name="T89" fmla="*/ 316 h 956"/>
                    <a:gd name="T90" fmla="*/ 193 w 1581"/>
                    <a:gd name="T91" fmla="*/ 320 h 956"/>
                    <a:gd name="T92" fmla="*/ 207 w 1581"/>
                    <a:gd name="T93" fmla="*/ 322 h 956"/>
                    <a:gd name="T94" fmla="*/ 241 w 1581"/>
                    <a:gd name="T95" fmla="*/ 366 h 956"/>
                    <a:gd name="T96" fmla="*/ 247 w 1581"/>
                    <a:gd name="T97" fmla="*/ 386 h 956"/>
                    <a:gd name="T98" fmla="*/ 237 w 1581"/>
                    <a:gd name="T99" fmla="*/ 414 h 956"/>
                    <a:gd name="T100" fmla="*/ 209 w 1581"/>
                    <a:gd name="T101" fmla="*/ 434 h 956"/>
                    <a:gd name="T102" fmla="*/ 165 w 1581"/>
                    <a:gd name="T103" fmla="*/ 456 h 956"/>
                    <a:gd name="T104" fmla="*/ 102 w 1581"/>
                    <a:gd name="T105" fmla="*/ 499 h 956"/>
                    <a:gd name="T106" fmla="*/ 34 w 1581"/>
                    <a:gd name="T107" fmla="*/ 569 h 956"/>
                    <a:gd name="T108" fmla="*/ 4 w 1581"/>
                    <a:gd name="T109" fmla="*/ 601 h 956"/>
                    <a:gd name="T110" fmla="*/ 18 w 1581"/>
                    <a:gd name="T111" fmla="*/ 617 h 956"/>
                    <a:gd name="T112" fmla="*/ 46 w 1581"/>
                    <a:gd name="T113" fmla="*/ 632 h 956"/>
                    <a:gd name="T114" fmla="*/ 66 w 1581"/>
                    <a:gd name="T115" fmla="*/ 676 h 9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581" h="956">
                      <a:moveTo>
                        <a:pt x="68" y="688"/>
                      </a:moveTo>
                      <a:lnTo>
                        <a:pt x="68" y="688"/>
                      </a:lnTo>
                      <a:lnTo>
                        <a:pt x="68" y="702"/>
                      </a:lnTo>
                      <a:lnTo>
                        <a:pt x="70" y="710"/>
                      </a:lnTo>
                      <a:lnTo>
                        <a:pt x="74" y="716"/>
                      </a:lnTo>
                      <a:lnTo>
                        <a:pt x="78" y="722"/>
                      </a:lnTo>
                      <a:lnTo>
                        <a:pt x="86" y="730"/>
                      </a:lnTo>
                      <a:lnTo>
                        <a:pt x="106" y="744"/>
                      </a:lnTo>
                      <a:lnTo>
                        <a:pt x="106" y="744"/>
                      </a:lnTo>
                      <a:lnTo>
                        <a:pt x="143" y="764"/>
                      </a:lnTo>
                      <a:lnTo>
                        <a:pt x="175" y="780"/>
                      </a:lnTo>
                      <a:lnTo>
                        <a:pt x="175" y="780"/>
                      </a:lnTo>
                      <a:lnTo>
                        <a:pt x="189" y="786"/>
                      </a:lnTo>
                      <a:lnTo>
                        <a:pt x="189" y="786"/>
                      </a:lnTo>
                      <a:lnTo>
                        <a:pt x="221" y="801"/>
                      </a:lnTo>
                      <a:lnTo>
                        <a:pt x="237" y="811"/>
                      </a:lnTo>
                      <a:lnTo>
                        <a:pt x="251" y="823"/>
                      </a:lnTo>
                      <a:lnTo>
                        <a:pt x="263" y="839"/>
                      </a:lnTo>
                      <a:lnTo>
                        <a:pt x="275" y="857"/>
                      </a:lnTo>
                      <a:lnTo>
                        <a:pt x="279" y="867"/>
                      </a:lnTo>
                      <a:lnTo>
                        <a:pt x="281" y="879"/>
                      </a:lnTo>
                      <a:lnTo>
                        <a:pt x="283" y="891"/>
                      </a:lnTo>
                      <a:lnTo>
                        <a:pt x="283" y="905"/>
                      </a:lnTo>
                      <a:lnTo>
                        <a:pt x="283" y="905"/>
                      </a:lnTo>
                      <a:lnTo>
                        <a:pt x="287" y="907"/>
                      </a:lnTo>
                      <a:lnTo>
                        <a:pt x="287" y="907"/>
                      </a:lnTo>
                      <a:lnTo>
                        <a:pt x="298" y="923"/>
                      </a:lnTo>
                      <a:lnTo>
                        <a:pt x="298" y="923"/>
                      </a:lnTo>
                      <a:lnTo>
                        <a:pt x="302" y="929"/>
                      </a:lnTo>
                      <a:lnTo>
                        <a:pt x="302" y="929"/>
                      </a:lnTo>
                      <a:lnTo>
                        <a:pt x="320" y="935"/>
                      </a:lnTo>
                      <a:lnTo>
                        <a:pt x="340" y="939"/>
                      </a:lnTo>
                      <a:lnTo>
                        <a:pt x="340" y="939"/>
                      </a:lnTo>
                      <a:lnTo>
                        <a:pt x="481" y="956"/>
                      </a:lnTo>
                      <a:lnTo>
                        <a:pt x="481" y="956"/>
                      </a:lnTo>
                      <a:lnTo>
                        <a:pt x="499" y="956"/>
                      </a:lnTo>
                      <a:lnTo>
                        <a:pt x="499" y="956"/>
                      </a:lnTo>
                      <a:lnTo>
                        <a:pt x="513" y="956"/>
                      </a:lnTo>
                      <a:lnTo>
                        <a:pt x="521" y="953"/>
                      </a:lnTo>
                      <a:lnTo>
                        <a:pt x="527" y="951"/>
                      </a:lnTo>
                      <a:lnTo>
                        <a:pt x="533" y="945"/>
                      </a:lnTo>
                      <a:lnTo>
                        <a:pt x="537" y="939"/>
                      </a:lnTo>
                      <a:lnTo>
                        <a:pt x="543" y="933"/>
                      </a:lnTo>
                      <a:lnTo>
                        <a:pt x="547" y="923"/>
                      </a:lnTo>
                      <a:lnTo>
                        <a:pt x="547" y="923"/>
                      </a:lnTo>
                      <a:lnTo>
                        <a:pt x="553" y="907"/>
                      </a:lnTo>
                      <a:lnTo>
                        <a:pt x="561" y="895"/>
                      </a:lnTo>
                      <a:lnTo>
                        <a:pt x="571" y="885"/>
                      </a:lnTo>
                      <a:lnTo>
                        <a:pt x="581" y="877"/>
                      </a:lnTo>
                      <a:lnTo>
                        <a:pt x="595" y="871"/>
                      </a:lnTo>
                      <a:lnTo>
                        <a:pt x="609" y="867"/>
                      </a:lnTo>
                      <a:lnTo>
                        <a:pt x="623" y="865"/>
                      </a:lnTo>
                      <a:lnTo>
                        <a:pt x="638" y="863"/>
                      </a:lnTo>
                      <a:lnTo>
                        <a:pt x="638" y="863"/>
                      </a:lnTo>
                      <a:lnTo>
                        <a:pt x="640" y="863"/>
                      </a:lnTo>
                      <a:lnTo>
                        <a:pt x="640" y="863"/>
                      </a:lnTo>
                      <a:lnTo>
                        <a:pt x="652" y="863"/>
                      </a:lnTo>
                      <a:lnTo>
                        <a:pt x="652" y="863"/>
                      </a:lnTo>
                      <a:lnTo>
                        <a:pt x="672" y="863"/>
                      </a:lnTo>
                      <a:lnTo>
                        <a:pt x="680" y="861"/>
                      </a:lnTo>
                      <a:lnTo>
                        <a:pt x="684" y="857"/>
                      </a:lnTo>
                      <a:lnTo>
                        <a:pt x="684" y="857"/>
                      </a:lnTo>
                      <a:lnTo>
                        <a:pt x="694" y="843"/>
                      </a:lnTo>
                      <a:lnTo>
                        <a:pt x="706" y="833"/>
                      </a:lnTo>
                      <a:lnTo>
                        <a:pt x="718" y="823"/>
                      </a:lnTo>
                      <a:lnTo>
                        <a:pt x="730" y="817"/>
                      </a:lnTo>
                      <a:lnTo>
                        <a:pt x="758" y="807"/>
                      </a:lnTo>
                      <a:lnTo>
                        <a:pt x="788" y="797"/>
                      </a:lnTo>
                      <a:lnTo>
                        <a:pt x="788" y="797"/>
                      </a:lnTo>
                      <a:lnTo>
                        <a:pt x="843" y="780"/>
                      </a:lnTo>
                      <a:lnTo>
                        <a:pt x="899" y="762"/>
                      </a:lnTo>
                      <a:lnTo>
                        <a:pt x="953" y="742"/>
                      </a:lnTo>
                      <a:lnTo>
                        <a:pt x="1008" y="724"/>
                      </a:lnTo>
                      <a:lnTo>
                        <a:pt x="1008" y="724"/>
                      </a:lnTo>
                      <a:lnTo>
                        <a:pt x="1060" y="708"/>
                      </a:lnTo>
                      <a:lnTo>
                        <a:pt x="1112" y="696"/>
                      </a:lnTo>
                      <a:lnTo>
                        <a:pt x="1112" y="696"/>
                      </a:lnTo>
                      <a:lnTo>
                        <a:pt x="1122" y="684"/>
                      </a:lnTo>
                      <a:lnTo>
                        <a:pt x="1131" y="676"/>
                      </a:lnTo>
                      <a:lnTo>
                        <a:pt x="1141" y="670"/>
                      </a:lnTo>
                      <a:lnTo>
                        <a:pt x="1153" y="664"/>
                      </a:lnTo>
                      <a:lnTo>
                        <a:pt x="1153" y="664"/>
                      </a:lnTo>
                      <a:lnTo>
                        <a:pt x="1215" y="648"/>
                      </a:lnTo>
                      <a:lnTo>
                        <a:pt x="1279" y="632"/>
                      </a:lnTo>
                      <a:lnTo>
                        <a:pt x="1279" y="632"/>
                      </a:lnTo>
                      <a:lnTo>
                        <a:pt x="1330" y="621"/>
                      </a:lnTo>
                      <a:lnTo>
                        <a:pt x="1330" y="621"/>
                      </a:lnTo>
                      <a:lnTo>
                        <a:pt x="1332" y="619"/>
                      </a:lnTo>
                      <a:lnTo>
                        <a:pt x="1332" y="619"/>
                      </a:lnTo>
                      <a:lnTo>
                        <a:pt x="1376" y="577"/>
                      </a:lnTo>
                      <a:lnTo>
                        <a:pt x="1376" y="577"/>
                      </a:lnTo>
                      <a:lnTo>
                        <a:pt x="1473" y="487"/>
                      </a:lnTo>
                      <a:lnTo>
                        <a:pt x="1569" y="394"/>
                      </a:lnTo>
                      <a:lnTo>
                        <a:pt x="1569" y="394"/>
                      </a:lnTo>
                      <a:lnTo>
                        <a:pt x="1571" y="390"/>
                      </a:lnTo>
                      <a:lnTo>
                        <a:pt x="1575" y="382"/>
                      </a:lnTo>
                      <a:lnTo>
                        <a:pt x="1577" y="370"/>
                      </a:lnTo>
                      <a:lnTo>
                        <a:pt x="1581" y="350"/>
                      </a:lnTo>
                      <a:lnTo>
                        <a:pt x="1581" y="350"/>
                      </a:lnTo>
                      <a:lnTo>
                        <a:pt x="1581" y="340"/>
                      </a:lnTo>
                      <a:lnTo>
                        <a:pt x="1581" y="340"/>
                      </a:lnTo>
                      <a:lnTo>
                        <a:pt x="1569" y="330"/>
                      </a:lnTo>
                      <a:lnTo>
                        <a:pt x="1557" y="318"/>
                      </a:lnTo>
                      <a:lnTo>
                        <a:pt x="1549" y="306"/>
                      </a:lnTo>
                      <a:lnTo>
                        <a:pt x="1543" y="294"/>
                      </a:lnTo>
                      <a:lnTo>
                        <a:pt x="1533" y="271"/>
                      </a:lnTo>
                      <a:lnTo>
                        <a:pt x="1525" y="245"/>
                      </a:lnTo>
                      <a:lnTo>
                        <a:pt x="1525" y="245"/>
                      </a:lnTo>
                      <a:lnTo>
                        <a:pt x="1523" y="237"/>
                      </a:lnTo>
                      <a:lnTo>
                        <a:pt x="1523" y="237"/>
                      </a:lnTo>
                      <a:lnTo>
                        <a:pt x="1517" y="223"/>
                      </a:lnTo>
                      <a:lnTo>
                        <a:pt x="1509" y="207"/>
                      </a:lnTo>
                      <a:lnTo>
                        <a:pt x="1491" y="175"/>
                      </a:lnTo>
                      <a:lnTo>
                        <a:pt x="1491" y="175"/>
                      </a:lnTo>
                      <a:lnTo>
                        <a:pt x="1473" y="141"/>
                      </a:lnTo>
                      <a:lnTo>
                        <a:pt x="1473" y="141"/>
                      </a:lnTo>
                      <a:lnTo>
                        <a:pt x="1469" y="129"/>
                      </a:lnTo>
                      <a:lnTo>
                        <a:pt x="1469" y="118"/>
                      </a:lnTo>
                      <a:lnTo>
                        <a:pt x="1473" y="106"/>
                      </a:lnTo>
                      <a:lnTo>
                        <a:pt x="1479" y="94"/>
                      </a:lnTo>
                      <a:lnTo>
                        <a:pt x="1479" y="94"/>
                      </a:lnTo>
                      <a:lnTo>
                        <a:pt x="1507" y="64"/>
                      </a:lnTo>
                      <a:lnTo>
                        <a:pt x="1507" y="64"/>
                      </a:lnTo>
                      <a:lnTo>
                        <a:pt x="1549" y="20"/>
                      </a:lnTo>
                      <a:lnTo>
                        <a:pt x="1549" y="20"/>
                      </a:lnTo>
                      <a:lnTo>
                        <a:pt x="1456" y="30"/>
                      </a:lnTo>
                      <a:lnTo>
                        <a:pt x="1410" y="34"/>
                      </a:lnTo>
                      <a:lnTo>
                        <a:pt x="1364" y="38"/>
                      </a:lnTo>
                      <a:lnTo>
                        <a:pt x="1364" y="38"/>
                      </a:lnTo>
                      <a:lnTo>
                        <a:pt x="1082" y="50"/>
                      </a:lnTo>
                      <a:lnTo>
                        <a:pt x="941" y="54"/>
                      </a:lnTo>
                      <a:lnTo>
                        <a:pt x="799" y="56"/>
                      </a:lnTo>
                      <a:lnTo>
                        <a:pt x="799" y="56"/>
                      </a:lnTo>
                      <a:lnTo>
                        <a:pt x="793" y="56"/>
                      </a:lnTo>
                      <a:lnTo>
                        <a:pt x="793" y="56"/>
                      </a:lnTo>
                      <a:lnTo>
                        <a:pt x="766" y="56"/>
                      </a:lnTo>
                      <a:lnTo>
                        <a:pt x="736" y="54"/>
                      </a:lnTo>
                      <a:lnTo>
                        <a:pt x="680" y="48"/>
                      </a:lnTo>
                      <a:lnTo>
                        <a:pt x="623" y="40"/>
                      </a:lnTo>
                      <a:lnTo>
                        <a:pt x="567" y="32"/>
                      </a:lnTo>
                      <a:lnTo>
                        <a:pt x="567" y="32"/>
                      </a:lnTo>
                      <a:lnTo>
                        <a:pt x="422" y="16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265" y="2"/>
                      </a:lnTo>
                      <a:lnTo>
                        <a:pt x="253" y="4"/>
                      </a:lnTo>
                      <a:lnTo>
                        <a:pt x="245" y="10"/>
                      </a:lnTo>
                      <a:lnTo>
                        <a:pt x="239" y="16"/>
                      </a:lnTo>
                      <a:lnTo>
                        <a:pt x="239" y="16"/>
                      </a:lnTo>
                      <a:lnTo>
                        <a:pt x="229" y="30"/>
                      </a:lnTo>
                      <a:lnTo>
                        <a:pt x="217" y="42"/>
                      </a:lnTo>
                      <a:lnTo>
                        <a:pt x="205" y="52"/>
                      </a:lnTo>
                      <a:lnTo>
                        <a:pt x="191" y="60"/>
                      </a:lnTo>
                      <a:lnTo>
                        <a:pt x="177" y="66"/>
                      </a:lnTo>
                      <a:lnTo>
                        <a:pt x="163" y="70"/>
                      </a:lnTo>
                      <a:lnTo>
                        <a:pt x="131" y="78"/>
                      </a:lnTo>
                      <a:lnTo>
                        <a:pt x="131" y="78"/>
                      </a:lnTo>
                      <a:lnTo>
                        <a:pt x="110" y="80"/>
                      </a:lnTo>
                      <a:lnTo>
                        <a:pt x="110" y="80"/>
                      </a:lnTo>
                      <a:lnTo>
                        <a:pt x="112" y="96"/>
                      </a:lnTo>
                      <a:lnTo>
                        <a:pt x="112" y="110"/>
                      </a:lnTo>
                      <a:lnTo>
                        <a:pt x="108" y="125"/>
                      </a:lnTo>
                      <a:lnTo>
                        <a:pt x="104" y="141"/>
                      </a:lnTo>
                      <a:lnTo>
                        <a:pt x="104" y="141"/>
                      </a:lnTo>
                      <a:lnTo>
                        <a:pt x="90" y="171"/>
                      </a:lnTo>
                      <a:lnTo>
                        <a:pt x="90" y="171"/>
                      </a:lnTo>
                      <a:lnTo>
                        <a:pt x="80" y="193"/>
                      </a:lnTo>
                      <a:lnTo>
                        <a:pt x="80" y="193"/>
                      </a:lnTo>
                      <a:lnTo>
                        <a:pt x="78" y="205"/>
                      </a:lnTo>
                      <a:lnTo>
                        <a:pt x="78" y="217"/>
                      </a:lnTo>
                      <a:lnTo>
                        <a:pt x="82" y="229"/>
                      </a:lnTo>
                      <a:lnTo>
                        <a:pt x="90" y="247"/>
                      </a:lnTo>
                      <a:lnTo>
                        <a:pt x="90" y="247"/>
                      </a:lnTo>
                      <a:lnTo>
                        <a:pt x="114" y="281"/>
                      </a:lnTo>
                      <a:lnTo>
                        <a:pt x="124" y="292"/>
                      </a:lnTo>
                      <a:lnTo>
                        <a:pt x="135" y="302"/>
                      </a:lnTo>
                      <a:lnTo>
                        <a:pt x="147" y="310"/>
                      </a:lnTo>
                      <a:lnTo>
                        <a:pt x="159" y="316"/>
                      </a:lnTo>
                      <a:lnTo>
                        <a:pt x="173" y="320"/>
                      </a:lnTo>
                      <a:lnTo>
                        <a:pt x="189" y="320"/>
                      </a:lnTo>
                      <a:lnTo>
                        <a:pt x="189" y="320"/>
                      </a:lnTo>
                      <a:lnTo>
                        <a:pt x="193" y="320"/>
                      </a:lnTo>
                      <a:lnTo>
                        <a:pt x="193" y="320"/>
                      </a:lnTo>
                      <a:lnTo>
                        <a:pt x="195" y="320"/>
                      </a:lnTo>
                      <a:lnTo>
                        <a:pt x="195" y="320"/>
                      </a:lnTo>
                      <a:lnTo>
                        <a:pt x="207" y="322"/>
                      </a:lnTo>
                      <a:lnTo>
                        <a:pt x="217" y="328"/>
                      </a:lnTo>
                      <a:lnTo>
                        <a:pt x="225" y="336"/>
                      </a:lnTo>
                      <a:lnTo>
                        <a:pt x="233" y="346"/>
                      </a:lnTo>
                      <a:lnTo>
                        <a:pt x="241" y="366"/>
                      </a:lnTo>
                      <a:lnTo>
                        <a:pt x="243" y="372"/>
                      </a:lnTo>
                      <a:lnTo>
                        <a:pt x="243" y="372"/>
                      </a:lnTo>
                      <a:lnTo>
                        <a:pt x="245" y="380"/>
                      </a:lnTo>
                      <a:lnTo>
                        <a:pt x="247" y="386"/>
                      </a:lnTo>
                      <a:lnTo>
                        <a:pt x="245" y="394"/>
                      </a:lnTo>
                      <a:lnTo>
                        <a:pt x="243" y="402"/>
                      </a:lnTo>
                      <a:lnTo>
                        <a:pt x="241" y="408"/>
                      </a:lnTo>
                      <a:lnTo>
                        <a:pt x="237" y="414"/>
                      </a:lnTo>
                      <a:lnTo>
                        <a:pt x="231" y="420"/>
                      </a:lnTo>
                      <a:lnTo>
                        <a:pt x="225" y="424"/>
                      </a:lnTo>
                      <a:lnTo>
                        <a:pt x="225" y="424"/>
                      </a:lnTo>
                      <a:lnTo>
                        <a:pt x="209" y="434"/>
                      </a:lnTo>
                      <a:lnTo>
                        <a:pt x="209" y="434"/>
                      </a:lnTo>
                      <a:lnTo>
                        <a:pt x="187" y="446"/>
                      </a:lnTo>
                      <a:lnTo>
                        <a:pt x="165" y="456"/>
                      </a:lnTo>
                      <a:lnTo>
                        <a:pt x="165" y="456"/>
                      </a:lnTo>
                      <a:lnTo>
                        <a:pt x="153" y="461"/>
                      </a:lnTo>
                      <a:lnTo>
                        <a:pt x="141" y="467"/>
                      </a:lnTo>
                      <a:lnTo>
                        <a:pt x="122" y="481"/>
                      </a:lnTo>
                      <a:lnTo>
                        <a:pt x="102" y="499"/>
                      </a:lnTo>
                      <a:lnTo>
                        <a:pt x="84" y="519"/>
                      </a:lnTo>
                      <a:lnTo>
                        <a:pt x="84" y="519"/>
                      </a:lnTo>
                      <a:lnTo>
                        <a:pt x="52" y="553"/>
                      </a:lnTo>
                      <a:lnTo>
                        <a:pt x="34" y="569"/>
                      </a:lnTo>
                      <a:lnTo>
                        <a:pt x="14" y="583"/>
                      </a:lnTo>
                      <a:lnTo>
                        <a:pt x="14" y="583"/>
                      </a:lnTo>
                      <a:lnTo>
                        <a:pt x="8" y="589"/>
                      </a:lnTo>
                      <a:lnTo>
                        <a:pt x="4" y="601"/>
                      </a:lnTo>
                      <a:lnTo>
                        <a:pt x="4" y="601"/>
                      </a:lnTo>
                      <a:lnTo>
                        <a:pt x="0" y="613"/>
                      </a:lnTo>
                      <a:lnTo>
                        <a:pt x="0" y="613"/>
                      </a:lnTo>
                      <a:lnTo>
                        <a:pt x="18" y="617"/>
                      </a:lnTo>
                      <a:lnTo>
                        <a:pt x="26" y="621"/>
                      </a:lnTo>
                      <a:lnTo>
                        <a:pt x="36" y="624"/>
                      </a:lnTo>
                      <a:lnTo>
                        <a:pt x="36" y="624"/>
                      </a:lnTo>
                      <a:lnTo>
                        <a:pt x="46" y="632"/>
                      </a:lnTo>
                      <a:lnTo>
                        <a:pt x="56" y="644"/>
                      </a:lnTo>
                      <a:lnTo>
                        <a:pt x="62" y="654"/>
                      </a:lnTo>
                      <a:lnTo>
                        <a:pt x="64" y="664"/>
                      </a:lnTo>
                      <a:lnTo>
                        <a:pt x="66" y="676"/>
                      </a:lnTo>
                      <a:lnTo>
                        <a:pt x="68" y="688"/>
                      </a:lnTo>
                      <a:lnTo>
                        <a:pt x="68" y="68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6" name="Freeform 9">
                  <a:extLst>
                    <a:ext uri="{FF2B5EF4-FFF2-40B4-BE49-F238E27FC236}">
                      <a16:creationId xmlns:a16="http://schemas.microsoft.com/office/drawing/2014/main" id="{5F16E31F-9F01-3693-239B-9431CF2C24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0" y="306388"/>
                  <a:ext cx="1993900" cy="2146300"/>
                </a:xfrm>
                <a:custGeom>
                  <a:avLst/>
                  <a:gdLst>
                    <a:gd name="T0" fmla="*/ 1048 w 1256"/>
                    <a:gd name="T1" fmla="*/ 996 h 1352"/>
                    <a:gd name="T2" fmla="*/ 1153 w 1256"/>
                    <a:gd name="T3" fmla="*/ 914 h 1352"/>
                    <a:gd name="T4" fmla="*/ 1056 w 1256"/>
                    <a:gd name="T5" fmla="*/ 807 h 1352"/>
                    <a:gd name="T6" fmla="*/ 1125 w 1256"/>
                    <a:gd name="T7" fmla="*/ 795 h 1352"/>
                    <a:gd name="T8" fmla="*/ 1179 w 1256"/>
                    <a:gd name="T9" fmla="*/ 763 h 1352"/>
                    <a:gd name="T10" fmla="*/ 1201 w 1256"/>
                    <a:gd name="T11" fmla="*/ 714 h 1352"/>
                    <a:gd name="T12" fmla="*/ 1215 w 1256"/>
                    <a:gd name="T13" fmla="*/ 616 h 1352"/>
                    <a:gd name="T14" fmla="*/ 1233 w 1256"/>
                    <a:gd name="T15" fmla="*/ 539 h 1352"/>
                    <a:gd name="T16" fmla="*/ 1252 w 1256"/>
                    <a:gd name="T17" fmla="*/ 507 h 1352"/>
                    <a:gd name="T18" fmla="*/ 1256 w 1256"/>
                    <a:gd name="T19" fmla="*/ 475 h 1352"/>
                    <a:gd name="T20" fmla="*/ 1245 w 1256"/>
                    <a:gd name="T21" fmla="*/ 453 h 1352"/>
                    <a:gd name="T22" fmla="*/ 1213 w 1256"/>
                    <a:gd name="T23" fmla="*/ 401 h 1352"/>
                    <a:gd name="T24" fmla="*/ 1211 w 1256"/>
                    <a:gd name="T25" fmla="*/ 372 h 1352"/>
                    <a:gd name="T26" fmla="*/ 1209 w 1256"/>
                    <a:gd name="T27" fmla="*/ 326 h 1352"/>
                    <a:gd name="T28" fmla="*/ 1181 w 1256"/>
                    <a:gd name="T29" fmla="*/ 286 h 1352"/>
                    <a:gd name="T30" fmla="*/ 1177 w 1256"/>
                    <a:gd name="T31" fmla="*/ 240 h 1352"/>
                    <a:gd name="T32" fmla="*/ 1181 w 1256"/>
                    <a:gd name="T33" fmla="*/ 232 h 1352"/>
                    <a:gd name="T34" fmla="*/ 1207 w 1256"/>
                    <a:gd name="T35" fmla="*/ 209 h 1352"/>
                    <a:gd name="T36" fmla="*/ 1227 w 1256"/>
                    <a:gd name="T37" fmla="*/ 191 h 1352"/>
                    <a:gd name="T38" fmla="*/ 1225 w 1256"/>
                    <a:gd name="T39" fmla="*/ 139 h 1352"/>
                    <a:gd name="T40" fmla="*/ 1199 w 1256"/>
                    <a:gd name="T41" fmla="*/ 2 h 1352"/>
                    <a:gd name="T42" fmla="*/ 1189 w 1256"/>
                    <a:gd name="T43" fmla="*/ 0 h 1352"/>
                    <a:gd name="T44" fmla="*/ 1139 w 1256"/>
                    <a:gd name="T45" fmla="*/ 26 h 1352"/>
                    <a:gd name="T46" fmla="*/ 1078 w 1256"/>
                    <a:gd name="T47" fmla="*/ 81 h 1352"/>
                    <a:gd name="T48" fmla="*/ 1012 w 1256"/>
                    <a:gd name="T49" fmla="*/ 151 h 1352"/>
                    <a:gd name="T50" fmla="*/ 901 w 1256"/>
                    <a:gd name="T51" fmla="*/ 205 h 1352"/>
                    <a:gd name="T52" fmla="*/ 793 w 1256"/>
                    <a:gd name="T53" fmla="*/ 224 h 1352"/>
                    <a:gd name="T54" fmla="*/ 714 w 1256"/>
                    <a:gd name="T55" fmla="*/ 250 h 1352"/>
                    <a:gd name="T56" fmla="*/ 602 w 1256"/>
                    <a:gd name="T57" fmla="*/ 286 h 1352"/>
                    <a:gd name="T58" fmla="*/ 423 w 1256"/>
                    <a:gd name="T59" fmla="*/ 334 h 1352"/>
                    <a:gd name="T60" fmla="*/ 127 w 1256"/>
                    <a:gd name="T61" fmla="*/ 433 h 1352"/>
                    <a:gd name="T62" fmla="*/ 87 w 1256"/>
                    <a:gd name="T63" fmla="*/ 471 h 1352"/>
                    <a:gd name="T64" fmla="*/ 83 w 1256"/>
                    <a:gd name="T65" fmla="*/ 533 h 1352"/>
                    <a:gd name="T66" fmla="*/ 153 w 1256"/>
                    <a:gd name="T67" fmla="*/ 863 h 1352"/>
                    <a:gd name="T68" fmla="*/ 153 w 1256"/>
                    <a:gd name="T69" fmla="*/ 916 h 1352"/>
                    <a:gd name="T70" fmla="*/ 101 w 1256"/>
                    <a:gd name="T71" fmla="*/ 1032 h 1352"/>
                    <a:gd name="T72" fmla="*/ 32 w 1256"/>
                    <a:gd name="T73" fmla="*/ 1121 h 1352"/>
                    <a:gd name="T74" fmla="*/ 8 w 1256"/>
                    <a:gd name="T75" fmla="*/ 1147 h 1352"/>
                    <a:gd name="T76" fmla="*/ 0 w 1256"/>
                    <a:gd name="T77" fmla="*/ 1183 h 1352"/>
                    <a:gd name="T78" fmla="*/ 6 w 1256"/>
                    <a:gd name="T79" fmla="*/ 1203 h 1352"/>
                    <a:gd name="T80" fmla="*/ 183 w 1256"/>
                    <a:gd name="T81" fmla="*/ 1352 h 1352"/>
                    <a:gd name="T82" fmla="*/ 221 w 1256"/>
                    <a:gd name="T83" fmla="*/ 1336 h 1352"/>
                    <a:gd name="T84" fmla="*/ 249 w 1256"/>
                    <a:gd name="T85" fmla="*/ 1324 h 1352"/>
                    <a:gd name="T86" fmla="*/ 270 w 1256"/>
                    <a:gd name="T87" fmla="*/ 1280 h 1352"/>
                    <a:gd name="T88" fmla="*/ 318 w 1256"/>
                    <a:gd name="T89" fmla="*/ 1211 h 1352"/>
                    <a:gd name="T90" fmla="*/ 340 w 1256"/>
                    <a:gd name="T91" fmla="*/ 1187 h 1352"/>
                    <a:gd name="T92" fmla="*/ 382 w 1256"/>
                    <a:gd name="T93" fmla="*/ 1173 h 1352"/>
                    <a:gd name="T94" fmla="*/ 421 w 1256"/>
                    <a:gd name="T95" fmla="*/ 1187 h 1352"/>
                    <a:gd name="T96" fmla="*/ 451 w 1256"/>
                    <a:gd name="T97" fmla="*/ 1187 h 1352"/>
                    <a:gd name="T98" fmla="*/ 507 w 1256"/>
                    <a:gd name="T99" fmla="*/ 1153 h 1352"/>
                    <a:gd name="T100" fmla="*/ 584 w 1256"/>
                    <a:gd name="T101" fmla="*/ 1105 h 1352"/>
                    <a:gd name="T102" fmla="*/ 716 w 1256"/>
                    <a:gd name="T103" fmla="*/ 1061 h 1352"/>
                    <a:gd name="T104" fmla="*/ 763 w 1256"/>
                    <a:gd name="T105" fmla="*/ 1057 h 1352"/>
                    <a:gd name="T106" fmla="*/ 777 w 1256"/>
                    <a:gd name="T107" fmla="*/ 1022 h 1352"/>
                    <a:gd name="T108" fmla="*/ 795 w 1256"/>
                    <a:gd name="T109" fmla="*/ 1002 h 1352"/>
                    <a:gd name="T110" fmla="*/ 817 w 1256"/>
                    <a:gd name="T111" fmla="*/ 988 h 1352"/>
                    <a:gd name="T112" fmla="*/ 829 w 1256"/>
                    <a:gd name="T113" fmla="*/ 988 h 1352"/>
                    <a:gd name="T114" fmla="*/ 861 w 1256"/>
                    <a:gd name="T115" fmla="*/ 1008 h 1352"/>
                    <a:gd name="T116" fmla="*/ 871 w 1256"/>
                    <a:gd name="T117" fmla="*/ 1020 h 1352"/>
                    <a:gd name="T118" fmla="*/ 883 w 1256"/>
                    <a:gd name="T119" fmla="*/ 1061 h 1352"/>
                    <a:gd name="T120" fmla="*/ 891 w 1256"/>
                    <a:gd name="T121" fmla="*/ 1103 h 1352"/>
                    <a:gd name="T122" fmla="*/ 940 w 1256"/>
                    <a:gd name="T123" fmla="*/ 1091 h 1352"/>
                    <a:gd name="T124" fmla="*/ 1002 w 1256"/>
                    <a:gd name="T125" fmla="*/ 1048 h 1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56" h="1352">
                      <a:moveTo>
                        <a:pt x="1014" y="1034"/>
                      </a:moveTo>
                      <a:lnTo>
                        <a:pt x="1014" y="1034"/>
                      </a:lnTo>
                      <a:lnTo>
                        <a:pt x="1030" y="1012"/>
                      </a:lnTo>
                      <a:lnTo>
                        <a:pt x="1048" y="996"/>
                      </a:lnTo>
                      <a:lnTo>
                        <a:pt x="1048" y="996"/>
                      </a:lnTo>
                      <a:lnTo>
                        <a:pt x="1099" y="954"/>
                      </a:lnTo>
                      <a:lnTo>
                        <a:pt x="1153" y="914"/>
                      </a:lnTo>
                      <a:lnTo>
                        <a:pt x="1153" y="914"/>
                      </a:lnTo>
                      <a:lnTo>
                        <a:pt x="1050" y="825"/>
                      </a:lnTo>
                      <a:lnTo>
                        <a:pt x="1050" y="825"/>
                      </a:lnTo>
                      <a:lnTo>
                        <a:pt x="1056" y="807"/>
                      </a:lnTo>
                      <a:lnTo>
                        <a:pt x="1056" y="807"/>
                      </a:lnTo>
                      <a:lnTo>
                        <a:pt x="1081" y="801"/>
                      </a:lnTo>
                      <a:lnTo>
                        <a:pt x="1105" y="797"/>
                      </a:lnTo>
                      <a:lnTo>
                        <a:pt x="1105" y="797"/>
                      </a:lnTo>
                      <a:lnTo>
                        <a:pt x="1125" y="795"/>
                      </a:lnTo>
                      <a:lnTo>
                        <a:pt x="1141" y="789"/>
                      </a:lnTo>
                      <a:lnTo>
                        <a:pt x="1157" y="783"/>
                      </a:lnTo>
                      <a:lnTo>
                        <a:pt x="1169" y="773"/>
                      </a:lnTo>
                      <a:lnTo>
                        <a:pt x="1179" y="763"/>
                      </a:lnTo>
                      <a:lnTo>
                        <a:pt x="1189" y="749"/>
                      </a:lnTo>
                      <a:lnTo>
                        <a:pt x="1195" y="733"/>
                      </a:lnTo>
                      <a:lnTo>
                        <a:pt x="1201" y="714"/>
                      </a:lnTo>
                      <a:lnTo>
                        <a:pt x="1201" y="714"/>
                      </a:lnTo>
                      <a:lnTo>
                        <a:pt x="1217" y="656"/>
                      </a:lnTo>
                      <a:lnTo>
                        <a:pt x="1217" y="656"/>
                      </a:lnTo>
                      <a:lnTo>
                        <a:pt x="1215" y="636"/>
                      </a:lnTo>
                      <a:lnTo>
                        <a:pt x="1215" y="616"/>
                      </a:lnTo>
                      <a:lnTo>
                        <a:pt x="1217" y="594"/>
                      </a:lnTo>
                      <a:lnTo>
                        <a:pt x="1221" y="574"/>
                      </a:lnTo>
                      <a:lnTo>
                        <a:pt x="1227" y="555"/>
                      </a:lnTo>
                      <a:lnTo>
                        <a:pt x="1233" y="539"/>
                      </a:lnTo>
                      <a:lnTo>
                        <a:pt x="1241" y="523"/>
                      </a:lnTo>
                      <a:lnTo>
                        <a:pt x="1248" y="513"/>
                      </a:lnTo>
                      <a:lnTo>
                        <a:pt x="1248" y="513"/>
                      </a:lnTo>
                      <a:lnTo>
                        <a:pt x="1252" y="507"/>
                      </a:lnTo>
                      <a:lnTo>
                        <a:pt x="1256" y="499"/>
                      </a:lnTo>
                      <a:lnTo>
                        <a:pt x="1256" y="491"/>
                      </a:lnTo>
                      <a:lnTo>
                        <a:pt x="1256" y="483"/>
                      </a:lnTo>
                      <a:lnTo>
                        <a:pt x="1256" y="475"/>
                      </a:lnTo>
                      <a:lnTo>
                        <a:pt x="1254" y="467"/>
                      </a:lnTo>
                      <a:lnTo>
                        <a:pt x="1250" y="461"/>
                      </a:lnTo>
                      <a:lnTo>
                        <a:pt x="1245" y="453"/>
                      </a:lnTo>
                      <a:lnTo>
                        <a:pt x="1245" y="453"/>
                      </a:lnTo>
                      <a:lnTo>
                        <a:pt x="1233" y="439"/>
                      </a:lnTo>
                      <a:lnTo>
                        <a:pt x="1221" y="421"/>
                      </a:lnTo>
                      <a:lnTo>
                        <a:pt x="1217" y="411"/>
                      </a:lnTo>
                      <a:lnTo>
                        <a:pt x="1213" y="401"/>
                      </a:lnTo>
                      <a:lnTo>
                        <a:pt x="1211" y="389"/>
                      </a:lnTo>
                      <a:lnTo>
                        <a:pt x="1211" y="378"/>
                      </a:lnTo>
                      <a:lnTo>
                        <a:pt x="1211" y="372"/>
                      </a:lnTo>
                      <a:lnTo>
                        <a:pt x="1211" y="372"/>
                      </a:lnTo>
                      <a:lnTo>
                        <a:pt x="1211" y="342"/>
                      </a:lnTo>
                      <a:lnTo>
                        <a:pt x="1211" y="332"/>
                      </a:lnTo>
                      <a:lnTo>
                        <a:pt x="1209" y="326"/>
                      </a:lnTo>
                      <a:lnTo>
                        <a:pt x="1209" y="326"/>
                      </a:lnTo>
                      <a:lnTo>
                        <a:pt x="1205" y="320"/>
                      </a:lnTo>
                      <a:lnTo>
                        <a:pt x="1199" y="310"/>
                      </a:lnTo>
                      <a:lnTo>
                        <a:pt x="1181" y="286"/>
                      </a:lnTo>
                      <a:lnTo>
                        <a:pt x="1181" y="286"/>
                      </a:lnTo>
                      <a:lnTo>
                        <a:pt x="1173" y="276"/>
                      </a:lnTo>
                      <a:lnTo>
                        <a:pt x="1171" y="264"/>
                      </a:lnTo>
                      <a:lnTo>
                        <a:pt x="1171" y="252"/>
                      </a:lnTo>
                      <a:lnTo>
                        <a:pt x="1177" y="240"/>
                      </a:lnTo>
                      <a:lnTo>
                        <a:pt x="1177" y="240"/>
                      </a:lnTo>
                      <a:lnTo>
                        <a:pt x="1177" y="238"/>
                      </a:lnTo>
                      <a:lnTo>
                        <a:pt x="1177" y="238"/>
                      </a:lnTo>
                      <a:lnTo>
                        <a:pt x="1181" y="232"/>
                      </a:lnTo>
                      <a:lnTo>
                        <a:pt x="1185" y="222"/>
                      </a:lnTo>
                      <a:lnTo>
                        <a:pt x="1195" y="215"/>
                      </a:lnTo>
                      <a:lnTo>
                        <a:pt x="1207" y="209"/>
                      </a:lnTo>
                      <a:lnTo>
                        <a:pt x="1207" y="209"/>
                      </a:lnTo>
                      <a:lnTo>
                        <a:pt x="1215" y="205"/>
                      </a:lnTo>
                      <a:lnTo>
                        <a:pt x="1221" y="201"/>
                      </a:lnTo>
                      <a:lnTo>
                        <a:pt x="1225" y="197"/>
                      </a:lnTo>
                      <a:lnTo>
                        <a:pt x="1227" y="191"/>
                      </a:lnTo>
                      <a:lnTo>
                        <a:pt x="1229" y="181"/>
                      </a:lnTo>
                      <a:lnTo>
                        <a:pt x="1229" y="171"/>
                      </a:lnTo>
                      <a:lnTo>
                        <a:pt x="1225" y="139"/>
                      </a:lnTo>
                      <a:lnTo>
                        <a:pt x="1225" y="139"/>
                      </a:lnTo>
                      <a:lnTo>
                        <a:pt x="1205" y="38"/>
                      </a:lnTo>
                      <a:lnTo>
                        <a:pt x="1205" y="38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89" y="0"/>
                      </a:lnTo>
                      <a:lnTo>
                        <a:pt x="1189" y="0"/>
                      </a:lnTo>
                      <a:lnTo>
                        <a:pt x="1177" y="2"/>
                      </a:lnTo>
                      <a:lnTo>
                        <a:pt x="1163" y="10"/>
                      </a:lnTo>
                      <a:lnTo>
                        <a:pt x="1163" y="10"/>
                      </a:lnTo>
                      <a:lnTo>
                        <a:pt x="1139" y="26"/>
                      </a:lnTo>
                      <a:lnTo>
                        <a:pt x="1117" y="42"/>
                      </a:lnTo>
                      <a:lnTo>
                        <a:pt x="1095" y="59"/>
                      </a:lnTo>
                      <a:lnTo>
                        <a:pt x="1085" y="69"/>
                      </a:lnTo>
                      <a:lnTo>
                        <a:pt x="1078" y="81"/>
                      </a:lnTo>
                      <a:lnTo>
                        <a:pt x="1078" y="81"/>
                      </a:lnTo>
                      <a:lnTo>
                        <a:pt x="1058" y="107"/>
                      </a:lnTo>
                      <a:lnTo>
                        <a:pt x="1036" y="131"/>
                      </a:lnTo>
                      <a:lnTo>
                        <a:pt x="1012" y="151"/>
                      </a:lnTo>
                      <a:lnTo>
                        <a:pt x="986" y="169"/>
                      </a:lnTo>
                      <a:lnTo>
                        <a:pt x="960" y="183"/>
                      </a:lnTo>
                      <a:lnTo>
                        <a:pt x="932" y="195"/>
                      </a:lnTo>
                      <a:lnTo>
                        <a:pt x="901" y="205"/>
                      </a:lnTo>
                      <a:lnTo>
                        <a:pt x="869" y="213"/>
                      </a:lnTo>
                      <a:lnTo>
                        <a:pt x="869" y="213"/>
                      </a:lnTo>
                      <a:lnTo>
                        <a:pt x="819" y="221"/>
                      </a:lnTo>
                      <a:lnTo>
                        <a:pt x="793" y="224"/>
                      </a:lnTo>
                      <a:lnTo>
                        <a:pt x="767" y="230"/>
                      </a:lnTo>
                      <a:lnTo>
                        <a:pt x="767" y="230"/>
                      </a:lnTo>
                      <a:lnTo>
                        <a:pt x="742" y="240"/>
                      </a:lnTo>
                      <a:lnTo>
                        <a:pt x="714" y="250"/>
                      </a:lnTo>
                      <a:lnTo>
                        <a:pt x="688" y="260"/>
                      </a:lnTo>
                      <a:lnTo>
                        <a:pt x="662" y="270"/>
                      </a:lnTo>
                      <a:lnTo>
                        <a:pt x="662" y="270"/>
                      </a:lnTo>
                      <a:lnTo>
                        <a:pt x="602" y="286"/>
                      </a:lnTo>
                      <a:lnTo>
                        <a:pt x="543" y="302"/>
                      </a:lnTo>
                      <a:lnTo>
                        <a:pt x="483" y="318"/>
                      </a:lnTo>
                      <a:lnTo>
                        <a:pt x="423" y="334"/>
                      </a:lnTo>
                      <a:lnTo>
                        <a:pt x="423" y="334"/>
                      </a:lnTo>
                      <a:lnTo>
                        <a:pt x="348" y="358"/>
                      </a:lnTo>
                      <a:lnTo>
                        <a:pt x="274" y="382"/>
                      </a:lnTo>
                      <a:lnTo>
                        <a:pt x="127" y="433"/>
                      </a:lnTo>
                      <a:lnTo>
                        <a:pt x="127" y="433"/>
                      </a:lnTo>
                      <a:lnTo>
                        <a:pt x="115" y="441"/>
                      </a:lnTo>
                      <a:lnTo>
                        <a:pt x="103" y="449"/>
                      </a:lnTo>
                      <a:lnTo>
                        <a:pt x="93" y="459"/>
                      </a:lnTo>
                      <a:lnTo>
                        <a:pt x="87" y="471"/>
                      </a:lnTo>
                      <a:lnTo>
                        <a:pt x="87" y="471"/>
                      </a:lnTo>
                      <a:lnTo>
                        <a:pt x="85" y="491"/>
                      </a:lnTo>
                      <a:lnTo>
                        <a:pt x="83" y="511"/>
                      </a:lnTo>
                      <a:lnTo>
                        <a:pt x="83" y="533"/>
                      </a:lnTo>
                      <a:lnTo>
                        <a:pt x="87" y="553"/>
                      </a:lnTo>
                      <a:lnTo>
                        <a:pt x="87" y="553"/>
                      </a:lnTo>
                      <a:lnTo>
                        <a:pt x="119" y="708"/>
                      </a:lnTo>
                      <a:lnTo>
                        <a:pt x="153" y="863"/>
                      </a:lnTo>
                      <a:lnTo>
                        <a:pt x="153" y="863"/>
                      </a:lnTo>
                      <a:lnTo>
                        <a:pt x="155" y="881"/>
                      </a:lnTo>
                      <a:lnTo>
                        <a:pt x="155" y="898"/>
                      </a:lnTo>
                      <a:lnTo>
                        <a:pt x="153" y="916"/>
                      </a:lnTo>
                      <a:lnTo>
                        <a:pt x="149" y="932"/>
                      </a:lnTo>
                      <a:lnTo>
                        <a:pt x="149" y="932"/>
                      </a:lnTo>
                      <a:lnTo>
                        <a:pt x="125" y="982"/>
                      </a:lnTo>
                      <a:lnTo>
                        <a:pt x="101" y="1032"/>
                      </a:lnTo>
                      <a:lnTo>
                        <a:pt x="87" y="1055"/>
                      </a:lnTo>
                      <a:lnTo>
                        <a:pt x="72" y="1079"/>
                      </a:lnTo>
                      <a:lnTo>
                        <a:pt x="54" y="1101"/>
                      </a:lnTo>
                      <a:lnTo>
                        <a:pt x="32" y="1121"/>
                      </a:lnTo>
                      <a:lnTo>
                        <a:pt x="32" y="1121"/>
                      </a:lnTo>
                      <a:lnTo>
                        <a:pt x="24" y="1129"/>
                      </a:lnTo>
                      <a:lnTo>
                        <a:pt x="16" y="1137"/>
                      </a:lnTo>
                      <a:lnTo>
                        <a:pt x="8" y="1147"/>
                      </a:lnTo>
                      <a:lnTo>
                        <a:pt x="4" y="1157"/>
                      </a:lnTo>
                      <a:lnTo>
                        <a:pt x="4" y="1157"/>
                      </a:lnTo>
                      <a:lnTo>
                        <a:pt x="2" y="1169"/>
                      </a:lnTo>
                      <a:lnTo>
                        <a:pt x="0" y="1183"/>
                      </a:lnTo>
                      <a:lnTo>
                        <a:pt x="2" y="1195"/>
                      </a:lnTo>
                      <a:lnTo>
                        <a:pt x="4" y="1199"/>
                      </a:lnTo>
                      <a:lnTo>
                        <a:pt x="6" y="1203"/>
                      </a:lnTo>
                      <a:lnTo>
                        <a:pt x="6" y="1203"/>
                      </a:lnTo>
                      <a:lnTo>
                        <a:pt x="91" y="1274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201" y="1342"/>
                      </a:lnTo>
                      <a:lnTo>
                        <a:pt x="209" y="1340"/>
                      </a:lnTo>
                      <a:lnTo>
                        <a:pt x="221" y="1336"/>
                      </a:lnTo>
                      <a:lnTo>
                        <a:pt x="221" y="1336"/>
                      </a:lnTo>
                      <a:lnTo>
                        <a:pt x="237" y="1332"/>
                      </a:lnTo>
                      <a:lnTo>
                        <a:pt x="243" y="1328"/>
                      </a:lnTo>
                      <a:lnTo>
                        <a:pt x="249" y="1324"/>
                      </a:lnTo>
                      <a:lnTo>
                        <a:pt x="254" y="1316"/>
                      </a:lnTo>
                      <a:lnTo>
                        <a:pt x="260" y="1306"/>
                      </a:lnTo>
                      <a:lnTo>
                        <a:pt x="270" y="1280"/>
                      </a:lnTo>
                      <a:lnTo>
                        <a:pt x="270" y="1280"/>
                      </a:lnTo>
                      <a:lnTo>
                        <a:pt x="280" y="1260"/>
                      </a:lnTo>
                      <a:lnTo>
                        <a:pt x="292" y="1242"/>
                      </a:lnTo>
                      <a:lnTo>
                        <a:pt x="304" y="1224"/>
                      </a:lnTo>
                      <a:lnTo>
                        <a:pt x="318" y="1211"/>
                      </a:lnTo>
                      <a:lnTo>
                        <a:pt x="318" y="1211"/>
                      </a:lnTo>
                      <a:lnTo>
                        <a:pt x="328" y="1197"/>
                      </a:lnTo>
                      <a:lnTo>
                        <a:pt x="328" y="1197"/>
                      </a:lnTo>
                      <a:lnTo>
                        <a:pt x="340" y="1187"/>
                      </a:lnTo>
                      <a:lnTo>
                        <a:pt x="354" y="1179"/>
                      </a:lnTo>
                      <a:lnTo>
                        <a:pt x="368" y="1175"/>
                      </a:lnTo>
                      <a:lnTo>
                        <a:pt x="382" y="1173"/>
                      </a:lnTo>
                      <a:lnTo>
                        <a:pt x="382" y="1173"/>
                      </a:lnTo>
                      <a:lnTo>
                        <a:pt x="396" y="1175"/>
                      </a:lnTo>
                      <a:lnTo>
                        <a:pt x="408" y="1181"/>
                      </a:lnTo>
                      <a:lnTo>
                        <a:pt x="408" y="1181"/>
                      </a:lnTo>
                      <a:lnTo>
                        <a:pt x="421" y="1187"/>
                      </a:lnTo>
                      <a:lnTo>
                        <a:pt x="435" y="1189"/>
                      </a:lnTo>
                      <a:lnTo>
                        <a:pt x="435" y="1189"/>
                      </a:lnTo>
                      <a:lnTo>
                        <a:pt x="443" y="1189"/>
                      </a:lnTo>
                      <a:lnTo>
                        <a:pt x="451" y="1187"/>
                      </a:lnTo>
                      <a:lnTo>
                        <a:pt x="467" y="1179"/>
                      </a:lnTo>
                      <a:lnTo>
                        <a:pt x="485" y="1169"/>
                      </a:lnTo>
                      <a:lnTo>
                        <a:pt x="503" y="1157"/>
                      </a:lnTo>
                      <a:lnTo>
                        <a:pt x="507" y="1153"/>
                      </a:lnTo>
                      <a:lnTo>
                        <a:pt x="507" y="1153"/>
                      </a:lnTo>
                      <a:lnTo>
                        <a:pt x="531" y="1137"/>
                      </a:lnTo>
                      <a:lnTo>
                        <a:pt x="557" y="1121"/>
                      </a:lnTo>
                      <a:lnTo>
                        <a:pt x="584" y="1105"/>
                      </a:lnTo>
                      <a:lnTo>
                        <a:pt x="614" y="1091"/>
                      </a:lnTo>
                      <a:lnTo>
                        <a:pt x="646" y="1079"/>
                      </a:lnTo>
                      <a:lnTo>
                        <a:pt x="680" y="1069"/>
                      </a:lnTo>
                      <a:lnTo>
                        <a:pt x="716" y="1061"/>
                      </a:lnTo>
                      <a:lnTo>
                        <a:pt x="753" y="1057"/>
                      </a:lnTo>
                      <a:lnTo>
                        <a:pt x="753" y="1057"/>
                      </a:lnTo>
                      <a:lnTo>
                        <a:pt x="763" y="1057"/>
                      </a:lnTo>
                      <a:lnTo>
                        <a:pt x="763" y="1057"/>
                      </a:lnTo>
                      <a:lnTo>
                        <a:pt x="767" y="1046"/>
                      </a:lnTo>
                      <a:lnTo>
                        <a:pt x="767" y="1046"/>
                      </a:lnTo>
                      <a:lnTo>
                        <a:pt x="771" y="1034"/>
                      </a:lnTo>
                      <a:lnTo>
                        <a:pt x="777" y="1022"/>
                      </a:lnTo>
                      <a:lnTo>
                        <a:pt x="785" y="1014"/>
                      </a:lnTo>
                      <a:lnTo>
                        <a:pt x="791" y="1008"/>
                      </a:lnTo>
                      <a:lnTo>
                        <a:pt x="791" y="1008"/>
                      </a:lnTo>
                      <a:lnTo>
                        <a:pt x="795" y="1002"/>
                      </a:lnTo>
                      <a:lnTo>
                        <a:pt x="795" y="1002"/>
                      </a:lnTo>
                      <a:lnTo>
                        <a:pt x="801" y="996"/>
                      </a:lnTo>
                      <a:lnTo>
                        <a:pt x="809" y="992"/>
                      </a:lnTo>
                      <a:lnTo>
                        <a:pt x="817" y="988"/>
                      </a:lnTo>
                      <a:lnTo>
                        <a:pt x="827" y="988"/>
                      </a:lnTo>
                      <a:lnTo>
                        <a:pt x="827" y="988"/>
                      </a:lnTo>
                      <a:lnTo>
                        <a:pt x="829" y="988"/>
                      </a:lnTo>
                      <a:lnTo>
                        <a:pt x="829" y="988"/>
                      </a:lnTo>
                      <a:lnTo>
                        <a:pt x="839" y="990"/>
                      </a:lnTo>
                      <a:lnTo>
                        <a:pt x="847" y="994"/>
                      </a:lnTo>
                      <a:lnTo>
                        <a:pt x="855" y="1000"/>
                      </a:lnTo>
                      <a:lnTo>
                        <a:pt x="861" y="1008"/>
                      </a:lnTo>
                      <a:lnTo>
                        <a:pt x="861" y="1008"/>
                      </a:lnTo>
                      <a:lnTo>
                        <a:pt x="865" y="1012"/>
                      </a:lnTo>
                      <a:lnTo>
                        <a:pt x="865" y="1012"/>
                      </a:lnTo>
                      <a:lnTo>
                        <a:pt x="871" y="1020"/>
                      </a:lnTo>
                      <a:lnTo>
                        <a:pt x="879" y="1032"/>
                      </a:lnTo>
                      <a:lnTo>
                        <a:pt x="883" y="1046"/>
                      </a:lnTo>
                      <a:lnTo>
                        <a:pt x="883" y="1053"/>
                      </a:lnTo>
                      <a:lnTo>
                        <a:pt x="883" y="1061"/>
                      </a:lnTo>
                      <a:lnTo>
                        <a:pt x="883" y="1061"/>
                      </a:lnTo>
                      <a:lnTo>
                        <a:pt x="877" y="1103"/>
                      </a:lnTo>
                      <a:lnTo>
                        <a:pt x="877" y="1103"/>
                      </a:lnTo>
                      <a:lnTo>
                        <a:pt x="891" y="1103"/>
                      </a:lnTo>
                      <a:lnTo>
                        <a:pt x="891" y="1103"/>
                      </a:lnTo>
                      <a:lnTo>
                        <a:pt x="907" y="1101"/>
                      </a:lnTo>
                      <a:lnTo>
                        <a:pt x="924" y="1097"/>
                      </a:lnTo>
                      <a:lnTo>
                        <a:pt x="940" y="1091"/>
                      </a:lnTo>
                      <a:lnTo>
                        <a:pt x="956" y="1083"/>
                      </a:lnTo>
                      <a:lnTo>
                        <a:pt x="972" y="1073"/>
                      </a:lnTo>
                      <a:lnTo>
                        <a:pt x="988" y="1061"/>
                      </a:lnTo>
                      <a:lnTo>
                        <a:pt x="1002" y="1048"/>
                      </a:lnTo>
                      <a:lnTo>
                        <a:pt x="1014" y="1034"/>
                      </a:lnTo>
                      <a:lnTo>
                        <a:pt x="1014" y="103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7" name="Freeform 10">
                  <a:extLst>
                    <a:ext uri="{FF2B5EF4-FFF2-40B4-BE49-F238E27FC236}">
                      <a16:creationId xmlns:a16="http://schemas.microsoft.com/office/drawing/2014/main" id="{FD93EF9A-80F7-71F5-5846-F76B74D456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8138" y="454025"/>
                  <a:ext cx="1670050" cy="2446338"/>
                </a:xfrm>
                <a:custGeom>
                  <a:avLst/>
                  <a:gdLst>
                    <a:gd name="T0" fmla="*/ 420 w 1052"/>
                    <a:gd name="T1" fmla="*/ 203 h 1541"/>
                    <a:gd name="T2" fmla="*/ 444 w 1052"/>
                    <a:gd name="T3" fmla="*/ 277 h 1541"/>
                    <a:gd name="T4" fmla="*/ 476 w 1052"/>
                    <a:gd name="T5" fmla="*/ 314 h 1541"/>
                    <a:gd name="T6" fmla="*/ 488 w 1052"/>
                    <a:gd name="T7" fmla="*/ 334 h 1541"/>
                    <a:gd name="T8" fmla="*/ 486 w 1052"/>
                    <a:gd name="T9" fmla="*/ 380 h 1541"/>
                    <a:gd name="T10" fmla="*/ 464 w 1052"/>
                    <a:gd name="T11" fmla="*/ 428 h 1541"/>
                    <a:gd name="T12" fmla="*/ 223 w 1052"/>
                    <a:gd name="T13" fmla="*/ 656 h 1541"/>
                    <a:gd name="T14" fmla="*/ 207 w 1052"/>
                    <a:gd name="T15" fmla="*/ 664 h 1541"/>
                    <a:gd name="T16" fmla="*/ 32 w 1052"/>
                    <a:gd name="T17" fmla="*/ 708 h 1541"/>
                    <a:gd name="T18" fmla="*/ 2 w 1052"/>
                    <a:gd name="T19" fmla="*/ 740 h 1541"/>
                    <a:gd name="T20" fmla="*/ 4 w 1052"/>
                    <a:gd name="T21" fmla="*/ 823 h 1541"/>
                    <a:gd name="T22" fmla="*/ 14 w 1052"/>
                    <a:gd name="T23" fmla="*/ 909 h 1541"/>
                    <a:gd name="T24" fmla="*/ 46 w 1052"/>
                    <a:gd name="T25" fmla="*/ 949 h 1541"/>
                    <a:gd name="T26" fmla="*/ 116 w 1052"/>
                    <a:gd name="T27" fmla="*/ 1034 h 1541"/>
                    <a:gd name="T28" fmla="*/ 144 w 1052"/>
                    <a:gd name="T29" fmla="*/ 1092 h 1541"/>
                    <a:gd name="T30" fmla="*/ 207 w 1052"/>
                    <a:gd name="T31" fmla="*/ 1153 h 1541"/>
                    <a:gd name="T32" fmla="*/ 285 w 1052"/>
                    <a:gd name="T33" fmla="*/ 1169 h 1541"/>
                    <a:gd name="T34" fmla="*/ 307 w 1052"/>
                    <a:gd name="T35" fmla="*/ 1177 h 1541"/>
                    <a:gd name="T36" fmla="*/ 346 w 1052"/>
                    <a:gd name="T37" fmla="*/ 1211 h 1541"/>
                    <a:gd name="T38" fmla="*/ 394 w 1052"/>
                    <a:gd name="T39" fmla="*/ 1217 h 1541"/>
                    <a:gd name="T40" fmla="*/ 442 w 1052"/>
                    <a:gd name="T41" fmla="*/ 1312 h 1541"/>
                    <a:gd name="T42" fmla="*/ 436 w 1052"/>
                    <a:gd name="T43" fmla="*/ 1354 h 1541"/>
                    <a:gd name="T44" fmla="*/ 414 w 1052"/>
                    <a:gd name="T45" fmla="*/ 1394 h 1541"/>
                    <a:gd name="T46" fmla="*/ 430 w 1052"/>
                    <a:gd name="T47" fmla="*/ 1434 h 1541"/>
                    <a:gd name="T48" fmla="*/ 499 w 1052"/>
                    <a:gd name="T49" fmla="*/ 1483 h 1541"/>
                    <a:gd name="T50" fmla="*/ 605 w 1052"/>
                    <a:gd name="T51" fmla="*/ 1521 h 1541"/>
                    <a:gd name="T52" fmla="*/ 641 w 1052"/>
                    <a:gd name="T53" fmla="*/ 1523 h 1541"/>
                    <a:gd name="T54" fmla="*/ 674 w 1052"/>
                    <a:gd name="T55" fmla="*/ 1531 h 1541"/>
                    <a:gd name="T56" fmla="*/ 726 w 1052"/>
                    <a:gd name="T57" fmla="*/ 1541 h 1541"/>
                    <a:gd name="T58" fmla="*/ 752 w 1052"/>
                    <a:gd name="T59" fmla="*/ 1535 h 1541"/>
                    <a:gd name="T60" fmla="*/ 794 w 1052"/>
                    <a:gd name="T61" fmla="*/ 1481 h 1541"/>
                    <a:gd name="T62" fmla="*/ 816 w 1052"/>
                    <a:gd name="T63" fmla="*/ 1432 h 1541"/>
                    <a:gd name="T64" fmla="*/ 889 w 1052"/>
                    <a:gd name="T65" fmla="*/ 1340 h 1541"/>
                    <a:gd name="T66" fmla="*/ 969 w 1052"/>
                    <a:gd name="T67" fmla="*/ 1296 h 1541"/>
                    <a:gd name="T68" fmla="*/ 1040 w 1052"/>
                    <a:gd name="T69" fmla="*/ 1235 h 1541"/>
                    <a:gd name="T70" fmla="*/ 1052 w 1052"/>
                    <a:gd name="T71" fmla="*/ 1145 h 1541"/>
                    <a:gd name="T72" fmla="*/ 1036 w 1052"/>
                    <a:gd name="T73" fmla="*/ 1032 h 1541"/>
                    <a:gd name="T74" fmla="*/ 967 w 1052"/>
                    <a:gd name="T75" fmla="*/ 811 h 1541"/>
                    <a:gd name="T76" fmla="*/ 867 w 1052"/>
                    <a:gd name="T77" fmla="*/ 563 h 1541"/>
                    <a:gd name="T78" fmla="*/ 833 w 1052"/>
                    <a:gd name="T79" fmla="*/ 410 h 1541"/>
                    <a:gd name="T80" fmla="*/ 820 w 1052"/>
                    <a:gd name="T81" fmla="*/ 330 h 1541"/>
                    <a:gd name="T82" fmla="*/ 786 w 1052"/>
                    <a:gd name="T83" fmla="*/ 193 h 1541"/>
                    <a:gd name="T84" fmla="*/ 772 w 1052"/>
                    <a:gd name="T85" fmla="*/ 155 h 1541"/>
                    <a:gd name="T86" fmla="*/ 724 w 1052"/>
                    <a:gd name="T87" fmla="*/ 102 h 1541"/>
                    <a:gd name="T88" fmla="*/ 561 w 1052"/>
                    <a:gd name="T89" fmla="*/ 8 h 1541"/>
                    <a:gd name="T90" fmla="*/ 521 w 1052"/>
                    <a:gd name="T91" fmla="*/ 0 h 1541"/>
                    <a:gd name="T92" fmla="*/ 493 w 1052"/>
                    <a:gd name="T93" fmla="*/ 6 h 1541"/>
                    <a:gd name="T94" fmla="*/ 376 w 1052"/>
                    <a:gd name="T95" fmla="*/ 128 h 1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52" h="1541">
                      <a:moveTo>
                        <a:pt x="376" y="128"/>
                      </a:moveTo>
                      <a:lnTo>
                        <a:pt x="376" y="128"/>
                      </a:lnTo>
                      <a:lnTo>
                        <a:pt x="406" y="179"/>
                      </a:lnTo>
                      <a:lnTo>
                        <a:pt x="420" y="203"/>
                      </a:lnTo>
                      <a:lnTo>
                        <a:pt x="430" y="231"/>
                      </a:lnTo>
                      <a:lnTo>
                        <a:pt x="430" y="231"/>
                      </a:lnTo>
                      <a:lnTo>
                        <a:pt x="436" y="255"/>
                      </a:lnTo>
                      <a:lnTo>
                        <a:pt x="444" y="277"/>
                      </a:lnTo>
                      <a:lnTo>
                        <a:pt x="450" y="287"/>
                      </a:lnTo>
                      <a:lnTo>
                        <a:pt x="458" y="296"/>
                      </a:lnTo>
                      <a:lnTo>
                        <a:pt x="466" y="306"/>
                      </a:lnTo>
                      <a:lnTo>
                        <a:pt x="476" y="314"/>
                      </a:lnTo>
                      <a:lnTo>
                        <a:pt x="476" y="314"/>
                      </a:lnTo>
                      <a:lnTo>
                        <a:pt x="480" y="318"/>
                      </a:lnTo>
                      <a:lnTo>
                        <a:pt x="484" y="322"/>
                      </a:lnTo>
                      <a:lnTo>
                        <a:pt x="488" y="334"/>
                      </a:lnTo>
                      <a:lnTo>
                        <a:pt x="490" y="348"/>
                      </a:lnTo>
                      <a:lnTo>
                        <a:pt x="490" y="362"/>
                      </a:lnTo>
                      <a:lnTo>
                        <a:pt x="490" y="362"/>
                      </a:lnTo>
                      <a:lnTo>
                        <a:pt x="486" y="380"/>
                      </a:lnTo>
                      <a:lnTo>
                        <a:pt x="482" y="398"/>
                      </a:lnTo>
                      <a:lnTo>
                        <a:pt x="474" y="414"/>
                      </a:lnTo>
                      <a:lnTo>
                        <a:pt x="470" y="420"/>
                      </a:lnTo>
                      <a:lnTo>
                        <a:pt x="464" y="428"/>
                      </a:lnTo>
                      <a:lnTo>
                        <a:pt x="464" y="428"/>
                      </a:lnTo>
                      <a:lnTo>
                        <a:pt x="404" y="485"/>
                      </a:lnTo>
                      <a:lnTo>
                        <a:pt x="344" y="543"/>
                      </a:lnTo>
                      <a:lnTo>
                        <a:pt x="223" y="656"/>
                      </a:lnTo>
                      <a:lnTo>
                        <a:pt x="223" y="656"/>
                      </a:lnTo>
                      <a:lnTo>
                        <a:pt x="215" y="660"/>
                      </a:lnTo>
                      <a:lnTo>
                        <a:pt x="207" y="664"/>
                      </a:lnTo>
                      <a:lnTo>
                        <a:pt x="207" y="664"/>
                      </a:lnTo>
                      <a:lnTo>
                        <a:pt x="120" y="684"/>
                      </a:lnTo>
                      <a:lnTo>
                        <a:pt x="76" y="696"/>
                      </a:lnTo>
                      <a:lnTo>
                        <a:pt x="32" y="708"/>
                      </a:lnTo>
                      <a:lnTo>
                        <a:pt x="32" y="708"/>
                      </a:lnTo>
                      <a:lnTo>
                        <a:pt x="22" y="714"/>
                      </a:lnTo>
                      <a:lnTo>
                        <a:pt x="12" y="724"/>
                      </a:lnTo>
                      <a:lnTo>
                        <a:pt x="4" y="734"/>
                      </a:lnTo>
                      <a:lnTo>
                        <a:pt x="2" y="740"/>
                      </a:lnTo>
                      <a:lnTo>
                        <a:pt x="0" y="744"/>
                      </a:lnTo>
                      <a:lnTo>
                        <a:pt x="0" y="744"/>
                      </a:lnTo>
                      <a:lnTo>
                        <a:pt x="2" y="784"/>
                      </a:lnTo>
                      <a:lnTo>
                        <a:pt x="4" y="823"/>
                      </a:lnTo>
                      <a:lnTo>
                        <a:pt x="8" y="863"/>
                      </a:lnTo>
                      <a:lnTo>
                        <a:pt x="12" y="901"/>
                      </a:lnTo>
                      <a:lnTo>
                        <a:pt x="12" y="901"/>
                      </a:lnTo>
                      <a:lnTo>
                        <a:pt x="14" y="909"/>
                      </a:lnTo>
                      <a:lnTo>
                        <a:pt x="16" y="915"/>
                      </a:lnTo>
                      <a:lnTo>
                        <a:pt x="26" y="927"/>
                      </a:lnTo>
                      <a:lnTo>
                        <a:pt x="46" y="949"/>
                      </a:lnTo>
                      <a:lnTo>
                        <a:pt x="46" y="949"/>
                      </a:lnTo>
                      <a:lnTo>
                        <a:pt x="68" y="972"/>
                      </a:lnTo>
                      <a:lnTo>
                        <a:pt x="90" y="996"/>
                      </a:lnTo>
                      <a:lnTo>
                        <a:pt x="108" y="1022"/>
                      </a:lnTo>
                      <a:lnTo>
                        <a:pt x="116" y="1034"/>
                      </a:lnTo>
                      <a:lnTo>
                        <a:pt x="122" y="1048"/>
                      </a:lnTo>
                      <a:lnTo>
                        <a:pt x="122" y="1048"/>
                      </a:lnTo>
                      <a:lnTo>
                        <a:pt x="132" y="1070"/>
                      </a:lnTo>
                      <a:lnTo>
                        <a:pt x="144" y="1092"/>
                      </a:lnTo>
                      <a:lnTo>
                        <a:pt x="156" y="1110"/>
                      </a:lnTo>
                      <a:lnTo>
                        <a:pt x="171" y="1127"/>
                      </a:lnTo>
                      <a:lnTo>
                        <a:pt x="189" y="1141"/>
                      </a:lnTo>
                      <a:lnTo>
                        <a:pt x="207" y="1153"/>
                      </a:lnTo>
                      <a:lnTo>
                        <a:pt x="229" y="1161"/>
                      </a:lnTo>
                      <a:lnTo>
                        <a:pt x="253" y="1167"/>
                      </a:lnTo>
                      <a:lnTo>
                        <a:pt x="253" y="1167"/>
                      </a:lnTo>
                      <a:lnTo>
                        <a:pt x="285" y="1169"/>
                      </a:lnTo>
                      <a:lnTo>
                        <a:pt x="299" y="1171"/>
                      </a:lnTo>
                      <a:lnTo>
                        <a:pt x="305" y="1173"/>
                      </a:lnTo>
                      <a:lnTo>
                        <a:pt x="307" y="1177"/>
                      </a:lnTo>
                      <a:lnTo>
                        <a:pt x="307" y="1177"/>
                      </a:lnTo>
                      <a:lnTo>
                        <a:pt x="315" y="1191"/>
                      </a:lnTo>
                      <a:lnTo>
                        <a:pt x="324" y="1201"/>
                      </a:lnTo>
                      <a:lnTo>
                        <a:pt x="334" y="1209"/>
                      </a:lnTo>
                      <a:lnTo>
                        <a:pt x="346" y="1211"/>
                      </a:lnTo>
                      <a:lnTo>
                        <a:pt x="358" y="1213"/>
                      </a:lnTo>
                      <a:lnTo>
                        <a:pt x="370" y="1215"/>
                      </a:lnTo>
                      <a:lnTo>
                        <a:pt x="394" y="1217"/>
                      </a:lnTo>
                      <a:lnTo>
                        <a:pt x="394" y="1217"/>
                      </a:lnTo>
                      <a:lnTo>
                        <a:pt x="420" y="1265"/>
                      </a:lnTo>
                      <a:lnTo>
                        <a:pt x="432" y="1289"/>
                      </a:lnTo>
                      <a:lnTo>
                        <a:pt x="442" y="1312"/>
                      </a:lnTo>
                      <a:lnTo>
                        <a:pt x="442" y="1312"/>
                      </a:lnTo>
                      <a:lnTo>
                        <a:pt x="444" y="1322"/>
                      </a:lnTo>
                      <a:lnTo>
                        <a:pt x="444" y="1334"/>
                      </a:lnTo>
                      <a:lnTo>
                        <a:pt x="440" y="1344"/>
                      </a:lnTo>
                      <a:lnTo>
                        <a:pt x="436" y="1354"/>
                      </a:lnTo>
                      <a:lnTo>
                        <a:pt x="436" y="1354"/>
                      </a:lnTo>
                      <a:lnTo>
                        <a:pt x="422" y="1374"/>
                      </a:lnTo>
                      <a:lnTo>
                        <a:pt x="418" y="1384"/>
                      </a:lnTo>
                      <a:lnTo>
                        <a:pt x="414" y="1394"/>
                      </a:lnTo>
                      <a:lnTo>
                        <a:pt x="414" y="1404"/>
                      </a:lnTo>
                      <a:lnTo>
                        <a:pt x="416" y="1414"/>
                      </a:lnTo>
                      <a:lnTo>
                        <a:pt x="420" y="1424"/>
                      </a:lnTo>
                      <a:lnTo>
                        <a:pt x="430" y="1434"/>
                      </a:lnTo>
                      <a:lnTo>
                        <a:pt x="430" y="1434"/>
                      </a:lnTo>
                      <a:lnTo>
                        <a:pt x="454" y="1452"/>
                      </a:lnTo>
                      <a:lnTo>
                        <a:pt x="476" y="1467"/>
                      </a:lnTo>
                      <a:lnTo>
                        <a:pt x="499" y="1483"/>
                      </a:lnTo>
                      <a:lnTo>
                        <a:pt x="523" y="1497"/>
                      </a:lnTo>
                      <a:lnTo>
                        <a:pt x="549" y="1507"/>
                      </a:lnTo>
                      <a:lnTo>
                        <a:pt x="577" y="1515"/>
                      </a:lnTo>
                      <a:lnTo>
                        <a:pt x="605" y="1521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41" y="1523"/>
                      </a:lnTo>
                      <a:lnTo>
                        <a:pt x="641" y="1523"/>
                      </a:lnTo>
                      <a:lnTo>
                        <a:pt x="643" y="1523"/>
                      </a:lnTo>
                      <a:lnTo>
                        <a:pt x="643" y="1523"/>
                      </a:lnTo>
                      <a:lnTo>
                        <a:pt x="658" y="1525"/>
                      </a:lnTo>
                      <a:lnTo>
                        <a:pt x="674" y="1531"/>
                      </a:lnTo>
                      <a:lnTo>
                        <a:pt x="692" y="1537"/>
                      </a:lnTo>
                      <a:lnTo>
                        <a:pt x="708" y="1541"/>
                      </a:lnTo>
                      <a:lnTo>
                        <a:pt x="708" y="1541"/>
                      </a:lnTo>
                      <a:lnTo>
                        <a:pt x="726" y="1541"/>
                      </a:lnTo>
                      <a:lnTo>
                        <a:pt x="726" y="1541"/>
                      </a:lnTo>
                      <a:lnTo>
                        <a:pt x="740" y="1541"/>
                      </a:lnTo>
                      <a:lnTo>
                        <a:pt x="746" y="1539"/>
                      </a:lnTo>
                      <a:lnTo>
                        <a:pt x="752" y="1535"/>
                      </a:lnTo>
                      <a:lnTo>
                        <a:pt x="752" y="1535"/>
                      </a:lnTo>
                      <a:lnTo>
                        <a:pt x="768" y="1519"/>
                      </a:lnTo>
                      <a:lnTo>
                        <a:pt x="782" y="1501"/>
                      </a:lnTo>
                      <a:lnTo>
                        <a:pt x="794" y="1481"/>
                      </a:lnTo>
                      <a:lnTo>
                        <a:pt x="800" y="1473"/>
                      </a:lnTo>
                      <a:lnTo>
                        <a:pt x="804" y="1463"/>
                      </a:lnTo>
                      <a:lnTo>
                        <a:pt x="804" y="1463"/>
                      </a:lnTo>
                      <a:lnTo>
                        <a:pt x="816" y="1432"/>
                      </a:lnTo>
                      <a:lnTo>
                        <a:pt x="829" y="1404"/>
                      </a:lnTo>
                      <a:lnTo>
                        <a:pt x="847" y="1380"/>
                      </a:lnTo>
                      <a:lnTo>
                        <a:pt x="867" y="1358"/>
                      </a:lnTo>
                      <a:lnTo>
                        <a:pt x="889" y="1340"/>
                      </a:lnTo>
                      <a:lnTo>
                        <a:pt x="915" y="1324"/>
                      </a:lnTo>
                      <a:lnTo>
                        <a:pt x="941" y="1308"/>
                      </a:lnTo>
                      <a:lnTo>
                        <a:pt x="969" y="1296"/>
                      </a:lnTo>
                      <a:lnTo>
                        <a:pt x="969" y="1296"/>
                      </a:lnTo>
                      <a:lnTo>
                        <a:pt x="994" y="1285"/>
                      </a:lnTo>
                      <a:lnTo>
                        <a:pt x="1014" y="1269"/>
                      </a:lnTo>
                      <a:lnTo>
                        <a:pt x="1028" y="1253"/>
                      </a:lnTo>
                      <a:lnTo>
                        <a:pt x="1040" y="1235"/>
                      </a:lnTo>
                      <a:lnTo>
                        <a:pt x="1048" y="1215"/>
                      </a:lnTo>
                      <a:lnTo>
                        <a:pt x="1052" y="1193"/>
                      </a:lnTo>
                      <a:lnTo>
                        <a:pt x="1052" y="1171"/>
                      </a:lnTo>
                      <a:lnTo>
                        <a:pt x="1052" y="1145"/>
                      </a:lnTo>
                      <a:lnTo>
                        <a:pt x="1052" y="1145"/>
                      </a:lnTo>
                      <a:lnTo>
                        <a:pt x="1050" y="1118"/>
                      </a:lnTo>
                      <a:lnTo>
                        <a:pt x="1046" y="1088"/>
                      </a:lnTo>
                      <a:lnTo>
                        <a:pt x="1036" y="1032"/>
                      </a:lnTo>
                      <a:lnTo>
                        <a:pt x="1022" y="976"/>
                      </a:lnTo>
                      <a:lnTo>
                        <a:pt x="1006" y="921"/>
                      </a:lnTo>
                      <a:lnTo>
                        <a:pt x="987" y="865"/>
                      </a:lnTo>
                      <a:lnTo>
                        <a:pt x="967" y="811"/>
                      </a:lnTo>
                      <a:lnTo>
                        <a:pt x="925" y="704"/>
                      </a:lnTo>
                      <a:lnTo>
                        <a:pt x="925" y="704"/>
                      </a:lnTo>
                      <a:lnTo>
                        <a:pt x="895" y="632"/>
                      </a:lnTo>
                      <a:lnTo>
                        <a:pt x="867" y="563"/>
                      </a:lnTo>
                      <a:lnTo>
                        <a:pt x="853" y="525"/>
                      </a:lnTo>
                      <a:lnTo>
                        <a:pt x="843" y="489"/>
                      </a:lnTo>
                      <a:lnTo>
                        <a:pt x="837" y="450"/>
                      </a:lnTo>
                      <a:lnTo>
                        <a:pt x="833" y="410"/>
                      </a:lnTo>
                      <a:lnTo>
                        <a:pt x="833" y="410"/>
                      </a:lnTo>
                      <a:lnTo>
                        <a:pt x="831" y="384"/>
                      </a:lnTo>
                      <a:lnTo>
                        <a:pt x="827" y="356"/>
                      </a:lnTo>
                      <a:lnTo>
                        <a:pt x="820" y="330"/>
                      </a:lnTo>
                      <a:lnTo>
                        <a:pt x="814" y="302"/>
                      </a:lnTo>
                      <a:lnTo>
                        <a:pt x="798" y="249"/>
                      </a:lnTo>
                      <a:lnTo>
                        <a:pt x="790" y="221"/>
                      </a:lnTo>
                      <a:lnTo>
                        <a:pt x="786" y="193"/>
                      </a:lnTo>
                      <a:lnTo>
                        <a:pt x="786" y="193"/>
                      </a:lnTo>
                      <a:lnTo>
                        <a:pt x="784" y="181"/>
                      </a:lnTo>
                      <a:lnTo>
                        <a:pt x="778" y="169"/>
                      </a:lnTo>
                      <a:lnTo>
                        <a:pt x="772" y="155"/>
                      </a:lnTo>
                      <a:lnTo>
                        <a:pt x="764" y="143"/>
                      </a:lnTo>
                      <a:lnTo>
                        <a:pt x="746" y="122"/>
                      </a:lnTo>
                      <a:lnTo>
                        <a:pt x="724" y="102"/>
                      </a:lnTo>
                      <a:lnTo>
                        <a:pt x="724" y="102"/>
                      </a:lnTo>
                      <a:lnTo>
                        <a:pt x="686" y="76"/>
                      </a:lnTo>
                      <a:lnTo>
                        <a:pt x="645" y="52"/>
                      </a:lnTo>
                      <a:lnTo>
                        <a:pt x="603" y="28"/>
                      </a:lnTo>
                      <a:lnTo>
                        <a:pt x="561" y="8"/>
                      </a:lnTo>
                      <a:lnTo>
                        <a:pt x="561" y="8"/>
                      </a:lnTo>
                      <a:lnTo>
                        <a:pt x="543" y="2"/>
                      </a:lnTo>
                      <a:lnTo>
                        <a:pt x="521" y="0"/>
                      </a:lnTo>
                      <a:lnTo>
                        <a:pt x="521" y="0"/>
                      </a:lnTo>
                      <a:lnTo>
                        <a:pt x="505" y="2"/>
                      </a:lnTo>
                      <a:lnTo>
                        <a:pt x="497" y="4"/>
                      </a:lnTo>
                      <a:lnTo>
                        <a:pt x="493" y="6"/>
                      </a:lnTo>
                      <a:lnTo>
                        <a:pt x="493" y="6"/>
                      </a:lnTo>
                      <a:lnTo>
                        <a:pt x="462" y="36"/>
                      </a:lnTo>
                      <a:lnTo>
                        <a:pt x="430" y="68"/>
                      </a:lnTo>
                      <a:lnTo>
                        <a:pt x="376" y="128"/>
                      </a:lnTo>
                      <a:lnTo>
                        <a:pt x="376" y="12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8" name="Freeform 11">
                  <a:extLst>
                    <a:ext uri="{FF2B5EF4-FFF2-40B4-BE49-F238E27FC236}">
                      <a16:creationId xmlns:a16="http://schemas.microsoft.com/office/drawing/2014/main" id="{F519F6EF-5C51-705A-8BD6-DCC0130AB2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64" y="3529617"/>
                  <a:ext cx="2195512" cy="2047875"/>
                </a:xfrm>
                <a:custGeom>
                  <a:avLst/>
                  <a:gdLst>
                    <a:gd name="T0" fmla="*/ 1359 w 1383"/>
                    <a:gd name="T1" fmla="*/ 341 h 1290"/>
                    <a:gd name="T2" fmla="*/ 1296 w 1383"/>
                    <a:gd name="T3" fmla="*/ 316 h 1290"/>
                    <a:gd name="T4" fmla="*/ 1270 w 1383"/>
                    <a:gd name="T5" fmla="*/ 256 h 1290"/>
                    <a:gd name="T6" fmla="*/ 1238 w 1383"/>
                    <a:gd name="T7" fmla="*/ 202 h 1290"/>
                    <a:gd name="T8" fmla="*/ 1173 w 1383"/>
                    <a:gd name="T9" fmla="*/ 228 h 1290"/>
                    <a:gd name="T10" fmla="*/ 1033 w 1383"/>
                    <a:gd name="T11" fmla="*/ 230 h 1290"/>
                    <a:gd name="T12" fmla="*/ 890 w 1383"/>
                    <a:gd name="T13" fmla="*/ 139 h 1290"/>
                    <a:gd name="T14" fmla="*/ 833 w 1383"/>
                    <a:gd name="T15" fmla="*/ 53 h 1290"/>
                    <a:gd name="T16" fmla="*/ 751 w 1383"/>
                    <a:gd name="T17" fmla="*/ 79 h 1290"/>
                    <a:gd name="T18" fmla="*/ 715 w 1383"/>
                    <a:gd name="T19" fmla="*/ 103 h 1290"/>
                    <a:gd name="T20" fmla="*/ 709 w 1383"/>
                    <a:gd name="T21" fmla="*/ 105 h 1290"/>
                    <a:gd name="T22" fmla="*/ 678 w 1383"/>
                    <a:gd name="T23" fmla="*/ 85 h 1290"/>
                    <a:gd name="T24" fmla="*/ 656 w 1383"/>
                    <a:gd name="T25" fmla="*/ 47 h 1290"/>
                    <a:gd name="T26" fmla="*/ 580 w 1383"/>
                    <a:gd name="T27" fmla="*/ 41 h 1290"/>
                    <a:gd name="T28" fmla="*/ 516 w 1383"/>
                    <a:gd name="T29" fmla="*/ 117 h 1290"/>
                    <a:gd name="T30" fmla="*/ 463 w 1383"/>
                    <a:gd name="T31" fmla="*/ 204 h 1290"/>
                    <a:gd name="T32" fmla="*/ 405 w 1383"/>
                    <a:gd name="T33" fmla="*/ 262 h 1290"/>
                    <a:gd name="T34" fmla="*/ 330 w 1383"/>
                    <a:gd name="T35" fmla="*/ 250 h 1290"/>
                    <a:gd name="T36" fmla="*/ 302 w 1383"/>
                    <a:gd name="T37" fmla="*/ 234 h 1290"/>
                    <a:gd name="T38" fmla="*/ 254 w 1383"/>
                    <a:gd name="T39" fmla="*/ 302 h 1290"/>
                    <a:gd name="T40" fmla="*/ 182 w 1383"/>
                    <a:gd name="T41" fmla="*/ 306 h 1290"/>
                    <a:gd name="T42" fmla="*/ 119 w 1383"/>
                    <a:gd name="T43" fmla="*/ 306 h 1290"/>
                    <a:gd name="T44" fmla="*/ 121 w 1383"/>
                    <a:gd name="T45" fmla="*/ 355 h 1290"/>
                    <a:gd name="T46" fmla="*/ 103 w 1383"/>
                    <a:gd name="T47" fmla="*/ 447 h 1290"/>
                    <a:gd name="T48" fmla="*/ 23 w 1383"/>
                    <a:gd name="T49" fmla="*/ 681 h 1290"/>
                    <a:gd name="T50" fmla="*/ 53 w 1383"/>
                    <a:gd name="T51" fmla="*/ 660 h 1290"/>
                    <a:gd name="T52" fmla="*/ 69 w 1383"/>
                    <a:gd name="T53" fmla="*/ 602 h 1290"/>
                    <a:gd name="T54" fmla="*/ 107 w 1383"/>
                    <a:gd name="T55" fmla="*/ 582 h 1290"/>
                    <a:gd name="T56" fmla="*/ 188 w 1383"/>
                    <a:gd name="T57" fmla="*/ 604 h 1290"/>
                    <a:gd name="T58" fmla="*/ 204 w 1383"/>
                    <a:gd name="T59" fmla="*/ 606 h 1290"/>
                    <a:gd name="T60" fmla="*/ 236 w 1383"/>
                    <a:gd name="T61" fmla="*/ 660 h 1290"/>
                    <a:gd name="T62" fmla="*/ 298 w 1383"/>
                    <a:gd name="T63" fmla="*/ 739 h 1290"/>
                    <a:gd name="T64" fmla="*/ 427 w 1383"/>
                    <a:gd name="T65" fmla="*/ 787 h 1290"/>
                    <a:gd name="T66" fmla="*/ 487 w 1383"/>
                    <a:gd name="T67" fmla="*/ 829 h 1290"/>
                    <a:gd name="T68" fmla="*/ 570 w 1383"/>
                    <a:gd name="T69" fmla="*/ 864 h 1290"/>
                    <a:gd name="T70" fmla="*/ 630 w 1383"/>
                    <a:gd name="T71" fmla="*/ 856 h 1290"/>
                    <a:gd name="T72" fmla="*/ 676 w 1383"/>
                    <a:gd name="T73" fmla="*/ 852 h 1290"/>
                    <a:gd name="T74" fmla="*/ 721 w 1383"/>
                    <a:gd name="T75" fmla="*/ 890 h 1290"/>
                    <a:gd name="T76" fmla="*/ 727 w 1383"/>
                    <a:gd name="T77" fmla="*/ 962 h 1290"/>
                    <a:gd name="T78" fmla="*/ 672 w 1383"/>
                    <a:gd name="T79" fmla="*/ 1013 h 1290"/>
                    <a:gd name="T80" fmla="*/ 691 w 1383"/>
                    <a:gd name="T81" fmla="*/ 1081 h 1290"/>
                    <a:gd name="T82" fmla="*/ 785 w 1383"/>
                    <a:gd name="T83" fmla="*/ 1196 h 1290"/>
                    <a:gd name="T84" fmla="*/ 819 w 1383"/>
                    <a:gd name="T85" fmla="*/ 1270 h 1290"/>
                    <a:gd name="T86" fmla="*/ 980 w 1383"/>
                    <a:gd name="T87" fmla="*/ 1149 h 1290"/>
                    <a:gd name="T88" fmla="*/ 936 w 1383"/>
                    <a:gd name="T89" fmla="*/ 1069 h 1290"/>
                    <a:gd name="T90" fmla="*/ 970 w 1383"/>
                    <a:gd name="T91" fmla="*/ 1002 h 1290"/>
                    <a:gd name="T92" fmla="*/ 1109 w 1383"/>
                    <a:gd name="T93" fmla="*/ 840 h 1290"/>
                    <a:gd name="T94" fmla="*/ 1151 w 1383"/>
                    <a:gd name="T95" fmla="*/ 735 h 1290"/>
                    <a:gd name="T96" fmla="*/ 1224 w 1383"/>
                    <a:gd name="T97" fmla="*/ 644 h 1290"/>
                    <a:gd name="T98" fmla="*/ 1286 w 1383"/>
                    <a:gd name="T99" fmla="*/ 554 h 1290"/>
                    <a:gd name="T100" fmla="*/ 1284 w 1383"/>
                    <a:gd name="T101" fmla="*/ 516 h 1290"/>
                    <a:gd name="T102" fmla="*/ 1322 w 1383"/>
                    <a:gd name="T103" fmla="*/ 483 h 1290"/>
                    <a:gd name="T104" fmla="*/ 1381 w 1383"/>
                    <a:gd name="T105" fmla="*/ 467 h 1290"/>
                    <a:gd name="T106" fmla="*/ 1375 w 1383"/>
                    <a:gd name="T107" fmla="*/ 385 h 1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83" h="1290">
                      <a:moveTo>
                        <a:pt x="1375" y="385"/>
                      </a:moveTo>
                      <a:lnTo>
                        <a:pt x="1375" y="385"/>
                      </a:lnTo>
                      <a:lnTo>
                        <a:pt x="1373" y="371"/>
                      </a:lnTo>
                      <a:lnTo>
                        <a:pt x="1369" y="359"/>
                      </a:lnTo>
                      <a:lnTo>
                        <a:pt x="1365" y="349"/>
                      </a:lnTo>
                      <a:lnTo>
                        <a:pt x="1359" y="341"/>
                      </a:lnTo>
                      <a:lnTo>
                        <a:pt x="1351" y="336"/>
                      </a:lnTo>
                      <a:lnTo>
                        <a:pt x="1342" y="330"/>
                      </a:lnTo>
                      <a:lnTo>
                        <a:pt x="1330" y="326"/>
                      </a:lnTo>
                      <a:lnTo>
                        <a:pt x="1318" y="322"/>
                      </a:lnTo>
                      <a:lnTo>
                        <a:pt x="1318" y="322"/>
                      </a:lnTo>
                      <a:lnTo>
                        <a:pt x="1296" y="316"/>
                      </a:lnTo>
                      <a:lnTo>
                        <a:pt x="1282" y="310"/>
                      </a:lnTo>
                      <a:lnTo>
                        <a:pt x="1270" y="304"/>
                      </a:lnTo>
                      <a:lnTo>
                        <a:pt x="1264" y="296"/>
                      </a:lnTo>
                      <a:lnTo>
                        <a:pt x="1262" y="284"/>
                      </a:lnTo>
                      <a:lnTo>
                        <a:pt x="1264" y="272"/>
                      </a:lnTo>
                      <a:lnTo>
                        <a:pt x="1270" y="256"/>
                      </a:lnTo>
                      <a:lnTo>
                        <a:pt x="1280" y="236"/>
                      </a:lnTo>
                      <a:lnTo>
                        <a:pt x="1280" y="236"/>
                      </a:lnTo>
                      <a:lnTo>
                        <a:pt x="1266" y="220"/>
                      </a:lnTo>
                      <a:lnTo>
                        <a:pt x="1256" y="210"/>
                      </a:lnTo>
                      <a:lnTo>
                        <a:pt x="1248" y="204"/>
                      </a:lnTo>
                      <a:lnTo>
                        <a:pt x="1238" y="202"/>
                      </a:lnTo>
                      <a:lnTo>
                        <a:pt x="1238" y="202"/>
                      </a:lnTo>
                      <a:lnTo>
                        <a:pt x="1230" y="202"/>
                      </a:lnTo>
                      <a:lnTo>
                        <a:pt x="1222" y="206"/>
                      </a:lnTo>
                      <a:lnTo>
                        <a:pt x="1194" y="218"/>
                      </a:lnTo>
                      <a:lnTo>
                        <a:pt x="1194" y="218"/>
                      </a:lnTo>
                      <a:lnTo>
                        <a:pt x="1173" y="228"/>
                      </a:lnTo>
                      <a:lnTo>
                        <a:pt x="1151" y="234"/>
                      </a:lnTo>
                      <a:lnTo>
                        <a:pt x="1127" y="238"/>
                      </a:lnTo>
                      <a:lnTo>
                        <a:pt x="1103" y="238"/>
                      </a:lnTo>
                      <a:lnTo>
                        <a:pt x="1103" y="238"/>
                      </a:lnTo>
                      <a:lnTo>
                        <a:pt x="1067" y="236"/>
                      </a:lnTo>
                      <a:lnTo>
                        <a:pt x="1033" y="230"/>
                      </a:lnTo>
                      <a:lnTo>
                        <a:pt x="1000" y="218"/>
                      </a:lnTo>
                      <a:lnTo>
                        <a:pt x="970" y="204"/>
                      </a:lnTo>
                      <a:lnTo>
                        <a:pt x="940" y="184"/>
                      </a:lnTo>
                      <a:lnTo>
                        <a:pt x="912" y="163"/>
                      </a:lnTo>
                      <a:lnTo>
                        <a:pt x="902" y="151"/>
                      </a:lnTo>
                      <a:lnTo>
                        <a:pt x="890" y="139"/>
                      </a:lnTo>
                      <a:lnTo>
                        <a:pt x="880" y="125"/>
                      </a:lnTo>
                      <a:lnTo>
                        <a:pt x="872" y="111"/>
                      </a:lnTo>
                      <a:lnTo>
                        <a:pt x="872" y="111"/>
                      </a:lnTo>
                      <a:lnTo>
                        <a:pt x="862" y="95"/>
                      </a:lnTo>
                      <a:lnTo>
                        <a:pt x="854" y="81"/>
                      </a:lnTo>
                      <a:lnTo>
                        <a:pt x="833" y="53"/>
                      </a:lnTo>
                      <a:lnTo>
                        <a:pt x="785" y="0"/>
                      </a:lnTo>
                      <a:lnTo>
                        <a:pt x="785" y="0"/>
                      </a:lnTo>
                      <a:lnTo>
                        <a:pt x="775" y="23"/>
                      </a:lnTo>
                      <a:lnTo>
                        <a:pt x="765" y="47"/>
                      </a:lnTo>
                      <a:lnTo>
                        <a:pt x="765" y="47"/>
                      </a:lnTo>
                      <a:lnTo>
                        <a:pt x="751" y="79"/>
                      </a:lnTo>
                      <a:lnTo>
                        <a:pt x="751" y="79"/>
                      </a:lnTo>
                      <a:lnTo>
                        <a:pt x="745" y="89"/>
                      </a:lnTo>
                      <a:lnTo>
                        <a:pt x="737" y="95"/>
                      </a:lnTo>
                      <a:lnTo>
                        <a:pt x="727" y="101"/>
                      </a:lnTo>
                      <a:lnTo>
                        <a:pt x="715" y="103"/>
                      </a:lnTo>
                      <a:lnTo>
                        <a:pt x="715" y="103"/>
                      </a:lnTo>
                      <a:lnTo>
                        <a:pt x="713" y="103"/>
                      </a:lnTo>
                      <a:lnTo>
                        <a:pt x="713" y="103"/>
                      </a:lnTo>
                      <a:lnTo>
                        <a:pt x="711" y="103"/>
                      </a:lnTo>
                      <a:lnTo>
                        <a:pt x="711" y="103"/>
                      </a:lnTo>
                      <a:lnTo>
                        <a:pt x="709" y="105"/>
                      </a:lnTo>
                      <a:lnTo>
                        <a:pt x="709" y="105"/>
                      </a:lnTo>
                      <a:lnTo>
                        <a:pt x="693" y="101"/>
                      </a:lnTo>
                      <a:lnTo>
                        <a:pt x="693" y="101"/>
                      </a:lnTo>
                      <a:lnTo>
                        <a:pt x="693" y="99"/>
                      </a:lnTo>
                      <a:lnTo>
                        <a:pt x="693" y="99"/>
                      </a:lnTo>
                      <a:lnTo>
                        <a:pt x="685" y="93"/>
                      </a:lnTo>
                      <a:lnTo>
                        <a:pt x="678" y="85"/>
                      </a:lnTo>
                      <a:lnTo>
                        <a:pt x="678" y="85"/>
                      </a:lnTo>
                      <a:lnTo>
                        <a:pt x="668" y="69"/>
                      </a:lnTo>
                      <a:lnTo>
                        <a:pt x="668" y="69"/>
                      </a:lnTo>
                      <a:lnTo>
                        <a:pt x="662" y="57"/>
                      </a:lnTo>
                      <a:lnTo>
                        <a:pt x="656" y="47"/>
                      </a:lnTo>
                      <a:lnTo>
                        <a:pt x="656" y="47"/>
                      </a:lnTo>
                      <a:lnTo>
                        <a:pt x="646" y="17"/>
                      </a:lnTo>
                      <a:lnTo>
                        <a:pt x="646" y="17"/>
                      </a:lnTo>
                      <a:lnTo>
                        <a:pt x="620" y="27"/>
                      </a:lnTo>
                      <a:lnTo>
                        <a:pt x="620" y="27"/>
                      </a:lnTo>
                      <a:lnTo>
                        <a:pt x="598" y="33"/>
                      </a:lnTo>
                      <a:lnTo>
                        <a:pt x="580" y="41"/>
                      </a:lnTo>
                      <a:lnTo>
                        <a:pt x="564" y="51"/>
                      </a:lnTo>
                      <a:lnTo>
                        <a:pt x="552" y="59"/>
                      </a:lnTo>
                      <a:lnTo>
                        <a:pt x="540" y="71"/>
                      </a:lnTo>
                      <a:lnTo>
                        <a:pt x="530" y="83"/>
                      </a:lnTo>
                      <a:lnTo>
                        <a:pt x="522" y="99"/>
                      </a:lnTo>
                      <a:lnTo>
                        <a:pt x="516" y="117"/>
                      </a:lnTo>
                      <a:lnTo>
                        <a:pt x="516" y="117"/>
                      </a:lnTo>
                      <a:lnTo>
                        <a:pt x="511" y="133"/>
                      </a:lnTo>
                      <a:lnTo>
                        <a:pt x="505" y="149"/>
                      </a:lnTo>
                      <a:lnTo>
                        <a:pt x="495" y="165"/>
                      </a:lnTo>
                      <a:lnTo>
                        <a:pt x="485" y="178"/>
                      </a:lnTo>
                      <a:lnTo>
                        <a:pt x="463" y="204"/>
                      </a:lnTo>
                      <a:lnTo>
                        <a:pt x="441" y="228"/>
                      </a:lnTo>
                      <a:lnTo>
                        <a:pt x="441" y="228"/>
                      </a:lnTo>
                      <a:lnTo>
                        <a:pt x="419" y="252"/>
                      </a:lnTo>
                      <a:lnTo>
                        <a:pt x="419" y="252"/>
                      </a:lnTo>
                      <a:lnTo>
                        <a:pt x="413" y="256"/>
                      </a:lnTo>
                      <a:lnTo>
                        <a:pt x="405" y="262"/>
                      </a:lnTo>
                      <a:lnTo>
                        <a:pt x="395" y="266"/>
                      </a:lnTo>
                      <a:lnTo>
                        <a:pt x="383" y="266"/>
                      </a:lnTo>
                      <a:lnTo>
                        <a:pt x="383" y="266"/>
                      </a:lnTo>
                      <a:lnTo>
                        <a:pt x="367" y="266"/>
                      </a:lnTo>
                      <a:lnTo>
                        <a:pt x="347" y="260"/>
                      </a:lnTo>
                      <a:lnTo>
                        <a:pt x="330" y="250"/>
                      </a:lnTo>
                      <a:lnTo>
                        <a:pt x="320" y="244"/>
                      </a:lnTo>
                      <a:lnTo>
                        <a:pt x="312" y="238"/>
                      </a:lnTo>
                      <a:lnTo>
                        <a:pt x="312" y="238"/>
                      </a:lnTo>
                      <a:lnTo>
                        <a:pt x="306" y="230"/>
                      </a:lnTo>
                      <a:lnTo>
                        <a:pt x="306" y="230"/>
                      </a:lnTo>
                      <a:lnTo>
                        <a:pt x="302" y="234"/>
                      </a:lnTo>
                      <a:lnTo>
                        <a:pt x="302" y="234"/>
                      </a:lnTo>
                      <a:lnTo>
                        <a:pt x="292" y="260"/>
                      </a:lnTo>
                      <a:lnTo>
                        <a:pt x="286" y="272"/>
                      </a:lnTo>
                      <a:lnTo>
                        <a:pt x="276" y="284"/>
                      </a:lnTo>
                      <a:lnTo>
                        <a:pt x="266" y="294"/>
                      </a:lnTo>
                      <a:lnTo>
                        <a:pt x="254" y="302"/>
                      </a:lnTo>
                      <a:lnTo>
                        <a:pt x="238" y="306"/>
                      </a:lnTo>
                      <a:lnTo>
                        <a:pt x="220" y="308"/>
                      </a:lnTo>
                      <a:lnTo>
                        <a:pt x="220" y="308"/>
                      </a:lnTo>
                      <a:lnTo>
                        <a:pt x="202" y="308"/>
                      </a:lnTo>
                      <a:lnTo>
                        <a:pt x="182" y="306"/>
                      </a:lnTo>
                      <a:lnTo>
                        <a:pt x="182" y="306"/>
                      </a:lnTo>
                      <a:lnTo>
                        <a:pt x="173" y="304"/>
                      </a:lnTo>
                      <a:lnTo>
                        <a:pt x="173" y="304"/>
                      </a:lnTo>
                      <a:lnTo>
                        <a:pt x="149" y="300"/>
                      </a:lnTo>
                      <a:lnTo>
                        <a:pt x="125" y="294"/>
                      </a:lnTo>
                      <a:lnTo>
                        <a:pt x="125" y="294"/>
                      </a:lnTo>
                      <a:lnTo>
                        <a:pt x="119" y="306"/>
                      </a:lnTo>
                      <a:lnTo>
                        <a:pt x="113" y="320"/>
                      </a:lnTo>
                      <a:lnTo>
                        <a:pt x="111" y="332"/>
                      </a:lnTo>
                      <a:lnTo>
                        <a:pt x="111" y="336"/>
                      </a:lnTo>
                      <a:lnTo>
                        <a:pt x="111" y="340"/>
                      </a:lnTo>
                      <a:lnTo>
                        <a:pt x="111" y="340"/>
                      </a:lnTo>
                      <a:lnTo>
                        <a:pt x="121" y="355"/>
                      </a:lnTo>
                      <a:lnTo>
                        <a:pt x="125" y="369"/>
                      </a:lnTo>
                      <a:lnTo>
                        <a:pt x="125" y="383"/>
                      </a:lnTo>
                      <a:lnTo>
                        <a:pt x="125" y="395"/>
                      </a:lnTo>
                      <a:lnTo>
                        <a:pt x="121" y="409"/>
                      </a:lnTo>
                      <a:lnTo>
                        <a:pt x="115" y="421"/>
                      </a:lnTo>
                      <a:lnTo>
                        <a:pt x="103" y="447"/>
                      </a:lnTo>
                      <a:lnTo>
                        <a:pt x="103" y="447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12" y="681"/>
                      </a:lnTo>
                      <a:lnTo>
                        <a:pt x="23" y="681"/>
                      </a:lnTo>
                      <a:lnTo>
                        <a:pt x="23" y="681"/>
                      </a:lnTo>
                      <a:lnTo>
                        <a:pt x="31" y="681"/>
                      </a:lnTo>
                      <a:lnTo>
                        <a:pt x="37" y="679"/>
                      </a:lnTo>
                      <a:lnTo>
                        <a:pt x="41" y="677"/>
                      </a:lnTo>
                      <a:lnTo>
                        <a:pt x="47" y="673"/>
                      </a:lnTo>
                      <a:lnTo>
                        <a:pt x="49" y="668"/>
                      </a:lnTo>
                      <a:lnTo>
                        <a:pt x="53" y="660"/>
                      </a:lnTo>
                      <a:lnTo>
                        <a:pt x="57" y="642"/>
                      </a:lnTo>
                      <a:lnTo>
                        <a:pt x="57" y="642"/>
                      </a:lnTo>
                      <a:lnTo>
                        <a:pt x="57" y="632"/>
                      </a:lnTo>
                      <a:lnTo>
                        <a:pt x="61" y="620"/>
                      </a:lnTo>
                      <a:lnTo>
                        <a:pt x="63" y="610"/>
                      </a:lnTo>
                      <a:lnTo>
                        <a:pt x="69" y="602"/>
                      </a:lnTo>
                      <a:lnTo>
                        <a:pt x="69" y="602"/>
                      </a:lnTo>
                      <a:lnTo>
                        <a:pt x="79" y="592"/>
                      </a:lnTo>
                      <a:lnTo>
                        <a:pt x="89" y="586"/>
                      </a:lnTo>
                      <a:lnTo>
                        <a:pt x="97" y="582"/>
                      </a:lnTo>
                      <a:lnTo>
                        <a:pt x="107" y="582"/>
                      </a:lnTo>
                      <a:lnTo>
                        <a:pt x="107" y="582"/>
                      </a:lnTo>
                      <a:lnTo>
                        <a:pt x="117" y="582"/>
                      </a:lnTo>
                      <a:lnTo>
                        <a:pt x="127" y="586"/>
                      </a:lnTo>
                      <a:lnTo>
                        <a:pt x="149" y="594"/>
                      </a:lnTo>
                      <a:lnTo>
                        <a:pt x="169" y="600"/>
                      </a:lnTo>
                      <a:lnTo>
                        <a:pt x="179" y="604"/>
                      </a:lnTo>
                      <a:lnTo>
                        <a:pt x="188" y="604"/>
                      </a:lnTo>
                      <a:lnTo>
                        <a:pt x="188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204" y="606"/>
                      </a:lnTo>
                      <a:lnTo>
                        <a:pt x="212" y="610"/>
                      </a:lnTo>
                      <a:lnTo>
                        <a:pt x="220" y="616"/>
                      </a:lnTo>
                      <a:lnTo>
                        <a:pt x="224" y="624"/>
                      </a:lnTo>
                      <a:lnTo>
                        <a:pt x="224" y="624"/>
                      </a:lnTo>
                      <a:lnTo>
                        <a:pt x="230" y="642"/>
                      </a:lnTo>
                      <a:lnTo>
                        <a:pt x="236" y="660"/>
                      </a:lnTo>
                      <a:lnTo>
                        <a:pt x="244" y="675"/>
                      </a:lnTo>
                      <a:lnTo>
                        <a:pt x="254" y="691"/>
                      </a:lnTo>
                      <a:lnTo>
                        <a:pt x="264" y="705"/>
                      </a:lnTo>
                      <a:lnTo>
                        <a:pt x="274" y="717"/>
                      </a:lnTo>
                      <a:lnTo>
                        <a:pt x="286" y="729"/>
                      </a:lnTo>
                      <a:lnTo>
                        <a:pt x="298" y="739"/>
                      </a:lnTo>
                      <a:lnTo>
                        <a:pt x="312" y="747"/>
                      </a:lnTo>
                      <a:lnTo>
                        <a:pt x="326" y="755"/>
                      </a:lnTo>
                      <a:lnTo>
                        <a:pt x="357" y="769"/>
                      </a:lnTo>
                      <a:lnTo>
                        <a:pt x="391" y="779"/>
                      </a:lnTo>
                      <a:lnTo>
                        <a:pt x="427" y="787"/>
                      </a:lnTo>
                      <a:lnTo>
                        <a:pt x="427" y="787"/>
                      </a:lnTo>
                      <a:lnTo>
                        <a:pt x="441" y="793"/>
                      </a:lnTo>
                      <a:lnTo>
                        <a:pt x="455" y="799"/>
                      </a:lnTo>
                      <a:lnTo>
                        <a:pt x="467" y="809"/>
                      </a:lnTo>
                      <a:lnTo>
                        <a:pt x="479" y="819"/>
                      </a:lnTo>
                      <a:lnTo>
                        <a:pt x="479" y="819"/>
                      </a:lnTo>
                      <a:lnTo>
                        <a:pt x="487" y="829"/>
                      </a:lnTo>
                      <a:lnTo>
                        <a:pt x="499" y="839"/>
                      </a:lnTo>
                      <a:lnTo>
                        <a:pt x="512" y="846"/>
                      </a:lnTo>
                      <a:lnTo>
                        <a:pt x="526" y="852"/>
                      </a:lnTo>
                      <a:lnTo>
                        <a:pt x="540" y="858"/>
                      </a:lnTo>
                      <a:lnTo>
                        <a:pt x="554" y="862"/>
                      </a:lnTo>
                      <a:lnTo>
                        <a:pt x="570" y="864"/>
                      </a:lnTo>
                      <a:lnTo>
                        <a:pt x="586" y="866"/>
                      </a:lnTo>
                      <a:lnTo>
                        <a:pt x="586" y="866"/>
                      </a:lnTo>
                      <a:lnTo>
                        <a:pt x="596" y="864"/>
                      </a:lnTo>
                      <a:lnTo>
                        <a:pt x="608" y="862"/>
                      </a:lnTo>
                      <a:lnTo>
                        <a:pt x="620" y="860"/>
                      </a:lnTo>
                      <a:lnTo>
                        <a:pt x="630" y="856"/>
                      </a:lnTo>
                      <a:lnTo>
                        <a:pt x="630" y="856"/>
                      </a:lnTo>
                      <a:lnTo>
                        <a:pt x="642" y="850"/>
                      </a:lnTo>
                      <a:lnTo>
                        <a:pt x="658" y="850"/>
                      </a:lnTo>
                      <a:lnTo>
                        <a:pt x="658" y="850"/>
                      </a:lnTo>
                      <a:lnTo>
                        <a:pt x="666" y="850"/>
                      </a:lnTo>
                      <a:lnTo>
                        <a:pt x="676" y="852"/>
                      </a:lnTo>
                      <a:lnTo>
                        <a:pt x="683" y="856"/>
                      </a:lnTo>
                      <a:lnTo>
                        <a:pt x="693" y="860"/>
                      </a:lnTo>
                      <a:lnTo>
                        <a:pt x="701" y="866"/>
                      </a:lnTo>
                      <a:lnTo>
                        <a:pt x="709" y="874"/>
                      </a:lnTo>
                      <a:lnTo>
                        <a:pt x="715" y="882"/>
                      </a:lnTo>
                      <a:lnTo>
                        <a:pt x="721" y="890"/>
                      </a:lnTo>
                      <a:lnTo>
                        <a:pt x="721" y="890"/>
                      </a:lnTo>
                      <a:lnTo>
                        <a:pt x="727" y="906"/>
                      </a:lnTo>
                      <a:lnTo>
                        <a:pt x="731" y="920"/>
                      </a:lnTo>
                      <a:lnTo>
                        <a:pt x="733" y="936"/>
                      </a:lnTo>
                      <a:lnTo>
                        <a:pt x="731" y="950"/>
                      </a:lnTo>
                      <a:lnTo>
                        <a:pt x="727" y="962"/>
                      </a:lnTo>
                      <a:lnTo>
                        <a:pt x="721" y="976"/>
                      </a:lnTo>
                      <a:lnTo>
                        <a:pt x="713" y="986"/>
                      </a:lnTo>
                      <a:lnTo>
                        <a:pt x="703" y="994"/>
                      </a:lnTo>
                      <a:lnTo>
                        <a:pt x="703" y="994"/>
                      </a:lnTo>
                      <a:lnTo>
                        <a:pt x="685" y="1005"/>
                      </a:lnTo>
                      <a:lnTo>
                        <a:pt x="672" y="1013"/>
                      </a:lnTo>
                      <a:lnTo>
                        <a:pt x="664" y="1023"/>
                      </a:lnTo>
                      <a:lnTo>
                        <a:pt x="660" y="1031"/>
                      </a:lnTo>
                      <a:lnTo>
                        <a:pt x="662" y="1041"/>
                      </a:lnTo>
                      <a:lnTo>
                        <a:pt x="666" y="1051"/>
                      </a:lnTo>
                      <a:lnTo>
                        <a:pt x="676" y="1065"/>
                      </a:lnTo>
                      <a:lnTo>
                        <a:pt x="691" y="1081"/>
                      </a:lnTo>
                      <a:lnTo>
                        <a:pt x="691" y="1081"/>
                      </a:lnTo>
                      <a:lnTo>
                        <a:pt x="725" y="1117"/>
                      </a:lnTo>
                      <a:lnTo>
                        <a:pt x="741" y="1135"/>
                      </a:lnTo>
                      <a:lnTo>
                        <a:pt x="757" y="1155"/>
                      </a:lnTo>
                      <a:lnTo>
                        <a:pt x="771" y="1174"/>
                      </a:lnTo>
                      <a:lnTo>
                        <a:pt x="785" y="1196"/>
                      </a:lnTo>
                      <a:lnTo>
                        <a:pt x="795" y="1220"/>
                      </a:lnTo>
                      <a:lnTo>
                        <a:pt x="803" y="1244"/>
                      </a:lnTo>
                      <a:lnTo>
                        <a:pt x="803" y="1244"/>
                      </a:lnTo>
                      <a:lnTo>
                        <a:pt x="805" y="1252"/>
                      </a:lnTo>
                      <a:lnTo>
                        <a:pt x="809" y="1258"/>
                      </a:lnTo>
                      <a:lnTo>
                        <a:pt x="819" y="1270"/>
                      </a:lnTo>
                      <a:lnTo>
                        <a:pt x="837" y="1290"/>
                      </a:lnTo>
                      <a:lnTo>
                        <a:pt x="837" y="1290"/>
                      </a:lnTo>
                      <a:lnTo>
                        <a:pt x="1013" y="1188"/>
                      </a:lnTo>
                      <a:lnTo>
                        <a:pt x="1013" y="1188"/>
                      </a:lnTo>
                      <a:lnTo>
                        <a:pt x="998" y="1169"/>
                      </a:lnTo>
                      <a:lnTo>
                        <a:pt x="980" y="1149"/>
                      </a:lnTo>
                      <a:lnTo>
                        <a:pt x="980" y="1149"/>
                      </a:lnTo>
                      <a:lnTo>
                        <a:pt x="964" y="1133"/>
                      </a:lnTo>
                      <a:lnTo>
                        <a:pt x="952" y="1117"/>
                      </a:lnTo>
                      <a:lnTo>
                        <a:pt x="942" y="1101"/>
                      </a:lnTo>
                      <a:lnTo>
                        <a:pt x="938" y="1085"/>
                      </a:lnTo>
                      <a:lnTo>
                        <a:pt x="936" y="1069"/>
                      </a:lnTo>
                      <a:lnTo>
                        <a:pt x="940" y="1055"/>
                      </a:lnTo>
                      <a:lnTo>
                        <a:pt x="946" y="1039"/>
                      </a:lnTo>
                      <a:lnTo>
                        <a:pt x="956" y="1025"/>
                      </a:lnTo>
                      <a:lnTo>
                        <a:pt x="956" y="1025"/>
                      </a:lnTo>
                      <a:lnTo>
                        <a:pt x="960" y="1011"/>
                      </a:lnTo>
                      <a:lnTo>
                        <a:pt x="970" y="1002"/>
                      </a:lnTo>
                      <a:lnTo>
                        <a:pt x="970" y="1002"/>
                      </a:lnTo>
                      <a:lnTo>
                        <a:pt x="1023" y="950"/>
                      </a:lnTo>
                      <a:lnTo>
                        <a:pt x="1049" y="924"/>
                      </a:lnTo>
                      <a:lnTo>
                        <a:pt x="1071" y="898"/>
                      </a:lnTo>
                      <a:lnTo>
                        <a:pt x="1091" y="870"/>
                      </a:lnTo>
                      <a:lnTo>
                        <a:pt x="1109" y="840"/>
                      </a:lnTo>
                      <a:lnTo>
                        <a:pt x="1123" y="809"/>
                      </a:lnTo>
                      <a:lnTo>
                        <a:pt x="1133" y="773"/>
                      </a:lnTo>
                      <a:lnTo>
                        <a:pt x="1133" y="773"/>
                      </a:lnTo>
                      <a:lnTo>
                        <a:pt x="1135" y="763"/>
                      </a:lnTo>
                      <a:lnTo>
                        <a:pt x="1139" y="753"/>
                      </a:lnTo>
                      <a:lnTo>
                        <a:pt x="1151" y="735"/>
                      </a:lnTo>
                      <a:lnTo>
                        <a:pt x="1163" y="719"/>
                      </a:lnTo>
                      <a:lnTo>
                        <a:pt x="1177" y="703"/>
                      </a:lnTo>
                      <a:lnTo>
                        <a:pt x="1177" y="703"/>
                      </a:lnTo>
                      <a:lnTo>
                        <a:pt x="1192" y="685"/>
                      </a:lnTo>
                      <a:lnTo>
                        <a:pt x="1192" y="685"/>
                      </a:lnTo>
                      <a:lnTo>
                        <a:pt x="1224" y="644"/>
                      </a:lnTo>
                      <a:lnTo>
                        <a:pt x="1224" y="644"/>
                      </a:lnTo>
                      <a:lnTo>
                        <a:pt x="1262" y="594"/>
                      </a:lnTo>
                      <a:lnTo>
                        <a:pt x="1262" y="594"/>
                      </a:lnTo>
                      <a:lnTo>
                        <a:pt x="1288" y="558"/>
                      </a:lnTo>
                      <a:lnTo>
                        <a:pt x="1288" y="558"/>
                      </a:lnTo>
                      <a:lnTo>
                        <a:pt x="1286" y="554"/>
                      </a:lnTo>
                      <a:lnTo>
                        <a:pt x="1286" y="554"/>
                      </a:lnTo>
                      <a:lnTo>
                        <a:pt x="1284" y="540"/>
                      </a:lnTo>
                      <a:lnTo>
                        <a:pt x="1284" y="540"/>
                      </a:lnTo>
                      <a:lnTo>
                        <a:pt x="1282" y="530"/>
                      </a:lnTo>
                      <a:lnTo>
                        <a:pt x="1282" y="530"/>
                      </a:lnTo>
                      <a:lnTo>
                        <a:pt x="1284" y="516"/>
                      </a:lnTo>
                      <a:lnTo>
                        <a:pt x="1288" y="505"/>
                      </a:lnTo>
                      <a:lnTo>
                        <a:pt x="1296" y="495"/>
                      </a:lnTo>
                      <a:lnTo>
                        <a:pt x="1308" y="489"/>
                      </a:lnTo>
                      <a:lnTo>
                        <a:pt x="1308" y="489"/>
                      </a:lnTo>
                      <a:lnTo>
                        <a:pt x="1322" y="483"/>
                      </a:lnTo>
                      <a:lnTo>
                        <a:pt x="1322" y="483"/>
                      </a:lnTo>
                      <a:lnTo>
                        <a:pt x="1343" y="473"/>
                      </a:lnTo>
                      <a:lnTo>
                        <a:pt x="1357" y="469"/>
                      </a:lnTo>
                      <a:lnTo>
                        <a:pt x="1373" y="467"/>
                      </a:lnTo>
                      <a:lnTo>
                        <a:pt x="1373" y="467"/>
                      </a:lnTo>
                      <a:lnTo>
                        <a:pt x="1381" y="467"/>
                      </a:lnTo>
                      <a:lnTo>
                        <a:pt x="1381" y="467"/>
                      </a:lnTo>
                      <a:lnTo>
                        <a:pt x="1383" y="467"/>
                      </a:lnTo>
                      <a:lnTo>
                        <a:pt x="1383" y="467"/>
                      </a:lnTo>
                      <a:lnTo>
                        <a:pt x="1379" y="427"/>
                      </a:lnTo>
                      <a:lnTo>
                        <a:pt x="1375" y="405"/>
                      </a:lnTo>
                      <a:lnTo>
                        <a:pt x="1375" y="385"/>
                      </a:lnTo>
                      <a:lnTo>
                        <a:pt x="1375" y="38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99" name="Freeform 12">
                  <a:extLst>
                    <a:ext uri="{FF2B5EF4-FFF2-40B4-BE49-F238E27FC236}">
                      <a16:creationId xmlns:a16="http://schemas.microsoft.com/office/drawing/2014/main" id="{59A081D8-E836-8CAB-9874-9F114A7E92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2463" y="0"/>
                  <a:ext cx="2022475" cy="1524000"/>
                </a:xfrm>
                <a:custGeom>
                  <a:avLst/>
                  <a:gdLst>
                    <a:gd name="T0" fmla="*/ 302 w 1274"/>
                    <a:gd name="T1" fmla="*/ 891 h 960"/>
                    <a:gd name="T2" fmla="*/ 346 w 1274"/>
                    <a:gd name="T3" fmla="*/ 863 h 960"/>
                    <a:gd name="T4" fmla="*/ 387 w 1274"/>
                    <a:gd name="T5" fmla="*/ 863 h 960"/>
                    <a:gd name="T6" fmla="*/ 423 w 1274"/>
                    <a:gd name="T7" fmla="*/ 873 h 960"/>
                    <a:gd name="T8" fmla="*/ 437 w 1274"/>
                    <a:gd name="T9" fmla="*/ 863 h 960"/>
                    <a:gd name="T10" fmla="*/ 459 w 1274"/>
                    <a:gd name="T11" fmla="*/ 833 h 960"/>
                    <a:gd name="T12" fmla="*/ 558 w 1274"/>
                    <a:gd name="T13" fmla="*/ 779 h 960"/>
                    <a:gd name="T14" fmla="*/ 628 w 1274"/>
                    <a:gd name="T15" fmla="*/ 763 h 960"/>
                    <a:gd name="T16" fmla="*/ 660 w 1274"/>
                    <a:gd name="T17" fmla="*/ 769 h 960"/>
                    <a:gd name="T18" fmla="*/ 698 w 1274"/>
                    <a:gd name="T19" fmla="*/ 791 h 960"/>
                    <a:gd name="T20" fmla="*/ 793 w 1274"/>
                    <a:gd name="T21" fmla="*/ 815 h 960"/>
                    <a:gd name="T22" fmla="*/ 865 w 1274"/>
                    <a:gd name="T23" fmla="*/ 827 h 960"/>
                    <a:gd name="T24" fmla="*/ 908 w 1274"/>
                    <a:gd name="T25" fmla="*/ 853 h 960"/>
                    <a:gd name="T26" fmla="*/ 962 w 1274"/>
                    <a:gd name="T27" fmla="*/ 887 h 960"/>
                    <a:gd name="T28" fmla="*/ 1026 w 1274"/>
                    <a:gd name="T29" fmla="*/ 899 h 960"/>
                    <a:gd name="T30" fmla="*/ 1037 w 1274"/>
                    <a:gd name="T31" fmla="*/ 869 h 960"/>
                    <a:gd name="T32" fmla="*/ 1059 w 1274"/>
                    <a:gd name="T33" fmla="*/ 839 h 960"/>
                    <a:gd name="T34" fmla="*/ 1155 w 1274"/>
                    <a:gd name="T35" fmla="*/ 749 h 960"/>
                    <a:gd name="T36" fmla="*/ 1218 w 1274"/>
                    <a:gd name="T37" fmla="*/ 708 h 960"/>
                    <a:gd name="T38" fmla="*/ 1274 w 1274"/>
                    <a:gd name="T39" fmla="*/ 678 h 960"/>
                    <a:gd name="T40" fmla="*/ 1258 w 1274"/>
                    <a:gd name="T41" fmla="*/ 652 h 960"/>
                    <a:gd name="T42" fmla="*/ 1179 w 1274"/>
                    <a:gd name="T43" fmla="*/ 624 h 960"/>
                    <a:gd name="T44" fmla="*/ 1125 w 1274"/>
                    <a:gd name="T45" fmla="*/ 559 h 960"/>
                    <a:gd name="T46" fmla="*/ 1107 w 1274"/>
                    <a:gd name="T47" fmla="*/ 513 h 960"/>
                    <a:gd name="T48" fmla="*/ 1111 w 1274"/>
                    <a:gd name="T49" fmla="*/ 469 h 960"/>
                    <a:gd name="T50" fmla="*/ 1133 w 1274"/>
                    <a:gd name="T51" fmla="*/ 417 h 960"/>
                    <a:gd name="T52" fmla="*/ 1133 w 1274"/>
                    <a:gd name="T53" fmla="*/ 364 h 960"/>
                    <a:gd name="T54" fmla="*/ 1087 w 1274"/>
                    <a:gd name="T55" fmla="*/ 340 h 960"/>
                    <a:gd name="T56" fmla="*/ 1018 w 1274"/>
                    <a:gd name="T57" fmla="*/ 336 h 960"/>
                    <a:gd name="T58" fmla="*/ 918 w 1274"/>
                    <a:gd name="T59" fmla="*/ 342 h 960"/>
                    <a:gd name="T60" fmla="*/ 865 w 1274"/>
                    <a:gd name="T61" fmla="*/ 330 h 960"/>
                    <a:gd name="T62" fmla="*/ 829 w 1274"/>
                    <a:gd name="T63" fmla="*/ 272 h 960"/>
                    <a:gd name="T64" fmla="*/ 823 w 1274"/>
                    <a:gd name="T65" fmla="*/ 217 h 960"/>
                    <a:gd name="T66" fmla="*/ 799 w 1274"/>
                    <a:gd name="T67" fmla="*/ 161 h 960"/>
                    <a:gd name="T68" fmla="*/ 765 w 1274"/>
                    <a:gd name="T69" fmla="*/ 105 h 960"/>
                    <a:gd name="T70" fmla="*/ 765 w 1274"/>
                    <a:gd name="T71" fmla="*/ 66 h 960"/>
                    <a:gd name="T72" fmla="*/ 952 w 1274"/>
                    <a:gd name="T73" fmla="*/ 205 h 960"/>
                    <a:gd name="T74" fmla="*/ 940 w 1274"/>
                    <a:gd name="T75" fmla="*/ 137 h 960"/>
                    <a:gd name="T76" fmla="*/ 894 w 1274"/>
                    <a:gd name="T77" fmla="*/ 82 h 960"/>
                    <a:gd name="T78" fmla="*/ 793 w 1274"/>
                    <a:gd name="T79" fmla="*/ 16 h 960"/>
                    <a:gd name="T80" fmla="*/ 688 w 1274"/>
                    <a:gd name="T81" fmla="*/ 2 h 960"/>
                    <a:gd name="T82" fmla="*/ 523 w 1274"/>
                    <a:gd name="T83" fmla="*/ 4 h 960"/>
                    <a:gd name="T84" fmla="*/ 358 w 1274"/>
                    <a:gd name="T85" fmla="*/ 16 h 960"/>
                    <a:gd name="T86" fmla="*/ 322 w 1274"/>
                    <a:gd name="T87" fmla="*/ 36 h 960"/>
                    <a:gd name="T88" fmla="*/ 296 w 1274"/>
                    <a:gd name="T89" fmla="*/ 60 h 960"/>
                    <a:gd name="T90" fmla="*/ 244 w 1274"/>
                    <a:gd name="T91" fmla="*/ 76 h 960"/>
                    <a:gd name="T92" fmla="*/ 26 w 1274"/>
                    <a:gd name="T93" fmla="*/ 173 h 960"/>
                    <a:gd name="T94" fmla="*/ 26 w 1274"/>
                    <a:gd name="T95" fmla="*/ 175 h 960"/>
                    <a:gd name="T96" fmla="*/ 59 w 1274"/>
                    <a:gd name="T97" fmla="*/ 376 h 960"/>
                    <a:gd name="T98" fmla="*/ 30 w 1274"/>
                    <a:gd name="T99" fmla="*/ 429 h 960"/>
                    <a:gd name="T100" fmla="*/ 4 w 1274"/>
                    <a:gd name="T101" fmla="*/ 445 h 960"/>
                    <a:gd name="T102" fmla="*/ 32 w 1274"/>
                    <a:gd name="T103" fmla="*/ 495 h 960"/>
                    <a:gd name="T104" fmla="*/ 41 w 1274"/>
                    <a:gd name="T105" fmla="*/ 573 h 960"/>
                    <a:gd name="T106" fmla="*/ 55 w 1274"/>
                    <a:gd name="T107" fmla="*/ 608 h 960"/>
                    <a:gd name="T108" fmla="*/ 81 w 1274"/>
                    <a:gd name="T109" fmla="*/ 646 h 960"/>
                    <a:gd name="T110" fmla="*/ 83 w 1274"/>
                    <a:gd name="T111" fmla="*/ 706 h 960"/>
                    <a:gd name="T112" fmla="*/ 59 w 1274"/>
                    <a:gd name="T113" fmla="*/ 746 h 960"/>
                    <a:gd name="T114" fmla="*/ 45 w 1274"/>
                    <a:gd name="T115" fmla="*/ 829 h 960"/>
                    <a:gd name="T116" fmla="*/ 59 w 1274"/>
                    <a:gd name="T117" fmla="*/ 879 h 960"/>
                    <a:gd name="T118" fmla="*/ 133 w 1274"/>
                    <a:gd name="T119" fmla="*/ 938 h 960"/>
                    <a:gd name="T120" fmla="*/ 179 w 1274"/>
                    <a:gd name="T121" fmla="*/ 956 h 960"/>
                    <a:gd name="T122" fmla="*/ 242 w 1274"/>
                    <a:gd name="T123" fmla="*/ 958 h 960"/>
                    <a:gd name="T124" fmla="*/ 282 w 1274"/>
                    <a:gd name="T125" fmla="*/ 920 h 9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4" h="960">
                      <a:moveTo>
                        <a:pt x="282" y="920"/>
                      </a:moveTo>
                      <a:lnTo>
                        <a:pt x="282" y="920"/>
                      </a:lnTo>
                      <a:lnTo>
                        <a:pt x="292" y="905"/>
                      </a:lnTo>
                      <a:lnTo>
                        <a:pt x="302" y="891"/>
                      </a:lnTo>
                      <a:lnTo>
                        <a:pt x="314" y="881"/>
                      </a:lnTo>
                      <a:lnTo>
                        <a:pt x="324" y="873"/>
                      </a:lnTo>
                      <a:lnTo>
                        <a:pt x="336" y="867"/>
                      </a:lnTo>
                      <a:lnTo>
                        <a:pt x="346" y="863"/>
                      </a:lnTo>
                      <a:lnTo>
                        <a:pt x="358" y="861"/>
                      </a:lnTo>
                      <a:lnTo>
                        <a:pt x="367" y="861"/>
                      </a:lnTo>
                      <a:lnTo>
                        <a:pt x="367" y="861"/>
                      </a:lnTo>
                      <a:lnTo>
                        <a:pt x="387" y="863"/>
                      </a:lnTo>
                      <a:lnTo>
                        <a:pt x="407" y="869"/>
                      </a:lnTo>
                      <a:lnTo>
                        <a:pt x="407" y="869"/>
                      </a:lnTo>
                      <a:lnTo>
                        <a:pt x="417" y="873"/>
                      </a:lnTo>
                      <a:lnTo>
                        <a:pt x="423" y="873"/>
                      </a:lnTo>
                      <a:lnTo>
                        <a:pt x="423" y="873"/>
                      </a:lnTo>
                      <a:lnTo>
                        <a:pt x="425" y="873"/>
                      </a:lnTo>
                      <a:lnTo>
                        <a:pt x="431" y="871"/>
                      </a:lnTo>
                      <a:lnTo>
                        <a:pt x="437" y="863"/>
                      </a:lnTo>
                      <a:lnTo>
                        <a:pt x="445" y="849"/>
                      </a:lnTo>
                      <a:lnTo>
                        <a:pt x="445" y="849"/>
                      </a:lnTo>
                      <a:lnTo>
                        <a:pt x="451" y="841"/>
                      </a:lnTo>
                      <a:lnTo>
                        <a:pt x="459" y="833"/>
                      </a:lnTo>
                      <a:lnTo>
                        <a:pt x="477" y="817"/>
                      </a:lnTo>
                      <a:lnTo>
                        <a:pt x="503" y="803"/>
                      </a:lnTo>
                      <a:lnTo>
                        <a:pt x="529" y="789"/>
                      </a:lnTo>
                      <a:lnTo>
                        <a:pt x="558" y="779"/>
                      </a:lnTo>
                      <a:lnTo>
                        <a:pt x="584" y="771"/>
                      </a:lnTo>
                      <a:lnTo>
                        <a:pt x="608" y="765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40" y="763"/>
                      </a:lnTo>
                      <a:lnTo>
                        <a:pt x="652" y="767"/>
                      </a:lnTo>
                      <a:lnTo>
                        <a:pt x="660" y="769"/>
                      </a:lnTo>
                      <a:lnTo>
                        <a:pt x="670" y="775"/>
                      </a:lnTo>
                      <a:lnTo>
                        <a:pt x="670" y="775"/>
                      </a:lnTo>
                      <a:lnTo>
                        <a:pt x="682" y="785"/>
                      </a:lnTo>
                      <a:lnTo>
                        <a:pt x="698" y="791"/>
                      </a:lnTo>
                      <a:lnTo>
                        <a:pt x="711" y="797"/>
                      </a:lnTo>
                      <a:lnTo>
                        <a:pt x="727" y="803"/>
                      </a:lnTo>
                      <a:lnTo>
                        <a:pt x="759" y="809"/>
                      </a:lnTo>
                      <a:lnTo>
                        <a:pt x="793" y="815"/>
                      </a:lnTo>
                      <a:lnTo>
                        <a:pt x="793" y="815"/>
                      </a:lnTo>
                      <a:lnTo>
                        <a:pt x="849" y="823"/>
                      </a:lnTo>
                      <a:lnTo>
                        <a:pt x="849" y="823"/>
                      </a:lnTo>
                      <a:lnTo>
                        <a:pt x="865" y="827"/>
                      </a:lnTo>
                      <a:lnTo>
                        <a:pt x="880" y="833"/>
                      </a:lnTo>
                      <a:lnTo>
                        <a:pt x="896" y="841"/>
                      </a:lnTo>
                      <a:lnTo>
                        <a:pt x="908" y="853"/>
                      </a:lnTo>
                      <a:lnTo>
                        <a:pt x="908" y="853"/>
                      </a:lnTo>
                      <a:lnTo>
                        <a:pt x="920" y="865"/>
                      </a:lnTo>
                      <a:lnTo>
                        <a:pt x="934" y="873"/>
                      </a:lnTo>
                      <a:lnTo>
                        <a:pt x="946" y="881"/>
                      </a:lnTo>
                      <a:lnTo>
                        <a:pt x="962" y="887"/>
                      </a:lnTo>
                      <a:lnTo>
                        <a:pt x="976" y="891"/>
                      </a:lnTo>
                      <a:lnTo>
                        <a:pt x="992" y="895"/>
                      </a:lnTo>
                      <a:lnTo>
                        <a:pt x="1026" y="899"/>
                      </a:lnTo>
                      <a:lnTo>
                        <a:pt x="1026" y="899"/>
                      </a:lnTo>
                      <a:lnTo>
                        <a:pt x="1030" y="891"/>
                      </a:lnTo>
                      <a:lnTo>
                        <a:pt x="1033" y="881"/>
                      </a:lnTo>
                      <a:lnTo>
                        <a:pt x="1033" y="881"/>
                      </a:lnTo>
                      <a:lnTo>
                        <a:pt x="1037" y="869"/>
                      </a:lnTo>
                      <a:lnTo>
                        <a:pt x="1043" y="857"/>
                      </a:lnTo>
                      <a:lnTo>
                        <a:pt x="1051" y="847"/>
                      </a:lnTo>
                      <a:lnTo>
                        <a:pt x="1059" y="839"/>
                      </a:lnTo>
                      <a:lnTo>
                        <a:pt x="1059" y="839"/>
                      </a:lnTo>
                      <a:lnTo>
                        <a:pt x="1081" y="823"/>
                      </a:lnTo>
                      <a:lnTo>
                        <a:pt x="1099" y="805"/>
                      </a:lnTo>
                      <a:lnTo>
                        <a:pt x="1135" y="767"/>
                      </a:lnTo>
                      <a:lnTo>
                        <a:pt x="1155" y="749"/>
                      </a:lnTo>
                      <a:lnTo>
                        <a:pt x="1173" y="734"/>
                      </a:lnTo>
                      <a:lnTo>
                        <a:pt x="1195" y="720"/>
                      </a:lnTo>
                      <a:lnTo>
                        <a:pt x="1218" y="708"/>
                      </a:lnTo>
                      <a:lnTo>
                        <a:pt x="1218" y="708"/>
                      </a:lnTo>
                      <a:lnTo>
                        <a:pt x="1232" y="702"/>
                      </a:lnTo>
                      <a:lnTo>
                        <a:pt x="1246" y="694"/>
                      </a:lnTo>
                      <a:lnTo>
                        <a:pt x="1274" y="678"/>
                      </a:lnTo>
                      <a:lnTo>
                        <a:pt x="1274" y="678"/>
                      </a:lnTo>
                      <a:lnTo>
                        <a:pt x="1264" y="652"/>
                      </a:lnTo>
                      <a:lnTo>
                        <a:pt x="1264" y="652"/>
                      </a:lnTo>
                      <a:lnTo>
                        <a:pt x="1258" y="652"/>
                      </a:lnTo>
                      <a:lnTo>
                        <a:pt x="1258" y="652"/>
                      </a:lnTo>
                      <a:lnTo>
                        <a:pt x="1234" y="650"/>
                      </a:lnTo>
                      <a:lnTo>
                        <a:pt x="1212" y="644"/>
                      </a:lnTo>
                      <a:lnTo>
                        <a:pt x="1195" y="636"/>
                      </a:lnTo>
                      <a:lnTo>
                        <a:pt x="1179" y="624"/>
                      </a:lnTo>
                      <a:lnTo>
                        <a:pt x="1163" y="610"/>
                      </a:lnTo>
                      <a:lnTo>
                        <a:pt x="1149" y="594"/>
                      </a:lnTo>
                      <a:lnTo>
                        <a:pt x="1137" y="577"/>
                      </a:lnTo>
                      <a:lnTo>
                        <a:pt x="1125" y="559"/>
                      </a:lnTo>
                      <a:lnTo>
                        <a:pt x="1125" y="559"/>
                      </a:lnTo>
                      <a:lnTo>
                        <a:pt x="1113" y="535"/>
                      </a:lnTo>
                      <a:lnTo>
                        <a:pt x="1109" y="525"/>
                      </a:lnTo>
                      <a:lnTo>
                        <a:pt x="1107" y="513"/>
                      </a:lnTo>
                      <a:lnTo>
                        <a:pt x="1105" y="503"/>
                      </a:lnTo>
                      <a:lnTo>
                        <a:pt x="1105" y="493"/>
                      </a:lnTo>
                      <a:lnTo>
                        <a:pt x="1107" y="481"/>
                      </a:lnTo>
                      <a:lnTo>
                        <a:pt x="1111" y="469"/>
                      </a:lnTo>
                      <a:lnTo>
                        <a:pt x="1111" y="469"/>
                      </a:lnTo>
                      <a:lnTo>
                        <a:pt x="1123" y="443"/>
                      </a:lnTo>
                      <a:lnTo>
                        <a:pt x="1133" y="417"/>
                      </a:lnTo>
                      <a:lnTo>
                        <a:pt x="1133" y="417"/>
                      </a:lnTo>
                      <a:lnTo>
                        <a:pt x="1139" y="402"/>
                      </a:lnTo>
                      <a:lnTo>
                        <a:pt x="1139" y="388"/>
                      </a:lnTo>
                      <a:lnTo>
                        <a:pt x="1139" y="376"/>
                      </a:lnTo>
                      <a:lnTo>
                        <a:pt x="1133" y="364"/>
                      </a:lnTo>
                      <a:lnTo>
                        <a:pt x="1127" y="354"/>
                      </a:lnTo>
                      <a:lnTo>
                        <a:pt x="1117" y="348"/>
                      </a:lnTo>
                      <a:lnTo>
                        <a:pt x="1103" y="342"/>
                      </a:lnTo>
                      <a:lnTo>
                        <a:pt x="1087" y="340"/>
                      </a:lnTo>
                      <a:lnTo>
                        <a:pt x="1087" y="340"/>
                      </a:lnTo>
                      <a:lnTo>
                        <a:pt x="1053" y="338"/>
                      </a:lnTo>
                      <a:lnTo>
                        <a:pt x="1018" y="336"/>
                      </a:lnTo>
                      <a:lnTo>
                        <a:pt x="1018" y="336"/>
                      </a:lnTo>
                      <a:lnTo>
                        <a:pt x="980" y="338"/>
                      </a:lnTo>
                      <a:lnTo>
                        <a:pt x="944" y="340"/>
                      </a:lnTo>
                      <a:lnTo>
                        <a:pt x="944" y="340"/>
                      </a:lnTo>
                      <a:lnTo>
                        <a:pt x="918" y="342"/>
                      </a:lnTo>
                      <a:lnTo>
                        <a:pt x="918" y="342"/>
                      </a:lnTo>
                      <a:lnTo>
                        <a:pt x="898" y="342"/>
                      </a:lnTo>
                      <a:lnTo>
                        <a:pt x="880" y="338"/>
                      </a:lnTo>
                      <a:lnTo>
                        <a:pt x="865" y="330"/>
                      </a:lnTo>
                      <a:lnTo>
                        <a:pt x="853" y="320"/>
                      </a:lnTo>
                      <a:lnTo>
                        <a:pt x="841" y="308"/>
                      </a:lnTo>
                      <a:lnTo>
                        <a:pt x="835" y="292"/>
                      </a:lnTo>
                      <a:lnTo>
                        <a:pt x="829" y="272"/>
                      </a:lnTo>
                      <a:lnTo>
                        <a:pt x="827" y="250"/>
                      </a:lnTo>
                      <a:lnTo>
                        <a:pt x="827" y="250"/>
                      </a:lnTo>
                      <a:lnTo>
                        <a:pt x="827" y="233"/>
                      </a:lnTo>
                      <a:lnTo>
                        <a:pt x="823" y="217"/>
                      </a:lnTo>
                      <a:lnTo>
                        <a:pt x="819" y="203"/>
                      </a:lnTo>
                      <a:lnTo>
                        <a:pt x="815" y="187"/>
                      </a:lnTo>
                      <a:lnTo>
                        <a:pt x="807" y="173"/>
                      </a:lnTo>
                      <a:lnTo>
                        <a:pt x="799" y="161"/>
                      </a:lnTo>
                      <a:lnTo>
                        <a:pt x="781" y="133"/>
                      </a:lnTo>
                      <a:lnTo>
                        <a:pt x="781" y="133"/>
                      </a:lnTo>
                      <a:lnTo>
                        <a:pt x="771" y="121"/>
                      </a:lnTo>
                      <a:lnTo>
                        <a:pt x="765" y="105"/>
                      </a:lnTo>
                      <a:lnTo>
                        <a:pt x="749" y="78"/>
                      </a:lnTo>
                      <a:lnTo>
                        <a:pt x="749" y="78"/>
                      </a:lnTo>
                      <a:lnTo>
                        <a:pt x="765" y="66"/>
                      </a:lnTo>
                      <a:lnTo>
                        <a:pt x="765" y="66"/>
                      </a:lnTo>
                      <a:lnTo>
                        <a:pt x="930" y="215"/>
                      </a:lnTo>
                      <a:lnTo>
                        <a:pt x="930" y="215"/>
                      </a:lnTo>
                      <a:lnTo>
                        <a:pt x="952" y="205"/>
                      </a:lnTo>
                      <a:lnTo>
                        <a:pt x="952" y="205"/>
                      </a:lnTo>
                      <a:lnTo>
                        <a:pt x="950" y="185"/>
                      </a:lnTo>
                      <a:lnTo>
                        <a:pt x="948" y="163"/>
                      </a:lnTo>
                      <a:lnTo>
                        <a:pt x="942" y="145"/>
                      </a:lnTo>
                      <a:lnTo>
                        <a:pt x="940" y="137"/>
                      </a:lnTo>
                      <a:lnTo>
                        <a:pt x="934" y="129"/>
                      </a:lnTo>
                      <a:lnTo>
                        <a:pt x="934" y="129"/>
                      </a:lnTo>
                      <a:lnTo>
                        <a:pt x="914" y="105"/>
                      </a:lnTo>
                      <a:lnTo>
                        <a:pt x="894" y="82"/>
                      </a:lnTo>
                      <a:lnTo>
                        <a:pt x="870" y="62"/>
                      </a:lnTo>
                      <a:lnTo>
                        <a:pt x="847" y="44"/>
                      </a:lnTo>
                      <a:lnTo>
                        <a:pt x="821" y="28"/>
                      </a:lnTo>
                      <a:lnTo>
                        <a:pt x="793" y="16"/>
                      </a:lnTo>
                      <a:lnTo>
                        <a:pt x="765" y="8"/>
                      </a:lnTo>
                      <a:lnTo>
                        <a:pt x="733" y="4"/>
                      </a:lnTo>
                      <a:lnTo>
                        <a:pt x="733" y="4"/>
                      </a:lnTo>
                      <a:lnTo>
                        <a:pt x="688" y="2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582" y="2"/>
                      </a:lnTo>
                      <a:lnTo>
                        <a:pt x="523" y="4"/>
                      </a:lnTo>
                      <a:lnTo>
                        <a:pt x="405" y="10"/>
                      </a:lnTo>
                      <a:lnTo>
                        <a:pt x="405" y="10"/>
                      </a:lnTo>
                      <a:lnTo>
                        <a:pt x="381" y="12"/>
                      </a:lnTo>
                      <a:lnTo>
                        <a:pt x="358" y="16"/>
                      </a:lnTo>
                      <a:lnTo>
                        <a:pt x="346" y="20"/>
                      </a:lnTo>
                      <a:lnTo>
                        <a:pt x="336" y="24"/>
                      </a:lnTo>
                      <a:lnTo>
                        <a:pt x="328" y="28"/>
                      </a:lnTo>
                      <a:lnTo>
                        <a:pt x="322" y="36"/>
                      </a:lnTo>
                      <a:lnTo>
                        <a:pt x="322" y="36"/>
                      </a:lnTo>
                      <a:lnTo>
                        <a:pt x="314" y="46"/>
                      </a:lnTo>
                      <a:lnTo>
                        <a:pt x="306" y="54"/>
                      </a:lnTo>
                      <a:lnTo>
                        <a:pt x="296" y="60"/>
                      </a:lnTo>
                      <a:lnTo>
                        <a:pt x="286" y="64"/>
                      </a:lnTo>
                      <a:lnTo>
                        <a:pt x="264" y="70"/>
                      </a:lnTo>
                      <a:lnTo>
                        <a:pt x="254" y="72"/>
                      </a:lnTo>
                      <a:lnTo>
                        <a:pt x="244" y="76"/>
                      </a:lnTo>
                      <a:lnTo>
                        <a:pt x="244" y="76"/>
                      </a:lnTo>
                      <a:lnTo>
                        <a:pt x="135" y="12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4" y="177"/>
                      </a:lnTo>
                      <a:lnTo>
                        <a:pt x="24" y="177"/>
                      </a:lnTo>
                      <a:lnTo>
                        <a:pt x="26" y="175"/>
                      </a:lnTo>
                      <a:lnTo>
                        <a:pt x="26" y="175"/>
                      </a:lnTo>
                      <a:lnTo>
                        <a:pt x="53" y="324"/>
                      </a:lnTo>
                      <a:lnTo>
                        <a:pt x="53" y="324"/>
                      </a:lnTo>
                      <a:lnTo>
                        <a:pt x="57" y="360"/>
                      </a:lnTo>
                      <a:lnTo>
                        <a:pt x="59" y="376"/>
                      </a:lnTo>
                      <a:lnTo>
                        <a:pt x="57" y="392"/>
                      </a:lnTo>
                      <a:lnTo>
                        <a:pt x="51" y="406"/>
                      </a:lnTo>
                      <a:lnTo>
                        <a:pt x="41" y="419"/>
                      </a:lnTo>
                      <a:lnTo>
                        <a:pt x="30" y="429"/>
                      </a:lnTo>
                      <a:lnTo>
                        <a:pt x="10" y="439"/>
                      </a:lnTo>
                      <a:lnTo>
                        <a:pt x="10" y="439"/>
                      </a:lnTo>
                      <a:lnTo>
                        <a:pt x="6" y="441"/>
                      </a:lnTo>
                      <a:lnTo>
                        <a:pt x="4" y="445"/>
                      </a:lnTo>
                      <a:lnTo>
                        <a:pt x="0" y="453"/>
                      </a:lnTo>
                      <a:lnTo>
                        <a:pt x="0" y="453"/>
                      </a:lnTo>
                      <a:lnTo>
                        <a:pt x="26" y="485"/>
                      </a:lnTo>
                      <a:lnTo>
                        <a:pt x="32" y="495"/>
                      </a:lnTo>
                      <a:lnTo>
                        <a:pt x="37" y="507"/>
                      </a:lnTo>
                      <a:lnTo>
                        <a:pt x="39" y="519"/>
                      </a:lnTo>
                      <a:lnTo>
                        <a:pt x="41" y="533"/>
                      </a:lnTo>
                      <a:lnTo>
                        <a:pt x="41" y="573"/>
                      </a:lnTo>
                      <a:lnTo>
                        <a:pt x="41" y="573"/>
                      </a:lnTo>
                      <a:lnTo>
                        <a:pt x="43" y="584"/>
                      </a:lnTo>
                      <a:lnTo>
                        <a:pt x="47" y="596"/>
                      </a:lnTo>
                      <a:lnTo>
                        <a:pt x="55" y="608"/>
                      </a:lnTo>
                      <a:lnTo>
                        <a:pt x="63" y="620"/>
                      </a:lnTo>
                      <a:lnTo>
                        <a:pt x="63" y="620"/>
                      </a:lnTo>
                      <a:lnTo>
                        <a:pt x="73" y="632"/>
                      </a:lnTo>
                      <a:lnTo>
                        <a:pt x="81" y="646"/>
                      </a:lnTo>
                      <a:lnTo>
                        <a:pt x="85" y="660"/>
                      </a:lnTo>
                      <a:lnTo>
                        <a:pt x="87" y="676"/>
                      </a:lnTo>
                      <a:lnTo>
                        <a:pt x="87" y="692"/>
                      </a:lnTo>
                      <a:lnTo>
                        <a:pt x="83" y="706"/>
                      </a:lnTo>
                      <a:lnTo>
                        <a:pt x="77" y="720"/>
                      </a:lnTo>
                      <a:lnTo>
                        <a:pt x="69" y="732"/>
                      </a:lnTo>
                      <a:lnTo>
                        <a:pt x="69" y="732"/>
                      </a:lnTo>
                      <a:lnTo>
                        <a:pt x="59" y="746"/>
                      </a:lnTo>
                      <a:lnTo>
                        <a:pt x="53" y="763"/>
                      </a:lnTo>
                      <a:lnTo>
                        <a:pt x="47" y="785"/>
                      </a:lnTo>
                      <a:lnTo>
                        <a:pt x="45" y="807"/>
                      </a:lnTo>
                      <a:lnTo>
                        <a:pt x="45" y="829"/>
                      </a:lnTo>
                      <a:lnTo>
                        <a:pt x="45" y="851"/>
                      </a:lnTo>
                      <a:lnTo>
                        <a:pt x="51" y="867"/>
                      </a:lnTo>
                      <a:lnTo>
                        <a:pt x="55" y="875"/>
                      </a:lnTo>
                      <a:lnTo>
                        <a:pt x="59" y="879"/>
                      </a:lnTo>
                      <a:lnTo>
                        <a:pt x="59" y="879"/>
                      </a:lnTo>
                      <a:lnTo>
                        <a:pt x="87" y="905"/>
                      </a:lnTo>
                      <a:lnTo>
                        <a:pt x="117" y="928"/>
                      </a:lnTo>
                      <a:lnTo>
                        <a:pt x="133" y="938"/>
                      </a:lnTo>
                      <a:lnTo>
                        <a:pt x="147" y="946"/>
                      </a:lnTo>
                      <a:lnTo>
                        <a:pt x="163" y="952"/>
                      </a:lnTo>
                      <a:lnTo>
                        <a:pt x="179" y="956"/>
                      </a:lnTo>
                      <a:lnTo>
                        <a:pt x="179" y="956"/>
                      </a:lnTo>
                      <a:lnTo>
                        <a:pt x="199" y="958"/>
                      </a:lnTo>
                      <a:lnTo>
                        <a:pt x="218" y="960"/>
                      </a:lnTo>
                      <a:lnTo>
                        <a:pt x="218" y="960"/>
                      </a:lnTo>
                      <a:lnTo>
                        <a:pt x="242" y="958"/>
                      </a:lnTo>
                      <a:lnTo>
                        <a:pt x="254" y="954"/>
                      </a:lnTo>
                      <a:lnTo>
                        <a:pt x="266" y="952"/>
                      </a:lnTo>
                      <a:lnTo>
                        <a:pt x="266" y="952"/>
                      </a:lnTo>
                      <a:lnTo>
                        <a:pt x="282" y="920"/>
                      </a:lnTo>
                      <a:lnTo>
                        <a:pt x="282" y="92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00" name="Freeform 13">
                  <a:extLst>
                    <a:ext uri="{FF2B5EF4-FFF2-40B4-BE49-F238E27FC236}">
                      <a16:creationId xmlns:a16="http://schemas.microsoft.com/office/drawing/2014/main" id="{99F094EE-3F2B-53E9-0967-00D4E01E2B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46388" y="2970213"/>
                  <a:ext cx="1922463" cy="1754188"/>
                </a:xfrm>
                <a:custGeom>
                  <a:avLst/>
                  <a:gdLst>
                    <a:gd name="T0" fmla="*/ 813 w 1211"/>
                    <a:gd name="T1" fmla="*/ 1000 h 1105"/>
                    <a:gd name="T2" fmla="*/ 843 w 1211"/>
                    <a:gd name="T3" fmla="*/ 972 h 1105"/>
                    <a:gd name="T4" fmla="*/ 887 w 1211"/>
                    <a:gd name="T5" fmla="*/ 964 h 1105"/>
                    <a:gd name="T6" fmla="*/ 867 w 1211"/>
                    <a:gd name="T7" fmla="*/ 912 h 1105"/>
                    <a:gd name="T8" fmla="*/ 877 w 1211"/>
                    <a:gd name="T9" fmla="*/ 874 h 1105"/>
                    <a:gd name="T10" fmla="*/ 923 w 1211"/>
                    <a:gd name="T11" fmla="*/ 849 h 1105"/>
                    <a:gd name="T12" fmla="*/ 964 w 1211"/>
                    <a:gd name="T13" fmla="*/ 845 h 1105"/>
                    <a:gd name="T14" fmla="*/ 990 w 1211"/>
                    <a:gd name="T15" fmla="*/ 843 h 1105"/>
                    <a:gd name="T16" fmla="*/ 1040 w 1211"/>
                    <a:gd name="T17" fmla="*/ 789 h 1105"/>
                    <a:gd name="T18" fmla="*/ 1078 w 1211"/>
                    <a:gd name="T19" fmla="*/ 739 h 1105"/>
                    <a:gd name="T20" fmla="*/ 1147 w 1211"/>
                    <a:gd name="T21" fmla="*/ 650 h 1105"/>
                    <a:gd name="T22" fmla="*/ 1088 w 1211"/>
                    <a:gd name="T23" fmla="*/ 513 h 1105"/>
                    <a:gd name="T24" fmla="*/ 1098 w 1211"/>
                    <a:gd name="T25" fmla="*/ 487 h 1105"/>
                    <a:gd name="T26" fmla="*/ 1169 w 1211"/>
                    <a:gd name="T27" fmla="*/ 471 h 1105"/>
                    <a:gd name="T28" fmla="*/ 1211 w 1211"/>
                    <a:gd name="T29" fmla="*/ 427 h 1105"/>
                    <a:gd name="T30" fmla="*/ 1187 w 1211"/>
                    <a:gd name="T31" fmla="*/ 350 h 1105"/>
                    <a:gd name="T32" fmla="*/ 1117 w 1211"/>
                    <a:gd name="T33" fmla="*/ 314 h 1105"/>
                    <a:gd name="T34" fmla="*/ 1046 w 1211"/>
                    <a:gd name="T35" fmla="*/ 312 h 1105"/>
                    <a:gd name="T36" fmla="*/ 1018 w 1211"/>
                    <a:gd name="T37" fmla="*/ 308 h 1105"/>
                    <a:gd name="T38" fmla="*/ 986 w 1211"/>
                    <a:gd name="T39" fmla="*/ 264 h 1105"/>
                    <a:gd name="T40" fmla="*/ 982 w 1211"/>
                    <a:gd name="T41" fmla="*/ 201 h 1105"/>
                    <a:gd name="T42" fmla="*/ 931 w 1211"/>
                    <a:gd name="T43" fmla="*/ 145 h 1105"/>
                    <a:gd name="T44" fmla="*/ 905 w 1211"/>
                    <a:gd name="T45" fmla="*/ 111 h 1105"/>
                    <a:gd name="T46" fmla="*/ 865 w 1211"/>
                    <a:gd name="T47" fmla="*/ 47 h 1105"/>
                    <a:gd name="T48" fmla="*/ 801 w 1211"/>
                    <a:gd name="T49" fmla="*/ 47 h 1105"/>
                    <a:gd name="T50" fmla="*/ 706 w 1211"/>
                    <a:gd name="T51" fmla="*/ 55 h 1105"/>
                    <a:gd name="T52" fmla="*/ 601 w 1211"/>
                    <a:gd name="T53" fmla="*/ 32 h 1105"/>
                    <a:gd name="T54" fmla="*/ 553 w 1211"/>
                    <a:gd name="T55" fmla="*/ 4 h 1105"/>
                    <a:gd name="T56" fmla="*/ 499 w 1211"/>
                    <a:gd name="T57" fmla="*/ 24 h 1105"/>
                    <a:gd name="T58" fmla="*/ 459 w 1211"/>
                    <a:gd name="T59" fmla="*/ 55 h 1105"/>
                    <a:gd name="T60" fmla="*/ 376 w 1211"/>
                    <a:gd name="T61" fmla="*/ 201 h 1105"/>
                    <a:gd name="T62" fmla="*/ 358 w 1211"/>
                    <a:gd name="T63" fmla="*/ 206 h 1105"/>
                    <a:gd name="T64" fmla="*/ 304 w 1211"/>
                    <a:gd name="T65" fmla="*/ 248 h 1105"/>
                    <a:gd name="T66" fmla="*/ 312 w 1211"/>
                    <a:gd name="T67" fmla="*/ 312 h 1105"/>
                    <a:gd name="T68" fmla="*/ 300 w 1211"/>
                    <a:gd name="T69" fmla="*/ 364 h 1105"/>
                    <a:gd name="T70" fmla="*/ 247 w 1211"/>
                    <a:gd name="T71" fmla="*/ 391 h 1105"/>
                    <a:gd name="T72" fmla="*/ 177 w 1211"/>
                    <a:gd name="T73" fmla="*/ 403 h 1105"/>
                    <a:gd name="T74" fmla="*/ 139 w 1211"/>
                    <a:gd name="T75" fmla="*/ 455 h 1105"/>
                    <a:gd name="T76" fmla="*/ 129 w 1211"/>
                    <a:gd name="T77" fmla="*/ 652 h 1105"/>
                    <a:gd name="T78" fmla="*/ 100 w 1211"/>
                    <a:gd name="T79" fmla="*/ 696 h 1105"/>
                    <a:gd name="T80" fmla="*/ 70 w 1211"/>
                    <a:gd name="T81" fmla="*/ 700 h 1105"/>
                    <a:gd name="T82" fmla="*/ 18 w 1211"/>
                    <a:gd name="T83" fmla="*/ 717 h 1105"/>
                    <a:gd name="T84" fmla="*/ 0 w 1211"/>
                    <a:gd name="T85" fmla="*/ 757 h 1105"/>
                    <a:gd name="T86" fmla="*/ 38 w 1211"/>
                    <a:gd name="T87" fmla="*/ 835 h 1105"/>
                    <a:gd name="T88" fmla="*/ 137 w 1211"/>
                    <a:gd name="T89" fmla="*/ 863 h 1105"/>
                    <a:gd name="T90" fmla="*/ 211 w 1211"/>
                    <a:gd name="T91" fmla="*/ 888 h 1105"/>
                    <a:gd name="T92" fmla="*/ 265 w 1211"/>
                    <a:gd name="T93" fmla="*/ 922 h 1105"/>
                    <a:gd name="T94" fmla="*/ 314 w 1211"/>
                    <a:gd name="T95" fmla="*/ 910 h 1105"/>
                    <a:gd name="T96" fmla="*/ 390 w 1211"/>
                    <a:gd name="T97" fmla="*/ 916 h 1105"/>
                    <a:gd name="T98" fmla="*/ 461 w 1211"/>
                    <a:gd name="T99" fmla="*/ 952 h 1105"/>
                    <a:gd name="T100" fmla="*/ 537 w 1211"/>
                    <a:gd name="T101" fmla="*/ 960 h 1105"/>
                    <a:gd name="T102" fmla="*/ 618 w 1211"/>
                    <a:gd name="T103" fmla="*/ 988 h 1105"/>
                    <a:gd name="T104" fmla="*/ 662 w 1211"/>
                    <a:gd name="T105" fmla="*/ 1049 h 1105"/>
                    <a:gd name="T106" fmla="*/ 724 w 1211"/>
                    <a:gd name="T107" fmla="*/ 1073 h 1105"/>
                    <a:gd name="T108" fmla="*/ 758 w 1211"/>
                    <a:gd name="T109" fmla="*/ 1105 h 1105"/>
                    <a:gd name="T110" fmla="*/ 795 w 1211"/>
                    <a:gd name="T111" fmla="*/ 1037 h 1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11" h="1105">
                      <a:moveTo>
                        <a:pt x="795" y="1037"/>
                      </a:moveTo>
                      <a:lnTo>
                        <a:pt x="795" y="1037"/>
                      </a:lnTo>
                      <a:lnTo>
                        <a:pt x="809" y="1008"/>
                      </a:lnTo>
                      <a:lnTo>
                        <a:pt x="809" y="1008"/>
                      </a:lnTo>
                      <a:lnTo>
                        <a:pt x="813" y="1000"/>
                      </a:lnTo>
                      <a:lnTo>
                        <a:pt x="819" y="994"/>
                      </a:lnTo>
                      <a:lnTo>
                        <a:pt x="827" y="988"/>
                      </a:lnTo>
                      <a:lnTo>
                        <a:pt x="835" y="984"/>
                      </a:lnTo>
                      <a:lnTo>
                        <a:pt x="835" y="984"/>
                      </a:lnTo>
                      <a:lnTo>
                        <a:pt x="843" y="972"/>
                      </a:lnTo>
                      <a:lnTo>
                        <a:pt x="843" y="972"/>
                      </a:lnTo>
                      <a:lnTo>
                        <a:pt x="857" y="984"/>
                      </a:lnTo>
                      <a:lnTo>
                        <a:pt x="891" y="984"/>
                      </a:lnTo>
                      <a:lnTo>
                        <a:pt x="891" y="984"/>
                      </a:lnTo>
                      <a:lnTo>
                        <a:pt x="887" y="964"/>
                      </a:lnTo>
                      <a:lnTo>
                        <a:pt x="879" y="948"/>
                      </a:lnTo>
                      <a:lnTo>
                        <a:pt x="879" y="948"/>
                      </a:lnTo>
                      <a:lnTo>
                        <a:pt x="875" y="936"/>
                      </a:lnTo>
                      <a:lnTo>
                        <a:pt x="869" y="922"/>
                      </a:lnTo>
                      <a:lnTo>
                        <a:pt x="867" y="912"/>
                      </a:lnTo>
                      <a:lnTo>
                        <a:pt x="867" y="902"/>
                      </a:lnTo>
                      <a:lnTo>
                        <a:pt x="869" y="894"/>
                      </a:lnTo>
                      <a:lnTo>
                        <a:pt x="873" y="882"/>
                      </a:lnTo>
                      <a:lnTo>
                        <a:pt x="873" y="882"/>
                      </a:lnTo>
                      <a:lnTo>
                        <a:pt x="877" y="874"/>
                      </a:lnTo>
                      <a:lnTo>
                        <a:pt x="885" y="867"/>
                      </a:lnTo>
                      <a:lnTo>
                        <a:pt x="891" y="861"/>
                      </a:lnTo>
                      <a:lnTo>
                        <a:pt x="899" y="857"/>
                      </a:lnTo>
                      <a:lnTo>
                        <a:pt x="913" y="851"/>
                      </a:lnTo>
                      <a:lnTo>
                        <a:pt x="923" y="849"/>
                      </a:lnTo>
                      <a:lnTo>
                        <a:pt x="923" y="849"/>
                      </a:lnTo>
                      <a:lnTo>
                        <a:pt x="937" y="847"/>
                      </a:lnTo>
                      <a:lnTo>
                        <a:pt x="954" y="845"/>
                      </a:lnTo>
                      <a:lnTo>
                        <a:pt x="954" y="845"/>
                      </a:lnTo>
                      <a:lnTo>
                        <a:pt x="964" y="845"/>
                      </a:lnTo>
                      <a:lnTo>
                        <a:pt x="964" y="845"/>
                      </a:lnTo>
                      <a:lnTo>
                        <a:pt x="972" y="845"/>
                      </a:lnTo>
                      <a:lnTo>
                        <a:pt x="972" y="845"/>
                      </a:lnTo>
                      <a:lnTo>
                        <a:pt x="982" y="845"/>
                      </a:lnTo>
                      <a:lnTo>
                        <a:pt x="990" y="843"/>
                      </a:lnTo>
                      <a:lnTo>
                        <a:pt x="998" y="839"/>
                      </a:lnTo>
                      <a:lnTo>
                        <a:pt x="1006" y="833"/>
                      </a:lnTo>
                      <a:lnTo>
                        <a:pt x="1022" y="815"/>
                      </a:lnTo>
                      <a:lnTo>
                        <a:pt x="1040" y="789"/>
                      </a:lnTo>
                      <a:lnTo>
                        <a:pt x="1040" y="789"/>
                      </a:lnTo>
                      <a:lnTo>
                        <a:pt x="1050" y="771"/>
                      </a:lnTo>
                      <a:lnTo>
                        <a:pt x="1050" y="771"/>
                      </a:lnTo>
                      <a:lnTo>
                        <a:pt x="1062" y="755"/>
                      </a:lnTo>
                      <a:lnTo>
                        <a:pt x="1078" y="739"/>
                      </a:lnTo>
                      <a:lnTo>
                        <a:pt x="1078" y="739"/>
                      </a:lnTo>
                      <a:lnTo>
                        <a:pt x="1100" y="709"/>
                      </a:lnTo>
                      <a:lnTo>
                        <a:pt x="1100" y="709"/>
                      </a:lnTo>
                      <a:lnTo>
                        <a:pt x="1119" y="682"/>
                      </a:lnTo>
                      <a:lnTo>
                        <a:pt x="1147" y="650"/>
                      </a:lnTo>
                      <a:lnTo>
                        <a:pt x="1147" y="650"/>
                      </a:lnTo>
                      <a:lnTo>
                        <a:pt x="1127" y="608"/>
                      </a:lnTo>
                      <a:lnTo>
                        <a:pt x="1108" y="564"/>
                      </a:lnTo>
                      <a:lnTo>
                        <a:pt x="1108" y="564"/>
                      </a:lnTo>
                      <a:lnTo>
                        <a:pt x="1092" y="529"/>
                      </a:lnTo>
                      <a:lnTo>
                        <a:pt x="1088" y="513"/>
                      </a:lnTo>
                      <a:lnTo>
                        <a:pt x="1088" y="505"/>
                      </a:lnTo>
                      <a:lnTo>
                        <a:pt x="1090" y="497"/>
                      </a:lnTo>
                      <a:lnTo>
                        <a:pt x="1090" y="497"/>
                      </a:lnTo>
                      <a:lnTo>
                        <a:pt x="1094" y="493"/>
                      </a:lnTo>
                      <a:lnTo>
                        <a:pt x="1098" y="487"/>
                      </a:lnTo>
                      <a:lnTo>
                        <a:pt x="1115" y="481"/>
                      </a:lnTo>
                      <a:lnTo>
                        <a:pt x="1133" y="475"/>
                      </a:lnTo>
                      <a:lnTo>
                        <a:pt x="1151" y="473"/>
                      </a:lnTo>
                      <a:lnTo>
                        <a:pt x="1151" y="473"/>
                      </a:lnTo>
                      <a:lnTo>
                        <a:pt x="1169" y="471"/>
                      </a:lnTo>
                      <a:lnTo>
                        <a:pt x="1183" y="467"/>
                      </a:lnTo>
                      <a:lnTo>
                        <a:pt x="1195" y="459"/>
                      </a:lnTo>
                      <a:lnTo>
                        <a:pt x="1203" y="451"/>
                      </a:lnTo>
                      <a:lnTo>
                        <a:pt x="1209" y="441"/>
                      </a:lnTo>
                      <a:lnTo>
                        <a:pt x="1211" y="427"/>
                      </a:lnTo>
                      <a:lnTo>
                        <a:pt x="1211" y="413"/>
                      </a:lnTo>
                      <a:lnTo>
                        <a:pt x="1205" y="397"/>
                      </a:lnTo>
                      <a:lnTo>
                        <a:pt x="1205" y="397"/>
                      </a:lnTo>
                      <a:lnTo>
                        <a:pt x="1197" y="370"/>
                      </a:lnTo>
                      <a:lnTo>
                        <a:pt x="1187" y="350"/>
                      </a:lnTo>
                      <a:lnTo>
                        <a:pt x="1179" y="336"/>
                      </a:lnTo>
                      <a:lnTo>
                        <a:pt x="1169" y="326"/>
                      </a:lnTo>
                      <a:lnTo>
                        <a:pt x="1157" y="320"/>
                      </a:lnTo>
                      <a:lnTo>
                        <a:pt x="1141" y="316"/>
                      </a:lnTo>
                      <a:lnTo>
                        <a:pt x="1117" y="314"/>
                      </a:lnTo>
                      <a:lnTo>
                        <a:pt x="1090" y="314"/>
                      </a:lnTo>
                      <a:lnTo>
                        <a:pt x="1090" y="314"/>
                      </a:lnTo>
                      <a:lnTo>
                        <a:pt x="1048" y="312"/>
                      </a:lnTo>
                      <a:lnTo>
                        <a:pt x="1048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30" y="312"/>
                      </a:lnTo>
                      <a:lnTo>
                        <a:pt x="1018" y="308"/>
                      </a:lnTo>
                      <a:lnTo>
                        <a:pt x="1008" y="304"/>
                      </a:lnTo>
                      <a:lnTo>
                        <a:pt x="998" y="296"/>
                      </a:lnTo>
                      <a:lnTo>
                        <a:pt x="992" y="288"/>
                      </a:lnTo>
                      <a:lnTo>
                        <a:pt x="988" y="276"/>
                      </a:lnTo>
                      <a:lnTo>
                        <a:pt x="986" y="264"/>
                      </a:lnTo>
                      <a:lnTo>
                        <a:pt x="986" y="250"/>
                      </a:lnTo>
                      <a:lnTo>
                        <a:pt x="986" y="250"/>
                      </a:lnTo>
                      <a:lnTo>
                        <a:pt x="986" y="232"/>
                      </a:lnTo>
                      <a:lnTo>
                        <a:pt x="984" y="216"/>
                      </a:lnTo>
                      <a:lnTo>
                        <a:pt x="982" y="201"/>
                      </a:lnTo>
                      <a:lnTo>
                        <a:pt x="976" y="187"/>
                      </a:lnTo>
                      <a:lnTo>
                        <a:pt x="968" y="175"/>
                      </a:lnTo>
                      <a:lnTo>
                        <a:pt x="958" y="163"/>
                      </a:lnTo>
                      <a:lnTo>
                        <a:pt x="945" y="153"/>
                      </a:lnTo>
                      <a:lnTo>
                        <a:pt x="931" y="145"/>
                      </a:lnTo>
                      <a:lnTo>
                        <a:pt x="931" y="145"/>
                      </a:lnTo>
                      <a:lnTo>
                        <a:pt x="923" y="139"/>
                      </a:lnTo>
                      <a:lnTo>
                        <a:pt x="915" y="131"/>
                      </a:lnTo>
                      <a:lnTo>
                        <a:pt x="905" y="111"/>
                      </a:lnTo>
                      <a:lnTo>
                        <a:pt x="905" y="111"/>
                      </a:lnTo>
                      <a:lnTo>
                        <a:pt x="891" y="77"/>
                      </a:lnTo>
                      <a:lnTo>
                        <a:pt x="885" y="65"/>
                      </a:lnTo>
                      <a:lnTo>
                        <a:pt x="879" y="57"/>
                      </a:lnTo>
                      <a:lnTo>
                        <a:pt x="873" y="51"/>
                      </a:lnTo>
                      <a:lnTo>
                        <a:pt x="865" y="47"/>
                      </a:lnTo>
                      <a:lnTo>
                        <a:pt x="857" y="45"/>
                      </a:lnTo>
                      <a:lnTo>
                        <a:pt x="845" y="43"/>
                      </a:lnTo>
                      <a:lnTo>
                        <a:pt x="845" y="43"/>
                      </a:lnTo>
                      <a:lnTo>
                        <a:pt x="825" y="45"/>
                      </a:lnTo>
                      <a:lnTo>
                        <a:pt x="801" y="47"/>
                      </a:lnTo>
                      <a:lnTo>
                        <a:pt x="801" y="47"/>
                      </a:lnTo>
                      <a:lnTo>
                        <a:pt x="752" y="51"/>
                      </a:lnTo>
                      <a:lnTo>
                        <a:pt x="730" y="53"/>
                      </a:lnTo>
                      <a:lnTo>
                        <a:pt x="706" y="55"/>
                      </a:lnTo>
                      <a:lnTo>
                        <a:pt x="706" y="55"/>
                      </a:lnTo>
                      <a:lnTo>
                        <a:pt x="670" y="53"/>
                      </a:lnTo>
                      <a:lnTo>
                        <a:pt x="652" y="49"/>
                      </a:lnTo>
                      <a:lnTo>
                        <a:pt x="634" y="45"/>
                      </a:lnTo>
                      <a:lnTo>
                        <a:pt x="616" y="40"/>
                      </a:lnTo>
                      <a:lnTo>
                        <a:pt x="601" y="32"/>
                      </a:lnTo>
                      <a:lnTo>
                        <a:pt x="583" y="22"/>
                      </a:lnTo>
                      <a:lnTo>
                        <a:pt x="567" y="10"/>
                      </a:lnTo>
                      <a:lnTo>
                        <a:pt x="567" y="10"/>
                      </a:lnTo>
                      <a:lnTo>
                        <a:pt x="561" y="6"/>
                      </a:lnTo>
                      <a:lnTo>
                        <a:pt x="553" y="4"/>
                      </a:lnTo>
                      <a:lnTo>
                        <a:pt x="539" y="0"/>
                      </a:lnTo>
                      <a:lnTo>
                        <a:pt x="539" y="0"/>
                      </a:lnTo>
                      <a:lnTo>
                        <a:pt x="529" y="10"/>
                      </a:lnTo>
                      <a:lnTo>
                        <a:pt x="515" y="18"/>
                      </a:lnTo>
                      <a:lnTo>
                        <a:pt x="499" y="24"/>
                      </a:lnTo>
                      <a:lnTo>
                        <a:pt x="481" y="26"/>
                      </a:lnTo>
                      <a:lnTo>
                        <a:pt x="481" y="26"/>
                      </a:lnTo>
                      <a:lnTo>
                        <a:pt x="473" y="36"/>
                      </a:lnTo>
                      <a:lnTo>
                        <a:pt x="465" y="45"/>
                      </a:lnTo>
                      <a:lnTo>
                        <a:pt x="459" y="55"/>
                      </a:lnTo>
                      <a:lnTo>
                        <a:pt x="453" y="65"/>
                      </a:lnTo>
                      <a:lnTo>
                        <a:pt x="453" y="65"/>
                      </a:lnTo>
                      <a:lnTo>
                        <a:pt x="438" y="101"/>
                      </a:lnTo>
                      <a:lnTo>
                        <a:pt x="418" y="135"/>
                      </a:lnTo>
                      <a:lnTo>
                        <a:pt x="376" y="201"/>
                      </a:lnTo>
                      <a:lnTo>
                        <a:pt x="376" y="201"/>
                      </a:lnTo>
                      <a:lnTo>
                        <a:pt x="372" y="203"/>
                      </a:lnTo>
                      <a:lnTo>
                        <a:pt x="368" y="205"/>
                      </a:lnTo>
                      <a:lnTo>
                        <a:pt x="358" y="206"/>
                      </a:lnTo>
                      <a:lnTo>
                        <a:pt x="358" y="206"/>
                      </a:lnTo>
                      <a:lnTo>
                        <a:pt x="340" y="214"/>
                      </a:lnTo>
                      <a:lnTo>
                        <a:pt x="324" y="220"/>
                      </a:lnTo>
                      <a:lnTo>
                        <a:pt x="314" y="228"/>
                      </a:lnTo>
                      <a:lnTo>
                        <a:pt x="308" y="236"/>
                      </a:lnTo>
                      <a:lnTo>
                        <a:pt x="304" y="248"/>
                      </a:lnTo>
                      <a:lnTo>
                        <a:pt x="302" y="262"/>
                      </a:lnTo>
                      <a:lnTo>
                        <a:pt x="304" y="278"/>
                      </a:lnTo>
                      <a:lnTo>
                        <a:pt x="310" y="300"/>
                      </a:lnTo>
                      <a:lnTo>
                        <a:pt x="310" y="300"/>
                      </a:lnTo>
                      <a:lnTo>
                        <a:pt x="312" y="312"/>
                      </a:lnTo>
                      <a:lnTo>
                        <a:pt x="312" y="324"/>
                      </a:lnTo>
                      <a:lnTo>
                        <a:pt x="312" y="334"/>
                      </a:lnTo>
                      <a:lnTo>
                        <a:pt x="310" y="344"/>
                      </a:lnTo>
                      <a:lnTo>
                        <a:pt x="306" y="354"/>
                      </a:lnTo>
                      <a:lnTo>
                        <a:pt x="300" y="364"/>
                      </a:lnTo>
                      <a:lnTo>
                        <a:pt x="292" y="372"/>
                      </a:lnTo>
                      <a:lnTo>
                        <a:pt x="283" y="377"/>
                      </a:lnTo>
                      <a:lnTo>
                        <a:pt x="283" y="377"/>
                      </a:lnTo>
                      <a:lnTo>
                        <a:pt x="265" y="385"/>
                      </a:lnTo>
                      <a:lnTo>
                        <a:pt x="247" y="391"/>
                      </a:lnTo>
                      <a:lnTo>
                        <a:pt x="227" y="395"/>
                      </a:lnTo>
                      <a:lnTo>
                        <a:pt x="209" y="397"/>
                      </a:lnTo>
                      <a:lnTo>
                        <a:pt x="209" y="397"/>
                      </a:lnTo>
                      <a:lnTo>
                        <a:pt x="191" y="399"/>
                      </a:lnTo>
                      <a:lnTo>
                        <a:pt x="177" y="403"/>
                      </a:lnTo>
                      <a:lnTo>
                        <a:pt x="165" y="409"/>
                      </a:lnTo>
                      <a:lnTo>
                        <a:pt x="155" y="417"/>
                      </a:lnTo>
                      <a:lnTo>
                        <a:pt x="149" y="427"/>
                      </a:lnTo>
                      <a:lnTo>
                        <a:pt x="143" y="439"/>
                      </a:lnTo>
                      <a:lnTo>
                        <a:pt x="139" y="455"/>
                      </a:lnTo>
                      <a:lnTo>
                        <a:pt x="139" y="471"/>
                      </a:lnTo>
                      <a:lnTo>
                        <a:pt x="139" y="471"/>
                      </a:lnTo>
                      <a:lnTo>
                        <a:pt x="131" y="638"/>
                      </a:lnTo>
                      <a:lnTo>
                        <a:pt x="131" y="638"/>
                      </a:lnTo>
                      <a:lnTo>
                        <a:pt x="129" y="652"/>
                      </a:lnTo>
                      <a:lnTo>
                        <a:pt x="127" y="664"/>
                      </a:lnTo>
                      <a:lnTo>
                        <a:pt x="123" y="676"/>
                      </a:lnTo>
                      <a:lnTo>
                        <a:pt x="117" y="684"/>
                      </a:lnTo>
                      <a:lnTo>
                        <a:pt x="110" y="690"/>
                      </a:lnTo>
                      <a:lnTo>
                        <a:pt x="100" y="696"/>
                      </a:lnTo>
                      <a:lnTo>
                        <a:pt x="86" y="698"/>
                      </a:lnTo>
                      <a:lnTo>
                        <a:pt x="72" y="700"/>
                      </a:lnTo>
                      <a:lnTo>
                        <a:pt x="72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52" y="702"/>
                      </a:lnTo>
                      <a:lnTo>
                        <a:pt x="34" y="707"/>
                      </a:lnTo>
                      <a:lnTo>
                        <a:pt x="18" y="717"/>
                      </a:lnTo>
                      <a:lnTo>
                        <a:pt x="12" y="723"/>
                      </a:lnTo>
                      <a:lnTo>
                        <a:pt x="6" y="729"/>
                      </a:lnTo>
                      <a:lnTo>
                        <a:pt x="6" y="729"/>
                      </a:lnTo>
                      <a:lnTo>
                        <a:pt x="2" y="743"/>
                      </a:lnTo>
                      <a:lnTo>
                        <a:pt x="0" y="757"/>
                      </a:lnTo>
                      <a:lnTo>
                        <a:pt x="2" y="773"/>
                      </a:lnTo>
                      <a:lnTo>
                        <a:pt x="8" y="789"/>
                      </a:lnTo>
                      <a:lnTo>
                        <a:pt x="16" y="805"/>
                      </a:lnTo>
                      <a:lnTo>
                        <a:pt x="26" y="821"/>
                      </a:lnTo>
                      <a:lnTo>
                        <a:pt x="38" y="835"/>
                      </a:lnTo>
                      <a:lnTo>
                        <a:pt x="50" y="847"/>
                      </a:lnTo>
                      <a:lnTo>
                        <a:pt x="50" y="847"/>
                      </a:lnTo>
                      <a:lnTo>
                        <a:pt x="80" y="849"/>
                      </a:lnTo>
                      <a:lnTo>
                        <a:pt x="110" y="855"/>
                      </a:lnTo>
                      <a:lnTo>
                        <a:pt x="137" y="863"/>
                      </a:lnTo>
                      <a:lnTo>
                        <a:pt x="163" y="872"/>
                      </a:lnTo>
                      <a:lnTo>
                        <a:pt x="163" y="872"/>
                      </a:lnTo>
                      <a:lnTo>
                        <a:pt x="201" y="884"/>
                      </a:lnTo>
                      <a:lnTo>
                        <a:pt x="201" y="884"/>
                      </a:lnTo>
                      <a:lnTo>
                        <a:pt x="211" y="888"/>
                      </a:lnTo>
                      <a:lnTo>
                        <a:pt x="221" y="894"/>
                      </a:lnTo>
                      <a:lnTo>
                        <a:pt x="233" y="904"/>
                      </a:lnTo>
                      <a:lnTo>
                        <a:pt x="243" y="916"/>
                      </a:lnTo>
                      <a:lnTo>
                        <a:pt x="243" y="916"/>
                      </a:lnTo>
                      <a:lnTo>
                        <a:pt x="265" y="922"/>
                      </a:lnTo>
                      <a:lnTo>
                        <a:pt x="265" y="922"/>
                      </a:lnTo>
                      <a:lnTo>
                        <a:pt x="275" y="916"/>
                      </a:lnTo>
                      <a:lnTo>
                        <a:pt x="284" y="914"/>
                      </a:lnTo>
                      <a:lnTo>
                        <a:pt x="284" y="914"/>
                      </a:lnTo>
                      <a:lnTo>
                        <a:pt x="314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66" y="910"/>
                      </a:lnTo>
                      <a:lnTo>
                        <a:pt x="390" y="916"/>
                      </a:lnTo>
                      <a:lnTo>
                        <a:pt x="410" y="922"/>
                      </a:lnTo>
                      <a:lnTo>
                        <a:pt x="426" y="932"/>
                      </a:lnTo>
                      <a:lnTo>
                        <a:pt x="426" y="932"/>
                      </a:lnTo>
                      <a:lnTo>
                        <a:pt x="444" y="944"/>
                      </a:lnTo>
                      <a:lnTo>
                        <a:pt x="461" y="952"/>
                      </a:lnTo>
                      <a:lnTo>
                        <a:pt x="477" y="956"/>
                      </a:lnTo>
                      <a:lnTo>
                        <a:pt x="497" y="958"/>
                      </a:lnTo>
                      <a:lnTo>
                        <a:pt x="497" y="958"/>
                      </a:lnTo>
                      <a:lnTo>
                        <a:pt x="515" y="958"/>
                      </a:lnTo>
                      <a:lnTo>
                        <a:pt x="537" y="960"/>
                      </a:lnTo>
                      <a:lnTo>
                        <a:pt x="561" y="964"/>
                      </a:lnTo>
                      <a:lnTo>
                        <a:pt x="585" y="970"/>
                      </a:lnTo>
                      <a:lnTo>
                        <a:pt x="597" y="974"/>
                      </a:lnTo>
                      <a:lnTo>
                        <a:pt x="609" y="982"/>
                      </a:lnTo>
                      <a:lnTo>
                        <a:pt x="618" y="988"/>
                      </a:lnTo>
                      <a:lnTo>
                        <a:pt x="630" y="998"/>
                      </a:lnTo>
                      <a:lnTo>
                        <a:pt x="638" y="1008"/>
                      </a:lnTo>
                      <a:lnTo>
                        <a:pt x="648" y="1020"/>
                      </a:lnTo>
                      <a:lnTo>
                        <a:pt x="656" y="1034"/>
                      </a:lnTo>
                      <a:lnTo>
                        <a:pt x="662" y="1049"/>
                      </a:lnTo>
                      <a:lnTo>
                        <a:pt x="662" y="1049"/>
                      </a:lnTo>
                      <a:lnTo>
                        <a:pt x="670" y="1053"/>
                      </a:lnTo>
                      <a:lnTo>
                        <a:pt x="670" y="1053"/>
                      </a:lnTo>
                      <a:lnTo>
                        <a:pt x="700" y="1061"/>
                      </a:lnTo>
                      <a:lnTo>
                        <a:pt x="724" y="1073"/>
                      </a:lnTo>
                      <a:lnTo>
                        <a:pt x="734" y="1079"/>
                      </a:lnTo>
                      <a:lnTo>
                        <a:pt x="742" y="1087"/>
                      </a:lnTo>
                      <a:lnTo>
                        <a:pt x="752" y="1097"/>
                      </a:lnTo>
                      <a:lnTo>
                        <a:pt x="758" y="1105"/>
                      </a:lnTo>
                      <a:lnTo>
                        <a:pt x="758" y="1105"/>
                      </a:lnTo>
                      <a:lnTo>
                        <a:pt x="774" y="1085"/>
                      </a:lnTo>
                      <a:lnTo>
                        <a:pt x="774" y="1085"/>
                      </a:lnTo>
                      <a:lnTo>
                        <a:pt x="780" y="1075"/>
                      </a:lnTo>
                      <a:lnTo>
                        <a:pt x="785" y="1063"/>
                      </a:lnTo>
                      <a:lnTo>
                        <a:pt x="795" y="1037"/>
                      </a:lnTo>
                      <a:lnTo>
                        <a:pt x="795" y="103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01" name="Freeform 14">
                  <a:extLst>
                    <a:ext uri="{FF2B5EF4-FFF2-40B4-BE49-F238E27FC236}">
                      <a16:creationId xmlns:a16="http://schemas.microsoft.com/office/drawing/2014/main" id="{3E7E9B84-D181-0918-1343-4892BA2A68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2988" y="1277938"/>
                  <a:ext cx="1730375" cy="1670050"/>
                </a:xfrm>
                <a:custGeom>
                  <a:avLst/>
                  <a:gdLst>
                    <a:gd name="T0" fmla="*/ 24 w 1090"/>
                    <a:gd name="T1" fmla="*/ 219 h 1052"/>
                    <a:gd name="T2" fmla="*/ 14 w 1090"/>
                    <a:gd name="T3" fmla="*/ 276 h 1052"/>
                    <a:gd name="T4" fmla="*/ 62 w 1090"/>
                    <a:gd name="T5" fmla="*/ 334 h 1052"/>
                    <a:gd name="T6" fmla="*/ 54 w 1090"/>
                    <a:gd name="T7" fmla="*/ 372 h 1052"/>
                    <a:gd name="T8" fmla="*/ 10 w 1090"/>
                    <a:gd name="T9" fmla="*/ 432 h 1052"/>
                    <a:gd name="T10" fmla="*/ 6 w 1090"/>
                    <a:gd name="T11" fmla="*/ 523 h 1052"/>
                    <a:gd name="T12" fmla="*/ 46 w 1090"/>
                    <a:gd name="T13" fmla="*/ 579 h 1052"/>
                    <a:gd name="T14" fmla="*/ 94 w 1090"/>
                    <a:gd name="T15" fmla="*/ 630 h 1052"/>
                    <a:gd name="T16" fmla="*/ 94 w 1090"/>
                    <a:gd name="T17" fmla="*/ 672 h 1052"/>
                    <a:gd name="T18" fmla="*/ 52 w 1090"/>
                    <a:gd name="T19" fmla="*/ 730 h 1052"/>
                    <a:gd name="T20" fmla="*/ 48 w 1090"/>
                    <a:gd name="T21" fmla="*/ 760 h 1052"/>
                    <a:gd name="T22" fmla="*/ 88 w 1090"/>
                    <a:gd name="T23" fmla="*/ 770 h 1052"/>
                    <a:gd name="T24" fmla="*/ 155 w 1090"/>
                    <a:gd name="T25" fmla="*/ 811 h 1052"/>
                    <a:gd name="T26" fmla="*/ 207 w 1090"/>
                    <a:gd name="T27" fmla="*/ 805 h 1052"/>
                    <a:gd name="T28" fmla="*/ 239 w 1090"/>
                    <a:gd name="T29" fmla="*/ 819 h 1052"/>
                    <a:gd name="T30" fmla="*/ 304 w 1090"/>
                    <a:gd name="T31" fmla="*/ 883 h 1052"/>
                    <a:gd name="T32" fmla="*/ 390 w 1090"/>
                    <a:gd name="T33" fmla="*/ 931 h 1052"/>
                    <a:gd name="T34" fmla="*/ 418 w 1090"/>
                    <a:gd name="T35" fmla="*/ 927 h 1052"/>
                    <a:gd name="T36" fmla="*/ 459 w 1090"/>
                    <a:gd name="T37" fmla="*/ 903 h 1052"/>
                    <a:gd name="T38" fmla="*/ 515 w 1090"/>
                    <a:gd name="T39" fmla="*/ 923 h 1052"/>
                    <a:gd name="T40" fmla="*/ 613 w 1090"/>
                    <a:gd name="T41" fmla="*/ 978 h 1052"/>
                    <a:gd name="T42" fmla="*/ 636 w 1090"/>
                    <a:gd name="T43" fmla="*/ 1010 h 1052"/>
                    <a:gd name="T44" fmla="*/ 688 w 1090"/>
                    <a:gd name="T45" fmla="*/ 1036 h 1052"/>
                    <a:gd name="T46" fmla="*/ 742 w 1090"/>
                    <a:gd name="T47" fmla="*/ 1034 h 1052"/>
                    <a:gd name="T48" fmla="*/ 787 w 1090"/>
                    <a:gd name="T49" fmla="*/ 1042 h 1052"/>
                    <a:gd name="T50" fmla="*/ 831 w 1090"/>
                    <a:gd name="T51" fmla="*/ 1048 h 1052"/>
                    <a:gd name="T52" fmla="*/ 861 w 1090"/>
                    <a:gd name="T53" fmla="*/ 1014 h 1052"/>
                    <a:gd name="T54" fmla="*/ 889 w 1090"/>
                    <a:gd name="T55" fmla="*/ 901 h 1052"/>
                    <a:gd name="T56" fmla="*/ 895 w 1090"/>
                    <a:gd name="T57" fmla="*/ 839 h 1052"/>
                    <a:gd name="T58" fmla="*/ 962 w 1090"/>
                    <a:gd name="T59" fmla="*/ 756 h 1052"/>
                    <a:gd name="T60" fmla="*/ 931 w 1090"/>
                    <a:gd name="T61" fmla="*/ 678 h 1052"/>
                    <a:gd name="T62" fmla="*/ 974 w 1090"/>
                    <a:gd name="T63" fmla="*/ 608 h 1052"/>
                    <a:gd name="T64" fmla="*/ 1042 w 1090"/>
                    <a:gd name="T65" fmla="*/ 509 h 1052"/>
                    <a:gd name="T66" fmla="*/ 1072 w 1090"/>
                    <a:gd name="T67" fmla="*/ 443 h 1052"/>
                    <a:gd name="T68" fmla="*/ 1066 w 1090"/>
                    <a:gd name="T69" fmla="*/ 402 h 1052"/>
                    <a:gd name="T70" fmla="*/ 1060 w 1090"/>
                    <a:gd name="T71" fmla="*/ 358 h 1052"/>
                    <a:gd name="T72" fmla="*/ 980 w 1090"/>
                    <a:gd name="T73" fmla="*/ 300 h 1052"/>
                    <a:gd name="T74" fmla="*/ 895 w 1090"/>
                    <a:gd name="T75" fmla="*/ 255 h 1052"/>
                    <a:gd name="T76" fmla="*/ 853 w 1090"/>
                    <a:gd name="T77" fmla="*/ 203 h 1052"/>
                    <a:gd name="T78" fmla="*/ 847 w 1090"/>
                    <a:gd name="T79" fmla="*/ 155 h 1052"/>
                    <a:gd name="T80" fmla="*/ 809 w 1090"/>
                    <a:gd name="T81" fmla="*/ 137 h 1052"/>
                    <a:gd name="T82" fmla="*/ 692 w 1090"/>
                    <a:gd name="T83" fmla="*/ 117 h 1052"/>
                    <a:gd name="T84" fmla="*/ 624 w 1090"/>
                    <a:gd name="T85" fmla="*/ 70 h 1052"/>
                    <a:gd name="T86" fmla="*/ 493 w 1090"/>
                    <a:gd name="T87" fmla="*/ 42 h 1052"/>
                    <a:gd name="T88" fmla="*/ 398 w 1090"/>
                    <a:gd name="T89" fmla="*/ 2 h 1052"/>
                    <a:gd name="T90" fmla="*/ 344 w 1090"/>
                    <a:gd name="T91" fmla="*/ 6 h 1052"/>
                    <a:gd name="T92" fmla="*/ 245 w 1090"/>
                    <a:gd name="T93" fmla="*/ 54 h 1052"/>
                    <a:gd name="T94" fmla="*/ 211 w 1090"/>
                    <a:gd name="T95" fmla="*/ 96 h 1052"/>
                    <a:gd name="T96" fmla="*/ 177 w 1090"/>
                    <a:gd name="T97" fmla="*/ 109 h 1052"/>
                    <a:gd name="T98" fmla="*/ 121 w 1090"/>
                    <a:gd name="T99" fmla="*/ 98 h 1052"/>
                    <a:gd name="T100" fmla="*/ 94 w 1090"/>
                    <a:gd name="T101" fmla="*/ 106 h 10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052">
                      <a:moveTo>
                        <a:pt x="74" y="133"/>
                      </a:moveTo>
                      <a:lnTo>
                        <a:pt x="74" y="133"/>
                      </a:lnTo>
                      <a:lnTo>
                        <a:pt x="58" y="163"/>
                      </a:lnTo>
                      <a:lnTo>
                        <a:pt x="42" y="191"/>
                      </a:lnTo>
                      <a:lnTo>
                        <a:pt x="24" y="219"/>
                      </a:lnTo>
                      <a:lnTo>
                        <a:pt x="10" y="249"/>
                      </a:lnTo>
                      <a:lnTo>
                        <a:pt x="10" y="249"/>
                      </a:lnTo>
                      <a:lnTo>
                        <a:pt x="8" y="257"/>
                      </a:lnTo>
                      <a:lnTo>
                        <a:pt x="10" y="267"/>
                      </a:lnTo>
                      <a:lnTo>
                        <a:pt x="14" y="276"/>
                      </a:lnTo>
                      <a:lnTo>
                        <a:pt x="20" y="284"/>
                      </a:lnTo>
                      <a:lnTo>
                        <a:pt x="20" y="284"/>
                      </a:lnTo>
                      <a:lnTo>
                        <a:pt x="40" y="304"/>
                      </a:lnTo>
                      <a:lnTo>
                        <a:pt x="52" y="320"/>
                      </a:lnTo>
                      <a:lnTo>
                        <a:pt x="62" y="334"/>
                      </a:lnTo>
                      <a:lnTo>
                        <a:pt x="64" y="340"/>
                      </a:lnTo>
                      <a:lnTo>
                        <a:pt x="64" y="346"/>
                      </a:lnTo>
                      <a:lnTo>
                        <a:pt x="64" y="352"/>
                      </a:lnTo>
                      <a:lnTo>
                        <a:pt x="62" y="358"/>
                      </a:lnTo>
                      <a:lnTo>
                        <a:pt x="54" y="372"/>
                      </a:lnTo>
                      <a:lnTo>
                        <a:pt x="42" y="390"/>
                      </a:lnTo>
                      <a:lnTo>
                        <a:pt x="22" y="412"/>
                      </a:lnTo>
                      <a:lnTo>
                        <a:pt x="22" y="412"/>
                      </a:lnTo>
                      <a:lnTo>
                        <a:pt x="16" y="422"/>
                      </a:lnTo>
                      <a:lnTo>
                        <a:pt x="10" y="432"/>
                      </a:lnTo>
                      <a:lnTo>
                        <a:pt x="6" y="441"/>
                      </a:lnTo>
                      <a:lnTo>
                        <a:pt x="4" y="453"/>
                      </a:lnTo>
                      <a:lnTo>
                        <a:pt x="0" y="475"/>
                      </a:lnTo>
                      <a:lnTo>
                        <a:pt x="2" y="499"/>
                      </a:lnTo>
                      <a:lnTo>
                        <a:pt x="6" y="523"/>
                      </a:lnTo>
                      <a:lnTo>
                        <a:pt x="16" y="545"/>
                      </a:lnTo>
                      <a:lnTo>
                        <a:pt x="22" y="555"/>
                      </a:lnTo>
                      <a:lnTo>
                        <a:pt x="28" y="565"/>
                      </a:lnTo>
                      <a:lnTo>
                        <a:pt x="36" y="573"/>
                      </a:lnTo>
                      <a:lnTo>
                        <a:pt x="46" y="579"/>
                      </a:lnTo>
                      <a:lnTo>
                        <a:pt x="46" y="579"/>
                      </a:lnTo>
                      <a:lnTo>
                        <a:pt x="68" y="597"/>
                      </a:lnTo>
                      <a:lnTo>
                        <a:pt x="84" y="614"/>
                      </a:lnTo>
                      <a:lnTo>
                        <a:pt x="90" y="622"/>
                      </a:lnTo>
                      <a:lnTo>
                        <a:pt x="94" y="630"/>
                      </a:lnTo>
                      <a:lnTo>
                        <a:pt x="96" y="638"/>
                      </a:lnTo>
                      <a:lnTo>
                        <a:pt x="98" y="646"/>
                      </a:lnTo>
                      <a:lnTo>
                        <a:pt x="98" y="654"/>
                      </a:lnTo>
                      <a:lnTo>
                        <a:pt x="96" y="662"/>
                      </a:lnTo>
                      <a:lnTo>
                        <a:pt x="94" y="672"/>
                      </a:lnTo>
                      <a:lnTo>
                        <a:pt x="90" y="680"/>
                      </a:lnTo>
                      <a:lnTo>
                        <a:pt x="76" y="700"/>
                      </a:lnTo>
                      <a:lnTo>
                        <a:pt x="58" y="722"/>
                      </a:lnTo>
                      <a:lnTo>
                        <a:pt x="58" y="722"/>
                      </a:lnTo>
                      <a:lnTo>
                        <a:pt x="52" y="730"/>
                      </a:lnTo>
                      <a:lnTo>
                        <a:pt x="46" y="738"/>
                      </a:lnTo>
                      <a:lnTo>
                        <a:pt x="44" y="746"/>
                      </a:lnTo>
                      <a:lnTo>
                        <a:pt x="44" y="754"/>
                      </a:lnTo>
                      <a:lnTo>
                        <a:pt x="44" y="754"/>
                      </a:lnTo>
                      <a:lnTo>
                        <a:pt x="48" y="760"/>
                      </a:lnTo>
                      <a:lnTo>
                        <a:pt x="56" y="764"/>
                      </a:lnTo>
                      <a:lnTo>
                        <a:pt x="66" y="768"/>
                      </a:lnTo>
                      <a:lnTo>
                        <a:pt x="76" y="770"/>
                      </a:lnTo>
                      <a:lnTo>
                        <a:pt x="76" y="770"/>
                      </a:lnTo>
                      <a:lnTo>
                        <a:pt x="88" y="770"/>
                      </a:lnTo>
                      <a:lnTo>
                        <a:pt x="88" y="770"/>
                      </a:lnTo>
                      <a:lnTo>
                        <a:pt x="114" y="768"/>
                      </a:lnTo>
                      <a:lnTo>
                        <a:pt x="143" y="766"/>
                      </a:lnTo>
                      <a:lnTo>
                        <a:pt x="143" y="766"/>
                      </a:lnTo>
                      <a:lnTo>
                        <a:pt x="155" y="811"/>
                      </a:lnTo>
                      <a:lnTo>
                        <a:pt x="155" y="811"/>
                      </a:lnTo>
                      <a:lnTo>
                        <a:pt x="161" y="799"/>
                      </a:lnTo>
                      <a:lnTo>
                        <a:pt x="161" y="799"/>
                      </a:lnTo>
                      <a:lnTo>
                        <a:pt x="183" y="803"/>
                      </a:lnTo>
                      <a:lnTo>
                        <a:pt x="207" y="805"/>
                      </a:lnTo>
                      <a:lnTo>
                        <a:pt x="219" y="807"/>
                      </a:lnTo>
                      <a:lnTo>
                        <a:pt x="227" y="811"/>
                      </a:lnTo>
                      <a:lnTo>
                        <a:pt x="235" y="815"/>
                      </a:lnTo>
                      <a:lnTo>
                        <a:pt x="239" y="819"/>
                      </a:lnTo>
                      <a:lnTo>
                        <a:pt x="239" y="819"/>
                      </a:lnTo>
                      <a:lnTo>
                        <a:pt x="245" y="831"/>
                      </a:lnTo>
                      <a:lnTo>
                        <a:pt x="251" y="841"/>
                      </a:lnTo>
                      <a:lnTo>
                        <a:pt x="267" y="857"/>
                      </a:lnTo>
                      <a:lnTo>
                        <a:pt x="285" y="871"/>
                      </a:lnTo>
                      <a:lnTo>
                        <a:pt x="304" y="883"/>
                      </a:lnTo>
                      <a:lnTo>
                        <a:pt x="344" y="903"/>
                      </a:lnTo>
                      <a:lnTo>
                        <a:pt x="364" y="915"/>
                      </a:lnTo>
                      <a:lnTo>
                        <a:pt x="382" y="927"/>
                      </a:lnTo>
                      <a:lnTo>
                        <a:pt x="382" y="927"/>
                      </a:lnTo>
                      <a:lnTo>
                        <a:pt x="390" y="931"/>
                      </a:lnTo>
                      <a:lnTo>
                        <a:pt x="400" y="931"/>
                      </a:lnTo>
                      <a:lnTo>
                        <a:pt x="400" y="931"/>
                      </a:lnTo>
                      <a:lnTo>
                        <a:pt x="410" y="931"/>
                      </a:lnTo>
                      <a:lnTo>
                        <a:pt x="414" y="929"/>
                      </a:lnTo>
                      <a:lnTo>
                        <a:pt x="418" y="927"/>
                      </a:lnTo>
                      <a:lnTo>
                        <a:pt x="418" y="927"/>
                      </a:lnTo>
                      <a:lnTo>
                        <a:pt x="428" y="915"/>
                      </a:lnTo>
                      <a:lnTo>
                        <a:pt x="440" y="909"/>
                      </a:lnTo>
                      <a:lnTo>
                        <a:pt x="450" y="903"/>
                      </a:lnTo>
                      <a:lnTo>
                        <a:pt x="459" y="903"/>
                      </a:lnTo>
                      <a:lnTo>
                        <a:pt x="459" y="903"/>
                      </a:lnTo>
                      <a:lnTo>
                        <a:pt x="473" y="905"/>
                      </a:lnTo>
                      <a:lnTo>
                        <a:pt x="487" y="909"/>
                      </a:lnTo>
                      <a:lnTo>
                        <a:pt x="515" y="923"/>
                      </a:lnTo>
                      <a:lnTo>
                        <a:pt x="515" y="923"/>
                      </a:lnTo>
                      <a:lnTo>
                        <a:pt x="543" y="937"/>
                      </a:lnTo>
                      <a:lnTo>
                        <a:pt x="573" y="950"/>
                      </a:lnTo>
                      <a:lnTo>
                        <a:pt x="573" y="950"/>
                      </a:lnTo>
                      <a:lnTo>
                        <a:pt x="601" y="968"/>
                      </a:lnTo>
                      <a:lnTo>
                        <a:pt x="613" y="978"/>
                      </a:lnTo>
                      <a:lnTo>
                        <a:pt x="619" y="982"/>
                      </a:lnTo>
                      <a:lnTo>
                        <a:pt x="622" y="988"/>
                      </a:lnTo>
                      <a:lnTo>
                        <a:pt x="622" y="988"/>
                      </a:lnTo>
                      <a:lnTo>
                        <a:pt x="628" y="1000"/>
                      </a:lnTo>
                      <a:lnTo>
                        <a:pt x="636" y="1010"/>
                      </a:lnTo>
                      <a:lnTo>
                        <a:pt x="646" y="1018"/>
                      </a:lnTo>
                      <a:lnTo>
                        <a:pt x="654" y="1024"/>
                      </a:lnTo>
                      <a:lnTo>
                        <a:pt x="664" y="1030"/>
                      </a:lnTo>
                      <a:lnTo>
                        <a:pt x="676" y="1034"/>
                      </a:lnTo>
                      <a:lnTo>
                        <a:pt x="688" y="1036"/>
                      </a:lnTo>
                      <a:lnTo>
                        <a:pt x="700" y="1036"/>
                      </a:lnTo>
                      <a:lnTo>
                        <a:pt x="700" y="1036"/>
                      </a:lnTo>
                      <a:lnTo>
                        <a:pt x="708" y="1036"/>
                      </a:lnTo>
                      <a:lnTo>
                        <a:pt x="708" y="1036"/>
                      </a:lnTo>
                      <a:lnTo>
                        <a:pt x="742" y="1034"/>
                      </a:lnTo>
                      <a:lnTo>
                        <a:pt x="742" y="1034"/>
                      </a:lnTo>
                      <a:lnTo>
                        <a:pt x="766" y="1036"/>
                      </a:lnTo>
                      <a:lnTo>
                        <a:pt x="778" y="1038"/>
                      </a:lnTo>
                      <a:lnTo>
                        <a:pt x="787" y="1042"/>
                      </a:lnTo>
                      <a:lnTo>
                        <a:pt x="787" y="1042"/>
                      </a:lnTo>
                      <a:lnTo>
                        <a:pt x="803" y="1050"/>
                      </a:lnTo>
                      <a:lnTo>
                        <a:pt x="817" y="1052"/>
                      </a:lnTo>
                      <a:lnTo>
                        <a:pt x="817" y="1052"/>
                      </a:lnTo>
                      <a:lnTo>
                        <a:pt x="825" y="1050"/>
                      </a:lnTo>
                      <a:lnTo>
                        <a:pt x="831" y="1048"/>
                      </a:lnTo>
                      <a:lnTo>
                        <a:pt x="837" y="1046"/>
                      </a:lnTo>
                      <a:lnTo>
                        <a:pt x="843" y="1040"/>
                      </a:lnTo>
                      <a:lnTo>
                        <a:pt x="853" y="1028"/>
                      </a:lnTo>
                      <a:lnTo>
                        <a:pt x="861" y="1014"/>
                      </a:lnTo>
                      <a:lnTo>
                        <a:pt x="861" y="1014"/>
                      </a:lnTo>
                      <a:lnTo>
                        <a:pt x="905" y="940"/>
                      </a:lnTo>
                      <a:lnTo>
                        <a:pt x="905" y="940"/>
                      </a:lnTo>
                      <a:lnTo>
                        <a:pt x="897" y="927"/>
                      </a:lnTo>
                      <a:lnTo>
                        <a:pt x="893" y="913"/>
                      </a:lnTo>
                      <a:lnTo>
                        <a:pt x="889" y="901"/>
                      </a:lnTo>
                      <a:lnTo>
                        <a:pt x="887" y="887"/>
                      </a:lnTo>
                      <a:lnTo>
                        <a:pt x="887" y="875"/>
                      </a:lnTo>
                      <a:lnTo>
                        <a:pt x="887" y="863"/>
                      </a:lnTo>
                      <a:lnTo>
                        <a:pt x="891" y="851"/>
                      </a:lnTo>
                      <a:lnTo>
                        <a:pt x="895" y="839"/>
                      </a:lnTo>
                      <a:lnTo>
                        <a:pt x="905" y="817"/>
                      </a:lnTo>
                      <a:lnTo>
                        <a:pt x="921" y="795"/>
                      </a:lnTo>
                      <a:lnTo>
                        <a:pt x="941" y="775"/>
                      </a:lnTo>
                      <a:lnTo>
                        <a:pt x="962" y="756"/>
                      </a:lnTo>
                      <a:lnTo>
                        <a:pt x="962" y="756"/>
                      </a:lnTo>
                      <a:lnTo>
                        <a:pt x="952" y="742"/>
                      </a:lnTo>
                      <a:lnTo>
                        <a:pt x="943" y="726"/>
                      </a:lnTo>
                      <a:lnTo>
                        <a:pt x="937" y="710"/>
                      </a:lnTo>
                      <a:lnTo>
                        <a:pt x="933" y="694"/>
                      </a:lnTo>
                      <a:lnTo>
                        <a:pt x="931" y="678"/>
                      </a:lnTo>
                      <a:lnTo>
                        <a:pt x="935" y="662"/>
                      </a:lnTo>
                      <a:lnTo>
                        <a:pt x="941" y="646"/>
                      </a:lnTo>
                      <a:lnTo>
                        <a:pt x="952" y="632"/>
                      </a:lnTo>
                      <a:lnTo>
                        <a:pt x="952" y="632"/>
                      </a:lnTo>
                      <a:lnTo>
                        <a:pt x="974" y="608"/>
                      </a:lnTo>
                      <a:lnTo>
                        <a:pt x="1000" y="589"/>
                      </a:lnTo>
                      <a:lnTo>
                        <a:pt x="1050" y="547"/>
                      </a:lnTo>
                      <a:lnTo>
                        <a:pt x="1050" y="547"/>
                      </a:lnTo>
                      <a:lnTo>
                        <a:pt x="1044" y="527"/>
                      </a:lnTo>
                      <a:lnTo>
                        <a:pt x="1042" y="509"/>
                      </a:lnTo>
                      <a:lnTo>
                        <a:pt x="1042" y="495"/>
                      </a:lnTo>
                      <a:lnTo>
                        <a:pt x="1044" y="481"/>
                      </a:lnTo>
                      <a:lnTo>
                        <a:pt x="1050" y="469"/>
                      </a:lnTo>
                      <a:lnTo>
                        <a:pt x="1060" y="457"/>
                      </a:lnTo>
                      <a:lnTo>
                        <a:pt x="1072" y="443"/>
                      </a:lnTo>
                      <a:lnTo>
                        <a:pt x="1090" y="432"/>
                      </a:lnTo>
                      <a:lnTo>
                        <a:pt x="1090" y="432"/>
                      </a:lnTo>
                      <a:lnTo>
                        <a:pt x="1074" y="414"/>
                      </a:lnTo>
                      <a:lnTo>
                        <a:pt x="1068" y="406"/>
                      </a:lnTo>
                      <a:lnTo>
                        <a:pt x="1066" y="402"/>
                      </a:lnTo>
                      <a:lnTo>
                        <a:pt x="1066" y="398"/>
                      </a:lnTo>
                      <a:lnTo>
                        <a:pt x="1066" y="398"/>
                      </a:lnTo>
                      <a:lnTo>
                        <a:pt x="1064" y="376"/>
                      </a:lnTo>
                      <a:lnTo>
                        <a:pt x="1062" y="366"/>
                      </a:lnTo>
                      <a:lnTo>
                        <a:pt x="1060" y="358"/>
                      </a:lnTo>
                      <a:lnTo>
                        <a:pt x="1052" y="344"/>
                      </a:lnTo>
                      <a:lnTo>
                        <a:pt x="1040" y="334"/>
                      </a:lnTo>
                      <a:lnTo>
                        <a:pt x="1026" y="324"/>
                      </a:lnTo>
                      <a:lnTo>
                        <a:pt x="1012" y="316"/>
                      </a:lnTo>
                      <a:lnTo>
                        <a:pt x="980" y="300"/>
                      </a:lnTo>
                      <a:lnTo>
                        <a:pt x="980" y="300"/>
                      </a:lnTo>
                      <a:lnTo>
                        <a:pt x="945" y="282"/>
                      </a:lnTo>
                      <a:lnTo>
                        <a:pt x="909" y="263"/>
                      </a:lnTo>
                      <a:lnTo>
                        <a:pt x="909" y="263"/>
                      </a:lnTo>
                      <a:lnTo>
                        <a:pt x="895" y="255"/>
                      </a:lnTo>
                      <a:lnTo>
                        <a:pt x="885" y="247"/>
                      </a:lnTo>
                      <a:lnTo>
                        <a:pt x="873" y="237"/>
                      </a:lnTo>
                      <a:lnTo>
                        <a:pt x="865" y="227"/>
                      </a:lnTo>
                      <a:lnTo>
                        <a:pt x="857" y="215"/>
                      </a:lnTo>
                      <a:lnTo>
                        <a:pt x="853" y="203"/>
                      </a:lnTo>
                      <a:lnTo>
                        <a:pt x="849" y="187"/>
                      </a:lnTo>
                      <a:lnTo>
                        <a:pt x="849" y="171"/>
                      </a:lnTo>
                      <a:lnTo>
                        <a:pt x="849" y="171"/>
                      </a:lnTo>
                      <a:lnTo>
                        <a:pt x="849" y="161"/>
                      </a:lnTo>
                      <a:lnTo>
                        <a:pt x="847" y="155"/>
                      </a:lnTo>
                      <a:lnTo>
                        <a:pt x="843" y="149"/>
                      </a:lnTo>
                      <a:lnTo>
                        <a:pt x="837" y="145"/>
                      </a:lnTo>
                      <a:lnTo>
                        <a:pt x="831" y="141"/>
                      </a:lnTo>
                      <a:lnTo>
                        <a:pt x="825" y="139"/>
                      </a:lnTo>
                      <a:lnTo>
                        <a:pt x="809" y="137"/>
                      </a:lnTo>
                      <a:lnTo>
                        <a:pt x="809" y="137"/>
                      </a:lnTo>
                      <a:lnTo>
                        <a:pt x="762" y="133"/>
                      </a:lnTo>
                      <a:lnTo>
                        <a:pt x="738" y="129"/>
                      </a:lnTo>
                      <a:lnTo>
                        <a:pt x="714" y="123"/>
                      </a:lnTo>
                      <a:lnTo>
                        <a:pt x="692" y="117"/>
                      </a:lnTo>
                      <a:lnTo>
                        <a:pt x="672" y="106"/>
                      </a:lnTo>
                      <a:lnTo>
                        <a:pt x="650" y="94"/>
                      </a:lnTo>
                      <a:lnTo>
                        <a:pt x="632" y="76"/>
                      </a:lnTo>
                      <a:lnTo>
                        <a:pt x="632" y="76"/>
                      </a:lnTo>
                      <a:lnTo>
                        <a:pt x="624" y="70"/>
                      </a:lnTo>
                      <a:lnTo>
                        <a:pt x="615" y="64"/>
                      </a:lnTo>
                      <a:lnTo>
                        <a:pt x="593" y="58"/>
                      </a:lnTo>
                      <a:lnTo>
                        <a:pt x="593" y="58"/>
                      </a:lnTo>
                      <a:lnTo>
                        <a:pt x="543" y="50"/>
                      </a:lnTo>
                      <a:lnTo>
                        <a:pt x="493" y="42"/>
                      </a:lnTo>
                      <a:lnTo>
                        <a:pt x="469" y="36"/>
                      </a:lnTo>
                      <a:lnTo>
                        <a:pt x="446" y="28"/>
                      </a:lnTo>
                      <a:lnTo>
                        <a:pt x="422" y="18"/>
                      </a:lnTo>
                      <a:lnTo>
                        <a:pt x="398" y="2"/>
                      </a:lnTo>
                      <a:lnTo>
                        <a:pt x="398" y="2"/>
                      </a:lnTo>
                      <a:lnTo>
                        <a:pt x="392" y="0"/>
                      </a:lnTo>
                      <a:lnTo>
                        <a:pt x="382" y="0"/>
                      </a:lnTo>
                      <a:lnTo>
                        <a:pt x="382" y="0"/>
                      </a:lnTo>
                      <a:lnTo>
                        <a:pt x="366" y="2"/>
                      </a:lnTo>
                      <a:lnTo>
                        <a:pt x="344" y="6"/>
                      </a:lnTo>
                      <a:lnTo>
                        <a:pt x="320" y="14"/>
                      </a:lnTo>
                      <a:lnTo>
                        <a:pt x="298" y="22"/>
                      </a:lnTo>
                      <a:lnTo>
                        <a:pt x="277" y="32"/>
                      </a:lnTo>
                      <a:lnTo>
                        <a:pt x="259" y="44"/>
                      </a:lnTo>
                      <a:lnTo>
                        <a:pt x="245" y="54"/>
                      </a:lnTo>
                      <a:lnTo>
                        <a:pt x="235" y="64"/>
                      </a:lnTo>
                      <a:lnTo>
                        <a:pt x="235" y="64"/>
                      </a:lnTo>
                      <a:lnTo>
                        <a:pt x="225" y="82"/>
                      </a:lnTo>
                      <a:lnTo>
                        <a:pt x="217" y="90"/>
                      </a:lnTo>
                      <a:lnTo>
                        <a:pt x="211" y="96"/>
                      </a:lnTo>
                      <a:lnTo>
                        <a:pt x="203" y="102"/>
                      </a:lnTo>
                      <a:lnTo>
                        <a:pt x="195" y="106"/>
                      </a:lnTo>
                      <a:lnTo>
                        <a:pt x="185" y="108"/>
                      </a:lnTo>
                      <a:lnTo>
                        <a:pt x="177" y="109"/>
                      </a:lnTo>
                      <a:lnTo>
                        <a:pt x="177" y="109"/>
                      </a:lnTo>
                      <a:lnTo>
                        <a:pt x="163" y="108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33" y="98"/>
                      </a:lnTo>
                      <a:lnTo>
                        <a:pt x="121" y="98"/>
                      </a:lnTo>
                      <a:lnTo>
                        <a:pt x="121" y="98"/>
                      </a:lnTo>
                      <a:lnTo>
                        <a:pt x="114" y="98"/>
                      </a:lnTo>
                      <a:lnTo>
                        <a:pt x="106" y="100"/>
                      </a:lnTo>
                      <a:lnTo>
                        <a:pt x="100" y="102"/>
                      </a:lnTo>
                      <a:lnTo>
                        <a:pt x="94" y="106"/>
                      </a:lnTo>
                      <a:lnTo>
                        <a:pt x="82" y="117"/>
                      </a:lnTo>
                      <a:lnTo>
                        <a:pt x="74" y="133"/>
                      </a:lnTo>
                      <a:lnTo>
                        <a:pt x="74" y="1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02" name="Freeform 15">
                  <a:extLst>
                    <a:ext uri="{FF2B5EF4-FFF2-40B4-BE49-F238E27FC236}">
                      <a16:creationId xmlns:a16="http://schemas.microsoft.com/office/drawing/2014/main" id="{372C50C9-D52F-EE61-E597-9C1E982624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000" y="4781550"/>
                  <a:ext cx="1730375" cy="2076450"/>
                </a:xfrm>
                <a:custGeom>
                  <a:avLst/>
                  <a:gdLst>
                    <a:gd name="T0" fmla="*/ 249 w 1090"/>
                    <a:gd name="T1" fmla="*/ 151 h 1308"/>
                    <a:gd name="T2" fmla="*/ 161 w 1090"/>
                    <a:gd name="T3" fmla="*/ 248 h 1308"/>
                    <a:gd name="T4" fmla="*/ 96 w 1090"/>
                    <a:gd name="T5" fmla="*/ 296 h 1308"/>
                    <a:gd name="T6" fmla="*/ 50 w 1090"/>
                    <a:gd name="T7" fmla="*/ 338 h 1308"/>
                    <a:gd name="T8" fmla="*/ 0 w 1090"/>
                    <a:gd name="T9" fmla="*/ 386 h 1308"/>
                    <a:gd name="T10" fmla="*/ 8 w 1090"/>
                    <a:gd name="T11" fmla="*/ 405 h 1308"/>
                    <a:gd name="T12" fmla="*/ 22 w 1090"/>
                    <a:gd name="T13" fmla="*/ 501 h 1308"/>
                    <a:gd name="T14" fmla="*/ 34 w 1090"/>
                    <a:gd name="T15" fmla="*/ 586 h 1308"/>
                    <a:gd name="T16" fmla="*/ 42 w 1090"/>
                    <a:gd name="T17" fmla="*/ 654 h 1308"/>
                    <a:gd name="T18" fmla="*/ 44 w 1090"/>
                    <a:gd name="T19" fmla="*/ 670 h 1308"/>
                    <a:gd name="T20" fmla="*/ 48 w 1090"/>
                    <a:gd name="T21" fmla="*/ 722 h 1308"/>
                    <a:gd name="T22" fmla="*/ 96 w 1090"/>
                    <a:gd name="T23" fmla="*/ 847 h 1308"/>
                    <a:gd name="T24" fmla="*/ 141 w 1090"/>
                    <a:gd name="T25" fmla="*/ 966 h 1308"/>
                    <a:gd name="T26" fmla="*/ 151 w 1090"/>
                    <a:gd name="T27" fmla="*/ 1020 h 1308"/>
                    <a:gd name="T28" fmla="*/ 187 w 1090"/>
                    <a:gd name="T29" fmla="*/ 1034 h 1308"/>
                    <a:gd name="T30" fmla="*/ 283 w 1090"/>
                    <a:gd name="T31" fmla="*/ 1042 h 1308"/>
                    <a:gd name="T32" fmla="*/ 402 w 1090"/>
                    <a:gd name="T33" fmla="*/ 1083 h 1308"/>
                    <a:gd name="T34" fmla="*/ 461 w 1090"/>
                    <a:gd name="T35" fmla="*/ 1141 h 1308"/>
                    <a:gd name="T36" fmla="*/ 487 w 1090"/>
                    <a:gd name="T37" fmla="*/ 1177 h 1308"/>
                    <a:gd name="T38" fmla="*/ 654 w 1090"/>
                    <a:gd name="T39" fmla="*/ 1250 h 1308"/>
                    <a:gd name="T40" fmla="*/ 813 w 1090"/>
                    <a:gd name="T41" fmla="*/ 1308 h 1308"/>
                    <a:gd name="T42" fmla="*/ 845 w 1090"/>
                    <a:gd name="T43" fmla="*/ 1300 h 1308"/>
                    <a:gd name="T44" fmla="*/ 853 w 1090"/>
                    <a:gd name="T45" fmla="*/ 1278 h 1308"/>
                    <a:gd name="T46" fmla="*/ 843 w 1090"/>
                    <a:gd name="T47" fmla="*/ 1244 h 1308"/>
                    <a:gd name="T48" fmla="*/ 805 w 1090"/>
                    <a:gd name="T49" fmla="*/ 1225 h 1308"/>
                    <a:gd name="T50" fmla="*/ 764 w 1090"/>
                    <a:gd name="T51" fmla="*/ 1171 h 1308"/>
                    <a:gd name="T52" fmla="*/ 762 w 1090"/>
                    <a:gd name="T53" fmla="*/ 1117 h 1308"/>
                    <a:gd name="T54" fmla="*/ 762 w 1090"/>
                    <a:gd name="T55" fmla="*/ 1032 h 1308"/>
                    <a:gd name="T56" fmla="*/ 740 w 1090"/>
                    <a:gd name="T57" fmla="*/ 950 h 1308"/>
                    <a:gd name="T58" fmla="*/ 744 w 1090"/>
                    <a:gd name="T59" fmla="*/ 889 h 1308"/>
                    <a:gd name="T60" fmla="*/ 885 w 1090"/>
                    <a:gd name="T61" fmla="*/ 664 h 1308"/>
                    <a:gd name="T62" fmla="*/ 1090 w 1090"/>
                    <a:gd name="T63" fmla="*/ 380 h 1308"/>
                    <a:gd name="T64" fmla="*/ 1030 w 1090"/>
                    <a:gd name="T65" fmla="*/ 334 h 1308"/>
                    <a:gd name="T66" fmla="*/ 992 w 1090"/>
                    <a:gd name="T67" fmla="*/ 322 h 1308"/>
                    <a:gd name="T68" fmla="*/ 943 w 1090"/>
                    <a:gd name="T69" fmla="*/ 324 h 1308"/>
                    <a:gd name="T70" fmla="*/ 923 w 1090"/>
                    <a:gd name="T71" fmla="*/ 336 h 1308"/>
                    <a:gd name="T72" fmla="*/ 883 w 1090"/>
                    <a:gd name="T73" fmla="*/ 372 h 1308"/>
                    <a:gd name="T74" fmla="*/ 837 w 1090"/>
                    <a:gd name="T75" fmla="*/ 380 h 1308"/>
                    <a:gd name="T76" fmla="*/ 690 w 1090"/>
                    <a:gd name="T77" fmla="*/ 362 h 1308"/>
                    <a:gd name="T78" fmla="*/ 571 w 1090"/>
                    <a:gd name="T79" fmla="*/ 338 h 1308"/>
                    <a:gd name="T80" fmla="*/ 539 w 1090"/>
                    <a:gd name="T81" fmla="*/ 304 h 1308"/>
                    <a:gd name="T82" fmla="*/ 551 w 1090"/>
                    <a:gd name="T83" fmla="*/ 248 h 1308"/>
                    <a:gd name="T84" fmla="*/ 573 w 1090"/>
                    <a:gd name="T85" fmla="*/ 221 h 1308"/>
                    <a:gd name="T86" fmla="*/ 624 w 1090"/>
                    <a:gd name="T87" fmla="*/ 173 h 1308"/>
                    <a:gd name="T88" fmla="*/ 551 w 1090"/>
                    <a:gd name="T89" fmla="*/ 137 h 1308"/>
                    <a:gd name="T90" fmla="*/ 487 w 1090"/>
                    <a:gd name="T91" fmla="*/ 117 h 1308"/>
                    <a:gd name="T92" fmla="*/ 461 w 1090"/>
                    <a:gd name="T93" fmla="*/ 58 h 1308"/>
                    <a:gd name="T94" fmla="*/ 446 w 1090"/>
                    <a:gd name="T95" fmla="*/ 10 h 1308"/>
                    <a:gd name="T96" fmla="*/ 428 w 1090"/>
                    <a:gd name="T97" fmla="*/ 0 h 1308"/>
                    <a:gd name="T98" fmla="*/ 354 w 1090"/>
                    <a:gd name="T99" fmla="*/ 22 h 1308"/>
                    <a:gd name="T100" fmla="*/ 318 w 1090"/>
                    <a:gd name="T101" fmla="*/ 65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308">
                      <a:moveTo>
                        <a:pt x="296" y="95"/>
                      </a:moveTo>
                      <a:lnTo>
                        <a:pt x="296" y="95"/>
                      </a:lnTo>
                      <a:lnTo>
                        <a:pt x="273" y="123"/>
                      </a:lnTo>
                      <a:lnTo>
                        <a:pt x="249" y="151"/>
                      </a:lnTo>
                      <a:lnTo>
                        <a:pt x="249" y="151"/>
                      </a:lnTo>
                      <a:lnTo>
                        <a:pt x="217" y="191"/>
                      </a:lnTo>
                      <a:lnTo>
                        <a:pt x="181" y="228"/>
                      </a:lnTo>
                      <a:lnTo>
                        <a:pt x="161" y="248"/>
                      </a:lnTo>
                      <a:lnTo>
                        <a:pt x="141" y="264"/>
                      </a:lnTo>
                      <a:lnTo>
                        <a:pt x="120" y="280"/>
                      </a:lnTo>
                      <a:lnTo>
                        <a:pt x="96" y="296"/>
                      </a:lnTo>
                      <a:lnTo>
                        <a:pt x="96" y="296"/>
                      </a:lnTo>
                      <a:lnTo>
                        <a:pt x="84" y="304"/>
                      </a:lnTo>
                      <a:lnTo>
                        <a:pt x="74" y="314"/>
                      </a:lnTo>
                      <a:lnTo>
                        <a:pt x="50" y="338"/>
                      </a:lnTo>
                      <a:lnTo>
                        <a:pt x="50" y="338"/>
                      </a:lnTo>
                      <a:lnTo>
                        <a:pt x="36" y="356"/>
                      </a:lnTo>
                      <a:lnTo>
                        <a:pt x="18" y="374"/>
                      </a:lnTo>
                      <a:lnTo>
                        <a:pt x="18" y="374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0" y="388"/>
                      </a:lnTo>
                      <a:lnTo>
                        <a:pt x="0" y="388"/>
                      </a:lnTo>
                      <a:lnTo>
                        <a:pt x="8" y="405"/>
                      </a:lnTo>
                      <a:lnTo>
                        <a:pt x="14" y="429"/>
                      </a:lnTo>
                      <a:lnTo>
                        <a:pt x="14" y="429"/>
                      </a:lnTo>
                      <a:lnTo>
                        <a:pt x="18" y="465"/>
                      </a:lnTo>
                      <a:lnTo>
                        <a:pt x="22" y="501"/>
                      </a:lnTo>
                      <a:lnTo>
                        <a:pt x="22" y="501"/>
                      </a:lnTo>
                      <a:lnTo>
                        <a:pt x="28" y="557"/>
                      </a:lnTo>
                      <a:lnTo>
                        <a:pt x="28" y="557"/>
                      </a:lnTo>
                      <a:lnTo>
                        <a:pt x="34" y="586"/>
                      </a:lnTo>
                      <a:lnTo>
                        <a:pt x="34" y="586"/>
                      </a:lnTo>
                      <a:lnTo>
                        <a:pt x="40" y="618"/>
                      </a:lnTo>
                      <a:lnTo>
                        <a:pt x="42" y="636"/>
                      </a:lnTo>
                      <a:lnTo>
                        <a:pt x="42" y="654"/>
                      </a:lnTo>
                      <a:lnTo>
                        <a:pt x="42" y="654"/>
                      </a:lnTo>
                      <a:lnTo>
                        <a:pt x="42" y="662"/>
                      </a:lnTo>
                      <a:lnTo>
                        <a:pt x="42" y="662"/>
                      </a:lnTo>
                      <a:lnTo>
                        <a:pt x="44" y="670"/>
                      </a:lnTo>
                      <a:lnTo>
                        <a:pt x="42" y="678"/>
                      </a:lnTo>
                      <a:lnTo>
                        <a:pt x="42" y="678"/>
                      </a:lnTo>
                      <a:lnTo>
                        <a:pt x="44" y="700"/>
                      </a:lnTo>
                      <a:lnTo>
                        <a:pt x="48" y="722"/>
                      </a:lnTo>
                      <a:lnTo>
                        <a:pt x="54" y="741"/>
                      </a:lnTo>
                      <a:lnTo>
                        <a:pt x="60" y="763"/>
                      </a:lnTo>
                      <a:lnTo>
                        <a:pt x="76" y="805"/>
                      </a:lnTo>
                      <a:lnTo>
                        <a:pt x="96" y="847"/>
                      </a:lnTo>
                      <a:lnTo>
                        <a:pt x="96" y="847"/>
                      </a:lnTo>
                      <a:lnTo>
                        <a:pt x="112" y="885"/>
                      </a:lnTo>
                      <a:lnTo>
                        <a:pt x="127" y="924"/>
                      </a:lnTo>
                      <a:lnTo>
                        <a:pt x="141" y="966"/>
                      </a:lnTo>
                      <a:lnTo>
                        <a:pt x="147" y="986"/>
                      </a:lnTo>
                      <a:lnTo>
                        <a:pt x="151" y="1008"/>
                      </a:lnTo>
                      <a:lnTo>
                        <a:pt x="151" y="1008"/>
                      </a:lnTo>
                      <a:lnTo>
                        <a:pt x="151" y="1020"/>
                      </a:lnTo>
                      <a:lnTo>
                        <a:pt x="151" y="1020"/>
                      </a:lnTo>
                      <a:lnTo>
                        <a:pt x="157" y="1024"/>
                      </a:lnTo>
                      <a:lnTo>
                        <a:pt x="165" y="1028"/>
                      </a:lnTo>
                      <a:lnTo>
                        <a:pt x="187" y="1034"/>
                      </a:lnTo>
                      <a:lnTo>
                        <a:pt x="213" y="1036"/>
                      </a:lnTo>
                      <a:lnTo>
                        <a:pt x="251" y="1038"/>
                      </a:lnTo>
                      <a:lnTo>
                        <a:pt x="251" y="1038"/>
                      </a:lnTo>
                      <a:lnTo>
                        <a:pt x="283" y="1042"/>
                      </a:lnTo>
                      <a:lnTo>
                        <a:pt x="314" y="1048"/>
                      </a:lnTo>
                      <a:lnTo>
                        <a:pt x="346" y="1056"/>
                      </a:lnTo>
                      <a:lnTo>
                        <a:pt x="376" y="1067"/>
                      </a:lnTo>
                      <a:lnTo>
                        <a:pt x="402" y="1083"/>
                      </a:lnTo>
                      <a:lnTo>
                        <a:pt x="428" y="1103"/>
                      </a:lnTo>
                      <a:lnTo>
                        <a:pt x="440" y="1115"/>
                      </a:lnTo>
                      <a:lnTo>
                        <a:pt x="452" y="1127"/>
                      </a:lnTo>
                      <a:lnTo>
                        <a:pt x="461" y="1141"/>
                      </a:lnTo>
                      <a:lnTo>
                        <a:pt x="471" y="1157"/>
                      </a:lnTo>
                      <a:lnTo>
                        <a:pt x="471" y="1157"/>
                      </a:lnTo>
                      <a:lnTo>
                        <a:pt x="479" y="1167"/>
                      </a:lnTo>
                      <a:lnTo>
                        <a:pt x="487" y="1177"/>
                      </a:lnTo>
                      <a:lnTo>
                        <a:pt x="497" y="1185"/>
                      </a:lnTo>
                      <a:lnTo>
                        <a:pt x="509" y="1191"/>
                      </a:lnTo>
                      <a:lnTo>
                        <a:pt x="509" y="1191"/>
                      </a:lnTo>
                      <a:lnTo>
                        <a:pt x="654" y="1250"/>
                      </a:lnTo>
                      <a:lnTo>
                        <a:pt x="801" y="1306"/>
                      </a:lnTo>
                      <a:lnTo>
                        <a:pt x="801" y="1306"/>
                      </a:lnTo>
                      <a:lnTo>
                        <a:pt x="807" y="1306"/>
                      </a:lnTo>
                      <a:lnTo>
                        <a:pt x="813" y="1308"/>
                      </a:lnTo>
                      <a:lnTo>
                        <a:pt x="813" y="1308"/>
                      </a:lnTo>
                      <a:lnTo>
                        <a:pt x="825" y="1306"/>
                      </a:lnTo>
                      <a:lnTo>
                        <a:pt x="837" y="1304"/>
                      </a:lnTo>
                      <a:lnTo>
                        <a:pt x="845" y="1300"/>
                      </a:lnTo>
                      <a:lnTo>
                        <a:pt x="849" y="1296"/>
                      </a:lnTo>
                      <a:lnTo>
                        <a:pt x="849" y="1296"/>
                      </a:lnTo>
                      <a:lnTo>
                        <a:pt x="853" y="1286"/>
                      </a:lnTo>
                      <a:lnTo>
                        <a:pt x="853" y="1278"/>
                      </a:lnTo>
                      <a:lnTo>
                        <a:pt x="855" y="1268"/>
                      </a:lnTo>
                      <a:lnTo>
                        <a:pt x="853" y="1260"/>
                      </a:lnTo>
                      <a:lnTo>
                        <a:pt x="849" y="1252"/>
                      </a:lnTo>
                      <a:lnTo>
                        <a:pt x="843" y="1244"/>
                      </a:lnTo>
                      <a:lnTo>
                        <a:pt x="835" y="1238"/>
                      </a:lnTo>
                      <a:lnTo>
                        <a:pt x="823" y="1234"/>
                      </a:lnTo>
                      <a:lnTo>
                        <a:pt x="823" y="1234"/>
                      </a:lnTo>
                      <a:lnTo>
                        <a:pt x="805" y="1225"/>
                      </a:lnTo>
                      <a:lnTo>
                        <a:pt x="789" y="1215"/>
                      </a:lnTo>
                      <a:lnTo>
                        <a:pt x="780" y="1201"/>
                      </a:lnTo>
                      <a:lnTo>
                        <a:pt x="770" y="1187"/>
                      </a:lnTo>
                      <a:lnTo>
                        <a:pt x="764" y="1171"/>
                      </a:lnTo>
                      <a:lnTo>
                        <a:pt x="762" y="1153"/>
                      </a:lnTo>
                      <a:lnTo>
                        <a:pt x="760" y="1135"/>
                      </a:lnTo>
                      <a:lnTo>
                        <a:pt x="762" y="1117"/>
                      </a:lnTo>
                      <a:lnTo>
                        <a:pt x="762" y="1117"/>
                      </a:lnTo>
                      <a:lnTo>
                        <a:pt x="764" y="1095"/>
                      </a:lnTo>
                      <a:lnTo>
                        <a:pt x="764" y="1073"/>
                      </a:lnTo>
                      <a:lnTo>
                        <a:pt x="764" y="1054"/>
                      </a:lnTo>
                      <a:lnTo>
                        <a:pt x="762" y="1032"/>
                      </a:lnTo>
                      <a:lnTo>
                        <a:pt x="758" y="1012"/>
                      </a:lnTo>
                      <a:lnTo>
                        <a:pt x="754" y="990"/>
                      </a:lnTo>
                      <a:lnTo>
                        <a:pt x="740" y="950"/>
                      </a:lnTo>
                      <a:lnTo>
                        <a:pt x="740" y="950"/>
                      </a:lnTo>
                      <a:lnTo>
                        <a:pt x="736" y="934"/>
                      </a:lnTo>
                      <a:lnTo>
                        <a:pt x="736" y="918"/>
                      </a:lnTo>
                      <a:lnTo>
                        <a:pt x="740" y="902"/>
                      </a:lnTo>
                      <a:lnTo>
                        <a:pt x="744" y="889"/>
                      </a:lnTo>
                      <a:lnTo>
                        <a:pt x="744" y="889"/>
                      </a:lnTo>
                      <a:lnTo>
                        <a:pt x="813" y="775"/>
                      </a:lnTo>
                      <a:lnTo>
                        <a:pt x="849" y="720"/>
                      </a:lnTo>
                      <a:lnTo>
                        <a:pt x="885" y="664"/>
                      </a:lnTo>
                      <a:lnTo>
                        <a:pt x="885" y="664"/>
                      </a:lnTo>
                      <a:lnTo>
                        <a:pt x="935" y="592"/>
                      </a:lnTo>
                      <a:lnTo>
                        <a:pt x="984" y="523"/>
                      </a:lnTo>
                      <a:lnTo>
                        <a:pt x="1090" y="380"/>
                      </a:lnTo>
                      <a:lnTo>
                        <a:pt x="1090" y="380"/>
                      </a:lnTo>
                      <a:lnTo>
                        <a:pt x="1070" y="364"/>
                      </a:lnTo>
                      <a:lnTo>
                        <a:pt x="1050" y="348"/>
                      </a:lnTo>
                      <a:lnTo>
                        <a:pt x="1030" y="334"/>
                      </a:lnTo>
                      <a:lnTo>
                        <a:pt x="1020" y="330"/>
                      </a:lnTo>
                      <a:lnTo>
                        <a:pt x="1008" y="326"/>
                      </a:lnTo>
                      <a:lnTo>
                        <a:pt x="1008" y="326"/>
                      </a:lnTo>
                      <a:lnTo>
                        <a:pt x="992" y="322"/>
                      </a:lnTo>
                      <a:lnTo>
                        <a:pt x="972" y="320"/>
                      </a:lnTo>
                      <a:lnTo>
                        <a:pt x="972" y="320"/>
                      </a:lnTo>
                      <a:lnTo>
                        <a:pt x="956" y="322"/>
                      </a:lnTo>
                      <a:lnTo>
                        <a:pt x="943" y="324"/>
                      </a:lnTo>
                      <a:lnTo>
                        <a:pt x="931" y="330"/>
                      </a:lnTo>
                      <a:lnTo>
                        <a:pt x="927" y="332"/>
                      </a:lnTo>
                      <a:lnTo>
                        <a:pt x="923" y="336"/>
                      </a:lnTo>
                      <a:lnTo>
                        <a:pt x="923" y="336"/>
                      </a:lnTo>
                      <a:lnTo>
                        <a:pt x="913" y="348"/>
                      </a:lnTo>
                      <a:lnTo>
                        <a:pt x="903" y="358"/>
                      </a:lnTo>
                      <a:lnTo>
                        <a:pt x="893" y="366"/>
                      </a:lnTo>
                      <a:lnTo>
                        <a:pt x="883" y="372"/>
                      </a:lnTo>
                      <a:lnTo>
                        <a:pt x="871" y="376"/>
                      </a:lnTo>
                      <a:lnTo>
                        <a:pt x="861" y="378"/>
                      </a:lnTo>
                      <a:lnTo>
                        <a:pt x="837" y="380"/>
                      </a:lnTo>
                      <a:lnTo>
                        <a:pt x="837" y="380"/>
                      </a:lnTo>
                      <a:lnTo>
                        <a:pt x="817" y="380"/>
                      </a:lnTo>
                      <a:lnTo>
                        <a:pt x="795" y="376"/>
                      </a:lnTo>
                      <a:lnTo>
                        <a:pt x="795" y="376"/>
                      </a:lnTo>
                      <a:lnTo>
                        <a:pt x="690" y="362"/>
                      </a:lnTo>
                      <a:lnTo>
                        <a:pt x="638" y="354"/>
                      </a:lnTo>
                      <a:lnTo>
                        <a:pt x="585" y="344"/>
                      </a:lnTo>
                      <a:lnTo>
                        <a:pt x="585" y="344"/>
                      </a:lnTo>
                      <a:lnTo>
                        <a:pt x="571" y="338"/>
                      </a:lnTo>
                      <a:lnTo>
                        <a:pt x="555" y="328"/>
                      </a:lnTo>
                      <a:lnTo>
                        <a:pt x="545" y="316"/>
                      </a:lnTo>
                      <a:lnTo>
                        <a:pt x="541" y="310"/>
                      </a:lnTo>
                      <a:lnTo>
                        <a:pt x="539" y="304"/>
                      </a:lnTo>
                      <a:lnTo>
                        <a:pt x="539" y="304"/>
                      </a:lnTo>
                      <a:lnTo>
                        <a:pt x="539" y="286"/>
                      </a:lnTo>
                      <a:lnTo>
                        <a:pt x="543" y="266"/>
                      </a:lnTo>
                      <a:lnTo>
                        <a:pt x="551" y="248"/>
                      </a:lnTo>
                      <a:lnTo>
                        <a:pt x="561" y="232"/>
                      </a:lnTo>
                      <a:lnTo>
                        <a:pt x="561" y="232"/>
                      </a:lnTo>
                      <a:lnTo>
                        <a:pt x="567" y="227"/>
                      </a:lnTo>
                      <a:lnTo>
                        <a:pt x="573" y="221"/>
                      </a:lnTo>
                      <a:lnTo>
                        <a:pt x="589" y="209"/>
                      </a:lnTo>
                      <a:lnTo>
                        <a:pt x="623" y="191"/>
                      </a:lnTo>
                      <a:lnTo>
                        <a:pt x="623" y="191"/>
                      </a:lnTo>
                      <a:lnTo>
                        <a:pt x="624" y="173"/>
                      </a:lnTo>
                      <a:lnTo>
                        <a:pt x="624" y="173"/>
                      </a:lnTo>
                      <a:lnTo>
                        <a:pt x="587" y="153"/>
                      </a:lnTo>
                      <a:lnTo>
                        <a:pt x="569" y="143"/>
                      </a:lnTo>
                      <a:lnTo>
                        <a:pt x="551" y="137"/>
                      </a:lnTo>
                      <a:lnTo>
                        <a:pt x="551" y="137"/>
                      </a:lnTo>
                      <a:lnTo>
                        <a:pt x="523" y="129"/>
                      </a:lnTo>
                      <a:lnTo>
                        <a:pt x="503" y="123"/>
                      </a:lnTo>
                      <a:lnTo>
                        <a:pt x="487" y="117"/>
                      </a:lnTo>
                      <a:lnTo>
                        <a:pt x="477" y="107"/>
                      </a:lnTo>
                      <a:lnTo>
                        <a:pt x="471" y="95"/>
                      </a:lnTo>
                      <a:lnTo>
                        <a:pt x="465" y="79"/>
                      </a:lnTo>
                      <a:lnTo>
                        <a:pt x="461" y="58"/>
                      </a:lnTo>
                      <a:lnTo>
                        <a:pt x="457" y="30"/>
                      </a:lnTo>
                      <a:lnTo>
                        <a:pt x="457" y="30"/>
                      </a:lnTo>
                      <a:lnTo>
                        <a:pt x="454" y="20"/>
                      </a:lnTo>
                      <a:lnTo>
                        <a:pt x="446" y="10"/>
                      </a:lnTo>
                      <a:lnTo>
                        <a:pt x="436" y="4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04" y="8"/>
                      </a:lnTo>
                      <a:lnTo>
                        <a:pt x="378" y="16"/>
                      </a:lnTo>
                      <a:lnTo>
                        <a:pt x="354" y="22"/>
                      </a:lnTo>
                      <a:lnTo>
                        <a:pt x="330" y="32"/>
                      </a:lnTo>
                      <a:lnTo>
                        <a:pt x="330" y="32"/>
                      </a:lnTo>
                      <a:lnTo>
                        <a:pt x="326" y="50"/>
                      </a:lnTo>
                      <a:lnTo>
                        <a:pt x="318" y="65"/>
                      </a:lnTo>
                      <a:lnTo>
                        <a:pt x="308" y="79"/>
                      </a:lnTo>
                      <a:lnTo>
                        <a:pt x="296" y="95"/>
                      </a:lnTo>
                      <a:lnTo>
                        <a:pt x="296" y="9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03" name="Freeform 16">
                  <a:extLst>
                    <a:ext uri="{FF2B5EF4-FFF2-40B4-BE49-F238E27FC236}">
                      <a16:creationId xmlns:a16="http://schemas.microsoft.com/office/drawing/2014/main" id="{71614634-1D3E-D705-C164-0BD6D859C1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2200" y="5203825"/>
                  <a:ext cx="1749425" cy="1533525"/>
                </a:xfrm>
                <a:custGeom>
                  <a:avLst/>
                  <a:gdLst>
                    <a:gd name="T0" fmla="*/ 698 w 1102"/>
                    <a:gd name="T1" fmla="*/ 217 h 966"/>
                    <a:gd name="T2" fmla="*/ 636 w 1102"/>
                    <a:gd name="T3" fmla="*/ 225 h 966"/>
                    <a:gd name="T4" fmla="*/ 583 w 1102"/>
                    <a:gd name="T5" fmla="*/ 203 h 966"/>
                    <a:gd name="T6" fmla="*/ 547 w 1102"/>
                    <a:gd name="T7" fmla="*/ 151 h 966"/>
                    <a:gd name="T8" fmla="*/ 523 w 1102"/>
                    <a:gd name="T9" fmla="*/ 42 h 966"/>
                    <a:gd name="T10" fmla="*/ 517 w 1102"/>
                    <a:gd name="T11" fmla="*/ 4 h 966"/>
                    <a:gd name="T12" fmla="*/ 479 w 1102"/>
                    <a:gd name="T13" fmla="*/ 0 h 966"/>
                    <a:gd name="T14" fmla="*/ 394 w 1102"/>
                    <a:gd name="T15" fmla="*/ 4 h 966"/>
                    <a:gd name="T16" fmla="*/ 358 w 1102"/>
                    <a:gd name="T17" fmla="*/ 0 h 966"/>
                    <a:gd name="T18" fmla="*/ 350 w 1102"/>
                    <a:gd name="T19" fmla="*/ 12 h 966"/>
                    <a:gd name="T20" fmla="*/ 302 w 1102"/>
                    <a:gd name="T21" fmla="*/ 56 h 966"/>
                    <a:gd name="T22" fmla="*/ 225 w 1102"/>
                    <a:gd name="T23" fmla="*/ 72 h 966"/>
                    <a:gd name="T24" fmla="*/ 213 w 1102"/>
                    <a:gd name="T25" fmla="*/ 72 h 966"/>
                    <a:gd name="T26" fmla="*/ 153 w 1102"/>
                    <a:gd name="T27" fmla="*/ 96 h 966"/>
                    <a:gd name="T28" fmla="*/ 135 w 1102"/>
                    <a:gd name="T29" fmla="*/ 128 h 966"/>
                    <a:gd name="T30" fmla="*/ 131 w 1102"/>
                    <a:gd name="T31" fmla="*/ 175 h 966"/>
                    <a:gd name="T32" fmla="*/ 98 w 1102"/>
                    <a:gd name="T33" fmla="*/ 247 h 966"/>
                    <a:gd name="T34" fmla="*/ 52 w 1102"/>
                    <a:gd name="T35" fmla="*/ 298 h 966"/>
                    <a:gd name="T36" fmla="*/ 0 w 1102"/>
                    <a:gd name="T37" fmla="*/ 358 h 966"/>
                    <a:gd name="T38" fmla="*/ 20 w 1102"/>
                    <a:gd name="T39" fmla="*/ 372 h 966"/>
                    <a:gd name="T40" fmla="*/ 58 w 1102"/>
                    <a:gd name="T41" fmla="*/ 436 h 966"/>
                    <a:gd name="T42" fmla="*/ 66 w 1102"/>
                    <a:gd name="T43" fmla="*/ 489 h 966"/>
                    <a:gd name="T44" fmla="*/ 88 w 1102"/>
                    <a:gd name="T45" fmla="*/ 507 h 966"/>
                    <a:gd name="T46" fmla="*/ 139 w 1102"/>
                    <a:gd name="T47" fmla="*/ 549 h 966"/>
                    <a:gd name="T48" fmla="*/ 167 w 1102"/>
                    <a:gd name="T49" fmla="*/ 589 h 966"/>
                    <a:gd name="T50" fmla="*/ 181 w 1102"/>
                    <a:gd name="T51" fmla="*/ 642 h 966"/>
                    <a:gd name="T52" fmla="*/ 207 w 1102"/>
                    <a:gd name="T53" fmla="*/ 716 h 966"/>
                    <a:gd name="T54" fmla="*/ 271 w 1102"/>
                    <a:gd name="T55" fmla="*/ 790 h 966"/>
                    <a:gd name="T56" fmla="*/ 348 w 1102"/>
                    <a:gd name="T57" fmla="*/ 811 h 966"/>
                    <a:gd name="T58" fmla="*/ 366 w 1102"/>
                    <a:gd name="T59" fmla="*/ 933 h 966"/>
                    <a:gd name="T60" fmla="*/ 400 w 1102"/>
                    <a:gd name="T61" fmla="*/ 929 h 966"/>
                    <a:gd name="T62" fmla="*/ 453 w 1102"/>
                    <a:gd name="T63" fmla="*/ 966 h 966"/>
                    <a:gd name="T64" fmla="*/ 475 w 1102"/>
                    <a:gd name="T65" fmla="*/ 937 h 966"/>
                    <a:gd name="T66" fmla="*/ 563 w 1102"/>
                    <a:gd name="T67" fmla="*/ 833 h 966"/>
                    <a:gd name="T68" fmla="*/ 620 w 1102"/>
                    <a:gd name="T69" fmla="*/ 805 h 966"/>
                    <a:gd name="T70" fmla="*/ 688 w 1102"/>
                    <a:gd name="T71" fmla="*/ 795 h 966"/>
                    <a:gd name="T72" fmla="*/ 726 w 1102"/>
                    <a:gd name="T73" fmla="*/ 797 h 966"/>
                    <a:gd name="T74" fmla="*/ 752 w 1102"/>
                    <a:gd name="T75" fmla="*/ 797 h 966"/>
                    <a:gd name="T76" fmla="*/ 807 w 1102"/>
                    <a:gd name="T77" fmla="*/ 817 h 966"/>
                    <a:gd name="T78" fmla="*/ 845 w 1102"/>
                    <a:gd name="T79" fmla="*/ 843 h 966"/>
                    <a:gd name="T80" fmla="*/ 881 w 1102"/>
                    <a:gd name="T81" fmla="*/ 847 h 966"/>
                    <a:gd name="T82" fmla="*/ 915 w 1102"/>
                    <a:gd name="T83" fmla="*/ 829 h 966"/>
                    <a:gd name="T84" fmla="*/ 933 w 1102"/>
                    <a:gd name="T85" fmla="*/ 799 h 966"/>
                    <a:gd name="T86" fmla="*/ 1098 w 1102"/>
                    <a:gd name="T87" fmla="*/ 760 h 966"/>
                    <a:gd name="T88" fmla="*/ 1092 w 1102"/>
                    <a:gd name="T89" fmla="*/ 702 h 966"/>
                    <a:gd name="T90" fmla="*/ 1020 w 1102"/>
                    <a:gd name="T91" fmla="*/ 525 h 966"/>
                    <a:gd name="T92" fmla="*/ 996 w 1102"/>
                    <a:gd name="T93" fmla="*/ 434 h 966"/>
                    <a:gd name="T94" fmla="*/ 992 w 1102"/>
                    <a:gd name="T95" fmla="*/ 362 h 966"/>
                    <a:gd name="T96" fmla="*/ 978 w 1102"/>
                    <a:gd name="T97" fmla="*/ 296 h 966"/>
                    <a:gd name="T98" fmla="*/ 962 w 1102"/>
                    <a:gd name="T99" fmla="*/ 151 h 966"/>
                    <a:gd name="T100" fmla="*/ 791 w 1102"/>
                    <a:gd name="T101" fmla="*/ 189 h 9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02" h="966">
                      <a:moveTo>
                        <a:pt x="791" y="189"/>
                      </a:moveTo>
                      <a:lnTo>
                        <a:pt x="791" y="189"/>
                      </a:lnTo>
                      <a:lnTo>
                        <a:pt x="698" y="217"/>
                      </a:lnTo>
                      <a:lnTo>
                        <a:pt x="698" y="217"/>
                      </a:lnTo>
                      <a:lnTo>
                        <a:pt x="672" y="225"/>
                      </a:lnTo>
                      <a:lnTo>
                        <a:pt x="650" y="227"/>
                      </a:lnTo>
                      <a:lnTo>
                        <a:pt x="650" y="227"/>
                      </a:lnTo>
                      <a:lnTo>
                        <a:pt x="636" y="225"/>
                      </a:lnTo>
                      <a:lnTo>
                        <a:pt x="622" y="223"/>
                      </a:lnTo>
                      <a:lnTo>
                        <a:pt x="611" y="219"/>
                      </a:lnTo>
                      <a:lnTo>
                        <a:pt x="597" y="211"/>
                      </a:lnTo>
                      <a:lnTo>
                        <a:pt x="583" y="203"/>
                      </a:lnTo>
                      <a:lnTo>
                        <a:pt x="569" y="189"/>
                      </a:lnTo>
                      <a:lnTo>
                        <a:pt x="559" y="173"/>
                      </a:lnTo>
                      <a:lnTo>
                        <a:pt x="547" y="151"/>
                      </a:lnTo>
                      <a:lnTo>
                        <a:pt x="547" y="151"/>
                      </a:lnTo>
                      <a:lnTo>
                        <a:pt x="537" y="124"/>
                      </a:lnTo>
                      <a:lnTo>
                        <a:pt x="531" y="96"/>
                      </a:lnTo>
                      <a:lnTo>
                        <a:pt x="527" y="68"/>
                      </a:lnTo>
                      <a:lnTo>
                        <a:pt x="523" y="42"/>
                      </a:lnTo>
                      <a:lnTo>
                        <a:pt x="523" y="42"/>
                      </a:lnTo>
                      <a:lnTo>
                        <a:pt x="519" y="14"/>
                      </a:lnTo>
                      <a:lnTo>
                        <a:pt x="517" y="4"/>
                      </a:lnTo>
                      <a:lnTo>
                        <a:pt x="517" y="4"/>
                      </a:lnTo>
                      <a:lnTo>
                        <a:pt x="507" y="2"/>
                      </a:lnTo>
                      <a:lnTo>
                        <a:pt x="483" y="0"/>
                      </a:lnTo>
                      <a:lnTo>
                        <a:pt x="479" y="0"/>
                      </a:lnTo>
                      <a:lnTo>
                        <a:pt x="479" y="0"/>
                      </a:lnTo>
                      <a:lnTo>
                        <a:pt x="440" y="2"/>
                      </a:lnTo>
                      <a:lnTo>
                        <a:pt x="440" y="2"/>
                      </a:lnTo>
                      <a:lnTo>
                        <a:pt x="394" y="4"/>
                      </a:lnTo>
                      <a:lnTo>
                        <a:pt x="394" y="4"/>
                      </a:lnTo>
                      <a:lnTo>
                        <a:pt x="382" y="2"/>
                      </a:lnTo>
                      <a:lnTo>
                        <a:pt x="382" y="2"/>
                      </a:lnTo>
                      <a:lnTo>
                        <a:pt x="358" y="0"/>
                      </a:lnTo>
                      <a:lnTo>
                        <a:pt x="358" y="0"/>
                      </a:lnTo>
                      <a:lnTo>
                        <a:pt x="354" y="2"/>
                      </a:lnTo>
                      <a:lnTo>
                        <a:pt x="354" y="2"/>
                      </a:lnTo>
                      <a:lnTo>
                        <a:pt x="350" y="12"/>
                      </a:lnTo>
                      <a:lnTo>
                        <a:pt x="350" y="12"/>
                      </a:lnTo>
                      <a:lnTo>
                        <a:pt x="342" y="22"/>
                      </a:lnTo>
                      <a:lnTo>
                        <a:pt x="336" y="32"/>
                      </a:lnTo>
                      <a:lnTo>
                        <a:pt x="318" y="46"/>
                      </a:lnTo>
                      <a:lnTo>
                        <a:pt x="302" y="56"/>
                      </a:lnTo>
                      <a:lnTo>
                        <a:pt x="285" y="64"/>
                      </a:lnTo>
                      <a:lnTo>
                        <a:pt x="267" y="68"/>
                      </a:lnTo>
                      <a:lnTo>
                        <a:pt x="251" y="70"/>
                      </a:lnTo>
                      <a:lnTo>
                        <a:pt x="225" y="72"/>
                      </a:lnTo>
                      <a:lnTo>
                        <a:pt x="225" y="72"/>
                      </a:lnTo>
                      <a:lnTo>
                        <a:pt x="215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153" y="96"/>
                      </a:lnTo>
                      <a:lnTo>
                        <a:pt x="153" y="96"/>
                      </a:lnTo>
                      <a:lnTo>
                        <a:pt x="153" y="98"/>
                      </a:lnTo>
                      <a:lnTo>
                        <a:pt x="153" y="98"/>
                      </a:lnTo>
                      <a:lnTo>
                        <a:pt x="141" y="112"/>
                      </a:lnTo>
                      <a:lnTo>
                        <a:pt x="135" y="128"/>
                      </a:lnTo>
                      <a:lnTo>
                        <a:pt x="131" y="145"/>
                      </a:lnTo>
                      <a:lnTo>
                        <a:pt x="131" y="165"/>
                      </a:lnTo>
                      <a:lnTo>
                        <a:pt x="131" y="165"/>
                      </a:lnTo>
                      <a:lnTo>
                        <a:pt x="131" y="175"/>
                      </a:lnTo>
                      <a:lnTo>
                        <a:pt x="131" y="185"/>
                      </a:lnTo>
                      <a:lnTo>
                        <a:pt x="125" y="203"/>
                      </a:lnTo>
                      <a:lnTo>
                        <a:pt x="116" y="225"/>
                      </a:lnTo>
                      <a:lnTo>
                        <a:pt x="98" y="247"/>
                      </a:lnTo>
                      <a:lnTo>
                        <a:pt x="98" y="247"/>
                      </a:lnTo>
                      <a:lnTo>
                        <a:pt x="76" y="273"/>
                      </a:lnTo>
                      <a:lnTo>
                        <a:pt x="52" y="298"/>
                      </a:lnTo>
                      <a:lnTo>
                        <a:pt x="52" y="298"/>
                      </a:lnTo>
                      <a:lnTo>
                        <a:pt x="28" y="324"/>
                      </a:lnTo>
                      <a:lnTo>
                        <a:pt x="4" y="352"/>
                      </a:lnTo>
                      <a:lnTo>
                        <a:pt x="4" y="352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2" y="360"/>
                      </a:lnTo>
                      <a:lnTo>
                        <a:pt x="20" y="372"/>
                      </a:lnTo>
                      <a:lnTo>
                        <a:pt x="34" y="388"/>
                      </a:lnTo>
                      <a:lnTo>
                        <a:pt x="44" y="402"/>
                      </a:lnTo>
                      <a:lnTo>
                        <a:pt x="52" y="418"/>
                      </a:lnTo>
                      <a:lnTo>
                        <a:pt x="58" y="436"/>
                      </a:lnTo>
                      <a:lnTo>
                        <a:pt x="62" y="452"/>
                      </a:lnTo>
                      <a:lnTo>
                        <a:pt x="66" y="483"/>
                      </a:lnTo>
                      <a:lnTo>
                        <a:pt x="66" y="483"/>
                      </a:lnTo>
                      <a:lnTo>
                        <a:pt x="66" y="489"/>
                      </a:lnTo>
                      <a:lnTo>
                        <a:pt x="70" y="493"/>
                      </a:lnTo>
                      <a:lnTo>
                        <a:pt x="76" y="499"/>
                      </a:lnTo>
                      <a:lnTo>
                        <a:pt x="88" y="507"/>
                      </a:lnTo>
                      <a:lnTo>
                        <a:pt x="88" y="507"/>
                      </a:lnTo>
                      <a:lnTo>
                        <a:pt x="112" y="523"/>
                      </a:lnTo>
                      <a:lnTo>
                        <a:pt x="133" y="543"/>
                      </a:lnTo>
                      <a:lnTo>
                        <a:pt x="133" y="543"/>
                      </a:lnTo>
                      <a:lnTo>
                        <a:pt x="139" y="549"/>
                      </a:lnTo>
                      <a:lnTo>
                        <a:pt x="139" y="549"/>
                      </a:lnTo>
                      <a:lnTo>
                        <a:pt x="153" y="569"/>
                      </a:lnTo>
                      <a:lnTo>
                        <a:pt x="167" y="589"/>
                      </a:lnTo>
                      <a:lnTo>
                        <a:pt x="167" y="589"/>
                      </a:lnTo>
                      <a:lnTo>
                        <a:pt x="173" y="601"/>
                      </a:lnTo>
                      <a:lnTo>
                        <a:pt x="179" y="613"/>
                      </a:lnTo>
                      <a:lnTo>
                        <a:pt x="181" y="627"/>
                      </a:lnTo>
                      <a:lnTo>
                        <a:pt x="181" y="642"/>
                      </a:lnTo>
                      <a:lnTo>
                        <a:pt x="181" y="642"/>
                      </a:lnTo>
                      <a:lnTo>
                        <a:pt x="195" y="688"/>
                      </a:lnTo>
                      <a:lnTo>
                        <a:pt x="195" y="688"/>
                      </a:lnTo>
                      <a:lnTo>
                        <a:pt x="207" y="716"/>
                      </a:lnTo>
                      <a:lnTo>
                        <a:pt x="219" y="740"/>
                      </a:lnTo>
                      <a:lnTo>
                        <a:pt x="235" y="760"/>
                      </a:lnTo>
                      <a:lnTo>
                        <a:pt x="251" y="778"/>
                      </a:lnTo>
                      <a:lnTo>
                        <a:pt x="271" y="790"/>
                      </a:lnTo>
                      <a:lnTo>
                        <a:pt x="292" y="801"/>
                      </a:lnTo>
                      <a:lnTo>
                        <a:pt x="318" y="807"/>
                      </a:lnTo>
                      <a:lnTo>
                        <a:pt x="348" y="811"/>
                      </a:lnTo>
                      <a:lnTo>
                        <a:pt x="348" y="811"/>
                      </a:lnTo>
                      <a:lnTo>
                        <a:pt x="342" y="945"/>
                      </a:lnTo>
                      <a:lnTo>
                        <a:pt x="342" y="945"/>
                      </a:lnTo>
                      <a:lnTo>
                        <a:pt x="354" y="939"/>
                      </a:lnTo>
                      <a:lnTo>
                        <a:pt x="366" y="933"/>
                      </a:lnTo>
                      <a:lnTo>
                        <a:pt x="378" y="929"/>
                      </a:lnTo>
                      <a:lnTo>
                        <a:pt x="390" y="929"/>
                      </a:lnTo>
                      <a:lnTo>
                        <a:pt x="390" y="929"/>
                      </a:lnTo>
                      <a:lnTo>
                        <a:pt x="400" y="929"/>
                      </a:lnTo>
                      <a:lnTo>
                        <a:pt x="408" y="931"/>
                      </a:lnTo>
                      <a:lnTo>
                        <a:pt x="424" y="937"/>
                      </a:lnTo>
                      <a:lnTo>
                        <a:pt x="440" y="949"/>
                      </a:lnTo>
                      <a:lnTo>
                        <a:pt x="453" y="966"/>
                      </a:lnTo>
                      <a:lnTo>
                        <a:pt x="453" y="966"/>
                      </a:lnTo>
                      <a:lnTo>
                        <a:pt x="465" y="949"/>
                      </a:lnTo>
                      <a:lnTo>
                        <a:pt x="475" y="937"/>
                      </a:lnTo>
                      <a:lnTo>
                        <a:pt x="475" y="937"/>
                      </a:lnTo>
                      <a:lnTo>
                        <a:pt x="493" y="905"/>
                      </a:lnTo>
                      <a:lnTo>
                        <a:pt x="515" y="879"/>
                      </a:lnTo>
                      <a:lnTo>
                        <a:pt x="537" y="853"/>
                      </a:lnTo>
                      <a:lnTo>
                        <a:pt x="563" y="833"/>
                      </a:lnTo>
                      <a:lnTo>
                        <a:pt x="577" y="825"/>
                      </a:lnTo>
                      <a:lnTo>
                        <a:pt x="591" y="817"/>
                      </a:lnTo>
                      <a:lnTo>
                        <a:pt x="605" y="811"/>
                      </a:lnTo>
                      <a:lnTo>
                        <a:pt x="620" y="805"/>
                      </a:lnTo>
                      <a:lnTo>
                        <a:pt x="636" y="801"/>
                      </a:lnTo>
                      <a:lnTo>
                        <a:pt x="652" y="797"/>
                      </a:lnTo>
                      <a:lnTo>
                        <a:pt x="670" y="795"/>
                      </a:lnTo>
                      <a:lnTo>
                        <a:pt x="688" y="795"/>
                      </a:lnTo>
                      <a:lnTo>
                        <a:pt x="688" y="795"/>
                      </a:lnTo>
                      <a:lnTo>
                        <a:pt x="706" y="795"/>
                      </a:lnTo>
                      <a:lnTo>
                        <a:pt x="726" y="797"/>
                      </a:lnTo>
                      <a:lnTo>
                        <a:pt x="726" y="797"/>
                      </a:lnTo>
                      <a:lnTo>
                        <a:pt x="732" y="799"/>
                      </a:lnTo>
                      <a:lnTo>
                        <a:pt x="732" y="799"/>
                      </a:lnTo>
                      <a:lnTo>
                        <a:pt x="752" y="797"/>
                      </a:lnTo>
                      <a:lnTo>
                        <a:pt x="752" y="797"/>
                      </a:lnTo>
                      <a:lnTo>
                        <a:pt x="764" y="799"/>
                      </a:lnTo>
                      <a:lnTo>
                        <a:pt x="764" y="799"/>
                      </a:lnTo>
                      <a:lnTo>
                        <a:pt x="793" y="809"/>
                      </a:lnTo>
                      <a:lnTo>
                        <a:pt x="807" y="817"/>
                      </a:lnTo>
                      <a:lnTo>
                        <a:pt x="819" y="825"/>
                      </a:lnTo>
                      <a:lnTo>
                        <a:pt x="819" y="825"/>
                      </a:lnTo>
                      <a:lnTo>
                        <a:pt x="831" y="835"/>
                      </a:lnTo>
                      <a:lnTo>
                        <a:pt x="845" y="843"/>
                      </a:lnTo>
                      <a:lnTo>
                        <a:pt x="859" y="847"/>
                      </a:lnTo>
                      <a:lnTo>
                        <a:pt x="871" y="849"/>
                      </a:lnTo>
                      <a:lnTo>
                        <a:pt x="871" y="849"/>
                      </a:lnTo>
                      <a:lnTo>
                        <a:pt x="881" y="847"/>
                      </a:lnTo>
                      <a:lnTo>
                        <a:pt x="891" y="845"/>
                      </a:lnTo>
                      <a:lnTo>
                        <a:pt x="899" y="841"/>
                      </a:lnTo>
                      <a:lnTo>
                        <a:pt x="909" y="835"/>
                      </a:lnTo>
                      <a:lnTo>
                        <a:pt x="915" y="829"/>
                      </a:lnTo>
                      <a:lnTo>
                        <a:pt x="923" y="819"/>
                      </a:lnTo>
                      <a:lnTo>
                        <a:pt x="927" y="809"/>
                      </a:lnTo>
                      <a:lnTo>
                        <a:pt x="933" y="799"/>
                      </a:lnTo>
                      <a:lnTo>
                        <a:pt x="933" y="799"/>
                      </a:lnTo>
                      <a:lnTo>
                        <a:pt x="945" y="760"/>
                      </a:lnTo>
                      <a:lnTo>
                        <a:pt x="945" y="760"/>
                      </a:lnTo>
                      <a:lnTo>
                        <a:pt x="1098" y="760"/>
                      </a:lnTo>
                      <a:lnTo>
                        <a:pt x="1098" y="760"/>
                      </a:lnTo>
                      <a:lnTo>
                        <a:pt x="1102" y="748"/>
                      </a:lnTo>
                      <a:lnTo>
                        <a:pt x="1102" y="748"/>
                      </a:lnTo>
                      <a:lnTo>
                        <a:pt x="1098" y="726"/>
                      </a:lnTo>
                      <a:lnTo>
                        <a:pt x="1092" y="702"/>
                      </a:lnTo>
                      <a:lnTo>
                        <a:pt x="1076" y="658"/>
                      </a:lnTo>
                      <a:lnTo>
                        <a:pt x="1058" y="615"/>
                      </a:lnTo>
                      <a:lnTo>
                        <a:pt x="1038" y="571"/>
                      </a:lnTo>
                      <a:lnTo>
                        <a:pt x="1020" y="525"/>
                      </a:lnTo>
                      <a:lnTo>
                        <a:pt x="1012" y="503"/>
                      </a:lnTo>
                      <a:lnTo>
                        <a:pt x="1004" y="481"/>
                      </a:lnTo>
                      <a:lnTo>
                        <a:pt x="1000" y="458"/>
                      </a:lnTo>
                      <a:lnTo>
                        <a:pt x="996" y="434"/>
                      </a:lnTo>
                      <a:lnTo>
                        <a:pt x="994" y="410"/>
                      </a:lnTo>
                      <a:lnTo>
                        <a:pt x="994" y="386"/>
                      </a:lnTo>
                      <a:lnTo>
                        <a:pt x="994" y="386"/>
                      </a:lnTo>
                      <a:lnTo>
                        <a:pt x="992" y="362"/>
                      </a:lnTo>
                      <a:lnTo>
                        <a:pt x="988" y="340"/>
                      </a:lnTo>
                      <a:lnTo>
                        <a:pt x="982" y="318"/>
                      </a:lnTo>
                      <a:lnTo>
                        <a:pt x="978" y="296"/>
                      </a:lnTo>
                      <a:lnTo>
                        <a:pt x="978" y="296"/>
                      </a:lnTo>
                      <a:lnTo>
                        <a:pt x="972" y="233"/>
                      </a:lnTo>
                      <a:lnTo>
                        <a:pt x="964" y="167"/>
                      </a:lnTo>
                      <a:lnTo>
                        <a:pt x="964" y="167"/>
                      </a:lnTo>
                      <a:lnTo>
                        <a:pt x="962" y="151"/>
                      </a:lnTo>
                      <a:lnTo>
                        <a:pt x="954" y="139"/>
                      </a:lnTo>
                      <a:lnTo>
                        <a:pt x="954" y="139"/>
                      </a:lnTo>
                      <a:lnTo>
                        <a:pt x="791" y="189"/>
                      </a:lnTo>
                      <a:lnTo>
                        <a:pt x="791" y="189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04" name="Freeform 17">
                  <a:extLst>
                    <a:ext uri="{FF2B5EF4-FFF2-40B4-BE49-F238E27FC236}">
                      <a16:creationId xmlns:a16="http://schemas.microsoft.com/office/drawing/2014/main" id="{8CAC0781-69B0-AFE6-94C5-455CD55A95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063" y="1938338"/>
                  <a:ext cx="1319213" cy="2035175"/>
                </a:xfrm>
                <a:custGeom>
                  <a:avLst/>
                  <a:gdLst>
                    <a:gd name="T0" fmla="*/ 300 w 831"/>
                    <a:gd name="T1" fmla="*/ 1282 h 1282"/>
                    <a:gd name="T2" fmla="*/ 320 w 831"/>
                    <a:gd name="T3" fmla="*/ 1276 h 1282"/>
                    <a:gd name="T4" fmla="*/ 344 w 831"/>
                    <a:gd name="T5" fmla="*/ 1234 h 1282"/>
                    <a:gd name="T6" fmla="*/ 374 w 831"/>
                    <a:gd name="T7" fmla="*/ 1192 h 1282"/>
                    <a:gd name="T8" fmla="*/ 398 w 831"/>
                    <a:gd name="T9" fmla="*/ 1200 h 1282"/>
                    <a:gd name="T10" fmla="*/ 431 w 831"/>
                    <a:gd name="T11" fmla="*/ 1230 h 1282"/>
                    <a:gd name="T12" fmla="*/ 463 w 831"/>
                    <a:gd name="T13" fmla="*/ 1240 h 1282"/>
                    <a:gd name="T14" fmla="*/ 495 w 831"/>
                    <a:gd name="T15" fmla="*/ 1210 h 1282"/>
                    <a:gd name="T16" fmla="*/ 551 w 831"/>
                    <a:gd name="T17" fmla="*/ 1137 h 1282"/>
                    <a:gd name="T18" fmla="*/ 577 w 831"/>
                    <a:gd name="T19" fmla="*/ 1073 h 1282"/>
                    <a:gd name="T20" fmla="*/ 644 w 831"/>
                    <a:gd name="T21" fmla="*/ 1020 h 1282"/>
                    <a:gd name="T22" fmla="*/ 714 w 831"/>
                    <a:gd name="T23" fmla="*/ 994 h 1282"/>
                    <a:gd name="T24" fmla="*/ 742 w 831"/>
                    <a:gd name="T25" fmla="*/ 990 h 1282"/>
                    <a:gd name="T26" fmla="*/ 765 w 831"/>
                    <a:gd name="T27" fmla="*/ 1022 h 1282"/>
                    <a:gd name="T28" fmla="*/ 793 w 831"/>
                    <a:gd name="T29" fmla="*/ 1077 h 1282"/>
                    <a:gd name="T30" fmla="*/ 831 w 831"/>
                    <a:gd name="T31" fmla="*/ 984 h 1282"/>
                    <a:gd name="T32" fmla="*/ 819 w 831"/>
                    <a:gd name="T33" fmla="*/ 956 h 1282"/>
                    <a:gd name="T34" fmla="*/ 799 w 831"/>
                    <a:gd name="T35" fmla="*/ 938 h 1282"/>
                    <a:gd name="T36" fmla="*/ 777 w 831"/>
                    <a:gd name="T37" fmla="*/ 940 h 1282"/>
                    <a:gd name="T38" fmla="*/ 720 w 831"/>
                    <a:gd name="T39" fmla="*/ 920 h 1282"/>
                    <a:gd name="T40" fmla="*/ 680 w 831"/>
                    <a:gd name="T41" fmla="*/ 868 h 1282"/>
                    <a:gd name="T42" fmla="*/ 642 w 831"/>
                    <a:gd name="T43" fmla="*/ 833 h 1282"/>
                    <a:gd name="T44" fmla="*/ 598 w 831"/>
                    <a:gd name="T45" fmla="*/ 775 h 1282"/>
                    <a:gd name="T46" fmla="*/ 594 w 831"/>
                    <a:gd name="T47" fmla="*/ 705 h 1282"/>
                    <a:gd name="T48" fmla="*/ 606 w 831"/>
                    <a:gd name="T49" fmla="*/ 624 h 1282"/>
                    <a:gd name="T50" fmla="*/ 585 w 831"/>
                    <a:gd name="T51" fmla="*/ 544 h 1282"/>
                    <a:gd name="T52" fmla="*/ 585 w 831"/>
                    <a:gd name="T53" fmla="*/ 521 h 1282"/>
                    <a:gd name="T54" fmla="*/ 557 w 831"/>
                    <a:gd name="T55" fmla="*/ 367 h 1282"/>
                    <a:gd name="T56" fmla="*/ 573 w 831"/>
                    <a:gd name="T57" fmla="*/ 324 h 1282"/>
                    <a:gd name="T58" fmla="*/ 610 w 831"/>
                    <a:gd name="T59" fmla="*/ 250 h 1282"/>
                    <a:gd name="T60" fmla="*/ 642 w 831"/>
                    <a:gd name="T61" fmla="*/ 216 h 1282"/>
                    <a:gd name="T62" fmla="*/ 674 w 831"/>
                    <a:gd name="T63" fmla="*/ 137 h 1282"/>
                    <a:gd name="T64" fmla="*/ 688 w 831"/>
                    <a:gd name="T65" fmla="*/ 27 h 1282"/>
                    <a:gd name="T66" fmla="*/ 672 w 831"/>
                    <a:gd name="T67" fmla="*/ 0 h 1282"/>
                    <a:gd name="T68" fmla="*/ 652 w 831"/>
                    <a:gd name="T69" fmla="*/ 25 h 1282"/>
                    <a:gd name="T70" fmla="*/ 636 w 831"/>
                    <a:gd name="T71" fmla="*/ 59 h 1282"/>
                    <a:gd name="T72" fmla="*/ 600 w 831"/>
                    <a:gd name="T73" fmla="*/ 71 h 1282"/>
                    <a:gd name="T74" fmla="*/ 511 w 831"/>
                    <a:gd name="T75" fmla="*/ 87 h 1282"/>
                    <a:gd name="T76" fmla="*/ 402 w 831"/>
                    <a:gd name="T77" fmla="*/ 143 h 1282"/>
                    <a:gd name="T78" fmla="*/ 330 w 831"/>
                    <a:gd name="T79" fmla="*/ 189 h 1282"/>
                    <a:gd name="T80" fmla="*/ 280 w 831"/>
                    <a:gd name="T81" fmla="*/ 202 h 1282"/>
                    <a:gd name="T82" fmla="*/ 245 w 831"/>
                    <a:gd name="T83" fmla="*/ 192 h 1282"/>
                    <a:gd name="T84" fmla="*/ 227 w 831"/>
                    <a:gd name="T85" fmla="*/ 185 h 1282"/>
                    <a:gd name="T86" fmla="*/ 205 w 831"/>
                    <a:gd name="T87" fmla="*/ 194 h 1282"/>
                    <a:gd name="T88" fmla="*/ 155 w 831"/>
                    <a:gd name="T89" fmla="*/ 266 h 1282"/>
                    <a:gd name="T90" fmla="*/ 125 w 831"/>
                    <a:gd name="T91" fmla="*/ 320 h 1282"/>
                    <a:gd name="T92" fmla="*/ 72 w 831"/>
                    <a:gd name="T93" fmla="*/ 350 h 1282"/>
                    <a:gd name="T94" fmla="*/ 32 w 831"/>
                    <a:gd name="T95" fmla="*/ 367 h 1282"/>
                    <a:gd name="T96" fmla="*/ 56 w 831"/>
                    <a:gd name="T97" fmla="*/ 427 h 1282"/>
                    <a:gd name="T98" fmla="*/ 38 w 831"/>
                    <a:gd name="T99" fmla="*/ 503 h 1282"/>
                    <a:gd name="T100" fmla="*/ 18 w 831"/>
                    <a:gd name="T101" fmla="*/ 536 h 1282"/>
                    <a:gd name="T102" fmla="*/ 34 w 831"/>
                    <a:gd name="T103" fmla="*/ 636 h 1282"/>
                    <a:gd name="T104" fmla="*/ 68 w 831"/>
                    <a:gd name="T105" fmla="*/ 805 h 1282"/>
                    <a:gd name="T106" fmla="*/ 58 w 831"/>
                    <a:gd name="T107" fmla="*/ 886 h 1282"/>
                    <a:gd name="T108" fmla="*/ 22 w 831"/>
                    <a:gd name="T109" fmla="*/ 938 h 1282"/>
                    <a:gd name="T110" fmla="*/ 2 w 831"/>
                    <a:gd name="T111" fmla="*/ 972 h 1282"/>
                    <a:gd name="T112" fmla="*/ 16 w 831"/>
                    <a:gd name="T113" fmla="*/ 1016 h 1282"/>
                    <a:gd name="T114" fmla="*/ 52 w 831"/>
                    <a:gd name="T115" fmla="*/ 1051 h 1282"/>
                    <a:gd name="T116" fmla="*/ 68 w 831"/>
                    <a:gd name="T117" fmla="*/ 1111 h 1282"/>
                    <a:gd name="T118" fmla="*/ 56 w 831"/>
                    <a:gd name="T119" fmla="*/ 1165 h 1282"/>
                    <a:gd name="T120" fmla="*/ 64 w 831"/>
                    <a:gd name="T121" fmla="*/ 1210 h 1282"/>
                    <a:gd name="T122" fmla="*/ 105 w 831"/>
                    <a:gd name="T123" fmla="*/ 1232 h 1282"/>
                    <a:gd name="T124" fmla="*/ 259 w 831"/>
                    <a:gd name="T125" fmla="*/ 1276 h 1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31" h="1282">
                      <a:moveTo>
                        <a:pt x="259" y="1276"/>
                      </a:moveTo>
                      <a:lnTo>
                        <a:pt x="259" y="1276"/>
                      </a:lnTo>
                      <a:lnTo>
                        <a:pt x="282" y="1280"/>
                      </a:lnTo>
                      <a:lnTo>
                        <a:pt x="300" y="1282"/>
                      </a:lnTo>
                      <a:lnTo>
                        <a:pt x="300" y="1282"/>
                      </a:lnTo>
                      <a:lnTo>
                        <a:pt x="308" y="1280"/>
                      </a:lnTo>
                      <a:lnTo>
                        <a:pt x="314" y="1280"/>
                      </a:lnTo>
                      <a:lnTo>
                        <a:pt x="320" y="1276"/>
                      </a:lnTo>
                      <a:lnTo>
                        <a:pt x="324" y="1272"/>
                      </a:lnTo>
                      <a:lnTo>
                        <a:pt x="334" y="1258"/>
                      </a:lnTo>
                      <a:lnTo>
                        <a:pt x="344" y="1234"/>
                      </a:lnTo>
                      <a:lnTo>
                        <a:pt x="344" y="1234"/>
                      </a:lnTo>
                      <a:lnTo>
                        <a:pt x="352" y="1216"/>
                      </a:lnTo>
                      <a:lnTo>
                        <a:pt x="360" y="1202"/>
                      </a:lnTo>
                      <a:lnTo>
                        <a:pt x="370" y="1194"/>
                      </a:lnTo>
                      <a:lnTo>
                        <a:pt x="374" y="1192"/>
                      </a:lnTo>
                      <a:lnTo>
                        <a:pt x="378" y="1192"/>
                      </a:lnTo>
                      <a:lnTo>
                        <a:pt x="378" y="1192"/>
                      </a:lnTo>
                      <a:lnTo>
                        <a:pt x="388" y="1194"/>
                      </a:lnTo>
                      <a:lnTo>
                        <a:pt x="398" y="1200"/>
                      </a:lnTo>
                      <a:lnTo>
                        <a:pt x="410" y="1210"/>
                      </a:lnTo>
                      <a:lnTo>
                        <a:pt x="424" y="1224"/>
                      </a:lnTo>
                      <a:lnTo>
                        <a:pt x="424" y="1224"/>
                      </a:lnTo>
                      <a:lnTo>
                        <a:pt x="431" y="1230"/>
                      </a:lnTo>
                      <a:lnTo>
                        <a:pt x="441" y="1234"/>
                      </a:lnTo>
                      <a:lnTo>
                        <a:pt x="453" y="1238"/>
                      </a:lnTo>
                      <a:lnTo>
                        <a:pt x="463" y="1240"/>
                      </a:lnTo>
                      <a:lnTo>
                        <a:pt x="463" y="1240"/>
                      </a:lnTo>
                      <a:lnTo>
                        <a:pt x="467" y="1240"/>
                      </a:lnTo>
                      <a:lnTo>
                        <a:pt x="469" y="1238"/>
                      </a:lnTo>
                      <a:lnTo>
                        <a:pt x="469" y="1238"/>
                      </a:lnTo>
                      <a:lnTo>
                        <a:pt x="495" y="1210"/>
                      </a:lnTo>
                      <a:lnTo>
                        <a:pt x="521" y="1183"/>
                      </a:lnTo>
                      <a:lnTo>
                        <a:pt x="533" y="1167"/>
                      </a:lnTo>
                      <a:lnTo>
                        <a:pt x="543" y="1153"/>
                      </a:lnTo>
                      <a:lnTo>
                        <a:pt x="551" y="1137"/>
                      </a:lnTo>
                      <a:lnTo>
                        <a:pt x="557" y="1121"/>
                      </a:lnTo>
                      <a:lnTo>
                        <a:pt x="557" y="1121"/>
                      </a:lnTo>
                      <a:lnTo>
                        <a:pt x="567" y="1095"/>
                      </a:lnTo>
                      <a:lnTo>
                        <a:pt x="577" y="1073"/>
                      </a:lnTo>
                      <a:lnTo>
                        <a:pt x="591" y="1055"/>
                      </a:lnTo>
                      <a:lnTo>
                        <a:pt x="606" y="1041"/>
                      </a:lnTo>
                      <a:lnTo>
                        <a:pt x="624" y="1029"/>
                      </a:lnTo>
                      <a:lnTo>
                        <a:pt x="644" y="1020"/>
                      </a:lnTo>
                      <a:lnTo>
                        <a:pt x="664" y="1010"/>
                      </a:lnTo>
                      <a:lnTo>
                        <a:pt x="686" y="1002"/>
                      </a:lnTo>
                      <a:lnTo>
                        <a:pt x="686" y="1002"/>
                      </a:lnTo>
                      <a:lnTo>
                        <a:pt x="714" y="994"/>
                      </a:lnTo>
                      <a:lnTo>
                        <a:pt x="726" y="990"/>
                      </a:lnTo>
                      <a:lnTo>
                        <a:pt x="734" y="990"/>
                      </a:lnTo>
                      <a:lnTo>
                        <a:pt x="734" y="990"/>
                      </a:lnTo>
                      <a:lnTo>
                        <a:pt x="742" y="990"/>
                      </a:lnTo>
                      <a:lnTo>
                        <a:pt x="748" y="994"/>
                      </a:lnTo>
                      <a:lnTo>
                        <a:pt x="752" y="998"/>
                      </a:lnTo>
                      <a:lnTo>
                        <a:pt x="756" y="1004"/>
                      </a:lnTo>
                      <a:lnTo>
                        <a:pt x="765" y="1022"/>
                      </a:lnTo>
                      <a:lnTo>
                        <a:pt x="775" y="1047"/>
                      </a:lnTo>
                      <a:lnTo>
                        <a:pt x="775" y="1047"/>
                      </a:lnTo>
                      <a:lnTo>
                        <a:pt x="779" y="1057"/>
                      </a:lnTo>
                      <a:lnTo>
                        <a:pt x="793" y="1077"/>
                      </a:lnTo>
                      <a:lnTo>
                        <a:pt x="793" y="1077"/>
                      </a:lnTo>
                      <a:lnTo>
                        <a:pt x="817" y="1025"/>
                      </a:lnTo>
                      <a:lnTo>
                        <a:pt x="825" y="1004"/>
                      </a:lnTo>
                      <a:lnTo>
                        <a:pt x="831" y="984"/>
                      </a:lnTo>
                      <a:lnTo>
                        <a:pt x="831" y="984"/>
                      </a:lnTo>
                      <a:lnTo>
                        <a:pt x="829" y="978"/>
                      </a:lnTo>
                      <a:lnTo>
                        <a:pt x="827" y="970"/>
                      </a:lnTo>
                      <a:lnTo>
                        <a:pt x="819" y="956"/>
                      </a:lnTo>
                      <a:lnTo>
                        <a:pt x="809" y="942"/>
                      </a:lnTo>
                      <a:lnTo>
                        <a:pt x="803" y="940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77" y="940"/>
                      </a:lnTo>
                      <a:lnTo>
                        <a:pt x="777" y="940"/>
                      </a:lnTo>
                      <a:lnTo>
                        <a:pt x="759" y="938"/>
                      </a:lnTo>
                      <a:lnTo>
                        <a:pt x="746" y="934"/>
                      </a:lnTo>
                      <a:lnTo>
                        <a:pt x="732" y="928"/>
                      </a:lnTo>
                      <a:lnTo>
                        <a:pt x="720" y="920"/>
                      </a:lnTo>
                      <a:lnTo>
                        <a:pt x="708" y="908"/>
                      </a:lnTo>
                      <a:lnTo>
                        <a:pt x="698" y="896"/>
                      </a:lnTo>
                      <a:lnTo>
                        <a:pt x="680" y="868"/>
                      </a:lnTo>
                      <a:lnTo>
                        <a:pt x="680" y="868"/>
                      </a:lnTo>
                      <a:lnTo>
                        <a:pt x="672" y="858"/>
                      </a:lnTo>
                      <a:lnTo>
                        <a:pt x="662" y="849"/>
                      </a:lnTo>
                      <a:lnTo>
                        <a:pt x="642" y="833"/>
                      </a:lnTo>
                      <a:lnTo>
                        <a:pt x="642" y="833"/>
                      </a:lnTo>
                      <a:lnTo>
                        <a:pt x="626" y="819"/>
                      </a:lnTo>
                      <a:lnTo>
                        <a:pt x="614" y="807"/>
                      </a:lnTo>
                      <a:lnTo>
                        <a:pt x="604" y="791"/>
                      </a:lnTo>
                      <a:lnTo>
                        <a:pt x="598" y="775"/>
                      </a:lnTo>
                      <a:lnTo>
                        <a:pt x="594" y="759"/>
                      </a:lnTo>
                      <a:lnTo>
                        <a:pt x="592" y="741"/>
                      </a:lnTo>
                      <a:lnTo>
                        <a:pt x="592" y="723"/>
                      </a:lnTo>
                      <a:lnTo>
                        <a:pt x="594" y="705"/>
                      </a:lnTo>
                      <a:lnTo>
                        <a:pt x="594" y="705"/>
                      </a:lnTo>
                      <a:lnTo>
                        <a:pt x="602" y="666"/>
                      </a:lnTo>
                      <a:lnTo>
                        <a:pt x="604" y="644"/>
                      </a:lnTo>
                      <a:lnTo>
                        <a:pt x="606" y="624"/>
                      </a:lnTo>
                      <a:lnTo>
                        <a:pt x="604" y="604"/>
                      </a:lnTo>
                      <a:lnTo>
                        <a:pt x="602" y="584"/>
                      </a:lnTo>
                      <a:lnTo>
                        <a:pt x="594" y="564"/>
                      </a:lnTo>
                      <a:lnTo>
                        <a:pt x="585" y="544"/>
                      </a:lnTo>
                      <a:lnTo>
                        <a:pt x="585" y="544"/>
                      </a:lnTo>
                      <a:lnTo>
                        <a:pt x="585" y="540"/>
                      </a:lnTo>
                      <a:lnTo>
                        <a:pt x="585" y="534"/>
                      </a:lnTo>
                      <a:lnTo>
                        <a:pt x="585" y="521"/>
                      </a:lnTo>
                      <a:lnTo>
                        <a:pt x="585" y="521"/>
                      </a:lnTo>
                      <a:lnTo>
                        <a:pt x="559" y="383"/>
                      </a:lnTo>
                      <a:lnTo>
                        <a:pt x="559" y="383"/>
                      </a:lnTo>
                      <a:lnTo>
                        <a:pt x="557" y="367"/>
                      </a:lnTo>
                      <a:lnTo>
                        <a:pt x="557" y="361"/>
                      </a:lnTo>
                      <a:lnTo>
                        <a:pt x="559" y="356"/>
                      </a:lnTo>
                      <a:lnTo>
                        <a:pt x="559" y="356"/>
                      </a:lnTo>
                      <a:lnTo>
                        <a:pt x="573" y="324"/>
                      </a:lnTo>
                      <a:lnTo>
                        <a:pt x="587" y="292"/>
                      </a:lnTo>
                      <a:lnTo>
                        <a:pt x="592" y="278"/>
                      </a:lnTo>
                      <a:lnTo>
                        <a:pt x="602" y="264"/>
                      </a:lnTo>
                      <a:lnTo>
                        <a:pt x="610" y="250"/>
                      </a:lnTo>
                      <a:lnTo>
                        <a:pt x="622" y="240"/>
                      </a:lnTo>
                      <a:lnTo>
                        <a:pt x="622" y="240"/>
                      </a:lnTo>
                      <a:lnTo>
                        <a:pt x="634" y="228"/>
                      </a:lnTo>
                      <a:lnTo>
                        <a:pt x="642" y="216"/>
                      </a:lnTo>
                      <a:lnTo>
                        <a:pt x="652" y="204"/>
                      </a:lnTo>
                      <a:lnTo>
                        <a:pt x="658" y="191"/>
                      </a:lnTo>
                      <a:lnTo>
                        <a:pt x="668" y="165"/>
                      </a:lnTo>
                      <a:lnTo>
                        <a:pt x="674" y="137"/>
                      </a:lnTo>
                      <a:lnTo>
                        <a:pt x="678" y="111"/>
                      </a:lnTo>
                      <a:lnTo>
                        <a:pt x="680" y="81"/>
                      </a:lnTo>
                      <a:lnTo>
                        <a:pt x="684" y="53"/>
                      </a:lnTo>
                      <a:lnTo>
                        <a:pt x="688" y="27"/>
                      </a:lnTo>
                      <a:lnTo>
                        <a:pt x="688" y="27"/>
                      </a:lnTo>
                      <a:lnTo>
                        <a:pt x="686" y="22"/>
                      </a:lnTo>
                      <a:lnTo>
                        <a:pt x="682" y="14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60" y="14"/>
                      </a:lnTo>
                      <a:lnTo>
                        <a:pt x="654" y="20"/>
                      </a:lnTo>
                      <a:lnTo>
                        <a:pt x="652" y="25"/>
                      </a:lnTo>
                      <a:lnTo>
                        <a:pt x="652" y="25"/>
                      </a:lnTo>
                      <a:lnTo>
                        <a:pt x="646" y="45"/>
                      </a:lnTo>
                      <a:lnTo>
                        <a:pt x="642" y="51"/>
                      </a:lnTo>
                      <a:lnTo>
                        <a:pt x="636" y="59"/>
                      </a:lnTo>
                      <a:lnTo>
                        <a:pt x="630" y="63"/>
                      </a:lnTo>
                      <a:lnTo>
                        <a:pt x="622" y="67"/>
                      </a:lnTo>
                      <a:lnTo>
                        <a:pt x="612" y="69"/>
                      </a:lnTo>
                      <a:lnTo>
                        <a:pt x="600" y="71"/>
                      </a:lnTo>
                      <a:lnTo>
                        <a:pt x="600" y="71"/>
                      </a:lnTo>
                      <a:lnTo>
                        <a:pt x="571" y="73"/>
                      </a:lnTo>
                      <a:lnTo>
                        <a:pt x="539" y="79"/>
                      </a:lnTo>
                      <a:lnTo>
                        <a:pt x="511" y="87"/>
                      </a:lnTo>
                      <a:lnTo>
                        <a:pt x="481" y="99"/>
                      </a:lnTo>
                      <a:lnTo>
                        <a:pt x="455" y="111"/>
                      </a:lnTo>
                      <a:lnTo>
                        <a:pt x="427" y="127"/>
                      </a:lnTo>
                      <a:lnTo>
                        <a:pt x="402" y="143"/>
                      </a:lnTo>
                      <a:lnTo>
                        <a:pt x="376" y="159"/>
                      </a:lnTo>
                      <a:lnTo>
                        <a:pt x="376" y="159"/>
                      </a:lnTo>
                      <a:lnTo>
                        <a:pt x="352" y="175"/>
                      </a:lnTo>
                      <a:lnTo>
                        <a:pt x="330" y="189"/>
                      </a:lnTo>
                      <a:lnTo>
                        <a:pt x="318" y="194"/>
                      </a:lnTo>
                      <a:lnTo>
                        <a:pt x="306" y="198"/>
                      </a:lnTo>
                      <a:lnTo>
                        <a:pt x="292" y="200"/>
                      </a:lnTo>
                      <a:lnTo>
                        <a:pt x="280" y="202"/>
                      </a:lnTo>
                      <a:lnTo>
                        <a:pt x="280" y="202"/>
                      </a:lnTo>
                      <a:lnTo>
                        <a:pt x="268" y="200"/>
                      </a:lnTo>
                      <a:lnTo>
                        <a:pt x="257" y="198"/>
                      </a:lnTo>
                      <a:lnTo>
                        <a:pt x="245" y="192"/>
                      </a:lnTo>
                      <a:lnTo>
                        <a:pt x="231" y="187"/>
                      </a:lnTo>
                      <a:lnTo>
                        <a:pt x="231" y="187"/>
                      </a:lnTo>
                      <a:lnTo>
                        <a:pt x="227" y="185"/>
                      </a:lnTo>
                      <a:lnTo>
                        <a:pt x="227" y="185"/>
                      </a:lnTo>
                      <a:lnTo>
                        <a:pt x="215" y="189"/>
                      </a:lnTo>
                      <a:lnTo>
                        <a:pt x="209" y="191"/>
                      </a:lnTo>
                      <a:lnTo>
                        <a:pt x="205" y="194"/>
                      </a:lnTo>
                      <a:lnTo>
                        <a:pt x="205" y="194"/>
                      </a:lnTo>
                      <a:lnTo>
                        <a:pt x="177" y="228"/>
                      </a:lnTo>
                      <a:lnTo>
                        <a:pt x="163" y="248"/>
                      </a:lnTo>
                      <a:lnTo>
                        <a:pt x="155" y="266"/>
                      </a:lnTo>
                      <a:lnTo>
                        <a:pt x="155" y="266"/>
                      </a:lnTo>
                      <a:lnTo>
                        <a:pt x="149" y="282"/>
                      </a:lnTo>
                      <a:lnTo>
                        <a:pt x="141" y="296"/>
                      </a:lnTo>
                      <a:lnTo>
                        <a:pt x="135" y="310"/>
                      </a:lnTo>
                      <a:lnTo>
                        <a:pt x="125" y="320"/>
                      </a:lnTo>
                      <a:lnTo>
                        <a:pt x="115" y="330"/>
                      </a:lnTo>
                      <a:lnTo>
                        <a:pt x="103" y="338"/>
                      </a:lnTo>
                      <a:lnTo>
                        <a:pt x="90" y="344"/>
                      </a:lnTo>
                      <a:lnTo>
                        <a:pt x="72" y="350"/>
                      </a:lnTo>
                      <a:lnTo>
                        <a:pt x="72" y="350"/>
                      </a:lnTo>
                      <a:lnTo>
                        <a:pt x="64" y="352"/>
                      </a:lnTo>
                      <a:lnTo>
                        <a:pt x="54" y="356"/>
                      </a:lnTo>
                      <a:lnTo>
                        <a:pt x="32" y="367"/>
                      </a:lnTo>
                      <a:lnTo>
                        <a:pt x="32" y="367"/>
                      </a:lnTo>
                      <a:lnTo>
                        <a:pt x="44" y="387"/>
                      </a:lnTo>
                      <a:lnTo>
                        <a:pt x="52" y="407"/>
                      </a:lnTo>
                      <a:lnTo>
                        <a:pt x="56" y="427"/>
                      </a:lnTo>
                      <a:lnTo>
                        <a:pt x="56" y="447"/>
                      </a:lnTo>
                      <a:lnTo>
                        <a:pt x="52" y="465"/>
                      </a:lnTo>
                      <a:lnTo>
                        <a:pt x="46" y="485"/>
                      </a:lnTo>
                      <a:lnTo>
                        <a:pt x="38" y="503"/>
                      </a:lnTo>
                      <a:lnTo>
                        <a:pt x="26" y="521"/>
                      </a:lnTo>
                      <a:lnTo>
                        <a:pt x="26" y="521"/>
                      </a:lnTo>
                      <a:lnTo>
                        <a:pt x="22" y="528"/>
                      </a:lnTo>
                      <a:lnTo>
                        <a:pt x="18" y="536"/>
                      </a:lnTo>
                      <a:lnTo>
                        <a:pt x="18" y="544"/>
                      </a:lnTo>
                      <a:lnTo>
                        <a:pt x="18" y="552"/>
                      </a:lnTo>
                      <a:lnTo>
                        <a:pt x="18" y="552"/>
                      </a:lnTo>
                      <a:lnTo>
                        <a:pt x="34" y="636"/>
                      </a:lnTo>
                      <a:lnTo>
                        <a:pt x="52" y="721"/>
                      </a:lnTo>
                      <a:lnTo>
                        <a:pt x="52" y="721"/>
                      </a:lnTo>
                      <a:lnTo>
                        <a:pt x="64" y="777"/>
                      </a:lnTo>
                      <a:lnTo>
                        <a:pt x="68" y="805"/>
                      </a:lnTo>
                      <a:lnTo>
                        <a:pt x="70" y="833"/>
                      </a:lnTo>
                      <a:lnTo>
                        <a:pt x="66" y="860"/>
                      </a:lnTo>
                      <a:lnTo>
                        <a:pt x="62" y="874"/>
                      </a:lnTo>
                      <a:lnTo>
                        <a:pt x="58" y="886"/>
                      </a:lnTo>
                      <a:lnTo>
                        <a:pt x="52" y="900"/>
                      </a:lnTo>
                      <a:lnTo>
                        <a:pt x="44" y="912"/>
                      </a:lnTo>
                      <a:lnTo>
                        <a:pt x="34" y="926"/>
                      </a:lnTo>
                      <a:lnTo>
                        <a:pt x="22" y="938"/>
                      </a:lnTo>
                      <a:lnTo>
                        <a:pt x="22" y="938"/>
                      </a:lnTo>
                      <a:lnTo>
                        <a:pt x="12" y="948"/>
                      </a:lnTo>
                      <a:lnTo>
                        <a:pt x="6" y="960"/>
                      </a:lnTo>
                      <a:lnTo>
                        <a:pt x="2" y="972"/>
                      </a:lnTo>
                      <a:lnTo>
                        <a:pt x="0" y="982"/>
                      </a:lnTo>
                      <a:lnTo>
                        <a:pt x="2" y="994"/>
                      </a:lnTo>
                      <a:lnTo>
                        <a:pt x="8" y="1004"/>
                      </a:lnTo>
                      <a:lnTo>
                        <a:pt x="16" y="1016"/>
                      </a:lnTo>
                      <a:lnTo>
                        <a:pt x="28" y="1025"/>
                      </a:lnTo>
                      <a:lnTo>
                        <a:pt x="28" y="1025"/>
                      </a:lnTo>
                      <a:lnTo>
                        <a:pt x="42" y="1037"/>
                      </a:lnTo>
                      <a:lnTo>
                        <a:pt x="52" y="1051"/>
                      </a:lnTo>
                      <a:lnTo>
                        <a:pt x="60" y="1065"/>
                      </a:lnTo>
                      <a:lnTo>
                        <a:pt x="64" y="1079"/>
                      </a:lnTo>
                      <a:lnTo>
                        <a:pt x="68" y="1095"/>
                      </a:lnTo>
                      <a:lnTo>
                        <a:pt x="68" y="1111"/>
                      </a:lnTo>
                      <a:lnTo>
                        <a:pt x="66" y="1129"/>
                      </a:lnTo>
                      <a:lnTo>
                        <a:pt x="62" y="1147"/>
                      </a:lnTo>
                      <a:lnTo>
                        <a:pt x="62" y="1147"/>
                      </a:lnTo>
                      <a:lnTo>
                        <a:pt x="56" y="1165"/>
                      </a:lnTo>
                      <a:lnTo>
                        <a:pt x="54" y="1179"/>
                      </a:lnTo>
                      <a:lnTo>
                        <a:pt x="54" y="1190"/>
                      </a:lnTo>
                      <a:lnTo>
                        <a:pt x="58" y="1200"/>
                      </a:lnTo>
                      <a:lnTo>
                        <a:pt x="64" y="1210"/>
                      </a:lnTo>
                      <a:lnTo>
                        <a:pt x="74" y="1216"/>
                      </a:lnTo>
                      <a:lnTo>
                        <a:pt x="88" y="1224"/>
                      </a:lnTo>
                      <a:lnTo>
                        <a:pt x="105" y="1232"/>
                      </a:lnTo>
                      <a:lnTo>
                        <a:pt x="105" y="1232"/>
                      </a:lnTo>
                      <a:lnTo>
                        <a:pt x="143" y="1246"/>
                      </a:lnTo>
                      <a:lnTo>
                        <a:pt x="179" y="1258"/>
                      </a:lnTo>
                      <a:lnTo>
                        <a:pt x="219" y="1270"/>
                      </a:lnTo>
                      <a:lnTo>
                        <a:pt x="259" y="1276"/>
                      </a:lnTo>
                      <a:lnTo>
                        <a:pt x="259" y="127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05" name="Freeform 18">
                  <a:extLst>
                    <a:ext uri="{FF2B5EF4-FFF2-40B4-BE49-F238E27FC236}">
                      <a16:creationId xmlns:a16="http://schemas.microsoft.com/office/drawing/2014/main" id="{F2A73F67-7A7D-662D-1DBF-C816B10B9D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1463" y="4184650"/>
                  <a:ext cx="1592263" cy="1312863"/>
                </a:xfrm>
                <a:custGeom>
                  <a:avLst/>
                  <a:gdLst>
                    <a:gd name="T0" fmla="*/ 111 w 1003"/>
                    <a:gd name="T1" fmla="*/ 604 h 827"/>
                    <a:gd name="T2" fmla="*/ 194 w 1003"/>
                    <a:gd name="T3" fmla="*/ 603 h 827"/>
                    <a:gd name="T4" fmla="*/ 222 w 1003"/>
                    <a:gd name="T5" fmla="*/ 603 h 827"/>
                    <a:gd name="T6" fmla="*/ 262 w 1003"/>
                    <a:gd name="T7" fmla="*/ 616 h 827"/>
                    <a:gd name="T8" fmla="*/ 278 w 1003"/>
                    <a:gd name="T9" fmla="*/ 658 h 827"/>
                    <a:gd name="T10" fmla="*/ 284 w 1003"/>
                    <a:gd name="T11" fmla="*/ 706 h 827"/>
                    <a:gd name="T12" fmla="*/ 302 w 1003"/>
                    <a:gd name="T13" fmla="*/ 777 h 827"/>
                    <a:gd name="T14" fmla="*/ 314 w 1003"/>
                    <a:gd name="T15" fmla="*/ 799 h 827"/>
                    <a:gd name="T16" fmla="*/ 337 w 1003"/>
                    <a:gd name="T17" fmla="*/ 821 h 827"/>
                    <a:gd name="T18" fmla="*/ 367 w 1003"/>
                    <a:gd name="T19" fmla="*/ 827 h 827"/>
                    <a:gd name="T20" fmla="*/ 403 w 1003"/>
                    <a:gd name="T21" fmla="*/ 821 h 827"/>
                    <a:gd name="T22" fmla="*/ 660 w 1003"/>
                    <a:gd name="T23" fmla="*/ 742 h 827"/>
                    <a:gd name="T24" fmla="*/ 681 w 1003"/>
                    <a:gd name="T25" fmla="*/ 734 h 827"/>
                    <a:gd name="T26" fmla="*/ 719 w 1003"/>
                    <a:gd name="T27" fmla="*/ 698 h 827"/>
                    <a:gd name="T28" fmla="*/ 773 w 1003"/>
                    <a:gd name="T29" fmla="*/ 644 h 827"/>
                    <a:gd name="T30" fmla="*/ 815 w 1003"/>
                    <a:gd name="T31" fmla="*/ 616 h 827"/>
                    <a:gd name="T32" fmla="*/ 888 w 1003"/>
                    <a:gd name="T33" fmla="*/ 547 h 827"/>
                    <a:gd name="T34" fmla="*/ 976 w 1003"/>
                    <a:gd name="T35" fmla="*/ 443 h 827"/>
                    <a:gd name="T36" fmla="*/ 992 w 1003"/>
                    <a:gd name="T37" fmla="*/ 420 h 827"/>
                    <a:gd name="T38" fmla="*/ 1003 w 1003"/>
                    <a:gd name="T39" fmla="*/ 380 h 827"/>
                    <a:gd name="T40" fmla="*/ 996 w 1003"/>
                    <a:gd name="T41" fmla="*/ 336 h 827"/>
                    <a:gd name="T42" fmla="*/ 982 w 1003"/>
                    <a:gd name="T43" fmla="*/ 290 h 827"/>
                    <a:gd name="T44" fmla="*/ 958 w 1003"/>
                    <a:gd name="T45" fmla="*/ 221 h 827"/>
                    <a:gd name="T46" fmla="*/ 938 w 1003"/>
                    <a:gd name="T47" fmla="*/ 197 h 827"/>
                    <a:gd name="T48" fmla="*/ 912 w 1003"/>
                    <a:gd name="T49" fmla="*/ 189 h 827"/>
                    <a:gd name="T50" fmla="*/ 890 w 1003"/>
                    <a:gd name="T51" fmla="*/ 193 h 827"/>
                    <a:gd name="T52" fmla="*/ 862 w 1003"/>
                    <a:gd name="T53" fmla="*/ 203 h 827"/>
                    <a:gd name="T54" fmla="*/ 809 w 1003"/>
                    <a:gd name="T55" fmla="*/ 221 h 827"/>
                    <a:gd name="T56" fmla="*/ 797 w 1003"/>
                    <a:gd name="T57" fmla="*/ 219 h 827"/>
                    <a:gd name="T58" fmla="*/ 652 w 1003"/>
                    <a:gd name="T59" fmla="*/ 149 h 827"/>
                    <a:gd name="T60" fmla="*/ 610 w 1003"/>
                    <a:gd name="T61" fmla="*/ 129 h 827"/>
                    <a:gd name="T62" fmla="*/ 590 w 1003"/>
                    <a:gd name="T63" fmla="*/ 127 h 827"/>
                    <a:gd name="T64" fmla="*/ 560 w 1003"/>
                    <a:gd name="T65" fmla="*/ 129 h 827"/>
                    <a:gd name="T66" fmla="*/ 506 w 1003"/>
                    <a:gd name="T67" fmla="*/ 119 h 827"/>
                    <a:gd name="T68" fmla="*/ 437 w 1003"/>
                    <a:gd name="T69" fmla="*/ 80 h 827"/>
                    <a:gd name="T70" fmla="*/ 377 w 1003"/>
                    <a:gd name="T71" fmla="*/ 22 h 827"/>
                    <a:gd name="T72" fmla="*/ 351 w 1003"/>
                    <a:gd name="T73" fmla="*/ 2 h 827"/>
                    <a:gd name="T74" fmla="*/ 339 w 1003"/>
                    <a:gd name="T75" fmla="*/ 0 h 827"/>
                    <a:gd name="T76" fmla="*/ 322 w 1003"/>
                    <a:gd name="T77" fmla="*/ 10 h 827"/>
                    <a:gd name="T78" fmla="*/ 306 w 1003"/>
                    <a:gd name="T79" fmla="*/ 30 h 827"/>
                    <a:gd name="T80" fmla="*/ 262 w 1003"/>
                    <a:gd name="T81" fmla="*/ 92 h 827"/>
                    <a:gd name="T82" fmla="*/ 216 w 1003"/>
                    <a:gd name="T83" fmla="*/ 119 h 827"/>
                    <a:gd name="T84" fmla="*/ 182 w 1003"/>
                    <a:gd name="T85" fmla="*/ 121 h 827"/>
                    <a:gd name="T86" fmla="*/ 176 w 1003"/>
                    <a:gd name="T87" fmla="*/ 119 h 827"/>
                    <a:gd name="T88" fmla="*/ 153 w 1003"/>
                    <a:gd name="T89" fmla="*/ 123 h 827"/>
                    <a:gd name="T90" fmla="*/ 131 w 1003"/>
                    <a:gd name="T91" fmla="*/ 135 h 827"/>
                    <a:gd name="T92" fmla="*/ 139 w 1003"/>
                    <a:gd name="T93" fmla="*/ 163 h 827"/>
                    <a:gd name="T94" fmla="*/ 153 w 1003"/>
                    <a:gd name="T95" fmla="*/ 209 h 827"/>
                    <a:gd name="T96" fmla="*/ 69 w 1003"/>
                    <a:gd name="T97" fmla="*/ 259 h 827"/>
                    <a:gd name="T98" fmla="*/ 41 w 1003"/>
                    <a:gd name="T99" fmla="*/ 324 h 827"/>
                    <a:gd name="T100" fmla="*/ 11 w 1003"/>
                    <a:gd name="T101" fmla="*/ 366 h 827"/>
                    <a:gd name="T102" fmla="*/ 5 w 1003"/>
                    <a:gd name="T103" fmla="*/ 416 h 827"/>
                    <a:gd name="T104" fmla="*/ 11 w 1003"/>
                    <a:gd name="T105" fmla="*/ 430 h 827"/>
                    <a:gd name="T106" fmla="*/ 33 w 1003"/>
                    <a:gd name="T107" fmla="*/ 467 h 827"/>
                    <a:gd name="T108" fmla="*/ 57 w 1003"/>
                    <a:gd name="T109" fmla="*/ 509 h 827"/>
                    <a:gd name="T110" fmla="*/ 65 w 1003"/>
                    <a:gd name="T111" fmla="*/ 523 h 827"/>
                    <a:gd name="T112" fmla="*/ 73 w 1003"/>
                    <a:gd name="T113" fmla="*/ 535 h 827"/>
                    <a:gd name="T114" fmla="*/ 73 w 1003"/>
                    <a:gd name="T115" fmla="*/ 557 h 827"/>
                    <a:gd name="T116" fmla="*/ 63 w 1003"/>
                    <a:gd name="T117" fmla="*/ 577 h 827"/>
                    <a:gd name="T118" fmla="*/ 55 w 1003"/>
                    <a:gd name="T119" fmla="*/ 583 h 827"/>
                    <a:gd name="T120" fmla="*/ 45 w 1003"/>
                    <a:gd name="T121" fmla="*/ 587 h 827"/>
                    <a:gd name="T122" fmla="*/ 57 w 1003"/>
                    <a:gd name="T123" fmla="*/ 599 h 827"/>
                    <a:gd name="T124" fmla="*/ 99 w 1003"/>
                    <a:gd name="T125" fmla="*/ 604 h 8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03" h="827">
                      <a:moveTo>
                        <a:pt x="99" y="604"/>
                      </a:moveTo>
                      <a:lnTo>
                        <a:pt x="99" y="604"/>
                      </a:lnTo>
                      <a:lnTo>
                        <a:pt x="111" y="604"/>
                      </a:lnTo>
                      <a:lnTo>
                        <a:pt x="111" y="604"/>
                      </a:lnTo>
                      <a:lnTo>
                        <a:pt x="194" y="603"/>
                      </a:lnTo>
                      <a:lnTo>
                        <a:pt x="194" y="603"/>
                      </a:lnTo>
                      <a:lnTo>
                        <a:pt x="200" y="603"/>
                      </a:lnTo>
                      <a:lnTo>
                        <a:pt x="200" y="603"/>
                      </a:lnTo>
                      <a:lnTo>
                        <a:pt x="222" y="603"/>
                      </a:lnTo>
                      <a:lnTo>
                        <a:pt x="240" y="604"/>
                      </a:lnTo>
                      <a:lnTo>
                        <a:pt x="252" y="608"/>
                      </a:lnTo>
                      <a:lnTo>
                        <a:pt x="262" y="616"/>
                      </a:lnTo>
                      <a:lnTo>
                        <a:pt x="270" y="626"/>
                      </a:lnTo>
                      <a:lnTo>
                        <a:pt x="276" y="640"/>
                      </a:lnTo>
                      <a:lnTo>
                        <a:pt x="278" y="658"/>
                      </a:lnTo>
                      <a:lnTo>
                        <a:pt x="282" y="680"/>
                      </a:lnTo>
                      <a:lnTo>
                        <a:pt x="282" y="680"/>
                      </a:lnTo>
                      <a:lnTo>
                        <a:pt x="284" y="706"/>
                      </a:lnTo>
                      <a:lnTo>
                        <a:pt x="288" y="730"/>
                      </a:lnTo>
                      <a:lnTo>
                        <a:pt x="294" y="754"/>
                      </a:lnTo>
                      <a:lnTo>
                        <a:pt x="302" y="777"/>
                      </a:lnTo>
                      <a:lnTo>
                        <a:pt x="302" y="777"/>
                      </a:lnTo>
                      <a:lnTo>
                        <a:pt x="308" y="789"/>
                      </a:lnTo>
                      <a:lnTo>
                        <a:pt x="314" y="799"/>
                      </a:lnTo>
                      <a:lnTo>
                        <a:pt x="322" y="809"/>
                      </a:lnTo>
                      <a:lnTo>
                        <a:pt x="330" y="815"/>
                      </a:lnTo>
                      <a:lnTo>
                        <a:pt x="337" y="821"/>
                      </a:lnTo>
                      <a:lnTo>
                        <a:pt x="345" y="825"/>
                      </a:lnTo>
                      <a:lnTo>
                        <a:pt x="355" y="827"/>
                      </a:lnTo>
                      <a:lnTo>
                        <a:pt x="367" y="827"/>
                      </a:lnTo>
                      <a:lnTo>
                        <a:pt x="367" y="827"/>
                      </a:lnTo>
                      <a:lnTo>
                        <a:pt x="383" y="825"/>
                      </a:lnTo>
                      <a:lnTo>
                        <a:pt x="403" y="821"/>
                      </a:lnTo>
                      <a:lnTo>
                        <a:pt x="403" y="821"/>
                      </a:lnTo>
                      <a:lnTo>
                        <a:pt x="532" y="781"/>
                      </a:lnTo>
                      <a:lnTo>
                        <a:pt x="660" y="742"/>
                      </a:lnTo>
                      <a:lnTo>
                        <a:pt x="660" y="742"/>
                      </a:lnTo>
                      <a:lnTo>
                        <a:pt x="671" y="738"/>
                      </a:lnTo>
                      <a:lnTo>
                        <a:pt x="681" y="734"/>
                      </a:lnTo>
                      <a:lnTo>
                        <a:pt x="699" y="720"/>
                      </a:lnTo>
                      <a:lnTo>
                        <a:pt x="699" y="720"/>
                      </a:lnTo>
                      <a:lnTo>
                        <a:pt x="719" y="698"/>
                      </a:lnTo>
                      <a:lnTo>
                        <a:pt x="741" y="674"/>
                      </a:lnTo>
                      <a:lnTo>
                        <a:pt x="761" y="652"/>
                      </a:lnTo>
                      <a:lnTo>
                        <a:pt x="773" y="644"/>
                      </a:lnTo>
                      <a:lnTo>
                        <a:pt x="785" y="636"/>
                      </a:lnTo>
                      <a:lnTo>
                        <a:pt x="785" y="636"/>
                      </a:lnTo>
                      <a:lnTo>
                        <a:pt x="815" y="616"/>
                      </a:lnTo>
                      <a:lnTo>
                        <a:pt x="840" y="597"/>
                      </a:lnTo>
                      <a:lnTo>
                        <a:pt x="864" y="573"/>
                      </a:lnTo>
                      <a:lnTo>
                        <a:pt x="888" y="547"/>
                      </a:lnTo>
                      <a:lnTo>
                        <a:pt x="932" y="495"/>
                      </a:lnTo>
                      <a:lnTo>
                        <a:pt x="954" y="469"/>
                      </a:lnTo>
                      <a:lnTo>
                        <a:pt x="976" y="443"/>
                      </a:lnTo>
                      <a:lnTo>
                        <a:pt x="976" y="443"/>
                      </a:lnTo>
                      <a:lnTo>
                        <a:pt x="986" y="432"/>
                      </a:lnTo>
                      <a:lnTo>
                        <a:pt x="992" y="420"/>
                      </a:lnTo>
                      <a:lnTo>
                        <a:pt x="998" y="408"/>
                      </a:lnTo>
                      <a:lnTo>
                        <a:pt x="1001" y="394"/>
                      </a:lnTo>
                      <a:lnTo>
                        <a:pt x="1003" y="380"/>
                      </a:lnTo>
                      <a:lnTo>
                        <a:pt x="1003" y="366"/>
                      </a:lnTo>
                      <a:lnTo>
                        <a:pt x="1000" y="352"/>
                      </a:lnTo>
                      <a:lnTo>
                        <a:pt x="996" y="336"/>
                      </a:lnTo>
                      <a:lnTo>
                        <a:pt x="996" y="336"/>
                      </a:lnTo>
                      <a:lnTo>
                        <a:pt x="988" y="314"/>
                      </a:lnTo>
                      <a:lnTo>
                        <a:pt x="982" y="290"/>
                      </a:lnTo>
                      <a:lnTo>
                        <a:pt x="968" y="245"/>
                      </a:lnTo>
                      <a:lnTo>
                        <a:pt x="968" y="245"/>
                      </a:lnTo>
                      <a:lnTo>
                        <a:pt x="958" y="221"/>
                      </a:lnTo>
                      <a:lnTo>
                        <a:pt x="952" y="211"/>
                      </a:lnTo>
                      <a:lnTo>
                        <a:pt x="946" y="203"/>
                      </a:lnTo>
                      <a:lnTo>
                        <a:pt x="938" y="197"/>
                      </a:lnTo>
                      <a:lnTo>
                        <a:pt x="930" y="191"/>
                      </a:lnTo>
                      <a:lnTo>
                        <a:pt x="922" y="189"/>
                      </a:lnTo>
                      <a:lnTo>
                        <a:pt x="912" y="189"/>
                      </a:lnTo>
                      <a:lnTo>
                        <a:pt x="912" y="189"/>
                      </a:lnTo>
                      <a:lnTo>
                        <a:pt x="902" y="189"/>
                      </a:lnTo>
                      <a:lnTo>
                        <a:pt x="890" y="193"/>
                      </a:lnTo>
                      <a:lnTo>
                        <a:pt x="876" y="197"/>
                      </a:lnTo>
                      <a:lnTo>
                        <a:pt x="862" y="203"/>
                      </a:lnTo>
                      <a:lnTo>
                        <a:pt x="862" y="203"/>
                      </a:lnTo>
                      <a:lnTo>
                        <a:pt x="836" y="215"/>
                      </a:lnTo>
                      <a:lnTo>
                        <a:pt x="821" y="219"/>
                      </a:lnTo>
                      <a:lnTo>
                        <a:pt x="809" y="221"/>
                      </a:lnTo>
                      <a:lnTo>
                        <a:pt x="809" y="221"/>
                      </a:lnTo>
                      <a:lnTo>
                        <a:pt x="797" y="219"/>
                      </a:lnTo>
                      <a:lnTo>
                        <a:pt x="797" y="219"/>
                      </a:lnTo>
                      <a:lnTo>
                        <a:pt x="759" y="205"/>
                      </a:lnTo>
                      <a:lnTo>
                        <a:pt x="723" y="187"/>
                      </a:lnTo>
                      <a:lnTo>
                        <a:pt x="652" y="149"/>
                      </a:lnTo>
                      <a:lnTo>
                        <a:pt x="652" y="149"/>
                      </a:lnTo>
                      <a:lnTo>
                        <a:pt x="624" y="135"/>
                      </a:lnTo>
                      <a:lnTo>
                        <a:pt x="610" y="129"/>
                      </a:lnTo>
                      <a:lnTo>
                        <a:pt x="596" y="127"/>
                      </a:lnTo>
                      <a:lnTo>
                        <a:pt x="596" y="127"/>
                      </a:lnTo>
                      <a:lnTo>
                        <a:pt x="590" y="127"/>
                      </a:lnTo>
                      <a:lnTo>
                        <a:pt x="590" y="127"/>
                      </a:lnTo>
                      <a:lnTo>
                        <a:pt x="560" y="129"/>
                      </a:lnTo>
                      <a:lnTo>
                        <a:pt x="560" y="129"/>
                      </a:lnTo>
                      <a:lnTo>
                        <a:pt x="546" y="129"/>
                      </a:lnTo>
                      <a:lnTo>
                        <a:pt x="532" y="127"/>
                      </a:lnTo>
                      <a:lnTo>
                        <a:pt x="506" y="119"/>
                      </a:lnTo>
                      <a:lnTo>
                        <a:pt x="483" y="109"/>
                      </a:lnTo>
                      <a:lnTo>
                        <a:pt x="459" y="96"/>
                      </a:lnTo>
                      <a:lnTo>
                        <a:pt x="437" y="80"/>
                      </a:lnTo>
                      <a:lnTo>
                        <a:pt x="417" y="62"/>
                      </a:lnTo>
                      <a:lnTo>
                        <a:pt x="377" y="22"/>
                      </a:lnTo>
                      <a:lnTo>
                        <a:pt x="377" y="22"/>
                      </a:lnTo>
                      <a:lnTo>
                        <a:pt x="369" y="14"/>
                      </a:lnTo>
                      <a:lnTo>
                        <a:pt x="361" y="8"/>
                      </a:lnTo>
                      <a:lnTo>
                        <a:pt x="351" y="2"/>
                      </a:lnTo>
                      <a:lnTo>
                        <a:pt x="341" y="0"/>
                      </a:lnTo>
                      <a:lnTo>
                        <a:pt x="341" y="0"/>
                      </a:lnTo>
                      <a:lnTo>
                        <a:pt x="339" y="0"/>
                      </a:lnTo>
                      <a:lnTo>
                        <a:pt x="339" y="0"/>
                      </a:lnTo>
                      <a:lnTo>
                        <a:pt x="330" y="4"/>
                      </a:lnTo>
                      <a:lnTo>
                        <a:pt x="322" y="10"/>
                      </a:lnTo>
                      <a:lnTo>
                        <a:pt x="314" y="20"/>
                      </a:lnTo>
                      <a:lnTo>
                        <a:pt x="306" y="30"/>
                      </a:lnTo>
                      <a:lnTo>
                        <a:pt x="306" y="30"/>
                      </a:lnTo>
                      <a:lnTo>
                        <a:pt x="286" y="62"/>
                      </a:lnTo>
                      <a:lnTo>
                        <a:pt x="274" y="78"/>
                      </a:lnTo>
                      <a:lnTo>
                        <a:pt x="262" y="92"/>
                      </a:lnTo>
                      <a:lnTo>
                        <a:pt x="250" y="104"/>
                      </a:lnTo>
                      <a:lnTo>
                        <a:pt x="234" y="113"/>
                      </a:lnTo>
                      <a:lnTo>
                        <a:pt x="216" y="119"/>
                      </a:lnTo>
                      <a:lnTo>
                        <a:pt x="194" y="121"/>
                      </a:lnTo>
                      <a:lnTo>
                        <a:pt x="194" y="121"/>
                      </a:lnTo>
                      <a:lnTo>
                        <a:pt x="182" y="121"/>
                      </a:lnTo>
                      <a:lnTo>
                        <a:pt x="182" y="121"/>
                      </a:lnTo>
                      <a:lnTo>
                        <a:pt x="176" y="119"/>
                      </a:lnTo>
                      <a:lnTo>
                        <a:pt x="176" y="119"/>
                      </a:lnTo>
                      <a:lnTo>
                        <a:pt x="165" y="121"/>
                      </a:lnTo>
                      <a:lnTo>
                        <a:pt x="153" y="123"/>
                      </a:lnTo>
                      <a:lnTo>
                        <a:pt x="153" y="123"/>
                      </a:lnTo>
                      <a:lnTo>
                        <a:pt x="139" y="129"/>
                      </a:lnTo>
                      <a:lnTo>
                        <a:pt x="135" y="131"/>
                      </a:lnTo>
                      <a:lnTo>
                        <a:pt x="131" y="135"/>
                      </a:lnTo>
                      <a:lnTo>
                        <a:pt x="131" y="141"/>
                      </a:lnTo>
                      <a:lnTo>
                        <a:pt x="131" y="147"/>
                      </a:lnTo>
                      <a:lnTo>
                        <a:pt x="139" y="163"/>
                      </a:lnTo>
                      <a:lnTo>
                        <a:pt x="139" y="163"/>
                      </a:lnTo>
                      <a:lnTo>
                        <a:pt x="147" y="185"/>
                      </a:lnTo>
                      <a:lnTo>
                        <a:pt x="153" y="209"/>
                      </a:lnTo>
                      <a:lnTo>
                        <a:pt x="163" y="259"/>
                      </a:lnTo>
                      <a:lnTo>
                        <a:pt x="163" y="259"/>
                      </a:lnTo>
                      <a:lnTo>
                        <a:pt x="69" y="259"/>
                      </a:lnTo>
                      <a:lnTo>
                        <a:pt x="69" y="259"/>
                      </a:lnTo>
                      <a:lnTo>
                        <a:pt x="49" y="304"/>
                      </a:lnTo>
                      <a:lnTo>
                        <a:pt x="41" y="324"/>
                      </a:lnTo>
                      <a:lnTo>
                        <a:pt x="29" y="344"/>
                      </a:lnTo>
                      <a:lnTo>
                        <a:pt x="29" y="344"/>
                      </a:lnTo>
                      <a:lnTo>
                        <a:pt x="11" y="366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5" y="416"/>
                      </a:lnTo>
                      <a:lnTo>
                        <a:pt x="5" y="416"/>
                      </a:lnTo>
                      <a:lnTo>
                        <a:pt x="7" y="424"/>
                      </a:lnTo>
                      <a:lnTo>
                        <a:pt x="11" y="430"/>
                      </a:lnTo>
                      <a:lnTo>
                        <a:pt x="21" y="447"/>
                      </a:lnTo>
                      <a:lnTo>
                        <a:pt x="21" y="447"/>
                      </a:lnTo>
                      <a:lnTo>
                        <a:pt x="33" y="467"/>
                      </a:lnTo>
                      <a:lnTo>
                        <a:pt x="33" y="467"/>
                      </a:lnTo>
                      <a:lnTo>
                        <a:pt x="57" y="509"/>
                      </a:lnTo>
                      <a:lnTo>
                        <a:pt x="57" y="509"/>
                      </a:lnTo>
                      <a:lnTo>
                        <a:pt x="61" y="517"/>
                      </a:lnTo>
                      <a:lnTo>
                        <a:pt x="61" y="517"/>
                      </a:lnTo>
                      <a:lnTo>
                        <a:pt x="65" y="523"/>
                      </a:lnTo>
                      <a:lnTo>
                        <a:pt x="65" y="523"/>
                      </a:lnTo>
                      <a:lnTo>
                        <a:pt x="69" y="529"/>
                      </a:lnTo>
                      <a:lnTo>
                        <a:pt x="73" y="535"/>
                      </a:lnTo>
                      <a:lnTo>
                        <a:pt x="73" y="543"/>
                      </a:lnTo>
                      <a:lnTo>
                        <a:pt x="73" y="551"/>
                      </a:lnTo>
                      <a:lnTo>
                        <a:pt x="73" y="557"/>
                      </a:lnTo>
                      <a:lnTo>
                        <a:pt x="71" y="565"/>
                      </a:lnTo>
                      <a:lnTo>
                        <a:pt x="67" y="571"/>
                      </a:lnTo>
                      <a:lnTo>
                        <a:pt x="63" y="577"/>
                      </a:lnTo>
                      <a:lnTo>
                        <a:pt x="61" y="577"/>
                      </a:lnTo>
                      <a:lnTo>
                        <a:pt x="61" y="577"/>
                      </a:lnTo>
                      <a:lnTo>
                        <a:pt x="55" y="583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57" y="599"/>
                      </a:lnTo>
                      <a:lnTo>
                        <a:pt x="57" y="599"/>
                      </a:lnTo>
                      <a:lnTo>
                        <a:pt x="77" y="603"/>
                      </a:lnTo>
                      <a:lnTo>
                        <a:pt x="99" y="604"/>
                      </a:lnTo>
                      <a:lnTo>
                        <a:pt x="99" y="60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06" name="Freeform 19">
                  <a:extLst>
                    <a:ext uri="{FF2B5EF4-FFF2-40B4-BE49-F238E27FC236}">
                      <a16:creationId xmlns:a16="http://schemas.microsoft.com/office/drawing/2014/main" id="{2369FE32-AC25-487E-AE6B-FDC6F0481B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638" y="4478338"/>
                  <a:ext cx="1319213" cy="1997075"/>
                </a:xfrm>
                <a:custGeom>
                  <a:avLst/>
                  <a:gdLst>
                    <a:gd name="T0" fmla="*/ 211 w 831"/>
                    <a:gd name="T1" fmla="*/ 288 h 1258"/>
                    <a:gd name="T2" fmla="*/ 243 w 831"/>
                    <a:gd name="T3" fmla="*/ 336 h 1258"/>
                    <a:gd name="T4" fmla="*/ 263 w 831"/>
                    <a:gd name="T5" fmla="*/ 368 h 1258"/>
                    <a:gd name="T6" fmla="*/ 265 w 831"/>
                    <a:gd name="T7" fmla="*/ 386 h 1258"/>
                    <a:gd name="T8" fmla="*/ 255 w 831"/>
                    <a:gd name="T9" fmla="*/ 406 h 1258"/>
                    <a:gd name="T10" fmla="*/ 193 w 831"/>
                    <a:gd name="T11" fmla="*/ 461 h 1258"/>
                    <a:gd name="T12" fmla="*/ 177 w 831"/>
                    <a:gd name="T13" fmla="*/ 555 h 1258"/>
                    <a:gd name="T14" fmla="*/ 179 w 831"/>
                    <a:gd name="T15" fmla="*/ 626 h 1258"/>
                    <a:gd name="T16" fmla="*/ 149 w 831"/>
                    <a:gd name="T17" fmla="*/ 670 h 1258"/>
                    <a:gd name="T18" fmla="*/ 52 w 831"/>
                    <a:gd name="T19" fmla="*/ 706 h 1258"/>
                    <a:gd name="T20" fmla="*/ 2 w 831"/>
                    <a:gd name="T21" fmla="*/ 722 h 1258"/>
                    <a:gd name="T22" fmla="*/ 18 w 831"/>
                    <a:gd name="T23" fmla="*/ 765 h 1258"/>
                    <a:gd name="T24" fmla="*/ 98 w 831"/>
                    <a:gd name="T25" fmla="*/ 831 h 1258"/>
                    <a:gd name="T26" fmla="*/ 193 w 831"/>
                    <a:gd name="T27" fmla="*/ 861 h 1258"/>
                    <a:gd name="T28" fmla="*/ 243 w 831"/>
                    <a:gd name="T29" fmla="*/ 893 h 1258"/>
                    <a:gd name="T30" fmla="*/ 245 w 831"/>
                    <a:gd name="T31" fmla="*/ 946 h 1258"/>
                    <a:gd name="T32" fmla="*/ 279 w 831"/>
                    <a:gd name="T33" fmla="*/ 1012 h 1258"/>
                    <a:gd name="T34" fmla="*/ 338 w 831"/>
                    <a:gd name="T35" fmla="*/ 1046 h 1258"/>
                    <a:gd name="T36" fmla="*/ 354 w 831"/>
                    <a:gd name="T37" fmla="*/ 1084 h 1258"/>
                    <a:gd name="T38" fmla="*/ 402 w 831"/>
                    <a:gd name="T39" fmla="*/ 1183 h 1258"/>
                    <a:gd name="T40" fmla="*/ 473 w 831"/>
                    <a:gd name="T41" fmla="*/ 1252 h 1258"/>
                    <a:gd name="T42" fmla="*/ 511 w 831"/>
                    <a:gd name="T43" fmla="*/ 1252 h 1258"/>
                    <a:gd name="T44" fmla="*/ 575 w 831"/>
                    <a:gd name="T45" fmla="*/ 1185 h 1258"/>
                    <a:gd name="T46" fmla="*/ 648 w 831"/>
                    <a:gd name="T47" fmla="*/ 1117 h 1258"/>
                    <a:gd name="T48" fmla="*/ 648 w 831"/>
                    <a:gd name="T49" fmla="*/ 1068 h 1258"/>
                    <a:gd name="T50" fmla="*/ 583 w 831"/>
                    <a:gd name="T51" fmla="*/ 1000 h 1258"/>
                    <a:gd name="T52" fmla="*/ 543 w 831"/>
                    <a:gd name="T53" fmla="*/ 962 h 1258"/>
                    <a:gd name="T54" fmla="*/ 535 w 831"/>
                    <a:gd name="T55" fmla="*/ 905 h 1258"/>
                    <a:gd name="T56" fmla="*/ 495 w 831"/>
                    <a:gd name="T57" fmla="*/ 851 h 1258"/>
                    <a:gd name="T58" fmla="*/ 475 w 831"/>
                    <a:gd name="T59" fmla="*/ 819 h 1258"/>
                    <a:gd name="T60" fmla="*/ 487 w 831"/>
                    <a:gd name="T61" fmla="*/ 785 h 1258"/>
                    <a:gd name="T62" fmla="*/ 583 w 831"/>
                    <a:gd name="T63" fmla="*/ 678 h 1258"/>
                    <a:gd name="T64" fmla="*/ 607 w 831"/>
                    <a:gd name="T65" fmla="*/ 626 h 1258"/>
                    <a:gd name="T66" fmla="*/ 611 w 831"/>
                    <a:gd name="T67" fmla="*/ 573 h 1258"/>
                    <a:gd name="T68" fmla="*/ 644 w 831"/>
                    <a:gd name="T69" fmla="*/ 519 h 1258"/>
                    <a:gd name="T70" fmla="*/ 700 w 831"/>
                    <a:gd name="T71" fmla="*/ 489 h 1258"/>
                    <a:gd name="T72" fmla="*/ 730 w 831"/>
                    <a:gd name="T73" fmla="*/ 487 h 1258"/>
                    <a:gd name="T74" fmla="*/ 790 w 831"/>
                    <a:gd name="T75" fmla="*/ 481 h 1258"/>
                    <a:gd name="T76" fmla="*/ 831 w 831"/>
                    <a:gd name="T77" fmla="*/ 447 h 1258"/>
                    <a:gd name="T78" fmla="*/ 798 w 831"/>
                    <a:gd name="T79" fmla="*/ 390 h 1258"/>
                    <a:gd name="T80" fmla="*/ 796 w 831"/>
                    <a:gd name="T81" fmla="*/ 302 h 1258"/>
                    <a:gd name="T82" fmla="*/ 764 w 831"/>
                    <a:gd name="T83" fmla="*/ 237 h 1258"/>
                    <a:gd name="T84" fmla="*/ 730 w 831"/>
                    <a:gd name="T85" fmla="*/ 163 h 1258"/>
                    <a:gd name="T86" fmla="*/ 670 w 831"/>
                    <a:gd name="T87" fmla="*/ 139 h 1258"/>
                    <a:gd name="T88" fmla="*/ 642 w 831"/>
                    <a:gd name="T89" fmla="*/ 109 h 1258"/>
                    <a:gd name="T90" fmla="*/ 595 w 831"/>
                    <a:gd name="T91" fmla="*/ 60 h 1258"/>
                    <a:gd name="T92" fmla="*/ 517 w 831"/>
                    <a:gd name="T93" fmla="*/ 50 h 1258"/>
                    <a:gd name="T94" fmla="*/ 422 w 831"/>
                    <a:gd name="T95" fmla="*/ 16 h 1258"/>
                    <a:gd name="T96" fmla="*/ 360 w 831"/>
                    <a:gd name="T97" fmla="*/ 0 h 1258"/>
                    <a:gd name="T98" fmla="*/ 304 w 831"/>
                    <a:gd name="T99" fmla="*/ 10 h 1258"/>
                    <a:gd name="T100" fmla="*/ 289 w 831"/>
                    <a:gd name="T101" fmla="*/ 101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31" h="1258">
                      <a:moveTo>
                        <a:pt x="275" y="143"/>
                      </a:moveTo>
                      <a:lnTo>
                        <a:pt x="275" y="143"/>
                      </a:lnTo>
                      <a:lnTo>
                        <a:pt x="257" y="179"/>
                      </a:lnTo>
                      <a:lnTo>
                        <a:pt x="241" y="215"/>
                      </a:lnTo>
                      <a:lnTo>
                        <a:pt x="211" y="288"/>
                      </a:lnTo>
                      <a:lnTo>
                        <a:pt x="211" y="288"/>
                      </a:lnTo>
                      <a:lnTo>
                        <a:pt x="219" y="302"/>
                      </a:lnTo>
                      <a:lnTo>
                        <a:pt x="219" y="302"/>
                      </a:lnTo>
                      <a:lnTo>
                        <a:pt x="229" y="318"/>
                      </a:lnTo>
                      <a:lnTo>
                        <a:pt x="243" y="336"/>
                      </a:lnTo>
                      <a:lnTo>
                        <a:pt x="243" y="336"/>
                      </a:lnTo>
                      <a:lnTo>
                        <a:pt x="257" y="354"/>
                      </a:lnTo>
                      <a:lnTo>
                        <a:pt x="257" y="354"/>
                      </a:lnTo>
                      <a:lnTo>
                        <a:pt x="261" y="360"/>
                      </a:lnTo>
                      <a:lnTo>
                        <a:pt x="263" y="368"/>
                      </a:lnTo>
                      <a:lnTo>
                        <a:pt x="265" y="376"/>
                      </a:lnTo>
                      <a:lnTo>
                        <a:pt x="265" y="384"/>
                      </a:lnTo>
                      <a:lnTo>
                        <a:pt x="265" y="384"/>
                      </a:lnTo>
                      <a:lnTo>
                        <a:pt x="265" y="386"/>
                      </a:lnTo>
                      <a:lnTo>
                        <a:pt x="265" y="386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59" y="398"/>
                      </a:lnTo>
                      <a:lnTo>
                        <a:pt x="259" y="398"/>
                      </a:lnTo>
                      <a:lnTo>
                        <a:pt x="255" y="406"/>
                      </a:lnTo>
                      <a:lnTo>
                        <a:pt x="247" y="412"/>
                      </a:lnTo>
                      <a:lnTo>
                        <a:pt x="247" y="412"/>
                      </a:lnTo>
                      <a:lnTo>
                        <a:pt x="225" y="429"/>
                      </a:lnTo>
                      <a:lnTo>
                        <a:pt x="207" y="445"/>
                      </a:lnTo>
                      <a:lnTo>
                        <a:pt x="193" y="461"/>
                      </a:lnTo>
                      <a:lnTo>
                        <a:pt x="183" y="479"/>
                      </a:lnTo>
                      <a:lnTo>
                        <a:pt x="175" y="497"/>
                      </a:lnTo>
                      <a:lnTo>
                        <a:pt x="173" y="515"/>
                      </a:lnTo>
                      <a:lnTo>
                        <a:pt x="173" y="535"/>
                      </a:lnTo>
                      <a:lnTo>
                        <a:pt x="177" y="555"/>
                      </a:lnTo>
                      <a:lnTo>
                        <a:pt x="177" y="555"/>
                      </a:lnTo>
                      <a:lnTo>
                        <a:pt x="181" y="588"/>
                      </a:lnTo>
                      <a:lnTo>
                        <a:pt x="181" y="602"/>
                      </a:lnTo>
                      <a:lnTo>
                        <a:pt x="181" y="616"/>
                      </a:lnTo>
                      <a:lnTo>
                        <a:pt x="179" y="626"/>
                      </a:lnTo>
                      <a:lnTo>
                        <a:pt x="175" y="638"/>
                      </a:lnTo>
                      <a:lnTo>
                        <a:pt x="171" y="648"/>
                      </a:lnTo>
                      <a:lnTo>
                        <a:pt x="165" y="656"/>
                      </a:lnTo>
                      <a:lnTo>
                        <a:pt x="157" y="664"/>
                      </a:lnTo>
                      <a:lnTo>
                        <a:pt x="149" y="670"/>
                      </a:lnTo>
                      <a:lnTo>
                        <a:pt x="130" y="682"/>
                      </a:lnTo>
                      <a:lnTo>
                        <a:pt x="108" y="692"/>
                      </a:lnTo>
                      <a:lnTo>
                        <a:pt x="80" y="698"/>
                      </a:lnTo>
                      <a:lnTo>
                        <a:pt x="80" y="698"/>
                      </a:lnTo>
                      <a:lnTo>
                        <a:pt x="52" y="706"/>
                      </a:lnTo>
                      <a:lnTo>
                        <a:pt x="52" y="706"/>
                      </a:lnTo>
                      <a:lnTo>
                        <a:pt x="20" y="714"/>
                      </a:lnTo>
                      <a:lnTo>
                        <a:pt x="20" y="714"/>
                      </a:lnTo>
                      <a:lnTo>
                        <a:pt x="10" y="718"/>
                      </a:lnTo>
                      <a:lnTo>
                        <a:pt x="2" y="722"/>
                      </a:lnTo>
                      <a:lnTo>
                        <a:pt x="0" y="728"/>
                      </a:lnTo>
                      <a:lnTo>
                        <a:pt x="0" y="738"/>
                      </a:lnTo>
                      <a:lnTo>
                        <a:pt x="0" y="738"/>
                      </a:lnTo>
                      <a:lnTo>
                        <a:pt x="8" y="751"/>
                      </a:lnTo>
                      <a:lnTo>
                        <a:pt x="18" y="765"/>
                      </a:lnTo>
                      <a:lnTo>
                        <a:pt x="18" y="765"/>
                      </a:lnTo>
                      <a:lnTo>
                        <a:pt x="34" y="787"/>
                      </a:lnTo>
                      <a:lnTo>
                        <a:pt x="54" y="803"/>
                      </a:lnTo>
                      <a:lnTo>
                        <a:pt x="74" y="819"/>
                      </a:lnTo>
                      <a:lnTo>
                        <a:pt x="98" y="831"/>
                      </a:lnTo>
                      <a:lnTo>
                        <a:pt x="120" y="841"/>
                      </a:lnTo>
                      <a:lnTo>
                        <a:pt x="143" y="849"/>
                      </a:lnTo>
                      <a:lnTo>
                        <a:pt x="169" y="857"/>
                      </a:lnTo>
                      <a:lnTo>
                        <a:pt x="193" y="861"/>
                      </a:lnTo>
                      <a:lnTo>
                        <a:pt x="193" y="861"/>
                      </a:lnTo>
                      <a:lnTo>
                        <a:pt x="209" y="865"/>
                      </a:lnTo>
                      <a:lnTo>
                        <a:pt x="221" y="871"/>
                      </a:lnTo>
                      <a:lnTo>
                        <a:pt x="231" y="877"/>
                      </a:lnTo>
                      <a:lnTo>
                        <a:pt x="239" y="883"/>
                      </a:lnTo>
                      <a:lnTo>
                        <a:pt x="243" y="893"/>
                      </a:lnTo>
                      <a:lnTo>
                        <a:pt x="247" y="903"/>
                      </a:lnTo>
                      <a:lnTo>
                        <a:pt x="247" y="915"/>
                      </a:lnTo>
                      <a:lnTo>
                        <a:pt x="247" y="928"/>
                      </a:lnTo>
                      <a:lnTo>
                        <a:pt x="247" y="928"/>
                      </a:lnTo>
                      <a:lnTo>
                        <a:pt x="245" y="946"/>
                      </a:lnTo>
                      <a:lnTo>
                        <a:pt x="247" y="964"/>
                      </a:lnTo>
                      <a:lnTo>
                        <a:pt x="251" y="978"/>
                      </a:lnTo>
                      <a:lnTo>
                        <a:pt x="257" y="990"/>
                      </a:lnTo>
                      <a:lnTo>
                        <a:pt x="267" y="1002"/>
                      </a:lnTo>
                      <a:lnTo>
                        <a:pt x="279" y="1012"/>
                      </a:lnTo>
                      <a:lnTo>
                        <a:pt x="293" y="1020"/>
                      </a:lnTo>
                      <a:lnTo>
                        <a:pt x="310" y="1028"/>
                      </a:lnTo>
                      <a:lnTo>
                        <a:pt x="310" y="1028"/>
                      </a:lnTo>
                      <a:lnTo>
                        <a:pt x="324" y="1036"/>
                      </a:lnTo>
                      <a:lnTo>
                        <a:pt x="338" y="1046"/>
                      </a:lnTo>
                      <a:lnTo>
                        <a:pt x="350" y="1058"/>
                      </a:lnTo>
                      <a:lnTo>
                        <a:pt x="352" y="1064"/>
                      </a:lnTo>
                      <a:lnTo>
                        <a:pt x="354" y="1070"/>
                      </a:lnTo>
                      <a:lnTo>
                        <a:pt x="354" y="1070"/>
                      </a:lnTo>
                      <a:lnTo>
                        <a:pt x="354" y="1084"/>
                      </a:lnTo>
                      <a:lnTo>
                        <a:pt x="356" y="1097"/>
                      </a:lnTo>
                      <a:lnTo>
                        <a:pt x="364" y="1121"/>
                      </a:lnTo>
                      <a:lnTo>
                        <a:pt x="374" y="1143"/>
                      </a:lnTo>
                      <a:lnTo>
                        <a:pt x="388" y="1165"/>
                      </a:lnTo>
                      <a:lnTo>
                        <a:pt x="402" y="1183"/>
                      </a:lnTo>
                      <a:lnTo>
                        <a:pt x="420" y="1203"/>
                      </a:lnTo>
                      <a:lnTo>
                        <a:pt x="454" y="1237"/>
                      </a:lnTo>
                      <a:lnTo>
                        <a:pt x="454" y="1237"/>
                      </a:lnTo>
                      <a:lnTo>
                        <a:pt x="464" y="1247"/>
                      </a:lnTo>
                      <a:lnTo>
                        <a:pt x="473" y="1252"/>
                      </a:lnTo>
                      <a:lnTo>
                        <a:pt x="483" y="1256"/>
                      </a:lnTo>
                      <a:lnTo>
                        <a:pt x="491" y="1258"/>
                      </a:lnTo>
                      <a:lnTo>
                        <a:pt x="491" y="1258"/>
                      </a:lnTo>
                      <a:lnTo>
                        <a:pt x="501" y="1256"/>
                      </a:lnTo>
                      <a:lnTo>
                        <a:pt x="511" y="1252"/>
                      </a:lnTo>
                      <a:lnTo>
                        <a:pt x="521" y="1243"/>
                      </a:lnTo>
                      <a:lnTo>
                        <a:pt x="531" y="1233"/>
                      </a:lnTo>
                      <a:lnTo>
                        <a:pt x="531" y="1233"/>
                      </a:lnTo>
                      <a:lnTo>
                        <a:pt x="553" y="1209"/>
                      </a:lnTo>
                      <a:lnTo>
                        <a:pt x="575" y="1185"/>
                      </a:lnTo>
                      <a:lnTo>
                        <a:pt x="597" y="1163"/>
                      </a:lnTo>
                      <a:lnTo>
                        <a:pt x="623" y="1143"/>
                      </a:lnTo>
                      <a:lnTo>
                        <a:pt x="623" y="1143"/>
                      </a:lnTo>
                      <a:lnTo>
                        <a:pt x="640" y="1127"/>
                      </a:lnTo>
                      <a:lnTo>
                        <a:pt x="648" y="1117"/>
                      </a:lnTo>
                      <a:lnTo>
                        <a:pt x="652" y="1109"/>
                      </a:lnTo>
                      <a:lnTo>
                        <a:pt x="656" y="1099"/>
                      </a:lnTo>
                      <a:lnTo>
                        <a:pt x="656" y="1089"/>
                      </a:lnTo>
                      <a:lnTo>
                        <a:pt x="654" y="1080"/>
                      </a:lnTo>
                      <a:lnTo>
                        <a:pt x="648" y="1068"/>
                      </a:lnTo>
                      <a:lnTo>
                        <a:pt x="648" y="1068"/>
                      </a:lnTo>
                      <a:lnTo>
                        <a:pt x="635" y="1048"/>
                      </a:lnTo>
                      <a:lnTo>
                        <a:pt x="619" y="1030"/>
                      </a:lnTo>
                      <a:lnTo>
                        <a:pt x="601" y="1012"/>
                      </a:lnTo>
                      <a:lnTo>
                        <a:pt x="583" y="1000"/>
                      </a:lnTo>
                      <a:lnTo>
                        <a:pt x="583" y="1000"/>
                      </a:lnTo>
                      <a:lnTo>
                        <a:pt x="565" y="988"/>
                      </a:lnTo>
                      <a:lnTo>
                        <a:pt x="553" y="976"/>
                      </a:lnTo>
                      <a:lnTo>
                        <a:pt x="547" y="970"/>
                      </a:lnTo>
                      <a:lnTo>
                        <a:pt x="543" y="962"/>
                      </a:lnTo>
                      <a:lnTo>
                        <a:pt x="541" y="952"/>
                      </a:lnTo>
                      <a:lnTo>
                        <a:pt x="539" y="942"/>
                      </a:lnTo>
                      <a:lnTo>
                        <a:pt x="539" y="942"/>
                      </a:lnTo>
                      <a:lnTo>
                        <a:pt x="537" y="917"/>
                      </a:lnTo>
                      <a:lnTo>
                        <a:pt x="535" y="905"/>
                      </a:lnTo>
                      <a:lnTo>
                        <a:pt x="529" y="893"/>
                      </a:lnTo>
                      <a:lnTo>
                        <a:pt x="525" y="881"/>
                      </a:lnTo>
                      <a:lnTo>
                        <a:pt x="517" y="871"/>
                      </a:lnTo>
                      <a:lnTo>
                        <a:pt x="507" y="861"/>
                      </a:lnTo>
                      <a:lnTo>
                        <a:pt x="495" y="851"/>
                      </a:lnTo>
                      <a:lnTo>
                        <a:pt x="495" y="851"/>
                      </a:lnTo>
                      <a:lnTo>
                        <a:pt x="487" y="845"/>
                      </a:lnTo>
                      <a:lnTo>
                        <a:pt x="481" y="837"/>
                      </a:lnTo>
                      <a:lnTo>
                        <a:pt x="477" y="829"/>
                      </a:lnTo>
                      <a:lnTo>
                        <a:pt x="475" y="819"/>
                      </a:lnTo>
                      <a:lnTo>
                        <a:pt x="475" y="811"/>
                      </a:lnTo>
                      <a:lnTo>
                        <a:pt x="477" y="801"/>
                      </a:lnTo>
                      <a:lnTo>
                        <a:pt x="481" y="793"/>
                      </a:lnTo>
                      <a:lnTo>
                        <a:pt x="487" y="785"/>
                      </a:lnTo>
                      <a:lnTo>
                        <a:pt x="487" y="785"/>
                      </a:lnTo>
                      <a:lnTo>
                        <a:pt x="511" y="757"/>
                      </a:lnTo>
                      <a:lnTo>
                        <a:pt x="535" y="732"/>
                      </a:lnTo>
                      <a:lnTo>
                        <a:pt x="559" y="704"/>
                      </a:lnTo>
                      <a:lnTo>
                        <a:pt x="583" y="678"/>
                      </a:lnTo>
                      <a:lnTo>
                        <a:pt x="583" y="678"/>
                      </a:lnTo>
                      <a:lnTo>
                        <a:pt x="591" y="666"/>
                      </a:lnTo>
                      <a:lnTo>
                        <a:pt x="599" y="652"/>
                      </a:lnTo>
                      <a:lnTo>
                        <a:pt x="605" y="640"/>
                      </a:lnTo>
                      <a:lnTo>
                        <a:pt x="607" y="634"/>
                      </a:lnTo>
                      <a:lnTo>
                        <a:pt x="607" y="626"/>
                      </a:lnTo>
                      <a:lnTo>
                        <a:pt x="607" y="626"/>
                      </a:lnTo>
                      <a:lnTo>
                        <a:pt x="605" y="612"/>
                      </a:lnTo>
                      <a:lnTo>
                        <a:pt x="607" y="598"/>
                      </a:lnTo>
                      <a:lnTo>
                        <a:pt x="609" y="586"/>
                      </a:lnTo>
                      <a:lnTo>
                        <a:pt x="611" y="573"/>
                      </a:lnTo>
                      <a:lnTo>
                        <a:pt x="615" y="561"/>
                      </a:lnTo>
                      <a:lnTo>
                        <a:pt x="621" y="549"/>
                      </a:lnTo>
                      <a:lnTo>
                        <a:pt x="629" y="539"/>
                      </a:lnTo>
                      <a:lnTo>
                        <a:pt x="635" y="529"/>
                      </a:lnTo>
                      <a:lnTo>
                        <a:pt x="644" y="519"/>
                      </a:lnTo>
                      <a:lnTo>
                        <a:pt x="654" y="511"/>
                      </a:lnTo>
                      <a:lnTo>
                        <a:pt x="664" y="505"/>
                      </a:lnTo>
                      <a:lnTo>
                        <a:pt x="676" y="499"/>
                      </a:lnTo>
                      <a:lnTo>
                        <a:pt x="688" y="493"/>
                      </a:lnTo>
                      <a:lnTo>
                        <a:pt x="700" y="489"/>
                      </a:lnTo>
                      <a:lnTo>
                        <a:pt x="714" y="487"/>
                      </a:lnTo>
                      <a:lnTo>
                        <a:pt x="728" y="487"/>
                      </a:lnTo>
                      <a:lnTo>
                        <a:pt x="728" y="487"/>
                      </a:lnTo>
                      <a:lnTo>
                        <a:pt x="730" y="487"/>
                      </a:lnTo>
                      <a:lnTo>
                        <a:pt x="730" y="487"/>
                      </a:lnTo>
                      <a:lnTo>
                        <a:pt x="740" y="487"/>
                      </a:lnTo>
                      <a:lnTo>
                        <a:pt x="740" y="487"/>
                      </a:lnTo>
                      <a:lnTo>
                        <a:pt x="766" y="485"/>
                      </a:lnTo>
                      <a:lnTo>
                        <a:pt x="778" y="483"/>
                      </a:lnTo>
                      <a:lnTo>
                        <a:pt x="790" y="481"/>
                      </a:lnTo>
                      <a:lnTo>
                        <a:pt x="801" y="475"/>
                      </a:lnTo>
                      <a:lnTo>
                        <a:pt x="811" y="469"/>
                      </a:lnTo>
                      <a:lnTo>
                        <a:pt x="821" y="459"/>
                      </a:lnTo>
                      <a:lnTo>
                        <a:pt x="831" y="447"/>
                      </a:lnTo>
                      <a:lnTo>
                        <a:pt x="831" y="447"/>
                      </a:lnTo>
                      <a:lnTo>
                        <a:pt x="815" y="431"/>
                      </a:lnTo>
                      <a:lnTo>
                        <a:pt x="805" y="419"/>
                      </a:lnTo>
                      <a:lnTo>
                        <a:pt x="798" y="408"/>
                      </a:lnTo>
                      <a:lnTo>
                        <a:pt x="796" y="398"/>
                      </a:lnTo>
                      <a:lnTo>
                        <a:pt x="798" y="390"/>
                      </a:lnTo>
                      <a:lnTo>
                        <a:pt x="803" y="380"/>
                      </a:lnTo>
                      <a:lnTo>
                        <a:pt x="815" y="372"/>
                      </a:lnTo>
                      <a:lnTo>
                        <a:pt x="829" y="364"/>
                      </a:lnTo>
                      <a:lnTo>
                        <a:pt x="829" y="364"/>
                      </a:lnTo>
                      <a:lnTo>
                        <a:pt x="796" y="302"/>
                      </a:lnTo>
                      <a:lnTo>
                        <a:pt x="796" y="302"/>
                      </a:lnTo>
                      <a:lnTo>
                        <a:pt x="776" y="268"/>
                      </a:lnTo>
                      <a:lnTo>
                        <a:pt x="768" y="253"/>
                      </a:lnTo>
                      <a:lnTo>
                        <a:pt x="764" y="237"/>
                      </a:lnTo>
                      <a:lnTo>
                        <a:pt x="764" y="237"/>
                      </a:lnTo>
                      <a:lnTo>
                        <a:pt x="760" y="217"/>
                      </a:lnTo>
                      <a:lnTo>
                        <a:pt x="756" y="201"/>
                      </a:lnTo>
                      <a:lnTo>
                        <a:pt x="750" y="187"/>
                      </a:lnTo>
                      <a:lnTo>
                        <a:pt x="742" y="173"/>
                      </a:lnTo>
                      <a:lnTo>
                        <a:pt x="730" y="163"/>
                      </a:lnTo>
                      <a:lnTo>
                        <a:pt x="716" y="155"/>
                      </a:lnTo>
                      <a:lnTo>
                        <a:pt x="700" y="147"/>
                      </a:lnTo>
                      <a:lnTo>
                        <a:pt x="680" y="143"/>
                      </a:lnTo>
                      <a:lnTo>
                        <a:pt x="680" y="143"/>
                      </a:lnTo>
                      <a:lnTo>
                        <a:pt x="670" y="139"/>
                      </a:lnTo>
                      <a:lnTo>
                        <a:pt x="660" y="135"/>
                      </a:lnTo>
                      <a:lnTo>
                        <a:pt x="652" y="129"/>
                      </a:lnTo>
                      <a:lnTo>
                        <a:pt x="646" y="121"/>
                      </a:lnTo>
                      <a:lnTo>
                        <a:pt x="646" y="121"/>
                      </a:lnTo>
                      <a:lnTo>
                        <a:pt x="642" y="109"/>
                      </a:lnTo>
                      <a:lnTo>
                        <a:pt x="638" y="99"/>
                      </a:lnTo>
                      <a:lnTo>
                        <a:pt x="633" y="89"/>
                      </a:lnTo>
                      <a:lnTo>
                        <a:pt x="627" y="82"/>
                      </a:lnTo>
                      <a:lnTo>
                        <a:pt x="611" y="70"/>
                      </a:lnTo>
                      <a:lnTo>
                        <a:pt x="595" y="60"/>
                      </a:lnTo>
                      <a:lnTo>
                        <a:pt x="577" y="54"/>
                      </a:lnTo>
                      <a:lnTo>
                        <a:pt x="557" y="52"/>
                      </a:lnTo>
                      <a:lnTo>
                        <a:pt x="537" y="50"/>
                      </a:lnTo>
                      <a:lnTo>
                        <a:pt x="517" y="50"/>
                      </a:lnTo>
                      <a:lnTo>
                        <a:pt x="517" y="50"/>
                      </a:lnTo>
                      <a:lnTo>
                        <a:pt x="491" y="48"/>
                      </a:lnTo>
                      <a:lnTo>
                        <a:pt x="468" y="42"/>
                      </a:lnTo>
                      <a:lnTo>
                        <a:pt x="446" y="30"/>
                      </a:lnTo>
                      <a:lnTo>
                        <a:pt x="422" y="16"/>
                      </a:lnTo>
                      <a:lnTo>
                        <a:pt x="422" y="16"/>
                      </a:lnTo>
                      <a:lnTo>
                        <a:pt x="410" y="8"/>
                      </a:lnTo>
                      <a:lnTo>
                        <a:pt x="394" y="4"/>
                      </a:lnTo>
                      <a:lnTo>
                        <a:pt x="378" y="2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34" y="2"/>
                      </a:lnTo>
                      <a:lnTo>
                        <a:pt x="310" y="4"/>
                      </a:lnTo>
                      <a:lnTo>
                        <a:pt x="310" y="4"/>
                      </a:lnTo>
                      <a:lnTo>
                        <a:pt x="306" y="6"/>
                      </a:lnTo>
                      <a:lnTo>
                        <a:pt x="304" y="10"/>
                      </a:lnTo>
                      <a:lnTo>
                        <a:pt x="301" y="20"/>
                      </a:lnTo>
                      <a:lnTo>
                        <a:pt x="291" y="54"/>
                      </a:lnTo>
                      <a:lnTo>
                        <a:pt x="291" y="54"/>
                      </a:lnTo>
                      <a:lnTo>
                        <a:pt x="291" y="78"/>
                      </a:lnTo>
                      <a:lnTo>
                        <a:pt x="289" y="101"/>
                      </a:lnTo>
                      <a:lnTo>
                        <a:pt x="283" y="125"/>
                      </a:lnTo>
                      <a:lnTo>
                        <a:pt x="275" y="143"/>
                      </a:lnTo>
                      <a:lnTo>
                        <a:pt x="275" y="14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107" name="Freeform 20">
                  <a:extLst>
                    <a:ext uri="{FF2B5EF4-FFF2-40B4-BE49-F238E27FC236}">
                      <a16:creationId xmlns:a16="http://schemas.microsoft.com/office/drawing/2014/main" id="{DC690B13-C83B-56DD-B238-FCB3C1DA49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4213" y="4354513"/>
                  <a:ext cx="1258888" cy="1411288"/>
                </a:xfrm>
                <a:custGeom>
                  <a:avLst/>
                  <a:gdLst>
                    <a:gd name="T0" fmla="*/ 501 w 793"/>
                    <a:gd name="T1" fmla="*/ 810 h 889"/>
                    <a:gd name="T2" fmla="*/ 511 w 793"/>
                    <a:gd name="T3" fmla="*/ 776 h 889"/>
                    <a:gd name="T4" fmla="*/ 538 w 793"/>
                    <a:gd name="T5" fmla="*/ 756 h 889"/>
                    <a:gd name="T6" fmla="*/ 612 w 793"/>
                    <a:gd name="T7" fmla="*/ 736 h 889"/>
                    <a:gd name="T8" fmla="*/ 652 w 793"/>
                    <a:gd name="T9" fmla="*/ 724 h 889"/>
                    <a:gd name="T10" fmla="*/ 681 w 793"/>
                    <a:gd name="T11" fmla="*/ 696 h 889"/>
                    <a:gd name="T12" fmla="*/ 679 w 793"/>
                    <a:gd name="T13" fmla="*/ 643 h 889"/>
                    <a:gd name="T14" fmla="*/ 674 w 793"/>
                    <a:gd name="T15" fmla="*/ 599 h 889"/>
                    <a:gd name="T16" fmla="*/ 679 w 793"/>
                    <a:gd name="T17" fmla="*/ 559 h 889"/>
                    <a:gd name="T18" fmla="*/ 719 w 793"/>
                    <a:gd name="T19" fmla="*/ 496 h 889"/>
                    <a:gd name="T20" fmla="*/ 765 w 793"/>
                    <a:gd name="T21" fmla="*/ 456 h 889"/>
                    <a:gd name="T22" fmla="*/ 725 w 793"/>
                    <a:gd name="T23" fmla="*/ 400 h 889"/>
                    <a:gd name="T24" fmla="*/ 711 w 793"/>
                    <a:gd name="T25" fmla="*/ 368 h 889"/>
                    <a:gd name="T26" fmla="*/ 713 w 793"/>
                    <a:gd name="T27" fmla="*/ 360 h 889"/>
                    <a:gd name="T28" fmla="*/ 781 w 793"/>
                    <a:gd name="T29" fmla="*/ 203 h 889"/>
                    <a:gd name="T30" fmla="*/ 791 w 793"/>
                    <a:gd name="T31" fmla="*/ 164 h 889"/>
                    <a:gd name="T32" fmla="*/ 785 w 793"/>
                    <a:gd name="T33" fmla="*/ 94 h 889"/>
                    <a:gd name="T34" fmla="*/ 765 w 793"/>
                    <a:gd name="T35" fmla="*/ 60 h 889"/>
                    <a:gd name="T36" fmla="*/ 749 w 793"/>
                    <a:gd name="T37" fmla="*/ 52 h 889"/>
                    <a:gd name="T38" fmla="*/ 664 w 793"/>
                    <a:gd name="T39" fmla="*/ 22 h 889"/>
                    <a:gd name="T40" fmla="*/ 608 w 793"/>
                    <a:gd name="T41" fmla="*/ 14 h 889"/>
                    <a:gd name="T42" fmla="*/ 572 w 793"/>
                    <a:gd name="T43" fmla="*/ 18 h 889"/>
                    <a:gd name="T44" fmla="*/ 536 w 793"/>
                    <a:gd name="T45" fmla="*/ 34 h 889"/>
                    <a:gd name="T46" fmla="*/ 491 w 793"/>
                    <a:gd name="T47" fmla="*/ 46 h 889"/>
                    <a:gd name="T48" fmla="*/ 455 w 793"/>
                    <a:gd name="T49" fmla="*/ 46 h 889"/>
                    <a:gd name="T50" fmla="*/ 425 w 793"/>
                    <a:gd name="T51" fmla="*/ 36 h 889"/>
                    <a:gd name="T52" fmla="*/ 409 w 793"/>
                    <a:gd name="T53" fmla="*/ 16 h 889"/>
                    <a:gd name="T54" fmla="*/ 377 w 793"/>
                    <a:gd name="T55" fmla="*/ 0 h 889"/>
                    <a:gd name="T56" fmla="*/ 351 w 793"/>
                    <a:gd name="T57" fmla="*/ 6 h 889"/>
                    <a:gd name="T58" fmla="*/ 332 w 793"/>
                    <a:gd name="T59" fmla="*/ 46 h 889"/>
                    <a:gd name="T60" fmla="*/ 332 w 793"/>
                    <a:gd name="T61" fmla="*/ 66 h 889"/>
                    <a:gd name="T62" fmla="*/ 280 w 793"/>
                    <a:gd name="T63" fmla="*/ 134 h 889"/>
                    <a:gd name="T64" fmla="*/ 214 w 793"/>
                    <a:gd name="T65" fmla="*/ 219 h 889"/>
                    <a:gd name="T66" fmla="*/ 181 w 793"/>
                    <a:gd name="T67" fmla="*/ 265 h 889"/>
                    <a:gd name="T68" fmla="*/ 171 w 793"/>
                    <a:gd name="T69" fmla="*/ 295 h 889"/>
                    <a:gd name="T70" fmla="*/ 131 w 793"/>
                    <a:gd name="T71" fmla="*/ 382 h 889"/>
                    <a:gd name="T72" fmla="*/ 57 w 793"/>
                    <a:gd name="T73" fmla="*/ 472 h 889"/>
                    <a:gd name="T74" fmla="*/ 0 w 793"/>
                    <a:gd name="T75" fmla="*/ 523 h 889"/>
                    <a:gd name="T76" fmla="*/ 75 w 793"/>
                    <a:gd name="T77" fmla="*/ 553 h 889"/>
                    <a:gd name="T78" fmla="*/ 95 w 793"/>
                    <a:gd name="T79" fmla="*/ 567 h 889"/>
                    <a:gd name="T80" fmla="*/ 177 w 793"/>
                    <a:gd name="T81" fmla="*/ 629 h 889"/>
                    <a:gd name="T82" fmla="*/ 264 w 793"/>
                    <a:gd name="T83" fmla="*/ 670 h 889"/>
                    <a:gd name="T84" fmla="*/ 330 w 793"/>
                    <a:gd name="T85" fmla="*/ 678 h 889"/>
                    <a:gd name="T86" fmla="*/ 381 w 793"/>
                    <a:gd name="T87" fmla="*/ 674 h 889"/>
                    <a:gd name="T88" fmla="*/ 383 w 793"/>
                    <a:gd name="T89" fmla="*/ 728 h 889"/>
                    <a:gd name="T90" fmla="*/ 346 w 793"/>
                    <a:gd name="T91" fmla="*/ 780 h 889"/>
                    <a:gd name="T92" fmla="*/ 391 w 793"/>
                    <a:gd name="T93" fmla="*/ 841 h 889"/>
                    <a:gd name="T94" fmla="*/ 421 w 793"/>
                    <a:gd name="T95" fmla="*/ 871 h 889"/>
                    <a:gd name="T96" fmla="*/ 459 w 793"/>
                    <a:gd name="T97" fmla="*/ 889 h 889"/>
                    <a:gd name="T98" fmla="*/ 461 w 793"/>
                    <a:gd name="T99" fmla="*/ 889 h 889"/>
                    <a:gd name="T100" fmla="*/ 495 w 793"/>
                    <a:gd name="T101" fmla="*/ 849 h 889"/>
                    <a:gd name="T102" fmla="*/ 501 w 793"/>
                    <a:gd name="T103" fmla="*/ 826 h 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93" h="889">
                      <a:moveTo>
                        <a:pt x="501" y="826"/>
                      </a:moveTo>
                      <a:lnTo>
                        <a:pt x="501" y="826"/>
                      </a:lnTo>
                      <a:lnTo>
                        <a:pt x="501" y="810"/>
                      </a:lnTo>
                      <a:lnTo>
                        <a:pt x="503" y="796"/>
                      </a:lnTo>
                      <a:lnTo>
                        <a:pt x="507" y="786"/>
                      </a:lnTo>
                      <a:lnTo>
                        <a:pt x="511" y="776"/>
                      </a:lnTo>
                      <a:lnTo>
                        <a:pt x="518" y="768"/>
                      </a:lnTo>
                      <a:lnTo>
                        <a:pt x="526" y="762"/>
                      </a:lnTo>
                      <a:lnTo>
                        <a:pt x="538" y="756"/>
                      </a:lnTo>
                      <a:lnTo>
                        <a:pt x="552" y="752"/>
                      </a:lnTo>
                      <a:lnTo>
                        <a:pt x="552" y="752"/>
                      </a:lnTo>
                      <a:lnTo>
                        <a:pt x="612" y="736"/>
                      </a:lnTo>
                      <a:lnTo>
                        <a:pt x="612" y="736"/>
                      </a:lnTo>
                      <a:lnTo>
                        <a:pt x="634" y="730"/>
                      </a:lnTo>
                      <a:lnTo>
                        <a:pt x="652" y="724"/>
                      </a:lnTo>
                      <a:lnTo>
                        <a:pt x="666" y="718"/>
                      </a:lnTo>
                      <a:lnTo>
                        <a:pt x="676" y="708"/>
                      </a:lnTo>
                      <a:lnTo>
                        <a:pt x="681" y="696"/>
                      </a:lnTo>
                      <a:lnTo>
                        <a:pt x="683" y="682"/>
                      </a:lnTo>
                      <a:lnTo>
                        <a:pt x="683" y="664"/>
                      </a:lnTo>
                      <a:lnTo>
                        <a:pt x="679" y="643"/>
                      </a:lnTo>
                      <a:lnTo>
                        <a:pt x="679" y="643"/>
                      </a:lnTo>
                      <a:lnTo>
                        <a:pt x="674" y="613"/>
                      </a:lnTo>
                      <a:lnTo>
                        <a:pt x="674" y="599"/>
                      </a:lnTo>
                      <a:lnTo>
                        <a:pt x="676" y="585"/>
                      </a:lnTo>
                      <a:lnTo>
                        <a:pt x="678" y="573"/>
                      </a:lnTo>
                      <a:lnTo>
                        <a:pt x="679" y="559"/>
                      </a:lnTo>
                      <a:lnTo>
                        <a:pt x="689" y="537"/>
                      </a:lnTo>
                      <a:lnTo>
                        <a:pt x="703" y="515"/>
                      </a:lnTo>
                      <a:lnTo>
                        <a:pt x="719" y="496"/>
                      </a:lnTo>
                      <a:lnTo>
                        <a:pt x="741" y="476"/>
                      </a:lnTo>
                      <a:lnTo>
                        <a:pt x="765" y="456"/>
                      </a:lnTo>
                      <a:lnTo>
                        <a:pt x="765" y="456"/>
                      </a:lnTo>
                      <a:lnTo>
                        <a:pt x="745" y="428"/>
                      </a:lnTo>
                      <a:lnTo>
                        <a:pt x="725" y="400"/>
                      </a:lnTo>
                      <a:lnTo>
                        <a:pt x="725" y="400"/>
                      </a:lnTo>
                      <a:lnTo>
                        <a:pt x="719" y="390"/>
                      </a:lnTo>
                      <a:lnTo>
                        <a:pt x="715" y="380"/>
                      </a:lnTo>
                      <a:lnTo>
                        <a:pt x="711" y="368"/>
                      </a:lnTo>
                      <a:lnTo>
                        <a:pt x="711" y="364"/>
                      </a:lnTo>
                      <a:lnTo>
                        <a:pt x="713" y="360"/>
                      </a:lnTo>
                      <a:lnTo>
                        <a:pt x="713" y="360"/>
                      </a:lnTo>
                      <a:lnTo>
                        <a:pt x="743" y="281"/>
                      </a:lnTo>
                      <a:lnTo>
                        <a:pt x="761" y="241"/>
                      </a:lnTo>
                      <a:lnTo>
                        <a:pt x="781" y="203"/>
                      </a:lnTo>
                      <a:lnTo>
                        <a:pt x="781" y="203"/>
                      </a:lnTo>
                      <a:lnTo>
                        <a:pt x="787" y="183"/>
                      </a:lnTo>
                      <a:lnTo>
                        <a:pt x="791" y="164"/>
                      </a:lnTo>
                      <a:lnTo>
                        <a:pt x="793" y="140"/>
                      </a:lnTo>
                      <a:lnTo>
                        <a:pt x="791" y="116"/>
                      </a:lnTo>
                      <a:lnTo>
                        <a:pt x="785" y="94"/>
                      </a:lnTo>
                      <a:lnTo>
                        <a:pt x="777" y="76"/>
                      </a:lnTo>
                      <a:lnTo>
                        <a:pt x="771" y="68"/>
                      </a:lnTo>
                      <a:lnTo>
                        <a:pt x="765" y="60"/>
                      </a:lnTo>
                      <a:lnTo>
                        <a:pt x="759" y="56"/>
                      </a:lnTo>
                      <a:lnTo>
                        <a:pt x="749" y="52"/>
                      </a:lnTo>
                      <a:lnTo>
                        <a:pt x="749" y="52"/>
                      </a:lnTo>
                      <a:lnTo>
                        <a:pt x="715" y="40"/>
                      </a:lnTo>
                      <a:lnTo>
                        <a:pt x="679" y="28"/>
                      </a:lnTo>
                      <a:lnTo>
                        <a:pt x="664" y="22"/>
                      </a:lnTo>
                      <a:lnTo>
                        <a:pt x="646" y="18"/>
                      </a:lnTo>
                      <a:lnTo>
                        <a:pt x="626" y="16"/>
                      </a:lnTo>
                      <a:lnTo>
                        <a:pt x="608" y="14"/>
                      </a:lnTo>
                      <a:lnTo>
                        <a:pt x="608" y="14"/>
                      </a:lnTo>
                      <a:lnTo>
                        <a:pt x="590" y="16"/>
                      </a:lnTo>
                      <a:lnTo>
                        <a:pt x="572" y="18"/>
                      </a:lnTo>
                      <a:lnTo>
                        <a:pt x="554" y="24"/>
                      </a:lnTo>
                      <a:lnTo>
                        <a:pt x="536" y="34"/>
                      </a:lnTo>
                      <a:lnTo>
                        <a:pt x="536" y="34"/>
                      </a:lnTo>
                      <a:lnTo>
                        <a:pt x="522" y="38"/>
                      </a:lnTo>
                      <a:lnTo>
                        <a:pt x="507" y="42"/>
                      </a:lnTo>
                      <a:lnTo>
                        <a:pt x="491" y="46"/>
                      </a:lnTo>
                      <a:lnTo>
                        <a:pt x="473" y="46"/>
                      </a:lnTo>
                      <a:lnTo>
                        <a:pt x="473" y="46"/>
                      </a:lnTo>
                      <a:lnTo>
                        <a:pt x="455" y="46"/>
                      </a:lnTo>
                      <a:lnTo>
                        <a:pt x="441" y="42"/>
                      </a:lnTo>
                      <a:lnTo>
                        <a:pt x="429" y="38"/>
                      </a:lnTo>
                      <a:lnTo>
                        <a:pt x="425" y="36"/>
                      </a:lnTo>
                      <a:lnTo>
                        <a:pt x="421" y="32"/>
                      </a:lnTo>
                      <a:lnTo>
                        <a:pt x="421" y="32"/>
                      </a:lnTo>
                      <a:lnTo>
                        <a:pt x="409" y="16"/>
                      </a:lnTo>
                      <a:lnTo>
                        <a:pt x="399" y="6"/>
                      </a:lnTo>
                      <a:lnTo>
                        <a:pt x="387" y="2"/>
                      </a:lnTo>
                      <a:lnTo>
                        <a:pt x="377" y="0"/>
                      </a:lnTo>
                      <a:lnTo>
                        <a:pt x="377" y="0"/>
                      </a:lnTo>
                      <a:lnTo>
                        <a:pt x="363" y="2"/>
                      </a:lnTo>
                      <a:lnTo>
                        <a:pt x="351" y="6"/>
                      </a:lnTo>
                      <a:lnTo>
                        <a:pt x="328" y="18"/>
                      </a:lnTo>
                      <a:lnTo>
                        <a:pt x="328" y="18"/>
                      </a:lnTo>
                      <a:lnTo>
                        <a:pt x="332" y="46"/>
                      </a:lnTo>
                      <a:lnTo>
                        <a:pt x="334" y="58"/>
                      </a:lnTo>
                      <a:lnTo>
                        <a:pt x="332" y="62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06" y="100"/>
                      </a:lnTo>
                      <a:lnTo>
                        <a:pt x="280" y="134"/>
                      </a:lnTo>
                      <a:lnTo>
                        <a:pt x="228" y="201"/>
                      </a:lnTo>
                      <a:lnTo>
                        <a:pt x="228" y="201"/>
                      </a:lnTo>
                      <a:lnTo>
                        <a:pt x="214" y="219"/>
                      </a:lnTo>
                      <a:lnTo>
                        <a:pt x="198" y="237"/>
                      </a:lnTo>
                      <a:lnTo>
                        <a:pt x="184" y="255"/>
                      </a:lnTo>
                      <a:lnTo>
                        <a:pt x="181" y="265"/>
                      </a:lnTo>
                      <a:lnTo>
                        <a:pt x="177" y="275"/>
                      </a:lnTo>
                      <a:lnTo>
                        <a:pt x="177" y="275"/>
                      </a:lnTo>
                      <a:lnTo>
                        <a:pt x="171" y="295"/>
                      </a:lnTo>
                      <a:lnTo>
                        <a:pt x="165" y="315"/>
                      </a:lnTo>
                      <a:lnTo>
                        <a:pt x="149" y="350"/>
                      </a:lnTo>
                      <a:lnTo>
                        <a:pt x="131" y="382"/>
                      </a:lnTo>
                      <a:lnTo>
                        <a:pt x="109" y="414"/>
                      </a:lnTo>
                      <a:lnTo>
                        <a:pt x="83" y="444"/>
                      </a:lnTo>
                      <a:lnTo>
                        <a:pt x="57" y="472"/>
                      </a:lnTo>
                      <a:lnTo>
                        <a:pt x="29" y="497"/>
                      </a:lnTo>
                      <a:lnTo>
                        <a:pt x="0" y="523"/>
                      </a:lnTo>
                      <a:lnTo>
                        <a:pt x="0" y="523"/>
                      </a:lnTo>
                      <a:lnTo>
                        <a:pt x="25" y="533"/>
                      </a:lnTo>
                      <a:lnTo>
                        <a:pt x="51" y="543"/>
                      </a:lnTo>
                      <a:lnTo>
                        <a:pt x="75" y="553"/>
                      </a:lnTo>
                      <a:lnTo>
                        <a:pt x="85" y="559"/>
                      </a:lnTo>
                      <a:lnTo>
                        <a:pt x="95" y="567"/>
                      </a:lnTo>
                      <a:lnTo>
                        <a:pt x="95" y="567"/>
                      </a:lnTo>
                      <a:lnTo>
                        <a:pt x="123" y="589"/>
                      </a:lnTo>
                      <a:lnTo>
                        <a:pt x="149" y="611"/>
                      </a:lnTo>
                      <a:lnTo>
                        <a:pt x="177" y="629"/>
                      </a:lnTo>
                      <a:lnTo>
                        <a:pt x="204" y="647"/>
                      </a:lnTo>
                      <a:lnTo>
                        <a:pt x="234" y="659"/>
                      </a:lnTo>
                      <a:lnTo>
                        <a:pt x="264" y="670"/>
                      </a:lnTo>
                      <a:lnTo>
                        <a:pt x="296" y="676"/>
                      </a:lnTo>
                      <a:lnTo>
                        <a:pt x="330" y="678"/>
                      </a:lnTo>
                      <a:lnTo>
                        <a:pt x="330" y="678"/>
                      </a:lnTo>
                      <a:lnTo>
                        <a:pt x="355" y="678"/>
                      </a:lnTo>
                      <a:lnTo>
                        <a:pt x="381" y="674"/>
                      </a:lnTo>
                      <a:lnTo>
                        <a:pt x="381" y="674"/>
                      </a:lnTo>
                      <a:lnTo>
                        <a:pt x="387" y="706"/>
                      </a:lnTo>
                      <a:lnTo>
                        <a:pt x="385" y="718"/>
                      </a:lnTo>
                      <a:lnTo>
                        <a:pt x="383" y="728"/>
                      </a:lnTo>
                      <a:lnTo>
                        <a:pt x="379" y="738"/>
                      </a:lnTo>
                      <a:lnTo>
                        <a:pt x="371" y="750"/>
                      </a:lnTo>
                      <a:lnTo>
                        <a:pt x="346" y="780"/>
                      </a:lnTo>
                      <a:lnTo>
                        <a:pt x="346" y="780"/>
                      </a:lnTo>
                      <a:lnTo>
                        <a:pt x="375" y="822"/>
                      </a:lnTo>
                      <a:lnTo>
                        <a:pt x="391" y="841"/>
                      </a:lnTo>
                      <a:lnTo>
                        <a:pt x="409" y="859"/>
                      </a:lnTo>
                      <a:lnTo>
                        <a:pt x="409" y="859"/>
                      </a:lnTo>
                      <a:lnTo>
                        <a:pt x="421" y="871"/>
                      </a:lnTo>
                      <a:lnTo>
                        <a:pt x="435" y="879"/>
                      </a:lnTo>
                      <a:lnTo>
                        <a:pt x="449" y="887"/>
                      </a:lnTo>
                      <a:lnTo>
                        <a:pt x="459" y="889"/>
                      </a:lnTo>
                      <a:lnTo>
                        <a:pt x="459" y="889"/>
                      </a:lnTo>
                      <a:lnTo>
                        <a:pt x="461" y="889"/>
                      </a:lnTo>
                      <a:lnTo>
                        <a:pt x="461" y="889"/>
                      </a:lnTo>
                      <a:lnTo>
                        <a:pt x="475" y="875"/>
                      </a:lnTo>
                      <a:lnTo>
                        <a:pt x="489" y="859"/>
                      </a:lnTo>
                      <a:lnTo>
                        <a:pt x="495" y="849"/>
                      </a:lnTo>
                      <a:lnTo>
                        <a:pt x="499" y="841"/>
                      </a:lnTo>
                      <a:lnTo>
                        <a:pt x="501" y="833"/>
                      </a:lnTo>
                      <a:lnTo>
                        <a:pt x="501" y="826"/>
                      </a:lnTo>
                      <a:lnTo>
                        <a:pt x="501" y="82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</p:grpSp>
          <p:grpSp>
            <p:nvGrpSpPr>
              <p:cNvPr id="52" name="noun_project_0562.eps">
                <a:extLst>
                  <a:ext uri="{FF2B5EF4-FFF2-40B4-BE49-F238E27FC236}">
                    <a16:creationId xmlns:a16="http://schemas.microsoft.com/office/drawing/2014/main" id="{E9ADBEC7-FBE4-5D64-1694-CD4BD11566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8188601" y="4500483"/>
                <a:ext cx="264565" cy="378514"/>
                <a:chOff x="722" y="3061"/>
                <a:chExt cx="244" cy="384"/>
              </a:xfrm>
              <a:grpFill/>
            </p:grpSpPr>
            <p:sp>
              <p:nvSpPr>
                <p:cNvPr id="53" name="Freeform 360">
                  <a:extLst>
                    <a:ext uri="{FF2B5EF4-FFF2-40B4-BE49-F238E27FC236}">
                      <a16:creationId xmlns:a16="http://schemas.microsoft.com/office/drawing/2014/main" id="{F8058BCA-3AF1-96EB-E3A5-9F8B4A9F0B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" y="3061"/>
                  <a:ext cx="60" cy="60"/>
                </a:xfrm>
                <a:custGeom>
                  <a:avLst/>
                  <a:gdLst>
                    <a:gd name="T0" fmla="*/ 3 w 543"/>
                    <a:gd name="T1" fmla="*/ 0 h 544"/>
                    <a:gd name="T2" fmla="*/ 4 w 543"/>
                    <a:gd name="T3" fmla="*/ 0 h 544"/>
                    <a:gd name="T4" fmla="*/ 4 w 543"/>
                    <a:gd name="T5" fmla="*/ 0 h 544"/>
                    <a:gd name="T6" fmla="*/ 5 w 543"/>
                    <a:gd name="T7" fmla="*/ 0 h 544"/>
                    <a:gd name="T8" fmla="*/ 5 w 543"/>
                    <a:gd name="T9" fmla="*/ 1 h 544"/>
                    <a:gd name="T10" fmla="*/ 6 w 543"/>
                    <a:gd name="T11" fmla="*/ 1 h 544"/>
                    <a:gd name="T12" fmla="*/ 6 w 543"/>
                    <a:gd name="T13" fmla="*/ 1 h 544"/>
                    <a:gd name="T14" fmla="*/ 6 w 543"/>
                    <a:gd name="T15" fmla="*/ 2 h 544"/>
                    <a:gd name="T16" fmla="*/ 6 w 543"/>
                    <a:gd name="T17" fmla="*/ 2 h 544"/>
                    <a:gd name="T18" fmla="*/ 7 w 543"/>
                    <a:gd name="T19" fmla="*/ 2 h 544"/>
                    <a:gd name="T20" fmla="*/ 7 w 543"/>
                    <a:gd name="T21" fmla="*/ 3 h 544"/>
                    <a:gd name="T22" fmla="*/ 7 w 543"/>
                    <a:gd name="T23" fmla="*/ 3 h 544"/>
                    <a:gd name="T24" fmla="*/ 7 w 543"/>
                    <a:gd name="T25" fmla="*/ 4 h 544"/>
                    <a:gd name="T26" fmla="*/ 7 w 543"/>
                    <a:gd name="T27" fmla="*/ 4 h 544"/>
                    <a:gd name="T28" fmla="*/ 6 w 543"/>
                    <a:gd name="T29" fmla="*/ 5 h 544"/>
                    <a:gd name="T30" fmla="*/ 6 w 543"/>
                    <a:gd name="T31" fmla="*/ 5 h 544"/>
                    <a:gd name="T32" fmla="*/ 6 w 543"/>
                    <a:gd name="T33" fmla="*/ 6 h 544"/>
                    <a:gd name="T34" fmla="*/ 6 w 543"/>
                    <a:gd name="T35" fmla="*/ 6 h 544"/>
                    <a:gd name="T36" fmla="*/ 5 w 543"/>
                    <a:gd name="T37" fmla="*/ 6 h 544"/>
                    <a:gd name="T38" fmla="*/ 5 w 543"/>
                    <a:gd name="T39" fmla="*/ 6 h 544"/>
                    <a:gd name="T40" fmla="*/ 4 w 543"/>
                    <a:gd name="T41" fmla="*/ 7 h 544"/>
                    <a:gd name="T42" fmla="*/ 4 w 543"/>
                    <a:gd name="T43" fmla="*/ 7 h 544"/>
                    <a:gd name="T44" fmla="*/ 3 w 543"/>
                    <a:gd name="T45" fmla="*/ 7 h 544"/>
                    <a:gd name="T46" fmla="*/ 3 w 543"/>
                    <a:gd name="T47" fmla="*/ 7 h 544"/>
                    <a:gd name="T48" fmla="*/ 2 w 543"/>
                    <a:gd name="T49" fmla="*/ 7 h 544"/>
                    <a:gd name="T50" fmla="*/ 2 w 543"/>
                    <a:gd name="T51" fmla="*/ 6 h 544"/>
                    <a:gd name="T52" fmla="*/ 2 w 543"/>
                    <a:gd name="T53" fmla="*/ 6 h 544"/>
                    <a:gd name="T54" fmla="*/ 1 w 543"/>
                    <a:gd name="T55" fmla="*/ 6 h 544"/>
                    <a:gd name="T56" fmla="*/ 1 w 543"/>
                    <a:gd name="T57" fmla="*/ 6 h 544"/>
                    <a:gd name="T58" fmla="*/ 1 w 543"/>
                    <a:gd name="T59" fmla="*/ 5 h 544"/>
                    <a:gd name="T60" fmla="*/ 0 w 543"/>
                    <a:gd name="T61" fmla="*/ 5 h 544"/>
                    <a:gd name="T62" fmla="*/ 0 w 543"/>
                    <a:gd name="T63" fmla="*/ 4 h 544"/>
                    <a:gd name="T64" fmla="*/ 0 w 543"/>
                    <a:gd name="T65" fmla="*/ 4 h 544"/>
                    <a:gd name="T66" fmla="*/ 0 w 543"/>
                    <a:gd name="T67" fmla="*/ 3 h 544"/>
                    <a:gd name="T68" fmla="*/ 0 w 543"/>
                    <a:gd name="T69" fmla="*/ 3 h 544"/>
                    <a:gd name="T70" fmla="*/ 0 w 543"/>
                    <a:gd name="T71" fmla="*/ 2 h 544"/>
                    <a:gd name="T72" fmla="*/ 0 w 543"/>
                    <a:gd name="T73" fmla="*/ 2 h 544"/>
                    <a:gd name="T74" fmla="*/ 1 w 543"/>
                    <a:gd name="T75" fmla="*/ 2 h 544"/>
                    <a:gd name="T76" fmla="*/ 1 w 543"/>
                    <a:gd name="T77" fmla="*/ 1 h 544"/>
                    <a:gd name="T78" fmla="*/ 1 w 543"/>
                    <a:gd name="T79" fmla="*/ 1 h 544"/>
                    <a:gd name="T80" fmla="*/ 2 w 543"/>
                    <a:gd name="T81" fmla="*/ 1 h 544"/>
                    <a:gd name="T82" fmla="*/ 2 w 543"/>
                    <a:gd name="T83" fmla="*/ 0 h 544"/>
                    <a:gd name="T84" fmla="*/ 2 w 543"/>
                    <a:gd name="T85" fmla="*/ 0 h 544"/>
                    <a:gd name="T86" fmla="*/ 3 w 543"/>
                    <a:gd name="T87" fmla="*/ 0 h 544"/>
                    <a:gd name="T88" fmla="*/ 3 w 543"/>
                    <a:gd name="T89" fmla="*/ 0 h 5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43" h="544">
                      <a:moveTo>
                        <a:pt x="272" y="0"/>
                      </a:moveTo>
                      <a:lnTo>
                        <a:pt x="312" y="3"/>
                      </a:lnTo>
                      <a:lnTo>
                        <a:pt x="350" y="12"/>
                      </a:lnTo>
                      <a:lnTo>
                        <a:pt x="386" y="25"/>
                      </a:lnTo>
                      <a:lnTo>
                        <a:pt x="420" y="44"/>
                      </a:lnTo>
                      <a:lnTo>
                        <a:pt x="450" y="66"/>
                      </a:lnTo>
                      <a:lnTo>
                        <a:pt x="478" y="94"/>
                      </a:lnTo>
                      <a:lnTo>
                        <a:pt x="500" y="124"/>
                      </a:lnTo>
                      <a:lnTo>
                        <a:pt x="519" y="158"/>
                      </a:lnTo>
                      <a:lnTo>
                        <a:pt x="533" y="194"/>
                      </a:lnTo>
                      <a:lnTo>
                        <a:pt x="541" y="232"/>
                      </a:lnTo>
                      <a:lnTo>
                        <a:pt x="543" y="271"/>
                      </a:lnTo>
                      <a:lnTo>
                        <a:pt x="541" y="311"/>
                      </a:lnTo>
                      <a:lnTo>
                        <a:pt x="533" y="351"/>
                      </a:lnTo>
                      <a:lnTo>
                        <a:pt x="519" y="387"/>
                      </a:lnTo>
                      <a:lnTo>
                        <a:pt x="500" y="420"/>
                      </a:lnTo>
                      <a:lnTo>
                        <a:pt x="478" y="450"/>
                      </a:lnTo>
                      <a:lnTo>
                        <a:pt x="450" y="477"/>
                      </a:lnTo>
                      <a:lnTo>
                        <a:pt x="420" y="500"/>
                      </a:lnTo>
                      <a:lnTo>
                        <a:pt x="386" y="518"/>
                      </a:lnTo>
                      <a:lnTo>
                        <a:pt x="350" y="532"/>
                      </a:lnTo>
                      <a:lnTo>
                        <a:pt x="312" y="541"/>
                      </a:lnTo>
                      <a:lnTo>
                        <a:pt x="272" y="544"/>
                      </a:lnTo>
                      <a:lnTo>
                        <a:pt x="232" y="541"/>
                      </a:lnTo>
                      <a:lnTo>
                        <a:pt x="193" y="532"/>
                      </a:lnTo>
                      <a:lnTo>
                        <a:pt x="157" y="518"/>
                      </a:lnTo>
                      <a:lnTo>
                        <a:pt x="124" y="500"/>
                      </a:lnTo>
                      <a:lnTo>
                        <a:pt x="93" y="477"/>
                      </a:lnTo>
                      <a:lnTo>
                        <a:pt x="67" y="450"/>
                      </a:lnTo>
                      <a:lnTo>
                        <a:pt x="43" y="420"/>
                      </a:lnTo>
                      <a:lnTo>
                        <a:pt x="25" y="387"/>
                      </a:lnTo>
                      <a:lnTo>
                        <a:pt x="12" y="351"/>
                      </a:lnTo>
                      <a:lnTo>
                        <a:pt x="3" y="311"/>
                      </a:lnTo>
                      <a:lnTo>
                        <a:pt x="0" y="271"/>
                      </a:lnTo>
                      <a:lnTo>
                        <a:pt x="3" y="232"/>
                      </a:lnTo>
                      <a:lnTo>
                        <a:pt x="12" y="194"/>
                      </a:lnTo>
                      <a:lnTo>
                        <a:pt x="25" y="158"/>
                      </a:lnTo>
                      <a:lnTo>
                        <a:pt x="43" y="124"/>
                      </a:lnTo>
                      <a:lnTo>
                        <a:pt x="67" y="94"/>
                      </a:lnTo>
                      <a:lnTo>
                        <a:pt x="93" y="66"/>
                      </a:lnTo>
                      <a:lnTo>
                        <a:pt x="124" y="44"/>
                      </a:lnTo>
                      <a:lnTo>
                        <a:pt x="157" y="25"/>
                      </a:lnTo>
                      <a:lnTo>
                        <a:pt x="193" y="12"/>
                      </a:lnTo>
                      <a:lnTo>
                        <a:pt x="232" y="3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54" name="Freeform 361">
                  <a:extLst>
                    <a:ext uri="{FF2B5EF4-FFF2-40B4-BE49-F238E27FC236}">
                      <a16:creationId xmlns:a16="http://schemas.microsoft.com/office/drawing/2014/main" id="{7C70708D-84C5-A796-80AD-B8A4B597D6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" y="3110"/>
                  <a:ext cx="64" cy="110"/>
                </a:xfrm>
                <a:custGeom>
                  <a:avLst/>
                  <a:gdLst>
                    <a:gd name="T0" fmla="*/ 3 w 573"/>
                    <a:gd name="T1" fmla="*/ 0 h 997"/>
                    <a:gd name="T2" fmla="*/ 4 w 573"/>
                    <a:gd name="T3" fmla="*/ 0 h 997"/>
                    <a:gd name="T4" fmla="*/ 6 w 573"/>
                    <a:gd name="T5" fmla="*/ 1 h 997"/>
                    <a:gd name="T6" fmla="*/ 7 w 573"/>
                    <a:gd name="T7" fmla="*/ 1 h 997"/>
                    <a:gd name="T8" fmla="*/ 7 w 573"/>
                    <a:gd name="T9" fmla="*/ 1 h 997"/>
                    <a:gd name="T10" fmla="*/ 7 w 573"/>
                    <a:gd name="T11" fmla="*/ 1 h 997"/>
                    <a:gd name="T12" fmla="*/ 7 w 573"/>
                    <a:gd name="T13" fmla="*/ 1 h 997"/>
                    <a:gd name="T14" fmla="*/ 7 w 573"/>
                    <a:gd name="T15" fmla="*/ 2 h 997"/>
                    <a:gd name="T16" fmla="*/ 7 w 573"/>
                    <a:gd name="T17" fmla="*/ 2 h 997"/>
                    <a:gd name="T18" fmla="*/ 5 w 573"/>
                    <a:gd name="T19" fmla="*/ 11 h 997"/>
                    <a:gd name="T20" fmla="*/ 5 w 573"/>
                    <a:gd name="T21" fmla="*/ 12 h 997"/>
                    <a:gd name="T22" fmla="*/ 4 w 573"/>
                    <a:gd name="T23" fmla="*/ 12 h 997"/>
                    <a:gd name="T24" fmla="*/ 4 w 573"/>
                    <a:gd name="T25" fmla="*/ 12 h 997"/>
                    <a:gd name="T26" fmla="*/ 4 w 573"/>
                    <a:gd name="T27" fmla="*/ 12 h 997"/>
                    <a:gd name="T28" fmla="*/ 4 w 573"/>
                    <a:gd name="T29" fmla="*/ 12 h 997"/>
                    <a:gd name="T30" fmla="*/ 4 w 573"/>
                    <a:gd name="T31" fmla="*/ 12 h 997"/>
                    <a:gd name="T32" fmla="*/ 1 w 573"/>
                    <a:gd name="T33" fmla="*/ 11 h 997"/>
                    <a:gd name="T34" fmla="*/ 0 w 573"/>
                    <a:gd name="T35" fmla="*/ 11 h 997"/>
                    <a:gd name="T36" fmla="*/ 0 w 573"/>
                    <a:gd name="T37" fmla="*/ 11 h 997"/>
                    <a:gd name="T38" fmla="*/ 0 w 573"/>
                    <a:gd name="T39" fmla="*/ 11 h 997"/>
                    <a:gd name="T40" fmla="*/ 0 w 573"/>
                    <a:gd name="T41" fmla="*/ 11 h 997"/>
                    <a:gd name="T42" fmla="*/ 0 w 573"/>
                    <a:gd name="T43" fmla="*/ 11 h 997"/>
                    <a:gd name="T44" fmla="*/ 0 w 573"/>
                    <a:gd name="T45" fmla="*/ 10 h 997"/>
                    <a:gd name="T46" fmla="*/ 2 w 573"/>
                    <a:gd name="T47" fmla="*/ 1 h 997"/>
                    <a:gd name="T48" fmla="*/ 2 w 573"/>
                    <a:gd name="T49" fmla="*/ 0 h 997"/>
                    <a:gd name="T50" fmla="*/ 3 w 573"/>
                    <a:gd name="T51" fmla="*/ 0 h 997"/>
                    <a:gd name="T52" fmla="*/ 3 w 573"/>
                    <a:gd name="T53" fmla="*/ 0 h 997"/>
                    <a:gd name="T54" fmla="*/ 3 w 573"/>
                    <a:gd name="T55" fmla="*/ 0 h 997"/>
                    <a:gd name="T56" fmla="*/ 3 w 573"/>
                    <a:gd name="T57" fmla="*/ 0 h 99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573" h="997">
                      <a:moveTo>
                        <a:pt x="265" y="0"/>
                      </a:moveTo>
                      <a:lnTo>
                        <a:pt x="287" y="1"/>
                      </a:lnTo>
                      <a:lnTo>
                        <a:pt x="514" y="56"/>
                      </a:lnTo>
                      <a:lnTo>
                        <a:pt x="533" y="63"/>
                      </a:lnTo>
                      <a:lnTo>
                        <a:pt x="549" y="76"/>
                      </a:lnTo>
                      <a:lnTo>
                        <a:pt x="562" y="91"/>
                      </a:lnTo>
                      <a:lnTo>
                        <a:pt x="569" y="109"/>
                      </a:lnTo>
                      <a:lnTo>
                        <a:pt x="573" y="129"/>
                      </a:lnTo>
                      <a:lnTo>
                        <a:pt x="570" y="149"/>
                      </a:lnTo>
                      <a:lnTo>
                        <a:pt x="380" y="937"/>
                      </a:lnTo>
                      <a:lnTo>
                        <a:pt x="373" y="957"/>
                      </a:lnTo>
                      <a:lnTo>
                        <a:pt x="361" y="974"/>
                      </a:lnTo>
                      <a:lnTo>
                        <a:pt x="345" y="985"/>
                      </a:lnTo>
                      <a:lnTo>
                        <a:pt x="327" y="994"/>
                      </a:lnTo>
                      <a:lnTo>
                        <a:pt x="307" y="997"/>
                      </a:lnTo>
                      <a:lnTo>
                        <a:pt x="287" y="995"/>
                      </a:lnTo>
                      <a:lnTo>
                        <a:pt x="59" y="940"/>
                      </a:lnTo>
                      <a:lnTo>
                        <a:pt x="40" y="932"/>
                      </a:lnTo>
                      <a:lnTo>
                        <a:pt x="23" y="921"/>
                      </a:lnTo>
                      <a:lnTo>
                        <a:pt x="12" y="905"/>
                      </a:lnTo>
                      <a:lnTo>
                        <a:pt x="3" y="887"/>
                      </a:lnTo>
                      <a:lnTo>
                        <a:pt x="0" y="866"/>
                      </a:lnTo>
                      <a:lnTo>
                        <a:pt x="2" y="846"/>
                      </a:lnTo>
                      <a:lnTo>
                        <a:pt x="193" y="58"/>
                      </a:lnTo>
                      <a:lnTo>
                        <a:pt x="201" y="39"/>
                      </a:lnTo>
                      <a:lnTo>
                        <a:pt x="212" y="23"/>
                      </a:lnTo>
                      <a:lnTo>
                        <a:pt x="227" y="10"/>
                      </a:lnTo>
                      <a:lnTo>
                        <a:pt x="245" y="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55" name="Freeform 362">
                  <a:extLst>
                    <a:ext uri="{FF2B5EF4-FFF2-40B4-BE49-F238E27FC236}">
                      <a16:creationId xmlns:a16="http://schemas.microsoft.com/office/drawing/2014/main" id="{C8C3B541-22C1-ACF6-788D-6418C6043D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1" y="3157"/>
                  <a:ext cx="65" cy="288"/>
                </a:xfrm>
                <a:custGeom>
                  <a:avLst/>
                  <a:gdLst>
                    <a:gd name="T0" fmla="*/ 7 w 580"/>
                    <a:gd name="T1" fmla="*/ 0 h 2595"/>
                    <a:gd name="T2" fmla="*/ 7 w 580"/>
                    <a:gd name="T3" fmla="*/ 0 h 2595"/>
                    <a:gd name="T4" fmla="*/ 7 w 580"/>
                    <a:gd name="T5" fmla="*/ 0 h 2595"/>
                    <a:gd name="T6" fmla="*/ 7 w 580"/>
                    <a:gd name="T7" fmla="*/ 0 h 2595"/>
                    <a:gd name="T8" fmla="*/ 7 w 580"/>
                    <a:gd name="T9" fmla="*/ 1 h 2595"/>
                    <a:gd name="T10" fmla="*/ 7 w 580"/>
                    <a:gd name="T11" fmla="*/ 1 h 2595"/>
                    <a:gd name="T12" fmla="*/ 7 w 580"/>
                    <a:gd name="T13" fmla="*/ 1 h 2595"/>
                    <a:gd name="T14" fmla="*/ 2 w 580"/>
                    <a:gd name="T15" fmla="*/ 31 h 2595"/>
                    <a:gd name="T16" fmla="*/ 1 w 580"/>
                    <a:gd name="T17" fmla="*/ 32 h 2595"/>
                    <a:gd name="T18" fmla="*/ 1 w 580"/>
                    <a:gd name="T19" fmla="*/ 32 h 2595"/>
                    <a:gd name="T20" fmla="*/ 1 w 580"/>
                    <a:gd name="T21" fmla="*/ 32 h 2595"/>
                    <a:gd name="T22" fmla="*/ 1 w 580"/>
                    <a:gd name="T23" fmla="*/ 32 h 2595"/>
                    <a:gd name="T24" fmla="*/ 1 w 580"/>
                    <a:gd name="T25" fmla="*/ 32 h 2595"/>
                    <a:gd name="T26" fmla="*/ 1 w 580"/>
                    <a:gd name="T27" fmla="*/ 32 h 2595"/>
                    <a:gd name="T28" fmla="*/ 0 w 580"/>
                    <a:gd name="T29" fmla="*/ 32 h 2595"/>
                    <a:gd name="T30" fmla="*/ 0 w 580"/>
                    <a:gd name="T31" fmla="*/ 32 h 2595"/>
                    <a:gd name="T32" fmla="*/ 0 w 580"/>
                    <a:gd name="T33" fmla="*/ 31 h 2595"/>
                    <a:gd name="T34" fmla="*/ 0 w 580"/>
                    <a:gd name="T35" fmla="*/ 31 h 2595"/>
                    <a:gd name="T36" fmla="*/ 0 w 580"/>
                    <a:gd name="T37" fmla="*/ 31 h 2595"/>
                    <a:gd name="T38" fmla="*/ 0 w 580"/>
                    <a:gd name="T39" fmla="*/ 31 h 2595"/>
                    <a:gd name="T40" fmla="*/ 0 w 580"/>
                    <a:gd name="T41" fmla="*/ 31 h 2595"/>
                    <a:gd name="T42" fmla="*/ 6 w 580"/>
                    <a:gd name="T43" fmla="*/ 1 h 2595"/>
                    <a:gd name="T44" fmla="*/ 6 w 580"/>
                    <a:gd name="T45" fmla="*/ 0 h 2595"/>
                    <a:gd name="T46" fmla="*/ 6 w 580"/>
                    <a:gd name="T47" fmla="*/ 0 h 2595"/>
                    <a:gd name="T48" fmla="*/ 6 w 580"/>
                    <a:gd name="T49" fmla="*/ 0 h 2595"/>
                    <a:gd name="T50" fmla="*/ 6 w 580"/>
                    <a:gd name="T51" fmla="*/ 0 h 2595"/>
                    <a:gd name="T52" fmla="*/ 7 w 580"/>
                    <a:gd name="T53" fmla="*/ 0 h 25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80" h="2595">
                      <a:moveTo>
                        <a:pt x="519" y="0"/>
                      </a:moveTo>
                      <a:lnTo>
                        <a:pt x="539" y="3"/>
                      </a:lnTo>
                      <a:lnTo>
                        <a:pt x="556" y="12"/>
                      </a:lnTo>
                      <a:lnTo>
                        <a:pt x="569" y="25"/>
                      </a:lnTo>
                      <a:lnTo>
                        <a:pt x="578" y="42"/>
                      </a:lnTo>
                      <a:lnTo>
                        <a:pt x="580" y="61"/>
                      </a:lnTo>
                      <a:lnTo>
                        <a:pt x="580" y="67"/>
                      </a:lnTo>
                      <a:lnTo>
                        <a:pt x="125" y="2541"/>
                      </a:lnTo>
                      <a:lnTo>
                        <a:pt x="120" y="2558"/>
                      </a:lnTo>
                      <a:lnTo>
                        <a:pt x="110" y="2573"/>
                      </a:lnTo>
                      <a:lnTo>
                        <a:pt x="96" y="2584"/>
                      </a:lnTo>
                      <a:lnTo>
                        <a:pt x="80" y="2593"/>
                      </a:lnTo>
                      <a:lnTo>
                        <a:pt x="62" y="2595"/>
                      </a:lnTo>
                      <a:lnTo>
                        <a:pt x="43" y="2592"/>
                      </a:lnTo>
                      <a:lnTo>
                        <a:pt x="25" y="2583"/>
                      </a:lnTo>
                      <a:lnTo>
                        <a:pt x="12" y="2569"/>
                      </a:lnTo>
                      <a:lnTo>
                        <a:pt x="3" y="2553"/>
                      </a:lnTo>
                      <a:lnTo>
                        <a:pt x="0" y="2532"/>
                      </a:lnTo>
                      <a:lnTo>
                        <a:pt x="0" y="2531"/>
                      </a:lnTo>
                      <a:lnTo>
                        <a:pt x="1" y="2530"/>
                      </a:lnTo>
                      <a:lnTo>
                        <a:pt x="1" y="2528"/>
                      </a:lnTo>
                      <a:lnTo>
                        <a:pt x="457" y="54"/>
                      </a:lnTo>
                      <a:lnTo>
                        <a:pt x="463" y="37"/>
                      </a:lnTo>
                      <a:lnTo>
                        <a:pt x="473" y="22"/>
                      </a:lnTo>
                      <a:lnTo>
                        <a:pt x="486" y="11"/>
                      </a:lnTo>
                      <a:lnTo>
                        <a:pt x="501" y="2"/>
                      </a:lnTo>
                      <a:lnTo>
                        <a:pt x="519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56" name="Freeform 363">
                  <a:extLst>
                    <a:ext uri="{FF2B5EF4-FFF2-40B4-BE49-F238E27FC236}">
                      <a16:creationId xmlns:a16="http://schemas.microsoft.com/office/drawing/2014/main" id="{31DD7810-F55C-6700-7245-46C4794048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" y="3126"/>
                  <a:ext cx="192" cy="319"/>
                </a:xfrm>
                <a:custGeom>
                  <a:avLst/>
                  <a:gdLst>
                    <a:gd name="T0" fmla="*/ 11 w 1723"/>
                    <a:gd name="T1" fmla="*/ 0 h 2873"/>
                    <a:gd name="T2" fmla="*/ 11 w 1723"/>
                    <a:gd name="T3" fmla="*/ 0 h 2873"/>
                    <a:gd name="T4" fmla="*/ 11 w 1723"/>
                    <a:gd name="T5" fmla="*/ 0 h 2873"/>
                    <a:gd name="T6" fmla="*/ 12 w 1723"/>
                    <a:gd name="T7" fmla="*/ 0 h 2873"/>
                    <a:gd name="T8" fmla="*/ 12 w 1723"/>
                    <a:gd name="T9" fmla="*/ 0 h 2873"/>
                    <a:gd name="T10" fmla="*/ 13 w 1723"/>
                    <a:gd name="T11" fmla="*/ 1 h 2873"/>
                    <a:gd name="T12" fmla="*/ 13 w 1723"/>
                    <a:gd name="T13" fmla="*/ 1 h 2873"/>
                    <a:gd name="T14" fmla="*/ 14 w 1723"/>
                    <a:gd name="T15" fmla="*/ 2 h 2873"/>
                    <a:gd name="T16" fmla="*/ 14 w 1723"/>
                    <a:gd name="T17" fmla="*/ 3 h 2873"/>
                    <a:gd name="T18" fmla="*/ 20 w 1723"/>
                    <a:gd name="T19" fmla="*/ 9 h 2873"/>
                    <a:gd name="T20" fmla="*/ 21 w 1723"/>
                    <a:gd name="T21" fmla="*/ 10 h 2873"/>
                    <a:gd name="T22" fmla="*/ 21 w 1723"/>
                    <a:gd name="T23" fmla="*/ 10 h 2873"/>
                    <a:gd name="T24" fmla="*/ 21 w 1723"/>
                    <a:gd name="T25" fmla="*/ 11 h 2873"/>
                    <a:gd name="T26" fmla="*/ 21 w 1723"/>
                    <a:gd name="T27" fmla="*/ 11 h 2873"/>
                    <a:gd name="T28" fmla="*/ 21 w 1723"/>
                    <a:gd name="T29" fmla="*/ 12 h 2873"/>
                    <a:gd name="T30" fmla="*/ 21 w 1723"/>
                    <a:gd name="T31" fmla="*/ 12 h 2873"/>
                    <a:gd name="T32" fmla="*/ 20 w 1723"/>
                    <a:gd name="T33" fmla="*/ 12 h 2873"/>
                    <a:gd name="T34" fmla="*/ 20 w 1723"/>
                    <a:gd name="T35" fmla="*/ 12 h 2873"/>
                    <a:gd name="T36" fmla="*/ 14 w 1723"/>
                    <a:gd name="T37" fmla="*/ 11 h 2873"/>
                    <a:gd name="T38" fmla="*/ 14 w 1723"/>
                    <a:gd name="T39" fmla="*/ 11 h 2873"/>
                    <a:gd name="T40" fmla="*/ 13 w 1723"/>
                    <a:gd name="T41" fmla="*/ 11 h 2873"/>
                    <a:gd name="T42" fmla="*/ 13 w 1723"/>
                    <a:gd name="T43" fmla="*/ 11 h 2873"/>
                    <a:gd name="T44" fmla="*/ 13 w 1723"/>
                    <a:gd name="T45" fmla="*/ 10 h 2873"/>
                    <a:gd name="T46" fmla="*/ 12 w 1723"/>
                    <a:gd name="T47" fmla="*/ 8 h 2873"/>
                    <a:gd name="T48" fmla="*/ 17 w 1723"/>
                    <a:gd name="T49" fmla="*/ 33 h 2873"/>
                    <a:gd name="T50" fmla="*/ 17 w 1723"/>
                    <a:gd name="T51" fmla="*/ 33 h 2873"/>
                    <a:gd name="T52" fmla="*/ 17 w 1723"/>
                    <a:gd name="T53" fmla="*/ 34 h 2873"/>
                    <a:gd name="T54" fmla="*/ 17 w 1723"/>
                    <a:gd name="T55" fmla="*/ 35 h 2873"/>
                    <a:gd name="T56" fmla="*/ 16 w 1723"/>
                    <a:gd name="T57" fmla="*/ 35 h 2873"/>
                    <a:gd name="T58" fmla="*/ 15 w 1723"/>
                    <a:gd name="T59" fmla="*/ 35 h 2873"/>
                    <a:gd name="T60" fmla="*/ 14 w 1723"/>
                    <a:gd name="T61" fmla="*/ 35 h 2873"/>
                    <a:gd name="T62" fmla="*/ 14 w 1723"/>
                    <a:gd name="T63" fmla="*/ 35 h 2873"/>
                    <a:gd name="T64" fmla="*/ 13 w 1723"/>
                    <a:gd name="T65" fmla="*/ 35 h 2873"/>
                    <a:gd name="T66" fmla="*/ 13 w 1723"/>
                    <a:gd name="T67" fmla="*/ 34 h 2873"/>
                    <a:gd name="T68" fmla="*/ 9 w 1723"/>
                    <a:gd name="T69" fmla="*/ 17 h 2873"/>
                    <a:gd name="T70" fmla="*/ 5 w 1723"/>
                    <a:gd name="T71" fmla="*/ 34 h 2873"/>
                    <a:gd name="T72" fmla="*/ 4 w 1723"/>
                    <a:gd name="T73" fmla="*/ 35 h 2873"/>
                    <a:gd name="T74" fmla="*/ 3 w 1723"/>
                    <a:gd name="T75" fmla="*/ 35 h 2873"/>
                    <a:gd name="T76" fmla="*/ 3 w 1723"/>
                    <a:gd name="T77" fmla="*/ 35 h 2873"/>
                    <a:gd name="T78" fmla="*/ 2 w 1723"/>
                    <a:gd name="T79" fmla="*/ 35 h 2873"/>
                    <a:gd name="T80" fmla="*/ 1 w 1723"/>
                    <a:gd name="T81" fmla="*/ 35 h 2873"/>
                    <a:gd name="T82" fmla="*/ 1 w 1723"/>
                    <a:gd name="T83" fmla="*/ 35 h 2873"/>
                    <a:gd name="T84" fmla="*/ 0 w 1723"/>
                    <a:gd name="T85" fmla="*/ 34 h 2873"/>
                    <a:gd name="T86" fmla="*/ 0 w 1723"/>
                    <a:gd name="T87" fmla="*/ 33 h 2873"/>
                    <a:gd name="T88" fmla="*/ 0 w 1723"/>
                    <a:gd name="T89" fmla="*/ 33 h 2873"/>
                    <a:gd name="T90" fmla="*/ 7 w 1723"/>
                    <a:gd name="T91" fmla="*/ 3 h 2873"/>
                    <a:gd name="T92" fmla="*/ 7 w 1723"/>
                    <a:gd name="T93" fmla="*/ 3 h 2873"/>
                    <a:gd name="T94" fmla="*/ 7 w 1723"/>
                    <a:gd name="T95" fmla="*/ 2 h 2873"/>
                    <a:gd name="T96" fmla="*/ 8 w 1723"/>
                    <a:gd name="T97" fmla="*/ 2 h 2873"/>
                    <a:gd name="T98" fmla="*/ 8 w 1723"/>
                    <a:gd name="T99" fmla="*/ 1 h 2873"/>
                    <a:gd name="T100" fmla="*/ 8 w 1723"/>
                    <a:gd name="T101" fmla="*/ 1 h 2873"/>
                    <a:gd name="T102" fmla="*/ 9 w 1723"/>
                    <a:gd name="T103" fmla="*/ 0 h 2873"/>
                    <a:gd name="T104" fmla="*/ 10 w 1723"/>
                    <a:gd name="T105" fmla="*/ 0 h 2873"/>
                    <a:gd name="T106" fmla="*/ 11 w 1723"/>
                    <a:gd name="T107" fmla="*/ 0 h 28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723" h="2873">
                      <a:moveTo>
                        <a:pt x="858" y="0"/>
                      </a:moveTo>
                      <a:lnTo>
                        <a:pt x="865" y="1"/>
                      </a:lnTo>
                      <a:lnTo>
                        <a:pt x="874" y="1"/>
                      </a:lnTo>
                      <a:lnTo>
                        <a:pt x="886" y="2"/>
                      </a:lnTo>
                      <a:lnTo>
                        <a:pt x="901" y="4"/>
                      </a:lnTo>
                      <a:lnTo>
                        <a:pt x="918" y="7"/>
                      </a:lnTo>
                      <a:lnTo>
                        <a:pt x="936" y="13"/>
                      </a:lnTo>
                      <a:lnTo>
                        <a:pt x="956" y="19"/>
                      </a:lnTo>
                      <a:lnTo>
                        <a:pt x="977" y="28"/>
                      </a:lnTo>
                      <a:lnTo>
                        <a:pt x="998" y="38"/>
                      </a:lnTo>
                      <a:lnTo>
                        <a:pt x="1020" y="51"/>
                      </a:lnTo>
                      <a:lnTo>
                        <a:pt x="1041" y="67"/>
                      </a:lnTo>
                      <a:lnTo>
                        <a:pt x="1061" y="86"/>
                      </a:lnTo>
                      <a:lnTo>
                        <a:pt x="1079" y="108"/>
                      </a:lnTo>
                      <a:lnTo>
                        <a:pt x="1097" y="134"/>
                      </a:lnTo>
                      <a:lnTo>
                        <a:pt x="1112" y="162"/>
                      </a:lnTo>
                      <a:lnTo>
                        <a:pt x="1125" y="196"/>
                      </a:lnTo>
                      <a:lnTo>
                        <a:pt x="1134" y="233"/>
                      </a:lnTo>
                      <a:lnTo>
                        <a:pt x="1240" y="661"/>
                      </a:lnTo>
                      <a:lnTo>
                        <a:pt x="1624" y="758"/>
                      </a:lnTo>
                      <a:lnTo>
                        <a:pt x="1647" y="765"/>
                      </a:lnTo>
                      <a:lnTo>
                        <a:pt x="1668" y="778"/>
                      </a:lnTo>
                      <a:lnTo>
                        <a:pt x="1687" y="794"/>
                      </a:lnTo>
                      <a:lnTo>
                        <a:pt x="1702" y="813"/>
                      </a:lnTo>
                      <a:lnTo>
                        <a:pt x="1714" y="835"/>
                      </a:lnTo>
                      <a:lnTo>
                        <a:pt x="1721" y="859"/>
                      </a:lnTo>
                      <a:lnTo>
                        <a:pt x="1723" y="885"/>
                      </a:lnTo>
                      <a:lnTo>
                        <a:pt x="1721" y="911"/>
                      </a:lnTo>
                      <a:lnTo>
                        <a:pt x="1713" y="936"/>
                      </a:lnTo>
                      <a:lnTo>
                        <a:pt x="1701" y="958"/>
                      </a:lnTo>
                      <a:lnTo>
                        <a:pt x="1685" y="977"/>
                      </a:lnTo>
                      <a:lnTo>
                        <a:pt x="1666" y="993"/>
                      </a:lnTo>
                      <a:lnTo>
                        <a:pt x="1644" y="1005"/>
                      </a:lnTo>
                      <a:lnTo>
                        <a:pt x="1619" y="1012"/>
                      </a:lnTo>
                      <a:lnTo>
                        <a:pt x="1593" y="1014"/>
                      </a:lnTo>
                      <a:lnTo>
                        <a:pt x="1566" y="1012"/>
                      </a:lnTo>
                      <a:lnTo>
                        <a:pt x="1124" y="900"/>
                      </a:lnTo>
                      <a:lnTo>
                        <a:pt x="1122" y="900"/>
                      </a:lnTo>
                      <a:lnTo>
                        <a:pt x="1115" y="899"/>
                      </a:lnTo>
                      <a:lnTo>
                        <a:pt x="1107" y="897"/>
                      </a:lnTo>
                      <a:lnTo>
                        <a:pt x="1096" y="892"/>
                      </a:lnTo>
                      <a:lnTo>
                        <a:pt x="1083" y="886"/>
                      </a:lnTo>
                      <a:lnTo>
                        <a:pt x="1069" y="877"/>
                      </a:lnTo>
                      <a:lnTo>
                        <a:pt x="1057" y="866"/>
                      </a:lnTo>
                      <a:lnTo>
                        <a:pt x="1044" y="851"/>
                      </a:lnTo>
                      <a:lnTo>
                        <a:pt x="1032" y="833"/>
                      </a:lnTo>
                      <a:lnTo>
                        <a:pt x="1024" y="811"/>
                      </a:lnTo>
                      <a:lnTo>
                        <a:pt x="995" y="686"/>
                      </a:lnTo>
                      <a:lnTo>
                        <a:pt x="959" y="845"/>
                      </a:lnTo>
                      <a:lnTo>
                        <a:pt x="1389" y="2640"/>
                      </a:lnTo>
                      <a:lnTo>
                        <a:pt x="1392" y="2661"/>
                      </a:lnTo>
                      <a:lnTo>
                        <a:pt x="1393" y="2682"/>
                      </a:lnTo>
                      <a:lnTo>
                        <a:pt x="1390" y="2716"/>
                      </a:lnTo>
                      <a:lnTo>
                        <a:pt x="1382" y="2749"/>
                      </a:lnTo>
                      <a:lnTo>
                        <a:pt x="1368" y="2779"/>
                      </a:lnTo>
                      <a:lnTo>
                        <a:pt x="1349" y="2805"/>
                      </a:lnTo>
                      <a:lnTo>
                        <a:pt x="1325" y="2828"/>
                      </a:lnTo>
                      <a:lnTo>
                        <a:pt x="1299" y="2846"/>
                      </a:lnTo>
                      <a:lnTo>
                        <a:pt x="1269" y="2861"/>
                      </a:lnTo>
                      <a:lnTo>
                        <a:pt x="1236" y="2870"/>
                      </a:lnTo>
                      <a:lnTo>
                        <a:pt x="1202" y="2873"/>
                      </a:lnTo>
                      <a:lnTo>
                        <a:pt x="1169" y="2870"/>
                      </a:lnTo>
                      <a:lnTo>
                        <a:pt x="1138" y="2862"/>
                      </a:lnTo>
                      <a:lnTo>
                        <a:pt x="1110" y="2850"/>
                      </a:lnTo>
                      <a:lnTo>
                        <a:pt x="1083" y="2832"/>
                      </a:lnTo>
                      <a:lnTo>
                        <a:pt x="1061" y="2810"/>
                      </a:lnTo>
                      <a:lnTo>
                        <a:pt x="1042" y="2786"/>
                      </a:lnTo>
                      <a:lnTo>
                        <a:pt x="1027" y="2758"/>
                      </a:lnTo>
                      <a:lnTo>
                        <a:pt x="1017" y="2729"/>
                      </a:lnTo>
                      <a:lnTo>
                        <a:pt x="704" y="1377"/>
                      </a:lnTo>
                      <a:lnTo>
                        <a:pt x="375" y="2736"/>
                      </a:lnTo>
                      <a:lnTo>
                        <a:pt x="365" y="2765"/>
                      </a:lnTo>
                      <a:lnTo>
                        <a:pt x="349" y="2791"/>
                      </a:lnTo>
                      <a:lnTo>
                        <a:pt x="330" y="2815"/>
                      </a:lnTo>
                      <a:lnTo>
                        <a:pt x="307" y="2834"/>
                      </a:lnTo>
                      <a:lnTo>
                        <a:pt x="282" y="2851"/>
                      </a:lnTo>
                      <a:lnTo>
                        <a:pt x="254" y="2862"/>
                      </a:lnTo>
                      <a:lnTo>
                        <a:pt x="223" y="2870"/>
                      </a:lnTo>
                      <a:lnTo>
                        <a:pt x="193" y="2873"/>
                      </a:lnTo>
                      <a:lnTo>
                        <a:pt x="158" y="2870"/>
                      </a:lnTo>
                      <a:lnTo>
                        <a:pt x="125" y="2861"/>
                      </a:lnTo>
                      <a:lnTo>
                        <a:pt x="95" y="2846"/>
                      </a:lnTo>
                      <a:lnTo>
                        <a:pt x="68" y="2828"/>
                      </a:lnTo>
                      <a:lnTo>
                        <a:pt x="46" y="2805"/>
                      </a:lnTo>
                      <a:lnTo>
                        <a:pt x="27" y="2779"/>
                      </a:lnTo>
                      <a:lnTo>
                        <a:pt x="13" y="2749"/>
                      </a:lnTo>
                      <a:lnTo>
                        <a:pt x="4" y="2716"/>
                      </a:lnTo>
                      <a:lnTo>
                        <a:pt x="0" y="2682"/>
                      </a:lnTo>
                      <a:lnTo>
                        <a:pt x="1" y="2663"/>
                      </a:lnTo>
                      <a:lnTo>
                        <a:pt x="4" y="2644"/>
                      </a:lnTo>
                      <a:lnTo>
                        <a:pt x="579" y="228"/>
                      </a:lnTo>
                      <a:lnTo>
                        <a:pt x="580" y="225"/>
                      </a:lnTo>
                      <a:lnTo>
                        <a:pt x="582" y="219"/>
                      </a:lnTo>
                      <a:lnTo>
                        <a:pt x="585" y="209"/>
                      </a:lnTo>
                      <a:lnTo>
                        <a:pt x="590" y="195"/>
                      </a:lnTo>
                      <a:lnTo>
                        <a:pt x="596" y="179"/>
                      </a:lnTo>
                      <a:lnTo>
                        <a:pt x="604" y="161"/>
                      </a:lnTo>
                      <a:lnTo>
                        <a:pt x="615" y="142"/>
                      </a:lnTo>
                      <a:lnTo>
                        <a:pt x="628" y="122"/>
                      </a:lnTo>
                      <a:lnTo>
                        <a:pt x="643" y="102"/>
                      </a:lnTo>
                      <a:lnTo>
                        <a:pt x="660" y="82"/>
                      </a:lnTo>
                      <a:lnTo>
                        <a:pt x="679" y="63"/>
                      </a:lnTo>
                      <a:lnTo>
                        <a:pt x="701" y="46"/>
                      </a:lnTo>
                      <a:lnTo>
                        <a:pt x="727" y="30"/>
                      </a:lnTo>
                      <a:lnTo>
                        <a:pt x="754" y="17"/>
                      </a:lnTo>
                      <a:lnTo>
                        <a:pt x="785" y="7"/>
                      </a:lnTo>
                      <a:lnTo>
                        <a:pt x="819" y="2"/>
                      </a:lnTo>
                      <a:lnTo>
                        <a:pt x="856" y="0"/>
                      </a:lnTo>
                      <a:lnTo>
                        <a:pt x="858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</p:grpSp>
        </p:grpSp>
      </p:grpSp>
      <p:graphicFrame>
        <p:nvGraphicFramePr>
          <p:cNvPr id="61" name="Wykres 60">
            <a:extLst>
              <a:ext uri="{FF2B5EF4-FFF2-40B4-BE49-F238E27FC236}">
                <a16:creationId xmlns:a16="http://schemas.microsoft.com/office/drawing/2014/main" id="{4FCCCFCB-F9D3-AF0B-CC41-3636B852D4C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83456646"/>
              </p:ext>
            </p:extLst>
          </p:nvPr>
        </p:nvGraphicFramePr>
        <p:xfrm>
          <a:off x="3314150" y="1294591"/>
          <a:ext cx="1694305" cy="4390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5" name="Wykres 4">
            <a:extLst>
              <a:ext uri="{FF2B5EF4-FFF2-40B4-BE49-F238E27FC236}">
                <a16:creationId xmlns:a16="http://schemas.microsoft.com/office/drawing/2014/main" id="{AE341F46-8E62-FD9E-8CA1-40D65AEC338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81104086"/>
              </p:ext>
            </p:extLst>
          </p:nvPr>
        </p:nvGraphicFramePr>
        <p:xfrm>
          <a:off x="3836652" y="1309074"/>
          <a:ext cx="1694305" cy="4390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4" name="Wykres 3">
            <a:extLst>
              <a:ext uri="{FF2B5EF4-FFF2-40B4-BE49-F238E27FC236}">
                <a16:creationId xmlns:a16="http://schemas.microsoft.com/office/drawing/2014/main" id="{BFC78A8B-264C-8A60-6C59-04810FD6232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41842506"/>
              </p:ext>
            </p:extLst>
          </p:nvPr>
        </p:nvGraphicFramePr>
        <p:xfrm>
          <a:off x="4355156" y="1300067"/>
          <a:ext cx="1694305" cy="4390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3" name="Wykres 2">
            <a:extLst>
              <a:ext uri="{FF2B5EF4-FFF2-40B4-BE49-F238E27FC236}">
                <a16:creationId xmlns:a16="http://schemas.microsoft.com/office/drawing/2014/main" id="{1F0A6C92-F310-FE12-09F2-C84CE2F32F5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42310548"/>
              </p:ext>
            </p:extLst>
          </p:nvPr>
        </p:nvGraphicFramePr>
        <p:xfrm>
          <a:off x="4879592" y="1300067"/>
          <a:ext cx="1694305" cy="4390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8" name="Prostokąt 7">
            <a:extLst>
              <a:ext uri="{FF2B5EF4-FFF2-40B4-BE49-F238E27FC236}">
                <a16:creationId xmlns:a16="http://schemas.microsoft.com/office/drawing/2014/main" id="{346FA7EA-844F-F0EA-F4AB-F66886EC2606}"/>
              </a:ext>
            </a:extLst>
          </p:cNvPr>
          <p:cNvSpPr/>
          <p:nvPr/>
        </p:nvSpPr>
        <p:spPr>
          <a:xfrm>
            <a:off x="5185084" y="6140661"/>
            <a:ext cx="637980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Podstawa: </a:t>
            </a:r>
            <a:r>
              <a:rPr lang="pl-PL" sz="1000" dirty="0"/>
              <a:t>Respondenci spoza województwa śląskiego odwiedzający województwo śląskie, 2025: N=92</a:t>
            </a:r>
          </a:p>
        </p:txBody>
      </p:sp>
      <p:graphicFrame>
        <p:nvGraphicFramePr>
          <p:cNvPr id="9" name="Wykres 8">
            <a:extLst>
              <a:ext uri="{FF2B5EF4-FFF2-40B4-BE49-F238E27FC236}">
                <a16:creationId xmlns:a16="http://schemas.microsoft.com/office/drawing/2014/main" id="{11A24155-BB58-F6F3-1936-3C3FCCD866A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41594142"/>
              </p:ext>
            </p:extLst>
          </p:nvPr>
        </p:nvGraphicFramePr>
        <p:xfrm>
          <a:off x="5327828" y="1317993"/>
          <a:ext cx="1694305" cy="4390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77" name="Tabela 7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0936236"/>
              </p:ext>
            </p:extLst>
          </p:nvPr>
        </p:nvGraphicFramePr>
        <p:xfrm>
          <a:off x="1410537" y="1694056"/>
          <a:ext cx="4528224" cy="29666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313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03136">
                  <a:extLst>
                    <a:ext uri="{9D8B030D-6E8A-4147-A177-3AD203B41FA5}">
                      <a16:colId xmlns:a16="http://schemas.microsoft.com/office/drawing/2014/main" val="2628124234"/>
                    </a:ext>
                  </a:extLst>
                </a:gridCol>
                <a:gridCol w="503136">
                  <a:extLst>
                    <a:ext uri="{9D8B030D-6E8A-4147-A177-3AD203B41FA5}">
                      <a16:colId xmlns:a16="http://schemas.microsoft.com/office/drawing/2014/main" val="465689281"/>
                    </a:ext>
                  </a:extLst>
                </a:gridCol>
                <a:gridCol w="50313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03136">
                  <a:extLst>
                    <a:ext uri="{9D8B030D-6E8A-4147-A177-3AD203B41FA5}">
                      <a16:colId xmlns:a16="http://schemas.microsoft.com/office/drawing/2014/main" val="2559320763"/>
                    </a:ext>
                  </a:extLst>
                </a:gridCol>
                <a:gridCol w="503136">
                  <a:extLst>
                    <a:ext uri="{9D8B030D-6E8A-4147-A177-3AD203B41FA5}">
                      <a16:colId xmlns:a16="http://schemas.microsoft.com/office/drawing/2014/main" val="3045516875"/>
                    </a:ext>
                  </a:extLst>
                </a:gridCol>
                <a:gridCol w="503136">
                  <a:extLst>
                    <a:ext uri="{9D8B030D-6E8A-4147-A177-3AD203B41FA5}">
                      <a16:colId xmlns:a16="http://schemas.microsoft.com/office/drawing/2014/main" val="2885745971"/>
                    </a:ext>
                  </a:extLst>
                </a:gridCol>
                <a:gridCol w="503136">
                  <a:extLst>
                    <a:ext uri="{9D8B030D-6E8A-4147-A177-3AD203B41FA5}">
                      <a16:colId xmlns:a16="http://schemas.microsoft.com/office/drawing/2014/main" val="2300942660"/>
                    </a:ext>
                  </a:extLst>
                </a:gridCol>
                <a:gridCol w="503136">
                  <a:extLst>
                    <a:ext uri="{9D8B030D-6E8A-4147-A177-3AD203B41FA5}">
                      <a16:colId xmlns:a16="http://schemas.microsoft.com/office/drawing/2014/main" val="926567389"/>
                    </a:ext>
                  </a:extLst>
                </a:gridCol>
              </a:tblGrid>
              <a:tr h="296669">
                <a:tc>
                  <a:txBody>
                    <a:bodyPr/>
                    <a:lstStyle/>
                    <a:p>
                      <a:pPr algn="ctr" fontAlgn="ctr"/>
                      <a:r>
                        <a:rPr lang="pl-PL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2016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2017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2018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157928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C4E69639-131C-B396-252A-E183D0483A21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Powody zadowolenia z pobytu wśród krajowych turystów zewnętrznych </a:t>
            </a:r>
            <a:endParaRPr lang="en-US" dirty="0">
              <a:solidFill>
                <a:srgbClr val="00B050"/>
              </a:solidFill>
            </a:endParaRPr>
          </a:p>
        </p:txBody>
      </p:sp>
      <p:sp>
        <p:nvSpPr>
          <p:cNvPr id="31" name="Prostokąt 30"/>
          <p:cNvSpPr/>
          <p:nvPr/>
        </p:nvSpPr>
        <p:spPr>
          <a:xfrm>
            <a:off x="5447074" y="6158686"/>
            <a:ext cx="637980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Podstawa: </a:t>
            </a:r>
            <a:r>
              <a:rPr lang="pl-PL" sz="1000" dirty="0"/>
              <a:t>Respondenci, którzy byli zadowoleni z pobytu, 2025: N=81</a:t>
            </a:r>
          </a:p>
        </p:txBody>
      </p:sp>
      <p:sp>
        <p:nvSpPr>
          <p:cNvPr id="17" name="Prostokąt zaokrąglony 16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20" name="Prostokąt 19"/>
          <p:cNvSpPr/>
          <p:nvPr/>
        </p:nvSpPr>
        <p:spPr>
          <a:xfrm>
            <a:off x="6323881" y="1322561"/>
            <a:ext cx="559824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P10b. Dlaczego jest Pan(i) zadowolony(a)?</a:t>
            </a:r>
          </a:p>
          <a:p>
            <a:r>
              <a:rPr lang="pl-PL" sz="1000" b="1" i="1" dirty="0"/>
              <a:t>Możliwość wielu odpowiedzi.</a:t>
            </a:r>
          </a:p>
        </p:txBody>
      </p:sp>
      <p:sp>
        <p:nvSpPr>
          <p:cNvPr id="29" name="Prostokąt 28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</a:t>
            </a:r>
          </a:p>
        </p:txBody>
      </p:sp>
      <p:sp>
        <p:nvSpPr>
          <p:cNvPr id="18" name="Prostokąt zaokrąglony 17"/>
          <p:cNvSpPr/>
          <p:nvPr/>
        </p:nvSpPr>
        <p:spPr>
          <a:xfrm>
            <a:off x="6249387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66" name="Wykres 65"/>
          <p:cNvGraphicFramePr/>
          <p:nvPr>
            <p:extLst>
              <p:ext uri="{D42A27DB-BD31-4B8C-83A1-F6EECF244321}">
                <p14:modId xmlns:p14="http://schemas.microsoft.com/office/powerpoint/2010/main" val="2434635380"/>
              </p:ext>
            </p:extLst>
          </p:nvPr>
        </p:nvGraphicFramePr>
        <p:xfrm>
          <a:off x="8662015" y="1981197"/>
          <a:ext cx="3442060" cy="37799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0" name="Prostokąt 69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2025</a:t>
            </a:r>
          </a:p>
        </p:txBody>
      </p:sp>
      <p:graphicFrame>
        <p:nvGraphicFramePr>
          <p:cNvPr id="59" name="Tabela 5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8309621"/>
              </p:ext>
            </p:extLst>
          </p:nvPr>
        </p:nvGraphicFramePr>
        <p:xfrm>
          <a:off x="6327473" y="1984059"/>
          <a:ext cx="2268815" cy="378603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688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20671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Ciekawa oferta spędzania wolnego czasu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0671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Gościnni i mili ludzie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9442324"/>
                  </a:ext>
                </a:extLst>
              </a:tr>
              <a:tr h="420671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1050" b="0" i="0" u="none" strike="noStrike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Dobre jedzenie\smaczna kuchnia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49835752"/>
                  </a:ext>
                </a:extLst>
              </a:tr>
              <a:tr h="420671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1050" b="0" i="0" u="none" strike="noStrike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Różnorodna oferta atrakcji.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0671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1050" b="0" i="0" u="none" strike="noStrike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Wysoka jakość miejsca noclegowego (relatywnie do ceny).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0671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1050" b="0" i="0" u="none" strike="noStrike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Dobry stosunek jakości do ceny całego pobytu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0671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1050" b="0" i="0" u="none" strike="noStrike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Dobra jakość obsługi turysty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0671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Jestem zaskoczony jak tu zielono, ładnie, jak tu się dużo zmieniło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0671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Inne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6217108"/>
                  </a:ext>
                </a:extLst>
              </a:tr>
            </a:tbl>
          </a:graphicData>
        </a:graphic>
      </p:graphicFrame>
      <p:grpSp>
        <p:nvGrpSpPr>
          <p:cNvPr id="42" name="Grupa 41">
            <a:extLst>
              <a:ext uri="{FF2B5EF4-FFF2-40B4-BE49-F238E27FC236}">
                <a16:creationId xmlns:a16="http://schemas.microsoft.com/office/drawing/2014/main" id="{81ECC251-0F4F-C08C-5631-CFEF1AD83FD2}"/>
              </a:ext>
            </a:extLst>
          </p:cNvPr>
          <p:cNvGrpSpPr/>
          <p:nvPr/>
        </p:nvGrpSpPr>
        <p:grpSpPr>
          <a:xfrm>
            <a:off x="284669" y="897158"/>
            <a:ext cx="846000" cy="846000"/>
            <a:chOff x="284669" y="897158"/>
            <a:chExt cx="846000" cy="846000"/>
          </a:xfrm>
        </p:grpSpPr>
        <p:sp>
          <p:nvSpPr>
            <p:cNvPr id="43" name="Elipsa 6">
              <a:extLst>
                <a:ext uri="{FF2B5EF4-FFF2-40B4-BE49-F238E27FC236}">
                  <a16:creationId xmlns:a16="http://schemas.microsoft.com/office/drawing/2014/main" id="{780618C7-9681-E956-BF9C-6BCF4366DF76}"/>
                </a:ext>
              </a:extLst>
            </p:cNvPr>
            <p:cNvSpPr/>
            <p:nvPr/>
          </p:nvSpPr>
          <p:spPr>
            <a:xfrm>
              <a:off x="284669" y="897158"/>
              <a:ext cx="846000" cy="8460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l-PL" sz="1600" dirty="0"/>
            </a:p>
          </p:txBody>
        </p:sp>
        <p:grpSp>
          <p:nvGrpSpPr>
            <p:cNvPr id="44" name="Grupa 43">
              <a:extLst>
                <a:ext uri="{FF2B5EF4-FFF2-40B4-BE49-F238E27FC236}">
                  <a16:creationId xmlns:a16="http://schemas.microsoft.com/office/drawing/2014/main" id="{AADA38FA-39EE-E452-38BB-3908F9C633E5}"/>
                </a:ext>
              </a:extLst>
            </p:cNvPr>
            <p:cNvGrpSpPr/>
            <p:nvPr/>
          </p:nvGrpSpPr>
          <p:grpSpPr>
            <a:xfrm>
              <a:off x="417232" y="1055862"/>
              <a:ext cx="583522" cy="542879"/>
              <a:chOff x="7869644" y="4336118"/>
              <a:chExt cx="583522" cy="542879"/>
            </a:xfrm>
            <a:solidFill>
              <a:schemeClr val="accent4">
                <a:lumMod val="75000"/>
              </a:schemeClr>
            </a:solidFill>
          </p:grpSpPr>
          <p:grpSp>
            <p:nvGrpSpPr>
              <p:cNvPr id="45" name="Grupa 44">
                <a:extLst>
                  <a:ext uri="{FF2B5EF4-FFF2-40B4-BE49-F238E27FC236}">
                    <a16:creationId xmlns:a16="http://schemas.microsoft.com/office/drawing/2014/main" id="{7432C235-8E73-C3F4-09E7-DF6D7DB3BD0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869644" y="4336118"/>
                <a:ext cx="478379" cy="439851"/>
                <a:chOff x="0" y="0"/>
                <a:chExt cx="7381876" cy="6858000"/>
              </a:xfrm>
              <a:grpFill/>
            </p:grpSpPr>
            <p:sp>
              <p:nvSpPr>
                <p:cNvPr id="51" name="Freeform 5">
                  <a:extLst>
                    <a:ext uri="{FF2B5EF4-FFF2-40B4-BE49-F238E27FC236}">
                      <a16:creationId xmlns:a16="http://schemas.microsoft.com/office/drawing/2014/main" id="{A468150F-5BB7-B403-9CC7-75FFC4B702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325" y="1638300"/>
                  <a:ext cx="2779713" cy="2833688"/>
                </a:xfrm>
                <a:custGeom>
                  <a:avLst/>
                  <a:gdLst>
                    <a:gd name="T0" fmla="*/ 1622 w 1751"/>
                    <a:gd name="T1" fmla="*/ 809 h 1785"/>
                    <a:gd name="T2" fmla="*/ 1459 w 1751"/>
                    <a:gd name="T3" fmla="*/ 719 h 1785"/>
                    <a:gd name="T4" fmla="*/ 1429 w 1751"/>
                    <a:gd name="T5" fmla="*/ 640 h 1785"/>
                    <a:gd name="T6" fmla="*/ 1447 w 1751"/>
                    <a:gd name="T7" fmla="*/ 552 h 1785"/>
                    <a:gd name="T8" fmla="*/ 1381 w 1751"/>
                    <a:gd name="T9" fmla="*/ 503 h 1785"/>
                    <a:gd name="T10" fmla="*/ 1322 w 1751"/>
                    <a:gd name="T11" fmla="*/ 463 h 1785"/>
                    <a:gd name="T12" fmla="*/ 1185 w 1751"/>
                    <a:gd name="T13" fmla="*/ 395 h 1785"/>
                    <a:gd name="T14" fmla="*/ 1099 w 1751"/>
                    <a:gd name="T15" fmla="*/ 262 h 1785"/>
                    <a:gd name="T16" fmla="*/ 1049 w 1751"/>
                    <a:gd name="T17" fmla="*/ 207 h 1785"/>
                    <a:gd name="T18" fmla="*/ 1016 w 1751"/>
                    <a:gd name="T19" fmla="*/ 42 h 1785"/>
                    <a:gd name="T20" fmla="*/ 831 w 1751"/>
                    <a:gd name="T21" fmla="*/ 59 h 1785"/>
                    <a:gd name="T22" fmla="*/ 666 w 1751"/>
                    <a:gd name="T23" fmla="*/ 113 h 1785"/>
                    <a:gd name="T24" fmla="*/ 618 w 1751"/>
                    <a:gd name="T25" fmla="*/ 157 h 1785"/>
                    <a:gd name="T26" fmla="*/ 560 w 1751"/>
                    <a:gd name="T27" fmla="*/ 163 h 1785"/>
                    <a:gd name="T28" fmla="*/ 513 w 1751"/>
                    <a:gd name="T29" fmla="*/ 183 h 1785"/>
                    <a:gd name="T30" fmla="*/ 463 w 1751"/>
                    <a:gd name="T31" fmla="*/ 246 h 1785"/>
                    <a:gd name="T32" fmla="*/ 298 w 1751"/>
                    <a:gd name="T33" fmla="*/ 242 h 1785"/>
                    <a:gd name="T34" fmla="*/ 213 w 1751"/>
                    <a:gd name="T35" fmla="*/ 236 h 1785"/>
                    <a:gd name="T36" fmla="*/ 181 w 1751"/>
                    <a:gd name="T37" fmla="*/ 278 h 1785"/>
                    <a:gd name="T38" fmla="*/ 185 w 1751"/>
                    <a:gd name="T39" fmla="*/ 342 h 1785"/>
                    <a:gd name="T40" fmla="*/ 81 w 1751"/>
                    <a:gd name="T41" fmla="*/ 433 h 1785"/>
                    <a:gd name="T42" fmla="*/ 83 w 1751"/>
                    <a:gd name="T43" fmla="*/ 489 h 1785"/>
                    <a:gd name="T44" fmla="*/ 101 w 1751"/>
                    <a:gd name="T45" fmla="*/ 543 h 1785"/>
                    <a:gd name="T46" fmla="*/ 34 w 1751"/>
                    <a:gd name="T47" fmla="*/ 620 h 1785"/>
                    <a:gd name="T48" fmla="*/ 44 w 1751"/>
                    <a:gd name="T49" fmla="*/ 702 h 1785"/>
                    <a:gd name="T50" fmla="*/ 0 w 1751"/>
                    <a:gd name="T51" fmla="*/ 801 h 1785"/>
                    <a:gd name="T52" fmla="*/ 40 w 1751"/>
                    <a:gd name="T53" fmla="*/ 827 h 1785"/>
                    <a:gd name="T54" fmla="*/ 141 w 1751"/>
                    <a:gd name="T55" fmla="*/ 853 h 1785"/>
                    <a:gd name="T56" fmla="*/ 280 w 1751"/>
                    <a:gd name="T57" fmla="*/ 843 h 1785"/>
                    <a:gd name="T58" fmla="*/ 362 w 1751"/>
                    <a:gd name="T59" fmla="*/ 896 h 1785"/>
                    <a:gd name="T60" fmla="*/ 421 w 1751"/>
                    <a:gd name="T61" fmla="*/ 972 h 1785"/>
                    <a:gd name="T62" fmla="*/ 461 w 1751"/>
                    <a:gd name="T63" fmla="*/ 1091 h 1785"/>
                    <a:gd name="T64" fmla="*/ 483 w 1751"/>
                    <a:gd name="T65" fmla="*/ 1111 h 1785"/>
                    <a:gd name="T66" fmla="*/ 586 w 1751"/>
                    <a:gd name="T67" fmla="*/ 1115 h 1785"/>
                    <a:gd name="T68" fmla="*/ 630 w 1751"/>
                    <a:gd name="T69" fmla="*/ 1133 h 1785"/>
                    <a:gd name="T70" fmla="*/ 670 w 1751"/>
                    <a:gd name="T71" fmla="*/ 1195 h 1785"/>
                    <a:gd name="T72" fmla="*/ 684 w 1751"/>
                    <a:gd name="T73" fmla="*/ 1286 h 1785"/>
                    <a:gd name="T74" fmla="*/ 636 w 1751"/>
                    <a:gd name="T75" fmla="*/ 1342 h 1785"/>
                    <a:gd name="T76" fmla="*/ 574 w 1751"/>
                    <a:gd name="T77" fmla="*/ 1374 h 1785"/>
                    <a:gd name="T78" fmla="*/ 618 w 1751"/>
                    <a:gd name="T79" fmla="*/ 1471 h 1785"/>
                    <a:gd name="T80" fmla="*/ 594 w 1751"/>
                    <a:gd name="T81" fmla="*/ 1537 h 1785"/>
                    <a:gd name="T82" fmla="*/ 620 w 1751"/>
                    <a:gd name="T83" fmla="*/ 1598 h 1785"/>
                    <a:gd name="T84" fmla="*/ 753 w 1751"/>
                    <a:gd name="T85" fmla="*/ 1692 h 1785"/>
                    <a:gd name="T86" fmla="*/ 825 w 1751"/>
                    <a:gd name="T87" fmla="*/ 1692 h 1785"/>
                    <a:gd name="T88" fmla="*/ 914 w 1751"/>
                    <a:gd name="T89" fmla="*/ 1733 h 1785"/>
                    <a:gd name="T90" fmla="*/ 1034 w 1751"/>
                    <a:gd name="T91" fmla="*/ 1781 h 1785"/>
                    <a:gd name="T92" fmla="*/ 1125 w 1751"/>
                    <a:gd name="T93" fmla="*/ 1751 h 1785"/>
                    <a:gd name="T94" fmla="*/ 1167 w 1751"/>
                    <a:gd name="T95" fmla="*/ 1684 h 1785"/>
                    <a:gd name="T96" fmla="*/ 1177 w 1751"/>
                    <a:gd name="T97" fmla="*/ 1562 h 1785"/>
                    <a:gd name="T98" fmla="*/ 1105 w 1751"/>
                    <a:gd name="T99" fmla="*/ 1405 h 1785"/>
                    <a:gd name="T100" fmla="*/ 1089 w 1751"/>
                    <a:gd name="T101" fmla="*/ 1368 h 1785"/>
                    <a:gd name="T102" fmla="*/ 1105 w 1751"/>
                    <a:gd name="T103" fmla="*/ 1332 h 1785"/>
                    <a:gd name="T104" fmla="*/ 1167 w 1751"/>
                    <a:gd name="T105" fmla="*/ 1302 h 1785"/>
                    <a:gd name="T106" fmla="*/ 1189 w 1751"/>
                    <a:gd name="T107" fmla="*/ 1214 h 1785"/>
                    <a:gd name="T108" fmla="*/ 1209 w 1751"/>
                    <a:gd name="T109" fmla="*/ 1103 h 1785"/>
                    <a:gd name="T110" fmla="*/ 1205 w 1751"/>
                    <a:gd name="T111" fmla="*/ 1053 h 1785"/>
                    <a:gd name="T112" fmla="*/ 1387 w 1751"/>
                    <a:gd name="T113" fmla="*/ 1006 h 1785"/>
                    <a:gd name="T114" fmla="*/ 1519 w 1751"/>
                    <a:gd name="T115" fmla="*/ 978 h 1785"/>
                    <a:gd name="T116" fmla="*/ 1550 w 1751"/>
                    <a:gd name="T117" fmla="*/ 942 h 1785"/>
                    <a:gd name="T118" fmla="*/ 1594 w 1751"/>
                    <a:gd name="T119" fmla="*/ 942 h 1785"/>
                    <a:gd name="T120" fmla="*/ 1656 w 1751"/>
                    <a:gd name="T121" fmla="*/ 948 h 1785"/>
                    <a:gd name="T122" fmla="*/ 1741 w 1751"/>
                    <a:gd name="T123" fmla="*/ 841 h 1785"/>
                    <a:gd name="T124" fmla="*/ 1698 w 1751"/>
                    <a:gd name="T125" fmla="*/ 817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751" h="1785">
                      <a:moveTo>
                        <a:pt x="1698" y="817"/>
                      </a:moveTo>
                      <a:lnTo>
                        <a:pt x="1698" y="817"/>
                      </a:lnTo>
                      <a:lnTo>
                        <a:pt x="1698" y="817"/>
                      </a:lnTo>
                      <a:lnTo>
                        <a:pt x="1690" y="817"/>
                      </a:lnTo>
                      <a:lnTo>
                        <a:pt x="1690" y="817"/>
                      </a:lnTo>
                      <a:lnTo>
                        <a:pt x="1654" y="815"/>
                      </a:lnTo>
                      <a:lnTo>
                        <a:pt x="1622" y="809"/>
                      </a:lnTo>
                      <a:lnTo>
                        <a:pt x="1590" y="799"/>
                      </a:lnTo>
                      <a:lnTo>
                        <a:pt x="1562" y="787"/>
                      </a:lnTo>
                      <a:lnTo>
                        <a:pt x="1535" y="773"/>
                      </a:lnTo>
                      <a:lnTo>
                        <a:pt x="1509" y="755"/>
                      </a:lnTo>
                      <a:lnTo>
                        <a:pt x="1483" y="737"/>
                      </a:lnTo>
                      <a:lnTo>
                        <a:pt x="1459" y="719"/>
                      </a:lnTo>
                      <a:lnTo>
                        <a:pt x="1459" y="719"/>
                      </a:lnTo>
                      <a:lnTo>
                        <a:pt x="1449" y="708"/>
                      </a:lnTo>
                      <a:lnTo>
                        <a:pt x="1439" y="698"/>
                      </a:lnTo>
                      <a:lnTo>
                        <a:pt x="1433" y="686"/>
                      </a:lnTo>
                      <a:lnTo>
                        <a:pt x="1429" y="676"/>
                      </a:lnTo>
                      <a:lnTo>
                        <a:pt x="1427" y="666"/>
                      </a:lnTo>
                      <a:lnTo>
                        <a:pt x="1427" y="656"/>
                      </a:lnTo>
                      <a:lnTo>
                        <a:pt x="1429" y="640"/>
                      </a:lnTo>
                      <a:lnTo>
                        <a:pt x="1429" y="640"/>
                      </a:lnTo>
                      <a:lnTo>
                        <a:pt x="1433" y="626"/>
                      </a:lnTo>
                      <a:lnTo>
                        <a:pt x="1439" y="614"/>
                      </a:lnTo>
                      <a:lnTo>
                        <a:pt x="1451" y="592"/>
                      </a:lnTo>
                      <a:lnTo>
                        <a:pt x="1451" y="592"/>
                      </a:lnTo>
                      <a:lnTo>
                        <a:pt x="1447" y="552"/>
                      </a:lnTo>
                      <a:lnTo>
                        <a:pt x="1447" y="552"/>
                      </a:lnTo>
                      <a:lnTo>
                        <a:pt x="1429" y="519"/>
                      </a:lnTo>
                      <a:lnTo>
                        <a:pt x="1429" y="519"/>
                      </a:lnTo>
                      <a:lnTo>
                        <a:pt x="1423" y="509"/>
                      </a:lnTo>
                      <a:lnTo>
                        <a:pt x="1423" y="509"/>
                      </a:lnTo>
                      <a:lnTo>
                        <a:pt x="1403" y="507"/>
                      </a:lnTo>
                      <a:lnTo>
                        <a:pt x="1393" y="505"/>
                      </a:lnTo>
                      <a:lnTo>
                        <a:pt x="1381" y="503"/>
                      </a:lnTo>
                      <a:lnTo>
                        <a:pt x="1370" y="497"/>
                      </a:lnTo>
                      <a:lnTo>
                        <a:pt x="1358" y="491"/>
                      </a:lnTo>
                      <a:lnTo>
                        <a:pt x="1348" y="483"/>
                      </a:lnTo>
                      <a:lnTo>
                        <a:pt x="1338" y="471"/>
                      </a:lnTo>
                      <a:lnTo>
                        <a:pt x="1338" y="471"/>
                      </a:lnTo>
                      <a:lnTo>
                        <a:pt x="1322" y="463"/>
                      </a:lnTo>
                      <a:lnTo>
                        <a:pt x="1322" y="463"/>
                      </a:lnTo>
                      <a:lnTo>
                        <a:pt x="1302" y="461"/>
                      </a:lnTo>
                      <a:lnTo>
                        <a:pt x="1302" y="461"/>
                      </a:lnTo>
                      <a:lnTo>
                        <a:pt x="1274" y="455"/>
                      </a:lnTo>
                      <a:lnTo>
                        <a:pt x="1250" y="445"/>
                      </a:lnTo>
                      <a:lnTo>
                        <a:pt x="1226" y="431"/>
                      </a:lnTo>
                      <a:lnTo>
                        <a:pt x="1205" y="415"/>
                      </a:lnTo>
                      <a:lnTo>
                        <a:pt x="1185" y="395"/>
                      </a:lnTo>
                      <a:lnTo>
                        <a:pt x="1167" y="372"/>
                      </a:lnTo>
                      <a:lnTo>
                        <a:pt x="1151" y="346"/>
                      </a:lnTo>
                      <a:lnTo>
                        <a:pt x="1139" y="316"/>
                      </a:lnTo>
                      <a:lnTo>
                        <a:pt x="1139" y="316"/>
                      </a:lnTo>
                      <a:lnTo>
                        <a:pt x="1133" y="304"/>
                      </a:lnTo>
                      <a:lnTo>
                        <a:pt x="1123" y="290"/>
                      </a:lnTo>
                      <a:lnTo>
                        <a:pt x="1099" y="262"/>
                      </a:lnTo>
                      <a:lnTo>
                        <a:pt x="1099" y="262"/>
                      </a:lnTo>
                      <a:lnTo>
                        <a:pt x="1083" y="246"/>
                      </a:lnTo>
                      <a:lnTo>
                        <a:pt x="1069" y="228"/>
                      </a:lnTo>
                      <a:lnTo>
                        <a:pt x="1069" y="228"/>
                      </a:lnTo>
                      <a:lnTo>
                        <a:pt x="1059" y="218"/>
                      </a:lnTo>
                      <a:lnTo>
                        <a:pt x="1059" y="218"/>
                      </a:lnTo>
                      <a:lnTo>
                        <a:pt x="1049" y="207"/>
                      </a:lnTo>
                      <a:lnTo>
                        <a:pt x="1040" y="195"/>
                      </a:lnTo>
                      <a:lnTo>
                        <a:pt x="1032" y="179"/>
                      </a:lnTo>
                      <a:lnTo>
                        <a:pt x="1028" y="161"/>
                      </a:lnTo>
                      <a:lnTo>
                        <a:pt x="1028" y="161"/>
                      </a:lnTo>
                      <a:lnTo>
                        <a:pt x="1022" y="123"/>
                      </a:lnTo>
                      <a:lnTo>
                        <a:pt x="1018" y="83"/>
                      </a:lnTo>
                      <a:lnTo>
                        <a:pt x="1016" y="42"/>
                      </a:lnTo>
                      <a:lnTo>
                        <a:pt x="1016" y="0"/>
                      </a:lnTo>
                      <a:lnTo>
                        <a:pt x="1016" y="0"/>
                      </a:lnTo>
                      <a:lnTo>
                        <a:pt x="942" y="20"/>
                      </a:lnTo>
                      <a:lnTo>
                        <a:pt x="942" y="20"/>
                      </a:lnTo>
                      <a:lnTo>
                        <a:pt x="886" y="40"/>
                      </a:lnTo>
                      <a:lnTo>
                        <a:pt x="831" y="59"/>
                      </a:lnTo>
                      <a:lnTo>
                        <a:pt x="831" y="59"/>
                      </a:lnTo>
                      <a:lnTo>
                        <a:pt x="777" y="77"/>
                      </a:lnTo>
                      <a:lnTo>
                        <a:pt x="721" y="95"/>
                      </a:lnTo>
                      <a:lnTo>
                        <a:pt x="721" y="95"/>
                      </a:lnTo>
                      <a:lnTo>
                        <a:pt x="706" y="99"/>
                      </a:lnTo>
                      <a:lnTo>
                        <a:pt x="706" y="99"/>
                      </a:lnTo>
                      <a:lnTo>
                        <a:pt x="684" y="107"/>
                      </a:lnTo>
                      <a:lnTo>
                        <a:pt x="666" y="113"/>
                      </a:lnTo>
                      <a:lnTo>
                        <a:pt x="652" y="123"/>
                      </a:lnTo>
                      <a:lnTo>
                        <a:pt x="646" y="129"/>
                      </a:lnTo>
                      <a:lnTo>
                        <a:pt x="642" y="137"/>
                      </a:lnTo>
                      <a:lnTo>
                        <a:pt x="642" y="137"/>
                      </a:lnTo>
                      <a:lnTo>
                        <a:pt x="634" y="145"/>
                      </a:lnTo>
                      <a:lnTo>
                        <a:pt x="626" y="151"/>
                      </a:lnTo>
                      <a:lnTo>
                        <a:pt x="618" y="157"/>
                      </a:lnTo>
                      <a:lnTo>
                        <a:pt x="608" y="159"/>
                      </a:lnTo>
                      <a:lnTo>
                        <a:pt x="590" y="163"/>
                      </a:lnTo>
                      <a:lnTo>
                        <a:pt x="574" y="163"/>
                      </a:lnTo>
                      <a:lnTo>
                        <a:pt x="574" y="163"/>
                      </a:lnTo>
                      <a:lnTo>
                        <a:pt x="566" y="163"/>
                      </a:lnTo>
                      <a:lnTo>
                        <a:pt x="566" y="163"/>
                      </a:lnTo>
                      <a:lnTo>
                        <a:pt x="560" y="163"/>
                      </a:lnTo>
                      <a:lnTo>
                        <a:pt x="560" y="163"/>
                      </a:lnTo>
                      <a:lnTo>
                        <a:pt x="547" y="163"/>
                      </a:lnTo>
                      <a:lnTo>
                        <a:pt x="537" y="165"/>
                      </a:lnTo>
                      <a:lnTo>
                        <a:pt x="527" y="169"/>
                      </a:lnTo>
                      <a:lnTo>
                        <a:pt x="521" y="173"/>
                      </a:lnTo>
                      <a:lnTo>
                        <a:pt x="515" y="177"/>
                      </a:lnTo>
                      <a:lnTo>
                        <a:pt x="513" y="183"/>
                      </a:lnTo>
                      <a:lnTo>
                        <a:pt x="507" y="195"/>
                      </a:lnTo>
                      <a:lnTo>
                        <a:pt x="507" y="195"/>
                      </a:lnTo>
                      <a:lnTo>
                        <a:pt x="501" y="209"/>
                      </a:lnTo>
                      <a:lnTo>
                        <a:pt x="493" y="220"/>
                      </a:lnTo>
                      <a:lnTo>
                        <a:pt x="485" y="230"/>
                      </a:lnTo>
                      <a:lnTo>
                        <a:pt x="475" y="240"/>
                      </a:lnTo>
                      <a:lnTo>
                        <a:pt x="463" y="246"/>
                      </a:lnTo>
                      <a:lnTo>
                        <a:pt x="451" y="252"/>
                      </a:lnTo>
                      <a:lnTo>
                        <a:pt x="435" y="254"/>
                      </a:lnTo>
                      <a:lnTo>
                        <a:pt x="421" y="256"/>
                      </a:lnTo>
                      <a:lnTo>
                        <a:pt x="421" y="256"/>
                      </a:lnTo>
                      <a:lnTo>
                        <a:pt x="397" y="254"/>
                      </a:lnTo>
                      <a:lnTo>
                        <a:pt x="397" y="254"/>
                      </a:lnTo>
                      <a:lnTo>
                        <a:pt x="298" y="242"/>
                      </a:lnTo>
                      <a:lnTo>
                        <a:pt x="298" y="242"/>
                      </a:lnTo>
                      <a:lnTo>
                        <a:pt x="256" y="236"/>
                      </a:lnTo>
                      <a:lnTo>
                        <a:pt x="256" y="236"/>
                      </a:lnTo>
                      <a:lnTo>
                        <a:pt x="238" y="232"/>
                      </a:lnTo>
                      <a:lnTo>
                        <a:pt x="220" y="228"/>
                      </a:lnTo>
                      <a:lnTo>
                        <a:pt x="220" y="228"/>
                      </a:lnTo>
                      <a:lnTo>
                        <a:pt x="213" y="236"/>
                      </a:lnTo>
                      <a:lnTo>
                        <a:pt x="213" y="236"/>
                      </a:lnTo>
                      <a:lnTo>
                        <a:pt x="197" y="248"/>
                      </a:lnTo>
                      <a:lnTo>
                        <a:pt x="187" y="258"/>
                      </a:lnTo>
                      <a:lnTo>
                        <a:pt x="183" y="26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3" y="290"/>
                      </a:lnTo>
                      <a:lnTo>
                        <a:pt x="189" y="306"/>
                      </a:lnTo>
                      <a:lnTo>
                        <a:pt x="189" y="306"/>
                      </a:lnTo>
                      <a:lnTo>
                        <a:pt x="191" y="318"/>
                      </a:lnTo>
                      <a:lnTo>
                        <a:pt x="189" y="330"/>
                      </a:lnTo>
                      <a:lnTo>
                        <a:pt x="185" y="342"/>
                      </a:lnTo>
                      <a:lnTo>
                        <a:pt x="177" y="350"/>
                      </a:lnTo>
                      <a:lnTo>
                        <a:pt x="177" y="350"/>
                      </a:lnTo>
                      <a:lnTo>
                        <a:pt x="143" y="378"/>
                      </a:lnTo>
                      <a:lnTo>
                        <a:pt x="143" y="378"/>
                      </a:lnTo>
                      <a:lnTo>
                        <a:pt x="111" y="405"/>
                      </a:lnTo>
                      <a:lnTo>
                        <a:pt x="95" y="419"/>
                      </a:lnTo>
                      <a:lnTo>
                        <a:pt x="81" y="433"/>
                      </a:lnTo>
                      <a:lnTo>
                        <a:pt x="81" y="433"/>
                      </a:lnTo>
                      <a:lnTo>
                        <a:pt x="73" y="441"/>
                      </a:lnTo>
                      <a:lnTo>
                        <a:pt x="71" y="447"/>
                      </a:lnTo>
                      <a:lnTo>
                        <a:pt x="71" y="455"/>
                      </a:lnTo>
                      <a:lnTo>
                        <a:pt x="73" y="463"/>
                      </a:lnTo>
                      <a:lnTo>
                        <a:pt x="77" y="475"/>
                      </a:lnTo>
                      <a:lnTo>
                        <a:pt x="83" y="489"/>
                      </a:lnTo>
                      <a:lnTo>
                        <a:pt x="95" y="505"/>
                      </a:lnTo>
                      <a:lnTo>
                        <a:pt x="95" y="505"/>
                      </a:lnTo>
                      <a:lnTo>
                        <a:pt x="99" y="513"/>
                      </a:lnTo>
                      <a:lnTo>
                        <a:pt x="101" y="521"/>
                      </a:lnTo>
                      <a:lnTo>
                        <a:pt x="103" y="527"/>
                      </a:lnTo>
                      <a:lnTo>
                        <a:pt x="103" y="535"/>
                      </a:lnTo>
                      <a:lnTo>
                        <a:pt x="101" y="543"/>
                      </a:lnTo>
                      <a:lnTo>
                        <a:pt x="97" y="548"/>
                      </a:lnTo>
                      <a:lnTo>
                        <a:pt x="93" y="556"/>
                      </a:lnTo>
                      <a:lnTo>
                        <a:pt x="87" y="560"/>
                      </a:lnTo>
                      <a:lnTo>
                        <a:pt x="87" y="560"/>
                      </a:lnTo>
                      <a:lnTo>
                        <a:pt x="63" y="582"/>
                      </a:lnTo>
                      <a:lnTo>
                        <a:pt x="46" y="602"/>
                      </a:lnTo>
                      <a:lnTo>
                        <a:pt x="34" y="620"/>
                      </a:lnTo>
                      <a:lnTo>
                        <a:pt x="28" y="638"/>
                      </a:lnTo>
                      <a:lnTo>
                        <a:pt x="26" y="652"/>
                      </a:lnTo>
                      <a:lnTo>
                        <a:pt x="28" y="666"/>
                      </a:lnTo>
                      <a:lnTo>
                        <a:pt x="32" y="680"/>
                      </a:lnTo>
                      <a:lnTo>
                        <a:pt x="40" y="692"/>
                      </a:lnTo>
                      <a:lnTo>
                        <a:pt x="40" y="692"/>
                      </a:lnTo>
                      <a:lnTo>
                        <a:pt x="44" y="702"/>
                      </a:lnTo>
                      <a:lnTo>
                        <a:pt x="44" y="713"/>
                      </a:lnTo>
                      <a:lnTo>
                        <a:pt x="44" y="723"/>
                      </a:lnTo>
                      <a:lnTo>
                        <a:pt x="40" y="733"/>
                      </a:lnTo>
                      <a:lnTo>
                        <a:pt x="40" y="733"/>
                      </a:lnTo>
                      <a:lnTo>
                        <a:pt x="22" y="761"/>
                      </a:lnTo>
                      <a:lnTo>
                        <a:pt x="22" y="761"/>
                      </a:lnTo>
                      <a:lnTo>
                        <a:pt x="0" y="801"/>
                      </a:lnTo>
                      <a:lnTo>
                        <a:pt x="0" y="801"/>
                      </a:lnTo>
                      <a:lnTo>
                        <a:pt x="0" y="803"/>
                      </a:lnTo>
                      <a:lnTo>
                        <a:pt x="0" y="803"/>
                      </a:lnTo>
                      <a:lnTo>
                        <a:pt x="14" y="809"/>
                      </a:lnTo>
                      <a:lnTo>
                        <a:pt x="28" y="817"/>
                      </a:lnTo>
                      <a:lnTo>
                        <a:pt x="28" y="817"/>
                      </a:lnTo>
                      <a:lnTo>
                        <a:pt x="40" y="827"/>
                      </a:lnTo>
                      <a:lnTo>
                        <a:pt x="51" y="833"/>
                      </a:lnTo>
                      <a:lnTo>
                        <a:pt x="63" y="839"/>
                      </a:lnTo>
                      <a:lnTo>
                        <a:pt x="77" y="845"/>
                      </a:lnTo>
                      <a:lnTo>
                        <a:pt x="91" y="849"/>
                      </a:lnTo>
                      <a:lnTo>
                        <a:pt x="107" y="851"/>
                      </a:lnTo>
                      <a:lnTo>
                        <a:pt x="141" y="853"/>
                      </a:lnTo>
                      <a:lnTo>
                        <a:pt x="141" y="853"/>
                      </a:lnTo>
                      <a:lnTo>
                        <a:pt x="179" y="851"/>
                      </a:lnTo>
                      <a:lnTo>
                        <a:pt x="218" y="847"/>
                      </a:lnTo>
                      <a:lnTo>
                        <a:pt x="230" y="847"/>
                      </a:lnTo>
                      <a:lnTo>
                        <a:pt x="232" y="845"/>
                      </a:lnTo>
                      <a:lnTo>
                        <a:pt x="232" y="845"/>
                      </a:lnTo>
                      <a:lnTo>
                        <a:pt x="258" y="843"/>
                      </a:lnTo>
                      <a:lnTo>
                        <a:pt x="280" y="843"/>
                      </a:lnTo>
                      <a:lnTo>
                        <a:pt x="280" y="843"/>
                      </a:lnTo>
                      <a:lnTo>
                        <a:pt x="300" y="843"/>
                      </a:lnTo>
                      <a:lnTo>
                        <a:pt x="318" y="849"/>
                      </a:lnTo>
                      <a:lnTo>
                        <a:pt x="332" y="857"/>
                      </a:lnTo>
                      <a:lnTo>
                        <a:pt x="344" y="867"/>
                      </a:lnTo>
                      <a:lnTo>
                        <a:pt x="352" y="880"/>
                      </a:lnTo>
                      <a:lnTo>
                        <a:pt x="362" y="896"/>
                      </a:lnTo>
                      <a:lnTo>
                        <a:pt x="378" y="932"/>
                      </a:lnTo>
                      <a:lnTo>
                        <a:pt x="378" y="934"/>
                      </a:lnTo>
                      <a:lnTo>
                        <a:pt x="378" y="934"/>
                      </a:lnTo>
                      <a:lnTo>
                        <a:pt x="385" y="948"/>
                      </a:lnTo>
                      <a:lnTo>
                        <a:pt x="385" y="948"/>
                      </a:lnTo>
                      <a:lnTo>
                        <a:pt x="405" y="960"/>
                      </a:lnTo>
                      <a:lnTo>
                        <a:pt x="421" y="972"/>
                      </a:lnTo>
                      <a:lnTo>
                        <a:pt x="435" y="988"/>
                      </a:lnTo>
                      <a:lnTo>
                        <a:pt x="445" y="1004"/>
                      </a:lnTo>
                      <a:lnTo>
                        <a:pt x="453" y="1024"/>
                      </a:lnTo>
                      <a:lnTo>
                        <a:pt x="459" y="1044"/>
                      </a:lnTo>
                      <a:lnTo>
                        <a:pt x="461" y="1067"/>
                      </a:lnTo>
                      <a:lnTo>
                        <a:pt x="461" y="1091"/>
                      </a:lnTo>
                      <a:lnTo>
                        <a:pt x="461" y="1091"/>
                      </a:lnTo>
                      <a:lnTo>
                        <a:pt x="461" y="1103"/>
                      </a:lnTo>
                      <a:lnTo>
                        <a:pt x="463" y="1107"/>
                      </a:lnTo>
                      <a:lnTo>
                        <a:pt x="463" y="1107"/>
                      </a:lnTo>
                      <a:lnTo>
                        <a:pt x="469" y="1109"/>
                      </a:lnTo>
                      <a:lnTo>
                        <a:pt x="481" y="1111"/>
                      </a:lnTo>
                      <a:lnTo>
                        <a:pt x="481" y="1111"/>
                      </a:lnTo>
                      <a:lnTo>
                        <a:pt x="483" y="1111"/>
                      </a:lnTo>
                      <a:lnTo>
                        <a:pt x="483" y="1111"/>
                      </a:lnTo>
                      <a:lnTo>
                        <a:pt x="509" y="1111"/>
                      </a:lnTo>
                      <a:lnTo>
                        <a:pt x="509" y="1111"/>
                      </a:lnTo>
                      <a:lnTo>
                        <a:pt x="525" y="1111"/>
                      </a:lnTo>
                      <a:lnTo>
                        <a:pt x="525" y="1111"/>
                      </a:lnTo>
                      <a:lnTo>
                        <a:pt x="558" y="1113"/>
                      </a:lnTo>
                      <a:lnTo>
                        <a:pt x="586" y="1115"/>
                      </a:lnTo>
                      <a:lnTo>
                        <a:pt x="598" y="1117"/>
                      </a:lnTo>
                      <a:lnTo>
                        <a:pt x="608" y="1121"/>
                      </a:lnTo>
                      <a:lnTo>
                        <a:pt x="620" y="1125"/>
                      </a:lnTo>
                      <a:lnTo>
                        <a:pt x="628" y="1131"/>
                      </a:lnTo>
                      <a:lnTo>
                        <a:pt x="628" y="1131"/>
                      </a:lnTo>
                      <a:lnTo>
                        <a:pt x="630" y="1133"/>
                      </a:lnTo>
                      <a:lnTo>
                        <a:pt x="630" y="1133"/>
                      </a:lnTo>
                      <a:lnTo>
                        <a:pt x="636" y="1133"/>
                      </a:lnTo>
                      <a:lnTo>
                        <a:pt x="636" y="1133"/>
                      </a:lnTo>
                      <a:lnTo>
                        <a:pt x="638" y="1139"/>
                      </a:lnTo>
                      <a:lnTo>
                        <a:pt x="638" y="1139"/>
                      </a:lnTo>
                      <a:lnTo>
                        <a:pt x="650" y="1153"/>
                      </a:lnTo>
                      <a:lnTo>
                        <a:pt x="660" y="1173"/>
                      </a:lnTo>
                      <a:lnTo>
                        <a:pt x="670" y="1195"/>
                      </a:lnTo>
                      <a:lnTo>
                        <a:pt x="680" y="1222"/>
                      </a:lnTo>
                      <a:lnTo>
                        <a:pt x="680" y="1222"/>
                      </a:lnTo>
                      <a:lnTo>
                        <a:pt x="684" y="1238"/>
                      </a:lnTo>
                      <a:lnTo>
                        <a:pt x="686" y="1252"/>
                      </a:lnTo>
                      <a:lnTo>
                        <a:pt x="688" y="1264"/>
                      </a:lnTo>
                      <a:lnTo>
                        <a:pt x="686" y="1276"/>
                      </a:lnTo>
                      <a:lnTo>
                        <a:pt x="684" y="1286"/>
                      </a:lnTo>
                      <a:lnTo>
                        <a:pt x="682" y="1296"/>
                      </a:lnTo>
                      <a:lnTo>
                        <a:pt x="674" y="1310"/>
                      </a:lnTo>
                      <a:lnTo>
                        <a:pt x="674" y="1310"/>
                      </a:lnTo>
                      <a:lnTo>
                        <a:pt x="664" y="1324"/>
                      </a:lnTo>
                      <a:lnTo>
                        <a:pt x="656" y="1330"/>
                      </a:lnTo>
                      <a:lnTo>
                        <a:pt x="646" y="1338"/>
                      </a:lnTo>
                      <a:lnTo>
                        <a:pt x="636" y="1342"/>
                      </a:lnTo>
                      <a:lnTo>
                        <a:pt x="622" y="1348"/>
                      </a:lnTo>
                      <a:lnTo>
                        <a:pt x="608" y="1352"/>
                      </a:lnTo>
                      <a:lnTo>
                        <a:pt x="590" y="1354"/>
                      </a:lnTo>
                      <a:lnTo>
                        <a:pt x="590" y="1354"/>
                      </a:lnTo>
                      <a:lnTo>
                        <a:pt x="566" y="1358"/>
                      </a:lnTo>
                      <a:lnTo>
                        <a:pt x="566" y="1358"/>
                      </a:lnTo>
                      <a:lnTo>
                        <a:pt x="574" y="1374"/>
                      </a:lnTo>
                      <a:lnTo>
                        <a:pt x="574" y="1374"/>
                      </a:lnTo>
                      <a:lnTo>
                        <a:pt x="580" y="1387"/>
                      </a:lnTo>
                      <a:lnTo>
                        <a:pt x="580" y="1387"/>
                      </a:lnTo>
                      <a:lnTo>
                        <a:pt x="594" y="1417"/>
                      </a:lnTo>
                      <a:lnTo>
                        <a:pt x="608" y="1447"/>
                      </a:lnTo>
                      <a:lnTo>
                        <a:pt x="608" y="1447"/>
                      </a:lnTo>
                      <a:lnTo>
                        <a:pt x="618" y="1471"/>
                      </a:lnTo>
                      <a:lnTo>
                        <a:pt x="618" y="1471"/>
                      </a:lnTo>
                      <a:lnTo>
                        <a:pt x="622" y="1481"/>
                      </a:lnTo>
                      <a:lnTo>
                        <a:pt x="622" y="1493"/>
                      </a:lnTo>
                      <a:lnTo>
                        <a:pt x="620" y="1503"/>
                      </a:lnTo>
                      <a:lnTo>
                        <a:pt x="614" y="1513"/>
                      </a:lnTo>
                      <a:lnTo>
                        <a:pt x="614" y="1513"/>
                      </a:lnTo>
                      <a:lnTo>
                        <a:pt x="594" y="1537"/>
                      </a:lnTo>
                      <a:lnTo>
                        <a:pt x="594" y="1537"/>
                      </a:lnTo>
                      <a:lnTo>
                        <a:pt x="572" y="1566"/>
                      </a:lnTo>
                      <a:lnTo>
                        <a:pt x="572" y="1566"/>
                      </a:lnTo>
                      <a:lnTo>
                        <a:pt x="588" y="1572"/>
                      </a:lnTo>
                      <a:lnTo>
                        <a:pt x="602" y="1582"/>
                      </a:lnTo>
                      <a:lnTo>
                        <a:pt x="614" y="1590"/>
                      </a:lnTo>
                      <a:lnTo>
                        <a:pt x="620" y="1598"/>
                      </a:lnTo>
                      <a:lnTo>
                        <a:pt x="620" y="1598"/>
                      </a:lnTo>
                      <a:lnTo>
                        <a:pt x="660" y="1636"/>
                      </a:lnTo>
                      <a:lnTo>
                        <a:pt x="678" y="1654"/>
                      </a:lnTo>
                      <a:lnTo>
                        <a:pt x="696" y="1666"/>
                      </a:lnTo>
                      <a:lnTo>
                        <a:pt x="714" y="1678"/>
                      </a:lnTo>
                      <a:lnTo>
                        <a:pt x="733" y="1686"/>
                      </a:lnTo>
                      <a:lnTo>
                        <a:pt x="753" y="1692"/>
                      </a:lnTo>
                      <a:lnTo>
                        <a:pt x="773" y="1692"/>
                      </a:lnTo>
                      <a:lnTo>
                        <a:pt x="773" y="1692"/>
                      </a:lnTo>
                      <a:lnTo>
                        <a:pt x="797" y="1692"/>
                      </a:lnTo>
                      <a:lnTo>
                        <a:pt x="797" y="1692"/>
                      </a:lnTo>
                      <a:lnTo>
                        <a:pt x="809" y="1690"/>
                      </a:lnTo>
                      <a:lnTo>
                        <a:pt x="809" y="1690"/>
                      </a:lnTo>
                      <a:lnTo>
                        <a:pt x="825" y="1692"/>
                      </a:lnTo>
                      <a:lnTo>
                        <a:pt x="839" y="1696"/>
                      </a:lnTo>
                      <a:lnTo>
                        <a:pt x="839" y="1696"/>
                      </a:lnTo>
                      <a:lnTo>
                        <a:pt x="855" y="1698"/>
                      </a:lnTo>
                      <a:lnTo>
                        <a:pt x="869" y="1704"/>
                      </a:lnTo>
                      <a:lnTo>
                        <a:pt x="869" y="1704"/>
                      </a:lnTo>
                      <a:lnTo>
                        <a:pt x="914" y="1733"/>
                      </a:lnTo>
                      <a:lnTo>
                        <a:pt x="914" y="1733"/>
                      </a:lnTo>
                      <a:lnTo>
                        <a:pt x="932" y="1741"/>
                      </a:lnTo>
                      <a:lnTo>
                        <a:pt x="932" y="1741"/>
                      </a:lnTo>
                      <a:lnTo>
                        <a:pt x="976" y="1765"/>
                      </a:lnTo>
                      <a:lnTo>
                        <a:pt x="1000" y="1775"/>
                      </a:lnTo>
                      <a:lnTo>
                        <a:pt x="1022" y="1785"/>
                      </a:lnTo>
                      <a:lnTo>
                        <a:pt x="1022" y="1785"/>
                      </a:lnTo>
                      <a:lnTo>
                        <a:pt x="1034" y="1781"/>
                      </a:lnTo>
                      <a:lnTo>
                        <a:pt x="1057" y="1771"/>
                      </a:lnTo>
                      <a:lnTo>
                        <a:pt x="1057" y="1771"/>
                      </a:lnTo>
                      <a:lnTo>
                        <a:pt x="1077" y="1761"/>
                      </a:lnTo>
                      <a:lnTo>
                        <a:pt x="1093" y="1755"/>
                      </a:lnTo>
                      <a:lnTo>
                        <a:pt x="1109" y="1753"/>
                      </a:lnTo>
                      <a:lnTo>
                        <a:pt x="1125" y="1751"/>
                      </a:lnTo>
                      <a:lnTo>
                        <a:pt x="1125" y="1751"/>
                      </a:lnTo>
                      <a:lnTo>
                        <a:pt x="1141" y="1753"/>
                      </a:lnTo>
                      <a:lnTo>
                        <a:pt x="1157" y="1757"/>
                      </a:lnTo>
                      <a:lnTo>
                        <a:pt x="1157" y="1757"/>
                      </a:lnTo>
                      <a:lnTo>
                        <a:pt x="1161" y="1753"/>
                      </a:lnTo>
                      <a:lnTo>
                        <a:pt x="1161" y="1753"/>
                      </a:lnTo>
                      <a:lnTo>
                        <a:pt x="1163" y="1717"/>
                      </a:lnTo>
                      <a:lnTo>
                        <a:pt x="1167" y="1684"/>
                      </a:lnTo>
                      <a:lnTo>
                        <a:pt x="1173" y="1648"/>
                      </a:lnTo>
                      <a:lnTo>
                        <a:pt x="1183" y="1614"/>
                      </a:lnTo>
                      <a:lnTo>
                        <a:pt x="1183" y="1614"/>
                      </a:lnTo>
                      <a:lnTo>
                        <a:pt x="1183" y="1592"/>
                      </a:lnTo>
                      <a:lnTo>
                        <a:pt x="1183" y="1592"/>
                      </a:lnTo>
                      <a:lnTo>
                        <a:pt x="1177" y="1562"/>
                      </a:lnTo>
                      <a:lnTo>
                        <a:pt x="1177" y="1562"/>
                      </a:lnTo>
                      <a:lnTo>
                        <a:pt x="1167" y="1515"/>
                      </a:lnTo>
                      <a:lnTo>
                        <a:pt x="1163" y="1493"/>
                      </a:lnTo>
                      <a:lnTo>
                        <a:pt x="1155" y="1471"/>
                      </a:lnTo>
                      <a:lnTo>
                        <a:pt x="1147" y="1453"/>
                      </a:lnTo>
                      <a:lnTo>
                        <a:pt x="1135" y="1435"/>
                      </a:lnTo>
                      <a:lnTo>
                        <a:pt x="1123" y="1419"/>
                      </a:lnTo>
                      <a:lnTo>
                        <a:pt x="1105" y="1405"/>
                      </a:lnTo>
                      <a:lnTo>
                        <a:pt x="1105" y="1405"/>
                      </a:lnTo>
                      <a:lnTo>
                        <a:pt x="1101" y="1401"/>
                      </a:lnTo>
                      <a:lnTo>
                        <a:pt x="1095" y="1395"/>
                      </a:lnTo>
                      <a:lnTo>
                        <a:pt x="1091" y="1389"/>
                      </a:lnTo>
                      <a:lnTo>
                        <a:pt x="1089" y="1381"/>
                      </a:lnTo>
                      <a:lnTo>
                        <a:pt x="1089" y="1376"/>
                      </a:lnTo>
                      <a:lnTo>
                        <a:pt x="1089" y="1368"/>
                      </a:lnTo>
                      <a:lnTo>
                        <a:pt x="1089" y="1362"/>
                      </a:lnTo>
                      <a:lnTo>
                        <a:pt x="1093" y="1354"/>
                      </a:lnTo>
                      <a:lnTo>
                        <a:pt x="1093" y="1354"/>
                      </a:lnTo>
                      <a:lnTo>
                        <a:pt x="1095" y="1348"/>
                      </a:lnTo>
                      <a:lnTo>
                        <a:pt x="1095" y="1348"/>
                      </a:lnTo>
                      <a:lnTo>
                        <a:pt x="1099" y="1340"/>
                      </a:lnTo>
                      <a:lnTo>
                        <a:pt x="1105" y="1332"/>
                      </a:lnTo>
                      <a:lnTo>
                        <a:pt x="1115" y="1322"/>
                      </a:lnTo>
                      <a:lnTo>
                        <a:pt x="1121" y="1320"/>
                      </a:lnTo>
                      <a:lnTo>
                        <a:pt x="1129" y="1318"/>
                      </a:lnTo>
                      <a:lnTo>
                        <a:pt x="1129" y="1318"/>
                      </a:lnTo>
                      <a:lnTo>
                        <a:pt x="1145" y="1314"/>
                      </a:lnTo>
                      <a:lnTo>
                        <a:pt x="1157" y="1310"/>
                      </a:lnTo>
                      <a:lnTo>
                        <a:pt x="1167" y="1302"/>
                      </a:lnTo>
                      <a:lnTo>
                        <a:pt x="1177" y="1294"/>
                      </a:lnTo>
                      <a:lnTo>
                        <a:pt x="1183" y="1282"/>
                      </a:lnTo>
                      <a:lnTo>
                        <a:pt x="1187" y="1268"/>
                      </a:lnTo>
                      <a:lnTo>
                        <a:pt x="1189" y="1248"/>
                      </a:lnTo>
                      <a:lnTo>
                        <a:pt x="1189" y="1226"/>
                      </a:lnTo>
                      <a:lnTo>
                        <a:pt x="1189" y="1226"/>
                      </a:lnTo>
                      <a:lnTo>
                        <a:pt x="1189" y="1214"/>
                      </a:lnTo>
                      <a:lnTo>
                        <a:pt x="1189" y="1205"/>
                      </a:lnTo>
                      <a:lnTo>
                        <a:pt x="1193" y="1187"/>
                      </a:lnTo>
                      <a:lnTo>
                        <a:pt x="1193" y="1187"/>
                      </a:lnTo>
                      <a:lnTo>
                        <a:pt x="1197" y="1179"/>
                      </a:lnTo>
                      <a:lnTo>
                        <a:pt x="1197" y="1179"/>
                      </a:lnTo>
                      <a:lnTo>
                        <a:pt x="1209" y="1109"/>
                      </a:lnTo>
                      <a:lnTo>
                        <a:pt x="1209" y="1103"/>
                      </a:lnTo>
                      <a:lnTo>
                        <a:pt x="1209" y="1103"/>
                      </a:lnTo>
                      <a:lnTo>
                        <a:pt x="1203" y="1095"/>
                      </a:lnTo>
                      <a:lnTo>
                        <a:pt x="1201" y="1085"/>
                      </a:lnTo>
                      <a:lnTo>
                        <a:pt x="1199" y="1075"/>
                      </a:lnTo>
                      <a:lnTo>
                        <a:pt x="1201" y="1063"/>
                      </a:lnTo>
                      <a:lnTo>
                        <a:pt x="1201" y="1063"/>
                      </a:lnTo>
                      <a:lnTo>
                        <a:pt x="1205" y="1053"/>
                      </a:lnTo>
                      <a:lnTo>
                        <a:pt x="1213" y="1045"/>
                      </a:lnTo>
                      <a:lnTo>
                        <a:pt x="1220" y="1040"/>
                      </a:lnTo>
                      <a:lnTo>
                        <a:pt x="1232" y="1036"/>
                      </a:lnTo>
                      <a:lnTo>
                        <a:pt x="1280" y="1028"/>
                      </a:lnTo>
                      <a:lnTo>
                        <a:pt x="1280" y="1028"/>
                      </a:lnTo>
                      <a:lnTo>
                        <a:pt x="1387" y="1006"/>
                      </a:lnTo>
                      <a:lnTo>
                        <a:pt x="1387" y="1006"/>
                      </a:lnTo>
                      <a:lnTo>
                        <a:pt x="1429" y="998"/>
                      </a:lnTo>
                      <a:lnTo>
                        <a:pt x="1429" y="998"/>
                      </a:lnTo>
                      <a:lnTo>
                        <a:pt x="1473" y="990"/>
                      </a:lnTo>
                      <a:lnTo>
                        <a:pt x="1515" y="982"/>
                      </a:lnTo>
                      <a:lnTo>
                        <a:pt x="1515" y="982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29" y="958"/>
                      </a:lnTo>
                      <a:lnTo>
                        <a:pt x="1529" y="958"/>
                      </a:lnTo>
                      <a:lnTo>
                        <a:pt x="1535" y="952"/>
                      </a:lnTo>
                      <a:lnTo>
                        <a:pt x="1543" y="946"/>
                      </a:lnTo>
                      <a:lnTo>
                        <a:pt x="1550" y="942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74" y="938"/>
                      </a:lnTo>
                      <a:lnTo>
                        <a:pt x="1574" y="938"/>
                      </a:lnTo>
                      <a:lnTo>
                        <a:pt x="1584" y="938"/>
                      </a:lnTo>
                      <a:lnTo>
                        <a:pt x="1594" y="942"/>
                      </a:lnTo>
                      <a:lnTo>
                        <a:pt x="1594" y="942"/>
                      </a:lnTo>
                      <a:lnTo>
                        <a:pt x="1620" y="950"/>
                      </a:lnTo>
                      <a:lnTo>
                        <a:pt x="1632" y="954"/>
                      </a:lnTo>
                      <a:lnTo>
                        <a:pt x="1642" y="954"/>
                      </a:lnTo>
                      <a:lnTo>
                        <a:pt x="1642" y="954"/>
                      </a:lnTo>
                      <a:lnTo>
                        <a:pt x="1648" y="954"/>
                      </a:lnTo>
                      <a:lnTo>
                        <a:pt x="1656" y="948"/>
                      </a:lnTo>
                      <a:lnTo>
                        <a:pt x="1668" y="934"/>
                      </a:lnTo>
                      <a:lnTo>
                        <a:pt x="1684" y="910"/>
                      </a:lnTo>
                      <a:lnTo>
                        <a:pt x="1684" y="910"/>
                      </a:lnTo>
                      <a:lnTo>
                        <a:pt x="1698" y="888"/>
                      </a:lnTo>
                      <a:lnTo>
                        <a:pt x="1713" y="867"/>
                      </a:lnTo>
                      <a:lnTo>
                        <a:pt x="1731" y="849"/>
                      </a:lnTo>
                      <a:lnTo>
                        <a:pt x="1741" y="841"/>
                      </a:lnTo>
                      <a:lnTo>
                        <a:pt x="1751" y="833"/>
                      </a:lnTo>
                      <a:lnTo>
                        <a:pt x="1751" y="833"/>
                      </a:lnTo>
                      <a:lnTo>
                        <a:pt x="1735" y="829"/>
                      </a:lnTo>
                      <a:lnTo>
                        <a:pt x="1721" y="825"/>
                      </a:lnTo>
                      <a:lnTo>
                        <a:pt x="1721" y="825"/>
                      </a:lnTo>
                      <a:lnTo>
                        <a:pt x="1708" y="819"/>
                      </a:lnTo>
                      <a:lnTo>
                        <a:pt x="1698" y="817"/>
                      </a:lnTo>
                      <a:lnTo>
                        <a:pt x="1698" y="81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2" name="Freeform 6">
                  <a:extLst>
                    <a:ext uri="{FF2B5EF4-FFF2-40B4-BE49-F238E27FC236}">
                      <a16:creationId xmlns:a16="http://schemas.microsoft.com/office/drawing/2014/main" id="{C3548D26-DA80-D25D-56FD-05486642AD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92213" y="1446213"/>
                  <a:ext cx="2333625" cy="2914650"/>
                </a:xfrm>
                <a:custGeom>
                  <a:avLst/>
                  <a:gdLst>
                    <a:gd name="T0" fmla="*/ 1014 w 1470"/>
                    <a:gd name="T1" fmla="*/ 1669 h 1836"/>
                    <a:gd name="T2" fmla="*/ 1050 w 1470"/>
                    <a:gd name="T3" fmla="*/ 1636 h 1836"/>
                    <a:gd name="T4" fmla="*/ 1096 w 1470"/>
                    <a:gd name="T5" fmla="*/ 1620 h 1836"/>
                    <a:gd name="T6" fmla="*/ 1126 w 1470"/>
                    <a:gd name="T7" fmla="*/ 1618 h 1836"/>
                    <a:gd name="T8" fmla="*/ 1136 w 1470"/>
                    <a:gd name="T9" fmla="*/ 1500 h 1836"/>
                    <a:gd name="T10" fmla="*/ 1173 w 1470"/>
                    <a:gd name="T11" fmla="*/ 1343 h 1836"/>
                    <a:gd name="T12" fmla="*/ 1233 w 1470"/>
                    <a:gd name="T13" fmla="*/ 1318 h 1836"/>
                    <a:gd name="T14" fmla="*/ 1307 w 1470"/>
                    <a:gd name="T15" fmla="*/ 1300 h 1836"/>
                    <a:gd name="T16" fmla="*/ 1305 w 1470"/>
                    <a:gd name="T17" fmla="*/ 1220 h 1836"/>
                    <a:gd name="T18" fmla="*/ 1326 w 1470"/>
                    <a:gd name="T19" fmla="*/ 1161 h 1836"/>
                    <a:gd name="T20" fmla="*/ 1390 w 1470"/>
                    <a:gd name="T21" fmla="*/ 1127 h 1836"/>
                    <a:gd name="T22" fmla="*/ 1466 w 1470"/>
                    <a:gd name="T23" fmla="*/ 996 h 1836"/>
                    <a:gd name="T24" fmla="*/ 1424 w 1470"/>
                    <a:gd name="T25" fmla="*/ 970 h 1836"/>
                    <a:gd name="T26" fmla="*/ 1354 w 1470"/>
                    <a:gd name="T27" fmla="*/ 962 h 1836"/>
                    <a:gd name="T28" fmla="*/ 1283 w 1470"/>
                    <a:gd name="T29" fmla="*/ 894 h 1836"/>
                    <a:gd name="T30" fmla="*/ 1201 w 1470"/>
                    <a:gd name="T31" fmla="*/ 852 h 1836"/>
                    <a:gd name="T32" fmla="*/ 1159 w 1470"/>
                    <a:gd name="T33" fmla="*/ 840 h 1836"/>
                    <a:gd name="T34" fmla="*/ 1106 w 1470"/>
                    <a:gd name="T35" fmla="*/ 866 h 1836"/>
                    <a:gd name="T36" fmla="*/ 1050 w 1470"/>
                    <a:gd name="T37" fmla="*/ 844 h 1836"/>
                    <a:gd name="T38" fmla="*/ 935 w 1470"/>
                    <a:gd name="T39" fmla="*/ 771 h 1836"/>
                    <a:gd name="T40" fmla="*/ 889 w 1470"/>
                    <a:gd name="T41" fmla="*/ 739 h 1836"/>
                    <a:gd name="T42" fmla="*/ 855 w 1470"/>
                    <a:gd name="T43" fmla="*/ 747 h 1836"/>
                    <a:gd name="T44" fmla="*/ 818 w 1470"/>
                    <a:gd name="T45" fmla="*/ 703 h 1836"/>
                    <a:gd name="T46" fmla="*/ 734 w 1470"/>
                    <a:gd name="T47" fmla="*/ 687 h 1836"/>
                    <a:gd name="T48" fmla="*/ 712 w 1470"/>
                    <a:gd name="T49" fmla="*/ 626 h 1836"/>
                    <a:gd name="T50" fmla="*/ 764 w 1470"/>
                    <a:gd name="T51" fmla="*/ 546 h 1836"/>
                    <a:gd name="T52" fmla="*/ 728 w 1470"/>
                    <a:gd name="T53" fmla="*/ 506 h 1836"/>
                    <a:gd name="T54" fmla="*/ 670 w 1470"/>
                    <a:gd name="T55" fmla="*/ 415 h 1836"/>
                    <a:gd name="T56" fmla="*/ 674 w 1470"/>
                    <a:gd name="T57" fmla="*/ 320 h 1836"/>
                    <a:gd name="T58" fmla="*/ 728 w 1470"/>
                    <a:gd name="T59" fmla="*/ 242 h 1836"/>
                    <a:gd name="T60" fmla="*/ 676 w 1470"/>
                    <a:gd name="T61" fmla="*/ 169 h 1836"/>
                    <a:gd name="T62" fmla="*/ 698 w 1470"/>
                    <a:gd name="T63" fmla="*/ 89 h 1836"/>
                    <a:gd name="T64" fmla="*/ 597 w 1470"/>
                    <a:gd name="T65" fmla="*/ 75 h 1836"/>
                    <a:gd name="T66" fmla="*/ 490 w 1470"/>
                    <a:gd name="T67" fmla="*/ 5 h 1836"/>
                    <a:gd name="T68" fmla="*/ 418 w 1470"/>
                    <a:gd name="T69" fmla="*/ 105 h 1836"/>
                    <a:gd name="T70" fmla="*/ 440 w 1470"/>
                    <a:gd name="T71" fmla="*/ 178 h 1836"/>
                    <a:gd name="T72" fmla="*/ 428 w 1470"/>
                    <a:gd name="T73" fmla="*/ 228 h 1836"/>
                    <a:gd name="T74" fmla="*/ 297 w 1470"/>
                    <a:gd name="T75" fmla="*/ 337 h 1836"/>
                    <a:gd name="T76" fmla="*/ 183 w 1470"/>
                    <a:gd name="T77" fmla="*/ 419 h 1836"/>
                    <a:gd name="T78" fmla="*/ 112 w 1470"/>
                    <a:gd name="T79" fmla="*/ 485 h 1836"/>
                    <a:gd name="T80" fmla="*/ 42 w 1470"/>
                    <a:gd name="T81" fmla="*/ 592 h 1836"/>
                    <a:gd name="T82" fmla="*/ 2 w 1470"/>
                    <a:gd name="T83" fmla="*/ 685 h 1836"/>
                    <a:gd name="T84" fmla="*/ 20 w 1470"/>
                    <a:gd name="T85" fmla="*/ 769 h 1836"/>
                    <a:gd name="T86" fmla="*/ 28 w 1470"/>
                    <a:gd name="T87" fmla="*/ 834 h 1836"/>
                    <a:gd name="T88" fmla="*/ 50 w 1470"/>
                    <a:gd name="T89" fmla="*/ 948 h 1836"/>
                    <a:gd name="T90" fmla="*/ 36 w 1470"/>
                    <a:gd name="T91" fmla="*/ 1055 h 1836"/>
                    <a:gd name="T92" fmla="*/ 84 w 1470"/>
                    <a:gd name="T93" fmla="*/ 1121 h 1836"/>
                    <a:gd name="T94" fmla="*/ 152 w 1470"/>
                    <a:gd name="T95" fmla="*/ 1200 h 1836"/>
                    <a:gd name="T96" fmla="*/ 203 w 1470"/>
                    <a:gd name="T97" fmla="*/ 1206 h 1836"/>
                    <a:gd name="T98" fmla="*/ 247 w 1470"/>
                    <a:gd name="T99" fmla="*/ 1230 h 1836"/>
                    <a:gd name="T100" fmla="*/ 297 w 1470"/>
                    <a:gd name="T101" fmla="*/ 1296 h 1836"/>
                    <a:gd name="T102" fmla="*/ 392 w 1470"/>
                    <a:gd name="T103" fmla="*/ 1415 h 1836"/>
                    <a:gd name="T104" fmla="*/ 557 w 1470"/>
                    <a:gd name="T105" fmla="*/ 1520 h 1836"/>
                    <a:gd name="T106" fmla="*/ 661 w 1470"/>
                    <a:gd name="T107" fmla="*/ 1506 h 1836"/>
                    <a:gd name="T108" fmla="*/ 754 w 1470"/>
                    <a:gd name="T109" fmla="*/ 1493 h 1836"/>
                    <a:gd name="T110" fmla="*/ 804 w 1470"/>
                    <a:gd name="T111" fmla="*/ 1568 h 1836"/>
                    <a:gd name="T112" fmla="*/ 833 w 1470"/>
                    <a:gd name="T113" fmla="*/ 1612 h 1836"/>
                    <a:gd name="T114" fmla="*/ 895 w 1470"/>
                    <a:gd name="T115" fmla="*/ 1679 h 1836"/>
                    <a:gd name="T116" fmla="*/ 909 w 1470"/>
                    <a:gd name="T117" fmla="*/ 1785 h 1836"/>
                    <a:gd name="T118" fmla="*/ 921 w 1470"/>
                    <a:gd name="T119" fmla="*/ 1823 h 1836"/>
                    <a:gd name="T120" fmla="*/ 979 w 1470"/>
                    <a:gd name="T121" fmla="*/ 1834 h 1836"/>
                    <a:gd name="T122" fmla="*/ 1024 w 1470"/>
                    <a:gd name="T123" fmla="*/ 1787 h 18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70" h="1836">
                      <a:moveTo>
                        <a:pt x="1004" y="1733"/>
                      </a:moveTo>
                      <a:lnTo>
                        <a:pt x="1004" y="1733"/>
                      </a:lnTo>
                      <a:lnTo>
                        <a:pt x="979" y="1689"/>
                      </a:lnTo>
                      <a:lnTo>
                        <a:pt x="979" y="1689"/>
                      </a:lnTo>
                      <a:lnTo>
                        <a:pt x="989" y="1685"/>
                      </a:lnTo>
                      <a:lnTo>
                        <a:pt x="996" y="1681"/>
                      </a:lnTo>
                      <a:lnTo>
                        <a:pt x="1014" y="1669"/>
                      </a:lnTo>
                      <a:lnTo>
                        <a:pt x="1014" y="1669"/>
                      </a:lnTo>
                      <a:lnTo>
                        <a:pt x="1014" y="1667"/>
                      </a:lnTo>
                      <a:lnTo>
                        <a:pt x="1014" y="1667"/>
                      </a:lnTo>
                      <a:lnTo>
                        <a:pt x="1022" y="1658"/>
                      </a:lnTo>
                      <a:lnTo>
                        <a:pt x="1030" y="1650"/>
                      </a:lnTo>
                      <a:lnTo>
                        <a:pt x="1040" y="1642"/>
                      </a:lnTo>
                      <a:lnTo>
                        <a:pt x="1050" y="1636"/>
                      </a:lnTo>
                      <a:lnTo>
                        <a:pt x="1050" y="1636"/>
                      </a:lnTo>
                      <a:lnTo>
                        <a:pt x="1060" y="1630"/>
                      </a:lnTo>
                      <a:lnTo>
                        <a:pt x="1070" y="1624"/>
                      </a:lnTo>
                      <a:lnTo>
                        <a:pt x="1080" y="1620"/>
                      </a:lnTo>
                      <a:lnTo>
                        <a:pt x="1092" y="1620"/>
                      </a:lnTo>
                      <a:lnTo>
                        <a:pt x="1092" y="1620"/>
                      </a:lnTo>
                      <a:lnTo>
                        <a:pt x="1096" y="1620"/>
                      </a:lnTo>
                      <a:lnTo>
                        <a:pt x="1096" y="1620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4" y="1618"/>
                      </a:lnTo>
                      <a:lnTo>
                        <a:pt x="1114" y="1618"/>
                      </a:lnTo>
                      <a:lnTo>
                        <a:pt x="1126" y="1618"/>
                      </a:lnTo>
                      <a:lnTo>
                        <a:pt x="1130" y="1616"/>
                      </a:lnTo>
                      <a:lnTo>
                        <a:pt x="1130" y="1616"/>
                      </a:lnTo>
                      <a:lnTo>
                        <a:pt x="1132" y="1610"/>
                      </a:lnTo>
                      <a:lnTo>
                        <a:pt x="1132" y="1596"/>
                      </a:lnTo>
                      <a:lnTo>
                        <a:pt x="1132" y="1596"/>
                      </a:lnTo>
                      <a:lnTo>
                        <a:pt x="1136" y="1500"/>
                      </a:lnTo>
                      <a:lnTo>
                        <a:pt x="1136" y="1500"/>
                      </a:lnTo>
                      <a:lnTo>
                        <a:pt x="1140" y="1429"/>
                      </a:lnTo>
                      <a:lnTo>
                        <a:pt x="1140" y="1429"/>
                      </a:lnTo>
                      <a:lnTo>
                        <a:pt x="1144" y="1403"/>
                      </a:lnTo>
                      <a:lnTo>
                        <a:pt x="1150" y="1379"/>
                      </a:lnTo>
                      <a:lnTo>
                        <a:pt x="1159" y="1359"/>
                      </a:lnTo>
                      <a:lnTo>
                        <a:pt x="1165" y="1351"/>
                      </a:lnTo>
                      <a:lnTo>
                        <a:pt x="1173" y="1343"/>
                      </a:lnTo>
                      <a:lnTo>
                        <a:pt x="1173" y="1343"/>
                      </a:lnTo>
                      <a:lnTo>
                        <a:pt x="1181" y="1337"/>
                      </a:lnTo>
                      <a:lnTo>
                        <a:pt x="1189" y="1332"/>
                      </a:lnTo>
                      <a:lnTo>
                        <a:pt x="1189" y="1332"/>
                      </a:lnTo>
                      <a:lnTo>
                        <a:pt x="1203" y="1326"/>
                      </a:lnTo>
                      <a:lnTo>
                        <a:pt x="1217" y="1322"/>
                      </a:lnTo>
                      <a:lnTo>
                        <a:pt x="1233" y="1318"/>
                      </a:lnTo>
                      <a:lnTo>
                        <a:pt x="1249" y="1318"/>
                      </a:lnTo>
                      <a:lnTo>
                        <a:pt x="1249" y="1318"/>
                      </a:lnTo>
                      <a:lnTo>
                        <a:pt x="1263" y="1316"/>
                      </a:lnTo>
                      <a:lnTo>
                        <a:pt x="1277" y="1312"/>
                      </a:lnTo>
                      <a:lnTo>
                        <a:pt x="1291" y="1308"/>
                      </a:lnTo>
                      <a:lnTo>
                        <a:pt x="1307" y="1300"/>
                      </a:lnTo>
                      <a:lnTo>
                        <a:pt x="1307" y="1300"/>
                      </a:lnTo>
                      <a:lnTo>
                        <a:pt x="1311" y="1298"/>
                      </a:lnTo>
                      <a:lnTo>
                        <a:pt x="1313" y="1294"/>
                      </a:lnTo>
                      <a:lnTo>
                        <a:pt x="1315" y="1284"/>
                      </a:lnTo>
                      <a:lnTo>
                        <a:pt x="1313" y="1268"/>
                      </a:lnTo>
                      <a:lnTo>
                        <a:pt x="1313" y="1268"/>
                      </a:lnTo>
                      <a:lnTo>
                        <a:pt x="1307" y="1244"/>
                      </a:lnTo>
                      <a:lnTo>
                        <a:pt x="1305" y="1220"/>
                      </a:lnTo>
                      <a:lnTo>
                        <a:pt x="1305" y="1210"/>
                      </a:lnTo>
                      <a:lnTo>
                        <a:pt x="1307" y="1198"/>
                      </a:lnTo>
                      <a:lnTo>
                        <a:pt x="1309" y="1188"/>
                      </a:lnTo>
                      <a:lnTo>
                        <a:pt x="1313" y="1178"/>
                      </a:lnTo>
                      <a:lnTo>
                        <a:pt x="1313" y="1178"/>
                      </a:lnTo>
                      <a:lnTo>
                        <a:pt x="1321" y="1168"/>
                      </a:lnTo>
                      <a:lnTo>
                        <a:pt x="1326" y="1161"/>
                      </a:lnTo>
                      <a:lnTo>
                        <a:pt x="1334" y="1153"/>
                      </a:lnTo>
                      <a:lnTo>
                        <a:pt x="1344" y="1147"/>
                      </a:lnTo>
                      <a:lnTo>
                        <a:pt x="1364" y="1137"/>
                      </a:lnTo>
                      <a:lnTo>
                        <a:pt x="1388" y="1129"/>
                      </a:lnTo>
                      <a:lnTo>
                        <a:pt x="1388" y="1129"/>
                      </a:lnTo>
                      <a:lnTo>
                        <a:pt x="1390" y="1127"/>
                      </a:lnTo>
                      <a:lnTo>
                        <a:pt x="1390" y="1127"/>
                      </a:lnTo>
                      <a:lnTo>
                        <a:pt x="1406" y="1103"/>
                      </a:lnTo>
                      <a:lnTo>
                        <a:pt x="1406" y="1103"/>
                      </a:lnTo>
                      <a:lnTo>
                        <a:pt x="1436" y="1057"/>
                      </a:lnTo>
                      <a:lnTo>
                        <a:pt x="1448" y="1033"/>
                      </a:lnTo>
                      <a:lnTo>
                        <a:pt x="1458" y="1011"/>
                      </a:lnTo>
                      <a:lnTo>
                        <a:pt x="1458" y="1011"/>
                      </a:lnTo>
                      <a:lnTo>
                        <a:pt x="1466" y="996"/>
                      </a:lnTo>
                      <a:lnTo>
                        <a:pt x="1466" y="996"/>
                      </a:lnTo>
                      <a:lnTo>
                        <a:pt x="1470" y="972"/>
                      </a:lnTo>
                      <a:lnTo>
                        <a:pt x="1470" y="972"/>
                      </a:lnTo>
                      <a:lnTo>
                        <a:pt x="1462" y="970"/>
                      </a:lnTo>
                      <a:lnTo>
                        <a:pt x="1448" y="970"/>
                      </a:lnTo>
                      <a:lnTo>
                        <a:pt x="1448" y="970"/>
                      </a:lnTo>
                      <a:lnTo>
                        <a:pt x="1424" y="970"/>
                      </a:lnTo>
                      <a:lnTo>
                        <a:pt x="1416" y="970"/>
                      </a:lnTo>
                      <a:lnTo>
                        <a:pt x="1416" y="970"/>
                      </a:lnTo>
                      <a:lnTo>
                        <a:pt x="1406" y="972"/>
                      </a:lnTo>
                      <a:lnTo>
                        <a:pt x="1406" y="972"/>
                      </a:lnTo>
                      <a:lnTo>
                        <a:pt x="1388" y="970"/>
                      </a:lnTo>
                      <a:lnTo>
                        <a:pt x="1370" y="966"/>
                      </a:lnTo>
                      <a:lnTo>
                        <a:pt x="1354" y="962"/>
                      </a:lnTo>
                      <a:lnTo>
                        <a:pt x="1338" y="954"/>
                      </a:lnTo>
                      <a:lnTo>
                        <a:pt x="1326" y="944"/>
                      </a:lnTo>
                      <a:lnTo>
                        <a:pt x="1313" y="932"/>
                      </a:lnTo>
                      <a:lnTo>
                        <a:pt x="1303" y="918"/>
                      </a:lnTo>
                      <a:lnTo>
                        <a:pt x="1293" y="902"/>
                      </a:lnTo>
                      <a:lnTo>
                        <a:pt x="1293" y="902"/>
                      </a:lnTo>
                      <a:lnTo>
                        <a:pt x="1283" y="894"/>
                      </a:lnTo>
                      <a:lnTo>
                        <a:pt x="1269" y="886"/>
                      </a:lnTo>
                      <a:lnTo>
                        <a:pt x="1269" y="886"/>
                      </a:lnTo>
                      <a:lnTo>
                        <a:pt x="1257" y="880"/>
                      </a:lnTo>
                      <a:lnTo>
                        <a:pt x="1257" y="880"/>
                      </a:lnTo>
                      <a:lnTo>
                        <a:pt x="1229" y="866"/>
                      </a:lnTo>
                      <a:lnTo>
                        <a:pt x="1229" y="866"/>
                      </a:lnTo>
                      <a:lnTo>
                        <a:pt x="1201" y="852"/>
                      </a:lnTo>
                      <a:lnTo>
                        <a:pt x="1201" y="852"/>
                      </a:lnTo>
                      <a:lnTo>
                        <a:pt x="1181" y="842"/>
                      </a:lnTo>
                      <a:lnTo>
                        <a:pt x="1173" y="838"/>
                      </a:lnTo>
                      <a:lnTo>
                        <a:pt x="1165" y="836"/>
                      </a:lnTo>
                      <a:lnTo>
                        <a:pt x="1165" y="836"/>
                      </a:lnTo>
                      <a:lnTo>
                        <a:pt x="1163" y="838"/>
                      </a:lnTo>
                      <a:lnTo>
                        <a:pt x="1159" y="840"/>
                      </a:lnTo>
                      <a:lnTo>
                        <a:pt x="1156" y="846"/>
                      </a:lnTo>
                      <a:lnTo>
                        <a:pt x="1156" y="846"/>
                      </a:lnTo>
                      <a:lnTo>
                        <a:pt x="1150" y="852"/>
                      </a:lnTo>
                      <a:lnTo>
                        <a:pt x="1144" y="856"/>
                      </a:lnTo>
                      <a:lnTo>
                        <a:pt x="1132" y="862"/>
                      </a:lnTo>
                      <a:lnTo>
                        <a:pt x="1118" y="866"/>
                      </a:lnTo>
                      <a:lnTo>
                        <a:pt x="1106" y="866"/>
                      </a:lnTo>
                      <a:lnTo>
                        <a:pt x="1106" y="866"/>
                      </a:lnTo>
                      <a:lnTo>
                        <a:pt x="1094" y="866"/>
                      </a:lnTo>
                      <a:lnTo>
                        <a:pt x="1084" y="864"/>
                      </a:lnTo>
                      <a:lnTo>
                        <a:pt x="1072" y="860"/>
                      </a:lnTo>
                      <a:lnTo>
                        <a:pt x="1062" y="852"/>
                      </a:lnTo>
                      <a:lnTo>
                        <a:pt x="1062" y="852"/>
                      </a:lnTo>
                      <a:lnTo>
                        <a:pt x="1050" y="844"/>
                      </a:lnTo>
                      <a:lnTo>
                        <a:pt x="1040" y="838"/>
                      </a:lnTo>
                      <a:lnTo>
                        <a:pt x="1014" y="825"/>
                      </a:lnTo>
                      <a:lnTo>
                        <a:pt x="1014" y="825"/>
                      </a:lnTo>
                      <a:lnTo>
                        <a:pt x="989" y="811"/>
                      </a:lnTo>
                      <a:lnTo>
                        <a:pt x="961" y="795"/>
                      </a:lnTo>
                      <a:lnTo>
                        <a:pt x="947" y="783"/>
                      </a:lnTo>
                      <a:lnTo>
                        <a:pt x="935" y="771"/>
                      </a:lnTo>
                      <a:lnTo>
                        <a:pt x="923" y="757"/>
                      </a:lnTo>
                      <a:lnTo>
                        <a:pt x="913" y="741"/>
                      </a:lnTo>
                      <a:lnTo>
                        <a:pt x="913" y="741"/>
                      </a:lnTo>
                      <a:lnTo>
                        <a:pt x="891" y="739"/>
                      </a:lnTo>
                      <a:lnTo>
                        <a:pt x="891" y="739"/>
                      </a:lnTo>
                      <a:lnTo>
                        <a:pt x="889" y="739"/>
                      </a:lnTo>
                      <a:lnTo>
                        <a:pt x="889" y="739"/>
                      </a:lnTo>
                      <a:lnTo>
                        <a:pt x="879" y="743"/>
                      </a:lnTo>
                      <a:lnTo>
                        <a:pt x="869" y="745"/>
                      </a:lnTo>
                      <a:lnTo>
                        <a:pt x="869" y="745"/>
                      </a:lnTo>
                      <a:lnTo>
                        <a:pt x="861" y="747"/>
                      </a:lnTo>
                      <a:lnTo>
                        <a:pt x="861" y="747"/>
                      </a:lnTo>
                      <a:lnTo>
                        <a:pt x="855" y="747"/>
                      </a:lnTo>
                      <a:lnTo>
                        <a:pt x="855" y="747"/>
                      </a:lnTo>
                      <a:lnTo>
                        <a:pt x="843" y="743"/>
                      </a:lnTo>
                      <a:lnTo>
                        <a:pt x="833" y="737"/>
                      </a:lnTo>
                      <a:lnTo>
                        <a:pt x="826" y="727"/>
                      </a:lnTo>
                      <a:lnTo>
                        <a:pt x="822" y="717"/>
                      </a:lnTo>
                      <a:lnTo>
                        <a:pt x="818" y="705"/>
                      </a:lnTo>
                      <a:lnTo>
                        <a:pt x="818" y="703"/>
                      </a:lnTo>
                      <a:lnTo>
                        <a:pt x="818" y="703"/>
                      </a:lnTo>
                      <a:lnTo>
                        <a:pt x="794" y="703"/>
                      </a:lnTo>
                      <a:lnTo>
                        <a:pt x="794" y="703"/>
                      </a:lnTo>
                      <a:lnTo>
                        <a:pt x="778" y="703"/>
                      </a:lnTo>
                      <a:lnTo>
                        <a:pt x="778" y="703"/>
                      </a:lnTo>
                      <a:lnTo>
                        <a:pt x="762" y="701"/>
                      </a:lnTo>
                      <a:lnTo>
                        <a:pt x="744" y="693"/>
                      </a:lnTo>
                      <a:lnTo>
                        <a:pt x="734" y="687"/>
                      </a:lnTo>
                      <a:lnTo>
                        <a:pt x="724" y="681"/>
                      </a:lnTo>
                      <a:lnTo>
                        <a:pt x="718" y="673"/>
                      </a:lnTo>
                      <a:lnTo>
                        <a:pt x="712" y="662"/>
                      </a:lnTo>
                      <a:lnTo>
                        <a:pt x="712" y="662"/>
                      </a:lnTo>
                      <a:lnTo>
                        <a:pt x="708" y="650"/>
                      </a:lnTo>
                      <a:lnTo>
                        <a:pt x="708" y="638"/>
                      </a:lnTo>
                      <a:lnTo>
                        <a:pt x="712" y="626"/>
                      </a:lnTo>
                      <a:lnTo>
                        <a:pt x="716" y="614"/>
                      </a:lnTo>
                      <a:lnTo>
                        <a:pt x="726" y="598"/>
                      </a:lnTo>
                      <a:lnTo>
                        <a:pt x="734" y="588"/>
                      </a:lnTo>
                      <a:lnTo>
                        <a:pt x="734" y="588"/>
                      </a:lnTo>
                      <a:lnTo>
                        <a:pt x="750" y="568"/>
                      </a:lnTo>
                      <a:lnTo>
                        <a:pt x="760" y="554"/>
                      </a:lnTo>
                      <a:lnTo>
                        <a:pt x="764" y="546"/>
                      </a:lnTo>
                      <a:lnTo>
                        <a:pt x="764" y="544"/>
                      </a:lnTo>
                      <a:lnTo>
                        <a:pt x="764" y="544"/>
                      </a:lnTo>
                      <a:lnTo>
                        <a:pt x="762" y="540"/>
                      </a:lnTo>
                      <a:lnTo>
                        <a:pt x="758" y="534"/>
                      </a:lnTo>
                      <a:lnTo>
                        <a:pt x="746" y="522"/>
                      </a:lnTo>
                      <a:lnTo>
                        <a:pt x="728" y="506"/>
                      </a:lnTo>
                      <a:lnTo>
                        <a:pt x="728" y="506"/>
                      </a:lnTo>
                      <a:lnTo>
                        <a:pt x="716" y="497"/>
                      </a:lnTo>
                      <a:lnTo>
                        <a:pt x="704" y="487"/>
                      </a:lnTo>
                      <a:lnTo>
                        <a:pt x="694" y="473"/>
                      </a:lnTo>
                      <a:lnTo>
                        <a:pt x="686" y="461"/>
                      </a:lnTo>
                      <a:lnTo>
                        <a:pt x="680" y="445"/>
                      </a:lnTo>
                      <a:lnTo>
                        <a:pt x="674" y="431"/>
                      </a:lnTo>
                      <a:lnTo>
                        <a:pt x="670" y="415"/>
                      </a:lnTo>
                      <a:lnTo>
                        <a:pt x="666" y="397"/>
                      </a:lnTo>
                      <a:lnTo>
                        <a:pt x="666" y="397"/>
                      </a:lnTo>
                      <a:lnTo>
                        <a:pt x="664" y="381"/>
                      </a:lnTo>
                      <a:lnTo>
                        <a:pt x="666" y="365"/>
                      </a:lnTo>
                      <a:lnTo>
                        <a:pt x="666" y="349"/>
                      </a:lnTo>
                      <a:lnTo>
                        <a:pt x="670" y="334"/>
                      </a:lnTo>
                      <a:lnTo>
                        <a:pt x="674" y="320"/>
                      </a:lnTo>
                      <a:lnTo>
                        <a:pt x="680" y="306"/>
                      </a:lnTo>
                      <a:lnTo>
                        <a:pt x="688" y="292"/>
                      </a:lnTo>
                      <a:lnTo>
                        <a:pt x="698" y="280"/>
                      </a:lnTo>
                      <a:lnTo>
                        <a:pt x="698" y="280"/>
                      </a:lnTo>
                      <a:lnTo>
                        <a:pt x="714" y="258"/>
                      </a:lnTo>
                      <a:lnTo>
                        <a:pt x="728" y="242"/>
                      </a:lnTo>
                      <a:lnTo>
                        <a:pt x="728" y="242"/>
                      </a:lnTo>
                      <a:lnTo>
                        <a:pt x="716" y="226"/>
                      </a:lnTo>
                      <a:lnTo>
                        <a:pt x="698" y="206"/>
                      </a:lnTo>
                      <a:lnTo>
                        <a:pt x="696" y="206"/>
                      </a:lnTo>
                      <a:lnTo>
                        <a:pt x="696" y="206"/>
                      </a:lnTo>
                      <a:lnTo>
                        <a:pt x="684" y="190"/>
                      </a:lnTo>
                      <a:lnTo>
                        <a:pt x="680" y="180"/>
                      </a:lnTo>
                      <a:lnTo>
                        <a:pt x="676" y="169"/>
                      </a:lnTo>
                      <a:lnTo>
                        <a:pt x="674" y="159"/>
                      </a:lnTo>
                      <a:lnTo>
                        <a:pt x="672" y="147"/>
                      </a:lnTo>
                      <a:lnTo>
                        <a:pt x="674" y="135"/>
                      </a:lnTo>
                      <a:lnTo>
                        <a:pt x="678" y="125"/>
                      </a:lnTo>
                      <a:lnTo>
                        <a:pt x="678" y="125"/>
                      </a:lnTo>
                      <a:lnTo>
                        <a:pt x="698" y="89"/>
                      </a:lnTo>
                      <a:lnTo>
                        <a:pt x="698" y="89"/>
                      </a:lnTo>
                      <a:lnTo>
                        <a:pt x="678" y="89"/>
                      </a:lnTo>
                      <a:lnTo>
                        <a:pt x="678" y="89"/>
                      </a:lnTo>
                      <a:lnTo>
                        <a:pt x="655" y="89"/>
                      </a:lnTo>
                      <a:lnTo>
                        <a:pt x="635" y="87"/>
                      </a:lnTo>
                      <a:lnTo>
                        <a:pt x="635" y="87"/>
                      </a:lnTo>
                      <a:lnTo>
                        <a:pt x="615" y="83"/>
                      </a:lnTo>
                      <a:lnTo>
                        <a:pt x="597" y="75"/>
                      </a:lnTo>
                      <a:lnTo>
                        <a:pt x="579" y="67"/>
                      </a:lnTo>
                      <a:lnTo>
                        <a:pt x="563" y="57"/>
                      </a:lnTo>
                      <a:lnTo>
                        <a:pt x="531" y="33"/>
                      </a:lnTo>
                      <a:lnTo>
                        <a:pt x="501" y="7"/>
                      </a:lnTo>
                      <a:lnTo>
                        <a:pt x="501" y="7"/>
                      </a:lnTo>
                      <a:lnTo>
                        <a:pt x="492" y="0"/>
                      </a:lnTo>
                      <a:lnTo>
                        <a:pt x="490" y="5"/>
                      </a:lnTo>
                      <a:lnTo>
                        <a:pt x="490" y="5"/>
                      </a:lnTo>
                      <a:lnTo>
                        <a:pt x="484" y="29"/>
                      </a:lnTo>
                      <a:lnTo>
                        <a:pt x="474" y="49"/>
                      </a:lnTo>
                      <a:lnTo>
                        <a:pt x="464" y="67"/>
                      </a:lnTo>
                      <a:lnTo>
                        <a:pt x="450" y="81"/>
                      </a:lnTo>
                      <a:lnTo>
                        <a:pt x="436" y="95"/>
                      </a:lnTo>
                      <a:lnTo>
                        <a:pt x="418" y="105"/>
                      </a:lnTo>
                      <a:lnTo>
                        <a:pt x="398" y="113"/>
                      </a:lnTo>
                      <a:lnTo>
                        <a:pt x="376" y="119"/>
                      </a:lnTo>
                      <a:lnTo>
                        <a:pt x="384" y="125"/>
                      </a:lnTo>
                      <a:lnTo>
                        <a:pt x="430" y="165"/>
                      </a:lnTo>
                      <a:lnTo>
                        <a:pt x="430" y="165"/>
                      </a:lnTo>
                      <a:lnTo>
                        <a:pt x="436" y="170"/>
                      </a:lnTo>
                      <a:lnTo>
                        <a:pt x="440" y="178"/>
                      </a:lnTo>
                      <a:lnTo>
                        <a:pt x="444" y="188"/>
                      </a:lnTo>
                      <a:lnTo>
                        <a:pt x="444" y="196"/>
                      </a:lnTo>
                      <a:lnTo>
                        <a:pt x="444" y="196"/>
                      </a:lnTo>
                      <a:lnTo>
                        <a:pt x="442" y="206"/>
                      </a:lnTo>
                      <a:lnTo>
                        <a:pt x="440" y="214"/>
                      </a:lnTo>
                      <a:lnTo>
                        <a:pt x="434" y="222"/>
                      </a:lnTo>
                      <a:lnTo>
                        <a:pt x="428" y="228"/>
                      </a:lnTo>
                      <a:lnTo>
                        <a:pt x="428" y="228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323" y="310"/>
                      </a:lnTo>
                      <a:lnTo>
                        <a:pt x="323" y="310"/>
                      </a:lnTo>
                      <a:lnTo>
                        <a:pt x="309" y="322"/>
                      </a:lnTo>
                      <a:lnTo>
                        <a:pt x="297" y="337"/>
                      </a:lnTo>
                      <a:lnTo>
                        <a:pt x="297" y="337"/>
                      </a:lnTo>
                      <a:lnTo>
                        <a:pt x="281" y="357"/>
                      </a:lnTo>
                      <a:lnTo>
                        <a:pt x="263" y="375"/>
                      </a:lnTo>
                      <a:lnTo>
                        <a:pt x="245" y="389"/>
                      </a:lnTo>
                      <a:lnTo>
                        <a:pt x="225" y="401"/>
                      </a:lnTo>
                      <a:lnTo>
                        <a:pt x="203" y="413"/>
                      </a:lnTo>
                      <a:lnTo>
                        <a:pt x="183" y="419"/>
                      </a:lnTo>
                      <a:lnTo>
                        <a:pt x="162" y="425"/>
                      </a:lnTo>
                      <a:lnTo>
                        <a:pt x="140" y="425"/>
                      </a:lnTo>
                      <a:lnTo>
                        <a:pt x="140" y="425"/>
                      </a:lnTo>
                      <a:lnTo>
                        <a:pt x="122" y="425"/>
                      </a:lnTo>
                      <a:lnTo>
                        <a:pt x="122" y="425"/>
                      </a:lnTo>
                      <a:lnTo>
                        <a:pt x="116" y="465"/>
                      </a:lnTo>
                      <a:lnTo>
                        <a:pt x="112" y="485"/>
                      </a:lnTo>
                      <a:lnTo>
                        <a:pt x="106" y="504"/>
                      </a:lnTo>
                      <a:lnTo>
                        <a:pt x="96" y="524"/>
                      </a:lnTo>
                      <a:lnTo>
                        <a:pt x="86" y="542"/>
                      </a:lnTo>
                      <a:lnTo>
                        <a:pt x="70" y="562"/>
                      </a:lnTo>
                      <a:lnTo>
                        <a:pt x="54" y="580"/>
                      </a:lnTo>
                      <a:lnTo>
                        <a:pt x="54" y="580"/>
                      </a:lnTo>
                      <a:lnTo>
                        <a:pt x="42" y="592"/>
                      </a:lnTo>
                      <a:lnTo>
                        <a:pt x="32" y="608"/>
                      </a:lnTo>
                      <a:lnTo>
                        <a:pt x="14" y="648"/>
                      </a:lnTo>
                      <a:lnTo>
                        <a:pt x="14" y="648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2" y="681"/>
                      </a:lnTo>
                      <a:lnTo>
                        <a:pt x="2" y="685"/>
                      </a:lnTo>
                      <a:lnTo>
                        <a:pt x="2" y="685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20" y="769"/>
                      </a:lnTo>
                      <a:lnTo>
                        <a:pt x="20" y="769"/>
                      </a:lnTo>
                      <a:lnTo>
                        <a:pt x="22" y="775"/>
                      </a:lnTo>
                      <a:lnTo>
                        <a:pt x="22" y="781"/>
                      </a:lnTo>
                      <a:lnTo>
                        <a:pt x="22" y="797"/>
                      </a:lnTo>
                      <a:lnTo>
                        <a:pt x="22" y="797"/>
                      </a:lnTo>
                      <a:lnTo>
                        <a:pt x="28" y="825"/>
                      </a:lnTo>
                      <a:lnTo>
                        <a:pt x="28" y="825"/>
                      </a:lnTo>
                      <a:lnTo>
                        <a:pt x="28" y="834"/>
                      </a:lnTo>
                      <a:lnTo>
                        <a:pt x="28" y="840"/>
                      </a:lnTo>
                      <a:lnTo>
                        <a:pt x="28" y="840"/>
                      </a:lnTo>
                      <a:lnTo>
                        <a:pt x="38" y="862"/>
                      </a:lnTo>
                      <a:lnTo>
                        <a:pt x="46" y="884"/>
                      </a:lnTo>
                      <a:lnTo>
                        <a:pt x="48" y="906"/>
                      </a:lnTo>
                      <a:lnTo>
                        <a:pt x="50" y="928"/>
                      </a:lnTo>
                      <a:lnTo>
                        <a:pt x="50" y="948"/>
                      </a:lnTo>
                      <a:lnTo>
                        <a:pt x="48" y="970"/>
                      </a:lnTo>
                      <a:lnTo>
                        <a:pt x="40" y="1009"/>
                      </a:lnTo>
                      <a:lnTo>
                        <a:pt x="40" y="1009"/>
                      </a:lnTo>
                      <a:lnTo>
                        <a:pt x="38" y="1023"/>
                      </a:lnTo>
                      <a:lnTo>
                        <a:pt x="38" y="1023"/>
                      </a:lnTo>
                      <a:lnTo>
                        <a:pt x="36" y="1041"/>
                      </a:lnTo>
                      <a:lnTo>
                        <a:pt x="36" y="1055"/>
                      </a:lnTo>
                      <a:lnTo>
                        <a:pt x="40" y="1069"/>
                      </a:lnTo>
                      <a:lnTo>
                        <a:pt x="44" y="1079"/>
                      </a:lnTo>
                      <a:lnTo>
                        <a:pt x="48" y="1089"/>
                      </a:lnTo>
                      <a:lnTo>
                        <a:pt x="56" y="1097"/>
                      </a:lnTo>
                      <a:lnTo>
                        <a:pt x="70" y="1109"/>
                      </a:lnTo>
                      <a:lnTo>
                        <a:pt x="70" y="1109"/>
                      </a:lnTo>
                      <a:lnTo>
                        <a:pt x="84" y="1121"/>
                      </a:lnTo>
                      <a:lnTo>
                        <a:pt x="98" y="1133"/>
                      </a:lnTo>
                      <a:lnTo>
                        <a:pt x="110" y="1145"/>
                      </a:lnTo>
                      <a:lnTo>
                        <a:pt x="118" y="1159"/>
                      </a:lnTo>
                      <a:lnTo>
                        <a:pt x="118" y="1159"/>
                      </a:lnTo>
                      <a:lnTo>
                        <a:pt x="136" y="1184"/>
                      </a:lnTo>
                      <a:lnTo>
                        <a:pt x="144" y="1192"/>
                      </a:lnTo>
                      <a:lnTo>
                        <a:pt x="152" y="1200"/>
                      </a:lnTo>
                      <a:lnTo>
                        <a:pt x="160" y="1204"/>
                      </a:lnTo>
                      <a:lnTo>
                        <a:pt x="165" y="1206"/>
                      </a:lnTo>
                      <a:lnTo>
                        <a:pt x="181" y="1208"/>
                      </a:lnTo>
                      <a:lnTo>
                        <a:pt x="181" y="1208"/>
                      </a:lnTo>
                      <a:lnTo>
                        <a:pt x="195" y="1208"/>
                      </a:lnTo>
                      <a:lnTo>
                        <a:pt x="195" y="1208"/>
                      </a:lnTo>
                      <a:lnTo>
                        <a:pt x="203" y="1206"/>
                      </a:lnTo>
                      <a:lnTo>
                        <a:pt x="203" y="1206"/>
                      </a:lnTo>
                      <a:lnTo>
                        <a:pt x="211" y="1208"/>
                      </a:lnTo>
                      <a:lnTo>
                        <a:pt x="219" y="1210"/>
                      </a:lnTo>
                      <a:lnTo>
                        <a:pt x="233" y="1216"/>
                      </a:lnTo>
                      <a:lnTo>
                        <a:pt x="241" y="1224"/>
                      </a:lnTo>
                      <a:lnTo>
                        <a:pt x="247" y="1230"/>
                      </a:lnTo>
                      <a:lnTo>
                        <a:pt x="247" y="1230"/>
                      </a:lnTo>
                      <a:lnTo>
                        <a:pt x="255" y="1240"/>
                      </a:lnTo>
                      <a:lnTo>
                        <a:pt x="265" y="1256"/>
                      </a:lnTo>
                      <a:lnTo>
                        <a:pt x="265" y="1256"/>
                      </a:lnTo>
                      <a:lnTo>
                        <a:pt x="281" y="1284"/>
                      </a:lnTo>
                      <a:lnTo>
                        <a:pt x="281" y="1284"/>
                      </a:lnTo>
                      <a:lnTo>
                        <a:pt x="289" y="1288"/>
                      </a:lnTo>
                      <a:lnTo>
                        <a:pt x="297" y="1296"/>
                      </a:lnTo>
                      <a:lnTo>
                        <a:pt x="297" y="1296"/>
                      </a:lnTo>
                      <a:lnTo>
                        <a:pt x="327" y="1328"/>
                      </a:lnTo>
                      <a:lnTo>
                        <a:pt x="327" y="1328"/>
                      </a:lnTo>
                      <a:lnTo>
                        <a:pt x="362" y="1369"/>
                      </a:lnTo>
                      <a:lnTo>
                        <a:pt x="378" y="1391"/>
                      </a:lnTo>
                      <a:lnTo>
                        <a:pt x="392" y="1415"/>
                      </a:lnTo>
                      <a:lnTo>
                        <a:pt x="392" y="1415"/>
                      </a:lnTo>
                      <a:lnTo>
                        <a:pt x="406" y="1437"/>
                      </a:lnTo>
                      <a:lnTo>
                        <a:pt x="426" y="1457"/>
                      </a:lnTo>
                      <a:lnTo>
                        <a:pt x="448" y="1477"/>
                      </a:lnTo>
                      <a:lnTo>
                        <a:pt x="472" y="1491"/>
                      </a:lnTo>
                      <a:lnTo>
                        <a:pt x="499" y="1504"/>
                      </a:lnTo>
                      <a:lnTo>
                        <a:pt x="527" y="1514"/>
                      </a:lnTo>
                      <a:lnTo>
                        <a:pt x="557" y="1520"/>
                      </a:lnTo>
                      <a:lnTo>
                        <a:pt x="587" y="1522"/>
                      </a:lnTo>
                      <a:lnTo>
                        <a:pt x="587" y="1522"/>
                      </a:lnTo>
                      <a:lnTo>
                        <a:pt x="607" y="1520"/>
                      </a:lnTo>
                      <a:lnTo>
                        <a:pt x="627" y="1518"/>
                      </a:lnTo>
                      <a:lnTo>
                        <a:pt x="645" y="1512"/>
                      </a:lnTo>
                      <a:lnTo>
                        <a:pt x="661" y="1506"/>
                      </a:lnTo>
                      <a:lnTo>
                        <a:pt x="661" y="1506"/>
                      </a:lnTo>
                      <a:lnTo>
                        <a:pt x="694" y="1491"/>
                      </a:lnTo>
                      <a:lnTo>
                        <a:pt x="708" y="1487"/>
                      </a:lnTo>
                      <a:lnTo>
                        <a:pt x="722" y="1485"/>
                      </a:lnTo>
                      <a:lnTo>
                        <a:pt x="722" y="1485"/>
                      </a:lnTo>
                      <a:lnTo>
                        <a:pt x="734" y="1487"/>
                      </a:lnTo>
                      <a:lnTo>
                        <a:pt x="744" y="1489"/>
                      </a:lnTo>
                      <a:lnTo>
                        <a:pt x="754" y="1493"/>
                      </a:lnTo>
                      <a:lnTo>
                        <a:pt x="762" y="1498"/>
                      </a:lnTo>
                      <a:lnTo>
                        <a:pt x="778" y="1514"/>
                      </a:lnTo>
                      <a:lnTo>
                        <a:pt x="796" y="1534"/>
                      </a:lnTo>
                      <a:lnTo>
                        <a:pt x="796" y="1534"/>
                      </a:lnTo>
                      <a:lnTo>
                        <a:pt x="802" y="1544"/>
                      </a:lnTo>
                      <a:lnTo>
                        <a:pt x="804" y="1556"/>
                      </a:lnTo>
                      <a:lnTo>
                        <a:pt x="804" y="1568"/>
                      </a:lnTo>
                      <a:lnTo>
                        <a:pt x="800" y="1578"/>
                      </a:lnTo>
                      <a:lnTo>
                        <a:pt x="800" y="1578"/>
                      </a:lnTo>
                      <a:lnTo>
                        <a:pt x="790" y="1600"/>
                      </a:lnTo>
                      <a:lnTo>
                        <a:pt x="790" y="1600"/>
                      </a:lnTo>
                      <a:lnTo>
                        <a:pt x="810" y="1606"/>
                      </a:lnTo>
                      <a:lnTo>
                        <a:pt x="810" y="1606"/>
                      </a:lnTo>
                      <a:lnTo>
                        <a:pt x="833" y="1612"/>
                      </a:lnTo>
                      <a:lnTo>
                        <a:pt x="847" y="1618"/>
                      </a:lnTo>
                      <a:lnTo>
                        <a:pt x="861" y="1628"/>
                      </a:lnTo>
                      <a:lnTo>
                        <a:pt x="875" y="1640"/>
                      </a:lnTo>
                      <a:lnTo>
                        <a:pt x="881" y="1648"/>
                      </a:lnTo>
                      <a:lnTo>
                        <a:pt x="887" y="1658"/>
                      </a:lnTo>
                      <a:lnTo>
                        <a:pt x="891" y="1667"/>
                      </a:lnTo>
                      <a:lnTo>
                        <a:pt x="895" y="1679"/>
                      </a:lnTo>
                      <a:lnTo>
                        <a:pt x="897" y="1693"/>
                      </a:lnTo>
                      <a:lnTo>
                        <a:pt x="899" y="1707"/>
                      </a:lnTo>
                      <a:lnTo>
                        <a:pt x="899" y="1707"/>
                      </a:lnTo>
                      <a:lnTo>
                        <a:pt x="901" y="1735"/>
                      </a:lnTo>
                      <a:lnTo>
                        <a:pt x="905" y="1761"/>
                      </a:lnTo>
                      <a:lnTo>
                        <a:pt x="905" y="1761"/>
                      </a:lnTo>
                      <a:lnTo>
                        <a:pt x="909" y="1785"/>
                      </a:lnTo>
                      <a:lnTo>
                        <a:pt x="909" y="1785"/>
                      </a:lnTo>
                      <a:lnTo>
                        <a:pt x="909" y="1795"/>
                      </a:lnTo>
                      <a:lnTo>
                        <a:pt x="907" y="1805"/>
                      </a:lnTo>
                      <a:lnTo>
                        <a:pt x="907" y="1805"/>
                      </a:lnTo>
                      <a:lnTo>
                        <a:pt x="907" y="1811"/>
                      </a:lnTo>
                      <a:lnTo>
                        <a:pt x="907" y="1811"/>
                      </a:lnTo>
                      <a:lnTo>
                        <a:pt x="921" y="1823"/>
                      </a:lnTo>
                      <a:lnTo>
                        <a:pt x="931" y="1834"/>
                      </a:lnTo>
                      <a:lnTo>
                        <a:pt x="931" y="1834"/>
                      </a:lnTo>
                      <a:lnTo>
                        <a:pt x="939" y="1836"/>
                      </a:lnTo>
                      <a:lnTo>
                        <a:pt x="953" y="1836"/>
                      </a:lnTo>
                      <a:lnTo>
                        <a:pt x="953" y="1836"/>
                      </a:lnTo>
                      <a:lnTo>
                        <a:pt x="967" y="1836"/>
                      </a:lnTo>
                      <a:lnTo>
                        <a:pt x="979" y="1834"/>
                      </a:lnTo>
                      <a:lnTo>
                        <a:pt x="989" y="1832"/>
                      </a:lnTo>
                      <a:lnTo>
                        <a:pt x="996" y="1831"/>
                      </a:lnTo>
                      <a:lnTo>
                        <a:pt x="996" y="1831"/>
                      </a:lnTo>
                      <a:lnTo>
                        <a:pt x="1018" y="1819"/>
                      </a:lnTo>
                      <a:lnTo>
                        <a:pt x="1040" y="1813"/>
                      </a:lnTo>
                      <a:lnTo>
                        <a:pt x="1040" y="1813"/>
                      </a:lnTo>
                      <a:lnTo>
                        <a:pt x="1024" y="1787"/>
                      </a:lnTo>
                      <a:lnTo>
                        <a:pt x="1012" y="1763"/>
                      </a:lnTo>
                      <a:lnTo>
                        <a:pt x="1012" y="1763"/>
                      </a:lnTo>
                      <a:lnTo>
                        <a:pt x="1006" y="1747"/>
                      </a:lnTo>
                      <a:lnTo>
                        <a:pt x="1004" y="1733"/>
                      </a:lnTo>
                      <a:lnTo>
                        <a:pt x="1004" y="17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3" name="Freeform 7">
                  <a:extLst>
                    <a:ext uri="{FF2B5EF4-FFF2-40B4-BE49-F238E27FC236}">
                      <a16:creationId xmlns:a16="http://schemas.microsoft.com/office/drawing/2014/main" id="{36FA6F4F-1CED-A215-E124-E1B538250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5613" y="3008313"/>
                  <a:ext cx="1846263" cy="2328863"/>
                </a:xfrm>
                <a:custGeom>
                  <a:avLst/>
                  <a:gdLst>
                    <a:gd name="T0" fmla="*/ 117 w 1163"/>
                    <a:gd name="T1" fmla="*/ 1063 h 1467"/>
                    <a:gd name="T2" fmla="*/ 169 w 1163"/>
                    <a:gd name="T3" fmla="*/ 1091 h 1467"/>
                    <a:gd name="T4" fmla="*/ 213 w 1163"/>
                    <a:gd name="T5" fmla="*/ 1077 h 1467"/>
                    <a:gd name="T6" fmla="*/ 231 w 1163"/>
                    <a:gd name="T7" fmla="*/ 1077 h 1467"/>
                    <a:gd name="T8" fmla="*/ 268 w 1163"/>
                    <a:gd name="T9" fmla="*/ 1093 h 1467"/>
                    <a:gd name="T10" fmla="*/ 284 w 1163"/>
                    <a:gd name="T11" fmla="*/ 1121 h 1467"/>
                    <a:gd name="T12" fmla="*/ 296 w 1163"/>
                    <a:gd name="T13" fmla="*/ 1177 h 1467"/>
                    <a:gd name="T14" fmla="*/ 320 w 1163"/>
                    <a:gd name="T15" fmla="*/ 1204 h 1467"/>
                    <a:gd name="T16" fmla="*/ 386 w 1163"/>
                    <a:gd name="T17" fmla="*/ 1226 h 1467"/>
                    <a:gd name="T18" fmla="*/ 445 w 1163"/>
                    <a:gd name="T19" fmla="*/ 1262 h 1467"/>
                    <a:gd name="T20" fmla="*/ 457 w 1163"/>
                    <a:gd name="T21" fmla="*/ 1310 h 1467"/>
                    <a:gd name="T22" fmla="*/ 437 w 1163"/>
                    <a:gd name="T23" fmla="*/ 1342 h 1467"/>
                    <a:gd name="T24" fmla="*/ 386 w 1163"/>
                    <a:gd name="T25" fmla="*/ 1373 h 1467"/>
                    <a:gd name="T26" fmla="*/ 372 w 1163"/>
                    <a:gd name="T27" fmla="*/ 1411 h 1467"/>
                    <a:gd name="T28" fmla="*/ 461 w 1163"/>
                    <a:gd name="T29" fmla="*/ 1433 h 1467"/>
                    <a:gd name="T30" fmla="*/ 612 w 1163"/>
                    <a:gd name="T31" fmla="*/ 1455 h 1467"/>
                    <a:gd name="T32" fmla="*/ 670 w 1163"/>
                    <a:gd name="T33" fmla="*/ 1443 h 1467"/>
                    <a:gd name="T34" fmla="*/ 710 w 1163"/>
                    <a:gd name="T35" fmla="*/ 1407 h 1467"/>
                    <a:gd name="T36" fmla="*/ 791 w 1163"/>
                    <a:gd name="T37" fmla="*/ 1399 h 1467"/>
                    <a:gd name="T38" fmla="*/ 869 w 1163"/>
                    <a:gd name="T39" fmla="*/ 1433 h 1467"/>
                    <a:gd name="T40" fmla="*/ 911 w 1163"/>
                    <a:gd name="T41" fmla="*/ 1467 h 1467"/>
                    <a:gd name="T42" fmla="*/ 944 w 1163"/>
                    <a:gd name="T43" fmla="*/ 1441 h 1467"/>
                    <a:gd name="T44" fmla="*/ 1074 w 1163"/>
                    <a:gd name="T45" fmla="*/ 1338 h 1467"/>
                    <a:gd name="T46" fmla="*/ 1129 w 1163"/>
                    <a:gd name="T47" fmla="*/ 1296 h 1467"/>
                    <a:gd name="T48" fmla="*/ 1161 w 1163"/>
                    <a:gd name="T49" fmla="*/ 1222 h 1467"/>
                    <a:gd name="T50" fmla="*/ 1129 w 1163"/>
                    <a:gd name="T51" fmla="*/ 1113 h 1467"/>
                    <a:gd name="T52" fmla="*/ 1105 w 1163"/>
                    <a:gd name="T53" fmla="*/ 1065 h 1467"/>
                    <a:gd name="T54" fmla="*/ 1127 w 1163"/>
                    <a:gd name="T55" fmla="*/ 1027 h 1467"/>
                    <a:gd name="T56" fmla="*/ 1129 w 1163"/>
                    <a:gd name="T57" fmla="*/ 988 h 1467"/>
                    <a:gd name="T58" fmla="*/ 1068 w 1163"/>
                    <a:gd name="T59" fmla="*/ 898 h 1467"/>
                    <a:gd name="T60" fmla="*/ 934 w 1163"/>
                    <a:gd name="T61" fmla="*/ 681 h 1467"/>
                    <a:gd name="T62" fmla="*/ 918 w 1163"/>
                    <a:gd name="T63" fmla="*/ 606 h 1467"/>
                    <a:gd name="T64" fmla="*/ 895 w 1163"/>
                    <a:gd name="T65" fmla="*/ 513 h 1467"/>
                    <a:gd name="T66" fmla="*/ 863 w 1163"/>
                    <a:gd name="T67" fmla="*/ 483 h 1467"/>
                    <a:gd name="T68" fmla="*/ 869 w 1163"/>
                    <a:gd name="T69" fmla="*/ 389 h 1467"/>
                    <a:gd name="T70" fmla="*/ 887 w 1163"/>
                    <a:gd name="T71" fmla="*/ 292 h 1467"/>
                    <a:gd name="T72" fmla="*/ 879 w 1163"/>
                    <a:gd name="T73" fmla="*/ 155 h 1467"/>
                    <a:gd name="T74" fmla="*/ 861 w 1163"/>
                    <a:gd name="T75" fmla="*/ 85 h 1467"/>
                    <a:gd name="T76" fmla="*/ 789 w 1163"/>
                    <a:gd name="T77" fmla="*/ 47 h 1467"/>
                    <a:gd name="T78" fmla="*/ 680 w 1163"/>
                    <a:gd name="T79" fmla="*/ 2 h 1467"/>
                    <a:gd name="T80" fmla="*/ 636 w 1163"/>
                    <a:gd name="T81" fmla="*/ 10 h 1467"/>
                    <a:gd name="T82" fmla="*/ 588 w 1163"/>
                    <a:gd name="T83" fmla="*/ 69 h 1467"/>
                    <a:gd name="T84" fmla="*/ 533 w 1163"/>
                    <a:gd name="T85" fmla="*/ 129 h 1467"/>
                    <a:gd name="T86" fmla="*/ 485 w 1163"/>
                    <a:gd name="T87" fmla="*/ 129 h 1467"/>
                    <a:gd name="T88" fmla="*/ 435 w 1163"/>
                    <a:gd name="T89" fmla="*/ 117 h 1467"/>
                    <a:gd name="T90" fmla="*/ 410 w 1163"/>
                    <a:gd name="T91" fmla="*/ 155 h 1467"/>
                    <a:gd name="T92" fmla="*/ 266 w 1163"/>
                    <a:gd name="T93" fmla="*/ 182 h 1467"/>
                    <a:gd name="T94" fmla="*/ 107 w 1163"/>
                    <a:gd name="T95" fmla="*/ 322 h 1467"/>
                    <a:gd name="T96" fmla="*/ 99 w 1163"/>
                    <a:gd name="T97" fmla="*/ 359 h 1467"/>
                    <a:gd name="T98" fmla="*/ 80 w 1163"/>
                    <a:gd name="T99" fmla="*/ 457 h 1467"/>
                    <a:gd name="T100" fmla="*/ 34 w 1163"/>
                    <a:gd name="T101" fmla="*/ 489 h 1467"/>
                    <a:gd name="T102" fmla="*/ 0 w 1163"/>
                    <a:gd name="T103" fmla="*/ 509 h 1467"/>
                    <a:gd name="T104" fmla="*/ 58 w 1163"/>
                    <a:gd name="T105" fmla="*/ 578 h 1467"/>
                    <a:gd name="T106" fmla="*/ 93 w 1163"/>
                    <a:gd name="T107" fmla="*/ 721 h 1467"/>
                    <a:gd name="T108" fmla="*/ 85 w 1163"/>
                    <a:gd name="T109" fmla="*/ 785 h 1467"/>
                    <a:gd name="T110" fmla="*/ 76 w 1163"/>
                    <a:gd name="T111" fmla="*/ 938 h 1467"/>
                    <a:gd name="T112" fmla="*/ 101 w 1163"/>
                    <a:gd name="T113" fmla="*/ 1012 h 1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63" h="1467">
                      <a:moveTo>
                        <a:pt x="101" y="1012"/>
                      </a:moveTo>
                      <a:lnTo>
                        <a:pt x="101" y="1012"/>
                      </a:lnTo>
                      <a:lnTo>
                        <a:pt x="109" y="1037"/>
                      </a:lnTo>
                      <a:lnTo>
                        <a:pt x="117" y="1063"/>
                      </a:lnTo>
                      <a:lnTo>
                        <a:pt x="117" y="1063"/>
                      </a:lnTo>
                      <a:lnTo>
                        <a:pt x="123" y="1083"/>
                      </a:lnTo>
                      <a:lnTo>
                        <a:pt x="127" y="1103"/>
                      </a:lnTo>
                      <a:lnTo>
                        <a:pt x="127" y="1103"/>
                      </a:lnTo>
                      <a:lnTo>
                        <a:pt x="149" y="1097"/>
                      </a:lnTo>
                      <a:lnTo>
                        <a:pt x="169" y="1091"/>
                      </a:lnTo>
                      <a:lnTo>
                        <a:pt x="169" y="1091"/>
                      </a:lnTo>
                      <a:lnTo>
                        <a:pt x="189" y="1085"/>
                      </a:lnTo>
                      <a:lnTo>
                        <a:pt x="205" y="1079"/>
                      </a:lnTo>
                      <a:lnTo>
                        <a:pt x="205" y="1079"/>
                      </a:lnTo>
                      <a:lnTo>
                        <a:pt x="213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31" y="1077"/>
                      </a:lnTo>
                      <a:lnTo>
                        <a:pt x="241" y="1081"/>
                      </a:lnTo>
                      <a:lnTo>
                        <a:pt x="252" y="1087"/>
                      </a:lnTo>
                      <a:lnTo>
                        <a:pt x="260" y="1093"/>
                      </a:lnTo>
                      <a:lnTo>
                        <a:pt x="260" y="1093"/>
                      </a:lnTo>
                      <a:lnTo>
                        <a:pt x="268" y="1093"/>
                      </a:lnTo>
                      <a:lnTo>
                        <a:pt x="268" y="1093"/>
                      </a:lnTo>
                      <a:lnTo>
                        <a:pt x="270" y="1101"/>
                      </a:lnTo>
                      <a:lnTo>
                        <a:pt x="270" y="1101"/>
                      </a:lnTo>
                      <a:lnTo>
                        <a:pt x="278" y="1111"/>
                      </a:lnTo>
                      <a:lnTo>
                        <a:pt x="284" y="1121"/>
                      </a:lnTo>
                      <a:lnTo>
                        <a:pt x="288" y="113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6" y="1177"/>
                      </a:lnTo>
                      <a:lnTo>
                        <a:pt x="298" y="1190"/>
                      </a:lnTo>
                      <a:lnTo>
                        <a:pt x="302" y="1198"/>
                      </a:lnTo>
                      <a:lnTo>
                        <a:pt x="302" y="1198"/>
                      </a:lnTo>
                      <a:lnTo>
                        <a:pt x="308" y="1200"/>
                      </a:lnTo>
                      <a:lnTo>
                        <a:pt x="320" y="1204"/>
                      </a:lnTo>
                      <a:lnTo>
                        <a:pt x="350" y="1212"/>
                      </a:lnTo>
                      <a:lnTo>
                        <a:pt x="354" y="1214"/>
                      </a:lnTo>
                      <a:lnTo>
                        <a:pt x="354" y="1214"/>
                      </a:lnTo>
                      <a:lnTo>
                        <a:pt x="370" y="1218"/>
                      </a:lnTo>
                      <a:lnTo>
                        <a:pt x="386" y="1226"/>
                      </a:lnTo>
                      <a:lnTo>
                        <a:pt x="416" y="1242"/>
                      </a:lnTo>
                      <a:lnTo>
                        <a:pt x="416" y="1242"/>
                      </a:lnTo>
                      <a:lnTo>
                        <a:pt x="435" y="1254"/>
                      </a:lnTo>
                      <a:lnTo>
                        <a:pt x="435" y="1254"/>
                      </a:lnTo>
                      <a:lnTo>
                        <a:pt x="445" y="1262"/>
                      </a:lnTo>
                      <a:lnTo>
                        <a:pt x="451" y="1270"/>
                      </a:lnTo>
                      <a:lnTo>
                        <a:pt x="457" y="1282"/>
                      </a:lnTo>
                      <a:lnTo>
                        <a:pt x="457" y="1294"/>
                      </a:lnTo>
                      <a:lnTo>
                        <a:pt x="457" y="1310"/>
                      </a:lnTo>
                      <a:lnTo>
                        <a:pt x="457" y="1310"/>
                      </a:lnTo>
                      <a:lnTo>
                        <a:pt x="455" y="1320"/>
                      </a:lnTo>
                      <a:lnTo>
                        <a:pt x="451" y="1328"/>
                      </a:lnTo>
                      <a:lnTo>
                        <a:pt x="445" y="1336"/>
                      </a:lnTo>
                      <a:lnTo>
                        <a:pt x="437" y="1342"/>
                      </a:lnTo>
                      <a:lnTo>
                        <a:pt x="437" y="1342"/>
                      </a:lnTo>
                      <a:lnTo>
                        <a:pt x="416" y="1355"/>
                      </a:lnTo>
                      <a:lnTo>
                        <a:pt x="416" y="1355"/>
                      </a:lnTo>
                      <a:lnTo>
                        <a:pt x="398" y="1365"/>
                      </a:lnTo>
                      <a:lnTo>
                        <a:pt x="392" y="1369"/>
                      </a:lnTo>
                      <a:lnTo>
                        <a:pt x="386" y="1373"/>
                      </a:lnTo>
                      <a:lnTo>
                        <a:pt x="386" y="1373"/>
                      </a:lnTo>
                      <a:lnTo>
                        <a:pt x="382" y="1383"/>
                      </a:lnTo>
                      <a:lnTo>
                        <a:pt x="376" y="1391"/>
                      </a:lnTo>
                      <a:lnTo>
                        <a:pt x="374" y="1401"/>
                      </a:lnTo>
                      <a:lnTo>
                        <a:pt x="372" y="1411"/>
                      </a:lnTo>
                      <a:lnTo>
                        <a:pt x="372" y="1411"/>
                      </a:lnTo>
                      <a:lnTo>
                        <a:pt x="380" y="1417"/>
                      </a:lnTo>
                      <a:lnTo>
                        <a:pt x="386" y="1419"/>
                      </a:lnTo>
                      <a:lnTo>
                        <a:pt x="386" y="1419"/>
                      </a:lnTo>
                      <a:lnTo>
                        <a:pt x="461" y="1433"/>
                      </a:lnTo>
                      <a:lnTo>
                        <a:pt x="535" y="1445"/>
                      </a:lnTo>
                      <a:lnTo>
                        <a:pt x="535" y="1445"/>
                      </a:lnTo>
                      <a:lnTo>
                        <a:pt x="596" y="1453"/>
                      </a:lnTo>
                      <a:lnTo>
                        <a:pt x="596" y="1453"/>
                      </a:lnTo>
                      <a:lnTo>
                        <a:pt x="612" y="1455"/>
                      </a:lnTo>
                      <a:lnTo>
                        <a:pt x="630" y="1457"/>
                      </a:lnTo>
                      <a:lnTo>
                        <a:pt x="630" y="1457"/>
                      </a:lnTo>
                      <a:lnTo>
                        <a:pt x="644" y="1455"/>
                      </a:lnTo>
                      <a:lnTo>
                        <a:pt x="658" y="1451"/>
                      </a:lnTo>
                      <a:lnTo>
                        <a:pt x="670" y="1443"/>
                      </a:lnTo>
                      <a:lnTo>
                        <a:pt x="682" y="1429"/>
                      </a:lnTo>
                      <a:lnTo>
                        <a:pt x="682" y="1429"/>
                      </a:lnTo>
                      <a:lnTo>
                        <a:pt x="690" y="1419"/>
                      </a:lnTo>
                      <a:lnTo>
                        <a:pt x="700" y="1413"/>
                      </a:lnTo>
                      <a:lnTo>
                        <a:pt x="710" y="1407"/>
                      </a:lnTo>
                      <a:lnTo>
                        <a:pt x="722" y="1403"/>
                      </a:lnTo>
                      <a:lnTo>
                        <a:pt x="744" y="1397"/>
                      </a:lnTo>
                      <a:lnTo>
                        <a:pt x="765" y="1397"/>
                      </a:lnTo>
                      <a:lnTo>
                        <a:pt x="765" y="1397"/>
                      </a:lnTo>
                      <a:lnTo>
                        <a:pt x="791" y="1399"/>
                      </a:lnTo>
                      <a:lnTo>
                        <a:pt x="813" y="1403"/>
                      </a:lnTo>
                      <a:lnTo>
                        <a:pt x="813" y="1403"/>
                      </a:lnTo>
                      <a:lnTo>
                        <a:pt x="833" y="1411"/>
                      </a:lnTo>
                      <a:lnTo>
                        <a:pt x="851" y="1421"/>
                      </a:lnTo>
                      <a:lnTo>
                        <a:pt x="869" y="1433"/>
                      </a:lnTo>
                      <a:lnTo>
                        <a:pt x="885" y="1445"/>
                      </a:lnTo>
                      <a:lnTo>
                        <a:pt x="885" y="1445"/>
                      </a:lnTo>
                      <a:lnTo>
                        <a:pt x="907" y="1463"/>
                      </a:lnTo>
                      <a:lnTo>
                        <a:pt x="907" y="1463"/>
                      </a:lnTo>
                      <a:lnTo>
                        <a:pt x="911" y="1467"/>
                      </a:lnTo>
                      <a:lnTo>
                        <a:pt x="911" y="1467"/>
                      </a:lnTo>
                      <a:lnTo>
                        <a:pt x="918" y="1463"/>
                      </a:lnTo>
                      <a:lnTo>
                        <a:pt x="926" y="1459"/>
                      </a:lnTo>
                      <a:lnTo>
                        <a:pt x="934" y="1451"/>
                      </a:lnTo>
                      <a:lnTo>
                        <a:pt x="944" y="1441"/>
                      </a:lnTo>
                      <a:lnTo>
                        <a:pt x="944" y="1441"/>
                      </a:lnTo>
                      <a:lnTo>
                        <a:pt x="958" y="1427"/>
                      </a:lnTo>
                      <a:lnTo>
                        <a:pt x="974" y="1413"/>
                      </a:lnTo>
                      <a:lnTo>
                        <a:pt x="1006" y="1387"/>
                      </a:lnTo>
                      <a:lnTo>
                        <a:pt x="1074" y="1338"/>
                      </a:lnTo>
                      <a:lnTo>
                        <a:pt x="1074" y="1338"/>
                      </a:lnTo>
                      <a:lnTo>
                        <a:pt x="1089" y="1326"/>
                      </a:lnTo>
                      <a:lnTo>
                        <a:pt x="1107" y="1314"/>
                      </a:lnTo>
                      <a:lnTo>
                        <a:pt x="1121" y="1302"/>
                      </a:lnTo>
                      <a:lnTo>
                        <a:pt x="1129" y="1296"/>
                      </a:lnTo>
                      <a:lnTo>
                        <a:pt x="1133" y="1288"/>
                      </a:lnTo>
                      <a:lnTo>
                        <a:pt x="1133" y="1288"/>
                      </a:lnTo>
                      <a:lnTo>
                        <a:pt x="1147" y="1266"/>
                      </a:lnTo>
                      <a:lnTo>
                        <a:pt x="1155" y="1244"/>
                      </a:lnTo>
                      <a:lnTo>
                        <a:pt x="1161" y="1222"/>
                      </a:lnTo>
                      <a:lnTo>
                        <a:pt x="1163" y="1200"/>
                      </a:lnTo>
                      <a:lnTo>
                        <a:pt x="1161" y="1179"/>
                      </a:lnTo>
                      <a:lnTo>
                        <a:pt x="1155" y="1157"/>
                      </a:lnTo>
                      <a:lnTo>
                        <a:pt x="1145" y="1135"/>
                      </a:lnTo>
                      <a:lnTo>
                        <a:pt x="1129" y="1113"/>
                      </a:lnTo>
                      <a:lnTo>
                        <a:pt x="1129" y="1113"/>
                      </a:lnTo>
                      <a:lnTo>
                        <a:pt x="1115" y="1095"/>
                      </a:lnTo>
                      <a:lnTo>
                        <a:pt x="1111" y="1085"/>
                      </a:lnTo>
                      <a:lnTo>
                        <a:pt x="1107" y="1075"/>
                      </a:lnTo>
                      <a:lnTo>
                        <a:pt x="1105" y="1065"/>
                      </a:lnTo>
                      <a:lnTo>
                        <a:pt x="1107" y="1055"/>
                      </a:lnTo>
                      <a:lnTo>
                        <a:pt x="1111" y="1045"/>
                      </a:lnTo>
                      <a:lnTo>
                        <a:pt x="1119" y="1035"/>
                      </a:lnTo>
                      <a:lnTo>
                        <a:pt x="1119" y="1035"/>
                      </a:lnTo>
                      <a:lnTo>
                        <a:pt x="1127" y="1027"/>
                      </a:lnTo>
                      <a:lnTo>
                        <a:pt x="1131" y="1019"/>
                      </a:lnTo>
                      <a:lnTo>
                        <a:pt x="1133" y="1012"/>
                      </a:lnTo>
                      <a:lnTo>
                        <a:pt x="1133" y="1002"/>
                      </a:lnTo>
                      <a:lnTo>
                        <a:pt x="1131" y="996"/>
                      </a:lnTo>
                      <a:lnTo>
                        <a:pt x="1129" y="988"/>
                      </a:lnTo>
                      <a:lnTo>
                        <a:pt x="1119" y="972"/>
                      </a:lnTo>
                      <a:lnTo>
                        <a:pt x="1119" y="972"/>
                      </a:lnTo>
                      <a:lnTo>
                        <a:pt x="1093" y="934"/>
                      </a:lnTo>
                      <a:lnTo>
                        <a:pt x="1068" y="898"/>
                      </a:lnTo>
                      <a:lnTo>
                        <a:pt x="1068" y="898"/>
                      </a:lnTo>
                      <a:lnTo>
                        <a:pt x="1008" y="807"/>
                      </a:lnTo>
                      <a:lnTo>
                        <a:pt x="950" y="713"/>
                      </a:lnTo>
                      <a:lnTo>
                        <a:pt x="950" y="713"/>
                      </a:lnTo>
                      <a:lnTo>
                        <a:pt x="942" y="697"/>
                      </a:lnTo>
                      <a:lnTo>
                        <a:pt x="934" y="681"/>
                      </a:lnTo>
                      <a:lnTo>
                        <a:pt x="928" y="666"/>
                      </a:lnTo>
                      <a:lnTo>
                        <a:pt x="924" y="650"/>
                      </a:lnTo>
                      <a:lnTo>
                        <a:pt x="924" y="650"/>
                      </a:lnTo>
                      <a:lnTo>
                        <a:pt x="920" y="628"/>
                      </a:lnTo>
                      <a:lnTo>
                        <a:pt x="918" y="606"/>
                      </a:lnTo>
                      <a:lnTo>
                        <a:pt x="916" y="584"/>
                      </a:lnTo>
                      <a:lnTo>
                        <a:pt x="913" y="562"/>
                      </a:lnTo>
                      <a:lnTo>
                        <a:pt x="909" y="542"/>
                      </a:lnTo>
                      <a:lnTo>
                        <a:pt x="901" y="522"/>
                      </a:lnTo>
                      <a:lnTo>
                        <a:pt x="895" y="513"/>
                      </a:lnTo>
                      <a:lnTo>
                        <a:pt x="887" y="505"/>
                      </a:lnTo>
                      <a:lnTo>
                        <a:pt x="879" y="497"/>
                      </a:lnTo>
                      <a:lnTo>
                        <a:pt x="869" y="489"/>
                      </a:lnTo>
                      <a:lnTo>
                        <a:pt x="869" y="489"/>
                      </a:lnTo>
                      <a:lnTo>
                        <a:pt x="863" y="483"/>
                      </a:lnTo>
                      <a:lnTo>
                        <a:pt x="861" y="475"/>
                      </a:lnTo>
                      <a:lnTo>
                        <a:pt x="859" y="465"/>
                      </a:lnTo>
                      <a:lnTo>
                        <a:pt x="859" y="457"/>
                      </a:lnTo>
                      <a:lnTo>
                        <a:pt x="859" y="457"/>
                      </a:lnTo>
                      <a:lnTo>
                        <a:pt x="869" y="389"/>
                      </a:lnTo>
                      <a:lnTo>
                        <a:pt x="879" y="324"/>
                      </a:lnTo>
                      <a:lnTo>
                        <a:pt x="879" y="324"/>
                      </a:lnTo>
                      <a:lnTo>
                        <a:pt x="883" y="308"/>
                      </a:lnTo>
                      <a:lnTo>
                        <a:pt x="885" y="300"/>
                      </a:lnTo>
                      <a:lnTo>
                        <a:pt x="887" y="292"/>
                      </a:lnTo>
                      <a:lnTo>
                        <a:pt x="887" y="292"/>
                      </a:lnTo>
                      <a:lnTo>
                        <a:pt x="881" y="222"/>
                      </a:lnTo>
                      <a:lnTo>
                        <a:pt x="879" y="188"/>
                      </a:lnTo>
                      <a:lnTo>
                        <a:pt x="879" y="155"/>
                      </a:lnTo>
                      <a:lnTo>
                        <a:pt x="879" y="155"/>
                      </a:lnTo>
                      <a:lnTo>
                        <a:pt x="879" y="127"/>
                      </a:lnTo>
                      <a:lnTo>
                        <a:pt x="877" y="115"/>
                      </a:lnTo>
                      <a:lnTo>
                        <a:pt x="875" y="105"/>
                      </a:lnTo>
                      <a:lnTo>
                        <a:pt x="869" y="93"/>
                      </a:lnTo>
                      <a:lnTo>
                        <a:pt x="861" y="85"/>
                      </a:lnTo>
                      <a:lnTo>
                        <a:pt x="851" y="77"/>
                      </a:lnTo>
                      <a:lnTo>
                        <a:pt x="837" y="69"/>
                      </a:lnTo>
                      <a:lnTo>
                        <a:pt x="837" y="69"/>
                      </a:lnTo>
                      <a:lnTo>
                        <a:pt x="813" y="59"/>
                      </a:lnTo>
                      <a:lnTo>
                        <a:pt x="789" y="47"/>
                      </a:lnTo>
                      <a:lnTo>
                        <a:pt x="740" y="23"/>
                      </a:lnTo>
                      <a:lnTo>
                        <a:pt x="740" y="23"/>
                      </a:lnTo>
                      <a:lnTo>
                        <a:pt x="716" y="14"/>
                      </a:lnTo>
                      <a:lnTo>
                        <a:pt x="696" y="6"/>
                      </a:lnTo>
                      <a:lnTo>
                        <a:pt x="680" y="2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56" y="2"/>
                      </a:lnTo>
                      <a:lnTo>
                        <a:pt x="646" y="4"/>
                      </a:lnTo>
                      <a:lnTo>
                        <a:pt x="636" y="10"/>
                      </a:lnTo>
                      <a:lnTo>
                        <a:pt x="628" y="16"/>
                      </a:lnTo>
                      <a:lnTo>
                        <a:pt x="620" y="25"/>
                      </a:lnTo>
                      <a:lnTo>
                        <a:pt x="610" y="37"/>
                      </a:lnTo>
                      <a:lnTo>
                        <a:pt x="588" y="69"/>
                      </a:lnTo>
                      <a:lnTo>
                        <a:pt x="588" y="69"/>
                      </a:lnTo>
                      <a:lnTo>
                        <a:pt x="569" y="97"/>
                      </a:lnTo>
                      <a:lnTo>
                        <a:pt x="561" y="109"/>
                      </a:lnTo>
                      <a:lnTo>
                        <a:pt x="551" y="117"/>
                      </a:lnTo>
                      <a:lnTo>
                        <a:pt x="543" y="125"/>
                      </a:lnTo>
                      <a:lnTo>
                        <a:pt x="533" y="129"/>
                      </a:lnTo>
                      <a:lnTo>
                        <a:pt x="523" y="133"/>
                      </a:lnTo>
                      <a:lnTo>
                        <a:pt x="513" y="133"/>
                      </a:lnTo>
                      <a:lnTo>
                        <a:pt x="513" y="133"/>
                      </a:lnTo>
                      <a:lnTo>
                        <a:pt x="501" y="133"/>
                      </a:lnTo>
                      <a:lnTo>
                        <a:pt x="485" y="129"/>
                      </a:lnTo>
                      <a:lnTo>
                        <a:pt x="449" y="117"/>
                      </a:lnTo>
                      <a:lnTo>
                        <a:pt x="449" y="117"/>
                      </a:lnTo>
                      <a:lnTo>
                        <a:pt x="445" y="117"/>
                      </a:lnTo>
                      <a:lnTo>
                        <a:pt x="445" y="117"/>
                      </a:lnTo>
                      <a:lnTo>
                        <a:pt x="435" y="117"/>
                      </a:lnTo>
                      <a:lnTo>
                        <a:pt x="435" y="117"/>
                      </a:lnTo>
                      <a:lnTo>
                        <a:pt x="423" y="141"/>
                      </a:lnTo>
                      <a:lnTo>
                        <a:pt x="417" y="151"/>
                      </a:lnTo>
                      <a:lnTo>
                        <a:pt x="414" y="153"/>
                      </a:lnTo>
                      <a:lnTo>
                        <a:pt x="410" y="155"/>
                      </a:lnTo>
                      <a:lnTo>
                        <a:pt x="410" y="155"/>
                      </a:lnTo>
                      <a:lnTo>
                        <a:pt x="374" y="163"/>
                      </a:lnTo>
                      <a:lnTo>
                        <a:pt x="338" y="171"/>
                      </a:lnTo>
                      <a:lnTo>
                        <a:pt x="266" y="182"/>
                      </a:lnTo>
                      <a:lnTo>
                        <a:pt x="266" y="182"/>
                      </a:lnTo>
                      <a:lnTo>
                        <a:pt x="111" y="212"/>
                      </a:lnTo>
                      <a:lnTo>
                        <a:pt x="111" y="212"/>
                      </a:lnTo>
                      <a:lnTo>
                        <a:pt x="123" y="226"/>
                      </a:lnTo>
                      <a:lnTo>
                        <a:pt x="123" y="226"/>
                      </a:lnTo>
                      <a:lnTo>
                        <a:pt x="107" y="322"/>
                      </a:lnTo>
                      <a:lnTo>
                        <a:pt x="107" y="322"/>
                      </a:lnTo>
                      <a:lnTo>
                        <a:pt x="101" y="342"/>
                      </a:lnTo>
                      <a:lnTo>
                        <a:pt x="99" y="349"/>
                      </a:lnTo>
                      <a:lnTo>
                        <a:pt x="99" y="359"/>
                      </a:lnTo>
                      <a:lnTo>
                        <a:pt x="99" y="359"/>
                      </a:lnTo>
                      <a:lnTo>
                        <a:pt x="101" y="385"/>
                      </a:lnTo>
                      <a:lnTo>
                        <a:pt x="99" y="409"/>
                      </a:lnTo>
                      <a:lnTo>
                        <a:pt x="93" y="429"/>
                      </a:lnTo>
                      <a:lnTo>
                        <a:pt x="85" y="449"/>
                      </a:lnTo>
                      <a:lnTo>
                        <a:pt x="80" y="457"/>
                      </a:lnTo>
                      <a:lnTo>
                        <a:pt x="72" y="465"/>
                      </a:lnTo>
                      <a:lnTo>
                        <a:pt x="66" y="471"/>
                      </a:lnTo>
                      <a:lnTo>
                        <a:pt x="56" y="477"/>
                      </a:lnTo>
                      <a:lnTo>
                        <a:pt x="46" y="483"/>
                      </a:lnTo>
                      <a:lnTo>
                        <a:pt x="34" y="489"/>
                      </a:lnTo>
                      <a:lnTo>
                        <a:pt x="8" y="495"/>
                      </a:lnTo>
                      <a:lnTo>
                        <a:pt x="8" y="495"/>
                      </a:lnTo>
                      <a:lnTo>
                        <a:pt x="6" y="499"/>
                      </a:lnTo>
                      <a:lnTo>
                        <a:pt x="0" y="509"/>
                      </a:lnTo>
                      <a:lnTo>
                        <a:pt x="0" y="509"/>
                      </a:lnTo>
                      <a:lnTo>
                        <a:pt x="14" y="518"/>
                      </a:lnTo>
                      <a:lnTo>
                        <a:pt x="24" y="528"/>
                      </a:lnTo>
                      <a:lnTo>
                        <a:pt x="34" y="540"/>
                      </a:lnTo>
                      <a:lnTo>
                        <a:pt x="44" y="552"/>
                      </a:lnTo>
                      <a:lnTo>
                        <a:pt x="58" y="578"/>
                      </a:lnTo>
                      <a:lnTo>
                        <a:pt x="68" y="604"/>
                      </a:lnTo>
                      <a:lnTo>
                        <a:pt x="76" y="634"/>
                      </a:lnTo>
                      <a:lnTo>
                        <a:pt x="82" y="662"/>
                      </a:lnTo>
                      <a:lnTo>
                        <a:pt x="93" y="721"/>
                      </a:lnTo>
                      <a:lnTo>
                        <a:pt x="93" y="721"/>
                      </a:lnTo>
                      <a:lnTo>
                        <a:pt x="95" y="743"/>
                      </a:lnTo>
                      <a:lnTo>
                        <a:pt x="93" y="753"/>
                      </a:lnTo>
                      <a:lnTo>
                        <a:pt x="91" y="763"/>
                      </a:lnTo>
                      <a:lnTo>
                        <a:pt x="91" y="763"/>
                      </a:lnTo>
                      <a:lnTo>
                        <a:pt x="85" y="785"/>
                      </a:lnTo>
                      <a:lnTo>
                        <a:pt x="82" y="807"/>
                      </a:lnTo>
                      <a:lnTo>
                        <a:pt x="74" y="850"/>
                      </a:lnTo>
                      <a:lnTo>
                        <a:pt x="72" y="894"/>
                      </a:lnTo>
                      <a:lnTo>
                        <a:pt x="76" y="938"/>
                      </a:lnTo>
                      <a:lnTo>
                        <a:pt x="76" y="938"/>
                      </a:lnTo>
                      <a:lnTo>
                        <a:pt x="84" y="954"/>
                      </a:lnTo>
                      <a:lnTo>
                        <a:pt x="89" y="974"/>
                      </a:lnTo>
                      <a:lnTo>
                        <a:pt x="89" y="974"/>
                      </a:lnTo>
                      <a:lnTo>
                        <a:pt x="101" y="1012"/>
                      </a:lnTo>
                      <a:lnTo>
                        <a:pt x="101" y="1012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4" name="Freeform 8">
                  <a:extLst>
                    <a:ext uri="{FF2B5EF4-FFF2-40B4-BE49-F238E27FC236}">
                      <a16:creationId xmlns:a16="http://schemas.microsoft.com/office/drawing/2014/main" id="{727AA910-40EB-B149-99AB-2A67626409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9500" y="460375"/>
                  <a:ext cx="2509838" cy="1517650"/>
                </a:xfrm>
                <a:custGeom>
                  <a:avLst/>
                  <a:gdLst>
                    <a:gd name="T0" fmla="*/ 70 w 1581"/>
                    <a:gd name="T1" fmla="*/ 710 h 956"/>
                    <a:gd name="T2" fmla="*/ 106 w 1581"/>
                    <a:gd name="T3" fmla="*/ 744 h 956"/>
                    <a:gd name="T4" fmla="*/ 175 w 1581"/>
                    <a:gd name="T5" fmla="*/ 780 h 956"/>
                    <a:gd name="T6" fmla="*/ 237 w 1581"/>
                    <a:gd name="T7" fmla="*/ 811 h 956"/>
                    <a:gd name="T8" fmla="*/ 279 w 1581"/>
                    <a:gd name="T9" fmla="*/ 867 h 956"/>
                    <a:gd name="T10" fmla="*/ 283 w 1581"/>
                    <a:gd name="T11" fmla="*/ 905 h 956"/>
                    <a:gd name="T12" fmla="*/ 298 w 1581"/>
                    <a:gd name="T13" fmla="*/ 923 h 956"/>
                    <a:gd name="T14" fmla="*/ 340 w 1581"/>
                    <a:gd name="T15" fmla="*/ 939 h 956"/>
                    <a:gd name="T16" fmla="*/ 499 w 1581"/>
                    <a:gd name="T17" fmla="*/ 956 h 956"/>
                    <a:gd name="T18" fmla="*/ 527 w 1581"/>
                    <a:gd name="T19" fmla="*/ 951 h 956"/>
                    <a:gd name="T20" fmla="*/ 547 w 1581"/>
                    <a:gd name="T21" fmla="*/ 923 h 956"/>
                    <a:gd name="T22" fmla="*/ 571 w 1581"/>
                    <a:gd name="T23" fmla="*/ 885 h 956"/>
                    <a:gd name="T24" fmla="*/ 623 w 1581"/>
                    <a:gd name="T25" fmla="*/ 865 h 956"/>
                    <a:gd name="T26" fmla="*/ 640 w 1581"/>
                    <a:gd name="T27" fmla="*/ 863 h 956"/>
                    <a:gd name="T28" fmla="*/ 680 w 1581"/>
                    <a:gd name="T29" fmla="*/ 861 h 956"/>
                    <a:gd name="T30" fmla="*/ 706 w 1581"/>
                    <a:gd name="T31" fmla="*/ 833 h 956"/>
                    <a:gd name="T32" fmla="*/ 788 w 1581"/>
                    <a:gd name="T33" fmla="*/ 797 h 956"/>
                    <a:gd name="T34" fmla="*/ 953 w 1581"/>
                    <a:gd name="T35" fmla="*/ 742 h 956"/>
                    <a:gd name="T36" fmla="*/ 1112 w 1581"/>
                    <a:gd name="T37" fmla="*/ 696 h 956"/>
                    <a:gd name="T38" fmla="*/ 1141 w 1581"/>
                    <a:gd name="T39" fmla="*/ 670 h 956"/>
                    <a:gd name="T40" fmla="*/ 1279 w 1581"/>
                    <a:gd name="T41" fmla="*/ 632 h 956"/>
                    <a:gd name="T42" fmla="*/ 1332 w 1581"/>
                    <a:gd name="T43" fmla="*/ 619 h 956"/>
                    <a:gd name="T44" fmla="*/ 1473 w 1581"/>
                    <a:gd name="T45" fmla="*/ 487 h 956"/>
                    <a:gd name="T46" fmla="*/ 1575 w 1581"/>
                    <a:gd name="T47" fmla="*/ 382 h 956"/>
                    <a:gd name="T48" fmla="*/ 1581 w 1581"/>
                    <a:gd name="T49" fmla="*/ 340 h 956"/>
                    <a:gd name="T50" fmla="*/ 1549 w 1581"/>
                    <a:gd name="T51" fmla="*/ 306 h 956"/>
                    <a:gd name="T52" fmla="*/ 1525 w 1581"/>
                    <a:gd name="T53" fmla="*/ 245 h 956"/>
                    <a:gd name="T54" fmla="*/ 1509 w 1581"/>
                    <a:gd name="T55" fmla="*/ 207 h 956"/>
                    <a:gd name="T56" fmla="*/ 1473 w 1581"/>
                    <a:gd name="T57" fmla="*/ 141 h 956"/>
                    <a:gd name="T58" fmla="*/ 1479 w 1581"/>
                    <a:gd name="T59" fmla="*/ 94 h 956"/>
                    <a:gd name="T60" fmla="*/ 1549 w 1581"/>
                    <a:gd name="T61" fmla="*/ 20 h 956"/>
                    <a:gd name="T62" fmla="*/ 1364 w 1581"/>
                    <a:gd name="T63" fmla="*/ 38 h 956"/>
                    <a:gd name="T64" fmla="*/ 799 w 1581"/>
                    <a:gd name="T65" fmla="*/ 56 h 956"/>
                    <a:gd name="T66" fmla="*/ 766 w 1581"/>
                    <a:gd name="T67" fmla="*/ 56 h 956"/>
                    <a:gd name="T68" fmla="*/ 567 w 1581"/>
                    <a:gd name="T69" fmla="*/ 32 h 956"/>
                    <a:gd name="T70" fmla="*/ 277 w 1581"/>
                    <a:gd name="T71" fmla="*/ 0 h 956"/>
                    <a:gd name="T72" fmla="*/ 253 w 1581"/>
                    <a:gd name="T73" fmla="*/ 4 h 956"/>
                    <a:gd name="T74" fmla="*/ 229 w 1581"/>
                    <a:gd name="T75" fmla="*/ 30 h 956"/>
                    <a:gd name="T76" fmla="*/ 177 w 1581"/>
                    <a:gd name="T77" fmla="*/ 66 h 956"/>
                    <a:gd name="T78" fmla="*/ 110 w 1581"/>
                    <a:gd name="T79" fmla="*/ 80 h 956"/>
                    <a:gd name="T80" fmla="*/ 108 w 1581"/>
                    <a:gd name="T81" fmla="*/ 125 h 956"/>
                    <a:gd name="T82" fmla="*/ 90 w 1581"/>
                    <a:gd name="T83" fmla="*/ 171 h 956"/>
                    <a:gd name="T84" fmla="*/ 78 w 1581"/>
                    <a:gd name="T85" fmla="*/ 217 h 956"/>
                    <a:gd name="T86" fmla="*/ 114 w 1581"/>
                    <a:gd name="T87" fmla="*/ 281 h 956"/>
                    <a:gd name="T88" fmla="*/ 159 w 1581"/>
                    <a:gd name="T89" fmla="*/ 316 h 956"/>
                    <a:gd name="T90" fmla="*/ 193 w 1581"/>
                    <a:gd name="T91" fmla="*/ 320 h 956"/>
                    <a:gd name="T92" fmla="*/ 207 w 1581"/>
                    <a:gd name="T93" fmla="*/ 322 h 956"/>
                    <a:gd name="T94" fmla="*/ 241 w 1581"/>
                    <a:gd name="T95" fmla="*/ 366 h 956"/>
                    <a:gd name="T96" fmla="*/ 247 w 1581"/>
                    <a:gd name="T97" fmla="*/ 386 h 956"/>
                    <a:gd name="T98" fmla="*/ 237 w 1581"/>
                    <a:gd name="T99" fmla="*/ 414 h 956"/>
                    <a:gd name="T100" fmla="*/ 209 w 1581"/>
                    <a:gd name="T101" fmla="*/ 434 h 956"/>
                    <a:gd name="T102" fmla="*/ 165 w 1581"/>
                    <a:gd name="T103" fmla="*/ 456 h 956"/>
                    <a:gd name="T104" fmla="*/ 102 w 1581"/>
                    <a:gd name="T105" fmla="*/ 499 h 956"/>
                    <a:gd name="T106" fmla="*/ 34 w 1581"/>
                    <a:gd name="T107" fmla="*/ 569 h 956"/>
                    <a:gd name="T108" fmla="*/ 4 w 1581"/>
                    <a:gd name="T109" fmla="*/ 601 h 956"/>
                    <a:gd name="T110" fmla="*/ 18 w 1581"/>
                    <a:gd name="T111" fmla="*/ 617 h 956"/>
                    <a:gd name="T112" fmla="*/ 46 w 1581"/>
                    <a:gd name="T113" fmla="*/ 632 h 956"/>
                    <a:gd name="T114" fmla="*/ 66 w 1581"/>
                    <a:gd name="T115" fmla="*/ 676 h 9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581" h="956">
                      <a:moveTo>
                        <a:pt x="68" y="688"/>
                      </a:moveTo>
                      <a:lnTo>
                        <a:pt x="68" y="688"/>
                      </a:lnTo>
                      <a:lnTo>
                        <a:pt x="68" y="702"/>
                      </a:lnTo>
                      <a:lnTo>
                        <a:pt x="70" y="710"/>
                      </a:lnTo>
                      <a:lnTo>
                        <a:pt x="74" y="716"/>
                      </a:lnTo>
                      <a:lnTo>
                        <a:pt x="78" y="722"/>
                      </a:lnTo>
                      <a:lnTo>
                        <a:pt x="86" y="730"/>
                      </a:lnTo>
                      <a:lnTo>
                        <a:pt x="106" y="744"/>
                      </a:lnTo>
                      <a:lnTo>
                        <a:pt x="106" y="744"/>
                      </a:lnTo>
                      <a:lnTo>
                        <a:pt x="143" y="764"/>
                      </a:lnTo>
                      <a:lnTo>
                        <a:pt x="175" y="780"/>
                      </a:lnTo>
                      <a:lnTo>
                        <a:pt x="175" y="780"/>
                      </a:lnTo>
                      <a:lnTo>
                        <a:pt x="189" y="786"/>
                      </a:lnTo>
                      <a:lnTo>
                        <a:pt x="189" y="786"/>
                      </a:lnTo>
                      <a:lnTo>
                        <a:pt x="221" y="801"/>
                      </a:lnTo>
                      <a:lnTo>
                        <a:pt x="237" y="811"/>
                      </a:lnTo>
                      <a:lnTo>
                        <a:pt x="251" y="823"/>
                      </a:lnTo>
                      <a:lnTo>
                        <a:pt x="263" y="839"/>
                      </a:lnTo>
                      <a:lnTo>
                        <a:pt x="275" y="857"/>
                      </a:lnTo>
                      <a:lnTo>
                        <a:pt x="279" y="867"/>
                      </a:lnTo>
                      <a:lnTo>
                        <a:pt x="281" y="879"/>
                      </a:lnTo>
                      <a:lnTo>
                        <a:pt x="283" y="891"/>
                      </a:lnTo>
                      <a:lnTo>
                        <a:pt x="283" y="905"/>
                      </a:lnTo>
                      <a:lnTo>
                        <a:pt x="283" y="905"/>
                      </a:lnTo>
                      <a:lnTo>
                        <a:pt x="287" y="907"/>
                      </a:lnTo>
                      <a:lnTo>
                        <a:pt x="287" y="907"/>
                      </a:lnTo>
                      <a:lnTo>
                        <a:pt x="298" y="923"/>
                      </a:lnTo>
                      <a:lnTo>
                        <a:pt x="298" y="923"/>
                      </a:lnTo>
                      <a:lnTo>
                        <a:pt x="302" y="929"/>
                      </a:lnTo>
                      <a:lnTo>
                        <a:pt x="302" y="929"/>
                      </a:lnTo>
                      <a:lnTo>
                        <a:pt x="320" y="935"/>
                      </a:lnTo>
                      <a:lnTo>
                        <a:pt x="340" y="939"/>
                      </a:lnTo>
                      <a:lnTo>
                        <a:pt x="340" y="939"/>
                      </a:lnTo>
                      <a:lnTo>
                        <a:pt x="481" y="956"/>
                      </a:lnTo>
                      <a:lnTo>
                        <a:pt x="481" y="956"/>
                      </a:lnTo>
                      <a:lnTo>
                        <a:pt x="499" y="956"/>
                      </a:lnTo>
                      <a:lnTo>
                        <a:pt x="499" y="956"/>
                      </a:lnTo>
                      <a:lnTo>
                        <a:pt x="513" y="956"/>
                      </a:lnTo>
                      <a:lnTo>
                        <a:pt x="521" y="953"/>
                      </a:lnTo>
                      <a:lnTo>
                        <a:pt x="527" y="951"/>
                      </a:lnTo>
                      <a:lnTo>
                        <a:pt x="533" y="945"/>
                      </a:lnTo>
                      <a:lnTo>
                        <a:pt x="537" y="939"/>
                      </a:lnTo>
                      <a:lnTo>
                        <a:pt x="543" y="933"/>
                      </a:lnTo>
                      <a:lnTo>
                        <a:pt x="547" y="923"/>
                      </a:lnTo>
                      <a:lnTo>
                        <a:pt x="547" y="923"/>
                      </a:lnTo>
                      <a:lnTo>
                        <a:pt x="553" y="907"/>
                      </a:lnTo>
                      <a:lnTo>
                        <a:pt x="561" y="895"/>
                      </a:lnTo>
                      <a:lnTo>
                        <a:pt x="571" y="885"/>
                      </a:lnTo>
                      <a:lnTo>
                        <a:pt x="581" y="877"/>
                      </a:lnTo>
                      <a:lnTo>
                        <a:pt x="595" y="871"/>
                      </a:lnTo>
                      <a:lnTo>
                        <a:pt x="609" y="867"/>
                      </a:lnTo>
                      <a:lnTo>
                        <a:pt x="623" y="865"/>
                      </a:lnTo>
                      <a:lnTo>
                        <a:pt x="638" y="863"/>
                      </a:lnTo>
                      <a:lnTo>
                        <a:pt x="638" y="863"/>
                      </a:lnTo>
                      <a:lnTo>
                        <a:pt x="640" y="863"/>
                      </a:lnTo>
                      <a:lnTo>
                        <a:pt x="640" y="863"/>
                      </a:lnTo>
                      <a:lnTo>
                        <a:pt x="652" y="863"/>
                      </a:lnTo>
                      <a:lnTo>
                        <a:pt x="652" y="863"/>
                      </a:lnTo>
                      <a:lnTo>
                        <a:pt x="672" y="863"/>
                      </a:lnTo>
                      <a:lnTo>
                        <a:pt x="680" y="861"/>
                      </a:lnTo>
                      <a:lnTo>
                        <a:pt x="684" y="857"/>
                      </a:lnTo>
                      <a:lnTo>
                        <a:pt x="684" y="857"/>
                      </a:lnTo>
                      <a:lnTo>
                        <a:pt x="694" y="843"/>
                      </a:lnTo>
                      <a:lnTo>
                        <a:pt x="706" y="833"/>
                      </a:lnTo>
                      <a:lnTo>
                        <a:pt x="718" y="823"/>
                      </a:lnTo>
                      <a:lnTo>
                        <a:pt x="730" y="817"/>
                      </a:lnTo>
                      <a:lnTo>
                        <a:pt x="758" y="807"/>
                      </a:lnTo>
                      <a:lnTo>
                        <a:pt x="788" y="797"/>
                      </a:lnTo>
                      <a:lnTo>
                        <a:pt x="788" y="797"/>
                      </a:lnTo>
                      <a:lnTo>
                        <a:pt x="843" y="780"/>
                      </a:lnTo>
                      <a:lnTo>
                        <a:pt x="899" y="762"/>
                      </a:lnTo>
                      <a:lnTo>
                        <a:pt x="953" y="742"/>
                      </a:lnTo>
                      <a:lnTo>
                        <a:pt x="1008" y="724"/>
                      </a:lnTo>
                      <a:lnTo>
                        <a:pt x="1008" y="724"/>
                      </a:lnTo>
                      <a:lnTo>
                        <a:pt x="1060" y="708"/>
                      </a:lnTo>
                      <a:lnTo>
                        <a:pt x="1112" y="696"/>
                      </a:lnTo>
                      <a:lnTo>
                        <a:pt x="1112" y="696"/>
                      </a:lnTo>
                      <a:lnTo>
                        <a:pt x="1122" y="684"/>
                      </a:lnTo>
                      <a:lnTo>
                        <a:pt x="1131" y="676"/>
                      </a:lnTo>
                      <a:lnTo>
                        <a:pt x="1141" y="670"/>
                      </a:lnTo>
                      <a:lnTo>
                        <a:pt x="1153" y="664"/>
                      </a:lnTo>
                      <a:lnTo>
                        <a:pt x="1153" y="664"/>
                      </a:lnTo>
                      <a:lnTo>
                        <a:pt x="1215" y="648"/>
                      </a:lnTo>
                      <a:lnTo>
                        <a:pt x="1279" y="632"/>
                      </a:lnTo>
                      <a:lnTo>
                        <a:pt x="1279" y="632"/>
                      </a:lnTo>
                      <a:lnTo>
                        <a:pt x="1330" y="621"/>
                      </a:lnTo>
                      <a:lnTo>
                        <a:pt x="1330" y="621"/>
                      </a:lnTo>
                      <a:lnTo>
                        <a:pt x="1332" y="619"/>
                      </a:lnTo>
                      <a:lnTo>
                        <a:pt x="1332" y="619"/>
                      </a:lnTo>
                      <a:lnTo>
                        <a:pt x="1376" y="577"/>
                      </a:lnTo>
                      <a:lnTo>
                        <a:pt x="1376" y="577"/>
                      </a:lnTo>
                      <a:lnTo>
                        <a:pt x="1473" y="487"/>
                      </a:lnTo>
                      <a:lnTo>
                        <a:pt x="1569" y="394"/>
                      </a:lnTo>
                      <a:lnTo>
                        <a:pt x="1569" y="394"/>
                      </a:lnTo>
                      <a:lnTo>
                        <a:pt x="1571" y="390"/>
                      </a:lnTo>
                      <a:lnTo>
                        <a:pt x="1575" y="382"/>
                      </a:lnTo>
                      <a:lnTo>
                        <a:pt x="1577" y="370"/>
                      </a:lnTo>
                      <a:lnTo>
                        <a:pt x="1581" y="350"/>
                      </a:lnTo>
                      <a:lnTo>
                        <a:pt x="1581" y="350"/>
                      </a:lnTo>
                      <a:lnTo>
                        <a:pt x="1581" y="340"/>
                      </a:lnTo>
                      <a:lnTo>
                        <a:pt x="1581" y="340"/>
                      </a:lnTo>
                      <a:lnTo>
                        <a:pt x="1569" y="330"/>
                      </a:lnTo>
                      <a:lnTo>
                        <a:pt x="1557" y="318"/>
                      </a:lnTo>
                      <a:lnTo>
                        <a:pt x="1549" y="306"/>
                      </a:lnTo>
                      <a:lnTo>
                        <a:pt x="1543" y="294"/>
                      </a:lnTo>
                      <a:lnTo>
                        <a:pt x="1533" y="271"/>
                      </a:lnTo>
                      <a:lnTo>
                        <a:pt x="1525" y="245"/>
                      </a:lnTo>
                      <a:lnTo>
                        <a:pt x="1525" y="245"/>
                      </a:lnTo>
                      <a:lnTo>
                        <a:pt x="1523" y="237"/>
                      </a:lnTo>
                      <a:lnTo>
                        <a:pt x="1523" y="237"/>
                      </a:lnTo>
                      <a:lnTo>
                        <a:pt x="1517" y="223"/>
                      </a:lnTo>
                      <a:lnTo>
                        <a:pt x="1509" y="207"/>
                      </a:lnTo>
                      <a:lnTo>
                        <a:pt x="1491" y="175"/>
                      </a:lnTo>
                      <a:lnTo>
                        <a:pt x="1491" y="175"/>
                      </a:lnTo>
                      <a:lnTo>
                        <a:pt x="1473" y="141"/>
                      </a:lnTo>
                      <a:lnTo>
                        <a:pt x="1473" y="141"/>
                      </a:lnTo>
                      <a:lnTo>
                        <a:pt x="1469" y="129"/>
                      </a:lnTo>
                      <a:lnTo>
                        <a:pt x="1469" y="118"/>
                      </a:lnTo>
                      <a:lnTo>
                        <a:pt x="1473" y="106"/>
                      </a:lnTo>
                      <a:lnTo>
                        <a:pt x="1479" y="94"/>
                      </a:lnTo>
                      <a:lnTo>
                        <a:pt x="1479" y="94"/>
                      </a:lnTo>
                      <a:lnTo>
                        <a:pt x="1507" y="64"/>
                      </a:lnTo>
                      <a:lnTo>
                        <a:pt x="1507" y="64"/>
                      </a:lnTo>
                      <a:lnTo>
                        <a:pt x="1549" y="20"/>
                      </a:lnTo>
                      <a:lnTo>
                        <a:pt x="1549" y="20"/>
                      </a:lnTo>
                      <a:lnTo>
                        <a:pt x="1456" y="30"/>
                      </a:lnTo>
                      <a:lnTo>
                        <a:pt x="1410" y="34"/>
                      </a:lnTo>
                      <a:lnTo>
                        <a:pt x="1364" y="38"/>
                      </a:lnTo>
                      <a:lnTo>
                        <a:pt x="1364" y="38"/>
                      </a:lnTo>
                      <a:lnTo>
                        <a:pt x="1082" y="50"/>
                      </a:lnTo>
                      <a:lnTo>
                        <a:pt x="941" y="54"/>
                      </a:lnTo>
                      <a:lnTo>
                        <a:pt x="799" y="56"/>
                      </a:lnTo>
                      <a:lnTo>
                        <a:pt x="799" y="56"/>
                      </a:lnTo>
                      <a:lnTo>
                        <a:pt x="793" y="56"/>
                      </a:lnTo>
                      <a:lnTo>
                        <a:pt x="793" y="56"/>
                      </a:lnTo>
                      <a:lnTo>
                        <a:pt x="766" y="56"/>
                      </a:lnTo>
                      <a:lnTo>
                        <a:pt x="736" y="54"/>
                      </a:lnTo>
                      <a:lnTo>
                        <a:pt x="680" y="48"/>
                      </a:lnTo>
                      <a:lnTo>
                        <a:pt x="623" y="40"/>
                      </a:lnTo>
                      <a:lnTo>
                        <a:pt x="567" y="32"/>
                      </a:lnTo>
                      <a:lnTo>
                        <a:pt x="567" y="32"/>
                      </a:lnTo>
                      <a:lnTo>
                        <a:pt x="422" y="16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265" y="2"/>
                      </a:lnTo>
                      <a:lnTo>
                        <a:pt x="253" y="4"/>
                      </a:lnTo>
                      <a:lnTo>
                        <a:pt x="245" y="10"/>
                      </a:lnTo>
                      <a:lnTo>
                        <a:pt x="239" y="16"/>
                      </a:lnTo>
                      <a:lnTo>
                        <a:pt x="239" y="16"/>
                      </a:lnTo>
                      <a:lnTo>
                        <a:pt x="229" y="30"/>
                      </a:lnTo>
                      <a:lnTo>
                        <a:pt x="217" y="42"/>
                      </a:lnTo>
                      <a:lnTo>
                        <a:pt x="205" y="52"/>
                      </a:lnTo>
                      <a:lnTo>
                        <a:pt x="191" y="60"/>
                      </a:lnTo>
                      <a:lnTo>
                        <a:pt x="177" y="66"/>
                      </a:lnTo>
                      <a:lnTo>
                        <a:pt x="163" y="70"/>
                      </a:lnTo>
                      <a:lnTo>
                        <a:pt x="131" y="78"/>
                      </a:lnTo>
                      <a:lnTo>
                        <a:pt x="131" y="78"/>
                      </a:lnTo>
                      <a:lnTo>
                        <a:pt x="110" y="80"/>
                      </a:lnTo>
                      <a:lnTo>
                        <a:pt x="110" y="80"/>
                      </a:lnTo>
                      <a:lnTo>
                        <a:pt x="112" y="96"/>
                      </a:lnTo>
                      <a:lnTo>
                        <a:pt x="112" y="110"/>
                      </a:lnTo>
                      <a:lnTo>
                        <a:pt x="108" y="125"/>
                      </a:lnTo>
                      <a:lnTo>
                        <a:pt x="104" y="141"/>
                      </a:lnTo>
                      <a:lnTo>
                        <a:pt x="104" y="141"/>
                      </a:lnTo>
                      <a:lnTo>
                        <a:pt x="90" y="171"/>
                      </a:lnTo>
                      <a:lnTo>
                        <a:pt x="90" y="171"/>
                      </a:lnTo>
                      <a:lnTo>
                        <a:pt x="80" y="193"/>
                      </a:lnTo>
                      <a:lnTo>
                        <a:pt x="80" y="193"/>
                      </a:lnTo>
                      <a:lnTo>
                        <a:pt x="78" y="205"/>
                      </a:lnTo>
                      <a:lnTo>
                        <a:pt x="78" y="217"/>
                      </a:lnTo>
                      <a:lnTo>
                        <a:pt x="82" y="229"/>
                      </a:lnTo>
                      <a:lnTo>
                        <a:pt x="90" y="247"/>
                      </a:lnTo>
                      <a:lnTo>
                        <a:pt x="90" y="247"/>
                      </a:lnTo>
                      <a:lnTo>
                        <a:pt x="114" y="281"/>
                      </a:lnTo>
                      <a:lnTo>
                        <a:pt x="124" y="292"/>
                      </a:lnTo>
                      <a:lnTo>
                        <a:pt x="135" y="302"/>
                      </a:lnTo>
                      <a:lnTo>
                        <a:pt x="147" y="310"/>
                      </a:lnTo>
                      <a:lnTo>
                        <a:pt x="159" y="316"/>
                      </a:lnTo>
                      <a:lnTo>
                        <a:pt x="173" y="320"/>
                      </a:lnTo>
                      <a:lnTo>
                        <a:pt x="189" y="320"/>
                      </a:lnTo>
                      <a:lnTo>
                        <a:pt x="189" y="320"/>
                      </a:lnTo>
                      <a:lnTo>
                        <a:pt x="193" y="320"/>
                      </a:lnTo>
                      <a:lnTo>
                        <a:pt x="193" y="320"/>
                      </a:lnTo>
                      <a:lnTo>
                        <a:pt x="195" y="320"/>
                      </a:lnTo>
                      <a:lnTo>
                        <a:pt x="195" y="320"/>
                      </a:lnTo>
                      <a:lnTo>
                        <a:pt x="207" y="322"/>
                      </a:lnTo>
                      <a:lnTo>
                        <a:pt x="217" y="328"/>
                      </a:lnTo>
                      <a:lnTo>
                        <a:pt x="225" y="336"/>
                      </a:lnTo>
                      <a:lnTo>
                        <a:pt x="233" y="346"/>
                      </a:lnTo>
                      <a:lnTo>
                        <a:pt x="241" y="366"/>
                      </a:lnTo>
                      <a:lnTo>
                        <a:pt x="243" y="372"/>
                      </a:lnTo>
                      <a:lnTo>
                        <a:pt x="243" y="372"/>
                      </a:lnTo>
                      <a:lnTo>
                        <a:pt x="245" y="380"/>
                      </a:lnTo>
                      <a:lnTo>
                        <a:pt x="247" y="386"/>
                      </a:lnTo>
                      <a:lnTo>
                        <a:pt x="245" y="394"/>
                      </a:lnTo>
                      <a:lnTo>
                        <a:pt x="243" y="402"/>
                      </a:lnTo>
                      <a:lnTo>
                        <a:pt x="241" y="408"/>
                      </a:lnTo>
                      <a:lnTo>
                        <a:pt x="237" y="414"/>
                      </a:lnTo>
                      <a:lnTo>
                        <a:pt x="231" y="420"/>
                      </a:lnTo>
                      <a:lnTo>
                        <a:pt x="225" y="424"/>
                      </a:lnTo>
                      <a:lnTo>
                        <a:pt x="225" y="424"/>
                      </a:lnTo>
                      <a:lnTo>
                        <a:pt x="209" y="434"/>
                      </a:lnTo>
                      <a:lnTo>
                        <a:pt x="209" y="434"/>
                      </a:lnTo>
                      <a:lnTo>
                        <a:pt x="187" y="446"/>
                      </a:lnTo>
                      <a:lnTo>
                        <a:pt x="165" y="456"/>
                      </a:lnTo>
                      <a:lnTo>
                        <a:pt x="165" y="456"/>
                      </a:lnTo>
                      <a:lnTo>
                        <a:pt x="153" y="461"/>
                      </a:lnTo>
                      <a:lnTo>
                        <a:pt x="141" y="467"/>
                      </a:lnTo>
                      <a:lnTo>
                        <a:pt x="122" y="481"/>
                      </a:lnTo>
                      <a:lnTo>
                        <a:pt x="102" y="499"/>
                      </a:lnTo>
                      <a:lnTo>
                        <a:pt x="84" y="519"/>
                      </a:lnTo>
                      <a:lnTo>
                        <a:pt x="84" y="519"/>
                      </a:lnTo>
                      <a:lnTo>
                        <a:pt x="52" y="553"/>
                      </a:lnTo>
                      <a:lnTo>
                        <a:pt x="34" y="569"/>
                      </a:lnTo>
                      <a:lnTo>
                        <a:pt x="14" y="583"/>
                      </a:lnTo>
                      <a:lnTo>
                        <a:pt x="14" y="583"/>
                      </a:lnTo>
                      <a:lnTo>
                        <a:pt x="8" y="589"/>
                      </a:lnTo>
                      <a:lnTo>
                        <a:pt x="4" y="601"/>
                      </a:lnTo>
                      <a:lnTo>
                        <a:pt x="4" y="601"/>
                      </a:lnTo>
                      <a:lnTo>
                        <a:pt x="0" y="613"/>
                      </a:lnTo>
                      <a:lnTo>
                        <a:pt x="0" y="613"/>
                      </a:lnTo>
                      <a:lnTo>
                        <a:pt x="18" y="617"/>
                      </a:lnTo>
                      <a:lnTo>
                        <a:pt x="26" y="621"/>
                      </a:lnTo>
                      <a:lnTo>
                        <a:pt x="36" y="624"/>
                      </a:lnTo>
                      <a:lnTo>
                        <a:pt x="36" y="624"/>
                      </a:lnTo>
                      <a:lnTo>
                        <a:pt x="46" y="632"/>
                      </a:lnTo>
                      <a:lnTo>
                        <a:pt x="56" y="644"/>
                      </a:lnTo>
                      <a:lnTo>
                        <a:pt x="62" y="654"/>
                      </a:lnTo>
                      <a:lnTo>
                        <a:pt x="64" y="664"/>
                      </a:lnTo>
                      <a:lnTo>
                        <a:pt x="66" y="676"/>
                      </a:lnTo>
                      <a:lnTo>
                        <a:pt x="68" y="688"/>
                      </a:lnTo>
                      <a:lnTo>
                        <a:pt x="68" y="68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5" name="Freeform 9">
                  <a:extLst>
                    <a:ext uri="{FF2B5EF4-FFF2-40B4-BE49-F238E27FC236}">
                      <a16:creationId xmlns:a16="http://schemas.microsoft.com/office/drawing/2014/main" id="{19288FEE-8186-A90D-533A-D6BC9CE39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0" y="306388"/>
                  <a:ext cx="1993900" cy="2146300"/>
                </a:xfrm>
                <a:custGeom>
                  <a:avLst/>
                  <a:gdLst>
                    <a:gd name="T0" fmla="*/ 1048 w 1256"/>
                    <a:gd name="T1" fmla="*/ 996 h 1352"/>
                    <a:gd name="T2" fmla="*/ 1153 w 1256"/>
                    <a:gd name="T3" fmla="*/ 914 h 1352"/>
                    <a:gd name="T4" fmla="*/ 1056 w 1256"/>
                    <a:gd name="T5" fmla="*/ 807 h 1352"/>
                    <a:gd name="T6" fmla="*/ 1125 w 1256"/>
                    <a:gd name="T7" fmla="*/ 795 h 1352"/>
                    <a:gd name="T8" fmla="*/ 1179 w 1256"/>
                    <a:gd name="T9" fmla="*/ 763 h 1352"/>
                    <a:gd name="T10" fmla="*/ 1201 w 1256"/>
                    <a:gd name="T11" fmla="*/ 714 h 1352"/>
                    <a:gd name="T12" fmla="*/ 1215 w 1256"/>
                    <a:gd name="T13" fmla="*/ 616 h 1352"/>
                    <a:gd name="T14" fmla="*/ 1233 w 1256"/>
                    <a:gd name="T15" fmla="*/ 539 h 1352"/>
                    <a:gd name="T16" fmla="*/ 1252 w 1256"/>
                    <a:gd name="T17" fmla="*/ 507 h 1352"/>
                    <a:gd name="T18" fmla="*/ 1256 w 1256"/>
                    <a:gd name="T19" fmla="*/ 475 h 1352"/>
                    <a:gd name="T20" fmla="*/ 1245 w 1256"/>
                    <a:gd name="T21" fmla="*/ 453 h 1352"/>
                    <a:gd name="T22" fmla="*/ 1213 w 1256"/>
                    <a:gd name="T23" fmla="*/ 401 h 1352"/>
                    <a:gd name="T24" fmla="*/ 1211 w 1256"/>
                    <a:gd name="T25" fmla="*/ 372 h 1352"/>
                    <a:gd name="T26" fmla="*/ 1209 w 1256"/>
                    <a:gd name="T27" fmla="*/ 326 h 1352"/>
                    <a:gd name="T28" fmla="*/ 1181 w 1256"/>
                    <a:gd name="T29" fmla="*/ 286 h 1352"/>
                    <a:gd name="T30" fmla="*/ 1177 w 1256"/>
                    <a:gd name="T31" fmla="*/ 240 h 1352"/>
                    <a:gd name="T32" fmla="*/ 1181 w 1256"/>
                    <a:gd name="T33" fmla="*/ 232 h 1352"/>
                    <a:gd name="T34" fmla="*/ 1207 w 1256"/>
                    <a:gd name="T35" fmla="*/ 209 h 1352"/>
                    <a:gd name="T36" fmla="*/ 1227 w 1256"/>
                    <a:gd name="T37" fmla="*/ 191 h 1352"/>
                    <a:gd name="T38" fmla="*/ 1225 w 1256"/>
                    <a:gd name="T39" fmla="*/ 139 h 1352"/>
                    <a:gd name="T40" fmla="*/ 1199 w 1256"/>
                    <a:gd name="T41" fmla="*/ 2 h 1352"/>
                    <a:gd name="T42" fmla="*/ 1189 w 1256"/>
                    <a:gd name="T43" fmla="*/ 0 h 1352"/>
                    <a:gd name="T44" fmla="*/ 1139 w 1256"/>
                    <a:gd name="T45" fmla="*/ 26 h 1352"/>
                    <a:gd name="T46" fmla="*/ 1078 w 1256"/>
                    <a:gd name="T47" fmla="*/ 81 h 1352"/>
                    <a:gd name="T48" fmla="*/ 1012 w 1256"/>
                    <a:gd name="T49" fmla="*/ 151 h 1352"/>
                    <a:gd name="T50" fmla="*/ 901 w 1256"/>
                    <a:gd name="T51" fmla="*/ 205 h 1352"/>
                    <a:gd name="T52" fmla="*/ 793 w 1256"/>
                    <a:gd name="T53" fmla="*/ 224 h 1352"/>
                    <a:gd name="T54" fmla="*/ 714 w 1256"/>
                    <a:gd name="T55" fmla="*/ 250 h 1352"/>
                    <a:gd name="T56" fmla="*/ 602 w 1256"/>
                    <a:gd name="T57" fmla="*/ 286 h 1352"/>
                    <a:gd name="T58" fmla="*/ 423 w 1256"/>
                    <a:gd name="T59" fmla="*/ 334 h 1352"/>
                    <a:gd name="T60" fmla="*/ 127 w 1256"/>
                    <a:gd name="T61" fmla="*/ 433 h 1352"/>
                    <a:gd name="T62" fmla="*/ 87 w 1256"/>
                    <a:gd name="T63" fmla="*/ 471 h 1352"/>
                    <a:gd name="T64" fmla="*/ 83 w 1256"/>
                    <a:gd name="T65" fmla="*/ 533 h 1352"/>
                    <a:gd name="T66" fmla="*/ 153 w 1256"/>
                    <a:gd name="T67" fmla="*/ 863 h 1352"/>
                    <a:gd name="T68" fmla="*/ 153 w 1256"/>
                    <a:gd name="T69" fmla="*/ 916 h 1352"/>
                    <a:gd name="T70" fmla="*/ 101 w 1256"/>
                    <a:gd name="T71" fmla="*/ 1032 h 1352"/>
                    <a:gd name="T72" fmla="*/ 32 w 1256"/>
                    <a:gd name="T73" fmla="*/ 1121 h 1352"/>
                    <a:gd name="T74" fmla="*/ 8 w 1256"/>
                    <a:gd name="T75" fmla="*/ 1147 h 1352"/>
                    <a:gd name="T76" fmla="*/ 0 w 1256"/>
                    <a:gd name="T77" fmla="*/ 1183 h 1352"/>
                    <a:gd name="T78" fmla="*/ 6 w 1256"/>
                    <a:gd name="T79" fmla="*/ 1203 h 1352"/>
                    <a:gd name="T80" fmla="*/ 183 w 1256"/>
                    <a:gd name="T81" fmla="*/ 1352 h 1352"/>
                    <a:gd name="T82" fmla="*/ 221 w 1256"/>
                    <a:gd name="T83" fmla="*/ 1336 h 1352"/>
                    <a:gd name="T84" fmla="*/ 249 w 1256"/>
                    <a:gd name="T85" fmla="*/ 1324 h 1352"/>
                    <a:gd name="T86" fmla="*/ 270 w 1256"/>
                    <a:gd name="T87" fmla="*/ 1280 h 1352"/>
                    <a:gd name="T88" fmla="*/ 318 w 1256"/>
                    <a:gd name="T89" fmla="*/ 1211 h 1352"/>
                    <a:gd name="T90" fmla="*/ 340 w 1256"/>
                    <a:gd name="T91" fmla="*/ 1187 h 1352"/>
                    <a:gd name="T92" fmla="*/ 382 w 1256"/>
                    <a:gd name="T93" fmla="*/ 1173 h 1352"/>
                    <a:gd name="T94" fmla="*/ 421 w 1256"/>
                    <a:gd name="T95" fmla="*/ 1187 h 1352"/>
                    <a:gd name="T96" fmla="*/ 451 w 1256"/>
                    <a:gd name="T97" fmla="*/ 1187 h 1352"/>
                    <a:gd name="T98" fmla="*/ 507 w 1256"/>
                    <a:gd name="T99" fmla="*/ 1153 h 1352"/>
                    <a:gd name="T100" fmla="*/ 584 w 1256"/>
                    <a:gd name="T101" fmla="*/ 1105 h 1352"/>
                    <a:gd name="T102" fmla="*/ 716 w 1256"/>
                    <a:gd name="T103" fmla="*/ 1061 h 1352"/>
                    <a:gd name="T104" fmla="*/ 763 w 1256"/>
                    <a:gd name="T105" fmla="*/ 1057 h 1352"/>
                    <a:gd name="T106" fmla="*/ 777 w 1256"/>
                    <a:gd name="T107" fmla="*/ 1022 h 1352"/>
                    <a:gd name="T108" fmla="*/ 795 w 1256"/>
                    <a:gd name="T109" fmla="*/ 1002 h 1352"/>
                    <a:gd name="T110" fmla="*/ 817 w 1256"/>
                    <a:gd name="T111" fmla="*/ 988 h 1352"/>
                    <a:gd name="T112" fmla="*/ 829 w 1256"/>
                    <a:gd name="T113" fmla="*/ 988 h 1352"/>
                    <a:gd name="T114" fmla="*/ 861 w 1256"/>
                    <a:gd name="T115" fmla="*/ 1008 h 1352"/>
                    <a:gd name="T116" fmla="*/ 871 w 1256"/>
                    <a:gd name="T117" fmla="*/ 1020 h 1352"/>
                    <a:gd name="T118" fmla="*/ 883 w 1256"/>
                    <a:gd name="T119" fmla="*/ 1061 h 1352"/>
                    <a:gd name="T120" fmla="*/ 891 w 1256"/>
                    <a:gd name="T121" fmla="*/ 1103 h 1352"/>
                    <a:gd name="T122" fmla="*/ 940 w 1256"/>
                    <a:gd name="T123" fmla="*/ 1091 h 1352"/>
                    <a:gd name="T124" fmla="*/ 1002 w 1256"/>
                    <a:gd name="T125" fmla="*/ 1048 h 1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56" h="1352">
                      <a:moveTo>
                        <a:pt x="1014" y="1034"/>
                      </a:moveTo>
                      <a:lnTo>
                        <a:pt x="1014" y="1034"/>
                      </a:lnTo>
                      <a:lnTo>
                        <a:pt x="1030" y="1012"/>
                      </a:lnTo>
                      <a:lnTo>
                        <a:pt x="1048" y="996"/>
                      </a:lnTo>
                      <a:lnTo>
                        <a:pt x="1048" y="996"/>
                      </a:lnTo>
                      <a:lnTo>
                        <a:pt x="1099" y="954"/>
                      </a:lnTo>
                      <a:lnTo>
                        <a:pt x="1153" y="914"/>
                      </a:lnTo>
                      <a:lnTo>
                        <a:pt x="1153" y="914"/>
                      </a:lnTo>
                      <a:lnTo>
                        <a:pt x="1050" y="825"/>
                      </a:lnTo>
                      <a:lnTo>
                        <a:pt x="1050" y="825"/>
                      </a:lnTo>
                      <a:lnTo>
                        <a:pt x="1056" y="807"/>
                      </a:lnTo>
                      <a:lnTo>
                        <a:pt x="1056" y="807"/>
                      </a:lnTo>
                      <a:lnTo>
                        <a:pt x="1081" y="801"/>
                      </a:lnTo>
                      <a:lnTo>
                        <a:pt x="1105" y="797"/>
                      </a:lnTo>
                      <a:lnTo>
                        <a:pt x="1105" y="797"/>
                      </a:lnTo>
                      <a:lnTo>
                        <a:pt x="1125" y="795"/>
                      </a:lnTo>
                      <a:lnTo>
                        <a:pt x="1141" y="789"/>
                      </a:lnTo>
                      <a:lnTo>
                        <a:pt x="1157" y="783"/>
                      </a:lnTo>
                      <a:lnTo>
                        <a:pt x="1169" y="773"/>
                      </a:lnTo>
                      <a:lnTo>
                        <a:pt x="1179" y="763"/>
                      </a:lnTo>
                      <a:lnTo>
                        <a:pt x="1189" y="749"/>
                      </a:lnTo>
                      <a:lnTo>
                        <a:pt x="1195" y="733"/>
                      </a:lnTo>
                      <a:lnTo>
                        <a:pt x="1201" y="714"/>
                      </a:lnTo>
                      <a:lnTo>
                        <a:pt x="1201" y="714"/>
                      </a:lnTo>
                      <a:lnTo>
                        <a:pt x="1217" y="656"/>
                      </a:lnTo>
                      <a:lnTo>
                        <a:pt x="1217" y="656"/>
                      </a:lnTo>
                      <a:lnTo>
                        <a:pt x="1215" y="636"/>
                      </a:lnTo>
                      <a:lnTo>
                        <a:pt x="1215" y="616"/>
                      </a:lnTo>
                      <a:lnTo>
                        <a:pt x="1217" y="594"/>
                      </a:lnTo>
                      <a:lnTo>
                        <a:pt x="1221" y="574"/>
                      </a:lnTo>
                      <a:lnTo>
                        <a:pt x="1227" y="555"/>
                      </a:lnTo>
                      <a:lnTo>
                        <a:pt x="1233" y="539"/>
                      </a:lnTo>
                      <a:lnTo>
                        <a:pt x="1241" y="523"/>
                      </a:lnTo>
                      <a:lnTo>
                        <a:pt x="1248" y="513"/>
                      </a:lnTo>
                      <a:lnTo>
                        <a:pt x="1248" y="513"/>
                      </a:lnTo>
                      <a:lnTo>
                        <a:pt x="1252" y="507"/>
                      </a:lnTo>
                      <a:lnTo>
                        <a:pt x="1256" y="499"/>
                      </a:lnTo>
                      <a:lnTo>
                        <a:pt x="1256" y="491"/>
                      </a:lnTo>
                      <a:lnTo>
                        <a:pt x="1256" y="483"/>
                      </a:lnTo>
                      <a:lnTo>
                        <a:pt x="1256" y="475"/>
                      </a:lnTo>
                      <a:lnTo>
                        <a:pt x="1254" y="467"/>
                      </a:lnTo>
                      <a:lnTo>
                        <a:pt x="1250" y="461"/>
                      </a:lnTo>
                      <a:lnTo>
                        <a:pt x="1245" y="453"/>
                      </a:lnTo>
                      <a:lnTo>
                        <a:pt x="1245" y="453"/>
                      </a:lnTo>
                      <a:lnTo>
                        <a:pt x="1233" y="439"/>
                      </a:lnTo>
                      <a:lnTo>
                        <a:pt x="1221" y="421"/>
                      </a:lnTo>
                      <a:lnTo>
                        <a:pt x="1217" y="411"/>
                      </a:lnTo>
                      <a:lnTo>
                        <a:pt x="1213" y="401"/>
                      </a:lnTo>
                      <a:lnTo>
                        <a:pt x="1211" y="389"/>
                      </a:lnTo>
                      <a:lnTo>
                        <a:pt x="1211" y="378"/>
                      </a:lnTo>
                      <a:lnTo>
                        <a:pt x="1211" y="372"/>
                      </a:lnTo>
                      <a:lnTo>
                        <a:pt x="1211" y="372"/>
                      </a:lnTo>
                      <a:lnTo>
                        <a:pt x="1211" y="342"/>
                      </a:lnTo>
                      <a:lnTo>
                        <a:pt x="1211" y="332"/>
                      </a:lnTo>
                      <a:lnTo>
                        <a:pt x="1209" y="326"/>
                      </a:lnTo>
                      <a:lnTo>
                        <a:pt x="1209" y="326"/>
                      </a:lnTo>
                      <a:lnTo>
                        <a:pt x="1205" y="320"/>
                      </a:lnTo>
                      <a:lnTo>
                        <a:pt x="1199" y="310"/>
                      </a:lnTo>
                      <a:lnTo>
                        <a:pt x="1181" y="286"/>
                      </a:lnTo>
                      <a:lnTo>
                        <a:pt x="1181" y="286"/>
                      </a:lnTo>
                      <a:lnTo>
                        <a:pt x="1173" y="276"/>
                      </a:lnTo>
                      <a:lnTo>
                        <a:pt x="1171" y="264"/>
                      </a:lnTo>
                      <a:lnTo>
                        <a:pt x="1171" y="252"/>
                      </a:lnTo>
                      <a:lnTo>
                        <a:pt x="1177" y="240"/>
                      </a:lnTo>
                      <a:lnTo>
                        <a:pt x="1177" y="240"/>
                      </a:lnTo>
                      <a:lnTo>
                        <a:pt x="1177" y="238"/>
                      </a:lnTo>
                      <a:lnTo>
                        <a:pt x="1177" y="238"/>
                      </a:lnTo>
                      <a:lnTo>
                        <a:pt x="1181" y="232"/>
                      </a:lnTo>
                      <a:lnTo>
                        <a:pt x="1185" y="222"/>
                      </a:lnTo>
                      <a:lnTo>
                        <a:pt x="1195" y="215"/>
                      </a:lnTo>
                      <a:lnTo>
                        <a:pt x="1207" y="209"/>
                      </a:lnTo>
                      <a:lnTo>
                        <a:pt x="1207" y="209"/>
                      </a:lnTo>
                      <a:lnTo>
                        <a:pt x="1215" y="205"/>
                      </a:lnTo>
                      <a:lnTo>
                        <a:pt x="1221" y="201"/>
                      </a:lnTo>
                      <a:lnTo>
                        <a:pt x="1225" y="197"/>
                      </a:lnTo>
                      <a:lnTo>
                        <a:pt x="1227" y="191"/>
                      </a:lnTo>
                      <a:lnTo>
                        <a:pt x="1229" y="181"/>
                      </a:lnTo>
                      <a:lnTo>
                        <a:pt x="1229" y="171"/>
                      </a:lnTo>
                      <a:lnTo>
                        <a:pt x="1225" y="139"/>
                      </a:lnTo>
                      <a:lnTo>
                        <a:pt x="1225" y="139"/>
                      </a:lnTo>
                      <a:lnTo>
                        <a:pt x="1205" y="38"/>
                      </a:lnTo>
                      <a:lnTo>
                        <a:pt x="1205" y="38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89" y="0"/>
                      </a:lnTo>
                      <a:lnTo>
                        <a:pt x="1189" y="0"/>
                      </a:lnTo>
                      <a:lnTo>
                        <a:pt x="1177" y="2"/>
                      </a:lnTo>
                      <a:lnTo>
                        <a:pt x="1163" y="10"/>
                      </a:lnTo>
                      <a:lnTo>
                        <a:pt x="1163" y="10"/>
                      </a:lnTo>
                      <a:lnTo>
                        <a:pt x="1139" y="26"/>
                      </a:lnTo>
                      <a:lnTo>
                        <a:pt x="1117" y="42"/>
                      </a:lnTo>
                      <a:lnTo>
                        <a:pt x="1095" y="59"/>
                      </a:lnTo>
                      <a:lnTo>
                        <a:pt x="1085" y="69"/>
                      </a:lnTo>
                      <a:lnTo>
                        <a:pt x="1078" y="81"/>
                      </a:lnTo>
                      <a:lnTo>
                        <a:pt x="1078" y="81"/>
                      </a:lnTo>
                      <a:lnTo>
                        <a:pt x="1058" y="107"/>
                      </a:lnTo>
                      <a:lnTo>
                        <a:pt x="1036" y="131"/>
                      </a:lnTo>
                      <a:lnTo>
                        <a:pt x="1012" y="151"/>
                      </a:lnTo>
                      <a:lnTo>
                        <a:pt x="986" y="169"/>
                      </a:lnTo>
                      <a:lnTo>
                        <a:pt x="960" y="183"/>
                      </a:lnTo>
                      <a:lnTo>
                        <a:pt x="932" y="195"/>
                      </a:lnTo>
                      <a:lnTo>
                        <a:pt x="901" y="205"/>
                      </a:lnTo>
                      <a:lnTo>
                        <a:pt x="869" y="213"/>
                      </a:lnTo>
                      <a:lnTo>
                        <a:pt x="869" y="213"/>
                      </a:lnTo>
                      <a:lnTo>
                        <a:pt x="819" y="221"/>
                      </a:lnTo>
                      <a:lnTo>
                        <a:pt x="793" y="224"/>
                      </a:lnTo>
                      <a:lnTo>
                        <a:pt x="767" y="230"/>
                      </a:lnTo>
                      <a:lnTo>
                        <a:pt x="767" y="230"/>
                      </a:lnTo>
                      <a:lnTo>
                        <a:pt x="742" y="240"/>
                      </a:lnTo>
                      <a:lnTo>
                        <a:pt x="714" y="250"/>
                      </a:lnTo>
                      <a:lnTo>
                        <a:pt x="688" y="260"/>
                      </a:lnTo>
                      <a:lnTo>
                        <a:pt x="662" y="270"/>
                      </a:lnTo>
                      <a:lnTo>
                        <a:pt x="662" y="270"/>
                      </a:lnTo>
                      <a:lnTo>
                        <a:pt x="602" y="286"/>
                      </a:lnTo>
                      <a:lnTo>
                        <a:pt x="543" y="302"/>
                      </a:lnTo>
                      <a:lnTo>
                        <a:pt x="483" y="318"/>
                      </a:lnTo>
                      <a:lnTo>
                        <a:pt x="423" y="334"/>
                      </a:lnTo>
                      <a:lnTo>
                        <a:pt x="423" y="334"/>
                      </a:lnTo>
                      <a:lnTo>
                        <a:pt x="348" y="358"/>
                      </a:lnTo>
                      <a:lnTo>
                        <a:pt x="274" y="382"/>
                      </a:lnTo>
                      <a:lnTo>
                        <a:pt x="127" y="433"/>
                      </a:lnTo>
                      <a:lnTo>
                        <a:pt x="127" y="433"/>
                      </a:lnTo>
                      <a:lnTo>
                        <a:pt x="115" y="441"/>
                      </a:lnTo>
                      <a:lnTo>
                        <a:pt x="103" y="449"/>
                      </a:lnTo>
                      <a:lnTo>
                        <a:pt x="93" y="459"/>
                      </a:lnTo>
                      <a:lnTo>
                        <a:pt x="87" y="471"/>
                      </a:lnTo>
                      <a:lnTo>
                        <a:pt x="87" y="471"/>
                      </a:lnTo>
                      <a:lnTo>
                        <a:pt x="85" y="491"/>
                      </a:lnTo>
                      <a:lnTo>
                        <a:pt x="83" y="511"/>
                      </a:lnTo>
                      <a:lnTo>
                        <a:pt x="83" y="533"/>
                      </a:lnTo>
                      <a:lnTo>
                        <a:pt x="87" y="553"/>
                      </a:lnTo>
                      <a:lnTo>
                        <a:pt x="87" y="553"/>
                      </a:lnTo>
                      <a:lnTo>
                        <a:pt x="119" y="708"/>
                      </a:lnTo>
                      <a:lnTo>
                        <a:pt x="153" y="863"/>
                      </a:lnTo>
                      <a:lnTo>
                        <a:pt x="153" y="863"/>
                      </a:lnTo>
                      <a:lnTo>
                        <a:pt x="155" y="881"/>
                      </a:lnTo>
                      <a:lnTo>
                        <a:pt x="155" y="898"/>
                      </a:lnTo>
                      <a:lnTo>
                        <a:pt x="153" y="916"/>
                      </a:lnTo>
                      <a:lnTo>
                        <a:pt x="149" y="932"/>
                      </a:lnTo>
                      <a:lnTo>
                        <a:pt x="149" y="932"/>
                      </a:lnTo>
                      <a:lnTo>
                        <a:pt x="125" y="982"/>
                      </a:lnTo>
                      <a:lnTo>
                        <a:pt x="101" y="1032"/>
                      </a:lnTo>
                      <a:lnTo>
                        <a:pt x="87" y="1055"/>
                      </a:lnTo>
                      <a:lnTo>
                        <a:pt x="72" y="1079"/>
                      </a:lnTo>
                      <a:lnTo>
                        <a:pt x="54" y="1101"/>
                      </a:lnTo>
                      <a:lnTo>
                        <a:pt x="32" y="1121"/>
                      </a:lnTo>
                      <a:lnTo>
                        <a:pt x="32" y="1121"/>
                      </a:lnTo>
                      <a:lnTo>
                        <a:pt x="24" y="1129"/>
                      </a:lnTo>
                      <a:lnTo>
                        <a:pt x="16" y="1137"/>
                      </a:lnTo>
                      <a:lnTo>
                        <a:pt x="8" y="1147"/>
                      </a:lnTo>
                      <a:lnTo>
                        <a:pt x="4" y="1157"/>
                      </a:lnTo>
                      <a:lnTo>
                        <a:pt x="4" y="1157"/>
                      </a:lnTo>
                      <a:lnTo>
                        <a:pt x="2" y="1169"/>
                      </a:lnTo>
                      <a:lnTo>
                        <a:pt x="0" y="1183"/>
                      </a:lnTo>
                      <a:lnTo>
                        <a:pt x="2" y="1195"/>
                      </a:lnTo>
                      <a:lnTo>
                        <a:pt x="4" y="1199"/>
                      </a:lnTo>
                      <a:lnTo>
                        <a:pt x="6" y="1203"/>
                      </a:lnTo>
                      <a:lnTo>
                        <a:pt x="6" y="1203"/>
                      </a:lnTo>
                      <a:lnTo>
                        <a:pt x="91" y="1274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201" y="1342"/>
                      </a:lnTo>
                      <a:lnTo>
                        <a:pt x="209" y="1340"/>
                      </a:lnTo>
                      <a:lnTo>
                        <a:pt x="221" y="1336"/>
                      </a:lnTo>
                      <a:lnTo>
                        <a:pt x="221" y="1336"/>
                      </a:lnTo>
                      <a:lnTo>
                        <a:pt x="237" y="1332"/>
                      </a:lnTo>
                      <a:lnTo>
                        <a:pt x="243" y="1328"/>
                      </a:lnTo>
                      <a:lnTo>
                        <a:pt x="249" y="1324"/>
                      </a:lnTo>
                      <a:lnTo>
                        <a:pt x="254" y="1316"/>
                      </a:lnTo>
                      <a:lnTo>
                        <a:pt x="260" y="1306"/>
                      </a:lnTo>
                      <a:lnTo>
                        <a:pt x="270" y="1280"/>
                      </a:lnTo>
                      <a:lnTo>
                        <a:pt x="270" y="1280"/>
                      </a:lnTo>
                      <a:lnTo>
                        <a:pt x="280" y="1260"/>
                      </a:lnTo>
                      <a:lnTo>
                        <a:pt x="292" y="1242"/>
                      </a:lnTo>
                      <a:lnTo>
                        <a:pt x="304" y="1224"/>
                      </a:lnTo>
                      <a:lnTo>
                        <a:pt x="318" y="1211"/>
                      </a:lnTo>
                      <a:lnTo>
                        <a:pt x="318" y="1211"/>
                      </a:lnTo>
                      <a:lnTo>
                        <a:pt x="328" y="1197"/>
                      </a:lnTo>
                      <a:lnTo>
                        <a:pt x="328" y="1197"/>
                      </a:lnTo>
                      <a:lnTo>
                        <a:pt x="340" y="1187"/>
                      </a:lnTo>
                      <a:lnTo>
                        <a:pt x="354" y="1179"/>
                      </a:lnTo>
                      <a:lnTo>
                        <a:pt x="368" y="1175"/>
                      </a:lnTo>
                      <a:lnTo>
                        <a:pt x="382" y="1173"/>
                      </a:lnTo>
                      <a:lnTo>
                        <a:pt x="382" y="1173"/>
                      </a:lnTo>
                      <a:lnTo>
                        <a:pt x="396" y="1175"/>
                      </a:lnTo>
                      <a:lnTo>
                        <a:pt x="408" y="1181"/>
                      </a:lnTo>
                      <a:lnTo>
                        <a:pt x="408" y="1181"/>
                      </a:lnTo>
                      <a:lnTo>
                        <a:pt x="421" y="1187"/>
                      </a:lnTo>
                      <a:lnTo>
                        <a:pt x="435" y="1189"/>
                      </a:lnTo>
                      <a:lnTo>
                        <a:pt x="435" y="1189"/>
                      </a:lnTo>
                      <a:lnTo>
                        <a:pt x="443" y="1189"/>
                      </a:lnTo>
                      <a:lnTo>
                        <a:pt x="451" y="1187"/>
                      </a:lnTo>
                      <a:lnTo>
                        <a:pt x="467" y="1179"/>
                      </a:lnTo>
                      <a:lnTo>
                        <a:pt x="485" y="1169"/>
                      </a:lnTo>
                      <a:lnTo>
                        <a:pt x="503" y="1157"/>
                      </a:lnTo>
                      <a:lnTo>
                        <a:pt x="507" y="1153"/>
                      </a:lnTo>
                      <a:lnTo>
                        <a:pt x="507" y="1153"/>
                      </a:lnTo>
                      <a:lnTo>
                        <a:pt x="531" y="1137"/>
                      </a:lnTo>
                      <a:lnTo>
                        <a:pt x="557" y="1121"/>
                      </a:lnTo>
                      <a:lnTo>
                        <a:pt x="584" y="1105"/>
                      </a:lnTo>
                      <a:lnTo>
                        <a:pt x="614" y="1091"/>
                      </a:lnTo>
                      <a:lnTo>
                        <a:pt x="646" y="1079"/>
                      </a:lnTo>
                      <a:lnTo>
                        <a:pt x="680" y="1069"/>
                      </a:lnTo>
                      <a:lnTo>
                        <a:pt x="716" y="1061"/>
                      </a:lnTo>
                      <a:lnTo>
                        <a:pt x="753" y="1057"/>
                      </a:lnTo>
                      <a:lnTo>
                        <a:pt x="753" y="1057"/>
                      </a:lnTo>
                      <a:lnTo>
                        <a:pt x="763" y="1057"/>
                      </a:lnTo>
                      <a:lnTo>
                        <a:pt x="763" y="1057"/>
                      </a:lnTo>
                      <a:lnTo>
                        <a:pt x="767" y="1046"/>
                      </a:lnTo>
                      <a:lnTo>
                        <a:pt x="767" y="1046"/>
                      </a:lnTo>
                      <a:lnTo>
                        <a:pt x="771" y="1034"/>
                      </a:lnTo>
                      <a:lnTo>
                        <a:pt x="777" y="1022"/>
                      </a:lnTo>
                      <a:lnTo>
                        <a:pt x="785" y="1014"/>
                      </a:lnTo>
                      <a:lnTo>
                        <a:pt x="791" y="1008"/>
                      </a:lnTo>
                      <a:lnTo>
                        <a:pt x="791" y="1008"/>
                      </a:lnTo>
                      <a:lnTo>
                        <a:pt x="795" y="1002"/>
                      </a:lnTo>
                      <a:lnTo>
                        <a:pt x="795" y="1002"/>
                      </a:lnTo>
                      <a:lnTo>
                        <a:pt x="801" y="996"/>
                      </a:lnTo>
                      <a:lnTo>
                        <a:pt x="809" y="992"/>
                      </a:lnTo>
                      <a:lnTo>
                        <a:pt x="817" y="988"/>
                      </a:lnTo>
                      <a:lnTo>
                        <a:pt x="827" y="988"/>
                      </a:lnTo>
                      <a:lnTo>
                        <a:pt x="827" y="988"/>
                      </a:lnTo>
                      <a:lnTo>
                        <a:pt x="829" y="988"/>
                      </a:lnTo>
                      <a:lnTo>
                        <a:pt x="829" y="988"/>
                      </a:lnTo>
                      <a:lnTo>
                        <a:pt x="839" y="990"/>
                      </a:lnTo>
                      <a:lnTo>
                        <a:pt x="847" y="994"/>
                      </a:lnTo>
                      <a:lnTo>
                        <a:pt x="855" y="1000"/>
                      </a:lnTo>
                      <a:lnTo>
                        <a:pt x="861" y="1008"/>
                      </a:lnTo>
                      <a:lnTo>
                        <a:pt x="861" y="1008"/>
                      </a:lnTo>
                      <a:lnTo>
                        <a:pt x="865" y="1012"/>
                      </a:lnTo>
                      <a:lnTo>
                        <a:pt x="865" y="1012"/>
                      </a:lnTo>
                      <a:lnTo>
                        <a:pt x="871" y="1020"/>
                      </a:lnTo>
                      <a:lnTo>
                        <a:pt x="879" y="1032"/>
                      </a:lnTo>
                      <a:lnTo>
                        <a:pt x="883" y="1046"/>
                      </a:lnTo>
                      <a:lnTo>
                        <a:pt x="883" y="1053"/>
                      </a:lnTo>
                      <a:lnTo>
                        <a:pt x="883" y="1061"/>
                      </a:lnTo>
                      <a:lnTo>
                        <a:pt x="883" y="1061"/>
                      </a:lnTo>
                      <a:lnTo>
                        <a:pt x="877" y="1103"/>
                      </a:lnTo>
                      <a:lnTo>
                        <a:pt x="877" y="1103"/>
                      </a:lnTo>
                      <a:lnTo>
                        <a:pt x="891" y="1103"/>
                      </a:lnTo>
                      <a:lnTo>
                        <a:pt x="891" y="1103"/>
                      </a:lnTo>
                      <a:lnTo>
                        <a:pt x="907" y="1101"/>
                      </a:lnTo>
                      <a:lnTo>
                        <a:pt x="924" y="1097"/>
                      </a:lnTo>
                      <a:lnTo>
                        <a:pt x="940" y="1091"/>
                      </a:lnTo>
                      <a:lnTo>
                        <a:pt x="956" y="1083"/>
                      </a:lnTo>
                      <a:lnTo>
                        <a:pt x="972" y="1073"/>
                      </a:lnTo>
                      <a:lnTo>
                        <a:pt x="988" y="1061"/>
                      </a:lnTo>
                      <a:lnTo>
                        <a:pt x="1002" y="1048"/>
                      </a:lnTo>
                      <a:lnTo>
                        <a:pt x="1014" y="1034"/>
                      </a:lnTo>
                      <a:lnTo>
                        <a:pt x="1014" y="103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6" name="Freeform 10">
                  <a:extLst>
                    <a:ext uri="{FF2B5EF4-FFF2-40B4-BE49-F238E27FC236}">
                      <a16:creationId xmlns:a16="http://schemas.microsoft.com/office/drawing/2014/main" id="{A0D1AE5E-F860-3F85-9BBA-ACE8BCF51E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8138" y="454025"/>
                  <a:ext cx="1670050" cy="2446338"/>
                </a:xfrm>
                <a:custGeom>
                  <a:avLst/>
                  <a:gdLst>
                    <a:gd name="T0" fmla="*/ 420 w 1052"/>
                    <a:gd name="T1" fmla="*/ 203 h 1541"/>
                    <a:gd name="T2" fmla="*/ 444 w 1052"/>
                    <a:gd name="T3" fmla="*/ 277 h 1541"/>
                    <a:gd name="T4" fmla="*/ 476 w 1052"/>
                    <a:gd name="T5" fmla="*/ 314 h 1541"/>
                    <a:gd name="T6" fmla="*/ 488 w 1052"/>
                    <a:gd name="T7" fmla="*/ 334 h 1541"/>
                    <a:gd name="T8" fmla="*/ 486 w 1052"/>
                    <a:gd name="T9" fmla="*/ 380 h 1541"/>
                    <a:gd name="T10" fmla="*/ 464 w 1052"/>
                    <a:gd name="T11" fmla="*/ 428 h 1541"/>
                    <a:gd name="T12" fmla="*/ 223 w 1052"/>
                    <a:gd name="T13" fmla="*/ 656 h 1541"/>
                    <a:gd name="T14" fmla="*/ 207 w 1052"/>
                    <a:gd name="T15" fmla="*/ 664 h 1541"/>
                    <a:gd name="T16" fmla="*/ 32 w 1052"/>
                    <a:gd name="T17" fmla="*/ 708 h 1541"/>
                    <a:gd name="T18" fmla="*/ 2 w 1052"/>
                    <a:gd name="T19" fmla="*/ 740 h 1541"/>
                    <a:gd name="T20" fmla="*/ 4 w 1052"/>
                    <a:gd name="T21" fmla="*/ 823 h 1541"/>
                    <a:gd name="T22" fmla="*/ 14 w 1052"/>
                    <a:gd name="T23" fmla="*/ 909 h 1541"/>
                    <a:gd name="T24" fmla="*/ 46 w 1052"/>
                    <a:gd name="T25" fmla="*/ 949 h 1541"/>
                    <a:gd name="T26" fmla="*/ 116 w 1052"/>
                    <a:gd name="T27" fmla="*/ 1034 h 1541"/>
                    <a:gd name="T28" fmla="*/ 144 w 1052"/>
                    <a:gd name="T29" fmla="*/ 1092 h 1541"/>
                    <a:gd name="T30" fmla="*/ 207 w 1052"/>
                    <a:gd name="T31" fmla="*/ 1153 h 1541"/>
                    <a:gd name="T32" fmla="*/ 285 w 1052"/>
                    <a:gd name="T33" fmla="*/ 1169 h 1541"/>
                    <a:gd name="T34" fmla="*/ 307 w 1052"/>
                    <a:gd name="T35" fmla="*/ 1177 h 1541"/>
                    <a:gd name="T36" fmla="*/ 346 w 1052"/>
                    <a:gd name="T37" fmla="*/ 1211 h 1541"/>
                    <a:gd name="T38" fmla="*/ 394 w 1052"/>
                    <a:gd name="T39" fmla="*/ 1217 h 1541"/>
                    <a:gd name="T40" fmla="*/ 442 w 1052"/>
                    <a:gd name="T41" fmla="*/ 1312 h 1541"/>
                    <a:gd name="T42" fmla="*/ 436 w 1052"/>
                    <a:gd name="T43" fmla="*/ 1354 h 1541"/>
                    <a:gd name="T44" fmla="*/ 414 w 1052"/>
                    <a:gd name="T45" fmla="*/ 1394 h 1541"/>
                    <a:gd name="T46" fmla="*/ 430 w 1052"/>
                    <a:gd name="T47" fmla="*/ 1434 h 1541"/>
                    <a:gd name="T48" fmla="*/ 499 w 1052"/>
                    <a:gd name="T49" fmla="*/ 1483 h 1541"/>
                    <a:gd name="T50" fmla="*/ 605 w 1052"/>
                    <a:gd name="T51" fmla="*/ 1521 h 1541"/>
                    <a:gd name="T52" fmla="*/ 641 w 1052"/>
                    <a:gd name="T53" fmla="*/ 1523 h 1541"/>
                    <a:gd name="T54" fmla="*/ 674 w 1052"/>
                    <a:gd name="T55" fmla="*/ 1531 h 1541"/>
                    <a:gd name="T56" fmla="*/ 726 w 1052"/>
                    <a:gd name="T57" fmla="*/ 1541 h 1541"/>
                    <a:gd name="T58" fmla="*/ 752 w 1052"/>
                    <a:gd name="T59" fmla="*/ 1535 h 1541"/>
                    <a:gd name="T60" fmla="*/ 794 w 1052"/>
                    <a:gd name="T61" fmla="*/ 1481 h 1541"/>
                    <a:gd name="T62" fmla="*/ 816 w 1052"/>
                    <a:gd name="T63" fmla="*/ 1432 h 1541"/>
                    <a:gd name="T64" fmla="*/ 889 w 1052"/>
                    <a:gd name="T65" fmla="*/ 1340 h 1541"/>
                    <a:gd name="T66" fmla="*/ 969 w 1052"/>
                    <a:gd name="T67" fmla="*/ 1296 h 1541"/>
                    <a:gd name="T68" fmla="*/ 1040 w 1052"/>
                    <a:gd name="T69" fmla="*/ 1235 h 1541"/>
                    <a:gd name="T70" fmla="*/ 1052 w 1052"/>
                    <a:gd name="T71" fmla="*/ 1145 h 1541"/>
                    <a:gd name="T72" fmla="*/ 1036 w 1052"/>
                    <a:gd name="T73" fmla="*/ 1032 h 1541"/>
                    <a:gd name="T74" fmla="*/ 967 w 1052"/>
                    <a:gd name="T75" fmla="*/ 811 h 1541"/>
                    <a:gd name="T76" fmla="*/ 867 w 1052"/>
                    <a:gd name="T77" fmla="*/ 563 h 1541"/>
                    <a:gd name="T78" fmla="*/ 833 w 1052"/>
                    <a:gd name="T79" fmla="*/ 410 h 1541"/>
                    <a:gd name="T80" fmla="*/ 820 w 1052"/>
                    <a:gd name="T81" fmla="*/ 330 h 1541"/>
                    <a:gd name="T82" fmla="*/ 786 w 1052"/>
                    <a:gd name="T83" fmla="*/ 193 h 1541"/>
                    <a:gd name="T84" fmla="*/ 772 w 1052"/>
                    <a:gd name="T85" fmla="*/ 155 h 1541"/>
                    <a:gd name="T86" fmla="*/ 724 w 1052"/>
                    <a:gd name="T87" fmla="*/ 102 h 1541"/>
                    <a:gd name="T88" fmla="*/ 561 w 1052"/>
                    <a:gd name="T89" fmla="*/ 8 h 1541"/>
                    <a:gd name="T90" fmla="*/ 521 w 1052"/>
                    <a:gd name="T91" fmla="*/ 0 h 1541"/>
                    <a:gd name="T92" fmla="*/ 493 w 1052"/>
                    <a:gd name="T93" fmla="*/ 6 h 1541"/>
                    <a:gd name="T94" fmla="*/ 376 w 1052"/>
                    <a:gd name="T95" fmla="*/ 128 h 1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52" h="1541">
                      <a:moveTo>
                        <a:pt x="376" y="128"/>
                      </a:moveTo>
                      <a:lnTo>
                        <a:pt x="376" y="128"/>
                      </a:lnTo>
                      <a:lnTo>
                        <a:pt x="406" y="179"/>
                      </a:lnTo>
                      <a:lnTo>
                        <a:pt x="420" y="203"/>
                      </a:lnTo>
                      <a:lnTo>
                        <a:pt x="430" y="231"/>
                      </a:lnTo>
                      <a:lnTo>
                        <a:pt x="430" y="231"/>
                      </a:lnTo>
                      <a:lnTo>
                        <a:pt x="436" y="255"/>
                      </a:lnTo>
                      <a:lnTo>
                        <a:pt x="444" y="277"/>
                      </a:lnTo>
                      <a:lnTo>
                        <a:pt x="450" y="287"/>
                      </a:lnTo>
                      <a:lnTo>
                        <a:pt x="458" y="296"/>
                      </a:lnTo>
                      <a:lnTo>
                        <a:pt x="466" y="306"/>
                      </a:lnTo>
                      <a:lnTo>
                        <a:pt x="476" y="314"/>
                      </a:lnTo>
                      <a:lnTo>
                        <a:pt x="476" y="314"/>
                      </a:lnTo>
                      <a:lnTo>
                        <a:pt x="480" y="318"/>
                      </a:lnTo>
                      <a:lnTo>
                        <a:pt x="484" y="322"/>
                      </a:lnTo>
                      <a:lnTo>
                        <a:pt x="488" y="334"/>
                      </a:lnTo>
                      <a:lnTo>
                        <a:pt x="490" y="348"/>
                      </a:lnTo>
                      <a:lnTo>
                        <a:pt x="490" y="362"/>
                      </a:lnTo>
                      <a:lnTo>
                        <a:pt x="490" y="362"/>
                      </a:lnTo>
                      <a:lnTo>
                        <a:pt x="486" y="380"/>
                      </a:lnTo>
                      <a:lnTo>
                        <a:pt x="482" y="398"/>
                      </a:lnTo>
                      <a:lnTo>
                        <a:pt x="474" y="414"/>
                      </a:lnTo>
                      <a:lnTo>
                        <a:pt x="470" y="420"/>
                      </a:lnTo>
                      <a:lnTo>
                        <a:pt x="464" y="428"/>
                      </a:lnTo>
                      <a:lnTo>
                        <a:pt x="464" y="428"/>
                      </a:lnTo>
                      <a:lnTo>
                        <a:pt x="404" y="485"/>
                      </a:lnTo>
                      <a:lnTo>
                        <a:pt x="344" y="543"/>
                      </a:lnTo>
                      <a:lnTo>
                        <a:pt x="223" y="656"/>
                      </a:lnTo>
                      <a:lnTo>
                        <a:pt x="223" y="656"/>
                      </a:lnTo>
                      <a:lnTo>
                        <a:pt x="215" y="660"/>
                      </a:lnTo>
                      <a:lnTo>
                        <a:pt x="207" y="664"/>
                      </a:lnTo>
                      <a:lnTo>
                        <a:pt x="207" y="664"/>
                      </a:lnTo>
                      <a:lnTo>
                        <a:pt x="120" y="684"/>
                      </a:lnTo>
                      <a:lnTo>
                        <a:pt x="76" y="696"/>
                      </a:lnTo>
                      <a:lnTo>
                        <a:pt x="32" y="708"/>
                      </a:lnTo>
                      <a:lnTo>
                        <a:pt x="32" y="708"/>
                      </a:lnTo>
                      <a:lnTo>
                        <a:pt x="22" y="714"/>
                      </a:lnTo>
                      <a:lnTo>
                        <a:pt x="12" y="724"/>
                      </a:lnTo>
                      <a:lnTo>
                        <a:pt x="4" y="734"/>
                      </a:lnTo>
                      <a:lnTo>
                        <a:pt x="2" y="740"/>
                      </a:lnTo>
                      <a:lnTo>
                        <a:pt x="0" y="744"/>
                      </a:lnTo>
                      <a:lnTo>
                        <a:pt x="0" y="744"/>
                      </a:lnTo>
                      <a:lnTo>
                        <a:pt x="2" y="784"/>
                      </a:lnTo>
                      <a:lnTo>
                        <a:pt x="4" y="823"/>
                      </a:lnTo>
                      <a:lnTo>
                        <a:pt x="8" y="863"/>
                      </a:lnTo>
                      <a:lnTo>
                        <a:pt x="12" y="901"/>
                      </a:lnTo>
                      <a:lnTo>
                        <a:pt x="12" y="901"/>
                      </a:lnTo>
                      <a:lnTo>
                        <a:pt x="14" y="909"/>
                      </a:lnTo>
                      <a:lnTo>
                        <a:pt x="16" y="915"/>
                      </a:lnTo>
                      <a:lnTo>
                        <a:pt x="26" y="927"/>
                      </a:lnTo>
                      <a:lnTo>
                        <a:pt x="46" y="949"/>
                      </a:lnTo>
                      <a:lnTo>
                        <a:pt x="46" y="949"/>
                      </a:lnTo>
                      <a:lnTo>
                        <a:pt x="68" y="972"/>
                      </a:lnTo>
                      <a:lnTo>
                        <a:pt x="90" y="996"/>
                      </a:lnTo>
                      <a:lnTo>
                        <a:pt x="108" y="1022"/>
                      </a:lnTo>
                      <a:lnTo>
                        <a:pt x="116" y="1034"/>
                      </a:lnTo>
                      <a:lnTo>
                        <a:pt x="122" y="1048"/>
                      </a:lnTo>
                      <a:lnTo>
                        <a:pt x="122" y="1048"/>
                      </a:lnTo>
                      <a:lnTo>
                        <a:pt x="132" y="1070"/>
                      </a:lnTo>
                      <a:lnTo>
                        <a:pt x="144" y="1092"/>
                      </a:lnTo>
                      <a:lnTo>
                        <a:pt x="156" y="1110"/>
                      </a:lnTo>
                      <a:lnTo>
                        <a:pt x="171" y="1127"/>
                      </a:lnTo>
                      <a:lnTo>
                        <a:pt x="189" y="1141"/>
                      </a:lnTo>
                      <a:lnTo>
                        <a:pt x="207" y="1153"/>
                      </a:lnTo>
                      <a:lnTo>
                        <a:pt x="229" y="1161"/>
                      </a:lnTo>
                      <a:lnTo>
                        <a:pt x="253" y="1167"/>
                      </a:lnTo>
                      <a:lnTo>
                        <a:pt x="253" y="1167"/>
                      </a:lnTo>
                      <a:lnTo>
                        <a:pt x="285" y="1169"/>
                      </a:lnTo>
                      <a:lnTo>
                        <a:pt x="299" y="1171"/>
                      </a:lnTo>
                      <a:lnTo>
                        <a:pt x="305" y="1173"/>
                      </a:lnTo>
                      <a:lnTo>
                        <a:pt x="307" y="1177"/>
                      </a:lnTo>
                      <a:lnTo>
                        <a:pt x="307" y="1177"/>
                      </a:lnTo>
                      <a:lnTo>
                        <a:pt x="315" y="1191"/>
                      </a:lnTo>
                      <a:lnTo>
                        <a:pt x="324" y="1201"/>
                      </a:lnTo>
                      <a:lnTo>
                        <a:pt x="334" y="1209"/>
                      </a:lnTo>
                      <a:lnTo>
                        <a:pt x="346" y="1211"/>
                      </a:lnTo>
                      <a:lnTo>
                        <a:pt x="358" y="1213"/>
                      </a:lnTo>
                      <a:lnTo>
                        <a:pt x="370" y="1215"/>
                      </a:lnTo>
                      <a:lnTo>
                        <a:pt x="394" y="1217"/>
                      </a:lnTo>
                      <a:lnTo>
                        <a:pt x="394" y="1217"/>
                      </a:lnTo>
                      <a:lnTo>
                        <a:pt x="420" y="1265"/>
                      </a:lnTo>
                      <a:lnTo>
                        <a:pt x="432" y="1289"/>
                      </a:lnTo>
                      <a:lnTo>
                        <a:pt x="442" y="1312"/>
                      </a:lnTo>
                      <a:lnTo>
                        <a:pt x="442" y="1312"/>
                      </a:lnTo>
                      <a:lnTo>
                        <a:pt x="444" y="1322"/>
                      </a:lnTo>
                      <a:lnTo>
                        <a:pt x="444" y="1334"/>
                      </a:lnTo>
                      <a:lnTo>
                        <a:pt x="440" y="1344"/>
                      </a:lnTo>
                      <a:lnTo>
                        <a:pt x="436" y="1354"/>
                      </a:lnTo>
                      <a:lnTo>
                        <a:pt x="436" y="1354"/>
                      </a:lnTo>
                      <a:lnTo>
                        <a:pt x="422" y="1374"/>
                      </a:lnTo>
                      <a:lnTo>
                        <a:pt x="418" y="1384"/>
                      </a:lnTo>
                      <a:lnTo>
                        <a:pt x="414" y="1394"/>
                      </a:lnTo>
                      <a:lnTo>
                        <a:pt x="414" y="1404"/>
                      </a:lnTo>
                      <a:lnTo>
                        <a:pt x="416" y="1414"/>
                      </a:lnTo>
                      <a:lnTo>
                        <a:pt x="420" y="1424"/>
                      </a:lnTo>
                      <a:lnTo>
                        <a:pt x="430" y="1434"/>
                      </a:lnTo>
                      <a:lnTo>
                        <a:pt x="430" y="1434"/>
                      </a:lnTo>
                      <a:lnTo>
                        <a:pt x="454" y="1452"/>
                      </a:lnTo>
                      <a:lnTo>
                        <a:pt x="476" y="1467"/>
                      </a:lnTo>
                      <a:lnTo>
                        <a:pt x="499" y="1483"/>
                      </a:lnTo>
                      <a:lnTo>
                        <a:pt x="523" y="1497"/>
                      </a:lnTo>
                      <a:lnTo>
                        <a:pt x="549" y="1507"/>
                      </a:lnTo>
                      <a:lnTo>
                        <a:pt x="577" y="1515"/>
                      </a:lnTo>
                      <a:lnTo>
                        <a:pt x="605" y="1521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41" y="1523"/>
                      </a:lnTo>
                      <a:lnTo>
                        <a:pt x="641" y="1523"/>
                      </a:lnTo>
                      <a:lnTo>
                        <a:pt x="643" y="1523"/>
                      </a:lnTo>
                      <a:lnTo>
                        <a:pt x="643" y="1523"/>
                      </a:lnTo>
                      <a:lnTo>
                        <a:pt x="658" y="1525"/>
                      </a:lnTo>
                      <a:lnTo>
                        <a:pt x="674" y="1531"/>
                      </a:lnTo>
                      <a:lnTo>
                        <a:pt x="692" y="1537"/>
                      </a:lnTo>
                      <a:lnTo>
                        <a:pt x="708" y="1541"/>
                      </a:lnTo>
                      <a:lnTo>
                        <a:pt x="708" y="1541"/>
                      </a:lnTo>
                      <a:lnTo>
                        <a:pt x="726" y="1541"/>
                      </a:lnTo>
                      <a:lnTo>
                        <a:pt x="726" y="1541"/>
                      </a:lnTo>
                      <a:lnTo>
                        <a:pt x="740" y="1541"/>
                      </a:lnTo>
                      <a:lnTo>
                        <a:pt x="746" y="1539"/>
                      </a:lnTo>
                      <a:lnTo>
                        <a:pt x="752" y="1535"/>
                      </a:lnTo>
                      <a:lnTo>
                        <a:pt x="752" y="1535"/>
                      </a:lnTo>
                      <a:lnTo>
                        <a:pt x="768" y="1519"/>
                      </a:lnTo>
                      <a:lnTo>
                        <a:pt x="782" y="1501"/>
                      </a:lnTo>
                      <a:lnTo>
                        <a:pt x="794" y="1481"/>
                      </a:lnTo>
                      <a:lnTo>
                        <a:pt x="800" y="1473"/>
                      </a:lnTo>
                      <a:lnTo>
                        <a:pt x="804" y="1463"/>
                      </a:lnTo>
                      <a:lnTo>
                        <a:pt x="804" y="1463"/>
                      </a:lnTo>
                      <a:lnTo>
                        <a:pt x="816" y="1432"/>
                      </a:lnTo>
                      <a:lnTo>
                        <a:pt x="829" y="1404"/>
                      </a:lnTo>
                      <a:lnTo>
                        <a:pt x="847" y="1380"/>
                      </a:lnTo>
                      <a:lnTo>
                        <a:pt x="867" y="1358"/>
                      </a:lnTo>
                      <a:lnTo>
                        <a:pt x="889" y="1340"/>
                      </a:lnTo>
                      <a:lnTo>
                        <a:pt x="915" y="1324"/>
                      </a:lnTo>
                      <a:lnTo>
                        <a:pt x="941" y="1308"/>
                      </a:lnTo>
                      <a:lnTo>
                        <a:pt x="969" y="1296"/>
                      </a:lnTo>
                      <a:lnTo>
                        <a:pt x="969" y="1296"/>
                      </a:lnTo>
                      <a:lnTo>
                        <a:pt x="994" y="1285"/>
                      </a:lnTo>
                      <a:lnTo>
                        <a:pt x="1014" y="1269"/>
                      </a:lnTo>
                      <a:lnTo>
                        <a:pt x="1028" y="1253"/>
                      </a:lnTo>
                      <a:lnTo>
                        <a:pt x="1040" y="1235"/>
                      </a:lnTo>
                      <a:lnTo>
                        <a:pt x="1048" y="1215"/>
                      </a:lnTo>
                      <a:lnTo>
                        <a:pt x="1052" y="1193"/>
                      </a:lnTo>
                      <a:lnTo>
                        <a:pt x="1052" y="1171"/>
                      </a:lnTo>
                      <a:lnTo>
                        <a:pt x="1052" y="1145"/>
                      </a:lnTo>
                      <a:lnTo>
                        <a:pt x="1052" y="1145"/>
                      </a:lnTo>
                      <a:lnTo>
                        <a:pt x="1050" y="1118"/>
                      </a:lnTo>
                      <a:lnTo>
                        <a:pt x="1046" y="1088"/>
                      </a:lnTo>
                      <a:lnTo>
                        <a:pt x="1036" y="1032"/>
                      </a:lnTo>
                      <a:lnTo>
                        <a:pt x="1022" y="976"/>
                      </a:lnTo>
                      <a:lnTo>
                        <a:pt x="1006" y="921"/>
                      </a:lnTo>
                      <a:lnTo>
                        <a:pt x="987" y="865"/>
                      </a:lnTo>
                      <a:lnTo>
                        <a:pt x="967" y="811"/>
                      </a:lnTo>
                      <a:lnTo>
                        <a:pt x="925" y="704"/>
                      </a:lnTo>
                      <a:lnTo>
                        <a:pt x="925" y="704"/>
                      </a:lnTo>
                      <a:lnTo>
                        <a:pt x="895" y="632"/>
                      </a:lnTo>
                      <a:lnTo>
                        <a:pt x="867" y="563"/>
                      </a:lnTo>
                      <a:lnTo>
                        <a:pt x="853" y="525"/>
                      </a:lnTo>
                      <a:lnTo>
                        <a:pt x="843" y="489"/>
                      </a:lnTo>
                      <a:lnTo>
                        <a:pt x="837" y="450"/>
                      </a:lnTo>
                      <a:lnTo>
                        <a:pt x="833" y="410"/>
                      </a:lnTo>
                      <a:lnTo>
                        <a:pt x="833" y="410"/>
                      </a:lnTo>
                      <a:lnTo>
                        <a:pt x="831" y="384"/>
                      </a:lnTo>
                      <a:lnTo>
                        <a:pt x="827" y="356"/>
                      </a:lnTo>
                      <a:lnTo>
                        <a:pt x="820" y="330"/>
                      </a:lnTo>
                      <a:lnTo>
                        <a:pt x="814" y="302"/>
                      </a:lnTo>
                      <a:lnTo>
                        <a:pt x="798" y="249"/>
                      </a:lnTo>
                      <a:lnTo>
                        <a:pt x="790" y="221"/>
                      </a:lnTo>
                      <a:lnTo>
                        <a:pt x="786" y="193"/>
                      </a:lnTo>
                      <a:lnTo>
                        <a:pt x="786" y="193"/>
                      </a:lnTo>
                      <a:lnTo>
                        <a:pt x="784" y="181"/>
                      </a:lnTo>
                      <a:lnTo>
                        <a:pt x="778" y="169"/>
                      </a:lnTo>
                      <a:lnTo>
                        <a:pt x="772" y="155"/>
                      </a:lnTo>
                      <a:lnTo>
                        <a:pt x="764" y="143"/>
                      </a:lnTo>
                      <a:lnTo>
                        <a:pt x="746" y="122"/>
                      </a:lnTo>
                      <a:lnTo>
                        <a:pt x="724" y="102"/>
                      </a:lnTo>
                      <a:lnTo>
                        <a:pt x="724" y="102"/>
                      </a:lnTo>
                      <a:lnTo>
                        <a:pt x="686" y="76"/>
                      </a:lnTo>
                      <a:lnTo>
                        <a:pt x="645" y="52"/>
                      </a:lnTo>
                      <a:lnTo>
                        <a:pt x="603" y="28"/>
                      </a:lnTo>
                      <a:lnTo>
                        <a:pt x="561" y="8"/>
                      </a:lnTo>
                      <a:lnTo>
                        <a:pt x="561" y="8"/>
                      </a:lnTo>
                      <a:lnTo>
                        <a:pt x="543" y="2"/>
                      </a:lnTo>
                      <a:lnTo>
                        <a:pt x="521" y="0"/>
                      </a:lnTo>
                      <a:lnTo>
                        <a:pt x="521" y="0"/>
                      </a:lnTo>
                      <a:lnTo>
                        <a:pt x="505" y="2"/>
                      </a:lnTo>
                      <a:lnTo>
                        <a:pt x="497" y="4"/>
                      </a:lnTo>
                      <a:lnTo>
                        <a:pt x="493" y="6"/>
                      </a:lnTo>
                      <a:lnTo>
                        <a:pt x="493" y="6"/>
                      </a:lnTo>
                      <a:lnTo>
                        <a:pt x="462" y="36"/>
                      </a:lnTo>
                      <a:lnTo>
                        <a:pt x="430" y="68"/>
                      </a:lnTo>
                      <a:lnTo>
                        <a:pt x="376" y="128"/>
                      </a:lnTo>
                      <a:lnTo>
                        <a:pt x="376" y="12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7" name="Freeform 11">
                  <a:extLst>
                    <a:ext uri="{FF2B5EF4-FFF2-40B4-BE49-F238E27FC236}">
                      <a16:creationId xmlns:a16="http://schemas.microsoft.com/office/drawing/2014/main" id="{62BD1D66-7918-07BD-01EE-F6625F73F6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64" y="3529617"/>
                  <a:ext cx="2195512" cy="2047875"/>
                </a:xfrm>
                <a:custGeom>
                  <a:avLst/>
                  <a:gdLst>
                    <a:gd name="T0" fmla="*/ 1359 w 1383"/>
                    <a:gd name="T1" fmla="*/ 341 h 1290"/>
                    <a:gd name="T2" fmla="*/ 1296 w 1383"/>
                    <a:gd name="T3" fmla="*/ 316 h 1290"/>
                    <a:gd name="T4" fmla="*/ 1270 w 1383"/>
                    <a:gd name="T5" fmla="*/ 256 h 1290"/>
                    <a:gd name="T6" fmla="*/ 1238 w 1383"/>
                    <a:gd name="T7" fmla="*/ 202 h 1290"/>
                    <a:gd name="T8" fmla="*/ 1173 w 1383"/>
                    <a:gd name="T9" fmla="*/ 228 h 1290"/>
                    <a:gd name="T10" fmla="*/ 1033 w 1383"/>
                    <a:gd name="T11" fmla="*/ 230 h 1290"/>
                    <a:gd name="T12" fmla="*/ 890 w 1383"/>
                    <a:gd name="T13" fmla="*/ 139 h 1290"/>
                    <a:gd name="T14" fmla="*/ 833 w 1383"/>
                    <a:gd name="T15" fmla="*/ 53 h 1290"/>
                    <a:gd name="T16" fmla="*/ 751 w 1383"/>
                    <a:gd name="T17" fmla="*/ 79 h 1290"/>
                    <a:gd name="T18" fmla="*/ 715 w 1383"/>
                    <a:gd name="T19" fmla="*/ 103 h 1290"/>
                    <a:gd name="T20" fmla="*/ 709 w 1383"/>
                    <a:gd name="T21" fmla="*/ 105 h 1290"/>
                    <a:gd name="T22" fmla="*/ 678 w 1383"/>
                    <a:gd name="T23" fmla="*/ 85 h 1290"/>
                    <a:gd name="T24" fmla="*/ 656 w 1383"/>
                    <a:gd name="T25" fmla="*/ 47 h 1290"/>
                    <a:gd name="T26" fmla="*/ 580 w 1383"/>
                    <a:gd name="T27" fmla="*/ 41 h 1290"/>
                    <a:gd name="T28" fmla="*/ 516 w 1383"/>
                    <a:gd name="T29" fmla="*/ 117 h 1290"/>
                    <a:gd name="T30" fmla="*/ 463 w 1383"/>
                    <a:gd name="T31" fmla="*/ 204 h 1290"/>
                    <a:gd name="T32" fmla="*/ 405 w 1383"/>
                    <a:gd name="T33" fmla="*/ 262 h 1290"/>
                    <a:gd name="T34" fmla="*/ 330 w 1383"/>
                    <a:gd name="T35" fmla="*/ 250 h 1290"/>
                    <a:gd name="T36" fmla="*/ 302 w 1383"/>
                    <a:gd name="T37" fmla="*/ 234 h 1290"/>
                    <a:gd name="T38" fmla="*/ 254 w 1383"/>
                    <a:gd name="T39" fmla="*/ 302 h 1290"/>
                    <a:gd name="T40" fmla="*/ 182 w 1383"/>
                    <a:gd name="T41" fmla="*/ 306 h 1290"/>
                    <a:gd name="T42" fmla="*/ 119 w 1383"/>
                    <a:gd name="T43" fmla="*/ 306 h 1290"/>
                    <a:gd name="T44" fmla="*/ 121 w 1383"/>
                    <a:gd name="T45" fmla="*/ 355 h 1290"/>
                    <a:gd name="T46" fmla="*/ 103 w 1383"/>
                    <a:gd name="T47" fmla="*/ 447 h 1290"/>
                    <a:gd name="T48" fmla="*/ 23 w 1383"/>
                    <a:gd name="T49" fmla="*/ 681 h 1290"/>
                    <a:gd name="T50" fmla="*/ 53 w 1383"/>
                    <a:gd name="T51" fmla="*/ 660 h 1290"/>
                    <a:gd name="T52" fmla="*/ 69 w 1383"/>
                    <a:gd name="T53" fmla="*/ 602 h 1290"/>
                    <a:gd name="T54" fmla="*/ 107 w 1383"/>
                    <a:gd name="T55" fmla="*/ 582 h 1290"/>
                    <a:gd name="T56" fmla="*/ 188 w 1383"/>
                    <a:gd name="T57" fmla="*/ 604 h 1290"/>
                    <a:gd name="T58" fmla="*/ 204 w 1383"/>
                    <a:gd name="T59" fmla="*/ 606 h 1290"/>
                    <a:gd name="T60" fmla="*/ 236 w 1383"/>
                    <a:gd name="T61" fmla="*/ 660 h 1290"/>
                    <a:gd name="T62" fmla="*/ 298 w 1383"/>
                    <a:gd name="T63" fmla="*/ 739 h 1290"/>
                    <a:gd name="T64" fmla="*/ 427 w 1383"/>
                    <a:gd name="T65" fmla="*/ 787 h 1290"/>
                    <a:gd name="T66" fmla="*/ 487 w 1383"/>
                    <a:gd name="T67" fmla="*/ 829 h 1290"/>
                    <a:gd name="T68" fmla="*/ 570 w 1383"/>
                    <a:gd name="T69" fmla="*/ 864 h 1290"/>
                    <a:gd name="T70" fmla="*/ 630 w 1383"/>
                    <a:gd name="T71" fmla="*/ 856 h 1290"/>
                    <a:gd name="T72" fmla="*/ 676 w 1383"/>
                    <a:gd name="T73" fmla="*/ 852 h 1290"/>
                    <a:gd name="T74" fmla="*/ 721 w 1383"/>
                    <a:gd name="T75" fmla="*/ 890 h 1290"/>
                    <a:gd name="T76" fmla="*/ 727 w 1383"/>
                    <a:gd name="T77" fmla="*/ 962 h 1290"/>
                    <a:gd name="T78" fmla="*/ 672 w 1383"/>
                    <a:gd name="T79" fmla="*/ 1013 h 1290"/>
                    <a:gd name="T80" fmla="*/ 691 w 1383"/>
                    <a:gd name="T81" fmla="*/ 1081 h 1290"/>
                    <a:gd name="T82" fmla="*/ 785 w 1383"/>
                    <a:gd name="T83" fmla="*/ 1196 h 1290"/>
                    <a:gd name="T84" fmla="*/ 819 w 1383"/>
                    <a:gd name="T85" fmla="*/ 1270 h 1290"/>
                    <a:gd name="T86" fmla="*/ 980 w 1383"/>
                    <a:gd name="T87" fmla="*/ 1149 h 1290"/>
                    <a:gd name="T88" fmla="*/ 936 w 1383"/>
                    <a:gd name="T89" fmla="*/ 1069 h 1290"/>
                    <a:gd name="T90" fmla="*/ 970 w 1383"/>
                    <a:gd name="T91" fmla="*/ 1002 h 1290"/>
                    <a:gd name="T92" fmla="*/ 1109 w 1383"/>
                    <a:gd name="T93" fmla="*/ 840 h 1290"/>
                    <a:gd name="T94" fmla="*/ 1151 w 1383"/>
                    <a:gd name="T95" fmla="*/ 735 h 1290"/>
                    <a:gd name="T96" fmla="*/ 1224 w 1383"/>
                    <a:gd name="T97" fmla="*/ 644 h 1290"/>
                    <a:gd name="T98" fmla="*/ 1286 w 1383"/>
                    <a:gd name="T99" fmla="*/ 554 h 1290"/>
                    <a:gd name="T100" fmla="*/ 1284 w 1383"/>
                    <a:gd name="T101" fmla="*/ 516 h 1290"/>
                    <a:gd name="T102" fmla="*/ 1322 w 1383"/>
                    <a:gd name="T103" fmla="*/ 483 h 1290"/>
                    <a:gd name="T104" fmla="*/ 1381 w 1383"/>
                    <a:gd name="T105" fmla="*/ 467 h 1290"/>
                    <a:gd name="T106" fmla="*/ 1375 w 1383"/>
                    <a:gd name="T107" fmla="*/ 385 h 1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83" h="1290">
                      <a:moveTo>
                        <a:pt x="1375" y="385"/>
                      </a:moveTo>
                      <a:lnTo>
                        <a:pt x="1375" y="385"/>
                      </a:lnTo>
                      <a:lnTo>
                        <a:pt x="1373" y="371"/>
                      </a:lnTo>
                      <a:lnTo>
                        <a:pt x="1369" y="359"/>
                      </a:lnTo>
                      <a:lnTo>
                        <a:pt x="1365" y="349"/>
                      </a:lnTo>
                      <a:lnTo>
                        <a:pt x="1359" y="341"/>
                      </a:lnTo>
                      <a:lnTo>
                        <a:pt x="1351" y="336"/>
                      </a:lnTo>
                      <a:lnTo>
                        <a:pt x="1342" y="330"/>
                      </a:lnTo>
                      <a:lnTo>
                        <a:pt x="1330" y="326"/>
                      </a:lnTo>
                      <a:lnTo>
                        <a:pt x="1318" y="322"/>
                      </a:lnTo>
                      <a:lnTo>
                        <a:pt x="1318" y="322"/>
                      </a:lnTo>
                      <a:lnTo>
                        <a:pt x="1296" y="316"/>
                      </a:lnTo>
                      <a:lnTo>
                        <a:pt x="1282" y="310"/>
                      </a:lnTo>
                      <a:lnTo>
                        <a:pt x="1270" y="304"/>
                      </a:lnTo>
                      <a:lnTo>
                        <a:pt x="1264" y="296"/>
                      </a:lnTo>
                      <a:lnTo>
                        <a:pt x="1262" y="284"/>
                      </a:lnTo>
                      <a:lnTo>
                        <a:pt x="1264" y="272"/>
                      </a:lnTo>
                      <a:lnTo>
                        <a:pt x="1270" y="256"/>
                      </a:lnTo>
                      <a:lnTo>
                        <a:pt x="1280" y="236"/>
                      </a:lnTo>
                      <a:lnTo>
                        <a:pt x="1280" y="236"/>
                      </a:lnTo>
                      <a:lnTo>
                        <a:pt x="1266" y="220"/>
                      </a:lnTo>
                      <a:lnTo>
                        <a:pt x="1256" y="210"/>
                      </a:lnTo>
                      <a:lnTo>
                        <a:pt x="1248" y="204"/>
                      </a:lnTo>
                      <a:lnTo>
                        <a:pt x="1238" y="202"/>
                      </a:lnTo>
                      <a:lnTo>
                        <a:pt x="1238" y="202"/>
                      </a:lnTo>
                      <a:lnTo>
                        <a:pt x="1230" y="202"/>
                      </a:lnTo>
                      <a:lnTo>
                        <a:pt x="1222" y="206"/>
                      </a:lnTo>
                      <a:lnTo>
                        <a:pt x="1194" y="218"/>
                      </a:lnTo>
                      <a:lnTo>
                        <a:pt x="1194" y="218"/>
                      </a:lnTo>
                      <a:lnTo>
                        <a:pt x="1173" y="228"/>
                      </a:lnTo>
                      <a:lnTo>
                        <a:pt x="1151" y="234"/>
                      </a:lnTo>
                      <a:lnTo>
                        <a:pt x="1127" y="238"/>
                      </a:lnTo>
                      <a:lnTo>
                        <a:pt x="1103" y="238"/>
                      </a:lnTo>
                      <a:lnTo>
                        <a:pt x="1103" y="238"/>
                      </a:lnTo>
                      <a:lnTo>
                        <a:pt x="1067" y="236"/>
                      </a:lnTo>
                      <a:lnTo>
                        <a:pt x="1033" y="230"/>
                      </a:lnTo>
                      <a:lnTo>
                        <a:pt x="1000" y="218"/>
                      </a:lnTo>
                      <a:lnTo>
                        <a:pt x="970" y="204"/>
                      </a:lnTo>
                      <a:lnTo>
                        <a:pt x="940" y="184"/>
                      </a:lnTo>
                      <a:lnTo>
                        <a:pt x="912" y="163"/>
                      </a:lnTo>
                      <a:lnTo>
                        <a:pt x="902" y="151"/>
                      </a:lnTo>
                      <a:lnTo>
                        <a:pt x="890" y="139"/>
                      </a:lnTo>
                      <a:lnTo>
                        <a:pt x="880" y="125"/>
                      </a:lnTo>
                      <a:lnTo>
                        <a:pt x="872" y="111"/>
                      </a:lnTo>
                      <a:lnTo>
                        <a:pt x="872" y="111"/>
                      </a:lnTo>
                      <a:lnTo>
                        <a:pt x="862" y="95"/>
                      </a:lnTo>
                      <a:lnTo>
                        <a:pt x="854" y="81"/>
                      </a:lnTo>
                      <a:lnTo>
                        <a:pt x="833" y="53"/>
                      </a:lnTo>
                      <a:lnTo>
                        <a:pt x="785" y="0"/>
                      </a:lnTo>
                      <a:lnTo>
                        <a:pt x="785" y="0"/>
                      </a:lnTo>
                      <a:lnTo>
                        <a:pt x="775" y="23"/>
                      </a:lnTo>
                      <a:lnTo>
                        <a:pt x="765" y="47"/>
                      </a:lnTo>
                      <a:lnTo>
                        <a:pt x="765" y="47"/>
                      </a:lnTo>
                      <a:lnTo>
                        <a:pt x="751" y="79"/>
                      </a:lnTo>
                      <a:lnTo>
                        <a:pt x="751" y="79"/>
                      </a:lnTo>
                      <a:lnTo>
                        <a:pt x="745" y="89"/>
                      </a:lnTo>
                      <a:lnTo>
                        <a:pt x="737" y="95"/>
                      </a:lnTo>
                      <a:lnTo>
                        <a:pt x="727" y="101"/>
                      </a:lnTo>
                      <a:lnTo>
                        <a:pt x="715" y="103"/>
                      </a:lnTo>
                      <a:lnTo>
                        <a:pt x="715" y="103"/>
                      </a:lnTo>
                      <a:lnTo>
                        <a:pt x="713" y="103"/>
                      </a:lnTo>
                      <a:lnTo>
                        <a:pt x="713" y="103"/>
                      </a:lnTo>
                      <a:lnTo>
                        <a:pt x="711" y="103"/>
                      </a:lnTo>
                      <a:lnTo>
                        <a:pt x="711" y="103"/>
                      </a:lnTo>
                      <a:lnTo>
                        <a:pt x="709" y="105"/>
                      </a:lnTo>
                      <a:lnTo>
                        <a:pt x="709" y="105"/>
                      </a:lnTo>
                      <a:lnTo>
                        <a:pt x="693" y="101"/>
                      </a:lnTo>
                      <a:lnTo>
                        <a:pt x="693" y="101"/>
                      </a:lnTo>
                      <a:lnTo>
                        <a:pt x="693" y="99"/>
                      </a:lnTo>
                      <a:lnTo>
                        <a:pt x="693" y="99"/>
                      </a:lnTo>
                      <a:lnTo>
                        <a:pt x="685" y="93"/>
                      </a:lnTo>
                      <a:lnTo>
                        <a:pt x="678" y="85"/>
                      </a:lnTo>
                      <a:lnTo>
                        <a:pt x="678" y="85"/>
                      </a:lnTo>
                      <a:lnTo>
                        <a:pt x="668" y="69"/>
                      </a:lnTo>
                      <a:lnTo>
                        <a:pt x="668" y="69"/>
                      </a:lnTo>
                      <a:lnTo>
                        <a:pt x="662" y="57"/>
                      </a:lnTo>
                      <a:lnTo>
                        <a:pt x="656" y="47"/>
                      </a:lnTo>
                      <a:lnTo>
                        <a:pt x="656" y="47"/>
                      </a:lnTo>
                      <a:lnTo>
                        <a:pt x="646" y="17"/>
                      </a:lnTo>
                      <a:lnTo>
                        <a:pt x="646" y="17"/>
                      </a:lnTo>
                      <a:lnTo>
                        <a:pt x="620" y="27"/>
                      </a:lnTo>
                      <a:lnTo>
                        <a:pt x="620" y="27"/>
                      </a:lnTo>
                      <a:lnTo>
                        <a:pt x="598" y="33"/>
                      </a:lnTo>
                      <a:lnTo>
                        <a:pt x="580" y="41"/>
                      </a:lnTo>
                      <a:lnTo>
                        <a:pt x="564" y="51"/>
                      </a:lnTo>
                      <a:lnTo>
                        <a:pt x="552" y="59"/>
                      </a:lnTo>
                      <a:lnTo>
                        <a:pt x="540" y="71"/>
                      </a:lnTo>
                      <a:lnTo>
                        <a:pt x="530" y="83"/>
                      </a:lnTo>
                      <a:lnTo>
                        <a:pt x="522" y="99"/>
                      </a:lnTo>
                      <a:lnTo>
                        <a:pt x="516" y="117"/>
                      </a:lnTo>
                      <a:lnTo>
                        <a:pt x="516" y="117"/>
                      </a:lnTo>
                      <a:lnTo>
                        <a:pt x="511" y="133"/>
                      </a:lnTo>
                      <a:lnTo>
                        <a:pt x="505" y="149"/>
                      </a:lnTo>
                      <a:lnTo>
                        <a:pt x="495" y="165"/>
                      </a:lnTo>
                      <a:lnTo>
                        <a:pt x="485" y="178"/>
                      </a:lnTo>
                      <a:lnTo>
                        <a:pt x="463" y="204"/>
                      </a:lnTo>
                      <a:lnTo>
                        <a:pt x="441" y="228"/>
                      </a:lnTo>
                      <a:lnTo>
                        <a:pt x="441" y="228"/>
                      </a:lnTo>
                      <a:lnTo>
                        <a:pt x="419" y="252"/>
                      </a:lnTo>
                      <a:lnTo>
                        <a:pt x="419" y="252"/>
                      </a:lnTo>
                      <a:lnTo>
                        <a:pt x="413" y="256"/>
                      </a:lnTo>
                      <a:lnTo>
                        <a:pt x="405" y="262"/>
                      </a:lnTo>
                      <a:lnTo>
                        <a:pt x="395" y="266"/>
                      </a:lnTo>
                      <a:lnTo>
                        <a:pt x="383" y="266"/>
                      </a:lnTo>
                      <a:lnTo>
                        <a:pt x="383" y="266"/>
                      </a:lnTo>
                      <a:lnTo>
                        <a:pt x="367" y="266"/>
                      </a:lnTo>
                      <a:lnTo>
                        <a:pt x="347" y="260"/>
                      </a:lnTo>
                      <a:lnTo>
                        <a:pt x="330" y="250"/>
                      </a:lnTo>
                      <a:lnTo>
                        <a:pt x="320" y="244"/>
                      </a:lnTo>
                      <a:lnTo>
                        <a:pt x="312" y="238"/>
                      </a:lnTo>
                      <a:lnTo>
                        <a:pt x="312" y="238"/>
                      </a:lnTo>
                      <a:lnTo>
                        <a:pt x="306" y="230"/>
                      </a:lnTo>
                      <a:lnTo>
                        <a:pt x="306" y="230"/>
                      </a:lnTo>
                      <a:lnTo>
                        <a:pt x="302" y="234"/>
                      </a:lnTo>
                      <a:lnTo>
                        <a:pt x="302" y="234"/>
                      </a:lnTo>
                      <a:lnTo>
                        <a:pt x="292" y="260"/>
                      </a:lnTo>
                      <a:lnTo>
                        <a:pt x="286" y="272"/>
                      </a:lnTo>
                      <a:lnTo>
                        <a:pt x="276" y="284"/>
                      </a:lnTo>
                      <a:lnTo>
                        <a:pt x="266" y="294"/>
                      </a:lnTo>
                      <a:lnTo>
                        <a:pt x="254" y="302"/>
                      </a:lnTo>
                      <a:lnTo>
                        <a:pt x="238" y="306"/>
                      </a:lnTo>
                      <a:lnTo>
                        <a:pt x="220" y="308"/>
                      </a:lnTo>
                      <a:lnTo>
                        <a:pt x="220" y="308"/>
                      </a:lnTo>
                      <a:lnTo>
                        <a:pt x="202" y="308"/>
                      </a:lnTo>
                      <a:lnTo>
                        <a:pt x="182" y="306"/>
                      </a:lnTo>
                      <a:lnTo>
                        <a:pt x="182" y="306"/>
                      </a:lnTo>
                      <a:lnTo>
                        <a:pt x="173" y="304"/>
                      </a:lnTo>
                      <a:lnTo>
                        <a:pt x="173" y="304"/>
                      </a:lnTo>
                      <a:lnTo>
                        <a:pt x="149" y="300"/>
                      </a:lnTo>
                      <a:lnTo>
                        <a:pt x="125" y="294"/>
                      </a:lnTo>
                      <a:lnTo>
                        <a:pt x="125" y="294"/>
                      </a:lnTo>
                      <a:lnTo>
                        <a:pt x="119" y="306"/>
                      </a:lnTo>
                      <a:lnTo>
                        <a:pt x="113" y="320"/>
                      </a:lnTo>
                      <a:lnTo>
                        <a:pt x="111" y="332"/>
                      </a:lnTo>
                      <a:lnTo>
                        <a:pt x="111" y="336"/>
                      </a:lnTo>
                      <a:lnTo>
                        <a:pt x="111" y="340"/>
                      </a:lnTo>
                      <a:lnTo>
                        <a:pt x="111" y="340"/>
                      </a:lnTo>
                      <a:lnTo>
                        <a:pt x="121" y="355"/>
                      </a:lnTo>
                      <a:lnTo>
                        <a:pt x="125" y="369"/>
                      </a:lnTo>
                      <a:lnTo>
                        <a:pt x="125" y="383"/>
                      </a:lnTo>
                      <a:lnTo>
                        <a:pt x="125" y="395"/>
                      </a:lnTo>
                      <a:lnTo>
                        <a:pt x="121" y="409"/>
                      </a:lnTo>
                      <a:lnTo>
                        <a:pt x="115" y="421"/>
                      </a:lnTo>
                      <a:lnTo>
                        <a:pt x="103" y="447"/>
                      </a:lnTo>
                      <a:lnTo>
                        <a:pt x="103" y="447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12" y="681"/>
                      </a:lnTo>
                      <a:lnTo>
                        <a:pt x="23" y="681"/>
                      </a:lnTo>
                      <a:lnTo>
                        <a:pt x="23" y="681"/>
                      </a:lnTo>
                      <a:lnTo>
                        <a:pt x="31" y="681"/>
                      </a:lnTo>
                      <a:lnTo>
                        <a:pt x="37" y="679"/>
                      </a:lnTo>
                      <a:lnTo>
                        <a:pt x="41" y="677"/>
                      </a:lnTo>
                      <a:lnTo>
                        <a:pt x="47" y="673"/>
                      </a:lnTo>
                      <a:lnTo>
                        <a:pt x="49" y="668"/>
                      </a:lnTo>
                      <a:lnTo>
                        <a:pt x="53" y="660"/>
                      </a:lnTo>
                      <a:lnTo>
                        <a:pt x="57" y="642"/>
                      </a:lnTo>
                      <a:lnTo>
                        <a:pt x="57" y="642"/>
                      </a:lnTo>
                      <a:lnTo>
                        <a:pt x="57" y="632"/>
                      </a:lnTo>
                      <a:lnTo>
                        <a:pt x="61" y="620"/>
                      </a:lnTo>
                      <a:lnTo>
                        <a:pt x="63" y="610"/>
                      </a:lnTo>
                      <a:lnTo>
                        <a:pt x="69" y="602"/>
                      </a:lnTo>
                      <a:lnTo>
                        <a:pt x="69" y="602"/>
                      </a:lnTo>
                      <a:lnTo>
                        <a:pt x="79" y="592"/>
                      </a:lnTo>
                      <a:lnTo>
                        <a:pt x="89" y="586"/>
                      </a:lnTo>
                      <a:lnTo>
                        <a:pt x="97" y="582"/>
                      </a:lnTo>
                      <a:lnTo>
                        <a:pt x="107" y="582"/>
                      </a:lnTo>
                      <a:lnTo>
                        <a:pt x="107" y="582"/>
                      </a:lnTo>
                      <a:lnTo>
                        <a:pt x="117" y="582"/>
                      </a:lnTo>
                      <a:lnTo>
                        <a:pt x="127" y="586"/>
                      </a:lnTo>
                      <a:lnTo>
                        <a:pt x="149" y="594"/>
                      </a:lnTo>
                      <a:lnTo>
                        <a:pt x="169" y="600"/>
                      </a:lnTo>
                      <a:lnTo>
                        <a:pt x="179" y="604"/>
                      </a:lnTo>
                      <a:lnTo>
                        <a:pt x="188" y="604"/>
                      </a:lnTo>
                      <a:lnTo>
                        <a:pt x="188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204" y="606"/>
                      </a:lnTo>
                      <a:lnTo>
                        <a:pt x="212" y="610"/>
                      </a:lnTo>
                      <a:lnTo>
                        <a:pt x="220" y="616"/>
                      </a:lnTo>
                      <a:lnTo>
                        <a:pt x="224" y="624"/>
                      </a:lnTo>
                      <a:lnTo>
                        <a:pt x="224" y="624"/>
                      </a:lnTo>
                      <a:lnTo>
                        <a:pt x="230" y="642"/>
                      </a:lnTo>
                      <a:lnTo>
                        <a:pt x="236" y="660"/>
                      </a:lnTo>
                      <a:lnTo>
                        <a:pt x="244" y="675"/>
                      </a:lnTo>
                      <a:lnTo>
                        <a:pt x="254" y="691"/>
                      </a:lnTo>
                      <a:lnTo>
                        <a:pt x="264" y="705"/>
                      </a:lnTo>
                      <a:lnTo>
                        <a:pt x="274" y="717"/>
                      </a:lnTo>
                      <a:lnTo>
                        <a:pt x="286" y="729"/>
                      </a:lnTo>
                      <a:lnTo>
                        <a:pt x="298" y="739"/>
                      </a:lnTo>
                      <a:lnTo>
                        <a:pt x="312" y="747"/>
                      </a:lnTo>
                      <a:lnTo>
                        <a:pt x="326" y="755"/>
                      </a:lnTo>
                      <a:lnTo>
                        <a:pt x="357" y="769"/>
                      </a:lnTo>
                      <a:lnTo>
                        <a:pt x="391" y="779"/>
                      </a:lnTo>
                      <a:lnTo>
                        <a:pt x="427" y="787"/>
                      </a:lnTo>
                      <a:lnTo>
                        <a:pt x="427" y="787"/>
                      </a:lnTo>
                      <a:lnTo>
                        <a:pt x="441" y="793"/>
                      </a:lnTo>
                      <a:lnTo>
                        <a:pt x="455" y="799"/>
                      </a:lnTo>
                      <a:lnTo>
                        <a:pt x="467" y="809"/>
                      </a:lnTo>
                      <a:lnTo>
                        <a:pt x="479" y="819"/>
                      </a:lnTo>
                      <a:lnTo>
                        <a:pt x="479" y="819"/>
                      </a:lnTo>
                      <a:lnTo>
                        <a:pt x="487" y="829"/>
                      </a:lnTo>
                      <a:lnTo>
                        <a:pt x="499" y="839"/>
                      </a:lnTo>
                      <a:lnTo>
                        <a:pt x="512" y="846"/>
                      </a:lnTo>
                      <a:lnTo>
                        <a:pt x="526" y="852"/>
                      </a:lnTo>
                      <a:lnTo>
                        <a:pt x="540" y="858"/>
                      </a:lnTo>
                      <a:lnTo>
                        <a:pt x="554" y="862"/>
                      </a:lnTo>
                      <a:lnTo>
                        <a:pt x="570" y="864"/>
                      </a:lnTo>
                      <a:lnTo>
                        <a:pt x="586" y="866"/>
                      </a:lnTo>
                      <a:lnTo>
                        <a:pt x="586" y="866"/>
                      </a:lnTo>
                      <a:lnTo>
                        <a:pt x="596" y="864"/>
                      </a:lnTo>
                      <a:lnTo>
                        <a:pt x="608" y="862"/>
                      </a:lnTo>
                      <a:lnTo>
                        <a:pt x="620" y="860"/>
                      </a:lnTo>
                      <a:lnTo>
                        <a:pt x="630" y="856"/>
                      </a:lnTo>
                      <a:lnTo>
                        <a:pt x="630" y="856"/>
                      </a:lnTo>
                      <a:lnTo>
                        <a:pt x="642" y="850"/>
                      </a:lnTo>
                      <a:lnTo>
                        <a:pt x="658" y="850"/>
                      </a:lnTo>
                      <a:lnTo>
                        <a:pt x="658" y="850"/>
                      </a:lnTo>
                      <a:lnTo>
                        <a:pt x="666" y="850"/>
                      </a:lnTo>
                      <a:lnTo>
                        <a:pt x="676" y="852"/>
                      </a:lnTo>
                      <a:lnTo>
                        <a:pt x="683" y="856"/>
                      </a:lnTo>
                      <a:lnTo>
                        <a:pt x="693" y="860"/>
                      </a:lnTo>
                      <a:lnTo>
                        <a:pt x="701" y="866"/>
                      </a:lnTo>
                      <a:lnTo>
                        <a:pt x="709" y="874"/>
                      </a:lnTo>
                      <a:lnTo>
                        <a:pt x="715" y="882"/>
                      </a:lnTo>
                      <a:lnTo>
                        <a:pt x="721" y="890"/>
                      </a:lnTo>
                      <a:lnTo>
                        <a:pt x="721" y="890"/>
                      </a:lnTo>
                      <a:lnTo>
                        <a:pt x="727" y="906"/>
                      </a:lnTo>
                      <a:lnTo>
                        <a:pt x="731" y="920"/>
                      </a:lnTo>
                      <a:lnTo>
                        <a:pt x="733" y="936"/>
                      </a:lnTo>
                      <a:lnTo>
                        <a:pt x="731" y="950"/>
                      </a:lnTo>
                      <a:lnTo>
                        <a:pt x="727" y="962"/>
                      </a:lnTo>
                      <a:lnTo>
                        <a:pt x="721" y="976"/>
                      </a:lnTo>
                      <a:lnTo>
                        <a:pt x="713" y="986"/>
                      </a:lnTo>
                      <a:lnTo>
                        <a:pt x="703" y="994"/>
                      </a:lnTo>
                      <a:lnTo>
                        <a:pt x="703" y="994"/>
                      </a:lnTo>
                      <a:lnTo>
                        <a:pt x="685" y="1005"/>
                      </a:lnTo>
                      <a:lnTo>
                        <a:pt x="672" y="1013"/>
                      </a:lnTo>
                      <a:lnTo>
                        <a:pt x="664" y="1023"/>
                      </a:lnTo>
                      <a:lnTo>
                        <a:pt x="660" y="1031"/>
                      </a:lnTo>
                      <a:lnTo>
                        <a:pt x="662" y="1041"/>
                      </a:lnTo>
                      <a:lnTo>
                        <a:pt x="666" y="1051"/>
                      </a:lnTo>
                      <a:lnTo>
                        <a:pt x="676" y="1065"/>
                      </a:lnTo>
                      <a:lnTo>
                        <a:pt x="691" y="1081"/>
                      </a:lnTo>
                      <a:lnTo>
                        <a:pt x="691" y="1081"/>
                      </a:lnTo>
                      <a:lnTo>
                        <a:pt x="725" y="1117"/>
                      </a:lnTo>
                      <a:lnTo>
                        <a:pt x="741" y="1135"/>
                      </a:lnTo>
                      <a:lnTo>
                        <a:pt x="757" y="1155"/>
                      </a:lnTo>
                      <a:lnTo>
                        <a:pt x="771" y="1174"/>
                      </a:lnTo>
                      <a:lnTo>
                        <a:pt x="785" y="1196"/>
                      </a:lnTo>
                      <a:lnTo>
                        <a:pt x="795" y="1220"/>
                      </a:lnTo>
                      <a:lnTo>
                        <a:pt x="803" y="1244"/>
                      </a:lnTo>
                      <a:lnTo>
                        <a:pt x="803" y="1244"/>
                      </a:lnTo>
                      <a:lnTo>
                        <a:pt x="805" y="1252"/>
                      </a:lnTo>
                      <a:lnTo>
                        <a:pt x="809" y="1258"/>
                      </a:lnTo>
                      <a:lnTo>
                        <a:pt x="819" y="1270"/>
                      </a:lnTo>
                      <a:lnTo>
                        <a:pt x="837" y="1290"/>
                      </a:lnTo>
                      <a:lnTo>
                        <a:pt x="837" y="1290"/>
                      </a:lnTo>
                      <a:lnTo>
                        <a:pt x="1013" y="1188"/>
                      </a:lnTo>
                      <a:lnTo>
                        <a:pt x="1013" y="1188"/>
                      </a:lnTo>
                      <a:lnTo>
                        <a:pt x="998" y="1169"/>
                      </a:lnTo>
                      <a:lnTo>
                        <a:pt x="980" y="1149"/>
                      </a:lnTo>
                      <a:lnTo>
                        <a:pt x="980" y="1149"/>
                      </a:lnTo>
                      <a:lnTo>
                        <a:pt x="964" y="1133"/>
                      </a:lnTo>
                      <a:lnTo>
                        <a:pt x="952" y="1117"/>
                      </a:lnTo>
                      <a:lnTo>
                        <a:pt x="942" y="1101"/>
                      </a:lnTo>
                      <a:lnTo>
                        <a:pt x="938" y="1085"/>
                      </a:lnTo>
                      <a:lnTo>
                        <a:pt x="936" y="1069"/>
                      </a:lnTo>
                      <a:lnTo>
                        <a:pt x="940" y="1055"/>
                      </a:lnTo>
                      <a:lnTo>
                        <a:pt x="946" y="1039"/>
                      </a:lnTo>
                      <a:lnTo>
                        <a:pt x="956" y="1025"/>
                      </a:lnTo>
                      <a:lnTo>
                        <a:pt x="956" y="1025"/>
                      </a:lnTo>
                      <a:lnTo>
                        <a:pt x="960" y="1011"/>
                      </a:lnTo>
                      <a:lnTo>
                        <a:pt x="970" y="1002"/>
                      </a:lnTo>
                      <a:lnTo>
                        <a:pt x="970" y="1002"/>
                      </a:lnTo>
                      <a:lnTo>
                        <a:pt x="1023" y="950"/>
                      </a:lnTo>
                      <a:lnTo>
                        <a:pt x="1049" y="924"/>
                      </a:lnTo>
                      <a:lnTo>
                        <a:pt x="1071" y="898"/>
                      </a:lnTo>
                      <a:lnTo>
                        <a:pt x="1091" y="870"/>
                      </a:lnTo>
                      <a:lnTo>
                        <a:pt x="1109" y="840"/>
                      </a:lnTo>
                      <a:lnTo>
                        <a:pt x="1123" y="809"/>
                      </a:lnTo>
                      <a:lnTo>
                        <a:pt x="1133" y="773"/>
                      </a:lnTo>
                      <a:lnTo>
                        <a:pt x="1133" y="773"/>
                      </a:lnTo>
                      <a:lnTo>
                        <a:pt x="1135" y="763"/>
                      </a:lnTo>
                      <a:lnTo>
                        <a:pt x="1139" y="753"/>
                      </a:lnTo>
                      <a:lnTo>
                        <a:pt x="1151" y="735"/>
                      </a:lnTo>
                      <a:lnTo>
                        <a:pt x="1163" y="719"/>
                      </a:lnTo>
                      <a:lnTo>
                        <a:pt x="1177" y="703"/>
                      </a:lnTo>
                      <a:lnTo>
                        <a:pt x="1177" y="703"/>
                      </a:lnTo>
                      <a:lnTo>
                        <a:pt x="1192" y="685"/>
                      </a:lnTo>
                      <a:lnTo>
                        <a:pt x="1192" y="685"/>
                      </a:lnTo>
                      <a:lnTo>
                        <a:pt x="1224" y="644"/>
                      </a:lnTo>
                      <a:lnTo>
                        <a:pt x="1224" y="644"/>
                      </a:lnTo>
                      <a:lnTo>
                        <a:pt x="1262" y="594"/>
                      </a:lnTo>
                      <a:lnTo>
                        <a:pt x="1262" y="594"/>
                      </a:lnTo>
                      <a:lnTo>
                        <a:pt x="1288" y="558"/>
                      </a:lnTo>
                      <a:lnTo>
                        <a:pt x="1288" y="558"/>
                      </a:lnTo>
                      <a:lnTo>
                        <a:pt x="1286" y="554"/>
                      </a:lnTo>
                      <a:lnTo>
                        <a:pt x="1286" y="554"/>
                      </a:lnTo>
                      <a:lnTo>
                        <a:pt x="1284" y="540"/>
                      </a:lnTo>
                      <a:lnTo>
                        <a:pt x="1284" y="540"/>
                      </a:lnTo>
                      <a:lnTo>
                        <a:pt x="1282" y="530"/>
                      </a:lnTo>
                      <a:lnTo>
                        <a:pt x="1282" y="530"/>
                      </a:lnTo>
                      <a:lnTo>
                        <a:pt x="1284" y="516"/>
                      </a:lnTo>
                      <a:lnTo>
                        <a:pt x="1288" y="505"/>
                      </a:lnTo>
                      <a:lnTo>
                        <a:pt x="1296" y="495"/>
                      </a:lnTo>
                      <a:lnTo>
                        <a:pt x="1308" y="489"/>
                      </a:lnTo>
                      <a:lnTo>
                        <a:pt x="1308" y="489"/>
                      </a:lnTo>
                      <a:lnTo>
                        <a:pt x="1322" y="483"/>
                      </a:lnTo>
                      <a:lnTo>
                        <a:pt x="1322" y="483"/>
                      </a:lnTo>
                      <a:lnTo>
                        <a:pt x="1343" y="473"/>
                      </a:lnTo>
                      <a:lnTo>
                        <a:pt x="1357" y="469"/>
                      </a:lnTo>
                      <a:lnTo>
                        <a:pt x="1373" y="467"/>
                      </a:lnTo>
                      <a:lnTo>
                        <a:pt x="1373" y="467"/>
                      </a:lnTo>
                      <a:lnTo>
                        <a:pt x="1381" y="467"/>
                      </a:lnTo>
                      <a:lnTo>
                        <a:pt x="1381" y="467"/>
                      </a:lnTo>
                      <a:lnTo>
                        <a:pt x="1383" y="467"/>
                      </a:lnTo>
                      <a:lnTo>
                        <a:pt x="1383" y="467"/>
                      </a:lnTo>
                      <a:lnTo>
                        <a:pt x="1379" y="427"/>
                      </a:lnTo>
                      <a:lnTo>
                        <a:pt x="1375" y="405"/>
                      </a:lnTo>
                      <a:lnTo>
                        <a:pt x="1375" y="385"/>
                      </a:lnTo>
                      <a:lnTo>
                        <a:pt x="1375" y="38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8" name="Freeform 12">
                  <a:extLst>
                    <a:ext uri="{FF2B5EF4-FFF2-40B4-BE49-F238E27FC236}">
                      <a16:creationId xmlns:a16="http://schemas.microsoft.com/office/drawing/2014/main" id="{9A22E72F-5198-FFB8-08FE-C7F37F3B5D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2463" y="0"/>
                  <a:ext cx="2022475" cy="1524000"/>
                </a:xfrm>
                <a:custGeom>
                  <a:avLst/>
                  <a:gdLst>
                    <a:gd name="T0" fmla="*/ 302 w 1274"/>
                    <a:gd name="T1" fmla="*/ 891 h 960"/>
                    <a:gd name="T2" fmla="*/ 346 w 1274"/>
                    <a:gd name="T3" fmla="*/ 863 h 960"/>
                    <a:gd name="T4" fmla="*/ 387 w 1274"/>
                    <a:gd name="T5" fmla="*/ 863 h 960"/>
                    <a:gd name="T6" fmla="*/ 423 w 1274"/>
                    <a:gd name="T7" fmla="*/ 873 h 960"/>
                    <a:gd name="T8" fmla="*/ 437 w 1274"/>
                    <a:gd name="T9" fmla="*/ 863 h 960"/>
                    <a:gd name="T10" fmla="*/ 459 w 1274"/>
                    <a:gd name="T11" fmla="*/ 833 h 960"/>
                    <a:gd name="T12" fmla="*/ 558 w 1274"/>
                    <a:gd name="T13" fmla="*/ 779 h 960"/>
                    <a:gd name="T14" fmla="*/ 628 w 1274"/>
                    <a:gd name="T15" fmla="*/ 763 h 960"/>
                    <a:gd name="T16" fmla="*/ 660 w 1274"/>
                    <a:gd name="T17" fmla="*/ 769 h 960"/>
                    <a:gd name="T18" fmla="*/ 698 w 1274"/>
                    <a:gd name="T19" fmla="*/ 791 h 960"/>
                    <a:gd name="T20" fmla="*/ 793 w 1274"/>
                    <a:gd name="T21" fmla="*/ 815 h 960"/>
                    <a:gd name="T22" fmla="*/ 865 w 1274"/>
                    <a:gd name="T23" fmla="*/ 827 h 960"/>
                    <a:gd name="T24" fmla="*/ 908 w 1274"/>
                    <a:gd name="T25" fmla="*/ 853 h 960"/>
                    <a:gd name="T26" fmla="*/ 962 w 1274"/>
                    <a:gd name="T27" fmla="*/ 887 h 960"/>
                    <a:gd name="T28" fmla="*/ 1026 w 1274"/>
                    <a:gd name="T29" fmla="*/ 899 h 960"/>
                    <a:gd name="T30" fmla="*/ 1037 w 1274"/>
                    <a:gd name="T31" fmla="*/ 869 h 960"/>
                    <a:gd name="T32" fmla="*/ 1059 w 1274"/>
                    <a:gd name="T33" fmla="*/ 839 h 960"/>
                    <a:gd name="T34" fmla="*/ 1155 w 1274"/>
                    <a:gd name="T35" fmla="*/ 749 h 960"/>
                    <a:gd name="T36" fmla="*/ 1218 w 1274"/>
                    <a:gd name="T37" fmla="*/ 708 h 960"/>
                    <a:gd name="T38" fmla="*/ 1274 w 1274"/>
                    <a:gd name="T39" fmla="*/ 678 h 960"/>
                    <a:gd name="T40" fmla="*/ 1258 w 1274"/>
                    <a:gd name="T41" fmla="*/ 652 h 960"/>
                    <a:gd name="T42" fmla="*/ 1179 w 1274"/>
                    <a:gd name="T43" fmla="*/ 624 h 960"/>
                    <a:gd name="T44" fmla="*/ 1125 w 1274"/>
                    <a:gd name="T45" fmla="*/ 559 h 960"/>
                    <a:gd name="T46" fmla="*/ 1107 w 1274"/>
                    <a:gd name="T47" fmla="*/ 513 h 960"/>
                    <a:gd name="T48" fmla="*/ 1111 w 1274"/>
                    <a:gd name="T49" fmla="*/ 469 h 960"/>
                    <a:gd name="T50" fmla="*/ 1133 w 1274"/>
                    <a:gd name="T51" fmla="*/ 417 h 960"/>
                    <a:gd name="T52" fmla="*/ 1133 w 1274"/>
                    <a:gd name="T53" fmla="*/ 364 h 960"/>
                    <a:gd name="T54" fmla="*/ 1087 w 1274"/>
                    <a:gd name="T55" fmla="*/ 340 h 960"/>
                    <a:gd name="T56" fmla="*/ 1018 w 1274"/>
                    <a:gd name="T57" fmla="*/ 336 h 960"/>
                    <a:gd name="T58" fmla="*/ 918 w 1274"/>
                    <a:gd name="T59" fmla="*/ 342 h 960"/>
                    <a:gd name="T60" fmla="*/ 865 w 1274"/>
                    <a:gd name="T61" fmla="*/ 330 h 960"/>
                    <a:gd name="T62" fmla="*/ 829 w 1274"/>
                    <a:gd name="T63" fmla="*/ 272 h 960"/>
                    <a:gd name="T64" fmla="*/ 823 w 1274"/>
                    <a:gd name="T65" fmla="*/ 217 h 960"/>
                    <a:gd name="T66" fmla="*/ 799 w 1274"/>
                    <a:gd name="T67" fmla="*/ 161 h 960"/>
                    <a:gd name="T68" fmla="*/ 765 w 1274"/>
                    <a:gd name="T69" fmla="*/ 105 h 960"/>
                    <a:gd name="T70" fmla="*/ 765 w 1274"/>
                    <a:gd name="T71" fmla="*/ 66 h 960"/>
                    <a:gd name="T72" fmla="*/ 952 w 1274"/>
                    <a:gd name="T73" fmla="*/ 205 h 960"/>
                    <a:gd name="T74" fmla="*/ 940 w 1274"/>
                    <a:gd name="T75" fmla="*/ 137 h 960"/>
                    <a:gd name="T76" fmla="*/ 894 w 1274"/>
                    <a:gd name="T77" fmla="*/ 82 h 960"/>
                    <a:gd name="T78" fmla="*/ 793 w 1274"/>
                    <a:gd name="T79" fmla="*/ 16 h 960"/>
                    <a:gd name="T80" fmla="*/ 688 w 1274"/>
                    <a:gd name="T81" fmla="*/ 2 h 960"/>
                    <a:gd name="T82" fmla="*/ 523 w 1274"/>
                    <a:gd name="T83" fmla="*/ 4 h 960"/>
                    <a:gd name="T84" fmla="*/ 358 w 1274"/>
                    <a:gd name="T85" fmla="*/ 16 h 960"/>
                    <a:gd name="T86" fmla="*/ 322 w 1274"/>
                    <a:gd name="T87" fmla="*/ 36 h 960"/>
                    <a:gd name="T88" fmla="*/ 296 w 1274"/>
                    <a:gd name="T89" fmla="*/ 60 h 960"/>
                    <a:gd name="T90" fmla="*/ 244 w 1274"/>
                    <a:gd name="T91" fmla="*/ 76 h 960"/>
                    <a:gd name="T92" fmla="*/ 26 w 1274"/>
                    <a:gd name="T93" fmla="*/ 173 h 960"/>
                    <a:gd name="T94" fmla="*/ 26 w 1274"/>
                    <a:gd name="T95" fmla="*/ 175 h 960"/>
                    <a:gd name="T96" fmla="*/ 59 w 1274"/>
                    <a:gd name="T97" fmla="*/ 376 h 960"/>
                    <a:gd name="T98" fmla="*/ 30 w 1274"/>
                    <a:gd name="T99" fmla="*/ 429 h 960"/>
                    <a:gd name="T100" fmla="*/ 4 w 1274"/>
                    <a:gd name="T101" fmla="*/ 445 h 960"/>
                    <a:gd name="T102" fmla="*/ 32 w 1274"/>
                    <a:gd name="T103" fmla="*/ 495 h 960"/>
                    <a:gd name="T104" fmla="*/ 41 w 1274"/>
                    <a:gd name="T105" fmla="*/ 573 h 960"/>
                    <a:gd name="T106" fmla="*/ 55 w 1274"/>
                    <a:gd name="T107" fmla="*/ 608 h 960"/>
                    <a:gd name="T108" fmla="*/ 81 w 1274"/>
                    <a:gd name="T109" fmla="*/ 646 h 960"/>
                    <a:gd name="T110" fmla="*/ 83 w 1274"/>
                    <a:gd name="T111" fmla="*/ 706 h 960"/>
                    <a:gd name="T112" fmla="*/ 59 w 1274"/>
                    <a:gd name="T113" fmla="*/ 746 h 960"/>
                    <a:gd name="T114" fmla="*/ 45 w 1274"/>
                    <a:gd name="T115" fmla="*/ 829 h 960"/>
                    <a:gd name="T116" fmla="*/ 59 w 1274"/>
                    <a:gd name="T117" fmla="*/ 879 h 960"/>
                    <a:gd name="T118" fmla="*/ 133 w 1274"/>
                    <a:gd name="T119" fmla="*/ 938 h 960"/>
                    <a:gd name="T120" fmla="*/ 179 w 1274"/>
                    <a:gd name="T121" fmla="*/ 956 h 960"/>
                    <a:gd name="T122" fmla="*/ 242 w 1274"/>
                    <a:gd name="T123" fmla="*/ 958 h 960"/>
                    <a:gd name="T124" fmla="*/ 282 w 1274"/>
                    <a:gd name="T125" fmla="*/ 920 h 9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4" h="960">
                      <a:moveTo>
                        <a:pt x="282" y="920"/>
                      </a:moveTo>
                      <a:lnTo>
                        <a:pt x="282" y="920"/>
                      </a:lnTo>
                      <a:lnTo>
                        <a:pt x="292" y="905"/>
                      </a:lnTo>
                      <a:lnTo>
                        <a:pt x="302" y="891"/>
                      </a:lnTo>
                      <a:lnTo>
                        <a:pt x="314" y="881"/>
                      </a:lnTo>
                      <a:lnTo>
                        <a:pt x="324" y="873"/>
                      </a:lnTo>
                      <a:lnTo>
                        <a:pt x="336" y="867"/>
                      </a:lnTo>
                      <a:lnTo>
                        <a:pt x="346" y="863"/>
                      </a:lnTo>
                      <a:lnTo>
                        <a:pt x="358" y="861"/>
                      </a:lnTo>
                      <a:lnTo>
                        <a:pt x="367" y="861"/>
                      </a:lnTo>
                      <a:lnTo>
                        <a:pt x="367" y="861"/>
                      </a:lnTo>
                      <a:lnTo>
                        <a:pt x="387" y="863"/>
                      </a:lnTo>
                      <a:lnTo>
                        <a:pt x="407" y="869"/>
                      </a:lnTo>
                      <a:lnTo>
                        <a:pt x="407" y="869"/>
                      </a:lnTo>
                      <a:lnTo>
                        <a:pt x="417" y="873"/>
                      </a:lnTo>
                      <a:lnTo>
                        <a:pt x="423" y="873"/>
                      </a:lnTo>
                      <a:lnTo>
                        <a:pt x="423" y="873"/>
                      </a:lnTo>
                      <a:lnTo>
                        <a:pt x="425" y="873"/>
                      </a:lnTo>
                      <a:lnTo>
                        <a:pt x="431" y="871"/>
                      </a:lnTo>
                      <a:lnTo>
                        <a:pt x="437" y="863"/>
                      </a:lnTo>
                      <a:lnTo>
                        <a:pt x="445" y="849"/>
                      </a:lnTo>
                      <a:lnTo>
                        <a:pt x="445" y="849"/>
                      </a:lnTo>
                      <a:lnTo>
                        <a:pt x="451" y="841"/>
                      </a:lnTo>
                      <a:lnTo>
                        <a:pt x="459" y="833"/>
                      </a:lnTo>
                      <a:lnTo>
                        <a:pt x="477" y="817"/>
                      </a:lnTo>
                      <a:lnTo>
                        <a:pt x="503" y="803"/>
                      </a:lnTo>
                      <a:lnTo>
                        <a:pt x="529" y="789"/>
                      </a:lnTo>
                      <a:lnTo>
                        <a:pt x="558" y="779"/>
                      </a:lnTo>
                      <a:lnTo>
                        <a:pt x="584" y="771"/>
                      </a:lnTo>
                      <a:lnTo>
                        <a:pt x="608" y="765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40" y="763"/>
                      </a:lnTo>
                      <a:lnTo>
                        <a:pt x="652" y="767"/>
                      </a:lnTo>
                      <a:lnTo>
                        <a:pt x="660" y="769"/>
                      </a:lnTo>
                      <a:lnTo>
                        <a:pt x="670" y="775"/>
                      </a:lnTo>
                      <a:lnTo>
                        <a:pt x="670" y="775"/>
                      </a:lnTo>
                      <a:lnTo>
                        <a:pt x="682" y="785"/>
                      </a:lnTo>
                      <a:lnTo>
                        <a:pt x="698" y="791"/>
                      </a:lnTo>
                      <a:lnTo>
                        <a:pt x="711" y="797"/>
                      </a:lnTo>
                      <a:lnTo>
                        <a:pt x="727" y="803"/>
                      </a:lnTo>
                      <a:lnTo>
                        <a:pt x="759" y="809"/>
                      </a:lnTo>
                      <a:lnTo>
                        <a:pt x="793" y="815"/>
                      </a:lnTo>
                      <a:lnTo>
                        <a:pt x="793" y="815"/>
                      </a:lnTo>
                      <a:lnTo>
                        <a:pt x="849" y="823"/>
                      </a:lnTo>
                      <a:lnTo>
                        <a:pt x="849" y="823"/>
                      </a:lnTo>
                      <a:lnTo>
                        <a:pt x="865" y="827"/>
                      </a:lnTo>
                      <a:lnTo>
                        <a:pt x="880" y="833"/>
                      </a:lnTo>
                      <a:lnTo>
                        <a:pt x="896" y="841"/>
                      </a:lnTo>
                      <a:lnTo>
                        <a:pt x="908" y="853"/>
                      </a:lnTo>
                      <a:lnTo>
                        <a:pt x="908" y="853"/>
                      </a:lnTo>
                      <a:lnTo>
                        <a:pt x="920" y="865"/>
                      </a:lnTo>
                      <a:lnTo>
                        <a:pt x="934" y="873"/>
                      </a:lnTo>
                      <a:lnTo>
                        <a:pt x="946" y="881"/>
                      </a:lnTo>
                      <a:lnTo>
                        <a:pt x="962" y="887"/>
                      </a:lnTo>
                      <a:lnTo>
                        <a:pt x="976" y="891"/>
                      </a:lnTo>
                      <a:lnTo>
                        <a:pt x="992" y="895"/>
                      </a:lnTo>
                      <a:lnTo>
                        <a:pt x="1026" y="899"/>
                      </a:lnTo>
                      <a:lnTo>
                        <a:pt x="1026" y="899"/>
                      </a:lnTo>
                      <a:lnTo>
                        <a:pt x="1030" y="891"/>
                      </a:lnTo>
                      <a:lnTo>
                        <a:pt x="1033" y="881"/>
                      </a:lnTo>
                      <a:lnTo>
                        <a:pt x="1033" y="881"/>
                      </a:lnTo>
                      <a:lnTo>
                        <a:pt x="1037" y="869"/>
                      </a:lnTo>
                      <a:lnTo>
                        <a:pt x="1043" y="857"/>
                      </a:lnTo>
                      <a:lnTo>
                        <a:pt x="1051" y="847"/>
                      </a:lnTo>
                      <a:lnTo>
                        <a:pt x="1059" y="839"/>
                      </a:lnTo>
                      <a:lnTo>
                        <a:pt x="1059" y="839"/>
                      </a:lnTo>
                      <a:lnTo>
                        <a:pt x="1081" y="823"/>
                      </a:lnTo>
                      <a:lnTo>
                        <a:pt x="1099" y="805"/>
                      </a:lnTo>
                      <a:lnTo>
                        <a:pt x="1135" y="767"/>
                      </a:lnTo>
                      <a:lnTo>
                        <a:pt x="1155" y="749"/>
                      </a:lnTo>
                      <a:lnTo>
                        <a:pt x="1173" y="734"/>
                      </a:lnTo>
                      <a:lnTo>
                        <a:pt x="1195" y="720"/>
                      </a:lnTo>
                      <a:lnTo>
                        <a:pt x="1218" y="708"/>
                      </a:lnTo>
                      <a:lnTo>
                        <a:pt x="1218" y="708"/>
                      </a:lnTo>
                      <a:lnTo>
                        <a:pt x="1232" y="702"/>
                      </a:lnTo>
                      <a:lnTo>
                        <a:pt x="1246" y="694"/>
                      </a:lnTo>
                      <a:lnTo>
                        <a:pt x="1274" y="678"/>
                      </a:lnTo>
                      <a:lnTo>
                        <a:pt x="1274" y="678"/>
                      </a:lnTo>
                      <a:lnTo>
                        <a:pt x="1264" y="652"/>
                      </a:lnTo>
                      <a:lnTo>
                        <a:pt x="1264" y="652"/>
                      </a:lnTo>
                      <a:lnTo>
                        <a:pt x="1258" y="652"/>
                      </a:lnTo>
                      <a:lnTo>
                        <a:pt x="1258" y="652"/>
                      </a:lnTo>
                      <a:lnTo>
                        <a:pt x="1234" y="650"/>
                      </a:lnTo>
                      <a:lnTo>
                        <a:pt x="1212" y="644"/>
                      </a:lnTo>
                      <a:lnTo>
                        <a:pt x="1195" y="636"/>
                      </a:lnTo>
                      <a:lnTo>
                        <a:pt x="1179" y="624"/>
                      </a:lnTo>
                      <a:lnTo>
                        <a:pt x="1163" y="610"/>
                      </a:lnTo>
                      <a:lnTo>
                        <a:pt x="1149" y="594"/>
                      </a:lnTo>
                      <a:lnTo>
                        <a:pt x="1137" y="577"/>
                      </a:lnTo>
                      <a:lnTo>
                        <a:pt x="1125" y="559"/>
                      </a:lnTo>
                      <a:lnTo>
                        <a:pt x="1125" y="559"/>
                      </a:lnTo>
                      <a:lnTo>
                        <a:pt x="1113" y="535"/>
                      </a:lnTo>
                      <a:lnTo>
                        <a:pt x="1109" y="525"/>
                      </a:lnTo>
                      <a:lnTo>
                        <a:pt x="1107" y="513"/>
                      </a:lnTo>
                      <a:lnTo>
                        <a:pt x="1105" y="503"/>
                      </a:lnTo>
                      <a:lnTo>
                        <a:pt x="1105" y="493"/>
                      </a:lnTo>
                      <a:lnTo>
                        <a:pt x="1107" y="481"/>
                      </a:lnTo>
                      <a:lnTo>
                        <a:pt x="1111" y="469"/>
                      </a:lnTo>
                      <a:lnTo>
                        <a:pt x="1111" y="469"/>
                      </a:lnTo>
                      <a:lnTo>
                        <a:pt x="1123" y="443"/>
                      </a:lnTo>
                      <a:lnTo>
                        <a:pt x="1133" y="417"/>
                      </a:lnTo>
                      <a:lnTo>
                        <a:pt x="1133" y="417"/>
                      </a:lnTo>
                      <a:lnTo>
                        <a:pt x="1139" y="402"/>
                      </a:lnTo>
                      <a:lnTo>
                        <a:pt x="1139" y="388"/>
                      </a:lnTo>
                      <a:lnTo>
                        <a:pt x="1139" y="376"/>
                      </a:lnTo>
                      <a:lnTo>
                        <a:pt x="1133" y="364"/>
                      </a:lnTo>
                      <a:lnTo>
                        <a:pt x="1127" y="354"/>
                      </a:lnTo>
                      <a:lnTo>
                        <a:pt x="1117" y="348"/>
                      </a:lnTo>
                      <a:lnTo>
                        <a:pt x="1103" y="342"/>
                      </a:lnTo>
                      <a:lnTo>
                        <a:pt x="1087" y="340"/>
                      </a:lnTo>
                      <a:lnTo>
                        <a:pt x="1087" y="340"/>
                      </a:lnTo>
                      <a:lnTo>
                        <a:pt x="1053" y="338"/>
                      </a:lnTo>
                      <a:lnTo>
                        <a:pt x="1018" y="336"/>
                      </a:lnTo>
                      <a:lnTo>
                        <a:pt x="1018" y="336"/>
                      </a:lnTo>
                      <a:lnTo>
                        <a:pt x="980" y="338"/>
                      </a:lnTo>
                      <a:lnTo>
                        <a:pt x="944" y="340"/>
                      </a:lnTo>
                      <a:lnTo>
                        <a:pt x="944" y="340"/>
                      </a:lnTo>
                      <a:lnTo>
                        <a:pt x="918" y="342"/>
                      </a:lnTo>
                      <a:lnTo>
                        <a:pt x="918" y="342"/>
                      </a:lnTo>
                      <a:lnTo>
                        <a:pt x="898" y="342"/>
                      </a:lnTo>
                      <a:lnTo>
                        <a:pt x="880" y="338"/>
                      </a:lnTo>
                      <a:lnTo>
                        <a:pt x="865" y="330"/>
                      </a:lnTo>
                      <a:lnTo>
                        <a:pt x="853" y="320"/>
                      </a:lnTo>
                      <a:lnTo>
                        <a:pt x="841" y="308"/>
                      </a:lnTo>
                      <a:lnTo>
                        <a:pt x="835" y="292"/>
                      </a:lnTo>
                      <a:lnTo>
                        <a:pt x="829" y="272"/>
                      </a:lnTo>
                      <a:lnTo>
                        <a:pt x="827" y="250"/>
                      </a:lnTo>
                      <a:lnTo>
                        <a:pt x="827" y="250"/>
                      </a:lnTo>
                      <a:lnTo>
                        <a:pt x="827" y="233"/>
                      </a:lnTo>
                      <a:lnTo>
                        <a:pt x="823" y="217"/>
                      </a:lnTo>
                      <a:lnTo>
                        <a:pt x="819" y="203"/>
                      </a:lnTo>
                      <a:lnTo>
                        <a:pt x="815" y="187"/>
                      </a:lnTo>
                      <a:lnTo>
                        <a:pt x="807" y="173"/>
                      </a:lnTo>
                      <a:lnTo>
                        <a:pt x="799" y="161"/>
                      </a:lnTo>
                      <a:lnTo>
                        <a:pt x="781" y="133"/>
                      </a:lnTo>
                      <a:lnTo>
                        <a:pt x="781" y="133"/>
                      </a:lnTo>
                      <a:lnTo>
                        <a:pt x="771" y="121"/>
                      </a:lnTo>
                      <a:lnTo>
                        <a:pt x="765" y="105"/>
                      </a:lnTo>
                      <a:lnTo>
                        <a:pt x="749" y="78"/>
                      </a:lnTo>
                      <a:lnTo>
                        <a:pt x="749" y="78"/>
                      </a:lnTo>
                      <a:lnTo>
                        <a:pt x="765" y="66"/>
                      </a:lnTo>
                      <a:lnTo>
                        <a:pt x="765" y="66"/>
                      </a:lnTo>
                      <a:lnTo>
                        <a:pt x="930" y="215"/>
                      </a:lnTo>
                      <a:lnTo>
                        <a:pt x="930" y="215"/>
                      </a:lnTo>
                      <a:lnTo>
                        <a:pt x="952" y="205"/>
                      </a:lnTo>
                      <a:lnTo>
                        <a:pt x="952" y="205"/>
                      </a:lnTo>
                      <a:lnTo>
                        <a:pt x="950" y="185"/>
                      </a:lnTo>
                      <a:lnTo>
                        <a:pt x="948" y="163"/>
                      </a:lnTo>
                      <a:lnTo>
                        <a:pt x="942" y="145"/>
                      </a:lnTo>
                      <a:lnTo>
                        <a:pt x="940" y="137"/>
                      </a:lnTo>
                      <a:lnTo>
                        <a:pt x="934" y="129"/>
                      </a:lnTo>
                      <a:lnTo>
                        <a:pt x="934" y="129"/>
                      </a:lnTo>
                      <a:lnTo>
                        <a:pt x="914" y="105"/>
                      </a:lnTo>
                      <a:lnTo>
                        <a:pt x="894" y="82"/>
                      </a:lnTo>
                      <a:lnTo>
                        <a:pt x="870" y="62"/>
                      </a:lnTo>
                      <a:lnTo>
                        <a:pt x="847" y="44"/>
                      </a:lnTo>
                      <a:lnTo>
                        <a:pt x="821" y="28"/>
                      </a:lnTo>
                      <a:lnTo>
                        <a:pt x="793" y="16"/>
                      </a:lnTo>
                      <a:lnTo>
                        <a:pt x="765" y="8"/>
                      </a:lnTo>
                      <a:lnTo>
                        <a:pt x="733" y="4"/>
                      </a:lnTo>
                      <a:lnTo>
                        <a:pt x="733" y="4"/>
                      </a:lnTo>
                      <a:lnTo>
                        <a:pt x="688" y="2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582" y="2"/>
                      </a:lnTo>
                      <a:lnTo>
                        <a:pt x="523" y="4"/>
                      </a:lnTo>
                      <a:lnTo>
                        <a:pt x="405" y="10"/>
                      </a:lnTo>
                      <a:lnTo>
                        <a:pt x="405" y="10"/>
                      </a:lnTo>
                      <a:lnTo>
                        <a:pt x="381" y="12"/>
                      </a:lnTo>
                      <a:lnTo>
                        <a:pt x="358" y="16"/>
                      </a:lnTo>
                      <a:lnTo>
                        <a:pt x="346" y="20"/>
                      </a:lnTo>
                      <a:lnTo>
                        <a:pt x="336" y="24"/>
                      </a:lnTo>
                      <a:lnTo>
                        <a:pt x="328" y="28"/>
                      </a:lnTo>
                      <a:lnTo>
                        <a:pt x="322" y="36"/>
                      </a:lnTo>
                      <a:lnTo>
                        <a:pt x="322" y="36"/>
                      </a:lnTo>
                      <a:lnTo>
                        <a:pt x="314" y="46"/>
                      </a:lnTo>
                      <a:lnTo>
                        <a:pt x="306" y="54"/>
                      </a:lnTo>
                      <a:lnTo>
                        <a:pt x="296" y="60"/>
                      </a:lnTo>
                      <a:lnTo>
                        <a:pt x="286" y="64"/>
                      </a:lnTo>
                      <a:lnTo>
                        <a:pt x="264" y="70"/>
                      </a:lnTo>
                      <a:lnTo>
                        <a:pt x="254" y="72"/>
                      </a:lnTo>
                      <a:lnTo>
                        <a:pt x="244" y="76"/>
                      </a:lnTo>
                      <a:lnTo>
                        <a:pt x="244" y="76"/>
                      </a:lnTo>
                      <a:lnTo>
                        <a:pt x="135" y="12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4" y="177"/>
                      </a:lnTo>
                      <a:lnTo>
                        <a:pt x="24" y="177"/>
                      </a:lnTo>
                      <a:lnTo>
                        <a:pt x="26" y="175"/>
                      </a:lnTo>
                      <a:lnTo>
                        <a:pt x="26" y="175"/>
                      </a:lnTo>
                      <a:lnTo>
                        <a:pt x="53" y="324"/>
                      </a:lnTo>
                      <a:lnTo>
                        <a:pt x="53" y="324"/>
                      </a:lnTo>
                      <a:lnTo>
                        <a:pt x="57" y="360"/>
                      </a:lnTo>
                      <a:lnTo>
                        <a:pt x="59" y="376"/>
                      </a:lnTo>
                      <a:lnTo>
                        <a:pt x="57" y="392"/>
                      </a:lnTo>
                      <a:lnTo>
                        <a:pt x="51" y="406"/>
                      </a:lnTo>
                      <a:lnTo>
                        <a:pt x="41" y="419"/>
                      </a:lnTo>
                      <a:lnTo>
                        <a:pt x="30" y="429"/>
                      </a:lnTo>
                      <a:lnTo>
                        <a:pt x="10" y="439"/>
                      </a:lnTo>
                      <a:lnTo>
                        <a:pt x="10" y="439"/>
                      </a:lnTo>
                      <a:lnTo>
                        <a:pt x="6" y="441"/>
                      </a:lnTo>
                      <a:lnTo>
                        <a:pt x="4" y="445"/>
                      </a:lnTo>
                      <a:lnTo>
                        <a:pt x="0" y="453"/>
                      </a:lnTo>
                      <a:lnTo>
                        <a:pt x="0" y="453"/>
                      </a:lnTo>
                      <a:lnTo>
                        <a:pt x="26" y="485"/>
                      </a:lnTo>
                      <a:lnTo>
                        <a:pt x="32" y="495"/>
                      </a:lnTo>
                      <a:lnTo>
                        <a:pt x="37" y="507"/>
                      </a:lnTo>
                      <a:lnTo>
                        <a:pt x="39" y="519"/>
                      </a:lnTo>
                      <a:lnTo>
                        <a:pt x="41" y="533"/>
                      </a:lnTo>
                      <a:lnTo>
                        <a:pt x="41" y="573"/>
                      </a:lnTo>
                      <a:lnTo>
                        <a:pt x="41" y="573"/>
                      </a:lnTo>
                      <a:lnTo>
                        <a:pt x="43" y="584"/>
                      </a:lnTo>
                      <a:lnTo>
                        <a:pt x="47" y="596"/>
                      </a:lnTo>
                      <a:lnTo>
                        <a:pt x="55" y="608"/>
                      </a:lnTo>
                      <a:lnTo>
                        <a:pt x="63" y="620"/>
                      </a:lnTo>
                      <a:lnTo>
                        <a:pt x="63" y="620"/>
                      </a:lnTo>
                      <a:lnTo>
                        <a:pt x="73" y="632"/>
                      </a:lnTo>
                      <a:lnTo>
                        <a:pt x="81" y="646"/>
                      </a:lnTo>
                      <a:lnTo>
                        <a:pt x="85" y="660"/>
                      </a:lnTo>
                      <a:lnTo>
                        <a:pt x="87" y="676"/>
                      </a:lnTo>
                      <a:lnTo>
                        <a:pt x="87" y="692"/>
                      </a:lnTo>
                      <a:lnTo>
                        <a:pt x="83" y="706"/>
                      </a:lnTo>
                      <a:lnTo>
                        <a:pt x="77" y="720"/>
                      </a:lnTo>
                      <a:lnTo>
                        <a:pt x="69" y="732"/>
                      </a:lnTo>
                      <a:lnTo>
                        <a:pt x="69" y="732"/>
                      </a:lnTo>
                      <a:lnTo>
                        <a:pt x="59" y="746"/>
                      </a:lnTo>
                      <a:lnTo>
                        <a:pt x="53" y="763"/>
                      </a:lnTo>
                      <a:lnTo>
                        <a:pt x="47" y="785"/>
                      </a:lnTo>
                      <a:lnTo>
                        <a:pt x="45" y="807"/>
                      </a:lnTo>
                      <a:lnTo>
                        <a:pt x="45" y="829"/>
                      </a:lnTo>
                      <a:lnTo>
                        <a:pt x="45" y="851"/>
                      </a:lnTo>
                      <a:lnTo>
                        <a:pt x="51" y="867"/>
                      </a:lnTo>
                      <a:lnTo>
                        <a:pt x="55" y="875"/>
                      </a:lnTo>
                      <a:lnTo>
                        <a:pt x="59" y="879"/>
                      </a:lnTo>
                      <a:lnTo>
                        <a:pt x="59" y="879"/>
                      </a:lnTo>
                      <a:lnTo>
                        <a:pt x="87" y="905"/>
                      </a:lnTo>
                      <a:lnTo>
                        <a:pt x="117" y="928"/>
                      </a:lnTo>
                      <a:lnTo>
                        <a:pt x="133" y="938"/>
                      </a:lnTo>
                      <a:lnTo>
                        <a:pt x="147" y="946"/>
                      </a:lnTo>
                      <a:lnTo>
                        <a:pt x="163" y="952"/>
                      </a:lnTo>
                      <a:lnTo>
                        <a:pt x="179" y="956"/>
                      </a:lnTo>
                      <a:lnTo>
                        <a:pt x="179" y="956"/>
                      </a:lnTo>
                      <a:lnTo>
                        <a:pt x="199" y="958"/>
                      </a:lnTo>
                      <a:lnTo>
                        <a:pt x="218" y="960"/>
                      </a:lnTo>
                      <a:lnTo>
                        <a:pt x="218" y="960"/>
                      </a:lnTo>
                      <a:lnTo>
                        <a:pt x="242" y="958"/>
                      </a:lnTo>
                      <a:lnTo>
                        <a:pt x="254" y="954"/>
                      </a:lnTo>
                      <a:lnTo>
                        <a:pt x="266" y="952"/>
                      </a:lnTo>
                      <a:lnTo>
                        <a:pt x="266" y="952"/>
                      </a:lnTo>
                      <a:lnTo>
                        <a:pt x="282" y="920"/>
                      </a:lnTo>
                      <a:lnTo>
                        <a:pt x="282" y="92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60" name="Freeform 13">
                  <a:extLst>
                    <a:ext uri="{FF2B5EF4-FFF2-40B4-BE49-F238E27FC236}">
                      <a16:creationId xmlns:a16="http://schemas.microsoft.com/office/drawing/2014/main" id="{760090A6-78D7-A879-9EEE-3AC83B3B20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46388" y="2970213"/>
                  <a:ext cx="1922463" cy="1754188"/>
                </a:xfrm>
                <a:custGeom>
                  <a:avLst/>
                  <a:gdLst>
                    <a:gd name="T0" fmla="*/ 813 w 1211"/>
                    <a:gd name="T1" fmla="*/ 1000 h 1105"/>
                    <a:gd name="T2" fmla="*/ 843 w 1211"/>
                    <a:gd name="T3" fmla="*/ 972 h 1105"/>
                    <a:gd name="T4" fmla="*/ 887 w 1211"/>
                    <a:gd name="T5" fmla="*/ 964 h 1105"/>
                    <a:gd name="T6" fmla="*/ 867 w 1211"/>
                    <a:gd name="T7" fmla="*/ 912 h 1105"/>
                    <a:gd name="T8" fmla="*/ 877 w 1211"/>
                    <a:gd name="T9" fmla="*/ 874 h 1105"/>
                    <a:gd name="T10" fmla="*/ 923 w 1211"/>
                    <a:gd name="T11" fmla="*/ 849 h 1105"/>
                    <a:gd name="T12" fmla="*/ 964 w 1211"/>
                    <a:gd name="T13" fmla="*/ 845 h 1105"/>
                    <a:gd name="T14" fmla="*/ 990 w 1211"/>
                    <a:gd name="T15" fmla="*/ 843 h 1105"/>
                    <a:gd name="T16" fmla="*/ 1040 w 1211"/>
                    <a:gd name="T17" fmla="*/ 789 h 1105"/>
                    <a:gd name="T18" fmla="*/ 1078 w 1211"/>
                    <a:gd name="T19" fmla="*/ 739 h 1105"/>
                    <a:gd name="T20" fmla="*/ 1147 w 1211"/>
                    <a:gd name="T21" fmla="*/ 650 h 1105"/>
                    <a:gd name="T22" fmla="*/ 1088 w 1211"/>
                    <a:gd name="T23" fmla="*/ 513 h 1105"/>
                    <a:gd name="T24" fmla="*/ 1098 w 1211"/>
                    <a:gd name="T25" fmla="*/ 487 h 1105"/>
                    <a:gd name="T26" fmla="*/ 1169 w 1211"/>
                    <a:gd name="T27" fmla="*/ 471 h 1105"/>
                    <a:gd name="T28" fmla="*/ 1211 w 1211"/>
                    <a:gd name="T29" fmla="*/ 427 h 1105"/>
                    <a:gd name="T30" fmla="*/ 1187 w 1211"/>
                    <a:gd name="T31" fmla="*/ 350 h 1105"/>
                    <a:gd name="T32" fmla="*/ 1117 w 1211"/>
                    <a:gd name="T33" fmla="*/ 314 h 1105"/>
                    <a:gd name="T34" fmla="*/ 1046 w 1211"/>
                    <a:gd name="T35" fmla="*/ 312 h 1105"/>
                    <a:gd name="T36" fmla="*/ 1018 w 1211"/>
                    <a:gd name="T37" fmla="*/ 308 h 1105"/>
                    <a:gd name="T38" fmla="*/ 986 w 1211"/>
                    <a:gd name="T39" fmla="*/ 264 h 1105"/>
                    <a:gd name="T40" fmla="*/ 982 w 1211"/>
                    <a:gd name="T41" fmla="*/ 201 h 1105"/>
                    <a:gd name="T42" fmla="*/ 931 w 1211"/>
                    <a:gd name="T43" fmla="*/ 145 h 1105"/>
                    <a:gd name="T44" fmla="*/ 905 w 1211"/>
                    <a:gd name="T45" fmla="*/ 111 h 1105"/>
                    <a:gd name="T46" fmla="*/ 865 w 1211"/>
                    <a:gd name="T47" fmla="*/ 47 h 1105"/>
                    <a:gd name="T48" fmla="*/ 801 w 1211"/>
                    <a:gd name="T49" fmla="*/ 47 h 1105"/>
                    <a:gd name="T50" fmla="*/ 706 w 1211"/>
                    <a:gd name="T51" fmla="*/ 55 h 1105"/>
                    <a:gd name="T52" fmla="*/ 601 w 1211"/>
                    <a:gd name="T53" fmla="*/ 32 h 1105"/>
                    <a:gd name="T54" fmla="*/ 553 w 1211"/>
                    <a:gd name="T55" fmla="*/ 4 h 1105"/>
                    <a:gd name="T56" fmla="*/ 499 w 1211"/>
                    <a:gd name="T57" fmla="*/ 24 h 1105"/>
                    <a:gd name="T58" fmla="*/ 459 w 1211"/>
                    <a:gd name="T59" fmla="*/ 55 h 1105"/>
                    <a:gd name="T60" fmla="*/ 376 w 1211"/>
                    <a:gd name="T61" fmla="*/ 201 h 1105"/>
                    <a:gd name="T62" fmla="*/ 358 w 1211"/>
                    <a:gd name="T63" fmla="*/ 206 h 1105"/>
                    <a:gd name="T64" fmla="*/ 304 w 1211"/>
                    <a:gd name="T65" fmla="*/ 248 h 1105"/>
                    <a:gd name="T66" fmla="*/ 312 w 1211"/>
                    <a:gd name="T67" fmla="*/ 312 h 1105"/>
                    <a:gd name="T68" fmla="*/ 300 w 1211"/>
                    <a:gd name="T69" fmla="*/ 364 h 1105"/>
                    <a:gd name="T70" fmla="*/ 247 w 1211"/>
                    <a:gd name="T71" fmla="*/ 391 h 1105"/>
                    <a:gd name="T72" fmla="*/ 177 w 1211"/>
                    <a:gd name="T73" fmla="*/ 403 h 1105"/>
                    <a:gd name="T74" fmla="*/ 139 w 1211"/>
                    <a:gd name="T75" fmla="*/ 455 h 1105"/>
                    <a:gd name="T76" fmla="*/ 129 w 1211"/>
                    <a:gd name="T77" fmla="*/ 652 h 1105"/>
                    <a:gd name="T78" fmla="*/ 100 w 1211"/>
                    <a:gd name="T79" fmla="*/ 696 h 1105"/>
                    <a:gd name="T80" fmla="*/ 70 w 1211"/>
                    <a:gd name="T81" fmla="*/ 700 h 1105"/>
                    <a:gd name="T82" fmla="*/ 18 w 1211"/>
                    <a:gd name="T83" fmla="*/ 717 h 1105"/>
                    <a:gd name="T84" fmla="*/ 0 w 1211"/>
                    <a:gd name="T85" fmla="*/ 757 h 1105"/>
                    <a:gd name="T86" fmla="*/ 38 w 1211"/>
                    <a:gd name="T87" fmla="*/ 835 h 1105"/>
                    <a:gd name="T88" fmla="*/ 137 w 1211"/>
                    <a:gd name="T89" fmla="*/ 863 h 1105"/>
                    <a:gd name="T90" fmla="*/ 211 w 1211"/>
                    <a:gd name="T91" fmla="*/ 888 h 1105"/>
                    <a:gd name="T92" fmla="*/ 265 w 1211"/>
                    <a:gd name="T93" fmla="*/ 922 h 1105"/>
                    <a:gd name="T94" fmla="*/ 314 w 1211"/>
                    <a:gd name="T95" fmla="*/ 910 h 1105"/>
                    <a:gd name="T96" fmla="*/ 390 w 1211"/>
                    <a:gd name="T97" fmla="*/ 916 h 1105"/>
                    <a:gd name="T98" fmla="*/ 461 w 1211"/>
                    <a:gd name="T99" fmla="*/ 952 h 1105"/>
                    <a:gd name="T100" fmla="*/ 537 w 1211"/>
                    <a:gd name="T101" fmla="*/ 960 h 1105"/>
                    <a:gd name="T102" fmla="*/ 618 w 1211"/>
                    <a:gd name="T103" fmla="*/ 988 h 1105"/>
                    <a:gd name="T104" fmla="*/ 662 w 1211"/>
                    <a:gd name="T105" fmla="*/ 1049 h 1105"/>
                    <a:gd name="T106" fmla="*/ 724 w 1211"/>
                    <a:gd name="T107" fmla="*/ 1073 h 1105"/>
                    <a:gd name="T108" fmla="*/ 758 w 1211"/>
                    <a:gd name="T109" fmla="*/ 1105 h 1105"/>
                    <a:gd name="T110" fmla="*/ 795 w 1211"/>
                    <a:gd name="T111" fmla="*/ 1037 h 1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11" h="1105">
                      <a:moveTo>
                        <a:pt x="795" y="1037"/>
                      </a:moveTo>
                      <a:lnTo>
                        <a:pt x="795" y="1037"/>
                      </a:lnTo>
                      <a:lnTo>
                        <a:pt x="809" y="1008"/>
                      </a:lnTo>
                      <a:lnTo>
                        <a:pt x="809" y="1008"/>
                      </a:lnTo>
                      <a:lnTo>
                        <a:pt x="813" y="1000"/>
                      </a:lnTo>
                      <a:lnTo>
                        <a:pt x="819" y="994"/>
                      </a:lnTo>
                      <a:lnTo>
                        <a:pt x="827" y="988"/>
                      </a:lnTo>
                      <a:lnTo>
                        <a:pt x="835" y="984"/>
                      </a:lnTo>
                      <a:lnTo>
                        <a:pt x="835" y="984"/>
                      </a:lnTo>
                      <a:lnTo>
                        <a:pt x="843" y="972"/>
                      </a:lnTo>
                      <a:lnTo>
                        <a:pt x="843" y="972"/>
                      </a:lnTo>
                      <a:lnTo>
                        <a:pt x="857" y="984"/>
                      </a:lnTo>
                      <a:lnTo>
                        <a:pt x="891" y="984"/>
                      </a:lnTo>
                      <a:lnTo>
                        <a:pt x="891" y="984"/>
                      </a:lnTo>
                      <a:lnTo>
                        <a:pt x="887" y="964"/>
                      </a:lnTo>
                      <a:lnTo>
                        <a:pt x="879" y="948"/>
                      </a:lnTo>
                      <a:lnTo>
                        <a:pt x="879" y="948"/>
                      </a:lnTo>
                      <a:lnTo>
                        <a:pt x="875" y="936"/>
                      </a:lnTo>
                      <a:lnTo>
                        <a:pt x="869" y="922"/>
                      </a:lnTo>
                      <a:lnTo>
                        <a:pt x="867" y="912"/>
                      </a:lnTo>
                      <a:lnTo>
                        <a:pt x="867" y="902"/>
                      </a:lnTo>
                      <a:lnTo>
                        <a:pt x="869" y="894"/>
                      </a:lnTo>
                      <a:lnTo>
                        <a:pt x="873" y="882"/>
                      </a:lnTo>
                      <a:lnTo>
                        <a:pt x="873" y="882"/>
                      </a:lnTo>
                      <a:lnTo>
                        <a:pt x="877" y="874"/>
                      </a:lnTo>
                      <a:lnTo>
                        <a:pt x="885" y="867"/>
                      </a:lnTo>
                      <a:lnTo>
                        <a:pt x="891" y="861"/>
                      </a:lnTo>
                      <a:lnTo>
                        <a:pt x="899" y="857"/>
                      </a:lnTo>
                      <a:lnTo>
                        <a:pt x="913" y="851"/>
                      </a:lnTo>
                      <a:lnTo>
                        <a:pt x="923" y="849"/>
                      </a:lnTo>
                      <a:lnTo>
                        <a:pt x="923" y="849"/>
                      </a:lnTo>
                      <a:lnTo>
                        <a:pt x="937" y="847"/>
                      </a:lnTo>
                      <a:lnTo>
                        <a:pt x="954" y="845"/>
                      </a:lnTo>
                      <a:lnTo>
                        <a:pt x="954" y="845"/>
                      </a:lnTo>
                      <a:lnTo>
                        <a:pt x="964" y="845"/>
                      </a:lnTo>
                      <a:lnTo>
                        <a:pt x="964" y="845"/>
                      </a:lnTo>
                      <a:lnTo>
                        <a:pt x="972" y="845"/>
                      </a:lnTo>
                      <a:lnTo>
                        <a:pt x="972" y="845"/>
                      </a:lnTo>
                      <a:lnTo>
                        <a:pt x="982" y="845"/>
                      </a:lnTo>
                      <a:lnTo>
                        <a:pt x="990" y="843"/>
                      </a:lnTo>
                      <a:lnTo>
                        <a:pt x="998" y="839"/>
                      </a:lnTo>
                      <a:lnTo>
                        <a:pt x="1006" y="833"/>
                      </a:lnTo>
                      <a:lnTo>
                        <a:pt x="1022" y="815"/>
                      </a:lnTo>
                      <a:lnTo>
                        <a:pt x="1040" y="789"/>
                      </a:lnTo>
                      <a:lnTo>
                        <a:pt x="1040" y="789"/>
                      </a:lnTo>
                      <a:lnTo>
                        <a:pt x="1050" y="771"/>
                      </a:lnTo>
                      <a:lnTo>
                        <a:pt x="1050" y="771"/>
                      </a:lnTo>
                      <a:lnTo>
                        <a:pt x="1062" y="755"/>
                      </a:lnTo>
                      <a:lnTo>
                        <a:pt x="1078" y="739"/>
                      </a:lnTo>
                      <a:lnTo>
                        <a:pt x="1078" y="739"/>
                      </a:lnTo>
                      <a:lnTo>
                        <a:pt x="1100" y="709"/>
                      </a:lnTo>
                      <a:lnTo>
                        <a:pt x="1100" y="709"/>
                      </a:lnTo>
                      <a:lnTo>
                        <a:pt x="1119" y="682"/>
                      </a:lnTo>
                      <a:lnTo>
                        <a:pt x="1147" y="650"/>
                      </a:lnTo>
                      <a:lnTo>
                        <a:pt x="1147" y="650"/>
                      </a:lnTo>
                      <a:lnTo>
                        <a:pt x="1127" y="608"/>
                      </a:lnTo>
                      <a:lnTo>
                        <a:pt x="1108" y="564"/>
                      </a:lnTo>
                      <a:lnTo>
                        <a:pt x="1108" y="564"/>
                      </a:lnTo>
                      <a:lnTo>
                        <a:pt x="1092" y="529"/>
                      </a:lnTo>
                      <a:lnTo>
                        <a:pt x="1088" y="513"/>
                      </a:lnTo>
                      <a:lnTo>
                        <a:pt x="1088" y="505"/>
                      </a:lnTo>
                      <a:lnTo>
                        <a:pt x="1090" y="497"/>
                      </a:lnTo>
                      <a:lnTo>
                        <a:pt x="1090" y="497"/>
                      </a:lnTo>
                      <a:lnTo>
                        <a:pt x="1094" y="493"/>
                      </a:lnTo>
                      <a:lnTo>
                        <a:pt x="1098" y="487"/>
                      </a:lnTo>
                      <a:lnTo>
                        <a:pt x="1115" y="481"/>
                      </a:lnTo>
                      <a:lnTo>
                        <a:pt x="1133" y="475"/>
                      </a:lnTo>
                      <a:lnTo>
                        <a:pt x="1151" y="473"/>
                      </a:lnTo>
                      <a:lnTo>
                        <a:pt x="1151" y="473"/>
                      </a:lnTo>
                      <a:lnTo>
                        <a:pt x="1169" y="471"/>
                      </a:lnTo>
                      <a:lnTo>
                        <a:pt x="1183" y="467"/>
                      </a:lnTo>
                      <a:lnTo>
                        <a:pt x="1195" y="459"/>
                      </a:lnTo>
                      <a:lnTo>
                        <a:pt x="1203" y="451"/>
                      </a:lnTo>
                      <a:lnTo>
                        <a:pt x="1209" y="441"/>
                      </a:lnTo>
                      <a:lnTo>
                        <a:pt x="1211" y="427"/>
                      </a:lnTo>
                      <a:lnTo>
                        <a:pt x="1211" y="413"/>
                      </a:lnTo>
                      <a:lnTo>
                        <a:pt x="1205" y="397"/>
                      </a:lnTo>
                      <a:lnTo>
                        <a:pt x="1205" y="397"/>
                      </a:lnTo>
                      <a:lnTo>
                        <a:pt x="1197" y="370"/>
                      </a:lnTo>
                      <a:lnTo>
                        <a:pt x="1187" y="350"/>
                      </a:lnTo>
                      <a:lnTo>
                        <a:pt x="1179" y="336"/>
                      </a:lnTo>
                      <a:lnTo>
                        <a:pt x="1169" y="326"/>
                      </a:lnTo>
                      <a:lnTo>
                        <a:pt x="1157" y="320"/>
                      </a:lnTo>
                      <a:lnTo>
                        <a:pt x="1141" y="316"/>
                      </a:lnTo>
                      <a:lnTo>
                        <a:pt x="1117" y="314"/>
                      </a:lnTo>
                      <a:lnTo>
                        <a:pt x="1090" y="314"/>
                      </a:lnTo>
                      <a:lnTo>
                        <a:pt x="1090" y="314"/>
                      </a:lnTo>
                      <a:lnTo>
                        <a:pt x="1048" y="312"/>
                      </a:lnTo>
                      <a:lnTo>
                        <a:pt x="1048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30" y="312"/>
                      </a:lnTo>
                      <a:lnTo>
                        <a:pt x="1018" y="308"/>
                      </a:lnTo>
                      <a:lnTo>
                        <a:pt x="1008" y="304"/>
                      </a:lnTo>
                      <a:lnTo>
                        <a:pt x="998" y="296"/>
                      </a:lnTo>
                      <a:lnTo>
                        <a:pt x="992" y="288"/>
                      </a:lnTo>
                      <a:lnTo>
                        <a:pt x="988" y="276"/>
                      </a:lnTo>
                      <a:lnTo>
                        <a:pt x="986" y="264"/>
                      </a:lnTo>
                      <a:lnTo>
                        <a:pt x="986" y="250"/>
                      </a:lnTo>
                      <a:lnTo>
                        <a:pt x="986" y="250"/>
                      </a:lnTo>
                      <a:lnTo>
                        <a:pt x="986" y="232"/>
                      </a:lnTo>
                      <a:lnTo>
                        <a:pt x="984" y="216"/>
                      </a:lnTo>
                      <a:lnTo>
                        <a:pt x="982" y="201"/>
                      </a:lnTo>
                      <a:lnTo>
                        <a:pt x="976" y="187"/>
                      </a:lnTo>
                      <a:lnTo>
                        <a:pt x="968" y="175"/>
                      </a:lnTo>
                      <a:lnTo>
                        <a:pt x="958" y="163"/>
                      </a:lnTo>
                      <a:lnTo>
                        <a:pt x="945" y="153"/>
                      </a:lnTo>
                      <a:lnTo>
                        <a:pt x="931" y="145"/>
                      </a:lnTo>
                      <a:lnTo>
                        <a:pt x="931" y="145"/>
                      </a:lnTo>
                      <a:lnTo>
                        <a:pt x="923" y="139"/>
                      </a:lnTo>
                      <a:lnTo>
                        <a:pt x="915" y="131"/>
                      </a:lnTo>
                      <a:lnTo>
                        <a:pt x="905" y="111"/>
                      </a:lnTo>
                      <a:lnTo>
                        <a:pt x="905" y="111"/>
                      </a:lnTo>
                      <a:lnTo>
                        <a:pt x="891" y="77"/>
                      </a:lnTo>
                      <a:lnTo>
                        <a:pt x="885" y="65"/>
                      </a:lnTo>
                      <a:lnTo>
                        <a:pt x="879" y="57"/>
                      </a:lnTo>
                      <a:lnTo>
                        <a:pt x="873" y="51"/>
                      </a:lnTo>
                      <a:lnTo>
                        <a:pt x="865" y="47"/>
                      </a:lnTo>
                      <a:lnTo>
                        <a:pt x="857" y="45"/>
                      </a:lnTo>
                      <a:lnTo>
                        <a:pt x="845" y="43"/>
                      </a:lnTo>
                      <a:lnTo>
                        <a:pt x="845" y="43"/>
                      </a:lnTo>
                      <a:lnTo>
                        <a:pt x="825" y="45"/>
                      </a:lnTo>
                      <a:lnTo>
                        <a:pt x="801" y="47"/>
                      </a:lnTo>
                      <a:lnTo>
                        <a:pt x="801" y="47"/>
                      </a:lnTo>
                      <a:lnTo>
                        <a:pt x="752" y="51"/>
                      </a:lnTo>
                      <a:lnTo>
                        <a:pt x="730" y="53"/>
                      </a:lnTo>
                      <a:lnTo>
                        <a:pt x="706" y="55"/>
                      </a:lnTo>
                      <a:lnTo>
                        <a:pt x="706" y="55"/>
                      </a:lnTo>
                      <a:lnTo>
                        <a:pt x="670" y="53"/>
                      </a:lnTo>
                      <a:lnTo>
                        <a:pt x="652" y="49"/>
                      </a:lnTo>
                      <a:lnTo>
                        <a:pt x="634" y="45"/>
                      </a:lnTo>
                      <a:lnTo>
                        <a:pt x="616" y="40"/>
                      </a:lnTo>
                      <a:lnTo>
                        <a:pt x="601" y="32"/>
                      </a:lnTo>
                      <a:lnTo>
                        <a:pt x="583" y="22"/>
                      </a:lnTo>
                      <a:lnTo>
                        <a:pt x="567" y="10"/>
                      </a:lnTo>
                      <a:lnTo>
                        <a:pt x="567" y="10"/>
                      </a:lnTo>
                      <a:lnTo>
                        <a:pt x="561" y="6"/>
                      </a:lnTo>
                      <a:lnTo>
                        <a:pt x="553" y="4"/>
                      </a:lnTo>
                      <a:lnTo>
                        <a:pt x="539" y="0"/>
                      </a:lnTo>
                      <a:lnTo>
                        <a:pt x="539" y="0"/>
                      </a:lnTo>
                      <a:lnTo>
                        <a:pt x="529" y="10"/>
                      </a:lnTo>
                      <a:lnTo>
                        <a:pt x="515" y="18"/>
                      </a:lnTo>
                      <a:lnTo>
                        <a:pt x="499" y="24"/>
                      </a:lnTo>
                      <a:lnTo>
                        <a:pt x="481" y="26"/>
                      </a:lnTo>
                      <a:lnTo>
                        <a:pt x="481" y="26"/>
                      </a:lnTo>
                      <a:lnTo>
                        <a:pt x="473" y="36"/>
                      </a:lnTo>
                      <a:lnTo>
                        <a:pt x="465" y="45"/>
                      </a:lnTo>
                      <a:lnTo>
                        <a:pt x="459" y="55"/>
                      </a:lnTo>
                      <a:lnTo>
                        <a:pt x="453" y="65"/>
                      </a:lnTo>
                      <a:lnTo>
                        <a:pt x="453" y="65"/>
                      </a:lnTo>
                      <a:lnTo>
                        <a:pt x="438" y="101"/>
                      </a:lnTo>
                      <a:lnTo>
                        <a:pt x="418" y="135"/>
                      </a:lnTo>
                      <a:lnTo>
                        <a:pt x="376" y="201"/>
                      </a:lnTo>
                      <a:lnTo>
                        <a:pt x="376" y="201"/>
                      </a:lnTo>
                      <a:lnTo>
                        <a:pt x="372" y="203"/>
                      </a:lnTo>
                      <a:lnTo>
                        <a:pt x="368" y="205"/>
                      </a:lnTo>
                      <a:lnTo>
                        <a:pt x="358" y="206"/>
                      </a:lnTo>
                      <a:lnTo>
                        <a:pt x="358" y="206"/>
                      </a:lnTo>
                      <a:lnTo>
                        <a:pt x="340" y="214"/>
                      </a:lnTo>
                      <a:lnTo>
                        <a:pt x="324" y="220"/>
                      </a:lnTo>
                      <a:lnTo>
                        <a:pt x="314" y="228"/>
                      </a:lnTo>
                      <a:lnTo>
                        <a:pt x="308" y="236"/>
                      </a:lnTo>
                      <a:lnTo>
                        <a:pt x="304" y="248"/>
                      </a:lnTo>
                      <a:lnTo>
                        <a:pt x="302" y="262"/>
                      </a:lnTo>
                      <a:lnTo>
                        <a:pt x="304" y="278"/>
                      </a:lnTo>
                      <a:lnTo>
                        <a:pt x="310" y="300"/>
                      </a:lnTo>
                      <a:lnTo>
                        <a:pt x="310" y="300"/>
                      </a:lnTo>
                      <a:lnTo>
                        <a:pt x="312" y="312"/>
                      </a:lnTo>
                      <a:lnTo>
                        <a:pt x="312" y="324"/>
                      </a:lnTo>
                      <a:lnTo>
                        <a:pt x="312" y="334"/>
                      </a:lnTo>
                      <a:lnTo>
                        <a:pt x="310" y="344"/>
                      </a:lnTo>
                      <a:lnTo>
                        <a:pt x="306" y="354"/>
                      </a:lnTo>
                      <a:lnTo>
                        <a:pt x="300" y="364"/>
                      </a:lnTo>
                      <a:lnTo>
                        <a:pt x="292" y="372"/>
                      </a:lnTo>
                      <a:lnTo>
                        <a:pt x="283" y="377"/>
                      </a:lnTo>
                      <a:lnTo>
                        <a:pt x="283" y="377"/>
                      </a:lnTo>
                      <a:lnTo>
                        <a:pt x="265" y="385"/>
                      </a:lnTo>
                      <a:lnTo>
                        <a:pt x="247" y="391"/>
                      </a:lnTo>
                      <a:lnTo>
                        <a:pt x="227" y="395"/>
                      </a:lnTo>
                      <a:lnTo>
                        <a:pt x="209" y="397"/>
                      </a:lnTo>
                      <a:lnTo>
                        <a:pt x="209" y="397"/>
                      </a:lnTo>
                      <a:lnTo>
                        <a:pt x="191" y="399"/>
                      </a:lnTo>
                      <a:lnTo>
                        <a:pt x="177" y="403"/>
                      </a:lnTo>
                      <a:lnTo>
                        <a:pt x="165" y="409"/>
                      </a:lnTo>
                      <a:lnTo>
                        <a:pt x="155" y="417"/>
                      </a:lnTo>
                      <a:lnTo>
                        <a:pt x="149" y="427"/>
                      </a:lnTo>
                      <a:lnTo>
                        <a:pt x="143" y="439"/>
                      </a:lnTo>
                      <a:lnTo>
                        <a:pt x="139" y="455"/>
                      </a:lnTo>
                      <a:lnTo>
                        <a:pt x="139" y="471"/>
                      </a:lnTo>
                      <a:lnTo>
                        <a:pt x="139" y="471"/>
                      </a:lnTo>
                      <a:lnTo>
                        <a:pt x="131" y="638"/>
                      </a:lnTo>
                      <a:lnTo>
                        <a:pt x="131" y="638"/>
                      </a:lnTo>
                      <a:lnTo>
                        <a:pt x="129" y="652"/>
                      </a:lnTo>
                      <a:lnTo>
                        <a:pt x="127" y="664"/>
                      </a:lnTo>
                      <a:lnTo>
                        <a:pt x="123" y="676"/>
                      </a:lnTo>
                      <a:lnTo>
                        <a:pt x="117" y="684"/>
                      </a:lnTo>
                      <a:lnTo>
                        <a:pt x="110" y="690"/>
                      </a:lnTo>
                      <a:lnTo>
                        <a:pt x="100" y="696"/>
                      </a:lnTo>
                      <a:lnTo>
                        <a:pt x="86" y="698"/>
                      </a:lnTo>
                      <a:lnTo>
                        <a:pt x="72" y="700"/>
                      </a:lnTo>
                      <a:lnTo>
                        <a:pt x="72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52" y="702"/>
                      </a:lnTo>
                      <a:lnTo>
                        <a:pt x="34" y="707"/>
                      </a:lnTo>
                      <a:lnTo>
                        <a:pt x="18" y="717"/>
                      </a:lnTo>
                      <a:lnTo>
                        <a:pt x="12" y="723"/>
                      </a:lnTo>
                      <a:lnTo>
                        <a:pt x="6" y="729"/>
                      </a:lnTo>
                      <a:lnTo>
                        <a:pt x="6" y="729"/>
                      </a:lnTo>
                      <a:lnTo>
                        <a:pt x="2" y="743"/>
                      </a:lnTo>
                      <a:lnTo>
                        <a:pt x="0" y="757"/>
                      </a:lnTo>
                      <a:lnTo>
                        <a:pt x="2" y="773"/>
                      </a:lnTo>
                      <a:lnTo>
                        <a:pt x="8" y="789"/>
                      </a:lnTo>
                      <a:lnTo>
                        <a:pt x="16" y="805"/>
                      </a:lnTo>
                      <a:lnTo>
                        <a:pt x="26" y="821"/>
                      </a:lnTo>
                      <a:lnTo>
                        <a:pt x="38" y="835"/>
                      </a:lnTo>
                      <a:lnTo>
                        <a:pt x="50" y="847"/>
                      </a:lnTo>
                      <a:lnTo>
                        <a:pt x="50" y="847"/>
                      </a:lnTo>
                      <a:lnTo>
                        <a:pt x="80" y="849"/>
                      </a:lnTo>
                      <a:lnTo>
                        <a:pt x="110" y="855"/>
                      </a:lnTo>
                      <a:lnTo>
                        <a:pt x="137" y="863"/>
                      </a:lnTo>
                      <a:lnTo>
                        <a:pt x="163" y="872"/>
                      </a:lnTo>
                      <a:lnTo>
                        <a:pt x="163" y="872"/>
                      </a:lnTo>
                      <a:lnTo>
                        <a:pt x="201" y="884"/>
                      </a:lnTo>
                      <a:lnTo>
                        <a:pt x="201" y="884"/>
                      </a:lnTo>
                      <a:lnTo>
                        <a:pt x="211" y="888"/>
                      </a:lnTo>
                      <a:lnTo>
                        <a:pt x="221" y="894"/>
                      </a:lnTo>
                      <a:lnTo>
                        <a:pt x="233" y="904"/>
                      </a:lnTo>
                      <a:lnTo>
                        <a:pt x="243" y="916"/>
                      </a:lnTo>
                      <a:lnTo>
                        <a:pt x="243" y="916"/>
                      </a:lnTo>
                      <a:lnTo>
                        <a:pt x="265" y="922"/>
                      </a:lnTo>
                      <a:lnTo>
                        <a:pt x="265" y="922"/>
                      </a:lnTo>
                      <a:lnTo>
                        <a:pt x="275" y="916"/>
                      </a:lnTo>
                      <a:lnTo>
                        <a:pt x="284" y="914"/>
                      </a:lnTo>
                      <a:lnTo>
                        <a:pt x="284" y="914"/>
                      </a:lnTo>
                      <a:lnTo>
                        <a:pt x="314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66" y="910"/>
                      </a:lnTo>
                      <a:lnTo>
                        <a:pt x="390" y="916"/>
                      </a:lnTo>
                      <a:lnTo>
                        <a:pt x="410" y="922"/>
                      </a:lnTo>
                      <a:lnTo>
                        <a:pt x="426" y="932"/>
                      </a:lnTo>
                      <a:lnTo>
                        <a:pt x="426" y="932"/>
                      </a:lnTo>
                      <a:lnTo>
                        <a:pt x="444" y="944"/>
                      </a:lnTo>
                      <a:lnTo>
                        <a:pt x="461" y="952"/>
                      </a:lnTo>
                      <a:lnTo>
                        <a:pt x="477" y="956"/>
                      </a:lnTo>
                      <a:lnTo>
                        <a:pt x="497" y="958"/>
                      </a:lnTo>
                      <a:lnTo>
                        <a:pt x="497" y="958"/>
                      </a:lnTo>
                      <a:lnTo>
                        <a:pt x="515" y="958"/>
                      </a:lnTo>
                      <a:lnTo>
                        <a:pt x="537" y="960"/>
                      </a:lnTo>
                      <a:lnTo>
                        <a:pt x="561" y="964"/>
                      </a:lnTo>
                      <a:lnTo>
                        <a:pt x="585" y="970"/>
                      </a:lnTo>
                      <a:lnTo>
                        <a:pt x="597" y="974"/>
                      </a:lnTo>
                      <a:lnTo>
                        <a:pt x="609" y="982"/>
                      </a:lnTo>
                      <a:lnTo>
                        <a:pt x="618" y="988"/>
                      </a:lnTo>
                      <a:lnTo>
                        <a:pt x="630" y="998"/>
                      </a:lnTo>
                      <a:lnTo>
                        <a:pt x="638" y="1008"/>
                      </a:lnTo>
                      <a:lnTo>
                        <a:pt x="648" y="1020"/>
                      </a:lnTo>
                      <a:lnTo>
                        <a:pt x="656" y="1034"/>
                      </a:lnTo>
                      <a:lnTo>
                        <a:pt x="662" y="1049"/>
                      </a:lnTo>
                      <a:lnTo>
                        <a:pt x="662" y="1049"/>
                      </a:lnTo>
                      <a:lnTo>
                        <a:pt x="670" y="1053"/>
                      </a:lnTo>
                      <a:lnTo>
                        <a:pt x="670" y="1053"/>
                      </a:lnTo>
                      <a:lnTo>
                        <a:pt x="700" y="1061"/>
                      </a:lnTo>
                      <a:lnTo>
                        <a:pt x="724" y="1073"/>
                      </a:lnTo>
                      <a:lnTo>
                        <a:pt x="734" y="1079"/>
                      </a:lnTo>
                      <a:lnTo>
                        <a:pt x="742" y="1087"/>
                      </a:lnTo>
                      <a:lnTo>
                        <a:pt x="752" y="1097"/>
                      </a:lnTo>
                      <a:lnTo>
                        <a:pt x="758" y="1105"/>
                      </a:lnTo>
                      <a:lnTo>
                        <a:pt x="758" y="1105"/>
                      </a:lnTo>
                      <a:lnTo>
                        <a:pt x="774" y="1085"/>
                      </a:lnTo>
                      <a:lnTo>
                        <a:pt x="774" y="1085"/>
                      </a:lnTo>
                      <a:lnTo>
                        <a:pt x="780" y="1075"/>
                      </a:lnTo>
                      <a:lnTo>
                        <a:pt x="785" y="1063"/>
                      </a:lnTo>
                      <a:lnTo>
                        <a:pt x="795" y="1037"/>
                      </a:lnTo>
                      <a:lnTo>
                        <a:pt x="795" y="103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61" name="Freeform 14">
                  <a:extLst>
                    <a:ext uri="{FF2B5EF4-FFF2-40B4-BE49-F238E27FC236}">
                      <a16:creationId xmlns:a16="http://schemas.microsoft.com/office/drawing/2014/main" id="{88A4ED36-3BF1-D90E-13CC-512B035224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2988" y="1277938"/>
                  <a:ext cx="1730375" cy="1670050"/>
                </a:xfrm>
                <a:custGeom>
                  <a:avLst/>
                  <a:gdLst>
                    <a:gd name="T0" fmla="*/ 24 w 1090"/>
                    <a:gd name="T1" fmla="*/ 219 h 1052"/>
                    <a:gd name="T2" fmla="*/ 14 w 1090"/>
                    <a:gd name="T3" fmla="*/ 276 h 1052"/>
                    <a:gd name="T4" fmla="*/ 62 w 1090"/>
                    <a:gd name="T5" fmla="*/ 334 h 1052"/>
                    <a:gd name="T6" fmla="*/ 54 w 1090"/>
                    <a:gd name="T7" fmla="*/ 372 h 1052"/>
                    <a:gd name="T8" fmla="*/ 10 w 1090"/>
                    <a:gd name="T9" fmla="*/ 432 h 1052"/>
                    <a:gd name="T10" fmla="*/ 6 w 1090"/>
                    <a:gd name="T11" fmla="*/ 523 h 1052"/>
                    <a:gd name="T12" fmla="*/ 46 w 1090"/>
                    <a:gd name="T13" fmla="*/ 579 h 1052"/>
                    <a:gd name="T14" fmla="*/ 94 w 1090"/>
                    <a:gd name="T15" fmla="*/ 630 h 1052"/>
                    <a:gd name="T16" fmla="*/ 94 w 1090"/>
                    <a:gd name="T17" fmla="*/ 672 h 1052"/>
                    <a:gd name="T18" fmla="*/ 52 w 1090"/>
                    <a:gd name="T19" fmla="*/ 730 h 1052"/>
                    <a:gd name="T20" fmla="*/ 48 w 1090"/>
                    <a:gd name="T21" fmla="*/ 760 h 1052"/>
                    <a:gd name="T22" fmla="*/ 88 w 1090"/>
                    <a:gd name="T23" fmla="*/ 770 h 1052"/>
                    <a:gd name="T24" fmla="*/ 155 w 1090"/>
                    <a:gd name="T25" fmla="*/ 811 h 1052"/>
                    <a:gd name="T26" fmla="*/ 207 w 1090"/>
                    <a:gd name="T27" fmla="*/ 805 h 1052"/>
                    <a:gd name="T28" fmla="*/ 239 w 1090"/>
                    <a:gd name="T29" fmla="*/ 819 h 1052"/>
                    <a:gd name="T30" fmla="*/ 304 w 1090"/>
                    <a:gd name="T31" fmla="*/ 883 h 1052"/>
                    <a:gd name="T32" fmla="*/ 390 w 1090"/>
                    <a:gd name="T33" fmla="*/ 931 h 1052"/>
                    <a:gd name="T34" fmla="*/ 418 w 1090"/>
                    <a:gd name="T35" fmla="*/ 927 h 1052"/>
                    <a:gd name="T36" fmla="*/ 459 w 1090"/>
                    <a:gd name="T37" fmla="*/ 903 h 1052"/>
                    <a:gd name="T38" fmla="*/ 515 w 1090"/>
                    <a:gd name="T39" fmla="*/ 923 h 1052"/>
                    <a:gd name="T40" fmla="*/ 613 w 1090"/>
                    <a:gd name="T41" fmla="*/ 978 h 1052"/>
                    <a:gd name="T42" fmla="*/ 636 w 1090"/>
                    <a:gd name="T43" fmla="*/ 1010 h 1052"/>
                    <a:gd name="T44" fmla="*/ 688 w 1090"/>
                    <a:gd name="T45" fmla="*/ 1036 h 1052"/>
                    <a:gd name="T46" fmla="*/ 742 w 1090"/>
                    <a:gd name="T47" fmla="*/ 1034 h 1052"/>
                    <a:gd name="T48" fmla="*/ 787 w 1090"/>
                    <a:gd name="T49" fmla="*/ 1042 h 1052"/>
                    <a:gd name="T50" fmla="*/ 831 w 1090"/>
                    <a:gd name="T51" fmla="*/ 1048 h 1052"/>
                    <a:gd name="T52" fmla="*/ 861 w 1090"/>
                    <a:gd name="T53" fmla="*/ 1014 h 1052"/>
                    <a:gd name="T54" fmla="*/ 889 w 1090"/>
                    <a:gd name="T55" fmla="*/ 901 h 1052"/>
                    <a:gd name="T56" fmla="*/ 895 w 1090"/>
                    <a:gd name="T57" fmla="*/ 839 h 1052"/>
                    <a:gd name="T58" fmla="*/ 962 w 1090"/>
                    <a:gd name="T59" fmla="*/ 756 h 1052"/>
                    <a:gd name="T60" fmla="*/ 931 w 1090"/>
                    <a:gd name="T61" fmla="*/ 678 h 1052"/>
                    <a:gd name="T62" fmla="*/ 974 w 1090"/>
                    <a:gd name="T63" fmla="*/ 608 h 1052"/>
                    <a:gd name="T64" fmla="*/ 1042 w 1090"/>
                    <a:gd name="T65" fmla="*/ 509 h 1052"/>
                    <a:gd name="T66" fmla="*/ 1072 w 1090"/>
                    <a:gd name="T67" fmla="*/ 443 h 1052"/>
                    <a:gd name="T68" fmla="*/ 1066 w 1090"/>
                    <a:gd name="T69" fmla="*/ 402 h 1052"/>
                    <a:gd name="T70" fmla="*/ 1060 w 1090"/>
                    <a:gd name="T71" fmla="*/ 358 h 1052"/>
                    <a:gd name="T72" fmla="*/ 980 w 1090"/>
                    <a:gd name="T73" fmla="*/ 300 h 1052"/>
                    <a:gd name="T74" fmla="*/ 895 w 1090"/>
                    <a:gd name="T75" fmla="*/ 255 h 1052"/>
                    <a:gd name="T76" fmla="*/ 853 w 1090"/>
                    <a:gd name="T77" fmla="*/ 203 h 1052"/>
                    <a:gd name="T78" fmla="*/ 847 w 1090"/>
                    <a:gd name="T79" fmla="*/ 155 h 1052"/>
                    <a:gd name="T80" fmla="*/ 809 w 1090"/>
                    <a:gd name="T81" fmla="*/ 137 h 1052"/>
                    <a:gd name="T82" fmla="*/ 692 w 1090"/>
                    <a:gd name="T83" fmla="*/ 117 h 1052"/>
                    <a:gd name="T84" fmla="*/ 624 w 1090"/>
                    <a:gd name="T85" fmla="*/ 70 h 1052"/>
                    <a:gd name="T86" fmla="*/ 493 w 1090"/>
                    <a:gd name="T87" fmla="*/ 42 h 1052"/>
                    <a:gd name="T88" fmla="*/ 398 w 1090"/>
                    <a:gd name="T89" fmla="*/ 2 h 1052"/>
                    <a:gd name="T90" fmla="*/ 344 w 1090"/>
                    <a:gd name="T91" fmla="*/ 6 h 1052"/>
                    <a:gd name="T92" fmla="*/ 245 w 1090"/>
                    <a:gd name="T93" fmla="*/ 54 h 1052"/>
                    <a:gd name="T94" fmla="*/ 211 w 1090"/>
                    <a:gd name="T95" fmla="*/ 96 h 1052"/>
                    <a:gd name="T96" fmla="*/ 177 w 1090"/>
                    <a:gd name="T97" fmla="*/ 109 h 1052"/>
                    <a:gd name="T98" fmla="*/ 121 w 1090"/>
                    <a:gd name="T99" fmla="*/ 98 h 1052"/>
                    <a:gd name="T100" fmla="*/ 94 w 1090"/>
                    <a:gd name="T101" fmla="*/ 106 h 10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052">
                      <a:moveTo>
                        <a:pt x="74" y="133"/>
                      </a:moveTo>
                      <a:lnTo>
                        <a:pt x="74" y="133"/>
                      </a:lnTo>
                      <a:lnTo>
                        <a:pt x="58" y="163"/>
                      </a:lnTo>
                      <a:lnTo>
                        <a:pt x="42" y="191"/>
                      </a:lnTo>
                      <a:lnTo>
                        <a:pt x="24" y="219"/>
                      </a:lnTo>
                      <a:lnTo>
                        <a:pt x="10" y="249"/>
                      </a:lnTo>
                      <a:lnTo>
                        <a:pt x="10" y="249"/>
                      </a:lnTo>
                      <a:lnTo>
                        <a:pt x="8" y="257"/>
                      </a:lnTo>
                      <a:lnTo>
                        <a:pt x="10" y="267"/>
                      </a:lnTo>
                      <a:lnTo>
                        <a:pt x="14" y="276"/>
                      </a:lnTo>
                      <a:lnTo>
                        <a:pt x="20" y="284"/>
                      </a:lnTo>
                      <a:lnTo>
                        <a:pt x="20" y="284"/>
                      </a:lnTo>
                      <a:lnTo>
                        <a:pt x="40" y="304"/>
                      </a:lnTo>
                      <a:lnTo>
                        <a:pt x="52" y="320"/>
                      </a:lnTo>
                      <a:lnTo>
                        <a:pt x="62" y="334"/>
                      </a:lnTo>
                      <a:lnTo>
                        <a:pt x="64" y="340"/>
                      </a:lnTo>
                      <a:lnTo>
                        <a:pt x="64" y="346"/>
                      </a:lnTo>
                      <a:lnTo>
                        <a:pt x="64" y="352"/>
                      </a:lnTo>
                      <a:lnTo>
                        <a:pt x="62" y="358"/>
                      </a:lnTo>
                      <a:lnTo>
                        <a:pt x="54" y="372"/>
                      </a:lnTo>
                      <a:lnTo>
                        <a:pt x="42" y="390"/>
                      </a:lnTo>
                      <a:lnTo>
                        <a:pt x="22" y="412"/>
                      </a:lnTo>
                      <a:lnTo>
                        <a:pt x="22" y="412"/>
                      </a:lnTo>
                      <a:lnTo>
                        <a:pt x="16" y="422"/>
                      </a:lnTo>
                      <a:lnTo>
                        <a:pt x="10" y="432"/>
                      </a:lnTo>
                      <a:lnTo>
                        <a:pt x="6" y="441"/>
                      </a:lnTo>
                      <a:lnTo>
                        <a:pt x="4" y="453"/>
                      </a:lnTo>
                      <a:lnTo>
                        <a:pt x="0" y="475"/>
                      </a:lnTo>
                      <a:lnTo>
                        <a:pt x="2" y="499"/>
                      </a:lnTo>
                      <a:lnTo>
                        <a:pt x="6" y="523"/>
                      </a:lnTo>
                      <a:lnTo>
                        <a:pt x="16" y="545"/>
                      </a:lnTo>
                      <a:lnTo>
                        <a:pt x="22" y="555"/>
                      </a:lnTo>
                      <a:lnTo>
                        <a:pt x="28" y="565"/>
                      </a:lnTo>
                      <a:lnTo>
                        <a:pt x="36" y="573"/>
                      </a:lnTo>
                      <a:lnTo>
                        <a:pt x="46" y="579"/>
                      </a:lnTo>
                      <a:lnTo>
                        <a:pt x="46" y="579"/>
                      </a:lnTo>
                      <a:lnTo>
                        <a:pt x="68" y="597"/>
                      </a:lnTo>
                      <a:lnTo>
                        <a:pt x="84" y="614"/>
                      </a:lnTo>
                      <a:lnTo>
                        <a:pt x="90" y="622"/>
                      </a:lnTo>
                      <a:lnTo>
                        <a:pt x="94" y="630"/>
                      </a:lnTo>
                      <a:lnTo>
                        <a:pt x="96" y="638"/>
                      </a:lnTo>
                      <a:lnTo>
                        <a:pt x="98" y="646"/>
                      </a:lnTo>
                      <a:lnTo>
                        <a:pt x="98" y="654"/>
                      </a:lnTo>
                      <a:lnTo>
                        <a:pt x="96" y="662"/>
                      </a:lnTo>
                      <a:lnTo>
                        <a:pt x="94" y="672"/>
                      </a:lnTo>
                      <a:lnTo>
                        <a:pt x="90" y="680"/>
                      </a:lnTo>
                      <a:lnTo>
                        <a:pt x="76" y="700"/>
                      </a:lnTo>
                      <a:lnTo>
                        <a:pt x="58" y="722"/>
                      </a:lnTo>
                      <a:lnTo>
                        <a:pt x="58" y="722"/>
                      </a:lnTo>
                      <a:lnTo>
                        <a:pt x="52" y="730"/>
                      </a:lnTo>
                      <a:lnTo>
                        <a:pt x="46" y="738"/>
                      </a:lnTo>
                      <a:lnTo>
                        <a:pt x="44" y="746"/>
                      </a:lnTo>
                      <a:lnTo>
                        <a:pt x="44" y="754"/>
                      </a:lnTo>
                      <a:lnTo>
                        <a:pt x="44" y="754"/>
                      </a:lnTo>
                      <a:lnTo>
                        <a:pt x="48" y="760"/>
                      </a:lnTo>
                      <a:lnTo>
                        <a:pt x="56" y="764"/>
                      </a:lnTo>
                      <a:lnTo>
                        <a:pt x="66" y="768"/>
                      </a:lnTo>
                      <a:lnTo>
                        <a:pt x="76" y="770"/>
                      </a:lnTo>
                      <a:lnTo>
                        <a:pt x="76" y="770"/>
                      </a:lnTo>
                      <a:lnTo>
                        <a:pt x="88" y="770"/>
                      </a:lnTo>
                      <a:lnTo>
                        <a:pt x="88" y="770"/>
                      </a:lnTo>
                      <a:lnTo>
                        <a:pt x="114" y="768"/>
                      </a:lnTo>
                      <a:lnTo>
                        <a:pt x="143" y="766"/>
                      </a:lnTo>
                      <a:lnTo>
                        <a:pt x="143" y="766"/>
                      </a:lnTo>
                      <a:lnTo>
                        <a:pt x="155" y="811"/>
                      </a:lnTo>
                      <a:lnTo>
                        <a:pt x="155" y="811"/>
                      </a:lnTo>
                      <a:lnTo>
                        <a:pt x="161" y="799"/>
                      </a:lnTo>
                      <a:lnTo>
                        <a:pt x="161" y="799"/>
                      </a:lnTo>
                      <a:lnTo>
                        <a:pt x="183" y="803"/>
                      </a:lnTo>
                      <a:lnTo>
                        <a:pt x="207" y="805"/>
                      </a:lnTo>
                      <a:lnTo>
                        <a:pt x="219" y="807"/>
                      </a:lnTo>
                      <a:lnTo>
                        <a:pt x="227" y="811"/>
                      </a:lnTo>
                      <a:lnTo>
                        <a:pt x="235" y="815"/>
                      </a:lnTo>
                      <a:lnTo>
                        <a:pt x="239" y="819"/>
                      </a:lnTo>
                      <a:lnTo>
                        <a:pt x="239" y="819"/>
                      </a:lnTo>
                      <a:lnTo>
                        <a:pt x="245" y="831"/>
                      </a:lnTo>
                      <a:lnTo>
                        <a:pt x="251" y="841"/>
                      </a:lnTo>
                      <a:lnTo>
                        <a:pt x="267" y="857"/>
                      </a:lnTo>
                      <a:lnTo>
                        <a:pt x="285" y="871"/>
                      </a:lnTo>
                      <a:lnTo>
                        <a:pt x="304" y="883"/>
                      </a:lnTo>
                      <a:lnTo>
                        <a:pt x="344" y="903"/>
                      </a:lnTo>
                      <a:lnTo>
                        <a:pt x="364" y="915"/>
                      </a:lnTo>
                      <a:lnTo>
                        <a:pt x="382" y="927"/>
                      </a:lnTo>
                      <a:lnTo>
                        <a:pt x="382" y="927"/>
                      </a:lnTo>
                      <a:lnTo>
                        <a:pt x="390" y="931"/>
                      </a:lnTo>
                      <a:lnTo>
                        <a:pt x="400" y="931"/>
                      </a:lnTo>
                      <a:lnTo>
                        <a:pt x="400" y="931"/>
                      </a:lnTo>
                      <a:lnTo>
                        <a:pt x="410" y="931"/>
                      </a:lnTo>
                      <a:lnTo>
                        <a:pt x="414" y="929"/>
                      </a:lnTo>
                      <a:lnTo>
                        <a:pt x="418" y="927"/>
                      </a:lnTo>
                      <a:lnTo>
                        <a:pt x="418" y="927"/>
                      </a:lnTo>
                      <a:lnTo>
                        <a:pt x="428" y="915"/>
                      </a:lnTo>
                      <a:lnTo>
                        <a:pt x="440" y="909"/>
                      </a:lnTo>
                      <a:lnTo>
                        <a:pt x="450" y="903"/>
                      </a:lnTo>
                      <a:lnTo>
                        <a:pt x="459" y="903"/>
                      </a:lnTo>
                      <a:lnTo>
                        <a:pt x="459" y="903"/>
                      </a:lnTo>
                      <a:lnTo>
                        <a:pt x="473" y="905"/>
                      </a:lnTo>
                      <a:lnTo>
                        <a:pt x="487" y="909"/>
                      </a:lnTo>
                      <a:lnTo>
                        <a:pt x="515" y="923"/>
                      </a:lnTo>
                      <a:lnTo>
                        <a:pt x="515" y="923"/>
                      </a:lnTo>
                      <a:lnTo>
                        <a:pt x="543" y="937"/>
                      </a:lnTo>
                      <a:lnTo>
                        <a:pt x="573" y="950"/>
                      </a:lnTo>
                      <a:lnTo>
                        <a:pt x="573" y="950"/>
                      </a:lnTo>
                      <a:lnTo>
                        <a:pt x="601" y="968"/>
                      </a:lnTo>
                      <a:lnTo>
                        <a:pt x="613" y="978"/>
                      </a:lnTo>
                      <a:lnTo>
                        <a:pt x="619" y="982"/>
                      </a:lnTo>
                      <a:lnTo>
                        <a:pt x="622" y="988"/>
                      </a:lnTo>
                      <a:lnTo>
                        <a:pt x="622" y="988"/>
                      </a:lnTo>
                      <a:lnTo>
                        <a:pt x="628" y="1000"/>
                      </a:lnTo>
                      <a:lnTo>
                        <a:pt x="636" y="1010"/>
                      </a:lnTo>
                      <a:lnTo>
                        <a:pt x="646" y="1018"/>
                      </a:lnTo>
                      <a:lnTo>
                        <a:pt x="654" y="1024"/>
                      </a:lnTo>
                      <a:lnTo>
                        <a:pt x="664" y="1030"/>
                      </a:lnTo>
                      <a:lnTo>
                        <a:pt x="676" y="1034"/>
                      </a:lnTo>
                      <a:lnTo>
                        <a:pt x="688" y="1036"/>
                      </a:lnTo>
                      <a:lnTo>
                        <a:pt x="700" y="1036"/>
                      </a:lnTo>
                      <a:lnTo>
                        <a:pt x="700" y="1036"/>
                      </a:lnTo>
                      <a:lnTo>
                        <a:pt x="708" y="1036"/>
                      </a:lnTo>
                      <a:lnTo>
                        <a:pt x="708" y="1036"/>
                      </a:lnTo>
                      <a:lnTo>
                        <a:pt x="742" y="1034"/>
                      </a:lnTo>
                      <a:lnTo>
                        <a:pt x="742" y="1034"/>
                      </a:lnTo>
                      <a:lnTo>
                        <a:pt x="766" y="1036"/>
                      </a:lnTo>
                      <a:lnTo>
                        <a:pt x="778" y="1038"/>
                      </a:lnTo>
                      <a:lnTo>
                        <a:pt x="787" y="1042"/>
                      </a:lnTo>
                      <a:lnTo>
                        <a:pt x="787" y="1042"/>
                      </a:lnTo>
                      <a:lnTo>
                        <a:pt x="803" y="1050"/>
                      </a:lnTo>
                      <a:lnTo>
                        <a:pt x="817" y="1052"/>
                      </a:lnTo>
                      <a:lnTo>
                        <a:pt x="817" y="1052"/>
                      </a:lnTo>
                      <a:lnTo>
                        <a:pt x="825" y="1050"/>
                      </a:lnTo>
                      <a:lnTo>
                        <a:pt x="831" y="1048"/>
                      </a:lnTo>
                      <a:lnTo>
                        <a:pt x="837" y="1046"/>
                      </a:lnTo>
                      <a:lnTo>
                        <a:pt x="843" y="1040"/>
                      </a:lnTo>
                      <a:lnTo>
                        <a:pt x="853" y="1028"/>
                      </a:lnTo>
                      <a:lnTo>
                        <a:pt x="861" y="1014"/>
                      </a:lnTo>
                      <a:lnTo>
                        <a:pt x="861" y="1014"/>
                      </a:lnTo>
                      <a:lnTo>
                        <a:pt x="905" y="940"/>
                      </a:lnTo>
                      <a:lnTo>
                        <a:pt x="905" y="940"/>
                      </a:lnTo>
                      <a:lnTo>
                        <a:pt x="897" y="927"/>
                      </a:lnTo>
                      <a:lnTo>
                        <a:pt x="893" y="913"/>
                      </a:lnTo>
                      <a:lnTo>
                        <a:pt x="889" y="901"/>
                      </a:lnTo>
                      <a:lnTo>
                        <a:pt x="887" y="887"/>
                      </a:lnTo>
                      <a:lnTo>
                        <a:pt x="887" y="875"/>
                      </a:lnTo>
                      <a:lnTo>
                        <a:pt x="887" y="863"/>
                      </a:lnTo>
                      <a:lnTo>
                        <a:pt x="891" y="851"/>
                      </a:lnTo>
                      <a:lnTo>
                        <a:pt x="895" y="839"/>
                      </a:lnTo>
                      <a:lnTo>
                        <a:pt x="905" y="817"/>
                      </a:lnTo>
                      <a:lnTo>
                        <a:pt x="921" y="795"/>
                      </a:lnTo>
                      <a:lnTo>
                        <a:pt x="941" y="775"/>
                      </a:lnTo>
                      <a:lnTo>
                        <a:pt x="962" y="756"/>
                      </a:lnTo>
                      <a:lnTo>
                        <a:pt x="962" y="756"/>
                      </a:lnTo>
                      <a:lnTo>
                        <a:pt x="952" y="742"/>
                      </a:lnTo>
                      <a:lnTo>
                        <a:pt x="943" y="726"/>
                      </a:lnTo>
                      <a:lnTo>
                        <a:pt x="937" y="710"/>
                      </a:lnTo>
                      <a:lnTo>
                        <a:pt x="933" y="694"/>
                      </a:lnTo>
                      <a:lnTo>
                        <a:pt x="931" y="678"/>
                      </a:lnTo>
                      <a:lnTo>
                        <a:pt x="935" y="662"/>
                      </a:lnTo>
                      <a:lnTo>
                        <a:pt x="941" y="646"/>
                      </a:lnTo>
                      <a:lnTo>
                        <a:pt x="952" y="632"/>
                      </a:lnTo>
                      <a:lnTo>
                        <a:pt x="952" y="632"/>
                      </a:lnTo>
                      <a:lnTo>
                        <a:pt x="974" y="608"/>
                      </a:lnTo>
                      <a:lnTo>
                        <a:pt x="1000" y="589"/>
                      </a:lnTo>
                      <a:lnTo>
                        <a:pt x="1050" y="547"/>
                      </a:lnTo>
                      <a:lnTo>
                        <a:pt x="1050" y="547"/>
                      </a:lnTo>
                      <a:lnTo>
                        <a:pt x="1044" y="527"/>
                      </a:lnTo>
                      <a:lnTo>
                        <a:pt x="1042" y="509"/>
                      </a:lnTo>
                      <a:lnTo>
                        <a:pt x="1042" y="495"/>
                      </a:lnTo>
                      <a:lnTo>
                        <a:pt x="1044" y="481"/>
                      </a:lnTo>
                      <a:lnTo>
                        <a:pt x="1050" y="469"/>
                      </a:lnTo>
                      <a:lnTo>
                        <a:pt x="1060" y="457"/>
                      </a:lnTo>
                      <a:lnTo>
                        <a:pt x="1072" y="443"/>
                      </a:lnTo>
                      <a:lnTo>
                        <a:pt x="1090" y="432"/>
                      </a:lnTo>
                      <a:lnTo>
                        <a:pt x="1090" y="432"/>
                      </a:lnTo>
                      <a:lnTo>
                        <a:pt x="1074" y="414"/>
                      </a:lnTo>
                      <a:lnTo>
                        <a:pt x="1068" y="406"/>
                      </a:lnTo>
                      <a:lnTo>
                        <a:pt x="1066" y="402"/>
                      </a:lnTo>
                      <a:lnTo>
                        <a:pt x="1066" y="398"/>
                      </a:lnTo>
                      <a:lnTo>
                        <a:pt x="1066" y="398"/>
                      </a:lnTo>
                      <a:lnTo>
                        <a:pt x="1064" y="376"/>
                      </a:lnTo>
                      <a:lnTo>
                        <a:pt x="1062" y="366"/>
                      </a:lnTo>
                      <a:lnTo>
                        <a:pt x="1060" y="358"/>
                      </a:lnTo>
                      <a:lnTo>
                        <a:pt x="1052" y="344"/>
                      </a:lnTo>
                      <a:lnTo>
                        <a:pt x="1040" y="334"/>
                      </a:lnTo>
                      <a:lnTo>
                        <a:pt x="1026" y="324"/>
                      </a:lnTo>
                      <a:lnTo>
                        <a:pt x="1012" y="316"/>
                      </a:lnTo>
                      <a:lnTo>
                        <a:pt x="980" y="300"/>
                      </a:lnTo>
                      <a:lnTo>
                        <a:pt x="980" y="300"/>
                      </a:lnTo>
                      <a:lnTo>
                        <a:pt x="945" y="282"/>
                      </a:lnTo>
                      <a:lnTo>
                        <a:pt x="909" y="263"/>
                      </a:lnTo>
                      <a:lnTo>
                        <a:pt x="909" y="263"/>
                      </a:lnTo>
                      <a:lnTo>
                        <a:pt x="895" y="255"/>
                      </a:lnTo>
                      <a:lnTo>
                        <a:pt x="885" y="247"/>
                      </a:lnTo>
                      <a:lnTo>
                        <a:pt x="873" y="237"/>
                      </a:lnTo>
                      <a:lnTo>
                        <a:pt x="865" y="227"/>
                      </a:lnTo>
                      <a:lnTo>
                        <a:pt x="857" y="215"/>
                      </a:lnTo>
                      <a:lnTo>
                        <a:pt x="853" y="203"/>
                      </a:lnTo>
                      <a:lnTo>
                        <a:pt x="849" y="187"/>
                      </a:lnTo>
                      <a:lnTo>
                        <a:pt x="849" y="171"/>
                      </a:lnTo>
                      <a:lnTo>
                        <a:pt x="849" y="171"/>
                      </a:lnTo>
                      <a:lnTo>
                        <a:pt x="849" y="161"/>
                      </a:lnTo>
                      <a:lnTo>
                        <a:pt x="847" y="155"/>
                      </a:lnTo>
                      <a:lnTo>
                        <a:pt x="843" y="149"/>
                      </a:lnTo>
                      <a:lnTo>
                        <a:pt x="837" y="145"/>
                      </a:lnTo>
                      <a:lnTo>
                        <a:pt x="831" y="141"/>
                      </a:lnTo>
                      <a:lnTo>
                        <a:pt x="825" y="139"/>
                      </a:lnTo>
                      <a:lnTo>
                        <a:pt x="809" y="137"/>
                      </a:lnTo>
                      <a:lnTo>
                        <a:pt x="809" y="137"/>
                      </a:lnTo>
                      <a:lnTo>
                        <a:pt x="762" y="133"/>
                      </a:lnTo>
                      <a:lnTo>
                        <a:pt x="738" y="129"/>
                      </a:lnTo>
                      <a:lnTo>
                        <a:pt x="714" y="123"/>
                      </a:lnTo>
                      <a:lnTo>
                        <a:pt x="692" y="117"/>
                      </a:lnTo>
                      <a:lnTo>
                        <a:pt x="672" y="106"/>
                      </a:lnTo>
                      <a:lnTo>
                        <a:pt x="650" y="94"/>
                      </a:lnTo>
                      <a:lnTo>
                        <a:pt x="632" y="76"/>
                      </a:lnTo>
                      <a:lnTo>
                        <a:pt x="632" y="76"/>
                      </a:lnTo>
                      <a:lnTo>
                        <a:pt x="624" y="70"/>
                      </a:lnTo>
                      <a:lnTo>
                        <a:pt x="615" y="64"/>
                      </a:lnTo>
                      <a:lnTo>
                        <a:pt x="593" y="58"/>
                      </a:lnTo>
                      <a:lnTo>
                        <a:pt x="593" y="58"/>
                      </a:lnTo>
                      <a:lnTo>
                        <a:pt x="543" y="50"/>
                      </a:lnTo>
                      <a:lnTo>
                        <a:pt x="493" y="42"/>
                      </a:lnTo>
                      <a:lnTo>
                        <a:pt x="469" y="36"/>
                      </a:lnTo>
                      <a:lnTo>
                        <a:pt x="446" y="28"/>
                      </a:lnTo>
                      <a:lnTo>
                        <a:pt x="422" y="18"/>
                      </a:lnTo>
                      <a:lnTo>
                        <a:pt x="398" y="2"/>
                      </a:lnTo>
                      <a:lnTo>
                        <a:pt x="398" y="2"/>
                      </a:lnTo>
                      <a:lnTo>
                        <a:pt x="392" y="0"/>
                      </a:lnTo>
                      <a:lnTo>
                        <a:pt x="382" y="0"/>
                      </a:lnTo>
                      <a:lnTo>
                        <a:pt x="382" y="0"/>
                      </a:lnTo>
                      <a:lnTo>
                        <a:pt x="366" y="2"/>
                      </a:lnTo>
                      <a:lnTo>
                        <a:pt x="344" y="6"/>
                      </a:lnTo>
                      <a:lnTo>
                        <a:pt x="320" y="14"/>
                      </a:lnTo>
                      <a:lnTo>
                        <a:pt x="298" y="22"/>
                      </a:lnTo>
                      <a:lnTo>
                        <a:pt x="277" y="32"/>
                      </a:lnTo>
                      <a:lnTo>
                        <a:pt x="259" y="44"/>
                      </a:lnTo>
                      <a:lnTo>
                        <a:pt x="245" y="54"/>
                      </a:lnTo>
                      <a:lnTo>
                        <a:pt x="235" y="64"/>
                      </a:lnTo>
                      <a:lnTo>
                        <a:pt x="235" y="64"/>
                      </a:lnTo>
                      <a:lnTo>
                        <a:pt x="225" y="82"/>
                      </a:lnTo>
                      <a:lnTo>
                        <a:pt x="217" y="90"/>
                      </a:lnTo>
                      <a:lnTo>
                        <a:pt x="211" y="96"/>
                      </a:lnTo>
                      <a:lnTo>
                        <a:pt x="203" y="102"/>
                      </a:lnTo>
                      <a:lnTo>
                        <a:pt x="195" y="106"/>
                      </a:lnTo>
                      <a:lnTo>
                        <a:pt x="185" y="108"/>
                      </a:lnTo>
                      <a:lnTo>
                        <a:pt x="177" y="109"/>
                      </a:lnTo>
                      <a:lnTo>
                        <a:pt x="177" y="109"/>
                      </a:lnTo>
                      <a:lnTo>
                        <a:pt x="163" y="108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33" y="98"/>
                      </a:lnTo>
                      <a:lnTo>
                        <a:pt x="121" y="98"/>
                      </a:lnTo>
                      <a:lnTo>
                        <a:pt x="121" y="98"/>
                      </a:lnTo>
                      <a:lnTo>
                        <a:pt x="114" y="98"/>
                      </a:lnTo>
                      <a:lnTo>
                        <a:pt x="106" y="100"/>
                      </a:lnTo>
                      <a:lnTo>
                        <a:pt x="100" y="102"/>
                      </a:lnTo>
                      <a:lnTo>
                        <a:pt x="94" y="106"/>
                      </a:lnTo>
                      <a:lnTo>
                        <a:pt x="82" y="117"/>
                      </a:lnTo>
                      <a:lnTo>
                        <a:pt x="74" y="133"/>
                      </a:lnTo>
                      <a:lnTo>
                        <a:pt x="74" y="1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62" name="Freeform 15">
                  <a:extLst>
                    <a:ext uri="{FF2B5EF4-FFF2-40B4-BE49-F238E27FC236}">
                      <a16:creationId xmlns:a16="http://schemas.microsoft.com/office/drawing/2014/main" id="{061F83D6-6AC0-9A43-0153-958EAAEC37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000" y="4781550"/>
                  <a:ext cx="1730375" cy="2076450"/>
                </a:xfrm>
                <a:custGeom>
                  <a:avLst/>
                  <a:gdLst>
                    <a:gd name="T0" fmla="*/ 249 w 1090"/>
                    <a:gd name="T1" fmla="*/ 151 h 1308"/>
                    <a:gd name="T2" fmla="*/ 161 w 1090"/>
                    <a:gd name="T3" fmla="*/ 248 h 1308"/>
                    <a:gd name="T4" fmla="*/ 96 w 1090"/>
                    <a:gd name="T5" fmla="*/ 296 h 1308"/>
                    <a:gd name="T6" fmla="*/ 50 w 1090"/>
                    <a:gd name="T7" fmla="*/ 338 h 1308"/>
                    <a:gd name="T8" fmla="*/ 0 w 1090"/>
                    <a:gd name="T9" fmla="*/ 386 h 1308"/>
                    <a:gd name="T10" fmla="*/ 8 w 1090"/>
                    <a:gd name="T11" fmla="*/ 405 h 1308"/>
                    <a:gd name="T12" fmla="*/ 22 w 1090"/>
                    <a:gd name="T13" fmla="*/ 501 h 1308"/>
                    <a:gd name="T14" fmla="*/ 34 w 1090"/>
                    <a:gd name="T15" fmla="*/ 586 h 1308"/>
                    <a:gd name="T16" fmla="*/ 42 w 1090"/>
                    <a:gd name="T17" fmla="*/ 654 h 1308"/>
                    <a:gd name="T18" fmla="*/ 44 w 1090"/>
                    <a:gd name="T19" fmla="*/ 670 h 1308"/>
                    <a:gd name="T20" fmla="*/ 48 w 1090"/>
                    <a:gd name="T21" fmla="*/ 722 h 1308"/>
                    <a:gd name="T22" fmla="*/ 96 w 1090"/>
                    <a:gd name="T23" fmla="*/ 847 h 1308"/>
                    <a:gd name="T24" fmla="*/ 141 w 1090"/>
                    <a:gd name="T25" fmla="*/ 966 h 1308"/>
                    <a:gd name="T26" fmla="*/ 151 w 1090"/>
                    <a:gd name="T27" fmla="*/ 1020 h 1308"/>
                    <a:gd name="T28" fmla="*/ 187 w 1090"/>
                    <a:gd name="T29" fmla="*/ 1034 h 1308"/>
                    <a:gd name="T30" fmla="*/ 283 w 1090"/>
                    <a:gd name="T31" fmla="*/ 1042 h 1308"/>
                    <a:gd name="T32" fmla="*/ 402 w 1090"/>
                    <a:gd name="T33" fmla="*/ 1083 h 1308"/>
                    <a:gd name="T34" fmla="*/ 461 w 1090"/>
                    <a:gd name="T35" fmla="*/ 1141 h 1308"/>
                    <a:gd name="T36" fmla="*/ 487 w 1090"/>
                    <a:gd name="T37" fmla="*/ 1177 h 1308"/>
                    <a:gd name="T38" fmla="*/ 654 w 1090"/>
                    <a:gd name="T39" fmla="*/ 1250 h 1308"/>
                    <a:gd name="T40" fmla="*/ 813 w 1090"/>
                    <a:gd name="T41" fmla="*/ 1308 h 1308"/>
                    <a:gd name="T42" fmla="*/ 845 w 1090"/>
                    <a:gd name="T43" fmla="*/ 1300 h 1308"/>
                    <a:gd name="T44" fmla="*/ 853 w 1090"/>
                    <a:gd name="T45" fmla="*/ 1278 h 1308"/>
                    <a:gd name="T46" fmla="*/ 843 w 1090"/>
                    <a:gd name="T47" fmla="*/ 1244 h 1308"/>
                    <a:gd name="T48" fmla="*/ 805 w 1090"/>
                    <a:gd name="T49" fmla="*/ 1225 h 1308"/>
                    <a:gd name="T50" fmla="*/ 764 w 1090"/>
                    <a:gd name="T51" fmla="*/ 1171 h 1308"/>
                    <a:gd name="T52" fmla="*/ 762 w 1090"/>
                    <a:gd name="T53" fmla="*/ 1117 h 1308"/>
                    <a:gd name="T54" fmla="*/ 762 w 1090"/>
                    <a:gd name="T55" fmla="*/ 1032 h 1308"/>
                    <a:gd name="T56" fmla="*/ 740 w 1090"/>
                    <a:gd name="T57" fmla="*/ 950 h 1308"/>
                    <a:gd name="T58" fmla="*/ 744 w 1090"/>
                    <a:gd name="T59" fmla="*/ 889 h 1308"/>
                    <a:gd name="T60" fmla="*/ 885 w 1090"/>
                    <a:gd name="T61" fmla="*/ 664 h 1308"/>
                    <a:gd name="T62" fmla="*/ 1090 w 1090"/>
                    <a:gd name="T63" fmla="*/ 380 h 1308"/>
                    <a:gd name="T64" fmla="*/ 1030 w 1090"/>
                    <a:gd name="T65" fmla="*/ 334 h 1308"/>
                    <a:gd name="T66" fmla="*/ 992 w 1090"/>
                    <a:gd name="T67" fmla="*/ 322 h 1308"/>
                    <a:gd name="T68" fmla="*/ 943 w 1090"/>
                    <a:gd name="T69" fmla="*/ 324 h 1308"/>
                    <a:gd name="T70" fmla="*/ 923 w 1090"/>
                    <a:gd name="T71" fmla="*/ 336 h 1308"/>
                    <a:gd name="T72" fmla="*/ 883 w 1090"/>
                    <a:gd name="T73" fmla="*/ 372 h 1308"/>
                    <a:gd name="T74" fmla="*/ 837 w 1090"/>
                    <a:gd name="T75" fmla="*/ 380 h 1308"/>
                    <a:gd name="T76" fmla="*/ 690 w 1090"/>
                    <a:gd name="T77" fmla="*/ 362 h 1308"/>
                    <a:gd name="T78" fmla="*/ 571 w 1090"/>
                    <a:gd name="T79" fmla="*/ 338 h 1308"/>
                    <a:gd name="T80" fmla="*/ 539 w 1090"/>
                    <a:gd name="T81" fmla="*/ 304 h 1308"/>
                    <a:gd name="T82" fmla="*/ 551 w 1090"/>
                    <a:gd name="T83" fmla="*/ 248 h 1308"/>
                    <a:gd name="T84" fmla="*/ 573 w 1090"/>
                    <a:gd name="T85" fmla="*/ 221 h 1308"/>
                    <a:gd name="T86" fmla="*/ 624 w 1090"/>
                    <a:gd name="T87" fmla="*/ 173 h 1308"/>
                    <a:gd name="T88" fmla="*/ 551 w 1090"/>
                    <a:gd name="T89" fmla="*/ 137 h 1308"/>
                    <a:gd name="T90" fmla="*/ 487 w 1090"/>
                    <a:gd name="T91" fmla="*/ 117 h 1308"/>
                    <a:gd name="T92" fmla="*/ 461 w 1090"/>
                    <a:gd name="T93" fmla="*/ 58 h 1308"/>
                    <a:gd name="T94" fmla="*/ 446 w 1090"/>
                    <a:gd name="T95" fmla="*/ 10 h 1308"/>
                    <a:gd name="T96" fmla="*/ 428 w 1090"/>
                    <a:gd name="T97" fmla="*/ 0 h 1308"/>
                    <a:gd name="T98" fmla="*/ 354 w 1090"/>
                    <a:gd name="T99" fmla="*/ 22 h 1308"/>
                    <a:gd name="T100" fmla="*/ 318 w 1090"/>
                    <a:gd name="T101" fmla="*/ 65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308">
                      <a:moveTo>
                        <a:pt x="296" y="95"/>
                      </a:moveTo>
                      <a:lnTo>
                        <a:pt x="296" y="95"/>
                      </a:lnTo>
                      <a:lnTo>
                        <a:pt x="273" y="123"/>
                      </a:lnTo>
                      <a:lnTo>
                        <a:pt x="249" y="151"/>
                      </a:lnTo>
                      <a:lnTo>
                        <a:pt x="249" y="151"/>
                      </a:lnTo>
                      <a:lnTo>
                        <a:pt x="217" y="191"/>
                      </a:lnTo>
                      <a:lnTo>
                        <a:pt x="181" y="228"/>
                      </a:lnTo>
                      <a:lnTo>
                        <a:pt x="161" y="248"/>
                      </a:lnTo>
                      <a:lnTo>
                        <a:pt x="141" y="264"/>
                      </a:lnTo>
                      <a:lnTo>
                        <a:pt x="120" y="280"/>
                      </a:lnTo>
                      <a:lnTo>
                        <a:pt x="96" y="296"/>
                      </a:lnTo>
                      <a:lnTo>
                        <a:pt x="96" y="296"/>
                      </a:lnTo>
                      <a:lnTo>
                        <a:pt x="84" y="304"/>
                      </a:lnTo>
                      <a:lnTo>
                        <a:pt x="74" y="314"/>
                      </a:lnTo>
                      <a:lnTo>
                        <a:pt x="50" y="338"/>
                      </a:lnTo>
                      <a:lnTo>
                        <a:pt x="50" y="338"/>
                      </a:lnTo>
                      <a:lnTo>
                        <a:pt x="36" y="356"/>
                      </a:lnTo>
                      <a:lnTo>
                        <a:pt x="18" y="374"/>
                      </a:lnTo>
                      <a:lnTo>
                        <a:pt x="18" y="374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0" y="388"/>
                      </a:lnTo>
                      <a:lnTo>
                        <a:pt x="0" y="388"/>
                      </a:lnTo>
                      <a:lnTo>
                        <a:pt x="8" y="405"/>
                      </a:lnTo>
                      <a:lnTo>
                        <a:pt x="14" y="429"/>
                      </a:lnTo>
                      <a:lnTo>
                        <a:pt x="14" y="429"/>
                      </a:lnTo>
                      <a:lnTo>
                        <a:pt x="18" y="465"/>
                      </a:lnTo>
                      <a:lnTo>
                        <a:pt x="22" y="501"/>
                      </a:lnTo>
                      <a:lnTo>
                        <a:pt x="22" y="501"/>
                      </a:lnTo>
                      <a:lnTo>
                        <a:pt x="28" y="557"/>
                      </a:lnTo>
                      <a:lnTo>
                        <a:pt x="28" y="557"/>
                      </a:lnTo>
                      <a:lnTo>
                        <a:pt x="34" y="586"/>
                      </a:lnTo>
                      <a:lnTo>
                        <a:pt x="34" y="586"/>
                      </a:lnTo>
                      <a:lnTo>
                        <a:pt x="40" y="618"/>
                      </a:lnTo>
                      <a:lnTo>
                        <a:pt x="42" y="636"/>
                      </a:lnTo>
                      <a:lnTo>
                        <a:pt x="42" y="654"/>
                      </a:lnTo>
                      <a:lnTo>
                        <a:pt x="42" y="654"/>
                      </a:lnTo>
                      <a:lnTo>
                        <a:pt x="42" y="662"/>
                      </a:lnTo>
                      <a:lnTo>
                        <a:pt x="42" y="662"/>
                      </a:lnTo>
                      <a:lnTo>
                        <a:pt x="44" y="670"/>
                      </a:lnTo>
                      <a:lnTo>
                        <a:pt x="42" y="678"/>
                      </a:lnTo>
                      <a:lnTo>
                        <a:pt x="42" y="678"/>
                      </a:lnTo>
                      <a:lnTo>
                        <a:pt x="44" y="700"/>
                      </a:lnTo>
                      <a:lnTo>
                        <a:pt x="48" y="722"/>
                      </a:lnTo>
                      <a:lnTo>
                        <a:pt x="54" y="741"/>
                      </a:lnTo>
                      <a:lnTo>
                        <a:pt x="60" y="763"/>
                      </a:lnTo>
                      <a:lnTo>
                        <a:pt x="76" y="805"/>
                      </a:lnTo>
                      <a:lnTo>
                        <a:pt x="96" y="847"/>
                      </a:lnTo>
                      <a:lnTo>
                        <a:pt x="96" y="847"/>
                      </a:lnTo>
                      <a:lnTo>
                        <a:pt x="112" y="885"/>
                      </a:lnTo>
                      <a:lnTo>
                        <a:pt x="127" y="924"/>
                      </a:lnTo>
                      <a:lnTo>
                        <a:pt x="141" y="966"/>
                      </a:lnTo>
                      <a:lnTo>
                        <a:pt x="147" y="986"/>
                      </a:lnTo>
                      <a:lnTo>
                        <a:pt x="151" y="1008"/>
                      </a:lnTo>
                      <a:lnTo>
                        <a:pt x="151" y="1008"/>
                      </a:lnTo>
                      <a:lnTo>
                        <a:pt x="151" y="1020"/>
                      </a:lnTo>
                      <a:lnTo>
                        <a:pt x="151" y="1020"/>
                      </a:lnTo>
                      <a:lnTo>
                        <a:pt x="157" y="1024"/>
                      </a:lnTo>
                      <a:lnTo>
                        <a:pt x="165" y="1028"/>
                      </a:lnTo>
                      <a:lnTo>
                        <a:pt x="187" y="1034"/>
                      </a:lnTo>
                      <a:lnTo>
                        <a:pt x="213" y="1036"/>
                      </a:lnTo>
                      <a:lnTo>
                        <a:pt x="251" y="1038"/>
                      </a:lnTo>
                      <a:lnTo>
                        <a:pt x="251" y="1038"/>
                      </a:lnTo>
                      <a:lnTo>
                        <a:pt x="283" y="1042"/>
                      </a:lnTo>
                      <a:lnTo>
                        <a:pt x="314" y="1048"/>
                      </a:lnTo>
                      <a:lnTo>
                        <a:pt x="346" y="1056"/>
                      </a:lnTo>
                      <a:lnTo>
                        <a:pt x="376" y="1067"/>
                      </a:lnTo>
                      <a:lnTo>
                        <a:pt x="402" y="1083"/>
                      </a:lnTo>
                      <a:lnTo>
                        <a:pt x="428" y="1103"/>
                      </a:lnTo>
                      <a:lnTo>
                        <a:pt x="440" y="1115"/>
                      </a:lnTo>
                      <a:lnTo>
                        <a:pt x="452" y="1127"/>
                      </a:lnTo>
                      <a:lnTo>
                        <a:pt x="461" y="1141"/>
                      </a:lnTo>
                      <a:lnTo>
                        <a:pt x="471" y="1157"/>
                      </a:lnTo>
                      <a:lnTo>
                        <a:pt x="471" y="1157"/>
                      </a:lnTo>
                      <a:lnTo>
                        <a:pt x="479" y="1167"/>
                      </a:lnTo>
                      <a:lnTo>
                        <a:pt x="487" y="1177"/>
                      </a:lnTo>
                      <a:lnTo>
                        <a:pt x="497" y="1185"/>
                      </a:lnTo>
                      <a:lnTo>
                        <a:pt x="509" y="1191"/>
                      </a:lnTo>
                      <a:lnTo>
                        <a:pt x="509" y="1191"/>
                      </a:lnTo>
                      <a:lnTo>
                        <a:pt x="654" y="1250"/>
                      </a:lnTo>
                      <a:lnTo>
                        <a:pt x="801" y="1306"/>
                      </a:lnTo>
                      <a:lnTo>
                        <a:pt x="801" y="1306"/>
                      </a:lnTo>
                      <a:lnTo>
                        <a:pt x="807" y="1306"/>
                      </a:lnTo>
                      <a:lnTo>
                        <a:pt x="813" y="1308"/>
                      </a:lnTo>
                      <a:lnTo>
                        <a:pt x="813" y="1308"/>
                      </a:lnTo>
                      <a:lnTo>
                        <a:pt x="825" y="1306"/>
                      </a:lnTo>
                      <a:lnTo>
                        <a:pt x="837" y="1304"/>
                      </a:lnTo>
                      <a:lnTo>
                        <a:pt x="845" y="1300"/>
                      </a:lnTo>
                      <a:lnTo>
                        <a:pt x="849" y="1296"/>
                      </a:lnTo>
                      <a:lnTo>
                        <a:pt x="849" y="1296"/>
                      </a:lnTo>
                      <a:lnTo>
                        <a:pt x="853" y="1286"/>
                      </a:lnTo>
                      <a:lnTo>
                        <a:pt x="853" y="1278"/>
                      </a:lnTo>
                      <a:lnTo>
                        <a:pt x="855" y="1268"/>
                      </a:lnTo>
                      <a:lnTo>
                        <a:pt x="853" y="1260"/>
                      </a:lnTo>
                      <a:lnTo>
                        <a:pt x="849" y="1252"/>
                      </a:lnTo>
                      <a:lnTo>
                        <a:pt x="843" y="1244"/>
                      </a:lnTo>
                      <a:lnTo>
                        <a:pt x="835" y="1238"/>
                      </a:lnTo>
                      <a:lnTo>
                        <a:pt x="823" y="1234"/>
                      </a:lnTo>
                      <a:lnTo>
                        <a:pt x="823" y="1234"/>
                      </a:lnTo>
                      <a:lnTo>
                        <a:pt x="805" y="1225"/>
                      </a:lnTo>
                      <a:lnTo>
                        <a:pt x="789" y="1215"/>
                      </a:lnTo>
                      <a:lnTo>
                        <a:pt x="780" y="1201"/>
                      </a:lnTo>
                      <a:lnTo>
                        <a:pt x="770" y="1187"/>
                      </a:lnTo>
                      <a:lnTo>
                        <a:pt x="764" y="1171"/>
                      </a:lnTo>
                      <a:lnTo>
                        <a:pt x="762" y="1153"/>
                      </a:lnTo>
                      <a:lnTo>
                        <a:pt x="760" y="1135"/>
                      </a:lnTo>
                      <a:lnTo>
                        <a:pt x="762" y="1117"/>
                      </a:lnTo>
                      <a:lnTo>
                        <a:pt x="762" y="1117"/>
                      </a:lnTo>
                      <a:lnTo>
                        <a:pt x="764" y="1095"/>
                      </a:lnTo>
                      <a:lnTo>
                        <a:pt x="764" y="1073"/>
                      </a:lnTo>
                      <a:lnTo>
                        <a:pt x="764" y="1054"/>
                      </a:lnTo>
                      <a:lnTo>
                        <a:pt x="762" y="1032"/>
                      </a:lnTo>
                      <a:lnTo>
                        <a:pt x="758" y="1012"/>
                      </a:lnTo>
                      <a:lnTo>
                        <a:pt x="754" y="990"/>
                      </a:lnTo>
                      <a:lnTo>
                        <a:pt x="740" y="950"/>
                      </a:lnTo>
                      <a:lnTo>
                        <a:pt x="740" y="950"/>
                      </a:lnTo>
                      <a:lnTo>
                        <a:pt x="736" y="934"/>
                      </a:lnTo>
                      <a:lnTo>
                        <a:pt x="736" y="918"/>
                      </a:lnTo>
                      <a:lnTo>
                        <a:pt x="740" y="902"/>
                      </a:lnTo>
                      <a:lnTo>
                        <a:pt x="744" y="889"/>
                      </a:lnTo>
                      <a:lnTo>
                        <a:pt x="744" y="889"/>
                      </a:lnTo>
                      <a:lnTo>
                        <a:pt x="813" y="775"/>
                      </a:lnTo>
                      <a:lnTo>
                        <a:pt x="849" y="720"/>
                      </a:lnTo>
                      <a:lnTo>
                        <a:pt x="885" y="664"/>
                      </a:lnTo>
                      <a:lnTo>
                        <a:pt x="885" y="664"/>
                      </a:lnTo>
                      <a:lnTo>
                        <a:pt x="935" y="592"/>
                      </a:lnTo>
                      <a:lnTo>
                        <a:pt x="984" y="523"/>
                      </a:lnTo>
                      <a:lnTo>
                        <a:pt x="1090" y="380"/>
                      </a:lnTo>
                      <a:lnTo>
                        <a:pt x="1090" y="380"/>
                      </a:lnTo>
                      <a:lnTo>
                        <a:pt x="1070" y="364"/>
                      </a:lnTo>
                      <a:lnTo>
                        <a:pt x="1050" y="348"/>
                      </a:lnTo>
                      <a:lnTo>
                        <a:pt x="1030" y="334"/>
                      </a:lnTo>
                      <a:lnTo>
                        <a:pt x="1020" y="330"/>
                      </a:lnTo>
                      <a:lnTo>
                        <a:pt x="1008" y="326"/>
                      </a:lnTo>
                      <a:lnTo>
                        <a:pt x="1008" y="326"/>
                      </a:lnTo>
                      <a:lnTo>
                        <a:pt x="992" y="322"/>
                      </a:lnTo>
                      <a:lnTo>
                        <a:pt x="972" y="320"/>
                      </a:lnTo>
                      <a:lnTo>
                        <a:pt x="972" y="320"/>
                      </a:lnTo>
                      <a:lnTo>
                        <a:pt x="956" y="322"/>
                      </a:lnTo>
                      <a:lnTo>
                        <a:pt x="943" y="324"/>
                      </a:lnTo>
                      <a:lnTo>
                        <a:pt x="931" y="330"/>
                      </a:lnTo>
                      <a:lnTo>
                        <a:pt x="927" y="332"/>
                      </a:lnTo>
                      <a:lnTo>
                        <a:pt x="923" y="336"/>
                      </a:lnTo>
                      <a:lnTo>
                        <a:pt x="923" y="336"/>
                      </a:lnTo>
                      <a:lnTo>
                        <a:pt x="913" y="348"/>
                      </a:lnTo>
                      <a:lnTo>
                        <a:pt x="903" y="358"/>
                      </a:lnTo>
                      <a:lnTo>
                        <a:pt x="893" y="366"/>
                      </a:lnTo>
                      <a:lnTo>
                        <a:pt x="883" y="372"/>
                      </a:lnTo>
                      <a:lnTo>
                        <a:pt x="871" y="376"/>
                      </a:lnTo>
                      <a:lnTo>
                        <a:pt x="861" y="378"/>
                      </a:lnTo>
                      <a:lnTo>
                        <a:pt x="837" y="380"/>
                      </a:lnTo>
                      <a:lnTo>
                        <a:pt x="837" y="380"/>
                      </a:lnTo>
                      <a:lnTo>
                        <a:pt x="817" y="380"/>
                      </a:lnTo>
                      <a:lnTo>
                        <a:pt x="795" y="376"/>
                      </a:lnTo>
                      <a:lnTo>
                        <a:pt x="795" y="376"/>
                      </a:lnTo>
                      <a:lnTo>
                        <a:pt x="690" y="362"/>
                      </a:lnTo>
                      <a:lnTo>
                        <a:pt x="638" y="354"/>
                      </a:lnTo>
                      <a:lnTo>
                        <a:pt x="585" y="344"/>
                      </a:lnTo>
                      <a:lnTo>
                        <a:pt x="585" y="344"/>
                      </a:lnTo>
                      <a:lnTo>
                        <a:pt x="571" y="338"/>
                      </a:lnTo>
                      <a:lnTo>
                        <a:pt x="555" y="328"/>
                      </a:lnTo>
                      <a:lnTo>
                        <a:pt x="545" y="316"/>
                      </a:lnTo>
                      <a:lnTo>
                        <a:pt x="541" y="310"/>
                      </a:lnTo>
                      <a:lnTo>
                        <a:pt x="539" y="304"/>
                      </a:lnTo>
                      <a:lnTo>
                        <a:pt x="539" y="304"/>
                      </a:lnTo>
                      <a:lnTo>
                        <a:pt x="539" y="286"/>
                      </a:lnTo>
                      <a:lnTo>
                        <a:pt x="543" y="266"/>
                      </a:lnTo>
                      <a:lnTo>
                        <a:pt x="551" y="248"/>
                      </a:lnTo>
                      <a:lnTo>
                        <a:pt x="561" y="232"/>
                      </a:lnTo>
                      <a:lnTo>
                        <a:pt x="561" y="232"/>
                      </a:lnTo>
                      <a:lnTo>
                        <a:pt x="567" y="227"/>
                      </a:lnTo>
                      <a:lnTo>
                        <a:pt x="573" y="221"/>
                      </a:lnTo>
                      <a:lnTo>
                        <a:pt x="589" y="209"/>
                      </a:lnTo>
                      <a:lnTo>
                        <a:pt x="623" y="191"/>
                      </a:lnTo>
                      <a:lnTo>
                        <a:pt x="623" y="191"/>
                      </a:lnTo>
                      <a:lnTo>
                        <a:pt x="624" y="173"/>
                      </a:lnTo>
                      <a:lnTo>
                        <a:pt x="624" y="173"/>
                      </a:lnTo>
                      <a:lnTo>
                        <a:pt x="587" y="153"/>
                      </a:lnTo>
                      <a:lnTo>
                        <a:pt x="569" y="143"/>
                      </a:lnTo>
                      <a:lnTo>
                        <a:pt x="551" y="137"/>
                      </a:lnTo>
                      <a:lnTo>
                        <a:pt x="551" y="137"/>
                      </a:lnTo>
                      <a:lnTo>
                        <a:pt x="523" y="129"/>
                      </a:lnTo>
                      <a:lnTo>
                        <a:pt x="503" y="123"/>
                      </a:lnTo>
                      <a:lnTo>
                        <a:pt x="487" y="117"/>
                      </a:lnTo>
                      <a:lnTo>
                        <a:pt x="477" y="107"/>
                      </a:lnTo>
                      <a:lnTo>
                        <a:pt x="471" y="95"/>
                      </a:lnTo>
                      <a:lnTo>
                        <a:pt x="465" y="79"/>
                      </a:lnTo>
                      <a:lnTo>
                        <a:pt x="461" y="58"/>
                      </a:lnTo>
                      <a:lnTo>
                        <a:pt x="457" y="30"/>
                      </a:lnTo>
                      <a:lnTo>
                        <a:pt x="457" y="30"/>
                      </a:lnTo>
                      <a:lnTo>
                        <a:pt x="454" y="20"/>
                      </a:lnTo>
                      <a:lnTo>
                        <a:pt x="446" y="10"/>
                      </a:lnTo>
                      <a:lnTo>
                        <a:pt x="436" y="4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04" y="8"/>
                      </a:lnTo>
                      <a:lnTo>
                        <a:pt x="378" y="16"/>
                      </a:lnTo>
                      <a:lnTo>
                        <a:pt x="354" y="22"/>
                      </a:lnTo>
                      <a:lnTo>
                        <a:pt x="330" y="32"/>
                      </a:lnTo>
                      <a:lnTo>
                        <a:pt x="330" y="32"/>
                      </a:lnTo>
                      <a:lnTo>
                        <a:pt x="326" y="50"/>
                      </a:lnTo>
                      <a:lnTo>
                        <a:pt x="318" y="65"/>
                      </a:lnTo>
                      <a:lnTo>
                        <a:pt x="308" y="79"/>
                      </a:lnTo>
                      <a:lnTo>
                        <a:pt x="296" y="95"/>
                      </a:lnTo>
                      <a:lnTo>
                        <a:pt x="296" y="9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63" name="Freeform 16">
                  <a:extLst>
                    <a:ext uri="{FF2B5EF4-FFF2-40B4-BE49-F238E27FC236}">
                      <a16:creationId xmlns:a16="http://schemas.microsoft.com/office/drawing/2014/main" id="{E7AA88DC-E363-BB5C-903C-D0A54468D6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2200" y="5203825"/>
                  <a:ext cx="1749425" cy="1533525"/>
                </a:xfrm>
                <a:custGeom>
                  <a:avLst/>
                  <a:gdLst>
                    <a:gd name="T0" fmla="*/ 698 w 1102"/>
                    <a:gd name="T1" fmla="*/ 217 h 966"/>
                    <a:gd name="T2" fmla="*/ 636 w 1102"/>
                    <a:gd name="T3" fmla="*/ 225 h 966"/>
                    <a:gd name="T4" fmla="*/ 583 w 1102"/>
                    <a:gd name="T5" fmla="*/ 203 h 966"/>
                    <a:gd name="T6" fmla="*/ 547 w 1102"/>
                    <a:gd name="T7" fmla="*/ 151 h 966"/>
                    <a:gd name="T8" fmla="*/ 523 w 1102"/>
                    <a:gd name="T9" fmla="*/ 42 h 966"/>
                    <a:gd name="T10" fmla="*/ 517 w 1102"/>
                    <a:gd name="T11" fmla="*/ 4 h 966"/>
                    <a:gd name="T12" fmla="*/ 479 w 1102"/>
                    <a:gd name="T13" fmla="*/ 0 h 966"/>
                    <a:gd name="T14" fmla="*/ 394 w 1102"/>
                    <a:gd name="T15" fmla="*/ 4 h 966"/>
                    <a:gd name="T16" fmla="*/ 358 w 1102"/>
                    <a:gd name="T17" fmla="*/ 0 h 966"/>
                    <a:gd name="T18" fmla="*/ 350 w 1102"/>
                    <a:gd name="T19" fmla="*/ 12 h 966"/>
                    <a:gd name="T20" fmla="*/ 302 w 1102"/>
                    <a:gd name="T21" fmla="*/ 56 h 966"/>
                    <a:gd name="T22" fmla="*/ 225 w 1102"/>
                    <a:gd name="T23" fmla="*/ 72 h 966"/>
                    <a:gd name="T24" fmla="*/ 213 w 1102"/>
                    <a:gd name="T25" fmla="*/ 72 h 966"/>
                    <a:gd name="T26" fmla="*/ 153 w 1102"/>
                    <a:gd name="T27" fmla="*/ 96 h 966"/>
                    <a:gd name="T28" fmla="*/ 135 w 1102"/>
                    <a:gd name="T29" fmla="*/ 128 h 966"/>
                    <a:gd name="T30" fmla="*/ 131 w 1102"/>
                    <a:gd name="T31" fmla="*/ 175 h 966"/>
                    <a:gd name="T32" fmla="*/ 98 w 1102"/>
                    <a:gd name="T33" fmla="*/ 247 h 966"/>
                    <a:gd name="T34" fmla="*/ 52 w 1102"/>
                    <a:gd name="T35" fmla="*/ 298 h 966"/>
                    <a:gd name="T36" fmla="*/ 0 w 1102"/>
                    <a:gd name="T37" fmla="*/ 358 h 966"/>
                    <a:gd name="T38" fmla="*/ 20 w 1102"/>
                    <a:gd name="T39" fmla="*/ 372 h 966"/>
                    <a:gd name="T40" fmla="*/ 58 w 1102"/>
                    <a:gd name="T41" fmla="*/ 436 h 966"/>
                    <a:gd name="T42" fmla="*/ 66 w 1102"/>
                    <a:gd name="T43" fmla="*/ 489 h 966"/>
                    <a:gd name="T44" fmla="*/ 88 w 1102"/>
                    <a:gd name="T45" fmla="*/ 507 h 966"/>
                    <a:gd name="T46" fmla="*/ 139 w 1102"/>
                    <a:gd name="T47" fmla="*/ 549 h 966"/>
                    <a:gd name="T48" fmla="*/ 167 w 1102"/>
                    <a:gd name="T49" fmla="*/ 589 h 966"/>
                    <a:gd name="T50" fmla="*/ 181 w 1102"/>
                    <a:gd name="T51" fmla="*/ 642 h 966"/>
                    <a:gd name="T52" fmla="*/ 207 w 1102"/>
                    <a:gd name="T53" fmla="*/ 716 h 966"/>
                    <a:gd name="T54" fmla="*/ 271 w 1102"/>
                    <a:gd name="T55" fmla="*/ 790 h 966"/>
                    <a:gd name="T56" fmla="*/ 348 w 1102"/>
                    <a:gd name="T57" fmla="*/ 811 h 966"/>
                    <a:gd name="T58" fmla="*/ 366 w 1102"/>
                    <a:gd name="T59" fmla="*/ 933 h 966"/>
                    <a:gd name="T60" fmla="*/ 400 w 1102"/>
                    <a:gd name="T61" fmla="*/ 929 h 966"/>
                    <a:gd name="T62" fmla="*/ 453 w 1102"/>
                    <a:gd name="T63" fmla="*/ 966 h 966"/>
                    <a:gd name="T64" fmla="*/ 475 w 1102"/>
                    <a:gd name="T65" fmla="*/ 937 h 966"/>
                    <a:gd name="T66" fmla="*/ 563 w 1102"/>
                    <a:gd name="T67" fmla="*/ 833 h 966"/>
                    <a:gd name="T68" fmla="*/ 620 w 1102"/>
                    <a:gd name="T69" fmla="*/ 805 h 966"/>
                    <a:gd name="T70" fmla="*/ 688 w 1102"/>
                    <a:gd name="T71" fmla="*/ 795 h 966"/>
                    <a:gd name="T72" fmla="*/ 726 w 1102"/>
                    <a:gd name="T73" fmla="*/ 797 h 966"/>
                    <a:gd name="T74" fmla="*/ 752 w 1102"/>
                    <a:gd name="T75" fmla="*/ 797 h 966"/>
                    <a:gd name="T76" fmla="*/ 807 w 1102"/>
                    <a:gd name="T77" fmla="*/ 817 h 966"/>
                    <a:gd name="T78" fmla="*/ 845 w 1102"/>
                    <a:gd name="T79" fmla="*/ 843 h 966"/>
                    <a:gd name="T80" fmla="*/ 881 w 1102"/>
                    <a:gd name="T81" fmla="*/ 847 h 966"/>
                    <a:gd name="T82" fmla="*/ 915 w 1102"/>
                    <a:gd name="T83" fmla="*/ 829 h 966"/>
                    <a:gd name="T84" fmla="*/ 933 w 1102"/>
                    <a:gd name="T85" fmla="*/ 799 h 966"/>
                    <a:gd name="T86" fmla="*/ 1098 w 1102"/>
                    <a:gd name="T87" fmla="*/ 760 h 966"/>
                    <a:gd name="T88" fmla="*/ 1092 w 1102"/>
                    <a:gd name="T89" fmla="*/ 702 h 966"/>
                    <a:gd name="T90" fmla="*/ 1020 w 1102"/>
                    <a:gd name="T91" fmla="*/ 525 h 966"/>
                    <a:gd name="T92" fmla="*/ 996 w 1102"/>
                    <a:gd name="T93" fmla="*/ 434 h 966"/>
                    <a:gd name="T94" fmla="*/ 992 w 1102"/>
                    <a:gd name="T95" fmla="*/ 362 h 966"/>
                    <a:gd name="T96" fmla="*/ 978 w 1102"/>
                    <a:gd name="T97" fmla="*/ 296 h 966"/>
                    <a:gd name="T98" fmla="*/ 962 w 1102"/>
                    <a:gd name="T99" fmla="*/ 151 h 966"/>
                    <a:gd name="T100" fmla="*/ 791 w 1102"/>
                    <a:gd name="T101" fmla="*/ 189 h 9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02" h="966">
                      <a:moveTo>
                        <a:pt x="791" y="189"/>
                      </a:moveTo>
                      <a:lnTo>
                        <a:pt x="791" y="189"/>
                      </a:lnTo>
                      <a:lnTo>
                        <a:pt x="698" y="217"/>
                      </a:lnTo>
                      <a:lnTo>
                        <a:pt x="698" y="217"/>
                      </a:lnTo>
                      <a:lnTo>
                        <a:pt x="672" y="225"/>
                      </a:lnTo>
                      <a:lnTo>
                        <a:pt x="650" y="227"/>
                      </a:lnTo>
                      <a:lnTo>
                        <a:pt x="650" y="227"/>
                      </a:lnTo>
                      <a:lnTo>
                        <a:pt x="636" y="225"/>
                      </a:lnTo>
                      <a:lnTo>
                        <a:pt x="622" y="223"/>
                      </a:lnTo>
                      <a:lnTo>
                        <a:pt x="611" y="219"/>
                      </a:lnTo>
                      <a:lnTo>
                        <a:pt x="597" y="211"/>
                      </a:lnTo>
                      <a:lnTo>
                        <a:pt x="583" y="203"/>
                      </a:lnTo>
                      <a:lnTo>
                        <a:pt x="569" y="189"/>
                      </a:lnTo>
                      <a:lnTo>
                        <a:pt x="559" y="173"/>
                      </a:lnTo>
                      <a:lnTo>
                        <a:pt x="547" y="151"/>
                      </a:lnTo>
                      <a:lnTo>
                        <a:pt x="547" y="151"/>
                      </a:lnTo>
                      <a:lnTo>
                        <a:pt x="537" y="124"/>
                      </a:lnTo>
                      <a:lnTo>
                        <a:pt x="531" y="96"/>
                      </a:lnTo>
                      <a:lnTo>
                        <a:pt x="527" y="68"/>
                      </a:lnTo>
                      <a:lnTo>
                        <a:pt x="523" y="42"/>
                      </a:lnTo>
                      <a:lnTo>
                        <a:pt x="523" y="42"/>
                      </a:lnTo>
                      <a:lnTo>
                        <a:pt x="519" y="14"/>
                      </a:lnTo>
                      <a:lnTo>
                        <a:pt x="517" y="4"/>
                      </a:lnTo>
                      <a:lnTo>
                        <a:pt x="517" y="4"/>
                      </a:lnTo>
                      <a:lnTo>
                        <a:pt x="507" y="2"/>
                      </a:lnTo>
                      <a:lnTo>
                        <a:pt x="483" y="0"/>
                      </a:lnTo>
                      <a:lnTo>
                        <a:pt x="479" y="0"/>
                      </a:lnTo>
                      <a:lnTo>
                        <a:pt x="479" y="0"/>
                      </a:lnTo>
                      <a:lnTo>
                        <a:pt x="440" y="2"/>
                      </a:lnTo>
                      <a:lnTo>
                        <a:pt x="440" y="2"/>
                      </a:lnTo>
                      <a:lnTo>
                        <a:pt x="394" y="4"/>
                      </a:lnTo>
                      <a:lnTo>
                        <a:pt x="394" y="4"/>
                      </a:lnTo>
                      <a:lnTo>
                        <a:pt x="382" y="2"/>
                      </a:lnTo>
                      <a:lnTo>
                        <a:pt x="382" y="2"/>
                      </a:lnTo>
                      <a:lnTo>
                        <a:pt x="358" y="0"/>
                      </a:lnTo>
                      <a:lnTo>
                        <a:pt x="358" y="0"/>
                      </a:lnTo>
                      <a:lnTo>
                        <a:pt x="354" y="2"/>
                      </a:lnTo>
                      <a:lnTo>
                        <a:pt x="354" y="2"/>
                      </a:lnTo>
                      <a:lnTo>
                        <a:pt x="350" y="12"/>
                      </a:lnTo>
                      <a:lnTo>
                        <a:pt x="350" y="12"/>
                      </a:lnTo>
                      <a:lnTo>
                        <a:pt x="342" y="22"/>
                      </a:lnTo>
                      <a:lnTo>
                        <a:pt x="336" y="32"/>
                      </a:lnTo>
                      <a:lnTo>
                        <a:pt x="318" y="46"/>
                      </a:lnTo>
                      <a:lnTo>
                        <a:pt x="302" y="56"/>
                      </a:lnTo>
                      <a:lnTo>
                        <a:pt x="285" y="64"/>
                      </a:lnTo>
                      <a:lnTo>
                        <a:pt x="267" y="68"/>
                      </a:lnTo>
                      <a:lnTo>
                        <a:pt x="251" y="70"/>
                      </a:lnTo>
                      <a:lnTo>
                        <a:pt x="225" y="72"/>
                      </a:lnTo>
                      <a:lnTo>
                        <a:pt x="225" y="72"/>
                      </a:lnTo>
                      <a:lnTo>
                        <a:pt x="215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153" y="96"/>
                      </a:lnTo>
                      <a:lnTo>
                        <a:pt x="153" y="96"/>
                      </a:lnTo>
                      <a:lnTo>
                        <a:pt x="153" y="98"/>
                      </a:lnTo>
                      <a:lnTo>
                        <a:pt x="153" y="98"/>
                      </a:lnTo>
                      <a:lnTo>
                        <a:pt x="141" y="112"/>
                      </a:lnTo>
                      <a:lnTo>
                        <a:pt x="135" y="128"/>
                      </a:lnTo>
                      <a:lnTo>
                        <a:pt x="131" y="145"/>
                      </a:lnTo>
                      <a:lnTo>
                        <a:pt x="131" y="165"/>
                      </a:lnTo>
                      <a:lnTo>
                        <a:pt x="131" y="165"/>
                      </a:lnTo>
                      <a:lnTo>
                        <a:pt x="131" y="175"/>
                      </a:lnTo>
                      <a:lnTo>
                        <a:pt x="131" y="185"/>
                      </a:lnTo>
                      <a:lnTo>
                        <a:pt x="125" y="203"/>
                      </a:lnTo>
                      <a:lnTo>
                        <a:pt x="116" y="225"/>
                      </a:lnTo>
                      <a:lnTo>
                        <a:pt x="98" y="247"/>
                      </a:lnTo>
                      <a:lnTo>
                        <a:pt x="98" y="247"/>
                      </a:lnTo>
                      <a:lnTo>
                        <a:pt x="76" y="273"/>
                      </a:lnTo>
                      <a:lnTo>
                        <a:pt x="52" y="298"/>
                      </a:lnTo>
                      <a:lnTo>
                        <a:pt x="52" y="298"/>
                      </a:lnTo>
                      <a:lnTo>
                        <a:pt x="28" y="324"/>
                      </a:lnTo>
                      <a:lnTo>
                        <a:pt x="4" y="352"/>
                      </a:lnTo>
                      <a:lnTo>
                        <a:pt x="4" y="352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2" y="360"/>
                      </a:lnTo>
                      <a:lnTo>
                        <a:pt x="20" y="372"/>
                      </a:lnTo>
                      <a:lnTo>
                        <a:pt x="34" y="388"/>
                      </a:lnTo>
                      <a:lnTo>
                        <a:pt x="44" y="402"/>
                      </a:lnTo>
                      <a:lnTo>
                        <a:pt x="52" y="418"/>
                      </a:lnTo>
                      <a:lnTo>
                        <a:pt x="58" y="436"/>
                      </a:lnTo>
                      <a:lnTo>
                        <a:pt x="62" y="452"/>
                      </a:lnTo>
                      <a:lnTo>
                        <a:pt x="66" y="483"/>
                      </a:lnTo>
                      <a:lnTo>
                        <a:pt x="66" y="483"/>
                      </a:lnTo>
                      <a:lnTo>
                        <a:pt x="66" y="489"/>
                      </a:lnTo>
                      <a:lnTo>
                        <a:pt x="70" y="493"/>
                      </a:lnTo>
                      <a:lnTo>
                        <a:pt x="76" y="499"/>
                      </a:lnTo>
                      <a:lnTo>
                        <a:pt x="88" y="507"/>
                      </a:lnTo>
                      <a:lnTo>
                        <a:pt x="88" y="507"/>
                      </a:lnTo>
                      <a:lnTo>
                        <a:pt x="112" y="523"/>
                      </a:lnTo>
                      <a:lnTo>
                        <a:pt x="133" y="543"/>
                      </a:lnTo>
                      <a:lnTo>
                        <a:pt x="133" y="543"/>
                      </a:lnTo>
                      <a:lnTo>
                        <a:pt x="139" y="549"/>
                      </a:lnTo>
                      <a:lnTo>
                        <a:pt x="139" y="549"/>
                      </a:lnTo>
                      <a:lnTo>
                        <a:pt x="153" y="569"/>
                      </a:lnTo>
                      <a:lnTo>
                        <a:pt x="167" y="589"/>
                      </a:lnTo>
                      <a:lnTo>
                        <a:pt x="167" y="589"/>
                      </a:lnTo>
                      <a:lnTo>
                        <a:pt x="173" y="601"/>
                      </a:lnTo>
                      <a:lnTo>
                        <a:pt x="179" y="613"/>
                      </a:lnTo>
                      <a:lnTo>
                        <a:pt x="181" y="627"/>
                      </a:lnTo>
                      <a:lnTo>
                        <a:pt x="181" y="642"/>
                      </a:lnTo>
                      <a:lnTo>
                        <a:pt x="181" y="642"/>
                      </a:lnTo>
                      <a:lnTo>
                        <a:pt x="195" y="688"/>
                      </a:lnTo>
                      <a:lnTo>
                        <a:pt x="195" y="688"/>
                      </a:lnTo>
                      <a:lnTo>
                        <a:pt x="207" y="716"/>
                      </a:lnTo>
                      <a:lnTo>
                        <a:pt x="219" y="740"/>
                      </a:lnTo>
                      <a:lnTo>
                        <a:pt x="235" y="760"/>
                      </a:lnTo>
                      <a:lnTo>
                        <a:pt x="251" y="778"/>
                      </a:lnTo>
                      <a:lnTo>
                        <a:pt x="271" y="790"/>
                      </a:lnTo>
                      <a:lnTo>
                        <a:pt x="292" y="801"/>
                      </a:lnTo>
                      <a:lnTo>
                        <a:pt x="318" y="807"/>
                      </a:lnTo>
                      <a:lnTo>
                        <a:pt x="348" y="811"/>
                      </a:lnTo>
                      <a:lnTo>
                        <a:pt x="348" y="811"/>
                      </a:lnTo>
                      <a:lnTo>
                        <a:pt x="342" y="945"/>
                      </a:lnTo>
                      <a:lnTo>
                        <a:pt x="342" y="945"/>
                      </a:lnTo>
                      <a:lnTo>
                        <a:pt x="354" y="939"/>
                      </a:lnTo>
                      <a:lnTo>
                        <a:pt x="366" y="933"/>
                      </a:lnTo>
                      <a:lnTo>
                        <a:pt x="378" y="929"/>
                      </a:lnTo>
                      <a:lnTo>
                        <a:pt x="390" y="929"/>
                      </a:lnTo>
                      <a:lnTo>
                        <a:pt x="390" y="929"/>
                      </a:lnTo>
                      <a:lnTo>
                        <a:pt x="400" y="929"/>
                      </a:lnTo>
                      <a:lnTo>
                        <a:pt x="408" y="931"/>
                      </a:lnTo>
                      <a:lnTo>
                        <a:pt x="424" y="937"/>
                      </a:lnTo>
                      <a:lnTo>
                        <a:pt x="440" y="949"/>
                      </a:lnTo>
                      <a:lnTo>
                        <a:pt x="453" y="966"/>
                      </a:lnTo>
                      <a:lnTo>
                        <a:pt x="453" y="966"/>
                      </a:lnTo>
                      <a:lnTo>
                        <a:pt x="465" y="949"/>
                      </a:lnTo>
                      <a:lnTo>
                        <a:pt x="475" y="937"/>
                      </a:lnTo>
                      <a:lnTo>
                        <a:pt x="475" y="937"/>
                      </a:lnTo>
                      <a:lnTo>
                        <a:pt x="493" y="905"/>
                      </a:lnTo>
                      <a:lnTo>
                        <a:pt x="515" y="879"/>
                      </a:lnTo>
                      <a:lnTo>
                        <a:pt x="537" y="853"/>
                      </a:lnTo>
                      <a:lnTo>
                        <a:pt x="563" y="833"/>
                      </a:lnTo>
                      <a:lnTo>
                        <a:pt x="577" y="825"/>
                      </a:lnTo>
                      <a:lnTo>
                        <a:pt x="591" y="817"/>
                      </a:lnTo>
                      <a:lnTo>
                        <a:pt x="605" y="811"/>
                      </a:lnTo>
                      <a:lnTo>
                        <a:pt x="620" y="805"/>
                      </a:lnTo>
                      <a:lnTo>
                        <a:pt x="636" y="801"/>
                      </a:lnTo>
                      <a:lnTo>
                        <a:pt x="652" y="797"/>
                      </a:lnTo>
                      <a:lnTo>
                        <a:pt x="670" y="795"/>
                      </a:lnTo>
                      <a:lnTo>
                        <a:pt x="688" y="795"/>
                      </a:lnTo>
                      <a:lnTo>
                        <a:pt x="688" y="795"/>
                      </a:lnTo>
                      <a:lnTo>
                        <a:pt x="706" y="795"/>
                      </a:lnTo>
                      <a:lnTo>
                        <a:pt x="726" y="797"/>
                      </a:lnTo>
                      <a:lnTo>
                        <a:pt x="726" y="797"/>
                      </a:lnTo>
                      <a:lnTo>
                        <a:pt x="732" y="799"/>
                      </a:lnTo>
                      <a:lnTo>
                        <a:pt x="732" y="799"/>
                      </a:lnTo>
                      <a:lnTo>
                        <a:pt x="752" y="797"/>
                      </a:lnTo>
                      <a:lnTo>
                        <a:pt x="752" y="797"/>
                      </a:lnTo>
                      <a:lnTo>
                        <a:pt x="764" y="799"/>
                      </a:lnTo>
                      <a:lnTo>
                        <a:pt x="764" y="799"/>
                      </a:lnTo>
                      <a:lnTo>
                        <a:pt x="793" y="809"/>
                      </a:lnTo>
                      <a:lnTo>
                        <a:pt x="807" y="817"/>
                      </a:lnTo>
                      <a:lnTo>
                        <a:pt x="819" y="825"/>
                      </a:lnTo>
                      <a:lnTo>
                        <a:pt x="819" y="825"/>
                      </a:lnTo>
                      <a:lnTo>
                        <a:pt x="831" y="835"/>
                      </a:lnTo>
                      <a:lnTo>
                        <a:pt x="845" y="843"/>
                      </a:lnTo>
                      <a:lnTo>
                        <a:pt x="859" y="847"/>
                      </a:lnTo>
                      <a:lnTo>
                        <a:pt x="871" y="849"/>
                      </a:lnTo>
                      <a:lnTo>
                        <a:pt x="871" y="849"/>
                      </a:lnTo>
                      <a:lnTo>
                        <a:pt x="881" y="847"/>
                      </a:lnTo>
                      <a:lnTo>
                        <a:pt x="891" y="845"/>
                      </a:lnTo>
                      <a:lnTo>
                        <a:pt x="899" y="841"/>
                      </a:lnTo>
                      <a:lnTo>
                        <a:pt x="909" y="835"/>
                      </a:lnTo>
                      <a:lnTo>
                        <a:pt x="915" y="829"/>
                      </a:lnTo>
                      <a:lnTo>
                        <a:pt x="923" y="819"/>
                      </a:lnTo>
                      <a:lnTo>
                        <a:pt x="927" y="809"/>
                      </a:lnTo>
                      <a:lnTo>
                        <a:pt x="933" y="799"/>
                      </a:lnTo>
                      <a:lnTo>
                        <a:pt x="933" y="799"/>
                      </a:lnTo>
                      <a:lnTo>
                        <a:pt x="945" y="760"/>
                      </a:lnTo>
                      <a:lnTo>
                        <a:pt x="945" y="760"/>
                      </a:lnTo>
                      <a:lnTo>
                        <a:pt x="1098" y="760"/>
                      </a:lnTo>
                      <a:lnTo>
                        <a:pt x="1098" y="760"/>
                      </a:lnTo>
                      <a:lnTo>
                        <a:pt x="1102" y="748"/>
                      </a:lnTo>
                      <a:lnTo>
                        <a:pt x="1102" y="748"/>
                      </a:lnTo>
                      <a:lnTo>
                        <a:pt x="1098" y="726"/>
                      </a:lnTo>
                      <a:lnTo>
                        <a:pt x="1092" y="702"/>
                      </a:lnTo>
                      <a:lnTo>
                        <a:pt x="1076" y="658"/>
                      </a:lnTo>
                      <a:lnTo>
                        <a:pt x="1058" y="615"/>
                      </a:lnTo>
                      <a:lnTo>
                        <a:pt x="1038" y="571"/>
                      </a:lnTo>
                      <a:lnTo>
                        <a:pt x="1020" y="525"/>
                      </a:lnTo>
                      <a:lnTo>
                        <a:pt x="1012" y="503"/>
                      </a:lnTo>
                      <a:lnTo>
                        <a:pt x="1004" y="481"/>
                      </a:lnTo>
                      <a:lnTo>
                        <a:pt x="1000" y="458"/>
                      </a:lnTo>
                      <a:lnTo>
                        <a:pt x="996" y="434"/>
                      </a:lnTo>
                      <a:lnTo>
                        <a:pt x="994" y="410"/>
                      </a:lnTo>
                      <a:lnTo>
                        <a:pt x="994" y="386"/>
                      </a:lnTo>
                      <a:lnTo>
                        <a:pt x="994" y="386"/>
                      </a:lnTo>
                      <a:lnTo>
                        <a:pt x="992" y="362"/>
                      </a:lnTo>
                      <a:lnTo>
                        <a:pt x="988" y="340"/>
                      </a:lnTo>
                      <a:lnTo>
                        <a:pt x="982" y="318"/>
                      </a:lnTo>
                      <a:lnTo>
                        <a:pt x="978" y="296"/>
                      </a:lnTo>
                      <a:lnTo>
                        <a:pt x="978" y="296"/>
                      </a:lnTo>
                      <a:lnTo>
                        <a:pt x="972" y="233"/>
                      </a:lnTo>
                      <a:lnTo>
                        <a:pt x="964" y="167"/>
                      </a:lnTo>
                      <a:lnTo>
                        <a:pt x="964" y="167"/>
                      </a:lnTo>
                      <a:lnTo>
                        <a:pt x="962" y="151"/>
                      </a:lnTo>
                      <a:lnTo>
                        <a:pt x="954" y="139"/>
                      </a:lnTo>
                      <a:lnTo>
                        <a:pt x="954" y="139"/>
                      </a:lnTo>
                      <a:lnTo>
                        <a:pt x="791" y="189"/>
                      </a:lnTo>
                      <a:lnTo>
                        <a:pt x="791" y="189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64" name="Freeform 17">
                  <a:extLst>
                    <a:ext uri="{FF2B5EF4-FFF2-40B4-BE49-F238E27FC236}">
                      <a16:creationId xmlns:a16="http://schemas.microsoft.com/office/drawing/2014/main" id="{C1854393-631F-DE3A-D3AD-4B482E82B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063" y="1938338"/>
                  <a:ext cx="1319213" cy="2035175"/>
                </a:xfrm>
                <a:custGeom>
                  <a:avLst/>
                  <a:gdLst>
                    <a:gd name="T0" fmla="*/ 300 w 831"/>
                    <a:gd name="T1" fmla="*/ 1282 h 1282"/>
                    <a:gd name="T2" fmla="*/ 320 w 831"/>
                    <a:gd name="T3" fmla="*/ 1276 h 1282"/>
                    <a:gd name="T4" fmla="*/ 344 w 831"/>
                    <a:gd name="T5" fmla="*/ 1234 h 1282"/>
                    <a:gd name="T6" fmla="*/ 374 w 831"/>
                    <a:gd name="T7" fmla="*/ 1192 h 1282"/>
                    <a:gd name="T8" fmla="*/ 398 w 831"/>
                    <a:gd name="T9" fmla="*/ 1200 h 1282"/>
                    <a:gd name="T10" fmla="*/ 431 w 831"/>
                    <a:gd name="T11" fmla="*/ 1230 h 1282"/>
                    <a:gd name="T12" fmla="*/ 463 w 831"/>
                    <a:gd name="T13" fmla="*/ 1240 h 1282"/>
                    <a:gd name="T14" fmla="*/ 495 w 831"/>
                    <a:gd name="T15" fmla="*/ 1210 h 1282"/>
                    <a:gd name="T16" fmla="*/ 551 w 831"/>
                    <a:gd name="T17" fmla="*/ 1137 h 1282"/>
                    <a:gd name="T18" fmla="*/ 577 w 831"/>
                    <a:gd name="T19" fmla="*/ 1073 h 1282"/>
                    <a:gd name="T20" fmla="*/ 644 w 831"/>
                    <a:gd name="T21" fmla="*/ 1020 h 1282"/>
                    <a:gd name="T22" fmla="*/ 714 w 831"/>
                    <a:gd name="T23" fmla="*/ 994 h 1282"/>
                    <a:gd name="T24" fmla="*/ 742 w 831"/>
                    <a:gd name="T25" fmla="*/ 990 h 1282"/>
                    <a:gd name="T26" fmla="*/ 765 w 831"/>
                    <a:gd name="T27" fmla="*/ 1022 h 1282"/>
                    <a:gd name="T28" fmla="*/ 793 w 831"/>
                    <a:gd name="T29" fmla="*/ 1077 h 1282"/>
                    <a:gd name="T30" fmla="*/ 831 w 831"/>
                    <a:gd name="T31" fmla="*/ 984 h 1282"/>
                    <a:gd name="T32" fmla="*/ 819 w 831"/>
                    <a:gd name="T33" fmla="*/ 956 h 1282"/>
                    <a:gd name="T34" fmla="*/ 799 w 831"/>
                    <a:gd name="T35" fmla="*/ 938 h 1282"/>
                    <a:gd name="T36" fmla="*/ 777 w 831"/>
                    <a:gd name="T37" fmla="*/ 940 h 1282"/>
                    <a:gd name="T38" fmla="*/ 720 w 831"/>
                    <a:gd name="T39" fmla="*/ 920 h 1282"/>
                    <a:gd name="T40" fmla="*/ 680 w 831"/>
                    <a:gd name="T41" fmla="*/ 868 h 1282"/>
                    <a:gd name="T42" fmla="*/ 642 w 831"/>
                    <a:gd name="T43" fmla="*/ 833 h 1282"/>
                    <a:gd name="T44" fmla="*/ 598 w 831"/>
                    <a:gd name="T45" fmla="*/ 775 h 1282"/>
                    <a:gd name="T46" fmla="*/ 594 w 831"/>
                    <a:gd name="T47" fmla="*/ 705 h 1282"/>
                    <a:gd name="T48" fmla="*/ 606 w 831"/>
                    <a:gd name="T49" fmla="*/ 624 h 1282"/>
                    <a:gd name="T50" fmla="*/ 585 w 831"/>
                    <a:gd name="T51" fmla="*/ 544 h 1282"/>
                    <a:gd name="T52" fmla="*/ 585 w 831"/>
                    <a:gd name="T53" fmla="*/ 521 h 1282"/>
                    <a:gd name="T54" fmla="*/ 557 w 831"/>
                    <a:gd name="T55" fmla="*/ 367 h 1282"/>
                    <a:gd name="T56" fmla="*/ 573 w 831"/>
                    <a:gd name="T57" fmla="*/ 324 h 1282"/>
                    <a:gd name="T58" fmla="*/ 610 w 831"/>
                    <a:gd name="T59" fmla="*/ 250 h 1282"/>
                    <a:gd name="T60" fmla="*/ 642 w 831"/>
                    <a:gd name="T61" fmla="*/ 216 h 1282"/>
                    <a:gd name="T62" fmla="*/ 674 w 831"/>
                    <a:gd name="T63" fmla="*/ 137 h 1282"/>
                    <a:gd name="T64" fmla="*/ 688 w 831"/>
                    <a:gd name="T65" fmla="*/ 27 h 1282"/>
                    <a:gd name="T66" fmla="*/ 672 w 831"/>
                    <a:gd name="T67" fmla="*/ 0 h 1282"/>
                    <a:gd name="T68" fmla="*/ 652 w 831"/>
                    <a:gd name="T69" fmla="*/ 25 h 1282"/>
                    <a:gd name="T70" fmla="*/ 636 w 831"/>
                    <a:gd name="T71" fmla="*/ 59 h 1282"/>
                    <a:gd name="T72" fmla="*/ 600 w 831"/>
                    <a:gd name="T73" fmla="*/ 71 h 1282"/>
                    <a:gd name="T74" fmla="*/ 511 w 831"/>
                    <a:gd name="T75" fmla="*/ 87 h 1282"/>
                    <a:gd name="T76" fmla="*/ 402 w 831"/>
                    <a:gd name="T77" fmla="*/ 143 h 1282"/>
                    <a:gd name="T78" fmla="*/ 330 w 831"/>
                    <a:gd name="T79" fmla="*/ 189 h 1282"/>
                    <a:gd name="T80" fmla="*/ 280 w 831"/>
                    <a:gd name="T81" fmla="*/ 202 h 1282"/>
                    <a:gd name="T82" fmla="*/ 245 w 831"/>
                    <a:gd name="T83" fmla="*/ 192 h 1282"/>
                    <a:gd name="T84" fmla="*/ 227 w 831"/>
                    <a:gd name="T85" fmla="*/ 185 h 1282"/>
                    <a:gd name="T86" fmla="*/ 205 w 831"/>
                    <a:gd name="T87" fmla="*/ 194 h 1282"/>
                    <a:gd name="T88" fmla="*/ 155 w 831"/>
                    <a:gd name="T89" fmla="*/ 266 h 1282"/>
                    <a:gd name="T90" fmla="*/ 125 w 831"/>
                    <a:gd name="T91" fmla="*/ 320 h 1282"/>
                    <a:gd name="T92" fmla="*/ 72 w 831"/>
                    <a:gd name="T93" fmla="*/ 350 h 1282"/>
                    <a:gd name="T94" fmla="*/ 32 w 831"/>
                    <a:gd name="T95" fmla="*/ 367 h 1282"/>
                    <a:gd name="T96" fmla="*/ 56 w 831"/>
                    <a:gd name="T97" fmla="*/ 427 h 1282"/>
                    <a:gd name="T98" fmla="*/ 38 w 831"/>
                    <a:gd name="T99" fmla="*/ 503 h 1282"/>
                    <a:gd name="T100" fmla="*/ 18 w 831"/>
                    <a:gd name="T101" fmla="*/ 536 h 1282"/>
                    <a:gd name="T102" fmla="*/ 34 w 831"/>
                    <a:gd name="T103" fmla="*/ 636 h 1282"/>
                    <a:gd name="T104" fmla="*/ 68 w 831"/>
                    <a:gd name="T105" fmla="*/ 805 h 1282"/>
                    <a:gd name="T106" fmla="*/ 58 w 831"/>
                    <a:gd name="T107" fmla="*/ 886 h 1282"/>
                    <a:gd name="T108" fmla="*/ 22 w 831"/>
                    <a:gd name="T109" fmla="*/ 938 h 1282"/>
                    <a:gd name="T110" fmla="*/ 2 w 831"/>
                    <a:gd name="T111" fmla="*/ 972 h 1282"/>
                    <a:gd name="T112" fmla="*/ 16 w 831"/>
                    <a:gd name="T113" fmla="*/ 1016 h 1282"/>
                    <a:gd name="T114" fmla="*/ 52 w 831"/>
                    <a:gd name="T115" fmla="*/ 1051 h 1282"/>
                    <a:gd name="T116" fmla="*/ 68 w 831"/>
                    <a:gd name="T117" fmla="*/ 1111 h 1282"/>
                    <a:gd name="T118" fmla="*/ 56 w 831"/>
                    <a:gd name="T119" fmla="*/ 1165 h 1282"/>
                    <a:gd name="T120" fmla="*/ 64 w 831"/>
                    <a:gd name="T121" fmla="*/ 1210 h 1282"/>
                    <a:gd name="T122" fmla="*/ 105 w 831"/>
                    <a:gd name="T123" fmla="*/ 1232 h 1282"/>
                    <a:gd name="T124" fmla="*/ 259 w 831"/>
                    <a:gd name="T125" fmla="*/ 1276 h 1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31" h="1282">
                      <a:moveTo>
                        <a:pt x="259" y="1276"/>
                      </a:moveTo>
                      <a:lnTo>
                        <a:pt x="259" y="1276"/>
                      </a:lnTo>
                      <a:lnTo>
                        <a:pt x="282" y="1280"/>
                      </a:lnTo>
                      <a:lnTo>
                        <a:pt x="300" y="1282"/>
                      </a:lnTo>
                      <a:lnTo>
                        <a:pt x="300" y="1282"/>
                      </a:lnTo>
                      <a:lnTo>
                        <a:pt x="308" y="1280"/>
                      </a:lnTo>
                      <a:lnTo>
                        <a:pt x="314" y="1280"/>
                      </a:lnTo>
                      <a:lnTo>
                        <a:pt x="320" y="1276"/>
                      </a:lnTo>
                      <a:lnTo>
                        <a:pt x="324" y="1272"/>
                      </a:lnTo>
                      <a:lnTo>
                        <a:pt x="334" y="1258"/>
                      </a:lnTo>
                      <a:lnTo>
                        <a:pt x="344" y="1234"/>
                      </a:lnTo>
                      <a:lnTo>
                        <a:pt x="344" y="1234"/>
                      </a:lnTo>
                      <a:lnTo>
                        <a:pt x="352" y="1216"/>
                      </a:lnTo>
                      <a:lnTo>
                        <a:pt x="360" y="1202"/>
                      </a:lnTo>
                      <a:lnTo>
                        <a:pt x="370" y="1194"/>
                      </a:lnTo>
                      <a:lnTo>
                        <a:pt x="374" y="1192"/>
                      </a:lnTo>
                      <a:lnTo>
                        <a:pt x="378" y="1192"/>
                      </a:lnTo>
                      <a:lnTo>
                        <a:pt x="378" y="1192"/>
                      </a:lnTo>
                      <a:lnTo>
                        <a:pt x="388" y="1194"/>
                      </a:lnTo>
                      <a:lnTo>
                        <a:pt x="398" y="1200"/>
                      </a:lnTo>
                      <a:lnTo>
                        <a:pt x="410" y="1210"/>
                      </a:lnTo>
                      <a:lnTo>
                        <a:pt x="424" y="1224"/>
                      </a:lnTo>
                      <a:lnTo>
                        <a:pt x="424" y="1224"/>
                      </a:lnTo>
                      <a:lnTo>
                        <a:pt x="431" y="1230"/>
                      </a:lnTo>
                      <a:lnTo>
                        <a:pt x="441" y="1234"/>
                      </a:lnTo>
                      <a:lnTo>
                        <a:pt x="453" y="1238"/>
                      </a:lnTo>
                      <a:lnTo>
                        <a:pt x="463" y="1240"/>
                      </a:lnTo>
                      <a:lnTo>
                        <a:pt x="463" y="1240"/>
                      </a:lnTo>
                      <a:lnTo>
                        <a:pt x="467" y="1240"/>
                      </a:lnTo>
                      <a:lnTo>
                        <a:pt x="469" y="1238"/>
                      </a:lnTo>
                      <a:lnTo>
                        <a:pt x="469" y="1238"/>
                      </a:lnTo>
                      <a:lnTo>
                        <a:pt x="495" y="1210"/>
                      </a:lnTo>
                      <a:lnTo>
                        <a:pt x="521" y="1183"/>
                      </a:lnTo>
                      <a:lnTo>
                        <a:pt x="533" y="1167"/>
                      </a:lnTo>
                      <a:lnTo>
                        <a:pt x="543" y="1153"/>
                      </a:lnTo>
                      <a:lnTo>
                        <a:pt x="551" y="1137"/>
                      </a:lnTo>
                      <a:lnTo>
                        <a:pt x="557" y="1121"/>
                      </a:lnTo>
                      <a:lnTo>
                        <a:pt x="557" y="1121"/>
                      </a:lnTo>
                      <a:lnTo>
                        <a:pt x="567" y="1095"/>
                      </a:lnTo>
                      <a:lnTo>
                        <a:pt x="577" y="1073"/>
                      </a:lnTo>
                      <a:lnTo>
                        <a:pt x="591" y="1055"/>
                      </a:lnTo>
                      <a:lnTo>
                        <a:pt x="606" y="1041"/>
                      </a:lnTo>
                      <a:lnTo>
                        <a:pt x="624" y="1029"/>
                      </a:lnTo>
                      <a:lnTo>
                        <a:pt x="644" y="1020"/>
                      </a:lnTo>
                      <a:lnTo>
                        <a:pt x="664" y="1010"/>
                      </a:lnTo>
                      <a:lnTo>
                        <a:pt x="686" y="1002"/>
                      </a:lnTo>
                      <a:lnTo>
                        <a:pt x="686" y="1002"/>
                      </a:lnTo>
                      <a:lnTo>
                        <a:pt x="714" y="994"/>
                      </a:lnTo>
                      <a:lnTo>
                        <a:pt x="726" y="990"/>
                      </a:lnTo>
                      <a:lnTo>
                        <a:pt x="734" y="990"/>
                      </a:lnTo>
                      <a:lnTo>
                        <a:pt x="734" y="990"/>
                      </a:lnTo>
                      <a:lnTo>
                        <a:pt x="742" y="990"/>
                      </a:lnTo>
                      <a:lnTo>
                        <a:pt x="748" y="994"/>
                      </a:lnTo>
                      <a:lnTo>
                        <a:pt x="752" y="998"/>
                      </a:lnTo>
                      <a:lnTo>
                        <a:pt x="756" y="1004"/>
                      </a:lnTo>
                      <a:lnTo>
                        <a:pt x="765" y="1022"/>
                      </a:lnTo>
                      <a:lnTo>
                        <a:pt x="775" y="1047"/>
                      </a:lnTo>
                      <a:lnTo>
                        <a:pt x="775" y="1047"/>
                      </a:lnTo>
                      <a:lnTo>
                        <a:pt x="779" y="1057"/>
                      </a:lnTo>
                      <a:lnTo>
                        <a:pt x="793" y="1077"/>
                      </a:lnTo>
                      <a:lnTo>
                        <a:pt x="793" y="1077"/>
                      </a:lnTo>
                      <a:lnTo>
                        <a:pt x="817" y="1025"/>
                      </a:lnTo>
                      <a:lnTo>
                        <a:pt x="825" y="1004"/>
                      </a:lnTo>
                      <a:lnTo>
                        <a:pt x="831" y="984"/>
                      </a:lnTo>
                      <a:lnTo>
                        <a:pt x="831" y="984"/>
                      </a:lnTo>
                      <a:lnTo>
                        <a:pt x="829" y="978"/>
                      </a:lnTo>
                      <a:lnTo>
                        <a:pt x="827" y="970"/>
                      </a:lnTo>
                      <a:lnTo>
                        <a:pt x="819" y="956"/>
                      </a:lnTo>
                      <a:lnTo>
                        <a:pt x="809" y="942"/>
                      </a:lnTo>
                      <a:lnTo>
                        <a:pt x="803" y="940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77" y="940"/>
                      </a:lnTo>
                      <a:lnTo>
                        <a:pt x="777" y="940"/>
                      </a:lnTo>
                      <a:lnTo>
                        <a:pt x="759" y="938"/>
                      </a:lnTo>
                      <a:lnTo>
                        <a:pt x="746" y="934"/>
                      </a:lnTo>
                      <a:lnTo>
                        <a:pt x="732" y="928"/>
                      </a:lnTo>
                      <a:lnTo>
                        <a:pt x="720" y="920"/>
                      </a:lnTo>
                      <a:lnTo>
                        <a:pt x="708" y="908"/>
                      </a:lnTo>
                      <a:lnTo>
                        <a:pt x="698" y="896"/>
                      </a:lnTo>
                      <a:lnTo>
                        <a:pt x="680" y="868"/>
                      </a:lnTo>
                      <a:lnTo>
                        <a:pt x="680" y="868"/>
                      </a:lnTo>
                      <a:lnTo>
                        <a:pt x="672" y="858"/>
                      </a:lnTo>
                      <a:lnTo>
                        <a:pt x="662" y="849"/>
                      </a:lnTo>
                      <a:lnTo>
                        <a:pt x="642" y="833"/>
                      </a:lnTo>
                      <a:lnTo>
                        <a:pt x="642" y="833"/>
                      </a:lnTo>
                      <a:lnTo>
                        <a:pt x="626" y="819"/>
                      </a:lnTo>
                      <a:lnTo>
                        <a:pt x="614" y="807"/>
                      </a:lnTo>
                      <a:lnTo>
                        <a:pt x="604" y="791"/>
                      </a:lnTo>
                      <a:lnTo>
                        <a:pt x="598" y="775"/>
                      </a:lnTo>
                      <a:lnTo>
                        <a:pt x="594" y="759"/>
                      </a:lnTo>
                      <a:lnTo>
                        <a:pt x="592" y="741"/>
                      </a:lnTo>
                      <a:lnTo>
                        <a:pt x="592" y="723"/>
                      </a:lnTo>
                      <a:lnTo>
                        <a:pt x="594" y="705"/>
                      </a:lnTo>
                      <a:lnTo>
                        <a:pt x="594" y="705"/>
                      </a:lnTo>
                      <a:lnTo>
                        <a:pt x="602" y="666"/>
                      </a:lnTo>
                      <a:lnTo>
                        <a:pt x="604" y="644"/>
                      </a:lnTo>
                      <a:lnTo>
                        <a:pt x="606" y="624"/>
                      </a:lnTo>
                      <a:lnTo>
                        <a:pt x="604" y="604"/>
                      </a:lnTo>
                      <a:lnTo>
                        <a:pt x="602" y="584"/>
                      </a:lnTo>
                      <a:lnTo>
                        <a:pt x="594" y="564"/>
                      </a:lnTo>
                      <a:lnTo>
                        <a:pt x="585" y="544"/>
                      </a:lnTo>
                      <a:lnTo>
                        <a:pt x="585" y="544"/>
                      </a:lnTo>
                      <a:lnTo>
                        <a:pt x="585" y="540"/>
                      </a:lnTo>
                      <a:lnTo>
                        <a:pt x="585" y="534"/>
                      </a:lnTo>
                      <a:lnTo>
                        <a:pt x="585" y="521"/>
                      </a:lnTo>
                      <a:lnTo>
                        <a:pt x="585" y="521"/>
                      </a:lnTo>
                      <a:lnTo>
                        <a:pt x="559" y="383"/>
                      </a:lnTo>
                      <a:lnTo>
                        <a:pt x="559" y="383"/>
                      </a:lnTo>
                      <a:lnTo>
                        <a:pt x="557" y="367"/>
                      </a:lnTo>
                      <a:lnTo>
                        <a:pt x="557" y="361"/>
                      </a:lnTo>
                      <a:lnTo>
                        <a:pt x="559" y="356"/>
                      </a:lnTo>
                      <a:lnTo>
                        <a:pt x="559" y="356"/>
                      </a:lnTo>
                      <a:lnTo>
                        <a:pt x="573" y="324"/>
                      </a:lnTo>
                      <a:lnTo>
                        <a:pt x="587" y="292"/>
                      </a:lnTo>
                      <a:lnTo>
                        <a:pt x="592" y="278"/>
                      </a:lnTo>
                      <a:lnTo>
                        <a:pt x="602" y="264"/>
                      </a:lnTo>
                      <a:lnTo>
                        <a:pt x="610" y="250"/>
                      </a:lnTo>
                      <a:lnTo>
                        <a:pt x="622" y="240"/>
                      </a:lnTo>
                      <a:lnTo>
                        <a:pt x="622" y="240"/>
                      </a:lnTo>
                      <a:lnTo>
                        <a:pt x="634" y="228"/>
                      </a:lnTo>
                      <a:lnTo>
                        <a:pt x="642" y="216"/>
                      </a:lnTo>
                      <a:lnTo>
                        <a:pt x="652" y="204"/>
                      </a:lnTo>
                      <a:lnTo>
                        <a:pt x="658" y="191"/>
                      </a:lnTo>
                      <a:lnTo>
                        <a:pt x="668" y="165"/>
                      </a:lnTo>
                      <a:lnTo>
                        <a:pt x="674" y="137"/>
                      </a:lnTo>
                      <a:lnTo>
                        <a:pt x="678" y="111"/>
                      </a:lnTo>
                      <a:lnTo>
                        <a:pt x="680" y="81"/>
                      </a:lnTo>
                      <a:lnTo>
                        <a:pt x="684" y="53"/>
                      </a:lnTo>
                      <a:lnTo>
                        <a:pt x="688" y="27"/>
                      </a:lnTo>
                      <a:lnTo>
                        <a:pt x="688" y="27"/>
                      </a:lnTo>
                      <a:lnTo>
                        <a:pt x="686" y="22"/>
                      </a:lnTo>
                      <a:lnTo>
                        <a:pt x="682" y="14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60" y="14"/>
                      </a:lnTo>
                      <a:lnTo>
                        <a:pt x="654" y="20"/>
                      </a:lnTo>
                      <a:lnTo>
                        <a:pt x="652" y="25"/>
                      </a:lnTo>
                      <a:lnTo>
                        <a:pt x="652" y="25"/>
                      </a:lnTo>
                      <a:lnTo>
                        <a:pt x="646" y="45"/>
                      </a:lnTo>
                      <a:lnTo>
                        <a:pt x="642" y="51"/>
                      </a:lnTo>
                      <a:lnTo>
                        <a:pt x="636" y="59"/>
                      </a:lnTo>
                      <a:lnTo>
                        <a:pt x="630" y="63"/>
                      </a:lnTo>
                      <a:lnTo>
                        <a:pt x="622" y="67"/>
                      </a:lnTo>
                      <a:lnTo>
                        <a:pt x="612" y="69"/>
                      </a:lnTo>
                      <a:lnTo>
                        <a:pt x="600" y="71"/>
                      </a:lnTo>
                      <a:lnTo>
                        <a:pt x="600" y="71"/>
                      </a:lnTo>
                      <a:lnTo>
                        <a:pt x="571" y="73"/>
                      </a:lnTo>
                      <a:lnTo>
                        <a:pt x="539" y="79"/>
                      </a:lnTo>
                      <a:lnTo>
                        <a:pt x="511" y="87"/>
                      </a:lnTo>
                      <a:lnTo>
                        <a:pt x="481" y="99"/>
                      </a:lnTo>
                      <a:lnTo>
                        <a:pt x="455" y="111"/>
                      </a:lnTo>
                      <a:lnTo>
                        <a:pt x="427" y="127"/>
                      </a:lnTo>
                      <a:lnTo>
                        <a:pt x="402" y="143"/>
                      </a:lnTo>
                      <a:lnTo>
                        <a:pt x="376" y="159"/>
                      </a:lnTo>
                      <a:lnTo>
                        <a:pt x="376" y="159"/>
                      </a:lnTo>
                      <a:lnTo>
                        <a:pt x="352" y="175"/>
                      </a:lnTo>
                      <a:lnTo>
                        <a:pt x="330" y="189"/>
                      </a:lnTo>
                      <a:lnTo>
                        <a:pt x="318" y="194"/>
                      </a:lnTo>
                      <a:lnTo>
                        <a:pt x="306" y="198"/>
                      </a:lnTo>
                      <a:lnTo>
                        <a:pt x="292" y="200"/>
                      </a:lnTo>
                      <a:lnTo>
                        <a:pt x="280" y="202"/>
                      </a:lnTo>
                      <a:lnTo>
                        <a:pt x="280" y="202"/>
                      </a:lnTo>
                      <a:lnTo>
                        <a:pt x="268" y="200"/>
                      </a:lnTo>
                      <a:lnTo>
                        <a:pt x="257" y="198"/>
                      </a:lnTo>
                      <a:lnTo>
                        <a:pt x="245" y="192"/>
                      </a:lnTo>
                      <a:lnTo>
                        <a:pt x="231" y="187"/>
                      </a:lnTo>
                      <a:lnTo>
                        <a:pt x="231" y="187"/>
                      </a:lnTo>
                      <a:lnTo>
                        <a:pt x="227" y="185"/>
                      </a:lnTo>
                      <a:lnTo>
                        <a:pt x="227" y="185"/>
                      </a:lnTo>
                      <a:lnTo>
                        <a:pt x="215" y="189"/>
                      </a:lnTo>
                      <a:lnTo>
                        <a:pt x="209" y="191"/>
                      </a:lnTo>
                      <a:lnTo>
                        <a:pt x="205" y="194"/>
                      </a:lnTo>
                      <a:lnTo>
                        <a:pt x="205" y="194"/>
                      </a:lnTo>
                      <a:lnTo>
                        <a:pt x="177" y="228"/>
                      </a:lnTo>
                      <a:lnTo>
                        <a:pt x="163" y="248"/>
                      </a:lnTo>
                      <a:lnTo>
                        <a:pt x="155" y="266"/>
                      </a:lnTo>
                      <a:lnTo>
                        <a:pt x="155" y="266"/>
                      </a:lnTo>
                      <a:lnTo>
                        <a:pt x="149" y="282"/>
                      </a:lnTo>
                      <a:lnTo>
                        <a:pt x="141" y="296"/>
                      </a:lnTo>
                      <a:lnTo>
                        <a:pt x="135" y="310"/>
                      </a:lnTo>
                      <a:lnTo>
                        <a:pt x="125" y="320"/>
                      </a:lnTo>
                      <a:lnTo>
                        <a:pt x="115" y="330"/>
                      </a:lnTo>
                      <a:lnTo>
                        <a:pt x="103" y="338"/>
                      </a:lnTo>
                      <a:lnTo>
                        <a:pt x="90" y="344"/>
                      </a:lnTo>
                      <a:lnTo>
                        <a:pt x="72" y="350"/>
                      </a:lnTo>
                      <a:lnTo>
                        <a:pt x="72" y="350"/>
                      </a:lnTo>
                      <a:lnTo>
                        <a:pt x="64" y="352"/>
                      </a:lnTo>
                      <a:lnTo>
                        <a:pt x="54" y="356"/>
                      </a:lnTo>
                      <a:lnTo>
                        <a:pt x="32" y="367"/>
                      </a:lnTo>
                      <a:lnTo>
                        <a:pt x="32" y="367"/>
                      </a:lnTo>
                      <a:lnTo>
                        <a:pt x="44" y="387"/>
                      </a:lnTo>
                      <a:lnTo>
                        <a:pt x="52" y="407"/>
                      </a:lnTo>
                      <a:lnTo>
                        <a:pt x="56" y="427"/>
                      </a:lnTo>
                      <a:lnTo>
                        <a:pt x="56" y="447"/>
                      </a:lnTo>
                      <a:lnTo>
                        <a:pt x="52" y="465"/>
                      </a:lnTo>
                      <a:lnTo>
                        <a:pt x="46" y="485"/>
                      </a:lnTo>
                      <a:lnTo>
                        <a:pt x="38" y="503"/>
                      </a:lnTo>
                      <a:lnTo>
                        <a:pt x="26" y="521"/>
                      </a:lnTo>
                      <a:lnTo>
                        <a:pt x="26" y="521"/>
                      </a:lnTo>
                      <a:lnTo>
                        <a:pt x="22" y="528"/>
                      </a:lnTo>
                      <a:lnTo>
                        <a:pt x="18" y="536"/>
                      </a:lnTo>
                      <a:lnTo>
                        <a:pt x="18" y="544"/>
                      </a:lnTo>
                      <a:lnTo>
                        <a:pt x="18" y="552"/>
                      </a:lnTo>
                      <a:lnTo>
                        <a:pt x="18" y="552"/>
                      </a:lnTo>
                      <a:lnTo>
                        <a:pt x="34" y="636"/>
                      </a:lnTo>
                      <a:lnTo>
                        <a:pt x="52" y="721"/>
                      </a:lnTo>
                      <a:lnTo>
                        <a:pt x="52" y="721"/>
                      </a:lnTo>
                      <a:lnTo>
                        <a:pt x="64" y="777"/>
                      </a:lnTo>
                      <a:lnTo>
                        <a:pt x="68" y="805"/>
                      </a:lnTo>
                      <a:lnTo>
                        <a:pt x="70" y="833"/>
                      </a:lnTo>
                      <a:lnTo>
                        <a:pt x="66" y="860"/>
                      </a:lnTo>
                      <a:lnTo>
                        <a:pt x="62" y="874"/>
                      </a:lnTo>
                      <a:lnTo>
                        <a:pt x="58" y="886"/>
                      </a:lnTo>
                      <a:lnTo>
                        <a:pt x="52" y="900"/>
                      </a:lnTo>
                      <a:lnTo>
                        <a:pt x="44" y="912"/>
                      </a:lnTo>
                      <a:lnTo>
                        <a:pt x="34" y="926"/>
                      </a:lnTo>
                      <a:lnTo>
                        <a:pt x="22" y="938"/>
                      </a:lnTo>
                      <a:lnTo>
                        <a:pt x="22" y="938"/>
                      </a:lnTo>
                      <a:lnTo>
                        <a:pt x="12" y="948"/>
                      </a:lnTo>
                      <a:lnTo>
                        <a:pt x="6" y="960"/>
                      </a:lnTo>
                      <a:lnTo>
                        <a:pt x="2" y="972"/>
                      </a:lnTo>
                      <a:lnTo>
                        <a:pt x="0" y="982"/>
                      </a:lnTo>
                      <a:lnTo>
                        <a:pt x="2" y="994"/>
                      </a:lnTo>
                      <a:lnTo>
                        <a:pt x="8" y="1004"/>
                      </a:lnTo>
                      <a:lnTo>
                        <a:pt x="16" y="1016"/>
                      </a:lnTo>
                      <a:lnTo>
                        <a:pt x="28" y="1025"/>
                      </a:lnTo>
                      <a:lnTo>
                        <a:pt x="28" y="1025"/>
                      </a:lnTo>
                      <a:lnTo>
                        <a:pt x="42" y="1037"/>
                      </a:lnTo>
                      <a:lnTo>
                        <a:pt x="52" y="1051"/>
                      </a:lnTo>
                      <a:lnTo>
                        <a:pt x="60" y="1065"/>
                      </a:lnTo>
                      <a:lnTo>
                        <a:pt x="64" y="1079"/>
                      </a:lnTo>
                      <a:lnTo>
                        <a:pt x="68" y="1095"/>
                      </a:lnTo>
                      <a:lnTo>
                        <a:pt x="68" y="1111"/>
                      </a:lnTo>
                      <a:lnTo>
                        <a:pt x="66" y="1129"/>
                      </a:lnTo>
                      <a:lnTo>
                        <a:pt x="62" y="1147"/>
                      </a:lnTo>
                      <a:lnTo>
                        <a:pt x="62" y="1147"/>
                      </a:lnTo>
                      <a:lnTo>
                        <a:pt x="56" y="1165"/>
                      </a:lnTo>
                      <a:lnTo>
                        <a:pt x="54" y="1179"/>
                      </a:lnTo>
                      <a:lnTo>
                        <a:pt x="54" y="1190"/>
                      </a:lnTo>
                      <a:lnTo>
                        <a:pt x="58" y="1200"/>
                      </a:lnTo>
                      <a:lnTo>
                        <a:pt x="64" y="1210"/>
                      </a:lnTo>
                      <a:lnTo>
                        <a:pt x="74" y="1216"/>
                      </a:lnTo>
                      <a:lnTo>
                        <a:pt x="88" y="1224"/>
                      </a:lnTo>
                      <a:lnTo>
                        <a:pt x="105" y="1232"/>
                      </a:lnTo>
                      <a:lnTo>
                        <a:pt x="105" y="1232"/>
                      </a:lnTo>
                      <a:lnTo>
                        <a:pt x="143" y="1246"/>
                      </a:lnTo>
                      <a:lnTo>
                        <a:pt x="179" y="1258"/>
                      </a:lnTo>
                      <a:lnTo>
                        <a:pt x="219" y="1270"/>
                      </a:lnTo>
                      <a:lnTo>
                        <a:pt x="259" y="1276"/>
                      </a:lnTo>
                      <a:lnTo>
                        <a:pt x="259" y="127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65" name="Freeform 18">
                  <a:extLst>
                    <a:ext uri="{FF2B5EF4-FFF2-40B4-BE49-F238E27FC236}">
                      <a16:creationId xmlns:a16="http://schemas.microsoft.com/office/drawing/2014/main" id="{44D2F7EF-7D50-59F4-6B83-C2065AA7C2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1463" y="4184650"/>
                  <a:ext cx="1592263" cy="1312863"/>
                </a:xfrm>
                <a:custGeom>
                  <a:avLst/>
                  <a:gdLst>
                    <a:gd name="T0" fmla="*/ 111 w 1003"/>
                    <a:gd name="T1" fmla="*/ 604 h 827"/>
                    <a:gd name="T2" fmla="*/ 194 w 1003"/>
                    <a:gd name="T3" fmla="*/ 603 h 827"/>
                    <a:gd name="T4" fmla="*/ 222 w 1003"/>
                    <a:gd name="T5" fmla="*/ 603 h 827"/>
                    <a:gd name="T6" fmla="*/ 262 w 1003"/>
                    <a:gd name="T7" fmla="*/ 616 h 827"/>
                    <a:gd name="T8" fmla="*/ 278 w 1003"/>
                    <a:gd name="T9" fmla="*/ 658 h 827"/>
                    <a:gd name="T10" fmla="*/ 284 w 1003"/>
                    <a:gd name="T11" fmla="*/ 706 h 827"/>
                    <a:gd name="T12" fmla="*/ 302 w 1003"/>
                    <a:gd name="T13" fmla="*/ 777 h 827"/>
                    <a:gd name="T14" fmla="*/ 314 w 1003"/>
                    <a:gd name="T15" fmla="*/ 799 h 827"/>
                    <a:gd name="T16" fmla="*/ 337 w 1003"/>
                    <a:gd name="T17" fmla="*/ 821 h 827"/>
                    <a:gd name="T18" fmla="*/ 367 w 1003"/>
                    <a:gd name="T19" fmla="*/ 827 h 827"/>
                    <a:gd name="T20" fmla="*/ 403 w 1003"/>
                    <a:gd name="T21" fmla="*/ 821 h 827"/>
                    <a:gd name="T22" fmla="*/ 660 w 1003"/>
                    <a:gd name="T23" fmla="*/ 742 h 827"/>
                    <a:gd name="T24" fmla="*/ 681 w 1003"/>
                    <a:gd name="T25" fmla="*/ 734 h 827"/>
                    <a:gd name="T26" fmla="*/ 719 w 1003"/>
                    <a:gd name="T27" fmla="*/ 698 h 827"/>
                    <a:gd name="T28" fmla="*/ 773 w 1003"/>
                    <a:gd name="T29" fmla="*/ 644 h 827"/>
                    <a:gd name="T30" fmla="*/ 815 w 1003"/>
                    <a:gd name="T31" fmla="*/ 616 h 827"/>
                    <a:gd name="T32" fmla="*/ 888 w 1003"/>
                    <a:gd name="T33" fmla="*/ 547 h 827"/>
                    <a:gd name="T34" fmla="*/ 976 w 1003"/>
                    <a:gd name="T35" fmla="*/ 443 h 827"/>
                    <a:gd name="T36" fmla="*/ 992 w 1003"/>
                    <a:gd name="T37" fmla="*/ 420 h 827"/>
                    <a:gd name="T38" fmla="*/ 1003 w 1003"/>
                    <a:gd name="T39" fmla="*/ 380 h 827"/>
                    <a:gd name="T40" fmla="*/ 996 w 1003"/>
                    <a:gd name="T41" fmla="*/ 336 h 827"/>
                    <a:gd name="T42" fmla="*/ 982 w 1003"/>
                    <a:gd name="T43" fmla="*/ 290 h 827"/>
                    <a:gd name="T44" fmla="*/ 958 w 1003"/>
                    <a:gd name="T45" fmla="*/ 221 h 827"/>
                    <a:gd name="T46" fmla="*/ 938 w 1003"/>
                    <a:gd name="T47" fmla="*/ 197 h 827"/>
                    <a:gd name="T48" fmla="*/ 912 w 1003"/>
                    <a:gd name="T49" fmla="*/ 189 h 827"/>
                    <a:gd name="T50" fmla="*/ 890 w 1003"/>
                    <a:gd name="T51" fmla="*/ 193 h 827"/>
                    <a:gd name="T52" fmla="*/ 862 w 1003"/>
                    <a:gd name="T53" fmla="*/ 203 h 827"/>
                    <a:gd name="T54" fmla="*/ 809 w 1003"/>
                    <a:gd name="T55" fmla="*/ 221 h 827"/>
                    <a:gd name="T56" fmla="*/ 797 w 1003"/>
                    <a:gd name="T57" fmla="*/ 219 h 827"/>
                    <a:gd name="T58" fmla="*/ 652 w 1003"/>
                    <a:gd name="T59" fmla="*/ 149 h 827"/>
                    <a:gd name="T60" fmla="*/ 610 w 1003"/>
                    <a:gd name="T61" fmla="*/ 129 h 827"/>
                    <a:gd name="T62" fmla="*/ 590 w 1003"/>
                    <a:gd name="T63" fmla="*/ 127 h 827"/>
                    <a:gd name="T64" fmla="*/ 560 w 1003"/>
                    <a:gd name="T65" fmla="*/ 129 h 827"/>
                    <a:gd name="T66" fmla="*/ 506 w 1003"/>
                    <a:gd name="T67" fmla="*/ 119 h 827"/>
                    <a:gd name="T68" fmla="*/ 437 w 1003"/>
                    <a:gd name="T69" fmla="*/ 80 h 827"/>
                    <a:gd name="T70" fmla="*/ 377 w 1003"/>
                    <a:gd name="T71" fmla="*/ 22 h 827"/>
                    <a:gd name="T72" fmla="*/ 351 w 1003"/>
                    <a:gd name="T73" fmla="*/ 2 h 827"/>
                    <a:gd name="T74" fmla="*/ 339 w 1003"/>
                    <a:gd name="T75" fmla="*/ 0 h 827"/>
                    <a:gd name="T76" fmla="*/ 322 w 1003"/>
                    <a:gd name="T77" fmla="*/ 10 h 827"/>
                    <a:gd name="T78" fmla="*/ 306 w 1003"/>
                    <a:gd name="T79" fmla="*/ 30 h 827"/>
                    <a:gd name="T80" fmla="*/ 262 w 1003"/>
                    <a:gd name="T81" fmla="*/ 92 h 827"/>
                    <a:gd name="T82" fmla="*/ 216 w 1003"/>
                    <a:gd name="T83" fmla="*/ 119 h 827"/>
                    <a:gd name="T84" fmla="*/ 182 w 1003"/>
                    <a:gd name="T85" fmla="*/ 121 h 827"/>
                    <a:gd name="T86" fmla="*/ 176 w 1003"/>
                    <a:gd name="T87" fmla="*/ 119 h 827"/>
                    <a:gd name="T88" fmla="*/ 153 w 1003"/>
                    <a:gd name="T89" fmla="*/ 123 h 827"/>
                    <a:gd name="T90" fmla="*/ 131 w 1003"/>
                    <a:gd name="T91" fmla="*/ 135 h 827"/>
                    <a:gd name="T92" fmla="*/ 139 w 1003"/>
                    <a:gd name="T93" fmla="*/ 163 h 827"/>
                    <a:gd name="T94" fmla="*/ 153 w 1003"/>
                    <a:gd name="T95" fmla="*/ 209 h 827"/>
                    <a:gd name="T96" fmla="*/ 69 w 1003"/>
                    <a:gd name="T97" fmla="*/ 259 h 827"/>
                    <a:gd name="T98" fmla="*/ 41 w 1003"/>
                    <a:gd name="T99" fmla="*/ 324 h 827"/>
                    <a:gd name="T100" fmla="*/ 11 w 1003"/>
                    <a:gd name="T101" fmla="*/ 366 h 827"/>
                    <a:gd name="T102" fmla="*/ 5 w 1003"/>
                    <a:gd name="T103" fmla="*/ 416 h 827"/>
                    <a:gd name="T104" fmla="*/ 11 w 1003"/>
                    <a:gd name="T105" fmla="*/ 430 h 827"/>
                    <a:gd name="T106" fmla="*/ 33 w 1003"/>
                    <a:gd name="T107" fmla="*/ 467 h 827"/>
                    <a:gd name="T108" fmla="*/ 57 w 1003"/>
                    <a:gd name="T109" fmla="*/ 509 h 827"/>
                    <a:gd name="T110" fmla="*/ 65 w 1003"/>
                    <a:gd name="T111" fmla="*/ 523 h 827"/>
                    <a:gd name="T112" fmla="*/ 73 w 1003"/>
                    <a:gd name="T113" fmla="*/ 535 h 827"/>
                    <a:gd name="T114" fmla="*/ 73 w 1003"/>
                    <a:gd name="T115" fmla="*/ 557 h 827"/>
                    <a:gd name="T116" fmla="*/ 63 w 1003"/>
                    <a:gd name="T117" fmla="*/ 577 h 827"/>
                    <a:gd name="T118" fmla="*/ 55 w 1003"/>
                    <a:gd name="T119" fmla="*/ 583 h 827"/>
                    <a:gd name="T120" fmla="*/ 45 w 1003"/>
                    <a:gd name="T121" fmla="*/ 587 h 827"/>
                    <a:gd name="T122" fmla="*/ 57 w 1003"/>
                    <a:gd name="T123" fmla="*/ 599 h 827"/>
                    <a:gd name="T124" fmla="*/ 99 w 1003"/>
                    <a:gd name="T125" fmla="*/ 604 h 8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03" h="827">
                      <a:moveTo>
                        <a:pt x="99" y="604"/>
                      </a:moveTo>
                      <a:lnTo>
                        <a:pt x="99" y="604"/>
                      </a:lnTo>
                      <a:lnTo>
                        <a:pt x="111" y="604"/>
                      </a:lnTo>
                      <a:lnTo>
                        <a:pt x="111" y="604"/>
                      </a:lnTo>
                      <a:lnTo>
                        <a:pt x="194" y="603"/>
                      </a:lnTo>
                      <a:lnTo>
                        <a:pt x="194" y="603"/>
                      </a:lnTo>
                      <a:lnTo>
                        <a:pt x="200" y="603"/>
                      </a:lnTo>
                      <a:lnTo>
                        <a:pt x="200" y="603"/>
                      </a:lnTo>
                      <a:lnTo>
                        <a:pt x="222" y="603"/>
                      </a:lnTo>
                      <a:lnTo>
                        <a:pt x="240" y="604"/>
                      </a:lnTo>
                      <a:lnTo>
                        <a:pt x="252" y="608"/>
                      </a:lnTo>
                      <a:lnTo>
                        <a:pt x="262" y="616"/>
                      </a:lnTo>
                      <a:lnTo>
                        <a:pt x="270" y="626"/>
                      </a:lnTo>
                      <a:lnTo>
                        <a:pt x="276" y="640"/>
                      </a:lnTo>
                      <a:lnTo>
                        <a:pt x="278" y="658"/>
                      </a:lnTo>
                      <a:lnTo>
                        <a:pt x="282" y="680"/>
                      </a:lnTo>
                      <a:lnTo>
                        <a:pt x="282" y="680"/>
                      </a:lnTo>
                      <a:lnTo>
                        <a:pt x="284" y="706"/>
                      </a:lnTo>
                      <a:lnTo>
                        <a:pt x="288" y="730"/>
                      </a:lnTo>
                      <a:lnTo>
                        <a:pt x="294" y="754"/>
                      </a:lnTo>
                      <a:lnTo>
                        <a:pt x="302" y="777"/>
                      </a:lnTo>
                      <a:lnTo>
                        <a:pt x="302" y="777"/>
                      </a:lnTo>
                      <a:lnTo>
                        <a:pt x="308" y="789"/>
                      </a:lnTo>
                      <a:lnTo>
                        <a:pt x="314" y="799"/>
                      </a:lnTo>
                      <a:lnTo>
                        <a:pt x="322" y="809"/>
                      </a:lnTo>
                      <a:lnTo>
                        <a:pt x="330" y="815"/>
                      </a:lnTo>
                      <a:lnTo>
                        <a:pt x="337" y="821"/>
                      </a:lnTo>
                      <a:lnTo>
                        <a:pt x="345" y="825"/>
                      </a:lnTo>
                      <a:lnTo>
                        <a:pt x="355" y="827"/>
                      </a:lnTo>
                      <a:lnTo>
                        <a:pt x="367" y="827"/>
                      </a:lnTo>
                      <a:lnTo>
                        <a:pt x="367" y="827"/>
                      </a:lnTo>
                      <a:lnTo>
                        <a:pt x="383" y="825"/>
                      </a:lnTo>
                      <a:lnTo>
                        <a:pt x="403" y="821"/>
                      </a:lnTo>
                      <a:lnTo>
                        <a:pt x="403" y="821"/>
                      </a:lnTo>
                      <a:lnTo>
                        <a:pt x="532" y="781"/>
                      </a:lnTo>
                      <a:lnTo>
                        <a:pt x="660" y="742"/>
                      </a:lnTo>
                      <a:lnTo>
                        <a:pt x="660" y="742"/>
                      </a:lnTo>
                      <a:lnTo>
                        <a:pt x="671" y="738"/>
                      </a:lnTo>
                      <a:lnTo>
                        <a:pt x="681" y="734"/>
                      </a:lnTo>
                      <a:lnTo>
                        <a:pt x="699" y="720"/>
                      </a:lnTo>
                      <a:lnTo>
                        <a:pt x="699" y="720"/>
                      </a:lnTo>
                      <a:lnTo>
                        <a:pt x="719" y="698"/>
                      </a:lnTo>
                      <a:lnTo>
                        <a:pt x="741" y="674"/>
                      </a:lnTo>
                      <a:lnTo>
                        <a:pt x="761" y="652"/>
                      </a:lnTo>
                      <a:lnTo>
                        <a:pt x="773" y="644"/>
                      </a:lnTo>
                      <a:lnTo>
                        <a:pt x="785" y="636"/>
                      </a:lnTo>
                      <a:lnTo>
                        <a:pt x="785" y="636"/>
                      </a:lnTo>
                      <a:lnTo>
                        <a:pt x="815" y="616"/>
                      </a:lnTo>
                      <a:lnTo>
                        <a:pt x="840" y="597"/>
                      </a:lnTo>
                      <a:lnTo>
                        <a:pt x="864" y="573"/>
                      </a:lnTo>
                      <a:lnTo>
                        <a:pt x="888" y="547"/>
                      </a:lnTo>
                      <a:lnTo>
                        <a:pt x="932" y="495"/>
                      </a:lnTo>
                      <a:lnTo>
                        <a:pt x="954" y="469"/>
                      </a:lnTo>
                      <a:lnTo>
                        <a:pt x="976" y="443"/>
                      </a:lnTo>
                      <a:lnTo>
                        <a:pt x="976" y="443"/>
                      </a:lnTo>
                      <a:lnTo>
                        <a:pt x="986" y="432"/>
                      </a:lnTo>
                      <a:lnTo>
                        <a:pt x="992" y="420"/>
                      </a:lnTo>
                      <a:lnTo>
                        <a:pt x="998" y="408"/>
                      </a:lnTo>
                      <a:lnTo>
                        <a:pt x="1001" y="394"/>
                      </a:lnTo>
                      <a:lnTo>
                        <a:pt x="1003" y="380"/>
                      </a:lnTo>
                      <a:lnTo>
                        <a:pt x="1003" y="366"/>
                      </a:lnTo>
                      <a:lnTo>
                        <a:pt x="1000" y="352"/>
                      </a:lnTo>
                      <a:lnTo>
                        <a:pt x="996" y="336"/>
                      </a:lnTo>
                      <a:lnTo>
                        <a:pt x="996" y="336"/>
                      </a:lnTo>
                      <a:lnTo>
                        <a:pt x="988" y="314"/>
                      </a:lnTo>
                      <a:lnTo>
                        <a:pt x="982" y="290"/>
                      </a:lnTo>
                      <a:lnTo>
                        <a:pt x="968" y="245"/>
                      </a:lnTo>
                      <a:lnTo>
                        <a:pt x="968" y="245"/>
                      </a:lnTo>
                      <a:lnTo>
                        <a:pt x="958" y="221"/>
                      </a:lnTo>
                      <a:lnTo>
                        <a:pt x="952" y="211"/>
                      </a:lnTo>
                      <a:lnTo>
                        <a:pt x="946" y="203"/>
                      </a:lnTo>
                      <a:lnTo>
                        <a:pt x="938" y="197"/>
                      </a:lnTo>
                      <a:lnTo>
                        <a:pt x="930" y="191"/>
                      </a:lnTo>
                      <a:lnTo>
                        <a:pt x="922" y="189"/>
                      </a:lnTo>
                      <a:lnTo>
                        <a:pt x="912" y="189"/>
                      </a:lnTo>
                      <a:lnTo>
                        <a:pt x="912" y="189"/>
                      </a:lnTo>
                      <a:lnTo>
                        <a:pt x="902" y="189"/>
                      </a:lnTo>
                      <a:lnTo>
                        <a:pt x="890" y="193"/>
                      </a:lnTo>
                      <a:lnTo>
                        <a:pt x="876" y="197"/>
                      </a:lnTo>
                      <a:lnTo>
                        <a:pt x="862" y="203"/>
                      </a:lnTo>
                      <a:lnTo>
                        <a:pt x="862" y="203"/>
                      </a:lnTo>
                      <a:lnTo>
                        <a:pt x="836" y="215"/>
                      </a:lnTo>
                      <a:lnTo>
                        <a:pt x="821" y="219"/>
                      </a:lnTo>
                      <a:lnTo>
                        <a:pt x="809" y="221"/>
                      </a:lnTo>
                      <a:lnTo>
                        <a:pt x="809" y="221"/>
                      </a:lnTo>
                      <a:lnTo>
                        <a:pt x="797" y="219"/>
                      </a:lnTo>
                      <a:lnTo>
                        <a:pt x="797" y="219"/>
                      </a:lnTo>
                      <a:lnTo>
                        <a:pt x="759" y="205"/>
                      </a:lnTo>
                      <a:lnTo>
                        <a:pt x="723" y="187"/>
                      </a:lnTo>
                      <a:lnTo>
                        <a:pt x="652" y="149"/>
                      </a:lnTo>
                      <a:lnTo>
                        <a:pt x="652" y="149"/>
                      </a:lnTo>
                      <a:lnTo>
                        <a:pt x="624" y="135"/>
                      </a:lnTo>
                      <a:lnTo>
                        <a:pt x="610" y="129"/>
                      </a:lnTo>
                      <a:lnTo>
                        <a:pt x="596" y="127"/>
                      </a:lnTo>
                      <a:lnTo>
                        <a:pt x="596" y="127"/>
                      </a:lnTo>
                      <a:lnTo>
                        <a:pt x="590" y="127"/>
                      </a:lnTo>
                      <a:lnTo>
                        <a:pt x="590" y="127"/>
                      </a:lnTo>
                      <a:lnTo>
                        <a:pt x="560" y="129"/>
                      </a:lnTo>
                      <a:lnTo>
                        <a:pt x="560" y="129"/>
                      </a:lnTo>
                      <a:lnTo>
                        <a:pt x="546" y="129"/>
                      </a:lnTo>
                      <a:lnTo>
                        <a:pt x="532" y="127"/>
                      </a:lnTo>
                      <a:lnTo>
                        <a:pt x="506" y="119"/>
                      </a:lnTo>
                      <a:lnTo>
                        <a:pt x="483" y="109"/>
                      </a:lnTo>
                      <a:lnTo>
                        <a:pt x="459" y="96"/>
                      </a:lnTo>
                      <a:lnTo>
                        <a:pt x="437" y="80"/>
                      </a:lnTo>
                      <a:lnTo>
                        <a:pt x="417" y="62"/>
                      </a:lnTo>
                      <a:lnTo>
                        <a:pt x="377" y="22"/>
                      </a:lnTo>
                      <a:lnTo>
                        <a:pt x="377" y="22"/>
                      </a:lnTo>
                      <a:lnTo>
                        <a:pt x="369" y="14"/>
                      </a:lnTo>
                      <a:lnTo>
                        <a:pt x="361" y="8"/>
                      </a:lnTo>
                      <a:lnTo>
                        <a:pt x="351" y="2"/>
                      </a:lnTo>
                      <a:lnTo>
                        <a:pt x="341" y="0"/>
                      </a:lnTo>
                      <a:lnTo>
                        <a:pt x="341" y="0"/>
                      </a:lnTo>
                      <a:lnTo>
                        <a:pt x="339" y="0"/>
                      </a:lnTo>
                      <a:lnTo>
                        <a:pt x="339" y="0"/>
                      </a:lnTo>
                      <a:lnTo>
                        <a:pt x="330" y="4"/>
                      </a:lnTo>
                      <a:lnTo>
                        <a:pt x="322" y="10"/>
                      </a:lnTo>
                      <a:lnTo>
                        <a:pt x="314" y="20"/>
                      </a:lnTo>
                      <a:lnTo>
                        <a:pt x="306" y="30"/>
                      </a:lnTo>
                      <a:lnTo>
                        <a:pt x="306" y="30"/>
                      </a:lnTo>
                      <a:lnTo>
                        <a:pt x="286" y="62"/>
                      </a:lnTo>
                      <a:lnTo>
                        <a:pt x="274" y="78"/>
                      </a:lnTo>
                      <a:lnTo>
                        <a:pt x="262" y="92"/>
                      </a:lnTo>
                      <a:lnTo>
                        <a:pt x="250" y="104"/>
                      </a:lnTo>
                      <a:lnTo>
                        <a:pt x="234" y="113"/>
                      </a:lnTo>
                      <a:lnTo>
                        <a:pt x="216" y="119"/>
                      </a:lnTo>
                      <a:lnTo>
                        <a:pt x="194" y="121"/>
                      </a:lnTo>
                      <a:lnTo>
                        <a:pt x="194" y="121"/>
                      </a:lnTo>
                      <a:lnTo>
                        <a:pt x="182" y="121"/>
                      </a:lnTo>
                      <a:lnTo>
                        <a:pt x="182" y="121"/>
                      </a:lnTo>
                      <a:lnTo>
                        <a:pt x="176" y="119"/>
                      </a:lnTo>
                      <a:lnTo>
                        <a:pt x="176" y="119"/>
                      </a:lnTo>
                      <a:lnTo>
                        <a:pt x="165" y="121"/>
                      </a:lnTo>
                      <a:lnTo>
                        <a:pt x="153" y="123"/>
                      </a:lnTo>
                      <a:lnTo>
                        <a:pt x="153" y="123"/>
                      </a:lnTo>
                      <a:lnTo>
                        <a:pt x="139" y="129"/>
                      </a:lnTo>
                      <a:lnTo>
                        <a:pt x="135" y="131"/>
                      </a:lnTo>
                      <a:lnTo>
                        <a:pt x="131" y="135"/>
                      </a:lnTo>
                      <a:lnTo>
                        <a:pt x="131" y="141"/>
                      </a:lnTo>
                      <a:lnTo>
                        <a:pt x="131" y="147"/>
                      </a:lnTo>
                      <a:lnTo>
                        <a:pt x="139" y="163"/>
                      </a:lnTo>
                      <a:lnTo>
                        <a:pt x="139" y="163"/>
                      </a:lnTo>
                      <a:lnTo>
                        <a:pt x="147" y="185"/>
                      </a:lnTo>
                      <a:lnTo>
                        <a:pt x="153" y="209"/>
                      </a:lnTo>
                      <a:lnTo>
                        <a:pt x="163" y="259"/>
                      </a:lnTo>
                      <a:lnTo>
                        <a:pt x="163" y="259"/>
                      </a:lnTo>
                      <a:lnTo>
                        <a:pt x="69" y="259"/>
                      </a:lnTo>
                      <a:lnTo>
                        <a:pt x="69" y="259"/>
                      </a:lnTo>
                      <a:lnTo>
                        <a:pt x="49" y="304"/>
                      </a:lnTo>
                      <a:lnTo>
                        <a:pt x="41" y="324"/>
                      </a:lnTo>
                      <a:lnTo>
                        <a:pt x="29" y="344"/>
                      </a:lnTo>
                      <a:lnTo>
                        <a:pt x="29" y="344"/>
                      </a:lnTo>
                      <a:lnTo>
                        <a:pt x="11" y="366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5" y="416"/>
                      </a:lnTo>
                      <a:lnTo>
                        <a:pt x="5" y="416"/>
                      </a:lnTo>
                      <a:lnTo>
                        <a:pt x="7" y="424"/>
                      </a:lnTo>
                      <a:lnTo>
                        <a:pt x="11" y="430"/>
                      </a:lnTo>
                      <a:lnTo>
                        <a:pt x="21" y="447"/>
                      </a:lnTo>
                      <a:lnTo>
                        <a:pt x="21" y="447"/>
                      </a:lnTo>
                      <a:lnTo>
                        <a:pt x="33" y="467"/>
                      </a:lnTo>
                      <a:lnTo>
                        <a:pt x="33" y="467"/>
                      </a:lnTo>
                      <a:lnTo>
                        <a:pt x="57" y="509"/>
                      </a:lnTo>
                      <a:lnTo>
                        <a:pt x="57" y="509"/>
                      </a:lnTo>
                      <a:lnTo>
                        <a:pt x="61" y="517"/>
                      </a:lnTo>
                      <a:lnTo>
                        <a:pt x="61" y="517"/>
                      </a:lnTo>
                      <a:lnTo>
                        <a:pt x="65" y="523"/>
                      </a:lnTo>
                      <a:lnTo>
                        <a:pt x="65" y="523"/>
                      </a:lnTo>
                      <a:lnTo>
                        <a:pt x="69" y="529"/>
                      </a:lnTo>
                      <a:lnTo>
                        <a:pt x="73" y="535"/>
                      </a:lnTo>
                      <a:lnTo>
                        <a:pt x="73" y="543"/>
                      </a:lnTo>
                      <a:lnTo>
                        <a:pt x="73" y="551"/>
                      </a:lnTo>
                      <a:lnTo>
                        <a:pt x="73" y="557"/>
                      </a:lnTo>
                      <a:lnTo>
                        <a:pt x="71" y="565"/>
                      </a:lnTo>
                      <a:lnTo>
                        <a:pt x="67" y="571"/>
                      </a:lnTo>
                      <a:lnTo>
                        <a:pt x="63" y="577"/>
                      </a:lnTo>
                      <a:lnTo>
                        <a:pt x="61" y="577"/>
                      </a:lnTo>
                      <a:lnTo>
                        <a:pt x="61" y="577"/>
                      </a:lnTo>
                      <a:lnTo>
                        <a:pt x="55" y="583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57" y="599"/>
                      </a:lnTo>
                      <a:lnTo>
                        <a:pt x="57" y="599"/>
                      </a:lnTo>
                      <a:lnTo>
                        <a:pt x="77" y="603"/>
                      </a:lnTo>
                      <a:lnTo>
                        <a:pt x="99" y="604"/>
                      </a:lnTo>
                      <a:lnTo>
                        <a:pt x="99" y="60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68" name="Freeform 19">
                  <a:extLst>
                    <a:ext uri="{FF2B5EF4-FFF2-40B4-BE49-F238E27FC236}">
                      <a16:creationId xmlns:a16="http://schemas.microsoft.com/office/drawing/2014/main" id="{8EE93048-5DF9-1E7D-6A92-A8AB3D1209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638" y="4478338"/>
                  <a:ext cx="1319213" cy="1997075"/>
                </a:xfrm>
                <a:custGeom>
                  <a:avLst/>
                  <a:gdLst>
                    <a:gd name="T0" fmla="*/ 211 w 831"/>
                    <a:gd name="T1" fmla="*/ 288 h 1258"/>
                    <a:gd name="T2" fmla="*/ 243 w 831"/>
                    <a:gd name="T3" fmla="*/ 336 h 1258"/>
                    <a:gd name="T4" fmla="*/ 263 w 831"/>
                    <a:gd name="T5" fmla="*/ 368 h 1258"/>
                    <a:gd name="T6" fmla="*/ 265 w 831"/>
                    <a:gd name="T7" fmla="*/ 386 h 1258"/>
                    <a:gd name="T8" fmla="*/ 255 w 831"/>
                    <a:gd name="T9" fmla="*/ 406 h 1258"/>
                    <a:gd name="T10" fmla="*/ 193 w 831"/>
                    <a:gd name="T11" fmla="*/ 461 h 1258"/>
                    <a:gd name="T12" fmla="*/ 177 w 831"/>
                    <a:gd name="T13" fmla="*/ 555 h 1258"/>
                    <a:gd name="T14" fmla="*/ 179 w 831"/>
                    <a:gd name="T15" fmla="*/ 626 h 1258"/>
                    <a:gd name="T16" fmla="*/ 149 w 831"/>
                    <a:gd name="T17" fmla="*/ 670 h 1258"/>
                    <a:gd name="T18" fmla="*/ 52 w 831"/>
                    <a:gd name="T19" fmla="*/ 706 h 1258"/>
                    <a:gd name="T20" fmla="*/ 2 w 831"/>
                    <a:gd name="T21" fmla="*/ 722 h 1258"/>
                    <a:gd name="T22" fmla="*/ 18 w 831"/>
                    <a:gd name="T23" fmla="*/ 765 h 1258"/>
                    <a:gd name="T24" fmla="*/ 98 w 831"/>
                    <a:gd name="T25" fmla="*/ 831 h 1258"/>
                    <a:gd name="T26" fmla="*/ 193 w 831"/>
                    <a:gd name="T27" fmla="*/ 861 h 1258"/>
                    <a:gd name="T28" fmla="*/ 243 w 831"/>
                    <a:gd name="T29" fmla="*/ 893 h 1258"/>
                    <a:gd name="T30" fmla="*/ 245 w 831"/>
                    <a:gd name="T31" fmla="*/ 946 h 1258"/>
                    <a:gd name="T32" fmla="*/ 279 w 831"/>
                    <a:gd name="T33" fmla="*/ 1012 h 1258"/>
                    <a:gd name="T34" fmla="*/ 338 w 831"/>
                    <a:gd name="T35" fmla="*/ 1046 h 1258"/>
                    <a:gd name="T36" fmla="*/ 354 w 831"/>
                    <a:gd name="T37" fmla="*/ 1084 h 1258"/>
                    <a:gd name="T38" fmla="*/ 402 w 831"/>
                    <a:gd name="T39" fmla="*/ 1183 h 1258"/>
                    <a:gd name="T40" fmla="*/ 473 w 831"/>
                    <a:gd name="T41" fmla="*/ 1252 h 1258"/>
                    <a:gd name="T42" fmla="*/ 511 w 831"/>
                    <a:gd name="T43" fmla="*/ 1252 h 1258"/>
                    <a:gd name="T44" fmla="*/ 575 w 831"/>
                    <a:gd name="T45" fmla="*/ 1185 h 1258"/>
                    <a:gd name="T46" fmla="*/ 648 w 831"/>
                    <a:gd name="T47" fmla="*/ 1117 h 1258"/>
                    <a:gd name="T48" fmla="*/ 648 w 831"/>
                    <a:gd name="T49" fmla="*/ 1068 h 1258"/>
                    <a:gd name="T50" fmla="*/ 583 w 831"/>
                    <a:gd name="T51" fmla="*/ 1000 h 1258"/>
                    <a:gd name="T52" fmla="*/ 543 w 831"/>
                    <a:gd name="T53" fmla="*/ 962 h 1258"/>
                    <a:gd name="T54" fmla="*/ 535 w 831"/>
                    <a:gd name="T55" fmla="*/ 905 h 1258"/>
                    <a:gd name="T56" fmla="*/ 495 w 831"/>
                    <a:gd name="T57" fmla="*/ 851 h 1258"/>
                    <a:gd name="T58" fmla="*/ 475 w 831"/>
                    <a:gd name="T59" fmla="*/ 819 h 1258"/>
                    <a:gd name="T60" fmla="*/ 487 w 831"/>
                    <a:gd name="T61" fmla="*/ 785 h 1258"/>
                    <a:gd name="T62" fmla="*/ 583 w 831"/>
                    <a:gd name="T63" fmla="*/ 678 h 1258"/>
                    <a:gd name="T64" fmla="*/ 607 w 831"/>
                    <a:gd name="T65" fmla="*/ 626 h 1258"/>
                    <a:gd name="T66" fmla="*/ 611 w 831"/>
                    <a:gd name="T67" fmla="*/ 573 h 1258"/>
                    <a:gd name="T68" fmla="*/ 644 w 831"/>
                    <a:gd name="T69" fmla="*/ 519 h 1258"/>
                    <a:gd name="T70" fmla="*/ 700 w 831"/>
                    <a:gd name="T71" fmla="*/ 489 h 1258"/>
                    <a:gd name="T72" fmla="*/ 730 w 831"/>
                    <a:gd name="T73" fmla="*/ 487 h 1258"/>
                    <a:gd name="T74" fmla="*/ 790 w 831"/>
                    <a:gd name="T75" fmla="*/ 481 h 1258"/>
                    <a:gd name="T76" fmla="*/ 831 w 831"/>
                    <a:gd name="T77" fmla="*/ 447 h 1258"/>
                    <a:gd name="T78" fmla="*/ 798 w 831"/>
                    <a:gd name="T79" fmla="*/ 390 h 1258"/>
                    <a:gd name="T80" fmla="*/ 796 w 831"/>
                    <a:gd name="T81" fmla="*/ 302 h 1258"/>
                    <a:gd name="T82" fmla="*/ 764 w 831"/>
                    <a:gd name="T83" fmla="*/ 237 h 1258"/>
                    <a:gd name="T84" fmla="*/ 730 w 831"/>
                    <a:gd name="T85" fmla="*/ 163 h 1258"/>
                    <a:gd name="T86" fmla="*/ 670 w 831"/>
                    <a:gd name="T87" fmla="*/ 139 h 1258"/>
                    <a:gd name="T88" fmla="*/ 642 w 831"/>
                    <a:gd name="T89" fmla="*/ 109 h 1258"/>
                    <a:gd name="T90" fmla="*/ 595 w 831"/>
                    <a:gd name="T91" fmla="*/ 60 h 1258"/>
                    <a:gd name="T92" fmla="*/ 517 w 831"/>
                    <a:gd name="T93" fmla="*/ 50 h 1258"/>
                    <a:gd name="T94" fmla="*/ 422 w 831"/>
                    <a:gd name="T95" fmla="*/ 16 h 1258"/>
                    <a:gd name="T96" fmla="*/ 360 w 831"/>
                    <a:gd name="T97" fmla="*/ 0 h 1258"/>
                    <a:gd name="T98" fmla="*/ 304 w 831"/>
                    <a:gd name="T99" fmla="*/ 10 h 1258"/>
                    <a:gd name="T100" fmla="*/ 289 w 831"/>
                    <a:gd name="T101" fmla="*/ 101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31" h="1258">
                      <a:moveTo>
                        <a:pt x="275" y="143"/>
                      </a:moveTo>
                      <a:lnTo>
                        <a:pt x="275" y="143"/>
                      </a:lnTo>
                      <a:lnTo>
                        <a:pt x="257" y="179"/>
                      </a:lnTo>
                      <a:lnTo>
                        <a:pt x="241" y="215"/>
                      </a:lnTo>
                      <a:lnTo>
                        <a:pt x="211" y="288"/>
                      </a:lnTo>
                      <a:lnTo>
                        <a:pt x="211" y="288"/>
                      </a:lnTo>
                      <a:lnTo>
                        <a:pt x="219" y="302"/>
                      </a:lnTo>
                      <a:lnTo>
                        <a:pt x="219" y="302"/>
                      </a:lnTo>
                      <a:lnTo>
                        <a:pt x="229" y="318"/>
                      </a:lnTo>
                      <a:lnTo>
                        <a:pt x="243" y="336"/>
                      </a:lnTo>
                      <a:lnTo>
                        <a:pt x="243" y="336"/>
                      </a:lnTo>
                      <a:lnTo>
                        <a:pt x="257" y="354"/>
                      </a:lnTo>
                      <a:lnTo>
                        <a:pt x="257" y="354"/>
                      </a:lnTo>
                      <a:lnTo>
                        <a:pt x="261" y="360"/>
                      </a:lnTo>
                      <a:lnTo>
                        <a:pt x="263" y="368"/>
                      </a:lnTo>
                      <a:lnTo>
                        <a:pt x="265" y="376"/>
                      </a:lnTo>
                      <a:lnTo>
                        <a:pt x="265" y="384"/>
                      </a:lnTo>
                      <a:lnTo>
                        <a:pt x="265" y="384"/>
                      </a:lnTo>
                      <a:lnTo>
                        <a:pt x="265" y="386"/>
                      </a:lnTo>
                      <a:lnTo>
                        <a:pt x="265" y="386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59" y="398"/>
                      </a:lnTo>
                      <a:lnTo>
                        <a:pt x="259" y="398"/>
                      </a:lnTo>
                      <a:lnTo>
                        <a:pt x="255" y="406"/>
                      </a:lnTo>
                      <a:lnTo>
                        <a:pt x="247" y="412"/>
                      </a:lnTo>
                      <a:lnTo>
                        <a:pt x="247" y="412"/>
                      </a:lnTo>
                      <a:lnTo>
                        <a:pt x="225" y="429"/>
                      </a:lnTo>
                      <a:lnTo>
                        <a:pt x="207" y="445"/>
                      </a:lnTo>
                      <a:lnTo>
                        <a:pt x="193" y="461"/>
                      </a:lnTo>
                      <a:lnTo>
                        <a:pt x="183" y="479"/>
                      </a:lnTo>
                      <a:lnTo>
                        <a:pt x="175" y="497"/>
                      </a:lnTo>
                      <a:lnTo>
                        <a:pt x="173" y="515"/>
                      </a:lnTo>
                      <a:lnTo>
                        <a:pt x="173" y="535"/>
                      </a:lnTo>
                      <a:lnTo>
                        <a:pt x="177" y="555"/>
                      </a:lnTo>
                      <a:lnTo>
                        <a:pt x="177" y="555"/>
                      </a:lnTo>
                      <a:lnTo>
                        <a:pt x="181" y="588"/>
                      </a:lnTo>
                      <a:lnTo>
                        <a:pt x="181" y="602"/>
                      </a:lnTo>
                      <a:lnTo>
                        <a:pt x="181" y="616"/>
                      </a:lnTo>
                      <a:lnTo>
                        <a:pt x="179" y="626"/>
                      </a:lnTo>
                      <a:lnTo>
                        <a:pt x="175" y="638"/>
                      </a:lnTo>
                      <a:lnTo>
                        <a:pt x="171" y="648"/>
                      </a:lnTo>
                      <a:lnTo>
                        <a:pt x="165" y="656"/>
                      </a:lnTo>
                      <a:lnTo>
                        <a:pt x="157" y="664"/>
                      </a:lnTo>
                      <a:lnTo>
                        <a:pt x="149" y="670"/>
                      </a:lnTo>
                      <a:lnTo>
                        <a:pt x="130" y="682"/>
                      </a:lnTo>
                      <a:lnTo>
                        <a:pt x="108" y="692"/>
                      </a:lnTo>
                      <a:lnTo>
                        <a:pt x="80" y="698"/>
                      </a:lnTo>
                      <a:lnTo>
                        <a:pt x="80" y="698"/>
                      </a:lnTo>
                      <a:lnTo>
                        <a:pt x="52" y="706"/>
                      </a:lnTo>
                      <a:lnTo>
                        <a:pt x="52" y="706"/>
                      </a:lnTo>
                      <a:lnTo>
                        <a:pt x="20" y="714"/>
                      </a:lnTo>
                      <a:lnTo>
                        <a:pt x="20" y="714"/>
                      </a:lnTo>
                      <a:lnTo>
                        <a:pt x="10" y="718"/>
                      </a:lnTo>
                      <a:lnTo>
                        <a:pt x="2" y="722"/>
                      </a:lnTo>
                      <a:lnTo>
                        <a:pt x="0" y="728"/>
                      </a:lnTo>
                      <a:lnTo>
                        <a:pt x="0" y="738"/>
                      </a:lnTo>
                      <a:lnTo>
                        <a:pt x="0" y="738"/>
                      </a:lnTo>
                      <a:lnTo>
                        <a:pt x="8" y="751"/>
                      </a:lnTo>
                      <a:lnTo>
                        <a:pt x="18" y="765"/>
                      </a:lnTo>
                      <a:lnTo>
                        <a:pt x="18" y="765"/>
                      </a:lnTo>
                      <a:lnTo>
                        <a:pt x="34" y="787"/>
                      </a:lnTo>
                      <a:lnTo>
                        <a:pt x="54" y="803"/>
                      </a:lnTo>
                      <a:lnTo>
                        <a:pt x="74" y="819"/>
                      </a:lnTo>
                      <a:lnTo>
                        <a:pt x="98" y="831"/>
                      </a:lnTo>
                      <a:lnTo>
                        <a:pt x="120" y="841"/>
                      </a:lnTo>
                      <a:lnTo>
                        <a:pt x="143" y="849"/>
                      </a:lnTo>
                      <a:lnTo>
                        <a:pt x="169" y="857"/>
                      </a:lnTo>
                      <a:lnTo>
                        <a:pt x="193" y="861"/>
                      </a:lnTo>
                      <a:lnTo>
                        <a:pt x="193" y="861"/>
                      </a:lnTo>
                      <a:lnTo>
                        <a:pt x="209" y="865"/>
                      </a:lnTo>
                      <a:lnTo>
                        <a:pt x="221" y="871"/>
                      </a:lnTo>
                      <a:lnTo>
                        <a:pt x="231" y="877"/>
                      </a:lnTo>
                      <a:lnTo>
                        <a:pt x="239" y="883"/>
                      </a:lnTo>
                      <a:lnTo>
                        <a:pt x="243" y="893"/>
                      </a:lnTo>
                      <a:lnTo>
                        <a:pt x="247" y="903"/>
                      </a:lnTo>
                      <a:lnTo>
                        <a:pt x="247" y="915"/>
                      </a:lnTo>
                      <a:lnTo>
                        <a:pt x="247" y="928"/>
                      </a:lnTo>
                      <a:lnTo>
                        <a:pt x="247" y="928"/>
                      </a:lnTo>
                      <a:lnTo>
                        <a:pt x="245" y="946"/>
                      </a:lnTo>
                      <a:lnTo>
                        <a:pt x="247" y="964"/>
                      </a:lnTo>
                      <a:lnTo>
                        <a:pt x="251" y="978"/>
                      </a:lnTo>
                      <a:lnTo>
                        <a:pt x="257" y="990"/>
                      </a:lnTo>
                      <a:lnTo>
                        <a:pt x="267" y="1002"/>
                      </a:lnTo>
                      <a:lnTo>
                        <a:pt x="279" y="1012"/>
                      </a:lnTo>
                      <a:lnTo>
                        <a:pt x="293" y="1020"/>
                      </a:lnTo>
                      <a:lnTo>
                        <a:pt x="310" y="1028"/>
                      </a:lnTo>
                      <a:lnTo>
                        <a:pt x="310" y="1028"/>
                      </a:lnTo>
                      <a:lnTo>
                        <a:pt x="324" y="1036"/>
                      </a:lnTo>
                      <a:lnTo>
                        <a:pt x="338" y="1046"/>
                      </a:lnTo>
                      <a:lnTo>
                        <a:pt x="350" y="1058"/>
                      </a:lnTo>
                      <a:lnTo>
                        <a:pt x="352" y="1064"/>
                      </a:lnTo>
                      <a:lnTo>
                        <a:pt x="354" y="1070"/>
                      </a:lnTo>
                      <a:lnTo>
                        <a:pt x="354" y="1070"/>
                      </a:lnTo>
                      <a:lnTo>
                        <a:pt x="354" y="1084"/>
                      </a:lnTo>
                      <a:lnTo>
                        <a:pt x="356" y="1097"/>
                      </a:lnTo>
                      <a:lnTo>
                        <a:pt x="364" y="1121"/>
                      </a:lnTo>
                      <a:lnTo>
                        <a:pt x="374" y="1143"/>
                      </a:lnTo>
                      <a:lnTo>
                        <a:pt x="388" y="1165"/>
                      </a:lnTo>
                      <a:lnTo>
                        <a:pt x="402" y="1183"/>
                      </a:lnTo>
                      <a:lnTo>
                        <a:pt x="420" y="1203"/>
                      </a:lnTo>
                      <a:lnTo>
                        <a:pt x="454" y="1237"/>
                      </a:lnTo>
                      <a:lnTo>
                        <a:pt x="454" y="1237"/>
                      </a:lnTo>
                      <a:lnTo>
                        <a:pt x="464" y="1247"/>
                      </a:lnTo>
                      <a:lnTo>
                        <a:pt x="473" y="1252"/>
                      </a:lnTo>
                      <a:lnTo>
                        <a:pt x="483" y="1256"/>
                      </a:lnTo>
                      <a:lnTo>
                        <a:pt x="491" y="1258"/>
                      </a:lnTo>
                      <a:lnTo>
                        <a:pt x="491" y="1258"/>
                      </a:lnTo>
                      <a:lnTo>
                        <a:pt x="501" y="1256"/>
                      </a:lnTo>
                      <a:lnTo>
                        <a:pt x="511" y="1252"/>
                      </a:lnTo>
                      <a:lnTo>
                        <a:pt x="521" y="1243"/>
                      </a:lnTo>
                      <a:lnTo>
                        <a:pt x="531" y="1233"/>
                      </a:lnTo>
                      <a:lnTo>
                        <a:pt x="531" y="1233"/>
                      </a:lnTo>
                      <a:lnTo>
                        <a:pt x="553" y="1209"/>
                      </a:lnTo>
                      <a:lnTo>
                        <a:pt x="575" y="1185"/>
                      </a:lnTo>
                      <a:lnTo>
                        <a:pt x="597" y="1163"/>
                      </a:lnTo>
                      <a:lnTo>
                        <a:pt x="623" y="1143"/>
                      </a:lnTo>
                      <a:lnTo>
                        <a:pt x="623" y="1143"/>
                      </a:lnTo>
                      <a:lnTo>
                        <a:pt x="640" y="1127"/>
                      </a:lnTo>
                      <a:lnTo>
                        <a:pt x="648" y="1117"/>
                      </a:lnTo>
                      <a:lnTo>
                        <a:pt x="652" y="1109"/>
                      </a:lnTo>
                      <a:lnTo>
                        <a:pt x="656" y="1099"/>
                      </a:lnTo>
                      <a:lnTo>
                        <a:pt x="656" y="1089"/>
                      </a:lnTo>
                      <a:lnTo>
                        <a:pt x="654" y="1080"/>
                      </a:lnTo>
                      <a:lnTo>
                        <a:pt x="648" y="1068"/>
                      </a:lnTo>
                      <a:lnTo>
                        <a:pt x="648" y="1068"/>
                      </a:lnTo>
                      <a:lnTo>
                        <a:pt x="635" y="1048"/>
                      </a:lnTo>
                      <a:lnTo>
                        <a:pt x="619" y="1030"/>
                      </a:lnTo>
                      <a:lnTo>
                        <a:pt x="601" y="1012"/>
                      </a:lnTo>
                      <a:lnTo>
                        <a:pt x="583" y="1000"/>
                      </a:lnTo>
                      <a:lnTo>
                        <a:pt x="583" y="1000"/>
                      </a:lnTo>
                      <a:lnTo>
                        <a:pt x="565" y="988"/>
                      </a:lnTo>
                      <a:lnTo>
                        <a:pt x="553" y="976"/>
                      </a:lnTo>
                      <a:lnTo>
                        <a:pt x="547" y="970"/>
                      </a:lnTo>
                      <a:lnTo>
                        <a:pt x="543" y="962"/>
                      </a:lnTo>
                      <a:lnTo>
                        <a:pt x="541" y="952"/>
                      </a:lnTo>
                      <a:lnTo>
                        <a:pt x="539" y="942"/>
                      </a:lnTo>
                      <a:lnTo>
                        <a:pt x="539" y="942"/>
                      </a:lnTo>
                      <a:lnTo>
                        <a:pt x="537" y="917"/>
                      </a:lnTo>
                      <a:lnTo>
                        <a:pt x="535" y="905"/>
                      </a:lnTo>
                      <a:lnTo>
                        <a:pt x="529" y="893"/>
                      </a:lnTo>
                      <a:lnTo>
                        <a:pt x="525" y="881"/>
                      </a:lnTo>
                      <a:lnTo>
                        <a:pt x="517" y="871"/>
                      </a:lnTo>
                      <a:lnTo>
                        <a:pt x="507" y="861"/>
                      </a:lnTo>
                      <a:lnTo>
                        <a:pt x="495" y="851"/>
                      </a:lnTo>
                      <a:lnTo>
                        <a:pt x="495" y="851"/>
                      </a:lnTo>
                      <a:lnTo>
                        <a:pt x="487" y="845"/>
                      </a:lnTo>
                      <a:lnTo>
                        <a:pt x="481" y="837"/>
                      </a:lnTo>
                      <a:lnTo>
                        <a:pt x="477" y="829"/>
                      </a:lnTo>
                      <a:lnTo>
                        <a:pt x="475" y="819"/>
                      </a:lnTo>
                      <a:lnTo>
                        <a:pt x="475" y="811"/>
                      </a:lnTo>
                      <a:lnTo>
                        <a:pt x="477" y="801"/>
                      </a:lnTo>
                      <a:lnTo>
                        <a:pt x="481" y="793"/>
                      </a:lnTo>
                      <a:lnTo>
                        <a:pt x="487" y="785"/>
                      </a:lnTo>
                      <a:lnTo>
                        <a:pt x="487" y="785"/>
                      </a:lnTo>
                      <a:lnTo>
                        <a:pt x="511" y="757"/>
                      </a:lnTo>
                      <a:lnTo>
                        <a:pt x="535" y="732"/>
                      </a:lnTo>
                      <a:lnTo>
                        <a:pt x="559" y="704"/>
                      </a:lnTo>
                      <a:lnTo>
                        <a:pt x="583" y="678"/>
                      </a:lnTo>
                      <a:lnTo>
                        <a:pt x="583" y="678"/>
                      </a:lnTo>
                      <a:lnTo>
                        <a:pt x="591" y="666"/>
                      </a:lnTo>
                      <a:lnTo>
                        <a:pt x="599" y="652"/>
                      </a:lnTo>
                      <a:lnTo>
                        <a:pt x="605" y="640"/>
                      </a:lnTo>
                      <a:lnTo>
                        <a:pt x="607" y="634"/>
                      </a:lnTo>
                      <a:lnTo>
                        <a:pt x="607" y="626"/>
                      </a:lnTo>
                      <a:lnTo>
                        <a:pt x="607" y="626"/>
                      </a:lnTo>
                      <a:lnTo>
                        <a:pt x="605" y="612"/>
                      </a:lnTo>
                      <a:lnTo>
                        <a:pt x="607" y="598"/>
                      </a:lnTo>
                      <a:lnTo>
                        <a:pt x="609" y="586"/>
                      </a:lnTo>
                      <a:lnTo>
                        <a:pt x="611" y="573"/>
                      </a:lnTo>
                      <a:lnTo>
                        <a:pt x="615" y="561"/>
                      </a:lnTo>
                      <a:lnTo>
                        <a:pt x="621" y="549"/>
                      </a:lnTo>
                      <a:lnTo>
                        <a:pt x="629" y="539"/>
                      </a:lnTo>
                      <a:lnTo>
                        <a:pt x="635" y="529"/>
                      </a:lnTo>
                      <a:lnTo>
                        <a:pt x="644" y="519"/>
                      </a:lnTo>
                      <a:lnTo>
                        <a:pt x="654" y="511"/>
                      </a:lnTo>
                      <a:lnTo>
                        <a:pt x="664" y="505"/>
                      </a:lnTo>
                      <a:lnTo>
                        <a:pt x="676" y="499"/>
                      </a:lnTo>
                      <a:lnTo>
                        <a:pt x="688" y="493"/>
                      </a:lnTo>
                      <a:lnTo>
                        <a:pt x="700" y="489"/>
                      </a:lnTo>
                      <a:lnTo>
                        <a:pt x="714" y="487"/>
                      </a:lnTo>
                      <a:lnTo>
                        <a:pt x="728" y="487"/>
                      </a:lnTo>
                      <a:lnTo>
                        <a:pt x="728" y="487"/>
                      </a:lnTo>
                      <a:lnTo>
                        <a:pt x="730" y="487"/>
                      </a:lnTo>
                      <a:lnTo>
                        <a:pt x="730" y="487"/>
                      </a:lnTo>
                      <a:lnTo>
                        <a:pt x="740" y="487"/>
                      </a:lnTo>
                      <a:lnTo>
                        <a:pt x="740" y="487"/>
                      </a:lnTo>
                      <a:lnTo>
                        <a:pt x="766" y="485"/>
                      </a:lnTo>
                      <a:lnTo>
                        <a:pt x="778" y="483"/>
                      </a:lnTo>
                      <a:lnTo>
                        <a:pt x="790" y="481"/>
                      </a:lnTo>
                      <a:lnTo>
                        <a:pt x="801" y="475"/>
                      </a:lnTo>
                      <a:lnTo>
                        <a:pt x="811" y="469"/>
                      </a:lnTo>
                      <a:lnTo>
                        <a:pt x="821" y="459"/>
                      </a:lnTo>
                      <a:lnTo>
                        <a:pt x="831" y="447"/>
                      </a:lnTo>
                      <a:lnTo>
                        <a:pt x="831" y="447"/>
                      </a:lnTo>
                      <a:lnTo>
                        <a:pt x="815" y="431"/>
                      </a:lnTo>
                      <a:lnTo>
                        <a:pt x="805" y="419"/>
                      </a:lnTo>
                      <a:lnTo>
                        <a:pt x="798" y="408"/>
                      </a:lnTo>
                      <a:lnTo>
                        <a:pt x="796" y="398"/>
                      </a:lnTo>
                      <a:lnTo>
                        <a:pt x="798" y="390"/>
                      </a:lnTo>
                      <a:lnTo>
                        <a:pt x="803" y="380"/>
                      </a:lnTo>
                      <a:lnTo>
                        <a:pt x="815" y="372"/>
                      </a:lnTo>
                      <a:lnTo>
                        <a:pt x="829" y="364"/>
                      </a:lnTo>
                      <a:lnTo>
                        <a:pt x="829" y="364"/>
                      </a:lnTo>
                      <a:lnTo>
                        <a:pt x="796" y="302"/>
                      </a:lnTo>
                      <a:lnTo>
                        <a:pt x="796" y="302"/>
                      </a:lnTo>
                      <a:lnTo>
                        <a:pt x="776" y="268"/>
                      </a:lnTo>
                      <a:lnTo>
                        <a:pt x="768" y="253"/>
                      </a:lnTo>
                      <a:lnTo>
                        <a:pt x="764" y="237"/>
                      </a:lnTo>
                      <a:lnTo>
                        <a:pt x="764" y="237"/>
                      </a:lnTo>
                      <a:lnTo>
                        <a:pt x="760" y="217"/>
                      </a:lnTo>
                      <a:lnTo>
                        <a:pt x="756" y="201"/>
                      </a:lnTo>
                      <a:lnTo>
                        <a:pt x="750" y="187"/>
                      </a:lnTo>
                      <a:lnTo>
                        <a:pt x="742" y="173"/>
                      </a:lnTo>
                      <a:lnTo>
                        <a:pt x="730" y="163"/>
                      </a:lnTo>
                      <a:lnTo>
                        <a:pt x="716" y="155"/>
                      </a:lnTo>
                      <a:lnTo>
                        <a:pt x="700" y="147"/>
                      </a:lnTo>
                      <a:lnTo>
                        <a:pt x="680" y="143"/>
                      </a:lnTo>
                      <a:lnTo>
                        <a:pt x="680" y="143"/>
                      </a:lnTo>
                      <a:lnTo>
                        <a:pt x="670" y="139"/>
                      </a:lnTo>
                      <a:lnTo>
                        <a:pt x="660" y="135"/>
                      </a:lnTo>
                      <a:lnTo>
                        <a:pt x="652" y="129"/>
                      </a:lnTo>
                      <a:lnTo>
                        <a:pt x="646" y="121"/>
                      </a:lnTo>
                      <a:lnTo>
                        <a:pt x="646" y="121"/>
                      </a:lnTo>
                      <a:lnTo>
                        <a:pt x="642" y="109"/>
                      </a:lnTo>
                      <a:lnTo>
                        <a:pt x="638" y="99"/>
                      </a:lnTo>
                      <a:lnTo>
                        <a:pt x="633" y="89"/>
                      </a:lnTo>
                      <a:lnTo>
                        <a:pt x="627" y="82"/>
                      </a:lnTo>
                      <a:lnTo>
                        <a:pt x="611" y="70"/>
                      </a:lnTo>
                      <a:lnTo>
                        <a:pt x="595" y="60"/>
                      </a:lnTo>
                      <a:lnTo>
                        <a:pt x="577" y="54"/>
                      </a:lnTo>
                      <a:lnTo>
                        <a:pt x="557" y="52"/>
                      </a:lnTo>
                      <a:lnTo>
                        <a:pt x="537" y="50"/>
                      </a:lnTo>
                      <a:lnTo>
                        <a:pt x="517" y="50"/>
                      </a:lnTo>
                      <a:lnTo>
                        <a:pt x="517" y="50"/>
                      </a:lnTo>
                      <a:lnTo>
                        <a:pt x="491" y="48"/>
                      </a:lnTo>
                      <a:lnTo>
                        <a:pt x="468" y="42"/>
                      </a:lnTo>
                      <a:lnTo>
                        <a:pt x="446" y="30"/>
                      </a:lnTo>
                      <a:lnTo>
                        <a:pt x="422" y="16"/>
                      </a:lnTo>
                      <a:lnTo>
                        <a:pt x="422" y="16"/>
                      </a:lnTo>
                      <a:lnTo>
                        <a:pt x="410" y="8"/>
                      </a:lnTo>
                      <a:lnTo>
                        <a:pt x="394" y="4"/>
                      </a:lnTo>
                      <a:lnTo>
                        <a:pt x="378" y="2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34" y="2"/>
                      </a:lnTo>
                      <a:lnTo>
                        <a:pt x="310" y="4"/>
                      </a:lnTo>
                      <a:lnTo>
                        <a:pt x="310" y="4"/>
                      </a:lnTo>
                      <a:lnTo>
                        <a:pt x="306" y="6"/>
                      </a:lnTo>
                      <a:lnTo>
                        <a:pt x="304" y="10"/>
                      </a:lnTo>
                      <a:lnTo>
                        <a:pt x="301" y="20"/>
                      </a:lnTo>
                      <a:lnTo>
                        <a:pt x="291" y="54"/>
                      </a:lnTo>
                      <a:lnTo>
                        <a:pt x="291" y="54"/>
                      </a:lnTo>
                      <a:lnTo>
                        <a:pt x="291" y="78"/>
                      </a:lnTo>
                      <a:lnTo>
                        <a:pt x="289" y="101"/>
                      </a:lnTo>
                      <a:lnTo>
                        <a:pt x="283" y="125"/>
                      </a:lnTo>
                      <a:lnTo>
                        <a:pt x="275" y="143"/>
                      </a:lnTo>
                      <a:lnTo>
                        <a:pt x="275" y="14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69" name="Freeform 20">
                  <a:extLst>
                    <a:ext uri="{FF2B5EF4-FFF2-40B4-BE49-F238E27FC236}">
                      <a16:creationId xmlns:a16="http://schemas.microsoft.com/office/drawing/2014/main" id="{0DA09EC8-D3D8-484E-6446-0940F31D9D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4213" y="4354513"/>
                  <a:ext cx="1258888" cy="1411288"/>
                </a:xfrm>
                <a:custGeom>
                  <a:avLst/>
                  <a:gdLst>
                    <a:gd name="T0" fmla="*/ 501 w 793"/>
                    <a:gd name="T1" fmla="*/ 810 h 889"/>
                    <a:gd name="T2" fmla="*/ 511 w 793"/>
                    <a:gd name="T3" fmla="*/ 776 h 889"/>
                    <a:gd name="T4" fmla="*/ 538 w 793"/>
                    <a:gd name="T5" fmla="*/ 756 h 889"/>
                    <a:gd name="T6" fmla="*/ 612 w 793"/>
                    <a:gd name="T7" fmla="*/ 736 h 889"/>
                    <a:gd name="T8" fmla="*/ 652 w 793"/>
                    <a:gd name="T9" fmla="*/ 724 h 889"/>
                    <a:gd name="T10" fmla="*/ 681 w 793"/>
                    <a:gd name="T11" fmla="*/ 696 h 889"/>
                    <a:gd name="T12" fmla="*/ 679 w 793"/>
                    <a:gd name="T13" fmla="*/ 643 h 889"/>
                    <a:gd name="T14" fmla="*/ 674 w 793"/>
                    <a:gd name="T15" fmla="*/ 599 h 889"/>
                    <a:gd name="T16" fmla="*/ 679 w 793"/>
                    <a:gd name="T17" fmla="*/ 559 h 889"/>
                    <a:gd name="T18" fmla="*/ 719 w 793"/>
                    <a:gd name="T19" fmla="*/ 496 h 889"/>
                    <a:gd name="T20" fmla="*/ 765 w 793"/>
                    <a:gd name="T21" fmla="*/ 456 h 889"/>
                    <a:gd name="T22" fmla="*/ 725 w 793"/>
                    <a:gd name="T23" fmla="*/ 400 h 889"/>
                    <a:gd name="T24" fmla="*/ 711 w 793"/>
                    <a:gd name="T25" fmla="*/ 368 h 889"/>
                    <a:gd name="T26" fmla="*/ 713 w 793"/>
                    <a:gd name="T27" fmla="*/ 360 h 889"/>
                    <a:gd name="T28" fmla="*/ 781 w 793"/>
                    <a:gd name="T29" fmla="*/ 203 h 889"/>
                    <a:gd name="T30" fmla="*/ 791 w 793"/>
                    <a:gd name="T31" fmla="*/ 164 h 889"/>
                    <a:gd name="T32" fmla="*/ 785 w 793"/>
                    <a:gd name="T33" fmla="*/ 94 h 889"/>
                    <a:gd name="T34" fmla="*/ 765 w 793"/>
                    <a:gd name="T35" fmla="*/ 60 h 889"/>
                    <a:gd name="T36" fmla="*/ 749 w 793"/>
                    <a:gd name="T37" fmla="*/ 52 h 889"/>
                    <a:gd name="T38" fmla="*/ 664 w 793"/>
                    <a:gd name="T39" fmla="*/ 22 h 889"/>
                    <a:gd name="T40" fmla="*/ 608 w 793"/>
                    <a:gd name="T41" fmla="*/ 14 h 889"/>
                    <a:gd name="T42" fmla="*/ 572 w 793"/>
                    <a:gd name="T43" fmla="*/ 18 h 889"/>
                    <a:gd name="T44" fmla="*/ 536 w 793"/>
                    <a:gd name="T45" fmla="*/ 34 h 889"/>
                    <a:gd name="T46" fmla="*/ 491 w 793"/>
                    <a:gd name="T47" fmla="*/ 46 h 889"/>
                    <a:gd name="T48" fmla="*/ 455 w 793"/>
                    <a:gd name="T49" fmla="*/ 46 h 889"/>
                    <a:gd name="T50" fmla="*/ 425 w 793"/>
                    <a:gd name="T51" fmla="*/ 36 h 889"/>
                    <a:gd name="T52" fmla="*/ 409 w 793"/>
                    <a:gd name="T53" fmla="*/ 16 h 889"/>
                    <a:gd name="T54" fmla="*/ 377 w 793"/>
                    <a:gd name="T55" fmla="*/ 0 h 889"/>
                    <a:gd name="T56" fmla="*/ 351 w 793"/>
                    <a:gd name="T57" fmla="*/ 6 h 889"/>
                    <a:gd name="T58" fmla="*/ 332 w 793"/>
                    <a:gd name="T59" fmla="*/ 46 h 889"/>
                    <a:gd name="T60" fmla="*/ 332 w 793"/>
                    <a:gd name="T61" fmla="*/ 66 h 889"/>
                    <a:gd name="T62" fmla="*/ 280 w 793"/>
                    <a:gd name="T63" fmla="*/ 134 h 889"/>
                    <a:gd name="T64" fmla="*/ 214 w 793"/>
                    <a:gd name="T65" fmla="*/ 219 h 889"/>
                    <a:gd name="T66" fmla="*/ 181 w 793"/>
                    <a:gd name="T67" fmla="*/ 265 h 889"/>
                    <a:gd name="T68" fmla="*/ 171 w 793"/>
                    <a:gd name="T69" fmla="*/ 295 h 889"/>
                    <a:gd name="T70" fmla="*/ 131 w 793"/>
                    <a:gd name="T71" fmla="*/ 382 h 889"/>
                    <a:gd name="T72" fmla="*/ 57 w 793"/>
                    <a:gd name="T73" fmla="*/ 472 h 889"/>
                    <a:gd name="T74" fmla="*/ 0 w 793"/>
                    <a:gd name="T75" fmla="*/ 523 h 889"/>
                    <a:gd name="T76" fmla="*/ 75 w 793"/>
                    <a:gd name="T77" fmla="*/ 553 h 889"/>
                    <a:gd name="T78" fmla="*/ 95 w 793"/>
                    <a:gd name="T79" fmla="*/ 567 h 889"/>
                    <a:gd name="T80" fmla="*/ 177 w 793"/>
                    <a:gd name="T81" fmla="*/ 629 h 889"/>
                    <a:gd name="T82" fmla="*/ 264 w 793"/>
                    <a:gd name="T83" fmla="*/ 670 h 889"/>
                    <a:gd name="T84" fmla="*/ 330 w 793"/>
                    <a:gd name="T85" fmla="*/ 678 h 889"/>
                    <a:gd name="T86" fmla="*/ 381 w 793"/>
                    <a:gd name="T87" fmla="*/ 674 h 889"/>
                    <a:gd name="T88" fmla="*/ 383 w 793"/>
                    <a:gd name="T89" fmla="*/ 728 h 889"/>
                    <a:gd name="T90" fmla="*/ 346 w 793"/>
                    <a:gd name="T91" fmla="*/ 780 h 889"/>
                    <a:gd name="T92" fmla="*/ 391 w 793"/>
                    <a:gd name="T93" fmla="*/ 841 h 889"/>
                    <a:gd name="T94" fmla="*/ 421 w 793"/>
                    <a:gd name="T95" fmla="*/ 871 h 889"/>
                    <a:gd name="T96" fmla="*/ 459 w 793"/>
                    <a:gd name="T97" fmla="*/ 889 h 889"/>
                    <a:gd name="T98" fmla="*/ 461 w 793"/>
                    <a:gd name="T99" fmla="*/ 889 h 889"/>
                    <a:gd name="T100" fmla="*/ 495 w 793"/>
                    <a:gd name="T101" fmla="*/ 849 h 889"/>
                    <a:gd name="T102" fmla="*/ 501 w 793"/>
                    <a:gd name="T103" fmla="*/ 826 h 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93" h="889">
                      <a:moveTo>
                        <a:pt x="501" y="826"/>
                      </a:moveTo>
                      <a:lnTo>
                        <a:pt x="501" y="826"/>
                      </a:lnTo>
                      <a:lnTo>
                        <a:pt x="501" y="810"/>
                      </a:lnTo>
                      <a:lnTo>
                        <a:pt x="503" y="796"/>
                      </a:lnTo>
                      <a:lnTo>
                        <a:pt x="507" y="786"/>
                      </a:lnTo>
                      <a:lnTo>
                        <a:pt x="511" y="776"/>
                      </a:lnTo>
                      <a:lnTo>
                        <a:pt x="518" y="768"/>
                      </a:lnTo>
                      <a:lnTo>
                        <a:pt x="526" y="762"/>
                      </a:lnTo>
                      <a:lnTo>
                        <a:pt x="538" y="756"/>
                      </a:lnTo>
                      <a:lnTo>
                        <a:pt x="552" y="752"/>
                      </a:lnTo>
                      <a:lnTo>
                        <a:pt x="552" y="752"/>
                      </a:lnTo>
                      <a:lnTo>
                        <a:pt x="612" y="736"/>
                      </a:lnTo>
                      <a:lnTo>
                        <a:pt x="612" y="736"/>
                      </a:lnTo>
                      <a:lnTo>
                        <a:pt x="634" y="730"/>
                      </a:lnTo>
                      <a:lnTo>
                        <a:pt x="652" y="724"/>
                      </a:lnTo>
                      <a:lnTo>
                        <a:pt x="666" y="718"/>
                      </a:lnTo>
                      <a:lnTo>
                        <a:pt x="676" y="708"/>
                      </a:lnTo>
                      <a:lnTo>
                        <a:pt x="681" y="696"/>
                      </a:lnTo>
                      <a:lnTo>
                        <a:pt x="683" y="682"/>
                      </a:lnTo>
                      <a:lnTo>
                        <a:pt x="683" y="664"/>
                      </a:lnTo>
                      <a:lnTo>
                        <a:pt x="679" y="643"/>
                      </a:lnTo>
                      <a:lnTo>
                        <a:pt x="679" y="643"/>
                      </a:lnTo>
                      <a:lnTo>
                        <a:pt x="674" y="613"/>
                      </a:lnTo>
                      <a:lnTo>
                        <a:pt x="674" y="599"/>
                      </a:lnTo>
                      <a:lnTo>
                        <a:pt x="676" y="585"/>
                      </a:lnTo>
                      <a:lnTo>
                        <a:pt x="678" y="573"/>
                      </a:lnTo>
                      <a:lnTo>
                        <a:pt x="679" y="559"/>
                      </a:lnTo>
                      <a:lnTo>
                        <a:pt x="689" y="537"/>
                      </a:lnTo>
                      <a:lnTo>
                        <a:pt x="703" y="515"/>
                      </a:lnTo>
                      <a:lnTo>
                        <a:pt x="719" y="496"/>
                      </a:lnTo>
                      <a:lnTo>
                        <a:pt x="741" y="476"/>
                      </a:lnTo>
                      <a:lnTo>
                        <a:pt x="765" y="456"/>
                      </a:lnTo>
                      <a:lnTo>
                        <a:pt x="765" y="456"/>
                      </a:lnTo>
                      <a:lnTo>
                        <a:pt x="745" y="428"/>
                      </a:lnTo>
                      <a:lnTo>
                        <a:pt x="725" y="400"/>
                      </a:lnTo>
                      <a:lnTo>
                        <a:pt x="725" y="400"/>
                      </a:lnTo>
                      <a:lnTo>
                        <a:pt x="719" y="390"/>
                      </a:lnTo>
                      <a:lnTo>
                        <a:pt x="715" y="380"/>
                      </a:lnTo>
                      <a:lnTo>
                        <a:pt x="711" y="368"/>
                      </a:lnTo>
                      <a:lnTo>
                        <a:pt x="711" y="364"/>
                      </a:lnTo>
                      <a:lnTo>
                        <a:pt x="713" y="360"/>
                      </a:lnTo>
                      <a:lnTo>
                        <a:pt x="713" y="360"/>
                      </a:lnTo>
                      <a:lnTo>
                        <a:pt x="743" y="281"/>
                      </a:lnTo>
                      <a:lnTo>
                        <a:pt x="761" y="241"/>
                      </a:lnTo>
                      <a:lnTo>
                        <a:pt x="781" y="203"/>
                      </a:lnTo>
                      <a:lnTo>
                        <a:pt x="781" y="203"/>
                      </a:lnTo>
                      <a:lnTo>
                        <a:pt x="787" y="183"/>
                      </a:lnTo>
                      <a:lnTo>
                        <a:pt x="791" y="164"/>
                      </a:lnTo>
                      <a:lnTo>
                        <a:pt x="793" y="140"/>
                      </a:lnTo>
                      <a:lnTo>
                        <a:pt x="791" y="116"/>
                      </a:lnTo>
                      <a:lnTo>
                        <a:pt x="785" y="94"/>
                      </a:lnTo>
                      <a:lnTo>
                        <a:pt x="777" y="76"/>
                      </a:lnTo>
                      <a:lnTo>
                        <a:pt x="771" y="68"/>
                      </a:lnTo>
                      <a:lnTo>
                        <a:pt x="765" y="60"/>
                      </a:lnTo>
                      <a:lnTo>
                        <a:pt x="759" y="56"/>
                      </a:lnTo>
                      <a:lnTo>
                        <a:pt x="749" y="52"/>
                      </a:lnTo>
                      <a:lnTo>
                        <a:pt x="749" y="52"/>
                      </a:lnTo>
                      <a:lnTo>
                        <a:pt x="715" y="40"/>
                      </a:lnTo>
                      <a:lnTo>
                        <a:pt x="679" y="28"/>
                      </a:lnTo>
                      <a:lnTo>
                        <a:pt x="664" y="22"/>
                      </a:lnTo>
                      <a:lnTo>
                        <a:pt x="646" y="18"/>
                      </a:lnTo>
                      <a:lnTo>
                        <a:pt x="626" y="16"/>
                      </a:lnTo>
                      <a:lnTo>
                        <a:pt x="608" y="14"/>
                      </a:lnTo>
                      <a:lnTo>
                        <a:pt x="608" y="14"/>
                      </a:lnTo>
                      <a:lnTo>
                        <a:pt x="590" y="16"/>
                      </a:lnTo>
                      <a:lnTo>
                        <a:pt x="572" y="18"/>
                      </a:lnTo>
                      <a:lnTo>
                        <a:pt x="554" y="24"/>
                      </a:lnTo>
                      <a:lnTo>
                        <a:pt x="536" y="34"/>
                      </a:lnTo>
                      <a:lnTo>
                        <a:pt x="536" y="34"/>
                      </a:lnTo>
                      <a:lnTo>
                        <a:pt x="522" y="38"/>
                      </a:lnTo>
                      <a:lnTo>
                        <a:pt x="507" y="42"/>
                      </a:lnTo>
                      <a:lnTo>
                        <a:pt x="491" y="46"/>
                      </a:lnTo>
                      <a:lnTo>
                        <a:pt x="473" y="46"/>
                      </a:lnTo>
                      <a:lnTo>
                        <a:pt x="473" y="46"/>
                      </a:lnTo>
                      <a:lnTo>
                        <a:pt x="455" y="46"/>
                      </a:lnTo>
                      <a:lnTo>
                        <a:pt x="441" y="42"/>
                      </a:lnTo>
                      <a:lnTo>
                        <a:pt x="429" y="38"/>
                      </a:lnTo>
                      <a:lnTo>
                        <a:pt x="425" y="36"/>
                      </a:lnTo>
                      <a:lnTo>
                        <a:pt x="421" y="32"/>
                      </a:lnTo>
                      <a:lnTo>
                        <a:pt x="421" y="32"/>
                      </a:lnTo>
                      <a:lnTo>
                        <a:pt x="409" y="16"/>
                      </a:lnTo>
                      <a:lnTo>
                        <a:pt x="399" y="6"/>
                      </a:lnTo>
                      <a:lnTo>
                        <a:pt x="387" y="2"/>
                      </a:lnTo>
                      <a:lnTo>
                        <a:pt x="377" y="0"/>
                      </a:lnTo>
                      <a:lnTo>
                        <a:pt x="377" y="0"/>
                      </a:lnTo>
                      <a:lnTo>
                        <a:pt x="363" y="2"/>
                      </a:lnTo>
                      <a:lnTo>
                        <a:pt x="351" y="6"/>
                      </a:lnTo>
                      <a:lnTo>
                        <a:pt x="328" y="18"/>
                      </a:lnTo>
                      <a:lnTo>
                        <a:pt x="328" y="18"/>
                      </a:lnTo>
                      <a:lnTo>
                        <a:pt x="332" y="46"/>
                      </a:lnTo>
                      <a:lnTo>
                        <a:pt x="334" y="58"/>
                      </a:lnTo>
                      <a:lnTo>
                        <a:pt x="332" y="62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06" y="100"/>
                      </a:lnTo>
                      <a:lnTo>
                        <a:pt x="280" y="134"/>
                      </a:lnTo>
                      <a:lnTo>
                        <a:pt x="228" y="201"/>
                      </a:lnTo>
                      <a:lnTo>
                        <a:pt x="228" y="201"/>
                      </a:lnTo>
                      <a:lnTo>
                        <a:pt x="214" y="219"/>
                      </a:lnTo>
                      <a:lnTo>
                        <a:pt x="198" y="237"/>
                      </a:lnTo>
                      <a:lnTo>
                        <a:pt x="184" y="255"/>
                      </a:lnTo>
                      <a:lnTo>
                        <a:pt x="181" y="265"/>
                      </a:lnTo>
                      <a:lnTo>
                        <a:pt x="177" y="275"/>
                      </a:lnTo>
                      <a:lnTo>
                        <a:pt x="177" y="275"/>
                      </a:lnTo>
                      <a:lnTo>
                        <a:pt x="171" y="295"/>
                      </a:lnTo>
                      <a:lnTo>
                        <a:pt x="165" y="315"/>
                      </a:lnTo>
                      <a:lnTo>
                        <a:pt x="149" y="350"/>
                      </a:lnTo>
                      <a:lnTo>
                        <a:pt x="131" y="382"/>
                      </a:lnTo>
                      <a:lnTo>
                        <a:pt x="109" y="414"/>
                      </a:lnTo>
                      <a:lnTo>
                        <a:pt x="83" y="444"/>
                      </a:lnTo>
                      <a:lnTo>
                        <a:pt x="57" y="472"/>
                      </a:lnTo>
                      <a:lnTo>
                        <a:pt x="29" y="497"/>
                      </a:lnTo>
                      <a:lnTo>
                        <a:pt x="0" y="523"/>
                      </a:lnTo>
                      <a:lnTo>
                        <a:pt x="0" y="523"/>
                      </a:lnTo>
                      <a:lnTo>
                        <a:pt x="25" y="533"/>
                      </a:lnTo>
                      <a:lnTo>
                        <a:pt x="51" y="543"/>
                      </a:lnTo>
                      <a:lnTo>
                        <a:pt x="75" y="553"/>
                      </a:lnTo>
                      <a:lnTo>
                        <a:pt x="85" y="559"/>
                      </a:lnTo>
                      <a:lnTo>
                        <a:pt x="95" y="567"/>
                      </a:lnTo>
                      <a:lnTo>
                        <a:pt x="95" y="567"/>
                      </a:lnTo>
                      <a:lnTo>
                        <a:pt x="123" y="589"/>
                      </a:lnTo>
                      <a:lnTo>
                        <a:pt x="149" y="611"/>
                      </a:lnTo>
                      <a:lnTo>
                        <a:pt x="177" y="629"/>
                      </a:lnTo>
                      <a:lnTo>
                        <a:pt x="204" y="647"/>
                      </a:lnTo>
                      <a:lnTo>
                        <a:pt x="234" y="659"/>
                      </a:lnTo>
                      <a:lnTo>
                        <a:pt x="264" y="670"/>
                      </a:lnTo>
                      <a:lnTo>
                        <a:pt x="296" y="676"/>
                      </a:lnTo>
                      <a:lnTo>
                        <a:pt x="330" y="678"/>
                      </a:lnTo>
                      <a:lnTo>
                        <a:pt x="330" y="678"/>
                      </a:lnTo>
                      <a:lnTo>
                        <a:pt x="355" y="678"/>
                      </a:lnTo>
                      <a:lnTo>
                        <a:pt x="381" y="674"/>
                      </a:lnTo>
                      <a:lnTo>
                        <a:pt x="381" y="674"/>
                      </a:lnTo>
                      <a:lnTo>
                        <a:pt x="387" y="706"/>
                      </a:lnTo>
                      <a:lnTo>
                        <a:pt x="385" y="718"/>
                      </a:lnTo>
                      <a:lnTo>
                        <a:pt x="383" y="728"/>
                      </a:lnTo>
                      <a:lnTo>
                        <a:pt x="379" y="738"/>
                      </a:lnTo>
                      <a:lnTo>
                        <a:pt x="371" y="750"/>
                      </a:lnTo>
                      <a:lnTo>
                        <a:pt x="346" y="780"/>
                      </a:lnTo>
                      <a:lnTo>
                        <a:pt x="346" y="780"/>
                      </a:lnTo>
                      <a:lnTo>
                        <a:pt x="375" y="822"/>
                      </a:lnTo>
                      <a:lnTo>
                        <a:pt x="391" y="841"/>
                      </a:lnTo>
                      <a:lnTo>
                        <a:pt x="409" y="859"/>
                      </a:lnTo>
                      <a:lnTo>
                        <a:pt x="409" y="859"/>
                      </a:lnTo>
                      <a:lnTo>
                        <a:pt x="421" y="871"/>
                      </a:lnTo>
                      <a:lnTo>
                        <a:pt x="435" y="879"/>
                      </a:lnTo>
                      <a:lnTo>
                        <a:pt x="449" y="887"/>
                      </a:lnTo>
                      <a:lnTo>
                        <a:pt x="459" y="889"/>
                      </a:lnTo>
                      <a:lnTo>
                        <a:pt x="459" y="889"/>
                      </a:lnTo>
                      <a:lnTo>
                        <a:pt x="461" y="889"/>
                      </a:lnTo>
                      <a:lnTo>
                        <a:pt x="461" y="889"/>
                      </a:lnTo>
                      <a:lnTo>
                        <a:pt x="475" y="875"/>
                      </a:lnTo>
                      <a:lnTo>
                        <a:pt x="489" y="859"/>
                      </a:lnTo>
                      <a:lnTo>
                        <a:pt x="495" y="849"/>
                      </a:lnTo>
                      <a:lnTo>
                        <a:pt x="499" y="841"/>
                      </a:lnTo>
                      <a:lnTo>
                        <a:pt x="501" y="833"/>
                      </a:lnTo>
                      <a:lnTo>
                        <a:pt x="501" y="826"/>
                      </a:lnTo>
                      <a:lnTo>
                        <a:pt x="501" y="82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</p:grpSp>
          <p:grpSp>
            <p:nvGrpSpPr>
              <p:cNvPr id="46" name="noun_project_0562.eps">
                <a:extLst>
                  <a:ext uri="{FF2B5EF4-FFF2-40B4-BE49-F238E27FC236}">
                    <a16:creationId xmlns:a16="http://schemas.microsoft.com/office/drawing/2014/main" id="{C973616D-D050-DF43-A7DC-FB02FAE59E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8188601" y="4500483"/>
                <a:ext cx="264565" cy="378514"/>
                <a:chOff x="722" y="3061"/>
                <a:chExt cx="244" cy="384"/>
              </a:xfrm>
              <a:grpFill/>
            </p:grpSpPr>
            <p:sp>
              <p:nvSpPr>
                <p:cNvPr id="47" name="Freeform 360">
                  <a:extLst>
                    <a:ext uri="{FF2B5EF4-FFF2-40B4-BE49-F238E27FC236}">
                      <a16:creationId xmlns:a16="http://schemas.microsoft.com/office/drawing/2014/main" id="{78BF08BE-8990-C66C-13A2-705A76579F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" y="3061"/>
                  <a:ext cx="60" cy="60"/>
                </a:xfrm>
                <a:custGeom>
                  <a:avLst/>
                  <a:gdLst>
                    <a:gd name="T0" fmla="*/ 3 w 543"/>
                    <a:gd name="T1" fmla="*/ 0 h 544"/>
                    <a:gd name="T2" fmla="*/ 4 w 543"/>
                    <a:gd name="T3" fmla="*/ 0 h 544"/>
                    <a:gd name="T4" fmla="*/ 4 w 543"/>
                    <a:gd name="T5" fmla="*/ 0 h 544"/>
                    <a:gd name="T6" fmla="*/ 5 w 543"/>
                    <a:gd name="T7" fmla="*/ 0 h 544"/>
                    <a:gd name="T8" fmla="*/ 5 w 543"/>
                    <a:gd name="T9" fmla="*/ 1 h 544"/>
                    <a:gd name="T10" fmla="*/ 6 w 543"/>
                    <a:gd name="T11" fmla="*/ 1 h 544"/>
                    <a:gd name="T12" fmla="*/ 6 w 543"/>
                    <a:gd name="T13" fmla="*/ 1 h 544"/>
                    <a:gd name="T14" fmla="*/ 6 w 543"/>
                    <a:gd name="T15" fmla="*/ 2 h 544"/>
                    <a:gd name="T16" fmla="*/ 6 w 543"/>
                    <a:gd name="T17" fmla="*/ 2 h 544"/>
                    <a:gd name="T18" fmla="*/ 7 w 543"/>
                    <a:gd name="T19" fmla="*/ 2 h 544"/>
                    <a:gd name="T20" fmla="*/ 7 w 543"/>
                    <a:gd name="T21" fmla="*/ 3 h 544"/>
                    <a:gd name="T22" fmla="*/ 7 w 543"/>
                    <a:gd name="T23" fmla="*/ 3 h 544"/>
                    <a:gd name="T24" fmla="*/ 7 w 543"/>
                    <a:gd name="T25" fmla="*/ 4 h 544"/>
                    <a:gd name="T26" fmla="*/ 7 w 543"/>
                    <a:gd name="T27" fmla="*/ 4 h 544"/>
                    <a:gd name="T28" fmla="*/ 6 w 543"/>
                    <a:gd name="T29" fmla="*/ 5 h 544"/>
                    <a:gd name="T30" fmla="*/ 6 w 543"/>
                    <a:gd name="T31" fmla="*/ 5 h 544"/>
                    <a:gd name="T32" fmla="*/ 6 w 543"/>
                    <a:gd name="T33" fmla="*/ 6 h 544"/>
                    <a:gd name="T34" fmla="*/ 6 w 543"/>
                    <a:gd name="T35" fmla="*/ 6 h 544"/>
                    <a:gd name="T36" fmla="*/ 5 w 543"/>
                    <a:gd name="T37" fmla="*/ 6 h 544"/>
                    <a:gd name="T38" fmla="*/ 5 w 543"/>
                    <a:gd name="T39" fmla="*/ 6 h 544"/>
                    <a:gd name="T40" fmla="*/ 4 w 543"/>
                    <a:gd name="T41" fmla="*/ 7 h 544"/>
                    <a:gd name="T42" fmla="*/ 4 w 543"/>
                    <a:gd name="T43" fmla="*/ 7 h 544"/>
                    <a:gd name="T44" fmla="*/ 3 w 543"/>
                    <a:gd name="T45" fmla="*/ 7 h 544"/>
                    <a:gd name="T46" fmla="*/ 3 w 543"/>
                    <a:gd name="T47" fmla="*/ 7 h 544"/>
                    <a:gd name="T48" fmla="*/ 2 w 543"/>
                    <a:gd name="T49" fmla="*/ 7 h 544"/>
                    <a:gd name="T50" fmla="*/ 2 w 543"/>
                    <a:gd name="T51" fmla="*/ 6 h 544"/>
                    <a:gd name="T52" fmla="*/ 2 w 543"/>
                    <a:gd name="T53" fmla="*/ 6 h 544"/>
                    <a:gd name="T54" fmla="*/ 1 w 543"/>
                    <a:gd name="T55" fmla="*/ 6 h 544"/>
                    <a:gd name="T56" fmla="*/ 1 w 543"/>
                    <a:gd name="T57" fmla="*/ 6 h 544"/>
                    <a:gd name="T58" fmla="*/ 1 w 543"/>
                    <a:gd name="T59" fmla="*/ 5 h 544"/>
                    <a:gd name="T60" fmla="*/ 0 w 543"/>
                    <a:gd name="T61" fmla="*/ 5 h 544"/>
                    <a:gd name="T62" fmla="*/ 0 w 543"/>
                    <a:gd name="T63" fmla="*/ 4 h 544"/>
                    <a:gd name="T64" fmla="*/ 0 w 543"/>
                    <a:gd name="T65" fmla="*/ 4 h 544"/>
                    <a:gd name="T66" fmla="*/ 0 w 543"/>
                    <a:gd name="T67" fmla="*/ 3 h 544"/>
                    <a:gd name="T68" fmla="*/ 0 w 543"/>
                    <a:gd name="T69" fmla="*/ 3 h 544"/>
                    <a:gd name="T70" fmla="*/ 0 w 543"/>
                    <a:gd name="T71" fmla="*/ 2 h 544"/>
                    <a:gd name="T72" fmla="*/ 0 w 543"/>
                    <a:gd name="T73" fmla="*/ 2 h 544"/>
                    <a:gd name="T74" fmla="*/ 1 w 543"/>
                    <a:gd name="T75" fmla="*/ 2 h 544"/>
                    <a:gd name="T76" fmla="*/ 1 w 543"/>
                    <a:gd name="T77" fmla="*/ 1 h 544"/>
                    <a:gd name="T78" fmla="*/ 1 w 543"/>
                    <a:gd name="T79" fmla="*/ 1 h 544"/>
                    <a:gd name="T80" fmla="*/ 2 w 543"/>
                    <a:gd name="T81" fmla="*/ 1 h 544"/>
                    <a:gd name="T82" fmla="*/ 2 w 543"/>
                    <a:gd name="T83" fmla="*/ 0 h 544"/>
                    <a:gd name="T84" fmla="*/ 2 w 543"/>
                    <a:gd name="T85" fmla="*/ 0 h 544"/>
                    <a:gd name="T86" fmla="*/ 3 w 543"/>
                    <a:gd name="T87" fmla="*/ 0 h 544"/>
                    <a:gd name="T88" fmla="*/ 3 w 543"/>
                    <a:gd name="T89" fmla="*/ 0 h 5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43" h="544">
                      <a:moveTo>
                        <a:pt x="272" y="0"/>
                      </a:moveTo>
                      <a:lnTo>
                        <a:pt x="312" y="3"/>
                      </a:lnTo>
                      <a:lnTo>
                        <a:pt x="350" y="12"/>
                      </a:lnTo>
                      <a:lnTo>
                        <a:pt x="386" y="25"/>
                      </a:lnTo>
                      <a:lnTo>
                        <a:pt x="420" y="44"/>
                      </a:lnTo>
                      <a:lnTo>
                        <a:pt x="450" y="66"/>
                      </a:lnTo>
                      <a:lnTo>
                        <a:pt x="478" y="94"/>
                      </a:lnTo>
                      <a:lnTo>
                        <a:pt x="500" y="124"/>
                      </a:lnTo>
                      <a:lnTo>
                        <a:pt x="519" y="158"/>
                      </a:lnTo>
                      <a:lnTo>
                        <a:pt x="533" y="194"/>
                      </a:lnTo>
                      <a:lnTo>
                        <a:pt x="541" y="232"/>
                      </a:lnTo>
                      <a:lnTo>
                        <a:pt x="543" y="271"/>
                      </a:lnTo>
                      <a:lnTo>
                        <a:pt x="541" y="311"/>
                      </a:lnTo>
                      <a:lnTo>
                        <a:pt x="533" y="351"/>
                      </a:lnTo>
                      <a:lnTo>
                        <a:pt x="519" y="387"/>
                      </a:lnTo>
                      <a:lnTo>
                        <a:pt x="500" y="420"/>
                      </a:lnTo>
                      <a:lnTo>
                        <a:pt x="478" y="450"/>
                      </a:lnTo>
                      <a:lnTo>
                        <a:pt x="450" y="477"/>
                      </a:lnTo>
                      <a:lnTo>
                        <a:pt x="420" y="500"/>
                      </a:lnTo>
                      <a:lnTo>
                        <a:pt x="386" y="518"/>
                      </a:lnTo>
                      <a:lnTo>
                        <a:pt x="350" y="532"/>
                      </a:lnTo>
                      <a:lnTo>
                        <a:pt x="312" y="541"/>
                      </a:lnTo>
                      <a:lnTo>
                        <a:pt x="272" y="544"/>
                      </a:lnTo>
                      <a:lnTo>
                        <a:pt x="232" y="541"/>
                      </a:lnTo>
                      <a:lnTo>
                        <a:pt x="193" y="532"/>
                      </a:lnTo>
                      <a:lnTo>
                        <a:pt x="157" y="518"/>
                      </a:lnTo>
                      <a:lnTo>
                        <a:pt x="124" y="500"/>
                      </a:lnTo>
                      <a:lnTo>
                        <a:pt x="93" y="477"/>
                      </a:lnTo>
                      <a:lnTo>
                        <a:pt x="67" y="450"/>
                      </a:lnTo>
                      <a:lnTo>
                        <a:pt x="43" y="420"/>
                      </a:lnTo>
                      <a:lnTo>
                        <a:pt x="25" y="387"/>
                      </a:lnTo>
                      <a:lnTo>
                        <a:pt x="12" y="351"/>
                      </a:lnTo>
                      <a:lnTo>
                        <a:pt x="3" y="311"/>
                      </a:lnTo>
                      <a:lnTo>
                        <a:pt x="0" y="271"/>
                      </a:lnTo>
                      <a:lnTo>
                        <a:pt x="3" y="232"/>
                      </a:lnTo>
                      <a:lnTo>
                        <a:pt x="12" y="194"/>
                      </a:lnTo>
                      <a:lnTo>
                        <a:pt x="25" y="158"/>
                      </a:lnTo>
                      <a:lnTo>
                        <a:pt x="43" y="124"/>
                      </a:lnTo>
                      <a:lnTo>
                        <a:pt x="67" y="94"/>
                      </a:lnTo>
                      <a:lnTo>
                        <a:pt x="93" y="66"/>
                      </a:lnTo>
                      <a:lnTo>
                        <a:pt x="124" y="44"/>
                      </a:lnTo>
                      <a:lnTo>
                        <a:pt x="157" y="25"/>
                      </a:lnTo>
                      <a:lnTo>
                        <a:pt x="193" y="12"/>
                      </a:lnTo>
                      <a:lnTo>
                        <a:pt x="232" y="3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8" name="Freeform 361">
                  <a:extLst>
                    <a:ext uri="{FF2B5EF4-FFF2-40B4-BE49-F238E27FC236}">
                      <a16:creationId xmlns:a16="http://schemas.microsoft.com/office/drawing/2014/main" id="{2331C443-9D1D-70B8-3D13-B958025F68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" y="3110"/>
                  <a:ext cx="64" cy="110"/>
                </a:xfrm>
                <a:custGeom>
                  <a:avLst/>
                  <a:gdLst>
                    <a:gd name="T0" fmla="*/ 3 w 573"/>
                    <a:gd name="T1" fmla="*/ 0 h 997"/>
                    <a:gd name="T2" fmla="*/ 4 w 573"/>
                    <a:gd name="T3" fmla="*/ 0 h 997"/>
                    <a:gd name="T4" fmla="*/ 6 w 573"/>
                    <a:gd name="T5" fmla="*/ 1 h 997"/>
                    <a:gd name="T6" fmla="*/ 7 w 573"/>
                    <a:gd name="T7" fmla="*/ 1 h 997"/>
                    <a:gd name="T8" fmla="*/ 7 w 573"/>
                    <a:gd name="T9" fmla="*/ 1 h 997"/>
                    <a:gd name="T10" fmla="*/ 7 w 573"/>
                    <a:gd name="T11" fmla="*/ 1 h 997"/>
                    <a:gd name="T12" fmla="*/ 7 w 573"/>
                    <a:gd name="T13" fmla="*/ 1 h 997"/>
                    <a:gd name="T14" fmla="*/ 7 w 573"/>
                    <a:gd name="T15" fmla="*/ 2 h 997"/>
                    <a:gd name="T16" fmla="*/ 7 w 573"/>
                    <a:gd name="T17" fmla="*/ 2 h 997"/>
                    <a:gd name="T18" fmla="*/ 5 w 573"/>
                    <a:gd name="T19" fmla="*/ 11 h 997"/>
                    <a:gd name="T20" fmla="*/ 5 w 573"/>
                    <a:gd name="T21" fmla="*/ 12 h 997"/>
                    <a:gd name="T22" fmla="*/ 4 w 573"/>
                    <a:gd name="T23" fmla="*/ 12 h 997"/>
                    <a:gd name="T24" fmla="*/ 4 w 573"/>
                    <a:gd name="T25" fmla="*/ 12 h 997"/>
                    <a:gd name="T26" fmla="*/ 4 w 573"/>
                    <a:gd name="T27" fmla="*/ 12 h 997"/>
                    <a:gd name="T28" fmla="*/ 4 w 573"/>
                    <a:gd name="T29" fmla="*/ 12 h 997"/>
                    <a:gd name="T30" fmla="*/ 4 w 573"/>
                    <a:gd name="T31" fmla="*/ 12 h 997"/>
                    <a:gd name="T32" fmla="*/ 1 w 573"/>
                    <a:gd name="T33" fmla="*/ 11 h 997"/>
                    <a:gd name="T34" fmla="*/ 0 w 573"/>
                    <a:gd name="T35" fmla="*/ 11 h 997"/>
                    <a:gd name="T36" fmla="*/ 0 w 573"/>
                    <a:gd name="T37" fmla="*/ 11 h 997"/>
                    <a:gd name="T38" fmla="*/ 0 w 573"/>
                    <a:gd name="T39" fmla="*/ 11 h 997"/>
                    <a:gd name="T40" fmla="*/ 0 w 573"/>
                    <a:gd name="T41" fmla="*/ 11 h 997"/>
                    <a:gd name="T42" fmla="*/ 0 w 573"/>
                    <a:gd name="T43" fmla="*/ 11 h 997"/>
                    <a:gd name="T44" fmla="*/ 0 w 573"/>
                    <a:gd name="T45" fmla="*/ 10 h 997"/>
                    <a:gd name="T46" fmla="*/ 2 w 573"/>
                    <a:gd name="T47" fmla="*/ 1 h 997"/>
                    <a:gd name="T48" fmla="*/ 2 w 573"/>
                    <a:gd name="T49" fmla="*/ 0 h 997"/>
                    <a:gd name="T50" fmla="*/ 3 w 573"/>
                    <a:gd name="T51" fmla="*/ 0 h 997"/>
                    <a:gd name="T52" fmla="*/ 3 w 573"/>
                    <a:gd name="T53" fmla="*/ 0 h 997"/>
                    <a:gd name="T54" fmla="*/ 3 w 573"/>
                    <a:gd name="T55" fmla="*/ 0 h 997"/>
                    <a:gd name="T56" fmla="*/ 3 w 573"/>
                    <a:gd name="T57" fmla="*/ 0 h 99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573" h="997">
                      <a:moveTo>
                        <a:pt x="265" y="0"/>
                      </a:moveTo>
                      <a:lnTo>
                        <a:pt x="287" y="1"/>
                      </a:lnTo>
                      <a:lnTo>
                        <a:pt x="514" y="56"/>
                      </a:lnTo>
                      <a:lnTo>
                        <a:pt x="533" y="63"/>
                      </a:lnTo>
                      <a:lnTo>
                        <a:pt x="549" y="76"/>
                      </a:lnTo>
                      <a:lnTo>
                        <a:pt x="562" y="91"/>
                      </a:lnTo>
                      <a:lnTo>
                        <a:pt x="569" y="109"/>
                      </a:lnTo>
                      <a:lnTo>
                        <a:pt x="573" y="129"/>
                      </a:lnTo>
                      <a:lnTo>
                        <a:pt x="570" y="149"/>
                      </a:lnTo>
                      <a:lnTo>
                        <a:pt x="380" y="937"/>
                      </a:lnTo>
                      <a:lnTo>
                        <a:pt x="373" y="957"/>
                      </a:lnTo>
                      <a:lnTo>
                        <a:pt x="361" y="974"/>
                      </a:lnTo>
                      <a:lnTo>
                        <a:pt x="345" y="985"/>
                      </a:lnTo>
                      <a:lnTo>
                        <a:pt x="327" y="994"/>
                      </a:lnTo>
                      <a:lnTo>
                        <a:pt x="307" y="997"/>
                      </a:lnTo>
                      <a:lnTo>
                        <a:pt x="287" y="995"/>
                      </a:lnTo>
                      <a:lnTo>
                        <a:pt x="59" y="940"/>
                      </a:lnTo>
                      <a:lnTo>
                        <a:pt x="40" y="932"/>
                      </a:lnTo>
                      <a:lnTo>
                        <a:pt x="23" y="921"/>
                      </a:lnTo>
                      <a:lnTo>
                        <a:pt x="12" y="905"/>
                      </a:lnTo>
                      <a:lnTo>
                        <a:pt x="3" y="887"/>
                      </a:lnTo>
                      <a:lnTo>
                        <a:pt x="0" y="866"/>
                      </a:lnTo>
                      <a:lnTo>
                        <a:pt x="2" y="846"/>
                      </a:lnTo>
                      <a:lnTo>
                        <a:pt x="193" y="58"/>
                      </a:lnTo>
                      <a:lnTo>
                        <a:pt x="201" y="39"/>
                      </a:lnTo>
                      <a:lnTo>
                        <a:pt x="212" y="23"/>
                      </a:lnTo>
                      <a:lnTo>
                        <a:pt x="227" y="10"/>
                      </a:lnTo>
                      <a:lnTo>
                        <a:pt x="245" y="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9" name="Freeform 362">
                  <a:extLst>
                    <a:ext uri="{FF2B5EF4-FFF2-40B4-BE49-F238E27FC236}">
                      <a16:creationId xmlns:a16="http://schemas.microsoft.com/office/drawing/2014/main" id="{07143CBC-AC39-D92A-008D-0CA3043A57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1" y="3157"/>
                  <a:ext cx="65" cy="288"/>
                </a:xfrm>
                <a:custGeom>
                  <a:avLst/>
                  <a:gdLst>
                    <a:gd name="T0" fmla="*/ 7 w 580"/>
                    <a:gd name="T1" fmla="*/ 0 h 2595"/>
                    <a:gd name="T2" fmla="*/ 7 w 580"/>
                    <a:gd name="T3" fmla="*/ 0 h 2595"/>
                    <a:gd name="T4" fmla="*/ 7 w 580"/>
                    <a:gd name="T5" fmla="*/ 0 h 2595"/>
                    <a:gd name="T6" fmla="*/ 7 w 580"/>
                    <a:gd name="T7" fmla="*/ 0 h 2595"/>
                    <a:gd name="T8" fmla="*/ 7 w 580"/>
                    <a:gd name="T9" fmla="*/ 1 h 2595"/>
                    <a:gd name="T10" fmla="*/ 7 w 580"/>
                    <a:gd name="T11" fmla="*/ 1 h 2595"/>
                    <a:gd name="T12" fmla="*/ 7 w 580"/>
                    <a:gd name="T13" fmla="*/ 1 h 2595"/>
                    <a:gd name="T14" fmla="*/ 2 w 580"/>
                    <a:gd name="T15" fmla="*/ 31 h 2595"/>
                    <a:gd name="T16" fmla="*/ 1 w 580"/>
                    <a:gd name="T17" fmla="*/ 32 h 2595"/>
                    <a:gd name="T18" fmla="*/ 1 w 580"/>
                    <a:gd name="T19" fmla="*/ 32 h 2595"/>
                    <a:gd name="T20" fmla="*/ 1 w 580"/>
                    <a:gd name="T21" fmla="*/ 32 h 2595"/>
                    <a:gd name="T22" fmla="*/ 1 w 580"/>
                    <a:gd name="T23" fmla="*/ 32 h 2595"/>
                    <a:gd name="T24" fmla="*/ 1 w 580"/>
                    <a:gd name="T25" fmla="*/ 32 h 2595"/>
                    <a:gd name="T26" fmla="*/ 1 w 580"/>
                    <a:gd name="T27" fmla="*/ 32 h 2595"/>
                    <a:gd name="T28" fmla="*/ 0 w 580"/>
                    <a:gd name="T29" fmla="*/ 32 h 2595"/>
                    <a:gd name="T30" fmla="*/ 0 w 580"/>
                    <a:gd name="T31" fmla="*/ 32 h 2595"/>
                    <a:gd name="T32" fmla="*/ 0 w 580"/>
                    <a:gd name="T33" fmla="*/ 31 h 2595"/>
                    <a:gd name="T34" fmla="*/ 0 w 580"/>
                    <a:gd name="T35" fmla="*/ 31 h 2595"/>
                    <a:gd name="T36" fmla="*/ 0 w 580"/>
                    <a:gd name="T37" fmla="*/ 31 h 2595"/>
                    <a:gd name="T38" fmla="*/ 0 w 580"/>
                    <a:gd name="T39" fmla="*/ 31 h 2595"/>
                    <a:gd name="T40" fmla="*/ 0 w 580"/>
                    <a:gd name="T41" fmla="*/ 31 h 2595"/>
                    <a:gd name="T42" fmla="*/ 6 w 580"/>
                    <a:gd name="T43" fmla="*/ 1 h 2595"/>
                    <a:gd name="T44" fmla="*/ 6 w 580"/>
                    <a:gd name="T45" fmla="*/ 0 h 2595"/>
                    <a:gd name="T46" fmla="*/ 6 w 580"/>
                    <a:gd name="T47" fmla="*/ 0 h 2595"/>
                    <a:gd name="T48" fmla="*/ 6 w 580"/>
                    <a:gd name="T49" fmla="*/ 0 h 2595"/>
                    <a:gd name="T50" fmla="*/ 6 w 580"/>
                    <a:gd name="T51" fmla="*/ 0 h 2595"/>
                    <a:gd name="T52" fmla="*/ 7 w 580"/>
                    <a:gd name="T53" fmla="*/ 0 h 25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80" h="2595">
                      <a:moveTo>
                        <a:pt x="519" y="0"/>
                      </a:moveTo>
                      <a:lnTo>
                        <a:pt x="539" y="3"/>
                      </a:lnTo>
                      <a:lnTo>
                        <a:pt x="556" y="12"/>
                      </a:lnTo>
                      <a:lnTo>
                        <a:pt x="569" y="25"/>
                      </a:lnTo>
                      <a:lnTo>
                        <a:pt x="578" y="42"/>
                      </a:lnTo>
                      <a:lnTo>
                        <a:pt x="580" y="61"/>
                      </a:lnTo>
                      <a:lnTo>
                        <a:pt x="580" y="67"/>
                      </a:lnTo>
                      <a:lnTo>
                        <a:pt x="125" y="2541"/>
                      </a:lnTo>
                      <a:lnTo>
                        <a:pt x="120" y="2558"/>
                      </a:lnTo>
                      <a:lnTo>
                        <a:pt x="110" y="2573"/>
                      </a:lnTo>
                      <a:lnTo>
                        <a:pt x="96" y="2584"/>
                      </a:lnTo>
                      <a:lnTo>
                        <a:pt x="80" y="2593"/>
                      </a:lnTo>
                      <a:lnTo>
                        <a:pt x="62" y="2595"/>
                      </a:lnTo>
                      <a:lnTo>
                        <a:pt x="43" y="2592"/>
                      </a:lnTo>
                      <a:lnTo>
                        <a:pt x="25" y="2583"/>
                      </a:lnTo>
                      <a:lnTo>
                        <a:pt x="12" y="2569"/>
                      </a:lnTo>
                      <a:lnTo>
                        <a:pt x="3" y="2553"/>
                      </a:lnTo>
                      <a:lnTo>
                        <a:pt x="0" y="2532"/>
                      </a:lnTo>
                      <a:lnTo>
                        <a:pt x="0" y="2531"/>
                      </a:lnTo>
                      <a:lnTo>
                        <a:pt x="1" y="2530"/>
                      </a:lnTo>
                      <a:lnTo>
                        <a:pt x="1" y="2528"/>
                      </a:lnTo>
                      <a:lnTo>
                        <a:pt x="457" y="54"/>
                      </a:lnTo>
                      <a:lnTo>
                        <a:pt x="463" y="37"/>
                      </a:lnTo>
                      <a:lnTo>
                        <a:pt x="473" y="22"/>
                      </a:lnTo>
                      <a:lnTo>
                        <a:pt x="486" y="11"/>
                      </a:lnTo>
                      <a:lnTo>
                        <a:pt x="501" y="2"/>
                      </a:lnTo>
                      <a:lnTo>
                        <a:pt x="519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50" name="Freeform 363">
                  <a:extLst>
                    <a:ext uri="{FF2B5EF4-FFF2-40B4-BE49-F238E27FC236}">
                      <a16:creationId xmlns:a16="http://schemas.microsoft.com/office/drawing/2014/main" id="{E3EA528F-F5A6-91DA-58B1-CEA418011F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" y="3126"/>
                  <a:ext cx="192" cy="319"/>
                </a:xfrm>
                <a:custGeom>
                  <a:avLst/>
                  <a:gdLst>
                    <a:gd name="T0" fmla="*/ 11 w 1723"/>
                    <a:gd name="T1" fmla="*/ 0 h 2873"/>
                    <a:gd name="T2" fmla="*/ 11 w 1723"/>
                    <a:gd name="T3" fmla="*/ 0 h 2873"/>
                    <a:gd name="T4" fmla="*/ 11 w 1723"/>
                    <a:gd name="T5" fmla="*/ 0 h 2873"/>
                    <a:gd name="T6" fmla="*/ 12 w 1723"/>
                    <a:gd name="T7" fmla="*/ 0 h 2873"/>
                    <a:gd name="T8" fmla="*/ 12 w 1723"/>
                    <a:gd name="T9" fmla="*/ 0 h 2873"/>
                    <a:gd name="T10" fmla="*/ 13 w 1723"/>
                    <a:gd name="T11" fmla="*/ 1 h 2873"/>
                    <a:gd name="T12" fmla="*/ 13 w 1723"/>
                    <a:gd name="T13" fmla="*/ 1 h 2873"/>
                    <a:gd name="T14" fmla="*/ 14 w 1723"/>
                    <a:gd name="T15" fmla="*/ 2 h 2873"/>
                    <a:gd name="T16" fmla="*/ 14 w 1723"/>
                    <a:gd name="T17" fmla="*/ 3 h 2873"/>
                    <a:gd name="T18" fmla="*/ 20 w 1723"/>
                    <a:gd name="T19" fmla="*/ 9 h 2873"/>
                    <a:gd name="T20" fmla="*/ 21 w 1723"/>
                    <a:gd name="T21" fmla="*/ 10 h 2873"/>
                    <a:gd name="T22" fmla="*/ 21 w 1723"/>
                    <a:gd name="T23" fmla="*/ 10 h 2873"/>
                    <a:gd name="T24" fmla="*/ 21 w 1723"/>
                    <a:gd name="T25" fmla="*/ 11 h 2873"/>
                    <a:gd name="T26" fmla="*/ 21 w 1723"/>
                    <a:gd name="T27" fmla="*/ 11 h 2873"/>
                    <a:gd name="T28" fmla="*/ 21 w 1723"/>
                    <a:gd name="T29" fmla="*/ 12 h 2873"/>
                    <a:gd name="T30" fmla="*/ 21 w 1723"/>
                    <a:gd name="T31" fmla="*/ 12 h 2873"/>
                    <a:gd name="T32" fmla="*/ 20 w 1723"/>
                    <a:gd name="T33" fmla="*/ 12 h 2873"/>
                    <a:gd name="T34" fmla="*/ 20 w 1723"/>
                    <a:gd name="T35" fmla="*/ 12 h 2873"/>
                    <a:gd name="T36" fmla="*/ 14 w 1723"/>
                    <a:gd name="T37" fmla="*/ 11 h 2873"/>
                    <a:gd name="T38" fmla="*/ 14 w 1723"/>
                    <a:gd name="T39" fmla="*/ 11 h 2873"/>
                    <a:gd name="T40" fmla="*/ 13 w 1723"/>
                    <a:gd name="T41" fmla="*/ 11 h 2873"/>
                    <a:gd name="T42" fmla="*/ 13 w 1723"/>
                    <a:gd name="T43" fmla="*/ 11 h 2873"/>
                    <a:gd name="T44" fmla="*/ 13 w 1723"/>
                    <a:gd name="T45" fmla="*/ 10 h 2873"/>
                    <a:gd name="T46" fmla="*/ 12 w 1723"/>
                    <a:gd name="T47" fmla="*/ 8 h 2873"/>
                    <a:gd name="T48" fmla="*/ 17 w 1723"/>
                    <a:gd name="T49" fmla="*/ 33 h 2873"/>
                    <a:gd name="T50" fmla="*/ 17 w 1723"/>
                    <a:gd name="T51" fmla="*/ 33 h 2873"/>
                    <a:gd name="T52" fmla="*/ 17 w 1723"/>
                    <a:gd name="T53" fmla="*/ 34 h 2873"/>
                    <a:gd name="T54" fmla="*/ 17 w 1723"/>
                    <a:gd name="T55" fmla="*/ 35 h 2873"/>
                    <a:gd name="T56" fmla="*/ 16 w 1723"/>
                    <a:gd name="T57" fmla="*/ 35 h 2873"/>
                    <a:gd name="T58" fmla="*/ 15 w 1723"/>
                    <a:gd name="T59" fmla="*/ 35 h 2873"/>
                    <a:gd name="T60" fmla="*/ 14 w 1723"/>
                    <a:gd name="T61" fmla="*/ 35 h 2873"/>
                    <a:gd name="T62" fmla="*/ 14 w 1723"/>
                    <a:gd name="T63" fmla="*/ 35 h 2873"/>
                    <a:gd name="T64" fmla="*/ 13 w 1723"/>
                    <a:gd name="T65" fmla="*/ 35 h 2873"/>
                    <a:gd name="T66" fmla="*/ 13 w 1723"/>
                    <a:gd name="T67" fmla="*/ 34 h 2873"/>
                    <a:gd name="T68" fmla="*/ 9 w 1723"/>
                    <a:gd name="T69" fmla="*/ 17 h 2873"/>
                    <a:gd name="T70" fmla="*/ 5 w 1723"/>
                    <a:gd name="T71" fmla="*/ 34 h 2873"/>
                    <a:gd name="T72" fmla="*/ 4 w 1723"/>
                    <a:gd name="T73" fmla="*/ 35 h 2873"/>
                    <a:gd name="T74" fmla="*/ 3 w 1723"/>
                    <a:gd name="T75" fmla="*/ 35 h 2873"/>
                    <a:gd name="T76" fmla="*/ 3 w 1723"/>
                    <a:gd name="T77" fmla="*/ 35 h 2873"/>
                    <a:gd name="T78" fmla="*/ 2 w 1723"/>
                    <a:gd name="T79" fmla="*/ 35 h 2873"/>
                    <a:gd name="T80" fmla="*/ 1 w 1723"/>
                    <a:gd name="T81" fmla="*/ 35 h 2873"/>
                    <a:gd name="T82" fmla="*/ 1 w 1723"/>
                    <a:gd name="T83" fmla="*/ 35 h 2873"/>
                    <a:gd name="T84" fmla="*/ 0 w 1723"/>
                    <a:gd name="T85" fmla="*/ 34 h 2873"/>
                    <a:gd name="T86" fmla="*/ 0 w 1723"/>
                    <a:gd name="T87" fmla="*/ 33 h 2873"/>
                    <a:gd name="T88" fmla="*/ 0 w 1723"/>
                    <a:gd name="T89" fmla="*/ 33 h 2873"/>
                    <a:gd name="T90" fmla="*/ 7 w 1723"/>
                    <a:gd name="T91" fmla="*/ 3 h 2873"/>
                    <a:gd name="T92" fmla="*/ 7 w 1723"/>
                    <a:gd name="T93" fmla="*/ 3 h 2873"/>
                    <a:gd name="T94" fmla="*/ 7 w 1723"/>
                    <a:gd name="T95" fmla="*/ 2 h 2873"/>
                    <a:gd name="T96" fmla="*/ 8 w 1723"/>
                    <a:gd name="T97" fmla="*/ 2 h 2873"/>
                    <a:gd name="T98" fmla="*/ 8 w 1723"/>
                    <a:gd name="T99" fmla="*/ 1 h 2873"/>
                    <a:gd name="T100" fmla="*/ 8 w 1723"/>
                    <a:gd name="T101" fmla="*/ 1 h 2873"/>
                    <a:gd name="T102" fmla="*/ 9 w 1723"/>
                    <a:gd name="T103" fmla="*/ 0 h 2873"/>
                    <a:gd name="T104" fmla="*/ 10 w 1723"/>
                    <a:gd name="T105" fmla="*/ 0 h 2873"/>
                    <a:gd name="T106" fmla="*/ 11 w 1723"/>
                    <a:gd name="T107" fmla="*/ 0 h 28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723" h="2873">
                      <a:moveTo>
                        <a:pt x="858" y="0"/>
                      </a:moveTo>
                      <a:lnTo>
                        <a:pt x="865" y="1"/>
                      </a:lnTo>
                      <a:lnTo>
                        <a:pt x="874" y="1"/>
                      </a:lnTo>
                      <a:lnTo>
                        <a:pt x="886" y="2"/>
                      </a:lnTo>
                      <a:lnTo>
                        <a:pt x="901" y="4"/>
                      </a:lnTo>
                      <a:lnTo>
                        <a:pt x="918" y="7"/>
                      </a:lnTo>
                      <a:lnTo>
                        <a:pt x="936" y="13"/>
                      </a:lnTo>
                      <a:lnTo>
                        <a:pt x="956" y="19"/>
                      </a:lnTo>
                      <a:lnTo>
                        <a:pt x="977" y="28"/>
                      </a:lnTo>
                      <a:lnTo>
                        <a:pt x="998" y="38"/>
                      </a:lnTo>
                      <a:lnTo>
                        <a:pt x="1020" y="51"/>
                      </a:lnTo>
                      <a:lnTo>
                        <a:pt x="1041" y="67"/>
                      </a:lnTo>
                      <a:lnTo>
                        <a:pt x="1061" y="86"/>
                      </a:lnTo>
                      <a:lnTo>
                        <a:pt x="1079" y="108"/>
                      </a:lnTo>
                      <a:lnTo>
                        <a:pt x="1097" y="134"/>
                      </a:lnTo>
                      <a:lnTo>
                        <a:pt x="1112" y="162"/>
                      </a:lnTo>
                      <a:lnTo>
                        <a:pt x="1125" y="196"/>
                      </a:lnTo>
                      <a:lnTo>
                        <a:pt x="1134" y="233"/>
                      </a:lnTo>
                      <a:lnTo>
                        <a:pt x="1240" y="661"/>
                      </a:lnTo>
                      <a:lnTo>
                        <a:pt x="1624" y="758"/>
                      </a:lnTo>
                      <a:lnTo>
                        <a:pt x="1647" y="765"/>
                      </a:lnTo>
                      <a:lnTo>
                        <a:pt x="1668" y="778"/>
                      </a:lnTo>
                      <a:lnTo>
                        <a:pt x="1687" y="794"/>
                      </a:lnTo>
                      <a:lnTo>
                        <a:pt x="1702" y="813"/>
                      </a:lnTo>
                      <a:lnTo>
                        <a:pt x="1714" y="835"/>
                      </a:lnTo>
                      <a:lnTo>
                        <a:pt x="1721" y="859"/>
                      </a:lnTo>
                      <a:lnTo>
                        <a:pt x="1723" y="885"/>
                      </a:lnTo>
                      <a:lnTo>
                        <a:pt x="1721" y="911"/>
                      </a:lnTo>
                      <a:lnTo>
                        <a:pt x="1713" y="936"/>
                      </a:lnTo>
                      <a:lnTo>
                        <a:pt x="1701" y="958"/>
                      </a:lnTo>
                      <a:lnTo>
                        <a:pt x="1685" y="977"/>
                      </a:lnTo>
                      <a:lnTo>
                        <a:pt x="1666" y="993"/>
                      </a:lnTo>
                      <a:lnTo>
                        <a:pt x="1644" y="1005"/>
                      </a:lnTo>
                      <a:lnTo>
                        <a:pt x="1619" y="1012"/>
                      </a:lnTo>
                      <a:lnTo>
                        <a:pt x="1593" y="1014"/>
                      </a:lnTo>
                      <a:lnTo>
                        <a:pt x="1566" y="1012"/>
                      </a:lnTo>
                      <a:lnTo>
                        <a:pt x="1124" y="900"/>
                      </a:lnTo>
                      <a:lnTo>
                        <a:pt x="1122" y="900"/>
                      </a:lnTo>
                      <a:lnTo>
                        <a:pt x="1115" y="899"/>
                      </a:lnTo>
                      <a:lnTo>
                        <a:pt x="1107" y="897"/>
                      </a:lnTo>
                      <a:lnTo>
                        <a:pt x="1096" y="892"/>
                      </a:lnTo>
                      <a:lnTo>
                        <a:pt x="1083" y="886"/>
                      </a:lnTo>
                      <a:lnTo>
                        <a:pt x="1069" y="877"/>
                      </a:lnTo>
                      <a:lnTo>
                        <a:pt x="1057" y="866"/>
                      </a:lnTo>
                      <a:lnTo>
                        <a:pt x="1044" y="851"/>
                      </a:lnTo>
                      <a:lnTo>
                        <a:pt x="1032" y="833"/>
                      </a:lnTo>
                      <a:lnTo>
                        <a:pt x="1024" y="811"/>
                      </a:lnTo>
                      <a:lnTo>
                        <a:pt x="995" y="686"/>
                      </a:lnTo>
                      <a:lnTo>
                        <a:pt x="959" y="845"/>
                      </a:lnTo>
                      <a:lnTo>
                        <a:pt x="1389" y="2640"/>
                      </a:lnTo>
                      <a:lnTo>
                        <a:pt x="1392" y="2661"/>
                      </a:lnTo>
                      <a:lnTo>
                        <a:pt x="1393" y="2682"/>
                      </a:lnTo>
                      <a:lnTo>
                        <a:pt x="1390" y="2716"/>
                      </a:lnTo>
                      <a:lnTo>
                        <a:pt x="1382" y="2749"/>
                      </a:lnTo>
                      <a:lnTo>
                        <a:pt x="1368" y="2779"/>
                      </a:lnTo>
                      <a:lnTo>
                        <a:pt x="1349" y="2805"/>
                      </a:lnTo>
                      <a:lnTo>
                        <a:pt x="1325" y="2828"/>
                      </a:lnTo>
                      <a:lnTo>
                        <a:pt x="1299" y="2846"/>
                      </a:lnTo>
                      <a:lnTo>
                        <a:pt x="1269" y="2861"/>
                      </a:lnTo>
                      <a:lnTo>
                        <a:pt x="1236" y="2870"/>
                      </a:lnTo>
                      <a:lnTo>
                        <a:pt x="1202" y="2873"/>
                      </a:lnTo>
                      <a:lnTo>
                        <a:pt x="1169" y="2870"/>
                      </a:lnTo>
                      <a:lnTo>
                        <a:pt x="1138" y="2862"/>
                      </a:lnTo>
                      <a:lnTo>
                        <a:pt x="1110" y="2850"/>
                      </a:lnTo>
                      <a:lnTo>
                        <a:pt x="1083" y="2832"/>
                      </a:lnTo>
                      <a:lnTo>
                        <a:pt x="1061" y="2810"/>
                      </a:lnTo>
                      <a:lnTo>
                        <a:pt x="1042" y="2786"/>
                      </a:lnTo>
                      <a:lnTo>
                        <a:pt x="1027" y="2758"/>
                      </a:lnTo>
                      <a:lnTo>
                        <a:pt x="1017" y="2729"/>
                      </a:lnTo>
                      <a:lnTo>
                        <a:pt x="704" y="1377"/>
                      </a:lnTo>
                      <a:lnTo>
                        <a:pt x="375" y="2736"/>
                      </a:lnTo>
                      <a:lnTo>
                        <a:pt x="365" y="2765"/>
                      </a:lnTo>
                      <a:lnTo>
                        <a:pt x="349" y="2791"/>
                      </a:lnTo>
                      <a:lnTo>
                        <a:pt x="330" y="2815"/>
                      </a:lnTo>
                      <a:lnTo>
                        <a:pt x="307" y="2834"/>
                      </a:lnTo>
                      <a:lnTo>
                        <a:pt x="282" y="2851"/>
                      </a:lnTo>
                      <a:lnTo>
                        <a:pt x="254" y="2862"/>
                      </a:lnTo>
                      <a:lnTo>
                        <a:pt x="223" y="2870"/>
                      </a:lnTo>
                      <a:lnTo>
                        <a:pt x="193" y="2873"/>
                      </a:lnTo>
                      <a:lnTo>
                        <a:pt x="158" y="2870"/>
                      </a:lnTo>
                      <a:lnTo>
                        <a:pt x="125" y="2861"/>
                      </a:lnTo>
                      <a:lnTo>
                        <a:pt x="95" y="2846"/>
                      </a:lnTo>
                      <a:lnTo>
                        <a:pt x="68" y="2828"/>
                      </a:lnTo>
                      <a:lnTo>
                        <a:pt x="46" y="2805"/>
                      </a:lnTo>
                      <a:lnTo>
                        <a:pt x="27" y="2779"/>
                      </a:lnTo>
                      <a:lnTo>
                        <a:pt x="13" y="2749"/>
                      </a:lnTo>
                      <a:lnTo>
                        <a:pt x="4" y="2716"/>
                      </a:lnTo>
                      <a:lnTo>
                        <a:pt x="0" y="2682"/>
                      </a:lnTo>
                      <a:lnTo>
                        <a:pt x="1" y="2663"/>
                      </a:lnTo>
                      <a:lnTo>
                        <a:pt x="4" y="2644"/>
                      </a:lnTo>
                      <a:lnTo>
                        <a:pt x="579" y="228"/>
                      </a:lnTo>
                      <a:lnTo>
                        <a:pt x="580" y="225"/>
                      </a:lnTo>
                      <a:lnTo>
                        <a:pt x="582" y="219"/>
                      </a:lnTo>
                      <a:lnTo>
                        <a:pt x="585" y="209"/>
                      </a:lnTo>
                      <a:lnTo>
                        <a:pt x="590" y="195"/>
                      </a:lnTo>
                      <a:lnTo>
                        <a:pt x="596" y="179"/>
                      </a:lnTo>
                      <a:lnTo>
                        <a:pt x="604" y="161"/>
                      </a:lnTo>
                      <a:lnTo>
                        <a:pt x="615" y="142"/>
                      </a:lnTo>
                      <a:lnTo>
                        <a:pt x="628" y="122"/>
                      </a:lnTo>
                      <a:lnTo>
                        <a:pt x="643" y="102"/>
                      </a:lnTo>
                      <a:lnTo>
                        <a:pt x="660" y="82"/>
                      </a:lnTo>
                      <a:lnTo>
                        <a:pt x="679" y="63"/>
                      </a:lnTo>
                      <a:lnTo>
                        <a:pt x="701" y="46"/>
                      </a:lnTo>
                      <a:lnTo>
                        <a:pt x="727" y="30"/>
                      </a:lnTo>
                      <a:lnTo>
                        <a:pt x="754" y="17"/>
                      </a:lnTo>
                      <a:lnTo>
                        <a:pt x="785" y="7"/>
                      </a:lnTo>
                      <a:lnTo>
                        <a:pt x="819" y="2"/>
                      </a:lnTo>
                      <a:lnTo>
                        <a:pt x="856" y="0"/>
                      </a:lnTo>
                      <a:lnTo>
                        <a:pt x="858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</p:grpSp>
        </p:grpSp>
      </p:grpSp>
      <p:graphicFrame>
        <p:nvGraphicFramePr>
          <p:cNvPr id="73" name="Tabela 72">
            <a:extLst>
              <a:ext uri="{FF2B5EF4-FFF2-40B4-BE49-F238E27FC236}">
                <a16:creationId xmlns:a16="http://schemas.microsoft.com/office/drawing/2014/main" id="{2F1EC35F-5790-5066-5A8E-86223536BF7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9411941"/>
              </p:ext>
            </p:extLst>
          </p:nvPr>
        </p:nvGraphicFramePr>
        <p:xfrm>
          <a:off x="370392" y="1979150"/>
          <a:ext cx="1709708" cy="363004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097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1221">
                <a:tc>
                  <a:txBody>
                    <a:bodyPr/>
                    <a:lstStyle/>
                    <a:p>
                      <a:pPr algn="r" fontAlgn="ctr"/>
                      <a:r>
                        <a:rPr lang="pl-PL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gościnni i mili ludzie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221">
                <a:tc>
                  <a:txBody>
                    <a:bodyPr/>
                    <a:lstStyle/>
                    <a:p>
                      <a:pPr algn="r" fontAlgn="ctr"/>
                      <a:r>
                        <a:rPr lang="pl-PL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dobre jedzenie, smaczna kuchnia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221">
                <a:tc>
                  <a:txBody>
                    <a:bodyPr/>
                    <a:lstStyle/>
                    <a:p>
                      <a:pPr algn="r" fontAlgn="ctr"/>
                      <a:r>
                        <a:rPr lang="pl-PL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ciekawa oferta spędzania wolnego czasu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6126">
                <a:tc>
                  <a:txBody>
                    <a:bodyPr/>
                    <a:lstStyle/>
                    <a:p>
                      <a:pPr algn="r" fontAlgn="ctr"/>
                      <a:r>
                        <a:rPr lang="pl-PL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różnorodna oferta atrakcji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10464">
                <a:tc>
                  <a:txBody>
                    <a:bodyPr/>
                    <a:lstStyle/>
                    <a:p>
                      <a:pPr algn="r" fontAlgn="ctr"/>
                      <a:r>
                        <a:rPr lang="pl-PL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jestem zaskoczony</a:t>
                      </a:r>
                      <a:r>
                        <a:rPr lang="pl-PL" sz="9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 jak tu zielono, ładnie, jak się dużo zmieniło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6126">
                <a:tc>
                  <a:txBody>
                    <a:bodyPr/>
                    <a:lstStyle/>
                    <a:p>
                      <a:pPr algn="r" fontAlgn="ctr"/>
                      <a:r>
                        <a:rPr lang="pl-PL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dobry stosunek jakości do ceny całego pobytu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1221">
                <a:tc>
                  <a:txBody>
                    <a:bodyPr/>
                    <a:lstStyle/>
                    <a:p>
                      <a:pPr algn="r" fontAlgn="ctr"/>
                      <a:r>
                        <a:rPr lang="pl-PL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wysoka jakość miejsca noclegowego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81221">
                <a:tc>
                  <a:txBody>
                    <a:bodyPr/>
                    <a:lstStyle/>
                    <a:p>
                      <a:pPr algn="r" fontAlgn="ctr"/>
                      <a:r>
                        <a:rPr lang="pl-PL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dobra jakość obsługi turysty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81221">
                <a:tc>
                  <a:txBody>
                    <a:bodyPr/>
                    <a:lstStyle/>
                    <a:p>
                      <a:pPr algn="r" fontAlgn="ctr"/>
                      <a:r>
                        <a:rPr lang="pl-PL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trudno powiedzieć / inne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75" name="Tabela 74">
            <a:extLst>
              <a:ext uri="{FF2B5EF4-FFF2-40B4-BE49-F238E27FC236}">
                <a16:creationId xmlns:a16="http://schemas.microsoft.com/office/drawing/2014/main" id="{00C62888-3F82-8F91-EDEC-9B3CEC56523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3197764"/>
              </p:ext>
            </p:extLst>
          </p:nvPr>
        </p:nvGraphicFramePr>
        <p:xfrm>
          <a:off x="1961149" y="1694056"/>
          <a:ext cx="3861680" cy="29666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654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65420">
                  <a:extLst>
                    <a:ext uri="{9D8B030D-6E8A-4147-A177-3AD203B41FA5}">
                      <a16:colId xmlns:a16="http://schemas.microsoft.com/office/drawing/2014/main" val="545280321"/>
                    </a:ext>
                  </a:extLst>
                </a:gridCol>
                <a:gridCol w="965420">
                  <a:extLst>
                    <a:ext uri="{9D8B030D-6E8A-4147-A177-3AD203B41FA5}">
                      <a16:colId xmlns:a16="http://schemas.microsoft.com/office/drawing/2014/main" val="1921184923"/>
                    </a:ext>
                  </a:extLst>
                </a:gridCol>
                <a:gridCol w="9654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669"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3" name="Wykres 2">
            <a:extLst>
              <a:ext uri="{FF2B5EF4-FFF2-40B4-BE49-F238E27FC236}">
                <a16:creationId xmlns:a16="http://schemas.microsoft.com/office/drawing/2014/main" id="{EFA58EDC-2014-3903-1623-D6CA5A68775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5865935"/>
              </p:ext>
            </p:extLst>
          </p:nvPr>
        </p:nvGraphicFramePr>
        <p:xfrm>
          <a:off x="2291086" y="1991516"/>
          <a:ext cx="2101186" cy="36568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" name="Wykres 3">
            <a:extLst>
              <a:ext uri="{FF2B5EF4-FFF2-40B4-BE49-F238E27FC236}">
                <a16:creationId xmlns:a16="http://schemas.microsoft.com/office/drawing/2014/main" id="{066CDAEE-C776-8FFD-F16C-F5EFE1C3A67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13387649"/>
              </p:ext>
            </p:extLst>
          </p:nvPr>
        </p:nvGraphicFramePr>
        <p:xfrm>
          <a:off x="3187225" y="1975094"/>
          <a:ext cx="2017897" cy="36568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5" name="Wykres 4">
            <a:extLst>
              <a:ext uri="{FF2B5EF4-FFF2-40B4-BE49-F238E27FC236}">
                <a16:creationId xmlns:a16="http://schemas.microsoft.com/office/drawing/2014/main" id="{A5582736-A7EE-38A0-1B80-BA5DD9B4CF4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6088844"/>
              </p:ext>
            </p:extLst>
          </p:nvPr>
        </p:nvGraphicFramePr>
        <p:xfrm>
          <a:off x="4144798" y="1961450"/>
          <a:ext cx="2101186" cy="36568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6" name="Wykres 5">
            <a:extLst>
              <a:ext uri="{FF2B5EF4-FFF2-40B4-BE49-F238E27FC236}">
                <a16:creationId xmlns:a16="http://schemas.microsoft.com/office/drawing/2014/main" id="{C106EAC8-3135-5E05-E99C-F286E54480D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85578096"/>
              </p:ext>
            </p:extLst>
          </p:nvPr>
        </p:nvGraphicFramePr>
        <p:xfrm>
          <a:off x="5036079" y="1966101"/>
          <a:ext cx="2017897" cy="36568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1961387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tekstu 2">
            <a:extLst>
              <a:ext uri="{FF2B5EF4-FFF2-40B4-BE49-F238E27FC236}">
                <a16:creationId xmlns:a16="http://schemas.microsoft.com/office/drawing/2014/main" id="{67E74175-59D7-CC10-76DB-42850A3A12AA}"/>
              </a:ext>
            </a:extLst>
          </p:cNvPr>
          <p:cNvSpPr txBox="1">
            <a:spLocks/>
          </p:cNvSpPr>
          <p:nvPr/>
        </p:nvSpPr>
        <p:spPr>
          <a:xfrm>
            <a:off x="2299317" y="2941825"/>
            <a:ext cx="7430609" cy="520895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0" hangingPunct="1">
              <a:lnSpc>
                <a:spcPct val="140000"/>
              </a:lnSpc>
              <a:spcBef>
                <a:spcPts val="1000"/>
              </a:spcBef>
              <a:buFontTx/>
              <a:buNone/>
              <a:defRPr sz="2000" b="1" i="0" kern="1200">
                <a:solidFill>
                  <a:schemeClr val="bg1"/>
                </a:solidFill>
                <a:latin typeface="+mn-lt"/>
                <a:ea typeface="+mn-ea"/>
                <a:cs typeface="Poppins SemiBold" pitchFamily="2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2000" b="1" i="0" kern="1200">
                <a:solidFill>
                  <a:schemeClr val="tx1"/>
                </a:solidFill>
                <a:latin typeface="Poppins SemiBold" pitchFamily="2" charset="0"/>
                <a:ea typeface="+mn-ea"/>
                <a:cs typeface="Poppins SemiBold" pitchFamily="2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2000" b="1" i="0" kern="1200">
                <a:solidFill>
                  <a:schemeClr val="tx1"/>
                </a:solidFill>
                <a:latin typeface="Poppins SemiBold" pitchFamily="2" charset="0"/>
                <a:ea typeface="+mn-ea"/>
                <a:cs typeface="Poppins SemiBold" pitchFamily="2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2000" b="1" i="0" kern="1200">
                <a:solidFill>
                  <a:schemeClr val="tx1"/>
                </a:solidFill>
                <a:latin typeface="Poppins SemiBold" pitchFamily="2" charset="0"/>
                <a:ea typeface="+mn-ea"/>
                <a:cs typeface="Poppins SemiBold" pitchFamily="2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2000" b="1" i="0" kern="1200">
                <a:solidFill>
                  <a:schemeClr val="tx1"/>
                </a:solidFill>
                <a:latin typeface="Poppins SemiBold" pitchFamily="2" charset="0"/>
                <a:ea typeface="+mn-ea"/>
                <a:cs typeface="Poppins SemiBold" pitchFamily="2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dirty="0"/>
              <a:t>BADANIE RUCHU TURYSTYCZNEGO</a:t>
            </a:r>
            <a:br>
              <a:rPr lang="pl-PL" dirty="0"/>
            </a:br>
            <a:r>
              <a:rPr lang="pl-PL" dirty="0"/>
              <a:t>W WOJEWÓDZTWIE ŚLĄSKIM </a:t>
            </a:r>
            <a:br>
              <a:rPr lang="pl-PL" dirty="0"/>
            </a:br>
            <a:r>
              <a:rPr lang="pl-PL" dirty="0"/>
              <a:t>W 2025 ROKU </a:t>
            </a:r>
          </a:p>
          <a:p>
            <a:r>
              <a:rPr lang="pl-PL" dirty="0"/>
              <a:t>(Badanie OMNIBUS, wywiady bezpośrednie CAPI)</a:t>
            </a:r>
            <a:endParaRPr lang="pl-PL" dirty="0">
              <a:solidFill>
                <a:srgbClr val="00B05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07634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0" name="Łącznik prostoliniowy 79"/>
          <p:cNvCxnSpPr>
            <a:cxnSpLocks/>
          </p:cNvCxnSpPr>
          <p:nvPr/>
        </p:nvCxnSpPr>
        <p:spPr>
          <a:xfrm>
            <a:off x="3271432" y="4220079"/>
            <a:ext cx="6663143" cy="0"/>
          </a:xfrm>
          <a:prstGeom prst="line">
            <a:avLst/>
          </a:prstGeom>
          <a:ln w="127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D8CD718B-804B-E218-254A-AF6DA3BD9302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 anchor="ctr"/>
          <a:lstStyle/>
          <a:p>
            <a:r>
              <a:rPr lang="pl-PL" dirty="0"/>
              <a:t>Chęć ponownych odwiedzin regionu wśród krajowych turystów zewnętrznych </a:t>
            </a:r>
            <a:endParaRPr lang="en-US" dirty="0"/>
          </a:p>
        </p:txBody>
      </p:sp>
      <p:sp>
        <p:nvSpPr>
          <p:cNvPr id="20" name="Prostokąt 19"/>
          <p:cNvSpPr/>
          <p:nvPr/>
        </p:nvSpPr>
        <p:spPr>
          <a:xfrm>
            <a:off x="1209675" y="1322561"/>
            <a:ext cx="10712448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P10d. Czy chciał(a)by Pan(i) w przyszłości ponownie odwiedzić w celach turystycznych województwo śląskie?</a:t>
            </a:r>
          </a:p>
        </p:txBody>
      </p:sp>
      <p:sp>
        <p:nvSpPr>
          <p:cNvPr id="18" name="Prostokąt zaokrąglony 17"/>
          <p:cNvSpPr/>
          <p:nvPr/>
        </p:nvSpPr>
        <p:spPr>
          <a:xfrm>
            <a:off x="417232" y="1310050"/>
            <a:ext cx="11411327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78" name="Tabela 7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708973"/>
              </p:ext>
            </p:extLst>
          </p:nvPr>
        </p:nvGraphicFramePr>
        <p:xfrm>
          <a:off x="3057525" y="3127362"/>
          <a:ext cx="2191886" cy="25500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22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596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4292">
                <a:tc>
                  <a:txBody>
                    <a:bodyPr/>
                    <a:lstStyle/>
                    <a:p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dirty="0">
                          <a:solidFill>
                            <a:srgbClr val="669900"/>
                          </a:solidFill>
                        </a:rPr>
                        <a:t>T2B</a:t>
                      </a: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DA6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dirty="0">
                          <a:solidFill>
                            <a:schemeClr val="tx1"/>
                          </a:solidFill>
                        </a:rPr>
                        <a:t>5. Zdecydowanie</a:t>
                      </a:r>
                      <a:r>
                        <a:rPr lang="pl-PL" sz="1000" baseline="0" dirty="0">
                          <a:solidFill>
                            <a:schemeClr val="tx1"/>
                          </a:solidFill>
                        </a:rPr>
                        <a:t> tak</a:t>
                      </a:r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BC6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dirty="0">
                          <a:solidFill>
                            <a:schemeClr val="tx1"/>
                          </a:solidFill>
                        </a:rPr>
                        <a:t>4.</a:t>
                      </a:r>
                      <a:r>
                        <a:rPr lang="pl-PL" sz="1000" baseline="0" dirty="0">
                          <a:solidFill>
                            <a:schemeClr val="tx1"/>
                          </a:solidFill>
                        </a:rPr>
                        <a:t> Raczej tak</a:t>
                      </a:r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dirty="0">
                          <a:solidFill>
                            <a:schemeClr val="tx1"/>
                          </a:solidFill>
                        </a:rPr>
                        <a:t>3.</a:t>
                      </a:r>
                      <a:r>
                        <a:rPr lang="pl-PL" sz="1000" baseline="0" dirty="0">
                          <a:solidFill>
                            <a:schemeClr val="tx1"/>
                          </a:solidFill>
                        </a:rPr>
                        <a:t> Nie wiem, trudno powiedzieć</a:t>
                      </a:r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dirty="0">
                          <a:solidFill>
                            <a:schemeClr val="tx1"/>
                          </a:solidFill>
                        </a:rPr>
                        <a:t>2.</a:t>
                      </a:r>
                      <a:r>
                        <a:rPr lang="pl-PL" sz="1000" baseline="0" dirty="0">
                          <a:solidFill>
                            <a:schemeClr val="tx1"/>
                          </a:solidFill>
                        </a:rPr>
                        <a:t> Raczej nie</a:t>
                      </a:r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dirty="0">
                          <a:solidFill>
                            <a:schemeClr val="tx1"/>
                          </a:solidFill>
                        </a:rPr>
                        <a:t>1.</a:t>
                      </a:r>
                      <a:r>
                        <a:rPr lang="pl-PL" sz="1000" baseline="0" dirty="0">
                          <a:solidFill>
                            <a:schemeClr val="tx1"/>
                          </a:solidFill>
                        </a:rPr>
                        <a:t> Zdecydowanie nie</a:t>
                      </a:r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1000" b="1" dirty="0">
                        <a:solidFill>
                          <a:srgbClr val="BF7300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b="1" dirty="0">
                          <a:solidFill>
                            <a:srgbClr val="BF7300"/>
                          </a:solidFill>
                        </a:rPr>
                        <a:t>B2B</a:t>
                      </a: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79" name="Wykres 78"/>
          <p:cNvGraphicFramePr/>
          <p:nvPr>
            <p:extLst>
              <p:ext uri="{D42A27DB-BD31-4B8C-83A1-F6EECF244321}">
                <p14:modId xmlns:p14="http://schemas.microsoft.com/office/powerpoint/2010/main" val="3799680622"/>
              </p:ext>
            </p:extLst>
          </p:nvPr>
        </p:nvGraphicFramePr>
        <p:xfrm>
          <a:off x="4902414" y="1305447"/>
          <a:ext cx="2006581" cy="4390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36" name="Grupa 35">
            <a:extLst>
              <a:ext uri="{FF2B5EF4-FFF2-40B4-BE49-F238E27FC236}">
                <a16:creationId xmlns:a16="http://schemas.microsoft.com/office/drawing/2014/main" id="{05EDA274-CA6C-7546-6B5B-814024C6C4BE}"/>
              </a:ext>
            </a:extLst>
          </p:cNvPr>
          <p:cNvGrpSpPr/>
          <p:nvPr/>
        </p:nvGrpSpPr>
        <p:grpSpPr>
          <a:xfrm>
            <a:off x="284669" y="897158"/>
            <a:ext cx="846000" cy="846000"/>
            <a:chOff x="284669" y="897158"/>
            <a:chExt cx="846000" cy="846000"/>
          </a:xfrm>
        </p:grpSpPr>
        <p:sp>
          <p:nvSpPr>
            <p:cNvPr id="37" name="Elipsa 6">
              <a:extLst>
                <a:ext uri="{FF2B5EF4-FFF2-40B4-BE49-F238E27FC236}">
                  <a16:creationId xmlns:a16="http://schemas.microsoft.com/office/drawing/2014/main" id="{76CA2A95-240A-1400-D6A6-694009D385A5}"/>
                </a:ext>
              </a:extLst>
            </p:cNvPr>
            <p:cNvSpPr/>
            <p:nvPr/>
          </p:nvSpPr>
          <p:spPr>
            <a:xfrm>
              <a:off x="284669" y="897158"/>
              <a:ext cx="846000" cy="8460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l-PL" sz="1600" dirty="0"/>
            </a:p>
          </p:txBody>
        </p:sp>
        <p:grpSp>
          <p:nvGrpSpPr>
            <p:cNvPr id="38" name="Grupa 37">
              <a:extLst>
                <a:ext uri="{FF2B5EF4-FFF2-40B4-BE49-F238E27FC236}">
                  <a16:creationId xmlns:a16="http://schemas.microsoft.com/office/drawing/2014/main" id="{9045E36F-351B-2F61-A579-4ED6BFF69961}"/>
                </a:ext>
              </a:extLst>
            </p:cNvPr>
            <p:cNvGrpSpPr/>
            <p:nvPr/>
          </p:nvGrpSpPr>
          <p:grpSpPr>
            <a:xfrm>
              <a:off x="417232" y="1055862"/>
              <a:ext cx="583522" cy="542879"/>
              <a:chOff x="7869644" y="4336118"/>
              <a:chExt cx="583522" cy="542879"/>
            </a:xfrm>
            <a:solidFill>
              <a:schemeClr val="accent4">
                <a:lumMod val="75000"/>
              </a:schemeClr>
            </a:solidFill>
          </p:grpSpPr>
          <p:grpSp>
            <p:nvGrpSpPr>
              <p:cNvPr id="39" name="Grupa 38">
                <a:extLst>
                  <a:ext uri="{FF2B5EF4-FFF2-40B4-BE49-F238E27FC236}">
                    <a16:creationId xmlns:a16="http://schemas.microsoft.com/office/drawing/2014/main" id="{F2D8D1EF-0385-4136-3DE7-C87F7762C66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869644" y="4336118"/>
                <a:ext cx="478379" cy="439851"/>
                <a:chOff x="0" y="0"/>
                <a:chExt cx="7381876" cy="6858000"/>
              </a:xfrm>
              <a:grpFill/>
            </p:grpSpPr>
            <p:sp>
              <p:nvSpPr>
                <p:cNvPr id="45" name="Freeform 5">
                  <a:extLst>
                    <a:ext uri="{FF2B5EF4-FFF2-40B4-BE49-F238E27FC236}">
                      <a16:creationId xmlns:a16="http://schemas.microsoft.com/office/drawing/2014/main" id="{331123F4-8B94-7543-7EA9-EDFA5F12B3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325" y="1638300"/>
                  <a:ext cx="2779713" cy="2833688"/>
                </a:xfrm>
                <a:custGeom>
                  <a:avLst/>
                  <a:gdLst>
                    <a:gd name="T0" fmla="*/ 1622 w 1751"/>
                    <a:gd name="T1" fmla="*/ 809 h 1785"/>
                    <a:gd name="T2" fmla="*/ 1459 w 1751"/>
                    <a:gd name="T3" fmla="*/ 719 h 1785"/>
                    <a:gd name="T4" fmla="*/ 1429 w 1751"/>
                    <a:gd name="T5" fmla="*/ 640 h 1785"/>
                    <a:gd name="T6" fmla="*/ 1447 w 1751"/>
                    <a:gd name="T7" fmla="*/ 552 h 1785"/>
                    <a:gd name="T8" fmla="*/ 1381 w 1751"/>
                    <a:gd name="T9" fmla="*/ 503 h 1785"/>
                    <a:gd name="T10" fmla="*/ 1322 w 1751"/>
                    <a:gd name="T11" fmla="*/ 463 h 1785"/>
                    <a:gd name="T12" fmla="*/ 1185 w 1751"/>
                    <a:gd name="T13" fmla="*/ 395 h 1785"/>
                    <a:gd name="T14" fmla="*/ 1099 w 1751"/>
                    <a:gd name="T15" fmla="*/ 262 h 1785"/>
                    <a:gd name="T16" fmla="*/ 1049 w 1751"/>
                    <a:gd name="T17" fmla="*/ 207 h 1785"/>
                    <a:gd name="T18" fmla="*/ 1016 w 1751"/>
                    <a:gd name="T19" fmla="*/ 42 h 1785"/>
                    <a:gd name="T20" fmla="*/ 831 w 1751"/>
                    <a:gd name="T21" fmla="*/ 59 h 1785"/>
                    <a:gd name="T22" fmla="*/ 666 w 1751"/>
                    <a:gd name="T23" fmla="*/ 113 h 1785"/>
                    <a:gd name="T24" fmla="*/ 618 w 1751"/>
                    <a:gd name="T25" fmla="*/ 157 h 1785"/>
                    <a:gd name="T26" fmla="*/ 560 w 1751"/>
                    <a:gd name="T27" fmla="*/ 163 h 1785"/>
                    <a:gd name="T28" fmla="*/ 513 w 1751"/>
                    <a:gd name="T29" fmla="*/ 183 h 1785"/>
                    <a:gd name="T30" fmla="*/ 463 w 1751"/>
                    <a:gd name="T31" fmla="*/ 246 h 1785"/>
                    <a:gd name="T32" fmla="*/ 298 w 1751"/>
                    <a:gd name="T33" fmla="*/ 242 h 1785"/>
                    <a:gd name="T34" fmla="*/ 213 w 1751"/>
                    <a:gd name="T35" fmla="*/ 236 h 1785"/>
                    <a:gd name="T36" fmla="*/ 181 w 1751"/>
                    <a:gd name="T37" fmla="*/ 278 h 1785"/>
                    <a:gd name="T38" fmla="*/ 185 w 1751"/>
                    <a:gd name="T39" fmla="*/ 342 h 1785"/>
                    <a:gd name="T40" fmla="*/ 81 w 1751"/>
                    <a:gd name="T41" fmla="*/ 433 h 1785"/>
                    <a:gd name="T42" fmla="*/ 83 w 1751"/>
                    <a:gd name="T43" fmla="*/ 489 h 1785"/>
                    <a:gd name="T44" fmla="*/ 101 w 1751"/>
                    <a:gd name="T45" fmla="*/ 543 h 1785"/>
                    <a:gd name="T46" fmla="*/ 34 w 1751"/>
                    <a:gd name="T47" fmla="*/ 620 h 1785"/>
                    <a:gd name="T48" fmla="*/ 44 w 1751"/>
                    <a:gd name="T49" fmla="*/ 702 h 1785"/>
                    <a:gd name="T50" fmla="*/ 0 w 1751"/>
                    <a:gd name="T51" fmla="*/ 801 h 1785"/>
                    <a:gd name="T52" fmla="*/ 40 w 1751"/>
                    <a:gd name="T53" fmla="*/ 827 h 1785"/>
                    <a:gd name="T54" fmla="*/ 141 w 1751"/>
                    <a:gd name="T55" fmla="*/ 853 h 1785"/>
                    <a:gd name="T56" fmla="*/ 280 w 1751"/>
                    <a:gd name="T57" fmla="*/ 843 h 1785"/>
                    <a:gd name="T58" fmla="*/ 362 w 1751"/>
                    <a:gd name="T59" fmla="*/ 896 h 1785"/>
                    <a:gd name="T60" fmla="*/ 421 w 1751"/>
                    <a:gd name="T61" fmla="*/ 972 h 1785"/>
                    <a:gd name="T62" fmla="*/ 461 w 1751"/>
                    <a:gd name="T63" fmla="*/ 1091 h 1785"/>
                    <a:gd name="T64" fmla="*/ 483 w 1751"/>
                    <a:gd name="T65" fmla="*/ 1111 h 1785"/>
                    <a:gd name="T66" fmla="*/ 586 w 1751"/>
                    <a:gd name="T67" fmla="*/ 1115 h 1785"/>
                    <a:gd name="T68" fmla="*/ 630 w 1751"/>
                    <a:gd name="T69" fmla="*/ 1133 h 1785"/>
                    <a:gd name="T70" fmla="*/ 670 w 1751"/>
                    <a:gd name="T71" fmla="*/ 1195 h 1785"/>
                    <a:gd name="T72" fmla="*/ 684 w 1751"/>
                    <a:gd name="T73" fmla="*/ 1286 h 1785"/>
                    <a:gd name="T74" fmla="*/ 636 w 1751"/>
                    <a:gd name="T75" fmla="*/ 1342 h 1785"/>
                    <a:gd name="T76" fmla="*/ 574 w 1751"/>
                    <a:gd name="T77" fmla="*/ 1374 h 1785"/>
                    <a:gd name="T78" fmla="*/ 618 w 1751"/>
                    <a:gd name="T79" fmla="*/ 1471 h 1785"/>
                    <a:gd name="T80" fmla="*/ 594 w 1751"/>
                    <a:gd name="T81" fmla="*/ 1537 h 1785"/>
                    <a:gd name="T82" fmla="*/ 620 w 1751"/>
                    <a:gd name="T83" fmla="*/ 1598 h 1785"/>
                    <a:gd name="T84" fmla="*/ 753 w 1751"/>
                    <a:gd name="T85" fmla="*/ 1692 h 1785"/>
                    <a:gd name="T86" fmla="*/ 825 w 1751"/>
                    <a:gd name="T87" fmla="*/ 1692 h 1785"/>
                    <a:gd name="T88" fmla="*/ 914 w 1751"/>
                    <a:gd name="T89" fmla="*/ 1733 h 1785"/>
                    <a:gd name="T90" fmla="*/ 1034 w 1751"/>
                    <a:gd name="T91" fmla="*/ 1781 h 1785"/>
                    <a:gd name="T92" fmla="*/ 1125 w 1751"/>
                    <a:gd name="T93" fmla="*/ 1751 h 1785"/>
                    <a:gd name="T94" fmla="*/ 1167 w 1751"/>
                    <a:gd name="T95" fmla="*/ 1684 h 1785"/>
                    <a:gd name="T96" fmla="*/ 1177 w 1751"/>
                    <a:gd name="T97" fmla="*/ 1562 h 1785"/>
                    <a:gd name="T98" fmla="*/ 1105 w 1751"/>
                    <a:gd name="T99" fmla="*/ 1405 h 1785"/>
                    <a:gd name="T100" fmla="*/ 1089 w 1751"/>
                    <a:gd name="T101" fmla="*/ 1368 h 1785"/>
                    <a:gd name="T102" fmla="*/ 1105 w 1751"/>
                    <a:gd name="T103" fmla="*/ 1332 h 1785"/>
                    <a:gd name="T104" fmla="*/ 1167 w 1751"/>
                    <a:gd name="T105" fmla="*/ 1302 h 1785"/>
                    <a:gd name="T106" fmla="*/ 1189 w 1751"/>
                    <a:gd name="T107" fmla="*/ 1214 h 1785"/>
                    <a:gd name="T108" fmla="*/ 1209 w 1751"/>
                    <a:gd name="T109" fmla="*/ 1103 h 1785"/>
                    <a:gd name="T110" fmla="*/ 1205 w 1751"/>
                    <a:gd name="T111" fmla="*/ 1053 h 1785"/>
                    <a:gd name="T112" fmla="*/ 1387 w 1751"/>
                    <a:gd name="T113" fmla="*/ 1006 h 1785"/>
                    <a:gd name="T114" fmla="*/ 1519 w 1751"/>
                    <a:gd name="T115" fmla="*/ 978 h 1785"/>
                    <a:gd name="T116" fmla="*/ 1550 w 1751"/>
                    <a:gd name="T117" fmla="*/ 942 h 1785"/>
                    <a:gd name="T118" fmla="*/ 1594 w 1751"/>
                    <a:gd name="T119" fmla="*/ 942 h 1785"/>
                    <a:gd name="T120" fmla="*/ 1656 w 1751"/>
                    <a:gd name="T121" fmla="*/ 948 h 1785"/>
                    <a:gd name="T122" fmla="*/ 1741 w 1751"/>
                    <a:gd name="T123" fmla="*/ 841 h 1785"/>
                    <a:gd name="T124" fmla="*/ 1698 w 1751"/>
                    <a:gd name="T125" fmla="*/ 817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751" h="1785">
                      <a:moveTo>
                        <a:pt x="1698" y="817"/>
                      </a:moveTo>
                      <a:lnTo>
                        <a:pt x="1698" y="817"/>
                      </a:lnTo>
                      <a:lnTo>
                        <a:pt x="1698" y="817"/>
                      </a:lnTo>
                      <a:lnTo>
                        <a:pt x="1690" y="817"/>
                      </a:lnTo>
                      <a:lnTo>
                        <a:pt x="1690" y="817"/>
                      </a:lnTo>
                      <a:lnTo>
                        <a:pt x="1654" y="815"/>
                      </a:lnTo>
                      <a:lnTo>
                        <a:pt x="1622" y="809"/>
                      </a:lnTo>
                      <a:lnTo>
                        <a:pt x="1590" y="799"/>
                      </a:lnTo>
                      <a:lnTo>
                        <a:pt x="1562" y="787"/>
                      </a:lnTo>
                      <a:lnTo>
                        <a:pt x="1535" y="773"/>
                      </a:lnTo>
                      <a:lnTo>
                        <a:pt x="1509" y="755"/>
                      </a:lnTo>
                      <a:lnTo>
                        <a:pt x="1483" y="737"/>
                      </a:lnTo>
                      <a:lnTo>
                        <a:pt x="1459" y="719"/>
                      </a:lnTo>
                      <a:lnTo>
                        <a:pt x="1459" y="719"/>
                      </a:lnTo>
                      <a:lnTo>
                        <a:pt x="1449" y="708"/>
                      </a:lnTo>
                      <a:lnTo>
                        <a:pt x="1439" y="698"/>
                      </a:lnTo>
                      <a:lnTo>
                        <a:pt x="1433" y="686"/>
                      </a:lnTo>
                      <a:lnTo>
                        <a:pt x="1429" y="676"/>
                      </a:lnTo>
                      <a:lnTo>
                        <a:pt x="1427" y="666"/>
                      </a:lnTo>
                      <a:lnTo>
                        <a:pt x="1427" y="656"/>
                      </a:lnTo>
                      <a:lnTo>
                        <a:pt x="1429" y="640"/>
                      </a:lnTo>
                      <a:lnTo>
                        <a:pt x="1429" y="640"/>
                      </a:lnTo>
                      <a:lnTo>
                        <a:pt x="1433" y="626"/>
                      </a:lnTo>
                      <a:lnTo>
                        <a:pt x="1439" y="614"/>
                      </a:lnTo>
                      <a:lnTo>
                        <a:pt x="1451" y="592"/>
                      </a:lnTo>
                      <a:lnTo>
                        <a:pt x="1451" y="592"/>
                      </a:lnTo>
                      <a:lnTo>
                        <a:pt x="1447" y="552"/>
                      </a:lnTo>
                      <a:lnTo>
                        <a:pt x="1447" y="552"/>
                      </a:lnTo>
                      <a:lnTo>
                        <a:pt x="1429" y="519"/>
                      </a:lnTo>
                      <a:lnTo>
                        <a:pt x="1429" y="519"/>
                      </a:lnTo>
                      <a:lnTo>
                        <a:pt x="1423" y="509"/>
                      </a:lnTo>
                      <a:lnTo>
                        <a:pt x="1423" y="509"/>
                      </a:lnTo>
                      <a:lnTo>
                        <a:pt x="1403" y="507"/>
                      </a:lnTo>
                      <a:lnTo>
                        <a:pt x="1393" y="505"/>
                      </a:lnTo>
                      <a:lnTo>
                        <a:pt x="1381" y="503"/>
                      </a:lnTo>
                      <a:lnTo>
                        <a:pt x="1370" y="497"/>
                      </a:lnTo>
                      <a:lnTo>
                        <a:pt x="1358" y="491"/>
                      </a:lnTo>
                      <a:lnTo>
                        <a:pt x="1348" y="483"/>
                      </a:lnTo>
                      <a:lnTo>
                        <a:pt x="1338" y="471"/>
                      </a:lnTo>
                      <a:lnTo>
                        <a:pt x="1338" y="471"/>
                      </a:lnTo>
                      <a:lnTo>
                        <a:pt x="1322" y="463"/>
                      </a:lnTo>
                      <a:lnTo>
                        <a:pt x="1322" y="463"/>
                      </a:lnTo>
                      <a:lnTo>
                        <a:pt x="1302" y="461"/>
                      </a:lnTo>
                      <a:lnTo>
                        <a:pt x="1302" y="461"/>
                      </a:lnTo>
                      <a:lnTo>
                        <a:pt x="1274" y="455"/>
                      </a:lnTo>
                      <a:lnTo>
                        <a:pt x="1250" y="445"/>
                      </a:lnTo>
                      <a:lnTo>
                        <a:pt x="1226" y="431"/>
                      </a:lnTo>
                      <a:lnTo>
                        <a:pt x="1205" y="415"/>
                      </a:lnTo>
                      <a:lnTo>
                        <a:pt x="1185" y="395"/>
                      </a:lnTo>
                      <a:lnTo>
                        <a:pt x="1167" y="372"/>
                      </a:lnTo>
                      <a:lnTo>
                        <a:pt x="1151" y="346"/>
                      </a:lnTo>
                      <a:lnTo>
                        <a:pt x="1139" y="316"/>
                      </a:lnTo>
                      <a:lnTo>
                        <a:pt x="1139" y="316"/>
                      </a:lnTo>
                      <a:lnTo>
                        <a:pt x="1133" y="304"/>
                      </a:lnTo>
                      <a:lnTo>
                        <a:pt x="1123" y="290"/>
                      </a:lnTo>
                      <a:lnTo>
                        <a:pt x="1099" y="262"/>
                      </a:lnTo>
                      <a:lnTo>
                        <a:pt x="1099" y="262"/>
                      </a:lnTo>
                      <a:lnTo>
                        <a:pt x="1083" y="246"/>
                      </a:lnTo>
                      <a:lnTo>
                        <a:pt x="1069" y="228"/>
                      </a:lnTo>
                      <a:lnTo>
                        <a:pt x="1069" y="228"/>
                      </a:lnTo>
                      <a:lnTo>
                        <a:pt x="1059" y="218"/>
                      </a:lnTo>
                      <a:lnTo>
                        <a:pt x="1059" y="218"/>
                      </a:lnTo>
                      <a:lnTo>
                        <a:pt x="1049" y="207"/>
                      </a:lnTo>
                      <a:lnTo>
                        <a:pt x="1040" y="195"/>
                      </a:lnTo>
                      <a:lnTo>
                        <a:pt x="1032" y="179"/>
                      </a:lnTo>
                      <a:lnTo>
                        <a:pt x="1028" y="161"/>
                      </a:lnTo>
                      <a:lnTo>
                        <a:pt x="1028" y="161"/>
                      </a:lnTo>
                      <a:lnTo>
                        <a:pt x="1022" y="123"/>
                      </a:lnTo>
                      <a:lnTo>
                        <a:pt x="1018" y="83"/>
                      </a:lnTo>
                      <a:lnTo>
                        <a:pt x="1016" y="42"/>
                      </a:lnTo>
                      <a:lnTo>
                        <a:pt x="1016" y="0"/>
                      </a:lnTo>
                      <a:lnTo>
                        <a:pt x="1016" y="0"/>
                      </a:lnTo>
                      <a:lnTo>
                        <a:pt x="942" y="20"/>
                      </a:lnTo>
                      <a:lnTo>
                        <a:pt x="942" y="20"/>
                      </a:lnTo>
                      <a:lnTo>
                        <a:pt x="886" y="40"/>
                      </a:lnTo>
                      <a:lnTo>
                        <a:pt x="831" y="59"/>
                      </a:lnTo>
                      <a:lnTo>
                        <a:pt x="831" y="59"/>
                      </a:lnTo>
                      <a:lnTo>
                        <a:pt x="777" y="77"/>
                      </a:lnTo>
                      <a:lnTo>
                        <a:pt x="721" y="95"/>
                      </a:lnTo>
                      <a:lnTo>
                        <a:pt x="721" y="95"/>
                      </a:lnTo>
                      <a:lnTo>
                        <a:pt x="706" y="99"/>
                      </a:lnTo>
                      <a:lnTo>
                        <a:pt x="706" y="99"/>
                      </a:lnTo>
                      <a:lnTo>
                        <a:pt x="684" y="107"/>
                      </a:lnTo>
                      <a:lnTo>
                        <a:pt x="666" y="113"/>
                      </a:lnTo>
                      <a:lnTo>
                        <a:pt x="652" y="123"/>
                      </a:lnTo>
                      <a:lnTo>
                        <a:pt x="646" y="129"/>
                      </a:lnTo>
                      <a:lnTo>
                        <a:pt x="642" y="137"/>
                      </a:lnTo>
                      <a:lnTo>
                        <a:pt x="642" y="137"/>
                      </a:lnTo>
                      <a:lnTo>
                        <a:pt x="634" y="145"/>
                      </a:lnTo>
                      <a:lnTo>
                        <a:pt x="626" y="151"/>
                      </a:lnTo>
                      <a:lnTo>
                        <a:pt x="618" y="157"/>
                      </a:lnTo>
                      <a:lnTo>
                        <a:pt x="608" y="159"/>
                      </a:lnTo>
                      <a:lnTo>
                        <a:pt x="590" y="163"/>
                      </a:lnTo>
                      <a:lnTo>
                        <a:pt x="574" y="163"/>
                      </a:lnTo>
                      <a:lnTo>
                        <a:pt x="574" y="163"/>
                      </a:lnTo>
                      <a:lnTo>
                        <a:pt x="566" y="163"/>
                      </a:lnTo>
                      <a:lnTo>
                        <a:pt x="566" y="163"/>
                      </a:lnTo>
                      <a:lnTo>
                        <a:pt x="560" y="163"/>
                      </a:lnTo>
                      <a:lnTo>
                        <a:pt x="560" y="163"/>
                      </a:lnTo>
                      <a:lnTo>
                        <a:pt x="547" y="163"/>
                      </a:lnTo>
                      <a:lnTo>
                        <a:pt x="537" y="165"/>
                      </a:lnTo>
                      <a:lnTo>
                        <a:pt x="527" y="169"/>
                      </a:lnTo>
                      <a:lnTo>
                        <a:pt x="521" y="173"/>
                      </a:lnTo>
                      <a:lnTo>
                        <a:pt x="515" y="177"/>
                      </a:lnTo>
                      <a:lnTo>
                        <a:pt x="513" y="183"/>
                      </a:lnTo>
                      <a:lnTo>
                        <a:pt x="507" y="195"/>
                      </a:lnTo>
                      <a:lnTo>
                        <a:pt x="507" y="195"/>
                      </a:lnTo>
                      <a:lnTo>
                        <a:pt x="501" y="209"/>
                      </a:lnTo>
                      <a:lnTo>
                        <a:pt x="493" y="220"/>
                      </a:lnTo>
                      <a:lnTo>
                        <a:pt x="485" y="230"/>
                      </a:lnTo>
                      <a:lnTo>
                        <a:pt x="475" y="240"/>
                      </a:lnTo>
                      <a:lnTo>
                        <a:pt x="463" y="246"/>
                      </a:lnTo>
                      <a:lnTo>
                        <a:pt x="451" y="252"/>
                      </a:lnTo>
                      <a:lnTo>
                        <a:pt x="435" y="254"/>
                      </a:lnTo>
                      <a:lnTo>
                        <a:pt x="421" y="256"/>
                      </a:lnTo>
                      <a:lnTo>
                        <a:pt x="421" y="256"/>
                      </a:lnTo>
                      <a:lnTo>
                        <a:pt x="397" y="254"/>
                      </a:lnTo>
                      <a:lnTo>
                        <a:pt x="397" y="254"/>
                      </a:lnTo>
                      <a:lnTo>
                        <a:pt x="298" y="242"/>
                      </a:lnTo>
                      <a:lnTo>
                        <a:pt x="298" y="242"/>
                      </a:lnTo>
                      <a:lnTo>
                        <a:pt x="256" y="236"/>
                      </a:lnTo>
                      <a:lnTo>
                        <a:pt x="256" y="236"/>
                      </a:lnTo>
                      <a:lnTo>
                        <a:pt x="238" y="232"/>
                      </a:lnTo>
                      <a:lnTo>
                        <a:pt x="220" y="228"/>
                      </a:lnTo>
                      <a:lnTo>
                        <a:pt x="220" y="228"/>
                      </a:lnTo>
                      <a:lnTo>
                        <a:pt x="213" y="236"/>
                      </a:lnTo>
                      <a:lnTo>
                        <a:pt x="213" y="236"/>
                      </a:lnTo>
                      <a:lnTo>
                        <a:pt x="197" y="248"/>
                      </a:lnTo>
                      <a:lnTo>
                        <a:pt x="187" y="258"/>
                      </a:lnTo>
                      <a:lnTo>
                        <a:pt x="183" y="26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3" y="290"/>
                      </a:lnTo>
                      <a:lnTo>
                        <a:pt x="189" y="306"/>
                      </a:lnTo>
                      <a:lnTo>
                        <a:pt x="189" y="306"/>
                      </a:lnTo>
                      <a:lnTo>
                        <a:pt x="191" y="318"/>
                      </a:lnTo>
                      <a:lnTo>
                        <a:pt x="189" y="330"/>
                      </a:lnTo>
                      <a:lnTo>
                        <a:pt x="185" y="342"/>
                      </a:lnTo>
                      <a:lnTo>
                        <a:pt x="177" y="350"/>
                      </a:lnTo>
                      <a:lnTo>
                        <a:pt x="177" y="350"/>
                      </a:lnTo>
                      <a:lnTo>
                        <a:pt x="143" y="378"/>
                      </a:lnTo>
                      <a:lnTo>
                        <a:pt x="143" y="378"/>
                      </a:lnTo>
                      <a:lnTo>
                        <a:pt x="111" y="405"/>
                      </a:lnTo>
                      <a:lnTo>
                        <a:pt x="95" y="419"/>
                      </a:lnTo>
                      <a:lnTo>
                        <a:pt x="81" y="433"/>
                      </a:lnTo>
                      <a:lnTo>
                        <a:pt x="81" y="433"/>
                      </a:lnTo>
                      <a:lnTo>
                        <a:pt x="73" y="441"/>
                      </a:lnTo>
                      <a:lnTo>
                        <a:pt x="71" y="447"/>
                      </a:lnTo>
                      <a:lnTo>
                        <a:pt x="71" y="455"/>
                      </a:lnTo>
                      <a:lnTo>
                        <a:pt x="73" y="463"/>
                      </a:lnTo>
                      <a:lnTo>
                        <a:pt x="77" y="475"/>
                      </a:lnTo>
                      <a:lnTo>
                        <a:pt x="83" y="489"/>
                      </a:lnTo>
                      <a:lnTo>
                        <a:pt x="95" y="505"/>
                      </a:lnTo>
                      <a:lnTo>
                        <a:pt x="95" y="505"/>
                      </a:lnTo>
                      <a:lnTo>
                        <a:pt x="99" y="513"/>
                      </a:lnTo>
                      <a:lnTo>
                        <a:pt x="101" y="521"/>
                      </a:lnTo>
                      <a:lnTo>
                        <a:pt x="103" y="527"/>
                      </a:lnTo>
                      <a:lnTo>
                        <a:pt x="103" y="535"/>
                      </a:lnTo>
                      <a:lnTo>
                        <a:pt x="101" y="543"/>
                      </a:lnTo>
                      <a:lnTo>
                        <a:pt x="97" y="548"/>
                      </a:lnTo>
                      <a:lnTo>
                        <a:pt x="93" y="556"/>
                      </a:lnTo>
                      <a:lnTo>
                        <a:pt x="87" y="560"/>
                      </a:lnTo>
                      <a:lnTo>
                        <a:pt x="87" y="560"/>
                      </a:lnTo>
                      <a:lnTo>
                        <a:pt x="63" y="582"/>
                      </a:lnTo>
                      <a:lnTo>
                        <a:pt x="46" y="602"/>
                      </a:lnTo>
                      <a:lnTo>
                        <a:pt x="34" y="620"/>
                      </a:lnTo>
                      <a:lnTo>
                        <a:pt x="28" y="638"/>
                      </a:lnTo>
                      <a:lnTo>
                        <a:pt x="26" y="652"/>
                      </a:lnTo>
                      <a:lnTo>
                        <a:pt x="28" y="666"/>
                      </a:lnTo>
                      <a:lnTo>
                        <a:pt x="32" y="680"/>
                      </a:lnTo>
                      <a:lnTo>
                        <a:pt x="40" y="692"/>
                      </a:lnTo>
                      <a:lnTo>
                        <a:pt x="40" y="692"/>
                      </a:lnTo>
                      <a:lnTo>
                        <a:pt x="44" y="702"/>
                      </a:lnTo>
                      <a:lnTo>
                        <a:pt x="44" y="713"/>
                      </a:lnTo>
                      <a:lnTo>
                        <a:pt x="44" y="723"/>
                      </a:lnTo>
                      <a:lnTo>
                        <a:pt x="40" y="733"/>
                      </a:lnTo>
                      <a:lnTo>
                        <a:pt x="40" y="733"/>
                      </a:lnTo>
                      <a:lnTo>
                        <a:pt x="22" y="761"/>
                      </a:lnTo>
                      <a:lnTo>
                        <a:pt x="22" y="761"/>
                      </a:lnTo>
                      <a:lnTo>
                        <a:pt x="0" y="801"/>
                      </a:lnTo>
                      <a:lnTo>
                        <a:pt x="0" y="801"/>
                      </a:lnTo>
                      <a:lnTo>
                        <a:pt x="0" y="803"/>
                      </a:lnTo>
                      <a:lnTo>
                        <a:pt x="0" y="803"/>
                      </a:lnTo>
                      <a:lnTo>
                        <a:pt x="14" y="809"/>
                      </a:lnTo>
                      <a:lnTo>
                        <a:pt x="28" y="817"/>
                      </a:lnTo>
                      <a:lnTo>
                        <a:pt x="28" y="817"/>
                      </a:lnTo>
                      <a:lnTo>
                        <a:pt x="40" y="827"/>
                      </a:lnTo>
                      <a:lnTo>
                        <a:pt x="51" y="833"/>
                      </a:lnTo>
                      <a:lnTo>
                        <a:pt x="63" y="839"/>
                      </a:lnTo>
                      <a:lnTo>
                        <a:pt x="77" y="845"/>
                      </a:lnTo>
                      <a:lnTo>
                        <a:pt x="91" y="849"/>
                      </a:lnTo>
                      <a:lnTo>
                        <a:pt x="107" y="851"/>
                      </a:lnTo>
                      <a:lnTo>
                        <a:pt x="141" y="853"/>
                      </a:lnTo>
                      <a:lnTo>
                        <a:pt x="141" y="853"/>
                      </a:lnTo>
                      <a:lnTo>
                        <a:pt x="179" y="851"/>
                      </a:lnTo>
                      <a:lnTo>
                        <a:pt x="218" y="847"/>
                      </a:lnTo>
                      <a:lnTo>
                        <a:pt x="230" y="847"/>
                      </a:lnTo>
                      <a:lnTo>
                        <a:pt x="232" y="845"/>
                      </a:lnTo>
                      <a:lnTo>
                        <a:pt x="232" y="845"/>
                      </a:lnTo>
                      <a:lnTo>
                        <a:pt x="258" y="843"/>
                      </a:lnTo>
                      <a:lnTo>
                        <a:pt x="280" y="843"/>
                      </a:lnTo>
                      <a:lnTo>
                        <a:pt x="280" y="843"/>
                      </a:lnTo>
                      <a:lnTo>
                        <a:pt x="300" y="843"/>
                      </a:lnTo>
                      <a:lnTo>
                        <a:pt x="318" y="849"/>
                      </a:lnTo>
                      <a:lnTo>
                        <a:pt x="332" y="857"/>
                      </a:lnTo>
                      <a:lnTo>
                        <a:pt x="344" y="867"/>
                      </a:lnTo>
                      <a:lnTo>
                        <a:pt x="352" y="880"/>
                      </a:lnTo>
                      <a:lnTo>
                        <a:pt x="362" y="896"/>
                      </a:lnTo>
                      <a:lnTo>
                        <a:pt x="378" y="932"/>
                      </a:lnTo>
                      <a:lnTo>
                        <a:pt x="378" y="934"/>
                      </a:lnTo>
                      <a:lnTo>
                        <a:pt x="378" y="934"/>
                      </a:lnTo>
                      <a:lnTo>
                        <a:pt x="385" y="948"/>
                      </a:lnTo>
                      <a:lnTo>
                        <a:pt x="385" y="948"/>
                      </a:lnTo>
                      <a:lnTo>
                        <a:pt x="405" y="960"/>
                      </a:lnTo>
                      <a:lnTo>
                        <a:pt x="421" y="972"/>
                      </a:lnTo>
                      <a:lnTo>
                        <a:pt x="435" y="988"/>
                      </a:lnTo>
                      <a:lnTo>
                        <a:pt x="445" y="1004"/>
                      </a:lnTo>
                      <a:lnTo>
                        <a:pt x="453" y="1024"/>
                      </a:lnTo>
                      <a:lnTo>
                        <a:pt x="459" y="1044"/>
                      </a:lnTo>
                      <a:lnTo>
                        <a:pt x="461" y="1067"/>
                      </a:lnTo>
                      <a:lnTo>
                        <a:pt x="461" y="1091"/>
                      </a:lnTo>
                      <a:lnTo>
                        <a:pt x="461" y="1091"/>
                      </a:lnTo>
                      <a:lnTo>
                        <a:pt x="461" y="1103"/>
                      </a:lnTo>
                      <a:lnTo>
                        <a:pt x="463" y="1107"/>
                      </a:lnTo>
                      <a:lnTo>
                        <a:pt x="463" y="1107"/>
                      </a:lnTo>
                      <a:lnTo>
                        <a:pt x="469" y="1109"/>
                      </a:lnTo>
                      <a:lnTo>
                        <a:pt x="481" y="1111"/>
                      </a:lnTo>
                      <a:lnTo>
                        <a:pt x="481" y="1111"/>
                      </a:lnTo>
                      <a:lnTo>
                        <a:pt x="483" y="1111"/>
                      </a:lnTo>
                      <a:lnTo>
                        <a:pt x="483" y="1111"/>
                      </a:lnTo>
                      <a:lnTo>
                        <a:pt x="509" y="1111"/>
                      </a:lnTo>
                      <a:lnTo>
                        <a:pt x="509" y="1111"/>
                      </a:lnTo>
                      <a:lnTo>
                        <a:pt x="525" y="1111"/>
                      </a:lnTo>
                      <a:lnTo>
                        <a:pt x="525" y="1111"/>
                      </a:lnTo>
                      <a:lnTo>
                        <a:pt x="558" y="1113"/>
                      </a:lnTo>
                      <a:lnTo>
                        <a:pt x="586" y="1115"/>
                      </a:lnTo>
                      <a:lnTo>
                        <a:pt x="598" y="1117"/>
                      </a:lnTo>
                      <a:lnTo>
                        <a:pt x="608" y="1121"/>
                      </a:lnTo>
                      <a:lnTo>
                        <a:pt x="620" y="1125"/>
                      </a:lnTo>
                      <a:lnTo>
                        <a:pt x="628" y="1131"/>
                      </a:lnTo>
                      <a:lnTo>
                        <a:pt x="628" y="1131"/>
                      </a:lnTo>
                      <a:lnTo>
                        <a:pt x="630" y="1133"/>
                      </a:lnTo>
                      <a:lnTo>
                        <a:pt x="630" y="1133"/>
                      </a:lnTo>
                      <a:lnTo>
                        <a:pt x="636" y="1133"/>
                      </a:lnTo>
                      <a:lnTo>
                        <a:pt x="636" y="1133"/>
                      </a:lnTo>
                      <a:lnTo>
                        <a:pt x="638" y="1139"/>
                      </a:lnTo>
                      <a:lnTo>
                        <a:pt x="638" y="1139"/>
                      </a:lnTo>
                      <a:lnTo>
                        <a:pt x="650" y="1153"/>
                      </a:lnTo>
                      <a:lnTo>
                        <a:pt x="660" y="1173"/>
                      </a:lnTo>
                      <a:lnTo>
                        <a:pt x="670" y="1195"/>
                      </a:lnTo>
                      <a:lnTo>
                        <a:pt x="680" y="1222"/>
                      </a:lnTo>
                      <a:lnTo>
                        <a:pt x="680" y="1222"/>
                      </a:lnTo>
                      <a:lnTo>
                        <a:pt x="684" y="1238"/>
                      </a:lnTo>
                      <a:lnTo>
                        <a:pt x="686" y="1252"/>
                      </a:lnTo>
                      <a:lnTo>
                        <a:pt x="688" y="1264"/>
                      </a:lnTo>
                      <a:lnTo>
                        <a:pt x="686" y="1276"/>
                      </a:lnTo>
                      <a:lnTo>
                        <a:pt x="684" y="1286"/>
                      </a:lnTo>
                      <a:lnTo>
                        <a:pt x="682" y="1296"/>
                      </a:lnTo>
                      <a:lnTo>
                        <a:pt x="674" y="1310"/>
                      </a:lnTo>
                      <a:lnTo>
                        <a:pt x="674" y="1310"/>
                      </a:lnTo>
                      <a:lnTo>
                        <a:pt x="664" y="1324"/>
                      </a:lnTo>
                      <a:lnTo>
                        <a:pt x="656" y="1330"/>
                      </a:lnTo>
                      <a:lnTo>
                        <a:pt x="646" y="1338"/>
                      </a:lnTo>
                      <a:lnTo>
                        <a:pt x="636" y="1342"/>
                      </a:lnTo>
                      <a:lnTo>
                        <a:pt x="622" y="1348"/>
                      </a:lnTo>
                      <a:lnTo>
                        <a:pt x="608" y="1352"/>
                      </a:lnTo>
                      <a:lnTo>
                        <a:pt x="590" y="1354"/>
                      </a:lnTo>
                      <a:lnTo>
                        <a:pt x="590" y="1354"/>
                      </a:lnTo>
                      <a:lnTo>
                        <a:pt x="566" y="1358"/>
                      </a:lnTo>
                      <a:lnTo>
                        <a:pt x="566" y="1358"/>
                      </a:lnTo>
                      <a:lnTo>
                        <a:pt x="574" y="1374"/>
                      </a:lnTo>
                      <a:lnTo>
                        <a:pt x="574" y="1374"/>
                      </a:lnTo>
                      <a:lnTo>
                        <a:pt x="580" y="1387"/>
                      </a:lnTo>
                      <a:lnTo>
                        <a:pt x="580" y="1387"/>
                      </a:lnTo>
                      <a:lnTo>
                        <a:pt x="594" y="1417"/>
                      </a:lnTo>
                      <a:lnTo>
                        <a:pt x="608" y="1447"/>
                      </a:lnTo>
                      <a:lnTo>
                        <a:pt x="608" y="1447"/>
                      </a:lnTo>
                      <a:lnTo>
                        <a:pt x="618" y="1471"/>
                      </a:lnTo>
                      <a:lnTo>
                        <a:pt x="618" y="1471"/>
                      </a:lnTo>
                      <a:lnTo>
                        <a:pt x="622" y="1481"/>
                      </a:lnTo>
                      <a:lnTo>
                        <a:pt x="622" y="1493"/>
                      </a:lnTo>
                      <a:lnTo>
                        <a:pt x="620" y="1503"/>
                      </a:lnTo>
                      <a:lnTo>
                        <a:pt x="614" y="1513"/>
                      </a:lnTo>
                      <a:lnTo>
                        <a:pt x="614" y="1513"/>
                      </a:lnTo>
                      <a:lnTo>
                        <a:pt x="594" y="1537"/>
                      </a:lnTo>
                      <a:lnTo>
                        <a:pt x="594" y="1537"/>
                      </a:lnTo>
                      <a:lnTo>
                        <a:pt x="572" y="1566"/>
                      </a:lnTo>
                      <a:lnTo>
                        <a:pt x="572" y="1566"/>
                      </a:lnTo>
                      <a:lnTo>
                        <a:pt x="588" y="1572"/>
                      </a:lnTo>
                      <a:lnTo>
                        <a:pt x="602" y="1582"/>
                      </a:lnTo>
                      <a:lnTo>
                        <a:pt x="614" y="1590"/>
                      </a:lnTo>
                      <a:lnTo>
                        <a:pt x="620" y="1598"/>
                      </a:lnTo>
                      <a:lnTo>
                        <a:pt x="620" y="1598"/>
                      </a:lnTo>
                      <a:lnTo>
                        <a:pt x="660" y="1636"/>
                      </a:lnTo>
                      <a:lnTo>
                        <a:pt x="678" y="1654"/>
                      </a:lnTo>
                      <a:lnTo>
                        <a:pt x="696" y="1666"/>
                      </a:lnTo>
                      <a:lnTo>
                        <a:pt x="714" y="1678"/>
                      </a:lnTo>
                      <a:lnTo>
                        <a:pt x="733" y="1686"/>
                      </a:lnTo>
                      <a:lnTo>
                        <a:pt x="753" y="1692"/>
                      </a:lnTo>
                      <a:lnTo>
                        <a:pt x="773" y="1692"/>
                      </a:lnTo>
                      <a:lnTo>
                        <a:pt x="773" y="1692"/>
                      </a:lnTo>
                      <a:lnTo>
                        <a:pt x="797" y="1692"/>
                      </a:lnTo>
                      <a:lnTo>
                        <a:pt x="797" y="1692"/>
                      </a:lnTo>
                      <a:lnTo>
                        <a:pt x="809" y="1690"/>
                      </a:lnTo>
                      <a:lnTo>
                        <a:pt x="809" y="1690"/>
                      </a:lnTo>
                      <a:lnTo>
                        <a:pt x="825" y="1692"/>
                      </a:lnTo>
                      <a:lnTo>
                        <a:pt x="839" y="1696"/>
                      </a:lnTo>
                      <a:lnTo>
                        <a:pt x="839" y="1696"/>
                      </a:lnTo>
                      <a:lnTo>
                        <a:pt x="855" y="1698"/>
                      </a:lnTo>
                      <a:lnTo>
                        <a:pt x="869" y="1704"/>
                      </a:lnTo>
                      <a:lnTo>
                        <a:pt x="869" y="1704"/>
                      </a:lnTo>
                      <a:lnTo>
                        <a:pt x="914" y="1733"/>
                      </a:lnTo>
                      <a:lnTo>
                        <a:pt x="914" y="1733"/>
                      </a:lnTo>
                      <a:lnTo>
                        <a:pt x="932" y="1741"/>
                      </a:lnTo>
                      <a:lnTo>
                        <a:pt x="932" y="1741"/>
                      </a:lnTo>
                      <a:lnTo>
                        <a:pt x="976" y="1765"/>
                      </a:lnTo>
                      <a:lnTo>
                        <a:pt x="1000" y="1775"/>
                      </a:lnTo>
                      <a:lnTo>
                        <a:pt x="1022" y="1785"/>
                      </a:lnTo>
                      <a:lnTo>
                        <a:pt x="1022" y="1785"/>
                      </a:lnTo>
                      <a:lnTo>
                        <a:pt x="1034" y="1781"/>
                      </a:lnTo>
                      <a:lnTo>
                        <a:pt x="1057" y="1771"/>
                      </a:lnTo>
                      <a:lnTo>
                        <a:pt x="1057" y="1771"/>
                      </a:lnTo>
                      <a:lnTo>
                        <a:pt x="1077" y="1761"/>
                      </a:lnTo>
                      <a:lnTo>
                        <a:pt x="1093" y="1755"/>
                      </a:lnTo>
                      <a:lnTo>
                        <a:pt x="1109" y="1753"/>
                      </a:lnTo>
                      <a:lnTo>
                        <a:pt x="1125" y="1751"/>
                      </a:lnTo>
                      <a:lnTo>
                        <a:pt x="1125" y="1751"/>
                      </a:lnTo>
                      <a:lnTo>
                        <a:pt x="1141" y="1753"/>
                      </a:lnTo>
                      <a:lnTo>
                        <a:pt x="1157" y="1757"/>
                      </a:lnTo>
                      <a:lnTo>
                        <a:pt x="1157" y="1757"/>
                      </a:lnTo>
                      <a:lnTo>
                        <a:pt x="1161" y="1753"/>
                      </a:lnTo>
                      <a:lnTo>
                        <a:pt x="1161" y="1753"/>
                      </a:lnTo>
                      <a:lnTo>
                        <a:pt x="1163" y="1717"/>
                      </a:lnTo>
                      <a:lnTo>
                        <a:pt x="1167" y="1684"/>
                      </a:lnTo>
                      <a:lnTo>
                        <a:pt x="1173" y="1648"/>
                      </a:lnTo>
                      <a:lnTo>
                        <a:pt x="1183" y="1614"/>
                      </a:lnTo>
                      <a:lnTo>
                        <a:pt x="1183" y="1614"/>
                      </a:lnTo>
                      <a:lnTo>
                        <a:pt x="1183" y="1592"/>
                      </a:lnTo>
                      <a:lnTo>
                        <a:pt x="1183" y="1592"/>
                      </a:lnTo>
                      <a:lnTo>
                        <a:pt x="1177" y="1562"/>
                      </a:lnTo>
                      <a:lnTo>
                        <a:pt x="1177" y="1562"/>
                      </a:lnTo>
                      <a:lnTo>
                        <a:pt x="1167" y="1515"/>
                      </a:lnTo>
                      <a:lnTo>
                        <a:pt x="1163" y="1493"/>
                      </a:lnTo>
                      <a:lnTo>
                        <a:pt x="1155" y="1471"/>
                      </a:lnTo>
                      <a:lnTo>
                        <a:pt x="1147" y="1453"/>
                      </a:lnTo>
                      <a:lnTo>
                        <a:pt x="1135" y="1435"/>
                      </a:lnTo>
                      <a:lnTo>
                        <a:pt x="1123" y="1419"/>
                      </a:lnTo>
                      <a:lnTo>
                        <a:pt x="1105" y="1405"/>
                      </a:lnTo>
                      <a:lnTo>
                        <a:pt x="1105" y="1405"/>
                      </a:lnTo>
                      <a:lnTo>
                        <a:pt x="1101" y="1401"/>
                      </a:lnTo>
                      <a:lnTo>
                        <a:pt x="1095" y="1395"/>
                      </a:lnTo>
                      <a:lnTo>
                        <a:pt x="1091" y="1389"/>
                      </a:lnTo>
                      <a:lnTo>
                        <a:pt x="1089" y="1381"/>
                      </a:lnTo>
                      <a:lnTo>
                        <a:pt x="1089" y="1376"/>
                      </a:lnTo>
                      <a:lnTo>
                        <a:pt x="1089" y="1368"/>
                      </a:lnTo>
                      <a:lnTo>
                        <a:pt x="1089" y="1362"/>
                      </a:lnTo>
                      <a:lnTo>
                        <a:pt x="1093" y="1354"/>
                      </a:lnTo>
                      <a:lnTo>
                        <a:pt x="1093" y="1354"/>
                      </a:lnTo>
                      <a:lnTo>
                        <a:pt x="1095" y="1348"/>
                      </a:lnTo>
                      <a:lnTo>
                        <a:pt x="1095" y="1348"/>
                      </a:lnTo>
                      <a:lnTo>
                        <a:pt x="1099" y="1340"/>
                      </a:lnTo>
                      <a:lnTo>
                        <a:pt x="1105" y="1332"/>
                      </a:lnTo>
                      <a:lnTo>
                        <a:pt x="1115" y="1322"/>
                      </a:lnTo>
                      <a:lnTo>
                        <a:pt x="1121" y="1320"/>
                      </a:lnTo>
                      <a:lnTo>
                        <a:pt x="1129" y="1318"/>
                      </a:lnTo>
                      <a:lnTo>
                        <a:pt x="1129" y="1318"/>
                      </a:lnTo>
                      <a:lnTo>
                        <a:pt x="1145" y="1314"/>
                      </a:lnTo>
                      <a:lnTo>
                        <a:pt x="1157" y="1310"/>
                      </a:lnTo>
                      <a:lnTo>
                        <a:pt x="1167" y="1302"/>
                      </a:lnTo>
                      <a:lnTo>
                        <a:pt x="1177" y="1294"/>
                      </a:lnTo>
                      <a:lnTo>
                        <a:pt x="1183" y="1282"/>
                      </a:lnTo>
                      <a:lnTo>
                        <a:pt x="1187" y="1268"/>
                      </a:lnTo>
                      <a:lnTo>
                        <a:pt x="1189" y="1248"/>
                      </a:lnTo>
                      <a:lnTo>
                        <a:pt x="1189" y="1226"/>
                      </a:lnTo>
                      <a:lnTo>
                        <a:pt x="1189" y="1226"/>
                      </a:lnTo>
                      <a:lnTo>
                        <a:pt x="1189" y="1214"/>
                      </a:lnTo>
                      <a:lnTo>
                        <a:pt x="1189" y="1205"/>
                      </a:lnTo>
                      <a:lnTo>
                        <a:pt x="1193" y="1187"/>
                      </a:lnTo>
                      <a:lnTo>
                        <a:pt x="1193" y="1187"/>
                      </a:lnTo>
                      <a:lnTo>
                        <a:pt x="1197" y="1179"/>
                      </a:lnTo>
                      <a:lnTo>
                        <a:pt x="1197" y="1179"/>
                      </a:lnTo>
                      <a:lnTo>
                        <a:pt x="1209" y="1109"/>
                      </a:lnTo>
                      <a:lnTo>
                        <a:pt x="1209" y="1103"/>
                      </a:lnTo>
                      <a:lnTo>
                        <a:pt x="1209" y="1103"/>
                      </a:lnTo>
                      <a:lnTo>
                        <a:pt x="1203" y="1095"/>
                      </a:lnTo>
                      <a:lnTo>
                        <a:pt x="1201" y="1085"/>
                      </a:lnTo>
                      <a:lnTo>
                        <a:pt x="1199" y="1075"/>
                      </a:lnTo>
                      <a:lnTo>
                        <a:pt x="1201" y="1063"/>
                      </a:lnTo>
                      <a:lnTo>
                        <a:pt x="1201" y="1063"/>
                      </a:lnTo>
                      <a:lnTo>
                        <a:pt x="1205" y="1053"/>
                      </a:lnTo>
                      <a:lnTo>
                        <a:pt x="1213" y="1045"/>
                      </a:lnTo>
                      <a:lnTo>
                        <a:pt x="1220" y="1040"/>
                      </a:lnTo>
                      <a:lnTo>
                        <a:pt x="1232" y="1036"/>
                      </a:lnTo>
                      <a:lnTo>
                        <a:pt x="1280" y="1028"/>
                      </a:lnTo>
                      <a:lnTo>
                        <a:pt x="1280" y="1028"/>
                      </a:lnTo>
                      <a:lnTo>
                        <a:pt x="1387" y="1006"/>
                      </a:lnTo>
                      <a:lnTo>
                        <a:pt x="1387" y="1006"/>
                      </a:lnTo>
                      <a:lnTo>
                        <a:pt x="1429" y="998"/>
                      </a:lnTo>
                      <a:lnTo>
                        <a:pt x="1429" y="998"/>
                      </a:lnTo>
                      <a:lnTo>
                        <a:pt x="1473" y="990"/>
                      </a:lnTo>
                      <a:lnTo>
                        <a:pt x="1515" y="982"/>
                      </a:lnTo>
                      <a:lnTo>
                        <a:pt x="1515" y="982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29" y="958"/>
                      </a:lnTo>
                      <a:lnTo>
                        <a:pt x="1529" y="958"/>
                      </a:lnTo>
                      <a:lnTo>
                        <a:pt x="1535" y="952"/>
                      </a:lnTo>
                      <a:lnTo>
                        <a:pt x="1543" y="946"/>
                      </a:lnTo>
                      <a:lnTo>
                        <a:pt x="1550" y="942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74" y="938"/>
                      </a:lnTo>
                      <a:lnTo>
                        <a:pt x="1574" y="938"/>
                      </a:lnTo>
                      <a:lnTo>
                        <a:pt x="1584" y="938"/>
                      </a:lnTo>
                      <a:lnTo>
                        <a:pt x="1594" y="942"/>
                      </a:lnTo>
                      <a:lnTo>
                        <a:pt x="1594" y="942"/>
                      </a:lnTo>
                      <a:lnTo>
                        <a:pt x="1620" y="950"/>
                      </a:lnTo>
                      <a:lnTo>
                        <a:pt x="1632" y="954"/>
                      </a:lnTo>
                      <a:lnTo>
                        <a:pt x="1642" y="954"/>
                      </a:lnTo>
                      <a:lnTo>
                        <a:pt x="1642" y="954"/>
                      </a:lnTo>
                      <a:lnTo>
                        <a:pt x="1648" y="954"/>
                      </a:lnTo>
                      <a:lnTo>
                        <a:pt x="1656" y="948"/>
                      </a:lnTo>
                      <a:lnTo>
                        <a:pt x="1668" y="934"/>
                      </a:lnTo>
                      <a:lnTo>
                        <a:pt x="1684" y="910"/>
                      </a:lnTo>
                      <a:lnTo>
                        <a:pt x="1684" y="910"/>
                      </a:lnTo>
                      <a:lnTo>
                        <a:pt x="1698" y="888"/>
                      </a:lnTo>
                      <a:lnTo>
                        <a:pt x="1713" y="867"/>
                      </a:lnTo>
                      <a:lnTo>
                        <a:pt x="1731" y="849"/>
                      </a:lnTo>
                      <a:lnTo>
                        <a:pt x="1741" y="841"/>
                      </a:lnTo>
                      <a:lnTo>
                        <a:pt x="1751" y="833"/>
                      </a:lnTo>
                      <a:lnTo>
                        <a:pt x="1751" y="833"/>
                      </a:lnTo>
                      <a:lnTo>
                        <a:pt x="1735" y="829"/>
                      </a:lnTo>
                      <a:lnTo>
                        <a:pt x="1721" y="825"/>
                      </a:lnTo>
                      <a:lnTo>
                        <a:pt x="1721" y="825"/>
                      </a:lnTo>
                      <a:lnTo>
                        <a:pt x="1708" y="819"/>
                      </a:lnTo>
                      <a:lnTo>
                        <a:pt x="1698" y="817"/>
                      </a:lnTo>
                      <a:lnTo>
                        <a:pt x="1698" y="81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46" name="Freeform 6">
                  <a:extLst>
                    <a:ext uri="{FF2B5EF4-FFF2-40B4-BE49-F238E27FC236}">
                      <a16:creationId xmlns:a16="http://schemas.microsoft.com/office/drawing/2014/main" id="{3A541217-903F-7D9D-EB6B-389DA257EA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92213" y="1446213"/>
                  <a:ext cx="2333625" cy="2914650"/>
                </a:xfrm>
                <a:custGeom>
                  <a:avLst/>
                  <a:gdLst>
                    <a:gd name="T0" fmla="*/ 1014 w 1470"/>
                    <a:gd name="T1" fmla="*/ 1669 h 1836"/>
                    <a:gd name="T2" fmla="*/ 1050 w 1470"/>
                    <a:gd name="T3" fmla="*/ 1636 h 1836"/>
                    <a:gd name="T4" fmla="*/ 1096 w 1470"/>
                    <a:gd name="T5" fmla="*/ 1620 h 1836"/>
                    <a:gd name="T6" fmla="*/ 1126 w 1470"/>
                    <a:gd name="T7" fmla="*/ 1618 h 1836"/>
                    <a:gd name="T8" fmla="*/ 1136 w 1470"/>
                    <a:gd name="T9" fmla="*/ 1500 h 1836"/>
                    <a:gd name="T10" fmla="*/ 1173 w 1470"/>
                    <a:gd name="T11" fmla="*/ 1343 h 1836"/>
                    <a:gd name="T12" fmla="*/ 1233 w 1470"/>
                    <a:gd name="T13" fmla="*/ 1318 h 1836"/>
                    <a:gd name="T14" fmla="*/ 1307 w 1470"/>
                    <a:gd name="T15" fmla="*/ 1300 h 1836"/>
                    <a:gd name="T16" fmla="*/ 1305 w 1470"/>
                    <a:gd name="T17" fmla="*/ 1220 h 1836"/>
                    <a:gd name="T18" fmla="*/ 1326 w 1470"/>
                    <a:gd name="T19" fmla="*/ 1161 h 1836"/>
                    <a:gd name="T20" fmla="*/ 1390 w 1470"/>
                    <a:gd name="T21" fmla="*/ 1127 h 1836"/>
                    <a:gd name="T22" fmla="*/ 1466 w 1470"/>
                    <a:gd name="T23" fmla="*/ 996 h 1836"/>
                    <a:gd name="T24" fmla="*/ 1424 w 1470"/>
                    <a:gd name="T25" fmla="*/ 970 h 1836"/>
                    <a:gd name="T26" fmla="*/ 1354 w 1470"/>
                    <a:gd name="T27" fmla="*/ 962 h 1836"/>
                    <a:gd name="T28" fmla="*/ 1283 w 1470"/>
                    <a:gd name="T29" fmla="*/ 894 h 1836"/>
                    <a:gd name="T30" fmla="*/ 1201 w 1470"/>
                    <a:gd name="T31" fmla="*/ 852 h 1836"/>
                    <a:gd name="T32" fmla="*/ 1159 w 1470"/>
                    <a:gd name="T33" fmla="*/ 840 h 1836"/>
                    <a:gd name="T34" fmla="*/ 1106 w 1470"/>
                    <a:gd name="T35" fmla="*/ 866 h 1836"/>
                    <a:gd name="T36" fmla="*/ 1050 w 1470"/>
                    <a:gd name="T37" fmla="*/ 844 h 1836"/>
                    <a:gd name="T38" fmla="*/ 935 w 1470"/>
                    <a:gd name="T39" fmla="*/ 771 h 1836"/>
                    <a:gd name="T40" fmla="*/ 889 w 1470"/>
                    <a:gd name="T41" fmla="*/ 739 h 1836"/>
                    <a:gd name="T42" fmla="*/ 855 w 1470"/>
                    <a:gd name="T43" fmla="*/ 747 h 1836"/>
                    <a:gd name="T44" fmla="*/ 818 w 1470"/>
                    <a:gd name="T45" fmla="*/ 703 h 1836"/>
                    <a:gd name="T46" fmla="*/ 734 w 1470"/>
                    <a:gd name="T47" fmla="*/ 687 h 1836"/>
                    <a:gd name="T48" fmla="*/ 712 w 1470"/>
                    <a:gd name="T49" fmla="*/ 626 h 1836"/>
                    <a:gd name="T50" fmla="*/ 764 w 1470"/>
                    <a:gd name="T51" fmla="*/ 546 h 1836"/>
                    <a:gd name="T52" fmla="*/ 728 w 1470"/>
                    <a:gd name="T53" fmla="*/ 506 h 1836"/>
                    <a:gd name="T54" fmla="*/ 670 w 1470"/>
                    <a:gd name="T55" fmla="*/ 415 h 1836"/>
                    <a:gd name="T56" fmla="*/ 674 w 1470"/>
                    <a:gd name="T57" fmla="*/ 320 h 1836"/>
                    <a:gd name="T58" fmla="*/ 728 w 1470"/>
                    <a:gd name="T59" fmla="*/ 242 h 1836"/>
                    <a:gd name="T60" fmla="*/ 676 w 1470"/>
                    <a:gd name="T61" fmla="*/ 169 h 1836"/>
                    <a:gd name="T62" fmla="*/ 698 w 1470"/>
                    <a:gd name="T63" fmla="*/ 89 h 1836"/>
                    <a:gd name="T64" fmla="*/ 597 w 1470"/>
                    <a:gd name="T65" fmla="*/ 75 h 1836"/>
                    <a:gd name="T66" fmla="*/ 490 w 1470"/>
                    <a:gd name="T67" fmla="*/ 5 h 1836"/>
                    <a:gd name="T68" fmla="*/ 418 w 1470"/>
                    <a:gd name="T69" fmla="*/ 105 h 1836"/>
                    <a:gd name="T70" fmla="*/ 440 w 1470"/>
                    <a:gd name="T71" fmla="*/ 178 h 1836"/>
                    <a:gd name="T72" fmla="*/ 428 w 1470"/>
                    <a:gd name="T73" fmla="*/ 228 h 1836"/>
                    <a:gd name="T74" fmla="*/ 297 w 1470"/>
                    <a:gd name="T75" fmla="*/ 337 h 1836"/>
                    <a:gd name="T76" fmla="*/ 183 w 1470"/>
                    <a:gd name="T77" fmla="*/ 419 h 1836"/>
                    <a:gd name="T78" fmla="*/ 112 w 1470"/>
                    <a:gd name="T79" fmla="*/ 485 h 1836"/>
                    <a:gd name="T80" fmla="*/ 42 w 1470"/>
                    <a:gd name="T81" fmla="*/ 592 h 1836"/>
                    <a:gd name="T82" fmla="*/ 2 w 1470"/>
                    <a:gd name="T83" fmla="*/ 685 h 1836"/>
                    <a:gd name="T84" fmla="*/ 20 w 1470"/>
                    <a:gd name="T85" fmla="*/ 769 h 1836"/>
                    <a:gd name="T86" fmla="*/ 28 w 1470"/>
                    <a:gd name="T87" fmla="*/ 834 h 1836"/>
                    <a:gd name="T88" fmla="*/ 50 w 1470"/>
                    <a:gd name="T89" fmla="*/ 948 h 1836"/>
                    <a:gd name="T90" fmla="*/ 36 w 1470"/>
                    <a:gd name="T91" fmla="*/ 1055 h 1836"/>
                    <a:gd name="T92" fmla="*/ 84 w 1470"/>
                    <a:gd name="T93" fmla="*/ 1121 h 1836"/>
                    <a:gd name="T94" fmla="*/ 152 w 1470"/>
                    <a:gd name="T95" fmla="*/ 1200 h 1836"/>
                    <a:gd name="T96" fmla="*/ 203 w 1470"/>
                    <a:gd name="T97" fmla="*/ 1206 h 1836"/>
                    <a:gd name="T98" fmla="*/ 247 w 1470"/>
                    <a:gd name="T99" fmla="*/ 1230 h 1836"/>
                    <a:gd name="T100" fmla="*/ 297 w 1470"/>
                    <a:gd name="T101" fmla="*/ 1296 h 1836"/>
                    <a:gd name="T102" fmla="*/ 392 w 1470"/>
                    <a:gd name="T103" fmla="*/ 1415 h 1836"/>
                    <a:gd name="T104" fmla="*/ 557 w 1470"/>
                    <a:gd name="T105" fmla="*/ 1520 h 1836"/>
                    <a:gd name="T106" fmla="*/ 661 w 1470"/>
                    <a:gd name="T107" fmla="*/ 1506 h 1836"/>
                    <a:gd name="T108" fmla="*/ 754 w 1470"/>
                    <a:gd name="T109" fmla="*/ 1493 h 1836"/>
                    <a:gd name="T110" fmla="*/ 804 w 1470"/>
                    <a:gd name="T111" fmla="*/ 1568 h 1836"/>
                    <a:gd name="T112" fmla="*/ 833 w 1470"/>
                    <a:gd name="T113" fmla="*/ 1612 h 1836"/>
                    <a:gd name="T114" fmla="*/ 895 w 1470"/>
                    <a:gd name="T115" fmla="*/ 1679 h 1836"/>
                    <a:gd name="T116" fmla="*/ 909 w 1470"/>
                    <a:gd name="T117" fmla="*/ 1785 h 1836"/>
                    <a:gd name="T118" fmla="*/ 921 w 1470"/>
                    <a:gd name="T119" fmla="*/ 1823 h 1836"/>
                    <a:gd name="T120" fmla="*/ 979 w 1470"/>
                    <a:gd name="T121" fmla="*/ 1834 h 1836"/>
                    <a:gd name="T122" fmla="*/ 1024 w 1470"/>
                    <a:gd name="T123" fmla="*/ 1787 h 18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70" h="1836">
                      <a:moveTo>
                        <a:pt x="1004" y="1733"/>
                      </a:moveTo>
                      <a:lnTo>
                        <a:pt x="1004" y="1733"/>
                      </a:lnTo>
                      <a:lnTo>
                        <a:pt x="979" y="1689"/>
                      </a:lnTo>
                      <a:lnTo>
                        <a:pt x="979" y="1689"/>
                      </a:lnTo>
                      <a:lnTo>
                        <a:pt x="989" y="1685"/>
                      </a:lnTo>
                      <a:lnTo>
                        <a:pt x="996" y="1681"/>
                      </a:lnTo>
                      <a:lnTo>
                        <a:pt x="1014" y="1669"/>
                      </a:lnTo>
                      <a:lnTo>
                        <a:pt x="1014" y="1669"/>
                      </a:lnTo>
                      <a:lnTo>
                        <a:pt x="1014" y="1667"/>
                      </a:lnTo>
                      <a:lnTo>
                        <a:pt x="1014" y="1667"/>
                      </a:lnTo>
                      <a:lnTo>
                        <a:pt x="1022" y="1658"/>
                      </a:lnTo>
                      <a:lnTo>
                        <a:pt x="1030" y="1650"/>
                      </a:lnTo>
                      <a:lnTo>
                        <a:pt x="1040" y="1642"/>
                      </a:lnTo>
                      <a:lnTo>
                        <a:pt x="1050" y="1636"/>
                      </a:lnTo>
                      <a:lnTo>
                        <a:pt x="1050" y="1636"/>
                      </a:lnTo>
                      <a:lnTo>
                        <a:pt x="1060" y="1630"/>
                      </a:lnTo>
                      <a:lnTo>
                        <a:pt x="1070" y="1624"/>
                      </a:lnTo>
                      <a:lnTo>
                        <a:pt x="1080" y="1620"/>
                      </a:lnTo>
                      <a:lnTo>
                        <a:pt x="1092" y="1620"/>
                      </a:lnTo>
                      <a:lnTo>
                        <a:pt x="1092" y="1620"/>
                      </a:lnTo>
                      <a:lnTo>
                        <a:pt x="1096" y="1620"/>
                      </a:lnTo>
                      <a:lnTo>
                        <a:pt x="1096" y="1620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4" y="1618"/>
                      </a:lnTo>
                      <a:lnTo>
                        <a:pt x="1114" y="1618"/>
                      </a:lnTo>
                      <a:lnTo>
                        <a:pt x="1126" y="1618"/>
                      </a:lnTo>
                      <a:lnTo>
                        <a:pt x="1130" y="1616"/>
                      </a:lnTo>
                      <a:lnTo>
                        <a:pt x="1130" y="1616"/>
                      </a:lnTo>
                      <a:lnTo>
                        <a:pt x="1132" y="1610"/>
                      </a:lnTo>
                      <a:lnTo>
                        <a:pt x="1132" y="1596"/>
                      </a:lnTo>
                      <a:lnTo>
                        <a:pt x="1132" y="1596"/>
                      </a:lnTo>
                      <a:lnTo>
                        <a:pt x="1136" y="1500"/>
                      </a:lnTo>
                      <a:lnTo>
                        <a:pt x="1136" y="1500"/>
                      </a:lnTo>
                      <a:lnTo>
                        <a:pt x="1140" y="1429"/>
                      </a:lnTo>
                      <a:lnTo>
                        <a:pt x="1140" y="1429"/>
                      </a:lnTo>
                      <a:lnTo>
                        <a:pt x="1144" y="1403"/>
                      </a:lnTo>
                      <a:lnTo>
                        <a:pt x="1150" y="1379"/>
                      </a:lnTo>
                      <a:lnTo>
                        <a:pt x="1159" y="1359"/>
                      </a:lnTo>
                      <a:lnTo>
                        <a:pt x="1165" y="1351"/>
                      </a:lnTo>
                      <a:lnTo>
                        <a:pt x="1173" y="1343"/>
                      </a:lnTo>
                      <a:lnTo>
                        <a:pt x="1173" y="1343"/>
                      </a:lnTo>
                      <a:lnTo>
                        <a:pt x="1181" y="1337"/>
                      </a:lnTo>
                      <a:lnTo>
                        <a:pt x="1189" y="1332"/>
                      </a:lnTo>
                      <a:lnTo>
                        <a:pt x="1189" y="1332"/>
                      </a:lnTo>
                      <a:lnTo>
                        <a:pt x="1203" y="1326"/>
                      </a:lnTo>
                      <a:lnTo>
                        <a:pt x="1217" y="1322"/>
                      </a:lnTo>
                      <a:lnTo>
                        <a:pt x="1233" y="1318"/>
                      </a:lnTo>
                      <a:lnTo>
                        <a:pt x="1249" y="1318"/>
                      </a:lnTo>
                      <a:lnTo>
                        <a:pt x="1249" y="1318"/>
                      </a:lnTo>
                      <a:lnTo>
                        <a:pt x="1263" y="1316"/>
                      </a:lnTo>
                      <a:lnTo>
                        <a:pt x="1277" y="1312"/>
                      </a:lnTo>
                      <a:lnTo>
                        <a:pt x="1291" y="1308"/>
                      </a:lnTo>
                      <a:lnTo>
                        <a:pt x="1307" y="1300"/>
                      </a:lnTo>
                      <a:lnTo>
                        <a:pt x="1307" y="1300"/>
                      </a:lnTo>
                      <a:lnTo>
                        <a:pt x="1311" y="1298"/>
                      </a:lnTo>
                      <a:lnTo>
                        <a:pt x="1313" y="1294"/>
                      </a:lnTo>
                      <a:lnTo>
                        <a:pt x="1315" y="1284"/>
                      </a:lnTo>
                      <a:lnTo>
                        <a:pt x="1313" y="1268"/>
                      </a:lnTo>
                      <a:lnTo>
                        <a:pt x="1313" y="1268"/>
                      </a:lnTo>
                      <a:lnTo>
                        <a:pt x="1307" y="1244"/>
                      </a:lnTo>
                      <a:lnTo>
                        <a:pt x="1305" y="1220"/>
                      </a:lnTo>
                      <a:lnTo>
                        <a:pt x="1305" y="1210"/>
                      </a:lnTo>
                      <a:lnTo>
                        <a:pt x="1307" y="1198"/>
                      </a:lnTo>
                      <a:lnTo>
                        <a:pt x="1309" y="1188"/>
                      </a:lnTo>
                      <a:lnTo>
                        <a:pt x="1313" y="1178"/>
                      </a:lnTo>
                      <a:lnTo>
                        <a:pt x="1313" y="1178"/>
                      </a:lnTo>
                      <a:lnTo>
                        <a:pt x="1321" y="1168"/>
                      </a:lnTo>
                      <a:lnTo>
                        <a:pt x="1326" y="1161"/>
                      </a:lnTo>
                      <a:lnTo>
                        <a:pt x="1334" y="1153"/>
                      </a:lnTo>
                      <a:lnTo>
                        <a:pt x="1344" y="1147"/>
                      </a:lnTo>
                      <a:lnTo>
                        <a:pt x="1364" y="1137"/>
                      </a:lnTo>
                      <a:lnTo>
                        <a:pt x="1388" y="1129"/>
                      </a:lnTo>
                      <a:lnTo>
                        <a:pt x="1388" y="1129"/>
                      </a:lnTo>
                      <a:lnTo>
                        <a:pt x="1390" y="1127"/>
                      </a:lnTo>
                      <a:lnTo>
                        <a:pt x="1390" y="1127"/>
                      </a:lnTo>
                      <a:lnTo>
                        <a:pt x="1406" y="1103"/>
                      </a:lnTo>
                      <a:lnTo>
                        <a:pt x="1406" y="1103"/>
                      </a:lnTo>
                      <a:lnTo>
                        <a:pt x="1436" y="1057"/>
                      </a:lnTo>
                      <a:lnTo>
                        <a:pt x="1448" y="1033"/>
                      </a:lnTo>
                      <a:lnTo>
                        <a:pt x="1458" y="1011"/>
                      </a:lnTo>
                      <a:lnTo>
                        <a:pt x="1458" y="1011"/>
                      </a:lnTo>
                      <a:lnTo>
                        <a:pt x="1466" y="996"/>
                      </a:lnTo>
                      <a:lnTo>
                        <a:pt x="1466" y="996"/>
                      </a:lnTo>
                      <a:lnTo>
                        <a:pt x="1470" y="972"/>
                      </a:lnTo>
                      <a:lnTo>
                        <a:pt x="1470" y="972"/>
                      </a:lnTo>
                      <a:lnTo>
                        <a:pt x="1462" y="970"/>
                      </a:lnTo>
                      <a:lnTo>
                        <a:pt x="1448" y="970"/>
                      </a:lnTo>
                      <a:lnTo>
                        <a:pt x="1448" y="970"/>
                      </a:lnTo>
                      <a:lnTo>
                        <a:pt x="1424" y="970"/>
                      </a:lnTo>
                      <a:lnTo>
                        <a:pt x="1416" y="970"/>
                      </a:lnTo>
                      <a:lnTo>
                        <a:pt x="1416" y="970"/>
                      </a:lnTo>
                      <a:lnTo>
                        <a:pt x="1406" y="972"/>
                      </a:lnTo>
                      <a:lnTo>
                        <a:pt x="1406" y="972"/>
                      </a:lnTo>
                      <a:lnTo>
                        <a:pt x="1388" y="970"/>
                      </a:lnTo>
                      <a:lnTo>
                        <a:pt x="1370" y="966"/>
                      </a:lnTo>
                      <a:lnTo>
                        <a:pt x="1354" y="962"/>
                      </a:lnTo>
                      <a:lnTo>
                        <a:pt x="1338" y="954"/>
                      </a:lnTo>
                      <a:lnTo>
                        <a:pt x="1326" y="944"/>
                      </a:lnTo>
                      <a:lnTo>
                        <a:pt x="1313" y="932"/>
                      </a:lnTo>
                      <a:lnTo>
                        <a:pt x="1303" y="918"/>
                      </a:lnTo>
                      <a:lnTo>
                        <a:pt x="1293" y="902"/>
                      </a:lnTo>
                      <a:lnTo>
                        <a:pt x="1293" y="902"/>
                      </a:lnTo>
                      <a:lnTo>
                        <a:pt x="1283" y="894"/>
                      </a:lnTo>
                      <a:lnTo>
                        <a:pt x="1269" y="886"/>
                      </a:lnTo>
                      <a:lnTo>
                        <a:pt x="1269" y="886"/>
                      </a:lnTo>
                      <a:lnTo>
                        <a:pt x="1257" y="880"/>
                      </a:lnTo>
                      <a:lnTo>
                        <a:pt x="1257" y="880"/>
                      </a:lnTo>
                      <a:lnTo>
                        <a:pt x="1229" y="866"/>
                      </a:lnTo>
                      <a:lnTo>
                        <a:pt x="1229" y="866"/>
                      </a:lnTo>
                      <a:lnTo>
                        <a:pt x="1201" y="852"/>
                      </a:lnTo>
                      <a:lnTo>
                        <a:pt x="1201" y="852"/>
                      </a:lnTo>
                      <a:lnTo>
                        <a:pt x="1181" y="842"/>
                      </a:lnTo>
                      <a:lnTo>
                        <a:pt x="1173" y="838"/>
                      </a:lnTo>
                      <a:lnTo>
                        <a:pt x="1165" y="836"/>
                      </a:lnTo>
                      <a:lnTo>
                        <a:pt x="1165" y="836"/>
                      </a:lnTo>
                      <a:lnTo>
                        <a:pt x="1163" y="838"/>
                      </a:lnTo>
                      <a:lnTo>
                        <a:pt x="1159" y="840"/>
                      </a:lnTo>
                      <a:lnTo>
                        <a:pt x="1156" y="846"/>
                      </a:lnTo>
                      <a:lnTo>
                        <a:pt x="1156" y="846"/>
                      </a:lnTo>
                      <a:lnTo>
                        <a:pt x="1150" y="852"/>
                      </a:lnTo>
                      <a:lnTo>
                        <a:pt x="1144" y="856"/>
                      </a:lnTo>
                      <a:lnTo>
                        <a:pt x="1132" y="862"/>
                      </a:lnTo>
                      <a:lnTo>
                        <a:pt x="1118" y="866"/>
                      </a:lnTo>
                      <a:lnTo>
                        <a:pt x="1106" y="866"/>
                      </a:lnTo>
                      <a:lnTo>
                        <a:pt x="1106" y="866"/>
                      </a:lnTo>
                      <a:lnTo>
                        <a:pt x="1094" y="866"/>
                      </a:lnTo>
                      <a:lnTo>
                        <a:pt x="1084" y="864"/>
                      </a:lnTo>
                      <a:lnTo>
                        <a:pt x="1072" y="860"/>
                      </a:lnTo>
                      <a:lnTo>
                        <a:pt x="1062" y="852"/>
                      </a:lnTo>
                      <a:lnTo>
                        <a:pt x="1062" y="852"/>
                      </a:lnTo>
                      <a:lnTo>
                        <a:pt x="1050" y="844"/>
                      </a:lnTo>
                      <a:lnTo>
                        <a:pt x="1040" y="838"/>
                      </a:lnTo>
                      <a:lnTo>
                        <a:pt x="1014" y="825"/>
                      </a:lnTo>
                      <a:lnTo>
                        <a:pt x="1014" y="825"/>
                      </a:lnTo>
                      <a:lnTo>
                        <a:pt x="989" y="811"/>
                      </a:lnTo>
                      <a:lnTo>
                        <a:pt x="961" y="795"/>
                      </a:lnTo>
                      <a:lnTo>
                        <a:pt x="947" y="783"/>
                      </a:lnTo>
                      <a:lnTo>
                        <a:pt x="935" y="771"/>
                      </a:lnTo>
                      <a:lnTo>
                        <a:pt x="923" y="757"/>
                      </a:lnTo>
                      <a:lnTo>
                        <a:pt x="913" y="741"/>
                      </a:lnTo>
                      <a:lnTo>
                        <a:pt x="913" y="741"/>
                      </a:lnTo>
                      <a:lnTo>
                        <a:pt x="891" y="739"/>
                      </a:lnTo>
                      <a:lnTo>
                        <a:pt x="891" y="739"/>
                      </a:lnTo>
                      <a:lnTo>
                        <a:pt x="889" y="739"/>
                      </a:lnTo>
                      <a:lnTo>
                        <a:pt x="889" y="739"/>
                      </a:lnTo>
                      <a:lnTo>
                        <a:pt x="879" y="743"/>
                      </a:lnTo>
                      <a:lnTo>
                        <a:pt x="869" y="745"/>
                      </a:lnTo>
                      <a:lnTo>
                        <a:pt x="869" y="745"/>
                      </a:lnTo>
                      <a:lnTo>
                        <a:pt x="861" y="747"/>
                      </a:lnTo>
                      <a:lnTo>
                        <a:pt x="861" y="747"/>
                      </a:lnTo>
                      <a:lnTo>
                        <a:pt x="855" y="747"/>
                      </a:lnTo>
                      <a:lnTo>
                        <a:pt x="855" y="747"/>
                      </a:lnTo>
                      <a:lnTo>
                        <a:pt x="843" y="743"/>
                      </a:lnTo>
                      <a:lnTo>
                        <a:pt x="833" y="737"/>
                      </a:lnTo>
                      <a:lnTo>
                        <a:pt x="826" y="727"/>
                      </a:lnTo>
                      <a:lnTo>
                        <a:pt x="822" y="717"/>
                      </a:lnTo>
                      <a:lnTo>
                        <a:pt x="818" y="705"/>
                      </a:lnTo>
                      <a:lnTo>
                        <a:pt x="818" y="703"/>
                      </a:lnTo>
                      <a:lnTo>
                        <a:pt x="818" y="703"/>
                      </a:lnTo>
                      <a:lnTo>
                        <a:pt x="794" y="703"/>
                      </a:lnTo>
                      <a:lnTo>
                        <a:pt x="794" y="703"/>
                      </a:lnTo>
                      <a:lnTo>
                        <a:pt x="778" y="703"/>
                      </a:lnTo>
                      <a:lnTo>
                        <a:pt x="778" y="703"/>
                      </a:lnTo>
                      <a:lnTo>
                        <a:pt x="762" y="701"/>
                      </a:lnTo>
                      <a:lnTo>
                        <a:pt x="744" y="693"/>
                      </a:lnTo>
                      <a:lnTo>
                        <a:pt x="734" y="687"/>
                      </a:lnTo>
                      <a:lnTo>
                        <a:pt x="724" y="681"/>
                      </a:lnTo>
                      <a:lnTo>
                        <a:pt x="718" y="673"/>
                      </a:lnTo>
                      <a:lnTo>
                        <a:pt x="712" y="662"/>
                      </a:lnTo>
                      <a:lnTo>
                        <a:pt x="712" y="662"/>
                      </a:lnTo>
                      <a:lnTo>
                        <a:pt x="708" y="650"/>
                      </a:lnTo>
                      <a:lnTo>
                        <a:pt x="708" y="638"/>
                      </a:lnTo>
                      <a:lnTo>
                        <a:pt x="712" y="626"/>
                      </a:lnTo>
                      <a:lnTo>
                        <a:pt x="716" y="614"/>
                      </a:lnTo>
                      <a:lnTo>
                        <a:pt x="726" y="598"/>
                      </a:lnTo>
                      <a:lnTo>
                        <a:pt x="734" y="588"/>
                      </a:lnTo>
                      <a:lnTo>
                        <a:pt x="734" y="588"/>
                      </a:lnTo>
                      <a:lnTo>
                        <a:pt x="750" y="568"/>
                      </a:lnTo>
                      <a:lnTo>
                        <a:pt x="760" y="554"/>
                      </a:lnTo>
                      <a:lnTo>
                        <a:pt x="764" y="546"/>
                      </a:lnTo>
                      <a:lnTo>
                        <a:pt x="764" y="544"/>
                      </a:lnTo>
                      <a:lnTo>
                        <a:pt x="764" y="544"/>
                      </a:lnTo>
                      <a:lnTo>
                        <a:pt x="762" y="540"/>
                      </a:lnTo>
                      <a:lnTo>
                        <a:pt x="758" y="534"/>
                      </a:lnTo>
                      <a:lnTo>
                        <a:pt x="746" y="522"/>
                      </a:lnTo>
                      <a:lnTo>
                        <a:pt x="728" y="506"/>
                      </a:lnTo>
                      <a:lnTo>
                        <a:pt x="728" y="506"/>
                      </a:lnTo>
                      <a:lnTo>
                        <a:pt x="716" y="497"/>
                      </a:lnTo>
                      <a:lnTo>
                        <a:pt x="704" y="487"/>
                      </a:lnTo>
                      <a:lnTo>
                        <a:pt x="694" y="473"/>
                      </a:lnTo>
                      <a:lnTo>
                        <a:pt x="686" y="461"/>
                      </a:lnTo>
                      <a:lnTo>
                        <a:pt x="680" y="445"/>
                      </a:lnTo>
                      <a:lnTo>
                        <a:pt x="674" y="431"/>
                      </a:lnTo>
                      <a:lnTo>
                        <a:pt x="670" y="415"/>
                      </a:lnTo>
                      <a:lnTo>
                        <a:pt x="666" y="397"/>
                      </a:lnTo>
                      <a:lnTo>
                        <a:pt x="666" y="397"/>
                      </a:lnTo>
                      <a:lnTo>
                        <a:pt x="664" y="381"/>
                      </a:lnTo>
                      <a:lnTo>
                        <a:pt x="666" y="365"/>
                      </a:lnTo>
                      <a:lnTo>
                        <a:pt x="666" y="349"/>
                      </a:lnTo>
                      <a:lnTo>
                        <a:pt x="670" y="334"/>
                      </a:lnTo>
                      <a:lnTo>
                        <a:pt x="674" y="320"/>
                      </a:lnTo>
                      <a:lnTo>
                        <a:pt x="680" y="306"/>
                      </a:lnTo>
                      <a:lnTo>
                        <a:pt x="688" y="292"/>
                      </a:lnTo>
                      <a:lnTo>
                        <a:pt x="698" y="280"/>
                      </a:lnTo>
                      <a:lnTo>
                        <a:pt x="698" y="280"/>
                      </a:lnTo>
                      <a:lnTo>
                        <a:pt x="714" y="258"/>
                      </a:lnTo>
                      <a:lnTo>
                        <a:pt x="728" y="242"/>
                      </a:lnTo>
                      <a:lnTo>
                        <a:pt x="728" y="242"/>
                      </a:lnTo>
                      <a:lnTo>
                        <a:pt x="716" y="226"/>
                      </a:lnTo>
                      <a:lnTo>
                        <a:pt x="698" y="206"/>
                      </a:lnTo>
                      <a:lnTo>
                        <a:pt x="696" y="206"/>
                      </a:lnTo>
                      <a:lnTo>
                        <a:pt x="696" y="206"/>
                      </a:lnTo>
                      <a:lnTo>
                        <a:pt x="684" y="190"/>
                      </a:lnTo>
                      <a:lnTo>
                        <a:pt x="680" y="180"/>
                      </a:lnTo>
                      <a:lnTo>
                        <a:pt x="676" y="169"/>
                      </a:lnTo>
                      <a:lnTo>
                        <a:pt x="674" y="159"/>
                      </a:lnTo>
                      <a:lnTo>
                        <a:pt x="672" y="147"/>
                      </a:lnTo>
                      <a:lnTo>
                        <a:pt x="674" y="135"/>
                      </a:lnTo>
                      <a:lnTo>
                        <a:pt x="678" y="125"/>
                      </a:lnTo>
                      <a:lnTo>
                        <a:pt x="678" y="125"/>
                      </a:lnTo>
                      <a:lnTo>
                        <a:pt x="698" y="89"/>
                      </a:lnTo>
                      <a:lnTo>
                        <a:pt x="698" y="89"/>
                      </a:lnTo>
                      <a:lnTo>
                        <a:pt x="678" y="89"/>
                      </a:lnTo>
                      <a:lnTo>
                        <a:pt x="678" y="89"/>
                      </a:lnTo>
                      <a:lnTo>
                        <a:pt x="655" y="89"/>
                      </a:lnTo>
                      <a:lnTo>
                        <a:pt x="635" y="87"/>
                      </a:lnTo>
                      <a:lnTo>
                        <a:pt x="635" y="87"/>
                      </a:lnTo>
                      <a:lnTo>
                        <a:pt x="615" y="83"/>
                      </a:lnTo>
                      <a:lnTo>
                        <a:pt x="597" y="75"/>
                      </a:lnTo>
                      <a:lnTo>
                        <a:pt x="579" y="67"/>
                      </a:lnTo>
                      <a:lnTo>
                        <a:pt x="563" y="57"/>
                      </a:lnTo>
                      <a:lnTo>
                        <a:pt x="531" y="33"/>
                      </a:lnTo>
                      <a:lnTo>
                        <a:pt x="501" y="7"/>
                      </a:lnTo>
                      <a:lnTo>
                        <a:pt x="501" y="7"/>
                      </a:lnTo>
                      <a:lnTo>
                        <a:pt x="492" y="0"/>
                      </a:lnTo>
                      <a:lnTo>
                        <a:pt x="490" y="5"/>
                      </a:lnTo>
                      <a:lnTo>
                        <a:pt x="490" y="5"/>
                      </a:lnTo>
                      <a:lnTo>
                        <a:pt x="484" y="29"/>
                      </a:lnTo>
                      <a:lnTo>
                        <a:pt x="474" y="49"/>
                      </a:lnTo>
                      <a:lnTo>
                        <a:pt x="464" y="67"/>
                      </a:lnTo>
                      <a:lnTo>
                        <a:pt x="450" y="81"/>
                      </a:lnTo>
                      <a:lnTo>
                        <a:pt x="436" y="95"/>
                      </a:lnTo>
                      <a:lnTo>
                        <a:pt x="418" y="105"/>
                      </a:lnTo>
                      <a:lnTo>
                        <a:pt x="398" y="113"/>
                      </a:lnTo>
                      <a:lnTo>
                        <a:pt x="376" y="119"/>
                      </a:lnTo>
                      <a:lnTo>
                        <a:pt x="384" y="125"/>
                      </a:lnTo>
                      <a:lnTo>
                        <a:pt x="430" y="165"/>
                      </a:lnTo>
                      <a:lnTo>
                        <a:pt x="430" y="165"/>
                      </a:lnTo>
                      <a:lnTo>
                        <a:pt x="436" y="170"/>
                      </a:lnTo>
                      <a:lnTo>
                        <a:pt x="440" y="178"/>
                      </a:lnTo>
                      <a:lnTo>
                        <a:pt x="444" y="188"/>
                      </a:lnTo>
                      <a:lnTo>
                        <a:pt x="444" y="196"/>
                      </a:lnTo>
                      <a:lnTo>
                        <a:pt x="444" y="196"/>
                      </a:lnTo>
                      <a:lnTo>
                        <a:pt x="442" y="206"/>
                      </a:lnTo>
                      <a:lnTo>
                        <a:pt x="440" y="214"/>
                      </a:lnTo>
                      <a:lnTo>
                        <a:pt x="434" y="222"/>
                      </a:lnTo>
                      <a:lnTo>
                        <a:pt x="428" y="228"/>
                      </a:lnTo>
                      <a:lnTo>
                        <a:pt x="428" y="228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323" y="310"/>
                      </a:lnTo>
                      <a:lnTo>
                        <a:pt x="323" y="310"/>
                      </a:lnTo>
                      <a:lnTo>
                        <a:pt x="309" y="322"/>
                      </a:lnTo>
                      <a:lnTo>
                        <a:pt x="297" y="337"/>
                      </a:lnTo>
                      <a:lnTo>
                        <a:pt x="297" y="337"/>
                      </a:lnTo>
                      <a:lnTo>
                        <a:pt x="281" y="357"/>
                      </a:lnTo>
                      <a:lnTo>
                        <a:pt x="263" y="375"/>
                      </a:lnTo>
                      <a:lnTo>
                        <a:pt x="245" y="389"/>
                      </a:lnTo>
                      <a:lnTo>
                        <a:pt x="225" y="401"/>
                      </a:lnTo>
                      <a:lnTo>
                        <a:pt x="203" y="413"/>
                      </a:lnTo>
                      <a:lnTo>
                        <a:pt x="183" y="419"/>
                      </a:lnTo>
                      <a:lnTo>
                        <a:pt x="162" y="425"/>
                      </a:lnTo>
                      <a:lnTo>
                        <a:pt x="140" y="425"/>
                      </a:lnTo>
                      <a:lnTo>
                        <a:pt x="140" y="425"/>
                      </a:lnTo>
                      <a:lnTo>
                        <a:pt x="122" y="425"/>
                      </a:lnTo>
                      <a:lnTo>
                        <a:pt x="122" y="425"/>
                      </a:lnTo>
                      <a:lnTo>
                        <a:pt x="116" y="465"/>
                      </a:lnTo>
                      <a:lnTo>
                        <a:pt x="112" y="485"/>
                      </a:lnTo>
                      <a:lnTo>
                        <a:pt x="106" y="504"/>
                      </a:lnTo>
                      <a:lnTo>
                        <a:pt x="96" y="524"/>
                      </a:lnTo>
                      <a:lnTo>
                        <a:pt x="86" y="542"/>
                      </a:lnTo>
                      <a:lnTo>
                        <a:pt x="70" y="562"/>
                      </a:lnTo>
                      <a:lnTo>
                        <a:pt x="54" y="580"/>
                      </a:lnTo>
                      <a:lnTo>
                        <a:pt x="54" y="580"/>
                      </a:lnTo>
                      <a:lnTo>
                        <a:pt x="42" y="592"/>
                      </a:lnTo>
                      <a:lnTo>
                        <a:pt x="32" y="608"/>
                      </a:lnTo>
                      <a:lnTo>
                        <a:pt x="14" y="648"/>
                      </a:lnTo>
                      <a:lnTo>
                        <a:pt x="14" y="648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2" y="681"/>
                      </a:lnTo>
                      <a:lnTo>
                        <a:pt x="2" y="685"/>
                      </a:lnTo>
                      <a:lnTo>
                        <a:pt x="2" y="685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20" y="769"/>
                      </a:lnTo>
                      <a:lnTo>
                        <a:pt x="20" y="769"/>
                      </a:lnTo>
                      <a:lnTo>
                        <a:pt x="22" y="775"/>
                      </a:lnTo>
                      <a:lnTo>
                        <a:pt x="22" y="781"/>
                      </a:lnTo>
                      <a:lnTo>
                        <a:pt x="22" y="797"/>
                      </a:lnTo>
                      <a:lnTo>
                        <a:pt x="22" y="797"/>
                      </a:lnTo>
                      <a:lnTo>
                        <a:pt x="28" y="825"/>
                      </a:lnTo>
                      <a:lnTo>
                        <a:pt x="28" y="825"/>
                      </a:lnTo>
                      <a:lnTo>
                        <a:pt x="28" y="834"/>
                      </a:lnTo>
                      <a:lnTo>
                        <a:pt x="28" y="840"/>
                      </a:lnTo>
                      <a:lnTo>
                        <a:pt x="28" y="840"/>
                      </a:lnTo>
                      <a:lnTo>
                        <a:pt x="38" y="862"/>
                      </a:lnTo>
                      <a:lnTo>
                        <a:pt x="46" y="884"/>
                      </a:lnTo>
                      <a:lnTo>
                        <a:pt x="48" y="906"/>
                      </a:lnTo>
                      <a:lnTo>
                        <a:pt x="50" y="928"/>
                      </a:lnTo>
                      <a:lnTo>
                        <a:pt x="50" y="948"/>
                      </a:lnTo>
                      <a:lnTo>
                        <a:pt x="48" y="970"/>
                      </a:lnTo>
                      <a:lnTo>
                        <a:pt x="40" y="1009"/>
                      </a:lnTo>
                      <a:lnTo>
                        <a:pt x="40" y="1009"/>
                      </a:lnTo>
                      <a:lnTo>
                        <a:pt x="38" y="1023"/>
                      </a:lnTo>
                      <a:lnTo>
                        <a:pt x="38" y="1023"/>
                      </a:lnTo>
                      <a:lnTo>
                        <a:pt x="36" y="1041"/>
                      </a:lnTo>
                      <a:lnTo>
                        <a:pt x="36" y="1055"/>
                      </a:lnTo>
                      <a:lnTo>
                        <a:pt x="40" y="1069"/>
                      </a:lnTo>
                      <a:lnTo>
                        <a:pt x="44" y="1079"/>
                      </a:lnTo>
                      <a:lnTo>
                        <a:pt x="48" y="1089"/>
                      </a:lnTo>
                      <a:lnTo>
                        <a:pt x="56" y="1097"/>
                      </a:lnTo>
                      <a:lnTo>
                        <a:pt x="70" y="1109"/>
                      </a:lnTo>
                      <a:lnTo>
                        <a:pt x="70" y="1109"/>
                      </a:lnTo>
                      <a:lnTo>
                        <a:pt x="84" y="1121"/>
                      </a:lnTo>
                      <a:lnTo>
                        <a:pt x="98" y="1133"/>
                      </a:lnTo>
                      <a:lnTo>
                        <a:pt x="110" y="1145"/>
                      </a:lnTo>
                      <a:lnTo>
                        <a:pt x="118" y="1159"/>
                      </a:lnTo>
                      <a:lnTo>
                        <a:pt x="118" y="1159"/>
                      </a:lnTo>
                      <a:lnTo>
                        <a:pt x="136" y="1184"/>
                      </a:lnTo>
                      <a:lnTo>
                        <a:pt x="144" y="1192"/>
                      </a:lnTo>
                      <a:lnTo>
                        <a:pt x="152" y="1200"/>
                      </a:lnTo>
                      <a:lnTo>
                        <a:pt x="160" y="1204"/>
                      </a:lnTo>
                      <a:lnTo>
                        <a:pt x="165" y="1206"/>
                      </a:lnTo>
                      <a:lnTo>
                        <a:pt x="181" y="1208"/>
                      </a:lnTo>
                      <a:lnTo>
                        <a:pt x="181" y="1208"/>
                      </a:lnTo>
                      <a:lnTo>
                        <a:pt x="195" y="1208"/>
                      </a:lnTo>
                      <a:lnTo>
                        <a:pt x="195" y="1208"/>
                      </a:lnTo>
                      <a:lnTo>
                        <a:pt x="203" y="1206"/>
                      </a:lnTo>
                      <a:lnTo>
                        <a:pt x="203" y="1206"/>
                      </a:lnTo>
                      <a:lnTo>
                        <a:pt x="211" y="1208"/>
                      </a:lnTo>
                      <a:lnTo>
                        <a:pt x="219" y="1210"/>
                      </a:lnTo>
                      <a:lnTo>
                        <a:pt x="233" y="1216"/>
                      </a:lnTo>
                      <a:lnTo>
                        <a:pt x="241" y="1224"/>
                      </a:lnTo>
                      <a:lnTo>
                        <a:pt x="247" y="1230"/>
                      </a:lnTo>
                      <a:lnTo>
                        <a:pt x="247" y="1230"/>
                      </a:lnTo>
                      <a:lnTo>
                        <a:pt x="255" y="1240"/>
                      </a:lnTo>
                      <a:lnTo>
                        <a:pt x="265" y="1256"/>
                      </a:lnTo>
                      <a:lnTo>
                        <a:pt x="265" y="1256"/>
                      </a:lnTo>
                      <a:lnTo>
                        <a:pt x="281" y="1284"/>
                      </a:lnTo>
                      <a:lnTo>
                        <a:pt x="281" y="1284"/>
                      </a:lnTo>
                      <a:lnTo>
                        <a:pt x="289" y="1288"/>
                      </a:lnTo>
                      <a:lnTo>
                        <a:pt x="297" y="1296"/>
                      </a:lnTo>
                      <a:lnTo>
                        <a:pt x="297" y="1296"/>
                      </a:lnTo>
                      <a:lnTo>
                        <a:pt x="327" y="1328"/>
                      </a:lnTo>
                      <a:lnTo>
                        <a:pt x="327" y="1328"/>
                      </a:lnTo>
                      <a:lnTo>
                        <a:pt x="362" y="1369"/>
                      </a:lnTo>
                      <a:lnTo>
                        <a:pt x="378" y="1391"/>
                      </a:lnTo>
                      <a:lnTo>
                        <a:pt x="392" y="1415"/>
                      </a:lnTo>
                      <a:lnTo>
                        <a:pt x="392" y="1415"/>
                      </a:lnTo>
                      <a:lnTo>
                        <a:pt x="406" y="1437"/>
                      </a:lnTo>
                      <a:lnTo>
                        <a:pt x="426" y="1457"/>
                      </a:lnTo>
                      <a:lnTo>
                        <a:pt x="448" y="1477"/>
                      </a:lnTo>
                      <a:lnTo>
                        <a:pt x="472" y="1491"/>
                      </a:lnTo>
                      <a:lnTo>
                        <a:pt x="499" y="1504"/>
                      </a:lnTo>
                      <a:lnTo>
                        <a:pt x="527" y="1514"/>
                      </a:lnTo>
                      <a:lnTo>
                        <a:pt x="557" y="1520"/>
                      </a:lnTo>
                      <a:lnTo>
                        <a:pt x="587" y="1522"/>
                      </a:lnTo>
                      <a:lnTo>
                        <a:pt x="587" y="1522"/>
                      </a:lnTo>
                      <a:lnTo>
                        <a:pt x="607" y="1520"/>
                      </a:lnTo>
                      <a:lnTo>
                        <a:pt x="627" y="1518"/>
                      </a:lnTo>
                      <a:lnTo>
                        <a:pt x="645" y="1512"/>
                      </a:lnTo>
                      <a:lnTo>
                        <a:pt x="661" y="1506"/>
                      </a:lnTo>
                      <a:lnTo>
                        <a:pt x="661" y="1506"/>
                      </a:lnTo>
                      <a:lnTo>
                        <a:pt x="694" y="1491"/>
                      </a:lnTo>
                      <a:lnTo>
                        <a:pt x="708" y="1487"/>
                      </a:lnTo>
                      <a:lnTo>
                        <a:pt x="722" y="1485"/>
                      </a:lnTo>
                      <a:lnTo>
                        <a:pt x="722" y="1485"/>
                      </a:lnTo>
                      <a:lnTo>
                        <a:pt x="734" y="1487"/>
                      </a:lnTo>
                      <a:lnTo>
                        <a:pt x="744" y="1489"/>
                      </a:lnTo>
                      <a:lnTo>
                        <a:pt x="754" y="1493"/>
                      </a:lnTo>
                      <a:lnTo>
                        <a:pt x="762" y="1498"/>
                      </a:lnTo>
                      <a:lnTo>
                        <a:pt x="778" y="1514"/>
                      </a:lnTo>
                      <a:lnTo>
                        <a:pt x="796" y="1534"/>
                      </a:lnTo>
                      <a:lnTo>
                        <a:pt x="796" y="1534"/>
                      </a:lnTo>
                      <a:lnTo>
                        <a:pt x="802" y="1544"/>
                      </a:lnTo>
                      <a:lnTo>
                        <a:pt x="804" y="1556"/>
                      </a:lnTo>
                      <a:lnTo>
                        <a:pt x="804" y="1568"/>
                      </a:lnTo>
                      <a:lnTo>
                        <a:pt x="800" y="1578"/>
                      </a:lnTo>
                      <a:lnTo>
                        <a:pt x="800" y="1578"/>
                      </a:lnTo>
                      <a:lnTo>
                        <a:pt x="790" y="1600"/>
                      </a:lnTo>
                      <a:lnTo>
                        <a:pt x="790" y="1600"/>
                      </a:lnTo>
                      <a:lnTo>
                        <a:pt x="810" y="1606"/>
                      </a:lnTo>
                      <a:lnTo>
                        <a:pt x="810" y="1606"/>
                      </a:lnTo>
                      <a:lnTo>
                        <a:pt x="833" y="1612"/>
                      </a:lnTo>
                      <a:lnTo>
                        <a:pt x="847" y="1618"/>
                      </a:lnTo>
                      <a:lnTo>
                        <a:pt x="861" y="1628"/>
                      </a:lnTo>
                      <a:lnTo>
                        <a:pt x="875" y="1640"/>
                      </a:lnTo>
                      <a:lnTo>
                        <a:pt x="881" y="1648"/>
                      </a:lnTo>
                      <a:lnTo>
                        <a:pt x="887" y="1658"/>
                      </a:lnTo>
                      <a:lnTo>
                        <a:pt x="891" y="1667"/>
                      </a:lnTo>
                      <a:lnTo>
                        <a:pt x="895" y="1679"/>
                      </a:lnTo>
                      <a:lnTo>
                        <a:pt x="897" y="1693"/>
                      </a:lnTo>
                      <a:lnTo>
                        <a:pt x="899" y="1707"/>
                      </a:lnTo>
                      <a:lnTo>
                        <a:pt x="899" y="1707"/>
                      </a:lnTo>
                      <a:lnTo>
                        <a:pt x="901" y="1735"/>
                      </a:lnTo>
                      <a:lnTo>
                        <a:pt x="905" y="1761"/>
                      </a:lnTo>
                      <a:lnTo>
                        <a:pt x="905" y="1761"/>
                      </a:lnTo>
                      <a:lnTo>
                        <a:pt x="909" y="1785"/>
                      </a:lnTo>
                      <a:lnTo>
                        <a:pt x="909" y="1785"/>
                      </a:lnTo>
                      <a:lnTo>
                        <a:pt x="909" y="1795"/>
                      </a:lnTo>
                      <a:lnTo>
                        <a:pt x="907" y="1805"/>
                      </a:lnTo>
                      <a:lnTo>
                        <a:pt x="907" y="1805"/>
                      </a:lnTo>
                      <a:lnTo>
                        <a:pt x="907" y="1811"/>
                      </a:lnTo>
                      <a:lnTo>
                        <a:pt x="907" y="1811"/>
                      </a:lnTo>
                      <a:lnTo>
                        <a:pt x="921" y="1823"/>
                      </a:lnTo>
                      <a:lnTo>
                        <a:pt x="931" y="1834"/>
                      </a:lnTo>
                      <a:lnTo>
                        <a:pt x="931" y="1834"/>
                      </a:lnTo>
                      <a:lnTo>
                        <a:pt x="939" y="1836"/>
                      </a:lnTo>
                      <a:lnTo>
                        <a:pt x="953" y="1836"/>
                      </a:lnTo>
                      <a:lnTo>
                        <a:pt x="953" y="1836"/>
                      </a:lnTo>
                      <a:lnTo>
                        <a:pt x="967" y="1836"/>
                      </a:lnTo>
                      <a:lnTo>
                        <a:pt x="979" y="1834"/>
                      </a:lnTo>
                      <a:lnTo>
                        <a:pt x="989" y="1832"/>
                      </a:lnTo>
                      <a:lnTo>
                        <a:pt x="996" y="1831"/>
                      </a:lnTo>
                      <a:lnTo>
                        <a:pt x="996" y="1831"/>
                      </a:lnTo>
                      <a:lnTo>
                        <a:pt x="1018" y="1819"/>
                      </a:lnTo>
                      <a:lnTo>
                        <a:pt x="1040" y="1813"/>
                      </a:lnTo>
                      <a:lnTo>
                        <a:pt x="1040" y="1813"/>
                      </a:lnTo>
                      <a:lnTo>
                        <a:pt x="1024" y="1787"/>
                      </a:lnTo>
                      <a:lnTo>
                        <a:pt x="1012" y="1763"/>
                      </a:lnTo>
                      <a:lnTo>
                        <a:pt x="1012" y="1763"/>
                      </a:lnTo>
                      <a:lnTo>
                        <a:pt x="1006" y="1747"/>
                      </a:lnTo>
                      <a:lnTo>
                        <a:pt x="1004" y="1733"/>
                      </a:lnTo>
                      <a:lnTo>
                        <a:pt x="1004" y="17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47" name="Freeform 7">
                  <a:extLst>
                    <a:ext uri="{FF2B5EF4-FFF2-40B4-BE49-F238E27FC236}">
                      <a16:creationId xmlns:a16="http://schemas.microsoft.com/office/drawing/2014/main" id="{2422FA64-536E-AD56-2EAE-F093A99AE5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5613" y="3008313"/>
                  <a:ext cx="1846263" cy="2328863"/>
                </a:xfrm>
                <a:custGeom>
                  <a:avLst/>
                  <a:gdLst>
                    <a:gd name="T0" fmla="*/ 117 w 1163"/>
                    <a:gd name="T1" fmla="*/ 1063 h 1467"/>
                    <a:gd name="T2" fmla="*/ 169 w 1163"/>
                    <a:gd name="T3" fmla="*/ 1091 h 1467"/>
                    <a:gd name="T4" fmla="*/ 213 w 1163"/>
                    <a:gd name="T5" fmla="*/ 1077 h 1467"/>
                    <a:gd name="T6" fmla="*/ 231 w 1163"/>
                    <a:gd name="T7" fmla="*/ 1077 h 1467"/>
                    <a:gd name="T8" fmla="*/ 268 w 1163"/>
                    <a:gd name="T9" fmla="*/ 1093 h 1467"/>
                    <a:gd name="T10" fmla="*/ 284 w 1163"/>
                    <a:gd name="T11" fmla="*/ 1121 h 1467"/>
                    <a:gd name="T12" fmla="*/ 296 w 1163"/>
                    <a:gd name="T13" fmla="*/ 1177 h 1467"/>
                    <a:gd name="T14" fmla="*/ 320 w 1163"/>
                    <a:gd name="T15" fmla="*/ 1204 h 1467"/>
                    <a:gd name="T16" fmla="*/ 386 w 1163"/>
                    <a:gd name="T17" fmla="*/ 1226 h 1467"/>
                    <a:gd name="T18" fmla="*/ 445 w 1163"/>
                    <a:gd name="T19" fmla="*/ 1262 h 1467"/>
                    <a:gd name="T20" fmla="*/ 457 w 1163"/>
                    <a:gd name="T21" fmla="*/ 1310 h 1467"/>
                    <a:gd name="T22" fmla="*/ 437 w 1163"/>
                    <a:gd name="T23" fmla="*/ 1342 h 1467"/>
                    <a:gd name="T24" fmla="*/ 386 w 1163"/>
                    <a:gd name="T25" fmla="*/ 1373 h 1467"/>
                    <a:gd name="T26" fmla="*/ 372 w 1163"/>
                    <a:gd name="T27" fmla="*/ 1411 h 1467"/>
                    <a:gd name="T28" fmla="*/ 461 w 1163"/>
                    <a:gd name="T29" fmla="*/ 1433 h 1467"/>
                    <a:gd name="T30" fmla="*/ 612 w 1163"/>
                    <a:gd name="T31" fmla="*/ 1455 h 1467"/>
                    <a:gd name="T32" fmla="*/ 670 w 1163"/>
                    <a:gd name="T33" fmla="*/ 1443 h 1467"/>
                    <a:gd name="T34" fmla="*/ 710 w 1163"/>
                    <a:gd name="T35" fmla="*/ 1407 h 1467"/>
                    <a:gd name="T36" fmla="*/ 791 w 1163"/>
                    <a:gd name="T37" fmla="*/ 1399 h 1467"/>
                    <a:gd name="T38" fmla="*/ 869 w 1163"/>
                    <a:gd name="T39" fmla="*/ 1433 h 1467"/>
                    <a:gd name="T40" fmla="*/ 911 w 1163"/>
                    <a:gd name="T41" fmla="*/ 1467 h 1467"/>
                    <a:gd name="T42" fmla="*/ 944 w 1163"/>
                    <a:gd name="T43" fmla="*/ 1441 h 1467"/>
                    <a:gd name="T44" fmla="*/ 1074 w 1163"/>
                    <a:gd name="T45" fmla="*/ 1338 h 1467"/>
                    <a:gd name="T46" fmla="*/ 1129 w 1163"/>
                    <a:gd name="T47" fmla="*/ 1296 h 1467"/>
                    <a:gd name="T48" fmla="*/ 1161 w 1163"/>
                    <a:gd name="T49" fmla="*/ 1222 h 1467"/>
                    <a:gd name="T50" fmla="*/ 1129 w 1163"/>
                    <a:gd name="T51" fmla="*/ 1113 h 1467"/>
                    <a:gd name="T52" fmla="*/ 1105 w 1163"/>
                    <a:gd name="T53" fmla="*/ 1065 h 1467"/>
                    <a:gd name="T54" fmla="*/ 1127 w 1163"/>
                    <a:gd name="T55" fmla="*/ 1027 h 1467"/>
                    <a:gd name="T56" fmla="*/ 1129 w 1163"/>
                    <a:gd name="T57" fmla="*/ 988 h 1467"/>
                    <a:gd name="T58" fmla="*/ 1068 w 1163"/>
                    <a:gd name="T59" fmla="*/ 898 h 1467"/>
                    <a:gd name="T60" fmla="*/ 934 w 1163"/>
                    <a:gd name="T61" fmla="*/ 681 h 1467"/>
                    <a:gd name="T62" fmla="*/ 918 w 1163"/>
                    <a:gd name="T63" fmla="*/ 606 h 1467"/>
                    <a:gd name="T64" fmla="*/ 895 w 1163"/>
                    <a:gd name="T65" fmla="*/ 513 h 1467"/>
                    <a:gd name="T66" fmla="*/ 863 w 1163"/>
                    <a:gd name="T67" fmla="*/ 483 h 1467"/>
                    <a:gd name="T68" fmla="*/ 869 w 1163"/>
                    <a:gd name="T69" fmla="*/ 389 h 1467"/>
                    <a:gd name="T70" fmla="*/ 887 w 1163"/>
                    <a:gd name="T71" fmla="*/ 292 h 1467"/>
                    <a:gd name="T72" fmla="*/ 879 w 1163"/>
                    <a:gd name="T73" fmla="*/ 155 h 1467"/>
                    <a:gd name="T74" fmla="*/ 861 w 1163"/>
                    <a:gd name="T75" fmla="*/ 85 h 1467"/>
                    <a:gd name="T76" fmla="*/ 789 w 1163"/>
                    <a:gd name="T77" fmla="*/ 47 h 1467"/>
                    <a:gd name="T78" fmla="*/ 680 w 1163"/>
                    <a:gd name="T79" fmla="*/ 2 h 1467"/>
                    <a:gd name="T80" fmla="*/ 636 w 1163"/>
                    <a:gd name="T81" fmla="*/ 10 h 1467"/>
                    <a:gd name="T82" fmla="*/ 588 w 1163"/>
                    <a:gd name="T83" fmla="*/ 69 h 1467"/>
                    <a:gd name="T84" fmla="*/ 533 w 1163"/>
                    <a:gd name="T85" fmla="*/ 129 h 1467"/>
                    <a:gd name="T86" fmla="*/ 485 w 1163"/>
                    <a:gd name="T87" fmla="*/ 129 h 1467"/>
                    <a:gd name="T88" fmla="*/ 435 w 1163"/>
                    <a:gd name="T89" fmla="*/ 117 h 1467"/>
                    <a:gd name="T90" fmla="*/ 410 w 1163"/>
                    <a:gd name="T91" fmla="*/ 155 h 1467"/>
                    <a:gd name="T92" fmla="*/ 266 w 1163"/>
                    <a:gd name="T93" fmla="*/ 182 h 1467"/>
                    <a:gd name="T94" fmla="*/ 107 w 1163"/>
                    <a:gd name="T95" fmla="*/ 322 h 1467"/>
                    <a:gd name="T96" fmla="*/ 99 w 1163"/>
                    <a:gd name="T97" fmla="*/ 359 h 1467"/>
                    <a:gd name="T98" fmla="*/ 80 w 1163"/>
                    <a:gd name="T99" fmla="*/ 457 h 1467"/>
                    <a:gd name="T100" fmla="*/ 34 w 1163"/>
                    <a:gd name="T101" fmla="*/ 489 h 1467"/>
                    <a:gd name="T102" fmla="*/ 0 w 1163"/>
                    <a:gd name="T103" fmla="*/ 509 h 1467"/>
                    <a:gd name="T104" fmla="*/ 58 w 1163"/>
                    <a:gd name="T105" fmla="*/ 578 h 1467"/>
                    <a:gd name="T106" fmla="*/ 93 w 1163"/>
                    <a:gd name="T107" fmla="*/ 721 h 1467"/>
                    <a:gd name="T108" fmla="*/ 85 w 1163"/>
                    <a:gd name="T109" fmla="*/ 785 h 1467"/>
                    <a:gd name="T110" fmla="*/ 76 w 1163"/>
                    <a:gd name="T111" fmla="*/ 938 h 1467"/>
                    <a:gd name="T112" fmla="*/ 101 w 1163"/>
                    <a:gd name="T113" fmla="*/ 1012 h 1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63" h="1467">
                      <a:moveTo>
                        <a:pt x="101" y="1012"/>
                      </a:moveTo>
                      <a:lnTo>
                        <a:pt x="101" y="1012"/>
                      </a:lnTo>
                      <a:lnTo>
                        <a:pt x="109" y="1037"/>
                      </a:lnTo>
                      <a:lnTo>
                        <a:pt x="117" y="1063"/>
                      </a:lnTo>
                      <a:lnTo>
                        <a:pt x="117" y="1063"/>
                      </a:lnTo>
                      <a:lnTo>
                        <a:pt x="123" y="1083"/>
                      </a:lnTo>
                      <a:lnTo>
                        <a:pt x="127" y="1103"/>
                      </a:lnTo>
                      <a:lnTo>
                        <a:pt x="127" y="1103"/>
                      </a:lnTo>
                      <a:lnTo>
                        <a:pt x="149" y="1097"/>
                      </a:lnTo>
                      <a:lnTo>
                        <a:pt x="169" y="1091"/>
                      </a:lnTo>
                      <a:lnTo>
                        <a:pt x="169" y="1091"/>
                      </a:lnTo>
                      <a:lnTo>
                        <a:pt x="189" y="1085"/>
                      </a:lnTo>
                      <a:lnTo>
                        <a:pt x="205" y="1079"/>
                      </a:lnTo>
                      <a:lnTo>
                        <a:pt x="205" y="1079"/>
                      </a:lnTo>
                      <a:lnTo>
                        <a:pt x="213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31" y="1077"/>
                      </a:lnTo>
                      <a:lnTo>
                        <a:pt x="241" y="1081"/>
                      </a:lnTo>
                      <a:lnTo>
                        <a:pt x="252" y="1087"/>
                      </a:lnTo>
                      <a:lnTo>
                        <a:pt x="260" y="1093"/>
                      </a:lnTo>
                      <a:lnTo>
                        <a:pt x="260" y="1093"/>
                      </a:lnTo>
                      <a:lnTo>
                        <a:pt x="268" y="1093"/>
                      </a:lnTo>
                      <a:lnTo>
                        <a:pt x="268" y="1093"/>
                      </a:lnTo>
                      <a:lnTo>
                        <a:pt x="270" y="1101"/>
                      </a:lnTo>
                      <a:lnTo>
                        <a:pt x="270" y="1101"/>
                      </a:lnTo>
                      <a:lnTo>
                        <a:pt x="278" y="1111"/>
                      </a:lnTo>
                      <a:lnTo>
                        <a:pt x="284" y="1121"/>
                      </a:lnTo>
                      <a:lnTo>
                        <a:pt x="288" y="113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6" y="1177"/>
                      </a:lnTo>
                      <a:lnTo>
                        <a:pt x="298" y="1190"/>
                      </a:lnTo>
                      <a:lnTo>
                        <a:pt x="302" y="1198"/>
                      </a:lnTo>
                      <a:lnTo>
                        <a:pt x="302" y="1198"/>
                      </a:lnTo>
                      <a:lnTo>
                        <a:pt x="308" y="1200"/>
                      </a:lnTo>
                      <a:lnTo>
                        <a:pt x="320" y="1204"/>
                      </a:lnTo>
                      <a:lnTo>
                        <a:pt x="350" y="1212"/>
                      </a:lnTo>
                      <a:lnTo>
                        <a:pt x="354" y="1214"/>
                      </a:lnTo>
                      <a:lnTo>
                        <a:pt x="354" y="1214"/>
                      </a:lnTo>
                      <a:lnTo>
                        <a:pt x="370" y="1218"/>
                      </a:lnTo>
                      <a:lnTo>
                        <a:pt x="386" y="1226"/>
                      </a:lnTo>
                      <a:lnTo>
                        <a:pt x="416" y="1242"/>
                      </a:lnTo>
                      <a:lnTo>
                        <a:pt x="416" y="1242"/>
                      </a:lnTo>
                      <a:lnTo>
                        <a:pt x="435" y="1254"/>
                      </a:lnTo>
                      <a:lnTo>
                        <a:pt x="435" y="1254"/>
                      </a:lnTo>
                      <a:lnTo>
                        <a:pt x="445" y="1262"/>
                      </a:lnTo>
                      <a:lnTo>
                        <a:pt x="451" y="1270"/>
                      </a:lnTo>
                      <a:lnTo>
                        <a:pt x="457" y="1282"/>
                      </a:lnTo>
                      <a:lnTo>
                        <a:pt x="457" y="1294"/>
                      </a:lnTo>
                      <a:lnTo>
                        <a:pt x="457" y="1310"/>
                      </a:lnTo>
                      <a:lnTo>
                        <a:pt x="457" y="1310"/>
                      </a:lnTo>
                      <a:lnTo>
                        <a:pt x="455" y="1320"/>
                      </a:lnTo>
                      <a:lnTo>
                        <a:pt x="451" y="1328"/>
                      </a:lnTo>
                      <a:lnTo>
                        <a:pt x="445" y="1336"/>
                      </a:lnTo>
                      <a:lnTo>
                        <a:pt x="437" y="1342"/>
                      </a:lnTo>
                      <a:lnTo>
                        <a:pt x="437" y="1342"/>
                      </a:lnTo>
                      <a:lnTo>
                        <a:pt x="416" y="1355"/>
                      </a:lnTo>
                      <a:lnTo>
                        <a:pt x="416" y="1355"/>
                      </a:lnTo>
                      <a:lnTo>
                        <a:pt x="398" y="1365"/>
                      </a:lnTo>
                      <a:lnTo>
                        <a:pt x="392" y="1369"/>
                      </a:lnTo>
                      <a:lnTo>
                        <a:pt x="386" y="1373"/>
                      </a:lnTo>
                      <a:lnTo>
                        <a:pt x="386" y="1373"/>
                      </a:lnTo>
                      <a:lnTo>
                        <a:pt x="382" y="1383"/>
                      </a:lnTo>
                      <a:lnTo>
                        <a:pt x="376" y="1391"/>
                      </a:lnTo>
                      <a:lnTo>
                        <a:pt x="374" y="1401"/>
                      </a:lnTo>
                      <a:lnTo>
                        <a:pt x="372" y="1411"/>
                      </a:lnTo>
                      <a:lnTo>
                        <a:pt x="372" y="1411"/>
                      </a:lnTo>
                      <a:lnTo>
                        <a:pt x="380" y="1417"/>
                      </a:lnTo>
                      <a:lnTo>
                        <a:pt x="386" y="1419"/>
                      </a:lnTo>
                      <a:lnTo>
                        <a:pt x="386" y="1419"/>
                      </a:lnTo>
                      <a:lnTo>
                        <a:pt x="461" y="1433"/>
                      </a:lnTo>
                      <a:lnTo>
                        <a:pt x="535" y="1445"/>
                      </a:lnTo>
                      <a:lnTo>
                        <a:pt x="535" y="1445"/>
                      </a:lnTo>
                      <a:lnTo>
                        <a:pt x="596" y="1453"/>
                      </a:lnTo>
                      <a:lnTo>
                        <a:pt x="596" y="1453"/>
                      </a:lnTo>
                      <a:lnTo>
                        <a:pt x="612" y="1455"/>
                      </a:lnTo>
                      <a:lnTo>
                        <a:pt x="630" y="1457"/>
                      </a:lnTo>
                      <a:lnTo>
                        <a:pt x="630" y="1457"/>
                      </a:lnTo>
                      <a:lnTo>
                        <a:pt x="644" y="1455"/>
                      </a:lnTo>
                      <a:lnTo>
                        <a:pt x="658" y="1451"/>
                      </a:lnTo>
                      <a:lnTo>
                        <a:pt x="670" y="1443"/>
                      </a:lnTo>
                      <a:lnTo>
                        <a:pt x="682" y="1429"/>
                      </a:lnTo>
                      <a:lnTo>
                        <a:pt x="682" y="1429"/>
                      </a:lnTo>
                      <a:lnTo>
                        <a:pt x="690" y="1419"/>
                      </a:lnTo>
                      <a:lnTo>
                        <a:pt x="700" y="1413"/>
                      </a:lnTo>
                      <a:lnTo>
                        <a:pt x="710" y="1407"/>
                      </a:lnTo>
                      <a:lnTo>
                        <a:pt x="722" y="1403"/>
                      </a:lnTo>
                      <a:lnTo>
                        <a:pt x="744" y="1397"/>
                      </a:lnTo>
                      <a:lnTo>
                        <a:pt x="765" y="1397"/>
                      </a:lnTo>
                      <a:lnTo>
                        <a:pt x="765" y="1397"/>
                      </a:lnTo>
                      <a:lnTo>
                        <a:pt x="791" y="1399"/>
                      </a:lnTo>
                      <a:lnTo>
                        <a:pt x="813" y="1403"/>
                      </a:lnTo>
                      <a:lnTo>
                        <a:pt x="813" y="1403"/>
                      </a:lnTo>
                      <a:lnTo>
                        <a:pt x="833" y="1411"/>
                      </a:lnTo>
                      <a:lnTo>
                        <a:pt x="851" y="1421"/>
                      </a:lnTo>
                      <a:lnTo>
                        <a:pt x="869" y="1433"/>
                      </a:lnTo>
                      <a:lnTo>
                        <a:pt x="885" y="1445"/>
                      </a:lnTo>
                      <a:lnTo>
                        <a:pt x="885" y="1445"/>
                      </a:lnTo>
                      <a:lnTo>
                        <a:pt x="907" y="1463"/>
                      </a:lnTo>
                      <a:lnTo>
                        <a:pt x="907" y="1463"/>
                      </a:lnTo>
                      <a:lnTo>
                        <a:pt x="911" y="1467"/>
                      </a:lnTo>
                      <a:lnTo>
                        <a:pt x="911" y="1467"/>
                      </a:lnTo>
                      <a:lnTo>
                        <a:pt x="918" y="1463"/>
                      </a:lnTo>
                      <a:lnTo>
                        <a:pt x="926" y="1459"/>
                      </a:lnTo>
                      <a:lnTo>
                        <a:pt x="934" y="1451"/>
                      </a:lnTo>
                      <a:lnTo>
                        <a:pt x="944" y="1441"/>
                      </a:lnTo>
                      <a:lnTo>
                        <a:pt x="944" y="1441"/>
                      </a:lnTo>
                      <a:lnTo>
                        <a:pt x="958" y="1427"/>
                      </a:lnTo>
                      <a:lnTo>
                        <a:pt x="974" y="1413"/>
                      </a:lnTo>
                      <a:lnTo>
                        <a:pt x="1006" y="1387"/>
                      </a:lnTo>
                      <a:lnTo>
                        <a:pt x="1074" y="1338"/>
                      </a:lnTo>
                      <a:lnTo>
                        <a:pt x="1074" y="1338"/>
                      </a:lnTo>
                      <a:lnTo>
                        <a:pt x="1089" y="1326"/>
                      </a:lnTo>
                      <a:lnTo>
                        <a:pt x="1107" y="1314"/>
                      </a:lnTo>
                      <a:lnTo>
                        <a:pt x="1121" y="1302"/>
                      </a:lnTo>
                      <a:lnTo>
                        <a:pt x="1129" y="1296"/>
                      </a:lnTo>
                      <a:lnTo>
                        <a:pt x="1133" y="1288"/>
                      </a:lnTo>
                      <a:lnTo>
                        <a:pt x="1133" y="1288"/>
                      </a:lnTo>
                      <a:lnTo>
                        <a:pt x="1147" y="1266"/>
                      </a:lnTo>
                      <a:lnTo>
                        <a:pt x="1155" y="1244"/>
                      </a:lnTo>
                      <a:lnTo>
                        <a:pt x="1161" y="1222"/>
                      </a:lnTo>
                      <a:lnTo>
                        <a:pt x="1163" y="1200"/>
                      </a:lnTo>
                      <a:lnTo>
                        <a:pt x="1161" y="1179"/>
                      </a:lnTo>
                      <a:lnTo>
                        <a:pt x="1155" y="1157"/>
                      </a:lnTo>
                      <a:lnTo>
                        <a:pt x="1145" y="1135"/>
                      </a:lnTo>
                      <a:lnTo>
                        <a:pt x="1129" y="1113"/>
                      </a:lnTo>
                      <a:lnTo>
                        <a:pt x="1129" y="1113"/>
                      </a:lnTo>
                      <a:lnTo>
                        <a:pt x="1115" y="1095"/>
                      </a:lnTo>
                      <a:lnTo>
                        <a:pt x="1111" y="1085"/>
                      </a:lnTo>
                      <a:lnTo>
                        <a:pt x="1107" y="1075"/>
                      </a:lnTo>
                      <a:lnTo>
                        <a:pt x="1105" y="1065"/>
                      </a:lnTo>
                      <a:lnTo>
                        <a:pt x="1107" y="1055"/>
                      </a:lnTo>
                      <a:lnTo>
                        <a:pt x="1111" y="1045"/>
                      </a:lnTo>
                      <a:lnTo>
                        <a:pt x="1119" y="1035"/>
                      </a:lnTo>
                      <a:lnTo>
                        <a:pt x="1119" y="1035"/>
                      </a:lnTo>
                      <a:lnTo>
                        <a:pt x="1127" y="1027"/>
                      </a:lnTo>
                      <a:lnTo>
                        <a:pt x="1131" y="1019"/>
                      </a:lnTo>
                      <a:lnTo>
                        <a:pt x="1133" y="1012"/>
                      </a:lnTo>
                      <a:lnTo>
                        <a:pt x="1133" y="1002"/>
                      </a:lnTo>
                      <a:lnTo>
                        <a:pt x="1131" y="996"/>
                      </a:lnTo>
                      <a:lnTo>
                        <a:pt x="1129" y="988"/>
                      </a:lnTo>
                      <a:lnTo>
                        <a:pt x="1119" y="972"/>
                      </a:lnTo>
                      <a:lnTo>
                        <a:pt x="1119" y="972"/>
                      </a:lnTo>
                      <a:lnTo>
                        <a:pt x="1093" y="934"/>
                      </a:lnTo>
                      <a:lnTo>
                        <a:pt x="1068" y="898"/>
                      </a:lnTo>
                      <a:lnTo>
                        <a:pt x="1068" y="898"/>
                      </a:lnTo>
                      <a:lnTo>
                        <a:pt x="1008" y="807"/>
                      </a:lnTo>
                      <a:lnTo>
                        <a:pt x="950" y="713"/>
                      </a:lnTo>
                      <a:lnTo>
                        <a:pt x="950" y="713"/>
                      </a:lnTo>
                      <a:lnTo>
                        <a:pt x="942" y="697"/>
                      </a:lnTo>
                      <a:lnTo>
                        <a:pt x="934" y="681"/>
                      </a:lnTo>
                      <a:lnTo>
                        <a:pt x="928" y="666"/>
                      </a:lnTo>
                      <a:lnTo>
                        <a:pt x="924" y="650"/>
                      </a:lnTo>
                      <a:lnTo>
                        <a:pt x="924" y="650"/>
                      </a:lnTo>
                      <a:lnTo>
                        <a:pt x="920" y="628"/>
                      </a:lnTo>
                      <a:lnTo>
                        <a:pt x="918" y="606"/>
                      </a:lnTo>
                      <a:lnTo>
                        <a:pt x="916" y="584"/>
                      </a:lnTo>
                      <a:lnTo>
                        <a:pt x="913" y="562"/>
                      </a:lnTo>
                      <a:lnTo>
                        <a:pt x="909" y="542"/>
                      </a:lnTo>
                      <a:lnTo>
                        <a:pt x="901" y="522"/>
                      </a:lnTo>
                      <a:lnTo>
                        <a:pt x="895" y="513"/>
                      </a:lnTo>
                      <a:lnTo>
                        <a:pt x="887" y="505"/>
                      </a:lnTo>
                      <a:lnTo>
                        <a:pt x="879" y="497"/>
                      </a:lnTo>
                      <a:lnTo>
                        <a:pt x="869" y="489"/>
                      </a:lnTo>
                      <a:lnTo>
                        <a:pt x="869" y="489"/>
                      </a:lnTo>
                      <a:lnTo>
                        <a:pt x="863" y="483"/>
                      </a:lnTo>
                      <a:lnTo>
                        <a:pt x="861" y="475"/>
                      </a:lnTo>
                      <a:lnTo>
                        <a:pt x="859" y="465"/>
                      </a:lnTo>
                      <a:lnTo>
                        <a:pt x="859" y="457"/>
                      </a:lnTo>
                      <a:lnTo>
                        <a:pt x="859" y="457"/>
                      </a:lnTo>
                      <a:lnTo>
                        <a:pt x="869" y="389"/>
                      </a:lnTo>
                      <a:lnTo>
                        <a:pt x="879" y="324"/>
                      </a:lnTo>
                      <a:lnTo>
                        <a:pt x="879" y="324"/>
                      </a:lnTo>
                      <a:lnTo>
                        <a:pt x="883" y="308"/>
                      </a:lnTo>
                      <a:lnTo>
                        <a:pt x="885" y="300"/>
                      </a:lnTo>
                      <a:lnTo>
                        <a:pt x="887" y="292"/>
                      </a:lnTo>
                      <a:lnTo>
                        <a:pt x="887" y="292"/>
                      </a:lnTo>
                      <a:lnTo>
                        <a:pt x="881" y="222"/>
                      </a:lnTo>
                      <a:lnTo>
                        <a:pt x="879" y="188"/>
                      </a:lnTo>
                      <a:lnTo>
                        <a:pt x="879" y="155"/>
                      </a:lnTo>
                      <a:lnTo>
                        <a:pt x="879" y="155"/>
                      </a:lnTo>
                      <a:lnTo>
                        <a:pt x="879" y="127"/>
                      </a:lnTo>
                      <a:lnTo>
                        <a:pt x="877" y="115"/>
                      </a:lnTo>
                      <a:lnTo>
                        <a:pt x="875" y="105"/>
                      </a:lnTo>
                      <a:lnTo>
                        <a:pt x="869" y="93"/>
                      </a:lnTo>
                      <a:lnTo>
                        <a:pt x="861" y="85"/>
                      </a:lnTo>
                      <a:lnTo>
                        <a:pt x="851" y="77"/>
                      </a:lnTo>
                      <a:lnTo>
                        <a:pt x="837" y="69"/>
                      </a:lnTo>
                      <a:lnTo>
                        <a:pt x="837" y="69"/>
                      </a:lnTo>
                      <a:lnTo>
                        <a:pt x="813" y="59"/>
                      </a:lnTo>
                      <a:lnTo>
                        <a:pt x="789" y="47"/>
                      </a:lnTo>
                      <a:lnTo>
                        <a:pt x="740" y="23"/>
                      </a:lnTo>
                      <a:lnTo>
                        <a:pt x="740" y="23"/>
                      </a:lnTo>
                      <a:lnTo>
                        <a:pt x="716" y="14"/>
                      </a:lnTo>
                      <a:lnTo>
                        <a:pt x="696" y="6"/>
                      </a:lnTo>
                      <a:lnTo>
                        <a:pt x="680" y="2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56" y="2"/>
                      </a:lnTo>
                      <a:lnTo>
                        <a:pt x="646" y="4"/>
                      </a:lnTo>
                      <a:lnTo>
                        <a:pt x="636" y="10"/>
                      </a:lnTo>
                      <a:lnTo>
                        <a:pt x="628" y="16"/>
                      </a:lnTo>
                      <a:lnTo>
                        <a:pt x="620" y="25"/>
                      </a:lnTo>
                      <a:lnTo>
                        <a:pt x="610" y="37"/>
                      </a:lnTo>
                      <a:lnTo>
                        <a:pt x="588" y="69"/>
                      </a:lnTo>
                      <a:lnTo>
                        <a:pt x="588" y="69"/>
                      </a:lnTo>
                      <a:lnTo>
                        <a:pt x="569" y="97"/>
                      </a:lnTo>
                      <a:lnTo>
                        <a:pt x="561" y="109"/>
                      </a:lnTo>
                      <a:lnTo>
                        <a:pt x="551" y="117"/>
                      </a:lnTo>
                      <a:lnTo>
                        <a:pt x="543" y="125"/>
                      </a:lnTo>
                      <a:lnTo>
                        <a:pt x="533" y="129"/>
                      </a:lnTo>
                      <a:lnTo>
                        <a:pt x="523" y="133"/>
                      </a:lnTo>
                      <a:lnTo>
                        <a:pt x="513" y="133"/>
                      </a:lnTo>
                      <a:lnTo>
                        <a:pt x="513" y="133"/>
                      </a:lnTo>
                      <a:lnTo>
                        <a:pt x="501" y="133"/>
                      </a:lnTo>
                      <a:lnTo>
                        <a:pt x="485" y="129"/>
                      </a:lnTo>
                      <a:lnTo>
                        <a:pt x="449" y="117"/>
                      </a:lnTo>
                      <a:lnTo>
                        <a:pt x="449" y="117"/>
                      </a:lnTo>
                      <a:lnTo>
                        <a:pt x="445" y="117"/>
                      </a:lnTo>
                      <a:lnTo>
                        <a:pt x="445" y="117"/>
                      </a:lnTo>
                      <a:lnTo>
                        <a:pt x="435" y="117"/>
                      </a:lnTo>
                      <a:lnTo>
                        <a:pt x="435" y="117"/>
                      </a:lnTo>
                      <a:lnTo>
                        <a:pt x="423" y="141"/>
                      </a:lnTo>
                      <a:lnTo>
                        <a:pt x="417" y="151"/>
                      </a:lnTo>
                      <a:lnTo>
                        <a:pt x="414" y="153"/>
                      </a:lnTo>
                      <a:lnTo>
                        <a:pt x="410" y="155"/>
                      </a:lnTo>
                      <a:lnTo>
                        <a:pt x="410" y="155"/>
                      </a:lnTo>
                      <a:lnTo>
                        <a:pt x="374" y="163"/>
                      </a:lnTo>
                      <a:lnTo>
                        <a:pt x="338" y="171"/>
                      </a:lnTo>
                      <a:lnTo>
                        <a:pt x="266" y="182"/>
                      </a:lnTo>
                      <a:lnTo>
                        <a:pt x="266" y="182"/>
                      </a:lnTo>
                      <a:lnTo>
                        <a:pt x="111" y="212"/>
                      </a:lnTo>
                      <a:lnTo>
                        <a:pt x="111" y="212"/>
                      </a:lnTo>
                      <a:lnTo>
                        <a:pt x="123" y="226"/>
                      </a:lnTo>
                      <a:lnTo>
                        <a:pt x="123" y="226"/>
                      </a:lnTo>
                      <a:lnTo>
                        <a:pt x="107" y="322"/>
                      </a:lnTo>
                      <a:lnTo>
                        <a:pt x="107" y="322"/>
                      </a:lnTo>
                      <a:lnTo>
                        <a:pt x="101" y="342"/>
                      </a:lnTo>
                      <a:lnTo>
                        <a:pt x="99" y="349"/>
                      </a:lnTo>
                      <a:lnTo>
                        <a:pt x="99" y="359"/>
                      </a:lnTo>
                      <a:lnTo>
                        <a:pt x="99" y="359"/>
                      </a:lnTo>
                      <a:lnTo>
                        <a:pt x="101" y="385"/>
                      </a:lnTo>
                      <a:lnTo>
                        <a:pt x="99" y="409"/>
                      </a:lnTo>
                      <a:lnTo>
                        <a:pt x="93" y="429"/>
                      </a:lnTo>
                      <a:lnTo>
                        <a:pt x="85" y="449"/>
                      </a:lnTo>
                      <a:lnTo>
                        <a:pt x="80" y="457"/>
                      </a:lnTo>
                      <a:lnTo>
                        <a:pt x="72" y="465"/>
                      </a:lnTo>
                      <a:lnTo>
                        <a:pt x="66" y="471"/>
                      </a:lnTo>
                      <a:lnTo>
                        <a:pt x="56" y="477"/>
                      </a:lnTo>
                      <a:lnTo>
                        <a:pt x="46" y="483"/>
                      </a:lnTo>
                      <a:lnTo>
                        <a:pt x="34" y="489"/>
                      </a:lnTo>
                      <a:lnTo>
                        <a:pt x="8" y="495"/>
                      </a:lnTo>
                      <a:lnTo>
                        <a:pt x="8" y="495"/>
                      </a:lnTo>
                      <a:lnTo>
                        <a:pt x="6" y="499"/>
                      </a:lnTo>
                      <a:lnTo>
                        <a:pt x="0" y="509"/>
                      </a:lnTo>
                      <a:lnTo>
                        <a:pt x="0" y="509"/>
                      </a:lnTo>
                      <a:lnTo>
                        <a:pt x="14" y="518"/>
                      </a:lnTo>
                      <a:lnTo>
                        <a:pt x="24" y="528"/>
                      </a:lnTo>
                      <a:lnTo>
                        <a:pt x="34" y="540"/>
                      </a:lnTo>
                      <a:lnTo>
                        <a:pt x="44" y="552"/>
                      </a:lnTo>
                      <a:lnTo>
                        <a:pt x="58" y="578"/>
                      </a:lnTo>
                      <a:lnTo>
                        <a:pt x="68" y="604"/>
                      </a:lnTo>
                      <a:lnTo>
                        <a:pt x="76" y="634"/>
                      </a:lnTo>
                      <a:lnTo>
                        <a:pt x="82" y="662"/>
                      </a:lnTo>
                      <a:lnTo>
                        <a:pt x="93" y="721"/>
                      </a:lnTo>
                      <a:lnTo>
                        <a:pt x="93" y="721"/>
                      </a:lnTo>
                      <a:lnTo>
                        <a:pt x="95" y="743"/>
                      </a:lnTo>
                      <a:lnTo>
                        <a:pt x="93" y="753"/>
                      </a:lnTo>
                      <a:lnTo>
                        <a:pt x="91" y="763"/>
                      </a:lnTo>
                      <a:lnTo>
                        <a:pt x="91" y="763"/>
                      </a:lnTo>
                      <a:lnTo>
                        <a:pt x="85" y="785"/>
                      </a:lnTo>
                      <a:lnTo>
                        <a:pt x="82" y="807"/>
                      </a:lnTo>
                      <a:lnTo>
                        <a:pt x="74" y="850"/>
                      </a:lnTo>
                      <a:lnTo>
                        <a:pt x="72" y="894"/>
                      </a:lnTo>
                      <a:lnTo>
                        <a:pt x="76" y="938"/>
                      </a:lnTo>
                      <a:lnTo>
                        <a:pt x="76" y="938"/>
                      </a:lnTo>
                      <a:lnTo>
                        <a:pt x="84" y="954"/>
                      </a:lnTo>
                      <a:lnTo>
                        <a:pt x="89" y="974"/>
                      </a:lnTo>
                      <a:lnTo>
                        <a:pt x="89" y="974"/>
                      </a:lnTo>
                      <a:lnTo>
                        <a:pt x="101" y="1012"/>
                      </a:lnTo>
                      <a:lnTo>
                        <a:pt x="101" y="1012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48" name="Freeform 8">
                  <a:extLst>
                    <a:ext uri="{FF2B5EF4-FFF2-40B4-BE49-F238E27FC236}">
                      <a16:creationId xmlns:a16="http://schemas.microsoft.com/office/drawing/2014/main" id="{D5DCB0B5-4CE4-A08E-F8A1-AFC5976E0C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9500" y="460375"/>
                  <a:ext cx="2509838" cy="1517650"/>
                </a:xfrm>
                <a:custGeom>
                  <a:avLst/>
                  <a:gdLst>
                    <a:gd name="T0" fmla="*/ 70 w 1581"/>
                    <a:gd name="T1" fmla="*/ 710 h 956"/>
                    <a:gd name="T2" fmla="*/ 106 w 1581"/>
                    <a:gd name="T3" fmla="*/ 744 h 956"/>
                    <a:gd name="T4" fmla="*/ 175 w 1581"/>
                    <a:gd name="T5" fmla="*/ 780 h 956"/>
                    <a:gd name="T6" fmla="*/ 237 w 1581"/>
                    <a:gd name="T7" fmla="*/ 811 h 956"/>
                    <a:gd name="T8" fmla="*/ 279 w 1581"/>
                    <a:gd name="T9" fmla="*/ 867 h 956"/>
                    <a:gd name="T10" fmla="*/ 283 w 1581"/>
                    <a:gd name="T11" fmla="*/ 905 h 956"/>
                    <a:gd name="T12" fmla="*/ 298 w 1581"/>
                    <a:gd name="T13" fmla="*/ 923 h 956"/>
                    <a:gd name="T14" fmla="*/ 340 w 1581"/>
                    <a:gd name="T15" fmla="*/ 939 h 956"/>
                    <a:gd name="T16" fmla="*/ 499 w 1581"/>
                    <a:gd name="T17" fmla="*/ 956 h 956"/>
                    <a:gd name="T18" fmla="*/ 527 w 1581"/>
                    <a:gd name="T19" fmla="*/ 951 h 956"/>
                    <a:gd name="T20" fmla="*/ 547 w 1581"/>
                    <a:gd name="T21" fmla="*/ 923 h 956"/>
                    <a:gd name="T22" fmla="*/ 571 w 1581"/>
                    <a:gd name="T23" fmla="*/ 885 h 956"/>
                    <a:gd name="T24" fmla="*/ 623 w 1581"/>
                    <a:gd name="T25" fmla="*/ 865 h 956"/>
                    <a:gd name="T26" fmla="*/ 640 w 1581"/>
                    <a:gd name="T27" fmla="*/ 863 h 956"/>
                    <a:gd name="T28" fmla="*/ 680 w 1581"/>
                    <a:gd name="T29" fmla="*/ 861 h 956"/>
                    <a:gd name="T30" fmla="*/ 706 w 1581"/>
                    <a:gd name="T31" fmla="*/ 833 h 956"/>
                    <a:gd name="T32" fmla="*/ 788 w 1581"/>
                    <a:gd name="T33" fmla="*/ 797 h 956"/>
                    <a:gd name="T34" fmla="*/ 953 w 1581"/>
                    <a:gd name="T35" fmla="*/ 742 h 956"/>
                    <a:gd name="T36" fmla="*/ 1112 w 1581"/>
                    <a:gd name="T37" fmla="*/ 696 h 956"/>
                    <a:gd name="T38" fmla="*/ 1141 w 1581"/>
                    <a:gd name="T39" fmla="*/ 670 h 956"/>
                    <a:gd name="T40" fmla="*/ 1279 w 1581"/>
                    <a:gd name="T41" fmla="*/ 632 h 956"/>
                    <a:gd name="T42" fmla="*/ 1332 w 1581"/>
                    <a:gd name="T43" fmla="*/ 619 h 956"/>
                    <a:gd name="T44" fmla="*/ 1473 w 1581"/>
                    <a:gd name="T45" fmla="*/ 487 h 956"/>
                    <a:gd name="T46" fmla="*/ 1575 w 1581"/>
                    <a:gd name="T47" fmla="*/ 382 h 956"/>
                    <a:gd name="T48" fmla="*/ 1581 w 1581"/>
                    <a:gd name="T49" fmla="*/ 340 h 956"/>
                    <a:gd name="T50" fmla="*/ 1549 w 1581"/>
                    <a:gd name="T51" fmla="*/ 306 h 956"/>
                    <a:gd name="T52" fmla="*/ 1525 w 1581"/>
                    <a:gd name="T53" fmla="*/ 245 h 956"/>
                    <a:gd name="T54" fmla="*/ 1509 w 1581"/>
                    <a:gd name="T55" fmla="*/ 207 h 956"/>
                    <a:gd name="T56" fmla="*/ 1473 w 1581"/>
                    <a:gd name="T57" fmla="*/ 141 h 956"/>
                    <a:gd name="T58" fmla="*/ 1479 w 1581"/>
                    <a:gd name="T59" fmla="*/ 94 h 956"/>
                    <a:gd name="T60" fmla="*/ 1549 w 1581"/>
                    <a:gd name="T61" fmla="*/ 20 h 956"/>
                    <a:gd name="T62" fmla="*/ 1364 w 1581"/>
                    <a:gd name="T63" fmla="*/ 38 h 956"/>
                    <a:gd name="T64" fmla="*/ 799 w 1581"/>
                    <a:gd name="T65" fmla="*/ 56 h 956"/>
                    <a:gd name="T66" fmla="*/ 766 w 1581"/>
                    <a:gd name="T67" fmla="*/ 56 h 956"/>
                    <a:gd name="T68" fmla="*/ 567 w 1581"/>
                    <a:gd name="T69" fmla="*/ 32 h 956"/>
                    <a:gd name="T70" fmla="*/ 277 w 1581"/>
                    <a:gd name="T71" fmla="*/ 0 h 956"/>
                    <a:gd name="T72" fmla="*/ 253 w 1581"/>
                    <a:gd name="T73" fmla="*/ 4 h 956"/>
                    <a:gd name="T74" fmla="*/ 229 w 1581"/>
                    <a:gd name="T75" fmla="*/ 30 h 956"/>
                    <a:gd name="T76" fmla="*/ 177 w 1581"/>
                    <a:gd name="T77" fmla="*/ 66 h 956"/>
                    <a:gd name="T78" fmla="*/ 110 w 1581"/>
                    <a:gd name="T79" fmla="*/ 80 h 956"/>
                    <a:gd name="T80" fmla="*/ 108 w 1581"/>
                    <a:gd name="T81" fmla="*/ 125 h 956"/>
                    <a:gd name="T82" fmla="*/ 90 w 1581"/>
                    <a:gd name="T83" fmla="*/ 171 h 956"/>
                    <a:gd name="T84" fmla="*/ 78 w 1581"/>
                    <a:gd name="T85" fmla="*/ 217 h 956"/>
                    <a:gd name="T86" fmla="*/ 114 w 1581"/>
                    <a:gd name="T87" fmla="*/ 281 h 956"/>
                    <a:gd name="T88" fmla="*/ 159 w 1581"/>
                    <a:gd name="T89" fmla="*/ 316 h 956"/>
                    <a:gd name="T90" fmla="*/ 193 w 1581"/>
                    <a:gd name="T91" fmla="*/ 320 h 956"/>
                    <a:gd name="T92" fmla="*/ 207 w 1581"/>
                    <a:gd name="T93" fmla="*/ 322 h 956"/>
                    <a:gd name="T94" fmla="*/ 241 w 1581"/>
                    <a:gd name="T95" fmla="*/ 366 h 956"/>
                    <a:gd name="T96" fmla="*/ 247 w 1581"/>
                    <a:gd name="T97" fmla="*/ 386 h 956"/>
                    <a:gd name="T98" fmla="*/ 237 w 1581"/>
                    <a:gd name="T99" fmla="*/ 414 h 956"/>
                    <a:gd name="T100" fmla="*/ 209 w 1581"/>
                    <a:gd name="T101" fmla="*/ 434 h 956"/>
                    <a:gd name="T102" fmla="*/ 165 w 1581"/>
                    <a:gd name="T103" fmla="*/ 456 h 956"/>
                    <a:gd name="T104" fmla="*/ 102 w 1581"/>
                    <a:gd name="T105" fmla="*/ 499 h 956"/>
                    <a:gd name="T106" fmla="*/ 34 w 1581"/>
                    <a:gd name="T107" fmla="*/ 569 h 956"/>
                    <a:gd name="T108" fmla="*/ 4 w 1581"/>
                    <a:gd name="T109" fmla="*/ 601 h 956"/>
                    <a:gd name="T110" fmla="*/ 18 w 1581"/>
                    <a:gd name="T111" fmla="*/ 617 h 956"/>
                    <a:gd name="T112" fmla="*/ 46 w 1581"/>
                    <a:gd name="T113" fmla="*/ 632 h 956"/>
                    <a:gd name="T114" fmla="*/ 66 w 1581"/>
                    <a:gd name="T115" fmla="*/ 676 h 9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581" h="956">
                      <a:moveTo>
                        <a:pt x="68" y="688"/>
                      </a:moveTo>
                      <a:lnTo>
                        <a:pt x="68" y="688"/>
                      </a:lnTo>
                      <a:lnTo>
                        <a:pt x="68" y="702"/>
                      </a:lnTo>
                      <a:lnTo>
                        <a:pt x="70" y="710"/>
                      </a:lnTo>
                      <a:lnTo>
                        <a:pt x="74" y="716"/>
                      </a:lnTo>
                      <a:lnTo>
                        <a:pt x="78" y="722"/>
                      </a:lnTo>
                      <a:lnTo>
                        <a:pt x="86" y="730"/>
                      </a:lnTo>
                      <a:lnTo>
                        <a:pt x="106" y="744"/>
                      </a:lnTo>
                      <a:lnTo>
                        <a:pt x="106" y="744"/>
                      </a:lnTo>
                      <a:lnTo>
                        <a:pt x="143" y="764"/>
                      </a:lnTo>
                      <a:lnTo>
                        <a:pt x="175" y="780"/>
                      </a:lnTo>
                      <a:lnTo>
                        <a:pt x="175" y="780"/>
                      </a:lnTo>
                      <a:lnTo>
                        <a:pt x="189" y="786"/>
                      </a:lnTo>
                      <a:lnTo>
                        <a:pt x="189" y="786"/>
                      </a:lnTo>
                      <a:lnTo>
                        <a:pt x="221" y="801"/>
                      </a:lnTo>
                      <a:lnTo>
                        <a:pt x="237" y="811"/>
                      </a:lnTo>
                      <a:lnTo>
                        <a:pt x="251" y="823"/>
                      </a:lnTo>
                      <a:lnTo>
                        <a:pt x="263" y="839"/>
                      </a:lnTo>
                      <a:lnTo>
                        <a:pt x="275" y="857"/>
                      </a:lnTo>
                      <a:lnTo>
                        <a:pt x="279" y="867"/>
                      </a:lnTo>
                      <a:lnTo>
                        <a:pt x="281" y="879"/>
                      </a:lnTo>
                      <a:lnTo>
                        <a:pt x="283" y="891"/>
                      </a:lnTo>
                      <a:lnTo>
                        <a:pt x="283" y="905"/>
                      </a:lnTo>
                      <a:lnTo>
                        <a:pt x="283" y="905"/>
                      </a:lnTo>
                      <a:lnTo>
                        <a:pt x="287" y="907"/>
                      </a:lnTo>
                      <a:lnTo>
                        <a:pt x="287" y="907"/>
                      </a:lnTo>
                      <a:lnTo>
                        <a:pt x="298" y="923"/>
                      </a:lnTo>
                      <a:lnTo>
                        <a:pt x="298" y="923"/>
                      </a:lnTo>
                      <a:lnTo>
                        <a:pt x="302" y="929"/>
                      </a:lnTo>
                      <a:lnTo>
                        <a:pt x="302" y="929"/>
                      </a:lnTo>
                      <a:lnTo>
                        <a:pt x="320" y="935"/>
                      </a:lnTo>
                      <a:lnTo>
                        <a:pt x="340" y="939"/>
                      </a:lnTo>
                      <a:lnTo>
                        <a:pt x="340" y="939"/>
                      </a:lnTo>
                      <a:lnTo>
                        <a:pt x="481" y="956"/>
                      </a:lnTo>
                      <a:lnTo>
                        <a:pt x="481" y="956"/>
                      </a:lnTo>
                      <a:lnTo>
                        <a:pt x="499" y="956"/>
                      </a:lnTo>
                      <a:lnTo>
                        <a:pt x="499" y="956"/>
                      </a:lnTo>
                      <a:lnTo>
                        <a:pt x="513" y="956"/>
                      </a:lnTo>
                      <a:lnTo>
                        <a:pt x="521" y="953"/>
                      </a:lnTo>
                      <a:lnTo>
                        <a:pt x="527" y="951"/>
                      </a:lnTo>
                      <a:lnTo>
                        <a:pt x="533" y="945"/>
                      </a:lnTo>
                      <a:lnTo>
                        <a:pt x="537" y="939"/>
                      </a:lnTo>
                      <a:lnTo>
                        <a:pt x="543" y="933"/>
                      </a:lnTo>
                      <a:lnTo>
                        <a:pt x="547" y="923"/>
                      </a:lnTo>
                      <a:lnTo>
                        <a:pt x="547" y="923"/>
                      </a:lnTo>
                      <a:lnTo>
                        <a:pt x="553" y="907"/>
                      </a:lnTo>
                      <a:lnTo>
                        <a:pt x="561" y="895"/>
                      </a:lnTo>
                      <a:lnTo>
                        <a:pt x="571" y="885"/>
                      </a:lnTo>
                      <a:lnTo>
                        <a:pt x="581" y="877"/>
                      </a:lnTo>
                      <a:lnTo>
                        <a:pt x="595" y="871"/>
                      </a:lnTo>
                      <a:lnTo>
                        <a:pt x="609" y="867"/>
                      </a:lnTo>
                      <a:lnTo>
                        <a:pt x="623" y="865"/>
                      </a:lnTo>
                      <a:lnTo>
                        <a:pt x="638" y="863"/>
                      </a:lnTo>
                      <a:lnTo>
                        <a:pt x="638" y="863"/>
                      </a:lnTo>
                      <a:lnTo>
                        <a:pt x="640" y="863"/>
                      </a:lnTo>
                      <a:lnTo>
                        <a:pt x="640" y="863"/>
                      </a:lnTo>
                      <a:lnTo>
                        <a:pt x="652" y="863"/>
                      </a:lnTo>
                      <a:lnTo>
                        <a:pt x="652" y="863"/>
                      </a:lnTo>
                      <a:lnTo>
                        <a:pt x="672" y="863"/>
                      </a:lnTo>
                      <a:lnTo>
                        <a:pt x="680" y="861"/>
                      </a:lnTo>
                      <a:lnTo>
                        <a:pt x="684" y="857"/>
                      </a:lnTo>
                      <a:lnTo>
                        <a:pt x="684" y="857"/>
                      </a:lnTo>
                      <a:lnTo>
                        <a:pt x="694" y="843"/>
                      </a:lnTo>
                      <a:lnTo>
                        <a:pt x="706" y="833"/>
                      </a:lnTo>
                      <a:lnTo>
                        <a:pt x="718" y="823"/>
                      </a:lnTo>
                      <a:lnTo>
                        <a:pt x="730" y="817"/>
                      </a:lnTo>
                      <a:lnTo>
                        <a:pt x="758" y="807"/>
                      </a:lnTo>
                      <a:lnTo>
                        <a:pt x="788" y="797"/>
                      </a:lnTo>
                      <a:lnTo>
                        <a:pt x="788" y="797"/>
                      </a:lnTo>
                      <a:lnTo>
                        <a:pt x="843" y="780"/>
                      </a:lnTo>
                      <a:lnTo>
                        <a:pt x="899" y="762"/>
                      </a:lnTo>
                      <a:lnTo>
                        <a:pt x="953" y="742"/>
                      </a:lnTo>
                      <a:lnTo>
                        <a:pt x="1008" y="724"/>
                      </a:lnTo>
                      <a:lnTo>
                        <a:pt x="1008" y="724"/>
                      </a:lnTo>
                      <a:lnTo>
                        <a:pt x="1060" y="708"/>
                      </a:lnTo>
                      <a:lnTo>
                        <a:pt x="1112" y="696"/>
                      </a:lnTo>
                      <a:lnTo>
                        <a:pt x="1112" y="696"/>
                      </a:lnTo>
                      <a:lnTo>
                        <a:pt x="1122" y="684"/>
                      </a:lnTo>
                      <a:lnTo>
                        <a:pt x="1131" y="676"/>
                      </a:lnTo>
                      <a:lnTo>
                        <a:pt x="1141" y="670"/>
                      </a:lnTo>
                      <a:lnTo>
                        <a:pt x="1153" y="664"/>
                      </a:lnTo>
                      <a:lnTo>
                        <a:pt x="1153" y="664"/>
                      </a:lnTo>
                      <a:lnTo>
                        <a:pt x="1215" y="648"/>
                      </a:lnTo>
                      <a:lnTo>
                        <a:pt x="1279" y="632"/>
                      </a:lnTo>
                      <a:lnTo>
                        <a:pt x="1279" y="632"/>
                      </a:lnTo>
                      <a:lnTo>
                        <a:pt x="1330" y="621"/>
                      </a:lnTo>
                      <a:lnTo>
                        <a:pt x="1330" y="621"/>
                      </a:lnTo>
                      <a:lnTo>
                        <a:pt x="1332" y="619"/>
                      </a:lnTo>
                      <a:lnTo>
                        <a:pt x="1332" y="619"/>
                      </a:lnTo>
                      <a:lnTo>
                        <a:pt x="1376" y="577"/>
                      </a:lnTo>
                      <a:lnTo>
                        <a:pt x="1376" y="577"/>
                      </a:lnTo>
                      <a:lnTo>
                        <a:pt x="1473" y="487"/>
                      </a:lnTo>
                      <a:lnTo>
                        <a:pt x="1569" y="394"/>
                      </a:lnTo>
                      <a:lnTo>
                        <a:pt x="1569" y="394"/>
                      </a:lnTo>
                      <a:lnTo>
                        <a:pt x="1571" y="390"/>
                      </a:lnTo>
                      <a:lnTo>
                        <a:pt x="1575" y="382"/>
                      </a:lnTo>
                      <a:lnTo>
                        <a:pt x="1577" y="370"/>
                      </a:lnTo>
                      <a:lnTo>
                        <a:pt x="1581" y="350"/>
                      </a:lnTo>
                      <a:lnTo>
                        <a:pt x="1581" y="350"/>
                      </a:lnTo>
                      <a:lnTo>
                        <a:pt x="1581" y="340"/>
                      </a:lnTo>
                      <a:lnTo>
                        <a:pt x="1581" y="340"/>
                      </a:lnTo>
                      <a:lnTo>
                        <a:pt x="1569" y="330"/>
                      </a:lnTo>
                      <a:lnTo>
                        <a:pt x="1557" y="318"/>
                      </a:lnTo>
                      <a:lnTo>
                        <a:pt x="1549" y="306"/>
                      </a:lnTo>
                      <a:lnTo>
                        <a:pt x="1543" y="294"/>
                      </a:lnTo>
                      <a:lnTo>
                        <a:pt x="1533" y="271"/>
                      </a:lnTo>
                      <a:lnTo>
                        <a:pt x="1525" y="245"/>
                      </a:lnTo>
                      <a:lnTo>
                        <a:pt x="1525" y="245"/>
                      </a:lnTo>
                      <a:lnTo>
                        <a:pt x="1523" y="237"/>
                      </a:lnTo>
                      <a:lnTo>
                        <a:pt x="1523" y="237"/>
                      </a:lnTo>
                      <a:lnTo>
                        <a:pt x="1517" y="223"/>
                      </a:lnTo>
                      <a:lnTo>
                        <a:pt x="1509" y="207"/>
                      </a:lnTo>
                      <a:lnTo>
                        <a:pt x="1491" y="175"/>
                      </a:lnTo>
                      <a:lnTo>
                        <a:pt x="1491" y="175"/>
                      </a:lnTo>
                      <a:lnTo>
                        <a:pt x="1473" y="141"/>
                      </a:lnTo>
                      <a:lnTo>
                        <a:pt x="1473" y="141"/>
                      </a:lnTo>
                      <a:lnTo>
                        <a:pt x="1469" y="129"/>
                      </a:lnTo>
                      <a:lnTo>
                        <a:pt x="1469" y="118"/>
                      </a:lnTo>
                      <a:lnTo>
                        <a:pt x="1473" y="106"/>
                      </a:lnTo>
                      <a:lnTo>
                        <a:pt x="1479" y="94"/>
                      </a:lnTo>
                      <a:lnTo>
                        <a:pt x="1479" y="94"/>
                      </a:lnTo>
                      <a:lnTo>
                        <a:pt x="1507" y="64"/>
                      </a:lnTo>
                      <a:lnTo>
                        <a:pt x="1507" y="64"/>
                      </a:lnTo>
                      <a:lnTo>
                        <a:pt x="1549" y="20"/>
                      </a:lnTo>
                      <a:lnTo>
                        <a:pt x="1549" y="20"/>
                      </a:lnTo>
                      <a:lnTo>
                        <a:pt x="1456" y="30"/>
                      </a:lnTo>
                      <a:lnTo>
                        <a:pt x="1410" y="34"/>
                      </a:lnTo>
                      <a:lnTo>
                        <a:pt x="1364" y="38"/>
                      </a:lnTo>
                      <a:lnTo>
                        <a:pt x="1364" y="38"/>
                      </a:lnTo>
                      <a:lnTo>
                        <a:pt x="1082" y="50"/>
                      </a:lnTo>
                      <a:lnTo>
                        <a:pt x="941" y="54"/>
                      </a:lnTo>
                      <a:lnTo>
                        <a:pt x="799" y="56"/>
                      </a:lnTo>
                      <a:lnTo>
                        <a:pt x="799" y="56"/>
                      </a:lnTo>
                      <a:lnTo>
                        <a:pt x="793" y="56"/>
                      </a:lnTo>
                      <a:lnTo>
                        <a:pt x="793" y="56"/>
                      </a:lnTo>
                      <a:lnTo>
                        <a:pt x="766" y="56"/>
                      </a:lnTo>
                      <a:lnTo>
                        <a:pt x="736" y="54"/>
                      </a:lnTo>
                      <a:lnTo>
                        <a:pt x="680" y="48"/>
                      </a:lnTo>
                      <a:lnTo>
                        <a:pt x="623" y="40"/>
                      </a:lnTo>
                      <a:lnTo>
                        <a:pt x="567" y="32"/>
                      </a:lnTo>
                      <a:lnTo>
                        <a:pt x="567" y="32"/>
                      </a:lnTo>
                      <a:lnTo>
                        <a:pt x="422" y="16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265" y="2"/>
                      </a:lnTo>
                      <a:lnTo>
                        <a:pt x="253" y="4"/>
                      </a:lnTo>
                      <a:lnTo>
                        <a:pt x="245" y="10"/>
                      </a:lnTo>
                      <a:lnTo>
                        <a:pt x="239" y="16"/>
                      </a:lnTo>
                      <a:lnTo>
                        <a:pt x="239" y="16"/>
                      </a:lnTo>
                      <a:lnTo>
                        <a:pt x="229" y="30"/>
                      </a:lnTo>
                      <a:lnTo>
                        <a:pt x="217" y="42"/>
                      </a:lnTo>
                      <a:lnTo>
                        <a:pt x="205" y="52"/>
                      </a:lnTo>
                      <a:lnTo>
                        <a:pt x="191" y="60"/>
                      </a:lnTo>
                      <a:lnTo>
                        <a:pt x="177" y="66"/>
                      </a:lnTo>
                      <a:lnTo>
                        <a:pt x="163" y="70"/>
                      </a:lnTo>
                      <a:lnTo>
                        <a:pt x="131" y="78"/>
                      </a:lnTo>
                      <a:lnTo>
                        <a:pt x="131" y="78"/>
                      </a:lnTo>
                      <a:lnTo>
                        <a:pt x="110" y="80"/>
                      </a:lnTo>
                      <a:lnTo>
                        <a:pt x="110" y="80"/>
                      </a:lnTo>
                      <a:lnTo>
                        <a:pt x="112" y="96"/>
                      </a:lnTo>
                      <a:lnTo>
                        <a:pt x="112" y="110"/>
                      </a:lnTo>
                      <a:lnTo>
                        <a:pt x="108" y="125"/>
                      </a:lnTo>
                      <a:lnTo>
                        <a:pt x="104" y="141"/>
                      </a:lnTo>
                      <a:lnTo>
                        <a:pt x="104" y="141"/>
                      </a:lnTo>
                      <a:lnTo>
                        <a:pt x="90" y="171"/>
                      </a:lnTo>
                      <a:lnTo>
                        <a:pt x="90" y="171"/>
                      </a:lnTo>
                      <a:lnTo>
                        <a:pt x="80" y="193"/>
                      </a:lnTo>
                      <a:lnTo>
                        <a:pt x="80" y="193"/>
                      </a:lnTo>
                      <a:lnTo>
                        <a:pt x="78" y="205"/>
                      </a:lnTo>
                      <a:lnTo>
                        <a:pt x="78" y="217"/>
                      </a:lnTo>
                      <a:lnTo>
                        <a:pt x="82" y="229"/>
                      </a:lnTo>
                      <a:lnTo>
                        <a:pt x="90" y="247"/>
                      </a:lnTo>
                      <a:lnTo>
                        <a:pt x="90" y="247"/>
                      </a:lnTo>
                      <a:lnTo>
                        <a:pt x="114" y="281"/>
                      </a:lnTo>
                      <a:lnTo>
                        <a:pt x="124" y="292"/>
                      </a:lnTo>
                      <a:lnTo>
                        <a:pt x="135" y="302"/>
                      </a:lnTo>
                      <a:lnTo>
                        <a:pt x="147" y="310"/>
                      </a:lnTo>
                      <a:lnTo>
                        <a:pt x="159" y="316"/>
                      </a:lnTo>
                      <a:lnTo>
                        <a:pt x="173" y="320"/>
                      </a:lnTo>
                      <a:lnTo>
                        <a:pt x="189" y="320"/>
                      </a:lnTo>
                      <a:lnTo>
                        <a:pt x="189" y="320"/>
                      </a:lnTo>
                      <a:lnTo>
                        <a:pt x="193" y="320"/>
                      </a:lnTo>
                      <a:lnTo>
                        <a:pt x="193" y="320"/>
                      </a:lnTo>
                      <a:lnTo>
                        <a:pt x="195" y="320"/>
                      </a:lnTo>
                      <a:lnTo>
                        <a:pt x="195" y="320"/>
                      </a:lnTo>
                      <a:lnTo>
                        <a:pt x="207" y="322"/>
                      </a:lnTo>
                      <a:lnTo>
                        <a:pt x="217" y="328"/>
                      </a:lnTo>
                      <a:lnTo>
                        <a:pt x="225" y="336"/>
                      </a:lnTo>
                      <a:lnTo>
                        <a:pt x="233" y="346"/>
                      </a:lnTo>
                      <a:lnTo>
                        <a:pt x="241" y="366"/>
                      </a:lnTo>
                      <a:lnTo>
                        <a:pt x="243" y="372"/>
                      </a:lnTo>
                      <a:lnTo>
                        <a:pt x="243" y="372"/>
                      </a:lnTo>
                      <a:lnTo>
                        <a:pt x="245" y="380"/>
                      </a:lnTo>
                      <a:lnTo>
                        <a:pt x="247" y="386"/>
                      </a:lnTo>
                      <a:lnTo>
                        <a:pt x="245" y="394"/>
                      </a:lnTo>
                      <a:lnTo>
                        <a:pt x="243" y="402"/>
                      </a:lnTo>
                      <a:lnTo>
                        <a:pt x="241" y="408"/>
                      </a:lnTo>
                      <a:lnTo>
                        <a:pt x="237" y="414"/>
                      </a:lnTo>
                      <a:lnTo>
                        <a:pt x="231" y="420"/>
                      </a:lnTo>
                      <a:lnTo>
                        <a:pt x="225" y="424"/>
                      </a:lnTo>
                      <a:lnTo>
                        <a:pt x="225" y="424"/>
                      </a:lnTo>
                      <a:lnTo>
                        <a:pt x="209" y="434"/>
                      </a:lnTo>
                      <a:lnTo>
                        <a:pt x="209" y="434"/>
                      </a:lnTo>
                      <a:lnTo>
                        <a:pt x="187" y="446"/>
                      </a:lnTo>
                      <a:lnTo>
                        <a:pt x="165" y="456"/>
                      </a:lnTo>
                      <a:lnTo>
                        <a:pt x="165" y="456"/>
                      </a:lnTo>
                      <a:lnTo>
                        <a:pt x="153" y="461"/>
                      </a:lnTo>
                      <a:lnTo>
                        <a:pt x="141" y="467"/>
                      </a:lnTo>
                      <a:lnTo>
                        <a:pt x="122" y="481"/>
                      </a:lnTo>
                      <a:lnTo>
                        <a:pt x="102" y="499"/>
                      </a:lnTo>
                      <a:lnTo>
                        <a:pt x="84" y="519"/>
                      </a:lnTo>
                      <a:lnTo>
                        <a:pt x="84" y="519"/>
                      </a:lnTo>
                      <a:lnTo>
                        <a:pt x="52" y="553"/>
                      </a:lnTo>
                      <a:lnTo>
                        <a:pt x="34" y="569"/>
                      </a:lnTo>
                      <a:lnTo>
                        <a:pt x="14" y="583"/>
                      </a:lnTo>
                      <a:lnTo>
                        <a:pt x="14" y="583"/>
                      </a:lnTo>
                      <a:lnTo>
                        <a:pt x="8" y="589"/>
                      </a:lnTo>
                      <a:lnTo>
                        <a:pt x="4" y="601"/>
                      </a:lnTo>
                      <a:lnTo>
                        <a:pt x="4" y="601"/>
                      </a:lnTo>
                      <a:lnTo>
                        <a:pt x="0" y="613"/>
                      </a:lnTo>
                      <a:lnTo>
                        <a:pt x="0" y="613"/>
                      </a:lnTo>
                      <a:lnTo>
                        <a:pt x="18" y="617"/>
                      </a:lnTo>
                      <a:lnTo>
                        <a:pt x="26" y="621"/>
                      </a:lnTo>
                      <a:lnTo>
                        <a:pt x="36" y="624"/>
                      </a:lnTo>
                      <a:lnTo>
                        <a:pt x="36" y="624"/>
                      </a:lnTo>
                      <a:lnTo>
                        <a:pt x="46" y="632"/>
                      </a:lnTo>
                      <a:lnTo>
                        <a:pt x="56" y="644"/>
                      </a:lnTo>
                      <a:lnTo>
                        <a:pt x="62" y="654"/>
                      </a:lnTo>
                      <a:lnTo>
                        <a:pt x="64" y="664"/>
                      </a:lnTo>
                      <a:lnTo>
                        <a:pt x="66" y="676"/>
                      </a:lnTo>
                      <a:lnTo>
                        <a:pt x="68" y="688"/>
                      </a:lnTo>
                      <a:lnTo>
                        <a:pt x="68" y="68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49" name="Freeform 9">
                  <a:extLst>
                    <a:ext uri="{FF2B5EF4-FFF2-40B4-BE49-F238E27FC236}">
                      <a16:creationId xmlns:a16="http://schemas.microsoft.com/office/drawing/2014/main" id="{E4296E96-A552-5C54-A71A-D9C6B13498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0" y="306388"/>
                  <a:ext cx="1993900" cy="2146300"/>
                </a:xfrm>
                <a:custGeom>
                  <a:avLst/>
                  <a:gdLst>
                    <a:gd name="T0" fmla="*/ 1048 w 1256"/>
                    <a:gd name="T1" fmla="*/ 996 h 1352"/>
                    <a:gd name="T2" fmla="*/ 1153 w 1256"/>
                    <a:gd name="T3" fmla="*/ 914 h 1352"/>
                    <a:gd name="T4" fmla="*/ 1056 w 1256"/>
                    <a:gd name="T5" fmla="*/ 807 h 1352"/>
                    <a:gd name="T6" fmla="*/ 1125 w 1256"/>
                    <a:gd name="T7" fmla="*/ 795 h 1352"/>
                    <a:gd name="T8" fmla="*/ 1179 w 1256"/>
                    <a:gd name="T9" fmla="*/ 763 h 1352"/>
                    <a:gd name="T10" fmla="*/ 1201 w 1256"/>
                    <a:gd name="T11" fmla="*/ 714 h 1352"/>
                    <a:gd name="T12" fmla="*/ 1215 w 1256"/>
                    <a:gd name="T13" fmla="*/ 616 h 1352"/>
                    <a:gd name="T14" fmla="*/ 1233 w 1256"/>
                    <a:gd name="T15" fmla="*/ 539 h 1352"/>
                    <a:gd name="T16" fmla="*/ 1252 w 1256"/>
                    <a:gd name="T17" fmla="*/ 507 h 1352"/>
                    <a:gd name="T18" fmla="*/ 1256 w 1256"/>
                    <a:gd name="T19" fmla="*/ 475 h 1352"/>
                    <a:gd name="T20" fmla="*/ 1245 w 1256"/>
                    <a:gd name="T21" fmla="*/ 453 h 1352"/>
                    <a:gd name="T22" fmla="*/ 1213 w 1256"/>
                    <a:gd name="T23" fmla="*/ 401 h 1352"/>
                    <a:gd name="T24" fmla="*/ 1211 w 1256"/>
                    <a:gd name="T25" fmla="*/ 372 h 1352"/>
                    <a:gd name="T26" fmla="*/ 1209 w 1256"/>
                    <a:gd name="T27" fmla="*/ 326 h 1352"/>
                    <a:gd name="T28" fmla="*/ 1181 w 1256"/>
                    <a:gd name="T29" fmla="*/ 286 h 1352"/>
                    <a:gd name="T30" fmla="*/ 1177 w 1256"/>
                    <a:gd name="T31" fmla="*/ 240 h 1352"/>
                    <a:gd name="T32" fmla="*/ 1181 w 1256"/>
                    <a:gd name="T33" fmla="*/ 232 h 1352"/>
                    <a:gd name="T34" fmla="*/ 1207 w 1256"/>
                    <a:gd name="T35" fmla="*/ 209 h 1352"/>
                    <a:gd name="T36" fmla="*/ 1227 w 1256"/>
                    <a:gd name="T37" fmla="*/ 191 h 1352"/>
                    <a:gd name="T38" fmla="*/ 1225 w 1256"/>
                    <a:gd name="T39" fmla="*/ 139 h 1352"/>
                    <a:gd name="T40" fmla="*/ 1199 w 1256"/>
                    <a:gd name="T41" fmla="*/ 2 h 1352"/>
                    <a:gd name="T42" fmla="*/ 1189 w 1256"/>
                    <a:gd name="T43" fmla="*/ 0 h 1352"/>
                    <a:gd name="T44" fmla="*/ 1139 w 1256"/>
                    <a:gd name="T45" fmla="*/ 26 h 1352"/>
                    <a:gd name="T46" fmla="*/ 1078 w 1256"/>
                    <a:gd name="T47" fmla="*/ 81 h 1352"/>
                    <a:gd name="T48" fmla="*/ 1012 w 1256"/>
                    <a:gd name="T49" fmla="*/ 151 h 1352"/>
                    <a:gd name="T50" fmla="*/ 901 w 1256"/>
                    <a:gd name="T51" fmla="*/ 205 h 1352"/>
                    <a:gd name="T52" fmla="*/ 793 w 1256"/>
                    <a:gd name="T53" fmla="*/ 224 h 1352"/>
                    <a:gd name="T54" fmla="*/ 714 w 1256"/>
                    <a:gd name="T55" fmla="*/ 250 h 1352"/>
                    <a:gd name="T56" fmla="*/ 602 w 1256"/>
                    <a:gd name="T57" fmla="*/ 286 h 1352"/>
                    <a:gd name="T58" fmla="*/ 423 w 1256"/>
                    <a:gd name="T59" fmla="*/ 334 h 1352"/>
                    <a:gd name="T60" fmla="*/ 127 w 1256"/>
                    <a:gd name="T61" fmla="*/ 433 h 1352"/>
                    <a:gd name="T62" fmla="*/ 87 w 1256"/>
                    <a:gd name="T63" fmla="*/ 471 h 1352"/>
                    <a:gd name="T64" fmla="*/ 83 w 1256"/>
                    <a:gd name="T65" fmla="*/ 533 h 1352"/>
                    <a:gd name="T66" fmla="*/ 153 w 1256"/>
                    <a:gd name="T67" fmla="*/ 863 h 1352"/>
                    <a:gd name="T68" fmla="*/ 153 w 1256"/>
                    <a:gd name="T69" fmla="*/ 916 h 1352"/>
                    <a:gd name="T70" fmla="*/ 101 w 1256"/>
                    <a:gd name="T71" fmla="*/ 1032 h 1352"/>
                    <a:gd name="T72" fmla="*/ 32 w 1256"/>
                    <a:gd name="T73" fmla="*/ 1121 h 1352"/>
                    <a:gd name="T74" fmla="*/ 8 w 1256"/>
                    <a:gd name="T75" fmla="*/ 1147 h 1352"/>
                    <a:gd name="T76" fmla="*/ 0 w 1256"/>
                    <a:gd name="T77" fmla="*/ 1183 h 1352"/>
                    <a:gd name="T78" fmla="*/ 6 w 1256"/>
                    <a:gd name="T79" fmla="*/ 1203 h 1352"/>
                    <a:gd name="T80" fmla="*/ 183 w 1256"/>
                    <a:gd name="T81" fmla="*/ 1352 h 1352"/>
                    <a:gd name="T82" fmla="*/ 221 w 1256"/>
                    <a:gd name="T83" fmla="*/ 1336 h 1352"/>
                    <a:gd name="T84" fmla="*/ 249 w 1256"/>
                    <a:gd name="T85" fmla="*/ 1324 h 1352"/>
                    <a:gd name="T86" fmla="*/ 270 w 1256"/>
                    <a:gd name="T87" fmla="*/ 1280 h 1352"/>
                    <a:gd name="T88" fmla="*/ 318 w 1256"/>
                    <a:gd name="T89" fmla="*/ 1211 h 1352"/>
                    <a:gd name="T90" fmla="*/ 340 w 1256"/>
                    <a:gd name="T91" fmla="*/ 1187 h 1352"/>
                    <a:gd name="T92" fmla="*/ 382 w 1256"/>
                    <a:gd name="T93" fmla="*/ 1173 h 1352"/>
                    <a:gd name="T94" fmla="*/ 421 w 1256"/>
                    <a:gd name="T95" fmla="*/ 1187 h 1352"/>
                    <a:gd name="T96" fmla="*/ 451 w 1256"/>
                    <a:gd name="T97" fmla="*/ 1187 h 1352"/>
                    <a:gd name="T98" fmla="*/ 507 w 1256"/>
                    <a:gd name="T99" fmla="*/ 1153 h 1352"/>
                    <a:gd name="T100" fmla="*/ 584 w 1256"/>
                    <a:gd name="T101" fmla="*/ 1105 h 1352"/>
                    <a:gd name="T102" fmla="*/ 716 w 1256"/>
                    <a:gd name="T103" fmla="*/ 1061 h 1352"/>
                    <a:gd name="T104" fmla="*/ 763 w 1256"/>
                    <a:gd name="T105" fmla="*/ 1057 h 1352"/>
                    <a:gd name="T106" fmla="*/ 777 w 1256"/>
                    <a:gd name="T107" fmla="*/ 1022 h 1352"/>
                    <a:gd name="T108" fmla="*/ 795 w 1256"/>
                    <a:gd name="T109" fmla="*/ 1002 h 1352"/>
                    <a:gd name="T110" fmla="*/ 817 w 1256"/>
                    <a:gd name="T111" fmla="*/ 988 h 1352"/>
                    <a:gd name="T112" fmla="*/ 829 w 1256"/>
                    <a:gd name="T113" fmla="*/ 988 h 1352"/>
                    <a:gd name="T114" fmla="*/ 861 w 1256"/>
                    <a:gd name="T115" fmla="*/ 1008 h 1352"/>
                    <a:gd name="T116" fmla="*/ 871 w 1256"/>
                    <a:gd name="T117" fmla="*/ 1020 h 1352"/>
                    <a:gd name="T118" fmla="*/ 883 w 1256"/>
                    <a:gd name="T119" fmla="*/ 1061 h 1352"/>
                    <a:gd name="T120" fmla="*/ 891 w 1256"/>
                    <a:gd name="T121" fmla="*/ 1103 h 1352"/>
                    <a:gd name="T122" fmla="*/ 940 w 1256"/>
                    <a:gd name="T123" fmla="*/ 1091 h 1352"/>
                    <a:gd name="T124" fmla="*/ 1002 w 1256"/>
                    <a:gd name="T125" fmla="*/ 1048 h 1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56" h="1352">
                      <a:moveTo>
                        <a:pt x="1014" y="1034"/>
                      </a:moveTo>
                      <a:lnTo>
                        <a:pt x="1014" y="1034"/>
                      </a:lnTo>
                      <a:lnTo>
                        <a:pt x="1030" y="1012"/>
                      </a:lnTo>
                      <a:lnTo>
                        <a:pt x="1048" y="996"/>
                      </a:lnTo>
                      <a:lnTo>
                        <a:pt x="1048" y="996"/>
                      </a:lnTo>
                      <a:lnTo>
                        <a:pt x="1099" y="954"/>
                      </a:lnTo>
                      <a:lnTo>
                        <a:pt x="1153" y="914"/>
                      </a:lnTo>
                      <a:lnTo>
                        <a:pt x="1153" y="914"/>
                      </a:lnTo>
                      <a:lnTo>
                        <a:pt x="1050" y="825"/>
                      </a:lnTo>
                      <a:lnTo>
                        <a:pt x="1050" y="825"/>
                      </a:lnTo>
                      <a:lnTo>
                        <a:pt x="1056" y="807"/>
                      </a:lnTo>
                      <a:lnTo>
                        <a:pt x="1056" y="807"/>
                      </a:lnTo>
                      <a:lnTo>
                        <a:pt x="1081" y="801"/>
                      </a:lnTo>
                      <a:lnTo>
                        <a:pt x="1105" y="797"/>
                      </a:lnTo>
                      <a:lnTo>
                        <a:pt x="1105" y="797"/>
                      </a:lnTo>
                      <a:lnTo>
                        <a:pt x="1125" y="795"/>
                      </a:lnTo>
                      <a:lnTo>
                        <a:pt x="1141" y="789"/>
                      </a:lnTo>
                      <a:lnTo>
                        <a:pt x="1157" y="783"/>
                      </a:lnTo>
                      <a:lnTo>
                        <a:pt x="1169" y="773"/>
                      </a:lnTo>
                      <a:lnTo>
                        <a:pt x="1179" y="763"/>
                      </a:lnTo>
                      <a:lnTo>
                        <a:pt x="1189" y="749"/>
                      </a:lnTo>
                      <a:lnTo>
                        <a:pt x="1195" y="733"/>
                      </a:lnTo>
                      <a:lnTo>
                        <a:pt x="1201" y="714"/>
                      </a:lnTo>
                      <a:lnTo>
                        <a:pt x="1201" y="714"/>
                      </a:lnTo>
                      <a:lnTo>
                        <a:pt x="1217" y="656"/>
                      </a:lnTo>
                      <a:lnTo>
                        <a:pt x="1217" y="656"/>
                      </a:lnTo>
                      <a:lnTo>
                        <a:pt x="1215" y="636"/>
                      </a:lnTo>
                      <a:lnTo>
                        <a:pt x="1215" y="616"/>
                      </a:lnTo>
                      <a:lnTo>
                        <a:pt x="1217" y="594"/>
                      </a:lnTo>
                      <a:lnTo>
                        <a:pt x="1221" y="574"/>
                      </a:lnTo>
                      <a:lnTo>
                        <a:pt x="1227" y="555"/>
                      </a:lnTo>
                      <a:lnTo>
                        <a:pt x="1233" y="539"/>
                      </a:lnTo>
                      <a:lnTo>
                        <a:pt x="1241" y="523"/>
                      </a:lnTo>
                      <a:lnTo>
                        <a:pt x="1248" y="513"/>
                      </a:lnTo>
                      <a:lnTo>
                        <a:pt x="1248" y="513"/>
                      </a:lnTo>
                      <a:lnTo>
                        <a:pt x="1252" y="507"/>
                      </a:lnTo>
                      <a:lnTo>
                        <a:pt x="1256" y="499"/>
                      </a:lnTo>
                      <a:lnTo>
                        <a:pt x="1256" y="491"/>
                      </a:lnTo>
                      <a:lnTo>
                        <a:pt x="1256" y="483"/>
                      </a:lnTo>
                      <a:lnTo>
                        <a:pt x="1256" y="475"/>
                      </a:lnTo>
                      <a:lnTo>
                        <a:pt x="1254" y="467"/>
                      </a:lnTo>
                      <a:lnTo>
                        <a:pt x="1250" y="461"/>
                      </a:lnTo>
                      <a:lnTo>
                        <a:pt x="1245" y="453"/>
                      </a:lnTo>
                      <a:lnTo>
                        <a:pt x="1245" y="453"/>
                      </a:lnTo>
                      <a:lnTo>
                        <a:pt x="1233" y="439"/>
                      </a:lnTo>
                      <a:lnTo>
                        <a:pt x="1221" y="421"/>
                      </a:lnTo>
                      <a:lnTo>
                        <a:pt x="1217" y="411"/>
                      </a:lnTo>
                      <a:lnTo>
                        <a:pt x="1213" y="401"/>
                      </a:lnTo>
                      <a:lnTo>
                        <a:pt x="1211" y="389"/>
                      </a:lnTo>
                      <a:lnTo>
                        <a:pt x="1211" y="378"/>
                      </a:lnTo>
                      <a:lnTo>
                        <a:pt x="1211" y="372"/>
                      </a:lnTo>
                      <a:lnTo>
                        <a:pt x="1211" y="372"/>
                      </a:lnTo>
                      <a:lnTo>
                        <a:pt x="1211" y="342"/>
                      </a:lnTo>
                      <a:lnTo>
                        <a:pt x="1211" y="332"/>
                      </a:lnTo>
                      <a:lnTo>
                        <a:pt x="1209" y="326"/>
                      </a:lnTo>
                      <a:lnTo>
                        <a:pt x="1209" y="326"/>
                      </a:lnTo>
                      <a:lnTo>
                        <a:pt x="1205" y="320"/>
                      </a:lnTo>
                      <a:lnTo>
                        <a:pt x="1199" y="310"/>
                      </a:lnTo>
                      <a:lnTo>
                        <a:pt x="1181" y="286"/>
                      </a:lnTo>
                      <a:lnTo>
                        <a:pt x="1181" y="286"/>
                      </a:lnTo>
                      <a:lnTo>
                        <a:pt x="1173" y="276"/>
                      </a:lnTo>
                      <a:lnTo>
                        <a:pt x="1171" y="264"/>
                      </a:lnTo>
                      <a:lnTo>
                        <a:pt x="1171" y="252"/>
                      </a:lnTo>
                      <a:lnTo>
                        <a:pt x="1177" y="240"/>
                      </a:lnTo>
                      <a:lnTo>
                        <a:pt x="1177" y="240"/>
                      </a:lnTo>
                      <a:lnTo>
                        <a:pt x="1177" y="238"/>
                      </a:lnTo>
                      <a:lnTo>
                        <a:pt x="1177" y="238"/>
                      </a:lnTo>
                      <a:lnTo>
                        <a:pt x="1181" y="232"/>
                      </a:lnTo>
                      <a:lnTo>
                        <a:pt x="1185" y="222"/>
                      </a:lnTo>
                      <a:lnTo>
                        <a:pt x="1195" y="215"/>
                      </a:lnTo>
                      <a:lnTo>
                        <a:pt x="1207" y="209"/>
                      </a:lnTo>
                      <a:lnTo>
                        <a:pt x="1207" y="209"/>
                      </a:lnTo>
                      <a:lnTo>
                        <a:pt x="1215" y="205"/>
                      </a:lnTo>
                      <a:lnTo>
                        <a:pt x="1221" y="201"/>
                      </a:lnTo>
                      <a:lnTo>
                        <a:pt x="1225" y="197"/>
                      </a:lnTo>
                      <a:lnTo>
                        <a:pt x="1227" y="191"/>
                      </a:lnTo>
                      <a:lnTo>
                        <a:pt x="1229" y="181"/>
                      </a:lnTo>
                      <a:lnTo>
                        <a:pt x="1229" y="171"/>
                      </a:lnTo>
                      <a:lnTo>
                        <a:pt x="1225" y="139"/>
                      </a:lnTo>
                      <a:lnTo>
                        <a:pt x="1225" y="139"/>
                      </a:lnTo>
                      <a:lnTo>
                        <a:pt x="1205" y="38"/>
                      </a:lnTo>
                      <a:lnTo>
                        <a:pt x="1205" y="38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89" y="0"/>
                      </a:lnTo>
                      <a:lnTo>
                        <a:pt x="1189" y="0"/>
                      </a:lnTo>
                      <a:lnTo>
                        <a:pt x="1177" y="2"/>
                      </a:lnTo>
                      <a:lnTo>
                        <a:pt x="1163" y="10"/>
                      </a:lnTo>
                      <a:lnTo>
                        <a:pt x="1163" y="10"/>
                      </a:lnTo>
                      <a:lnTo>
                        <a:pt x="1139" y="26"/>
                      </a:lnTo>
                      <a:lnTo>
                        <a:pt x="1117" y="42"/>
                      </a:lnTo>
                      <a:lnTo>
                        <a:pt x="1095" y="59"/>
                      </a:lnTo>
                      <a:lnTo>
                        <a:pt x="1085" y="69"/>
                      </a:lnTo>
                      <a:lnTo>
                        <a:pt x="1078" y="81"/>
                      </a:lnTo>
                      <a:lnTo>
                        <a:pt x="1078" y="81"/>
                      </a:lnTo>
                      <a:lnTo>
                        <a:pt x="1058" y="107"/>
                      </a:lnTo>
                      <a:lnTo>
                        <a:pt x="1036" y="131"/>
                      </a:lnTo>
                      <a:lnTo>
                        <a:pt x="1012" y="151"/>
                      </a:lnTo>
                      <a:lnTo>
                        <a:pt x="986" y="169"/>
                      </a:lnTo>
                      <a:lnTo>
                        <a:pt x="960" y="183"/>
                      </a:lnTo>
                      <a:lnTo>
                        <a:pt x="932" y="195"/>
                      </a:lnTo>
                      <a:lnTo>
                        <a:pt x="901" y="205"/>
                      </a:lnTo>
                      <a:lnTo>
                        <a:pt x="869" y="213"/>
                      </a:lnTo>
                      <a:lnTo>
                        <a:pt x="869" y="213"/>
                      </a:lnTo>
                      <a:lnTo>
                        <a:pt x="819" y="221"/>
                      </a:lnTo>
                      <a:lnTo>
                        <a:pt x="793" y="224"/>
                      </a:lnTo>
                      <a:lnTo>
                        <a:pt x="767" y="230"/>
                      </a:lnTo>
                      <a:lnTo>
                        <a:pt x="767" y="230"/>
                      </a:lnTo>
                      <a:lnTo>
                        <a:pt x="742" y="240"/>
                      </a:lnTo>
                      <a:lnTo>
                        <a:pt x="714" y="250"/>
                      </a:lnTo>
                      <a:lnTo>
                        <a:pt x="688" y="260"/>
                      </a:lnTo>
                      <a:lnTo>
                        <a:pt x="662" y="270"/>
                      </a:lnTo>
                      <a:lnTo>
                        <a:pt x="662" y="270"/>
                      </a:lnTo>
                      <a:lnTo>
                        <a:pt x="602" y="286"/>
                      </a:lnTo>
                      <a:lnTo>
                        <a:pt x="543" y="302"/>
                      </a:lnTo>
                      <a:lnTo>
                        <a:pt x="483" y="318"/>
                      </a:lnTo>
                      <a:lnTo>
                        <a:pt x="423" y="334"/>
                      </a:lnTo>
                      <a:lnTo>
                        <a:pt x="423" y="334"/>
                      </a:lnTo>
                      <a:lnTo>
                        <a:pt x="348" y="358"/>
                      </a:lnTo>
                      <a:lnTo>
                        <a:pt x="274" y="382"/>
                      </a:lnTo>
                      <a:lnTo>
                        <a:pt x="127" y="433"/>
                      </a:lnTo>
                      <a:lnTo>
                        <a:pt x="127" y="433"/>
                      </a:lnTo>
                      <a:lnTo>
                        <a:pt x="115" y="441"/>
                      </a:lnTo>
                      <a:lnTo>
                        <a:pt x="103" y="449"/>
                      </a:lnTo>
                      <a:lnTo>
                        <a:pt x="93" y="459"/>
                      </a:lnTo>
                      <a:lnTo>
                        <a:pt x="87" y="471"/>
                      </a:lnTo>
                      <a:lnTo>
                        <a:pt x="87" y="471"/>
                      </a:lnTo>
                      <a:lnTo>
                        <a:pt x="85" y="491"/>
                      </a:lnTo>
                      <a:lnTo>
                        <a:pt x="83" y="511"/>
                      </a:lnTo>
                      <a:lnTo>
                        <a:pt x="83" y="533"/>
                      </a:lnTo>
                      <a:lnTo>
                        <a:pt x="87" y="553"/>
                      </a:lnTo>
                      <a:lnTo>
                        <a:pt x="87" y="553"/>
                      </a:lnTo>
                      <a:lnTo>
                        <a:pt x="119" y="708"/>
                      </a:lnTo>
                      <a:lnTo>
                        <a:pt x="153" y="863"/>
                      </a:lnTo>
                      <a:lnTo>
                        <a:pt x="153" y="863"/>
                      </a:lnTo>
                      <a:lnTo>
                        <a:pt x="155" y="881"/>
                      </a:lnTo>
                      <a:lnTo>
                        <a:pt x="155" y="898"/>
                      </a:lnTo>
                      <a:lnTo>
                        <a:pt x="153" y="916"/>
                      </a:lnTo>
                      <a:lnTo>
                        <a:pt x="149" y="932"/>
                      </a:lnTo>
                      <a:lnTo>
                        <a:pt x="149" y="932"/>
                      </a:lnTo>
                      <a:lnTo>
                        <a:pt x="125" y="982"/>
                      </a:lnTo>
                      <a:lnTo>
                        <a:pt x="101" y="1032"/>
                      </a:lnTo>
                      <a:lnTo>
                        <a:pt x="87" y="1055"/>
                      </a:lnTo>
                      <a:lnTo>
                        <a:pt x="72" y="1079"/>
                      </a:lnTo>
                      <a:lnTo>
                        <a:pt x="54" y="1101"/>
                      </a:lnTo>
                      <a:lnTo>
                        <a:pt x="32" y="1121"/>
                      </a:lnTo>
                      <a:lnTo>
                        <a:pt x="32" y="1121"/>
                      </a:lnTo>
                      <a:lnTo>
                        <a:pt x="24" y="1129"/>
                      </a:lnTo>
                      <a:lnTo>
                        <a:pt x="16" y="1137"/>
                      </a:lnTo>
                      <a:lnTo>
                        <a:pt x="8" y="1147"/>
                      </a:lnTo>
                      <a:lnTo>
                        <a:pt x="4" y="1157"/>
                      </a:lnTo>
                      <a:lnTo>
                        <a:pt x="4" y="1157"/>
                      </a:lnTo>
                      <a:lnTo>
                        <a:pt x="2" y="1169"/>
                      </a:lnTo>
                      <a:lnTo>
                        <a:pt x="0" y="1183"/>
                      </a:lnTo>
                      <a:lnTo>
                        <a:pt x="2" y="1195"/>
                      </a:lnTo>
                      <a:lnTo>
                        <a:pt x="4" y="1199"/>
                      </a:lnTo>
                      <a:lnTo>
                        <a:pt x="6" y="1203"/>
                      </a:lnTo>
                      <a:lnTo>
                        <a:pt x="6" y="1203"/>
                      </a:lnTo>
                      <a:lnTo>
                        <a:pt x="91" y="1274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201" y="1342"/>
                      </a:lnTo>
                      <a:lnTo>
                        <a:pt x="209" y="1340"/>
                      </a:lnTo>
                      <a:lnTo>
                        <a:pt x="221" y="1336"/>
                      </a:lnTo>
                      <a:lnTo>
                        <a:pt x="221" y="1336"/>
                      </a:lnTo>
                      <a:lnTo>
                        <a:pt x="237" y="1332"/>
                      </a:lnTo>
                      <a:lnTo>
                        <a:pt x="243" y="1328"/>
                      </a:lnTo>
                      <a:lnTo>
                        <a:pt x="249" y="1324"/>
                      </a:lnTo>
                      <a:lnTo>
                        <a:pt x="254" y="1316"/>
                      </a:lnTo>
                      <a:lnTo>
                        <a:pt x="260" y="1306"/>
                      </a:lnTo>
                      <a:lnTo>
                        <a:pt x="270" y="1280"/>
                      </a:lnTo>
                      <a:lnTo>
                        <a:pt x="270" y="1280"/>
                      </a:lnTo>
                      <a:lnTo>
                        <a:pt x="280" y="1260"/>
                      </a:lnTo>
                      <a:lnTo>
                        <a:pt x="292" y="1242"/>
                      </a:lnTo>
                      <a:lnTo>
                        <a:pt x="304" y="1224"/>
                      </a:lnTo>
                      <a:lnTo>
                        <a:pt x="318" y="1211"/>
                      </a:lnTo>
                      <a:lnTo>
                        <a:pt x="318" y="1211"/>
                      </a:lnTo>
                      <a:lnTo>
                        <a:pt x="328" y="1197"/>
                      </a:lnTo>
                      <a:lnTo>
                        <a:pt x="328" y="1197"/>
                      </a:lnTo>
                      <a:lnTo>
                        <a:pt x="340" y="1187"/>
                      </a:lnTo>
                      <a:lnTo>
                        <a:pt x="354" y="1179"/>
                      </a:lnTo>
                      <a:lnTo>
                        <a:pt x="368" y="1175"/>
                      </a:lnTo>
                      <a:lnTo>
                        <a:pt x="382" y="1173"/>
                      </a:lnTo>
                      <a:lnTo>
                        <a:pt x="382" y="1173"/>
                      </a:lnTo>
                      <a:lnTo>
                        <a:pt x="396" y="1175"/>
                      </a:lnTo>
                      <a:lnTo>
                        <a:pt x="408" y="1181"/>
                      </a:lnTo>
                      <a:lnTo>
                        <a:pt x="408" y="1181"/>
                      </a:lnTo>
                      <a:lnTo>
                        <a:pt x="421" y="1187"/>
                      </a:lnTo>
                      <a:lnTo>
                        <a:pt x="435" y="1189"/>
                      </a:lnTo>
                      <a:lnTo>
                        <a:pt x="435" y="1189"/>
                      </a:lnTo>
                      <a:lnTo>
                        <a:pt x="443" y="1189"/>
                      </a:lnTo>
                      <a:lnTo>
                        <a:pt x="451" y="1187"/>
                      </a:lnTo>
                      <a:lnTo>
                        <a:pt x="467" y="1179"/>
                      </a:lnTo>
                      <a:lnTo>
                        <a:pt x="485" y="1169"/>
                      </a:lnTo>
                      <a:lnTo>
                        <a:pt x="503" y="1157"/>
                      </a:lnTo>
                      <a:lnTo>
                        <a:pt x="507" y="1153"/>
                      </a:lnTo>
                      <a:lnTo>
                        <a:pt x="507" y="1153"/>
                      </a:lnTo>
                      <a:lnTo>
                        <a:pt x="531" y="1137"/>
                      </a:lnTo>
                      <a:lnTo>
                        <a:pt x="557" y="1121"/>
                      </a:lnTo>
                      <a:lnTo>
                        <a:pt x="584" y="1105"/>
                      </a:lnTo>
                      <a:lnTo>
                        <a:pt x="614" y="1091"/>
                      </a:lnTo>
                      <a:lnTo>
                        <a:pt x="646" y="1079"/>
                      </a:lnTo>
                      <a:lnTo>
                        <a:pt x="680" y="1069"/>
                      </a:lnTo>
                      <a:lnTo>
                        <a:pt x="716" y="1061"/>
                      </a:lnTo>
                      <a:lnTo>
                        <a:pt x="753" y="1057"/>
                      </a:lnTo>
                      <a:lnTo>
                        <a:pt x="753" y="1057"/>
                      </a:lnTo>
                      <a:lnTo>
                        <a:pt x="763" y="1057"/>
                      </a:lnTo>
                      <a:lnTo>
                        <a:pt x="763" y="1057"/>
                      </a:lnTo>
                      <a:lnTo>
                        <a:pt x="767" y="1046"/>
                      </a:lnTo>
                      <a:lnTo>
                        <a:pt x="767" y="1046"/>
                      </a:lnTo>
                      <a:lnTo>
                        <a:pt x="771" y="1034"/>
                      </a:lnTo>
                      <a:lnTo>
                        <a:pt x="777" y="1022"/>
                      </a:lnTo>
                      <a:lnTo>
                        <a:pt x="785" y="1014"/>
                      </a:lnTo>
                      <a:lnTo>
                        <a:pt x="791" y="1008"/>
                      </a:lnTo>
                      <a:lnTo>
                        <a:pt x="791" y="1008"/>
                      </a:lnTo>
                      <a:lnTo>
                        <a:pt x="795" y="1002"/>
                      </a:lnTo>
                      <a:lnTo>
                        <a:pt x="795" y="1002"/>
                      </a:lnTo>
                      <a:lnTo>
                        <a:pt x="801" y="996"/>
                      </a:lnTo>
                      <a:lnTo>
                        <a:pt x="809" y="992"/>
                      </a:lnTo>
                      <a:lnTo>
                        <a:pt x="817" y="988"/>
                      </a:lnTo>
                      <a:lnTo>
                        <a:pt x="827" y="988"/>
                      </a:lnTo>
                      <a:lnTo>
                        <a:pt x="827" y="988"/>
                      </a:lnTo>
                      <a:lnTo>
                        <a:pt x="829" y="988"/>
                      </a:lnTo>
                      <a:lnTo>
                        <a:pt x="829" y="988"/>
                      </a:lnTo>
                      <a:lnTo>
                        <a:pt x="839" y="990"/>
                      </a:lnTo>
                      <a:lnTo>
                        <a:pt x="847" y="994"/>
                      </a:lnTo>
                      <a:lnTo>
                        <a:pt x="855" y="1000"/>
                      </a:lnTo>
                      <a:lnTo>
                        <a:pt x="861" y="1008"/>
                      </a:lnTo>
                      <a:lnTo>
                        <a:pt x="861" y="1008"/>
                      </a:lnTo>
                      <a:lnTo>
                        <a:pt x="865" y="1012"/>
                      </a:lnTo>
                      <a:lnTo>
                        <a:pt x="865" y="1012"/>
                      </a:lnTo>
                      <a:lnTo>
                        <a:pt x="871" y="1020"/>
                      </a:lnTo>
                      <a:lnTo>
                        <a:pt x="879" y="1032"/>
                      </a:lnTo>
                      <a:lnTo>
                        <a:pt x="883" y="1046"/>
                      </a:lnTo>
                      <a:lnTo>
                        <a:pt x="883" y="1053"/>
                      </a:lnTo>
                      <a:lnTo>
                        <a:pt x="883" y="1061"/>
                      </a:lnTo>
                      <a:lnTo>
                        <a:pt x="883" y="1061"/>
                      </a:lnTo>
                      <a:lnTo>
                        <a:pt x="877" y="1103"/>
                      </a:lnTo>
                      <a:lnTo>
                        <a:pt x="877" y="1103"/>
                      </a:lnTo>
                      <a:lnTo>
                        <a:pt x="891" y="1103"/>
                      </a:lnTo>
                      <a:lnTo>
                        <a:pt x="891" y="1103"/>
                      </a:lnTo>
                      <a:lnTo>
                        <a:pt x="907" y="1101"/>
                      </a:lnTo>
                      <a:lnTo>
                        <a:pt x="924" y="1097"/>
                      </a:lnTo>
                      <a:lnTo>
                        <a:pt x="940" y="1091"/>
                      </a:lnTo>
                      <a:lnTo>
                        <a:pt x="956" y="1083"/>
                      </a:lnTo>
                      <a:lnTo>
                        <a:pt x="972" y="1073"/>
                      </a:lnTo>
                      <a:lnTo>
                        <a:pt x="988" y="1061"/>
                      </a:lnTo>
                      <a:lnTo>
                        <a:pt x="1002" y="1048"/>
                      </a:lnTo>
                      <a:lnTo>
                        <a:pt x="1014" y="1034"/>
                      </a:lnTo>
                      <a:lnTo>
                        <a:pt x="1014" y="103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0" name="Freeform 10">
                  <a:extLst>
                    <a:ext uri="{FF2B5EF4-FFF2-40B4-BE49-F238E27FC236}">
                      <a16:creationId xmlns:a16="http://schemas.microsoft.com/office/drawing/2014/main" id="{BDE09A76-23F9-FDBB-A7A2-CE6936AF6E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8138" y="454025"/>
                  <a:ext cx="1670050" cy="2446338"/>
                </a:xfrm>
                <a:custGeom>
                  <a:avLst/>
                  <a:gdLst>
                    <a:gd name="T0" fmla="*/ 420 w 1052"/>
                    <a:gd name="T1" fmla="*/ 203 h 1541"/>
                    <a:gd name="T2" fmla="*/ 444 w 1052"/>
                    <a:gd name="T3" fmla="*/ 277 h 1541"/>
                    <a:gd name="T4" fmla="*/ 476 w 1052"/>
                    <a:gd name="T5" fmla="*/ 314 h 1541"/>
                    <a:gd name="T6" fmla="*/ 488 w 1052"/>
                    <a:gd name="T7" fmla="*/ 334 h 1541"/>
                    <a:gd name="T8" fmla="*/ 486 w 1052"/>
                    <a:gd name="T9" fmla="*/ 380 h 1541"/>
                    <a:gd name="T10" fmla="*/ 464 w 1052"/>
                    <a:gd name="T11" fmla="*/ 428 h 1541"/>
                    <a:gd name="T12" fmla="*/ 223 w 1052"/>
                    <a:gd name="T13" fmla="*/ 656 h 1541"/>
                    <a:gd name="T14" fmla="*/ 207 w 1052"/>
                    <a:gd name="T15" fmla="*/ 664 h 1541"/>
                    <a:gd name="T16" fmla="*/ 32 w 1052"/>
                    <a:gd name="T17" fmla="*/ 708 h 1541"/>
                    <a:gd name="T18" fmla="*/ 2 w 1052"/>
                    <a:gd name="T19" fmla="*/ 740 h 1541"/>
                    <a:gd name="T20" fmla="*/ 4 w 1052"/>
                    <a:gd name="T21" fmla="*/ 823 h 1541"/>
                    <a:gd name="T22" fmla="*/ 14 w 1052"/>
                    <a:gd name="T23" fmla="*/ 909 h 1541"/>
                    <a:gd name="T24" fmla="*/ 46 w 1052"/>
                    <a:gd name="T25" fmla="*/ 949 h 1541"/>
                    <a:gd name="T26" fmla="*/ 116 w 1052"/>
                    <a:gd name="T27" fmla="*/ 1034 h 1541"/>
                    <a:gd name="T28" fmla="*/ 144 w 1052"/>
                    <a:gd name="T29" fmla="*/ 1092 h 1541"/>
                    <a:gd name="T30" fmla="*/ 207 w 1052"/>
                    <a:gd name="T31" fmla="*/ 1153 h 1541"/>
                    <a:gd name="T32" fmla="*/ 285 w 1052"/>
                    <a:gd name="T33" fmla="*/ 1169 h 1541"/>
                    <a:gd name="T34" fmla="*/ 307 w 1052"/>
                    <a:gd name="T35" fmla="*/ 1177 h 1541"/>
                    <a:gd name="T36" fmla="*/ 346 w 1052"/>
                    <a:gd name="T37" fmla="*/ 1211 h 1541"/>
                    <a:gd name="T38" fmla="*/ 394 w 1052"/>
                    <a:gd name="T39" fmla="*/ 1217 h 1541"/>
                    <a:gd name="T40" fmla="*/ 442 w 1052"/>
                    <a:gd name="T41" fmla="*/ 1312 h 1541"/>
                    <a:gd name="T42" fmla="*/ 436 w 1052"/>
                    <a:gd name="T43" fmla="*/ 1354 h 1541"/>
                    <a:gd name="T44" fmla="*/ 414 w 1052"/>
                    <a:gd name="T45" fmla="*/ 1394 h 1541"/>
                    <a:gd name="T46" fmla="*/ 430 w 1052"/>
                    <a:gd name="T47" fmla="*/ 1434 h 1541"/>
                    <a:gd name="T48" fmla="*/ 499 w 1052"/>
                    <a:gd name="T49" fmla="*/ 1483 h 1541"/>
                    <a:gd name="T50" fmla="*/ 605 w 1052"/>
                    <a:gd name="T51" fmla="*/ 1521 h 1541"/>
                    <a:gd name="T52" fmla="*/ 641 w 1052"/>
                    <a:gd name="T53" fmla="*/ 1523 h 1541"/>
                    <a:gd name="T54" fmla="*/ 674 w 1052"/>
                    <a:gd name="T55" fmla="*/ 1531 h 1541"/>
                    <a:gd name="T56" fmla="*/ 726 w 1052"/>
                    <a:gd name="T57" fmla="*/ 1541 h 1541"/>
                    <a:gd name="T58" fmla="*/ 752 w 1052"/>
                    <a:gd name="T59" fmla="*/ 1535 h 1541"/>
                    <a:gd name="T60" fmla="*/ 794 w 1052"/>
                    <a:gd name="T61" fmla="*/ 1481 h 1541"/>
                    <a:gd name="T62" fmla="*/ 816 w 1052"/>
                    <a:gd name="T63" fmla="*/ 1432 h 1541"/>
                    <a:gd name="T64" fmla="*/ 889 w 1052"/>
                    <a:gd name="T65" fmla="*/ 1340 h 1541"/>
                    <a:gd name="T66" fmla="*/ 969 w 1052"/>
                    <a:gd name="T67" fmla="*/ 1296 h 1541"/>
                    <a:gd name="T68" fmla="*/ 1040 w 1052"/>
                    <a:gd name="T69" fmla="*/ 1235 h 1541"/>
                    <a:gd name="T70" fmla="*/ 1052 w 1052"/>
                    <a:gd name="T71" fmla="*/ 1145 h 1541"/>
                    <a:gd name="T72" fmla="*/ 1036 w 1052"/>
                    <a:gd name="T73" fmla="*/ 1032 h 1541"/>
                    <a:gd name="T74" fmla="*/ 967 w 1052"/>
                    <a:gd name="T75" fmla="*/ 811 h 1541"/>
                    <a:gd name="T76" fmla="*/ 867 w 1052"/>
                    <a:gd name="T77" fmla="*/ 563 h 1541"/>
                    <a:gd name="T78" fmla="*/ 833 w 1052"/>
                    <a:gd name="T79" fmla="*/ 410 h 1541"/>
                    <a:gd name="T80" fmla="*/ 820 w 1052"/>
                    <a:gd name="T81" fmla="*/ 330 h 1541"/>
                    <a:gd name="T82" fmla="*/ 786 w 1052"/>
                    <a:gd name="T83" fmla="*/ 193 h 1541"/>
                    <a:gd name="T84" fmla="*/ 772 w 1052"/>
                    <a:gd name="T85" fmla="*/ 155 h 1541"/>
                    <a:gd name="T86" fmla="*/ 724 w 1052"/>
                    <a:gd name="T87" fmla="*/ 102 h 1541"/>
                    <a:gd name="T88" fmla="*/ 561 w 1052"/>
                    <a:gd name="T89" fmla="*/ 8 h 1541"/>
                    <a:gd name="T90" fmla="*/ 521 w 1052"/>
                    <a:gd name="T91" fmla="*/ 0 h 1541"/>
                    <a:gd name="T92" fmla="*/ 493 w 1052"/>
                    <a:gd name="T93" fmla="*/ 6 h 1541"/>
                    <a:gd name="T94" fmla="*/ 376 w 1052"/>
                    <a:gd name="T95" fmla="*/ 128 h 1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52" h="1541">
                      <a:moveTo>
                        <a:pt x="376" y="128"/>
                      </a:moveTo>
                      <a:lnTo>
                        <a:pt x="376" y="128"/>
                      </a:lnTo>
                      <a:lnTo>
                        <a:pt x="406" y="179"/>
                      </a:lnTo>
                      <a:lnTo>
                        <a:pt x="420" y="203"/>
                      </a:lnTo>
                      <a:lnTo>
                        <a:pt x="430" y="231"/>
                      </a:lnTo>
                      <a:lnTo>
                        <a:pt x="430" y="231"/>
                      </a:lnTo>
                      <a:lnTo>
                        <a:pt x="436" y="255"/>
                      </a:lnTo>
                      <a:lnTo>
                        <a:pt x="444" y="277"/>
                      </a:lnTo>
                      <a:lnTo>
                        <a:pt x="450" y="287"/>
                      </a:lnTo>
                      <a:lnTo>
                        <a:pt x="458" y="296"/>
                      </a:lnTo>
                      <a:lnTo>
                        <a:pt x="466" y="306"/>
                      </a:lnTo>
                      <a:lnTo>
                        <a:pt x="476" y="314"/>
                      </a:lnTo>
                      <a:lnTo>
                        <a:pt x="476" y="314"/>
                      </a:lnTo>
                      <a:lnTo>
                        <a:pt x="480" y="318"/>
                      </a:lnTo>
                      <a:lnTo>
                        <a:pt x="484" y="322"/>
                      </a:lnTo>
                      <a:lnTo>
                        <a:pt x="488" y="334"/>
                      </a:lnTo>
                      <a:lnTo>
                        <a:pt x="490" y="348"/>
                      </a:lnTo>
                      <a:lnTo>
                        <a:pt x="490" y="362"/>
                      </a:lnTo>
                      <a:lnTo>
                        <a:pt x="490" y="362"/>
                      </a:lnTo>
                      <a:lnTo>
                        <a:pt x="486" y="380"/>
                      </a:lnTo>
                      <a:lnTo>
                        <a:pt x="482" y="398"/>
                      </a:lnTo>
                      <a:lnTo>
                        <a:pt x="474" y="414"/>
                      </a:lnTo>
                      <a:lnTo>
                        <a:pt x="470" y="420"/>
                      </a:lnTo>
                      <a:lnTo>
                        <a:pt x="464" y="428"/>
                      </a:lnTo>
                      <a:lnTo>
                        <a:pt x="464" y="428"/>
                      </a:lnTo>
                      <a:lnTo>
                        <a:pt x="404" y="485"/>
                      </a:lnTo>
                      <a:lnTo>
                        <a:pt x="344" y="543"/>
                      </a:lnTo>
                      <a:lnTo>
                        <a:pt x="223" y="656"/>
                      </a:lnTo>
                      <a:lnTo>
                        <a:pt x="223" y="656"/>
                      </a:lnTo>
                      <a:lnTo>
                        <a:pt x="215" y="660"/>
                      </a:lnTo>
                      <a:lnTo>
                        <a:pt x="207" y="664"/>
                      </a:lnTo>
                      <a:lnTo>
                        <a:pt x="207" y="664"/>
                      </a:lnTo>
                      <a:lnTo>
                        <a:pt x="120" y="684"/>
                      </a:lnTo>
                      <a:lnTo>
                        <a:pt x="76" y="696"/>
                      </a:lnTo>
                      <a:lnTo>
                        <a:pt x="32" y="708"/>
                      </a:lnTo>
                      <a:lnTo>
                        <a:pt x="32" y="708"/>
                      </a:lnTo>
                      <a:lnTo>
                        <a:pt x="22" y="714"/>
                      </a:lnTo>
                      <a:lnTo>
                        <a:pt x="12" y="724"/>
                      </a:lnTo>
                      <a:lnTo>
                        <a:pt x="4" y="734"/>
                      </a:lnTo>
                      <a:lnTo>
                        <a:pt x="2" y="740"/>
                      </a:lnTo>
                      <a:lnTo>
                        <a:pt x="0" y="744"/>
                      </a:lnTo>
                      <a:lnTo>
                        <a:pt x="0" y="744"/>
                      </a:lnTo>
                      <a:lnTo>
                        <a:pt x="2" y="784"/>
                      </a:lnTo>
                      <a:lnTo>
                        <a:pt x="4" y="823"/>
                      </a:lnTo>
                      <a:lnTo>
                        <a:pt x="8" y="863"/>
                      </a:lnTo>
                      <a:lnTo>
                        <a:pt x="12" y="901"/>
                      </a:lnTo>
                      <a:lnTo>
                        <a:pt x="12" y="901"/>
                      </a:lnTo>
                      <a:lnTo>
                        <a:pt x="14" y="909"/>
                      </a:lnTo>
                      <a:lnTo>
                        <a:pt x="16" y="915"/>
                      </a:lnTo>
                      <a:lnTo>
                        <a:pt x="26" y="927"/>
                      </a:lnTo>
                      <a:lnTo>
                        <a:pt x="46" y="949"/>
                      </a:lnTo>
                      <a:lnTo>
                        <a:pt x="46" y="949"/>
                      </a:lnTo>
                      <a:lnTo>
                        <a:pt x="68" y="972"/>
                      </a:lnTo>
                      <a:lnTo>
                        <a:pt x="90" y="996"/>
                      </a:lnTo>
                      <a:lnTo>
                        <a:pt x="108" y="1022"/>
                      </a:lnTo>
                      <a:lnTo>
                        <a:pt x="116" y="1034"/>
                      </a:lnTo>
                      <a:lnTo>
                        <a:pt x="122" y="1048"/>
                      </a:lnTo>
                      <a:lnTo>
                        <a:pt x="122" y="1048"/>
                      </a:lnTo>
                      <a:lnTo>
                        <a:pt x="132" y="1070"/>
                      </a:lnTo>
                      <a:lnTo>
                        <a:pt x="144" y="1092"/>
                      </a:lnTo>
                      <a:lnTo>
                        <a:pt x="156" y="1110"/>
                      </a:lnTo>
                      <a:lnTo>
                        <a:pt x="171" y="1127"/>
                      </a:lnTo>
                      <a:lnTo>
                        <a:pt x="189" y="1141"/>
                      </a:lnTo>
                      <a:lnTo>
                        <a:pt x="207" y="1153"/>
                      </a:lnTo>
                      <a:lnTo>
                        <a:pt x="229" y="1161"/>
                      </a:lnTo>
                      <a:lnTo>
                        <a:pt x="253" y="1167"/>
                      </a:lnTo>
                      <a:lnTo>
                        <a:pt x="253" y="1167"/>
                      </a:lnTo>
                      <a:lnTo>
                        <a:pt x="285" y="1169"/>
                      </a:lnTo>
                      <a:lnTo>
                        <a:pt x="299" y="1171"/>
                      </a:lnTo>
                      <a:lnTo>
                        <a:pt x="305" y="1173"/>
                      </a:lnTo>
                      <a:lnTo>
                        <a:pt x="307" y="1177"/>
                      </a:lnTo>
                      <a:lnTo>
                        <a:pt x="307" y="1177"/>
                      </a:lnTo>
                      <a:lnTo>
                        <a:pt x="315" y="1191"/>
                      </a:lnTo>
                      <a:lnTo>
                        <a:pt x="324" y="1201"/>
                      </a:lnTo>
                      <a:lnTo>
                        <a:pt x="334" y="1209"/>
                      </a:lnTo>
                      <a:lnTo>
                        <a:pt x="346" y="1211"/>
                      </a:lnTo>
                      <a:lnTo>
                        <a:pt x="358" y="1213"/>
                      </a:lnTo>
                      <a:lnTo>
                        <a:pt x="370" y="1215"/>
                      </a:lnTo>
                      <a:lnTo>
                        <a:pt x="394" y="1217"/>
                      </a:lnTo>
                      <a:lnTo>
                        <a:pt x="394" y="1217"/>
                      </a:lnTo>
                      <a:lnTo>
                        <a:pt x="420" y="1265"/>
                      </a:lnTo>
                      <a:lnTo>
                        <a:pt x="432" y="1289"/>
                      </a:lnTo>
                      <a:lnTo>
                        <a:pt x="442" y="1312"/>
                      </a:lnTo>
                      <a:lnTo>
                        <a:pt x="442" y="1312"/>
                      </a:lnTo>
                      <a:lnTo>
                        <a:pt x="444" y="1322"/>
                      </a:lnTo>
                      <a:lnTo>
                        <a:pt x="444" y="1334"/>
                      </a:lnTo>
                      <a:lnTo>
                        <a:pt x="440" y="1344"/>
                      </a:lnTo>
                      <a:lnTo>
                        <a:pt x="436" y="1354"/>
                      </a:lnTo>
                      <a:lnTo>
                        <a:pt x="436" y="1354"/>
                      </a:lnTo>
                      <a:lnTo>
                        <a:pt x="422" y="1374"/>
                      </a:lnTo>
                      <a:lnTo>
                        <a:pt x="418" y="1384"/>
                      </a:lnTo>
                      <a:lnTo>
                        <a:pt x="414" y="1394"/>
                      </a:lnTo>
                      <a:lnTo>
                        <a:pt x="414" y="1404"/>
                      </a:lnTo>
                      <a:lnTo>
                        <a:pt x="416" y="1414"/>
                      </a:lnTo>
                      <a:lnTo>
                        <a:pt x="420" y="1424"/>
                      </a:lnTo>
                      <a:lnTo>
                        <a:pt x="430" y="1434"/>
                      </a:lnTo>
                      <a:lnTo>
                        <a:pt x="430" y="1434"/>
                      </a:lnTo>
                      <a:lnTo>
                        <a:pt x="454" y="1452"/>
                      </a:lnTo>
                      <a:lnTo>
                        <a:pt x="476" y="1467"/>
                      </a:lnTo>
                      <a:lnTo>
                        <a:pt x="499" y="1483"/>
                      </a:lnTo>
                      <a:lnTo>
                        <a:pt x="523" y="1497"/>
                      </a:lnTo>
                      <a:lnTo>
                        <a:pt x="549" y="1507"/>
                      </a:lnTo>
                      <a:lnTo>
                        <a:pt x="577" y="1515"/>
                      </a:lnTo>
                      <a:lnTo>
                        <a:pt x="605" y="1521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41" y="1523"/>
                      </a:lnTo>
                      <a:lnTo>
                        <a:pt x="641" y="1523"/>
                      </a:lnTo>
                      <a:lnTo>
                        <a:pt x="643" y="1523"/>
                      </a:lnTo>
                      <a:lnTo>
                        <a:pt x="643" y="1523"/>
                      </a:lnTo>
                      <a:lnTo>
                        <a:pt x="658" y="1525"/>
                      </a:lnTo>
                      <a:lnTo>
                        <a:pt x="674" y="1531"/>
                      </a:lnTo>
                      <a:lnTo>
                        <a:pt x="692" y="1537"/>
                      </a:lnTo>
                      <a:lnTo>
                        <a:pt x="708" y="1541"/>
                      </a:lnTo>
                      <a:lnTo>
                        <a:pt x="708" y="1541"/>
                      </a:lnTo>
                      <a:lnTo>
                        <a:pt x="726" y="1541"/>
                      </a:lnTo>
                      <a:lnTo>
                        <a:pt x="726" y="1541"/>
                      </a:lnTo>
                      <a:lnTo>
                        <a:pt x="740" y="1541"/>
                      </a:lnTo>
                      <a:lnTo>
                        <a:pt x="746" y="1539"/>
                      </a:lnTo>
                      <a:lnTo>
                        <a:pt x="752" y="1535"/>
                      </a:lnTo>
                      <a:lnTo>
                        <a:pt x="752" y="1535"/>
                      </a:lnTo>
                      <a:lnTo>
                        <a:pt x="768" y="1519"/>
                      </a:lnTo>
                      <a:lnTo>
                        <a:pt x="782" y="1501"/>
                      </a:lnTo>
                      <a:lnTo>
                        <a:pt x="794" y="1481"/>
                      </a:lnTo>
                      <a:lnTo>
                        <a:pt x="800" y="1473"/>
                      </a:lnTo>
                      <a:lnTo>
                        <a:pt x="804" y="1463"/>
                      </a:lnTo>
                      <a:lnTo>
                        <a:pt x="804" y="1463"/>
                      </a:lnTo>
                      <a:lnTo>
                        <a:pt x="816" y="1432"/>
                      </a:lnTo>
                      <a:lnTo>
                        <a:pt x="829" y="1404"/>
                      </a:lnTo>
                      <a:lnTo>
                        <a:pt x="847" y="1380"/>
                      </a:lnTo>
                      <a:lnTo>
                        <a:pt x="867" y="1358"/>
                      </a:lnTo>
                      <a:lnTo>
                        <a:pt x="889" y="1340"/>
                      </a:lnTo>
                      <a:lnTo>
                        <a:pt x="915" y="1324"/>
                      </a:lnTo>
                      <a:lnTo>
                        <a:pt x="941" y="1308"/>
                      </a:lnTo>
                      <a:lnTo>
                        <a:pt x="969" y="1296"/>
                      </a:lnTo>
                      <a:lnTo>
                        <a:pt x="969" y="1296"/>
                      </a:lnTo>
                      <a:lnTo>
                        <a:pt x="994" y="1285"/>
                      </a:lnTo>
                      <a:lnTo>
                        <a:pt x="1014" y="1269"/>
                      </a:lnTo>
                      <a:lnTo>
                        <a:pt x="1028" y="1253"/>
                      </a:lnTo>
                      <a:lnTo>
                        <a:pt x="1040" y="1235"/>
                      </a:lnTo>
                      <a:lnTo>
                        <a:pt x="1048" y="1215"/>
                      </a:lnTo>
                      <a:lnTo>
                        <a:pt x="1052" y="1193"/>
                      </a:lnTo>
                      <a:lnTo>
                        <a:pt x="1052" y="1171"/>
                      </a:lnTo>
                      <a:lnTo>
                        <a:pt x="1052" y="1145"/>
                      </a:lnTo>
                      <a:lnTo>
                        <a:pt x="1052" y="1145"/>
                      </a:lnTo>
                      <a:lnTo>
                        <a:pt x="1050" y="1118"/>
                      </a:lnTo>
                      <a:lnTo>
                        <a:pt x="1046" y="1088"/>
                      </a:lnTo>
                      <a:lnTo>
                        <a:pt x="1036" y="1032"/>
                      </a:lnTo>
                      <a:lnTo>
                        <a:pt x="1022" y="976"/>
                      </a:lnTo>
                      <a:lnTo>
                        <a:pt x="1006" y="921"/>
                      </a:lnTo>
                      <a:lnTo>
                        <a:pt x="987" y="865"/>
                      </a:lnTo>
                      <a:lnTo>
                        <a:pt x="967" y="811"/>
                      </a:lnTo>
                      <a:lnTo>
                        <a:pt x="925" y="704"/>
                      </a:lnTo>
                      <a:lnTo>
                        <a:pt x="925" y="704"/>
                      </a:lnTo>
                      <a:lnTo>
                        <a:pt x="895" y="632"/>
                      </a:lnTo>
                      <a:lnTo>
                        <a:pt x="867" y="563"/>
                      </a:lnTo>
                      <a:lnTo>
                        <a:pt x="853" y="525"/>
                      </a:lnTo>
                      <a:lnTo>
                        <a:pt x="843" y="489"/>
                      </a:lnTo>
                      <a:lnTo>
                        <a:pt x="837" y="450"/>
                      </a:lnTo>
                      <a:lnTo>
                        <a:pt x="833" y="410"/>
                      </a:lnTo>
                      <a:lnTo>
                        <a:pt x="833" y="410"/>
                      </a:lnTo>
                      <a:lnTo>
                        <a:pt x="831" y="384"/>
                      </a:lnTo>
                      <a:lnTo>
                        <a:pt x="827" y="356"/>
                      </a:lnTo>
                      <a:lnTo>
                        <a:pt x="820" y="330"/>
                      </a:lnTo>
                      <a:lnTo>
                        <a:pt x="814" y="302"/>
                      </a:lnTo>
                      <a:lnTo>
                        <a:pt x="798" y="249"/>
                      </a:lnTo>
                      <a:lnTo>
                        <a:pt x="790" y="221"/>
                      </a:lnTo>
                      <a:lnTo>
                        <a:pt x="786" y="193"/>
                      </a:lnTo>
                      <a:lnTo>
                        <a:pt x="786" y="193"/>
                      </a:lnTo>
                      <a:lnTo>
                        <a:pt x="784" y="181"/>
                      </a:lnTo>
                      <a:lnTo>
                        <a:pt x="778" y="169"/>
                      </a:lnTo>
                      <a:lnTo>
                        <a:pt x="772" y="155"/>
                      </a:lnTo>
                      <a:lnTo>
                        <a:pt x="764" y="143"/>
                      </a:lnTo>
                      <a:lnTo>
                        <a:pt x="746" y="122"/>
                      </a:lnTo>
                      <a:lnTo>
                        <a:pt x="724" y="102"/>
                      </a:lnTo>
                      <a:lnTo>
                        <a:pt x="724" y="102"/>
                      </a:lnTo>
                      <a:lnTo>
                        <a:pt x="686" y="76"/>
                      </a:lnTo>
                      <a:lnTo>
                        <a:pt x="645" y="52"/>
                      </a:lnTo>
                      <a:lnTo>
                        <a:pt x="603" y="28"/>
                      </a:lnTo>
                      <a:lnTo>
                        <a:pt x="561" y="8"/>
                      </a:lnTo>
                      <a:lnTo>
                        <a:pt x="561" y="8"/>
                      </a:lnTo>
                      <a:lnTo>
                        <a:pt x="543" y="2"/>
                      </a:lnTo>
                      <a:lnTo>
                        <a:pt x="521" y="0"/>
                      </a:lnTo>
                      <a:lnTo>
                        <a:pt x="521" y="0"/>
                      </a:lnTo>
                      <a:lnTo>
                        <a:pt x="505" y="2"/>
                      </a:lnTo>
                      <a:lnTo>
                        <a:pt x="497" y="4"/>
                      </a:lnTo>
                      <a:lnTo>
                        <a:pt x="493" y="6"/>
                      </a:lnTo>
                      <a:lnTo>
                        <a:pt x="493" y="6"/>
                      </a:lnTo>
                      <a:lnTo>
                        <a:pt x="462" y="36"/>
                      </a:lnTo>
                      <a:lnTo>
                        <a:pt x="430" y="68"/>
                      </a:lnTo>
                      <a:lnTo>
                        <a:pt x="376" y="128"/>
                      </a:lnTo>
                      <a:lnTo>
                        <a:pt x="376" y="12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1" name="Freeform 11">
                  <a:extLst>
                    <a:ext uri="{FF2B5EF4-FFF2-40B4-BE49-F238E27FC236}">
                      <a16:creationId xmlns:a16="http://schemas.microsoft.com/office/drawing/2014/main" id="{CDE2186A-FA9D-A790-84CB-473BBA70F8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64" y="3529617"/>
                  <a:ext cx="2195512" cy="2047875"/>
                </a:xfrm>
                <a:custGeom>
                  <a:avLst/>
                  <a:gdLst>
                    <a:gd name="T0" fmla="*/ 1359 w 1383"/>
                    <a:gd name="T1" fmla="*/ 341 h 1290"/>
                    <a:gd name="T2" fmla="*/ 1296 w 1383"/>
                    <a:gd name="T3" fmla="*/ 316 h 1290"/>
                    <a:gd name="T4" fmla="*/ 1270 w 1383"/>
                    <a:gd name="T5" fmla="*/ 256 h 1290"/>
                    <a:gd name="T6" fmla="*/ 1238 w 1383"/>
                    <a:gd name="T7" fmla="*/ 202 h 1290"/>
                    <a:gd name="T8" fmla="*/ 1173 w 1383"/>
                    <a:gd name="T9" fmla="*/ 228 h 1290"/>
                    <a:gd name="T10" fmla="*/ 1033 w 1383"/>
                    <a:gd name="T11" fmla="*/ 230 h 1290"/>
                    <a:gd name="T12" fmla="*/ 890 w 1383"/>
                    <a:gd name="T13" fmla="*/ 139 h 1290"/>
                    <a:gd name="T14" fmla="*/ 833 w 1383"/>
                    <a:gd name="T15" fmla="*/ 53 h 1290"/>
                    <a:gd name="T16" fmla="*/ 751 w 1383"/>
                    <a:gd name="T17" fmla="*/ 79 h 1290"/>
                    <a:gd name="T18" fmla="*/ 715 w 1383"/>
                    <a:gd name="T19" fmla="*/ 103 h 1290"/>
                    <a:gd name="T20" fmla="*/ 709 w 1383"/>
                    <a:gd name="T21" fmla="*/ 105 h 1290"/>
                    <a:gd name="T22" fmla="*/ 678 w 1383"/>
                    <a:gd name="T23" fmla="*/ 85 h 1290"/>
                    <a:gd name="T24" fmla="*/ 656 w 1383"/>
                    <a:gd name="T25" fmla="*/ 47 h 1290"/>
                    <a:gd name="T26" fmla="*/ 580 w 1383"/>
                    <a:gd name="T27" fmla="*/ 41 h 1290"/>
                    <a:gd name="T28" fmla="*/ 516 w 1383"/>
                    <a:gd name="T29" fmla="*/ 117 h 1290"/>
                    <a:gd name="T30" fmla="*/ 463 w 1383"/>
                    <a:gd name="T31" fmla="*/ 204 h 1290"/>
                    <a:gd name="T32" fmla="*/ 405 w 1383"/>
                    <a:gd name="T33" fmla="*/ 262 h 1290"/>
                    <a:gd name="T34" fmla="*/ 330 w 1383"/>
                    <a:gd name="T35" fmla="*/ 250 h 1290"/>
                    <a:gd name="T36" fmla="*/ 302 w 1383"/>
                    <a:gd name="T37" fmla="*/ 234 h 1290"/>
                    <a:gd name="T38" fmla="*/ 254 w 1383"/>
                    <a:gd name="T39" fmla="*/ 302 h 1290"/>
                    <a:gd name="T40" fmla="*/ 182 w 1383"/>
                    <a:gd name="T41" fmla="*/ 306 h 1290"/>
                    <a:gd name="T42" fmla="*/ 119 w 1383"/>
                    <a:gd name="T43" fmla="*/ 306 h 1290"/>
                    <a:gd name="T44" fmla="*/ 121 w 1383"/>
                    <a:gd name="T45" fmla="*/ 355 h 1290"/>
                    <a:gd name="T46" fmla="*/ 103 w 1383"/>
                    <a:gd name="T47" fmla="*/ 447 h 1290"/>
                    <a:gd name="T48" fmla="*/ 23 w 1383"/>
                    <a:gd name="T49" fmla="*/ 681 h 1290"/>
                    <a:gd name="T50" fmla="*/ 53 w 1383"/>
                    <a:gd name="T51" fmla="*/ 660 h 1290"/>
                    <a:gd name="T52" fmla="*/ 69 w 1383"/>
                    <a:gd name="T53" fmla="*/ 602 h 1290"/>
                    <a:gd name="T54" fmla="*/ 107 w 1383"/>
                    <a:gd name="T55" fmla="*/ 582 h 1290"/>
                    <a:gd name="T56" fmla="*/ 188 w 1383"/>
                    <a:gd name="T57" fmla="*/ 604 h 1290"/>
                    <a:gd name="T58" fmla="*/ 204 w 1383"/>
                    <a:gd name="T59" fmla="*/ 606 h 1290"/>
                    <a:gd name="T60" fmla="*/ 236 w 1383"/>
                    <a:gd name="T61" fmla="*/ 660 h 1290"/>
                    <a:gd name="T62" fmla="*/ 298 w 1383"/>
                    <a:gd name="T63" fmla="*/ 739 h 1290"/>
                    <a:gd name="T64" fmla="*/ 427 w 1383"/>
                    <a:gd name="T65" fmla="*/ 787 h 1290"/>
                    <a:gd name="T66" fmla="*/ 487 w 1383"/>
                    <a:gd name="T67" fmla="*/ 829 h 1290"/>
                    <a:gd name="T68" fmla="*/ 570 w 1383"/>
                    <a:gd name="T69" fmla="*/ 864 h 1290"/>
                    <a:gd name="T70" fmla="*/ 630 w 1383"/>
                    <a:gd name="T71" fmla="*/ 856 h 1290"/>
                    <a:gd name="T72" fmla="*/ 676 w 1383"/>
                    <a:gd name="T73" fmla="*/ 852 h 1290"/>
                    <a:gd name="T74" fmla="*/ 721 w 1383"/>
                    <a:gd name="T75" fmla="*/ 890 h 1290"/>
                    <a:gd name="T76" fmla="*/ 727 w 1383"/>
                    <a:gd name="T77" fmla="*/ 962 h 1290"/>
                    <a:gd name="T78" fmla="*/ 672 w 1383"/>
                    <a:gd name="T79" fmla="*/ 1013 h 1290"/>
                    <a:gd name="T80" fmla="*/ 691 w 1383"/>
                    <a:gd name="T81" fmla="*/ 1081 h 1290"/>
                    <a:gd name="T82" fmla="*/ 785 w 1383"/>
                    <a:gd name="T83" fmla="*/ 1196 h 1290"/>
                    <a:gd name="T84" fmla="*/ 819 w 1383"/>
                    <a:gd name="T85" fmla="*/ 1270 h 1290"/>
                    <a:gd name="T86" fmla="*/ 980 w 1383"/>
                    <a:gd name="T87" fmla="*/ 1149 h 1290"/>
                    <a:gd name="T88" fmla="*/ 936 w 1383"/>
                    <a:gd name="T89" fmla="*/ 1069 h 1290"/>
                    <a:gd name="T90" fmla="*/ 970 w 1383"/>
                    <a:gd name="T91" fmla="*/ 1002 h 1290"/>
                    <a:gd name="T92" fmla="*/ 1109 w 1383"/>
                    <a:gd name="T93" fmla="*/ 840 h 1290"/>
                    <a:gd name="T94" fmla="*/ 1151 w 1383"/>
                    <a:gd name="T95" fmla="*/ 735 h 1290"/>
                    <a:gd name="T96" fmla="*/ 1224 w 1383"/>
                    <a:gd name="T97" fmla="*/ 644 h 1290"/>
                    <a:gd name="T98" fmla="*/ 1286 w 1383"/>
                    <a:gd name="T99" fmla="*/ 554 h 1290"/>
                    <a:gd name="T100" fmla="*/ 1284 w 1383"/>
                    <a:gd name="T101" fmla="*/ 516 h 1290"/>
                    <a:gd name="T102" fmla="*/ 1322 w 1383"/>
                    <a:gd name="T103" fmla="*/ 483 h 1290"/>
                    <a:gd name="T104" fmla="*/ 1381 w 1383"/>
                    <a:gd name="T105" fmla="*/ 467 h 1290"/>
                    <a:gd name="T106" fmla="*/ 1375 w 1383"/>
                    <a:gd name="T107" fmla="*/ 385 h 1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83" h="1290">
                      <a:moveTo>
                        <a:pt x="1375" y="385"/>
                      </a:moveTo>
                      <a:lnTo>
                        <a:pt x="1375" y="385"/>
                      </a:lnTo>
                      <a:lnTo>
                        <a:pt x="1373" y="371"/>
                      </a:lnTo>
                      <a:lnTo>
                        <a:pt x="1369" y="359"/>
                      </a:lnTo>
                      <a:lnTo>
                        <a:pt x="1365" y="349"/>
                      </a:lnTo>
                      <a:lnTo>
                        <a:pt x="1359" y="341"/>
                      </a:lnTo>
                      <a:lnTo>
                        <a:pt x="1351" y="336"/>
                      </a:lnTo>
                      <a:lnTo>
                        <a:pt x="1342" y="330"/>
                      </a:lnTo>
                      <a:lnTo>
                        <a:pt x="1330" y="326"/>
                      </a:lnTo>
                      <a:lnTo>
                        <a:pt x="1318" y="322"/>
                      </a:lnTo>
                      <a:lnTo>
                        <a:pt x="1318" y="322"/>
                      </a:lnTo>
                      <a:lnTo>
                        <a:pt x="1296" y="316"/>
                      </a:lnTo>
                      <a:lnTo>
                        <a:pt x="1282" y="310"/>
                      </a:lnTo>
                      <a:lnTo>
                        <a:pt x="1270" y="304"/>
                      </a:lnTo>
                      <a:lnTo>
                        <a:pt x="1264" y="296"/>
                      </a:lnTo>
                      <a:lnTo>
                        <a:pt x="1262" y="284"/>
                      </a:lnTo>
                      <a:lnTo>
                        <a:pt x="1264" y="272"/>
                      </a:lnTo>
                      <a:lnTo>
                        <a:pt x="1270" y="256"/>
                      </a:lnTo>
                      <a:lnTo>
                        <a:pt x="1280" y="236"/>
                      </a:lnTo>
                      <a:lnTo>
                        <a:pt x="1280" y="236"/>
                      </a:lnTo>
                      <a:lnTo>
                        <a:pt x="1266" y="220"/>
                      </a:lnTo>
                      <a:lnTo>
                        <a:pt x="1256" y="210"/>
                      </a:lnTo>
                      <a:lnTo>
                        <a:pt x="1248" y="204"/>
                      </a:lnTo>
                      <a:lnTo>
                        <a:pt x="1238" y="202"/>
                      </a:lnTo>
                      <a:lnTo>
                        <a:pt x="1238" y="202"/>
                      </a:lnTo>
                      <a:lnTo>
                        <a:pt x="1230" y="202"/>
                      </a:lnTo>
                      <a:lnTo>
                        <a:pt x="1222" y="206"/>
                      </a:lnTo>
                      <a:lnTo>
                        <a:pt x="1194" y="218"/>
                      </a:lnTo>
                      <a:lnTo>
                        <a:pt x="1194" y="218"/>
                      </a:lnTo>
                      <a:lnTo>
                        <a:pt x="1173" y="228"/>
                      </a:lnTo>
                      <a:lnTo>
                        <a:pt x="1151" y="234"/>
                      </a:lnTo>
                      <a:lnTo>
                        <a:pt x="1127" y="238"/>
                      </a:lnTo>
                      <a:lnTo>
                        <a:pt x="1103" y="238"/>
                      </a:lnTo>
                      <a:lnTo>
                        <a:pt x="1103" y="238"/>
                      </a:lnTo>
                      <a:lnTo>
                        <a:pt x="1067" y="236"/>
                      </a:lnTo>
                      <a:lnTo>
                        <a:pt x="1033" y="230"/>
                      </a:lnTo>
                      <a:lnTo>
                        <a:pt x="1000" y="218"/>
                      </a:lnTo>
                      <a:lnTo>
                        <a:pt x="970" y="204"/>
                      </a:lnTo>
                      <a:lnTo>
                        <a:pt x="940" y="184"/>
                      </a:lnTo>
                      <a:lnTo>
                        <a:pt x="912" y="163"/>
                      </a:lnTo>
                      <a:lnTo>
                        <a:pt x="902" y="151"/>
                      </a:lnTo>
                      <a:lnTo>
                        <a:pt x="890" y="139"/>
                      </a:lnTo>
                      <a:lnTo>
                        <a:pt x="880" y="125"/>
                      </a:lnTo>
                      <a:lnTo>
                        <a:pt x="872" y="111"/>
                      </a:lnTo>
                      <a:lnTo>
                        <a:pt x="872" y="111"/>
                      </a:lnTo>
                      <a:lnTo>
                        <a:pt x="862" y="95"/>
                      </a:lnTo>
                      <a:lnTo>
                        <a:pt x="854" y="81"/>
                      </a:lnTo>
                      <a:lnTo>
                        <a:pt x="833" y="53"/>
                      </a:lnTo>
                      <a:lnTo>
                        <a:pt x="785" y="0"/>
                      </a:lnTo>
                      <a:lnTo>
                        <a:pt x="785" y="0"/>
                      </a:lnTo>
                      <a:lnTo>
                        <a:pt x="775" y="23"/>
                      </a:lnTo>
                      <a:lnTo>
                        <a:pt x="765" y="47"/>
                      </a:lnTo>
                      <a:lnTo>
                        <a:pt x="765" y="47"/>
                      </a:lnTo>
                      <a:lnTo>
                        <a:pt x="751" y="79"/>
                      </a:lnTo>
                      <a:lnTo>
                        <a:pt x="751" y="79"/>
                      </a:lnTo>
                      <a:lnTo>
                        <a:pt x="745" y="89"/>
                      </a:lnTo>
                      <a:lnTo>
                        <a:pt x="737" y="95"/>
                      </a:lnTo>
                      <a:lnTo>
                        <a:pt x="727" y="101"/>
                      </a:lnTo>
                      <a:lnTo>
                        <a:pt x="715" y="103"/>
                      </a:lnTo>
                      <a:lnTo>
                        <a:pt x="715" y="103"/>
                      </a:lnTo>
                      <a:lnTo>
                        <a:pt x="713" y="103"/>
                      </a:lnTo>
                      <a:lnTo>
                        <a:pt x="713" y="103"/>
                      </a:lnTo>
                      <a:lnTo>
                        <a:pt x="711" y="103"/>
                      </a:lnTo>
                      <a:lnTo>
                        <a:pt x="711" y="103"/>
                      </a:lnTo>
                      <a:lnTo>
                        <a:pt x="709" y="105"/>
                      </a:lnTo>
                      <a:lnTo>
                        <a:pt x="709" y="105"/>
                      </a:lnTo>
                      <a:lnTo>
                        <a:pt x="693" y="101"/>
                      </a:lnTo>
                      <a:lnTo>
                        <a:pt x="693" y="101"/>
                      </a:lnTo>
                      <a:lnTo>
                        <a:pt x="693" y="99"/>
                      </a:lnTo>
                      <a:lnTo>
                        <a:pt x="693" y="99"/>
                      </a:lnTo>
                      <a:lnTo>
                        <a:pt x="685" y="93"/>
                      </a:lnTo>
                      <a:lnTo>
                        <a:pt x="678" y="85"/>
                      </a:lnTo>
                      <a:lnTo>
                        <a:pt x="678" y="85"/>
                      </a:lnTo>
                      <a:lnTo>
                        <a:pt x="668" y="69"/>
                      </a:lnTo>
                      <a:lnTo>
                        <a:pt x="668" y="69"/>
                      </a:lnTo>
                      <a:lnTo>
                        <a:pt x="662" y="57"/>
                      </a:lnTo>
                      <a:lnTo>
                        <a:pt x="656" y="47"/>
                      </a:lnTo>
                      <a:lnTo>
                        <a:pt x="656" y="47"/>
                      </a:lnTo>
                      <a:lnTo>
                        <a:pt x="646" y="17"/>
                      </a:lnTo>
                      <a:lnTo>
                        <a:pt x="646" y="17"/>
                      </a:lnTo>
                      <a:lnTo>
                        <a:pt x="620" y="27"/>
                      </a:lnTo>
                      <a:lnTo>
                        <a:pt x="620" y="27"/>
                      </a:lnTo>
                      <a:lnTo>
                        <a:pt x="598" y="33"/>
                      </a:lnTo>
                      <a:lnTo>
                        <a:pt x="580" y="41"/>
                      </a:lnTo>
                      <a:lnTo>
                        <a:pt x="564" y="51"/>
                      </a:lnTo>
                      <a:lnTo>
                        <a:pt x="552" y="59"/>
                      </a:lnTo>
                      <a:lnTo>
                        <a:pt x="540" y="71"/>
                      </a:lnTo>
                      <a:lnTo>
                        <a:pt x="530" y="83"/>
                      </a:lnTo>
                      <a:lnTo>
                        <a:pt x="522" y="99"/>
                      </a:lnTo>
                      <a:lnTo>
                        <a:pt x="516" y="117"/>
                      </a:lnTo>
                      <a:lnTo>
                        <a:pt x="516" y="117"/>
                      </a:lnTo>
                      <a:lnTo>
                        <a:pt x="511" y="133"/>
                      </a:lnTo>
                      <a:lnTo>
                        <a:pt x="505" y="149"/>
                      </a:lnTo>
                      <a:lnTo>
                        <a:pt x="495" y="165"/>
                      </a:lnTo>
                      <a:lnTo>
                        <a:pt x="485" y="178"/>
                      </a:lnTo>
                      <a:lnTo>
                        <a:pt x="463" y="204"/>
                      </a:lnTo>
                      <a:lnTo>
                        <a:pt x="441" y="228"/>
                      </a:lnTo>
                      <a:lnTo>
                        <a:pt x="441" y="228"/>
                      </a:lnTo>
                      <a:lnTo>
                        <a:pt x="419" y="252"/>
                      </a:lnTo>
                      <a:lnTo>
                        <a:pt x="419" y="252"/>
                      </a:lnTo>
                      <a:lnTo>
                        <a:pt x="413" y="256"/>
                      </a:lnTo>
                      <a:lnTo>
                        <a:pt x="405" y="262"/>
                      </a:lnTo>
                      <a:lnTo>
                        <a:pt x="395" y="266"/>
                      </a:lnTo>
                      <a:lnTo>
                        <a:pt x="383" y="266"/>
                      </a:lnTo>
                      <a:lnTo>
                        <a:pt x="383" y="266"/>
                      </a:lnTo>
                      <a:lnTo>
                        <a:pt x="367" y="266"/>
                      </a:lnTo>
                      <a:lnTo>
                        <a:pt x="347" y="260"/>
                      </a:lnTo>
                      <a:lnTo>
                        <a:pt x="330" y="250"/>
                      </a:lnTo>
                      <a:lnTo>
                        <a:pt x="320" y="244"/>
                      </a:lnTo>
                      <a:lnTo>
                        <a:pt x="312" y="238"/>
                      </a:lnTo>
                      <a:lnTo>
                        <a:pt x="312" y="238"/>
                      </a:lnTo>
                      <a:lnTo>
                        <a:pt x="306" y="230"/>
                      </a:lnTo>
                      <a:lnTo>
                        <a:pt x="306" y="230"/>
                      </a:lnTo>
                      <a:lnTo>
                        <a:pt x="302" y="234"/>
                      </a:lnTo>
                      <a:lnTo>
                        <a:pt x="302" y="234"/>
                      </a:lnTo>
                      <a:lnTo>
                        <a:pt x="292" y="260"/>
                      </a:lnTo>
                      <a:lnTo>
                        <a:pt x="286" y="272"/>
                      </a:lnTo>
                      <a:lnTo>
                        <a:pt x="276" y="284"/>
                      </a:lnTo>
                      <a:lnTo>
                        <a:pt x="266" y="294"/>
                      </a:lnTo>
                      <a:lnTo>
                        <a:pt x="254" y="302"/>
                      </a:lnTo>
                      <a:lnTo>
                        <a:pt x="238" y="306"/>
                      </a:lnTo>
                      <a:lnTo>
                        <a:pt x="220" y="308"/>
                      </a:lnTo>
                      <a:lnTo>
                        <a:pt x="220" y="308"/>
                      </a:lnTo>
                      <a:lnTo>
                        <a:pt x="202" y="308"/>
                      </a:lnTo>
                      <a:lnTo>
                        <a:pt x="182" y="306"/>
                      </a:lnTo>
                      <a:lnTo>
                        <a:pt x="182" y="306"/>
                      </a:lnTo>
                      <a:lnTo>
                        <a:pt x="173" y="304"/>
                      </a:lnTo>
                      <a:lnTo>
                        <a:pt x="173" y="304"/>
                      </a:lnTo>
                      <a:lnTo>
                        <a:pt x="149" y="300"/>
                      </a:lnTo>
                      <a:lnTo>
                        <a:pt x="125" y="294"/>
                      </a:lnTo>
                      <a:lnTo>
                        <a:pt x="125" y="294"/>
                      </a:lnTo>
                      <a:lnTo>
                        <a:pt x="119" y="306"/>
                      </a:lnTo>
                      <a:lnTo>
                        <a:pt x="113" y="320"/>
                      </a:lnTo>
                      <a:lnTo>
                        <a:pt x="111" y="332"/>
                      </a:lnTo>
                      <a:lnTo>
                        <a:pt x="111" y="336"/>
                      </a:lnTo>
                      <a:lnTo>
                        <a:pt x="111" y="340"/>
                      </a:lnTo>
                      <a:lnTo>
                        <a:pt x="111" y="340"/>
                      </a:lnTo>
                      <a:lnTo>
                        <a:pt x="121" y="355"/>
                      </a:lnTo>
                      <a:lnTo>
                        <a:pt x="125" y="369"/>
                      </a:lnTo>
                      <a:lnTo>
                        <a:pt x="125" y="383"/>
                      </a:lnTo>
                      <a:lnTo>
                        <a:pt x="125" y="395"/>
                      </a:lnTo>
                      <a:lnTo>
                        <a:pt x="121" y="409"/>
                      </a:lnTo>
                      <a:lnTo>
                        <a:pt x="115" y="421"/>
                      </a:lnTo>
                      <a:lnTo>
                        <a:pt x="103" y="447"/>
                      </a:lnTo>
                      <a:lnTo>
                        <a:pt x="103" y="447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12" y="681"/>
                      </a:lnTo>
                      <a:lnTo>
                        <a:pt x="23" y="681"/>
                      </a:lnTo>
                      <a:lnTo>
                        <a:pt x="23" y="681"/>
                      </a:lnTo>
                      <a:lnTo>
                        <a:pt x="31" y="681"/>
                      </a:lnTo>
                      <a:lnTo>
                        <a:pt x="37" y="679"/>
                      </a:lnTo>
                      <a:lnTo>
                        <a:pt x="41" y="677"/>
                      </a:lnTo>
                      <a:lnTo>
                        <a:pt x="47" y="673"/>
                      </a:lnTo>
                      <a:lnTo>
                        <a:pt x="49" y="668"/>
                      </a:lnTo>
                      <a:lnTo>
                        <a:pt x="53" y="660"/>
                      </a:lnTo>
                      <a:lnTo>
                        <a:pt x="57" y="642"/>
                      </a:lnTo>
                      <a:lnTo>
                        <a:pt x="57" y="642"/>
                      </a:lnTo>
                      <a:lnTo>
                        <a:pt x="57" y="632"/>
                      </a:lnTo>
                      <a:lnTo>
                        <a:pt x="61" y="620"/>
                      </a:lnTo>
                      <a:lnTo>
                        <a:pt x="63" y="610"/>
                      </a:lnTo>
                      <a:lnTo>
                        <a:pt x="69" y="602"/>
                      </a:lnTo>
                      <a:lnTo>
                        <a:pt x="69" y="602"/>
                      </a:lnTo>
                      <a:lnTo>
                        <a:pt x="79" y="592"/>
                      </a:lnTo>
                      <a:lnTo>
                        <a:pt x="89" y="586"/>
                      </a:lnTo>
                      <a:lnTo>
                        <a:pt x="97" y="582"/>
                      </a:lnTo>
                      <a:lnTo>
                        <a:pt x="107" y="582"/>
                      </a:lnTo>
                      <a:lnTo>
                        <a:pt x="107" y="582"/>
                      </a:lnTo>
                      <a:lnTo>
                        <a:pt x="117" y="582"/>
                      </a:lnTo>
                      <a:lnTo>
                        <a:pt x="127" y="586"/>
                      </a:lnTo>
                      <a:lnTo>
                        <a:pt x="149" y="594"/>
                      </a:lnTo>
                      <a:lnTo>
                        <a:pt x="169" y="600"/>
                      </a:lnTo>
                      <a:lnTo>
                        <a:pt x="179" y="604"/>
                      </a:lnTo>
                      <a:lnTo>
                        <a:pt x="188" y="604"/>
                      </a:lnTo>
                      <a:lnTo>
                        <a:pt x="188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204" y="606"/>
                      </a:lnTo>
                      <a:lnTo>
                        <a:pt x="212" y="610"/>
                      </a:lnTo>
                      <a:lnTo>
                        <a:pt x="220" y="616"/>
                      </a:lnTo>
                      <a:lnTo>
                        <a:pt x="224" y="624"/>
                      </a:lnTo>
                      <a:lnTo>
                        <a:pt x="224" y="624"/>
                      </a:lnTo>
                      <a:lnTo>
                        <a:pt x="230" y="642"/>
                      </a:lnTo>
                      <a:lnTo>
                        <a:pt x="236" y="660"/>
                      </a:lnTo>
                      <a:lnTo>
                        <a:pt x="244" y="675"/>
                      </a:lnTo>
                      <a:lnTo>
                        <a:pt x="254" y="691"/>
                      </a:lnTo>
                      <a:lnTo>
                        <a:pt x="264" y="705"/>
                      </a:lnTo>
                      <a:lnTo>
                        <a:pt x="274" y="717"/>
                      </a:lnTo>
                      <a:lnTo>
                        <a:pt x="286" y="729"/>
                      </a:lnTo>
                      <a:lnTo>
                        <a:pt x="298" y="739"/>
                      </a:lnTo>
                      <a:lnTo>
                        <a:pt x="312" y="747"/>
                      </a:lnTo>
                      <a:lnTo>
                        <a:pt x="326" y="755"/>
                      </a:lnTo>
                      <a:lnTo>
                        <a:pt x="357" y="769"/>
                      </a:lnTo>
                      <a:lnTo>
                        <a:pt x="391" y="779"/>
                      </a:lnTo>
                      <a:lnTo>
                        <a:pt x="427" y="787"/>
                      </a:lnTo>
                      <a:lnTo>
                        <a:pt x="427" y="787"/>
                      </a:lnTo>
                      <a:lnTo>
                        <a:pt x="441" y="793"/>
                      </a:lnTo>
                      <a:lnTo>
                        <a:pt x="455" y="799"/>
                      </a:lnTo>
                      <a:lnTo>
                        <a:pt x="467" y="809"/>
                      </a:lnTo>
                      <a:lnTo>
                        <a:pt x="479" y="819"/>
                      </a:lnTo>
                      <a:lnTo>
                        <a:pt x="479" y="819"/>
                      </a:lnTo>
                      <a:lnTo>
                        <a:pt x="487" y="829"/>
                      </a:lnTo>
                      <a:lnTo>
                        <a:pt x="499" y="839"/>
                      </a:lnTo>
                      <a:lnTo>
                        <a:pt x="512" y="846"/>
                      </a:lnTo>
                      <a:lnTo>
                        <a:pt x="526" y="852"/>
                      </a:lnTo>
                      <a:lnTo>
                        <a:pt x="540" y="858"/>
                      </a:lnTo>
                      <a:lnTo>
                        <a:pt x="554" y="862"/>
                      </a:lnTo>
                      <a:lnTo>
                        <a:pt x="570" y="864"/>
                      </a:lnTo>
                      <a:lnTo>
                        <a:pt x="586" y="866"/>
                      </a:lnTo>
                      <a:lnTo>
                        <a:pt x="586" y="866"/>
                      </a:lnTo>
                      <a:lnTo>
                        <a:pt x="596" y="864"/>
                      </a:lnTo>
                      <a:lnTo>
                        <a:pt x="608" y="862"/>
                      </a:lnTo>
                      <a:lnTo>
                        <a:pt x="620" y="860"/>
                      </a:lnTo>
                      <a:lnTo>
                        <a:pt x="630" y="856"/>
                      </a:lnTo>
                      <a:lnTo>
                        <a:pt x="630" y="856"/>
                      </a:lnTo>
                      <a:lnTo>
                        <a:pt x="642" y="850"/>
                      </a:lnTo>
                      <a:lnTo>
                        <a:pt x="658" y="850"/>
                      </a:lnTo>
                      <a:lnTo>
                        <a:pt x="658" y="850"/>
                      </a:lnTo>
                      <a:lnTo>
                        <a:pt x="666" y="850"/>
                      </a:lnTo>
                      <a:lnTo>
                        <a:pt x="676" y="852"/>
                      </a:lnTo>
                      <a:lnTo>
                        <a:pt x="683" y="856"/>
                      </a:lnTo>
                      <a:lnTo>
                        <a:pt x="693" y="860"/>
                      </a:lnTo>
                      <a:lnTo>
                        <a:pt x="701" y="866"/>
                      </a:lnTo>
                      <a:lnTo>
                        <a:pt x="709" y="874"/>
                      </a:lnTo>
                      <a:lnTo>
                        <a:pt x="715" y="882"/>
                      </a:lnTo>
                      <a:lnTo>
                        <a:pt x="721" y="890"/>
                      </a:lnTo>
                      <a:lnTo>
                        <a:pt x="721" y="890"/>
                      </a:lnTo>
                      <a:lnTo>
                        <a:pt x="727" y="906"/>
                      </a:lnTo>
                      <a:lnTo>
                        <a:pt x="731" y="920"/>
                      </a:lnTo>
                      <a:lnTo>
                        <a:pt x="733" y="936"/>
                      </a:lnTo>
                      <a:lnTo>
                        <a:pt x="731" y="950"/>
                      </a:lnTo>
                      <a:lnTo>
                        <a:pt x="727" y="962"/>
                      </a:lnTo>
                      <a:lnTo>
                        <a:pt x="721" y="976"/>
                      </a:lnTo>
                      <a:lnTo>
                        <a:pt x="713" y="986"/>
                      </a:lnTo>
                      <a:lnTo>
                        <a:pt x="703" y="994"/>
                      </a:lnTo>
                      <a:lnTo>
                        <a:pt x="703" y="994"/>
                      </a:lnTo>
                      <a:lnTo>
                        <a:pt x="685" y="1005"/>
                      </a:lnTo>
                      <a:lnTo>
                        <a:pt x="672" y="1013"/>
                      </a:lnTo>
                      <a:lnTo>
                        <a:pt x="664" y="1023"/>
                      </a:lnTo>
                      <a:lnTo>
                        <a:pt x="660" y="1031"/>
                      </a:lnTo>
                      <a:lnTo>
                        <a:pt x="662" y="1041"/>
                      </a:lnTo>
                      <a:lnTo>
                        <a:pt x="666" y="1051"/>
                      </a:lnTo>
                      <a:lnTo>
                        <a:pt x="676" y="1065"/>
                      </a:lnTo>
                      <a:lnTo>
                        <a:pt x="691" y="1081"/>
                      </a:lnTo>
                      <a:lnTo>
                        <a:pt x="691" y="1081"/>
                      </a:lnTo>
                      <a:lnTo>
                        <a:pt x="725" y="1117"/>
                      </a:lnTo>
                      <a:lnTo>
                        <a:pt x="741" y="1135"/>
                      </a:lnTo>
                      <a:lnTo>
                        <a:pt x="757" y="1155"/>
                      </a:lnTo>
                      <a:lnTo>
                        <a:pt x="771" y="1174"/>
                      </a:lnTo>
                      <a:lnTo>
                        <a:pt x="785" y="1196"/>
                      </a:lnTo>
                      <a:lnTo>
                        <a:pt x="795" y="1220"/>
                      </a:lnTo>
                      <a:lnTo>
                        <a:pt x="803" y="1244"/>
                      </a:lnTo>
                      <a:lnTo>
                        <a:pt x="803" y="1244"/>
                      </a:lnTo>
                      <a:lnTo>
                        <a:pt x="805" y="1252"/>
                      </a:lnTo>
                      <a:lnTo>
                        <a:pt x="809" y="1258"/>
                      </a:lnTo>
                      <a:lnTo>
                        <a:pt x="819" y="1270"/>
                      </a:lnTo>
                      <a:lnTo>
                        <a:pt x="837" y="1290"/>
                      </a:lnTo>
                      <a:lnTo>
                        <a:pt x="837" y="1290"/>
                      </a:lnTo>
                      <a:lnTo>
                        <a:pt x="1013" y="1188"/>
                      </a:lnTo>
                      <a:lnTo>
                        <a:pt x="1013" y="1188"/>
                      </a:lnTo>
                      <a:lnTo>
                        <a:pt x="998" y="1169"/>
                      </a:lnTo>
                      <a:lnTo>
                        <a:pt x="980" y="1149"/>
                      </a:lnTo>
                      <a:lnTo>
                        <a:pt x="980" y="1149"/>
                      </a:lnTo>
                      <a:lnTo>
                        <a:pt x="964" y="1133"/>
                      </a:lnTo>
                      <a:lnTo>
                        <a:pt x="952" y="1117"/>
                      </a:lnTo>
                      <a:lnTo>
                        <a:pt x="942" y="1101"/>
                      </a:lnTo>
                      <a:lnTo>
                        <a:pt x="938" y="1085"/>
                      </a:lnTo>
                      <a:lnTo>
                        <a:pt x="936" y="1069"/>
                      </a:lnTo>
                      <a:lnTo>
                        <a:pt x="940" y="1055"/>
                      </a:lnTo>
                      <a:lnTo>
                        <a:pt x="946" y="1039"/>
                      </a:lnTo>
                      <a:lnTo>
                        <a:pt x="956" y="1025"/>
                      </a:lnTo>
                      <a:lnTo>
                        <a:pt x="956" y="1025"/>
                      </a:lnTo>
                      <a:lnTo>
                        <a:pt x="960" y="1011"/>
                      </a:lnTo>
                      <a:lnTo>
                        <a:pt x="970" y="1002"/>
                      </a:lnTo>
                      <a:lnTo>
                        <a:pt x="970" y="1002"/>
                      </a:lnTo>
                      <a:lnTo>
                        <a:pt x="1023" y="950"/>
                      </a:lnTo>
                      <a:lnTo>
                        <a:pt x="1049" y="924"/>
                      </a:lnTo>
                      <a:lnTo>
                        <a:pt x="1071" y="898"/>
                      </a:lnTo>
                      <a:lnTo>
                        <a:pt x="1091" y="870"/>
                      </a:lnTo>
                      <a:lnTo>
                        <a:pt x="1109" y="840"/>
                      </a:lnTo>
                      <a:lnTo>
                        <a:pt x="1123" y="809"/>
                      </a:lnTo>
                      <a:lnTo>
                        <a:pt x="1133" y="773"/>
                      </a:lnTo>
                      <a:lnTo>
                        <a:pt x="1133" y="773"/>
                      </a:lnTo>
                      <a:lnTo>
                        <a:pt x="1135" y="763"/>
                      </a:lnTo>
                      <a:lnTo>
                        <a:pt x="1139" y="753"/>
                      </a:lnTo>
                      <a:lnTo>
                        <a:pt x="1151" y="735"/>
                      </a:lnTo>
                      <a:lnTo>
                        <a:pt x="1163" y="719"/>
                      </a:lnTo>
                      <a:lnTo>
                        <a:pt x="1177" y="703"/>
                      </a:lnTo>
                      <a:lnTo>
                        <a:pt x="1177" y="703"/>
                      </a:lnTo>
                      <a:lnTo>
                        <a:pt x="1192" y="685"/>
                      </a:lnTo>
                      <a:lnTo>
                        <a:pt x="1192" y="685"/>
                      </a:lnTo>
                      <a:lnTo>
                        <a:pt x="1224" y="644"/>
                      </a:lnTo>
                      <a:lnTo>
                        <a:pt x="1224" y="644"/>
                      </a:lnTo>
                      <a:lnTo>
                        <a:pt x="1262" y="594"/>
                      </a:lnTo>
                      <a:lnTo>
                        <a:pt x="1262" y="594"/>
                      </a:lnTo>
                      <a:lnTo>
                        <a:pt x="1288" y="558"/>
                      </a:lnTo>
                      <a:lnTo>
                        <a:pt x="1288" y="558"/>
                      </a:lnTo>
                      <a:lnTo>
                        <a:pt x="1286" y="554"/>
                      </a:lnTo>
                      <a:lnTo>
                        <a:pt x="1286" y="554"/>
                      </a:lnTo>
                      <a:lnTo>
                        <a:pt x="1284" y="540"/>
                      </a:lnTo>
                      <a:lnTo>
                        <a:pt x="1284" y="540"/>
                      </a:lnTo>
                      <a:lnTo>
                        <a:pt x="1282" y="530"/>
                      </a:lnTo>
                      <a:lnTo>
                        <a:pt x="1282" y="530"/>
                      </a:lnTo>
                      <a:lnTo>
                        <a:pt x="1284" y="516"/>
                      </a:lnTo>
                      <a:lnTo>
                        <a:pt x="1288" y="505"/>
                      </a:lnTo>
                      <a:lnTo>
                        <a:pt x="1296" y="495"/>
                      </a:lnTo>
                      <a:lnTo>
                        <a:pt x="1308" y="489"/>
                      </a:lnTo>
                      <a:lnTo>
                        <a:pt x="1308" y="489"/>
                      </a:lnTo>
                      <a:lnTo>
                        <a:pt x="1322" y="483"/>
                      </a:lnTo>
                      <a:lnTo>
                        <a:pt x="1322" y="483"/>
                      </a:lnTo>
                      <a:lnTo>
                        <a:pt x="1343" y="473"/>
                      </a:lnTo>
                      <a:lnTo>
                        <a:pt x="1357" y="469"/>
                      </a:lnTo>
                      <a:lnTo>
                        <a:pt x="1373" y="467"/>
                      </a:lnTo>
                      <a:lnTo>
                        <a:pt x="1373" y="467"/>
                      </a:lnTo>
                      <a:lnTo>
                        <a:pt x="1381" y="467"/>
                      </a:lnTo>
                      <a:lnTo>
                        <a:pt x="1381" y="467"/>
                      </a:lnTo>
                      <a:lnTo>
                        <a:pt x="1383" y="467"/>
                      </a:lnTo>
                      <a:lnTo>
                        <a:pt x="1383" y="467"/>
                      </a:lnTo>
                      <a:lnTo>
                        <a:pt x="1379" y="427"/>
                      </a:lnTo>
                      <a:lnTo>
                        <a:pt x="1375" y="405"/>
                      </a:lnTo>
                      <a:lnTo>
                        <a:pt x="1375" y="385"/>
                      </a:lnTo>
                      <a:lnTo>
                        <a:pt x="1375" y="38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2" name="Freeform 12">
                  <a:extLst>
                    <a:ext uri="{FF2B5EF4-FFF2-40B4-BE49-F238E27FC236}">
                      <a16:creationId xmlns:a16="http://schemas.microsoft.com/office/drawing/2014/main" id="{1E78847F-5EFB-613B-11C0-BC9835AC4C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2463" y="0"/>
                  <a:ext cx="2022475" cy="1524000"/>
                </a:xfrm>
                <a:custGeom>
                  <a:avLst/>
                  <a:gdLst>
                    <a:gd name="T0" fmla="*/ 302 w 1274"/>
                    <a:gd name="T1" fmla="*/ 891 h 960"/>
                    <a:gd name="T2" fmla="*/ 346 w 1274"/>
                    <a:gd name="T3" fmla="*/ 863 h 960"/>
                    <a:gd name="T4" fmla="*/ 387 w 1274"/>
                    <a:gd name="T5" fmla="*/ 863 h 960"/>
                    <a:gd name="T6" fmla="*/ 423 w 1274"/>
                    <a:gd name="T7" fmla="*/ 873 h 960"/>
                    <a:gd name="T8" fmla="*/ 437 w 1274"/>
                    <a:gd name="T9" fmla="*/ 863 h 960"/>
                    <a:gd name="T10" fmla="*/ 459 w 1274"/>
                    <a:gd name="T11" fmla="*/ 833 h 960"/>
                    <a:gd name="T12" fmla="*/ 558 w 1274"/>
                    <a:gd name="T13" fmla="*/ 779 h 960"/>
                    <a:gd name="T14" fmla="*/ 628 w 1274"/>
                    <a:gd name="T15" fmla="*/ 763 h 960"/>
                    <a:gd name="T16" fmla="*/ 660 w 1274"/>
                    <a:gd name="T17" fmla="*/ 769 h 960"/>
                    <a:gd name="T18" fmla="*/ 698 w 1274"/>
                    <a:gd name="T19" fmla="*/ 791 h 960"/>
                    <a:gd name="T20" fmla="*/ 793 w 1274"/>
                    <a:gd name="T21" fmla="*/ 815 h 960"/>
                    <a:gd name="T22" fmla="*/ 865 w 1274"/>
                    <a:gd name="T23" fmla="*/ 827 h 960"/>
                    <a:gd name="T24" fmla="*/ 908 w 1274"/>
                    <a:gd name="T25" fmla="*/ 853 h 960"/>
                    <a:gd name="T26" fmla="*/ 962 w 1274"/>
                    <a:gd name="T27" fmla="*/ 887 h 960"/>
                    <a:gd name="T28" fmla="*/ 1026 w 1274"/>
                    <a:gd name="T29" fmla="*/ 899 h 960"/>
                    <a:gd name="T30" fmla="*/ 1037 w 1274"/>
                    <a:gd name="T31" fmla="*/ 869 h 960"/>
                    <a:gd name="T32" fmla="*/ 1059 w 1274"/>
                    <a:gd name="T33" fmla="*/ 839 h 960"/>
                    <a:gd name="T34" fmla="*/ 1155 w 1274"/>
                    <a:gd name="T35" fmla="*/ 749 h 960"/>
                    <a:gd name="T36" fmla="*/ 1218 w 1274"/>
                    <a:gd name="T37" fmla="*/ 708 h 960"/>
                    <a:gd name="T38" fmla="*/ 1274 w 1274"/>
                    <a:gd name="T39" fmla="*/ 678 h 960"/>
                    <a:gd name="T40" fmla="*/ 1258 w 1274"/>
                    <a:gd name="T41" fmla="*/ 652 h 960"/>
                    <a:gd name="T42" fmla="*/ 1179 w 1274"/>
                    <a:gd name="T43" fmla="*/ 624 h 960"/>
                    <a:gd name="T44" fmla="*/ 1125 w 1274"/>
                    <a:gd name="T45" fmla="*/ 559 h 960"/>
                    <a:gd name="T46" fmla="*/ 1107 w 1274"/>
                    <a:gd name="T47" fmla="*/ 513 h 960"/>
                    <a:gd name="T48" fmla="*/ 1111 w 1274"/>
                    <a:gd name="T49" fmla="*/ 469 h 960"/>
                    <a:gd name="T50" fmla="*/ 1133 w 1274"/>
                    <a:gd name="T51" fmla="*/ 417 h 960"/>
                    <a:gd name="T52" fmla="*/ 1133 w 1274"/>
                    <a:gd name="T53" fmla="*/ 364 h 960"/>
                    <a:gd name="T54" fmla="*/ 1087 w 1274"/>
                    <a:gd name="T55" fmla="*/ 340 h 960"/>
                    <a:gd name="T56" fmla="*/ 1018 w 1274"/>
                    <a:gd name="T57" fmla="*/ 336 h 960"/>
                    <a:gd name="T58" fmla="*/ 918 w 1274"/>
                    <a:gd name="T59" fmla="*/ 342 h 960"/>
                    <a:gd name="T60" fmla="*/ 865 w 1274"/>
                    <a:gd name="T61" fmla="*/ 330 h 960"/>
                    <a:gd name="T62" fmla="*/ 829 w 1274"/>
                    <a:gd name="T63" fmla="*/ 272 h 960"/>
                    <a:gd name="T64" fmla="*/ 823 w 1274"/>
                    <a:gd name="T65" fmla="*/ 217 h 960"/>
                    <a:gd name="T66" fmla="*/ 799 w 1274"/>
                    <a:gd name="T67" fmla="*/ 161 h 960"/>
                    <a:gd name="T68" fmla="*/ 765 w 1274"/>
                    <a:gd name="T69" fmla="*/ 105 h 960"/>
                    <a:gd name="T70" fmla="*/ 765 w 1274"/>
                    <a:gd name="T71" fmla="*/ 66 h 960"/>
                    <a:gd name="T72" fmla="*/ 952 w 1274"/>
                    <a:gd name="T73" fmla="*/ 205 h 960"/>
                    <a:gd name="T74" fmla="*/ 940 w 1274"/>
                    <a:gd name="T75" fmla="*/ 137 h 960"/>
                    <a:gd name="T76" fmla="*/ 894 w 1274"/>
                    <a:gd name="T77" fmla="*/ 82 h 960"/>
                    <a:gd name="T78" fmla="*/ 793 w 1274"/>
                    <a:gd name="T79" fmla="*/ 16 h 960"/>
                    <a:gd name="T80" fmla="*/ 688 w 1274"/>
                    <a:gd name="T81" fmla="*/ 2 h 960"/>
                    <a:gd name="T82" fmla="*/ 523 w 1274"/>
                    <a:gd name="T83" fmla="*/ 4 h 960"/>
                    <a:gd name="T84" fmla="*/ 358 w 1274"/>
                    <a:gd name="T85" fmla="*/ 16 h 960"/>
                    <a:gd name="T86" fmla="*/ 322 w 1274"/>
                    <a:gd name="T87" fmla="*/ 36 h 960"/>
                    <a:gd name="T88" fmla="*/ 296 w 1274"/>
                    <a:gd name="T89" fmla="*/ 60 h 960"/>
                    <a:gd name="T90" fmla="*/ 244 w 1274"/>
                    <a:gd name="T91" fmla="*/ 76 h 960"/>
                    <a:gd name="T92" fmla="*/ 26 w 1274"/>
                    <a:gd name="T93" fmla="*/ 173 h 960"/>
                    <a:gd name="T94" fmla="*/ 26 w 1274"/>
                    <a:gd name="T95" fmla="*/ 175 h 960"/>
                    <a:gd name="T96" fmla="*/ 59 w 1274"/>
                    <a:gd name="T97" fmla="*/ 376 h 960"/>
                    <a:gd name="T98" fmla="*/ 30 w 1274"/>
                    <a:gd name="T99" fmla="*/ 429 h 960"/>
                    <a:gd name="T100" fmla="*/ 4 w 1274"/>
                    <a:gd name="T101" fmla="*/ 445 h 960"/>
                    <a:gd name="T102" fmla="*/ 32 w 1274"/>
                    <a:gd name="T103" fmla="*/ 495 h 960"/>
                    <a:gd name="T104" fmla="*/ 41 w 1274"/>
                    <a:gd name="T105" fmla="*/ 573 h 960"/>
                    <a:gd name="T106" fmla="*/ 55 w 1274"/>
                    <a:gd name="T107" fmla="*/ 608 h 960"/>
                    <a:gd name="T108" fmla="*/ 81 w 1274"/>
                    <a:gd name="T109" fmla="*/ 646 h 960"/>
                    <a:gd name="T110" fmla="*/ 83 w 1274"/>
                    <a:gd name="T111" fmla="*/ 706 h 960"/>
                    <a:gd name="T112" fmla="*/ 59 w 1274"/>
                    <a:gd name="T113" fmla="*/ 746 h 960"/>
                    <a:gd name="T114" fmla="*/ 45 w 1274"/>
                    <a:gd name="T115" fmla="*/ 829 h 960"/>
                    <a:gd name="T116" fmla="*/ 59 w 1274"/>
                    <a:gd name="T117" fmla="*/ 879 h 960"/>
                    <a:gd name="T118" fmla="*/ 133 w 1274"/>
                    <a:gd name="T119" fmla="*/ 938 h 960"/>
                    <a:gd name="T120" fmla="*/ 179 w 1274"/>
                    <a:gd name="T121" fmla="*/ 956 h 960"/>
                    <a:gd name="T122" fmla="*/ 242 w 1274"/>
                    <a:gd name="T123" fmla="*/ 958 h 960"/>
                    <a:gd name="T124" fmla="*/ 282 w 1274"/>
                    <a:gd name="T125" fmla="*/ 920 h 9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4" h="960">
                      <a:moveTo>
                        <a:pt x="282" y="920"/>
                      </a:moveTo>
                      <a:lnTo>
                        <a:pt x="282" y="920"/>
                      </a:lnTo>
                      <a:lnTo>
                        <a:pt x="292" y="905"/>
                      </a:lnTo>
                      <a:lnTo>
                        <a:pt x="302" y="891"/>
                      </a:lnTo>
                      <a:lnTo>
                        <a:pt x="314" y="881"/>
                      </a:lnTo>
                      <a:lnTo>
                        <a:pt x="324" y="873"/>
                      </a:lnTo>
                      <a:lnTo>
                        <a:pt x="336" y="867"/>
                      </a:lnTo>
                      <a:lnTo>
                        <a:pt x="346" y="863"/>
                      </a:lnTo>
                      <a:lnTo>
                        <a:pt x="358" y="861"/>
                      </a:lnTo>
                      <a:lnTo>
                        <a:pt x="367" y="861"/>
                      </a:lnTo>
                      <a:lnTo>
                        <a:pt x="367" y="861"/>
                      </a:lnTo>
                      <a:lnTo>
                        <a:pt x="387" y="863"/>
                      </a:lnTo>
                      <a:lnTo>
                        <a:pt x="407" y="869"/>
                      </a:lnTo>
                      <a:lnTo>
                        <a:pt x="407" y="869"/>
                      </a:lnTo>
                      <a:lnTo>
                        <a:pt x="417" y="873"/>
                      </a:lnTo>
                      <a:lnTo>
                        <a:pt x="423" y="873"/>
                      </a:lnTo>
                      <a:lnTo>
                        <a:pt x="423" y="873"/>
                      </a:lnTo>
                      <a:lnTo>
                        <a:pt x="425" y="873"/>
                      </a:lnTo>
                      <a:lnTo>
                        <a:pt x="431" y="871"/>
                      </a:lnTo>
                      <a:lnTo>
                        <a:pt x="437" y="863"/>
                      </a:lnTo>
                      <a:lnTo>
                        <a:pt x="445" y="849"/>
                      </a:lnTo>
                      <a:lnTo>
                        <a:pt x="445" y="849"/>
                      </a:lnTo>
                      <a:lnTo>
                        <a:pt x="451" y="841"/>
                      </a:lnTo>
                      <a:lnTo>
                        <a:pt x="459" y="833"/>
                      </a:lnTo>
                      <a:lnTo>
                        <a:pt x="477" y="817"/>
                      </a:lnTo>
                      <a:lnTo>
                        <a:pt x="503" y="803"/>
                      </a:lnTo>
                      <a:lnTo>
                        <a:pt x="529" y="789"/>
                      </a:lnTo>
                      <a:lnTo>
                        <a:pt x="558" y="779"/>
                      </a:lnTo>
                      <a:lnTo>
                        <a:pt x="584" y="771"/>
                      </a:lnTo>
                      <a:lnTo>
                        <a:pt x="608" y="765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40" y="763"/>
                      </a:lnTo>
                      <a:lnTo>
                        <a:pt x="652" y="767"/>
                      </a:lnTo>
                      <a:lnTo>
                        <a:pt x="660" y="769"/>
                      </a:lnTo>
                      <a:lnTo>
                        <a:pt x="670" y="775"/>
                      </a:lnTo>
                      <a:lnTo>
                        <a:pt x="670" y="775"/>
                      </a:lnTo>
                      <a:lnTo>
                        <a:pt x="682" y="785"/>
                      </a:lnTo>
                      <a:lnTo>
                        <a:pt x="698" y="791"/>
                      </a:lnTo>
                      <a:lnTo>
                        <a:pt x="711" y="797"/>
                      </a:lnTo>
                      <a:lnTo>
                        <a:pt x="727" y="803"/>
                      </a:lnTo>
                      <a:lnTo>
                        <a:pt x="759" y="809"/>
                      </a:lnTo>
                      <a:lnTo>
                        <a:pt x="793" y="815"/>
                      </a:lnTo>
                      <a:lnTo>
                        <a:pt x="793" y="815"/>
                      </a:lnTo>
                      <a:lnTo>
                        <a:pt x="849" y="823"/>
                      </a:lnTo>
                      <a:lnTo>
                        <a:pt x="849" y="823"/>
                      </a:lnTo>
                      <a:lnTo>
                        <a:pt x="865" y="827"/>
                      </a:lnTo>
                      <a:lnTo>
                        <a:pt x="880" y="833"/>
                      </a:lnTo>
                      <a:lnTo>
                        <a:pt x="896" y="841"/>
                      </a:lnTo>
                      <a:lnTo>
                        <a:pt x="908" y="853"/>
                      </a:lnTo>
                      <a:lnTo>
                        <a:pt x="908" y="853"/>
                      </a:lnTo>
                      <a:lnTo>
                        <a:pt x="920" y="865"/>
                      </a:lnTo>
                      <a:lnTo>
                        <a:pt x="934" y="873"/>
                      </a:lnTo>
                      <a:lnTo>
                        <a:pt x="946" y="881"/>
                      </a:lnTo>
                      <a:lnTo>
                        <a:pt x="962" y="887"/>
                      </a:lnTo>
                      <a:lnTo>
                        <a:pt x="976" y="891"/>
                      </a:lnTo>
                      <a:lnTo>
                        <a:pt x="992" y="895"/>
                      </a:lnTo>
                      <a:lnTo>
                        <a:pt x="1026" y="899"/>
                      </a:lnTo>
                      <a:lnTo>
                        <a:pt x="1026" y="899"/>
                      </a:lnTo>
                      <a:lnTo>
                        <a:pt x="1030" y="891"/>
                      </a:lnTo>
                      <a:lnTo>
                        <a:pt x="1033" y="881"/>
                      </a:lnTo>
                      <a:lnTo>
                        <a:pt x="1033" y="881"/>
                      </a:lnTo>
                      <a:lnTo>
                        <a:pt x="1037" y="869"/>
                      </a:lnTo>
                      <a:lnTo>
                        <a:pt x="1043" y="857"/>
                      </a:lnTo>
                      <a:lnTo>
                        <a:pt x="1051" y="847"/>
                      </a:lnTo>
                      <a:lnTo>
                        <a:pt x="1059" y="839"/>
                      </a:lnTo>
                      <a:lnTo>
                        <a:pt x="1059" y="839"/>
                      </a:lnTo>
                      <a:lnTo>
                        <a:pt x="1081" y="823"/>
                      </a:lnTo>
                      <a:lnTo>
                        <a:pt x="1099" y="805"/>
                      </a:lnTo>
                      <a:lnTo>
                        <a:pt x="1135" y="767"/>
                      </a:lnTo>
                      <a:lnTo>
                        <a:pt x="1155" y="749"/>
                      </a:lnTo>
                      <a:lnTo>
                        <a:pt x="1173" y="734"/>
                      </a:lnTo>
                      <a:lnTo>
                        <a:pt x="1195" y="720"/>
                      </a:lnTo>
                      <a:lnTo>
                        <a:pt x="1218" y="708"/>
                      </a:lnTo>
                      <a:lnTo>
                        <a:pt x="1218" y="708"/>
                      </a:lnTo>
                      <a:lnTo>
                        <a:pt x="1232" y="702"/>
                      </a:lnTo>
                      <a:lnTo>
                        <a:pt x="1246" y="694"/>
                      </a:lnTo>
                      <a:lnTo>
                        <a:pt x="1274" y="678"/>
                      </a:lnTo>
                      <a:lnTo>
                        <a:pt x="1274" y="678"/>
                      </a:lnTo>
                      <a:lnTo>
                        <a:pt x="1264" y="652"/>
                      </a:lnTo>
                      <a:lnTo>
                        <a:pt x="1264" y="652"/>
                      </a:lnTo>
                      <a:lnTo>
                        <a:pt x="1258" y="652"/>
                      </a:lnTo>
                      <a:lnTo>
                        <a:pt x="1258" y="652"/>
                      </a:lnTo>
                      <a:lnTo>
                        <a:pt x="1234" y="650"/>
                      </a:lnTo>
                      <a:lnTo>
                        <a:pt x="1212" y="644"/>
                      </a:lnTo>
                      <a:lnTo>
                        <a:pt x="1195" y="636"/>
                      </a:lnTo>
                      <a:lnTo>
                        <a:pt x="1179" y="624"/>
                      </a:lnTo>
                      <a:lnTo>
                        <a:pt x="1163" y="610"/>
                      </a:lnTo>
                      <a:lnTo>
                        <a:pt x="1149" y="594"/>
                      </a:lnTo>
                      <a:lnTo>
                        <a:pt x="1137" y="577"/>
                      </a:lnTo>
                      <a:lnTo>
                        <a:pt x="1125" y="559"/>
                      </a:lnTo>
                      <a:lnTo>
                        <a:pt x="1125" y="559"/>
                      </a:lnTo>
                      <a:lnTo>
                        <a:pt x="1113" y="535"/>
                      </a:lnTo>
                      <a:lnTo>
                        <a:pt x="1109" y="525"/>
                      </a:lnTo>
                      <a:lnTo>
                        <a:pt x="1107" y="513"/>
                      </a:lnTo>
                      <a:lnTo>
                        <a:pt x="1105" y="503"/>
                      </a:lnTo>
                      <a:lnTo>
                        <a:pt x="1105" y="493"/>
                      </a:lnTo>
                      <a:lnTo>
                        <a:pt x="1107" y="481"/>
                      </a:lnTo>
                      <a:lnTo>
                        <a:pt x="1111" y="469"/>
                      </a:lnTo>
                      <a:lnTo>
                        <a:pt x="1111" y="469"/>
                      </a:lnTo>
                      <a:lnTo>
                        <a:pt x="1123" y="443"/>
                      </a:lnTo>
                      <a:lnTo>
                        <a:pt x="1133" y="417"/>
                      </a:lnTo>
                      <a:lnTo>
                        <a:pt x="1133" y="417"/>
                      </a:lnTo>
                      <a:lnTo>
                        <a:pt x="1139" y="402"/>
                      </a:lnTo>
                      <a:lnTo>
                        <a:pt x="1139" y="388"/>
                      </a:lnTo>
                      <a:lnTo>
                        <a:pt x="1139" y="376"/>
                      </a:lnTo>
                      <a:lnTo>
                        <a:pt x="1133" y="364"/>
                      </a:lnTo>
                      <a:lnTo>
                        <a:pt x="1127" y="354"/>
                      </a:lnTo>
                      <a:lnTo>
                        <a:pt x="1117" y="348"/>
                      </a:lnTo>
                      <a:lnTo>
                        <a:pt x="1103" y="342"/>
                      </a:lnTo>
                      <a:lnTo>
                        <a:pt x="1087" y="340"/>
                      </a:lnTo>
                      <a:lnTo>
                        <a:pt x="1087" y="340"/>
                      </a:lnTo>
                      <a:lnTo>
                        <a:pt x="1053" y="338"/>
                      </a:lnTo>
                      <a:lnTo>
                        <a:pt x="1018" y="336"/>
                      </a:lnTo>
                      <a:lnTo>
                        <a:pt x="1018" y="336"/>
                      </a:lnTo>
                      <a:lnTo>
                        <a:pt x="980" y="338"/>
                      </a:lnTo>
                      <a:lnTo>
                        <a:pt x="944" y="340"/>
                      </a:lnTo>
                      <a:lnTo>
                        <a:pt x="944" y="340"/>
                      </a:lnTo>
                      <a:lnTo>
                        <a:pt x="918" y="342"/>
                      </a:lnTo>
                      <a:lnTo>
                        <a:pt x="918" y="342"/>
                      </a:lnTo>
                      <a:lnTo>
                        <a:pt x="898" y="342"/>
                      </a:lnTo>
                      <a:lnTo>
                        <a:pt x="880" y="338"/>
                      </a:lnTo>
                      <a:lnTo>
                        <a:pt x="865" y="330"/>
                      </a:lnTo>
                      <a:lnTo>
                        <a:pt x="853" y="320"/>
                      </a:lnTo>
                      <a:lnTo>
                        <a:pt x="841" y="308"/>
                      </a:lnTo>
                      <a:lnTo>
                        <a:pt x="835" y="292"/>
                      </a:lnTo>
                      <a:lnTo>
                        <a:pt x="829" y="272"/>
                      </a:lnTo>
                      <a:lnTo>
                        <a:pt x="827" y="250"/>
                      </a:lnTo>
                      <a:lnTo>
                        <a:pt x="827" y="250"/>
                      </a:lnTo>
                      <a:lnTo>
                        <a:pt x="827" y="233"/>
                      </a:lnTo>
                      <a:lnTo>
                        <a:pt x="823" y="217"/>
                      </a:lnTo>
                      <a:lnTo>
                        <a:pt x="819" y="203"/>
                      </a:lnTo>
                      <a:lnTo>
                        <a:pt x="815" y="187"/>
                      </a:lnTo>
                      <a:lnTo>
                        <a:pt x="807" y="173"/>
                      </a:lnTo>
                      <a:lnTo>
                        <a:pt x="799" y="161"/>
                      </a:lnTo>
                      <a:lnTo>
                        <a:pt x="781" y="133"/>
                      </a:lnTo>
                      <a:lnTo>
                        <a:pt x="781" y="133"/>
                      </a:lnTo>
                      <a:lnTo>
                        <a:pt x="771" y="121"/>
                      </a:lnTo>
                      <a:lnTo>
                        <a:pt x="765" y="105"/>
                      </a:lnTo>
                      <a:lnTo>
                        <a:pt x="749" y="78"/>
                      </a:lnTo>
                      <a:lnTo>
                        <a:pt x="749" y="78"/>
                      </a:lnTo>
                      <a:lnTo>
                        <a:pt x="765" y="66"/>
                      </a:lnTo>
                      <a:lnTo>
                        <a:pt x="765" y="66"/>
                      </a:lnTo>
                      <a:lnTo>
                        <a:pt x="930" y="215"/>
                      </a:lnTo>
                      <a:lnTo>
                        <a:pt x="930" y="215"/>
                      </a:lnTo>
                      <a:lnTo>
                        <a:pt x="952" y="205"/>
                      </a:lnTo>
                      <a:lnTo>
                        <a:pt x="952" y="205"/>
                      </a:lnTo>
                      <a:lnTo>
                        <a:pt x="950" y="185"/>
                      </a:lnTo>
                      <a:lnTo>
                        <a:pt x="948" y="163"/>
                      </a:lnTo>
                      <a:lnTo>
                        <a:pt x="942" y="145"/>
                      </a:lnTo>
                      <a:lnTo>
                        <a:pt x="940" y="137"/>
                      </a:lnTo>
                      <a:lnTo>
                        <a:pt x="934" y="129"/>
                      </a:lnTo>
                      <a:lnTo>
                        <a:pt x="934" y="129"/>
                      </a:lnTo>
                      <a:lnTo>
                        <a:pt x="914" y="105"/>
                      </a:lnTo>
                      <a:lnTo>
                        <a:pt x="894" y="82"/>
                      </a:lnTo>
                      <a:lnTo>
                        <a:pt x="870" y="62"/>
                      </a:lnTo>
                      <a:lnTo>
                        <a:pt x="847" y="44"/>
                      </a:lnTo>
                      <a:lnTo>
                        <a:pt x="821" y="28"/>
                      </a:lnTo>
                      <a:lnTo>
                        <a:pt x="793" y="16"/>
                      </a:lnTo>
                      <a:lnTo>
                        <a:pt x="765" y="8"/>
                      </a:lnTo>
                      <a:lnTo>
                        <a:pt x="733" y="4"/>
                      </a:lnTo>
                      <a:lnTo>
                        <a:pt x="733" y="4"/>
                      </a:lnTo>
                      <a:lnTo>
                        <a:pt x="688" y="2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582" y="2"/>
                      </a:lnTo>
                      <a:lnTo>
                        <a:pt x="523" y="4"/>
                      </a:lnTo>
                      <a:lnTo>
                        <a:pt x="405" y="10"/>
                      </a:lnTo>
                      <a:lnTo>
                        <a:pt x="405" y="10"/>
                      </a:lnTo>
                      <a:lnTo>
                        <a:pt x="381" y="12"/>
                      </a:lnTo>
                      <a:lnTo>
                        <a:pt x="358" y="16"/>
                      </a:lnTo>
                      <a:lnTo>
                        <a:pt x="346" y="20"/>
                      </a:lnTo>
                      <a:lnTo>
                        <a:pt x="336" y="24"/>
                      </a:lnTo>
                      <a:lnTo>
                        <a:pt x="328" y="28"/>
                      </a:lnTo>
                      <a:lnTo>
                        <a:pt x="322" y="36"/>
                      </a:lnTo>
                      <a:lnTo>
                        <a:pt x="322" y="36"/>
                      </a:lnTo>
                      <a:lnTo>
                        <a:pt x="314" y="46"/>
                      </a:lnTo>
                      <a:lnTo>
                        <a:pt x="306" y="54"/>
                      </a:lnTo>
                      <a:lnTo>
                        <a:pt x="296" y="60"/>
                      </a:lnTo>
                      <a:lnTo>
                        <a:pt x="286" y="64"/>
                      </a:lnTo>
                      <a:lnTo>
                        <a:pt x="264" y="70"/>
                      </a:lnTo>
                      <a:lnTo>
                        <a:pt x="254" y="72"/>
                      </a:lnTo>
                      <a:lnTo>
                        <a:pt x="244" y="76"/>
                      </a:lnTo>
                      <a:lnTo>
                        <a:pt x="244" y="76"/>
                      </a:lnTo>
                      <a:lnTo>
                        <a:pt x="135" y="12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4" y="177"/>
                      </a:lnTo>
                      <a:lnTo>
                        <a:pt x="24" y="177"/>
                      </a:lnTo>
                      <a:lnTo>
                        <a:pt x="26" y="175"/>
                      </a:lnTo>
                      <a:lnTo>
                        <a:pt x="26" y="175"/>
                      </a:lnTo>
                      <a:lnTo>
                        <a:pt x="53" y="324"/>
                      </a:lnTo>
                      <a:lnTo>
                        <a:pt x="53" y="324"/>
                      </a:lnTo>
                      <a:lnTo>
                        <a:pt x="57" y="360"/>
                      </a:lnTo>
                      <a:lnTo>
                        <a:pt x="59" y="376"/>
                      </a:lnTo>
                      <a:lnTo>
                        <a:pt x="57" y="392"/>
                      </a:lnTo>
                      <a:lnTo>
                        <a:pt x="51" y="406"/>
                      </a:lnTo>
                      <a:lnTo>
                        <a:pt x="41" y="419"/>
                      </a:lnTo>
                      <a:lnTo>
                        <a:pt x="30" y="429"/>
                      </a:lnTo>
                      <a:lnTo>
                        <a:pt x="10" y="439"/>
                      </a:lnTo>
                      <a:lnTo>
                        <a:pt x="10" y="439"/>
                      </a:lnTo>
                      <a:lnTo>
                        <a:pt x="6" y="441"/>
                      </a:lnTo>
                      <a:lnTo>
                        <a:pt x="4" y="445"/>
                      </a:lnTo>
                      <a:lnTo>
                        <a:pt x="0" y="453"/>
                      </a:lnTo>
                      <a:lnTo>
                        <a:pt x="0" y="453"/>
                      </a:lnTo>
                      <a:lnTo>
                        <a:pt x="26" y="485"/>
                      </a:lnTo>
                      <a:lnTo>
                        <a:pt x="32" y="495"/>
                      </a:lnTo>
                      <a:lnTo>
                        <a:pt x="37" y="507"/>
                      </a:lnTo>
                      <a:lnTo>
                        <a:pt x="39" y="519"/>
                      </a:lnTo>
                      <a:lnTo>
                        <a:pt x="41" y="533"/>
                      </a:lnTo>
                      <a:lnTo>
                        <a:pt x="41" y="573"/>
                      </a:lnTo>
                      <a:lnTo>
                        <a:pt x="41" y="573"/>
                      </a:lnTo>
                      <a:lnTo>
                        <a:pt x="43" y="584"/>
                      </a:lnTo>
                      <a:lnTo>
                        <a:pt x="47" y="596"/>
                      </a:lnTo>
                      <a:lnTo>
                        <a:pt x="55" y="608"/>
                      </a:lnTo>
                      <a:lnTo>
                        <a:pt x="63" y="620"/>
                      </a:lnTo>
                      <a:lnTo>
                        <a:pt x="63" y="620"/>
                      </a:lnTo>
                      <a:lnTo>
                        <a:pt x="73" y="632"/>
                      </a:lnTo>
                      <a:lnTo>
                        <a:pt x="81" y="646"/>
                      </a:lnTo>
                      <a:lnTo>
                        <a:pt x="85" y="660"/>
                      </a:lnTo>
                      <a:lnTo>
                        <a:pt x="87" y="676"/>
                      </a:lnTo>
                      <a:lnTo>
                        <a:pt x="87" y="692"/>
                      </a:lnTo>
                      <a:lnTo>
                        <a:pt x="83" y="706"/>
                      </a:lnTo>
                      <a:lnTo>
                        <a:pt x="77" y="720"/>
                      </a:lnTo>
                      <a:lnTo>
                        <a:pt x="69" y="732"/>
                      </a:lnTo>
                      <a:lnTo>
                        <a:pt x="69" y="732"/>
                      </a:lnTo>
                      <a:lnTo>
                        <a:pt x="59" y="746"/>
                      </a:lnTo>
                      <a:lnTo>
                        <a:pt x="53" y="763"/>
                      </a:lnTo>
                      <a:lnTo>
                        <a:pt x="47" y="785"/>
                      </a:lnTo>
                      <a:lnTo>
                        <a:pt x="45" y="807"/>
                      </a:lnTo>
                      <a:lnTo>
                        <a:pt x="45" y="829"/>
                      </a:lnTo>
                      <a:lnTo>
                        <a:pt x="45" y="851"/>
                      </a:lnTo>
                      <a:lnTo>
                        <a:pt x="51" y="867"/>
                      </a:lnTo>
                      <a:lnTo>
                        <a:pt x="55" y="875"/>
                      </a:lnTo>
                      <a:lnTo>
                        <a:pt x="59" y="879"/>
                      </a:lnTo>
                      <a:lnTo>
                        <a:pt x="59" y="879"/>
                      </a:lnTo>
                      <a:lnTo>
                        <a:pt x="87" y="905"/>
                      </a:lnTo>
                      <a:lnTo>
                        <a:pt x="117" y="928"/>
                      </a:lnTo>
                      <a:lnTo>
                        <a:pt x="133" y="938"/>
                      </a:lnTo>
                      <a:lnTo>
                        <a:pt x="147" y="946"/>
                      </a:lnTo>
                      <a:lnTo>
                        <a:pt x="163" y="952"/>
                      </a:lnTo>
                      <a:lnTo>
                        <a:pt x="179" y="956"/>
                      </a:lnTo>
                      <a:lnTo>
                        <a:pt x="179" y="956"/>
                      </a:lnTo>
                      <a:lnTo>
                        <a:pt x="199" y="958"/>
                      </a:lnTo>
                      <a:lnTo>
                        <a:pt x="218" y="960"/>
                      </a:lnTo>
                      <a:lnTo>
                        <a:pt x="218" y="960"/>
                      </a:lnTo>
                      <a:lnTo>
                        <a:pt x="242" y="958"/>
                      </a:lnTo>
                      <a:lnTo>
                        <a:pt x="254" y="954"/>
                      </a:lnTo>
                      <a:lnTo>
                        <a:pt x="266" y="952"/>
                      </a:lnTo>
                      <a:lnTo>
                        <a:pt x="266" y="952"/>
                      </a:lnTo>
                      <a:lnTo>
                        <a:pt x="282" y="920"/>
                      </a:lnTo>
                      <a:lnTo>
                        <a:pt x="282" y="92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3" name="Freeform 13">
                  <a:extLst>
                    <a:ext uri="{FF2B5EF4-FFF2-40B4-BE49-F238E27FC236}">
                      <a16:creationId xmlns:a16="http://schemas.microsoft.com/office/drawing/2014/main" id="{C69AE00D-4CB7-F091-B07F-C885C8F794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46388" y="2970213"/>
                  <a:ext cx="1922463" cy="1754188"/>
                </a:xfrm>
                <a:custGeom>
                  <a:avLst/>
                  <a:gdLst>
                    <a:gd name="T0" fmla="*/ 813 w 1211"/>
                    <a:gd name="T1" fmla="*/ 1000 h 1105"/>
                    <a:gd name="T2" fmla="*/ 843 w 1211"/>
                    <a:gd name="T3" fmla="*/ 972 h 1105"/>
                    <a:gd name="T4" fmla="*/ 887 w 1211"/>
                    <a:gd name="T5" fmla="*/ 964 h 1105"/>
                    <a:gd name="T6" fmla="*/ 867 w 1211"/>
                    <a:gd name="T7" fmla="*/ 912 h 1105"/>
                    <a:gd name="T8" fmla="*/ 877 w 1211"/>
                    <a:gd name="T9" fmla="*/ 874 h 1105"/>
                    <a:gd name="T10" fmla="*/ 923 w 1211"/>
                    <a:gd name="T11" fmla="*/ 849 h 1105"/>
                    <a:gd name="T12" fmla="*/ 964 w 1211"/>
                    <a:gd name="T13" fmla="*/ 845 h 1105"/>
                    <a:gd name="T14" fmla="*/ 990 w 1211"/>
                    <a:gd name="T15" fmla="*/ 843 h 1105"/>
                    <a:gd name="T16" fmla="*/ 1040 w 1211"/>
                    <a:gd name="T17" fmla="*/ 789 h 1105"/>
                    <a:gd name="T18" fmla="*/ 1078 w 1211"/>
                    <a:gd name="T19" fmla="*/ 739 h 1105"/>
                    <a:gd name="T20" fmla="*/ 1147 w 1211"/>
                    <a:gd name="T21" fmla="*/ 650 h 1105"/>
                    <a:gd name="T22" fmla="*/ 1088 w 1211"/>
                    <a:gd name="T23" fmla="*/ 513 h 1105"/>
                    <a:gd name="T24" fmla="*/ 1098 w 1211"/>
                    <a:gd name="T25" fmla="*/ 487 h 1105"/>
                    <a:gd name="T26" fmla="*/ 1169 w 1211"/>
                    <a:gd name="T27" fmla="*/ 471 h 1105"/>
                    <a:gd name="T28" fmla="*/ 1211 w 1211"/>
                    <a:gd name="T29" fmla="*/ 427 h 1105"/>
                    <a:gd name="T30" fmla="*/ 1187 w 1211"/>
                    <a:gd name="T31" fmla="*/ 350 h 1105"/>
                    <a:gd name="T32" fmla="*/ 1117 w 1211"/>
                    <a:gd name="T33" fmla="*/ 314 h 1105"/>
                    <a:gd name="T34" fmla="*/ 1046 w 1211"/>
                    <a:gd name="T35" fmla="*/ 312 h 1105"/>
                    <a:gd name="T36" fmla="*/ 1018 w 1211"/>
                    <a:gd name="T37" fmla="*/ 308 h 1105"/>
                    <a:gd name="T38" fmla="*/ 986 w 1211"/>
                    <a:gd name="T39" fmla="*/ 264 h 1105"/>
                    <a:gd name="T40" fmla="*/ 982 w 1211"/>
                    <a:gd name="T41" fmla="*/ 201 h 1105"/>
                    <a:gd name="T42" fmla="*/ 931 w 1211"/>
                    <a:gd name="T43" fmla="*/ 145 h 1105"/>
                    <a:gd name="T44" fmla="*/ 905 w 1211"/>
                    <a:gd name="T45" fmla="*/ 111 h 1105"/>
                    <a:gd name="T46" fmla="*/ 865 w 1211"/>
                    <a:gd name="T47" fmla="*/ 47 h 1105"/>
                    <a:gd name="T48" fmla="*/ 801 w 1211"/>
                    <a:gd name="T49" fmla="*/ 47 h 1105"/>
                    <a:gd name="T50" fmla="*/ 706 w 1211"/>
                    <a:gd name="T51" fmla="*/ 55 h 1105"/>
                    <a:gd name="T52" fmla="*/ 601 w 1211"/>
                    <a:gd name="T53" fmla="*/ 32 h 1105"/>
                    <a:gd name="T54" fmla="*/ 553 w 1211"/>
                    <a:gd name="T55" fmla="*/ 4 h 1105"/>
                    <a:gd name="T56" fmla="*/ 499 w 1211"/>
                    <a:gd name="T57" fmla="*/ 24 h 1105"/>
                    <a:gd name="T58" fmla="*/ 459 w 1211"/>
                    <a:gd name="T59" fmla="*/ 55 h 1105"/>
                    <a:gd name="T60" fmla="*/ 376 w 1211"/>
                    <a:gd name="T61" fmla="*/ 201 h 1105"/>
                    <a:gd name="T62" fmla="*/ 358 w 1211"/>
                    <a:gd name="T63" fmla="*/ 206 h 1105"/>
                    <a:gd name="T64" fmla="*/ 304 w 1211"/>
                    <a:gd name="T65" fmla="*/ 248 h 1105"/>
                    <a:gd name="T66" fmla="*/ 312 w 1211"/>
                    <a:gd name="T67" fmla="*/ 312 h 1105"/>
                    <a:gd name="T68" fmla="*/ 300 w 1211"/>
                    <a:gd name="T69" fmla="*/ 364 h 1105"/>
                    <a:gd name="T70" fmla="*/ 247 w 1211"/>
                    <a:gd name="T71" fmla="*/ 391 h 1105"/>
                    <a:gd name="T72" fmla="*/ 177 w 1211"/>
                    <a:gd name="T73" fmla="*/ 403 h 1105"/>
                    <a:gd name="T74" fmla="*/ 139 w 1211"/>
                    <a:gd name="T75" fmla="*/ 455 h 1105"/>
                    <a:gd name="T76" fmla="*/ 129 w 1211"/>
                    <a:gd name="T77" fmla="*/ 652 h 1105"/>
                    <a:gd name="T78" fmla="*/ 100 w 1211"/>
                    <a:gd name="T79" fmla="*/ 696 h 1105"/>
                    <a:gd name="T80" fmla="*/ 70 w 1211"/>
                    <a:gd name="T81" fmla="*/ 700 h 1105"/>
                    <a:gd name="T82" fmla="*/ 18 w 1211"/>
                    <a:gd name="T83" fmla="*/ 717 h 1105"/>
                    <a:gd name="T84" fmla="*/ 0 w 1211"/>
                    <a:gd name="T85" fmla="*/ 757 h 1105"/>
                    <a:gd name="T86" fmla="*/ 38 w 1211"/>
                    <a:gd name="T87" fmla="*/ 835 h 1105"/>
                    <a:gd name="T88" fmla="*/ 137 w 1211"/>
                    <a:gd name="T89" fmla="*/ 863 h 1105"/>
                    <a:gd name="T90" fmla="*/ 211 w 1211"/>
                    <a:gd name="T91" fmla="*/ 888 h 1105"/>
                    <a:gd name="T92" fmla="*/ 265 w 1211"/>
                    <a:gd name="T93" fmla="*/ 922 h 1105"/>
                    <a:gd name="T94" fmla="*/ 314 w 1211"/>
                    <a:gd name="T95" fmla="*/ 910 h 1105"/>
                    <a:gd name="T96" fmla="*/ 390 w 1211"/>
                    <a:gd name="T97" fmla="*/ 916 h 1105"/>
                    <a:gd name="T98" fmla="*/ 461 w 1211"/>
                    <a:gd name="T99" fmla="*/ 952 h 1105"/>
                    <a:gd name="T100" fmla="*/ 537 w 1211"/>
                    <a:gd name="T101" fmla="*/ 960 h 1105"/>
                    <a:gd name="T102" fmla="*/ 618 w 1211"/>
                    <a:gd name="T103" fmla="*/ 988 h 1105"/>
                    <a:gd name="T104" fmla="*/ 662 w 1211"/>
                    <a:gd name="T105" fmla="*/ 1049 h 1105"/>
                    <a:gd name="T106" fmla="*/ 724 w 1211"/>
                    <a:gd name="T107" fmla="*/ 1073 h 1105"/>
                    <a:gd name="T108" fmla="*/ 758 w 1211"/>
                    <a:gd name="T109" fmla="*/ 1105 h 1105"/>
                    <a:gd name="T110" fmla="*/ 795 w 1211"/>
                    <a:gd name="T111" fmla="*/ 1037 h 1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11" h="1105">
                      <a:moveTo>
                        <a:pt x="795" y="1037"/>
                      </a:moveTo>
                      <a:lnTo>
                        <a:pt x="795" y="1037"/>
                      </a:lnTo>
                      <a:lnTo>
                        <a:pt x="809" y="1008"/>
                      </a:lnTo>
                      <a:lnTo>
                        <a:pt x="809" y="1008"/>
                      </a:lnTo>
                      <a:lnTo>
                        <a:pt x="813" y="1000"/>
                      </a:lnTo>
                      <a:lnTo>
                        <a:pt x="819" y="994"/>
                      </a:lnTo>
                      <a:lnTo>
                        <a:pt x="827" y="988"/>
                      </a:lnTo>
                      <a:lnTo>
                        <a:pt x="835" y="984"/>
                      </a:lnTo>
                      <a:lnTo>
                        <a:pt x="835" y="984"/>
                      </a:lnTo>
                      <a:lnTo>
                        <a:pt x="843" y="972"/>
                      </a:lnTo>
                      <a:lnTo>
                        <a:pt x="843" y="972"/>
                      </a:lnTo>
                      <a:lnTo>
                        <a:pt x="857" y="984"/>
                      </a:lnTo>
                      <a:lnTo>
                        <a:pt x="891" y="984"/>
                      </a:lnTo>
                      <a:lnTo>
                        <a:pt x="891" y="984"/>
                      </a:lnTo>
                      <a:lnTo>
                        <a:pt x="887" y="964"/>
                      </a:lnTo>
                      <a:lnTo>
                        <a:pt x="879" y="948"/>
                      </a:lnTo>
                      <a:lnTo>
                        <a:pt x="879" y="948"/>
                      </a:lnTo>
                      <a:lnTo>
                        <a:pt x="875" y="936"/>
                      </a:lnTo>
                      <a:lnTo>
                        <a:pt x="869" y="922"/>
                      </a:lnTo>
                      <a:lnTo>
                        <a:pt x="867" y="912"/>
                      </a:lnTo>
                      <a:lnTo>
                        <a:pt x="867" y="902"/>
                      </a:lnTo>
                      <a:lnTo>
                        <a:pt x="869" y="894"/>
                      </a:lnTo>
                      <a:lnTo>
                        <a:pt x="873" y="882"/>
                      </a:lnTo>
                      <a:lnTo>
                        <a:pt x="873" y="882"/>
                      </a:lnTo>
                      <a:lnTo>
                        <a:pt x="877" y="874"/>
                      </a:lnTo>
                      <a:lnTo>
                        <a:pt x="885" y="867"/>
                      </a:lnTo>
                      <a:lnTo>
                        <a:pt x="891" y="861"/>
                      </a:lnTo>
                      <a:lnTo>
                        <a:pt x="899" y="857"/>
                      </a:lnTo>
                      <a:lnTo>
                        <a:pt x="913" y="851"/>
                      </a:lnTo>
                      <a:lnTo>
                        <a:pt x="923" y="849"/>
                      </a:lnTo>
                      <a:lnTo>
                        <a:pt x="923" y="849"/>
                      </a:lnTo>
                      <a:lnTo>
                        <a:pt x="937" y="847"/>
                      </a:lnTo>
                      <a:lnTo>
                        <a:pt x="954" y="845"/>
                      </a:lnTo>
                      <a:lnTo>
                        <a:pt x="954" y="845"/>
                      </a:lnTo>
                      <a:lnTo>
                        <a:pt x="964" y="845"/>
                      </a:lnTo>
                      <a:lnTo>
                        <a:pt x="964" y="845"/>
                      </a:lnTo>
                      <a:lnTo>
                        <a:pt x="972" y="845"/>
                      </a:lnTo>
                      <a:lnTo>
                        <a:pt x="972" y="845"/>
                      </a:lnTo>
                      <a:lnTo>
                        <a:pt x="982" y="845"/>
                      </a:lnTo>
                      <a:lnTo>
                        <a:pt x="990" y="843"/>
                      </a:lnTo>
                      <a:lnTo>
                        <a:pt x="998" y="839"/>
                      </a:lnTo>
                      <a:lnTo>
                        <a:pt x="1006" y="833"/>
                      </a:lnTo>
                      <a:lnTo>
                        <a:pt x="1022" y="815"/>
                      </a:lnTo>
                      <a:lnTo>
                        <a:pt x="1040" y="789"/>
                      </a:lnTo>
                      <a:lnTo>
                        <a:pt x="1040" y="789"/>
                      </a:lnTo>
                      <a:lnTo>
                        <a:pt x="1050" y="771"/>
                      </a:lnTo>
                      <a:lnTo>
                        <a:pt x="1050" y="771"/>
                      </a:lnTo>
                      <a:lnTo>
                        <a:pt x="1062" y="755"/>
                      </a:lnTo>
                      <a:lnTo>
                        <a:pt x="1078" y="739"/>
                      </a:lnTo>
                      <a:lnTo>
                        <a:pt x="1078" y="739"/>
                      </a:lnTo>
                      <a:lnTo>
                        <a:pt x="1100" y="709"/>
                      </a:lnTo>
                      <a:lnTo>
                        <a:pt x="1100" y="709"/>
                      </a:lnTo>
                      <a:lnTo>
                        <a:pt x="1119" y="682"/>
                      </a:lnTo>
                      <a:lnTo>
                        <a:pt x="1147" y="650"/>
                      </a:lnTo>
                      <a:lnTo>
                        <a:pt x="1147" y="650"/>
                      </a:lnTo>
                      <a:lnTo>
                        <a:pt x="1127" y="608"/>
                      </a:lnTo>
                      <a:lnTo>
                        <a:pt x="1108" y="564"/>
                      </a:lnTo>
                      <a:lnTo>
                        <a:pt x="1108" y="564"/>
                      </a:lnTo>
                      <a:lnTo>
                        <a:pt x="1092" y="529"/>
                      </a:lnTo>
                      <a:lnTo>
                        <a:pt x="1088" y="513"/>
                      </a:lnTo>
                      <a:lnTo>
                        <a:pt x="1088" y="505"/>
                      </a:lnTo>
                      <a:lnTo>
                        <a:pt x="1090" y="497"/>
                      </a:lnTo>
                      <a:lnTo>
                        <a:pt x="1090" y="497"/>
                      </a:lnTo>
                      <a:lnTo>
                        <a:pt x="1094" y="493"/>
                      </a:lnTo>
                      <a:lnTo>
                        <a:pt x="1098" y="487"/>
                      </a:lnTo>
                      <a:lnTo>
                        <a:pt x="1115" y="481"/>
                      </a:lnTo>
                      <a:lnTo>
                        <a:pt x="1133" y="475"/>
                      </a:lnTo>
                      <a:lnTo>
                        <a:pt x="1151" y="473"/>
                      </a:lnTo>
                      <a:lnTo>
                        <a:pt x="1151" y="473"/>
                      </a:lnTo>
                      <a:lnTo>
                        <a:pt x="1169" y="471"/>
                      </a:lnTo>
                      <a:lnTo>
                        <a:pt x="1183" y="467"/>
                      </a:lnTo>
                      <a:lnTo>
                        <a:pt x="1195" y="459"/>
                      </a:lnTo>
                      <a:lnTo>
                        <a:pt x="1203" y="451"/>
                      </a:lnTo>
                      <a:lnTo>
                        <a:pt x="1209" y="441"/>
                      </a:lnTo>
                      <a:lnTo>
                        <a:pt x="1211" y="427"/>
                      </a:lnTo>
                      <a:lnTo>
                        <a:pt x="1211" y="413"/>
                      </a:lnTo>
                      <a:lnTo>
                        <a:pt x="1205" y="397"/>
                      </a:lnTo>
                      <a:lnTo>
                        <a:pt x="1205" y="397"/>
                      </a:lnTo>
                      <a:lnTo>
                        <a:pt x="1197" y="370"/>
                      </a:lnTo>
                      <a:lnTo>
                        <a:pt x="1187" y="350"/>
                      </a:lnTo>
                      <a:lnTo>
                        <a:pt x="1179" y="336"/>
                      </a:lnTo>
                      <a:lnTo>
                        <a:pt x="1169" y="326"/>
                      </a:lnTo>
                      <a:lnTo>
                        <a:pt x="1157" y="320"/>
                      </a:lnTo>
                      <a:lnTo>
                        <a:pt x="1141" y="316"/>
                      </a:lnTo>
                      <a:lnTo>
                        <a:pt x="1117" y="314"/>
                      </a:lnTo>
                      <a:lnTo>
                        <a:pt x="1090" y="314"/>
                      </a:lnTo>
                      <a:lnTo>
                        <a:pt x="1090" y="314"/>
                      </a:lnTo>
                      <a:lnTo>
                        <a:pt x="1048" y="312"/>
                      </a:lnTo>
                      <a:lnTo>
                        <a:pt x="1048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30" y="312"/>
                      </a:lnTo>
                      <a:lnTo>
                        <a:pt x="1018" y="308"/>
                      </a:lnTo>
                      <a:lnTo>
                        <a:pt x="1008" y="304"/>
                      </a:lnTo>
                      <a:lnTo>
                        <a:pt x="998" y="296"/>
                      </a:lnTo>
                      <a:lnTo>
                        <a:pt x="992" y="288"/>
                      </a:lnTo>
                      <a:lnTo>
                        <a:pt x="988" y="276"/>
                      </a:lnTo>
                      <a:lnTo>
                        <a:pt x="986" y="264"/>
                      </a:lnTo>
                      <a:lnTo>
                        <a:pt x="986" y="250"/>
                      </a:lnTo>
                      <a:lnTo>
                        <a:pt x="986" y="250"/>
                      </a:lnTo>
                      <a:lnTo>
                        <a:pt x="986" y="232"/>
                      </a:lnTo>
                      <a:lnTo>
                        <a:pt x="984" y="216"/>
                      </a:lnTo>
                      <a:lnTo>
                        <a:pt x="982" y="201"/>
                      </a:lnTo>
                      <a:lnTo>
                        <a:pt x="976" y="187"/>
                      </a:lnTo>
                      <a:lnTo>
                        <a:pt x="968" y="175"/>
                      </a:lnTo>
                      <a:lnTo>
                        <a:pt x="958" y="163"/>
                      </a:lnTo>
                      <a:lnTo>
                        <a:pt x="945" y="153"/>
                      </a:lnTo>
                      <a:lnTo>
                        <a:pt x="931" y="145"/>
                      </a:lnTo>
                      <a:lnTo>
                        <a:pt x="931" y="145"/>
                      </a:lnTo>
                      <a:lnTo>
                        <a:pt x="923" y="139"/>
                      </a:lnTo>
                      <a:lnTo>
                        <a:pt x="915" y="131"/>
                      </a:lnTo>
                      <a:lnTo>
                        <a:pt x="905" y="111"/>
                      </a:lnTo>
                      <a:lnTo>
                        <a:pt x="905" y="111"/>
                      </a:lnTo>
                      <a:lnTo>
                        <a:pt x="891" y="77"/>
                      </a:lnTo>
                      <a:lnTo>
                        <a:pt x="885" y="65"/>
                      </a:lnTo>
                      <a:lnTo>
                        <a:pt x="879" y="57"/>
                      </a:lnTo>
                      <a:lnTo>
                        <a:pt x="873" y="51"/>
                      </a:lnTo>
                      <a:lnTo>
                        <a:pt x="865" y="47"/>
                      </a:lnTo>
                      <a:lnTo>
                        <a:pt x="857" y="45"/>
                      </a:lnTo>
                      <a:lnTo>
                        <a:pt x="845" y="43"/>
                      </a:lnTo>
                      <a:lnTo>
                        <a:pt x="845" y="43"/>
                      </a:lnTo>
                      <a:lnTo>
                        <a:pt x="825" y="45"/>
                      </a:lnTo>
                      <a:lnTo>
                        <a:pt x="801" y="47"/>
                      </a:lnTo>
                      <a:lnTo>
                        <a:pt x="801" y="47"/>
                      </a:lnTo>
                      <a:lnTo>
                        <a:pt x="752" y="51"/>
                      </a:lnTo>
                      <a:lnTo>
                        <a:pt x="730" y="53"/>
                      </a:lnTo>
                      <a:lnTo>
                        <a:pt x="706" y="55"/>
                      </a:lnTo>
                      <a:lnTo>
                        <a:pt x="706" y="55"/>
                      </a:lnTo>
                      <a:lnTo>
                        <a:pt x="670" y="53"/>
                      </a:lnTo>
                      <a:lnTo>
                        <a:pt x="652" y="49"/>
                      </a:lnTo>
                      <a:lnTo>
                        <a:pt x="634" y="45"/>
                      </a:lnTo>
                      <a:lnTo>
                        <a:pt x="616" y="40"/>
                      </a:lnTo>
                      <a:lnTo>
                        <a:pt x="601" y="32"/>
                      </a:lnTo>
                      <a:lnTo>
                        <a:pt x="583" y="22"/>
                      </a:lnTo>
                      <a:lnTo>
                        <a:pt x="567" y="10"/>
                      </a:lnTo>
                      <a:lnTo>
                        <a:pt x="567" y="10"/>
                      </a:lnTo>
                      <a:lnTo>
                        <a:pt x="561" y="6"/>
                      </a:lnTo>
                      <a:lnTo>
                        <a:pt x="553" y="4"/>
                      </a:lnTo>
                      <a:lnTo>
                        <a:pt x="539" y="0"/>
                      </a:lnTo>
                      <a:lnTo>
                        <a:pt x="539" y="0"/>
                      </a:lnTo>
                      <a:lnTo>
                        <a:pt x="529" y="10"/>
                      </a:lnTo>
                      <a:lnTo>
                        <a:pt x="515" y="18"/>
                      </a:lnTo>
                      <a:lnTo>
                        <a:pt x="499" y="24"/>
                      </a:lnTo>
                      <a:lnTo>
                        <a:pt x="481" y="26"/>
                      </a:lnTo>
                      <a:lnTo>
                        <a:pt x="481" y="26"/>
                      </a:lnTo>
                      <a:lnTo>
                        <a:pt x="473" y="36"/>
                      </a:lnTo>
                      <a:lnTo>
                        <a:pt x="465" y="45"/>
                      </a:lnTo>
                      <a:lnTo>
                        <a:pt x="459" y="55"/>
                      </a:lnTo>
                      <a:lnTo>
                        <a:pt x="453" y="65"/>
                      </a:lnTo>
                      <a:lnTo>
                        <a:pt x="453" y="65"/>
                      </a:lnTo>
                      <a:lnTo>
                        <a:pt x="438" y="101"/>
                      </a:lnTo>
                      <a:lnTo>
                        <a:pt x="418" y="135"/>
                      </a:lnTo>
                      <a:lnTo>
                        <a:pt x="376" y="201"/>
                      </a:lnTo>
                      <a:lnTo>
                        <a:pt x="376" y="201"/>
                      </a:lnTo>
                      <a:lnTo>
                        <a:pt x="372" y="203"/>
                      </a:lnTo>
                      <a:lnTo>
                        <a:pt x="368" y="205"/>
                      </a:lnTo>
                      <a:lnTo>
                        <a:pt x="358" y="206"/>
                      </a:lnTo>
                      <a:lnTo>
                        <a:pt x="358" y="206"/>
                      </a:lnTo>
                      <a:lnTo>
                        <a:pt x="340" y="214"/>
                      </a:lnTo>
                      <a:lnTo>
                        <a:pt x="324" y="220"/>
                      </a:lnTo>
                      <a:lnTo>
                        <a:pt x="314" y="228"/>
                      </a:lnTo>
                      <a:lnTo>
                        <a:pt x="308" y="236"/>
                      </a:lnTo>
                      <a:lnTo>
                        <a:pt x="304" y="248"/>
                      </a:lnTo>
                      <a:lnTo>
                        <a:pt x="302" y="262"/>
                      </a:lnTo>
                      <a:lnTo>
                        <a:pt x="304" y="278"/>
                      </a:lnTo>
                      <a:lnTo>
                        <a:pt x="310" y="300"/>
                      </a:lnTo>
                      <a:lnTo>
                        <a:pt x="310" y="300"/>
                      </a:lnTo>
                      <a:lnTo>
                        <a:pt x="312" y="312"/>
                      </a:lnTo>
                      <a:lnTo>
                        <a:pt x="312" y="324"/>
                      </a:lnTo>
                      <a:lnTo>
                        <a:pt x="312" y="334"/>
                      </a:lnTo>
                      <a:lnTo>
                        <a:pt x="310" y="344"/>
                      </a:lnTo>
                      <a:lnTo>
                        <a:pt x="306" y="354"/>
                      </a:lnTo>
                      <a:lnTo>
                        <a:pt x="300" y="364"/>
                      </a:lnTo>
                      <a:lnTo>
                        <a:pt x="292" y="372"/>
                      </a:lnTo>
                      <a:lnTo>
                        <a:pt x="283" y="377"/>
                      </a:lnTo>
                      <a:lnTo>
                        <a:pt x="283" y="377"/>
                      </a:lnTo>
                      <a:lnTo>
                        <a:pt x="265" y="385"/>
                      </a:lnTo>
                      <a:lnTo>
                        <a:pt x="247" y="391"/>
                      </a:lnTo>
                      <a:lnTo>
                        <a:pt x="227" y="395"/>
                      </a:lnTo>
                      <a:lnTo>
                        <a:pt x="209" y="397"/>
                      </a:lnTo>
                      <a:lnTo>
                        <a:pt x="209" y="397"/>
                      </a:lnTo>
                      <a:lnTo>
                        <a:pt x="191" y="399"/>
                      </a:lnTo>
                      <a:lnTo>
                        <a:pt x="177" y="403"/>
                      </a:lnTo>
                      <a:lnTo>
                        <a:pt x="165" y="409"/>
                      </a:lnTo>
                      <a:lnTo>
                        <a:pt x="155" y="417"/>
                      </a:lnTo>
                      <a:lnTo>
                        <a:pt x="149" y="427"/>
                      </a:lnTo>
                      <a:lnTo>
                        <a:pt x="143" y="439"/>
                      </a:lnTo>
                      <a:lnTo>
                        <a:pt x="139" y="455"/>
                      </a:lnTo>
                      <a:lnTo>
                        <a:pt x="139" y="471"/>
                      </a:lnTo>
                      <a:lnTo>
                        <a:pt x="139" y="471"/>
                      </a:lnTo>
                      <a:lnTo>
                        <a:pt x="131" y="638"/>
                      </a:lnTo>
                      <a:lnTo>
                        <a:pt x="131" y="638"/>
                      </a:lnTo>
                      <a:lnTo>
                        <a:pt x="129" y="652"/>
                      </a:lnTo>
                      <a:lnTo>
                        <a:pt x="127" y="664"/>
                      </a:lnTo>
                      <a:lnTo>
                        <a:pt x="123" y="676"/>
                      </a:lnTo>
                      <a:lnTo>
                        <a:pt x="117" y="684"/>
                      </a:lnTo>
                      <a:lnTo>
                        <a:pt x="110" y="690"/>
                      </a:lnTo>
                      <a:lnTo>
                        <a:pt x="100" y="696"/>
                      </a:lnTo>
                      <a:lnTo>
                        <a:pt x="86" y="698"/>
                      </a:lnTo>
                      <a:lnTo>
                        <a:pt x="72" y="700"/>
                      </a:lnTo>
                      <a:lnTo>
                        <a:pt x="72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52" y="702"/>
                      </a:lnTo>
                      <a:lnTo>
                        <a:pt x="34" y="707"/>
                      </a:lnTo>
                      <a:lnTo>
                        <a:pt x="18" y="717"/>
                      </a:lnTo>
                      <a:lnTo>
                        <a:pt x="12" y="723"/>
                      </a:lnTo>
                      <a:lnTo>
                        <a:pt x="6" y="729"/>
                      </a:lnTo>
                      <a:lnTo>
                        <a:pt x="6" y="729"/>
                      </a:lnTo>
                      <a:lnTo>
                        <a:pt x="2" y="743"/>
                      </a:lnTo>
                      <a:lnTo>
                        <a:pt x="0" y="757"/>
                      </a:lnTo>
                      <a:lnTo>
                        <a:pt x="2" y="773"/>
                      </a:lnTo>
                      <a:lnTo>
                        <a:pt x="8" y="789"/>
                      </a:lnTo>
                      <a:lnTo>
                        <a:pt x="16" y="805"/>
                      </a:lnTo>
                      <a:lnTo>
                        <a:pt x="26" y="821"/>
                      </a:lnTo>
                      <a:lnTo>
                        <a:pt x="38" y="835"/>
                      </a:lnTo>
                      <a:lnTo>
                        <a:pt x="50" y="847"/>
                      </a:lnTo>
                      <a:lnTo>
                        <a:pt x="50" y="847"/>
                      </a:lnTo>
                      <a:lnTo>
                        <a:pt x="80" y="849"/>
                      </a:lnTo>
                      <a:lnTo>
                        <a:pt x="110" y="855"/>
                      </a:lnTo>
                      <a:lnTo>
                        <a:pt x="137" y="863"/>
                      </a:lnTo>
                      <a:lnTo>
                        <a:pt x="163" y="872"/>
                      </a:lnTo>
                      <a:lnTo>
                        <a:pt x="163" y="872"/>
                      </a:lnTo>
                      <a:lnTo>
                        <a:pt x="201" y="884"/>
                      </a:lnTo>
                      <a:lnTo>
                        <a:pt x="201" y="884"/>
                      </a:lnTo>
                      <a:lnTo>
                        <a:pt x="211" y="888"/>
                      </a:lnTo>
                      <a:lnTo>
                        <a:pt x="221" y="894"/>
                      </a:lnTo>
                      <a:lnTo>
                        <a:pt x="233" y="904"/>
                      </a:lnTo>
                      <a:lnTo>
                        <a:pt x="243" y="916"/>
                      </a:lnTo>
                      <a:lnTo>
                        <a:pt x="243" y="916"/>
                      </a:lnTo>
                      <a:lnTo>
                        <a:pt x="265" y="922"/>
                      </a:lnTo>
                      <a:lnTo>
                        <a:pt x="265" y="922"/>
                      </a:lnTo>
                      <a:lnTo>
                        <a:pt x="275" y="916"/>
                      </a:lnTo>
                      <a:lnTo>
                        <a:pt x="284" y="914"/>
                      </a:lnTo>
                      <a:lnTo>
                        <a:pt x="284" y="914"/>
                      </a:lnTo>
                      <a:lnTo>
                        <a:pt x="314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66" y="910"/>
                      </a:lnTo>
                      <a:lnTo>
                        <a:pt x="390" y="916"/>
                      </a:lnTo>
                      <a:lnTo>
                        <a:pt x="410" y="922"/>
                      </a:lnTo>
                      <a:lnTo>
                        <a:pt x="426" y="932"/>
                      </a:lnTo>
                      <a:lnTo>
                        <a:pt x="426" y="932"/>
                      </a:lnTo>
                      <a:lnTo>
                        <a:pt x="444" y="944"/>
                      </a:lnTo>
                      <a:lnTo>
                        <a:pt x="461" y="952"/>
                      </a:lnTo>
                      <a:lnTo>
                        <a:pt x="477" y="956"/>
                      </a:lnTo>
                      <a:lnTo>
                        <a:pt x="497" y="958"/>
                      </a:lnTo>
                      <a:lnTo>
                        <a:pt x="497" y="958"/>
                      </a:lnTo>
                      <a:lnTo>
                        <a:pt x="515" y="958"/>
                      </a:lnTo>
                      <a:lnTo>
                        <a:pt x="537" y="960"/>
                      </a:lnTo>
                      <a:lnTo>
                        <a:pt x="561" y="964"/>
                      </a:lnTo>
                      <a:lnTo>
                        <a:pt x="585" y="970"/>
                      </a:lnTo>
                      <a:lnTo>
                        <a:pt x="597" y="974"/>
                      </a:lnTo>
                      <a:lnTo>
                        <a:pt x="609" y="982"/>
                      </a:lnTo>
                      <a:lnTo>
                        <a:pt x="618" y="988"/>
                      </a:lnTo>
                      <a:lnTo>
                        <a:pt x="630" y="998"/>
                      </a:lnTo>
                      <a:lnTo>
                        <a:pt x="638" y="1008"/>
                      </a:lnTo>
                      <a:lnTo>
                        <a:pt x="648" y="1020"/>
                      </a:lnTo>
                      <a:lnTo>
                        <a:pt x="656" y="1034"/>
                      </a:lnTo>
                      <a:lnTo>
                        <a:pt x="662" y="1049"/>
                      </a:lnTo>
                      <a:lnTo>
                        <a:pt x="662" y="1049"/>
                      </a:lnTo>
                      <a:lnTo>
                        <a:pt x="670" y="1053"/>
                      </a:lnTo>
                      <a:lnTo>
                        <a:pt x="670" y="1053"/>
                      </a:lnTo>
                      <a:lnTo>
                        <a:pt x="700" y="1061"/>
                      </a:lnTo>
                      <a:lnTo>
                        <a:pt x="724" y="1073"/>
                      </a:lnTo>
                      <a:lnTo>
                        <a:pt x="734" y="1079"/>
                      </a:lnTo>
                      <a:lnTo>
                        <a:pt x="742" y="1087"/>
                      </a:lnTo>
                      <a:lnTo>
                        <a:pt x="752" y="1097"/>
                      </a:lnTo>
                      <a:lnTo>
                        <a:pt x="758" y="1105"/>
                      </a:lnTo>
                      <a:lnTo>
                        <a:pt x="758" y="1105"/>
                      </a:lnTo>
                      <a:lnTo>
                        <a:pt x="774" y="1085"/>
                      </a:lnTo>
                      <a:lnTo>
                        <a:pt x="774" y="1085"/>
                      </a:lnTo>
                      <a:lnTo>
                        <a:pt x="780" y="1075"/>
                      </a:lnTo>
                      <a:lnTo>
                        <a:pt x="785" y="1063"/>
                      </a:lnTo>
                      <a:lnTo>
                        <a:pt x="795" y="1037"/>
                      </a:lnTo>
                      <a:lnTo>
                        <a:pt x="795" y="103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4" name="Freeform 14">
                  <a:extLst>
                    <a:ext uri="{FF2B5EF4-FFF2-40B4-BE49-F238E27FC236}">
                      <a16:creationId xmlns:a16="http://schemas.microsoft.com/office/drawing/2014/main" id="{B5C23354-38AB-5CA0-FB2D-714DE0E6D1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2988" y="1277938"/>
                  <a:ext cx="1730375" cy="1670050"/>
                </a:xfrm>
                <a:custGeom>
                  <a:avLst/>
                  <a:gdLst>
                    <a:gd name="T0" fmla="*/ 24 w 1090"/>
                    <a:gd name="T1" fmla="*/ 219 h 1052"/>
                    <a:gd name="T2" fmla="*/ 14 w 1090"/>
                    <a:gd name="T3" fmla="*/ 276 h 1052"/>
                    <a:gd name="T4" fmla="*/ 62 w 1090"/>
                    <a:gd name="T5" fmla="*/ 334 h 1052"/>
                    <a:gd name="T6" fmla="*/ 54 w 1090"/>
                    <a:gd name="T7" fmla="*/ 372 h 1052"/>
                    <a:gd name="T8" fmla="*/ 10 w 1090"/>
                    <a:gd name="T9" fmla="*/ 432 h 1052"/>
                    <a:gd name="T10" fmla="*/ 6 w 1090"/>
                    <a:gd name="T11" fmla="*/ 523 h 1052"/>
                    <a:gd name="T12" fmla="*/ 46 w 1090"/>
                    <a:gd name="T13" fmla="*/ 579 h 1052"/>
                    <a:gd name="T14" fmla="*/ 94 w 1090"/>
                    <a:gd name="T15" fmla="*/ 630 h 1052"/>
                    <a:gd name="T16" fmla="*/ 94 w 1090"/>
                    <a:gd name="T17" fmla="*/ 672 h 1052"/>
                    <a:gd name="T18" fmla="*/ 52 w 1090"/>
                    <a:gd name="T19" fmla="*/ 730 h 1052"/>
                    <a:gd name="T20" fmla="*/ 48 w 1090"/>
                    <a:gd name="T21" fmla="*/ 760 h 1052"/>
                    <a:gd name="T22" fmla="*/ 88 w 1090"/>
                    <a:gd name="T23" fmla="*/ 770 h 1052"/>
                    <a:gd name="T24" fmla="*/ 155 w 1090"/>
                    <a:gd name="T25" fmla="*/ 811 h 1052"/>
                    <a:gd name="T26" fmla="*/ 207 w 1090"/>
                    <a:gd name="T27" fmla="*/ 805 h 1052"/>
                    <a:gd name="T28" fmla="*/ 239 w 1090"/>
                    <a:gd name="T29" fmla="*/ 819 h 1052"/>
                    <a:gd name="T30" fmla="*/ 304 w 1090"/>
                    <a:gd name="T31" fmla="*/ 883 h 1052"/>
                    <a:gd name="T32" fmla="*/ 390 w 1090"/>
                    <a:gd name="T33" fmla="*/ 931 h 1052"/>
                    <a:gd name="T34" fmla="*/ 418 w 1090"/>
                    <a:gd name="T35" fmla="*/ 927 h 1052"/>
                    <a:gd name="T36" fmla="*/ 459 w 1090"/>
                    <a:gd name="T37" fmla="*/ 903 h 1052"/>
                    <a:gd name="T38" fmla="*/ 515 w 1090"/>
                    <a:gd name="T39" fmla="*/ 923 h 1052"/>
                    <a:gd name="T40" fmla="*/ 613 w 1090"/>
                    <a:gd name="T41" fmla="*/ 978 h 1052"/>
                    <a:gd name="T42" fmla="*/ 636 w 1090"/>
                    <a:gd name="T43" fmla="*/ 1010 h 1052"/>
                    <a:gd name="T44" fmla="*/ 688 w 1090"/>
                    <a:gd name="T45" fmla="*/ 1036 h 1052"/>
                    <a:gd name="T46" fmla="*/ 742 w 1090"/>
                    <a:gd name="T47" fmla="*/ 1034 h 1052"/>
                    <a:gd name="T48" fmla="*/ 787 w 1090"/>
                    <a:gd name="T49" fmla="*/ 1042 h 1052"/>
                    <a:gd name="T50" fmla="*/ 831 w 1090"/>
                    <a:gd name="T51" fmla="*/ 1048 h 1052"/>
                    <a:gd name="T52" fmla="*/ 861 w 1090"/>
                    <a:gd name="T53" fmla="*/ 1014 h 1052"/>
                    <a:gd name="T54" fmla="*/ 889 w 1090"/>
                    <a:gd name="T55" fmla="*/ 901 h 1052"/>
                    <a:gd name="T56" fmla="*/ 895 w 1090"/>
                    <a:gd name="T57" fmla="*/ 839 h 1052"/>
                    <a:gd name="T58" fmla="*/ 962 w 1090"/>
                    <a:gd name="T59" fmla="*/ 756 h 1052"/>
                    <a:gd name="T60" fmla="*/ 931 w 1090"/>
                    <a:gd name="T61" fmla="*/ 678 h 1052"/>
                    <a:gd name="T62" fmla="*/ 974 w 1090"/>
                    <a:gd name="T63" fmla="*/ 608 h 1052"/>
                    <a:gd name="T64" fmla="*/ 1042 w 1090"/>
                    <a:gd name="T65" fmla="*/ 509 h 1052"/>
                    <a:gd name="T66" fmla="*/ 1072 w 1090"/>
                    <a:gd name="T67" fmla="*/ 443 h 1052"/>
                    <a:gd name="T68" fmla="*/ 1066 w 1090"/>
                    <a:gd name="T69" fmla="*/ 402 h 1052"/>
                    <a:gd name="T70" fmla="*/ 1060 w 1090"/>
                    <a:gd name="T71" fmla="*/ 358 h 1052"/>
                    <a:gd name="T72" fmla="*/ 980 w 1090"/>
                    <a:gd name="T73" fmla="*/ 300 h 1052"/>
                    <a:gd name="T74" fmla="*/ 895 w 1090"/>
                    <a:gd name="T75" fmla="*/ 255 h 1052"/>
                    <a:gd name="T76" fmla="*/ 853 w 1090"/>
                    <a:gd name="T77" fmla="*/ 203 h 1052"/>
                    <a:gd name="T78" fmla="*/ 847 w 1090"/>
                    <a:gd name="T79" fmla="*/ 155 h 1052"/>
                    <a:gd name="T80" fmla="*/ 809 w 1090"/>
                    <a:gd name="T81" fmla="*/ 137 h 1052"/>
                    <a:gd name="T82" fmla="*/ 692 w 1090"/>
                    <a:gd name="T83" fmla="*/ 117 h 1052"/>
                    <a:gd name="T84" fmla="*/ 624 w 1090"/>
                    <a:gd name="T85" fmla="*/ 70 h 1052"/>
                    <a:gd name="T86" fmla="*/ 493 w 1090"/>
                    <a:gd name="T87" fmla="*/ 42 h 1052"/>
                    <a:gd name="T88" fmla="*/ 398 w 1090"/>
                    <a:gd name="T89" fmla="*/ 2 h 1052"/>
                    <a:gd name="T90" fmla="*/ 344 w 1090"/>
                    <a:gd name="T91" fmla="*/ 6 h 1052"/>
                    <a:gd name="T92" fmla="*/ 245 w 1090"/>
                    <a:gd name="T93" fmla="*/ 54 h 1052"/>
                    <a:gd name="T94" fmla="*/ 211 w 1090"/>
                    <a:gd name="T95" fmla="*/ 96 h 1052"/>
                    <a:gd name="T96" fmla="*/ 177 w 1090"/>
                    <a:gd name="T97" fmla="*/ 109 h 1052"/>
                    <a:gd name="T98" fmla="*/ 121 w 1090"/>
                    <a:gd name="T99" fmla="*/ 98 h 1052"/>
                    <a:gd name="T100" fmla="*/ 94 w 1090"/>
                    <a:gd name="T101" fmla="*/ 106 h 10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052">
                      <a:moveTo>
                        <a:pt x="74" y="133"/>
                      </a:moveTo>
                      <a:lnTo>
                        <a:pt x="74" y="133"/>
                      </a:lnTo>
                      <a:lnTo>
                        <a:pt x="58" y="163"/>
                      </a:lnTo>
                      <a:lnTo>
                        <a:pt x="42" y="191"/>
                      </a:lnTo>
                      <a:lnTo>
                        <a:pt x="24" y="219"/>
                      </a:lnTo>
                      <a:lnTo>
                        <a:pt x="10" y="249"/>
                      </a:lnTo>
                      <a:lnTo>
                        <a:pt x="10" y="249"/>
                      </a:lnTo>
                      <a:lnTo>
                        <a:pt x="8" y="257"/>
                      </a:lnTo>
                      <a:lnTo>
                        <a:pt x="10" y="267"/>
                      </a:lnTo>
                      <a:lnTo>
                        <a:pt x="14" y="276"/>
                      </a:lnTo>
                      <a:lnTo>
                        <a:pt x="20" y="284"/>
                      </a:lnTo>
                      <a:lnTo>
                        <a:pt x="20" y="284"/>
                      </a:lnTo>
                      <a:lnTo>
                        <a:pt x="40" y="304"/>
                      </a:lnTo>
                      <a:lnTo>
                        <a:pt x="52" y="320"/>
                      </a:lnTo>
                      <a:lnTo>
                        <a:pt x="62" y="334"/>
                      </a:lnTo>
                      <a:lnTo>
                        <a:pt x="64" y="340"/>
                      </a:lnTo>
                      <a:lnTo>
                        <a:pt x="64" y="346"/>
                      </a:lnTo>
                      <a:lnTo>
                        <a:pt x="64" y="352"/>
                      </a:lnTo>
                      <a:lnTo>
                        <a:pt x="62" y="358"/>
                      </a:lnTo>
                      <a:lnTo>
                        <a:pt x="54" y="372"/>
                      </a:lnTo>
                      <a:lnTo>
                        <a:pt x="42" y="390"/>
                      </a:lnTo>
                      <a:lnTo>
                        <a:pt x="22" y="412"/>
                      </a:lnTo>
                      <a:lnTo>
                        <a:pt x="22" y="412"/>
                      </a:lnTo>
                      <a:lnTo>
                        <a:pt x="16" y="422"/>
                      </a:lnTo>
                      <a:lnTo>
                        <a:pt x="10" y="432"/>
                      </a:lnTo>
                      <a:lnTo>
                        <a:pt x="6" y="441"/>
                      </a:lnTo>
                      <a:lnTo>
                        <a:pt x="4" y="453"/>
                      </a:lnTo>
                      <a:lnTo>
                        <a:pt x="0" y="475"/>
                      </a:lnTo>
                      <a:lnTo>
                        <a:pt x="2" y="499"/>
                      </a:lnTo>
                      <a:lnTo>
                        <a:pt x="6" y="523"/>
                      </a:lnTo>
                      <a:lnTo>
                        <a:pt x="16" y="545"/>
                      </a:lnTo>
                      <a:lnTo>
                        <a:pt x="22" y="555"/>
                      </a:lnTo>
                      <a:lnTo>
                        <a:pt x="28" y="565"/>
                      </a:lnTo>
                      <a:lnTo>
                        <a:pt x="36" y="573"/>
                      </a:lnTo>
                      <a:lnTo>
                        <a:pt x="46" y="579"/>
                      </a:lnTo>
                      <a:lnTo>
                        <a:pt x="46" y="579"/>
                      </a:lnTo>
                      <a:lnTo>
                        <a:pt x="68" y="597"/>
                      </a:lnTo>
                      <a:lnTo>
                        <a:pt x="84" y="614"/>
                      </a:lnTo>
                      <a:lnTo>
                        <a:pt x="90" y="622"/>
                      </a:lnTo>
                      <a:lnTo>
                        <a:pt x="94" y="630"/>
                      </a:lnTo>
                      <a:lnTo>
                        <a:pt x="96" y="638"/>
                      </a:lnTo>
                      <a:lnTo>
                        <a:pt x="98" y="646"/>
                      </a:lnTo>
                      <a:lnTo>
                        <a:pt x="98" y="654"/>
                      </a:lnTo>
                      <a:lnTo>
                        <a:pt x="96" y="662"/>
                      </a:lnTo>
                      <a:lnTo>
                        <a:pt x="94" y="672"/>
                      </a:lnTo>
                      <a:lnTo>
                        <a:pt x="90" y="680"/>
                      </a:lnTo>
                      <a:lnTo>
                        <a:pt x="76" y="700"/>
                      </a:lnTo>
                      <a:lnTo>
                        <a:pt x="58" y="722"/>
                      </a:lnTo>
                      <a:lnTo>
                        <a:pt x="58" y="722"/>
                      </a:lnTo>
                      <a:lnTo>
                        <a:pt x="52" y="730"/>
                      </a:lnTo>
                      <a:lnTo>
                        <a:pt x="46" y="738"/>
                      </a:lnTo>
                      <a:lnTo>
                        <a:pt x="44" y="746"/>
                      </a:lnTo>
                      <a:lnTo>
                        <a:pt x="44" y="754"/>
                      </a:lnTo>
                      <a:lnTo>
                        <a:pt x="44" y="754"/>
                      </a:lnTo>
                      <a:lnTo>
                        <a:pt x="48" y="760"/>
                      </a:lnTo>
                      <a:lnTo>
                        <a:pt x="56" y="764"/>
                      </a:lnTo>
                      <a:lnTo>
                        <a:pt x="66" y="768"/>
                      </a:lnTo>
                      <a:lnTo>
                        <a:pt x="76" y="770"/>
                      </a:lnTo>
                      <a:lnTo>
                        <a:pt x="76" y="770"/>
                      </a:lnTo>
                      <a:lnTo>
                        <a:pt x="88" y="770"/>
                      </a:lnTo>
                      <a:lnTo>
                        <a:pt x="88" y="770"/>
                      </a:lnTo>
                      <a:lnTo>
                        <a:pt x="114" y="768"/>
                      </a:lnTo>
                      <a:lnTo>
                        <a:pt x="143" y="766"/>
                      </a:lnTo>
                      <a:lnTo>
                        <a:pt x="143" y="766"/>
                      </a:lnTo>
                      <a:lnTo>
                        <a:pt x="155" y="811"/>
                      </a:lnTo>
                      <a:lnTo>
                        <a:pt x="155" y="811"/>
                      </a:lnTo>
                      <a:lnTo>
                        <a:pt x="161" y="799"/>
                      </a:lnTo>
                      <a:lnTo>
                        <a:pt x="161" y="799"/>
                      </a:lnTo>
                      <a:lnTo>
                        <a:pt x="183" y="803"/>
                      </a:lnTo>
                      <a:lnTo>
                        <a:pt x="207" y="805"/>
                      </a:lnTo>
                      <a:lnTo>
                        <a:pt x="219" y="807"/>
                      </a:lnTo>
                      <a:lnTo>
                        <a:pt x="227" y="811"/>
                      </a:lnTo>
                      <a:lnTo>
                        <a:pt x="235" y="815"/>
                      </a:lnTo>
                      <a:lnTo>
                        <a:pt x="239" y="819"/>
                      </a:lnTo>
                      <a:lnTo>
                        <a:pt x="239" y="819"/>
                      </a:lnTo>
                      <a:lnTo>
                        <a:pt x="245" y="831"/>
                      </a:lnTo>
                      <a:lnTo>
                        <a:pt x="251" y="841"/>
                      </a:lnTo>
                      <a:lnTo>
                        <a:pt x="267" y="857"/>
                      </a:lnTo>
                      <a:lnTo>
                        <a:pt x="285" y="871"/>
                      </a:lnTo>
                      <a:lnTo>
                        <a:pt x="304" y="883"/>
                      </a:lnTo>
                      <a:lnTo>
                        <a:pt x="344" y="903"/>
                      </a:lnTo>
                      <a:lnTo>
                        <a:pt x="364" y="915"/>
                      </a:lnTo>
                      <a:lnTo>
                        <a:pt x="382" y="927"/>
                      </a:lnTo>
                      <a:lnTo>
                        <a:pt x="382" y="927"/>
                      </a:lnTo>
                      <a:lnTo>
                        <a:pt x="390" y="931"/>
                      </a:lnTo>
                      <a:lnTo>
                        <a:pt x="400" y="931"/>
                      </a:lnTo>
                      <a:lnTo>
                        <a:pt x="400" y="931"/>
                      </a:lnTo>
                      <a:lnTo>
                        <a:pt x="410" y="931"/>
                      </a:lnTo>
                      <a:lnTo>
                        <a:pt x="414" y="929"/>
                      </a:lnTo>
                      <a:lnTo>
                        <a:pt x="418" y="927"/>
                      </a:lnTo>
                      <a:lnTo>
                        <a:pt x="418" y="927"/>
                      </a:lnTo>
                      <a:lnTo>
                        <a:pt x="428" y="915"/>
                      </a:lnTo>
                      <a:lnTo>
                        <a:pt x="440" y="909"/>
                      </a:lnTo>
                      <a:lnTo>
                        <a:pt x="450" y="903"/>
                      </a:lnTo>
                      <a:lnTo>
                        <a:pt x="459" y="903"/>
                      </a:lnTo>
                      <a:lnTo>
                        <a:pt x="459" y="903"/>
                      </a:lnTo>
                      <a:lnTo>
                        <a:pt x="473" y="905"/>
                      </a:lnTo>
                      <a:lnTo>
                        <a:pt x="487" y="909"/>
                      </a:lnTo>
                      <a:lnTo>
                        <a:pt x="515" y="923"/>
                      </a:lnTo>
                      <a:lnTo>
                        <a:pt x="515" y="923"/>
                      </a:lnTo>
                      <a:lnTo>
                        <a:pt x="543" y="937"/>
                      </a:lnTo>
                      <a:lnTo>
                        <a:pt x="573" y="950"/>
                      </a:lnTo>
                      <a:lnTo>
                        <a:pt x="573" y="950"/>
                      </a:lnTo>
                      <a:lnTo>
                        <a:pt x="601" y="968"/>
                      </a:lnTo>
                      <a:lnTo>
                        <a:pt x="613" y="978"/>
                      </a:lnTo>
                      <a:lnTo>
                        <a:pt x="619" y="982"/>
                      </a:lnTo>
                      <a:lnTo>
                        <a:pt x="622" y="988"/>
                      </a:lnTo>
                      <a:lnTo>
                        <a:pt x="622" y="988"/>
                      </a:lnTo>
                      <a:lnTo>
                        <a:pt x="628" y="1000"/>
                      </a:lnTo>
                      <a:lnTo>
                        <a:pt x="636" y="1010"/>
                      </a:lnTo>
                      <a:lnTo>
                        <a:pt x="646" y="1018"/>
                      </a:lnTo>
                      <a:lnTo>
                        <a:pt x="654" y="1024"/>
                      </a:lnTo>
                      <a:lnTo>
                        <a:pt x="664" y="1030"/>
                      </a:lnTo>
                      <a:lnTo>
                        <a:pt x="676" y="1034"/>
                      </a:lnTo>
                      <a:lnTo>
                        <a:pt x="688" y="1036"/>
                      </a:lnTo>
                      <a:lnTo>
                        <a:pt x="700" y="1036"/>
                      </a:lnTo>
                      <a:lnTo>
                        <a:pt x="700" y="1036"/>
                      </a:lnTo>
                      <a:lnTo>
                        <a:pt x="708" y="1036"/>
                      </a:lnTo>
                      <a:lnTo>
                        <a:pt x="708" y="1036"/>
                      </a:lnTo>
                      <a:lnTo>
                        <a:pt x="742" y="1034"/>
                      </a:lnTo>
                      <a:lnTo>
                        <a:pt x="742" y="1034"/>
                      </a:lnTo>
                      <a:lnTo>
                        <a:pt x="766" y="1036"/>
                      </a:lnTo>
                      <a:lnTo>
                        <a:pt x="778" y="1038"/>
                      </a:lnTo>
                      <a:lnTo>
                        <a:pt x="787" y="1042"/>
                      </a:lnTo>
                      <a:lnTo>
                        <a:pt x="787" y="1042"/>
                      </a:lnTo>
                      <a:lnTo>
                        <a:pt x="803" y="1050"/>
                      </a:lnTo>
                      <a:lnTo>
                        <a:pt x="817" y="1052"/>
                      </a:lnTo>
                      <a:lnTo>
                        <a:pt x="817" y="1052"/>
                      </a:lnTo>
                      <a:lnTo>
                        <a:pt x="825" y="1050"/>
                      </a:lnTo>
                      <a:lnTo>
                        <a:pt x="831" y="1048"/>
                      </a:lnTo>
                      <a:lnTo>
                        <a:pt x="837" y="1046"/>
                      </a:lnTo>
                      <a:lnTo>
                        <a:pt x="843" y="1040"/>
                      </a:lnTo>
                      <a:lnTo>
                        <a:pt x="853" y="1028"/>
                      </a:lnTo>
                      <a:lnTo>
                        <a:pt x="861" y="1014"/>
                      </a:lnTo>
                      <a:lnTo>
                        <a:pt x="861" y="1014"/>
                      </a:lnTo>
                      <a:lnTo>
                        <a:pt x="905" y="940"/>
                      </a:lnTo>
                      <a:lnTo>
                        <a:pt x="905" y="940"/>
                      </a:lnTo>
                      <a:lnTo>
                        <a:pt x="897" y="927"/>
                      </a:lnTo>
                      <a:lnTo>
                        <a:pt x="893" y="913"/>
                      </a:lnTo>
                      <a:lnTo>
                        <a:pt x="889" y="901"/>
                      </a:lnTo>
                      <a:lnTo>
                        <a:pt x="887" y="887"/>
                      </a:lnTo>
                      <a:lnTo>
                        <a:pt x="887" y="875"/>
                      </a:lnTo>
                      <a:lnTo>
                        <a:pt x="887" y="863"/>
                      </a:lnTo>
                      <a:lnTo>
                        <a:pt x="891" y="851"/>
                      </a:lnTo>
                      <a:lnTo>
                        <a:pt x="895" y="839"/>
                      </a:lnTo>
                      <a:lnTo>
                        <a:pt x="905" y="817"/>
                      </a:lnTo>
                      <a:lnTo>
                        <a:pt x="921" y="795"/>
                      </a:lnTo>
                      <a:lnTo>
                        <a:pt x="941" y="775"/>
                      </a:lnTo>
                      <a:lnTo>
                        <a:pt x="962" y="756"/>
                      </a:lnTo>
                      <a:lnTo>
                        <a:pt x="962" y="756"/>
                      </a:lnTo>
                      <a:lnTo>
                        <a:pt x="952" y="742"/>
                      </a:lnTo>
                      <a:lnTo>
                        <a:pt x="943" y="726"/>
                      </a:lnTo>
                      <a:lnTo>
                        <a:pt x="937" y="710"/>
                      </a:lnTo>
                      <a:lnTo>
                        <a:pt x="933" y="694"/>
                      </a:lnTo>
                      <a:lnTo>
                        <a:pt x="931" y="678"/>
                      </a:lnTo>
                      <a:lnTo>
                        <a:pt x="935" y="662"/>
                      </a:lnTo>
                      <a:lnTo>
                        <a:pt x="941" y="646"/>
                      </a:lnTo>
                      <a:lnTo>
                        <a:pt x="952" y="632"/>
                      </a:lnTo>
                      <a:lnTo>
                        <a:pt x="952" y="632"/>
                      </a:lnTo>
                      <a:lnTo>
                        <a:pt x="974" y="608"/>
                      </a:lnTo>
                      <a:lnTo>
                        <a:pt x="1000" y="589"/>
                      </a:lnTo>
                      <a:lnTo>
                        <a:pt x="1050" y="547"/>
                      </a:lnTo>
                      <a:lnTo>
                        <a:pt x="1050" y="547"/>
                      </a:lnTo>
                      <a:lnTo>
                        <a:pt x="1044" y="527"/>
                      </a:lnTo>
                      <a:lnTo>
                        <a:pt x="1042" y="509"/>
                      </a:lnTo>
                      <a:lnTo>
                        <a:pt x="1042" y="495"/>
                      </a:lnTo>
                      <a:lnTo>
                        <a:pt x="1044" y="481"/>
                      </a:lnTo>
                      <a:lnTo>
                        <a:pt x="1050" y="469"/>
                      </a:lnTo>
                      <a:lnTo>
                        <a:pt x="1060" y="457"/>
                      </a:lnTo>
                      <a:lnTo>
                        <a:pt x="1072" y="443"/>
                      </a:lnTo>
                      <a:lnTo>
                        <a:pt x="1090" y="432"/>
                      </a:lnTo>
                      <a:lnTo>
                        <a:pt x="1090" y="432"/>
                      </a:lnTo>
                      <a:lnTo>
                        <a:pt x="1074" y="414"/>
                      </a:lnTo>
                      <a:lnTo>
                        <a:pt x="1068" y="406"/>
                      </a:lnTo>
                      <a:lnTo>
                        <a:pt x="1066" y="402"/>
                      </a:lnTo>
                      <a:lnTo>
                        <a:pt x="1066" y="398"/>
                      </a:lnTo>
                      <a:lnTo>
                        <a:pt x="1066" y="398"/>
                      </a:lnTo>
                      <a:lnTo>
                        <a:pt x="1064" y="376"/>
                      </a:lnTo>
                      <a:lnTo>
                        <a:pt x="1062" y="366"/>
                      </a:lnTo>
                      <a:lnTo>
                        <a:pt x="1060" y="358"/>
                      </a:lnTo>
                      <a:lnTo>
                        <a:pt x="1052" y="344"/>
                      </a:lnTo>
                      <a:lnTo>
                        <a:pt x="1040" y="334"/>
                      </a:lnTo>
                      <a:lnTo>
                        <a:pt x="1026" y="324"/>
                      </a:lnTo>
                      <a:lnTo>
                        <a:pt x="1012" y="316"/>
                      </a:lnTo>
                      <a:lnTo>
                        <a:pt x="980" y="300"/>
                      </a:lnTo>
                      <a:lnTo>
                        <a:pt x="980" y="300"/>
                      </a:lnTo>
                      <a:lnTo>
                        <a:pt x="945" y="282"/>
                      </a:lnTo>
                      <a:lnTo>
                        <a:pt x="909" y="263"/>
                      </a:lnTo>
                      <a:lnTo>
                        <a:pt x="909" y="263"/>
                      </a:lnTo>
                      <a:lnTo>
                        <a:pt x="895" y="255"/>
                      </a:lnTo>
                      <a:lnTo>
                        <a:pt x="885" y="247"/>
                      </a:lnTo>
                      <a:lnTo>
                        <a:pt x="873" y="237"/>
                      </a:lnTo>
                      <a:lnTo>
                        <a:pt x="865" y="227"/>
                      </a:lnTo>
                      <a:lnTo>
                        <a:pt x="857" y="215"/>
                      </a:lnTo>
                      <a:lnTo>
                        <a:pt x="853" y="203"/>
                      </a:lnTo>
                      <a:lnTo>
                        <a:pt x="849" y="187"/>
                      </a:lnTo>
                      <a:lnTo>
                        <a:pt x="849" y="171"/>
                      </a:lnTo>
                      <a:lnTo>
                        <a:pt x="849" y="171"/>
                      </a:lnTo>
                      <a:lnTo>
                        <a:pt x="849" y="161"/>
                      </a:lnTo>
                      <a:lnTo>
                        <a:pt x="847" y="155"/>
                      </a:lnTo>
                      <a:lnTo>
                        <a:pt x="843" y="149"/>
                      </a:lnTo>
                      <a:lnTo>
                        <a:pt x="837" y="145"/>
                      </a:lnTo>
                      <a:lnTo>
                        <a:pt x="831" y="141"/>
                      </a:lnTo>
                      <a:lnTo>
                        <a:pt x="825" y="139"/>
                      </a:lnTo>
                      <a:lnTo>
                        <a:pt x="809" y="137"/>
                      </a:lnTo>
                      <a:lnTo>
                        <a:pt x="809" y="137"/>
                      </a:lnTo>
                      <a:lnTo>
                        <a:pt x="762" y="133"/>
                      </a:lnTo>
                      <a:lnTo>
                        <a:pt x="738" y="129"/>
                      </a:lnTo>
                      <a:lnTo>
                        <a:pt x="714" y="123"/>
                      </a:lnTo>
                      <a:lnTo>
                        <a:pt x="692" y="117"/>
                      </a:lnTo>
                      <a:lnTo>
                        <a:pt x="672" y="106"/>
                      </a:lnTo>
                      <a:lnTo>
                        <a:pt x="650" y="94"/>
                      </a:lnTo>
                      <a:lnTo>
                        <a:pt x="632" y="76"/>
                      </a:lnTo>
                      <a:lnTo>
                        <a:pt x="632" y="76"/>
                      </a:lnTo>
                      <a:lnTo>
                        <a:pt x="624" y="70"/>
                      </a:lnTo>
                      <a:lnTo>
                        <a:pt x="615" y="64"/>
                      </a:lnTo>
                      <a:lnTo>
                        <a:pt x="593" y="58"/>
                      </a:lnTo>
                      <a:lnTo>
                        <a:pt x="593" y="58"/>
                      </a:lnTo>
                      <a:lnTo>
                        <a:pt x="543" y="50"/>
                      </a:lnTo>
                      <a:lnTo>
                        <a:pt x="493" y="42"/>
                      </a:lnTo>
                      <a:lnTo>
                        <a:pt x="469" y="36"/>
                      </a:lnTo>
                      <a:lnTo>
                        <a:pt x="446" y="28"/>
                      </a:lnTo>
                      <a:lnTo>
                        <a:pt x="422" y="18"/>
                      </a:lnTo>
                      <a:lnTo>
                        <a:pt x="398" y="2"/>
                      </a:lnTo>
                      <a:lnTo>
                        <a:pt x="398" y="2"/>
                      </a:lnTo>
                      <a:lnTo>
                        <a:pt x="392" y="0"/>
                      </a:lnTo>
                      <a:lnTo>
                        <a:pt x="382" y="0"/>
                      </a:lnTo>
                      <a:lnTo>
                        <a:pt x="382" y="0"/>
                      </a:lnTo>
                      <a:lnTo>
                        <a:pt x="366" y="2"/>
                      </a:lnTo>
                      <a:lnTo>
                        <a:pt x="344" y="6"/>
                      </a:lnTo>
                      <a:lnTo>
                        <a:pt x="320" y="14"/>
                      </a:lnTo>
                      <a:lnTo>
                        <a:pt x="298" y="22"/>
                      </a:lnTo>
                      <a:lnTo>
                        <a:pt x="277" y="32"/>
                      </a:lnTo>
                      <a:lnTo>
                        <a:pt x="259" y="44"/>
                      </a:lnTo>
                      <a:lnTo>
                        <a:pt x="245" y="54"/>
                      </a:lnTo>
                      <a:lnTo>
                        <a:pt x="235" y="64"/>
                      </a:lnTo>
                      <a:lnTo>
                        <a:pt x="235" y="64"/>
                      </a:lnTo>
                      <a:lnTo>
                        <a:pt x="225" y="82"/>
                      </a:lnTo>
                      <a:lnTo>
                        <a:pt x="217" y="90"/>
                      </a:lnTo>
                      <a:lnTo>
                        <a:pt x="211" y="96"/>
                      </a:lnTo>
                      <a:lnTo>
                        <a:pt x="203" y="102"/>
                      </a:lnTo>
                      <a:lnTo>
                        <a:pt x="195" y="106"/>
                      </a:lnTo>
                      <a:lnTo>
                        <a:pt x="185" y="108"/>
                      </a:lnTo>
                      <a:lnTo>
                        <a:pt x="177" y="109"/>
                      </a:lnTo>
                      <a:lnTo>
                        <a:pt x="177" y="109"/>
                      </a:lnTo>
                      <a:lnTo>
                        <a:pt x="163" y="108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33" y="98"/>
                      </a:lnTo>
                      <a:lnTo>
                        <a:pt x="121" y="98"/>
                      </a:lnTo>
                      <a:lnTo>
                        <a:pt x="121" y="98"/>
                      </a:lnTo>
                      <a:lnTo>
                        <a:pt x="114" y="98"/>
                      </a:lnTo>
                      <a:lnTo>
                        <a:pt x="106" y="100"/>
                      </a:lnTo>
                      <a:lnTo>
                        <a:pt x="100" y="102"/>
                      </a:lnTo>
                      <a:lnTo>
                        <a:pt x="94" y="106"/>
                      </a:lnTo>
                      <a:lnTo>
                        <a:pt x="82" y="117"/>
                      </a:lnTo>
                      <a:lnTo>
                        <a:pt x="74" y="133"/>
                      </a:lnTo>
                      <a:lnTo>
                        <a:pt x="74" y="1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5" name="Freeform 15">
                  <a:extLst>
                    <a:ext uri="{FF2B5EF4-FFF2-40B4-BE49-F238E27FC236}">
                      <a16:creationId xmlns:a16="http://schemas.microsoft.com/office/drawing/2014/main" id="{CD7919AE-CBE0-9039-F4B3-9B9AE584B6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000" y="4781550"/>
                  <a:ext cx="1730375" cy="2076450"/>
                </a:xfrm>
                <a:custGeom>
                  <a:avLst/>
                  <a:gdLst>
                    <a:gd name="T0" fmla="*/ 249 w 1090"/>
                    <a:gd name="T1" fmla="*/ 151 h 1308"/>
                    <a:gd name="T2" fmla="*/ 161 w 1090"/>
                    <a:gd name="T3" fmla="*/ 248 h 1308"/>
                    <a:gd name="T4" fmla="*/ 96 w 1090"/>
                    <a:gd name="T5" fmla="*/ 296 h 1308"/>
                    <a:gd name="T6" fmla="*/ 50 w 1090"/>
                    <a:gd name="T7" fmla="*/ 338 h 1308"/>
                    <a:gd name="T8" fmla="*/ 0 w 1090"/>
                    <a:gd name="T9" fmla="*/ 386 h 1308"/>
                    <a:gd name="T10" fmla="*/ 8 w 1090"/>
                    <a:gd name="T11" fmla="*/ 405 h 1308"/>
                    <a:gd name="T12" fmla="*/ 22 w 1090"/>
                    <a:gd name="T13" fmla="*/ 501 h 1308"/>
                    <a:gd name="T14" fmla="*/ 34 w 1090"/>
                    <a:gd name="T15" fmla="*/ 586 h 1308"/>
                    <a:gd name="T16" fmla="*/ 42 w 1090"/>
                    <a:gd name="T17" fmla="*/ 654 h 1308"/>
                    <a:gd name="T18" fmla="*/ 44 w 1090"/>
                    <a:gd name="T19" fmla="*/ 670 h 1308"/>
                    <a:gd name="T20" fmla="*/ 48 w 1090"/>
                    <a:gd name="T21" fmla="*/ 722 h 1308"/>
                    <a:gd name="T22" fmla="*/ 96 w 1090"/>
                    <a:gd name="T23" fmla="*/ 847 h 1308"/>
                    <a:gd name="T24" fmla="*/ 141 w 1090"/>
                    <a:gd name="T25" fmla="*/ 966 h 1308"/>
                    <a:gd name="T26" fmla="*/ 151 w 1090"/>
                    <a:gd name="T27" fmla="*/ 1020 h 1308"/>
                    <a:gd name="T28" fmla="*/ 187 w 1090"/>
                    <a:gd name="T29" fmla="*/ 1034 h 1308"/>
                    <a:gd name="T30" fmla="*/ 283 w 1090"/>
                    <a:gd name="T31" fmla="*/ 1042 h 1308"/>
                    <a:gd name="T32" fmla="*/ 402 w 1090"/>
                    <a:gd name="T33" fmla="*/ 1083 h 1308"/>
                    <a:gd name="T34" fmla="*/ 461 w 1090"/>
                    <a:gd name="T35" fmla="*/ 1141 h 1308"/>
                    <a:gd name="T36" fmla="*/ 487 w 1090"/>
                    <a:gd name="T37" fmla="*/ 1177 h 1308"/>
                    <a:gd name="T38" fmla="*/ 654 w 1090"/>
                    <a:gd name="T39" fmla="*/ 1250 h 1308"/>
                    <a:gd name="T40" fmla="*/ 813 w 1090"/>
                    <a:gd name="T41" fmla="*/ 1308 h 1308"/>
                    <a:gd name="T42" fmla="*/ 845 w 1090"/>
                    <a:gd name="T43" fmla="*/ 1300 h 1308"/>
                    <a:gd name="T44" fmla="*/ 853 w 1090"/>
                    <a:gd name="T45" fmla="*/ 1278 h 1308"/>
                    <a:gd name="T46" fmla="*/ 843 w 1090"/>
                    <a:gd name="T47" fmla="*/ 1244 h 1308"/>
                    <a:gd name="T48" fmla="*/ 805 w 1090"/>
                    <a:gd name="T49" fmla="*/ 1225 h 1308"/>
                    <a:gd name="T50" fmla="*/ 764 w 1090"/>
                    <a:gd name="T51" fmla="*/ 1171 h 1308"/>
                    <a:gd name="T52" fmla="*/ 762 w 1090"/>
                    <a:gd name="T53" fmla="*/ 1117 h 1308"/>
                    <a:gd name="T54" fmla="*/ 762 w 1090"/>
                    <a:gd name="T55" fmla="*/ 1032 h 1308"/>
                    <a:gd name="T56" fmla="*/ 740 w 1090"/>
                    <a:gd name="T57" fmla="*/ 950 h 1308"/>
                    <a:gd name="T58" fmla="*/ 744 w 1090"/>
                    <a:gd name="T59" fmla="*/ 889 h 1308"/>
                    <a:gd name="T60" fmla="*/ 885 w 1090"/>
                    <a:gd name="T61" fmla="*/ 664 h 1308"/>
                    <a:gd name="T62" fmla="*/ 1090 w 1090"/>
                    <a:gd name="T63" fmla="*/ 380 h 1308"/>
                    <a:gd name="T64" fmla="*/ 1030 w 1090"/>
                    <a:gd name="T65" fmla="*/ 334 h 1308"/>
                    <a:gd name="T66" fmla="*/ 992 w 1090"/>
                    <a:gd name="T67" fmla="*/ 322 h 1308"/>
                    <a:gd name="T68" fmla="*/ 943 w 1090"/>
                    <a:gd name="T69" fmla="*/ 324 h 1308"/>
                    <a:gd name="T70" fmla="*/ 923 w 1090"/>
                    <a:gd name="T71" fmla="*/ 336 h 1308"/>
                    <a:gd name="T72" fmla="*/ 883 w 1090"/>
                    <a:gd name="T73" fmla="*/ 372 h 1308"/>
                    <a:gd name="T74" fmla="*/ 837 w 1090"/>
                    <a:gd name="T75" fmla="*/ 380 h 1308"/>
                    <a:gd name="T76" fmla="*/ 690 w 1090"/>
                    <a:gd name="T77" fmla="*/ 362 h 1308"/>
                    <a:gd name="T78" fmla="*/ 571 w 1090"/>
                    <a:gd name="T79" fmla="*/ 338 h 1308"/>
                    <a:gd name="T80" fmla="*/ 539 w 1090"/>
                    <a:gd name="T81" fmla="*/ 304 h 1308"/>
                    <a:gd name="T82" fmla="*/ 551 w 1090"/>
                    <a:gd name="T83" fmla="*/ 248 h 1308"/>
                    <a:gd name="T84" fmla="*/ 573 w 1090"/>
                    <a:gd name="T85" fmla="*/ 221 h 1308"/>
                    <a:gd name="T86" fmla="*/ 624 w 1090"/>
                    <a:gd name="T87" fmla="*/ 173 h 1308"/>
                    <a:gd name="T88" fmla="*/ 551 w 1090"/>
                    <a:gd name="T89" fmla="*/ 137 h 1308"/>
                    <a:gd name="T90" fmla="*/ 487 w 1090"/>
                    <a:gd name="T91" fmla="*/ 117 h 1308"/>
                    <a:gd name="T92" fmla="*/ 461 w 1090"/>
                    <a:gd name="T93" fmla="*/ 58 h 1308"/>
                    <a:gd name="T94" fmla="*/ 446 w 1090"/>
                    <a:gd name="T95" fmla="*/ 10 h 1308"/>
                    <a:gd name="T96" fmla="*/ 428 w 1090"/>
                    <a:gd name="T97" fmla="*/ 0 h 1308"/>
                    <a:gd name="T98" fmla="*/ 354 w 1090"/>
                    <a:gd name="T99" fmla="*/ 22 h 1308"/>
                    <a:gd name="T100" fmla="*/ 318 w 1090"/>
                    <a:gd name="T101" fmla="*/ 65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308">
                      <a:moveTo>
                        <a:pt x="296" y="95"/>
                      </a:moveTo>
                      <a:lnTo>
                        <a:pt x="296" y="95"/>
                      </a:lnTo>
                      <a:lnTo>
                        <a:pt x="273" y="123"/>
                      </a:lnTo>
                      <a:lnTo>
                        <a:pt x="249" y="151"/>
                      </a:lnTo>
                      <a:lnTo>
                        <a:pt x="249" y="151"/>
                      </a:lnTo>
                      <a:lnTo>
                        <a:pt x="217" y="191"/>
                      </a:lnTo>
                      <a:lnTo>
                        <a:pt x="181" y="228"/>
                      </a:lnTo>
                      <a:lnTo>
                        <a:pt x="161" y="248"/>
                      </a:lnTo>
                      <a:lnTo>
                        <a:pt x="141" y="264"/>
                      </a:lnTo>
                      <a:lnTo>
                        <a:pt x="120" y="280"/>
                      </a:lnTo>
                      <a:lnTo>
                        <a:pt x="96" y="296"/>
                      </a:lnTo>
                      <a:lnTo>
                        <a:pt x="96" y="296"/>
                      </a:lnTo>
                      <a:lnTo>
                        <a:pt x="84" y="304"/>
                      </a:lnTo>
                      <a:lnTo>
                        <a:pt x="74" y="314"/>
                      </a:lnTo>
                      <a:lnTo>
                        <a:pt x="50" y="338"/>
                      </a:lnTo>
                      <a:lnTo>
                        <a:pt x="50" y="338"/>
                      </a:lnTo>
                      <a:lnTo>
                        <a:pt x="36" y="356"/>
                      </a:lnTo>
                      <a:lnTo>
                        <a:pt x="18" y="374"/>
                      </a:lnTo>
                      <a:lnTo>
                        <a:pt x="18" y="374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0" y="388"/>
                      </a:lnTo>
                      <a:lnTo>
                        <a:pt x="0" y="388"/>
                      </a:lnTo>
                      <a:lnTo>
                        <a:pt x="8" y="405"/>
                      </a:lnTo>
                      <a:lnTo>
                        <a:pt x="14" y="429"/>
                      </a:lnTo>
                      <a:lnTo>
                        <a:pt x="14" y="429"/>
                      </a:lnTo>
                      <a:lnTo>
                        <a:pt x="18" y="465"/>
                      </a:lnTo>
                      <a:lnTo>
                        <a:pt x="22" y="501"/>
                      </a:lnTo>
                      <a:lnTo>
                        <a:pt x="22" y="501"/>
                      </a:lnTo>
                      <a:lnTo>
                        <a:pt x="28" y="557"/>
                      </a:lnTo>
                      <a:lnTo>
                        <a:pt x="28" y="557"/>
                      </a:lnTo>
                      <a:lnTo>
                        <a:pt x="34" y="586"/>
                      </a:lnTo>
                      <a:lnTo>
                        <a:pt x="34" y="586"/>
                      </a:lnTo>
                      <a:lnTo>
                        <a:pt x="40" y="618"/>
                      </a:lnTo>
                      <a:lnTo>
                        <a:pt x="42" y="636"/>
                      </a:lnTo>
                      <a:lnTo>
                        <a:pt x="42" y="654"/>
                      </a:lnTo>
                      <a:lnTo>
                        <a:pt x="42" y="654"/>
                      </a:lnTo>
                      <a:lnTo>
                        <a:pt x="42" y="662"/>
                      </a:lnTo>
                      <a:lnTo>
                        <a:pt x="42" y="662"/>
                      </a:lnTo>
                      <a:lnTo>
                        <a:pt x="44" y="670"/>
                      </a:lnTo>
                      <a:lnTo>
                        <a:pt x="42" y="678"/>
                      </a:lnTo>
                      <a:lnTo>
                        <a:pt x="42" y="678"/>
                      </a:lnTo>
                      <a:lnTo>
                        <a:pt x="44" y="700"/>
                      </a:lnTo>
                      <a:lnTo>
                        <a:pt x="48" y="722"/>
                      </a:lnTo>
                      <a:lnTo>
                        <a:pt x="54" y="741"/>
                      </a:lnTo>
                      <a:lnTo>
                        <a:pt x="60" y="763"/>
                      </a:lnTo>
                      <a:lnTo>
                        <a:pt x="76" y="805"/>
                      </a:lnTo>
                      <a:lnTo>
                        <a:pt x="96" y="847"/>
                      </a:lnTo>
                      <a:lnTo>
                        <a:pt x="96" y="847"/>
                      </a:lnTo>
                      <a:lnTo>
                        <a:pt x="112" y="885"/>
                      </a:lnTo>
                      <a:lnTo>
                        <a:pt x="127" y="924"/>
                      </a:lnTo>
                      <a:lnTo>
                        <a:pt x="141" y="966"/>
                      </a:lnTo>
                      <a:lnTo>
                        <a:pt x="147" y="986"/>
                      </a:lnTo>
                      <a:lnTo>
                        <a:pt x="151" y="1008"/>
                      </a:lnTo>
                      <a:lnTo>
                        <a:pt x="151" y="1008"/>
                      </a:lnTo>
                      <a:lnTo>
                        <a:pt x="151" y="1020"/>
                      </a:lnTo>
                      <a:lnTo>
                        <a:pt x="151" y="1020"/>
                      </a:lnTo>
                      <a:lnTo>
                        <a:pt x="157" y="1024"/>
                      </a:lnTo>
                      <a:lnTo>
                        <a:pt x="165" y="1028"/>
                      </a:lnTo>
                      <a:lnTo>
                        <a:pt x="187" y="1034"/>
                      </a:lnTo>
                      <a:lnTo>
                        <a:pt x="213" y="1036"/>
                      </a:lnTo>
                      <a:lnTo>
                        <a:pt x="251" y="1038"/>
                      </a:lnTo>
                      <a:lnTo>
                        <a:pt x="251" y="1038"/>
                      </a:lnTo>
                      <a:lnTo>
                        <a:pt x="283" y="1042"/>
                      </a:lnTo>
                      <a:lnTo>
                        <a:pt x="314" y="1048"/>
                      </a:lnTo>
                      <a:lnTo>
                        <a:pt x="346" y="1056"/>
                      </a:lnTo>
                      <a:lnTo>
                        <a:pt x="376" y="1067"/>
                      </a:lnTo>
                      <a:lnTo>
                        <a:pt x="402" y="1083"/>
                      </a:lnTo>
                      <a:lnTo>
                        <a:pt x="428" y="1103"/>
                      </a:lnTo>
                      <a:lnTo>
                        <a:pt x="440" y="1115"/>
                      </a:lnTo>
                      <a:lnTo>
                        <a:pt x="452" y="1127"/>
                      </a:lnTo>
                      <a:lnTo>
                        <a:pt x="461" y="1141"/>
                      </a:lnTo>
                      <a:lnTo>
                        <a:pt x="471" y="1157"/>
                      </a:lnTo>
                      <a:lnTo>
                        <a:pt x="471" y="1157"/>
                      </a:lnTo>
                      <a:lnTo>
                        <a:pt x="479" y="1167"/>
                      </a:lnTo>
                      <a:lnTo>
                        <a:pt x="487" y="1177"/>
                      </a:lnTo>
                      <a:lnTo>
                        <a:pt x="497" y="1185"/>
                      </a:lnTo>
                      <a:lnTo>
                        <a:pt x="509" y="1191"/>
                      </a:lnTo>
                      <a:lnTo>
                        <a:pt x="509" y="1191"/>
                      </a:lnTo>
                      <a:lnTo>
                        <a:pt x="654" y="1250"/>
                      </a:lnTo>
                      <a:lnTo>
                        <a:pt x="801" y="1306"/>
                      </a:lnTo>
                      <a:lnTo>
                        <a:pt x="801" y="1306"/>
                      </a:lnTo>
                      <a:lnTo>
                        <a:pt x="807" y="1306"/>
                      </a:lnTo>
                      <a:lnTo>
                        <a:pt x="813" y="1308"/>
                      </a:lnTo>
                      <a:lnTo>
                        <a:pt x="813" y="1308"/>
                      </a:lnTo>
                      <a:lnTo>
                        <a:pt x="825" y="1306"/>
                      </a:lnTo>
                      <a:lnTo>
                        <a:pt x="837" y="1304"/>
                      </a:lnTo>
                      <a:lnTo>
                        <a:pt x="845" y="1300"/>
                      </a:lnTo>
                      <a:lnTo>
                        <a:pt x="849" y="1296"/>
                      </a:lnTo>
                      <a:lnTo>
                        <a:pt x="849" y="1296"/>
                      </a:lnTo>
                      <a:lnTo>
                        <a:pt x="853" y="1286"/>
                      </a:lnTo>
                      <a:lnTo>
                        <a:pt x="853" y="1278"/>
                      </a:lnTo>
                      <a:lnTo>
                        <a:pt x="855" y="1268"/>
                      </a:lnTo>
                      <a:lnTo>
                        <a:pt x="853" y="1260"/>
                      </a:lnTo>
                      <a:lnTo>
                        <a:pt x="849" y="1252"/>
                      </a:lnTo>
                      <a:lnTo>
                        <a:pt x="843" y="1244"/>
                      </a:lnTo>
                      <a:lnTo>
                        <a:pt x="835" y="1238"/>
                      </a:lnTo>
                      <a:lnTo>
                        <a:pt x="823" y="1234"/>
                      </a:lnTo>
                      <a:lnTo>
                        <a:pt x="823" y="1234"/>
                      </a:lnTo>
                      <a:lnTo>
                        <a:pt x="805" y="1225"/>
                      </a:lnTo>
                      <a:lnTo>
                        <a:pt x="789" y="1215"/>
                      </a:lnTo>
                      <a:lnTo>
                        <a:pt x="780" y="1201"/>
                      </a:lnTo>
                      <a:lnTo>
                        <a:pt x="770" y="1187"/>
                      </a:lnTo>
                      <a:lnTo>
                        <a:pt x="764" y="1171"/>
                      </a:lnTo>
                      <a:lnTo>
                        <a:pt x="762" y="1153"/>
                      </a:lnTo>
                      <a:lnTo>
                        <a:pt x="760" y="1135"/>
                      </a:lnTo>
                      <a:lnTo>
                        <a:pt x="762" y="1117"/>
                      </a:lnTo>
                      <a:lnTo>
                        <a:pt x="762" y="1117"/>
                      </a:lnTo>
                      <a:lnTo>
                        <a:pt x="764" y="1095"/>
                      </a:lnTo>
                      <a:lnTo>
                        <a:pt x="764" y="1073"/>
                      </a:lnTo>
                      <a:lnTo>
                        <a:pt x="764" y="1054"/>
                      </a:lnTo>
                      <a:lnTo>
                        <a:pt x="762" y="1032"/>
                      </a:lnTo>
                      <a:lnTo>
                        <a:pt x="758" y="1012"/>
                      </a:lnTo>
                      <a:lnTo>
                        <a:pt x="754" y="990"/>
                      </a:lnTo>
                      <a:lnTo>
                        <a:pt x="740" y="950"/>
                      </a:lnTo>
                      <a:lnTo>
                        <a:pt x="740" y="950"/>
                      </a:lnTo>
                      <a:lnTo>
                        <a:pt x="736" y="934"/>
                      </a:lnTo>
                      <a:lnTo>
                        <a:pt x="736" y="918"/>
                      </a:lnTo>
                      <a:lnTo>
                        <a:pt x="740" y="902"/>
                      </a:lnTo>
                      <a:lnTo>
                        <a:pt x="744" y="889"/>
                      </a:lnTo>
                      <a:lnTo>
                        <a:pt x="744" y="889"/>
                      </a:lnTo>
                      <a:lnTo>
                        <a:pt x="813" y="775"/>
                      </a:lnTo>
                      <a:lnTo>
                        <a:pt x="849" y="720"/>
                      </a:lnTo>
                      <a:lnTo>
                        <a:pt x="885" y="664"/>
                      </a:lnTo>
                      <a:lnTo>
                        <a:pt x="885" y="664"/>
                      </a:lnTo>
                      <a:lnTo>
                        <a:pt x="935" y="592"/>
                      </a:lnTo>
                      <a:lnTo>
                        <a:pt x="984" y="523"/>
                      </a:lnTo>
                      <a:lnTo>
                        <a:pt x="1090" y="380"/>
                      </a:lnTo>
                      <a:lnTo>
                        <a:pt x="1090" y="380"/>
                      </a:lnTo>
                      <a:lnTo>
                        <a:pt x="1070" y="364"/>
                      </a:lnTo>
                      <a:lnTo>
                        <a:pt x="1050" y="348"/>
                      </a:lnTo>
                      <a:lnTo>
                        <a:pt x="1030" y="334"/>
                      </a:lnTo>
                      <a:lnTo>
                        <a:pt x="1020" y="330"/>
                      </a:lnTo>
                      <a:lnTo>
                        <a:pt x="1008" y="326"/>
                      </a:lnTo>
                      <a:lnTo>
                        <a:pt x="1008" y="326"/>
                      </a:lnTo>
                      <a:lnTo>
                        <a:pt x="992" y="322"/>
                      </a:lnTo>
                      <a:lnTo>
                        <a:pt x="972" y="320"/>
                      </a:lnTo>
                      <a:lnTo>
                        <a:pt x="972" y="320"/>
                      </a:lnTo>
                      <a:lnTo>
                        <a:pt x="956" y="322"/>
                      </a:lnTo>
                      <a:lnTo>
                        <a:pt x="943" y="324"/>
                      </a:lnTo>
                      <a:lnTo>
                        <a:pt x="931" y="330"/>
                      </a:lnTo>
                      <a:lnTo>
                        <a:pt x="927" y="332"/>
                      </a:lnTo>
                      <a:lnTo>
                        <a:pt x="923" y="336"/>
                      </a:lnTo>
                      <a:lnTo>
                        <a:pt x="923" y="336"/>
                      </a:lnTo>
                      <a:lnTo>
                        <a:pt x="913" y="348"/>
                      </a:lnTo>
                      <a:lnTo>
                        <a:pt x="903" y="358"/>
                      </a:lnTo>
                      <a:lnTo>
                        <a:pt x="893" y="366"/>
                      </a:lnTo>
                      <a:lnTo>
                        <a:pt x="883" y="372"/>
                      </a:lnTo>
                      <a:lnTo>
                        <a:pt x="871" y="376"/>
                      </a:lnTo>
                      <a:lnTo>
                        <a:pt x="861" y="378"/>
                      </a:lnTo>
                      <a:lnTo>
                        <a:pt x="837" y="380"/>
                      </a:lnTo>
                      <a:lnTo>
                        <a:pt x="837" y="380"/>
                      </a:lnTo>
                      <a:lnTo>
                        <a:pt x="817" y="380"/>
                      </a:lnTo>
                      <a:lnTo>
                        <a:pt x="795" y="376"/>
                      </a:lnTo>
                      <a:lnTo>
                        <a:pt x="795" y="376"/>
                      </a:lnTo>
                      <a:lnTo>
                        <a:pt x="690" y="362"/>
                      </a:lnTo>
                      <a:lnTo>
                        <a:pt x="638" y="354"/>
                      </a:lnTo>
                      <a:lnTo>
                        <a:pt x="585" y="344"/>
                      </a:lnTo>
                      <a:lnTo>
                        <a:pt x="585" y="344"/>
                      </a:lnTo>
                      <a:lnTo>
                        <a:pt x="571" y="338"/>
                      </a:lnTo>
                      <a:lnTo>
                        <a:pt x="555" y="328"/>
                      </a:lnTo>
                      <a:lnTo>
                        <a:pt x="545" y="316"/>
                      </a:lnTo>
                      <a:lnTo>
                        <a:pt x="541" y="310"/>
                      </a:lnTo>
                      <a:lnTo>
                        <a:pt x="539" y="304"/>
                      </a:lnTo>
                      <a:lnTo>
                        <a:pt x="539" y="304"/>
                      </a:lnTo>
                      <a:lnTo>
                        <a:pt x="539" y="286"/>
                      </a:lnTo>
                      <a:lnTo>
                        <a:pt x="543" y="266"/>
                      </a:lnTo>
                      <a:lnTo>
                        <a:pt x="551" y="248"/>
                      </a:lnTo>
                      <a:lnTo>
                        <a:pt x="561" y="232"/>
                      </a:lnTo>
                      <a:lnTo>
                        <a:pt x="561" y="232"/>
                      </a:lnTo>
                      <a:lnTo>
                        <a:pt x="567" y="227"/>
                      </a:lnTo>
                      <a:lnTo>
                        <a:pt x="573" y="221"/>
                      </a:lnTo>
                      <a:lnTo>
                        <a:pt x="589" y="209"/>
                      </a:lnTo>
                      <a:lnTo>
                        <a:pt x="623" y="191"/>
                      </a:lnTo>
                      <a:lnTo>
                        <a:pt x="623" y="191"/>
                      </a:lnTo>
                      <a:lnTo>
                        <a:pt x="624" y="173"/>
                      </a:lnTo>
                      <a:lnTo>
                        <a:pt x="624" y="173"/>
                      </a:lnTo>
                      <a:lnTo>
                        <a:pt x="587" y="153"/>
                      </a:lnTo>
                      <a:lnTo>
                        <a:pt x="569" y="143"/>
                      </a:lnTo>
                      <a:lnTo>
                        <a:pt x="551" y="137"/>
                      </a:lnTo>
                      <a:lnTo>
                        <a:pt x="551" y="137"/>
                      </a:lnTo>
                      <a:lnTo>
                        <a:pt x="523" y="129"/>
                      </a:lnTo>
                      <a:lnTo>
                        <a:pt x="503" y="123"/>
                      </a:lnTo>
                      <a:lnTo>
                        <a:pt x="487" y="117"/>
                      </a:lnTo>
                      <a:lnTo>
                        <a:pt x="477" y="107"/>
                      </a:lnTo>
                      <a:lnTo>
                        <a:pt x="471" y="95"/>
                      </a:lnTo>
                      <a:lnTo>
                        <a:pt x="465" y="79"/>
                      </a:lnTo>
                      <a:lnTo>
                        <a:pt x="461" y="58"/>
                      </a:lnTo>
                      <a:lnTo>
                        <a:pt x="457" y="30"/>
                      </a:lnTo>
                      <a:lnTo>
                        <a:pt x="457" y="30"/>
                      </a:lnTo>
                      <a:lnTo>
                        <a:pt x="454" y="20"/>
                      </a:lnTo>
                      <a:lnTo>
                        <a:pt x="446" y="10"/>
                      </a:lnTo>
                      <a:lnTo>
                        <a:pt x="436" y="4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04" y="8"/>
                      </a:lnTo>
                      <a:lnTo>
                        <a:pt x="378" y="16"/>
                      </a:lnTo>
                      <a:lnTo>
                        <a:pt x="354" y="22"/>
                      </a:lnTo>
                      <a:lnTo>
                        <a:pt x="330" y="32"/>
                      </a:lnTo>
                      <a:lnTo>
                        <a:pt x="330" y="32"/>
                      </a:lnTo>
                      <a:lnTo>
                        <a:pt x="326" y="50"/>
                      </a:lnTo>
                      <a:lnTo>
                        <a:pt x="318" y="65"/>
                      </a:lnTo>
                      <a:lnTo>
                        <a:pt x="308" y="79"/>
                      </a:lnTo>
                      <a:lnTo>
                        <a:pt x="296" y="95"/>
                      </a:lnTo>
                      <a:lnTo>
                        <a:pt x="296" y="9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6" name="Freeform 16">
                  <a:extLst>
                    <a:ext uri="{FF2B5EF4-FFF2-40B4-BE49-F238E27FC236}">
                      <a16:creationId xmlns:a16="http://schemas.microsoft.com/office/drawing/2014/main" id="{4AFD3D2B-11F6-4BD5-3661-BD0D271561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2200" y="5203825"/>
                  <a:ext cx="1749425" cy="1533525"/>
                </a:xfrm>
                <a:custGeom>
                  <a:avLst/>
                  <a:gdLst>
                    <a:gd name="T0" fmla="*/ 698 w 1102"/>
                    <a:gd name="T1" fmla="*/ 217 h 966"/>
                    <a:gd name="T2" fmla="*/ 636 w 1102"/>
                    <a:gd name="T3" fmla="*/ 225 h 966"/>
                    <a:gd name="T4" fmla="*/ 583 w 1102"/>
                    <a:gd name="T5" fmla="*/ 203 h 966"/>
                    <a:gd name="T6" fmla="*/ 547 w 1102"/>
                    <a:gd name="T7" fmla="*/ 151 h 966"/>
                    <a:gd name="T8" fmla="*/ 523 w 1102"/>
                    <a:gd name="T9" fmla="*/ 42 h 966"/>
                    <a:gd name="T10" fmla="*/ 517 w 1102"/>
                    <a:gd name="T11" fmla="*/ 4 h 966"/>
                    <a:gd name="T12" fmla="*/ 479 w 1102"/>
                    <a:gd name="T13" fmla="*/ 0 h 966"/>
                    <a:gd name="T14" fmla="*/ 394 w 1102"/>
                    <a:gd name="T15" fmla="*/ 4 h 966"/>
                    <a:gd name="T16" fmla="*/ 358 w 1102"/>
                    <a:gd name="T17" fmla="*/ 0 h 966"/>
                    <a:gd name="T18" fmla="*/ 350 w 1102"/>
                    <a:gd name="T19" fmla="*/ 12 h 966"/>
                    <a:gd name="T20" fmla="*/ 302 w 1102"/>
                    <a:gd name="T21" fmla="*/ 56 h 966"/>
                    <a:gd name="T22" fmla="*/ 225 w 1102"/>
                    <a:gd name="T23" fmla="*/ 72 h 966"/>
                    <a:gd name="T24" fmla="*/ 213 w 1102"/>
                    <a:gd name="T25" fmla="*/ 72 h 966"/>
                    <a:gd name="T26" fmla="*/ 153 w 1102"/>
                    <a:gd name="T27" fmla="*/ 96 h 966"/>
                    <a:gd name="T28" fmla="*/ 135 w 1102"/>
                    <a:gd name="T29" fmla="*/ 128 h 966"/>
                    <a:gd name="T30" fmla="*/ 131 w 1102"/>
                    <a:gd name="T31" fmla="*/ 175 h 966"/>
                    <a:gd name="T32" fmla="*/ 98 w 1102"/>
                    <a:gd name="T33" fmla="*/ 247 h 966"/>
                    <a:gd name="T34" fmla="*/ 52 w 1102"/>
                    <a:gd name="T35" fmla="*/ 298 h 966"/>
                    <a:gd name="T36" fmla="*/ 0 w 1102"/>
                    <a:gd name="T37" fmla="*/ 358 h 966"/>
                    <a:gd name="T38" fmla="*/ 20 w 1102"/>
                    <a:gd name="T39" fmla="*/ 372 h 966"/>
                    <a:gd name="T40" fmla="*/ 58 w 1102"/>
                    <a:gd name="T41" fmla="*/ 436 h 966"/>
                    <a:gd name="T42" fmla="*/ 66 w 1102"/>
                    <a:gd name="T43" fmla="*/ 489 h 966"/>
                    <a:gd name="T44" fmla="*/ 88 w 1102"/>
                    <a:gd name="T45" fmla="*/ 507 h 966"/>
                    <a:gd name="T46" fmla="*/ 139 w 1102"/>
                    <a:gd name="T47" fmla="*/ 549 h 966"/>
                    <a:gd name="T48" fmla="*/ 167 w 1102"/>
                    <a:gd name="T49" fmla="*/ 589 h 966"/>
                    <a:gd name="T50" fmla="*/ 181 w 1102"/>
                    <a:gd name="T51" fmla="*/ 642 h 966"/>
                    <a:gd name="T52" fmla="*/ 207 w 1102"/>
                    <a:gd name="T53" fmla="*/ 716 h 966"/>
                    <a:gd name="T54" fmla="*/ 271 w 1102"/>
                    <a:gd name="T55" fmla="*/ 790 h 966"/>
                    <a:gd name="T56" fmla="*/ 348 w 1102"/>
                    <a:gd name="T57" fmla="*/ 811 h 966"/>
                    <a:gd name="T58" fmla="*/ 366 w 1102"/>
                    <a:gd name="T59" fmla="*/ 933 h 966"/>
                    <a:gd name="T60" fmla="*/ 400 w 1102"/>
                    <a:gd name="T61" fmla="*/ 929 h 966"/>
                    <a:gd name="T62" fmla="*/ 453 w 1102"/>
                    <a:gd name="T63" fmla="*/ 966 h 966"/>
                    <a:gd name="T64" fmla="*/ 475 w 1102"/>
                    <a:gd name="T65" fmla="*/ 937 h 966"/>
                    <a:gd name="T66" fmla="*/ 563 w 1102"/>
                    <a:gd name="T67" fmla="*/ 833 h 966"/>
                    <a:gd name="T68" fmla="*/ 620 w 1102"/>
                    <a:gd name="T69" fmla="*/ 805 h 966"/>
                    <a:gd name="T70" fmla="*/ 688 w 1102"/>
                    <a:gd name="T71" fmla="*/ 795 h 966"/>
                    <a:gd name="T72" fmla="*/ 726 w 1102"/>
                    <a:gd name="T73" fmla="*/ 797 h 966"/>
                    <a:gd name="T74" fmla="*/ 752 w 1102"/>
                    <a:gd name="T75" fmla="*/ 797 h 966"/>
                    <a:gd name="T76" fmla="*/ 807 w 1102"/>
                    <a:gd name="T77" fmla="*/ 817 h 966"/>
                    <a:gd name="T78" fmla="*/ 845 w 1102"/>
                    <a:gd name="T79" fmla="*/ 843 h 966"/>
                    <a:gd name="T80" fmla="*/ 881 w 1102"/>
                    <a:gd name="T81" fmla="*/ 847 h 966"/>
                    <a:gd name="T82" fmla="*/ 915 w 1102"/>
                    <a:gd name="T83" fmla="*/ 829 h 966"/>
                    <a:gd name="T84" fmla="*/ 933 w 1102"/>
                    <a:gd name="T85" fmla="*/ 799 h 966"/>
                    <a:gd name="T86" fmla="*/ 1098 w 1102"/>
                    <a:gd name="T87" fmla="*/ 760 h 966"/>
                    <a:gd name="T88" fmla="*/ 1092 w 1102"/>
                    <a:gd name="T89" fmla="*/ 702 h 966"/>
                    <a:gd name="T90" fmla="*/ 1020 w 1102"/>
                    <a:gd name="T91" fmla="*/ 525 h 966"/>
                    <a:gd name="T92" fmla="*/ 996 w 1102"/>
                    <a:gd name="T93" fmla="*/ 434 h 966"/>
                    <a:gd name="T94" fmla="*/ 992 w 1102"/>
                    <a:gd name="T95" fmla="*/ 362 h 966"/>
                    <a:gd name="T96" fmla="*/ 978 w 1102"/>
                    <a:gd name="T97" fmla="*/ 296 h 966"/>
                    <a:gd name="T98" fmla="*/ 962 w 1102"/>
                    <a:gd name="T99" fmla="*/ 151 h 966"/>
                    <a:gd name="T100" fmla="*/ 791 w 1102"/>
                    <a:gd name="T101" fmla="*/ 189 h 9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02" h="966">
                      <a:moveTo>
                        <a:pt x="791" y="189"/>
                      </a:moveTo>
                      <a:lnTo>
                        <a:pt x="791" y="189"/>
                      </a:lnTo>
                      <a:lnTo>
                        <a:pt x="698" y="217"/>
                      </a:lnTo>
                      <a:lnTo>
                        <a:pt x="698" y="217"/>
                      </a:lnTo>
                      <a:lnTo>
                        <a:pt x="672" y="225"/>
                      </a:lnTo>
                      <a:lnTo>
                        <a:pt x="650" y="227"/>
                      </a:lnTo>
                      <a:lnTo>
                        <a:pt x="650" y="227"/>
                      </a:lnTo>
                      <a:lnTo>
                        <a:pt x="636" y="225"/>
                      </a:lnTo>
                      <a:lnTo>
                        <a:pt x="622" y="223"/>
                      </a:lnTo>
                      <a:lnTo>
                        <a:pt x="611" y="219"/>
                      </a:lnTo>
                      <a:lnTo>
                        <a:pt x="597" y="211"/>
                      </a:lnTo>
                      <a:lnTo>
                        <a:pt x="583" y="203"/>
                      </a:lnTo>
                      <a:lnTo>
                        <a:pt x="569" y="189"/>
                      </a:lnTo>
                      <a:lnTo>
                        <a:pt x="559" y="173"/>
                      </a:lnTo>
                      <a:lnTo>
                        <a:pt x="547" y="151"/>
                      </a:lnTo>
                      <a:lnTo>
                        <a:pt x="547" y="151"/>
                      </a:lnTo>
                      <a:lnTo>
                        <a:pt x="537" y="124"/>
                      </a:lnTo>
                      <a:lnTo>
                        <a:pt x="531" y="96"/>
                      </a:lnTo>
                      <a:lnTo>
                        <a:pt x="527" y="68"/>
                      </a:lnTo>
                      <a:lnTo>
                        <a:pt x="523" y="42"/>
                      </a:lnTo>
                      <a:lnTo>
                        <a:pt x="523" y="42"/>
                      </a:lnTo>
                      <a:lnTo>
                        <a:pt x="519" y="14"/>
                      </a:lnTo>
                      <a:lnTo>
                        <a:pt x="517" y="4"/>
                      </a:lnTo>
                      <a:lnTo>
                        <a:pt x="517" y="4"/>
                      </a:lnTo>
                      <a:lnTo>
                        <a:pt x="507" y="2"/>
                      </a:lnTo>
                      <a:lnTo>
                        <a:pt x="483" y="0"/>
                      </a:lnTo>
                      <a:lnTo>
                        <a:pt x="479" y="0"/>
                      </a:lnTo>
                      <a:lnTo>
                        <a:pt x="479" y="0"/>
                      </a:lnTo>
                      <a:lnTo>
                        <a:pt x="440" y="2"/>
                      </a:lnTo>
                      <a:lnTo>
                        <a:pt x="440" y="2"/>
                      </a:lnTo>
                      <a:lnTo>
                        <a:pt x="394" y="4"/>
                      </a:lnTo>
                      <a:lnTo>
                        <a:pt x="394" y="4"/>
                      </a:lnTo>
                      <a:lnTo>
                        <a:pt x="382" y="2"/>
                      </a:lnTo>
                      <a:lnTo>
                        <a:pt x="382" y="2"/>
                      </a:lnTo>
                      <a:lnTo>
                        <a:pt x="358" y="0"/>
                      </a:lnTo>
                      <a:lnTo>
                        <a:pt x="358" y="0"/>
                      </a:lnTo>
                      <a:lnTo>
                        <a:pt x="354" y="2"/>
                      </a:lnTo>
                      <a:lnTo>
                        <a:pt x="354" y="2"/>
                      </a:lnTo>
                      <a:lnTo>
                        <a:pt x="350" y="12"/>
                      </a:lnTo>
                      <a:lnTo>
                        <a:pt x="350" y="12"/>
                      </a:lnTo>
                      <a:lnTo>
                        <a:pt x="342" y="22"/>
                      </a:lnTo>
                      <a:lnTo>
                        <a:pt x="336" y="32"/>
                      </a:lnTo>
                      <a:lnTo>
                        <a:pt x="318" y="46"/>
                      </a:lnTo>
                      <a:lnTo>
                        <a:pt x="302" y="56"/>
                      </a:lnTo>
                      <a:lnTo>
                        <a:pt x="285" y="64"/>
                      </a:lnTo>
                      <a:lnTo>
                        <a:pt x="267" y="68"/>
                      </a:lnTo>
                      <a:lnTo>
                        <a:pt x="251" y="70"/>
                      </a:lnTo>
                      <a:lnTo>
                        <a:pt x="225" y="72"/>
                      </a:lnTo>
                      <a:lnTo>
                        <a:pt x="225" y="72"/>
                      </a:lnTo>
                      <a:lnTo>
                        <a:pt x="215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153" y="96"/>
                      </a:lnTo>
                      <a:lnTo>
                        <a:pt x="153" y="96"/>
                      </a:lnTo>
                      <a:lnTo>
                        <a:pt x="153" y="98"/>
                      </a:lnTo>
                      <a:lnTo>
                        <a:pt x="153" y="98"/>
                      </a:lnTo>
                      <a:lnTo>
                        <a:pt x="141" y="112"/>
                      </a:lnTo>
                      <a:lnTo>
                        <a:pt x="135" y="128"/>
                      </a:lnTo>
                      <a:lnTo>
                        <a:pt x="131" y="145"/>
                      </a:lnTo>
                      <a:lnTo>
                        <a:pt x="131" y="165"/>
                      </a:lnTo>
                      <a:lnTo>
                        <a:pt x="131" y="165"/>
                      </a:lnTo>
                      <a:lnTo>
                        <a:pt x="131" y="175"/>
                      </a:lnTo>
                      <a:lnTo>
                        <a:pt x="131" y="185"/>
                      </a:lnTo>
                      <a:lnTo>
                        <a:pt x="125" y="203"/>
                      </a:lnTo>
                      <a:lnTo>
                        <a:pt x="116" y="225"/>
                      </a:lnTo>
                      <a:lnTo>
                        <a:pt x="98" y="247"/>
                      </a:lnTo>
                      <a:lnTo>
                        <a:pt x="98" y="247"/>
                      </a:lnTo>
                      <a:lnTo>
                        <a:pt x="76" y="273"/>
                      </a:lnTo>
                      <a:lnTo>
                        <a:pt x="52" y="298"/>
                      </a:lnTo>
                      <a:lnTo>
                        <a:pt x="52" y="298"/>
                      </a:lnTo>
                      <a:lnTo>
                        <a:pt x="28" y="324"/>
                      </a:lnTo>
                      <a:lnTo>
                        <a:pt x="4" y="352"/>
                      </a:lnTo>
                      <a:lnTo>
                        <a:pt x="4" y="352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2" y="360"/>
                      </a:lnTo>
                      <a:lnTo>
                        <a:pt x="20" y="372"/>
                      </a:lnTo>
                      <a:lnTo>
                        <a:pt x="34" y="388"/>
                      </a:lnTo>
                      <a:lnTo>
                        <a:pt x="44" y="402"/>
                      </a:lnTo>
                      <a:lnTo>
                        <a:pt x="52" y="418"/>
                      </a:lnTo>
                      <a:lnTo>
                        <a:pt x="58" y="436"/>
                      </a:lnTo>
                      <a:lnTo>
                        <a:pt x="62" y="452"/>
                      </a:lnTo>
                      <a:lnTo>
                        <a:pt x="66" y="483"/>
                      </a:lnTo>
                      <a:lnTo>
                        <a:pt x="66" y="483"/>
                      </a:lnTo>
                      <a:lnTo>
                        <a:pt x="66" y="489"/>
                      </a:lnTo>
                      <a:lnTo>
                        <a:pt x="70" y="493"/>
                      </a:lnTo>
                      <a:lnTo>
                        <a:pt x="76" y="499"/>
                      </a:lnTo>
                      <a:lnTo>
                        <a:pt x="88" y="507"/>
                      </a:lnTo>
                      <a:lnTo>
                        <a:pt x="88" y="507"/>
                      </a:lnTo>
                      <a:lnTo>
                        <a:pt x="112" y="523"/>
                      </a:lnTo>
                      <a:lnTo>
                        <a:pt x="133" y="543"/>
                      </a:lnTo>
                      <a:lnTo>
                        <a:pt x="133" y="543"/>
                      </a:lnTo>
                      <a:lnTo>
                        <a:pt x="139" y="549"/>
                      </a:lnTo>
                      <a:lnTo>
                        <a:pt x="139" y="549"/>
                      </a:lnTo>
                      <a:lnTo>
                        <a:pt x="153" y="569"/>
                      </a:lnTo>
                      <a:lnTo>
                        <a:pt x="167" y="589"/>
                      </a:lnTo>
                      <a:lnTo>
                        <a:pt x="167" y="589"/>
                      </a:lnTo>
                      <a:lnTo>
                        <a:pt x="173" y="601"/>
                      </a:lnTo>
                      <a:lnTo>
                        <a:pt x="179" y="613"/>
                      </a:lnTo>
                      <a:lnTo>
                        <a:pt x="181" y="627"/>
                      </a:lnTo>
                      <a:lnTo>
                        <a:pt x="181" y="642"/>
                      </a:lnTo>
                      <a:lnTo>
                        <a:pt x="181" y="642"/>
                      </a:lnTo>
                      <a:lnTo>
                        <a:pt x="195" y="688"/>
                      </a:lnTo>
                      <a:lnTo>
                        <a:pt x="195" y="688"/>
                      </a:lnTo>
                      <a:lnTo>
                        <a:pt x="207" y="716"/>
                      </a:lnTo>
                      <a:lnTo>
                        <a:pt x="219" y="740"/>
                      </a:lnTo>
                      <a:lnTo>
                        <a:pt x="235" y="760"/>
                      </a:lnTo>
                      <a:lnTo>
                        <a:pt x="251" y="778"/>
                      </a:lnTo>
                      <a:lnTo>
                        <a:pt x="271" y="790"/>
                      </a:lnTo>
                      <a:lnTo>
                        <a:pt x="292" y="801"/>
                      </a:lnTo>
                      <a:lnTo>
                        <a:pt x="318" y="807"/>
                      </a:lnTo>
                      <a:lnTo>
                        <a:pt x="348" y="811"/>
                      </a:lnTo>
                      <a:lnTo>
                        <a:pt x="348" y="811"/>
                      </a:lnTo>
                      <a:lnTo>
                        <a:pt x="342" y="945"/>
                      </a:lnTo>
                      <a:lnTo>
                        <a:pt x="342" y="945"/>
                      </a:lnTo>
                      <a:lnTo>
                        <a:pt x="354" y="939"/>
                      </a:lnTo>
                      <a:lnTo>
                        <a:pt x="366" y="933"/>
                      </a:lnTo>
                      <a:lnTo>
                        <a:pt x="378" y="929"/>
                      </a:lnTo>
                      <a:lnTo>
                        <a:pt x="390" y="929"/>
                      </a:lnTo>
                      <a:lnTo>
                        <a:pt x="390" y="929"/>
                      </a:lnTo>
                      <a:lnTo>
                        <a:pt x="400" y="929"/>
                      </a:lnTo>
                      <a:lnTo>
                        <a:pt x="408" y="931"/>
                      </a:lnTo>
                      <a:lnTo>
                        <a:pt x="424" y="937"/>
                      </a:lnTo>
                      <a:lnTo>
                        <a:pt x="440" y="949"/>
                      </a:lnTo>
                      <a:lnTo>
                        <a:pt x="453" y="966"/>
                      </a:lnTo>
                      <a:lnTo>
                        <a:pt x="453" y="966"/>
                      </a:lnTo>
                      <a:lnTo>
                        <a:pt x="465" y="949"/>
                      </a:lnTo>
                      <a:lnTo>
                        <a:pt x="475" y="937"/>
                      </a:lnTo>
                      <a:lnTo>
                        <a:pt x="475" y="937"/>
                      </a:lnTo>
                      <a:lnTo>
                        <a:pt x="493" y="905"/>
                      </a:lnTo>
                      <a:lnTo>
                        <a:pt x="515" y="879"/>
                      </a:lnTo>
                      <a:lnTo>
                        <a:pt x="537" y="853"/>
                      </a:lnTo>
                      <a:lnTo>
                        <a:pt x="563" y="833"/>
                      </a:lnTo>
                      <a:lnTo>
                        <a:pt x="577" y="825"/>
                      </a:lnTo>
                      <a:lnTo>
                        <a:pt x="591" y="817"/>
                      </a:lnTo>
                      <a:lnTo>
                        <a:pt x="605" y="811"/>
                      </a:lnTo>
                      <a:lnTo>
                        <a:pt x="620" y="805"/>
                      </a:lnTo>
                      <a:lnTo>
                        <a:pt x="636" y="801"/>
                      </a:lnTo>
                      <a:lnTo>
                        <a:pt x="652" y="797"/>
                      </a:lnTo>
                      <a:lnTo>
                        <a:pt x="670" y="795"/>
                      </a:lnTo>
                      <a:lnTo>
                        <a:pt x="688" y="795"/>
                      </a:lnTo>
                      <a:lnTo>
                        <a:pt x="688" y="795"/>
                      </a:lnTo>
                      <a:lnTo>
                        <a:pt x="706" y="795"/>
                      </a:lnTo>
                      <a:lnTo>
                        <a:pt x="726" y="797"/>
                      </a:lnTo>
                      <a:lnTo>
                        <a:pt x="726" y="797"/>
                      </a:lnTo>
                      <a:lnTo>
                        <a:pt x="732" y="799"/>
                      </a:lnTo>
                      <a:lnTo>
                        <a:pt x="732" y="799"/>
                      </a:lnTo>
                      <a:lnTo>
                        <a:pt x="752" y="797"/>
                      </a:lnTo>
                      <a:lnTo>
                        <a:pt x="752" y="797"/>
                      </a:lnTo>
                      <a:lnTo>
                        <a:pt x="764" y="799"/>
                      </a:lnTo>
                      <a:lnTo>
                        <a:pt x="764" y="799"/>
                      </a:lnTo>
                      <a:lnTo>
                        <a:pt x="793" y="809"/>
                      </a:lnTo>
                      <a:lnTo>
                        <a:pt x="807" y="817"/>
                      </a:lnTo>
                      <a:lnTo>
                        <a:pt x="819" y="825"/>
                      </a:lnTo>
                      <a:lnTo>
                        <a:pt x="819" y="825"/>
                      </a:lnTo>
                      <a:lnTo>
                        <a:pt x="831" y="835"/>
                      </a:lnTo>
                      <a:lnTo>
                        <a:pt x="845" y="843"/>
                      </a:lnTo>
                      <a:lnTo>
                        <a:pt x="859" y="847"/>
                      </a:lnTo>
                      <a:lnTo>
                        <a:pt x="871" y="849"/>
                      </a:lnTo>
                      <a:lnTo>
                        <a:pt x="871" y="849"/>
                      </a:lnTo>
                      <a:lnTo>
                        <a:pt x="881" y="847"/>
                      </a:lnTo>
                      <a:lnTo>
                        <a:pt x="891" y="845"/>
                      </a:lnTo>
                      <a:lnTo>
                        <a:pt x="899" y="841"/>
                      </a:lnTo>
                      <a:lnTo>
                        <a:pt x="909" y="835"/>
                      </a:lnTo>
                      <a:lnTo>
                        <a:pt x="915" y="829"/>
                      </a:lnTo>
                      <a:lnTo>
                        <a:pt x="923" y="819"/>
                      </a:lnTo>
                      <a:lnTo>
                        <a:pt x="927" y="809"/>
                      </a:lnTo>
                      <a:lnTo>
                        <a:pt x="933" y="799"/>
                      </a:lnTo>
                      <a:lnTo>
                        <a:pt x="933" y="799"/>
                      </a:lnTo>
                      <a:lnTo>
                        <a:pt x="945" y="760"/>
                      </a:lnTo>
                      <a:lnTo>
                        <a:pt x="945" y="760"/>
                      </a:lnTo>
                      <a:lnTo>
                        <a:pt x="1098" y="760"/>
                      </a:lnTo>
                      <a:lnTo>
                        <a:pt x="1098" y="760"/>
                      </a:lnTo>
                      <a:lnTo>
                        <a:pt x="1102" y="748"/>
                      </a:lnTo>
                      <a:lnTo>
                        <a:pt x="1102" y="748"/>
                      </a:lnTo>
                      <a:lnTo>
                        <a:pt x="1098" y="726"/>
                      </a:lnTo>
                      <a:lnTo>
                        <a:pt x="1092" y="702"/>
                      </a:lnTo>
                      <a:lnTo>
                        <a:pt x="1076" y="658"/>
                      </a:lnTo>
                      <a:lnTo>
                        <a:pt x="1058" y="615"/>
                      </a:lnTo>
                      <a:lnTo>
                        <a:pt x="1038" y="571"/>
                      </a:lnTo>
                      <a:lnTo>
                        <a:pt x="1020" y="525"/>
                      </a:lnTo>
                      <a:lnTo>
                        <a:pt x="1012" y="503"/>
                      </a:lnTo>
                      <a:lnTo>
                        <a:pt x="1004" y="481"/>
                      </a:lnTo>
                      <a:lnTo>
                        <a:pt x="1000" y="458"/>
                      </a:lnTo>
                      <a:lnTo>
                        <a:pt x="996" y="434"/>
                      </a:lnTo>
                      <a:lnTo>
                        <a:pt x="994" y="410"/>
                      </a:lnTo>
                      <a:lnTo>
                        <a:pt x="994" y="386"/>
                      </a:lnTo>
                      <a:lnTo>
                        <a:pt x="994" y="386"/>
                      </a:lnTo>
                      <a:lnTo>
                        <a:pt x="992" y="362"/>
                      </a:lnTo>
                      <a:lnTo>
                        <a:pt x="988" y="340"/>
                      </a:lnTo>
                      <a:lnTo>
                        <a:pt x="982" y="318"/>
                      </a:lnTo>
                      <a:lnTo>
                        <a:pt x="978" y="296"/>
                      </a:lnTo>
                      <a:lnTo>
                        <a:pt x="978" y="296"/>
                      </a:lnTo>
                      <a:lnTo>
                        <a:pt x="972" y="233"/>
                      </a:lnTo>
                      <a:lnTo>
                        <a:pt x="964" y="167"/>
                      </a:lnTo>
                      <a:lnTo>
                        <a:pt x="964" y="167"/>
                      </a:lnTo>
                      <a:lnTo>
                        <a:pt x="962" y="151"/>
                      </a:lnTo>
                      <a:lnTo>
                        <a:pt x="954" y="139"/>
                      </a:lnTo>
                      <a:lnTo>
                        <a:pt x="954" y="139"/>
                      </a:lnTo>
                      <a:lnTo>
                        <a:pt x="791" y="189"/>
                      </a:lnTo>
                      <a:lnTo>
                        <a:pt x="791" y="189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7" name="Freeform 17">
                  <a:extLst>
                    <a:ext uri="{FF2B5EF4-FFF2-40B4-BE49-F238E27FC236}">
                      <a16:creationId xmlns:a16="http://schemas.microsoft.com/office/drawing/2014/main" id="{2EA5B456-DBF7-C8EE-CEBB-C191C0BD47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063" y="1938338"/>
                  <a:ext cx="1319213" cy="2035175"/>
                </a:xfrm>
                <a:custGeom>
                  <a:avLst/>
                  <a:gdLst>
                    <a:gd name="T0" fmla="*/ 300 w 831"/>
                    <a:gd name="T1" fmla="*/ 1282 h 1282"/>
                    <a:gd name="T2" fmla="*/ 320 w 831"/>
                    <a:gd name="T3" fmla="*/ 1276 h 1282"/>
                    <a:gd name="T4" fmla="*/ 344 w 831"/>
                    <a:gd name="T5" fmla="*/ 1234 h 1282"/>
                    <a:gd name="T6" fmla="*/ 374 w 831"/>
                    <a:gd name="T7" fmla="*/ 1192 h 1282"/>
                    <a:gd name="T8" fmla="*/ 398 w 831"/>
                    <a:gd name="T9" fmla="*/ 1200 h 1282"/>
                    <a:gd name="T10" fmla="*/ 431 w 831"/>
                    <a:gd name="T11" fmla="*/ 1230 h 1282"/>
                    <a:gd name="T12" fmla="*/ 463 w 831"/>
                    <a:gd name="T13" fmla="*/ 1240 h 1282"/>
                    <a:gd name="T14" fmla="*/ 495 w 831"/>
                    <a:gd name="T15" fmla="*/ 1210 h 1282"/>
                    <a:gd name="T16" fmla="*/ 551 w 831"/>
                    <a:gd name="T17" fmla="*/ 1137 h 1282"/>
                    <a:gd name="T18" fmla="*/ 577 w 831"/>
                    <a:gd name="T19" fmla="*/ 1073 h 1282"/>
                    <a:gd name="T20" fmla="*/ 644 w 831"/>
                    <a:gd name="T21" fmla="*/ 1020 h 1282"/>
                    <a:gd name="T22" fmla="*/ 714 w 831"/>
                    <a:gd name="T23" fmla="*/ 994 h 1282"/>
                    <a:gd name="T24" fmla="*/ 742 w 831"/>
                    <a:gd name="T25" fmla="*/ 990 h 1282"/>
                    <a:gd name="T26" fmla="*/ 765 w 831"/>
                    <a:gd name="T27" fmla="*/ 1022 h 1282"/>
                    <a:gd name="T28" fmla="*/ 793 w 831"/>
                    <a:gd name="T29" fmla="*/ 1077 h 1282"/>
                    <a:gd name="T30" fmla="*/ 831 w 831"/>
                    <a:gd name="T31" fmla="*/ 984 h 1282"/>
                    <a:gd name="T32" fmla="*/ 819 w 831"/>
                    <a:gd name="T33" fmla="*/ 956 h 1282"/>
                    <a:gd name="T34" fmla="*/ 799 w 831"/>
                    <a:gd name="T35" fmla="*/ 938 h 1282"/>
                    <a:gd name="T36" fmla="*/ 777 w 831"/>
                    <a:gd name="T37" fmla="*/ 940 h 1282"/>
                    <a:gd name="T38" fmla="*/ 720 w 831"/>
                    <a:gd name="T39" fmla="*/ 920 h 1282"/>
                    <a:gd name="T40" fmla="*/ 680 w 831"/>
                    <a:gd name="T41" fmla="*/ 868 h 1282"/>
                    <a:gd name="T42" fmla="*/ 642 w 831"/>
                    <a:gd name="T43" fmla="*/ 833 h 1282"/>
                    <a:gd name="T44" fmla="*/ 598 w 831"/>
                    <a:gd name="T45" fmla="*/ 775 h 1282"/>
                    <a:gd name="T46" fmla="*/ 594 w 831"/>
                    <a:gd name="T47" fmla="*/ 705 h 1282"/>
                    <a:gd name="T48" fmla="*/ 606 w 831"/>
                    <a:gd name="T49" fmla="*/ 624 h 1282"/>
                    <a:gd name="T50" fmla="*/ 585 w 831"/>
                    <a:gd name="T51" fmla="*/ 544 h 1282"/>
                    <a:gd name="T52" fmla="*/ 585 w 831"/>
                    <a:gd name="T53" fmla="*/ 521 h 1282"/>
                    <a:gd name="T54" fmla="*/ 557 w 831"/>
                    <a:gd name="T55" fmla="*/ 367 h 1282"/>
                    <a:gd name="T56" fmla="*/ 573 w 831"/>
                    <a:gd name="T57" fmla="*/ 324 h 1282"/>
                    <a:gd name="T58" fmla="*/ 610 w 831"/>
                    <a:gd name="T59" fmla="*/ 250 h 1282"/>
                    <a:gd name="T60" fmla="*/ 642 w 831"/>
                    <a:gd name="T61" fmla="*/ 216 h 1282"/>
                    <a:gd name="T62" fmla="*/ 674 w 831"/>
                    <a:gd name="T63" fmla="*/ 137 h 1282"/>
                    <a:gd name="T64" fmla="*/ 688 w 831"/>
                    <a:gd name="T65" fmla="*/ 27 h 1282"/>
                    <a:gd name="T66" fmla="*/ 672 w 831"/>
                    <a:gd name="T67" fmla="*/ 0 h 1282"/>
                    <a:gd name="T68" fmla="*/ 652 w 831"/>
                    <a:gd name="T69" fmla="*/ 25 h 1282"/>
                    <a:gd name="T70" fmla="*/ 636 w 831"/>
                    <a:gd name="T71" fmla="*/ 59 h 1282"/>
                    <a:gd name="T72" fmla="*/ 600 w 831"/>
                    <a:gd name="T73" fmla="*/ 71 h 1282"/>
                    <a:gd name="T74" fmla="*/ 511 w 831"/>
                    <a:gd name="T75" fmla="*/ 87 h 1282"/>
                    <a:gd name="T76" fmla="*/ 402 w 831"/>
                    <a:gd name="T77" fmla="*/ 143 h 1282"/>
                    <a:gd name="T78" fmla="*/ 330 w 831"/>
                    <a:gd name="T79" fmla="*/ 189 h 1282"/>
                    <a:gd name="T80" fmla="*/ 280 w 831"/>
                    <a:gd name="T81" fmla="*/ 202 h 1282"/>
                    <a:gd name="T82" fmla="*/ 245 w 831"/>
                    <a:gd name="T83" fmla="*/ 192 h 1282"/>
                    <a:gd name="T84" fmla="*/ 227 w 831"/>
                    <a:gd name="T85" fmla="*/ 185 h 1282"/>
                    <a:gd name="T86" fmla="*/ 205 w 831"/>
                    <a:gd name="T87" fmla="*/ 194 h 1282"/>
                    <a:gd name="T88" fmla="*/ 155 w 831"/>
                    <a:gd name="T89" fmla="*/ 266 h 1282"/>
                    <a:gd name="T90" fmla="*/ 125 w 831"/>
                    <a:gd name="T91" fmla="*/ 320 h 1282"/>
                    <a:gd name="T92" fmla="*/ 72 w 831"/>
                    <a:gd name="T93" fmla="*/ 350 h 1282"/>
                    <a:gd name="T94" fmla="*/ 32 w 831"/>
                    <a:gd name="T95" fmla="*/ 367 h 1282"/>
                    <a:gd name="T96" fmla="*/ 56 w 831"/>
                    <a:gd name="T97" fmla="*/ 427 h 1282"/>
                    <a:gd name="T98" fmla="*/ 38 w 831"/>
                    <a:gd name="T99" fmla="*/ 503 h 1282"/>
                    <a:gd name="T100" fmla="*/ 18 w 831"/>
                    <a:gd name="T101" fmla="*/ 536 h 1282"/>
                    <a:gd name="T102" fmla="*/ 34 w 831"/>
                    <a:gd name="T103" fmla="*/ 636 h 1282"/>
                    <a:gd name="T104" fmla="*/ 68 w 831"/>
                    <a:gd name="T105" fmla="*/ 805 h 1282"/>
                    <a:gd name="T106" fmla="*/ 58 w 831"/>
                    <a:gd name="T107" fmla="*/ 886 h 1282"/>
                    <a:gd name="T108" fmla="*/ 22 w 831"/>
                    <a:gd name="T109" fmla="*/ 938 h 1282"/>
                    <a:gd name="T110" fmla="*/ 2 w 831"/>
                    <a:gd name="T111" fmla="*/ 972 h 1282"/>
                    <a:gd name="T112" fmla="*/ 16 w 831"/>
                    <a:gd name="T113" fmla="*/ 1016 h 1282"/>
                    <a:gd name="T114" fmla="*/ 52 w 831"/>
                    <a:gd name="T115" fmla="*/ 1051 h 1282"/>
                    <a:gd name="T116" fmla="*/ 68 w 831"/>
                    <a:gd name="T117" fmla="*/ 1111 h 1282"/>
                    <a:gd name="T118" fmla="*/ 56 w 831"/>
                    <a:gd name="T119" fmla="*/ 1165 h 1282"/>
                    <a:gd name="T120" fmla="*/ 64 w 831"/>
                    <a:gd name="T121" fmla="*/ 1210 h 1282"/>
                    <a:gd name="T122" fmla="*/ 105 w 831"/>
                    <a:gd name="T123" fmla="*/ 1232 h 1282"/>
                    <a:gd name="T124" fmla="*/ 259 w 831"/>
                    <a:gd name="T125" fmla="*/ 1276 h 1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31" h="1282">
                      <a:moveTo>
                        <a:pt x="259" y="1276"/>
                      </a:moveTo>
                      <a:lnTo>
                        <a:pt x="259" y="1276"/>
                      </a:lnTo>
                      <a:lnTo>
                        <a:pt x="282" y="1280"/>
                      </a:lnTo>
                      <a:lnTo>
                        <a:pt x="300" y="1282"/>
                      </a:lnTo>
                      <a:lnTo>
                        <a:pt x="300" y="1282"/>
                      </a:lnTo>
                      <a:lnTo>
                        <a:pt x="308" y="1280"/>
                      </a:lnTo>
                      <a:lnTo>
                        <a:pt x="314" y="1280"/>
                      </a:lnTo>
                      <a:lnTo>
                        <a:pt x="320" y="1276"/>
                      </a:lnTo>
                      <a:lnTo>
                        <a:pt x="324" y="1272"/>
                      </a:lnTo>
                      <a:lnTo>
                        <a:pt x="334" y="1258"/>
                      </a:lnTo>
                      <a:lnTo>
                        <a:pt x="344" y="1234"/>
                      </a:lnTo>
                      <a:lnTo>
                        <a:pt x="344" y="1234"/>
                      </a:lnTo>
                      <a:lnTo>
                        <a:pt x="352" y="1216"/>
                      </a:lnTo>
                      <a:lnTo>
                        <a:pt x="360" y="1202"/>
                      </a:lnTo>
                      <a:lnTo>
                        <a:pt x="370" y="1194"/>
                      </a:lnTo>
                      <a:lnTo>
                        <a:pt x="374" y="1192"/>
                      </a:lnTo>
                      <a:lnTo>
                        <a:pt x="378" y="1192"/>
                      </a:lnTo>
                      <a:lnTo>
                        <a:pt x="378" y="1192"/>
                      </a:lnTo>
                      <a:lnTo>
                        <a:pt x="388" y="1194"/>
                      </a:lnTo>
                      <a:lnTo>
                        <a:pt x="398" y="1200"/>
                      </a:lnTo>
                      <a:lnTo>
                        <a:pt x="410" y="1210"/>
                      </a:lnTo>
                      <a:lnTo>
                        <a:pt x="424" y="1224"/>
                      </a:lnTo>
                      <a:lnTo>
                        <a:pt x="424" y="1224"/>
                      </a:lnTo>
                      <a:lnTo>
                        <a:pt x="431" y="1230"/>
                      </a:lnTo>
                      <a:lnTo>
                        <a:pt x="441" y="1234"/>
                      </a:lnTo>
                      <a:lnTo>
                        <a:pt x="453" y="1238"/>
                      </a:lnTo>
                      <a:lnTo>
                        <a:pt x="463" y="1240"/>
                      </a:lnTo>
                      <a:lnTo>
                        <a:pt x="463" y="1240"/>
                      </a:lnTo>
                      <a:lnTo>
                        <a:pt x="467" y="1240"/>
                      </a:lnTo>
                      <a:lnTo>
                        <a:pt x="469" y="1238"/>
                      </a:lnTo>
                      <a:lnTo>
                        <a:pt x="469" y="1238"/>
                      </a:lnTo>
                      <a:lnTo>
                        <a:pt x="495" y="1210"/>
                      </a:lnTo>
                      <a:lnTo>
                        <a:pt x="521" y="1183"/>
                      </a:lnTo>
                      <a:lnTo>
                        <a:pt x="533" y="1167"/>
                      </a:lnTo>
                      <a:lnTo>
                        <a:pt x="543" y="1153"/>
                      </a:lnTo>
                      <a:lnTo>
                        <a:pt x="551" y="1137"/>
                      </a:lnTo>
                      <a:lnTo>
                        <a:pt x="557" y="1121"/>
                      </a:lnTo>
                      <a:lnTo>
                        <a:pt x="557" y="1121"/>
                      </a:lnTo>
                      <a:lnTo>
                        <a:pt x="567" y="1095"/>
                      </a:lnTo>
                      <a:lnTo>
                        <a:pt x="577" y="1073"/>
                      </a:lnTo>
                      <a:lnTo>
                        <a:pt x="591" y="1055"/>
                      </a:lnTo>
                      <a:lnTo>
                        <a:pt x="606" y="1041"/>
                      </a:lnTo>
                      <a:lnTo>
                        <a:pt x="624" y="1029"/>
                      </a:lnTo>
                      <a:lnTo>
                        <a:pt x="644" y="1020"/>
                      </a:lnTo>
                      <a:lnTo>
                        <a:pt x="664" y="1010"/>
                      </a:lnTo>
                      <a:lnTo>
                        <a:pt x="686" y="1002"/>
                      </a:lnTo>
                      <a:lnTo>
                        <a:pt x="686" y="1002"/>
                      </a:lnTo>
                      <a:lnTo>
                        <a:pt x="714" y="994"/>
                      </a:lnTo>
                      <a:lnTo>
                        <a:pt x="726" y="990"/>
                      </a:lnTo>
                      <a:lnTo>
                        <a:pt x="734" y="990"/>
                      </a:lnTo>
                      <a:lnTo>
                        <a:pt x="734" y="990"/>
                      </a:lnTo>
                      <a:lnTo>
                        <a:pt x="742" y="990"/>
                      </a:lnTo>
                      <a:lnTo>
                        <a:pt x="748" y="994"/>
                      </a:lnTo>
                      <a:lnTo>
                        <a:pt x="752" y="998"/>
                      </a:lnTo>
                      <a:lnTo>
                        <a:pt x="756" y="1004"/>
                      </a:lnTo>
                      <a:lnTo>
                        <a:pt x="765" y="1022"/>
                      </a:lnTo>
                      <a:lnTo>
                        <a:pt x="775" y="1047"/>
                      </a:lnTo>
                      <a:lnTo>
                        <a:pt x="775" y="1047"/>
                      </a:lnTo>
                      <a:lnTo>
                        <a:pt x="779" y="1057"/>
                      </a:lnTo>
                      <a:lnTo>
                        <a:pt x="793" y="1077"/>
                      </a:lnTo>
                      <a:lnTo>
                        <a:pt x="793" y="1077"/>
                      </a:lnTo>
                      <a:lnTo>
                        <a:pt x="817" y="1025"/>
                      </a:lnTo>
                      <a:lnTo>
                        <a:pt x="825" y="1004"/>
                      </a:lnTo>
                      <a:lnTo>
                        <a:pt x="831" y="984"/>
                      </a:lnTo>
                      <a:lnTo>
                        <a:pt x="831" y="984"/>
                      </a:lnTo>
                      <a:lnTo>
                        <a:pt x="829" y="978"/>
                      </a:lnTo>
                      <a:lnTo>
                        <a:pt x="827" y="970"/>
                      </a:lnTo>
                      <a:lnTo>
                        <a:pt x="819" y="956"/>
                      </a:lnTo>
                      <a:lnTo>
                        <a:pt x="809" y="942"/>
                      </a:lnTo>
                      <a:lnTo>
                        <a:pt x="803" y="940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77" y="940"/>
                      </a:lnTo>
                      <a:lnTo>
                        <a:pt x="777" y="940"/>
                      </a:lnTo>
                      <a:lnTo>
                        <a:pt x="759" y="938"/>
                      </a:lnTo>
                      <a:lnTo>
                        <a:pt x="746" y="934"/>
                      </a:lnTo>
                      <a:lnTo>
                        <a:pt x="732" y="928"/>
                      </a:lnTo>
                      <a:lnTo>
                        <a:pt x="720" y="920"/>
                      </a:lnTo>
                      <a:lnTo>
                        <a:pt x="708" y="908"/>
                      </a:lnTo>
                      <a:lnTo>
                        <a:pt x="698" y="896"/>
                      </a:lnTo>
                      <a:lnTo>
                        <a:pt x="680" y="868"/>
                      </a:lnTo>
                      <a:lnTo>
                        <a:pt x="680" y="868"/>
                      </a:lnTo>
                      <a:lnTo>
                        <a:pt x="672" y="858"/>
                      </a:lnTo>
                      <a:lnTo>
                        <a:pt x="662" y="849"/>
                      </a:lnTo>
                      <a:lnTo>
                        <a:pt x="642" y="833"/>
                      </a:lnTo>
                      <a:lnTo>
                        <a:pt x="642" y="833"/>
                      </a:lnTo>
                      <a:lnTo>
                        <a:pt x="626" y="819"/>
                      </a:lnTo>
                      <a:lnTo>
                        <a:pt x="614" y="807"/>
                      </a:lnTo>
                      <a:lnTo>
                        <a:pt x="604" y="791"/>
                      </a:lnTo>
                      <a:lnTo>
                        <a:pt x="598" y="775"/>
                      </a:lnTo>
                      <a:lnTo>
                        <a:pt x="594" y="759"/>
                      </a:lnTo>
                      <a:lnTo>
                        <a:pt x="592" y="741"/>
                      </a:lnTo>
                      <a:lnTo>
                        <a:pt x="592" y="723"/>
                      </a:lnTo>
                      <a:lnTo>
                        <a:pt x="594" y="705"/>
                      </a:lnTo>
                      <a:lnTo>
                        <a:pt x="594" y="705"/>
                      </a:lnTo>
                      <a:lnTo>
                        <a:pt x="602" y="666"/>
                      </a:lnTo>
                      <a:lnTo>
                        <a:pt x="604" y="644"/>
                      </a:lnTo>
                      <a:lnTo>
                        <a:pt x="606" y="624"/>
                      </a:lnTo>
                      <a:lnTo>
                        <a:pt x="604" y="604"/>
                      </a:lnTo>
                      <a:lnTo>
                        <a:pt x="602" y="584"/>
                      </a:lnTo>
                      <a:lnTo>
                        <a:pt x="594" y="564"/>
                      </a:lnTo>
                      <a:lnTo>
                        <a:pt x="585" y="544"/>
                      </a:lnTo>
                      <a:lnTo>
                        <a:pt x="585" y="544"/>
                      </a:lnTo>
                      <a:lnTo>
                        <a:pt x="585" y="540"/>
                      </a:lnTo>
                      <a:lnTo>
                        <a:pt x="585" y="534"/>
                      </a:lnTo>
                      <a:lnTo>
                        <a:pt x="585" y="521"/>
                      </a:lnTo>
                      <a:lnTo>
                        <a:pt x="585" y="521"/>
                      </a:lnTo>
                      <a:lnTo>
                        <a:pt x="559" y="383"/>
                      </a:lnTo>
                      <a:lnTo>
                        <a:pt x="559" y="383"/>
                      </a:lnTo>
                      <a:lnTo>
                        <a:pt x="557" y="367"/>
                      </a:lnTo>
                      <a:lnTo>
                        <a:pt x="557" y="361"/>
                      </a:lnTo>
                      <a:lnTo>
                        <a:pt x="559" y="356"/>
                      </a:lnTo>
                      <a:lnTo>
                        <a:pt x="559" y="356"/>
                      </a:lnTo>
                      <a:lnTo>
                        <a:pt x="573" y="324"/>
                      </a:lnTo>
                      <a:lnTo>
                        <a:pt x="587" y="292"/>
                      </a:lnTo>
                      <a:lnTo>
                        <a:pt x="592" y="278"/>
                      </a:lnTo>
                      <a:lnTo>
                        <a:pt x="602" y="264"/>
                      </a:lnTo>
                      <a:lnTo>
                        <a:pt x="610" y="250"/>
                      </a:lnTo>
                      <a:lnTo>
                        <a:pt x="622" y="240"/>
                      </a:lnTo>
                      <a:lnTo>
                        <a:pt x="622" y="240"/>
                      </a:lnTo>
                      <a:lnTo>
                        <a:pt x="634" y="228"/>
                      </a:lnTo>
                      <a:lnTo>
                        <a:pt x="642" y="216"/>
                      </a:lnTo>
                      <a:lnTo>
                        <a:pt x="652" y="204"/>
                      </a:lnTo>
                      <a:lnTo>
                        <a:pt x="658" y="191"/>
                      </a:lnTo>
                      <a:lnTo>
                        <a:pt x="668" y="165"/>
                      </a:lnTo>
                      <a:lnTo>
                        <a:pt x="674" y="137"/>
                      </a:lnTo>
                      <a:lnTo>
                        <a:pt x="678" y="111"/>
                      </a:lnTo>
                      <a:lnTo>
                        <a:pt x="680" y="81"/>
                      </a:lnTo>
                      <a:lnTo>
                        <a:pt x="684" y="53"/>
                      </a:lnTo>
                      <a:lnTo>
                        <a:pt x="688" y="27"/>
                      </a:lnTo>
                      <a:lnTo>
                        <a:pt x="688" y="27"/>
                      </a:lnTo>
                      <a:lnTo>
                        <a:pt x="686" y="22"/>
                      </a:lnTo>
                      <a:lnTo>
                        <a:pt x="682" y="14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60" y="14"/>
                      </a:lnTo>
                      <a:lnTo>
                        <a:pt x="654" y="20"/>
                      </a:lnTo>
                      <a:lnTo>
                        <a:pt x="652" y="25"/>
                      </a:lnTo>
                      <a:lnTo>
                        <a:pt x="652" y="25"/>
                      </a:lnTo>
                      <a:lnTo>
                        <a:pt x="646" y="45"/>
                      </a:lnTo>
                      <a:lnTo>
                        <a:pt x="642" y="51"/>
                      </a:lnTo>
                      <a:lnTo>
                        <a:pt x="636" y="59"/>
                      </a:lnTo>
                      <a:lnTo>
                        <a:pt x="630" y="63"/>
                      </a:lnTo>
                      <a:lnTo>
                        <a:pt x="622" y="67"/>
                      </a:lnTo>
                      <a:lnTo>
                        <a:pt x="612" y="69"/>
                      </a:lnTo>
                      <a:lnTo>
                        <a:pt x="600" y="71"/>
                      </a:lnTo>
                      <a:lnTo>
                        <a:pt x="600" y="71"/>
                      </a:lnTo>
                      <a:lnTo>
                        <a:pt x="571" y="73"/>
                      </a:lnTo>
                      <a:lnTo>
                        <a:pt x="539" y="79"/>
                      </a:lnTo>
                      <a:lnTo>
                        <a:pt x="511" y="87"/>
                      </a:lnTo>
                      <a:lnTo>
                        <a:pt x="481" y="99"/>
                      </a:lnTo>
                      <a:lnTo>
                        <a:pt x="455" y="111"/>
                      </a:lnTo>
                      <a:lnTo>
                        <a:pt x="427" y="127"/>
                      </a:lnTo>
                      <a:lnTo>
                        <a:pt x="402" y="143"/>
                      </a:lnTo>
                      <a:lnTo>
                        <a:pt x="376" y="159"/>
                      </a:lnTo>
                      <a:lnTo>
                        <a:pt x="376" y="159"/>
                      </a:lnTo>
                      <a:lnTo>
                        <a:pt x="352" y="175"/>
                      </a:lnTo>
                      <a:lnTo>
                        <a:pt x="330" y="189"/>
                      </a:lnTo>
                      <a:lnTo>
                        <a:pt x="318" y="194"/>
                      </a:lnTo>
                      <a:lnTo>
                        <a:pt x="306" y="198"/>
                      </a:lnTo>
                      <a:lnTo>
                        <a:pt x="292" y="200"/>
                      </a:lnTo>
                      <a:lnTo>
                        <a:pt x="280" y="202"/>
                      </a:lnTo>
                      <a:lnTo>
                        <a:pt x="280" y="202"/>
                      </a:lnTo>
                      <a:lnTo>
                        <a:pt x="268" y="200"/>
                      </a:lnTo>
                      <a:lnTo>
                        <a:pt x="257" y="198"/>
                      </a:lnTo>
                      <a:lnTo>
                        <a:pt x="245" y="192"/>
                      </a:lnTo>
                      <a:lnTo>
                        <a:pt x="231" y="187"/>
                      </a:lnTo>
                      <a:lnTo>
                        <a:pt x="231" y="187"/>
                      </a:lnTo>
                      <a:lnTo>
                        <a:pt x="227" y="185"/>
                      </a:lnTo>
                      <a:lnTo>
                        <a:pt x="227" y="185"/>
                      </a:lnTo>
                      <a:lnTo>
                        <a:pt x="215" y="189"/>
                      </a:lnTo>
                      <a:lnTo>
                        <a:pt x="209" y="191"/>
                      </a:lnTo>
                      <a:lnTo>
                        <a:pt x="205" y="194"/>
                      </a:lnTo>
                      <a:lnTo>
                        <a:pt x="205" y="194"/>
                      </a:lnTo>
                      <a:lnTo>
                        <a:pt x="177" y="228"/>
                      </a:lnTo>
                      <a:lnTo>
                        <a:pt x="163" y="248"/>
                      </a:lnTo>
                      <a:lnTo>
                        <a:pt x="155" y="266"/>
                      </a:lnTo>
                      <a:lnTo>
                        <a:pt x="155" y="266"/>
                      </a:lnTo>
                      <a:lnTo>
                        <a:pt x="149" y="282"/>
                      </a:lnTo>
                      <a:lnTo>
                        <a:pt x="141" y="296"/>
                      </a:lnTo>
                      <a:lnTo>
                        <a:pt x="135" y="310"/>
                      </a:lnTo>
                      <a:lnTo>
                        <a:pt x="125" y="320"/>
                      </a:lnTo>
                      <a:lnTo>
                        <a:pt x="115" y="330"/>
                      </a:lnTo>
                      <a:lnTo>
                        <a:pt x="103" y="338"/>
                      </a:lnTo>
                      <a:lnTo>
                        <a:pt x="90" y="344"/>
                      </a:lnTo>
                      <a:lnTo>
                        <a:pt x="72" y="350"/>
                      </a:lnTo>
                      <a:lnTo>
                        <a:pt x="72" y="350"/>
                      </a:lnTo>
                      <a:lnTo>
                        <a:pt x="64" y="352"/>
                      </a:lnTo>
                      <a:lnTo>
                        <a:pt x="54" y="356"/>
                      </a:lnTo>
                      <a:lnTo>
                        <a:pt x="32" y="367"/>
                      </a:lnTo>
                      <a:lnTo>
                        <a:pt x="32" y="367"/>
                      </a:lnTo>
                      <a:lnTo>
                        <a:pt x="44" y="387"/>
                      </a:lnTo>
                      <a:lnTo>
                        <a:pt x="52" y="407"/>
                      </a:lnTo>
                      <a:lnTo>
                        <a:pt x="56" y="427"/>
                      </a:lnTo>
                      <a:lnTo>
                        <a:pt x="56" y="447"/>
                      </a:lnTo>
                      <a:lnTo>
                        <a:pt x="52" y="465"/>
                      </a:lnTo>
                      <a:lnTo>
                        <a:pt x="46" y="485"/>
                      </a:lnTo>
                      <a:lnTo>
                        <a:pt x="38" y="503"/>
                      </a:lnTo>
                      <a:lnTo>
                        <a:pt x="26" y="521"/>
                      </a:lnTo>
                      <a:lnTo>
                        <a:pt x="26" y="521"/>
                      </a:lnTo>
                      <a:lnTo>
                        <a:pt x="22" y="528"/>
                      </a:lnTo>
                      <a:lnTo>
                        <a:pt x="18" y="536"/>
                      </a:lnTo>
                      <a:lnTo>
                        <a:pt x="18" y="544"/>
                      </a:lnTo>
                      <a:lnTo>
                        <a:pt x="18" y="552"/>
                      </a:lnTo>
                      <a:lnTo>
                        <a:pt x="18" y="552"/>
                      </a:lnTo>
                      <a:lnTo>
                        <a:pt x="34" y="636"/>
                      </a:lnTo>
                      <a:lnTo>
                        <a:pt x="52" y="721"/>
                      </a:lnTo>
                      <a:lnTo>
                        <a:pt x="52" y="721"/>
                      </a:lnTo>
                      <a:lnTo>
                        <a:pt x="64" y="777"/>
                      </a:lnTo>
                      <a:lnTo>
                        <a:pt x="68" y="805"/>
                      </a:lnTo>
                      <a:lnTo>
                        <a:pt x="70" y="833"/>
                      </a:lnTo>
                      <a:lnTo>
                        <a:pt x="66" y="860"/>
                      </a:lnTo>
                      <a:lnTo>
                        <a:pt x="62" y="874"/>
                      </a:lnTo>
                      <a:lnTo>
                        <a:pt x="58" y="886"/>
                      </a:lnTo>
                      <a:lnTo>
                        <a:pt x="52" y="900"/>
                      </a:lnTo>
                      <a:lnTo>
                        <a:pt x="44" y="912"/>
                      </a:lnTo>
                      <a:lnTo>
                        <a:pt x="34" y="926"/>
                      </a:lnTo>
                      <a:lnTo>
                        <a:pt x="22" y="938"/>
                      </a:lnTo>
                      <a:lnTo>
                        <a:pt x="22" y="938"/>
                      </a:lnTo>
                      <a:lnTo>
                        <a:pt x="12" y="948"/>
                      </a:lnTo>
                      <a:lnTo>
                        <a:pt x="6" y="960"/>
                      </a:lnTo>
                      <a:lnTo>
                        <a:pt x="2" y="972"/>
                      </a:lnTo>
                      <a:lnTo>
                        <a:pt x="0" y="982"/>
                      </a:lnTo>
                      <a:lnTo>
                        <a:pt x="2" y="994"/>
                      </a:lnTo>
                      <a:lnTo>
                        <a:pt x="8" y="1004"/>
                      </a:lnTo>
                      <a:lnTo>
                        <a:pt x="16" y="1016"/>
                      </a:lnTo>
                      <a:lnTo>
                        <a:pt x="28" y="1025"/>
                      </a:lnTo>
                      <a:lnTo>
                        <a:pt x="28" y="1025"/>
                      </a:lnTo>
                      <a:lnTo>
                        <a:pt x="42" y="1037"/>
                      </a:lnTo>
                      <a:lnTo>
                        <a:pt x="52" y="1051"/>
                      </a:lnTo>
                      <a:lnTo>
                        <a:pt x="60" y="1065"/>
                      </a:lnTo>
                      <a:lnTo>
                        <a:pt x="64" y="1079"/>
                      </a:lnTo>
                      <a:lnTo>
                        <a:pt x="68" y="1095"/>
                      </a:lnTo>
                      <a:lnTo>
                        <a:pt x="68" y="1111"/>
                      </a:lnTo>
                      <a:lnTo>
                        <a:pt x="66" y="1129"/>
                      </a:lnTo>
                      <a:lnTo>
                        <a:pt x="62" y="1147"/>
                      </a:lnTo>
                      <a:lnTo>
                        <a:pt x="62" y="1147"/>
                      </a:lnTo>
                      <a:lnTo>
                        <a:pt x="56" y="1165"/>
                      </a:lnTo>
                      <a:lnTo>
                        <a:pt x="54" y="1179"/>
                      </a:lnTo>
                      <a:lnTo>
                        <a:pt x="54" y="1190"/>
                      </a:lnTo>
                      <a:lnTo>
                        <a:pt x="58" y="1200"/>
                      </a:lnTo>
                      <a:lnTo>
                        <a:pt x="64" y="1210"/>
                      </a:lnTo>
                      <a:lnTo>
                        <a:pt x="74" y="1216"/>
                      </a:lnTo>
                      <a:lnTo>
                        <a:pt x="88" y="1224"/>
                      </a:lnTo>
                      <a:lnTo>
                        <a:pt x="105" y="1232"/>
                      </a:lnTo>
                      <a:lnTo>
                        <a:pt x="105" y="1232"/>
                      </a:lnTo>
                      <a:lnTo>
                        <a:pt x="143" y="1246"/>
                      </a:lnTo>
                      <a:lnTo>
                        <a:pt x="179" y="1258"/>
                      </a:lnTo>
                      <a:lnTo>
                        <a:pt x="219" y="1270"/>
                      </a:lnTo>
                      <a:lnTo>
                        <a:pt x="259" y="1276"/>
                      </a:lnTo>
                      <a:lnTo>
                        <a:pt x="259" y="127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8" name="Freeform 18">
                  <a:extLst>
                    <a:ext uri="{FF2B5EF4-FFF2-40B4-BE49-F238E27FC236}">
                      <a16:creationId xmlns:a16="http://schemas.microsoft.com/office/drawing/2014/main" id="{E12A9948-5797-74BD-4580-EE2AFEE054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1463" y="4184650"/>
                  <a:ext cx="1592263" cy="1312863"/>
                </a:xfrm>
                <a:custGeom>
                  <a:avLst/>
                  <a:gdLst>
                    <a:gd name="T0" fmla="*/ 111 w 1003"/>
                    <a:gd name="T1" fmla="*/ 604 h 827"/>
                    <a:gd name="T2" fmla="*/ 194 w 1003"/>
                    <a:gd name="T3" fmla="*/ 603 h 827"/>
                    <a:gd name="T4" fmla="*/ 222 w 1003"/>
                    <a:gd name="T5" fmla="*/ 603 h 827"/>
                    <a:gd name="T6" fmla="*/ 262 w 1003"/>
                    <a:gd name="T7" fmla="*/ 616 h 827"/>
                    <a:gd name="T8" fmla="*/ 278 w 1003"/>
                    <a:gd name="T9" fmla="*/ 658 h 827"/>
                    <a:gd name="T10" fmla="*/ 284 w 1003"/>
                    <a:gd name="T11" fmla="*/ 706 h 827"/>
                    <a:gd name="T12" fmla="*/ 302 w 1003"/>
                    <a:gd name="T13" fmla="*/ 777 h 827"/>
                    <a:gd name="T14" fmla="*/ 314 w 1003"/>
                    <a:gd name="T15" fmla="*/ 799 h 827"/>
                    <a:gd name="T16" fmla="*/ 337 w 1003"/>
                    <a:gd name="T17" fmla="*/ 821 h 827"/>
                    <a:gd name="T18" fmla="*/ 367 w 1003"/>
                    <a:gd name="T19" fmla="*/ 827 h 827"/>
                    <a:gd name="T20" fmla="*/ 403 w 1003"/>
                    <a:gd name="T21" fmla="*/ 821 h 827"/>
                    <a:gd name="T22" fmla="*/ 660 w 1003"/>
                    <a:gd name="T23" fmla="*/ 742 h 827"/>
                    <a:gd name="T24" fmla="*/ 681 w 1003"/>
                    <a:gd name="T25" fmla="*/ 734 h 827"/>
                    <a:gd name="T26" fmla="*/ 719 w 1003"/>
                    <a:gd name="T27" fmla="*/ 698 h 827"/>
                    <a:gd name="T28" fmla="*/ 773 w 1003"/>
                    <a:gd name="T29" fmla="*/ 644 h 827"/>
                    <a:gd name="T30" fmla="*/ 815 w 1003"/>
                    <a:gd name="T31" fmla="*/ 616 h 827"/>
                    <a:gd name="T32" fmla="*/ 888 w 1003"/>
                    <a:gd name="T33" fmla="*/ 547 h 827"/>
                    <a:gd name="T34" fmla="*/ 976 w 1003"/>
                    <a:gd name="T35" fmla="*/ 443 h 827"/>
                    <a:gd name="T36" fmla="*/ 992 w 1003"/>
                    <a:gd name="T37" fmla="*/ 420 h 827"/>
                    <a:gd name="T38" fmla="*/ 1003 w 1003"/>
                    <a:gd name="T39" fmla="*/ 380 h 827"/>
                    <a:gd name="T40" fmla="*/ 996 w 1003"/>
                    <a:gd name="T41" fmla="*/ 336 h 827"/>
                    <a:gd name="T42" fmla="*/ 982 w 1003"/>
                    <a:gd name="T43" fmla="*/ 290 h 827"/>
                    <a:gd name="T44" fmla="*/ 958 w 1003"/>
                    <a:gd name="T45" fmla="*/ 221 h 827"/>
                    <a:gd name="T46" fmla="*/ 938 w 1003"/>
                    <a:gd name="T47" fmla="*/ 197 h 827"/>
                    <a:gd name="T48" fmla="*/ 912 w 1003"/>
                    <a:gd name="T49" fmla="*/ 189 h 827"/>
                    <a:gd name="T50" fmla="*/ 890 w 1003"/>
                    <a:gd name="T51" fmla="*/ 193 h 827"/>
                    <a:gd name="T52" fmla="*/ 862 w 1003"/>
                    <a:gd name="T53" fmla="*/ 203 h 827"/>
                    <a:gd name="T54" fmla="*/ 809 w 1003"/>
                    <a:gd name="T55" fmla="*/ 221 h 827"/>
                    <a:gd name="T56" fmla="*/ 797 w 1003"/>
                    <a:gd name="T57" fmla="*/ 219 h 827"/>
                    <a:gd name="T58" fmla="*/ 652 w 1003"/>
                    <a:gd name="T59" fmla="*/ 149 h 827"/>
                    <a:gd name="T60" fmla="*/ 610 w 1003"/>
                    <a:gd name="T61" fmla="*/ 129 h 827"/>
                    <a:gd name="T62" fmla="*/ 590 w 1003"/>
                    <a:gd name="T63" fmla="*/ 127 h 827"/>
                    <a:gd name="T64" fmla="*/ 560 w 1003"/>
                    <a:gd name="T65" fmla="*/ 129 h 827"/>
                    <a:gd name="T66" fmla="*/ 506 w 1003"/>
                    <a:gd name="T67" fmla="*/ 119 h 827"/>
                    <a:gd name="T68" fmla="*/ 437 w 1003"/>
                    <a:gd name="T69" fmla="*/ 80 h 827"/>
                    <a:gd name="T70" fmla="*/ 377 w 1003"/>
                    <a:gd name="T71" fmla="*/ 22 h 827"/>
                    <a:gd name="T72" fmla="*/ 351 w 1003"/>
                    <a:gd name="T73" fmla="*/ 2 h 827"/>
                    <a:gd name="T74" fmla="*/ 339 w 1003"/>
                    <a:gd name="T75" fmla="*/ 0 h 827"/>
                    <a:gd name="T76" fmla="*/ 322 w 1003"/>
                    <a:gd name="T77" fmla="*/ 10 h 827"/>
                    <a:gd name="T78" fmla="*/ 306 w 1003"/>
                    <a:gd name="T79" fmla="*/ 30 h 827"/>
                    <a:gd name="T80" fmla="*/ 262 w 1003"/>
                    <a:gd name="T81" fmla="*/ 92 h 827"/>
                    <a:gd name="T82" fmla="*/ 216 w 1003"/>
                    <a:gd name="T83" fmla="*/ 119 h 827"/>
                    <a:gd name="T84" fmla="*/ 182 w 1003"/>
                    <a:gd name="T85" fmla="*/ 121 h 827"/>
                    <a:gd name="T86" fmla="*/ 176 w 1003"/>
                    <a:gd name="T87" fmla="*/ 119 h 827"/>
                    <a:gd name="T88" fmla="*/ 153 w 1003"/>
                    <a:gd name="T89" fmla="*/ 123 h 827"/>
                    <a:gd name="T90" fmla="*/ 131 w 1003"/>
                    <a:gd name="T91" fmla="*/ 135 h 827"/>
                    <a:gd name="T92" fmla="*/ 139 w 1003"/>
                    <a:gd name="T93" fmla="*/ 163 h 827"/>
                    <a:gd name="T94" fmla="*/ 153 w 1003"/>
                    <a:gd name="T95" fmla="*/ 209 h 827"/>
                    <a:gd name="T96" fmla="*/ 69 w 1003"/>
                    <a:gd name="T97" fmla="*/ 259 h 827"/>
                    <a:gd name="T98" fmla="*/ 41 w 1003"/>
                    <a:gd name="T99" fmla="*/ 324 h 827"/>
                    <a:gd name="T100" fmla="*/ 11 w 1003"/>
                    <a:gd name="T101" fmla="*/ 366 h 827"/>
                    <a:gd name="T102" fmla="*/ 5 w 1003"/>
                    <a:gd name="T103" fmla="*/ 416 h 827"/>
                    <a:gd name="T104" fmla="*/ 11 w 1003"/>
                    <a:gd name="T105" fmla="*/ 430 h 827"/>
                    <a:gd name="T106" fmla="*/ 33 w 1003"/>
                    <a:gd name="T107" fmla="*/ 467 h 827"/>
                    <a:gd name="T108" fmla="*/ 57 w 1003"/>
                    <a:gd name="T109" fmla="*/ 509 h 827"/>
                    <a:gd name="T110" fmla="*/ 65 w 1003"/>
                    <a:gd name="T111" fmla="*/ 523 h 827"/>
                    <a:gd name="T112" fmla="*/ 73 w 1003"/>
                    <a:gd name="T113" fmla="*/ 535 h 827"/>
                    <a:gd name="T114" fmla="*/ 73 w 1003"/>
                    <a:gd name="T115" fmla="*/ 557 h 827"/>
                    <a:gd name="T116" fmla="*/ 63 w 1003"/>
                    <a:gd name="T117" fmla="*/ 577 h 827"/>
                    <a:gd name="T118" fmla="*/ 55 w 1003"/>
                    <a:gd name="T119" fmla="*/ 583 h 827"/>
                    <a:gd name="T120" fmla="*/ 45 w 1003"/>
                    <a:gd name="T121" fmla="*/ 587 h 827"/>
                    <a:gd name="T122" fmla="*/ 57 w 1003"/>
                    <a:gd name="T123" fmla="*/ 599 h 827"/>
                    <a:gd name="T124" fmla="*/ 99 w 1003"/>
                    <a:gd name="T125" fmla="*/ 604 h 8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03" h="827">
                      <a:moveTo>
                        <a:pt x="99" y="604"/>
                      </a:moveTo>
                      <a:lnTo>
                        <a:pt x="99" y="604"/>
                      </a:lnTo>
                      <a:lnTo>
                        <a:pt x="111" y="604"/>
                      </a:lnTo>
                      <a:lnTo>
                        <a:pt x="111" y="604"/>
                      </a:lnTo>
                      <a:lnTo>
                        <a:pt x="194" y="603"/>
                      </a:lnTo>
                      <a:lnTo>
                        <a:pt x="194" y="603"/>
                      </a:lnTo>
                      <a:lnTo>
                        <a:pt x="200" y="603"/>
                      </a:lnTo>
                      <a:lnTo>
                        <a:pt x="200" y="603"/>
                      </a:lnTo>
                      <a:lnTo>
                        <a:pt x="222" y="603"/>
                      </a:lnTo>
                      <a:lnTo>
                        <a:pt x="240" y="604"/>
                      </a:lnTo>
                      <a:lnTo>
                        <a:pt x="252" y="608"/>
                      </a:lnTo>
                      <a:lnTo>
                        <a:pt x="262" y="616"/>
                      </a:lnTo>
                      <a:lnTo>
                        <a:pt x="270" y="626"/>
                      </a:lnTo>
                      <a:lnTo>
                        <a:pt x="276" y="640"/>
                      </a:lnTo>
                      <a:lnTo>
                        <a:pt x="278" y="658"/>
                      </a:lnTo>
                      <a:lnTo>
                        <a:pt x="282" y="680"/>
                      </a:lnTo>
                      <a:lnTo>
                        <a:pt x="282" y="680"/>
                      </a:lnTo>
                      <a:lnTo>
                        <a:pt x="284" y="706"/>
                      </a:lnTo>
                      <a:lnTo>
                        <a:pt x="288" y="730"/>
                      </a:lnTo>
                      <a:lnTo>
                        <a:pt x="294" y="754"/>
                      </a:lnTo>
                      <a:lnTo>
                        <a:pt x="302" y="777"/>
                      </a:lnTo>
                      <a:lnTo>
                        <a:pt x="302" y="777"/>
                      </a:lnTo>
                      <a:lnTo>
                        <a:pt x="308" y="789"/>
                      </a:lnTo>
                      <a:lnTo>
                        <a:pt x="314" y="799"/>
                      </a:lnTo>
                      <a:lnTo>
                        <a:pt x="322" y="809"/>
                      </a:lnTo>
                      <a:lnTo>
                        <a:pt x="330" y="815"/>
                      </a:lnTo>
                      <a:lnTo>
                        <a:pt x="337" y="821"/>
                      </a:lnTo>
                      <a:lnTo>
                        <a:pt x="345" y="825"/>
                      </a:lnTo>
                      <a:lnTo>
                        <a:pt x="355" y="827"/>
                      </a:lnTo>
                      <a:lnTo>
                        <a:pt x="367" y="827"/>
                      </a:lnTo>
                      <a:lnTo>
                        <a:pt x="367" y="827"/>
                      </a:lnTo>
                      <a:lnTo>
                        <a:pt x="383" y="825"/>
                      </a:lnTo>
                      <a:lnTo>
                        <a:pt x="403" y="821"/>
                      </a:lnTo>
                      <a:lnTo>
                        <a:pt x="403" y="821"/>
                      </a:lnTo>
                      <a:lnTo>
                        <a:pt x="532" y="781"/>
                      </a:lnTo>
                      <a:lnTo>
                        <a:pt x="660" y="742"/>
                      </a:lnTo>
                      <a:lnTo>
                        <a:pt x="660" y="742"/>
                      </a:lnTo>
                      <a:lnTo>
                        <a:pt x="671" y="738"/>
                      </a:lnTo>
                      <a:lnTo>
                        <a:pt x="681" y="734"/>
                      </a:lnTo>
                      <a:lnTo>
                        <a:pt x="699" y="720"/>
                      </a:lnTo>
                      <a:lnTo>
                        <a:pt x="699" y="720"/>
                      </a:lnTo>
                      <a:lnTo>
                        <a:pt x="719" y="698"/>
                      </a:lnTo>
                      <a:lnTo>
                        <a:pt x="741" y="674"/>
                      </a:lnTo>
                      <a:lnTo>
                        <a:pt x="761" y="652"/>
                      </a:lnTo>
                      <a:lnTo>
                        <a:pt x="773" y="644"/>
                      </a:lnTo>
                      <a:lnTo>
                        <a:pt x="785" y="636"/>
                      </a:lnTo>
                      <a:lnTo>
                        <a:pt x="785" y="636"/>
                      </a:lnTo>
                      <a:lnTo>
                        <a:pt x="815" y="616"/>
                      </a:lnTo>
                      <a:lnTo>
                        <a:pt x="840" y="597"/>
                      </a:lnTo>
                      <a:lnTo>
                        <a:pt x="864" y="573"/>
                      </a:lnTo>
                      <a:lnTo>
                        <a:pt x="888" y="547"/>
                      </a:lnTo>
                      <a:lnTo>
                        <a:pt x="932" y="495"/>
                      </a:lnTo>
                      <a:lnTo>
                        <a:pt x="954" y="469"/>
                      </a:lnTo>
                      <a:lnTo>
                        <a:pt x="976" y="443"/>
                      </a:lnTo>
                      <a:lnTo>
                        <a:pt x="976" y="443"/>
                      </a:lnTo>
                      <a:lnTo>
                        <a:pt x="986" y="432"/>
                      </a:lnTo>
                      <a:lnTo>
                        <a:pt x="992" y="420"/>
                      </a:lnTo>
                      <a:lnTo>
                        <a:pt x="998" y="408"/>
                      </a:lnTo>
                      <a:lnTo>
                        <a:pt x="1001" y="394"/>
                      </a:lnTo>
                      <a:lnTo>
                        <a:pt x="1003" y="380"/>
                      </a:lnTo>
                      <a:lnTo>
                        <a:pt x="1003" y="366"/>
                      </a:lnTo>
                      <a:lnTo>
                        <a:pt x="1000" y="352"/>
                      </a:lnTo>
                      <a:lnTo>
                        <a:pt x="996" y="336"/>
                      </a:lnTo>
                      <a:lnTo>
                        <a:pt x="996" y="336"/>
                      </a:lnTo>
                      <a:lnTo>
                        <a:pt x="988" y="314"/>
                      </a:lnTo>
                      <a:lnTo>
                        <a:pt x="982" y="290"/>
                      </a:lnTo>
                      <a:lnTo>
                        <a:pt x="968" y="245"/>
                      </a:lnTo>
                      <a:lnTo>
                        <a:pt x="968" y="245"/>
                      </a:lnTo>
                      <a:lnTo>
                        <a:pt x="958" y="221"/>
                      </a:lnTo>
                      <a:lnTo>
                        <a:pt x="952" y="211"/>
                      </a:lnTo>
                      <a:lnTo>
                        <a:pt x="946" y="203"/>
                      </a:lnTo>
                      <a:lnTo>
                        <a:pt x="938" y="197"/>
                      </a:lnTo>
                      <a:lnTo>
                        <a:pt x="930" y="191"/>
                      </a:lnTo>
                      <a:lnTo>
                        <a:pt x="922" y="189"/>
                      </a:lnTo>
                      <a:lnTo>
                        <a:pt x="912" y="189"/>
                      </a:lnTo>
                      <a:lnTo>
                        <a:pt x="912" y="189"/>
                      </a:lnTo>
                      <a:lnTo>
                        <a:pt x="902" y="189"/>
                      </a:lnTo>
                      <a:lnTo>
                        <a:pt x="890" y="193"/>
                      </a:lnTo>
                      <a:lnTo>
                        <a:pt x="876" y="197"/>
                      </a:lnTo>
                      <a:lnTo>
                        <a:pt x="862" y="203"/>
                      </a:lnTo>
                      <a:lnTo>
                        <a:pt x="862" y="203"/>
                      </a:lnTo>
                      <a:lnTo>
                        <a:pt x="836" y="215"/>
                      </a:lnTo>
                      <a:lnTo>
                        <a:pt x="821" y="219"/>
                      </a:lnTo>
                      <a:lnTo>
                        <a:pt x="809" y="221"/>
                      </a:lnTo>
                      <a:lnTo>
                        <a:pt x="809" y="221"/>
                      </a:lnTo>
                      <a:lnTo>
                        <a:pt x="797" y="219"/>
                      </a:lnTo>
                      <a:lnTo>
                        <a:pt x="797" y="219"/>
                      </a:lnTo>
                      <a:lnTo>
                        <a:pt x="759" y="205"/>
                      </a:lnTo>
                      <a:lnTo>
                        <a:pt x="723" y="187"/>
                      </a:lnTo>
                      <a:lnTo>
                        <a:pt x="652" y="149"/>
                      </a:lnTo>
                      <a:lnTo>
                        <a:pt x="652" y="149"/>
                      </a:lnTo>
                      <a:lnTo>
                        <a:pt x="624" y="135"/>
                      </a:lnTo>
                      <a:lnTo>
                        <a:pt x="610" y="129"/>
                      </a:lnTo>
                      <a:lnTo>
                        <a:pt x="596" y="127"/>
                      </a:lnTo>
                      <a:lnTo>
                        <a:pt x="596" y="127"/>
                      </a:lnTo>
                      <a:lnTo>
                        <a:pt x="590" y="127"/>
                      </a:lnTo>
                      <a:lnTo>
                        <a:pt x="590" y="127"/>
                      </a:lnTo>
                      <a:lnTo>
                        <a:pt x="560" y="129"/>
                      </a:lnTo>
                      <a:lnTo>
                        <a:pt x="560" y="129"/>
                      </a:lnTo>
                      <a:lnTo>
                        <a:pt x="546" y="129"/>
                      </a:lnTo>
                      <a:lnTo>
                        <a:pt x="532" y="127"/>
                      </a:lnTo>
                      <a:lnTo>
                        <a:pt x="506" y="119"/>
                      </a:lnTo>
                      <a:lnTo>
                        <a:pt x="483" y="109"/>
                      </a:lnTo>
                      <a:lnTo>
                        <a:pt x="459" y="96"/>
                      </a:lnTo>
                      <a:lnTo>
                        <a:pt x="437" y="80"/>
                      </a:lnTo>
                      <a:lnTo>
                        <a:pt x="417" y="62"/>
                      </a:lnTo>
                      <a:lnTo>
                        <a:pt x="377" y="22"/>
                      </a:lnTo>
                      <a:lnTo>
                        <a:pt x="377" y="22"/>
                      </a:lnTo>
                      <a:lnTo>
                        <a:pt x="369" y="14"/>
                      </a:lnTo>
                      <a:lnTo>
                        <a:pt x="361" y="8"/>
                      </a:lnTo>
                      <a:lnTo>
                        <a:pt x="351" y="2"/>
                      </a:lnTo>
                      <a:lnTo>
                        <a:pt x="341" y="0"/>
                      </a:lnTo>
                      <a:lnTo>
                        <a:pt x="341" y="0"/>
                      </a:lnTo>
                      <a:lnTo>
                        <a:pt x="339" y="0"/>
                      </a:lnTo>
                      <a:lnTo>
                        <a:pt x="339" y="0"/>
                      </a:lnTo>
                      <a:lnTo>
                        <a:pt x="330" y="4"/>
                      </a:lnTo>
                      <a:lnTo>
                        <a:pt x="322" y="10"/>
                      </a:lnTo>
                      <a:lnTo>
                        <a:pt x="314" y="20"/>
                      </a:lnTo>
                      <a:lnTo>
                        <a:pt x="306" y="30"/>
                      </a:lnTo>
                      <a:lnTo>
                        <a:pt x="306" y="30"/>
                      </a:lnTo>
                      <a:lnTo>
                        <a:pt x="286" y="62"/>
                      </a:lnTo>
                      <a:lnTo>
                        <a:pt x="274" y="78"/>
                      </a:lnTo>
                      <a:lnTo>
                        <a:pt x="262" y="92"/>
                      </a:lnTo>
                      <a:lnTo>
                        <a:pt x="250" y="104"/>
                      </a:lnTo>
                      <a:lnTo>
                        <a:pt x="234" y="113"/>
                      </a:lnTo>
                      <a:lnTo>
                        <a:pt x="216" y="119"/>
                      </a:lnTo>
                      <a:lnTo>
                        <a:pt x="194" y="121"/>
                      </a:lnTo>
                      <a:lnTo>
                        <a:pt x="194" y="121"/>
                      </a:lnTo>
                      <a:lnTo>
                        <a:pt x="182" y="121"/>
                      </a:lnTo>
                      <a:lnTo>
                        <a:pt x="182" y="121"/>
                      </a:lnTo>
                      <a:lnTo>
                        <a:pt x="176" y="119"/>
                      </a:lnTo>
                      <a:lnTo>
                        <a:pt x="176" y="119"/>
                      </a:lnTo>
                      <a:lnTo>
                        <a:pt x="165" y="121"/>
                      </a:lnTo>
                      <a:lnTo>
                        <a:pt x="153" y="123"/>
                      </a:lnTo>
                      <a:lnTo>
                        <a:pt x="153" y="123"/>
                      </a:lnTo>
                      <a:lnTo>
                        <a:pt x="139" y="129"/>
                      </a:lnTo>
                      <a:lnTo>
                        <a:pt x="135" y="131"/>
                      </a:lnTo>
                      <a:lnTo>
                        <a:pt x="131" y="135"/>
                      </a:lnTo>
                      <a:lnTo>
                        <a:pt x="131" y="141"/>
                      </a:lnTo>
                      <a:lnTo>
                        <a:pt x="131" y="147"/>
                      </a:lnTo>
                      <a:lnTo>
                        <a:pt x="139" y="163"/>
                      </a:lnTo>
                      <a:lnTo>
                        <a:pt x="139" y="163"/>
                      </a:lnTo>
                      <a:lnTo>
                        <a:pt x="147" y="185"/>
                      </a:lnTo>
                      <a:lnTo>
                        <a:pt x="153" y="209"/>
                      </a:lnTo>
                      <a:lnTo>
                        <a:pt x="163" y="259"/>
                      </a:lnTo>
                      <a:lnTo>
                        <a:pt x="163" y="259"/>
                      </a:lnTo>
                      <a:lnTo>
                        <a:pt x="69" y="259"/>
                      </a:lnTo>
                      <a:lnTo>
                        <a:pt x="69" y="259"/>
                      </a:lnTo>
                      <a:lnTo>
                        <a:pt x="49" y="304"/>
                      </a:lnTo>
                      <a:lnTo>
                        <a:pt x="41" y="324"/>
                      </a:lnTo>
                      <a:lnTo>
                        <a:pt x="29" y="344"/>
                      </a:lnTo>
                      <a:lnTo>
                        <a:pt x="29" y="344"/>
                      </a:lnTo>
                      <a:lnTo>
                        <a:pt x="11" y="366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5" y="416"/>
                      </a:lnTo>
                      <a:lnTo>
                        <a:pt x="5" y="416"/>
                      </a:lnTo>
                      <a:lnTo>
                        <a:pt x="7" y="424"/>
                      </a:lnTo>
                      <a:lnTo>
                        <a:pt x="11" y="430"/>
                      </a:lnTo>
                      <a:lnTo>
                        <a:pt x="21" y="447"/>
                      </a:lnTo>
                      <a:lnTo>
                        <a:pt x="21" y="447"/>
                      </a:lnTo>
                      <a:lnTo>
                        <a:pt x="33" y="467"/>
                      </a:lnTo>
                      <a:lnTo>
                        <a:pt x="33" y="467"/>
                      </a:lnTo>
                      <a:lnTo>
                        <a:pt x="57" y="509"/>
                      </a:lnTo>
                      <a:lnTo>
                        <a:pt x="57" y="509"/>
                      </a:lnTo>
                      <a:lnTo>
                        <a:pt x="61" y="517"/>
                      </a:lnTo>
                      <a:lnTo>
                        <a:pt x="61" y="517"/>
                      </a:lnTo>
                      <a:lnTo>
                        <a:pt x="65" y="523"/>
                      </a:lnTo>
                      <a:lnTo>
                        <a:pt x="65" y="523"/>
                      </a:lnTo>
                      <a:lnTo>
                        <a:pt x="69" y="529"/>
                      </a:lnTo>
                      <a:lnTo>
                        <a:pt x="73" y="535"/>
                      </a:lnTo>
                      <a:lnTo>
                        <a:pt x="73" y="543"/>
                      </a:lnTo>
                      <a:lnTo>
                        <a:pt x="73" y="551"/>
                      </a:lnTo>
                      <a:lnTo>
                        <a:pt x="73" y="557"/>
                      </a:lnTo>
                      <a:lnTo>
                        <a:pt x="71" y="565"/>
                      </a:lnTo>
                      <a:lnTo>
                        <a:pt x="67" y="571"/>
                      </a:lnTo>
                      <a:lnTo>
                        <a:pt x="63" y="577"/>
                      </a:lnTo>
                      <a:lnTo>
                        <a:pt x="61" y="577"/>
                      </a:lnTo>
                      <a:lnTo>
                        <a:pt x="61" y="577"/>
                      </a:lnTo>
                      <a:lnTo>
                        <a:pt x="55" y="583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57" y="599"/>
                      </a:lnTo>
                      <a:lnTo>
                        <a:pt x="57" y="599"/>
                      </a:lnTo>
                      <a:lnTo>
                        <a:pt x="77" y="603"/>
                      </a:lnTo>
                      <a:lnTo>
                        <a:pt x="99" y="604"/>
                      </a:lnTo>
                      <a:lnTo>
                        <a:pt x="99" y="60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9" name="Freeform 19">
                  <a:extLst>
                    <a:ext uri="{FF2B5EF4-FFF2-40B4-BE49-F238E27FC236}">
                      <a16:creationId xmlns:a16="http://schemas.microsoft.com/office/drawing/2014/main" id="{7A0252F9-F992-FCED-ED66-F9861F3203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638" y="4478338"/>
                  <a:ext cx="1319213" cy="1997075"/>
                </a:xfrm>
                <a:custGeom>
                  <a:avLst/>
                  <a:gdLst>
                    <a:gd name="T0" fmla="*/ 211 w 831"/>
                    <a:gd name="T1" fmla="*/ 288 h 1258"/>
                    <a:gd name="T2" fmla="*/ 243 w 831"/>
                    <a:gd name="T3" fmla="*/ 336 h 1258"/>
                    <a:gd name="T4" fmla="*/ 263 w 831"/>
                    <a:gd name="T5" fmla="*/ 368 h 1258"/>
                    <a:gd name="T6" fmla="*/ 265 w 831"/>
                    <a:gd name="T7" fmla="*/ 386 h 1258"/>
                    <a:gd name="T8" fmla="*/ 255 w 831"/>
                    <a:gd name="T9" fmla="*/ 406 h 1258"/>
                    <a:gd name="T10" fmla="*/ 193 w 831"/>
                    <a:gd name="T11" fmla="*/ 461 h 1258"/>
                    <a:gd name="T12" fmla="*/ 177 w 831"/>
                    <a:gd name="T13" fmla="*/ 555 h 1258"/>
                    <a:gd name="T14" fmla="*/ 179 w 831"/>
                    <a:gd name="T15" fmla="*/ 626 h 1258"/>
                    <a:gd name="T16" fmla="*/ 149 w 831"/>
                    <a:gd name="T17" fmla="*/ 670 h 1258"/>
                    <a:gd name="T18" fmla="*/ 52 w 831"/>
                    <a:gd name="T19" fmla="*/ 706 h 1258"/>
                    <a:gd name="T20" fmla="*/ 2 w 831"/>
                    <a:gd name="T21" fmla="*/ 722 h 1258"/>
                    <a:gd name="T22" fmla="*/ 18 w 831"/>
                    <a:gd name="T23" fmla="*/ 765 h 1258"/>
                    <a:gd name="T24" fmla="*/ 98 w 831"/>
                    <a:gd name="T25" fmla="*/ 831 h 1258"/>
                    <a:gd name="T26" fmla="*/ 193 w 831"/>
                    <a:gd name="T27" fmla="*/ 861 h 1258"/>
                    <a:gd name="T28" fmla="*/ 243 w 831"/>
                    <a:gd name="T29" fmla="*/ 893 h 1258"/>
                    <a:gd name="T30" fmla="*/ 245 w 831"/>
                    <a:gd name="T31" fmla="*/ 946 h 1258"/>
                    <a:gd name="T32" fmla="*/ 279 w 831"/>
                    <a:gd name="T33" fmla="*/ 1012 h 1258"/>
                    <a:gd name="T34" fmla="*/ 338 w 831"/>
                    <a:gd name="T35" fmla="*/ 1046 h 1258"/>
                    <a:gd name="T36" fmla="*/ 354 w 831"/>
                    <a:gd name="T37" fmla="*/ 1084 h 1258"/>
                    <a:gd name="T38" fmla="*/ 402 w 831"/>
                    <a:gd name="T39" fmla="*/ 1183 h 1258"/>
                    <a:gd name="T40" fmla="*/ 473 w 831"/>
                    <a:gd name="T41" fmla="*/ 1252 h 1258"/>
                    <a:gd name="T42" fmla="*/ 511 w 831"/>
                    <a:gd name="T43" fmla="*/ 1252 h 1258"/>
                    <a:gd name="T44" fmla="*/ 575 w 831"/>
                    <a:gd name="T45" fmla="*/ 1185 h 1258"/>
                    <a:gd name="T46" fmla="*/ 648 w 831"/>
                    <a:gd name="T47" fmla="*/ 1117 h 1258"/>
                    <a:gd name="T48" fmla="*/ 648 w 831"/>
                    <a:gd name="T49" fmla="*/ 1068 h 1258"/>
                    <a:gd name="T50" fmla="*/ 583 w 831"/>
                    <a:gd name="T51" fmla="*/ 1000 h 1258"/>
                    <a:gd name="T52" fmla="*/ 543 w 831"/>
                    <a:gd name="T53" fmla="*/ 962 h 1258"/>
                    <a:gd name="T54" fmla="*/ 535 w 831"/>
                    <a:gd name="T55" fmla="*/ 905 h 1258"/>
                    <a:gd name="T56" fmla="*/ 495 w 831"/>
                    <a:gd name="T57" fmla="*/ 851 h 1258"/>
                    <a:gd name="T58" fmla="*/ 475 w 831"/>
                    <a:gd name="T59" fmla="*/ 819 h 1258"/>
                    <a:gd name="T60" fmla="*/ 487 w 831"/>
                    <a:gd name="T61" fmla="*/ 785 h 1258"/>
                    <a:gd name="T62" fmla="*/ 583 w 831"/>
                    <a:gd name="T63" fmla="*/ 678 h 1258"/>
                    <a:gd name="T64" fmla="*/ 607 w 831"/>
                    <a:gd name="T65" fmla="*/ 626 h 1258"/>
                    <a:gd name="T66" fmla="*/ 611 w 831"/>
                    <a:gd name="T67" fmla="*/ 573 h 1258"/>
                    <a:gd name="T68" fmla="*/ 644 w 831"/>
                    <a:gd name="T69" fmla="*/ 519 h 1258"/>
                    <a:gd name="T70" fmla="*/ 700 w 831"/>
                    <a:gd name="T71" fmla="*/ 489 h 1258"/>
                    <a:gd name="T72" fmla="*/ 730 w 831"/>
                    <a:gd name="T73" fmla="*/ 487 h 1258"/>
                    <a:gd name="T74" fmla="*/ 790 w 831"/>
                    <a:gd name="T75" fmla="*/ 481 h 1258"/>
                    <a:gd name="T76" fmla="*/ 831 w 831"/>
                    <a:gd name="T77" fmla="*/ 447 h 1258"/>
                    <a:gd name="T78" fmla="*/ 798 w 831"/>
                    <a:gd name="T79" fmla="*/ 390 h 1258"/>
                    <a:gd name="T80" fmla="*/ 796 w 831"/>
                    <a:gd name="T81" fmla="*/ 302 h 1258"/>
                    <a:gd name="T82" fmla="*/ 764 w 831"/>
                    <a:gd name="T83" fmla="*/ 237 h 1258"/>
                    <a:gd name="T84" fmla="*/ 730 w 831"/>
                    <a:gd name="T85" fmla="*/ 163 h 1258"/>
                    <a:gd name="T86" fmla="*/ 670 w 831"/>
                    <a:gd name="T87" fmla="*/ 139 h 1258"/>
                    <a:gd name="T88" fmla="*/ 642 w 831"/>
                    <a:gd name="T89" fmla="*/ 109 h 1258"/>
                    <a:gd name="T90" fmla="*/ 595 w 831"/>
                    <a:gd name="T91" fmla="*/ 60 h 1258"/>
                    <a:gd name="T92" fmla="*/ 517 w 831"/>
                    <a:gd name="T93" fmla="*/ 50 h 1258"/>
                    <a:gd name="T94" fmla="*/ 422 w 831"/>
                    <a:gd name="T95" fmla="*/ 16 h 1258"/>
                    <a:gd name="T96" fmla="*/ 360 w 831"/>
                    <a:gd name="T97" fmla="*/ 0 h 1258"/>
                    <a:gd name="T98" fmla="*/ 304 w 831"/>
                    <a:gd name="T99" fmla="*/ 10 h 1258"/>
                    <a:gd name="T100" fmla="*/ 289 w 831"/>
                    <a:gd name="T101" fmla="*/ 101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31" h="1258">
                      <a:moveTo>
                        <a:pt x="275" y="143"/>
                      </a:moveTo>
                      <a:lnTo>
                        <a:pt x="275" y="143"/>
                      </a:lnTo>
                      <a:lnTo>
                        <a:pt x="257" y="179"/>
                      </a:lnTo>
                      <a:lnTo>
                        <a:pt x="241" y="215"/>
                      </a:lnTo>
                      <a:lnTo>
                        <a:pt x="211" y="288"/>
                      </a:lnTo>
                      <a:lnTo>
                        <a:pt x="211" y="288"/>
                      </a:lnTo>
                      <a:lnTo>
                        <a:pt x="219" y="302"/>
                      </a:lnTo>
                      <a:lnTo>
                        <a:pt x="219" y="302"/>
                      </a:lnTo>
                      <a:lnTo>
                        <a:pt x="229" y="318"/>
                      </a:lnTo>
                      <a:lnTo>
                        <a:pt x="243" y="336"/>
                      </a:lnTo>
                      <a:lnTo>
                        <a:pt x="243" y="336"/>
                      </a:lnTo>
                      <a:lnTo>
                        <a:pt x="257" y="354"/>
                      </a:lnTo>
                      <a:lnTo>
                        <a:pt x="257" y="354"/>
                      </a:lnTo>
                      <a:lnTo>
                        <a:pt x="261" y="360"/>
                      </a:lnTo>
                      <a:lnTo>
                        <a:pt x="263" y="368"/>
                      </a:lnTo>
                      <a:lnTo>
                        <a:pt x="265" y="376"/>
                      </a:lnTo>
                      <a:lnTo>
                        <a:pt x="265" y="384"/>
                      </a:lnTo>
                      <a:lnTo>
                        <a:pt x="265" y="384"/>
                      </a:lnTo>
                      <a:lnTo>
                        <a:pt x="265" y="386"/>
                      </a:lnTo>
                      <a:lnTo>
                        <a:pt x="265" y="386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59" y="398"/>
                      </a:lnTo>
                      <a:lnTo>
                        <a:pt x="259" y="398"/>
                      </a:lnTo>
                      <a:lnTo>
                        <a:pt x="255" y="406"/>
                      </a:lnTo>
                      <a:lnTo>
                        <a:pt x="247" y="412"/>
                      </a:lnTo>
                      <a:lnTo>
                        <a:pt x="247" y="412"/>
                      </a:lnTo>
                      <a:lnTo>
                        <a:pt x="225" y="429"/>
                      </a:lnTo>
                      <a:lnTo>
                        <a:pt x="207" y="445"/>
                      </a:lnTo>
                      <a:lnTo>
                        <a:pt x="193" y="461"/>
                      </a:lnTo>
                      <a:lnTo>
                        <a:pt x="183" y="479"/>
                      </a:lnTo>
                      <a:lnTo>
                        <a:pt x="175" y="497"/>
                      </a:lnTo>
                      <a:lnTo>
                        <a:pt x="173" y="515"/>
                      </a:lnTo>
                      <a:lnTo>
                        <a:pt x="173" y="535"/>
                      </a:lnTo>
                      <a:lnTo>
                        <a:pt x="177" y="555"/>
                      </a:lnTo>
                      <a:lnTo>
                        <a:pt x="177" y="555"/>
                      </a:lnTo>
                      <a:lnTo>
                        <a:pt x="181" y="588"/>
                      </a:lnTo>
                      <a:lnTo>
                        <a:pt x="181" y="602"/>
                      </a:lnTo>
                      <a:lnTo>
                        <a:pt x="181" y="616"/>
                      </a:lnTo>
                      <a:lnTo>
                        <a:pt x="179" y="626"/>
                      </a:lnTo>
                      <a:lnTo>
                        <a:pt x="175" y="638"/>
                      </a:lnTo>
                      <a:lnTo>
                        <a:pt x="171" y="648"/>
                      </a:lnTo>
                      <a:lnTo>
                        <a:pt x="165" y="656"/>
                      </a:lnTo>
                      <a:lnTo>
                        <a:pt x="157" y="664"/>
                      </a:lnTo>
                      <a:lnTo>
                        <a:pt x="149" y="670"/>
                      </a:lnTo>
                      <a:lnTo>
                        <a:pt x="130" y="682"/>
                      </a:lnTo>
                      <a:lnTo>
                        <a:pt x="108" y="692"/>
                      </a:lnTo>
                      <a:lnTo>
                        <a:pt x="80" y="698"/>
                      </a:lnTo>
                      <a:lnTo>
                        <a:pt x="80" y="698"/>
                      </a:lnTo>
                      <a:lnTo>
                        <a:pt x="52" y="706"/>
                      </a:lnTo>
                      <a:lnTo>
                        <a:pt x="52" y="706"/>
                      </a:lnTo>
                      <a:lnTo>
                        <a:pt x="20" y="714"/>
                      </a:lnTo>
                      <a:lnTo>
                        <a:pt x="20" y="714"/>
                      </a:lnTo>
                      <a:lnTo>
                        <a:pt x="10" y="718"/>
                      </a:lnTo>
                      <a:lnTo>
                        <a:pt x="2" y="722"/>
                      </a:lnTo>
                      <a:lnTo>
                        <a:pt x="0" y="728"/>
                      </a:lnTo>
                      <a:lnTo>
                        <a:pt x="0" y="738"/>
                      </a:lnTo>
                      <a:lnTo>
                        <a:pt x="0" y="738"/>
                      </a:lnTo>
                      <a:lnTo>
                        <a:pt x="8" y="751"/>
                      </a:lnTo>
                      <a:lnTo>
                        <a:pt x="18" y="765"/>
                      </a:lnTo>
                      <a:lnTo>
                        <a:pt x="18" y="765"/>
                      </a:lnTo>
                      <a:lnTo>
                        <a:pt x="34" y="787"/>
                      </a:lnTo>
                      <a:lnTo>
                        <a:pt x="54" y="803"/>
                      </a:lnTo>
                      <a:lnTo>
                        <a:pt x="74" y="819"/>
                      </a:lnTo>
                      <a:lnTo>
                        <a:pt x="98" y="831"/>
                      </a:lnTo>
                      <a:lnTo>
                        <a:pt x="120" y="841"/>
                      </a:lnTo>
                      <a:lnTo>
                        <a:pt x="143" y="849"/>
                      </a:lnTo>
                      <a:lnTo>
                        <a:pt x="169" y="857"/>
                      </a:lnTo>
                      <a:lnTo>
                        <a:pt x="193" y="861"/>
                      </a:lnTo>
                      <a:lnTo>
                        <a:pt x="193" y="861"/>
                      </a:lnTo>
                      <a:lnTo>
                        <a:pt x="209" y="865"/>
                      </a:lnTo>
                      <a:lnTo>
                        <a:pt x="221" y="871"/>
                      </a:lnTo>
                      <a:lnTo>
                        <a:pt x="231" y="877"/>
                      </a:lnTo>
                      <a:lnTo>
                        <a:pt x="239" y="883"/>
                      </a:lnTo>
                      <a:lnTo>
                        <a:pt x="243" y="893"/>
                      </a:lnTo>
                      <a:lnTo>
                        <a:pt x="247" y="903"/>
                      </a:lnTo>
                      <a:lnTo>
                        <a:pt x="247" y="915"/>
                      </a:lnTo>
                      <a:lnTo>
                        <a:pt x="247" y="928"/>
                      </a:lnTo>
                      <a:lnTo>
                        <a:pt x="247" y="928"/>
                      </a:lnTo>
                      <a:lnTo>
                        <a:pt x="245" y="946"/>
                      </a:lnTo>
                      <a:lnTo>
                        <a:pt x="247" y="964"/>
                      </a:lnTo>
                      <a:lnTo>
                        <a:pt x="251" y="978"/>
                      </a:lnTo>
                      <a:lnTo>
                        <a:pt x="257" y="990"/>
                      </a:lnTo>
                      <a:lnTo>
                        <a:pt x="267" y="1002"/>
                      </a:lnTo>
                      <a:lnTo>
                        <a:pt x="279" y="1012"/>
                      </a:lnTo>
                      <a:lnTo>
                        <a:pt x="293" y="1020"/>
                      </a:lnTo>
                      <a:lnTo>
                        <a:pt x="310" y="1028"/>
                      </a:lnTo>
                      <a:lnTo>
                        <a:pt x="310" y="1028"/>
                      </a:lnTo>
                      <a:lnTo>
                        <a:pt x="324" y="1036"/>
                      </a:lnTo>
                      <a:lnTo>
                        <a:pt x="338" y="1046"/>
                      </a:lnTo>
                      <a:lnTo>
                        <a:pt x="350" y="1058"/>
                      </a:lnTo>
                      <a:lnTo>
                        <a:pt x="352" y="1064"/>
                      </a:lnTo>
                      <a:lnTo>
                        <a:pt x="354" y="1070"/>
                      </a:lnTo>
                      <a:lnTo>
                        <a:pt x="354" y="1070"/>
                      </a:lnTo>
                      <a:lnTo>
                        <a:pt x="354" y="1084"/>
                      </a:lnTo>
                      <a:lnTo>
                        <a:pt x="356" y="1097"/>
                      </a:lnTo>
                      <a:lnTo>
                        <a:pt x="364" y="1121"/>
                      </a:lnTo>
                      <a:lnTo>
                        <a:pt x="374" y="1143"/>
                      </a:lnTo>
                      <a:lnTo>
                        <a:pt x="388" y="1165"/>
                      </a:lnTo>
                      <a:lnTo>
                        <a:pt x="402" y="1183"/>
                      </a:lnTo>
                      <a:lnTo>
                        <a:pt x="420" y="1203"/>
                      </a:lnTo>
                      <a:lnTo>
                        <a:pt x="454" y="1237"/>
                      </a:lnTo>
                      <a:lnTo>
                        <a:pt x="454" y="1237"/>
                      </a:lnTo>
                      <a:lnTo>
                        <a:pt x="464" y="1247"/>
                      </a:lnTo>
                      <a:lnTo>
                        <a:pt x="473" y="1252"/>
                      </a:lnTo>
                      <a:lnTo>
                        <a:pt x="483" y="1256"/>
                      </a:lnTo>
                      <a:lnTo>
                        <a:pt x="491" y="1258"/>
                      </a:lnTo>
                      <a:lnTo>
                        <a:pt x="491" y="1258"/>
                      </a:lnTo>
                      <a:lnTo>
                        <a:pt x="501" y="1256"/>
                      </a:lnTo>
                      <a:lnTo>
                        <a:pt x="511" y="1252"/>
                      </a:lnTo>
                      <a:lnTo>
                        <a:pt x="521" y="1243"/>
                      </a:lnTo>
                      <a:lnTo>
                        <a:pt x="531" y="1233"/>
                      </a:lnTo>
                      <a:lnTo>
                        <a:pt x="531" y="1233"/>
                      </a:lnTo>
                      <a:lnTo>
                        <a:pt x="553" y="1209"/>
                      </a:lnTo>
                      <a:lnTo>
                        <a:pt x="575" y="1185"/>
                      </a:lnTo>
                      <a:lnTo>
                        <a:pt x="597" y="1163"/>
                      </a:lnTo>
                      <a:lnTo>
                        <a:pt x="623" y="1143"/>
                      </a:lnTo>
                      <a:lnTo>
                        <a:pt x="623" y="1143"/>
                      </a:lnTo>
                      <a:lnTo>
                        <a:pt x="640" y="1127"/>
                      </a:lnTo>
                      <a:lnTo>
                        <a:pt x="648" y="1117"/>
                      </a:lnTo>
                      <a:lnTo>
                        <a:pt x="652" y="1109"/>
                      </a:lnTo>
                      <a:lnTo>
                        <a:pt x="656" y="1099"/>
                      </a:lnTo>
                      <a:lnTo>
                        <a:pt x="656" y="1089"/>
                      </a:lnTo>
                      <a:lnTo>
                        <a:pt x="654" y="1080"/>
                      </a:lnTo>
                      <a:lnTo>
                        <a:pt x="648" y="1068"/>
                      </a:lnTo>
                      <a:lnTo>
                        <a:pt x="648" y="1068"/>
                      </a:lnTo>
                      <a:lnTo>
                        <a:pt x="635" y="1048"/>
                      </a:lnTo>
                      <a:lnTo>
                        <a:pt x="619" y="1030"/>
                      </a:lnTo>
                      <a:lnTo>
                        <a:pt x="601" y="1012"/>
                      </a:lnTo>
                      <a:lnTo>
                        <a:pt x="583" y="1000"/>
                      </a:lnTo>
                      <a:lnTo>
                        <a:pt x="583" y="1000"/>
                      </a:lnTo>
                      <a:lnTo>
                        <a:pt x="565" y="988"/>
                      </a:lnTo>
                      <a:lnTo>
                        <a:pt x="553" y="976"/>
                      </a:lnTo>
                      <a:lnTo>
                        <a:pt x="547" y="970"/>
                      </a:lnTo>
                      <a:lnTo>
                        <a:pt x="543" y="962"/>
                      </a:lnTo>
                      <a:lnTo>
                        <a:pt x="541" y="952"/>
                      </a:lnTo>
                      <a:lnTo>
                        <a:pt x="539" y="942"/>
                      </a:lnTo>
                      <a:lnTo>
                        <a:pt x="539" y="942"/>
                      </a:lnTo>
                      <a:lnTo>
                        <a:pt x="537" y="917"/>
                      </a:lnTo>
                      <a:lnTo>
                        <a:pt x="535" y="905"/>
                      </a:lnTo>
                      <a:lnTo>
                        <a:pt x="529" y="893"/>
                      </a:lnTo>
                      <a:lnTo>
                        <a:pt x="525" y="881"/>
                      </a:lnTo>
                      <a:lnTo>
                        <a:pt x="517" y="871"/>
                      </a:lnTo>
                      <a:lnTo>
                        <a:pt x="507" y="861"/>
                      </a:lnTo>
                      <a:lnTo>
                        <a:pt x="495" y="851"/>
                      </a:lnTo>
                      <a:lnTo>
                        <a:pt x="495" y="851"/>
                      </a:lnTo>
                      <a:lnTo>
                        <a:pt x="487" y="845"/>
                      </a:lnTo>
                      <a:lnTo>
                        <a:pt x="481" y="837"/>
                      </a:lnTo>
                      <a:lnTo>
                        <a:pt x="477" y="829"/>
                      </a:lnTo>
                      <a:lnTo>
                        <a:pt x="475" y="819"/>
                      </a:lnTo>
                      <a:lnTo>
                        <a:pt x="475" y="811"/>
                      </a:lnTo>
                      <a:lnTo>
                        <a:pt x="477" y="801"/>
                      </a:lnTo>
                      <a:lnTo>
                        <a:pt x="481" y="793"/>
                      </a:lnTo>
                      <a:lnTo>
                        <a:pt x="487" y="785"/>
                      </a:lnTo>
                      <a:lnTo>
                        <a:pt x="487" y="785"/>
                      </a:lnTo>
                      <a:lnTo>
                        <a:pt x="511" y="757"/>
                      </a:lnTo>
                      <a:lnTo>
                        <a:pt x="535" y="732"/>
                      </a:lnTo>
                      <a:lnTo>
                        <a:pt x="559" y="704"/>
                      </a:lnTo>
                      <a:lnTo>
                        <a:pt x="583" y="678"/>
                      </a:lnTo>
                      <a:lnTo>
                        <a:pt x="583" y="678"/>
                      </a:lnTo>
                      <a:lnTo>
                        <a:pt x="591" y="666"/>
                      </a:lnTo>
                      <a:lnTo>
                        <a:pt x="599" y="652"/>
                      </a:lnTo>
                      <a:lnTo>
                        <a:pt x="605" y="640"/>
                      </a:lnTo>
                      <a:lnTo>
                        <a:pt x="607" y="634"/>
                      </a:lnTo>
                      <a:lnTo>
                        <a:pt x="607" y="626"/>
                      </a:lnTo>
                      <a:lnTo>
                        <a:pt x="607" y="626"/>
                      </a:lnTo>
                      <a:lnTo>
                        <a:pt x="605" y="612"/>
                      </a:lnTo>
                      <a:lnTo>
                        <a:pt x="607" y="598"/>
                      </a:lnTo>
                      <a:lnTo>
                        <a:pt x="609" y="586"/>
                      </a:lnTo>
                      <a:lnTo>
                        <a:pt x="611" y="573"/>
                      </a:lnTo>
                      <a:lnTo>
                        <a:pt x="615" y="561"/>
                      </a:lnTo>
                      <a:lnTo>
                        <a:pt x="621" y="549"/>
                      </a:lnTo>
                      <a:lnTo>
                        <a:pt x="629" y="539"/>
                      </a:lnTo>
                      <a:lnTo>
                        <a:pt x="635" y="529"/>
                      </a:lnTo>
                      <a:lnTo>
                        <a:pt x="644" y="519"/>
                      </a:lnTo>
                      <a:lnTo>
                        <a:pt x="654" y="511"/>
                      </a:lnTo>
                      <a:lnTo>
                        <a:pt x="664" y="505"/>
                      </a:lnTo>
                      <a:lnTo>
                        <a:pt x="676" y="499"/>
                      </a:lnTo>
                      <a:lnTo>
                        <a:pt x="688" y="493"/>
                      </a:lnTo>
                      <a:lnTo>
                        <a:pt x="700" y="489"/>
                      </a:lnTo>
                      <a:lnTo>
                        <a:pt x="714" y="487"/>
                      </a:lnTo>
                      <a:lnTo>
                        <a:pt x="728" y="487"/>
                      </a:lnTo>
                      <a:lnTo>
                        <a:pt x="728" y="487"/>
                      </a:lnTo>
                      <a:lnTo>
                        <a:pt x="730" y="487"/>
                      </a:lnTo>
                      <a:lnTo>
                        <a:pt x="730" y="487"/>
                      </a:lnTo>
                      <a:lnTo>
                        <a:pt x="740" y="487"/>
                      </a:lnTo>
                      <a:lnTo>
                        <a:pt x="740" y="487"/>
                      </a:lnTo>
                      <a:lnTo>
                        <a:pt x="766" y="485"/>
                      </a:lnTo>
                      <a:lnTo>
                        <a:pt x="778" y="483"/>
                      </a:lnTo>
                      <a:lnTo>
                        <a:pt x="790" y="481"/>
                      </a:lnTo>
                      <a:lnTo>
                        <a:pt x="801" y="475"/>
                      </a:lnTo>
                      <a:lnTo>
                        <a:pt x="811" y="469"/>
                      </a:lnTo>
                      <a:lnTo>
                        <a:pt x="821" y="459"/>
                      </a:lnTo>
                      <a:lnTo>
                        <a:pt x="831" y="447"/>
                      </a:lnTo>
                      <a:lnTo>
                        <a:pt x="831" y="447"/>
                      </a:lnTo>
                      <a:lnTo>
                        <a:pt x="815" y="431"/>
                      </a:lnTo>
                      <a:lnTo>
                        <a:pt x="805" y="419"/>
                      </a:lnTo>
                      <a:lnTo>
                        <a:pt x="798" y="408"/>
                      </a:lnTo>
                      <a:lnTo>
                        <a:pt x="796" y="398"/>
                      </a:lnTo>
                      <a:lnTo>
                        <a:pt x="798" y="390"/>
                      </a:lnTo>
                      <a:lnTo>
                        <a:pt x="803" y="380"/>
                      </a:lnTo>
                      <a:lnTo>
                        <a:pt x="815" y="372"/>
                      </a:lnTo>
                      <a:lnTo>
                        <a:pt x="829" y="364"/>
                      </a:lnTo>
                      <a:lnTo>
                        <a:pt x="829" y="364"/>
                      </a:lnTo>
                      <a:lnTo>
                        <a:pt x="796" y="302"/>
                      </a:lnTo>
                      <a:lnTo>
                        <a:pt x="796" y="302"/>
                      </a:lnTo>
                      <a:lnTo>
                        <a:pt x="776" y="268"/>
                      </a:lnTo>
                      <a:lnTo>
                        <a:pt x="768" y="253"/>
                      </a:lnTo>
                      <a:lnTo>
                        <a:pt x="764" y="237"/>
                      </a:lnTo>
                      <a:lnTo>
                        <a:pt x="764" y="237"/>
                      </a:lnTo>
                      <a:lnTo>
                        <a:pt x="760" y="217"/>
                      </a:lnTo>
                      <a:lnTo>
                        <a:pt x="756" y="201"/>
                      </a:lnTo>
                      <a:lnTo>
                        <a:pt x="750" y="187"/>
                      </a:lnTo>
                      <a:lnTo>
                        <a:pt x="742" y="173"/>
                      </a:lnTo>
                      <a:lnTo>
                        <a:pt x="730" y="163"/>
                      </a:lnTo>
                      <a:lnTo>
                        <a:pt x="716" y="155"/>
                      </a:lnTo>
                      <a:lnTo>
                        <a:pt x="700" y="147"/>
                      </a:lnTo>
                      <a:lnTo>
                        <a:pt x="680" y="143"/>
                      </a:lnTo>
                      <a:lnTo>
                        <a:pt x="680" y="143"/>
                      </a:lnTo>
                      <a:lnTo>
                        <a:pt x="670" y="139"/>
                      </a:lnTo>
                      <a:lnTo>
                        <a:pt x="660" y="135"/>
                      </a:lnTo>
                      <a:lnTo>
                        <a:pt x="652" y="129"/>
                      </a:lnTo>
                      <a:lnTo>
                        <a:pt x="646" y="121"/>
                      </a:lnTo>
                      <a:lnTo>
                        <a:pt x="646" y="121"/>
                      </a:lnTo>
                      <a:lnTo>
                        <a:pt x="642" y="109"/>
                      </a:lnTo>
                      <a:lnTo>
                        <a:pt x="638" y="99"/>
                      </a:lnTo>
                      <a:lnTo>
                        <a:pt x="633" y="89"/>
                      </a:lnTo>
                      <a:lnTo>
                        <a:pt x="627" y="82"/>
                      </a:lnTo>
                      <a:lnTo>
                        <a:pt x="611" y="70"/>
                      </a:lnTo>
                      <a:lnTo>
                        <a:pt x="595" y="60"/>
                      </a:lnTo>
                      <a:lnTo>
                        <a:pt x="577" y="54"/>
                      </a:lnTo>
                      <a:lnTo>
                        <a:pt x="557" y="52"/>
                      </a:lnTo>
                      <a:lnTo>
                        <a:pt x="537" y="50"/>
                      </a:lnTo>
                      <a:lnTo>
                        <a:pt x="517" y="50"/>
                      </a:lnTo>
                      <a:lnTo>
                        <a:pt x="517" y="50"/>
                      </a:lnTo>
                      <a:lnTo>
                        <a:pt x="491" y="48"/>
                      </a:lnTo>
                      <a:lnTo>
                        <a:pt x="468" y="42"/>
                      </a:lnTo>
                      <a:lnTo>
                        <a:pt x="446" y="30"/>
                      </a:lnTo>
                      <a:lnTo>
                        <a:pt x="422" y="16"/>
                      </a:lnTo>
                      <a:lnTo>
                        <a:pt x="422" y="16"/>
                      </a:lnTo>
                      <a:lnTo>
                        <a:pt x="410" y="8"/>
                      </a:lnTo>
                      <a:lnTo>
                        <a:pt x="394" y="4"/>
                      </a:lnTo>
                      <a:lnTo>
                        <a:pt x="378" y="2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34" y="2"/>
                      </a:lnTo>
                      <a:lnTo>
                        <a:pt x="310" y="4"/>
                      </a:lnTo>
                      <a:lnTo>
                        <a:pt x="310" y="4"/>
                      </a:lnTo>
                      <a:lnTo>
                        <a:pt x="306" y="6"/>
                      </a:lnTo>
                      <a:lnTo>
                        <a:pt x="304" y="10"/>
                      </a:lnTo>
                      <a:lnTo>
                        <a:pt x="301" y="20"/>
                      </a:lnTo>
                      <a:lnTo>
                        <a:pt x="291" y="54"/>
                      </a:lnTo>
                      <a:lnTo>
                        <a:pt x="291" y="54"/>
                      </a:lnTo>
                      <a:lnTo>
                        <a:pt x="291" y="78"/>
                      </a:lnTo>
                      <a:lnTo>
                        <a:pt x="289" y="101"/>
                      </a:lnTo>
                      <a:lnTo>
                        <a:pt x="283" y="125"/>
                      </a:lnTo>
                      <a:lnTo>
                        <a:pt x="275" y="143"/>
                      </a:lnTo>
                      <a:lnTo>
                        <a:pt x="275" y="14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60" name="Freeform 20">
                  <a:extLst>
                    <a:ext uri="{FF2B5EF4-FFF2-40B4-BE49-F238E27FC236}">
                      <a16:creationId xmlns:a16="http://schemas.microsoft.com/office/drawing/2014/main" id="{3AEAF9DD-759B-B470-94F7-8E425C5E17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4213" y="4354513"/>
                  <a:ext cx="1258888" cy="1411288"/>
                </a:xfrm>
                <a:custGeom>
                  <a:avLst/>
                  <a:gdLst>
                    <a:gd name="T0" fmla="*/ 501 w 793"/>
                    <a:gd name="T1" fmla="*/ 810 h 889"/>
                    <a:gd name="T2" fmla="*/ 511 w 793"/>
                    <a:gd name="T3" fmla="*/ 776 h 889"/>
                    <a:gd name="T4" fmla="*/ 538 w 793"/>
                    <a:gd name="T5" fmla="*/ 756 h 889"/>
                    <a:gd name="T6" fmla="*/ 612 w 793"/>
                    <a:gd name="T7" fmla="*/ 736 h 889"/>
                    <a:gd name="T8" fmla="*/ 652 w 793"/>
                    <a:gd name="T9" fmla="*/ 724 h 889"/>
                    <a:gd name="T10" fmla="*/ 681 w 793"/>
                    <a:gd name="T11" fmla="*/ 696 h 889"/>
                    <a:gd name="T12" fmla="*/ 679 w 793"/>
                    <a:gd name="T13" fmla="*/ 643 h 889"/>
                    <a:gd name="T14" fmla="*/ 674 w 793"/>
                    <a:gd name="T15" fmla="*/ 599 h 889"/>
                    <a:gd name="T16" fmla="*/ 679 w 793"/>
                    <a:gd name="T17" fmla="*/ 559 h 889"/>
                    <a:gd name="T18" fmla="*/ 719 w 793"/>
                    <a:gd name="T19" fmla="*/ 496 h 889"/>
                    <a:gd name="T20" fmla="*/ 765 w 793"/>
                    <a:gd name="T21" fmla="*/ 456 h 889"/>
                    <a:gd name="T22" fmla="*/ 725 w 793"/>
                    <a:gd name="T23" fmla="*/ 400 h 889"/>
                    <a:gd name="T24" fmla="*/ 711 w 793"/>
                    <a:gd name="T25" fmla="*/ 368 h 889"/>
                    <a:gd name="T26" fmla="*/ 713 w 793"/>
                    <a:gd name="T27" fmla="*/ 360 h 889"/>
                    <a:gd name="T28" fmla="*/ 781 w 793"/>
                    <a:gd name="T29" fmla="*/ 203 h 889"/>
                    <a:gd name="T30" fmla="*/ 791 w 793"/>
                    <a:gd name="T31" fmla="*/ 164 h 889"/>
                    <a:gd name="T32" fmla="*/ 785 w 793"/>
                    <a:gd name="T33" fmla="*/ 94 h 889"/>
                    <a:gd name="T34" fmla="*/ 765 w 793"/>
                    <a:gd name="T35" fmla="*/ 60 h 889"/>
                    <a:gd name="T36" fmla="*/ 749 w 793"/>
                    <a:gd name="T37" fmla="*/ 52 h 889"/>
                    <a:gd name="T38" fmla="*/ 664 w 793"/>
                    <a:gd name="T39" fmla="*/ 22 h 889"/>
                    <a:gd name="T40" fmla="*/ 608 w 793"/>
                    <a:gd name="T41" fmla="*/ 14 h 889"/>
                    <a:gd name="T42" fmla="*/ 572 w 793"/>
                    <a:gd name="T43" fmla="*/ 18 h 889"/>
                    <a:gd name="T44" fmla="*/ 536 w 793"/>
                    <a:gd name="T45" fmla="*/ 34 h 889"/>
                    <a:gd name="T46" fmla="*/ 491 w 793"/>
                    <a:gd name="T47" fmla="*/ 46 h 889"/>
                    <a:gd name="T48" fmla="*/ 455 w 793"/>
                    <a:gd name="T49" fmla="*/ 46 h 889"/>
                    <a:gd name="T50" fmla="*/ 425 w 793"/>
                    <a:gd name="T51" fmla="*/ 36 h 889"/>
                    <a:gd name="T52" fmla="*/ 409 w 793"/>
                    <a:gd name="T53" fmla="*/ 16 h 889"/>
                    <a:gd name="T54" fmla="*/ 377 w 793"/>
                    <a:gd name="T55" fmla="*/ 0 h 889"/>
                    <a:gd name="T56" fmla="*/ 351 w 793"/>
                    <a:gd name="T57" fmla="*/ 6 h 889"/>
                    <a:gd name="T58" fmla="*/ 332 w 793"/>
                    <a:gd name="T59" fmla="*/ 46 h 889"/>
                    <a:gd name="T60" fmla="*/ 332 w 793"/>
                    <a:gd name="T61" fmla="*/ 66 h 889"/>
                    <a:gd name="T62" fmla="*/ 280 w 793"/>
                    <a:gd name="T63" fmla="*/ 134 h 889"/>
                    <a:gd name="T64" fmla="*/ 214 w 793"/>
                    <a:gd name="T65" fmla="*/ 219 h 889"/>
                    <a:gd name="T66" fmla="*/ 181 w 793"/>
                    <a:gd name="T67" fmla="*/ 265 h 889"/>
                    <a:gd name="T68" fmla="*/ 171 w 793"/>
                    <a:gd name="T69" fmla="*/ 295 h 889"/>
                    <a:gd name="T70" fmla="*/ 131 w 793"/>
                    <a:gd name="T71" fmla="*/ 382 h 889"/>
                    <a:gd name="T72" fmla="*/ 57 w 793"/>
                    <a:gd name="T73" fmla="*/ 472 h 889"/>
                    <a:gd name="T74" fmla="*/ 0 w 793"/>
                    <a:gd name="T75" fmla="*/ 523 h 889"/>
                    <a:gd name="T76" fmla="*/ 75 w 793"/>
                    <a:gd name="T77" fmla="*/ 553 h 889"/>
                    <a:gd name="T78" fmla="*/ 95 w 793"/>
                    <a:gd name="T79" fmla="*/ 567 h 889"/>
                    <a:gd name="T80" fmla="*/ 177 w 793"/>
                    <a:gd name="T81" fmla="*/ 629 h 889"/>
                    <a:gd name="T82" fmla="*/ 264 w 793"/>
                    <a:gd name="T83" fmla="*/ 670 h 889"/>
                    <a:gd name="T84" fmla="*/ 330 w 793"/>
                    <a:gd name="T85" fmla="*/ 678 h 889"/>
                    <a:gd name="T86" fmla="*/ 381 w 793"/>
                    <a:gd name="T87" fmla="*/ 674 h 889"/>
                    <a:gd name="T88" fmla="*/ 383 w 793"/>
                    <a:gd name="T89" fmla="*/ 728 h 889"/>
                    <a:gd name="T90" fmla="*/ 346 w 793"/>
                    <a:gd name="T91" fmla="*/ 780 h 889"/>
                    <a:gd name="T92" fmla="*/ 391 w 793"/>
                    <a:gd name="T93" fmla="*/ 841 h 889"/>
                    <a:gd name="T94" fmla="*/ 421 w 793"/>
                    <a:gd name="T95" fmla="*/ 871 h 889"/>
                    <a:gd name="T96" fmla="*/ 459 w 793"/>
                    <a:gd name="T97" fmla="*/ 889 h 889"/>
                    <a:gd name="T98" fmla="*/ 461 w 793"/>
                    <a:gd name="T99" fmla="*/ 889 h 889"/>
                    <a:gd name="T100" fmla="*/ 495 w 793"/>
                    <a:gd name="T101" fmla="*/ 849 h 889"/>
                    <a:gd name="T102" fmla="*/ 501 w 793"/>
                    <a:gd name="T103" fmla="*/ 826 h 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93" h="889">
                      <a:moveTo>
                        <a:pt x="501" y="826"/>
                      </a:moveTo>
                      <a:lnTo>
                        <a:pt x="501" y="826"/>
                      </a:lnTo>
                      <a:lnTo>
                        <a:pt x="501" y="810"/>
                      </a:lnTo>
                      <a:lnTo>
                        <a:pt x="503" y="796"/>
                      </a:lnTo>
                      <a:lnTo>
                        <a:pt x="507" y="786"/>
                      </a:lnTo>
                      <a:lnTo>
                        <a:pt x="511" y="776"/>
                      </a:lnTo>
                      <a:lnTo>
                        <a:pt x="518" y="768"/>
                      </a:lnTo>
                      <a:lnTo>
                        <a:pt x="526" y="762"/>
                      </a:lnTo>
                      <a:lnTo>
                        <a:pt x="538" y="756"/>
                      </a:lnTo>
                      <a:lnTo>
                        <a:pt x="552" y="752"/>
                      </a:lnTo>
                      <a:lnTo>
                        <a:pt x="552" y="752"/>
                      </a:lnTo>
                      <a:lnTo>
                        <a:pt x="612" y="736"/>
                      </a:lnTo>
                      <a:lnTo>
                        <a:pt x="612" y="736"/>
                      </a:lnTo>
                      <a:lnTo>
                        <a:pt x="634" y="730"/>
                      </a:lnTo>
                      <a:lnTo>
                        <a:pt x="652" y="724"/>
                      </a:lnTo>
                      <a:lnTo>
                        <a:pt x="666" y="718"/>
                      </a:lnTo>
                      <a:lnTo>
                        <a:pt x="676" y="708"/>
                      </a:lnTo>
                      <a:lnTo>
                        <a:pt x="681" y="696"/>
                      </a:lnTo>
                      <a:lnTo>
                        <a:pt x="683" y="682"/>
                      </a:lnTo>
                      <a:lnTo>
                        <a:pt x="683" y="664"/>
                      </a:lnTo>
                      <a:lnTo>
                        <a:pt x="679" y="643"/>
                      </a:lnTo>
                      <a:lnTo>
                        <a:pt x="679" y="643"/>
                      </a:lnTo>
                      <a:lnTo>
                        <a:pt x="674" y="613"/>
                      </a:lnTo>
                      <a:lnTo>
                        <a:pt x="674" y="599"/>
                      </a:lnTo>
                      <a:lnTo>
                        <a:pt x="676" y="585"/>
                      </a:lnTo>
                      <a:lnTo>
                        <a:pt x="678" y="573"/>
                      </a:lnTo>
                      <a:lnTo>
                        <a:pt x="679" y="559"/>
                      </a:lnTo>
                      <a:lnTo>
                        <a:pt x="689" y="537"/>
                      </a:lnTo>
                      <a:lnTo>
                        <a:pt x="703" y="515"/>
                      </a:lnTo>
                      <a:lnTo>
                        <a:pt x="719" y="496"/>
                      </a:lnTo>
                      <a:lnTo>
                        <a:pt x="741" y="476"/>
                      </a:lnTo>
                      <a:lnTo>
                        <a:pt x="765" y="456"/>
                      </a:lnTo>
                      <a:lnTo>
                        <a:pt x="765" y="456"/>
                      </a:lnTo>
                      <a:lnTo>
                        <a:pt x="745" y="428"/>
                      </a:lnTo>
                      <a:lnTo>
                        <a:pt x="725" y="400"/>
                      </a:lnTo>
                      <a:lnTo>
                        <a:pt x="725" y="400"/>
                      </a:lnTo>
                      <a:lnTo>
                        <a:pt x="719" y="390"/>
                      </a:lnTo>
                      <a:lnTo>
                        <a:pt x="715" y="380"/>
                      </a:lnTo>
                      <a:lnTo>
                        <a:pt x="711" y="368"/>
                      </a:lnTo>
                      <a:lnTo>
                        <a:pt x="711" y="364"/>
                      </a:lnTo>
                      <a:lnTo>
                        <a:pt x="713" y="360"/>
                      </a:lnTo>
                      <a:lnTo>
                        <a:pt x="713" y="360"/>
                      </a:lnTo>
                      <a:lnTo>
                        <a:pt x="743" y="281"/>
                      </a:lnTo>
                      <a:lnTo>
                        <a:pt x="761" y="241"/>
                      </a:lnTo>
                      <a:lnTo>
                        <a:pt x="781" y="203"/>
                      </a:lnTo>
                      <a:lnTo>
                        <a:pt x="781" y="203"/>
                      </a:lnTo>
                      <a:lnTo>
                        <a:pt x="787" y="183"/>
                      </a:lnTo>
                      <a:lnTo>
                        <a:pt x="791" y="164"/>
                      </a:lnTo>
                      <a:lnTo>
                        <a:pt x="793" y="140"/>
                      </a:lnTo>
                      <a:lnTo>
                        <a:pt x="791" y="116"/>
                      </a:lnTo>
                      <a:lnTo>
                        <a:pt x="785" y="94"/>
                      </a:lnTo>
                      <a:lnTo>
                        <a:pt x="777" y="76"/>
                      </a:lnTo>
                      <a:lnTo>
                        <a:pt x="771" y="68"/>
                      </a:lnTo>
                      <a:lnTo>
                        <a:pt x="765" y="60"/>
                      </a:lnTo>
                      <a:lnTo>
                        <a:pt x="759" y="56"/>
                      </a:lnTo>
                      <a:lnTo>
                        <a:pt x="749" y="52"/>
                      </a:lnTo>
                      <a:lnTo>
                        <a:pt x="749" y="52"/>
                      </a:lnTo>
                      <a:lnTo>
                        <a:pt x="715" y="40"/>
                      </a:lnTo>
                      <a:lnTo>
                        <a:pt x="679" y="28"/>
                      </a:lnTo>
                      <a:lnTo>
                        <a:pt x="664" y="22"/>
                      </a:lnTo>
                      <a:lnTo>
                        <a:pt x="646" y="18"/>
                      </a:lnTo>
                      <a:lnTo>
                        <a:pt x="626" y="16"/>
                      </a:lnTo>
                      <a:lnTo>
                        <a:pt x="608" y="14"/>
                      </a:lnTo>
                      <a:lnTo>
                        <a:pt x="608" y="14"/>
                      </a:lnTo>
                      <a:lnTo>
                        <a:pt x="590" y="16"/>
                      </a:lnTo>
                      <a:lnTo>
                        <a:pt x="572" y="18"/>
                      </a:lnTo>
                      <a:lnTo>
                        <a:pt x="554" y="24"/>
                      </a:lnTo>
                      <a:lnTo>
                        <a:pt x="536" y="34"/>
                      </a:lnTo>
                      <a:lnTo>
                        <a:pt x="536" y="34"/>
                      </a:lnTo>
                      <a:lnTo>
                        <a:pt x="522" y="38"/>
                      </a:lnTo>
                      <a:lnTo>
                        <a:pt x="507" y="42"/>
                      </a:lnTo>
                      <a:lnTo>
                        <a:pt x="491" y="46"/>
                      </a:lnTo>
                      <a:lnTo>
                        <a:pt x="473" y="46"/>
                      </a:lnTo>
                      <a:lnTo>
                        <a:pt x="473" y="46"/>
                      </a:lnTo>
                      <a:lnTo>
                        <a:pt x="455" y="46"/>
                      </a:lnTo>
                      <a:lnTo>
                        <a:pt x="441" y="42"/>
                      </a:lnTo>
                      <a:lnTo>
                        <a:pt x="429" y="38"/>
                      </a:lnTo>
                      <a:lnTo>
                        <a:pt x="425" y="36"/>
                      </a:lnTo>
                      <a:lnTo>
                        <a:pt x="421" y="32"/>
                      </a:lnTo>
                      <a:lnTo>
                        <a:pt x="421" y="32"/>
                      </a:lnTo>
                      <a:lnTo>
                        <a:pt x="409" y="16"/>
                      </a:lnTo>
                      <a:lnTo>
                        <a:pt x="399" y="6"/>
                      </a:lnTo>
                      <a:lnTo>
                        <a:pt x="387" y="2"/>
                      </a:lnTo>
                      <a:lnTo>
                        <a:pt x="377" y="0"/>
                      </a:lnTo>
                      <a:lnTo>
                        <a:pt x="377" y="0"/>
                      </a:lnTo>
                      <a:lnTo>
                        <a:pt x="363" y="2"/>
                      </a:lnTo>
                      <a:lnTo>
                        <a:pt x="351" y="6"/>
                      </a:lnTo>
                      <a:lnTo>
                        <a:pt x="328" y="18"/>
                      </a:lnTo>
                      <a:lnTo>
                        <a:pt x="328" y="18"/>
                      </a:lnTo>
                      <a:lnTo>
                        <a:pt x="332" y="46"/>
                      </a:lnTo>
                      <a:lnTo>
                        <a:pt x="334" y="58"/>
                      </a:lnTo>
                      <a:lnTo>
                        <a:pt x="332" y="62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06" y="100"/>
                      </a:lnTo>
                      <a:lnTo>
                        <a:pt x="280" y="134"/>
                      </a:lnTo>
                      <a:lnTo>
                        <a:pt x="228" y="201"/>
                      </a:lnTo>
                      <a:lnTo>
                        <a:pt x="228" y="201"/>
                      </a:lnTo>
                      <a:lnTo>
                        <a:pt x="214" y="219"/>
                      </a:lnTo>
                      <a:lnTo>
                        <a:pt x="198" y="237"/>
                      </a:lnTo>
                      <a:lnTo>
                        <a:pt x="184" y="255"/>
                      </a:lnTo>
                      <a:lnTo>
                        <a:pt x="181" y="265"/>
                      </a:lnTo>
                      <a:lnTo>
                        <a:pt x="177" y="275"/>
                      </a:lnTo>
                      <a:lnTo>
                        <a:pt x="177" y="275"/>
                      </a:lnTo>
                      <a:lnTo>
                        <a:pt x="171" y="295"/>
                      </a:lnTo>
                      <a:lnTo>
                        <a:pt x="165" y="315"/>
                      </a:lnTo>
                      <a:lnTo>
                        <a:pt x="149" y="350"/>
                      </a:lnTo>
                      <a:lnTo>
                        <a:pt x="131" y="382"/>
                      </a:lnTo>
                      <a:lnTo>
                        <a:pt x="109" y="414"/>
                      </a:lnTo>
                      <a:lnTo>
                        <a:pt x="83" y="444"/>
                      </a:lnTo>
                      <a:lnTo>
                        <a:pt x="57" y="472"/>
                      </a:lnTo>
                      <a:lnTo>
                        <a:pt x="29" y="497"/>
                      </a:lnTo>
                      <a:lnTo>
                        <a:pt x="0" y="523"/>
                      </a:lnTo>
                      <a:lnTo>
                        <a:pt x="0" y="523"/>
                      </a:lnTo>
                      <a:lnTo>
                        <a:pt x="25" y="533"/>
                      </a:lnTo>
                      <a:lnTo>
                        <a:pt x="51" y="543"/>
                      </a:lnTo>
                      <a:lnTo>
                        <a:pt x="75" y="553"/>
                      </a:lnTo>
                      <a:lnTo>
                        <a:pt x="85" y="559"/>
                      </a:lnTo>
                      <a:lnTo>
                        <a:pt x="95" y="567"/>
                      </a:lnTo>
                      <a:lnTo>
                        <a:pt x="95" y="567"/>
                      </a:lnTo>
                      <a:lnTo>
                        <a:pt x="123" y="589"/>
                      </a:lnTo>
                      <a:lnTo>
                        <a:pt x="149" y="611"/>
                      </a:lnTo>
                      <a:lnTo>
                        <a:pt x="177" y="629"/>
                      </a:lnTo>
                      <a:lnTo>
                        <a:pt x="204" y="647"/>
                      </a:lnTo>
                      <a:lnTo>
                        <a:pt x="234" y="659"/>
                      </a:lnTo>
                      <a:lnTo>
                        <a:pt x="264" y="670"/>
                      </a:lnTo>
                      <a:lnTo>
                        <a:pt x="296" y="676"/>
                      </a:lnTo>
                      <a:lnTo>
                        <a:pt x="330" y="678"/>
                      </a:lnTo>
                      <a:lnTo>
                        <a:pt x="330" y="678"/>
                      </a:lnTo>
                      <a:lnTo>
                        <a:pt x="355" y="678"/>
                      </a:lnTo>
                      <a:lnTo>
                        <a:pt x="381" y="674"/>
                      </a:lnTo>
                      <a:lnTo>
                        <a:pt x="381" y="674"/>
                      </a:lnTo>
                      <a:lnTo>
                        <a:pt x="387" y="706"/>
                      </a:lnTo>
                      <a:lnTo>
                        <a:pt x="385" y="718"/>
                      </a:lnTo>
                      <a:lnTo>
                        <a:pt x="383" y="728"/>
                      </a:lnTo>
                      <a:lnTo>
                        <a:pt x="379" y="738"/>
                      </a:lnTo>
                      <a:lnTo>
                        <a:pt x="371" y="750"/>
                      </a:lnTo>
                      <a:lnTo>
                        <a:pt x="346" y="780"/>
                      </a:lnTo>
                      <a:lnTo>
                        <a:pt x="346" y="780"/>
                      </a:lnTo>
                      <a:lnTo>
                        <a:pt x="375" y="822"/>
                      </a:lnTo>
                      <a:lnTo>
                        <a:pt x="391" y="841"/>
                      </a:lnTo>
                      <a:lnTo>
                        <a:pt x="409" y="859"/>
                      </a:lnTo>
                      <a:lnTo>
                        <a:pt x="409" y="859"/>
                      </a:lnTo>
                      <a:lnTo>
                        <a:pt x="421" y="871"/>
                      </a:lnTo>
                      <a:lnTo>
                        <a:pt x="435" y="879"/>
                      </a:lnTo>
                      <a:lnTo>
                        <a:pt x="449" y="887"/>
                      </a:lnTo>
                      <a:lnTo>
                        <a:pt x="459" y="889"/>
                      </a:lnTo>
                      <a:lnTo>
                        <a:pt x="459" y="889"/>
                      </a:lnTo>
                      <a:lnTo>
                        <a:pt x="461" y="889"/>
                      </a:lnTo>
                      <a:lnTo>
                        <a:pt x="461" y="889"/>
                      </a:lnTo>
                      <a:lnTo>
                        <a:pt x="475" y="875"/>
                      </a:lnTo>
                      <a:lnTo>
                        <a:pt x="489" y="859"/>
                      </a:lnTo>
                      <a:lnTo>
                        <a:pt x="495" y="849"/>
                      </a:lnTo>
                      <a:lnTo>
                        <a:pt x="499" y="841"/>
                      </a:lnTo>
                      <a:lnTo>
                        <a:pt x="501" y="833"/>
                      </a:lnTo>
                      <a:lnTo>
                        <a:pt x="501" y="826"/>
                      </a:lnTo>
                      <a:lnTo>
                        <a:pt x="501" y="82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</p:grpSp>
          <p:grpSp>
            <p:nvGrpSpPr>
              <p:cNvPr id="40" name="noun_project_0562.eps">
                <a:extLst>
                  <a:ext uri="{FF2B5EF4-FFF2-40B4-BE49-F238E27FC236}">
                    <a16:creationId xmlns:a16="http://schemas.microsoft.com/office/drawing/2014/main" id="{8CA283C1-4579-51EB-602D-7F8A0D2F29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8188601" y="4500483"/>
                <a:ext cx="264565" cy="378514"/>
                <a:chOff x="722" y="3061"/>
                <a:chExt cx="244" cy="384"/>
              </a:xfrm>
              <a:grpFill/>
            </p:grpSpPr>
            <p:sp>
              <p:nvSpPr>
                <p:cNvPr id="41" name="Freeform 360">
                  <a:extLst>
                    <a:ext uri="{FF2B5EF4-FFF2-40B4-BE49-F238E27FC236}">
                      <a16:creationId xmlns:a16="http://schemas.microsoft.com/office/drawing/2014/main" id="{93FC44F6-F6FC-7AA3-4B1A-9713A5416A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" y="3061"/>
                  <a:ext cx="60" cy="60"/>
                </a:xfrm>
                <a:custGeom>
                  <a:avLst/>
                  <a:gdLst>
                    <a:gd name="T0" fmla="*/ 3 w 543"/>
                    <a:gd name="T1" fmla="*/ 0 h 544"/>
                    <a:gd name="T2" fmla="*/ 4 w 543"/>
                    <a:gd name="T3" fmla="*/ 0 h 544"/>
                    <a:gd name="T4" fmla="*/ 4 w 543"/>
                    <a:gd name="T5" fmla="*/ 0 h 544"/>
                    <a:gd name="T6" fmla="*/ 5 w 543"/>
                    <a:gd name="T7" fmla="*/ 0 h 544"/>
                    <a:gd name="T8" fmla="*/ 5 w 543"/>
                    <a:gd name="T9" fmla="*/ 1 h 544"/>
                    <a:gd name="T10" fmla="*/ 6 w 543"/>
                    <a:gd name="T11" fmla="*/ 1 h 544"/>
                    <a:gd name="T12" fmla="*/ 6 w 543"/>
                    <a:gd name="T13" fmla="*/ 1 h 544"/>
                    <a:gd name="T14" fmla="*/ 6 w 543"/>
                    <a:gd name="T15" fmla="*/ 2 h 544"/>
                    <a:gd name="T16" fmla="*/ 6 w 543"/>
                    <a:gd name="T17" fmla="*/ 2 h 544"/>
                    <a:gd name="T18" fmla="*/ 7 w 543"/>
                    <a:gd name="T19" fmla="*/ 2 h 544"/>
                    <a:gd name="T20" fmla="*/ 7 w 543"/>
                    <a:gd name="T21" fmla="*/ 3 h 544"/>
                    <a:gd name="T22" fmla="*/ 7 w 543"/>
                    <a:gd name="T23" fmla="*/ 3 h 544"/>
                    <a:gd name="T24" fmla="*/ 7 w 543"/>
                    <a:gd name="T25" fmla="*/ 4 h 544"/>
                    <a:gd name="T26" fmla="*/ 7 w 543"/>
                    <a:gd name="T27" fmla="*/ 4 h 544"/>
                    <a:gd name="T28" fmla="*/ 6 w 543"/>
                    <a:gd name="T29" fmla="*/ 5 h 544"/>
                    <a:gd name="T30" fmla="*/ 6 w 543"/>
                    <a:gd name="T31" fmla="*/ 5 h 544"/>
                    <a:gd name="T32" fmla="*/ 6 w 543"/>
                    <a:gd name="T33" fmla="*/ 6 h 544"/>
                    <a:gd name="T34" fmla="*/ 6 w 543"/>
                    <a:gd name="T35" fmla="*/ 6 h 544"/>
                    <a:gd name="T36" fmla="*/ 5 w 543"/>
                    <a:gd name="T37" fmla="*/ 6 h 544"/>
                    <a:gd name="T38" fmla="*/ 5 w 543"/>
                    <a:gd name="T39" fmla="*/ 6 h 544"/>
                    <a:gd name="T40" fmla="*/ 4 w 543"/>
                    <a:gd name="T41" fmla="*/ 7 h 544"/>
                    <a:gd name="T42" fmla="*/ 4 w 543"/>
                    <a:gd name="T43" fmla="*/ 7 h 544"/>
                    <a:gd name="T44" fmla="*/ 3 w 543"/>
                    <a:gd name="T45" fmla="*/ 7 h 544"/>
                    <a:gd name="T46" fmla="*/ 3 w 543"/>
                    <a:gd name="T47" fmla="*/ 7 h 544"/>
                    <a:gd name="T48" fmla="*/ 2 w 543"/>
                    <a:gd name="T49" fmla="*/ 7 h 544"/>
                    <a:gd name="T50" fmla="*/ 2 w 543"/>
                    <a:gd name="T51" fmla="*/ 6 h 544"/>
                    <a:gd name="T52" fmla="*/ 2 w 543"/>
                    <a:gd name="T53" fmla="*/ 6 h 544"/>
                    <a:gd name="T54" fmla="*/ 1 w 543"/>
                    <a:gd name="T55" fmla="*/ 6 h 544"/>
                    <a:gd name="T56" fmla="*/ 1 w 543"/>
                    <a:gd name="T57" fmla="*/ 6 h 544"/>
                    <a:gd name="T58" fmla="*/ 1 w 543"/>
                    <a:gd name="T59" fmla="*/ 5 h 544"/>
                    <a:gd name="T60" fmla="*/ 0 w 543"/>
                    <a:gd name="T61" fmla="*/ 5 h 544"/>
                    <a:gd name="T62" fmla="*/ 0 w 543"/>
                    <a:gd name="T63" fmla="*/ 4 h 544"/>
                    <a:gd name="T64" fmla="*/ 0 w 543"/>
                    <a:gd name="T65" fmla="*/ 4 h 544"/>
                    <a:gd name="T66" fmla="*/ 0 w 543"/>
                    <a:gd name="T67" fmla="*/ 3 h 544"/>
                    <a:gd name="T68" fmla="*/ 0 w 543"/>
                    <a:gd name="T69" fmla="*/ 3 h 544"/>
                    <a:gd name="T70" fmla="*/ 0 w 543"/>
                    <a:gd name="T71" fmla="*/ 2 h 544"/>
                    <a:gd name="T72" fmla="*/ 0 w 543"/>
                    <a:gd name="T73" fmla="*/ 2 h 544"/>
                    <a:gd name="T74" fmla="*/ 1 w 543"/>
                    <a:gd name="T75" fmla="*/ 2 h 544"/>
                    <a:gd name="T76" fmla="*/ 1 w 543"/>
                    <a:gd name="T77" fmla="*/ 1 h 544"/>
                    <a:gd name="T78" fmla="*/ 1 w 543"/>
                    <a:gd name="T79" fmla="*/ 1 h 544"/>
                    <a:gd name="T80" fmla="*/ 2 w 543"/>
                    <a:gd name="T81" fmla="*/ 1 h 544"/>
                    <a:gd name="T82" fmla="*/ 2 w 543"/>
                    <a:gd name="T83" fmla="*/ 0 h 544"/>
                    <a:gd name="T84" fmla="*/ 2 w 543"/>
                    <a:gd name="T85" fmla="*/ 0 h 544"/>
                    <a:gd name="T86" fmla="*/ 3 w 543"/>
                    <a:gd name="T87" fmla="*/ 0 h 544"/>
                    <a:gd name="T88" fmla="*/ 3 w 543"/>
                    <a:gd name="T89" fmla="*/ 0 h 5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43" h="544">
                      <a:moveTo>
                        <a:pt x="272" y="0"/>
                      </a:moveTo>
                      <a:lnTo>
                        <a:pt x="312" y="3"/>
                      </a:lnTo>
                      <a:lnTo>
                        <a:pt x="350" y="12"/>
                      </a:lnTo>
                      <a:lnTo>
                        <a:pt x="386" y="25"/>
                      </a:lnTo>
                      <a:lnTo>
                        <a:pt x="420" y="44"/>
                      </a:lnTo>
                      <a:lnTo>
                        <a:pt x="450" y="66"/>
                      </a:lnTo>
                      <a:lnTo>
                        <a:pt x="478" y="94"/>
                      </a:lnTo>
                      <a:lnTo>
                        <a:pt x="500" y="124"/>
                      </a:lnTo>
                      <a:lnTo>
                        <a:pt x="519" y="158"/>
                      </a:lnTo>
                      <a:lnTo>
                        <a:pt x="533" y="194"/>
                      </a:lnTo>
                      <a:lnTo>
                        <a:pt x="541" y="232"/>
                      </a:lnTo>
                      <a:lnTo>
                        <a:pt x="543" y="271"/>
                      </a:lnTo>
                      <a:lnTo>
                        <a:pt x="541" y="311"/>
                      </a:lnTo>
                      <a:lnTo>
                        <a:pt x="533" y="351"/>
                      </a:lnTo>
                      <a:lnTo>
                        <a:pt x="519" y="387"/>
                      </a:lnTo>
                      <a:lnTo>
                        <a:pt x="500" y="420"/>
                      </a:lnTo>
                      <a:lnTo>
                        <a:pt x="478" y="450"/>
                      </a:lnTo>
                      <a:lnTo>
                        <a:pt x="450" y="477"/>
                      </a:lnTo>
                      <a:lnTo>
                        <a:pt x="420" y="500"/>
                      </a:lnTo>
                      <a:lnTo>
                        <a:pt x="386" y="518"/>
                      </a:lnTo>
                      <a:lnTo>
                        <a:pt x="350" y="532"/>
                      </a:lnTo>
                      <a:lnTo>
                        <a:pt x="312" y="541"/>
                      </a:lnTo>
                      <a:lnTo>
                        <a:pt x="272" y="544"/>
                      </a:lnTo>
                      <a:lnTo>
                        <a:pt x="232" y="541"/>
                      </a:lnTo>
                      <a:lnTo>
                        <a:pt x="193" y="532"/>
                      </a:lnTo>
                      <a:lnTo>
                        <a:pt x="157" y="518"/>
                      </a:lnTo>
                      <a:lnTo>
                        <a:pt x="124" y="500"/>
                      </a:lnTo>
                      <a:lnTo>
                        <a:pt x="93" y="477"/>
                      </a:lnTo>
                      <a:lnTo>
                        <a:pt x="67" y="450"/>
                      </a:lnTo>
                      <a:lnTo>
                        <a:pt x="43" y="420"/>
                      </a:lnTo>
                      <a:lnTo>
                        <a:pt x="25" y="387"/>
                      </a:lnTo>
                      <a:lnTo>
                        <a:pt x="12" y="351"/>
                      </a:lnTo>
                      <a:lnTo>
                        <a:pt x="3" y="311"/>
                      </a:lnTo>
                      <a:lnTo>
                        <a:pt x="0" y="271"/>
                      </a:lnTo>
                      <a:lnTo>
                        <a:pt x="3" y="232"/>
                      </a:lnTo>
                      <a:lnTo>
                        <a:pt x="12" y="194"/>
                      </a:lnTo>
                      <a:lnTo>
                        <a:pt x="25" y="158"/>
                      </a:lnTo>
                      <a:lnTo>
                        <a:pt x="43" y="124"/>
                      </a:lnTo>
                      <a:lnTo>
                        <a:pt x="67" y="94"/>
                      </a:lnTo>
                      <a:lnTo>
                        <a:pt x="93" y="66"/>
                      </a:lnTo>
                      <a:lnTo>
                        <a:pt x="124" y="44"/>
                      </a:lnTo>
                      <a:lnTo>
                        <a:pt x="157" y="25"/>
                      </a:lnTo>
                      <a:lnTo>
                        <a:pt x="193" y="12"/>
                      </a:lnTo>
                      <a:lnTo>
                        <a:pt x="232" y="3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2" name="Freeform 361">
                  <a:extLst>
                    <a:ext uri="{FF2B5EF4-FFF2-40B4-BE49-F238E27FC236}">
                      <a16:creationId xmlns:a16="http://schemas.microsoft.com/office/drawing/2014/main" id="{C432A2E9-2C64-B9BB-6E92-763AE7CB82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" y="3110"/>
                  <a:ext cx="64" cy="110"/>
                </a:xfrm>
                <a:custGeom>
                  <a:avLst/>
                  <a:gdLst>
                    <a:gd name="T0" fmla="*/ 3 w 573"/>
                    <a:gd name="T1" fmla="*/ 0 h 997"/>
                    <a:gd name="T2" fmla="*/ 4 w 573"/>
                    <a:gd name="T3" fmla="*/ 0 h 997"/>
                    <a:gd name="T4" fmla="*/ 6 w 573"/>
                    <a:gd name="T5" fmla="*/ 1 h 997"/>
                    <a:gd name="T6" fmla="*/ 7 w 573"/>
                    <a:gd name="T7" fmla="*/ 1 h 997"/>
                    <a:gd name="T8" fmla="*/ 7 w 573"/>
                    <a:gd name="T9" fmla="*/ 1 h 997"/>
                    <a:gd name="T10" fmla="*/ 7 w 573"/>
                    <a:gd name="T11" fmla="*/ 1 h 997"/>
                    <a:gd name="T12" fmla="*/ 7 w 573"/>
                    <a:gd name="T13" fmla="*/ 1 h 997"/>
                    <a:gd name="T14" fmla="*/ 7 w 573"/>
                    <a:gd name="T15" fmla="*/ 2 h 997"/>
                    <a:gd name="T16" fmla="*/ 7 w 573"/>
                    <a:gd name="T17" fmla="*/ 2 h 997"/>
                    <a:gd name="T18" fmla="*/ 5 w 573"/>
                    <a:gd name="T19" fmla="*/ 11 h 997"/>
                    <a:gd name="T20" fmla="*/ 5 w 573"/>
                    <a:gd name="T21" fmla="*/ 12 h 997"/>
                    <a:gd name="T22" fmla="*/ 4 w 573"/>
                    <a:gd name="T23" fmla="*/ 12 h 997"/>
                    <a:gd name="T24" fmla="*/ 4 w 573"/>
                    <a:gd name="T25" fmla="*/ 12 h 997"/>
                    <a:gd name="T26" fmla="*/ 4 w 573"/>
                    <a:gd name="T27" fmla="*/ 12 h 997"/>
                    <a:gd name="T28" fmla="*/ 4 w 573"/>
                    <a:gd name="T29" fmla="*/ 12 h 997"/>
                    <a:gd name="T30" fmla="*/ 4 w 573"/>
                    <a:gd name="T31" fmla="*/ 12 h 997"/>
                    <a:gd name="T32" fmla="*/ 1 w 573"/>
                    <a:gd name="T33" fmla="*/ 11 h 997"/>
                    <a:gd name="T34" fmla="*/ 0 w 573"/>
                    <a:gd name="T35" fmla="*/ 11 h 997"/>
                    <a:gd name="T36" fmla="*/ 0 w 573"/>
                    <a:gd name="T37" fmla="*/ 11 h 997"/>
                    <a:gd name="T38" fmla="*/ 0 w 573"/>
                    <a:gd name="T39" fmla="*/ 11 h 997"/>
                    <a:gd name="T40" fmla="*/ 0 w 573"/>
                    <a:gd name="T41" fmla="*/ 11 h 997"/>
                    <a:gd name="T42" fmla="*/ 0 w 573"/>
                    <a:gd name="T43" fmla="*/ 11 h 997"/>
                    <a:gd name="T44" fmla="*/ 0 w 573"/>
                    <a:gd name="T45" fmla="*/ 10 h 997"/>
                    <a:gd name="T46" fmla="*/ 2 w 573"/>
                    <a:gd name="T47" fmla="*/ 1 h 997"/>
                    <a:gd name="T48" fmla="*/ 2 w 573"/>
                    <a:gd name="T49" fmla="*/ 0 h 997"/>
                    <a:gd name="T50" fmla="*/ 3 w 573"/>
                    <a:gd name="T51" fmla="*/ 0 h 997"/>
                    <a:gd name="T52" fmla="*/ 3 w 573"/>
                    <a:gd name="T53" fmla="*/ 0 h 997"/>
                    <a:gd name="T54" fmla="*/ 3 w 573"/>
                    <a:gd name="T55" fmla="*/ 0 h 997"/>
                    <a:gd name="T56" fmla="*/ 3 w 573"/>
                    <a:gd name="T57" fmla="*/ 0 h 99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573" h="997">
                      <a:moveTo>
                        <a:pt x="265" y="0"/>
                      </a:moveTo>
                      <a:lnTo>
                        <a:pt x="287" y="1"/>
                      </a:lnTo>
                      <a:lnTo>
                        <a:pt x="514" y="56"/>
                      </a:lnTo>
                      <a:lnTo>
                        <a:pt x="533" y="63"/>
                      </a:lnTo>
                      <a:lnTo>
                        <a:pt x="549" y="76"/>
                      </a:lnTo>
                      <a:lnTo>
                        <a:pt x="562" y="91"/>
                      </a:lnTo>
                      <a:lnTo>
                        <a:pt x="569" y="109"/>
                      </a:lnTo>
                      <a:lnTo>
                        <a:pt x="573" y="129"/>
                      </a:lnTo>
                      <a:lnTo>
                        <a:pt x="570" y="149"/>
                      </a:lnTo>
                      <a:lnTo>
                        <a:pt x="380" y="937"/>
                      </a:lnTo>
                      <a:lnTo>
                        <a:pt x="373" y="957"/>
                      </a:lnTo>
                      <a:lnTo>
                        <a:pt x="361" y="974"/>
                      </a:lnTo>
                      <a:lnTo>
                        <a:pt x="345" y="985"/>
                      </a:lnTo>
                      <a:lnTo>
                        <a:pt x="327" y="994"/>
                      </a:lnTo>
                      <a:lnTo>
                        <a:pt x="307" y="997"/>
                      </a:lnTo>
                      <a:lnTo>
                        <a:pt x="287" y="995"/>
                      </a:lnTo>
                      <a:lnTo>
                        <a:pt x="59" y="940"/>
                      </a:lnTo>
                      <a:lnTo>
                        <a:pt x="40" y="932"/>
                      </a:lnTo>
                      <a:lnTo>
                        <a:pt x="23" y="921"/>
                      </a:lnTo>
                      <a:lnTo>
                        <a:pt x="12" y="905"/>
                      </a:lnTo>
                      <a:lnTo>
                        <a:pt x="3" y="887"/>
                      </a:lnTo>
                      <a:lnTo>
                        <a:pt x="0" y="866"/>
                      </a:lnTo>
                      <a:lnTo>
                        <a:pt x="2" y="846"/>
                      </a:lnTo>
                      <a:lnTo>
                        <a:pt x="193" y="58"/>
                      </a:lnTo>
                      <a:lnTo>
                        <a:pt x="201" y="39"/>
                      </a:lnTo>
                      <a:lnTo>
                        <a:pt x="212" y="23"/>
                      </a:lnTo>
                      <a:lnTo>
                        <a:pt x="227" y="10"/>
                      </a:lnTo>
                      <a:lnTo>
                        <a:pt x="245" y="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3" name="Freeform 362">
                  <a:extLst>
                    <a:ext uri="{FF2B5EF4-FFF2-40B4-BE49-F238E27FC236}">
                      <a16:creationId xmlns:a16="http://schemas.microsoft.com/office/drawing/2014/main" id="{168A575F-E83F-7BAF-8C38-A207EE9E14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1" y="3157"/>
                  <a:ext cx="65" cy="288"/>
                </a:xfrm>
                <a:custGeom>
                  <a:avLst/>
                  <a:gdLst>
                    <a:gd name="T0" fmla="*/ 7 w 580"/>
                    <a:gd name="T1" fmla="*/ 0 h 2595"/>
                    <a:gd name="T2" fmla="*/ 7 w 580"/>
                    <a:gd name="T3" fmla="*/ 0 h 2595"/>
                    <a:gd name="T4" fmla="*/ 7 w 580"/>
                    <a:gd name="T5" fmla="*/ 0 h 2595"/>
                    <a:gd name="T6" fmla="*/ 7 w 580"/>
                    <a:gd name="T7" fmla="*/ 0 h 2595"/>
                    <a:gd name="T8" fmla="*/ 7 w 580"/>
                    <a:gd name="T9" fmla="*/ 1 h 2595"/>
                    <a:gd name="T10" fmla="*/ 7 w 580"/>
                    <a:gd name="T11" fmla="*/ 1 h 2595"/>
                    <a:gd name="T12" fmla="*/ 7 w 580"/>
                    <a:gd name="T13" fmla="*/ 1 h 2595"/>
                    <a:gd name="T14" fmla="*/ 2 w 580"/>
                    <a:gd name="T15" fmla="*/ 31 h 2595"/>
                    <a:gd name="T16" fmla="*/ 1 w 580"/>
                    <a:gd name="T17" fmla="*/ 32 h 2595"/>
                    <a:gd name="T18" fmla="*/ 1 w 580"/>
                    <a:gd name="T19" fmla="*/ 32 h 2595"/>
                    <a:gd name="T20" fmla="*/ 1 w 580"/>
                    <a:gd name="T21" fmla="*/ 32 h 2595"/>
                    <a:gd name="T22" fmla="*/ 1 w 580"/>
                    <a:gd name="T23" fmla="*/ 32 h 2595"/>
                    <a:gd name="T24" fmla="*/ 1 w 580"/>
                    <a:gd name="T25" fmla="*/ 32 h 2595"/>
                    <a:gd name="T26" fmla="*/ 1 w 580"/>
                    <a:gd name="T27" fmla="*/ 32 h 2595"/>
                    <a:gd name="T28" fmla="*/ 0 w 580"/>
                    <a:gd name="T29" fmla="*/ 32 h 2595"/>
                    <a:gd name="T30" fmla="*/ 0 w 580"/>
                    <a:gd name="T31" fmla="*/ 32 h 2595"/>
                    <a:gd name="T32" fmla="*/ 0 w 580"/>
                    <a:gd name="T33" fmla="*/ 31 h 2595"/>
                    <a:gd name="T34" fmla="*/ 0 w 580"/>
                    <a:gd name="T35" fmla="*/ 31 h 2595"/>
                    <a:gd name="T36" fmla="*/ 0 w 580"/>
                    <a:gd name="T37" fmla="*/ 31 h 2595"/>
                    <a:gd name="T38" fmla="*/ 0 w 580"/>
                    <a:gd name="T39" fmla="*/ 31 h 2595"/>
                    <a:gd name="T40" fmla="*/ 0 w 580"/>
                    <a:gd name="T41" fmla="*/ 31 h 2595"/>
                    <a:gd name="T42" fmla="*/ 6 w 580"/>
                    <a:gd name="T43" fmla="*/ 1 h 2595"/>
                    <a:gd name="T44" fmla="*/ 6 w 580"/>
                    <a:gd name="T45" fmla="*/ 0 h 2595"/>
                    <a:gd name="T46" fmla="*/ 6 w 580"/>
                    <a:gd name="T47" fmla="*/ 0 h 2595"/>
                    <a:gd name="T48" fmla="*/ 6 w 580"/>
                    <a:gd name="T49" fmla="*/ 0 h 2595"/>
                    <a:gd name="T50" fmla="*/ 6 w 580"/>
                    <a:gd name="T51" fmla="*/ 0 h 2595"/>
                    <a:gd name="T52" fmla="*/ 7 w 580"/>
                    <a:gd name="T53" fmla="*/ 0 h 25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80" h="2595">
                      <a:moveTo>
                        <a:pt x="519" y="0"/>
                      </a:moveTo>
                      <a:lnTo>
                        <a:pt x="539" y="3"/>
                      </a:lnTo>
                      <a:lnTo>
                        <a:pt x="556" y="12"/>
                      </a:lnTo>
                      <a:lnTo>
                        <a:pt x="569" y="25"/>
                      </a:lnTo>
                      <a:lnTo>
                        <a:pt x="578" y="42"/>
                      </a:lnTo>
                      <a:lnTo>
                        <a:pt x="580" y="61"/>
                      </a:lnTo>
                      <a:lnTo>
                        <a:pt x="580" y="67"/>
                      </a:lnTo>
                      <a:lnTo>
                        <a:pt x="125" y="2541"/>
                      </a:lnTo>
                      <a:lnTo>
                        <a:pt x="120" y="2558"/>
                      </a:lnTo>
                      <a:lnTo>
                        <a:pt x="110" y="2573"/>
                      </a:lnTo>
                      <a:lnTo>
                        <a:pt x="96" y="2584"/>
                      </a:lnTo>
                      <a:lnTo>
                        <a:pt x="80" y="2593"/>
                      </a:lnTo>
                      <a:lnTo>
                        <a:pt x="62" y="2595"/>
                      </a:lnTo>
                      <a:lnTo>
                        <a:pt x="43" y="2592"/>
                      </a:lnTo>
                      <a:lnTo>
                        <a:pt x="25" y="2583"/>
                      </a:lnTo>
                      <a:lnTo>
                        <a:pt x="12" y="2569"/>
                      </a:lnTo>
                      <a:lnTo>
                        <a:pt x="3" y="2553"/>
                      </a:lnTo>
                      <a:lnTo>
                        <a:pt x="0" y="2532"/>
                      </a:lnTo>
                      <a:lnTo>
                        <a:pt x="0" y="2531"/>
                      </a:lnTo>
                      <a:lnTo>
                        <a:pt x="1" y="2530"/>
                      </a:lnTo>
                      <a:lnTo>
                        <a:pt x="1" y="2528"/>
                      </a:lnTo>
                      <a:lnTo>
                        <a:pt x="457" y="54"/>
                      </a:lnTo>
                      <a:lnTo>
                        <a:pt x="463" y="37"/>
                      </a:lnTo>
                      <a:lnTo>
                        <a:pt x="473" y="22"/>
                      </a:lnTo>
                      <a:lnTo>
                        <a:pt x="486" y="11"/>
                      </a:lnTo>
                      <a:lnTo>
                        <a:pt x="501" y="2"/>
                      </a:lnTo>
                      <a:lnTo>
                        <a:pt x="519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4" name="Freeform 363">
                  <a:extLst>
                    <a:ext uri="{FF2B5EF4-FFF2-40B4-BE49-F238E27FC236}">
                      <a16:creationId xmlns:a16="http://schemas.microsoft.com/office/drawing/2014/main" id="{AF380D86-C7A3-C9CC-A025-8235CE3B3C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" y="3126"/>
                  <a:ext cx="192" cy="319"/>
                </a:xfrm>
                <a:custGeom>
                  <a:avLst/>
                  <a:gdLst>
                    <a:gd name="T0" fmla="*/ 11 w 1723"/>
                    <a:gd name="T1" fmla="*/ 0 h 2873"/>
                    <a:gd name="T2" fmla="*/ 11 w 1723"/>
                    <a:gd name="T3" fmla="*/ 0 h 2873"/>
                    <a:gd name="T4" fmla="*/ 11 w 1723"/>
                    <a:gd name="T5" fmla="*/ 0 h 2873"/>
                    <a:gd name="T6" fmla="*/ 12 w 1723"/>
                    <a:gd name="T7" fmla="*/ 0 h 2873"/>
                    <a:gd name="T8" fmla="*/ 12 w 1723"/>
                    <a:gd name="T9" fmla="*/ 0 h 2873"/>
                    <a:gd name="T10" fmla="*/ 13 w 1723"/>
                    <a:gd name="T11" fmla="*/ 1 h 2873"/>
                    <a:gd name="T12" fmla="*/ 13 w 1723"/>
                    <a:gd name="T13" fmla="*/ 1 h 2873"/>
                    <a:gd name="T14" fmla="*/ 14 w 1723"/>
                    <a:gd name="T15" fmla="*/ 2 h 2873"/>
                    <a:gd name="T16" fmla="*/ 14 w 1723"/>
                    <a:gd name="T17" fmla="*/ 3 h 2873"/>
                    <a:gd name="T18" fmla="*/ 20 w 1723"/>
                    <a:gd name="T19" fmla="*/ 9 h 2873"/>
                    <a:gd name="T20" fmla="*/ 21 w 1723"/>
                    <a:gd name="T21" fmla="*/ 10 h 2873"/>
                    <a:gd name="T22" fmla="*/ 21 w 1723"/>
                    <a:gd name="T23" fmla="*/ 10 h 2873"/>
                    <a:gd name="T24" fmla="*/ 21 w 1723"/>
                    <a:gd name="T25" fmla="*/ 11 h 2873"/>
                    <a:gd name="T26" fmla="*/ 21 w 1723"/>
                    <a:gd name="T27" fmla="*/ 11 h 2873"/>
                    <a:gd name="T28" fmla="*/ 21 w 1723"/>
                    <a:gd name="T29" fmla="*/ 12 h 2873"/>
                    <a:gd name="T30" fmla="*/ 21 w 1723"/>
                    <a:gd name="T31" fmla="*/ 12 h 2873"/>
                    <a:gd name="T32" fmla="*/ 20 w 1723"/>
                    <a:gd name="T33" fmla="*/ 12 h 2873"/>
                    <a:gd name="T34" fmla="*/ 20 w 1723"/>
                    <a:gd name="T35" fmla="*/ 12 h 2873"/>
                    <a:gd name="T36" fmla="*/ 14 w 1723"/>
                    <a:gd name="T37" fmla="*/ 11 h 2873"/>
                    <a:gd name="T38" fmla="*/ 14 w 1723"/>
                    <a:gd name="T39" fmla="*/ 11 h 2873"/>
                    <a:gd name="T40" fmla="*/ 13 w 1723"/>
                    <a:gd name="T41" fmla="*/ 11 h 2873"/>
                    <a:gd name="T42" fmla="*/ 13 w 1723"/>
                    <a:gd name="T43" fmla="*/ 11 h 2873"/>
                    <a:gd name="T44" fmla="*/ 13 w 1723"/>
                    <a:gd name="T45" fmla="*/ 10 h 2873"/>
                    <a:gd name="T46" fmla="*/ 12 w 1723"/>
                    <a:gd name="T47" fmla="*/ 8 h 2873"/>
                    <a:gd name="T48" fmla="*/ 17 w 1723"/>
                    <a:gd name="T49" fmla="*/ 33 h 2873"/>
                    <a:gd name="T50" fmla="*/ 17 w 1723"/>
                    <a:gd name="T51" fmla="*/ 33 h 2873"/>
                    <a:gd name="T52" fmla="*/ 17 w 1723"/>
                    <a:gd name="T53" fmla="*/ 34 h 2873"/>
                    <a:gd name="T54" fmla="*/ 17 w 1723"/>
                    <a:gd name="T55" fmla="*/ 35 h 2873"/>
                    <a:gd name="T56" fmla="*/ 16 w 1723"/>
                    <a:gd name="T57" fmla="*/ 35 h 2873"/>
                    <a:gd name="T58" fmla="*/ 15 w 1723"/>
                    <a:gd name="T59" fmla="*/ 35 h 2873"/>
                    <a:gd name="T60" fmla="*/ 14 w 1723"/>
                    <a:gd name="T61" fmla="*/ 35 h 2873"/>
                    <a:gd name="T62" fmla="*/ 14 w 1723"/>
                    <a:gd name="T63" fmla="*/ 35 h 2873"/>
                    <a:gd name="T64" fmla="*/ 13 w 1723"/>
                    <a:gd name="T65" fmla="*/ 35 h 2873"/>
                    <a:gd name="T66" fmla="*/ 13 w 1723"/>
                    <a:gd name="T67" fmla="*/ 34 h 2873"/>
                    <a:gd name="T68" fmla="*/ 9 w 1723"/>
                    <a:gd name="T69" fmla="*/ 17 h 2873"/>
                    <a:gd name="T70" fmla="*/ 5 w 1723"/>
                    <a:gd name="T71" fmla="*/ 34 h 2873"/>
                    <a:gd name="T72" fmla="*/ 4 w 1723"/>
                    <a:gd name="T73" fmla="*/ 35 h 2873"/>
                    <a:gd name="T74" fmla="*/ 3 w 1723"/>
                    <a:gd name="T75" fmla="*/ 35 h 2873"/>
                    <a:gd name="T76" fmla="*/ 3 w 1723"/>
                    <a:gd name="T77" fmla="*/ 35 h 2873"/>
                    <a:gd name="T78" fmla="*/ 2 w 1723"/>
                    <a:gd name="T79" fmla="*/ 35 h 2873"/>
                    <a:gd name="T80" fmla="*/ 1 w 1723"/>
                    <a:gd name="T81" fmla="*/ 35 h 2873"/>
                    <a:gd name="T82" fmla="*/ 1 w 1723"/>
                    <a:gd name="T83" fmla="*/ 35 h 2873"/>
                    <a:gd name="T84" fmla="*/ 0 w 1723"/>
                    <a:gd name="T85" fmla="*/ 34 h 2873"/>
                    <a:gd name="T86" fmla="*/ 0 w 1723"/>
                    <a:gd name="T87" fmla="*/ 33 h 2873"/>
                    <a:gd name="T88" fmla="*/ 0 w 1723"/>
                    <a:gd name="T89" fmla="*/ 33 h 2873"/>
                    <a:gd name="T90" fmla="*/ 7 w 1723"/>
                    <a:gd name="T91" fmla="*/ 3 h 2873"/>
                    <a:gd name="T92" fmla="*/ 7 w 1723"/>
                    <a:gd name="T93" fmla="*/ 3 h 2873"/>
                    <a:gd name="T94" fmla="*/ 7 w 1723"/>
                    <a:gd name="T95" fmla="*/ 2 h 2873"/>
                    <a:gd name="T96" fmla="*/ 8 w 1723"/>
                    <a:gd name="T97" fmla="*/ 2 h 2873"/>
                    <a:gd name="T98" fmla="*/ 8 w 1723"/>
                    <a:gd name="T99" fmla="*/ 1 h 2873"/>
                    <a:gd name="T100" fmla="*/ 8 w 1723"/>
                    <a:gd name="T101" fmla="*/ 1 h 2873"/>
                    <a:gd name="T102" fmla="*/ 9 w 1723"/>
                    <a:gd name="T103" fmla="*/ 0 h 2873"/>
                    <a:gd name="T104" fmla="*/ 10 w 1723"/>
                    <a:gd name="T105" fmla="*/ 0 h 2873"/>
                    <a:gd name="T106" fmla="*/ 11 w 1723"/>
                    <a:gd name="T107" fmla="*/ 0 h 28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723" h="2873">
                      <a:moveTo>
                        <a:pt x="858" y="0"/>
                      </a:moveTo>
                      <a:lnTo>
                        <a:pt x="865" y="1"/>
                      </a:lnTo>
                      <a:lnTo>
                        <a:pt x="874" y="1"/>
                      </a:lnTo>
                      <a:lnTo>
                        <a:pt x="886" y="2"/>
                      </a:lnTo>
                      <a:lnTo>
                        <a:pt x="901" y="4"/>
                      </a:lnTo>
                      <a:lnTo>
                        <a:pt x="918" y="7"/>
                      </a:lnTo>
                      <a:lnTo>
                        <a:pt x="936" y="13"/>
                      </a:lnTo>
                      <a:lnTo>
                        <a:pt x="956" y="19"/>
                      </a:lnTo>
                      <a:lnTo>
                        <a:pt x="977" y="28"/>
                      </a:lnTo>
                      <a:lnTo>
                        <a:pt x="998" y="38"/>
                      </a:lnTo>
                      <a:lnTo>
                        <a:pt x="1020" y="51"/>
                      </a:lnTo>
                      <a:lnTo>
                        <a:pt x="1041" y="67"/>
                      </a:lnTo>
                      <a:lnTo>
                        <a:pt x="1061" y="86"/>
                      </a:lnTo>
                      <a:lnTo>
                        <a:pt x="1079" y="108"/>
                      </a:lnTo>
                      <a:lnTo>
                        <a:pt x="1097" y="134"/>
                      </a:lnTo>
                      <a:lnTo>
                        <a:pt x="1112" y="162"/>
                      </a:lnTo>
                      <a:lnTo>
                        <a:pt x="1125" y="196"/>
                      </a:lnTo>
                      <a:lnTo>
                        <a:pt x="1134" y="233"/>
                      </a:lnTo>
                      <a:lnTo>
                        <a:pt x="1240" y="661"/>
                      </a:lnTo>
                      <a:lnTo>
                        <a:pt x="1624" y="758"/>
                      </a:lnTo>
                      <a:lnTo>
                        <a:pt x="1647" y="765"/>
                      </a:lnTo>
                      <a:lnTo>
                        <a:pt x="1668" y="778"/>
                      </a:lnTo>
                      <a:lnTo>
                        <a:pt x="1687" y="794"/>
                      </a:lnTo>
                      <a:lnTo>
                        <a:pt x="1702" y="813"/>
                      </a:lnTo>
                      <a:lnTo>
                        <a:pt x="1714" y="835"/>
                      </a:lnTo>
                      <a:lnTo>
                        <a:pt x="1721" y="859"/>
                      </a:lnTo>
                      <a:lnTo>
                        <a:pt x="1723" y="885"/>
                      </a:lnTo>
                      <a:lnTo>
                        <a:pt x="1721" y="911"/>
                      </a:lnTo>
                      <a:lnTo>
                        <a:pt x="1713" y="936"/>
                      </a:lnTo>
                      <a:lnTo>
                        <a:pt x="1701" y="958"/>
                      </a:lnTo>
                      <a:lnTo>
                        <a:pt x="1685" y="977"/>
                      </a:lnTo>
                      <a:lnTo>
                        <a:pt x="1666" y="993"/>
                      </a:lnTo>
                      <a:lnTo>
                        <a:pt x="1644" y="1005"/>
                      </a:lnTo>
                      <a:lnTo>
                        <a:pt x="1619" y="1012"/>
                      </a:lnTo>
                      <a:lnTo>
                        <a:pt x="1593" y="1014"/>
                      </a:lnTo>
                      <a:lnTo>
                        <a:pt x="1566" y="1012"/>
                      </a:lnTo>
                      <a:lnTo>
                        <a:pt x="1124" y="900"/>
                      </a:lnTo>
                      <a:lnTo>
                        <a:pt x="1122" y="900"/>
                      </a:lnTo>
                      <a:lnTo>
                        <a:pt x="1115" y="899"/>
                      </a:lnTo>
                      <a:lnTo>
                        <a:pt x="1107" y="897"/>
                      </a:lnTo>
                      <a:lnTo>
                        <a:pt x="1096" y="892"/>
                      </a:lnTo>
                      <a:lnTo>
                        <a:pt x="1083" y="886"/>
                      </a:lnTo>
                      <a:lnTo>
                        <a:pt x="1069" y="877"/>
                      </a:lnTo>
                      <a:lnTo>
                        <a:pt x="1057" y="866"/>
                      </a:lnTo>
                      <a:lnTo>
                        <a:pt x="1044" y="851"/>
                      </a:lnTo>
                      <a:lnTo>
                        <a:pt x="1032" y="833"/>
                      </a:lnTo>
                      <a:lnTo>
                        <a:pt x="1024" y="811"/>
                      </a:lnTo>
                      <a:lnTo>
                        <a:pt x="995" y="686"/>
                      </a:lnTo>
                      <a:lnTo>
                        <a:pt x="959" y="845"/>
                      </a:lnTo>
                      <a:lnTo>
                        <a:pt x="1389" y="2640"/>
                      </a:lnTo>
                      <a:lnTo>
                        <a:pt x="1392" y="2661"/>
                      </a:lnTo>
                      <a:lnTo>
                        <a:pt x="1393" y="2682"/>
                      </a:lnTo>
                      <a:lnTo>
                        <a:pt x="1390" y="2716"/>
                      </a:lnTo>
                      <a:lnTo>
                        <a:pt x="1382" y="2749"/>
                      </a:lnTo>
                      <a:lnTo>
                        <a:pt x="1368" y="2779"/>
                      </a:lnTo>
                      <a:lnTo>
                        <a:pt x="1349" y="2805"/>
                      </a:lnTo>
                      <a:lnTo>
                        <a:pt x="1325" y="2828"/>
                      </a:lnTo>
                      <a:lnTo>
                        <a:pt x="1299" y="2846"/>
                      </a:lnTo>
                      <a:lnTo>
                        <a:pt x="1269" y="2861"/>
                      </a:lnTo>
                      <a:lnTo>
                        <a:pt x="1236" y="2870"/>
                      </a:lnTo>
                      <a:lnTo>
                        <a:pt x="1202" y="2873"/>
                      </a:lnTo>
                      <a:lnTo>
                        <a:pt x="1169" y="2870"/>
                      </a:lnTo>
                      <a:lnTo>
                        <a:pt x="1138" y="2862"/>
                      </a:lnTo>
                      <a:lnTo>
                        <a:pt x="1110" y="2850"/>
                      </a:lnTo>
                      <a:lnTo>
                        <a:pt x="1083" y="2832"/>
                      </a:lnTo>
                      <a:lnTo>
                        <a:pt x="1061" y="2810"/>
                      </a:lnTo>
                      <a:lnTo>
                        <a:pt x="1042" y="2786"/>
                      </a:lnTo>
                      <a:lnTo>
                        <a:pt x="1027" y="2758"/>
                      </a:lnTo>
                      <a:lnTo>
                        <a:pt x="1017" y="2729"/>
                      </a:lnTo>
                      <a:lnTo>
                        <a:pt x="704" y="1377"/>
                      </a:lnTo>
                      <a:lnTo>
                        <a:pt x="375" y="2736"/>
                      </a:lnTo>
                      <a:lnTo>
                        <a:pt x="365" y="2765"/>
                      </a:lnTo>
                      <a:lnTo>
                        <a:pt x="349" y="2791"/>
                      </a:lnTo>
                      <a:lnTo>
                        <a:pt x="330" y="2815"/>
                      </a:lnTo>
                      <a:lnTo>
                        <a:pt x="307" y="2834"/>
                      </a:lnTo>
                      <a:lnTo>
                        <a:pt x="282" y="2851"/>
                      </a:lnTo>
                      <a:lnTo>
                        <a:pt x="254" y="2862"/>
                      </a:lnTo>
                      <a:lnTo>
                        <a:pt x="223" y="2870"/>
                      </a:lnTo>
                      <a:lnTo>
                        <a:pt x="193" y="2873"/>
                      </a:lnTo>
                      <a:lnTo>
                        <a:pt x="158" y="2870"/>
                      </a:lnTo>
                      <a:lnTo>
                        <a:pt x="125" y="2861"/>
                      </a:lnTo>
                      <a:lnTo>
                        <a:pt x="95" y="2846"/>
                      </a:lnTo>
                      <a:lnTo>
                        <a:pt x="68" y="2828"/>
                      </a:lnTo>
                      <a:lnTo>
                        <a:pt x="46" y="2805"/>
                      </a:lnTo>
                      <a:lnTo>
                        <a:pt x="27" y="2779"/>
                      </a:lnTo>
                      <a:lnTo>
                        <a:pt x="13" y="2749"/>
                      </a:lnTo>
                      <a:lnTo>
                        <a:pt x="4" y="2716"/>
                      </a:lnTo>
                      <a:lnTo>
                        <a:pt x="0" y="2682"/>
                      </a:lnTo>
                      <a:lnTo>
                        <a:pt x="1" y="2663"/>
                      </a:lnTo>
                      <a:lnTo>
                        <a:pt x="4" y="2644"/>
                      </a:lnTo>
                      <a:lnTo>
                        <a:pt x="579" y="228"/>
                      </a:lnTo>
                      <a:lnTo>
                        <a:pt x="580" y="225"/>
                      </a:lnTo>
                      <a:lnTo>
                        <a:pt x="582" y="219"/>
                      </a:lnTo>
                      <a:lnTo>
                        <a:pt x="585" y="209"/>
                      </a:lnTo>
                      <a:lnTo>
                        <a:pt x="590" y="195"/>
                      </a:lnTo>
                      <a:lnTo>
                        <a:pt x="596" y="179"/>
                      </a:lnTo>
                      <a:lnTo>
                        <a:pt x="604" y="161"/>
                      </a:lnTo>
                      <a:lnTo>
                        <a:pt x="615" y="142"/>
                      </a:lnTo>
                      <a:lnTo>
                        <a:pt x="628" y="122"/>
                      </a:lnTo>
                      <a:lnTo>
                        <a:pt x="643" y="102"/>
                      </a:lnTo>
                      <a:lnTo>
                        <a:pt x="660" y="82"/>
                      </a:lnTo>
                      <a:lnTo>
                        <a:pt x="679" y="63"/>
                      </a:lnTo>
                      <a:lnTo>
                        <a:pt x="701" y="46"/>
                      </a:lnTo>
                      <a:lnTo>
                        <a:pt x="727" y="30"/>
                      </a:lnTo>
                      <a:lnTo>
                        <a:pt x="754" y="17"/>
                      </a:lnTo>
                      <a:lnTo>
                        <a:pt x="785" y="7"/>
                      </a:lnTo>
                      <a:lnTo>
                        <a:pt x="819" y="2"/>
                      </a:lnTo>
                      <a:lnTo>
                        <a:pt x="856" y="0"/>
                      </a:lnTo>
                      <a:lnTo>
                        <a:pt x="858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</p:grpSp>
        </p:grpSp>
      </p:grpSp>
      <p:graphicFrame>
        <p:nvGraphicFramePr>
          <p:cNvPr id="61" name="Wykres 60">
            <a:extLst>
              <a:ext uri="{FF2B5EF4-FFF2-40B4-BE49-F238E27FC236}">
                <a16:creationId xmlns:a16="http://schemas.microsoft.com/office/drawing/2014/main" id="{9EF09EF4-7DA3-47F7-A324-15D2AF8986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58084172"/>
              </p:ext>
            </p:extLst>
          </p:nvPr>
        </p:nvGraphicFramePr>
        <p:xfrm>
          <a:off x="5939300" y="1320158"/>
          <a:ext cx="2006581" cy="4390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2" name="Prostokąt 61">
            <a:extLst>
              <a:ext uri="{FF2B5EF4-FFF2-40B4-BE49-F238E27FC236}">
                <a16:creationId xmlns:a16="http://schemas.microsoft.com/office/drawing/2014/main" id="{8F3990DB-4EF7-9477-D39B-0EEC3AB21B9C}"/>
              </a:ext>
            </a:extLst>
          </p:cNvPr>
          <p:cNvSpPr/>
          <p:nvPr/>
        </p:nvSpPr>
        <p:spPr>
          <a:xfrm>
            <a:off x="5986844" y="1625411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chemeClr val="bg1">
                    <a:lumMod val="50000"/>
                  </a:schemeClr>
                </a:solidFill>
              </a:rPr>
              <a:t>2021</a:t>
            </a:r>
          </a:p>
        </p:txBody>
      </p:sp>
      <p:sp>
        <p:nvSpPr>
          <p:cNvPr id="63" name="Prostokąt 62">
            <a:extLst>
              <a:ext uri="{FF2B5EF4-FFF2-40B4-BE49-F238E27FC236}">
                <a16:creationId xmlns:a16="http://schemas.microsoft.com/office/drawing/2014/main" id="{10303025-16B1-0CBC-965D-3143F32229DF}"/>
              </a:ext>
            </a:extLst>
          </p:cNvPr>
          <p:cNvSpPr/>
          <p:nvPr/>
        </p:nvSpPr>
        <p:spPr>
          <a:xfrm>
            <a:off x="4997801" y="1625411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chemeClr val="bg1">
                    <a:lumMod val="50000"/>
                  </a:schemeClr>
                </a:solidFill>
              </a:rPr>
              <a:t>2019</a:t>
            </a:r>
          </a:p>
        </p:txBody>
      </p:sp>
      <p:graphicFrame>
        <p:nvGraphicFramePr>
          <p:cNvPr id="3" name="Wykres 2">
            <a:extLst>
              <a:ext uri="{FF2B5EF4-FFF2-40B4-BE49-F238E27FC236}">
                <a16:creationId xmlns:a16="http://schemas.microsoft.com/office/drawing/2014/main" id="{9389FA6F-E36B-63D0-A1F6-C7BEE254C21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17039855"/>
              </p:ext>
            </p:extLst>
          </p:nvPr>
        </p:nvGraphicFramePr>
        <p:xfrm>
          <a:off x="6935569" y="1335147"/>
          <a:ext cx="2006581" cy="4390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" name="Prostokąt 4">
            <a:extLst>
              <a:ext uri="{FF2B5EF4-FFF2-40B4-BE49-F238E27FC236}">
                <a16:creationId xmlns:a16="http://schemas.microsoft.com/office/drawing/2014/main" id="{5B8D66E6-D883-596C-FF9A-287A78500839}"/>
              </a:ext>
            </a:extLst>
          </p:cNvPr>
          <p:cNvSpPr/>
          <p:nvPr/>
        </p:nvSpPr>
        <p:spPr>
          <a:xfrm>
            <a:off x="6975887" y="1625411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chemeClr val="bg1">
                    <a:lumMod val="50000"/>
                  </a:schemeClr>
                </a:solidFill>
              </a:rPr>
              <a:t>2022</a:t>
            </a:r>
          </a:p>
        </p:txBody>
      </p:sp>
      <p:graphicFrame>
        <p:nvGraphicFramePr>
          <p:cNvPr id="4" name="Wykres 3">
            <a:extLst>
              <a:ext uri="{FF2B5EF4-FFF2-40B4-BE49-F238E27FC236}">
                <a16:creationId xmlns:a16="http://schemas.microsoft.com/office/drawing/2014/main" id="{1781C36E-D53C-5714-76C2-0F3723B141C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6658696"/>
              </p:ext>
            </p:extLst>
          </p:nvPr>
        </p:nvGraphicFramePr>
        <p:xfrm>
          <a:off x="7840291" y="1327652"/>
          <a:ext cx="2006581" cy="4390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6" name="Prostokąt 5">
            <a:extLst>
              <a:ext uri="{FF2B5EF4-FFF2-40B4-BE49-F238E27FC236}">
                <a16:creationId xmlns:a16="http://schemas.microsoft.com/office/drawing/2014/main" id="{6F2FC6F9-2778-2361-3330-690EF9F1A45D}"/>
              </a:ext>
            </a:extLst>
          </p:cNvPr>
          <p:cNvSpPr/>
          <p:nvPr/>
        </p:nvSpPr>
        <p:spPr>
          <a:xfrm>
            <a:off x="7964931" y="1625411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chemeClr val="bg1">
                    <a:lumMod val="50000"/>
                  </a:schemeClr>
                </a:solidFill>
              </a:rPr>
              <a:t>2023</a:t>
            </a:r>
          </a:p>
        </p:txBody>
      </p:sp>
      <p:graphicFrame>
        <p:nvGraphicFramePr>
          <p:cNvPr id="7" name="Wykres 6">
            <a:extLst>
              <a:ext uri="{FF2B5EF4-FFF2-40B4-BE49-F238E27FC236}">
                <a16:creationId xmlns:a16="http://schemas.microsoft.com/office/drawing/2014/main" id="{FD7FE972-5BB3-F5E8-37F3-F04783719C6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00459204"/>
              </p:ext>
            </p:extLst>
          </p:nvPr>
        </p:nvGraphicFramePr>
        <p:xfrm>
          <a:off x="8731302" y="1327652"/>
          <a:ext cx="2006581" cy="4390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9" name="Prostokąt 8">
            <a:extLst>
              <a:ext uri="{FF2B5EF4-FFF2-40B4-BE49-F238E27FC236}">
                <a16:creationId xmlns:a16="http://schemas.microsoft.com/office/drawing/2014/main" id="{69A801BC-7C4B-D9A4-D6D4-236F749E2BCB}"/>
              </a:ext>
            </a:extLst>
          </p:cNvPr>
          <p:cNvSpPr/>
          <p:nvPr/>
        </p:nvSpPr>
        <p:spPr>
          <a:xfrm>
            <a:off x="8810285" y="1625411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chemeClr val="bg1">
                    <a:lumMod val="50000"/>
                  </a:schemeClr>
                </a:solidFill>
              </a:rPr>
              <a:t>2024</a:t>
            </a:r>
          </a:p>
        </p:txBody>
      </p:sp>
      <p:graphicFrame>
        <p:nvGraphicFramePr>
          <p:cNvPr id="8" name="Wykres 7">
            <a:extLst>
              <a:ext uri="{FF2B5EF4-FFF2-40B4-BE49-F238E27FC236}">
                <a16:creationId xmlns:a16="http://schemas.microsoft.com/office/drawing/2014/main" id="{76A875F4-C030-4BA7-0E39-F7ACD5946B6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63759696"/>
              </p:ext>
            </p:extLst>
          </p:nvPr>
        </p:nvGraphicFramePr>
        <p:xfrm>
          <a:off x="9499953" y="1300757"/>
          <a:ext cx="2006581" cy="4390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0" name="Prostokąt 9">
            <a:extLst>
              <a:ext uri="{FF2B5EF4-FFF2-40B4-BE49-F238E27FC236}">
                <a16:creationId xmlns:a16="http://schemas.microsoft.com/office/drawing/2014/main" id="{1F9A4104-8496-03E6-1ED0-F2D0D4312030}"/>
              </a:ext>
            </a:extLst>
          </p:cNvPr>
          <p:cNvSpPr/>
          <p:nvPr/>
        </p:nvSpPr>
        <p:spPr>
          <a:xfrm>
            <a:off x="9571912" y="1618546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2025</a:t>
            </a:r>
          </a:p>
        </p:txBody>
      </p:sp>
      <p:sp>
        <p:nvSpPr>
          <p:cNvPr id="11" name="Prostokąt 10">
            <a:extLst>
              <a:ext uri="{FF2B5EF4-FFF2-40B4-BE49-F238E27FC236}">
                <a16:creationId xmlns:a16="http://schemas.microsoft.com/office/drawing/2014/main" id="{58A36A96-C184-A1ED-F4C5-47FA562B9F68}"/>
              </a:ext>
            </a:extLst>
          </p:cNvPr>
          <p:cNvSpPr/>
          <p:nvPr/>
        </p:nvSpPr>
        <p:spPr>
          <a:xfrm>
            <a:off x="5185084" y="6140661"/>
            <a:ext cx="637980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Podstawa: </a:t>
            </a:r>
            <a:r>
              <a:rPr lang="pl-PL" sz="1000" dirty="0"/>
              <a:t>Respondenci spoza województwa śląskiego odwiedzający województwo śląskie, 2025: N=92</a:t>
            </a:r>
          </a:p>
        </p:txBody>
      </p:sp>
    </p:spTree>
    <p:extLst>
      <p:ext uri="{BB962C8B-B14F-4D97-AF65-F5344CB8AC3E}">
        <p14:creationId xmlns:p14="http://schemas.microsoft.com/office/powerpoint/2010/main" val="23316233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502E28BA-13EC-7E4E-9C5B-37EDC16E4736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299317" y="2941825"/>
            <a:ext cx="7430609" cy="520895"/>
          </a:xfrm>
        </p:spPr>
        <p:txBody>
          <a:bodyPr/>
          <a:lstStyle/>
          <a:p>
            <a:r>
              <a:rPr lang="pl-PL" dirty="0"/>
              <a:t>TURYSTYKA W OBRĘBIE </a:t>
            </a:r>
            <a:br>
              <a:rPr lang="pl-PL" dirty="0"/>
            </a:br>
            <a:r>
              <a:rPr lang="pl-PL" dirty="0"/>
              <a:t>WOJEWÓDZTWA ŚLĄSKIEGO</a:t>
            </a:r>
          </a:p>
        </p:txBody>
      </p:sp>
    </p:spTree>
    <p:extLst>
      <p:ext uri="{BB962C8B-B14F-4D97-AF65-F5344CB8AC3E}">
        <p14:creationId xmlns:p14="http://schemas.microsoft.com/office/powerpoint/2010/main" val="410602455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9770E5D8-26DE-9545-C6F1-B939E40C3193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Pobyt turystów wewnętrznych w województwie śląskim </a:t>
            </a:r>
            <a:endParaRPr lang="en-US" dirty="0">
              <a:solidFill>
                <a:srgbClr val="00B050"/>
              </a:solidFill>
            </a:endParaRPr>
          </a:p>
        </p:txBody>
      </p:sp>
      <p:sp>
        <p:nvSpPr>
          <p:cNvPr id="31" name="Prostokąt 30"/>
          <p:cNvSpPr/>
          <p:nvPr/>
        </p:nvSpPr>
        <p:spPr>
          <a:xfrm>
            <a:off x="5447074" y="6158686"/>
            <a:ext cx="637980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Podstawa: </a:t>
            </a:r>
            <a:r>
              <a:rPr lang="pl-PL" sz="1000" dirty="0"/>
              <a:t>Respondenci z województwa śląskiego, 2025: N=221</a:t>
            </a:r>
          </a:p>
        </p:txBody>
      </p:sp>
      <p:sp>
        <p:nvSpPr>
          <p:cNvPr id="17" name="Prostokąt zaokrąglony 16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19" name="Wykres 18"/>
          <p:cNvGraphicFramePr/>
          <p:nvPr>
            <p:extLst>
              <p:ext uri="{D42A27DB-BD31-4B8C-83A1-F6EECF244321}">
                <p14:modId xmlns:p14="http://schemas.microsoft.com/office/powerpoint/2010/main" val="867251610"/>
              </p:ext>
            </p:extLst>
          </p:nvPr>
        </p:nvGraphicFramePr>
        <p:xfrm>
          <a:off x="492501" y="2228850"/>
          <a:ext cx="5146873" cy="3352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0" name="Prostokąt 19"/>
          <p:cNvSpPr/>
          <p:nvPr/>
        </p:nvSpPr>
        <p:spPr>
          <a:xfrm>
            <a:off x="6323881" y="1322561"/>
            <a:ext cx="5502991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P1. Proszę pomyśleć o 2024 roku. </a:t>
            </a:r>
          </a:p>
          <a:p>
            <a:r>
              <a:rPr lang="pl-PL" sz="1000" b="1" dirty="0"/>
              <a:t>Czy w tamtym roku był Pan lub inna osoba lub osoby z Pana gospodarstwa domowego z wizytą na terenie województwa śląskiego? Ile razy był Pan / inna osoba w tym regionie w ciągu 2024 roku?</a:t>
            </a:r>
          </a:p>
          <a:p>
            <a:r>
              <a:rPr lang="pl-PL" sz="1000" b="1" dirty="0"/>
              <a:t>Chodzi o wyjazdy na czas dłuższy niż 1 dzień, czyli przynajmniej z jednym noclegiem.</a:t>
            </a:r>
          </a:p>
        </p:txBody>
      </p:sp>
      <p:graphicFrame>
        <p:nvGraphicFramePr>
          <p:cNvPr id="21" name="Symbol zastępczy zawartości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30540777"/>
              </p:ext>
            </p:extLst>
          </p:nvPr>
        </p:nvGraphicFramePr>
        <p:xfrm>
          <a:off x="7391235" y="2351773"/>
          <a:ext cx="3818073" cy="2611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9" name="Prostokąt 28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</a:t>
            </a:r>
          </a:p>
        </p:txBody>
      </p:sp>
      <p:sp>
        <p:nvSpPr>
          <p:cNvPr id="58" name="Prostokąt 57"/>
          <p:cNvSpPr/>
          <p:nvPr/>
        </p:nvSpPr>
        <p:spPr>
          <a:xfrm>
            <a:off x="6258624" y="4301735"/>
            <a:ext cx="5577484" cy="1446550"/>
          </a:xfrm>
          <a:prstGeom prst="rect">
            <a:avLst/>
          </a:prstGeom>
          <a:solidFill>
            <a:srgbClr val="002060"/>
          </a:solidFill>
        </p:spPr>
        <p:txBody>
          <a:bodyPr wrap="square">
            <a:spAutoFit/>
          </a:bodyPr>
          <a:lstStyle/>
          <a:p>
            <a:r>
              <a:rPr lang="pl-PL" sz="1100" dirty="0">
                <a:solidFill>
                  <a:schemeClr val="bg1"/>
                </a:solidFill>
              </a:rPr>
              <a:t>W 2024 roku 67% mieszkańców województwa śląskiego (rozumianych jako  liczba wizyt) odbyło podróż turystyczną w obrębie regionu. Liczba ta pokazuje pobyty i bierze pod uwagę także kilkukrotne pobyty jednej osoby w ciągu minionego roku. Łączna szacowana liczba turystów wewnętrznych, którzy odwiedzili województwo w 2025 roku traktowana jako liczba wizyt to ok 2,4 mln osób. Liczba niepowtarzalnych turystów wewnętrznych, którzy odwiedzili województwo w 2025 roku (liczba turystów wewnętrznych) to ok 930 tys. Osób, co przekłada się na 26% dorosłych mieszkańców województwa (18+).</a:t>
            </a:r>
          </a:p>
        </p:txBody>
      </p:sp>
      <p:sp>
        <p:nvSpPr>
          <p:cNvPr id="18" name="Prostokąt zaokrąglony 17"/>
          <p:cNvSpPr/>
          <p:nvPr/>
        </p:nvSpPr>
        <p:spPr>
          <a:xfrm>
            <a:off x="6249387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60" name="Prostokąt 59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2025</a:t>
            </a:r>
          </a:p>
        </p:txBody>
      </p:sp>
      <p:grpSp>
        <p:nvGrpSpPr>
          <p:cNvPr id="2" name="Grupa 1"/>
          <p:cNvGrpSpPr/>
          <p:nvPr/>
        </p:nvGrpSpPr>
        <p:grpSpPr>
          <a:xfrm>
            <a:off x="284669" y="897158"/>
            <a:ext cx="846000" cy="846000"/>
            <a:chOff x="284669" y="897158"/>
            <a:chExt cx="846000" cy="846000"/>
          </a:xfrm>
        </p:grpSpPr>
        <p:grpSp>
          <p:nvGrpSpPr>
            <p:cNvPr id="33" name="Grupa 32"/>
            <p:cNvGrpSpPr/>
            <p:nvPr/>
          </p:nvGrpSpPr>
          <p:grpSpPr>
            <a:xfrm>
              <a:off x="284669" y="897158"/>
              <a:ext cx="846000" cy="846000"/>
              <a:chOff x="284669" y="897158"/>
              <a:chExt cx="846000" cy="846000"/>
            </a:xfrm>
          </p:grpSpPr>
          <p:sp>
            <p:nvSpPr>
              <p:cNvPr id="34" name="Elipsa 33"/>
              <p:cNvSpPr/>
              <p:nvPr/>
            </p:nvSpPr>
            <p:spPr>
              <a:xfrm>
                <a:off x="284669" y="897158"/>
                <a:ext cx="846000" cy="8460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pl-PL" sz="1600" dirty="0"/>
              </a:p>
            </p:txBody>
          </p:sp>
          <p:grpSp>
            <p:nvGrpSpPr>
              <p:cNvPr id="37" name="noun_project_0562.eps"/>
              <p:cNvGrpSpPr>
                <a:grpSpLocks/>
              </p:cNvGrpSpPr>
              <p:nvPr/>
            </p:nvGrpSpPr>
            <p:grpSpPr bwMode="auto">
              <a:xfrm flipH="1">
                <a:off x="736189" y="1220227"/>
                <a:ext cx="264565" cy="378514"/>
                <a:chOff x="722" y="3061"/>
                <a:chExt cx="244" cy="384"/>
              </a:xfrm>
            </p:grpSpPr>
            <p:sp>
              <p:nvSpPr>
                <p:cNvPr id="38" name="Freeform 360"/>
                <p:cNvSpPr>
                  <a:spLocks/>
                </p:cNvSpPr>
                <p:nvPr/>
              </p:nvSpPr>
              <p:spPr bwMode="auto">
                <a:xfrm>
                  <a:off x="806" y="3061"/>
                  <a:ext cx="60" cy="60"/>
                </a:xfrm>
                <a:custGeom>
                  <a:avLst/>
                  <a:gdLst>
                    <a:gd name="T0" fmla="*/ 3 w 543"/>
                    <a:gd name="T1" fmla="*/ 0 h 544"/>
                    <a:gd name="T2" fmla="*/ 4 w 543"/>
                    <a:gd name="T3" fmla="*/ 0 h 544"/>
                    <a:gd name="T4" fmla="*/ 4 w 543"/>
                    <a:gd name="T5" fmla="*/ 0 h 544"/>
                    <a:gd name="T6" fmla="*/ 5 w 543"/>
                    <a:gd name="T7" fmla="*/ 0 h 544"/>
                    <a:gd name="T8" fmla="*/ 5 w 543"/>
                    <a:gd name="T9" fmla="*/ 1 h 544"/>
                    <a:gd name="T10" fmla="*/ 6 w 543"/>
                    <a:gd name="T11" fmla="*/ 1 h 544"/>
                    <a:gd name="T12" fmla="*/ 6 w 543"/>
                    <a:gd name="T13" fmla="*/ 1 h 544"/>
                    <a:gd name="T14" fmla="*/ 6 w 543"/>
                    <a:gd name="T15" fmla="*/ 2 h 544"/>
                    <a:gd name="T16" fmla="*/ 6 w 543"/>
                    <a:gd name="T17" fmla="*/ 2 h 544"/>
                    <a:gd name="T18" fmla="*/ 7 w 543"/>
                    <a:gd name="T19" fmla="*/ 2 h 544"/>
                    <a:gd name="T20" fmla="*/ 7 w 543"/>
                    <a:gd name="T21" fmla="*/ 3 h 544"/>
                    <a:gd name="T22" fmla="*/ 7 w 543"/>
                    <a:gd name="T23" fmla="*/ 3 h 544"/>
                    <a:gd name="T24" fmla="*/ 7 w 543"/>
                    <a:gd name="T25" fmla="*/ 4 h 544"/>
                    <a:gd name="T26" fmla="*/ 7 w 543"/>
                    <a:gd name="T27" fmla="*/ 4 h 544"/>
                    <a:gd name="T28" fmla="*/ 6 w 543"/>
                    <a:gd name="T29" fmla="*/ 5 h 544"/>
                    <a:gd name="T30" fmla="*/ 6 w 543"/>
                    <a:gd name="T31" fmla="*/ 5 h 544"/>
                    <a:gd name="T32" fmla="*/ 6 w 543"/>
                    <a:gd name="T33" fmla="*/ 6 h 544"/>
                    <a:gd name="T34" fmla="*/ 6 w 543"/>
                    <a:gd name="T35" fmla="*/ 6 h 544"/>
                    <a:gd name="T36" fmla="*/ 5 w 543"/>
                    <a:gd name="T37" fmla="*/ 6 h 544"/>
                    <a:gd name="T38" fmla="*/ 5 w 543"/>
                    <a:gd name="T39" fmla="*/ 6 h 544"/>
                    <a:gd name="T40" fmla="*/ 4 w 543"/>
                    <a:gd name="T41" fmla="*/ 7 h 544"/>
                    <a:gd name="T42" fmla="*/ 4 w 543"/>
                    <a:gd name="T43" fmla="*/ 7 h 544"/>
                    <a:gd name="T44" fmla="*/ 3 w 543"/>
                    <a:gd name="T45" fmla="*/ 7 h 544"/>
                    <a:gd name="T46" fmla="*/ 3 w 543"/>
                    <a:gd name="T47" fmla="*/ 7 h 544"/>
                    <a:gd name="T48" fmla="*/ 2 w 543"/>
                    <a:gd name="T49" fmla="*/ 7 h 544"/>
                    <a:gd name="T50" fmla="*/ 2 w 543"/>
                    <a:gd name="T51" fmla="*/ 6 h 544"/>
                    <a:gd name="T52" fmla="*/ 2 w 543"/>
                    <a:gd name="T53" fmla="*/ 6 h 544"/>
                    <a:gd name="T54" fmla="*/ 1 w 543"/>
                    <a:gd name="T55" fmla="*/ 6 h 544"/>
                    <a:gd name="T56" fmla="*/ 1 w 543"/>
                    <a:gd name="T57" fmla="*/ 6 h 544"/>
                    <a:gd name="T58" fmla="*/ 1 w 543"/>
                    <a:gd name="T59" fmla="*/ 5 h 544"/>
                    <a:gd name="T60" fmla="*/ 0 w 543"/>
                    <a:gd name="T61" fmla="*/ 5 h 544"/>
                    <a:gd name="T62" fmla="*/ 0 w 543"/>
                    <a:gd name="T63" fmla="*/ 4 h 544"/>
                    <a:gd name="T64" fmla="*/ 0 w 543"/>
                    <a:gd name="T65" fmla="*/ 4 h 544"/>
                    <a:gd name="T66" fmla="*/ 0 w 543"/>
                    <a:gd name="T67" fmla="*/ 3 h 544"/>
                    <a:gd name="T68" fmla="*/ 0 w 543"/>
                    <a:gd name="T69" fmla="*/ 3 h 544"/>
                    <a:gd name="T70" fmla="*/ 0 w 543"/>
                    <a:gd name="T71" fmla="*/ 2 h 544"/>
                    <a:gd name="T72" fmla="*/ 0 w 543"/>
                    <a:gd name="T73" fmla="*/ 2 h 544"/>
                    <a:gd name="T74" fmla="*/ 1 w 543"/>
                    <a:gd name="T75" fmla="*/ 2 h 544"/>
                    <a:gd name="T76" fmla="*/ 1 w 543"/>
                    <a:gd name="T77" fmla="*/ 1 h 544"/>
                    <a:gd name="T78" fmla="*/ 1 w 543"/>
                    <a:gd name="T79" fmla="*/ 1 h 544"/>
                    <a:gd name="T80" fmla="*/ 2 w 543"/>
                    <a:gd name="T81" fmla="*/ 1 h 544"/>
                    <a:gd name="T82" fmla="*/ 2 w 543"/>
                    <a:gd name="T83" fmla="*/ 0 h 544"/>
                    <a:gd name="T84" fmla="*/ 2 w 543"/>
                    <a:gd name="T85" fmla="*/ 0 h 544"/>
                    <a:gd name="T86" fmla="*/ 3 w 543"/>
                    <a:gd name="T87" fmla="*/ 0 h 544"/>
                    <a:gd name="T88" fmla="*/ 3 w 543"/>
                    <a:gd name="T89" fmla="*/ 0 h 5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43" h="544">
                      <a:moveTo>
                        <a:pt x="272" y="0"/>
                      </a:moveTo>
                      <a:lnTo>
                        <a:pt x="312" y="3"/>
                      </a:lnTo>
                      <a:lnTo>
                        <a:pt x="350" y="12"/>
                      </a:lnTo>
                      <a:lnTo>
                        <a:pt x="386" y="25"/>
                      </a:lnTo>
                      <a:lnTo>
                        <a:pt x="420" y="44"/>
                      </a:lnTo>
                      <a:lnTo>
                        <a:pt x="450" y="66"/>
                      </a:lnTo>
                      <a:lnTo>
                        <a:pt x="478" y="94"/>
                      </a:lnTo>
                      <a:lnTo>
                        <a:pt x="500" y="124"/>
                      </a:lnTo>
                      <a:lnTo>
                        <a:pt x="519" y="158"/>
                      </a:lnTo>
                      <a:lnTo>
                        <a:pt x="533" y="194"/>
                      </a:lnTo>
                      <a:lnTo>
                        <a:pt x="541" y="232"/>
                      </a:lnTo>
                      <a:lnTo>
                        <a:pt x="543" y="271"/>
                      </a:lnTo>
                      <a:lnTo>
                        <a:pt x="541" y="311"/>
                      </a:lnTo>
                      <a:lnTo>
                        <a:pt x="533" y="351"/>
                      </a:lnTo>
                      <a:lnTo>
                        <a:pt x="519" y="387"/>
                      </a:lnTo>
                      <a:lnTo>
                        <a:pt x="500" y="420"/>
                      </a:lnTo>
                      <a:lnTo>
                        <a:pt x="478" y="450"/>
                      </a:lnTo>
                      <a:lnTo>
                        <a:pt x="450" y="477"/>
                      </a:lnTo>
                      <a:lnTo>
                        <a:pt x="420" y="500"/>
                      </a:lnTo>
                      <a:lnTo>
                        <a:pt x="386" y="518"/>
                      </a:lnTo>
                      <a:lnTo>
                        <a:pt x="350" y="532"/>
                      </a:lnTo>
                      <a:lnTo>
                        <a:pt x="312" y="541"/>
                      </a:lnTo>
                      <a:lnTo>
                        <a:pt x="272" y="544"/>
                      </a:lnTo>
                      <a:lnTo>
                        <a:pt x="232" y="541"/>
                      </a:lnTo>
                      <a:lnTo>
                        <a:pt x="193" y="532"/>
                      </a:lnTo>
                      <a:lnTo>
                        <a:pt x="157" y="518"/>
                      </a:lnTo>
                      <a:lnTo>
                        <a:pt x="124" y="500"/>
                      </a:lnTo>
                      <a:lnTo>
                        <a:pt x="93" y="477"/>
                      </a:lnTo>
                      <a:lnTo>
                        <a:pt x="67" y="450"/>
                      </a:lnTo>
                      <a:lnTo>
                        <a:pt x="43" y="420"/>
                      </a:lnTo>
                      <a:lnTo>
                        <a:pt x="25" y="387"/>
                      </a:lnTo>
                      <a:lnTo>
                        <a:pt x="12" y="351"/>
                      </a:lnTo>
                      <a:lnTo>
                        <a:pt x="3" y="311"/>
                      </a:lnTo>
                      <a:lnTo>
                        <a:pt x="0" y="271"/>
                      </a:lnTo>
                      <a:lnTo>
                        <a:pt x="3" y="232"/>
                      </a:lnTo>
                      <a:lnTo>
                        <a:pt x="12" y="194"/>
                      </a:lnTo>
                      <a:lnTo>
                        <a:pt x="25" y="158"/>
                      </a:lnTo>
                      <a:lnTo>
                        <a:pt x="43" y="124"/>
                      </a:lnTo>
                      <a:lnTo>
                        <a:pt x="67" y="94"/>
                      </a:lnTo>
                      <a:lnTo>
                        <a:pt x="93" y="66"/>
                      </a:lnTo>
                      <a:lnTo>
                        <a:pt x="124" y="44"/>
                      </a:lnTo>
                      <a:lnTo>
                        <a:pt x="157" y="25"/>
                      </a:lnTo>
                      <a:lnTo>
                        <a:pt x="193" y="12"/>
                      </a:lnTo>
                      <a:lnTo>
                        <a:pt x="232" y="3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39" name="Freeform 361"/>
                <p:cNvSpPr>
                  <a:spLocks/>
                </p:cNvSpPr>
                <p:nvPr/>
              </p:nvSpPr>
              <p:spPr bwMode="auto">
                <a:xfrm>
                  <a:off x="722" y="3110"/>
                  <a:ext cx="64" cy="110"/>
                </a:xfrm>
                <a:custGeom>
                  <a:avLst/>
                  <a:gdLst>
                    <a:gd name="T0" fmla="*/ 3 w 573"/>
                    <a:gd name="T1" fmla="*/ 0 h 997"/>
                    <a:gd name="T2" fmla="*/ 4 w 573"/>
                    <a:gd name="T3" fmla="*/ 0 h 997"/>
                    <a:gd name="T4" fmla="*/ 6 w 573"/>
                    <a:gd name="T5" fmla="*/ 1 h 997"/>
                    <a:gd name="T6" fmla="*/ 7 w 573"/>
                    <a:gd name="T7" fmla="*/ 1 h 997"/>
                    <a:gd name="T8" fmla="*/ 7 w 573"/>
                    <a:gd name="T9" fmla="*/ 1 h 997"/>
                    <a:gd name="T10" fmla="*/ 7 w 573"/>
                    <a:gd name="T11" fmla="*/ 1 h 997"/>
                    <a:gd name="T12" fmla="*/ 7 w 573"/>
                    <a:gd name="T13" fmla="*/ 1 h 997"/>
                    <a:gd name="T14" fmla="*/ 7 w 573"/>
                    <a:gd name="T15" fmla="*/ 2 h 997"/>
                    <a:gd name="T16" fmla="*/ 7 w 573"/>
                    <a:gd name="T17" fmla="*/ 2 h 997"/>
                    <a:gd name="T18" fmla="*/ 5 w 573"/>
                    <a:gd name="T19" fmla="*/ 11 h 997"/>
                    <a:gd name="T20" fmla="*/ 5 w 573"/>
                    <a:gd name="T21" fmla="*/ 12 h 997"/>
                    <a:gd name="T22" fmla="*/ 4 w 573"/>
                    <a:gd name="T23" fmla="*/ 12 h 997"/>
                    <a:gd name="T24" fmla="*/ 4 w 573"/>
                    <a:gd name="T25" fmla="*/ 12 h 997"/>
                    <a:gd name="T26" fmla="*/ 4 w 573"/>
                    <a:gd name="T27" fmla="*/ 12 h 997"/>
                    <a:gd name="T28" fmla="*/ 4 w 573"/>
                    <a:gd name="T29" fmla="*/ 12 h 997"/>
                    <a:gd name="T30" fmla="*/ 4 w 573"/>
                    <a:gd name="T31" fmla="*/ 12 h 997"/>
                    <a:gd name="T32" fmla="*/ 1 w 573"/>
                    <a:gd name="T33" fmla="*/ 11 h 997"/>
                    <a:gd name="T34" fmla="*/ 0 w 573"/>
                    <a:gd name="T35" fmla="*/ 11 h 997"/>
                    <a:gd name="T36" fmla="*/ 0 w 573"/>
                    <a:gd name="T37" fmla="*/ 11 h 997"/>
                    <a:gd name="T38" fmla="*/ 0 w 573"/>
                    <a:gd name="T39" fmla="*/ 11 h 997"/>
                    <a:gd name="T40" fmla="*/ 0 w 573"/>
                    <a:gd name="T41" fmla="*/ 11 h 997"/>
                    <a:gd name="T42" fmla="*/ 0 w 573"/>
                    <a:gd name="T43" fmla="*/ 11 h 997"/>
                    <a:gd name="T44" fmla="*/ 0 w 573"/>
                    <a:gd name="T45" fmla="*/ 10 h 997"/>
                    <a:gd name="T46" fmla="*/ 2 w 573"/>
                    <a:gd name="T47" fmla="*/ 1 h 997"/>
                    <a:gd name="T48" fmla="*/ 2 w 573"/>
                    <a:gd name="T49" fmla="*/ 0 h 997"/>
                    <a:gd name="T50" fmla="*/ 3 w 573"/>
                    <a:gd name="T51" fmla="*/ 0 h 997"/>
                    <a:gd name="T52" fmla="*/ 3 w 573"/>
                    <a:gd name="T53" fmla="*/ 0 h 997"/>
                    <a:gd name="T54" fmla="*/ 3 w 573"/>
                    <a:gd name="T55" fmla="*/ 0 h 997"/>
                    <a:gd name="T56" fmla="*/ 3 w 573"/>
                    <a:gd name="T57" fmla="*/ 0 h 99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573" h="997">
                      <a:moveTo>
                        <a:pt x="265" y="0"/>
                      </a:moveTo>
                      <a:lnTo>
                        <a:pt x="287" y="1"/>
                      </a:lnTo>
                      <a:lnTo>
                        <a:pt x="514" y="56"/>
                      </a:lnTo>
                      <a:lnTo>
                        <a:pt x="533" y="63"/>
                      </a:lnTo>
                      <a:lnTo>
                        <a:pt x="549" y="76"/>
                      </a:lnTo>
                      <a:lnTo>
                        <a:pt x="562" y="91"/>
                      </a:lnTo>
                      <a:lnTo>
                        <a:pt x="569" y="109"/>
                      </a:lnTo>
                      <a:lnTo>
                        <a:pt x="573" y="129"/>
                      </a:lnTo>
                      <a:lnTo>
                        <a:pt x="570" y="149"/>
                      </a:lnTo>
                      <a:lnTo>
                        <a:pt x="380" y="937"/>
                      </a:lnTo>
                      <a:lnTo>
                        <a:pt x="373" y="957"/>
                      </a:lnTo>
                      <a:lnTo>
                        <a:pt x="361" y="974"/>
                      </a:lnTo>
                      <a:lnTo>
                        <a:pt x="345" y="985"/>
                      </a:lnTo>
                      <a:lnTo>
                        <a:pt x="327" y="994"/>
                      </a:lnTo>
                      <a:lnTo>
                        <a:pt x="307" y="997"/>
                      </a:lnTo>
                      <a:lnTo>
                        <a:pt x="287" y="995"/>
                      </a:lnTo>
                      <a:lnTo>
                        <a:pt x="59" y="940"/>
                      </a:lnTo>
                      <a:lnTo>
                        <a:pt x="40" y="932"/>
                      </a:lnTo>
                      <a:lnTo>
                        <a:pt x="23" y="921"/>
                      </a:lnTo>
                      <a:lnTo>
                        <a:pt x="12" y="905"/>
                      </a:lnTo>
                      <a:lnTo>
                        <a:pt x="3" y="887"/>
                      </a:lnTo>
                      <a:lnTo>
                        <a:pt x="0" y="866"/>
                      </a:lnTo>
                      <a:lnTo>
                        <a:pt x="2" y="846"/>
                      </a:lnTo>
                      <a:lnTo>
                        <a:pt x="193" y="58"/>
                      </a:lnTo>
                      <a:lnTo>
                        <a:pt x="201" y="39"/>
                      </a:lnTo>
                      <a:lnTo>
                        <a:pt x="212" y="23"/>
                      </a:lnTo>
                      <a:lnTo>
                        <a:pt x="227" y="10"/>
                      </a:lnTo>
                      <a:lnTo>
                        <a:pt x="245" y="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0" name="Freeform 362"/>
                <p:cNvSpPr>
                  <a:spLocks/>
                </p:cNvSpPr>
                <p:nvPr/>
              </p:nvSpPr>
              <p:spPr bwMode="auto">
                <a:xfrm>
                  <a:off x="901" y="3157"/>
                  <a:ext cx="65" cy="288"/>
                </a:xfrm>
                <a:custGeom>
                  <a:avLst/>
                  <a:gdLst>
                    <a:gd name="T0" fmla="*/ 7 w 580"/>
                    <a:gd name="T1" fmla="*/ 0 h 2595"/>
                    <a:gd name="T2" fmla="*/ 7 w 580"/>
                    <a:gd name="T3" fmla="*/ 0 h 2595"/>
                    <a:gd name="T4" fmla="*/ 7 w 580"/>
                    <a:gd name="T5" fmla="*/ 0 h 2595"/>
                    <a:gd name="T6" fmla="*/ 7 w 580"/>
                    <a:gd name="T7" fmla="*/ 0 h 2595"/>
                    <a:gd name="T8" fmla="*/ 7 w 580"/>
                    <a:gd name="T9" fmla="*/ 1 h 2595"/>
                    <a:gd name="T10" fmla="*/ 7 w 580"/>
                    <a:gd name="T11" fmla="*/ 1 h 2595"/>
                    <a:gd name="T12" fmla="*/ 7 w 580"/>
                    <a:gd name="T13" fmla="*/ 1 h 2595"/>
                    <a:gd name="T14" fmla="*/ 2 w 580"/>
                    <a:gd name="T15" fmla="*/ 31 h 2595"/>
                    <a:gd name="T16" fmla="*/ 1 w 580"/>
                    <a:gd name="T17" fmla="*/ 32 h 2595"/>
                    <a:gd name="T18" fmla="*/ 1 w 580"/>
                    <a:gd name="T19" fmla="*/ 32 h 2595"/>
                    <a:gd name="T20" fmla="*/ 1 w 580"/>
                    <a:gd name="T21" fmla="*/ 32 h 2595"/>
                    <a:gd name="T22" fmla="*/ 1 w 580"/>
                    <a:gd name="T23" fmla="*/ 32 h 2595"/>
                    <a:gd name="T24" fmla="*/ 1 w 580"/>
                    <a:gd name="T25" fmla="*/ 32 h 2595"/>
                    <a:gd name="T26" fmla="*/ 1 w 580"/>
                    <a:gd name="T27" fmla="*/ 32 h 2595"/>
                    <a:gd name="T28" fmla="*/ 0 w 580"/>
                    <a:gd name="T29" fmla="*/ 32 h 2595"/>
                    <a:gd name="T30" fmla="*/ 0 w 580"/>
                    <a:gd name="T31" fmla="*/ 32 h 2595"/>
                    <a:gd name="T32" fmla="*/ 0 w 580"/>
                    <a:gd name="T33" fmla="*/ 31 h 2595"/>
                    <a:gd name="T34" fmla="*/ 0 w 580"/>
                    <a:gd name="T35" fmla="*/ 31 h 2595"/>
                    <a:gd name="T36" fmla="*/ 0 w 580"/>
                    <a:gd name="T37" fmla="*/ 31 h 2595"/>
                    <a:gd name="T38" fmla="*/ 0 w 580"/>
                    <a:gd name="T39" fmla="*/ 31 h 2595"/>
                    <a:gd name="T40" fmla="*/ 0 w 580"/>
                    <a:gd name="T41" fmla="*/ 31 h 2595"/>
                    <a:gd name="T42" fmla="*/ 6 w 580"/>
                    <a:gd name="T43" fmla="*/ 1 h 2595"/>
                    <a:gd name="T44" fmla="*/ 6 w 580"/>
                    <a:gd name="T45" fmla="*/ 0 h 2595"/>
                    <a:gd name="T46" fmla="*/ 6 w 580"/>
                    <a:gd name="T47" fmla="*/ 0 h 2595"/>
                    <a:gd name="T48" fmla="*/ 6 w 580"/>
                    <a:gd name="T49" fmla="*/ 0 h 2595"/>
                    <a:gd name="T50" fmla="*/ 6 w 580"/>
                    <a:gd name="T51" fmla="*/ 0 h 2595"/>
                    <a:gd name="T52" fmla="*/ 7 w 580"/>
                    <a:gd name="T53" fmla="*/ 0 h 25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80" h="2595">
                      <a:moveTo>
                        <a:pt x="519" y="0"/>
                      </a:moveTo>
                      <a:lnTo>
                        <a:pt x="539" y="3"/>
                      </a:lnTo>
                      <a:lnTo>
                        <a:pt x="556" y="12"/>
                      </a:lnTo>
                      <a:lnTo>
                        <a:pt x="569" y="25"/>
                      </a:lnTo>
                      <a:lnTo>
                        <a:pt x="578" y="42"/>
                      </a:lnTo>
                      <a:lnTo>
                        <a:pt x="580" y="61"/>
                      </a:lnTo>
                      <a:lnTo>
                        <a:pt x="580" y="67"/>
                      </a:lnTo>
                      <a:lnTo>
                        <a:pt x="125" y="2541"/>
                      </a:lnTo>
                      <a:lnTo>
                        <a:pt x="120" y="2558"/>
                      </a:lnTo>
                      <a:lnTo>
                        <a:pt x="110" y="2573"/>
                      </a:lnTo>
                      <a:lnTo>
                        <a:pt x="96" y="2584"/>
                      </a:lnTo>
                      <a:lnTo>
                        <a:pt x="80" y="2593"/>
                      </a:lnTo>
                      <a:lnTo>
                        <a:pt x="62" y="2595"/>
                      </a:lnTo>
                      <a:lnTo>
                        <a:pt x="43" y="2592"/>
                      </a:lnTo>
                      <a:lnTo>
                        <a:pt x="25" y="2583"/>
                      </a:lnTo>
                      <a:lnTo>
                        <a:pt x="12" y="2569"/>
                      </a:lnTo>
                      <a:lnTo>
                        <a:pt x="3" y="2553"/>
                      </a:lnTo>
                      <a:lnTo>
                        <a:pt x="0" y="2532"/>
                      </a:lnTo>
                      <a:lnTo>
                        <a:pt x="0" y="2531"/>
                      </a:lnTo>
                      <a:lnTo>
                        <a:pt x="1" y="2530"/>
                      </a:lnTo>
                      <a:lnTo>
                        <a:pt x="1" y="2528"/>
                      </a:lnTo>
                      <a:lnTo>
                        <a:pt x="457" y="54"/>
                      </a:lnTo>
                      <a:lnTo>
                        <a:pt x="463" y="37"/>
                      </a:lnTo>
                      <a:lnTo>
                        <a:pt x="473" y="22"/>
                      </a:lnTo>
                      <a:lnTo>
                        <a:pt x="486" y="11"/>
                      </a:lnTo>
                      <a:lnTo>
                        <a:pt x="501" y="2"/>
                      </a:lnTo>
                      <a:lnTo>
                        <a:pt x="519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1" name="Freeform 363"/>
                <p:cNvSpPr>
                  <a:spLocks/>
                </p:cNvSpPr>
                <p:nvPr/>
              </p:nvSpPr>
              <p:spPr bwMode="auto">
                <a:xfrm>
                  <a:off x="732" y="3126"/>
                  <a:ext cx="192" cy="319"/>
                </a:xfrm>
                <a:custGeom>
                  <a:avLst/>
                  <a:gdLst>
                    <a:gd name="T0" fmla="*/ 11 w 1723"/>
                    <a:gd name="T1" fmla="*/ 0 h 2873"/>
                    <a:gd name="T2" fmla="*/ 11 w 1723"/>
                    <a:gd name="T3" fmla="*/ 0 h 2873"/>
                    <a:gd name="T4" fmla="*/ 11 w 1723"/>
                    <a:gd name="T5" fmla="*/ 0 h 2873"/>
                    <a:gd name="T6" fmla="*/ 12 w 1723"/>
                    <a:gd name="T7" fmla="*/ 0 h 2873"/>
                    <a:gd name="T8" fmla="*/ 12 w 1723"/>
                    <a:gd name="T9" fmla="*/ 0 h 2873"/>
                    <a:gd name="T10" fmla="*/ 13 w 1723"/>
                    <a:gd name="T11" fmla="*/ 1 h 2873"/>
                    <a:gd name="T12" fmla="*/ 13 w 1723"/>
                    <a:gd name="T13" fmla="*/ 1 h 2873"/>
                    <a:gd name="T14" fmla="*/ 14 w 1723"/>
                    <a:gd name="T15" fmla="*/ 2 h 2873"/>
                    <a:gd name="T16" fmla="*/ 14 w 1723"/>
                    <a:gd name="T17" fmla="*/ 3 h 2873"/>
                    <a:gd name="T18" fmla="*/ 20 w 1723"/>
                    <a:gd name="T19" fmla="*/ 9 h 2873"/>
                    <a:gd name="T20" fmla="*/ 21 w 1723"/>
                    <a:gd name="T21" fmla="*/ 10 h 2873"/>
                    <a:gd name="T22" fmla="*/ 21 w 1723"/>
                    <a:gd name="T23" fmla="*/ 10 h 2873"/>
                    <a:gd name="T24" fmla="*/ 21 w 1723"/>
                    <a:gd name="T25" fmla="*/ 11 h 2873"/>
                    <a:gd name="T26" fmla="*/ 21 w 1723"/>
                    <a:gd name="T27" fmla="*/ 11 h 2873"/>
                    <a:gd name="T28" fmla="*/ 21 w 1723"/>
                    <a:gd name="T29" fmla="*/ 12 h 2873"/>
                    <a:gd name="T30" fmla="*/ 21 w 1723"/>
                    <a:gd name="T31" fmla="*/ 12 h 2873"/>
                    <a:gd name="T32" fmla="*/ 20 w 1723"/>
                    <a:gd name="T33" fmla="*/ 12 h 2873"/>
                    <a:gd name="T34" fmla="*/ 20 w 1723"/>
                    <a:gd name="T35" fmla="*/ 12 h 2873"/>
                    <a:gd name="T36" fmla="*/ 14 w 1723"/>
                    <a:gd name="T37" fmla="*/ 11 h 2873"/>
                    <a:gd name="T38" fmla="*/ 14 w 1723"/>
                    <a:gd name="T39" fmla="*/ 11 h 2873"/>
                    <a:gd name="T40" fmla="*/ 13 w 1723"/>
                    <a:gd name="T41" fmla="*/ 11 h 2873"/>
                    <a:gd name="T42" fmla="*/ 13 w 1723"/>
                    <a:gd name="T43" fmla="*/ 11 h 2873"/>
                    <a:gd name="T44" fmla="*/ 13 w 1723"/>
                    <a:gd name="T45" fmla="*/ 10 h 2873"/>
                    <a:gd name="T46" fmla="*/ 12 w 1723"/>
                    <a:gd name="T47" fmla="*/ 8 h 2873"/>
                    <a:gd name="T48" fmla="*/ 17 w 1723"/>
                    <a:gd name="T49" fmla="*/ 33 h 2873"/>
                    <a:gd name="T50" fmla="*/ 17 w 1723"/>
                    <a:gd name="T51" fmla="*/ 33 h 2873"/>
                    <a:gd name="T52" fmla="*/ 17 w 1723"/>
                    <a:gd name="T53" fmla="*/ 34 h 2873"/>
                    <a:gd name="T54" fmla="*/ 17 w 1723"/>
                    <a:gd name="T55" fmla="*/ 35 h 2873"/>
                    <a:gd name="T56" fmla="*/ 16 w 1723"/>
                    <a:gd name="T57" fmla="*/ 35 h 2873"/>
                    <a:gd name="T58" fmla="*/ 15 w 1723"/>
                    <a:gd name="T59" fmla="*/ 35 h 2873"/>
                    <a:gd name="T60" fmla="*/ 14 w 1723"/>
                    <a:gd name="T61" fmla="*/ 35 h 2873"/>
                    <a:gd name="T62" fmla="*/ 14 w 1723"/>
                    <a:gd name="T63" fmla="*/ 35 h 2873"/>
                    <a:gd name="T64" fmla="*/ 13 w 1723"/>
                    <a:gd name="T65" fmla="*/ 35 h 2873"/>
                    <a:gd name="T66" fmla="*/ 13 w 1723"/>
                    <a:gd name="T67" fmla="*/ 34 h 2873"/>
                    <a:gd name="T68" fmla="*/ 9 w 1723"/>
                    <a:gd name="T69" fmla="*/ 17 h 2873"/>
                    <a:gd name="T70" fmla="*/ 5 w 1723"/>
                    <a:gd name="T71" fmla="*/ 34 h 2873"/>
                    <a:gd name="T72" fmla="*/ 4 w 1723"/>
                    <a:gd name="T73" fmla="*/ 35 h 2873"/>
                    <a:gd name="T74" fmla="*/ 3 w 1723"/>
                    <a:gd name="T75" fmla="*/ 35 h 2873"/>
                    <a:gd name="T76" fmla="*/ 3 w 1723"/>
                    <a:gd name="T77" fmla="*/ 35 h 2873"/>
                    <a:gd name="T78" fmla="*/ 2 w 1723"/>
                    <a:gd name="T79" fmla="*/ 35 h 2873"/>
                    <a:gd name="T80" fmla="*/ 1 w 1723"/>
                    <a:gd name="T81" fmla="*/ 35 h 2873"/>
                    <a:gd name="T82" fmla="*/ 1 w 1723"/>
                    <a:gd name="T83" fmla="*/ 35 h 2873"/>
                    <a:gd name="T84" fmla="*/ 0 w 1723"/>
                    <a:gd name="T85" fmla="*/ 34 h 2873"/>
                    <a:gd name="T86" fmla="*/ 0 w 1723"/>
                    <a:gd name="T87" fmla="*/ 33 h 2873"/>
                    <a:gd name="T88" fmla="*/ 0 w 1723"/>
                    <a:gd name="T89" fmla="*/ 33 h 2873"/>
                    <a:gd name="T90" fmla="*/ 7 w 1723"/>
                    <a:gd name="T91" fmla="*/ 3 h 2873"/>
                    <a:gd name="T92" fmla="*/ 7 w 1723"/>
                    <a:gd name="T93" fmla="*/ 3 h 2873"/>
                    <a:gd name="T94" fmla="*/ 7 w 1723"/>
                    <a:gd name="T95" fmla="*/ 2 h 2873"/>
                    <a:gd name="T96" fmla="*/ 8 w 1723"/>
                    <a:gd name="T97" fmla="*/ 2 h 2873"/>
                    <a:gd name="T98" fmla="*/ 8 w 1723"/>
                    <a:gd name="T99" fmla="*/ 1 h 2873"/>
                    <a:gd name="T100" fmla="*/ 8 w 1723"/>
                    <a:gd name="T101" fmla="*/ 1 h 2873"/>
                    <a:gd name="T102" fmla="*/ 9 w 1723"/>
                    <a:gd name="T103" fmla="*/ 0 h 2873"/>
                    <a:gd name="T104" fmla="*/ 10 w 1723"/>
                    <a:gd name="T105" fmla="*/ 0 h 2873"/>
                    <a:gd name="T106" fmla="*/ 11 w 1723"/>
                    <a:gd name="T107" fmla="*/ 0 h 28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723" h="2873">
                      <a:moveTo>
                        <a:pt x="858" y="0"/>
                      </a:moveTo>
                      <a:lnTo>
                        <a:pt x="865" y="1"/>
                      </a:lnTo>
                      <a:lnTo>
                        <a:pt x="874" y="1"/>
                      </a:lnTo>
                      <a:lnTo>
                        <a:pt x="886" y="2"/>
                      </a:lnTo>
                      <a:lnTo>
                        <a:pt x="901" y="4"/>
                      </a:lnTo>
                      <a:lnTo>
                        <a:pt x="918" y="7"/>
                      </a:lnTo>
                      <a:lnTo>
                        <a:pt x="936" y="13"/>
                      </a:lnTo>
                      <a:lnTo>
                        <a:pt x="956" y="19"/>
                      </a:lnTo>
                      <a:lnTo>
                        <a:pt x="977" y="28"/>
                      </a:lnTo>
                      <a:lnTo>
                        <a:pt x="998" y="38"/>
                      </a:lnTo>
                      <a:lnTo>
                        <a:pt x="1020" y="51"/>
                      </a:lnTo>
                      <a:lnTo>
                        <a:pt x="1041" y="67"/>
                      </a:lnTo>
                      <a:lnTo>
                        <a:pt x="1061" y="86"/>
                      </a:lnTo>
                      <a:lnTo>
                        <a:pt x="1079" y="108"/>
                      </a:lnTo>
                      <a:lnTo>
                        <a:pt x="1097" y="134"/>
                      </a:lnTo>
                      <a:lnTo>
                        <a:pt x="1112" y="162"/>
                      </a:lnTo>
                      <a:lnTo>
                        <a:pt x="1125" y="196"/>
                      </a:lnTo>
                      <a:lnTo>
                        <a:pt x="1134" y="233"/>
                      </a:lnTo>
                      <a:lnTo>
                        <a:pt x="1240" y="661"/>
                      </a:lnTo>
                      <a:lnTo>
                        <a:pt x="1624" y="758"/>
                      </a:lnTo>
                      <a:lnTo>
                        <a:pt x="1647" y="765"/>
                      </a:lnTo>
                      <a:lnTo>
                        <a:pt x="1668" y="778"/>
                      </a:lnTo>
                      <a:lnTo>
                        <a:pt x="1687" y="794"/>
                      </a:lnTo>
                      <a:lnTo>
                        <a:pt x="1702" y="813"/>
                      </a:lnTo>
                      <a:lnTo>
                        <a:pt x="1714" y="835"/>
                      </a:lnTo>
                      <a:lnTo>
                        <a:pt x="1721" y="859"/>
                      </a:lnTo>
                      <a:lnTo>
                        <a:pt x="1723" y="885"/>
                      </a:lnTo>
                      <a:lnTo>
                        <a:pt x="1721" y="911"/>
                      </a:lnTo>
                      <a:lnTo>
                        <a:pt x="1713" y="936"/>
                      </a:lnTo>
                      <a:lnTo>
                        <a:pt x="1701" y="958"/>
                      </a:lnTo>
                      <a:lnTo>
                        <a:pt x="1685" y="977"/>
                      </a:lnTo>
                      <a:lnTo>
                        <a:pt x="1666" y="993"/>
                      </a:lnTo>
                      <a:lnTo>
                        <a:pt x="1644" y="1005"/>
                      </a:lnTo>
                      <a:lnTo>
                        <a:pt x="1619" y="1012"/>
                      </a:lnTo>
                      <a:lnTo>
                        <a:pt x="1593" y="1014"/>
                      </a:lnTo>
                      <a:lnTo>
                        <a:pt x="1566" y="1012"/>
                      </a:lnTo>
                      <a:lnTo>
                        <a:pt x="1124" y="900"/>
                      </a:lnTo>
                      <a:lnTo>
                        <a:pt x="1122" y="900"/>
                      </a:lnTo>
                      <a:lnTo>
                        <a:pt x="1115" y="899"/>
                      </a:lnTo>
                      <a:lnTo>
                        <a:pt x="1107" y="897"/>
                      </a:lnTo>
                      <a:lnTo>
                        <a:pt x="1096" y="892"/>
                      </a:lnTo>
                      <a:lnTo>
                        <a:pt x="1083" y="886"/>
                      </a:lnTo>
                      <a:lnTo>
                        <a:pt x="1069" y="877"/>
                      </a:lnTo>
                      <a:lnTo>
                        <a:pt x="1057" y="866"/>
                      </a:lnTo>
                      <a:lnTo>
                        <a:pt x="1044" y="851"/>
                      </a:lnTo>
                      <a:lnTo>
                        <a:pt x="1032" y="833"/>
                      </a:lnTo>
                      <a:lnTo>
                        <a:pt x="1024" y="811"/>
                      </a:lnTo>
                      <a:lnTo>
                        <a:pt x="995" y="686"/>
                      </a:lnTo>
                      <a:lnTo>
                        <a:pt x="959" y="845"/>
                      </a:lnTo>
                      <a:lnTo>
                        <a:pt x="1389" y="2640"/>
                      </a:lnTo>
                      <a:lnTo>
                        <a:pt x="1392" y="2661"/>
                      </a:lnTo>
                      <a:lnTo>
                        <a:pt x="1393" y="2682"/>
                      </a:lnTo>
                      <a:lnTo>
                        <a:pt x="1390" y="2716"/>
                      </a:lnTo>
                      <a:lnTo>
                        <a:pt x="1382" y="2749"/>
                      </a:lnTo>
                      <a:lnTo>
                        <a:pt x="1368" y="2779"/>
                      </a:lnTo>
                      <a:lnTo>
                        <a:pt x="1349" y="2805"/>
                      </a:lnTo>
                      <a:lnTo>
                        <a:pt x="1325" y="2828"/>
                      </a:lnTo>
                      <a:lnTo>
                        <a:pt x="1299" y="2846"/>
                      </a:lnTo>
                      <a:lnTo>
                        <a:pt x="1269" y="2861"/>
                      </a:lnTo>
                      <a:lnTo>
                        <a:pt x="1236" y="2870"/>
                      </a:lnTo>
                      <a:lnTo>
                        <a:pt x="1202" y="2873"/>
                      </a:lnTo>
                      <a:lnTo>
                        <a:pt x="1169" y="2870"/>
                      </a:lnTo>
                      <a:lnTo>
                        <a:pt x="1138" y="2862"/>
                      </a:lnTo>
                      <a:lnTo>
                        <a:pt x="1110" y="2850"/>
                      </a:lnTo>
                      <a:lnTo>
                        <a:pt x="1083" y="2832"/>
                      </a:lnTo>
                      <a:lnTo>
                        <a:pt x="1061" y="2810"/>
                      </a:lnTo>
                      <a:lnTo>
                        <a:pt x="1042" y="2786"/>
                      </a:lnTo>
                      <a:lnTo>
                        <a:pt x="1027" y="2758"/>
                      </a:lnTo>
                      <a:lnTo>
                        <a:pt x="1017" y="2729"/>
                      </a:lnTo>
                      <a:lnTo>
                        <a:pt x="704" y="1377"/>
                      </a:lnTo>
                      <a:lnTo>
                        <a:pt x="375" y="2736"/>
                      </a:lnTo>
                      <a:lnTo>
                        <a:pt x="365" y="2765"/>
                      </a:lnTo>
                      <a:lnTo>
                        <a:pt x="349" y="2791"/>
                      </a:lnTo>
                      <a:lnTo>
                        <a:pt x="330" y="2815"/>
                      </a:lnTo>
                      <a:lnTo>
                        <a:pt x="307" y="2834"/>
                      </a:lnTo>
                      <a:lnTo>
                        <a:pt x="282" y="2851"/>
                      </a:lnTo>
                      <a:lnTo>
                        <a:pt x="254" y="2862"/>
                      </a:lnTo>
                      <a:lnTo>
                        <a:pt x="223" y="2870"/>
                      </a:lnTo>
                      <a:lnTo>
                        <a:pt x="193" y="2873"/>
                      </a:lnTo>
                      <a:lnTo>
                        <a:pt x="158" y="2870"/>
                      </a:lnTo>
                      <a:lnTo>
                        <a:pt x="125" y="2861"/>
                      </a:lnTo>
                      <a:lnTo>
                        <a:pt x="95" y="2846"/>
                      </a:lnTo>
                      <a:lnTo>
                        <a:pt x="68" y="2828"/>
                      </a:lnTo>
                      <a:lnTo>
                        <a:pt x="46" y="2805"/>
                      </a:lnTo>
                      <a:lnTo>
                        <a:pt x="27" y="2779"/>
                      </a:lnTo>
                      <a:lnTo>
                        <a:pt x="13" y="2749"/>
                      </a:lnTo>
                      <a:lnTo>
                        <a:pt x="4" y="2716"/>
                      </a:lnTo>
                      <a:lnTo>
                        <a:pt x="0" y="2682"/>
                      </a:lnTo>
                      <a:lnTo>
                        <a:pt x="1" y="2663"/>
                      </a:lnTo>
                      <a:lnTo>
                        <a:pt x="4" y="2644"/>
                      </a:lnTo>
                      <a:lnTo>
                        <a:pt x="579" y="228"/>
                      </a:lnTo>
                      <a:lnTo>
                        <a:pt x="580" y="225"/>
                      </a:lnTo>
                      <a:lnTo>
                        <a:pt x="582" y="219"/>
                      </a:lnTo>
                      <a:lnTo>
                        <a:pt x="585" y="209"/>
                      </a:lnTo>
                      <a:lnTo>
                        <a:pt x="590" y="195"/>
                      </a:lnTo>
                      <a:lnTo>
                        <a:pt x="596" y="179"/>
                      </a:lnTo>
                      <a:lnTo>
                        <a:pt x="604" y="161"/>
                      </a:lnTo>
                      <a:lnTo>
                        <a:pt x="615" y="142"/>
                      </a:lnTo>
                      <a:lnTo>
                        <a:pt x="628" y="122"/>
                      </a:lnTo>
                      <a:lnTo>
                        <a:pt x="643" y="102"/>
                      </a:lnTo>
                      <a:lnTo>
                        <a:pt x="660" y="82"/>
                      </a:lnTo>
                      <a:lnTo>
                        <a:pt x="679" y="63"/>
                      </a:lnTo>
                      <a:lnTo>
                        <a:pt x="701" y="46"/>
                      </a:lnTo>
                      <a:lnTo>
                        <a:pt x="727" y="30"/>
                      </a:lnTo>
                      <a:lnTo>
                        <a:pt x="754" y="17"/>
                      </a:lnTo>
                      <a:lnTo>
                        <a:pt x="785" y="7"/>
                      </a:lnTo>
                      <a:lnTo>
                        <a:pt x="819" y="2"/>
                      </a:lnTo>
                      <a:lnTo>
                        <a:pt x="856" y="0"/>
                      </a:lnTo>
                      <a:lnTo>
                        <a:pt x="858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</p:grpSp>
        </p:grpSp>
        <p:sp>
          <p:nvSpPr>
            <p:cNvPr id="59" name="Freeform 19"/>
            <p:cNvSpPr>
              <a:spLocks noChangeAspect="1"/>
            </p:cNvSpPr>
            <p:nvPr/>
          </p:nvSpPr>
          <p:spPr bwMode="auto">
            <a:xfrm>
              <a:off x="492501" y="1067631"/>
              <a:ext cx="289228" cy="433333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solidFill>
              <a:srgbClr val="00206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</p:spTree>
    <p:extLst>
      <p:ext uri="{BB962C8B-B14F-4D97-AF65-F5344CB8AC3E}">
        <p14:creationId xmlns:p14="http://schemas.microsoft.com/office/powerpoint/2010/main" val="18737798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DCB4E001-7180-016B-AA26-CF3004AE1C6A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Liczba wizyt turystów wewnętrznych</a:t>
            </a:r>
            <a:endParaRPr lang="en-US" dirty="0"/>
          </a:p>
        </p:txBody>
      </p:sp>
      <p:sp>
        <p:nvSpPr>
          <p:cNvPr id="31" name="Prostokąt 30"/>
          <p:cNvSpPr/>
          <p:nvPr/>
        </p:nvSpPr>
        <p:spPr>
          <a:xfrm>
            <a:off x="5447074" y="6158686"/>
            <a:ext cx="637980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Podstawa: </a:t>
            </a:r>
            <a:r>
              <a:rPr lang="pl-PL" sz="1000" dirty="0"/>
              <a:t>Respondenci odwiedzający województwo śląskie z województwa śląskiego, 2025: N=42.</a:t>
            </a:r>
          </a:p>
        </p:txBody>
      </p:sp>
      <p:sp>
        <p:nvSpPr>
          <p:cNvPr id="17" name="Prostokąt zaokrąglony 16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19" name="Wykres 18"/>
          <p:cNvGraphicFramePr/>
          <p:nvPr>
            <p:extLst>
              <p:ext uri="{D42A27DB-BD31-4B8C-83A1-F6EECF244321}">
                <p14:modId xmlns:p14="http://schemas.microsoft.com/office/powerpoint/2010/main" val="2945608358"/>
              </p:ext>
            </p:extLst>
          </p:nvPr>
        </p:nvGraphicFramePr>
        <p:xfrm>
          <a:off x="360363" y="2228850"/>
          <a:ext cx="5579171" cy="3352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0" name="Prostokąt 19"/>
          <p:cNvSpPr/>
          <p:nvPr/>
        </p:nvSpPr>
        <p:spPr>
          <a:xfrm>
            <a:off x="6323881" y="1322561"/>
            <a:ext cx="559824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P2. Ile razy był(a) Pan(i) w tym regionie w ciągu 2024 roku?</a:t>
            </a:r>
            <a:br>
              <a:rPr lang="pl-PL" sz="1000" b="1" dirty="0"/>
            </a:br>
            <a:r>
              <a:rPr lang="pl-PL" sz="1000" b="1" dirty="0"/>
              <a:t>Chodzi o wyjazd na czas dłuższy niż jeden dzień, czyli przynajmniej z jednym noclegiem.</a:t>
            </a:r>
          </a:p>
        </p:txBody>
      </p:sp>
      <p:graphicFrame>
        <p:nvGraphicFramePr>
          <p:cNvPr id="21" name="Symbol zastępczy zawartości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38411991"/>
              </p:ext>
            </p:extLst>
          </p:nvPr>
        </p:nvGraphicFramePr>
        <p:xfrm>
          <a:off x="6735627" y="2160781"/>
          <a:ext cx="4837248" cy="2611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9" name="Prostokąt 28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</a:t>
            </a:r>
          </a:p>
        </p:txBody>
      </p:sp>
      <p:sp>
        <p:nvSpPr>
          <p:cNvPr id="18" name="Prostokąt zaokrąglony 17"/>
          <p:cNvSpPr/>
          <p:nvPr/>
        </p:nvSpPr>
        <p:spPr>
          <a:xfrm>
            <a:off x="6249387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59" name="Symbol zastępczy zawartości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78678450"/>
              </p:ext>
            </p:extLst>
          </p:nvPr>
        </p:nvGraphicFramePr>
        <p:xfrm>
          <a:off x="93643" y="2513205"/>
          <a:ext cx="1537933" cy="34981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2" name="Prostokąt 61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2025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D7DE7A72-4EC9-4A9D-ABD6-1B451090DF74}"/>
              </a:ext>
            </a:extLst>
          </p:cNvPr>
          <p:cNvSpPr txBox="1"/>
          <p:nvPr/>
        </p:nvSpPr>
        <p:spPr>
          <a:xfrm>
            <a:off x="9404536" y="577819"/>
            <a:ext cx="2424022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900" b="1" dirty="0">
                <a:solidFill>
                  <a:schemeClr val="accent6"/>
                </a:solidFill>
              </a:rPr>
              <a:t>UWAGA: </a:t>
            </a:r>
            <a:r>
              <a:rPr lang="pl-PL" sz="900" dirty="0">
                <a:solidFill>
                  <a:schemeClr val="accent6"/>
                </a:solidFill>
              </a:rPr>
              <a:t>NISKIE LICZEBNOŚCI BADANYCH</a:t>
            </a:r>
          </a:p>
        </p:txBody>
      </p:sp>
      <p:grpSp>
        <p:nvGrpSpPr>
          <p:cNvPr id="24" name="Grupa 23">
            <a:extLst>
              <a:ext uri="{FF2B5EF4-FFF2-40B4-BE49-F238E27FC236}">
                <a16:creationId xmlns:a16="http://schemas.microsoft.com/office/drawing/2014/main" id="{D0D76ECC-9E23-10D8-A3BF-8F3C5689CB58}"/>
              </a:ext>
            </a:extLst>
          </p:cNvPr>
          <p:cNvGrpSpPr/>
          <p:nvPr/>
        </p:nvGrpSpPr>
        <p:grpSpPr>
          <a:xfrm>
            <a:off x="284669" y="897158"/>
            <a:ext cx="846000" cy="846000"/>
            <a:chOff x="284669" y="897158"/>
            <a:chExt cx="846000" cy="846000"/>
          </a:xfrm>
        </p:grpSpPr>
        <p:grpSp>
          <p:nvGrpSpPr>
            <p:cNvPr id="25" name="Grupa 24">
              <a:extLst>
                <a:ext uri="{FF2B5EF4-FFF2-40B4-BE49-F238E27FC236}">
                  <a16:creationId xmlns:a16="http://schemas.microsoft.com/office/drawing/2014/main" id="{47ACC67E-8F46-4731-87D0-58C98AC8E080}"/>
                </a:ext>
              </a:extLst>
            </p:cNvPr>
            <p:cNvGrpSpPr/>
            <p:nvPr/>
          </p:nvGrpSpPr>
          <p:grpSpPr>
            <a:xfrm>
              <a:off x="284669" y="897158"/>
              <a:ext cx="846000" cy="846000"/>
              <a:chOff x="284669" y="897158"/>
              <a:chExt cx="846000" cy="846000"/>
            </a:xfrm>
          </p:grpSpPr>
          <p:sp>
            <p:nvSpPr>
              <p:cNvPr id="27" name="Elipsa 33">
                <a:extLst>
                  <a:ext uri="{FF2B5EF4-FFF2-40B4-BE49-F238E27FC236}">
                    <a16:creationId xmlns:a16="http://schemas.microsoft.com/office/drawing/2014/main" id="{7E1B5402-6720-B938-82C3-2192E4908CBE}"/>
                  </a:ext>
                </a:extLst>
              </p:cNvPr>
              <p:cNvSpPr/>
              <p:nvPr/>
            </p:nvSpPr>
            <p:spPr>
              <a:xfrm>
                <a:off x="284669" y="897158"/>
                <a:ext cx="846000" cy="8460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pl-PL" sz="1600" dirty="0"/>
              </a:p>
            </p:txBody>
          </p:sp>
          <p:grpSp>
            <p:nvGrpSpPr>
              <p:cNvPr id="28" name="noun_project_0562.eps">
                <a:extLst>
                  <a:ext uri="{FF2B5EF4-FFF2-40B4-BE49-F238E27FC236}">
                    <a16:creationId xmlns:a16="http://schemas.microsoft.com/office/drawing/2014/main" id="{77D860E9-5411-D5E4-46E5-F8755F611D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36189" y="1220227"/>
                <a:ext cx="264565" cy="378514"/>
                <a:chOff x="722" y="3061"/>
                <a:chExt cx="244" cy="384"/>
              </a:xfrm>
            </p:grpSpPr>
            <p:sp>
              <p:nvSpPr>
                <p:cNvPr id="30" name="Freeform 360">
                  <a:extLst>
                    <a:ext uri="{FF2B5EF4-FFF2-40B4-BE49-F238E27FC236}">
                      <a16:creationId xmlns:a16="http://schemas.microsoft.com/office/drawing/2014/main" id="{6056E424-E38D-46DA-658D-336A73099E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" y="3061"/>
                  <a:ext cx="60" cy="60"/>
                </a:xfrm>
                <a:custGeom>
                  <a:avLst/>
                  <a:gdLst>
                    <a:gd name="T0" fmla="*/ 3 w 543"/>
                    <a:gd name="T1" fmla="*/ 0 h 544"/>
                    <a:gd name="T2" fmla="*/ 4 w 543"/>
                    <a:gd name="T3" fmla="*/ 0 h 544"/>
                    <a:gd name="T4" fmla="*/ 4 w 543"/>
                    <a:gd name="T5" fmla="*/ 0 h 544"/>
                    <a:gd name="T6" fmla="*/ 5 w 543"/>
                    <a:gd name="T7" fmla="*/ 0 h 544"/>
                    <a:gd name="T8" fmla="*/ 5 w 543"/>
                    <a:gd name="T9" fmla="*/ 1 h 544"/>
                    <a:gd name="T10" fmla="*/ 6 w 543"/>
                    <a:gd name="T11" fmla="*/ 1 h 544"/>
                    <a:gd name="T12" fmla="*/ 6 w 543"/>
                    <a:gd name="T13" fmla="*/ 1 h 544"/>
                    <a:gd name="T14" fmla="*/ 6 w 543"/>
                    <a:gd name="T15" fmla="*/ 2 h 544"/>
                    <a:gd name="T16" fmla="*/ 6 w 543"/>
                    <a:gd name="T17" fmla="*/ 2 h 544"/>
                    <a:gd name="T18" fmla="*/ 7 w 543"/>
                    <a:gd name="T19" fmla="*/ 2 h 544"/>
                    <a:gd name="T20" fmla="*/ 7 w 543"/>
                    <a:gd name="T21" fmla="*/ 3 h 544"/>
                    <a:gd name="T22" fmla="*/ 7 w 543"/>
                    <a:gd name="T23" fmla="*/ 3 h 544"/>
                    <a:gd name="T24" fmla="*/ 7 w 543"/>
                    <a:gd name="T25" fmla="*/ 4 h 544"/>
                    <a:gd name="T26" fmla="*/ 7 w 543"/>
                    <a:gd name="T27" fmla="*/ 4 h 544"/>
                    <a:gd name="T28" fmla="*/ 6 w 543"/>
                    <a:gd name="T29" fmla="*/ 5 h 544"/>
                    <a:gd name="T30" fmla="*/ 6 w 543"/>
                    <a:gd name="T31" fmla="*/ 5 h 544"/>
                    <a:gd name="T32" fmla="*/ 6 w 543"/>
                    <a:gd name="T33" fmla="*/ 6 h 544"/>
                    <a:gd name="T34" fmla="*/ 6 w 543"/>
                    <a:gd name="T35" fmla="*/ 6 h 544"/>
                    <a:gd name="T36" fmla="*/ 5 w 543"/>
                    <a:gd name="T37" fmla="*/ 6 h 544"/>
                    <a:gd name="T38" fmla="*/ 5 w 543"/>
                    <a:gd name="T39" fmla="*/ 6 h 544"/>
                    <a:gd name="T40" fmla="*/ 4 w 543"/>
                    <a:gd name="T41" fmla="*/ 7 h 544"/>
                    <a:gd name="T42" fmla="*/ 4 w 543"/>
                    <a:gd name="T43" fmla="*/ 7 h 544"/>
                    <a:gd name="T44" fmla="*/ 3 w 543"/>
                    <a:gd name="T45" fmla="*/ 7 h 544"/>
                    <a:gd name="T46" fmla="*/ 3 w 543"/>
                    <a:gd name="T47" fmla="*/ 7 h 544"/>
                    <a:gd name="T48" fmla="*/ 2 w 543"/>
                    <a:gd name="T49" fmla="*/ 7 h 544"/>
                    <a:gd name="T50" fmla="*/ 2 w 543"/>
                    <a:gd name="T51" fmla="*/ 6 h 544"/>
                    <a:gd name="T52" fmla="*/ 2 w 543"/>
                    <a:gd name="T53" fmla="*/ 6 h 544"/>
                    <a:gd name="T54" fmla="*/ 1 w 543"/>
                    <a:gd name="T55" fmla="*/ 6 h 544"/>
                    <a:gd name="T56" fmla="*/ 1 w 543"/>
                    <a:gd name="T57" fmla="*/ 6 h 544"/>
                    <a:gd name="T58" fmla="*/ 1 w 543"/>
                    <a:gd name="T59" fmla="*/ 5 h 544"/>
                    <a:gd name="T60" fmla="*/ 0 w 543"/>
                    <a:gd name="T61" fmla="*/ 5 h 544"/>
                    <a:gd name="T62" fmla="*/ 0 w 543"/>
                    <a:gd name="T63" fmla="*/ 4 h 544"/>
                    <a:gd name="T64" fmla="*/ 0 w 543"/>
                    <a:gd name="T65" fmla="*/ 4 h 544"/>
                    <a:gd name="T66" fmla="*/ 0 w 543"/>
                    <a:gd name="T67" fmla="*/ 3 h 544"/>
                    <a:gd name="T68" fmla="*/ 0 w 543"/>
                    <a:gd name="T69" fmla="*/ 3 h 544"/>
                    <a:gd name="T70" fmla="*/ 0 w 543"/>
                    <a:gd name="T71" fmla="*/ 2 h 544"/>
                    <a:gd name="T72" fmla="*/ 0 w 543"/>
                    <a:gd name="T73" fmla="*/ 2 h 544"/>
                    <a:gd name="T74" fmla="*/ 1 w 543"/>
                    <a:gd name="T75" fmla="*/ 2 h 544"/>
                    <a:gd name="T76" fmla="*/ 1 w 543"/>
                    <a:gd name="T77" fmla="*/ 1 h 544"/>
                    <a:gd name="T78" fmla="*/ 1 w 543"/>
                    <a:gd name="T79" fmla="*/ 1 h 544"/>
                    <a:gd name="T80" fmla="*/ 2 w 543"/>
                    <a:gd name="T81" fmla="*/ 1 h 544"/>
                    <a:gd name="T82" fmla="*/ 2 w 543"/>
                    <a:gd name="T83" fmla="*/ 0 h 544"/>
                    <a:gd name="T84" fmla="*/ 2 w 543"/>
                    <a:gd name="T85" fmla="*/ 0 h 544"/>
                    <a:gd name="T86" fmla="*/ 3 w 543"/>
                    <a:gd name="T87" fmla="*/ 0 h 544"/>
                    <a:gd name="T88" fmla="*/ 3 w 543"/>
                    <a:gd name="T89" fmla="*/ 0 h 5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43" h="544">
                      <a:moveTo>
                        <a:pt x="272" y="0"/>
                      </a:moveTo>
                      <a:lnTo>
                        <a:pt x="312" y="3"/>
                      </a:lnTo>
                      <a:lnTo>
                        <a:pt x="350" y="12"/>
                      </a:lnTo>
                      <a:lnTo>
                        <a:pt x="386" y="25"/>
                      </a:lnTo>
                      <a:lnTo>
                        <a:pt x="420" y="44"/>
                      </a:lnTo>
                      <a:lnTo>
                        <a:pt x="450" y="66"/>
                      </a:lnTo>
                      <a:lnTo>
                        <a:pt x="478" y="94"/>
                      </a:lnTo>
                      <a:lnTo>
                        <a:pt x="500" y="124"/>
                      </a:lnTo>
                      <a:lnTo>
                        <a:pt x="519" y="158"/>
                      </a:lnTo>
                      <a:lnTo>
                        <a:pt x="533" y="194"/>
                      </a:lnTo>
                      <a:lnTo>
                        <a:pt x="541" y="232"/>
                      </a:lnTo>
                      <a:lnTo>
                        <a:pt x="543" y="271"/>
                      </a:lnTo>
                      <a:lnTo>
                        <a:pt x="541" y="311"/>
                      </a:lnTo>
                      <a:lnTo>
                        <a:pt x="533" y="351"/>
                      </a:lnTo>
                      <a:lnTo>
                        <a:pt x="519" y="387"/>
                      </a:lnTo>
                      <a:lnTo>
                        <a:pt x="500" y="420"/>
                      </a:lnTo>
                      <a:lnTo>
                        <a:pt x="478" y="450"/>
                      </a:lnTo>
                      <a:lnTo>
                        <a:pt x="450" y="477"/>
                      </a:lnTo>
                      <a:lnTo>
                        <a:pt x="420" y="500"/>
                      </a:lnTo>
                      <a:lnTo>
                        <a:pt x="386" y="518"/>
                      </a:lnTo>
                      <a:lnTo>
                        <a:pt x="350" y="532"/>
                      </a:lnTo>
                      <a:lnTo>
                        <a:pt x="312" y="541"/>
                      </a:lnTo>
                      <a:lnTo>
                        <a:pt x="272" y="544"/>
                      </a:lnTo>
                      <a:lnTo>
                        <a:pt x="232" y="541"/>
                      </a:lnTo>
                      <a:lnTo>
                        <a:pt x="193" y="532"/>
                      </a:lnTo>
                      <a:lnTo>
                        <a:pt x="157" y="518"/>
                      </a:lnTo>
                      <a:lnTo>
                        <a:pt x="124" y="500"/>
                      </a:lnTo>
                      <a:lnTo>
                        <a:pt x="93" y="477"/>
                      </a:lnTo>
                      <a:lnTo>
                        <a:pt x="67" y="450"/>
                      </a:lnTo>
                      <a:lnTo>
                        <a:pt x="43" y="420"/>
                      </a:lnTo>
                      <a:lnTo>
                        <a:pt x="25" y="387"/>
                      </a:lnTo>
                      <a:lnTo>
                        <a:pt x="12" y="351"/>
                      </a:lnTo>
                      <a:lnTo>
                        <a:pt x="3" y="311"/>
                      </a:lnTo>
                      <a:lnTo>
                        <a:pt x="0" y="271"/>
                      </a:lnTo>
                      <a:lnTo>
                        <a:pt x="3" y="232"/>
                      </a:lnTo>
                      <a:lnTo>
                        <a:pt x="12" y="194"/>
                      </a:lnTo>
                      <a:lnTo>
                        <a:pt x="25" y="158"/>
                      </a:lnTo>
                      <a:lnTo>
                        <a:pt x="43" y="124"/>
                      </a:lnTo>
                      <a:lnTo>
                        <a:pt x="67" y="94"/>
                      </a:lnTo>
                      <a:lnTo>
                        <a:pt x="93" y="66"/>
                      </a:lnTo>
                      <a:lnTo>
                        <a:pt x="124" y="44"/>
                      </a:lnTo>
                      <a:lnTo>
                        <a:pt x="157" y="25"/>
                      </a:lnTo>
                      <a:lnTo>
                        <a:pt x="193" y="12"/>
                      </a:lnTo>
                      <a:lnTo>
                        <a:pt x="232" y="3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32" name="Freeform 361">
                  <a:extLst>
                    <a:ext uri="{FF2B5EF4-FFF2-40B4-BE49-F238E27FC236}">
                      <a16:creationId xmlns:a16="http://schemas.microsoft.com/office/drawing/2014/main" id="{C11AB307-2613-C1AA-9D70-15A82BA7B5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" y="3110"/>
                  <a:ext cx="64" cy="110"/>
                </a:xfrm>
                <a:custGeom>
                  <a:avLst/>
                  <a:gdLst>
                    <a:gd name="T0" fmla="*/ 3 w 573"/>
                    <a:gd name="T1" fmla="*/ 0 h 997"/>
                    <a:gd name="T2" fmla="*/ 4 w 573"/>
                    <a:gd name="T3" fmla="*/ 0 h 997"/>
                    <a:gd name="T4" fmla="*/ 6 w 573"/>
                    <a:gd name="T5" fmla="*/ 1 h 997"/>
                    <a:gd name="T6" fmla="*/ 7 w 573"/>
                    <a:gd name="T7" fmla="*/ 1 h 997"/>
                    <a:gd name="T8" fmla="*/ 7 w 573"/>
                    <a:gd name="T9" fmla="*/ 1 h 997"/>
                    <a:gd name="T10" fmla="*/ 7 w 573"/>
                    <a:gd name="T11" fmla="*/ 1 h 997"/>
                    <a:gd name="T12" fmla="*/ 7 w 573"/>
                    <a:gd name="T13" fmla="*/ 1 h 997"/>
                    <a:gd name="T14" fmla="*/ 7 w 573"/>
                    <a:gd name="T15" fmla="*/ 2 h 997"/>
                    <a:gd name="T16" fmla="*/ 7 w 573"/>
                    <a:gd name="T17" fmla="*/ 2 h 997"/>
                    <a:gd name="T18" fmla="*/ 5 w 573"/>
                    <a:gd name="T19" fmla="*/ 11 h 997"/>
                    <a:gd name="T20" fmla="*/ 5 w 573"/>
                    <a:gd name="T21" fmla="*/ 12 h 997"/>
                    <a:gd name="T22" fmla="*/ 4 w 573"/>
                    <a:gd name="T23" fmla="*/ 12 h 997"/>
                    <a:gd name="T24" fmla="*/ 4 w 573"/>
                    <a:gd name="T25" fmla="*/ 12 h 997"/>
                    <a:gd name="T26" fmla="*/ 4 w 573"/>
                    <a:gd name="T27" fmla="*/ 12 h 997"/>
                    <a:gd name="T28" fmla="*/ 4 w 573"/>
                    <a:gd name="T29" fmla="*/ 12 h 997"/>
                    <a:gd name="T30" fmla="*/ 4 w 573"/>
                    <a:gd name="T31" fmla="*/ 12 h 997"/>
                    <a:gd name="T32" fmla="*/ 1 w 573"/>
                    <a:gd name="T33" fmla="*/ 11 h 997"/>
                    <a:gd name="T34" fmla="*/ 0 w 573"/>
                    <a:gd name="T35" fmla="*/ 11 h 997"/>
                    <a:gd name="T36" fmla="*/ 0 w 573"/>
                    <a:gd name="T37" fmla="*/ 11 h 997"/>
                    <a:gd name="T38" fmla="*/ 0 w 573"/>
                    <a:gd name="T39" fmla="*/ 11 h 997"/>
                    <a:gd name="T40" fmla="*/ 0 w 573"/>
                    <a:gd name="T41" fmla="*/ 11 h 997"/>
                    <a:gd name="T42" fmla="*/ 0 w 573"/>
                    <a:gd name="T43" fmla="*/ 11 h 997"/>
                    <a:gd name="T44" fmla="*/ 0 w 573"/>
                    <a:gd name="T45" fmla="*/ 10 h 997"/>
                    <a:gd name="T46" fmla="*/ 2 w 573"/>
                    <a:gd name="T47" fmla="*/ 1 h 997"/>
                    <a:gd name="T48" fmla="*/ 2 w 573"/>
                    <a:gd name="T49" fmla="*/ 0 h 997"/>
                    <a:gd name="T50" fmla="*/ 3 w 573"/>
                    <a:gd name="T51" fmla="*/ 0 h 997"/>
                    <a:gd name="T52" fmla="*/ 3 w 573"/>
                    <a:gd name="T53" fmla="*/ 0 h 997"/>
                    <a:gd name="T54" fmla="*/ 3 w 573"/>
                    <a:gd name="T55" fmla="*/ 0 h 997"/>
                    <a:gd name="T56" fmla="*/ 3 w 573"/>
                    <a:gd name="T57" fmla="*/ 0 h 99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573" h="997">
                      <a:moveTo>
                        <a:pt x="265" y="0"/>
                      </a:moveTo>
                      <a:lnTo>
                        <a:pt x="287" y="1"/>
                      </a:lnTo>
                      <a:lnTo>
                        <a:pt x="514" y="56"/>
                      </a:lnTo>
                      <a:lnTo>
                        <a:pt x="533" y="63"/>
                      </a:lnTo>
                      <a:lnTo>
                        <a:pt x="549" y="76"/>
                      </a:lnTo>
                      <a:lnTo>
                        <a:pt x="562" y="91"/>
                      </a:lnTo>
                      <a:lnTo>
                        <a:pt x="569" y="109"/>
                      </a:lnTo>
                      <a:lnTo>
                        <a:pt x="573" y="129"/>
                      </a:lnTo>
                      <a:lnTo>
                        <a:pt x="570" y="149"/>
                      </a:lnTo>
                      <a:lnTo>
                        <a:pt x="380" y="937"/>
                      </a:lnTo>
                      <a:lnTo>
                        <a:pt x="373" y="957"/>
                      </a:lnTo>
                      <a:lnTo>
                        <a:pt x="361" y="974"/>
                      </a:lnTo>
                      <a:lnTo>
                        <a:pt x="345" y="985"/>
                      </a:lnTo>
                      <a:lnTo>
                        <a:pt x="327" y="994"/>
                      </a:lnTo>
                      <a:lnTo>
                        <a:pt x="307" y="997"/>
                      </a:lnTo>
                      <a:lnTo>
                        <a:pt x="287" y="995"/>
                      </a:lnTo>
                      <a:lnTo>
                        <a:pt x="59" y="940"/>
                      </a:lnTo>
                      <a:lnTo>
                        <a:pt x="40" y="932"/>
                      </a:lnTo>
                      <a:lnTo>
                        <a:pt x="23" y="921"/>
                      </a:lnTo>
                      <a:lnTo>
                        <a:pt x="12" y="905"/>
                      </a:lnTo>
                      <a:lnTo>
                        <a:pt x="3" y="887"/>
                      </a:lnTo>
                      <a:lnTo>
                        <a:pt x="0" y="866"/>
                      </a:lnTo>
                      <a:lnTo>
                        <a:pt x="2" y="846"/>
                      </a:lnTo>
                      <a:lnTo>
                        <a:pt x="193" y="58"/>
                      </a:lnTo>
                      <a:lnTo>
                        <a:pt x="201" y="39"/>
                      </a:lnTo>
                      <a:lnTo>
                        <a:pt x="212" y="23"/>
                      </a:lnTo>
                      <a:lnTo>
                        <a:pt x="227" y="10"/>
                      </a:lnTo>
                      <a:lnTo>
                        <a:pt x="245" y="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33" name="Freeform 362">
                  <a:extLst>
                    <a:ext uri="{FF2B5EF4-FFF2-40B4-BE49-F238E27FC236}">
                      <a16:creationId xmlns:a16="http://schemas.microsoft.com/office/drawing/2014/main" id="{CB0C56BC-016B-0541-F7FF-F7E34352B5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1" y="3157"/>
                  <a:ext cx="65" cy="288"/>
                </a:xfrm>
                <a:custGeom>
                  <a:avLst/>
                  <a:gdLst>
                    <a:gd name="T0" fmla="*/ 7 w 580"/>
                    <a:gd name="T1" fmla="*/ 0 h 2595"/>
                    <a:gd name="T2" fmla="*/ 7 w 580"/>
                    <a:gd name="T3" fmla="*/ 0 h 2595"/>
                    <a:gd name="T4" fmla="*/ 7 w 580"/>
                    <a:gd name="T5" fmla="*/ 0 h 2595"/>
                    <a:gd name="T6" fmla="*/ 7 w 580"/>
                    <a:gd name="T7" fmla="*/ 0 h 2595"/>
                    <a:gd name="T8" fmla="*/ 7 w 580"/>
                    <a:gd name="T9" fmla="*/ 1 h 2595"/>
                    <a:gd name="T10" fmla="*/ 7 w 580"/>
                    <a:gd name="T11" fmla="*/ 1 h 2595"/>
                    <a:gd name="T12" fmla="*/ 7 w 580"/>
                    <a:gd name="T13" fmla="*/ 1 h 2595"/>
                    <a:gd name="T14" fmla="*/ 2 w 580"/>
                    <a:gd name="T15" fmla="*/ 31 h 2595"/>
                    <a:gd name="T16" fmla="*/ 1 w 580"/>
                    <a:gd name="T17" fmla="*/ 32 h 2595"/>
                    <a:gd name="T18" fmla="*/ 1 w 580"/>
                    <a:gd name="T19" fmla="*/ 32 h 2595"/>
                    <a:gd name="T20" fmla="*/ 1 w 580"/>
                    <a:gd name="T21" fmla="*/ 32 h 2595"/>
                    <a:gd name="T22" fmla="*/ 1 w 580"/>
                    <a:gd name="T23" fmla="*/ 32 h 2595"/>
                    <a:gd name="T24" fmla="*/ 1 w 580"/>
                    <a:gd name="T25" fmla="*/ 32 h 2595"/>
                    <a:gd name="T26" fmla="*/ 1 w 580"/>
                    <a:gd name="T27" fmla="*/ 32 h 2595"/>
                    <a:gd name="T28" fmla="*/ 0 w 580"/>
                    <a:gd name="T29" fmla="*/ 32 h 2595"/>
                    <a:gd name="T30" fmla="*/ 0 w 580"/>
                    <a:gd name="T31" fmla="*/ 32 h 2595"/>
                    <a:gd name="T32" fmla="*/ 0 w 580"/>
                    <a:gd name="T33" fmla="*/ 31 h 2595"/>
                    <a:gd name="T34" fmla="*/ 0 w 580"/>
                    <a:gd name="T35" fmla="*/ 31 h 2595"/>
                    <a:gd name="T36" fmla="*/ 0 w 580"/>
                    <a:gd name="T37" fmla="*/ 31 h 2595"/>
                    <a:gd name="T38" fmla="*/ 0 w 580"/>
                    <a:gd name="T39" fmla="*/ 31 h 2595"/>
                    <a:gd name="T40" fmla="*/ 0 w 580"/>
                    <a:gd name="T41" fmla="*/ 31 h 2595"/>
                    <a:gd name="T42" fmla="*/ 6 w 580"/>
                    <a:gd name="T43" fmla="*/ 1 h 2595"/>
                    <a:gd name="T44" fmla="*/ 6 w 580"/>
                    <a:gd name="T45" fmla="*/ 0 h 2595"/>
                    <a:gd name="T46" fmla="*/ 6 w 580"/>
                    <a:gd name="T47" fmla="*/ 0 h 2595"/>
                    <a:gd name="T48" fmla="*/ 6 w 580"/>
                    <a:gd name="T49" fmla="*/ 0 h 2595"/>
                    <a:gd name="T50" fmla="*/ 6 w 580"/>
                    <a:gd name="T51" fmla="*/ 0 h 2595"/>
                    <a:gd name="T52" fmla="*/ 7 w 580"/>
                    <a:gd name="T53" fmla="*/ 0 h 25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80" h="2595">
                      <a:moveTo>
                        <a:pt x="519" y="0"/>
                      </a:moveTo>
                      <a:lnTo>
                        <a:pt x="539" y="3"/>
                      </a:lnTo>
                      <a:lnTo>
                        <a:pt x="556" y="12"/>
                      </a:lnTo>
                      <a:lnTo>
                        <a:pt x="569" y="25"/>
                      </a:lnTo>
                      <a:lnTo>
                        <a:pt x="578" y="42"/>
                      </a:lnTo>
                      <a:lnTo>
                        <a:pt x="580" y="61"/>
                      </a:lnTo>
                      <a:lnTo>
                        <a:pt x="580" y="67"/>
                      </a:lnTo>
                      <a:lnTo>
                        <a:pt x="125" y="2541"/>
                      </a:lnTo>
                      <a:lnTo>
                        <a:pt x="120" y="2558"/>
                      </a:lnTo>
                      <a:lnTo>
                        <a:pt x="110" y="2573"/>
                      </a:lnTo>
                      <a:lnTo>
                        <a:pt x="96" y="2584"/>
                      </a:lnTo>
                      <a:lnTo>
                        <a:pt x="80" y="2593"/>
                      </a:lnTo>
                      <a:lnTo>
                        <a:pt x="62" y="2595"/>
                      </a:lnTo>
                      <a:lnTo>
                        <a:pt x="43" y="2592"/>
                      </a:lnTo>
                      <a:lnTo>
                        <a:pt x="25" y="2583"/>
                      </a:lnTo>
                      <a:lnTo>
                        <a:pt x="12" y="2569"/>
                      </a:lnTo>
                      <a:lnTo>
                        <a:pt x="3" y="2553"/>
                      </a:lnTo>
                      <a:lnTo>
                        <a:pt x="0" y="2532"/>
                      </a:lnTo>
                      <a:lnTo>
                        <a:pt x="0" y="2531"/>
                      </a:lnTo>
                      <a:lnTo>
                        <a:pt x="1" y="2530"/>
                      </a:lnTo>
                      <a:lnTo>
                        <a:pt x="1" y="2528"/>
                      </a:lnTo>
                      <a:lnTo>
                        <a:pt x="457" y="54"/>
                      </a:lnTo>
                      <a:lnTo>
                        <a:pt x="463" y="37"/>
                      </a:lnTo>
                      <a:lnTo>
                        <a:pt x="473" y="22"/>
                      </a:lnTo>
                      <a:lnTo>
                        <a:pt x="486" y="11"/>
                      </a:lnTo>
                      <a:lnTo>
                        <a:pt x="501" y="2"/>
                      </a:lnTo>
                      <a:lnTo>
                        <a:pt x="519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34" name="Freeform 363">
                  <a:extLst>
                    <a:ext uri="{FF2B5EF4-FFF2-40B4-BE49-F238E27FC236}">
                      <a16:creationId xmlns:a16="http://schemas.microsoft.com/office/drawing/2014/main" id="{B78EBA6E-DB5D-770C-92B0-FE5B892735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" y="3126"/>
                  <a:ext cx="192" cy="319"/>
                </a:xfrm>
                <a:custGeom>
                  <a:avLst/>
                  <a:gdLst>
                    <a:gd name="T0" fmla="*/ 11 w 1723"/>
                    <a:gd name="T1" fmla="*/ 0 h 2873"/>
                    <a:gd name="T2" fmla="*/ 11 w 1723"/>
                    <a:gd name="T3" fmla="*/ 0 h 2873"/>
                    <a:gd name="T4" fmla="*/ 11 w 1723"/>
                    <a:gd name="T5" fmla="*/ 0 h 2873"/>
                    <a:gd name="T6" fmla="*/ 12 w 1723"/>
                    <a:gd name="T7" fmla="*/ 0 h 2873"/>
                    <a:gd name="T8" fmla="*/ 12 w 1723"/>
                    <a:gd name="T9" fmla="*/ 0 h 2873"/>
                    <a:gd name="T10" fmla="*/ 13 w 1723"/>
                    <a:gd name="T11" fmla="*/ 1 h 2873"/>
                    <a:gd name="T12" fmla="*/ 13 w 1723"/>
                    <a:gd name="T13" fmla="*/ 1 h 2873"/>
                    <a:gd name="T14" fmla="*/ 14 w 1723"/>
                    <a:gd name="T15" fmla="*/ 2 h 2873"/>
                    <a:gd name="T16" fmla="*/ 14 w 1723"/>
                    <a:gd name="T17" fmla="*/ 3 h 2873"/>
                    <a:gd name="T18" fmla="*/ 20 w 1723"/>
                    <a:gd name="T19" fmla="*/ 9 h 2873"/>
                    <a:gd name="T20" fmla="*/ 21 w 1723"/>
                    <a:gd name="T21" fmla="*/ 10 h 2873"/>
                    <a:gd name="T22" fmla="*/ 21 w 1723"/>
                    <a:gd name="T23" fmla="*/ 10 h 2873"/>
                    <a:gd name="T24" fmla="*/ 21 w 1723"/>
                    <a:gd name="T25" fmla="*/ 11 h 2873"/>
                    <a:gd name="T26" fmla="*/ 21 w 1723"/>
                    <a:gd name="T27" fmla="*/ 11 h 2873"/>
                    <a:gd name="T28" fmla="*/ 21 w 1723"/>
                    <a:gd name="T29" fmla="*/ 12 h 2873"/>
                    <a:gd name="T30" fmla="*/ 21 w 1723"/>
                    <a:gd name="T31" fmla="*/ 12 h 2873"/>
                    <a:gd name="T32" fmla="*/ 20 w 1723"/>
                    <a:gd name="T33" fmla="*/ 12 h 2873"/>
                    <a:gd name="T34" fmla="*/ 20 w 1723"/>
                    <a:gd name="T35" fmla="*/ 12 h 2873"/>
                    <a:gd name="T36" fmla="*/ 14 w 1723"/>
                    <a:gd name="T37" fmla="*/ 11 h 2873"/>
                    <a:gd name="T38" fmla="*/ 14 w 1723"/>
                    <a:gd name="T39" fmla="*/ 11 h 2873"/>
                    <a:gd name="T40" fmla="*/ 13 w 1723"/>
                    <a:gd name="T41" fmla="*/ 11 h 2873"/>
                    <a:gd name="T42" fmla="*/ 13 w 1723"/>
                    <a:gd name="T43" fmla="*/ 11 h 2873"/>
                    <a:gd name="T44" fmla="*/ 13 w 1723"/>
                    <a:gd name="T45" fmla="*/ 10 h 2873"/>
                    <a:gd name="T46" fmla="*/ 12 w 1723"/>
                    <a:gd name="T47" fmla="*/ 8 h 2873"/>
                    <a:gd name="T48" fmla="*/ 17 w 1723"/>
                    <a:gd name="T49" fmla="*/ 33 h 2873"/>
                    <a:gd name="T50" fmla="*/ 17 w 1723"/>
                    <a:gd name="T51" fmla="*/ 33 h 2873"/>
                    <a:gd name="T52" fmla="*/ 17 w 1723"/>
                    <a:gd name="T53" fmla="*/ 34 h 2873"/>
                    <a:gd name="T54" fmla="*/ 17 w 1723"/>
                    <a:gd name="T55" fmla="*/ 35 h 2873"/>
                    <a:gd name="T56" fmla="*/ 16 w 1723"/>
                    <a:gd name="T57" fmla="*/ 35 h 2873"/>
                    <a:gd name="T58" fmla="*/ 15 w 1723"/>
                    <a:gd name="T59" fmla="*/ 35 h 2873"/>
                    <a:gd name="T60" fmla="*/ 14 w 1723"/>
                    <a:gd name="T61" fmla="*/ 35 h 2873"/>
                    <a:gd name="T62" fmla="*/ 14 w 1723"/>
                    <a:gd name="T63" fmla="*/ 35 h 2873"/>
                    <a:gd name="T64" fmla="*/ 13 w 1723"/>
                    <a:gd name="T65" fmla="*/ 35 h 2873"/>
                    <a:gd name="T66" fmla="*/ 13 w 1723"/>
                    <a:gd name="T67" fmla="*/ 34 h 2873"/>
                    <a:gd name="T68" fmla="*/ 9 w 1723"/>
                    <a:gd name="T69" fmla="*/ 17 h 2873"/>
                    <a:gd name="T70" fmla="*/ 5 w 1723"/>
                    <a:gd name="T71" fmla="*/ 34 h 2873"/>
                    <a:gd name="T72" fmla="*/ 4 w 1723"/>
                    <a:gd name="T73" fmla="*/ 35 h 2873"/>
                    <a:gd name="T74" fmla="*/ 3 w 1723"/>
                    <a:gd name="T75" fmla="*/ 35 h 2873"/>
                    <a:gd name="T76" fmla="*/ 3 w 1723"/>
                    <a:gd name="T77" fmla="*/ 35 h 2873"/>
                    <a:gd name="T78" fmla="*/ 2 w 1723"/>
                    <a:gd name="T79" fmla="*/ 35 h 2873"/>
                    <a:gd name="T80" fmla="*/ 1 w 1723"/>
                    <a:gd name="T81" fmla="*/ 35 h 2873"/>
                    <a:gd name="T82" fmla="*/ 1 w 1723"/>
                    <a:gd name="T83" fmla="*/ 35 h 2873"/>
                    <a:gd name="T84" fmla="*/ 0 w 1723"/>
                    <a:gd name="T85" fmla="*/ 34 h 2873"/>
                    <a:gd name="T86" fmla="*/ 0 w 1723"/>
                    <a:gd name="T87" fmla="*/ 33 h 2873"/>
                    <a:gd name="T88" fmla="*/ 0 w 1723"/>
                    <a:gd name="T89" fmla="*/ 33 h 2873"/>
                    <a:gd name="T90" fmla="*/ 7 w 1723"/>
                    <a:gd name="T91" fmla="*/ 3 h 2873"/>
                    <a:gd name="T92" fmla="*/ 7 w 1723"/>
                    <a:gd name="T93" fmla="*/ 3 h 2873"/>
                    <a:gd name="T94" fmla="*/ 7 w 1723"/>
                    <a:gd name="T95" fmla="*/ 2 h 2873"/>
                    <a:gd name="T96" fmla="*/ 8 w 1723"/>
                    <a:gd name="T97" fmla="*/ 2 h 2873"/>
                    <a:gd name="T98" fmla="*/ 8 w 1723"/>
                    <a:gd name="T99" fmla="*/ 1 h 2873"/>
                    <a:gd name="T100" fmla="*/ 8 w 1723"/>
                    <a:gd name="T101" fmla="*/ 1 h 2873"/>
                    <a:gd name="T102" fmla="*/ 9 w 1723"/>
                    <a:gd name="T103" fmla="*/ 0 h 2873"/>
                    <a:gd name="T104" fmla="*/ 10 w 1723"/>
                    <a:gd name="T105" fmla="*/ 0 h 2873"/>
                    <a:gd name="T106" fmla="*/ 11 w 1723"/>
                    <a:gd name="T107" fmla="*/ 0 h 28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723" h="2873">
                      <a:moveTo>
                        <a:pt x="858" y="0"/>
                      </a:moveTo>
                      <a:lnTo>
                        <a:pt x="865" y="1"/>
                      </a:lnTo>
                      <a:lnTo>
                        <a:pt x="874" y="1"/>
                      </a:lnTo>
                      <a:lnTo>
                        <a:pt x="886" y="2"/>
                      </a:lnTo>
                      <a:lnTo>
                        <a:pt x="901" y="4"/>
                      </a:lnTo>
                      <a:lnTo>
                        <a:pt x="918" y="7"/>
                      </a:lnTo>
                      <a:lnTo>
                        <a:pt x="936" y="13"/>
                      </a:lnTo>
                      <a:lnTo>
                        <a:pt x="956" y="19"/>
                      </a:lnTo>
                      <a:lnTo>
                        <a:pt x="977" y="28"/>
                      </a:lnTo>
                      <a:lnTo>
                        <a:pt x="998" y="38"/>
                      </a:lnTo>
                      <a:lnTo>
                        <a:pt x="1020" y="51"/>
                      </a:lnTo>
                      <a:lnTo>
                        <a:pt x="1041" y="67"/>
                      </a:lnTo>
                      <a:lnTo>
                        <a:pt x="1061" y="86"/>
                      </a:lnTo>
                      <a:lnTo>
                        <a:pt x="1079" y="108"/>
                      </a:lnTo>
                      <a:lnTo>
                        <a:pt x="1097" y="134"/>
                      </a:lnTo>
                      <a:lnTo>
                        <a:pt x="1112" y="162"/>
                      </a:lnTo>
                      <a:lnTo>
                        <a:pt x="1125" y="196"/>
                      </a:lnTo>
                      <a:lnTo>
                        <a:pt x="1134" y="233"/>
                      </a:lnTo>
                      <a:lnTo>
                        <a:pt x="1240" y="661"/>
                      </a:lnTo>
                      <a:lnTo>
                        <a:pt x="1624" y="758"/>
                      </a:lnTo>
                      <a:lnTo>
                        <a:pt x="1647" y="765"/>
                      </a:lnTo>
                      <a:lnTo>
                        <a:pt x="1668" y="778"/>
                      </a:lnTo>
                      <a:lnTo>
                        <a:pt x="1687" y="794"/>
                      </a:lnTo>
                      <a:lnTo>
                        <a:pt x="1702" y="813"/>
                      </a:lnTo>
                      <a:lnTo>
                        <a:pt x="1714" y="835"/>
                      </a:lnTo>
                      <a:lnTo>
                        <a:pt x="1721" y="859"/>
                      </a:lnTo>
                      <a:lnTo>
                        <a:pt x="1723" y="885"/>
                      </a:lnTo>
                      <a:lnTo>
                        <a:pt x="1721" y="911"/>
                      </a:lnTo>
                      <a:lnTo>
                        <a:pt x="1713" y="936"/>
                      </a:lnTo>
                      <a:lnTo>
                        <a:pt x="1701" y="958"/>
                      </a:lnTo>
                      <a:lnTo>
                        <a:pt x="1685" y="977"/>
                      </a:lnTo>
                      <a:lnTo>
                        <a:pt x="1666" y="993"/>
                      </a:lnTo>
                      <a:lnTo>
                        <a:pt x="1644" y="1005"/>
                      </a:lnTo>
                      <a:lnTo>
                        <a:pt x="1619" y="1012"/>
                      </a:lnTo>
                      <a:lnTo>
                        <a:pt x="1593" y="1014"/>
                      </a:lnTo>
                      <a:lnTo>
                        <a:pt x="1566" y="1012"/>
                      </a:lnTo>
                      <a:lnTo>
                        <a:pt x="1124" y="900"/>
                      </a:lnTo>
                      <a:lnTo>
                        <a:pt x="1122" y="900"/>
                      </a:lnTo>
                      <a:lnTo>
                        <a:pt x="1115" y="899"/>
                      </a:lnTo>
                      <a:lnTo>
                        <a:pt x="1107" y="897"/>
                      </a:lnTo>
                      <a:lnTo>
                        <a:pt x="1096" y="892"/>
                      </a:lnTo>
                      <a:lnTo>
                        <a:pt x="1083" y="886"/>
                      </a:lnTo>
                      <a:lnTo>
                        <a:pt x="1069" y="877"/>
                      </a:lnTo>
                      <a:lnTo>
                        <a:pt x="1057" y="866"/>
                      </a:lnTo>
                      <a:lnTo>
                        <a:pt x="1044" y="851"/>
                      </a:lnTo>
                      <a:lnTo>
                        <a:pt x="1032" y="833"/>
                      </a:lnTo>
                      <a:lnTo>
                        <a:pt x="1024" y="811"/>
                      </a:lnTo>
                      <a:lnTo>
                        <a:pt x="995" y="686"/>
                      </a:lnTo>
                      <a:lnTo>
                        <a:pt x="959" y="845"/>
                      </a:lnTo>
                      <a:lnTo>
                        <a:pt x="1389" y="2640"/>
                      </a:lnTo>
                      <a:lnTo>
                        <a:pt x="1392" y="2661"/>
                      </a:lnTo>
                      <a:lnTo>
                        <a:pt x="1393" y="2682"/>
                      </a:lnTo>
                      <a:lnTo>
                        <a:pt x="1390" y="2716"/>
                      </a:lnTo>
                      <a:lnTo>
                        <a:pt x="1382" y="2749"/>
                      </a:lnTo>
                      <a:lnTo>
                        <a:pt x="1368" y="2779"/>
                      </a:lnTo>
                      <a:lnTo>
                        <a:pt x="1349" y="2805"/>
                      </a:lnTo>
                      <a:lnTo>
                        <a:pt x="1325" y="2828"/>
                      </a:lnTo>
                      <a:lnTo>
                        <a:pt x="1299" y="2846"/>
                      </a:lnTo>
                      <a:lnTo>
                        <a:pt x="1269" y="2861"/>
                      </a:lnTo>
                      <a:lnTo>
                        <a:pt x="1236" y="2870"/>
                      </a:lnTo>
                      <a:lnTo>
                        <a:pt x="1202" y="2873"/>
                      </a:lnTo>
                      <a:lnTo>
                        <a:pt x="1169" y="2870"/>
                      </a:lnTo>
                      <a:lnTo>
                        <a:pt x="1138" y="2862"/>
                      </a:lnTo>
                      <a:lnTo>
                        <a:pt x="1110" y="2850"/>
                      </a:lnTo>
                      <a:lnTo>
                        <a:pt x="1083" y="2832"/>
                      </a:lnTo>
                      <a:lnTo>
                        <a:pt x="1061" y="2810"/>
                      </a:lnTo>
                      <a:lnTo>
                        <a:pt x="1042" y="2786"/>
                      </a:lnTo>
                      <a:lnTo>
                        <a:pt x="1027" y="2758"/>
                      </a:lnTo>
                      <a:lnTo>
                        <a:pt x="1017" y="2729"/>
                      </a:lnTo>
                      <a:lnTo>
                        <a:pt x="704" y="1377"/>
                      </a:lnTo>
                      <a:lnTo>
                        <a:pt x="375" y="2736"/>
                      </a:lnTo>
                      <a:lnTo>
                        <a:pt x="365" y="2765"/>
                      </a:lnTo>
                      <a:lnTo>
                        <a:pt x="349" y="2791"/>
                      </a:lnTo>
                      <a:lnTo>
                        <a:pt x="330" y="2815"/>
                      </a:lnTo>
                      <a:lnTo>
                        <a:pt x="307" y="2834"/>
                      </a:lnTo>
                      <a:lnTo>
                        <a:pt x="282" y="2851"/>
                      </a:lnTo>
                      <a:lnTo>
                        <a:pt x="254" y="2862"/>
                      </a:lnTo>
                      <a:lnTo>
                        <a:pt x="223" y="2870"/>
                      </a:lnTo>
                      <a:lnTo>
                        <a:pt x="193" y="2873"/>
                      </a:lnTo>
                      <a:lnTo>
                        <a:pt x="158" y="2870"/>
                      </a:lnTo>
                      <a:lnTo>
                        <a:pt x="125" y="2861"/>
                      </a:lnTo>
                      <a:lnTo>
                        <a:pt x="95" y="2846"/>
                      </a:lnTo>
                      <a:lnTo>
                        <a:pt x="68" y="2828"/>
                      </a:lnTo>
                      <a:lnTo>
                        <a:pt x="46" y="2805"/>
                      </a:lnTo>
                      <a:lnTo>
                        <a:pt x="27" y="2779"/>
                      </a:lnTo>
                      <a:lnTo>
                        <a:pt x="13" y="2749"/>
                      </a:lnTo>
                      <a:lnTo>
                        <a:pt x="4" y="2716"/>
                      </a:lnTo>
                      <a:lnTo>
                        <a:pt x="0" y="2682"/>
                      </a:lnTo>
                      <a:lnTo>
                        <a:pt x="1" y="2663"/>
                      </a:lnTo>
                      <a:lnTo>
                        <a:pt x="4" y="2644"/>
                      </a:lnTo>
                      <a:lnTo>
                        <a:pt x="579" y="228"/>
                      </a:lnTo>
                      <a:lnTo>
                        <a:pt x="580" y="225"/>
                      </a:lnTo>
                      <a:lnTo>
                        <a:pt x="582" y="219"/>
                      </a:lnTo>
                      <a:lnTo>
                        <a:pt x="585" y="209"/>
                      </a:lnTo>
                      <a:lnTo>
                        <a:pt x="590" y="195"/>
                      </a:lnTo>
                      <a:lnTo>
                        <a:pt x="596" y="179"/>
                      </a:lnTo>
                      <a:lnTo>
                        <a:pt x="604" y="161"/>
                      </a:lnTo>
                      <a:lnTo>
                        <a:pt x="615" y="142"/>
                      </a:lnTo>
                      <a:lnTo>
                        <a:pt x="628" y="122"/>
                      </a:lnTo>
                      <a:lnTo>
                        <a:pt x="643" y="102"/>
                      </a:lnTo>
                      <a:lnTo>
                        <a:pt x="660" y="82"/>
                      </a:lnTo>
                      <a:lnTo>
                        <a:pt x="679" y="63"/>
                      </a:lnTo>
                      <a:lnTo>
                        <a:pt x="701" y="46"/>
                      </a:lnTo>
                      <a:lnTo>
                        <a:pt x="727" y="30"/>
                      </a:lnTo>
                      <a:lnTo>
                        <a:pt x="754" y="17"/>
                      </a:lnTo>
                      <a:lnTo>
                        <a:pt x="785" y="7"/>
                      </a:lnTo>
                      <a:lnTo>
                        <a:pt x="819" y="2"/>
                      </a:lnTo>
                      <a:lnTo>
                        <a:pt x="856" y="0"/>
                      </a:lnTo>
                      <a:lnTo>
                        <a:pt x="858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</p:grpSp>
        </p:grpSp>
        <p:sp>
          <p:nvSpPr>
            <p:cNvPr id="26" name="Freeform 19">
              <a:extLst>
                <a:ext uri="{FF2B5EF4-FFF2-40B4-BE49-F238E27FC236}">
                  <a16:creationId xmlns:a16="http://schemas.microsoft.com/office/drawing/2014/main" id="{B983B0DD-7A96-749B-3C51-2599CF5FB93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92501" y="1067631"/>
              <a:ext cx="289228" cy="433333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solidFill>
              <a:srgbClr val="00206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</p:spTree>
    <p:extLst>
      <p:ext uri="{BB962C8B-B14F-4D97-AF65-F5344CB8AC3E}">
        <p14:creationId xmlns:p14="http://schemas.microsoft.com/office/powerpoint/2010/main" val="21467870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CBF5AEBE-AA86-924F-A860-5CD212D84EB9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Długość pobytu turystów wewnętrznych</a:t>
            </a:r>
            <a:endParaRPr lang="en-US" dirty="0"/>
          </a:p>
        </p:txBody>
      </p:sp>
      <p:sp>
        <p:nvSpPr>
          <p:cNvPr id="17" name="Prostokąt zaokrąglony 16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19" name="Wykres 18"/>
          <p:cNvGraphicFramePr/>
          <p:nvPr>
            <p:extLst>
              <p:ext uri="{D42A27DB-BD31-4B8C-83A1-F6EECF244321}">
                <p14:modId xmlns:p14="http://schemas.microsoft.com/office/powerpoint/2010/main" val="1555834342"/>
              </p:ext>
            </p:extLst>
          </p:nvPr>
        </p:nvGraphicFramePr>
        <p:xfrm>
          <a:off x="360363" y="2228850"/>
          <a:ext cx="5579171" cy="3352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0" name="Prostokąt 19"/>
          <p:cNvSpPr/>
          <p:nvPr/>
        </p:nvSpPr>
        <p:spPr>
          <a:xfrm>
            <a:off x="6323881" y="1322561"/>
            <a:ext cx="559824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P3. Łącznie ile dni spędził(a) Pan(i) w tym rejonie?</a:t>
            </a:r>
          </a:p>
        </p:txBody>
      </p:sp>
      <p:graphicFrame>
        <p:nvGraphicFramePr>
          <p:cNvPr id="21" name="Symbol zastępczy zawartości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85593753"/>
              </p:ext>
            </p:extLst>
          </p:nvPr>
        </p:nvGraphicFramePr>
        <p:xfrm>
          <a:off x="6735627" y="2160781"/>
          <a:ext cx="4837248" cy="2611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9" name="Prostokąt 28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</a:t>
            </a:r>
          </a:p>
        </p:txBody>
      </p:sp>
      <p:graphicFrame>
        <p:nvGraphicFramePr>
          <p:cNvPr id="59" name="Symbol zastępczy zawartości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51120189"/>
              </p:ext>
            </p:extLst>
          </p:nvPr>
        </p:nvGraphicFramePr>
        <p:xfrm>
          <a:off x="284669" y="2513206"/>
          <a:ext cx="1544131" cy="33554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Prostokąt zaokrąglony 17"/>
          <p:cNvSpPr/>
          <p:nvPr/>
        </p:nvSpPr>
        <p:spPr>
          <a:xfrm>
            <a:off x="6249387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61" name="Prostokąt 60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2025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D7DE7A72-4EC9-4A9D-ABD6-1B451090DF74}"/>
              </a:ext>
            </a:extLst>
          </p:cNvPr>
          <p:cNvSpPr txBox="1"/>
          <p:nvPr/>
        </p:nvSpPr>
        <p:spPr>
          <a:xfrm>
            <a:off x="9404536" y="577819"/>
            <a:ext cx="2424022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900" b="1" dirty="0">
                <a:solidFill>
                  <a:schemeClr val="accent6"/>
                </a:solidFill>
              </a:rPr>
              <a:t>UWAGA: </a:t>
            </a:r>
            <a:r>
              <a:rPr lang="pl-PL" sz="900" dirty="0">
                <a:solidFill>
                  <a:schemeClr val="accent6"/>
                </a:solidFill>
              </a:rPr>
              <a:t>NISKIE LICZEBNOŚCI BADANYCH</a:t>
            </a:r>
          </a:p>
        </p:txBody>
      </p:sp>
      <p:grpSp>
        <p:nvGrpSpPr>
          <p:cNvPr id="24" name="Grupa 23">
            <a:extLst>
              <a:ext uri="{FF2B5EF4-FFF2-40B4-BE49-F238E27FC236}">
                <a16:creationId xmlns:a16="http://schemas.microsoft.com/office/drawing/2014/main" id="{59F56A2C-1DBC-3A5C-2EFF-EEDA4742C26E}"/>
              </a:ext>
            </a:extLst>
          </p:cNvPr>
          <p:cNvGrpSpPr/>
          <p:nvPr/>
        </p:nvGrpSpPr>
        <p:grpSpPr>
          <a:xfrm>
            <a:off x="284669" y="897158"/>
            <a:ext cx="846000" cy="846000"/>
            <a:chOff x="284669" y="897158"/>
            <a:chExt cx="846000" cy="846000"/>
          </a:xfrm>
        </p:grpSpPr>
        <p:grpSp>
          <p:nvGrpSpPr>
            <p:cNvPr id="25" name="Grupa 24">
              <a:extLst>
                <a:ext uri="{FF2B5EF4-FFF2-40B4-BE49-F238E27FC236}">
                  <a16:creationId xmlns:a16="http://schemas.microsoft.com/office/drawing/2014/main" id="{CDF4267B-4717-397F-245B-F639306395BF}"/>
                </a:ext>
              </a:extLst>
            </p:cNvPr>
            <p:cNvGrpSpPr/>
            <p:nvPr/>
          </p:nvGrpSpPr>
          <p:grpSpPr>
            <a:xfrm>
              <a:off x="284669" y="897158"/>
              <a:ext cx="846000" cy="846000"/>
              <a:chOff x="284669" y="897158"/>
              <a:chExt cx="846000" cy="846000"/>
            </a:xfrm>
          </p:grpSpPr>
          <p:sp>
            <p:nvSpPr>
              <p:cNvPr id="27" name="Elipsa 33">
                <a:extLst>
                  <a:ext uri="{FF2B5EF4-FFF2-40B4-BE49-F238E27FC236}">
                    <a16:creationId xmlns:a16="http://schemas.microsoft.com/office/drawing/2014/main" id="{F9861CBE-E360-9825-EA69-04BB4C0C2554}"/>
                  </a:ext>
                </a:extLst>
              </p:cNvPr>
              <p:cNvSpPr/>
              <p:nvPr/>
            </p:nvSpPr>
            <p:spPr>
              <a:xfrm>
                <a:off x="284669" y="897158"/>
                <a:ext cx="846000" cy="8460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pl-PL" sz="1600" dirty="0"/>
              </a:p>
            </p:txBody>
          </p:sp>
          <p:grpSp>
            <p:nvGrpSpPr>
              <p:cNvPr id="28" name="noun_project_0562.eps">
                <a:extLst>
                  <a:ext uri="{FF2B5EF4-FFF2-40B4-BE49-F238E27FC236}">
                    <a16:creationId xmlns:a16="http://schemas.microsoft.com/office/drawing/2014/main" id="{8534390F-549B-F84D-2A3C-68EA213C8A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36189" y="1220227"/>
                <a:ext cx="264565" cy="378514"/>
                <a:chOff x="722" y="3061"/>
                <a:chExt cx="244" cy="384"/>
              </a:xfrm>
            </p:grpSpPr>
            <p:sp>
              <p:nvSpPr>
                <p:cNvPr id="30" name="Freeform 360">
                  <a:extLst>
                    <a:ext uri="{FF2B5EF4-FFF2-40B4-BE49-F238E27FC236}">
                      <a16:creationId xmlns:a16="http://schemas.microsoft.com/office/drawing/2014/main" id="{6C970B89-B4EA-39C8-2569-6587D2A304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" y="3061"/>
                  <a:ext cx="60" cy="60"/>
                </a:xfrm>
                <a:custGeom>
                  <a:avLst/>
                  <a:gdLst>
                    <a:gd name="T0" fmla="*/ 3 w 543"/>
                    <a:gd name="T1" fmla="*/ 0 h 544"/>
                    <a:gd name="T2" fmla="*/ 4 w 543"/>
                    <a:gd name="T3" fmla="*/ 0 h 544"/>
                    <a:gd name="T4" fmla="*/ 4 w 543"/>
                    <a:gd name="T5" fmla="*/ 0 h 544"/>
                    <a:gd name="T6" fmla="*/ 5 w 543"/>
                    <a:gd name="T7" fmla="*/ 0 h 544"/>
                    <a:gd name="T8" fmla="*/ 5 w 543"/>
                    <a:gd name="T9" fmla="*/ 1 h 544"/>
                    <a:gd name="T10" fmla="*/ 6 w 543"/>
                    <a:gd name="T11" fmla="*/ 1 h 544"/>
                    <a:gd name="T12" fmla="*/ 6 w 543"/>
                    <a:gd name="T13" fmla="*/ 1 h 544"/>
                    <a:gd name="T14" fmla="*/ 6 w 543"/>
                    <a:gd name="T15" fmla="*/ 2 h 544"/>
                    <a:gd name="T16" fmla="*/ 6 w 543"/>
                    <a:gd name="T17" fmla="*/ 2 h 544"/>
                    <a:gd name="T18" fmla="*/ 7 w 543"/>
                    <a:gd name="T19" fmla="*/ 2 h 544"/>
                    <a:gd name="T20" fmla="*/ 7 w 543"/>
                    <a:gd name="T21" fmla="*/ 3 h 544"/>
                    <a:gd name="T22" fmla="*/ 7 w 543"/>
                    <a:gd name="T23" fmla="*/ 3 h 544"/>
                    <a:gd name="T24" fmla="*/ 7 w 543"/>
                    <a:gd name="T25" fmla="*/ 4 h 544"/>
                    <a:gd name="T26" fmla="*/ 7 w 543"/>
                    <a:gd name="T27" fmla="*/ 4 h 544"/>
                    <a:gd name="T28" fmla="*/ 6 w 543"/>
                    <a:gd name="T29" fmla="*/ 5 h 544"/>
                    <a:gd name="T30" fmla="*/ 6 w 543"/>
                    <a:gd name="T31" fmla="*/ 5 h 544"/>
                    <a:gd name="T32" fmla="*/ 6 w 543"/>
                    <a:gd name="T33" fmla="*/ 6 h 544"/>
                    <a:gd name="T34" fmla="*/ 6 w 543"/>
                    <a:gd name="T35" fmla="*/ 6 h 544"/>
                    <a:gd name="T36" fmla="*/ 5 w 543"/>
                    <a:gd name="T37" fmla="*/ 6 h 544"/>
                    <a:gd name="T38" fmla="*/ 5 w 543"/>
                    <a:gd name="T39" fmla="*/ 6 h 544"/>
                    <a:gd name="T40" fmla="*/ 4 w 543"/>
                    <a:gd name="T41" fmla="*/ 7 h 544"/>
                    <a:gd name="T42" fmla="*/ 4 w 543"/>
                    <a:gd name="T43" fmla="*/ 7 h 544"/>
                    <a:gd name="T44" fmla="*/ 3 w 543"/>
                    <a:gd name="T45" fmla="*/ 7 h 544"/>
                    <a:gd name="T46" fmla="*/ 3 w 543"/>
                    <a:gd name="T47" fmla="*/ 7 h 544"/>
                    <a:gd name="T48" fmla="*/ 2 w 543"/>
                    <a:gd name="T49" fmla="*/ 7 h 544"/>
                    <a:gd name="T50" fmla="*/ 2 w 543"/>
                    <a:gd name="T51" fmla="*/ 6 h 544"/>
                    <a:gd name="T52" fmla="*/ 2 w 543"/>
                    <a:gd name="T53" fmla="*/ 6 h 544"/>
                    <a:gd name="T54" fmla="*/ 1 w 543"/>
                    <a:gd name="T55" fmla="*/ 6 h 544"/>
                    <a:gd name="T56" fmla="*/ 1 w 543"/>
                    <a:gd name="T57" fmla="*/ 6 h 544"/>
                    <a:gd name="T58" fmla="*/ 1 w 543"/>
                    <a:gd name="T59" fmla="*/ 5 h 544"/>
                    <a:gd name="T60" fmla="*/ 0 w 543"/>
                    <a:gd name="T61" fmla="*/ 5 h 544"/>
                    <a:gd name="T62" fmla="*/ 0 w 543"/>
                    <a:gd name="T63" fmla="*/ 4 h 544"/>
                    <a:gd name="T64" fmla="*/ 0 w 543"/>
                    <a:gd name="T65" fmla="*/ 4 h 544"/>
                    <a:gd name="T66" fmla="*/ 0 w 543"/>
                    <a:gd name="T67" fmla="*/ 3 h 544"/>
                    <a:gd name="T68" fmla="*/ 0 w 543"/>
                    <a:gd name="T69" fmla="*/ 3 h 544"/>
                    <a:gd name="T70" fmla="*/ 0 w 543"/>
                    <a:gd name="T71" fmla="*/ 2 h 544"/>
                    <a:gd name="T72" fmla="*/ 0 w 543"/>
                    <a:gd name="T73" fmla="*/ 2 h 544"/>
                    <a:gd name="T74" fmla="*/ 1 w 543"/>
                    <a:gd name="T75" fmla="*/ 2 h 544"/>
                    <a:gd name="T76" fmla="*/ 1 w 543"/>
                    <a:gd name="T77" fmla="*/ 1 h 544"/>
                    <a:gd name="T78" fmla="*/ 1 w 543"/>
                    <a:gd name="T79" fmla="*/ 1 h 544"/>
                    <a:gd name="T80" fmla="*/ 2 w 543"/>
                    <a:gd name="T81" fmla="*/ 1 h 544"/>
                    <a:gd name="T82" fmla="*/ 2 w 543"/>
                    <a:gd name="T83" fmla="*/ 0 h 544"/>
                    <a:gd name="T84" fmla="*/ 2 w 543"/>
                    <a:gd name="T85" fmla="*/ 0 h 544"/>
                    <a:gd name="T86" fmla="*/ 3 w 543"/>
                    <a:gd name="T87" fmla="*/ 0 h 544"/>
                    <a:gd name="T88" fmla="*/ 3 w 543"/>
                    <a:gd name="T89" fmla="*/ 0 h 5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43" h="544">
                      <a:moveTo>
                        <a:pt x="272" y="0"/>
                      </a:moveTo>
                      <a:lnTo>
                        <a:pt x="312" y="3"/>
                      </a:lnTo>
                      <a:lnTo>
                        <a:pt x="350" y="12"/>
                      </a:lnTo>
                      <a:lnTo>
                        <a:pt x="386" y="25"/>
                      </a:lnTo>
                      <a:lnTo>
                        <a:pt x="420" y="44"/>
                      </a:lnTo>
                      <a:lnTo>
                        <a:pt x="450" y="66"/>
                      </a:lnTo>
                      <a:lnTo>
                        <a:pt x="478" y="94"/>
                      </a:lnTo>
                      <a:lnTo>
                        <a:pt x="500" y="124"/>
                      </a:lnTo>
                      <a:lnTo>
                        <a:pt x="519" y="158"/>
                      </a:lnTo>
                      <a:lnTo>
                        <a:pt x="533" y="194"/>
                      </a:lnTo>
                      <a:lnTo>
                        <a:pt x="541" y="232"/>
                      </a:lnTo>
                      <a:lnTo>
                        <a:pt x="543" y="271"/>
                      </a:lnTo>
                      <a:lnTo>
                        <a:pt x="541" y="311"/>
                      </a:lnTo>
                      <a:lnTo>
                        <a:pt x="533" y="351"/>
                      </a:lnTo>
                      <a:lnTo>
                        <a:pt x="519" y="387"/>
                      </a:lnTo>
                      <a:lnTo>
                        <a:pt x="500" y="420"/>
                      </a:lnTo>
                      <a:lnTo>
                        <a:pt x="478" y="450"/>
                      </a:lnTo>
                      <a:lnTo>
                        <a:pt x="450" y="477"/>
                      </a:lnTo>
                      <a:lnTo>
                        <a:pt x="420" y="500"/>
                      </a:lnTo>
                      <a:lnTo>
                        <a:pt x="386" y="518"/>
                      </a:lnTo>
                      <a:lnTo>
                        <a:pt x="350" y="532"/>
                      </a:lnTo>
                      <a:lnTo>
                        <a:pt x="312" y="541"/>
                      </a:lnTo>
                      <a:lnTo>
                        <a:pt x="272" y="544"/>
                      </a:lnTo>
                      <a:lnTo>
                        <a:pt x="232" y="541"/>
                      </a:lnTo>
                      <a:lnTo>
                        <a:pt x="193" y="532"/>
                      </a:lnTo>
                      <a:lnTo>
                        <a:pt x="157" y="518"/>
                      </a:lnTo>
                      <a:lnTo>
                        <a:pt x="124" y="500"/>
                      </a:lnTo>
                      <a:lnTo>
                        <a:pt x="93" y="477"/>
                      </a:lnTo>
                      <a:lnTo>
                        <a:pt x="67" y="450"/>
                      </a:lnTo>
                      <a:lnTo>
                        <a:pt x="43" y="420"/>
                      </a:lnTo>
                      <a:lnTo>
                        <a:pt x="25" y="387"/>
                      </a:lnTo>
                      <a:lnTo>
                        <a:pt x="12" y="351"/>
                      </a:lnTo>
                      <a:lnTo>
                        <a:pt x="3" y="311"/>
                      </a:lnTo>
                      <a:lnTo>
                        <a:pt x="0" y="271"/>
                      </a:lnTo>
                      <a:lnTo>
                        <a:pt x="3" y="232"/>
                      </a:lnTo>
                      <a:lnTo>
                        <a:pt x="12" y="194"/>
                      </a:lnTo>
                      <a:lnTo>
                        <a:pt x="25" y="158"/>
                      </a:lnTo>
                      <a:lnTo>
                        <a:pt x="43" y="124"/>
                      </a:lnTo>
                      <a:lnTo>
                        <a:pt x="67" y="94"/>
                      </a:lnTo>
                      <a:lnTo>
                        <a:pt x="93" y="66"/>
                      </a:lnTo>
                      <a:lnTo>
                        <a:pt x="124" y="44"/>
                      </a:lnTo>
                      <a:lnTo>
                        <a:pt x="157" y="25"/>
                      </a:lnTo>
                      <a:lnTo>
                        <a:pt x="193" y="12"/>
                      </a:lnTo>
                      <a:lnTo>
                        <a:pt x="232" y="3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32" name="Freeform 361">
                  <a:extLst>
                    <a:ext uri="{FF2B5EF4-FFF2-40B4-BE49-F238E27FC236}">
                      <a16:creationId xmlns:a16="http://schemas.microsoft.com/office/drawing/2014/main" id="{2E8EE005-420E-F6F6-EA22-2F9600F51F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" y="3110"/>
                  <a:ext cx="64" cy="110"/>
                </a:xfrm>
                <a:custGeom>
                  <a:avLst/>
                  <a:gdLst>
                    <a:gd name="T0" fmla="*/ 3 w 573"/>
                    <a:gd name="T1" fmla="*/ 0 h 997"/>
                    <a:gd name="T2" fmla="*/ 4 w 573"/>
                    <a:gd name="T3" fmla="*/ 0 h 997"/>
                    <a:gd name="T4" fmla="*/ 6 w 573"/>
                    <a:gd name="T5" fmla="*/ 1 h 997"/>
                    <a:gd name="T6" fmla="*/ 7 w 573"/>
                    <a:gd name="T7" fmla="*/ 1 h 997"/>
                    <a:gd name="T8" fmla="*/ 7 w 573"/>
                    <a:gd name="T9" fmla="*/ 1 h 997"/>
                    <a:gd name="T10" fmla="*/ 7 w 573"/>
                    <a:gd name="T11" fmla="*/ 1 h 997"/>
                    <a:gd name="T12" fmla="*/ 7 w 573"/>
                    <a:gd name="T13" fmla="*/ 1 h 997"/>
                    <a:gd name="T14" fmla="*/ 7 w 573"/>
                    <a:gd name="T15" fmla="*/ 2 h 997"/>
                    <a:gd name="T16" fmla="*/ 7 w 573"/>
                    <a:gd name="T17" fmla="*/ 2 h 997"/>
                    <a:gd name="T18" fmla="*/ 5 w 573"/>
                    <a:gd name="T19" fmla="*/ 11 h 997"/>
                    <a:gd name="T20" fmla="*/ 5 w 573"/>
                    <a:gd name="T21" fmla="*/ 12 h 997"/>
                    <a:gd name="T22" fmla="*/ 4 w 573"/>
                    <a:gd name="T23" fmla="*/ 12 h 997"/>
                    <a:gd name="T24" fmla="*/ 4 w 573"/>
                    <a:gd name="T25" fmla="*/ 12 h 997"/>
                    <a:gd name="T26" fmla="*/ 4 w 573"/>
                    <a:gd name="T27" fmla="*/ 12 h 997"/>
                    <a:gd name="T28" fmla="*/ 4 w 573"/>
                    <a:gd name="T29" fmla="*/ 12 h 997"/>
                    <a:gd name="T30" fmla="*/ 4 w 573"/>
                    <a:gd name="T31" fmla="*/ 12 h 997"/>
                    <a:gd name="T32" fmla="*/ 1 w 573"/>
                    <a:gd name="T33" fmla="*/ 11 h 997"/>
                    <a:gd name="T34" fmla="*/ 0 w 573"/>
                    <a:gd name="T35" fmla="*/ 11 h 997"/>
                    <a:gd name="T36" fmla="*/ 0 w 573"/>
                    <a:gd name="T37" fmla="*/ 11 h 997"/>
                    <a:gd name="T38" fmla="*/ 0 w 573"/>
                    <a:gd name="T39" fmla="*/ 11 h 997"/>
                    <a:gd name="T40" fmla="*/ 0 w 573"/>
                    <a:gd name="T41" fmla="*/ 11 h 997"/>
                    <a:gd name="T42" fmla="*/ 0 w 573"/>
                    <a:gd name="T43" fmla="*/ 11 h 997"/>
                    <a:gd name="T44" fmla="*/ 0 w 573"/>
                    <a:gd name="T45" fmla="*/ 10 h 997"/>
                    <a:gd name="T46" fmla="*/ 2 w 573"/>
                    <a:gd name="T47" fmla="*/ 1 h 997"/>
                    <a:gd name="T48" fmla="*/ 2 w 573"/>
                    <a:gd name="T49" fmla="*/ 0 h 997"/>
                    <a:gd name="T50" fmla="*/ 3 w 573"/>
                    <a:gd name="T51" fmla="*/ 0 h 997"/>
                    <a:gd name="T52" fmla="*/ 3 w 573"/>
                    <a:gd name="T53" fmla="*/ 0 h 997"/>
                    <a:gd name="T54" fmla="*/ 3 w 573"/>
                    <a:gd name="T55" fmla="*/ 0 h 997"/>
                    <a:gd name="T56" fmla="*/ 3 w 573"/>
                    <a:gd name="T57" fmla="*/ 0 h 99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573" h="997">
                      <a:moveTo>
                        <a:pt x="265" y="0"/>
                      </a:moveTo>
                      <a:lnTo>
                        <a:pt x="287" y="1"/>
                      </a:lnTo>
                      <a:lnTo>
                        <a:pt x="514" y="56"/>
                      </a:lnTo>
                      <a:lnTo>
                        <a:pt x="533" y="63"/>
                      </a:lnTo>
                      <a:lnTo>
                        <a:pt x="549" y="76"/>
                      </a:lnTo>
                      <a:lnTo>
                        <a:pt x="562" y="91"/>
                      </a:lnTo>
                      <a:lnTo>
                        <a:pt x="569" y="109"/>
                      </a:lnTo>
                      <a:lnTo>
                        <a:pt x="573" y="129"/>
                      </a:lnTo>
                      <a:lnTo>
                        <a:pt x="570" y="149"/>
                      </a:lnTo>
                      <a:lnTo>
                        <a:pt x="380" y="937"/>
                      </a:lnTo>
                      <a:lnTo>
                        <a:pt x="373" y="957"/>
                      </a:lnTo>
                      <a:lnTo>
                        <a:pt x="361" y="974"/>
                      </a:lnTo>
                      <a:lnTo>
                        <a:pt x="345" y="985"/>
                      </a:lnTo>
                      <a:lnTo>
                        <a:pt x="327" y="994"/>
                      </a:lnTo>
                      <a:lnTo>
                        <a:pt x="307" y="997"/>
                      </a:lnTo>
                      <a:lnTo>
                        <a:pt x="287" y="995"/>
                      </a:lnTo>
                      <a:lnTo>
                        <a:pt x="59" y="940"/>
                      </a:lnTo>
                      <a:lnTo>
                        <a:pt x="40" y="932"/>
                      </a:lnTo>
                      <a:lnTo>
                        <a:pt x="23" y="921"/>
                      </a:lnTo>
                      <a:lnTo>
                        <a:pt x="12" y="905"/>
                      </a:lnTo>
                      <a:lnTo>
                        <a:pt x="3" y="887"/>
                      </a:lnTo>
                      <a:lnTo>
                        <a:pt x="0" y="866"/>
                      </a:lnTo>
                      <a:lnTo>
                        <a:pt x="2" y="846"/>
                      </a:lnTo>
                      <a:lnTo>
                        <a:pt x="193" y="58"/>
                      </a:lnTo>
                      <a:lnTo>
                        <a:pt x="201" y="39"/>
                      </a:lnTo>
                      <a:lnTo>
                        <a:pt x="212" y="23"/>
                      </a:lnTo>
                      <a:lnTo>
                        <a:pt x="227" y="10"/>
                      </a:lnTo>
                      <a:lnTo>
                        <a:pt x="245" y="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33" name="Freeform 362">
                  <a:extLst>
                    <a:ext uri="{FF2B5EF4-FFF2-40B4-BE49-F238E27FC236}">
                      <a16:creationId xmlns:a16="http://schemas.microsoft.com/office/drawing/2014/main" id="{F5100C09-0EB8-48BA-66B3-B13274846E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1" y="3157"/>
                  <a:ext cx="65" cy="288"/>
                </a:xfrm>
                <a:custGeom>
                  <a:avLst/>
                  <a:gdLst>
                    <a:gd name="T0" fmla="*/ 7 w 580"/>
                    <a:gd name="T1" fmla="*/ 0 h 2595"/>
                    <a:gd name="T2" fmla="*/ 7 w 580"/>
                    <a:gd name="T3" fmla="*/ 0 h 2595"/>
                    <a:gd name="T4" fmla="*/ 7 w 580"/>
                    <a:gd name="T5" fmla="*/ 0 h 2595"/>
                    <a:gd name="T6" fmla="*/ 7 w 580"/>
                    <a:gd name="T7" fmla="*/ 0 h 2595"/>
                    <a:gd name="T8" fmla="*/ 7 w 580"/>
                    <a:gd name="T9" fmla="*/ 1 h 2595"/>
                    <a:gd name="T10" fmla="*/ 7 w 580"/>
                    <a:gd name="T11" fmla="*/ 1 h 2595"/>
                    <a:gd name="T12" fmla="*/ 7 w 580"/>
                    <a:gd name="T13" fmla="*/ 1 h 2595"/>
                    <a:gd name="T14" fmla="*/ 2 w 580"/>
                    <a:gd name="T15" fmla="*/ 31 h 2595"/>
                    <a:gd name="T16" fmla="*/ 1 w 580"/>
                    <a:gd name="T17" fmla="*/ 32 h 2595"/>
                    <a:gd name="T18" fmla="*/ 1 w 580"/>
                    <a:gd name="T19" fmla="*/ 32 h 2595"/>
                    <a:gd name="T20" fmla="*/ 1 w 580"/>
                    <a:gd name="T21" fmla="*/ 32 h 2595"/>
                    <a:gd name="T22" fmla="*/ 1 w 580"/>
                    <a:gd name="T23" fmla="*/ 32 h 2595"/>
                    <a:gd name="T24" fmla="*/ 1 w 580"/>
                    <a:gd name="T25" fmla="*/ 32 h 2595"/>
                    <a:gd name="T26" fmla="*/ 1 w 580"/>
                    <a:gd name="T27" fmla="*/ 32 h 2595"/>
                    <a:gd name="T28" fmla="*/ 0 w 580"/>
                    <a:gd name="T29" fmla="*/ 32 h 2595"/>
                    <a:gd name="T30" fmla="*/ 0 w 580"/>
                    <a:gd name="T31" fmla="*/ 32 h 2595"/>
                    <a:gd name="T32" fmla="*/ 0 w 580"/>
                    <a:gd name="T33" fmla="*/ 31 h 2595"/>
                    <a:gd name="T34" fmla="*/ 0 w 580"/>
                    <a:gd name="T35" fmla="*/ 31 h 2595"/>
                    <a:gd name="T36" fmla="*/ 0 w 580"/>
                    <a:gd name="T37" fmla="*/ 31 h 2595"/>
                    <a:gd name="T38" fmla="*/ 0 w 580"/>
                    <a:gd name="T39" fmla="*/ 31 h 2595"/>
                    <a:gd name="T40" fmla="*/ 0 w 580"/>
                    <a:gd name="T41" fmla="*/ 31 h 2595"/>
                    <a:gd name="T42" fmla="*/ 6 w 580"/>
                    <a:gd name="T43" fmla="*/ 1 h 2595"/>
                    <a:gd name="T44" fmla="*/ 6 w 580"/>
                    <a:gd name="T45" fmla="*/ 0 h 2595"/>
                    <a:gd name="T46" fmla="*/ 6 w 580"/>
                    <a:gd name="T47" fmla="*/ 0 h 2595"/>
                    <a:gd name="T48" fmla="*/ 6 w 580"/>
                    <a:gd name="T49" fmla="*/ 0 h 2595"/>
                    <a:gd name="T50" fmla="*/ 6 w 580"/>
                    <a:gd name="T51" fmla="*/ 0 h 2595"/>
                    <a:gd name="T52" fmla="*/ 7 w 580"/>
                    <a:gd name="T53" fmla="*/ 0 h 25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80" h="2595">
                      <a:moveTo>
                        <a:pt x="519" y="0"/>
                      </a:moveTo>
                      <a:lnTo>
                        <a:pt x="539" y="3"/>
                      </a:lnTo>
                      <a:lnTo>
                        <a:pt x="556" y="12"/>
                      </a:lnTo>
                      <a:lnTo>
                        <a:pt x="569" y="25"/>
                      </a:lnTo>
                      <a:lnTo>
                        <a:pt x="578" y="42"/>
                      </a:lnTo>
                      <a:lnTo>
                        <a:pt x="580" y="61"/>
                      </a:lnTo>
                      <a:lnTo>
                        <a:pt x="580" y="67"/>
                      </a:lnTo>
                      <a:lnTo>
                        <a:pt x="125" y="2541"/>
                      </a:lnTo>
                      <a:lnTo>
                        <a:pt x="120" y="2558"/>
                      </a:lnTo>
                      <a:lnTo>
                        <a:pt x="110" y="2573"/>
                      </a:lnTo>
                      <a:lnTo>
                        <a:pt x="96" y="2584"/>
                      </a:lnTo>
                      <a:lnTo>
                        <a:pt x="80" y="2593"/>
                      </a:lnTo>
                      <a:lnTo>
                        <a:pt x="62" y="2595"/>
                      </a:lnTo>
                      <a:lnTo>
                        <a:pt x="43" y="2592"/>
                      </a:lnTo>
                      <a:lnTo>
                        <a:pt x="25" y="2583"/>
                      </a:lnTo>
                      <a:lnTo>
                        <a:pt x="12" y="2569"/>
                      </a:lnTo>
                      <a:lnTo>
                        <a:pt x="3" y="2553"/>
                      </a:lnTo>
                      <a:lnTo>
                        <a:pt x="0" y="2532"/>
                      </a:lnTo>
                      <a:lnTo>
                        <a:pt x="0" y="2531"/>
                      </a:lnTo>
                      <a:lnTo>
                        <a:pt x="1" y="2530"/>
                      </a:lnTo>
                      <a:lnTo>
                        <a:pt x="1" y="2528"/>
                      </a:lnTo>
                      <a:lnTo>
                        <a:pt x="457" y="54"/>
                      </a:lnTo>
                      <a:lnTo>
                        <a:pt x="463" y="37"/>
                      </a:lnTo>
                      <a:lnTo>
                        <a:pt x="473" y="22"/>
                      </a:lnTo>
                      <a:lnTo>
                        <a:pt x="486" y="11"/>
                      </a:lnTo>
                      <a:lnTo>
                        <a:pt x="501" y="2"/>
                      </a:lnTo>
                      <a:lnTo>
                        <a:pt x="519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34" name="Freeform 363">
                  <a:extLst>
                    <a:ext uri="{FF2B5EF4-FFF2-40B4-BE49-F238E27FC236}">
                      <a16:creationId xmlns:a16="http://schemas.microsoft.com/office/drawing/2014/main" id="{F2553CA0-E36A-92E3-3C95-9318BA8277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" y="3126"/>
                  <a:ext cx="192" cy="319"/>
                </a:xfrm>
                <a:custGeom>
                  <a:avLst/>
                  <a:gdLst>
                    <a:gd name="T0" fmla="*/ 11 w 1723"/>
                    <a:gd name="T1" fmla="*/ 0 h 2873"/>
                    <a:gd name="T2" fmla="*/ 11 w 1723"/>
                    <a:gd name="T3" fmla="*/ 0 h 2873"/>
                    <a:gd name="T4" fmla="*/ 11 w 1723"/>
                    <a:gd name="T5" fmla="*/ 0 h 2873"/>
                    <a:gd name="T6" fmla="*/ 12 w 1723"/>
                    <a:gd name="T7" fmla="*/ 0 h 2873"/>
                    <a:gd name="T8" fmla="*/ 12 w 1723"/>
                    <a:gd name="T9" fmla="*/ 0 h 2873"/>
                    <a:gd name="T10" fmla="*/ 13 w 1723"/>
                    <a:gd name="T11" fmla="*/ 1 h 2873"/>
                    <a:gd name="T12" fmla="*/ 13 w 1723"/>
                    <a:gd name="T13" fmla="*/ 1 h 2873"/>
                    <a:gd name="T14" fmla="*/ 14 w 1723"/>
                    <a:gd name="T15" fmla="*/ 2 h 2873"/>
                    <a:gd name="T16" fmla="*/ 14 w 1723"/>
                    <a:gd name="T17" fmla="*/ 3 h 2873"/>
                    <a:gd name="T18" fmla="*/ 20 w 1723"/>
                    <a:gd name="T19" fmla="*/ 9 h 2873"/>
                    <a:gd name="T20" fmla="*/ 21 w 1723"/>
                    <a:gd name="T21" fmla="*/ 10 h 2873"/>
                    <a:gd name="T22" fmla="*/ 21 w 1723"/>
                    <a:gd name="T23" fmla="*/ 10 h 2873"/>
                    <a:gd name="T24" fmla="*/ 21 w 1723"/>
                    <a:gd name="T25" fmla="*/ 11 h 2873"/>
                    <a:gd name="T26" fmla="*/ 21 w 1723"/>
                    <a:gd name="T27" fmla="*/ 11 h 2873"/>
                    <a:gd name="T28" fmla="*/ 21 w 1723"/>
                    <a:gd name="T29" fmla="*/ 12 h 2873"/>
                    <a:gd name="T30" fmla="*/ 21 w 1723"/>
                    <a:gd name="T31" fmla="*/ 12 h 2873"/>
                    <a:gd name="T32" fmla="*/ 20 w 1723"/>
                    <a:gd name="T33" fmla="*/ 12 h 2873"/>
                    <a:gd name="T34" fmla="*/ 20 w 1723"/>
                    <a:gd name="T35" fmla="*/ 12 h 2873"/>
                    <a:gd name="T36" fmla="*/ 14 w 1723"/>
                    <a:gd name="T37" fmla="*/ 11 h 2873"/>
                    <a:gd name="T38" fmla="*/ 14 w 1723"/>
                    <a:gd name="T39" fmla="*/ 11 h 2873"/>
                    <a:gd name="T40" fmla="*/ 13 w 1723"/>
                    <a:gd name="T41" fmla="*/ 11 h 2873"/>
                    <a:gd name="T42" fmla="*/ 13 w 1723"/>
                    <a:gd name="T43" fmla="*/ 11 h 2873"/>
                    <a:gd name="T44" fmla="*/ 13 w 1723"/>
                    <a:gd name="T45" fmla="*/ 10 h 2873"/>
                    <a:gd name="T46" fmla="*/ 12 w 1723"/>
                    <a:gd name="T47" fmla="*/ 8 h 2873"/>
                    <a:gd name="T48" fmla="*/ 17 w 1723"/>
                    <a:gd name="T49" fmla="*/ 33 h 2873"/>
                    <a:gd name="T50" fmla="*/ 17 w 1723"/>
                    <a:gd name="T51" fmla="*/ 33 h 2873"/>
                    <a:gd name="T52" fmla="*/ 17 w 1723"/>
                    <a:gd name="T53" fmla="*/ 34 h 2873"/>
                    <a:gd name="T54" fmla="*/ 17 w 1723"/>
                    <a:gd name="T55" fmla="*/ 35 h 2873"/>
                    <a:gd name="T56" fmla="*/ 16 w 1723"/>
                    <a:gd name="T57" fmla="*/ 35 h 2873"/>
                    <a:gd name="T58" fmla="*/ 15 w 1723"/>
                    <a:gd name="T59" fmla="*/ 35 h 2873"/>
                    <a:gd name="T60" fmla="*/ 14 w 1723"/>
                    <a:gd name="T61" fmla="*/ 35 h 2873"/>
                    <a:gd name="T62" fmla="*/ 14 w 1723"/>
                    <a:gd name="T63" fmla="*/ 35 h 2873"/>
                    <a:gd name="T64" fmla="*/ 13 w 1723"/>
                    <a:gd name="T65" fmla="*/ 35 h 2873"/>
                    <a:gd name="T66" fmla="*/ 13 w 1723"/>
                    <a:gd name="T67" fmla="*/ 34 h 2873"/>
                    <a:gd name="T68" fmla="*/ 9 w 1723"/>
                    <a:gd name="T69" fmla="*/ 17 h 2873"/>
                    <a:gd name="T70" fmla="*/ 5 w 1723"/>
                    <a:gd name="T71" fmla="*/ 34 h 2873"/>
                    <a:gd name="T72" fmla="*/ 4 w 1723"/>
                    <a:gd name="T73" fmla="*/ 35 h 2873"/>
                    <a:gd name="T74" fmla="*/ 3 w 1723"/>
                    <a:gd name="T75" fmla="*/ 35 h 2873"/>
                    <a:gd name="T76" fmla="*/ 3 w 1723"/>
                    <a:gd name="T77" fmla="*/ 35 h 2873"/>
                    <a:gd name="T78" fmla="*/ 2 w 1723"/>
                    <a:gd name="T79" fmla="*/ 35 h 2873"/>
                    <a:gd name="T80" fmla="*/ 1 w 1723"/>
                    <a:gd name="T81" fmla="*/ 35 h 2873"/>
                    <a:gd name="T82" fmla="*/ 1 w 1723"/>
                    <a:gd name="T83" fmla="*/ 35 h 2873"/>
                    <a:gd name="T84" fmla="*/ 0 w 1723"/>
                    <a:gd name="T85" fmla="*/ 34 h 2873"/>
                    <a:gd name="T86" fmla="*/ 0 w 1723"/>
                    <a:gd name="T87" fmla="*/ 33 h 2873"/>
                    <a:gd name="T88" fmla="*/ 0 w 1723"/>
                    <a:gd name="T89" fmla="*/ 33 h 2873"/>
                    <a:gd name="T90" fmla="*/ 7 w 1723"/>
                    <a:gd name="T91" fmla="*/ 3 h 2873"/>
                    <a:gd name="T92" fmla="*/ 7 w 1723"/>
                    <a:gd name="T93" fmla="*/ 3 h 2873"/>
                    <a:gd name="T94" fmla="*/ 7 w 1723"/>
                    <a:gd name="T95" fmla="*/ 2 h 2873"/>
                    <a:gd name="T96" fmla="*/ 8 w 1723"/>
                    <a:gd name="T97" fmla="*/ 2 h 2873"/>
                    <a:gd name="T98" fmla="*/ 8 w 1723"/>
                    <a:gd name="T99" fmla="*/ 1 h 2873"/>
                    <a:gd name="T100" fmla="*/ 8 w 1723"/>
                    <a:gd name="T101" fmla="*/ 1 h 2873"/>
                    <a:gd name="T102" fmla="*/ 9 w 1723"/>
                    <a:gd name="T103" fmla="*/ 0 h 2873"/>
                    <a:gd name="T104" fmla="*/ 10 w 1723"/>
                    <a:gd name="T105" fmla="*/ 0 h 2873"/>
                    <a:gd name="T106" fmla="*/ 11 w 1723"/>
                    <a:gd name="T107" fmla="*/ 0 h 28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723" h="2873">
                      <a:moveTo>
                        <a:pt x="858" y="0"/>
                      </a:moveTo>
                      <a:lnTo>
                        <a:pt x="865" y="1"/>
                      </a:lnTo>
                      <a:lnTo>
                        <a:pt x="874" y="1"/>
                      </a:lnTo>
                      <a:lnTo>
                        <a:pt x="886" y="2"/>
                      </a:lnTo>
                      <a:lnTo>
                        <a:pt x="901" y="4"/>
                      </a:lnTo>
                      <a:lnTo>
                        <a:pt x="918" y="7"/>
                      </a:lnTo>
                      <a:lnTo>
                        <a:pt x="936" y="13"/>
                      </a:lnTo>
                      <a:lnTo>
                        <a:pt x="956" y="19"/>
                      </a:lnTo>
                      <a:lnTo>
                        <a:pt x="977" y="28"/>
                      </a:lnTo>
                      <a:lnTo>
                        <a:pt x="998" y="38"/>
                      </a:lnTo>
                      <a:lnTo>
                        <a:pt x="1020" y="51"/>
                      </a:lnTo>
                      <a:lnTo>
                        <a:pt x="1041" y="67"/>
                      </a:lnTo>
                      <a:lnTo>
                        <a:pt x="1061" y="86"/>
                      </a:lnTo>
                      <a:lnTo>
                        <a:pt x="1079" y="108"/>
                      </a:lnTo>
                      <a:lnTo>
                        <a:pt x="1097" y="134"/>
                      </a:lnTo>
                      <a:lnTo>
                        <a:pt x="1112" y="162"/>
                      </a:lnTo>
                      <a:lnTo>
                        <a:pt x="1125" y="196"/>
                      </a:lnTo>
                      <a:lnTo>
                        <a:pt x="1134" y="233"/>
                      </a:lnTo>
                      <a:lnTo>
                        <a:pt x="1240" y="661"/>
                      </a:lnTo>
                      <a:lnTo>
                        <a:pt x="1624" y="758"/>
                      </a:lnTo>
                      <a:lnTo>
                        <a:pt x="1647" y="765"/>
                      </a:lnTo>
                      <a:lnTo>
                        <a:pt x="1668" y="778"/>
                      </a:lnTo>
                      <a:lnTo>
                        <a:pt x="1687" y="794"/>
                      </a:lnTo>
                      <a:lnTo>
                        <a:pt x="1702" y="813"/>
                      </a:lnTo>
                      <a:lnTo>
                        <a:pt x="1714" y="835"/>
                      </a:lnTo>
                      <a:lnTo>
                        <a:pt x="1721" y="859"/>
                      </a:lnTo>
                      <a:lnTo>
                        <a:pt x="1723" y="885"/>
                      </a:lnTo>
                      <a:lnTo>
                        <a:pt x="1721" y="911"/>
                      </a:lnTo>
                      <a:lnTo>
                        <a:pt x="1713" y="936"/>
                      </a:lnTo>
                      <a:lnTo>
                        <a:pt x="1701" y="958"/>
                      </a:lnTo>
                      <a:lnTo>
                        <a:pt x="1685" y="977"/>
                      </a:lnTo>
                      <a:lnTo>
                        <a:pt x="1666" y="993"/>
                      </a:lnTo>
                      <a:lnTo>
                        <a:pt x="1644" y="1005"/>
                      </a:lnTo>
                      <a:lnTo>
                        <a:pt x="1619" y="1012"/>
                      </a:lnTo>
                      <a:lnTo>
                        <a:pt x="1593" y="1014"/>
                      </a:lnTo>
                      <a:lnTo>
                        <a:pt x="1566" y="1012"/>
                      </a:lnTo>
                      <a:lnTo>
                        <a:pt x="1124" y="900"/>
                      </a:lnTo>
                      <a:lnTo>
                        <a:pt x="1122" y="900"/>
                      </a:lnTo>
                      <a:lnTo>
                        <a:pt x="1115" y="899"/>
                      </a:lnTo>
                      <a:lnTo>
                        <a:pt x="1107" y="897"/>
                      </a:lnTo>
                      <a:lnTo>
                        <a:pt x="1096" y="892"/>
                      </a:lnTo>
                      <a:lnTo>
                        <a:pt x="1083" y="886"/>
                      </a:lnTo>
                      <a:lnTo>
                        <a:pt x="1069" y="877"/>
                      </a:lnTo>
                      <a:lnTo>
                        <a:pt x="1057" y="866"/>
                      </a:lnTo>
                      <a:lnTo>
                        <a:pt x="1044" y="851"/>
                      </a:lnTo>
                      <a:lnTo>
                        <a:pt x="1032" y="833"/>
                      </a:lnTo>
                      <a:lnTo>
                        <a:pt x="1024" y="811"/>
                      </a:lnTo>
                      <a:lnTo>
                        <a:pt x="995" y="686"/>
                      </a:lnTo>
                      <a:lnTo>
                        <a:pt x="959" y="845"/>
                      </a:lnTo>
                      <a:lnTo>
                        <a:pt x="1389" y="2640"/>
                      </a:lnTo>
                      <a:lnTo>
                        <a:pt x="1392" y="2661"/>
                      </a:lnTo>
                      <a:lnTo>
                        <a:pt x="1393" y="2682"/>
                      </a:lnTo>
                      <a:lnTo>
                        <a:pt x="1390" y="2716"/>
                      </a:lnTo>
                      <a:lnTo>
                        <a:pt x="1382" y="2749"/>
                      </a:lnTo>
                      <a:lnTo>
                        <a:pt x="1368" y="2779"/>
                      </a:lnTo>
                      <a:lnTo>
                        <a:pt x="1349" y="2805"/>
                      </a:lnTo>
                      <a:lnTo>
                        <a:pt x="1325" y="2828"/>
                      </a:lnTo>
                      <a:lnTo>
                        <a:pt x="1299" y="2846"/>
                      </a:lnTo>
                      <a:lnTo>
                        <a:pt x="1269" y="2861"/>
                      </a:lnTo>
                      <a:lnTo>
                        <a:pt x="1236" y="2870"/>
                      </a:lnTo>
                      <a:lnTo>
                        <a:pt x="1202" y="2873"/>
                      </a:lnTo>
                      <a:lnTo>
                        <a:pt x="1169" y="2870"/>
                      </a:lnTo>
                      <a:lnTo>
                        <a:pt x="1138" y="2862"/>
                      </a:lnTo>
                      <a:lnTo>
                        <a:pt x="1110" y="2850"/>
                      </a:lnTo>
                      <a:lnTo>
                        <a:pt x="1083" y="2832"/>
                      </a:lnTo>
                      <a:lnTo>
                        <a:pt x="1061" y="2810"/>
                      </a:lnTo>
                      <a:lnTo>
                        <a:pt x="1042" y="2786"/>
                      </a:lnTo>
                      <a:lnTo>
                        <a:pt x="1027" y="2758"/>
                      </a:lnTo>
                      <a:lnTo>
                        <a:pt x="1017" y="2729"/>
                      </a:lnTo>
                      <a:lnTo>
                        <a:pt x="704" y="1377"/>
                      </a:lnTo>
                      <a:lnTo>
                        <a:pt x="375" y="2736"/>
                      </a:lnTo>
                      <a:lnTo>
                        <a:pt x="365" y="2765"/>
                      </a:lnTo>
                      <a:lnTo>
                        <a:pt x="349" y="2791"/>
                      </a:lnTo>
                      <a:lnTo>
                        <a:pt x="330" y="2815"/>
                      </a:lnTo>
                      <a:lnTo>
                        <a:pt x="307" y="2834"/>
                      </a:lnTo>
                      <a:lnTo>
                        <a:pt x="282" y="2851"/>
                      </a:lnTo>
                      <a:lnTo>
                        <a:pt x="254" y="2862"/>
                      </a:lnTo>
                      <a:lnTo>
                        <a:pt x="223" y="2870"/>
                      </a:lnTo>
                      <a:lnTo>
                        <a:pt x="193" y="2873"/>
                      </a:lnTo>
                      <a:lnTo>
                        <a:pt x="158" y="2870"/>
                      </a:lnTo>
                      <a:lnTo>
                        <a:pt x="125" y="2861"/>
                      </a:lnTo>
                      <a:lnTo>
                        <a:pt x="95" y="2846"/>
                      </a:lnTo>
                      <a:lnTo>
                        <a:pt x="68" y="2828"/>
                      </a:lnTo>
                      <a:lnTo>
                        <a:pt x="46" y="2805"/>
                      </a:lnTo>
                      <a:lnTo>
                        <a:pt x="27" y="2779"/>
                      </a:lnTo>
                      <a:lnTo>
                        <a:pt x="13" y="2749"/>
                      </a:lnTo>
                      <a:lnTo>
                        <a:pt x="4" y="2716"/>
                      </a:lnTo>
                      <a:lnTo>
                        <a:pt x="0" y="2682"/>
                      </a:lnTo>
                      <a:lnTo>
                        <a:pt x="1" y="2663"/>
                      </a:lnTo>
                      <a:lnTo>
                        <a:pt x="4" y="2644"/>
                      </a:lnTo>
                      <a:lnTo>
                        <a:pt x="579" y="228"/>
                      </a:lnTo>
                      <a:lnTo>
                        <a:pt x="580" y="225"/>
                      </a:lnTo>
                      <a:lnTo>
                        <a:pt x="582" y="219"/>
                      </a:lnTo>
                      <a:lnTo>
                        <a:pt x="585" y="209"/>
                      </a:lnTo>
                      <a:lnTo>
                        <a:pt x="590" y="195"/>
                      </a:lnTo>
                      <a:lnTo>
                        <a:pt x="596" y="179"/>
                      </a:lnTo>
                      <a:lnTo>
                        <a:pt x="604" y="161"/>
                      </a:lnTo>
                      <a:lnTo>
                        <a:pt x="615" y="142"/>
                      </a:lnTo>
                      <a:lnTo>
                        <a:pt x="628" y="122"/>
                      </a:lnTo>
                      <a:lnTo>
                        <a:pt x="643" y="102"/>
                      </a:lnTo>
                      <a:lnTo>
                        <a:pt x="660" y="82"/>
                      </a:lnTo>
                      <a:lnTo>
                        <a:pt x="679" y="63"/>
                      </a:lnTo>
                      <a:lnTo>
                        <a:pt x="701" y="46"/>
                      </a:lnTo>
                      <a:lnTo>
                        <a:pt x="727" y="30"/>
                      </a:lnTo>
                      <a:lnTo>
                        <a:pt x="754" y="17"/>
                      </a:lnTo>
                      <a:lnTo>
                        <a:pt x="785" y="7"/>
                      </a:lnTo>
                      <a:lnTo>
                        <a:pt x="819" y="2"/>
                      </a:lnTo>
                      <a:lnTo>
                        <a:pt x="856" y="0"/>
                      </a:lnTo>
                      <a:lnTo>
                        <a:pt x="858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</p:grpSp>
        </p:grpSp>
        <p:sp>
          <p:nvSpPr>
            <p:cNvPr id="26" name="Freeform 19">
              <a:extLst>
                <a:ext uri="{FF2B5EF4-FFF2-40B4-BE49-F238E27FC236}">
                  <a16:creationId xmlns:a16="http://schemas.microsoft.com/office/drawing/2014/main" id="{E424134C-3318-2997-479F-E6D0FDABF8B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92501" y="1067631"/>
              <a:ext cx="289228" cy="433333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solidFill>
              <a:srgbClr val="00206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sp>
        <p:nvSpPr>
          <p:cNvPr id="3" name="Prostokąt 2">
            <a:extLst>
              <a:ext uri="{FF2B5EF4-FFF2-40B4-BE49-F238E27FC236}">
                <a16:creationId xmlns:a16="http://schemas.microsoft.com/office/drawing/2014/main" id="{24E8225D-0BA4-CA3C-FFCF-947899FF0AAC}"/>
              </a:ext>
            </a:extLst>
          </p:cNvPr>
          <p:cNvSpPr/>
          <p:nvPr/>
        </p:nvSpPr>
        <p:spPr>
          <a:xfrm>
            <a:off x="6249388" y="4999077"/>
            <a:ext cx="5577484" cy="461665"/>
          </a:xfrm>
          <a:prstGeom prst="rect">
            <a:avLst/>
          </a:prstGeom>
          <a:solidFill>
            <a:srgbClr val="BBC600"/>
          </a:solidFill>
        </p:spPr>
        <p:txBody>
          <a:bodyPr wrap="square">
            <a:spAutoFit/>
          </a:bodyPr>
          <a:lstStyle/>
          <a:p>
            <a:r>
              <a:rPr lang="pl-PL" sz="1200" dirty="0">
                <a:solidFill>
                  <a:schemeClr val="bg1"/>
                </a:solidFill>
              </a:rPr>
              <a:t>Średni czas spędzony na wyjeździe na terenie województwa śląskiego w 2025 wynosił 9 dni i był dłuższy niż ten odnotowany w pomiarze za 2024 rok– 7 dni). </a:t>
            </a:r>
          </a:p>
        </p:txBody>
      </p:sp>
      <p:sp>
        <p:nvSpPr>
          <p:cNvPr id="4" name="Prostokąt 3">
            <a:extLst>
              <a:ext uri="{FF2B5EF4-FFF2-40B4-BE49-F238E27FC236}">
                <a16:creationId xmlns:a16="http://schemas.microsoft.com/office/drawing/2014/main" id="{6B6B224F-A318-713A-32DC-7C908090F143}"/>
              </a:ext>
            </a:extLst>
          </p:cNvPr>
          <p:cNvSpPr/>
          <p:nvPr/>
        </p:nvSpPr>
        <p:spPr>
          <a:xfrm>
            <a:off x="5447074" y="6158686"/>
            <a:ext cx="637980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Podstawa: </a:t>
            </a:r>
            <a:r>
              <a:rPr lang="pl-PL" sz="1000" dirty="0"/>
              <a:t>Respondenci odwiedzający województwo śląskie z województwa śląskiego, 2025: N=42.</a:t>
            </a:r>
          </a:p>
        </p:txBody>
      </p:sp>
    </p:spTree>
    <p:extLst>
      <p:ext uri="{BB962C8B-B14F-4D97-AF65-F5344CB8AC3E}">
        <p14:creationId xmlns:p14="http://schemas.microsoft.com/office/powerpoint/2010/main" val="3848875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DB2125C5-6DE9-43CF-98E1-4562E90D6822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Liczba osób towarzyszących wśród turystów wewnętrznych</a:t>
            </a:r>
            <a:endParaRPr lang="en-US" dirty="0"/>
          </a:p>
        </p:txBody>
      </p:sp>
      <p:sp>
        <p:nvSpPr>
          <p:cNvPr id="17" name="Prostokąt zaokrąglony 16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19" name="Wykres 18"/>
          <p:cNvGraphicFramePr/>
          <p:nvPr>
            <p:extLst>
              <p:ext uri="{D42A27DB-BD31-4B8C-83A1-F6EECF244321}">
                <p14:modId xmlns:p14="http://schemas.microsoft.com/office/powerpoint/2010/main" val="2311700238"/>
              </p:ext>
            </p:extLst>
          </p:nvPr>
        </p:nvGraphicFramePr>
        <p:xfrm>
          <a:off x="360363" y="2228850"/>
          <a:ext cx="5579171" cy="3352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0" name="Prostokąt 19"/>
          <p:cNvSpPr/>
          <p:nvPr/>
        </p:nvSpPr>
        <p:spPr>
          <a:xfrm>
            <a:off x="6323881" y="1322561"/>
            <a:ext cx="5598242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P4. Ile osób towarzyszyło Panu(i) podczas tego wyjazdu/wyjazdów? W przypadku więcej niż jednego wyjazdu zrealizowanego proszę podać łączną liczbę osób towarzyszących. </a:t>
            </a:r>
            <a:br>
              <a:rPr lang="pl-PL" sz="1000" b="1" dirty="0"/>
            </a:br>
            <a:r>
              <a:rPr lang="pl-PL" sz="1000" b="1" dirty="0"/>
              <a:t>Proszę uwzględnić osoby posiadające z Panem(</a:t>
            </a:r>
            <a:r>
              <a:rPr lang="pl-PL" sz="1000" b="1" dirty="0" err="1"/>
              <a:t>ią</a:t>
            </a:r>
            <a:r>
              <a:rPr lang="pl-PL" sz="1000" b="1" dirty="0"/>
              <a:t>) wspólny budżet (członkowie rodziny, partner/partnerka).</a:t>
            </a:r>
          </a:p>
        </p:txBody>
      </p:sp>
      <p:graphicFrame>
        <p:nvGraphicFramePr>
          <p:cNvPr id="21" name="Symbol zastępczy zawartości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53452417"/>
              </p:ext>
            </p:extLst>
          </p:nvPr>
        </p:nvGraphicFramePr>
        <p:xfrm>
          <a:off x="6735627" y="2160781"/>
          <a:ext cx="4837248" cy="2611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9" name="Prostokąt 28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</a:t>
            </a:r>
          </a:p>
        </p:txBody>
      </p:sp>
      <p:sp>
        <p:nvSpPr>
          <p:cNvPr id="18" name="Prostokąt zaokrąglony 17"/>
          <p:cNvSpPr/>
          <p:nvPr/>
        </p:nvSpPr>
        <p:spPr>
          <a:xfrm>
            <a:off x="6249387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59" name="Symbol zastępczy zawartości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77113185"/>
              </p:ext>
            </p:extLst>
          </p:nvPr>
        </p:nvGraphicFramePr>
        <p:xfrm>
          <a:off x="293668" y="2513206"/>
          <a:ext cx="2040153" cy="2611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8" name="Prostokąt 57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2025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D7DE7A72-4EC9-4A9D-ABD6-1B451090DF74}"/>
              </a:ext>
            </a:extLst>
          </p:cNvPr>
          <p:cNvSpPr txBox="1"/>
          <p:nvPr/>
        </p:nvSpPr>
        <p:spPr>
          <a:xfrm>
            <a:off x="9404536" y="577819"/>
            <a:ext cx="2424022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900" b="1" dirty="0">
                <a:solidFill>
                  <a:schemeClr val="accent6"/>
                </a:solidFill>
              </a:rPr>
              <a:t>UWAGA: </a:t>
            </a:r>
            <a:r>
              <a:rPr lang="pl-PL" sz="900" dirty="0">
                <a:solidFill>
                  <a:schemeClr val="accent6"/>
                </a:solidFill>
              </a:rPr>
              <a:t>NISKIE LICZEBNOŚCI BADANYCH</a:t>
            </a:r>
          </a:p>
        </p:txBody>
      </p:sp>
      <p:grpSp>
        <p:nvGrpSpPr>
          <p:cNvPr id="24" name="Grupa 23">
            <a:extLst>
              <a:ext uri="{FF2B5EF4-FFF2-40B4-BE49-F238E27FC236}">
                <a16:creationId xmlns:a16="http://schemas.microsoft.com/office/drawing/2014/main" id="{EB691C09-6FF8-D339-F38A-AA9101EEAB98}"/>
              </a:ext>
            </a:extLst>
          </p:cNvPr>
          <p:cNvGrpSpPr/>
          <p:nvPr/>
        </p:nvGrpSpPr>
        <p:grpSpPr>
          <a:xfrm>
            <a:off x="284669" y="897158"/>
            <a:ext cx="846000" cy="846000"/>
            <a:chOff x="284669" y="897158"/>
            <a:chExt cx="846000" cy="846000"/>
          </a:xfrm>
        </p:grpSpPr>
        <p:grpSp>
          <p:nvGrpSpPr>
            <p:cNvPr id="25" name="Grupa 24">
              <a:extLst>
                <a:ext uri="{FF2B5EF4-FFF2-40B4-BE49-F238E27FC236}">
                  <a16:creationId xmlns:a16="http://schemas.microsoft.com/office/drawing/2014/main" id="{881D8A11-3133-DD06-FABD-A2EF69F4936A}"/>
                </a:ext>
              </a:extLst>
            </p:cNvPr>
            <p:cNvGrpSpPr/>
            <p:nvPr/>
          </p:nvGrpSpPr>
          <p:grpSpPr>
            <a:xfrm>
              <a:off x="284669" y="897158"/>
              <a:ext cx="846000" cy="846000"/>
              <a:chOff x="284669" y="897158"/>
              <a:chExt cx="846000" cy="846000"/>
            </a:xfrm>
          </p:grpSpPr>
          <p:sp>
            <p:nvSpPr>
              <p:cNvPr id="27" name="Elipsa 33">
                <a:extLst>
                  <a:ext uri="{FF2B5EF4-FFF2-40B4-BE49-F238E27FC236}">
                    <a16:creationId xmlns:a16="http://schemas.microsoft.com/office/drawing/2014/main" id="{37A01515-6CA8-3E65-E811-C3CB32F60DCE}"/>
                  </a:ext>
                </a:extLst>
              </p:cNvPr>
              <p:cNvSpPr/>
              <p:nvPr/>
            </p:nvSpPr>
            <p:spPr>
              <a:xfrm>
                <a:off x="284669" y="897158"/>
                <a:ext cx="846000" cy="8460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pl-PL" sz="1600" dirty="0"/>
              </a:p>
            </p:txBody>
          </p:sp>
          <p:grpSp>
            <p:nvGrpSpPr>
              <p:cNvPr id="28" name="noun_project_0562.eps">
                <a:extLst>
                  <a:ext uri="{FF2B5EF4-FFF2-40B4-BE49-F238E27FC236}">
                    <a16:creationId xmlns:a16="http://schemas.microsoft.com/office/drawing/2014/main" id="{07A1714B-5841-0459-F0A6-3A31BB1832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36189" y="1220227"/>
                <a:ext cx="264565" cy="378514"/>
                <a:chOff x="722" y="3061"/>
                <a:chExt cx="244" cy="384"/>
              </a:xfrm>
            </p:grpSpPr>
            <p:sp>
              <p:nvSpPr>
                <p:cNvPr id="30" name="Freeform 360">
                  <a:extLst>
                    <a:ext uri="{FF2B5EF4-FFF2-40B4-BE49-F238E27FC236}">
                      <a16:creationId xmlns:a16="http://schemas.microsoft.com/office/drawing/2014/main" id="{BCE59FCB-3FD2-9A4D-A858-4769FE84B6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" y="3061"/>
                  <a:ext cx="60" cy="60"/>
                </a:xfrm>
                <a:custGeom>
                  <a:avLst/>
                  <a:gdLst>
                    <a:gd name="T0" fmla="*/ 3 w 543"/>
                    <a:gd name="T1" fmla="*/ 0 h 544"/>
                    <a:gd name="T2" fmla="*/ 4 w 543"/>
                    <a:gd name="T3" fmla="*/ 0 h 544"/>
                    <a:gd name="T4" fmla="*/ 4 w 543"/>
                    <a:gd name="T5" fmla="*/ 0 h 544"/>
                    <a:gd name="T6" fmla="*/ 5 w 543"/>
                    <a:gd name="T7" fmla="*/ 0 h 544"/>
                    <a:gd name="T8" fmla="*/ 5 w 543"/>
                    <a:gd name="T9" fmla="*/ 1 h 544"/>
                    <a:gd name="T10" fmla="*/ 6 w 543"/>
                    <a:gd name="T11" fmla="*/ 1 h 544"/>
                    <a:gd name="T12" fmla="*/ 6 w 543"/>
                    <a:gd name="T13" fmla="*/ 1 h 544"/>
                    <a:gd name="T14" fmla="*/ 6 w 543"/>
                    <a:gd name="T15" fmla="*/ 2 h 544"/>
                    <a:gd name="T16" fmla="*/ 6 w 543"/>
                    <a:gd name="T17" fmla="*/ 2 h 544"/>
                    <a:gd name="T18" fmla="*/ 7 w 543"/>
                    <a:gd name="T19" fmla="*/ 2 h 544"/>
                    <a:gd name="T20" fmla="*/ 7 w 543"/>
                    <a:gd name="T21" fmla="*/ 3 h 544"/>
                    <a:gd name="T22" fmla="*/ 7 w 543"/>
                    <a:gd name="T23" fmla="*/ 3 h 544"/>
                    <a:gd name="T24" fmla="*/ 7 w 543"/>
                    <a:gd name="T25" fmla="*/ 4 h 544"/>
                    <a:gd name="T26" fmla="*/ 7 w 543"/>
                    <a:gd name="T27" fmla="*/ 4 h 544"/>
                    <a:gd name="T28" fmla="*/ 6 w 543"/>
                    <a:gd name="T29" fmla="*/ 5 h 544"/>
                    <a:gd name="T30" fmla="*/ 6 w 543"/>
                    <a:gd name="T31" fmla="*/ 5 h 544"/>
                    <a:gd name="T32" fmla="*/ 6 w 543"/>
                    <a:gd name="T33" fmla="*/ 6 h 544"/>
                    <a:gd name="T34" fmla="*/ 6 w 543"/>
                    <a:gd name="T35" fmla="*/ 6 h 544"/>
                    <a:gd name="T36" fmla="*/ 5 w 543"/>
                    <a:gd name="T37" fmla="*/ 6 h 544"/>
                    <a:gd name="T38" fmla="*/ 5 w 543"/>
                    <a:gd name="T39" fmla="*/ 6 h 544"/>
                    <a:gd name="T40" fmla="*/ 4 w 543"/>
                    <a:gd name="T41" fmla="*/ 7 h 544"/>
                    <a:gd name="T42" fmla="*/ 4 w 543"/>
                    <a:gd name="T43" fmla="*/ 7 h 544"/>
                    <a:gd name="T44" fmla="*/ 3 w 543"/>
                    <a:gd name="T45" fmla="*/ 7 h 544"/>
                    <a:gd name="T46" fmla="*/ 3 w 543"/>
                    <a:gd name="T47" fmla="*/ 7 h 544"/>
                    <a:gd name="T48" fmla="*/ 2 w 543"/>
                    <a:gd name="T49" fmla="*/ 7 h 544"/>
                    <a:gd name="T50" fmla="*/ 2 w 543"/>
                    <a:gd name="T51" fmla="*/ 6 h 544"/>
                    <a:gd name="T52" fmla="*/ 2 w 543"/>
                    <a:gd name="T53" fmla="*/ 6 h 544"/>
                    <a:gd name="T54" fmla="*/ 1 w 543"/>
                    <a:gd name="T55" fmla="*/ 6 h 544"/>
                    <a:gd name="T56" fmla="*/ 1 w 543"/>
                    <a:gd name="T57" fmla="*/ 6 h 544"/>
                    <a:gd name="T58" fmla="*/ 1 w 543"/>
                    <a:gd name="T59" fmla="*/ 5 h 544"/>
                    <a:gd name="T60" fmla="*/ 0 w 543"/>
                    <a:gd name="T61" fmla="*/ 5 h 544"/>
                    <a:gd name="T62" fmla="*/ 0 w 543"/>
                    <a:gd name="T63" fmla="*/ 4 h 544"/>
                    <a:gd name="T64" fmla="*/ 0 w 543"/>
                    <a:gd name="T65" fmla="*/ 4 h 544"/>
                    <a:gd name="T66" fmla="*/ 0 w 543"/>
                    <a:gd name="T67" fmla="*/ 3 h 544"/>
                    <a:gd name="T68" fmla="*/ 0 w 543"/>
                    <a:gd name="T69" fmla="*/ 3 h 544"/>
                    <a:gd name="T70" fmla="*/ 0 w 543"/>
                    <a:gd name="T71" fmla="*/ 2 h 544"/>
                    <a:gd name="T72" fmla="*/ 0 w 543"/>
                    <a:gd name="T73" fmla="*/ 2 h 544"/>
                    <a:gd name="T74" fmla="*/ 1 w 543"/>
                    <a:gd name="T75" fmla="*/ 2 h 544"/>
                    <a:gd name="T76" fmla="*/ 1 w 543"/>
                    <a:gd name="T77" fmla="*/ 1 h 544"/>
                    <a:gd name="T78" fmla="*/ 1 w 543"/>
                    <a:gd name="T79" fmla="*/ 1 h 544"/>
                    <a:gd name="T80" fmla="*/ 2 w 543"/>
                    <a:gd name="T81" fmla="*/ 1 h 544"/>
                    <a:gd name="T82" fmla="*/ 2 w 543"/>
                    <a:gd name="T83" fmla="*/ 0 h 544"/>
                    <a:gd name="T84" fmla="*/ 2 w 543"/>
                    <a:gd name="T85" fmla="*/ 0 h 544"/>
                    <a:gd name="T86" fmla="*/ 3 w 543"/>
                    <a:gd name="T87" fmla="*/ 0 h 544"/>
                    <a:gd name="T88" fmla="*/ 3 w 543"/>
                    <a:gd name="T89" fmla="*/ 0 h 5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43" h="544">
                      <a:moveTo>
                        <a:pt x="272" y="0"/>
                      </a:moveTo>
                      <a:lnTo>
                        <a:pt x="312" y="3"/>
                      </a:lnTo>
                      <a:lnTo>
                        <a:pt x="350" y="12"/>
                      </a:lnTo>
                      <a:lnTo>
                        <a:pt x="386" y="25"/>
                      </a:lnTo>
                      <a:lnTo>
                        <a:pt x="420" y="44"/>
                      </a:lnTo>
                      <a:lnTo>
                        <a:pt x="450" y="66"/>
                      </a:lnTo>
                      <a:lnTo>
                        <a:pt x="478" y="94"/>
                      </a:lnTo>
                      <a:lnTo>
                        <a:pt x="500" y="124"/>
                      </a:lnTo>
                      <a:lnTo>
                        <a:pt x="519" y="158"/>
                      </a:lnTo>
                      <a:lnTo>
                        <a:pt x="533" y="194"/>
                      </a:lnTo>
                      <a:lnTo>
                        <a:pt x="541" y="232"/>
                      </a:lnTo>
                      <a:lnTo>
                        <a:pt x="543" y="271"/>
                      </a:lnTo>
                      <a:lnTo>
                        <a:pt x="541" y="311"/>
                      </a:lnTo>
                      <a:lnTo>
                        <a:pt x="533" y="351"/>
                      </a:lnTo>
                      <a:lnTo>
                        <a:pt x="519" y="387"/>
                      </a:lnTo>
                      <a:lnTo>
                        <a:pt x="500" y="420"/>
                      </a:lnTo>
                      <a:lnTo>
                        <a:pt x="478" y="450"/>
                      </a:lnTo>
                      <a:lnTo>
                        <a:pt x="450" y="477"/>
                      </a:lnTo>
                      <a:lnTo>
                        <a:pt x="420" y="500"/>
                      </a:lnTo>
                      <a:lnTo>
                        <a:pt x="386" y="518"/>
                      </a:lnTo>
                      <a:lnTo>
                        <a:pt x="350" y="532"/>
                      </a:lnTo>
                      <a:lnTo>
                        <a:pt x="312" y="541"/>
                      </a:lnTo>
                      <a:lnTo>
                        <a:pt x="272" y="544"/>
                      </a:lnTo>
                      <a:lnTo>
                        <a:pt x="232" y="541"/>
                      </a:lnTo>
                      <a:lnTo>
                        <a:pt x="193" y="532"/>
                      </a:lnTo>
                      <a:lnTo>
                        <a:pt x="157" y="518"/>
                      </a:lnTo>
                      <a:lnTo>
                        <a:pt x="124" y="500"/>
                      </a:lnTo>
                      <a:lnTo>
                        <a:pt x="93" y="477"/>
                      </a:lnTo>
                      <a:lnTo>
                        <a:pt x="67" y="450"/>
                      </a:lnTo>
                      <a:lnTo>
                        <a:pt x="43" y="420"/>
                      </a:lnTo>
                      <a:lnTo>
                        <a:pt x="25" y="387"/>
                      </a:lnTo>
                      <a:lnTo>
                        <a:pt x="12" y="351"/>
                      </a:lnTo>
                      <a:lnTo>
                        <a:pt x="3" y="311"/>
                      </a:lnTo>
                      <a:lnTo>
                        <a:pt x="0" y="271"/>
                      </a:lnTo>
                      <a:lnTo>
                        <a:pt x="3" y="232"/>
                      </a:lnTo>
                      <a:lnTo>
                        <a:pt x="12" y="194"/>
                      </a:lnTo>
                      <a:lnTo>
                        <a:pt x="25" y="158"/>
                      </a:lnTo>
                      <a:lnTo>
                        <a:pt x="43" y="124"/>
                      </a:lnTo>
                      <a:lnTo>
                        <a:pt x="67" y="94"/>
                      </a:lnTo>
                      <a:lnTo>
                        <a:pt x="93" y="66"/>
                      </a:lnTo>
                      <a:lnTo>
                        <a:pt x="124" y="44"/>
                      </a:lnTo>
                      <a:lnTo>
                        <a:pt x="157" y="25"/>
                      </a:lnTo>
                      <a:lnTo>
                        <a:pt x="193" y="12"/>
                      </a:lnTo>
                      <a:lnTo>
                        <a:pt x="232" y="3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32" name="Freeform 361">
                  <a:extLst>
                    <a:ext uri="{FF2B5EF4-FFF2-40B4-BE49-F238E27FC236}">
                      <a16:creationId xmlns:a16="http://schemas.microsoft.com/office/drawing/2014/main" id="{817794DD-A520-C4F5-69B9-FA3297E778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" y="3110"/>
                  <a:ext cx="64" cy="110"/>
                </a:xfrm>
                <a:custGeom>
                  <a:avLst/>
                  <a:gdLst>
                    <a:gd name="T0" fmla="*/ 3 w 573"/>
                    <a:gd name="T1" fmla="*/ 0 h 997"/>
                    <a:gd name="T2" fmla="*/ 4 w 573"/>
                    <a:gd name="T3" fmla="*/ 0 h 997"/>
                    <a:gd name="T4" fmla="*/ 6 w 573"/>
                    <a:gd name="T5" fmla="*/ 1 h 997"/>
                    <a:gd name="T6" fmla="*/ 7 w 573"/>
                    <a:gd name="T7" fmla="*/ 1 h 997"/>
                    <a:gd name="T8" fmla="*/ 7 w 573"/>
                    <a:gd name="T9" fmla="*/ 1 h 997"/>
                    <a:gd name="T10" fmla="*/ 7 w 573"/>
                    <a:gd name="T11" fmla="*/ 1 h 997"/>
                    <a:gd name="T12" fmla="*/ 7 w 573"/>
                    <a:gd name="T13" fmla="*/ 1 h 997"/>
                    <a:gd name="T14" fmla="*/ 7 w 573"/>
                    <a:gd name="T15" fmla="*/ 2 h 997"/>
                    <a:gd name="T16" fmla="*/ 7 w 573"/>
                    <a:gd name="T17" fmla="*/ 2 h 997"/>
                    <a:gd name="T18" fmla="*/ 5 w 573"/>
                    <a:gd name="T19" fmla="*/ 11 h 997"/>
                    <a:gd name="T20" fmla="*/ 5 w 573"/>
                    <a:gd name="T21" fmla="*/ 12 h 997"/>
                    <a:gd name="T22" fmla="*/ 4 w 573"/>
                    <a:gd name="T23" fmla="*/ 12 h 997"/>
                    <a:gd name="T24" fmla="*/ 4 w 573"/>
                    <a:gd name="T25" fmla="*/ 12 h 997"/>
                    <a:gd name="T26" fmla="*/ 4 w 573"/>
                    <a:gd name="T27" fmla="*/ 12 h 997"/>
                    <a:gd name="T28" fmla="*/ 4 w 573"/>
                    <a:gd name="T29" fmla="*/ 12 h 997"/>
                    <a:gd name="T30" fmla="*/ 4 w 573"/>
                    <a:gd name="T31" fmla="*/ 12 h 997"/>
                    <a:gd name="T32" fmla="*/ 1 w 573"/>
                    <a:gd name="T33" fmla="*/ 11 h 997"/>
                    <a:gd name="T34" fmla="*/ 0 w 573"/>
                    <a:gd name="T35" fmla="*/ 11 h 997"/>
                    <a:gd name="T36" fmla="*/ 0 w 573"/>
                    <a:gd name="T37" fmla="*/ 11 h 997"/>
                    <a:gd name="T38" fmla="*/ 0 w 573"/>
                    <a:gd name="T39" fmla="*/ 11 h 997"/>
                    <a:gd name="T40" fmla="*/ 0 w 573"/>
                    <a:gd name="T41" fmla="*/ 11 h 997"/>
                    <a:gd name="T42" fmla="*/ 0 w 573"/>
                    <a:gd name="T43" fmla="*/ 11 h 997"/>
                    <a:gd name="T44" fmla="*/ 0 w 573"/>
                    <a:gd name="T45" fmla="*/ 10 h 997"/>
                    <a:gd name="T46" fmla="*/ 2 w 573"/>
                    <a:gd name="T47" fmla="*/ 1 h 997"/>
                    <a:gd name="T48" fmla="*/ 2 w 573"/>
                    <a:gd name="T49" fmla="*/ 0 h 997"/>
                    <a:gd name="T50" fmla="*/ 3 w 573"/>
                    <a:gd name="T51" fmla="*/ 0 h 997"/>
                    <a:gd name="T52" fmla="*/ 3 w 573"/>
                    <a:gd name="T53" fmla="*/ 0 h 997"/>
                    <a:gd name="T54" fmla="*/ 3 w 573"/>
                    <a:gd name="T55" fmla="*/ 0 h 997"/>
                    <a:gd name="T56" fmla="*/ 3 w 573"/>
                    <a:gd name="T57" fmla="*/ 0 h 99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573" h="997">
                      <a:moveTo>
                        <a:pt x="265" y="0"/>
                      </a:moveTo>
                      <a:lnTo>
                        <a:pt x="287" y="1"/>
                      </a:lnTo>
                      <a:lnTo>
                        <a:pt x="514" y="56"/>
                      </a:lnTo>
                      <a:lnTo>
                        <a:pt x="533" y="63"/>
                      </a:lnTo>
                      <a:lnTo>
                        <a:pt x="549" y="76"/>
                      </a:lnTo>
                      <a:lnTo>
                        <a:pt x="562" y="91"/>
                      </a:lnTo>
                      <a:lnTo>
                        <a:pt x="569" y="109"/>
                      </a:lnTo>
                      <a:lnTo>
                        <a:pt x="573" y="129"/>
                      </a:lnTo>
                      <a:lnTo>
                        <a:pt x="570" y="149"/>
                      </a:lnTo>
                      <a:lnTo>
                        <a:pt x="380" y="937"/>
                      </a:lnTo>
                      <a:lnTo>
                        <a:pt x="373" y="957"/>
                      </a:lnTo>
                      <a:lnTo>
                        <a:pt x="361" y="974"/>
                      </a:lnTo>
                      <a:lnTo>
                        <a:pt x="345" y="985"/>
                      </a:lnTo>
                      <a:lnTo>
                        <a:pt x="327" y="994"/>
                      </a:lnTo>
                      <a:lnTo>
                        <a:pt x="307" y="997"/>
                      </a:lnTo>
                      <a:lnTo>
                        <a:pt x="287" y="995"/>
                      </a:lnTo>
                      <a:lnTo>
                        <a:pt x="59" y="940"/>
                      </a:lnTo>
                      <a:lnTo>
                        <a:pt x="40" y="932"/>
                      </a:lnTo>
                      <a:lnTo>
                        <a:pt x="23" y="921"/>
                      </a:lnTo>
                      <a:lnTo>
                        <a:pt x="12" y="905"/>
                      </a:lnTo>
                      <a:lnTo>
                        <a:pt x="3" y="887"/>
                      </a:lnTo>
                      <a:lnTo>
                        <a:pt x="0" y="866"/>
                      </a:lnTo>
                      <a:lnTo>
                        <a:pt x="2" y="846"/>
                      </a:lnTo>
                      <a:lnTo>
                        <a:pt x="193" y="58"/>
                      </a:lnTo>
                      <a:lnTo>
                        <a:pt x="201" y="39"/>
                      </a:lnTo>
                      <a:lnTo>
                        <a:pt x="212" y="23"/>
                      </a:lnTo>
                      <a:lnTo>
                        <a:pt x="227" y="10"/>
                      </a:lnTo>
                      <a:lnTo>
                        <a:pt x="245" y="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33" name="Freeform 362">
                  <a:extLst>
                    <a:ext uri="{FF2B5EF4-FFF2-40B4-BE49-F238E27FC236}">
                      <a16:creationId xmlns:a16="http://schemas.microsoft.com/office/drawing/2014/main" id="{483CD267-10D8-58D8-9265-A272D9AB07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1" y="3157"/>
                  <a:ext cx="65" cy="288"/>
                </a:xfrm>
                <a:custGeom>
                  <a:avLst/>
                  <a:gdLst>
                    <a:gd name="T0" fmla="*/ 7 w 580"/>
                    <a:gd name="T1" fmla="*/ 0 h 2595"/>
                    <a:gd name="T2" fmla="*/ 7 w 580"/>
                    <a:gd name="T3" fmla="*/ 0 h 2595"/>
                    <a:gd name="T4" fmla="*/ 7 w 580"/>
                    <a:gd name="T5" fmla="*/ 0 h 2595"/>
                    <a:gd name="T6" fmla="*/ 7 w 580"/>
                    <a:gd name="T7" fmla="*/ 0 h 2595"/>
                    <a:gd name="T8" fmla="*/ 7 w 580"/>
                    <a:gd name="T9" fmla="*/ 1 h 2595"/>
                    <a:gd name="T10" fmla="*/ 7 w 580"/>
                    <a:gd name="T11" fmla="*/ 1 h 2595"/>
                    <a:gd name="T12" fmla="*/ 7 w 580"/>
                    <a:gd name="T13" fmla="*/ 1 h 2595"/>
                    <a:gd name="T14" fmla="*/ 2 w 580"/>
                    <a:gd name="T15" fmla="*/ 31 h 2595"/>
                    <a:gd name="T16" fmla="*/ 1 w 580"/>
                    <a:gd name="T17" fmla="*/ 32 h 2595"/>
                    <a:gd name="T18" fmla="*/ 1 w 580"/>
                    <a:gd name="T19" fmla="*/ 32 h 2595"/>
                    <a:gd name="T20" fmla="*/ 1 w 580"/>
                    <a:gd name="T21" fmla="*/ 32 h 2595"/>
                    <a:gd name="T22" fmla="*/ 1 w 580"/>
                    <a:gd name="T23" fmla="*/ 32 h 2595"/>
                    <a:gd name="T24" fmla="*/ 1 w 580"/>
                    <a:gd name="T25" fmla="*/ 32 h 2595"/>
                    <a:gd name="T26" fmla="*/ 1 w 580"/>
                    <a:gd name="T27" fmla="*/ 32 h 2595"/>
                    <a:gd name="T28" fmla="*/ 0 w 580"/>
                    <a:gd name="T29" fmla="*/ 32 h 2595"/>
                    <a:gd name="T30" fmla="*/ 0 w 580"/>
                    <a:gd name="T31" fmla="*/ 32 h 2595"/>
                    <a:gd name="T32" fmla="*/ 0 w 580"/>
                    <a:gd name="T33" fmla="*/ 31 h 2595"/>
                    <a:gd name="T34" fmla="*/ 0 w 580"/>
                    <a:gd name="T35" fmla="*/ 31 h 2595"/>
                    <a:gd name="T36" fmla="*/ 0 w 580"/>
                    <a:gd name="T37" fmla="*/ 31 h 2595"/>
                    <a:gd name="T38" fmla="*/ 0 w 580"/>
                    <a:gd name="T39" fmla="*/ 31 h 2595"/>
                    <a:gd name="T40" fmla="*/ 0 w 580"/>
                    <a:gd name="T41" fmla="*/ 31 h 2595"/>
                    <a:gd name="T42" fmla="*/ 6 w 580"/>
                    <a:gd name="T43" fmla="*/ 1 h 2595"/>
                    <a:gd name="T44" fmla="*/ 6 w 580"/>
                    <a:gd name="T45" fmla="*/ 0 h 2595"/>
                    <a:gd name="T46" fmla="*/ 6 w 580"/>
                    <a:gd name="T47" fmla="*/ 0 h 2595"/>
                    <a:gd name="T48" fmla="*/ 6 w 580"/>
                    <a:gd name="T49" fmla="*/ 0 h 2595"/>
                    <a:gd name="T50" fmla="*/ 6 w 580"/>
                    <a:gd name="T51" fmla="*/ 0 h 2595"/>
                    <a:gd name="T52" fmla="*/ 7 w 580"/>
                    <a:gd name="T53" fmla="*/ 0 h 25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80" h="2595">
                      <a:moveTo>
                        <a:pt x="519" y="0"/>
                      </a:moveTo>
                      <a:lnTo>
                        <a:pt x="539" y="3"/>
                      </a:lnTo>
                      <a:lnTo>
                        <a:pt x="556" y="12"/>
                      </a:lnTo>
                      <a:lnTo>
                        <a:pt x="569" y="25"/>
                      </a:lnTo>
                      <a:lnTo>
                        <a:pt x="578" y="42"/>
                      </a:lnTo>
                      <a:lnTo>
                        <a:pt x="580" y="61"/>
                      </a:lnTo>
                      <a:lnTo>
                        <a:pt x="580" y="67"/>
                      </a:lnTo>
                      <a:lnTo>
                        <a:pt x="125" y="2541"/>
                      </a:lnTo>
                      <a:lnTo>
                        <a:pt x="120" y="2558"/>
                      </a:lnTo>
                      <a:lnTo>
                        <a:pt x="110" y="2573"/>
                      </a:lnTo>
                      <a:lnTo>
                        <a:pt x="96" y="2584"/>
                      </a:lnTo>
                      <a:lnTo>
                        <a:pt x="80" y="2593"/>
                      </a:lnTo>
                      <a:lnTo>
                        <a:pt x="62" y="2595"/>
                      </a:lnTo>
                      <a:lnTo>
                        <a:pt x="43" y="2592"/>
                      </a:lnTo>
                      <a:lnTo>
                        <a:pt x="25" y="2583"/>
                      </a:lnTo>
                      <a:lnTo>
                        <a:pt x="12" y="2569"/>
                      </a:lnTo>
                      <a:lnTo>
                        <a:pt x="3" y="2553"/>
                      </a:lnTo>
                      <a:lnTo>
                        <a:pt x="0" y="2532"/>
                      </a:lnTo>
                      <a:lnTo>
                        <a:pt x="0" y="2531"/>
                      </a:lnTo>
                      <a:lnTo>
                        <a:pt x="1" y="2530"/>
                      </a:lnTo>
                      <a:lnTo>
                        <a:pt x="1" y="2528"/>
                      </a:lnTo>
                      <a:lnTo>
                        <a:pt x="457" y="54"/>
                      </a:lnTo>
                      <a:lnTo>
                        <a:pt x="463" y="37"/>
                      </a:lnTo>
                      <a:lnTo>
                        <a:pt x="473" y="22"/>
                      </a:lnTo>
                      <a:lnTo>
                        <a:pt x="486" y="11"/>
                      </a:lnTo>
                      <a:lnTo>
                        <a:pt x="501" y="2"/>
                      </a:lnTo>
                      <a:lnTo>
                        <a:pt x="519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34" name="Freeform 363">
                  <a:extLst>
                    <a:ext uri="{FF2B5EF4-FFF2-40B4-BE49-F238E27FC236}">
                      <a16:creationId xmlns:a16="http://schemas.microsoft.com/office/drawing/2014/main" id="{8C301D5F-C05F-DB72-243E-9C3C751879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" y="3126"/>
                  <a:ext cx="192" cy="319"/>
                </a:xfrm>
                <a:custGeom>
                  <a:avLst/>
                  <a:gdLst>
                    <a:gd name="T0" fmla="*/ 11 w 1723"/>
                    <a:gd name="T1" fmla="*/ 0 h 2873"/>
                    <a:gd name="T2" fmla="*/ 11 w 1723"/>
                    <a:gd name="T3" fmla="*/ 0 h 2873"/>
                    <a:gd name="T4" fmla="*/ 11 w 1723"/>
                    <a:gd name="T5" fmla="*/ 0 h 2873"/>
                    <a:gd name="T6" fmla="*/ 12 w 1723"/>
                    <a:gd name="T7" fmla="*/ 0 h 2873"/>
                    <a:gd name="T8" fmla="*/ 12 w 1723"/>
                    <a:gd name="T9" fmla="*/ 0 h 2873"/>
                    <a:gd name="T10" fmla="*/ 13 w 1723"/>
                    <a:gd name="T11" fmla="*/ 1 h 2873"/>
                    <a:gd name="T12" fmla="*/ 13 w 1723"/>
                    <a:gd name="T13" fmla="*/ 1 h 2873"/>
                    <a:gd name="T14" fmla="*/ 14 w 1723"/>
                    <a:gd name="T15" fmla="*/ 2 h 2873"/>
                    <a:gd name="T16" fmla="*/ 14 w 1723"/>
                    <a:gd name="T17" fmla="*/ 3 h 2873"/>
                    <a:gd name="T18" fmla="*/ 20 w 1723"/>
                    <a:gd name="T19" fmla="*/ 9 h 2873"/>
                    <a:gd name="T20" fmla="*/ 21 w 1723"/>
                    <a:gd name="T21" fmla="*/ 10 h 2873"/>
                    <a:gd name="T22" fmla="*/ 21 w 1723"/>
                    <a:gd name="T23" fmla="*/ 10 h 2873"/>
                    <a:gd name="T24" fmla="*/ 21 w 1723"/>
                    <a:gd name="T25" fmla="*/ 11 h 2873"/>
                    <a:gd name="T26" fmla="*/ 21 w 1723"/>
                    <a:gd name="T27" fmla="*/ 11 h 2873"/>
                    <a:gd name="T28" fmla="*/ 21 w 1723"/>
                    <a:gd name="T29" fmla="*/ 12 h 2873"/>
                    <a:gd name="T30" fmla="*/ 21 w 1723"/>
                    <a:gd name="T31" fmla="*/ 12 h 2873"/>
                    <a:gd name="T32" fmla="*/ 20 w 1723"/>
                    <a:gd name="T33" fmla="*/ 12 h 2873"/>
                    <a:gd name="T34" fmla="*/ 20 w 1723"/>
                    <a:gd name="T35" fmla="*/ 12 h 2873"/>
                    <a:gd name="T36" fmla="*/ 14 w 1723"/>
                    <a:gd name="T37" fmla="*/ 11 h 2873"/>
                    <a:gd name="T38" fmla="*/ 14 w 1723"/>
                    <a:gd name="T39" fmla="*/ 11 h 2873"/>
                    <a:gd name="T40" fmla="*/ 13 w 1723"/>
                    <a:gd name="T41" fmla="*/ 11 h 2873"/>
                    <a:gd name="T42" fmla="*/ 13 w 1723"/>
                    <a:gd name="T43" fmla="*/ 11 h 2873"/>
                    <a:gd name="T44" fmla="*/ 13 w 1723"/>
                    <a:gd name="T45" fmla="*/ 10 h 2873"/>
                    <a:gd name="T46" fmla="*/ 12 w 1723"/>
                    <a:gd name="T47" fmla="*/ 8 h 2873"/>
                    <a:gd name="T48" fmla="*/ 17 w 1723"/>
                    <a:gd name="T49" fmla="*/ 33 h 2873"/>
                    <a:gd name="T50" fmla="*/ 17 w 1723"/>
                    <a:gd name="T51" fmla="*/ 33 h 2873"/>
                    <a:gd name="T52" fmla="*/ 17 w 1723"/>
                    <a:gd name="T53" fmla="*/ 34 h 2873"/>
                    <a:gd name="T54" fmla="*/ 17 w 1723"/>
                    <a:gd name="T55" fmla="*/ 35 h 2873"/>
                    <a:gd name="T56" fmla="*/ 16 w 1723"/>
                    <a:gd name="T57" fmla="*/ 35 h 2873"/>
                    <a:gd name="T58" fmla="*/ 15 w 1723"/>
                    <a:gd name="T59" fmla="*/ 35 h 2873"/>
                    <a:gd name="T60" fmla="*/ 14 w 1723"/>
                    <a:gd name="T61" fmla="*/ 35 h 2873"/>
                    <a:gd name="T62" fmla="*/ 14 w 1723"/>
                    <a:gd name="T63" fmla="*/ 35 h 2873"/>
                    <a:gd name="T64" fmla="*/ 13 w 1723"/>
                    <a:gd name="T65" fmla="*/ 35 h 2873"/>
                    <a:gd name="T66" fmla="*/ 13 w 1723"/>
                    <a:gd name="T67" fmla="*/ 34 h 2873"/>
                    <a:gd name="T68" fmla="*/ 9 w 1723"/>
                    <a:gd name="T69" fmla="*/ 17 h 2873"/>
                    <a:gd name="T70" fmla="*/ 5 w 1723"/>
                    <a:gd name="T71" fmla="*/ 34 h 2873"/>
                    <a:gd name="T72" fmla="*/ 4 w 1723"/>
                    <a:gd name="T73" fmla="*/ 35 h 2873"/>
                    <a:gd name="T74" fmla="*/ 3 w 1723"/>
                    <a:gd name="T75" fmla="*/ 35 h 2873"/>
                    <a:gd name="T76" fmla="*/ 3 w 1723"/>
                    <a:gd name="T77" fmla="*/ 35 h 2873"/>
                    <a:gd name="T78" fmla="*/ 2 w 1723"/>
                    <a:gd name="T79" fmla="*/ 35 h 2873"/>
                    <a:gd name="T80" fmla="*/ 1 w 1723"/>
                    <a:gd name="T81" fmla="*/ 35 h 2873"/>
                    <a:gd name="T82" fmla="*/ 1 w 1723"/>
                    <a:gd name="T83" fmla="*/ 35 h 2873"/>
                    <a:gd name="T84" fmla="*/ 0 w 1723"/>
                    <a:gd name="T85" fmla="*/ 34 h 2873"/>
                    <a:gd name="T86" fmla="*/ 0 w 1723"/>
                    <a:gd name="T87" fmla="*/ 33 h 2873"/>
                    <a:gd name="T88" fmla="*/ 0 w 1723"/>
                    <a:gd name="T89" fmla="*/ 33 h 2873"/>
                    <a:gd name="T90" fmla="*/ 7 w 1723"/>
                    <a:gd name="T91" fmla="*/ 3 h 2873"/>
                    <a:gd name="T92" fmla="*/ 7 w 1723"/>
                    <a:gd name="T93" fmla="*/ 3 h 2873"/>
                    <a:gd name="T94" fmla="*/ 7 w 1723"/>
                    <a:gd name="T95" fmla="*/ 2 h 2873"/>
                    <a:gd name="T96" fmla="*/ 8 w 1723"/>
                    <a:gd name="T97" fmla="*/ 2 h 2873"/>
                    <a:gd name="T98" fmla="*/ 8 w 1723"/>
                    <a:gd name="T99" fmla="*/ 1 h 2873"/>
                    <a:gd name="T100" fmla="*/ 8 w 1723"/>
                    <a:gd name="T101" fmla="*/ 1 h 2873"/>
                    <a:gd name="T102" fmla="*/ 9 w 1723"/>
                    <a:gd name="T103" fmla="*/ 0 h 2873"/>
                    <a:gd name="T104" fmla="*/ 10 w 1723"/>
                    <a:gd name="T105" fmla="*/ 0 h 2873"/>
                    <a:gd name="T106" fmla="*/ 11 w 1723"/>
                    <a:gd name="T107" fmla="*/ 0 h 28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723" h="2873">
                      <a:moveTo>
                        <a:pt x="858" y="0"/>
                      </a:moveTo>
                      <a:lnTo>
                        <a:pt x="865" y="1"/>
                      </a:lnTo>
                      <a:lnTo>
                        <a:pt x="874" y="1"/>
                      </a:lnTo>
                      <a:lnTo>
                        <a:pt x="886" y="2"/>
                      </a:lnTo>
                      <a:lnTo>
                        <a:pt x="901" y="4"/>
                      </a:lnTo>
                      <a:lnTo>
                        <a:pt x="918" y="7"/>
                      </a:lnTo>
                      <a:lnTo>
                        <a:pt x="936" y="13"/>
                      </a:lnTo>
                      <a:lnTo>
                        <a:pt x="956" y="19"/>
                      </a:lnTo>
                      <a:lnTo>
                        <a:pt x="977" y="28"/>
                      </a:lnTo>
                      <a:lnTo>
                        <a:pt x="998" y="38"/>
                      </a:lnTo>
                      <a:lnTo>
                        <a:pt x="1020" y="51"/>
                      </a:lnTo>
                      <a:lnTo>
                        <a:pt x="1041" y="67"/>
                      </a:lnTo>
                      <a:lnTo>
                        <a:pt x="1061" y="86"/>
                      </a:lnTo>
                      <a:lnTo>
                        <a:pt x="1079" y="108"/>
                      </a:lnTo>
                      <a:lnTo>
                        <a:pt x="1097" y="134"/>
                      </a:lnTo>
                      <a:lnTo>
                        <a:pt x="1112" y="162"/>
                      </a:lnTo>
                      <a:lnTo>
                        <a:pt x="1125" y="196"/>
                      </a:lnTo>
                      <a:lnTo>
                        <a:pt x="1134" y="233"/>
                      </a:lnTo>
                      <a:lnTo>
                        <a:pt x="1240" y="661"/>
                      </a:lnTo>
                      <a:lnTo>
                        <a:pt x="1624" y="758"/>
                      </a:lnTo>
                      <a:lnTo>
                        <a:pt x="1647" y="765"/>
                      </a:lnTo>
                      <a:lnTo>
                        <a:pt x="1668" y="778"/>
                      </a:lnTo>
                      <a:lnTo>
                        <a:pt x="1687" y="794"/>
                      </a:lnTo>
                      <a:lnTo>
                        <a:pt x="1702" y="813"/>
                      </a:lnTo>
                      <a:lnTo>
                        <a:pt x="1714" y="835"/>
                      </a:lnTo>
                      <a:lnTo>
                        <a:pt x="1721" y="859"/>
                      </a:lnTo>
                      <a:lnTo>
                        <a:pt x="1723" y="885"/>
                      </a:lnTo>
                      <a:lnTo>
                        <a:pt x="1721" y="911"/>
                      </a:lnTo>
                      <a:lnTo>
                        <a:pt x="1713" y="936"/>
                      </a:lnTo>
                      <a:lnTo>
                        <a:pt x="1701" y="958"/>
                      </a:lnTo>
                      <a:lnTo>
                        <a:pt x="1685" y="977"/>
                      </a:lnTo>
                      <a:lnTo>
                        <a:pt x="1666" y="993"/>
                      </a:lnTo>
                      <a:lnTo>
                        <a:pt x="1644" y="1005"/>
                      </a:lnTo>
                      <a:lnTo>
                        <a:pt x="1619" y="1012"/>
                      </a:lnTo>
                      <a:lnTo>
                        <a:pt x="1593" y="1014"/>
                      </a:lnTo>
                      <a:lnTo>
                        <a:pt x="1566" y="1012"/>
                      </a:lnTo>
                      <a:lnTo>
                        <a:pt x="1124" y="900"/>
                      </a:lnTo>
                      <a:lnTo>
                        <a:pt x="1122" y="900"/>
                      </a:lnTo>
                      <a:lnTo>
                        <a:pt x="1115" y="899"/>
                      </a:lnTo>
                      <a:lnTo>
                        <a:pt x="1107" y="897"/>
                      </a:lnTo>
                      <a:lnTo>
                        <a:pt x="1096" y="892"/>
                      </a:lnTo>
                      <a:lnTo>
                        <a:pt x="1083" y="886"/>
                      </a:lnTo>
                      <a:lnTo>
                        <a:pt x="1069" y="877"/>
                      </a:lnTo>
                      <a:lnTo>
                        <a:pt x="1057" y="866"/>
                      </a:lnTo>
                      <a:lnTo>
                        <a:pt x="1044" y="851"/>
                      </a:lnTo>
                      <a:lnTo>
                        <a:pt x="1032" y="833"/>
                      </a:lnTo>
                      <a:lnTo>
                        <a:pt x="1024" y="811"/>
                      </a:lnTo>
                      <a:lnTo>
                        <a:pt x="995" y="686"/>
                      </a:lnTo>
                      <a:lnTo>
                        <a:pt x="959" y="845"/>
                      </a:lnTo>
                      <a:lnTo>
                        <a:pt x="1389" y="2640"/>
                      </a:lnTo>
                      <a:lnTo>
                        <a:pt x="1392" y="2661"/>
                      </a:lnTo>
                      <a:lnTo>
                        <a:pt x="1393" y="2682"/>
                      </a:lnTo>
                      <a:lnTo>
                        <a:pt x="1390" y="2716"/>
                      </a:lnTo>
                      <a:lnTo>
                        <a:pt x="1382" y="2749"/>
                      </a:lnTo>
                      <a:lnTo>
                        <a:pt x="1368" y="2779"/>
                      </a:lnTo>
                      <a:lnTo>
                        <a:pt x="1349" y="2805"/>
                      </a:lnTo>
                      <a:lnTo>
                        <a:pt x="1325" y="2828"/>
                      </a:lnTo>
                      <a:lnTo>
                        <a:pt x="1299" y="2846"/>
                      </a:lnTo>
                      <a:lnTo>
                        <a:pt x="1269" y="2861"/>
                      </a:lnTo>
                      <a:lnTo>
                        <a:pt x="1236" y="2870"/>
                      </a:lnTo>
                      <a:lnTo>
                        <a:pt x="1202" y="2873"/>
                      </a:lnTo>
                      <a:lnTo>
                        <a:pt x="1169" y="2870"/>
                      </a:lnTo>
                      <a:lnTo>
                        <a:pt x="1138" y="2862"/>
                      </a:lnTo>
                      <a:lnTo>
                        <a:pt x="1110" y="2850"/>
                      </a:lnTo>
                      <a:lnTo>
                        <a:pt x="1083" y="2832"/>
                      </a:lnTo>
                      <a:lnTo>
                        <a:pt x="1061" y="2810"/>
                      </a:lnTo>
                      <a:lnTo>
                        <a:pt x="1042" y="2786"/>
                      </a:lnTo>
                      <a:lnTo>
                        <a:pt x="1027" y="2758"/>
                      </a:lnTo>
                      <a:lnTo>
                        <a:pt x="1017" y="2729"/>
                      </a:lnTo>
                      <a:lnTo>
                        <a:pt x="704" y="1377"/>
                      </a:lnTo>
                      <a:lnTo>
                        <a:pt x="375" y="2736"/>
                      </a:lnTo>
                      <a:lnTo>
                        <a:pt x="365" y="2765"/>
                      </a:lnTo>
                      <a:lnTo>
                        <a:pt x="349" y="2791"/>
                      </a:lnTo>
                      <a:lnTo>
                        <a:pt x="330" y="2815"/>
                      </a:lnTo>
                      <a:lnTo>
                        <a:pt x="307" y="2834"/>
                      </a:lnTo>
                      <a:lnTo>
                        <a:pt x="282" y="2851"/>
                      </a:lnTo>
                      <a:lnTo>
                        <a:pt x="254" y="2862"/>
                      </a:lnTo>
                      <a:lnTo>
                        <a:pt x="223" y="2870"/>
                      </a:lnTo>
                      <a:lnTo>
                        <a:pt x="193" y="2873"/>
                      </a:lnTo>
                      <a:lnTo>
                        <a:pt x="158" y="2870"/>
                      </a:lnTo>
                      <a:lnTo>
                        <a:pt x="125" y="2861"/>
                      </a:lnTo>
                      <a:lnTo>
                        <a:pt x="95" y="2846"/>
                      </a:lnTo>
                      <a:lnTo>
                        <a:pt x="68" y="2828"/>
                      </a:lnTo>
                      <a:lnTo>
                        <a:pt x="46" y="2805"/>
                      </a:lnTo>
                      <a:lnTo>
                        <a:pt x="27" y="2779"/>
                      </a:lnTo>
                      <a:lnTo>
                        <a:pt x="13" y="2749"/>
                      </a:lnTo>
                      <a:lnTo>
                        <a:pt x="4" y="2716"/>
                      </a:lnTo>
                      <a:lnTo>
                        <a:pt x="0" y="2682"/>
                      </a:lnTo>
                      <a:lnTo>
                        <a:pt x="1" y="2663"/>
                      </a:lnTo>
                      <a:lnTo>
                        <a:pt x="4" y="2644"/>
                      </a:lnTo>
                      <a:lnTo>
                        <a:pt x="579" y="228"/>
                      </a:lnTo>
                      <a:lnTo>
                        <a:pt x="580" y="225"/>
                      </a:lnTo>
                      <a:lnTo>
                        <a:pt x="582" y="219"/>
                      </a:lnTo>
                      <a:lnTo>
                        <a:pt x="585" y="209"/>
                      </a:lnTo>
                      <a:lnTo>
                        <a:pt x="590" y="195"/>
                      </a:lnTo>
                      <a:lnTo>
                        <a:pt x="596" y="179"/>
                      </a:lnTo>
                      <a:lnTo>
                        <a:pt x="604" y="161"/>
                      </a:lnTo>
                      <a:lnTo>
                        <a:pt x="615" y="142"/>
                      </a:lnTo>
                      <a:lnTo>
                        <a:pt x="628" y="122"/>
                      </a:lnTo>
                      <a:lnTo>
                        <a:pt x="643" y="102"/>
                      </a:lnTo>
                      <a:lnTo>
                        <a:pt x="660" y="82"/>
                      </a:lnTo>
                      <a:lnTo>
                        <a:pt x="679" y="63"/>
                      </a:lnTo>
                      <a:lnTo>
                        <a:pt x="701" y="46"/>
                      </a:lnTo>
                      <a:lnTo>
                        <a:pt x="727" y="30"/>
                      </a:lnTo>
                      <a:lnTo>
                        <a:pt x="754" y="17"/>
                      </a:lnTo>
                      <a:lnTo>
                        <a:pt x="785" y="7"/>
                      </a:lnTo>
                      <a:lnTo>
                        <a:pt x="819" y="2"/>
                      </a:lnTo>
                      <a:lnTo>
                        <a:pt x="856" y="0"/>
                      </a:lnTo>
                      <a:lnTo>
                        <a:pt x="858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</p:grpSp>
        </p:grpSp>
        <p:sp>
          <p:nvSpPr>
            <p:cNvPr id="26" name="Freeform 19">
              <a:extLst>
                <a:ext uri="{FF2B5EF4-FFF2-40B4-BE49-F238E27FC236}">
                  <a16:creationId xmlns:a16="http://schemas.microsoft.com/office/drawing/2014/main" id="{2FF635D3-8C02-856A-5877-D678954EE8A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92501" y="1067631"/>
              <a:ext cx="289228" cy="433333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solidFill>
              <a:srgbClr val="00206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sp>
        <p:nvSpPr>
          <p:cNvPr id="3" name="Prostokąt 2">
            <a:extLst>
              <a:ext uri="{FF2B5EF4-FFF2-40B4-BE49-F238E27FC236}">
                <a16:creationId xmlns:a16="http://schemas.microsoft.com/office/drawing/2014/main" id="{B41ADC77-E05C-75F9-6FFA-D489114E710E}"/>
              </a:ext>
            </a:extLst>
          </p:cNvPr>
          <p:cNvSpPr/>
          <p:nvPr/>
        </p:nvSpPr>
        <p:spPr>
          <a:xfrm>
            <a:off x="5447074" y="6158686"/>
            <a:ext cx="637980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Podstawa: </a:t>
            </a:r>
            <a:r>
              <a:rPr lang="pl-PL" sz="1000" dirty="0"/>
              <a:t>Respondenci odwiedzający województwo śląskie z województwa śląskiego, 2025: N=42.</a:t>
            </a:r>
          </a:p>
        </p:txBody>
      </p:sp>
    </p:spTree>
    <p:extLst>
      <p:ext uri="{BB962C8B-B14F-4D97-AF65-F5344CB8AC3E}">
        <p14:creationId xmlns:p14="http://schemas.microsoft.com/office/powerpoint/2010/main" val="8123698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923E1845-3CBB-B10A-8AF0-3B9BA4FEF902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Sezonowość pobytów turystów wewnętrznych</a:t>
            </a:r>
            <a:endParaRPr lang="en-US" dirty="0"/>
          </a:p>
        </p:txBody>
      </p:sp>
      <p:sp>
        <p:nvSpPr>
          <p:cNvPr id="31" name="Prostokąt 30"/>
          <p:cNvSpPr/>
          <p:nvPr/>
        </p:nvSpPr>
        <p:spPr>
          <a:xfrm>
            <a:off x="5447074" y="6158686"/>
            <a:ext cx="637980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Podstawa: </a:t>
            </a:r>
            <a:r>
              <a:rPr lang="pl-PL" sz="1000" dirty="0"/>
              <a:t>Respondenci odwiedzający województwo śląskie z województwa śląskiego, 2025: N=42.</a:t>
            </a:r>
          </a:p>
        </p:txBody>
      </p:sp>
      <p:sp>
        <p:nvSpPr>
          <p:cNvPr id="17" name="Prostokąt zaokrąglony 16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20" name="Prostokąt 19"/>
          <p:cNvSpPr/>
          <p:nvPr/>
        </p:nvSpPr>
        <p:spPr>
          <a:xfrm>
            <a:off x="6323881" y="1322561"/>
            <a:ext cx="559824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P5. W jakiej porze roku miał miejsce ten wyjazd/ te wyjazdy?</a:t>
            </a:r>
            <a:br>
              <a:rPr lang="pl-PL" sz="1000" b="1" dirty="0"/>
            </a:br>
            <a:r>
              <a:rPr lang="pl-PL" sz="1000" b="1" i="1" dirty="0"/>
              <a:t>Możliwość wielu odpowiedzi.</a:t>
            </a:r>
          </a:p>
        </p:txBody>
      </p:sp>
      <p:sp>
        <p:nvSpPr>
          <p:cNvPr id="29" name="Prostokąt 28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</a:t>
            </a:r>
          </a:p>
        </p:txBody>
      </p:sp>
      <p:sp>
        <p:nvSpPr>
          <p:cNvPr id="18" name="Prostokąt zaokrąglony 17"/>
          <p:cNvSpPr/>
          <p:nvPr/>
        </p:nvSpPr>
        <p:spPr>
          <a:xfrm>
            <a:off x="6249387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pSp>
        <p:nvGrpSpPr>
          <p:cNvPr id="58" name="noun_project_1201.eps"/>
          <p:cNvGrpSpPr>
            <a:grpSpLocks noChangeAspect="1"/>
          </p:cNvGrpSpPr>
          <p:nvPr/>
        </p:nvGrpSpPr>
        <p:grpSpPr bwMode="auto">
          <a:xfrm>
            <a:off x="7246580" y="1759365"/>
            <a:ext cx="3752844" cy="3765071"/>
            <a:chOff x="3453" y="3060"/>
            <a:chExt cx="307" cy="308"/>
          </a:xfrm>
        </p:grpSpPr>
        <p:sp>
          <p:nvSpPr>
            <p:cNvPr id="60" name="Freeform 568"/>
            <p:cNvSpPr>
              <a:spLocks/>
            </p:cNvSpPr>
            <p:nvPr/>
          </p:nvSpPr>
          <p:spPr bwMode="auto">
            <a:xfrm>
              <a:off x="3569" y="3060"/>
              <a:ext cx="191" cy="148"/>
            </a:xfrm>
            <a:custGeom>
              <a:avLst/>
              <a:gdLst>
                <a:gd name="T0" fmla="*/ 17 w 2104"/>
                <a:gd name="T1" fmla="*/ 0 h 1633"/>
                <a:gd name="T2" fmla="*/ 14 w 2104"/>
                <a:gd name="T3" fmla="*/ 13 h 1633"/>
                <a:gd name="T4" fmla="*/ 14 w 2104"/>
                <a:gd name="T5" fmla="*/ 13 h 1633"/>
                <a:gd name="T6" fmla="*/ 14 w 2104"/>
                <a:gd name="T7" fmla="*/ 13 h 1633"/>
                <a:gd name="T8" fmla="*/ 14 w 2104"/>
                <a:gd name="T9" fmla="*/ 13 h 1633"/>
                <a:gd name="T10" fmla="*/ 13 w 2104"/>
                <a:gd name="T11" fmla="*/ 13 h 1633"/>
                <a:gd name="T12" fmla="*/ 14 w 2104"/>
                <a:gd name="T13" fmla="*/ 13 h 1633"/>
                <a:gd name="T14" fmla="*/ 14 w 2104"/>
                <a:gd name="T15" fmla="*/ 13 h 1633"/>
                <a:gd name="T16" fmla="*/ 14 w 2104"/>
                <a:gd name="T17" fmla="*/ 12 h 1633"/>
                <a:gd name="T18" fmla="*/ 14 w 2104"/>
                <a:gd name="T19" fmla="*/ 12 h 1633"/>
                <a:gd name="T20" fmla="*/ 13 w 2104"/>
                <a:gd name="T21" fmla="*/ 11 h 1633"/>
                <a:gd name="T22" fmla="*/ 13 w 2104"/>
                <a:gd name="T23" fmla="*/ 11 h 1633"/>
                <a:gd name="T24" fmla="*/ 13 w 2104"/>
                <a:gd name="T25" fmla="*/ 10 h 1633"/>
                <a:gd name="T26" fmla="*/ 12 w 2104"/>
                <a:gd name="T27" fmla="*/ 10 h 1633"/>
                <a:gd name="T28" fmla="*/ 12 w 2104"/>
                <a:gd name="T29" fmla="*/ 10 h 1633"/>
                <a:gd name="T30" fmla="*/ 11 w 2104"/>
                <a:gd name="T31" fmla="*/ 9 h 1633"/>
                <a:gd name="T32" fmla="*/ 10 w 2104"/>
                <a:gd name="T33" fmla="*/ 9 h 1633"/>
                <a:gd name="T34" fmla="*/ 10 w 2104"/>
                <a:gd name="T35" fmla="*/ 10 h 1633"/>
                <a:gd name="T36" fmla="*/ 9 w 2104"/>
                <a:gd name="T37" fmla="*/ 10 h 1633"/>
                <a:gd name="T38" fmla="*/ 9 w 2104"/>
                <a:gd name="T39" fmla="*/ 10 h 1633"/>
                <a:gd name="T40" fmla="*/ 8 w 2104"/>
                <a:gd name="T41" fmla="*/ 11 h 1633"/>
                <a:gd name="T42" fmla="*/ 8 w 2104"/>
                <a:gd name="T43" fmla="*/ 11 h 1633"/>
                <a:gd name="T44" fmla="*/ 8 w 2104"/>
                <a:gd name="T45" fmla="*/ 12 h 1633"/>
                <a:gd name="T46" fmla="*/ 8 w 2104"/>
                <a:gd name="T47" fmla="*/ 13 h 1633"/>
                <a:gd name="T48" fmla="*/ 8 w 2104"/>
                <a:gd name="T49" fmla="*/ 13 h 1633"/>
                <a:gd name="T50" fmla="*/ 8 w 2104"/>
                <a:gd name="T51" fmla="*/ 13 h 1633"/>
                <a:gd name="T52" fmla="*/ 8 w 2104"/>
                <a:gd name="T53" fmla="*/ 13 h 1633"/>
                <a:gd name="T54" fmla="*/ 8 w 2104"/>
                <a:gd name="T55" fmla="*/ 13 h 1633"/>
                <a:gd name="T56" fmla="*/ 8 w 2104"/>
                <a:gd name="T57" fmla="*/ 13 h 1633"/>
                <a:gd name="T58" fmla="*/ 7 w 2104"/>
                <a:gd name="T59" fmla="*/ 13 h 1633"/>
                <a:gd name="T60" fmla="*/ 4 w 2104"/>
                <a:gd name="T61" fmla="*/ 13 h 1633"/>
                <a:gd name="T62" fmla="*/ 4 w 2104"/>
                <a:gd name="T63" fmla="*/ 9 h 1633"/>
                <a:gd name="T64" fmla="*/ 4 w 2104"/>
                <a:gd name="T65" fmla="*/ 9 h 1633"/>
                <a:gd name="T66" fmla="*/ 4 w 2104"/>
                <a:gd name="T67" fmla="*/ 9 h 1633"/>
                <a:gd name="T68" fmla="*/ 4 w 2104"/>
                <a:gd name="T69" fmla="*/ 8 h 1633"/>
                <a:gd name="T70" fmla="*/ 3 w 2104"/>
                <a:gd name="T71" fmla="*/ 8 h 1633"/>
                <a:gd name="T72" fmla="*/ 3 w 2104"/>
                <a:gd name="T73" fmla="*/ 8 h 1633"/>
                <a:gd name="T74" fmla="*/ 3 w 2104"/>
                <a:gd name="T75" fmla="*/ 8 h 1633"/>
                <a:gd name="T76" fmla="*/ 2 w 2104"/>
                <a:gd name="T77" fmla="*/ 9 h 1633"/>
                <a:gd name="T78" fmla="*/ 2 w 2104"/>
                <a:gd name="T79" fmla="*/ 9 h 1633"/>
                <a:gd name="T80" fmla="*/ 1 w 2104"/>
                <a:gd name="T81" fmla="*/ 9 h 1633"/>
                <a:gd name="T82" fmla="*/ 1 w 2104"/>
                <a:gd name="T83" fmla="*/ 8 h 1633"/>
                <a:gd name="T84" fmla="*/ 0 w 2104"/>
                <a:gd name="T85" fmla="*/ 8 h 1633"/>
                <a:gd name="T86" fmla="*/ 0 w 2104"/>
                <a:gd name="T87" fmla="*/ 7 h 1633"/>
                <a:gd name="T88" fmla="*/ 0 w 2104"/>
                <a:gd name="T89" fmla="*/ 7 h 1633"/>
                <a:gd name="T90" fmla="*/ 0 w 2104"/>
                <a:gd name="T91" fmla="*/ 6 h 1633"/>
                <a:gd name="T92" fmla="*/ 0 w 2104"/>
                <a:gd name="T93" fmla="*/ 6 h 1633"/>
                <a:gd name="T94" fmla="*/ 1 w 2104"/>
                <a:gd name="T95" fmla="*/ 5 h 1633"/>
                <a:gd name="T96" fmla="*/ 1 w 2104"/>
                <a:gd name="T97" fmla="*/ 5 h 1633"/>
                <a:gd name="T98" fmla="*/ 2 w 2104"/>
                <a:gd name="T99" fmla="*/ 5 h 1633"/>
                <a:gd name="T100" fmla="*/ 2 w 2104"/>
                <a:gd name="T101" fmla="*/ 5 h 1633"/>
                <a:gd name="T102" fmla="*/ 3 w 2104"/>
                <a:gd name="T103" fmla="*/ 5 h 1633"/>
                <a:gd name="T104" fmla="*/ 3 w 2104"/>
                <a:gd name="T105" fmla="*/ 5 h 1633"/>
                <a:gd name="T106" fmla="*/ 3 w 2104"/>
                <a:gd name="T107" fmla="*/ 5 h 1633"/>
                <a:gd name="T108" fmla="*/ 4 w 2104"/>
                <a:gd name="T109" fmla="*/ 5 h 1633"/>
                <a:gd name="T110" fmla="*/ 4 w 2104"/>
                <a:gd name="T111" fmla="*/ 5 h 1633"/>
                <a:gd name="T112" fmla="*/ 4 w 2104"/>
                <a:gd name="T113" fmla="*/ 5 h 1633"/>
                <a:gd name="T114" fmla="*/ 4 w 2104"/>
                <a:gd name="T115" fmla="*/ 4 h 1633"/>
                <a:gd name="T116" fmla="*/ 4 w 2104"/>
                <a:gd name="T117" fmla="*/ 0 h 163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104" h="1633">
                  <a:moveTo>
                    <a:pt x="474" y="0"/>
                  </a:moveTo>
                  <a:lnTo>
                    <a:pt x="2104" y="0"/>
                  </a:lnTo>
                  <a:lnTo>
                    <a:pt x="2104" y="1633"/>
                  </a:lnTo>
                  <a:lnTo>
                    <a:pt x="1709" y="1633"/>
                  </a:lnTo>
                  <a:lnTo>
                    <a:pt x="1687" y="1633"/>
                  </a:lnTo>
                  <a:lnTo>
                    <a:pt x="1670" y="1632"/>
                  </a:lnTo>
                  <a:lnTo>
                    <a:pt x="1659" y="1631"/>
                  </a:lnTo>
                  <a:lnTo>
                    <a:pt x="1649" y="1628"/>
                  </a:lnTo>
                  <a:lnTo>
                    <a:pt x="1644" y="1624"/>
                  </a:lnTo>
                  <a:lnTo>
                    <a:pt x="1641" y="1621"/>
                  </a:lnTo>
                  <a:lnTo>
                    <a:pt x="1638" y="1617"/>
                  </a:lnTo>
                  <a:lnTo>
                    <a:pt x="1635" y="1607"/>
                  </a:lnTo>
                  <a:lnTo>
                    <a:pt x="1635" y="1596"/>
                  </a:lnTo>
                  <a:lnTo>
                    <a:pt x="1636" y="1583"/>
                  </a:lnTo>
                  <a:lnTo>
                    <a:pt x="1640" y="1567"/>
                  </a:lnTo>
                  <a:lnTo>
                    <a:pt x="1643" y="1548"/>
                  </a:lnTo>
                  <a:lnTo>
                    <a:pt x="1645" y="1526"/>
                  </a:lnTo>
                  <a:lnTo>
                    <a:pt x="1647" y="1500"/>
                  </a:lnTo>
                  <a:lnTo>
                    <a:pt x="1648" y="1470"/>
                  </a:lnTo>
                  <a:lnTo>
                    <a:pt x="1645" y="1430"/>
                  </a:lnTo>
                  <a:lnTo>
                    <a:pt x="1638" y="1392"/>
                  </a:lnTo>
                  <a:lnTo>
                    <a:pt x="1624" y="1356"/>
                  </a:lnTo>
                  <a:lnTo>
                    <a:pt x="1606" y="1322"/>
                  </a:lnTo>
                  <a:lnTo>
                    <a:pt x="1585" y="1290"/>
                  </a:lnTo>
                  <a:lnTo>
                    <a:pt x="1559" y="1262"/>
                  </a:lnTo>
                  <a:lnTo>
                    <a:pt x="1531" y="1236"/>
                  </a:lnTo>
                  <a:lnTo>
                    <a:pt x="1500" y="1211"/>
                  </a:lnTo>
                  <a:lnTo>
                    <a:pt x="1468" y="1191"/>
                  </a:lnTo>
                  <a:lnTo>
                    <a:pt x="1434" y="1174"/>
                  </a:lnTo>
                  <a:lnTo>
                    <a:pt x="1398" y="1160"/>
                  </a:lnTo>
                  <a:lnTo>
                    <a:pt x="1361" y="1151"/>
                  </a:lnTo>
                  <a:lnTo>
                    <a:pt x="1325" y="1145"/>
                  </a:lnTo>
                  <a:lnTo>
                    <a:pt x="1288" y="1143"/>
                  </a:lnTo>
                  <a:lnTo>
                    <a:pt x="1249" y="1145"/>
                  </a:lnTo>
                  <a:lnTo>
                    <a:pt x="1210" y="1152"/>
                  </a:lnTo>
                  <a:lnTo>
                    <a:pt x="1171" y="1165"/>
                  </a:lnTo>
                  <a:lnTo>
                    <a:pt x="1133" y="1181"/>
                  </a:lnTo>
                  <a:lnTo>
                    <a:pt x="1096" y="1201"/>
                  </a:lnTo>
                  <a:lnTo>
                    <a:pt x="1061" y="1225"/>
                  </a:lnTo>
                  <a:lnTo>
                    <a:pt x="1030" y="1252"/>
                  </a:lnTo>
                  <a:lnTo>
                    <a:pt x="1001" y="1282"/>
                  </a:lnTo>
                  <a:lnTo>
                    <a:pt x="977" y="1316"/>
                  </a:lnTo>
                  <a:lnTo>
                    <a:pt x="957" y="1351"/>
                  </a:lnTo>
                  <a:lnTo>
                    <a:pt x="941" y="1389"/>
                  </a:lnTo>
                  <a:lnTo>
                    <a:pt x="932" y="1429"/>
                  </a:lnTo>
                  <a:lnTo>
                    <a:pt x="928" y="1470"/>
                  </a:lnTo>
                  <a:lnTo>
                    <a:pt x="929" y="1500"/>
                  </a:lnTo>
                  <a:lnTo>
                    <a:pt x="932" y="1526"/>
                  </a:lnTo>
                  <a:lnTo>
                    <a:pt x="935" y="1548"/>
                  </a:lnTo>
                  <a:lnTo>
                    <a:pt x="938" y="1567"/>
                  </a:lnTo>
                  <a:lnTo>
                    <a:pt x="940" y="1583"/>
                  </a:lnTo>
                  <a:lnTo>
                    <a:pt x="941" y="1596"/>
                  </a:lnTo>
                  <a:lnTo>
                    <a:pt x="941" y="1607"/>
                  </a:lnTo>
                  <a:lnTo>
                    <a:pt x="939" y="1617"/>
                  </a:lnTo>
                  <a:lnTo>
                    <a:pt x="937" y="1621"/>
                  </a:lnTo>
                  <a:lnTo>
                    <a:pt x="933" y="1624"/>
                  </a:lnTo>
                  <a:lnTo>
                    <a:pt x="927" y="1628"/>
                  </a:lnTo>
                  <a:lnTo>
                    <a:pt x="919" y="1631"/>
                  </a:lnTo>
                  <a:lnTo>
                    <a:pt x="906" y="1632"/>
                  </a:lnTo>
                  <a:lnTo>
                    <a:pt x="889" y="1633"/>
                  </a:lnTo>
                  <a:lnTo>
                    <a:pt x="868" y="1633"/>
                  </a:lnTo>
                  <a:lnTo>
                    <a:pt x="472" y="1633"/>
                  </a:lnTo>
                  <a:lnTo>
                    <a:pt x="472" y="1169"/>
                  </a:lnTo>
                  <a:lnTo>
                    <a:pt x="472" y="1134"/>
                  </a:lnTo>
                  <a:lnTo>
                    <a:pt x="471" y="1106"/>
                  </a:lnTo>
                  <a:lnTo>
                    <a:pt x="470" y="1082"/>
                  </a:lnTo>
                  <a:lnTo>
                    <a:pt x="467" y="1063"/>
                  </a:lnTo>
                  <a:lnTo>
                    <a:pt x="463" y="1048"/>
                  </a:lnTo>
                  <a:lnTo>
                    <a:pt x="458" y="1036"/>
                  </a:lnTo>
                  <a:lnTo>
                    <a:pt x="450" y="1025"/>
                  </a:lnTo>
                  <a:lnTo>
                    <a:pt x="438" y="1015"/>
                  </a:lnTo>
                  <a:lnTo>
                    <a:pt x="424" y="1010"/>
                  </a:lnTo>
                  <a:lnTo>
                    <a:pt x="409" y="1010"/>
                  </a:lnTo>
                  <a:lnTo>
                    <a:pt x="392" y="1016"/>
                  </a:lnTo>
                  <a:lnTo>
                    <a:pt x="373" y="1022"/>
                  </a:lnTo>
                  <a:lnTo>
                    <a:pt x="351" y="1031"/>
                  </a:lnTo>
                  <a:lnTo>
                    <a:pt x="327" y="1039"/>
                  </a:lnTo>
                  <a:lnTo>
                    <a:pt x="300" y="1046"/>
                  </a:lnTo>
                  <a:lnTo>
                    <a:pt x="270" y="1052"/>
                  </a:lnTo>
                  <a:lnTo>
                    <a:pt x="236" y="1054"/>
                  </a:lnTo>
                  <a:lnTo>
                    <a:pt x="198" y="1051"/>
                  </a:lnTo>
                  <a:lnTo>
                    <a:pt x="161" y="1042"/>
                  </a:lnTo>
                  <a:lnTo>
                    <a:pt x="127" y="1027"/>
                  </a:lnTo>
                  <a:lnTo>
                    <a:pt x="97" y="1008"/>
                  </a:lnTo>
                  <a:lnTo>
                    <a:pt x="69" y="984"/>
                  </a:lnTo>
                  <a:lnTo>
                    <a:pt x="45" y="957"/>
                  </a:lnTo>
                  <a:lnTo>
                    <a:pt x="26" y="926"/>
                  </a:lnTo>
                  <a:lnTo>
                    <a:pt x="11" y="892"/>
                  </a:lnTo>
                  <a:lnTo>
                    <a:pt x="3" y="855"/>
                  </a:lnTo>
                  <a:lnTo>
                    <a:pt x="0" y="817"/>
                  </a:lnTo>
                  <a:lnTo>
                    <a:pt x="3" y="778"/>
                  </a:lnTo>
                  <a:lnTo>
                    <a:pt x="11" y="742"/>
                  </a:lnTo>
                  <a:lnTo>
                    <a:pt x="26" y="708"/>
                  </a:lnTo>
                  <a:lnTo>
                    <a:pt x="45" y="677"/>
                  </a:lnTo>
                  <a:lnTo>
                    <a:pt x="69" y="649"/>
                  </a:lnTo>
                  <a:lnTo>
                    <a:pt x="97" y="626"/>
                  </a:lnTo>
                  <a:lnTo>
                    <a:pt x="127" y="606"/>
                  </a:lnTo>
                  <a:lnTo>
                    <a:pt x="161" y="592"/>
                  </a:lnTo>
                  <a:lnTo>
                    <a:pt x="198" y="582"/>
                  </a:lnTo>
                  <a:lnTo>
                    <a:pt x="236" y="579"/>
                  </a:lnTo>
                  <a:lnTo>
                    <a:pt x="270" y="581"/>
                  </a:lnTo>
                  <a:lnTo>
                    <a:pt x="300" y="587"/>
                  </a:lnTo>
                  <a:lnTo>
                    <a:pt x="327" y="595"/>
                  </a:lnTo>
                  <a:lnTo>
                    <a:pt x="351" y="604"/>
                  </a:lnTo>
                  <a:lnTo>
                    <a:pt x="373" y="611"/>
                  </a:lnTo>
                  <a:lnTo>
                    <a:pt x="392" y="618"/>
                  </a:lnTo>
                  <a:lnTo>
                    <a:pt x="409" y="623"/>
                  </a:lnTo>
                  <a:lnTo>
                    <a:pt x="424" y="624"/>
                  </a:lnTo>
                  <a:lnTo>
                    <a:pt x="438" y="618"/>
                  </a:lnTo>
                  <a:lnTo>
                    <a:pt x="450" y="609"/>
                  </a:lnTo>
                  <a:lnTo>
                    <a:pt x="458" y="597"/>
                  </a:lnTo>
                  <a:lnTo>
                    <a:pt x="463" y="586"/>
                  </a:lnTo>
                  <a:lnTo>
                    <a:pt x="467" y="570"/>
                  </a:lnTo>
                  <a:lnTo>
                    <a:pt x="470" y="552"/>
                  </a:lnTo>
                  <a:lnTo>
                    <a:pt x="471" y="529"/>
                  </a:lnTo>
                  <a:lnTo>
                    <a:pt x="472" y="500"/>
                  </a:lnTo>
                  <a:lnTo>
                    <a:pt x="474" y="465"/>
                  </a:lnTo>
                  <a:lnTo>
                    <a:pt x="474" y="0"/>
                  </a:lnTo>
                  <a:close/>
                </a:path>
              </a:pathLst>
            </a:custGeom>
            <a:solidFill>
              <a:srgbClr val="92D050"/>
            </a:solidFill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61" name="Freeform 569"/>
            <p:cNvSpPr>
              <a:spLocks/>
            </p:cNvSpPr>
            <p:nvPr/>
          </p:nvSpPr>
          <p:spPr bwMode="auto">
            <a:xfrm>
              <a:off x="3453" y="3060"/>
              <a:ext cx="148" cy="191"/>
            </a:xfrm>
            <a:custGeom>
              <a:avLst/>
              <a:gdLst>
                <a:gd name="T0" fmla="*/ 13 w 1630"/>
                <a:gd name="T1" fmla="*/ 0 h 2107"/>
                <a:gd name="T2" fmla="*/ 13 w 1630"/>
                <a:gd name="T3" fmla="*/ 3 h 2107"/>
                <a:gd name="T4" fmla="*/ 13 w 1630"/>
                <a:gd name="T5" fmla="*/ 4 h 2107"/>
                <a:gd name="T6" fmla="*/ 13 w 1630"/>
                <a:gd name="T7" fmla="*/ 4 h 2107"/>
                <a:gd name="T8" fmla="*/ 13 w 1630"/>
                <a:gd name="T9" fmla="*/ 4 h 2107"/>
                <a:gd name="T10" fmla="*/ 13 w 1630"/>
                <a:gd name="T11" fmla="*/ 4 h 2107"/>
                <a:gd name="T12" fmla="*/ 13 w 1630"/>
                <a:gd name="T13" fmla="*/ 4 h 2107"/>
                <a:gd name="T14" fmla="*/ 12 w 1630"/>
                <a:gd name="T15" fmla="*/ 4 h 2107"/>
                <a:gd name="T16" fmla="*/ 12 w 1630"/>
                <a:gd name="T17" fmla="*/ 4 h 2107"/>
                <a:gd name="T18" fmla="*/ 11 w 1630"/>
                <a:gd name="T19" fmla="*/ 4 h 2107"/>
                <a:gd name="T20" fmla="*/ 11 w 1630"/>
                <a:gd name="T21" fmla="*/ 4 h 2107"/>
                <a:gd name="T22" fmla="*/ 10 w 1630"/>
                <a:gd name="T23" fmla="*/ 5 h 2107"/>
                <a:gd name="T24" fmla="*/ 10 w 1630"/>
                <a:gd name="T25" fmla="*/ 5 h 2107"/>
                <a:gd name="T26" fmla="*/ 10 w 1630"/>
                <a:gd name="T27" fmla="*/ 6 h 2107"/>
                <a:gd name="T28" fmla="*/ 9 w 1630"/>
                <a:gd name="T29" fmla="*/ 6 h 2107"/>
                <a:gd name="T30" fmla="*/ 9 w 1630"/>
                <a:gd name="T31" fmla="*/ 7 h 2107"/>
                <a:gd name="T32" fmla="*/ 10 w 1630"/>
                <a:gd name="T33" fmla="*/ 8 h 2107"/>
                <a:gd name="T34" fmla="*/ 10 w 1630"/>
                <a:gd name="T35" fmla="*/ 8 h 2107"/>
                <a:gd name="T36" fmla="*/ 10 w 1630"/>
                <a:gd name="T37" fmla="*/ 9 h 2107"/>
                <a:gd name="T38" fmla="*/ 11 w 1630"/>
                <a:gd name="T39" fmla="*/ 9 h 2107"/>
                <a:gd name="T40" fmla="*/ 11 w 1630"/>
                <a:gd name="T41" fmla="*/ 10 h 2107"/>
                <a:gd name="T42" fmla="*/ 12 w 1630"/>
                <a:gd name="T43" fmla="*/ 10 h 2107"/>
                <a:gd name="T44" fmla="*/ 13 w 1630"/>
                <a:gd name="T45" fmla="*/ 10 h 2107"/>
                <a:gd name="T46" fmla="*/ 13 w 1630"/>
                <a:gd name="T47" fmla="*/ 10 h 2107"/>
                <a:gd name="T48" fmla="*/ 13 w 1630"/>
                <a:gd name="T49" fmla="*/ 10 h 2107"/>
                <a:gd name="T50" fmla="*/ 13 w 1630"/>
                <a:gd name="T51" fmla="*/ 10 h 2107"/>
                <a:gd name="T52" fmla="*/ 13 w 1630"/>
                <a:gd name="T53" fmla="*/ 10 h 2107"/>
                <a:gd name="T54" fmla="*/ 13 w 1630"/>
                <a:gd name="T55" fmla="*/ 10 h 2107"/>
                <a:gd name="T56" fmla="*/ 13 w 1630"/>
                <a:gd name="T57" fmla="*/ 10 h 2107"/>
                <a:gd name="T58" fmla="*/ 10 w 1630"/>
                <a:gd name="T59" fmla="*/ 13 h 2107"/>
                <a:gd name="T60" fmla="*/ 9 w 1630"/>
                <a:gd name="T61" fmla="*/ 13 h 2107"/>
                <a:gd name="T62" fmla="*/ 9 w 1630"/>
                <a:gd name="T63" fmla="*/ 14 h 2107"/>
                <a:gd name="T64" fmla="*/ 9 w 1630"/>
                <a:gd name="T65" fmla="*/ 14 h 2107"/>
                <a:gd name="T66" fmla="*/ 8 w 1630"/>
                <a:gd name="T67" fmla="*/ 14 h 2107"/>
                <a:gd name="T68" fmla="*/ 8 w 1630"/>
                <a:gd name="T69" fmla="*/ 14 h 2107"/>
                <a:gd name="T70" fmla="*/ 8 w 1630"/>
                <a:gd name="T71" fmla="*/ 14 h 2107"/>
                <a:gd name="T72" fmla="*/ 9 w 1630"/>
                <a:gd name="T73" fmla="*/ 15 h 2107"/>
                <a:gd name="T74" fmla="*/ 9 w 1630"/>
                <a:gd name="T75" fmla="*/ 15 h 2107"/>
                <a:gd name="T76" fmla="*/ 9 w 1630"/>
                <a:gd name="T77" fmla="*/ 16 h 2107"/>
                <a:gd name="T78" fmla="*/ 8 w 1630"/>
                <a:gd name="T79" fmla="*/ 16 h 2107"/>
                <a:gd name="T80" fmla="*/ 8 w 1630"/>
                <a:gd name="T81" fmla="*/ 17 h 2107"/>
                <a:gd name="T82" fmla="*/ 8 w 1630"/>
                <a:gd name="T83" fmla="*/ 17 h 2107"/>
                <a:gd name="T84" fmla="*/ 7 w 1630"/>
                <a:gd name="T85" fmla="*/ 17 h 2107"/>
                <a:gd name="T86" fmla="*/ 6 w 1630"/>
                <a:gd name="T87" fmla="*/ 17 h 2107"/>
                <a:gd name="T88" fmla="*/ 6 w 1630"/>
                <a:gd name="T89" fmla="*/ 17 h 2107"/>
                <a:gd name="T90" fmla="*/ 5 w 1630"/>
                <a:gd name="T91" fmla="*/ 17 h 2107"/>
                <a:gd name="T92" fmla="*/ 5 w 1630"/>
                <a:gd name="T93" fmla="*/ 16 h 2107"/>
                <a:gd name="T94" fmla="*/ 5 w 1630"/>
                <a:gd name="T95" fmla="*/ 16 h 2107"/>
                <a:gd name="T96" fmla="*/ 5 w 1630"/>
                <a:gd name="T97" fmla="*/ 15 h 2107"/>
                <a:gd name="T98" fmla="*/ 5 w 1630"/>
                <a:gd name="T99" fmla="*/ 15 h 2107"/>
                <a:gd name="T100" fmla="*/ 5 w 1630"/>
                <a:gd name="T101" fmla="*/ 14 h 2107"/>
                <a:gd name="T102" fmla="*/ 5 w 1630"/>
                <a:gd name="T103" fmla="*/ 14 h 2107"/>
                <a:gd name="T104" fmla="*/ 5 w 1630"/>
                <a:gd name="T105" fmla="*/ 14 h 2107"/>
                <a:gd name="T106" fmla="*/ 5 w 1630"/>
                <a:gd name="T107" fmla="*/ 14 h 2107"/>
                <a:gd name="T108" fmla="*/ 5 w 1630"/>
                <a:gd name="T109" fmla="*/ 14 h 2107"/>
                <a:gd name="T110" fmla="*/ 4 w 1630"/>
                <a:gd name="T111" fmla="*/ 13 h 2107"/>
                <a:gd name="T112" fmla="*/ 4 w 1630"/>
                <a:gd name="T113" fmla="*/ 13 h 2107"/>
                <a:gd name="T114" fmla="*/ 0 w 1630"/>
                <a:gd name="T115" fmla="*/ 0 h 210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630" h="2107">
                  <a:moveTo>
                    <a:pt x="0" y="0"/>
                  </a:moveTo>
                  <a:lnTo>
                    <a:pt x="1630" y="0"/>
                  </a:lnTo>
                  <a:lnTo>
                    <a:pt x="1630" y="395"/>
                  </a:lnTo>
                  <a:lnTo>
                    <a:pt x="1630" y="418"/>
                  </a:lnTo>
                  <a:lnTo>
                    <a:pt x="1629" y="435"/>
                  </a:lnTo>
                  <a:lnTo>
                    <a:pt x="1628" y="446"/>
                  </a:lnTo>
                  <a:lnTo>
                    <a:pt x="1625" y="456"/>
                  </a:lnTo>
                  <a:lnTo>
                    <a:pt x="1622" y="461"/>
                  </a:lnTo>
                  <a:lnTo>
                    <a:pt x="1619" y="464"/>
                  </a:lnTo>
                  <a:lnTo>
                    <a:pt x="1615" y="467"/>
                  </a:lnTo>
                  <a:lnTo>
                    <a:pt x="1603" y="469"/>
                  </a:lnTo>
                  <a:lnTo>
                    <a:pt x="1590" y="469"/>
                  </a:lnTo>
                  <a:lnTo>
                    <a:pt x="1573" y="467"/>
                  </a:lnTo>
                  <a:lnTo>
                    <a:pt x="1554" y="464"/>
                  </a:lnTo>
                  <a:lnTo>
                    <a:pt x="1530" y="460"/>
                  </a:lnTo>
                  <a:lnTo>
                    <a:pt x="1502" y="458"/>
                  </a:lnTo>
                  <a:lnTo>
                    <a:pt x="1468" y="457"/>
                  </a:lnTo>
                  <a:lnTo>
                    <a:pt x="1428" y="460"/>
                  </a:lnTo>
                  <a:lnTo>
                    <a:pt x="1390" y="467"/>
                  </a:lnTo>
                  <a:lnTo>
                    <a:pt x="1354" y="481"/>
                  </a:lnTo>
                  <a:lnTo>
                    <a:pt x="1320" y="499"/>
                  </a:lnTo>
                  <a:lnTo>
                    <a:pt x="1289" y="520"/>
                  </a:lnTo>
                  <a:lnTo>
                    <a:pt x="1259" y="546"/>
                  </a:lnTo>
                  <a:lnTo>
                    <a:pt x="1234" y="574"/>
                  </a:lnTo>
                  <a:lnTo>
                    <a:pt x="1209" y="605"/>
                  </a:lnTo>
                  <a:lnTo>
                    <a:pt x="1189" y="637"/>
                  </a:lnTo>
                  <a:lnTo>
                    <a:pt x="1172" y="671"/>
                  </a:lnTo>
                  <a:lnTo>
                    <a:pt x="1159" y="707"/>
                  </a:lnTo>
                  <a:lnTo>
                    <a:pt x="1149" y="744"/>
                  </a:lnTo>
                  <a:lnTo>
                    <a:pt x="1143" y="780"/>
                  </a:lnTo>
                  <a:lnTo>
                    <a:pt x="1141" y="817"/>
                  </a:lnTo>
                  <a:lnTo>
                    <a:pt x="1143" y="856"/>
                  </a:lnTo>
                  <a:lnTo>
                    <a:pt x="1150" y="895"/>
                  </a:lnTo>
                  <a:lnTo>
                    <a:pt x="1163" y="934"/>
                  </a:lnTo>
                  <a:lnTo>
                    <a:pt x="1179" y="972"/>
                  </a:lnTo>
                  <a:lnTo>
                    <a:pt x="1199" y="1009"/>
                  </a:lnTo>
                  <a:lnTo>
                    <a:pt x="1223" y="1044"/>
                  </a:lnTo>
                  <a:lnTo>
                    <a:pt x="1249" y="1076"/>
                  </a:lnTo>
                  <a:lnTo>
                    <a:pt x="1280" y="1104"/>
                  </a:lnTo>
                  <a:lnTo>
                    <a:pt x="1313" y="1129"/>
                  </a:lnTo>
                  <a:lnTo>
                    <a:pt x="1349" y="1149"/>
                  </a:lnTo>
                  <a:lnTo>
                    <a:pt x="1387" y="1165"/>
                  </a:lnTo>
                  <a:lnTo>
                    <a:pt x="1427" y="1174"/>
                  </a:lnTo>
                  <a:lnTo>
                    <a:pt x="1468" y="1177"/>
                  </a:lnTo>
                  <a:lnTo>
                    <a:pt x="1502" y="1176"/>
                  </a:lnTo>
                  <a:lnTo>
                    <a:pt x="1530" y="1173"/>
                  </a:lnTo>
                  <a:lnTo>
                    <a:pt x="1554" y="1170"/>
                  </a:lnTo>
                  <a:lnTo>
                    <a:pt x="1573" y="1167"/>
                  </a:lnTo>
                  <a:lnTo>
                    <a:pt x="1590" y="1165"/>
                  </a:lnTo>
                  <a:lnTo>
                    <a:pt x="1603" y="1165"/>
                  </a:lnTo>
                  <a:lnTo>
                    <a:pt x="1615" y="1167"/>
                  </a:lnTo>
                  <a:lnTo>
                    <a:pt x="1619" y="1169"/>
                  </a:lnTo>
                  <a:lnTo>
                    <a:pt x="1622" y="1173"/>
                  </a:lnTo>
                  <a:lnTo>
                    <a:pt x="1625" y="1178"/>
                  </a:lnTo>
                  <a:lnTo>
                    <a:pt x="1628" y="1187"/>
                  </a:lnTo>
                  <a:lnTo>
                    <a:pt x="1629" y="1200"/>
                  </a:lnTo>
                  <a:lnTo>
                    <a:pt x="1630" y="1216"/>
                  </a:lnTo>
                  <a:lnTo>
                    <a:pt x="1630" y="1238"/>
                  </a:lnTo>
                  <a:lnTo>
                    <a:pt x="1630" y="1634"/>
                  </a:lnTo>
                  <a:lnTo>
                    <a:pt x="1167" y="1634"/>
                  </a:lnTo>
                  <a:lnTo>
                    <a:pt x="1132" y="1634"/>
                  </a:lnTo>
                  <a:lnTo>
                    <a:pt x="1104" y="1635"/>
                  </a:lnTo>
                  <a:lnTo>
                    <a:pt x="1081" y="1636"/>
                  </a:lnTo>
                  <a:lnTo>
                    <a:pt x="1062" y="1639"/>
                  </a:lnTo>
                  <a:lnTo>
                    <a:pt x="1047" y="1643"/>
                  </a:lnTo>
                  <a:lnTo>
                    <a:pt x="1034" y="1649"/>
                  </a:lnTo>
                  <a:lnTo>
                    <a:pt x="1024" y="1656"/>
                  </a:lnTo>
                  <a:lnTo>
                    <a:pt x="1013" y="1669"/>
                  </a:lnTo>
                  <a:lnTo>
                    <a:pt x="1009" y="1682"/>
                  </a:lnTo>
                  <a:lnTo>
                    <a:pt x="1009" y="1697"/>
                  </a:lnTo>
                  <a:lnTo>
                    <a:pt x="1014" y="1714"/>
                  </a:lnTo>
                  <a:lnTo>
                    <a:pt x="1020" y="1733"/>
                  </a:lnTo>
                  <a:lnTo>
                    <a:pt x="1029" y="1755"/>
                  </a:lnTo>
                  <a:lnTo>
                    <a:pt x="1037" y="1780"/>
                  </a:lnTo>
                  <a:lnTo>
                    <a:pt x="1045" y="1806"/>
                  </a:lnTo>
                  <a:lnTo>
                    <a:pt x="1050" y="1837"/>
                  </a:lnTo>
                  <a:lnTo>
                    <a:pt x="1052" y="1871"/>
                  </a:lnTo>
                  <a:lnTo>
                    <a:pt x="1049" y="1909"/>
                  </a:lnTo>
                  <a:lnTo>
                    <a:pt x="1041" y="1946"/>
                  </a:lnTo>
                  <a:lnTo>
                    <a:pt x="1026" y="1979"/>
                  </a:lnTo>
                  <a:lnTo>
                    <a:pt x="1007" y="2010"/>
                  </a:lnTo>
                  <a:lnTo>
                    <a:pt x="982" y="2038"/>
                  </a:lnTo>
                  <a:lnTo>
                    <a:pt x="955" y="2062"/>
                  </a:lnTo>
                  <a:lnTo>
                    <a:pt x="924" y="2081"/>
                  </a:lnTo>
                  <a:lnTo>
                    <a:pt x="891" y="2096"/>
                  </a:lnTo>
                  <a:lnTo>
                    <a:pt x="854" y="2104"/>
                  </a:lnTo>
                  <a:lnTo>
                    <a:pt x="816" y="2107"/>
                  </a:lnTo>
                  <a:lnTo>
                    <a:pt x="777" y="2104"/>
                  </a:lnTo>
                  <a:lnTo>
                    <a:pt x="741" y="2096"/>
                  </a:lnTo>
                  <a:lnTo>
                    <a:pt x="707" y="2081"/>
                  </a:lnTo>
                  <a:lnTo>
                    <a:pt x="675" y="2062"/>
                  </a:lnTo>
                  <a:lnTo>
                    <a:pt x="648" y="2038"/>
                  </a:lnTo>
                  <a:lnTo>
                    <a:pt x="625" y="2010"/>
                  </a:lnTo>
                  <a:lnTo>
                    <a:pt x="605" y="1979"/>
                  </a:lnTo>
                  <a:lnTo>
                    <a:pt x="591" y="1946"/>
                  </a:lnTo>
                  <a:lnTo>
                    <a:pt x="581" y="1909"/>
                  </a:lnTo>
                  <a:lnTo>
                    <a:pt x="578" y="1871"/>
                  </a:lnTo>
                  <a:lnTo>
                    <a:pt x="580" y="1837"/>
                  </a:lnTo>
                  <a:lnTo>
                    <a:pt x="586" y="1806"/>
                  </a:lnTo>
                  <a:lnTo>
                    <a:pt x="594" y="1780"/>
                  </a:lnTo>
                  <a:lnTo>
                    <a:pt x="603" y="1755"/>
                  </a:lnTo>
                  <a:lnTo>
                    <a:pt x="610" y="1733"/>
                  </a:lnTo>
                  <a:lnTo>
                    <a:pt x="617" y="1714"/>
                  </a:lnTo>
                  <a:lnTo>
                    <a:pt x="622" y="1697"/>
                  </a:lnTo>
                  <a:lnTo>
                    <a:pt x="623" y="1682"/>
                  </a:lnTo>
                  <a:lnTo>
                    <a:pt x="617" y="1669"/>
                  </a:lnTo>
                  <a:lnTo>
                    <a:pt x="608" y="1656"/>
                  </a:lnTo>
                  <a:lnTo>
                    <a:pt x="596" y="1649"/>
                  </a:lnTo>
                  <a:lnTo>
                    <a:pt x="585" y="1643"/>
                  </a:lnTo>
                  <a:lnTo>
                    <a:pt x="569" y="1639"/>
                  </a:lnTo>
                  <a:lnTo>
                    <a:pt x="551" y="1636"/>
                  </a:lnTo>
                  <a:lnTo>
                    <a:pt x="528" y="1635"/>
                  </a:lnTo>
                  <a:lnTo>
                    <a:pt x="499" y="1634"/>
                  </a:lnTo>
                  <a:lnTo>
                    <a:pt x="464" y="1633"/>
                  </a:lnTo>
                  <a:lnTo>
                    <a:pt x="0" y="16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62" name="Freeform 570"/>
            <p:cNvSpPr>
              <a:spLocks/>
            </p:cNvSpPr>
            <p:nvPr/>
          </p:nvSpPr>
          <p:spPr bwMode="auto">
            <a:xfrm>
              <a:off x="3453" y="3220"/>
              <a:ext cx="191" cy="148"/>
            </a:xfrm>
            <a:custGeom>
              <a:avLst/>
              <a:gdLst>
                <a:gd name="T0" fmla="*/ 3 w 2104"/>
                <a:gd name="T1" fmla="*/ 0 h 1633"/>
                <a:gd name="T2" fmla="*/ 4 w 2104"/>
                <a:gd name="T3" fmla="*/ 0 h 1633"/>
                <a:gd name="T4" fmla="*/ 4 w 2104"/>
                <a:gd name="T5" fmla="*/ 0 h 1633"/>
                <a:gd name="T6" fmla="*/ 4 w 2104"/>
                <a:gd name="T7" fmla="*/ 0 h 1633"/>
                <a:gd name="T8" fmla="*/ 4 w 2104"/>
                <a:gd name="T9" fmla="*/ 0 h 1633"/>
                <a:gd name="T10" fmla="*/ 4 w 2104"/>
                <a:gd name="T11" fmla="*/ 0 h 1633"/>
                <a:gd name="T12" fmla="*/ 4 w 2104"/>
                <a:gd name="T13" fmla="*/ 1 h 1633"/>
                <a:gd name="T14" fmla="*/ 4 w 2104"/>
                <a:gd name="T15" fmla="*/ 1 h 1633"/>
                <a:gd name="T16" fmla="*/ 4 w 2104"/>
                <a:gd name="T17" fmla="*/ 2 h 1633"/>
                <a:gd name="T18" fmla="*/ 4 w 2104"/>
                <a:gd name="T19" fmla="*/ 2 h 1633"/>
                <a:gd name="T20" fmla="*/ 4 w 2104"/>
                <a:gd name="T21" fmla="*/ 3 h 1633"/>
                <a:gd name="T22" fmla="*/ 5 w 2104"/>
                <a:gd name="T23" fmla="*/ 3 h 1633"/>
                <a:gd name="T24" fmla="*/ 5 w 2104"/>
                <a:gd name="T25" fmla="*/ 4 h 1633"/>
                <a:gd name="T26" fmla="*/ 6 w 2104"/>
                <a:gd name="T27" fmla="*/ 4 h 1633"/>
                <a:gd name="T28" fmla="*/ 6 w 2104"/>
                <a:gd name="T29" fmla="*/ 4 h 1633"/>
                <a:gd name="T30" fmla="*/ 7 w 2104"/>
                <a:gd name="T31" fmla="*/ 4 h 1633"/>
                <a:gd name="T32" fmla="*/ 8 w 2104"/>
                <a:gd name="T33" fmla="*/ 4 h 1633"/>
                <a:gd name="T34" fmla="*/ 8 w 2104"/>
                <a:gd name="T35" fmla="*/ 4 h 1633"/>
                <a:gd name="T36" fmla="*/ 9 w 2104"/>
                <a:gd name="T37" fmla="*/ 3 h 1633"/>
                <a:gd name="T38" fmla="*/ 9 w 2104"/>
                <a:gd name="T39" fmla="*/ 3 h 1633"/>
                <a:gd name="T40" fmla="*/ 10 w 2104"/>
                <a:gd name="T41" fmla="*/ 2 h 1633"/>
                <a:gd name="T42" fmla="*/ 10 w 2104"/>
                <a:gd name="T43" fmla="*/ 1 h 1633"/>
                <a:gd name="T44" fmla="*/ 10 w 2104"/>
                <a:gd name="T45" fmla="*/ 1 h 1633"/>
                <a:gd name="T46" fmla="*/ 10 w 2104"/>
                <a:gd name="T47" fmla="*/ 0 h 1633"/>
                <a:gd name="T48" fmla="*/ 10 w 2104"/>
                <a:gd name="T49" fmla="*/ 0 h 1633"/>
                <a:gd name="T50" fmla="*/ 10 w 2104"/>
                <a:gd name="T51" fmla="*/ 0 h 1633"/>
                <a:gd name="T52" fmla="*/ 10 w 2104"/>
                <a:gd name="T53" fmla="*/ 0 h 1633"/>
                <a:gd name="T54" fmla="*/ 10 w 2104"/>
                <a:gd name="T55" fmla="*/ 0 h 1633"/>
                <a:gd name="T56" fmla="*/ 10 w 2104"/>
                <a:gd name="T57" fmla="*/ 0 h 1633"/>
                <a:gd name="T58" fmla="*/ 13 w 2104"/>
                <a:gd name="T59" fmla="*/ 4 h 1633"/>
                <a:gd name="T60" fmla="*/ 13 w 2104"/>
                <a:gd name="T61" fmla="*/ 4 h 1633"/>
                <a:gd name="T62" fmla="*/ 14 w 2104"/>
                <a:gd name="T63" fmla="*/ 5 h 1633"/>
                <a:gd name="T64" fmla="*/ 14 w 2104"/>
                <a:gd name="T65" fmla="*/ 5 h 1633"/>
                <a:gd name="T66" fmla="*/ 14 w 2104"/>
                <a:gd name="T67" fmla="*/ 5 h 1633"/>
                <a:gd name="T68" fmla="*/ 14 w 2104"/>
                <a:gd name="T69" fmla="*/ 5 h 1633"/>
                <a:gd name="T70" fmla="*/ 14 w 2104"/>
                <a:gd name="T71" fmla="*/ 5 h 1633"/>
                <a:gd name="T72" fmla="*/ 15 w 2104"/>
                <a:gd name="T73" fmla="*/ 5 h 1633"/>
                <a:gd name="T74" fmla="*/ 15 w 2104"/>
                <a:gd name="T75" fmla="*/ 5 h 1633"/>
                <a:gd name="T76" fmla="*/ 16 w 2104"/>
                <a:gd name="T77" fmla="*/ 5 h 1633"/>
                <a:gd name="T78" fmla="*/ 16 w 2104"/>
                <a:gd name="T79" fmla="*/ 5 h 1633"/>
                <a:gd name="T80" fmla="*/ 17 w 2104"/>
                <a:gd name="T81" fmla="*/ 5 h 1633"/>
                <a:gd name="T82" fmla="*/ 17 w 2104"/>
                <a:gd name="T83" fmla="*/ 6 h 1633"/>
                <a:gd name="T84" fmla="*/ 17 w 2104"/>
                <a:gd name="T85" fmla="*/ 6 h 1633"/>
                <a:gd name="T86" fmla="*/ 17 w 2104"/>
                <a:gd name="T87" fmla="*/ 7 h 1633"/>
                <a:gd name="T88" fmla="*/ 17 w 2104"/>
                <a:gd name="T89" fmla="*/ 8 h 1633"/>
                <a:gd name="T90" fmla="*/ 17 w 2104"/>
                <a:gd name="T91" fmla="*/ 8 h 1633"/>
                <a:gd name="T92" fmla="*/ 16 w 2104"/>
                <a:gd name="T93" fmla="*/ 8 h 1633"/>
                <a:gd name="T94" fmla="*/ 16 w 2104"/>
                <a:gd name="T95" fmla="*/ 9 h 1633"/>
                <a:gd name="T96" fmla="*/ 15 w 2104"/>
                <a:gd name="T97" fmla="*/ 9 h 1633"/>
                <a:gd name="T98" fmla="*/ 15 w 2104"/>
                <a:gd name="T99" fmla="*/ 9 h 1633"/>
                <a:gd name="T100" fmla="*/ 14 w 2104"/>
                <a:gd name="T101" fmla="*/ 8 h 1633"/>
                <a:gd name="T102" fmla="*/ 14 w 2104"/>
                <a:gd name="T103" fmla="*/ 8 h 1633"/>
                <a:gd name="T104" fmla="*/ 14 w 2104"/>
                <a:gd name="T105" fmla="*/ 8 h 1633"/>
                <a:gd name="T106" fmla="*/ 14 w 2104"/>
                <a:gd name="T107" fmla="*/ 9 h 1633"/>
                <a:gd name="T108" fmla="*/ 14 w 2104"/>
                <a:gd name="T109" fmla="*/ 9 h 1633"/>
                <a:gd name="T110" fmla="*/ 13 w 2104"/>
                <a:gd name="T111" fmla="*/ 9 h 1633"/>
                <a:gd name="T112" fmla="*/ 13 w 2104"/>
                <a:gd name="T113" fmla="*/ 10 h 1633"/>
                <a:gd name="T114" fmla="*/ 0 w 2104"/>
                <a:gd name="T115" fmla="*/ 13 h 163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104" h="1633">
                  <a:moveTo>
                    <a:pt x="0" y="0"/>
                  </a:moveTo>
                  <a:lnTo>
                    <a:pt x="395" y="0"/>
                  </a:lnTo>
                  <a:lnTo>
                    <a:pt x="417" y="1"/>
                  </a:lnTo>
                  <a:lnTo>
                    <a:pt x="434" y="2"/>
                  </a:lnTo>
                  <a:lnTo>
                    <a:pt x="445" y="3"/>
                  </a:lnTo>
                  <a:lnTo>
                    <a:pt x="454" y="6"/>
                  </a:lnTo>
                  <a:lnTo>
                    <a:pt x="460" y="9"/>
                  </a:lnTo>
                  <a:lnTo>
                    <a:pt x="463" y="12"/>
                  </a:lnTo>
                  <a:lnTo>
                    <a:pt x="466" y="16"/>
                  </a:lnTo>
                  <a:lnTo>
                    <a:pt x="469" y="26"/>
                  </a:lnTo>
                  <a:lnTo>
                    <a:pt x="469" y="38"/>
                  </a:lnTo>
                  <a:lnTo>
                    <a:pt x="468" y="50"/>
                  </a:lnTo>
                  <a:lnTo>
                    <a:pt x="464" y="66"/>
                  </a:lnTo>
                  <a:lnTo>
                    <a:pt x="461" y="85"/>
                  </a:lnTo>
                  <a:lnTo>
                    <a:pt x="459" y="107"/>
                  </a:lnTo>
                  <a:lnTo>
                    <a:pt x="456" y="134"/>
                  </a:lnTo>
                  <a:lnTo>
                    <a:pt x="456" y="163"/>
                  </a:lnTo>
                  <a:lnTo>
                    <a:pt x="458" y="203"/>
                  </a:lnTo>
                  <a:lnTo>
                    <a:pt x="466" y="242"/>
                  </a:lnTo>
                  <a:lnTo>
                    <a:pt x="480" y="277"/>
                  </a:lnTo>
                  <a:lnTo>
                    <a:pt x="497" y="311"/>
                  </a:lnTo>
                  <a:lnTo>
                    <a:pt x="519" y="343"/>
                  </a:lnTo>
                  <a:lnTo>
                    <a:pt x="545" y="373"/>
                  </a:lnTo>
                  <a:lnTo>
                    <a:pt x="572" y="398"/>
                  </a:lnTo>
                  <a:lnTo>
                    <a:pt x="604" y="422"/>
                  </a:lnTo>
                  <a:lnTo>
                    <a:pt x="636" y="442"/>
                  </a:lnTo>
                  <a:lnTo>
                    <a:pt x="670" y="459"/>
                  </a:lnTo>
                  <a:lnTo>
                    <a:pt x="706" y="473"/>
                  </a:lnTo>
                  <a:lnTo>
                    <a:pt x="743" y="482"/>
                  </a:lnTo>
                  <a:lnTo>
                    <a:pt x="779" y="489"/>
                  </a:lnTo>
                  <a:lnTo>
                    <a:pt x="816" y="491"/>
                  </a:lnTo>
                  <a:lnTo>
                    <a:pt x="855" y="489"/>
                  </a:lnTo>
                  <a:lnTo>
                    <a:pt x="894" y="481"/>
                  </a:lnTo>
                  <a:lnTo>
                    <a:pt x="933" y="469"/>
                  </a:lnTo>
                  <a:lnTo>
                    <a:pt x="971" y="453"/>
                  </a:lnTo>
                  <a:lnTo>
                    <a:pt x="1008" y="433"/>
                  </a:lnTo>
                  <a:lnTo>
                    <a:pt x="1043" y="408"/>
                  </a:lnTo>
                  <a:lnTo>
                    <a:pt x="1074" y="382"/>
                  </a:lnTo>
                  <a:lnTo>
                    <a:pt x="1103" y="351"/>
                  </a:lnTo>
                  <a:lnTo>
                    <a:pt x="1127" y="318"/>
                  </a:lnTo>
                  <a:lnTo>
                    <a:pt x="1147" y="283"/>
                  </a:lnTo>
                  <a:lnTo>
                    <a:pt x="1163" y="245"/>
                  </a:lnTo>
                  <a:lnTo>
                    <a:pt x="1172" y="205"/>
                  </a:lnTo>
                  <a:lnTo>
                    <a:pt x="1176" y="163"/>
                  </a:lnTo>
                  <a:lnTo>
                    <a:pt x="1175" y="130"/>
                  </a:lnTo>
                  <a:lnTo>
                    <a:pt x="1171" y="101"/>
                  </a:lnTo>
                  <a:lnTo>
                    <a:pt x="1168" y="77"/>
                  </a:lnTo>
                  <a:lnTo>
                    <a:pt x="1165" y="57"/>
                  </a:lnTo>
                  <a:lnTo>
                    <a:pt x="1163" y="41"/>
                  </a:lnTo>
                  <a:lnTo>
                    <a:pt x="1163" y="28"/>
                  </a:lnTo>
                  <a:lnTo>
                    <a:pt x="1165" y="16"/>
                  </a:lnTo>
                  <a:lnTo>
                    <a:pt x="1167" y="12"/>
                  </a:lnTo>
                  <a:lnTo>
                    <a:pt x="1171" y="9"/>
                  </a:lnTo>
                  <a:lnTo>
                    <a:pt x="1177" y="6"/>
                  </a:lnTo>
                  <a:lnTo>
                    <a:pt x="1185" y="3"/>
                  </a:lnTo>
                  <a:lnTo>
                    <a:pt x="1198" y="2"/>
                  </a:lnTo>
                  <a:lnTo>
                    <a:pt x="1215" y="1"/>
                  </a:lnTo>
                  <a:lnTo>
                    <a:pt x="1236" y="0"/>
                  </a:lnTo>
                  <a:lnTo>
                    <a:pt x="1630" y="0"/>
                  </a:lnTo>
                  <a:lnTo>
                    <a:pt x="1630" y="464"/>
                  </a:lnTo>
                  <a:lnTo>
                    <a:pt x="1632" y="499"/>
                  </a:lnTo>
                  <a:lnTo>
                    <a:pt x="1633" y="528"/>
                  </a:lnTo>
                  <a:lnTo>
                    <a:pt x="1634" y="551"/>
                  </a:lnTo>
                  <a:lnTo>
                    <a:pt x="1637" y="570"/>
                  </a:lnTo>
                  <a:lnTo>
                    <a:pt x="1641" y="585"/>
                  </a:lnTo>
                  <a:lnTo>
                    <a:pt x="1646" y="598"/>
                  </a:lnTo>
                  <a:lnTo>
                    <a:pt x="1654" y="608"/>
                  </a:lnTo>
                  <a:lnTo>
                    <a:pt x="1666" y="619"/>
                  </a:lnTo>
                  <a:lnTo>
                    <a:pt x="1680" y="623"/>
                  </a:lnTo>
                  <a:lnTo>
                    <a:pt x="1695" y="623"/>
                  </a:lnTo>
                  <a:lnTo>
                    <a:pt x="1712" y="618"/>
                  </a:lnTo>
                  <a:lnTo>
                    <a:pt x="1731" y="611"/>
                  </a:lnTo>
                  <a:lnTo>
                    <a:pt x="1753" y="603"/>
                  </a:lnTo>
                  <a:lnTo>
                    <a:pt x="1777" y="594"/>
                  </a:lnTo>
                  <a:lnTo>
                    <a:pt x="1804" y="587"/>
                  </a:lnTo>
                  <a:lnTo>
                    <a:pt x="1834" y="582"/>
                  </a:lnTo>
                  <a:lnTo>
                    <a:pt x="1868" y="580"/>
                  </a:lnTo>
                  <a:lnTo>
                    <a:pt x="1906" y="583"/>
                  </a:lnTo>
                  <a:lnTo>
                    <a:pt x="1943" y="592"/>
                  </a:lnTo>
                  <a:lnTo>
                    <a:pt x="1977" y="606"/>
                  </a:lnTo>
                  <a:lnTo>
                    <a:pt x="2007" y="625"/>
                  </a:lnTo>
                  <a:lnTo>
                    <a:pt x="2035" y="649"/>
                  </a:lnTo>
                  <a:lnTo>
                    <a:pt x="2059" y="677"/>
                  </a:lnTo>
                  <a:lnTo>
                    <a:pt x="2078" y="708"/>
                  </a:lnTo>
                  <a:lnTo>
                    <a:pt x="2093" y="741"/>
                  </a:lnTo>
                  <a:lnTo>
                    <a:pt x="2101" y="778"/>
                  </a:lnTo>
                  <a:lnTo>
                    <a:pt x="2104" y="816"/>
                  </a:lnTo>
                  <a:lnTo>
                    <a:pt x="2101" y="855"/>
                  </a:lnTo>
                  <a:lnTo>
                    <a:pt x="2093" y="891"/>
                  </a:lnTo>
                  <a:lnTo>
                    <a:pt x="2078" y="925"/>
                  </a:lnTo>
                  <a:lnTo>
                    <a:pt x="2059" y="957"/>
                  </a:lnTo>
                  <a:lnTo>
                    <a:pt x="2035" y="984"/>
                  </a:lnTo>
                  <a:lnTo>
                    <a:pt x="2007" y="1008"/>
                  </a:lnTo>
                  <a:lnTo>
                    <a:pt x="1977" y="1027"/>
                  </a:lnTo>
                  <a:lnTo>
                    <a:pt x="1943" y="1041"/>
                  </a:lnTo>
                  <a:lnTo>
                    <a:pt x="1906" y="1051"/>
                  </a:lnTo>
                  <a:lnTo>
                    <a:pt x="1868" y="1054"/>
                  </a:lnTo>
                  <a:lnTo>
                    <a:pt x="1834" y="1052"/>
                  </a:lnTo>
                  <a:lnTo>
                    <a:pt x="1804" y="1046"/>
                  </a:lnTo>
                  <a:lnTo>
                    <a:pt x="1777" y="1038"/>
                  </a:lnTo>
                  <a:lnTo>
                    <a:pt x="1753" y="1030"/>
                  </a:lnTo>
                  <a:lnTo>
                    <a:pt x="1731" y="1022"/>
                  </a:lnTo>
                  <a:lnTo>
                    <a:pt x="1712" y="1015"/>
                  </a:lnTo>
                  <a:lnTo>
                    <a:pt x="1695" y="1011"/>
                  </a:lnTo>
                  <a:lnTo>
                    <a:pt x="1680" y="1010"/>
                  </a:lnTo>
                  <a:lnTo>
                    <a:pt x="1666" y="1015"/>
                  </a:lnTo>
                  <a:lnTo>
                    <a:pt x="1654" y="1025"/>
                  </a:lnTo>
                  <a:lnTo>
                    <a:pt x="1646" y="1036"/>
                  </a:lnTo>
                  <a:lnTo>
                    <a:pt x="1641" y="1048"/>
                  </a:lnTo>
                  <a:lnTo>
                    <a:pt x="1637" y="1064"/>
                  </a:lnTo>
                  <a:lnTo>
                    <a:pt x="1634" y="1082"/>
                  </a:lnTo>
                  <a:lnTo>
                    <a:pt x="1633" y="1105"/>
                  </a:lnTo>
                  <a:lnTo>
                    <a:pt x="1632" y="1133"/>
                  </a:lnTo>
                  <a:lnTo>
                    <a:pt x="1630" y="1168"/>
                  </a:lnTo>
                  <a:lnTo>
                    <a:pt x="1630" y="1633"/>
                  </a:lnTo>
                  <a:lnTo>
                    <a:pt x="0" y="16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63" name="Freeform 571"/>
            <p:cNvSpPr>
              <a:spLocks/>
            </p:cNvSpPr>
            <p:nvPr/>
          </p:nvSpPr>
          <p:spPr bwMode="auto">
            <a:xfrm>
              <a:off x="3612" y="3177"/>
              <a:ext cx="148" cy="191"/>
            </a:xfrm>
            <a:custGeom>
              <a:avLst/>
              <a:gdLst>
                <a:gd name="T0" fmla="*/ 7 w 1630"/>
                <a:gd name="T1" fmla="*/ 0 h 2107"/>
                <a:gd name="T2" fmla="*/ 8 w 1630"/>
                <a:gd name="T3" fmla="*/ 0 h 2107"/>
                <a:gd name="T4" fmla="*/ 8 w 1630"/>
                <a:gd name="T5" fmla="*/ 1 h 2107"/>
                <a:gd name="T6" fmla="*/ 8 w 1630"/>
                <a:gd name="T7" fmla="*/ 1 h 2107"/>
                <a:gd name="T8" fmla="*/ 9 w 1630"/>
                <a:gd name="T9" fmla="*/ 2 h 2107"/>
                <a:gd name="T10" fmla="*/ 9 w 1630"/>
                <a:gd name="T11" fmla="*/ 2 h 2107"/>
                <a:gd name="T12" fmla="*/ 9 w 1630"/>
                <a:gd name="T13" fmla="*/ 3 h 2107"/>
                <a:gd name="T14" fmla="*/ 8 w 1630"/>
                <a:gd name="T15" fmla="*/ 3 h 2107"/>
                <a:gd name="T16" fmla="*/ 8 w 1630"/>
                <a:gd name="T17" fmla="*/ 3 h 2107"/>
                <a:gd name="T18" fmla="*/ 8 w 1630"/>
                <a:gd name="T19" fmla="*/ 4 h 2107"/>
                <a:gd name="T20" fmla="*/ 9 w 1630"/>
                <a:gd name="T21" fmla="*/ 4 h 2107"/>
                <a:gd name="T22" fmla="*/ 9 w 1630"/>
                <a:gd name="T23" fmla="*/ 4 h 2107"/>
                <a:gd name="T24" fmla="*/ 9 w 1630"/>
                <a:gd name="T25" fmla="*/ 4 h 2107"/>
                <a:gd name="T26" fmla="*/ 10 w 1630"/>
                <a:gd name="T27" fmla="*/ 4 h 2107"/>
                <a:gd name="T28" fmla="*/ 13 w 1630"/>
                <a:gd name="T29" fmla="*/ 17 h 2107"/>
                <a:gd name="T30" fmla="*/ 0 w 1630"/>
                <a:gd name="T31" fmla="*/ 14 h 2107"/>
                <a:gd name="T32" fmla="*/ 0 w 1630"/>
                <a:gd name="T33" fmla="*/ 14 h 2107"/>
                <a:gd name="T34" fmla="*/ 0 w 1630"/>
                <a:gd name="T35" fmla="*/ 14 h 2107"/>
                <a:gd name="T36" fmla="*/ 0 w 1630"/>
                <a:gd name="T37" fmla="*/ 14 h 2107"/>
                <a:gd name="T38" fmla="*/ 0 w 1630"/>
                <a:gd name="T39" fmla="*/ 13 h 2107"/>
                <a:gd name="T40" fmla="*/ 0 w 1630"/>
                <a:gd name="T41" fmla="*/ 14 h 2107"/>
                <a:gd name="T42" fmla="*/ 1 w 1630"/>
                <a:gd name="T43" fmla="*/ 14 h 2107"/>
                <a:gd name="T44" fmla="*/ 1 w 1630"/>
                <a:gd name="T45" fmla="*/ 14 h 2107"/>
                <a:gd name="T46" fmla="*/ 2 w 1630"/>
                <a:gd name="T47" fmla="*/ 14 h 2107"/>
                <a:gd name="T48" fmla="*/ 2 w 1630"/>
                <a:gd name="T49" fmla="*/ 13 h 2107"/>
                <a:gd name="T50" fmla="*/ 3 w 1630"/>
                <a:gd name="T51" fmla="*/ 13 h 2107"/>
                <a:gd name="T52" fmla="*/ 3 w 1630"/>
                <a:gd name="T53" fmla="*/ 13 h 2107"/>
                <a:gd name="T54" fmla="*/ 4 w 1630"/>
                <a:gd name="T55" fmla="*/ 12 h 2107"/>
                <a:gd name="T56" fmla="*/ 4 w 1630"/>
                <a:gd name="T57" fmla="*/ 12 h 2107"/>
                <a:gd name="T58" fmla="*/ 4 w 1630"/>
                <a:gd name="T59" fmla="*/ 11 h 2107"/>
                <a:gd name="T60" fmla="*/ 4 w 1630"/>
                <a:gd name="T61" fmla="*/ 10 h 2107"/>
                <a:gd name="T62" fmla="*/ 4 w 1630"/>
                <a:gd name="T63" fmla="*/ 10 h 2107"/>
                <a:gd name="T64" fmla="*/ 4 w 1630"/>
                <a:gd name="T65" fmla="*/ 9 h 2107"/>
                <a:gd name="T66" fmla="*/ 3 w 1630"/>
                <a:gd name="T67" fmla="*/ 8 h 2107"/>
                <a:gd name="T68" fmla="*/ 3 w 1630"/>
                <a:gd name="T69" fmla="*/ 8 h 2107"/>
                <a:gd name="T70" fmla="*/ 2 w 1630"/>
                <a:gd name="T71" fmla="*/ 8 h 2107"/>
                <a:gd name="T72" fmla="*/ 1 w 1630"/>
                <a:gd name="T73" fmla="*/ 8 h 2107"/>
                <a:gd name="T74" fmla="*/ 1 w 1630"/>
                <a:gd name="T75" fmla="*/ 8 h 2107"/>
                <a:gd name="T76" fmla="*/ 1 w 1630"/>
                <a:gd name="T77" fmla="*/ 8 h 2107"/>
                <a:gd name="T78" fmla="*/ 0 w 1630"/>
                <a:gd name="T79" fmla="*/ 8 h 2107"/>
                <a:gd name="T80" fmla="*/ 0 w 1630"/>
                <a:gd name="T81" fmla="*/ 8 h 2107"/>
                <a:gd name="T82" fmla="*/ 0 w 1630"/>
                <a:gd name="T83" fmla="*/ 8 h 2107"/>
                <a:gd name="T84" fmla="*/ 0 w 1630"/>
                <a:gd name="T85" fmla="*/ 8 h 2107"/>
                <a:gd name="T86" fmla="*/ 0 w 1630"/>
                <a:gd name="T87" fmla="*/ 7 h 2107"/>
                <a:gd name="T88" fmla="*/ 0 w 1630"/>
                <a:gd name="T89" fmla="*/ 4 h 2107"/>
                <a:gd name="T90" fmla="*/ 4 w 1630"/>
                <a:gd name="T91" fmla="*/ 4 h 2107"/>
                <a:gd name="T92" fmla="*/ 5 w 1630"/>
                <a:gd name="T93" fmla="*/ 4 h 2107"/>
                <a:gd name="T94" fmla="*/ 5 w 1630"/>
                <a:gd name="T95" fmla="*/ 4 h 2107"/>
                <a:gd name="T96" fmla="*/ 5 w 1630"/>
                <a:gd name="T97" fmla="*/ 4 h 2107"/>
                <a:gd name="T98" fmla="*/ 5 w 1630"/>
                <a:gd name="T99" fmla="*/ 4 h 2107"/>
                <a:gd name="T100" fmla="*/ 5 w 1630"/>
                <a:gd name="T101" fmla="*/ 3 h 2107"/>
                <a:gd name="T102" fmla="*/ 5 w 1630"/>
                <a:gd name="T103" fmla="*/ 3 h 2107"/>
                <a:gd name="T104" fmla="*/ 5 w 1630"/>
                <a:gd name="T105" fmla="*/ 2 h 2107"/>
                <a:gd name="T106" fmla="*/ 5 w 1630"/>
                <a:gd name="T107" fmla="*/ 2 h 2107"/>
                <a:gd name="T108" fmla="*/ 5 w 1630"/>
                <a:gd name="T109" fmla="*/ 1 h 2107"/>
                <a:gd name="T110" fmla="*/ 5 w 1630"/>
                <a:gd name="T111" fmla="*/ 1 h 2107"/>
                <a:gd name="T112" fmla="*/ 6 w 1630"/>
                <a:gd name="T113" fmla="*/ 0 h 2107"/>
                <a:gd name="T114" fmla="*/ 6 w 1630"/>
                <a:gd name="T115" fmla="*/ 0 h 2107"/>
                <a:gd name="T116" fmla="*/ 7 w 1630"/>
                <a:gd name="T117" fmla="*/ 0 h 210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630" h="2107">
                  <a:moveTo>
                    <a:pt x="814" y="0"/>
                  </a:moveTo>
                  <a:lnTo>
                    <a:pt x="853" y="3"/>
                  </a:lnTo>
                  <a:lnTo>
                    <a:pt x="889" y="12"/>
                  </a:lnTo>
                  <a:lnTo>
                    <a:pt x="923" y="27"/>
                  </a:lnTo>
                  <a:lnTo>
                    <a:pt x="955" y="46"/>
                  </a:lnTo>
                  <a:lnTo>
                    <a:pt x="982" y="70"/>
                  </a:lnTo>
                  <a:lnTo>
                    <a:pt x="1005" y="97"/>
                  </a:lnTo>
                  <a:lnTo>
                    <a:pt x="1025" y="128"/>
                  </a:lnTo>
                  <a:lnTo>
                    <a:pt x="1039" y="162"/>
                  </a:lnTo>
                  <a:lnTo>
                    <a:pt x="1049" y="199"/>
                  </a:lnTo>
                  <a:lnTo>
                    <a:pt x="1052" y="237"/>
                  </a:lnTo>
                  <a:lnTo>
                    <a:pt x="1050" y="271"/>
                  </a:lnTo>
                  <a:lnTo>
                    <a:pt x="1044" y="301"/>
                  </a:lnTo>
                  <a:lnTo>
                    <a:pt x="1036" y="328"/>
                  </a:lnTo>
                  <a:lnTo>
                    <a:pt x="1027" y="352"/>
                  </a:lnTo>
                  <a:lnTo>
                    <a:pt x="1020" y="374"/>
                  </a:lnTo>
                  <a:lnTo>
                    <a:pt x="1013" y="393"/>
                  </a:lnTo>
                  <a:lnTo>
                    <a:pt x="1008" y="410"/>
                  </a:lnTo>
                  <a:lnTo>
                    <a:pt x="1007" y="425"/>
                  </a:lnTo>
                  <a:lnTo>
                    <a:pt x="1013" y="439"/>
                  </a:lnTo>
                  <a:lnTo>
                    <a:pt x="1022" y="451"/>
                  </a:lnTo>
                  <a:lnTo>
                    <a:pt x="1034" y="459"/>
                  </a:lnTo>
                  <a:lnTo>
                    <a:pt x="1045" y="464"/>
                  </a:lnTo>
                  <a:lnTo>
                    <a:pt x="1061" y="468"/>
                  </a:lnTo>
                  <a:lnTo>
                    <a:pt x="1079" y="471"/>
                  </a:lnTo>
                  <a:lnTo>
                    <a:pt x="1102" y="473"/>
                  </a:lnTo>
                  <a:lnTo>
                    <a:pt x="1131" y="474"/>
                  </a:lnTo>
                  <a:lnTo>
                    <a:pt x="1166" y="474"/>
                  </a:lnTo>
                  <a:lnTo>
                    <a:pt x="1630" y="474"/>
                  </a:lnTo>
                  <a:lnTo>
                    <a:pt x="1630" y="2107"/>
                  </a:lnTo>
                  <a:lnTo>
                    <a:pt x="0" y="2107"/>
                  </a:lnTo>
                  <a:lnTo>
                    <a:pt x="0" y="1712"/>
                  </a:lnTo>
                  <a:lnTo>
                    <a:pt x="0" y="1690"/>
                  </a:lnTo>
                  <a:lnTo>
                    <a:pt x="1" y="1673"/>
                  </a:lnTo>
                  <a:lnTo>
                    <a:pt x="2" y="1661"/>
                  </a:lnTo>
                  <a:lnTo>
                    <a:pt x="5" y="1653"/>
                  </a:lnTo>
                  <a:lnTo>
                    <a:pt x="8" y="1646"/>
                  </a:lnTo>
                  <a:lnTo>
                    <a:pt x="11" y="1643"/>
                  </a:lnTo>
                  <a:lnTo>
                    <a:pt x="15" y="1640"/>
                  </a:lnTo>
                  <a:lnTo>
                    <a:pt x="25" y="1638"/>
                  </a:lnTo>
                  <a:lnTo>
                    <a:pt x="36" y="1638"/>
                  </a:lnTo>
                  <a:lnTo>
                    <a:pt x="49" y="1639"/>
                  </a:lnTo>
                  <a:lnTo>
                    <a:pt x="65" y="1642"/>
                  </a:lnTo>
                  <a:lnTo>
                    <a:pt x="84" y="1645"/>
                  </a:lnTo>
                  <a:lnTo>
                    <a:pt x="106" y="1648"/>
                  </a:lnTo>
                  <a:lnTo>
                    <a:pt x="133" y="1650"/>
                  </a:lnTo>
                  <a:lnTo>
                    <a:pt x="162" y="1651"/>
                  </a:lnTo>
                  <a:lnTo>
                    <a:pt x="202" y="1649"/>
                  </a:lnTo>
                  <a:lnTo>
                    <a:pt x="240" y="1640"/>
                  </a:lnTo>
                  <a:lnTo>
                    <a:pt x="276" y="1626"/>
                  </a:lnTo>
                  <a:lnTo>
                    <a:pt x="310" y="1609"/>
                  </a:lnTo>
                  <a:lnTo>
                    <a:pt x="341" y="1587"/>
                  </a:lnTo>
                  <a:lnTo>
                    <a:pt x="370" y="1562"/>
                  </a:lnTo>
                  <a:lnTo>
                    <a:pt x="396" y="1534"/>
                  </a:lnTo>
                  <a:lnTo>
                    <a:pt x="421" y="1503"/>
                  </a:lnTo>
                  <a:lnTo>
                    <a:pt x="441" y="1470"/>
                  </a:lnTo>
                  <a:lnTo>
                    <a:pt x="458" y="1436"/>
                  </a:lnTo>
                  <a:lnTo>
                    <a:pt x="471" y="1400"/>
                  </a:lnTo>
                  <a:lnTo>
                    <a:pt x="481" y="1363"/>
                  </a:lnTo>
                  <a:lnTo>
                    <a:pt x="487" y="1327"/>
                  </a:lnTo>
                  <a:lnTo>
                    <a:pt x="489" y="1290"/>
                  </a:lnTo>
                  <a:lnTo>
                    <a:pt x="487" y="1251"/>
                  </a:lnTo>
                  <a:lnTo>
                    <a:pt x="480" y="1212"/>
                  </a:lnTo>
                  <a:lnTo>
                    <a:pt x="467" y="1173"/>
                  </a:lnTo>
                  <a:lnTo>
                    <a:pt x="451" y="1135"/>
                  </a:lnTo>
                  <a:lnTo>
                    <a:pt x="431" y="1098"/>
                  </a:lnTo>
                  <a:lnTo>
                    <a:pt x="407" y="1063"/>
                  </a:lnTo>
                  <a:lnTo>
                    <a:pt x="381" y="1031"/>
                  </a:lnTo>
                  <a:lnTo>
                    <a:pt x="350" y="1003"/>
                  </a:lnTo>
                  <a:lnTo>
                    <a:pt x="316" y="979"/>
                  </a:lnTo>
                  <a:lnTo>
                    <a:pt x="281" y="959"/>
                  </a:lnTo>
                  <a:lnTo>
                    <a:pt x="243" y="943"/>
                  </a:lnTo>
                  <a:lnTo>
                    <a:pt x="203" y="933"/>
                  </a:lnTo>
                  <a:lnTo>
                    <a:pt x="162" y="930"/>
                  </a:lnTo>
                  <a:lnTo>
                    <a:pt x="133" y="931"/>
                  </a:lnTo>
                  <a:lnTo>
                    <a:pt x="106" y="933"/>
                  </a:lnTo>
                  <a:lnTo>
                    <a:pt x="84" y="936"/>
                  </a:lnTo>
                  <a:lnTo>
                    <a:pt x="65" y="940"/>
                  </a:lnTo>
                  <a:lnTo>
                    <a:pt x="49" y="942"/>
                  </a:lnTo>
                  <a:lnTo>
                    <a:pt x="36" y="943"/>
                  </a:lnTo>
                  <a:lnTo>
                    <a:pt x="25" y="943"/>
                  </a:lnTo>
                  <a:lnTo>
                    <a:pt x="15" y="941"/>
                  </a:lnTo>
                  <a:lnTo>
                    <a:pt x="11" y="938"/>
                  </a:lnTo>
                  <a:lnTo>
                    <a:pt x="8" y="934"/>
                  </a:lnTo>
                  <a:lnTo>
                    <a:pt x="5" y="929"/>
                  </a:lnTo>
                  <a:lnTo>
                    <a:pt x="2" y="921"/>
                  </a:lnTo>
                  <a:lnTo>
                    <a:pt x="1" y="908"/>
                  </a:lnTo>
                  <a:lnTo>
                    <a:pt x="0" y="891"/>
                  </a:lnTo>
                  <a:lnTo>
                    <a:pt x="0" y="870"/>
                  </a:lnTo>
                  <a:lnTo>
                    <a:pt x="0" y="474"/>
                  </a:lnTo>
                  <a:lnTo>
                    <a:pt x="463" y="474"/>
                  </a:lnTo>
                  <a:lnTo>
                    <a:pt x="498" y="474"/>
                  </a:lnTo>
                  <a:lnTo>
                    <a:pt x="526" y="473"/>
                  </a:lnTo>
                  <a:lnTo>
                    <a:pt x="549" y="471"/>
                  </a:lnTo>
                  <a:lnTo>
                    <a:pt x="568" y="468"/>
                  </a:lnTo>
                  <a:lnTo>
                    <a:pt x="583" y="464"/>
                  </a:lnTo>
                  <a:lnTo>
                    <a:pt x="596" y="459"/>
                  </a:lnTo>
                  <a:lnTo>
                    <a:pt x="606" y="451"/>
                  </a:lnTo>
                  <a:lnTo>
                    <a:pt x="617" y="439"/>
                  </a:lnTo>
                  <a:lnTo>
                    <a:pt x="621" y="425"/>
                  </a:lnTo>
                  <a:lnTo>
                    <a:pt x="621" y="410"/>
                  </a:lnTo>
                  <a:lnTo>
                    <a:pt x="616" y="393"/>
                  </a:lnTo>
                  <a:lnTo>
                    <a:pt x="610" y="374"/>
                  </a:lnTo>
                  <a:lnTo>
                    <a:pt x="601" y="352"/>
                  </a:lnTo>
                  <a:lnTo>
                    <a:pt x="593" y="328"/>
                  </a:lnTo>
                  <a:lnTo>
                    <a:pt x="585" y="301"/>
                  </a:lnTo>
                  <a:lnTo>
                    <a:pt x="580" y="271"/>
                  </a:lnTo>
                  <a:lnTo>
                    <a:pt x="578" y="237"/>
                  </a:lnTo>
                  <a:lnTo>
                    <a:pt x="581" y="199"/>
                  </a:lnTo>
                  <a:lnTo>
                    <a:pt x="589" y="162"/>
                  </a:lnTo>
                  <a:lnTo>
                    <a:pt x="604" y="128"/>
                  </a:lnTo>
                  <a:lnTo>
                    <a:pt x="623" y="97"/>
                  </a:lnTo>
                  <a:lnTo>
                    <a:pt x="648" y="69"/>
                  </a:lnTo>
                  <a:lnTo>
                    <a:pt x="675" y="46"/>
                  </a:lnTo>
                  <a:lnTo>
                    <a:pt x="706" y="27"/>
                  </a:lnTo>
                  <a:lnTo>
                    <a:pt x="739" y="12"/>
                  </a:lnTo>
                  <a:lnTo>
                    <a:pt x="776" y="3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</p:grpSp>
      <p:sp>
        <p:nvSpPr>
          <p:cNvPr id="64" name="Prostokąt 63"/>
          <p:cNvSpPr/>
          <p:nvPr/>
        </p:nvSpPr>
        <p:spPr>
          <a:xfrm>
            <a:off x="7274746" y="1755388"/>
            <a:ext cx="175342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Latem</a:t>
            </a:r>
            <a:br>
              <a:rPr lang="pl-PL" sz="1000" b="1" dirty="0"/>
            </a:br>
            <a:r>
              <a:rPr lang="pl-PL" sz="1000" b="1" dirty="0"/>
              <a:t>(czerwiec, lipiec, sierpień)</a:t>
            </a:r>
          </a:p>
        </p:txBody>
      </p:sp>
      <p:sp>
        <p:nvSpPr>
          <p:cNvPr id="65" name="Prostokąt 64"/>
          <p:cNvSpPr/>
          <p:nvPr/>
        </p:nvSpPr>
        <p:spPr>
          <a:xfrm>
            <a:off x="9213267" y="1755388"/>
            <a:ext cx="175342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Wiosną</a:t>
            </a:r>
            <a:br>
              <a:rPr lang="pl-PL" sz="1000" b="1" dirty="0"/>
            </a:br>
            <a:r>
              <a:rPr lang="pl-PL" sz="1000" b="1" dirty="0"/>
              <a:t>(marzec, kwiecień, maj)</a:t>
            </a:r>
          </a:p>
        </p:txBody>
      </p:sp>
      <p:sp>
        <p:nvSpPr>
          <p:cNvPr id="66" name="Prostokąt 65"/>
          <p:cNvSpPr/>
          <p:nvPr/>
        </p:nvSpPr>
        <p:spPr>
          <a:xfrm>
            <a:off x="7197009" y="5124326"/>
            <a:ext cx="1928765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jesienią</a:t>
            </a:r>
            <a:br>
              <a:rPr lang="pl-PL" sz="1000" b="1" dirty="0"/>
            </a:br>
            <a:r>
              <a:rPr lang="pl-PL" sz="1000" b="1" dirty="0"/>
              <a:t>(wrzesień, </a:t>
            </a:r>
            <a:r>
              <a:rPr lang="pl-PL" sz="1000" b="1" dirty="0" err="1"/>
              <a:t>paźdz</a:t>
            </a:r>
            <a:r>
              <a:rPr lang="pl-PL" sz="1000" b="1" dirty="0"/>
              <a:t>., listopad)</a:t>
            </a:r>
          </a:p>
        </p:txBody>
      </p:sp>
      <p:sp>
        <p:nvSpPr>
          <p:cNvPr id="67" name="Prostokąt 66"/>
          <p:cNvSpPr/>
          <p:nvPr/>
        </p:nvSpPr>
        <p:spPr>
          <a:xfrm>
            <a:off x="9213676" y="5124326"/>
            <a:ext cx="175342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Zimą</a:t>
            </a:r>
            <a:br>
              <a:rPr lang="pl-PL" sz="1000" b="1" dirty="0"/>
            </a:br>
            <a:r>
              <a:rPr lang="pl-PL" sz="1000" b="1" dirty="0"/>
              <a:t>(grudzień, styczeń, luty)</a:t>
            </a:r>
          </a:p>
        </p:txBody>
      </p:sp>
      <p:grpSp>
        <p:nvGrpSpPr>
          <p:cNvPr id="68" name="noun_project_0169.eps"/>
          <p:cNvGrpSpPr>
            <a:grpSpLocks noChangeAspect="1"/>
          </p:cNvGrpSpPr>
          <p:nvPr/>
        </p:nvGrpSpPr>
        <p:grpSpPr bwMode="auto">
          <a:xfrm>
            <a:off x="7986613" y="3632110"/>
            <a:ext cx="378514" cy="378514"/>
            <a:chOff x="2115" y="1376"/>
            <a:chExt cx="384" cy="384"/>
          </a:xfrm>
        </p:grpSpPr>
        <p:sp>
          <p:nvSpPr>
            <p:cNvPr id="69" name="Freeform 93"/>
            <p:cNvSpPr>
              <a:spLocks noEditPoints="1"/>
            </p:cNvSpPr>
            <p:nvPr/>
          </p:nvSpPr>
          <p:spPr bwMode="auto">
            <a:xfrm>
              <a:off x="2115" y="1376"/>
              <a:ext cx="384" cy="384"/>
            </a:xfrm>
            <a:custGeom>
              <a:avLst/>
              <a:gdLst>
                <a:gd name="T0" fmla="*/ 21 w 3452"/>
                <a:gd name="T1" fmla="*/ 14 h 3456"/>
                <a:gd name="T2" fmla="*/ 19 w 3452"/>
                <a:gd name="T3" fmla="*/ 14 h 3456"/>
                <a:gd name="T4" fmla="*/ 18 w 3452"/>
                <a:gd name="T5" fmla="*/ 15 h 3456"/>
                <a:gd name="T6" fmla="*/ 17 w 3452"/>
                <a:gd name="T7" fmla="*/ 16 h 3456"/>
                <a:gd name="T8" fmla="*/ 16 w 3452"/>
                <a:gd name="T9" fmla="*/ 17 h 3456"/>
                <a:gd name="T10" fmla="*/ 15 w 3452"/>
                <a:gd name="T11" fmla="*/ 18 h 3456"/>
                <a:gd name="T12" fmla="*/ 14 w 3452"/>
                <a:gd name="T13" fmla="*/ 19 h 3456"/>
                <a:gd name="T14" fmla="*/ 14 w 3452"/>
                <a:gd name="T15" fmla="*/ 21 h 3456"/>
                <a:gd name="T16" fmla="*/ 14 w 3452"/>
                <a:gd name="T17" fmla="*/ 22 h 3456"/>
                <a:gd name="T18" fmla="*/ 14 w 3452"/>
                <a:gd name="T19" fmla="*/ 24 h 3456"/>
                <a:gd name="T20" fmla="*/ 15 w 3452"/>
                <a:gd name="T21" fmla="*/ 25 h 3456"/>
                <a:gd name="T22" fmla="*/ 16 w 3452"/>
                <a:gd name="T23" fmla="*/ 26 h 3456"/>
                <a:gd name="T24" fmla="*/ 17 w 3452"/>
                <a:gd name="T25" fmla="*/ 27 h 3456"/>
                <a:gd name="T26" fmla="*/ 18 w 3452"/>
                <a:gd name="T27" fmla="*/ 28 h 3456"/>
                <a:gd name="T28" fmla="*/ 19 w 3452"/>
                <a:gd name="T29" fmla="*/ 29 h 3456"/>
                <a:gd name="T30" fmla="*/ 21 w 3452"/>
                <a:gd name="T31" fmla="*/ 29 h 3456"/>
                <a:gd name="T32" fmla="*/ 22 w 3452"/>
                <a:gd name="T33" fmla="*/ 29 h 3456"/>
                <a:gd name="T34" fmla="*/ 24 w 3452"/>
                <a:gd name="T35" fmla="*/ 29 h 3456"/>
                <a:gd name="T36" fmla="*/ 25 w 3452"/>
                <a:gd name="T37" fmla="*/ 28 h 3456"/>
                <a:gd name="T38" fmla="*/ 26 w 3452"/>
                <a:gd name="T39" fmla="*/ 27 h 3456"/>
                <a:gd name="T40" fmla="*/ 27 w 3452"/>
                <a:gd name="T41" fmla="*/ 26 h 3456"/>
                <a:gd name="T42" fmla="*/ 28 w 3452"/>
                <a:gd name="T43" fmla="*/ 25 h 3456"/>
                <a:gd name="T44" fmla="*/ 28 w 3452"/>
                <a:gd name="T45" fmla="*/ 24 h 3456"/>
                <a:gd name="T46" fmla="*/ 29 w 3452"/>
                <a:gd name="T47" fmla="*/ 22 h 3456"/>
                <a:gd name="T48" fmla="*/ 29 w 3452"/>
                <a:gd name="T49" fmla="*/ 21 h 3456"/>
                <a:gd name="T50" fmla="*/ 28 w 3452"/>
                <a:gd name="T51" fmla="*/ 19 h 3456"/>
                <a:gd name="T52" fmla="*/ 28 w 3452"/>
                <a:gd name="T53" fmla="*/ 18 h 3456"/>
                <a:gd name="T54" fmla="*/ 27 w 3452"/>
                <a:gd name="T55" fmla="*/ 17 h 3456"/>
                <a:gd name="T56" fmla="*/ 26 w 3452"/>
                <a:gd name="T57" fmla="*/ 16 h 3456"/>
                <a:gd name="T58" fmla="*/ 25 w 3452"/>
                <a:gd name="T59" fmla="*/ 15 h 3456"/>
                <a:gd name="T60" fmla="*/ 24 w 3452"/>
                <a:gd name="T61" fmla="*/ 14 h 3456"/>
                <a:gd name="T62" fmla="*/ 22 w 3452"/>
                <a:gd name="T63" fmla="*/ 14 h 3456"/>
                <a:gd name="T64" fmla="*/ 21 w 3452"/>
                <a:gd name="T65" fmla="*/ 0 h 3456"/>
                <a:gd name="T66" fmla="*/ 33 w 3452"/>
                <a:gd name="T67" fmla="*/ 3 h 3456"/>
                <a:gd name="T68" fmla="*/ 41 w 3452"/>
                <a:gd name="T69" fmla="*/ 13 h 3456"/>
                <a:gd name="T70" fmla="*/ 43 w 3452"/>
                <a:gd name="T71" fmla="*/ 25 h 3456"/>
                <a:gd name="T72" fmla="*/ 38 w 3452"/>
                <a:gd name="T73" fmla="*/ 36 h 3456"/>
                <a:gd name="T74" fmla="*/ 28 w 3452"/>
                <a:gd name="T75" fmla="*/ 43 h 3456"/>
                <a:gd name="T76" fmla="*/ 15 w 3452"/>
                <a:gd name="T77" fmla="*/ 43 h 3456"/>
                <a:gd name="T78" fmla="*/ 5 w 3452"/>
                <a:gd name="T79" fmla="*/ 36 h 3456"/>
                <a:gd name="T80" fmla="*/ 0 w 3452"/>
                <a:gd name="T81" fmla="*/ 25 h 3456"/>
                <a:gd name="T82" fmla="*/ 2 w 3452"/>
                <a:gd name="T83" fmla="*/ 13 h 3456"/>
                <a:gd name="T84" fmla="*/ 9 w 3452"/>
                <a:gd name="T85" fmla="*/ 4 h 3456"/>
                <a:gd name="T86" fmla="*/ 21 w 3452"/>
                <a:gd name="T87" fmla="*/ 0 h 34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452" h="3456">
                  <a:moveTo>
                    <a:pt x="1726" y="1118"/>
                  </a:moveTo>
                  <a:lnTo>
                    <a:pt x="1664" y="1122"/>
                  </a:lnTo>
                  <a:lnTo>
                    <a:pt x="1604" y="1131"/>
                  </a:lnTo>
                  <a:lnTo>
                    <a:pt x="1547" y="1146"/>
                  </a:lnTo>
                  <a:lnTo>
                    <a:pt x="1491" y="1166"/>
                  </a:lnTo>
                  <a:lnTo>
                    <a:pt x="1439" y="1192"/>
                  </a:lnTo>
                  <a:lnTo>
                    <a:pt x="1390" y="1222"/>
                  </a:lnTo>
                  <a:lnTo>
                    <a:pt x="1344" y="1257"/>
                  </a:lnTo>
                  <a:lnTo>
                    <a:pt x="1301" y="1297"/>
                  </a:lnTo>
                  <a:lnTo>
                    <a:pt x="1262" y="1339"/>
                  </a:lnTo>
                  <a:lnTo>
                    <a:pt x="1227" y="1386"/>
                  </a:lnTo>
                  <a:lnTo>
                    <a:pt x="1198" y="1436"/>
                  </a:lnTo>
                  <a:lnTo>
                    <a:pt x="1172" y="1489"/>
                  </a:lnTo>
                  <a:lnTo>
                    <a:pt x="1152" y="1545"/>
                  </a:lnTo>
                  <a:lnTo>
                    <a:pt x="1137" y="1603"/>
                  </a:lnTo>
                  <a:lnTo>
                    <a:pt x="1128" y="1663"/>
                  </a:lnTo>
                  <a:lnTo>
                    <a:pt x="1125" y="1726"/>
                  </a:lnTo>
                  <a:lnTo>
                    <a:pt x="1128" y="1788"/>
                  </a:lnTo>
                  <a:lnTo>
                    <a:pt x="1137" y="1848"/>
                  </a:lnTo>
                  <a:lnTo>
                    <a:pt x="1152" y="1907"/>
                  </a:lnTo>
                  <a:lnTo>
                    <a:pt x="1172" y="1963"/>
                  </a:lnTo>
                  <a:lnTo>
                    <a:pt x="1198" y="2016"/>
                  </a:lnTo>
                  <a:lnTo>
                    <a:pt x="1227" y="2067"/>
                  </a:lnTo>
                  <a:lnTo>
                    <a:pt x="1262" y="2114"/>
                  </a:lnTo>
                  <a:lnTo>
                    <a:pt x="1301" y="2157"/>
                  </a:lnTo>
                  <a:lnTo>
                    <a:pt x="1344" y="2197"/>
                  </a:lnTo>
                  <a:lnTo>
                    <a:pt x="1390" y="2233"/>
                  </a:lnTo>
                  <a:lnTo>
                    <a:pt x="1439" y="2263"/>
                  </a:lnTo>
                  <a:lnTo>
                    <a:pt x="1491" y="2289"/>
                  </a:lnTo>
                  <a:lnTo>
                    <a:pt x="1547" y="2310"/>
                  </a:lnTo>
                  <a:lnTo>
                    <a:pt x="1604" y="2325"/>
                  </a:lnTo>
                  <a:lnTo>
                    <a:pt x="1664" y="2334"/>
                  </a:lnTo>
                  <a:lnTo>
                    <a:pt x="1726" y="2338"/>
                  </a:lnTo>
                  <a:lnTo>
                    <a:pt x="1788" y="2334"/>
                  </a:lnTo>
                  <a:lnTo>
                    <a:pt x="1847" y="2325"/>
                  </a:lnTo>
                  <a:lnTo>
                    <a:pt x="1905" y="2310"/>
                  </a:lnTo>
                  <a:lnTo>
                    <a:pt x="1959" y="2289"/>
                  </a:lnTo>
                  <a:lnTo>
                    <a:pt x="2013" y="2263"/>
                  </a:lnTo>
                  <a:lnTo>
                    <a:pt x="2062" y="2233"/>
                  </a:lnTo>
                  <a:lnTo>
                    <a:pt x="2108" y="2197"/>
                  </a:lnTo>
                  <a:lnTo>
                    <a:pt x="2151" y="2157"/>
                  </a:lnTo>
                  <a:lnTo>
                    <a:pt x="2190" y="2114"/>
                  </a:lnTo>
                  <a:lnTo>
                    <a:pt x="2224" y="2067"/>
                  </a:lnTo>
                  <a:lnTo>
                    <a:pt x="2254" y="2016"/>
                  </a:lnTo>
                  <a:lnTo>
                    <a:pt x="2279" y="1963"/>
                  </a:lnTo>
                  <a:lnTo>
                    <a:pt x="2300" y="1907"/>
                  </a:lnTo>
                  <a:lnTo>
                    <a:pt x="2314" y="1848"/>
                  </a:lnTo>
                  <a:lnTo>
                    <a:pt x="2323" y="1788"/>
                  </a:lnTo>
                  <a:lnTo>
                    <a:pt x="2326" y="1726"/>
                  </a:lnTo>
                  <a:lnTo>
                    <a:pt x="2323" y="1663"/>
                  </a:lnTo>
                  <a:lnTo>
                    <a:pt x="2314" y="1603"/>
                  </a:lnTo>
                  <a:lnTo>
                    <a:pt x="2300" y="1545"/>
                  </a:lnTo>
                  <a:lnTo>
                    <a:pt x="2279" y="1489"/>
                  </a:lnTo>
                  <a:lnTo>
                    <a:pt x="2254" y="1436"/>
                  </a:lnTo>
                  <a:lnTo>
                    <a:pt x="2224" y="1386"/>
                  </a:lnTo>
                  <a:lnTo>
                    <a:pt x="2190" y="1339"/>
                  </a:lnTo>
                  <a:lnTo>
                    <a:pt x="2151" y="1297"/>
                  </a:lnTo>
                  <a:lnTo>
                    <a:pt x="2108" y="1257"/>
                  </a:lnTo>
                  <a:lnTo>
                    <a:pt x="2062" y="1222"/>
                  </a:lnTo>
                  <a:lnTo>
                    <a:pt x="2013" y="1192"/>
                  </a:lnTo>
                  <a:lnTo>
                    <a:pt x="1959" y="1166"/>
                  </a:lnTo>
                  <a:lnTo>
                    <a:pt x="1905" y="1146"/>
                  </a:lnTo>
                  <a:lnTo>
                    <a:pt x="1847" y="1131"/>
                  </a:lnTo>
                  <a:lnTo>
                    <a:pt x="1788" y="1122"/>
                  </a:lnTo>
                  <a:lnTo>
                    <a:pt x="1726" y="1118"/>
                  </a:lnTo>
                  <a:close/>
                  <a:moveTo>
                    <a:pt x="1707" y="0"/>
                  </a:moveTo>
                  <a:lnTo>
                    <a:pt x="1915" y="1081"/>
                  </a:lnTo>
                  <a:lnTo>
                    <a:pt x="2653" y="272"/>
                  </a:lnTo>
                  <a:lnTo>
                    <a:pt x="2251" y="1290"/>
                  </a:lnTo>
                  <a:lnTo>
                    <a:pt x="3305" y="1014"/>
                  </a:lnTo>
                  <a:lnTo>
                    <a:pt x="2416" y="1654"/>
                  </a:lnTo>
                  <a:lnTo>
                    <a:pt x="3452" y="1998"/>
                  </a:lnTo>
                  <a:lnTo>
                    <a:pt x="2364" y="2051"/>
                  </a:lnTo>
                  <a:lnTo>
                    <a:pt x="3050" y="2902"/>
                  </a:lnTo>
                  <a:lnTo>
                    <a:pt x="2109" y="2352"/>
                  </a:lnTo>
                  <a:lnTo>
                    <a:pt x="2232" y="3447"/>
                  </a:lnTo>
                  <a:lnTo>
                    <a:pt x="1730" y="2472"/>
                  </a:lnTo>
                  <a:lnTo>
                    <a:pt x="1248" y="3456"/>
                  </a:lnTo>
                  <a:lnTo>
                    <a:pt x="1352" y="2362"/>
                  </a:lnTo>
                  <a:lnTo>
                    <a:pt x="416" y="2925"/>
                  </a:lnTo>
                  <a:lnTo>
                    <a:pt x="1087" y="2060"/>
                  </a:lnTo>
                  <a:lnTo>
                    <a:pt x="0" y="2026"/>
                  </a:lnTo>
                  <a:lnTo>
                    <a:pt x="1031" y="1668"/>
                  </a:lnTo>
                  <a:lnTo>
                    <a:pt x="132" y="1042"/>
                  </a:lnTo>
                  <a:lnTo>
                    <a:pt x="1192" y="1305"/>
                  </a:lnTo>
                  <a:lnTo>
                    <a:pt x="766" y="287"/>
                  </a:lnTo>
                  <a:lnTo>
                    <a:pt x="1523" y="108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70" name="Freeform 94"/>
            <p:cNvSpPr>
              <a:spLocks/>
            </p:cNvSpPr>
            <p:nvPr/>
          </p:nvSpPr>
          <p:spPr bwMode="auto">
            <a:xfrm>
              <a:off x="2250" y="1510"/>
              <a:ext cx="114" cy="116"/>
            </a:xfrm>
            <a:custGeom>
              <a:avLst/>
              <a:gdLst>
                <a:gd name="T0" fmla="*/ 6 w 1026"/>
                <a:gd name="T1" fmla="*/ 0 h 1036"/>
                <a:gd name="T2" fmla="*/ 7 w 1026"/>
                <a:gd name="T3" fmla="*/ 0 h 1036"/>
                <a:gd name="T4" fmla="*/ 8 w 1026"/>
                <a:gd name="T5" fmla="*/ 0 h 1036"/>
                <a:gd name="T6" fmla="*/ 8 w 1026"/>
                <a:gd name="T7" fmla="*/ 0 h 1036"/>
                <a:gd name="T8" fmla="*/ 9 w 1026"/>
                <a:gd name="T9" fmla="*/ 1 h 1036"/>
                <a:gd name="T10" fmla="*/ 10 w 1026"/>
                <a:gd name="T11" fmla="*/ 1 h 1036"/>
                <a:gd name="T12" fmla="*/ 10 w 1026"/>
                <a:gd name="T13" fmla="*/ 1 h 1036"/>
                <a:gd name="T14" fmla="*/ 11 w 1026"/>
                <a:gd name="T15" fmla="*/ 2 h 1036"/>
                <a:gd name="T16" fmla="*/ 11 w 1026"/>
                <a:gd name="T17" fmla="*/ 2 h 1036"/>
                <a:gd name="T18" fmla="*/ 11 w 1026"/>
                <a:gd name="T19" fmla="*/ 3 h 1036"/>
                <a:gd name="T20" fmla="*/ 12 w 1026"/>
                <a:gd name="T21" fmla="*/ 3 h 1036"/>
                <a:gd name="T22" fmla="*/ 12 w 1026"/>
                <a:gd name="T23" fmla="*/ 4 h 1036"/>
                <a:gd name="T24" fmla="*/ 12 w 1026"/>
                <a:gd name="T25" fmla="*/ 4 h 1036"/>
                <a:gd name="T26" fmla="*/ 13 w 1026"/>
                <a:gd name="T27" fmla="*/ 5 h 1036"/>
                <a:gd name="T28" fmla="*/ 13 w 1026"/>
                <a:gd name="T29" fmla="*/ 6 h 1036"/>
                <a:gd name="T30" fmla="*/ 13 w 1026"/>
                <a:gd name="T31" fmla="*/ 6 h 1036"/>
                <a:gd name="T32" fmla="*/ 13 w 1026"/>
                <a:gd name="T33" fmla="*/ 7 h 1036"/>
                <a:gd name="T34" fmla="*/ 13 w 1026"/>
                <a:gd name="T35" fmla="*/ 8 h 1036"/>
                <a:gd name="T36" fmla="*/ 12 w 1026"/>
                <a:gd name="T37" fmla="*/ 9 h 1036"/>
                <a:gd name="T38" fmla="*/ 12 w 1026"/>
                <a:gd name="T39" fmla="*/ 9 h 1036"/>
                <a:gd name="T40" fmla="*/ 12 w 1026"/>
                <a:gd name="T41" fmla="*/ 10 h 1036"/>
                <a:gd name="T42" fmla="*/ 11 w 1026"/>
                <a:gd name="T43" fmla="*/ 10 h 1036"/>
                <a:gd name="T44" fmla="*/ 11 w 1026"/>
                <a:gd name="T45" fmla="*/ 11 h 1036"/>
                <a:gd name="T46" fmla="*/ 11 w 1026"/>
                <a:gd name="T47" fmla="*/ 11 h 1036"/>
                <a:gd name="T48" fmla="*/ 10 w 1026"/>
                <a:gd name="T49" fmla="*/ 12 h 1036"/>
                <a:gd name="T50" fmla="*/ 10 w 1026"/>
                <a:gd name="T51" fmla="*/ 12 h 1036"/>
                <a:gd name="T52" fmla="*/ 9 w 1026"/>
                <a:gd name="T53" fmla="*/ 12 h 1036"/>
                <a:gd name="T54" fmla="*/ 8 w 1026"/>
                <a:gd name="T55" fmla="*/ 13 h 1036"/>
                <a:gd name="T56" fmla="*/ 8 w 1026"/>
                <a:gd name="T57" fmla="*/ 13 h 1036"/>
                <a:gd name="T58" fmla="*/ 7 w 1026"/>
                <a:gd name="T59" fmla="*/ 13 h 1036"/>
                <a:gd name="T60" fmla="*/ 6 w 1026"/>
                <a:gd name="T61" fmla="*/ 13 h 1036"/>
                <a:gd name="T62" fmla="*/ 6 w 1026"/>
                <a:gd name="T63" fmla="*/ 13 h 1036"/>
                <a:gd name="T64" fmla="*/ 5 w 1026"/>
                <a:gd name="T65" fmla="*/ 13 h 1036"/>
                <a:gd name="T66" fmla="*/ 4 w 1026"/>
                <a:gd name="T67" fmla="*/ 13 h 1036"/>
                <a:gd name="T68" fmla="*/ 4 w 1026"/>
                <a:gd name="T69" fmla="*/ 12 h 1036"/>
                <a:gd name="T70" fmla="*/ 3 w 1026"/>
                <a:gd name="T71" fmla="*/ 12 h 1036"/>
                <a:gd name="T72" fmla="*/ 3 w 1026"/>
                <a:gd name="T73" fmla="*/ 12 h 1036"/>
                <a:gd name="T74" fmla="*/ 2 w 1026"/>
                <a:gd name="T75" fmla="*/ 11 h 1036"/>
                <a:gd name="T76" fmla="*/ 2 w 1026"/>
                <a:gd name="T77" fmla="*/ 11 h 1036"/>
                <a:gd name="T78" fmla="*/ 1 w 1026"/>
                <a:gd name="T79" fmla="*/ 10 h 1036"/>
                <a:gd name="T80" fmla="*/ 1 w 1026"/>
                <a:gd name="T81" fmla="*/ 10 h 1036"/>
                <a:gd name="T82" fmla="*/ 1 w 1026"/>
                <a:gd name="T83" fmla="*/ 9 h 1036"/>
                <a:gd name="T84" fmla="*/ 0 w 1026"/>
                <a:gd name="T85" fmla="*/ 9 h 1036"/>
                <a:gd name="T86" fmla="*/ 0 w 1026"/>
                <a:gd name="T87" fmla="*/ 8 h 1036"/>
                <a:gd name="T88" fmla="*/ 0 w 1026"/>
                <a:gd name="T89" fmla="*/ 7 h 1036"/>
                <a:gd name="T90" fmla="*/ 0 w 1026"/>
                <a:gd name="T91" fmla="*/ 6 h 1036"/>
                <a:gd name="T92" fmla="*/ 0 w 1026"/>
                <a:gd name="T93" fmla="*/ 6 h 1036"/>
                <a:gd name="T94" fmla="*/ 0 w 1026"/>
                <a:gd name="T95" fmla="*/ 5 h 1036"/>
                <a:gd name="T96" fmla="*/ 0 w 1026"/>
                <a:gd name="T97" fmla="*/ 4 h 1036"/>
                <a:gd name="T98" fmla="*/ 1 w 1026"/>
                <a:gd name="T99" fmla="*/ 4 h 1036"/>
                <a:gd name="T100" fmla="*/ 1 w 1026"/>
                <a:gd name="T101" fmla="*/ 3 h 1036"/>
                <a:gd name="T102" fmla="*/ 1 w 1026"/>
                <a:gd name="T103" fmla="*/ 3 h 1036"/>
                <a:gd name="T104" fmla="*/ 2 w 1026"/>
                <a:gd name="T105" fmla="*/ 2 h 1036"/>
                <a:gd name="T106" fmla="*/ 2 w 1026"/>
                <a:gd name="T107" fmla="*/ 2 h 1036"/>
                <a:gd name="T108" fmla="*/ 3 w 1026"/>
                <a:gd name="T109" fmla="*/ 1 h 1036"/>
                <a:gd name="T110" fmla="*/ 3 w 1026"/>
                <a:gd name="T111" fmla="*/ 1 h 1036"/>
                <a:gd name="T112" fmla="*/ 4 w 1026"/>
                <a:gd name="T113" fmla="*/ 1 h 1036"/>
                <a:gd name="T114" fmla="*/ 4 w 1026"/>
                <a:gd name="T115" fmla="*/ 0 h 1036"/>
                <a:gd name="T116" fmla="*/ 5 w 1026"/>
                <a:gd name="T117" fmla="*/ 0 h 1036"/>
                <a:gd name="T118" fmla="*/ 6 w 1026"/>
                <a:gd name="T119" fmla="*/ 0 h 1036"/>
                <a:gd name="T120" fmla="*/ 6 w 1026"/>
                <a:gd name="T121" fmla="*/ 0 h 10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26" h="1036">
                  <a:moveTo>
                    <a:pt x="511" y="0"/>
                  </a:moveTo>
                  <a:lnTo>
                    <a:pt x="566" y="3"/>
                  </a:lnTo>
                  <a:lnTo>
                    <a:pt x="621" y="11"/>
                  </a:lnTo>
                  <a:lnTo>
                    <a:pt x="673" y="26"/>
                  </a:lnTo>
                  <a:lnTo>
                    <a:pt x="724" y="45"/>
                  </a:lnTo>
                  <a:lnTo>
                    <a:pt x="771" y="70"/>
                  </a:lnTo>
                  <a:lnTo>
                    <a:pt x="815" y="98"/>
                  </a:lnTo>
                  <a:lnTo>
                    <a:pt x="855" y="132"/>
                  </a:lnTo>
                  <a:lnTo>
                    <a:pt x="893" y="169"/>
                  </a:lnTo>
                  <a:lnTo>
                    <a:pt x="927" y="210"/>
                  </a:lnTo>
                  <a:lnTo>
                    <a:pt x="956" y="254"/>
                  </a:lnTo>
                  <a:lnTo>
                    <a:pt x="980" y="301"/>
                  </a:lnTo>
                  <a:lnTo>
                    <a:pt x="1000" y="351"/>
                  </a:lnTo>
                  <a:lnTo>
                    <a:pt x="1015" y="404"/>
                  </a:lnTo>
                  <a:lnTo>
                    <a:pt x="1023" y="459"/>
                  </a:lnTo>
                  <a:lnTo>
                    <a:pt x="1026" y="516"/>
                  </a:lnTo>
                  <a:lnTo>
                    <a:pt x="1023" y="572"/>
                  </a:lnTo>
                  <a:lnTo>
                    <a:pt x="1015" y="627"/>
                  </a:lnTo>
                  <a:lnTo>
                    <a:pt x="1000" y="680"/>
                  </a:lnTo>
                  <a:lnTo>
                    <a:pt x="980" y="731"/>
                  </a:lnTo>
                  <a:lnTo>
                    <a:pt x="956" y="779"/>
                  </a:lnTo>
                  <a:lnTo>
                    <a:pt x="927" y="823"/>
                  </a:lnTo>
                  <a:lnTo>
                    <a:pt x="893" y="865"/>
                  </a:lnTo>
                  <a:lnTo>
                    <a:pt x="855" y="902"/>
                  </a:lnTo>
                  <a:lnTo>
                    <a:pt x="815" y="936"/>
                  </a:lnTo>
                  <a:lnTo>
                    <a:pt x="771" y="965"/>
                  </a:lnTo>
                  <a:lnTo>
                    <a:pt x="724" y="990"/>
                  </a:lnTo>
                  <a:lnTo>
                    <a:pt x="673" y="1010"/>
                  </a:lnTo>
                  <a:lnTo>
                    <a:pt x="621" y="1025"/>
                  </a:lnTo>
                  <a:lnTo>
                    <a:pt x="566" y="1033"/>
                  </a:lnTo>
                  <a:lnTo>
                    <a:pt x="511" y="1036"/>
                  </a:lnTo>
                  <a:lnTo>
                    <a:pt x="454" y="1033"/>
                  </a:lnTo>
                  <a:lnTo>
                    <a:pt x="401" y="1025"/>
                  </a:lnTo>
                  <a:lnTo>
                    <a:pt x="349" y="1010"/>
                  </a:lnTo>
                  <a:lnTo>
                    <a:pt x="299" y="990"/>
                  </a:lnTo>
                  <a:lnTo>
                    <a:pt x="252" y="965"/>
                  </a:lnTo>
                  <a:lnTo>
                    <a:pt x="208" y="936"/>
                  </a:lnTo>
                  <a:lnTo>
                    <a:pt x="168" y="902"/>
                  </a:lnTo>
                  <a:lnTo>
                    <a:pt x="131" y="865"/>
                  </a:lnTo>
                  <a:lnTo>
                    <a:pt x="98" y="823"/>
                  </a:lnTo>
                  <a:lnTo>
                    <a:pt x="70" y="779"/>
                  </a:lnTo>
                  <a:lnTo>
                    <a:pt x="45" y="731"/>
                  </a:lnTo>
                  <a:lnTo>
                    <a:pt x="26" y="680"/>
                  </a:lnTo>
                  <a:lnTo>
                    <a:pt x="11" y="627"/>
                  </a:lnTo>
                  <a:lnTo>
                    <a:pt x="3" y="572"/>
                  </a:lnTo>
                  <a:lnTo>
                    <a:pt x="0" y="516"/>
                  </a:lnTo>
                  <a:lnTo>
                    <a:pt x="3" y="459"/>
                  </a:lnTo>
                  <a:lnTo>
                    <a:pt x="11" y="404"/>
                  </a:lnTo>
                  <a:lnTo>
                    <a:pt x="26" y="351"/>
                  </a:lnTo>
                  <a:lnTo>
                    <a:pt x="45" y="301"/>
                  </a:lnTo>
                  <a:lnTo>
                    <a:pt x="70" y="254"/>
                  </a:lnTo>
                  <a:lnTo>
                    <a:pt x="98" y="210"/>
                  </a:lnTo>
                  <a:lnTo>
                    <a:pt x="131" y="169"/>
                  </a:lnTo>
                  <a:lnTo>
                    <a:pt x="168" y="132"/>
                  </a:lnTo>
                  <a:lnTo>
                    <a:pt x="208" y="98"/>
                  </a:lnTo>
                  <a:lnTo>
                    <a:pt x="252" y="70"/>
                  </a:lnTo>
                  <a:lnTo>
                    <a:pt x="299" y="45"/>
                  </a:lnTo>
                  <a:lnTo>
                    <a:pt x="349" y="26"/>
                  </a:lnTo>
                  <a:lnTo>
                    <a:pt x="401" y="11"/>
                  </a:lnTo>
                  <a:lnTo>
                    <a:pt x="454" y="3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</p:grpSp>
      <p:sp>
        <p:nvSpPr>
          <p:cNvPr id="71" name="noun_project_0064.eps"/>
          <p:cNvSpPr>
            <a:spLocks noChangeAspect="1" noEditPoints="1"/>
          </p:cNvSpPr>
          <p:nvPr/>
        </p:nvSpPr>
        <p:spPr bwMode="auto">
          <a:xfrm>
            <a:off x="9963008" y="3313472"/>
            <a:ext cx="276162" cy="312822"/>
          </a:xfrm>
          <a:custGeom>
            <a:avLst/>
            <a:gdLst>
              <a:gd name="T0" fmla="*/ 39679689 w 3047"/>
              <a:gd name="T1" fmla="*/ 54043439 h 3456"/>
              <a:gd name="T2" fmla="*/ 51876909 w 3047"/>
              <a:gd name="T3" fmla="*/ 60359219 h 3456"/>
              <a:gd name="T4" fmla="*/ 51689692 w 3047"/>
              <a:gd name="T5" fmla="*/ 47385111 h 3456"/>
              <a:gd name="T6" fmla="*/ 47509620 w 3047"/>
              <a:gd name="T7" fmla="*/ 0 h 3456"/>
              <a:gd name="T8" fmla="*/ 52126297 w 3047"/>
              <a:gd name="T9" fmla="*/ 17143236 h 3456"/>
              <a:gd name="T10" fmla="*/ 64510735 w 3047"/>
              <a:gd name="T11" fmla="*/ 15307557 h 3456"/>
              <a:gd name="T12" fmla="*/ 52282429 w 3047"/>
              <a:gd name="T13" fmla="*/ 26695047 h 3456"/>
              <a:gd name="T14" fmla="*/ 60642574 w 3047"/>
              <a:gd name="T15" fmla="*/ 30957485 h 3456"/>
              <a:gd name="T16" fmla="*/ 69252283 w 3047"/>
              <a:gd name="T17" fmla="*/ 36433301 h 3456"/>
              <a:gd name="T18" fmla="*/ 73401270 w 3047"/>
              <a:gd name="T19" fmla="*/ 19881321 h 3456"/>
              <a:gd name="T20" fmla="*/ 77768383 w 3047"/>
              <a:gd name="T21" fmla="*/ 31144104 h 3456"/>
              <a:gd name="T22" fmla="*/ 95050324 w 3047"/>
              <a:gd name="T23" fmla="*/ 26974976 h 3456"/>
              <a:gd name="T24" fmla="*/ 82541193 w 3047"/>
              <a:gd name="T25" fmla="*/ 39358006 h 3456"/>
              <a:gd name="T26" fmla="*/ 90371123 w 3047"/>
              <a:gd name="T27" fmla="*/ 48785286 h 3456"/>
              <a:gd name="T28" fmla="*/ 74274657 w 3047"/>
              <a:gd name="T29" fmla="*/ 43962814 h 3456"/>
              <a:gd name="T30" fmla="*/ 74025093 w 3047"/>
              <a:gd name="T31" fmla="*/ 54198838 h 3456"/>
              <a:gd name="T32" fmla="*/ 74274657 w 3047"/>
              <a:gd name="T33" fmla="*/ 63408454 h 3456"/>
              <a:gd name="T34" fmla="*/ 90183906 w 3047"/>
              <a:gd name="T35" fmla="*/ 59425946 h 3456"/>
              <a:gd name="T36" fmla="*/ 82634802 w 3047"/>
              <a:gd name="T37" fmla="*/ 68479811 h 3456"/>
              <a:gd name="T38" fmla="*/ 94613542 w 3047"/>
              <a:gd name="T39" fmla="*/ 81173990 h 3456"/>
              <a:gd name="T40" fmla="*/ 77768383 w 3047"/>
              <a:gd name="T41" fmla="*/ 76787022 h 3456"/>
              <a:gd name="T42" fmla="*/ 73525964 w 3047"/>
              <a:gd name="T43" fmla="*/ 88018761 h 3456"/>
              <a:gd name="T44" fmla="*/ 69377153 w 3047"/>
              <a:gd name="T45" fmla="*/ 72213435 h 3456"/>
              <a:gd name="T46" fmla="*/ 60642574 w 3047"/>
              <a:gd name="T47" fmla="*/ 76569182 h 3456"/>
              <a:gd name="T48" fmla="*/ 52282429 w 3047"/>
              <a:gd name="T49" fmla="*/ 80831619 h 3456"/>
              <a:gd name="T50" fmla="*/ 64073953 w 3047"/>
              <a:gd name="T51" fmla="*/ 92841233 h 3456"/>
              <a:gd name="T52" fmla="*/ 52126297 w 3047"/>
              <a:gd name="T53" fmla="*/ 90383431 h 3456"/>
              <a:gd name="T54" fmla="*/ 47509620 w 3047"/>
              <a:gd name="T55" fmla="*/ 107526667 h 3456"/>
              <a:gd name="T56" fmla="*/ 42955112 w 3047"/>
              <a:gd name="T57" fmla="*/ 90383431 h 3456"/>
              <a:gd name="T58" fmla="*/ 30945110 w 3047"/>
              <a:gd name="T59" fmla="*/ 92530260 h 3456"/>
              <a:gd name="T60" fmla="*/ 42736810 w 3047"/>
              <a:gd name="T61" fmla="*/ 80831619 h 3456"/>
              <a:gd name="T62" fmla="*/ 34158186 w 3047"/>
              <a:gd name="T63" fmla="*/ 77004863 h 3456"/>
              <a:gd name="T64" fmla="*/ 25985259 w 3047"/>
              <a:gd name="T65" fmla="*/ 71808975 h 3456"/>
              <a:gd name="T66" fmla="*/ 21524361 w 3047"/>
              <a:gd name="T67" fmla="*/ 87987717 h 3456"/>
              <a:gd name="T68" fmla="*/ 17718547 w 3047"/>
              <a:gd name="T69" fmla="*/ 76506917 h 3456"/>
              <a:gd name="T70" fmla="*/ 0 w 3047"/>
              <a:gd name="T71" fmla="*/ 81267300 h 3456"/>
              <a:gd name="T72" fmla="*/ 13039346 w 3047"/>
              <a:gd name="T73" fmla="*/ 68479811 h 3456"/>
              <a:gd name="T74" fmla="*/ 4866419 w 3047"/>
              <a:gd name="T75" fmla="*/ 59208106 h 3456"/>
              <a:gd name="T76" fmla="*/ 21181187 w 3047"/>
              <a:gd name="T77" fmla="*/ 63564029 h 3456"/>
              <a:gd name="T78" fmla="*/ 29135812 w 3047"/>
              <a:gd name="T79" fmla="*/ 58710336 h 3456"/>
              <a:gd name="T80" fmla="*/ 28917509 w 3047"/>
              <a:gd name="T81" fmla="*/ 49003126 h 3456"/>
              <a:gd name="T82" fmla="*/ 9077753 w 3047"/>
              <a:gd name="T83" fmla="*/ 51149779 h 3456"/>
              <a:gd name="T84" fmla="*/ 4710463 w 3047"/>
              <a:gd name="T85" fmla="*/ 43838283 h 3456"/>
              <a:gd name="T86" fmla="*/ 0 w 3047"/>
              <a:gd name="T87" fmla="*/ 32544279 h 3456"/>
              <a:gd name="T88" fmla="*/ 4835157 w 3047"/>
              <a:gd name="T89" fmla="*/ 24392643 h 3456"/>
              <a:gd name="T90" fmla="*/ 17281941 w 3047"/>
              <a:gd name="T91" fmla="*/ 22432433 h 3456"/>
              <a:gd name="T92" fmla="*/ 25673171 w 3047"/>
              <a:gd name="T93" fmla="*/ 22556964 h 3456"/>
              <a:gd name="T94" fmla="*/ 34002230 w 3047"/>
              <a:gd name="T95" fmla="*/ 40975844 h 3456"/>
              <a:gd name="T96" fmla="*/ 42736810 w 3047"/>
              <a:gd name="T97" fmla="*/ 36028842 h 3456"/>
              <a:gd name="T98" fmla="*/ 30945110 w 3047"/>
              <a:gd name="T99" fmla="*/ 19974631 h 3456"/>
              <a:gd name="T100" fmla="*/ 35000488 w 3047"/>
              <a:gd name="T101" fmla="*/ 12662958 h 3456"/>
              <a:gd name="T102" fmla="*/ 42955112 w 3047"/>
              <a:gd name="T103" fmla="*/ 2955749 h 34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3047" h="3456">
                <a:moveTo>
                  <a:pt x="1402" y="1523"/>
                </a:moveTo>
                <a:lnTo>
                  <a:pt x="1272" y="1737"/>
                </a:lnTo>
                <a:lnTo>
                  <a:pt x="1409" y="1940"/>
                </a:lnTo>
                <a:lnTo>
                  <a:pt x="1663" y="1940"/>
                </a:lnTo>
                <a:lnTo>
                  <a:pt x="1781" y="1737"/>
                </a:lnTo>
                <a:lnTo>
                  <a:pt x="1657" y="1523"/>
                </a:lnTo>
                <a:lnTo>
                  <a:pt x="1402" y="1523"/>
                </a:lnTo>
                <a:close/>
                <a:moveTo>
                  <a:pt x="1523" y="0"/>
                </a:moveTo>
                <a:lnTo>
                  <a:pt x="1671" y="95"/>
                </a:lnTo>
                <a:lnTo>
                  <a:pt x="1671" y="551"/>
                </a:lnTo>
                <a:lnTo>
                  <a:pt x="1935" y="405"/>
                </a:lnTo>
                <a:lnTo>
                  <a:pt x="2068" y="492"/>
                </a:lnTo>
                <a:lnTo>
                  <a:pt x="2068" y="636"/>
                </a:lnTo>
                <a:lnTo>
                  <a:pt x="1676" y="858"/>
                </a:lnTo>
                <a:lnTo>
                  <a:pt x="1676" y="1158"/>
                </a:lnTo>
                <a:lnTo>
                  <a:pt x="1944" y="995"/>
                </a:lnTo>
                <a:lnTo>
                  <a:pt x="1944" y="1322"/>
                </a:lnTo>
                <a:lnTo>
                  <a:pt x="2220" y="1171"/>
                </a:lnTo>
                <a:lnTo>
                  <a:pt x="2220" y="701"/>
                </a:lnTo>
                <a:lnTo>
                  <a:pt x="2353" y="639"/>
                </a:lnTo>
                <a:lnTo>
                  <a:pt x="2493" y="701"/>
                </a:lnTo>
                <a:lnTo>
                  <a:pt x="2493" y="1001"/>
                </a:lnTo>
                <a:lnTo>
                  <a:pt x="2903" y="779"/>
                </a:lnTo>
                <a:lnTo>
                  <a:pt x="3047" y="867"/>
                </a:lnTo>
                <a:lnTo>
                  <a:pt x="3047" y="1037"/>
                </a:lnTo>
                <a:lnTo>
                  <a:pt x="2646" y="1265"/>
                </a:lnTo>
                <a:lnTo>
                  <a:pt x="2897" y="1405"/>
                </a:lnTo>
                <a:lnTo>
                  <a:pt x="2897" y="1568"/>
                </a:lnTo>
                <a:lnTo>
                  <a:pt x="2767" y="1640"/>
                </a:lnTo>
                <a:lnTo>
                  <a:pt x="2381" y="1413"/>
                </a:lnTo>
                <a:lnTo>
                  <a:pt x="2115" y="1581"/>
                </a:lnTo>
                <a:lnTo>
                  <a:pt x="2373" y="1742"/>
                </a:lnTo>
                <a:lnTo>
                  <a:pt x="2108" y="1895"/>
                </a:lnTo>
                <a:lnTo>
                  <a:pt x="2381" y="2038"/>
                </a:lnTo>
                <a:lnTo>
                  <a:pt x="2767" y="1823"/>
                </a:lnTo>
                <a:lnTo>
                  <a:pt x="2891" y="1910"/>
                </a:lnTo>
                <a:lnTo>
                  <a:pt x="2891" y="2065"/>
                </a:lnTo>
                <a:lnTo>
                  <a:pt x="2649" y="2201"/>
                </a:lnTo>
                <a:lnTo>
                  <a:pt x="3033" y="2430"/>
                </a:lnTo>
                <a:lnTo>
                  <a:pt x="3033" y="2609"/>
                </a:lnTo>
                <a:lnTo>
                  <a:pt x="2871" y="2683"/>
                </a:lnTo>
                <a:lnTo>
                  <a:pt x="2493" y="2468"/>
                </a:lnTo>
                <a:lnTo>
                  <a:pt x="2493" y="2753"/>
                </a:lnTo>
                <a:lnTo>
                  <a:pt x="2357" y="2829"/>
                </a:lnTo>
                <a:lnTo>
                  <a:pt x="2224" y="2753"/>
                </a:lnTo>
                <a:lnTo>
                  <a:pt x="2224" y="2321"/>
                </a:lnTo>
                <a:lnTo>
                  <a:pt x="1944" y="2162"/>
                </a:lnTo>
                <a:lnTo>
                  <a:pt x="1944" y="2461"/>
                </a:lnTo>
                <a:lnTo>
                  <a:pt x="1676" y="2298"/>
                </a:lnTo>
                <a:lnTo>
                  <a:pt x="1676" y="2598"/>
                </a:lnTo>
                <a:lnTo>
                  <a:pt x="2054" y="2813"/>
                </a:lnTo>
                <a:lnTo>
                  <a:pt x="2054" y="2984"/>
                </a:lnTo>
                <a:lnTo>
                  <a:pt x="1924" y="3049"/>
                </a:lnTo>
                <a:lnTo>
                  <a:pt x="1671" y="2905"/>
                </a:lnTo>
                <a:lnTo>
                  <a:pt x="1671" y="3362"/>
                </a:lnTo>
                <a:lnTo>
                  <a:pt x="1523" y="3456"/>
                </a:lnTo>
                <a:lnTo>
                  <a:pt x="1377" y="3362"/>
                </a:lnTo>
                <a:lnTo>
                  <a:pt x="1377" y="2905"/>
                </a:lnTo>
                <a:lnTo>
                  <a:pt x="1122" y="3049"/>
                </a:lnTo>
                <a:lnTo>
                  <a:pt x="992" y="2974"/>
                </a:lnTo>
                <a:lnTo>
                  <a:pt x="992" y="2813"/>
                </a:lnTo>
                <a:lnTo>
                  <a:pt x="1370" y="2598"/>
                </a:lnTo>
                <a:lnTo>
                  <a:pt x="1370" y="2298"/>
                </a:lnTo>
                <a:lnTo>
                  <a:pt x="1095" y="2475"/>
                </a:lnTo>
                <a:lnTo>
                  <a:pt x="1095" y="2156"/>
                </a:lnTo>
                <a:lnTo>
                  <a:pt x="833" y="2308"/>
                </a:lnTo>
                <a:lnTo>
                  <a:pt x="833" y="2739"/>
                </a:lnTo>
                <a:lnTo>
                  <a:pt x="690" y="2828"/>
                </a:lnTo>
                <a:lnTo>
                  <a:pt x="568" y="2747"/>
                </a:lnTo>
                <a:lnTo>
                  <a:pt x="568" y="2459"/>
                </a:lnTo>
                <a:lnTo>
                  <a:pt x="170" y="2683"/>
                </a:lnTo>
                <a:lnTo>
                  <a:pt x="0" y="2612"/>
                </a:lnTo>
                <a:lnTo>
                  <a:pt x="0" y="2430"/>
                </a:lnTo>
                <a:lnTo>
                  <a:pt x="418" y="2201"/>
                </a:lnTo>
                <a:lnTo>
                  <a:pt x="156" y="2069"/>
                </a:lnTo>
                <a:lnTo>
                  <a:pt x="156" y="1903"/>
                </a:lnTo>
                <a:lnTo>
                  <a:pt x="305" y="1822"/>
                </a:lnTo>
                <a:lnTo>
                  <a:pt x="679" y="2043"/>
                </a:lnTo>
                <a:lnTo>
                  <a:pt x="940" y="1892"/>
                </a:lnTo>
                <a:lnTo>
                  <a:pt x="934" y="1887"/>
                </a:lnTo>
                <a:lnTo>
                  <a:pt x="668" y="1735"/>
                </a:lnTo>
                <a:lnTo>
                  <a:pt x="927" y="1575"/>
                </a:lnTo>
                <a:lnTo>
                  <a:pt x="667" y="1424"/>
                </a:lnTo>
                <a:lnTo>
                  <a:pt x="291" y="1644"/>
                </a:lnTo>
                <a:lnTo>
                  <a:pt x="151" y="1575"/>
                </a:lnTo>
                <a:lnTo>
                  <a:pt x="151" y="1409"/>
                </a:lnTo>
                <a:lnTo>
                  <a:pt x="405" y="1266"/>
                </a:lnTo>
                <a:lnTo>
                  <a:pt x="0" y="1046"/>
                </a:lnTo>
                <a:lnTo>
                  <a:pt x="0" y="864"/>
                </a:lnTo>
                <a:lnTo>
                  <a:pt x="155" y="784"/>
                </a:lnTo>
                <a:lnTo>
                  <a:pt x="554" y="1015"/>
                </a:lnTo>
                <a:lnTo>
                  <a:pt x="554" y="721"/>
                </a:lnTo>
                <a:lnTo>
                  <a:pt x="675" y="640"/>
                </a:lnTo>
                <a:lnTo>
                  <a:pt x="823" y="725"/>
                </a:lnTo>
                <a:lnTo>
                  <a:pt x="822" y="1164"/>
                </a:lnTo>
                <a:lnTo>
                  <a:pt x="1090" y="1317"/>
                </a:lnTo>
                <a:lnTo>
                  <a:pt x="1089" y="1006"/>
                </a:lnTo>
                <a:lnTo>
                  <a:pt x="1370" y="1158"/>
                </a:lnTo>
                <a:lnTo>
                  <a:pt x="1370" y="858"/>
                </a:lnTo>
                <a:lnTo>
                  <a:pt x="992" y="642"/>
                </a:lnTo>
                <a:lnTo>
                  <a:pt x="992" y="483"/>
                </a:lnTo>
                <a:lnTo>
                  <a:pt x="1122" y="407"/>
                </a:lnTo>
                <a:lnTo>
                  <a:pt x="1377" y="551"/>
                </a:lnTo>
                <a:lnTo>
                  <a:pt x="1377" y="95"/>
                </a:lnTo>
                <a:lnTo>
                  <a:pt x="152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pl-PL"/>
          </a:p>
        </p:txBody>
      </p:sp>
      <p:grpSp>
        <p:nvGrpSpPr>
          <p:cNvPr id="73" name="noun_project_2470.svg.eps"/>
          <p:cNvGrpSpPr>
            <a:grpSpLocks noChangeAspect="1"/>
          </p:cNvGrpSpPr>
          <p:nvPr/>
        </p:nvGrpSpPr>
        <p:grpSpPr bwMode="auto">
          <a:xfrm>
            <a:off x="8831399" y="2492484"/>
            <a:ext cx="242032" cy="342953"/>
            <a:chOff x="4487" y="2496"/>
            <a:chExt cx="271" cy="384"/>
          </a:xfrm>
        </p:grpSpPr>
        <p:sp>
          <p:nvSpPr>
            <p:cNvPr id="74" name="Freeform 274"/>
            <p:cNvSpPr>
              <a:spLocks/>
            </p:cNvSpPr>
            <p:nvPr/>
          </p:nvSpPr>
          <p:spPr bwMode="auto">
            <a:xfrm>
              <a:off x="4600" y="2714"/>
              <a:ext cx="23" cy="166"/>
            </a:xfrm>
            <a:custGeom>
              <a:avLst/>
              <a:gdLst>
                <a:gd name="T0" fmla="*/ 1 w 209"/>
                <a:gd name="T1" fmla="*/ 0 h 1493"/>
                <a:gd name="T2" fmla="*/ 3 w 209"/>
                <a:gd name="T3" fmla="*/ 18 h 1493"/>
                <a:gd name="T4" fmla="*/ 0 w 209"/>
                <a:gd name="T5" fmla="*/ 18 h 1493"/>
                <a:gd name="T6" fmla="*/ 0 w 209"/>
                <a:gd name="T7" fmla="*/ 1 h 1493"/>
                <a:gd name="T8" fmla="*/ 1 w 209"/>
                <a:gd name="T9" fmla="*/ 0 h 14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9" h="1493">
                  <a:moveTo>
                    <a:pt x="62" y="0"/>
                  </a:moveTo>
                  <a:lnTo>
                    <a:pt x="209" y="1493"/>
                  </a:lnTo>
                  <a:lnTo>
                    <a:pt x="31" y="1493"/>
                  </a:lnTo>
                  <a:lnTo>
                    <a:pt x="0" y="9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75" name="Freeform 275"/>
            <p:cNvSpPr>
              <a:spLocks/>
            </p:cNvSpPr>
            <p:nvPr/>
          </p:nvSpPr>
          <p:spPr bwMode="auto">
            <a:xfrm>
              <a:off x="4613" y="2536"/>
              <a:ext cx="145" cy="185"/>
            </a:xfrm>
            <a:custGeom>
              <a:avLst/>
              <a:gdLst>
                <a:gd name="T0" fmla="*/ 15 w 1302"/>
                <a:gd name="T1" fmla="*/ 0 h 1665"/>
                <a:gd name="T2" fmla="*/ 15 w 1302"/>
                <a:gd name="T3" fmla="*/ 2 h 1665"/>
                <a:gd name="T4" fmla="*/ 16 w 1302"/>
                <a:gd name="T5" fmla="*/ 3 h 1665"/>
                <a:gd name="T6" fmla="*/ 16 w 1302"/>
                <a:gd name="T7" fmla="*/ 5 h 1665"/>
                <a:gd name="T8" fmla="*/ 16 w 1302"/>
                <a:gd name="T9" fmla="*/ 7 h 1665"/>
                <a:gd name="T10" fmla="*/ 16 w 1302"/>
                <a:gd name="T11" fmla="*/ 9 h 1665"/>
                <a:gd name="T12" fmla="*/ 16 w 1302"/>
                <a:gd name="T13" fmla="*/ 11 h 1665"/>
                <a:gd name="T14" fmla="*/ 16 w 1302"/>
                <a:gd name="T15" fmla="*/ 12 h 1665"/>
                <a:gd name="T16" fmla="*/ 15 w 1302"/>
                <a:gd name="T17" fmla="*/ 14 h 1665"/>
                <a:gd name="T18" fmla="*/ 15 w 1302"/>
                <a:gd name="T19" fmla="*/ 15 h 1665"/>
                <a:gd name="T20" fmla="*/ 14 w 1302"/>
                <a:gd name="T21" fmla="*/ 17 h 1665"/>
                <a:gd name="T22" fmla="*/ 13 w 1302"/>
                <a:gd name="T23" fmla="*/ 18 h 1665"/>
                <a:gd name="T24" fmla="*/ 11 w 1302"/>
                <a:gd name="T25" fmla="*/ 19 h 1665"/>
                <a:gd name="T26" fmla="*/ 10 w 1302"/>
                <a:gd name="T27" fmla="*/ 20 h 1665"/>
                <a:gd name="T28" fmla="*/ 8 w 1302"/>
                <a:gd name="T29" fmla="*/ 21 h 1665"/>
                <a:gd name="T30" fmla="*/ 5 w 1302"/>
                <a:gd name="T31" fmla="*/ 21 h 1665"/>
                <a:gd name="T32" fmla="*/ 4 w 1302"/>
                <a:gd name="T33" fmla="*/ 20 h 1665"/>
                <a:gd name="T34" fmla="*/ 2 w 1302"/>
                <a:gd name="T35" fmla="*/ 20 h 1665"/>
                <a:gd name="T36" fmla="*/ 1 w 1302"/>
                <a:gd name="T37" fmla="*/ 20 h 1665"/>
                <a:gd name="T38" fmla="*/ 1 w 1302"/>
                <a:gd name="T39" fmla="*/ 19 h 1665"/>
                <a:gd name="T40" fmla="*/ 1 w 1302"/>
                <a:gd name="T41" fmla="*/ 19 h 1665"/>
                <a:gd name="T42" fmla="*/ 1 w 1302"/>
                <a:gd name="T43" fmla="*/ 19 h 1665"/>
                <a:gd name="T44" fmla="*/ 1 w 1302"/>
                <a:gd name="T45" fmla="*/ 18 h 1665"/>
                <a:gd name="T46" fmla="*/ 2 w 1302"/>
                <a:gd name="T47" fmla="*/ 17 h 1665"/>
                <a:gd name="T48" fmla="*/ 2 w 1302"/>
                <a:gd name="T49" fmla="*/ 16 h 1665"/>
                <a:gd name="T50" fmla="*/ 4 w 1302"/>
                <a:gd name="T51" fmla="*/ 15 h 1665"/>
                <a:gd name="T52" fmla="*/ 5 w 1302"/>
                <a:gd name="T53" fmla="*/ 14 h 1665"/>
                <a:gd name="T54" fmla="*/ 6 w 1302"/>
                <a:gd name="T55" fmla="*/ 13 h 1665"/>
                <a:gd name="T56" fmla="*/ 7 w 1302"/>
                <a:gd name="T57" fmla="*/ 12 h 1665"/>
                <a:gd name="T58" fmla="*/ 8 w 1302"/>
                <a:gd name="T59" fmla="*/ 12 h 1665"/>
                <a:gd name="T60" fmla="*/ 8 w 1302"/>
                <a:gd name="T61" fmla="*/ 12 h 1665"/>
                <a:gd name="T62" fmla="*/ 7 w 1302"/>
                <a:gd name="T63" fmla="*/ 12 h 1665"/>
                <a:gd name="T64" fmla="*/ 6 w 1302"/>
                <a:gd name="T65" fmla="*/ 13 h 1665"/>
                <a:gd name="T66" fmla="*/ 5 w 1302"/>
                <a:gd name="T67" fmla="*/ 13 h 1665"/>
                <a:gd name="T68" fmla="*/ 3 w 1302"/>
                <a:gd name="T69" fmla="*/ 14 h 1665"/>
                <a:gd name="T70" fmla="*/ 2 w 1302"/>
                <a:gd name="T71" fmla="*/ 15 h 1665"/>
                <a:gd name="T72" fmla="*/ 1 w 1302"/>
                <a:gd name="T73" fmla="*/ 16 h 1665"/>
                <a:gd name="T74" fmla="*/ 1 w 1302"/>
                <a:gd name="T75" fmla="*/ 18 h 1665"/>
                <a:gd name="T76" fmla="*/ 0 w 1302"/>
                <a:gd name="T77" fmla="*/ 18 h 1665"/>
                <a:gd name="T78" fmla="*/ 0 w 1302"/>
                <a:gd name="T79" fmla="*/ 18 h 1665"/>
                <a:gd name="T80" fmla="*/ 0 w 1302"/>
                <a:gd name="T81" fmla="*/ 16 h 1665"/>
                <a:gd name="T82" fmla="*/ 0 w 1302"/>
                <a:gd name="T83" fmla="*/ 14 h 1665"/>
                <a:gd name="T84" fmla="*/ 1 w 1302"/>
                <a:gd name="T85" fmla="*/ 12 h 1665"/>
                <a:gd name="T86" fmla="*/ 2 w 1302"/>
                <a:gd name="T87" fmla="*/ 11 h 1665"/>
                <a:gd name="T88" fmla="*/ 3 w 1302"/>
                <a:gd name="T89" fmla="*/ 10 h 1665"/>
                <a:gd name="T90" fmla="*/ 5 w 1302"/>
                <a:gd name="T91" fmla="*/ 9 h 1665"/>
                <a:gd name="T92" fmla="*/ 7 w 1302"/>
                <a:gd name="T93" fmla="*/ 8 h 1665"/>
                <a:gd name="T94" fmla="*/ 9 w 1302"/>
                <a:gd name="T95" fmla="*/ 7 h 1665"/>
                <a:gd name="T96" fmla="*/ 10 w 1302"/>
                <a:gd name="T97" fmla="*/ 6 h 1665"/>
                <a:gd name="T98" fmla="*/ 11 w 1302"/>
                <a:gd name="T99" fmla="*/ 5 h 1665"/>
                <a:gd name="T100" fmla="*/ 13 w 1302"/>
                <a:gd name="T101" fmla="*/ 3 h 1665"/>
                <a:gd name="T102" fmla="*/ 14 w 1302"/>
                <a:gd name="T103" fmla="*/ 2 h 1665"/>
                <a:gd name="T104" fmla="*/ 14 w 1302"/>
                <a:gd name="T105" fmla="*/ 0 h 16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302" h="1665">
                  <a:moveTo>
                    <a:pt x="1138" y="0"/>
                  </a:moveTo>
                  <a:lnTo>
                    <a:pt x="1157" y="15"/>
                  </a:lnTo>
                  <a:lnTo>
                    <a:pt x="1175" y="36"/>
                  </a:lnTo>
                  <a:lnTo>
                    <a:pt x="1192" y="63"/>
                  </a:lnTo>
                  <a:lnTo>
                    <a:pt x="1208" y="96"/>
                  </a:lnTo>
                  <a:lnTo>
                    <a:pt x="1222" y="135"/>
                  </a:lnTo>
                  <a:lnTo>
                    <a:pt x="1235" y="177"/>
                  </a:lnTo>
                  <a:lnTo>
                    <a:pt x="1247" y="224"/>
                  </a:lnTo>
                  <a:lnTo>
                    <a:pt x="1258" y="272"/>
                  </a:lnTo>
                  <a:lnTo>
                    <a:pt x="1267" y="323"/>
                  </a:lnTo>
                  <a:lnTo>
                    <a:pt x="1276" y="377"/>
                  </a:lnTo>
                  <a:lnTo>
                    <a:pt x="1283" y="432"/>
                  </a:lnTo>
                  <a:lnTo>
                    <a:pt x="1290" y="488"/>
                  </a:lnTo>
                  <a:lnTo>
                    <a:pt x="1294" y="543"/>
                  </a:lnTo>
                  <a:lnTo>
                    <a:pt x="1298" y="598"/>
                  </a:lnTo>
                  <a:lnTo>
                    <a:pt x="1300" y="652"/>
                  </a:lnTo>
                  <a:lnTo>
                    <a:pt x="1302" y="704"/>
                  </a:lnTo>
                  <a:lnTo>
                    <a:pt x="1302" y="754"/>
                  </a:lnTo>
                  <a:lnTo>
                    <a:pt x="1301" y="802"/>
                  </a:lnTo>
                  <a:lnTo>
                    <a:pt x="1299" y="845"/>
                  </a:lnTo>
                  <a:lnTo>
                    <a:pt x="1296" y="885"/>
                  </a:lnTo>
                  <a:lnTo>
                    <a:pt x="1292" y="917"/>
                  </a:lnTo>
                  <a:lnTo>
                    <a:pt x="1286" y="952"/>
                  </a:lnTo>
                  <a:lnTo>
                    <a:pt x="1280" y="989"/>
                  </a:lnTo>
                  <a:lnTo>
                    <a:pt x="1270" y="1028"/>
                  </a:lnTo>
                  <a:lnTo>
                    <a:pt x="1261" y="1067"/>
                  </a:lnTo>
                  <a:lnTo>
                    <a:pt x="1248" y="1108"/>
                  </a:lnTo>
                  <a:lnTo>
                    <a:pt x="1234" y="1151"/>
                  </a:lnTo>
                  <a:lnTo>
                    <a:pt x="1218" y="1192"/>
                  </a:lnTo>
                  <a:lnTo>
                    <a:pt x="1199" y="1235"/>
                  </a:lnTo>
                  <a:lnTo>
                    <a:pt x="1179" y="1277"/>
                  </a:lnTo>
                  <a:lnTo>
                    <a:pt x="1157" y="1318"/>
                  </a:lnTo>
                  <a:lnTo>
                    <a:pt x="1131" y="1360"/>
                  </a:lnTo>
                  <a:lnTo>
                    <a:pt x="1105" y="1399"/>
                  </a:lnTo>
                  <a:lnTo>
                    <a:pt x="1075" y="1437"/>
                  </a:lnTo>
                  <a:lnTo>
                    <a:pt x="1042" y="1473"/>
                  </a:lnTo>
                  <a:lnTo>
                    <a:pt x="1007" y="1507"/>
                  </a:lnTo>
                  <a:lnTo>
                    <a:pt x="970" y="1539"/>
                  </a:lnTo>
                  <a:lnTo>
                    <a:pt x="929" y="1568"/>
                  </a:lnTo>
                  <a:lnTo>
                    <a:pt x="886" y="1593"/>
                  </a:lnTo>
                  <a:lnTo>
                    <a:pt x="839" y="1616"/>
                  </a:lnTo>
                  <a:lnTo>
                    <a:pt x="790" y="1634"/>
                  </a:lnTo>
                  <a:lnTo>
                    <a:pt x="738" y="1648"/>
                  </a:lnTo>
                  <a:lnTo>
                    <a:pt x="682" y="1658"/>
                  </a:lnTo>
                  <a:lnTo>
                    <a:pt x="624" y="1663"/>
                  </a:lnTo>
                  <a:lnTo>
                    <a:pt x="556" y="1665"/>
                  </a:lnTo>
                  <a:lnTo>
                    <a:pt x="493" y="1665"/>
                  </a:lnTo>
                  <a:lnTo>
                    <a:pt x="436" y="1663"/>
                  </a:lnTo>
                  <a:lnTo>
                    <a:pt x="383" y="1659"/>
                  </a:lnTo>
                  <a:lnTo>
                    <a:pt x="335" y="1654"/>
                  </a:lnTo>
                  <a:lnTo>
                    <a:pt x="292" y="1646"/>
                  </a:lnTo>
                  <a:lnTo>
                    <a:pt x="254" y="1638"/>
                  </a:lnTo>
                  <a:lnTo>
                    <a:pt x="219" y="1629"/>
                  </a:lnTo>
                  <a:lnTo>
                    <a:pt x="189" y="1620"/>
                  </a:lnTo>
                  <a:lnTo>
                    <a:pt x="163" y="1610"/>
                  </a:lnTo>
                  <a:lnTo>
                    <a:pt x="139" y="1601"/>
                  </a:lnTo>
                  <a:lnTo>
                    <a:pt x="120" y="1591"/>
                  </a:lnTo>
                  <a:lnTo>
                    <a:pt x="103" y="1583"/>
                  </a:lnTo>
                  <a:lnTo>
                    <a:pt x="91" y="1574"/>
                  </a:lnTo>
                  <a:lnTo>
                    <a:pt x="80" y="1567"/>
                  </a:lnTo>
                  <a:lnTo>
                    <a:pt x="72" y="1560"/>
                  </a:lnTo>
                  <a:lnTo>
                    <a:pt x="67" y="1556"/>
                  </a:lnTo>
                  <a:lnTo>
                    <a:pt x="64" y="1553"/>
                  </a:lnTo>
                  <a:lnTo>
                    <a:pt x="63" y="1552"/>
                  </a:lnTo>
                  <a:lnTo>
                    <a:pt x="64" y="1549"/>
                  </a:lnTo>
                  <a:lnTo>
                    <a:pt x="67" y="1541"/>
                  </a:lnTo>
                  <a:lnTo>
                    <a:pt x="72" y="1529"/>
                  </a:lnTo>
                  <a:lnTo>
                    <a:pt x="79" y="1513"/>
                  </a:lnTo>
                  <a:lnTo>
                    <a:pt x="88" y="1492"/>
                  </a:lnTo>
                  <a:lnTo>
                    <a:pt x="101" y="1468"/>
                  </a:lnTo>
                  <a:lnTo>
                    <a:pt x="115" y="1442"/>
                  </a:lnTo>
                  <a:lnTo>
                    <a:pt x="132" y="1412"/>
                  </a:lnTo>
                  <a:lnTo>
                    <a:pt x="152" y="1381"/>
                  </a:lnTo>
                  <a:lnTo>
                    <a:pt x="175" y="1347"/>
                  </a:lnTo>
                  <a:lnTo>
                    <a:pt x="201" y="1313"/>
                  </a:lnTo>
                  <a:lnTo>
                    <a:pt x="230" y="1277"/>
                  </a:lnTo>
                  <a:lnTo>
                    <a:pt x="261" y="1242"/>
                  </a:lnTo>
                  <a:lnTo>
                    <a:pt x="298" y="1206"/>
                  </a:lnTo>
                  <a:lnTo>
                    <a:pt x="337" y="1169"/>
                  </a:lnTo>
                  <a:lnTo>
                    <a:pt x="375" y="1136"/>
                  </a:lnTo>
                  <a:lnTo>
                    <a:pt x="412" y="1106"/>
                  </a:lnTo>
                  <a:lnTo>
                    <a:pt x="447" y="1081"/>
                  </a:lnTo>
                  <a:lnTo>
                    <a:pt x="480" y="1059"/>
                  </a:lnTo>
                  <a:lnTo>
                    <a:pt x="511" y="1039"/>
                  </a:lnTo>
                  <a:lnTo>
                    <a:pt x="539" y="1022"/>
                  </a:lnTo>
                  <a:lnTo>
                    <a:pt x="563" y="1010"/>
                  </a:lnTo>
                  <a:lnTo>
                    <a:pt x="584" y="999"/>
                  </a:lnTo>
                  <a:lnTo>
                    <a:pt x="600" y="992"/>
                  </a:lnTo>
                  <a:lnTo>
                    <a:pt x="613" y="985"/>
                  </a:lnTo>
                  <a:lnTo>
                    <a:pt x="620" y="982"/>
                  </a:lnTo>
                  <a:lnTo>
                    <a:pt x="624" y="982"/>
                  </a:lnTo>
                  <a:lnTo>
                    <a:pt x="620" y="982"/>
                  </a:lnTo>
                  <a:lnTo>
                    <a:pt x="611" y="984"/>
                  </a:lnTo>
                  <a:lnTo>
                    <a:pt x="597" y="987"/>
                  </a:lnTo>
                  <a:lnTo>
                    <a:pt x="578" y="992"/>
                  </a:lnTo>
                  <a:lnTo>
                    <a:pt x="556" y="997"/>
                  </a:lnTo>
                  <a:lnTo>
                    <a:pt x="529" y="1004"/>
                  </a:lnTo>
                  <a:lnTo>
                    <a:pt x="500" y="1014"/>
                  </a:lnTo>
                  <a:lnTo>
                    <a:pt x="470" y="1025"/>
                  </a:lnTo>
                  <a:lnTo>
                    <a:pt x="437" y="1038"/>
                  </a:lnTo>
                  <a:lnTo>
                    <a:pt x="404" y="1053"/>
                  </a:lnTo>
                  <a:lnTo>
                    <a:pt x="370" y="1070"/>
                  </a:lnTo>
                  <a:lnTo>
                    <a:pt x="336" y="1089"/>
                  </a:lnTo>
                  <a:lnTo>
                    <a:pt x="303" y="1112"/>
                  </a:lnTo>
                  <a:lnTo>
                    <a:pt x="272" y="1136"/>
                  </a:lnTo>
                  <a:lnTo>
                    <a:pt x="242" y="1163"/>
                  </a:lnTo>
                  <a:lnTo>
                    <a:pt x="217" y="1192"/>
                  </a:lnTo>
                  <a:lnTo>
                    <a:pt x="187" y="1229"/>
                  </a:lnTo>
                  <a:lnTo>
                    <a:pt x="160" y="1266"/>
                  </a:lnTo>
                  <a:lnTo>
                    <a:pt x="135" y="1300"/>
                  </a:lnTo>
                  <a:lnTo>
                    <a:pt x="112" y="1333"/>
                  </a:lnTo>
                  <a:lnTo>
                    <a:pt x="92" y="1364"/>
                  </a:lnTo>
                  <a:lnTo>
                    <a:pt x="74" y="1393"/>
                  </a:lnTo>
                  <a:lnTo>
                    <a:pt x="58" y="1418"/>
                  </a:lnTo>
                  <a:lnTo>
                    <a:pt x="44" y="1440"/>
                  </a:lnTo>
                  <a:lnTo>
                    <a:pt x="32" y="1460"/>
                  </a:lnTo>
                  <a:lnTo>
                    <a:pt x="24" y="1474"/>
                  </a:lnTo>
                  <a:lnTo>
                    <a:pt x="17" y="1486"/>
                  </a:lnTo>
                  <a:lnTo>
                    <a:pt x="14" y="1494"/>
                  </a:lnTo>
                  <a:lnTo>
                    <a:pt x="12" y="1496"/>
                  </a:lnTo>
                  <a:lnTo>
                    <a:pt x="4" y="1440"/>
                  </a:lnTo>
                  <a:lnTo>
                    <a:pt x="1" y="1384"/>
                  </a:lnTo>
                  <a:lnTo>
                    <a:pt x="0" y="1327"/>
                  </a:lnTo>
                  <a:lnTo>
                    <a:pt x="4" y="1270"/>
                  </a:lnTo>
                  <a:lnTo>
                    <a:pt x="11" y="1212"/>
                  </a:lnTo>
                  <a:lnTo>
                    <a:pt x="21" y="1156"/>
                  </a:lnTo>
                  <a:lnTo>
                    <a:pt x="34" y="1102"/>
                  </a:lnTo>
                  <a:lnTo>
                    <a:pt x="51" y="1050"/>
                  </a:lnTo>
                  <a:lnTo>
                    <a:pt x="71" y="1000"/>
                  </a:lnTo>
                  <a:lnTo>
                    <a:pt x="94" y="954"/>
                  </a:lnTo>
                  <a:lnTo>
                    <a:pt x="120" y="911"/>
                  </a:lnTo>
                  <a:lnTo>
                    <a:pt x="149" y="872"/>
                  </a:lnTo>
                  <a:lnTo>
                    <a:pt x="181" y="839"/>
                  </a:lnTo>
                  <a:lnTo>
                    <a:pt x="214" y="810"/>
                  </a:lnTo>
                  <a:lnTo>
                    <a:pt x="253" y="783"/>
                  </a:lnTo>
                  <a:lnTo>
                    <a:pt x="297" y="754"/>
                  </a:lnTo>
                  <a:lnTo>
                    <a:pt x="344" y="726"/>
                  </a:lnTo>
                  <a:lnTo>
                    <a:pt x="394" y="699"/>
                  </a:lnTo>
                  <a:lnTo>
                    <a:pt x="446" y="671"/>
                  </a:lnTo>
                  <a:lnTo>
                    <a:pt x="498" y="645"/>
                  </a:lnTo>
                  <a:lnTo>
                    <a:pt x="551" y="618"/>
                  </a:lnTo>
                  <a:lnTo>
                    <a:pt x="603" y="592"/>
                  </a:lnTo>
                  <a:lnTo>
                    <a:pt x="653" y="566"/>
                  </a:lnTo>
                  <a:lnTo>
                    <a:pt x="700" y="542"/>
                  </a:lnTo>
                  <a:lnTo>
                    <a:pt x="745" y="519"/>
                  </a:lnTo>
                  <a:lnTo>
                    <a:pt x="783" y="495"/>
                  </a:lnTo>
                  <a:lnTo>
                    <a:pt x="817" y="473"/>
                  </a:lnTo>
                  <a:lnTo>
                    <a:pt x="853" y="445"/>
                  </a:lnTo>
                  <a:lnTo>
                    <a:pt x="889" y="414"/>
                  </a:lnTo>
                  <a:lnTo>
                    <a:pt x="925" y="379"/>
                  </a:lnTo>
                  <a:lnTo>
                    <a:pt x="960" y="340"/>
                  </a:lnTo>
                  <a:lnTo>
                    <a:pt x="994" y="299"/>
                  </a:lnTo>
                  <a:lnTo>
                    <a:pt x="1025" y="258"/>
                  </a:lnTo>
                  <a:lnTo>
                    <a:pt x="1054" y="214"/>
                  </a:lnTo>
                  <a:lnTo>
                    <a:pt x="1079" y="170"/>
                  </a:lnTo>
                  <a:lnTo>
                    <a:pt x="1102" y="126"/>
                  </a:lnTo>
                  <a:lnTo>
                    <a:pt x="1119" y="83"/>
                  </a:lnTo>
                  <a:lnTo>
                    <a:pt x="1131" y="40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76" name="Freeform 276"/>
            <p:cNvSpPr>
              <a:spLocks/>
            </p:cNvSpPr>
            <p:nvPr/>
          </p:nvSpPr>
          <p:spPr bwMode="auto">
            <a:xfrm>
              <a:off x="4487" y="2496"/>
              <a:ext cx="117" cy="222"/>
            </a:xfrm>
            <a:custGeom>
              <a:avLst/>
              <a:gdLst>
                <a:gd name="T0" fmla="*/ 8 w 1055"/>
                <a:gd name="T1" fmla="*/ 0 h 1997"/>
                <a:gd name="T2" fmla="*/ 8 w 1055"/>
                <a:gd name="T3" fmla="*/ 1 h 1997"/>
                <a:gd name="T4" fmla="*/ 8 w 1055"/>
                <a:gd name="T5" fmla="*/ 2 h 1997"/>
                <a:gd name="T6" fmla="*/ 8 w 1055"/>
                <a:gd name="T7" fmla="*/ 3 h 1997"/>
                <a:gd name="T8" fmla="*/ 8 w 1055"/>
                <a:gd name="T9" fmla="*/ 5 h 1997"/>
                <a:gd name="T10" fmla="*/ 8 w 1055"/>
                <a:gd name="T11" fmla="*/ 7 h 1997"/>
                <a:gd name="T12" fmla="*/ 9 w 1055"/>
                <a:gd name="T13" fmla="*/ 9 h 1997"/>
                <a:gd name="T14" fmla="*/ 10 w 1055"/>
                <a:gd name="T15" fmla="*/ 10 h 1997"/>
                <a:gd name="T16" fmla="*/ 11 w 1055"/>
                <a:gd name="T17" fmla="*/ 11 h 1997"/>
                <a:gd name="T18" fmla="*/ 12 w 1055"/>
                <a:gd name="T19" fmla="*/ 13 h 1997"/>
                <a:gd name="T20" fmla="*/ 12 w 1055"/>
                <a:gd name="T21" fmla="*/ 14 h 1997"/>
                <a:gd name="T22" fmla="*/ 13 w 1055"/>
                <a:gd name="T23" fmla="*/ 16 h 1997"/>
                <a:gd name="T24" fmla="*/ 13 w 1055"/>
                <a:gd name="T25" fmla="*/ 18 h 1997"/>
                <a:gd name="T26" fmla="*/ 13 w 1055"/>
                <a:gd name="T27" fmla="*/ 20 h 1997"/>
                <a:gd name="T28" fmla="*/ 13 w 1055"/>
                <a:gd name="T29" fmla="*/ 22 h 1997"/>
                <a:gd name="T30" fmla="*/ 12 w 1055"/>
                <a:gd name="T31" fmla="*/ 23 h 1997"/>
                <a:gd name="T32" fmla="*/ 12 w 1055"/>
                <a:gd name="T33" fmla="*/ 23 h 1997"/>
                <a:gd name="T34" fmla="*/ 11 w 1055"/>
                <a:gd name="T35" fmla="*/ 22 h 1997"/>
                <a:gd name="T36" fmla="*/ 10 w 1055"/>
                <a:gd name="T37" fmla="*/ 21 h 1997"/>
                <a:gd name="T38" fmla="*/ 10 w 1055"/>
                <a:gd name="T39" fmla="*/ 21 h 1997"/>
                <a:gd name="T40" fmla="*/ 9 w 1055"/>
                <a:gd name="T41" fmla="*/ 20 h 1997"/>
                <a:gd name="T42" fmla="*/ 8 w 1055"/>
                <a:gd name="T43" fmla="*/ 18 h 1997"/>
                <a:gd name="T44" fmla="*/ 8 w 1055"/>
                <a:gd name="T45" fmla="*/ 17 h 1997"/>
                <a:gd name="T46" fmla="*/ 7 w 1055"/>
                <a:gd name="T47" fmla="*/ 16 h 1997"/>
                <a:gd name="T48" fmla="*/ 7 w 1055"/>
                <a:gd name="T49" fmla="*/ 15 h 1997"/>
                <a:gd name="T50" fmla="*/ 6 w 1055"/>
                <a:gd name="T51" fmla="*/ 15 h 1997"/>
                <a:gd name="T52" fmla="*/ 6 w 1055"/>
                <a:gd name="T53" fmla="*/ 15 h 1997"/>
                <a:gd name="T54" fmla="*/ 7 w 1055"/>
                <a:gd name="T55" fmla="*/ 16 h 1997"/>
                <a:gd name="T56" fmla="*/ 7 w 1055"/>
                <a:gd name="T57" fmla="*/ 17 h 1997"/>
                <a:gd name="T58" fmla="*/ 7 w 1055"/>
                <a:gd name="T59" fmla="*/ 18 h 1997"/>
                <a:gd name="T60" fmla="*/ 8 w 1055"/>
                <a:gd name="T61" fmla="*/ 19 h 1997"/>
                <a:gd name="T62" fmla="*/ 8 w 1055"/>
                <a:gd name="T63" fmla="*/ 20 h 1997"/>
                <a:gd name="T64" fmla="*/ 9 w 1055"/>
                <a:gd name="T65" fmla="*/ 21 h 1997"/>
                <a:gd name="T66" fmla="*/ 10 w 1055"/>
                <a:gd name="T67" fmla="*/ 22 h 1997"/>
                <a:gd name="T68" fmla="*/ 11 w 1055"/>
                <a:gd name="T69" fmla="*/ 23 h 1997"/>
                <a:gd name="T70" fmla="*/ 11 w 1055"/>
                <a:gd name="T71" fmla="*/ 24 h 1997"/>
                <a:gd name="T72" fmla="*/ 9 w 1055"/>
                <a:gd name="T73" fmla="*/ 25 h 1997"/>
                <a:gd name="T74" fmla="*/ 7 w 1055"/>
                <a:gd name="T75" fmla="*/ 24 h 1997"/>
                <a:gd name="T76" fmla="*/ 5 w 1055"/>
                <a:gd name="T77" fmla="*/ 23 h 1997"/>
                <a:gd name="T78" fmla="*/ 4 w 1055"/>
                <a:gd name="T79" fmla="*/ 22 h 1997"/>
                <a:gd name="T80" fmla="*/ 2 w 1055"/>
                <a:gd name="T81" fmla="*/ 20 h 1997"/>
                <a:gd name="T82" fmla="*/ 1 w 1055"/>
                <a:gd name="T83" fmla="*/ 18 h 1997"/>
                <a:gd name="T84" fmla="*/ 0 w 1055"/>
                <a:gd name="T85" fmla="*/ 15 h 1997"/>
                <a:gd name="T86" fmla="*/ 0 w 1055"/>
                <a:gd name="T87" fmla="*/ 12 h 1997"/>
                <a:gd name="T88" fmla="*/ 0 w 1055"/>
                <a:gd name="T89" fmla="*/ 9 h 1997"/>
                <a:gd name="T90" fmla="*/ 1 w 1055"/>
                <a:gd name="T91" fmla="*/ 7 h 1997"/>
                <a:gd name="T92" fmla="*/ 2 w 1055"/>
                <a:gd name="T93" fmla="*/ 5 h 1997"/>
                <a:gd name="T94" fmla="*/ 3 w 1055"/>
                <a:gd name="T95" fmla="*/ 3 h 1997"/>
                <a:gd name="T96" fmla="*/ 4 w 1055"/>
                <a:gd name="T97" fmla="*/ 2 h 1997"/>
                <a:gd name="T98" fmla="*/ 6 w 1055"/>
                <a:gd name="T99" fmla="*/ 1 h 1997"/>
                <a:gd name="T100" fmla="*/ 7 w 1055"/>
                <a:gd name="T101" fmla="*/ 1 h 1997"/>
                <a:gd name="T102" fmla="*/ 8 w 1055"/>
                <a:gd name="T103" fmla="*/ 0 h 1997"/>
                <a:gd name="T104" fmla="*/ 8 w 1055"/>
                <a:gd name="T105" fmla="*/ 0 h 199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55" h="1997">
                  <a:moveTo>
                    <a:pt x="692" y="0"/>
                  </a:moveTo>
                  <a:lnTo>
                    <a:pt x="691" y="3"/>
                  </a:lnTo>
                  <a:lnTo>
                    <a:pt x="689" y="11"/>
                  </a:lnTo>
                  <a:lnTo>
                    <a:pt x="685" y="23"/>
                  </a:lnTo>
                  <a:lnTo>
                    <a:pt x="681" y="41"/>
                  </a:lnTo>
                  <a:lnTo>
                    <a:pt x="674" y="63"/>
                  </a:lnTo>
                  <a:lnTo>
                    <a:pt x="668" y="89"/>
                  </a:lnTo>
                  <a:lnTo>
                    <a:pt x="662" y="120"/>
                  </a:lnTo>
                  <a:lnTo>
                    <a:pt x="654" y="154"/>
                  </a:lnTo>
                  <a:lnTo>
                    <a:pt x="648" y="191"/>
                  </a:lnTo>
                  <a:lnTo>
                    <a:pt x="641" y="232"/>
                  </a:lnTo>
                  <a:lnTo>
                    <a:pt x="636" y="276"/>
                  </a:lnTo>
                  <a:lnTo>
                    <a:pt x="632" y="323"/>
                  </a:lnTo>
                  <a:lnTo>
                    <a:pt x="629" y="371"/>
                  </a:lnTo>
                  <a:lnTo>
                    <a:pt x="627" y="422"/>
                  </a:lnTo>
                  <a:lnTo>
                    <a:pt x="629" y="471"/>
                  </a:lnTo>
                  <a:lnTo>
                    <a:pt x="635" y="518"/>
                  </a:lnTo>
                  <a:lnTo>
                    <a:pt x="648" y="562"/>
                  </a:lnTo>
                  <a:lnTo>
                    <a:pt x="664" y="607"/>
                  </a:lnTo>
                  <a:lnTo>
                    <a:pt x="683" y="649"/>
                  </a:lnTo>
                  <a:lnTo>
                    <a:pt x="706" y="691"/>
                  </a:lnTo>
                  <a:lnTo>
                    <a:pt x="731" y="730"/>
                  </a:lnTo>
                  <a:lnTo>
                    <a:pt x="757" y="769"/>
                  </a:lnTo>
                  <a:lnTo>
                    <a:pt x="785" y="807"/>
                  </a:lnTo>
                  <a:lnTo>
                    <a:pt x="812" y="843"/>
                  </a:lnTo>
                  <a:lnTo>
                    <a:pt x="840" y="879"/>
                  </a:lnTo>
                  <a:lnTo>
                    <a:pt x="868" y="915"/>
                  </a:lnTo>
                  <a:lnTo>
                    <a:pt x="893" y="947"/>
                  </a:lnTo>
                  <a:lnTo>
                    <a:pt x="917" y="980"/>
                  </a:lnTo>
                  <a:lnTo>
                    <a:pt x="937" y="1012"/>
                  </a:lnTo>
                  <a:lnTo>
                    <a:pt x="954" y="1043"/>
                  </a:lnTo>
                  <a:lnTo>
                    <a:pt x="971" y="1079"/>
                  </a:lnTo>
                  <a:lnTo>
                    <a:pt x="987" y="1120"/>
                  </a:lnTo>
                  <a:lnTo>
                    <a:pt x="1000" y="1166"/>
                  </a:lnTo>
                  <a:lnTo>
                    <a:pt x="1014" y="1215"/>
                  </a:lnTo>
                  <a:lnTo>
                    <a:pt x="1026" y="1267"/>
                  </a:lnTo>
                  <a:lnTo>
                    <a:pt x="1037" y="1322"/>
                  </a:lnTo>
                  <a:lnTo>
                    <a:pt x="1044" y="1379"/>
                  </a:lnTo>
                  <a:lnTo>
                    <a:pt x="1050" y="1438"/>
                  </a:lnTo>
                  <a:lnTo>
                    <a:pt x="1054" y="1498"/>
                  </a:lnTo>
                  <a:lnTo>
                    <a:pt x="1055" y="1558"/>
                  </a:lnTo>
                  <a:lnTo>
                    <a:pt x="1052" y="1619"/>
                  </a:lnTo>
                  <a:lnTo>
                    <a:pt x="1047" y="1679"/>
                  </a:lnTo>
                  <a:lnTo>
                    <a:pt x="1038" y="1738"/>
                  </a:lnTo>
                  <a:lnTo>
                    <a:pt x="1026" y="1795"/>
                  </a:lnTo>
                  <a:lnTo>
                    <a:pt x="1009" y="1850"/>
                  </a:lnTo>
                  <a:lnTo>
                    <a:pt x="988" y="1903"/>
                  </a:lnTo>
                  <a:lnTo>
                    <a:pt x="987" y="1901"/>
                  </a:lnTo>
                  <a:lnTo>
                    <a:pt x="980" y="1895"/>
                  </a:lnTo>
                  <a:lnTo>
                    <a:pt x="972" y="1885"/>
                  </a:lnTo>
                  <a:lnTo>
                    <a:pt x="960" y="1871"/>
                  </a:lnTo>
                  <a:lnTo>
                    <a:pt x="945" y="1854"/>
                  </a:lnTo>
                  <a:lnTo>
                    <a:pt x="929" y="1835"/>
                  </a:lnTo>
                  <a:lnTo>
                    <a:pt x="910" y="1814"/>
                  </a:lnTo>
                  <a:lnTo>
                    <a:pt x="889" y="1791"/>
                  </a:lnTo>
                  <a:lnTo>
                    <a:pt x="868" y="1765"/>
                  </a:lnTo>
                  <a:lnTo>
                    <a:pt x="844" y="1739"/>
                  </a:lnTo>
                  <a:lnTo>
                    <a:pt x="821" y="1712"/>
                  </a:lnTo>
                  <a:lnTo>
                    <a:pt x="797" y="1684"/>
                  </a:lnTo>
                  <a:lnTo>
                    <a:pt x="782" y="1666"/>
                  </a:lnTo>
                  <a:lnTo>
                    <a:pt x="766" y="1643"/>
                  </a:lnTo>
                  <a:lnTo>
                    <a:pt x="748" y="1618"/>
                  </a:lnTo>
                  <a:lnTo>
                    <a:pt x="731" y="1590"/>
                  </a:lnTo>
                  <a:lnTo>
                    <a:pt x="712" y="1561"/>
                  </a:lnTo>
                  <a:lnTo>
                    <a:pt x="693" y="1529"/>
                  </a:lnTo>
                  <a:lnTo>
                    <a:pt x="674" y="1497"/>
                  </a:lnTo>
                  <a:lnTo>
                    <a:pt x="655" y="1463"/>
                  </a:lnTo>
                  <a:lnTo>
                    <a:pt x="637" y="1430"/>
                  </a:lnTo>
                  <a:lnTo>
                    <a:pt x="619" y="1397"/>
                  </a:lnTo>
                  <a:lnTo>
                    <a:pt x="602" y="1365"/>
                  </a:lnTo>
                  <a:lnTo>
                    <a:pt x="586" y="1335"/>
                  </a:lnTo>
                  <a:lnTo>
                    <a:pt x="570" y="1306"/>
                  </a:lnTo>
                  <a:lnTo>
                    <a:pt x="558" y="1279"/>
                  </a:lnTo>
                  <a:lnTo>
                    <a:pt x="545" y="1255"/>
                  </a:lnTo>
                  <a:lnTo>
                    <a:pt x="534" y="1235"/>
                  </a:lnTo>
                  <a:lnTo>
                    <a:pt x="526" y="1218"/>
                  </a:lnTo>
                  <a:lnTo>
                    <a:pt x="519" y="1205"/>
                  </a:lnTo>
                  <a:lnTo>
                    <a:pt x="516" y="1198"/>
                  </a:lnTo>
                  <a:lnTo>
                    <a:pt x="514" y="1195"/>
                  </a:lnTo>
                  <a:lnTo>
                    <a:pt x="515" y="1198"/>
                  </a:lnTo>
                  <a:lnTo>
                    <a:pt x="517" y="1207"/>
                  </a:lnTo>
                  <a:lnTo>
                    <a:pt x="520" y="1221"/>
                  </a:lnTo>
                  <a:lnTo>
                    <a:pt x="526" y="1240"/>
                  </a:lnTo>
                  <a:lnTo>
                    <a:pt x="532" y="1264"/>
                  </a:lnTo>
                  <a:lnTo>
                    <a:pt x="540" y="1291"/>
                  </a:lnTo>
                  <a:lnTo>
                    <a:pt x="547" y="1320"/>
                  </a:lnTo>
                  <a:lnTo>
                    <a:pt x="556" y="1353"/>
                  </a:lnTo>
                  <a:lnTo>
                    <a:pt x="567" y="1386"/>
                  </a:lnTo>
                  <a:lnTo>
                    <a:pt x="579" y="1421"/>
                  </a:lnTo>
                  <a:lnTo>
                    <a:pt x="590" y="1456"/>
                  </a:lnTo>
                  <a:lnTo>
                    <a:pt x="603" y="1492"/>
                  </a:lnTo>
                  <a:lnTo>
                    <a:pt x="617" y="1526"/>
                  </a:lnTo>
                  <a:lnTo>
                    <a:pt x="631" y="1558"/>
                  </a:lnTo>
                  <a:lnTo>
                    <a:pt x="646" y="1590"/>
                  </a:lnTo>
                  <a:lnTo>
                    <a:pt x="662" y="1619"/>
                  </a:lnTo>
                  <a:lnTo>
                    <a:pt x="678" y="1644"/>
                  </a:lnTo>
                  <a:lnTo>
                    <a:pt x="697" y="1672"/>
                  </a:lnTo>
                  <a:lnTo>
                    <a:pt x="717" y="1699"/>
                  </a:lnTo>
                  <a:lnTo>
                    <a:pt x="737" y="1725"/>
                  </a:lnTo>
                  <a:lnTo>
                    <a:pt x="759" y="1749"/>
                  </a:lnTo>
                  <a:lnTo>
                    <a:pt x="782" y="1776"/>
                  </a:lnTo>
                  <a:lnTo>
                    <a:pt x="807" y="1802"/>
                  </a:lnTo>
                  <a:lnTo>
                    <a:pt x="834" y="1830"/>
                  </a:lnTo>
                  <a:lnTo>
                    <a:pt x="862" y="1860"/>
                  </a:lnTo>
                  <a:lnTo>
                    <a:pt x="894" y="1892"/>
                  </a:lnTo>
                  <a:lnTo>
                    <a:pt x="929" y="1927"/>
                  </a:lnTo>
                  <a:lnTo>
                    <a:pt x="967" y="1965"/>
                  </a:lnTo>
                  <a:lnTo>
                    <a:pt x="917" y="1982"/>
                  </a:lnTo>
                  <a:lnTo>
                    <a:pt x="864" y="1992"/>
                  </a:lnTo>
                  <a:lnTo>
                    <a:pt x="811" y="1997"/>
                  </a:lnTo>
                  <a:lnTo>
                    <a:pt x="758" y="1996"/>
                  </a:lnTo>
                  <a:lnTo>
                    <a:pt x="703" y="1988"/>
                  </a:lnTo>
                  <a:lnTo>
                    <a:pt x="649" y="1976"/>
                  </a:lnTo>
                  <a:lnTo>
                    <a:pt x="595" y="1959"/>
                  </a:lnTo>
                  <a:lnTo>
                    <a:pt x="542" y="1938"/>
                  </a:lnTo>
                  <a:lnTo>
                    <a:pt x="490" y="1912"/>
                  </a:lnTo>
                  <a:lnTo>
                    <a:pt x="439" y="1882"/>
                  </a:lnTo>
                  <a:lnTo>
                    <a:pt x="389" y="1848"/>
                  </a:lnTo>
                  <a:lnTo>
                    <a:pt x="342" y="1810"/>
                  </a:lnTo>
                  <a:lnTo>
                    <a:pt x="296" y="1769"/>
                  </a:lnTo>
                  <a:lnTo>
                    <a:pt x="255" y="1724"/>
                  </a:lnTo>
                  <a:lnTo>
                    <a:pt x="216" y="1677"/>
                  </a:lnTo>
                  <a:lnTo>
                    <a:pt x="179" y="1627"/>
                  </a:lnTo>
                  <a:lnTo>
                    <a:pt x="148" y="1575"/>
                  </a:lnTo>
                  <a:lnTo>
                    <a:pt x="120" y="1521"/>
                  </a:lnTo>
                  <a:lnTo>
                    <a:pt x="97" y="1466"/>
                  </a:lnTo>
                  <a:lnTo>
                    <a:pt x="67" y="1378"/>
                  </a:lnTo>
                  <a:lnTo>
                    <a:pt x="42" y="1293"/>
                  </a:lnTo>
                  <a:lnTo>
                    <a:pt x="24" y="1210"/>
                  </a:lnTo>
                  <a:lnTo>
                    <a:pt x="11" y="1130"/>
                  </a:lnTo>
                  <a:lnTo>
                    <a:pt x="3" y="1050"/>
                  </a:lnTo>
                  <a:lnTo>
                    <a:pt x="0" y="974"/>
                  </a:lnTo>
                  <a:lnTo>
                    <a:pt x="2" y="899"/>
                  </a:lnTo>
                  <a:lnTo>
                    <a:pt x="8" y="825"/>
                  </a:lnTo>
                  <a:lnTo>
                    <a:pt x="19" y="753"/>
                  </a:lnTo>
                  <a:lnTo>
                    <a:pt x="34" y="684"/>
                  </a:lnTo>
                  <a:lnTo>
                    <a:pt x="53" y="616"/>
                  </a:lnTo>
                  <a:lnTo>
                    <a:pt x="75" y="550"/>
                  </a:lnTo>
                  <a:lnTo>
                    <a:pt x="102" y="486"/>
                  </a:lnTo>
                  <a:lnTo>
                    <a:pt x="133" y="422"/>
                  </a:lnTo>
                  <a:lnTo>
                    <a:pt x="156" y="380"/>
                  </a:lnTo>
                  <a:lnTo>
                    <a:pt x="184" y="341"/>
                  </a:lnTo>
                  <a:lnTo>
                    <a:pt x="215" y="302"/>
                  </a:lnTo>
                  <a:lnTo>
                    <a:pt x="247" y="267"/>
                  </a:lnTo>
                  <a:lnTo>
                    <a:pt x="282" y="234"/>
                  </a:lnTo>
                  <a:lnTo>
                    <a:pt x="319" y="204"/>
                  </a:lnTo>
                  <a:lnTo>
                    <a:pt x="356" y="175"/>
                  </a:lnTo>
                  <a:lnTo>
                    <a:pt x="393" y="149"/>
                  </a:lnTo>
                  <a:lnTo>
                    <a:pt x="431" y="124"/>
                  </a:lnTo>
                  <a:lnTo>
                    <a:pt x="468" y="103"/>
                  </a:lnTo>
                  <a:lnTo>
                    <a:pt x="503" y="83"/>
                  </a:lnTo>
                  <a:lnTo>
                    <a:pt x="538" y="65"/>
                  </a:lnTo>
                  <a:lnTo>
                    <a:pt x="570" y="50"/>
                  </a:lnTo>
                  <a:lnTo>
                    <a:pt x="600" y="36"/>
                  </a:lnTo>
                  <a:lnTo>
                    <a:pt x="626" y="25"/>
                  </a:lnTo>
                  <a:lnTo>
                    <a:pt x="649" y="16"/>
                  </a:lnTo>
                  <a:lnTo>
                    <a:pt x="667" y="10"/>
                  </a:lnTo>
                  <a:lnTo>
                    <a:pt x="681" y="4"/>
                  </a:lnTo>
                  <a:lnTo>
                    <a:pt x="689" y="1"/>
                  </a:lnTo>
                  <a:lnTo>
                    <a:pt x="692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</p:grpSp>
      <p:grpSp>
        <p:nvGrpSpPr>
          <p:cNvPr id="2" name="Grupa 1"/>
          <p:cNvGrpSpPr/>
          <p:nvPr/>
        </p:nvGrpSpPr>
        <p:grpSpPr>
          <a:xfrm>
            <a:off x="9128180" y="4403918"/>
            <a:ext cx="396684" cy="439322"/>
            <a:chOff x="9128180" y="4499168"/>
            <a:chExt cx="396684" cy="439322"/>
          </a:xfrm>
        </p:grpSpPr>
        <p:sp>
          <p:nvSpPr>
            <p:cNvPr id="72" name="noun_project_0210.eps"/>
            <p:cNvSpPr>
              <a:spLocks noChangeAspect="1"/>
            </p:cNvSpPr>
            <p:nvPr/>
          </p:nvSpPr>
          <p:spPr bwMode="auto">
            <a:xfrm rot="8100000">
              <a:off x="9128180" y="4499168"/>
              <a:ext cx="228141" cy="257665"/>
            </a:xfrm>
            <a:custGeom>
              <a:avLst/>
              <a:gdLst>
                <a:gd name="T0" fmla="*/ 56235324 w 3063"/>
                <a:gd name="T1" fmla="*/ 16781629 h 3458"/>
                <a:gd name="T2" fmla="*/ 57725937 w 3063"/>
                <a:gd name="T3" fmla="*/ 17527498 h 3458"/>
                <a:gd name="T4" fmla="*/ 59558056 w 3063"/>
                <a:gd name="T5" fmla="*/ 17154475 h 3458"/>
                <a:gd name="T6" fmla="*/ 61731682 w 3063"/>
                <a:gd name="T7" fmla="*/ 38442349 h 3458"/>
                <a:gd name="T8" fmla="*/ 61576435 w 3063"/>
                <a:gd name="T9" fmla="*/ 40773038 h 3458"/>
                <a:gd name="T10" fmla="*/ 62259449 w 3063"/>
                <a:gd name="T11" fmla="*/ 42016213 h 3458"/>
                <a:gd name="T12" fmla="*/ 63346350 w 3063"/>
                <a:gd name="T13" fmla="*/ 42264777 h 3458"/>
                <a:gd name="T14" fmla="*/ 64557307 w 3063"/>
                <a:gd name="T15" fmla="*/ 41736446 h 3458"/>
                <a:gd name="T16" fmla="*/ 75798310 w 3063"/>
                <a:gd name="T17" fmla="*/ 28746219 h 3458"/>
                <a:gd name="T18" fmla="*/ 77909732 w 3063"/>
                <a:gd name="T19" fmla="*/ 35769664 h 3458"/>
                <a:gd name="T20" fmla="*/ 79213907 w 3063"/>
                <a:gd name="T21" fmla="*/ 36453304 h 3458"/>
                <a:gd name="T22" fmla="*/ 89616474 w 3063"/>
                <a:gd name="T23" fmla="*/ 46802049 h 3458"/>
                <a:gd name="T24" fmla="*/ 89026502 w 3063"/>
                <a:gd name="T25" fmla="*/ 49225993 h 3458"/>
                <a:gd name="T26" fmla="*/ 89057516 w 3063"/>
                <a:gd name="T27" fmla="*/ 50779962 h 3458"/>
                <a:gd name="T28" fmla="*/ 90392706 w 3063"/>
                <a:gd name="T29" fmla="*/ 51774396 h 3458"/>
                <a:gd name="T30" fmla="*/ 71761375 w 3063"/>
                <a:gd name="T31" fmla="*/ 73994475 h 3458"/>
                <a:gd name="T32" fmla="*/ 71109375 w 3063"/>
                <a:gd name="T33" fmla="*/ 75983343 h 3458"/>
                <a:gd name="T34" fmla="*/ 68563052 w 3063"/>
                <a:gd name="T35" fmla="*/ 83037991 h 3458"/>
                <a:gd name="T36" fmla="*/ 55055381 w 3063"/>
                <a:gd name="T37" fmla="*/ 81390767 h 3458"/>
                <a:gd name="T38" fmla="*/ 49652418 w 3063"/>
                <a:gd name="T39" fmla="*/ 81048947 h 3458"/>
                <a:gd name="T40" fmla="*/ 48782968 w 3063"/>
                <a:gd name="T41" fmla="*/ 81950125 h 3458"/>
                <a:gd name="T42" fmla="*/ 45460237 w 3063"/>
                <a:gd name="T43" fmla="*/ 107464477 h 3458"/>
                <a:gd name="T44" fmla="*/ 46205631 w 3063"/>
                <a:gd name="T45" fmla="*/ 81577278 h 3458"/>
                <a:gd name="T46" fmla="*/ 45056702 w 3063"/>
                <a:gd name="T47" fmla="*/ 80893638 h 3458"/>
                <a:gd name="T48" fmla="*/ 35523585 w 3063"/>
                <a:gd name="T49" fmla="*/ 81950125 h 3458"/>
                <a:gd name="T50" fmla="*/ 21891682 w 3063"/>
                <a:gd name="T51" fmla="*/ 83597350 h 3458"/>
                <a:gd name="T52" fmla="*/ 23910062 w 3063"/>
                <a:gd name="T53" fmla="*/ 75299703 h 3458"/>
                <a:gd name="T54" fmla="*/ 22823337 w 3063"/>
                <a:gd name="T55" fmla="*/ 73497170 h 3458"/>
                <a:gd name="T56" fmla="*/ 5309921 w 3063"/>
                <a:gd name="T57" fmla="*/ 51463603 h 3458"/>
                <a:gd name="T58" fmla="*/ 6117343 w 3063"/>
                <a:gd name="T59" fmla="*/ 50344886 h 3458"/>
                <a:gd name="T60" fmla="*/ 5930906 w 3063"/>
                <a:gd name="T61" fmla="*/ 48542353 h 3458"/>
                <a:gd name="T62" fmla="*/ 1987365 w 3063"/>
                <a:gd name="T63" fmla="*/ 33532231 h 3458"/>
                <a:gd name="T64" fmla="*/ 16395501 w 3063"/>
                <a:gd name="T65" fmla="*/ 36360225 h 3458"/>
                <a:gd name="T66" fmla="*/ 17451212 w 3063"/>
                <a:gd name="T67" fmla="*/ 35396817 h 3458"/>
                <a:gd name="T68" fmla="*/ 29809954 w 3063"/>
                <a:gd name="T69" fmla="*/ 41052805 h 3458"/>
                <a:gd name="T70" fmla="*/ 30927869 w 3063"/>
                <a:gd name="T71" fmla="*/ 42016213 h 3458"/>
                <a:gd name="T72" fmla="*/ 32139002 w 3063"/>
                <a:gd name="T73" fmla="*/ 42264777 h 3458"/>
                <a:gd name="T74" fmla="*/ 33132685 w 3063"/>
                <a:gd name="T75" fmla="*/ 41705419 h 3458"/>
                <a:gd name="T76" fmla="*/ 33567410 w 3063"/>
                <a:gd name="T77" fmla="*/ 40120424 h 3458"/>
                <a:gd name="T78" fmla="*/ 28909489 w 3063"/>
                <a:gd name="T79" fmla="*/ 13549585 h 3458"/>
                <a:gd name="T80" fmla="*/ 36175761 w 3063"/>
                <a:gd name="T81" fmla="*/ 17372013 h 3458"/>
                <a:gd name="T82" fmla="*/ 37883648 w 3063"/>
                <a:gd name="T83" fmla="*/ 17434243 h 3458"/>
                <a:gd name="T84" fmla="*/ 39249852 w 3063"/>
                <a:gd name="T85" fmla="*/ 16222270 h 34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063" h="3458">
                  <a:moveTo>
                    <a:pt x="1531" y="0"/>
                  </a:moveTo>
                  <a:lnTo>
                    <a:pt x="1799" y="522"/>
                  </a:lnTo>
                  <a:lnTo>
                    <a:pt x="1811" y="540"/>
                  </a:lnTo>
                  <a:lnTo>
                    <a:pt x="1825" y="553"/>
                  </a:lnTo>
                  <a:lnTo>
                    <a:pt x="1842" y="561"/>
                  </a:lnTo>
                  <a:lnTo>
                    <a:pt x="1859" y="564"/>
                  </a:lnTo>
                  <a:lnTo>
                    <a:pt x="1878" y="563"/>
                  </a:lnTo>
                  <a:lnTo>
                    <a:pt x="1897" y="559"/>
                  </a:lnTo>
                  <a:lnTo>
                    <a:pt x="1918" y="552"/>
                  </a:lnTo>
                  <a:lnTo>
                    <a:pt x="1938" y="541"/>
                  </a:lnTo>
                  <a:lnTo>
                    <a:pt x="2132" y="436"/>
                  </a:lnTo>
                  <a:lnTo>
                    <a:pt x="1988" y="1237"/>
                  </a:lnTo>
                  <a:lnTo>
                    <a:pt x="1982" y="1267"/>
                  </a:lnTo>
                  <a:lnTo>
                    <a:pt x="1981" y="1291"/>
                  </a:lnTo>
                  <a:lnTo>
                    <a:pt x="1983" y="1312"/>
                  </a:lnTo>
                  <a:lnTo>
                    <a:pt x="1989" y="1329"/>
                  </a:lnTo>
                  <a:lnTo>
                    <a:pt x="1995" y="1342"/>
                  </a:lnTo>
                  <a:lnTo>
                    <a:pt x="2005" y="1352"/>
                  </a:lnTo>
                  <a:lnTo>
                    <a:pt x="2015" y="1358"/>
                  </a:lnTo>
                  <a:lnTo>
                    <a:pt x="2027" y="1360"/>
                  </a:lnTo>
                  <a:lnTo>
                    <a:pt x="2040" y="1360"/>
                  </a:lnTo>
                  <a:lnTo>
                    <a:pt x="2053" y="1357"/>
                  </a:lnTo>
                  <a:lnTo>
                    <a:pt x="2066" y="1352"/>
                  </a:lnTo>
                  <a:lnTo>
                    <a:pt x="2079" y="1343"/>
                  </a:lnTo>
                  <a:lnTo>
                    <a:pt x="2092" y="1334"/>
                  </a:lnTo>
                  <a:lnTo>
                    <a:pt x="2102" y="1321"/>
                  </a:lnTo>
                  <a:lnTo>
                    <a:pt x="2441" y="925"/>
                  </a:lnTo>
                  <a:lnTo>
                    <a:pt x="2495" y="1126"/>
                  </a:lnTo>
                  <a:lnTo>
                    <a:pt x="2500" y="1139"/>
                  </a:lnTo>
                  <a:lnTo>
                    <a:pt x="2509" y="1151"/>
                  </a:lnTo>
                  <a:lnTo>
                    <a:pt x="2520" y="1162"/>
                  </a:lnTo>
                  <a:lnTo>
                    <a:pt x="2534" y="1170"/>
                  </a:lnTo>
                  <a:lnTo>
                    <a:pt x="2551" y="1173"/>
                  </a:lnTo>
                  <a:lnTo>
                    <a:pt x="2571" y="1173"/>
                  </a:lnTo>
                  <a:lnTo>
                    <a:pt x="2998" y="1079"/>
                  </a:lnTo>
                  <a:lnTo>
                    <a:pt x="2886" y="1506"/>
                  </a:lnTo>
                  <a:lnTo>
                    <a:pt x="2879" y="1536"/>
                  </a:lnTo>
                  <a:lnTo>
                    <a:pt x="2872" y="1562"/>
                  </a:lnTo>
                  <a:lnTo>
                    <a:pt x="2867" y="1584"/>
                  </a:lnTo>
                  <a:lnTo>
                    <a:pt x="2864" y="1603"/>
                  </a:lnTo>
                  <a:lnTo>
                    <a:pt x="2865" y="1620"/>
                  </a:lnTo>
                  <a:lnTo>
                    <a:pt x="2868" y="1634"/>
                  </a:lnTo>
                  <a:lnTo>
                    <a:pt x="2878" y="1647"/>
                  </a:lnTo>
                  <a:lnTo>
                    <a:pt x="2891" y="1656"/>
                  </a:lnTo>
                  <a:lnTo>
                    <a:pt x="2911" y="1666"/>
                  </a:lnTo>
                  <a:lnTo>
                    <a:pt x="3063" y="1740"/>
                  </a:lnTo>
                  <a:lnTo>
                    <a:pt x="2327" y="2365"/>
                  </a:lnTo>
                  <a:lnTo>
                    <a:pt x="2311" y="2381"/>
                  </a:lnTo>
                  <a:lnTo>
                    <a:pt x="2300" y="2401"/>
                  </a:lnTo>
                  <a:lnTo>
                    <a:pt x="2292" y="2423"/>
                  </a:lnTo>
                  <a:lnTo>
                    <a:pt x="2290" y="2445"/>
                  </a:lnTo>
                  <a:lnTo>
                    <a:pt x="2293" y="2470"/>
                  </a:lnTo>
                  <a:lnTo>
                    <a:pt x="2358" y="2690"/>
                  </a:lnTo>
                  <a:lnTo>
                    <a:pt x="2208" y="2672"/>
                  </a:lnTo>
                  <a:lnTo>
                    <a:pt x="2063" y="2654"/>
                  </a:lnTo>
                  <a:lnTo>
                    <a:pt x="1919" y="2637"/>
                  </a:lnTo>
                  <a:lnTo>
                    <a:pt x="1773" y="2619"/>
                  </a:lnTo>
                  <a:lnTo>
                    <a:pt x="1624" y="2601"/>
                  </a:lnTo>
                  <a:lnTo>
                    <a:pt x="1612" y="2603"/>
                  </a:lnTo>
                  <a:lnTo>
                    <a:pt x="1599" y="2608"/>
                  </a:lnTo>
                  <a:lnTo>
                    <a:pt x="1588" y="2616"/>
                  </a:lnTo>
                  <a:lnTo>
                    <a:pt x="1578" y="2626"/>
                  </a:lnTo>
                  <a:lnTo>
                    <a:pt x="1571" y="2637"/>
                  </a:lnTo>
                  <a:lnTo>
                    <a:pt x="1568" y="2650"/>
                  </a:lnTo>
                  <a:lnTo>
                    <a:pt x="1588" y="3458"/>
                  </a:lnTo>
                  <a:lnTo>
                    <a:pt x="1464" y="3458"/>
                  </a:lnTo>
                  <a:lnTo>
                    <a:pt x="1497" y="2649"/>
                  </a:lnTo>
                  <a:lnTo>
                    <a:pt x="1495" y="2635"/>
                  </a:lnTo>
                  <a:lnTo>
                    <a:pt x="1488" y="2625"/>
                  </a:lnTo>
                  <a:lnTo>
                    <a:pt x="1476" y="2615"/>
                  </a:lnTo>
                  <a:lnTo>
                    <a:pt x="1463" y="2608"/>
                  </a:lnTo>
                  <a:lnTo>
                    <a:pt x="1451" y="2603"/>
                  </a:lnTo>
                  <a:lnTo>
                    <a:pt x="1438" y="2601"/>
                  </a:lnTo>
                  <a:lnTo>
                    <a:pt x="1289" y="2619"/>
                  </a:lnTo>
                  <a:lnTo>
                    <a:pt x="1144" y="2637"/>
                  </a:lnTo>
                  <a:lnTo>
                    <a:pt x="1000" y="2654"/>
                  </a:lnTo>
                  <a:lnTo>
                    <a:pt x="853" y="2672"/>
                  </a:lnTo>
                  <a:lnTo>
                    <a:pt x="705" y="2690"/>
                  </a:lnTo>
                  <a:lnTo>
                    <a:pt x="768" y="2470"/>
                  </a:lnTo>
                  <a:lnTo>
                    <a:pt x="773" y="2445"/>
                  </a:lnTo>
                  <a:lnTo>
                    <a:pt x="770" y="2423"/>
                  </a:lnTo>
                  <a:lnTo>
                    <a:pt x="763" y="2401"/>
                  </a:lnTo>
                  <a:lnTo>
                    <a:pt x="751" y="2381"/>
                  </a:lnTo>
                  <a:lnTo>
                    <a:pt x="735" y="2365"/>
                  </a:lnTo>
                  <a:lnTo>
                    <a:pt x="0" y="1740"/>
                  </a:lnTo>
                  <a:lnTo>
                    <a:pt x="152" y="1666"/>
                  </a:lnTo>
                  <a:lnTo>
                    <a:pt x="171" y="1656"/>
                  </a:lnTo>
                  <a:lnTo>
                    <a:pt x="185" y="1647"/>
                  </a:lnTo>
                  <a:lnTo>
                    <a:pt x="193" y="1634"/>
                  </a:lnTo>
                  <a:lnTo>
                    <a:pt x="197" y="1620"/>
                  </a:lnTo>
                  <a:lnTo>
                    <a:pt x="198" y="1603"/>
                  </a:lnTo>
                  <a:lnTo>
                    <a:pt x="195" y="1584"/>
                  </a:lnTo>
                  <a:lnTo>
                    <a:pt x="191" y="1562"/>
                  </a:lnTo>
                  <a:lnTo>
                    <a:pt x="184" y="1536"/>
                  </a:lnTo>
                  <a:lnTo>
                    <a:pt x="176" y="1506"/>
                  </a:lnTo>
                  <a:lnTo>
                    <a:pt x="64" y="1079"/>
                  </a:lnTo>
                  <a:lnTo>
                    <a:pt x="491" y="1173"/>
                  </a:lnTo>
                  <a:lnTo>
                    <a:pt x="512" y="1173"/>
                  </a:lnTo>
                  <a:lnTo>
                    <a:pt x="528" y="1170"/>
                  </a:lnTo>
                  <a:lnTo>
                    <a:pt x="542" y="1162"/>
                  </a:lnTo>
                  <a:lnTo>
                    <a:pt x="554" y="1151"/>
                  </a:lnTo>
                  <a:lnTo>
                    <a:pt x="562" y="1139"/>
                  </a:lnTo>
                  <a:lnTo>
                    <a:pt x="568" y="1126"/>
                  </a:lnTo>
                  <a:lnTo>
                    <a:pt x="622" y="925"/>
                  </a:lnTo>
                  <a:lnTo>
                    <a:pt x="960" y="1321"/>
                  </a:lnTo>
                  <a:lnTo>
                    <a:pt x="971" y="1334"/>
                  </a:lnTo>
                  <a:lnTo>
                    <a:pt x="983" y="1343"/>
                  </a:lnTo>
                  <a:lnTo>
                    <a:pt x="996" y="1352"/>
                  </a:lnTo>
                  <a:lnTo>
                    <a:pt x="1009" y="1357"/>
                  </a:lnTo>
                  <a:lnTo>
                    <a:pt x="1022" y="1360"/>
                  </a:lnTo>
                  <a:lnTo>
                    <a:pt x="1035" y="1360"/>
                  </a:lnTo>
                  <a:lnTo>
                    <a:pt x="1047" y="1358"/>
                  </a:lnTo>
                  <a:lnTo>
                    <a:pt x="1058" y="1352"/>
                  </a:lnTo>
                  <a:lnTo>
                    <a:pt x="1067" y="1342"/>
                  </a:lnTo>
                  <a:lnTo>
                    <a:pt x="1074" y="1329"/>
                  </a:lnTo>
                  <a:lnTo>
                    <a:pt x="1079" y="1312"/>
                  </a:lnTo>
                  <a:lnTo>
                    <a:pt x="1081" y="1291"/>
                  </a:lnTo>
                  <a:lnTo>
                    <a:pt x="1079" y="1267"/>
                  </a:lnTo>
                  <a:lnTo>
                    <a:pt x="1075" y="1237"/>
                  </a:lnTo>
                  <a:lnTo>
                    <a:pt x="931" y="436"/>
                  </a:lnTo>
                  <a:lnTo>
                    <a:pt x="1125" y="541"/>
                  </a:lnTo>
                  <a:lnTo>
                    <a:pt x="1145" y="552"/>
                  </a:lnTo>
                  <a:lnTo>
                    <a:pt x="1165" y="559"/>
                  </a:lnTo>
                  <a:lnTo>
                    <a:pt x="1184" y="563"/>
                  </a:lnTo>
                  <a:lnTo>
                    <a:pt x="1203" y="564"/>
                  </a:lnTo>
                  <a:lnTo>
                    <a:pt x="1220" y="561"/>
                  </a:lnTo>
                  <a:lnTo>
                    <a:pt x="1236" y="553"/>
                  </a:lnTo>
                  <a:lnTo>
                    <a:pt x="1251" y="540"/>
                  </a:lnTo>
                  <a:lnTo>
                    <a:pt x="1264" y="522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77" name="noun_project_0210.eps"/>
            <p:cNvSpPr>
              <a:spLocks noChangeAspect="1"/>
            </p:cNvSpPr>
            <p:nvPr/>
          </p:nvSpPr>
          <p:spPr bwMode="auto">
            <a:xfrm rot="11700000">
              <a:off x="9336318" y="4643844"/>
              <a:ext cx="188546" cy="212946"/>
            </a:xfrm>
            <a:custGeom>
              <a:avLst/>
              <a:gdLst>
                <a:gd name="T0" fmla="*/ 56235324 w 3063"/>
                <a:gd name="T1" fmla="*/ 16781629 h 3458"/>
                <a:gd name="T2" fmla="*/ 57725937 w 3063"/>
                <a:gd name="T3" fmla="*/ 17527498 h 3458"/>
                <a:gd name="T4" fmla="*/ 59558056 w 3063"/>
                <a:gd name="T5" fmla="*/ 17154475 h 3458"/>
                <a:gd name="T6" fmla="*/ 61731682 w 3063"/>
                <a:gd name="T7" fmla="*/ 38442349 h 3458"/>
                <a:gd name="T8" fmla="*/ 61576435 w 3063"/>
                <a:gd name="T9" fmla="*/ 40773038 h 3458"/>
                <a:gd name="T10" fmla="*/ 62259449 w 3063"/>
                <a:gd name="T11" fmla="*/ 42016213 h 3458"/>
                <a:gd name="T12" fmla="*/ 63346350 w 3063"/>
                <a:gd name="T13" fmla="*/ 42264777 h 3458"/>
                <a:gd name="T14" fmla="*/ 64557307 w 3063"/>
                <a:gd name="T15" fmla="*/ 41736446 h 3458"/>
                <a:gd name="T16" fmla="*/ 75798310 w 3063"/>
                <a:gd name="T17" fmla="*/ 28746219 h 3458"/>
                <a:gd name="T18" fmla="*/ 77909732 w 3063"/>
                <a:gd name="T19" fmla="*/ 35769664 h 3458"/>
                <a:gd name="T20" fmla="*/ 79213907 w 3063"/>
                <a:gd name="T21" fmla="*/ 36453304 h 3458"/>
                <a:gd name="T22" fmla="*/ 89616474 w 3063"/>
                <a:gd name="T23" fmla="*/ 46802049 h 3458"/>
                <a:gd name="T24" fmla="*/ 89026502 w 3063"/>
                <a:gd name="T25" fmla="*/ 49225993 h 3458"/>
                <a:gd name="T26" fmla="*/ 89057516 w 3063"/>
                <a:gd name="T27" fmla="*/ 50779962 h 3458"/>
                <a:gd name="T28" fmla="*/ 90392706 w 3063"/>
                <a:gd name="T29" fmla="*/ 51774396 h 3458"/>
                <a:gd name="T30" fmla="*/ 71761375 w 3063"/>
                <a:gd name="T31" fmla="*/ 73994475 h 3458"/>
                <a:gd name="T32" fmla="*/ 71109375 w 3063"/>
                <a:gd name="T33" fmla="*/ 75983343 h 3458"/>
                <a:gd name="T34" fmla="*/ 68563052 w 3063"/>
                <a:gd name="T35" fmla="*/ 83037991 h 3458"/>
                <a:gd name="T36" fmla="*/ 55055381 w 3063"/>
                <a:gd name="T37" fmla="*/ 81390767 h 3458"/>
                <a:gd name="T38" fmla="*/ 49652418 w 3063"/>
                <a:gd name="T39" fmla="*/ 81048947 h 3458"/>
                <a:gd name="T40" fmla="*/ 48782968 w 3063"/>
                <a:gd name="T41" fmla="*/ 81950125 h 3458"/>
                <a:gd name="T42" fmla="*/ 45460237 w 3063"/>
                <a:gd name="T43" fmla="*/ 107464477 h 3458"/>
                <a:gd name="T44" fmla="*/ 46205631 w 3063"/>
                <a:gd name="T45" fmla="*/ 81577278 h 3458"/>
                <a:gd name="T46" fmla="*/ 45056702 w 3063"/>
                <a:gd name="T47" fmla="*/ 80893638 h 3458"/>
                <a:gd name="T48" fmla="*/ 35523585 w 3063"/>
                <a:gd name="T49" fmla="*/ 81950125 h 3458"/>
                <a:gd name="T50" fmla="*/ 21891682 w 3063"/>
                <a:gd name="T51" fmla="*/ 83597350 h 3458"/>
                <a:gd name="T52" fmla="*/ 23910062 w 3063"/>
                <a:gd name="T53" fmla="*/ 75299703 h 3458"/>
                <a:gd name="T54" fmla="*/ 22823337 w 3063"/>
                <a:gd name="T55" fmla="*/ 73497170 h 3458"/>
                <a:gd name="T56" fmla="*/ 5309921 w 3063"/>
                <a:gd name="T57" fmla="*/ 51463603 h 3458"/>
                <a:gd name="T58" fmla="*/ 6117343 w 3063"/>
                <a:gd name="T59" fmla="*/ 50344886 h 3458"/>
                <a:gd name="T60" fmla="*/ 5930906 w 3063"/>
                <a:gd name="T61" fmla="*/ 48542353 h 3458"/>
                <a:gd name="T62" fmla="*/ 1987365 w 3063"/>
                <a:gd name="T63" fmla="*/ 33532231 h 3458"/>
                <a:gd name="T64" fmla="*/ 16395501 w 3063"/>
                <a:gd name="T65" fmla="*/ 36360225 h 3458"/>
                <a:gd name="T66" fmla="*/ 17451212 w 3063"/>
                <a:gd name="T67" fmla="*/ 35396817 h 3458"/>
                <a:gd name="T68" fmla="*/ 29809954 w 3063"/>
                <a:gd name="T69" fmla="*/ 41052805 h 3458"/>
                <a:gd name="T70" fmla="*/ 30927869 w 3063"/>
                <a:gd name="T71" fmla="*/ 42016213 h 3458"/>
                <a:gd name="T72" fmla="*/ 32139002 w 3063"/>
                <a:gd name="T73" fmla="*/ 42264777 h 3458"/>
                <a:gd name="T74" fmla="*/ 33132685 w 3063"/>
                <a:gd name="T75" fmla="*/ 41705419 h 3458"/>
                <a:gd name="T76" fmla="*/ 33567410 w 3063"/>
                <a:gd name="T77" fmla="*/ 40120424 h 3458"/>
                <a:gd name="T78" fmla="*/ 28909489 w 3063"/>
                <a:gd name="T79" fmla="*/ 13549585 h 3458"/>
                <a:gd name="T80" fmla="*/ 36175761 w 3063"/>
                <a:gd name="T81" fmla="*/ 17372013 h 3458"/>
                <a:gd name="T82" fmla="*/ 37883648 w 3063"/>
                <a:gd name="T83" fmla="*/ 17434243 h 3458"/>
                <a:gd name="T84" fmla="*/ 39249852 w 3063"/>
                <a:gd name="T85" fmla="*/ 16222270 h 34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063" h="3458">
                  <a:moveTo>
                    <a:pt x="1531" y="0"/>
                  </a:moveTo>
                  <a:lnTo>
                    <a:pt x="1799" y="522"/>
                  </a:lnTo>
                  <a:lnTo>
                    <a:pt x="1811" y="540"/>
                  </a:lnTo>
                  <a:lnTo>
                    <a:pt x="1825" y="553"/>
                  </a:lnTo>
                  <a:lnTo>
                    <a:pt x="1842" y="561"/>
                  </a:lnTo>
                  <a:lnTo>
                    <a:pt x="1859" y="564"/>
                  </a:lnTo>
                  <a:lnTo>
                    <a:pt x="1878" y="563"/>
                  </a:lnTo>
                  <a:lnTo>
                    <a:pt x="1897" y="559"/>
                  </a:lnTo>
                  <a:lnTo>
                    <a:pt x="1918" y="552"/>
                  </a:lnTo>
                  <a:lnTo>
                    <a:pt x="1938" y="541"/>
                  </a:lnTo>
                  <a:lnTo>
                    <a:pt x="2132" y="436"/>
                  </a:lnTo>
                  <a:lnTo>
                    <a:pt x="1988" y="1237"/>
                  </a:lnTo>
                  <a:lnTo>
                    <a:pt x="1982" y="1267"/>
                  </a:lnTo>
                  <a:lnTo>
                    <a:pt x="1981" y="1291"/>
                  </a:lnTo>
                  <a:lnTo>
                    <a:pt x="1983" y="1312"/>
                  </a:lnTo>
                  <a:lnTo>
                    <a:pt x="1989" y="1329"/>
                  </a:lnTo>
                  <a:lnTo>
                    <a:pt x="1995" y="1342"/>
                  </a:lnTo>
                  <a:lnTo>
                    <a:pt x="2005" y="1352"/>
                  </a:lnTo>
                  <a:lnTo>
                    <a:pt x="2015" y="1358"/>
                  </a:lnTo>
                  <a:lnTo>
                    <a:pt x="2027" y="1360"/>
                  </a:lnTo>
                  <a:lnTo>
                    <a:pt x="2040" y="1360"/>
                  </a:lnTo>
                  <a:lnTo>
                    <a:pt x="2053" y="1357"/>
                  </a:lnTo>
                  <a:lnTo>
                    <a:pt x="2066" y="1352"/>
                  </a:lnTo>
                  <a:lnTo>
                    <a:pt x="2079" y="1343"/>
                  </a:lnTo>
                  <a:lnTo>
                    <a:pt x="2092" y="1334"/>
                  </a:lnTo>
                  <a:lnTo>
                    <a:pt x="2102" y="1321"/>
                  </a:lnTo>
                  <a:lnTo>
                    <a:pt x="2441" y="925"/>
                  </a:lnTo>
                  <a:lnTo>
                    <a:pt x="2495" y="1126"/>
                  </a:lnTo>
                  <a:lnTo>
                    <a:pt x="2500" y="1139"/>
                  </a:lnTo>
                  <a:lnTo>
                    <a:pt x="2509" y="1151"/>
                  </a:lnTo>
                  <a:lnTo>
                    <a:pt x="2520" y="1162"/>
                  </a:lnTo>
                  <a:lnTo>
                    <a:pt x="2534" y="1170"/>
                  </a:lnTo>
                  <a:lnTo>
                    <a:pt x="2551" y="1173"/>
                  </a:lnTo>
                  <a:lnTo>
                    <a:pt x="2571" y="1173"/>
                  </a:lnTo>
                  <a:lnTo>
                    <a:pt x="2998" y="1079"/>
                  </a:lnTo>
                  <a:lnTo>
                    <a:pt x="2886" y="1506"/>
                  </a:lnTo>
                  <a:lnTo>
                    <a:pt x="2879" y="1536"/>
                  </a:lnTo>
                  <a:lnTo>
                    <a:pt x="2872" y="1562"/>
                  </a:lnTo>
                  <a:lnTo>
                    <a:pt x="2867" y="1584"/>
                  </a:lnTo>
                  <a:lnTo>
                    <a:pt x="2864" y="1603"/>
                  </a:lnTo>
                  <a:lnTo>
                    <a:pt x="2865" y="1620"/>
                  </a:lnTo>
                  <a:lnTo>
                    <a:pt x="2868" y="1634"/>
                  </a:lnTo>
                  <a:lnTo>
                    <a:pt x="2878" y="1647"/>
                  </a:lnTo>
                  <a:lnTo>
                    <a:pt x="2891" y="1656"/>
                  </a:lnTo>
                  <a:lnTo>
                    <a:pt x="2911" y="1666"/>
                  </a:lnTo>
                  <a:lnTo>
                    <a:pt x="3063" y="1740"/>
                  </a:lnTo>
                  <a:lnTo>
                    <a:pt x="2327" y="2365"/>
                  </a:lnTo>
                  <a:lnTo>
                    <a:pt x="2311" y="2381"/>
                  </a:lnTo>
                  <a:lnTo>
                    <a:pt x="2300" y="2401"/>
                  </a:lnTo>
                  <a:lnTo>
                    <a:pt x="2292" y="2423"/>
                  </a:lnTo>
                  <a:lnTo>
                    <a:pt x="2290" y="2445"/>
                  </a:lnTo>
                  <a:lnTo>
                    <a:pt x="2293" y="2470"/>
                  </a:lnTo>
                  <a:lnTo>
                    <a:pt x="2358" y="2690"/>
                  </a:lnTo>
                  <a:lnTo>
                    <a:pt x="2208" y="2672"/>
                  </a:lnTo>
                  <a:lnTo>
                    <a:pt x="2063" y="2654"/>
                  </a:lnTo>
                  <a:lnTo>
                    <a:pt x="1919" y="2637"/>
                  </a:lnTo>
                  <a:lnTo>
                    <a:pt x="1773" y="2619"/>
                  </a:lnTo>
                  <a:lnTo>
                    <a:pt x="1624" y="2601"/>
                  </a:lnTo>
                  <a:lnTo>
                    <a:pt x="1612" y="2603"/>
                  </a:lnTo>
                  <a:lnTo>
                    <a:pt x="1599" y="2608"/>
                  </a:lnTo>
                  <a:lnTo>
                    <a:pt x="1588" y="2616"/>
                  </a:lnTo>
                  <a:lnTo>
                    <a:pt x="1578" y="2626"/>
                  </a:lnTo>
                  <a:lnTo>
                    <a:pt x="1571" y="2637"/>
                  </a:lnTo>
                  <a:lnTo>
                    <a:pt x="1568" y="2650"/>
                  </a:lnTo>
                  <a:lnTo>
                    <a:pt x="1588" y="3458"/>
                  </a:lnTo>
                  <a:lnTo>
                    <a:pt x="1464" y="3458"/>
                  </a:lnTo>
                  <a:lnTo>
                    <a:pt x="1497" y="2649"/>
                  </a:lnTo>
                  <a:lnTo>
                    <a:pt x="1495" y="2635"/>
                  </a:lnTo>
                  <a:lnTo>
                    <a:pt x="1488" y="2625"/>
                  </a:lnTo>
                  <a:lnTo>
                    <a:pt x="1476" y="2615"/>
                  </a:lnTo>
                  <a:lnTo>
                    <a:pt x="1463" y="2608"/>
                  </a:lnTo>
                  <a:lnTo>
                    <a:pt x="1451" y="2603"/>
                  </a:lnTo>
                  <a:lnTo>
                    <a:pt x="1438" y="2601"/>
                  </a:lnTo>
                  <a:lnTo>
                    <a:pt x="1289" y="2619"/>
                  </a:lnTo>
                  <a:lnTo>
                    <a:pt x="1144" y="2637"/>
                  </a:lnTo>
                  <a:lnTo>
                    <a:pt x="1000" y="2654"/>
                  </a:lnTo>
                  <a:lnTo>
                    <a:pt x="853" y="2672"/>
                  </a:lnTo>
                  <a:lnTo>
                    <a:pt x="705" y="2690"/>
                  </a:lnTo>
                  <a:lnTo>
                    <a:pt x="768" y="2470"/>
                  </a:lnTo>
                  <a:lnTo>
                    <a:pt x="773" y="2445"/>
                  </a:lnTo>
                  <a:lnTo>
                    <a:pt x="770" y="2423"/>
                  </a:lnTo>
                  <a:lnTo>
                    <a:pt x="763" y="2401"/>
                  </a:lnTo>
                  <a:lnTo>
                    <a:pt x="751" y="2381"/>
                  </a:lnTo>
                  <a:lnTo>
                    <a:pt x="735" y="2365"/>
                  </a:lnTo>
                  <a:lnTo>
                    <a:pt x="0" y="1740"/>
                  </a:lnTo>
                  <a:lnTo>
                    <a:pt x="152" y="1666"/>
                  </a:lnTo>
                  <a:lnTo>
                    <a:pt x="171" y="1656"/>
                  </a:lnTo>
                  <a:lnTo>
                    <a:pt x="185" y="1647"/>
                  </a:lnTo>
                  <a:lnTo>
                    <a:pt x="193" y="1634"/>
                  </a:lnTo>
                  <a:lnTo>
                    <a:pt x="197" y="1620"/>
                  </a:lnTo>
                  <a:lnTo>
                    <a:pt x="198" y="1603"/>
                  </a:lnTo>
                  <a:lnTo>
                    <a:pt x="195" y="1584"/>
                  </a:lnTo>
                  <a:lnTo>
                    <a:pt x="191" y="1562"/>
                  </a:lnTo>
                  <a:lnTo>
                    <a:pt x="184" y="1536"/>
                  </a:lnTo>
                  <a:lnTo>
                    <a:pt x="176" y="1506"/>
                  </a:lnTo>
                  <a:lnTo>
                    <a:pt x="64" y="1079"/>
                  </a:lnTo>
                  <a:lnTo>
                    <a:pt x="491" y="1173"/>
                  </a:lnTo>
                  <a:lnTo>
                    <a:pt x="512" y="1173"/>
                  </a:lnTo>
                  <a:lnTo>
                    <a:pt x="528" y="1170"/>
                  </a:lnTo>
                  <a:lnTo>
                    <a:pt x="542" y="1162"/>
                  </a:lnTo>
                  <a:lnTo>
                    <a:pt x="554" y="1151"/>
                  </a:lnTo>
                  <a:lnTo>
                    <a:pt x="562" y="1139"/>
                  </a:lnTo>
                  <a:lnTo>
                    <a:pt x="568" y="1126"/>
                  </a:lnTo>
                  <a:lnTo>
                    <a:pt x="622" y="925"/>
                  </a:lnTo>
                  <a:lnTo>
                    <a:pt x="960" y="1321"/>
                  </a:lnTo>
                  <a:lnTo>
                    <a:pt x="971" y="1334"/>
                  </a:lnTo>
                  <a:lnTo>
                    <a:pt x="983" y="1343"/>
                  </a:lnTo>
                  <a:lnTo>
                    <a:pt x="996" y="1352"/>
                  </a:lnTo>
                  <a:lnTo>
                    <a:pt x="1009" y="1357"/>
                  </a:lnTo>
                  <a:lnTo>
                    <a:pt x="1022" y="1360"/>
                  </a:lnTo>
                  <a:lnTo>
                    <a:pt x="1035" y="1360"/>
                  </a:lnTo>
                  <a:lnTo>
                    <a:pt x="1047" y="1358"/>
                  </a:lnTo>
                  <a:lnTo>
                    <a:pt x="1058" y="1352"/>
                  </a:lnTo>
                  <a:lnTo>
                    <a:pt x="1067" y="1342"/>
                  </a:lnTo>
                  <a:lnTo>
                    <a:pt x="1074" y="1329"/>
                  </a:lnTo>
                  <a:lnTo>
                    <a:pt x="1079" y="1312"/>
                  </a:lnTo>
                  <a:lnTo>
                    <a:pt x="1081" y="1291"/>
                  </a:lnTo>
                  <a:lnTo>
                    <a:pt x="1079" y="1267"/>
                  </a:lnTo>
                  <a:lnTo>
                    <a:pt x="1075" y="1237"/>
                  </a:lnTo>
                  <a:lnTo>
                    <a:pt x="931" y="436"/>
                  </a:lnTo>
                  <a:lnTo>
                    <a:pt x="1125" y="541"/>
                  </a:lnTo>
                  <a:lnTo>
                    <a:pt x="1145" y="552"/>
                  </a:lnTo>
                  <a:lnTo>
                    <a:pt x="1165" y="559"/>
                  </a:lnTo>
                  <a:lnTo>
                    <a:pt x="1184" y="563"/>
                  </a:lnTo>
                  <a:lnTo>
                    <a:pt x="1203" y="564"/>
                  </a:lnTo>
                  <a:lnTo>
                    <a:pt x="1220" y="561"/>
                  </a:lnTo>
                  <a:lnTo>
                    <a:pt x="1236" y="553"/>
                  </a:lnTo>
                  <a:lnTo>
                    <a:pt x="1251" y="540"/>
                  </a:lnTo>
                  <a:lnTo>
                    <a:pt x="1264" y="522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78" name="noun_project_0210.eps"/>
            <p:cNvSpPr>
              <a:spLocks noChangeAspect="1"/>
            </p:cNvSpPr>
            <p:nvPr/>
          </p:nvSpPr>
          <p:spPr bwMode="auto">
            <a:xfrm rot="10800000">
              <a:off x="9207451" y="4793045"/>
              <a:ext cx="128779" cy="145445"/>
            </a:xfrm>
            <a:custGeom>
              <a:avLst/>
              <a:gdLst>
                <a:gd name="T0" fmla="*/ 56235324 w 3063"/>
                <a:gd name="T1" fmla="*/ 16781629 h 3458"/>
                <a:gd name="T2" fmla="*/ 57725937 w 3063"/>
                <a:gd name="T3" fmla="*/ 17527498 h 3458"/>
                <a:gd name="T4" fmla="*/ 59558056 w 3063"/>
                <a:gd name="T5" fmla="*/ 17154475 h 3458"/>
                <a:gd name="T6" fmla="*/ 61731682 w 3063"/>
                <a:gd name="T7" fmla="*/ 38442349 h 3458"/>
                <a:gd name="T8" fmla="*/ 61576435 w 3063"/>
                <a:gd name="T9" fmla="*/ 40773038 h 3458"/>
                <a:gd name="T10" fmla="*/ 62259449 w 3063"/>
                <a:gd name="T11" fmla="*/ 42016213 h 3458"/>
                <a:gd name="T12" fmla="*/ 63346350 w 3063"/>
                <a:gd name="T13" fmla="*/ 42264777 h 3458"/>
                <a:gd name="T14" fmla="*/ 64557307 w 3063"/>
                <a:gd name="T15" fmla="*/ 41736446 h 3458"/>
                <a:gd name="T16" fmla="*/ 75798310 w 3063"/>
                <a:gd name="T17" fmla="*/ 28746219 h 3458"/>
                <a:gd name="T18" fmla="*/ 77909732 w 3063"/>
                <a:gd name="T19" fmla="*/ 35769664 h 3458"/>
                <a:gd name="T20" fmla="*/ 79213907 w 3063"/>
                <a:gd name="T21" fmla="*/ 36453304 h 3458"/>
                <a:gd name="T22" fmla="*/ 89616474 w 3063"/>
                <a:gd name="T23" fmla="*/ 46802049 h 3458"/>
                <a:gd name="T24" fmla="*/ 89026502 w 3063"/>
                <a:gd name="T25" fmla="*/ 49225993 h 3458"/>
                <a:gd name="T26" fmla="*/ 89057516 w 3063"/>
                <a:gd name="T27" fmla="*/ 50779962 h 3458"/>
                <a:gd name="T28" fmla="*/ 90392706 w 3063"/>
                <a:gd name="T29" fmla="*/ 51774396 h 3458"/>
                <a:gd name="T30" fmla="*/ 71761375 w 3063"/>
                <a:gd name="T31" fmla="*/ 73994475 h 3458"/>
                <a:gd name="T32" fmla="*/ 71109375 w 3063"/>
                <a:gd name="T33" fmla="*/ 75983343 h 3458"/>
                <a:gd name="T34" fmla="*/ 68563052 w 3063"/>
                <a:gd name="T35" fmla="*/ 83037991 h 3458"/>
                <a:gd name="T36" fmla="*/ 55055381 w 3063"/>
                <a:gd name="T37" fmla="*/ 81390767 h 3458"/>
                <a:gd name="T38" fmla="*/ 49652418 w 3063"/>
                <a:gd name="T39" fmla="*/ 81048947 h 3458"/>
                <a:gd name="T40" fmla="*/ 48782968 w 3063"/>
                <a:gd name="T41" fmla="*/ 81950125 h 3458"/>
                <a:gd name="T42" fmla="*/ 45460237 w 3063"/>
                <a:gd name="T43" fmla="*/ 107464477 h 3458"/>
                <a:gd name="T44" fmla="*/ 46205631 w 3063"/>
                <a:gd name="T45" fmla="*/ 81577278 h 3458"/>
                <a:gd name="T46" fmla="*/ 45056702 w 3063"/>
                <a:gd name="T47" fmla="*/ 80893638 h 3458"/>
                <a:gd name="T48" fmla="*/ 35523585 w 3063"/>
                <a:gd name="T49" fmla="*/ 81950125 h 3458"/>
                <a:gd name="T50" fmla="*/ 21891682 w 3063"/>
                <a:gd name="T51" fmla="*/ 83597350 h 3458"/>
                <a:gd name="T52" fmla="*/ 23910062 w 3063"/>
                <a:gd name="T53" fmla="*/ 75299703 h 3458"/>
                <a:gd name="T54" fmla="*/ 22823337 w 3063"/>
                <a:gd name="T55" fmla="*/ 73497170 h 3458"/>
                <a:gd name="T56" fmla="*/ 5309921 w 3063"/>
                <a:gd name="T57" fmla="*/ 51463603 h 3458"/>
                <a:gd name="T58" fmla="*/ 6117343 w 3063"/>
                <a:gd name="T59" fmla="*/ 50344886 h 3458"/>
                <a:gd name="T60" fmla="*/ 5930906 w 3063"/>
                <a:gd name="T61" fmla="*/ 48542353 h 3458"/>
                <a:gd name="T62" fmla="*/ 1987365 w 3063"/>
                <a:gd name="T63" fmla="*/ 33532231 h 3458"/>
                <a:gd name="T64" fmla="*/ 16395501 w 3063"/>
                <a:gd name="T65" fmla="*/ 36360225 h 3458"/>
                <a:gd name="T66" fmla="*/ 17451212 w 3063"/>
                <a:gd name="T67" fmla="*/ 35396817 h 3458"/>
                <a:gd name="T68" fmla="*/ 29809954 w 3063"/>
                <a:gd name="T69" fmla="*/ 41052805 h 3458"/>
                <a:gd name="T70" fmla="*/ 30927869 w 3063"/>
                <a:gd name="T71" fmla="*/ 42016213 h 3458"/>
                <a:gd name="T72" fmla="*/ 32139002 w 3063"/>
                <a:gd name="T73" fmla="*/ 42264777 h 3458"/>
                <a:gd name="T74" fmla="*/ 33132685 w 3063"/>
                <a:gd name="T75" fmla="*/ 41705419 h 3458"/>
                <a:gd name="T76" fmla="*/ 33567410 w 3063"/>
                <a:gd name="T77" fmla="*/ 40120424 h 3458"/>
                <a:gd name="T78" fmla="*/ 28909489 w 3063"/>
                <a:gd name="T79" fmla="*/ 13549585 h 3458"/>
                <a:gd name="T80" fmla="*/ 36175761 w 3063"/>
                <a:gd name="T81" fmla="*/ 17372013 h 3458"/>
                <a:gd name="T82" fmla="*/ 37883648 w 3063"/>
                <a:gd name="T83" fmla="*/ 17434243 h 3458"/>
                <a:gd name="T84" fmla="*/ 39249852 w 3063"/>
                <a:gd name="T85" fmla="*/ 16222270 h 34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063" h="3458">
                  <a:moveTo>
                    <a:pt x="1531" y="0"/>
                  </a:moveTo>
                  <a:lnTo>
                    <a:pt x="1799" y="522"/>
                  </a:lnTo>
                  <a:lnTo>
                    <a:pt x="1811" y="540"/>
                  </a:lnTo>
                  <a:lnTo>
                    <a:pt x="1825" y="553"/>
                  </a:lnTo>
                  <a:lnTo>
                    <a:pt x="1842" y="561"/>
                  </a:lnTo>
                  <a:lnTo>
                    <a:pt x="1859" y="564"/>
                  </a:lnTo>
                  <a:lnTo>
                    <a:pt x="1878" y="563"/>
                  </a:lnTo>
                  <a:lnTo>
                    <a:pt x="1897" y="559"/>
                  </a:lnTo>
                  <a:lnTo>
                    <a:pt x="1918" y="552"/>
                  </a:lnTo>
                  <a:lnTo>
                    <a:pt x="1938" y="541"/>
                  </a:lnTo>
                  <a:lnTo>
                    <a:pt x="2132" y="436"/>
                  </a:lnTo>
                  <a:lnTo>
                    <a:pt x="1988" y="1237"/>
                  </a:lnTo>
                  <a:lnTo>
                    <a:pt x="1982" y="1267"/>
                  </a:lnTo>
                  <a:lnTo>
                    <a:pt x="1981" y="1291"/>
                  </a:lnTo>
                  <a:lnTo>
                    <a:pt x="1983" y="1312"/>
                  </a:lnTo>
                  <a:lnTo>
                    <a:pt x="1989" y="1329"/>
                  </a:lnTo>
                  <a:lnTo>
                    <a:pt x="1995" y="1342"/>
                  </a:lnTo>
                  <a:lnTo>
                    <a:pt x="2005" y="1352"/>
                  </a:lnTo>
                  <a:lnTo>
                    <a:pt x="2015" y="1358"/>
                  </a:lnTo>
                  <a:lnTo>
                    <a:pt x="2027" y="1360"/>
                  </a:lnTo>
                  <a:lnTo>
                    <a:pt x="2040" y="1360"/>
                  </a:lnTo>
                  <a:lnTo>
                    <a:pt x="2053" y="1357"/>
                  </a:lnTo>
                  <a:lnTo>
                    <a:pt x="2066" y="1352"/>
                  </a:lnTo>
                  <a:lnTo>
                    <a:pt x="2079" y="1343"/>
                  </a:lnTo>
                  <a:lnTo>
                    <a:pt x="2092" y="1334"/>
                  </a:lnTo>
                  <a:lnTo>
                    <a:pt x="2102" y="1321"/>
                  </a:lnTo>
                  <a:lnTo>
                    <a:pt x="2441" y="925"/>
                  </a:lnTo>
                  <a:lnTo>
                    <a:pt x="2495" y="1126"/>
                  </a:lnTo>
                  <a:lnTo>
                    <a:pt x="2500" y="1139"/>
                  </a:lnTo>
                  <a:lnTo>
                    <a:pt x="2509" y="1151"/>
                  </a:lnTo>
                  <a:lnTo>
                    <a:pt x="2520" y="1162"/>
                  </a:lnTo>
                  <a:lnTo>
                    <a:pt x="2534" y="1170"/>
                  </a:lnTo>
                  <a:lnTo>
                    <a:pt x="2551" y="1173"/>
                  </a:lnTo>
                  <a:lnTo>
                    <a:pt x="2571" y="1173"/>
                  </a:lnTo>
                  <a:lnTo>
                    <a:pt x="2998" y="1079"/>
                  </a:lnTo>
                  <a:lnTo>
                    <a:pt x="2886" y="1506"/>
                  </a:lnTo>
                  <a:lnTo>
                    <a:pt x="2879" y="1536"/>
                  </a:lnTo>
                  <a:lnTo>
                    <a:pt x="2872" y="1562"/>
                  </a:lnTo>
                  <a:lnTo>
                    <a:pt x="2867" y="1584"/>
                  </a:lnTo>
                  <a:lnTo>
                    <a:pt x="2864" y="1603"/>
                  </a:lnTo>
                  <a:lnTo>
                    <a:pt x="2865" y="1620"/>
                  </a:lnTo>
                  <a:lnTo>
                    <a:pt x="2868" y="1634"/>
                  </a:lnTo>
                  <a:lnTo>
                    <a:pt x="2878" y="1647"/>
                  </a:lnTo>
                  <a:lnTo>
                    <a:pt x="2891" y="1656"/>
                  </a:lnTo>
                  <a:lnTo>
                    <a:pt x="2911" y="1666"/>
                  </a:lnTo>
                  <a:lnTo>
                    <a:pt x="3063" y="1740"/>
                  </a:lnTo>
                  <a:lnTo>
                    <a:pt x="2327" y="2365"/>
                  </a:lnTo>
                  <a:lnTo>
                    <a:pt x="2311" y="2381"/>
                  </a:lnTo>
                  <a:lnTo>
                    <a:pt x="2300" y="2401"/>
                  </a:lnTo>
                  <a:lnTo>
                    <a:pt x="2292" y="2423"/>
                  </a:lnTo>
                  <a:lnTo>
                    <a:pt x="2290" y="2445"/>
                  </a:lnTo>
                  <a:lnTo>
                    <a:pt x="2293" y="2470"/>
                  </a:lnTo>
                  <a:lnTo>
                    <a:pt x="2358" y="2690"/>
                  </a:lnTo>
                  <a:lnTo>
                    <a:pt x="2208" y="2672"/>
                  </a:lnTo>
                  <a:lnTo>
                    <a:pt x="2063" y="2654"/>
                  </a:lnTo>
                  <a:lnTo>
                    <a:pt x="1919" y="2637"/>
                  </a:lnTo>
                  <a:lnTo>
                    <a:pt x="1773" y="2619"/>
                  </a:lnTo>
                  <a:lnTo>
                    <a:pt x="1624" y="2601"/>
                  </a:lnTo>
                  <a:lnTo>
                    <a:pt x="1612" y="2603"/>
                  </a:lnTo>
                  <a:lnTo>
                    <a:pt x="1599" y="2608"/>
                  </a:lnTo>
                  <a:lnTo>
                    <a:pt x="1588" y="2616"/>
                  </a:lnTo>
                  <a:lnTo>
                    <a:pt x="1578" y="2626"/>
                  </a:lnTo>
                  <a:lnTo>
                    <a:pt x="1571" y="2637"/>
                  </a:lnTo>
                  <a:lnTo>
                    <a:pt x="1568" y="2650"/>
                  </a:lnTo>
                  <a:lnTo>
                    <a:pt x="1588" y="3458"/>
                  </a:lnTo>
                  <a:lnTo>
                    <a:pt x="1464" y="3458"/>
                  </a:lnTo>
                  <a:lnTo>
                    <a:pt x="1497" y="2649"/>
                  </a:lnTo>
                  <a:lnTo>
                    <a:pt x="1495" y="2635"/>
                  </a:lnTo>
                  <a:lnTo>
                    <a:pt x="1488" y="2625"/>
                  </a:lnTo>
                  <a:lnTo>
                    <a:pt x="1476" y="2615"/>
                  </a:lnTo>
                  <a:lnTo>
                    <a:pt x="1463" y="2608"/>
                  </a:lnTo>
                  <a:lnTo>
                    <a:pt x="1451" y="2603"/>
                  </a:lnTo>
                  <a:lnTo>
                    <a:pt x="1438" y="2601"/>
                  </a:lnTo>
                  <a:lnTo>
                    <a:pt x="1289" y="2619"/>
                  </a:lnTo>
                  <a:lnTo>
                    <a:pt x="1144" y="2637"/>
                  </a:lnTo>
                  <a:lnTo>
                    <a:pt x="1000" y="2654"/>
                  </a:lnTo>
                  <a:lnTo>
                    <a:pt x="853" y="2672"/>
                  </a:lnTo>
                  <a:lnTo>
                    <a:pt x="705" y="2690"/>
                  </a:lnTo>
                  <a:lnTo>
                    <a:pt x="768" y="2470"/>
                  </a:lnTo>
                  <a:lnTo>
                    <a:pt x="773" y="2445"/>
                  </a:lnTo>
                  <a:lnTo>
                    <a:pt x="770" y="2423"/>
                  </a:lnTo>
                  <a:lnTo>
                    <a:pt x="763" y="2401"/>
                  </a:lnTo>
                  <a:lnTo>
                    <a:pt x="751" y="2381"/>
                  </a:lnTo>
                  <a:lnTo>
                    <a:pt x="735" y="2365"/>
                  </a:lnTo>
                  <a:lnTo>
                    <a:pt x="0" y="1740"/>
                  </a:lnTo>
                  <a:lnTo>
                    <a:pt x="152" y="1666"/>
                  </a:lnTo>
                  <a:lnTo>
                    <a:pt x="171" y="1656"/>
                  </a:lnTo>
                  <a:lnTo>
                    <a:pt x="185" y="1647"/>
                  </a:lnTo>
                  <a:lnTo>
                    <a:pt x="193" y="1634"/>
                  </a:lnTo>
                  <a:lnTo>
                    <a:pt x="197" y="1620"/>
                  </a:lnTo>
                  <a:lnTo>
                    <a:pt x="198" y="1603"/>
                  </a:lnTo>
                  <a:lnTo>
                    <a:pt x="195" y="1584"/>
                  </a:lnTo>
                  <a:lnTo>
                    <a:pt x="191" y="1562"/>
                  </a:lnTo>
                  <a:lnTo>
                    <a:pt x="184" y="1536"/>
                  </a:lnTo>
                  <a:lnTo>
                    <a:pt x="176" y="1506"/>
                  </a:lnTo>
                  <a:lnTo>
                    <a:pt x="64" y="1079"/>
                  </a:lnTo>
                  <a:lnTo>
                    <a:pt x="491" y="1173"/>
                  </a:lnTo>
                  <a:lnTo>
                    <a:pt x="512" y="1173"/>
                  </a:lnTo>
                  <a:lnTo>
                    <a:pt x="528" y="1170"/>
                  </a:lnTo>
                  <a:lnTo>
                    <a:pt x="542" y="1162"/>
                  </a:lnTo>
                  <a:lnTo>
                    <a:pt x="554" y="1151"/>
                  </a:lnTo>
                  <a:lnTo>
                    <a:pt x="562" y="1139"/>
                  </a:lnTo>
                  <a:lnTo>
                    <a:pt x="568" y="1126"/>
                  </a:lnTo>
                  <a:lnTo>
                    <a:pt x="622" y="925"/>
                  </a:lnTo>
                  <a:lnTo>
                    <a:pt x="960" y="1321"/>
                  </a:lnTo>
                  <a:lnTo>
                    <a:pt x="971" y="1334"/>
                  </a:lnTo>
                  <a:lnTo>
                    <a:pt x="983" y="1343"/>
                  </a:lnTo>
                  <a:lnTo>
                    <a:pt x="996" y="1352"/>
                  </a:lnTo>
                  <a:lnTo>
                    <a:pt x="1009" y="1357"/>
                  </a:lnTo>
                  <a:lnTo>
                    <a:pt x="1022" y="1360"/>
                  </a:lnTo>
                  <a:lnTo>
                    <a:pt x="1035" y="1360"/>
                  </a:lnTo>
                  <a:lnTo>
                    <a:pt x="1047" y="1358"/>
                  </a:lnTo>
                  <a:lnTo>
                    <a:pt x="1058" y="1352"/>
                  </a:lnTo>
                  <a:lnTo>
                    <a:pt x="1067" y="1342"/>
                  </a:lnTo>
                  <a:lnTo>
                    <a:pt x="1074" y="1329"/>
                  </a:lnTo>
                  <a:lnTo>
                    <a:pt x="1079" y="1312"/>
                  </a:lnTo>
                  <a:lnTo>
                    <a:pt x="1081" y="1291"/>
                  </a:lnTo>
                  <a:lnTo>
                    <a:pt x="1079" y="1267"/>
                  </a:lnTo>
                  <a:lnTo>
                    <a:pt x="1075" y="1237"/>
                  </a:lnTo>
                  <a:lnTo>
                    <a:pt x="931" y="436"/>
                  </a:lnTo>
                  <a:lnTo>
                    <a:pt x="1125" y="541"/>
                  </a:lnTo>
                  <a:lnTo>
                    <a:pt x="1145" y="552"/>
                  </a:lnTo>
                  <a:lnTo>
                    <a:pt x="1165" y="559"/>
                  </a:lnTo>
                  <a:lnTo>
                    <a:pt x="1184" y="563"/>
                  </a:lnTo>
                  <a:lnTo>
                    <a:pt x="1203" y="564"/>
                  </a:lnTo>
                  <a:lnTo>
                    <a:pt x="1220" y="561"/>
                  </a:lnTo>
                  <a:lnTo>
                    <a:pt x="1236" y="553"/>
                  </a:lnTo>
                  <a:lnTo>
                    <a:pt x="1251" y="540"/>
                  </a:lnTo>
                  <a:lnTo>
                    <a:pt x="1264" y="522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</p:grpSp>
      <p:sp>
        <p:nvSpPr>
          <p:cNvPr id="79" name="Prostokąt 78"/>
          <p:cNvSpPr/>
          <p:nvPr/>
        </p:nvSpPr>
        <p:spPr>
          <a:xfrm>
            <a:off x="7669313" y="2451731"/>
            <a:ext cx="86264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2400" b="1" dirty="0"/>
              <a:t>42%</a:t>
            </a:r>
          </a:p>
        </p:txBody>
      </p:sp>
      <p:sp>
        <p:nvSpPr>
          <p:cNvPr id="80" name="Prostokąt 79"/>
          <p:cNvSpPr/>
          <p:nvPr/>
        </p:nvSpPr>
        <p:spPr>
          <a:xfrm>
            <a:off x="9745968" y="2451731"/>
            <a:ext cx="86264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2400" b="1" dirty="0"/>
              <a:t>7%</a:t>
            </a:r>
          </a:p>
        </p:txBody>
      </p:sp>
      <p:sp>
        <p:nvSpPr>
          <p:cNvPr id="81" name="Prostokąt 80"/>
          <p:cNvSpPr/>
          <p:nvPr/>
        </p:nvSpPr>
        <p:spPr>
          <a:xfrm>
            <a:off x="7688363" y="4375781"/>
            <a:ext cx="86264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2400" b="1" dirty="0"/>
              <a:t>26%</a:t>
            </a:r>
          </a:p>
        </p:txBody>
      </p:sp>
      <p:sp>
        <p:nvSpPr>
          <p:cNvPr id="82" name="Prostokąt 81"/>
          <p:cNvSpPr/>
          <p:nvPr/>
        </p:nvSpPr>
        <p:spPr>
          <a:xfrm>
            <a:off x="9765018" y="4375781"/>
            <a:ext cx="86264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2400" b="1" dirty="0"/>
              <a:t>24%</a:t>
            </a:r>
          </a:p>
        </p:txBody>
      </p:sp>
      <p:sp>
        <p:nvSpPr>
          <p:cNvPr id="84" name="Freeform 569"/>
          <p:cNvSpPr>
            <a:spLocks/>
          </p:cNvSpPr>
          <p:nvPr/>
        </p:nvSpPr>
        <p:spPr bwMode="auto">
          <a:xfrm>
            <a:off x="740174" y="2031134"/>
            <a:ext cx="747598" cy="877096"/>
          </a:xfrm>
          <a:custGeom>
            <a:avLst/>
            <a:gdLst>
              <a:gd name="T0" fmla="*/ 13 w 1630"/>
              <a:gd name="T1" fmla="*/ 0 h 2107"/>
              <a:gd name="T2" fmla="*/ 13 w 1630"/>
              <a:gd name="T3" fmla="*/ 3 h 2107"/>
              <a:gd name="T4" fmla="*/ 13 w 1630"/>
              <a:gd name="T5" fmla="*/ 4 h 2107"/>
              <a:gd name="T6" fmla="*/ 13 w 1630"/>
              <a:gd name="T7" fmla="*/ 4 h 2107"/>
              <a:gd name="T8" fmla="*/ 13 w 1630"/>
              <a:gd name="T9" fmla="*/ 4 h 2107"/>
              <a:gd name="T10" fmla="*/ 13 w 1630"/>
              <a:gd name="T11" fmla="*/ 4 h 2107"/>
              <a:gd name="T12" fmla="*/ 13 w 1630"/>
              <a:gd name="T13" fmla="*/ 4 h 2107"/>
              <a:gd name="T14" fmla="*/ 12 w 1630"/>
              <a:gd name="T15" fmla="*/ 4 h 2107"/>
              <a:gd name="T16" fmla="*/ 12 w 1630"/>
              <a:gd name="T17" fmla="*/ 4 h 2107"/>
              <a:gd name="T18" fmla="*/ 11 w 1630"/>
              <a:gd name="T19" fmla="*/ 4 h 2107"/>
              <a:gd name="T20" fmla="*/ 11 w 1630"/>
              <a:gd name="T21" fmla="*/ 4 h 2107"/>
              <a:gd name="T22" fmla="*/ 10 w 1630"/>
              <a:gd name="T23" fmla="*/ 5 h 2107"/>
              <a:gd name="T24" fmla="*/ 10 w 1630"/>
              <a:gd name="T25" fmla="*/ 5 h 2107"/>
              <a:gd name="T26" fmla="*/ 10 w 1630"/>
              <a:gd name="T27" fmla="*/ 6 h 2107"/>
              <a:gd name="T28" fmla="*/ 9 w 1630"/>
              <a:gd name="T29" fmla="*/ 6 h 2107"/>
              <a:gd name="T30" fmla="*/ 9 w 1630"/>
              <a:gd name="T31" fmla="*/ 7 h 2107"/>
              <a:gd name="T32" fmla="*/ 10 w 1630"/>
              <a:gd name="T33" fmla="*/ 8 h 2107"/>
              <a:gd name="T34" fmla="*/ 10 w 1630"/>
              <a:gd name="T35" fmla="*/ 8 h 2107"/>
              <a:gd name="T36" fmla="*/ 10 w 1630"/>
              <a:gd name="T37" fmla="*/ 9 h 2107"/>
              <a:gd name="T38" fmla="*/ 11 w 1630"/>
              <a:gd name="T39" fmla="*/ 9 h 2107"/>
              <a:gd name="T40" fmla="*/ 11 w 1630"/>
              <a:gd name="T41" fmla="*/ 10 h 2107"/>
              <a:gd name="T42" fmla="*/ 12 w 1630"/>
              <a:gd name="T43" fmla="*/ 10 h 2107"/>
              <a:gd name="T44" fmla="*/ 13 w 1630"/>
              <a:gd name="T45" fmla="*/ 10 h 2107"/>
              <a:gd name="T46" fmla="*/ 13 w 1630"/>
              <a:gd name="T47" fmla="*/ 10 h 2107"/>
              <a:gd name="T48" fmla="*/ 13 w 1630"/>
              <a:gd name="T49" fmla="*/ 10 h 2107"/>
              <a:gd name="T50" fmla="*/ 13 w 1630"/>
              <a:gd name="T51" fmla="*/ 10 h 2107"/>
              <a:gd name="T52" fmla="*/ 13 w 1630"/>
              <a:gd name="T53" fmla="*/ 10 h 2107"/>
              <a:gd name="T54" fmla="*/ 13 w 1630"/>
              <a:gd name="T55" fmla="*/ 10 h 2107"/>
              <a:gd name="T56" fmla="*/ 13 w 1630"/>
              <a:gd name="T57" fmla="*/ 10 h 2107"/>
              <a:gd name="T58" fmla="*/ 10 w 1630"/>
              <a:gd name="T59" fmla="*/ 13 h 2107"/>
              <a:gd name="T60" fmla="*/ 9 w 1630"/>
              <a:gd name="T61" fmla="*/ 13 h 2107"/>
              <a:gd name="T62" fmla="*/ 9 w 1630"/>
              <a:gd name="T63" fmla="*/ 14 h 2107"/>
              <a:gd name="T64" fmla="*/ 9 w 1630"/>
              <a:gd name="T65" fmla="*/ 14 h 2107"/>
              <a:gd name="T66" fmla="*/ 8 w 1630"/>
              <a:gd name="T67" fmla="*/ 14 h 2107"/>
              <a:gd name="T68" fmla="*/ 8 w 1630"/>
              <a:gd name="T69" fmla="*/ 14 h 2107"/>
              <a:gd name="T70" fmla="*/ 8 w 1630"/>
              <a:gd name="T71" fmla="*/ 14 h 2107"/>
              <a:gd name="T72" fmla="*/ 9 w 1630"/>
              <a:gd name="T73" fmla="*/ 15 h 2107"/>
              <a:gd name="T74" fmla="*/ 9 w 1630"/>
              <a:gd name="T75" fmla="*/ 15 h 2107"/>
              <a:gd name="T76" fmla="*/ 9 w 1630"/>
              <a:gd name="T77" fmla="*/ 16 h 2107"/>
              <a:gd name="T78" fmla="*/ 8 w 1630"/>
              <a:gd name="T79" fmla="*/ 16 h 2107"/>
              <a:gd name="T80" fmla="*/ 8 w 1630"/>
              <a:gd name="T81" fmla="*/ 17 h 2107"/>
              <a:gd name="T82" fmla="*/ 8 w 1630"/>
              <a:gd name="T83" fmla="*/ 17 h 2107"/>
              <a:gd name="T84" fmla="*/ 7 w 1630"/>
              <a:gd name="T85" fmla="*/ 17 h 2107"/>
              <a:gd name="T86" fmla="*/ 6 w 1630"/>
              <a:gd name="T87" fmla="*/ 17 h 2107"/>
              <a:gd name="T88" fmla="*/ 6 w 1630"/>
              <a:gd name="T89" fmla="*/ 17 h 2107"/>
              <a:gd name="T90" fmla="*/ 5 w 1630"/>
              <a:gd name="T91" fmla="*/ 17 h 2107"/>
              <a:gd name="T92" fmla="*/ 5 w 1630"/>
              <a:gd name="T93" fmla="*/ 16 h 2107"/>
              <a:gd name="T94" fmla="*/ 5 w 1630"/>
              <a:gd name="T95" fmla="*/ 16 h 2107"/>
              <a:gd name="T96" fmla="*/ 5 w 1630"/>
              <a:gd name="T97" fmla="*/ 15 h 2107"/>
              <a:gd name="T98" fmla="*/ 5 w 1630"/>
              <a:gd name="T99" fmla="*/ 15 h 2107"/>
              <a:gd name="T100" fmla="*/ 5 w 1630"/>
              <a:gd name="T101" fmla="*/ 14 h 2107"/>
              <a:gd name="T102" fmla="*/ 5 w 1630"/>
              <a:gd name="T103" fmla="*/ 14 h 2107"/>
              <a:gd name="T104" fmla="*/ 5 w 1630"/>
              <a:gd name="T105" fmla="*/ 14 h 2107"/>
              <a:gd name="T106" fmla="*/ 5 w 1630"/>
              <a:gd name="T107" fmla="*/ 14 h 2107"/>
              <a:gd name="T108" fmla="*/ 5 w 1630"/>
              <a:gd name="T109" fmla="*/ 14 h 2107"/>
              <a:gd name="T110" fmla="*/ 4 w 1630"/>
              <a:gd name="T111" fmla="*/ 13 h 2107"/>
              <a:gd name="T112" fmla="*/ 4 w 1630"/>
              <a:gd name="T113" fmla="*/ 13 h 2107"/>
              <a:gd name="T114" fmla="*/ 0 w 1630"/>
              <a:gd name="T115" fmla="*/ 0 h 2107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30" h="2107">
                <a:moveTo>
                  <a:pt x="0" y="0"/>
                </a:moveTo>
                <a:lnTo>
                  <a:pt x="1630" y="0"/>
                </a:lnTo>
                <a:lnTo>
                  <a:pt x="1630" y="395"/>
                </a:lnTo>
                <a:lnTo>
                  <a:pt x="1630" y="418"/>
                </a:lnTo>
                <a:lnTo>
                  <a:pt x="1629" y="435"/>
                </a:lnTo>
                <a:lnTo>
                  <a:pt x="1628" y="446"/>
                </a:lnTo>
                <a:lnTo>
                  <a:pt x="1625" y="456"/>
                </a:lnTo>
                <a:lnTo>
                  <a:pt x="1622" y="461"/>
                </a:lnTo>
                <a:lnTo>
                  <a:pt x="1619" y="464"/>
                </a:lnTo>
                <a:lnTo>
                  <a:pt x="1615" y="467"/>
                </a:lnTo>
                <a:lnTo>
                  <a:pt x="1603" y="469"/>
                </a:lnTo>
                <a:lnTo>
                  <a:pt x="1590" y="469"/>
                </a:lnTo>
                <a:lnTo>
                  <a:pt x="1573" y="467"/>
                </a:lnTo>
                <a:lnTo>
                  <a:pt x="1554" y="464"/>
                </a:lnTo>
                <a:lnTo>
                  <a:pt x="1530" y="460"/>
                </a:lnTo>
                <a:lnTo>
                  <a:pt x="1502" y="458"/>
                </a:lnTo>
                <a:lnTo>
                  <a:pt x="1468" y="457"/>
                </a:lnTo>
                <a:lnTo>
                  <a:pt x="1428" y="460"/>
                </a:lnTo>
                <a:lnTo>
                  <a:pt x="1390" y="467"/>
                </a:lnTo>
                <a:lnTo>
                  <a:pt x="1354" y="481"/>
                </a:lnTo>
                <a:lnTo>
                  <a:pt x="1320" y="499"/>
                </a:lnTo>
                <a:lnTo>
                  <a:pt x="1289" y="520"/>
                </a:lnTo>
                <a:lnTo>
                  <a:pt x="1259" y="546"/>
                </a:lnTo>
                <a:lnTo>
                  <a:pt x="1234" y="574"/>
                </a:lnTo>
                <a:lnTo>
                  <a:pt x="1209" y="605"/>
                </a:lnTo>
                <a:lnTo>
                  <a:pt x="1189" y="637"/>
                </a:lnTo>
                <a:lnTo>
                  <a:pt x="1172" y="671"/>
                </a:lnTo>
                <a:lnTo>
                  <a:pt x="1159" y="707"/>
                </a:lnTo>
                <a:lnTo>
                  <a:pt x="1149" y="744"/>
                </a:lnTo>
                <a:lnTo>
                  <a:pt x="1143" y="780"/>
                </a:lnTo>
                <a:lnTo>
                  <a:pt x="1141" y="817"/>
                </a:lnTo>
                <a:lnTo>
                  <a:pt x="1143" y="856"/>
                </a:lnTo>
                <a:lnTo>
                  <a:pt x="1150" y="895"/>
                </a:lnTo>
                <a:lnTo>
                  <a:pt x="1163" y="934"/>
                </a:lnTo>
                <a:lnTo>
                  <a:pt x="1179" y="972"/>
                </a:lnTo>
                <a:lnTo>
                  <a:pt x="1199" y="1009"/>
                </a:lnTo>
                <a:lnTo>
                  <a:pt x="1223" y="1044"/>
                </a:lnTo>
                <a:lnTo>
                  <a:pt x="1249" y="1076"/>
                </a:lnTo>
                <a:lnTo>
                  <a:pt x="1280" y="1104"/>
                </a:lnTo>
                <a:lnTo>
                  <a:pt x="1313" y="1129"/>
                </a:lnTo>
                <a:lnTo>
                  <a:pt x="1349" y="1149"/>
                </a:lnTo>
                <a:lnTo>
                  <a:pt x="1387" y="1165"/>
                </a:lnTo>
                <a:lnTo>
                  <a:pt x="1427" y="1174"/>
                </a:lnTo>
                <a:lnTo>
                  <a:pt x="1468" y="1177"/>
                </a:lnTo>
                <a:lnTo>
                  <a:pt x="1502" y="1176"/>
                </a:lnTo>
                <a:lnTo>
                  <a:pt x="1530" y="1173"/>
                </a:lnTo>
                <a:lnTo>
                  <a:pt x="1554" y="1170"/>
                </a:lnTo>
                <a:lnTo>
                  <a:pt x="1573" y="1167"/>
                </a:lnTo>
                <a:lnTo>
                  <a:pt x="1590" y="1165"/>
                </a:lnTo>
                <a:lnTo>
                  <a:pt x="1603" y="1165"/>
                </a:lnTo>
                <a:lnTo>
                  <a:pt x="1615" y="1167"/>
                </a:lnTo>
                <a:lnTo>
                  <a:pt x="1619" y="1169"/>
                </a:lnTo>
                <a:lnTo>
                  <a:pt x="1622" y="1173"/>
                </a:lnTo>
                <a:lnTo>
                  <a:pt x="1625" y="1178"/>
                </a:lnTo>
                <a:lnTo>
                  <a:pt x="1628" y="1187"/>
                </a:lnTo>
                <a:lnTo>
                  <a:pt x="1629" y="1200"/>
                </a:lnTo>
                <a:lnTo>
                  <a:pt x="1630" y="1216"/>
                </a:lnTo>
                <a:lnTo>
                  <a:pt x="1630" y="1238"/>
                </a:lnTo>
                <a:lnTo>
                  <a:pt x="1630" y="1634"/>
                </a:lnTo>
                <a:lnTo>
                  <a:pt x="1167" y="1634"/>
                </a:lnTo>
                <a:lnTo>
                  <a:pt x="1132" y="1634"/>
                </a:lnTo>
                <a:lnTo>
                  <a:pt x="1104" y="1635"/>
                </a:lnTo>
                <a:lnTo>
                  <a:pt x="1081" y="1636"/>
                </a:lnTo>
                <a:lnTo>
                  <a:pt x="1062" y="1639"/>
                </a:lnTo>
                <a:lnTo>
                  <a:pt x="1047" y="1643"/>
                </a:lnTo>
                <a:lnTo>
                  <a:pt x="1034" y="1649"/>
                </a:lnTo>
                <a:lnTo>
                  <a:pt x="1024" y="1656"/>
                </a:lnTo>
                <a:lnTo>
                  <a:pt x="1013" y="1669"/>
                </a:lnTo>
                <a:lnTo>
                  <a:pt x="1009" y="1682"/>
                </a:lnTo>
                <a:lnTo>
                  <a:pt x="1009" y="1697"/>
                </a:lnTo>
                <a:lnTo>
                  <a:pt x="1014" y="1714"/>
                </a:lnTo>
                <a:lnTo>
                  <a:pt x="1020" y="1733"/>
                </a:lnTo>
                <a:lnTo>
                  <a:pt x="1029" y="1755"/>
                </a:lnTo>
                <a:lnTo>
                  <a:pt x="1037" y="1780"/>
                </a:lnTo>
                <a:lnTo>
                  <a:pt x="1045" y="1806"/>
                </a:lnTo>
                <a:lnTo>
                  <a:pt x="1050" y="1837"/>
                </a:lnTo>
                <a:lnTo>
                  <a:pt x="1052" y="1871"/>
                </a:lnTo>
                <a:lnTo>
                  <a:pt x="1049" y="1909"/>
                </a:lnTo>
                <a:lnTo>
                  <a:pt x="1041" y="1946"/>
                </a:lnTo>
                <a:lnTo>
                  <a:pt x="1026" y="1979"/>
                </a:lnTo>
                <a:lnTo>
                  <a:pt x="1007" y="2010"/>
                </a:lnTo>
                <a:lnTo>
                  <a:pt x="982" y="2038"/>
                </a:lnTo>
                <a:lnTo>
                  <a:pt x="955" y="2062"/>
                </a:lnTo>
                <a:lnTo>
                  <a:pt x="924" y="2081"/>
                </a:lnTo>
                <a:lnTo>
                  <a:pt x="891" y="2096"/>
                </a:lnTo>
                <a:lnTo>
                  <a:pt x="854" y="2104"/>
                </a:lnTo>
                <a:lnTo>
                  <a:pt x="816" y="2107"/>
                </a:lnTo>
                <a:lnTo>
                  <a:pt x="777" y="2104"/>
                </a:lnTo>
                <a:lnTo>
                  <a:pt x="741" y="2096"/>
                </a:lnTo>
                <a:lnTo>
                  <a:pt x="707" y="2081"/>
                </a:lnTo>
                <a:lnTo>
                  <a:pt x="675" y="2062"/>
                </a:lnTo>
                <a:lnTo>
                  <a:pt x="648" y="2038"/>
                </a:lnTo>
                <a:lnTo>
                  <a:pt x="625" y="2010"/>
                </a:lnTo>
                <a:lnTo>
                  <a:pt x="605" y="1979"/>
                </a:lnTo>
                <a:lnTo>
                  <a:pt x="591" y="1946"/>
                </a:lnTo>
                <a:lnTo>
                  <a:pt x="581" y="1909"/>
                </a:lnTo>
                <a:lnTo>
                  <a:pt x="578" y="1871"/>
                </a:lnTo>
                <a:lnTo>
                  <a:pt x="580" y="1837"/>
                </a:lnTo>
                <a:lnTo>
                  <a:pt x="586" y="1806"/>
                </a:lnTo>
                <a:lnTo>
                  <a:pt x="594" y="1780"/>
                </a:lnTo>
                <a:lnTo>
                  <a:pt x="603" y="1755"/>
                </a:lnTo>
                <a:lnTo>
                  <a:pt x="610" y="1733"/>
                </a:lnTo>
                <a:lnTo>
                  <a:pt x="617" y="1714"/>
                </a:lnTo>
                <a:lnTo>
                  <a:pt x="622" y="1697"/>
                </a:lnTo>
                <a:lnTo>
                  <a:pt x="623" y="1682"/>
                </a:lnTo>
                <a:lnTo>
                  <a:pt x="617" y="1669"/>
                </a:lnTo>
                <a:lnTo>
                  <a:pt x="608" y="1656"/>
                </a:lnTo>
                <a:lnTo>
                  <a:pt x="596" y="1649"/>
                </a:lnTo>
                <a:lnTo>
                  <a:pt x="585" y="1643"/>
                </a:lnTo>
                <a:lnTo>
                  <a:pt x="569" y="1639"/>
                </a:lnTo>
                <a:lnTo>
                  <a:pt x="551" y="1636"/>
                </a:lnTo>
                <a:lnTo>
                  <a:pt x="528" y="1635"/>
                </a:lnTo>
                <a:lnTo>
                  <a:pt x="499" y="1634"/>
                </a:lnTo>
                <a:lnTo>
                  <a:pt x="464" y="1633"/>
                </a:lnTo>
                <a:lnTo>
                  <a:pt x="0" y="1633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grpSp>
        <p:nvGrpSpPr>
          <p:cNvPr id="85" name="noun_project_0169.eps"/>
          <p:cNvGrpSpPr>
            <a:grpSpLocks noChangeAspect="1"/>
          </p:cNvGrpSpPr>
          <p:nvPr/>
        </p:nvGrpSpPr>
        <p:grpSpPr bwMode="auto">
          <a:xfrm>
            <a:off x="866805" y="2177992"/>
            <a:ext cx="378514" cy="378514"/>
            <a:chOff x="2115" y="1376"/>
            <a:chExt cx="384" cy="384"/>
          </a:xfrm>
        </p:grpSpPr>
        <p:sp>
          <p:nvSpPr>
            <p:cNvPr id="86" name="Freeform 93"/>
            <p:cNvSpPr>
              <a:spLocks noEditPoints="1"/>
            </p:cNvSpPr>
            <p:nvPr/>
          </p:nvSpPr>
          <p:spPr bwMode="auto">
            <a:xfrm>
              <a:off x="2115" y="1376"/>
              <a:ext cx="384" cy="384"/>
            </a:xfrm>
            <a:custGeom>
              <a:avLst/>
              <a:gdLst>
                <a:gd name="T0" fmla="*/ 21 w 3452"/>
                <a:gd name="T1" fmla="*/ 14 h 3456"/>
                <a:gd name="T2" fmla="*/ 19 w 3452"/>
                <a:gd name="T3" fmla="*/ 14 h 3456"/>
                <a:gd name="T4" fmla="*/ 18 w 3452"/>
                <a:gd name="T5" fmla="*/ 15 h 3456"/>
                <a:gd name="T6" fmla="*/ 17 w 3452"/>
                <a:gd name="T7" fmla="*/ 16 h 3456"/>
                <a:gd name="T8" fmla="*/ 16 w 3452"/>
                <a:gd name="T9" fmla="*/ 17 h 3456"/>
                <a:gd name="T10" fmla="*/ 15 w 3452"/>
                <a:gd name="T11" fmla="*/ 18 h 3456"/>
                <a:gd name="T12" fmla="*/ 14 w 3452"/>
                <a:gd name="T13" fmla="*/ 19 h 3456"/>
                <a:gd name="T14" fmla="*/ 14 w 3452"/>
                <a:gd name="T15" fmla="*/ 21 h 3456"/>
                <a:gd name="T16" fmla="*/ 14 w 3452"/>
                <a:gd name="T17" fmla="*/ 22 h 3456"/>
                <a:gd name="T18" fmla="*/ 14 w 3452"/>
                <a:gd name="T19" fmla="*/ 24 h 3456"/>
                <a:gd name="T20" fmla="*/ 15 w 3452"/>
                <a:gd name="T21" fmla="*/ 25 h 3456"/>
                <a:gd name="T22" fmla="*/ 16 w 3452"/>
                <a:gd name="T23" fmla="*/ 26 h 3456"/>
                <a:gd name="T24" fmla="*/ 17 w 3452"/>
                <a:gd name="T25" fmla="*/ 27 h 3456"/>
                <a:gd name="T26" fmla="*/ 18 w 3452"/>
                <a:gd name="T27" fmla="*/ 28 h 3456"/>
                <a:gd name="T28" fmla="*/ 19 w 3452"/>
                <a:gd name="T29" fmla="*/ 29 h 3456"/>
                <a:gd name="T30" fmla="*/ 21 w 3452"/>
                <a:gd name="T31" fmla="*/ 29 h 3456"/>
                <a:gd name="T32" fmla="*/ 22 w 3452"/>
                <a:gd name="T33" fmla="*/ 29 h 3456"/>
                <a:gd name="T34" fmla="*/ 24 w 3452"/>
                <a:gd name="T35" fmla="*/ 29 h 3456"/>
                <a:gd name="T36" fmla="*/ 25 w 3452"/>
                <a:gd name="T37" fmla="*/ 28 h 3456"/>
                <a:gd name="T38" fmla="*/ 26 w 3452"/>
                <a:gd name="T39" fmla="*/ 27 h 3456"/>
                <a:gd name="T40" fmla="*/ 27 w 3452"/>
                <a:gd name="T41" fmla="*/ 26 h 3456"/>
                <a:gd name="T42" fmla="*/ 28 w 3452"/>
                <a:gd name="T43" fmla="*/ 25 h 3456"/>
                <a:gd name="T44" fmla="*/ 28 w 3452"/>
                <a:gd name="T45" fmla="*/ 24 h 3456"/>
                <a:gd name="T46" fmla="*/ 29 w 3452"/>
                <a:gd name="T47" fmla="*/ 22 h 3456"/>
                <a:gd name="T48" fmla="*/ 29 w 3452"/>
                <a:gd name="T49" fmla="*/ 21 h 3456"/>
                <a:gd name="T50" fmla="*/ 28 w 3452"/>
                <a:gd name="T51" fmla="*/ 19 h 3456"/>
                <a:gd name="T52" fmla="*/ 28 w 3452"/>
                <a:gd name="T53" fmla="*/ 18 h 3456"/>
                <a:gd name="T54" fmla="*/ 27 w 3452"/>
                <a:gd name="T55" fmla="*/ 17 h 3456"/>
                <a:gd name="T56" fmla="*/ 26 w 3452"/>
                <a:gd name="T57" fmla="*/ 16 h 3456"/>
                <a:gd name="T58" fmla="*/ 25 w 3452"/>
                <a:gd name="T59" fmla="*/ 15 h 3456"/>
                <a:gd name="T60" fmla="*/ 24 w 3452"/>
                <a:gd name="T61" fmla="*/ 14 h 3456"/>
                <a:gd name="T62" fmla="*/ 22 w 3452"/>
                <a:gd name="T63" fmla="*/ 14 h 3456"/>
                <a:gd name="T64" fmla="*/ 21 w 3452"/>
                <a:gd name="T65" fmla="*/ 0 h 3456"/>
                <a:gd name="T66" fmla="*/ 33 w 3452"/>
                <a:gd name="T67" fmla="*/ 3 h 3456"/>
                <a:gd name="T68" fmla="*/ 41 w 3452"/>
                <a:gd name="T69" fmla="*/ 13 h 3456"/>
                <a:gd name="T70" fmla="*/ 43 w 3452"/>
                <a:gd name="T71" fmla="*/ 25 h 3456"/>
                <a:gd name="T72" fmla="*/ 38 w 3452"/>
                <a:gd name="T73" fmla="*/ 36 h 3456"/>
                <a:gd name="T74" fmla="*/ 28 w 3452"/>
                <a:gd name="T75" fmla="*/ 43 h 3456"/>
                <a:gd name="T76" fmla="*/ 15 w 3452"/>
                <a:gd name="T77" fmla="*/ 43 h 3456"/>
                <a:gd name="T78" fmla="*/ 5 w 3452"/>
                <a:gd name="T79" fmla="*/ 36 h 3456"/>
                <a:gd name="T80" fmla="*/ 0 w 3452"/>
                <a:gd name="T81" fmla="*/ 25 h 3456"/>
                <a:gd name="T82" fmla="*/ 2 w 3452"/>
                <a:gd name="T83" fmla="*/ 13 h 3456"/>
                <a:gd name="T84" fmla="*/ 9 w 3452"/>
                <a:gd name="T85" fmla="*/ 4 h 3456"/>
                <a:gd name="T86" fmla="*/ 21 w 3452"/>
                <a:gd name="T87" fmla="*/ 0 h 34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452" h="3456">
                  <a:moveTo>
                    <a:pt x="1726" y="1118"/>
                  </a:moveTo>
                  <a:lnTo>
                    <a:pt x="1664" y="1122"/>
                  </a:lnTo>
                  <a:lnTo>
                    <a:pt x="1604" y="1131"/>
                  </a:lnTo>
                  <a:lnTo>
                    <a:pt x="1547" y="1146"/>
                  </a:lnTo>
                  <a:lnTo>
                    <a:pt x="1491" y="1166"/>
                  </a:lnTo>
                  <a:lnTo>
                    <a:pt x="1439" y="1192"/>
                  </a:lnTo>
                  <a:lnTo>
                    <a:pt x="1390" y="1222"/>
                  </a:lnTo>
                  <a:lnTo>
                    <a:pt x="1344" y="1257"/>
                  </a:lnTo>
                  <a:lnTo>
                    <a:pt x="1301" y="1297"/>
                  </a:lnTo>
                  <a:lnTo>
                    <a:pt x="1262" y="1339"/>
                  </a:lnTo>
                  <a:lnTo>
                    <a:pt x="1227" y="1386"/>
                  </a:lnTo>
                  <a:lnTo>
                    <a:pt x="1198" y="1436"/>
                  </a:lnTo>
                  <a:lnTo>
                    <a:pt x="1172" y="1489"/>
                  </a:lnTo>
                  <a:lnTo>
                    <a:pt x="1152" y="1545"/>
                  </a:lnTo>
                  <a:lnTo>
                    <a:pt x="1137" y="1603"/>
                  </a:lnTo>
                  <a:lnTo>
                    <a:pt x="1128" y="1663"/>
                  </a:lnTo>
                  <a:lnTo>
                    <a:pt x="1125" y="1726"/>
                  </a:lnTo>
                  <a:lnTo>
                    <a:pt x="1128" y="1788"/>
                  </a:lnTo>
                  <a:lnTo>
                    <a:pt x="1137" y="1848"/>
                  </a:lnTo>
                  <a:lnTo>
                    <a:pt x="1152" y="1907"/>
                  </a:lnTo>
                  <a:lnTo>
                    <a:pt x="1172" y="1963"/>
                  </a:lnTo>
                  <a:lnTo>
                    <a:pt x="1198" y="2016"/>
                  </a:lnTo>
                  <a:lnTo>
                    <a:pt x="1227" y="2067"/>
                  </a:lnTo>
                  <a:lnTo>
                    <a:pt x="1262" y="2114"/>
                  </a:lnTo>
                  <a:lnTo>
                    <a:pt x="1301" y="2157"/>
                  </a:lnTo>
                  <a:lnTo>
                    <a:pt x="1344" y="2197"/>
                  </a:lnTo>
                  <a:lnTo>
                    <a:pt x="1390" y="2233"/>
                  </a:lnTo>
                  <a:lnTo>
                    <a:pt x="1439" y="2263"/>
                  </a:lnTo>
                  <a:lnTo>
                    <a:pt x="1491" y="2289"/>
                  </a:lnTo>
                  <a:lnTo>
                    <a:pt x="1547" y="2310"/>
                  </a:lnTo>
                  <a:lnTo>
                    <a:pt x="1604" y="2325"/>
                  </a:lnTo>
                  <a:lnTo>
                    <a:pt x="1664" y="2334"/>
                  </a:lnTo>
                  <a:lnTo>
                    <a:pt x="1726" y="2338"/>
                  </a:lnTo>
                  <a:lnTo>
                    <a:pt x="1788" y="2334"/>
                  </a:lnTo>
                  <a:lnTo>
                    <a:pt x="1847" y="2325"/>
                  </a:lnTo>
                  <a:lnTo>
                    <a:pt x="1905" y="2310"/>
                  </a:lnTo>
                  <a:lnTo>
                    <a:pt x="1959" y="2289"/>
                  </a:lnTo>
                  <a:lnTo>
                    <a:pt x="2013" y="2263"/>
                  </a:lnTo>
                  <a:lnTo>
                    <a:pt x="2062" y="2233"/>
                  </a:lnTo>
                  <a:lnTo>
                    <a:pt x="2108" y="2197"/>
                  </a:lnTo>
                  <a:lnTo>
                    <a:pt x="2151" y="2157"/>
                  </a:lnTo>
                  <a:lnTo>
                    <a:pt x="2190" y="2114"/>
                  </a:lnTo>
                  <a:lnTo>
                    <a:pt x="2224" y="2067"/>
                  </a:lnTo>
                  <a:lnTo>
                    <a:pt x="2254" y="2016"/>
                  </a:lnTo>
                  <a:lnTo>
                    <a:pt x="2279" y="1963"/>
                  </a:lnTo>
                  <a:lnTo>
                    <a:pt x="2300" y="1907"/>
                  </a:lnTo>
                  <a:lnTo>
                    <a:pt x="2314" y="1848"/>
                  </a:lnTo>
                  <a:lnTo>
                    <a:pt x="2323" y="1788"/>
                  </a:lnTo>
                  <a:lnTo>
                    <a:pt x="2326" y="1726"/>
                  </a:lnTo>
                  <a:lnTo>
                    <a:pt x="2323" y="1663"/>
                  </a:lnTo>
                  <a:lnTo>
                    <a:pt x="2314" y="1603"/>
                  </a:lnTo>
                  <a:lnTo>
                    <a:pt x="2300" y="1545"/>
                  </a:lnTo>
                  <a:lnTo>
                    <a:pt x="2279" y="1489"/>
                  </a:lnTo>
                  <a:lnTo>
                    <a:pt x="2254" y="1436"/>
                  </a:lnTo>
                  <a:lnTo>
                    <a:pt x="2224" y="1386"/>
                  </a:lnTo>
                  <a:lnTo>
                    <a:pt x="2190" y="1339"/>
                  </a:lnTo>
                  <a:lnTo>
                    <a:pt x="2151" y="1297"/>
                  </a:lnTo>
                  <a:lnTo>
                    <a:pt x="2108" y="1257"/>
                  </a:lnTo>
                  <a:lnTo>
                    <a:pt x="2062" y="1222"/>
                  </a:lnTo>
                  <a:lnTo>
                    <a:pt x="2013" y="1192"/>
                  </a:lnTo>
                  <a:lnTo>
                    <a:pt x="1959" y="1166"/>
                  </a:lnTo>
                  <a:lnTo>
                    <a:pt x="1905" y="1146"/>
                  </a:lnTo>
                  <a:lnTo>
                    <a:pt x="1847" y="1131"/>
                  </a:lnTo>
                  <a:lnTo>
                    <a:pt x="1788" y="1122"/>
                  </a:lnTo>
                  <a:lnTo>
                    <a:pt x="1726" y="1118"/>
                  </a:lnTo>
                  <a:close/>
                  <a:moveTo>
                    <a:pt x="1707" y="0"/>
                  </a:moveTo>
                  <a:lnTo>
                    <a:pt x="1915" y="1081"/>
                  </a:lnTo>
                  <a:lnTo>
                    <a:pt x="2653" y="272"/>
                  </a:lnTo>
                  <a:lnTo>
                    <a:pt x="2251" y="1290"/>
                  </a:lnTo>
                  <a:lnTo>
                    <a:pt x="3305" y="1014"/>
                  </a:lnTo>
                  <a:lnTo>
                    <a:pt x="2416" y="1654"/>
                  </a:lnTo>
                  <a:lnTo>
                    <a:pt x="3452" y="1998"/>
                  </a:lnTo>
                  <a:lnTo>
                    <a:pt x="2364" y="2051"/>
                  </a:lnTo>
                  <a:lnTo>
                    <a:pt x="3050" y="2902"/>
                  </a:lnTo>
                  <a:lnTo>
                    <a:pt x="2109" y="2352"/>
                  </a:lnTo>
                  <a:lnTo>
                    <a:pt x="2232" y="3447"/>
                  </a:lnTo>
                  <a:lnTo>
                    <a:pt x="1730" y="2472"/>
                  </a:lnTo>
                  <a:lnTo>
                    <a:pt x="1248" y="3456"/>
                  </a:lnTo>
                  <a:lnTo>
                    <a:pt x="1352" y="2362"/>
                  </a:lnTo>
                  <a:lnTo>
                    <a:pt x="416" y="2925"/>
                  </a:lnTo>
                  <a:lnTo>
                    <a:pt x="1087" y="2060"/>
                  </a:lnTo>
                  <a:lnTo>
                    <a:pt x="0" y="2026"/>
                  </a:lnTo>
                  <a:lnTo>
                    <a:pt x="1031" y="1668"/>
                  </a:lnTo>
                  <a:lnTo>
                    <a:pt x="132" y="1042"/>
                  </a:lnTo>
                  <a:lnTo>
                    <a:pt x="1192" y="1305"/>
                  </a:lnTo>
                  <a:lnTo>
                    <a:pt x="766" y="287"/>
                  </a:lnTo>
                  <a:lnTo>
                    <a:pt x="1523" y="1085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87" name="Freeform 94"/>
            <p:cNvSpPr>
              <a:spLocks/>
            </p:cNvSpPr>
            <p:nvPr/>
          </p:nvSpPr>
          <p:spPr bwMode="auto">
            <a:xfrm>
              <a:off x="2250" y="1510"/>
              <a:ext cx="114" cy="116"/>
            </a:xfrm>
            <a:custGeom>
              <a:avLst/>
              <a:gdLst>
                <a:gd name="T0" fmla="*/ 6 w 1026"/>
                <a:gd name="T1" fmla="*/ 0 h 1036"/>
                <a:gd name="T2" fmla="*/ 7 w 1026"/>
                <a:gd name="T3" fmla="*/ 0 h 1036"/>
                <a:gd name="T4" fmla="*/ 8 w 1026"/>
                <a:gd name="T5" fmla="*/ 0 h 1036"/>
                <a:gd name="T6" fmla="*/ 8 w 1026"/>
                <a:gd name="T7" fmla="*/ 0 h 1036"/>
                <a:gd name="T8" fmla="*/ 9 w 1026"/>
                <a:gd name="T9" fmla="*/ 1 h 1036"/>
                <a:gd name="T10" fmla="*/ 10 w 1026"/>
                <a:gd name="T11" fmla="*/ 1 h 1036"/>
                <a:gd name="T12" fmla="*/ 10 w 1026"/>
                <a:gd name="T13" fmla="*/ 1 h 1036"/>
                <a:gd name="T14" fmla="*/ 11 w 1026"/>
                <a:gd name="T15" fmla="*/ 2 h 1036"/>
                <a:gd name="T16" fmla="*/ 11 w 1026"/>
                <a:gd name="T17" fmla="*/ 2 h 1036"/>
                <a:gd name="T18" fmla="*/ 11 w 1026"/>
                <a:gd name="T19" fmla="*/ 3 h 1036"/>
                <a:gd name="T20" fmla="*/ 12 w 1026"/>
                <a:gd name="T21" fmla="*/ 3 h 1036"/>
                <a:gd name="T22" fmla="*/ 12 w 1026"/>
                <a:gd name="T23" fmla="*/ 4 h 1036"/>
                <a:gd name="T24" fmla="*/ 12 w 1026"/>
                <a:gd name="T25" fmla="*/ 4 h 1036"/>
                <a:gd name="T26" fmla="*/ 13 w 1026"/>
                <a:gd name="T27" fmla="*/ 5 h 1036"/>
                <a:gd name="T28" fmla="*/ 13 w 1026"/>
                <a:gd name="T29" fmla="*/ 6 h 1036"/>
                <a:gd name="T30" fmla="*/ 13 w 1026"/>
                <a:gd name="T31" fmla="*/ 6 h 1036"/>
                <a:gd name="T32" fmla="*/ 13 w 1026"/>
                <a:gd name="T33" fmla="*/ 7 h 1036"/>
                <a:gd name="T34" fmla="*/ 13 w 1026"/>
                <a:gd name="T35" fmla="*/ 8 h 1036"/>
                <a:gd name="T36" fmla="*/ 12 w 1026"/>
                <a:gd name="T37" fmla="*/ 9 h 1036"/>
                <a:gd name="T38" fmla="*/ 12 w 1026"/>
                <a:gd name="T39" fmla="*/ 9 h 1036"/>
                <a:gd name="T40" fmla="*/ 12 w 1026"/>
                <a:gd name="T41" fmla="*/ 10 h 1036"/>
                <a:gd name="T42" fmla="*/ 11 w 1026"/>
                <a:gd name="T43" fmla="*/ 10 h 1036"/>
                <a:gd name="T44" fmla="*/ 11 w 1026"/>
                <a:gd name="T45" fmla="*/ 11 h 1036"/>
                <a:gd name="T46" fmla="*/ 11 w 1026"/>
                <a:gd name="T47" fmla="*/ 11 h 1036"/>
                <a:gd name="T48" fmla="*/ 10 w 1026"/>
                <a:gd name="T49" fmla="*/ 12 h 1036"/>
                <a:gd name="T50" fmla="*/ 10 w 1026"/>
                <a:gd name="T51" fmla="*/ 12 h 1036"/>
                <a:gd name="T52" fmla="*/ 9 w 1026"/>
                <a:gd name="T53" fmla="*/ 12 h 1036"/>
                <a:gd name="T54" fmla="*/ 8 w 1026"/>
                <a:gd name="T55" fmla="*/ 13 h 1036"/>
                <a:gd name="T56" fmla="*/ 8 w 1026"/>
                <a:gd name="T57" fmla="*/ 13 h 1036"/>
                <a:gd name="T58" fmla="*/ 7 w 1026"/>
                <a:gd name="T59" fmla="*/ 13 h 1036"/>
                <a:gd name="T60" fmla="*/ 6 w 1026"/>
                <a:gd name="T61" fmla="*/ 13 h 1036"/>
                <a:gd name="T62" fmla="*/ 6 w 1026"/>
                <a:gd name="T63" fmla="*/ 13 h 1036"/>
                <a:gd name="T64" fmla="*/ 5 w 1026"/>
                <a:gd name="T65" fmla="*/ 13 h 1036"/>
                <a:gd name="T66" fmla="*/ 4 w 1026"/>
                <a:gd name="T67" fmla="*/ 13 h 1036"/>
                <a:gd name="T68" fmla="*/ 4 w 1026"/>
                <a:gd name="T69" fmla="*/ 12 h 1036"/>
                <a:gd name="T70" fmla="*/ 3 w 1026"/>
                <a:gd name="T71" fmla="*/ 12 h 1036"/>
                <a:gd name="T72" fmla="*/ 3 w 1026"/>
                <a:gd name="T73" fmla="*/ 12 h 1036"/>
                <a:gd name="T74" fmla="*/ 2 w 1026"/>
                <a:gd name="T75" fmla="*/ 11 h 1036"/>
                <a:gd name="T76" fmla="*/ 2 w 1026"/>
                <a:gd name="T77" fmla="*/ 11 h 1036"/>
                <a:gd name="T78" fmla="*/ 1 w 1026"/>
                <a:gd name="T79" fmla="*/ 10 h 1036"/>
                <a:gd name="T80" fmla="*/ 1 w 1026"/>
                <a:gd name="T81" fmla="*/ 10 h 1036"/>
                <a:gd name="T82" fmla="*/ 1 w 1026"/>
                <a:gd name="T83" fmla="*/ 9 h 1036"/>
                <a:gd name="T84" fmla="*/ 0 w 1026"/>
                <a:gd name="T85" fmla="*/ 9 h 1036"/>
                <a:gd name="T86" fmla="*/ 0 w 1026"/>
                <a:gd name="T87" fmla="*/ 8 h 1036"/>
                <a:gd name="T88" fmla="*/ 0 w 1026"/>
                <a:gd name="T89" fmla="*/ 7 h 1036"/>
                <a:gd name="T90" fmla="*/ 0 w 1026"/>
                <a:gd name="T91" fmla="*/ 6 h 1036"/>
                <a:gd name="T92" fmla="*/ 0 w 1026"/>
                <a:gd name="T93" fmla="*/ 6 h 1036"/>
                <a:gd name="T94" fmla="*/ 0 w 1026"/>
                <a:gd name="T95" fmla="*/ 5 h 1036"/>
                <a:gd name="T96" fmla="*/ 0 w 1026"/>
                <a:gd name="T97" fmla="*/ 4 h 1036"/>
                <a:gd name="T98" fmla="*/ 1 w 1026"/>
                <a:gd name="T99" fmla="*/ 4 h 1036"/>
                <a:gd name="T100" fmla="*/ 1 w 1026"/>
                <a:gd name="T101" fmla="*/ 3 h 1036"/>
                <a:gd name="T102" fmla="*/ 1 w 1026"/>
                <a:gd name="T103" fmla="*/ 3 h 1036"/>
                <a:gd name="T104" fmla="*/ 2 w 1026"/>
                <a:gd name="T105" fmla="*/ 2 h 1036"/>
                <a:gd name="T106" fmla="*/ 2 w 1026"/>
                <a:gd name="T107" fmla="*/ 2 h 1036"/>
                <a:gd name="T108" fmla="*/ 3 w 1026"/>
                <a:gd name="T109" fmla="*/ 1 h 1036"/>
                <a:gd name="T110" fmla="*/ 3 w 1026"/>
                <a:gd name="T111" fmla="*/ 1 h 1036"/>
                <a:gd name="T112" fmla="*/ 4 w 1026"/>
                <a:gd name="T113" fmla="*/ 1 h 1036"/>
                <a:gd name="T114" fmla="*/ 4 w 1026"/>
                <a:gd name="T115" fmla="*/ 0 h 1036"/>
                <a:gd name="T116" fmla="*/ 5 w 1026"/>
                <a:gd name="T117" fmla="*/ 0 h 1036"/>
                <a:gd name="T118" fmla="*/ 6 w 1026"/>
                <a:gd name="T119" fmla="*/ 0 h 1036"/>
                <a:gd name="T120" fmla="*/ 6 w 1026"/>
                <a:gd name="T121" fmla="*/ 0 h 10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26" h="1036">
                  <a:moveTo>
                    <a:pt x="511" y="0"/>
                  </a:moveTo>
                  <a:lnTo>
                    <a:pt x="566" y="3"/>
                  </a:lnTo>
                  <a:lnTo>
                    <a:pt x="621" y="11"/>
                  </a:lnTo>
                  <a:lnTo>
                    <a:pt x="673" y="26"/>
                  </a:lnTo>
                  <a:lnTo>
                    <a:pt x="724" y="45"/>
                  </a:lnTo>
                  <a:lnTo>
                    <a:pt x="771" y="70"/>
                  </a:lnTo>
                  <a:lnTo>
                    <a:pt x="815" y="98"/>
                  </a:lnTo>
                  <a:lnTo>
                    <a:pt x="855" y="132"/>
                  </a:lnTo>
                  <a:lnTo>
                    <a:pt x="893" y="169"/>
                  </a:lnTo>
                  <a:lnTo>
                    <a:pt x="927" y="210"/>
                  </a:lnTo>
                  <a:lnTo>
                    <a:pt x="956" y="254"/>
                  </a:lnTo>
                  <a:lnTo>
                    <a:pt x="980" y="301"/>
                  </a:lnTo>
                  <a:lnTo>
                    <a:pt x="1000" y="351"/>
                  </a:lnTo>
                  <a:lnTo>
                    <a:pt x="1015" y="404"/>
                  </a:lnTo>
                  <a:lnTo>
                    <a:pt x="1023" y="459"/>
                  </a:lnTo>
                  <a:lnTo>
                    <a:pt x="1026" y="516"/>
                  </a:lnTo>
                  <a:lnTo>
                    <a:pt x="1023" y="572"/>
                  </a:lnTo>
                  <a:lnTo>
                    <a:pt x="1015" y="627"/>
                  </a:lnTo>
                  <a:lnTo>
                    <a:pt x="1000" y="680"/>
                  </a:lnTo>
                  <a:lnTo>
                    <a:pt x="980" y="731"/>
                  </a:lnTo>
                  <a:lnTo>
                    <a:pt x="956" y="779"/>
                  </a:lnTo>
                  <a:lnTo>
                    <a:pt x="927" y="823"/>
                  </a:lnTo>
                  <a:lnTo>
                    <a:pt x="893" y="865"/>
                  </a:lnTo>
                  <a:lnTo>
                    <a:pt x="855" y="902"/>
                  </a:lnTo>
                  <a:lnTo>
                    <a:pt x="815" y="936"/>
                  </a:lnTo>
                  <a:lnTo>
                    <a:pt x="771" y="965"/>
                  </a:lnTo>
                  <a:lnTo>
                    <a:pt x="724" y="990"/>
                  </a:lnTo>
                  <a:lnTo>
                    <a:pt x="673" y="1010"/>
                  </a:lnTo>
                  <a:lnTo>
                    <a:pt x="621" y="1025"/>
                  </a:lnTo>
                  <a:lnTo>
                    <a:pt x="566" y="1033"/>
                  </a:lnTo>
                  <a:lnTo>
                    <a:pt x="511" y="1036"/>
                  </a:lnTo>
                  <a:lnTo>
                    <a:pt x="454" y="1033"/>
                  </a:lnTo>
                  <a:lnTo>
                    <a:pt x="401" y="1025"/>
                  </a:lnTo>
                  <a:lnTo>
                    <a:pt x="349" y="1010"/>
                  </a:lnTo>
                  <a:lnTo>
                    <a:pt x="299" y="990"/>
                  </a:lnTo>
                  <a:lnTo>
                    <a:pt x="252" y="965"/>
                  </a:lnTo>
                  <a:lnTo>
                    <a:pt x="208" y="936"/>
                  </a:lnTo>
                  <a:lnTo>
                    <a:pt x="168" y="902"/>
                  </a:lnTo>
                  <a:lnTo>
                    <a:pt x="131" y="865"/>
                  </a:lnTo>
                  <a:lnTo>
                    <a:pt x="98" y="823"/>
                  </a:lnTo>
                  <a:lnTo>
                    <a:pt x="70" y="779"/>
                  </a:lnTo>
                  <a:lnTo>
                    <a:pt x="45" y="731"/>
                  </a:lnTo>
                  <a:lnTo>
                    <a:pt x="26" y="680"/>
                  </a:lnTo>
                  <a:lnTo>
                    <a:pt x="11" y="627"/>
                  </a:lnTo>
                  <a:lnTo>
                    <a:pt x="3" y="572"/>
                  </a:lnTo>
                  <a:lnTo>
                    <a:pt x="0" y="516"/>
                  </a:lnTo>
                  <a:lnTo>
                    <a:pt x="3" y="459"/>
                  </a:lnTo>
                  <a:lnTo>
                    <a:pt x="11" y="404"/>
                  </a:lnTo>
                  <a:lnTo>
                    <a:pt x="26" y="351"/>
                  </a:lnTo>
                  <a:lnTo>
                    <a:pt x="45" y="301"/>
                  </a:lnTo>
                  <a:lnTo>
                    <a:pt x="70" y="254"/>
                  </a:lnTo>
                  <a:lnTo>
                    <a:pt x="98" y="210"/>
                  </a:lnTo>
                  <a:lnTo>
                    <a:pt x="131" y="169"/>
                  </a:lnTo>
                  <a:lnTo>
                    <a:pt x="168" y="132"/>
                  </a:lnTo>
                  <a:lnTo>
                    <a:pt x="208" y="98"/>
                  </a:lnTo>
                  <a:lnTo>
                    <a:pt x="252" y="70"/>
                  </a:lnTo>
                  <a:lnTo>
                    <a:pt x="299" y="45"/>
                  </a:lnTo>
                  <a:lnTo>
                    <a:pt x="349" y="26"/>
                  </a:lnTo>
                  <a:lnTo>
                    <a:pt x="401" y="11"/>
                  </a:lnTo>
                  <a:lnTo>
                    <a:pt x="454" y="3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</p:grpSp>
      <p:sp>
        <p:nvSpPr>
          <p:cNvPr id="90" name="Freeform 569"/>
          <p:cNvSpPr>
            <a:spLocks/>
          </p:cNvSpPr>
          <p:nvPr/>
        </p:nvSpPr>
        <p:spPr bwMode="auto">
          <a:xfrm>
            <a:off x="740174" y="2974109"/>
            <a:ext cx="747598" cy="877096"/>
          </a:xfrm>
          <a:custGeom>
            <a:avLst/>
            <a:gdLst>
              <a:gd name="T0" fmla="*/ 13 w 1630"/>
              <a:gd name="T1" fmla="*/ 0 h 2107"/>
              <a:gd name="T2" fmla="*/ 13 w 1630"/>
              <a:gd name="T3" fmla="*/ 3 h 2107"/>
              <a:gd name="T4" fmla="*/ 13 w 1630"/>
              <a:gd name="T5" fmla="*/ 4 h 2107"/>
              <a:gd name="T6" fmla="*/ 13 w 1630"/>
              <a:gd name="T7" fmla="*/ 4 h 2107"/>
              <a:gd name="T8" fmla="*/ 13 w 1630"/>
              <a:gd name="T9" fmla="*/ 4 h 2107"/>
              <a:gd name="T10" fmla="*/ 13 w 1630"/>
              <a:gd name="T11" fmla="*/ 4 h 2107"/>
              <a:gd name="T12" fmla="*/ 13 w 1630"/>
              <a:gd name="T13" fmla="*/ 4 h 2107"/>
              <a:gd name="T14" fmla="*/ 12 w 1630"/>
              <a:gd name="T15" fmla="*/ 4 h 2107"/>
              <a:gd name="T16" fmla="*/ 12 w 1630"/>
              <a:gd name="T17" fmla="*/ 4 h 2107"/>
              <a:gd name="T18" fmla="*/ 11 w 1630"/>
              <a:gd name="T19" fmla="*/ 4 h 2107"/>
              <a:gd name="T20" fmla="*/ 11 w 1630"/>
              <a:gd name="T21" fmla="*/ 4 h 2107"/>
              <a:gd name="T22" fmla="*/ 10 w 1630"/>
              <a:gd name="T23" fmla="*/ 5 h 2107"/>
              <a:gd name="T24" fmla="*/ 10 w 1630"/>
              <a:gd name="T25" fmla="*/ 5 h 2107"/>
              <a:gd name="T26" fmla="*/ 10 w 1630"/>
              <a:gd name="T27" fmla="*/ 6 h 2107"/>
              <a:gd name="T28" fmla="*/ 9 w 1630"/>
              <a:gd name="T29" fmla="*/ 6 h 2107"/>
              <a:gd name="T30" fmla="*/ 9 w 1630"/>
              <a:gd name="T31" fmla="*/ 7 h 2107"/>
              <a:gd name="T32" fmla="*/ 10 w 1630"/>
              <a:gd name="T33" fmla="*/ 8 h 2107"/>
              <a:gd name="T34" fmla="*/ 10 w 1630"/>
              <a:gd name="T35" fmla="*/ 8 h 2107"/>
              <a:gd name="T36" fmla="*/ 10 w 1630"/>
              <a:gd name="T37" fmla="*/ 9 h 2107"/>
              <a:gd name="T38" fmla="*/ 11 w 1630"/>
              <a:gd name="T39" fmla="*/ 9 h 2107"/>
              <a:gd name="T40" fmla="*/ 11 w 1630"/>
              <a:gd name="T41" fmla="*/ 10 h 2107"/>
              <a:gd name="T42" fmla="*/ 12 w 1630"/>
              <a:gd name="T43" fmla="*/ 10 h 2107"/>
              <a:gd name="T44" fmla="*/ 13 w 1630"/>
              <a:gd name="T45" fmla="*/ 10 h 2107"/>
              <a:gd name="T46" fmla="*/ 13 w 1630"/>
              <a:gd name="T47" fmla="*/ 10 h 2107"/>
              <a:gd name="T48" fmla="*/ 13 w 1630"/>
              <a:gd name="T49" fmla="*/ 10 h 2107"/>
              <a:gd name="T50" fmla="*/ 13 w 1630"/>
              <a:gd name="T51" fmla="*/ 10 h 2107"/>
              <a:gd name="T52" fmla="*/ 13 w 1630"/>
              <a:gd name="T53" fmla="*/ 10 h 2107"/>
              <a:gd name="T54" fmla="*/ 13 w 1630"/>
              <a:gd name="T55" fmla="*/ 10 h 2107"/>
              <a:gd name="T56" fmla="*/ 13 w 1630"/>
              <a:gd name="T57" fmla="*/ 10 h 2107"/>
              <a:gd name="T58" fmla="*/ 10 w 1630"/>
              <a:gd name="T59" fmla="*/ 13 h 2107"/>
              <a:gd name="T60" fmla="*/ 9 w 1630"/>
              <a:gd name="T61" fmla="*/ 13 h 2107"/>
              <a:gd name="T62" fmla="*/ 9 w 1630"/>
              <a:gd name="T63" fmla="*/ 14 h 2107"/>
              <a:gd name="T64" fmla="*/ 9 w 1630"/>
              <a:gd name="T65" fmla="*/ 14 h 2107"/>
              <a:gd name="T66" fmla="*/ 8 w 1630"/>
              <a:gd name="T67" fmla="*/ 14 h 2107"/>
              <a:gd name="T68" fmla="*/ 8 w 1630"/>
              <a:gd name="T69" fmla="*/ 14 h 2107"/>
              <a:gd name="T70" fmla="*/ 8 w 1630"/>
              <a:gd name="T71" fmla="*/ 14 h 2107"/>
              <a:gd name="T72" fmla="*/ 9 w 1630"/>
              <a:gd name="T73" fmla="*/ 15 h 2107"/>
              <a:gd name="T74" fmla="*/ 9 w 1630"/>
              <a:gd name="T75" fmla="*/ 15 h 2107"/>
              <a:gd name="T76" fmla="*/ 9 w 1630"/>
              <a:gd name="T77" fmla="*/ 16 h 2107"/>
              <a:gd name="T78" fmla="*/ 8 w 1630"/>
              <a:gd name="T79" fmla="*/ 16 h 2107"/>
              <a:gd name="T80" fmla="*/ 8 w 1630"/>
              <a:gd name="T81" fmla="*/ 17 h 2107"/>
              <a:gd name="T82" fmla="*/ 8 w 1630"/>
              <a:gd name="T83" fmla="*/ 17 h 2107"/>
              <a:gd name="T84" fmla="*/ 7 w 1630"/>
              <a:gd name="T85" fmla="*/ 17 h 2107"/>
              <a:gd name="T86" fmla="*/ 6 w 1630"/>
              <a:gd name="T87" fmla="*/ 17 h 2107"/>
              <a:gd name="T88" fmla="*/ 6 w 1630"/>
              <a:gd name="T89" fmla="*/ 17 h 2107"/>
              <a:gd name="T90" fmla="*/ 5 w 1630"/>
              <a:gd name="T91" fmla="*/ 17 h 2107"/>
              <a:gd name="T92" fmla="*/ 5 w 1630"/>
              <a:gd name="T93" fmla="*/ 16 h 2107"/>
              <a:gd name="T94" fmla="*/ 5 w 1630"/>
              <a:gd name="T95" fmla="*/ 16 h 2107"/>
              <a:gd name="T96" fmla="*/ 5 w 1630"/>
              <a:gd name="T97" fmla="*/ 15 h 2107"/>
              <a:gd name="T98" fmla="*/ 5 w 1630"/>
              <a:gd name="T99" fmla="*/ 15 h 2107"/>
              <a:gd name="T100" fmla="*/ 5 w 1630"/>
              <a:gd name="T101" fmla="*/ 14 h 2107"/>
              <a:gd name="T102" fmla="*/ 5 w 1630"/>
              <a:gd name="T103" fmla="*/ 14 h 2107"/>
              <a:gd name="T104" fmla="*/ 5 w 1630"/>
              <a:gd name="T105" fmla="*/ 14 h 2107"/>
              <a:gd name="T106" fmla="*/ 5 w 1630"/>
              <a:gd name="T107" fmla="*/ 14 h 2107"/>
              <a:gd name="T108" fmla="*/ 5 w 1630"/>
              <a:gd name="T109" fmla="*/ 14 h 2107"/>
              <a:gd name="T110" fmla="*/ 4 w 1630"/>
              <a:gd name="T111" fmla="*/ 13 h 2107"/>
              <a:gd name="T112" fmla="*/ 4 w 1630"/>
              <a:gd name="T113" fmla="*/ 13 h 2107"/>
              <a:gd name="T114" fmla="*/ 0 w 1630"/>
              <a:gd name="T115" fmla="*/ 0 h 2107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30" h="2107">
                <a:moveTo>
                  <a:pt x="0" y="0"/>
                </a:moveTo>
                <a:lnTo>
                  <a:pt x="1630" y="0"/>
                </a:lnTo>
                <a:lnTo>
                  <a:pt x="1630" y="395"/>
                </a:lnTo>
                <a:lnTo>
                  <a:pt x="1630" y="418"/>
                </a:lnTo>
                <a:lnTo>
                  <a:pt x="1629" y="435"/>
                </a:lnTo>
                <a:lnTo>
                  <a:pt x="1628" y="446"/>
                </a:lnTo>
                <a:lnTo>
                  <a:pt x="1625" y="456"/>
                </a:lnTo>
                <a:lnTo>
                  <a:pt x="1622" y="461"/>
                </a:lnTo>
                <a:lnTo>
                  <a:pt x="1619" y="464"/>
                </a:lnTo>
                <a:lnTo>
                  <a:pt x="1615" y="467"/>
                </a:lnTo>
                <a:lnTo>
                  <a:pt x="1603" y="469"/>
                </a:lnTo>
                <a:lnTo>
                  <a:pt x="1590" y="469"/>
                </a:lnTo>
                <a:lnTo>
                  <a:pt x="1573" y="467"/>
                </a:lnTo>
                <a:lnTo>
                  <a:pt x="1554" y="464"/>
                </a:lnTo>
                <a:lnTo>
                  <a:pt x="1530" y="460"/>
                </a:lnTo>
                <a:lnTo>
                  <a:pt x="1502" y="458"/>
                </a:lnTo>
                <a:lnTo>
                  <a:pt x="1468" y="457"/>
                </a:lnTo>
                <a:lnTo>
                  <a:pt x="1428" y="460"/>
                </a:lnTo>
                <a:lnTo>
                  <a:pt x="1390" y="467"/>
                </a:lnTo>
                <a:lnTo>
                  <a:pt x="1354" y="481"/>
                </a:lnTo>
                <a:lnTo>
                  <a:pt x="1320" y="499"/>
                </a:lnTo>
                <a:lnTo>
                  <a:pt x="1289" y="520"/>
                </a:lnTo>
                <a:lnTo>
                  <a:pt x="1259" y="546"/>
                </a:lnTo>
                <a:lnTo>
                  <a:pt x="1234" y="574"/>
                </a:lnTo>
                <a:lnTo>
                  <a:pt x="1209" y="605"/>
                </a:lnTo>
                <a:lnTo>
                  <a:pt x="1189" y="637"/>
                </a:lnTo>
                <a:lnTo>
                  <a:pt x="1172" y="671"/>
                </a:lnTo>
                <a:lnTo>
                  <a:pt x="1159" y="707"/>
                </a:lnTo>
                <a:lnTo>
                  <a:pt x="1149" y="744"/>
                </a:lnTo>
                <a:lnTo>
                  <a:pt x="1143" y="780"/>
                </a:lnTo>
                <a:lnTo>
                  <a:pt x="1141" y="817"/>
                </a:lnTo>
                <a:lnTo>
                  <a:pt x="1143" y="856"/>
                </a:lnTo>
                <a:lnTo>
                  <a:pt x="1150" y="895"/>
                </a:lnTo>
                <a:lnTo>
                  <a:pt x="1163" y="934"/>
                </a:lnTo>
                <a:lnTo>
                  <a:pt x="1179" y="972"/>
                </a:lnTo>
                <a:lnTo>
                  <a:pt x="1199" y="1009"/>
                </a:lnTo>
                <a:lnTo>
                  <a:pt x="1223" y="1044"/>
                </a:lnTo>
                <a:lnTo>
                  <a:pt x="1249" y="1076"/>
                </a:lnTo>
                <a:lnTo>
                  <a:pt x="1280" y="1104"/>
                </a:lnTo>
                <a:lnTo>
                  <a:pt x="1313" y="1129"/>
                </a:lnTo>
                <a:lnTo>
                  <a:pt x="1349" y="1149"/>
                </a:lnTo>
                <a:lnTo>
                  <a:pt x="1387" y="1165"/>
                </a:lnTo>
                <a:lnTo>
                  <a:pt x="1427" y="1174"/>
                </a:lnTo>
                <a:lnTo>
                  <a:pt x="1468" y="1177"/>
                </a:lnTo>
                <a:lnTo>
                  <a:pt x="1502" y="1176"/>
                </a:lnTo>
                <a:lnTo>
                  <a:pt x="1530" y="1173"/>
                </a:lnTo>
                <a:lnTo>
                  <a:pt x="1554" y="1170"/>
                </a:lnTo>
                <a:lnTo>
                  <a:pt x="1573" y="1167"/>
                </a:lnTo>
                <a:lnTo>
                  <a:pt x="1590" y="1165"/>
                </a:lnTo>
                <a:lnTo>
                  <a:pt x="1603" y="1165"/>
                </a:lnTo>
                <a:lnTo>
                  <a:pt x="1615" y="1167"/>
                </a:lnTo>
                <a:lnTo>
                  <a:pt x="1619" y="1169"/>
                </a:lnTo>
                <a:lnTo>
                  <a:pt x="1622" y="1173"/>
                </a:lnTo>
                <a:lnTo>
                  <a:pt x="1625" y="1178"/>
                </a:lnTo>
                <a:lnTo>
                  <a:pt x="1628" y="1187"/>
                </a:lnTo>
                <a:lnTo>
                  <a:pt x="1629" y="1200"/>
                </a:lnTo>
                <a:lnTo>
                  <a:pt x="1630" y="1216"/>
                </a:lnTo>
                <a:lnTo>
                  <a:pt x="1630" y="1238"/>
                </a:lnTo>
                <a:lnTo>
                  <a:pt x="1630" y="1634"/>
                </a:lnTo>
                <a:lnTo>
                  <a:pt x="1167" y="1634"/>
                </a:lnTo>
                <a:lnTo>
                  <a:pt x="1132" y="1634"/>
                </a:lnTo>
                <a:lnTo>
                  <a:pt x="1104" y="1635"/>
                </a:lnTo>
                <a:lnTo>
                  <a:pt x="1081" y="1636"/>
                </a:lnTo>
                <a:lnTo>
                  <a:pt x="1062" y="1639"/>
                </a:lnTo>
                <a:lnTo>
                  <a:pt x="1047" y="1643"/>
                </a:lnTo>
                <a:lnTo>
                  <a:pt x="1034" y="1649"/>
                </a:lnTo>
                <a:lnTo>
                  <a:pt x="1024" y="1656"/>
                </a:lnTo>
                <a:lnTo>
                  <a:pt x="1013" y="1669"/>
                </a:lnTo>
                <a:lnTo>
                  <a:pt x="1009" y="1682"/>
                </a:lnTo>
                <a:lnTo>
                  <a:pt x="1009" y="1697"/>
                </a:lnTo>
                <a:lnTo>
                  <a:pt x="1014" y="1714"/>
                </a:lnTo>
                <a:lnTo>
                  <a:pt x="1020" y="1733"/>
                </a:lnTo>
                <a:lnTo>
                  <a:pt x="1029" y="1755"/>
                </a:lnTo>
                <a:lnTo>
                  <a:pt x="1037" y="1780"/>
                </a:lnTo>
                <a:lnTo>
                  <a:pt x="1045" y="1806"/>
                </a:lnTo>
                <a:lnTo>
                  <a:pt x="1050" y="1837"/>
                </a:lnTo>
                <a:lnTo>
                  <a:pt x="1052" y="1871"/>
                </a:lnTo>
                <a:lnTo>
                  <a:pt x="1049" y="1909"/>
                </a:lnTo>
                <a:lnTo>
                  <a:pt x="1041" y="1946"/>
                </a:lnTo>
                <a:lnTo>
                  <a:pt x="1026" y="1979"/>
                </a:lnTo>
                <a:lnTo>
                  <a:pt x="1007" y="2010"/>
                </a:lnTo>
                <a:lnTo>
                  <a:pt x="982" y="2038"/>
                </a:lnTo>
                <a:lnTo>
                  <a:pt x="955" y="2062"/>
                </a:lnTo>
                <a:lnTo>
                  <a:pt x="924" y="2081"/>
                </a:lnTo>
                <a:lnTo>
                  <a:pt x="891" y="2096"/>
                </a:lnTo>
                <a:lnTo>
                  <a:pt x="854" y="2104"/>
                </a:lnTo>
                <a:lnTo>
                  <a:pt x="816" y="2107"/>
                </a:lnTo>
                <a:lnTo>
                  <a:pt x="777" y="2104"/>
                </a:lnTo>
                <a:lnTo>
                  <a:pt x="741" y="2096"/>
                </a:lnTo>
                <a:lnTo>
                  <a:pt x="707" y="2081"/>
                </a:lnTo>
                <a:lnTo>
                  <a:pt x="675" y="2062"/>
                </a:lnTo>
                <a:lnTo>
                  <a:pt x="648" y="2038"/>
                </a:lnTo>
                <a:lnTo>
                  <a:pt x="625" y="2010"/>
                </a:lnTo>
                <a:lnTo>
                  <a:pt x="605" y="1979"/>
                </a:lnTo>
                <a:lnTo>
                  <a:pt x="591" y="1946"/>
                </a:lnTo>
                <a:lnTo>
                  <a:pt x="581" y="1909"/>
                </a:lnTo>
                <a:lnTo>
                  <a:pt x="578" y="1871"/>
                </a:lnTo>
                <a:lnTo>
                  <a:pt x="580" y="1837"/>
                </a:lnTo>
                <a:lnTo>
                  <a:pt x="586" y="1806"/>
                </a:lnTo>
                <a:lnTo>
                  <a:pt x="594" y="1780"/>
                </a:lnTo>
                <a:lnTo>
                  <a:pt x="603" y="1755"/>
                </a:lnTo>
                <a:lnTo>
                  <a:pt x="610" y="1733"/>
                </a:lnTo>
                <a:lnTo>
                  <a:pt x="617" y="1714"/>
                </a:lnTo>
                <a:lnTo>
                  <a:pt x="622" y="1697"/>
                </a:lnTo>
                <a:lnTo>
                  <a:pt x="623" y="1682"/>
                </a:lnTo>
                <a:lnTo>
                  <a:pt x="617" y="1669"/>
                </a:lnTo>
                <a:lnTo>
                  <a:pt x="608" y="1656"/>
                </a:lnTo>
                <a:lnTo>
                  <a:pt x="596" y="1649"/>
                </a:lnTo>
                <a:lnTo>
                  <a:pt x="585" y="1643"/>
                </a:lnTo>
                <a:lnTo>
                  <a:pt x="569" y="1639"/>
                </a:lnTo>
                <a:lnTo>
                  <a:pt x="551" y="1636"/>
                </a:lnTo>
                <a:lnTo>
                  <a:pt x="528" y="1635"/>
                </a:lnTo>
                <a:lnTo>
                  <a:pt x="499" y="1634"/>
                </a:lnTo>
                <a:lnTo>
                  <a:pt x="464" y="1633"/>
                </a:lnTo>
                <a:lnTo>
                  <a:pt x="0" y="1633"/>
                </a:lnTo>
                <a:lnTo>
                  <a:pt x="0" y="0"/>
                </a:lnTo>
                <a:close/>
              </a:path>
            </a:pathLst>
          </a:custGeom>
          <a:solidFill>
            <a:srgbClr val="FFC000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105" name="Freeform 569"/>
          <p:cNvSpPr>
            <a:spLocks/>
          </p:cNvSpPr>
          <p:nvPr/>
        </p:nvSpPr>
        <p:spPr bwMode="auto">
          <a:xfrm>
            <a:off x="740174" y="3917084"/>
            <a:ext cx="747598" cy="877096"/>
          </a:xfrm>
          <a:custGeom>
            <a:avLst/>
            <a:gdLst>
              <a:gd name="T0" fmla="*/ 13 w 1630"/>
              <a:gd name="T1" fmla="*/ 0 h 2107"/>
              <a:gd name="T2" fmla="*/ 13 w 1630"/>
              <a:gd name="T3" fmla="*/ 3 h 2107"/>
              <a:gd name="T4" fmla="*/ 13 w 1630"/>
              <a:gd name="T5" fmla="*/ 4 h 2107"/>
              <a:gd name="T6" fmla="*/ 13 w 1630"/>
              <a:gd name="T7" fmla="*/ 4 h 2107"/>
              <a:gd name="T8" fmla="*/ 13 w 1630"/>
              <a:gd name="T9" fmla="*/ 4 h 2107"/>
              <a:gd name="T10" fmla="*/ 13 w 1630"/>
              <a:gd name="T11" fmla="*/ 4 h 2107"/>
              <a:gd name="T12" fmla="*/ 13 w 1630"/>
              <a:gd name="T13" fmla="*/ 4 h 2107"/>
              <a:gd name="T14" fmla="*/ 12 w 1630"/>
              <a:gd name="T15" fmla="*/ 4 h 2107"/>
              <a:gd name="T16" fmla="*/ 12 w 1630"/>
              <a:gd name="T17" fmla="*/ 4 h 2107"/>
              <a:gd name="T18" fmla="*/ 11 w 1630"/>
              <a:gd name="T19" fmla="*/ 4 h 2107"/>
              <a:gd name="T20" fmla="*/ 11 w 1630"/>
              <a:gd name="T21" fmla="*/ 4 h 2107"/>
              <a:gd name="T22" fmla="*/ 10 w 1630"/>
              <a:gd name="T23" fmla="*/ 5 h 2107"/>
              <a:gd name="T24" fmla="*/ 10 w 1630"/>
              <a:gd name="T25" fmla="*/ 5 h 2107"/>
              <a:gd name="T26" fmla="*/ 10 w 1630"/>
              <a:gd name="T27" fmla="*/ 6 h 2107"/>
              <a:gd name="T28" fmla="*/ 9 w 1630"/>
              <a:gd name="T29" fmla="*/ 6 h 2107"/>
              <a:gd name="T30" fmla="*/ 9 w 1630"/>
              <a:gd name="T31" fmla="*/ 7 h 2107"/>
              <a:gd name="T32" fmla="*/ 10 w 1630"/>
              <a:gd name="T33" fmla="*/ 8 h 2107"/>
              <a:gd name="T34" fmla="*/ 10 w 1630"/>
              <a:gd name="T35" fmla="*/ 8 h 2107"/>
              <a:gd name="T36" fmla="*/ 10 w 1630"/>
              <a:gd name="T37" fmla="*/ 9 h 2107"/>
              <a:gd name="T38" fmla="*/ 11 w 1630"/>
              <a:gd name="T39" fmla="*/ 9 h 2107"/>
              <a:gd name="T40" fmla="*/ 11 w 1630"/>
              <a:gd name="T41" fmla="*/ 10 h 2107"/>
              <a:gd name="T42" fmla="*/ 12 w 1630"/>
              <a:gd name="T43" fmla="*/ 10 h 2107"/>
              <a:gd name="T44" fmla="*/ 13 w 1630"/>
              <a:gd name="T45" fmla="*/ 10 h 2107"/>
              <a:gd name="T46" fmla="*/ 13 w 1630"/>
              <a:gd name="T47" fmla="*/ 10 h 2107"/>
              <a:gd name="T48" fmla="*/ 13 w 1630"/>
              <a:gd name="T49" fmla="*/ 10 h 2107"/>
              <a:gd name="T50" fmla="*/ 13 w 1630"/>
              <a:gd name="T51" fmla="*/ 10 h 2107"/>
              <a:gd name="T52" fmla="*/ 13 w 1630"/>
              <a:gd name="T53" fmla="*/ 10 h 2107"/>
              <a:gd name="T54" fmla="*/ 13 w 1630"/>
              <a:gd name="T55" fmla="*/ 10 h 2107"/>
              <a:gd name="T56" fmla="*/ 13 w 1630"/>
              <a:gd name="T57" fmla="*/ 10 h 2107"/>
              <a:gd name="T58" fmla="*/ 10 w 1630"/>
              <a:gd name="T59" fmla="*/ 13 h 2107"/>
              <a:gd name="T60" fmla="*/ 9 w 1630"/>
              <a:gd name="T61" fmla="*/ 13 h 2107"/>
              <a:gd name="T62" fmla="*/ 9 w 1630"/>
              <a:gd name="T63" fmla="*/ 14 h 2107"/>
              <a:gd name="T64" fmla="*/ 9 w 1630"/>
              <a:gd name="T65" fmla="*/ 14 h 2107"/>
              <a:gd name="T66" fmla="*/ 8 w 1630"/>
              <a:gd name="T67" fmla="*/ 14 h 2107"/>
              <a:gd name="T68" fmla="*/ 8 w 1630"/>
              <a:gd name="T69" fmla="*/ 14 h 2107"/>
              <a:gd name="T70" fmla="*/ 8 w 1630"/>
              <a:gd name="T71" fmla="*/ 14 h 2107"/>
              <a:gd name="T72" fmla="*/ 9 w 1630"/>
              <a:gd name="T73" fmla="*/ 15 h 2107"/>
              <a:gd name="T74" fmla="*/ 9 w 1630"/>
              <a:gd name="T75" fmla="*/ 15 h 2107"/>
              <a:gd name="T76" fmla="*/ 9 w 1630"/>
              <a:gd name="T77" fmla="*/ 16 h 2107"/>
              <a:gd name="T78" fmla="*/ 8 w 1630"/>
              <a:gd name="T79" fmla="*/ 16 h 2107"/>
              <a:gd name="T80" fmla="*/ 8 w 1630"/>
              <a:gd name="T81" fmla="*/ 17 h 2107"/>
              <a:gd name="T82" fmla="*/ 8 w 1630"/>
              <a:gd name="T83" fmla="*/ 17 h 2107"/>
              <a:gd name="T84" fmla="*/ 7 w 1630"/>
              <a:gd name="T85" fmla="*/ 17 h 2107"/>
              <a:gd name="T86" fmla="*/ 6 w 1630"/>
              <a:gd name="T87" fmla="*/ 17 h 2107"/>
              <a:gd name="T88" fmla="*/ 6 w 1630"/>
              <a:gd name="T89" fmla="*/ 17 h 2107"/>
              <a:gd name="T90" fmla="*/ 5 w 1630"/>
              <a:gd name="T91" fmla="*/ 17 h 2107"/>
              <a:gd name="T92" fmla="*/ 5 w 1630"/>
              <a:gd name="T93" fmla="*/ 16 h 2107"/>
              <a:gd name="T94" fmla="*/ 5 w 1630"/>
              <a:gd name="T95" fmla="*/ 16 h 2107"/>
              <a:gd name="T96" fmla="*/ 5 w 1630"/>
              <a:gd name="T97" fmla="*/ 15 h 2107"/>
              <a:gd name="T98" fmla="*/ 5 w 1630"/>
              <a:gd name="T99" fmla="*/ 15 h 2107"/>
              <a:gd name="T100" fmla="*/ 5 w 1630"/>
              <a:gd name="T101" fmla="*/ 14 h 2107"/>
              <a:gd name="T102" fmla="*/ 5 w 1630"/>
              <a:gd name="T103" fmla="*/ 14 h 2107"/>
              <a:gd name="T104" fmla="*/ 5 w 1630"/>
              <a:gd name="T105" fmla="*/ 14 h 2107"/>
              <a:gd name="T106" fmla="*/ 5 w 1630"/>
              <a:gd name="T107" fmla="*/ 14 h 2107"/>
              <a:gd name="T108" fmla="*/ 5 w 1630"/>
              <a:gd name="T109" fmla="*/ 14 h 2107"/>
              <a:gd name="T110" fmla="*/ 4 w 1630"/>
              <a:gd name="T111" fmla="*/ 13 h 2107"/>
              <a:gd name="T112" fmla="*/ 4 w 1630"/>
              <a:gd name="T113" fmla="*/ 13 h 2107"/>
              <a:gd name="T114" fmla="*/ 0 w 1630"/>
              <a:gd name="T115" fmla="*/ 0 h 2107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30" h="2107">
                <a:moveTo>
                  <a:pt x="0" y="0"/>
                </a:moveTo>
                <a:lnTo>
                  <a:pt x="1630" y="0"/>
                </a:lnTo>
                <a:lnTo>
                  <a:pt x="1630" y="395"/>
                </a:lnTo>
                <a:lnTo>
                  <a:pt x="1630" y="418"/>
                </a:lnTo>
                <a:lnTo>
                  <a:pt x="1629" y="435"/>
                </a:lnTo>
                <a:lnTo>
                  <a:pt x="1628" y="446"/>
                </a:lnTo>
                <a:lnTo>
                  <a:pt x="1625" y="456"/>
                </a:lnTo>
                <a:lnTo>
                  <a:pt x="1622" y="461"/>
                </a:lnTo>
                <a:lnTo>
                  <a:pt x="1619" y="464"/>
                </a:lnTo>
                <a:lnTo>
                  <a:pt x="1615" y="467"/>
                </a:lnTo>
                <a:lnTo>
                  <a:pt x="1603" y="469"/>
                </a:lnTo>
                <a:lnTo>
                  <a:pt x="1590" y="469"/>
                </a:lnTo>
                <a:lnTo>
                  <a:pt x="1573" y="467"/>
                </a:lnTo>
                <a:lnTo>
                  <a:pt x="1554" y="464"/>
                </a:lnTo>
                <a:lnTo>
                  <a:pt x="1530" y="460"/>
                </a:lnTo>
                <a:lnTo>
                  <a:pt x="1502" y="458"/>
                </a:lnTo>
                <a:lnTo>
                  <a:pt x="1468" y="457"/>
                </a:lnTo>
                <a:lnTo>
                  <a:pt x="1428" y="460"/>
                </a:lnTo>
                <a:lnTo>
                  <a:pt x="1390" y="467"/>
                </a:lnTo>
                <a:lnTo>
                  <a:pt x="1354" y="481"/>
                </a:lnTo>
                <a:lnTo>
                  <a:pt x="1320" y="499"/>
                </a:lnTo>
                <a:lnTo>
                  <a:pt x="1289" y="520"/>
                </a:lnTo>
                <a:lnTo>
                  <a:pt x="1259" y="546"/>
                </a:lnTo>
                <a:lnTo>
                  <a:pt x="1234" y="574"/>
                </a:lnTo>
                <a:lnTo>
                  <a:pt x="1209" y="605"/>
                </a:lnTo>
                <a:lnTo>
                  <a:pt x="1189" y="637"/>
                </a:lnTo>
                <a:lnTo>
                  <a:pt x="1172" y="671"/>
                </a:lnTo>
                <a:lnTo>
                  <a:pt x="1159" y="707"/>
                </a:lnTo>
                <a:lnTo>
                  <a:pt x="1149" y="744"/>
                </a:lnTo>
                <a:lnTo>
                  <a:pt x="1143" y="780"/>
                </a:lnTo>
                <a:lnTo>
                  <a:pt x="1141" y="817"/>
                </a:lnTo>
                <a:lnTo>
                  <a:pt x="1143" y="856"/>
                </a:lnTo>
                <a:lnTo>
                  <a:pt x="1150" y="895"/>
                </a:lnTo>
                <a:lnTo>
                  <a:pt x="1163" y="934"/>
                </a:lnTo>
                <a:lnTo>
                  <a:pt x="1179" y="972"/>
                </a:lnTo>
                <a:lnTo>
                  <a:pt x="1199" y="1009"/>
                </a:lnTo>
                <a:lnTo>
                  <a:pt x="1223" y="1044"/>
                </a:lnTo>
                <a:lnTo>
                  <a:pt x="1249" y="1076"/>
                </a:lnTo>
                <a:lnTo>
                  <a:pt x="1280" y="1104"/>
                </a:lnTo>
                <a:lnTo>
                  <a:pt x="1313" y="1129"/>
                </a:lnTo>
                <a:lnTo>
                  <a:pt x="1349" y="1149"/>
                </a:lnTo>
                <a:lnTo>
                  <a:pt x="1387" y="1165"/>
                </a:lnTo>
                <a:lnTo>
                  <a:pt x="1427" y="1174"/>
                </a:lnTo>
                <a:lnTo>
                  <a:pt x="1468" y="1177"/>
                </a:lnTo>
                <a:lnTo>
                  <a:pt x="1502" y="1176"/>
                </a:lnTo>
                <a:lnTo>
                  <a:pt x="1530" y="1173"/>
                </a:lnTo>
                <a:lnTo>
                  <a:pt x="1554" y="1170"/>
                </a:lnTo>
                <a:lnTo>
                  <a:pt x="1573" y="1167"/>
                </a:lnTo>
                <a:lnTo>
                  <a:pt x="1590" y="1165"/>
                </a:lnTo>
                <a:lnTo>
                  <a:pt x="1603" y="1165"/>
                </a:lnTo>
                <a:lnTo>
                  <a:pt x="1615" y="1167"/>
                </a:lnTo>
                <a:lnTo>
                  <a:pt x="1619" y="1169"/>
                </a:lnTo>
                <a:lnTo>
                  <a:pt x="1622" y="1173"/>
                </a:lnTo>
                <a:lnTo>
                  <a:pt x="1625" y="1178"/>
                </a:lnTo>
                <a:lnTo>
                  <a:pt x="1628" y="1187"/>
                </a:lnTo>
                <a:lnTo>
                  <a:pt x="1629" y="1200"/>
                </a:lnTo>
                <a:lnTo>
                  <a:pt x="1630" y="1216"/>
                </a:lnTo>
                <a:lnTo>
                  <a:pt x="1630" y="1238"/>
                </a:lnTo>
                <a:lnTo>
                  <a:pt x="1630" y="1634"/>
                </a:lnTo>
                <a:lnTo>
                  <a:pt x="1167" y="1634"/>
                </a:lnTo>
                <a:lnTo>
                  <a:pt x="1132" y="1634"/>
                </a:lnTo>
                <a:lnTo>
                  <a:pt x="1104" y="1635"/>
                </a:lnTo>
                <a:lnTo>
                  <a:pt x="1081" y="1636"/>
                </a:lnTo>
                <a:lnTo>
                  <a:pt x="1062" y="1639"/>
                </a:lnTo>
                <a:lnTo>
                  <a:pt x="1047" y="1643"/>
                </a:lnTo>
                <a:lnTo>
                  <a:pt x="1034" y="1649"/>
                </a:lnTo>
                <a:lnTo>
                  <a:pt x="1024" y="1656"/>
                </a:lnTo>
                <a:lnTo>
                  <a:pt x="1013" y="1669"/>
                </a:lnTo>
                <a:lnTo>
                  <a:pt x="1009" y="1682"/>
                </a:lnTo>
                <a:lnTo>
                  <a:pt x="1009" y="1697"/>
                </a:lnTo>
                <a:lnTo>
                  <a:pt x="1014" y="1714"/>
                </a:lnTo>
                <a:lnTo>
                  <a:pt x="1020" y="1733"/>
                </a:lnTo>
                <a:lnTo>
                  <a:pt x="1029" y="1755"/>
                </a:lnTo>
                <a:lnTo>
                  <a:pt x="1037" y="1780"/>
                </a:lnTo>
                <a:lnTo>
                  <a:pt x="1045" y="1806"/>
                </a:lnTo>
                <a:lnTo>
                  <a:pt x="1050" y="1837"/>
                </a:lnTo>
                <a:lnTo>
                  <a:pt x="1052" y="1871"/>
                </a:lnTo>
                <a:lnTo>
                  <a:pt x="1049" y="1909"/>
                </a:lnTo>
                <a:lnTo>
                  <a:pt x="1041" y="1946"/>
                </a:lnTo>
                <a:lnTo>
                  <a:pt x="1026" y="1979"/>
                </a:lnTo>
                <a:lnTo>
                  <a:pt x="1007" y="2010"/>
                </a:lnTo>
                <a:lnTo>
                  <a:pt x="982" y="2038"/>
                </a:lnTo>
                <a:lnTo>
                  <a:pt x="955" y="2062"/>
                </a:lnTo>
                <a:lnTo>
                  <a:pt x="924" y="2081"/>
                </a:lnTo>
                <a:lnTo>
                  <a:pt x="891" y="2096"/>
                </a:lnTo>
                <a:lnTo>
                  <a:pt x="854" y="2104"/>
                </a:lnTo>
                <a:lnTo>
                  <a:pt x="816" y="2107"/>
                </a:lnTo>
                <a:lnTo>
                  <a:pt x="777" y="2104"/>
                </a:lnTo>
                <a:lnTo>
                  <a:pt x="741" y="2096"/>
                </a:lnTo>
                <a:lnTo>
                  <a:pt x="707" y="2081"/>
                </a:lnTo>
                <a:lnTo>
                  <a:pt x="675" y="2062"/>
                </a:lnTo>
                <a:lnTo>
                  <a:pt x="648" y="2038"/>
                </a:lnTo>
                <a:lnTo>
                  <a:pt x="625" y="2010"/>
                </a:lnTo>
                <a:lnTo>
                  <a:pt x="605" y="1979"/>
                </a:lnTo>
                <a:lnTo>
                  <a:pt x="591" y="1946"/>
                </a:lnTo>
                <a:lnTo>
                  <a:pt x="581" y="1909"/>
                </a:lnTo>
                <a:lnTo>
                  <a:pt x="578" y="1871"/>
                </a:lnTo>
                <a:lnTo>
                  <a:pt x="580" y="1837"/>
                </a:lnTo>
                <a:lnTo>
                  <a:pt x="586" y="1806"/>
                </a:lnTo>
                <a:lnTo>
                  <a:pt x="594" y="1780"/>
                </a:lnTo>
                <a:lnTo>
                  <a:pt x="603" y="1755"/>
                </a:lnTo>
                <a:lnTo>
                  <a:pt x="610" y="1733"/>
                </a:lnTo>
                <a:lnTo>
                  <a:pt x="617" y="1714"/>
                </a:lnTo>
                <a:lnTo>
                  <a:pt x="622" y="1697"/>
                </a:lnTo>
                <a:lnTo>
                  <a:pt x="623" y="1682"/>
                </a:lnTo>
                <a:lnTo>
                  <a:pt x="617" y="1669"/>
                </a:lnTo>
                <a:lnTo>
                  <a:pt x="608" y="1656"/>
                </a:lnTo>
                <a:lnTo>
                  <a:pt x="596" y="1649"/>
                </a:lnTo>
                <a:lnTo>
                  <a:pt x="585" y="1643"/>
                </a:lnTo>
                <a:lnTo>
                  <a:pt x="569" y="1639"/>
                </a:lnTo>
                <a:lnTo>
                  <a:pt x="551" y="1636"/>
                </a:lnTo>
                <a:lnTo>
                  <a:pt x="528" y="1635"/>
                </a:lnTo>
                <a:lnTo>
                  <a:pt x="499" y="1634"/>
                </a:lnTo>
                <a:lnTo>
                  <a:pt x="464" y="1633"/>
                </a:lnTo>
                <a:lnTo>
                  <a:pt x="0" y="1633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110" name="Freeform 569"/>
          <p:cNvSpPr>
            <a:spLocks/>
          </p:cNvSpPr>
          <p:nvPr/>
        </p:nvSpPr>
        <p:spPr bwMode="auto">
          <a:xfrm>
            <a:off x="740174" y="4860059"/>
            <a:ext cx="747598" cy="877096"/>
          </a:xfrm>
          <a:custGeom>
            <a:avLst/>
            <a:gdLst>
              <a:gd name="T0" fmla="*/ 13 w 1630"/>
              <a:gd name="T1" fmla="*/ 0 h 2107"/>
              <a:gd name="T2" fmla="*/ 13 w 1630"/>
              <a:gd name="T3" fmla="*/ 3 h 2107"/>
              <a:gd name="T4" fmla="*/ 13 w 1630"/>
              <a:gd name="T5" fmla="*/ 4 h 2107"/>
              <a:gd name="T6" fmla="*/ 13 w 1630"/>
              <a:gd name="T7" fmla="*/ 4 h 2107"/>
              <a:gd name="T8" fmla="*/ 13 w 1630"/>
              <a:gd name="T9" fmla="*/ 4 h 2107"/>
              <a:gd name="T10" fmla="*/ 13 w 1630"/>
              <a:gd name="T11" fmla="*/ 4 h 2107"/>
              <a:gd name="T12" fmla="*/ 13 w 1630"/>
              <a:gd name="T13" fmla="*/ 4 h 2107"/>
              <a:gd name="T14" fmla="*/ 12 w 1630"/>
              <a:gd name="T15" fmla="*/ 4 h 2107"/>
              <a:gd name="T16" fmla="*/ 12 w 1630"/>
              <a:gd name="T17" fmla="*/ 4 h 2107"/>
              <a:gd name="T18" fmla="*/ 11 w 1630"/>
              <a:gd name="T19" fmla="*/ 4 h 2107"/>
              <a:gd name="T20" fmla="*/ 11 w 1630"/>
              <a:gd name="T21" fmla="*/ 4 h 2107"/>
              <a:gd name="T22" fmla="*/ 10 w 1630"/>
              <a:gd name="T23" fmla="*/ 5 h 2107"/>
              <a:gd name="T24" fmla="*/ 10 w 1630"/>
              <a:gd name="T25" fmla="*/ 5 h 2107"/>
              <a:gd name="T26" fmla="*/ 10 w 1630"/>
              <a:gd name="T27" fmla="*/ 6 h 2107"/>
              <a:gd name="T28" fmla="*/ 9 w 1630"/>
              <a:gd name="T29" fmla="*/ 6 h 2107"/>
              <a:gd name="T30" fmla="*/ 9 w 1630"/>
              <a:gd name="T31" fmla="*/ 7 h 2107"/>
              <a:gd name="T32" fmla="*/ 10 w 1630"/>
              <a:gd name="T33" fmla="*/ 8 h 2107"/>
              <a:gd name="T34" fmla="*/ 10 w 1630"/>
              <a:gd name="T35" fmla="*/ 8 h 2107"/>
              <a:gd name="T36" fmla="*/ 10 w 1630"/>
              <a:gd name="T37" fmla="*/ 9 h 2107"/>
              <a:gd name="T38" fmla="*/ 11 w 1630"/>
              <a:gd name="T39" fmla="*/ 9 h 2107"/>
              <a:gd name="T40" fmla="*/ 11 w 1630"/>
              <a:gd name="T41" fmla="*/ 10 h 2107"/>
              <a:gd name="T42" fmla="*/ 12 w 1630"/>
              <a:gd name="T43" fmla="*/ 10 h 2107"/>
              <a:gd name="T44" fmla="*/ 13 w 1630"/>
              <a:gd name="T45" fmla="*/ 10 h 2107"/>
              <a:gd name="T46" fmla="*/ 13 w 1630"/>
              <a:gd name="T47" fmla="*/ 10 h 2107"/>
              <a:gd name="T48" fmla="*/ 13 w 1630"/>
              <a:gd name="T49" fmla="*/ 10 h 2107"/>
              <a:gd name="T50" fmla="*/ 13 w 1630"/>
              <a:gd name="T51" fmla="*/ 10 h 2107"/>
              <a:gd name="T52" fmla="*/ 13 w 1630"/>
              <a:gd name="T53" fmla="*/ 10 h 2107"/>
              <a:gd name="T54" fmla="*/ 13 w 1630"/>
              <a:gd name="T55" fmla="*/ 10 h 2107"/>
              <a:gd name="T56" fmla="*/ 13 w 1630"/>
              <a:gd name="T57" fmla="*/ 10 h 2107"/>
              <a:gd name="T58" fmla="*/ 10 w 1630"/>
              <a:gd name="T59" fmla="*/ 13 h 2107"/>
              <a:gd name="T60" fmla="*/ 9 w 1630"/>
              <a:gd name="T61" fmla="*/ 13 h 2107"/>
              <a:gd name="T62" fmla="*/ 9 w 1630"/>
              <a:gd name="T63" fmla="*/ 14 h 2107"/>
              <a:gd name="T64" fmla="*/ 9 w 1630"/>
              <a:gd name="T65" fmla="*/ 14 h 2107"/>
              <a:gd name="T66" fmla="*/ 8 w 1630"/>
              <a:gd name="T67" fmla="*/ 14 h 2107"/>
              <a:gd name="T68" fmla="*/ 8 w 1630"/>
              <a:gd name="T69" fmla="*/ 14 h 2107"/>
              <a:gd name="T70" fmla="*/ 8 w 1630"/>
              <a:gd name="T71" fmla="*/ 14 h 2107"/>
              <a:gd name="T72" fmla="*/ 9 w 1630"/>
              <a:gd name="T73" fmla="*/ 15 h 2107"/>
              <a:gd name="T74" fmla="*/ 9 w 1630"/>
              <a:gd name="T75" fmla="*/ 15 h 2107"/>
              <a:gd name="T76" fmla="*/ 9 w 1630"/>
              <a:gd name="T77" fmla="*/ 16 h 2107"/>
              <a:gd name="T78" fmla="*/ 8 w 1630"/>
              <a:gd name="T79" fmla="*/ 16 h 2107"/>
              <a:gd name="T80" fmla="*/ 8 w 1630"/>
              <a:gd name="T81" fmla="*/ 17 h 2107"/>
              <a:gd name="T82" fmla="*/ 8 w 1630"/>
              <a:gd name="T83" fmla="*/ 17 h 2107"/>
              <a:gd name="T84" fmla="*/ 7 w 1630"/>
              <a:gd name="T85" fmla="*/ 17 h 2107"/>
              <a:gd name="T86" fmla="*/ 6 w 1630"/>
              <a:gd name="T87" fmla="*/ 17 h 2107"/>
              <a:gd name="T88" fmla="*/ 6 w 1630"/>
              <a:gd name="T89" fmla="*/ 17 h 2107"/>
              <a:gd name="T90" fmla="*/ 5 w 1630"/>
              <a:gd name="T91" fmla="*/ 17 h 2107"/>
              <a:gd name="T92" fmla="*/ 5 w 1630"/>
              <a:gd name="T93" fmla="*/ 16 h 2107"/>
              <a:gd name="T94" fmla="*/ 5 w 1630"/>
              <a:gd name="T95" fmla="*/ 16 h 2107"/>
              <a:gd name="T96" fmla="*/ 5 w 1630"/>
              <a:gd name="T97" fmla="*/ 15 h 2107"/>
              <a:gd name="T98" fmla="*/ 5 w 1630"/>
              <a:gd name="T99" fmla="*/ 15 h 2107"/>
              <a:gd name="T100" fmla="*/ 5 w 1630"/>
              <a:gd name="T101" fmla="*/ 14 h 2107"/>
              <a:gd name="T102" fmla="*/ 5 w 1630"/>
              <a:gd name="T103" fmla="*/ 14 h 2107"/>
              <a:gd name="T104" fmla="*/ 5 w 1630"/>
              <a:gd name="T105" fmla="*/ 14 h 2107"/>
              <a:gd name="T106" fmla="*/ 5 w 1630"/>
              <a:gd name="T107" fmla="*/ 14 h 2107"/>
              <a:gd name="T108" fmla="*/ 5 w 1630"/>
              <a:gd name="T109" fmla="*/ 14 h 2107"/>
              <a:gd name="T110" fmla="*/ 4 w 1630"/>
              <a:gd name="T111" fmla="*/ 13 h 2107"/>
              <a:gd name="T112" fmla="*/ 4 w 1630"/>
              <a:gd name="T113" fmla="*/ 13 h 2107"/>
              <a:gd name="T114" fmla="*/ 0 w 1630"/>
              <a:gd name="T115" fmla="*/ 0 h 2107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30" h="2107">
                <a:moveTo>
                  <a:pt x="0" y="0"/>
                </a:moveTo>
                <a:lnTo>
                  <a:pt x="1630" y="0"/>
                </a:lnTo>
                <a:lnTo>
                  <a:pt x="1630" y="395"/>
                </a:lnTo>
                <a:lnTo>
                  <a:pt x="1630" y="418"/>
                </a:lnTo>
                <a:lnTo>
                  <a:pt x="1629" y="435"/>
                </a:lnTo>
                <a:lnTo>
                  <a:pt x="1628" y="446"/>
                </a:lnTo>
                <a:lnTo>
                  <a:pt x="1625" y="456"/>
                </a:lnTo>
                <a:lnTo>
                  <a:pt x="1622" y="461"/>
                </a:lnTo>
                <a:lnTo>
                  <a:pt x="1619" y="464"/>
                </a:lnTo>
                <a:lnTo>
                  <a:pt x="1615" y="467"/>
                </a:lnTo>
                <a:lnTo>
                  <a:pt x="1603" y="469"/>
                </a:lnTo>
                <a:lnTo>
                  <a:pt x="1590" y="469"/>
                </a:lnTo>
                <a:lnTo>
                  <a:pt x="1573" y="467"/>
                </a:lnTo>
                <a:lnTo>
                  <a:pt x="1554" y="464"/>
                </a:lnTo>
                <a:lnTo>
                  <a:pt x="1530" y="460"/>
                </a:lnTo>
                <a:lnTo>
                  <a:pt x="1502" y="458"/>
                </a:lnTo>
                <a:lnTo>
                  <a:pt x="1468" y="457"/>
                </a:lnTo>
                <a:lnTo>
                  <a:pt x="1428" y="460"/>
                </a:lnTo>
                <a:lnTo>
                  <a:pt x="1390" y="467"/>
                </a:lnTo>
                <a:lnTo>
                  <a:pt x="1354" y="481"/>
                </a:lnTo>
                <a:lnTo>
                  <a:pt x="1320" y="499"/>
                </a:lnTo>
                <a:lnTo>
                  <a:pt x="1289" y="520"/>
                </a:lnTo>
                <a:lnTo>
                  <a:pt x="1259" y="546"/>
                </a:lnTo>
                <a:lnTo>
                  <a:pt x="1234" y="574"/>
                </a:lnTo>
                <a:lnTo>
                  <a:pt x="1209" y="605"/>
                </a:lnTo>
                <a:lnTo>
                  <a:pt x="1189" y="637"/>
                </a:lnTo>
                <a:lnTo>
                  <a:pt x="1172" y="671"/>
                </a:lnTo>
                <a:lnTo>
                  <a:pt x="1159" y="707"/>
                </a:lnTo>
                <a:lnTo>
                  <a:pt x="1149" y="744"/>
                </a:lnTo>
                <a:lnTo>
                  <a:pt x="1143" y="780"/>
                </a:lnTo>
                <a:lnTo>
                  <a:pt x="1141" y="817"/>
                </a:lnTo>
                <a:lnTo>
                  <a:pt x="1143" y="856"/>
                </a:lnTo>
                <a:lnTo>
                  <a:pt x="1150" y="895"/>
                </a:lnTo>
                <a:lnTo>
                  <a:pt x="1163" y="934"/>
                </a:lnTo>
                <a:lnTo>
                  <a:pt x="1179" y="972"/>
                </a:lnTo>
                <a:lnTo>
                  <a:pt x="1199" y="1009"/>
                </a:lnTo>
                <a:lnTo>
                  <a:pt x="1223" y="1044"/>
                </a:lnTo>
                <a:lnTo>
                  <a:pt x="1249" y="1076"/>
                </a:lnTo>
                <a:lnTo>
                  <a:pt x="1280" y="1104"/>
                </a:lnTo>
                <a:lnTo>
                  <a:pt x="1313" y="1129"/>
                </a:lnTo>
                <a:lnTo>
                  <a:pt x="1349" y="1149"/>
                </a:lnTo>
                <a:lnTo>
                  <a:pt x="1387" y="1165"/>
                </a:lnTo>
                <a:lnTo>
                  <a:pt x="1427" y="1174"/>
                </a:lnTo>
                <a:lnTo>
                  <a:pt x="1468" y="1177"/>
                </a:lnTo>
                <a:lnTo>
                  <a:pt x="1502" y="1176"/>
                </a:lnTo>
                <a:lnTo>
                  <a:pt x="1530" y="1173"/>
                </a:lnTo>
                <a:lnTo>
                  <a:pt x="1554" y="1170"/>
                </a:lnTo>
                <a:lnTo>
                  <a:pt x="1573" y="1167"/>
                </a:lnTo>
                <a:lnTo>
                  <a:pt x="1590" y="1165"/>
                </a:lnTo>
                <a:lnTo>
                  <a:pt x="1603" y="1165"/>
                </a:lnTo>
                <a:lnTo>
                  <a:pt x="1615" y="1167"/>
                </a:lnTo>
                <a:lnTo>
                  <a:pt x="1619" y="1169"/>
                </a:lnTo>
                <a:lnTo>
                  <a:pt x="1622" y="1173"/>
                </a:lnTo>
                <a:lnTo>
                  <a:pt x="1625" y="1178"/>
                </a:lnTo>
                <a:lnTo>
                  <a:pt x="1628" y="1187"/>
                </a:lnTo>
                <a:lnTo>
                  <a:pt x="1629" y="1200"/>
                </a:lnTo>
                <a:lnTo>
                  <a:pt x="1630" y="1216"/>
                </a:lnTo>
                <a:lnTo>
                  <a:pt x="1630" y="1238"/>
                </a:lnTo>
                <a:lnTo>
                  <a:pt x="1630" y="1634"/>
                </a:lnTo>
                <a:lnTo>
                  <a:pt x="1167" y="1634"/>
                </a:lnTo>
                <a:lnTo>
                  <a:pt x="1132" y="1634"/>
                </a:lnTo>
                <a:lnTo>
                  <a:pt x="1104" y="1635"/>
                </a:lnTo>
                <a:lnTo>
                  <a:pt x="1081" y="1636"/>
                </a:lnTo>
                <a:lnTo>
                  <a:pt x="1062" y="1639"/>
                </a:lnTo>
                <a:lnTo>
                  <a:pt x="1047" y="1643"/>
                </a:lnTo>
                <a:lnTo>
                  <a:pt x="1034" y="1649"/>
                </a:lnTo>
                <a:lnTo>
                  <a:pt x="1024" y="1656"/>
                </a:lnTo>
                <a:lnTo>
                  <a:pt x="1013" y="1669"/>
                </a:lnTo>
                <a:lnTo>
                  <a:pt x="1009" y="1682"/>
                </a:lnTo>
                <a:lnTo>
                  <a:pt x="1009" y="1697"/>
                </a:lnTo>
                <a:lnTo>
                  <a:pt x="1014" y="1714"/>
                </a:lnTo>
                <a:lnTo>
                  <a:pt x="1020" y="1733"/>
                </a:lnTo>
                <a:lnTo>
                  <a:pt x="1029" y="1755"/>
                </a:lnTo>
                <a:lnTo>
                  <a:pt x="1037" y="1780"/>
                </a:lnTo>
                <a:lnTo>
                  <a:pt x="1045" y="1806"/>
                </a:lnTo>
                <a:lnTo>
                  <a:pt x="1050" y="1837"/>
                </a:lnTo>
                <a:lnTo>
                  <a:pt x="1052" y="1871"/>
                </a:lnTo>
                <a:lnTo>
                  <a:pt x="1049" y="1909"/>
                </a:lnTo>
                <a:lnTo>
                  <a:pt x="1041" y="1946"/>
                </a:lnTo>
                <a:lnTo>
                  <a:pt x="1026" y="1979"/>
                </a:lnTo>
                <a:lnTo>
                  <a:pt x="1007" y="2010"/>
                </a:lnTo>
                <a:lnTo>
                  <a:pt x="982" y="2038"/>
                </a:lnTo>
                <a:lnTo>
                  <a:pt x="955" y="2062"/>
                </a:lnTo>
                <a:lnTo>
                  <a:pt x="924" y="2081"/>
                </a:lnTo>
                <a:lnTo>
                  <a:pt x="891" y="2096"/>
                </a:lnTo>
                <a:lnTo>
                  <a:pt x="854" y="2104"/>
                </a:lnTo>
                <a:lnTo>
                  <a:pt x="816" y="2107"/>
                </a:lnTo>
                <a:lnTo>
                  <a:pt x="777" y="2104"/>
                </a:lnTo>
                <a:lnTo>
                  <a:pt x="741" y="2096"/>
                </a:lnTo>
                <a:lnTo>
                  <a:pt x="707" y="2081"/>
                </a:lnTo>
                <a:lnTo>
                  <a:pt x="675" y="2062"/>
                </a:lnTo>
                <a:lnTo>
                  <a:pt x="648" y="2038"/>
                </a:lnTo>
                <a:lnTo>
                  <a:pt x="625" y="2010"/>
                </a:lnTo>
                <a:lnTo>
                  <a:pt x="605" y="1979"/>
                </a:lnTo>
                <a:lnTo>
                  <a:pt x="591" y="1946"/>
                </a:lnTo>
                <a:lnTo>
                  <a:pt x="581" y="1909"/>
                </a:lnTo>
                <a:lnTo>
                  <a:pt x="578" y="1871"/>
                </a:lnTo>
                <a:lnTo>
                  <a:pt x="580" y="1837"/>
                </a:lnTo>
                <a:lnTo>
                  <a:pt x="586" y="1806"/>
                </a:lnTo>
                <a:lnTo>
                  <a:pt x="594" y="1780"/>
                </a:lnTo>
                <a:lnTo>
                  <a:pt x="603" y="1755"/>
                </a:lnTo>
                <a:lnTo>
                  <a:pt x="610" y="1733"/>
                </a:lnTo>
                <a:lnTo>
                  <a:pt x="617" y="1714"/>
                </a:lnTo>
                <a:lnTo>
                  <a:pt x="622" y="1697"/>
                </a:lnTo>
                <a:lnTo>
                  <a:pt x="623" y="1682"/>
                </a:lnTo>
                <a:lnTo>
                  <a:pt x="617" y="1669"/>
                </a:lnTo>
                <a:lnTo>
                  <a:pt x="608" y="1656"/>
                </a:lnTo>
                <a:lnTo>
                  <a:pt x="596" y="1649"/>
                </a:lnTo>
                <a:lnTo>
                  <a:pt x="585" y="1643"/>
                </a:lnTo>
                <a:lnTo>
                  <a:pt x="569" y="1639"/>
                </a:lnTo>
                <a:lnTo>
                  <a:pt x="551" y="1636"/>
                </a:lnTo>
                <a:lnTo>
                  <a:pt x="528" y="1635"/>
                </a:lnTo>
                <a:lnTo>
                  <a:pt x="499" y="1634"/>
                </a:lnTo>
                <a:lnTo>
                  <a:pt x="464" y="1633"/>
                </a:lnTo>
                <a:lnTo>
                  <a:pt x="0" y="1633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grpSp>
        <p:nvGrpSpPr>
          <p:cNvPr id="115" name="noun_project_2470.svg.eps"/>
          <p:cNvGrpSpPr>
            <a:grpSpLocks noChangeAspect="1"/>
          </p:cNvGrpSpPr>
          <p:nvPr/>
        </p:nvGrpSpPr>
        <p:grpSpPr bwMode="auto">
          <a:xfrm>
            <a:off x="966057" y="5048099"/>
            <a:ext cx="242032" cy="342953"/>
            <a:chOff x="4487" y="2496"/>
            <a:chExt cx="271" cy="384"/>
          </a:xfrm>
        </p:grpSpPr>
        <p:sp>
          <p:nvSpPr>
            <p:cNvPr id="116" name="Freeform 274"/>
            <p:cNvSpPr>
              <a:spLocks/>
            </p:cNvSpPr>
            <p:nvPr/>
          </p:nvSpPr>
          <p:spPr bwMode="auto">
            <a:xfrm>
              <a:off x="4600" y="2714"/>
              <a:ext cx="23" cy="166"/>
            </a:xfrm>
            <a:custGeom>
              <a:avLst/>
              <a:gdLst>
                <a:gd name="T0" fmla="*/ 1 w 209"/>
                <a:gd name="T1" fmla="*/ 0 h 1493"/>
                <a:gd name="T2" fmla="*/ 3 w 209"/>
                <a:gd name="T3" fmla="*/ 18 h 1493"/>
                <a:gd name="T4" fmla="*/ 0 w 209"/>
                <a:gd name="T5" fmla="*/ 18 h 1493"/>
                <a:gd name="T6" fmla="*/ 0 w 209"/>
                <a:gd name="T7" fmla="*/ 1 h 1493"/>
                <a:gd name="T8" fmla="*/ 1 w 209"/>
                <a:gd name="T9" fmla="*/ 0 h 14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9" h="1493">
                  <a:moveTo>
                    <a:pt x="62" y="0"/>
                  </a:moveTo>
                  <a:lnTo>
                    <a:pt x="209" y="1493"/>
                  </a:lnTo>
                  <a:lnTo>
                    <a:pt x="31" y="1493"/>
                  </a:lnTo>
                  <a:lnTo>
                    <a:pt x="0" y="9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117" name="Freeform 275"/>
            <p:cNvSpPr>
              <a:spLocks/>
            </p:cNvSpPr>
            <p:nvPr/>
          </p:nvSpPr>
          <p:spPr bwMode="auto">
            <a:xfrm>
              <a:off x="4613" y="2536"/>
              <a:ext cx="145" cy="185"/>
            </a:xfrm>
            <a:custGeom>
              <a:avLst/>
              <a:gdLst>
                <a:gd name="T0" fmla="*/ 15 w 1302"/>
                <a:gd name="T1" fmla="*/ 0 h 1665"/>
                <a:gd name="T2" fmla="*/ 15 w 1302"/>
                <a:gd name="T3" fmla="*/ 2 h 1665"/>
                <a:gd name="T4" fmla="*/ 16 w 1302"/>
                <a:gd name="T5" fmla="*/ 3 h 1665"/>
                <a:gd name="T6" fmla="*/ 16 w 1302"/>
                <a:gd name="T7" fmla="*/ 5 h 1665"/>
                <a:gd name="T8" fmla="*/ 16 w 1302"/>
                <a:gd name="T9" fmla="*/ 7 h 1665"/>
                <a:gd name="T10" fmla="*/ 16 w 1302"/>
                <a:gd name="T11" fmla="*/ 9 h 1665"/>
                <a:gd name="T12" fmla="*/ 16 w 1302"/>
                <a:gd name="T13" fmla="*/ 11 h 1665"/>
                <a:gd name="T14" fmla="*/ 16 w 1302"/>
                <a:gd name="T15" fmla="*/ 12 h 1665"/>
                <a:gd name="T16" fmla="*/ 15 w 1302"/>
                <a:gd name="T17" fmla="*/ 14 h 1665"/>
                <a:gd name="T18" fmla="*/ 15 w 1302"/>
                <a:gd name="T19" fmla="*/ 15 h 1665"/>
                <a:gd name="T20" fmla="*/ 14 w 1302"/>
                <a:gd name="T21" fmla="*/ 17 h 1665"/>
                <a:gd name="T22" fmla="*/ 13 w 1302"/>
                <a:gd name="T23" fmla="*/ 18 h 1665"/>
                <a:gd name="T24" fmla="*/ 11 w 1302"/>
                <a:gd name="T25" fmla="*/ 19 h 1665"/>
                <a:gd name="T26" fmla="*/ 10 w 1302"/>
                <a:gd name="T27" fmla="*/ 20 h 1665"/>
                <a:gd name="T28" fmla="*/ 8 w 1302"/>
                <a:gd name="T29" fmla="*/ 21 h 1665"/>
                <a:gd name="T30" fmla="*/ 5 w 1302"/>
                <a:gd name="T31" fmla="*/ 21 h 1665"/>
                <a:gd name="T32" fmla="*/ 4 w 1302"/>
                <a:gd name="T33" fmla="*/ 20 h 1665"/>
                <a:gd name="T34" fmla="*/ 2 w 1302"/>
                <a:gd name="T35" fmla="*/ 20 h 1665"/>
                <a:gd name="T36" fmla="*/ 1 w 1302"/>
                <a:gd name="T37" fmla="*/ 20 h 1665"/>
                <a:gd name="T38" fmla="*/ 1 w 1302"/>
                <a:gd name="T39" fmla="*/ 19 h 1665"/>
                <a:gd name="T40" fmla="*/ 1 w 1302"/>
                <a:gd name="T41" fmla="*/ 19 h 1665"/>
                <a:gd name="T42" fmla="*/ 1 w 1302"/>
                <a:gd name="T43" fmla="*/ 19 h 1665"/>
                <a:gd name="T44" fmla="*/ 1 w 1302"/>
                <a:gd name="T45" fmla="*/ 18 h 1665"/>
                <a:gd name="T46" fmla="*/ 2 w 1302"/>
                <a:gd name="T47" fmla="*/ 17 h 1665"/>
                <a:gd name="T48" fmla="*/ 2 w 1302"/>
                <a:gd name="T49" fmla="*/ 16 h 1665"/>
                <a:gd name="T50" fmla="*/ 4 w 1302"/>
                <a:gd name="T51" fmla="*/ 15 h 1665"/>
                <a:gd name="T52" fmla="*/ 5 w 1302"/>
                <a:gd name="T53" fmla="*/ 14 h 1665"/>
                <a:gd name="T54" fmla="*/ 6 w 1302"/>
                <a:gd name="T55" fmla="*/ 13 h 1665"/>
                <a:gd name="T56" fmla="*/ 7 w 1302"/>
                <a:gd name="T57" fmla="*/ 12 h 1665"/>
                <a:gd name="T58" fmla="*/ 8 w 1302"/>
                <a:gd name="T59" fmla="*/ 12 h 1665"/>
                <a:gd name="T60" fmla="*/ 8 w 1302"/>
                <a:gd name="T61" fmla="*/ 12 h 1665"/>
                <a:gd name="T62" fmla="*/ 7 w 1302"/>
                <a:gd name="T63" fmla="*/ 12 h 1665"/>
                <a:gd name="T64" fmla="*/ 6 w 1302"/>
                <a:gd name="T65" fmla="*/ 13 h 1665"/>
                <a:gd name="T66" fmla="*/ 5 w 1302"/>
                <a:gd name="T67" fmla="*/ 13 h 1665"/>
                <a:gd name="T68" fmla="*/ 3 w 1302"/>
                <a:gd name="T69" fmla="*/ 14 h 1665"/>
                <a:gd name="T70" fmla="*/ 2 w 1302"/>
                <a:gd name="T71" fmla="*/ 15 h 1665"/>
                <a:gd name="T72" fmla="*/ 1 w 1302"/>
                <a:gd name="T73" fmla="*/ 16 h 1665"/>
                <a:gd name="T74" fmla="*/ 1 w 1302"/>
                <a:gd name="T75" fmla="*/ 18 h 1665"/>
                <a:gd name="T76" fmla="*/ 0 w 1302"/>
                <a:gd name="T77" fmla="*/ 18 h 1665"/>
                <a:gd name="T78" fmla="*/ 0 w 1302"/>
                <a:gd name="T79" fmla="*/ 18 h 1665"/>
                <a:gd name="T80" fmla="*/ 0 w 1302"/>
                <a:gd name="T81" fmla="*/ 16 h 1665"/>
                <a:gd name="T82" fmla="*/ 0 w 1302"/>
                <a:gd name="T83" fmla="*/ 14 h 1665"/>
                <a:gd name="T84" fmla="*/ 1 w 1302"/>
                <a:gd name="T85" fmla="*/ 12 h 1665"/>
                <a:gd name="T86" fmla="*/ 2 w 1302"/>
                <a:gd name="T87" fmla="*/ 11 h 1665"/>
                <a:gd name="T88" fmla="*/ 3 w 1302"/>
                <a:gd name="T89" fmla="*/ 10 h 1665"/>
                <a:gd name="T90" fmla="*/ 5 w 1302"/>
                <a:gd name="T91" fmla="*/ 9 h 1665"/>
                <a:gd name="T92" fmla="*/ 7 w 1302"/>
                <a:gd name="T93" fmla="*/ 8 h 1665"/>
                <a:gd name="T94" fmla="*/ 9 w 1302"/>
                <a:gd name="T95" fmla="*/ 7 h 1665"/>
                <a:gd name="T96" fmla="*/ 10 w 1302"/>
                <a:gd name="T97" fmla="*/ 6 h 1665"/>
                <a:gd name="T98" fmla="*/ 11 w 1302"/>
                <a:gd name="T99" fmla="*/ 5 h 1665"/>
                <a:gd name="T100" fmla="*/ 13 w 1302"/>
                <a:gd name="T101" fmla="*/ 3 h 1665"/>
                <a:gd name="T102" fmla="*/ 14 w 1302"/>
                <a:gd name="T103" fmla="*/ 2 h 1665"/>
                <a:gd name="T104" fmla="*/ 14 w 1302"/>
                <a:gd name="T105" fmla="*/ 0 h 16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302" h="1665">
                  <a:moveTo>
                    <a:pt x="1138" y="0"/>
                  </a:moveTo>
                  <a:lnTo>
                    <a:pt x="1157" y="15"/>
                  </a:lnTo>
                  <a:lnTo>
                    <a:pt x="1175" y="36"/>
                  </a:lnTo>
                  <a:lnTo>
                    <a:pt x="1192" y="63"/>
                  </a:lnTo>
                  <a:lnTo>
                    <a:pt x="1208" y="96"/>
                  </a:lnTo>
                  <a:lnTo>
                    <a:pt x="1222" y="135"/>
                  </a:lnTo>
                  <a:lnTo>
                    <a:pt x="1235" y="177"/>
                  </a:lnTo>
                  <a:lnTo>
                    <a:pt x="1247" y="224"/>
                  </a:lnTo>
                  <a:lnTo>
                    <a:pt x="1258" y="272"/>
                  </a:lnTo>
                  <a:lnTo>
                    <a:pt x="1267" y="323"/>
                  </a:lnTo>
                  <a:lnTo>
                    <a:pt x="1276" y="377"/>
                  </a:lnTo>
                  <a:lnTo>
                    <a:pt x="1283" y="432"/>
                  </a:lnTo>
                  <a:lnTo>
                    <a:pt x="1290" y="488"/>
                  </a:lnTo>
                  <a:lnTo>
                    <a:pt x="1294" y="543"/>
                  </a:lnTo>
                  <a:lnTo>
                    <a:pt x="1298" y="598"/>
                  </a:lnTo>
                  <a:lnTo>
                    <a:pt x="1300" y="652"/>
                  </a:lnTo>
                  <a:lnTo>
                    <a:pt x="1302" y="704"/>
                  </a:lnTo>
                  <a:lnTo>
                    <a:pt x="1302" y="754"/>
                  </a:lnTo>
                  <a:lnTo>
                    <a:pt x="1301" y="802"/>
                  </a:lnTo>
                  <a:lnTo>
                    <a:pt x="1299" y="845"/>
                  </a:lnTo>
                  <a:lnTo>
                    <a:pt x="1296" y="885"/>
                  </a:lnTo>
                  <a:lnTo>
                    <a:pt x="1292" y="917"/>
                  </a:lnTo>
                  <a:lnTo>
                    <a:pt x="1286" y="952"/>
                  </a:lnTo>
                  <a:lnTo>
                    <a:pt x="1280" y="989"/>
                  </a:lnTo>
                  <a:lnTo>
                    <a:pt x="1270" y="1028"/>
                  </a:lnTo>
                  <a:lnTo>
                    <a:pt x="1261" y="1067"/>
                  </a:lnTo>
                  <a:lnTo>
                    <a:pt x="1248" y="1108"/>
                  </a:lnTo>
                  <a:lnTo>
                    <a:pt x="1234" y="1151"/>
                  </a:lnTo>
                  <a:lnTo>
                    <a:pt x="1218" y="1192"/>
                  </a:lnTo>
                  <a:lnTo>
                    <a:pt x="1199" y="1235"/>
                  </a:lnTo>
                  <a:lnTo>
                    <a:pt x="1179" y="1277"/>
                  </a:lnTo>
                  <a:lnTo>
                    <a:pt x="1157" y="1318"/>
                  </a:lnTo>
                  <a:lnTo>
                    <a:pt x="1131" y="1360"/>
                  </a:lnTo>
                  <a:lnTo>
                    <a:pt x="1105" y="1399"/>
                  </a:lnTo>
                  <a:lnTo>
                    <a:pt x="1075" y="1437"/>
                  </a:lnTo>
                  <a:lnTo>
                    <a:pt x="1042" y="1473"/>
                  </a:lnTo>
                  <a:lnTo>
                    <a:pt x="1007" y="1507"/>
                  </a:lnTo>
                  <a:lnTo>
                    <a:pt x="970" y="1539"/>
                  </a:lnTo>
                  <a:lnTo>
                    <a:pt x="929" y="1568"/>
                  </a:lnTo>
                  <a:lnTo>
                    <a:pt x="886" y="1593"/>
                  </a:lnTo>
                  <a:lnTo>
                    <a:pt x="839" y="1616"/>
                  </a:lnTo>
                  <a:lnTo>
                    <a:pt x="790" y="1634"/>
                  </a:lnTo>
                  <a:lnTo>
                    <a:pt x="738" y="1648"/>
                  </a:lnTo>
                  <a:lnTo>
                    <a:pt x="682" y="1658"/>
                  </a:lnTo>
                  <a:lnTo>
                    <a:pt x="624" y="1663"/>
                  </a:lnTo>
                  <a:lnTo>
                    <a:pt x="556" y="1665"/>
                  </a:lnTo>
                  <a:lnTo>
                    <a:pt x="493" y="1665"/>
                  </a:lnTo>
                  <a:lnTo>
                    <a:pt x="436" y="1663"/>
                  </a:lnTo>
                  <a:lnTo>
                    <a:pt x="383" y="1659"/>
                  </a:lnTo>
                  <a:lnTo>
                    <a:pt x="335" y="1654"/>
                  </a:lnTo>
                  <a:lnTo>
                    <a:pt x="292" y="1646"/>
                  </a:lnTo>
                  <a:lnTo>
                    <a:pt x="254" y="1638"/>
                  </a:lnTo>
                  <a:lnTo>
                    <a:pt x="219" y="1629"/>
                  </a:lnTo>
                  <a:lnTo>
                    <a:pt x="189" y="1620"/>
                  </a:lnTo>
                  <a:lnTo>
                    <a:pt x="163" y="1610"/>
                  </a:lnTo>
                  <a:lnTo>
                    <a:pt x="139" y="1601"/>
                  </a:lnTo>
                  <a:lnTo>
                    <a:pt x="120" y="1591"/>
                  </a:lnTo>
                  <a:lnTo>
                    <a:pt x="103" y="1583"/>
                  </a:lnTo>
                  <a:lnTo>
                    <a:pt x="91" y="1574"/>
                  </a:lnTo>
                  <a:lnTo>
                    <a:pt x="80" y="1567"/>
                  </a:lnTo>
                  <a:lnTo>
                    <a:pt x="72" y="1560"/>
                  </a:lnTo>
                  <a:lnTo>
                    <a:pt x="67" y="1556"/>
                  </a:lnTo>
                  <a:lnTo>
                    <a:pt x="64" y="1553"/>
                  </a:lnTo>
                  <a:lnTo>
                    <a:pt x="63" y="1552"/>
                  </a:lnTo>
                  <a:lnTo>
                    <a:pt x="64" y="1549"/>
                  </a:lnTo>
                  <a:lnTo>
                    <a:pt x="67" y="1541"/>
                  </a:lnTo>
                  <a:lnTo>
                    <a:pt x="72" y="1529"/>
                  </a:lnTo>
                  <a:lnTo>
                    <a:pt x="79" y="1513"/>
                  </a:lnTo>
                  <a:lnTo>
                    <a:pt x="88" y="1492"/>
                  </a:lnTo>
                  <a:lnTo>
                    <a:pt x="101" y="1468"/>
                  </a:lnTo>
                  <a:lnTo>
                    <a:pt x="115" y="1442"/>
                  </a:lnTo>
                  <a:lnTo>
                    <a:pt x="132" y="1412"/>
                  </a:lnTo>
                  <a:lnTo>
                    <a:pt x="152" y="1381"/>
                  </a:lnTo>
                  <a:lnTo>
                    <a:pt x="175" y="1347"/>
                  </a:lnTo>
                  <a:lnTo>
                    <a:pt x="201" y="1313"/>
                  </a:lnTo>
                  <a:lnTo>
                    <a:pt x="230" y="1277"/>
                  </a:lnTo>
                  <a:lnTo>
                    <a:pt x="261" y="1242"/>
                  </a:lnTo>
                  <a:lnTo>
                    <a:pt x="298" y="1206"/>
                  </a:lnTo>
                  <a:lnTo>
                    <a:pt x="337" y="1169"/>
                  </a:lnTo>
                  <a:lnTo>
                    <a:pt x="375" y="1136"/>
                  </a:lnTo>
                  <a:lnTo>
                    <a:pt x="412" y="1106"/>
                  </a:lnTo>
                  <a:lnTo>
                    <a:pt x="447" y="1081"/>
                  </a:lnTo>
                  <a:lnTo>
                    <a:pt x="480" y="1059"/>
                  </a:lnTo>
                  <a:lnTo>
                    <a:pt x="511" y="1039"/>
                  </a:lnTo>
                  <a:lnTo>
                    <a:pt x="539" y="1022"/>
                  </a:lnTo>
                  <a:lnTo>
                    <a:pt x="563" y="1010"/>
                  </a:lnTo>
                  <a:lnTo>
                    <a:pt x="584" y="999"/>
                  </a:lnTo>
                  <a:lnTo>
                    <a:pt x="600" y="992"/>
                  </a:lnTo>
                  <a:lnTo>
                    <a:pt x="613" y="985"/>
                  </a:lnTo>
                  <a:lnTo>
                    <a:pt x="620" y="982"/>
                  </a:lnTo>
                  <a:lnTo>
                    <a:pt x="624" y="982"/>
                  </a:lnTo>
                  <a:lnTo>
                    <a:pt x="620" y="982"/>
                  </a:lnTo>
                  <a:lnTo>
                    <a:pt x="611" y="984"/>
                  </a:lnTo>
                  <a:lnTo>
                    <a:pt x="597" y="987"/>
                  </a:lnTo>
                  <a:lnTo>
                    <a:pt x="578" y="992"/>
                  </a:lnTo>
                  <a:lnTo>
                    <a:pt x="556" y="997"/>
                  </a:lnTo>
                  <a:lnTo>
                    <a:pt x="529" y="1004"/>
                  </a:lnTo>
                  <a:lnTo>
                    <a:pt x="500" y="1014"/>
                  </a:lnTo>
                  <a:lnTo>
                    <a:pt x="470" y="1025"/>
                  </a:lnTo>
                  <a:lnTo>
                    <a:pt x="437" y="1038"/>
                  </a:lnTo>
                  <a:lnTo>
                    <a:pt x="404" y="1053"/>
                  </a:lnTo>
                  <a:lnTo>
                    <a:pt x="370" y="1070"/>
                  </a:lnTo>
                  <a:lnTo>
                    <a:pt x="336" y="1089"/>
                  </a:lnTo>
                  <a:lnTo>
                    <a:pt x="303" y="1112"/>
                  </a:lnTo>
                  <a:lnTo>
                    <a:pt x="272" y="1136"/>
                  </a:lnTo>
                  <a:lnTo>
                    <a:pt x="242" y="1163"/>
                  </a:lnTo>
                  <a:lnTo>
                    <a:pt x="217" y="1192"/>
                  </a:lnTo>
                  <a:lnTo>
                    <a:pt x="187" y="1229"/>
                  </a:lnTo>
                  <a:lnTo>
                    <a:pt x="160" y="1266"/>
                  </a:lnTo>
                  <a:lnTo>
                    <a:pt x="135" y="1300"/>
                  </a:lnTo>
                  <a:lnTo>
                    <a:pt x="112" y="1333"/>
                  </a:lnTo>
                  <a:lnTo>
                    <a:pt x="92" y="1364"/>
                  </a:lnTo>
                  <a:lnTo>
                    <a:pt x="74" y="1393"/>
                  </a:lnTo>
                  <a:lnTo>
                    <a:pt x="58" y="1418"/>
                  </a:lnTo>
                  <a:lnTo>
                    <a:pt x="44" y="1440"/>
                  </a:lnTo>
                  <a:lnTo>
                    <a:pt x="32" y="1460"/>
                  </a:lnTo>
                  <a:lnTo>
                    <a:pt x="24" y="1474"/>
                  </a:lnTo>
                  <a:lnTo>
                    <a:pt x="17" y="1486"/>
                  </a:lnTo>
                  <a:lnTo>
                    <a:pt x="14" y="1494"/>
                  </a:lnTo>
                  <a:lnTo>
                    <a:pt x="12" y="1496"/>
                  </a:lnTo>
                  <a:lnTo>
                    <a:pt x="4" y="1440"/>
                  </a:lnTo>
                  <a:lnTo>
                    <a:pt x="1" y="1384"/>
                  </a:lnTo>
                  <a:lnTo>
                    <a:pt x="0" y="1327"/>
                  </a:lnTo>
                  <a:lnTo>
                    <a:pt x="4" y="1270"/>
                  </a:lnTo>
                  <a:lnTo>
                    <a:pt x="11" y="1212"/>
                  </a:lnTo>
                  <a:lnTo>
                    <a:pt x="21" y="1156"/>
                  </a:lnTo>
                  <a:lnTo>
                    <a:pt x="34" y="1102"/>
                  </a:lnTo>
                  <a:lnTo>
                    <a:pt x="51" y="1050"/>
                  </a:lnTo>
                  <a:lnTo>
                    <a:pt x="71" y="1000"/>
                  </a:lnTo>
                  <a:lnTo>
                    <a:pt x="94" y="954"/>
                  </a:lnTo>
                  <a:lnTo>
                    <a:pt x="120" y="911"/>
                  </a:lnTo>
                  <a:lnTo>
                    <a:pt x="149" y="872"/>
                  </a:lnTo>
                  <a:lnTo>
                    <a:pt x="181" y="839"/>
                  </a:lnTo>
                  <a:lnTo>
                    <a:pt x="214" y="810"/>
                  </a:lnTo>
                  <a:lnTo>
                    <a:pt x="253" y="783"/>
                  </a:lnTo>
                  <a:lnTo>
                    <a:pt x="297" y="754"/>
                  </a:lnTo>
                  <a:lnTo>
                    <a:pt x="344" y="726"/>
                  </a:lnTo>
                  <a:lnTo>
                    <a:pt x="394" y="699"/>
                  </a:lnTo>
                  <a:lnTo>
                    <a:pt x="446" y="671"/>
                  </a:lnTo>
                  <a:lnTo>
                    <a:pt x="498" y="645"/>
                  </a:lnTo>
                  <a:lnTo>
                    <a:pt x="551" y="618"/>
                  </a:lnTo>
                  <a:lnTo>
                    <a:pt x="603" y="592"/>
                  </a:lnTo>
                  <a:lnTo>
                    <a:pt x="653" y="566"/>
                  </a:lnTo>
                  <a:lnTo>
                    <a:pt x="700" y="542"/>
                  </a:lnTo>
                  <a:lnTo>
                    <a:pt x="745" y="519"/>
                  </a:lnTo>
                  <a:lnTo>
                    <a:pt x="783" y="495"/>
                  </a:lnTo>
                  <a:lnTo>
                    <a:pt x="817" y="473"/>
                  </a:lnTo>
                  <a:lnTo>
                    <a:pt x="853" y="445"/>
                  </a:lnTo>
                  <a:lnTo>
                    <a:pt x="889" y="414"/>
                  </a:lnTo>
                  <a:lnTo>
                    <a:pt x="925" y="379"/>
                  </a:lnTo>
                  <a:lnTo>
                    <a:pt x="960" y="340"/>
                  </a:lnTo>
                  <a:lnTo>
                    <a:pt x="994" y="299"/>
                  </a:lnTo>
                  <a:lnTo>
                    <a:pt x="1025" y="258"/>
                  </a:lnTo>
                  <a:lnTo>
                    <a:pt x="1054" y="214"/>
                  </a:lnTo>
                  <a:lnTo>
                    <a:pt x="1079" y="170"/>
                  </a:lnTo>
                  <a:lnTo>
                    <a:pt x="1102" y="126"/>
                  </a:lnTo>
                  <a:lnTo>
                    <a:pt x="1119" y="83"/>
                  </a:lnTo>
                  <a:lnTo>
                    <a:pt x="1131" y="40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118" name="Freeform 276"/>
            <p:cNvSpPr>
              <a:spLocks/>
            </p:cNvSpPr>
            <p:nvPr/>
          </p:nvSpPr>
          <p:spPr bwMode="auto">
            <a:xfrm>
              <a:off x="4487" y="2496"/>
              <a:ext cx="117" cy="222"/>
            </a:xfrm>
            <a:custGeom>
              <a:avLst/>
              <a:gdLst>
                <a:gd name="T0" fmla="*/ 8 w 1055"/>
                <a:gd name="T1" fmla="*/ 0 h 1997"/>
                <a:gd name="T2" fmla="*/ 8 w 1055"/>
                <a:gd name="T3" fmla="*/ 1 h 1997"/>
                <a:gd name="T4" fmla="*/ 8 w 1055"/>
                <a:gd name="T5" fmla="*/ 2 h 1997"/>
                <a:gd name="T6" fmla="*/ 8 w 1055"/>
                <a:gd name="T7" fmla="*/ 3 h 1997"/>
                <a:gd name="T8" fmla="*/ 8 w 1055"/>
                <a:gd name="T9" fmla="*/ 5 h 1997"/>
                <a:gd name="T10" fmla="*/ 8 w 1055"/>
                <a:gd name="T11" fmla="*/ 7 h 1997"/>
                <a:gd name="T12" fmla="*/ 9 w 1055"/>
                <a:gd name="T13" fmla="*/ 9 h 1997"/>
                <a:gd name="T14" fmla="*/ 10 w 1055"/>
                <a:gd name="T15" fmla="*/ 10 h 1997"/>
                <a:gd name="T16" fmla="*/ 11 w 1055"/>
                <a:gd name="T17" fmla="*/ 11 h 1997"/>
                <a:gd name="T18" fmla="*/ 12 w 1055"/>
                <a:gd name="T19" fmla="*/ 13 h 1997"/>
                <a:gd name="T20" fmla="*/ 12 w 1055"/>
                <a:gd name="T21" fmla="*/ 14 h 1997"/>
                <a:gd name="T22" fmla="*/ 13 w 1055"/>
                <a:gd name="T23" fmla="*/ 16 h 1997"/>
                <a:gd name="T24" fmla="*/ 13 w 1055"/>
                <a:gd name="T25" fmla="*/ 18 h 1997"/>
                <a:gd name="T26" fmla="*/ 13 w 1055"/>
                <a:gd name="T27" fmla="*/ 20 h 1997"/>
                <a:gd name="T28" fmla="*/ 13 w 1055"/>
                <a:gd name="T29" fmla="*/ 22 h 1997"/>
                <a:gd name="T30" fmla="*/ 12 w 1055"/>
                <a:gd name="T31" fmla="*/ 23 h 1997"/>
                <a:gd name="T32" fmla="*/ 12 w 1055"/>
                <a:gd name="T33" fmla="*/ 23 h 1997"/>
                <a:gd name="T34" fmla="*/ 11 w 1055"/>
                <a:gd name="T35" fmla="*/ 22 h 1997"/>
                <a:gd name="T36" fmla="*/ 10 w 1055"/>
                <a:gd name="T37" fmla="*/ 21 h 1997"/>
                <a:gd name="T38" fmla="*/ 10 w 1055"/>
                <a:gd name="T39" fmla="*/ 21 h 1997"/>
                <a:gd name="T40" fmla="*/ 9 w 1055"/>
                <a:gd name="T41" fmla="*/ 20 h 1997"/>
                <a:gd name="T42" fmla="*/ 8 w 1055"/>
                <a:gd name="T43" fmla="*/ 18 h 1997"/>
                <a:gd name="T44" fmla="*/ 8 w 1055"/>
                <a:gd name="T45" fmla="*/ 17 h 1997"/>
                <a:gd name="T46" fmla="*/ 7 w 1055"/>
                <a:gd name="T47" fmla="*/ 16 h 1997"/>
                <a:gd name="T48" fmla="*/ 7 w 1055"/>
                <a:gd name="T49" fmla="*/ 15 h 1997"/>
                <a:gd name="T50" fmla="*/ 6 w 1055"/>
                <a:gd name="T51" fmla="*/ 15 h 1997"/>
                <a:gd name="T52" fmla="*/ 6 w 1055"/>
                <a:gd name="T53" fmla="*/ 15 h 1997"/>
                <a:gd name="T54" fmla="*/ 7 w 1055"/>
                <a:gd name="T55" fmla="*/ 16 h 1997"/>
                <a:gd name="T56" fmla="*/ 7 w 1055"/>
                <a:gd name="T57" fmla="*/ 17 h 1997"/>
                <a:gd name="T58" fmla="*/ 7 w 1055"/>
                <a:gd name="T59" fmla="*/ 18 h 1997"/>
                <a:gd name="T60" fmla="*/ 8 w 1055"/>
                <a:gd name="T61" fmla="*/ 19 h 1997"/>
                <a:gd name="T62" fmla="*/ 8 w 1055"/>
                <a:gd name="T63" fmla="*/ 20 h 1997"/>
                <a:gd name="T64" fmla="*/ 9 w 1055"/>
                <a:gd name="T65" fmla="*/ 21 h 1997"/>
                <a:gd name="T66" fmla="*/ 10 w 1055"/>
                <a:gd name="T67" fmla="*/ 22 h 1997"/>
                <a:gd name="T68" fmla="*/ 11 w 1055"/>
                <a:gd name="T69" fmla="*/ 23 h 1997"/>
                <a:gd name="T70" fmla="*/ 11 w 1055"/>
                <a:gd name="T71" fmla="*/ 24 h 1997"/>
                <a:gd name="T72" fmla="*/ 9 w 1055"/>
                <a:gd name="T73" fmla="*/ 25 h 1997"/>
                <a:gd name="T74" fmla="*/ 7 w 1055"/>
                <a:gd name="T75" fmla="*/ 24 h 1997"/>
                <a:gd name="T76" fmla="*/ 5 w 1055"/>
                <a:gd name="T77" fmla="*/ 23 h 1997"/>
                <a:gd name="T78" fmla="*/ 4 w 1055"/>
                <a:gd name="T79" fmla="*/ 22 h 1997"/>
                <a:gd name="T80" fmla="*/ 2 w 1055"/>
                <a:gd name="T81" fmla="*/ 20 h 1997"/>
                <a:gd name="T82" fmla="*/ 1 w 1055"/>
                <a:gd name="T83" fmla="*/ 18 h 1997"/>
                <a:gd name="T84" fmla="*/ 0 w 1055"/>
                <a:gd name="T85" fmla="*/ 15 h 1997"/>
                <a:gd name="T86" fmla="*/ 0 w 1055"/>
                <a:gd name="T87" fmla="*/ 12 h 1997"/>
                <a:gd name="T88" fmla="*/ 0 w 1055"/>
                <a:gd name="T89" fmla="*/ 9 h 1997"/>
                <a:gd name="T90" fmla="*/ 1 w 1055"/>
                <a:gd name="T91" fmla="*/ 7 h 1997"/>
                <a:gd name="T92" fmla="*/ 2 w 1055"/>
                <a:gd name="T93" fmla="*/ 5 h 1997"/>
                <a:gd name="T94" fmla="*/ 3 w 1055"/>
                <a:gd name="T95" fmla="*/ 3 h 1997"/>
                <a:gd name="T96" fmla="*/ 4 w 1055"/>
                <a:gd name="T97" fmla="*/ 2 h 1997"/>
                <a:gd name="T98" fmla="*/ 6 w 1055"/>
                <a:gd name="T99" fmla="*/ 1 h 1997"/>
                <a:gd name="T100" fmla="*/ 7 w 1055"/>
                <a:gd name="T101" fmla="*/ 1 h 1997"/>
                <a:gd name="T102" fmla="*/ 8 w 1055"/>
                <a:gd name="T103" fmla="*/ 0 h 1997"/>
                <a:gd name="T104" fmla="*/ 8 w 1055"/>
                <a:gd name="T105" fmla="*/ 0 h 199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55" h="1997">
                  <a:moveTo>
                    <a:pt x="692" y="0"/>
                  </a:moveTo>
                  <a:lnTo>
                    <a:pt x="691" y="3"/>
                  </a:lnTo>
                  <a:lnTo>
                    <a:pt x="689" y="11"/>
                  </a:lnTo>
                  <a:lnTo>
                    <a:pt x="685" y="23"/>
                  </a:lnTo>
                  <a:lnTo>
                    <a:pt x="681" y="41"/>
                  </a:lnTo>
                  <a:lnTo>
                    <a:pt x="674" y="63"/>
                  </a:lnTo>
                  <a:lnTo>
                    <a:pt x="668" y="89"/>
                  </a:lnTo>
                  <a:lnTo>
                    <a:pt x="662" y="120"/>
                  </a:lnTo>
                  <a:lnTo>
                    <a:pt x="654" y="154"/>
                  </a:lnTo>
                  <a:lnTo>
                    <a:pt x="648" y="191"/>
                  </a:lnTo>
                  <a:lnTo>
                    <a:pt x="641" y="232"/>
                  </a:lnTo>
                  <a:lnTo>
                    <a:pt x="636" y="276"/>
                  </a:lnTo>
                  <a:lnTo>
                    <a:pt x="632" y="323"/>
                  </a:lnTo>
                  <a:lnTo>
                    <a:pt x="629" y="371"/>
                  </a:lnTo>
                  <a:lnTo>
                    <a:pt x="627" y="422"/>
                  </a:lnTo>
                  <a:lnTo>
                    <a:pt x="629" y="471"/>
                  </a:lnTo>
                  <a:lnTo>
                    <a:pt x="635" y="518"/>
                  </a:lnTo>
                  <a:lnTo>
                    <a:pt x="648" y="562"/>
                  </a:lnTo>
                  <a:lnTo>
                    <a:pt x="664" y="607"/>
                  </a:lnTo>
                  <a:lnTo>
                    <a:pt x="683" y="649"/>
                  </a:lnTo>
                  <a:lnTo>
                    <a:pt x="706" y="691"/>
                  </a:lnTo>
                  <a:lnTo>
                    <a:pt x="731" y="730"/>
                  </a:lnTo>
                  <a:lnTo>
                    <a:pt x="757" y="769"/>
                  </a:lnTo>
                  <a:lnTo>
                    <a:pt x="785" y="807"/>
                  </a:lnTo>
                  <a:lnTo>
                    <a:pt x="812" y="843"/>
                  </a:lnTo>
                  <a:lnTo>
                    <a:pt x="840" y="879"/>
                  </a:lnTo>
                  <a:lnTo>
                    <a:pt x="868" y="915"/>
                  </a:lnTo>
                  <a:lnTo>
                    <a:pt x="893" y="947"/>
                  </a:lnTo>
                  <a:lnTo>
                    <a:pt x="917" y="980"/>
                  </a:lnTo>
                  <a:lnTo>
                    <a:pt x="937" y="1012"/>
                  </a:lnTo>
                  <a:lnTo>
                    <a:pt x="954" y="1043"/>
                  </a:lnTo>
                  <a:lnTo>
                    <a:pt x="971" y="1079"/>
                  </a:lnTo>
                  <a:lnTo>
                    <a:pt x="987" y="1120"/>
                  </a:lnTo>
                  <a:lnTo>
                    <a:pt x="1000" y="1166"/>
                  </a:lnTo>
                  <a:lnTo>
                    <a:pt x="1014" y="1215"/>
                  </a:lnTo>
                  <a:lnTo>
                    <a:pt x="1026" y="1267"/>
                  </a:lnTo>
                  <a:lnTo>
                    <a:pt x="1037" y="1322"/>
                  </a:lnTo>
                  <a:lnTo>
                    <a:pt x="1044" y="1379"/>
                  </a:lnTo>
                  <a:lnTo>
                    <a:pt x="1050" y="1438"/>
                  </a:lnTo>
                  <a:lnTo>
                    <a:pt x="1054" y="1498"/>
                  </a:lnTo>
                  <a:lnTo>
                    <a:pt x="1055" y="1558"/>
                  </a:lnTo>
                  <a:lnTo>
                    <a:pt x="1052" y="1619"/>
                  </a:lnTo>
                  <a:lnTo>
                    <a:pt x="1047" y="1679"/>
                  </a:lnTo>
                  <a:lnTo>
                    <a:pt x="1038" y="1738"/>
                  </a:lnTo>
                  <a:lnTo>
                    <a:pt x="1026" y="1795"/>
                  </a:lnTo>
                  <a:lnTo>
                    <a:pt x="1009" y="1850"/>
                  </a:lnTo>
                  <a:lnTo>
                    <a:pt x="988" y="1903"/>
                  </a:lnTo>
                  <a:lnTo>
                    <a:pt x="987" y="1901"/>
                  </a:lnTo>
                  <a:lnTo>
                    <a:pt x="980" y="1895"/>
                  </a:lnTo>
                  <a:lnTo>
                    <a:pt x="972" y="1885"/>
                  </a:lnTo>
                  <a:lnTo>
                    <a:pt x="960" y="1871"/>
                  </a:lnTo>
                  <a:lnTo>
                    <a:pt x="945" y="1854"/>
                  </a:lnTo>
                  <a:lnTo>
                    <a:pt x="929" y="1835"/>
                  </a:lnTo>
                  <a:lnTo>
                    <a:pt x="910" y="1814"/>
                  </a:lnTo>
                  <a:lnTo>
                    <a:pt x="889" y="1791"/>
                  </a:lnTo>
                  <a:lnTo>
                    <a:pt x="868" y="1765"/>
                  </a:lnTo>
                  <a:lnTo>
                    <a:pt x="844" y="1739"/>
                  </a:lnTo>
                  <a:lnTo>
                    <a:pt x="821" y="1712"/>
                  </a:lnTo>
                  <a:lnTo>
                    <a:pt x="797" y="1684"/>
                  </a:lnTo>
                  <a:lnTo>
                    <a:pt x="782" y="1666"/>
                  </a:lnTo>
                  <a:lnTo>
                    <a:pt x="766" y="1643"/>
                  </a:lnTo>
                  <a:lnTo>
                    <a:pt x="748" y="1618"/>
                  </a:lnTo>
                  <a:lnTo>
                    <a:pt x="731" y="1590"/>
                  </a:lnTo>
                  <a:lnTo>
                    <a:pt x="712" y="1561"/>
                  </a:lnTo>
                  <a:lnTo>
                    <a:pt x="693" y="1529"/>
                  </a:lnTo>
                  <a:lnTo>
                    <a:pt x="674" y="1497"/>
                  </a:lnTo>
                  <a:lnTo>
                    <a:pt x="655" y="1463"/>
                  </a:lnTo>
                  <a:lnTo>
                    <a:pt x="637" y="1430"/>
                  </a:lnTo>
                  <a:lnTo>
                    <a:pt x="619" y="1397"/>
                  </a:lnTo>
                  <a:lnTo>
                    <a:pt x="602" y="1365"/>
                  </a:lnTo>
                  <a:lnTo>
                    <a:pt x="586" y="1335"/>
                  </a:lnTo>
                  <a:lnTo>
                    <a:pt x="570" y="1306"/>
                  </a:lnTo>
                  <a:lnTo>
                    <a:pt x="558" y="1279"/>
                  </a:lnTo>
                  <a:lnTo>
                    <a:pt x="545" y="1255"/>
                  </a:lnTo>
                  <a:lnTo>
                    <a:pt x="534" y="1235"/>
                  </a:lnTo>
                  <a:lnTo>
                    <a:pt x="526" y="1218"/>
                  </a:lnTo>
                  <a:lnTo>
                    <a:pt x="519" y="1205"/>
                  </a:lnTo>
                  <a:lnTo>
                    <a:pt x="516" y="1198"/>
                  </a:lnTo>
                  <a:lnTo>
                    <a:pt x="514" y="1195"/>
                  </a:lnTo>
                  <a:lnTo>
                    <a:pt x="515" y="1198"/>
                  </a:lnTo>
                  <a:lnTo>
                    <a:pt x="517" y="1207"/>
                  </a:lnTo>
                  <a:lnTo>
                    <a:pt x="520" y="1221"/>
                  </a:lnTo>
                  <a:lnTo>
                    <a:pt x="526" y="1240"/>
                  </a:lnTo>
                  <a:lnTo>
                    <a:pt x="532" y="1264"/>
                  </a:lnTo>
                  <a:lnTo>
                    <a:pt x="540" y="1291"/>
                  </a:lnTo>
                  <a:lnTo>
                    <a:pt x="547" y="1320"/>
                  </a:lnTo>
                  <a:lnTo>
                    <a:pt x="556" y="1353"/>
                  </a:lnTo>
                  <a:lnTo>
                    <a:pt x="567" y="1386"/>
                  </a:lnTo>
                  <a:lnTo>
                    <a:pt x="579" y="1421"/>
                  </a:lnTo>
                  <a:lnTo>
                    <a:pt x="590" y="1456"/>
                  </a:lnTo>
                  <a:lnTo>
                    <a:pt x="603" y="1492"/>
                  </a:lnTo>
                  <a:lnTo>
                    <a:pt x="617" y="1526"/>
                  </a:lnTo>
                  <a:lnTo>
                    <a:pt x="631" y="1558"/>
                  </a:lnTo>
                  <a:lnTo>
                    <a:pt x="646" y="1590"/>
                  </a:lnTo>
                  <a:lnTo>
                    <a:pt x="662" y="1619"/>
                  </a:lnTo>
                  <a:lnTo>
                    <a:pt x="678" y="1644"/>
                  </a:lnTo>
                  <a:lnTo>
                    <a:pt x="697" y="1672"/>
                  </a:lnTo>
                  <a:lnTo>
                    <a:pt x="717" y="1699"/>
                  </a:lnTo>
                  <a:lnTo>
                    <a:pt x="737" y="1725"/>
                  </a:lnTo>
                  <a:lnTo>
                    <a:pt x="759" y="1749"/>
                  </a:lnTo>
                  <a:lnTo>
                    <a:pt x="782" y="1776"/>
                  </a:lnTo>
                  <a:lnTo>
                    <a:pt x="807" y="1802"/>
                  </a:lnTo>
                  <a:lnTo>
                    <a:pt x="834" y="1830"/>
                  </a:lnTo>
                  <a:lnTo>
                    <a:pt x="862" y="1860"/>
                  </a:lnTo>
                  <a:lnTo>
                    <a:pt x="894" y="1892"/>
                  </a:lnTo>
                  <a:lnTo>
                    <a:pt x="929" y="1927"/>
                  </a:lnTo>
                  <a:lnTo>
                    <a:pt x="967" y="1965"/>
                  </a:lnTo>
                  <a:lnTo>
                    <a:pt x="917" y="1982"/>
                  </a:lnTo>
                  <a:lnTo>
                    <a:pt x="864" y="1992"/>
                  </a:lnTo>
                  <a:lnTo>
                    <a:pt x="811" y="1997"/>
                  </a:lnTo>
                  <a:lnTo>
                    <a:pt x="758" y="1996"/>
                  </a:lnTo>
                  <a:lnTo>
                    <a:pt x="703" y="1988"/>
                  </a:lnTo>
                  <a:lnTo>
                    <a:pt x="649" y="1976"/>
                  </a:lnTo>
                  <a:lnTo>
                    <a:pt x="595" y="1959"/>
                  </a:lnTo>
                  <a:lnTo>
                    <a:pt x="542" y="1938"/>
                  </a:lnTo>
                  <a:lnTo>
                    <a:pt x="490" y="1912"/>
                  </a:lnTo>
                  <a:lnTo>
                    <a:pt x="439" y="1882"/>
                  </a:lnTo>
                  <a:lnTo>
                    <a:pt x="389" y="1848"/>
                  </a:lnTo>
                  <a:lnTo>
                    <a:pt x="342" y="1810"/>
                  </a:lnTo>
                  <a:lnTo>
                    <a:pt x="296" y="1769"/>
                  </a:lnTo>
                  <a:lnTo>
                    <a:pt x="255" y="1724"/>
                  </a:lnTo>
                  <a:lnTo>
                    <a:pt x="216" y="1677"/>
                  </a:lnTo>
                  <a:lnTo>
                    <a:pt x="179" y="1627"/>
                  </a:lnTo>
                  <a:lnTo>
                    <a:pt x="148" y="1575"/>
                  </a:lnTo>
                  <a:lnTo>
                    <a:pt x="120" y="1521"/>
                  </a:lnTo>
                  <a:lnTo>
                    <a:pt x="97" y="1466"/>
                  </a:lnTo>
                  <a:lnTo>
                    <a:pt x="67" y="1378"/>
                  </a:lnTo>
                  <a:lnTo>
                    <a:pt x="42" y="1293"/>
                  </a:lnTo>
                  <a:lnTo>
                    <a:pt x="24" y="1210"/>
                  </a:lnTo>
                  <a:lnTo>
                    <a:pt x="11" y="1130"/>
                  </a:lnTo>
                  <a:lnTo>
                    <a:pt x="3" y="1050"/>
                  </a:lnTo>
                  <a:lnTo>
                    <a:pt x="0" y="974"/>
                  </a:lnTo>
                  <a:lnTo>
                    <a:pt x="2" y="899"/>
                  </a:lnTo>
                  <a:lnTo>
                    <a:pt x="8" y="825"/>
                  </a:lnTo>
                  <a:lnTo>
                    <a:pt x="19" y="753"/>
                  </a:lnTo>
                  <a:lnTo>
                    <a:pt x="34" y="684"/>
                  </a:lnTo>
                  <a:lnTo>
                    <a:pt x="53" y="616"/>
                  </a:lnTo>
                  <a:lnTo>
                    <a:pt x="75" y="550"/>
                  </a:lnTo>
                  <a:lnTo>
                    <a:pt x="102" y="486"/>
                  </a:lnTo>
                  <a:lnTo>
                    <a:pt x="133" y="422"/>
                  </a:lnTo>
                  <a:lnTo>
                    <a:pt x="156" y="380"/>
                  </a:lnTo>
                  <a:lnTo>
                    <a:pt x="184" y="341"/>
                  </a:lnTo>
                  <a:lnTo>
                    <a:pt x="215" y="302"/>
                  </a:lnTo>
                  <a:lnTo>
                    <a:pt x="247" y="267"/>
                  </a:lnTo>
                  <a:lnTo>
                    <a:pt x="282" y="234"/>
                  </a:lnTo>
                  <a:lnTo>
                    <a:pt x="319" y="204"/>
                  </a:lnTo>
                  <a:lnTo>
                    <a:pt x="356" y="175"/>
                  </a:lnTo>
                  <a:lnTo>
                    <a:pt x="393" y="149"/>
                  </a:lnTo>
                  <a:lnTo>
                    <a:pt x="431" y="124"/>
                  </a:lnTo>
                  <a:lnTo>
                    <a:pt x="468" y="103"/>
                  </a:lnTo>
                  <a:lnTo>
                    <a:pt x="503" y="83"/>
                  </a:lnTo>
                  <a:lnTo>
                    <a:pt x="538" y="65"/>
                  </a:lnTo>
                  <a:lnTo>
                    <a:pt x="570" y="50"/>
                  </a:lnTo>
                  <a:lnTo>
                    <a:pt x="600" y="36"/>
                  </a:lnTo>
                  <a:lnTo>
                    <a:pt x="626" y="25"/>
                  </a:lnTo>
                  <a:lnTo>
                    <a:pt x="649" y="16"/>
                  </a:lnTo>
                  <a:lnTo>
                    <a:pt x="667" y="10"/>
                  </a:lnTo>
                  <a:lnTo>
                    <a:pt x="681" y="4"/>
                  </a:lnTo>
                  <a:lnTo>
                    <a:pt x="689" y="1"/>
                  </a:lnTo>
                  <a:lnTo>
                    <a:pt x="692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</p:grpSp>
      <p:sp>
        <p:nvSpPr>
          <p:cNvPr id="119" name="noun_project_0064.eps"/>
          <p:cNvSpPr>
            <a:spLocks noChangeAspect="1" noEditPoints="1"/>
          </p:cNvSpPr>
          <p:nvPr/>
        </p:nvSpPr>
        <p:spPr bwMode="auto">
          <a:xfrm>
            <a:off x="949438" y="4139447"/>
            <a:ext cx="276162" cy="312822"/>
          </a:xfrm>
          <a:custGeom>
            <a:avLst/>
            <a:gdLst>
              <a:gd name="T0" fmla="*/ 39679689 w 3047"/>
              <a:gd name="T1" fmla="*/ 54043439 h 3456"/>
              <a:gd name="T2" fmla="*/ 51876909 w 3047"/>
              <a:gd name="T3" fmla="*/ 60359219 h 3456"/>
              <a:gd name="T4" fmla="*/ 51689692 w 3047"/>
              <a:gd name="T5" fmla="*/ 47385111 h 3456"/>
              <a:gd name="T6" fmla="*/ 47509620 w 3047"/>
              <a:gd name="T7" fmla="*/ 0 h 3456"/>
              <a:gd name="T8" fmla="*/ 52126297 w 3047"/>
              <a:gd name="T9" fmla="*/ 17143236 h 3456"/>
              <a:gd name="T10" fmla="*/ 64510735 w 3047"/>
              <a:gd name="T11" fmla="*/ 15307557 h 3456"/>
              <a:gd name="T12" fmla="*/ 52282429 w 3047"/>
              <a:gd name="T13" fmla="*/ 26695047 h 3456"/>
              <a:gd name="T14" fmla="*/ 60642574 w 3047"/>
              <a:gd name="T15" fmla="*/ 30957485 h 3456"/>
              <a:gd name="T16" fmla="*/ 69252283 w 3047"/>
              <a:gd name="T17" fmla="*/ 36433301 h 3456"/>
              <a:gd name="T18" fmla="*/ 73401270 w 3047"/>
              <a:gd name="T19" fmla="*/ 19881321 h 3456"/>
              <a:gd name="T20" fmla="*/ 77768383 w 3047"/>
              <a:gd name="T21" fmla="*/ 31144104 h 3456"/>
              <a:gd name="T22" fmla="*/ 95050324 w 3047"/>
              <a:gd name="T23" fmla="*/ 26974976 h 3456"/>
              <a:gd name="T24" fmla="*/ 82541193 w 3047"/>
              <a:gd name="T25" fmla="*/ 39358006 h 3456"/>
              <a:gd name="T26" fmla="*/ 90371123 w 3047"/>
              <a:gd name="T27" fmla="*/ 48785286 h 3456"/>
              <a:gd name="T28" fmla="*/ 74274657 w 3047"/>
              <a:gd name="T29" fmla="*/ 43962814 h 3456"/>
              <a:gd name="T30" fmla="*/ 74025093 w 3047"/>
              <a:gd name="T31" fmla="*/ 54198838 h 3456"/>
              <a:gd name="T32" fmla="*/ 74274657 w 3047"/>
              <a:gd name="T33" fmla="*/ 63408454 h 3456"/>
              <a:gd name="T34" fmla="*/ 90183906 w 3047"/>
              <a:gd name="T35" fmla="*/ 59425946 h 3456"/>
              <a:gd name="T36" fmla="*/ 82634802 w 3047"/>
              <a:gd name="T37" fmla="*/ 68479811 h 3456"/>
              <a:gd name="T38" fmla="*/ 94613542 w 3047"/>
              <a:gd name="T39" fmla="*/ 81173990 h 3456"/>
              <a:gd name="T40" fmla="*/ 77768383 w 3047"/>
              <a:gd name="T41" fmla="*/ 76787022 h 3456"/>
              <a:gd name="T42" fmla="*/ 73525964 w 3047"/>
              <a:gd name="T43" fmla="*/ 88018761 h 3456"/>
              <a:gd name="T44" fmla="*/ 69377153 w 3047"/>
              <a:gd name="T45" fmla="*/ 72213435 h 3456"/>
              <a:gd name="T46" fmla="*/ 60642574 w 3047"/>
              <a:gd name="T47" fmla="*/ 76569182 h 3456"/>
              <a:gd name="T48" fmla="*/ 52282429 w 3047"/>
              <a:gd name="T49" fmla="*/ 80831619 h 3456"/>
              <a:gd name="T50" fmla="*/ 64073953 w 3047"/>
              <a:gd name="T51" fmla="*/ 92841233 h 3456"/>
              <a:gd name="T52" fmla="*/ 52126297 w 3047"/>
              <a:gd name="T53" fmla="*/ 90383431 h 3456"/>
              <a:gd name="T54" fmla="*/ 47509620 w 3047"/>
              <a:gd name="T55" fmla="*/ 107526667 h 3456"/>
              <a:gd name="T56" fmla="*/ 42955112 w 3047"/>
              <a:gd name="T57" fmla="*/ 90383431 h 3456"/>
              <a:gd name="T58" fmla="*/ 30945110 w 3047"/>
              <a:gd name="T59" fmla="*/ 92530260 h 3456"/>
              <a:gd name="T60" fmla="*/ 42736810 w 3047"/>
              <a:gd name="T61" fmla="*/ 80831619 h 3456"/>
              <a:gd name="T62" fmla="*/ 34158186 w 3047"/>
              <a:gd name="T63" fmla="*/ 77004863 h 3456"/>
              <a:gd name="T64" fmla="*/ 25985259 w 3047"/>
              <a:gd name="T65" fmla="*/ 71808975 h 3456"/>
              <a:gd name="T66" fmla="*/ 21524361 w 3047"/>
              <a:gd name="T67" fmla="*/ 87987717 h 3456"/>
              <a:gd name="T68" fmla="*/ 17718547 w 3047"/>
              <a:gd name="T69" fmla="*/ 76506917 h 3456"/>
              <a:gd name="T70" fmla="*/ 0 w 3047"/>
              <a:gd name="T71" fmla="*/ 81267300 h 3456"/>
              <a:gd name="T72" fmla="*/ 13039346 w 3047"/>
              <a:gd name="T73" fmla="*/ 68479811 h 3456"/>
              <a:gd name="T74" fmla="*/ 4866419 w 3047"/>
              <a:gd name="T75" fmla="*/ 59208106 h 3456"/>
              <a:gd name="T76" fmla="*/ 21181187 w 3047"/>
              <a:gd name="T77" fmla="*/ 63564029 h 3456"/>
              <a:gd name="T78" fmla="*/ 29135812 w 3047"/>
              <a:gd name="T79" fmla="*/ 58710336 h 3456"/>
              <a:gd name="T80" fmla="*/ 28917509 w 3047"/>
              <a:gd name="T81" fmla="*/ 49003126 h 3456"/>
              <a:gd name="T82" fmla="*/ 9077753 w 3047"/>
              <a:gd name="T83" fmla="*/ 51149779 h 3456"/>
              <a:gd name="T84" fmla="*/ 4710463 w 3047"/>
              <a:gd name="T85" fmla="*/ 43838283 h 3456"/>
              <a:gd name="T86" fmla="*/ 0 w 3047"/>
              <a:gd name="T87" fmla="*/ 32544279 h 3456"/>
              <a:gd name="T88" fmla="*/ 4835157 w 3047"/>
              <a:gd name="T89" fmla="*/ 24392643 h 3456"/>
              <a:gd name="T90" fmla="*/ 17281941 w 3047"/>
              <a:gd name="T91" fmla="*/ 22432433 h 3456"/>
              <a:gd name="T92" fmla="*/ 25673171 w 3047"/>
              <a:gd name="T93" fmla="*/ 22556964 h 3456"/>
              <a:gd name="T94" fmla="*/ 34002230 w 3047"/>
              <a:gd name="T95" fmla="*/ 40975844 h 3456"/>
              <a:gd name="T96" fmla="*/ 42736810 w 3047"/>
              <a:gd name="T97" fmla="*/ 36028842 h 3456"/>
              <a:gd name="T98" fmla="*/ 30945110 w 3047"/>
              <a:gd name="T99" fmla="*/ 19974631 h 3456"/>
              <a:gd name="T100" fmla="*/ 35000488 w 3047"/>
              <a:gd name="T101" fmla="*/ 12662958 h 3456"/>
              <a:gd name="T102" fmla="*/ 42955112 w 3047"/>
              <a:gd name="T103" fmla="*/ 2955749 h 34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3047" h="3456">
                <a:moveTo>
                  <a:pt x="1402" y="1523"/>
                </a:moveTo>
                <a:lnTo>
                  <a:pt x="1272" y="1737"/>
                </a:lnTo>
                <a:lnTo>
                  <a:pt x="1409" y="1940"/>
                </a:lnTo>
                <a:lnTo>
                  <a:pt x="1663" y="1940"/>
                </a:lnTo>
                <a:lnTo>
                  <a:pt x="1781" y="1737"/>
                </a:lnTo>
                <a:lnTo>
                  <a:pt x="1657" y="1523"/>
                </a:lnTo>
                <a:lnTo>
                  <a:pt x="1402" y="1523"/>
                </a:lnTo>
                <a:close/>
                <a:moveTo>
                  <a:pt x="1523" y="0"/>
                </a:moveTo>
                <a:lnTo>
                  <a:pt x="1671" y="95"/>
                </a:lnTo>
                <a:lnTo>
                  <a:pt x="1671" y="551"/>
                </a:lnTo>
                <a:lnTo>
                  <a:pt x="1935" y="405"/>
                </a:lnTo>
                <a:lnTo>
                  <a:pt x="2068" y="492"/>
                </a:lnTo>
                <a:lnTo>
                  <a:pt x="2068" y="636"/>
                </a:lnTo>
                <a:lnTo>
                  <a:pt x="1676" y="858"/>
                </a:lnTo>
                <a:lnTo>
                  <a:pt x="1676" y="1158"/>
                </a:lnTo>
                <a:lnTo>
                  <a:pt x="1944" y="995"/>
                </a:lnTo>
                <a:lnTo>
                  <a:pt x="1944" y="1322"/>
                </a:lnTo>
                <a:lnTo>
                  <a:pt x="2220" y="1171"/>
                </a:lnTo>
                <a:lnTo>
                  <a:pt x="2220" y="701"/>
                </a:lnTo>
                <a:lnTo>
                  <a:pt x="2353" y="639"/>
                </a:lnTo>
                <a:lnTo>
                  <a:pt x="2493" y="701"/>
                </a:lnTo>
                <a:lnTo>
                  <a:pt x="2493" y="1001"/>
                </a:lnTo>
                <a:lnTo>
                  <a:pt x="2903" y="779"/>
                </a:lnTo>
                <a:lnTo>
                  <a:pt x="3047" y="867"/>
                </a:lnTo>
                <a:lnTo>
                  <a:pt x="3047" y="1037"/>
                </a:lnTo>
                <a:lnTo>
                  <a:pt x="2646" y="1265"/>
                </a:lnTo>
                <a:lnTo>
                  <a:pt x="2897" y="1405"/>
                </a:lnTo>
                <a:lnTo>
                  <a:pt x="2897" y="1568"/>
                </a:lnTo>
                <a:lnTo>
                  <a:pt x="2767" y="1640"/>
                </a:lnTo>
                <a:lnTo>
                  <a:pt x="2381" y="1413"/>
                </a:lnTo>
                <a:lnTo>
                  <a:pt x="2115" y="1581"/>
                </a:lnTo>
                <a:lnTo>
                  <a:pt x="2373" y="1742"/>
                </a:lnTo>
                <a:lnTo>
                  <a:pt x="2108" y="1895"/>
                </a:lnTo>
                <a:lnTo>
                  <a:pt x="2381" y="2038"/>
                </a:lnTo>
                <a:lnTo>
                  <a:pt x="2767" y="1823"/>
                </a:lnTo>
                <a:lnTo>
                  <a:pt x="2891" y="1910"/>
                </a:lnTo>
                <a:lnTo>
                  <a:pt x="2891" y="2065"/>
                </a:lnTo>
                <a:lnTo>
                  <a:pt x="2649" y="2201"/>
                </a:lnTo>
                <a:lnTo>
                  <a:pt x="3033" y="2430"/>
                </a:lnTo>
                <a:lnTo>
                  <a:pt x="3033" y="2609"/>
                </a:lnTo>
                <a:lnTo>
                  <a:pt x="2871" y="2683"/>
                </a:lnTo>
                <a:lnTo>
                  <a:pt x="2493" y="2468"/>
                </a:lnTo>
                <a:lnTo>
                  <a:pt x="2493" y="2753"/>
                </a:lnTo>
                <a:lnTo>
                  <a:pt x="2357" y="2829"/>
                </a:lnTo>
                <a:lnTo>
                  <a:pt x="2224" y="2753"/>
                </a:lnTo>
                <a:lnTo>
                  <a:pt x="2224" y="2321"/>
                </a:lnTo>
                <a:lnTo>
                  <a:pt x="1944" y="2162"/>
                </a:lnTo>
                <a:lnTo>
                  <a:pt x="1944" y="2461"/>
                </a:lnTo>
                <a:lnTo>
                  <a:pt x="1676" y="2298"/>
                </a:lnTo>
                <a:lnTo>
                  <a:pt x="1676" y="2598"/>
                </a:lnTo>
                <a:lnTo>
                  <a:pt x="2054" y="2813"/>
                </a:lnTo>
                <a:lnTo>
                  <a:pt x="2054" y="2984"/>
                </a:lnTo>
                <a:lnTo>
                  <a:pt x="1924" y="3049"/>
                </a:lnTo>
                <a:lnTo>
                  <a:pt x="1671" y="2905"/>
                </a:lnTo>
                <a:lnTo>
                  <a:pt x="1671" y="3362"/>
                </a:lnTo>
                <a:lnTo>
                  <a:pt x="1523" y="3456"/>
                </a:lnTo>
                <a:lnTo>
                  <a:pt x="1377" y="3362"/>
                </a:lnTo>
                <a:lnTo>
                  <a:pt x="1377" y="2905"/>
                </a:lnTo>
                <a:lnTo>
                  <a:pt x="1122" y="3049"/>
                </a:lnTo>
                <a:lnTo>
                  <a:pt x="992" y="2974"/>
                </a:lnTo>
                <a:lnTo>
                  <a:pt x="992" y="2813"/>
                </a:lnTo>
                <a:lnTo>
                  <a:pt x="1370" y="2598"/>
                </a:lnTo>
                <a:lnTo>
                  <a:pt x="1370" y="2298"/>
                </a:lnTo>
                <a:lnTo>
                  <a:pt x="1095" y="2475"/>
                </a:lnTo>
                <a:lnTo>
                  <a:pt x="1095" y="2156"/>
                </a:lnTo>
                <a:lnTo>
                  <a:pt x="833" y="2308"/>
                </a:lnTo>
                <a:lnTo>
                  <a:pt x="833" y="2739"/>
                </a:lnTo>
                <a:lnTo>
                  <a:pt x="690" y="2828"/>
                </a:lnTo>
                <a:lnTo>
                  <a:pt x="568" y="2747"/>
                </a:lnTo>
                <a:lnTo>
                  <a:pt x="568" y="2459"/>
                </a:lnTo>
                <a:lnTo>
                  <a:pt x="170" y="2683"/>
                </a:lnTo>
                <a:lnTo>
                  <a:pt x="0" y="2612"/>
                </a:lnTo>
                <a:lnTo>
                  <a:pt x="0" y="2430"/>
                </a:lnTo>
                <a:lnTo>
                  <a:pt x="418" y="2201"/>
                </a:lnTo>
                <a:lnTo>
                  <a:pt x="156" y="2069"/>
                </a:lnTo>
                <a:lnTo>
                  <a:pt x="156" y="1903"/>
                </a:lnTo>
                <a:lnTo>
                  <a:pt x="305" y="1822"/>
                </a:lnTo>
                <a:lnTo>
                  <a:pt x="679" y="2043"/>
                </a:lnTo>
                <a:lnTo>
                  <a:pt x="940" y="1892"/>
                </a:lnTo>
                <a:lnTo>
                  <a:pt x="934" y="1887"/>
                </a:lnTo>
                <a:lnTo>
                  <a:pt x="668" y="1735"/>
                </a:lnTo>
                <a:lnTo>
                  <a:pt x="927" y="1575"/>
                </a:lnTo>
                <a:lnTo>
                  <a:pt x="667" y="1424"/>
                </a:lnTo>
                <a:lnTo>
                  <a:pt x="291" y="1644"/>
                </a:lnTo>
                <a:lnTo>
                  <a:pt x="151" y="1575"/>
                </a:lnTo>
                <a:lnTo>
                  <a:pt x="151" y="1409"/>
                </a:lnTo>
                <a:lnTo>
                  <a:pt x="405" y="1266"/>
                </a:lnTo>
                <a:lnTo>
                  <a:pt x="0" y="1046"/>
                </a:lnTo>
                <a:lnTo>
                  <a:pt x="0" y="864"/>
                </a:lnTo>
                <a:lnTo>
                  <a:pt x="155" y="784"/>
                </a:lnTo>
                <a:lnTo>
                  <a:pt x="554" y="1015"/>
                </a:lnTo>
                <a:lnTo>
                  <a:pt x="554" y="721"/>
                </a:lnTo>
                <a:lnTo>
                  <a:pt x="675" y="640"/>
                </a:lnTo>
                <a:lnTo>
                  <a:pt x="823" y="725"/>
                </a:lnTo>
                <a:lnTo>
                  <a:pt x="822" y="1164"/>
                </a:lnTo>
                <a:lnTo>
                  <a:pt x="1090" y="1317"/>
                </a:lnTo>
                <a:lnTo>
                  <a:pt x="1089" y="1006"/>
                </a:lnTo>
                <a:lnTo>
                  <a:pt x="1370" y="1158"/>
                </a:lnTo>
                <a:lnTo>
                  <a:pt x="1370" y="858"/>
                </a:lnTo>
                <a:lnTo>
                  <a:pt x="992" y="642"/>
                </a:lnTo>
                <a:lnTo>
                  <a:pt x="992" y="483"/>
                </a:lnTo>
                <a:lnTo>
                  <a:pt x="1122" y="407"/>
                </a:lnTo>
                <a:lnTo>
                  <a:pt x="1377" y="551"/>
                </a:lnTo>
                <a:lnTo>
                  <a:pt x="1377" y="95"/>
                </a:lnTo>
                <a:lnTo>
                  <a:pt x="152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pl-PL"/>
          </a:p>
        </p:txBody>
      </p:sp>
      <p:grpSp>
        <p:nvGrpSpPr>
          <p:cNvPr id="120" name="Grupa 119"/>
          <p:cNvGrpSpPr/>
          <p:nvPr/>
        </p:nvGrpSpPr>
        <p:grpSpPr>
          <a:xfrm>
            <a:off x="859890" y="3105254"/>
            <a:ext cx="396684" cy="439322"/>
            <a:chOff x="9128180" y="4499168"/>
            <a:chExt cx="396684" cy="439322"/>
          </a:xfrm>
        </p:grpSpPr>
        <p:sp>
          <p:nvSpPr>
            <p:cNvPr id="121" name="noun_project_0210.eps"/>
            <p:cNvSpPr>
              <a:spLocks noChangeAspect="1"/>
            </p:cNvSpPr>
            <p:nvPr/>
          </p:nvSpPr>
          <p:spPr bwMode="auto">
            <a:xfrm rot="8100000">
              <a:off x="9128180" y="4499168"/>
              <a:ext cx="228141" cy="257665"/>
            </a:xfrm>
            <a:custGeom>
              <a:avLst/>
              <a:gdLst>
                <a:gd name="T0" fmla="*/ 56235324 w 3063"/>
                <a:gd name="T1" fmla="*/ 16781629 h 3458"/>
                <a:gd name="T2" fmla="*/ 57725937 w 3063"/>
                <a:gd name="T3" fmla="*/ 17527498 h 3458"/>
                <a:gd name="T4" fmla="*/ 59558056 w 3063"/>
                <a:gd name="T5" fmla="*/ 17154475 h 3458"/>
                <a:gd name="T6" fmla="*/ 61731682 w 3063"/>
                <a:gd name="T7" fmla="*/ 38442349 h 3458"/>
                <a:gd name="T8" fmla="*/ 61576435 w 3063"/>
                <a:gd name="T9" fmla="*/ 40773038 h 3458"/>
                <a:gd name="T10" fmla="*/ 62259449 w 3063"/>
                <a:gd name="T11" fmla="*/ 42016213 h 3458"/>
                <a:gd name="T12" fmla="*/ 63346350 w 3063"/>
                <a:gd name="T13" fmla="*/ 42264777 h 3458"/>
                <a:gd name="T14" fmla="*/ 64557307 w 3063"/>
                <a:gd name="T15" fmla="*/ 41736446 h 3458"/>
                <a:gd name="T16" fmla="*/ 75798310 w 3063"/>
                <a:gd name="T17" fmla="*/ 28746219 h 3458"/>
                <a:gd name="T18" fmla="*/ 77909732 w 3063"/>
                <a:gd name="T19" fmla="*/ 35769664 h 3458"/>
                <a:gd name="T20" fmla="*/ 79213907 w 3063"/>
                <a:gd name="T21" fmla="*/ 36453304 h 3458"/>
                <a:gd name="T22" fmla="*/ 89616474 w 3063"/>
                <a:gd name="T23" fmla="*/ 46802049 h 3458"/>
                <a:gd name="T24" fmla="*/ 89026502 w 3063"/>
                <a:gd name="T25" fmla="*/ 49225993 h 3458"/>
                <a:gd name="T26" fmla="*/ 89057516 w 3063"/>
                <a:gd name="T27" fmla="*/ 50779962 h 3458"/>
                <a:gd name="T28" fmla="*/ 90392706 w 3063"/>
                <a:gd name="T29" fmla="*/ 51774396 h 3458"/>
                <a:gd name="T30" fmla="*/ 71761375 w 3063"/>
                <a:gd name="T31" fmla="*/ 73994475 h 3458"/>
                <a:gd name="T32" fmla="*/ 71109375 w 3063"/>
                <a:gd name="T33" fmla="*/ 75983343 h 3458"/>
                <a:gd name="T34" fmla="*/ 68563052 w 3063"/>
                <a:gd name="T35" fmla="*/ 83037991 h 3458"/>
                <a:gd name="T36" fmla="*/ 55055381 w 3063"/>
                <a:gd name="T37" fmla="*/ 81390767 h 3458"/>
                <a:gd name="T38" fmla="*/ 49652418 w 3063"/>
                <a:gd name="T39" fmla="*/ 81048947 h 3458"/>
                <a:gd name="T40" fmla="*/ 48782968 w 3063"/>
                <a:gd name="T41" fmla="*/ 81950125 h 3458"/>
                <a:gd name="T42" fmla="*/ 45460237 w 3063"/>
                <a:gd name="T43" fmla="*/ 107464477 h 3458"/>
                <a:gd name="T44" fmla="*/ 46205631 w 3063"/>
                <a:gd name="T45" fmla="*/ 81577278 h 3458"/>
                <a:gd name="T46" fmla="*/ 45056702 w 3063"/>
                <a:gd name="T47" fmla="*/ 80893638 h 3458"/>
                <a:gd name="T48" fmla="*/ 35523585 w 3063"/>
                <a:gd name="T49" fmla="*/ 81950125 h 3458"/>
                <a:gd name="T50" fmla="*/ 21891682 w 3063"/>
                <a:gd name="T51" fmla="*/ 83597350 h 3458"/>
                <a:gd name="T52" fmla="*/ 23910062 w 3063"/>
                <a:gd name="T53" fmla="*/ 75299703 h 3458"/>
                <a:gd name="T54" fmla="*/ 22823337 w 3063"/>
                <a:gd name="T55" fmla="*/ 73497170 h 3458"/>
                <a:gd name="T56" fmla="*/ 5309921 w 3063"/>
                <a:gd name="T57" fmla="*/ 51463603 h 3458"/>
                <a:gd name="T58" fmla="*/ 6117343 w 3063"/>
                <a:gd name="T59" fmla="*/ 50344886 h 3458"/>
                <a:gd name="T60" fmla="*/ 5930906 w 3063"/>
                <a:gd name="T61" fmla="*/ 48542353 h 3458"/>
                <a:gd name="T62" fmla="*/ 1987365 w 3063"/>
                <a:gd name="T63" fmla="*/ 33532231 h 3458"/>
                <a:gd name="T64" fmla="*/ 16395501 w 3063"/>
                <a:gd name="T65" fmla="*/ 36360225 h 3458"/>
                <a:gd name="T66" fmla="*/ 17451212 w 3063"/>
                <a:gd name="T67" fmla="*/ 35396817 h 3458"/>
                <a:gd name="T68" fmla="*/ 29809954 w 3063"/>
                <a:gd name="T69" fmla="*/ 41052805 h 3458"/>
                <a:gd name="T70" fmla="*/ 30927869 w 3063"/>
                <a:gd name="T71" fmla="*/ 42016213 h 3458"/>
                <a:gd name="T72" fmla="*/ 32139002 w 3063"/>
                <a:gd name="T73" fmla="*/ 42264777 h 3458"/>
                <a:gd name="T74" fmla="*/ 33132685 w 3063"/>
                <a:gd name="T75" fmla="*/ 41705419 h 3458"/>
                <a:gd name="T76" fmla="*/ 33567410 w 3063"/>
                <a:gd name="T77" fmla="*/ 40120424 h 3458"/>
                <a:gd name="T78" fmla="*/ 28909489 w 3063"/>
                <a:gd name="T79" fmla="*/ 13549585 h 3458"/>
                <a:gd name="T80" fmla="*/ 36175761 w 3063"/>
                <a:gd name="T81" fmla="*/ 17372013 h 3458"/>
                <a:gd name="T82" fmla="*/ 37883648 w 3063"/>
                <a:gd name="T83" fmla="*/ 17434243 h 3458"/>
                <a:gd name="T84" fmla="*/ 39249852 w 3063"/>
                <a:gd name="T85" fmla="*/ 16222270 h 34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063" h="3458">
                  <a:moveTo>
                    <a:pt x="1531" y="0"/>
                  </a:moveTo>
                  <a:lnTo>
                    <a:pt x="1799" y="522"/>
                  </a:lnTo>
                  <a:lnTo>
                    <a:pt x="1811" y="540"/>
                  </a:lnTo>
                  <a:lnTo>
                    <a:pt x="1825" y="553"/>
                  </a:lnTo>
                  <a:lnTo>
                    <a:pt x="1842" y="561"/>
                  </a:lnTo>
                  <a:lnTo>
                    <a:pt x="1859" y="564"/>
                  </a:lnTo>
                  <a:lnTo>
                    <a:pt x="1878" y="563"/>
                  </a:lnTo>
                  <a:lnTo>
                    <a:pt x="1897" y="559"/>
                  </a:lnTo>
                  <a:lnTo>
                    <a:pt x="1918" y="552"/>
                  </a:lnTo>
                  <a:lnTo>
                    <a:pt x="1938" y="541"/>
                  </a:lnTo>
                  <a:lnTo>
                    <a:pt x="2132" y="436"/>
                  </a:lnTo>
                  <a:lnTo>
                    <a:pt x="1988" y="1237"/>
                  </a:lnTo>
                  <a:lnTo>
                    <a:pt x="1982" y="1267"/>
                  </a:lnTo>
                  <a:lnTo>
                    <a:pt x="1981" y="1291"/>
                  </a:lnTo>
                  <a:lnTo>
                    <a:pt x="1983" y="1312"/>
                  </a:lnTo>
                  <a:lnTo>
                    <a:pt x="1989" y="1329"/>
                  </a:lnTo>
                  <a:lnTo>
                    <a:pt x="1995" y="1342"/>
                  </a:lnTo>
                  <a:lnTo>
                    <a:pt x="2005" y="1352"/>
                  </a:lnTo>
                  <a:lnTo>
                    <a:pt x="2015" y="1358"/>
                  </a:lnTo>
                  <a:lnTo>
                    <a:pt x="2027" y="1360"/>
                  </a:lnTo>
                  <a:lnTo>
                    <a:pt x="2040" y="1360"/>
                  </a:lnTo>
                  <a:lnTo>
                    <a:pt x="2053" y="1357"/>
                  </a:lnTo>
                  <a:lnTo>
                    <a:pt x="2066" y="1352"/>
                  </a:lnTo>
                  <a:lnTo>
                    <a:pt x="2079" y="1343"/>
                  </a:lnTo>
                  <a:lnTo>
                    <a:pt x="2092" y="1334"/>
                  </a:lnTo>
                  <a:lnTo>
                    <a:pt x="2102" y="1321"/>
                  </a:lnTo>
                  <a:lnTo>
                    <a:pt x="2441" y="925"/>
                  </a:lnTo>
                  <a:lnTo>
                    <a:pt x="2495" y="1126"/>
                  </a:lnTo>
                  <a:lnTo>
                    <a:pt x="2500" y="1139"/>
                  </a:lnTo>
                  <a:lnTo>
                    <a:pt x="2509" y="1151"/>
                  </a:lnTo>
                  <a:lnTo>
                    <a:pt x="2520" y="1162"/>
                  </a:lnTo>
                  <a:lnTo>
                    <a:pt x="2534" y="1170"/>
                  </a:lnTo>
                  <a:lnTo>
                    <a:pt x="2551" y="1173"/>
                  </a:lnTo>
                  <a:lnTo>
                    <a:pt x="2571" y="1173"/>
                  </a:lnTo>
                  <a:lnTo>
                    <a:pt x="2998" y="1079"/>
                  </a:lnTo>
                  <a:lnTo>
                    <a:pt x="2886" y="1506"/>
                  </a:lnTo>
                  <a:lnTo>
                    <a:pt x="2879" y="1536"/>
                  </a:lnTo>
                  <a:lnTo>
                    <a:pt x="2872" y="1562"/>
                  </a:lnTo>
                  <a:lnTo>
                    <a:pt x="2867" y="1584"/>
                  </a:lnTo>
                  <a:lnTo>
                    <a:pt x="2864" y="1603"/>
                  </a:lnTo>
                  <a:lnTo>
                    <a:pt x="2865" y="1620"/>
                  </a:lnTo>
                  <a:lnTo>
                    <a:pt x="2868" y="1634"/>
                  </a:lnTo>
                  <a:lnTo>
                    <a:pt x="2878" y="1647"/>
                  </a:lnTo>
                  <a:lnTo>
                    <a:pt x="2891" y="1656"/>
                  </a:lnTo>
                  <a:lnTo>
                    <a:pt x="2911" y="1666"/>
                  </a:lnTo>
                  <a:lnTo>
                    <a:pt x="3063" y="1740"/>
                  </a:lnTo>
                  <a:lnTo>
                    <a:pt x="2327" y="2365"/>
                  </a:lnTo>
                  <a:lnTo>
                    <a:pt x="2311" y="2381"/>
                  </a:lnTo>
                  <a:lnTo>
                    <a:pt x="2300" y="2401"/>
                  </a:lnTo>
                  <a:lnTo>
                    <a:pt x="2292" y="2423"/>
                  </a:lnTo>
                  <a:lnTo>
                    <a:pt x="2290" y="2445"/>
                  </a:lnTo>
                  <a:lnTo>
                    <a:pt x="2293" y="2470"/>
                  </a:lnTo>
                  <a:lnTo>
                    <a:pt x="2358" y="2690"/>
                  </a:lnTo>
                  <a:lnTo>
                    <a:pt x="2208" y="2672"/>
                  </a:lnTo>
                  <a:lnTo>
                    <a:pt x="2063" y="2654"/>
                  </a:lnTo>
                  <a:lnTo>
                    <a:pt x="1919" y="2637"/>
                  </a:lnTo>
                  <a:lnTo>
                    <a:pt x="1773" y="2619"/>
                  </a:lnTo>
                  <a:lnTo>
                    <a:pt x="1624" y="2601"/>
                  </a:lnTo>
                  <a:lnTo>
                    <a:pt x="1612" y="2603"/>
                  </a:lnTo>
                  <a:lnTo>
                    <a:pt x="1599" y="2608"/>
                  </a:lnTo>
                  <a:lnTo>
                    <a:pt x="1588" y="2616"/>
                  </a:lnTo>
                  <a:lnTo>
                    <a:pt x="1578" y="2626"/>
                  </a:lnTo>
                  <a:lnTo>
                    <a:pt x="1571" y="2637"/>
                  </a:lnTo>
                  <a:lnTo>
                    <a:pt x="1568" y="2650"/>
                  </a:lnTo>
                  <a:lnTo>
                    <a:pt x="1588" y="3458"/>
                  </a:lnTo>
                  <a:lnTo>
                    <a:pt x="1464" y="3458"/>
                  </a:lnTo>
                  <a:lnTo>
                    <a:pt x="1497" y="2649"/>
                  </a:lnTo>
                  <a:lnTo>
                    <a:pt x="1495" y="2635"/>
                  </a:lnTo>
                  <a:lnTo>
                    <a:pt x="1488" y="2625"/>
                  </a:lnTo>
                  <a:lnTo>
                    <a:pt x="1476" y="2615"/>
                  </a:lnTo>
                  <a:lnTo>
                    <a:pt x="1463" y="2608"/>
                  </a:lnTo>
                  <a:lnTo>
                    <a:pt x="1451" y="2603"/>
                  </a:lnTo>
                  <a:lnTo>
                    <a:pt x="1438" y="2601"/>
                  </a:lnTo>
                  <a:lnTo>
                    <a:pt x="1289" y="2619"/>
                  </a:lnTo>
                  <a:lnTo>
                    <a:pt x="1144" y="2637"/>
                  </a:lnTo>
                  <a:lnTo>
                    <a:pt x="1000" y="2654"/>
                  </a:lnTo>
                  <a:lnTo>
                    <a:pt x="853" y="2672"/>
                  </a:lnTo>
                  <a:lnTo>
                    <a:pt x="705" y="2690"/>
                  </a:lnTo>
                  <a:lnTo>
                    <a:pt x="768" y="2470"/>
                  </a:lnTo>
                  <a:lnTo>
                    <a:pt x="773" y="2445"/>
                  </a:lnTo>
                  <a:lnTo>
                    <a:pt x="770" y="2423"/>
                  </a:lnTo>
                  <a:lnTo>
                    <a:pt x="763" y="2401"/>
                  </a:lnTo>
                  <a:lnTo>
                    <a:pt x="751" y="2381"/>
                  </a:lnTo>
                  <a:lnTo>
                    <a:pt x="735" y="2365"/>
                  </a:lnTo>
                  <a:lnTo>
                    <a:pt x="0" y="1740"/>
                  </a:lnTo>
                  <a:lnTo>
                    <a:pt x="152" y="1666"/>
                  </a:lnTo>
                  <a:lnTo>
                    <a:pt x="171" y="1656"/>
                  </a:lnTo>
                  <a:lnTo>
                    <a:pt x="185" y="1647"/>
                  </a:lnTo>
                  <a:lnTo>
                    <a:pt x="193" y="1634"/>
                  </a:lnTo>
                  <a:lnTo>
                    <a:pt x="197" y="1620"/>
                  </a:lnTo>
                  <a:lnTo>
                    <a:pt x="198" y="1603"/>
                  </a:lnTo>
                  <a:lnTo>
                    <a:pt x="195" y="1584"/>
                  </a:lnTo>
                  <a:lnTo>
                    <a:pt x="191" y="1562"/>
                  </a:lnTo>
                  <a:lnTo>
                    <a:pt x="184" y="1536"/>
                  </a:lnTo>
                  <a:lnTo>
                    <a:pt x="176" y="1506"/>
                  </a:lnTo>
                  <a:lnTo>
                    <a:pt x="64" y="1079"/>
                  </a:lnTo>
                  <a:lnTo>
                    <a:pt x="491" y="1173"/>
                  </a:lnTo>
                  <a:lnTo>
                    <a:pt x="512" y="1173"/>
                  </a:lnTo>
                  <a:lnTo>
                    <a:pt x="528" y="1170"/>
                  </a:lnTo>
                  <a:lnTo>
                    <a:pt x="542" y="1162"/>
                  </a:lnTo>
                  <a:lnTo>
                    <a:pt x="554" y="1151"/>
                  </a:lnTo>
                  <a:lnTo>
                    <a:pt x="562" y="1139"/>
                  </a:lnTo>
                  <a:lnTo>
                    <a:pt x="568" y="1126"/>
                  </a:lnTo>
                  <a:lnTo>
                    <a:pt x="622" y="925"/>
                  </a:lnTo>
                  <a:lnTo>
                    <a:pt x="960" y="1321"/>
                  </a:lnTo>
                  <a:lnTo>
                    <a:pt x="971" y="1334"/>
                  </a:lnTo>
                  <a:lnTo>
                    <a:pt x="983" y="1343"/>
                  </a:lnTo>
                  <a:lnTo>
                    <a:pt x="996" y="1352"/>
                  </a:lnTo>
                  <a:lnTo>
                    <a:pt x="1009" y="1357"/>
                  </a:lnTo>
                  <a:lnTo>
                    <a:pt x="1022" y="1360"/>
                  </a:lnTo>
                  <a:lnTo>
                    <a:pt x="1035" y="1360"/>
                  </a:lnTo>
                  <a:lnTo>
                    <a:pt x="1047" y="1358"/>
                  </a:lnTo>
                  <a:lnTo>
                    <a:pt x="1058" y="1352"/>
                  </a:lnTo>
                  <a:lnTo>
                    <a:pt x="1067" y="1342"/>
                  </a:lnTo>
                  <a:lnTo>
                    <a:pt x="1074" y="1329"/>
                  </a:lnTo>
                  <a:lnTo>
                    <a:pt x="1079" y="1312"/>
                  </a:lnTo>
                  <a:lnTo>
                    <a:pt x="1081" y="1291"/>
                  </a:lnTo>
                  <a:lnTo>
                    <a:pt x="1079" y="1267"/>
                  </a:lnTo>
                  <a:lnTo>
                    <a:pt x="1075" y="1237"/>
                  </a:lnTo>
                  <a:lnTo>
                    <a:pt x="931" y="436"/>
                  </a:lnTo>
                  <a:lnTo>
                    <a:pt x="1125" y="541"/>
                  </a:lnTo>
                  <a:lnTo>
                    <a:pt x="1145" y="552"/>
                  </a:lnTo>
                  <a:lnTo>
                    <a:pt x="1165" y="559"/>
                  </a:lnTo>
                  <a:lnTo>
                    <a:pt x="1184" y="563"/>
                  </a:lnTo>
                  <a:lnTo>
                    <a:pt x="1203" y="564"/>
                  </a:lnTo>
                  <a:lnTo>
                    <a:pt x="1220" y="561"/>
                  </a:lnTo>
                  <a:lnTo>
                    <a:pt x="1236" y="553"/>
                  </a:lnTo>
                  <a:lnTo>
                    <a:pt x="1251" y="540"/>
                  </a:lnTo>
                  <a:lnTo>
                    <a:pt x="1264" y="522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122" name="noun_project_0210.eps"/>
            <p:cNvSpPr>
              <a:spLocks noChangeAspect="1"/>
            </p:cNvSpPr>
            <p:nvPr/>
          </p:nvSpPr>
          <p:spPr bwMode="auto">
            <a:xfrm rot="11700000">
              <a:off x="9336318" y="4643844"/>
              <a:ext cx="188546" cy="212946"/>
            </a:xfrm>
            <a:custGeom>
              <a:avLst/>
              <a:gdLst>
                <a:gd name="T0" fmla="*/ 56235324 w 3063"/>
                <a:gd name="T1" fmla="*/ 16781629 h 3458"/>
                <a:gd name="T2" fmla="*/ 57725937 w 3063"/>
                <a:gd name="T3" fmla="*/ 17527498 h 3458"/>
                <a:gd name="T4" fmla="*/ 59558056 w 3063"/>
                <a:gd name="T5" fmla="*/ 17154475 h 3458"/>
                <a:gd name="T6" fmla="*/ 61731682 w 3063"/>
                <a:gd name="T7" fmla="*/ 38442349 h 3458"/>
                <a:gd name="T8" fmla="*/ 61576435 w 3063"/>
                <a:gd name="T9" fmla="*/ 40773038 h 3458"/>
                <a:gd name="T10" fmla="*/ 62259449 w 3063"/>
                <a:gd name="T11" fmla="*/ 42016213 h 3458"/>
                <a:gd name="T12" fmla="*/ 63346350 w 3063"/>
                <a:gd name="T13" fmla="*/ 42264777 h 3458"/>
                <a:gd name="T14" fmla="*/ 64557307 w 3063"/>
                <a:gd name="T15" fmla="*/ 41736446 h 3458"/>
                <a:gd name="T16" fmla="*/ 75798310 w 3063"/>
                <a:gd name="T17" fmla="*/ 28746219 h 3458"/>
                <a:gd name="T18" fmla="*/ 77909732 w 3063"/>
                <a:gd name="T19" fmla="*/ 35769664 h 3458"/>
                <a:gd name="T20" fmla="*/ 79213907 w 3063"/>
                <a:gd name="T21" fmla="*/ 36453304 h 3458"/>
                <a:gd name="T22" fmla="*/ 89616474 w 3063"/>
                <a:gd name="T23" fmla="*/ 46802049 h 3458"/>
                <a:gd name="T24" fmla="*/ 89026502 w 3063"/>
                <a:gd name="T25" fmla="*/ 49225993 h 3458"/>
                <a:gd name="T26" fmla="*/ 89057516 w 3063"/>
                <a:gd name="T27" fmla="*/ 50779962 h 3458"/>
                <a:gd name="T28" fmla="*/ 90392706 w 3063"/>
                <a:gd name="T29" fmla="*/ 51774396 h 3458"/>
                <a:gd name="T30" fmla="*/ 71761375 w 3063"/>
                <a:gd name="T31" fmla="*/ 73994475 h 3458"/>
                <a:gd name="T32" fmla="*/ 71109375 w 3063"/>
                <a:gd name="T33" fmla="*/ 75983343 h 3458"/>
                <a:gd name="T34" fmla="*/ 68563052 w 3063"/>
                <a:gd name="T35" fmla="*/ 83037991 h 3458"/>
                <a:gd name="T36" fmla="*/ 55055381 w 3063"/>
                <a:gd name="T37" fmla="*/ 81390767 h 3458"/>
                <a:gd name="T38" fmla="*/ 49652418 w 3063"/>
                <a:gd name="T39" fmla="*/ 81048947 h 3458"/>
                <a:gd name="T40" fmla="*/ 48782968 w 3063"/>
                <a:gd name="T41" fmla="*/ 81950125 h 3458"/>
                <a:gd name="T42" fmla="*/ 45460237 w 3063"/>
                <a:gd name="T43" fmla="*/ 107464477 h 3458"/>
                <a:gd name="T44" fmla="*/ 46205631 w 3063"/>
                <a:gd name="T45" fmla="*/ 81577278 h 3458"/>
                <a:gd name="T46" fmla="*/ 45056702 w 3063"/>
                <a:gd name="T47" fmla="*/ 80893638 h 3458"/>
                <a:gd name="T48" fmla="*/ 35523585 w 3063"/>
                <a:gd name="T49" fmla="*/ 81950125 h 3458"/>
                <a:gd name="T50" fmla="*/ 21891682 w 3063"/>
                <a:gd name="T51" fmla="*/ 83597350 h 3458"/>
                <a:gd name="T52" fmla="*/ 23910062 w 3063"/>
                <a:gd name="T53" fmla="*/ 75299703 h 3458"/>
                <a:gd name="T54" fmla="*/ 22823337 w 3063"/>
                <a:gd name="T55" fmla="*/ 73497170 h 3458"/>
                <a:gd name="T56" fmla="*/ 5309921 w 3063"/>
                <a:gd name="T57" fmla="*/ 51463603 h 3458"/>
                <a:gd name="T58" fmla="*/ 6117343 w 3063"/>
                <a:gd name="T59" fmla="*/ 50344886 h 3458"/>
                <a:gd name="T60" fmla="*/ 5930906 w 3063"/>
                <a:gd name="T61" fmla="*/ 48542353 h 3458"/>
                <a:gd name="T62" fmla="*/ 1987365 w 3063"/>
                <a:gd name="T63" fmla="*/ 33532231 h 3458"/>
                <a:gd name="T64" fmla="*/ 16395501 w 3063"/>
                <a:gd name="T65" fmla="*/ 36360225 h 3458"/>
                <a:gd name="T66" fmla="*/ 17451212 w 3063"/>
                <a:gd name="T67" fmla="*/ 35396817 h 3458"/>
                <a:gd name="T68" fmla="*/ 29809954 w 3063"/>
                <a:gd name="T69" fmla="*/ 41052805 h 3458"/>
                <a:gd name="T70" fmla="*/ 30927869 w 3063"/>
                <a:gd name="T71" fmla="*/ 42016213 h 3458"/>
                <a:gd name="T72" fmla="*/ 32139002 w 3063"/>
                <a:gd name="T73" fmla="*/ 42264777 h 3458"/>
                <a:gd name="T74" fmla="*/ 33132685 w 3063"/>
                <a:gd name="T75" fmla="*/ 41705419 h 3458"/>
                <a:gd name="T76" fmla="*/ 33567410 w 3063"/>
                <a:gd name="T77" fmla="*/ 40120424 h 3458"/>
                <a:gd name="T78" fmla="*/ 28909489 w 3063"/>
                <a:gd name="T79" fmla="*/ 13549585 h 3458"/>
                <a:gd name="T80" fmla="*/ 36175761 w 3063"/>
                <a:gd name="T81" fmla="*/ 17372013 h 3458"/>
                <a:gd name="T82" fmla="*/ 37883648 w 3063"/>
                <a:gd name="T83" fmla="*/ 17434243 h 3458"/>
                <a:gd name="T84" fmla="*/ 39249852 w 3063"/>
                <a:gd name="T85" fmla="*/ 16222270 h 34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063" h="3458">
                  <a:moveTo>
                    <a:pt x="1531" y="0"/>
                  </a:moveTo>
                  <a:lnTo>
                    <a:pt x="1799" y="522"/>
                  </a:lnTo>
                  <a:lnTo>
                    <a:pt x="1811" y="540"/>
                  </a:lnTo>
                  <a:lnTo>
                    <a:pt x="1825" y="553"/>
                  </a:lnTo>
                  <a:lnTo>
                    <a:pt x="1842" y="561"/>
                  </a:lnTo>
                  <a:lnTo>
                    <a:pt x="1859" y="564"/>
                  </a:lnTo>
                  <a:lnTo>
                    <a:pt x="1878" y="563"/>
                  </a:lnTo>
                  <a:lnTo>
                    <a:pt x="1897" y="559"/>
                  </a:lnTo>
                  <a:lnTo>
                    <a:pt x="1918" y="552"/>
                  </a:lnTo>
                  <a:lnTo>
                    <a:pt x="1938" y="541"/>
                  </a:lnTo>
                  <a:lnTo>
                    <a:pt x="2132" y="436"/>
                  </a:lnTo>
                  <a:lnTo>
                    <a:pt x="1988" y="1237"/>
                  </a:lnTo>
                  <a:lnTo>
                    <a:pt x="1982" y="1267"/>
                  </a:lnTo>
                  <a:lnTo>
                    <a:pt x="1981" y="1291"/>
                  </a:lnTo>
                  <a:lnTo>
                    <a:pt x="1983" y="1312"/>
                  </a:lnTo>
                  <a:lnTo>
                    <a:pt x="1989" y="1329"/>
                  </a:lnTo>
                  <a:lnTo>
                    <a:pt x="1995" y="1342"/>
                  </a:lnTo>
                  <a:lnTo>
                    <a:pt x="2005" y="1352"/>
                  </a:lnTo>
                  <a:lnTo>
                    <a:pt x="2015" y="1358"/>
                  </a:lnTo>
                  <a:lnTo>
                    <a:pt x="2027" y="1360"/>
                  </a:lnTo>
                  <a:lnTo>
                    <a:pt x="2040" y="1360"/>
                  </a:lnTo>
                  <a:lnTo>
                    <a:pt x="2053" y="1357"/>
                  </a:lnTo>
                  <a:lnTo>
                    <a:pt x="2066" y="1352"/>
                  </a:lnTo>
                  <a:lnTo>
                    <a:pt x="2079" y="1343"/>
                  </a:lnTo>
                  <a:lnTo>
                    <a:pt x="2092" y="1334"/>
                  </a:lnTo>
                  <a:lnTo>
                    <a:pt x="2102" y="1321"/>
                  </a:lnTo>
                  <a:lnTo>
                    <a:pt x="2441" y="925"/>
                  </a:lnTo>
                  <a:lnTo>
                    <a:pt x="2495" y="1126"/>
                  </a:lnTo>
                  <a:lnTo>
                    <a:pt x="2500" y="1139"/>
                  </a:lnTo>
                  <a:lnTo>
                    <a:pt x="2509" y="1151"/>
                  </a:lnTo>
                  <a:lnTo>
                    <a:pt x="2520" y="1162"/>
                  </a:lnTo>
                  <a:lnTo>
                    <a:pt x="2534" y="1170"/>
                  </a:lnTo>
                  <a:lnTo>
                    <a:pt x="2551" y="1173"/>
                  </a:lnTo>
                  <a:lnTo>
                    <a:pt x="2571" y="1173"/>
                  </a:lnTo>
                  <a:lnTo>
                    <a:pt x="2998" y="1079"/>
                  </a:lnTo>
                  <a:lnTo>
                    <a:pt x="2886" y="1506"/>
                  </a:lnTo>
                  <a:lnTo>
                    <a:pt x="2879" y="1536"/>
                  </a:lnTo>
                  <a:lnTo>
                    <a:pt x="2872" y="1562"/>
                  </a:lnTo>
                  <a:lnTo>
                    <a:pt x="2867" y="1584"/>
                  </a:lnTo>
                  <a:lnTo>
                    <a:pt x="2864" y="1603"/>
                  </a:lnTo>
                  <a:lnTo>
                    <a:pt x="2865" y="1620"/>
                  </a:lnTo>
                  <a:lnTo>
                    <a:pt x="2868" y="1634"/>
                  </a:lnTo>
                  <a:lnTo>
                    <a:pt x="2878" y="1647"/>
                  </a:lnTo>
                  <a:lnTo>
                    <a:pt x="2891" y="1656"/>
                  </a:lnTo>
                  <a:lnTo>
                    <a:pt x="2911" y="1666"/>
                  </a:lnTo>
                  <a:lnTo>
                    <a:pt x="3063" y="1740"/>
                  </a:lnTo>
                  <a:lnTo>
                    <a:pt x="2327" y="2365"/>
                  </a:lnTo>
                  <a:lnTo>
                    <a:pt x="2311" y="2381"/>
                  </a:lnTo>
                  <a:lnTo>
                    <a:pt x="2300" y="2401"/>
                  </a:lnTo>
                  <a:lnTo>
                    <a:pt x="2292" y="2423"/>
                  </a:lnTo>
                  <a:lnTo>
                    <a:pt x="2290" y="2445"/>
                  </a:lnTo>
                  <a:lnTo>
                    <a:pt x="2293" y="2470"/>
                  </a:lnTo>
                  <a:lnTo>
                    <a:pt x="2358" y="2690"/>
                  </a:lnTo>
                  <a:lnTo>
                    <a:pt x="2208" y="2672"/>
                  </a:lnTo>
                  <a:lnTo>
                    <a:pt x="2063" y="2654"/>
                  </a:lnTo>
                  <a:lnTo>
                    <a:pt x="1919" y="2637"/>
                  </a:lnTo>
                  <a:lnTo>
                    <a:pt x="1773" y="2619"/>
                  </a:lnTo>
                  <a:lnTo>
                    <a:pt x="1624" y="2601"/>
                  </a:lnTo>
                  <a:lnTo>
                    <a:pt x="1612" y="2603"/>
                  </a:lnTo>
                  <a:lnTo>
                    <a:pt x="1599" y="2608"/>
                  </a:lnTo>
                  <a:lnTo>
                    <a:pt x="1588" y="2616"/>
                  </a:lnTo>
                  <a:lnTo>
                    <a:pt x="1578" y="2626"/>
                  </a:lnTo>
                  <a:lnTo>
                    <a:pt x="1571" y="2637"/>
                  </a:lnTo>
                  <a:lnTo>
                    <a:pt x="1568" y="2650"/>
                  </a:lnTo>
                  <a:lnTo>
                    <a:pt x="1588" y="3458"/>
                  </a:lnTo>
                  <a:lnTo>
                    <a:pt x="1464" y="3458"/>
                  </a:lnTo>
                  <a:lnTo>
                    <a:pt x="1497" y="2649"/>
                  </a:lnTo>
                  <a:lnTo>
                    <a:pt x="1495" y="2635"/>
                  </a:lnTo>
                  <a:lnTo>
                    <a:pt x="1488" y="2625"/>
                  </a:lnTo>
                  <a:lnTo>
                    <a:pt x="1476" y="2615"/>
                  </a:lnTo>
                  <a:lnTo>
                    <a:pt x="1463" y="2608"/>
                  </a:lnTo>
                  <a:lnTo>
                    <a:pt x="1451" y="2603"/>
                  </a:lnTo>
                  <a:lnTo>
                    <a:pt x="1438" y="2601"/>
                  </a:lnTo>
                  <a:lnTo>
                    <a:pt x="1289" y="2619"/>
                  </a:lnTo>
                  <a:lnTo>
                    <a:pt x="1144" y="2637"/>
                  </a:lnTo>
                  <a:lnTo>
                    <a:pt x="1000" y="2654"/>
                  </a:lnTo>
                  <a:lnTo>
                    <a:pt x="853" y="2672"/>
                  </a:lnTo>
                  <a:lnTo>
                    <a:pt x="705" y="2690"/>
                  </a:lnTo>
                  <a:lnTo>
                    <a:pt x="768" y="2470"/>
                  </a:lnTo>
                  <a:lnTo>
                    <a:pt x="773" y="2445"/>
                  </a:lnTo>
                  <a:lnTo>
                    <a:pt x="770" y="2423"/>
                  </a:lnTo>
                  <a:lnTo>
                    <a:pt x="763" y="2401"/>
                  </a:lnTo>
                  <a:lnTo>
                    <a:pt x="751" y="2381"/>
                  </a:lnTo>
                  <a:lnTo>
                    <a:pt x="735" y="2365"/>
                  </a:lnTo>
                  <a:lnTo>
                    <a:pt x="0" y="1740"/>
                  </a:lnTo>
                  <a:lnTo>
                    <a:pt x="152" y="1666"/>
                  </a:lnTo>
                  <a:lnTo>
                    <a:pt x="171" y="1656"/>
                  </a:lnTo>
                  <a:lnTo>
                    <a:pt x="185" y="1647"/>
                  </a:lnTo>
                  <a:lnTo>
                    <a:pt x="193" y="1634"/>
                  </a:lnTo>
                  <a:lnTo>
                    <a:pt x="197" y="1620"/>
                  </a:lnTo>
                  <a:lnTo>
                    <a:pt x="198" y="1603"/>
                  </a:lnTo>
                  <a:lnTo>
                    <a:pt x="195" y="1584"/>
                  </a:lnTo>
                  <a:lnTo>
                    <a:pt x="191" y="1562"/>
                  </a:lnTo>
                  <a:lnTo>
                    <a:pt x="184" y="1536"/>
                  </a:lnTo>
                  <a:lnTo>
                    <a:pt x="176" y="1506"/>
                  </a:lnTo>
                  <a:lnTo>
                    <a:pt x="64" y="1079"/>
                  </a:lnTo>
                  <a:lnTo>
                    <a:pt x="491" y="1173"/>
                  </a:lnTo>
                  <a:lnTo>
                    <a:pt x="512" y="1173"/>
                  </a:lnTo>
                  <a:lnTo>
                    <a:pt x="528" y="1170"/>
                  </a:lnTo>
                  <a:lnTo>
                    <a:pt x="542" y="1162"/>
                  </a:lnTo>
                  <a:lnTo>
                    <a:pt x="554" y="1151"/>
                  </a:lnTo>
                  <a:lnTo>
                    <a:pt x="562" y="1139"/>
                  </a:lnTo>
                  <a:lnTo>
                    <a:pt x="568" y="1126"/>
                  </a:lnTo>
                  <a:lnTo>
                    <a:pt x="622" y="925"/>
                  </a:lnTo>
                  <a:lnTo>
                    <a:pt x="960" y="1321"/>
                  </a:lnTo>
                  <a:lnTo>
                    <a:pt x="971" y="1334"/>
                  </a:lnTo>
                  <a:lnTo>
                    <a:pt x="983" y="1343"/>
                  </a:lnTo>
                  <a:lnTo>
                    <a:pt x="996" y="1352"/>
                  </a:lnTo>
                  <a:lnTo>
                    <a:pt x="1009" y="1357"/>
                  </a:lnTo>
                  <a:lnTo>
                    <a:pt x="1022" y="1360"/>
                  </a:lnTo>
                  <a:lnTo>
                    <a:pt x="1035" y="1360"/>
                  </a:lnTo>
                  <a:lnTo>
                    <a:pt x="1047" y="1358"/>
                  </a:lnTo>
                  <a:lnTo>
                    <a:pt x="1058" y="1352"/>
                  </a:lnTo>
                  <a:lnTo>
                    <a:pt x="1067" y="1342"/>
                  </a:lnTo>
                  <a:lnTo>
                    <a:pt x="1074" y="1329"/>
                  </a:lnTo>
                  <a:lnTo>
                    <a:pt x="1079" y="1312"/>
                  </a:lnTo>
                  <a:lnTo>
                    <a:pt x="1081" y="1291"/>
                  </a:lnTo>
                  <a:lnTo>
                    <a:pt x="1079" y="1267"/>
                  </a:lnTo>
                  <a:lnTo>
                    <a:pt x="1075" y="1237"/>
                  </a:lnTo>
                  <a:lnTo>
                    <a:pt x="931" y="436"/>
                  </a:lnTo>
                  <a:lnTo>
                    <a:pt x="1125" y="541"/>
                  </a:lnTo>
                  <a:lnTo>
                    <a:pt x="1145" y="552"/>
                  </a:lnTo>
                  <a:lnTo>
                    <a:pt x="1165" y="559"/>
                  </a:lnTo>
                  <a:lnTo>
                    <a:pt x="1184" y="563"/>
                  </a:lnTo>
                  <a:lnTo>
                    <a:pt x="1203" y="564"/>
                  </a:lnTo>
                  <a:lnTo>
                    <a:pt x="1220" y="561"/>
                  </a:lnTo>
                  <a:lnTo>
                    <a:pt x="1236" y="553"/>
                  </a:lnTo>
                  <a:lnTo>
                    <a:pt x="1251" y="540"/>
                  </a:lnTo>
                  <a:lnTo>
                    <a:pt x="1264" y="522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123" name="noun_project_0210.eps"/>
            <p:cNvSpPr>
              <a:spLocks noChangeAspect="1"/>
            </p:cNvSpPr>
            <p:nvPr/>
          </p:nvSpPr>
          <p:spPr bwMode="auto">
            <a:xfrm rot="10800000">
              <a:off x="9207451" y="4793045"/>
              <a:ext cx="128779" cy="145445"/>
            </a:xfrm>
            <a:custGeom>
              <a:avLst/>
              <a:gdLst>
                <a:gd name="T0" fmla="*/ 56235324 w 3063"/>
                <a:gd name="T1" fmla="*/ 16781629 h 3458"/>
                <a:gd name="T2" fmla="*/ 57725937 w 3063"/>
                <a:gd name="T3" fmla="*/ 17527498 h 3458"/>
                <a:gd name="T4" fmla="*/ 59558056 w 3063"/>
                <a:gd name="T5" fmla="*/ 17154475 h 3458"/>
                <a:gd name="T6" fmla="*/ 61731682 w 3063"/>
                <a:gd name="T7" fmla="*/ 38442349 h 3458"/>
                <a:gd name="T8" fmla="*/ 61576435 w 3063"/>
                <a:gd name="T9" fmla="*/ 40773038 h 3458"/>
                <a:gd name="T10" fmla="*/ 62259449 w 3063"/>
                <a:gd name="T11" fmla="*/ 42016213 h 3458"/>
                <a:gd name="T12" fmla="*/ 63346350 w 3063"/>
                <a:gd name="T13" fmla="*/ 42264777 h 3458"/>
                <a:gd name="T14" fmla="*/ 64557307 w 3063"/>
                <a:gd name="T15" fmla="*/ 41736446 h 3458"/>
                <a:gd name="T16" fmla="*/ 75798310 w 3063"/>
                <a:gd name="T17" fmla="*/ 28746219 h 3458"/>
                <a:gd name="T18" fmla="*/ 77909732 w 3063"/>
                <a:gd name="T19" fmla="*/ 35769664 h 3458"/>
                <a:gd name="T20" fmla="*/ 79213907 w 3063"/>
                <a:gd name="T21" fmla="*/ 36453304 h 3458"/>
                <a:gd name="T22" fmla="*/ 89616474 w 3063"/>
                <a:gd name="T23" fmla="*/ 46802049 h 3458"/>
                <a:gd name="T24" fmla="*/ 89026502 w 3063"/>
                <a:gd name="T25" fmla="*/ 49225993 h 3458"/>
                <a:gd name="T26" fmla="*/ 89057516 w 3063"/>
                <a:gd name="T27" fmla="*/ 50779962 h 3458"/>
                <a:gd name="T28" fmla="*/ 90392706 w 3063"/>
                <a:gd name="T29" fmla="*/ 51774396 h 3458"/>
                <a:gd name="T30" fmla="*/ 71761375 w 3063"/>
                <a:gd name="T31" fmla="*/ 73994475 h 3458"/>
                <a:gd name="T32" fmla="*/ 71109375 w 3063"/>
                <a:gd name="T33" fmla="*/ 75983343 h 3458"/>
                <a:gd name="T34" fmla="*/ 68563052 w 3063"/>
                <a:gd name="T35" fmla="*/ 83037991 h 3458"/>
                <a:gd name="T36" fmla="*/ 55055381 w 3063"/>
                <a:gd name="T37" fmla="*/ 81390767 h 3458"/>
                <a:gd name="T38" fmla="*/ 49652418 w 3063"/>
                <a:gd name="T39" fmla="*/ 81048947 h 3458"/>
                <a:gd name="T40" fmla="*/ 48782968 w 3063"/>
                <a:gd name="T41" fmla="*/ 81950125 h 3458"/>
                <a:gd name="T42" fmla="*/ 45460237 w 3063"/>
                <a:gd name="T43" fmla="*/ 107464477 h 3458"/>
                <a:gd name="T44" fmla="*/ 46205631 w 3063"/>
                <a:gd name="T45" fmla="*/ 81577278 h 3458"/>
                <a:gd name="T46" fmla="*/ 45056702 w 3063"/>
                <a:gd name="T47" fmla="*/ 80893638 h 3458"/>
                <a:gd name="T48" fmla="*/ 35523585 w 3063"/>
                <a:gd name="T49" fmla="*/ 81950125 h 3458"/>
                <a:gd name="T50" fmla="*/ 21891682 w 3063"/>
                <a:gd name="T51" fmla="*/ 83597350 h 3458"/>
                <a:gd name="T52" fmla="*/ 23910062 w 3063"/>
                <a:gd name="T53" fmla="*/ 75299703 h 3458"/>
                <a:gd name="T54" fmla="*/ 22823337 w 3063"/>
                <a:gd name="T55" fmla="*/ 73497170 h 3458"/>
                <a:gd name="T56" fmla="*/ 5309921 w 3063"/>
                <a:gd name="T57" fmla="*/ 51463603 h 3458"/>
                <a:gd name="T58" fmla="*/ 6117343 w 3063"/>
                <a:gd name="T59" fmla="*/ 50344886 h 3458"/>
                <a:gd name="T60" fmla="*/ 5930906 w 3063"/>
                <a:gd name="T61" fmla="*/ 48542353 h 3458"/>
                <a:gd name="T62" fmla="*/ 1987365 w 3063"/>
                <a:gd name="T63" fmla="*/ 33532231 h 3458"/>
                <a:gd name="T64" fmla="*/ 16395501 w 3063"/>
                <a:gd name="T65" fmla="*/ 36360225 h 3458"/>
                <a:gd name="T66" fmla="*/ 17451212 w 3063"/>
                <a:gd name="T67" fmla="*/ 35396817 h 3458"/>
                <a:gd name="T68" fmla="*/ 29809954 w 3063"/>
                <a:gd name="T69" fmla="*/ 41052805 h 3458"/>
                <a:gd name="T70" fmla="*/ 30927869 w 3063"/>
                <a:gd name="T71" fmla="*/ 42016213 h 3458"/>
                <a:gd name="T72" fmla="*/ 32139002 w 3063"/>
                <a:gd name="T73" fmla="*/ 42264777 h 3458"/>
                <a:gd name="T74" fmla="*/ 33132685 w 3063"/>
                <a:gd name="T75" fmla="*/ 41705419 h 3458"/>
                <a:gd name="T76" fmla="*/ 33567410 w 3063"/>
                <a:gd name="T77" fmla="*/ 40120424 h 3458"/>
                <a:gd name="T78" fmla="*/ 28909489 w 3063"/>
                <a:gd name="T79" fmla="*/ 13549585 h 3458"/>
                <a:gd name="T80" fmla="*/ 36175761 w 3063"/>
                <a:gd name="T81" fmla="*/ 17372013 h 3458"/>
                <a:gd name="T82" fmla="*/ 37883648 w 3063"/>
                <a:gd name="T83" fmla="*/ 17434243 h 3458"/>
                <a:gd name="T84" fmla="*/ 39249852 w 3063"/>
                <a:gd name="T85" fmla="*/ 16222270 h 34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063" h="3458">
                  <a:moveTo>
                    <a:pt x="1531" y="0"/>
                  </a:moveTo>
                  <a:lnTo>
                    <a:pt x="1799" y="522"/>
                  </a:lnTo>
                  <a:lnTo>
                    <a:pt x="1811" y="540"/>
                  </a:lnTo>
                  <a:lnTo>
                    <a:pt x="1825" y="553"/>
                  </a:lnTo>
                  <a:lnTo>
                    <a:pt x="1842" y="561"/>
                  </a:lnTo>
                  <a:lnTo>
                    <a:pt x="1859" y="564"/>
                  </a:lnTo>
                  <a:lnTo>
                    <a:pt x="1878" y="563"/>
                  </a:lnTo>
                  <a:lnTo>
                    <a:pt x="1897" y="559"/>
                  </a:lnTo>
                  <a:lnTo>
                    <a:pt x="1918" y="552"/>
                  </a:lnTo>
                  <a:lnTo>
                    <a:pt x="1938" y="541"/>
                  </a:lnTo>
                  <a:lnTo>
                    <a:pt x="2132" y="436"/>
                  </a:lnTo>
                  <a:lnTo>
                    <a:pt x="1988" y="1237"/>
                  </a:lnTo>
                  <a:lnTo>
                    <a:pt x="1982" y="1267"/>
                  </a:lnTo>
                  <a:lnTo>
                    <a:pt x="1981" y="1291"/>
                  </a:lnTo>
                  <a:lnTo>
                    <a:pt x="1983" y="1312"/>
                  </a:lnTo>
                  <a:lnTo>
                    <a:pt x="1989" y="1329"/>
                  </a:lnTo>
                  <a:lnTo>
                    <a:pt x="1995" y="1342"/>
                  </a:lnTo>
                  <a:lnTo>
                    <a:pt x="2005" y="1352"/>
                  </a:lnTo>
                  <a:lnTo>
                    <a:pt x="2015" y="1358"/>
                  </a:lnTo>
                  <a:lnTo>
                    <a:pt x="2027" y="1360"/>
                  </a:lnTo>
                  <a:lnTo>
                    <a:pt x="2040" y="1360"/>
                  </a:lnTo>
                  <a:lnTo>
                    <a:pt x="2053" y="1357"/>
                  </a:lnTo>
                  <a:lnTo>
                    <a:pt x="2066" y="1352"/>
                  </a:lnTo>
                  <a:lnTo>
                    <a:pt x="2079" y="1343"/>
                  </a:lnTo>
                  <a:lnTo>
                    <a:pt x="2092" y="1334"/>
                  </a:lnTo>
                  <a:lnTo>
                    <a:pt x="2102" y="1321"/>
                  </a:lnTo>
                  <a:lnTo>
                    <a:pt x="2441" y="925"/>
                  </a:lnTo>
                  <a:lnTo>
                    <a:pt x="2495" y="1126"/>
                  </a:lnTo>
                  <a:lnTo>
                    <a:pt x="2500" y="1139"/>
                  </a:lnTo>
                  <a:lnTo>
                    <a:pt x="2509" y="1151"/>
                  </a:lnTo>
                  <a:lnTo>
                    <a:pt x="2520" y="1162"/>
                  </a:lnTo>
                  <a:lnTo>
                    <a:pt x="2534" y="1170"/>
                  </a:lnTo>
                  <a:lnTo>
                    <a:pt x="2551" y="1173"/>
                  </a:lnTo>
                  <a:lnTo>
                    <a:pt x="2571" y="1173"/>
                  </a:lnTo>
                  <a:lnTo>
                    <a:pt x="2998" y="1079"/>
                  </a:lnTo>
                  <a:lnTo>
                    <a:pt x="2886" y="1506"/>
                  </a:lnTo>
                  <a:lnTo>
                    <a:pt x="2879" y="1536"/>
                  </a:lnTo>
                  <a:lnTo>
                    <a:pt x="2872" y="1562"/>
                  </a:lnTo>
                  <a:lnTo>
                    <a:pt x="2867" y="1584"/>
                  </a:lnTo>
                  <a:lnTo>
                    <a:pt x="2864" y="1603"/>
                  </a:lnTo>
                  <a:lnTo>
                    <a:pt x="2865" y="1620"/>
                  </a:lnTo>
                  <a:lnTo>
                    <a:pt x="2868" y="1634"/>
                  </a:lnTo>
                  <a:lnTo>
                    <a:pt x="2878" y="1647"/>
                  </a:lnTo>
                  <a:lnTo>
                    <a:pt x="2891" y="1656"/>
                  </a:lnTo>
                  <a:lnTo>
                    <a:pt x="2911" y="1666"/>
                  </a:lnTo>
                  <a:lnTo>
                    <a:pt x="3063" y="1740"/>
                  </a:lnTo>
                  <a:lnTo>
                    <a:pt x="2327" y="2365"/>
                  </a:lnTo>
                  <a:lnTo>
                    <a:pt x="2311" y="2381"/>
                  </a:lnTo>
                  <a:lnTo>
                    <a:pt x="2300" y="2401"/>
                  </a:lnTo>
                  <a:lnTo>
                    <a:pt x="2292" y="2423"/>
                  </a:lnTo>
                  <a:lnTo>
                    <a:pt x="2290" y="2445"/>
                  </a:lnTo>
                  <a:lnTo>
                    <a:pt x="2293" y="2470"/>
                  </a:lnTo>
                  <a:lnTo>
                    <a:pt x="2358" y="2690"/>
                  </a:lnTo>
                  <a:lnTo>
                    <a:pt x="2208" y="2672"/>
                  </a:lnTo>
                  <a:lnTo>
                    <a:pt x="2063" y="2654"/>
                  </a:lnTo>
                  <a:lnTo>
                    <a:pt x="1919" y="2637"/>
                  </a:lnTo>
                  <a:lnTo>
                    <a:pt x="1773" y="2619"/>
                  </a:lnTo>
                  <a:lnTo>
                    <a:pt x="1624" y="2601"/>
                  </a:lnTo>
                  <a:lnTo>
                    <a:pt x="1612" y="2603"/>
                  </a:lnTo>
                  <a:lnTo>
                    <a:pt x="1599" y="2608"/>
                  </a:lnTo>
                  <a:lnTo>
                    <a:pt x="1588" y="2616"/>
                  </a:lnTo>
                  <a:lnTo>
                    <a:pt x="1578" y="2626"/>
                  </a:lnTo>
                  <a:lnTo>
                    <a:pt x="1571" y="2637"/>
                  </a:lnTo>
                  <a:lnTo>
                    <a:pt x="1568" y="2650"/>
                  </a:lnTo>
                  <a:lnTo>
                    <a:pt x="1588" y="3458"/>
                  </a:lnTo>
                  <a:lnTo>
                    <a:pt x="1464" y="3458"/>
                  </a:lnTo>
                  <a:lnTo>
                    <a:pt x="1497" y="2649"/>
                  </a:lnTo>
                  <a:lnTo>
                    <a:pt x="1495" y="2635"/>
                  </a:lnTo>
                  <a:lnTo>
                    <a:pt x="1488" y="2625"/>
                  </a:lnTo>
                  <a:lnTo>
                    <a:pt x="1476" y="2615"/>
                  </a:lnTo>
                  <a:lnTo>
                    <a:pt x="1463" y="2608"/>
                  </a:lnTo>
                  <a:lnTo>
                    <a:pt x="1451" y="2603"/>
                  </a:lnTo>
                  <a:lnTo>
                    <a:pt x="1438" y="2601"/>
                  </a:lnTo>
                  <a:lnTo>
                    <a:pt x="1289" y="2619"/>
                  </a:lnTo>
                  <a:lnTo>
                    <a:pt x="1144" y="2637"/>
                  </a:lnTo>
                  <a:lnTo>
                    <a:pt x="1000" y="2654"/>
                  </a:lnTo>
                  <a:lnTo>
                    <a:pt x="853" y="2672"/>
                  </a:lnTo>
                  <a:lnTo>
                    <a:pt x="705" y="2690"/>
                  </a:lnTo>
                  <a:lnTo>
                    <a:pt x="768" y="2470"/>
                  </a:lnTo>
                  <a:lnTo>
                    <a:pt x="773" y="2445"/>
                  </a:lnTo>
                  <a:lnTo>
                    <a:pt x="770" y="2423"/>
                  </a:lnTo>
                  <a:lnTo>
                    <a:pt x="763" y="2401"/>
                  </a:lnTo>
                  <a:lnTo>
                    <a:pt x="751" y="2381"/>
                  </a:lnTo>
                  <a:lnTo>
                    <a:pt x="735" y="2365"/>
                  </a:lnTo>
                  <a:lnTo>
                    <a:pt x="0" y="1740"/>
                  </a:lnTo>
                  <a:lnTo>
                    <a:pt x="152" y="1666"/>
                  </a:lnTo>
                  <a:lnTo>
                    <a:pt x="171" y="1656"/>
                  </a:lnTo>
                  <a:lnTo>
                    <a:pt x="185" y="1647"/>
                  </a:lnTo>
                  <a:lnTo>
                    <a:pt x="193" y="1634"/>
                  </a:lnTo>
                  <a:lnTo>
                    <a:pt x="197" y="1620"/>
                  </a:lnTo>
                  <a:lnTo>
                    <a:pt x="198" y="1603"/>
                  </a:lnTo>
                  <a:lnTo>
                    <a:pt x="195" y="1584"/>
                  </a:lnTo>
                  <a:lnTo>
                    <a:pt x="191" y="1562"/>
                  </a:lnTo>
                  <a:lnTo>
                    <a:pt x="184" y="1536"/>
                  </a:lnTo>
                  <a:lnTo>
                    <a:pt x="176" y="1506"/>
                  </a:lnTo>
                  <a:lnTo>
                    <a:pt x="64" y="1079"/>
                  </a:lnTo>
                  <a:lnTo>
                    <a:pt x="491" y="1173"/>
                  </a:lnTo>
                  <a:lnTo>
                    <a:pt x="512" y="1173"/>
                  </a:lnTo>
                  <a:lnTo>
                    <a:pt x="528" y="1170"/>
                  </a:lnTo>
                  <a:lnTo>
                    <a:pt x="542" y="1162"/>
                  </a:lnTo>
                  <a:lnTo>
                    <a:pt x="554" y="1151"/>
                  </a:lnTo>
                  <a:lnTo>
                    <a:pt x="562" y="1139"/>
                  </a:lnTo>
                  <a:lnTo>
                    <a:pt x="568" y="1126"/>
                  </a:lnTo>
                  <a:lnTo>
                    <a:pt x="622" y="925"/>
                  </a:lnTo>
                  <a:lnTo>
                    <a:pt x="960" y="1321"/>
                  </a:lnTo>
                  <a:lnTo>
                    <a:pt x="971" y="1334"/>
                  </a:lnTo>
                  <a:lnTo>
                    <a:pt x="983" y="1343"/>
                  </a:lnTo>
                  <a:lnTo>
                    <a:pt x="996" y="1352"/>
                  </a:lnTo>
                  <a:lnTo>
                    <a:pt x="1009" y="1357"/>
                  </a:lnTo>
                  <a:lnTo>
                    <a:pt x="1022" y="1360"/>
                  </a:lnTo>
                  <a:lnTo>
                    <a:pt x="1035" y="1360"/>
                  </a:lnTo>
                  <a:lnTo>
                    <a:pt x="1047" y="1358"/>
                  </a:lnTo>
                  <a:lnTo>
                    <a:pt x="1058" y="1352"/>
                  </a:lnTo>
                  <a:lnTo>
                    <a:pt x="1067" y="1342"/>
                  </a:lnTo>
                  <a:lnTo>
                    <a:pt x="1074" y="1329"/>
                  </a:lnTo>
                  <a:lnTo>
                    <a:pt x="1079" y="1312"/>
                  </a:lnTo>
                  <a:lnTo>
                    <a:pt x="1081" y="1291"/>
                  </a:lnTo>
                  <a:lnTo>
                    <a:pt x="1079" y="1267"/>
                  </a:lnTo>
                  <a:lnTo>
                    <a:pt x="1075" y="1237"/>
                  </a:lnTo>
                  <a:lnTo>
                    <a:pt x="931" y="436"/>
                  </a:lnTo>
                  <a:lnTo>
                    <a:pt x="1125" y="541"/>
                  </a:lnTo>
                  <a:lnTo>
                    <a:pt x="1145" y="552"/>
                  </a:lnTo>
                  <a:lnTo>
                    <a:pt x="1165" y="559"/>
                  </a:lnTo>
                  <a:lnTo>
                    <a:pt x="1184" y="563"/>
                  </a:lnTo>
                  <a:lnTo>
                    <a:pt x="1203" y="564"/>
                  </a:lnTo>
                  <a:lnTo>
                    <a:pt x="1220" y="561"/>
                  </a:lnTo>
                  <a:lnTo>
                    <a:pt x="1236" y="553"/>
                  </a:lnTo>
                  <a:lnTo>
                    <a:pt x="1251" y="540"/>
                  </a:lnTo>
                  <a:lnTo>
                    <a:pt x="1264" y="522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</p:grpSp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4207812618"/>
              </p:ext>
            </p:extLst>
          </p:nvPr>
        </p:nvGraphicFramePr>
        <p:xfrm>
          <a:off x="360363" y="2228850"/>
          <a:ext cx="5579171" cy="3352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9" name="Prostokąt 88"/>
          <p:cNvSpPr/>
          <p:nvPr/>
        </p:nvSpPr>
        <p:spPr>
          <a:xfrm>
            <a:off x="6239863" y="5628501"/>
            <a:ext cx="568226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i="1" dirty="0"/>
              <a:t>* Wykres prezentuje wyniki procentowane do liczby odpowiedzi (suma wynosi 100%)</a:t>
            </a:r>
          </a:p>
        </p:txBody>
      </p:sp>
      <p:sp>
        <p:nvSpPr>
          <p:cNvPr id="91" name="Prostokąt 90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2025</a:t>
            </a:r>
          </a:p>
        </p:txBody>
      </p:sp>
      <p:sp>
        <p:nvSpPr>
          <p:cNvPr id="100" name="pole tekstowe 99">
            <a:extLst>
              <a:ext uri="{FF2B5EF4-FFF2-40B4-BE49-F238E27FC236}">
                <a16:creationId xmlns:a16="http://schemas.microsoft.com/office/drawing/2014/main" id="{D7DE7A72-4EC9-4A9D-ABD6-1B451090DF74}"/>
              </a:ext>
            </a:extLst>
          </p:cNvPr>
          <p:cNvSpPr txBox="1"/>
          <p:nvPr/>
        </p:nvSpPr>
        <p:spPr>
          <a:xfrm>
            <a:off x="9404536" y="577819"/>
            <a:ext cx="2424022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900" b="1" dirty="0">
                <a:solidFill>
                  <a:schemeClr val="accent6"/>
                </a:solidFill>
              </a:rPr>
              <a:t>UWAGA: </a:t>
            </a:r>
            <a:r>
              <a:rPr lang="pl-PL" sz="900" dirty="0">
                <a:solidFill>
                  <a:schemeClr val="accent6"/>
                </a:solidFill>
              </a:rPr>
              <a:t>NISKIE LICZEBNOŚCI BADANYCH</a:t>
            </a:r>
          </a:p>
        </p:txBody>
      </p:sp>
      <p:grpSp>
        <p:nvGrpSpPr>
          <p:cNvPr id="101" name="Grupa 100">
            <a:extLst>
              <a:ext uri="{FF2B5EF4-FFF2-40B4-BE49-F238E27FC236}">
                <a16:creationId xmlns:a16="http://schemas.microsoft.com/office/drawing/2014/main" id="{0AA7F97C-9AB0-37F5-6F41-5171781E8B71}"/>
              </a:ext>
            </a:extLst>
          </p:cNvPr>
          <p:cNvGrpSpPr/>
          <p:nvPr/>
        </p:nvGrpSpPr>
        <p:grpSpPr>
          <a:xfrm>
            <a:off x="284669" y="897158"/>
            <a:ext cx="846000" cy="846000"/>
            <a:chOff x="284669" y="897158"/>
            <a:chExt cx="846000" cy="846000"/>
          </a:xfrm>
        </p:grpSpPr>
        <p:grpSp>
          <p:nvGrpSpPr>
            <p:cNvPr id="102" name="Grupa 101">
              <a:extLst>
                <a:ext uri="{FF2B5EF4-FFF2-40B4-BE49-F238E27FC236}">
                  <a16:creationId xmlns:a16="http://schemas.microsoft.com/office/drawing/2014/main" id="{5BA7EB98-462C-1E02-835F-B7DD7A9B2566}"/>
                </a:ext>
              </a:extLst>
            </p:cNvPr>
            <p:cNvGrpSpPr/>
            <p:nvPr/>
          </p:nvGrpSpPr>
          <p:grpSpPr>
            <a:xfrm>
              <a:off x="284669" y="897158"/>
              <a:ext cx="846000" cy="846000"/>
              <a:chOff x="284669" y="897158"/>
              <a:chExt cx="846000" cy="846000"/>
            </a:xfrm>
          </p:grpSpPr>
          <p:sp>
            <p:nvSpPr>
              <p:cNvPr id="104" name="Elipsa 33">
                <a:extLst>
                  <a:ext uri="{FF2B5EF4-FFF2-40B4-BE49-F238E27FC236}">
                    <a16:creationId xmlns:a16="http://schemas.microsoft.com/office/drawing/2014/main" id="{B738B915-3758-3735-CBE0-BC60ECBFB190}"/>
                  </a:ext>
                </a:extLst>
              </p:cNvPr>
              <p:cNvSpPr/>
              <p:nvPr/>
            </p:nvSpPr>
            <p:spPr>
              <a:xfrm>
                <a:off x="284669" y="897158"/>
                <a:ext cx="846000" cy="8460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pl-PL" sz="1600" dirty="0"/>
              </a:p>
            </p:txBody>
          </p:sp>
          <p:grpSp>
            <p:nvGrpSpPr>
              <p:cNvPr id="106" name="noun_project_0562.eps">
                <a:extLst>
                  <a:ext uri="{FF2B5EF4-FFF2-40B4-BE49-F238E27FC236}">
                    <a16:creationId xmlns:a16="http://schemas.microsoft.com/office/drawing/2014/main" id="{E9F31BA5-DD4A-B320-52AD-E9F638F04D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36189" y="1220227"/>
                <a:ext cx="264565" cy="378514"/>
                <a:chOff x="722" y="3061"/>
                <a:chExt cx="244" cy="384"/>
              </a:xfrm>
            </p:grpSpPr>
            <p:sp>
              <p:nvSpPr>
                <p:cNvPr id="107" name="Freeform 360">
                  <a:extLst>
                    <a:ext uri="{FF2B5EF4-FFF2-40B4-BE49-F238E27FC236}">
                      <a16:creationId xmlns:a16="http://schemas.microsoft.com/office/drawing/2014/main" id="{EF48EB00-B53E-21A4-DFA2-509DA67927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" y="3061"/>
                  <a:ext cx="60" cy="60"/>
                </a:xfrm>
                <a:custGeom>
                  <a:avLst/>
                  <a:gdLst>
                    <a:gd name="T0" fmla="*/ 3 w 543"/>
                    <a:gd name="T1" fmla="*/ 0 h 544"/>
                    <a:gd name="T2" fmla="*/ 4 w 543"/>
                    <a:gd name="T3" fmla="*/ 0 h 544"/>
                    <a:gd name="T4" fmla="*/ 4 w 543"/>
                    <a:gd name="T5" fmla="*/ 0 h 544"/>
                    <a:gd name="T6" fmla="*/ 5 w 543"/>
                    <a:gd name="T7" fmla="*/ 0 h 544"/>
                    <a:gd name="T8" fmla="*/ 5 w 543"/>
                    <a:gd name="T9" fmla="*/ 1 h 544"/>
                    <a:gd name="T10" fmla="*/ 6 w 543"/>
                    <a:gd name="T11" fmla="*/ 1 h 544"/>
                    <a:gd name="T12" fmla="*/ 6 w 543"/>
                    <a:gd name="T13" fmla="*/ 1 h 544"/>
                    <a:gd name="T14" fmla="*/ 6 w 543"/>
                    <a:gd name="T15" fmla="*/ 2 h 544"/>
                    <a:gd name="T16" fmla="*/ 6 w 543"/>
                    <a:gd name="T17" fmla="*/ 2 h 544"/>
                    <a:gd name="T18" fmla="*/ 7 w 543"/>
                    <a:gd name="T19" fmla="*/ 2 h 544"/>
                    <a:gd name="T20" fmla="*/ 7 w 543"/>
                    <a:gd name="T21" fmla="*/ 3 h 544"/>
                    <a:gd name="T22" fmla="*/ 7 w 543"/>
                    <a:gd name="T23" fmla="*/ 3 h 544"/>
                    <a:gd name="T24" fmla="*/ 7 w 543"/>
                    <a:gd name="T25" fmla="*/ 4 h 544"/>
                    <a:gd name="T26" fmla="*/ 7 w 543"/>
                    <a:gd name="T27" fmla="*/ 4 h 544"/>
                    <a:gd name="T28" fmla="*/ 6 w 543"/>
                    <a:gd name="T29" fmla="*/ 5 h 544"/>
                    <a:gd name="T30" fmla="*/ 6 w 543"/>
                    <a:gd name="T31" fmla="*/ 5 h 544"/>
                    <a:gd name="T32" fmla="*/ 6 w 543"/>
                    <a:gd name="T33" fmla="*/ 6 h 544"/>
                    <a:gd name="T34" fmla="*/ 6 w 543"/>
                    <a:gd name="T35" fmla="*/ 6 h 544"/>
                    <a:gd name="T36" fmla="*/ 5 w 543"/>
                    <a:gd name="T37" fmla="*/ 6 h 544"/>
                    <a:gd name="T38" fmla="*/ 5 w 543"/>
                    <a:gd name="T39" fmla="*/ 6 h 544"/>
                    <a:gd name="T40" fmla="*/ 4 w 543"/>
                    <a:gd name="T41" fmla="*/ 7 h 544"/>
                    <a:gd name="T42" fmla="*/ 4 w 543"/>
                    <a:gd name="T43" fmla="*/ 7 h 544"/>
                    <a:gd name="T44" fmla="*/ 3 w 543"/>
                    <a:gd name="T45" fmla="*/ 7 h 544"/>
                    <a:gd name="T46" fmla="*/ 3 w 543"/>
                    <a:gd name="T47" fmla="*/ 7 h 544"/>
                    <a:gd name="T48" fmla="*/ 2 w 543"/>
                    <a:gd name="T49" fmla="*/ 7 h 544"/>
                    <a:gd name="T50" fmla="*/ 2 w 543"/>
                    <a:gd name="T51" fmla="*/ 6 h 544"/>
                    <a:gd name="T52" fmla="*/ 2 w 543"/>
                    <a:gd name="T53" fmla="*/ 6 h 544"/>
                    <a:gd name="T54" fmla="*/ 1 w 543"/>
                    <a:gd name="T55" fmla="*/ 6 h 544"/>
                    <a:gd name="T56" fmla="*/ 1 w 543"/>
                    <a:gd name="T57" fmla="*/ 6 h 544"/>
                    <a:gd name="T58" fmla="*/ 1 w 543"/>
                    <a:gd name="T59" fmla="*/ 5 h 544"/>
                    <a:gd name="T60" fmla="*/ 0 w 543"/>
                    <a:gd name="T61" fmla="*/ 5 h 544"/>
                    <a:gd name="T62" fmla="*/ 0 w 543"/>
                    <a:gd name="T63" fmla="*/ 4 h 544"/>
                    <a:gd name="T64" fmla="*/ 0 w 543"/>
                    <a:gd name="T65" fmla="*/ 4 h 544"/>
                    <a:gd name="T66" fmla="*/ 0 w 543"/>
                    <a:gd name="T67" fmla="*/ 3 h 544"/>
                    <a:gd name="T68" fmla="*/ 0 w 543"/>
                    <a:gd name="T69" fmla="*/ 3 h 544"/>
                    <a:gd name="T70" fmla="*/ 0 w 543"/>
                    <a:gd name="T71" fmla="*/ 2 h 544"/>
                    <a:gd name="T72" fmla="*/ 0 w 543"/>
                    <a:gd name="T73" fmla="*/ 2 h 544"/>
                    <a:gd name="T74" fmla="*/ 1 w 543"/>
                    <a:gd name="T75" fmla="*/ 2 h 544"/>
                    <a:gd name="T76" fmla="*/ 1 w 543"/>
                    <a:gd name="T77" fmla="*/ 1 h 544"/>
                    <a:gd name="T78" fmla="*/ 1 w 543"/>
                    <a:gd name="T79" fmla="*/ 1 h 544"/>
                    <a:gd name="T80" fmla="*/ 2 w 543"/>
                    <a:gd name="T81" fmla="*/ 1 h 544"/>
                    <a:gd name="T82" fmla="*/ 2 w 543"/>
                    <a:gd name="T83" fmla="*/ 0 h 544"/>
                    <a:gd name="T84" fmla="*/ 2 w 543"/>
                    <a:gd name="T85" fmla="*/ 0 h 544"/>
                    <a:gd name="T86" fmla="*/ 3 w 543"/>
                    <a:gd name="T87" fmla="*/ 0 h 544"/>
                    <a:gd name="T88" fmla="*/ 3 w 543"/>
                    <a:gd name="T89" fmla="*/ 0 h 5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43" h="544">
                      <a:moveTo>
                        <a:pt x="272" y="0"/>
                      </a:moveTo>
                      <a:lnTo>
                        <a:pt x="312" y="3"/>
                      </a:lnTo>
                      <a:lnTo>
                        <a:pt x="350" y="12"/>
                      </a:lnTo>
                      <a:lnTo>
                        <a:pt x="386" y="25"/>
                      </a:lnTo>
                      <a:lnTo>
                        <a:pt x="420" y="44"/>
                      </a:lnTo>
                      <a:lnTo>
                        <a:pt x="450" y="66"/>
                      </a:lnTo>
                      <a:lnTo>
                        <a:pt x="478" y="94"/>
                      </a:lnTo>
                      <a:lnTo>
                        <a:pt x="500" y="124"/>
                      </a:lnTo>
                      <a:lnTo>
                        <a:pt x="519" y="158"/>
                      </a:lnTo>
                      <a:lnTo>
                        <a:pt x="533" y="194"/>
                      </a:lnTo>
                      <a:lnTo>
                        <a:pt x="541" y="232"/>
                      </a:lnTo>
                      <a:lnTo>
                        <a:pt x="543" y="271"/>
                      </a:lnTo>
                      <a:lnTo>
                        <a:pt x="541" y="311"/>
                      </a:lnTo>
                      <a:lnTo>
                        <a:pt x="533" y="351"/>
                      </a:lnTo>
                      <a:lnTo>
                        <a:pt x="519" y="387"/>
                      </a:lnTo>
                      <a:lnTo>
                        <a:pt x="500" y="420"/>
                      </a:lnTo>
                      <a:lnTo>
                        <a:pt x="478" y="450"/>
                      </a:lnTo>
                      <a:lnTo>
                        <a:pt x="450" y="477"/>
                      </a:lnTo>
                      <a:lnTo>
                        <a:pt x="420" y="500"/>
                      </a:lnTo>
                      <a:lnTo>
                        <a:pt x="386" y="518"/>
                      </a:lnTo>
                      <a:lnTo>
                        <a:pt x="350" y="532"/>
                      </a:lnTo>
                      <a:lnTo>
                        <a:pt x="312" y="541"/>
                      </a:lnTo>
                      <a:lnTo>
                        <a:pt x="272" y="544"/>
                      </a:lnTo>
                      <a:lnTo>
                        <a:pt x="232" y="541"/>
                      </a:lnTo>
                      <a:lnTo>
                        <a:pt x="193" y="532"/>
                      </a:lnTo>
                      <a:lnTo>
                        <a:pt x="157" y="518"/>
                      </a:lnTo>
                      <a:lnTo>
                        <a:pt x="124" y="500"/>
                      </a:lnTo>
                      <a:lnTo>
                        <a:pt x="93" y="477"/>
                      </a:lnTo>
                      <a:lnTo>
                        <a:pt x="67" y="450"/>
                      </a:lnTo>
                      <a:lnTo>
                        <a:pt x="43" y="420"/>
                      </a:lnTo>
                      <a:lnTo>
                        <a:pt x="25" y="387"/>
                      </a:lnTo>
                      <a:lnTo>
                        <a:pt x="12" y="351"/>
                      </a:lnTo>
                      <a:lnTo>
                        <a:pt x="3" y="311"/>
                      </a:lnTo>
                      <a:lnTo>
                        <a:pt x="0" y="271"/>
                      </a:lnTo>
                      <a:lnTo>
                        <a:pt x="3" y="232"/>
                      </a:lnTo>
                      <a:lnTo>
                        <a:pt x="12" y="194"/>
                      </a:lnTo>
                      <a:lnTo>
                        <a:pt x="25" y="158"/>
                      </a:lnTo>
                      <a:lnTo>
                        <a:pt x="43" y="124"/>
                      </a:lnTo>
                      <a:lnTo>
                        <a:pt x="67" y="94"/>
                      </a:lnTo>
                      <a:lnTo>
                        <a:pt x="93" y="66"/>
                      </a:lnTo>
                      <a:lnTo>
                        <a:pt x="124" y="44"/>
                      </a:lnTo>
                      <a:lnTo>
                        <a:pt x="157" y="25"/>
                      </a:lnTo>
                      <a:lnTo>
                        <a:pt x="193" y="12"/>
                      </a:lnTo>
                      <a:lnTo>
                        <a:pt x="232" y="3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108" name="Freeform 361">
                  <a:extLst>
                    <a:ext uri="{FF2B5EF4-FFF2-40B4-BE49-F238E27FC236}">
                      <a16:creationId xmlns:a16="http://schemas.microsoft.com/office/drawing/2014/main" id="{5AF7BD07-5B51-5803-C167-DFEA1E737A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" y="3110"/>
                  <a:ext cx="64" cy="110"/>
                </a:xfrm>
                <a:custGeom>
                  <a:avLst/>
                  <a:gdLst>
                    <a:gd name="T0" fmla="*/ 3 w 573"/>
                    <a:gd name="T1" fmla="*/ 0 h 997"/>
                    <a:gd name="T2" fmla="*/ 4 w 573"/>
                    <a:gd name="T3" fmla="*/ 0 h 997"/>
                    <a:gd name="T4" fmla="*/ 6 w 573"/>
                    <a:gd name="T5" fmla="*/ 1 h 997"/>
                    <a:gd name="T6" fmla="*/ 7 w 573"/>
                    <a:gd name="T7" fmla="*/ 1 h 997"/>
                    <a:gd name="T8" fmla="*/ 7 w 573"/>
                    <a:gd name="T9" fmla="*/ 1 h 997"/>
                    <a:gd name="T10" fmla="*/ 7 w 573"/>
                    <a:gd name="T11" fmla="*/ 1 h 997"/>
                    <a:gd name="T12" fmla="*/ 7 w 573"/>
                    <a:gd name="T13" fmla="*/ 1 h 997"/>
                    <a:gd name="T14" fmla="*/ 7 w 573"/>
                    <a:gd name="T15" fmla="*/ 2 h 997"/>
                    <a:gd name="T16" fmla="*/ 7 w 573"/>
                    <a:gd name="T17" fmla="*/ 2 h 997"/>
                    <a:gd name="T18" fmla="*/ 5 w 573"/>
                    <a:gd name="T19" fmla="*/ 11 h 997"/>
                    <a:gd name="T20" fmla="*/ 5 w 573"/>
                    <a:gd name="T21" fmla="*/ 12 h 997"/>
                    <a:gd name="T22" fmla="*/ 4 w 573"/>
                    <a:gd name="T23" fmla="*/ 12 h 997"/>
                    <a:gd name="T24" fmla="*/ 4 w 573"/>
                    <a:gd name="T25" fmla="*/ 12 h 997"/>
                    <a:gd name="T26" fmla="*/ 4 w 573"/>
                    <a:gd name="T27" fmla="*/ 12 h 997"/>
                    <a:gd name="T28" fmla="*/ 4 w 573"/>
                    <a:gd name="T29" fmla="*/ 12 h 997"/>
                    <a:gd name="T30" fmla="*/ 4 w 573"/>
                    <a:gd name="T31" fmla="*/ 12 h 997"/>
                    <a:gd name="T32" fmla="*/ 1 w 573"/>
                    <a:gd name="T33" fmla="*/ 11 h 997"/>
                    <a:gd name="T34" fmla="*/ 0 w 573"/>
                    <a:gd name="T35" fmla="*/ 11 h 997"/>
                    <a:gd name="T36" fmla="*/ 0 w 573"/>
                    <a:gd name="T37" fmla="*/ 11 h 997"/>
                    <a:gd name="T38" fmla="*/ 0 w 573"/>
                    <a:gd name="T39" fmla="*/ 11 h 997"/>
                    <a:gd name="T40" fmla="*/ 0 w 573"/>
                    <a:gd name="T41" fmla="*/ 11 h 997"/>
                    <a:gd name="T42" fmla="*/ 0 w 573"/>
                    <a:gd name="T43" fmla="*/ 11 h 997"/>
                    <a:gd name="T44" fmla="*/ 0 w 573"/>
                    <a:gd name="T45" fmla="*/ 10 h 997"/>
                    <a:gd name="T46" fmla="*/ 2 w 573"/>
                    <a:gd name="T47" fmla="*/ 1 h 997"/>
                    <a:gd name="T48" fmla="*/ 2 w 573"/>
                    <a:gd name="T49" fmla="*/ 0 h 997"/>
                    <a:gd name="T50" fmla="*/ 3 w 573"/>
                    <a:gd name="T51" fmla="*/ 0 h 997"/>
                    <a:gd name="T52" fmla="*/ 3 w 573"/>
                    <a:gd name="T53" fmla="*/ 0 h 997"/>
                    <a:gd name="T54" fmla="*/ 3 w 573"/>
                    <a:gd name="T55" fmla="*/ 0 h 997"/>
                    <a:gd name="T56" fmla="*/ 3 w 573"/>
                    <a:gd name="T57" fmla="*/ 0 h 99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573" h="997">
                      <a:moveTo>
                        <a:pt x="265" y="0"/>
                      </a:moveTo>
                      <a:lnTo>
                        <a:pt x="287" y="1"/>
                      </a:lnTo>
                      <a:lnTo>
                        <a:pt x="514" y="56"/>
                      </a:lnTo>
                      <a:lnTo>
                        <a:pt x="533" y="63"/>
                      </a:lnTo>
                      <a:lnTo>
                        <a:pt x="549" y="76"/>
                      </a:lnTo>
                      <a:lnTo>
                        <a:pt x="562" y="91"/>
                      </a:lnTo>
                      <a:lnTo>
                        <a:pt x="569" y="109"/>
                      </a:lnTo>
                      <a:lnTo>
                        <a:pt x="573" y="129"/>
                      </a:lnTo>
                      <a:lnTo>
                        <a:pt x="570" y="149"/>
                      </a:lnTo>
                      <a:lnTo>
                        <a:pt x="380" y="937"/>
                      </a:lnTo>
                      <a:lnTo>
                        <a:pt x="373" y="957"/>
                      </a:lnTo>
                      <a:lnTo>
                        <a:pt x="361" y="974"/>
                      </a:lnTo>
                      <a:lnTo>
                        <a:pt x="345" y="985"/>
                      </a:lnTo>
                      <a:lnTo>
                        <a:pt x="327" y="994"/>
                      </a:lnTo>
                      <a:lnTo>
                        <a:pt x="307" y="997"/>
                      </a:lnTo>
                      <a:lnTo>
                        <a:pt x="287" y="995"/>
                      </a:lnTo>
                      <a:lnTo>
                        <a:pt x="59" y="940"/>
                      </a:lnTo>
                      <a:lnTo>
                        <a:pt x="40" y="932"/>
                      </a:lnTo>
                      <a:lnTo>
                        <a:pt x="23" y="921"/>
                      </a:lnTo>
                      <a:lnTo>
                        <a:pt x="12" y="905"/>
                      </a:lnTo>
                      <a:lnTo>
                        <a:pt x="3" y="887"/>
                      </a:lnTo>
                      <a:lnTo>
                        <a:pt x="0" y="866"/>
                      </a:lnTo>
                      <a:lnTo>
                        <a:pt x="2" y="846"/>
                      </a:lnTo>
                      <a:lnTo>
                        <a:pt x="193" y="58"/>
                      </a:lnTo>
                      <a:lnTo>
                        <a:pt x="201" y="39"/>
                      </a:lnTo>
                      <a:lnTo>
                        <a:pt x="212" y="23"/>
                      </a:lnTo>
                      <a:lnTo>
                        <a:pt x="227" y="10"/>
                      </a:lnTo>
                      <a:lnTo>
                        <a:pt x="245" y="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109" name="Freeform 362">
                  <a:extLst>
                    <a:ext uri="{FF2B5EF4-FFF2-40B4-BE49-F238E27FC236}">
                      <a16:creationId xmlns:a16="http://schemas.microsoft.com/office/drawing/2014/main" id="{D763CA10-8338-FEEA-87D1-62F55C6686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1" y="3157"/>
                  <a:ext cx="65" cy="288"/>
                </a:xfrm>
                <a:custGeom>
                  <a:avLst/>
                  <a:gdLst>
                    <a:gd name="T0" fmla="*/ 7 w 580"/>
                    <a:gd name="T1" fmla="*/ 0 h 2595"/>
                    <a:gd name="T2" fmla="*/ 7 w 580"/>
                    <a:gd name="T3" fmla="*/ 0 h 2595"/>
                    <a:gd name="T4" fmla="*/ 7 w 580"/>
                    <a:gd name="T5" fmla="*/ 0 h 2595"/>
                    <a:gd name="T6" fmla="*/ 7 w 580"/>
                    <a:gd name="T7" fmla="*/ 0 h 2595"/>
                    <a:gd name="T8" fmla="*/ 7 w 580"/>
                    <a:gd name="T9" fmla="*/ 1 h 2595"/>
                    <a:gd name="T10" fmla="*/ 7 w 580"/>
                    <a:gd name="T11" fmla="*/ 1 h 2595"/>
                    <a:gd name="T12" fmla="*/ 7 w 580"/>
                    <a:gd name="T13" fmla="*/ 1 h 2595"/>
                    <a:gd name="T14" fmla="*/ 2 w 580"/>
                    <a:gd name="T15" fmla="*/ 31 h 2595"/>
                    <a:gd name="T16" fmla="*/ 1 w 580"/>
                    <a:gd name="T17" fmla="*/ 32 h 2595"/>
                    <a:gd name="T18" fmla="*/ 1 w 580"/>
                    <a:gd name="T19" fmla="*/ 32 h 2595"/>
                    <a:gd name="T20" fmla="*/ 1 w 580"/>
                    <a:gd name="T21" fmla="*/ 32 h 2595"/>
                    <a:gd name="T22" fmla="*/ 1 w 580"/>
                    <a:gd name="T23" fmla="*/ 32 h 2595"/>
                    <a:gd name="T24" fmla="*/ 1 w 580"/>
                    <a:gd name="T25" fmla="*/ 32 h 2595"/>
                    <a:gd name="T26" fmla="*/ 1 w 580"/>
                    <a:gd name="T27" fmla="*/ 32 h 2595"/>
                    <a:gd name="T28" fmla="*/ 0 w 580"/>
                    <a:gd name="T29" fmla="*/ 32 h 2595"/>
                    <a:gd name="T30" fmla="*/ 0 w 580"/>
                    <a:gd name="T31" fmla="*/ 32 h 2595"/>
                    <a:gd name="T32" fmla="*/ 0 w 580"/>
                    <a:gd name="T33" fmla="*/ 31 h 2595"/>
                    <a:gd name="T34" fmla="*/ 0 w 580"/>
                    <a:gd name="T35" fmla="*/ 31 h 2595"/>
                    <a:gd name="T36" fmla="*/ 0 w 580"/>
                    <a:gd name="T37" fmla="*/ 31 h 2595"/>
                    <a:gd name="T38" fmla="*/ 0 w 580"/>
                    <a:gd name="T39" fmla="*/ 31 h 2595"/>
                    <a:gd name="T40" fmla="*/ 0 w 580"/>
                    <a:gd name="T41" fmla="*/ 31 h 2595"/>
                    <a:gd name="T42" fmla="*/ 6 w 580"/>
                    <a:gd name="T43" fmla="*/ 1 h 2595"/>
                    <a:gd name="T44" fmla="*/ 6 w 580"/>
                    <a:gd name="T45" fmla="*/ 0 h 2595"/>
                    <a:gd name="T46" fmla="*/ 6 w 580"/>
                    <a:gd name="T47" fmla="*/ 0 h 2595"/>
                    <a:gd name="T48" fmla="*/ 6 w 580"/>
                    <a:gd name="T49" fmla="*/ 0 h 2595"/>
                    <a:gd name="T50" fmla="*/ 6 w 580"/>
                    <a:gd name="T51" fmla="*/ 0 h 2595"/>
                    <a:gd name="T52" fmla="*/ 7 w 580"/>
                    <a:gd name="T53" fmla="*/ 0 h 25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80" h="2595">
                      <a:moveTo>
                        <a:pt x="519" y="0"/>
                      </a:moveTo>
                      <a:lnTo>
                        <a:pt x="539" y="3"/>
                      </a:lnTo>
                      <a:lnTo>
                        <a:pt x="556" y="12"/>
                      </a:lnTo>
                      <a:lnTo>
                        <a:pt x="569" y="25"/>
                      </a:lnTo>
                      <a:lnTo>
                        <a:pt x="578" y="42"/>
                      </a:lnTo>
                      <a:lnTo>
                        <a:pt x="580" y="61"/>
                      </a:lnTo>
                      <a:lnTo>
                        <a:pt x="580" y="67"/>
                      </a:lnTo>
                      <a:lnTo>
                        <a:pt x="125" y="2541"/>
                      </a:lnTo>
                      <a:lnTo>
                        <a:pt x="120" y="2558"/>
                      </a:lnTo>
                      <a:lnTo>
                        <a:pt x="110" y="2573"/>
                      </a:lnTo>
                      <a:lnTo>
                        <a:pt x="96" y="2584"/>
                      </a:lnTo>
                      <a:lnTo>
                        <a:pt x="80" y="2593"/>
                      </a:lnTo>
                      <a:lnTo>
                        <a:pt x="62" y="2595"/>
                      </a:lnTo>
                      <a:lnTo>
                        <a:pt x="43" y="2592"/>
                      </a:lnTo>
                      <a:lnTo>
                        <a:pt x="25" y="2583"/>
                      </a:lnTo>
                      <a:lnTo>
                        <a:pt x="12" y="2569"/>
                      </a:lnTo>
                      <a:lnTo>
                        <a:pt x="3" y="2553"/>
                      </a:lnTo>
                      <a:lnTo>
                        <a:pt x="0" y="2532"/>
                      </a:lnTo>
                      <a:lnTo>
                        <a:pt x="0" y="2531"/>
                      </a:lnTo>
                      <a:lnTo>
                        <a:pt x="1" y="2530"/>
                      </a:lnTo>
                      <a:lnTo>
                        <a:pt x="1" y="2528"/>
                      </a:lnTo>
                      <a:lnTo>
                        <a:pt x="457" y="54"/>
                      </a:lnTo>
                      <a:lnTo>
                        <a:pt x="463" y="37"/>
                      </a:lnTo>
                      <a:lnTo>
                        <a:pt x="473" y="22"/>
                      </a:lnTo>
                      <a:lnTo>
                        <a:pt x="486" y="11"/>
                      </a:lnTo>
                      <a:lnTo>
                        <a:pt x="501" y="2"/>
                      </a:lnTo>
                      <a:lnTo>
                        <a:pt x="519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111" name="Freeform 363">
                  <a:extLst>
                    <a:ext uri="{FF2B5EF4-FFF2-40B4-BE49-F238E27FC236}">
                      <a16:creationId xmlns:a16="http://schemas.microsoft.com/office/drawing/2014/main" id="{5256FE41-9BBF-CB63-2C03-A2E3C5CAD2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" y="3126"/>
                  <a:ext cx="192" cy="319"/>
                </a:xfrm>
                <a:custGeom>
                  <a:avLst/>
                  <a:gdLst>
                    <a:gd name="T0" fmla="*/ 11 w 1723"/>
                    <a:gd name="T1" fmla="*/ 0 h 2873"/>
                    <a:gd name="T2" fmla="*/ 11 w 1723"/>
                    <a:gd name="T3" fmla="*/ 0 h 2873"/>
                    <a:gd name="T4" fmla="*/ 11 w 1723"/>
                    <a:gd name="T5" fmla="*/ 0 h 2873"/>
                    <a:gd name="T6" fmla="*/ 12 w 1723"/>
                    <a:gd name="T7" fmla="*/ 0 h 2873"/>
                    <a:gd name="T8" fmla="*/ 12 w 1723"/>
                    <a:gd name="T9" fmla="*/ 0 h 2873"/>
                    <a:gd name="T10" fmla="*/ 13 w 1723"/>
                    <a:gd name="T11" fmla="*/ 1 h 2873"/>
                    <a:gd name="T12" fmla="*/ 13 w 1723"/>
                    <a:gd name="T13" fmla="*/ 1 h 2873"/>
                    <a:gd name="T14" fmla="*/ 14 w 1723"/>
                    <a:gd name="T15" fmla="*/ 2 h 2873"/>
                    <a:gd name="T16" fmla="*/ 14 w 1723"/>
                    <a:gd name="T17" fmla="*/ 3 h 2873"/>
                    <a:gd name="T18" fmla="*/ 20 w 1723"/>
                    <a:gd name="T19" fmla="*/ 9 h 2873"/>
                    <a:gd name="T20" fmla="*/ 21 w 1723"/>
                    <a:gd name="T21" fmla="*/ 10 h 2873"/>
                    <a:gd name="T22" fmla="*/ 21 w 1723"/>
                    <a:gd name="T23" fmla="*/ 10 h 2873"/>
                    <a:gd name="T24" fmla="*/ 21 w 1723"/>
                    <a:gd name="T25" fmla="*/ 11 h 2873"/>
                    <a:gd name="T26" fmla="*/ 21 w 1723"/>
                    <a:gd name="T27" fmla="*/ 11 h 2873"/>
                    <a:gd name="T28" fmla="*/ 21 w 1723"/>
                    <a:gd name="T29" fmla="*/ 12 h 2873"/>
                    <a:gd name="T30" fmla="*/ 21 w 1723"/>
                    <a:gd name="T31" fmla="*/ 12 h 2873"/>
                    <a:gd name="T32" fmla="*/ 20 w 1723"/>
                    <a:gd name="T33" fmla="*/ 12 h 2873"/>
                    <a:gd name="T34" fmla="*/ 20 w 1723"/>
                    <a:gd name="T35" fmla="*/ 12 h 2873"/>
                    <a:gd name="T36" fmla="*/ 14 w 1723"/>
                    <a:gd name="T37" fmla="*/ 11 h 2873"/>
                    <a:gd name="T38" fmla="*/ 14 w 1723"/>
                    <a:gd name="T39" fmla="*/ 11 h 2873"/>
                    <a:gd name="T40" fmla="*/ 13 w 1723"/>
                    <a:gd name="T41" fmla="*/ 11 h 2873"/>
                    <a:gd name="T42" fmla="*/ 13 w 1723"/>
                    <a:gd name="T43" fmla="*/ 11 h 2873"/>
                    <a:gd name="T44" fmla="*/ 13 w 1723"/>
                    <a:gd name="T45" fmla="*/ 10 h 2873"/>
                    <a:gd name="T46" fmla="*/ 12 w 1723"/>
                    <a:gd name="T47" fmla="*/ 8 h 2873"/>
                    <a:gd name="T48" fmla="*/ 17 w 1723"/>
                    <a:gd name="T49" fmla="*/ 33 h 2873"/>
                    <a:gd name="T50" fmla="*/ 17 w 1723"/>
                    <a:gd name="T51" fmla="*/ 33 h 2873"/>
                    <a:gd name="T52" fmla="*/ 17 w 1723"/>
                    <a:gd name="T53" fmla="*/ 34 h 2873"/>
                    <a:gd name="T54" fmla="*/ 17 w 1723"/>
                    <a:gd name="T55" fmla="*/ 35 h 2873"/>
                    <a:gd name="T56" fmla="*/ 16 w 1723"/>
                    <a:gd name="T57" fmla="*/ 35 h 2873"/>
                    <a:gd name="T58" fmla="*/ 15 w 1723"/>
                    <a:gd name="T59" fmla="*/ 35 h 2873"/>
                    <a:gd name="T60" fmla="*/ 14 w 1723"/>
                    <a:gd name="T61" fmla="*/ 35 h 2873"/>
                    <a:gd name="T62" fmla="*/ 14 w 1723"/>
                    <a:gd name="T63" fmla="*/ 35 h 2873"/>
                    <a:gd name="T64" fmla="*/ 13 w 1723"/>
                    <a:gd name="T65" fmla="*/ 35 h 2873"/>
                    <a:gd name="T66" fmla="*/ 13 w 1723"/>
                    <a:gd name="T67" fmla="*/ 34 h 2873"/>
                    <a:gd name="T68" fmla="*/ 9 w 1723"/>
                    <a:gd name="T69" fmla="*/ 17 h 2873"/>
                    <a:gd name="T70" fmla="*/ 5 w 1723"/>
                    <a:gd name="T71" fmla="*/ 34 h 2873"/>
                    <a:gd name="T72" fmla="*/ 4 w 1723"/>
                    <a:gd name="T73" fmla="*/ 35 h 2873"/>
                    <a:gd name="T74" fmla="*/ 3 w 1723"/>
                    <a:gd name="T75" fmla="*/ 35 h 2873"/>
                    <a:gd name="T76" fmla="*/ 3 w 1723"/>
                    <a:gd name="T77" fmla="*/ 35 h 2873"/>
                    <a:gd name="T78" fmla="*/ 2 w 1723"/>
                    <a:gd name="T79" fmla="*/ 35 h 2873"/>
                    <a:gd name="T80" fmla="*/ 1 w 1723"/>
                    <a:gd name="T81" fmla="*/ 35 h 2873"/>
                    <a:gd name="T82" fmla="*/ 1 w 1723"/>
                    <a:gd name="T83" fmla="*/ 35 h 2873"/>
                    <a:gd name="T84" fmla="*/ 0 w 1723"/>
                    <a:gd name="T85" fmla="*/ 34 h 2873"/>
                    <a:gd name="T86" fmla="*/ 0 w 1723"/>
                    <a:gd name="T87" fmla="*/ 33 h 2873"/>
                    <a:gd name="T88" fmla="*/ 0 w 1723"/>
                    <a:gd name="T89" fmla="*/ 33 h 2873"/>
                    <a:gd name="T90" fmla="*/ 7 w 1723"/>
                    <a:gd name="T91" fmla="*/ 3 h 2873"/>
                    <a:gd name="T92" fmla="*/ 7 w 1723"/>
                    <a:gd name="T93" fmla="*/ 3 h 2873"/>
                    <a:gd name="T94" fmla="*/ 7 w 1723"/>
                    <a:gd name="T95" fmla="*/ 2 h 2873"/>
                    <a:gd name="T96" fmla="*/ 8 w 1723"/>
                    <a:gd name="T97" fmla="*/ 2 h 2873"/>
                    <a:gd name="T98" fmla="*/ 8 w 1723"/>
                    <a:gd name="T99" fmla="*/ 1 h 2873"/>
                    <a:gd name="T100" fmla="*/ 8 w 1723"/>
                    <a:gd name="T101" fmla="*/ 1 h 2873"/>
                    <a:gd name="T102" fmla="*/ 9 w 1723"/>
                    <a:gd name="T103" fmla="*/ 0 h 2873"/>
                    <a:gd name="T104" fmla="*/ 10 w 1723"/>
                    <a:gd name="T105" fmla="*/ 0 h 2873"/>
                    <a:gd name="T106" fmla="*/ 11 w 1723"/>
                    <a:gd name="T107" fmla="*/ 0 h 28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723" h="2873">
                      <a:moveTo>
                        <a:pt x="858" y="0"/>
                      </a:moveTo>
                      <a:lnTo>
                        <a:pt x="865" y="1"/>
                      </a:lnTo>
                      <a:lnTo>
                        <a:pt x="874" y="1"/>
                      </a:lnTo>
                      <a:lnTo>
                        <a:pt x="886" y="2"/>
                      </a:lnTo>
                      <a:lnTo>
                        <a:pt x="901" y="4"/>
                      </a:lnTo>
                      <a:lnTo>
                        <a:pt x="918" y="7"/>
                      </a:lnTo>
                      <a:lnTo>
                        <a:pt x="936" y="13"/>
                      </a:lnTo>
                      <a:lnTo>
                        <a:pt x="956" y="19"/>
                      </a:lnTo>
                      <a:lnTo>
                        <a:pt x="977" y="28"/>
                      </a:lnTo>
                      <a:lnTo>
                        <a:pt x="998" y="38"/>
                      </a:lnTo>
                      <a:lnTo>
                        <a:pt x="1020" y="51"/>
                      </a:lnTo>
                      <a:lnTo>
                        <a:pt x="1041" y="67"/>
                      </a:lnTo>
                      <a:lnTo>
                        <a:pt x="1061" y="86"/>
                      </a:lnTo>
                      <a:lnTo>
                        <a:pt x="1079" y="108"/>
                      </a:lnTo>
                      <a:lnTo>
                        <a:pt x="1097" y="134"/>
                      </a:lnTo>
                      <a:lnTo>
                        <a:pt x="1112" y="162"/>
                      </a:lnTo>
                      <a:lnTo>
                        <a:pt x="1125" y="196"/>
                      </a:lnTo>
                      <a:lnTo>
                        <a:pt x="1134" y="233"/>
                      </a:lnTo>
                      <a:lnTo>
                        <a:pt x="1240" y="661"/>
                      </a:lnTo>
                      <a:lnTo>
                        <a:pt x="1624" y="758"/>
                      </a:lnTo>
                      <a:lnTo>
                        <a:pt x="1647" y="765"/>
                      </a:lnTo>
                      <a:lnTo>
                        <a:pt x="1668" y="778"/>
                      </a:lnTo>
                      <a:lnTo>
                        <a:pt x="1687" y="794"/>
                      </a:lnTo>
                      <a:lnTo>
                        <a:pt x="1702" y="813"/>
                      </a:lnTo>
                      <a:lnTo>
                        <a:pt x="1714" y="835"/>
                      </a:lnTo>
                      <a:lnTo>
                        <a:pt x="1721" y="859"/>
                      </a:lnTo>
                      <a:lnTo>
                        <a:pt x="1723" y="885"/>
                      </a:lnTo>
                      <a:lnTo>
                        <a:pt x="1721" y="911"/>
                      </a:lnTo>
                      <a:lnTo>
                        <a:pt x="1713" y="936"/>
                      </a:lnTo>
                      <a:lnTo>
                        <a:pt x="1701" y="958"/>
                      </a:lnTo>
                      <a:lnTo>
                        <a:pt x="1685" y="977"/>
                      </a:lnTo>
                      <a:lnTo>
                        <a:pt x="1666" y="993"/>
                      </a:lnTo>
                      <a:lnTo>
                        <a:pt x="1644" y="1005"/>
                      </a:lnTo>
                      <a:lnTo>
                        <a:pt x="1619" y="1012"/>
                      </a:lnTo>
                      <a:lnTo>
                        <a:pt x="1593" y="1014"/>
                      </a:lnTo>
                      <a:lnTo>
                        <a:pt x="1566" y="1012"/>
                      </a:lnTo>
                      <a:lnTo>
                        <a:pt x="1124" y="900"/>
                      </a:lnTo>
                      <a:lnTo>
                        <a:pt x="1122" y="900"/>
                      </a:lnTo>
                      <a:lnTo>
                        <a:pt x="1115" y="899"/>
                      </a:lnTo>
                      <a:lnTo>
                        <a:pt x="1107" y="897"/>
                      </a:lnTo>
                      <a:lnTo>
                        <a:pt x="1096" y="892"/>
                      </a:lnTo>
                      <a:lnTo>
                        <a:pt x="1083" y="886"/>
                      </a:lnTo>
                      <a:lnTo>
                        <a:pt x="1069" y="877"/>
                      </a:lnTo>
                      <a:lnTo>
                        <a:pt x="1057" y="866"/>
                      </a:lnTo>
                      <a:lnTo>
                        <a:pt x="1044" y="851"/>
                      </a:lnTo>
                      <a:lnTo>
                        <a:pt x="1032" y="833"/>
                      </a:lnTo>
                      <a:lnTo>
                        <a:pt x="1024" y="811"/>
                      </a:lnTo>
                      <a:lnTo>
                        <a:pt x="995" y="686"/>
                      </a:lnTo>
                      <a:lnTo>
                        <a:pt x="959" y="845"/>
                      </a:lnTo>
                      <a:lnTo>
                        <a:pt x="1389" y="2640"/>
                      </a:lnTo>
                      <a:lnTo>
                        <a:pt x="1392" y="2661"/>
                      </a:lnTo>
                      <a:lnTo>
                        <a:pt x="1393" y="2682"/>
                      </a:lnTo>
                      <a:lnTo>
                        <a:pt x="1390" y="2716"/>
                      </a:lnTo>
                      <a:lnTo>
                        <a:pt x="1382" y="2749"/>
                      </a:lnTo>
                      <a:lnTo>
                        <a:pt x="1368" y="2779"/>
                      </a:lnTo>
                      <a:lnTo>
                        <a:pt x="1349" y="2805"/>
                      </a:lnTo>
                      <a:lnTo>
                        <a:pt x="1325" y="2828"/>
                      </a:lnTo>
                      <a:lnTo>
                        <a:pt x="1299" y="2846"/>
                      </a:lnTo>
                      <a:lnTo>
                        <a:pt x="1269" y="2861"/>
                      </a:lnTo>
                      <a:lnTo>
                        <a:pt x="1236" y="2870"/>
                      </a:lnTo>
                      <a:lnTo>
                        <a:pt x="1202" y="2873"/>
                      </a:lnTo>
                      <a:lnTo>
                        <a:pt x="1169" y="2870"/>
                      </a:lnTo>
                      <a:lnTo>
                        <a:pt x="1138" y="2862"/>
                      </a:lnTo>
                      <a:lnTo>
                        <a:pt x="1110" y="2850"/>
                      </a:lnTo>
                      <a:lnTo>
                        <a:pt x="1083" y="2832"/>
                      </a:lnTo>
                      <a:lnTo>
                        <a:pt x="1061" y="2810"/>
                      </a:lnTo>
                      <a:lnTo>
                        <a:pt x="1042" y="2786"/>
                      </a:lnTo>
                      <a:lnTo>
                        <a:pt x="1027" y="2758"/>
                      </a:lnTo>
                      <a:lnTo>
                        <a:pt x="1017" y="2729"/>
                      </a:lnTo>
                      <a:lnTo>
                        <a:pt x="704" y="1377"/>
                      </a:lnTo>
                      <a:lnTo>
                        <a:pt x="375" y="2736"/>
                      </a:lnTo>
                      <a:lnTo>
                        <a:pt x="365" y="2765"/>
                      </a:lnTo>
                      <a:lnTo>
                        <a:pt x="349" y="2791"/>
                      </a:lnTo>
                      <a:lnTo>
                        <a:pt x="330" y="2815"/>
                      </a:lnTo>
                      <a:lnTo>
                        <a:pt x="307" y="2834"/>
                      </a:lnTo>
                      <a:lnTo>
                        <a:pt x="282" y="2851"/>
                      </a:lnTo>
                      <a:lnTo>
                        <a:pt x="254" y="2862"/>
                      </a:lnTo>
                      <a:lnTo>
                        <a:pt x="223" y="2870"/>
                      </a:lnTo>
                      <a:lnTo>
                        <a:pt x="193" y="2873"/>
                      </a:lnTo>
                      <a:lnTo>
                        <a:pt x="158" y="2870"/>
                      </a:lnTo>
                      <a:lnTo>
                        <a:pt x="125" y="2861"/>
                      </a:lnTo>
                      <a:lnTo>
                        <a:pt x="95" y="2846"/>
                      </a:lnTo>
                      <a:lnTo>
                        <a:pt x="68" y="2828"/>
                      </a:lnTo>
                      <a:lnTo>
                        <a:pt x="46" y="2805"/>
                      </a:lnTo>
                      <a:lnTo>
                        <a:pt x="27" y="2779"/>
                      </a:lnTo>
                      <a:lnTo>
                        <a:pt x="13" y="2749"/>
                      </a:lnTo>
                      <a:lnTo>
                        <a:pt x="4" y="2716"/>
                      </a:lnTo>
                      <a:lnTo>
                        <a:pt x="0" y="2682"/>
                      </a:lnTo>
                      <a:lnTo>
                        <a:pt x="1" y="2663"/>
                      </a:lnTo>
                      <a:lnTo>
                        <a:pt x="4" y="2644"/>
                      </a:lnTo>
                      <a:lnTo>
                        <a:pt x="579" y="228"/>
                      </a:lnTo>
                      <a:lnTo>
                        <a:pt x="580" y="225"/>
                      </a:lnTo>
                      <a:lnTo>
                        <a:pt x="582" y="219"/>
                      </a:lnTo>
                      <a:lnTo>
                        <a:pt x="585" y="209"/>
                      </a:lnTo>
                      <a:lnTo>
                        <a:pt x="590" y="195"/>
                      </a:lnTo>
                      <a:lnTo>
                        <a:pt x="596" y="179"/>
                      </a:lnTo>
                      <a:lnTo>
                        <a:pt x="604" y="161"/>
                      </a:lnTo>
                      <a:lnTo>
                        <a:pt x="615" y="142"/>
                      </a:lnTo>
                      <a:lnTo>
                        <a:pt x="628" y="122"/>
                      </a:lnTo>
                      <a:lnTo>
                        <a:pt x="643" y="102"/>
                      </a:lnTo>
                      <a:lnTo>
                        <a:pt x="660" y="82"/>
                      </a:lnTo>
                      <a:lnTo>
                        <a:pt x="679" y="63"/>
                      </a:lnTo>
                      <a:lnTo>
                        <a:pt x="701" y="46"/>
                      </a:lnTo>
                      <a:lnTo>
                        <a:pt x="727" y="30"/>
                      </a:lnTo>
                      <a:lnTo>
                        <a:pt x="754" y="17"/>
                      </a:lnTo>
                      <a:lnTo>
                        <a:pt x="785" y="7"/>
                      </a:lnTo>
                      <a:lnTo>
                        <a:pt x="819" y="2"/>
                      </a:lnTo>
                      <a:lnTo>
                        <a:pt x="856" y="0"/>
                      </a:lnTo>
                      <a:lnTo>
                        <a:pt x="858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</p:grpSp>
        </p:grpSp>
        <p:sp>
          <p:nvSpPr>
            <p:cNvPr id="103" name="Freeform 19">
              <a:extLst>
                <a:ext uri="{FF2B5EF4-FFF2-40B4-BE49-F238E27FC236}">
                  <a16:creationId xmlns:a16="http://schemas.microsoft.com/office/drawing/2014/main" id="{39FBB7E4-41F1-A3EF-20F0-AB6DA84600B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92501" y="1067631"/>
              <a:ext cx="289228" cy="433333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solidFill>
              <a:srgbClr val="00206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</p:spTree>
    <p:extLst>
      <p:ext uri="{BB962C8B-B14F-4D97-AF65-F5344CB8AC3E}">
        <p14:creationId xmlns:p14="http://schemas.microsoft.com/office/powerpoint/2010/main" val="1401708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FE02AE91-AAEA-E43B-B54B-3EA16CB3DDEF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Rodzaj zakwaterowania turystów wewnętrznych</a:t>
            </a:r>
            <a:endParaRPr lang="en-US" dirty="0"/>
          </a:p>
        </p:txBody>
      </p:sp>
      <p:sp>
        <p:nvSpPr>
          <p:cNvPr id="17" name="Prostokąt zaokrąglony 16"/>
          <p:cNvSpPr/>
          <p:nvPr/>
        </p:nvSpPr>
        <p:spPr>
          <a:xfrm>
            <a:off x="387795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20" name="Prostokąt 19"/>
          <p:cNvSpPr/>
          <p:nvPr/>
        </p:nvSpPr>
        <p:spPr>
          <a:xfrm>
            <a:off x="6323881" y="1322561"/>
            <a:ext cx="559824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P6. Z jakiego zakwaterowania Pan(i) korzystał(a)?</a:t>
            </a:r>
          </a:p>
          <a:p>
            <a:r>
              <a:rPr lang="pl-PL" sz="1000" b="1" i="1" dirty="0"/>
              <a:t>Możliwość wielu odpowiedzi.</a:t>
            </a:r>
          </a:p>
        </p:txBody>
      </p:sp>
      <p:sp>
        <p:nvSpPr>
          <p:cNvPr id="29" name="Prostokąt 28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</a:t>
            </a:r>
          </a:p>
        </p:txBody>
      </p:sp>
      <p:sp>
        <p:nvSpPr>
          <p:cNvPr id="18" name="Prostokąt zaokrąglony 17"/>
          <p:cNvSpPr/>
          <p:nvPr/>
        </p:nvSpPr>
        <p:spPr>
          <a:xfrm>
            <a:off x="6249387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2" name="Tabe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7026929"/>
              </p:ext>
            </p:extLst>
          </p:nvPr>
        </p:nvGraphicFramePr>
        <p:xfrm>
          <a:off x="412560" y="1990723"/>
          <a:ext cx="1103419" cy="388437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034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4819">
                <a:tc>
                  <a:txBody>
                    <a:bodyPr/>
                    <a:lstStyle/>
                    <a:p>
                      <a:pPr algn="r" fontAlgn="ctr"/>
                      <a:r>
                        <a:rPr lang="pl-PL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rodzina, znajomi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819">
                <a:tc>
                  <a:txBody>
                    <a:bodyPr/>
                    <a:lstStyle/>
                    <a:p>
                      <a:pPr algn="r" fontAlgn="ctr"/>
                      <a:r>
                        <a:rPr lang="pl-PL" sz="9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kwatera prywatna,</a:t>
                      </a:r>
                      <a:br>
                        <a:rPr lang="pl-PL" sz="9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pl-PL" sz="9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gospodarstwo </a:t>
                      </a:r>
                      <a:r>
                        <a:rPr lang="pl-PL" sz="900" b="0" i="0" u="none" strike="noStrike" kern="1200" dirty="0" err="1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agro</a:t>
                      </a:r>
                      <a:r>
                        <a:rPr lang="pl-PL" sz="9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819">
                <a:tc>
                  <a:txBody>
                    <a:bodyPr/>
                    <a:lstStyle/>
                    <a:p>
                      <a:pPr algn="r" fontAlgn="ctr"/>
                      <a:r>
                        <a:rPr lang="pl-PL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hotel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819">
                <a:tc>
                  <a:txBody>
                    <a:bodyPr/>
                    <a:lstStyle/>
                    <a:p>
                      <a:pPr algn="r" fontAlgn="ctr"/>
                      <a:r>
                        <a:rPr lang="pl-PL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pensjonat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819">
                <a:tc>
                  <a:txBody>
                    <a:bodyPr/>
                    <a:lstStyle/>
                    <a:p>
                      <a:pPr algn="r" fontAlgn="ctr"/>
                      <a:r>
                        <a:rPr lang="pl-PL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kemping, pole namiotowe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4819">
                <a:tc>
                  <a:txBody>
                    <a:bodyPr/>
                    <a:lstStyle/>
                    <a:p>
                      <a:pPr algn="r" fontAlgn="ctr"/>
                      <a:r>
                        <a:rPr lang="pl-PL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własne</a:t>
                      </a:r>
                      <a:r>
                        <a:rPr lang="pl-PL" sz="9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 mieszkanie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4819">
                <a:tc>
                  <a:txBody>
                    <a:bodyPr/>
                    <a:lstStyle/>
                    <a:p>
                      <a:pPr algn="r" fontAlgn="ctr"/>
                      <a:r>
                        <a:rPr lang="pl-PL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ośrodek wypoczynkowo-rekreacyjny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4819">
                <a:tc>
                  <a:txBody>
                    <a:bodyPr/>
                    <a:lstStyle/>
                    <a:p>
                      <a:pPr algn="r" fontAlgn="ctr"/>
                      <a:r>
                        <a:rPr lang="pl-PL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ośrodek sanatoryjny, uzdrowiskowy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84819">
                <a:tc>
                  <a:txBody>
                    <a:bodyPr/>
                    <a:lstStyle/>
                    <a:p>
                      <a:pPr algn="r" fontAlgn="ctr"/>
                      <a:r>
                        <a:rPr lang="pl-PL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schronisko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84819">
                <a:tc>
                  <a:txBody>
                    <a:bodyPr/>
                    <a:lstStyle/>
                    <a:p>
                      <a:pPr algn="r" fontAlgn="ctr"/>
                      <a:r>
                        <a:rPr lang="pl-PL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inne, nie pamiętam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61" name="Tabela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0353094"/>
              </p:ext>
            </p:extLst>
          </p:nvPr>
        </p:nvGraphicFramePr>
        <p:xfrm>
          <a:off x="1431896" y="1694056"/>
          <a:ext cx="4343634" cy="29666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39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39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393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39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393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393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96669"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66" name="Wykres 65"/>
          <p:cNvGraphicFramePr/>
          <p:nvPr>
            <p:extLst>
              <p:ext uri="{D42A27DB-BD31-4B8C-83A1-F6EECF244321}">
                <p14:modId xmlns:p14="http://schemas.microsoft.com/office/powerpoint/2010/main" val="4182950198"/>
              </p:ext>
            </p:extLst>
          </p:nvPr>
        </p:nvGraphicFramePr>
        <p:xfrm>
          <a:off x="6377817" y="1981198"/>
          <a:ext cx="4985508" cy="34253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0" name="Prostokąt 69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2025</a:t>
            </a:r>
          </a:p>
        </p:txBody>
      </p:sp>
      <p:pic>
        <p:nvPicPr>
          <p:cNvPr id="6" name="Obraz 5">
            <a:extLst>
              <a:ext uri="{FF2B5EF4-FFF2-40B4-BE49-F238E27FC236}">
                <a16:creationId xmlns:a16="http://schemas.microsoft.com/office/drawing/2014/main" id="{7A116709-6208-48FF-B552-630A76EC9B1A}"/>
              </a:ext>
            </a:extLst>
          </p:cNvPr>
          <p:cNvPicPr>
            <a:picLocks noChangeAspect="1"/>
          </p:cNvPicPr>
          <p:nvPr/>
        </p:nvPicPr>
        <p:blipFill>
          <a:blip r:embed="rId3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GlowEdges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98951" y="3976777"/>
            <a:ext cx="1659624" cy="1659624"/>
          </a:xfrm>
          <a:prstGeom prst="rect">
            <a:avLst/>
          </a:prstGeom>
          <a:noFill/>
        </p:spPr>
      </p:pic>
      <p:graphicFrame>
        <p:nvGraphicFramePr>
          <p:cNvPr id="35" name="Wykres 34">
            <a:extLst>
              <a:ext uri="{FF2B5EF4-FFF2-40B4-BE49-F238E27FC236}">
                <a16:creationId xmlns:a16="http://schemas.microsoft.com/office/drawing/2014/main" id="{4F974F7F-B42B-4F13-B384-FD139AC1855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32972215"/>
              </p:ext>
            </p:extLst>
          </p:nvPr>
        </p:nvGraphicFramePr>
        <p:xfrm>
          <a:off x="1580902" y="1989672"/>
          <a:ext cx="2323594" cy="3877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6" name="pole tekstowe 35">
            <a:extLst>
              <a:ext uri="{FF2B5EF4-FFF2-40B4-BE49-F238E27FC236}">
                <a16:creationId xmlns:a16="http://schemas.microsoft.com/office/drawing/2014/main" id="{D7DE7A72-4EC9-4A9D-ABD6-1B451090DF74}"/>
              </a:ext>
            </a:extLst>
          </p:cNvPr>
          <p:cNvSpPr txBox="1"/>
          <p:nvPr/>
        </p:nvSpPr>
        <p:spPr>
          <a:xfrm>
            <a:off x="9404536" y="577819"/>
            <a:ext cx="2424022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900" b="1" dirty="0">
                <a:solidFill>
                  <a:schemeClr val="accent6"/>
                </a:solidFill>
              </a:rPr>
              <a:t>UWAGA: </a:t>
            </a:r>
            <a:r>
              <a:rPr lang="pl-PL" sz="900" dirty="0">
                <a:solidFill>
                  <a:schemeClr val="accent6"/>
                </a:solidFill>
              </a:rPr>
              <a:t>NISKIE LICZEBNOŚCI BADANYCH</a:t>
            </a:r>
          </a:p>
        </p:txBody>
      </p:sp>
      <p:grpSp>
        <p:nvGrpSpPr>
          <p:cNvPr id="37" name="Grupa 36">
            <a:extLst>
              <a:ext uri="{FF2B5EF4-FFF2-40B4-BE49-F238E27FC236}">
                <a16:creationId xmlns:a16="http://schemas.microsoft.com/office/drawing/2014/main" id="{0872336E-9B43-0CE1-06B0-3B88586DCB8C}"/>
              </a:ext>
            </a:extLst>
          </p:cNvPr>
          <p:cNvGrpSpPr/>
          <p:nvPr/>
        </p:nvGrpSpPr>
        <p:grpSpPr>
          <a:xfrm>
            <a:off x="284669" y="897158"/>
            <a:ext cx="846000" cy="846000"/>
            <a:chOff x="284669" y="897158"/>
            <a:chExt cx="846000" cy="846000"/>
          </a:xfrm>
        </p:grpSpPr>
        <p:grpSp>
          <p:nvGrpSpPr>
            <p:cNvPr id="38" name="Grupa 37">
              <a:extLst>
                <a:ext uri="{FF2B5EF4-FFF2-40B4-BE49-F238E27FC236}">
                  <a16:creationId xmlns:a16="http://schemas.microsoft.com/office/drawing/2014/main" id="{A94469A5-1928-B5F6-4D77-20FFED2760CF}"/>
                </a:ext>
              </a:extLst>
            </p:cNvPr>
            <p:cNvGrpSpPr/>
            <p:nvPr/>
          </p:nvGrpSpPr>
          <p:grpSpPr>
            <a:xfrm>
              <a:off x="284669" y="897158"/>
              <a:ext cx="846000" cy="846000"/>
              <a:chOff x="284669" y="897158"/>
              <a:chExt cx="846000" cy="846000"/>
            </a:xfrm>
          </p:grpSpPr>
          <p:sp>
            <p:nvSpPr>
              <p:cNvPr id="40" name="Elipsa 33">
                <a:extLst>
                  <a:ext uri="{FF2B5EF4-FFF2-40B4-BE49-F238E27FC236}">
                    <a16:creationId xmlns:a16="http://schemas.microsoft.com/office/drawing/2014/main" id="{1E405E7A-60EF-7F55-5AA5-CEC9642642CE}"/>
                  </a:ext>
                </a:extLst>
              </p:cNvPr>
              <p:cNvSpPr/>
              <p:nvPr/>
            </p:nvSpPr>
            <p:spPr>
              <a:xfrm>
                <a:off x="284669" y="897158"/>
                <a:ext cx="846000" cy="8460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pl-PL" sz="1600" dirty="0"/>
              </a:p>
            </p:txBody>
          </p:sp>
          <p:grpSp>
            <p:nvGrpSpPr>
              <p:cNvPr id="41" name="noun_project_0562.eps">
                <a:extLst>
                  <a:ext uri="{FF2B5EF4-FFF2-40B4-BE49-F238E27FC236}">
                    <a16:creationId xmlns:a16="http://schemas.microsoft.com/office/drawing/2014/main" id="{8AC7A959-001E-8F09-4BB2-11D2E29279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36189" y="1220227"/>
                <a:ext cx="264565" cy="378514"/>
                <a:chOff x="722" y="3061"/>
                <a:chExt cx="244" cy="384"/>
              </a:xfrm>
            </p:grpSpPr>
            <p:sp>
              <p:nvSpPr>
                <p:cNvPr id="42" name="Freeform 360">
                  <a:extLst>
                    <a:ext uri="{FF2B5EF4-FFF2-40B4-BE49-F238E27FC236}">
                      <a16:creationId xmlns:a16="http://schemas.microsoft.com/office/drawing/2014/main" id="{27CAED9A-2220-6A62-2F1D-C7CF40594D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" y="3061"/>
                  <a:ext cx="60" cy="60"/>
                </a:xfrm>
                <a:custGeom>
                  <a:avLst/>
                  <a:gdLst>
                    <a:gd name="T0" fmla="*/ 3 w 543"/>
                    <a:gd name="T1" fmla="*/ 0 h 544"/>
                    <a:gd name="T2" fmla="*/ 4 w 543"/>
                    <a:gd name="T3" fmla="*/ 0 h 544"/>
                    <a:gd name="T4" fmla="*/ 4 w 543"/>
                    <a:gd name="T5" fmla="*/ 0 h 544"/>
                    <a:gd name="T6" fmla="*/ 5 w 543"/>
                    <a:gd name="T7" fmla="*/ 0 h 544"/>
                    <a:gd name="T8" fmla="*/ 5 w 543"/>
                    <a:gd name="T9" fmla="*/ 1 h 544"/>
                    <a:gd name="T10" fmla="*/ 6 w 543"/>
                    <a:gd name="T11" fmla="*/ 1 h 544"/>
                    <a:gd name="T12" fmla="*/ 6 w 543"/>
                    <a:gd name="T13" fmla="*/ 1 h 544"/>
                    <a:gd name="T14" fmla="*/ 6 w 543"/>
                    <a:gd name="T15" fmla="*/ 2 h 544"/>
                    <a:gd name="T16" fmla="*/ 6 w 543"/>
                    <a:gd name="T17" fmla="*/ 2 h 544"/>
                    <a:gd name="T18" fmla="*/ 7 w 543"/>
                    <a:gd name="T19" fmla="*/ 2 h 544"/>
                    <a:gd name="T20" fmla="*/ 7 w 543"/>
                    <a:gd name="T21" fmla="*/ 3 h 544"/>
                    <a:gd name="T22" fmla="*/ 7 w 543"/>
                    <a:gd name="T23" fmla="*/ 3 h 544"/>
                    <a:gd name="T24" fmla="*/ 7 w 543"/>
                    <a:gd name="T25" fmla="*/ 4 h 544"/>
                    <a:gd name="T26" fmla="*/ 7 w 543"/>
                    <a:gd name="T27" fmla="*/ 4 h 544"/>
                    <a:gd name="T28" fmla="*/ 6 w 543"/>
                    <a:gd name="T29" fmla="*/ 5 h 544"/>
                    <a:gd name="T30" fmla="*/ 6 w 543"/>
                    <a:gd name="T31" fmla="*/ 5 h 544"/>
                    <a:gd name="T32" fmla="*/ 6 w 543"/>
                    <a:gd name="T33" fmla="*/ 6 h 544"/>
                    <a:gd name="T34" fmla="*/ 6 w 543"/>
                    <a:gd name="T35" fmla="*/ 6 h 544"/>
                    <a:gd name="T36" fmla="*/ 5 w 543"/>
                    <a:gd name="T37" fmla="*/ 6 h 544"/>
                    <a:gd name="T38" fmla="*/ 5 w 543"/>
                    <a:gd name="T39" fmla="*/ 6 h 544"/>
                    <a:gd name="T40" fmla="*/ 4 w 543"/>
                    <a:gd name="T41" fmla="*/ 7 h 544"/>
                    <a:gd name="T42" fmla="*/ 4 w 543"/>
                    <a:gd name="T43" fmla="*/ 7 h 544"/>
                    <a:gd name="T44" fmla="*/ 3 w 543"/>
                    <a:gd name="T45" fmla="*/ 7 h 544"/>
                    <a:gd name="T46" fmla="*/ 3 w 543"/>
                    <a:gd name="T47" fmla="*/ 7 h 544"/>
                    <a:gd name="T48" fmla="*/ 2 w 543"/>
                    <a:gd name="T49" fmla="*/ 7 h 544"/>
                    <a:gd name="T50" fmla="*/ 2 w 543"/>
                    <a:gd name="T51" fmla="*/ 6 h 544"/>
                    <a:gd name="T52" fmla="*/ 2 w 543"/>
                    <a:gd name="T53" fmla="*/ 6 h 544"/>
                    <a:gd name="T54" fmla="*/ 1 w 543"/>
                    <a:gd name="T55" fmla="*/ 6 h 544"/>
                    <a:gd name="T56" fmla="*/ 1 w 543"/>
                    <a:gd name="T57" fmla="*/ 6 h 544"/>
                    <a:gd name="T58" fmla="*/ 1 w 543"/>
                    <a:gd name="T59" fmla="*/ 5 h 544"/>
                    <a:gd name="T60" fmla="*/ 0 w 543"/>
                    <a:gd name="T61" fmla="*/ 5 h 544"/>
                    <a:gd name="T62" fmla="*/ 0 w 543"/>
                    <a:gd name="T63" fmla="*/ 4 h 544"/>
                    <a:gd name="T64" fmla="*/ 0 w 543"/>
                    <a:gd name="T65" fmla="*/ 4 h 544"/>
                    <a:gd name="T66" fmla="*/ 0 w 543"/>
                    <a:gd name="T67" fmla="*/ 3 h 544"/>
                    <a:gd name="T68" fmla="*/ 0 w 543"/>
                    <a:gd name="T69" fmla="*/ 3 h 544"/>
                    <a:gd name="T70" fmla="*/ 0 w 543"/>
                    <a:gd name="T71" fmla="*/ 2 h 544"/>
                    <a:gd name="T72" fmla="*/ 0 w 543"/>
                    <a:gd name="T73" fmla="*/ 2 h 544"/>
                    <a:gd name="T74" fmla="*/ 1 w 543"/>
                    <a:gd name="T75" fmla="*/ 2 h 544"/>
                    <a:gd name="T76" fmla="*/ 1 w 543"/>
                    <a:gd name="T77" fmla="*/ 1 h 544"/>
                    <a:gd name="T78" fmla="*/ 1 w 543"/>
                    <a:gd name="T79" fmla="*/ 1 h 544"/>
                    <a:gd name="T80" fmla="*/ 2 w 543"/>
                    <a:gd name="T81" fmla="*/ 1 h 544"/>
                    <a:gd name="T82" fmla="*/ 2 w 543"/>
                    <a:gd name="T83" fmla="*/ 0 h 544"/>
                    <a:gd name="T84" fmla="*/ 2 w 543"/>
                    <a:gd name="T85" fmla="*/ 0 h 544"/>
                    <a:gd name="T86" fmla="*/ 3 w 543"/>
                    <a:gd name="T87" fmla="*/ 0 h 544"/>
                    <a:gd name="T88" fmla="*/ 3 w 543"/>
                    <a:gd name="T89" fmla="*/ 0 h 5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43" h="544">
                      <a:moveTo>
                        <a:pt x="272" y="0"/>
                      </a:moveTo>
                      <a:lnTo>
                        <a:pt x="312" y="3"/>
                      </a:lnTo>
                      <a:lnTo>
                        <a:pt x="350" y="12"/>
                      </a:lnTo>
                      <a:lnTo>
                        <a:pt x="386" y="25"/>
                      </a:lnTo>
                      <a:lnTo>
                        <a:pt x="420" y="44"/>
                      </a:lnTo>
                      <a:lnTo>
                        <a:pt x="450" y="66"/>
                      </a:lnTo>
                      <a:lnTo>
                        <a:pt x="478" y="94"/>
                      </a:lnTo>
                      <a:lnTo>
                        <a:pt x="500" y="124"/>
                      </a:lnTo>
                      <a:lnTo>
                        <a:pt x="519" y="158"/>
                      </a:lnTo>
                      <a:lnTo>
                        <a:pt x="533" y="194"/>
                      </a:lnTo>
                      <a:lnTo>
                        <a:pt x="541" y="232"/>
                      </a:lnTo>
                      <a:lnTo>
                        <a:pt x="543" y="271"/>
                      </a:lnTo>
                      <a:lnTo>
                        <a:pt x="541" y="311"/>
                      </a:lnTo>
                      <a:lnTo>
                        <a:pt x="533" y="351"/>
                      </a:lnTo>
                      <a:lnTo>
                        <a:pt x="519" y="387"/>
                      </a:lnTo>
                      <a:lnTo>
                        <a:pt x="500" y="420"/>
                      </a:lnTo>
                      <a:lnTo>
                        <a:pt x="478" y="450"/>
                      </a:lnTo>
                      <a:lnTo>
                        <a:pt x="450" y="477"/>
                      </a:lnTo>
                      <a:lnTo>
                        <a:pt x="420" y="500"/>
                      </a:lnTo>
                      <a:lnTo>
                        <a:pt x="386" y="518"/>
                      </a:lnTo>
                      <a:lnTo>
                        <a:pt x="350" y="532"/>
                      </a:lnTo>
                      <a:lnTo>
                        <a:pt x="312" y="541"/>
                      </a:lnTo>
                      <a:lnTo>
                        <a:pt x="272" y="544"/>
                      </a:lnTo>
                      <a:lnTo>
                        <a:pt x="232" y="541"/>
                      </a:lnTo>
                      <a:lnTo>
                        <a:pt x="193" y="532"/>
                      </a:lnTo>
                      <a:lnTo>
                        <a:pt x="157" y="518"/>
                      </a:lnTo>
                      <a:lnTo>
                        <a:pt x="124" y="500"/>
                      </a:lnTo>
                      <a:lnTo>
                        <a:pt x="93" y="477"/>
                      </a:lnTo>
                      <a:lnTo>
                        <a:pt x="67" y="450"/>
                      </a:lnTo>
                      <a:lnTo>
                        <a:pt x="43" y="420"/>
                      </a:lnTo>
                      <a:lnTo>
                        <a:pt x="25" y="387"/>
                      </a:lnTo>
                      <a:lnTo>
                        <a:pt x="12" y="351"/>
                      </a:lnTo>
                      <a:lnTo>
                        <a:pt x="3" y="311"/>
                      </a:lnTo>
                      <a:lnTo>
                        <a:pt x="0" y="271"/>
                      </a:lnTo>
                      <a:lnTo>
                        <a:pt x="3" y="232"/>
                      </a:lnTo>
                      <a:lnTo>
                        <a:pt x="12" y="194"/>
                      </a:lnTo>
                      <a:lnTo>
                        <a:pt x="25" y="158"/>
                      </a:lnTo>
                      <a:lnTo>
                        <a:pt x="43" y="124"/>
                      </a:lnTo>
                      <a:lnTo>
                        <a:pt x="67" y="94"/>
                      </a:lnTo>
                      <a:lnTo>
                        <a:pt x="93" y="66"/>
                      </a:lnTo>
                      <a:lnTo>
                        <a:pt x="124" y="44"/>
                      </a:lnTo>
                      <a:lnTo>
                        <a:pt x="157" y="25"/>
                      </a:lnTo>
                      <a:lnTo>
                        <a:pt x="193" y="12"/>
                      </a:lnTo>
                      <a:lnTo>
                        <a:pt x="232" y="3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3" name="Freeform 361">
                  <a:extLst>
                    <a:ext uri="{FF2B5EF4-FFF2-40B4-BE49-F238E27FC236}">
                      <a16:creationId xmlns:a16="http://schemas.microsoft.com/office/drawing/2014/main" id="{BC20884B-00BB-D5F8-FF31-7E65357E61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" y="3110"/>
                  <a:ext cx="64" cy="110"/>
                </a:xfrm>
                <a:custGeom>
                  <a:avLst/>
                  <a:gdLst>
                    <a:gd name="T0" fmla="*/ 3 w 573"/>
                    <a:gd name="T1" fmla="*/ 0 h 997"/>
                    <a:gd name="T2" fmla="*/ 4 w 573"/>
                    <a:gd name="T3" fmla="*/ 0 h 997"/>
                    <a:gd name="T4" fmla="*/ 6 w 573"/>
                    <a:gd name="T5" fmla="*/ 1 h 997"/>
                    <a:gd name="T6" fmla="*/ 7 w 573"/>
                    <a:gd name="T7" fmla="*/ 1 h 997"/>
                    <a:gd name="T8" fmla="*/ 7 w 573"/>
                    <a:gd name="T9" fmla="*/ 1 h 997"/>
                    <a:gd name="T10" fmla="*/ 7 w 573"/>
                    <a:gd name="T11" fmla="*/ 1 h 997"/>
                    <a:gd name="T12" fmla="*/ 7 w 573"/>
                    <a:gd name="T13" fmla="*/ 1 h 997"/>
                    <a:gd name="T14" fmla="*/ 7 w 573"/>
                    <a:gd name="T15" fmla="*/ 2 h 997"/>
                    <a:gd name="T16" fmla="*/ 7 w 573"/>
                    <a:gd name="T17" fmla="*/ 2 h 997"/>
                    <a:gd name="T18" fmla="*/ 5 w 573"/>
                    <a:gd name="T19" fmla="*/ 11 h 997"/>
                    <a:gd name="T20" fmla="*/ 5 w 573"/>
                    <a:gd name="T21" fmla="*/ 12 h 997"/>
                    <a:gd name="T22" fmla="*/ 4 w 573"/>
                    <a:gd name="T23" fmla="*/ 12 h 997"/>
                    <a:gd name="T24" fmla="*/ 4 w 573"/>
                    <a:gd name="T25" fmla="*/ 12 h 997"/>
                    <a:gd name="T26" fmla="*/ 4 w 573"/>
                    <a:gd name="T27" fmla="*/ 12 h 997"/>
                    <a:gd name="T28" fmla="*/ 4 w 573"/>
                    <a:gd name="T29" fmla="*/ 12 h 997"/>
                    <a:gd name="T30" fmla="*/ 4 w 573"/>
                    <a:gd name="T31" fmla="*/ 12 h 997"/>
                    <a:gd name="T32" fmla="*/ 1 w 573"/>
                    <a:gd name="T33" fmla="*/ 11 h 997"/>
                    <a:gd name="T34" fmla="*/ 0 w 573"/>
                    <a:gd name="T35" fmla="*/ 11 h 997"/>
                    <a:gd name="T36" fmla="*/ 0 w 573"/>
                    <a:gd name="T37" fmla="*/ 11 h 997"/>
                    <a:gd name="T38" fmla="*/ 0 w 573"/>
                    <a:gd name="T39" fmla="*/ 11 h 997"/>
                    <a:gd name="T40" fmla="*/ 0 w 573"/>
                    <a:gd name="T41" fmla="*/ 11 h 997"/>
                    <a:gd name="T42" fmla="*/ 0 w 573"/>
                    <a:gd name="T43" fmla="*/ 11 h 997"/>
                    <a:gd name="T44" fmla="*/ 0 w 573"/>
                    <a:gd name="T45" fmla="*/ 10 h 997"/>
                    <a:gd name="T46" fmla="*/ 2 w 573"/>
                    <a:gd name="T47" fmla="*/ 1 h 997"/>
                    <a:gd name="T48" fmla="*/ 2 w 573"/>
                    <a:gd name="T49" fmla="*/ 0 h 997"/>
                    <a:gd name="T50" fmla="*/ 3 w 573"/>
                    <a:gd name="T51" fmla="*/ 0 h 997"/>
                    <a:gd name="T52" fmla="*/ 3 w 573"/>
                    <a:gd name="T53" fmla="*/ 0 h 997"/>
                    <a:gd name="T54" fmla="*/ 3 w 573"/>
                    <a:gd name="T55" fmla="*/ 0 h 997"/>
                    <a:gd name="T56" fmla="*/ 3 w 573"/>
                    <a:gd name="T57" fmla="*/ 0 h 99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573" h="997">
                      <a:moveTo>
                        <a:pt x="265" y="0"/>
                      </a:moveTo>
                      <a:lnTo>
                        <a:pt x="287" y="1"/>
                      </a:lnTo>
                      <a:lnTo>
                        <a:pt x="514" y="56"/>
                      </a:lnTo>
                      <a:lnTo>
                        <a:pt x="533" y="63"/>
                      </a:lnTo>
                      <a:lnTo>
                        <a:pt x="549" y="76"/>
                      </a:lnTo>
                      <a:lnTo>
                        <a:pt x="562" y="91"/>
                      </a:lnTo>
                      <a:lnTo>
                        <a:pt x="569" y="109"/>
                      </a:lnTo>
                      <a:lnTo>
                        <a:pt x="573" y="129"/>
                      </a:lnTo>
                      <a:lnTo>
                        <a:pt x="570" y="149"/>
                      </a:lnTo>
                      <a:lnTo>
                        <a:pt x="380" y="937"/>
                      </a:lnTo>
                      <a:lnTo>
                        <a:pt x="373" y="957"/>
                      </a:lnTo>
                      <a:lnTo>
                        <a:pt x="361" y="974"/>
                      </a:lnTo>
                      <a:lnTo>
                        <a:pt x="345" y="985"/>
                      </a:lnTo>
                      <a:lnTo>
                        <a:pt x="327" y="994"/>
                      </a:lnTo>
                      <a:lnTo>
                        <a:pt x="307" y="997"/>
                      </a:lnTo>
                      <a:lnTo>
                        <a:pt x="287" y="995"/>
                      </a:lnTo>
                      <a:lnTo>
                        <a:pt x="59" y="940"/>
                      </a:lnTo>
                      <a:lnTo>
                        <a:pt x="40" y="932"/>
                      </a:lnTo>
                      <a:lnTo>
                        <a:pt x="23" y="921"/>
                      </a:lnTo>
                      <a:lnTo>
                        <a:pt x="12" y="905"/>
                      </a:lnTo>
                      <a:lnTo>
                        <a:pt x="3" y="887"/>
                      </a:lnTo>
                      <a:lnTo>
                        <a:pt x="0" y="866"/>
                      </a:lnTo>
                      <a:lnTo>
                        <a:pt x="2" y="846"/>
                      </a:lnTo>
                      <a:lnTo>
                        <a:pt x="193" y="58"/>
                      </a:lnTo>
                      <a:lnTo>
                        <a:pt x="201" y="39"/>
                      </a:lnTo>
                      <a:lnTo>
                        <a:pt x="212" y="23"/>
                      </a:lnTo>
                      <a:lnTo>
                        <a:pt x="227" y="10"/>
                      </a:lnTo>
                      <a:lnTo>
                        <a:pt x="245" y="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4" name="Freeform 362">
                  <a:extLst>
                    <a:ext uri="{FF2B5EF4-FFF2-40B4-BE49-F238E27FC236}">
                      <a16:creationId xmlns:a16="http://schemas.microsoft.com/office/drawing/2014/main" id="{69ABD01B-1808-37F7-9E84-F86809B4D9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1" y="3157"/>
                  <a:ext cx="65" cy="288"/>
                </a:xfrm>
                <a:custGeom>
                  <a:avLst/>
                  <a:gdLst>
                    <a:gd name="T0" fmla="*/ 7 w 580"/>
                    <a:gd name="T1" fmla="*/ 0 h 2595"/>
                    <a:gd name="T2" fmla="*/ 7 w 580"/>
                    <a:gd name="T3" fmla="*/ 0 h 2595"/>
                    <a:gd name="T4" fmla="*/ 7 w 580"/>
                    <a:gd name="T5" fmla="*/ 0 h 2595"/>
                    <a:gd name="T6" fmla="*/ 7 w 580"/>
                    <a:gd name="T7" fmla="*/ 0 h 2595"/>
                    <a:gd name="T8" fmla="*/ 7 w 580"/>
                    <a:gd name="T9" fmla="*/ 1 h 2595"/>
                    <a:gd name="T10" fmla="*/ 7 w 580"/>
                    <a:gd name="T11" fmla="*/ 1 h 2595"/>
                    <a:gd name="T12" fmla="*/ 7 w 580"/>
                    <a:gd name="T13" fmla="*/ 1 h 2595"/>
                    <a:gd name="T14" fmla="*/ 2 w 580"/>
                    <a:gd name="T15" fmla="*/ 31 h 2595"/>
                    <a:gd name="T16" fmla="*/ 1 w 580"/>
                    <a:gd name="T17" fmla="*/ 32 h 2595"/>
                    <a:gd name="T18" fmla="*/ 1 w 580"/>
                    <a:gd name="T19" fmla="*/ 32 h 2595"/>
                    <a:gd name="T20" fmla="*/ 1 w 580"/>
                    <a:gd name="T21" fmla="*/ 32 h 2595"/>
                    <a:gd name="T22" fmla="*/ 1 w 580"/>
                    <a:gd name="T23" fmla="*/ 32 h 2595"/>
                    <a:gd name="T24" fmla="*/ 1 w 580"/>
                    <a:gd name="T25" fmla="*/ 32 h 2595"/>
                    <a:gd name="T26" fmla="*/ 1 w 580"/>
                    <a:gd name="T27" fmla="*/ 32 h 2595"/>
                    <a:gd name="T28" fmla="*/ 0 w 580"/>
                    <a:gd name="T29" fmla="*/ 32 h 2595"/>
                    <a:gd name="T30" fmla="*/ 0 w 580"/>
                    <a:gd name="T31" fmla="*/ 32 h 2595"/>
                    <a:gd name="T32" fmla="*/ 0 w 580"/>
                    <a:gd name="T33" fmla="*/ 31 h 2595"/>
                    <a:gd name="T34" fmla="*/ 0 w 580"/>
                    <a:gd name="T35" fmla="*/ 31 h 2595"/>
                    <a:gd name="T36" fmla="*/ 0 w 580"/>
                    <a:gd name="T37" fmla="*/ 31 h 2595"/>
                    <a:gd name="T38" fmla="*/ 0 w 580"/>
                    <a:gd name="T39" fmla="*/ 31 h 2595"/>
                    <a:gd name="T40" fmla="*/ 0 w 580"/>
                    <a:gd name="T41" fmla="*/ 31 h 2595"/>
                    <a:gd name="T42" fmla="*/ 6 w 580"/>
                    <a:gd name="T43" fmla="*/ 1 h 2595"/>
                    <a:gd name="T44" fmla="*/ 6 w 580"/>
                    <a:gd name="T45" fmla="*/ 0 h 2595"/>
                    <a:gd name="T46" fmla="*/ 6 w 580"/>
                    <a:gd name="T47" fmla="*/ 0 h 2595"/>
                    <a:gd name="T48" fmla="*/ 6 w 580"/>
                    <a:gd name="T49" fmla="*/ 0 h 2595"/>
                    <a:gd name="T50" fmla="*/ 6 w 580"/>
                    <a:gd name="T51" fmla="*/ 0 h 2595"/>
                    <a:gd name="T52" fmla="*/ 7 w 580"/>
                    <a:gd name="T53" fmla="*/ 0 h 25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80" h="2595">
                      <a:moveTo>
                        <a:pt x="519" y="0"/>
                      </a:moveTo>
                      <a:lnTo>
                        <a:pt x="539" y="3"/>
                      </a:lnTo>
                      <a:lnTo>
                        <a:pt x="556" y="12"/>
                      </a:lnTo>
                      <a:lnTo>
                        <a:pt x="569" y="25"/>
                      </a:lnTo>
                      <a:lnTo>
                        <a:pt x="578" y="42"/>
                      </a:lnTo>
                      <a:lnTo>
                        <a:pt x="580" y="61"/>
                      </a:lnTo>
                      <a:lnTo>
                        <a:pt x="580" y="67"/>
                      </a:lnTo>
                      <a:lnTo>
                        <a:pt x="125" y="2541"/>
                      </a:lnTo>
                      <a:lnTo>
                        <a:pt x="120" y="2558"/>
                      </a:lnTo>
                      <a:lnTo>
                        <a:pt x="110" y="2573"/>
                      </a:lnTo>
                      <a:lnTo>
                        <a:pt x="96" y="2584"/>
                      </a:lnTo>
                      <a:lnTo>
                        <a:pt x="80" y="2593"/>
                      </a:lnTo>
                      <a:lnTo>
                        <a:pt x="62" y="2595"/>
                      </a:lnTo>
                      <a:lnTo>
                        <a:pt x="43" y="2592"/>
                      </a:lnTo>
                      <a:lnTo>
                        <a:pt x="25" y="2583"/>
                      </a:lnTo>
                      <a:lnTo>
                        <a:pt x="12" y="2569"/>
                      </a:lnTo>
                      <a:lnTo>
                        <a:pt x="3" y="2553"/>
                      </a:lnTo>
                      <a:lnTo>
                        <a:pt x="0" y="2532"/>
                      </a:lnTo>
                      <a:lnTo>
                        <a:pt x="0" y="2531"/>
                      </a:lnTo>
                      <a:lnTo>
                        <a:pt x="1" y="2530"/>
                      </a:lnTo>
                      <a:lnTo>
                        <a:pt x="1" y="2528"/>
                      </a:lnTo>
                      <a:lnTo>
                        <a:pt x="457" y="54"/>
                      </a:lnTo>
                      <a:lnTo>
                        <a:pt x="463" y="37"/>
                      </a:lnTo>
                      <a:lnTo>
                        <a:pt x="473" y="22"/>
                      </a:lnTo>
                      <a:lnTo>
                        <a:pt x="486" y="11"/>
                      </a:lnTo>
                      <a:lnTo>
                        <a:pt x="501" y="2"/>
                      </a:lnTo>
                      <a:lnTo>
                        <a:pt x="519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5" name="Freeform 363">
                  <a:extLst>
                    <a:ext uri="{FF2B5EF4-FFF2-40B4-BE49-F238E27FC236}">
                      <a16:creationId xmlns:a16="http://schemas.microsoft.com/office/drawing/2014/main" id="{BC037C0D-51F7-D96A-6848-285055892D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" y="3126"/>
                  <a:ext cx="192" cy="319"/>
                </a:xfrm>
                <a:custGeom>
                  <a:avLst/>
                  <a:gdLst>
                    <a:gd name="T0" fmla="*/ 11 w 1723"/>
                    <a:gd name="T1" fmla="*/ 0 h 2873"/>
                    <a:gd name="T2" fmla="*/ 11 w 1723"/>
                    <a:gd name="T3" fmla="*/ 0 h 2873"/>
                    <a:gd name="T4" fmla="*/ 11 w 1723"/>
                    <a:gd name="T5" fmla="*/ 0 h 2873"/>
                    <a:gd name="T6" fmla="*/ 12 w 1723"/>
                    <a:gd name="T7" fmla="*/ 0 h 2873"/>
                    <a:gd name="T8" fmla="*/ 12 w 1723"/>
                    <a:gd name="T9" fmla="*/ 0 h 2873"/>
                    <a:gd name="T10" fmla="*/ 13 w 1723"/>
                    <a:gd name="T11" fmla="*/ 1 h 2873"/>
                    <a:gd name="T12" fmla="*/ 13 w 1723"/>
                    <a:gd name="T13" fmla="*/ 1 h 2873"/>
                    <a:gd name="T14" fmla="*/ 14 w 1723"/>
                    <a:gd name="T15" fmla="*/ 2 h 2873"/>
                    <a:gd name="T16" fmla="*/ 14 w 1723"/>
                    <a:gd name="T17" fmla="*/ 3 h 2873"/>
                    <a:gd name="T18" fmla="*/ 20 w 1723"/>
                    <a:gd name="T19" fmla="*/ 9 h 2873"/>
                    <a:gd name="T20" fmla="*/ 21 w 1723"/>
                    <a:gd name="T21" fmla="*/ 10 h 2873"/>
                    <a:gd name="T22" fmla="*/ 21 w 1723"/>
                    <a:gd name="T23" fmla="*/ 10 h 2873"/>
                    <a:gd name="T24" fmla="*/ 21 w 1723"/>
                    <a:gd name="T25" fmla="*/ 11 h 2873"/>
                    <a:gd name="T26" fmla="*/ 21 w 1723"/>
                    <a:gd name="T27" fmla="*/ 11 h 2873"/>
                    <a:gd name="T28" fmla="*/ 21 w 1723"/>
                    <a:gd name="T29" fmla="*/ 12 h 2873"/>
                    <a:gd name="T30" fmla="*/ 21 w 1723"/>
                    <a:gd name="T31" fmla="*/ 12 h 2873"/>
                    <a:gd name="T32" fmla="*/ 20 w 1723"/>
                    <a:gd name="T33" fmla="*/ 12 h 2873"/>
                    <a:gd name="T34" fmla="*/ 20 w 1723"/>
                    <a:gd name="T35" fmla="*/ 12 h 2873"/>
                    <a:gd name="T36" fmla="*/ 14 w 1723"/>
                    <a:gd name="T37" fmla="*/ 11 h 2873"/>
                    <a:gd name="T38" fmla="*/ 14 w 1723"/>
                    <a:gd name="T39" fmla="*/ 11 h 2873"/>
                    <a:gd name="T40" fmla="*/ 13 w 1723"/>
                    <a:gd name="T41" fmla="*/ 11 h 2873"/>
                    <a:gd name="T42" fmla="*/ 13 w 1723"/>
                    <a:gd name="T43" fmla="*/ 11 h 2873"/>
                    <a:gd name="T44" fmla="*/ 13 w 1723"/>
                    <a:gd name="T45" fmla="*/ 10 h 2873"/>
                    <a:gd name="T46" fmla="*/ 12 w 1723"/>
                    <a:gd name="T47" fmla="*/ 8 h 2873"/>
                    <a:gd name="T48" fmla="*/ 17 w 1723"/>
                    <a:gd name="T49" fmla="*/ 33 h 2873"/>
                    <a:gd name="T50" fmla="*/ 17 w 1723"/>
                    <a:gd name="T51" fmla="*/ 33 h 2873"/>
                    <a:gd name="T52" fmla="*/ 17 w 1723"/>
                    <a:gd name="T53" fmla="*/ 34 h 2873"/>
                    <a:gd name="T54" fmla="*/ 17 w 1723"/>
                    <a:gd name="T55" fmla="*/ 35 h 2873"/>
                    <a:gd name="T56" fmla="*/ 16 w 1723"/>
                    <a:gd name="T57" fmla="*/ 35 h 2873"/>
                    <a:gd name="T58" fmla="*/ 15 w 1723"/>
                    <a:gd name="T59" fmla="*/ 35 h 2873"/>
                    <a:gd name="T60" fmla="*/ 14 w 1723"/>
                    <a:gd name="T61" fmla="*/ 35 h 2873"/>
                    <a:gd name="T62" fmla="*/ 14 w 1723"/>
                    <a:gd name="T63" fmla="*/ 35 h 2873"/>
                    <a:gd name="T64" fmla="*/ 13 w 1723"/>
                    <a:gd name="T65" fmla="*/ 35 h 2873"/>
                    <a:gd name="T66" fmla="*/ 13 w 1723"/>
                    <a:gd name="T67" fmla="*/ 34 h 2873"/>
                    <a:gd name="T68" fmla="*/ 9 w 1723"/>
                    <a:gd name="T69" fmla="*/ 17 h 2873"/>
                    <a:gd name="T70" fmla="*/ 5 w 1723"/>
                    <a:gd name="T71" fmla="*/ 34 h 2873"/>
                    <a:gd name="T72" fmla="*/ 4 w 1723"/>
                    <a:gd name="T73" fmla="*/ 35 h 2873"/>
                    <a:gd name="T74" fmla="*/ 3 w 1723"/>
                    <a:gd name="T75" fmla="*/ 35 h 2873"/>
                    <a:gd name="T76" fmla="*/ 3 w 1723"/>
                    <a:gd name="T77" fmla="*/ 35 h 2873"/>
                    <a:gd name="T78" fmla="*/ 2 w 1723"/>
                    <a:gd name="T79" fmla="*/ 35 h 2873"/>
                    <a:gd name="T80" fmla="*/ 1 w 1723"/>
                    <a:gd name="T81" fmla="*/ 35 h 2873"/>
                    <a:gd name="T82" fmla="*/ 1 w 1723"/>
                    <a:gd name="T83" fmla="*/ 35 h 2873"/>
                    <a:gd name="T84" fmla="*/ 0 w 1723"/>
                    <a:gd name="T85" fmla="*/ 34 h 2873"/>
                    <a:gd name="T86" fmla="*/ 0 w 1723"/>
                    <a:gd name="T87" fmla="*/ 33 h 2873"/>
                    <a:gd name="T88" fmla="*/ 0 w 1723"/>
                    <a:gd name="T89" fmla="*/ 33 h 2873"/>
                    <a:gd name="T90" fmla="*/ 7 w 1723"/>
                    <a:gd name="T91" fmla="*/ 3 h 2873"/>
                    <a:gd name="T92" fmla="*/ 7 w 1723"/>
                    <a:gd name="T93" fmla="*/ 3 h 2873"/>
                    <a:gd name="T94" fmla="*/ 7 w 1723"/>
                    <a:gd name="T95" fmla="*/ 2 h 2873"/>
                    <a:gd name="T96" fmla="*/ 8 w 1723"/>
                    <a:gd name="T97" fmla="*/ 2 h 2873"/>
                    <a:gd name="T98" fmla="*/ 8 w 1723"/>
                    <a:gd name="T99" fmla="*/ 1 h 2873"/>
                    <a:gd name="T100" fmla="*/ 8 w 1723"/>
                    <a:gd name="T101" fmla="*/ 1 h 2873"/>
                    <a:gd name="T102" fmla="*/ 9 w 1723"/>
                    <a:gd name="T103" fmla="*/ 0 h 2873"/>
                    <a:gd name="T104" fmla="*/ 10 w 1723"/>
                    <a:gd name="T105" fmla="*/ 0 h 2873"/>
                    <a:gd name="T106" fmla="*/ 11 w 1723"/>
                    <a:gd name="T107" fmla="*/ 0 h 28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723" h="2873">
                      <a:moveTo>
                        <a:pt x="858" y="0"/>
                      </a:moveTo>
                      <a:lnTo>
                        <a:pt x="865" y="1"/>
                      </a:lnTo>
                      <a:lnTo>
                        <a:pt x="874" y="1"/>
                      </a:lnTo>
                      <a:lnTo>
                        <a:pt x="886" y="2"/>
                      </a:lnTo>
                      <a:lnTo>
                        <a:pt x="901" y="4"/>
                      </a:lnTo>
                      <a:lnTo>
                        <a:pt x="918" y="7"/>
                      </a:lnTo>
                      <a:lnTo>
                        <a:pt x="936" y="13"/>
                      </a:lnTo>
                      <a:lnTo>
                        <a:pt x="956" y="19"/>
                      </a:lnTo>
                      <a:lnTo>
                        <a:pt x="977" y="28"/>
                      </a:lnTo>
                      <a:lnTo>
                        <a:pt x="998" y="38"/>
                      </a:lnTo>
                      <a:lnTo>
                        <a:pt x="1020" y="51"/>
                      </a:lnTo>
                      <a:lnTo>
                        <a:pt x="1041" y="67"/>
                      </a:lnTo>
                      <a:lnTo>
                        <a:pt x="1061" y="86"/>
                      </a:lnTo>
                      <a:lnTo>
                        <a:pt x="1079" y="108"/>
                      </a:lnTo>
                      <a:lnTo>
                        <a:pt x="1097" y="134"/>
                      </a:lnTo>
                      <a:lnTo>
                        <a:pt x="1112" y="162"/>
                      </a:lnTo>
                      <a:lnTo>
                        <a:pt x="1125" y="196"/>
                      </a:lnTo>
                      <a:lnTo>
                        <a:pt x="1134" y="233"/>
                      </a:lnTo>
                      <a:lnTo>
                        <a:pt x="1240" y="661"/>
                      </a:lnTo>
                      <a:lnTo>
                        <a:pt x="1624" y="758"/>
                      </a:lnTo>
                      <a:lnTo>
                        <a:pt x="1647" y="765"/>
                      </a:lnTo>
                      <a:lnTo>
                        <a:pt x="1668" y="778"/>
                      </a:lnTo>
                      <a:lnTo>
                        <a:pt x="1687" y="794"/>
                      </a:lnTo>
                      <a:lnTo>
                        <a:pt x="1702" y="813"/>
                      </a:lnTo>
                      <a:lnTo>
                        <a:pt x="1714" y="835"/>
                      </a:lnTo>
                      <a:lnTo>
                        <a:pt x="1721" y="859"/>
                      </a:lnTo>
                      <a:lnTo>
                        <a:pt x="1723" y="885"/>
                      </a:lnTo>
                      <a:lnTo>
                        <a:pt x="1721" y="911"/>
                      </a:lnTo>
                      <a:lnTo>
                        <a:pt x="1713" y="936"/>
                      </a:lnTo>
                      <a:lnTo>
                        <a:pt x="1701" y="958"/>
                      </a:lnTo>
                      <a:lnTo>
                        <a:pt x="1685" y="977"/>
                      </a:lnTo>
                      <a:lnTo>
                        <a:pt x="1666" y="993"/>
                      </a:lnTo>
                      <a:lnTo>
                        <a:pt x="1644" y="1005"/>
                      </a:lnTo>
                      <a:lnTo>
                        <a:pt x="1619" y="1012"/>
                      </a:lnTo>
                      <a:lnTo>
                        <a:pt x="1593" y="1014"/>
                      </a:lnTo>
                      <a:lnTo>
                        <a:pt x="1566" y="1012"/>
                      </a:lnTo>
                      <a:lnTo>
                        <a:pt x="1124" y="900"/>
                      </a:lnTo>
                      <a:lnTo>
                        <a:pt x="1122" y="900"/>
                      </a:lnTo>
                      <a:lnTo>
                        <a:pt x="1115" y="899"/>
                      </a:lnTo>
                      <a:lnTo>
                        <a:pt x="1107" y="897"/>
                      </a:lnTo>
                      <a:lnTo>
                        <a:pt x="1096" y="892"/>
                      </a:lnTo>
                      <a:lnTo>
                        <a:pt x="1083" y="886"/>
                      </a:lnTo>
                      <a:lnTo>
                        <a:pt x="1069" y="877"/>
                      </a:lnTo>
                      <a:lnTo>
                        <a:pt x="1057" y="866"/>
                      </a:lnTo>
                      <a:lnTo>
                        <a:pt x="1044" y="851"/>
                      </a:lnTo>
                      <a:lnTo>
                        <a:pt x="1032" y="833"/>
                      </a:lnTo>
                      <a:lnTo>
                        <a:pt x="1024" y="811"/>
                      </a:lnTo>
                      <a:lnTo>
                        <a:pt x="995" y="686"/>
                      </a:lnTo>
                      <a:lnTo>
                        <a:pt x="959" y="845"/>
                      </a:lnTo>
                      <a:lnTo>
                        <a:pt x="1389" y="2640"/>
                      </a:lnTo>
                      <a:lnTo>
                        <a:pt x="1392" y="2661"/>
                      </a:lnTo>
                      <a:lnTo>
                        <a:pt x="1393" y="2682"/>
                      </a:lnTo>
                      <a:lnTo>
                        <a:pt x="1390" y="2716"/>
                      </a:lnTo>
                      <a:lnTo>
                        <a:pt x="1382" y="2749"/>
                      </a:lnTo>
                      <a:lnTo>
                        <a:pt x="1368" y="2779"/>
                      </a:lnTo>
                      <a:lnTo>
                        <a:pt x="1349" y="2805"/>
                      </a:lnTo>
                      <a:lnTo>
                        <a:pt x="1325" y="2828"/>
                      </a:lnTo>
                      <a:lnTo>
                        <a:pt x="1299" y="2846"/>
                      </a:lnTo>
                      <a:lnTo>
                        <a:pt x="1269" y="2861"/>
                      </a:lnTo>
                      <a:lnTo>
                        <a:pt x="1236" y="2870"/>
                      </a:lnTo>
                      <a:lnTo>
                        <a:pt x="1202" y="2873"/>
                      </a:lnTo>
                      <a:lnTo>
                        <a:pt x="1169" y="2870"/>
                      </a:lnTo>
                      <a:lnTo>
                        <a:pt x="1138" y="2862"/>
                      </a:lnTo>
                      <a:lnTo>
                        <a:pt x="1110" y="2850"/>
                      </a:lnTo>
                      <a:lnTo>
                        <a:pt x="1083" y="2832"/>
                      </a:lnTo>
                      <a:lnTo>
                        <a:pt x="1061" y="2810"/>
                      </a:lnTo>
                      <a:lnTo>
                        <a:pt x="1042" y="2786"/>
                      </a:lnTo>
                      <a:lnTo>
                        <a:pt x="1027" y="2758"/>
                      </a:lnTo>
                      <a:lnTo>
                        <a:pt x="1017" y="2729"/>
                      </a:lnTo>
                      <a:lnTo>
                        <a:pt x="704" y="1377"/>
                      </a:lnTo>
                      <a:lnTo>
                        <a:pt x="375" y="2736"/>
                      </a:lnTo>
                      <a:lnTo>
                        <a:pt x="365" y="2765"/>
                      </a:lnTo>
                      <a:lnTo>
                        <a:pt x="349" y="2791"/>
                      </a:lnTo>
                      <a:lnTo>
                        <a:pt x="330" y="2815"/>
                      </a:lnTo>
                      <a:lnTo>
                        <a:pt x="307" y="2834"/>
                      </a:lnTo>
                      <a:lnTo>
                        <a:pt x="282" y="2851"/>
                      </a:lnTo>
                      <a:lnTo>
                        <a:pt x="254" y="2862"/>
                      </a:lnTo>
                      <a:lnTo>
                        <a:pt x="223" y="2870"/>
                      </a:lnTo>
                      <a:lnTo>
                        <a:pt x="193" y="2873"/>
                      </a:lnTo>
                      <a:lnTo>
                        <a:pt x="158" y="2870"/>
                      </a:lnTo>
                      <a:lnTo>
                        <a:pt x="125" y="2861"/>
                      </a:lnTo>
                      <a:lnTo>
                        <a:pt x="95" y="2846"/>
                      </a:lnTo>
                      <a:lnTo>
                        <a:pt x="68" y="2828"/>
                      </a:lnTo>
                      <a:lnTo>
                        <a:pt x="46" y="2805"/>
                      </a:lnTo>
                      <a:lnTo>
                        <a:pt x="27" y="2779"/>
                      </a:lnTo>
                      <a:lnTo>
                        <a:pt x="13" y="2749"/>
                      </a:lnTo>
                      <a:lnTo>
                        <a:pt x="4" y="2716"/>
                      </a:lnTo>
                      <a:lnTo>
                        <a:pt x="0" y="2682"/>
                      </a:lnTo>
                      <a:lnTo>
                        <a:pt x="1" y="2663"/>
                      </a:lnTo>
                      <a:lnTo>
                        <a:pt x="4" y="2644"/>
                      </a:lnTo>
                      <a:lnTo>
                        <a:pt x="579" y="228"/>
                      </a:lnTo>
                      <a:lnTo>
                        <a:pt x="580" y="225"/>
                      </a:lnTo>
                      <a:lnTo>
                        <a:pt x="582" y="219"/>
                      </a:lnTo>
                      <a:lnTo>
                        <a:pt x="585" y="209"/>
                      </a:lnTo>
                      <a:lnTo>
                        <a:pt x="590" y="195"/>
                      </a:lnTo>
                      <a:lnTo>
                        <a:pt x="596" y="179"/>
                      </a:lnTo>
                      <a:lnTo>
                        <a:pt x="604" y="161"/>
                      </a:lnTo>
                      <a:lnTo>
                        <a:pt x="615" y="142"/>
                      </a:lnTo>
                      <a:lnTo>
                        <a:pt x="628" y="122"/>
                      </a:lnTo>
                      <a:lnTo>
                        <a:pt x="643" y="102"/>
                      </a:lnTo>
                      <a:lnTo>
                        <a:pt x="660" y="82"/>
                      </a:lnTo>
                      <a:lnTo>
                        <a:pt x="679" y="63"/>
                      </a:lnTo>
                      <a:lnTo>
                        <a:pt x="701" y="46"/>
                      </a:lnTo>
                      <a:lnTo>
                        <a:pt x="727" y="30"/>
                      </a:lnTo>
                      <a:lnTo>
                        <a:pt x="754" y="17"/>
                      </a:lnTo>
                      <a:lnTo>
                        <a:pt x="785" y="7"/>
                      </a:lnTo>
                      <a:lnTo>
                        <a:pt x="819" y="2"/>
                      </a:lnTo>
                      <a:lnTo>
                        <a:pt x="856" y="0"/>
                      </a:lnTo>
                      <a:lnTo>
                        <a:pt x="858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</p:grpSp>
        </p:grpSp>
        <p:sp>
          <p:nvSpPr>
            <p:cNvPr id="39" name="Freeform 19">
              <a:extLst>
                <a:ext uri="{FF2B5EF4-FFF2-40B4-BE49-F238E27FC236}">
                  <a16:creationId xmlns:a16="http://schemas.microsoft.com/office/drawing/2014/main" id="{8A0DE66C-95F6-3B00-9E0A-C2B9B91C947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92501" y="1067631"/>
              <a:ext cx="289228" cy="433333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solidFill>
              <a:srgbClr val="00206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graphicFrame>
        <p:nvGraphicFramePr>
          <p:cNvPr id="46" name="Wykres 45">
            <a:extLst>
              <a:ext uri="{FF2B5EF4-FFF2-40B4-BE49-F238E27FC236}">
                <a16:creationId xmlns:a16="http://schemas.microsoft.com/office/drawing/2014/main" id="{8E5C28D7-418C-2A85-B958-9100F00C667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82184053"/>
              </p:ext>
            </p:extLst>
          </p:nvPr>
        </p:nvGraphicFramePr>
        <p:xfrm>
          <a:off x="2363741" y="1997136"/>
          <a:ext cx="2323594" cy="3877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4" name="Wykres 3">
            <a:extLst>
              <a:ext uri="{FF2B5EF4-FFF2-40B4-BE49-F238E27FC236}">
                <a16:creationId xmlns:a16="http://schemas.microsoft.com/office/drawing/2014/main" id="{901475FC-DBFB-5BF8-E270-3152C453DA9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55224861"/>
              </p:ext>
            </p:extLst>
          </p:nvPr>
        </p:nvGraphicFramePr>
        <p:xfrm>
          <a:off x="3096733" y="2004376"/>
          <a:ext cx="2323594" cy="3877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5" name="Wykres 4">
            <a:extLst>
              <a:ext uri="{FF2B5EF4-FFF2-40B4-BE49-F238E27FC236}">
                <a16:creationId xmlns:a16="http://schemas.microsoft.com/office/drawing/2014/main" id="{BDC6A636-6DA2-E116-6DA4-02EB2A126EE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56996316"/>
              </p:ext>
            </p:extLst>
          </p:nvPr>
        </p:nvGraphicFramePr>
        <p:xfrm>
          <a:off x="3753050" y="1997136"/>
          <a:ext cx="2323594" cy="3877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7" name="Prostokąt 6">
            <a:extLst>
              <a:ext uri="{FF2B5EF4-FFF2-40B4-BE49-F238E27FC236}">
                <a16:creationId xmlns:a16="http://schemas.microsoft.com/office/drawing/2014/main" id="{97351840-E821-BCF8-86C3-B6E876E50BE2}"/>
              </a:ext>
            </a:extLst>
          </p:cNvPr>
          <p:cNvSpPr/>
          <p:nvPr/>
        </p:nvSpPr>
        <p:spPr>
          <a:xfrm>
            <a:off x="5447074" y="6158686"/>
            <a:ext cx="637980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Podstawa: </a:t>
            </a:r>
            <a:r>
              <a:rPr lang="pl-PL" sz="1000" dirty="0"/>
              <a:t>Respondenci odwiedzający województwo śląskie z województwa śląskiego, 2025: N=42.</a:t>
            </a:r>
          </a:p>
        </p:txBody>
      </p:sp>
      <p:graphicFrame>
        <p:nvGraphicFramePr>
          <p:cNvPr id="8" name="Wykres 7">
            <a:extLst>
              <a:ext uri="{FF2B5EF4-FFF2-40B4-BE49-F238E27FC236}">
                <a16:creationId xmlns:a16="http://schemas.microsoft.com/office/drawing/2014/main" id="{AC64555A-FAFA-5FF0-680C-13397DCD484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71178088"/>
              </p:ext>
            </p:extLst>
          </p:nvPr>
        </p:nvGraphicFramePr>
        <p:xfrm>
          <a:off x="4442578" y="1977482"/>
          <a:ext cx="2323594" cy="3877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9" name="Wykres 8">
            <a:extLst>
              <a:ext uri="{FF2B5EF4-FFF2-40B4-BE49-F238E27FC236}">
                <a16:creationId xmlns:a16="http://schemas.microsoft.com/office/drawing/2014/main" id="{764F0FE6-F82C-22AA-6AF8-97E08DEDC07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22553590"/>
              </p:ext>
            </p:extLst>
          </p:nvPr>
        </p:nvGraphicFramePr>
        <p:xfrm>
          <a:off x="5290340" y="1971068"/>
          <a:ext cx="2323594" cy="3877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</p:spTree>
    <p:extLst>
      <p:ext uri="{BB962C8B-B14F-4D97-AF65-F5344CB8AC3E}">
        <p14:creationId xmlns:p14="http://schemas.microsoft.com/office/powerpoint/2010/main" val="1802200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6B9D7619-5DAC-B79B-E8D1-37E9951DBBD8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Wydatki turystów wewnętrznych</a:t>
            </a:r>
            <a:endParaRPr lang="en-US" dirty="0"/>
          </a:p>
        </p:txBody>
      </p:sp>
      <p:sp>
        <p:nvSpPr>
          <p:cNvPr id="17" name="Prostokąt zaokrąglony 16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19" name="Wykres 18"/>
          <p:cNvGraphicFramePr/>
          <p:nvPr>
            <p:extLst>
              <p:ext uri="{D42A27DB-BD31-4B8C-83A1-F6EECF244321}">
                <p14:modId xmlns:p14="http://schemas.microsoft.com/office/powerpoint/2010/main" val="3507045739"/>
              </p:ext>
            </p:extLst>
          </p:nvPr>
        </p:nvGraphicFramePr>
        <p:xfrm>
          <a:off x="360363" y="2228850"/>
          <a:ext cx="5579171" cy="3352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0" name="Prostokąt 19"/>
          <p:cNvSpPr/>
          <p:nvPr/>
        </p:nvSpPr>
        <p:spPr>
          <a:xfrm>
            <a:off x="6323881" y="1322561"/>
            <a:ext cx="559824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P7. Ile średnio wydawał(a) Pan(i) dziennie na osobę podczas tego pobytu/ tych pobytów?</a:t>
            </a:r>
            <a:br>
              <a:rPr lang="pl-PL" sz="1000" b="1" dirty="0"/>
            </a:br>
            <a:r>
              <a:rPr lang="pl-PL" sz="1000" b="1" dirty="0"/>
              <a:t>Proszę uwzględnić koszty noclegu, wyżywienia i innych atrakcji podczas tego wyjazdu/tych wyjazdów.</a:t>
            </a:r>
          </a:p>
        </p:txBody>
      </p:sp>
      <p:graphicFrame>
        <p:nvGraphicFramePr>
          <p:cNvPr id="21" name="Symbol zastępczy zawartości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79445691"/>
              </p:ext>
            </p:extLst>
          </p:nvPr>
        </p:nvGraphicFramePr>
        <p:xfrm>
          <a:off x="6735627" y="2160781"/>
          <a:ext cx="4837248" cy="2611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9" name="Prostokąt 28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</a:t>
            </a:r>
          </a:p>
        </p:txBody>
      </p:sp>
      <p:graphicFrame>
        <p:nvGraphicFramePr>
          <p:cNvPr id="59" name="Symbol zastępczy zawartości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64951423"/>
              </p:ext>
            </p:extLst>
          </p:nvPr>
        </p:nvGraphicFramePr>
        <p:xfrm>
          <a:off x="265093" y="2513206"/>
          <a:ext cx="1590601" cy="2611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8" name="Prostokąt 57"/>
          <p:cNvSpPr/>
          <p:nvPr/>
        </p:nvSpPr>
        <p:spPr>
          <a:xfrm>
            <a:off x="6249388" y="4717003"/>
            <a:ext cx="5577484" cy="646331"/>
          </a:xfrm>
          <a:prstGeom prst="rect">
            <a:avLst/>
          </a:prstGeom>
          <a:solidFill>
            <a:srgbClr val="BBC600"/>
          </a:solidFill>
        </p:spPr>
        <p:txBody>
          <a:bodyPr wrap="square">
            <a:spAutoFit/>
          </a:bodyPr>
          <a:lstStyle/>
          <a:p>
            <a:r>
              <a:rPr lang="pl-PL" sz="1200" dirty="0">
                <a:solidFill>
                  <a:schemeClr val="bg1"/>
                </a:solidFill>
              </a:rPr>
              <a:t>Biorąc pod uwagę liczbę turystów, średnie wydatki i średnią długość pobytu, łączne wydatki turystów wewnętrznych w roku 2025 szacujemy </a:t>
            </a:r>
            <a:r>
              <a:rPr lang="pl-PL" sz="1200" b="1" dirty="0">
                <a:solidFill>
                  <a:schemeClr val="bg1"/>
                </a:solidFill>
              </a:rPr>
              <a:t>w bardzo dużym przybliżeniu*</a:t>
            </a:r>
            <a:r>
              <a:rPr lang="pl-PL" sz="1200" dirty="0">
                <a:solidFill>
                  <a:schemeClr val="bg1"/>
                </a:solidFill>
              </a:rPr>
              <a:t> na poziomie 3,6 mld złotych (w ubiegłym roku 2,2 mld).</a:t>
            </a:r>
          </a:p>
        </p:txBody>
      </p:sp>
      <p:sp>
        <p:nvSpPr>
          <p:cNvPr id="18" name="Prostokąt zaokrąglony 17"/>
          <p:cNvSpPr/>
          <p:nvPr/>
        </p:nvSpPr>
        <p:spPr>
          <a:xfrm>
            <a:off x="6249387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60" name="Prostokąt 59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2025</a:t>
            </a:r>
          </a:p>
        </p:txBody>
      </p:sp>
      <p:sp>
        <p:nvSpPr>
          <p:cNvPr id="9" name="Prostokąt 8"/>
          <p:cNvSpPr/>
          <p:nvPr/>
        </p:nvSpPr>
        <p:spPr>
          <a:xfrm>
            <a:off x="6476280" y="5595575"/>
            <a:ext cx="4744616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900" i="1" dirty="0"/>
              <a:t>*Uwaga: podstawą szacunków są deklaracje bardzo niewielkiej liczby respondentów. </a:t>
            </a:r>
            <a:endParaRPr lang="en-US" sz="900" i="1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7B913FA-9674-4058-BC3E-02513B34021B}"/>
              </a:ext>
            </a:extLst>
          </p:cNvPr>
          <p:cNvSpPr txBox="1"/>
          <p:nvPr/>
        </p:nvSpPr>
        <p:spPr>
          <a:xfrm>
            <a:off x="7026783" y="2428567"/>
            <a:ext cx="2096219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pl-PL" sz="1400" b="1" dirty="0"/>
              <a:t>ŚREDNIO: </a:t>
            </a:r>
            <a:r>
              <a:rPr lang="pl-PL" sz="1400" dirty="0"/>
              <a:t>191 ZŁ</a:t>
            </a:r>
          </a:p>
        </p:txBody>
      </p:sp>
      <p:sp>
        <p:nvSpPr>
          <p:cNvPr id="26" name="pole tekstowe 25">
            <a:extLst>
              <a:ext uri="{FF2B5EF4-FFF2-40B4-BE49-F238E27FC236}">
                <a16:creationId xmlns:a16="http://schemas.microsoft.com/office/drawing/2014/main" id="{D7DE7A72-4EC9-4A9D-ABD6-1B451090DF74}"/>
              </a:ext>
            </a:extLst>
          </p:cNvPr>
          <p:cNvSpPr txBox="1"/>
          <p:nvPr/>
        </p:nvSpPr>
        <p:spPr>
          <a:xfrm>
            <a:off x="9404536" y="577819"/>
            <a:ext cx="2424022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900" b="1" dirty="0">
                <a:solidFill>
                  <a:schemeClr val="accent6"/>
                </a:solidFill>
              </a:rPr>
              <a:t>UWAGA: </a:t>
            </a:r>
            <a:r>
              <a:rPr lang="pl-PL" sz="900" dirty="0">
                <a:solidFill>
                  <a:schemeClr val="accent6"/>
                </a:solidFill>
              </a:rPr>
              <a:t>NISKIE LICZEBNOŚCI BADANYCH</a:t>
            </a:r>
          </a:p>
        </p:txBody>
      </p:sp>
      <p:grpSp>
        <p:nvGrpSpPr>
          <p:cNvPr id="27" name="Grupa 26">
            <a:extLst>
              <a:ext uri="{FF2B5EF4-FFF2-40B4-BE49-F238E27FC236}">
                <a16:creationId xmlns:a16="http://schemas.microsoft.com/office/drawing/2014/main" id="{7ED1BBB7-F6D5-AB5A-D305-4396F650DF6D}"/>
              </a:ext>
            </a:extLst>
          </p:cNvPr>
          <p:cNvGrpSpPr/>
          <p:nvPr/>
        </p:nvGrpSpPr>
        <p:grpSpPr>
          <a:xfrm>
            <a:off x="284669" y="897158"/>
            <a:ext cx="846000" cy="846000"/>
            <a:chOff x="284669" y="897158"/>
            <a:chExt cx="846000" cy="846000"/>
          </a:xfrm>
        </p:grpSpPr>
        <p:grpSp>
          <p:nvGrpSpPr>
            <p:cNvPr id="28" name="Grupa 27">
              <a:extLst>
                <a:ext uri="{FF2B5EF4-FFF2-40B4-BE49-F238E27FC236}">
                  <a16:creationId xmlns:a16="http://schemas.microsoft.com/office/drawing/2014/main" id="{C832F172-55B7-C95B-8E7D-86D6C2A5F4A0}"/>
                </a:ext>
              </a:extLst>
            </p:cNvPr>
            <p:cNvGrpSpPr/>
            <p:nvPr/>
          </p:nvGrpSpPr>
          <p:grpSpPr>
            <a:xfrm>
              <a:off x="284669" y="897158"/>
              <a:ext cx="846000" cy="846000"/>
              <a:chOff x="284669" y="897158"/>
              <a:chExt cx="846000" cy="846000"/>
            </a:xfrm>
          </p:grpSpPr>
          <p:sp>
            <p:nvSpPr>
              <p:cNvPr id="32" name="Elipsa 33">
                <a:extLst>
                  <a:ext uri="{FF2B5EF4-FFF2-40B4-BE49-F238E27FC236}">
                    <a16:creationId xmlns:a16="http://schemas.microsoft.com/office/drawing/2014/main" id="{B5A68C7A-92D2-986C-2642-E629432455C8}"/>
                  </a:ext>
                </a:extLst>
              </p:cNvPr>
              <p:cNvSpPr/>
              <p:nvPr/>
            </p:nvSpPr>
            <p:spPr>
              <a:xfrm>
                <a:off x="284669" y="897158"/>
                <a:ext cx="846000" cy="8460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pl-PL" sz="1600" dirty="0"/>
              </a:p>
            </p:txBody>
          </p:sp>
          <p:grpSp>
            <p:nvGrpSpPr>
              <p:cNvPr id="33" name="noun_project_0562.eps">
                <a:extLst>
                  <a:ext uri="{FF2B5EF4-FFF2-40B4-BE49-F238E27FC236}">
                    <a16:creationId xmlns:a16="http://schemas.microsoft.com/office/drawing/2014/main" id="{8B0B9957-815C-A9CF-55D6-931F58926F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36189" y="1220227"/>
                <a:ext cx="264565" cy="378514"/>
                <a:chOff x="722" y="3061"/>
                <a:chExt cx="244" cy="384"/>
              </a:xfrm>
            </p:grpSpPr>
            <p:sp>
              <p:nvSpPr>
                <p:cNvPr id="34" name="Freeform 360">
                  <a:extLst>
                    <a:ext uri="{FF2B5EF4-FFF2-40B4-BE49-F238E27FC236}">
                      <a16:creationId xmlns:a16="http://schemas.microsoft.com/office/drawing/2014/main" id="{80D87214-486A-9EB3-0A7D-0BEF3D5AED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" y="3061"/>
                  <a:ext cx="60" cy="60"/>
                </a:xfrm>
                <a:custGeom>
                  <a:avLst/>
                  <a:gdLst>
                    <a:gd name="T0" fmla="*/ 3 w 543"/>
                    <a:gd name="T1" fmla="*/ 0 h 544"/>
                    <a:gd name="T2" fmla="*/ 4 w 543"/>
                    <a:gd name="T3" fmla="*/ 0 h 544"/>
                    <a:gd name="T4" fmla="*/ 4 w 543"/>
                    <a:gd name="T5" fmla="*/ 0 h 544"/>
                    <a:gd name="T6" fmla="*/ 5 w 543"/>
                    <a:gd name="T7" fmla="*/ 0 h 544"/>
                    <a:gd name="T8" fmla="*/ 5 w 543"/>
                    <a:gd name="T9" fmla="*/ 1 h 544"/>
                    <a:gd name="T10" fmla="*/ 6 w 543"/>
                    <a:gd name="T11" fmla="*/ 1 h 544"/>
                    <a:gd name="T12" fmla="*/ 6 w 543"/>
                    <a:gd name="T13" fmla="*/ 1 h 544"/>
                    <a:gd name="T14" fmla="*/ 6 w 543"/>
                    <a:gd name="T15" fmla="*/ 2 h 544"/>
                    <a:gd name="T16" fmla="*/ 6 w 543"/>
                    <a:gd name="T17" fmla="*/ 2 h 544"/>
                    <a:gd name="T18" fmla="*/ 7 w 543"/>
                    <a:gd name="T19" fmla="*/ 2 h 544"/>
                    <a:gd name="T20" fmla="*/ 7 w 543"/>
                    <a:gd name="T21" fmla="*/ 3 h 544"/>
                    <a:gd name="T22" fmla="*/ 7 w 543"/>
                    <a:gd name="T23" fmla="*/ 3 h 544"/>
                    <a:gd name="T24" fmla="*/ 7 w 543"/>
                    <a:gd name="T25" fmla="*/ 4 h 544"/>
                    <a:gd name="T26" fmla="*/ 7 w 543"/>
                    <a:gd name="T27" fmla="*/ 4 h 544"/>
                    <a:gd name="T28" fmla="*/ 6 w 543"/>
                    <a:gd name="T29" fmla="*/ 5 h 544"/>
                    <a:gd name="T30" fmla="*/ 6 w 543"/>
                    <a:gd name="T31" fmla="*/ 5 h 544"/>
                    <a:gd name="T32" fmla="*/ 6 w 543"/>
                    <a:gd name="T33" fmla="*/ 6 h 544"/>
                    <a:gd name="T34" fmla="*/ 6 w 543"/>
                    <a:gd name="T35" fmla="*/ 6 h 544"/>
                    <a:gd name="T36" fmla="*/ 5 w 543"/>
                    <a:gd name="T37" fmla="*/ 6 h 544"/>
                    <a:gd name="T38" fmla="*/ 5 w 543"/>
                    <a:gd name="T39" fmla="*/ 6 h 544"/>
                    <a:gd name="T40" fmla="*/ 4 w 543"/>
                    <a:gd name="T41" fmla="*/ 7 h 544"/>
                    <a:gd name="T42" fmla="*/ 4 w 543"/>
                    <a:gd name="T43" fmla="*/ 7 h 544"/>
                    <a:gd name="T44" fmla="*/ 3 w 543"/>
                    <a:gd name="T45" fmla="*/ 7 h 544"/>
                    <a:gd name="T46" fmla="*/ 3 w 543"/>
                    <a:gd name="T47" fmla="*/ 7 h 544"/>
                    <a:gd name="T48" fmla="*/ 2 w 543"/>
                    <a:gd name="T49" fmla="*/ 7 h 544"/>
                    <a:gd name="T50" fmla="*/ 2 w 543"/>
                    <a:gd name="T51" fmla="*/ 6 h 544"/>
                    <a:gd name="T52" fmla="*/ 2 w 543"/>
                    <a:gd name="T53" fmla="*/ 6 h 544"/>
                    <a:gd name="T54" fmla="*/ 1 w 543"/>
                    <a:gd name="T55" fmla="*/ 6 h 544"/>
                    <a:gd name="T56" fmla="*/ 1 w 543"/>
                    <a:gd name="T57" fmla="*/ 6 h 544"/>
                    <a:gd name="T58" fmla="*/ 1 w 543"/>
                    <a:gd name="T59" fmla="*/ 5 h 544"/>
                    <a:gd name="T60" fmla="*/ 0 w 543"/>
                    <a:gd name="T61" fmla="*/ 5 h 544"/>
                    <a:gd name="T62" fmla="*/ 0 w 543"/>
                    <a:gd name="T63" fmla="*/ 4 h 544"/>
                    <a:gd name="T64" fmla="*/ 0 w 543"/>
                    <a:gd name="T65" fmla="*/ 4 h 544"/>
                    <a:gd name="T66" fmla="*/ 0 w 543"/>
                    <a:gd name="T67" fmla="*/ 3 h 544"/>
                    <a:gd name="T68" fmla="*/ 0 w 543"/>
                    <a:gd name="T69" fmla="*/ 3 h 544"/>
                    <a:gd name="T70" fmla="*/ 0 w 543"/>
                    <a:gd name="T71" fmla="*/ 2 h 544"/>
                    <a:gd name="T72" fmla="*/ 0 w 543"/>
                    <a:gd name="T73" fmla="*/ 2 h 544"/>
                    <a:gd name="T74" fmla="*/ 1 w 543"/>
                    <a:gd name="T75" fmla="*/ 2 h 544"/>
                    <a:gd name="T76" fmla="*/ 1 w 543"/>
                    <a:gd name="T77" fmla="*/ 1 h 544"/>
                    <a:gd name="T78" fmla="*/ 1 w 543"/>
                    <a:gd name="T79" fmla="*/ 1 h 544"/>
                    <a:gd name="T80" fmla="*/ 2 w 543"/>
                    <a:gd name="T81" fmla="*/ 1 h 544"/>
                    <a:gd name="T82" fmla="*/ 2 w 543"/>
                    <a:gd name="T83" fmla="*/ 0 h 544"/>
                    <a:gd name="T84" fmla="*/ 2 w 543"/>
                    <a:gd name="T85" fmla="*/ 0 h 544"/>
                    <a:gd name="T86" fmla="*/ 3 w 543"/>
                    <a:gd name="T87" fmla="*/ 0 h 544"/>
                    <a:gd name="T88" fmla="*/ 3 w 543"/>
                    <a:gd name="T89" fmla="*/ 0 h 5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43" h="544">
                      <a:moveTo>
                        <a:pt x="272" y="0"/>
                      </a:moveTo>
                      <a:lnTo>
                        <a:pt x="312" y="3"/>
                      </a:lnTo>
                      <a:lnTo>
                        <a:pt x="350" y="12"/>
                      </a:lnTo>
                      <a:lnTo>
                        <a:pt x="386" y="25"/>
                      </a:lnTo>
                      <a:lnTo>
                        <a:pt x="420" y="44"/>
                      </a:lnTo>
                      <a:lnTo>
                        <a:pt x="450" y="66"/>
                      </a:lnTo>
                      <a:lnTo>
                        <a:pt x="478" y="94"/>
                      </a:lnTo>
                      <a:lnTo>
                        <a:pt x="500" y="124"/>
                      </a:lnTo>
                      <a:lnTo>
                        <a:pt x="519" y="158"/>
                      </a:lnTo>
                      <a:lnTo>
                        <a:pt x="533" y="194"/>
                      </a:lnTo>
                      <a:lnTo>
                        <a:pt x="541" y="232"/>
                      </a:lnTo>
                      <a:lnTo>
                        <a:pt x="543" y="271"/>
                      </a:lnTo>
                      <a:lnTo>
                        <a:pt x="541" y="311"/>
                      </a:lnTo>
                      <a:lnTo>
                        <a:pt x="533" y="351"/>
                      </a:lnTo>
                      <a:lnTo>
                        <a:pt x="519" y="387"/>
                      </a:lnTo>
                      <a:lnTo>
                        <a:pt x="500" y="420"/>
                      </a:lnTo>
                      <a:lnTo>
                        <a:pt x="478" y="450"/>
                      </a:lnTo>
                      <a:lnTo>
                        <a:pt x="450" y="477"/>
                      </a:lnTo>
                      <a:lnTo>
                        <a:pt x="420" y="500"/>
                      </a:lnTo>
                      <a:lnTo>
                        <a:pt x="386" y="518"/>
                      </a:lnTo>
                      <a:lnTo>
                        <a:pt x="350" y="532"/>
                      </a:lnTo>
                      <a:lnTo>
                        <a:pt x="312" y="541"/>
                      </a:lnTo>
                      <a:lnTo>
                        <a:pt x="272" y="544"/>
                      </a:lnTo>
                      <a:lnTo>
                        <a:pt x="232" y="541"/>
                      </a:lnTo>
                      <a:lnTo>
                        <a:pt x="193" y="532"/>
                      </a:lnTo>
                      <a:lnTo>
                        <a:pt x="157" y="518"/>
                      </a:lnTo>
                      <a:lnTo>
                        <a:pt x="124" y="500"/>
                      </a:lnTo>
                      <a:lnTo>
                        <a:pt x="93" y="477"/>
                      </a:lnTo>
                      <a:lnTo>
                        <a:pt x="67" y="450"/>
                      </a:lnTo>
                      <a:lnTo>
                        <a:pt x="43" y="420"/>
                      </a:lnTo>
                      <a:lnTo>
                        <a:pt x="25" y="387"/>
                      </a:lnTo>
                      <a:lnTo>
                        <a:pt x="12" y="351"/>
                      </a:lnTo>
                      <a:lnTo>
                        <a:pt x="3" y="311"/>
                      </a:lnTo>
                      <a:lnTo>
                        <a:pt x="0" y="271"/>
                      </a:lnTo>
                      <a:lnTo>
                        <a:pt x="3" y="232"/>
                      </a:lnTo>
                      <a:lnTo>
                        <a:pt x="12" y="194"/>
                      </a:lnTo>
                      <a:lnTo>
                        <a:pt x="25" y="158"/>
                      </a:lnTo>
                      <a:lnTo>
                        <a:pt x="43" y="124"/>
                      </a:lnTo>
                      <a:lnTo>
                        <a:pt x="67" y="94"/>
                      </a:lnTo>
                      <a:lnTo>
                        <a:pt x="93" y="66"/>
                      </a:lnTo>
                      <a:lnTo>
                        <a:pt x="124" y="44"/>
                      </a:lnTo>
                      <a:lnTo>
                        <a:pt x="157" y="25"/>
                      </a:lnTo>
                      <a:lnTo>
                        <a:pt x="193" y="12"/>
                      </a:lnTo>
                      <a:lnTo>
                        <a:pt x="232" y="3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35" name="Freeform 361">
                  <a:extLst>
                    <a:ext uri="{FF2B5EF4-FFF2-40B4-BE49-F238E27FC236}">
                      <a16:creationId xmlns:a16="http://schemas.microsoft.com/office/drawing/2014/main" id="{BDA52E25-1051-277F-88ED-91C681D191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" y="3110"/>
                  <a:ext cx="64" cy="110"/>
                </a:xfrm>
                <a:custGeom>
                  <a:avLst/>
                  <a:gdLst>
                    <a:gd name="T0" fmla="*/ 3 w 573"/>
                    <a:gd name="T1" fmla="*/ 0 h 997"/>
                    <a:gd name="T2" fmla="*/ 4 w 573"/>
                    <a:gd name="T3" fmla="*/ 0 h 997"/>
                    <a:gd name="T4" fmla="*/ 6 w 573"/>
                    <a:gd name="T5" fmla="*/ 1 h 997"/>
                    <a:gd name="T6" fmla="*/ 7 w 573"/>
                    <a:gd name="T7" fmla="*/ 1 h 997"/>
                    <a:gd name="T8" fmla="*/ 7 w 573"/>
                    <a:gd name="T9" fmla="*/ 1 h 997"/>
                    <a:gd name="T10" fmla="*/ 7 w 573"/>
                    <a:gd name="T11" fmla="*/ 1 h 997"/>
                    <a:gd name="T12" fmla="*/ 7 w 573"/>
                    <a:gd name="T13" fmla="*/ 1 h 997"/>
                    <a:gd name="T14" fmla="*/ 7 w 573"/>
                    <a:gd name="T15" fmla="*/ 2 h 997"/>
                    <a:gd name="T16" fmla="*/ 7 w 573"/>
                    <a:gd name="T17" fmla="*/ 2 h 997"/>
                    <a:gd name="T18" fmla="*/ 5 w 573"/>
                    <a:gd name="T19" fmla="*/ 11 h 997"/>
                    <a:gd name="T20" fmla="*/ 5 w 573"/>
                    <a:gd name="T21" fmla="*/ 12 h 997"/>
                    <a:gd name="T22" fmla="*/ 4 w 573"/>
                    <a:gd name="T23" fmla="*/ 12 h 997"/>
                    <a:gd name="T24" fmla="*/ 4 w 573"/>
                    <a:gd name="T25" fmla="*/ 12 h 997"/>
                    <a:gd name="T26" fmla="*/ 4 w 573"/>
                    <a:gd name="T27" fmla="*/ 12 h 997"/>
                    <a:gd name="T28" fmla="*/ 4 w 573"/>
                    <a:gd name="T29" fmla="*/ 12 h 997"/>
                    <a:gd name="T30" fmla="*/ 4 w 573"/>
                    <a:gd name="T31" fmla="*/ 12 h 997"/>
                    <a:gd name="T32" fmla="*/ 1 w 573"/>
                    <a:gd name="T33" fmla="*/ 11 h 997"/>
                    <a:gd name="T34" fmla="*/ 0 w 573"/>
                    <a:gd name="T35" fmla="*/ 11 h 997"/>
                    <a:gd name="T36" fmla="*/ 0 w 573"/>
                    <a:gd name="T37" fmla="*/ 11 h 997"/>
                    <a:gd name="T38" fmla="*/ 0 w 573"/>
                    <a:gd name="T39" fmla="*/ 11 h 997"/>
                    <a:gd name="T40" fmla="*/ 0 w 573"/>
                    <a:gd name="T41" fmla="*/ 11 h 997"/>
                    <a:gd name="T42" fmla="*/ 0 w 573"/>
                    <a:gd name="T43" fmla="*/ 11 h 997"/>
                    <a:gd name="T44" fmla="*/ 0 w 573"/>
                    <a:gd name="T45" fmla="*/ 10 h 997"/>
                    <a:gd name="T46" fmla="*/ 2 w 573"/>
                    <a:gd name="T47" fmla="*/ 1 h 997"/>
                    <a:gd name="T48" fmla="*/ 2 w 573"/>
                    <a:gd name="T49" fmla="*/ 0 h 997"/>
                    <a:gd name="T50" fmla="*/ 3 w 573"/>
                    <a:gd name="T51" fmla="*/ 0 h 997"/>
                    <a:gd name="T52" fmla="*/ 3 w 573"/>
                    <a:gd name="T53" fmla="*/ 0 h 997"/>
                    <a:gd name="T54" fmla="*/ 3 w 573"/>
                    <a:gd name="T55" fmla="*/ 0 h 997"/>
                    <a:gd name="T56" fmla="*/ 3 w 573"/>
                    <a:gd name="T57" fmla="*/ 0 h 99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573" h="997">
                      <a:moveTo>
                        <a:pt x="265" y="0"/>
                      </a:moveTo>
                      <a:lnTo>
                        <a:pt x="287" y="1"/>
                      </a:lnTo>
                      <a:lnTo>
                        <a:pt x="514" y="56"/>
                      </a:lnTo>
                      <a:lnTo>
                        <a:pt x="533" y="63"/>
                      </a:lnTo>
                      <a:lnTo>
                        <a:pt x="549" y="76"/>
                      </a:lnTo>
                      <a:lnTo>
                        <a:pt x="562" y="91"/>
                      </a:lnTo>
                      <a:lnTo>
                        <a:pt x="569" y="109"/>
                      </a:lnTo>
                      <a:lnTo>
                        <a:pt x="573" y="129"/>
                      </a:lnTo>
                      <a:lnTo>
                        <a:pt x="570" y="149"/>
                      </a:lnTo>
                      <a:lnTo>
                        <a:pt x="380" y="937"/>
                      </a:lnTo>
                      <a:lnTo>
                        <a:pt x="373" y="957"/>
                      </a:lnTo>
                      <a:lnTo>
                        <a:pt x="361" y="974"/>
                      </a:lnTo>
                      <a:lnTo>
                        <a:pt x="345" y="985"/>
                      </a:lnTo>
                      <a:lnTo>
                        <a:pt x="327" y="994"/>
                      </a:lnTo>
                      <a:lnTo>
                        <a:pt x="307" y="997"/>
                      </a:lnTo>
                      <a:lnTo>
                        <a:pt x="287" y="995"/>
                      </a:lnTo>
                      <a:lnTo>
                        <a:pt x="59" y="940"/>
                      </a:lnTo>
                      <a:lnTo>
                        <a:pt x="40" y="932"/>
                      </a:lnTo>
                      <a:lnTo>
                        <a:pt x="23" y="921"/>
                      </a:lnTo>
                      <a:lnTo>
                        <a:pt x="12" y="905"/>
                      </a:lnTo>
                      <a:lnTo>
                        <a:pt x="3" y="887"/>
                      </a:lnTo>
                      <a:lnTo>
                        <a:pt x="0" y="866"/>
                      </a:lnTo>
                      <a:lnTo>
                        <a:pt x="2" y="846"/>
                      </a:lnTo>
                      <a:lnTo>
                        <a:pt x="193" y="58"/>
                      </a:lnTo>
                      <a:lnTo>
                        <a:pt x="201" y="39"/>
                      </a:lnTo>
                      <a:lnTo>
                        <a:pt x="212" y="23"/>
                      </a:lnTo>
                      <a:lnTo>
                        <a:pt x="227" y="10"/>
                      </a:lnTo>
                      <a:lnTo>
                        <a:pt x="245" y="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36" name="Freeform 362">
                  <a:extLst>
                    <a:ext uri="{FF2B5EF4-FFF2-40B4-BE49-F238E27FC236}">
                      <a16:creationId xmlns:a16="http://schemas.microsoft.com/office/drawing/2014/main" id="{8602BA3C-0556-1599-40D0-F58DD64801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1" y="3157"/>
                  <a:ext cx="65" cy="288"/>
                </a:xfrm>
                <a:custGeom>
                  <a:avLst/>
                  <a:gdLst>
                    <a:gd name="T0" fmla="*/ 7 w 580"/>
                    <a:gd name="T1" fmla="*/ 0 h 2595"/>
                    <a:gd name="T2" fmla="*/ 7 w 580"/>
                    <a:gd name="T3" fmla="*/ 0 h 2595"/>
                    <a:gd name="T4" fmla="*/ 7 w 580"/>
                    <a:gd name="T5" fmla="*/ 0 h 2595"/>
                    <a:gd name="T6" fmla="*/ 7 w 580"/>
                    <a:gd name="T7" fmla="*/ 0 h 2595"/>
                    <a:gd name="T8" fmla="*/ 7 w 580"/>
                    <a:gd name="T9" fmla="*/ 1 h 2595"/>
                    <a:gd name="T10" fmla="*/ 7 w 580"/>
                    <a:gd name="T11" fmla="*/ 1 h 2595"/>
                    <a:gd name="T12" fmla="*/ 7 w 580"/>
                    <a:gd name="T13" fmla="*/ 1 h 2595"/>
                    <a:gd name="T14" fmla="*/ 2 w 580"/>
                    <a:gd name="T15" fmla="*/ 31 h 2595"/>
                    <a:gd name="T16" fmla="*/ 1 w 580"/>
                    <a:gd name="T17" fmla="*/ 32 h 2595"/>
                    <a:gd name="T18" fmla="*/ 1 w 580"/>
                    <a:gd name="T19" fmla="*/ 32 h 2595"/>
                    <a:gd name="T20" fmla="*/ 1 w 580"/>
                    <a:gd name="T21" fmla="*/ 32 h 2595"/>
                    <a:gd name="T22" fmla="*/ 1 w 580"/>
                    <a:gd name="T23" fmla="*/ 32 h 2595"/>
                    <a:gd name="T24" fmla="*/ 1 w 580"/>
                    <a:gd name="T25" fmla="*/ 32 h 2595"/>
                    <a:gd name="T26" fmla="*/ 1 w 580"/>
                    <a:gd name="T27" fmla="*/ 32 h 2595"/>
                    <a:gd name="T28" fmla="*/ 0 w 580"/>
                    <a:gd name="T29" fmla="*/ 32 h 2595"/>
                    <a:gd name="T30" fmla="*/ 0 w 580"/>
                    <a:gd name="T31" fmla="*/ 32 h 2595"/>
                    <a:gd name="T32" fmla="*/ 0 w 580"/>
                    <a:gd name="T33" fmla="*/ 31 h 2595"/>
                    <a:gd name="T34" fmla="*/ 0 w 580"/>
                    <a:gd name="T35" fmla="*/ 31 h 2595"/>
                    <a:gd name="T36" fmla="*/ 0 w 580"/>
                    <a:gd name="T37" fmla="*/ 31 h 2595"/>
                    <a:gd name="T38" fmla="*/ 0 w 580"/>
                    <a:gd name="T39" fmla="*/ 31 h 2595"/>
                    <a:gd name="T40" fmla="*/ 0 w 580"/>
                    <a:gd name="T41" fmla="*/ 31 h 2595"/>
                    <a:gd name="T42" fmla="*/ 6 w 580"/>
                    <a:gd name="T43" fmla="*/ 1 h 2595"/>
                    <a:gd name="T44" fmla="*/ 6 w 580"/>
                    <a:gd name="T45" fmla="*/ 0 h 2595"/>
                    <a:gd name="T46" fmla="*/ 6 w 580"/>
                    <a:gd name="T47" fmla="*/ 0 h 2595"/>
                    <a:gd name="T48" fmla="*/ 6 w 580"/>
                    <a:gd name="T49" fmla="*/ 0 h 2595"/>
                    <a:gd name="T50" fmla="*/ 6 w 580"/>
                    <a:gd name="T51" fmla="*/ 0 h 2595"/>
                    <a:gd name="T52" fmla="*/ 7 w 580"/>
                    <a:gd name="T53" fmla="*/ 0 h 25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80" h="2595">
                      <a:moveTo>
                        <a:pt x="519" y="0"/>
                      </a:moveTo>
                      <a:lnTo>
                        <a:pt x="539" y="3"/>
                      </a:lnTo>
                      <a:lnTo>
                        <a:pt x="556" y="12"/>
                      </a:lnTo>
                      <a:lnTo>
                        <a:pt x="569" y="25"/>
                      </a:lnTo>
                      <a:lnTo>
                        <a:pt x="578" y="42"/>
                      </a:lnTo>
                      <a:lnTo>
                        <a:pt x="580" y="61"/>
                      </a:lnTo>
                      <a:lnTo>
                        <a:pt x="580" y="67"/>
                      </a:lnTo>
                      <a:lnTo>
                        <a:pt x="125" y="2541"/>
                      </a:lnTo>
                      <a:lnTo>
                        <a:pt x="120" y="2558"/>
                      </a:lnTo>
                      <a:lnTo>
                        <a:pt x="110" y="2573"/>
                      </a:lnTo>
                      <a:lnTo>
                        <a:pt x="96" y="2584"/>
                      </a:lnTo>
                      <a:lnTo>
                        <a:pt x="80" y="2593"/>
                      </a:lnTo>
                      <a:lnTo>
                        <a:pt x="62" y="2595"/>
                      </a:lnTo>
                      <a:lnTo>
                        <a:pt x="43" y="2592"/>
                      </a:lnTo>
                      <a:lnTo>
                        <a:pt x="25" y="2583"/>
                      </a:lnTo>
                      <a:lnTo>
                        <a:pt x="12" y="2569"/>
                      </a:lnTo>
                      <a:lnTo>
                        <a:pt x="3" y="2553"/>
                      </a:lnTo>
                      <a:lnTo>
                        <a:pt x="0" y="2532"/>
                      </a:lnTo>
                      <a:lnTo>
                        <a:pt x="0" y="2531"/>
                      </a:lnTo>
                      <a:lnTo>
                        <a:pt x="1" y="2530"/>
                      </a:lnTo>
                      <a:lnTo>
                        <a:pt x="1" y="2528"/>
                      </a:lnTo>
                      <a:lnTo>
                        <a:pt x="457" y="54"/>
                      </a:lnTo>
                      <a:lnTo>
                        <a:pt x="463" y="37"/>
                      </a:lnTo>
                      <a:lnTo>
                        <a:pt x="473" y="22"/>
                      </a:lnTo>
                      <a:lnTo>
                        <a:pt x="486" y="11"/>
                      </a:lnTo>
                      <a:lnTo>
                        <a:pt x="501" y="2"/>
                      </a:lnTo>
                      <a:lnTo>
                        <a:pt x="519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37" name="Freeform 363">
                  <a:extLst>
                    <a:ext uri="{FF2B5EF4-FFF2-40B4-BE49-F238E27FC236}">
                      <a16:creationId xmlns:a16="http://schemas.microsoft.com/office/drawing/2014/main" id="{7A82F4F2-E3A1-AED0-3DBD-2D574BA678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" y="3126"/>
                  <a:ext cx="192" cy="319"/>
                </a:xfrm>
                <a:custGeom>
                  <a:avLst/>
                  <a:gdLst>
                    <a:gd name="T0" fmla="*/ 11 w 1723"/>
                    <a:gd name="T1" fmla="*/ 0 h 2873"/>
                    <a:gd name="T2" fmla="*/ 11 w 1723"/>
                    <a:gd name="T3" fmla="*/ 0 h 2873"/>
                    <a:gd name="T4" fmla="*/ 11 w 1723"/>
                    <a:gd name="T5" fmla="*/ 0 h 2873"/>
                    <a:gd name="T6" fmla="*/ 12 w 1723"/>
                    <a:gd name="T7" fmla="*/ 0 h 2873"/>
                    <a:gd name="T8" fmla="*/ 12 w 1723"/>
                    <a:gd name="T9" fmla="*/ 0 h 2873"/>
                    <a:gd name="T10" fmla="*/ 13 w 1723"/>
                    <a:gd name="T11" fmla="*/ 1 h 2873"/>
                    <a:gd name="T12" fmla="*/ 13 w 1723"/>
                    <a:gd name="T13" fmla="*/ 1 h 2873"/>
                    <a:gd name="T14" fmla="*/ 14 w 1723"/>
                    <a:gd name="T15" fmla="*/ 2 h 2873"/>
                    <a:gd name="T16" fmla="*/ 14 w 1723"/>
                    <a:gd name="T17" fmla="*/ 3 h 2873"/>
                    <a:gd name="T18" fmla="*/ 20 w 1723"/>
                    <a:gd name="T19" fmla="*/ 9 h 2873"/>
                    <a:gd name="T20" fmla="*/ 21 w 1723"/>
                    <a:gd name="T21" fmla="*/ 10 h 2873"/>
                    <a:gd name="T22" fmla="*/ 21 w 1723"/>
                    <a:gd name="T23" fmla="*/ 10 h 2873"/>
                    <a:gd name="T24" fmla="*/ 21 w 1723"/>
                    <a:gd name="T25" fmla="*/ 11 h 2873"/>
                    <a:gd name="T26" fmla="*/ 21 w 1723"/>
                    <a:gd name="T27" fmla="*/ 11 h 2873"/>
                    <a:gd name="T28" fmla="*/ 21 w 1723"/>
                    <a:gd name="T29" fmla="*/ 12 h 2873"/>
                    <a:gd name="T30" fmla="*/ 21 w 1723"/>
                    <a:gd name="T31" fmla="*/ 12 h 2873"/>
                    <a:gd name="T32" fmla="*/ 20 w 1723"/>
                    <a:gd name="T33" fmla="*/ 12 h 2873"/>
                    <a:gd name="T34" fmla="*/ 20 w 1723"/>
                    <a:gd name="T35" fmla="*/ 12 h 2873"/>
                    <a:gd name="T36" fmla="*/ 14 w 1723"/>
                    <a:gd name="T37" fmla="*/ 11 h 2873"/>
                    <a:gd name="T38" fmla="*/ 14 w 1723"/>
                    <a:gd name="T39" fmla="*/ 11 h 2873"/>
                    <a:gd name="T40" fmla="*/ 13 w 1723"/>
                    <a:gd name="T41" fmla="*/ 11 h 2873"/>
                    <a:gd name="T42" fmla="*/ 13 w 1723"/>
                    <a:gd name="T43" fmla="*/ 11 h 2873"/>
                    <a:gd name="T44" fmla="*/ 13 w 1723"/>
                    <a:gd name="T45" fmla="*/ 10 h 2873"/>
                    <a:gd name="T46" fmla="*/ 12 w 1723"/>
                    <a:gd name="T47" fmla="*/ 8 h 2873"/>
                    <a:gd name="T48" fmla="*/ 17 w 1723"/>
                    <a:gd name="T49" fmla="*/ 33 h 2873"/>
                    <a:gd name="T50" fmla="*/ 17 w 1723"/>
                    <a:gd name="T51" fmla="*/ 33 h 2873"/>
                    <a:gd name="T52" fmla="*/ 17 w 1723"/>
                    <a:gd name="T53" fmla="*/ 34 h 2873"/>
                    <a:gd name="T54" fmla="*/ 17 w 1723"/>
                    <a:gd name="T55" fmla="*/ 35 h 2873"/>
                    <a:gd name="T56" fmla="*/ 16 w 1723"/>
                    <a:gd name="T57" fmla="*/ 35 h 2873"/>
                    <a:gd name="T58" fmla="*/ 15 w 1723"/>
                    <a:gd name="T59" fmla="*/ 35 h 2873"/>
                    <a:gd name="T60" fmla="*/ 14 w 1723"/>
                    <a:gd name="T61" fmla="*/ 35 h 2873"/>
                    <a:gd name="T62" fmla="*/ 14 w 1723"/>
                    <a:gd name="T63" fmla="*/ 35 h 2873"/>
                    <a:gd name="T64" fmla="*/ 13 w 1723"/>
                    <a:gd name="T65" fmla="*/ 35 h 2873"/>
                    <a:gd name="T66" fmla="*/ 13 w 1723"/>
                    <a:gd name="T67" fmla="*/ 34 h 2873"/>
                    <a:gd name="T68" fmla="*/ 9 w 1723"/>
                    <a:gd name="T69" fmla="*/ 17 h 2873"/>
                    <a:gd name="T70" fmla="*/ 5 w 1723"/>
                    <a:gd name="T71" fmla="*/ 34 h 2873"/>
                    <a:gd name="T72" fmla="*/ 4 w 1723"/>
                    <a:gd name="T73" fmla="*/ 35 h 2873"/>
                    <a:gd name="T74" fmla="*/ 3 w 1723"/>
                    <a:gd name="T75" fmla="*/ 35 h 2873"/>
                    <a:gd name="T76" fmla="*/ 3 w 1723"/>
                    <a:gd name="T77" fmla="*/ 35 h 2873"/>
                    <a:gd name="T78" fmla="*/ 2 w 1723"/>
                    <a:gd name="T79" fmla="*/ 35 h 2873"/>
                    <a:gd name="T80" fmla="*/ 1 w 1723"/>
                    <a:gd name="T81" fmla="*/ 35 h 2873"/>
                    <a:gd name="T82" fmla="*/ 1 w 1723"/>
                    <a:gd name="T83" fmla="*/ 35 h 2873"/>
                    <a:gd name="T84" fmla="*/ 0 w 1723"/>
                    <a:gd name="T85" fmla="*/ 34 h 2873"/>
                    <a:gd name="T86" fmla="*/ 0 w 1723"/>
                    <a:gd name="T87" fmla="*/ 33 h 2873"/>
                    <a:gd name="T88" fmla="*/ 0 w 1723"/>
                    <a:gd name="T89" fmla="*/ 33 h 2873"/>
                    <a:gd name="T90" fmla="*/ 7 w 1723"/>
                    <a:gd name="T91" fmla="*/ 3 h 2873"/>
                    <a:gd name="T92" fmla="*/ 7 w 1723"/>
                    <a:gd name="T93" fmla="*/ 3 h 2873"/>
                    <a:gd name="T94" fmla="*/ 7 w 1723"/>
                    <a:gd name="T95" fmla="*/ 2 h 2873"/>
                    <a:gd name="T96" fmla="*/ 8 w 1723"/>
                    <a:gd name="T97" fmla="*/ 2 h 2873"/>
                    <a:gd name="T98" fmla="*/ 8 w 1723"/>
                    <a:gd name="T99" fmla="*/ 1 h 2873"/>
                    <a:gd name="T100" fmla="*/ 8 w 1723"/>
                    <a:gd name="T101" fmla="*/ 1 h 2873"/>
                    <a:gd name="T102" fmla="*/ 9 w 1723"/>
                    <a:gd name="T103" fmla="*/ 0 h 2873"/>
                    <a:gd name="T104" fmla="*/ 10 w 1723"/>
                    <a:gd name="T105" fmla="*/ 0 h 2873"/>
                    <a:gd name="T106" fmla="*/ 11 w 1723"/>
                    <a:gd name="T107" fmla="*/ 0 h 28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723" h="2873">
                      <a:moveTo>
                        <a:pt x="858" y="0"/>
                      </a:moveTo>
                      <a:lnTo>
                        <a:pt x="865" y="1"/>
                      </a:lnTo>
                      <a:lnTo>
                        <a:pt x="874" y="1"/>
                      </a:lnTo>
                      <a:lnTo>
                        <a:pt x="886" y="2"/>
                      </a:lnTo>
                      <a:lnTo>
                        <a:pt x="901" y="4"/>
                      </a:lnTo>
                      <a:lnTo>
                        <a:pt x="918" y="7"/>
                      </a:lnTo>
                      <a:lnTo>
                        <a:pt x="936" y="13"/>
                      </a:lnTo>
                      <a:lnTo>
                        <a:pt x="956" y="19"/>
                      </a:lnTo>
                      <a:lnTo>
                        <a:pt x="977" y="28"/>
                      </a:lnTo>
                      <a:lnTo>
                        <a:pt x="998" y="38"/>
                      </a:lnTo>
                      <a:lnTo>
                        <a:pt x="1020" y="51"/>
                      </a:lnTo>
                      <a:lnTo>
                        <a:pt x="1041" y="67"/>
                      </a:lnTo>
                      <a:lnTo>
                        <a:pt x="1061" y="86"/>
                      </a:lnTo>
                      <a:lnTo>
                        <a:pt x="1079" y="108"/>
                      </a:lnTo>
                      <a:lnTo>
                        <a:pt x="1097" y="134"/>
                      </a:lnTo>
                      <a:lnTo>
                        <a:pt x="1112" y="162"/>
                      </a:lnTo>
                      <a:lnTo>
                        <a:pt x="1125" y="196"/>
                      </a:lnTo>
                      <a:lnTo>
                        <a:pt x="1134" y="233"/>
                      </a:lnTo>
                      <a:lnTo>
                        <a:pt x="1240" y="661"/>
                      </a:lnTo>
                      <a:lnTo>
                        <a:pt x="1624" y="758"/>
                      </a:lnTo>
                      <a:lnTo>
                        <a:pt x="1647" y="765"/>
                      </a:lnTo>
                      <a:lnTo>
                        <a:pt x="1668" y="778"/>
                      </a:lnTo>
                      <a:lnTo>
                        <a:pt x="1687" y="794"/>
                      </a:lnTo>
                      <a:lnTo>
                        <a:pt x="1702" y="813"/>
                      </a:lnTo>
                      <a:lnTo>
                        <a:pt x="1714" y="835"/>
                      </a:lnTo>
                      <a:lnTo>
                        <a:pt x="1721" y="859"/>
                      </a:lnTo>
                      <a:lnTo>
                        <a:pt x="1723" y="885"/>
                      </a:lnTo>
                      <a:lnTo>
                        <a:pt x="1721" y="911"/>
                      </a:lnTo>
                      <a:lnTo>
                        <a:pt x="1713" y="936"/>
                      </a:lnTo>
                      <a:lnTo>
                        <a:pt x="1701" y="958"/>
                      </a:lnTo>
                      <a:lnTo>
                        <a:pt x="1685" y="977"/>
                      </a:lnTo>
                      <a:lnTo>
                        <a:pt x="1666" y="993"/>
                      </a:lnTo>
                      <a:lnTo>
                        <a:pt x="1644" y="1005"/>
                      </a:lnTo>
                      <a:lnTo>
                        <a:pt x="1619" y="1012"/>
                      </a:lnTo>
                      <a:lnTo>
                        <a:pt x="1593" y="1014"/>
                      </a:lnTo>
                      <a:lnTo>
                        <a:pt x="1566" y="1012"/>
                      </a:lnTo>
                      <a:lnTo>
                        <a:pt x="1124" y="900"/>
                      </a:lnTo>
                      <a:lnTo>
                        <a:pt x="1122" y="900"/>
                      </a:lnTo>
                      <a:lnTo>
                        <a:pt x="1115" y="899"/>
                      </a:lnTo>
                      <a:lnTo>
                        <a:pt x="1107" y="897"/>
                      </a:lnTo>
                      <a:lnTo>
                        <a:pt x="1096" y="892"/>
                      </a:lnTo>
                      <a:lnTo>
                        <a:pt x="1083" y="886"/>
                      </a:lnTo>
                      <a:lnTo>
                        <a:pt x="1069" y="877"/>
                      </a:lnTo>
                      <a:lnTo>
                        <a:pt x="1057" y="866"/>
                      </a:lnTo>
                      <a:lnTo>
                        <a:pt x="1044" y="851"/>
                      </a:lnTo>
                      <a:lnTo>
                        <a:pt x="1032" y="833"/>
                      </a:lnTo>
                      <a:lnTo>
                        <a:pt x="1024" y="811"/>
                      </a:lnTo>
                      <a:lnTo>
                        <a:pt x="995" y="686"/>
                      </a:lnTo>
                      <a:lnTo>
                        <a:pt x="959" y="845"/>
                      </a:lnTo>
                      <a:lnTo>
                        <a:pt x="1389" y="2640"/>
                      </a:lnTo>
                      <a:lnTo>
                        <a:pt x="1392" y="2661"/>
                      </a:lnTo>
                      <a:lnTo>
                        <a:pt x="1393" y="2682"/>
                      </a:lnTo>
                      <a:lnTo>
                        <a:pt x="1390" y="2716"/>
                      </a:lnTo>
                      <a:lnTo>
                        <a:pt x="1382" y="2749"/>
                      </a:lnTo>
                      <a:lnTo>
                        <a:pt x="1368" y="2779"/>
                      </a:lnTo>
                      <a:lnTo>
                        <a:pt x="1349" y="2805"/>
                      </a:lnTo>
                      <a:lnTo>
                        <a:pt x="1325" y="2828"/>
                      </a:lnTo>
                      <a:lnTo>
                        <a:pt x="1299" y="2846"/>
                      </a:lnTo>
                      <a:lnTo>
                        <a:pt x="1269" y="2861"/>
                      </a:lnTo>
                      <a:lnTo>
                        <a:pt x="1236" y="2870"/>
                      </a:lnTo>
                      <a:lnTo>
                        <a:pt x="1202" y="2873"/>
                      </a:lnTo>
                      <a:lnTo>
                        <a:pt x="1169" y="2870"/>
                      </a:lnTo>
                      <a:lnTo>
                        <a:pt x="1138" y="2862"/>
                      </a:lnTo>
                      <a:lnTo>
                        <a:pt x="1110" y="2850"/>
                      </a:lnTo>
                      <a:lnTo>
                        <a:pt x="1083" y="2832"/>
                      </a:lnTo>
                      <a:lnTo>
                        <a:pt x="1061" y="2810"/>
                      </a:lnTo>
                      <a:lnTo>
                        <a:pt x="1042" y="2786"/>
                      </a:lnTo>
                      <a:lnTo>
                        <a:pt x="1027" y="2758"/>
                      </a:lnTo>
                      <a:lnTo>
                        <a:pt x="1017" y="2729"/>
                      </a:lnTo>
                      <a:lnTo>
                        <a:pt x="704" y="1377"/>
                      </a:lnTo>
                      <a:lnTo>
                        <a:pt x="375" y="2736"/>
                      </a:lnTo>
                      <a:lnTo>
                        <a:pt x="365" y="2765"/>
                      </a:lnTo>
                      <a:lnTo>
                        <a:pt x="349" y="2791"/>
                      </a:lnTo>
                      <a:lnTo>
                        <a:pt x="330" y="2815"/>
                      </a:lnTo>
                      <a:lnTo>
                        <a:pt x="307" y="2834"/>
                      </a:lnTo>
                      <a:lnTo>
                        <a:pt x="282" y="2851"/>
                      </a:lnTo>
                      <a:lnTo>
                        <a:pt x="254" y="2862"/>
                      </a:lnTo>
                      <a:lnTo>
                        <a:pt x="223" y="2870"/>
                      </a:lnTo>
                      <a:lnTo>
                        <a:pt x="193" y="2873"/>
                      </a:lnTo>
                      <a:lnTo>
                        <a:pt x="158" y="2870"/>
                      </a:lnTo>
                      <a:lnTo>
                        <a:pt x="125" y="2861"/>
                      </a:lnTo>
                      <a:lnTo>
                        <a:pt x="95" y="2846"/>
                      </a:lnTo>
                      <a:lnTo>
                        <a:pt x="68" y="2828"/>
                      </a:lnTo>
                      <a:lnTo>
                        <a:pt x="46" y="2805"/>
                      </a:lnTo>
                      <a:lnTo>
                        <a:pt x="27" y="2779"/>
                      </a:lnTo>
                      <a:lnTo>
                        <a:pt x="13" y="2749"/>
                      </a:lnTo>
                      <a:lnTo>
                        <a:pt x="4" y="2716"/>
                      </a:lnTo>
                      <a:lnTo>
                        <a:pt x="0" y="2682"/>
                      </a:lnTo>
                      <a:lnTo>
                        <a:pt x="1" y="2663"/>
                      </a:lnTo>
                      <a:lnTo>
                        <a:pt x="4" y="2644"/>
                      </a:lnTo>
                      <a:lnTo>
                        <a:pt x="579" y="228"/>
                      </a:lnTo>
                      <a:lnTo>
                        <a:pt x="580" y="225"/>
                      </a:lnTo>
                      <a:lnTo>
                        <a:pt x="582" y="219"/>
                      </a:lnTo>
                      <a:lnTo>
                        <a:pt x="585" y="209"/>
                      </a:lnTo>
                      <a:lnTo>
                        <a:pt x="590" y="195"/>
                      </a:lnTo>
                      <a:lnTo>
                        <a:pt x="596" y="179"/>
                      </a:lnTo>
                      <a:lnTo>
                        <a:pt x="604" y="161"/>
                      </a:lnTo>
                      <a:lnTo>
                        <a:pt x="615" y="142"/>
                      </a:lnTo>
                      <a:lnTo>
                        <a:pt x="628" y="122"/>
                      </a:lnTo>
                      <a:lnTo>
                        <a:pt x="643" y="102"/>
                      </a:lnTo>
                      <a:lnTo>
                        <a:pt x="660" y="82"/>
                      </a:lnTo>
                      <a:lnTo>
                        <a:pt x="679" y="63"/>
                      </a:lnTo>
                      <a:lnTo>
                        <a:pt x="701" y="46"/>
                      </a:lnTo>
                      <a:lnTo>
                        <a:pt x="727" y="30"/>
                      </a:lnTo>
                      <a:lnTo>
                        <a:pt x="754" y="17"/>
                      </a:lnTo>
                      <a:lnTo>
                        <a:pt x="785" y="7"/>
                      </a:lnTo>
                      <a:lnTo>
                        <a:pt x="819" y="2"/>
                      </a:lnTo>
                      <a:lnTo>
                        <a:pt x="856" y="0"/>
                      </a:lnTo>
                      <a:lnTo>
                        <a:pt x="858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</p:grpSp>
        </p:grpSp>
        <p:sp>
          <p:nvSpPr>
            <p:cNvPr id="30" name="Freeform 19">
              <a:extLst>
                <a:ext uri="{FF2B5EF4-FFF2-40B4-BE49-F238E27FC236}">
                  <a16:creationId xmlns:a16="http://schemas.microsoft.com/office/drawing/2014/main" id="{E0EA73A8-F16B-0976-3762-FEE8289A426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92501" y="1067631"/>
              <a:ext cx="289228" cy="433333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solidFill>
              <a:srgbClr val="00206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sp>
        <p:nvSpPr>
          <p:cNvPr id="4" name="Prostokąt 3">
            <a:extLst>
              <a:ext uri="{FF2B5EF4-FFF2-40B4-BE49-F238E27FC236}">
                <a16:creationId xmlns:a16="http://schemas.microsoft.com/office/drawing/2014/main" id="{3B059968-A707-6749-BE04-A47AFCE39C14}"/>
              </a:ext>
            </a:extLst>
          </p:cNvPr>
          <p:cNvSpPr/>
          <p:nvPr/>
        </p:nvSpPr>
        <p:spPr>
          <a:xfrm>
            <a:off x="5244353" y="6158686"/>
            <a:ext cx="588084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Podstawa: </a:t>
            </a:r>
            <a:r>
              <a:rPr lang="pl-PL" sz="1000" dirty="0"/>
              <a:t>Respondenci odwiedzający województwo śląskie z województwa śląskiego, 2025: N=42, w tym bez odpowiedzi „nie wiem, trudno powiedzieć” </a:t>
            </a:r>
            <a:r>
              <a:rPr lang="pl-PL" sz="1000" dirty="0">
                <a:solidFill>
                  <a:srgbClr val="FF0000"/>
                </a:solidFill>
              </a:rPr>
              <a:t>n=20</a:t>
            </a:r>
            <a:r>
              <a:rPr lang="pl-PL" sz="10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3372034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F3083E2A-884B-9284-FC74-E5AD56297DDD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Odwiedzony region województwa śląskiego wśród turystów wewnętrznych</a:t>
            </a:r>
            <a:endParaRPr lang="en-US" dirty="0"/>
          </a:p>
        </p:txBody>
      </p:sp>
      <p:sp>
        <p:nvSpPr>
          <p:cNvPr id="17" name="Prostokąt zaokrąglony 16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20" name="Prostokąt 19"/>
          <p:cNvSpPr/>
          <p:nvPr/>
        </p:nvSpPr>
        <p:spPr>
          <a:xfrm>
            <a:off x="6323881" y="1322561"/>
            <a:ext cx="559824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P8. Proszę wskazać, w których konkretnie częściach województwa śląskiego był(a) Pan(i) w 2024 roku?</a:t>
            </a:r>
          </a:p>
          <a:p>
            <a:r>
              <a:rPr lang="pl-PL" sz="1000" b="1" i="1" dirty="0"/>
              <a:t>Możliwość wielu odpowiedzi.</a:t>
            </a:r>
          </a:p>
        </p:txBody>
      </p:sp>
      <p:sp>
        <p:nvSpPr>
          <p:cNvPr id="29" name="Prostokąt 28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</a:t>
            </a:r>
          </a:p>
        </p:txBody>
      </p:sp>
      <p:sp>
        <p:nvSpPr>
          <p:cNvPr id="18" name="Prostokąt zaokrąglony 17"/>
          <p:cNvSpPr/>
          <p:nvPr/>
        </p:nvSpPr>
        <p:spPr>
          <a:xfrm>
            <a:off x="6249387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2" name="Tabe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7661273"/>
              </p:ext>
            </p:extLst>
          </p:nvPr>
        </p:nvGraphicFramePr>
        <p:xfrm>
          <a:off x="403492" y="1990723"/>
          <a:ext cx="1913978" cy="34949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1397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99272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Okolice Wisły, Ustronia, Istebnej, </a:t>
                      </a:r>
                      <a:b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Koniakowa, Cieszyna, Skoczowa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99272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Okolice Pszczyny, Bielska-Białej,</a:t>
                      </a:r>
                      <a:r>
                        <a:rPr lang="pl-PL" sz="10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br>
                        <a:rPr lang="pl-PL" sz="10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pl-PL" sz="10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Szczyrku, Żywca, Jeleśni, Korbielowa</a:t>
                      </a:r>
                      <a:endParaRPr lang="pl-PL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99272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Okolice Częstochowy, Olsztyna, </a:t>
                      </a:r>
                      <a:b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Lubińca,</a:t>
                      </a:r>
                      <a:r>
                        <a:rPr lang="pl-PL" sz="10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Myszkowa, Zawiercia, Pilicy</a:t>
                      </a:r>
                      <a:endParaRPr lang="pl-PL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99272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Okolice Katowic,</a:t>
                      </a:r>
                      <a:r>
                        <a:rPr lang="pl-PL" sz="10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Chorzowa, </a:t>
                      </a:r>
                      <a:br>
                        <a:rPr lang="pl-PL" sz="10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pl-PL" sz="10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Bytomia, Zabrza, Gliwic</a:t>
                      </a:r>
                      <a:endParaRPr lang="pl-PL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99272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Okolice Rybnika, Raciborza, </a:t>
                      </a:r>
                      <a:b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</a:br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Jastrzębia-Zdroju, Żor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99272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Okolice Będzina, Sosnowca,</a:t>
                      </a:r>
                      <a:r>
                        <a:rPr lang="pl-PL" sz="10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 </a:t>
                      </a:r>
                      <a:br>
                        <a:rPr lang="pl-PL" sz="10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</a:br>
                      <a:r>
                        <a:rPr lang="pl-PL" sz="10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Czeladzi, Dąbrowy Górniczej</a:t>
                      </a:r>
                      <a:endParaRPr lang="pl-PL" sz="10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99272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Trudno powiedzieć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61" name="Tabela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2411950"/>
              </p:ext>
            </p:extLst>
          </p:nvPr>
        </p:nvGraphicFramePr>
        <p:xfrm>
          <a:off x="2360598" y="1694056"/>
          <a:ext cx="3505364" cy="29666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7634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7634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7634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7634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96669"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70" name="Tabela 6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5331426"/>
              </p:ext>
            </p:extLst>
          </p:nvPr>
        </p:nvGraphicFramePr>
        <p:xfrm>
          <a:off x="6534150" y="2038351"/>
          <a:ext cx="2345156" cy="34970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451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99584"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buNone/>
                      </a:pPr>
                      <a:r>
                        <a:rPr lang="pl-PL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Okolice Wisły, Ustronia, Istebnej, Koniakowa, Cieszyna, Skoczowa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99584"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buNone/>
                      </a:pPr>
                      <a:r>
                        <a:rPr lang="pl-PL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Okolice Pszczyny, Bielska Białej, Szczyrku, Żywca, Jeleśni, Korbielowa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99584"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buNone/>
                      </a:pPr>
                      <a:r>
                        <a:rPr lang="pl-PL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Okolice Katowic, Chorzowa, Bytomia, Zabrza, Gliwic,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99584"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buNone/>
                      </a:pPr>
                      <a:r>
                        <a:rPr lang="pl-PL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Okolice Rybnika, Raciborza, Jastrzębia-Zdroju, Żor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99584"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buNone/>
                      </a:pPr>
                      <a:r>
                        <a:rPr lang="pl-PL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Okolice Częstochowy, Olsztyna, Lublińca, Myszkowa, Zawiercia, Pilicy, Ogrodzieńca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99584"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buNone/>
                      </a:pPr>
                      <a:r>
                        <a:rPr lang="pl-PL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Okolice Będzina, Sosnowca, Czeladzi, Dąbrowy Górniczej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99584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l-PL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Trudno powiedzieć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2470621"/>
                  </a:ext>
                </a:extLst>
              </a:tr>
            </a:tbl>
          </a:graphicData>
        </a:graphic>
      </p:graphicFrame>
      <p:graphicFrame>
        <p:nvGraphicFramePr>
          <p:cNvPr id="71" name="Wykres 70"/>
          <p:cNvGraphicFramePr/>
          <p:nvPr>
            <p:extLst>
              <p:ext uri="{D42A27DB-BD31-4B8C-83A1-F6EECF244321}">
                <p14:modId xmlns:p14="http://schemas.microsoft.com/office/powerpoint/2010/main" val="2429314599"/>
              </p:ext>
            </p:extLst>
          </p:nvPr>
        </p:nvGraphicFramePr>
        <p:xfrm>
          <a:off x="9027752" y="1981198"/>
          <a:ext cx="2570690" cy="357187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4" name="Prostokąt 73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2025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D7DE7A72-4EC9-4A9D-ABD6-1B451090DF74}"/>
              </a:ext>
            </a:extLst>
          </p:cNvPr>
          <p:cNvSpPr txBox="1"/>
          <p:nvPr/>
        </p:nvSpPr>
        <p:spPr>
          <a:xfrm>
            <a:off x="9404536" y="577819"/>
            <a:ext cx="2424022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900" b="1" dirty="0">
                <a:solidFill>
                  <a:schemeClr val="accent6"/>
                </a:solidFill>
              </a:rPr>
              <a:t>UWAGA: </a:t>
            </a:r>
            <a:r>
              <a:rPr lang="pl-PL" sz="900" dirty="0">
                <a:solidFill>
                  <a:schemeClr val="accent6"/>
                </a:solidFill>
              </a:rPr>
              <a:t>NISKIE LICZEBNOŚCI BADANYCH</a:t>
            </a:r>
          </a:p>
        </p:txBody>
      </p:sp>
      <p:grpSp>
        <p:nvGrpSpPr>
          <p:cNvPr id="30" name="Grupa 29">
            <a:extLst>
              <a:ext uri="{FF2B5EF4-FFF2-40B4-BE49-F238E27FC236}">
                <a16:creationId xmlns:a16="http://schemas.microsoft.com/office/drawing/2014/main" id="{DD92200B-A26C-1062-A730-82B38C274BC1}"/>
              </a:ext>
            </a:extLst>
          </p:cNvPr>
          <p:cNvGrpSpPr/>
          <p:nvPr/>
        </p:nvGrpSpPr>
        <p:grpSpPr>
          <a:xfrm>
            <a:off x="284669" y="897158"/>
            <a:ext cx="846000" cy="846000"/>
            <a:chOff x="284669" y="897158"/>
            <a:chExt cx="846000" cy="846000"/>
          </a:xfrm>
        </p:grpSpPr>
        <p:grpSp>
          <p:nvGrpSpPr>
            <p:cNvPr id="36" name="Grupa 35">
              <a:extLst>
                <a:ext uri="{FF2B5EF4-FFF2-40B4-BE49-F238E27FC236}">
                  <a16:creationId xmlns:a16="http://schemas.microsoft.com/office/drawing/2014/main" id="{B6D0FCFA-C5E1-72BC-E5D0-ADE99084B02E}"/>
                </a:ext>
              </a:extLst>
            </p:cNvPr>
            <p:cNvGrpSpPr/>
            <p:nvPr/>
          </p:nvGrpSpPr>
          <p:grpSpPr>
            <a:xfrm>
              <a:off x="284669" y="897158"/>
              <a:ext cx="846000" cy="846000"/>
              <a:chOff x="284669" y="897158"/>
              <a:chExt cx="846000" cy="846000"/>
            </a:xfrm>
          </p:grpSpPr>
          <p:sp>
            <p:nvSpPr>
              <p:cNvPr id="38" name="Elipsa 33">
                <a:extLst>
                  <a:ext uri="{FF2B5EF4-FFF2-40B4-BE49-F238E27FC236}">
                    <a16:creationId xmlns:a16="http://schemas.microsoft.com/office/drawing/2014/main" id="{552AA398-D29A-04E2-9D07-56F682A012F6}"/>
                  </a:ext>
                </a:extLst>
              </p:cNvPr>
              <p:cNvSpPr/>
              <p:nvPr/>
            </p:nvSpPr>
            <p:spPr>
              <a:xfrm>
                <a:off x="284669" y="897158"/>
                <a:ext cx="846000" cy="8460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pl-PL" sz="1600" dirty="0"/>
              </a:p>
            </p:txBody>
          </p:sp>
          <p:grpSp>
            <p:nvGrpSpPr>
              <p:cNvPr id="39" name="noun_project_0562.eps">
                <a:extLst>
                  <a:ext uri="{FF2B5EF4-FFF2-40B4-BE49-F238E27FC236}">
                    <a16:creationId xmlns:a16="http://schemas.microsoft.com/office/drawing/2014/main" id="{288DCF47-699B-1560-952A-C2E1E75889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36189" y="1220227"/>
                <a:ext cx="264565" cy="378514"/>
                <a:chOff x="722" y="3061"/>
                <a:chExt cx="244" cy="384"/>
              </a:xfrm>
            </p:grpSpPr>
            <p:sp>
              <p:nvSpPr>
                <p:cNvPr id="40" name="Freeform 360">
                  <a:extLst>
                    <a:ext uri="{FF2B5EF4-FFF2-40B4-BE49-F238E27FC236}">
                      <a16:creationId xmlns:a16="http://schemas.microsoft.com/office/drawing/2014/main" id="{EC4D0313-959C-2228-58ED-BDC7F8C54C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" y="3061"/>
                  <a:ext cx="60" cy="60"/>
                </a:xfrm>
                <a:custGeom>
                  <a:avLst/>
                  <a:gdLst>
                    <a:gd name="T0" fmla="*/ 3 w 543"/>
                    <a:gd name="T1" fmla="*/ 0 h 544"/>
                    <a:gd name="T2" fmla="*/ 4 w 543"/>
                    <a:gd name="T3" fmla="*/ 0 h 544"/>
                    <a:gd name="T4" fmla="*/ 4 w 543"/>
                    <a:gd name="T5" fmla="*/ 0 h 544"/>
                    <a:gd name="T6" fmla="*/ 5 w 543"/>
                    <a:gd name="T7" fmla="*/ 0 h 544"/>
                    <a:gd name="T8" fmla="*/ 5 w 543"/>
                    <a:gd name="T9" fmla="*/ 1 h 544"/>
                    <a:gd name="T10" fmla="*/ 6 w 543"/>
                    <a:gd name="T11" fmla="*/ 1 h 544"/>
                    <a:gd name="T12" fmla="*/ 6 w 543"/>
                    <a:gd name="T13" fmla="*/ 1 h 544"/>
                    <a:gd name="T14" fmla="*/ 6 w 543"/>
                    <a:gd name="T15" fmla="*/ 2 h 544"/>
                    <a:gd name="T16" fmla="*/ 6 w 543"/>
                    <a:gd name="T17" fmla="*/ 2 h 544"/>
                    <a:gd name="T18" fmla="*/ 7 w 543"/>
                    <a:gd name="T19" fmla="*/ 2 h 544"/>
                    <a:gd name="T20" fmla="*/ 7 w 543"/>
                    <a:gd name="T21" fmla="*/ 3 h 544"/>
                    <a:gd name="T22" fmla="*/ 7 w 543"/>
                    <a:gd name="T23" fmla="*/ 3 h 544"/>
                    <a:gd name="T24" fmla="*/ 7 w 543"/>
                    <a:gd name="T25" fmla="*/ 4 h 544"/>
                    <a:gd name="T26" fmla="*/ 7 w 543"/>
                    <a:gd name="T27" fmla="*/ 4 h 544"/>
                    <a:gd name="T28" fmla="*/ 6 w 543"/>
                    <a:gd name="T29" fmla="*/ 5 h 544"/>
                    <a:gd name="T30" fmla="*/ 6 w 543"/>
                    <a:gd name="T31" fmla="*/ 5 h 544"/>
                    <a:gd name="T32" fmla="*/ 6 w 543"/>
                    <a:gd name="T33" fmla="*/ 6 h 544"/>
                    <a:gd name="T34" fmla="*/ 6 w 543"/>
                    <a:gd name="T35" fmla="*/ 6 h 544"/>
                    <a:gd name="T36" fmla="*/ 5 w 543"/>
                    <a:gd name="T37" fmla="*/ 6 h 544"/>
                    <a:gd name="T38" fmla="*/ 5 w 543"/>
                    <a:gd name="T39" fmla="*/ 6 h 544"/>
                    <a:gd name="T40" fmla="*/ 4 w 543"/>
                    <a:gd name="T41" fmla="*/ 7 h 544"/>
                    <a:gd name="T42" fmla="*/ 4 w 543"/>
                    <a:gd name="T43" fmla="*/ 7 h 544"/>
                    <a:gd name="T44" fmla="*/ 3 w 543"/>
                    <a:gd name="T45" fmla="*/ 7 h 544"/>
                    <a:gd name="T46" fmla="*/ 3 w 543"/>
                    <a:gd name="T47" fmla="*/ 7 h 544"/>
                    <a:gd name="T48" fmla="*/ 2 w 543"/>
                    <a:gd name="T49" fmla="*/ 7 h 544"/>
                    <a:gd name="T50" fmla="*/ 2 w 543"/>
                    <a:gd name="T51" fmla="*/ 6 h 544"/>
                    <a:gd name="T52" fmla="*/ 2 w 543"/>
                    <a:gd name="T53" fmla="*/ 6 h 544"/>
                    <a:gd name="T54" fmla="*/ 1 w 543"/>
                    <a:gd name="T55" fmla="*/ 6 h 544"/>
                    <a:gd name="T56" fmla="*/ 1 w 543"/>
                    <a:gd name="T57" fmla="*/ 6 h 544"/>
                    <a:gd name="T58" fmla="*/ 1 w 543"/>
                    <a:gd name="T59" fmla="*/ 5 h 544"/>
                    <a:gd name="T60" fmla="*/ 0 w 543"/>
                    <a:gd name="T61" fmla="*/ 5 h 544"/>
                    <a:gd name="T62" fmla="*/ 0 w 543"/>
                    <a:gd name="T63" fmla="*/ 4 h 544"/>
                    <a:gd name="T64" fmla="*/ 0 w 543"/>
                    <a:gd name="T65" fmla="*/ 4 h 544"/>
                    <a:gd name="T66" fmla="*/ 0 w 543"/>
                    <a:gd name="T67" fmla="*/ 3 h 544"/>
                    <a:gd name="T68" fmla="*/ 0 w 543"/>
                    <a:gd name="T69" fmla="*/ 3 h 544"/>
                    <a:gd name="T70" fmla="*/ 0 w 543"/>
                    <a:gd name="T71" fmla="*/ 2 h 544"/>
                    <a:gd name="T72" fmla="*/ 0 w 543"/>
                    <a:gd name="T73" fmla="*/ 2 h 544"/>
                    <a:gd name="T74" fmla="*/ 1 w 543"/>
                    <a:gd name="T75" fmla="*/ 2 h 544"/>
                    <a:gd name="T76" fmla="*/ 1 w 543"/>
                    <a:gd name="T77" fmla="*/ 1 h 544"/>
                    <a:gd name="T78" fmla="*/ 1 w 543"/>
                    <a:gd name="T79" fmla="*/ 1 h 544"/>
                    <a:gd name="T80" fmla="*/ 2 w 543"/>
                    <a:gd name="T81" fmla="*/ 1 h 544"/>
                    <a:gd name="T82" fmla="*/ 2 w 543"/>
                    <a:gd name="T83" fmla="*/ 0 h 544"/>
                    <a:gd name="T84" fmla="*/ 2 w 543"/>
                    <a:gd name="T85" fmla="*/ 0 h 544"/>
                    <a:gd name="T86" fmla="*/ 3 w 543"/>
                    <a:gd name="T87" fmla="*/ 0 h 544"/>
                    <a:gd name="T88" fmla="*/ 3 w 543"/>
                    <a:gd name="T89" fmla="*/ 0 h 5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43" h="544">
                      <a:moveTo>
                        <a:pt x="272" y="0"/>
                      </a:moveTo>
                      <a:lnTo>
                        <a:pt x="312" y="3"/>
                      </a:lnTo>
                      <a:lnTo>
                        <a:pt x="350" y="12"/>
                      </a:lnTo>
                      <a:lnTo>
                        <a:pt x="386" y="25"/>
                      </a:lnTo>
                      <a:lnTo>
                        <a:pt x="420" y="44"/>
                      </a:lnTo>
                      <a:lnTo>
                        <a:pt x="450" y="66"/>
                      </a:lnTo>
                      <a:lnTo>
                        <a:pt x="478" y="94"/>
                      </a:lnTo>
                      <a:lnTo>
                        <a:pt x="500" y="124"/>
                      </a:lnTo>
                      <a:lnTo>
                        <a:pt x="519" y="158"/>
                      </a:lnTo>
                      <a:lnTo>
                        <a:pt x="533" y="194"/>
                      </a:lnTo>
                      <a:lnTo>
                        <a:pt x="541" y="232"/>
                      </a:lnTo>
                      <a:lnTo>
                        <a:pt x="543" y="271"/>
                      </a:lnTo>
                      <a:lnTo>
                        <a:pt x="541" y="311"/>
                      </a:lnTo>
                      <a:lnTo>
                        <a:pt x="533" y="351"/>
                      </a:lnTo>
                      <a:lnTo>
                        <a:pt x="519" y="387"/>
                      </a:lnTo>
                      <a:lnTo>
                        <a:pt x="500" y="420"/>
                      </a:lnTo>
                      <a:lnTo>
                        <a:pt x="478" y="450"/>
                      </a:lnTo>
                      <a:lnTo>
                        <a:pt x="450" y="477"/>
                      </a:lnTo>
                      <a:lnTo>
                        <a:pt x="420" y="500"/>
                      </a:lnTo>
                      <a:lnTo>
                        <a:pt x="386" y="518"/>
                      </a:lnTo>
                      <a:lnTo>
                        <a:pt x="350" y="532"/>
                      </a:lnTo>
                      <a:lnTo>
                        <a:pt x="312" y="541"/>
                      </a:lnTo>
                      <a:lnTo>
                        <a:pt x="272" y="544"/>
                      </a:lnTo>
                      <a:lnTo>
                        <a:pt x="232" y="541"/>
                      </a:lnTo>
                      <a:lnTo>
                        <a:pt x="193" y="532"/>
                      </a:lnTo>
                      <a:lnTo>
                        <a:pt x="157" y="518"/>
                      </a:lnTo>
                      <a:lnTo>
                        <a:pt x="124" y="500"/>
                      </a:lnTo>
                      <a:lnTo>
                        <a:pt x="93" y="477"/>
                      </a:lnTo>
                      <a:lnTo>
                        <a:pt x="67" y="450"/>
                      </a:lnTo>
                      <a:lnTo>
                        <a:pt x="43" y="420"/>
                      </a:lnTo>
                      <a:lnTo>
                        <a:pt x="25" y="387"/>
                      </a:lnTo>
                      <a:lnTo>
                        <a:pt x="12" y="351"/>
                      </a:lnTo>
                      <a:lnTo>
                        <a:pt x="3" y="311"/>
                      </a:lnTo>
                      <a:lnTo>
                        <a:pt x="0" y="271"/>
                      </a:lnTo>
                      <a:lnTo>
                        <a:pt x="3" y="232"/>
                      </a:lnTo>
                      <a:lnTo>
                        <a:pt x="12" y="194"/>
                      </a:lnTo>
                      <a:lnTo>
                        <a:pt x="25" y="158"/>
                      </a:lnTo>
                      <a:lnTo>
                        <a:pt x="43" y="124"/>
                      </a:lnTo>
                      <a:lnTo>
                        <a:pt x="67" y="94"/>
                      </a:lnTo>
                      <a:lnTo>
                        <a:pt x="93" y="66"/>
                      </a:lnTo>
                      <a:lnTo>
                        <a:pt x="124" y="44"/>
                      </a:lnTo>
                      <a:lnTo>
                        <a:pt x="157" y="25"/>
                      </a:lnTo>
                      <a:lnTo>
                        <a:pt x="193" y="12"/>
                      </a:lnTo>
                      <a:lnTo>
                        <a:pt x="232" y="3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1" name="Freeform 361">
                  <a:extLst>
                    <a:ext uri="{FF2B5EF4-FFF2-40B4-BE49-F238E27FC236}">
                      <a16:creationId xmlns:a16="http://schemas.microsoft.com/office/drawing/2014/main" id="{EF472BB3-8DD4-9915-1941-8F43A05762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" y="3110"/>
                  <a:ext cx="64" cy="110"/>
                </a:xfrm>
                <a:custGeom>
                  <a:avLst/>
                  <a:gdLst>
                    <a:gd name="T0" fmla="*/ 3 w 573"/>
                    <a:gd name="T1" fmla="*/ 0 h 997"/>
                    <a:gd name="T2" fmla="*/ 4 w 573"/>
                    <a:gd name="T3" fmla="*/ 0 h 997"/>
                    <a:gd name="T4" fmla="*/ 6 w 573"/>
                    <a:gd name="T5" fmla="*/ 1 h 997"/>
                    <a:gd name="T6" fmla="*/ 7 w 573"/>
                    <a:gd name="T7" fmla="*/ 1 h 997"/>
                    <a:gd name="T8" fmla="*/ 7 w 573"/>
                    <a:gd name="T9" fmla="*/ 1 h 997"/>
                    <a:gd name="T10" fmla="*/ 7 w 573"/>
                    <a:gd name="T11" fmla="*/ 1 h 997"/>
                    <a:gd name="T12" fmla="*/ 7 w 573"/>
                    <a:gd name="T13" fmla="*/ 1 h 997"/>
                    <a:gd name="T14" fmla="*/ 7 w 573"/>
                    <a:gd name="T15" fmla="*/ 2 h 997"/>
                    <a:gd name="T16" fmla="*/ 7 w 573"/>
                    <a:gd name="T17" fmla="*/ 2 h 997"/>
                    <a:gd name="T18" fmla="*/ 5 w 573"/>
                    <a:gd name="T19" fmla="*/ 11 h 997"/>
                    <a:gd name="T20" fmla="*/ 5 w 573"/>
                    <a:gd name="T21" fmla="*/ 12 h 997"/>
                    <a:gd name="T22" fmla="*/ 4 w 573"/>
                    <a:gd name="T23" fmla="*/ 12 h 997"/>
                    <a:gd name="T24" fmla="*/ 4 w 573"/>
                    <a:gd name="T25" fmla="*/ 12 h 997"/>
                    <a:gd name="T26" fmla="*/ 4 w 573"/>
                    <a:gd name="T27" fmla="*/ 12 h 997"/>
                    <a:gd name="T28" fmla="*/ 4 w 573"/>
                    <a:gd name="T29" fmla="*/ 12 h 997"/>
                    <a:gd name="T30" fmla="*/ 4 w 573"/>
                    <a:gd name="T31" fmla="*/ 12 h 997"/>
                    <a:gd name="T32" fmla="*/ 1 w 573"/>
                    <a:gd name="T33" fmla="*/ 11 h 997"/>
                    <a:gd name="T34" fmla="*/ 0 w 573"/>
                    <a:gd name="T35" fmla="*/ 11 h 997"/>
                    <a:gd name="T36" fmla="*/ 0 w 573"/>
                    <a:gd name="T37" fmla="*/ 11 h 997"/>
                    <a:gd name="T38" fmla="*/ 0 w 573"/>
                    <a:gd name="T39" fmla="*/ 11 h 997"/>
                    <a:gd name="T40" fmla="*/ 0 w 573"/>
                    <a:gd name="T41" fmla="*/ 11 h 997"/>
                    <a:gd name="T42" fmla="*/ 0 w 573"/>
                    <a:gd name="T43" fmla="*/ 11 h 997"/>
                    <a:gd name="T44" fmla="*/ 0 w 573"/>
                    <a:gd name="T45" fmla="*/ 10 h 997"/>
                    <a:gd name="T46" fmla="*/ 2 w 573"/>
                    <a:gd name="T47" fmla="*/ 1 h 997"/>
                    <a:gd name="T48" fmla="*/ 2 w 573"/>
                    <a:gd name="T49" fmla="*/ 0 h 997"/>
                    <a:gd name="T50" fmla="*/ 3 w 573"/>
                    <a:gd name="T51" fmla="*/ 0 h 997"/>
                    <a:gd name="T52" fmla="*/ 3 w 573"/>
                    <a:gd name="T53" fmla="*/ 0 h 997"/>
                    <a:gd name="T54" fmla="*/ 3 w 573"/>
                    <a:gd name="T55" fmla="*/ 0 h 997"/>
                    <a:gd name="T56" fmla="*/ 3 w 573"/>
                    <a:gd name="T57" fmla="*/ 0 h 99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573" h="997">
                      <a:moveTo>
                        <a:pt x="265" y="0"/>
                      </a:moveTo>
                      <a:lnTo>
                        <a:pt x="287" y="1"/>
                      </a:lnTo>
                      <a:lnTo>
                        <a:pt x="514" y="56"/>
                      </a:lnTo>
                      <a:lnTo>
                        <a:pt x="533" y="63"/>
                      </a:lnTo>
                      <a:lnTo>
                        <a:pt x="549" y="76"/>
                      </a:lnTo>
                      <a:lnTo>
                        <a:pt x="562" y="91"/>
                      </a:lnTo>
                      <a:lnTo>
                        <a:pt x="569" y="109"/>
                      </a:lnTo>
                      <a:lnTo>
                        <a:pt x="573" y="129"/>
                      </a:lnTo>
                      <a:lnTo>
                        <a:pt x="570" y="149"/>
                      </a:lnTo>
                      <a:lnTo>
                        <a:pt x="380" y="937"/>
                      </a:lnTo>
                      <a:lnTo>
                        <a:pt x="373" y="957"/>
                      </a:lnTo>
                      <a:lnTo>
                        <a:pt x="361" y="974"/>
                      </a:lnTo>
                      <a:lnTo>
                        <a:pt x="345" y="985"/>
                      </a:lnTo>
                      <a:lnTo>
                        <a:pt x="327" y="994"/>
                      </a:lnTo>
                      <a:lnTo>
                        <a:pt x="307" y="997"/>
                      </a:lnTo>
                      <a:lnTo>
                        <a:pt x="287" y="995"/>
                      </a:lnTo>
                      <a:lnTo>
                        <a:pt x="59" y="940"/>
                      </a:lnTo>
                      <a:lnTo>
                        <a:pt x="40" y="932"/>
                      </a:lnTo>
                      <a:lnTo>
                        <a:pt x="23" y="921"/>
                      </a:lnTo>
                      <a:lnTo>
                        <a:pt x="12" y="905"/>
                      </a:lnTo>
                      <a:lnTo>
                        <a:pt x="3" y="887"/>
                      </a:lnTo>
                      <a:lnTo>
                        <a:pt x="0" y="866"/>
                      </a:lnTo>
                      <a:lnTo>
                        <a:pt x="2" y="846"/>
                      </a:lnTo>
                      <a:lnTo>
                        <a:pt x="193" y="58"/>
                      </a:lnTo>
                      <a:lnTo>
                        <a:pt x="201" y="39"/>
                      </a:lnTo>
                      <a:lnTo>
                        <a:pt x="212" y="23"/>
                      </a:lnTo>
                      <a:lnTo>
                        <a:pt x="227" y="10"/>
                      </a:lnTo>
                      <a:lnTo>
                        <a:pt x="245" y="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2" name="Freeform 362">
                  <a:extLst>
                    <a:ext uri="{FF2B5EF4-FFF2-40B4-BE49-F238E27FC236}">
                      <a16:creationId xmlns:a16="http://schemas.microsoft.com/office/drawing/2014/main" id="{3A38930F-F090-CD58-5217-B2E6956D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1" y="3157"/>
                  <a:ext cx="65" cy="288"/>
                </a:xfrm>
                <a:custGeom>
                  <a:avLst/>
                  <a:gdLst>
                    <a:gd name="T0" fmla="*/ 7 w 580"/>
                    <a:gd name="T1" fmla="*/ 0 h 2595"/>
                    <a:gd name="T2" fmla="*/ 7 w 580"/>
                    <a:gd name="T3" fmla="*/ 0 h 2595"/>
                    <a:gd name="T4" fmla="*/ 7 w 580"/>
                    <a:gd name="T5" fmla="*/ 0 h 2595"/>
                    <a:gd name="T6" fmla="*/ 7 w 580"/>
                    <a:gd name="T7" fmla="*/ 0 h 2595"/>
                    <a:gd name="T8" fmla="*/ 7 w 580"/>
                    <a:gd name="T9" fmla="*/ 1 h 2595"/>
                    <a:gd name="T10" fmla="*/ 7 w 580"/>
                    <a:gd name="T11" fmla="*/ 1 h 2595"/>
                    <a:gd name="T12" fmla="*/ 7 w 580"/>
                    <a:gd name="T13" fmla="*/ 1 h 2595"/>
                    <a:gd name="T14" fmla="*/ 2 w 580"/>
                    <a:gd name="T15" fmla="*/ 31 h 2595"/>
                    <a:gd name="T16" fmla="*/ 1 w 580"/>
                    <a:gd name="T17" fmla="*/ 32 h 2595"/>
                    <a:gd name="T18" fmla="*/ 1 w 580"/>
                    <a:gd name="T19" fmla="*/ 32 h 2595"/>
                    <a:gd name="T20" fmla="*/ 1 w 580"/>
                    <a:gd name="T21" fmla="*/ 32 h 2595"/>
                    <a:gd name="T22" fmla="*/ 1 w 580"/>
                    <a:gd name="T23" fmla="*/ 32 h 2595"/>
                    <a:gd name="T24" fmla="*/ 1 w 580"/>
                    <a:gd name="T25" fmla="*/ 32 h 2595"/>
                    <a:gd name="T26" fmla="*/ 1 w 580"/>
                    <a:gd name="T27" fmla="*/ 32 h 2595"/>
                    <a:gd name="T28" fmla="*/ 0 w 580"/>
                    <a:gd name="T29" fmla="*/ 32 h 2595"/>
                    <a:gd name="T30" fmla="*/ 0 w 580"/>
                    <a:gd name="T31" fmla="*/ 32 h 2595"/>
                    <a:gd name="T32" fmla="*/ 0 w 580"/>
                    <a:gd name="T33" fmla="*/ 31 h 2595"/>
                    <a:gd name="T34" fmla="*/ 0 w 580"/>
                    <a:gd name="T35" fmla="*/ 31 h 2595"/>
                    <a:gd name="T36" fmla="*/ 0 w 580"/>
                    <a:gd name="T37" fmla="*/ 31 h 2595"/>
                    <a:gd name="T38" fmla="*/ 0 w 580"/>
                    <a:gd name="T39" fmla="*/ 31 h 2595"/>
                    <a:gd name="T40" fmla="*/ 0 w 580"/>
                    <a:gd name="T41" fmla="*/ 31 h 2595"/>
                    <a:gd name="T42" fmla="*/ 6 w 580"/>
                    <a:gd name="T43" fmla="*/ 1 h 2595"/>
                    <a:gd name="T44" fmla="*/ 6 w 580"/>
                    <a:gd name="T45" fmla="*/ 0 h 2595"/>
                    <a:gd name="T46" fmla="*/ 6 w 580"/>
                    <a:gd name="T47" fmla="*/ 0 h 2595"/>
                    <a:gd name="T48" fmla="*/ 6 w 580"/>
                    <a:gd name="T49" fmla="*/ 0 h 2595"/>
                    <a:gd name="T50" fmla="*/ 6 w 580"/>
                    <a:gd name="T51" fmla="*/ 0 h 2595"/>
                    <a:gd name="T52" fmla="*/ 7 w 580"/>
                    <a:gd name="T53" fmla="*/ 0 h 25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80" h="2595">
                      <a:moveTo>
                        <a:pt x="519" y="0"/>
                      </a:moveTo>
                      <a:lnTo>
                        <a:pt x="539" y="3"/>
                      </a:lnTo>
                      <a:lnTo>
                        <a:pt x="556" y="12"/>
                      </a:lnTo>
                      <a:lnTo>
                        <a:pt x="569" y="25"/>
                      </a:lnTo>
                      <a:lnTo>
                        <a:pt x="578" y="42"/>
                      </a:lnTo>
                      <a:lnTo>
                        <a:pt x="580" y="61"/>
                      </a:lnTo>
                      <a:lnTo>
                        <a:pt x="580" y="67"/>
                      </a:lnTo>
                      <a:lnTo>
                        <a:pt x="125" y="2541"/>
                      </a:lnTo>
                      <a:lnTo>
                        <a:pt x="120" y="2558"/>
                      </a:lnTo>
                      <a:lnTo>
                        <a:pt x="110" y="2573"/>
                      </a:lnTo>
                      <a:lnTo>
                        <a:pt x="96" y="2584"/>
                      </a:lnTo>
                      <a:lnTo>
                        <a:pt x="80" y="2593"/>
                      </a:lnTo>
                      <a:lnTo>
                        <a:pt x="62" y="2595"/>
                      </a:lnTo>
                      <a:lnTo>
                        <a:pt x="43" y="2592"/>
                      </a:lnTo>
                      <a:lnTo>
                        <a:pt x="25" y="2583"/>
                      </a:lnTo>
                      <a:lnTo>
                        <a:pt x="12" y="2569"/>
                      </a:lnTo>
                      <a:lnTo>
                        <a:pt x="3" y="2553"/>
                      </a:lnTo>
                      <a:lnTo>
                        <a:pt x="0" y="2532"/>
                      </a:lnTo>
                      <a:lnTo>
                        <a:pt x="0" y="2531"/>
                      </a:lnTo>
                      <a:lnTo>
                        <a:pt x="1" y="2530"/>
                      </a:lnTo>
                      <a:lnTo>
                        <a:pt x="1" y="2528"/>
                      </a:lnTo>
                      <a:lnTo>
                        <a:pt x="457" y="54"/>
                      </a:lnTo>
                      <a:lnTo>
                        <a:pt x="463" y="37"/>
                      </a:lnTo>
                      <a:lnTo>
                        <a:pt x="473" y="22"/>
                      </a:lnTo>
                      <a:lnTo>
                        <a:pt x="486" y="11"/>
                      </a:lnTo>
                      <a:lnTo>
                        <a:pt x="501" y="2"/>
                      </a:lnTo>
                      <a:lnTo>
                        <a:pt x="519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3" name="Freeform 363">
                  <a:extLst>
                    <a:ext uri="{FF2B5EF4-FFF2-40B4-BE49-F238E27FC236}">
                      <a16:creationId xmlns:a16="http://schemas.microsoft.com/office/drawing/2014/main" id="{91BAF5F1-B409-2465-9333-53083AFEC3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" y="3126"/>
                  <a:ext cx="192" cy="319"/>
                </a:xfrm>
                <a:custGeom>
                  <a:avLst/>
                  <a:gdLst>
                    <a:gd name="T0" fmla="*/ 11 w 1723"/>
                    <a:gd name="T1" fmla="*/ 0 h 2873"/>
                    <a:gd name="T2" fmla="*/ 11 w 1723"/>
                    <a:gd name="T3" fmla="*/ 0 h 2873"/>
                    <a:gd name="T4" fmla="*/ 11 w 1723"/>
                    <a:gd name="T5" fmla="*/ 0 h 2873"/>
                    <a:gd name="T6" fmla="*/ 12 w 1723"/>
                    <a:gd name="T7" fmla="*/ 0 h 2873"/>
                    <a:gd name="T8" fmla="*/ 12 w 1723"/>
                    <a:gd name="T9" fmla="*/ 0 h 2873"/>
                    <a:gd name="T10" fmla="*/ 13 w 1723"/>
                    <a:gd name="T11" fmla="*/ 1 h 2873"/>
                    <a:gd name="T12" fmla="*/ 13 w 1723"/>
                    <a:gd name="T13" fmla="*/ 1 h 2873"/>
                    <a:gd name="T14" fmla="*/ 14 w 1723"/>
                    <a:gd name="T15" fmla="*/ 2 h 2873"/>
                    <a:gd name="T16" fmla="*/ 14 w 1723"/>
                    <a:gd name="T17" fmla="*/ 3 h 2873"/>
                    <a:gd name="T18" fmla="*/ 20 w 1723"/>
                    <a:gd name="T19" fmla="*/ 9 h 2873"/>
                    <a:gd name="T20" fmla="*/ 21 w 1723"/>
                    <a:gd name="T21" fmla="*/ 10 h 2873"/>
                    <a:gd name="T22" fmla="*/ 21 w 1723"/>
                    <a:gd name="T23" fmla="*/ 10 h 2873"/>
                    <a:gd name="T24" fmla="*/ 21 w 1723"/>
                    <a:gd name="T25" fmla="*/ 11 h 2873"/>
                    <a:gd name="T26" fmla="*/ 21 w 1723"/>
                    <a:gd name="T27" fmla="*/ 11 h 2873"/>
                    <a:gd name="T28" fmla="*/ 21 w 1723"/>
                    <a:gd name="T29" fmla="*/ 12 h 2873"/>
                    <a:gd name="T30" fmla="*/ 21 w 1723"/>
                    <a:gd name="T31" fmla="*/ 12 h 2873"/>
                    <a:gd name="T32" fmla="*/ 20 w 1723"/>
                    <a:gd name="T33" fmla="*/ 12 h 2873"/>
                    <a:gd name="T34" fmla="*/ 20 w 1723"/>
                    <a:gd name="T35" fmla="*/ 12 h 2873"/>
                    <a:gd name="T36" fmla="*/ 14 w 1723"/>
                    <a:gd name="T37" fmla="*/ 11 h 2873"/>
                    <a:gd name="T38" fmla="*/ 14 w 1723"/>
                    <a:gd name="T39" fmla="*/ 11 h 2873"/>
                    <a:gd name="T40" fmla="*/ 13 w 1723"/>
                    <a:gd name="T41" fmla="*/ 11 h 2873"/>
                    <a:gd name="T42" fmla="*/ 13 w 1723"/>
                    <a:gd name="T43" fmla="*/ 11 h 2873"/>
                    <a:gd name="T44" fmla="*/ 13 w 1723"/>
                    <a:gd name="T45" fmla="*/ 10 h 2873"/>
                    <a:gd name="T46" fmla="*/ 12 w 1723"/>
                    <a:gd name="T47" fmla="*/ 8 h 2873"/>
                    <a:gd name="T48" fmla="*/ 17 w 1723"/>
                    <a:gd name="T49" fmla="*/ 33 h 2873"/>
                    <a:gd name="T50" fmla="*/ 17 w 1723"/>
                    <a:gd name="T51" fmla="*/ 33 h 2873"/>
                    <a:gd name="T52" fmla="*/ 17 w 1723"/>
                    <a:gd name="T53" fmla="*/ 34 h 2873"/>
                    <a:gd name="T54" fmla="*/ 17 w 1723"/>
                    <a:gd name="T55" fmla="*/ 35 h 2873"/>
                    <a:gd name="T56" fmla="*/ 16 w 1723"/>
                    <a:gd name="T57" fmla="*/ 35 h 2873"/>
                    <a:gd name="T58" fmla="*/ 15 w 1723"/>
                    <a:gd name="T59" fmla="*/ 35 h 2873"/>
                    <a:gd name="T60" fmla="*/ 14 w 1723"/>
                    <a:gd name="T61" fmla="*/ 35 h 2873"/>
                    <a:gd name="T62" fmla="*/ 14 w 1723"/>
                    <a:gd name="T63" fmla="*/ 35 h 2873"/>
                    <a:gd name="T64" fmla="*/ 13 w 1723"/>
                    <a:gd name="T65" fmla="*/ 35 h 2873"/>
                    <a:gd name="T66" fmla="*/ 13 w 1723"/>
                    <a:gd name="T67" fmla="*/ 34 h 2873"/>
                    <a:gd name="T68" fmla="*/ 9 w 1723"/>
                    <a:gd name="T69" fmla="*/ 17 h 2873"/>
                    <a:gd name="T70" fmla="*/ 5 w 1723"/>
                    <a:gd name="T71" fmla="*/ 34 h 2873"/>
                    <a:gd name="T72" fmla="*/ 4 w 1723"/>
                    <a:gd name="T73" fmla="*/ 35 h 2873"/>
                    <a:gd name="T74" fmla="*/ 3 w 1723"/>
                    <a:gd name="T75" fmla="*/ 35 h 2873"/>
                    <a:gd name="T76" fmla="*/ 3 w 1723"/>
                    <a:gd name="T77" fmla="*/ 35 h 2873"/>
                    <a:gd name="T78" fmla="*/ 2 w 1723"/>
                    <a:gd name="T79" fmla="*/ 35 h 2873"/>
                    <a:gd name="T80" fmla="*/ 1 w 1723"/>
                    <a:gd name="T81" fmla="*/ 35 h 2873"/>
                    <a:gd name="T82" fmla="*/ 1 w 1723"/>
                    <a:gd name="T83" fmla="*/ 35 h 2873"/>
                    <a:gd name="T84" fmla="*/ 0 w 1723"/>
                    <a:gd name="T85" fmla="*/ 34 h 2873"/>
                    <a:gd name="T86" fmla="*/ 0 w 1723"/>
                    <a:gd name="T87" fmla="*/ 33 h 2873"/>
                    <a:gd name="T88" fmla="*/ 0 w 1723"/>
                    <a:gd name="T89" fmla="*/ 33 h 2873"/>
                    <a:gd name="T90" fmla="*/ 7 w 1723"/>
                    <a:gd name="T91" fmla="*/ 3 h 2873"/>
                    <a:gd name="T92" fmla="*/ 7 w 1723"/>
                    <a:gd name="T93" fmla="*/ 3 h 2873"/>
                    <a:gd name="T94" fmla="*/ 7 w 1723"/>
                    <a:gd name="T95" fmla="*/ 2 h 2873"/>
                    <a:gd name="T96" fmla="*/ 8 w 1723"/>
                    <a:gd name="T97" fmla="*/ 2 h 2873"/>
                    <a:gd name="T98" fmla="*/ 8 w 1723"/>
                    <a:gd name="T99" fmla="*/ 1 h 2873"/>
                    <a:gd name="T100" fmla="*/ 8 w 1723"/>
                    <a:gd name="T101" fmla="*/ 1 h 2873"/>
                    <a:gd name="T102" fmla="*/ 9 w 1723"/>
                    <a:gd name="T103" fmla="*/ 0 h 2873"/>
                    <a:gd name="T104" fmla="*/ 10 w 1723"/>
                    <a:gd name="T105" fmla="*/ 0 h 2873"/>
                    <a:gd name="T106" fmla="*/ 11 w 1723"/>
                    <a:gd name="T107" fmla="*/ 0 h 28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723" h="2873">
                      <a:moveTo>
                        <a:pt x="858" y="0"/>
                      </a:moveTo>
                      <a:lnTo>
                        <a:pt x="865" y="1"/>
                      </a:lnTo>
                      <a:lnTo>
                        <a:pt x="874" y="1"/>
                      </a:lnTo>
                      <a:lnTo>
                        <a:pt x="886" y="2"/>
                      </a:lnTo>
                      <a:lnTo>
                        <a:pt x="901" y="4"/>
                      </a:lnTo>
                      <a:lnTo>
                        <a:pt x="918" y="7"/>
                      </a:lnTo>
                      <a:lnTo>
                        <a:pt x="936" y="13"/>
                      </a:lnTo>
                      <a:lnTo>
                        <a:pt x="956" y="19"/>
                      </a:lnTo>
                      <a:lnTo>
                        <a:pt x="977" y="28"/>
                      </a:lnTo>
                      <a:lnTo>
                        <a:pt x="998" y="38"/>
                      </a:lnTo>
                      <a:lnTo>
                        <a:pt x="1020" y="51"/>
                      </a:lnTo>
                      <a:lnTo>
                        <a:pt x="1041" y="67"/>
                      </a:lnTo>
                      <a:lnTo>
                        <a:pt x="1061" y="86"/>
                      </a:lnTo>
                      <a:lnTo>
                        <a:pt x="1079" y="108"/>
                      </a:lnTo>
                      <a:lnTo>
                        <a:pt x="1097" y="134"/>
                      </a:lnTo>
                      <a:lnTo>
                        <a:pt x="1112" y="162"/>
                      </a:lnTo>
                      <a:lnTo>
                        <a:pt x="1125" y="196"/>
                      </a:lnTo>
                      <a:lnTo>
                        <a:pt x="1134" y="233"/>
                      </a:lnTo>
                      <a:lnTo>
                        <a:pt x="1240" y="661"/>
                      </a:lnTo>
                      <a:lnTo>
                        <a:pt x="1624" y="758"/>
                      </a:lnTo>
                      <a:lnTo>
                        <a:pt x="1647" y="765"/>
                      </a:lnTo>
                      <a:lnTo>
                        <a:pt x="1668" y="778"/>
                      </a:lnTo>
                      <a:lnTo>
                        <a:pt x="1687" y="794"/>
                      </a:lnTo>
                      <a:lnTo>
                        <a:pt x="1702" y="813"/>
                      </a:lnTo>
                      <a:lnTo>
                        <a:pt x="1714" y="835"/>
                      </a:lnTo>
                      <a:lnTo>
                        <a:pt x="1721" y="859"/>
                      </a:lnTo>
                      <a:lnTo>
                        <a:pt x="1723" y="885"/>
                      </a:lnTo>
                      <a:lnTo>
                        <a:pt x="1721" y="911"/>
                      </a:lnTo>
                      <a:lnTo>
                        <a:pt x="1713" y="936"/>
                      </a:lnTo>
                      <a:lnTo>
                        <a:pt x="1701" y="958"/>
                      </a:lnTo>
                      <a:lnTo>
                        <a:pt x="1685" y="977"/>
                      </a:lnTo>
                      <a:lnTo>
                        <a:pt x="1666" y="993"/>
                      </a:lnTo>
                      <a:lnTo>
                        <a:pt x="1644" y="1005"/>
                      </a:lnTo>
                      <a:lnTo>
                        <a:pt x="1619" y="1012"/>
                      </a:lnTo>
                      <a:lnTo>
                        <a:pt x="1593" y="1014"/>
                      </a:lnTo>
                      <a:lnTo>
                        <a:pt x="1566" y="1012"/>
                      </a:lnTo>
                      <a:lnTo>
                        <a:pt x="1124" y="900"/>
                      </a:lnTo>
                      <a:lnTo>
                        <a:pt x="1122" y="900"/>
                      </a:lnTo>
                      <a:lnTo>
                        <a:pt x="1115" y="899"/>
                      </a:lnTo>
                      <a:lnTo>
                        <a:pt x="1107" y="897"/>
                      </a:lnTo>
                      <a:lnTo>
                        <a:pt x="1096" y="892"/>
                      </a:lnTo>
                      <a:lnTo>
                        <a:pt x="1083" y="886"/>
                      </a:lnTo>
                      <a:lnTo>
                        <a:pt x="1069" y="877"/>
                      </a:lnTo>
                      <a:lnTo>
                        <a:pt x="1057" y="866"/>
                      </a:lnTo>
                      <a:lnTo>
                        <a:pt x="1044" y="851"/>
                      </a:lnTo>
                      <a:lnTo>
                        <a:pt x="1032" y="833"/>
                      </a:lnTo>
                      <a:lnTo>
                        <a:pt x="1024" y="811"/>
                      </a:lnTo>
                      <a:lnTo>
                        <a:pt x="995" y="686"/>
                      </a:lnTo>
                      <a:lnTo>
                        <a:pt x="959" y="845"/>
                      </a:lnTo>
                      <a:lnTo>
                        <a:pt x="1389" y="2640"/>
                      </a:lnTo>
                      <a:lnTo>
                        <a:pt x="1392" y="2661"/>
                      </a:lnTo>
                      <a:lnTo>
                        <a:pt x="1393" y="2682"/>
                      </a:lnTo>
                      <a:lnTo>
                        <a:pt x="1390" y="2716"/>
                      </a:lnTo>
                      <a:lnTo>
                        <a:pt x="1382" y="2749"/>
                      </a:lnTo>
                      <a:lnTo>
                        <a:pt x="1368" y="2779"/>
                      </a:lnTo>
                      <a:lnTo>
                        <a:pt x="1349" y="2805"/>
                      </a:lnTo>
                      <a:lnTo>
                        <a:pt x="1325" y="2828"/>
                      </a:lnTo>
                      <a:lnTo>
                        <a:pt x="1299" y="2846"/>
                      </a:lnTo>
                      <a:lnTo>
                        <a:pt x="1269" y="2861"/>
                      </a:lnTo>
                      <a:lnTo>
                        <a:pt x="1236" y="2870"/>
                      </a:lnTo>
                      <a:lnTo>
                        <a:pt x="1202" y="2873"/>
                      </a:lnTo>
                      <a:lnTo>
                        <a:pt x="1169" y="2870"/>
                      </a:lnTo>
                      <a:lnTo>
                        <a:pt x="1138" y="2862"/>
                      </a:lnTo>
                      <a:lnTo>
                        <a:pt x="1110" y="2850"/>
                      </a:lnTo>
                      <a:lnTo>
                        <a:pt x="1083" y="2832"/>
                      </a:lnTo>
                      <a:lnTo>
                        <a:pt x="1061" y="2810"/>
                      </a:lnTo>
                      <a:lnTo>
                        <a:pt x="1042" y="2786"/>
                      </a:lnTo>
                      <a:lnTo>
                        <a:pt x="1027" y="2758"/>
                      </a:lnTo>
                      <a:lnTo>
                        <a:pt x="1017" y="2729"/>
                      </a:lnTo>
                      <a:lnTo>
                        <a:pt x="704" y="1377"/>
                      </a:lnTo>
                      <a:lnTo>
                        <a:pt x="375" y="2736"/>
                      </a:lnTo>
                      <a:lnTo>
                        <a:pt x="365" y="2765"/>
                      </a:lnTo>
                      <a:lnTo>
                        <a:pt x="349" y="2791"/>
                      </a:lnTo>
                      <a:lnTo>
                        <a:pt x="330" y="2815"/>
                      </a:lnTo>
                      <a:lnTo>
                        <a:pt x="307" y="2834"/>
                      </a:lnTo>
                      <a:lnTo>
                        <a:pt x="282" y="2851"/>
                      </a:lnTo>
                      <a:lnTo>
                        <a:pt x="254" y="2862"/>
                      </a:lnTo>
                      <a:lnTo>
                        <a:pt x="223" y="2870"/>
                      </a:lnTo>
                      <a:lnTo>
                        <a:pt x="193" y="2873"/>
                      </a:lnTo>
                      <a:lnTo>
                        <a:pt x="158" y="2870"/>
                      </a:lnTo>
                      <a:lnTo>
                        <a:pt x="125" y="2861"/>
                      </a:lnTo>
                      <a:lnTo>
                        <a:pt x="95" y="2846"/>
                      </a:lnTo>
                      <a:lnTo>
                        <a:pt x="68" y="2828"/>
                      </a:lnTo>
                      <a:lnTo>
                        <a:pt x="46" y="2805"/>
                      </a:lnTo>
                      <a:lnTo>
                        <a:pt x="27" y="2779"/>
                      </a:lnTo>
                      <a:lnTo>
                        <a:pt x="13" y="2749"/>
                      </a:lnTo>
                      <a:lnTo>
                        <a:pt x="4" y="2716"/>
                      </a:lnTo>
                      <a:lnTo>
                        <a:pt x="0" y="2682"/>
                      </a:lnTo>
                      <a:lnTo>
                        <a:pt x="1" y="2663"/>
                      </a:lnTo>
                      <a:lnTo>
                        <a:pt x="4" y="2644"/>
                      </a:lnTo>
                      <a:lnTo>
                        <a:pt x="579" y="228"/>
                      </a:lnTo>
                      <a:lnTo>
                        <a:pt x="580" y="225"/>
                      </a:lnTo>
                      <a:lnTo>
                        <a:pt x="582" y="219"/>
                      </a:lnTo>
                      <a:lnTo>
                        <a:pt x="585" y="209"/>
                      </a:lnTo>
                      <a:lnTo>
                        <a:pt x="590" y="195"/>
                      </a:lnTo>
                      <a:lnTo>
                        <a:pt x="596" y="179"/>
                      </a:lnTo>
                      <a:lnTo>
                        <a:pt x="604" y="161"/>
                      </a:lnTo>
                      <a:lnTo>
                        <a:pt x="615" y="142"/>
                      </a:lnTo>
                      <a:lnTo>
                        <a:pt x="628" y="122"/>
                      </a:lnTo>
                      <a:lnTo>
                        <a:pt x="643" y="102"/>
                      </a:lnTo>
                      <a:lnTo>
                        <a:pt x="660" y="82"/>
                      </a:lnTo>
                      <a:lnTo>
                        <a:pt x="679" y="63"/>
                      </a:lnTo>
                      <a:lnTo>
                        <a:pt x="701" y="46"/>
                      </a:lnTo>
                      <a:lnTo>
                        <a:pt x="727" y="30"/>
                      </a:lnTo>
                      <a:lnTo>
                        <a:pt x="754" y="17"/>
                      </a:lnTo>
                      <a:lnTo>
                        <a:pt x="785" y="7"/>
                      </a:lnTo>
                      <a:lnTo>
                        <a:pt x="819" y="2"/>
                      </a:lnTo>
                      <a:lnTo>
                        <a:pt x="856" y="0"/>
                      </a:lnTo>
                      <a:lnTo>
                        <a:pt x="858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</p:grpSp>
        </p:grpSp>
        <p:sp>
          <p:nvSpPr>
            <p:cNvPr id="37" name="Freeform 19">
              <a:extLst>
                <a:ext uri="{FF2B5EF4-FFF2-40B4-BE49-F238E27FC236}">
                  <a16:creationId xmlns:a16="http://schemas.microsoft.com/office/drawing/2014/main" id="{C35F0E4D-DDC5-65AC-DE34-48F8B462C56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92501" y="1067631"/>
              <a:ext cx="289228" cy="433333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solidFill>
              <a:srgbClr val="00206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graphicFrame>
        <p:nvGraphicFramePr>
          <p:cNvPr id="4" name="Wykres 3">
            <a:extLst>
              <a:ext uri="{FF2B5EF4-FFF2-40B4-BE49-F238E27FC236}">
                <a16:creationId xmlns:a16="http://schemas.microsoft.com/office/drawing/2014/main" id="{378C5A94-D315-DA37-889F-A71A4B9D2E0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28079502"/>
              </p:ext>
            </p:extLst>
          </p:nvPr>
        </p:nvGraphicFramePr>
        <p:xfrm>
          <a:off x="2530398" y="1971626"/>
          <a:ext cx="1722116" cy="357187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6" name="Wykres 5">
            <a:extLst>
              <a:ext uri="{FF2B5EF4-FFF2-40B4-BE49-F238E27FC236}">
                <a16:creationId xmlns:a16="http://schemas.microsoft.com/office/drawing/2014/main" id="{BD62F6C1-017B-B642-9DF8-8B8A4A6663E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117250"/>
              </p:ext>
            </p:extLst>
          </p:nvPr>
        </p:nvGraphicFramePr>
        <p:xfrm>
          <a:off x="3449706" y="1971625"/>
          <a:ext cx="1722116" cy="357187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" name="Prostokąt 4">
            <a:extLst>
              <a:ext uri="{FF2B5EF4-FFF2-40B4-BE49-F238E27FC236}">
                <a16:creationId xmlns:a16="http://schemas.microsoft.com/office/drawing/2014/main" id="{9819B353-49D4-895D-5CC5-4401CC87065F}"/>
              </a:ext>
            </a:extLst>
          </p:cNvPr>
          <p:cNvSpPr/>
          <p:nvPr/>
        </p:nvSpPr>
        <p:spPr>
          <a:xfrm>
            <a:off x="5447074" y="6158686"/>
            <a:ext cx="637980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Podstawa: </a:t>
            </a:r>
            <a:r>
              <a:rPr lang="pl-PL" sz="1000" dirty="0"/>
              <a:t>Respondenci odwiedzający województwo śląskie z województwa śląskiego, 2025: N=42.</a:t>
            </a:r>
          </a:p>
        </p:txBody>
      </p:sp>
      <p:graphicFrame>
        <p:nvGraphicFramePr>
          <p:cNvPr id="8" name="Wykres 7">
            <a:extLst>
              <a:ext uri="{FF2B5EF4-FFF2-40B4-BE49-F238E27FC236}">
                <a16:creationId xmlns:a16="http://schemas.microsoft.com/office/drawing/2014/main" id="{A1BA49F4-6129-BAEE-66D3-075E6C97BBE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49291656"/>
              </p:ext>
            </p:extLst>
          </p:nvPr>
        </p:nvGraphicFramePr>
        <p:xfrm>
          <a:off x="4253363" y="1971625"/>
          <a:ext cx="1722116" cy="357187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" name="Wykres 6">
            <a:extLst>
              <a:ext uri="{FF2B5EF4-FFF2-40B4-BE49-F238E27FC236}">
                <a16:creationId xmlns:a16="http://schemas.microsoft.com/office/drawing/2014/main" id="{34767AC2-019B-946E-7212-E918D8FCAF0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54711908"/>
              </p:ext>
            </p:extLst>
          </p:nvPr>
        </p:nvGraphicFramePr>
        <p:xfrm>
          <a:off x="5095835" y="1962660"/>
          <a:ext cx="1722116" cy="357187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8931931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074A17DA-17D6-86A5-2A54-FEDB10FFAEF5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 anchor="ctr"/>
          <a:lstStyle/>
          <a:p>
            <a:r>
              <a:rPr lang="en-US" dirty="0" err="1"/>
              <a:t>Informacje</a:t>
            </a:r>
            <a:r>
              <a:rPr lang="en-US" dirty="0"/>
              <a:t> o </a:t>
            </a:r>
            <a:r>
              <a:rPr lang="en-US" dirty="0" err="1"/>
              <a:t>badaniu</a:t>
            </a:r>
            <a:endParaRPr lang="en-US" dirty="0"/>
          </a:p>
        </p:txBody>
      </p:sp>
      <p:graphicFrame>
        <p:nvGraphicFramePr>
          <p:cNvPr id="33" name="Tabela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1440730"/>
              </p:ext>
            </p:extLst>
          </p:nvPr>
        </p:nvGraphicFramePr>
        <p:xfrm>
          <a:off x="368989" y="1481164"/>
          <a:ext cx="5570545" cy="427265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3317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373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854531">
                <a:tc>
                  <a:txBody>
                    <a:bodyPr/>
                    <a:lstStyle/>
                    <a:p>
                      <a:pPr algn="ctr"/>
                      <a:r>
                        <a:rPr lang="pl-PL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Cel badania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pl-PL" sz="11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Głównym celem</a:t>
                      </a:r>
                      <a:r>
                        <a:rPr lang="pl-PL" sz="1100" b="0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 badania było oszacowanie wielkości ruchu turystycznego w województwie śląskim w roku 2025 oraz wydatków na cele turystyczne turystów odwiedzających województwo śląskie.</a:t>
                      </a:r>
                      <a:endParaRPr lang="pl-PL" sz="11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54531">
                <a:tc>
                  <a:txBody>
                    <a:bodyPr/>
                    <a:lstStyle/>
                    <a:p>
                      <a:pPr algn="ctr"/>
                      <a:r>
                        <a:rPr lang="pl-PL" sz="1400" i="0" dirty="0">
                          <a:solidFill>
                            <a:schemeClr val="bg1"/>
                          </a:solidFill>
                          <a:latin typeface="+mj-lt"/>
                        </a:rPr>
                        <a:t>Realizacja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pl-PL" sz="1100" b="0" i="0" kern="120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+mn-cs"/>
                        </a:rPr>
                        <a:t>Badanie zostało zrealizowane za pomocą metody</a:t>
                      </a:r>
                      <a:r>
                        <a:rPr lang="pl-PL" sz="1100" b="0" i="0" kern="1200" baseline="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+mn-cs"/>
                        </a:rPr>
                        <a:t> wywiadów bezpośrednich wspomaganych komputerowo (CAPI) przy użyciu cyklicznego pomiaru OMNIBUS</a:t>
                      </a:r>
                      <a:endParaRPr lang="pl-PL" sz="1100" b="0" i="0" kern="1200" dirty="0">
                        <a:solidFill>
                          <a:schemeClr val="bg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54531">
                <a:tc>
                  <a:txBody>
                    <a:bodyPr/>
                    <a:lstStyle/>
                    <a:p>
                      <a:pPr algn="ctr"/>
                      <a:r>
                        <a:rPr lang="pl-PL" sz="1400" i="0" dirty="0">
                          <a:solidFill>
                            <a:schemeClr val="tx1"/>
                          </a:solidFill>
                          <a:latin typeface="+mj-lt"/>
                        </a:rPr>
                        <a:t>Próba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pl-PL" sz="11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Ogólnopolska,</a:t>
                      </a:r>
                      <a:r>
                        <a:rPr lang="pl-PL" sz="1100" b="0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 reprezentatywna pod względem płci, wieku, miejsca zamieszkania i klasy wielkości miejscowości, próba osób w wieku 18+.</a:t>
                      </a:r>
                    </a:p>
                    <a:p>
                      <a:pPr algn="just"/>
                      <a:r>
                        <a:rPr lang="pl-PL" sz="1100" b="0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Wielkość próby: N=1947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54531">
                <a:tc>
                  <a:txBody>
                    <a:bodyPr/>
                    <a:lstStyle/>
                    <a:p>
                      <a:pPr algn="ctr"/>
                      <a:r>
                        <a:rPr lang="pl-PL" sz="1400" i="0" dirty="0">
                          <a:solidFill>
                            <a:schemeClr val="bg1"/>
                          </a:solidFill>
                          <a:latin typeface="+mj-lt"/>
                        </a:rPr>
                        <a:t>Realizacja wywiadów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100" b="0" i="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Pomiar I</a:t>
                      </a:r>
                      <a:r>
                        <a:rPr lang="pl-PL" sz="1100" b="0" i="0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  </a:t>
                      </a:r>
                      <a:r>
                        <a:rPr lang="pl-PL" sz="1100" b="0" i="0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  <a:sym typeface="Wingdings" panose="05000000000000000000" pitchFamily="2" charset="2"/>
                        </a:rPr>
                        <a:t> styczeń </a:t>
                      </a:r>
                      <a:r>
                        <a:rPr lang="pl-PL" sz="1100" b="0" i="0" kern="120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+mn-cs"/>
                        </a:rPr>
                        <a:t>2026 </a:t>
                      </a:r>
                    </a:p>
                    <a:p>
                      <a:pPr marL="0" marR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100" b="0" i="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Pomiar II</a:t>
                      </a:r>
                      <a:r>
                        <a:rPr lang="pl-PL" sz="1100" b="0" i="0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pl-PL" sz="1100" b="0" i="0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  <a:sym typeface="Wingdings" panose="05000000000000000000" pitchFamily="2" charset="2"/>
                        </a:rPr>
                        <a:t> luty</a:t>
                      </a:r>
                      <a:r>
                        <a:rPr lang="pl-PL" sz="1100" b="0" i="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 2026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54531">
                <a:tc>
                  <a:txBody>
                    <a:bodyPr/>
                    <a:lstStyle/>
                    <a:p>
                      <a:pPr algn="ctr"/>
                      <a:r>
                        <a:rPr lang="pl-PL" sz="140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Realizacja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1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Research Collective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2" name="Prostokąt zaokrąglony 31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pSp>
        <p:nvGrpSpPr>
          <p:cNvPr id="41" name="Grupa 40"/>
          <p:cNvGrpSpPr>
            <a:grpSpLocks noChangeAspect="1"/>
          </p:cNvGrpSpPr>
          <p:nvPr/>
        </p:nvGrpSpPr>
        <p:grpSpPr>
          <a:xfrm>
            <a:off x="9728217" y="2357930"/>
            <a:ext cx="427119" cy="429625"/>
            <a:chOff x="3624225" y="2268670"/>
            <a:chExt cx="832334" cy="837220"/>
          </a:xfrm>
          <a:solidFill>
            <a:schemeClr val="tx1"/>
          </a:solidFill>
        </p:grpSpPr>
        <p:grpSp>
          <p:nvGrpSpPr>
            <p:cNvPr id="42" name="Group 16"/>
            <p:cNvGrpSpPr>
              <a:grpSpLocks/>
            </p:cNvGrpSpPr>
            <p:nvPr/>
          </p:nvGrpSpPr>
          <p:grpSpPr>
            <a:xfrm>
              <a:off x="3624225" y="2273280"/>
              <a:ext cx="450000" cy="828000"/>
              <a:chOff x="4402138" y="615950"/>
              <a:chExt cx="2076450" cy="3903663"/>
            </a:xfrm>
            <a:grpFill/>
          </p:grpSpPr>
          <p:sp>
            <p:nvSpPr>
              <p:cNvPr id="46" name="Oval 9"/>
              <p:cNvSpPr>
                <a:spLocks noChangeArrowheads="1"/>
              </p:cNvSpPr>
              <p:nvPr/>
            </p:nvSpPr>
            <p:spPr bwMode="auto">
              <a:xfrm>
                <a:off x="5102226" y="615950"/>
                <a:ext cx="668338" cy="66833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dirty="0">
                  <a:solidFill>
                    <a:srgbClr val="000000"/>
                  </a:solidFill>
                  <a:latin typeface="Arial Narrow"/>
                </a:endParaRPr>
              </a:p>
            </p:txBody>
          </p:sp>
          <p:sp>
            <p:nvSpPr>
              <p:cNvPr id="47" name="Freeform 10"/>
              <p:cNvSpPr>
                <a:spLocks/>
              </p:cNvSpPr>
              <p:nvPr/>
            </p:nvSpPr>
            <p:spPr bwMode="auto">
              <a:xfrm>
                <a:off x="4402138" y="1350963"/>
                <a:ext cx="2076450" cy="3168650"/>
              </a:xfrm>
              <a:custGeom>
                <a:avLst/>
                <a:gdLst>
                  <a:gd name="T0" fmla="*/ 407 w 554"/>
                  <a:gd name="T1" fmla="*/ 130 h 845"/>
                  <a:gd name="T2" fmla="*/ 466 w 554"/>
                  <a:gd name="T3" fmla="*/ 331 h 845"/>
                  <a:gd name="T4" fmla="*/ 554 w 554"/>
                  <a:gd name="T5" fmla="*/ 364 h 845"/>
                  <a:gd name="T6" fmla="*/ 463 w 554"/>
                  <a:gd name="T7" fmla="*/ 50 h 845"/>
                  <a:gd name="T8" fmla="*/ 382 w 554"/>
                  <a:gd name="T9" fmla="*/ 1 h 845"/>
                  <a:gd name="T10" fmla="*/ 379 w 554"/>
                  <a:gd name="T11" fmla="*/ 1 h 845"/>
                  <a:gd name="T12" fmla="*/ 277 w 554"/>
                  <a:gd name="T13" fmla="*/ 1 h 845"/>
                  <a:gd name="T14" fmla="*/ 175 w 554"/>
                  <a:gd name="T15" fmla="*/ 1 h 845"/>
                  <a:gd name="T16" fmla="*/ 172 w 554"/>
                  <a:gd name="T17" fmla="*/ 1 h 845"/>
                  <a:gd name="T18" fmla="*/ 92 w 554"/>
                  <a:gd name="T19" fmla="*/ 50 h 845"/>
                  <a:gd name="T20" fmla="*/ 0 w 554"/>
                  <a:gd name="T21" fmla="*/ 364 h 845"/>
                  <a:gd name="T22" fmla="*/ 89 w 554"/>
                  <a:gd name="T23" fmla="*/ 331 h 845"/>
                  <a:gd name="T24" fmla="*/ 147 w 554"/>
                  <a:gd name="T25" fmla="*/ 130 h 845"/>
                  <a:gd name="T26" fmla="*/ 172 w 554"/>
                  <a:gd name="T27" fmla="*/ 120 h 845"/>
                  <a:gd name="T28" fmla="*/ 172 w 554"/>
                  <a:gd name="T29" fmla="*/ 121 h 845"/>
                  <a:gd name="T30" fmla="*/ 57 w 554"/>
                  <a:gd name="T31" fmla="*/ 520 h 845"/>
                  <a:gd name="T32" fmla="*/ 172 w 554"/>
                  <a:gd name="T33" fmla="*/ 520 h 845"/>
                  <a:gd name="T34" fmla="*/ 172 w 554"/>
                  <a:gd name="T35" fmla="*/ 547 h 845"/>
                  <a:gd name="T36" fmla="*/ 172 w 554"/>
                  <a:gd name="T37" fmla="*/ 845 h 845"/>
                  <a:gd name="T38" fmla="*/ 271 w 554"/>
                  <a:gd name="T39" fmla="*/ 771 h 845"/>
                  <a:gd name="T40" fmla="*/ 271 w 554"/>
                  <a:gd name="T41" fmla="*/ 524 h 845"/>
                  <a:gd name="T42" fmla="*/ 277 w 554"/>
                  <a:gd name="T43" fmla="*/ 519 h 845"/>
                  <a:gd name="T44" fmla="*/ 283 w 554"/>
                  <a:gd name="T45" fmla="*/ 524 h 845"/>
                  <a:gd name="T46" fmla="*/ 283 w 554"/>
                  <a:gd name="T47" fmla="*/ 771 h 845"/>
                  <a:gd name="T48" fmla="*/ 383 w 554"/>
                  <a:gd name="T49" fmla="*/ 845 h 845"/>
                  <a:gd name="T50" fmla="*/ 383 w 554"/>
                  <a:gd name="T51" fmla="*/ 547 h 845"/>
                  <a:gd name="T52" fmla="*/ 383 w 554"/>
                  <a:gd name="T53" fmla="*/ 520 h 845"/>
                  <a:gd name="T54" fmla="*/ 497 w 554"/>
                  <a:gd name="T55" fmla="*/ 520 h 845"/>
                  <a:gd name="T56" fmla="*/ 383 w 554"/>
                  <a:gd name="T57" fmla="*/ 121 h 845"/>
                  <a:gd name="T58" fmla="*/ 383 w 554"/>
                  <a:gd name="T59" fmla="*/ 120 h 845"/>
                  <a:gd name="T60" fmla="*/ 407 w 554"/>
                  <a:gd name="T61" fmla="*/ 130 h 8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54" h="845">
                    <a:moveTo>
                      <a:pt x="407" y="130"/>
                    </a:moveTo>
                    <a:cubicBezTo>
                      <a:pt x="407" y="130"/>
                      <a:pt x="450" y="275"/>
                      <a:pt x="466" y="331"/>
                    </a:cubicBezTo>
                    <a:cubicBezTo>
                      <a:pt x="481" y="384"/>
                      <a:pt x="554" y="364"/>
                      <a:pt x="554" y="364"/>
                    </a:cubicBezTo>
                    <a:cubicBezTo>
                      <a:pt x="463" y="50"/>
                      <a:pt x="463" y="50"/>
                      <a:pt x="463" y="50"/>
                    </a:cubicBezTo>
                    <a:cubicBezTo>
                      <a:pt x="450" y="8"/>
                      <a:pt x="412" y="0"/>
                      <a:pt x="382" y="1"/>
                    </a:cubicBezTo>
                    <a:cubicBezTo>
                      <a:pt x="380" y="1"/>
                      <a:pt x="379" y="1"/>
                      <a:pt x="379" y="1"/>
                    </a:cubicBezTo>
                    <a:cubicBezTo>
                      <a:pt x="277" y="1"/>
                      <a:pt x="277" y="1"/>
                      <a:pt x="277" y="1"/>
                    </a:cubicBezTo>
                    <a:cubicBezTo>
                      <a:pt x="175" y="1"/>
                      <a:pt x="175" y="1"/>
                      <a:pt x="175" y="1"/>
                    </a:cubicBezTo>
                    <a:cubicBezTo>
                      <a:pt x="175" y="1"/>
                      <a:pt x="174" y="1"/>
                      <a:pt x="172" y="1"/>
                    </a:cubicBezTo>
                    <a:cubicBezTo>
                      <a:pt x="143" y="0"/>
                      <a:pt x="104" y="8"/>
                      <a:pt x="92" y="50"/>
                    </a:cubicBezTo>
                    <a:cubicBezTo>
                      <a:pt x="0" y="364"/>
                      <a:pt x="0" y="364"/>
                      <a:pt x="0" y="364"/>
                    </a:cubicBezTo>
                    <a:cubicBezTo>
                      <a:pt x="0" y="364"/>
                      <a:pt x="73" y="384"/>
                      <a:pt x="89" y="331"/>
                    </a:cubicBezTo>
                    <a:cubicBezTo>
                      <a:pt x="105" y="275"/>
                      <a:pt x="147" y="130"/>
                      <a:pt x="147" y="130"/>
                    </a:cubicBezTo>
                    <a:cubicBezTo>
                      <a:pt x="151" y="115"/>
                      <a:pt x="170" y="120"/>
                      <a:pt x="172" y="120"/>
                    </a:cubicBezTo>
                    <a:cubicBezTo>
                      <a:pt x="172" y="121"/>
                      <a:pt x="172" y="121"/>
                      <a:pt x="172" y="121"/>
                    </a:cubicBezTo>
                    <a:cubicBezTo>
                      <a:pt x="57" y="520"/>
                      <a:pt x="57" y="520"/>
                      <a:pt x="57" y="520"/>
                    </a:cubicBezTo>
                    <a:cubicBezTo>
                      <a:pt x="172" y="520"/>
                      <a:pt x="172" y="520"/>
                      <a:pt x="172" y="520"/>
                    </a:cubicBezTo>
                    <a:cubicBezTo>
                      <a:pt x="172" y="547"/>
                      <a:pt x="172" y="547"/>
                      <a:pt x="172" y="547"/>
                    </a:cubicBezTo>
                    <a:cubicBezTo>
                      <a:pt x="172" y="845"/>
                      <a:pt x="172" y="845"/>
                      <a:pt x="172" y="845"/>
                    </a:cubicBezTo>
                    <a:cubicBezTo>
                      <a:pt x="172" y="845"/>
                      <a:pt x="271" y="845"/>
                      <a:pt x="271" y="771"/>
                    </a:cubicBezTo>
                    <a:cubicBezTo>
                      <a:pt x="271" y="524"/>
                      <a:pt x="271" y="524"/>
                      <a:pt x="271" y="524"/>
                    </a:cubicBezTo>
                    <a:cubicBezTo>
                      <a:pt x="271" y="520"/>
                      <a:pt x="275" y="520"/>
                      <a:pt x="277" y="519"/>
                    </a:cubicBezTo>
                    <a:cubicBezTo>
                      <a:pt x="279" y="520"/>
                      <a:pt x="283" y="520"/>
                      <a:pt x="283" y="524"/>
                    </a:cubicBezTo>
                    <a:cubicBezTo>
                      <a:pt x="283" y="771"/>
                      <a:pt x="283" y="771"/>
                      <a:pt x="283" y="771"/>
                    </a:cubicBezTo>
                    <a:cubicBezTo>
                      <a:pt x="283" y="845"/>
                      <a:pt x="383" y="845"/>
                      <a:pt x="383" y="845"/>
                    </a:cubicBezTo>
                    <a:cubicBezTo>
                      <a:pt x="383" y="547"/>
                      <a:pt x="383" y="547"/>
                      <a:pt x="383" y="547"/>
                    </a:cubicBezTo>
                    <a:cubicBezTo>
                      <a:pt x="383" y="520"/>
                      <a:pt x="383" y="520"/>
                      <a:pt x="383" y="520"/>
                    </a:cubicBezTo>
                    <a:cubicBezTo>
                      <a:pt x="497" y="520"/>
                      <a:pt x="497" y="520"/>
                      <a:pt x="497" y="520"/>
                    </a:cubicBezTo>
                    <a:cubicBezTo>
                      <a:pt x="383" y="121"/>
                      <a:pt x="383" y="121"/>
                      <a:pt x="383" y="121"/>
                    </a:cubicBezTo>
                    <a:cubicBezTo>
                      <a:pt x="383" y="120"/>
                      <a:pt x="383" y="120"/>
                      <a:pt x="383" y="120"/>
                    </a:cubicBezTo>
                    <a:cubicBezTo>
                      <a:pt x="385" y="120"/>
                      <a:pt x="403" y="115"/>
                      <a:pt x="407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dirty="0">
                  <a:solidFill>
                    <a:srgbClr val="000000"/>
                  </a:solidFill>
                  <a:latin typeface="Arial Narrow"/>
                </a:endParaRPr>
              </a:p>
            </p:txBody>
          </p:sp>
        </p:grpSp>
        <p:grpSp>
          <p:nvGrpSpPr>
            <p:cNvPr id="43" name="Group 53"/>
            <p:cNvGrpSpPr>
              <a:grpSpLocks noChangeAspect="1"/>
            </p:cNvGrpSpPr>
            <p:nvPr/>
          </p:nvGrpSpPr>
          <p:grpSpPr>
            <a:xfrm>
              <a:off x="4114357" y="2268670"/>
              <a:ext cx="342202" cy="837220"/>
              <a:chOff x="1072807" y="1408226"/>
              <a:chExt cx="364954" cy="930305"/>
            </a:xfrm>
            <a:grpFill/>
          </p:grpSpPr>
          <p:sp>
            <p:nvSpPr>
              <p:cNvPr id="44" name="Freeform 166"/>
              <p:cNvSpPr>
                <a:spLocks/>
              </p:cNvSpPr>
              <p:nvPr/>
            </p:nvSpPr>
            <p:spPr bwMode="auto">
              <a:xfrm>
                <a:off x="1072807" y="1583959"/>
                <a:ext cx="364954" cy="754572"/>
              </a:xfrm>
              <a:custGeom>
                <a:avLst/>
                <a:gdLst>
                  <a:gd name="T0" fmla="*/ 301 w 401"/>
                  <a:gd name="T1" fmla="*/ 0 h 829"/>
                  <a:gd name="T2" fmla="*/ 99 w 401"/>
                  <a:gd name="T3" fmla="*/ 0 h 829"/>
                  <a:gd name="T4" fmla="*/ 0 w 401"/>
                  <a:gd name="T5" fmla="*/ 74 h 829"/>
                  <a:gd name="T6" fmla="*/ 0 w 401"/>
                  <a:gd name="T7" fmla="*/ 395 h 829"/>
                  <a:gd name="T8" fmla="*/ 74 w 401"/>
                  <a:gd name="T9" fmla="*/ 340 h 829"/>
                  <a:gd name="T10" fmla="*/ 74 w 401"/>
                  <a:gd name="T11" fmla="*/ 134 h 829"/>
                  <a:gd name="T12" fmla="*/ 96 w 401"/>
                  <a:gd name="T13" fmla="*/ 118 h 829"/>
                  <a:gd name="T14" fmla="*/ 96 w 401"/>
                  <a:gd name="T15" fmla="*/ 829 h 829"/>
                  <a:gd name="T16" fmla="*/ 194 w 401"/>
                  <a:gd name="T17" fmla="*/ 757 h 829"/>
                  <a:gd name="T18" fmla="*/ 194 w 401"/>
                  <a:gd name="T19" fmla="*/ 411 h 829"/>
                  <a:gd name="T20" fmla="*/ 200 w 401"/>
                  <a:gd name="T21" fmla="*/ 406 h 829"/>
                  <a:gd name="T22" fmla="*/ 207 w 401"/>
                  <a:gd name="T23" fmla="*/ 411 h 829"/>
                  <a:gd name="T24" fmla="*/ 207 w 401"/>
                  <a:gd name="T25" fmla="*/ 757 h 829"/>
                  <a:gd name="T26" fmla="*/ 305 w 401"/>
                  <a:gd name="T27" fmla="*/ 829 h 829"/>
                  <a:gd name="T28" fmla="*/ 305 w 401"/>
                  <a:gd name="T29" fmla="*/ 118 h 829"/>
                  <a:gd name="T30" fmla="*/ 326 w 401"/>
                  <a:gd name="T31" fmla="*/ 134 h 829"/>
                  <a:gd name="T32" fmla="*/ 326 w 401"/>
                  <a:gd name="T33" fmla="*/ 340 h 829"/>
                  <a:gd name="T34" fmla="*/ 401 w 401"/>
                  <a:gd name="T35" fmla="*/ 395 h 829"/>
                  <a:gd name="T36" fmla="*/ 401 w 401"/>
                  <a:gd name="T37" fmla="*/ 74 h 829"/>
                  <a:gd name="T38" fmla="*/ 301 w 401"/>
                  <a:gd name="T39" fmla="*/ 0 h 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1" h="829">
                    <a:moveTo>
                      <a:pt x="301" y="0"/>
                    </a:move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0" y="1"/>
                      <a:pt x="0" y="74"/>
                    </a:cubicBezTo>
                    <a:cubicBezTo>
                      <a:pt x="0" y="395"/>
                      <a:pt x="0" y="395"/>
                      <a:pt x="0" y="395"/>
                    </a:cubicBezTo>
                    <a:cubicBezTo>
                      <a:pt x="0" y="395"/>
                      <a:pt x="74" y="395"/>
                      <a:pt x="74" y="340"/>
                    </a:cubicBezTo>
                    <a:cubicBezTo>
                      <a:pt x="74" y="283"/>
                      <a:pt x="74" y="134"/>
                      <a:pt x="74" y="134"/>
                    </a:cubicBezTo>
                    <a:cubicBezTo>
                      <a:pt x="74" y="118"/>
                      <a:pt x="96" y="118"/>
                      <a:pt x="96" y="118"/>
                    </a:cubicBezTo>
                    <a:cubicBezTo>
                      <a:pt x="96" y="829"/>
                      <a:pt x="96" y="829"/>
                      <a:pt x="96" y="829"/>
                    </a:cubicBezTo>
                    <a:cubicBezTo>
                      <a:pt x="96" y="829"/>
                      <a:pt x="194" y="829"/>
                      <a:pt x="194" y="757"/>
                    </a:cubicBezTo>
                    <a:cubicBezTo>
                      <a:pt x="194" y="411"/>
                      <a:pt x="194" y="411"/>
                      <a:pt x="194" y="411"/>
                    </a:cubicBezTo>
                    <a:cubicBezTo>
                      <a:pt x="194" y="407"/>
                      <a:pt x="200" y="406"/>
                      <a:pt x="200" y="406"/>
                    </a:cubicBezTo>
                    <a:cubicBezTo>
                      <a:pt x="201" y="406"/>
                      <a:pt x="207" y="407"/>
                      <a:pt x="207" y="411"/>
                    </a:cubicBezTo>
                    <a:cubicBezTo>
                      <a:pt x="207" y="757"/>
                      <a:pt x="207" y="757"/>
                      <a:pt x="207" y="757"/>
                    </a:cubicBezTo>
                    <a:cubicBezTo>
                      <a:pt x="207" y="829"/>
                      <a:pt x="305" y="829"/>
                      <a:pt x="305" y="829"/>
                    </a:cubicBezTo>
                    <a:cubicBezTo>
                      <a:pt x="305" y="118"/>
                      <a:pt x="305" y="118"/>
                      <a:pt x="305" y="118"/>
                    </a:cubicBezTo>
                    <a:cubicBezTo>
                      <a:pt x="305" y="118"/>
                      <a:pt x="326" y="118"/>
                      <a:pt x="326" y="134"/>
                    </a:cubicBezTo>
                    <a:cubicBezTo>
                      <a:pt x="326" y="134"/>
                      <a:pt x="326" y="283"/>
                      <a:pt x="326" y="340"/>
                    </a:cubicBezTo>
                    <a:cubicBezTo>
                      <a:pt x="326" y="395"/>
                      <a:pt x="401" y="395"/>
                      <a:pt x="401" y="395"/>
                    </a:cubicBezTo>
                    <a:cubicBezTo>
                      <a:pt x="401" y="74"/>
                      <a:pt x="401" y="74"/>
                      <a:pt x="401" y="74"/>
                    </a:cubicBezTo>
                    <a:cubicBezTo>
                      <a:pt x="401" y="1"/>
                      <a:pt x="301" y="0"/>
                      <a:pt x="30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dirty="0">
                  <a:solidFill>
                    <a:srgbClr val="000000"/>
                  </a:solidFill>
                  <a:latin typeface="Arial Narrow"/>
                </a:endParaRPr>
              </a:p>
            </p:txBody>
          </p:sp>
          <p:sp>
            <p:nvSpPr>
              <p:cNvPr id="45" name="Oval 167"/>
              <p:cNvSpPr>
                <a:spLocks noChangeArrowheads="1"/>
              </p:cNvSpPr>
              <p:nvPr/>
            </p:nvSpPr>
            <p:spPr bwMode="auto">
              <a:xfrm>
                <a:off x="1175703" y="1408226"/>
                <a:ext cx="159162" cy="159162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dirty="0">
                  <a:solidFill>
                    <a:srgbClr val="000000"/>
                  </a:solidFill>
                  <a:latin typeface="Arial Narrow"/>
                </a:endParaRPr>
              </a:p>
            </p:txBody>
          </p:sp>
        </p:grpSp>
      </p:grpSp>
      <p:pic>
        <p:nvPicPr>
          <p:cNvPr id="51" name="Picture 2" descr="http://orangefab.pl/wp-content/uploads/2015/08/sam-cel-e1441650315350.png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741157" y="2020544"/>
            <a:ext cx="549880" cy="4790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" name="Grupa 3"/>
          <p:cNvGrpSpPr/>
          <p:nvPr/>
        </p:nvGrpSpPr>
        <p:grpSpPr>
          <a:xfrm>
            <a:off x="8753034" y="2744101"/>
            <a:ext cx="410010" cy="283005"/>
            <a:chOff x="2464029" y="5198375"/>
            <a:chExt cx="496112" cy="342437"/>
          </a:xfrm>
        </p:grpSpPr>
        <p:sp>
          <p:nvSpPr>
            <p:cNvPr id="49" name="pole tekstowe 48"/>
            <p:cNvSpPr txBox="1"/>
            <p:nvPr/>
          </p:nvSpPr>
          <p:spPr>
            <a:xfrm>
              <a:off x="2464029" y="5219477"/>
              <a:ext cx="488612" cy="260688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pl-PL" sz="800" b="1" dirty="0">
                  <a:latin typeface="Arial Narrow"/>
                </a:rPr>
                <a:t>CAPI</a:t>
              </a:r>
            </a:p>
          </p:txBody>
        </p:sp>
        <p:sp>
          <p:nvSpPr>
            <p:cNvPr id="52" name="Freeform 5"/>
            <p:cNvSpPr>
              <a:spLocks noChangeAspect="1" noEditPoints="1"/>
            </p:cNvSpPr>
            <p:nvPr/>
          </p:nvSpPr>
          <p:spPr bwMode="auto">
            <a:xfrm>
              <a:off x="2468135" y="5198375"/>
              <a:ext cx="492006" cy="342437"/>
            </a:xfrm>
            <a:custGeom>
              <a:avLst/>
              <a:gdLst>
                <a:gd name="T0" fmla="*/ 3670 w 4000"/>
                <a:gd name="T1" fmla="*/ 108 h 2784"/>
                <a:gd name="T2" fmla="*/ 3660 w 4000"/>
                <a:gd name="T3" fmla="*/ 66 h 2784"/>
                <a:gd name="T4" fmla="*/ 3622 w 4000"/>
                <a:gd name="T5" fmla="*/ 18 h 2784"/>
                <a:gd name="T6" fmla="*/ 3560 w 4000"/>
                <a:gd name="T7" fmla="*/ 0 h 2784"/>
                <a:gd name="T8" fmla="*/ 418 w 4000"/>
                <a:gd name="T9" fmla="*/ 2 h 2784"/>
                <a:gd name="T10" fmla="*/ 362 w 4000"/>
                <a:gd name="T11" fmla="*/ 32 h 2784"/>
                <a:gd name="T12" fmla="*/ 332 w 4000"/>
                <a:gd name="T13" fmla="*/ 86 h 2784"/>
                <a:gd name="T14" fmla="*/ 218 w 4000"/>
                <a:gd name="T15" fmla="*/ 2094 h 2784"/>
                <a:gd name="T16" fmla="*/ 174 w 4000"/>
                <a:gd name="T17" fmla="*/ 2098 h 2784"/>
                <a:gd name="T18" fmla="*/ 114 w 4000"/>
                <a:gd name="T19" fmla="*/ 2120 h 2784"/>
                <a:gd name="T20" fmla="*/ 64 w 4000"/>
                <a:gd name="T21" fmla="*/ 2158 h 2784"/>
                <a:gd name="T22" fmla="*/ 26 w 4000"/>
                <a:gd name="T23" fmla="*/ 2208 h 2784"/>
                <a:gd name="T24" fmla="*/ 4 w 4000"/>
                <a:gd name="T25" fmla="*/ 2268 h 2784"/>
                <a:gd name="T26" fmla="*/ 0 w 4000"/>
                <a:gd name="T27" fmla="*/ 2312 h 2784"/>
                <a:gd name="T28" fmla="*/ 4 w 4000"/>
                <a:gd name="T29" fmla="*/ 2384 h 2784"/>
                <a:gd name="T30" fmla="*/ 36 w 4000"/>
                <a:gd name="T31" fmla="*/ 2496 h 2784"/>
                <a:gd name="T32" fmla="*/ 108 w 4000"/>
                <a:gd name="T33" fmla="*/ 2612 h 2784"/>
                <a:gd name="T34" fmla="*/ 208 w 4000"/>
                <a:gd name="T35" fmla="*/ 2704 h 2784"/>
                <a:gd name="T36" fmla="*/ 330 w 4000"/>
                <a:gd name="T37" fmla="*/ 2762 h 2784"/>
                <a:gd name="T38" fmla="*/ 422 w 4000"/>
                <a:gd name="T39" fmla="*/ 2782 h 2784"/>
                <a:gd name="T40" fmla="*/ 3530 w 4000"/>
                <a:gd name="T41" fmla="*/ 2784 h 2784"/>
                <a:gd name="T42" fmla="*/ 3578 w 4000"/>
                <a:gd name="T43" fmla="*/ 2782 h 2784"/>
                <a:gd name="T44" fmla="*/ 3670 w 4000"/>
                <a:gd name="T45" fmla="*/ 2762 h 2784"/>
                <a:gd name="T46" fmla="*/ 3792 w 4000"/>
                <a:gd name="T47" fmla="*/ 2704 h 2784"/>
                <a:gd name="T48" fmla="*/ 3892 w 4000"/>
                <a:gd name="T49" fmla="*/ 2612 h 2784"/>
                <a:gd name="T50" fmla="*/ 3964 w 4000"/>
                <a:gd name="T51" fmla="*/ 2496 h 2784"/>
                <a:gd name="T52" fmla="*/ 3996 w 4000"/>
                <a:gd name="T53" fmla="*/ 2384 h 2784"/>
                <a:gd name="T54" fmla="*/ 4000 w 4000"/>
                <a:gd name="T55" fmla="*/ 2312 h 2784"/>
                <a:gd name="T56" fmla="*/ 3996 w 4000"/>
                <a:gd name="T57" fmla="*/ 2268 h 2784"/>
                <a:gd name="T58" fmla="*/ 3974 w 4000"/>
                <a:gd name="T59" fmla="*/ 2208 h 2784"/>
                <a:gd name="T60" fmla="*/ 3936 w 4000"/>
                <a:gd name="T61" fmla="*/ 2158 h 2784"/>
                <a:gd name="T62" fmla="*/ 3886 w 4000"/>
                <a:gd name="T63" fmla="*/ 2120 h 2784"/>
                <a:gd name="T64" fmla="*/ 3826 w 4000"/>
                <a:gd name="T65" fmla="*/ 2098 h 2784"/>
                <a:gd name="T66" fmla="*/ 3782 w 4000"/>
                <a:gd name="T67" fmla="*/ 2094 h 2784"/>
                <a:gd name="T68" fmla="*/ 3449 w 4000"/>
                <a:gd name="T69" fmla="*/ 2094 h 2784"/>
                <a:gd name="T70" fmla="*/ 3530 w 4000"/>
                <a:gd name="T71" fmla="*/ 2566 h 2784"/>
                <a:gd name="T72" fmla="*/ 446 w 4000"/>
                <a:gd name="T73" fmla="*/ 2564 h 2784"/>
                <a:gd name="T74" fmla="*/ 372 w 4000"/>
                <a:gd name="T75" fmla="*/ 2546 h 2784"/>
                <a:gd name="T76" fmla="*/ 310 w 4000"/>
                <a:gd name="T77" fmla="*/ 2508 h 2784"/>
                <a:gd name="T78" fmla="*/ 260 w 4000"/>
                <a:gd name="T79" fmla="*/ 2454 h 2784"/>
                <a:gd name="T80" fmla="*/ 228 w 4000"/>
                <a:gd name="T81" fmla="*/ 2388 h 2784"/>
                <a:gd name="T82" fmla="*/ 218 w 4000"/>
                <a:gd name="T83" fmla="*/ 2312 h 2784"/>
                <a:gd name="T84" fmla="*/ 3780 w 4000"/>
                <a:gd name="T85" fmla="*/ 2338 h 2784"/>
                <a:gd name="T86" fmla="*/ 3762 w 4000"/>
                <a:gd name="T87" fmla="*/ 2410 h 2784"/>
                <a:gd name="T88" fmla="*/ 3724 w 4000"/>
                <a:gd name="T89" fmla="*/ 2474 h 2784"/>
                <a:gd name="T90" fmla="*/ 3670 w 4000"/>
                <a:gd name="T91" fmla="*/ 2522 h 2784"/>
                <a:gd name="T92" fmla="*/ 3604 w 4000"/>
                <a:gd name="T93" fmla="*/ 2554 h 2784"/>
                <a:gd name="T94" fmla="*/ 3530 w 4000"/>
                <a:gd name="T95" fmla="*/ 2566 h 2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00" h="2784">
                  <a:moveTo>
                    <a:pt x="3782" y="2094"/>
                  </a:moveTo>
                  <a:lnTo>
                    <a:pt x="3670" y="2094"/>
                  </a:lnTo>
                  <a:lnTo>
                    <a:pt x="3670" y="108"/>
                  </a:lnTo>
                  <a:lnTo>
                    <a:pt x="3670" y="108"/>
                  </a:lnTo>
                  <a:lnTo>
                    <a:pt x="3668" y="86"/>
                  </a:lnTo>
                  <a:lnTo>
                    <a:pt x="3660" y="66"/>
                  </a:lnTo>
                  <a:lnTo>
                    <a:pt x="3650" y="48"/>
                  </a:lnTo>
                  <a:lnTo>
                    <a:pt x="3638" y="32"/>
                  </a:lnTo>
                  <a:lnTo>
                    <a:pt x="3622" y="18"/>
                  </a:lnTo>
                  <a:lnTo>
                    <a:pt x="3602" y="8"/>
                  </a:lnTo>
                  <a:lnTo>
                    <a:pt x="3582" y="2"/>
                  </a:lnTo>
                  <a:lnTo>
                    <a:pt x="3560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18" y="2"/>
                  </a:lnTo>
                  <a:lnTo>
                    <a:pt x="398" y="8"/>
                  </a:lnTo>
                  <a:lnTo>
                    <a:pt x="378" y="18"/>
                  </a:lnTo>
                  <a:lnTo>
                    <a:pt x="362" y="32"/>
                  </a:lnTo>
                  <a:lnTo>
                    <a:pt x="350" y="48"/>
                  </a:lnTo>
                  <a:lnTo>
                    <a:pt x="340" y="66"/>
                  </a:lnTo>
                  <a:lnTo>
                    <a:pt x="332" y="86"/>
                  </a:lnTo>
                  <a:lnTo>
                    <a:pt x="330" y="108"/>
                  </a:lnTo>
                  <a:lnTo>
                    <a:pt x="330" y="2094"/>
                  </a:lnTo>
                  <a:lnTo>
                    <a:pt x="218" y="2094"/>
                  </a:lnTo>
                  <a:lnTo>
                    <a:pt x="218" y="2094"/>
                  </a:lnTo>
                  <a:lnTo>
                    <a:pt x="196" y="2094"/>
                  </a:lnTo>
                  <a:lnTo>
                    <a:pt x="174" y="2098"/>
                  </a:lnTo>
                  <a:lnTo>
                    <a:pt x="152" y="2104"/>
                  </a:lnTo>
                  <a:lnTo>
                    <a:pt x="132" y="2110"/>
                  </a:lnTo>
                  <a:lnTo>
                    <a:pt x="114" y="2120"/>
                  </a:lnTo>
                  <a:lnTo>
                    <a:pt x="96" y="2130"/>
                  </a:lnTo>
                  <a:lnTo>
                    <a:pt x="78" y="2144"/>
                  </a:lnTo>
                  <a:lnTo>
                    <a:pt x="64" y="2158"/>
                  </a:lnTo>
                  <a:lnTo>
                    <a:pt x="50" y="2174"/>
                  </a:lnTo>
                  <a:lnTo>
                    <a:pt x="36" y="2190"/>
                  </a:lnTo>
                  <a:lnTo>
                    <a:pt x="26" y="2208"/>
                  </a:lnTo>
                  <a:lnTo>
                    <a:pt x="16" y="2226"/>
                  </a:lnTo>
                  <a:lnTo>
                    <a:pt x="8" y="2248"/>
                  </a:lnTo>
                  <a:lnTo>
                    <a:pt x="4" y="2268"/>
                  </a:lnTo>
                  <a:lnTo>
                    <a:pt x="0" y="2290"/>
                  </a:lnTo>
                  <a:lnTo>
                    <a:pt x="0" y="2312"/>
                  </a:lnTo>
                  <a:lnTo>
                    <a:pt x="0" y="2312"/>
                  </a:lnTo>
                  <a:lnTo>
                    <a:pt x="0" y="2336"/>
                  </a:lnTo>
                  <a:lnTo>
                    <a:pt x="2" y="2360"/>
                  </a:lnTo>
                  <a:lnTo>
                    <a:pt x="4" y="2384"/>
                  </a:lnTo>
                  <a:lnTo>
                    <a:pt x="8" y="2406"/>
                  </a:lnTo>
                  <a:lnTo>
                    <a:pt x="20" y="2452"/>
                  </a:lnTo>
                  <a:lnTo>
                    <a:pt x="36" y="2496"/>
                  </a:lnTo>
                  <a:lnTo>
                    <a:pt x="56" y="2536"/>
                  </a:lnTo>
                  <a:lnTo>
                    <a:pt x="80" y="2576"/>
                  </a:lnTo>
                  <a:lnTo>
                    <a:pt x="108" y="2612"/>
                  </a:lnTo>
                  <a:lnTo>
                    <a:pt x="138" y="2646"/>
                  </a:lnTo>
                  <a:lnTo>
                    <a:pt x="172" y="2676"/>
                  </a:lnTo>
                  <a:lnTo>
                    <a:pt x="208" y="2704"/>
                  </a:lnTo>
                  <a:lnTo>
                    <a:pt x="246" y="2726"/>
                  </a:lnTo>
                  <a:lnTo>
                    <a:pt x="288" y="2746"/>
                  </a:lnTo>
                  <a:lnTo>
                    <a:pt x="330" y="2762"/>
                  </a:lnTo>
                  <a:lnTo>
                    <a:pt x="376" y="2774"/>
                  </a:lnTo>
                  <a:lnTo>
                    <a:pt x="400" y="2778"/>
                  </a:lnTo>
                  <a:lnTo>
                    <a:pt x="422" y="2782"/>
                  </a:lnTo>
                  <a:lnTo>
                    <a:pt x="446" y="2784"/>
                  </a:lnTo>
                  <a:lnTo>
                    <a:pt x="472" y="2784"/>
                  </a:lnTo>
                  <a:lnTo>
                    <a:pt x="3530" y="2784"/>
                  </a:lnTo>
                  <a:lnTo>
                    <a:pt x="3530" y="2784"/>
                  </a:lnTo>
                  <a:lnTo>
                    <a:pt x="3554" y="2784"/>
                  </a:lnTo>
                  <a:lnTo>
                    <a:pt x="3578" y="2782"/>
                  </a:lnTo>
                  <a:lnTo>
                    <a:pt x="3600" y="2778"/>
                  </a:lnTo>
                  <a:lnTo>
                    <a:pt x="3624" y="2774"/>
                  </a:lnTo>
                  <a:lnTo>
                    <a:pt x="3670" y="2762"/>
                  </a:lnTo>
                  <a:lnTo>
                    <a:pt x="3712" y="2746"/>
                  </a:lnTo>
                  <a:lnTo>
                    <a:pt x="3754" y="2726"/>
                  </a:lnTo>
                  <a:lnTo>
                    <a:pt x="3792" y="2704"/>
                  </a:lnTo>
                  <a:lnTo>
                    <a:pt x="3828" y="2676"/>
                  </a:lnTo>
                  <a:lnTo>
                    <a:pt x="3862" y="2646"/>
                  </a:lnTo>
                  <a:lnTo>
                    <a:pt x="3892" y="2612"/>
                  </a:lnTo>
                  <a:lnTo>
                    <a:pt x="3920" y="2576"/>
                  </a:lnTo>
                  <a:lnTo>
                    <a:pt x="3944" y="2536"/>
                  </a:lnTo>
                  <a:lnTo>
                    <a:pt x="3964" y="2496"/>
                  </a:lnTo>
                  <a:lnTo>
                    <a:pt x="3980" y="2452"/>
                  </a:lnTo>
                  <a:lnTo>
                    <a:pt x="3990" y="2406"/>
                  </a:lnTo>
                  <a:lnTo>
                    <a:pt x="3996" y="2384"/>
                  </a:lnTo>
                  <a:lnTo>
                    <a:pt x="3998" y="2360"/>
                  </a:lnTo>
                  <a:lnTo>
                    <a:pt x="4000" y="2336"/>
                  </a:lnTo>
                  <a:lnTo>
                    <a:pt x="4000" y="2312"/>
                  </a:lnTo>
                  <a:lnTo>
                    <a:pt x="4000" y="2312"/>
                  </a:lnTo>
                  <a:lnTo>
                    <a:pt x="4000" y="2290"/>
                  </a:lnTo>
                  <a:lnTo>
                    <a:pt x="3996" y="2268"/>
                  </a:lnTo>
                  <a:lnTo>
                    <a:pt x="3990" y="2248"/>
                  </a:lnTo>
                  <a:lnTo>
                    <a:pt x="3984" y="2226"/>
                  </a:lnTo>
                  <a:lnTo>
                    <a:pt x="3974" y="2208"/>
                  </a:lnTo>
                  <a:lnTo>
                    <a:pt x="3964" y="2190"/>
                  </a:lnTo>
                  <a:lnTo>
                    <a:pt x="3950" y="2174"/>
                  </a:lnTo>
                  <a:lnTo>
                    <a:pt x="3936" y="2158"/>
                  </a:lnTo>
                  <a:lnTo>
                    <a:pt x="3922" y="2144"/>
                  </a:lnTo>
                  <a:lnTo>
                    <a:pt x="3904" y="2130"/>
                  </a:lnTo>
                  <a:lnTo>
                    <a:pt x="3886" y="2120"/>
                  </a:lnTo>
                  <a:lnTo>
                    <a:pt x="3868" y="2110"/>
                  </a:lnTo>
                  <a:lnTo>
                    <a:pt x="3848" y="2104"/>
                  </a:lnTo>
                  <a:lnTo>
                    <a:pt x="3826" y="2098"/>
                  </a:lnTo>
                  <a:lnTo>
                    <a:pt x="3804" y="2094"/>
                  </a:lnTo>
                  <a:lnTo>
                    <a:pt x="3782" y="2094"/>
                  </a:lnTo>
                  <a:lnTo>
                    <a:pt x="3782" y="2094"/>
                  </a:lnTo>
                  <a:close/>
                  <a:moveTo>
                    <a:pt x="549" y="218"/>
                  </a:moveTo>
                  <a:lnTo>
                    <a:pt x="3449" y="218"/>
                  </a:lnTo>
                  <a:lnTo>
                    <a:pt x="3449" y="2094"/>
                  </a:lnTo>
                  <a:lnTo>
                    <a:pt x="549" y="2094"/>
                  </a:lnTo>
                  <a:lnTo>
                    <a:pt x="549" y="218"/>
                  </a:lnTo>
                  <a:close/>
                  <a:moveTo>
                    <a:pt x="3530" y="2566"/>
                  </a:moveTo>
                  <a:lnTo>
                    <a:pt x="472" y="2566"/>
                  </a:lnTo>
                  <a:lnTo>
                    <a:pt x="472" y="2566"/>
                  </a:lnTo>
                  <a:lnTo>
                    <a:pt x="446" y="2564"/>
                  </a:lnTo>
                  <a:lnTo>
                    <a:pt x="420" y="2560"/>
                  </a:lnTo>
                  <a:lnTo>
                    <a:pt x="396" y="2554"/>
                  </a:lnTo>
                  <a:lnTo>
                    <a:pt x="372" y="2546"/>
                  </a:lnTo>
                  <a:lnTo>
                    <a:pt x="350" y="2534"/>
                  </a:lnTo>
                  <a:lnTo>
                    <a:pt x="330" y="2522"/>
                  </a:lnTo>
                  <a:lnTo>
                    <a:pt x="310" y="2508"/>
                  </a:lnTo>
                  <a:lnTo>
                    <a:pt x="292" y="2492"/>
                  </a:lnTo>
                  <a:lnTo>
                    <a:pt x="276" y="2474"/>
                  </a:lnTo>
                  <a:lnTo>
                    <a:pt x="260" y="2454"/>
                  </a:lnTo>
                  <a:lnTo>
                    <a:pt x="248" y="2432"/>
                  </a:lnTo>
                  <a:lnTo>
                    <a:pt x="238" y="2410"/>
                  </a:lnTo>
                  <a:lnTo>
                    <a:pt x="228" y="2388"/>
                  </a:lnTo>
                  <a:lnTo>
                    <a:pt x="222" y="2364"/>
                  </a:lnTo>
                  <a:lnTo>
                    <a:pt x="218" y="2338"/>
                  </a:lnTo>
                  <a:lnTo>
                    <a:pt x="218" y="2312"/>
                  </a:lnTo>
                  <a:lnTo>
                    <a:pt x="3782" y="2312"/>
                  </a:lnTo>
                  <a:lnTo>
                    <a:pt x="3782" y="2312"/>
                  </a:lnTo>
                  <a:lnTo>
                    <a:pt x="3780" y="2338"/>
                  </a:lnTo>
                  <a:lnTo>
                    <a:pt x="3776" y="2364"/>
                  </a:lnTo>
                  <a:lnTo>
                    <a:pt x="3770" y="2388"/>
                  </a:lnTo>
                  <a:lnTo>
                    <a:pt x="3762" y="2410"/>
                  </a:lnTo>
                  <a:lnTo>
                    <a:pt x="3752" y="2432"/>
                  </a:lnTo>
                  <a:lnTo>
                    <a:pt x="3738" y="2454"/>
                  </a:lnTo>
                  <a:lnTo>
                    <a:pt x="3724" y="2474"/>
                  </a:lnTo>
                  <a:lnTo>
                    <a:pt x="3708" y="2492"/>
                  </a:lnTo>
                  <a:lnTo>
                    <a:pt x="3690" y="2508"/>
                  </a:lnTo>
                  <a:lnTo>
                    <a:pt x="3670" y="2522"/>
                  </a:lnTo>
                  <a:lnTo>
                    <a:pt x="3650" y="2534"/>
                  </a:lnTo>
                  <a:lnTo>
                    <a:pt x="3628" y="2546"/>
                  </a:lnTo>
                  <a:lnTo>
                    <a:pt x="3604" y="2554"/>
                  </a:lnTo>
                  <a:lnTo>
                    <a:pt x="3580" y="2560"/>
                  </a:lnTo>
                  <a:lnTo>
                    <a:pt x="3554" y="2564"/>
                  </a:lnTo>
                  <a:lnTo>
                    <a:pt x="3530" y="2566"/>
                  </a:lnTo>
                  <a:lnTo>
                    <a:pt x="3530" y="25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53" name="noun_project_1241.eps"/>
          <p:cNvSpPr>
            <a:spLocks noChangeAspect="1" noEditPoints="1"/>
          </p:cNvSpPr>
          <p:nvPr/>
        </p:nvSpPr>
        <p:spPr bwMode="auto">
          <a:xfrm>
            <a:off x="8472309" y="2411350"/>
            <a:ext cx="956643" cy="956643"/>
          </a:xfrm>
          <a:custGeom>
            <a:avLst/>
            <a:gdLst>
              <a:gd name="T0" fmla="*/ 43066644 w 3457"/>
              <a:gd name="T1" fmla="*/ 27115114 h 3455"/>
              <a:gd name="T2" fmla="*/ 31654763 w 3457"/>
              <a:gd name="T3" fmla="*/ 36174246 h 3455"/>
              <a:gd name="T4" fmla="*/ 26119870 w 3457"/>
              <a:gd name="T5" fmla="*/ 50307791 h 3455"/>
              <a:gd name="T6" fmla="*/ 28358655 w 3457"/>
              <a:gd name="T7" fmla="*/ 64908197 h 3455"/>
              <a:gd name="T8" fmla="*/ 37438468 w 3457"/>
              <a:gd name="T9" fmla="*/ 76333389 h 3455"/>
              <a:gd name="T10" fmla="*/ 51524514 w 3457"/>
              <a:gd name="T11" fmla="*/ 81905715 h 3455"/>
              <a:gd name="T12" fmla="*/ 66108008 w 3457"/>
              <a:gd name="T13" fmla="*/ 79633168 h 3455"/>
              <a:gd name="T14" fmla="*/ 77519889 w 3457"/>
              <a:gd name="T15" fmla="*/ 70574036 h 3455"/>
              <a:gd name="T16" fmla="*/ 83054782 w 3457"/>
              <a:gd name="T17" fmla="*/ 56409437 h 3455"/>
              <a:gd name="T18" fmla="*/ 80815996 w 3457"/>
              <a:gd name="T19" fmla="*/ 41840086 h 3455"/>
              <a:gd name="T20" fmla="*/ 71736183 w 3457"/>
              <a:gd name="T21" fmla="*/ 30415070 h 3455"/>
              <a:gd name="T22" fmla="*/ 57650138 w 3457"/>
              <a:gd name="T23" fmla="*/ 24842567 h 3455"/>
              <a:gd name="T24" fmla="*/ 67756061 w 3457"/>
              <a:gd name="T25" fmla="*/ 1494270 h 3455"/>
              <a:gd name="T26" fmla="*/ 75716482 w 3457"/>
              <a:gd name="T27" fmla="*/ 4980900 h 3455"/>
              <a:gd name="T28" fmla="*/ 75529916 w 3457"/>
              <a:gd name="T29" fmla="*/ 11767485 h 3455"/>
              <a:gd name="T30" fmla="*/ 79510038 w 3457"/>
              <a:gd name="T31" fmla="*/ 18273885 h 3455"/>
              <a:gd name="T32" fmla="*/ 86724020 w 3457"/>
              <a:gd name="T33" fmla="*/ 21885081 h 3455"/>
              <a:gd name="T34" fmla="*/ 93658330 w 3457"/>
              <a:gd name="T35" fmla="*/ 20110625 h 3455"/>
              <a:gd name="T36" fmla="*/ 99504107 w 3457"/>
              <a:gd name="T37" fmla="*/ 25247321 h 3455"/>
              <a:gd name="T38" fmla="*/ 103919607 w 3457"/>
              <a:gd name="T39" fmla="*/ 34368736 h 3455"/>
              <a:gd name="T40" fmla="*/ 98944411 w 3457"/>
              <a:gd name="T41" fmla="*/ 39349636 h 3455"/>
              <a:gd name="T42" fmla="*/ 97265321 w 3457"/>
              <a:gd name="T43" fmla="*/ 46665365 h 3455"/>
              <a:gd name="T44" fmla="*/ 99659637 w 3457"/>
              <a:gd name="T45" fmla="*/ 54448131 h 3455"/>
              <a:gd name="T46" fmla="*/ 105723191 w 3457"/>
              <a:gd name="T47" fmla="*/ 58059327 h 3455"/>
              <a:gd name="T48" fmla="*/ 105723191 w 3457"/>
              <a:gd name="T49" fmla="*/ 68270436 h 3455"/>
              <a:gd name="T50" fmla="*/ 100996631 w 3457"/>
              <a:gd name="T51" fmla="*/ 75835299 h 3455"/>
              <a:gd name="T52" fmla="*/ 93533836 w 3457"/>
              <a:gd name="T53" fmla="*/ 75835299 h 3455"/>
              <a:gd name="T54" fmla="*/ 87439247 w 3457"/>
              <a:gd name="T55" fmla="*/ 81034102 h 3455"/>
              <a:gd name="T56" fmla="*/ 85573592 w 3457"/>
              <a:gd name="T57" fmla="*/ 88443344 h 3455"/>
              <a:gd name="T58" fmla="*/ 87843413 w 3457"/>
              <a:gd name="T59" fmla="*/ 94731840 h 3455"/>
              <a:gd name="T60" fmla="*/ 81748824 w 3457"/>
              <a:gd name="T61" fmla="*/ 100086263 h 3455"/>
              <a:gd name="T62" fmla="*/ 73042318 w 3457"/>
              <a:gd name="T63" fmla="*/ 104039929 h 3455"/>
              <a:gd name="T64" fmla="*/ 68222475 w 3457"/>
              <a:gd name="T65" fmla="*/ 98747613 h 3455"/>
              <a:gd name="T66" fmla="*/ 61257306 w 3457"/>
              <a:gd name="T67" fmla="*/ 96879820 h 3455"/>
              <a:gd name="T68" fmla="*/ 53794511 w 3457"/>
              <a:gd name="T69" fmla="*/ 99059030 h 3455"/>
              <a:gd name="T70" fmla="*/ 50094061 w 3457"/>
              <a:gd name="T71" fmla="*/ 104849436 h 3455"/>
              <a:gd name="T72" fmla="*/ 43066644 w 3457"/>
              <a:gd name="T73" fmla="*/ 106904079 h 3455"/>
              <a:gd name="T74" fmla="*/ 33240569 w 3457"/>
              <a:gd name="T75" fmla="*/ 103822026 h 3455"/>
              <a:gd name="T76" fmla="*/ 32214459 w 3457"/>
              <a:gd name="T77" fmla="*/ 96599633 h 3455"/>
              <a:gd name="T78" fmla="*/ 29198200 w 3457"/>
              <a:gd name="T79" fmla="*/ 89626374 h 3455"/>
              <a:gd name="T80" fmla="*/ 22077501 w 3457"/>
              <a:gd name="T81" fmla="*/ 85641478 h 3455"/>
              <a:gd name="T82" fmla="*/ 14894554 w 3457"/>
              <a:gd name="T83" fmla="*/ 87198031 h 3455"/>
              <a:gd name="T84" fmla="*/ 8706682 w 3457"/>
              <a:gd name="T85" fmla="*/ 83618064 h 3455"/>
              <a:gd name="T86" fmla="*/ 4197899 w 3457"/>
              <a:gd name="T87" fmla="*/ 75368262 h 3455"/>
              <a:gd name="T88" fmla="*/ 6529967 w 3457"/>
              <a:gd name="T89" fmla="*/ 69858043 h 3455"/>
              <a:gd name="T90" fmla="*/ 11163069 w 3457"/>
              <a:gd name="T91" fmla="*/ 64441336 h 3455"/>
              <a:gd name="T92" fmla="*/ 11194280 w 3457"/>
              <a:gd name="T93" fmla="*/ 56782961 h 3455"/>
              <a:gd name="T94" fmla="*/ 6125801 w 3457"/>
              <a:gd name="T95" fmla="*/ 51055015 h 3455"/>
              <a:gd name="T96" fmla="*/ 684015 w 3457"/>
              <a:gd name="T97" fmla="*/ 48346485 h 3455"/>
              <a:gd name="T98" fmla="*/ 995075 w 3457"/>
              <a:gd name="T99" fmla="*/ 41809032 h 3455"/>
              <a:gd name="T100" fmla="*/ 3544920 w 3457"/>
              <a:gd name="T101" fmla="*/ 32998857 h 3455"/>
              <a:gd name="T102" fmla="*/ 10945468 w 3457"/>
              <a:gd name="T103" fmla="*/ 31971623 h 3455"/>
              <a:gd name="T104" fmla="*/ 17599753 w 3457"/>
              <a:gd name="T105" fmla="*/ 28796234 h 3455"/>
              <a:gd name="T106" fmla="*/ 21797653 w 3457"/>
              <a:gd name="T107" fmla="*/ 21667178 h 3455"/>
              <a:gd name="T108" fmla="*/ 20678260 w 3457"/>
              <a:gd name="T109" fmla="*/ 15067442 h 3455"/>
              <a:gd name="T110" fmla="*/ 22886010 w 3457"/>
              <a:gd name="T111" fmla="*/ 9277036 h 3455"/>
              <a:gd name="T112" fmla="*/ 31250596 w 3457"/>
              <a:gd name="T113" fmla="*/ 4482810 h 3455"/>
              <a:gd name="T114" fmla="*/ 36660995 w 3457"/>
              <a:gd name="T115" fmla="*/ 5105466 h 3455"/>
              <a:gd name="T116" fmla="*/ 41014424 w 3457"/>
              <a:gd name="T117" fmla="*/ 9463886 h 3455"/>
              <a:gd name="T118" fmla="*/ 48601537 w 3457"/>
              <a:gd name="T119" fmla="*/ 10304445 h 3455"/>
              <a:gd name="T120" fmla="*/ 55442388 w 3457"/>
              <a:gd name="T121" fmla="*/ 7284676 h 3455"/>
              <a:gd name="T122" fmla="*/ 58707460 w 3457"/>
              <a:gd name="T123" fmla="*/ 1183030 h 345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457" h="3455">
                <a:moveTo>
                  <a:pt x="1784" y="793"/>
                </a:moveTo>
                <a:lnTo>
                  <a:pt x="1715" y="794"/>
                </a:lnTo>
                <a:lnTo>
                  <a:pt x="1646" y="799"/>
                </a:lnTo>
                <a:lnTo>
                  <a:pt x="1579" y="810"/>
                </a:lnTo>
                <a:lnTo>
                  <a:pt x="1512" y="826"/>
                </a:lnTo>
                <a:lnTo>
                  <a:pt x="1447" y="846"/>
                </a:lnTo>
                <a:lnTo>
                  <a:pt x="1385" y="871"/>
                </a:lnTo>
                <a:lnTo>
                  <a:pt x="1324" y="900"/>
                </a:lnTo>
                <a:lnTo>
                  <a:pt x="1266" y="934"/>
                </a:lnTo>
                <a:lnTo>
                  <a:pt x="1211" y="972"/>
                </a:lnTo>
                <a:lnTo>
                  <a:pt x="1158" y="1013"/>
                </a:lnTo>
                <a:lnTo>
                  <a:pt x="1108" y="1059"/>
                </a:lnTo>
                <a:lnTo>
                  <a:pt x="1061" y="1109"/>
                </a:lnTo>
                <a:lnTo>
                  <a:pt x="1018" y="1162"/>
                </a:lnTo>
                <a:lnTo>
                  <a:pt x="980" y="1218"/>
                </a:lnTo>
                <a:lnTo>
                  <a:pt x="944" y="1279"/>
                </a:lnTo>
                <a:lnTo>
                  <a:pt x="914" y="1341"/>
                </a:lnTo>
                <a:lnTo>
                  <a:pt x="888" y="1407"/>
                </a:lnTo>
                <a:lnTo>
                  <a:pt x="866" y="1476"/>
                </a:lnTo>
                <a:lnTo>
                  <a:pt x="850" y="1546"/>
                </a:lnTo>
                <a:lnTo>
                  <a:pt x="840" y="1616"/>
                </a:lnTo>
                <a:lnTo>
                  <a:pt x="835" y="1686"/>
                </a:lnTo>
                <a:lnTo>
                  <a:pt x="836" y="1756"/>
                </a:lnTo>
                <a:lnTo>
                  <a:pt x="841" y="1824"/>
                </a:lnTo>
                <a:lnTo>
                  <a:pt x="851" y="1892"/>
                </a:lnTo>
                <a:lnTo>
                  <a:pt x="867" y="1958"/>
                </a:lnTo>
                <a:lnTo>
                  <a:pt x="888" y="2022"/>
                </a:lnTo>
                <a:lnTo>
                  <a:pt x="912" y="2085"/>
                </a:lnTo>
                <a:lnTo>
                  <a:pt x="942" y="2145"/>
                </a:lnTo>
                <a:lnTo>
                  <a:pt x="976" y="2204"/>
                </a:lnTo>
                <a:lnTo>
                  <a:pt x="1014" y="2260"/>
                </a:lnTo>
                <a:lnTo>
                  <a:pt x="1055" y="2313"/>
                </a:lnTo>
                <a:lnTo>
                  <a:pt x="1101" y="2363"/>
                </a:lnTo>
                <a:lnTo>
                  <a:pt x="1151" y="2410"/>
                </a:lnTo>
                <a:lnTo>
                  <a:pt x="1204" y="2452"/>
                </a:lnTo>
                <a:lnTo>
                  <a:pt x="1260" y="2491"/>
                </a:lnTo>
                <a:lnTo>
                  <a:pt x="1319" y="2526"/>
                </a:lnTo>
                <a:lnTo>
                  <a:pt x="1383" y="2557"/>
                </a:lnTo>
                <a:lnTo>
                  <a:pt x="1449" y="2583"/>
                </a:lnTo>
                <a:lnTo>
                  <a:pt x="1517" y="2605"/>
                </a:lnTo>
                <a:lnTo>
                  <a:pt x="1587" y="2621"/>
                </a:lnTo>
                <a:lnTo>
                  <a:pt x="1657" y="2631"/>
                </a:lnTo>
                <a:lnTo>
                  <a:pt x="1727" y="2635"/>
                </a:lnTo>
                <a:lnTo>
                  <a:pt x="1796" y="2635"/>
                </a:lnTo>
                <a:lnTo>
                  <a:pt x="1865" y="2629"/>
                </a:lnTo>
                <a:lnTo>
                  <a:pt x="1933" y="2619"/>
                </a:lnTo>
                <a:lnTo>
                  <a:pt x="1999" y="2604"/>
                </a:lnTo>
                <a:lnTo>
                  <a:pt x="2064" y="2583"/>
                </a:lnTo>
                <a:lnTo>
                  <a:pt x="2126" y="2558"/>
                </a:lnTo>
                <a:lnTo>
                  <a:pt x="2187" y="2528"/>
                </a:lnTo>
                <a:lnTo>
                  <a:pt x="2245" y="2495"/>
                </a:lnTo>
                <a:lnTo>
                  <a:pt x="2301" y="2457"/>
                </a:lnTo>
                <a:lnTo>
                  <a:pt x="2354" y="2416"/>
                </a:lnTo>
                <a:lnTo>
                  <a:pt x="2404" y="2369"/>
                </a:lnTo>
                <a:lnTo>
                  <a:pt x="2450" y="2320"/>
                </a:lnTo>
                <a:lnTo>
                  <a:pt x="2493" y="2267"/>
                </a:lnTo>
                <a:lnTo>
                  <a:pt x="2532" y="2210"/>
                </a:lnTo>
                <a:lnTo>
                  <a:pt x="2567" y="2151"/>
                </a:lnTo>
                <a:lnTo>
                  <a:pt x="2598" y="2088"/>
                </a:lnTo>
                <a:lnTo>
                  <a:pt x="2623" y="2022"/>
                </a:lnTo>
                <a:lnTo>
                  <a:pt x="2645" y="1953"/>
                </a:lnTo>
                <a:lnTo>
                  <a:pt x="2662" y="1882"/>
                </a:lnTo>
                <a:lnTo>
                  <a:pt x="2671" y="1812"/>
                </a:lnTo>
                <a:lnTo>
                  <a:pt x="2677" y="1742"/>
                </a:lnTo>
                <a:lnTo>
                  <a:pt x="2675" y="1673"/>
                </a:lnTo>
                <a:lnTo>
                  <a:pt x="2670" y="1604"/>
                </a:lnTo>
                <a:lnTo>
                  <a:pt x="2660" y="1537"/>
                </a:lnTo>
                <a:lnTo>
                  <a:pt x="2644" y="1472"/>
                </a:lnTo>
                <a:lnTo>
                  <a:pt x="2623" y="1407"/>
                </a:lnTo>
                <a:lnTo>
                  <a:pt x="2599" y="1344"/>
                </a:lnTo>
                <a:lnTo>
                  <a:pt x="2569" y="1283"/>
                </a:lnTo>
                <a:lnTo>
                  <a:pt x="2535" y="1224"/>
                </a:lnTo>
                <a:lnTo>
                  <a:pt x="2498" y="1169"/>
                </a:lnTo>
                <a:lnTo>
                  <a:pt x="2456" y="1116"/>
                </a:lnTo>
                <a:lnTo>
                  <a:pt x="2410" y="1066"/>
                </a:lnTo>
                <a:lnTo>
                  <a:pt x="2360" y="1020"/>
                </a:lnTo>
                <a:lnTo>
                  <a:pt x="2307" y="977"/>
                </a:lnTo>
                <a:lnTo>
                  <a:pt x="2251" y="938"/>
                </a:lnTo>
                <a:lnTo>
                  <a:pt x="2192" y="903"/>
                </a:lnTo>
                <a:lnTo>
                  <a:pt x="2128" y="872"/>
                </a:lnTo>
                <a:lnTo>
                  <a:pt x="2063" y="846"/>
                </a:lnTo>
                <a:lnTo>
                  <a:pt x="1994" y="825"/>
                </a:lnTo>
                <a:lnTo>
                  <a:pt x="1924" y="809"/>
                </a:lnTo>
                <a:lnTo>
                  <a:pt x="1854" y="798"/>
                </a:lnTo>
                <a:lnTo>
                  <a:pt x="1784" y="793"/>
                </a:lnTo>
                <a:close/>
                <a:moveTo>
                  <a:pt x="1925" y="0"/>
                </a:moveTo>
                <a:lnTo>
                  <a:pt x="1973" y="5"/>
                </a:lnTo>
                <a:lnTo>
                  <a:pt x="2024" y="14"/>
                </a:lnTo>
                <a:lnTo>
                  <a:pt x="2075" y="24"/>
                </a:lnTo>
                <a:lnTo>
                  <a:pt x="2128" y="35"/>
                </a:lnTo>
                <a:lnTo>
                  <a:pt x="2179" y="48"/>
                </a:lnTo>
                <a:lnTo>
                  <a:pt x="2229" y="63"/>
                </a:lnTo>
                <a:lnTo>
                  <a:pt x="2277" y="77"/>
                </a:lnTo>
                <a:lnTo>
                  <a:pt x="2322" y="91"/>
                </a:lnTo>
                <a:lnTo>
                  <a:pt x="2363" y="107"/>
                </a:lnTo>
                <a:lnTo>
                  <a:pt x="2399" y="121"/>
                </a:lnTo>
                <a:lnTo>
                  <a:pt x="2428" y="136"/>
                </a:lnTo>
                <a:lnTo>
                  <a:pt x="2435" y="160"/>
                </a:lnTo>
                <a:lnTo>
                  <a:pt x="2439" y="189"/>
                </a:lnTo>
                <a:lnTo>
                  <a:pt x="2442" y="220"/>
                </a:lnTo>
                <a:lnTo>
                  <a:pt x="2443" y="253"/>
                </a:lnTo>
                <a:lnTo>
                  <a:pt x="2440" y="286"/>
                </a:lnTo>
                <a:lnTo>
                  <a:pt x="2434" y="317"/>
                </a:lnTo>
                <a:lnTo>
                  <a:pt x="2429" y="347"/>
                </a:lnTo>
                <a:lnTo>
                  <a:pt x="2429" y="378"/>
                </a:lnTo>
                <a:lnTo>
                  <a:pt x="2436" y="410"/>
                </a:lnTo>
                <a:lnTo>
                  <a:pt x="2446" y="442"/>
                </a:lnTo>
                <a:lnTo>
                  <a:pt x="2461" y="472"/>
                </a:lnTo>
                <a:lnTo>
                  <a:pt x="2480" y="503"/>
                </a:lnTo>
                <a:lnTo>
                  <a:pt x="2504" y="532"/>
                </a:lnTo>
                <a:lnTo>
                  <a:pt x="2529" y="560"/>
                </a:lnTo>
                <a:lnTo>
                  <a:pt x="2557" y="587"/>
                </a:lnTo>
                <a:lnTo>
                  <a:pt x="2587" y="612"/>
                </a:lnTo>
                <a:lnTo>
                  <a:pt x="2619" y="635"/>
                </a:lnTo>
                <a:lnTo>
                  <a:pt x="2653" y="655"/>
                </a:lnTo>
                <a:lnTo>
                  <a:pt x="2687" y="672"/>
                </a:lnTo>
                <a:lnTo>
                  <a:pt x="2721" y="686"/>
                </a:lnTo>
                <a:lnTo>
                  <a:pt x="2756" y="696"/>
                </a:lnTo>
                <a:lnTo>
                  <a:pt x="2789" y="703"/>
                </a:lnTo>
                <a:lnTo>
                  <a:pt x="2822" y="705"/>
                </a:lnTo>
                <a:lnTo>
                  <a:pt x="2854" y="703"/>
                </a:lnTo>
                <a:lnTo>
                  <a:pt x="2883" y="695"/>
                </a:lnTo>
                <a:lnTo>
                  <a:pt x="2910" y="683"/>
                </a:lnTo>
                <a:lnTo>
                  <a:pt x="2944" y="666"/>
                </a:lnTo>
                <a:lnTo>
                  <a:pt x="2977" y="654"/>
                </a:lnTo>
                <a:lnTo>
                  <a:pt x="3012" y="646"/>
                </a:lnTo>
                <a:lnTo>
                  <a:pt x="3047" y="642"/>
                </a:lnTo>
                <a:lnTo>
                  <a:pt x="3082" y="641"/>
                </a:lnTo>
                <a:lnTo>
                  <a:pt x="3103" y="667"/>
                </a:lnTo>
                <a:lnTo>
                  <a:pt x="3125" y="698"/>
                </a:lnTo>
                <a:lnTo>
                  <a:pt x="3149" y="733"/>
                </a:lnTo>
                <a:lnTo>
                  <a:pt x="3175" y="770"/>
                </a:lnTo>
                <a:lnTo>
                  <a:pt x="3200" y="811"/>
                </a:lnTo>
                <a:lnTo>
                  <a:pt x="3226" y="852"/>
                </a:lnTo>
                <a:lnTo>
                  <a:pt x="3250" y="896"/>
                </a:lnTo>
                <a:lnTo>
                  <a:pt x="3274" y="939"/>
                </a:lnTo>
                <a:lnTo>
                  <a:pt x="3295" y="982"/>
                </a:lnTo>
                <a:lnTo>
                  <a:pt x="3314" y="1024"/>
                </a:lnTo>
                <a:lnTo>
                  <a:pt x="3330" y="1065"/>
                </a:lnTo>
                <a:lnTo>
                  <a:pt x="3342" y="1104"/>
                </a:lnTo>
                <a:lnTo>
                  <a:pt x="3324" y="1132"/>
                </a:lnTo>
                <a:lnTo>
                  <a:pt x="3304" y="1160"/>
                </a:lnTo>
                <a:lnTo>
                  <a:pt x="3280" y="1184"/>
                </a:lnTo>
                <a:lnTo>
                  <a:pt x="3253" y="1206"/>
                </a:lnTo>
                <a:lnTo>
                  <a:pt x="3224" y="1226"/>
                </a:lnTo>
                <a:lnTo>
                  <a:pt x="3201" y="1243"/>
                </a:lnTo>
                <a:lnTo>
                  <a:pt x="3182" y="1264"/>
                </a:lnTo>
                <a:lnTo>
                  <a:pt x="3165" y="1289"/>
                </a:lnTo>
                <a:lnTo>
                  <a:pt x="3153" y="1318"/>
                </a:lnTo>
                <a:lnTo>
                  <a:pt x="3142" y="1351"/>
                </a:lnTo>
                <a:lnTo>
                  <a:pt x="3135" y="1385"/>
                </a:lnTo>
                <a:lnTo>
                  <a:pt x="3129" y="1422"/>
                </a:lnTo>
                <a:lnTo>
                  <a:pt x="3127" y="1460"/>
                </a:lnTo>
                <a:lnTo>
                  <a:pt x="3128" y="1499"/>
                </a:lnTo>
                <a:lnTo>
                  <a:pt x="3131" y="1539"/>
                </a:lnTo>
                <a:lnTo>
                  <a:pt x="3137" y="1578"/>
                </a:lnTo>
                <a:lnTo>
                  <a:pt x="3145" y="1616"/>
                </a:lnTo>
                <a:lnTo>
                  <a:pt x="3157" y="1653"/>
                </a:lnTo>
                <a:lnTo>
                  <a:pt x="3170" y="1687"/>
                </a:lnTo>
                <a:lnTo>
                  <a:pt x="3186" y="1720"/>
                </a:lnTo>
                <a:lnTo>
                  <a:pt x="3205" y="1749"/>
                </a:lnTo>
                <a:lnTo>
                  <a:pt x="3226" y="1774"/>
                </a:lnTo>
                <a:lnTo>
                  <a:pt x="3249" y="1795"/>
                </a:lnTo>
                <a:lnTo>
                  <a:pt x="3275" y="1811"/>
                </a:lnTo>
                <a:lnTo>
                  <a:pt x="3302" y="1822"/>
                </a:lnTo>
                <a:lnTo>
                  <a:pt x="3337" y="1832"/>
                </a:lnTo>
                <a:lnTo>
                  <a:pt x="3370" y="1847"/>
                </a:lnTo>
                <a:lnTo>
                  <a:pt x="3400" y="1865"/>
                </a:lnTo>
                <a:lnTo>
                  <a:pt x="3428" y="1889"/>
                </a:lnTo>
                <a:lnTo>
                  <a:pt x="3457" y="1918"/>
                </a:lnTo>
                <a:lnTo>
                  <a:pt x="3451" y="1971"/>
                </a:lnTo>
                <a:lnTo>
                  <a:pt x="3441" y="2027"/>
                </a:lnTo>
                <a:lnTo>
                  <a:pt x="3429" y="2083"/>
                </a:lnTo>
                <a:lnTo>
                  <a:pt x="3416" y="2138"/>
                </a:lnTo>
                <a:lnTo>
                  <a:pt x="3400" y="2193"/>
                </a:lnTo>
                <a:lnTo>
                  <a:pt x="3383" y="2245"/>
                </a:lnTo>
                <a:lnTo>
                  <a:pt x="3366" y="2296"/>
                </a:lnTo>
                <a:lnTo>
                  <a:pt x="3349" y="2343"/>
                </a:lnTo>
                <a:lnTo>
                  <a:pt x="3332" y="2386"/>
                </a:lnTo>
                <a:lnTo>
                  <a:pt x="3317" y="2424"/>
                </a:lnTo>
                <a:lnTo>
                  <a:pt x="3283" y="2431"/>
                </a:lnTo>
                <a:lnTo>
                  <a:pt x="3248" y="2436"/>
                </a:lnTo>
                <a:lnTo>
                  <a:pt x="3212" y="2437"/>
                </a:lnTo>
                <a:lnTo>
                  <a:pt x="3176" y="2434"/>
                </a:lnTo>
                <a:lnTo>
                  <a:pt x="3140" y="2428"/>
                </a:lnTo>
                <a:lnTo>
                  <a:pt x="3107" y="2421"/>
                </a:lnTo>
                <a:lnTo>
                  <a:pt x="3074" y="2421"/>
                </a:lnTo>
                <a:lnTo>
                  <a:pt x="3041" y="2426"/>
                </a:lnTo>
                <a:lnTo>
                  <a:pt x="3008" y="2436"/>
                </a:lnTo>
                <a:lnTo>
                  <a:pt x="2976" y="2450"/>
                </a:lnTo>
                <a:lnTo>
                  <a:pt x="2945" y="2468"/>
                </a:lnTo>
                <a:lnTo>
                  <a:pt x="2914" y="2489"/>
                </a:lnTo>
                <a:lnTo>
                  <a:pt x="2885" y="2515"/>
                </a:lnTo>
                <a:lnTo>
                  <a:pt x="2859" y="2541"/>
                </a:lnTo>
                <a:lnTo>
                  <a:pt x="2835" y="2571"/>
                </a:lnTo>
                <a:lnTo>
                  <a:pt x="2812" y="2603"/>
                </a:lnTo>
                <a:lnTo>
                  <a:pt x="2792" y="2635"/>
                </a:lnTo>
                <a:lnTo>
                  <a:pt x="2776" y="2669"/>
                </a:lnTo>
                <a:lnTo>
                  <a:pt x="2763" y="2704"/>
                </a:lnTo>
                <a:lnTo>
                  <a:pt x="2754" y="2739"/>
                </a:lnTo>
                <a:lnTo>
                  <a:pt x="2749" y="2774"/>
                </a:lnTo>
                <a:lnTo>
                  <a:pt x="2748" y="2808"/>
                </a:lnTo>
                <a:lnTo>
                  <a:pt x="2752" y="2841"/>
                </a:lnTo>
                <a:lnTo>
                  <a:pt x="2760" y="2874"/>
                </a:lnTo>
                <a:lnTo>
                  <a:pt x="2774" y="2904"/>
                </a:lnTo>
                <a:lnTo>
                  <a:pt x="2789" y="2930"/>
                </a:lnTo>
                <a:lnTo>
                  <a:pt x="2802" y="2957"/>
                </a:lnTo>
                <a:lnTo>
                  <a:pt x="2812" y="2985"/>
                </a:lnTo>
                <a:lnTo>
                  <a:pt x="2820" y="3013"/>
                </a:lnTo>
                <a:lnTo>
                  <a:pt x="2825" y="3043"/>
                </a:lnTo>
                <a:lnTo>
                  <a:pt x="2825" y="3074"/>
                </a:lnTo>
                <a:lnTo>
                  <a:pt x="2803" y="3095"/>
                </a:lnTo>
                <a:lnTo>
                  <a:pt x="2775" y="3118"/>
                </a:lnTo>
                <a:lnTo>
                  <a:pt x="2743" y="3142"/>
                </a:lnTo>
                <a:lnTo>
                  <a:pt x="2708" y="3166"/>
                </a:lnTo>
                <a:lnTo>
                  <a:pt x="2670" y="3190"/>
                </a:lnTo>
                <a:lnTo>
                  <a:pt x="2629" y="3215"/>
                </a:lnTo>
                <a:lnTo>
                  <a:pt x="2587" y="3238"/>
                </a:lnTo>
                <a:lnTo>
                  <a:pt x="2545" y="3260"/>
                </a:lnTo>
                <a:lnTo>
                  <a:pt x="2503" y="3282"/>
                </a:lnTo>
                <a:lnTo>
                  <a:pt x="2461" y="3301"/>
                </a:lnTo>
                <a:lnTo>
                  <a:pt x="2421" y="3318"/>
                </a:lnTo>
                <a:lnTo>
                  <a:pt x="2383" y="3331"/>
                </a:lnTo>
                <a:lnTo>
                  <a:pt x="2349" y="3342"/>
                </a:lnTo>
                <a:lnTo>
                  <a:pt x="2321" y="3324"/>
                </a:lnTo>
                <a:lnTo>
                  <a:pt x="2296" y="3302"/>
                </a:lnTo>
                <a:lnTo>
                  <a:pt x="2271" y="3275"/>
                </a:lnTo>
                <a:lnTo>
                  <a:pt x="2250" y="3248"/>
                </a:lnTo>
                <a:lnTo>
                  <a:pt x="2232" y="3218"/>
                </a:lnTo>
                <a:lnTo>
                  <a:pt x="2214" y="3194"/>
                </a:lnTo>
                <a:lnTo>
                  <a:pt x="2194" y="3172"/>
                </a:lnTo>
                <a:lnTo>
                  <a:pt x="2169" y="3155"/>
                </a:lnTo>
                <a:lnTo>
                  <a:pt x="2141" y="3140"/>
                </a:lnTo>
                <a:lnTo>
                  <a:pt x="2110" y="3129"/>
                </a:lnTo>
                <a:lnTo>
                  <a:pt x="2077" y="3120"/>
                </a:lnTo>
                <a:lnTo>
                  <a:pt x="2042" y="3115"/>
                </a:lnTo>
                <a:lnTo>
                  <a:pt x="2006" y="3112"/>
                </a:lnTo>
                <a:lnTo>
                  <a:pt x="1970" y="3112"/>
                </a:lnTo>
                <a:lnTo>
                  <a:pt x="1933" y="3114"/>
                </a:lnTo>
                <a:lnTo>
                  <a:pt x="1896" y="3119"/>
                </a:lnTo>
                <a:lnTo>
                  <a:pt x="1860" y="3127"/>
                </a:lnTo>
                <a:lnTo>
                  <a:pt x="1824" y="3137"/>
                </a:lnTo>
                <a:lnTo>
                  <a:pt x="1790" y="3150"/>
                </a:lnTo>
                <a:lnTo>
                  <a:pt x="1758" y="3165"/>
                </a:lnTo>
                <a:lnTo>
                  <a:pt x="1730" y="3182"/>
                </a:lnTo>
                <a:lnTo>
                  <a:pt x="1703" y="3202"/>
                </a:lnTo>
                <a:lnTo>
                  <a:pt x="1680" y="3223"/>
                </a:lnTo>
                <a:lnTo>
                  <a:pt x="1661" y="3247"/>
                </a:lnTo>
                <a:lnTo>
                  <a:pt x="1646" y="3272"/>
                </a:lnTo>
                <a:lnTo>
                  <a:pt x="1635" y="3300"/>
                </a:lnTo>
                <a:lnTo>
                  <a:pt x="1625" y="3334"/>
                </a:lnTo>
                <a:lnTo>
                  <a:pt x="1611" y="3368"/>
                </a:lnTo>
                <a:lnTo>
                  <a:pt x="1594" y="3399"/>
                </a:lnTo>
                <a:lnTo>
                  <a:pt x="1573" y="3428"/>
                </a:lnTo>
                <a:lnTo>
                  <a:pt x="1549" y="3455"/>
                </a:lnTo>
                <a:lnTo>
                  <a:pt x="1513" y="3453"/>
                </a:lnTo>
                <a:lnTo>
                  <a:pt x="1473" y="3450"/>
                </a:lnTo>
                <a:lnTo>
                  <a:pt x="1430" y="3443"/>
                </a:lnTo>
                <a:lnTo>
                  <a:pt x="1385" y="3434"/>
                </a:lnTo>
                <a:lnTo>
                  <a:pt x="1338" y="3423"/>
                </a:lnTo>
                <a:lnTo>
                  <a:pt x="1291" y="3410"/>
                </a:lnTo>
                <a:lnTo>
                  <a:pt x="1244" y="3396"/>
                </a:lnTo>
                <a:lnTo>
                  <a:pt x="1197" y="3381"/>
                </a:lnTo>
                <a:lnTo>
                  <a:pt x="1152" y="3365"/>
                </a:lnTo>
                <a:lnTo>
                  <a:pt x="1109" y="3349"/>
                </a:lnTo>
                <a:lnTo>
                  <a:pt x="1069" y="3335"/>
                </a:lnTo>
                <a:lnTo>
                  <a:pt x="1033" y="3320"/>
                </a:lnTo>
                <a:lnTo>
                  <a:pt x="1028" y="3283"/>
                </a:lnTo>
                <a:lnTo>
                  <a:pt x="1023" y="3247"/>
                </a:lnTo>
                <a:lnTo>
                  <a:pt x="1021" y="3209"/>
                </a:lnTo>
                <a:lnTo>
                  <a:pt x="1023" y="3173"/>
                </a:lnTo>
                <a:lnTo>
                  <a:pt x="1030" y="3137"/>
                </a:lnTo>
                <a:lnTo>
                  <a:pt x="1036" y="3103"/>
                </a:lnTo>
                <a:lnTo>
                  <a:pt x="1036" y="3069"/>
                </a:lnTo>
                <a:lnTo>
                  <a:pt x="1031" y="3035"/>
                </a:lnTo>
                <a:lnTo>
                  <a:pt x="1021" y="3001"/>
                </a:lnTo>
                <a:lnTo>
                  <a:pt x="1006" y="2970"/>
                </a:lnTo>
                <a:lnTo>
                  <a:pt x="987" y="2938"/>
                </a:lnTo>
                <a:lnTo>
                  <a:pt x="965" y="2908"/>
                </a:lnTo>
                <a:lnTo>
                  <a:pt x="939" y="2879"/>
                </a:lnTo>
                <a:lnTo>
                  <a:pt x="911" y="2854"/>
                </a:lnTo>
                <a:lnTo>
                  <a:pt x="881" y="2830"/>
                </a:lnTo>
                <a:lnTo>
                  <a:pt x="848" y="2807"/>
                </a:lnTo>
                <a:lnTo>
                  <a:pt x="815" y="2789"/>
                </a:lnTo>
                <a:lnTo>
                  <a:pt x="780" y="2773"/>
                </a:lnTo>
                <a:lnTo>
                  <a:pt x="745" y="2761"/>
                </a:lnTo>
                <a:lnTo>
                  <a:pt x="710" y="2751"/>
                </a:lnTo>
                <a:lnTo>
                  <a:pt x="677" y="2746"/>
                </a:lnTo>
                <a:lnTo>
                  <a:pt x="643" y="2746"/>
                </a:lnTo>
                <a:lnTo>
                  <a:pt x="610" y="2749"/>
                </a:lnTo>
                <a:lnTo>
                  <a:pt x="580" y="2756"/>
                </a:lnTo>
                <a:lnTo>
                  <a:pt x="551" y="2770"/>
                </a:lnTo>
                <a:lnTo>
                  <a:pt x="516" y="2787"/>
                </a:lnTo>
                <a:lnTo>
                  <a:pt x="479" y="2801"/>
                </a:lnTo>
                <a:lnTo>
                  <a:pt x="442" y="2808"/>
                </a:lnTo>
                <a:lnTo>
                  <a:pt x="405" y="2813"/>
                </a:lnTo>
                <a:lnTo>
                  <a:pt x="370" y="2811"/>
                </a:lnTo>
                <a:lnTo>
                  <a:pt x="349" y="2785"/>
                </a:lnTo>
                <a:lnTo>
                  <a:pt x="327" y="2755"/>
                </a:lnTo>
                <a:lnTo>
                  <a:pt x="303" y="2722"/>
                </a:lnTo>
                <a:lnTo>
                  <a:pt x="280" y="2686"/>
                </a:lnTo>
                <a:lnTo>
                  <a:pt x="256" y="2648"/>
                </a:lnTo>
                <a:lnTo>
                  <a:pt x="232" y="2609"/>
                </a:lnTo>
                <a:lnTo>
                  <a:pt x="210" y="2570"/>
                </a:lnTo>
                <a:lnTo>
                  <a:pt x="188" y="2530"/>
                </a:lnTo>
                <a:lnTo>
                  <a:pt x="167" y="2492"/>
                </a:lnTo>
                <a:lnTo>
                  <a:pt x="151" y="2455"/>
                </a:lnTo>
                <a:lnTo>
                  <a:pt x="135" y="2421"/>
                </a:lnTo>
                <a:lnTo>
                  <a:pt x="122" y="2390"/>
                </a:lnTo>
                <a:lnTo>
                  <a:pt x="112" y="2363"/>
                </a:lnTo>
                <a:lnTo>
                  <a:pt x="124" y="2335"/>
                </a:lnTo>
                <a:lnTo>
                  <a:pt x="141" y="2309"/>
                </a:lnTo>
                <a:lnTo>
                  <a:pt x="161" y="2285"/>
                </a:lnTo>
                <a:lnTo>
                  <a:pt x="184" y="2264"/>
                </a:lnTo>
                <a:lnTo>
                  <a:pt x="210" y="2244"/>
                </a:lnTo>
                <a:lnTo>
                  <a:pt x="237" y="2227"/>
                </a:lnTo>
                <a:lnTo>
                  <a:pt x="265" y="2208"/>
                </a:lnTo>
                <a:lnTo>
                  <a:pt x="289" y="2186"/>
                </a:lnTo>
                <a:lnTo>
                  <a:pt x="312" y="2161"/>
                </a:lnTo>
                <a:lnTo>
                  <a:pt x="331" y="2133"/>
                </a:lnTo>
                <a:lnTo>
                  <a:pt x="347" y="2103"/>
                </a:lnTo>
                <a:lnTo>
                  <a:pt x="359" y="2070"/>
                </a:lnTo>
                <a:lnTo>
                  <a:pt x="369" y="2036"/>
                </a:lnTo>
                <a:lnTo>
                  <a:pt x="375" y="2001"/>
                </a:lnTo>
                <a:lnTo>
                  <a:pt x="380" y="1966"/>
                </a:lnTo>
                <a:lnTo>
                  <a:pt x="380" y="1930"/>
                </a:lnTo>
                <a:lnTo>
                  <a:pt x="376" y="1894"/>
                </a:lnTo>
                <a:lnTo>
                  <a:pt x="370" y="1858"/>
                </a:lnTo>
                <a:lnTo>
                  <a:pt x="360" y="1824"/>
                </a:lnTo>
                <a:lnTo>
                  <a:pt x="348" y="1791"/>
                </a:lnTo>
                <a:lnTo>
                  <a:pt x="332" y="1759"/>
                </a:lnTo>
                <a:lnTo>
                  <a:pt x="312" y="1729"/>
                </a:lnTo>
                <a:lnTo>
                  <a:pt x="288" y="1703"/>
                </a:lnTo>
                <a:lnTo>
                  <a:pt x="262" y="1679"/>
                </a:lnTo>
                <a:lnTo>
                  <a:pt x="231" y="1657"/>
                </a:lnTo>
                <a:lnTo>
                  <a:pt x="197" y="1640"/>
                </a:lnTo>
                <a:lnTo>
                  <a:pt x="159" y="1628"/>
                </a:lnTo>
                <a:lnTo>
                  <a:pt x="135" y="1620"/>
                </a:lnTo>
                <a:lnTo>
                  <a:pt x="109" y="1610"/>
                </a:lnTo>
                <a:lnTo>
                  <a:pt x="84" y="1597"/>
                </a:lnTo>
                <a:lnTo>
                  <a:pt x="60" y="1582"/>
                </a:lnTo>
                <a:lnTo>
                  <a:pt x="39" y="1567"/>
                </a:lnTo>
                <a:lnTo>
                  <a:pt x="22" y="1553"/>
                </a:lnTo>
                <a:lnTo>
                  <a:pt x="8" y="1540"/>
                </a:lnTo>
                <a:lnTo>
                  <a:pt x="0" y="1527"/>
                </a:lnTo>
                <a:lnTo>
                  <a:pt x="3" y="1498"/>
                </a:lnTo>
                <a:lnTo>
                  <a:pt x="7" y="1464"/>
                </a:lnTo>
                <a:lnTo>
                  <a:pt x="15" y="1427"/>
                </a:lnTo>
                <a:lnTo>
                  <a:pt x="22" y="1387"/>
                </a:lnTo>
                <a:lnTo>
                  <a:pt x="32" y="1343"/>
                </a:lnTo>
                <a:lnTo>
                  <a:pt x="42" y="1300"/>
                </a:lnTo>
                <a:lnTo>
                  <a:pt x="54" y="1255"/>
                </a:lnTo>
                <a:lnTo>
                  <a:pt x="66" y="1212"/>
                </a:lnTo>
                <a:lnTo>
                  <a:pt x="78" y="1169"/>
                </a:lnTo>
                <a:lnTo>
                  <a:pt x="90" y="1129"/>
                </a:lnTo>
                <a:lnTo>
                  <a:pt x="103" y="1093"/>
                </a:lnTo>
                <a:lnTo>
                  <a:pt x="114" y="1060"/>
                </a:lnTo>
                <a:lnTo>
                  <a:pt x="126" y="1034"/>
                </a:lnTo>
                <a:lnTo>
                  <a:pt x="162" y="1021"/>
                </a:lnTo>
                <a:lnTo>
                  <a:pt x="200" y="1014"/>
                </a:lnTo>
                <a:lnTo>
                  <a:pt x="241" y="1011"/>
                </a:lnTo>
                <a:lnTo>
                  <a:pt x="281" y="1014"/>
                </a:lnTo>
                <a:lnTo>
                  <a:pt x="321" y="1022"/>
                </a:lnTo>
                <a:lnTo>
                  <a:pt x="352" y="1027"/>
                </a:lnTo>
                <a:lnTo>
                  <a:pt x="384" y="1027"/>
                </a:lnTo>
                <a:lnTo>
                  <a:pt x="416" y="1021"/>
                </a:lnTo>
                <a:lnTo>
                  <a:pt x="447" y="1009"/>
                </a:lnTo>
                <a:lnTo>
                  <a:pt x="478" y="994"/>
                </a:lnTo>
                <a:lnTo>
                  <a:pt x="509" y="974"/>
                </a:lnTo>
                <a:lnTo>
                  <a:pt x="539" y="952"/>
                </a:lnTo>
                <a:lnTo>
                  <a:pt x="566" y="925"/>
                </a:lnTo>
                <a:lnTo>
                  <a:pt x="593" y="897"/>
                </a:lnTo>
                <a:lnTo>
                  <a:pt x="617" y="866"/>
                </a:lnTo>
                <a:lnTo>
                  <a:pt x="639" y="833"/>
                </a:lnTo>
                <a:lnTo>
                  <a:pt x="660" y="799"/>
                </a:lnTo>
                <a:lnTo>
                  <a:pt x="677" y="765"/>
                </a:lnTo>
                <a:lnTo>
                  <a:pt x="690" y="730"/>
                </a:lnTo>
                <a:lnTo>
                  <a:pt x="701" y="696"/>
                </a:lnTo>
                <a:lnTo>
                  <a:pt x="707" y="662"/>
                </a:lnTo>
                <a:lnTo>
                  <a:pt x="709" y="629"/>
                </a:lnTo>
                <a:lnTo>
                  <a:pt x="707" y="599"/>
                </a:lnTo>
                <a:lnTo>
                  <a:pt x="701" y="570"/>
                </a:lnTo>
                <a:lnTo>
                  <a:pt x="689" y="543"/>
                </a:lnTo>
                <a:lnTo>
                  <a:pt x="674" y="514"/>
                </a:lnTo>
                <a:lnTo>
                  <a:pt x="665" y="484"/>
                </a:lnTo>
                <a:lnTo>
                  <a:pt x="658" y="453"/>
                </a:lnTo>
                <a:lnTo>
                  <a:pt x="654" y="421"/>
                </a:lnTo>
                <a:lnTo>
                  <a:pt x="651" y="392"/>
                </a:lnTo>
                <a:lnTo>
                  <a:pt x="648" y="362"/>
                </a:lnTo>
                <a:lnTo>
                  <a:pt x="673" y="342"/>
                </a:lnTo>
                <a:lnTo>
                  <a:pt x="702" y="321"/>
                </a:lnTo>
                <a:lnTo>
                  <a:pt x="736" y="298"/>
                </a:lnTo>
                <a:lnTo>
                  <a:pt x="771" y="275"/>
                </a:lnTo>
                <a:lnTo>
                  <a:pt x="809" y="252"/>
                </a:lnTo>
                <a:lnTo>
                  <a:pt x="849" y="228"/>
                </a:lnTo>
                <a:lnTo>
                  <a:pt x="889" y="205"/>
                </a:lnTo>
                <a:lnTo>
                  <a:pt x="929" y="183"/>
                </a:lnTo>
                <a:lnTo>
                  <a:pt x="968" y="163"/>
                </a:lnTo>
                <a:lnTo>
                  <a:pt x="1005" y="144"/>
                </a:lnTo>
                <a:lnTo>
                  <a:pt x="1040" y="129"/>
                </a:lnTo>
                <a:lnTo>
                  <a:pt x="1072" y="116"/>
                </a:lnTo>
                <a:lnTo>
                  <a:pt x="1101" y="106"/>
                </a:lnTo>
                <a:lnTo>
                  <a:pt x="1119" y="116"/>
                </a:lnTo>
                <a:lnTo>
                  <a:pt x="1138" y="129"/>
                </a:lnTo>
                <a:lnTo>
                  <a:pt x="1159" y="144"/>
                </a:lnTo>
                <a:lnTo>
                  <a:pt x="1179" y="164"/>
                </a:lnTo>
                <a:lnTo>
                  <a:pt x="1198" y="184"/>
                </a:lnTo>
                <a:lnTo>
                  <a:pt x="1216" y="207"/>
                </a:lnTo>
                <a:lnTo>
                  <a:pt x="1231" y="230"/>
                </a:lnTo>
                <a:lnTo>
                  <a:pt x="1247" y="253"/>
                </a:lnTo>
                <a:lnTo>
                  <a:pt x="1267" y="272"/>
                </a:lnTo>
                <a:lnTo>
                  <a:pt x="1292" y="289"/>
                </a:lnTo>
                <a:lnTo>
                  <a:pt x="1319" y="304"/>
                </a:lnTo>
                <a:lnTo>
                  <a:pt x="1349" y="315"/>
                </a:lnTo>
                <a:lnTo>
                  <a:pt x="1382" y="324"/>
                </a:lnTo>
                <a:lnTo>
                  <a:pt x="1417" y="331"/>
                </a:lnTo>
                <a:lnTo>
                  <a:pt x="1452" y="334"/>
                </a:lnTo>
                <a:lnTo>
                  <a:pt x="1489" y="336"/>
                </a:lnTo>
                <a:lnTo>
                  <a:pt x="1526" y="334"/>
                </a:lnTo>
                <a:lnTo>
                  <a:pt x="1563" y="331"/>
                </a:lnTo>
                <a:lnTo>
                  <a:pt x="1600" y="325"/>
                </a:lnTo>
                <a:lnTo>
                  <a:pt x="1636" y="316"/>
                </a:lnTo>
                <a:lnTo>
                  <a:pt x="1670" y="305"/>
                </a:lnTo>
                <a:lnTo>
                  <a:pt x="1702" y="291"/>
                </a:lnTo>
                <a:lnTo>
                  <a:pt x="1733" y="274"/>
                </a:lnTo>
                <a:lnTo>
                  <a:pt x="1759" y="255"/>
                </a:lnTo>
                <a:lnTo>
                  <a:pt x="1783" y="234"/>
                </a:lnTo>
                <a:lnTo>
                  <a:pt x="1803" y="210"/>
                </a:lnTo>
                <a:lnTo>
                  <a:pt x="1819" y="184"/>
                </a:lnTo>
                <a:lnTo>
                  <a:pt x="1829" y="155"/>
                </a:lnTo>
                <a:lnTo>
                  <a:pt x="1839" y="123"/>
                </a:lnTo>
                <a:lnTo>
                  <a:pt x="1853" y="92"/>
                </a:lnTo>
                <a:lnTo>
                  <a:pt x="1870" y="64"/>
                </a:lnTo>
                <a:lnTo>
                  <a:pt x="1888" y="38"/>
                </a:lnTo>
                <a:lnTo>
                  <a:pt x="1907" y="16"/>
                </a:lnTo>
                <a:lnTo>
                  <a:pt x="1925" y="0"/>
                </a:lnTo>
                <a:close/>
              </a:path>
            </a:pathLst>
          </a:custGeom>
          <a:solidFill>
            <a:srgbClr val="797979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chemeClr val="accent2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54" name="noun_project_1241.eps"/>
          <p:cNvSpPr>
            <a:spLocks noChangeAspect="1" noEditPoints="1"/>
          </p:cNvSpPr>
          <p:nvPr/>
        </p:nvSpPr>
        <p:spPr bwMode="auto">
          <a:xfrm rot="900000">
            <a:off x="7405330" y="1638550"/>
            <a:ext cx="1273292" cy="1273292"/>
          </a:xfrm>
          <a:custGeom>
            <a:avLst/>
            <a:gdLst>
              <a:gd name="T0" fmla="*/ 43066644 w 3457"/>
              <a:gd name="T1" fmla="*/ 27115114 h 3455"/>
              <a:gd name="T2" fmla="*/ 31654763 w 3457"/>
              <a:gd name="T3" fmla="*/ 36174246 h 3455"/>
              <a:gd name="T4" fmla="*/ 26119870 w 3457"/>
              <a:gd name="T5" fmla="*/ 50307791 h 3455"/>
              <a:gd name="T6" fmla="*/ 28358655 w 3457"/>
              <a:gd name="T7" fmla="*/ 64908197 h 3455"/>
              <a:gd name="T8" fmla="*/ 37438468 w 3457"/>
              <a:gd name="T9" fmla="*/ 76333389 h 3455"/>
              <a:gd name="T10" fmla="*/ 51524514 w 3457"/>
              <a:gd name="T11" fmla="*/ 81905715 h 3455"/>
              <a:gd name="T12" fmla="*/ 66108008 w 3457"/>
              <a:gd name="T13" fmla="*/ 79633168 h 3455"/>
              <a:gd name="T14" fmla="*/ 77519889 w 3457"/>
              <a:gd name="T15" fmla="*/ 70574036 h 3455"/>
              <a:gd name="T16" fmla="*/ 83054782 w 3457"/>
              <a:gd name="T17" fmla="*/ 56409437 h 3455"/>
              <a:gd name="T18" fmla="*/ 80815996 w 3457"/>
              <a:gd name="T19" fmla="*/ 41840086 h 3455"/>
              <a:gd name="T20" fmla="*/ 71736183 w 3457"/>
              <a:gd name="T21" fmla="*/ 30415070 h 3455"/>
              <a:gd name="T22" fmla="*/ 57650138 w 3457"/>
              <a:gd name="T23" fmla="*/ 24842567 h 3455"/>
              <a:gd name="T24" fmla="*/ 67756061 w 3457"/>
              <a:gd name="T25" fmla="*/ 1494270 h 3455"/>
              <a:gd name="T26" fmla="*/ 75716482 w 3457"/>
              <a:gd name="T27" fmla="*/ 4980900 h 3455"/>
              <a:gd name="T28" fmla="*/ 75529916 w 3457"/>
              <a:gd name="T29" fmla="*/ 11767485 h 3455"/>
              <a:gd name="T30" fmla="*/ 79510038 w 3457"/>
              <a:gd name="T31" fmla="*/ 18273885 h 3455"/>
              <a:gd name="T32" fmla="*/ 86724020 w 3457"/>
              <a:gd name="T33" fmla="*/ 21885081 h 3455"/>
              <a:gd name="T34" fmla="*/ 93658330 w 3457"/>
              <a:gd name="T35" fmla="*/ 20110625 h 3455"/>
              <a:gd name="T36" fmla="*/ 99504107 w 3457"/>
              <a:gd name="T37" fmla="*/ 25247321 h 3455"/>
              <a:gd name="T38" fmla="*/ 103919607 w 3457"/>
              <a:gd name="T39" fmla="*/ 34368736 h 3455"/>
              <a:gd name="T40" fmla="*/ 98944411 w 3457"/>
              <a:gd name="T41" fmla="*/ 39349636 h 3455"/>
              <a:gd name="T42" fmla="*/ 97265321 w 3457"/>
              <a:gd name="T43" fmla="*/ 46665365 h 3455"/>
              <a:gd name="T44" fmla="*/ 99659637 w 3457"/>
              <a:gd name="T45" fmla="*/ 54448131 h 3455"/>
              <a:gd name="T46" fmla="*/ 105723191 w 3457"/>
              <a:gd name="T47" fmla="*/ 58059327 h 3455"/>
              <a:gd name="T48" fmla="*/ 105723191 w 3457"/>
              <a:gd name="T49" fmla="*/ 68270436 h 3455"/>
              <a:gd name="T50" fmla="*/ 100996631 w 3457"/>
              <a:gd name="T51" fmla="*/ 75835299 h 3455"/>
              <a:gd name="T52" fmla="*/ 93533836 w 3457"/>
              <a:gd name="T53" fmla="*/ 75835299 h 3455"/>
              <a:gd name="T54" fmla="*/ 87439247 w 3457"/>
              <a:gd name="T55" fmla="*/ 81034102 h 3455"/>
              <a:gd name="T56" fmla="*/ 85573592 w 3457"/>
              <a:gd name="T57" fmla="*/ 88443344 h 3455"/>
              <a:gd name="T58" fmla="*/ 87843413 w 3457"/>
              <a:gd name="T59" fmla="*/ 94731840 h 3455"/>
              <a:gd name="T60" fmla="*/ 81748824 w 3457"/>
              <a:gd name="T61" fmla="*/ 100086263 h 3455"/>
              <a:gd name="T62" fmla="*/ 73042318 w 3457"/>
              <a:gd name="T63" fmla="*/ 104039929 h 3455"/>
              <a:gd name="T64" fmla="*/ 68222475 w 3457"/>
              <a:gd name="T65" fmla="*/ 98747613 h 3455"/>
              <a:gd name="T66" fmla="*/ 61257306 w 3457"/>
              <a:gd name="T67" fmla="*/ 96879820 h 3455"/>
              <a:gd name="T68" fmla="*/ 53794511 w 3457"/>
              <a:gd name="T69" fmla="*/ 99059030 h 3455"/>
              <a:gd name="T70" fmla="*/ 50094061 w 3457"/>
              <a:gd name="T71" fmla="*/ 104849436 h 3455"/>
              <a:gd name="T72" fmla="*/ 43066644 w 3457"/>
              <a:gd name="T73" fmla="*/ 106904079 h 3455"/>
              <a:gd name="T74" fmla="*/ 33240569 w 3457"/>
              <a:gd name="T75" fmla="*/ 103822026 h 3455"/>
              <a:gd name="T76" fmla="*/ 32214459 w 3457"/>
              <a:gd name="T77" fmla="*/ 96599633 h 3455"/>
              <a:gd name="T78" fmla="*/ 29198200 w 3457"/>
              <a:gd name="T79" fmla="*/ 89626374 h 3455"/>
              <a:gd name="T80" fmla="*/ 22077501 w 3457"/>
              <a:gd name="T81" fmla="*/ 85641478 h 3455"/>
              <a:gd name="T82" fmla="*/ 14894554 w 3457"/>
              <a:gd name="T83" fmla="*/ 87198031 h 3455"/>
              <a:gd name="T84" fmla="*/ 8706682 w 3457"/>
              <a:gd name="T85" fmla="*/ 83618064 h 3455"/>
              <a:gd name="T86" fmla="*/ 4197899 w 3457"/>
              <a:gd name="T87" fmla="*/ 75368262 h 3455"/>
              <a:gd name="T88" fmla="*/ 6529967 w 3457"/>
              <a:gd name="T89" fmla="*/ 69858043 h 3455"/>
              <a:gd name="T90" fmla="*/ 11163069 w 3457"/>
              <a:gd name="T91" fmla="*/ 64441336 h 3455"/>
              <a:gd name="T92" fmla="*/ 11194280 w 3457"/>
              <a:gd name="T93" fmla="*/ 56782961 h 3455"/>
              <a:gd name="T94" fmla="*/ 6125801 w 3457"/>
              <a:gd name="T95" fmla="*/ 51055015 h 3455"/>
              <a:gd name="T96" fmla="*/ 684015 w 3457"/>
              <a:gd name="T97" fmla="*/ 48346485 h 3455"/>
              <a:gd name="T98" fmla="*/ 995075 w 3457"/>
              <a:gd name="T99" fmla="*/ 41809032 h 3455"/>
              <a:gd name="T100" fmla="*/ 3544920 w 3457"/>
              <a:gd name="T101" fmla="*/ 32998857 h 3455"/>
              <a:gd name="T102" fmla="*/ 10945468 w 3457"/>
              <a:gd name="T103" fmla="*/ 31971623 h 3455"/>
              <a:gd name="T104" fmla="*/ 17599753 w 3457"/>
              <a:gd name="T105" fmla="*/ 28796234 h 3455"/>
              <a:gd name="T106" fmla="*/ 21797653 w 3457"/>
              <a:gd name="T107" fmla="*/ 21667178 h 3455"/>
              <a:gd name="T108" fmla="*/ 20678260 w 3457"/>
              <a:gd name="T109" fmla="*/ 15067442 h 3455"/>
              <a:gd name="T110" fmla="*/ 22886010 w 3457"/>
              <a:gd name="T111" fmla="*/ 9277036 h 3455"/>
              <a:gd name="T112" fmla="*/ 31250596 w 3457"/>
              <a:gd name="T113" fmla="*/ 4482810 h 3455"/>
              <a:gd name="T114" fmla="*/ 36660995 w 3457"/>
              <a:gd name="T115" fmla="*/ 5105466 h 3455"/>
              <a:gd name="T116" fmla="*/ 41014424 w 3457"/>
              <a:gd name="T117" fmla="*/ 9463886 h 3455"/>
              <a:gd name="T118" fmla="*/ 48601537 w 3457"/>
              <a:gd name="T119" fmla="*/ 10304445 h 3455"/>
              <a:gd name="T120" fmla="*/ 55442388 w 3457"/>
              <a:gd name="T121" fmla="*/ 7284676 h 3455"/>
              <a:gd name="T122" fmla="*/ 58707460 w 3457"/>
              <a:gd name="T123" fmla="*/ 1183030 h 345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457" h="3455">
                <a:moveTo>
                  <a:pt x="1784" y="793"/>
                </a:moveTo>
                <a:lnTo>
                  <a:pt x="1715" y="794"/>
                </a:lnTo>
                <a:lnTo>
                  <a:pt x="1646" y="799"/>
                </a:lnTo>
                <a:lnTo>
                  <a:pt x="1579" y="810"/>
                </a:lnTo>
                <a:lnTo>
                  <a:pt x="1512" y="826"/>
                </a:lnTo>
                <a:lnTo>
                  <a:pt x="1447" y="846"/>
                </a:lnTo>
                <a:lnTo>
                  <a:pt x="1385" y="871"/>
                </a:lnTo>
                <a:lnTo>
                  <a:pt x="1324" y="900"/>
                </a:lnTo>
                <a:lnTo>
                  <a:pt x="1266" y="934"/>
                </a:lnTo>
                <a:lnTo>
                  <a:pt x="1211" y="972"/>
                </a:lnTo>
                <a:lnTo>
                  <a:pt x="1158" y="1013"/>
                </a:lnTo>
                <a:lnTo>
                  <a:pt x="1108" y="1059"/>
                </a:lnTo>
                <a:lnTo>
                  <a:pt x="1061" y="1109"/>
                </a:lnTo>
                <a:lnTo>
                  <a:pt x="1018" y="1162"/>
                </a:lnTo>
                <a:lnTo>
                  <a:pt x="980" y="1218"/>
                </a:lnTo>
                <a:lnTo>
                  <a:pt x="944" y="1279"/>
                </a:lnTo>
                <a:lnTo>
                  <a:pt x="914" y="1341"/>
                </a:lnTo>
                <a:lnTo>
                  <a:pt x="888" y="1407"/>
                </a:lnTo>
                <a:lnTo>
                  <a:pt x="866" y="1476"/>
                </a:lnTo>
                <a:lnTo>
                  <a:pt x="850" y="1546"/>
                </a:lnTo>
                <a:lnTo>
                  <a:pt x="840" y="1616"/>
                </a:lnTo>
                <a:lnTo>
                  <a:pt x="835" y="1686"/>
                </a:lnTo>
                <a:lnTo>
                  <a:pt x="836" y="1756"/>
                </a:lnTo>
                <a:lnTo>
                  <a:pt x="841" y="1824"/>
                </a:lnTo>
                <a:lnTo>
                  <a:pt x="851" y="1892"/>
                </a:lnTo>
                <a:lnTo>
                  <a:pt x="867" y="1958"/>
                </a:lnTo>
                <a:lnTo>
                  <a:pt x="888" y="2022"/>
                </a:lnTo>
                <a:lnTo>
                  <a:pt x="912" y="2085"/>
                </a:lnTo>
                <a:lnTo>
                  <a:pt x="942" y="2145"/>
                </a:lnTo>
                <a:lnTo>
                  <a:pt x="976" y="2204"/>
                </a:lnTo>
                <a:lnTo>
                  <a:pt x="1014" y="2260"/>
                </a:lnTo>
                <a:lnTo>
                  <a:pt x="1055" y="2313"/>
                </a:lnTo>
                <a:lnTo>
                  <a:pt x="1101" y="2363"/>
                </a:lnTo>
                <a:lnTo>
                  <a:pt x="1151" y="2410"/>
                </a:lnTo>
                <a:lnTo>
                  <a:pt x="1204" y="2452"/>
                </a:lnTo>
                <a:lnTo>
                  <a:pt x="1260" y="2491"/>
                </a:lnTo>
                <a:lnTo>
                  <a:pt x="1319" y="2526"/>
                </a:lnTo>
                <a:lnTo>
                  <a:pt x="1383" y="2557"/>
                </a:lnTo>
                <a:lnTo>
                  <a:pt x="1449" y="2583"/>
                </a:lnTo>
                <a:lnTo>
                  <a:pt x="1517" y="2605"/>
                </a:lnTo>
                <a:lnTo>
                  <a:pt x="1587" y="2621"/>
                </a:lnTo>
                <a:lnTo>
                  <a:pt x="1657" y="2631"/>
                </a:lnTo>
                <a:lnTo>
                  <a:pt x="1727" y="2635"/>
                </a:lnTo>
                <a:lnTo>
                  <a:pt x="1796" y="2635"/>
                </a:lnTo>
                <a:lnTo>
                  <a:pt x="1865" y="2629"/>
                </a:lnTo>
                <a:lnTo>
                  <a:pt x="1933" y="2619"/>
                </a:lnTo>
                <a:lnTo>
                  <a:pt x="1999" y="2604"/>
                </a:lnTo>
                <a:lnTo>
                  <a:pt x="2064" y="2583"/>
                </a:lnTo>
                <a:lnTo>
                  <a:pt x="2126" y="2558"/>
                </a:lnTo>
                <a:lnTo>
                  <a:pt x="2187" y="2528"/>
                </a:lnTo>
                <a:lnTo>
                  <a:pt x="2245" y="2495"/>
                </a:lnTo>
                <a:lnTo>
                  <a:pt x="2301" y="2457"/>
                </a:lnTo>
                <a:lnTo>
                  <a:pt x="2354" y="2416"/>
                </a:lnTo>
                <a:lnTo>
                  <a:pt x="2404" y="2369"/>
                </a:lnTo>
                <a:lnTo>
                  <a:pt x="2450" y="2320"/>
                </a:lnTo>
                <a:lnTo>
                  <a:pt x="2493" y="2267"/>
                </a:lnTo>
                <a:lnTo>
                  <a:pt x="2532" y="2210"/>
                </a:lnTo>
                <a:lnTo>
                  <a:pt x="2567" y="2151"/>
                </a:lnTo>
                <a:lnTo>
                  <a:pt x="2598" y="2088"/>
                </a:lnTo>
                <a:lnTo>
                  <a:pt x="2623" y="2022"/>
                </a:lnTo>
                <a:lnTo>
                  <a:pt x="2645" y="1953"/>
                </a:lnTo>
                <a:lnTo>
                  <a:pt x="2662" y="1882"/>
                </a:lnTo>
                <a:lnTo>
                  <a:pt x="2671" y="1812"/>
                </a:lnTo>
                <a:lnTo>
                  <a:pt x="2677" y="1742"/>
                </a:lnTo>
                <a:lnTo>
                  <a:pt x="2675" y="1673"/>
                </a:lnTo>
                <a:lnTo>
                  <a:pt x="2670" y="1604"/>
                </a:lnTo>
                <a:lnTo>
                  <a:pt x="2660" y="1537"/>
                </a:lnTo>
                <a:lnTo>
                  <a:pt x="2644" y="1472"/>
                </a:lnTo>
                <a:lnTo>
                  <a:pt x="2623" y="1407"/>
                </a:lnTo>
                <a:lnTo>
                  <a:pt x="2599" y="1344"/>
                </a:lnTo>
                <a:lnTo>
                  <a:pt x="2569" y="1283"/>
                </a:lnTo>
                <a:lnTo>
                  <a:pt x="2535" y="1224"/>
                </a:lnTo>
                <a:lnTo>
                  <a:pt x="2498" y="1169"/>
                </a:lnTo>
                <a:lnTo>
                  <a:pt x="2456" y="1116"/>
                </a:lnTo>
                <a:lnTo>
                  <a:pt x="2410" y="1066"/>
                </a:lnTo>
                <a:lnTo>
                  <a:pt x="2360" y="1020"/>
                </a:lnTo>
                <a:lnTo>
                  <a:pt x="2307" y="977"/>
                </a:lnTo>
                <a:lnTo>
                  <a:pt x="2251" y="938"/>
                </a:lnTo>
                <a:lnTo>
                  <a:pt x="2192" y="903"/>
                </a:lnTo>
                <a:lnTo>
                  <a:pt x="2128" y="872"/>
                </a:lnTo>
                <a:lnTo>
                  <a:pt x="2063" y="846"/>
                </a:lnTo>
                <a:lnTo>
                  <a:pt x="1994" y="825"/>
                </a:lnTo>
                <a:lnTo>
                  <a:pt x="1924" y="809"/>
                </a:lnTo>
                <a:lnTo>
                  <a:pt x="1854" y="798"/>
                </a:lnTo>
                <a:lnTo>
                  <a:pt x="1784" y="793"/>
                </a:lnTo>
                <a:close/>
                <a:moveTo>
                  <a:pt x="1925" y="0"/>
                </a:moveTo>
                <a:lnTo>
                  <a:pt x="1973" y="5"/>
                </a:lnTo>
                <a:lnTo>
                  <a:pt x="2024" y="14"/>
                </a:lnTo>
                <a:lnTo>
                  <a:pt x="2075" y="24"/>
                </a:lnTo>
                <a:lnTo>
                  <a:pt x="2128" y="35"/>
                </a:lnTo>
                <a:lnTo>
                  <a:pt x="2179" y="48"/>
                </a:lnTo>
                <a:lnTo>
                  <a:pt x="2229" y="63"/>
                </a:lnTo>
                <a:lnTo>
                  <a:pt x="2277" y="77"/>
                </a:lnTo>
                <a:lnTo>
                  <a:pt x="2322" y="91"/>
                </a:lnTo>
                <a:lnTo>
                  <a:pt x="2363" y="107"/>
                </a:lnTo>
                <a:lnTo>
                  <a:pt x="2399" y="121"/>
                </a:lnTo>
                <a:lnTo>
                  <a:pt x="2428" y="136"/>
                </a:lnTo>
                <a:lnTo>
                  <a:pt x="2435" y="160"/>
                </a:lnTo>
                <a:lnTo>
                  <a:pt x="2439" y="189"/>
                </a:lnTo>
                <a:lnTo>
                  <a:pt x="2442" y="220"/>
                </a:lnTo>
                <a:lnTo>
                  <a:pt x="2443" y="253"/>
                </a:lnTo>
                <a:lnTo>
                  <a:pt x="2440" y="286"/>
                </a:lnTo>
                <a:lnTo>
                  <a:pt x="2434" y="317"/>
                </a:lnTo>
                <a:lnTo>
                  <a:pt x="2429" y="347"/>
                </a:lnTo>
                <a:lnTo>
                  <a:pt x="2429" y="378"/>
                </a:lnTo>
                <a:lnTo>
                  <a:pt x="2436" y="410"/>
                </a:lnTo>
                <a:lnTo>
                  <a:pt x="2446" y="442"/>
                </a:lnTo>
                <a:lnTo>
                  <a:pt x="2461" y="472"/>
                </a:lnTo>
                <a:lnTo>
                  <a:pt x="2480" y="503"/>
                </a:lnTo>
                <a:lnTo>
                  <a:pt x="2504" y="532"/>
                </a:lnTo>
                <a:lnTo>
                  <a:pt x="2529" y="560"/>
                </a:lnTo>
                <a:lnTo>
                  <a:pt x="2557" y="587"/>
                </a:lnTo>
                <a:lnTo>
                  <a:pt x="2587" y="612"/>
                </a:lnTo>
                <a:lnTo>
                  <a:pt x="2619" y="635"/>
                </a:lnTo>
                <a:lnTo>
                  <a:pt x="2653" y="655"/>
                </a:lnTo>
                <a:lnTo>
                  <a:pt x="2687" y="672"/>
                </a:lnTo>
                <a:lnTo>
                  <a:pt x="2721" y="686"/>
                </a:lnTo>
                <a:lnTo>
                  <a:pt x="2756" y="696"/>
                </a:lnTo>
                <a:lnTo>
                  <a:pt x="2789" y="703"/>
                </a:lnTo>
                <a:lnTo>
                  <a:pt x="2822" y="705"/>
                </a:lnTo>
                <a:lnTo>
                  <a:pt x="2854" y="703"/>
                </a:lnTo>
                <a:lnTo>
                  <a:pt x="2883" y="695"/>
                </a:lnTo>
                <a:lnTo>
                  <a:pt x="2910" y="683"/>
                </a:lnTo>
                <a:lnTo>
                  <a:pt x="2944" y="666"/>
                </a:lnTo>
                <a:lnTo>
                  <a:pt x="2977" y="654"/>
                </a:lnTo>
                <a:lnTo>
                  <a:pt x="3012" y="646"/>
                </a:lnTo>
                <a:lnTo>
                  <a:pt x="3047" y="642"/>
                </a:lnTo>
                <a:lnTo>
                  <a:pt x="3082" y="641"/>
                </a:lnTo>
                <a:lnTo>
                  <a:pt x="3103" y="667"/>
                </a:lnTo>
                <a:lnTo>
                  <a:pt x="3125" y="698"/>
                </a:lnTo>
                <a:lnTo>
                  <a:pt x="3149" y="733"/>
                </a:lnTo>
                <a:lnTo>
                  <a:pt x="3175" y="770"/>
                </a:lnTo>
                <a:lnTo>
                  <a:pt x="3200" y="811"/>
                </a:lnTo>
                <a:lnTo>
                  <a:pt x="3226" y="852"/>
                </a:lnTo>
                <a:lnTo>
                  <a:pt x="3250" y="896"/>
                </a:lnTo>
                <a:lnTo>
                  <a:pt x="3274" y="939"/>
                </a:lnTo>
                <a:lnTo>
                  <a:pt x="3295" y="982"/>
                </a:lnTo>
                <a:lnTo>
                  <a:pt x="3314" y="1024"/>
                </a:lnTo>
                <a:lnTo>
                  <a:pt x="3330" y="1065"/>
                </a:lnTo>
                <a:lnTo>
                  <a:pt x="3342" y="1104"/>
                </a:lnTo>
                <a:lnTo>
                  <a:pt x="3324" y="1132"/>
                </a:lnTo>
                <a:lnTo>
                  <a:pt x="3304" y="1160"/>
                </a:lnTo>
                <a:lnTo>
                  <a:pt x="3280" y="1184"/>
                </a:lnTo>
                <a:lnTo>
                  <a:pt x="3253" y="1206"/>
                </a:lnTo>
                <a:lnTo>
                  <a:pt x="3224" y="1226"/>
                </a:lnTo>
                <a:lnTo>
                  <a:pt x="3201" y="1243"/>
                </a:lnTo>
                <a:lnTo>
                  <a:pt x="3182" y="1264"/>
                </a:lnTo>
                <a:lnTo>
                  <a:pt x="3165" y="1289"/>
                </a:lnTo>
                <a:lnTo>
                  <a:pt x="3153" y="1318"/>
                </a:lnTo>
                <a:lnTo>
                  <a:pt x="3142" y="1351"/>
                </a:lnTo>
                <a:lnTo>
                  <a:pt x="3135" y="1385"/>
                </a:lnTo>
                <a:lnTo>
                  <a:pt x="3129" y="1422"/>
                </a:lnTo>
                <a:lnTo>
                  <a:pt x="3127" y="1460"/>
                </a:lnTo>
                <a:lnTo>
                  <a:pt x="3128" y="1499"/>
                </a:lnTo>
                <a:lnTo>
                  <a:pt x="3131" y="1539"/>
                </a:lnTo>
                <a:lnTo>
                  <a:pt x="3137" y="1578"/>
                </a:lnTo>
                <a:lnTo>
                  <a:pt x="3145" y="1616"/>
                </a:lnTo>
                <a:lnTo>
                  <a:pt x="3157" y="1653"/>
                </a:lnTo>
                <a:lnTo>
                  <a:pt x="3170" y="1687"/>
                </a:lnTo>
                <a:lnTo>
                  <a:pt x="3186" y="1720"/>
                </a:lnTo>
                <a:lnTo>
                  <a:pt x="3205" y="1749"/>
                </a:lnTo>
                <a:lnTo>
                  <a:pt x="3226" y="1774"/>
                </a:lnTo>
                <a:lnTo>
                  <a:pt x="3249" y="1795"/>
                </a:lnTo>
                <a:lnTo>
                  <a:pt x="3275" y="1811"/>
                </a:lnTo>
                <a:lnTo>
                  <a:pt x="3302" y="1822"/>
                </a:lnTo>
                <a:lnTo>
                  <a:pt x="3337" y="1832"/>
                </a:lnTo>
                <a:lnTo>
                  <a:pt x="3370" y="1847"/>
                </a:lnTo>
                <a:lnTo>
                  <a:pt x="3400" y="1865"/>
                </a:lnTo>
                <a:lnTo>
                  <a:pt x="3428" y="1889"/>
                </a:lnTo>
                <a:lnTo>
                  <a:pt x="3457" y="1918"/>
                </a:lnTo>
                <a:lnTo>
                  <a:pt x="3451" y="1971"/>
                </a:lnTo>
                <a:lnTo>
                  <a:pt x="3441" y="2027"/>
                </a:lnTo>
                <a:lnTo>
                  <a:pt x="3429" y="2083"/>
                </a:lnTo>
                <a:lnTo>
                  <a:pt x="3416" y="2138"/>
                </a:lnTo>
                <a:lnTo>
                  <a:pt x="3400" y="2193"/>
                </a:lnTo>
                <a:lnTo>
                  <a:pt x="3383" y="2245"/>
                </a:lnTo>
                <a:lnTo>
                  <a:pt x="3366" y="2296"/>
                </a:lnTo>
                <a:lnTo>
                  <a:pt x="3349" y="2343"/>
                </a:lnTo>
                <a:lnTo>
                  <a:pt x="3332" y="2386"/>
                </a:lnTo>
                <a:lnTo>
                  <a:pt x="3317" y="2424"/>
                </a:lnTo>
                <a:lnTo>
                  <a:pt x="3283" y="2431"/>
                </a:lnTo>
                <a:lnTo>
                  <a:pt x="3248" y="2436"/>
                </a:lnTo>
                <a:lnTo>
                  <a:pt x="3212" y="2437"/>
                </a:lnTo>
                <a:lnTo>
                  <a:pt x="3176" y="2434"/>
                </a:lnTo>
                <a:lnTo>
                  <a:pt x="3140" y="2428"/>
                </a:lnTo>
                <a:lnTo>
                  <a:pt x="3107" y="2421"/>
                </a:lnTo>
                <a:lnTo>
                  <a:pt x="3074" y="2421"/>
                </a:lnTo>
                <a:lnTo>
                  <a:pt x="3041" y="2426"/>
                </a:lnTo>
                <a:lnTo>
                  <a:pt x="3008" y="2436"/>
                </a:lnTo>
                <a:lnTo>
                  <a:pt x="2976" y="2450"/>
                </a:lnTo>
                <a:lnTo>
                  <a:pt x="2945" y="2468"/>
                </a:lnTo>
                <a:lnTo>
                  <a:pt x="2914" y="2489"/>
                </a:lnTo>
                <a:lnTo>
                  <a:pt x="2885" y="2515"/>
                </a:lnTo>
                <a:lnTo>
                  <a:pt x="2859" y="2541"/>
                </a:lnTo>
                <a:lnTo>
                  <a:pt x="2835" y="2571"/>
                </a:lnTo>
                <a:lnTo>
                  <a:pt x="2812" y="2603"/>
                </a:lnTo>
                <a:lnTo>
                  <a:pt x="2792" y="2635"/>
                </a:lnTo>
                <a:lnTo>
                  <a:pt x="2776" y="2669"/>
                </a:lnTo>
                <a:lnTo>
                  <a:pt x="2763" y="2704"/>
                </a:lnTo>
                <a:lnTo>
                  <a:pt x="2754" y="2739"/>
                </a:lnTo>
                <a:lnTo>
                  <a:pt x="2749" y="2774"/>
                </a:lnTo>
                <a:lnTo>
                  <a:pt x="2748" y="2808"/>
                </a:lnTo>
                <a:lnTo>
                  <a:pt x="2752" y="2841"/>
                </a:lnTo>
                <a:lnTo>
                  <a:pt x="2760" y="2874"/>
                </a:lnTo>
                <a:lnTo>
                  <a:pt x="2774" y="2904"/>
                </a:lnTo>
                <a:lnTo>
                  <a:pt x="2789" y="2930"/>
                </a:lnTo>
                <a:lnTo>
                  <a:pt x="2802" y="2957"/>
                </a:lnTo>
                <a:lnTo>
                  <a:pt x="2812" y="2985"/>
                </a:lnTo>
                <a:lnTo>
                  <a:pt x="2820" y="3013"/>
                </a:lnTo>
                <a:lnTo>
                  <a:pt x="2825" y="3043"/>
                </a:lnTo>
                <a:lnTo>
                  <a:pt x="2825" y="3074"/>
                </a:lnTo>
                <a:lnTo>
                  <a:pt x="2803" y="3095"/>
                </a:lnTo>
                <a:lnTo>
                  <a:pt x="2775" y="3118"/>
                </a:lnTo>
                <a:lnTo>
                  <a:pt x="2743" y="3142"/>
                </a:lnTo>
                <a:lnTo>
                  <a:pt x="2708" y="3166"/>
                </a:lnTo>
                <a:lnTo>
                  <a:pt x="2670" y="3190"/>
                </a:lnTo>
                <a:lnTo>
                  <a:pt x="2629" y="3215"/>
                </a:lnTo>
                <a:lnTo>
                  <a:pt x="2587" y="3238"/>
                </a:lnTo>
                <a:lnTo>
                  <a:pt x="2545" y="3260"/>
                </a:lnTo>
                <a:lnTo>
                  <a:pt x="2503" y="3282"/>
                </a:lnTo>
                <a:lnTo>
                  <a:pt x="2461" y="3301"/>
                </a:lnTo>
                <a:lnTo>
                  <a:pt x="2421" y="3318"/>
                </a:lnTo>
                <a:lnTo>
                  <a:pt x="2383" y="3331"/>
                </a:lnTo>
                <a:lnTo>
                  <a:pt x="2349" y="3342"/>
                </a:lnTo>
                <a:lnTo>
                  <a:pt x="2321" y="3324"/>
                </a:lnTo>
                <a:lnTo>
                  <a:pt x="2296" y="3302"/>
                </a:lnTo>
                <a:lnTo>
                  <a:pt x="2271" y="3275"/>
                </a:lnTo>
                <a:lnTo>
                  <a:pt x="2250" y="3248"/>
                </a:lnTo>
                <a:lnTo>
                  <a:pt x="2232" y="3218"/>
                </a:lnTo>
                <a:lnTo>
                  <a:pt x="2214" y="3194"/>
                </a:lnTo>
                <a:lnTo>
                  <a:pt x="2194" y="3172"/>
                </a:lnTo>
                <a:lnTo>
                  <a:pt x="2169" y="3155"/>
                </a:lnTo>
                <a:lnTo>
                  <a:pt x="2141" y="3140"/>
                </a:lnTo>
                <a:lnTo>
                  <a:pt x="2110" y="3129"/>
                </a:lnTo>
                <a:lnTo>
                  <a:pt x="2077" y="3120"/>
                </a:lnTo>
                <a:lnTo>
                  <a:pt x="2042" y="3115"/>
                </a:lnTo>
                <a:lnTo>
                  <a:pt x="2006" y="3112"/>
                </a:lnTo>
                <a:lnTo>
                  <a:pt x="1970" y="3112"/>
                </a:lnTo>
                <a:lnTo>
                  <a:pt x="1933" y="3114"/>
                </a:lnTo>
                <a:lnTo>
                  <a:pt x="1896" y="3119"/>
                </a:lnTo>
                <a:lnTo>
                  <a:pt x="1860" y="3127"/>
                </a:lnTo>
                <a:lnTo>
                  <a:pt x="1824" y="3137"/>
                </a:lnTo>
                <a:lnTo>
                  <a:pt x="1790" y="3150"/>
                </a:lnTo>
                <a:lnTo>
                  <a:pt x="1758" y="3165"/>
                </a:lnTo>
                <a:lnTo>
                  <a:pt x="1730" y="3182"/>
                </a:lnTo>
                <a:lnTo>
                  <a:pt x="1703" y="3202"/>
                </a:lnTo>
                <a:lnTo>
                  <a:pt x="1680" y="3223"/>
                </a:lnTo>
                <a:lnTo>
                  <a:pt x="1661" y="3247"/>
                </a:lnTo>
                <a:lnTo>
                  <a:pt x="1646" y="3272"/>
                </a:lnTo>
                <a:lnTo>
                  <a:pt x="1635" y="3300"/>
                </a:lnTo>
                <a:lnTo>
                  <a:pt x="1625" y="3334"/>
                </a:lnTo>
                <a:lnTo>
                  <a:pt x="1611" y="3368"/>
                </a:lnTo>
                <a:lnTo>
                  <a:pt x="1594" y="3399"/>
                </a:lnTo>
                <a:lnTo>
                  <a:pt x="1573" y="3428"/>
                </a:lnTo>
                <a:lnTo>
                  <a:pt x="1549" y="3455"/>
                </a:lnTo>
                <a:lnTo>
                  <a:pt x="1513" y="3453"/>
                </a:lnTo>
                <a:lnTo>
                  <a:pt x="1473" y="3450"/>
                </a:lnTo>
                <a:lnTo>
                  <a:pt x="1430" y="3443"/>
                </a:lnTo>
                <a:lnTo>
                  <a:pt x="1385" y="3434"/>
                </a:lnTo>
                <a:lnTo>
                  <a:pt x="1338" y="3423"/>
                </a:lnTo>
                <a:lnTo>
                  <a:pt x="1291" y="3410"/>
                </a:lnTo>
                <a:lnTo>
                  <a:pt x="1244" y="3396"/>
                </a:lnTo>
                <a:lnTo>
                  <a:pt x="1197" y="3381"/>
                </a:lnTo>
                <a:lnTo>
                  <a:pt x="1152" y="3365"/>
                </a:lnTo>
                <a:lnTo>
                  <a:pt x="1109" y="3349"/>
                </a:lnTo>
                <a:lnTo>
                  <a:pt x="1069" y="3335"/>
                </a:lnTo>
                <a:lnTo>
                  <a:pt x="1033" y="3320"/>
                </a:lnTo>
                <a:lnTo>
                  <a:pt x="1028" y="3283"/>
                </a:lnTo>
                <a:lnTo>
                  <a:pt x="1023" y="3247"/>
                </a:lnTo>
                <a:lnTo>
                  <a:pt x="1021" y="3209"/>
                </a:lnTo>
                <a:lnTo>
                  <a:pt x="1023" y="3173"/>
                </a:lnTo>
                <a:lnTo>
                  <a:pt x="1030" y="3137"/>
                </a:lnTo>
                <a:lnTo>
                  <a:pt x="1036" y="3103"/>
                </a:lnTo>
                <a:lnTo>
                  <a:pt x="1036" y="3069"/>
                </a:lnTo>
                <a:lnTo>
                  <a:pt x="1031" y="3035"/>
                </a:lnTo>
                <a:lnTo>
                  <a:pt x="1021" y="3001"/>
                </a:lnTo>
                <a:lnTo>
                  <a:pt x="1006" y="2970"/>
                </a:lnTo>
                <a:lnTo>
                  <a:pt x="987" y="2938"/>
                </a:lnTo>
                <a:lnTo>
                  <a:pt x="965" y="2908"/>
                </a:lnTo>
                <a:lnTo>
                  <a:pt x="939" y="2879"/>
                </a:lnTo>
                <a:lnTo>
                  <a:pt x="911" y="2854"/>
                </a:lnTo>
                <a:lnTo>
                  <a:pt x="881" y="2830"/>
                </a:lnTo>
                <a:lnTo>
                  <a:pt x="848" y="2807"/>
                </a:lnTo>
                <a:lnTo>
                  <a:pt x="815" y="2789"/>
                </a:lnTo>
                <a:lnTo>
                  <a:pt x="780" y="2773"/>
                </a:lnTo>
                <a:lnTo>
                  <a:pt x="745" y="2761"/>
                </a:lnTo>
                <a:lnTo>
                  <a:pt x="710" y="2751"/>
                </a:lnTo>
                <a:lnTo>
                  <a:pt x="677" y="2746"/>
                </a:lnTo>
                <a:lnTo>
                  <a:pt x="643" y="2746"/>
                </a:lnTo>
                <a:lnTo>
                  <a:pt x="610" y="2749"/>
                </a:lnTo>
                <a:lnTo>
                  <a:pt x="580" y="2756"/>
                </a:lnTo>
                <a:lnTo>
                  <a:pt x="551" y="2770"/>
                </a:lnTo>
                <a:lnTo>
                  <a:pt x="516" y="2787"/>
                </a:lnTo>
                <a:lnTo>
                  <a:pt x="479" y="2801"/>
                </a:lnTo>
                <a:lnTo>
                  <a:pt x="442" y="2808"/>
                </a:lnTo>
                <a:lnTo>
                  <a:pt x="405" y="2813"/>
                </a:lnTo>
                <a:lnTo>
                  <a:pt x="370" y="2811"/>
                </a:lnTo>
                <a:lnTo>
                  <a:pt x="349" y="2785"/>
                </a:lnTo>
                <a:lnTo>
                  <a:pt x="327" y="2755"/>
                </a:lnTo>
                <a:lnTo>
                  <a:pt x="303" y="2722"/>
                </a:lnTo>
                <a:lnTo>
                  <a:pt x="280" y="2686"/>
                </a:lnTo>
                <a:lnTo>
                  <a:pt x="256" y="2648"/>
                </a:lnTo>
                <a:lnTo>
                  <a:pt x="232" y="2609"/>
                </a:lnTo>
                <a:lnTo>
                  <a:pt x="210" y="2570"/>
                </a:lnTo>
                <a:lnTo>
                  <a:pt x="188" y="2530"/>
                </a:lnTo>
                <a:lnTo>
                  <a:pt x="167" y="2492"/>
                </a:lnTo>
                <a:lnTo>
                  <a:pt x="151" y="2455"/>
                </a:lnTo>
                <a:lnTo>
                  <a:pt x="135" y="2421"/>
                </a:lnTo>
                <a:lnTo>
                  <a:pt x="122" y="2390"/>
                </a:lnTo>
                <a:lnTo>
                  <a:pt x="112" y="2363"/>
                </a:lnTo>
                <a:lnTo>
                  <a:pt x="124" y="2335"/>
                </a:lnTo>
                <a:lnTo>
                  <a:pt x="141" y="2309"/>
                </a:lnTo>
                <a:lnTo>
                  <a:pt x="161" y="2285"/>
                </a:lnTo>
                <a:lnTo>
                  <a:pt x="184" y="2264"/>
                </a:lnTo>
                <a:lnTo>
                  <a:pt x="210" y="2244"/>
                </a:lnTo>
                <a:lnTo>
                  <a:pt x="237" y="2227"/>
                </a:lnTo>
                <a:lnTo>
                  <a:pt x="265" y="2208"/>
                </a:lnTo>
                <a:lnTo>
                  <a:pt x="289" y="2186"/>
                </a:lnTo>
                <a:lnTo>
                  <a:pt x="312" y="2161"/>
                </a:lnTo>
                <a:lnTo>
                  <a:pt x="331" y="2133"/>
                </a:lnTo>
                <a:lnTo>
                  <a:pt x="347" y="2103"/>
                </a:lnTo>
                <a:lnTo>
                  <a:pt x="359" y="2070"/>
                </a:lnTo>
                <a:lnTo>
                  <a:pt x="369" y="2036"/>
                </a:lnTo>
                <a:lnTo>
                  <a:pt x="375" y="2001"/>
                </a:lnTo>
                <a:lnTo>
                  <a:pt x="380" y="1966"/>
                </a:lnTo>
                <a:lnTo>
                  <a:pt x="380" y="1930"/>
                </a:lnTo>
                <a:lnTo>
                  <a:pt x="376" y="1894"/>
                </a:lnTo>
                <a:lnTo>
                  <a:pt x="370" y="1858"/>
                </a:lnTo>
                <a:lnTo>
                  <a:pt x="360" y="1824"/>
                </a:lnTo>
                <a:lnTo>
                  <a:pt x="348" y="1791"/>
                </a:lnTo>
                <a:lnTo>
                  <a:pt x="332" y="1759"/>
                </a:lnTo>
                <a:lnTo>
                  <a:pt x="312" y="1729"/>
                </a:lnTo>
                <a:lnTo>
                  <a:pt x="288" y="1703"/>
                </a:lnTo>
                <a:lnTo>
                  <a:pt x="262" y="1679"/>
                </a:lnTo>
                <a:lnTo>
                  <a:pt x="231" y="1657"/>
                </a:lnTo>
                <a:lnTo>
                  <a:pt x="197" y="1640"/>
                </a:lnTo>
                <a:lnTo>
                  <a:pt x="159" y="1628"/>
                </a:lnTo>
                <a:lnTo>
                  <a:pt x="135" y="1620"/>
                </a:lnTo>
                <a:lnTo>
                  <a:pt x="109" y="1610"/>
                </a:lnTo>
                <a:lnTo>
                  <a:pt x="84" y="1597"/>
                </a:lnTo>
                <a:lnTo>
                  <a:pt x="60" y="1582"/>
                </a:lnTo>
                <a:lnTo>
                  <a:pt x="39" y="1567"/>
                </a:lnTo>
                <a:lnTo>
                  <a:pt x="22" y="1553"/>
                </a:lnTo>
                <a:lnTo>
                  <a:pt x="8" y="1540"/>
                </a:lnTo>
                <a:lnTo>
                  <a:pt x="0" y="1527"/>
                </a:lnTo>
                <a:lnTo>
                  <a:pt x="3" y="1498"/>
                </a:lnTo>
                <a:lnTo>
                  <a:pt x="7" y="1464"/>
                </a:lnTo>
                <a:lnTo>
                  <a:pt x="15" y="1427"/>
                </a:lnTo>
                <a:lnTo>
                  <a:pt x="22" y="1387"/>
                </a:lnTo>
                <a:lnTo>
                  <a:pt x="32" y="1343"/>
                </a:lnTo>
                <a:lnTo>
                  <a:pt x="42" y="1300"/>
                </a:lnTo>
                <a:lnTo>
                  <a:pt x="54" y="1255"/>
                </a:lnTo>
                <a:lnTo>
                  <a:pt x="66" y="1212"/>
                </a:lnTo>
                <a:lnTo>
                  <a:pt x="78" y="1169"/>
                </a:lnTo>
                <a:lnTo>
                  <a:pt x="90" y="1129"/>
                </a:lnTo>
                <a:lnTo>
                  <a:pt x="103" y="1093"/>
                </a:lnTo>
                <a:lnTo>
                  <a:pt x="114" y="1060"/>
                </a:lnTo>
                <a:lnTo>
                  <a:pt x="126" y="1034"/>
                </a:lnTo>
                <a:lnTo>
                  <a:pt x="162" y="1021"/>
                </a:lnTo>
                <a:lnTo>
                  <a:pt x="200" y="1014"/>
                </a:lnTo>
                <a:lnTo>
                  <a:pt x="241" y="1011"/>
                </a:lnTo>
                <a:lnTo>
                  <a:pt x="281" y="1014"/>
                </a:lnTo>
                <a:lnTo>
                  <a:pt x="321" y="1022"/>
                </a:lnTo>
                <a:lnTo>
                  <a:pt x="352" y="1027"/>
                </a:lnTo>
                <a:lnTo>
                  <a:pt x="384" y="1027"/>
                </a:lnTo>
                <a:lnTo>
                  <a:pt x="416" y="1021"/>
                </a:lnTo>
                <a:lnTo>
                  <a:pt x="447" y="1009"/>
                </a:lnTo>
                <a:lnTo>
                  <a:pt x="478" y="994"/>
                </a:lnTo>
                <a:lnTo>
                  <a:pt x="509" y="974"/>
                </a:lnTo>
                <a:lnTo>
                  <a:pt x="539" y="952"/>
                </a:lnTo>
                <a:lnTo>
                  <a:pt x="566" y="925"/>
                </a:lnTo>
                <a:lnTo>
                  <a:pt x="593" y="897"/>
                </a:lnTo>
                <a:lnTo>
                  <a:pt x="617" y="866"/>
                </a:lnTo>
                <a:lnTo>
                  <a:pt x="639" y="833"/>
                </a:lnTo>
                <a:lnTo>
                  <a:pt x="660" y="799"/>
                </a:lnTo>
                <a:lnTo>
                  <a:pt x="677" y="765"/>
                </a:lnTo>
                <a:lnTo>
                  <a:pt x="690" y="730"/>
                </a:lnTo>
                <a:lnTo>
                  <a:pt x="701" y="696"/>
                </a:lnTo>
                <a:lnTo>
                  <a:pt x="707" y="662"/>
                </a:lnTo>
                <a:lnTo>
                  <a:pt x="709" y="629"/>
                </a:lnTo>
                <a:lnTo>
                  <a:pt x="707" y="599"/>
                </a:lnTo>
                <a:lnTo>
                  <a:pt x="701" y="570"/>
                </a:lnTo>
                <a:lnTo>
                  <a:pt x="689" y="543"/>
                </a:lnTo>
                <a:lnTo>
                  <a:pt x="674" y="514"/>
                </a:lnTo>
                <a:lnTo>
                  <a:pt x="665" y="484"/>
                </a:lnTo>
                <a:lnTo>
                  <a:pt x="658" y="453"/>
                </a:lnTo>
                <a:lnTo>
                  <a:pt x="654" y="421"/>
                </a:lnTo>
                <a:lnTo>
                  <a:pt x="651" y="392"/>
                </a:lnTo>
                <a:lnTo>
                  <a:pt x="648" y="362"/>
                </a:lnTo>
                <a:lnTo>
                  <a:pt x="673" y="342"/>
                </a:lnTo>
                <a:lnTo>
                  <a:pt x="702" y="321"/>
                </a:lnTo>
                <a:lnTo>
                  <a:pt x="736" y="298"/>
                </a:lnTo>
                <a:lnTo>
                  <a:pt x="771" y="275"/>
                </a:lnTo>
                <a:lnTo>
                  <a:pt x="809" y="252"/>
                </a:lnTo>
                <a:lnTo>
                  <a:pt x="849" y="228"/>
                </a:lnTo>
                <a:lnTo>
                  <a:pt x="889" y="205"/>
                </a:lnTo>
                <a:lnTo>
                  <a:pt x="929" y="183"/>
                </a:lnTo>
                <a:lnTo>
                  <a:pt x="968" y="163"/>
                </a:lnTo>
                <a:lnTo>
                  <a:pt x="1005" y="144"/>
                </a:lnTo>
                <a:lnTo>
                  <a:pt x="1040" y="129"/>
                </a:lnTo>
                <a:lnTo>
                  <a:pt x="1072" y="116"/>
                </a:lnTo>
                <a:lnTo>
                  <a:pt x="1101" y="106"/>
                </a:lnTo>
                <a:lnTo>
                  <a:pt x="1119" y="116"/>
                </a:lnTo>
                <a:lnTo>
                  <a:pt x="1138" y="129"/>
                </a:lnTo>
                <a:lnTo>
                  <a:pt x="1159" y="144"/>
                </a:lnTo>
                <a:lnTo>
                  <a:pt x="1179" y="164"/>
                </a:lnTo>
                <a:lnTo>
                  <a:pt x="1198" y="184"/>
                </a:lnTo>
                <a:lnTo>
                  <a:pt x="1216" y="207"/>
                </a:lnTo>
                <a:lnTo>
                  <a:pt x="1231" y="230"/>
                </a:lnTo>
                <a:lnTo>
                  <a:pt x="1247" y="253"/>
                </a:lnTo>
                <a:lnTo>
                  <a:pt x="1267" y="272"/>
                </a:lnTo>
                <a:lnTo>
                  <a:pt x="1292" y="289"/>
                </a:lnTo>
                <a:lnTo>
                  <a:pt x="1319" y="304"/>
                </a:lnTo>
                <a:lnTo>
                  <a:pt x="1349" y="315"/>
                </a:lnTo>
                <a:lnTo>
                  <a:pt x="1382" y="324"/>
                </a:lnTo>
                <a:lnTo>
                  <a:pt x="1417" y="331"/>
                </a:lnTo>
                <a:lnTo>
                  <a:pt x="1452" y="334"/>
                </a:lnTo>
                <a:lnTo>
                  <a:pt x="1489" y="336"/>
                </a:lnTo>
                <a:lnTo>
                  <a:pt x="1526" y="334"/>
                </a:lnTo>
                <a:lnTo>
                  <a:pt x="1563" y="331"/>
                </a:lnTo>
                <a:lnTo>
                  <a:pt x="1600" y="325"/>
                </a:lnTo>
                <a:lnTo>
                  <a:pt x="1636" y="316"/>
                </a:lnTo>
                <a:lnTo>
                  <a:pt x="1670" y="305"/>
                </a:lnTo>
                <a:lnTo>
                  <a:pt x="1702" y="291"/>
                </a:lnTo>
                <a:lnTo>
                  <a:pt x="1733" y="274"/>
                </a:lnTo>
                <a:lnTo>
                  <a:pt x="1759" y="255"/>
                </a:lnTo>
                <a:lnTo>
                  <a:pt x="1783" y="234"/>
                </a:lnTo>
                <a:lnTo>
                  <a:pt x="1803" y="210"/>
                </a:lnTo>
                <a:lnTo>
                  <a:pt x="1819" y="184"/>
                </a:lnTo>
                <a:lnTo>
                  <a:pt x="1829" y="155"/>
                </a:lnTo>
                <a:lnTo>
                  <a:pt x="1839" y="123"/>
                </a:lnTo>
                <a:lnTo>
                  <a:pt x="1853" y="92"/>
                </a:lnTo>
                <a:lnTo>
                  <a:pt x="1870" y="64"/>
                </a:lnTo>
                <a:lnTo>
                  <a:pt x="1888" y="38"/>
                </a:lnTo>
                <a:lnTo>
                  <a:pt x="1907" y="16"/>
                </a:lnTo>
                <a:lnTo>
                  <a:pt x="1925" y="0"/>
                </a:lnTo>
                <a:close/>
              </a:path>
            </a:pathLst>
          </a:custGeom>
          <a:solidFill>
            <a:srgbClr val="797979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chemeClr val="accent2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55" name="noun_project_1241.eps"/>
          <p:cNvSpPr>
            <a:spLocks noChangeAspect="1" noEditPoints="1"/>
          </p:cNvSpPr>
          <p:nvPr/>
        </p:nvSpPr>
        <p:spPr bwMode="auto">
          <a:xfrm>
            <a:off x="9363008" y="1993602"/>
            <a:ext cx="1157538" cy="1157538"/>
          </a:xfrm>
          <a:custGeom>
            <a:avLst/>
            <a:gdLst>
              <a:gd name="T0" fmla="*/ 43066644 w 3457"/>
              <a:gd name="T1" fmla="*/ 27115114 h 3455"/>
              <a:gd name="T2" fmla="*/ 31654763 w 3457"/>
              <a:gd name="T3" fmla="*/ 36174246 h 3455"/>
              <a:gd name="T4" fmla="*/ 26119870 w 3457"/>
              <a:gd name="T5" fmla="*/ 50307791 h 3455"/>
              <a:gd name="T6" fmla="*/ 28358655 w 3457"/>
              <a:gd name="T7" fmla="*/ 64908197 h 3455"/>
              <a:gd name="T8" fmla="*/ 37438468 w 3457"/>
              <a:gd name="T9" fmla="*/ 76333389 h 3455"/>
              <a:gd name="T10" fmla="*/ 51524514 w 3457"/>
              <a:gd name="T11" fmla="*/ 81905715 h 3455"/>
              <a:gd name="T12" fmla="*/ 66108008 w 3457"/>
              <a:gd name="T13" fmla="*/ 79633168 h 3455"/>
              <a:gd name="T14" fmla="*/ 77519889 w 3457"/>
              <a:gd name="T15" fmla="*/ 70574036 h 3455"/>
              <a:gd name="T16" fmla="*/ 83054782 w 3457"/>
              <a:gd name="T17" fmla="*/ 56409437 h 3455"/>
              <a:gd name="T18" fmla="*/ 80815996 w 3457"/>
              <a:gd name="T19" fmla="*/ 41840086 h 3455"/>
              <a:gd name="T20" fmla="*/ 71736183 w 3457"/>
              <a:gd name="T21" fmla="*/ 30415070 h 3455"/>
              <a:gd name="T22" fmla="*/ 57650138 w 3457"/>
              <a:gd name="T23" fmla="*/ 24842567 h 3455"/>
              <a:gd name="T24" fmla="*/ 67756061 w 3457"/>
              <a:gd name="T25" fmla="*/ 1494270 h 3455"/>
              <a:gd name="T26" fmla="*/ 75716482 w 3457"/>
              <a:gd name="T27" fmla="*/ 4980900 h 3455"/>
              <a:gd name="T28" fmla="*/ 75529916 w 3457"/>
              <a:gd name="T29" fmla="*/ 11767485 h 3455"/>
              <a:gd name="T30" fmla="*/ 79510038 w 3457"/>
              <a:gd name="T31" fmla="*/ 18273885 h 3455"/>
              <a:gd name="T32" fmla="*/ 86724020 w 3457"/>
              <a:gd name="T33" fmla="*/ 21885081 h 3455"/>
              <a:gd name="T34" fmla="*/ 93658330 w 3457"/>
              <a:gd name="T35" fmla="*/ 20110625 h 3455"/>
              <a:gd name="T36" fmla="*/ 99504107 w 3457"/>
              <a:gd name="T37" fmla="*/ 25247321 h 3455"/>
              <a:gd name="T38" fmla="*/ 103919607 w 3457"/>
              <a:gd name="T39" fmla="*/ 34368736 h 3455"/>
              <a:gd name="T40" fmla="*/ 98944411 w 3457"/>
              <a:gd name="T41" fmla="*/ 39349636 h 3455"/>
              <a:gd name="T42" fmla="*/ 97265321 w 3457"/>
              <a:gd name="T43" fmla="*/ 46665365 h 3455"/>
              <a:gd name="T44" fmla="*/ 99659637 w 3457"/>
              <a:gd name="T45" fmla="*/ 54448131 h 3455"/>
              <a:gd name="T46" fmla="*/ 105723191 w 3457"/>
              <a:gd name="T47" fmla="*/ 58059327 h 3455"/>
              <a:gd name="T48" fmla="*/ 105723191 w 3457"/>
              <a:gd name="T49" fmla="*/ 68270436 h 3455"/>
              <a:gd name="T50" fmla="*/ 100996631 w 3457"/>
              <a:gd name="T51" fmla="*/ 75835299 h 3455"/>
              <a:gd name="T52" fmla="*/ 93533836 w 3457"/>
              <a:gd name="T53" fmla="*/ 75835299 h 3455"/>
              <a:gd name="T54" fmla="*/ 87439247 w 3457"/>
              <a:gd name="T55" fmla="*/ 81034102 h 3455"/>
              <a:gd name="T56" fmla="*/ 85573592 w 3457"/>
              <a:gd name="T57" fmla="*/ 88443344 h 3455"/>
              <a:gd name="T58" fmla="*/ 87843413 w 3457"/>
              <a:gd name="T59" fmla="*/ 94731840 h 3455"/>
              <a:gd name="T60" fmla="*/ 81748824 w 3457"/>
              <a:gd name="T61" fmla="*/ 100086263 h 3455"/>
              <a:gd name="T62" fmla="*/ 73042318 w 3457"/>
              <a:gd name="T63" fmla="*/ 104039929 h 3455"/>
              <a:gd name="T64" fmla="*/ 68222475 w 3457"/>
              <a:gd name="T65" fmla="*/ 98747613 h 3455"/>
              <a:gd name="T66" fmla="*/ 61257306 w 3457"/>
              <a:gd name="T67" fmla="*/ 96879820 h 3455"/>
              <a:gd name="T68" fmla="*/ 53794511 w 3457"/>
              <a:gd name="T69" fmla="*/ 99059030 h 3455"/>
              <a:gd name="T70" fmla="*/ 50094061 w 3457"/>
              <a:gd name="T71" fmla="*/ 104849436 h 3455"/>
              <a:gd name="T72" fmla="*/ 43066644 w 3457"/>
              <a:gd name="T73" fmla="*/ 106904079 h 3455"/>
              <a:gd name="T74" fmla="*/ 33240569 w 3457"/>
              <a:gd name="T75" fmla="*/ 103822026 h 3455"/>
              <a:gd name="T76" fmla="*/ 32214459 w 3457"/>
              <a:gd name="T77" fmla="*/ 96599633 h 3455"/>
              <a:gd name="T78" fmla="*/ 29198200 w 3457"/>
              <a:gd name="T79" fmla="*/ 89626374 h 3455"/>
              <a:gd name="T80" fmla="*/ 22077501 w 3457"/>
              <a:gd name="T81" fmla="*/ 85641478 h 3455"/>
              <a:gd name="T82" fmla="*/ 14894554 w 3457"/>
              <a:gd name="T83" fmla="*/ 87198031 h 3455"/>
              <a:gd name="T84" fmla="*/ 8706682 w 3457"/>
              <a:gd name="T85" fmla="*/ 83618064 h 3455"/>
              <a:gd name="T86" fmla="*/ 4197899 w 3457"/>
              <a:gd name="T87" fmla="*/ 75368262 h 3455"/>
              <a:gd name="T88" fmla="*/ 6529967 w 3457"/>
              <a:gd name="T89" fmla="*/ 69858043 h 3455"/>
              <a:gd name="T90" fmla="*/ 11163069 w 3457"/>
              <a:gd name="T91" fmla="*/ 64441336 h 3455"/>
              <a:gd name="T92" fmla="*/ 11194280 w 3457"/>
              <a:gd name="T93" fmla="*/ 56782961 h 3455"/>
              <a:gd name="T94" fmla="*/ 6125801 w 3457"/>
              <a:gd name="T95" fmla="*/ 51055015 h 3455"/>
              <a:gd name="T96" fmla="*/ 684015 w 3457"/>
              <a:gd name="T97" fmla="*/ 48346485 h 3455"/>
              <a:gd name="T98" fmla="*/ 995075 w 3457"/>
              <a:gd name="T99" fmla="*/ 41809032 h 3455"/>
              <a:gd name="T100" fmla="*/ 3544920 w 3457"/>
              <a:gd name="T101" fmla="*/ 32998857 h 3455"/>
              <a:gd name="T102" fmla="*/ 10945468 w 3457"/>
              <a:gd name="T103" fmla="*/ 31971623 h 3455"/>
              <a:gd name="T104" fmla="*/ 17599753 w 3457"/>
              <a:gd name="T105" fmla="*/ 28796234 h 3455"/>
              <a:gd name="T106" fmla="*/ 21797653 w 3457"/>
              <a:gd name="T107" fmla="*/ 21667178 h 3455"/>
              <a:gd name="T108" fmla="*/ 20678260 w 3457"/>
              <a:gd name="T109" fmla="*/ 15067442 h 3455"/>
              <a:gd name="T110" fmla="*/ 22886010 w 3457"/>
              <a:gd name="T111" fmla="*/ 9277036 h 3455"/>
              <a:gd name="T112" fmla="*/ 31250596 w 3457"/>
              <a:gd name="T113" fmla="*/ 4482810 h 3455"/>
              <a:gd name="T114" fmla="*/ 36660995 w 3457"/>
              <a:gd name="T115" fmla="*/ 5105466 h 3455"/>
              <a:gd name="T116" fmla="*/ 41014424 w 3457"/>
              <a:gd name="T117" fmla="*/ 9463886 h 3455"/>
              <a:gd name="T118" fmla="*/ 48601537 w 3457"/>
              <a:gd name="T119" fmla="*/ 10304445 h 3455"/>
              <a:gd name="T120" fmla="*/ 55442388 w 3457"/>
              <a:gd name="T121" fmla="*/ 7284676 h 3455"/>
              <a:gd name="T122" fmla="*/ 58707460 w 3457"/>
              <a:gd name="T123" fmla="*/ 1183030 h 345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457" h="3455">
                <a:moveTo>
                  <a:pt x="1784" y="793"/>
                </a:moveTo>
                <a:lnTo>
                  <a:pt x="1715" y="794"/>
                </a:lnTo>
                <a:lnTo>
                  <a:pt x="1646" y="799"/>
                </a:lnTo>
                <a:lnTo>
                  <a:pt x="1579" y="810"/>
                </a:lnTo>
                <a:lnTo>
                  <a:pt x="1512" y="826"/>
                </a:lnTo>
                <a:lnTo>
                  <a:pt x="1447" y="846"/>
                </a:lnTo>
                <a:lnTo>
                  <a:pt x="1385" y="871"/>
                </a:lnTo>
                <a:lnTo>
                  <a:pt x="1324" y="900"/>
                </a:lnTo>
                <a:lnTo>
                  <a:pt x="1266" y="934"/>
                </a:lnTo>
                <a:lnTo>
                  <a:pt x="1211" y="972"/>
                </a:lnTo>
                <a:lnTo>
                  <a:pt x="1158" y="1013"/>
                </a:lnTo>
                <a:lnTo>
                  <a:pt x="1108" y="1059"/>
                </a:lnTo>
                <a:lnTo>
                  <a:pt x="1061" y="1109"/>
                </a:lnTo>
                <a:lnTo>
                  <a:pt x="1018" y="1162"/>
                </a:lnTo>
                <a:lnTo>
                  <a:pt x="980" y="1218"/>
                </a:lnTo>
                <a:lnTo>
                  <a:pt x="944" y="1279"/>
                </a:lnTo>
                <a:lnTo>
                  <a:pt x="914" y="1341"/>
                </a:lnTo>
                <a:lnTo>
                  <a:pt x="888" y="1407"/>
                </a:lnTo>
                <a:lnTo>
                  <a:pt x="866" y="1476"/>
                </a:lnTo>
                <a:lnTo>
                  <a:pt x="850" y="1546"/>
                </a:lnTo>
                <a:lnTo>
                  <a:pt x="840" y="1616"/>
                </a:lnTo>
                <a:lnTo>
                  <a:pt x="835" y="1686"/>
                </a:lnTo>
                <a:lnTo>
                  <a:pt x="836" y="1756"/>
                </a:lnTo>
                <a:lnTo>
                  <a:pt x="841" y="1824"/>
                </a:lnTo>
                <a:lnTo>
                  <a:pt x="851" y="1892"/>
                </a:lnTo>
                <a:lnTo>
                  <a:pt x="867" y="1958"/>
                </a:lnTo>
                <a:lnTo>
                  <a:pt x="888" y="2022"/>
                </a:lnTo>
                <a:lnTo>
                  <a:pt x="912" y="2085"/>
                </a:lnTo>
                <a:lnTo>
                  <a:pt x="942" y="2145"/>
                </a:lnTo>
                <a:lnTo>
                  <a:pt x="976" y="2204"/>
                </a:lnTo>
                <a:lnTo>
                  <a:pt x="1014" y="2260"/>
                </a:lnTo>
                <a:lnTo>
                  <a:pt x="1055" y="2313"/>
                </a:lnTo>
                <a:lnTo>
                  <a:pt x="1101" y="2363"/>
                </a:lnTo>
                <a:lnTo>
                  <a:pt x="1151" y="2410"/>
                </a:lnTo>
                <a:lnTo>
                  <a:pt x="1204" y="2452"/>
                </a:lnTo>
                <a:lnTo>
                  <a:pt x="1260" y="2491"/>
                </a:lnTo>
                <a:lnTo>
                  <a:pt x="1319" y="2526"/>
                </a:lnTo>
                <a:lnTo>
                  <a:pt x="1383" y="2557"/>
                </a:lnTo>
                <a:lnTo>
                  <a:pt x="1449" y="2583"/>
                </a:lnTo>
                <a:lnTo>
                  <a:pt x="1517" y="2605"/>
                </a:lnTo>
                <a:lnTo>
                  <a:pt x="1587" y="2621"/>
                </a:lnTo>
                <a:lnTo>
                  <a:pt x="1657" y="2631"/>
                </a:lnTo>
                <a:lnTo>
                  <a:pt x="1727" y="2635"/>
                </a:lnTo>
                <a:lnTo>
                  <a:pt x="1796" y="2635"/>
                </a:lnTo>
                <a:lnTo>
                  <a:pt x="1865" y="2629"/>
                </a:lnTo>
                <a:lnTo>
                  <a:pt x="1933" y="2619"/>
                </a:lnTo>
                <a:lnTo>
                  <a:pt x="1999" y="2604"/>
                </a:lnTo>
                <a:lnTo>
                  <a:pt x="2064" y="2583"/>
                </a:lnTo>
                <a:lnTo>
                  <a:pt x="2126" y="2558"/>
                </a:lnTo>
                <a:lnTo>
                  <a:pt x="2187" y="2528"/>
                </a:lnTo>
                <a:lnTo>
                  <a:pt x="2245" y="2495"/>
                </a:lnTo>
                <a:lnTo>
                  <a:pt x="2301" y="2457"/>
                </a:lnTo>
                <a:lnTo>
                  <a:pt x="2354" y="2416"/>
                </a:lnTo>
                <a:lnTo>
                  <a:pt x="2404" y="2369"/>
                </a:lnTo>
                <a:lnTo>
                  <a:pt x="2450" y="2320"/>
                </a:lnTo>
                <a:lnTo>
                  <a:pt x="2493" y="2267"/>
                </a:lnTo>
                <a:lnTo>
                  <a:pt x="2532" y="2210"/>
                </a:lnTo>
                <a:lnTo>
                  <a:pt x="2567" y="2151"/>
                </a:lnTo>
                <a:lnTo>
                  <a:pt x="2598" y="2088"/>
                </a:lnTo>
                <a:lnTo>
                  <a:pt x="2623" y="2022"/>
                </a:lnTo>
                <a:lnTo>
                  <a:pt x="2645" y="1953"/>
                </a:lnTo>
                <a:lnTo>
                  <a:pt x="2662" y="1882"/>
                </a:lnTo>
                <a:lnTo>
                  <a:pt x="2671" y="1812"/>
                </a:lnTo>
                <a:lnTo>
                  <a:pt x="2677" y="1742"/>
                </a:lnTo>
                <a:lnTo>
                  <a:pt x="2675" y="1673"/>
                </a:lnTo>
                <a:lnTo>
                  <a:pt x="2670" y="1604"/>
                </a:lnTo>
                <a:lnTo>
                  <a:pt x="2660" y="1537"/>
                </a:lnTo>
                <a:lnTo>
                  <a:pt x="2644" y="1472"/>
                </a:lnTo>
                <a:lnTo>
                  <a:pt x="2623" y="1407"/>
                </a:lnTo>
                <a:lnTo>
                  <a:pt x="2599" y="1344"/>
                </a:lnTo>
                <a:lnTo>
                  <a:pt x="2569" y="1283"/>
                </a:lnTo>
                <a:lnTo>
                  <a:pt x="2535" y="1224"/>
                </a:lnTo>
                <a:lnTo>
                  <a:pt x="2498" y="1169"/>
                </a:lnTo>
                <a:lnTo>
                  <a:pt x="2456" y="1116"/>
                </a:lnTo>
                <a:lnTo>
                  <a:pt x="2410" y="1066"/>
                </a:lnTo>
                <a:lnTo>
                  <a:pt x="2360" y="1020"/>
                </a:lnTo>
                <a:lnTo>
                  <a:pt x="2307" y="977"/>
                </a:lnTo>
                <a:lnTo>
                  <a:pt x="2251" y="938"/>
                </a:lnTo>
                <a:lnTo>
                  <a:pt x="2192" y="903"/>
                </a:lnTo>
                <a:lnTo>
                  <a:pt x="2128" y="872"/>
                </a:lnTo>
                <a:lnTo>
                  <a:pt x="2063" y="846"/>
                </a:lnTo>
                <a:lnTo>
                  <a:pt x="1994" y="825"/>
                </a:lnTo>
                <a:lnTo>
                  <a:pt x="1924" y="809"/>
                </a:lnTo>
                <a:lnTo>
                  <a:pt x="1854" y="798"/>
                </a:lnTo>
                <a:lnTo>
                  <a:pt x="1784" y="793"/>
                </a:lnTo>
                <a:close/>
                <a:moveTo>
                  <a:pt x="1925" y="0"/>
                </a:moveTo>
                <a:lnTo>
                  <a:pt x="1973" y="5"/>
                </a:lnTo>
                <a:lnTo>
                  <a:pt x="2024" y="14"/>
                </a:lnTo>
                <a:lnTo>
                  <a:pt x="2075" y="24"/>
                </a:lnTo>
                <a:lnTo>
                  <a:pt x="2128" y="35"/>
                </a:lnTo>
                <a:lnTo>
                  <a:pt x="2179" y="48"/>
                </a:lnTo>
                <a:lnTo>
                  <a:pt x="2229" y="63"/>
                </a:lnTo>
                <a:lnTo>
                  <a:pt x="2277" y="77"/>
                </a:lnTo>
                <a:lnTo>
                  <a:pt x="2322" y="91"/>
                </a:lnTo>
                <a:lnTo>
                  <a:pt x="2363" y="107"/>
                </a:lnTo>
                <a:lnTo>
                  <a:pt x="2399" y="121"/>
                </a:lnTo>
                <a:lnTo>
                  <a:pt x="2428" y="136"/>
                </a:lnTo>
                <a:lnTo>
                  <a:pt x="2435" y="160"/>
                </a:lnTo>
                <a:lnTo>
                  <a:pt x="2439" y="189"/>
                </a:lnTo>
                <a:lnTo>
                  <a:pt x="2442" y="220"/>
                </a:lnTo>
                <a:lnTo>
                  <a:pt x="2443" y="253"/>
                </a:lnTo>
                <a:lnTo>
                  <a:pt x="2440" y="286"/>
                </a:lnTo>
                <a:lnTo>
                  <a:pt x="2434" y="317"/>
                </a:lnTo>
                <a:lnTo>
                  <a:pt x="2429" y="347"/>
                </a:lnTo>
                <a:lnTo>
                  <a:pt x="2429" y="378"/>
                </a:lnTo>
                <a:lnTo>
                  <a:pt x="2436" y="410"/>
                </a:lnTo>
                <a:lnTo>
                  <a:pt x="2446" y="442"/>
                </a:lnTo>
                <a:lnTo>
                  <a:pt x="2461" y="472"/>
                </a:lnTo>
                <a:lnTo>
                  <a:pt x="2480" y="503"/>
                </a:lnTo>
                <a:lnTo>
                  <a:pt x="2504" y="532"/>
                </a:lnTo>
                <a:lnTo>
                  <a:pt x="2529" y="560"/>
                </a:lnTo>
                <a:lnTo>
                  <a:pt x="2557" y="587"/>
                </a:lnTo>
                <a:lnTo>
                  <a:pt x="2587" y="612"/>
                </a:lnTo>
                <a:lnTo>
                  <a:pt x="2619" y="635"/>
                </a:lnTo>
                <a:lnTo>
                  <a:pt x="2653" y="655"/>
                </a:lnTo>
                <a:lnTo>
                  <a:pt x="2687" y="672"/>
                </a:lnTo>
                <a:lnTo>
                  <a:pt x="2721" y="686"/>
                </a:lnTo>
                <a:lnTo>
                  <a:pt x="2756" y="696"/>
                </a:lnTo>
                <a:lnTo>
                  <a:pt x="2789" y="703"/>
                </a:lnTo>
                <a:lnTo>
                  <a:pt x="2822" y="705"/>
                </a:lnTo>
                <a:lnTo>
                  <a:pt x="2854" y="703"/>
                </a:lnTo>
                <a:lnTo>
                  <a:pt x="2883" y="695"/>
                </a:lnTo>
                <a:lnTo>
                  <a:pt x="2910" y="683"/>
                </a:lnTo>
                <a:lnTo>
                  <a:pt x="2944" y="666"/>
                </a:lnTo>
                <a:lnTo>
                  <a:pt x="2977" y="654"/>
                </a:lnTo>
                <a:lnTo>
                  <a:pt x="3012" y="646"/>
                </a:lnTo>
                <a:lnTo>
                  <a:pt x="3047" y="642"/>
                </a:lnTo>
                <a:lnTo>
                  <a:pt x="3082" y="641"/>
                </a:lnTo>
                <a:lnTo>
                  <a:pt x="3103" y="667"/>
                </a:lnTo>
                <a:lnTo>
                  <a:pt x="3125" y="698"/>
                </a:lnTo>
                <a:lnTo>
                  <a:pt x="3149" y="733"/>
                </a:lnTo>
                <a:lnTo>
                  <a:pt x="3175" y="770"/>
                </a:lnTo>
                <a:lnTo>
                  <a:pt x="3200" y="811"/>
                </a:lnTo>
                <a:lnTo>
                  <a:pt x="3226" y="852"/>
                </a:lnTo>
                <a:lnTo>
                  <a:pt x="3250" y="896"/>
                </a:lnTo>
                <a:lnTo>
                  <a:pt x="3274" y="939"/>
                </a:lnTo>
                <a:lnTo>
                  <a:pt x="3295" y="982"/>
                </a:lnTo>
                <a:lnTo>
                  <a:pt x="3314" y="1024"/>
                </a:lnTo>
                <a:lnTo>
                  <a:pt x="3330" y="1065"/>
                </a:lnTo>
                <a:lnTo>
                  <a:pt x="3342" y="1104"/>
                </a:lnTo>
                <a:lnTo>
                  <a:pt x="3324" y="1132"/>
                </a:lnTo>
                <a:lnTo>
                  <a:pt x="3304" y="1160"/>
                </a:lnTo>
                <a:lnTo>
                  <a:pt x="3280" y="1184"/>
                </a:lnTo>
                <a:lnTo>
                  <a:pt x="3253" y="1206"/>
                </a:lnTo>
                <a:lnTo>
                  <a:pt x="3224" y="1226"/>
                </a:lnTo>
                <a:lnTo>
                  <a:pt x="3201" y="1243"/>
                </a:lnTo>
                <a:lnTo>
                  <a:pt x="3182" y="1264"/>
                </a:lnTo>
                <a:lnTo>
                  <a:pt x="3165" y="1289"/>
                </a:lnTo>
                <a:lnTo>
                  <a:pt x="3153" y="1318"/>
                </a:lnTo>
                <a:lnTo>
                  <a:pt x="3142" y="1351"/>
                </a:lnTo>
                <a:lnTo>
                  <a:pt x="3135" y="1385"/>
                </a:lnTo>
                <a:lnTo>
                  <a:pt x="3129" y="1422"/>
                </a:lnTo>
                <a:lnTo>
                  <a:pt x="3127" y="1460"/>
                </a:lnTo>
                <a:lnTo>
                  <a:pt x="3128" y="1499"/>
                </a:lnTo>
                <a:lnTo>
                  <a:pt x="3131" y="1539"/>
                </a:lnTo>
                <a:lnTo>
                  <a:pt x="3137" y="1578"/>
                </a:lnTo>
                <a:lnTo>
                  <a:pt x="3145" y="1616"/>
                </a:lnTo>
                <a:lnTo>
                  <a:pt x="3157" y="1653"/>
                </a:lnTo>
                <a:lnTo>
                  <a:pt x="3170" y="1687"/>
                </a:lnTo>
                <a:lnTo>
                  <a:pt x="3186" y="1720"/>
                </a:lnTo>
                <a:lnTo>
                  <a:pt x="3205" y="1749"/>
                </a:lnTo>
                <a:lnTo>
                  <a:pt x="3226" y="1774"/>
                </a:lnTo>
                <a:lnTo>
                  <a:pt x="3249" y="1795"/>
                </a:lnTo>
                <a:lnTo>
                  <a:pt x="3275" y="1811"/>
                </a:lnTo>
                <a:lnTo>
                  <a:pt x="3302" y="1822"/>
                </a:lnTo>
                <a:lnTo>
                  <a:pt x="3337" y="1832"/>
                </a:lnTo>
                <a:lnTo>
                  <a:pt x="3370" y="1847"/>
                </a:lnTo>
                <a:lnTo>
                  <a:pt x="3400" y="1865"/>
                </a:lnTo>
                <a:lnTo>
                  <a:pt x="3428" y="1889"/>
                </a:lnTo>
                <a:lnTo>
                  <a:pt x="3457" y="1918"/>
                </a:lnTo>
                <a:lnTo>
                  <a:pt x="3451" y="1971"/>
                </a:lnTo>
                <a:lnTo>
                  <a:pt x="3441" y="2027"/>
                </a:lnTo>
                <a:lnTo>
                  <a:pt x="3429" y="2083"/>
                </a:lnTo>
                <a:lnTo>
                  <a:pt x="3416" y="2138"/>
                </a:lnTo>
                <a:lnTo>
                  <a:pt x="3400" y="2193"/>
                </a:lnTo>
                <a:lnTo>
                  <a:pt x="3383" y="2245"/>
                </a:lnTo>
                <a:lnTo>
                  <a:pt x="3366" y="2296"/>
                </a:lnTo>
                <a:lnTo>
                  <a:pt x="3349" y="2343"/>
                </a:lnTo>
                <a:lnTo>
                  <a:pt x="3332" y="2386"/>
                </a:lnTo>
                <a:lnTo>
                  <a:pt x="3317" y="2424"/>
                </a:lnTo>
                <a:lnTo>
                  <a:pt x="3283" y="2431"/>
                </a:lnTo>
                <a:lnTo>
                  <a:pt x="3248" y="2436"/>
                </a:lnTo>
                <a:lnTo>
                  <a:pt x="3212" y="2437"/>
                </a:lnTo>
                <a:lnTo>
                  <a:pt x="3176" y="2434"/>
                </a:lnTo>
                <a:lnTo>
                  <a:pt x="3140" y="2428"/>
                </a:lnTo>
                <a:lnTo>
                  <a:pt x="3107" y="2421"/>
                </a:lnTo>
                <a:lnTo>
                  <a:pt x="3074" y="2421"/>
                </a:lnTo>
                <a:lnTo>
                  <a:pt x="3041" y="2426"/>
                </a:lnTo>
                <a:lnTo>
                  <a:pt x="3008" y="2436"/>
                </a:lnTo>
                <a:lnTo>
                  <a:pt x="2976" y="2450"/>
                </a:lnTo>
                <a:lnTo>
                  <a:pt x="2945" y="2468"/>
                </a:lnTo>
                <a:lnTo>
                  <a:pt x="2914" y="2489"/>
                </a:lnTo>
                <a:lnTo>
                  <a:pt x="2885" y="2515"/>
                </a:lnTo>
                <a:lnTo>
                  <a:pt x="2859" y="2541"/>
                </a:lnTo>
                <a:lnTo>
                  <a:pt x="2835" y="2571"/>
                </a:lnTo>
                <a:lnTo>
                  <a:pt x="2812" y="2603"/>
                </a:lnTo>
                <a:lnTo>
                  <a:pt x="2792" y="2635"/>
                </a:lnTo>
                <a:lnTo>
                  <a:pt x="2776" y="2669"/>
                </a:lnTo>
                <a:lnTo>
                  <a:pt x="2763" y="2704"/>
                </a:lnTo>
                <a:lnTo>
                  <a:pt x="2754" y="2739"/>
                </a:lnTo>
                <a:lnTo>
                  <a:pt x="2749" y="2774"/>
                </a:lnTo>
                <a:lnTo>
                  <a:pt x="2748" y="2808"/>
                </a:lnTo>
                <a:lnTo>
                  <a:pt x="2752" y="2841"/>
                </a:lnTo>
                <a:lnTo>
                  <a:pt x="2760" y="2874"/>
                </a:lnTo>
                <a:lnTo>
                  <a:pt x="2774" y="2904"/>
                </a:lnTo>
                <a:lnTo>
                  <a:pt x="2789" y="2930"/>
                </a:lnTo>
                <a:lnTo>
                  <a:pt x="2802" y="2957"/>
                </a:lnTo>
                <a:lnTo>
                  <a:pt x="2812" y="2985"/>
                </a:lnTo>
                <a:lnTo>
                  <a:pt x="2820" y="3013"/>
                </a:lnTo>
                <a:lnTo>
                  <a:pt x="2825" y="3043"/>
                </a:lnTo>
                <a:lnTo>
                  <a:pt x="2825" y="3074"/>
                </a:lnTo>
                <a:lnTo>
                  <a:pt x="2803" y="3095"/>
                </a:lnTo>
                <a:lnTo>
                  <a:pt x="2775" y="3118"/>
                </a:lnTo>
                <a:lnTo>
                  <a:pt x="2743" y="3142"/>
                </a:lnTo>
                <a:lnTo>
                  <a:pt x="2708" y="3166"/>
                </a:lnTo>
                <a:lnTo>
                  <a:pt x="2670" y="3190"/>
                </a:lnTo>
                <a:lnTo>
                  <a:pt x="2629" y="3215"/>
                </a:lnTo>
                <a:lnTo>
                  <a:pt x="2587" y="3238"/>
                </a:lnTo>
                <a:lnTo>
                  <a:pt x="2545" y="3260"/>
                </a:lnTo>
                <a:lnTo>
                  <a:pt x="2503" y="3282"/>
                </a:lnTo>
                <a:lnTo>
                  <a:pt x="2461" y="3301"/>
                </a:lnTo>
                <a:lnTo>
                  <a:pt x="2421" y="3318"/>
                </a:lnTo>
                <a:lnTo>
                  <a:pt x="2383" y="3331"/>
                </a:lnTo>
                <a:lnTo>
                  <a:pt x="2349" y="3342"/>
                </a:lnTo>
                <a:lnTo>
                  <a:pt x="2321" y="3324"/>
                </a:lnTo>
                <a:lnTo>
                  <a:pt x="2296" y="3302"/>
                </a:lnTo>
                <a:lnTo>
                  <a:pt x="2271" y="3275"/>
                </a:lnTo>
                <a:lnTo>
                  <a:pt x="2250" y="3248"/>
                </a:lnTo>
                <a:lnTo>
                  <a:pt x="2232" y="3218"/>
                </a:lnTo>
                <a:lnTo>
                  <a:pt x="2214" y="3194"/>
                </a:lnTo>
                <a:lnTo>
                  <a:pt x="2194" y="3172"/>
                </a:lnTo>
                <a:lnTo>
                  <a:pt x="2169" y="3155"/>
                </a:lnTo>
                <a:lnTo>
                  <a:pt x="2141" y="3140"/>
                </a:lnTo>
                <a:lnTo>
                  <a:pt x="2110" y="3129"/>
                </a:lnTo>
                <a:lnTo>
                  <a:pt x="2077" y="3120"/>
                </a:lnTo>
                <a:lnTo>
                  <a:pt x="2042" y="3115"/>
                </a:lnTo>
                <a:lnTo>
                  <a:pt x="2006" y="3112"/>
                </a:lnTo>
                <a:lnTo>
                  <a:pt x="1970" y="3112"/>
                </a:lnTo>
                <a:lnTo>
                  <a:pt x="1933" y="3114"/>
                </a:lnTo>
                <a:lnTo>
                  <a:pt x="1896" y="3119"/>
                </a:lnTo>
                <a:lnTo>
                  <a:pt x="1860" y="3127"/>
                </a:lnTo>
                <a:lnTo>
                  <a:pt x="1824" y="3137"/>
                </a:lnTo>
                <a:lnTo>
                  <a:pt x="1790" y="3150"/>
                </a:lnTo>
                <a:lnTo>
                  <a:pt x="1758" y="3165"/>
                </a:lnTo>
                <a:lnTo>
                  <a:pt x="1730" y="3182"/>
                </a:lnTo>
                <a:lnTo>
                  <a:pt x="1703" y="3202"/>
                </a:lnTo>
                <a:lnTo>
                  <a:pt x="1680" y="3223"/>
                </a:lnTo>
                <a:lnTo>
                  <a:pt x="1661" y="3247"/>
                </a:lnTo>
                <a:lnTo>
                  <a:pt x="1646" y="3272"/>
                </a:lnTo>
                <a:lnTo>
                  <a:pt x="1635" y="3300"/>
                </a:lnTo>
                <a:lnTo>
                  <a:pt x="1625" y="3334"/>
                </a:lnTo>
                <a:lnTo>
                  <a:pt x="1611" y="3368"/>
                </a:lnTo>
                <a:lnTo>
                  <a:pt x="1594" y="3399"/>
                </a:lnTo>
                <a:lnTo>
                  <a:pt x="1573" y="3428"/>
                </a:lnTo>
                <a:lnTo>
                  <a:pt x="1549" y="3455"/>
                </a:lnTo>
                <a:lnTo>
                  <a:pt x="1513" y="3453"/>
                </a:lnTo>
                <a:lnTo>
                  <a:pt x="1473" y="3450"/>
                </a:lnTo>
                <a:lnTo>
                  <a:pt x="1430" y="3443"/>
                </a:lnTo>
                <a:lnTo>
                  <a:pt x="1385" y="3434"/>
                </a:lnTo>
                <a:lnTo>
                  <a:pt x="1338" y="3423"/>
                </a:lnTo>
                <a:lnTo>
                  <a:pt x="1291" y="3410"/>
                </a:lnTo>
                <a:lnTo>
                  <a:pt x="1244" y="3396"/>
                </a:lnTo>
                <a:lnTo>
                  <a:pt x="1197" y="3381"/>
                </a:lnTo>
                <a:lnTo>
                  <a:pt x="1152" y="3365"/>
                </a:lnTo>
                <a:lnTo>
                  <a:pt x="1109" y="3349"/>
                </a:lnTo>
                <a:lnTo>
                  <a:pt x="1069" y="3335"/>
                </a:lnTo>
                <a:lnTo>
                  <a:pt x="1033" y="3320"/>
                </a:lnTo>
                <a:lnTo>
                  <a:pt x="1028" y="3283"/>
                </a:lnTo>
                <a:lnTo>
                  <a:pt x="1023" y="3247"/>
                </a:lnTo>
                <a:lnTo>
                  <a:pt x="1021" y="3209"/>
                </a:lnTo>
                <a:lnTo>
                  <a:pt x="1023" y="3173"/>
                </a:lnTo>
                <a:lnTo>
                  <a:pt x="1030" y="3137"/>
                </a:lnTo>
                <a:lnTo>
                  <a:pt x="1036" y="3103"/>
                </a:lnTo>
                <a:lnTo>
                  <a:pt x="1036" y="3069"/>
                </a:lnTo>
                <a:lnTo>
                  <a:pt x="1031" y="3035"/>
                </a:lnTo>
                <a:lnTo>
                  <a:pt x="1021" y="3001"/>
                </a:lnTo>
                <a:lnTo>
                  <a:pt x="1006" y="2970"/>
                </a:lnTo>
                <a:lnTo>
                  <a:pt x="987" y="2938"/>
                </a:lnTo>
                <a:lnTo>
                  <a:pt x="965" y="2908"/>
                </a:lnTo>
                <a:lnTo>
                  <a:pt x="939" y="2879"/>
                </a:lnTo>
                <a:lnTo>
                  <a:pt x="911" y="2854"/>
                </a:lnTo>
                <a:lnTo>
                  <a:pt x="881" y="2830"/>
                </a:lnTo>
                <a:lnTo>
                  <a:pt x="848" y="2807"/>
                </a:lnTo>
                <a:lnTo>
                  <a:pt x="815" y="2789"/>
                </a:lnTo>
                <a:lnTo>
                  <a:pt x="780" y="2773"/>
                </a:lnTo>
                <a:lnTo>
                  <a:pt x="745" y="2761"/>
                </a:lnTo>
                <a:lnTo>
                  <a:pt x="710" y="2751"/>
                </a:lnTo>
                <a:lnTo>
                  <a:pt x="677" y="2746"/>
                </a:lnTo>
                <a:lnTo>
                  <a:pt x="643" y="2746"/>
                </a:lnTo>
                <a:lnTo>
                  <a:pt x="610" y="2749"/>
                </a:lnTo>
                <a:lnTo>
                  <a:pt x="580" y="2756"/>
                </a:lnTo>
                <a:lnTo>
                  <a:pt x="551" y="2770"/>
                </a:lnTo>
                <a:lnTo>
                  <a:pt x="516" y="2787"/>
                </a:lnTo>
                <a:lnTo>
                  <a:pt x="479" y="2801"/>
                </a:lnTo>
                <a:lnTo>
                  <a:pt x="442" y="2808"/>
                </a:lnTo>
                <a:lnTo>
                  <a:pt x="405" y="2813"/>
                </a:lnTo>
                <a:lnTo>
                  <a:pt x="370" y="2811"/>
                </a:lnTo>
                <a:lnTo>
                  <a:pt x="349" y="2785"/>
                </a:lnTo>
                <a:lnTo>
                  <a:pt x="327" y="2755"/>
                </a:lnTo>
                <a:lnTo>
                  <a:pt x="303" y="2722"/>
                </a:lnTo>
                <a:lnTo>
                  <a:pt x="280" y="2686"/>
                </a:lnTo>
                <a:lnTo>
                  <a:pt x="256" y="2648"/>
                </a:lnTo>
                <a:lnTo>
                  <a:pt x="232" y="2609"/>
                </a:lnTo>
                <a:lnTo>
                  <a:pt x="210" y="2570"/>
                </a:lnTo>
                <a:lnTo>
                  <a:pt x="188" y="2530"/>
                </a:lnTo>
                <a:lnTo>
                  <a:pt x="167" y="2492"/>
                </a:lnTo>
                <a:lnTo>
                  <a:pt x="151" y="2455"/>
                </a:lnTo>
                <a:lnTo>
                  <a:pt x="135" y="2421"/>
                </a:lnTo>
                <a:lnTo>
                  <a:pt x="122" y="2390"/>
                </a:lnTo>
                <a:lnTo>
                  <a:pt x="112" y="2363"/>
                </a:lnTo>
                <a:lnTo>
                  <a:pt x="124" y="2335"/>
                </a:lnTo>
                <a:lnTo>
                  <a:pt x="141" y="2309"/>
                </a:lnTo>
                <a:lnTo>
                  <a:pt x="161" y="2285"/>
                </a:lnTo>
                <a:lnTo>
                  <a:pt x="184" y="2264"/>
                </a:lnTo>
                <a:lnTo>
                  <a:pt x="210" y="2244"/>
                </a:lnTo>
                <a:lnTo>
                  <a:pt x="237" y="2227"/>
                </a:lnTo>
                <a:lnTo>
                  <a:pt x="265" y="2208"/>
                </a:lnTo>
                <a:lnTo>
                  <a:pt x="289" y="2186"/>
                </a:lnTo>
                <a:lnTo>
                  <a:pt x="312" y="2161"/>
                </a:lnTo>
                <a:lnTo>
                  <a:pt x="331" y="2133"/>
                </a:lnTo>
                <a:lnTo>
                  <a:pt x="347" y="2103"/>
                </a:lnTo>
                <a:lnTo>
                  <a:pt x="359" y="2070"/>
                </a:lnTo>
                <a:lnTo>
                  <a:pt x="369" y="2036"/>
                </a:lnTo>
                <a:lnTo>
                  <a:pt x="375" y="2001"/>
                </a:lnTo>
                <a:lnTo>
                  <a:pt x="380" y="1966"/>
                </a:lnTo>
                <a:lnTo>
                  <a:pt x="380" y="1930"/>
                </a:lnTo>
                <a:lnTo>
                  <a:pt x="376" y="1894"/>
                </a:lnTo>
                <a:lnTo>
                  <a:pt x="370" y="1858"/>
                </a:lnTo>
                <a:lnTo>
                  <a:pt x="360" y="1824"/>
                </a:lnTo>
                <a:lnTo>
                  <a:pt x="348" y="1791"/>
                </a:lnTo>
                <a:lnTo>
                  <a:pt x="332" y="1759"/>
                </a:lnTo>
                <a:lnTo>
                  <a:pt x="312" y="1729"/>
                </a:lnTo>
                <a:lnTo>
                  <a:pt x="288" y="1703"/>
                </a:lnTo>
                <a:lnTo>
                  <a:pt x="262" y="1679"/>
                </a:lnTo>
                <a:lnTo>
                  <a:pt x="231" y="1657"/>
                </a:lnTo>
                <a:lnTo>
                  <a:pt x="197" y="1640"/>
                </a:lnTo>
                <a:lnTo>
                  <a:pt x="159" y="1628"/>
                </a:lnTo>
                <a:lnTo>
                  <a:pt x="135" y="1620"/>
                </a:lnTo>
                <a:lnTo>
                  <a:pt x="109" y="1610"/>
                </a:lnTo>
                <a:lnTo>
                  <a:pt x="84" y="1597"/>
                </a:lnTo>
                <a:lnTo>
                  <a:pt x="60" y="1582"/>
                </a:lnTo>
                <a:lnTo>
                  <a:pt x="39" y="1567"/>
                </a:lnTo>
                <a:lnTo>
                  <a:pt x="22" y="1553"/>
                </a:lnTo>
                <a:lnTo>
                  <a:pt x="8" y="1540"/>
                </a:lnTo>
                <a:lnTo>
                  <a:pt x="0" y="1527"/>
                </a:lnTo>
                <a:lnTo>
                  <a:pt x="3" y="1498"/>
                </a:lnTo>
                <a:lnTo>
                  <a:pt x="7" y="1464"/>
                </a:lnTo>
                <a:lnTo>
                  <a:pt x="15" y="1427"/>
                </a:lnTo>
                <a:lnTo>
                  <a:pt x="22" y="1387"/>
                </a:lnTo>
                <a:lnTo>
                  <a:pt x="32" y="1343"/>
                </a:lnTo>
                <a:lnTo>
                  <a:pt x="42" y="1300"/>
                </a:lnTo>
                <a:lnTo>
                  <a:pt x="54" y="1255"/>
                </a:lnTo>
                <a:lnTo>
                  <a:pt x="66" y="1212"/>
                </a:lnTo>
                <a:lnTo>
                  <a:pt x="78" y="1169"/>
                </a:lnTo>
                <a:lnTo>
                  <a:pt x="90" y="1129"/>
                </a:lnTo>
                <a:lnTo>
                  <a:pt x="103" y="1093"/>
                </a:lnTo>
                <a:lnTo>
                  <a:pt x="114" y="1060"/>
                </a:lnTo>
                <a:lnTo>
                  <a:pt x="126" y="1034"/>
                </a:lnTo>
                <a:lnTo>
                  <a:pt x="162" y="1021"/>
                </a:lnTo>
                <a:lnTo>
                  <a:pt x="200" y="1014"/>
                </a:lnTo>
                <a:lnTo>
                  <a:pt x="241" y="1011"/>
                </a:lnTo>
                <a:lnTo>
                  <a:pt x="281" y="1014"/>
                </a:lnTo>
                <a:lnTo>
                  <a:pt x="321" y="1022"/>
                </a:lnTo>
                <a:lnTo>
                  <a:pt x="352" y="1027"/>
                </a:lnTo>
                <a:lnTo>
                  <a:pt x="384" y="1027"/>
                </a:lnTo>
                <a:lnTo>
                  <a:pt x="416" y="1021"/>
                </a:lnTo>
                <a:lnTo>
                  <a:pt x="447" y="1009"/>
                </a:lnTo>
                <a:lnTo>
                  <a:pt x="478" y="994"/>
                </a:lnTo>
                <a:lnTo>
                  <a:pt x="509" y="974"/>
                </a:lnTo>
                <a:lnTo>
                  <a:pt x="539" y="952"/>
                </a:lnTo>
                <a:lnTo>
                  <a:pt x="566" y="925"/>
                </a:lnTo>
                <a:lnTo>
                  <a:pt x="593" y="897"/>
                </a:lnTo>
                <a:lnTo>
                  <a:pt x="617" y="866"/>
                </a:lnTo>
                <a:lnTo>
                  <a:pt x="639" y="833"/>
                </a:lnTo>
                <a:lnTo>
                  <a:pt x="660" y="799"/>
                </a:lnTo>
                <a:lnTo>
                  <a:pt x="677" y="765"/>
                </a:lnTo>
                <a:lnTo>
                  <a:pt x="690" y="730"/>
                </a:lnTo>
                <a:lnTo>
                  <a:pt x="701" y="696"/>
                </a:lnTo>
                <a:lnTo>
                  <a:pt x="707" y="662"/>
                </a:lnTo>
                <a:lnTo>
                  <a:pt x="709" y="629"/>
                </a:lnTo>
                <a:lnTo>
                  <a:pt x="707" y="599"/>
                </a:lnTo>
                <a:lnTo>
                  <a:pt x="701" y="570"/>
                </a:lnTo>
                <a:lnTo>
                  <a:pt x="689" y="543"/>
                </a:lnTo>
                <a:lnTo>
                  <a:pt x="674" y="514"/>
                </a:lnTo>
                <a:lnTo>
                  <a:pt x="665" y="484"/>
                </a:lnTo>
                <a:lnTo>
                  <a:pt x="658" y="453"/>
                </a:lnTo>
                <a:lnTo>
                  <a:pt x="654" y="421"/>
                </a:lnTo>
                <a:lnTo>
                  <a:pt x="651" y="392"/>
                </a:lnTo>
                <a:lnTo>
                  <a:pt x="648" y="362"/>
                </a:lnTo>
                <a:lnTo>
                  <a:pt x="673" y="342"/>
                </a:lnTo>
                <a:lnTo>
                  <a:pt x="702" y="321"/>
                </a:lnTo>
                <a:lnTo>
                  <a:pt x="736" y="298"/>
                </a:lnTo>
                <a:lnTo>
                  <a:pt x="771" y="275"/>
                </a:lnTo>
                <a:lnTo>
                  <a:pt x="809" y="252"/>
                </a:lnTo>
                <a:lnTo>
                  <a:pt x="849" y="228"/>
                </a:lnTo>
                <a:lnTo>
                  <a:pt x="889" y="205"/>
                </a:lnTo>
                <a:lnTo>
                  <a:pt x="929" y="183"/>
                </a:lnTo>
                <a:lnTo>
                  <a:pt x="968" y="163"/>
                </a:lnTo>
                <a:lnTo>
                  <a:pt x="1005" y="144"/>
                </a:lnTo>
                <a:lnTo>
                  <a:pt x="1040" y="129"/>
                </a:lnTo>
                <a:lnTo>
                  <a:pt x="1072" y="116"/>
                </a:lnTo>
                <a:lnTo>
                  <a:pt x="1101" y="106"/>
                </a:lnTo>
                <a:lnTo>
                  <a:pt x="1119" y="116"/>
                </a:lnTo>
                <a:lnTo>
                  <a:pt x="1138" y="129"/>
                </a:lnTo>
                <a:lnTo>
                  <a:pt x="1159" y="144"/>
                </a:lnTo>
                <a:lnTo>
                  <a:pt x="1179" y="164"/>
                </a:lnTo>
                <a:lnTo>
                  <a:pt x="1198" y="184"/>
                </a:lnTo>
                <a:lnTo>
                  <a:pt x="1216" y="207"/>
                </a:lnTo>
                <a:lnTo>
                  <a:pt x="1231" y="230"/>
                </a:lnTo>
                <a:lnTo>
                  <a:pt x="1247" y="253"/>
                </a:lnTo>
                <a:lnTo>
                  <a:pt x="1267" y="272"/>
                </a:lnTo>
                <a:lnTo>
                  <a:pt x="1292" y="289"/>
                </a:lnTo>
                <a:lnTo>
                  <a:pt x="1319" y="304"/>
                </a:lnTo>
                <a:lnTo>
                  <a:pt x="1349" y="315"/>
                </a:lnTo>
                <a:lnTo>
                  <a:pt x="1382" y="324"/>
                </a:lnTo>
                <a:lnTo>
                  <a:pt x="1417" y="331"/>
                </a:lnTo>
                <a:lnTo>
                  <a:pt x="1452" y="334"/>
                </a:lnTo>
                <a:lnTo>
                  <a:pt x="1489" y="336"/>
                </a:lnTo>
                <a:lnTo>
                  <a:pt x="1526" y="334"/>
                </a:lnTo>
                <a:lnTo>
                  <a:pt x="1563" y="331"/>
                </a:lnTo>
                <a:lnTo>
                  <a:pt x="1600" y="325"/>
                </a:lnTo>
                <a:lnTo>
                  <a:pt x="1636" y="316"/>
                </a:lnTo>
                <a:lnTo>
                  <a:pt x="1670" y="305"/>
                </a:lnTo>
                <a:lnTo>
                  <a:pt x="1702" y="291"/>
                </a:lnTo>
                <a:lnTo>
                  <a:pt x="1733" y="274"/>
                </a:lnTo>
                <a:lnTo>
                  <a:pt x="1759" y="255"/>
                </a:lnTo>
                <a:lnTo>
                  <a:pt x="1783" y="234"/>
                </a:lnTo>
                <a:lnTo>
                  <a:pt x="1803" y="210"/>
                </a:lnTo>
                <a:lnTo>
                  <a:pt x="1819" y="184"/>
                </a:lnTo>
                <a:lnTo>
                  <a:pt x="1829" y="155"/>
                </a:lnTo>
                <a:lnTo>
                  <a:pt x="1839" y="123"/>
                </a:lnTo>
                <a:lnTo>
                  <a:pt x="1853" y="92"/>
                </a:lnTo>
                <a:lnTo>
                  <a:pt x="1870" y="64"/>
                </a:lnTo>
                <a:lnTo>
                  <a:pt x="1888" y="38"/>
                </a:lnTo>
                <a:lnTo>
                  <a:pt x="1907" y="16"/>
                </a:lnTo>
                <a:lnTo>
                  <a:pt x="1925" y="0"/>
                </a:lnTo>
                <a:close/>
              </a:path>
            </a:pathLst>
          </a:custGeom>
          <a:solidFill>
            <a:srgbClr val="797979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chemeClr val="accent2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56" name="noun_project_1241.eps"/>
          <p:cNvSpPr>
            <a:spLocks noChangeAspect="1" noEditPoints="1"/>
          </p:cNvSpPr>
          <p:nvPr/>
        </p:nvSpPr>
        <p:spPr bwMode="auto">
          <a:xfrm rot="19800000">
            <a:off x="8760832" y="3369669"/>
            <a:ext cx="653400" cy="653400"/>
          </a:xfrm>
          <a:custGeom>
            <a:avLst/>
            <a:gdLst>
              <a:gd name="T0" fmla="*/ 43066644 w 3457"/>
              <a:gd name="T1" fmla="*/ 27115114 h 3455"/>
              <a:gd name="T2" fmla="*/ 31654763 w 3457"/>
              <a:gd name="T3" fmla="*/ 36174246 h 3455"/>
              <a:gd name="T4" fmla="*/ 26119870 w 3457"/>
              <a:gd name="T5" fmla="*/ 50307791 h 3455"/>
              <a:gd name="T6" fmla="*/ 28358655 w 3457"/>
              <a:gd name="T7" fmla="*/ 64908197 h 3455"/>
              <a:gd name="T8" fmla="*/ 37438468 w 3457"/>
              <a:gd name="T9" fmla="*/ 76333389 h 3455"/>
              <a:gd name="T10" fmla="*/ 51524514 w 3457"/>
              <a:gd name="T11" fmla="*/ 81905715 h 3455"/>
              <a:gd name="T12" fmla="*/ 66108008 w 3457"/>
              <a:gd name="T13" fmla="*/ 79633168 h 3455"/>
              <a:gd name="T14" fmla="*/ 77519889 w 3457"/>
              <a:gd name="T15" fmla="*/ 70574036 h 3455"/>
              <a:gd name="T16" fmla="*/ 83054782 w 3457"/>
              <a:gd name="T17" fmla="*/ 56409437 h 3455"/>
              <a:gd name="T18" fmla="*/ 80815996 w 3457"/>
              <a:gd name="T19" fmla="*/ 41840086 h 3455"/>
              <a:gd name="T20" fmla="*/ 71736183 w 3457"/>
              <a:gd name="T21" fmla="*/ 30415070 h 3455"/>
              <a:gd name="T22" fmla="*/ 57650138 w 3457"/>
              <a:gd name="T23" fmla="*/ 24842567 h 3455"/>
              <a:gd name="T24" fmla="*/ 67756061 w 3457"/>
              <a:gd name="T25" fmla="*/ 1494270 h 3455"/>
              <a:gd name="T26" fmla="*/ 75716482 w 3457"/>
              <a:gd name="T27" fmla="*/ 4980900 h 3455"/>
              <a:gd name="T28" fmla="*/ 75529916 w 3457"/>
              <a:gd name="T29" fmla="*/ 11767485 h 3455"/>
              <a:gd name="T30" fmla="*/ 79510038 w 3457"/>
              <a:gd name="T31" fmla="*/ 18273885 h 3455"/>
              <a:gd name="T32" fmla="*/ 86724020 w 3457"/>
              <a:gd name="T33" fmla="*/ 21885081 h 3455"/>
              <a:gd name="T34" fmla="*/ 93658330 w 3457"/>
              <a:gd name="T35" fmla="*/ 20110625 h 3455"/>
              <a:gd name="T36" fmla="*/ 99504107 w 3457"/>
              <a:gd name="T37" fmla="*/ 25247321 h 3455"/>
              <a:gd name="T38" fmla="*/ 103919607 w 3457"/>
              <a:gd name="T39" fmla="*/ 34368736 h 3455"/>
              <a:gd name="T40" fmla="*/ 98944411 w 3457"/>
              <a:gd name="T41" fmla="*/ 39349636 h 3455"/>
              <a:gd name="T42" fmla="*/ 97265321 w 3457"/>
              <a:gd name="T43" fmla="*/ 46665365 h 3455"/>
              <a:gd name="T44" fmla="*/ 99659637 w 3457"/>
              <a:gd name="T45" fmla="*/ 54448131 h 3455"/>
              <a:gd name="T46" fmla="*/ 105723191 w 3457"/>
              <a:gd name="T47" fmla="*/ 58059327 h 3455"/>
              <a:gd name="T48" fmla="*/ 105723191 w 3457"/>
              <a:gd name="T49" fmla="*/ 68270436 h 3455"/>
              <a:gd name="T50" fmla="*/ 100996631 w 3457"/>
              <a:gd name="T51" fmla="*/ 75835299 h 3455"/>
              <a:gd name="T52" fmla="*/ 93533836 w 3457"/>
              <a:gd name="T53" fmla="*/ 75835299 h 3455"/>
              <a:gd name="T54" fmla="*/ 87439247 w 3457"/>
              <a:gd name="T55" fmla="*/ 81034102 h 3455"/>
              <a:gd name="T56" fmla="*/ 85573592 w 3457"/>
              <a:gd name="T57" fmla="*/ 88443344 h 3455"/>
              <a:gd name="T58" fmla="*/ 87843413 w 3457"/>
              <a:gd name="T59" fmla="*/ 94731840 h 3455"/>
              <a:gd name="T60" fmla="*/ 81748824 w 3457"/>
              <a:gd name="T61" fmla="*/ 100086263 h 3455"/>
              <a:gd name="T62" fmla="*/ 73042318 w 3457"/>
              <a:gd name="T63" fmla="*/ 104039929 h 3455"/>
              <a:gd name="T64" fmla="*/ 68222475 w 3457"/>
              <a:gd name="T65" fmla="*/ 98747613 h 3455"/>
              <a:gd name="T66" fmla="*/ 61257306 w 3457"/>
              <a:gd name="T67" fmla="*/ 96879820 h 3455"/>
              <a:gd name="T68" fmla="*/ 53794511 w 3457"/>
              <a:gd name="T69" fmla="*/ 99059030 h 3455"/>
              <a:gd name="T70" fmla="*/ 50094061 w 3457"/>
              <a:gd name="T71" fmla="*/ 104849436 h 3455"/>
              <a:gd name="T72" fmla="*/ 43066644 w 3457"/>
              <a:gd name="T73" fmla="*/ 106904079 h 3455"/>
              <a:gd name="T74" fmla="*/ 33240569 w 3457"/>
              <a:gd name="T75" fmla="*/ 103822026 h 3455"/>
              <a:gd name="T76" fmla="*/ 32214459 w 3457"/>
              <a:gd name="T77" fmla="*/ 96599633 h 3455"/>
              <a:gd name="T78" fmla="*/ 29198200 w 3457"/>
              <a:gd name="T79" fmla="*/ 89626374 h 3455"/>
              <a:gd name="T80" fmla="*/ 22077501 w 3457"/>
              <a:gd name="T81" fmla="*/ 85641478 h 3455"/>
              <a:gd name="T82" fmla="*/ 14894554 w 3457"/>
              <a:gd name="T83" fmla="*/ 87198031 h 3455"/>
              <a:gd name="T84" fmla="*/ 8706682 w 3457"/>
              <a:gd name="T85" fmla="*/ 83618064 h 3455"/>
              <a:gd name="T86" fmla="*/ 4197899 w 3457"/>
              <a:gd name="T87" fmla="*/ 75368262 h 3455"/>
              <a:gd name="T88" fmla="*/ 6529967 w 3457"/>
              <a:gd name="T89" fmla="*/ 69858043 h 3455"/>
              <a:gd name="T90" fmla="*/ 11163069 w 3457"/>
              <a:gd name="T91" fmla="*/ 64441336 h 3455"/>
              <a:gd name="T92" fmla="*/ 11194280 w 3457"/>
              <a:gd name="T93" fmla="*/ 56782961 h 3455"/>
              <a:gd name="T94" fmla="*/ 6125801 w 3457"/>
              <a:gd name="T95" fmla="*/ 51055015 h 3455"/>
              <a:gd name="T96" fmla="*/ 684015 w 3457"/>
              <a:gd name="T97" fmla="*/ 48346485 h 3455"/>
              <a:gd name="T98" fmla="*/ 995075 w 3457"/>
              <a:gd name="T99" fmla="*/ 41809032 h 3455"/>
              <a:gd name="T100" fmla="*/ 3544920 w 3457"/>
              <a:gd name="T101" fmla="*/ 32998857 h 3455"/>
              <a:gd name="T102" fmla="*/ 10945468 w 3457"/>
              <a:gd name="T103" fmla="*/ 31971623 h 3455"/>
              <a:gd name="T104" fmla="*/ 17599753 w 3457"/>
              <a:gd name="T105" fmla="*/ 28796234 h 3455"/>
              <a:gd name="T106" fmla="*/ 21797653 w 3457"/>
              <a:gd name="T107" fmla="*/ 21667178 h 3455"/>
              <a:gd name="T108" fmla="*/ 20678260 w 3457"/>
              <a:gd name="T109" fmla="*/ 15067442 h 3455"/>
              <a:gd name="T110" fmla="*/ 22886010 w 3457"/>
              <a:gd name="T111" fmla="*/ 9277036 h 3455"/>
              <a:gd name="T112" fmla="*/ 31250596 w 3457"/>
              <a:gd name="T113" fmla="*/ 4482810 h 3455"/>
              <a:gd name="T114" fmla="*/ 36660995 w 3457"/>
              <a:gd name="T115" fmla="*/ 5105466 h 3455"/>
              <a:gd name="T116" fmla="*/ 41014424 w 3457"/>
              <a:gd name="T117" fmla="*/ 9463886 h 3455"/>
              <a:gd name="T118" fmla="*/ 48601537 w 3457"/>
              <a:gd name="T119" fmla="*/ 10304445 h 3455"/>
              <a:gd name="T120" fmla="*/ 55442388 w 3457"/>
              <a:gd name="T121" fmla="*/ 7284676 h 3455"/>
              <a:gd name="T122" fmla="*/ 58707460 w 3457"/>
              <a:gd name="T123" fmla="*/ 1183030 h 345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457" h="3455">
                <a:moveTo>
                  <a:pt x="1784" y="793"/>
                </a:moveTo>
                <a:lnTo>
                  <a:pt x="1715" y="794"/>
                </a:lnTo>
                <a:lnTo>
                  <a:pt x="1646" y="799"/>
                </a:lnTo>
                <a:lnTo>
                  <a:pt x="1579" y="810"/>
                </a:lnTo>
                <a:lnTo>
                  <a:pt x="1512" y="826"/>
                </a:lnTo>
                <a:lnTo>
                  <a:pt x="1447" y="846"/>
                </a:lnTo>
                <a:lnTo>
                  <a:pt x="1385" y="871"/>
                </a:lnTo>
                <a:lnTo>
                  <a:pt x="1324" y="900"/>
                </a:lnTo>
                <a:lnTo>
                  <a:pt x="1266" y="934"/>
                </a:lnTo>
                <a:lnTo>
                  <a:pt x="1211" y="972"/>
                </a:lnTo>
                <a:lnTo>
                  <a:pt x="1158" y="1013"/>
                </a:lnTo>
                <a:lnTo>
                  <a:pt x="1108" y="1059"/>
                </a:lnTo>
                <a:lnTo>
                  <a:pt x="1061" y="1109"/>
                </a:lnTo>
                <a:lnTo>
                  <a:pt x="1018" y="1162"/>
                </a:lnTo>
                <a:lnTo>
                  <a:pt x="980" y="1218"/>
                </a:lnTo>
                <a:lnTo>
                  <a:pt x="944" y="1279"/>
                </a:lnTo>
                <a:lnTo>
                  <a:pt x="914" y="1341"/>
                </a:lnTo>
                <a:lnTo>
                  <a:pt x="888" y="1407"/>
                </a:lnTo>
                <a:lnTo>
                  <a:pt x="866" y="1476"/>
                </a:lnTo>
                <a:lnTo>
                  <a:pt x="850" y="1546"/>
                </a:lnTo>
                <a:lnTo>
                  <a:pt x="840" y="1616"/>
                </a:lnTo>
                <a:lnTo>
                  <a:pt x="835" y="1686"/>
                </a:lnTo>
                <a:lnTo>
                  <a:pt x="836" y="1756"/>
                </a:lnTo>
                <a:lnTo>
                  <a:pt x="841" y="1824"/>
                </a:lnTo>
                <a:lnTo>
                  <a:pt x="851" y="1892"/>
                </a:lnTo>
                <a:lnTo>
                  <a:pt x="867" y="1958"/>
                </a:lnTo>
                <a:lnTo>
                  <a:pt x="888" y="2022"/>
                </a:lnTo>
                <a:lnTo>
                  <a:pt x="912" y="2085"/>
                </a:lnTo>
                <a:lnTo>
                  <a:pt x="942" y="2145"/>
                </a:lnTo>
                <a:lnTo>
                  <a:pt x="976" y="2204"/>
                </a:lnTo>
                <a:lnTo>
                  <a:pt x="1014" y="2260"/>
                </a:lnTo>
                <a:lnTo>
                  <a:pt x="1055" y="2313"/>
                </a:lnTo>
                <a:lnTo>
                  <a:pt x="1101" y="2363"/>
                </a:lnTo>
                <a:lnTo>
                  <a:pt x="1151" y="2410"/>
                </a:lnTo>
                <a:lnTo>
                  <a:pt x="1204" y="2452"/>
                </a:lnTo>
                <a:lnTo>
                  <a:pt x="1260" y="2491"/>
                </a:lnTo>
                <a:lnTo>
                  <a:pt x="1319" y="2526"/>
                </a:lnTo>
                <a:lnTo>
                  <a:pt x="1383" y="2557"/>
                </a:lnTo>
                <a:lnTo>
                  <a:pt x="1449" y="2583"/>
                </a:lnTo>
                <a:lnTo>
                  <a:pt x="1517" y="2605"/>
                </a:lnTo>
                <a:lnTo>
                  <a:pt x="1587" y="2621"/>
                </a:lnTo>
                <a:lnTo>
                  <a:pt x="1657" y="2631"/>
                </a:lnTo>
                <a:lnTo>
                  <a:pt x="1727" y="2635"/>
                </a:lnTo>
                <a:lnTo>
                  <a:pt x="1796" y="2635"/>
                </a:lnTo>
                <a:lnTo>
                  <a:pt x="1865" y="2629"/>
                </a:lnTo>
                <a:lnTo>
                  <a:pt x="1933" y="2619"/>
                </a:lnTo>
                <a:lnTo>
                  <a:pt x="1999" y="2604"/>
                </a:lnTo>
                <a:lnTo>
                  <a:pt x="2064" y="2583"/>
                </a:lnTo>
                <a:lnTo>
                  <a:pt x="2126" y="2558"/>
                </a:lnTo>
                <a:lnTo>
                  <a:pt x="2187" y="2528"/>
                </a:lnTo>
                <a:lnTo>
                  <a:pt x="2245" y="2495"/>
                </a:lnTo>
                <a:lnTo>
                  <a:pt x="2301" y="2457"/>
                </a:lnTo>
                <a:lnTo>
                  <a:pt x="2354" y="2416"/>
                </a:lnTo>
                <a:lnTo>
                  <a:pt x="2404" y="2369"/>
                </a:lnTo>
                <a:lnTo>
                  <a:pt x="2450" y="2320"/>
                </a:lnTo>
                <a:lnTo>
                  <a:pt x="2493" y="2267"/>
                </a:lnTo>
                <a:lnTo>
                  <a:pt x="2532" y="2210"/>
                </a:lnTo>
                <a:lnTo>
                  <a:pt x="2567" y="2151"/>
                </a:lnTo>
                <a:lnTo>
                  <a:pt x="2598" y="2088"/>
                </a:lnTo>
                <a:lnTo>
                  <a:pt x="2623" y="2022"/>
                </a:lnTo>
                <a:lnTo>
                  <a:pt x="2645" y="1953"/>
                </a:lnTo>
                <a:lnTo>
                  <a:pt x="2662" y="1882"/>
                </a:lnTo>
                <a:lnTo>
                  <a:pt x="2671" y="1812"/>
                </a:lnTo>
                <a:lnTo>
                  <a:pt x="2677" y="1742"/>
                </a:lnTo>
                <a:lnTo>
                  <a:pt x="2675" y="1673"/>
                </a:lnTo>
                <a:lnTo>
                  <a:pt x="2670" y="1604"/>
                </a:lnTo>
                <a:lnTo>
                  <a:pt x="2660" y="1537"/>
                </a:lnTo>
                <a:lnTo>
                  <a:pt x="2644" y="1472"/>
                </a:lnTo>
                <a:lnTo>
                  <a:pt x="2623" y="1407"/>
                </a:lnTo>
                <a:lnTo>
                  <a:pt x="2599" y="1344"/>
                </a:lnTo>
                <a:lnTo>
                  <a:pt x="2569" y="1283"/>
                </a:lnTo>
                <a:lnTo>
                  <a:pt x="2535" y="1224"/>
                </a:lnTo>
                <a:lnTo>
                  <a:pt x="2498" y="1169"/>
                </a:lnTo>
                <a:lnTo>
                  <a:pt x="2456" y="1116"/>
                </a:lnTo>
                <a:lnTo>
                  <a:pt x="2410" y="1066"/>
                </a:lnTo>
                <a:lnTo>
                  <a:pt x="2360" y="1020"/>
                </a:lnTo>
                <a:lnTo>
                  <a:pt x="2307" y="977"/>
                </a:lnTo>
                <a:lnTo>
                  <a:pt x="2251" y="938"/>
                </a:lnTo>
                <a:lnTo>
                  <a:pt x="2192" y="903"/>
                </a:lnTo>
                <a:lnTo>
                  <a:pt x="2128" y="872"/>
                </a:lnTo>
                <a:lnTo>
                  <a:pt x="2063" y="846"/>
                </a:lnTo>
                <a:lnTo>
                  <a:pt x="1994" y="825"/>
                </a:lnTo>
                <a:lnTo>
                  <a:pt x="1924" y="809"/>
                </a:lnTo>
                <a:lnTo>
                  <a:pt x="1854" y="798"/>
                </a:lnTo>
                <a:lnTo>
                  <a:pt x="1784" y="793"/>
                </a:lnTo>
                <a:close/>
                <a:moveTo>
                  <a:pt x="1925" y="0"/>
                </a:moveTo>
                <a:lnTo>
                  <a:pt x="1973" y="5"/>
                </a:lnTo>
                <a:lnTo>
                  <a:pt x="2024" y="14"/>
                </a:lnTo>
                <a:lnTo>
                  <a:pt x="2075" y="24"/>
                </a:lnTo>
                <a:lnTo>
                  <a:pt x="2128" y="35"/>
                </a:lnTo>
                <a:lnTo>
                  <a:pt x="2179" y="48"/>
                </a:lnTo>
                <a:lnTo>
                  <a:pt x="2229" y="63"/>
                </a:lnTo>
                <a:lnTo>
                  <a:pt x="2277" y="77"/>
                </a:lnTo>
                <a:lnTo>
                  <a:pt x="2322" y="91"/>
                </a:lnTo>
                <a:lnTo>
                  <a:pt x="2363" y="107"/>
                </a:lnTo>
                <a:lnTo>
                  <a:pt x="2399" y="121"/>
                </a:lnTo>
                <a:lnTo>
                  <a:pt x="2428" y="136"/>
                </a:lnTo>
                <a:lnTo>
                  <a:pt x="2435" y="160"/>
                </a:lnTo>
                <a:lnTo>
                  <a:pt x="2439" y="189"/>
                </a:lnTo>
                <a:lnTo>
                  <a:pt x="2442" y="220"/>
                </a:lnTo>
                <a:lnTo>
                  <a:pt x="2443" y="253"/>
                </a:lnTo>
                <a:lnTo>
                  <a:pt x="2440" y="286"/>
                </a:lnTo>
                <a:lnTo>
                  <a:pt x="2434" y="317"/>
                </a:lnTo>
                <a:lnTo>
                  <a:pt x="2429" y="347"/>
                </a:lnTo>
                <a:lnTo>
                  <a:pt x="2429" y="378"/>
                </a:lnTo>
                <a:lnTo>
                  <a:pt x="2436" y="410"/>
                </a:lnTo>
                <a:lnTo>
                  <a:pt x="2446" y="442"/>
                </a:lnTo>
                <a:lnTo>
                  <a:pt x="2461" y="472"/>
                </a:lnTo>
                <a:lnTo>
                  <a:pt x="2480" y="503"/>
                </a:lnTo>
                <a:lnTo>
                  <a:pt x="2504" y="532"/>
                </a:lnTo>
                <a:lnTo>
                  <a:pt x="2529" y="560"/>
                </a:lnTo>
                <a:lnTo>
                  <a:pt x="2557" y="587"/>
                </a:lnTo>
                <a:lnTo>
                  <a:pt x="2587" y="612"/>
                </a:lnTo>
                <a:lnTo>
                  <a:pt x="2619" y="635"/>
                </a:lnTo>
                <a:lnTo>
                  <a:pt x="2653" y="655"/>
                </a:lnTo>
                <a:lnTo>
                  <a:pt x="2687" y="672"/>
                </a:lnTo>
                <a:lnTo>
                  <a:pt x="2721" y="686"/>
                </a:lnTo>
                <a:lnTo>
                  <a:pt x="2756" y="696"/>
                </a:lnTo>
                <a:lnTo>
                  <a:pt x="2789" y="703"/>
                </a:lnTo>
                <a:lnTo>
                  <a:pt x="2822" y="705"/>
                </a:lnTo>
                <a:lnTo>
                  <a:pt x="2854" y="703"/>
                </a:lnTo>
                <a:lnTo>
                  <a:pt x="2883" y="695"/>
                </a:lnTo>
                <a:lnTo>
                  <a:pt x="2910" y="683"/>
                </a:lnTo>
                <a:lnTo>
                  <a:pt x="2944" y="666"/>
                </a:lnTo>
                <a:lnTo>
                  <a:pt x="2977" y="654"/>
                </a:lnTo>
                <a:lnTo>
                  <a:pt x="3012" y="646"/>
                </a:lnTo>
                <a:lnTo>
                  <a:pt x="3047" y="642"/>
                </a:lnTo>
                <a:lnTo>
                  <a:pt x="3082" y="641"/>
                </a:lnTo>
                <a:lnTo>
                  <a:pt x="3103" y="667"/>
                </a:lnTo>
                <a:lnTo>
                  <a:pt x="3125" y="698"/>
                </a:lnTo>
                <a:lnTo>
                  <a:pt x="3149" y="733"/>
                </a:lnTo>
                <a:lnTo>
                  <a:pt x="3175" y="770"/>
                </a:lnTo>
                <a:lnTo>
                  <a:pt x="3200" y="811"/>
                </a:lnTo>
                <a:lnTo>
                  <a:pt x="3226" y="852"/>
                </a:lnTo>
                <a:lnTo>
                  <a:pt x="3250" y="896"/>
                </a:lnTo>
                <a:lnTo>
                  <a:pt x="3274" y="939"/>
                </a:lnTo>
                <a:lnTo>
                  <a:pt x="3295" y="982"/>
                </a:lnTo>
                <a:lnTo>
                  <a:pt x="3314" y="1024"/>
                </a:lnTo>
                <a:lnTo>
                  <a:pt x="3330" y="1065"/>
                </a:lnTo>
                <a:lnTo>
                  <a:pt x="3342" y="1104"/>
                </a:lnTo>
                <a:lnTo>
                  <a:pt x="3324" y="1132"/>
                </a:lnTo>
                <a:lnTo>
                  <a:pt x="3304" y="1160"/>
                </a:lnTo>
                <a:lnTo>
                  <a:pt x="3280" y="1184"/>
                </a:lnTo>
                <a:lnTo>
                  <a:pt x="3253" y="1206"/>
                </a:lnTo>
                <a:lnTo>
                  <a:pt x="3224" y="1226"/>
                </a:lnTo>
                <a:lnTo>
                  <a:pt x="3201" y="1243"/>
                </a:lnTo>
                <a:lnTo>
                  <a:pt x="3182" y="1264"/>
                </a:lnTo>
                <a:lnTo>
                  <a:pt x="3165" y="1289"/>
                </a:lnTo>
                <a:lnTo>
                  <a:pt x="3153" y="1318"/>
                </a:lnTo>
                <a:lnTo>
                  <a:pt x="3142" y="1351"/>
                </a:lnTo>
                <a:lnTo>
                  <a:pt x="3135" y="1385"/>
                </a:lnTo>
                <a:lnTo>
                  <a:pt x="3129" y="1422"/>
                </a:lnTo>
                <a:lnTo>
                  <a:pt x="3127" y="1460"/>
                </a:lnTo>
                <a:lnTo>
                  <a:pt x="3128" y="1499"/>
                </a:lnTo>
                <a:lnTo>
                  <a:pt x="3131" y="1539"/>
                </a:lnTo>
                <a:lnTo>
                  <a:pt x="3137" y="1578"/>
                </a:lnTo>
                <a:lnTo>
                  <a:pt x="3145" y="1616"/>
                </a:lnTo>
                <a:lnTo>
                  <a:pt x="3157" y="1653"/>
                </a:lnTo>
                <a:lnTo>
                  <a:pt x="3170" y="1687"/>
                </a:lnTo>
                <a:lnTo>
                  <a:pt x="3186" y="1720"/>
                </a:lnTo>
                <a:lnTo>
                  <a:pt x="3205" y="1749"/>
                </a:lnTo>
                <a:lnTo>
                  <a:pt x="3226" y="1774"/>
                </a:lnTo>
                <a:lnTo>
                  <a:pt x="3249" y="1795"/>
                </a:lnTo>
                <a:lnTo>
                  <a:pt x="3275" y="1811"/>
                </a:lnTo>
                <a:lnTo>
                  <a:pt x="3302" y="1822"/>
                </a:lnTo>
                <a:lnTo>
                  <a:pt x="3337" y="1832"/>
                </a:lnTo>
                <a:lnTo>
                  <a:pt x="3370" y="1847"/>
                </a:lnTo>
                <a:lnTo>
                  <a:pt x="3400" y="1865"/>
                </a:lnTo>
                <a:lnTo>
                  <a:pt x="3428" y="1889"/>
                </a:lnTo>
                <a:lnTo>
                  <a:pt x="3457" y="1918"/>
                </a:lnTo>
                <a:lnTo>
                  <a:pt x="3451" y="1971"/>
                </a:lnTo>
                <a:lnTo>
                  <a:pt x="3441" y="2027"/>
                </a:lnTo>
                <a:lnTo>
                  <a:pt x="3429" y="2083"/>
                </a:lnTo>
                <a:lnTo>
                  <a:pt x="3416" y="2138"/>
                </a:lnTo>
                <a:lnTo>
                  <a:pt x="3400" y="2193"/>
                </a:lnTo>
                <a:lnTo>
                  <a:pt x="3383" y="2245"/>
                </a:lnTo>
                <a:lnTo>
                  <a:pt x="3366" y="2296"/>
                </a:lnTo>
                <a:lnTo>
                  <a:pt x="3349" y="2343"/>
                </a:lnTo>
                <a:lnTo>
                  <a:pt x="3332" y="2386"/>
                </a:lnTo>
                <a:lnTo>
                  <a:pt x="3317" y="2424"/>
                </a:lnTo>
                <a:lnTo>
                  <a:pt x="3283" y="2431"/>
                </a:lnTo>
                <a:lnTo>
                  <a:pt x="3248" y="2436"/>
                </a:lnTo>
                <a:lnTo>
                  <a:pt x="3212" y="2437"/>
                </a:lnTo>
                <a:lnTo>
                  <a:pt x="3176" y="2434"/>
                </a:lnTo>
                <a:lnTo>
                  <a:pt x="3140" y="2428"/>
                </a:lnTo>
                <a:lnTo>
                  <a:pt x="3107" y="2421"/>
                </a:lnTo>
                <a:lnTo>
                  <a:pt x="3074" y="2421"/>
                </a:lnTo>
                <a:lnTo>
                  <a:pt x="3041" y="2426"/>
                </a:lnTo>
                <a:lnTo>
                  <a:pt x="3008" y="2436"/>
                </a:lnTo>
                <a:lnTo>
                  <a:pt x="2976" y="2450"/>
                </a:lnTo>
                <a:lnTo>
                  <a:pt x="2945" y="2468"/>
                </a:lnTo>
                <a:lnTo>
                  <a:pt x="2914" y="2489"/>
                </a:lnTo>
                <a:lnTo>
                  <a:pt x="2885" y="2515"/>
                </a:lnTo>
                <a:lnTo>
                  <a:pt x="2859" y="2541"/>
                </a:lnTo>
                <a:lnTo>
                  <a:pt x="2835" y="2571"/>
                </a:lnTo>
                <a:lnTo>
                  <a:pt x="2812" y="2603"/>
                </a:lnTo>
                <a:lnTo>
                  <a:pt x="2792" y="2635"/>
                </a:lnTo>
                <a:lnTo>
                  <a:pt x="2776" y="2669"/>
                </a:lnTo>
                <a:lnTo>
                  <a:pt x="2763" y="2704"/>
                </a:lnTo>
                <a:lnTo>
                  <a:pt x="2754" y="2739"/>
                </a:lnTo>
                <a:lnTo>
                  <a:pt x="2749" y="2774"/>
                </a:lnTo>
                <a:lnTo>
                  <a:pt x="2748" y="2808"/>
                </a:lnTo>
                <a:lnTo>
                  <a:pt x="2752" y="2841"/>
                </a:lnTo>
                <a:lnTo>
                  <a:pt x="2760" y="2874"/>
                </a:lnTo>
                <a:lnTo>
                  <a:pt x="2774" y="2904"/>
                </a:lnTo>
                <a:lnTo>
                  <a:pt x="2789" y="2930"/>
                </a:lnTo>
                <a:lnTo>
                  <a:pt x="2802" y="2957"/>
                </a:lnTo>
                <a:lnTo>
                  <a:pt x="2812" y="2985"/>
                </a:lnTo>
                <a:lnTo>
                  <a:pt x="2820" y="3013"/>
                </a:lnTo>
                <a:lnTo>
                  <a:pt x="2825" y="3043"/>
                </a:lnTo>
                <a:lnTo>
                  <a:pt x="2825" y="3074"/>
                </a:lnTo>
                <a:lnTo>
                  <a:pt x="2803" y="3095"/>
                </a:lnTo>
                <a:lnTo>
                  <a:pt x="2775" y="3118"/>
                </a:lnTo>
                <a:lnTo>
                  <a:pt x="2743" y="3142"/>
                </a:lnTo>
                <a:lnTo>
                  <a:pt x="2708" y="3166"/>
                </a:lnTo>
                <a:lnTo>
                  <a:pt x="2670" y="3190"/>
                </a:lnTo>
                <a:lnTo>
                  <a:pt x="2629" y="3215"/>
                </a:lnTo>
                <a:lnTo>
                  <a:pt x="2587" y="3238"/>
                </a:lnTo>
                <a:lnTo>
                  <a:pt x="2545" y="3260"/>
                </a:lnTo>
                <a:lnTo>
                  <a:pt x="2503" y="3282"/>
                </a:lnTo>
                <a:lnTo>
                  <a:pt x="2461" y="3301"/>
                </a:lnTo>
                <a:lnTo>
                  <a:pt x="2421" y="3318"/>
                </a:lnTo>
                <a:lnTo>
                  <a:pt x="2383" y="3331"/>
                </a:lnTo>
                <a:lnTo>
                  <a:pt x="2349" y="3342"/>
                </a:lnTo>
                <a:lnTo>
                  <a:pt x="2321" y="3324"/>
                </a:lnTo>
                <a:lnTo>
                  <a:pt x="2296" y="3302"/>
                </a:lnTo>
                <a:lnTo>
                  <a:pt x="2271" y="3275"/>
                </a:lnTo>
                <a:lnTo>
                  <a:pt x="2250" y="3248"/>
                </a:lnTo>
                <a:lnTo>
                  <a:pt x="2232" y="3218"/>
                </a:lnTo>
                <a:lnTo>
                  <a:pt x="2214" y="3194"/>
                </a:lnTo>
                <a:lnTo>
                  <a:pt x="2194" y="3172"/>
                </a:lnTo>
                <a:lnTo>
                  <a:pt x="2169" y="3155"/>
                </a:lnTo>
                <a:lnTo>
                  <a:pt x="2141" y="3140"/>
                </a:lnTo>
                <a:lnTo>
                  <a:pt x="2110" y="3129"/>
                </a:lnTo>
                <a:lnTo>
                  <a:pt x="2077" y="3120"/>
                </a:lnTo>
                <a:lnTo>
                  <a:pt x="2042" y="3115"/>
                </a:lnTo>
                <a:lnTo>
                  <a:pt x="2006" y="3112"/>
                </a:lnTo>
                <a:lnTo>
                  <a:pt x="1970" y="3112"/>
                </a:lnTo>
                <a:lnTo>
                  <a:pt x="1933" y="3114"/>
                </a:lnTo>
                <a:lnTo>
                  <a:pt x="1896" y="3119"/>
                </a:lnTo>
                <a:lnTo>
                  <a:pt x="1860" y="3127"/>
                </a:lnTo>
                <a:lnTo>
                  <a:pt x="1824" y="3137"/>
                </a:lnTo>
                <a:lnTo>
                  <a:pt x="1790" y="3150"/>
                </a:lnTo>
                <a:lnTo>
                  <a:pt x="1758" y="3165"/>
                </a:lnTo>
                <a:lnTo>
                  <a:pt x="1730" y="3182"/>
                </a:lnTo>
                <a:lnTo>
                  <a:pt x="1703" y="3202"/>
                </a:lnTo>
                <a:lnTo>
                  <a:pt x="1680" y="3223"/>
                </a:lnTo>
                <a:lnTo>
                  <a:pt x="1661" y="3247"/>
                </a:lnTo>
                <a:lnTo>
                  <a:pt x="1646" y="3272"/>
                </a:lnTo>
                <a:lnTo>
                  <a:pt x="1635" y="3300"/>
                </a:lnTo>
                <a:lnTo>
                  <a:pt x="1625" y="3334"/>
                </a:lnTo>
                <a:lnTo>
                  <a:pt x="1611" y="3368"/>
                </a:lnTo>
                <a:lnTo>
                  <a:pt x="1594" y="3399"/>
                </a:lnTo>
                <a:lnTo>
                  <a:pt x="1573" y="3428"/>
                </a:lnTo>
                <a:lnTo>
                  <a:pt x="1549" y="3455"/>
                </a:lnTo>
                <a:lnTo>
                  <a:pt x="1513" y="3453"/>
                </a:lnTo>
                <a:lnTo>
                  <a:pt x="1473" y="3450"/>
                </a:lnTo>
                <a:lnTo>
                  <a:pt x="1430" y="3443"/>
                </a:lnTo>
                <a:lnTo>
                  <a:pt x="1385" y="3434"/>
                </a:lnTo>
                <a:lnTo>
                  <a:pt x="1338" y="3423"/>
                </a:lnTo>
                <a:lnTo>
                  <a:pt x="1291" y="3410"/>
                </a:lnTo>
                <a:lnTo>
                  <a:pt x="1244" y="3396"/>
                </a:lnTo>
                <a:lnTo>
                  <a:pt x="1197" y="3381"/>
                </a:lnTo>
                <a:lnTo>
                  <a:pt x="1152" y="3365"/>
                </a:lnTo>
                <a:lnTo>
                  <a:pt x="1109" y="3349"/>
                </a:lnTo>
                <a:lnTo>
                  <a:pt x="1069" y="3335"/>
                </a:lnTo>
                <a:lnTo>
                  <a:pt x="1033" y="3320"/>
                </a:lnTo>
                <a:lnTo>
                  <a:pt x="1028" y="3283"/>
                </a:lnTo>
                <a:lnTo>
                  <a:pt x="1023" y="3247"/>
                </a:lnTo>
                <a:lnTo>
                  <a:pt x="1021" y="3209"/>
                </a:lnTo>
                <a:lnTo>
                  <a:pt x="1023" y="3173"/>
                </a:lnTo>
                <a:lnTo>
                  <a:pt x="1030" y="3137"/>
                </a:lnTo>
                <a:lnTo>
                  <a:pt x="1036" y="3103"/>
                </a:lnTo>
                <a:lnTo>
                  <a:pt x="1036" y="3069"/>
                </a:lnTo>
                <a:lnTo>
                  <a:pt x="1031" y="3035"/>
                </a:lnTo>
                <a:lnTo>
                  <a:pt x="1021" y="3001"/>
                </a:lnTo>
                <a:lnTo>
                  <a:pt x="1006" y="2970"/>
                </a:lnTo>
                <a:lnTo>
                  <a:pt x="987" y="2938"/>
                </a:lnTo>
                <a:lnTo>
                  <a:pt x="965" y="2908"/>
                </a:lnTo>
                <a:lnTo>
                  <a:pt x="939" y="2879"/>
                </a:lnTo>
                <a:lnTo>
                  <a:pt x="911" y="2854"/>
                </a:lnTo>
                <a:lnTo>
                  <a:pt x="881" y="2830"/>
                </a:lnTo>
                <a:lnTo>
                  <a:pt x="848" y="2807"/>
                </a:lnTo>
                <a:lnTo>
                  <a:pt x="815" y="2789"/>
                </a:lnTo>
                <a:lnTo>
                  <a:pt x="780" y="2773"/>
                </a:lnTo>
                <a:lnTo>
                  <a:pt x="745" y="2761"/>
                </a:lnTo>
                <a:lnTo>
                  <a:pt x="710" y="2751"/>
                </a:lnTo>
                <a:lnTo>
                  <a:pt x="677" y="2746"/>
                </a:lnTo>
                <a:lnTo>
                  <a:pt x="643" y="2746"/>
                </a:lnTo>
                <a:lnTo>
                  <a:pt x="610" y="2749"/>
                </a:lnTo>
                <a:lnTo>
                  <a:pt x="580" y="2756"/>
                </a:lnTo>
                <a:lnTo>
                  <a:pt x="551" y="2770"/>
                </a:lnTo>
                <a:lnTo>
                  <a:pt x="516" y="2787"/>
                </a:lnTo>
                <a:lnTo>
                  <a:pt x="479" y="2801"/>
                </a:lnTo>
                <a:lnTo>
                  <a:pt x="442" y="2808"/>
                </a:lnTo>
                <a:lnTo>
                  <a:pt x="405" y="2813"/>
                </a:lnTo>
                <a:lnTo>
                  <a:pt x="370" y="2811"/>
                </a:lnTo>
                <a:lnTo>
                  <a:pt x="349" y="2785"/>
                </a:lnTo>
                <a:lnTo>
                  <a:pt x="327" y="2755"/>
                </a:lnTo>
                <a:lnTo>
                  <a:pt x="303" y="2722"/>
                </a:lnTo>
                <a:lnTo>
                  <a:pt x="280" y="2686"/>
                </a:lnTo>
                <a:lnTo>
                  <a:pt x="256" y="2648"/>
                </a:lnTo>
                <a:lnTo>
                  <a:pt x="232" y="2609"/>
                </a:lnTo>
                <a:lnTo>
                  <a:pt x="210" y="2570"/>
                </a:lnTo>
                <a:lnTo>
                  <a:pt x="188" y="2530"/>
                </a:lnTo>
                <a:lnTo>
                  <a:pt x="167" y="2492"/>
                </a:lnTo>
                <a:lnTo>
                  <a:pt x="151" y="2455"/>
                </a:lnTo>
                <a:lnTo>
                  <a:pt x="135" y="2421"/>
                </a:lnTo>
                <a:lnTo>
                  <a:pt x="122" y="2390"/>
                </a:lnTo>
                <a:lnTo>
                  <a:pt x="112" y="2363"/>
                </a:lnTo>
                <a:lnTo>
                  <a:pt x="124" y="2335"/>
                </a:lnTo>
                <a:lnTo>
                  <a:pt x="141" y="2309"/>
                </a:lnTo>
                <a:lnTo>
                  <a:pt x="161" y="2285"/>
                </a:lnTo>
                <a:lnTo>
                  <a:pt x="184" y="2264"/>
                </a:lnTo>
                <a:lnTo>
                  <a:pt x="210" y="2244"/>
                </a:lnTo>
                <a:lnTo>
                  <a:pt x="237" y="2227"/>
                </a:lnTo>
                <a:lnTo>
                  <a:pt x="265" y="2208"/>
                </a:lnTo>
                <a:lnTo>
                  <a:pt x="289" y="2186"/>
                </a:lnTo>
                <a:lnTo>
                  <a:pt x="312" y="2161"/>
                </a:lnTo>
                <a:lnTo>
                  <a:pt x="331" y="2133"/>
                </a:lnTo>
                <a:lnTo>
                  <a:pt x="347" y="2103"/>
                </a:lnTo>
                <a:lnTo>
                  <a:pt x="359" y="2070"/>
                </a:lnTo>
                <a:lnTo>
                  <a:pt x="369" y="2036"/>
                </a:lnTo>
                <a:lnTo>
                  <a:pt x="375" y="2001"/>
                </a:lnTo>
                <a:lnTo>
                  <a:pt x="380" y="1966"/>
                </a:lnTo>
                <a:lnTo>
                  <a:pt x="380" y="1930"/>
                </a:lnTo>
                <a:lnTo>
                  <a:pt x="376" y="1894"/>
                </a:lnTo>
                <a:lnTo>
                  <a:pt x="370" y="1858"/>
                </a:lnTo>
                <a:lnTo>
                  <a:pt x="360" y="1824"/>
                </a:lnTo>
                <a:lnTo>
                  <a:pt x="348" y="1791"/>
                </a:lnTo>
                <a:lnTo>
                  <a:pt x="332" y="1759"/>
                </a:lnTo>
                <a:lnTo>
                  <a:pt x="312" y="1729"/>
                </a:lnTo>
                <a:lnTo>
                  <a:pt x="288" y="1703"/>
                </a:lnTo>
                <a:lnTo>
                  <a:pt x="262" y="1679"/>
                </a:lnTo>
                <a:lnTo>
                  <a:pt x="231" y="1657"/>
                </a:lnTo>
                <a:lnTo>
                  <a:pt x="197" y="1640"/>
                </a:lnTo>
                <a:lnTo>
                  <a:pt x="159" y="1628"/>
                </a:lnTo>
                <a:lnTo>
                  <a:pt x="135" y="1620"/>
                </a:lnTo>
                <a:lnTo>
                  <a:pt x="109" y="1610"/>
                </a:lnTo>
                <a:lnTo>
                  <a:pt x="84" y="1597"/>
                </a:lnTo>
                <a:lnTo>
                  <a:pt x="60" y="1582"/>
                </a:lnTo>
                <a:lnTo>
                  <a:pt x="39" y="1567"/>
                </a:lnTo>
                <a:lnTo>
                  <a:pt x="22" y="1553"/>
                </a:lnTo>
                <a:lnTo>
                  <a:pt x="8" y="1540"/>
                </a:lnTo>
                <a:lnTo>
                  <a:pt x="0" y="1527"/>
                </a:lnTo>
                <a:lnTo>
                  <a:pt x="3" y="1498"/>
                </a:lnTo>
                <a:lnTo>
                  <a:pt x="7" y="1464"/>
                </a:lnTo>
                <a:lnTo>
                  <a:pt x="15" y="1427"/>
                </a:lnTo>
                <a:lnTo>
                  <a:pt x="22" y="1387"/>
                </a:lnTo>
                <a:lnTo>
                  <a:pt x="32" y="1343"/>
                </a:lnTo>
                <a:lnTo>
                  <a:pt x="42" y="1300"/>
                </a:lnTo>
                <a:lnTo>
                  <a:pt x="54" y="1255"/>
                </a:lnTo>
                <a:lnTo>
                  <a:pt x="66" y="1212"/>
                </a:lnTo>
                <a:lnTo>
                  <a:pt x="78" y="1169"/>
                </a:lnTo>
                <a:lnTo>
                  <a:pt x="90" y="1129"/>
                </a:lnTo>
                <a:lnTo>
                  <a:pt x="103" y="1093"/>
                </a:lnTo>
                <a:lnTo>
                  <a:pt x="114" y="1060"/>
                </a:lnTo>
                <a:lnTo>
                  <a:pt x="126" y="1034"/>
                </a:lnTo>
                <a:lnTo>
                  <a:pt x="162" y="1021"/>
                </a:lnTo>
                <a:lnTo>
                  <a:pt x="200" y="1014"/>
                </a:lnTo>
                <a:lnTo>
                  <a:pt x="241" y="1011"/>
                </a:lnTo>
                <a:lnTo>
                  <a:pt x="281" y="1014"/>
                </a:lnTo>
                <a:lnTo>
                  <a:pt x="321" y="1022"/>
                </a:lnTo>
                <a:lnTo>
                  <a:pt x="352" y="1027"/>
                </a:lnTo>
                <a:lnTo>
                  <a:pt x="384" y="1027"/>
                </a:lnTo>
                <a:lnTo>
                  <a:pt x="416" y="1021"/>
                </a:lnTo>
                <a:lnTo>
                  <a:pt x="447" y="1009"/>
                </a:lnTo>
                <a:lnTo>
                  <a:pt x="478" y="994"/>
                </a:lnTo>
                <a:lnTo>
                  <a:pt x="509" y="974"/>
                </a:lnTo>
                <a:lnTo>
                  <a:pt x="539" y="952"/>
                </a:lnTo>
                <a:lnTo>
                  <a:pt x="566" y="925"/>
                </a:lnTo>
                <a:lnTo>
                  <a:pt x="593" y="897"/>
                </a:lnTo>
                <a:lnTo>
                  <a:pt x="617" y="866"/>
                </a:lnTo>
                <a:lnTo>
                  <a:pt x="639" y="833"/>
                </a:lnTo>
                <a:lnTo>
                  <a:pt x="660" y="799"/>
                </a:lnTo>
                <a:lnTo>
                  <a:pt x="677" y="765"/>
                </a:lnTo>
                <a:lnTo>
                  <a:pt x="690" y="730"/>
                </a:lnTo>
                <a:lnTo>
                  <a:pt x="701" y="696"/>
                </a:lnTo>
                <a:lnTo>
                  <a:pt x="707" y="662"/>
                </a:lnTo>
                <a:lnTo>
                  <a:pt x="709" y="629"/>
                </a:lnTo>
                <a:lnTo>
                  <a:pt x="707" y="599"/>
                </a:lnTo>
                <a:lnTo>
                  <a:pt x="701" y="570"/>
                </a:lnTo>
                <a:lnTo>
                  <a:pt x="689" y="543"/>
                </a:lnTo>
                <a:lnTo>
                  <a:pt x="674" y="514"/>
                </a:lnTo>
                <a:lnTo>
                  <a:pt x="665" y="484"/>
                </a:lnTo>
                <a:lnTo>
                  <a:pt x="658" y="453"/>
                </a:lnTo>
                <a:lnTo>
                  <a:pt x="654" y="421"/>
                </a:lnTo>
                <a:lnTo>
                  <a:pt x="651" y="392"/>
                </a:lnTo>
                <a:lnTo>
                  <a:pt x="648" y="362"/>
                </a:lnTo>
                <a:lnTo>
                  <a:pt x="673" y="342"/>
                </a:lnTo>
                <a:lnTo>
                  <a:pt x="702" y="321"/>
                </a:lnTo>
                <a:lnTo>
                  <a:pt x="736" y="298"/>
                </a:lnTo>
                <a:lnTo>
                  <a:pt x="771" y="275"/>
                </a:lnTo>
                <a:lnTo>
                  <a:pt x="809" y="252"/>
                </a:lnTo>
                <a:lnTo>
                  <a:pt x="849" y="228"/>
                </a:lnTo>
                <a:lnTo>
                  <a:pt x="889" y="205"/>
                </a:lnTo>
                <a:lnTo>
                  <a:pt x="929" y="183"/>
                </a:lnTo>
                <a:lnTo>
                  <a:pt x="968" y="163"/>
                </a:lnTo>
                <a:lnTo>
                  <a:pt x="1005" y="144"/>
                </a:lnTo>
                <a:lnTo>
                  <a:pt x="1040" y="129"/>
                </a:lnTo>
                <a:lnTo>
                  <a:pt x="1072" y="116"/>
                </a:lnTo>
                <a:lnTo>
                  <a:pt x="1101" y="106"/>
                </a:lnTo>
                <a:lnTo>
                  <a:pt x="1119" y="116"/>
                </a:lnTo>
                <a:lnTo>
                  <a:pt x="1138" y="129"/>
                </a:lnTo>
                <a:lnTo>
                  <a:pt x="1159" y="144"/>
                </a:lnTo>
                <a:lnTo>
                  <a:pt x="1179" y="164"/>
                </a:lnTo>
                <a:lnTo>
                  <a:pt x="1198" y="184"/>
                </a:lnTo>
                <a:lnTo>
                  <a:pt x="1216" y="207"/>
                </a:lnTo>
                <a:lnTo>
                  <a:pt x="1231" y="230"/>
                </a:lnTo>
                <a:lnTo>
                  <a:pt x="1247" y="253"/>
                </a:lnTo>
                <a:lnTo>
                  <a:pt x="1267" y="272"/>
                </a:lnTo>
                <a:lnTo>
                  <a:pt x="1292" y="289"/>
                </a:lnTo>
                <a:lnTo>
                  <a:pt x="1319" y="304"/>
                </a:lnTo>
                <a:lnTo>
                  <a:pt x="1349" y="315"/>
                </a:lnTo>
                <a:lnTo>
                  <a:pt x="1382" y="324"/>
                </a:lnTo>
                <a:lnTo>
                  <a:pt x="1417" y="331"/>
                </a:lnTo>
                <a:lnTo>
                  <a:pt x="1452" y="334"/>
                </a:lnTo>
                <a:lnTo>
                  <a:pt x="1489" y="336"/>
                </a:lnTo>
                <a:lnTo>
                  <a:pt x="1526" y="334"/>
                </a:lnTo>
                <a:lnTo>
                  <a:pt x="1563" y="331"/>
                </a:lnTo>
                <a:lnTo>
                  <a:pt x="1600" y="325"/>
                </a:lnTo>
                <a:lnTo>
                  <a:pt x="1636" y="316"/>
                </a:lnTo>
                <a:lnTo>
                  <a:pt x="1670" y="305"/>
                </a:lnTo>
                <a:lnTo>
                  <a:pt x="1702" y="291"/>
                </a:lnTo>
                <a:lnTo>
                  <a:pt x="1733" y="274"/>
                </a:lnTo>
                <a:lnTo>
                  <a:pt x="1759" y="255"/>
                </a:lnTo>
                <a:lnTo>
                  <a:pt x="1783" y="234"/>
                </a:lnTo>
                <a:lnTo>
                  <a:pt x="1803" y="210"/>
                </a:lnTo>
                <a:lnTo>
                  <a:pt x="1819" y="184"/>
                </a:lnTo>
                <a:lnTo>
                  <a:pt x="1829" y="155"/>
                </a:lnTo>
                <a:lnTo>
                  <a:pt x="1839" y="123"/>
                </a:lnTo>
                <a:lnTo>
                  <a:pt x="1853" y="92"/>
                </a:lnTo>
                <a:lnTo>
                  <a:pt x="1870" y="64"/>
                </a:lnTo>
                <a:lnTo>
                  <a:pt x="1888" y="38"/>
                </a:lnTo>
                <a:lnTo>
                  <a:pt x="1907" y="16"/>
                </a:lnTo>
                <a:lnTo>
                  <a:pt x="1925" y="0"/>
                </a:lnTo>
                <a:close/>
              </a:path>
            </a:pathLst>
          </a:custGeom>
          <a:solidFill>
            <a:srgbClr val="797979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chemeClr val="accent2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58" name="noun_project_1241.eps"/>
          <p:cNvSpPr>
            <a:spLocks noChangeAspect="1" noEditPoints="1"/>
          </p:cNvSpPr>
          <p:nvPr/>
        </p:nvSpPr>
        <p:spPr bwMode="auto">
          <a:xfrm rot="20700000">
            <a:off x="8585625" y="4359227"/>
            <a:ext cx="790614" cy="790614"/>
          </a:xfrm>
          <a:custGeom>
            <a:avLst/>
            <a:gdLst>
              <a:gd name="T0" fmla="*/ 43066644 w 3457"/>
              <a:gd name="T1" fmla="*/ 27115114 h 3455"/>
              <a:gd name="T2" fmla="*/ 31654763 w 3457"/>
              <a:gd name="T3" fmla="*/ 36174246 h 3455"/>
              <a:gd name="T4" fmla="*/ 26119870 w 3457"/>
              <a:gd name="T5" fmla="*/ 50307791 h 3455"/>
              <a:gd name="T6" fmla="*/ 28358655 w 3457"/>
              <a:gd name="T7" fmla="*/ 64908197 h 3455"/>
              <a:gd name="T8" fmla="*/ 37438468 w 3457"/>
              <a:gd name="T9" fmla="*/ 76333389 h 3455"/>
              <a:gd name="T10" fmla="*/ 51524514 w 3457"/>
              <a:gd name="T11" fmla="*/ 81905715 h 3455"/>
              <a:gd name="T12" fmla="*/ 66108008 w 3457"/>
              <a:gd name="T13" fmla="*/ 79633168 h 3455"/>
              <a:gd name="T14" fmla="*/ 77519889 w 3457"/>
              <a:gd name="T15" fmla="*/ 70574036 h 3455"/>
              <a:gd name="T16" fmla="*/ 83054782 w 3457"/>
              <a:gd name="T17" fmla="*/ 56409437 h 3455"/>
              <a:gd name="T18" fmla="*/ 80815996 w 3457"/>
              <a:gd name="T19" fmla="*/ 41840086 h 3455"/>
              <a:gd name="T20" fmla="*/ 71736183 w 3457"/>
              <a:gd name="T21" fmla="*/ 30415070 h 3455"/>
              <a:gd name="T22" fmla="*/ 57650138 w 3457"/>
              <a:gd name="T23" fmla="*/ 24842567 h 3455"/>
              <a:gd name="T24" fmla="*/ 67756061 w 3457"/>
              <a:gd name="T25" fmla="*/ 1494270 h 3455"/>
              <a:gd name="T26" fmla="*/ 75716482 w 3457"/>
              <a:gd name="T27" fmla="*/ 4980900 h 3455"/>
              <a:gd name="T28" fmla="*/ 75529916 w 3457"/>
              <a:gd name="T29" fmla="*/ 11767485 h 3455"/>
              <a:gd name="T30" fmla="*/ 79510038 w 3457"/>
              <a:gd name="T31" fmla="*/ 18273885 h 3455"/>
              <a:gd name="T32" fmla="*/ 86724020 w 3457"/>
              <a:gd name="T33" fmla="*/ 21885081 h 3455"/>
              <a:gd name="T34" fmla="*/ 93658330 w 3457"/>
              <a:gd name="T35" fmla="*/ 20110625 h 3455"/>
              <a:gd name="T36" fmla="*/ 99504107 w 3457"/>
              <a:gd name="T37" fmla="*/ 25247321 h 3455"/>
              <a:gd name="T38" fmla="*/ 103919607 w 3457"/>
              <a:gd name="T39" fmla="*/ 34368736 h 3455"/>
              <a:gd name="T40" fmla="*/ 98944411 w 3457"/>
              <a:gd name="T41" fmla="*/ 39349636 h 3455"/>
              <a:gd name="T42" fmla="*/ 97265321 w 3457"/>
              <a:gd name="T43" fmla="*/ 46665365 h 3455"/>
              <a:gd name="T44" fmla="*/ 99659637 w 3457"/>
              <a:gd name="T45" fmla="*/ 54448131 h 3455"/>
              <a:gd name="T46" fmla="*/ 105723191 w 3457"/>
              <a:gd name="T47" fmla="*/ 58059327 h 3455"/>
              <a:gd name="T48" fmla="*/ 105723191 w 3457"/>
              <a:gd name="T49" fmla="*/ 68270436 h 3455"/>
              <a:gd name="T50" fmla="*/ 100996631 w 3457"/>
              <a:gd name="T51" fmla="*/ 75835299 h 3455"/>
              <a:gd name="T52" fmla="*/ 93533836 w 3457"/>
              <a:gd name="T53" fmla="*/ 75835299 h 3455"/>
              <a:gd name="T54" fmla="*/ 87439247 w 3457"/>
              <a:gd name="T55" fmla="*/ 81034102 h 3455"/>
              <a:gd name="T56" fmla="*/ 85573592 w 3457"/>
              <a:gd name="T57" fmla="*/ 88443344 h 3455"/>
              <a:gd name="T58" fmla="*/ 87843413 w 3457"/>
              <a:gd name="T59" fmla="*/ 94731840 h 3455"/>
              <a:gd name="T60" fmla="*/ 81748824 w 3457"/>
              <a:gd name="T61" fmla="*/ 100086263 h 3455"/>
              <a:gd name="T62" fmla="*/ 73042318 w 3457"/>
              <a:gd name="T63" fmla="*/ 104039929 h 3455"/>
              <a:gd name="T64" fmla="*/ 68222475 w 3457"/>
              <a:gd name="T65" fmla="*/ 98747613 h 3455"/>
              <a:gd name="T66" fmla="*/ 61257306 w 3457"/>
              <a:gd name="T67" fmla="*/ 96879820 h 3455"/>
              <a:gd name="T68" fmla="*/ 53794511 w 3457"/>
              <a:gd name="T69" fmla="*/ 99059030 h 3455"/>
              <a:gd name="T70" fmla="*/ 50094061 w 3457"/>
              <a:gd name="T71" fmla="*/ 104849436 h 3455"/>
              <a:gd name="T72" fmla="*/ 43066644 w 3457"/>
              <a:gd name="T73" fmla="*/ 106904079 h 3455"/>
              <a:gd name="T74" fmla="*/ 33240569 w 3457"/>
              <a:gd name="T75" fmla="*/ 103822026 h 3455"/>
              <a:gd name="T76" fmla="*/ 32214459 w 3457"/>
              <a:gd name="T77" fmla="*/ 96599633 h 3455"/>
              <a:gd name="T78" fmla="*/ 29198200 w 3457"/>
              <a:gd name="T79" fmla="*/ 89626374 h 3455"/>
              <a:gd name="T80" fmla="*/ 22077501 w 3457"/>
              <a:gd name="T81" fmla="*/ 85641478 h 3455"/>
              <a:gd name="T82" fmla="*/ 14894554 w 3457"/>
              <a:gd name="T83" fmla="*/ 87198031 h 3455"/>
              <a:gd name="T84" fmla="*/ 8706682 w 3457"/>
              <a:gd name="T85" fmla="*/ 83618064 h 3455"/>
              <a:gd name="T86" fmla="*/ 4197899 w 3457"/>
              <a:gd name="T87" fmla="*/ 75368262 h 3455"/>
              <a:gd name="T88" fmla="*/ 6529967 w 3457"/>
              <a:gd name="T89" fmla="*/ 69858043 h 3455"/>
              <a:gd name="T90" fmla="*/ 11163069 w 3457"/>
              <a:gd name="T91" fmla="*/ 64441336 h 3455"/>
              <a:gd name="T92" fmla="*/ 11194280 w 3457"/>
              <a:gd name="T93" fmla="*/ 56782961 h 3455"/>
              <a:gd name="T94" fmla="*/ 6125801 w 3457"/>
              <a:gd name="T95" fmla="*/ 51055015 h 3455"/>
              <a:gd name="T96" fmla="*/ 684015 w 3457"/>
              <a:gd name="T97" fmla="*/ 48346485 h 3455"/>
              <a:gd name="T98" fmla="*/ 995075 w 3457"/>
              <a:gd name="T99" fmla="*/ 41809032 h 3455"/>
              <a:gd name="T100" fmla="*/ 3544920 w 3457"/>
              <a:gd name="T101" fmla="*/ 32998857 h 3455"/>
              <a:gd name="T102" fmla="*/ 10945468 w 3457"/>
              <a:gd name="T103" fmla="*/ 31971623 h 3455"/>
              <a:gd name="T104" fmla="*/ 17599753 w 3457"/>
              <a:gd name="T105" fmla="*/ 28796234 h 3455"/>
              <a:gd name="T106" fmla="*/ 21797653 w 3457"/>
              <a:gd name="T107" fmla="*/ 21667178 h 3455"/>
              <a:gd name="T108" fmla="*/ 20678260 w 3457"/>
              <a:gd name="T109" fmla="*/ 15067442 h 3455"/>
              <a:gd name="T110" fmla="*/ 22886010 w 3457"/>
              <a:gd name="T111" fmla="*/ 9277036 h 3455"/>
              <a:gd name="T112" fmla="*/ 31250596 w 3457"/>
              <a:gd name="T113" fmla="*/ 4482810 h 3455"/>
              <a:gd name="T114" fmla="*/ 36660995 w 3457"/>
              <a:gd name="T115" fmla="*/ 5105466 h 3455"/>
              <a:gd name="T116" fmla="*/ 41014424 w 3457"/>
              <a:gd name="T117" fmla="*/ 9463886 h 3455"/>
              <a:gd name="T118" fmla="*/ 48601537 w 3457"/>
              <a:gd name="T119" fmla="*/ 10304445 h 3455"/>
              <a:gd name="T120" fmla="*/ 55442388 w 3457"/>
              <a:gd name="T121" fmla="*/ 7284676 h 3455"/>
              <a:gd name="T122" fmla="*/ 58707460 w 3457"/>
              <a:gd name="T123" fmla="*/ 1183030 h 345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457" h="3455">
                <a:moveTo>
                  <a:pt x="1784" y="793"/>
                </a:moveTo>
                <a:lnTo>
                  <a:pt x="1715" y="794"/>
                </a:lnTo>
                <a:lnTo>
                  <a:pt x="1646" y="799"/>
                </a:lnTo>
                <a:lnTo>
                  <a:pt x="1579" y="810"/>
                </a:lnTo>
                <a:lnTo>
                  <a:pt x="1512" y="826"/>
                </a:lnTo>
                <a:lnTo>
                  <a:pt x="1447" y="846"/>
                </a:lnTo>
                <a:lnTo>
                  <a:pt x="1385" y="871"/>
                </a:lnTo>
                <a:lnTo>
                  <a:pt x="1324" y="900"/>
                </a:lnTo>
                <a:lnTo>
                  <a:pt x="1266" y="934"/>
                </a:lnTo>
                <a:lnTo>
                  <a:pt x="1211" y="972"/>
                </a:lnTo>
                <a:lnTo>
                  <a:pt x="1158" y="1013"/>
                </a:lnTo>
                <a:lnTo>
                  <a:pt x="1108" y="1059"/>
                </a:lnTo>
                <a:lnTo>
                  <a:pt x="1061" y="1109"/>
                </a:lnTo>
                <a:lnTo>
                  <a:pt x="1018" y="1162"/>
                </a:lnTo>
                <a:lnTo>
                  <a:pt x="980" y="1218"/>
                </a:lnTo>
                <a:lnTo>
                  <a:pt x="944" y="1279"/>
                </a:lnTo>
                <a:lnTo>
                  <a:pt x="914" y="1341"/>
                </a:lnTo>
                <a:lnTo>
                  <a:pt x="888" y="1407"/>
                </a:lnTo>
                <a:lnTo>
                  <a:pt x="866" y="1476"/>
                </a:lnTo>
                <a:lnTo>
                  <a:pt x="850" y="1546"/>
                </a:lnTo>
                <a:lnTo>
                  <a:pt x="840" y="1616"/>
                </a:lnTo>
                <a:lnTo>
                  <a:pt x="835" y="1686"/>
                </a:lnTo>
                <a:lnTo>
                  <a:pt x="836" y="1756"/>
                </a:lnTo>
                <a:lnTo>
                  <a:pt x="841" y="1824"/>
                </a:lnTo>
                <a:lnTo>
                  <a:pt x="851" y="1892"/>
                </a:lnTo>
                <a:lnTo>
                  <a:pt x="867" y="1958"/>
                </a:lnTo>
                <a:lnTo>
                  <a:pt x="888" y="2022"/>
                </a:lnTo>
                <a:lnTo>
                  <a:pt x="912" y="2085"/>
                </a:lnTo>
                <a:lnTo>
                  <a:pt x="942" y="2145"/>
                </a:lnTo>
                <a:lnTo>
                  <a:pt x="976" y="2204"/>
                </a:lnTo>
                <a:lnTo>
                  <a:pt x="1014" y="2260"/>
                </a:lnTo>
                <a:lnTo>
                  <a:pt x="1055" y="2313"/>
                </a:lnTo>
                <a:lnTo>
                  <a:pt x="1101" y="2363"/>
                </a:lnTo>
                <a:lnTo>
                  <a:pt x="1151" y="2410"/>
                </a:lnTo>
                <a:lnTo>
                  <a:pt x="1204" y="2452"/>
                </a:lnTo>
                <a:lnTo>
                  <a:pt x="1260" y="2491"/>
                </a:lnTo>
                <a:lnTo>
                  <a:pt x="1319" y="2526"/>
                </a:lnTo>
                <a:lnTo>
                  <a:pt x="1383" y="2557"/>
                </a:lnTo>
                <a:lnTo>
                  <a:pt x="1449" y="2583"/>
                </a:lnTo>
                <a:lnTo>
                  <a:pt x="1517" y="2605"/>
                </a:lnTo>
                <a:lnTo>
                  <a:pt x="1587" y="2621"/>
                </a:lnTo>
                <a:lnTo>
                  <a:pt x="1657" y="2631"/>
                </a:lnTo>
                <a:lnTo>
                  <a:pt x="1727" y="2635"/>
                </a:lnTo>
                <a:lnTo>
                  <a:pt x="1796" y="2635"/>
                </a:lnTo>
                <a:lnTo>
                  <a:pt x="1865" y="2629"/>
                </a:lnTo>
                <a:lnTo>
                  <a:pt x="1933" y="2619"/>
                </a:lnTo>
                <a:lnTo>
                  <a:pt x="1999" y="2604"/>
                </a:lnTo>
                <a:lnTo>
                  <a:pt x="2064" y="2583"/>
                </a:lnTo>
                <a:lnTo>
                  <a:pt x="2126" y="2558"/>
                </a:lnTo>
                <a:lnTo>
                  <a:pt x="2187" y="2528"/>
                </a:lnTo>
                <a:lnTo>
                  <a:pt x="2245" y="2495"/>
                </a:lnTo>
                <a:lnTo>
                  <a:pt x="2301" y="2457"/>
                </a:lnTo>
                <a:lnTo>
                  <a:pt x="2354" y="2416"/>
                </a:lnTo>
                <a:lnTo>
                  <a:pt x="2404" y="2369"/>
                </a:lnTo>
                <a:lnTo>
                  <a:pt x="2450" y="2320"/>
                </a:lnTo>
                <a:lnTo>
                  <a:pt x="2493" y="2267"/>
                </a:lnTo>
                <a:lnTo>
                  <a:pt x="2532" y="2210"/>
                </a:lnTo>
                <a:lnTo>
                  <a:pt x="2567" y="2151"/>
                </a:lnTo>
                <a:lnTo>
                  <a:pt x="2598" y="2088"/>
                </a:lnTo>
                <a:lnTo>
                  <a:pt x="2623" y="2022"/>
                </a:lnTo>
                <a:lnTo>
                  <a:pt x="2645" y="1953"/>
                </a:lnTo>
                <a:lnTo>
                  <a:pt x="2662" y="1882"/>
                </a:lnTo>
                <a:lnTo>
                  <a:pt x="2671" y="1812"/>
                </a:lnTo>
                <a:lnTo>
                  <a:pt x="2677" y="1742"/>
                </a:lnTo>
                <a:lnTo>
                  <a:pt x="2675" y="1673"/>
                </a:lnTo>
                <a:lnTo>
                  <a:pt x="2670" y="1604"/>
                </a:lnTo>
                <a:lnTo>
                  <a:pt x="2660" y="1537"/>
                </a:lnTo>
                <a:lnTo>
                  <a:pt x="2644" y="1472"/>
                </a:lnTo>
                <a:lnTo>
                  <a:pt x="2623" y="1407"/>
                </a:lnTo>
                <a:lnTo>
                  <a:pt x="2599" y="1344"/>
                </a:lnTo>
                <a:lnTo>
                  <a:pt x="2569" y="1283"/>
                </a:lnTo>
                <a:lnTo>
                  <a:pt x="2535" y="1224"/>
                </a:lnTo>
                <a:lnTo>
                  <a:pt x="2498" y="1169"/>
                </a:lnTo>
                <a:lnTo>
                  <a:pt x="2456" y="1116"/>
                </a:lnTo>
                <a:lnTo>
                  <a:pt x="2410" y="1066"/>
                </a:lnTo>
                <a:lnTo>
                  <a:pt x="2360" y="1020"/>
                </a:lnTo>
                <a:lnTo>
                  <a:pt x="2307" y="977"/>
                </a:lnTo>
                <a:lnTo>
                  <a:pt x="2251" y="938"/>
                </a:lnTo>
                <a:lnTo>
                  <a:pt x="2192" y="903"/>
                </a:lnTo>
                <a:lnTo>
                  <a:pt x="2128" y="872"/>
                </a:lnTo>
                <a:lnTo>
                  <a:pt x="2063" y="846"/>
                </a:lnTo>
                <a:lnTo>
                  <a:pt x="1994" y="825"/>
                </a:lnTo>
                <a:lnTo>
                  <a:pt x="1924" y="809"/>
                </a:lnTo>
                <a:lnTo>
                  <a:pt x="1854" y="798"/>
                </a:lnTo>
                <a:lnTo>
                  <a:pt x="1784" y="793"/>
                </a:lnTo>
                <a:close/>
                <a:moveTo>
                  <a:pt x="1925" y="0"/>
                </a:moveTo>
                <a:lnTo>
                  <a:pt x="1973" y="5"/>
                </a:lnTo>
                <a:lnTo>
                  <a:pt x="2024" y="14"/>
                </a:lnTo>
                <a:lnTo>
                  <a:pt x="2075" y="24"/>
                </a:lnTo>
                <a:lnTo>
                  <a:pt x="2128" y="35"/>
                </a:lnTo>
                <a:lnTo>
                  <a:pt x="2179" y="48"/>
                </a:lnTo>
                <a:lnTo>
                  <a:pt x="2229" y="63"/>
                </a:lnTo>
                <a:lnTo>
                  <a:pt x="2277" y="77"/>
                </a:lnTo>
                <a:lnTo>
                  <a:pt x="2322" y="91"/>
                </a:lnTo>
                <a:lnTo>
                  <a:pt x="2363" y="107"/>
                </a:lnTo>
                <a:lnTo>
                  <a:pt x="2399" y="121"/>
                </a:lnTo>
                <a:lnTo>
                  <a:pt x="2428" y="136"/>
                </a:lnTo>
                <a:lnTo>
                  <a:pt x="2435" y="160"/>
                </a:lnTo>
                <a:lnTo>
                  <a:pt x="2439" y="189"/>
                </a:lnTo>
                <a:lnTo>
                  <a:pt x="2442" y="220"/>
                </a:lnTo>
                <a:lnTo>
                  <a:pt x="2443" y="253"/>
                </a:lnTo>
                <a:lnTo>
                  <a:pt x="2440" y="286"/>
                </a:lnTo>
                <a:lnTo>
                  <a:pt x="2434" y="317"/>
                </a:lnTo>
                <a:lnTo>
                  <a:pt x="2429" y="347"/>
                </a:lnTo>
                <a:lnTo>
                  <a:pt x="2429" y="378"/>
                </a:lnTo>
                <a:lnTo>
                  <a:pt x="2436" y="410"/>
                </a:lnTo>
                <a:lnTo>
                  <a:pt x="2446" y="442"/>
                </a:lnTo>
                <a:lnTo>
                  <a:pt x="2461" y="472"/>
                </a:lnTo>
                <a:lnTo>
                  <a:pt x="2480" y="503"/>
                </a:lnTo>
                <a:lnTo>
                  <a:pt x="2504" y="532"/>
                </a:lnTo>
                <a:lnTo>
                  <a:pt x="2529" y="560"/>
                </a:lnTo>
                <a:lnTo>
                  <a:pt x="2557" y="587"/>
                </a:lnTo>
                <a:lnTo>
                  <a:pt x="2587" y="612"/>
                </a:lnTo>
                <a:lnTo>
                  <a:pt x="2619" y="635"/>
                </a:lnTo>
                <a:lnTo>
                  <a:pt x="2653" y="655"/>
                </a:lnTo>
                <a:lnTo>
                  <a:pt x="2687" y="672"/>
                </a:lnTo>
                <a:lnTo>
                  <a:pt x="2721" y="686"/>
                </a:lnTo>
                <a:lnTo>
                  <a:pt x="2756" y="696"/>
                </a:lnTo>
                <a:lnTo>
                  <a:pt x="2789" y="703"/>
                </a:lnTo>
                <a:lnTo>
                  <a:pt x="2822" y="705"/>
                </a:lnTo>
                <a:lnTo>
                  <a:pt x="2854" y="703"/>
                </a:lnTo>
                <a:lnTo>
                  <a:pt x="2883" y="695"/>
                </a:lnTo>
                <a:lnTo>
                  <a:pt x="2910" y="683"/>
                </a:lnTo>
                <a:lnTo>
                  <a:pt x="2944" y="666"/>
                </a:lnTo>
                <a:lnTo>
                  <a:pt x="2977" y="654"/>
                </a:lnTo>
                <a:lnTo>
                  <a:pt x="3012" y="646"/>
                </a:lnTo>
                <a:lnTo>
                  <a:pt x="3047" y="642"/>
                </a:lnTo>
                <a:lnTo>
                  <a:pt x="3082" y="641"/>
                </a:lnTo>
                <a:lnTo>
                  <a:pt x="3103" y="667"/>
                </a:lnTo>
                <a:lnTo>
                  <a:pt x="3125" y="698"/>
                </a:lnTo>
                <a:lnTo>
                  <a:pt x="3149" y="733"/>
                </a:lnTo>
                <a:lnTo>
                  <a:pt x="3175" y="770"/>
                </a:lnTo>
                <a:lnTo>
                  <a:pt x="3200" y="811"/>
                </a:lnTo>
                <a:lnTo>
                  <a:pt x="3226" y="852"/>
                </a:lnTo>
                <a:lnTo>
                  <a:pt x="3250" y="896"/>
                </a:lnTo>
                <a:lnTo>
                  <a:pt x="3274" y="939"/>
                </a:lnTo>
                <a:lnTo>
                  <a:pt x="3295" y="982"/>
                </a:lnTo>
                <a:lnTo>
                  <a:pt x="3314" y="1024"/>
                </a:lnTo>
                <a:lnTo>
                  <a:pt x="3330" y="1065"/>
                </a:lnTo>
                <a:lnTo>
                  <a:pt x="3342" y="1104"/>
                </a:lnTo>
                <a:lnTo>
                  <a:pt x="3324" y="1132"/>
                </a:lnTo>
                <a:lnTo>
                  <a:pt x="3304" y="1160"/>
                </a:lnTo>
                <a:lnTo>
                  <a:pt x="3280" y="1184"/>
                </a:lnTo>
                <a:lnTo>
                  <a:pt x="3253" y="1206"/>
                </a:lnTo>
                <a:lnTo>
                  <a:pt x="3224" y="1226"/>
                </a:lnTo>
                <a:lnTo>
                  <a:pt x="3201" y="1243"/>
                </a:lnTo>
                <a:lnTo>
                  <a:pt x="3182" y="1264"/>
                </a:lnTo>
                <a:lnTo>
                  <a:pt x="3165" y="1289"/>
                </a:lnTo>
                <a:lnTo>
                  <a:pt x="3153" y="1318"/>
                </a:lnTo>
                <a:lnTo>
                  <a:pt x="3142" y="1351"/>
                </a:lnTo>
                <a:lnTo>
                  <a:pt x="3135" y="1385"/>
                </a:lnTo>
                <a:lnTo>
                  <a:pt x="3129" y="1422"/>
                </a:lnTo>
                <a:lnTo>
                  <a:pt x="3127" y="1460"/>
                </a:lnTo>
                <a:lnTo>
                  <a:pt x="3128" y="1499"/>
                </a:lnTo>
                <a:lnTo>
                  <a:pt x="3131" y="1539"/>
                </a:lnTo>
                <a:lnTo>
                  <a:pt x="3137" y="1578"/>
                </a:lnTo>
                <a:lnTo>
                  <a:pt x="3145" y="1616"/>
                </a:lnTo>
                <a:lnTo>
                  <a:pt x="3157" y="1653"/>
                </a:lnTo>
                <a:lnTo>
                  <a:pt x="3170" y="1687"/>
                </a:lnTo>
                <a:lnTo>
                  <a:pt x="3186" y="1720"/>
                </a:lnTo>
                <a:lnTo>
                  <a:pt x="3205" y="1749"/>
                </a:lnTo>
                <a:lnTo>
                  <a:pt x="3226" y="1774"/>
                </a:lnTo>
                <a:lnTo>
                  <a:pt x="3249" y="1795"/>
                </a:lnTo>
                <a:lnTo>
                  <a:pt x="3275" y="1811"/>
                </a:lnTo>
                <a:lnTo>
                  <a:pt x="3302" y="1822"/>
                </a:lnTo>
                <a:lnTo>
                  <a:pt x="3337" y="1832"/>
                </a:lnTo>
                <a:lnTo>
                  <a:pt x="3370" y="1847"/>
                </a:lnTo>
                <a:lnTo>
                  <a:pt x="3400" y="1865"/>
                </a:lnTo>
                <a:lnTo>
                  <a:pt x="3428" y="1889"/>
                </a:lnTo>
                <a:lnTo>
                  <a:pt x="3457" y="1918"/>
                </a:lnTo>
                <a:lnTo>
                  <a:pt x="3451" y="1971"/>
                </a:lnTo>
                <a:lnTo>
                  <a:pt x="3441" y="2027"/>
                </a:lnTo>
                <a:lnTo>
                  <a:pt x="3429" y="2083"/>
                </a:lnTo>
                <a:lnTo>
                  <a:pt x="3416" y="2138"/>
                </a:lnTo>
                <a:lnTo>
                  <a:pt x="3400" y="2193"/>
                </a:lnTo>
                <a:lnTo>
                  <a:pt x="3383" y="2245"/>
                </a:lnTo>
                <a:lnTo>
                  <a:pt x="3366" y="2296"/>
                </a:lnTo>
                <a:lnTo>
                  <a:pt x="3349" y="2343"/>
                </a:lnTo>
                <a:lnTo>
                  <a:pt x="3332" y="2386"/>
                </a:lnTo>
                <a:lnTo>
                  <a:pt x="3317" y="2424"/>
                </a:lnTo>
                <a:lnTo>
                  <a:pt x="3283" y="2431"/>
                </a:lnTo>
                <a:lnTo>
                  <a:pt x="3248" y="2436"/>
                </a:lnTo>
                <a:lnTo>
                  <a:pt x="3212" y="2437"/>
                </a:lnTo>
                <a:lnTo>
                  <a:pt x="3176" y="2434"/>
                </a:lnTo>
                <a:lnTo>
                  <a:pt x="3140" y="2428"/>
                </a:lnTo>
                <a:lnTo>
                  <a:pt x="3107" y="2421"/>
                </a:lnTo>
                <a:lnTo>
                  <a:pt x="3074" y="2421"/>
                </a:lnTo>
                <a:lnTo>
                  <a:pt x="3041" y="2426"/>
                </a:lnTo>
                <a:lnTo>
                  <a:pt x="3008" y="2436"/>
                </a:lnTo>
                <a:lnTo>
                  <a:pt x="2976" y="2450"/>
                </a:lnTo>
                <a:lnTo>
                  <a:pt x="2945" y="2468"/>
                </a:lnTo>
                <a:lnTo>
                  <a:pt x="2914" y="2489"/>
                </a:lnTo>
                <a:lnTo>
                  <a:pt x="2885" y="2515"/>
                </a:lnTo>
                <a:lnTo>
                  <a:pt x="2859" y="2541"/>
                </a:lnTo>
                <a:lnTo>
                  <a:pt x="2835" y="2571"/>
                </a:lnTo>
                <a:lnTo>
                  <a:pt x="2812" y="2603"/>
                </a:lnTo>
                <a:lnTo>
                  <a:pt x="2792" y="2635"/>
                </a:lnTo>
                <a:lnTo>
                  <a:pt x="2776" y="2669"/>
                </a:lnTo>
                <a:lnTo>
                  <a:pt x="2763" y="2704"/>
                </a:lnTo>
                <a:lnTo>
                  <a:pt x="2754" y="2739"/>
                </a:lnTo>
                <a:lnTo>
                  <a:pt x="2749" y="2774"/>
                </a:lnTo>
                <a:lnTo>
                  <a:pt x="2748" y="2808"/>
                </a:lnTo>
                <a:lnTo>
                  <a:pt x="2752" y="2841"/>
                </a:lnTo>
                <a:lnTo>
                  <a:pt x="2760" y="2874"/>
                </a:lnTo>
                <a:lnTo>
                  <a:pt x="2774" y="2904"/>
                </a:lnTo>
                <a:lnTo>
                  <a:pt x="2789" y="2930"/>
                </a:lnTo>
                <a:lnTo>
                  <a:pt x="2802" y="2957"/>
                </a:lnTo>
                <a:lnTo>
                  <a:pt x="2812" y="2985"/>
                </a:lnTo>
                <a:lnTo>
                  <a:pt x="2820" y="3013"/>
                </a:lnTo>
                <a:lnTo>
                  <a:pt x="2825" y="3043"/>
                </a:lnTo>
                <a:lnTo>
                  <a:pt x="2825" y="3074"/>
                </a:lnTo>
                <a:lnTo>
                  <a:pt x="2803" y="3095"/>
                </a:lnTo>
                <a:lnTo>
                  <a:pt x="2775" y="3118"/>
                </a:lnTo>
                <a:lnTo>
                  <a:pt x="2743" y="3142"/>
                </a:lnTo>
                <a:lnTo>
                  <a:pt x="2708" y="3166"/>
                </a:lnTo>
                <a:lnTo>
                  <a:pt x="2670" y="3190"/>
                </a:lnTo>
                <a:lnTo>
                  <a:pt x="2629" y="3215"/>
                </a:lnTo>
                <a:lnTo>
                  <a:pt x="2587" y="3238"/>
                </a:lnTo>
                <a:lnTo>
                  <a:pt x="2545" y="3260"/>
                </a:lnTo>
                <a:lnTo>
                  <a:pt x="2503" y="3282"/>
                </a:lnTo>
                <a:lnTo>
                  <a:pt x="2461" y="3301"/>
                </a:lnTo>
                <a:lnTo>
                  <a:pt x="2421" y="3318"/>
                </a:lnTo>
                <a:lnTo>
                  <a:pt x="2383" y="3331"/>
                </a:lnTo>
                <a:lnTo>
                  <a:pt x="2349" y="3342"/>
                </a:lnTo>
                <a:lnTo>
                  <a:pt x="2321" y="3324"/>
                </a:lnTo>
                <a:lnTo>
                  <a:pt x="2296" y="3302"/>
                </a:lnTo>
                <a:lnTo>
                  <a:pt x="2271" y="3275"/>
                </a:lnTo>
                <a:lnTo>
                  <a:pt x="2250" y="3248"/>
                </a:lnTo>
                <a:lnTo>
                  <a:pt x="2232" y="3218"/>
                </a:lnTo>
                <a:lnTo>
                  <a:pt x="2214" y="3194"/>
                </a:lnTo>
                <a:lnTo>
                  <a:pt x="2194" y="3172"/>
                </a:lnTo>
                <a:lnTo>
                  <a:pt x="2169" y="3155"/>
                </a:lnTo>
                <a:lnTo>
                  <a:pt x="2141" y="3140"/>
                </a:lnTo>
                <a:lnTo>
                  <a:pt x="2110" y="3129"/>
                </a:lnTo>
                <a:lnTo>
                  <a:pt x="2077" y="3120"/>
                </a:lnTo>
                <a:lnTo>
                  <a:pt x="2042" y="3115"/>
                </a:lnTo>
                <a:lnTo>
                  <a:pt x="2006" y="3112"/>
                </a:lnTo>
                <a:lnTo>
                  <a:pt x="1970" y="3112"/>
                </a:lnTo>
                <a:lnTo>
                  <a:pt x="1933" y="3114"/>
                </a:lnTo>
                <a:lnTo>
                  <a:pt x="1896" y="3119"/>
                </a:lnTo>
                <a:lnTo>
                  <a:pt x="1860" y="3127"/>
                </a:lnTo>
                <a:lnTo>
                  <a:pt x="1824" y="3137"/>
                </a:lnTo>
                <a:lnTo>
                  <a:pt x="1790" y="3150"/>
                </a:lnTo>
                <a:lnTo>
                  <a:pt x="1758" y="3165"/>
                </a:lnTo>
                <a:lnTo>
                  <a:pt x="1730" y="3182"/>
                </a:lnTo>
                <a:lnTo>
                  <a:pt x="1703" y="3202"/>
                </a:lnTo>
                <a:lnTo>
                  <a:pt x="1680" y="3223"/>
                </a:lnTo>
                <a:lnTo>
                  <a:pt x="1661" y="3247"/>
                </a:lnTo>
                <a:lnTo>
                  <a:pt x="1646" y="3272"/>
                </a:lnTo>
                <a:lnTo>
                  <a:pt x="1635" y="3300"/>
                </a:lnTo>
                <a:lnTo>
                  <a:pt x="1625" y="3334"/>
                </a:lnTo>
                <a:lnTo>
                  <a:pt x="1611" y="3368"/>
                </a:lnTo>
                <a:lnTo>
                  <a:pt x="1594" y="3399"/>
                </a:lnTo>
                <a:lnTo>
                  <a:pt x="1573" y="3428"/>
                </a:lnTo>
                <a:lnTo>
                  <a:pt x="1549" y="3455"/>
                </a:lnTo>
                <a:lnTo>
                  <a:pt x="1513" y="3453"/>
                </a:lnTo>
                <a:lnTo>
                  <a:pt x="1473" y="3450"/>
                </a:lnTo>
                <a:lnTo>
                  <a:pt x="1430" y="3443"/>
                </a:lnTo>
                <a:lnTo>
                  <a:pt x="1385" y="3434"/>
                </a:lnTo>
                <a:lnTo>
                  <a:pt x="1338" y="3423"/>
                </a:lnTo>
                <a:lnTo>
                  <a:pt x="1291" y="3410"/>
                </a:lnTo>
                <a:lnTo>
                  <a:pt x="1244" y="3396"/>
                </a:lnTo>
                <a:lnTo>
                  <a:pt x="1197" y="3381"/>
                </a:lnTo>
                <a:lnTo>
                  <a:pt x="1152" y="3365"/>
                </a:lnTo>
                <a:lnTo>
                  <a:pt x="1109" y="3349"/>
                </a:lnTo>
                <a:lnTo>
                  <a:pt x="1069" y="3335"/>
                </a:lnTo>
                <a:lnTo>
                  <a:pt x="1033" y="3320"/>
                </a:lnTo>
                <a:lnTo>
                  <a:pt x="1028" y="3283"/>
                </a:lnTo>
                <a:lnTo>
                  <a:pt x="1023" y="3247"/>
                </a:lnTo>
                <a:lnTo>
                  <a:pt x="1021" y="3209"/>
                </a:lnTo>
                <a:lnTo>
                  <a:pt x="1023" y="3173"/>
                </a:lnTo>
                <a:lnTo>
                  <a:pt x="1030" y="3137"/>
                </a:lnTo>
                <a:lnTo>
                  <a:pt x="1036" y="3103"/>
                </a:lnTo>
                <a:lnTo>
                  <a:pt x="1036" y="3069"/>
                </a:lnTo>
                <a:lnTo>
                  <a:pt x="1031" y="3035"/>
                </a:lnTo>
                <a:lnTo>
                  <a:pt x="1021" y="3001"/>
                </a:lnTo>
                <a:lnTo>
                  <a:pt x="1006" y="2970"/>
                </a:lnTo>
                <a:lnTo>
                  <a:pt x="987" y="2938"/>
                </a:lnTo>
                <a:lnTo>
                  <a:pt x="965" y="2908"/>
                </a:lnTo>
                <a:lnTo>
                  <a:pt x="939" y="2879"/>
                </a:lnTo>
                <a:lnTo>
                  <a:pt x="911" y="2854"/>
                </a:lnTo>
                <a:lnTo>
                  <a:pt x="881" y="2830"/>
                </a:lnTo>
                <a:lnTo>
                  <a:pt x="848" y="2807"/>
                </a:lnTo>
                <a:lnTo>
                  <a:pt x="815" y="2789"/>
                </a:lnTo>
                <a:lnTo>
                  <a:pt x="780" y="2773"/>
                </a:lnTo>
                <a:lnTo>
                  <a:pt x="745" y="2761"/>
                </a:lnTo>
                <a:lnTo>
                  <a:pt x="710" y="2751"/>
                </a:lnTo>
                <a:lnTo>
                  <a:pt x="677" y="2746"/>
                </a:lnTo>
                <a:lnTo>
                  <a:pt x="643" y="2746"/>
                </a:lnTo>
                <a:lnTo>
                  <a:pt x="610" y="2749"/>
                </a:lnTo>
                <a:lnTo>
                  <a:pt x="580" y="2756"/>
                </a:lnTo>
                <a:lnTo>
                  <a:pt x="551" y="2770"/>
                </a:lnTo>
                <a:lnTo>
                  <a:pt x="516" y="2787"/>
                </a:lnTo>
                <a:lnTo>
                  <a:pt x="479" y="2801"/>
                </a:lnTo>
                <a:lnTo>
                  <a:pt x="442" y="2808"/>
                </a:lnTo>
                <a:lnTo>
                  <a:pt x="405" y="2813"/>
                </a:lnTo>
                <a:lnTo>
                  <a:pt x="370" y="2811"/>
                </a:lnTo>
                <a:lnTo>
                  <a:pt x="349" y="2785"/>
                </a:lnTo>
                <a:lnTo>
                  <a:pt x="327" y="2755"/>
                </a:lnTo>
                <a:lnTo>
                  <a:pt x="303" y="2722"/>
                </a:lnTo>
                <a:lnTo>
                  <a:pt x="280" y="2686"/>
                </a:lnTo>
                <a:lnTo>
                  <a:pt x="256" y="2648"/>
                </a:lnTo>
                <a:lnTo>
                  <a:pt x="232" y="2609"/>
                </a:lnTo>
                <a:lnTo>
                  <a:pt x="210" y="2570"/>
                </a:lnTo>
                <a:lnTo>
                  <a:pt x="188" y="2530"/>
                </a:lnTo>
                <a:lnTo>
                  <a:pt x="167" y="2492"/>
                </a:lnTo>
                <a:lnTo>
                  <a:pt x="151" y="2455"/>
                </a:lnTo>
                <a:lnTo>
                  <a:pt x="135" y="2421"/>
                </a:lnTo>
                <a:lnTo>
                  <a:pt x="122" y="2390"/>
                </a:lnTo>
                <a:lnTo>
                  <a:pt x="112" y="2363"/>
                </a:lnTo>
                <a:lnTo>
                  <a:pt x="124" y="2335"/>
                </a:lnTo>
                <a:lnTo>
                  <a:pt x="141" y="2309"/>
                </a:lnTo>
                <a:lnTo>
                  <a:pt x="161" y="2285"/>
                </a:lnTo>
                <a:lnTo>
                  <a:pt x="184" y="2264"/>
                </a:lnTo>
                <a:lnTo>
                  <a:pt x="210" y="2244"/>
                </a:lnTo>
                <a:lnTo>
                  <a:pt x="237" y="2227"/>
                </a:lnTo>
                <a:lnTo>
                  <a:pt x="265" y="2208"/>
                </a:lnTo>
                <a:lnTo>
                  <a:pt x="289" y="2186"/>
                </a:lnTo>
                <a:lnTo>
                  <a:pt x="312" y="2161"/>
                </a:lnTo>
                <a:lnTo>
                  <a:pt x="331" y="2133"/>
                </a:lnTo>
                <a:lnTo>
                  <a:pt x="347" y="2103"/>
                </a:lnTo>
                <a:lnTo>
                  <a:pt x="359" y="2070"/>
                </a:lnTo>
                <a:lnTo>
                  <a:pt x="369" y="2036"/>
                </a:lnTo>
                <a:lnTo>
                  <a:pt x="375" y="2001"/>
                </a:lnTo>
                <a:lnTo>
                  <a:pt x="380" y="1966"/>
                </a:lnTo>
                <a:lnTo>
                  <a:pt x="380" y="1930"/>
                </a:lnTo>
                <a:lnTo>
                  <a:pt x="376" y="1894"/>
                </a:lnTo>
                <a:lnTo>
                  <a:pt x="370" y="1858"/>
                </a:lnTo>
                <a:lnTo>
                  <a:pt x="360" y="1824"/>
                </a:lnTo>
                <a:lnTo>
                  <a:pt x="348" y="1791"/>
                </a:lnTo>
                <a:lnTo>
                  <a:pt x="332" y="1759"/>
                </a:lnTo>
                <a:lnTo>
                  <a:pt x="312" y="1729"/>
                </a:lnTo>
                <a:lnTo>
                  <a:pt x="288" y="1703"/>
                </a:lnTo>
                <a:lnTo>
                  <a:pt x="262" y="1679"/>
                </a:lnTo>
                <a:lnTo>
                  <a:pt x="231" y="1657"/>
                </a:lnTo>
                <a:lnTo>
                  <a:pt x="197" y="1640"/>
                </a:lnTo>
                <a:lnTo>
                  <a:pt x="159" y="1628"/>
                </a:lnTo>
                <a:lnTo>
                  <a:pt x="135" y="1620"/>
                </a:lnTo>
                <a:lnTo>
                  <a:pt x="109" y="1610"/>
                </a:lnTo>
                <a:lnTo>
                  <a:pt x="84" y="1597"/>
                </a:lnTo>
                <a:lnTo>
                  <a:pt x="60" y="1582"/>
                </a:lnTo>
                <a:lnTo>
                  <a:pt x="39" y="1567"/>
                </a:lnTo>
                <a:lnTo>
                  <a:pt x="22" y="1553"/>
                </a:lnTo>
                <a:lnTo>
                  <a:pt x="8" y="1540"/>
                </a:lnTo>
                <a:lnTo>
                  <a:pt x="0" y="1527"/>
                </a:lnTo>
                <a:lnTo>
                  <a:pt x="3" y="1498"/>
                </a:lnTo>
                <a:lnTo>
                  <a:pt x="7" y="1464"/>
                </a:lnTo>
                <a:lnTo>
                  <a:pt x="15" y="1427"/>
                </a:lnTo>
                <a:lnTo>
                  <a:pt x="22" y="1387"/>
                </a:lnTo>
                <a:lnTo>
                  <a:pt x="32" y="1343"/>
                </a:lnTo>
                <a:lnTo>
                  <a:pt x="42" y="1300"/>
                </a:lnTo>
                <a:lnTo>
                  <a:pt x="54" y="1255"/>
                </a:lnTo>
                <a:lnTo>
                  <a:pt x="66" y="1212"/>
                </a:lnTo>
                <a:lnTo>
                  <a:pt x="78" y="1169"/>
                </a:lnTo>
                <a:lnTo>
                  <a:pt x="90" y="1129"/>
                </a:lnTo>
                <a:lnTo>
                  <a:pt x="103" y="1093"/>
                </a:lnTo>
                <a:lnTo>
                  <a:pt x="114" y="1060"/>
                </a:lnTo>
                <a:lnTo>
                  <a:pt x="126" y="1034"/>
                </a:lnTo>
                <a:lnTo>
                  <a:pt x="162" y="1021"/>
                </a:lnTo>
                <a:lnTo>
                  <a:pt x="200" y="1014"/>
                </a:lnTo>
                <a:lnTo>
                  <a:pt x="241" y="1011"/>
                </a:lnTo>
                <a:lnTo>
                  <a:pt x="281" y="1014"/>
                </a:lnTo>
                <a:lnTo>
                  <a:pt x="321" y="1022"/>
                </a:lnTo>
                <a:lnTo>
                  <a:pt x="352" y="1027"/>
                </a:lnTo>
                <a:lnTo>
                  <a:pt x="384" y="1027"/>
                </a:lnTo>
                <a:lnTo>
                  <a:pt x="416" y="1021"/>
                </a:lnTo>
                <a:lnTo>
                  <a:pt x="447" y="1009"/>
                </a:lnTo>
                <a:lnTo>
                  <a:pt x="478" y="994"/>
                </a:lnTo>
                <a:lnTo>
                  <a:pt x="509" y="974"/>
                </a:lnTo>
                <a:lnTo>
                  <a:pt x="539" y="952"/>
                </a:lnTo>
                <a:lnTo>
                  <a:pt x="566" y="925"/>
                </a:lnTo>
                <a:lnTo>
                  <a:pt x="593" y="897"/>
                </a:lnTo>
                <a:lnTo>
                  <a:pt x="617" y="866"/>
                </a:lnTo>
                <a:lnTo>
                  <a:pt x="639" y="833"/>
                </a:lnTo>
                <a:lnTo>
                  <a:pt x="660" y="799"/>
                </a:lnTo>
                <a:lnTo>
                  <a:pt x="677" y="765"/>
                </a:lnTo>
                <a:lnTo>
                  <a:pt x="690" y="730"/>
                </a:lnTo>
                <a:lnTo>
                  <a:pt x="701" y="696"/>
                </a:lnTo>
                <a:lnTo>
                  <a:pt x="707" y="662"/>
                </a:lnTo>
                <a:lnTo>
                  <a:pt x="709" y="629"/>
                </a:lnTo>
                <a:lnTo>
                  <a:pt x="707" y="599"/>
                </a:lnTo>
                <a:lnTo>
                  <a:pt x="701" y="570"/>
                </a:lnTo>
                <a:lnTo>
                  <a:pt x="689" y="543"/>
                </a:lnTo>
                <a:lnTo>
                  <a:pt x="674" y="514"/>
                </a:lnTo>
                <a:lnTo>
                  <a:pt x="665" y="484"/>
                </a:lnTo>
                <a:lnTo>
                  <a:pt x="658" y="453"/>
                </a:lnTo>
                <a:lnTo>
                  <a:pt x="654" y="421"/>
                </a:lnTo>
                <a:lnTo>
                  <a:pt x="651" y="392"/>
                </a:lnTo>
                <a:lnTo>
                  <a:pt x="648" y="362"/>
                </a:lnTo>
                <a:lnTo>
                  <a:pt x="673" y="342"/>
                </a:lnTo>
                <a:lnTo>
                  <a:pt x="702" y="321"/>
                </a:lnTo>
                <a:lnTo>
                  <a:pt x="736" y="298"/>
                </a:lnTo>
                <a:lnTo>
                  <a:pt x="771" y="275"/>
                </a:lnTo>
                <a:lnTo>
                  <a:pt x="809" y="252"/>
                </a:lnTo>
                <a:lnTo>
                  <a:pt x="849" y="228"/>
                </a:lnTo>
                <a:lnTo>
                  <a:pt x="889" y="205"/>
                </a:lnTo>
                <a:lnTo>
                  <a:pt x="929" y="183"/>
                </a:lnTo>
                <a:lnTo>
                  <a:pt x="968" y="163"/>
                </a:lnTo>
                <a:lnTo>
                  <a:pt x="1005" y="144"/>
                </a:lnTo>
                <a:lnTo>
                  <a:pt x="1040" y="129"/>
                </a:lnTo>
                <a:lnTo>
                  <a:pt x="1072" y="116"/>
                </a:lnTo>
                <a:lnTo>
                  <a:pt x="1101" y="106"/>
                </a:lnTo>
                <a:lnTo>
                  <a:pt x="1119" y="116"/>
                </a:lnTo>
                <a:lnTo>
                  <a:pt x="1138" y="129"/>
                </a:lnTo>
                <a:lnTo>
                  <a:pt x="1159" y="144"/>
                </a:lnTo>
                <a:lnTo>
                  <a:pt x="1179" y="164"/>
                </a:lnTo>
                <a:lnTo>
                  <a:pt x="1198" y="184"/>
                </a:lnTo>
                <a:lnTo>
                  <a:pt x="1216" y="207"/>
                </a:lnTo>
                <a:lnTo>
                  <a:pt x="1231" y="230"/>
                </a:lnTo>
                <a:lnTo>
                  <a:pt x="1247" y="253"/>
                </a:lnTo>
                <a:lnTo>
                  <a:pt x="1267" y="272"/>
                </a:lnTo>
                <a:lnTo>
                  <a:pt x="1292" y="289"/>
                </a:lnTo>
                <a:lnTo>
                  <a:pt x="1319" y="304"/>
                </a:lnTo>
                <a:lnTo>
                  <a:pt x="1349" y="315"/>
                </a:lnTo>
                <a:lnTo>
                  <a:pt x="1382" y="324"/>
                </a:lnTo>
                <a:lnTo>
                  <a:pt x="1417" y="331"/>
                </a:lnTo>
                <a:lnTo>
                  <a:pt x="1452" y="334"/>
                </a:lnTo>
                <a:lnTo>
                  <a:pt x="1489" y="336"/>
                </a:lnTo>
                <a:lnTo>
                  <a:pt x="1526" y="334"/>
                </a:lnTo>
                <a:lnTo>
                  <a:pt x="1563" y="331"/>
                </a:lnTo>
                <a:lnTo>
                  <a:pt x="1600" y="325"/>
                </a:lnTo>
                <a:lnTo>
                  <a:pt x="1636" y="316"/>
                </a:lnTo>
                <a:lnTo>
                  <a:pt x="1670" y="305"/>
                </a:lnTo>
                <a:lnTo>
                  <a:pt x="1702" y="291"/>
                </a:lnTo>
                <a:lnTo>
                  <a:pt x="1733" y="274"/>
                </a:lnTo>
                <a:lnTo>
                  <a:pt x="1759" y="255"/>
                </a:lnTo>
                <a:lnTo>
                  <a:pt x="1783" y="234"/>
                </a:lnTo>
                <a:lnTo>
                  <a:pt x="1803" y="210"/>
                </a:lnTo>
                <a:lnTo>
                  <a:pt x="1819" y="184"/>
                </a:lnTo>
                <a:lnTo>
                  <a:pt x="1829" y="155"/>
                </a:lnTo>
                <a:lnTo>
                  <a:pt x="1839" y="123"/>
                </a:lnTo>
                <a:lnTo>
                  <a:pt x="1853" y="92"/>
                </a:lnTo>
                <a:lnTo>
                  <a:pt x="1870" y="64"/>
                </a:lnTo>
                <a:lnTo>
                  <a:pt x="1888" y="38"/>
                </a:lnTo>
                <a:lnTo>
                  <a:pt x="1907" y="16"/>
                </a:lnTo>
                <a:lnTo>
                  <a:pt x="1925" y="0"/>
                </a:lnTo>
                <a:close/>
              </a:path>
            </a:pathLst>
          </a:custGeom>
          <a:solidFill>
            <a:srgbClr val="797979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chemeClr val="accent2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63" name="noun_project_1241.eps"/>
          <p:cNvSpPr>
            <a:spLocks noChangeAspect="1" noEditPoints="1"/>
          </p:cNvSpPr>
          <p:nvPr/>
        </p:nvSpPr>
        <p:spPr bwMode="auto">
          <a:xfrm>
            <a:off x="9152306" y="3915741"/>
            <a:ext cx="594000" cy="594000"/>
          </a:xfrm>
          <a:custGeom>
            <a:avLst/>
            <a:gdLst>
              <a:gd name="T0" fmla="*/ 43066644 w 3457"/>
              <a:gd name="T1" fmla="*/ 27115114 h 3455"/>
              <a:gd name="T2" fmla="*/ 31654763 w 3457"/>
              <a:gd name="T3" fmla="*/ 36174246 h 3455"/>
              <a:gd name="T4" fmla="*/ 26119870 w 3457"/>
              <a:gd name="T5" fmla="*/ 50307791 h 3455"/>
              <a:gd name="T6" fmla="*/ 28358655 w 3457"/>
              <a:gd name="T7" fmla="*/ 64908197 h 3455"/>
              <a:gd name="T8" fmla="*/ 37438468 w 3457"/>
              <a:gd name="T9" fmla="*/ 76333389 h 3455"/>
              <a:gd name="T10" fmla="*/ 51524514 w 3457"/>
              <a:gd name="T11" fmla="*/ 81905715 h 3455"/>
              <a:gd name="T12" fmla="*/ 66108008 w 3457"/>
              <a:gd name="T13" fmla="*/ 79633168 h 3455"/>
              <a:gd name="T14" fmla="*/ 77519889 w 3457"/>
              <a:gd name="T15" fmla="*/ 70574036 h 3455"/>
              <a:gd name="T16" fmla="*/ 83054782 w 3457"/>
              <a:gd name="T17" fmla="*/ 56409437 h 3455"/>
              <a:gd name="T18" fmla="*/ 80815996 w 3457"/>
              <a:gd name="T19" fmla="*/ 41840086 h 3455"/>
              <a:gd name="T20" fmla="*/ 71736183 w 3457"/>
              <a:gd name="T21" fmla="*/ 30415070 h 3455"/>
              <a:gd name="T22" fmla="*/ 57650138 w 3457"/>
              <a:gd name="T23" fmla="*/ 24842567 h 3455"/>
              <a:gd name="T24" fmla="*/ 67756061 w 3457"/>
              <a:gd name="T25" fmla="*/ 1494270 h 3455"/>
              <a:gd name="T26" fmla="*/ 75716482 w 3457"/>
              <a:gd name="T27" fmla="*/ 4980900 h 3455"/>
              <a:gd name="T28" fmla="*/ 75529916 w 3457"/>
              <a:gd name="T29" fmla="*/ 11767485 h 3455"/>
              <a:gd name="T30" fmla="*/ 79510038 w 3457"/>
              <a:gd name="T31" fmla="*/ 18273885 h 3455"/>
              <a:gd name="T32" fmla="*/ 86724020 w 3457"/>
              <a:gd name="T33" fmla="*/ 21885081 h 3455"/>
              <a:gd name="T34" fmla="*/ 93658330 w 3457"/>
              <a:gd name="T35" fmla="*/ 20110625 h 3455"/>
              <a:gd name="T36" fmla="*/ 99504107 w 3457"/>
              <a:gd name="T37" fmla="*/ 25247321 h 3455"/>
              <a:gd name="T38" fmla="*/ 103919607 w 3457"/>
              <a:gd name="T39" fmla="*/ 34368736 h 3455"/>
              <a:gd name="T40" fmla="*/ 98944411 w 3457"/>
              <a:gd name="T41" fmla="*/ 39349636 h 3455"/>
              <a:gd name="T42" fmla="*/ 97265321 w 3457"/>
              <a:gd name="T43" fmla="*/ 46665365 h 3455"/>
              <a:gd name="T44" fmla="*/ 99659637 w 3457"/>
              <a:gd name="T45" fmla="*/ 54448131 h 3455"/>
              <a:gd name="T46" fmla="*/ 105723191 w 3457"/>
              <a:gd name="T47" fmla="*/ 58059327 h 3455"/>
              <a:gd name="T48" fmla="*/ 105723191 w 3457"/>
              <a:gd name="T49" fmla="*/ 68270436 h 3455"/>
              <a:gd name="T50" fmla="*/ 100996631 w 3457"/>
              <a:gd name="T51" fmla="*/ 75835299 h 3455"/>
              <a:gd name="T52" fmla="*/ 93533836 w 3457"/>
              <a:gd name="T53" fmla="*/ 75835299 h 3455"/>
              <a:gd name="T54" fmla="*/ 87439247 w 3457"/>
              <a:gd name="T55" fmla="*/ 81034102 h 3455"/>
              <a:gd name="T56" fmla="*/ 85573592 w 3457"/>
              <a:gd name="T57" fmla="*/ 88443344 h 3455"/>
              <a:gd name="T58" fmla="*/ 87843413 w 3457"/>
              <a:gd name="T59" fmla="*/ 94731840 h 3455"/>
              <a:gd name="T60" fmla="*/ 81748824 w 3457"/>
              <a:gd name="T61" fmla="*/ 100086263 h 3455"/>
              <a:gd name="T62" fmla="*/ 73042318 w 3457"/>
              <a:gd name="T63" fmla="*/ 104039929 h 3455"/>
              <a:gd name="T64" fmla="*/ 68222475 w 3457"/>
              <a:gd name="T65" fmla="*/ 98747613 h 3455"/>
              <a:gd name="T66" fmla="*/ 61257306 w 3457"/>
              <a:gd name="T67" fmla="*/ 96879820 h 3455"/>
              <a:gd name="T68" fmla="*/ 53794511 w 3457"/>
              <a:gd name="T69" fmla="*/ 99059030 h 3455"/>
              <a:gd name="T70" fmla="*/ 50094061 w 3457"/>
              <a:gd name="T71" fmla="*/ 104849436 h 3455"/>
              <a:gd name="T72" fmla="*/ 43066644 w 3457"/>
              <a:gd name="T73" fmla="*/ 106904079 h 3455"/>
              <a:gd name="T74" fmla="*/ 33240569 w 3457"/>
              <a:gd name="T75" fmla="*/ 103822026 h 3455"/>
              <a:gd name="T76" fmla="*/ 32214459 w 3457"/>
              <a:gd name="T77" fmla="*/ 96599633 h 3455"/>
              <a:gd name="T78" fmla="*/ 29198200 w 3457"/>
              <a:gd name="T79" fmla="*/ 89626374 h 3455"/>
              <a:gd name="T80" fmla="*/ 22077501 w 3457"/>
              <a:gd name="T81" fmla="*/ 85641478 h 3455"/>
              <a:gd name="T82" fmla="*/ 14894554 w 3457"/>
              <a:gd name="T83" fmla="*/ 87198031 h 3455"/>
              <a:gd name="T84" fmla="*/ 8706682 w 3457"/>
              <a:gd name="T85" fmla="*/ 83618064 h 3455"/>
              <a:gd name="T86" fmla="*/ 4197899 w 3457"/>
              <a:gd name="T87" fmla="*/ 75368262 h 3455"/>
              <a:gd name="T88" fmla="*/ 6529967 w 3457"/>
              <a:gd name="T89" fmla="*/ 69858043 h 3455"/>
              <a:gd name="T90" fmla="*/ 11163069 w 3457"/>
              <a:gd name="T91" fmla="*/ 64441336 h 3455"/>
              <a:gd name="T92" fmla="*/ 11194280 w 3457"/>
              <a:gd name="T93" fmla="*/ 56782961 h 3455"/>
              <a:gd name="T94" fmla="*/ 6125801 w 3457"/>
              <a:gd name="T95" fmla="*/ 51055015 h 3455"/>
              <a:gd name="T96" fmla="*/ 684015 w 3457"/>
              <a:gd name="T97" fmla="*/ 48346485 h 3455"/>
              <a:gd name="T98" fmla="*/ 995075 w 3457"/>
              <a:gd name="T99" fmla="*/ 41809032 h 3455"/>
              <a:gd name="T100" fmla="*/ 3544920 w 3457"/>
              <a:gd name="T101" fmla="*/ 32998857 h 3455"/>
              <a:gd name="T102" fmla="*/ 10945468 w 3457"/>
              <a:gd name="T103" fmla="*/ 31971623 h 3455"/>
              <a:gd name="T104" fmla="*/ 17599753 w 3457"/>
              <a:gd name="T105" fmla="*/ 28796234 h 3455"/>
              <a:gd name="T106" fmla="*/ 21797653 w 3457"/>
              <a:gd name="T107" fmla="*/ 21667178 h 3455"/>
              <a:gd name="T108" fmla="*/ 20678260 w 3457"/>
              <a:gd name="T109" fmla="*/ 15067442 h 3455"/>
              <a:gd name="T110" fmla="*/ 22886010 w 3457"/>
              <a:gd name="T111" fmla="*/ 9277036 h 3455"/>
              <a:gd name="T112" fmla="*/ 31250596 w 3457"/>
              <a:gd name="T113" fmla="*/ 4482810 h 3455"/>
              <a:gd name="T114" fmla="*/ 36660995 w 3457"/>
              <a:gd name="T115" fmla="*/ 5105466 h 3455"/>
              <a:gd name="T116" fmla="*/ 41014424 w 3457"/>
              <a:gd name="T117" fmla="*/ 9463886 h 3455"/>
              <a:gd name="T118" fmla="*/ 48601537 w 3457"/>
              <a:gd name="T119" fmla="*/ 10304445 h 3455"/>
              <a:gd name="T120" fmla="*/ 55442388 w 3457"/>
              <a:gd name="T121" fmla="*/ 7284676 h 3455"/>
              <a:gd name="T122" fmla="*/ 58707460 w 3457"/>
              <a:gd name="T123" fmla="*/ 1183030 h 345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457" h="3455">
                <a:moveTo>
                  <a:pt x="1784" y="793"/>
                </a:moveTo>
                <a:lnTo>
                  <a:pt x="1715" y="794"/>
                </a:lnTo>
                <a:lnTo>
                  <a:pt x="1646" y="799"/>
                </a:lnTo>
                <a:lnTo>
                  <a:pt x="1579" y="810"/>
                </a:lnTo>
                <a:lnTo>
                  <a:pt x="1512" y="826"/>
                </a:lnTo>
                <a:lnTo>
                  <a:pt x="1447" y="846"/>
                </a:lnTo>
                <a:lnTo>
                  <a:pt x="1385" y="871"/>
                </a:lnTo>
                <a:lnTo>
                  <a:pt x="1324" y="900"/>
                </a:lnTo>
                <a:lnTo>
                  <a:pt x="1266" y="934"/>
                </a:lnTo>
                <a:lnTo>
                  <a:pt x="1211" y="972"/>
                </a:lnTo>
                <a:lnTo>
                  <a:pt x="1158" y="1013"/>
                </a:lnTo>
                <a:lnTo>
                  <a:pt x="1108" y="1059"/>
                </a:lnTo>
                <a:lnTo>
                  <a:pt x="1061" y="1109"/>
                </a:lnTo>
                <a:lnTo>
                  <a:pt x="1018" y="1162"/>
                </a:lnTo>
                <a:lnTo>
                  <a:pt x="980" y="1218"/>
                </a:lnTo>
                <a:lnTo>
                  <a:pt x="944" y="1279"/>
                </a:lnTo>
                <a:lnTo>
                  <a:pt x="914" y="1341"/>
                </a:lnTo>
                <a:lnTo>
                  <a:pt x="888" y="1407"/>
                </a:lnTo>
                <a:lnTo>
                  <a:pt x="866" y="1476"/>
                </a:lnTo>
                <a:lnTo>
                  <a:pt x="850" y="1546"/>
                </a:lnTo>
                <a:lnTo>
                  <a:pt x="840" y="1616"/>
                </a:lnTo>
                <a:lnTo>
                  <a:pt x="835" y="1686"/>
                </a:lnTo>
                <a:lnTo>
                  <a:pt x="836" y="1756"/>
                </a:lnTo>
                <a:lnTo>
                  <a:pt x="841" y="1824"/>
                </a:lnTo>
                <a:lnTo>
                  <a:pt x="851" y="1892"/>
                </a:lnTo>
                <a:lnTo>
                  <a:pt x="867" y="1958"/>
                </a:lnTo>
                <a:lnTo>
                  <a:pt x="888" y="2022"/>
                </a:lnTo>
                <a:lnTo>
                  <a:pt x="912" y="2085"/>
                </a:lnTo>
                <a:lnTo>
                  <a:pt x="942" y="2145"/>
                </a:lnTo>
                <a:lnTo>
                  <a:pt x="976" y="2204"/>
                </a:lnTo>
                <a:lnTo>
                  <a:pt x="1014" y="2260"/>
                </a:lnTo>
                <a:lnTo>
                  <a:pt x="1055" y="2313"/>
                </a:lnTo>
                <a:lnTo>
                  <a:pt x="1101" y="2363"/>
                </a:lnTo>
                <a:lnTo>
                  <a:pt x="1151" y="2410"/>
                </a:lnTo>
                <a:lnTo>
                  <a:pt x="1204" y="2452"/>
                </a:lnTo>
                <a:lnTo>
                  <a:pt x="1260" y="2491"/>
                </a:lnTo>
                <a:lnTo>
                  <a:pt x="1319" y="2526"/>
                </a:lnTo>
                <a:lnTo>
                  <a:pt x="1383" y="2557"/>
                </a:lnTo>
                <a:lnTo>
                  <a:pt x="1449" y="2583"/>
                </a:lnTo>
                <a:lnTo>
                  <a:pt x="1517" y="2605"/>
                </a:lnTo>
                <a:lnTo>
                  <a:pt x="1587" y="2621"/>
                </a:lnTo>
                <a:lnTo>
                  <a:pt x="1657" y="2631"/>
                </a:lnTo>
                <a:lnTo>
                  <a:pt x="1727" y="2635"/>
                </a:lnTo>
                <a:lnTo>
                  <a:pt x="1796" y="2635"/>
                </a:lnTo>
                <a:lnTo>
                  <a:pt x="1865" y="2629"/>
                </a:lnTo>
                <a:lnTo>
                  <a:pt x="1933" y="2619"/>
                </a:lnTo>
                <a:lnTo>
                  <a:pt x="1999" y="2604"/>
                </a:lnTo>
                <a:lnTo>
                  <a:pt x="2064" y="2583"/>
                </a:lnTo>
                <a:lnTo>
                  <a:pt x="2126" y="2558"/>
                </a:lnTo>
                <a:lnTo>
                  <a:pt x="2187" y="2528"/>
                </a:lnTo>
                <a:lnTo>
                  <a:pt x="2245" y="2495"/>
                </a:lnTo>
                <a:lnTo>
                  <a:pt x="2301" y="2457"/>
                </a:lnTo>
                <a:lnTo>
                  <a:pt x="2354" y="2416"/>
                </a:lnTo>
                <a:lnTo>
                  <a:pt x="2404" y="2369"/>
                </a:lnTo>
                <a:lnTo>
                  <a:pt x="2450" y="2320"/>
                </a:lnTo>
                <a:lnTo>
                  <a:pt x="2493" y="2267"/>
                </a:lnTo>
                <a:lnTo>
                  <a:pt x="2532" y="2210"/>
                </a:lnTo>
                <a:lnTo>
                  <a:pt x="2567" y="2151"/>
                </a:lnTo>
                <a:lnTo>
                  <a:pt x="2598" y="2088"/>
                </a:lnTo>
                <a:lnTo>
                  <a:pt x="2623" y="2022"/>
                </a:lnTo>
                <a:lnTo>
                  <a:pt x="2645" y="1953"/>
                </a:lnTo>
                <a:lnTo>
                  <a:pt x="2662" y="1882"/>
                </a:lnTo>
                <a:lnTo>
                  <a:pt x="2671" y="1812"/>
                </a:lnTo>
                <a:lnTo>
                  <a:pt x="2677" y="1742"/>
                </a:lnTo>
                <a:lnTo>
                  <a:pt x="2675" y="1673"/>
                </a:lnTo>
                <a:lnTo>
                  <a:pt x="2670" y="1604"/>
                </a:lnTo>
                <a:lnTo>
                  <a:pt x="2660" y="1537"/>
                </a:lnTo>
                <a:lnTo>
                  <a:pt x="2644" y="1472"/>
                </a:lnTo>
                <a:lnTo>
                  <a:pt x="2623" y="1407"/>
                </a:lnTo>
                <a:lnTo>
                  <a:pt x="2599" y="1344"/>
                </a:lnTo>
                <a:lnTo>
                  <a:pt x="2569" y="1283"/>
                </a:lnTo>
                <a:lnTo>
                  <a:pt x="2535" y="1224"/>
                </a:lnTo>
                <a:lnTo>
                  <a:pt x="2498" y="1169"/>
                </a:lnTo>
                <a:lnTo>
                  <a:pt x="2456" y="1116"/>
                </a:lnTo>
                <a:lnTo>
                  <a:pt x="2410" y="1066"/>
                </a:lnTo>
                <a:lnTo>
                  <a:pt x="2360" y="1020"/>
                </a:lnTo>
                <a:lnTo>
                  <a:pt x="2307" y="977"/>
                </a:lnTo>
                <a:lnTo>
                  <a:pt x="2251" y="938"/>
                </a:lnTo>
                <a:lnTo>
                  <a:pt x="2192" y="903"/>
                </a:lnTo>
                <a:lnTo>
                  <a:pt x="2128" y="872"/>
                </a:lnTo>
                <a:lnTo>
                  <a:pt x="2063" y="846"/>
                </a:lnTo>
                <a:lnTo>
                  <a:pt x="1994" y="825"/>
                </a:lnTo>
                <a:lnTo>
                  <a:pt x="1924" y="809"/>
                </a:lnTo>
                <a:lnTo>
                  <a:pt x="1854" y="798"/>
                </a:lnTo>
                <a:lnTo>
                  <a:pt x="1784" y="793"/>
                </a:lnTo>
                <a:close/>
                <a:moveTo>
                  <a:pt x="1925" y="0"/>
                </a:moveTo>
                <a:lnTo>
                  <a:pt x="1973" y="5"/>
                </a:lnTo>
                <a:lnTo>
                  <a:pt x="2024" y="14"/>
                </a:lnTo>
                <a:lnTo>
                  <a:pt x="2075" y="24"/>
                </a:lnTo>
                <a:lnTo>
                  <a:pt x="2128" y="35"/>
                </a:lnTo>
                <a:lnTo>
                  <a:pt x="2179" y="48"/>
                </a:lnTo>
                <a:lnTo>
                  <a:pt x="2229" y="63"/>
                </a:lnTo>
                <a:lnTo>
                  <a:pt x="2277" y="77"/>
                </a:lnTo>
                <a:lnTo>
                  <a:pt x="2322" y="91"/>
                </a:lnTo>
                <a:lnTo>
                  <a:pt x="2363" y="107"/>
                </a:lnTo>
                <a:lnTo>
                  <a:pt x="2399" y="121"/>
                </a:lnTo>
                <a:lnTo>
                  <a:pt x="2428" y="136"/>
                </a:lnTo>
                <a:lnTo>
                  <a:pt x="2435" y="160"/>
                </a:lnTo>
                <a:lnTo>
                  <a:pt x="2439" y="189"/>
                </a:lnTo>
                <a:lnTo>
                  <a:pt x="2442" y="220"/>
                </a:lnTo>
                <a:lnTo>
                  <a:pt x="2443" y="253"/>
                </a:lnTo>
                <a:lnTo>
                  <a:pt x="2440" y="286"/>
                </a:lnTo>
                <a:lnTo>
                  <a:pt x="2434" y="317"/>
                </a:lnTo>
                <a:lnTo>
                  <a:pt x="2429" y="347"/>
                </a:lnTo>
                <a:lnTo>
                  <a:pt x="2429" y="378"/>
                </a:lnTo>
                <a:lnTo>
                  <a:pt x="2436" y="410"/>
                </a:lnTo>
                <a:lnTo>
                  <a:pt x="2446" y="442"/>
                </a:lnTo>
                <a:lnTo>
                  <a:pt x="2461" y="472"/>
                </a:lnTo>
                <a:lnTo>
                  <a:pt x="2480" y="503"/>
                </a:lnTo>
                <a:lnTo>
                  <a:pt x="2504" y="532"/>
                </a:lnTo>
                <a:lnTo>
                  <a:pt x="2529" y="560"/>
                </a:lnTo>
                <a:lnTo>
                  <a:pt x="2557" y="587"/>
                </a:lnTo>
                <a:lnTo>
                  <a:pt x="2587" y="612"/>
                </a:lnTo>
                <a:lnTo>
                  <a:pt x="2619" y="635"/>
                </a:lnTo>
                <a:lnTo>
                  <a:pt x="2653" y="655"/>
                </a:lnTo>
                <a:lnTo>
                  <a:pt x="2687" y="672"/>
                </a:lnTo>
                <a:lnTo>
                  <a:pt x="2721" y="686"/>
                </a:lnTo>
                <a:lnTo>
                  <a:pt x="2756" y="696"/>
                </a:lnTo>
                <a:lnTo>
                  <a:pt x="2789" y="703"/>
                </a:lnTo>
                <a:lnTo>
                  <a:pt x="2822" y="705"/>
                </a:lnTo>
                <a:lnTo>
                  <a:pt x="2854" y="703"/>
                </a:lnTo>
                <a:lnTo>
                  <a:pt x="2883" y="695"/>
                </a:lnTo>
                <a:lnTo>
                  <a:pt x="2910" y="683"/>
                </a:lnTo>
                <a:lnTo>
                  <a:pt x="2944" y="666"/>
                </a:lnTo>
                <a:lnTo>
                  <a:pt x="2977" y="654"/>
                </a:lnTo>
                <a:lnTo>
                  <a:pt x="3012" y="646"/>
                </a:lnTo>
                <a:lnTo>
                  <a:pt x="3047" y="642"/>
                </a:lnTo>
                <a:lnTo>
                  <a:pt x="3082" y="641"/>
                </a:lnTo>
                <a:lnTo>
                  <a:pt x="3103" y="667"/>
                </a:lnTo>
                <a:lnTo>
                  <a:pt x="3125" y="698"/>
                </a:lnTo>
                <a:lnTo>
                  <a:pt x="3149" y="733"/>
                </a:lnTo>
                <a:lnTo>
                  <a:pt x="3175" y="770"/>
                </a:lnTo>
                <a:lnTo>
                  <a:pt x="3200" y="811"/>
                </a:lnTo>
                <a:lnTo>
                  <a:pt x="3226" y="852"/>
                </a:lnTo>
                <a:lnTo>
                  <a:pt x="3250" y="896"/>
                </a:lnTo>
                <a:lnTo>
                  <a:pt x="3274" y="939"/>
                </a:lnTo>
                <a:lnTo>
                  <a:pt x="3295" y="982"/>
                </a:lnTo>
                <a:lnTo>
                  <a:pt x="3314" y="1024"/>
                </a:lnTo>
                <a:lnTo>
                  <a:pt x="3330" y="1065"/>
                </a:lnTo>
                <a:lnTo>
                  <a:pt x="3342" y="1104"/>
                </a:lnTo>
                <a:lnTo>
                  <a:pt x="3324" y="1132"/>
                </a:lnTo>
                <a:lnTo>
                  <a:pt x="3304" y="1160"/>
                </a:lnTo>
                <a:lnTo>
                  <a:pt x="3280" y="1184"/>
                </a:lnTo>
                <a:lnTo>
                  <a:pt x="3253" y="1206"/>
                </a:lnTo>
                <a:lnTo>
                  <a:pt x="3224" y="1226"/>
                </a:lnTo>
                <a:lnTo>
                  <a:pt x="3201" y="1243"/>
                </a:lnTo>
                <a:lnTo>
                  <a:pt x="3182" y="1264"/>
                </a:lnTo>
                <a:lnTo>
                  <a:pt x="3165" y="1289"/>
                </a:lnTo>
                <a:lnTo>
                  <a:pt x="3153" y="1318"/>
                </a:lnTo>
                <a:lnTo>
                  <a:pt x="3142" y="1351"/>
                </a:lnTo>
                <a:lnTo>
                  <a:pt x="3135" y="1385"/>
                </a:lnTo>
                <a:lnTo>
                  <a:pt x="3129" y="1422"/>
                </a:lnTo>
                <a:lnTo>
                  <a:pt x="3127" y="1460"/>
                </a:lnTo>
                <a:lnTo>
                  <a:pt x="3128" y="1499"/>
                </a:lnTo>
                <a:lnTo>
                  <a:pt x="3131" y="1539"/>
                </a:lnTo>
                <a:lnTo>
                  <a:pt x="3137" y="1578"/>
                </a:lnTo>
                <a:lnTo>
                  <a:pt x="3145" y="1616"/>
                </a:lnTo>
                <a:lnTo>
                  <a:pt x="3157" y="1653"/>
                </a:lnTo>
                <a:lnTo>
                  <a:pt x="3170" y="1687"/>
                </a:lnTo>
                <a:lnTo>
                  <a:pt x="3186" y="1720"/>
                </a:lnTo>
                <a:lnTo>
                  <a:pt x="3205" y="1749"/>
                </a:lnTo>
                <a:lnTo>
                  <a:pt x="3226" y="1774"/>
                </a:lnTo>
                <a:lnTo>
                  <a:pt x="3249" y="1795"/>
                </a:lnTo>
                <a:lnTo>
                  <a:pt x="3275" y="1811"/>
                </a:lnTo>
                <a:lnTo>
                  <a:pt x="3302" y="1822"/>
                </a:lnTo>
                <a:lnTo>
                  <a:pt x="3337" y="1832"/>
                </a:lnTo>
                <a:lnTo>
                  <a:pt x="3370" y="1847"/>
                </a:lnTo>
                <a:lnTo>
                  <a:pt x="3400" y="1865"/>
                </a:lnTo>
                <a:lnTo>
                  <a:pt x="3428" y="1889"/>
                </a:lnTo>
                <a:lnTo>
                  <a:pt x="3457" y="1918"/>
                </a:lnTo>
                <a:lnTo>
                  <a:pt x="3451" y="1971"/>
                </a:lnTo>
                <a:lnTo>
                  <a:pt x="3441" y="2027"/>
                </a:lnTo>
                <a:lnTo>
                  <a:pt x="3429" y="2083"/>
                </a:lnTo>
                <a:lnTo>
                  <a:pt x="3416" y="2138"/>
                </a:lnTo>
                <a:lnTo>
                  <a:pt x="3400" y="2193"/>
                </a:lnTo>
                <a:lnTo>
                  <a:pt x="3383" y="2245"/>
                </a:lnTo>
                <a:lnTo>
                  <a:pt x="3366" y="2296"/>
                </a:lnTo>
                <a:lnTo>
                  <a:pt x="3349" y="2343"/>
                </a:lnTo>
                <a:lnTo>
                  <a:pt x="3332" y="2386"/>
                </a:lnTo>
                <a:lnTo>
                  <a:pt x="3317" y="2424"/>
                </a:lnTo>
                <a:lnTo>
                  <a:pt x="3283" y="2431"/>
                </a:lnTo>
                <a:lnTo>
                  <a:pt x="3248" y="2436"/>
                </a:lnTo>
                <a:lnTo>
                  <a:pt x="3212" y="2437"/>
                </a:lnTo>
                <a:lnTo>
                  <a:pt x="3176" y="2434"/>
                </a:lnTo>
                <a:lnTo>
                  <a:pt x="3140" y="2428"/>
                </a:lnTo>
                <a:lnTo>
                  <a:pt x="3107" y="2421"/>
                </a:lnTo>
                <a:lnTo>
                  <a:pt x="3074" y="2421"/>
                </a:lnTo>
                <a:lnTo>
                  <a:pt x="3041" y="2426"/>
                </a:lnTo>
                <a:lnTo>
                  <a:pt x="3008" y="2436"/>
                </a:lnTo>
                <a:lnTo>
                  <a:pt x="2976" y="2450"/>
                </a:lnTo>
                <a:lnTo>
                  <a:pt x="2945" y="2468"/>
                </a:lnTo>
                <a:lnTo>
                  <a:pt x="2914" y="2489"/>
                </a:lnTo>
                <a:lnTo>
                  <a:pt x="2885" y="2515"/>
                </a:lnTo>
                <a:lnTo>
                  <a:pt x="2859" y="2541"/>
                </a:lnTo>
                <a:lnTo>
                  <a:pt x="2835" y="2571"/>
                </a:lnTo>
                <a:lnTo>
                  <a:pt x="2812" y="2603"/>
                </a:lnTo>
                <a:lnTo>
                  <a:pt x="2792" y="2635"/>
                </a:lnTo>
                <a:lnTo>
                  <a:pt x="2776" y="2669"/>
                </a:lnTo>
                <a:lnTo>
                  <a:pt x="2763" y="2704"/>
                </a:lnTo>
                <a:lnTo>
                  <a:pt x="2754" y="2739"/>
                </a:lnTo>
                <a:lnTo>
                  <a:pt x="2749" y="2774"/>
                </a:lnTo>
                <a:lnTo>
                  <a:pt x="2748" y="2808"/>
                </a:lnTo>
                <a:lnTo>
                  <a:pt x="2752" y="2841"/>
                </a:lnTo>
                <a:lnTo>
                  <a:pt x="2760" y="2874"/>
                </a:lnTo>
                <a:lnTo>
                  <a:pt x="2774" y="2904"/>
                </a:lnTo>
                <a:lnTo>
                  <a:pt x="2789" y="2930"/>
                </a:lnTo>
                <a:lnTo>
                  <a:pt x="2802" y="2957"/>
                </a:lnTo>
                <a:lnTo>
                  <a:pt x="2812" y="2985"/>
                </a:lnTo>
                <a:lnTo>
                  <a:pt x="2820" y="3013"/>
                </a:lnTo>
                <a:lnTo>
                  <a:pt x="2825" y="3043"/>
                </a:lnTo>
                <a:lnTo>
                  <a:pt x="2825" y="3074"/>
                </a:lnTo>
                <a:lnTo>
                  <a:pt x="2803" y="3095"/>
                </a:lnTo>
                <a:lnTo>
                  <a:pt x="2775" y="3118"/>
                </a:lnTo>
                <a:lnTo>
                  <a:pt x="2743" y="3142"/>
                </a:lnTo>
                <a:lnTo>
                  <a:pt x="2708" y="3166"/>
                </a:lnTo>
                <a:lnTo>
                  <a:pt x="2670" y="3190"/>
                </a:lnTo>
                <a:lnTo>
                  <a:pt x="2629" y="3215"/>
                </a:lnTo>
                <a:lnTo>
                  <a:pt x="2587" y="3238"/>
                </a:lnTo>
                <a:lnTo>
                  <a:pt x="2545" y="3260"/>
                </a:lnTo>
                <a:lnTo>
                  <a:pt x="2503" y="3282"/>
                </a:lnTo>
                <a:lnTo>
                  <a:pt x="2461" y="3301"/>
                </a:lnTo>
                <a:lnTo>
                  <a:pt x="2421" y="3318"/>
                </a:lnTo>
                <a:lnTo>
                  <a:pt x="2383" y="3331"/>
                </a:lnTo>
                <a:lnTo>
                  <a:pt x="2349" y="3342"/>
                </a:lnTo>
                <a:lnTo>
                  <a:pt x="2321" y="3324"/>
                </a:lnTo>
                <a:lnTo>
                  <a:pt x="2296" y="3302"/>
                </a:lnTo>
                <a:lnTo>
                  <a:pt x="2271" y="3275"/>
                </a:lnTo>
                <a:lnTo>
                  <a:pt x="2250" y="3248"/>
                </a:lnTo>
                <a:lnTo>
                  <a:pt x="2232" y="3218"/>
                </a:lnTo>
                <a:lnTo>
                  <a:pt x="2214" y="3194"/>
                </a:lnTo>
                <a:lnTo>
                  <a:pt x="2194" y="3172"/>
                </a:lnTo>
                <a:lnTo>
                  <a:pt x="2169" y="3155"/>
                </a:lnTo>
                <a:lnTo>
                  <a:pt x="2141" y="3140"/>
                </a:lnTo>
                <a:lnTo>
                  <a:pt x="2110" y="3129"/>
                </a:lnTo>
                <a:lnTo>
                  <a:pt x="2077" y="3120"/>
                </a:lnTo>
                <a:lnTo>
                  <a:pt x="2042" y="3115"/>
                </a:lnTo>
                <a:lnTo>
                  <a:pt x="2006" y="3112"/>
                </a:lnTo>
                <a:lnTo>
                  <a:pt x="1970" y="3112"/>
                </a:lnTo>
                <a:lnTo>
                  <a:pt x="1933" y="3114"/>
                </a:lnTo>
                <a:lnTo>
                  <a:pt x="1896" y="3119"/>
                </a:lnTo>
                <a:lnTo>
                  <a:pt x="1860" y="3127"/>
                </a:lnTo>
                <a:lnTo>
                  <a:pt x="1824" y="3137"/>
                </a:lnTo>
                <a:lnTo>
                  <a:pt x="1790" y="3150"/>
                </a:lnTo>
                <a:lnTo>
                  <a:pt x="1758" y="3165"/>
                </a:lnTo>
                <a:lnTo>
                  <a:pt x="1730" y="3182"/>
                </a:lnTo>
                <a:lnTo>
                  <a:pt x="1703" y="3202"/>
                </a:lnTo>
                <a:lnTo>
                  <a:pt x="1680" y="3223"/>
                </a:lnTo>
                <a:lnTo>
                  <a:pt x="1661" y="3247"/>
                </a:lnTo>
                <a:lnTo>
                  <a:pt x="1646" y="3272"/>
                </a:lnTo>
                <a:lnTo>
                  <a:pt x="1635" y="3300"/>
                </a:lnTo>
                <a:lnTo>
                  <a:pt x="1625" y="3334"/>
                </a:lnTo>
                <a:lnTo>
                  <a:pt x="1611" y="3368"/>
                </a:lnTo>
                <a:lnTo>
                  <a:pt x="1594" y="3399"/>
                </a:lnTo>
                <a:lnTo>
                  <a:pt x="1573" y="3428"/>
                </a:lnTo>
                <a:lnTo>
                  <a:pt x="1549" y="3455"/>
                </a:lnTo>
                <a:lnTo>
                  <a:pt x="1513" y="3453"/>
                </a:lnTo>
                <a:lnTo>
                  <a:pt x="1473" y="3450"/>
                </a:lnTo>
                <a:lnTo>
                  <a:pt x="1430" y="3443"/>
                </a:lnTo>
                <a:lnTo>
                  <a:pt x="1385" y="3434"/>
                </a:lnTo>
                <a:lnTo>
                  <a:pt x="1338" y="3423"/>
                </a:lnTo>
                <a:lnTo>
                  <a:pt x="1291" y="3410"/>
                </a:lnTo>
                <a:lnTo>
                  <a:pt x="1244" y="3396"/>
                </a:lnTo>
                <a:lnTo>
                  <a:pt x="1197" y="3381"/>
                </a:lnTo>
                <a:lnTo>
                  <a:pt x="1152" y="3365"/>
                </a:lnTo>
                <a:lnTo>
                  <a:pt x="1109" y="3349"/>
                </a:lnTo>
                <a:lnTo>
                  <a:pt x="1069" y="3335"/>
                </a:lnTo>
                <a:lnTo>
                  <a:pt x="1033" y="3320"/>
                </a:lnTo>
                <a:lnTo>
                  <a:pt x="1028" y="3283"/>
                </a:lnTo>
                <a:lnTo>
                  <a:pt x="1023" y="3247"/>
                </a:lnTo>
                <a:lnTo>
                  <a:pt x="1021" y="3209"/>
                </a:lnTo>
                <a:lnTo>
                  <a:pt x="1023" y="3173"/>
                </a:lnTo>
                <a:lnTo>
                  <a:pt x="1030" y="3137"/>
                </a:lnTo>
                <a:lnTo>
                  <a:pt x="1036" y="3103"/>
                </a:lnTo>
                <a:lnTo>
                  <a:pt x="1036" y="3069"/>
                </a:lnTo>
                <a:lnTo>
                  <a:pt x="1031" y="3035"/>
                </a:lnTo>
                <a:lnTo>
                  <a:pt x="1021" y="3001"/>
                </a:lnTo>
                <a:lnTo>
                  <a:pt x="1006" y="2970"/>
                </a:lnTo>
                <a:lnTo>
                  <a:pt x="987" y="2938"/>
                </a:lnTo>
                <a:lnTo>
                  <a:pt x="965" y="2908"/>
                </a:lnTo>
                <a:lnTo>
                  <a:pt x="939" y="2879"/>
                </a:lnTo>
                <a:lnTo>
                  <a:pt x="911" y="2854"/>
                </a:lnTo>
                <a:lnTo>
                  <a:pt x="881" y="2830"/>
                </a:lnTo>
                <a:lnTo>
                  <a:pt x="848" y="2807"/>
                </a:lnTo>
                <a:lnTo>
                  <a:pt x="815" y="2789"/>
                </a:lnTo>
                <a:lnTo>
                  <a:pt x="780" y="2773"/>
                </a:lnTo>
                <a:lnTo>
                  <a:pt x="745" y="2761"/>
                </a:lnTo>
                <a:lnTo>
                  <a:pt x="710" y="2751"/>
                </a:lnTo>
                <a:lnTo>
                  <a:pt x="677" y="2746"/>
                </a:lnTo>
                <a:lnTo>
                  <a:pt x="643" y="2746"/>
                </a:lnTo>
                <a:lnTo>
                  <a:pt x="610" y="2749"/>
                </a:lnTo>
                <a:lnTo>
                  <a:pt x="580" y="2756"/>
                </a:lnTo>
                <a:lnTo>
                  <a:pt x="551" y="2770"/>
                </a:lnTo>
                <a:lnTo>
                  <a:pt x="516" y="2787"/>
                </a:lnTo>
                <a:lnTo>
                  <a:pt x="479" y="2801"/>
                </a:lnTo>
                <a:lnTo>
                  <a:pt x="442" y="2808"/>
                </a:lnTo>
                <a:lnTo>
                  <a:pt x="405" y="2813"/>
                </a:lnTo>
                <a:lnTo>
                  <a:pt x="370" y="2811"/>
                </a:lnTo>
                <a:lnTo>
                  <a:pt x="349" y="2785"/>
                </a:lnTo>
                <a:lnTo>
                  <a:pt x="327" y="2755"/>
                </a:lnTo>
                <a:lnTo>
                  <a:pt x="303" y="2722"/>
                </a:lnTo>
                <a:lnTo>
                  <a:pt x="280" y="2686"/>
                </a:lnTo>
                <a:lnTo>
                  <a:pt x="256" y="2648"/>
                </a:lnTo>
                <a:lnTo>
                  <a:pt x="232" y="2609"/>
                </a:lnTo>
                <a:lnTo>
                  <a:pt x="210" y="2570"/>
                </a:lnTo>
                <a:lnTo>
                  <a:pt x="188" y="2530"/>
                </a:lnTo>
                <a:lnTo>
                  <a:pt x="167" y="2492"/>
                </a:lnTo>
                <a:lnTo>
                  <a:pt x="151" y="2455"/>
                </a:lnTo>
                <a:lnTo>
                  <a:pt x="135" y="2421"/>
                </a:lnTo>
                <a:lnTo>
                  <a:pt x="122" y="2390"/>
                </a:lnTo>
                <a:lnTo>
                  <a:pt x="112" y="2363"/>
                </a:lnTo>
                <a:lnTo>
                  <a:pt x="124" y="2335"/>
                </a:lnTo>
                <a:lnTo>
                  <a:pt x="141" y="2309"/>
                </a:lnTo>
                <a:lnTo>
                  <a:pt x="161" y="2285"/>
                </a:lnTo>
                <a:lnTo>
                  <a:pt x="184" y="2264"/>
                </a:lnTo>
                <a:lnTo>
                  <a:pt x="210" y="2244"/>
                </a:lnTo>
                <a:lnTo>
                  <a:pt x="237" y="2227"/>
                </a:lnTo>
                <a:lnTo>
                  <a:pt x="265" y="2208"/>
                </a:lnTo>
                <a:lnTo>
                  <a:pt x="289" y="2186"/>
                </a:lnTo>
                <a:lnTo>
                  <a:pt x="312" y="2161"/>
                </a:lnTo>
                <a:lnTo>
                  <a:pt x="331" y="2133"/>
                </a:lnTo>
                <a:lnTo>
                  <a:pt x="347" y="2103"/>
                </a:lnTo>
                <a:lnTo>
                  <a:pt x="359" y="2070"/>
                </a:lnTo>
                <a:lnTo>
                  <a:pt x="369" y="2036"/>
                </a:lnTo>
                <a:lnTo>
                  <a:pt x="375" y="2001"/>
                </a:lnTo>
                <a:lnTo>
                  <a:pt x="380" y="1966"/>
                </a:lnTo>
                <a:lnTo>
                  <a:pt x="380" y="1930"/>
                </a:lnTo>
                <a:lnTo>
                  <a:pt x="376" y="1894"/>
                </a:lnTo>
                <a:lnTo>
                  <a:pt x="370" y="1858"/>
                </a:lnTo>
                <a:lnTo>
                  <a:pt x="360" y="1824"/>
                </a:lnTo>
                <a:lnTo>
                  <a:pt x="348" y="1791"/>
                </a:lnTo>
                <a:lnTo>
                  <a:pt x="332" y="1759"/>
                </a:lnTo>
                <a:lnTo>
                  <a:pt x="312" y="1729"/>
                </a:lnTo>
                <a:lnTo>
                  <a:pt x="288" y="1703"/>
                </a:lnTo>
                <a:lnTo>
                  <a:pt x="262" y="1679"/>
                </a:lnTo>
                <a:lnTo>
                  <a:pt x="231" y="1657"/>
                </a:lnTo>
                <a:lnTo>
                  <a:pt x="197" y="1640"/>
                </a:lnTo>
                <a:lnTo>
                  <a:pt x="159" y="1628"/>
                </a:lnTo>
                <a:lnTo>
                  <a:pt x="135" y="1620"/>
                </a:lnTo>
                <a:lnTo>
                  <a:pt x="109" y="1610"/>
                </a:lnTo>
                <a:lnTo>
                  <a:pt x="84" y="1597"/>
                </a:lnTo>
                <a:lnTo>
                  <a:pt x="60" y="1582"/>
                </a:lnTo>
                <a:lnTo>
                  <a:pt x="39" y="1567"/>
                </a:lnTo>
                <a:lnTo>
                  <a:pt x="22" y="1553"/>
                </a:lnTo>
                <a:lnTo>
                  <a:pt x="8" y="1540"/>
                </a:lnTo>
                <a:lnTo>
                  <a:pt x="0" y="1527"/>
                </a:lnTo>
                <a:lnTo>
                  <a:pt x="3" y="1498"/>
                </a:lnTo>
                <a:lnTo>
                  <a:pt x="7" y="1464"/>
                </a:lnTo>
                <a:lnTo>
                  <a:pt x="15" y="1427"/>
                </a:lnTo>
                <a:lnTo>
                  <a:pt x="22" y="1387"/>
                </a:lnTo>
                <a:lnTo>
                  <a:pt x="32" y="1343"/>
                </a:lnTo>
                <a:lnTo>
                  <a:pt x="42" y="1300"/>
                </a:lnTo>
                <a:lnTo>
                  <a:pt x="54" y="1255"/>
                </a:lnTo>
                <a:lnTo>
                  <a:pt x="66" y="1212"/>
                </a:lnTo>
                <a:lnTo>
                  <a:pt x="78" y="1169"/>
                </a:lnTo>
                <a:lnTo>
                  <a:pt x="90" y="1129"/>
                </a:lnTo>
                <a:lnTo>
                  <a:pt x="103" y="1093"/>
                </a:lnTo>
                <a:lnTo>
                  <a:pt x="114" y="1060"/>
                </a:lnTo>
                <a:lnTo>
                  <a:pt x="126" y="1034"/>
                </a:lnTo>
                <a:lnTo>
                  <a:pt x="162" y="1021"/>
                </a:lnTo>
                <a:lnTo>
                  <a:pt x="200" y="1014"/>
                </a:lnTo>
                <a:lnTo>
                  <a:pt x="241" y="1011"/>
                </a:lnTo>
                <a:lnTo>
                  <a:pt x="281" y="1014"/>
                </a:lnTo>
                <a:lnTo>
                  <a:pt x="321" y="1022"/>
                </a:lnTo>
                <a:lnTo>
                  <a:pt x="352" y="1027"/>
                </a:lnTo>
                <a:lnTo>
                  <a:pt x="384" y="1027"/>
                </a:lnTo>
                <a:lnTo>
                  <a:pt x="416" y="1021"/>
                </a:lnTo>
                <a:lnTo>
                  <a:pt x="447" y="1009"/>
                </a:lnTo>
                <a:lnTo>
                  <a:pt x="478" y="994"/>
                </a:lnTo>
                <a:lnTo>
                  <a:pt x="509" y="974"/>
                </a:lnTo>
                <a:lnTo>
                  <a:pt x="539" y="952"/>
                </a:lnTo>
                <a:lnTo>
                  <a:pt x="566" y="925"/>
                </a:lnTo>
                <a:lnTo>
                  <a:pt x="593" y="897"/>
                </a:lnTo>
                <a:lnTo>
                  <a:pt x="617" y="866"/>
                </a:lnTo>
                <a:lnTo>
                  <a:pt x="639" y="833"/>
                </a:lnTo>
                <a:lnTo>
                  <a:pt x="660" y="799"/>
                </a:lnTo>
                <a:lnTo>
                  <a:pt x="677" y="765"/>
                </a:lnTo>
                <a:lnTo>
                  <a:pt x="690" y="730"/>
                </a:lnTo>
                <a:lnTo>
                  <a:pt x="701" y="696"/>
                </a:lnTo>
                <a:lnTo>
                  <a:pt x="707" y="662"/>
                </a:lnTo>
                <a:lnTo>
                  <a:pt x="709" y="629"/>
                </a:lnTo>
                <a:lnTo>
                  <a:pt x="707" y="599"/>
                </a:lnTo>
                <a:lnTo>
                  <a:pt x="701" y="570"/>
                </a:lnTo>
                <a:lnTo>
                  <a:pt x="689" y="543"/>
                </a:lnTo>
                <a:lnTo>
                  <a:pt x="674" y="514"/>
                </a:lnTo>
                <a:lnTo>
                  <a:pt x="665" y="484"/>
                </a:lnTo>
                <a:lnTo>
                  <a:pt x="658" y="453"/>
                </a:lnTo>
                <a:lnTo>
                  <a:pt x="654" y="421"/>
                </a:lnTo>
                <a:lnTo>
                  <a:pt x="651" y="392"/>
                </a:lnTo>
                <a:lnTo>
                  <a:pt x="648" y="362"/>
                </a:lnTo>
                <a:lnTo>
                  <a:pt x="673" y="342"/>
                </a:lnTo>
                <a:lnTo>
                  <a:pt x="702" y="321"/>
                </a:lnTo>
                <a:lnTo>
                  <a:pt x="736" y="298"/>
                </a:lnTo>
                <a:lnTo>
                  <a:pt x="771" y="275"/>
                </a:lnTo>
                <a:lnTo>
                  <a:pt x="809" y="252"/>
                </a:lnTo>
                <a:lnTo>
                  <a:pt x="849" y="228"/>
                </a:lnTo>
                <a:lnTo>
                  <a:pt x="889" y="205"/>
                </a:lnTo>
                <a:lnTo>
                  <a:pt x="929" y="183"/>
                </a:lnTo>
                <a:lnTo>
                  <a:pt x="968" y="163"/>
                </a:lnTo>
                <a:lnTo>
                  <a:pt x="1005" y="144"/>
                </a:lnTo>
                <a:lnTo>
                  <a:pt x="1040" y="129"/>
                </a:lnTo>
                <a:lnTo>
                  <a:pt x="1072" y="116"/>
                </a:lnTo>
                <a:lnTo>
                  <a:pt x="1101" y="106"/>
                </a:lnTo>
                <a:lnTo>
                  <a:pt x="1119" y="116"/>
                </a:lnTo>
                <a:lnTo>
                  <a:pt x="1138" y="129"/>
                </a:lnTo>
                <a:lnTo>
                  <a:pt x="1159" y="144"/>
                </a:lnTo>
                <a:lnTo>
                  <a:pt x="1179" y="164"/>
                </a:lnTo>
                <a:lnTo>
                  <a:pt x="1198" y="184"/>
                </a:lnTo>
                <a:lnTo>
                  <a:pt x="1216" y="207"/>
                </a:lnTo>
                <a:lnTo>
                  <a:pt x="1231" y="230"/>
                </a:lnTo>
                <a:lnTo>
                  <a:pt x="1247" y="253"/>
                </a:lnTo>
                <a:lnTo>
                  <a:pt x="1267" y="272"/>
                </a:lnTo>
                <a:lnTo>
                  <a:pt x="1292" y="289"/>
                </a:lnTo>
                <a:lnTo>
                  <a:pt x="1319" y="304"/>
                </a:lnTo>
                <a:lnTo>
                  <a:pt x="1349" y="315"/>
                </a:lnTo>
                <a:lnTo>
                  <a:pt x="1382" y="324"/>
                </a:lnTo>
                <a:lnTo>
                  <a:pt x="1417" y="331"/>
                </a:lnTo>
                <a:lnTo>
                  <a:pt x="1452" y="334"/>
                </a:lnTo>
                <a:lnTo>
                  <a:pt x="1489" y="336"/>
                </a:lnTo>
                <a:lnTo>
                  <a:pt x="1526" y="334"/>
                </a:lnTo>
                <a:lnTo>
                  <a:pt x="1563" y="331"/>
                </a:lnTo>
                <a:lnTo>
                  <a:pt x="1600" y="325"/>
                </a:lnTo>
                <a:lnTo>
                  <a:pt x="1636" y="316"/>
                </a:lnTo>
                <a:lnTo>
                  <a:pt x="1670" y="305"/>
                </a:lnTo>
                <a:lnTo>
                  <a:pt x="1702" y="291"/>
                </a:lnTo>
                <a:lnTo>
                  <a:pt x="1733" y="274"/>
                </a:lnTo>
                <a:lnTo>
                  <a:pt x="1759" y="255"/>
                </a:lnTo>
                <a:lnTo>
                  <a:pt x="1783" y="234"/>
                </a:lnTo>
                <a:lnTo>
                  <a:pt x="1803" y="210"/>
                </a:lnTo>
                <a:lnTo>
                  <a:pt x="1819" y="184"/>
                </a:lnTo>
                <a:lnTo>
                  <a:pt x="1829" y="155"/>
                </a:lnTo>
                <a:lnTo>
                  <a:pt x="1839" y="123"/>
                </a:lnTo>
                <a:lnTo>
                  <a:pt x="1853" y="92"/>
                </a:lnTo>
                <a:lnTo>
                  <a:pt x="1870" y="64"/>
                </a:lnTo>
                <a:lnTo>
                  <a:pt x="1888" y="38"/>
                </a:lnTo>
                <a:lnTo>
                  <a:pt x="1907" y="16"/>
                </a:lnTo>
                <a:lnTo>
                  <a:pt x="1925" y="0"/>
                </a:lnTo>
                <a:close/>
              </a:path>
            </a:pathLst>
          </a:custGeom>
          <a:solidFill>
            <a:srgbClr val="797979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chemeClr val="accent2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48" name="Prostokąt zaokrąglony 47"/>
          <p:cNvSpPr/>
          <p:nvPr/>
        </p:nvSpPr>
        <p:spPr>
          <a:xfrm>
            <a:off x="6249325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59" name="noun_project_1241.eps"/>
          <p:cNvSpPr>
            <a:spLocks noChangeAspect="1" noEditPoints="1"/>
          </p:cNvSpPr>
          <p:nvPr/>
        </p:nvSpPr>
        <p:spPr bwMode="auto">
          <a:xfrm rot="20997972">
            <a:off x="9228472" y="4828543"/>
            <a:ext cx="718740" cy="718740"/>
          </a:xfrm>
          <a:custGeom>
            <a:avLst/>
            <a:gdLst>
              <a:gd name="T0" fmla="*/ 43066644 w 3457"/>
              <a:gd name="T1" fmla="*/ 27115114 h 3455"/>
              <a:gd name="T2" fmla="*/ 31654763 w 3457"/>
              <a:gd name="T3" fmla="*/ 36174246 h 3455"/>
              <a:gd name="T4" fmla="*/ 26119870 w 3457"/>
              <a:gd name="T5" fmla="*/ 50307791 h 3455"/>
              <a:gd name="T6" fmla="*/ 28358655 w 3457"/>
              <a:gd name="T7" fmla="*/ 64908197 h 3455"/>
              <a:gd name="T8" fmla="*/ 37438468 w 3457"/>
              <a:gd name="T9" fmla="*/ 76333389 h 3455"/>
              <a:gd name="T10" fmla="*/ 51524514 w 3457"/>
              <a:gd name="T11" fmla="*/ 81905715 h 3455"/>
              <a:gd name="T12" fmla="*/ 66108008 w 3457"/>
              <a:gd name="T13" fmla="*/ 79633168 h 3455"/>
              <a:gd name="T14" fmla="*/ 77519889 w 3457"/>
              <a:gd name="T15" fmla="*/ 70574036 h 3455"/>
              <a:gd name="T16" fmla="*/ 83054782 w 3457"/>
              <a:gd name="T17" fmla="*/ 56409437 h 3455"/>
              <a:gd name="T18" fmla="*/ 80815996 w 3457"/>
              <a:gd name="T19" fmla="*/ 41840086 h 3455"/>
              <a:gd name="T20" fmla="*/ 71736183 w 3457"/>
              <a:gd name="T21" fmla="*/ 30415070 h 3455"/>
              <a:gd name="T22" fmla="*/ 57650138 w 3457"/>
              <a:gd name="T23" fmla="*/ 24842567 h 3455"/>
              <a:gd name="T24" fmla="*/ 67756061 w 3457"/>
              <a:gd name="T25" fmla="*/ 1494270 h 3455"/>
              <a:gd name="T26" fmla="*/ 75716482 w 3457"/>
              <a:gd name="T27" fmla="*/ 4980900 h 3455"/>
              <a:gd name="T28" fmla="*/ 75529916 w 3457"/>
              <a:gd name="T29" fmla="*/ 11767485 h 3455"/>
              <a:gd name="T30" fmla="*/ 79510038 w 3457"/>
              <a:gd name="T31" fmla="*/ 18273885 h 3455"/>
              <a:gd name="T32" fmla="*/ 86724020 w 3457"/>
              <a:gd name="T33" fmla="*/ 21885081 h 3455"/>
              <a:gd name="T34" fmla="*/ 93658330 w 3457"/>
              <a:gd name="T35" fmla="*/ 20110625 h 3455"/>
              <a:gd name="T36" fmla="*/ 99504107 w 3457"/>
              <a:gd name="T37" fmla="*/ 25247321 h 3455"/>
              <a:gd name="T38" fmla="*/ 103919607 w 3457"/>
              <a:gd name="T39" fmla="*/ 34368736 h 3455"/>
              <a:gd name="T40" fmla="*/ 98944411 w 3457"/>
              <a:gd name="T41" fmla="*/ 39349636 h 3455"/>
              <a:gd name="T42" fmla="*/ 97265321 w 3457"/>
              <a:gd name="T43" fmla="*/ 46665365 h 3455"/>
              <a:gd name="T44" fmla="*/ 99659637 w 3457"/>
              <a:gd name="T45" fmla="*/ 54448131 h 3455"/>
              <a:gd name="T46" fmla="*/ 105723191 w 3457"/>
              <a:gd name="T47" fmla="*/ 58059327 h 3455"/>
              <a:gd name="T48" fmla="*/ 105723191 w 3457"/>
              <a:gd name="T49" fmla="*/ 68270436 h 3455"/>
              <a:gd name="T50" fmla="*/ 100996631 w 3457"/>
              <a:gd name="T51" fmla="*/ 75835299 h 3455"/>
              <a:gd name="T52" fmla="*/ 93533836 w 3457"/>
              <a:gd name="T53" fmla="*/ 75835299 h 3455"/>
              <a:gd name="T54" fmla="*/ 87439247 w 3457"/>
              <a:gd name="T55" fmla="*/ 81034102 h 3455"/>
              <a:gd name="T56" fmla="*/ 85573592 w 3457"/>
              <a:gd name="T57" fmla="*/ 88443344 h 3455"/>
              <a:gd name="T58" fmla="*/ 87843413 w 3457"/>
              <a:gd name="T59" fmla="*/ 94731840 h 3455"/>
              <a:gd name="T60" fmla="*/ 81748824 w 3457"/>
              <a:gd name="T61" fmla="*/ 100086263 h 3455"/>
              <a:gd name="T62" fmla="*/ 73042318 w 3457"/>
              <a:gd name="T63" fmla="*/ 104039929 h 3455"/>
              <a:gd name="T64" fmla="*/ 68222475 w 3457"/>
              <a:gd name="T65" fmla="*/ 98747613 h 3455"/>
              <a:gd name="T66" fmla="*/ 61257306 w 3457"/>
              <a:gd name="T67" fmla="*/ 96879820 h 3455"/>
              <a:gd name="T68" fmla="*/ 53794511 w 3457"/>
              <a:gd name="T69" fmla="*/ 99059030 h 3455"/>
              <a:gd name="T70" fmla="*/ 50094061 w 3457"/>
              <a:gd name="T71" fmla="*/ 104849436 h 3455"/>
              <a:gd name="T72" fmla="*/ 43066644 w 3457"/>
              <a:gd name="T73" fmla="*/ 106904079 h 3455"/>
              <a:gd name="T74" fmla="*/ 33240569 w 3457"/>
              <a:gd name="T75" fmla="*/ 103822026 h 3455"/>
              <a:gd name="T76" fmla="*/ 32214459 w 3457"/>
              <a:gd name="T77" fmla="*/ 96599633 h 3455"/>
              <a:gd name="T78" fmla="*/ 29198200 w 3457"/>
              <a:gd name="T79" fmla="*/ 89626374 h 3455"/>
              <a:gd name="T80" fmla="*/ 22077501 w 3457"/>
              <a:gd name="T81" fmla="*/ 85641478 h 3455"/>
              <a:gd name="T82" fmla="*/ 14894554 w 3457"/>
              <a:gd name="T83" fmla="*/ 87198031 h 3455"/>
              <a:gd name="T84" fmla="*/ 8706682 w 3457"/>
              <a:gd name="T85" fmla="*/ 83618064 h 3455"/>
              <a:gd name="T86" fmla="*/ 4197899 w 3457"/>
              <a:gd name="T87" fmla="*/ 75368262 h 3455"/>
              <a:gd name="T88" fmla="*/ 6529967 w 3457"/>
              <a:gd name="T89" fmla="*/ 69858043 h 3455"/>
              <a:gd name="T90" fmla="*/ 11163069 w 3457"/>
              <a:gd name="T91" fmla="*/ 64441336 h 3455"/>
              <a:gd name="T92" fmla="*/ 11194280 w 3457"/>
              <a:gd name="T93" fmla="*/ 56782961 h 3455"/>
              <a:gd name="T94" fmla="*/ 6125801 w 3457"/>
              <a:gd name="T95" fmla="*/ 51055015 h 3455"/>
              <a:gd name="T96" fmla="*/ 684015 w 3457"/>
              <a:gd name="T97" fmla="*/ 48346485 h 3455"/>
              <a:gd name="T98" fmla="*/ 995075 w 3457"/>
              <a:gd name="T99" fmla="*/ 41809032 h 3455"/>
              <a:gd name="T100" fmla="*/ 3544920 w 3457"/>
              <a:gd name="T101" fmla="*/ 32998857 h 3455"/>
              <a:gd name="T102" fmla="*/ 10945468 w 3457"/>
              <a:gd name="T103" fmla="*/ 31971623 h 3455"/>
              <a:gd name="T104" fmla="*/ 17599753 w 3457"/>
              <a:gd name="T105" fmla="*/ 28796234 h 3455"/>
              <a:gd name="T106" fmla="*/ 21797653 w 3457"/>
              <a:gd name="T107" fmla="*/ 21667178 h 3455"/>
              <a:gd name="T108" fmla="*/ 20678260 w 3457"/>
              <a:gd name="T109" fmla="*/ 15067442 h 3455"/>
              <a:gd name="T110" fmla="*/ 22886010 w 3457"/>
              <a:gd name="T111" fmla="*/ 9277036 h 3455"/>
              <a:gd name="T112" fmla="*/ 31250596 w 3457"/>
              <a:gd name="T113" fmla="*/ 4482810 h 3455"/>
              <a:gd name="T114" fmla="*/ 36660995 w 3457"/>
              <a:gd name="T115" fmla="*/ 5105466 h 3455"/>
              <a:gd name="T116" fmla="*/ 41014424 w 3457"/>
              <a:gd name="T117" fmla="*/ 9463886 h 3455"/>
              <a:gd name="T118" fmla="*/ 48601537 w 3457"/>
              <a:gd name="T119" fmla="*/ 10304445 h 3455"/>
              <a:gd name="T120" fmla="*/ 55442388 w 3457"/>
              <a:gd name="T121" fmla="*/ 7284676 h 3455"/>
              <a:gd name="T122" fmla="*/ 58707460 w 3457"/>
              <a:gd name="T123" fmla="*/ 1183030 h 345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457" h="3455">
                <a:moveTo>
                  <a:pt x="1784" y="793"/>
                </a:moveTo>
                <a:lnTo>
                  <a:pt x="1715" y="794"/>
                </a:lnTo>
                <a:lnTo>
                  <a:pt x="1646" y="799"/>
                </a:lnTo>
                <a:lnTo>
                  <a:pt x="1579" y="810"/>
                </a:lnTo>
                <a:lnTo>
                  <a:pt x="1512" y="826"/>
                </a:lnTo>
                <a:lnTo>
                  <a:pt x="1447" y="846"/>
                </a:lnTo>
                <a:lnTo>
                  <a:pt x="1385" y="871"/>
                </a:lnTo>
                <a:lnTo>
                  <a:pt x="1324" y="900"/>
                </a:lnTo>
                <a:lnTo>
                  <a:pt x="1266" y="934"/>
                </a:lnTo>
                <a:lnTo>
                  <a:pt x="1211" y="972"/>
                </a:lnTo>
                <a:lnTo>
                  <a:pt x="1158" y="1013"/>
                </a:lnTo>
                <a:lnTo>
                  <a:pt x="1108" y="1059"/>
                </a:lnTo>
                <a:lnTo>
                  <a:pt x="1061" y="1109"/>
                </a:lnTo>
                <a:lnTo>
                  <a:pt x="1018" y="1162"/>
                </a:lnTo>
                <a:lnTo>
                  <a:pt x="980" y="1218"/>
                </a:lnTo>
                <a:lnTo>
                  <a:pt x="944" y="1279"/>
                </a:lnTo>
                <a:lnTo>
                  <a:pt x="914" y="1341"/>
                </a:lnTo>
                <a:lnTo>
                  <a:pt x="888" y="1407"/>
                </a:lnTo>
                <a:lnTo>
                  <a:pt x="866" y="1476"/>
                </a:lnTo>
                <a:lnTo>
                  <a:pt x="850" y="1546"/>
                </a:lnTo>
                <a:lnTo>
                  <a:pt x="840" y="1616"/>
                </a:lnTo>
                <a:lnTo>
                  <a:pt x="835" y="1686"/>
                </a:lnTo>
                <a:lnTo>
                  <a:pt x="836" y="1756"/>
                </a:lnTo>
                <a:lnTo>
                  <a:pt x="841" y="1824"/>
                </a:lnTo>
                <a:lnTo>
                  <a:pt x="851" y="1892"/>
                </a:lnTo>
                <a:lnTo>
                  <a:pt x="867" y="1958"/>
                </a:lnTo>
                <a:lnTo>
                  <a:pt x="888" y="2022"/>
                </a:lnTo>
                <a:lnTo>
                  <a:pt x="912" y="2085"/>
                </a:lnTo>
                <a:lnTo>
                  <a:pt x="942" y="2145"/>
                </a:lnTo>
                <a:lnTo>
                  <a:pt x="976" y="2204"/>
                </a:lnTo>
                <a:lnTo>
                  <a:pt x="1014" y="2260"/>
                </a:lnTo>
                <a:lnTo>
                  <a:pt x="1055" y="2313"/>
                </a:lnTo>
                <a:lnTo>
                  <a:pt x="1101" y="2363"/>
                </a:lnTo>
                <a:lnTo>
                  <a:pt x="1151" y="2410"/>
                </a:lnTo>
                <a:lnTo>
                  <a:pt x="1204" y="2452"/>
                </a:lnTo>
                <a:lnTo>
                  <a:pt x="1260" y="2491"/>
                </a:lnTo>
                <a:lnTo>
                  <a:pt x="1319" y="2526"/>
                </a:lnTo>
                <a:lnTo>
                  <a:pt x="1383" y="2557"/>
                </a:lnTo>
                <a:lnTo>
                  <a:pt x="1449" y="2583"/>
                </a:lnTo>
                <a:lnTo>
                  <a:pt x="1517" y="2605"/>
                </a:lnTo>
                <a:lnTo>
                  <a:pt x="1587" y="2621"/>
                </a:lnTo>
                <a:lnTo>
                  <a:pt x="1657" y="2631"/>
                </a:lnTo>
                <a:lnTo>
                  <a:pt x="1727" y="2635"/>
                </a:lnTo>
                <a:lnTo>
                  <a:pt x="1796" y="2635"/>
                </a:lnTo>
                <a:lnTo>
                  <a:pt x="1865" y="2629"/>
                </a:lnTo>
                <a:lnTo>
                  <a:pt x="1933" y="2619"/>
                </a:lnTo>
                <a:lnTo>
                  <a:pt x="1999" y="2604"/>
                </a:lnTo>
                <a:lnTo>
                  <a:pt x="2064" y="2583"/>
                </a:lnTo>
                <a:lnTo>
                  <a:pt x="2126" y="2558"/>
                </a:lnTo>
                <a:lnTo>
                  <a:pt x="2187" y="2528"/>
                </a:lnTo>
                <a:lnTo>
                  <a:pt x="2245" y="2495"/>
                </a:lnTo>
                <a:lnTo>
                  <a:pt x="2301" y="2457"/>
                </a:lnTo>
                <a:lnTo>
                  <a:pt x="2354" y="2416"/>
                </a:lnTo>
                <a:lnTo>
                  <a:pt x="2404" y="2369"/>
                </a:lnTo>
                <a:lnTo>
                  <a:pt x="2450" y="2320"/>
                </a:lnTo>
                <a:lnTo>
                  <a:pt x="2493" y="2267"/>
                </a:lnTo>
                <a:lnTo>
                  <a:pt x="2532" y="2210"/>
                </a:lnTo>
                <a:lnTo>
                  <a:pt x="2567" y="2151"/>
                </a:lnTo>
                <a:lnTo>
                  <a:pt x="2598" y="2088"/>
                </a:lnTo>
                <a:lnTo>
                  <a:pt x="2623" y="2022"/>
                </a:lnTo>
                <a:lnTo>
                  <a:pt x="2645" y="1953"/>
                </a:lnTo>
                <a:lnTo>
                  <a:pt x="2662" y="1882"/>
                </a:lnTo>
                <a:lnTo>
                  <a:pt x="2671" y="1812"/>
                </a:lnTo>
                <a:lnTo>
                  <a:pt x="2677" y="1742"/>
                </a:lnTo>
                <a:lnTo>
                  <a:pt x="2675" y="1673"/>
                </a:lnTo>
                <a:lnTo>
                  <a:pt x="2670" y="1604"/>
                </a:lnTo>
                <a:lnTo>
                  <a:pt x="2660" y="1537"/>
                </a:lnTo>
                <a:lnTo>
                  <a:pt x="2644" y="1472"/>
                </a:lnTo>
                <a:lnTo>
                  <a:pt x="2623" y="1407"/>
                </a:lnTo>
                <a:lnTo>
                  <a:pt x="2599" y="1344"/>
                </a:lnTo>
                <a:lnTo>
                  <a:pt x="2569" y="1283"/>
                </a:lnTo>
                <a:lnTo>
                  <a:pt x="2535" y="1224"/>
                </a:lnTo>
                <a:lnTo>
                  <a:pt x="2498" y="1169"/>
                </a:lnTo>
                <a:lnTo>
                  <a:pt x="2456" y="1116"/>
                </a:lnTo>
                <a:lnTo>
                  <a:pt x="2410" y="1066"/>
                </a:lnTo>
                <a:lnTo>
                  <a:pt x="2360" y="1020"/>
                </a:lnTo>
                <a:lnTo>
                  <a:pt x="2307" y="977"/>
                </a:lnTo>
                <a:lnTo>
                  <a:pt x="2251" y="938"/>
                </a:lnTo>
                <a:lnTo>
                  <a:pt x="2192" y="903"/>
                </a:lnTo>
                <a:lnTo>
                  <a:pt x="2128" y="872"/>
                </a:lnTo>
                <a:lnTo>
                  <a:pt x="2063" y="846"/>
                </a:lnTo>
                <a:lnTo>
                  <a:pt x="1994" y="825"/>
                </a:lnTo>
                <a:lnTo>
                  <a:pt x="1924" y="809"/>
                </a:lnTo>
                <a:lnTo>
                  <a:pt x="1854" y="798"/>
                </a:lnTo>
                <a:lnTo>
                  <a:pt x="1784" y="793"/>
                </a:lnTo>
                <a:close/>
                <a:moveTo>
                  <a:pt x="1925" y="0"/>
                </a:moveTo>
                <a:lnTo>
                  <a:pt x="1973" y="5"/>
                </a:lnTo>
                <a:lnTo>
                  <a:pt x="2024" y="14"/>
                </a:lnTo>
                <a:lnTo>
                  <a:pt x="2075" y="24"/>
                </a:lnTo>
                <a:lnTo>
                  <a:pt x="2128" y="35"/>
                </a:lnTo>
                <a:lnTo>
                  <a:pt x="2179" y="48"/>
                </a:lnTo>
                <a:lnTo>
                  <a:pt x="2229" y="63"/>
                </a:lnTo>
                <a:lnTo>
                  <a:pt x="2277" y="77"/>
                </a:lnTo>
                <a:lnTo>
                  <a:pt x="2322" y="91"/>
                </a:lnTo>
                <a:lnTo>
                  <a:pt x="2363" y="107"/>
                </a:lnTo>
                <a:lnTo>
                  <a:pt x="2399" y="121"/>
                </a:lnTo>
                <a:lnTo>
                  <a:pt x="2428" y="136"/>
                </a:lnTo>
                <a:lnTo>
                  <a:pt x="2435" y="160"/>
                </a:lnTo>
                <a:lnTo>
                  <a:pt x="2439" y="189"/>
                </a:lnTo>
                <a:lnTo>
                  <a:pt x="2442" y="220"/>
                </a:lnTo>
                <a:lnTo>
                  <a:pt x="2443" y="253"/>
                </a:lnTo>
                <a:lnTo>
                  <a:pt x="2440" y="286"/>
                </a:lnTo>
                <a:lnTo>
                  <a:pt x="2434" y="317"/>
                </a:lnTo>
                <a:lnTo>
                  <a:pt x="2429" y="347"/>
                </a:lnTo>
                <a:lnTo>
                  <a:pt x="2429" y="378"/>
                </a:lnTo>
                <a:lnTo>
                  <a:pt x="2436" y="410"/>
                </a:lnTo>
                <a:lnTo>
                  <a:pt x="2446" y="442"/>
                </a:lnTo>
                <a:lnTo>
                  <a:pt x="2461" y="472"/>
                </a:lnTo>
                <a:lnTo>
                  <a:pt x="2480" y="503"/>
                </a:lnTo>
                <a:lnTo>
                  <a:pt x="2504" y="532"/>
                </a:lnTo>
                <a:lnTo>
                  <a:pt x="2529" y="560"/>
                </a:lnTo>
                <a:lnTo>
                  <a:pt x="2557" y="587"/>
                </a:lnTo>
                <a:lnTo>
                  <a:pt x="2587" y="612"/>
                </a:lnTo>
                <a:lnTo>
                  <a:pt x="2619" y="635"/>
                </a:lnTo>
                <a:lnTo>
                  <a:pt x="2653" y="655"/>
                </a:lnTo>
                <a:lnTo>
                  <a:pt x="2687" y="672"/>
                </a:lnTo>
                <a:lnTo>
                  <a:pt x="2721" y="686"/>
                </a:lnTo>
                <a:lnTo>
                  <a:pt x="2756" y="696"/>
                </a:lnTo>
                <a:lnTo>
                  <a:pt x="2789" y="703"/>
                </a:lnTo>
                <a:lnTo>
                  <a:pt x="2822" y="705"/>
                </a:lnTo>
                <a:lnTo>
                  <a:pt x="2854" y="703"/>
                </a:lnTo>
                <a:lnTo>
                  <a:pt x="2883" y="695"/>
                </a:lnTo>
                <a:lnTo>
                  <a:pt x="2910" y="683"/>
                </a:lnTo>
                <a:lnTo>
                  <a:pt x="2944" y="666"/>
                </a:lnTo>
                <a:lnTo>
                  <a:pt x="2977" y="654"/>
                </a:lnTo>
                <a:lnTo>
                  <a:pt x="3012" y="646"/>
                </a:lnTo>
                <a:lnTo>
                  <a:pt x="3047" y="642"/>
                </a:lnTo>
                <a:lnTo>
                  <a:pt x="3082" y="641"/>
                </a:lnTo>
                <a:lnTo>
                  <a:pt x="3103" y="667"/>
                </a:lnTo>
                <a:lnTo>
                  <a:pt x="3125" y="698"/>
                </a:lnTo>
                <a:lnTo>
                  <a:pt x="3149" y="733"/>
                </a:lnTo>
                <a:lnTo>
                  <a:pt x="3175" y="770"/>
                </a:lnTo>
                <a:lnTo>
                  <a:pt x="3200" y="811"/>
                </a:lnTo>
                <a:lnTo>
                  <a:pt x="3226" y="852"/>
                </a:lnTo>
                <a:lnTo>
                  <a:pt x="3250" y="896"/>
                </a:lnTo>
                <a:lnTo>
                  <a:pt x="3274" y="939"/>
                </a:lnTo>
                <a:lnTo>
                  <a:pt x="3295" y="982"/>
                </a:lnTo>
                <a:lnTo>
                  <a:pt x="3314" y="1024"/>
                </a:lnTo>
                <a:lnTo>
                  <a:pt x="3330" y="1065"/>
                </a:lnTo>
                <a:lnTo>
                  <a:pt x="3342" y="1104"/>
                </a:lnTo>
                <a:lnTo>
                  <a:pt x="3324" y="1132"/>
                </a:lnTo>
                <a:lnTo>
                  <a:pt x="3304" y="1160"/>
                </a:lnTo>
                <a:lnTo>
                  <a:pt x="3280" y="1184"/>
                </a:lnTo>
                <a:lnTo>
                  <a:pt x="3253" y="1206"/>
                </a:lnTo>
                <a:lnTo>
                  <a:pt x="3224" y="1226"/>
                </a:lnTo>
                <a:lnTo>
                  <a:pt x="3201" y="1243"/>
                </a:lnTo>
                <a:lnTo>
                  <a:pt x="3182" y="1264"/>
                </a:lnTo>
                <a:lnTo>
                  <a:pt x="3165" y="1289"/>
                </a:lnTo>
                <a:lnTo>
                  <a:pt x="3153" y="1318"/>
                </a:lnTo>
                <a:lnTo>
                  <a:pt x="3142" y="1351"/>
                </a:lnTo>
                <a:lnTo>
                  <a:pt x="3135" y="1385"/>
                </a:lnTo>
                <a:lnTo>
                  <a:pt x="3129" y="1422"/>
                </a:lnTo>
                <a:lnTo>
                  <a:pt x="3127" y="1460"/>
                </a:lnTo>
                <a:lnTo>
                  <a:pt x="3128" y="1499"/>
                </a:lnTo>
                <a:lnTo>
                  <a:pt x="3131" y="1539"/>
                </a:lnTo>
                <a:lnTo>
                  <a:pt x="3137" y="1578"/>
                </a:lnTo>
                <a:lnTo>
                  <a:pt x="3145" y="1616"/>
                </a:lnTo>
                <a:lnTo>
                  <a:pt x="3157" y="1653"/>
                </a:lnTo>
                <a:lnTo>
                  <a:pt x="3170" y="1687"/>
                </a:lnTo>
                <a:lnTo>
                  <a:pt x="3186" y="1720"/>
                </a:lnTo>
                <a:lnTo>
                  <a:pt x="3205" y="1749"/>
                </a:lnTo>
                <a:lnTo>
                  <a:pt x="3226" y="1774"/>
                </a:lnTo>
                <a:lnTo>
                  <a:pt x="3249" y="1795"/>
                </a:lnTo>
                <a:lnTo>
                  <a:pt x="3275" y="1811"/>
                </a:lnTo>
                <a:lnTo>
                  <a:pt x="3302" y="1822"/>
                </a:lnTo>
                <a:lnTo>
                  <a:pt x="3337" y="1832"/>
                </a:lnTo>
                <a:lnTo>
                  <a:pt x="3370" y="1847"/>
                </a:lnTo>
                <a:lnTo>
                  <a:pt x="3400" y="1865"/>
                </a:lnTo>
                <a:lnTo>
                  <a:pt x="3428" y="1889"/>
                </a:lnTo>
                <a:lnTo>
                  <a:pt x="3457" y="1918"/>
                </a:lnTo>
                <a:lnTo>
                  <a:pt x="3451" y="1971"/>
                </a:lnTo>
                <a:lnTo>
                  <a:pt x="3441" y="2027"/>
                </a:lnTo>
                <a:lnTo>
                  <a:pt x="3429" y="2083"/>
                </a:lnTo>
                <a:lnTo>
                  <a:pt x="3416" y="2138"/>
                </a:lnTo>
                <a:lnTo>
                  <a:pt x="3400" y="2193"/>
                </a:lnTo>
                <a:lnTo>
                  <a:pt x="3383" y="2245"/>
                </a:lnTo>
                <a:lnTo>
                  <a:pt x="3366" y="2296"/>
                </a:lnTo>
                <a:lnTo>
                  <a:pt x="3349" y="2343"/>
                </a:lnTo>
                <a:lnTo>
                  <a:pt x="3332" y="2386"/>
                </a:lnTo>
                <a:lnTo>
                  <a:pt x="3317" y="2424"/>
                </a:lnTo>
                <a:lnTo>
                  <a:pt x="3283" y="2431"/>
                </a:lnTo>
                <a:lnTo>
                  <a:pt x="3248" y="2436"/>
                </a:lnTo>
                <a:lnTo>
                  <a:pt x="3212" y="2437"/>
                </a:lnTo>
                <a:lnTo>
                  <a:pt x="3176" y="2434"/>
                </a:lnTo>
                <a:lnTo>
                  <a:pt x="3140" y="2428"/>
                </a:lnTo>
                <a:lnTo>
                  <a:pt x="3107" y="2421"/>
                </a:lnTo>
                <a:lnTo>
                  <a:pt x="3074" y="2421"/>
                </a:lnTo>
                <a:lnTo>
                  <a:pt x="3041" y="2426"/>
                </a:lnTo>
                <a:lnTo>
                  <a:pt x="3008" y="2436"/>
                </a:lnTo>
                <a:lnTo>
                  <a:pt x="2976" y="2450"/>
                </a:lnTo>
                <a:lnTo>
                  <a:pt x="2945" y="2468"/>
                </a:lnTo>
                <a:lnTo>
                  <a:pt x="2914" y="2489"/>
                </a:lnTo>
                <a:lnTo>
                  <a:pt x="2885" y="2515"/>
                </a:lnTo>
                <a:lnTo>
                  <a:pt x="2859" y="2541"/>
                </a:lnTo>
                <a:lnTo>
                  <a:pt x="2835" y="2571"/>
                </a:lnTo>
                <a:lnTo>
                  <a:pt x="2812" y="2603"/>
                </a:lnTo>
                <a:lnTo>
                  <a:pt x="2792" y="2635"/>
                </a:lnTo>
                <a:lnTo>
                  <a:pt x="2776" y="2669"/>
                </a:lnTo>
                <a:lnTo>
                  <a:pt x="2763" y="2704"/>
                </a:lnTo>
                <a:lnTo>
                  <a:pt x="2754" y="2739"/>
                </a:lnTo>
                <a:lnTo>
                  <a:pt x="2749" y="2774"/>
                </a:lnTo>
                <a:lnTo>
                  <a:pt x="2748" y="2808"/>
                </a:lnTo>
                <a:lnTo>
                  <a:pt x="2752" y="2841"/>
                </a:lnTo>
                <a:lnTo>
                  <a:pt x="2760" y="2874"/>
                </a:lnTo>
                <a:lnTo>
                  <a:pt x="2774" y="2904"/>
                </a:lnTo>
                <a:lnTo>
                  <a:pt x="2789" y="2930"/>
                </a:lnTo>
                <a:lnTo>
                  <a:pt x="2802" y="2957"/>
                </a:lnTo>
                <a:lnTo>
                  <a:pt x="2812" y="2985"/>
                </a:lnTo>
                <a:lnTo>
                  <a:pt x="2820" y="3013"/>
                </a:lnTo>
                <a:lnTo>
                  <a:pt x="2825" y="3043"/>
                </a:lnTo>
                <a:lnTo>
                  <a:pt x="2825" y="3074"/>
                </a:lnTo>
                <a:lnTo>
                  <a:pt x="2803" y="3095"/>
                </a:lnTo>
                <a:lnTo>
                  <a:pt x="2775" y="3118"/>
                </a:lnTo>
                <a:lnTo>
                  <a:pt x="2743" y="3142"/>
                </a:lnTo>
                <a:lnTo>
                  <a:pt x="2708" y="3166"/>
                </a:lnTo>
                <a:lnTo>
                  <a:pt x="2670" y="3190"/>
                </a:lnTo>
                <a:lnTo>
                  <a:pt x="2629" y="3215"/>
                </a:lnTo>
                <a:lnTo>
                  <a:pt x="2587" y="3238"/>
                </a:lnTo>
                <a:lnTo>
                  <a:pt x="2545" y="3260"/>
                </a:lnTo>
                <a:lnTo>
                  <a:pt x="2503" y="3282"/>
                </a:lnTo>
                <a:lnTo>
                  <a:pt x="2461" y="3301"/>
                </a:lnTo>
                <a:lnTo>
                  <a:pt x="2421" y="3318"/>
                </a:lnTo>
                <a:lnTo>
                  <a:pt x="2383" y="3331"/>
                </a:lnTo>
                <a:lnTo>
                  <a:pt x="2349" y="3342"/>
                </a:lnTo>
                <a:lnTo>
                  <a:pt x="2321" y="3324"/>
                </a:lnTo>
                <a:lnTo>
                  <a:pt x="2296" y="3302"/>
                </a:lnTo>
                <a:lnTo>
                  <a:pt x="2271" y="3275"/>
                </a:lnTo>
                <a:lnTo>
                  <a:pt x="2250" y="3248"/>
                </a:lnTo>
                <a:lnTo>
                  <a:pt x="2232" y="3218"/>
                </a:lnTo>
                <a:lnTo>
                  <a:pt x="2214" y="3194"/>
                </a:lnTo>
                <a:lnTo>
                  <a:pt x="2194" y="3172"/>
                </a:lnTo>
                <a:lnTo>
                  <a:pt x="2169" y="3155"/>
                </a:lnTo>
                <a:lnTo>
                  <a:pt x="2141" y="3140"/>
                </a:lnTo>
                <a:lnTo>
                  <a:pt x="2110" y="3129"/>
                </a:lnTo>
                <a:lnTo>
                  <a:pt x="2077" y="3120"/>
                </a:lnTo>
                <a:lnTo>
                  <a:pt x="2042" y="3115"/>
                </a:lnTo>
                <a:lnTo>
                  <a:pt x="2006" y="3112"/>
                </a:lnTo>
                <a:lnTo>
                  <a:pt x="1970" y="3112"/>
                </a:lnTo>
                <a:lnTo>
                  <a:pt x="1933" y="3114"/>
                </a:lnTo>
                <a:lnTo>
                  <a:pt x="1896" y="3119"/>
                </a:lnTo>
                <a:lnTo>
                  <a:pt x="1860" y="3127"/>
                </a:lnTo>
                <a:lnTo>
                  <a:pt x="1824" y="3137"/>
                </a:lnTo>
                <a:lnTo>
                  <a:pt x="1790" y="3150"/>
                </a:lnTo>
                <a:lnTo>
                  <a:pt x="1758" y="3165"/>
                </a:lnTo>
                <a:lnTo>
                  <a:pt x="1730" y="3182"/>
                </a:lnTo>
                <a:lnTo>
                  <a:pt x="1703" y="3202"/>
                </a:lnTo>
                <a:lnTo>
                  <a:pt x="1680" y="3223"/>
                </a:lnTo>
                <a:lnTo>
                  <a:pt x="1661" y="3247"/>
                </a:lnTo>
                <a:lnTo>
                  <a:pt x="1646" y="3272"/>
                </a:lnTo>
                <a:lnTo>
                  <a:pt x="1635" y="3300"/>
                </a:lnTo>
                <a:lnTo>
                  <a:pt x="1625" y="3334"/>
                </a:lnTo>
                <a:lnTo>
                  <a:pt x="1611" y="3368"/>
                </a:lnTo>
                <a:lnTo>
                  <a:pt x="1594" y="3399"/>
                </a:lnTo>
                <a:lnTo>
                  <a:pt x="1573" y="3428"/>
                </a:lnTo>
                <a:lnTo>
                  <a:pt x="1549" y="3455"/>
                </a:lnTo>
                <a:lnTo>
                  <a:pt x="1513" y="3453"/>
                </a:lnTo>
                <a:lnTo>
                  <a:pt x="1473" y="3450"/>
                </a:lnTo>
                <a:lnTo>
                  <a:pt x="1430" y="3443"/>
                </a:lnTo>
                <a:lnTo>
                  <a:pt x="1385" y="3434"/>
                </a:lnTo>
                <a:lnTo>
                  <a:pt x="1338" y="3423"/>
                </a:lnTo>
                <a:lnTo>
                  <a:pt x="1291" y="3410"/>
                </a:lnTo>
                <a:lnTo>
                  <a:pt x="1244" y="3396"/>
                </a:lnTo>
                <a:lnTo>
                  <a:pt x="1197" y="3381"/>
                </a:lnTo>
                <a:lnTo>
                  <a:pt x="1152" y="3365"/>
                </a:lnTo>
                <a:lnTo>
                  <a:pt x="1109" y="3349"/>
                </a:lnTo>
                <a:lnTo>
                  <a:pt x="1069" y="3335"/>
                </a:lnTo>
                <a:lnTo>
                  <a:pt x="1033" y="3320"/>
                </a:lnTo>
                <a:lnTo>
                  <a:pt x="1028" y="3283"/>
                </a:lnTo>
                <a:lnTo>
                  <a:pt x="1023" y="3247"/>
                </a:lnTo>
                <a:lnTo>
                  <a:pt x="1021" y="3209"/>
                </a:lnTo>
                <a:lnTo>
                  <a:pt x="1023" y="3173"/>
                </a:lnTo>
                <a:lnTo>
                  <a:pt x="1030" y="3137"/>
                </a:lnTo>
                <a:lnTo>
                  <a:pt x="1036" y="3103"/>
                </a:lnTo>
                <a:lnTo>
                  <a:pt x="1036" y="3069"/>
                </a:lnTo>
                <a:lnTo>
                  <a:pt x="1031" y="3035"/>
                </a:lnTo>
                <a:lnTo>
                  <a:pt x="1021" y="3001"/>
                </a:lnTo>
                <a:lnTo>
                  <a:pt x="1006" y="2970"/>
                </a:lnTo>
                <a:lnTo>
                  <a:pt x="987" y="2938"/>
                </a:lnTo>
                <a:lnTo>
                  <a:pt x="965" y="2908"/>
                </a:lnTo>
                <a:lnTo>
                  <a:pt x="939" y="2879"/>
                </a:lnTo>
                <a:lnTo>
                  <a:pt x="911" y="2854"/>
                </a:lnTo>
                <a:lnTo>
                  <a:pt x="881" y="2830"/>
                </a:lnTo>
                <a:lnTo>
                  <a:pt x="848" y="2807"/>
                </a:lnTo>
                <a:lnTo>
                  <a:pt x="815" y="2789"/>
                </a:lnTo>
                <a:lnTo>
                  <a:pt x="780" y="2773"/>
                </a:lnTo>
                <a:lnTo>
                  <a:pt x="745" y="2761"/>
                </a:lnTo>
                <a:lnTo>
                  <a:pt x="710" y="2751"/>
                </a:lnTo>
                <a:lnTo>
                  <a:pt x="677" y="2746"/>
                </a:lnTo>
                <a:lnTo>
                  <a:pt x="643" y="2746"/>
                </a:lnTo>
                <a:lnTo>
                  <a:pt x="610" y="2749"/>
                </a:lnTo>
                <a:lnTo>
                  <a:pt x="580" y="2756"/>
                </a:lnTo>
                <a:lnTo>
                  <a:pt x="551" y="2770"/>
                </a:lnTo>
                <a:lnTo>
                  <a:pt x="516" y="2787"/>
                </a:lnTo>
                <a:lnTo>
                  <a:pt x="479" y="2801"/>
                </a:lnTo>
                <a:lnTo>
                  <a:pt x="442" y="2808"/>
                </a:lnTo>
                <a:lnTo>
                  <a:pt x="405" y="2813"/>
                </a:lnTo>
                <a:lnTo>
                  <a:pt x="370" y="2811"/>
                </a:lnTo>
                <a:lnTo>
                  <a:pt x="349" y="2785"/>
                </a:lnTo>
                <a:lnTo>
                  <a:pt x="327" y="2755"/>
                </a:lnTo>
                <a:lnTo>
                  <a:pt x="303" y="2722"/>
                </a:lnTo>
                <a:lnTo>
                  <a:pt x="280" y="2686"/>
                </a:lnTo>
                <a:lnTo>
                  <a:pt x="256" y="2648"/>
                </a:lnTo>
                <a:lnTo>
                  <a:pt x="232" y="2609"/>
                </a:lnTo>
                <a:lnTo>
                  <a:pt x="210" y="2570"/>
                </a:lnTo>
                <a:lnTo>
                  <a:pt x="188" y="2530"/>
                </a:lnTo>
                <a:lnTo>
                  <a:pt x="167" y="2492"/>
                </a:lnTo>
                <a:lnTo>
                  <a:pt x="151" y="2455"/>
                </a:lnTo>
                <a:lnTo>
                  <a:pt x="135" y="2421"/>
                </a:lnTo>
                <a:lnTo>
                  <a:pt x="122" y="2390"/>
                </a:lnTo>
                <a:lnTo>
                  <a:pt x="112" y="2363"/>
                </a:lnTo>
                <a:lnTo>
                  <a:pt x="124" y="2335"/>
                </a:lnTo>
                <a:lnTo>
                  <a:pt x="141" y="2309"/>
                </a:lnTo>
                <a:lnTo>
                  <a:pt x="161" y="2285"/>
                </a:lnTo>
                <a:lnTo>
                  <a:pt x="184" y="2264"/>
                </a:lnTo>
                <a:lnTo>
                  <a:pt x="210" y="2244"/>
                </a:lnTo>
                <a:lnTo>
                  <a:pt x="237" y="2227"/>
                </a:lnTo>
                <a:lnTo>
                  <a:pt x="265" y="2208"/>
                </a:lnTo>
                <a:lnTo>
                  <a:pt x="289" y="2186"/>
                </a:lnTo>
                <a:lnTo>
                  <a:pt x="312" y="2161"/>
                </a:lnTo>
                <a:lnTo>
                  <a:pt x="331" y="2133"/>
                </a:lnTo>
                <a:lnTo>
                  <a:pt x="347" y="2103"/>
                </a:lnTo>
                <a:lnTo>
                  <a:pt x="359" y="2070"/>
                </a:lnTo>
                <a:lnTo>
                  <a:pt x="369" y="2036"/>
                </a:lnTo>
                <a:lnTo>
                  <a:pt x="375" y="2001"/>
                </a:lnTo>
                <a:lnTo>
                  <a:pt x="380" y="1966"/>
                </a:lnTo>
                <a:lnTo>
                  <a:pt x="380" y="1930"/>
                </a:lnTo>
                <a:lnTo>
                  <a:pt x="376" y="1894"/>
                </a:lnTo>
                <a:lnTo>
                  <a:pt x="370" y="1858"/>
                </a:lnTo>
                <a:lnTo>
                  <a:pt x="360" y="1824"/>
                </a:lnTo>
                <a:lnTo>
                  <a:pt x="348" y="1791"/>
                </a:lnTo>
                <a:lnTo>
                  <a:pt x="332" y="1759"/>
                </a:lnTo>
                <a:lnTo>
                  <a:pt x="312" y="1729"/>
                </a:lnTo>
                <a:lnTo>
                  <a:pt x="288" y="1703"/>
                </a:lnTo>
                <a:lnTo>
                  <a:pt x="262" y="1679"/>
                </a:lnTo>
                <a:lnTo>
                  <a:pt x="231" y="1657"/>
                </a:lnTo>
                <a:lnTo>
                  <a:pt x="197" y="1640"/>
                </a:lnTo>
                <a:lnTo>
                  <a:pt x="159" y="1628"/>
                </a:lnTo>
                <a:lnTo>
                  <a:pt x="135" y="1620"/>
                </a:lnTo>
                <a:lnTo>
                  <a:pt x="109" y="1610"/>
                </a:lnTo>
                <a:lnTo>
                  <a:pt x="84" y="1597"/>
                </a:lnTo>
                <a:lnTo>
                  <a:pt x="60" y="1582"/>
                </a:lnTo>
                <a:lnTo>
                  <a:pt x="39" y="1567"/>
                </a:lnTo>
                <a:lnTo>
                  <a:pt x="22" y="1553"/>
                </a:lnTo>
                <a:lnTo>
                  <a:pt x="8" y="1540"/>
                </a:lnTo>
                <a:lnTo>
                  <a:pt x="0" y="1527"/>
                </a:lnTo>
                <a:lnTo>
                  <a:pt x="3" y="1498"/>
                </a:lnTo>
                <a:lnTo>
                  <a:pt x="7" y="1464"/>
                </a:lnTo>
                <a:lnTo>
                  <a:pt x="15" y="1427"/>
                </a:lnTo>
                <a:lnTo>
                  <a:pt x="22" y="1387"/>
                </a:lnTo>
                <a:lnTo>
                  <a:pt x="32" y="1343"/>
                </a:lnTo>
                <a:lnTo>
                  <a:pt x="42" y="1300"/>
                </a:lnTo>
                <a:lnTo>
                  <a:pt x="54" y="1255"/>
                </a:lnTo>
                <a:lnTo>
                  <a:pt x="66" y="1212"/>
                </a:lnTo>
                <a:lnTo>
                  <a:pt x="78" y="1169"/>
                </a:lnTo>
                <a:lnTo>
                  <a:pt x="90" y="1129"/>
                </a:lnTo>
                <a:lnTo>
                  <a:pt x="103" y="1093"/>
                </a:lnTo>
                <a:lnTo>
                  <a:pt x="114" y="1060"/>
                </a:lnTo>
                <a:lnTo>
                  <a:pt x="126" y="1034"/>
                </a:lnTo>
                <a:lnTo>
                  <a:pt x="162" y="1021"/>
                </a:lnTo>
                <a:lnTo>
                  <a:pt x="200" y="1014"/>
                </a:lnTo>
                <a:lnTo>
                  <a:pt x="241" y="1011"/>
                </a:lnTo>
                <a:lnTo>
                  <a:pt x="281" y="1014"/>
                </a:lnTo>
                <a:lnTo>
                  <a:pt x="321" y="1022"/>
                </a:lnTo>
                <a:lnTo>
                  <a:pt x="352" y="1027"/>
                </a:lnTo>
                <a:lnTo>
                  <a:pt x="384" y="1027"/>
                </a:lnTo>
                <a:lnTo>
                  <a:pt x="416" y="1021"/>
                </a:lnTo>
                <a:lnTo>
                  <a:pt x="447" y="1009"/>
                </a:lnTo>
                <a:lnTo>
                  <a:pt x="478" y="994"/>
                </a:lnTo>
                <a:lnTo>
                  <a:pt x="509" y="974"/>
                </a:lnTo>
                <a:lnTo>
                  <a:pt x="539" y="952"/>
                </a:lnTo>
                <a:lnTo>
                  <a:pt x="566" y="925"/>
                </a:lnTo>
                <a:lnTo>
                  <a:pt x="593" y="897"/>
                </a:lnTo>
                <a:lnTo>
                  <a:pt x="617" y="866"/>
                </a:lnTo>
                <a:lnTo>
                  <a:pt x="639" y="833"/>
                </a:lnTo>
                <a:lnTo>
                  <a:pt x="660" y="799"/>
                </a:lnTo>
                <a:lnTo>
                  <a:pt x="677" y="765"/>
                </a:lnTo>
                <a:lnTo>
                  <a:pt x="690" y="730"/>
                </a:lnTo>
                <a:lnTo>
                  <a:pt x="701" y="696"/>
                </a:lnTo>
                <a:lnTo>
                  <a:pt x="707" y="662"/>
                </a:lnTo>
                <a:lnTo>
                  <a:pt x="709" y="629"/>
                </a:lnTo>
                <a:lnTo>
                  <a:pt x="707" y="599"/>
                </a:lnTo>
                <a:lnTo>
                  <a:pt x="701" y="570"/>
                </a:lnTo>
                <a:lnTo>
                  <a:pt x="689" y="543"/>
                </a:lnTo>
                <a:lnTo>
                  <a:pt x="674" y="514"/>
                </a:lnTo>
                <a:lnTo>
                  <a:pt x="665" y="484"/>
                </a:lnTo>
                <a:lnTo>
                  <a:pt x="658" y="453"/>
                </a:lnTo>
                <a:lnTo>
                  <a:pt x="654" y="421"/>
                </a:lnTo>
                <a:lnTo>
                  <a:pt x="651" y="392"/>
                </a:lnTo>
                <a:lnTo>
                  <a:pt x="648" y="362"/>
                </a:lnTo>
                <a:lnTo>
                  <a:pt x="673" y="342"/>
                </a:lnTo>
                <a:lnTo>
                  <a:pt x="702" y="321"/>
                </a:lnTo>
                <a:lnTo>
                  <a:pt x="736" y="298"/>
                </a:lnTo>
                <a:lnTo>
                  <a:pt x="771" y="275"/>
                </a:lnTo>
                <a:lnTo>
                  <a:pt x="809" y="252"/>
                </a:lnTo>
                <a:lnTo>
                  <a:pt x="849" y="228"/>
                </a:lnTo>
                <a:lnTo>
                  <a:pt x="889" y="205"/>
                </a:lnTo>
                <a:lnTo>
                  <a:pt x="929" y="183"/>
                </a:lnTo>
                <a:lnTo>
                  <a:pt x="968" y="163"/>
                </a:lnTo>
                <a:lnTo>
                  <a:pt x="1005" y="144"/>
                </a:lnTo>
                <a:lnTo>
                  <a:pt x="1040" y="129"/>
                </a:lnTo>
                <a:lnTo>
                  <a:pt x="1072" y="116"/>
                </a:lnTo>
                <a:lnTo>
                  <a:pt x="1101" y="106"/>
                </a:lnTo>
                <a:lnTo>
                  <a:pt x="1119" y="116"/>
                </a:lnTo>
                <a:lnTo>
                  <a:pt x="1138" y="129"/>
                </a:lnTo>
                <a:lnTo>
                  <a:pt x="1159" y="144"/>
                </a:lnTo>
                <a:lnTo>
                  <a:pt x="1179" y="164"/>
                </a:lnTo>
                <a:lnTo>
                  <a:pt x="1198" y="184"/>
                </a:lnTo>
                <a:lnTo>
                  <a:pt x="1216" y="207"/>
                </a:lnTo>
                <a:lnTo>
                  <a:pt x="1231" y="230"/>
                </a:lnTo>
                <a:lnTo>
                  <a:pt x="1247" y="253"/>
                </a:lnTo>
                <a:lnTo>
                  <a:pt x="1267" y="272"/>
                </a:lnTo>
                <a:lnTo>
                  <a:pt x="1292" y="289"/>
                </a:lnTo>
                <a:lnTo>
                  <a:pt x="1319" y="304"/>
                </a:lnTo>
                <a:lnTo>
                  <a:pt x="1349" y="315"/>
                </a:lnTo>
                <a:lnTo>
                  <a:pt x="1382" y="324"/>
                </a:lnTo>
                <a:lnTo>
                  <a:pt x="1417" y="331"/>
                </a:lnTo>
                <a:lnTo>
                  <a:pt x="1452" y="334"/>
                </a:lnTo>
                <a:lnTo>
                  <a:pt x="1489" y="336"/>
                </a:lnTo>
                <a:lnTo>
                  <a:pt x="1526" y="334"/>
                </a:lnTo>
                <a:lnTo>
                  <a:pt x="1563" y="331"/>
                </a:lnTo>
                <a:lnTo>
                  <a:pt x="1600" y="325"/>
                </a:lnTo>
                <a:lnTo>
                  <a:pt x="1636" y="316"/>
                </a:lnTo>
                <a:lnTo>
                  <a:pt x="1670" y="305"/>
                </a:lnTo>
                <a:lnTo>
                  <a:pt x="1702" y="291"/>
                </a:lnTo>
                <a:lnTo>
                  <a:pt x="1733" y="274"/>
                </a:lnTo>
                <a:lnTo>
                  <a:pt x="1759" y="255"/>
                </a:lnTo>
                <a:lnTo>
                  <a:pt x="1783" y="234"/>
                </a:lnTo>
                <a:lnTo>
                  <a:pt x="1803" y="210"/>
                </a:lnTo>
                <a:lnTo>
                  <a:pt x="1819" y="184"/>
                </a:lnTo>
                <a:lnTo>
                  <a:pt x="1829" y="155"/>
                </a:lnTo>
                <a:lnTo>
                  <a:pt x="1839" y="123"/>
                </a:lnTo>
                <a:lnTo>
                  <a:pt x="1853" y="92"/>
                </a:lnTo>
                <a:lnTo>
                  <a:pt x="1870" y="64"/>
                </a:lnTo>
                <a:lnTo>
                  <a:pt x="1888" y="38"/>
                </a:lnTo>
                <a:lnTo>
                  <a:pt x="1907" y="16"/>
                </a:lnTo>
                <a:lnTo>
                  <a:pt x="1925" y="0"/>
                </a:lnTo>
                <a:close/>
              </a:path>
            </a:pathLst>
          </a:custGeom>
          <a:solidFill>
            <a:srgbClr val="797979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chemeClr val="accent2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l-PL"/>
          </a:p>
        </p:txBody>
      </p:sp>
      <p:sp>
        <p:nvSpPr>
          <p:cNvPr id="64" name="noun_project_0483.eps"/>
          <p:cNvSpPr>
            <a:spLocks noChangeAspect="1" noEditPoints="1"/>
          </p:cNvSpPr>
          <p:nvPr/>
        </p:nvSpPr>
        <p:spPr bwMode="auto">
          <a:xfrm>
            <a:off x="9437767" y="5059626"/>
            <a:ext cx="284384" cy="218472"/>
          </a:xfrm>
          <a:custGeom>
            <a:avLst/>
            <a:gdLst>
              <a:gd name="T0" fmla="*/ 62848419 w 3456"/>
              <a:gd name="T1" fmla="*/ 68573850 h 2658"/>
              <a:gd name="T2" fmla="*/ 82791829 w 3456"/>
              <a:gd name="T3" fmla="*/ 27441944 h 2658"/>
              <a:gd name="T4" fmla="*/ 4791428 w 3456"/>
              <a:gd name="T5" fmla="*/ 68573850 h 2658"/>
              <a:gd name="T6" fmla="*/ 24734838 w 3456"/>
              <a:gd name="T7" fmla="*/ 27441944 h 2658"/>
              <a:gd name="T8" fmla="*/ 56999011 w 3456"/>
              <a:gd name="T9" fmla="*/ 0 h 2658"/>
              <a:gd name="T10" fmla="*/ 83102979 w 3456"/>
              <a:gd name="T11" fmla="*/ 18222274 h 2658"/>
              <a:gd name="T12" fmla="*/ 107495622 w 3456"/>
              <a:gd name="T13" fmla="*/ 68635869 h 2658"/>
              <a:gd name="T14" fmla="*/ 107308826 w 3456"/>
              <a:gd name="T15" fmla="*/ 69101539 h 2658"/>
              <a:gd name="T16" fmla="*/ 106873322 w 3456"/>
              <a:gd name="T17" fmla="*/ 69939675 h 2658"/>
              <a:gd name="T18" fmla="*/ 106188757 w 3456"/>
              <a:gd name="T19" fmla="*/ 71088257 h 2658"/>
              <a:gd name="T20" fmla="*/ 105255483 w 3456"/>
              <a:gd name="T21" fmla="*/ 72454082 h 2658"/>
              <a:gd name="T22" fmla="*/ 103979839 w 3456"/>
              <a:gd name="T23" fmla="*/ 73975306 h 2658"/>
              <a:gd name="T24" fmla="*/ 102424089 w 3456"/>
              <a:gd name="T25" fmla="*/ 75558374 h 2658"/>
              <a:gd name="T26" fmla="*/ 100526321 w 3456"/>
              <a:gd name="T27" fmla="*/ 77141617 h 2658"/>
              <a:gd name="T28" fmla="*/ 98254961 w 3456"/>
              <a:gd name="T29" fmla="*/ 78693851 h 2658"/>
              <a:gd name="T30" fmla="*/ 95579318 w 3456"/>
              <a:gd name="T31" fmla="*/ 80059675 h 2658"/>
              <a:gd name="T32" fmla="*/ 92467994 w 3456"/>
              <a:gd name="T33" fmla="*/ 81177249 h 2658"/>
              <a:gd name="T34" fmla="*/ 88952211 w 3456"/>
              <a:gd name="T35" fmla="*/ 81984375 h 2658"/>
              <a:gd name="T36" fmla="*/ 84969703 w 3456"/>
              <a:gd name="T37" fmla="*/ 82450045 h 2658"/>
              <a:gd name="T38" fmla="*/ 80613956 w 3456"/>
              <a:gd name="T39" fmla="*/ 82450045 h 2658"/>
              <a:gd name="T40" fmla="*/ 76631447 w 3456"/>
              <a:gd name="T41" fmla="*/ 81984375 h 2658"/>
              <a:gd name="T42" fmla="*/ 73115664 w 3456"/>
              <a:gd name="T43" fmla="*/ 81177249 h 2658"/>
              <a:gd name="T44" fmla="*/ 70035385 w 3456"/>
              <a:gd name="T45" fmla="*/ 80059675 h 2658"/>
              <a:gd name="T46" fmla="*/ 67359742 w 3456"/>
              <a:gd name="T47" fmla="*/ 78693851 h 2658"/>
              <a:gd name="T48" fmla="*/ 65057338 w 3456"/>
              <a:gd name="T49" fmla="*/ 77141617 h 2658"/>
              <a:gd name="T50" fmla="*/ 63190614 w 3456"/>
              <a:gd name="T51" fmla="*/ 75558374 h 2658"/>
              <a:gd name="T52" fmla="*/ 61603819 w 3456"/>
              <a:gd name="T53" fmla="*/ 73975306 h 2658"/>
              <a:gd name="T54" fmla="*/ 60359219 w 3456"/>
              <a:gd name="T55" fmla="*/ 72454082 h 2658"/>
              <a:gd name="T56" fmla="*/ 59394725 w 3456"/>
              <a:gd name="T57" fmla="*/ 71088257 h 2658"/>
              <a:gd name="T58" fmla="*/ 58710336 w 3456"/>
              <a:gd name="T59" fmla="*/ 69939675 h 2658"/>
              <a:gd name="T60" fmla="*/ 58305876 w 3456"/>
              <a:gd name="T61" fmla="*/ 69101539 h 2658"/>
              <a:gd name="T62" fmla="*/ 58088036 w 3456"/>
              <a:gd name="T63" fmla="*/ 68635869 h 2658"/>
              <a:gd name="T64" fmla="*/ 80427160 w 3456"/>
              <a:gd name="T65" fmla="*/ 22506157 h 2658"/>
              <a:gd name="T66" fmla="*/ 49469675 w 3456"/>
              <a:gd name="T67" fmla="*/ 68573850 h 2658"/>
              <a:gd name="T68" fmla="*/ 49376365 w 3456"/>
              <a:gd name="T69" fmla="*/ 68822102 h 2658"/>
              <a:gd name="T70" fmla="*/ 49034171 w 3456"/>
              <a:gd name="T71" fmla="*/ 69474005 h 2658"/>
              <a:gd name="T72" fmla="*/ 48474136 w 3456"/>
              <a:gd name="T73" fmla="*/ 70467364 h 2658"/>
              <a:gd name="T74" fmla="*/ 47665217 w 3456"/>
              <a:gd name="T75" fmla="*/ 71740160 h 2658"/>
              <a:gd name="T76" fmla="*/ 46607413 w 3456"/>
              <a:gd name="T77" fmla="*/ 73199190 h 2658"/>
              <a:gd name="T78" fmla="*/ 45207238 w 3456"/>
              <a:gd name="T79" fmla="*/ 74751423 h 2658"/>
              <a:gd name="T80" fmla="*/ 43433824 w 3456"/>
              <a:gd name="T81" fmla="*/ 76334490 h 2658"/>
              <a:gd name="T82" fmla="*/ 41349260 w 3456"/>
              <a:gd name="T83" fmla="*/ 77948743 h 2658"/>
              <a:gd name="T84" fmla="*/ 38860236 w 3456"/>
              <a:gd name="T85" fmla="*/ 79376763 h 2658"/>
              <a:gd name="T86" fmla="*/ 35997797 w 3456"/>
              <a:gd name="T87" fmla="*/ 80618374 h 2658"/>
              <a:gd name="T88" fmla="*/ 32699854 w 3456"/>
              <a:gd name="T89" fmla="*/ 81642919 h 2658"/>
              <a:gd name="T90" fmla="*/ 28966231 w 3456"/>
              <a:gd name="T91" fmla="*/ 82294822 h 2658"/>
              <a:gd name="T92" fmla="*/ 24734838 w 3456"/>
              <a:gd name="T93" fmla="*/ 82512064 h 2658"/>
              <a:gd name="T94" fmla="*/ 20503444 w 3456"/>
              <a:gd name="T95" fmla="*/ 82294822 h 2658"/>
              <a:gd name="T96" fmla="*/ 16738776 w 3456"/>
              <a:gd name="T97" fmla="*/ 81642919 h 2658"/>
              <a:gd name="T98" fmla="*/ 13471878 w 3456"/>
              <a:gd name="T99" fmla="*/ 80618374 h 2658"/>
              <a:gd name="T100" fmla="*/ 10578394 w 3456"/>
              <a:gd name="T101" fmla="*/ 79376763 h 2658"/>
              <a:gd name="T102" fmla="*/ 8120592 w 3456"/>
              <a:gd name="T103" fmla="*/ 77948743 h 2658"/>
              <a:gd name="T104" fmla="*/ 6035851 w 3456"/>
              <a:gd name="T105" fmla="*/ 76334490 h 2658"/>
              <a:gd name="T106" fmla="*/ 4262438 w 3456"/>
              <a:gd name="T107" fmla="*/ 74751423 h 2658"/>
              <a:gd name="T108" fmla="*/ 2862439 w 3456"/>
              <a:gd name="T109" fmla="*/ 73199190 h 2658"/>
              <a:gd name="T110" fmla="*/ 1804635 w 3456"/>
              <a:gd name="T111" fmla="*/ 71740160 h 2658"/>
              <a:gd name="T112" fmla="*/ 964494 w 3456"/>
              <a:gd name="T113" fmla="*/ 70467364 h 2658"/>
              <a:gd name="T114" fmla="*/ 435504 w 3456"/>
              <a:gd name="T115" fmla="*/ 69474005 h 2658"/>
              <a:gd name="T116" fmla="*/ 93310 w 3456"/>
              <a:gd name="T117" fmla="*/ 68822102 h 2658"/>
              <a:gd name="T118" fmla="*/ 0 w 3456"/>
              <a:gd name="T119" fmla="*/ 68573850 h 2658"/>
              <a:gd name="T120" fmla="*/ 50527656 w 3456"/>
              <a:gd name="T121" fmla="*/ 18222274 h 265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3456" h="2658">
                <a:moveTo>
                  <a:pt x="2661" y="884"/>
                </a:moveTo>
                <a:lnTo>
                  <a:pt x="2020" y="2209"/>
                </a:lnTo>
                <a:lnTo>
                  <a:pt x="3302" y="2209"/>
                </a:lnTo>
                <a:lnTo>
                  <a:pt x="2661" y="884"/>
                </a:lnTo>
                <a:close/>
                <a:moveTo>
                  <a:pt x="795" y="884"/>
                </a:moveTo>
                <a:lnTo>
                  <a:pt x="154" y="2209"/>
                </a:lnTo>
                <a:lnTo>
                  <a:pt x="1436" y="2209"/>
                </a:lnTo>
                <a:lnTo>
                  <a:pt x="795" y="884"/>
                </a:lnTo>
                <a:close/>
                <a:moveTo>
                  <a:pt x="1624" y="0"/>
                </a:moveTo>
                <a:lnTo>
                  <a:pt x="1832" y="0"/>
                </a:lnTo>
                <a:lnTo>
                  <a:pt x="1832" y="587"/>
                </a:lnTo>
                <a:lnTo>
                  <a:pt x="2671" y="587"/>
                </a:lnTo>
                <a:lnTo>
                  <a:pt x="3456" y="2209"/>
                </a:lnTo>
                <a:lnTo>
                  <a:pt x="3455" y="2211"/>
                </a:lnTo>
                <a:lnTo>
                  <a:pt x="3453" y="2217"/>
                </a:lnTo>
                <a:lnTo>
                  <a:pt x="3449" y="2226"/>
                </a:lnTo>
                <a:lnTo>
                  <a:pt x="3442" y="2238"/>
                </a:lnTo>
                <a:lnTo>
                  <a:pt x="3435" y="2253"/>
                </a:lnTo>
                <a:lnTo>
                  <a:pt x="3425" y="2270"/>
                </a:lnTo>
                <a:lnTo>
                  <a:pt x="3413" y="2290"/>
                </a:lnTo>
                <a:lnTo>
                  <a:pt x="3398" y="2311"/>
                </a:lnTo>
                <a:lnTo>
                  <a:pt x="3383" y="2334"/>
                </a:lnTo>
                <a:lnTo>
                  <a:pt x="3364" y="2358"/>
                </a:lnTo>
                <a:lnTo>
                  <a:pt x="3342" y="2383"/>
                </a:lnTo>
                <a:lnTo>
                  <a:pt x="3319" y="2408"/>
                </a:lnTo>
                <a:lnTo>
                  <a:pt x="3292" y="2434"/>
                </a:lnTo>
                <a:lnTo>
                  <a:pt x="3262" y="2459"/>
                </a:lnTo>
                <a:lnTo>
                  <a:pt x="3231" y="2485"/>
                </a:lnTo>
                <a:lnTo>
                  <a:pt x="3195" y="2511"/>
                </a:lnTo>
                <a:lnTo>
                  <a:pt x="3158" y="2535"/>
                </a:lnTo>
                <a:lnTo>
                  <a:pt x="3116" y="2557"/>
                </a:lnTo>
                <a:lnTo>
                  <a:pt x="3072" y="2579"/>
                </a:lnTo>
                <a:lnTo>
                  <a:pt x="3023" y="2597"/>
                </a:lnTo>
                <a:lnTo>
                  <a:pt x="2972" y="2615"/>
                </a:lnTo>
                <a:lnTo>
                  <a:pt x="2918" y="2630"/>
                </a:lnTo>
                <a:lnTo>
                  <a:pt x="2859" y="2641"/>
                </a:lnTo>
                <a:lnTo>
                  <a:pt x="2797" y="2651"/>
                </a:lnTo>
                <a:lnTo>
                  <a:pt x="2731" y="2656"/>
                </a:lnTo>
                <a:lnTo>
                  <a:pt x="2661" y="2658"/>
                </a:lnTo>
                <a:lnTo>
                  <a:pt x="2591" y="2656"/>
                </a:lnTo>
                <a:lnTo>
                  <a:pt x="2525" y="2651"/>
                </a:lnTo>
                <a:lnTo>
                  <a:pt x="2463" y="2641"/>
                </a:lnTo>
                <a:lnTo>
                  <a:pt x="2405" y="2630"/>
                </a:lnTo>
                <a:lnTo>
                  <a:pt x="2350" y="2615"/>
                </a:lnTo>
                <a:lnTo>
                  <a:pt x="2299" y="2597"/>
                </a:lnTo>
                <a:lnTo>
                  <a:pt x="2251" y="2579"/>
                </a:lnTo>
                <a:lnTo>
                  <a:pt x="2207" y="2557"/>
                </a:lnTo>
                <a:lnTo>
                  <a:pt x="2165" y="2535"/>
                </a:lnTo>
                <a:lnTo>
                  <a:pt x="2127" y="2511"/>
                </a:lnTo>
                <a:lnTo>
                  <a:pt x="2091" y="2485"/>
                </a:lnTo>
                <a:lnTo>
                  <a:pt x="2060" y="2459"/>
                </a:lnTo>
                <a:lnTo>
                  <a:pt x="2031" y="2434"/>
                </a:lnTo>
                <a:lnTo>
                  <a:pt x="2003" y="2408"/>
                </a:lnTo>
                <a:lnTo>
                  <a:pt x="1980" y="2383"/>
                </a:lnTo>
                <a:lnTo>
                  <a:pt x="1958" y="2358"/>
                </a:lnTo>
                <a:lnTo>
                  <a:pt x="1940" y="2334"/>
                </a:lnTo>
                <a:lnTo>
                  <a:pt x="1924" y="2311"/>
                </a:lnTo>
                <a:lnTo>
                  <a:pt x="1909" y="2290"/>
                </a:lnTo>
                <a:lnTo>
                  <a:pt x="1898" y="2270"/>
                </a:lnTo>
                <a:lnTo>
                  <a:pt x="1887" y="2253"/>
                </a:lnTo>
                <a:lnTo>
                  <a:pt x="1880" y="2238"/>
                </a:lnTo>
                <a:lnTo>
                  <a:pt x="1874" y="2226"/>
                </a:lnTo>
                <a:lnTo>
                  <a:pt x="1869" y="2217"/>
                </a:lnTo>
                <a:lnTo>
                  <a:pt x="1867" y="2211"/>
                </a:lnTo>
                <a:lnTo>
                  <a:pt x="1866" y="2209"/>
                </a:lnTo>
                <a:lnTo>
                  <a:pt x="2585" y="725"/>
                </a:lnTo>
                <a:lnTo>
                  <a:pt x="871" y="725"/>
                </a:lnTo>
                <a:lnTo>
                  <a:pt x="1590" y="2209"/>
                </a:lnTo>
                <a:lnTo>
                  <a:pt x="1589" y="2211"/>
                </a:lnTo>
                <a:lnTo>
                  <a:pt x="1587" y="2217"/>
                </a:lnTo>
                <a:lnTo>
                  <a:pt x="1582" y="2226"/>
                </a:lnTo>
                <a:lnTo>
                  <a:pt x="1576" y="2238"/>
                </a:lnTo>
                <a:lnTo>
                  <a:pt x="1569" y="2253"/>
                </a:lnTo>
                <a:lnTo>
                  <a:pt x="1558" y="2270"/>
                </a:lnTo>
                <a:lnTo>
                  <a:pt x="1547" y="2290"/>
                </a:lnTo>
                <a:lnTo>
                  <a:pt x="1532" y="2311"/>
                </a:lnTo>
                <a:lnTo>
                  <a:pt x="1516" y="2334"/>
                </a:lnTo>
                <a:lnTo>
                  <a:pt x="1498" y="2358"/>
                </a:lnTo>
                <a:lnTo>
                  <a:pt x="1476" y="2383"/>
                </a:lnTo>
                <a:lnTo>
                  <a:pt x="1453" y="2408"/>
                </a:lnTo>
                <a:lnTo>
                  <a:pt x="1425" y="2434"/>
                </a:lnTo>
                <a:lnTo>
                  <a:pt x="1396" y="2459"/>
                </a:lnTo>
                <a:lnTo>
                  <a:pt x="1365" y="2485"/>
                </a:lnTo>
                <a:lnTo>
                  <a:pt x="1329" y="2511"/>
                </a:lnTo>
                <a:lnTo>
                  <a:pt x="1291" y="2535"/>
                </a:lnTo>
                <a:lnTo>
                  <a:pt x="1249" y="2557"/>
                </a:lnTo>
                <a:lnTo>
                  <a:pt x="1205" y="2579"/>
                </a:lnTo>
                <a:lnTo>
                  <a:pt x="1157" y="2597"/>
                </a:lnTo>
                <a:lnTo>
                  <a:pt x="1106" y="2615"/>
                </a:lnTo>
                <a:lnTo>
                  <a:pt x="1051" y="2630"/>
                </a:lnTo>
                <a:lnTo>
                  <a:pt x="993" y="2641"/>
                </a:lnTo>
                <a:lnTo>
                  <a:pt x="931" y="2651"/>
                </a:lnTo>
                <a:lnTo>
                  <a:pt x="865" y="2656"/>
                </a:lnTo>
                <a:lnTo>
                  <a:pt x="795" y="2658"/>
                </a:lnTo>
                <a:lnTo>
                  <a:pt x="725" y="2656"/>
                </a:lnTo>
                <a:lnTo>
                  <a:pt x="659" y="2651"/>
                </a:lnTo>
                <a:lnTo>
                  <a:pt x="597" y="2641"/>
                </a:lnTo>
                <a:lnTo>
                  <a:pt x="538" y="2630"/>
                </a:lnTo>
                <a:lnTo>
                  <a:pt x="484" y="2615"/>
                </a:lnTo>
                <a:lnTo>
                  <a:pt x="433" y="2597"/>
                </a:lnTo>
                <a:lnTo>
                  <a:pt x="384" y="2579"/>
                </a:lnTo>
                <a:lnTo>
                  <a:pt x="340" y="2557"/>
                </a:lnTo>
                <a:lnTo>
                  <a:pt x="298" y="2535"/>
                </a:lnTo>
                <a:lnTo>
                  <a:pt x="261" y="2511"/>
                </a:lnTo>
                <a:lnTo>
                  <a:pt x="225" y="2485"/>
                </a:lnTo>
                <a:lnTo>
                  <a:pt x="194" y="2459"/>
                </a:lnTo>
                <a:lnTo>
                  <a:pt x="164" y="2434"/>
                </a:lnTo>
                <a:lnTo>
                  <a:pt x="137" y="2408"/>
                </a:lnTo>
                <a:lnTo>
                  <a:pt x="114" y="2383"/>
                </a:lnTo>
                <a:lnTo>
                  <a:pt x="92" y="2358"/>
                </a:lnTo>
                <a:lnTo>
                  <a:pt x="73" y="2334"/>
                </a:lnTo>
                <a:lnTo>
                  <a:pt x="58" y="2311"/>
                </a:lnTo>
                <a:lnTo>
                  <a:pt x="43" y="2290"/>
                </a:lnTo>
                <a:lnTo>
                  <a:pt x="31" y="2270"/>
                </a:lnTo>
                <a:lnTo>
                  <a:pt x="21" y="2253"/>
                </a:lnTo>
                <a:lnTo>
                  <a:pt x="14" y="2238"/>
                </a:lnTo>
                <a:lnTo>
                  <a:pt x="7" y="2226"/>
                </a:lnTo>
                <a:lnTo>
                  <a:pt x="3" y="2217"/>
                </a:lnTo>
                <a:lnTo>
                  <a:pt x="1" y="2211"/>
                </a:lnTo>
                <a:lnTo>
                  <a:pt x="0" y="2209"/>
                </a:lnTo>
                <a:lnTo>
                  <a:pt x="785" y="587"/>
                </a:lnTo>
                <a:lnTo>
                  <a:pt x="1624" y="587"/>
                </a:lnTo>
                <a:lnTo>
                  <a:pt x="1624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/>
          <a:lstStyle/>
          <a:p>
            <a:endParaRPr lang="pl-PL"/>
          </a:p>
        </p:txBody>
      </p:sp>
      <p:grpSp>
        <p:nvGrpSpPr>
          <p:cNvPr id="65" name="noun_project_2471.svg.eps"/>
          <p:cNvGrpSpPr>
            <a:grpSpLocks noChangeAspect="1"/>
          </p:cNvGrpSpPr>
          <p:nvPr/>
        </p:nvGrpSpPr>
        <p:grpSpPr bwMode="auto">
          <a:xfrm>
            <a:off x="8961281" y="3584788"/>
            <a:ext cx="275105" cy="215962"/>
            <a:chOff x="4921" y="2500"/>
            <a:chExt cx="93" cy="73"/>
          </a:xfrm>
        </p:grpSpPr>
        <p:sp>
          <p:nvSpPr>
            <p:cNvPr id="66" name="Freeform 282"/>
            <p:cNvSpPr>
              <a:spLocks/>
            </p:cNvSpPr>
            <p:nvPr/>
          </p:nvSpPr>
          <p:spPr bwMode="auto">
            <a:xfrm>
              <a:off x="4953" y="2500"/>
              <a:ext cx="61" cy="59"/>
            </a:xfrm>
            <a:custGeom>
              <a:avLst/>
              <a:gdLst>
                <a:gd name="T0" fmla="*/ 1 w 2134"/>
                <a:gd name="T1" fmla="*/ 0 h 2068"/>
                <a:gd name="T2" fmla="*/ 1 w 2134"/>
                <a:gd name="T3" fmla="*/ 0 h 2068"/>
                <a:gd name="T4" fmla="*/ 1 w 2134"/>
                <a:gd name="T5" fmla="*/ 0 h 2068"/>
                <a:gd name="T6" fmla="*/ 1 w 2134"/>
                <a:gd name="T7" fmla="*/ 0 h 2068"/>
                <a:gd name="T8" fmla="*/ 1 w 2134"/>
                <a:gd name="T9" fmla="*/ 0 h 2068"/>
                <a:gd name="T10" fmla="*/ 1 w 2134"/>
                <a:gd name="T11" fmla="*/ 0 h 2068"/>
                <a:gd name="T12" fmla="*/ 2 w 2134"/>
                <a:gd name="T13" fmla="*/ 0 h 2068"/>
                <a:gd name="T14" fmla="*/ 2 w 2134"/>
                <a:gd name="T15" fmla="*/ 0 h 2068"/>
                <a:gd name="T16" fmla="*/ 2 w 2134"/>
                <a:gd name="T17" fmla="*/ 0 h 2068"/>
                <a:gd name="T18" fmla="*/ 2 w 2134"/>
                <a:gd name="T19" fmla="*/ 1 h 2068"/>
                <a:gd name="T20" fmla="*/ 2 w 2134"/>
                <a:gd name="T21" fmla="*/ 1 h 2068"/>
                <a:gd name="T22" fmla="*/ 2 w 2134"/>
                <a:gd name="T23" fmla="*/ 1 h 2068"/>
                <a:gd name="T24" fmla="*/ 2 w 2134"/>
                <a:gd name="T25" fmla="*/ 1 h 2068"/>
                <a:gd name="T26" fmla="*/ 2 w 2134"/>
                <a:gd name="T27" fmla="*/ 1 h 2068"/>
                <a:gd name="T28" fmla="*/ 2 w 2134"/>
                <a:gd name="T29" fmla="*/ 1 h 2068"/>
                <a:gd name="T30" fmla="*/ 2 w 2134"/>
                <a:gd name="T31" fmla="*/ 1 h 2068"/>
                <a:gd name="T32" fmla="*/ 1 w 2134"/>
                <a:gd name="T33" fmla="*/ 1 h 2068"/>
                <a:gd name="T34" fmla="*/ 1 w 2134"/>
                <a:gd name="T35" fmla="*/ 1 h 2068"/>
                <a:gd name="T36" fmla="*/ 1 w 2134"/>
                <a:gd name="T37" fmla="*/ 1 h 2068"/>
                <a:gd name="T38" fmla="*/ 1 w 2134"/>
                <a:gd name="T39" fmla="*/ 1 h 2068"/>
                <a:gd name="T40" fmla="*/ 1 w 2134"/>
                <a:gd name="T41" fmla="*/ 2 h 2068"/>
                <a:gd name="T42" fmla="*/ 1 w 2134"/>
                <a:gd name="T43" fmla="*/ 2 h 2068"/>
                <a:gd name="T44" fmla="*/ 1 w 2134"/>
                <a:gd name="T45" fmla="*/ 2 h 2068"/>
                <a:gd name="T46" fmla="*/ 1 w 2134"/>
                <a:gd name="T47" fmla="*/ 2 h 2068"/>
                <a:gd name="T48" fmla="*/ 2 w 2134"/>
                <a:gd name="T49" fmla="*/ 2 h 2068"/>
                <a:gd name="T50" fmla="*/ 2 w 2134"/>
                <a:gd name="T51" fmla="*/ 2 h 2068"/>
                <a:gd name="T52" fmla="*/ 1 w 2134"/>
                <a:gd name="T53" fmla="*/ 2 h 2068"/>
                <a:gd name="T54" fmla="*/ 1 w 2134"/>
                <a:gd name="T55" fmla="*/ 2 h 2068"/>
                <a:gd name="T56" fmla="*/ 1 w 2134"/>
                <a:gd name="T57" fmla="*/ 2 h 2068"/>
                <a:gd name="T58" fmla="*/ 1 w 2134"/>
                <a:gd name="T59" fmla="*/ 2 h 2068"/>
                <a:gd name="T60" fmla="*/ 1 w 2134"/>
                <a:gd name="T61" fmla="*/ 2 h 2068"/>
                <a:gd name="T62" fmla="*/ 1 w 2134"/>
                <a:gd name="T63" fmla="*/ 2 h 2068"/>
                <a:gd name="T64" fmla="*/ 1 w 2134"/>
                <a:gd name="T65" fmla="*/ 2 h 2068"/>
                <a:gd name="T66" fmla="*/ 1 w 2134"/>
                <a:gd name="T67" fmla="*/ 1 h 2068"/>
                <a:gd name="T68" fmla="*/ 1 w 2134"/>
                <a:gd name="T69" fmla="*/ 1 h 2068"/>
                <a:gd name="T70" fmla="*/ 1 w 2134"/>
                <a:gd name="T71" fmla="*/ 1 h 2068"/>
                <a:gd name="T72" fmla="*/ 1 w 2134"/>
                <a:gd name="T73" fmla="*/ 1 h 2068"/>
                <a:gd name="T74" fmla="*/ 1 w 2134"/>
                <a:gd name="T75" fmla="*/ 1 h 2068"/>
                <a:gd name="T76" fmla="*/ 1 w 2134"/>
                <a:gd name="T77" fmla="*/ 1 h 2068"/>
                <a:gd name="T78" fmla="*/ 1 w 2134"/>
                <a:gd name="T79" fmla="*/ 1 h 2068"/>
                <a:gd name="T80" fmla="*/ 1 w 2134"/>
                <a:gd name="T81" fmla="*/ 1 h 2068"/>
                <a:gd name="T82" fmla="*/ 1 w 2134"/>
                <a:gd name="T83" fmla="*/ 1 h 2068"/>
                <a:gd name="T84" fmla="*/ 1 w 2134"/>
                <a:gd name="T85" fmla="*/ 1 h 2068"/>
                <a:gd name="T86" fmla="*/ 1 w 2134"/>
                <a:gd name="T87" fmla="*/ 0 h 2068"/>
                <a:gd name="T88" fmla="*/ 0 w 2134"/>
                <a:gd name="T89" fmla="*/ 0 h 2068"/>
                <a:gd name="T90" fmla="*/ 0 w 2134"/>
                <a:gd name="T91" fmla="*/ 0 h 2068"/>
                <a:gd name="T92" fmla="*/ 0 w 2134"/>
                <a:gd name="T93" fmla="*/ 0 h 2068"/>
                <a:gd name="T94" fmla="*/ 0 w 2134"/>
                <a:gd name="T95" fmla="*/ 0 h 2068"/>
                <a:gd name="T96" fmla="*/ 0 w 2134"/>
                <a:gd name="T97" fmla="*/ 0 h 2068"/>
                <a:gd name="T98" fmla="*/ 0 w 2134"/>
                <a:gd name="T99" fmla="*/ 0 h 2068"/>
                <a:gd name="T100" fmla="*/ 0 w 2134"/>
                <a:gd name="T101" fmla="*/ 0 h 2068"/>
                <a:gd name="T102" fmla="*/ 0 w 2134"/>
                <a:gd name="T103" fmla="*/ 0 h 2068"/>
                <a:gd name="T104" fmla="*/ 0 w 2134"/>
                <a:gd name="T105" fmla="*/ 0 h 2068"/>
                <a:gd name="T106" fmla="*/ 1 w 2134"/>
                <a:gd name="T107" fmla="*/ 0 h 2068"/>
                <a:gd name="T108" fmla="*/ 1 w 2134"/>
                <a:gd name="T109" fmla="*/ 0 h 20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134" h="2068">
                  <a:moveTo>
                    <a:pt x="955" y="0"/>
                  </a:moveTo>
                  <a:lnTo>
                    <a:pt x="1043" y="2"/>
                  </a:lnTo>
                  <a:lnTo>
                    <a:pt x="1129" y="9"/>
                  </a:lnTo>
                  <a:lnTo>
                    <a:pt x="1213" y="22"/>
                  </a:lnTo>
                  <a:lnTo>
                    <a:pt x="1295" y="39"/>
                  </a:lnTo>
                  <a:lnTo>
                    <a:pt x="1375" y="60"/>
                  </a:lnTo>
                  <a:lnTo>
                    <a:pt x="1452" y="86"/>
                  </a:lnTo>
                  <a:lnTo>
                    <a:pt x="1526" y="117"/>
                  </a:lnTo>
                  <a:lnTo>
                    <a:pt x="1596" y="150"/>
                  </a:lnTo>
                  <a:lnTo>
                    <a:pt x="1665" y="187"/>
                  </a:lnTo>
                  <a:lnTo>
                    <a:pt x="1729" y="228"/>
                  </a:lnTo>
                  <a:lnTo>
                    <a:pt x="1789" y="273"/>
                  </a:lnTo>
                  <a:lnTo>
                    <a:pt x="1845" y="320"/>
                  </a:lnTo>
                  <a:lnTo>
                    <a:pt x="1897" y="371"/>
                  </a:lnTo>
                  <a:lnTo>
                    <a:pt x="1944" y="425"/>
                  </a:lnTo>
                  <a:lnTo>
                    <a:pt x="1986" y="481"/>
                  </a:lnTo>
                  <a:lnTo>
                    <a:pt x="2024" y="539"/>
                  </a:lnTo>
                  <a:lnTo>
                    <a:pt x="2057" y="601"/>
                  </a:lnTo>
                  <a:lnTo>
                    <a:pt x="2084" y="663"/>
                  </a:lnTo>
                  <a:lnTo>
                    <a:pt x="2105" y="728"/>
                  </a:lnTo>
                  <a:lnTo>
                    <a:pt x="2121" y="795"/>
                  </a:lnTo>
                  <a:lnTo>
                    <a:pt x="2131" y="864"/>
                  </a:lnTo>
                  <a:lnTo>
                    <a:pt x="2134" y="933"/>
                  </a:lnTo>
                  <a:lnTo>
                    <a:pt x="2131" y="1004"/>
                  </a:lnTo>
                  <a:lnTo>
                    <a:pt x="2121" y="1073"/>
                  </a:lnTo>
                  <a:lnTo>
                    <a:pt x="2104" y="1142"/>
                  </a:lnTo>
                  <a:lnTo>
                    <a:pt x="2082" y="1207"/>
                  </a:lnTo>
                  <a:lnTo>
                    <a:pt x="2053" y="1272"/>
                  </a:lnTo>
                  <a:lnTo>
                    <a:pt x="2020" y="1333"/>
                  </a:lnTo>
                  <a:lnTo>
                    <a:pt x="1981" y="1394"/>
                  </a:lnTo>
                  <a:lnTo>
                    <a:pt x="1936" y="1450"/>
                  </a:lnTo>
                  <a:lnTo>
                    <a:pt x="1888" y="1504"/>
                  </a:lnTo>
                  <a:lnTo>
                    <a:pt x="1834" y="1555"/>
                  </a:lnTo>
                  <a:lnTo>
                    <a:pt x="1776" y="1603"/>
                  </a:lnTo>
                  <a:lnTo>
                    <a:pt x="1713" y="1647"/>
                  </a:lnTo>
                  <a:lnTo>
                    <a:pt x="1647" y="1688"/>
                  </a:lnTo>
                  <a:lnTo>
                    <a:pt x="1648" y="1732"/>
                  </a:lnTo>
                  <a:lnTo>
                    <a:pt x="1651" y="1770"/>
                  </a:lnTo>
                  <a:lnTo>
                    <a:pt x="1657" y="1805"/>
                  </a:lnTo>
                  <a:lnTo>
                    <a:pt x="1666" y="1834"/>
                  </a:lnTo>
                  <a:lnTo>
                    <a:pt x="1677" y="1860"/>
                  </a:lnTo>
                  <a:lnTo>
                    <a:pt x="1690" y="1883"/>
                  </a:lnTo>
                  <a:lnTo>
                    <a:pt x="1706" y="1903"/>
                  </a:lnTo>
                  <a:lnTo>
                    <a:pt x="1725" y="1921"/>
                  </a:lnTo>
                  <a:lnTo>
                    <a:pt x="1745" y="1937"/>
                  </a:lnTo>
                  <a:lnTo>
                    <a:pt x="1767" y="1952"/>
                  </a:lnTo>
                  <a:lnTo>
                    <a:pt x="1793" y="1965"/>
                  </a:lnTo>
                  <a:lnTo>
                    <a:pt x="1821" y="1979"/>
                  </a:lnTo>
                  <a:lnTo>
                    <a:pt x="1851" y="1992"/>
                  </a:lnTo>
                  <a:lnTo>
                    <a:pt x="1883" y="2006"/>
                  </a:lnTo>
                  <a:lnTo>
                    <a:pt x="1918" y="2022"/>
                  </a:lnTo>
                  <a:lnTo>
                    <a:pt x="1858" y="2041"/>
                  </a:lnTo>
                  <a:lnTo>
                    <a:pt x="1800" y="2054"/>
                  </a:lnTo>
                  <a:lnTo>
                    <a:pt x="1745" y="2064"/>
                  </a:lnTo>
                  <a:lnTo>
                    <a:pt x="1691" y="2068"/>
                  </a:lnTo>
                  <a:lnTo>
                    <a:pt x="1640" y="2068"/>
                  </a:lnTo>
                  <a:lnTo>
                    <a:pt x="1591" y="2063"/>
                  </a:lnTo>
                  <a:lnTo>
                    <a:pt x="1545" y="2054"/>
                  </a:lnTo>
                  <a:lnTo>
                    <a:pt x="1502" y="2043"/>
                  </a:lnTo>
                  <a:lnTo>
                    <a:pt x="1461" y="2028"/>
                  </a:lnTo>
                  <a:lnTo>
                    <a:pt x="1422" y="2010"/>
                  </a:lnTo>
                  <a:lnTo>
                    <a:pt x="1387" y="1991"/>
                  </a:lnTo>
                  <a:lnTo>
                    <a:pt x="1354" y="1969"/>
                  </a:lnTo>
                  <a:lnTo>
                    <a:pt x="1324" y="1944"/>
                  </a:lnTo>
                  <a:lnTo>
                    <a:pt x="1297" y="1918"/>
                  </a:lnTo>
                  <a:lnTo>
                    <a:pt x="1274" y="1892"/>
                  </a:lnTo>
                  <a:lnTo>
                    <a:pt x="1252" y="1864"/>
                  </a:lnTo>
                  <a:lnTo>
                    <a:pt x="1286" y="1798"/>
                  </a:lnTo>
                  <a:lnTo>
                    <a:pt x="1313" y="1729"/>
                  </a:lnTo>
                  <a:lnTo>
                    <a:pt x="1336" y="1659"/>
                  </a:lnTo>
                  <a:lnTo>
                    <a:pt x="1352" y="1586"/>
                  </a:lnTo>
                  <a:lnTo>
                    <a:pt x="1361" y="1511"/>
                  </a:lnTo>
                  <a:lnTo>
                    <a:pt x="1364" y="1435"/>
                  </a:lnTo>
                  <a:lnTo>
                    <a:pt x="1361" y="1362"/>
                  </a:lnTo>
                  <a:lnTo>
                    <a:pt x="1353" y="1290"/>
                  </a:lnTo>
                  <a:lnTo>
                    <a:pt x="1338" y="1220"/>
                  </a:lnTo>
                  <a:lnTo>
                    <a:pt x="1317" y="1151"/>
                  </a:lnTo>
                  <a:lnTo>
                    <a:pt x="1291" y="1085"/>
                  </a:lnTo>
                  <a:lnTo>
                    <a:pt x="1260" y="1020"/>
                  </a:lnTo>
                  <a:lnTo>
                    <a:pt x="1224" y="958"/>
                  </a:lnTo>
                  <a:lnTo>
                    <a:pt x="1183" y="897"/>
                  </a:lnTo>
                  <a:lnTo>
                    <a:pt x="1137" y="839"/>
                  </a:lnTo>
                  <a:lnTo>
                    <a:pt x="1087" y="785"/>
                  </a:lnTo>
                  <a:lnTo>
                    <a:pt x="1033" y="733"/>
                  </a:lnTo>
                  <a:lnTo>
                    <a:pt x="975" y="682"/>
                  </a:lnTo>
                  <a:lnTo>
                    <a:pt x="909" y="634"/>
                  </a:lnTo>
                  <a:lnTo>
                    <a:pt x="840" y="589"/>
                  </a:lnTo>
                  <a:lnTo>
                    <a:pt x="765" y="548"/>
                  </a:lnTo>
                  <a:lnTo>
                    <a:pt x="688" y="512"/>
                  </a:lnTo>
                  <a:lnTo>
                    <a:pt x="608" y="479"/>
                  </a:lnTo>
                  <a:lnTo>
                    <a:pt x="524" y="451"/>
                  </a:lnTo>
                  <a:lnTo>
                    <a:pt x="438" y="428"/>
                  </a:lnTo>
                  <a:lnTo>
                    <a:pt x="349" y="409"/>
                  </a:lnTo>
                  <a:lnTo>
                    <a:pt x="257" y="395"/>
                  </a:lnTo>
                  <a:lnTo>
                    <a:pt x="165" y="387"/>
                  </a:lnTo>
                  <a:lnTo>
                    <a:pt x="69" y="384"/>
                  </a:lnTo>
                  <a:lnTo>
                    <a:pt x="0" y="386"/>
                  </a:lnTo>
                  <a:lnTo>
                    <a:pt x="52" y="333"/>
                  </a:lnTo>
                  <a:lnTo>
                    <a:pt x="108" y="284"/>
                  </a:lnTo>
                  <a:lnTo>
                    <a:pt x="168" y="237"/>
                  </a:lnTo>
                  <a:lnTo>
                    <a:pt x="233" y="195"/>
                  </a:lnTo>
                  <a:lnTo>
                    <a:pt x="301" y="156"/>
                  </a:lnTo>
                  <a:lnTo>
                    <a:pt x="373" y="121"/>
                  </a:lnTo>
                  <a:lnTo>
                    <a:pt x="448" y="90"/>
                  </a:lnTo>
                  <a:lnTo>
                    <a:pt x="526" y="63"/>
                  </a:lnTo>
                  <a:lnTo>
                    <a:pt x="608" y="41"/>
                  </a:lnTo>
                  <a:lnTo>
                    <a:pt x="691" y="23"/>
                  </a:lnTo>
                  <a:lnTo>
                    <a:pt x="778" y="10"/>
                  </a:lnTo>
                  <a:lnTo>
                    <a:pt x="865" y="2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67" name="Freeform 283"/>
            <p:cNvSpPr>
              <a:spLocks/>
            </p:cNvSpPr>
            <p:nvPr/>
          </p:nvSpPr>
          <p:spPr bwMode="auto">
            <a:xfrm>
              <a:off x="4921" y="2514"/>
              <a:ext cx="67" cy="59"/>
            </a:xfrm>
            <a:custGeom>
              <a:avLst/>
              <a:gdLst>
                <a:gd name="T0" fmla="*/ 1 w 2358"/>
                <a:gd name="T1" fmla="*/ 0 h 2068"/>
                <a:gd name="T2" fmla="*/ 1 w 2358"/>
                <a:gd name="T3" fmla="*/ 0 h 2068"/>
                <a:gd name="T4" fmla="*/ 1 w 2358"/>
                <a:gd name="T5" fmla="*/ 0 h 2068"/>
                <a:gd name="T6" fmla="*/ 1 w 2358"/>
                <a:gd name="T7" fmla="*/ 0 h 2068"/>
                <a:gd name="T8" fmla="*/ 2 w 2358"/>
                <a:gd name="T9" fmla="*/ 0 h 2068"/>
                <a:gd name="T10" fmla="*/ 2 w 2358"/>
                <a:gd name="T11" fmla="*/ 0 h 2068"/>
                <a:gd name="T12" fmla="*/ 2 w 2358"/>
                <a:gd name="T13" fmla="*/ 0 h 2068"/>
                <a:gd name="T14" fmla="*/ 2 w 2358"/>
                <a:gd name="T15" fmla="*/ 0 h 2068"/>
                <a:gd name="T16" fmla="*/ 2 w 2358"/>
                <a:gd name="T17" fmla="*/ 0 h 2068"/>
                <a:gd name="T18" fmla="*/ 2 w 2358"/>
                <a:gd name="T19" fmla="*/ 1 h 2068"/>
                <a:gd name="T20" fmla="*/ 2 w 2358"/>
                <a:gd name="T21" fmla="*/ 1 h 2068"/>
                <a:gd name="T22" fmla="*/ 2 w 2358"/>
                <a:gd name="T23" fmla="*/ 1 h 2068"/>
                <a:gd name="T24" fmla="*/ 2 w 2358"/>
                <a:gd name="T25" fmla="*/ 1 h 2068"/>
                <a:gd name="T26" fmla="*/ 2 w 2358"/>
                <a:gd name="T27" fmla="*/ 1 h 2068"/>
                <a:gd name="T28" fmla="*/ 2 w 2358"/>
                <a:gd name="T29" fmla="*/ 1 h 2068"/>
                <a:gd name="T30" fmla="*/ 2 w 2358"/>
                <a:gd name="T31" fmla="*/ 1 h 2068"/>
                <a:gd name="T32" fmla="*/ 2 w 2358"/>
                <a:gd name="T33" fmla="*/ 1 h 2068"/>
                <a:gd name="T34" fmla="*/ 2 w 2358"/>
                <a:gd name="T35" fmla="*/ 1 h 2068"/>
                <a:gd name="T36" fmla="*/ 1 w 2358"/>
                <a:gd name="T37" fmla="*/ 1 h 2068"/>
                <a:gd name="T38" fmla="*/ 1 w 2358"/>
                <a:gd name="T39" fmla="*/ 1 h 2068"/>
                <a:gd name="T40" fmla="*/ 1 w 2358"/>
                <a:gd name="T41" fmla="*/ 2 h 2068"/>
                <a:gd name="T42" fmla="*/ 1 w 2358"/>
                <a:gd name="T43" fmla="*/ 2 h 2068"/>
                <a:gd name="T44" fmla="*/ 1 w 2358"/>
                <a:gd name="T45" fmla="*/ 2 h 2068"/>
                <a:gd name="T46" fmla="*/ 1 w 2358"/>
                <a:gd name="T47" fmla="*/ 2 h 2068"/>
                <a:gd name="T48" fmla="*/ 1 w 2358"/>
                <a:gd name="T49" fmla="*/ 2 h 2068"/>
                <a:gd name="T50" fmla="*/ 1 w 2358"/>
                <a:gd name="T51" fmla="*/ 2 h 2068"/>
                <a:gd name="T52" fmla="*/ 1 w 2358"/>
                <a:gd name="T53" fmla="*/ 2 h 2068"/>
                <a:gd name="T54" fmla="*/ 1 w 2358"/>
                <a:gd name="T55" fmla="*/ 2 h 2068"/>
                <a:gd name="T56" fmla="*/ 1 w 2358"/>
                <a:gd name="T57" fmla="*/ 2 h 2068"/>
                <a:gd name="T58" fmla="*/ 0 w 2358"/>
                <a:gd name="T59" fmla="*/ 2 h 2068"/>
                <a:gd name="T60" fmla="*/ 0 w 2358"/>
                <a:gd name="T61" fmla="*/ 2 h 2068"/>
                <a:gd name="T62" fmla="*/ 0 w 2358"/>
                <a:gd name="T63" fmla="*/ 2 h 2068"/>
                <a:gd name="T64" fmla="*/ 0 w 2358"/>
                <a:gd name="T65" fmla="*/ 2 h 2068"/>
                <a:gd name="T66" fmla="*/ 0 w 2358"/>
                <a:gd name="T67" fmla="*/ 2 h 2068"/>
                <a:gd name="T68" fmla="*/ 0 w 2358"/>
                <a:gd name="T69" fmla="*/ 2 h 2068"/>
                <a:gd name="T70" fmla="*/ 0 w 2358"/>
                <a:gd name="T71" fmla="*/ 2 h 2068"/>
                <a:gd name="T72" fmla="*/ 0 w 2358"/>
                <a:gd name="T73" fmla="*/ 2 h 2068"/>
                <a:gd name="T74" fmla="*/ 0 w 2358"/>
                <a:gd name="T75" fmla="*/ 2 h 2068"/>
                <a:gd name="T76" fmla="*/ 0 w 2358"/>
                <a:gd name="T77" fmla="*/ 1 h 2068"/>
                <a:gd name="T78" fmla="*/ 0 w 2358"/>
                <a:gd name="T79" fmla="*/ 1 h 2068"/>
                <a:gd name="T80" fmla="*/ 0 w 2358"/>
                <a:gd name="T81" fmla="*/ 1 h 2068"/>
                <a:gd name="T82" fmla="*/ 0 w 2358"/>
                <a:gd name="T83" fmla="*/ 1 h 2068"/>
                <a:gd name="T84" fmla="*/ 0 w 2358"/>
                <a:gd name="T85" fmla="*/ 1 h 2068"/>
                <a:gd name="T86" fmla="*/ 0 w 2358"/>
                <a:gd name="T87" fmla="*/ 1 h 2068"/>
                <a:gd name="T88" fmla="*/ 0 w 2358"/>
                <a:gd name="T89" fmla="*/ 1 h 2068"/>
                <a:gd name="T90" fmla="*/ 0 w 2358"/>
                <a:gd name="T91" fmla="*/ 1 h 2068"/>
                <a:gd name="T92" fmla="*/ 0 w 2358"/>
                <a:gd name="T93" fmla="*/ 1 h 2068"/>
                <a:gd name="T94" fmla="*/ 0 w 2358"/>
                <a:gd name="T95" fmla="*/ 1 h 2068"/>
                <a:gd name="T96" fmla="*/ 0 w 2358"/>
                <a:gd name="T97" fmla="*/ 1 h 2068"/>
                <a:gd name="T98" fmla="*/ 0 w 2358"/>
                <a:gd name="T99" fmla="*/ 0 h 2068"/>
                <a:gd name="T100" fmla="*/ 0 w 2358"/>
                <a:gd name="T101" fmla="*/ 0 h 2068"/>
                <a:gd name="T102" fmla="*/ 0 w 2358"/>
                <a:gd name="T103" fmla="*/ 0 h 2068"/>
                <a:gd name="T104" fmla="*/ 0 w 2358"/>
                <a:gd name="T105" fmla="*/ 0 h 2068"/>
                <a:gd name="T106" fmla="*/ 0 w 2358"/>
                <a:gd name="T107" fmla="*/ 0 h 2068"/>
                <a:gd name="T108" fmla="*/ 1 w 2358"/>
                <a:gd name="T109" fmla="*/ 0 h 2068"/>
                <a:gd name="T110" fmla="*/ 1 w 2358"/>
                <a:gd name="T111" fmla="*/ 0 h 2068"/>
                <a:gd name="T112" fmla="*/ 1 w 2358"/>
                <a:gd name="T113" fmla="*/ 0 h 2068"/>
                <a:gd name="T114" fmla="*/ 1 w 2358"/>
                <a:gd name="T115" fmla="*/ 0 h 206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358" h="2068">
                  <a:moveTo>
                    <a:pt x="1179" y="0"/>
                  </a:moveTo>
                  <a:lnTo>
                    <a:pt x="1268" y="2"/>
                  </a:lnTo>
                  <a:lnTo>
                    <a:pt x="1353" y="11"/>
                  </a:lnTo>
                  <a:lnTo>
                    <a:pt x="1438" y="23"/>
                  </a:lnTo>
                  <a:lnTo>
                    <a:pt x="1520" y="39"/>
                  </a:lnTo>
                  <a:lnTo>
                    <a:pt x="1600" y="61"/>
                  </a:lnTo>
                  <a:lnTo>
                    <a:pt x="1676" y="87"/>
                  </a:lnTo>
                  <a:lnTo>
                    <a:pt x="1750" y="117"/>
                  </a:lnTo>
                  <a:lnTo>
                    <a:pt x="1822" y="151"/>
                  </a:lnTo>
                  <a:lnTo>
                    <a:pt x="1889" y="188"/>
                  </a:lnTo>
                  <a:lnTo>
                    <a:pt x="1953" y="230"/>
                  </a:lnTo>
                  <a:lnTo>
                    <a:pt x="2013" y="274"/>
                  </a:lnTo>
                  <a:lnTo>
                    <a:pt x="2069" y="321"/>
                  </a:lnTo>
                  <a:lnTo>
                    <a:pt x="2121" y="372"/>
                  </a:lnTo>
                  <a:lnTo>
                    <a:pt x="2168" y="425"/>
                  </a:lnTo>
                  <a:lnTo>
                    <a:pt x="2210" y="481"/>
                  </a:lnTo>
                  <a:lnTo>
                    <a:pt x="2248" y="540"/>
                  </a:lnTo>
                  <a:lnTo>
                    <a:pt x="2281" y="601"/>
                  </a:lnTo>
                  <a:lnTo>
                    <a:pt x="2308" y="663"/>
                  </a:lnTo>
                  <a:lnTo>
                    <a:pt x="2330" y="729"/>
                  </a:lnTo>
                  <a:lnTo>
                    <a:pt x="2345" y="795"/>
                  </a:lnTo>
                  <a:lnTo>
                    <a:pt x="2355" y="864"/>
                  </a:lnTo>
                  <a:lnTo>
                    <a:pt x="2358" y="933"/>
                  </a:lnTo>
                  <a:lnTo>
                    <a:pt x="2355" y="1003"/>
                  </a:lnTo>
                  <a:lnTo>
                    <a:pt x="2345" y="1072"/>
                  </a:lnTo>
                  <a:lnTo>
                    <a:pt x="2330" y="1138"/>
                  </a:lnTo>
                  <a:lnTo>
                    <a:pt x="2308" y="1203"/>
                  </a:lnTo>
                  <a:lnTo>
                    <a:pt x="2281" y="1266"/>
                  </a:lnTo>
                  <a:lnTo>
                    <a:pt x="2248" y="1326"/>
                  </a:lnTo>
                  <a:lnTo>
                    <a:pt x="2210" y="1386"/>
                  </a:lnTo>
                  <a:lnTo>
                    <a:pt x="2168" y="1442"/>
                  </a:lnTo>
                  <a:lnTo>
                    <a:pt x="2121" y="1495"/>
                  </a:lnTo>
                  <a:lnTo>
                    <a:pt x="2069" y="1545"/>
                  </a:lnTo>
                  <a:lnTo>
                    <a:pt x="2013" y="1593"/>
                  </a:lnTo>
                  <a:lnTo>
                    <a:pt x="1953" y="1637"/>
                  </a:lnTo>
                  <a:lnTo>
                    <a:pt x="1889" y="1679"/>
                  </a:lnTo>
                  <a:lnTo>
                    <a:pt x="1822" y="1716"/>
                  </a:lnTo>
                  <a:lnTo>
                    <a:pt x="1750" y="1750"/>
                  </a:lnTo>
                  <a:lnTo>
                    <a:pt x="1676" y="1781"/>
                  </a:lnTo>
                  <a:lnTo>
                    <a:pt x="1600" y="1806"/>
                  </a:lnTo>
                  <a:lnTo>
                    <a:pt x="1520" y="1828"/>
                  </a:lnTo>
                  <a:lnTo>
                    <a:pt x="1438" y="1844"/>
                  </a:lnTo>
                  <a:lnTo>
                    <a:pt x="1353" y="1856"/>
                  </a:lnTo>
                  <a:lnTo>
                    <a:pt x="1268" y="1865"/>
                  </a:lnTo>
                  <a:lnTo>
                    <a:pt x="1179" y="1867"/>
                  </a:lnTo>
                  <a:lnTo>
                    <a:pt x="1107" y="1866"/>
                  </a:lnTo>
                  <a:lnTo>
                    <a:pt x="1035" y="1859"/>
                  </a:lnTo>
                  <a:lnTo>
                    <a:pt x="965" y="1851"/>
                  </a:lnTo>
                  <a:lnTo>
                    <a:pt x="897" y="1840"/>
                  </a:lnTo>
                  <a:lnTo>
                    <a:pt x="880" y="1868"/>
                  </a:lnTo>
                  <a:lnTo>
                    <a:pt x="858" y="1895"/>
                  </a:lnTo>
                  <a:lnTo>
                    <a:pt x="834" y="1922"/>
                  </a:lnTo>
                  <a:lnTo>
                    <a:pt x="807" y="1946"/>
                  </a:lnTo>
                  <a:lnTo>
                    <a:pt x="778" y="1971"/>
                  </a:lnTo>
                  <a:lnTo>
                    <a:pt x="744" y="1992"/>
                  </a:lnTo>
                  <a:lnTo>
                    <a:pt x="710" y="2012"/>
                  </a:lnTo>
                  <a:lnTo>
                    <a:pt x="671" y="2029"/>
                  </a:lnTo>
                  <a:lnTo>
                    <a:pt x="630" y="2045"/>
                  </a:lnTo>
                  <a:lnTo>
                    <a:pt x="586" y="2056"/>
                  </a:lnTo>
                  <a:lnTo>
                    <a:pt x="541" y="2064"/>
                  </a:lnTo>
                  <a:lnTo>
                    <a:pt x="493" y="2068"/>
                  </a:lnTo>
                  <a:lnTo>
                    <a:pt x="442" y="2068"/>
                  </a:lnTo>
                  <a:lnTo>
                    <a:pt x="388" y="2064"/>
                  </a:lnTo>
                  <a:lnTo>
                    <a:pt x="333" y="2055"/>
                  </a:lnTo>
                  <a:lnTo>
                    <a:pt x="275" y="2042"/>
                  </a:lnTo>
                  <a:lnTo>
                    <a:pt x="215" y="2022"/>
                  </a:lnTo>
                  <a:lnTo>
                    <a:pt x="250" y="2007"/>
                  </a:lnTo>
                  <a:lnTo>
                    <a:pt x="283" y="1992"/>
                  </a:lnTo>
                  <a:lnTo>
                    <a:pt x="313" y="1979"/>
                  </a:lnTo>
                  <a:lnTo>
                    <a:pt x="341" y="1966"/>
                  </a:lnTo>
                  <a:lnTo>
                    <a:pt x="367" y="1953"/>
                  </a:lnTo>
                  <a:lnTo>
                    <a:pt x="389" y="1937"/>
                  </a:lnTo>
                  <a:lnTo>
                    <a:pt x="409" y="1922"/>
                  </a:lnTo>
                  <a:lnTo>
                    <a:pt x="428" y="1903"/>
                  </a:lnTo>
                  <a:lnTo>
                    <a:pt x="443" y="1884"/>
                  </a:lnTo>
                  <a:lnTo>
                    <a:pt x="457" y="1860"/>
                  </a:lnTo>
                  <a:lnTo>
                    <a:pt x="467" y="1835"/>
                  </a:lnTo>
                  <a:lnTo>
                    <a:pt x="475" y="1805"/>
                  </a:lnTo>
                  <a:lnTo>
                    <a:pt x="482" y="1771"/>
                  </a:lnTo>
                  <a:lnTo>
                    <a:pt x="486" y="1733"/>
                  </a:lnTo>
                  <a:lnTo>
                    <a:pt x="487" y="1689"/>
                  </a:lnTo>
                  <a:lnTo>
                    <a:pt x="421" y="1648"/>
                  </a:lnTo>
                  <a:lnTo>
                    <a:pt x="358" y="1604"/>
                  </a:lnTo>
                  <a:lnTo>
                    <a:pt x="300" y="1556"/>
                  </a:lnTo>
                  <a:lnTo>
                    <a:pt x="246" y="1504"/>
                  </a:lnTo>
                  <a:lnTo>
                    <a:pt x="198" y="1450"/>
                  </a:lnTo>
                  <a:lnTo>
                    <a:pt x="153" y="1393"/>
                  </a:lnTo>
                  <a:lnTo>
                    <a:pt x="114" y="1334"/>
                  </a:lnTo>
                  <a:lnTo>
                    <a:pt x="80" y="1272"/>
                  </a:lnTo>
                  <a:lnTo>
                    <a:pt x="52" y="1208"/>
                  </a:lnTo>
                  <a:lnTo>
                    <a:pt x="30" y="1142"/>
                  </a:lnTo>
                  <a:lnTo>
                    <a:pt x="13" y="1074"/>
                  </a:lnTo>
                  <a:lnTo>
                    <a:pt x="3" y="1004"/>
                  </a:lnTo>
                  <a:lnTo>
                    <a:pt x="0" y="933"/>
                  </a:lnTo>
                  <a:lnTo>
                    <a:pt x="3" y="864"/>
                  </a:lnTo>
                  <a:lnTo>
                    <a:pt x="13" y="795"/>
                  </a:lnTo>
                  <a:lnTo>
                    <a:pt x="29" y="729"/>
                  </a:lnTo>
                  <a:lnTo>
                    <a:pt x="50" y="663"/>
                  </a:lnTo>
                  <a:lnTo>
                    <a:pt x="77" y="601"/>
                  </a:lnTo>
                  <a:lnTo>
                    <a:pt x="110" y="540"/>
                  </a:lnTo>
                  <a:lnTo>
                    <a:pt x="148" y="481"/>
                  </a:lnTo>
                  <a:lnTo>
                    <a:pt x="190" y="425"/>
                  </a:lnTo>
                  <a:lnTo>
                    <a:pt x="237" y="372"/>
                  </a:lnTo>
                  <a:lnTo>
                    <a:pt x="289" y="321"/>
                  </a:lnTo>
                  <a:lnTo>
                    <a:pt x="345" y="274"/>
                  </a:lnTo>
                  <a:lnTo>
                    <a:pt x="405" y="228"/>
                  </a:lnTo>
                  <a:lnTo>
                    <a:pt x="469" y="188"/>
                  </a:lnTo>
                  <a:lnTo>
                    <a:pt x="537" y="151"/>
                  </a:lnTo>
                  <a:lnTo>
                    <a:pt x="608" y="117"/>
                  </a:lnTo>
                  <a:lnTo>
                    <a:pt x="682" y="86"/>
                  </a:lnTo>
                  <a:lnTo>
                    <a:pt x="759" y="61"/>
                  </a:lnTo>
                  <a:lnTo>
                    <a:pt x="839" y="39"/>
                  </a:lnTo>
                  <a:lnTo>
                    <a:pt x="920" y="23"/>
                  </a:lnTo>
                  <a:lnTo>
                    <a:pt x="1005" y="11"/>
                  </a:lnTo>
                  <a:lnTo>
                    <a:pt x="1091" y="2"/>
                  </a:lnTo>
                  <a:lnTo>
                    <a:pt x="1179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</p:grpSp>
      <p:grpSp>
        <p:nvGrpSpPr>
          <p:cNvPr id="68" name="noun_project_2048.svg.eps"/>
          <p:cNvGrpSpPr>
            <a:grpSpLocks noChangeAspect="1"/>
          </p:cNvGrpSpPr>
          <p:nvPr/>
        </p:nvGrpSpPr>
        <p:grpSpPr bwMode="auto">
          <a:xfrm>
            <a:off x="9353483" y="4094639"/>
            <a:ext cx="222847" cy="222847"/>
            <a:chOff x="4468" y="1376"/>
            <a:chExt cx="331" cy="331"/>
          </a:xfrm>
          <a:solidFill>
            <a:schemeClr val="bg1">
              <a:lumMod val="50000"/>
            </a:schemeClr>
          </a:solidFill>
        </p:grpSpPr>
        <p:sp>
          <p:nvSpPr>
            <p:cNvPr id="69" name="Rectangle 150"/>
            <p:cNvSpPr>
              <a:spLocks noChangeArrowheads="1"/>
            </p:cNvSpPr>
            <p:nvPr/>
          </p:nvSpPr>
          <p:spPr bwMode="auto">
            <a:xfrm>
              <a:off x="4628" y="1639"/>
              <a:ext cx="10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70" name="Freeform 151"/>
            <p:cNvSpPr>
              <a:spLocks/>
            </p:cNvSpPr>
            <p:nvPr/>
          </p:nvSpPr>
          <p:spPr bwMode="auto">
            <a:xfrm>
              <a:off x="4561" y="1623"/>
              <a:ext cx="28" cy="38"/>
            </a:xfrm>
            <a:custGeom>
              <a:avLst/>
              <a:gdLst>
                <a:gd name="T0" fmla="*/ 2 w 275"/>
                <a:gd name="T1" fmla="*/ 0 h 381"/>
                <a:gd name="T2" fmla="*/ 3 w 275"/>
                <a:gd name="T3" fmla="*/ 0 h 381"/>
                <a:gd name="T4" fmla="*/ 1 w 275"/>
                <a:gd name="T5" fmla="*/ 4 h 381"/>
                <a:gd name="T6" fmla="*/ 0 w 275"/>
                <a:gd name="T7" fmla="*/ 3 h 381"/>
                <a:gd name="T8" fmla="*/ 2 w 275"/>
                <a:gd name="T9" fmla="*/ 0 h 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5" h="381">
                  <a:moveTo>
                    <a:pt x="193" y="0"/>
                  </a:moveTo>
                  <a:lnTo>
                    <a:pt x="275" y="49"/>
                  </a:lnTo>
                  <a:lnTo>
                    <a:pt x="83" y="381"/>
                  </a:lnTo>
                  <a:lnTo>
                    <a:pt x="0" y="333"/>
                  </a:lnTo>
                  <a:lnTo>
                    <a:pt x="19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71" name="Freeform 152"/>
            <p:cNvSpPr>
              <a:spLocks/>
            </p:cNvSpPr>
            <p:nvPr/>
          </p:nvSpPr>
          <p:spPr bwMode="auto">
            <a:xfrm>
              <a:off x="4513" y="1470"/>
              <a:ext cx="39" cy="27"/>
            </a:xfrm>
            <a:custGeom>
              <a:avLst/>
              <a:gdLst>
                <a:gd name="T0" fmla="*/ 1 w 382"/>
                <a:gd name="T1" fmla="*/ 0 h 276"/>
                <a:gd name="T2" fmla="*/ 4 w 382"/>
                <a:gd name="T3" fmla="*/ 2 h 276"/>
                <a:gd name="T4" fmla="*/ 3 w 382"/>
                <a:gd name="T5" fmla="*/ 3 h 276"/>
                <a:gd name="T6" fmla="*/ 0 w 382"/>
                <a:gd name="T7" fmla="*/ 1 h 276"/>
                <a:gd name="T8" fmla="*/ 1 w 382"/>
                <a:gd name="T9" fmla="*/ 0 h 2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2" h="276">
                  <a:moveTo>
                    <a:pt x="49" y="0"/>
                  </a:moveTo>
                  <a:lnTo>
                    <a:pt x="382" y="193"/>
                  </a:lnTo>
                  <a:lnTo>
                    <a:pt x="333" y="276"/>
                  </a:lnTo>
                  <a:lnTo>
                    <a:pt x="0" y="83"/>
                  </a:lnTo>
                  <a:lnTo>
                    <a:pt x="4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72" name="Freeform 153"/>
            <p:cNvSpPr>
              <a:spLocks/>
            </p:cNvSpPr>
            <p:nvPr/>
          </p:nvSpPr>
          <p:spPr bwMode="auto">
            <a:xfrm>
              <a:off x="4561" y="1422"/>
              <a:ext cx="28" cy="38"/>
            </a:xfrm>
            <a:custGeom>
              <a:avLst/>
              <a:gdLst>
                <a:gd name="T0" fmla="*/ 1 w 275"/>
                <a:gd name="T1" fmla="*/ 0 h 381"/>
                <a:gd name="T2" fmla="*/ 3 w 275"/>
                <a:gd name="T3" fmla="*/ 3 h 381"/>
                <a:gd name="T4" fmla="*/ 2 w 275"/>
                <a:gd name="T5" fmla="*/ 4 h 381"/>
                <a:gd name="T6" fmla="*/ 0 w 275"/>
                <a:gd name="T7" fmla="*/ 0 h 381"/>
                <a:gd name="T8" fmla="*/ 1 w 275"/>
                <a:gd name="T9" fmla="*/ 0 h 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5" h="381">
                  <a:moveTo>
                    <a:pt x="83" y="0"/>
                  </a:moveTo>
                  <a:lnTo>
                    <a:pt x="275" y="334"/>
                  </a:lnTo>
                  <a:lnTo>
                    <a:pt x="192" y="381"/>
                  </a:lnTo>
                  <a:lnTo>
                    <a:pt x="0" y="48"/>
                  </a:lnTo>
                  <a:lnTo>
                    <a:pt x="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73" name="Freeform 154"/>
            <p:cNvSpPr>
              <a:spLocks/>
            </p:cNvSpPr>
            <p:nvPr/>
          </p:nvSpPr>
          <p:spPr bwMode="auto">
            <a:xfrm>
              <a:off x="4678" y="1624"/>
              <a:ext cx="27" cy="38"/>
            </a:xfrm>
            <a:custGeom>
              <a:avLst/>
              <a:gdLst>
                <a:gd name="T0" fmla="*/ 1 w 276"/>
                <a:gd name="T1" fmla="*/ 0 h 381"/>
                <a:gd name="T2" fmla="*/ 3 w 276"/>
                <a:gd name="T3" fmla="*/ 3 h 381"/>
                <a:gd name="T4" fmla="*/ 2 w 276"/>
                <a:gd name="T5" fmla="*/ 4 h 381"/>
                <a:gd name="T6" fmla="*/ 0 w 276"/>
                <a:gd name="T7" fmla="*/ 0 h 381"/>
                <a:gd name="T8" fmla="*/ 1 w 276"/>
                <a:gd name="T9" fmla="*/ 0 h 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6" h="381">
                  <a:moveTo>
                    <a:pt x="83" y="0"/>
                  </a:moveTo>
                  <a:lnTo>
                    <a:pt x="276" y="333"/>
                  </a:lnTo>
                  <a:lnTo>
                    <a:pt x="192" y="381"/>
                  </a:lnTo>
                  <a:lnTo>
                    <a:pt x="0" y="48"/>
                  </a:lnTo>
                  <a:lnTo>
                    <a:pt x="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74" name="Rectangle 155"/>
            <p:cNvSpPr>
              <a:spLocks noChangeArrowheads="1"/>
            </p:cNvSpPr>
            <p:nvPr/>
          </p:nvSpPr>
          <p:spPr bwMode="auto">
            <a:xfrm>
              <a:off x="4498" y="1537"/>
              <a:ext cx="38" cy="1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75" name="Freeform 156"/>
            <p:cNvSpPr>
              <a:spLocks/>
            </p:cNvSpPr>
            <p:nvPr/>
          </p:nvSpPr>
          <p:spPr bwMode="auto">
            <a:xfrm>
              <a:off x="4512" y="1586"/>
              <a:ext cx="38" cy="27"/>
            </a:xfrm>
            <a:custGeom>
              <a:avLst/>
              <a:gdLst>
                <a:gd name="T0" fmla="*/ 3 w 381"/>
                <a:gd name="T1" fmla="*/ 0 h 275"/>
                <a:gd name="T2" fmla="*/ 4 w 381"/>
                <a:gd name="T3" fmla="*/ 1 h 275"/>
                <a:gd name="T4" fmla="*/ 0 w 381"/>
                <a:gd name="T5" fmla="*/ 3 h 275"/>
                <a:gd name="T6" fmla="*/ 0 w 381"/>
                <a:gd name="T7" fmla="*/ 2 h 275"/>
                <a:gd name="T8" fmla="*/ 3 w 381"/>
                <a:gd name="T9" fmla="*/ 0 h 2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1" h="275">
                  <a:moveTo>
                    <a:pt x="334" y="0"/>
                  </a:moveTo>
                  <a:lnTo>
                    <a:pt x="381" y="84"/>
                  </a:lnTo>
                  <a:lnTo>
                    <a:pt x="48" y="275"/>
                  </a:lnTo>
                  <a:lnTo>
                    <a:pt x="0" y="192"/>
                  </a:lnTo>
                  <a:lnTo>
                    <a:pt x="33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76" name="Freeform 157"/>
            <p:cNvSpPr>
              <a:spLocks noEditPoints="1"/>
            </p:cNvSpPr>
            <p:nvPr/>
          </p:nvSpPr>
          <p:spPr bwMode="auto">
            <a:xfrm>
              <a:off x="4468" y="1376"/>
              <a:ext cx="331" cy="331"/>
            </a:xfrm>
            <a:custGeom>
              <a:avLst/>
              <a:gdLst>
                <a:gd name="T0" fmla="*/ 30 w 3306"/>
                <a:gd name="T1" fmla="*/ 16 h 3308"/>
                <a:gd name="T2" fmla="*/ 25 w 3306"/>
                <a:gd name="T3" fmla="*/ 12 h 3308"/>
                <a:gd name="T4" fmla="*/ 21 w 3306"/>
                <a:gd name="T5" fmla="*/ 8 h 3308"/>
                <a:gd name="T6" fmla="*/ 16 w 3306"/>
                <a:gd name="T7" fmla="*/ 2 h 3308"/>
                <a:gd name="T8" fmla="*/ 12 w 3306"/>
                <a:gd name="T9" fmla="*/ 3 h 3308"/>
                <a:gd name="T10" fmla="*/ 9 w 3306"/>
                <a:gd name="T11" fmla="*/ 4 h 3308"/>
                <a:gd name="T12" fmla="*/ 6 w 3306"/>
                <a:gd name="T13" fmla="*/ 7 h 3308"/>
                <a:gd name="T14" fmla="*/ 4 w 3306"/>
                <a:gd name="T15" fmla="*/ 10 h 3308"/>
                <a:gd name="T16" fmla="*/ 3 w 3306"/>
                <a:gd name="T17" fmla="*/ 13 h 3308"/>
                <a:gd name="T18" fmla="*/ 2 w 3306"/>
                <a:gd name="T19" fmla="*/ 17 h 3308"/>
                <a:gd name="T20" fmla="*/ 3 w 3306"/>
                <a:gd name="T21" fmla="*/ 20 h 3308"/>
                <a:gd name="T22" fmla="*/ 4 w 3306"/>
                <a:gd name="T23" fmla="*/ 24 h 3308"/>
                <a:gd name="T24" fmla="*/ 6 w 3306"/>
                <a:gd name="T25" fmla="*/ 26 h 3308"/>
                <a:gd name="T26" fmla="*/ 9 w 3306"/>
                <a:gd name="T27" fmla="*/ 29 h 3308"/>
                <a:gd name="T28" fmla="*/ 12 w 3306"/>
                <a:gd name="T29" fmla="*/ 30 h 3308"/>
                <a:gd name="T30" fmla="*/ 16 w 3306"/>
                <a:gd name="T31" fmla="*/ 31 h 3308"/>
                <a:gd name="T32" fmla="*/ 19 w 3306"/>
                <a:gd name="T33" fmla="*/ 31 h 3308"/>
                <a:gd name="T34" fmla="*/ 23 w 3306"/>
                <a:gd name="T35" fmla="*/ 29 h 3308"/>
                <a:gd name="T36" fmla="*/ 26 w 3306"/>
                <a:gd name="T37" fmla="*/ 28 h 3308"/>
                <a:gd name="T38" fmla="*/ 28 w 3306"/>
                <a:gd name="T39" fmla="*/ 25 h 3308"/>
                <a:gd name="T40" fmla="*/ 16 w 3306"/>
                <a:gd name="T41" fmla="*/ 17 h 3308"/>
                <a:gd name="T42" fmla="*/ 17 w 3306"/>
                <a:gd name="T43" fmla="*/ 0 h 3308"/>
                <a:gd name="T44" fmla="*/ 21 w 3306"/>
                <a:gd name="T45" fmla="*/ 1 h 3308"/>
                <a:gd name="T46" fmla="*/ 24 w 3306"/>
                <a:gd name="T47" fmla="*/ 2 h 3308"/>
                <a:gd name="T48" fmla="*/ 28 w 3306"/>
                <a:gd name="T49" fmla="*/ 4 h 3308"/>
                <a:gd name="T50" fmla="*/ 30 w 3306"/>
                <a:gd name="T51" fmla="*/ 7 h 3308"/>
                <a:gd name="T52" fmla="*/ 32 w 3306"/>
                <a:gd name="T53" fmla="*/ 11 h 3308"/>
                <a:gd name="T54" fmla="*/ 33 w 3306"/>
                <a:gd name="T55" fmla="*/ 15 h 3308"/>
                <a:gd name="T56" fmla="*/ 33 w 3306"/>
                <a:gd name="T57" fmla="*/ 19 h 3308"/>
                <a:gd name="T58" fmla="*/ 32 w 3306"/>
                <a:gd name="T59" fmla="*/ 23 h 3308"/>
                <a:gd name="T60" fmla="*/ 30 w 3306"/>
                <a:gd name="T61" fmla="*/ 26 h 3308"/>
                <a:gd name="T62" fmla="*/ 28 w 3306"/>
                <a:gd name="T63" fmla="*/ 29 h 3308"/>
                <a:gd name="T64" fmla="*/ 24 w 3306"/>
                <a:gd name="T65" fmla="*/ 31 h 3308"/>
                <a:gd name="T66" fmla="*/ 21 w 3306"/>
                <a:gd name="T67" fmla="*/ 33 h 3308"/>
                <a:gd name="T68" fmla="*/ 17 w 3306"/>
                <a:gd name="T69" fmla="*/ 33 h 3308"/>
                <a:gd name="T70" fmla="*/ 13 w 3306"/>
                <a:gd name="T71" fmla="*/ 33 h 3308"/>
                <a:gd name="T72" fmla="*/ 9 w 3306"/>
                <a:gd name="T73" fmla="*/ 31 h 3308"/>
                <a:gd name="T74" fmla="*/ 6 w 3306"/>
                <a:gd name="T75" fmla="*/ 29 h 3308"/>
                <a:gd name="T76" fmla="*/ 3 w 3306"/>
                <a:gd name="T77" fmla="*/ 26 h 3308"/>
                <a:gd name="T78" fmla="*/ 1 w 3306"/>
                <a:gd name="T79" fmla="*/ 23 h 3308"/>
                <a:gd name="T80" fmla="*/ 0 w 3306"/>
                <a:gd name="T81" fmla="*/ 19 h 3308"/>
                <a:gd name="T82" fmla="*/ 0 w 3306"/>
                <a:gd name="T83" fmla="*/ 15 h 3308"/>
                <a:gd name="T84" fmla="*/ 1 w 3306"/>
                <a:gd name="T85" fmla="*/ 11 h 3308"/>
                <a:gd name="T86" fmla="*/ 3 w 3306"/>
                <a:gd name="T87" fmla="*/ 7 h 3308"/>
                <a:gd name="T88" fmla="*/ 6 w 3306"/>
                <a:gd name="T89" fmla="*/ 4 h 3308"/>
                <a:gd name="T90" fmla="*/ 9 w 3306"/>
                <a:gd name="T91" fmla="*/ 2 h 3308"/>
                <a:gd name="T92" fmla="*/ 13 w 3306"/>
                <a:gd name="T93" fmla="*/ 1 h 3308"/>
                <a:gd name="T94" fmla="*/ 17 w 3306"/>
                <a:gd name="T95" fmla="*/ 0 h 330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306" h="3308">
                  <a:moveTo>
                    <a:pt x="2624" y="1606"/>
                  </a:moveTo>
                  <a:lnTo>
                    <a:pt x="2624" y="1702"/>
                  </a:lnTo>
                  <a:lnTo>
                    <a:pt x="3008" y="1702"/>
                  </a:lnTo>
                  <a:lnTo>
                    <a:pt x="3008" y="1606"/>
                  </a:lnTo>
                  <a:lnTo>
                    <a:pt x="2624" y="1606"/>
                  </a:lnTo>
                  <a:close/>
                  <a:moveTo>
                    <a:pt x="2803" y="935"/>
                  </a:moveTo>
                  <a:lnTo>
                    <a:pt x="2470" y="1127"/>
                  </a:lnTo>
                  <a:lnTo>
                    <a:pt x="2518" y="1210"/>
                  </a:lnTo>
                  <a:lnTo>
                    <a:pt x="2851" y="1018"/>
                  </a:lnTo>
                  <a:lnTo>
                    <a:pt x="2803" y="935"/>
                  </a:lnTo>
                  <a:close/>
                  <a:moveTo>
                    <a:pt x="2288" y="454"/>
                  </a:moveTo>
                  <a:lnTo>
                    <a:pt x="2096" y="788"/>
                  </a:lnTo>
                  <a:lnTo>
                    <a:pt x="2179" y="836"/>
                  </a:lnTo>
                  <a:lnTo>
                    <a:pt x="2372" y="503"/>
                  </a:lnTo>
                  <a:lnTo>
                    <a:pt x="2288" y="454"/>
                  </a:lnTo>
                  <a:close/>
                  <a:moveTo>
                    <a:pt x="1604" y="231"/>
                  </a:moveTo>
                  <a:lnTo>
                    <a:pt x="1510" y="237"/>
                  </a:lnTo>
                  <a:lnTo>
                    <a:pt x="1418" y="250"/>
                  </a:lnTo>
                  <a:lnTo>
                    <a:pt x="1326" y="268"/>
                  </a:lnTo>
                  <a:lnTo>
                    <a:pt x="1238" y="292"/>
                  </a:lnTo>
                  <a:lnTo>
                    <a:pt x="1152" y="322"/>
                  </a:lnTo>
                  <a:lnTo>
                    <a:pt x="1068" y="357"/>
                  </a:lnTo>
                  <a:lnTo>
                    <a:pt x="987" y="396"/>
                  </a:lnTo>
                  <a:lnTo>
                    <a:pt x="909" y="441"/>
                  </a:lnTo>
                  <a:lnTo>
                    <a:pt x="835" y="490"/>
                  </a:lnTo>
                  <a:lnTo>
                    <a:pt x="763" y="544"/>
                  </a:lnTo>
                  <a:lnTo>
                    <a:pt x="695" y="602"/>
                  </a:lnTo>
                  <a:lnTo>
                    <a:pt x="631" y="664"/>
                  </a:lnTo>
                  <a:lnTo>
                    <a:pt x="571" y="730"/>
                  </a:lnTo>
                  <a:lnTo>
                    <a:pt x="515" y="800"/>
                  </a:lnTo>
                  <a:lnTo>
                    <a:pt x="464" y="873"/>
                  </a:lnTo>
                  <a:lnTo>
                    <a:pt x="417" y="949"/>
                  </a:lnTo>
                  <a:lnTo>
                    <a:pt x="375" y="1029"/>
                  </a:lnTo>
                  <a:lnTo>
                    <a:pt x="338" y="1111"/>
                  </a:lnTo>
                  <a:lnTo>
                    <a:pt x="305" y="1196"/>
                  </a:lnTo>
                  <a:lnTo>
                    <a:pt x="279" y="1283"/>
                  </a:lnTo>
                  <a:lnTo>
                    <a:pt x="258" y="1373"/>
                  </a:lnTo>
                  <a:lnTo>
                    <a:pt x="242" y="1465"/>
                  </a:lnTo>
                  <a:lnTo>
                    <a:pt x="233" y="1558"/>
                  </a:lnTo>
                  <a:lnTo>
                    <a:pt x="230" y="1654"/>
                  </a:lnTo>
                  <a:lnTo>
                    <a:pt x="233" y="1748"/>
                  </a:lnTo>
                  <a:lnTo>
                    <a:pt x="242" y="1839"/>
                  </a:lnTo>
                  <a:lnTo>
                    <a:pt x="256" y="1929"/>
                  </a:lnTo>
                  <a:lnTo>
                    <a:pt x="277" y="2018"/>
                  </a:lnTo>
                  <a:lnTo>
                    <a:pt x="302" y="2103"/>
                  </a:lnTo>
                  <a:lnTo>
                    <a:pt x="334" y="2187"/>
                  </a:lnTo>
                  <a:lnTo>
                    <a:pt x="369" y="2268"/>
                  </a:lnTo>
                  <a:lnTo>
                    <a:pt x="410" y="2347"/>
                  </a:lnTo>
                  <a:lnTo>
                    <a:pt x="455" y="2422"/>
                  </a:lnTo>
                  <a:lnTo>
                    <a:pt x="505" y="2494"/>
                  </a:lnTo>
                  <a:lnTo>
                    <a:pt x="559" y="2564"/>
                  </a:lnTo>
                  <a:lnTo>
                    <a:pt x="617" y="2629"/>
                  </a:lnTo>
                  <a:lnTo>
                    <a:pt x="679" y="2691"/>
                  </a:lnTo>
                  <a:lnTo>
                    <a:pt x="744" y="2749"/>
                  </a:lnTo>
                  <a:lnTo>
                    <a:pt x="813" y="2803"/>
                  </a:lnTo>
                  <a:lnTo>
                    <a:pt x="886" y="2852"/>
                  </a:lnTo>
                  <a:lnTo>
                    <a:pt x="961" y="2898"/>
                  </a:lnTo>
                  <a:lnTo>
                    <a:pt x="1039" y="2938"/>
                  </a:lnTo>
                  <a:lnTo>
                    <a:pt x="1120" y="2974"/>
                  </a:lnTo>
                  <a:lnTo>
                    <a:pt x="1203" y="3005"/>
                  </a:lnTo>
                  <a:lnTo>
                    <a:pt x="1290" y="3030"/>
                  </a:lnTo>
                  <a:lnTo>
                    <a:pt x="1377" y="3050"/>
                  </a:lnTo>
                  <a:lnTo>
                    <a:pt x="1468" y="3066"/>
                  </a:lnTo>
                  <a:lnTo>
                    <a:pt x="1559" y="3075"/>
                  </a:lnTo>
                  <a:lnTo>
                    <a:pt x="1653" y="3078"/>
                  </a:lnTo>
                  <a:lnTo>
                    <a:pt x="1746" y="3075"/>
                  </a:lnTo>
                  <a:lnTo>
                    <a:pt x="1836" y="3066"/>
                  </a:lnTo>
                  <a:lnTo>
                    <a:pt x="1926" y="3051"/>
                  </a:lnTo>
                  <a:lnTo>
                    <a:pt x="2013" y="3031"/>
                  </a:lnTo>
                  <a:lnTo>
                    <a:pt x="2099" y="3006"/>
                  </a:lnTo>
                  <a:lnTo>
                    <a:pt x="2181" y="2975"/>
                  </a:lnTo>
                  <a:lnTo>
                    <a:pt x="2263" y="2940"/>
                  </a:lnTo>
                  <a:lnTo>
                    <a:pt x="2340" y="2900"/>
                  </a:lnTo>
                  <a:lnTo>
                    <a:pt x="2415" y="2855"/>
                  </a:lnTo>
                  <a:lnTo>
                    <a:pt x="2487" y="2806"/>
                  </a:lnTo>
                  <a:lnTo>
                    <a:pt x="2556" y="2753"/>
                  </a:lnTo>
                  <a:lnTo>
                    <a:pt x="2621" y="2696"/>
                  </a:lnTo>
                  <a:lnTo>
                    <a:pt x="2683" y="2635"/>
                  </a:lnTo>
                  <a:lnTo>
                    <a:pt x="2741" y="2570"/>
                  </a:lnTo>
                  <a:lnTo>
                    <a:pt x="2795" y="2501"/>
                  </a:lnTo>
                  <a:lnTo>
                    <a:pt x="2844" y="2430"/>
                  </a:lnTo>
                  <a:lnTo>
                    <a:pt x="1628" y="1695"/>
                  </a:lnTo>
                  <a:lnTo>
                    <a:pt x="1618" y="1688"/>
                  </a:lnTo>
                  <a:lnTo>
                    <a:pt x="1611" y="1678"/>
                  </a:lnTo>
                  <a:lnTo>
                    <a:pt x="1606" y="1666"/>
                  </a:lnTo>
                  <a:lnTo>
                    <a:pt x="1604" y="1654"/>
                  </a:lnTo>
                  <a:lnTo>
                    <a:pt x="1604" y="231"/>
                  </a:lnTo>
                  <a:close/>
                  <a:moveTo>
                    <a:pt x="1653" y="0"/>
                  </a:moveTo>
                  <a:lnTo>
                    <a:pt x="1757" y="3"/>
                  </a:lnTo>
                  <a:lnTo>
                    <a:pt x="1860" y="12"/>
                  </a:lnTo>
                  <a:lnTo>
                    <a:pt x="1960" y="29"/>
                  </a:lnTo>
                  <a:lnTo>
                    <a:pt x="2059" y="50"/>
                  </a:lnTo>
                  <a:lnTo>
                    <a:pt x="2156" y="78"/>
                  </a:lnTo>
                  <a:lnTo>
                    <a:pt x="2249" y="111"/>
                  </a:lnTo>
                  <a:lnTo>
                    <a:pt x="2341" y="150"/>
                  </a:lnTo>
                  <a:lnTo>
                    <a:pt x="2429" y="194"/>
                  </a:lnTo>
                  <a:lnTo>
                    <a:pt x="2514" y="242"/>
                  </a:lnTo>
                  <a:lnTo>
                    <a:pt x="2596" y="296"/>
                  </a:lnTo>
                  <a:lnTo>
                    <a:pt x="2675" y="355"/>
                  </a:lnTo>
                  <a:lnTo>
                    <a:pt x="2750" y="418"/>
                  </a:lnTo>
                  <a:lnTo>
                    <a:pt x="2821" y="485"/>
                  </a:lnTo>
                  <a:lnTo>
                    <a:pt x="2888" y="556"/>
                  </a:lnTo>
                  <a:lnTo>
                    <a:pt x="2951" y="631"/>
                  </a:lnTo>
                  <a:lnTo>
                    <a:pt x="3009" y="710"/>
                  </a:lnTo>
                  <a:lnTo>
                    <a:pt x="3063" y="791"/>
                  </a:lnTo>
                  <a:lnTo>
                    <a:pt x="3112" y="877"/>
                  </a:lnTo>
                  <a:lnTo>
                    <a:pt x="3155" y="966"/>
                  </a:lnTo>
                  <a:lnTo>
                    <a:pt x="3194" y="1056"/>
                  </a:lnTo>
                  <a:lnTo>
                    <a:pt x="3228" y="1151"/>
                  </a:lnTo>
                  <a:lnTo>
                    <a:pt x="3255" y="1247"/>
                  </a:lnTo>
                  <a:lnTo>
                    <a:pt x="3277" y="1345"/>
                  </a:lnTo>
                  <a:lnTo>
                    <a:pt x="3293" y="1446"/>
                  </a:lnTo>
                  <a:lnTo>
                    <a:pt x="3303" y="1549"/>
                  </a:lnTo>
                  <a:lnTo>
                    <a:pt x="3306" y="1654"/>
                  </a:lnTo>
                  <a:lnTo>
                    <a:pt x="3303" y="1758"/>
                  </a:lnTo>
                  <a:lnTo>
                    <a:pt x="3293" y="1861"/>
                  </a:lnTo>
                  <a:lnTo>
                    <a:pt x="3277" y="1962"/>
                  </a:lnTo>
                  <a:lnTo>
                    <a:pt x="3255" y="2060"/>
                  </a:lnTo>
                  <a:lnTo>
                    <a:pt x="3228" y="2157"/>
                  </a:lnTo>
                  <a:lnTo>
                    <a:pt x="3194" y="2251"/>
                  </a:lnTo>
                  <a:lnTo>
                    <a:pt x="3155" y="2343"/>
                  </a:lnTo>
                  <a:lnTo>
                    <a:pt x="3112" y="2431"/>
                  </a:lnTo>
                  <a:lnTo>
                    <a:pt x="3063" y="2516"/>
                  </a:lnTo>
                  <a:lnTo>
                    <a:pt x="3009" y="2598"/>
                  </a:lnTo>
                  <a:lnTo>
                    <a:pt x="2951" y="2677"/>
                  </a:lnTo>
                  <a:lnTo>
                    <a:pt x="2888" y="2752"/>
                  </a:lnTo>
                  <a:lnTo>
                    <a:pt x="2821" y="2823"/>
                  </a:lnTo>
                  <a:lnTo>
                    <a:pt x="2750" y="2890"/>
                  </a:lnTo>
                  <a:lnTo>
                    <a:pt x="2675" y="2953"/>
                  </a:lnTo>
                  <a:lnTo>
                    <a:pt x="2596" y="3011"/>
                  </a:lnTo>
                  <a:lnTo>
                    <a:pt x="2514" y="3065"/>
                  </a:lnTo>
                  <a:lnTo>
                    <a:pt x="2429" y="3114"/>
                  </a:lnTo>
                  <a:lnTo>
                    <a:pt x="2341" y="3157"/>
                  </a:lnTo>
                  <a:lnTo>
                    <a:pt x="2249" y="3196"/>
                  </a:lnTo>
                  <a:lnTo>
                    <a:pt x="2156" y="3230"/>
                  </a:lnTo>
                  <a:lnTo>
                    <a:pt x="2059" y="3257"/>
                  </a:lnTo>
                  <a:lnTo>
                    <a:pt x="1960" y="3280"/>
                  </a:lnTo>
                  <a:lnTo>
                    <a:pt x="1860" y="3295"/>
                  </a:lnTo>
                  <a:lnTo>
                    <a:pt x="1757" y="3305"/>
                  </a:lnTo>
                  <a:lnTo>
                    <a:pt x="1653" y="3308"/>
                  </a:lnTo>
                  <a:lnTo>
                    <a:pt x="1548" y="3305"/>
                  </a:lnTo>
                  <a:lnTo>
                    <a:pt x="1445" y="3295"/>
                  </a:lnTo>
                  <a:lnTo>
                    <a:pt x="1345" y="3280"/>
                  </a:lnTo>
                  <a:lnTo>
                    <a:pt x="1246" y="3257"/>
                  </a:lnTo>
                  <a:lnTo>
                    <a:pt x="1149" y="3230"/>
                  </a:lnTo>
                  <a:lnTo>
                    <a:pt x="1055" y="3196"/>
                  </a:lnTo>
                  <a:lnTo>
                    <a:pt x="965" y="3157"/>
                  </a:lnTo>
                  <a:lnTo>
                    <a:pt x="876" y="3114"/>
                  </a:lnTo>
                  <a:lnTo>
                    <a:pt x="791" y="3065"/>
                  </a:lnTo>
                  <a:lnTo>
                    <a:pt x="708" y="3011"/>
                  </a:lnTo>
                  <a:lnTo>
                    <a:pt x="630" y="2953"/>
                  </a:lnTo>
                  <a:lnTo>
                    <a:pt x="556" y="2890"/>
                  </a:lnTo>
                  <a:lnTo>
                    <a:pt x="484" y="2823"/>
                  </a:lnTo>
                  <a:lnTo>
                    <a:pt x="417" y="2752"/>
                  </a:lnTo>
                  <a:lnTo>
                    <a:pt x="354" y="2677"/>
                  </a:lnTo>
                  <a:lnTo>
                    <a:pt x="296" y="2598"/>
                  </a:lnTo>
                  <a:lnTo>
                    <a:pt x="242" y="2516"/>
                  </a:lnTo>
                  <a:lnTo>
                    <a:pt x="193" y="2431"/>
                  </a:lnTo>
                  <a:lnTo>
                    <a:pt x="150" y="2343"/>
                  </a:lnTo>
                  <a:lnTo>
                    <a:pt x="111" y="2251"/>
                  </a:lnTo>
                  <a:lnTo>
                    <a:pt x="77" y="2157"/>
                  </a:lnTo>
                  <a:lnTo>
                    <a:pt x="50" y="2060"/>
                  </a:lnTo>
                  <a:lnTo>
                    <a:pt x="28" y="1962"/>
                  </a:lnTo>
                  <a:lnTo>
                    <a:pt x="12" y="1861"/>
                  </a:lnTo>
                  <a:lnTo>
                    <a:pt x="3" y="1758"/>
                  </a:lnTo>
                  <a:lnTo>
                    <a:pt x="0" y="1654"/>
                  </a:lnTo>
                  <a:lnTo>
                    <a:pt x="3" y="1549"/>
                  </a:lnTo>
                  <a:lnTo>
                    <a:pt x="12" y="1446"/>
                  </a:lnTo>
                  <a:lnTo>
                    <a:pt x="28" y="1345"/>
                  </a:lnTo>
                  <a:lnTo>
                    <a:pt x="50" y="1247"/>
                  </a:lnTo>
                  <a:lnTo>
                    <a:pt x="77" y="1151"/>
                  </a:lnTo>
                  <a:lnTo>
                    <a:pt x="111" y="1056"/>
                  </a:lnTo>
                  <a:lnTo>
                    <a:pt x="150" y="966"/>
                  </a:lnTo>
                  <a:lnTo>
                    <a:pt x="193" y="877"/>
                  </a:lnTo>
                  <a:lnTo>
                    <a:pt x="242" y="791"/>
                  </a:lnTo>
                  <a:lnTo>
                    <a:pt x="296" y="710"/>
                  </a:lnTo>
                  <a:lnTo>
                    <a:pt x="354" y="631"/>
                  </a:lnTo>
                  <a:lnTo>
                    <a:pt x="417" y="556"/>
                  </a:lnTo>
                  <a:lnTo>
                    <a:pt x="484" y="485"/>
                  </a:lnTo>
                  <a:lnTo>
                    <a:pt x="556" y="418"/>
                  </a:lnTo>
                  <a:lnTo>
                    <a:pt x="630" y="355"/>
                  </a:lnTo>
                  <a:lnTo>
                    <a:pt x="708" y="296"/>
                  </a:lnTo>
                  <a:lnTo>
                    <a:pt x="791" y="242"/>
                  </a:lnTo>
                  <a:lnTo>
                    <a:pt x="876" y="194"/>
                  </a:lnTo>
                  <a:lnTo>
                    <a:pt x="965" y="150"/>
                  </a:lnTo>
                  <a:lnTo>
                    <a:pt x="1055" y="111"/>
                  </a:lnTo>
                  <a:lnTo>
                    <a:pt x="1149" y="78"/>
                  </a:lnTo>
                  <a:lnTo>
                    <a:pt x="1246" y="50"/>
                  </a:lnTo>
                  <a:lnTo>
                    <a:pt x="1345" y="29"/>
                  </a:lnTo>
                  <a:lnTo>
                    <a:pt x="1445" y="12"/>
                  </a:lnTo>
                  <a:lnTo>
                    <a:pt x="1548" y="3"/>
                  </a:lnTo>
                  <a:lnTo>
                    <a:pt x="165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</p:grpSp>
      <p:grpSp>
        <p:nvGrpSpPr>
          <p:cNvPr id="50" name="noun_project_1908.svg.eps"/>
          <p:cNvGrpSpPr>
            <a:grpSpLocks noChangeAspect="1"/>
          </p:cNvGrpSpPr>
          <p:nvPr/>
        </p:nvGrpSpPr>
        <p:grpSpPr bwMode="auto">
          <a:xfrm>
            <a:off x="8845283" y="4582482"/>
            <a:ext cx="238363" cy="344104"/>
            <a:chOff x="4209" y="3056"/>
            <a:chExt cx="266" cy="384"/>
          </a:xfrm>
          <a:solidFill>
            <a:schemeClr val="bg1">
              <a:lumMod val="50000"/>
            </a:schemeClr>
          </a:solidFill>
        </p:grpSpPr>
        <p:sp>
          <p:nvSpPr>
            <p:cNvPr id="57" name="Freeform 2016"/>
            <p:cNvSpPr>
              <a:spLocks/>
            </p:cNvSpPr>
            <p:nvPr/>
          </p:nvSpPr>
          <p:spPr bwMode="auto">
            <a:xfrm>
              <a:off x="4307" y="3128"/>
              <a:ext cx="48" cy="49"/>
            </a:xfrm>
            <a:custGeom>
              <a:avLst/>
              <a:gdLst>
                <a:gd name="T0" fmla="*/ 0 w 438"/>
                <a:gd name="T1" fmla="*/ 0 h 438"/>
                <a:gd name="T2" fmla="*/ 0 w 438"/>
                <a:gd name="T3" fmla="*/ 0 h 438"/>
                <a:gd name="T4" fmla="*/ 1 w 438"/>
                <a:gd name="T5" fmla="*/ 0 h 438"/>
                <a:gd name="T6" fmla="*/ 2 w 438"/>
                <a:gd name="T7" fmla="*/ 0 h 438"/>
                <a:gd name="T8" fmla="*/ 2 w 438"/>
                <a:gd name="T9" fmla="*/ 0 h 438"/>
                <a:gd name="T10" fmla="*/ 3 w 438"/>
                <a:gd name="T11" fmla="*/ 1 h 438"/>
                <a:gd name="T12" fmla="*/ 3 w 438"/>
                <a:gd name="T13" fmla="*/ 1 h 438"/>
                <a:gd name="T14" fmla="*/ 4 w 438"/>
                <a:gd name="T15" fmla="*/ 1 h 438"/>
                <a:gd name="T16" fmla="*/ 4 w 438"/>
                <a:gd name="T17" fmla="*/ 2 h 438"/>
                <a:gd name="T18" fmla="*/ 4 w 438"/>
                <a:gd name="T19" fmla="*/ 2 h 438"/>
                <a:gd name="T20" fmla="*/ 5 w 438"/>
                <a:gd name="T21" fmla="*/ 3 h 438"/>
                <a:gd name="T22" fmla="*/ 5 w 438"/>
                <a:gd name="T23" fmla="*/ 3 h 438"/>
                <a:gd name="T24" fmla="*/ 5 w 438"/>
                <a:gd name="T25" fmla="*/ 4 h 438"/>
                <a:gd name="T26" fmla="*/ 5 w 438"/>
                <a:gd name="T27" fmla="*/ 4 h 438"/>
                <a:gd name="T28" fmla="*/ 5 w 438"/>
                <a:gd name="T29" fmla="*/ 5 h 438"/>
                <a:gd name="T30" fmla="*/ 5 w 438"/>
                <a:gd name="T31" fmla="*/ 5 h 438"/>
                <a:gd name="T32" fmla="*/ 5 w 438"/>
                <a:gd name="T33" fmla="*/ 5 h 438"/>
                <a:gd name="T34" fmla="*/ 5 w 438"/>
                <a:gd name="T35" fmla="*/ 5 h 438"/>
                <a:gd name="T36" fmla="*/ 5 w 438"/>
                <a:gd name="T37" fmla="*/ 5 h 438"/>
                <a:gd name="T38" fmla="*/ 0 w 438"/>
                <a:gd name="T39" fmla="*/ 5 h 438"/>
                <a:gd name="T40" fmla="*/ 0 w 438"/>
                <a:gd name="T41" fmla="*/ 5 h 438"/>
                <a:gd name="T42" fmla="*/ 0 w 438"/>
                <a:gd name="T43" fmla="*/ 5 h 438"/>
                <a:gd name="T44" fmla="*/ 0 w 438"/>
                <a:gd name="T45" fmla="*/ 5 h 438"/>
                <a:gd name="T46" fmla="*/ 0 w 438"/>
                <a:gd name="T47" fmla="*/ 5 h 438"/>
                <a:gd name="T48" fmla="*/ 0 w 438"/>
                <a:gd name="T49" fmla="*/ 0 h 438"/>
                <a:gd name="T50" fmla="*/ 0 w 438"/>
                <a:gd name="T51" fmla="*/ 0 h 438"/>
                <a:gd name="T52" fmla="*/ 0 w 438"/>
                <a:gd name="T53" fmla="*/ 0 h 438"/>
                <a:gd name="T54" fmla="*/ 0 w 438"/>
                <a:gd name="T55" fmla="*/ 0 h 438"/>
                <a:gd name="T56" fmla="*/ 0 w 438"/>
                <a:gd name="T57" fmla="*/ 0 h 4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38" h="438">
                  <a:moveTo>
                    <a:pt x="28" y="0"/>
                  </a:moveTo>
                  <a:lnTo>
                    <a:pt x="28" y="0"/>
                  </a:lnTo>
                  <a:lnTo>
                    <a:pt x="78" y="6"/>
                  </a:lnTo>
                  <a:lnTo>
                    <a:pt x="126" y="17"/>
                  </a:lnTo>
                  <a:lnTo>
                    <a:pt x="172" y="34"/>
                  </a:lnTo>
                  <a:lnTo>
                    <a:pt x="215" y="56"/>
                  </a:lnTo>
                  <a:lnTo>
                    <a:pt x="256" y="81"/>
                  </a:lnTo>
                  <a:lnTo>
                    <a:pt x="294" y="111"/>
                  </a:lnTo>
                  <a:lnTo>
                    <a:pt x="327" y="145"/>
                  </a:lnTo>
                  <a:lnTo>
                    <a:pt x="358" y="183"/>
                  </a:lnTo>
                  <a:lnTo>
                    <a:pt x="383" y="223"/>
                  </a:lnTo>
                  <a:lnTo>
                    <a:pt x="405" y="266"/>
                  </a:lnTo>
                  <a:lnTo>
                    <a:pt x="422" y="312"/>
                  </a:lnTo>
                  <a:lnTo>
                    <a:pt x="432" y="361"/>
                  </a:lnTo>
                  <a:lnTo>
                    <a:pt x="438" y="411"/>
                  </a:lnTo>
                  <a:lnTo>
                    <a:pt x="436" y="421"/>
                  </a:lnTo>
                  <a:lnTo>
                    <a:pt x="430" y="431"/>
                  </a:lnTo>
                  <a:lnTo>
                    <a:pt x="422" y="436"/>
                  </a:lnTo>
                  <a:lnTo>
                    <a:pt x="411" y="438"/>
                  </a:lnTo>
                  <a:lnTo>
                    <a:pt x="28" y="438"/>
                  </a:lnTo>
                  <a:lnTo>
                    <a:pt x="17" y="436"/>
                  </a:lnTo>
                  <a:lnTo>
                    <a:pt x="8" y="431"/>
                  </a:lnTo>
                  <a:lnTo>
                    <a:pt x="2" y="421"/>
                  </a:lnTo>
                  <a:lnTo>
                    <a:pt x="0" y="411"/>
                  </a:lnTo>
                  <a:lnTo>
                    <a:pt x="0" y="28"/>
                  </a:lnTo>
                  <a:lnTo>
                    <a:pt x="2" y="17"/>
                  </a:lnTo>
                  <a:lnTo>
                    <a:pt x="8" y="9"/>
                  </a:lnTo>
                  <a:lnTo>
                    <a:pt x="17" y="2"/>
                  </a:lnTo>
                  <a:lnTo>
                    <a:pt x="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77" name="Freeform 2017"/>
            <p:cNvSpPr>
              <a:spLocks noEditPoints="1"/>
            </p:cNvSpPr>
            <p:nvPr/>
          </p:nvSpPr>
          <p:spPr bwMode="auto">
            <a:xfrm>
              <a:off x="4209" y="3056"/>
              <a:ext cx="266" cy="384"/>
            </a:xfrm>
            <a:custGeom>
              <a:avLst/>
              <a:gdLst>
                <a:gd name="T0" fmla="*/ 23 w 2395"/>
                <a:gd name="T1" fmla="*/ 21 h 3456"/>
                <a:gd name="T2" fmla="*/ 28 w 2395"/>
                <a:gd name="T3" fmla="*/ 21 h 3456"/>
                <a:gd name="T4" fmla="*/ 23 w 2395"/>
                <a:gd name="T5" fmla="*/ 17 h 3456"/>
                <a:gd name="T6" fmla="*/ 11 w 2395"/>
                <a:gd name="T7" fmla="*/ 16 h 3456"/>
                <a:gd name="T8" fmla="*/ 10 w 2395"/>
                <a:gd name="T9" fmla="*/ 17 h 3456"/>
                <a:gd name="T10" fmla="*/ 10 w 2395"/>
                <a:gd name="T11" fmla="*/ 41 h 3456"/>
                <a:gd name="T12" fmla="*/ 11 w 2395"/>
                <a:gd name="T13" fmla="*/ 41 h 3456"/>
                <a:gd name="T14" fmla="*/ 28 w 2395"/>
                <a:gd name="T15" fmla="*/ 41 h 3456"/>
                <a:gd name="T16" fmla="*/ 28 w 2395"/>
                <a:gd name="T17" fmla="*/ 40 h 3456"/>
                <a:gd name="T18" fmla="*/ 23 w 2395"/>
                <a:gd name="T19" fmla="*/ 23 h 3456"/>
                <a:gd name="T20" fmla="*/ 22 w 2395"/>
                <a:gd name="T21" fmla="*/ 22 h 3456"/>
                <a:gd name="T22" fmla="*/ 22 w 2395"/>
                <a:gd name="T23" fmla="*/ 16 h 3456"/>
                <a:gd name="T24" fmla="*/ 14 w 2395"/>
                <a:gd name="T25" fmla="*/ 2 h 3456"/>
                <a:gd name="T26" fmla="*/ 14 w 2395"/>
                <a:gd name="T27" fmla="*/ 7 h 3456"/>
                <a:gd name="T28" fmla="*/ 19 w 2395"/>
                <a:gd name="T29" fmla="*/ 7 h 3456"/>
                <a:gd name="T30" fmla="*/ 14 w 2395"/>
                <a:gd name="T31" fmla="*/ 2 h 3456"/>
                <a:gd name="T32" fmla="*/ 2 w 2395"/>
                <a:gd name="T33" fmla="*/ 2 h 3456"/>
                <a:gd name="T34" fmla="*/ 1 w 2395"/>
                <a:gd name="T35" fmla="*/ 3 h 3456"/>
                <a:gd name="T36" fmla="*/ 2 w 2395"/>
                <a:gd name="T37" fmla="*/ 27 h 3456"/>
                <a:gd name="T38" fmla="*/ 9 w 2395"/>
                <a:gd name="T39" fmla="*/ 27 h 3456"/>
                <a:gd name="T40" fmla="*/ 7 w 2395"/>
                <a:gd name="T41" fmla="*/ 19 h 3456"/>
                <a:gd name="T42" fmla="*/ 5 w 2395"/>
                <a:gd name="T43" fmla="*/ 17 h 3456"/>
                <a:gd name="T44" fmla="*/ 5 w 2395"/>
                <a:gd name="T45" fmla="*/ 15 h 3456"/>
                <a:gd name="T46" fmla="*/ 5 w 2395"/>
                <a:gd name="T47" fmla="*/ 12 h 3456"/>
                <a:gd name="T48" fmla="*/ 6 w 2395"/>
                <a:gd name="T49" fmla="*/ 10 h 3456"/>
                <a:gd name="T50" fmla="*/ 8 w 2395"/>
                <a:gd name="T51" fmla="*/ 9 h 3456"/>
                <a:gd name="T52" fmla="*/ 10 w 2395"/>
                <a:gd name="T53" fmla="*/ 9 h 3456"/>
                <a:gd name="T54" fmla="*/ 10 w 2395"/>
                <a:gd name="T55" fmla="*/ 14 h 3456"/>
                <a:gd name="T56" fmla="*/ 11 w 2395"/>
                <a:gd name="T57" fmla="*/ 14 h 3456"/>
                <a:gd name="T58" fmla="*/ 19 w 2395"/>
                <a:gd name="T59" fmla="*/ 9 h 3456"/>
                <a:gd name="T60" fmla="*/ 14 w 2395"/>
                <a:gd name="T61" fmla="*/ 8 h 3456"/>
                <a:gd name="T62" fmla="*/ 13 w 2395"/>
                <a:gd name="T63" fmla="*/ 7 h 3456"/>
                <a:gd name="T64" fmla="*/ 13 w 2395"/>
                <a:gd name="T65" fmla="*/ 1 h 3456"/>
                <a:gd name="T66" fmla="*/ 13 w 2395"/>
                <a:gd name="T67" fmla="*/ 0 h 3456"/>
                <a:gd name="T68" fmla="*/ 15 w 2395"/>
                <a:gd name="T69" fmla="*/ 1 h 3456"/>
                <a:gd name="T70" fmla="*/ 20 w 2395"/>
                <a:gd name="T71" fmla="*/ 5 h 3456"/>
                <a:gd name="T72" fmla="*/ 21 w 2395"/>
                <a:gd name="T73" fmla="*/ 7 h 3456"/>
                <a:gd name="T74" fmla="*/ 21 w 2395"/>
                <a:gd name="T75" fmla="*/ 14 h 3456"/>
                <a:gd name="T76" fmla="*/ 23 w 2395"/>
                <a:gd name="T77" fmla="*/ 15 h 3456"/>
                <a:gd name="T78" fmla="*/ 28 w 2395"/>
                <a:gd name="T79" fmla="*/ 19 h 3456"/>
                <a:gd name="T80" fmla="*/ 29 w 2395"/>
                <a:gd name="T81" fmla="*/ 21 h 3456"/>
                <a:gd name="T82" fmla="*/ 30 w 2395"/>
                <a:gd name="T83" fmla="*/ 40 h 3456"/>
                <a:gd name="T84" fmla="*/ 29 w 2395"/>
                <a:gd name="T85" fmla="*/ 42 h 3456"/>
                <a:gd name="T86" fmla="*/ 27 w 2395"/>
                <a:gd name="T87" fmla="*/ 43 h 3456"/>
                <a:gd name="T88" fmla="*/ 10 w 2395"/>
                <a:gd name="T89" fmla="*/ 43 h 3456"/>
                <a:gd name="T90" fmla="*/ 9 w 2395"/>
                <a:gd name="T91" fmla="*/ 42 h 3456"/>
                <a:gd name="T92" fmla="*/ 9 w 2395"/>
                <a:gd name="T93" fmla="*/ 40 h 3456"/>
                <a:gd name="T94" fmla="*/ 2 w 2395"/>
                <a:gd name="T95" fmla="*/ 28 h 3456"/>
                <a:gd name="T96" fmla="*/ 0 w 2395"/>
                <a:gd name="T97" fmla="*/ 27 h 3456"/>
                <a:gd name="T98" fmla="*/ 0 w 2395"/>
                <a:gd name="T99" fmla="*/ 3 h 3456"/>
                <a:gd name="T100" fmla="*/ 1 w 2395"/>
                <a:gd name="T101" fmla="*/ 1 h 3456"/>
                <a:gd name="T102" fmla="*/ 2 w 2395"/>
                <a:gd name="T103" fmla="*/ 0 h 34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395" h="3456">
                  <a:moveTo>
                    <a:pt x="1858" y="1315"/>
                  </a:moveTo>
                  <a:lnTo>
                    <a:pt x="1858" y="1709"/>
                  </a:lnTo>
                  <a:lnTo>
                    <a:pt x="1861" y="1723"/>
                  </a:lnTo>
                  <a:lnTo>
                    <a:pt x="1869" y="1733"/>
                  </a:lnTo>
                  <a:lnTo>
                    <a:pt x="1879" y="1741"/>
                  </a:lnTo>
                  <a:lnTo>
                    <a:pt x="1893" y="1744"/>
                  </a:lnTo>
                  <a:lnTo>
                    <a:pt x="2268" y="1744"/>
                  </a:lnTo>
                  <a:lnTo>
                    <a:pt x="2258" y="1718"/>
                  </a:lnTo>
                  <a:lnTo>
                    <a:pt x="2245" y="1693"/>
                  </a:lnTo>
                  <a:lnTo>
                    <a:pt x="2230" y="1671"/>
                  </a:lnTo>
                  <a:lnTo>
                    <a:pt x="2215" y="1654"/>
                  </a:lnTo>
                  <a:lnTo>
                    <a:pt x="1890" y="1339"/>
                  </a:lnTo>
                  <a:lnTo>
                    <a:pt x="1876" y="1327"/>
                  </a:lnTo>
                  <a:lnTo>
                    <a:pt x="1858" y="1315"/>
                  </a:lnTo>
                  <a:close/>
                  <a:moveTo>
                    <a:pt x="912" y="1276"/>
                  </a:moveTo>
                  <a:lnTo>
                    <a:pt x="888" y="1280"/>
                  </a:lnTo>
                  <a:lnTo>
                    <a:pt x="867" y="1288"/>
                  </a:lnTo>
                  <a:lnTo>
                    <a:pt x="848" y="1303"/>
                  </a:lnTo>
                  <a:lnTo>
                    <a:pt x="833" y="1322"/>
                  </a:lnTo>
                  <a:lnTo>
                    <a:pt x="825" y="1343"/>
                  </a:lnTo>
                  <a:lnTo>
                    <a:pt x="821" y="1367"/>
                  </a:lnTo>
                  <a:lnTo>
                    <a:pt x="821" y="3251"/>
                  </a:lnTo>
                  <a:lnTo>
                    <a:pt x="824" y="3272"/>
                  </a:lnTo>
                  <a:lnTo>
                    <a:pt x="830" y="3291"/>
                  </a:lnTo>
                  <a:lnTo>
                    <a:pt x="842" y="3308"/>
                  </a:lnTo>
                  <a:lnTo>
                    <a:pt x="855" y="3322"/>
                  </a:lnTo>
                  <a:lnTo>
                    <a:pt x="872" y="3332"/>
                  </a:lnTo>
                  <a:lnTo>
                    <a:pt x="892" y="3340"/>
                  </a:lnTo>
                  <a:lnTo>
                    <a:pt x="912" y="3342"/>
                  </a:lnTo>
                  <a:lnTo>
                    <a:pt x="2189" y="3342"/>
                  </a:lnTo>
                  <a:lnTo>
                    <a:pt x="2210" y="3340"/>
                  </a:lnTo>
                  <a:lnTo>
                    <a:pt x="2229" y="3332"/>
                  </a:lnTo>
                  <a:lnTo>
                    <a:pt x="2246" y="3322"/>
                  </a:lnTo>
                  <a:lnTo>
                    <a:pt x="2261" y="3308"/>
                  </a:lnTo>
                  <a:lnTo>
                    <a:pt x="2271" y="3291"/>
                  </a:lnTo>
                  <a:lnTo>
                    <a:pt x="2278" y="3272"/>
                  </a:lnTo>
                  <a:lnTo>
                    <a:pt x="2281" y="3251"/>
                  </a:lnTo>
                  <a:lnTo>
                    <a:pt x="2281" y="1857"/>
                  </a:lnTo>
                  <a:lnTo>
                    <a:pt x="1893" y="1857"/>
                  </a:lnTo>
                  <a:lnTo>
                    <a:pt x="1863" y="1854"/>
                  </a:lnTo>
                  <a:lnTo>
                    <a:pt x="1835" y="1845"/>
                  </a:lnTo>
                  <a:lnTo>
                    <a:pt x="1810" y="1832"/>
                  </a:lnTo>
                  <a:lnTo>
                    <a:pt x="1788" y="1814"/>
                  </a:lnTo>
                  <a:lnTo>
                    <a:pt x="1770" y="1792"/>
                  </a:lnTo>
                  <a:lnTo>
                    <a:pt x="1757" y="1767"/>
                  </a:lnTo>
                  <a:lnTo>
                    <a:pt x="1748" y="1738"/>
                  </a:lnTo>
                  <a:lnTo>
                    <a:pt x="1745" y="1709"/>
                  </a:lnTo>
                  <a:lnTo>
                    <a:pt x="1745" y="1277"/>
                  </a:lnTo>
                  <a:lnTo>
                    <a:pt x="1739" y="1277"/>
                  </a:lnTo>
                  <a:lnTo>
                    <a:pt x="1733" y="1276"/>
                  </a:lnTo>
                  <a:lnTo>
                    <a:pt x="912" y="1276"/>
                  </a:lnTo>
                  <a:close/>
                  <a:moveTo>
                    <a:pt x="1152" y="154"/>
                  </a:moveTo>
                  <a:lnTo>
                    <a:pt x="1152" y="547"/>
                  </a:lnTo>
                  <a:lnTo>
                    <a:pt x="1154" y="560"/>
                  </a:lnTo>
                  <a:lnTo>
                    <a:pt x="1161" y="571"/>
                  </a:lnTo>
                  <a:lnTo>
                    <a:pt x="1173" y="578"/>
                  </a:lnTo>
                  <a:lnTo>
                    <a:pt x="1185" y="581"/>
                  </a:lnTo>
                  <a:lnTo>
                    <a:pt x="1562" y="581"/>
                  </a:lnTo>
                  <a:lnTo>
                    <a:pt x="1551" y="555"/>
                  </a:lnTo>
                  <a:lnTo>
                    <a:pt x="1539" y="531"/>
                  </a:lnTo>
                  <a:lnTo>
                    <a:pt x="1524" y="509"/>
                  </a:lnTo>
                  <a:lnTo>
                    <a:pt x="1508" y="491"/>
                  </a:lnTo>
                  <a:lnTo>
                    <a:pt x="1183" y="177"/>
                  </a:lnTo>
                  <a:lnTo>
                    <a:pt x="1169" y="165"/>
                  </a:lnTo>
                  <a:lnTo>
                    <a:pt x="1152" y="154"/>
                  </a:lnTo>
                  <a:close/>
                  <a:moveTo>
                    <a:pt x="205" y="114"/>
                  </a:moveTo>
                  <a:lnTo>
                    <a:pt x="181" y="117"/>
                  </a:lnTo>
                  <a:lnTo>
                    <a:pt x="159" y="127"/>
                  </a:lnTo>
                  <a:lnTo>
                    <a:pt x="140" y="140"/>
                  </a:lnTo>
                  <a:lnTo>
                    <a:pt x="127" y="159"/>
                  </a:lnTo>
                  <a:lnTo>
                    <a:pt x="117" y="181"/>
                  </a:lnTo>
                  <a:lnTo>
                    <a:pt x="114" y="205"/>
                  </a:lnTo>
                  <a:lnTo>
                    <a:pt x="114" y="2089"/>
                  </a:lnTo>
                  <a:lnTo>
                    <a:pt x="117" y="2113"/>
                  </a:lnTo>
                  <a:lnTo>
                    <a:pt x="127" y="2134"/>
                  </a:lnTo>
                  <a:lnTo>
                    <a:pt x="140" y="2153"/>
                  </a:lnTo>
                  <a:lnTo>
                    <a:pt x="159" y="2168"/>
                  </a:lnTo>
                  <a:lnTo>
                    <a:pt x="181" y="2176"/>
                  </a:lnTo>
                  <a:lnTo>
                    <a:pt x="205" y="2180"/>
                  </a:lnTo>
                  <a:lnTo>
                    <a:pt x="707" y="2180"/>
                  </a:lnTo>
                  <a:lnTo>
                    <a:pt x="707" y="1568"/>
                  </a:lnTo>
                  <a:lnTo>
                    <a:pt x="659" y="1555"/>
                  </a:lnTo>
                  <a:lnTo>
                    <a:pt x="613" y="1536"/>
                  </a:lnTo>
                  <a:lnTo>
                    <a:pt x="570" y="1512"/>
                  </a:lnTo>
                  <a:lnTo>
                    <a:pt x="530" y="1485"/>
                  </a:lnTo>
                  <a:lnTo>
                    <a:pt x="494" y="1453"/>
                  </a:lnTo>
                  <a:lnTo>
                    <a:pt x="460" y="1417"/>
                  </a:lnTo>
                  <a:lnTo>
                    <a:pt x="432" y="1377"/>
                  </a:lnTo>
                  <a:lnTo>
                    <a:pt x="408" y="1334"/>
                  </a:lnTo>
                  <a:lnTo>
                    <a:pt x="388" y="1289"/>
                  </a:lnTo>
                  <a:lnTo>
                    <a:pt x="374" y="1241"/>
                  </a:lnTo>
                  <a:lnTo>
                    <a:pt x="365" y="1192"/>
                  </a:lnTo>
                  <a:lnTo>
                    <a:pt x="362" y="1139"/>
                  </a:lnTo>
                  <a:lnTo>
                    <a:pt x="365" y="1086"/>
                  </a:lnTo>
                  <a:lnTo>
                    <a:pt x="374" y="1036"/>
                  </a:lnTo>
                  <a:lnTo>
                    <a:pt x="390" y="987"/>
                  </a:lnTo>
                  <a:lnTo>
                    <a:pt x="410" y="940"/>
                  </a:lnTo>
                  <a:lnTo>
                    <a:pt x="435" y="896"/>
                  </a:lnTo>
                  <a:lnTo>
                    <a:pt x="465" y="857"/>
                  </a:lnTo>
                  <a:lnTo>
                    <a:pt x="499" y="821"/>
                  </a:lnTo>
                  <a:lnTo>
                    <a:pt x="538" y="789"/>
                  </a:lnTo>
                  <a:lnTo>
                    <a:pt x="580" y="760"/>
                  </a:lnTo>
                  <a:lnTo>
                    <a:pt x="624" y="737"/>
                  </a:lnTo>
                  <a:lnTo>
                    <a:pt x="672" y="719"/>
                  </a:lnTo>
                  <a:lnTo>
                    <a:pt x="722" y="708"/>
                  </a:lnTo>
                  <a:lnTo>
                    <a:pt x="773" y="702"/>
                  </a:lnTo>
                  <a:lnTo>
                    <a:pt x="785" y="704"/>
                  </a:lnTo>
                  <a:lnTo>
                    <a:pt x="793" y="709"/>
                  </a:lnTo>
                  <a:lnTo>
                    <a:pt x="800" y="718"/>
                  </a:lnTo>
                  <a:lnTo>
                    <a:pt x="802" y="729"/>
                  </a:lnTo>
                  <a:lnTo>
                    <a:pt x="802" y="1128"/>
                  </a:lnTo>
                  <a:lnTo>
                    <a:pt x="804" y="1138"/>
                  </a:lnTo>
                  <a:lnTo>
                    <a:pt x="809" y="1148"/>
                  </a:lnTo>
                  <a:lnTo>
                    <a:pt x="838" y="1176"/>
                  </a:lnTo>
                  <a:lnTo>
                    <a:pt x="861" y="1169"/>
                  </a:lnTo>
                  <a:lnTo>
                    <a:pt x="887" y="1164"/>
                  </a:lnTo>
                  <a:lnTo>
                    <a:pt x="912" y="1162"/>
                  </a:lnTo>
                  <a:lnTo>
                    <a:pt x="1573" y="1162"/>
                  </a:lnTo>
                  <a:lnTo>
                    <a:pt x="1573" y="695"/>
                  </a:lnTo>
                  <a:lnTo>
                    <a:pt x="1185" y="695"/>
                  </a:lnTo>
                  <a:lnTo>
                    <a:pt x="1156" y="692"/>
                  </a:lnTo>
                  <a:lnTo>
                    <a:pt x="1128" y="684"/>
                  </a:lnTo>
                  <a:lnTo>
                    <a:pt x="1103" y="670"/>
                  </a:lnTo>
                  <a:lnTo>
                    <a:pt x="1081" y="651"/>
                  </a:lnTo>
                  <a:lnTo>
                    <a:pt x="1063" y="629"/>
                  </a:lnTo>
                  <a:lnTo>
                    <a:pt x="1049" y="604"/>
                  </a:lnTo>
                  <a:lnTo>
                    <a:pt x="1041" y="577"/>
                  </a:lnTo>
                  <a:lnTo>
                    <a:pt x="1038" y="547"/>
                  </a:lnTo>
                  <a:lnTo>
                    <a:pt x="1038" y="115"/>
                  </a:lnTo>
                  <a:lnTo>
                    <a:pt x="1032" y="114"/>
                  </a:lnTo>
                  <a:lnTo>
                    <a:pt x="1026" y="114"/>
                  </a:lnTo>
                  <a:lnTo>
                    <a:pt x="205" y="114"/>
                  </a:lnTo>
                  <a:close/>
                  <a:moveTo>
                    <a:pt x="205" y="0"/>
                  </a:moveTo>
                  <a:lnTo>
                    <a:pt x="1026" y="0"/>
                  </a:lnTo>
                  <a:lnTo>
                    <a:pt x="1062" y="2"/>
                  </a:lnTo>
                  <a:lnTo>
                    <a:pt x="1097" y="9"/>
                  </a:lnTo>
                  <a:lnTo>
                    <a:pt x="1135" y="20"/>
                  </a:lnTo>
                  <a:lnTo>
                    <a:pt x="1171" y="35"/>
                  </a:lnTo>
                  <a:lnTo>
                    <a:pt x="1204" y="52"/>
                  </a:lnTo>
                  <a:lnTo>
                    <a:pt x="1236" y="72"/>
                  </a:lnTo>
                  <a:lnTo>
                    <a:pt x="1262" y="95"/>
                  </a:lnTo>
                  <a:lnTo>
                    <a:pt x="1587" y="409"/>
                  </a:lnTo>
                  <a:lnTo>
                    <a:pt x="1611" y="436"/>
                  </a:lnTo>
                  <a:lnTo>
                    <a:pt x="1633" y="466"/>
                  </a:lnTo>
                  <a:lnTo>
                    <a:pt x="1651" y="501"/>
                  </a:lnTo>
                  <a:lnTo>
                    <a:pt x="1666" y="536"/>
                  </a:lnTo>
                  <a:lnTo>
                    <a:pt x="1678" y="573"/>
                  </a:lnTo>
                  <a:lnTo>
                    <a:pt x="1685" y="610"/>
                  </a:lnTo>
                  <a:lnTo>
                    <a:pt x="1687" y="645"/>
                  </a:lnTo>
                  <a:lnTo>
                    <a:pt x="1687" y="1162"/>
                  </a:lnTo>
                  <a:lnTo>
                    <a:pt x="1733" y="1162"/>
                  </a:lnTo>
                  <a:lnTo>
                    <a:pt x="1768" y="1165"/>
                  </a:lnTo>
                  <a:lnTo>
                    <a:pt x="1805" y="1172"/>
                  </a:lnTo>
                  <a:lnTo>
                    <a:pt x="1841" y="1182"/>
                  </a:lnTo>
                  <a:lnTo>
                    <a:pt x="1877" y="1197"/>
                  </a:lnTo>
                  <a:lnTo>
                    <a:pt x="1912" y="1215"/>
                  </a:lnTo>
                  <a:lnTo>
                    <a:pt x="1942" y="1235"/>
                  </a:lnTo>
                  <a:lnTo>
                    <a:pt x="1969" y="1258"/>
                  </a:lnTo>
                  <a:lnTo>
                    <a:pt x="2294" y="1571"/>
                  </a:lnTo>
                  <a:lnTo>
                    <a:pt x="2318" y="1598"/>
                  </a:lnTo>
                  <a:lnTo>
                    <a:pt x="2339" y="1629"/>
                  </a:lnTo>
                  <a:lnTo>
                    <a:pt x="2358" y="1662"/>
                  </a:lnTo>
                  <a:lnTo>
                    <a:pt x="2373" y="1699"/>
                  </a:lnTo>
                  <a:lnTo>
                    <a:pt x="2384" y="1735"/>
                  </a:lnTo>
                  <a:lnTo>
                    <a:pt x="2392" y="1772"/>
                  </a:lnTo>
                  <a:lnTo>
                    <a:pt x="2395" y="1808"/>
                  </a:lnTo>
                  <a:lnTo>
                    <a:pt x="2395" y="3251"/>
                  </a:lnTo>
                  <a:lnTo>
                    <a:pt x="2392" y="3287"/>
                  </a:lnTo>
                  <a:lnTo>
                    <a:pt x="2381" y="3322"/>
                  </a:lnTo>
                  <a:lnTo>
                    <a:pt x="2367" y="3354"/>
                  </a:lnTo>
                  <a:lnTo>
                    <a:pt x="2347" y="3383"/>
                  </a:lnTo>
                  <a:lnTo>
                    <a:pt x="2321" y="3408"/>
                  </a:lnTo>
                  <a:lnTo>
                    <a:pt x="2293" y="3428"/>
                  </a:lnTo>
                  <a:lnTo>
                    <a:pt x="2261" y="3443"/>
                  </a:lnTo>
                  <a:lnTo>
                    <a:pt x="2226" y="3453"/>
                  </a:lnTo>
                  <a:lnTo>
                    <a:pt x="2189" y="3456"/>
                  </a:lnTo>
                  <a:lnTo>
                    <a:pt x="912" y="3456"/>
                  </a:lnTo>
                  <a:lnTo>
                    <a:pt x="879" y="3453"/>
                  </a:lnTo>
                  <a:lnTo>
                    <a:pt x="848" y="3446"/>
                  </a:lnTo>
                  <a:lnTo>
                    <a:pt x="817" y="3433"/>
                  </a:lnTo>
                  <a:lnTo>
                    <a:pt x="791" y="3416"/>
                  </a:lnTo>
                  <a:lnTo>
                    <a:pt x="767" y="3396"/>
                  </a:lnTo>
                  <a:lnTo>
                    <a:pt x="746" y="3372"/>
                  </a:lnTo>
                  <a:lnTo>
                    <a:pt x="729" y="3345"/>
                  </a:lnTo>
                  <a:lnTo>
                    <a:pt x="718" y="3316"/>
                  </a:lnTo>
                  <a:lnTo>
                    <a:pt x="710" y="3284"/>
                  </a:lnTo>
                  <a:lnTo>
                    <a:pt x="707" y="3251"/>
                  </a:lnTo>
                  <a:lnTo>
                    <a:pt x="707" y="2294"/>
                  </a:lnTo>
                  <a:lnTo>
                    <a:pt x="205" y="2294"/>
                  </a:lnTo>
                  <a:lnTo>
                    <a:pt x="169" y="2290"/>
                  </a:lnTo>
                  <a:lnTo>
                    <a:pt x="134" y="2281"/>
                  </a:lnTo>
                  <a:lnTo>
                    <a:pt x="102" y="2266"/>
                  </a:lnTo>
                  <a:lnTo>
                    <a:pt x="73" y="2245"/>
                  </a:lnTo>
                  <a:lnTo>
                    <a:pt x="48" y="2221"/>
                  </a:lnTo>
                  <a:lnTo>
                    <a:pt x="28" y="2192"/>
                  </a:lnTo>
                  <a:lnTo>
                    <a:pt x="13" y="2161"/>
                  </a:lnTo>
                  <a:lnTo>
                    <a:pt x="3" y="2126"/>
                  </a:lnTo>
                  <a:lnTo>
                    <a:pt x="0" y="2089"/>
                  </a:lnTo>
                  <a:lnTo>
                    <a:pt x="0" y="205"/>
                  </a:lnTo>
                  <a:lnTo>
                    <a:pt x="3" y="169"/>
                  </a:lnTo>
                  <a:lnTo>
                    <a:pt x="13" y="134"/>
                  </a:lnTo>
                  <a:lnTo>
                    <a:pt x="28" y="102"/>
                  </a:lnTo>
                  <a:lnTo>
                    <a:pt x="48" y="73"/>
                  </a:lnTo>
                  <a:lnTo>
                    <a:pt x="73" y="48"/>
                  </a:lnTo>
                  <a:lnTo>
                    <a:pt x="102" y="28"/>
                  </a:lnTo>
                  <a:lnTo>
                    <a:pt x="134" y="13"/>
                  </a:lnTo>
                  <a:lnTo>
                    <a:pt x="169" y="3"/>
                  </a:lnTo>
                  <a:lnTo>
                    <a:pt x="20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78" name="Freeform 2018"/>
            <p:cNvSpPr>
              <a:spLocks/>
            </p:cNvSpPr>
            <p:nvPr/>
          </p:nvSpPr>
          <p:spPr bwMode="auto">
            <a:xfrm>
              <a:off x="4328" y="3334"/>
              <a:ext cx="29" cy="72"/>
            </a:xfrm>
            <a:custGeom>
              <a:avLst/>
              <a:gdLst>
                <a:gd name="T0" fmla="*/ 1 w 262"/>
                <a:gd name="T1" fmla="*/ 0 h 647"/>
                <a:gd name="T2" fmla="*/ 3 w 262"/>
                <a:gd name="T3" fmla="*/ 0 h 647"/>
                <a:gd name="T4" fmla="*/ 3 w 262"/>
                <a:gd name="T5" fmla="*/ 0 h 647"/>
                <a:gd name="T6" fmla="*/ 3 w 262"/>
                <a:gd name="T7" fmla="*/ 0 h 647"/>
                <a:gd name="T8" fmla="*/ 3 w 262"/>
                <a:gd name="T9" fmla="*/ 0 h 647"/>
                <a:gd name="T10" fmla="*/ 3 w 262"/>
                <a:gd name="T11" fmla="*/ 0 h 647"/>
                <a:gd name="T12" fmla="*/ 3 w 262"/>
                <a:gd name="T13" fmla="*/ 1 h 647"/>
                <a:gd name="T14" fmla="*/ 3 w 262"/>
                <a:gd name="T15" fmla="*/ 7 h 647"/>
                <a:gd name="T16" fmla="*/ 3 w 262"/>
                <a:gd name="T17" fmla="*/ 8 h 647"/>
                <a:gd name="T18" fmla="*/ 3 w 262"/>
                <a:gd name="T19" fmla="*/ 8 h 647"/>
                <a:gd name="T20" fmla="*/ 3 w 262"/>
                <a:gd name="T21" fmla="*/ 8 h 647"/>
                <a:gd name="T22" fmla="*/ 3 w 262"/>
                <a:gd name="T23" fmla="*/ 8 h 647"/>
                <a:gd name="T24" fmla="*/ 3 w 262"/>
                <a:gd name="T25" fmla="*/ 8 h 647"/>
                <a:gd name="T26" fmla="*/ 1 w 262"/>
                <a:gd name="T27" fmla="*/ 8 h 647"/>
                <a:gd name="T28" fmla="*/ 0 w 262"/>
                <a:gd name="T29" fmla="*/ 8 h 647"/>
                <a:gd name="T30" fmla="*/ 0 w 262"/>
                <a:gd name="T31" fmla="*/ 8 h 647"/>
                <a:gd name="T32" fmla="*/ 0 w 262"/>
                <a:gd name="T33" fmla="*/ 8 h 647"/>
                <a:gd name="T34" fmla="*/ 0 w 262"/>
                <a:gd name="T35" fmla="*/ 8 h 647"/>
                <a:gd name="T36" fmla="*/ 0 w 262"/>
                <a:gd name="T37" fmla="*/ 7 h 647"/>
                <a:gd name="T38" fmla="*/ 0 w 262"/>
                <a:gd name="T39" fmla="*/ 1 h 647"/>
                <a:gd name="T40" fmla="*/ 0 w 262"/>
                <a:gd name="T41" fmla="*/ 0 h 647"/>
                <a:gd name="T42" fmla="*/ 0 w 262"/>
                <a:gd name="T43" fmla="*/ 0 h 647"/>
                <a:gd name="T44" fmla="*/ 0 w 262"/>
                <a:gd name="T45" fmla="*/ 0 h 647"/>
                <a:gd name="T46" fmla="*/ 0 w 262"/>
                <a:gd name="T47" fmla="*/ 0 h 647"/>
                <a:gd name="T48" fmla="*/ 1 w 262"/>
                <a:gd name="T49" fmla="*/ 0 h 64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62" h="647">
                  <a:moveTo>
                    <a:pt x="55" y="0"/>
                  </a:moveTo>
                  <a:lnTo>
                    <a:pt x="207" y="0"/>
                  </a:lnTo>
                  <a:lnTo>
                    <a:pt x="224" y="3"/>
                  </a:lnTo>
                  <a:lnTo>
                    <a:pt x="239" y="10"/>
                  </a:lnTo>
                  <a:lnTo>
                    <a:pt x="251" y="23"/>
                  </a:lnTo>
                  <a:lnTo>
                    <a:pt x="259" y="38"/>
                  </a:lnTo>
                  <a:lnTo>
                    <a:pt x="262" y="55"/>
                  </a:lnTo>
                  <a:lnTo>
                    <a:pt x="262" y="593"/>
                  </a:lnTo>
                  <a:lnTo>
                    <a:pt x="259" y="609"/>
                  </a:lnTo>
                  <a:lnTo>
                    <a:pt x="251" y="625"/>
                  </a:lnTo>
                  <a:lnTo>
                    <a:pt x="239" y="637"/>
                  </a:lnTo>
                  <a:lnTo>
                    <a:pt x="224" y="645"/>
                  </a:lnTo>
                  <a:lnTo>
                    <a:pt x="207" y="647"/>
                  </a:lnTo>
                  <a:lnTo>
                    <a:pt x="55" y="647"/>
                  </a:lnTo>
                  <a:lnTo>
                    <a:pt x="38" y="645"/>
                  </a:lnTo>
                  <a:lnTo>
                    <a:pt x="22" y="637"/>
                  </a:lnTo>
                  <a:lnTo>
                    <a:pt x="11" y="625"/>
                  </a:lnTo>
                  <a:lnTo>
                    <a:pt x="2" y="609"/>
                  </a:lnTo>
                  <a:lnTo>
                    <a:pt x="0" y="593"/>
                  </a:lnTo>
                  <a:lnTo>
                    <a:pt x="0" y="55"/>
                  </a:lnTo>
                  <a:lnTo>
                    <a:pt x="2" y="38"/>
                  </a:lnTo>
                  <a:lnTo>
                    <a:pt x="11" y="23"/>
                  </a:lnTo>
                  <a:lnTo>
                    <a:pt x="22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79" name="Freeform 2019"/>
            <p:cNvSpPr>
              <a:spLocks/>
            </p:cNvSpPr>
            <p:nvPr/>
          </p:nvSpPr>
          <p:spPr bwMode="auto">
            <a:xfrm>
              <a:off x="4365" y="3303"/>
              <a:ext cx="29" cy="103"/>
            </a:xfrm>
            <a:custGeom>
              <a:avLst/>
              <a:gdLst>
                <a:gd name="T0" fmla="*/ 1 w 262"/>
                <a:gd name="T1" fmla="*/ 0 h 923"/>
                <a:gd name="T2" fmla="*/ 3 w 262"/>
                <a:gd name="T3" fmla="*/ 0 h 923"/>
                <a:gd name="T4" fmla="*/ 3 w 262"/>
                <a:gd name="T5" fmla="*/ 0 h 923"/>
                <a:gd name="T6" fmla="*/ 3 w 262"/>
                <a:gd name="T7" fmla="*/ 0 h 923"/>
                <a:gd name="T8" fmla="*/ 3 w 262"/>
                <a:gd name="T9" fmla="*/ 0 h 923"/>
                <a:gd name="T10" fmla="*/ 3 w 262"/>
                <a:gd name="T11" fmla="*/ 0 h 923"/>
                <a:gd name="T12" fmla="*/ 3 w 262"/>
                <a:gd name="T13" fmla="*/ 1 h 923"/>
                <a:gd name="T14" fmla="*/ 3 w 262"/>
                <a:gd name="T15" fmla="*/ 11 h 923"/>
                <a:gd name="T16" fmla="*/ 3 w 262"/>
                <a:gd name="T17" fmla="*/ 11 h 923"/>
                <a:gd name="T18" fmla="*/ 3 w 262"/>
                <a:gd name="T19" fmla="*/ 11 h 923"/>
                <a:gd name="T20" fmla="*/ 3 w 262"/>
                <a:gd name="T21" fmla="*/ 11 h 923"/>
                <a:gd name="T22" fmla="*/ 3 w 262"/>
                <a:gd name="T23" fmla="*/ 11 h 923"/>
                <a:gd name="T24" fmla="*/ 3 w 262"/>
                <a:gd name="T25" fmla="*/ 11 h 923"/>
                <a:gd name="T26" fmla="*/ 1 w 262"/>
                <a:gd name="T27" fmla="*/ 11 h 923"/>
                <a:gd name="T28" fmla="*/ 0 w 262"/>
                <a:gd name="T29" fmla="*/ 11 h 923"/>
                <a:gd name="T30" fmla="*/ 0 w 262"/>
                <a:gd name="T31" fmla="*/ 11 h 923"/>
                <a:gd name="T32" fmla="*/ 0 w 262"/>
                <a:gd name="T33" fmla="*/ 11 h 923"/>
                <a:gd name="T34" fmla="*/ 0 w 262"/>
                <a:gd name="T35" fmla="*/ 11 h 923"/>
                <a:gd name="T36" fmla="*/ 0 w 262"/>
                <a:gd name="T37" fmla="*/ 11 h 923"/>
                <a:gd name="T38" fmla="*/ 0 w 262"/>
                <a:gd name="T39" fmla="*/ 1 h 923"/>
                <a:gd name="T40" fmla="*/ 0 w 262"/>
                <a:gd name="T41" fmla="*/ 0 h 923"/>
                <a:gd name="T42" fmla="*/ 0 w 262"/>
                <a:gd name="T43" fmla="*/ 0 h 923"/>
                <a:gd name="T44" fmla="*/ 0 w 262"/>
                <a:gd name="T45" fmla="*/ 0 h 923"/>
                <a:gd name="T46" fmla="*/ 0 w 262"/>
                <a:gd name="T47" fmla="*/ 0 h 923"/>
                <a:gd name="T48" fmla="*/ 1 w 262"/>
                <a:gd name="T49" fmla="*/ 0 h 92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62" h="923">
                  <a:moveTo>
                    <a:pt x="56" y="0"/>
                  </a:moveTo>
                  <a:lnTo>
                    <a:pt x="208" y="0"/>
                  </a:lnTo>
                  <a:lnTo>
                    <a:pt x="225" y="4"/>
                  </a:lnTo>
                  <a:lnTo>
                    <a:pt x="240" y="11"/>
                  </a:lnTo>
                  <a:lnTo>
                    <a:pt x="252" y="23"/>
                  </a:lnTo>
                  <a:lnTo>
                    <a:pt x="260" y="38"/>
                  </a:lnTo>
                  <a:lnTo>
                    <a:pt x="262" y="56"/>
                  </a:lnTo>
                  <a:lnTo>
                    <a:pt x="262" y="869"/>
                  </a:lnTo>
                  <a:lnTo>
                    <a:pt x="260" y="885"/>
                  </a:lnTo>
                  <a:lnTo>
                    <a:pt x="252" y="901"/>
                  </a:lnTo>
                  <a:lnTo>
                    <a:pt x="240" y="913"/>
                  </a:lnTo>
                  <a:lnTo>
                    <a:pt x="225" y="921"/>
                  </a:lnTo>
                  <a:lnTo>
                    <a:pt x="208" y="923"/>
                  </a:lnTo>
                  <a:lnTo>
                    <a:pt x="56" y="923"/>
                  </a:lnTo>
                  <a:lnTo>
                    <a:pt x="38" y="921"/>
                  </a:lnTo>
                  <a:lnTo>
                    <a:pt x="23" y="913"/>
                  </a:lnTo>
                  <a:lnTo>
                    <a:pt x="12" y="901"/>
                  </a:lnTo>
                  <a:lnTo>
                    <a:pt x="3" y="885"/>
                  </a:lnTo>
                  <a:lnTo>
                    <a:pt x="0" y="869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2" y="23"/>
                  </a:lnTo>
                  <a:lnTo>
                    <a:pt x="23" y="11"/>
                  </a:lnTo>
                  <a:lnTo>
                    <a:pt x="38" y="4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  <p:sp>
          <p:nvSpPr>
            <p:cNvPr id="80" name="Freeform 2020"/>
            <p:cNvSpPr>
              <a:spLocks/>
            </p:cNvSpPr>
            <p:nvPr/>
          </p:nvSpPr>
          <p:spPr bwMode="auto">
            <a:xfrm>
              <a:off x="4402" y="3319"/>
              <a:ext cx="29" cy="87"/>
            </a:xfrm>
            <a:custGeom>
              <a:avLst/>
              <a:gdLst>
                <a:gd name="T0" fmla="*/ 1 w 262"/>
                <a:gd name="T1" fmla="*/ 0 h 785"/>
                <a:gd name="T2" fmla="*/ 3 w 262"/>
                <a:gd name="T3" fmla="*/ 0 h 785"/>
                <a:gd name="T4" fmla="*/ 3 w 262"/>
                <a:gd name="T5" fmla="*/ 0 h 785"/>
                <a:gd name="T6" fmla="*/ 3 w 262"/>
                <a:gd name="T7" fmla="*/ 0 h 785"/>
                <a:gd name="T8" fmla="*/ 3 w 262"/>
                <a:gd name="T9" fmla="*/ 0 h 785"/>
                <a:gd name="T10" fmla="*/ 3 w 262"/>
                <a:gd name="T11" fmla="*/ 0 h 785"/>
                <a:gd name="T12" fmla="*/ 3 w 262"/>
                <a:gd name="T13" fmla="*/ 1 h 785"/>
                <a:gd name="T14" fmla="*/ 3 w 262"/>
                <a:gd name="T15" fmla="*/ 9 h 785"/>
                <a:gd name="T16" fmla="*/ 3 w 262"/>
                <a:gd name="T17" fmla="*/ 9 h 785"/>
                <a:gd name="T18" fmla="*/ 3 w 262"/>
                <a:gd name="T19" fmla="*/ 9 h 785"/>
                <a:gd name="T20" fmla="*/ 3 w 262"/>
                <a:gd name="T21" fmla="*/ 10 h 785"/>
                <a:gd name="T22" fmla="*/ 3 w 262"/>
                <a:gd name="T23" fmla="*/ 10 h 785"/>
                <a:gd name="T24" fmla="*/ 3 w 262"/>
                <a:gd name="T25" fmla="*/ 10 h 785"/>
                <a:gd name="T26" fmla="*/ 1 w 262"/>
                <a:gd name="T27" fmla="*/ 10 h 785"/>
                <a:gd name="T28" fmla="*/ 0 w 262"/>
                <a:gd name="T29" fmla="*/ 10 h 785"/>
                <a:gd name="T30" fmla="*/ 0 w 262"/>
                <a:gd name="T31" fmla="*/ 10 h 785"/>
                <a:gd name="T32" fmla="*/ 0 w 262"/>
                <a:gd name="T33" fmla="*/ 9 h 785"/>
                <a:gd name="T34" fmla="*/ 0 w 262"/>
                <a:gd name="T35" fmla="*/ 9 h 785"/>
                <a:gd name="T36" fmla="*/ 0 w 262"/>
                <a:gd name="T37" fmla="*/ 9 h 785"/>
                <a:gd name="T38" fmla="*/ 0 w 262"/>
                <a:gd name="T39" fmla="*/ 1 h 785"/>
                <a:gd name="T40" fmla="*/ 0 w 262"/>
                <a:gd name="T41" fmla="*/ 0 h 785"/>
                <a:gd name="T42" fmla="*/ 0 w 262"/>
                <a:gd name="T43" fmla="*/ 0 h 785"/>
                <a:gd name="T44" fmla="*/ 0 w 262"/>
                <a:gd name="T45" fmla="*/ 0 h 785"/>
                <a:gd name="T46" fmla="*/ 0 w 262"/>
                <a:gd name="T47" fmla="*/ 0 h 785"/>
                <a:gd name="T48" fmla="*/ 1 w 262"/>
                <a:gd name="T49" fmla="*/ 0 h 7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62" h="785">
                  <a:moveTo>
                    <a:pt x="56" y="0"/>
                  </a:moveTo>
                  <a:lnTo>
                    <a:pt x="207" y="0"/>
                  </a:lnTo>
                  <a:lnTo>
                    <a:pt x="225" y="3"/>
                  </a:lnTo>
                  <a:lnTo>
                    <a:pt x="239" y="11"/>
                  </a:lnTo>
                  <a:lnTo>
                    <a:pt x="252" y="23"/>
                  </a:lnTo>
                  <a:lnTo>
                    <a:pt x="259" y="38"/>
                  </a:lnTo>
                  <a:lnTo>
                    <a:pt x="262" y="55"/>
                  </a:lnTo>
                  <a:lnTo>
                    <a:pt x="262" y="731"/>
                  </a:lnTo>
                  <a:lnTo>
                    <a:pt x="259" y="747"/>
                  </a:lnTo>
                  <a:lnTo>
                    <a:pt x="252" y="763"/>
                  </a:lnTo>
                  <a:lnTo>
                    <a:pt x="239" y="775"/>
                  </a:lnTo>
                  <a:lnTo>
                    <a:pt x="225" y="783"/>
                  </a:lnTo>
                  <a:lnTo>
                    <a:pt x="207" y="785"/>
                  </a:lnTo>
                  <a:lnTo>
                    <a:pt x="56" y="785"/>
                  </a:lnTo>
                  <a:lnTo>
                    <a:pt x="38" y="783"/>
                  </a:lnTo>
                  <a:lnTo>
                    <a:pt x="24" y="775"/>
                  </a:lnTo>
                  <a:lnTo>
                    <a:pt x="11" y="763"/>
                  </a:lnTo>
                  <a:lnTo>
                    <a:pt x="4" y="747"/>
                  </a:lnTo>
                  <a:lnTo>
                    <a:pt x="0" y="731"/>
                  </a:lnTo>
                  <a:lnTo>
                    <a:pt x="0" y="55"/>
                  </a:lnTo>
                  <a:lnTo>
                    <a:pt x="4" y="38"/>
                  </a:lnTo>
                  <a:lnTo>
                    <a:pt x="11" y="23"/>
                  </a:lnTo>
                  <a:lnTo>
                    <a:pt x="24" y="11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l-PL"/>
            </a:p>
          </p:txBody>
        </p:sp>
      </p:grpSp>
    </p:spTree>
    <p:extLst>
      <p:ext uri="{BB962C8B-B14F-4D97-AF65-F5344CB8AC3E}">
        <p14:creationId xmlns:p14="http://schemas.microsoft.com/office/powerpoint/2010/main" val="828017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7DB00D44-EC5F-A0D0-83A3-F0C578A11697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Główny cel pobytu turystów wewnętrznych</a:t>
            </a:r>
            <a:endParaRPr lang="en-US" dirty="0"/>
          </a:p>
        </p:txBody>
      </p:sp>
      <p:sp>
        <p:nvSpPr>
          <p:cNvPr id="17" name="Prostokąt zaokrąglony 16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20" name="Prostokąt 19"/>
          <p:cNvSpPr/>
          <p:nvPr/>
        </p:nvSpPr>
        <p:spPr>
          <a:xfrm>
            <a:off x="6323881" y="1322561"/>
            <a:ext cx="559824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P9. Jaki charakter miał ten wyjazd/ miały te wyjazdy? Jaki był ich główny cel?</a:t>
            </a:r>
          </a:p>
          <a:p>
            <a:r>
              <a:rPr lang="pl-PL" sz="1000" b="1" i="1" dirty="0"/>
              <a:t>Możliwość wielu odpowiedzi.</a:t>
            </a:r>
          </a:p>
        </p:txBody>
      </p:sp>
      <p:sp>
        <p:nvSpPr>
          <p:cNvPr id="29" name="Prostokąt 28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</a:t>
            </a:r>
          </a:p>
        </p:txBody>
      </p:sp>
      <p:sp>
        <p:nvSpPr>
          <p:cNvPr id="18" name="Prostokąt zaokrąglony 17"/>
          <p:cNvSpPr/>
          <p:nvPr/>
        </p:nvSpPr>
        <p:spPr>
          <a:xfrm>
            <a:off x="6249387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2" name="Tabe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056323"/>
              </p:ext>
            </p:extLst>
          </p:nvPr>
        </p:nvGraphicFramePr>
        <p:xfrm>
          <a:off x="412560" y="1990726"/>
          <a:ext cx="1368113" cy="385749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681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28611">
                <a:tc>
                  <a:txBody>
                    <a:bodyPr/>
                    <a:lstStyle/>
                    <a:p>
                      <a:pPr algn="r" fontAlgn="ctr"/>
                      <a:r>
                        <a:rPr lang="pl-PL" sz="9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wypoczynek na łonie natury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8611">
                <a:tc>
                  <a:txBody>
                    <a:bodyPr/>
                    <a:lstStyle/>
                    <a:p>
                      <a:pPr algn="r" fontAlgn="ctr"/>
                      <a:r>
                        <a:rPr lang="pl-PL" sz="9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odwiedziny rodziny,</a:t>
                      </a:r>
                      <a:r>
                        <a:rPr lang="pl-PL" sz="9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bliskich, znajomych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8611">
                <a:tc>
                  <a:txBody>
                    <a:bodyPr/>
                    <a:lstStyle/>
                    <a:p>
                      <a:pPr algn="r" fontAlgn="ctr"/>
                      <a:r>
                        <a:rPr lang="pl-PL" sz="9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sport, turystyka aktywna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8611">
                <a:tc>
                  <a:txBody>
                    <a:bodyPr/>
                    <a:lstStyle/>
                    <a:p>
                      <a:pPr algn="r" fontAlgn="ctr"/>
                      <a:r>
                        <a:rPr lang="pl-PL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zwiedzanie</a:t>
                      </a:r>
                      <a:r>
                        <a:rPr lang="pl-PL" sz="9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 i poznawanie walorów turystyczno-krajobrazowych regionu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8611">
                <a:tc>
                  <a:txBody>
                    <a:bodyPr/>
                    <a:lstStyle/>
                    <a:p>
                      <a:pPr algn="r" fontAlgn="ctr"/>
                      <a:r>
                        <a:rPr lang="pl-PL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sprawy</a:t>
                      </a:r>
                      <a:r>
                        <a:rPr lang="pl-PL" sz="9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 zawodowe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8611">
                <a:tc>
                  <a:txBody>
                    <a:bodyPr/>
                    <a:lstStyle/>
                    <a:p>
                      <a:pPr algn="r" fontAlgn="ctr"/>
                      <a:r>
                        <a:rPr lang="pl-PL" sz="9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zwiedzanie i poznawanie</a:t>
                      </a:r>
                      <a:r>
                        <a:rPr lang="pl-PL" sz="9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walorów kulturowych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8611">
                <a:tc>
                  <a:txBody>
                    <a:bodyPr/>
                    <a:lstStyle/>
                    <a:p>
                      <a:pPr algn="r" fontAlgn="ctr"/>
                      <a:r>
                        <a:rPr lang="pl-PL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konferencja, kongres, udział w targach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8611">
                <a:tc>
                  <a:txBody>
                    <a:bodyPr/>
                    <a:lstStyle/>
                    <a:p>
                      <a:pPr algn="r" fontAlgn="ctr"/>
                      <a:r>
                        <a:rPr lang="pl-PL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pielgrzymka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28611">
                <a:tc>
                  <a:txBody>
                    <a:bodyPr/>
                    <a:lstStyle/>
                    <a:p>
                      <a:pPr algn="r" fontAlgn="ctr"/>
                      <a:r>
                        <a:rPr lang="pl-PL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inne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61" name="Tabela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2391300"/>
              </p:ext>
            </p:extLst>
          </p:nvPr>
        </p:nvGraphicFramePr>
        <p:xfrm>
          <a:off x="1780675" y="1694056"/>
          <a:ext cx="3934325" cy="29666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86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68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68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686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8686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96669"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66" name="Wykres 65"/>
          <p:cNvGraphicFramePr/>
          <p:nvPr>
            <p:extLst>
              <p:ext uri="{D42A27DB-BD31-4B8C-83A1-F6EECF244321}">
                <p14:modId xmlns:p14="http://schemas.microsoft.com/office/powerpoint/2010/main" val="3107563948"/>
              </p:ext>
            </p:extLst>
          </p:nvPr>
        </p:nvGraphicFramePr>
        <p:xfrm>
          <a:off x="7921265" y="1981197"/>
          <a:ext cx="3442060" cy="3877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0" name="Prostokąt 69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2025</a:t>
            </a:r>
          </a:p>
        </p:txBody>
      </p:sp>
      <p:graphicFrame>
        <p:nvGraphicFramePr>
          <p:cNvPr id="59" name="Tabela 5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51573324"/>
              </p:ext>
            </p:extLst>
          </p:nvPr>
        </p:nvGraphicFramePr>
        <p:xfrm>
          <a:off x="6313695" y="2009773"/>
          <a:ext cx="1567131" cy="38384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671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48350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Wypoczynek na łonie natury (np. pobyt nad wodą, w lesie, górach)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8350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Zwiedzanie i poznawanie walorów turystyczno – krajobrazowych regionu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3975854"/>
                  </a:ext>
                </a:extLst>
              </a:tr>
              <a:tr h="548350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Odwiedziny u rodziny, bliskich, znajomych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0879472"/>
                  </a:ext>
                </a:extLst>
              </a:tr>
              <a:tr h="548350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Zwiedzanie i poznawanie walorów kulturowych (zabytki, muzea)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48350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Sport, turystyka aktywna (wspinaczka, turystyka rowerowa)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8350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Sprawy zawodowe, delegacja, praca, szkolenie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8350">
                <a:tc>
                  <a:txBody>
                    <a:bodyPr/>
                    <a:lstStyle/>
                    <a:p>
                      <a:pPr algn="r" fontAlgn="ctr">
                        <a:buNone/>
                      </a:pPr>
                      <a:r>
                        <a:rPr lang="pl-PL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CE" panose="020B0604020202020204" pitchFamily="34" charset="0"/>
                        </a:rPr>
                        <a:t>Inny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67" name="Prostokąt zaokrąglony 66"/>
          <p:cNvSpPr/>
          <p:nvPr/>
        </p:nvSpPr>
        <p:spPr>
          <a:xfrm>
            <a:off x="6313695" y="3115687"/>
            <a:ext cx="5411450" cy="511843"/>
          </a:xfrm>
          <a:prstGeom prst="roundRect">
            <a:avLst>
              <a:gd name="adj" fmla="val 2720"/>
            </a:avLst>
          </a:prstGeom>
          <a:noFill/>
          <a:ln w="19050">
            <a:solidFill>
              <a:srgbClr val="0070C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79" name="Prostokąt 78"/>
          <p:cNvSpPr/>
          <p:nvPr/>
        </p:nvSpPr>
        <p:spPr>
          <a:xfrm>
            <a:off x="9025630" y="4024847"/>
            <a:ext cx="2872784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P9a. Czy podczas tej wizyty, której </a:t>
            </a:r>
            <a:br>
              <a:rPr lang="pl-PL" sz="1000" b="1" dirty="0"/>
            </a:br>
            <a:r>
              <a:rPr lang="pl-PL" sz="1000" b="1" dirty="0"/>
              <a:t>celem były odwiedziny rodziny, bliskich </a:t>
            </a:r>
            <a:br>
              <a:rPr lang="pl-PL" sz="1000" b="1" dirty="0"/>
            </a:br>
            <a:r>
              <a:rPr lang="pl-PL" sz="1000" b="1" dirty="0"/>
              <a:t>i znajomych udało się Panu(i) coś zwiedzić, zobaczyć w tym regionie? (</a:t>
            </a:r>
            <a:r>
              <a:rPr lang="pl-PL" sz="1000" b="1" dirty="0">
                <a:solidFill>
                  <a:schemeClr val="accent6"/>
                </a:solidFill>
              </a:rPr>
              <a:t>n=10</a:t>
            </a:r>
            <a:r>
              <a:rPr lang="pl-PL" sz="1000" b="1" dirty="0"/>
              <a:t>)</a:t>
            </a:r>
          </a:p>
        </p:txBody>
      </p:sp>
      <p:graphicFrame>
        <p:nvGraphicFramePr>
          <p:cNvPr id="80" name="Symbol zastępczy zawartości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70833808"/>
              </p:ext>
            </p:extLst>
          </p:nvPr>
        </p:nvGraphicFramePr>
        <p:xfrm>
          <a:off x="9507503" y="4678556"/>
          <a:ext cx="2223292" cy="175617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1" name="Strzałka w dół 80"/>
          <p:cNvSpPr/>
          <p:nvPr/>
        </p:nvSpPr>
        <p:spPr>
          <a:xfrm>
            <a:off x="10994189" y="3639619"/>
            <a:ext cx="409575" cy="356734"/>
          </a:xfrm>
          <a:prstGeom prst="down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33" name="pole tekstowe 32">
            <a:extLst>
              <a:ext uri="{FF2B5EF4-FFF2-40B4-BE49-F238E27FC236}">
                <a16:creationId xmlns:a16="http://schemas.microsoft.com/office/drawing/2014/main" id="{D7DE7A72-4EC9-4A9D-ABD6-1B451090DF74}"/>
              </a:ext>
            </a:extLst>
          </p:cNvPr>
          <p:cNvSpPr txBox="1"/>
          <p:nvPr/>
        </p:nvSpPr>
        <p:spPr>
          <a:xfrm>
            <a:off x="9404536" y="577819"/>
            <a:ext cx="2424022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900" b="1" dirty="0">
                <a:solidFill>
                  <a:schemeClr val="accent6"/>
                </a:solidFill>
              </a:rPr>
              <a:t>UWAGA: </a:t>
            </a:r>
            <a:r>
              <a:rPr lang="pl-PL" sz="900" dirty="0">
                <a:solidFill>
                  <a:schemeClr val="accent6"/>
                </a:solidFill>
              </a:rPr>
              <a:t>NISKIE LICZEBNOŚCI BADANYCH</a:t>
            </a:r>
          </a:p>
        </p:txBody>
      </p:sp>
      <p:grpSp>
        <p:nvGrpSpPr>
          <p:cNvPr id="38" name="Grupa 37">
            <a:extLst>
              <a:ext uri="{FF2B5EF4-FFF2-40B4-BE49-F238E27FC236}">
                <a16:creationId xmlns:a16="http://schemas.microsoft.com/office/drawing/2014/main" id="{BBFD9071-665B-75D7-A957-16681A8C61C0}"/>
              </a:ext>
            </a:extLst>
          </p:cNvPr>
          <p:cNvGrpSpPr/>
          <p:nvPr/>
        </p:nvGrpSpPr>
        <p:grpSpPr>
          <a:xfrm>
            <a:off x="284669" y="897158"/>
            <a:ext cx="846000" cy="846000"/>
            <a:chOff x="284669" y="897158"/>
            <a:chExt cx="846000" cy="846000"/>
          </a:xfrm>
        </p:grpSpPr>
        <p:grpSp>
          <p:nvGrpSpPr>
            <p:cNvPr id="39" name="Grupa 38">
              <a:extLst>
                <a:ext uri="{FF2B5EF4-FFF2-40B4-BE49-F238E27FC236}">
                  <a16:creationId xmlns:a16="http://schemas.microsoft.com/office/drawing/2014/main" id="{1372DACC-6598-9AEB-247E-88374B66754D}"/>
                </a:ext>
              </a:extLst>
            </p:cNvPr>
            <p:cNvGrpSpPr/>
            <p:nvPr/>
          </p:nvGrpSpPr>
          <p:grpSpPr>
            <a:xfrm>
              <a:off x="284669" y="897158"/>
              <a:ext cx="846000" cy="846000"/>
              <a:chOff x="284669" y="897158"/>
              <a:chExt cx="846000" cy="846000"/>
            </a:xfrm>
          </p:grpSpPr>
          <p:sp>
            <p:nvSpPr>
              <p:cNvPr id="41" name="Elipsa 33">
                <a:extLst>
                  <a:ext uri="{FF2B5EF4-FFF2-40B4-BE49-F238E27FC236}">
                    <a16:creationId xmlns:a16="http://schemas.microsoft.com/office/drawing/2014/main" id="{5F163096-AAD0-BC15-BA28-3EC6F350A4B0}"/>
                  </a:ext>
                </a:extLst>
              </p:cNvPr>
              <p:cNvSpPr/>
              <p:nvPr/>
            </p:nvSpPr>
            <p:spPr>
              <a:xfrm>
                <a:off x="284669" y="897158"/>
                <a:ext cx="846000" cy="8460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pl-PL" sz="1600" dirty="0"/>
              </a:p>
            </p:txBody>
          </p:sp>
          <p:grpSp>
            <p:nvGrpSpPr>
              <p:cNvPr id="42" name="noun_project_0562.eps">
                <a:extLst>
                  <a:ext uri="{FF2B5EF4-FFF2-40B4-BE49-F238E27FC236}">
                    <a16:creationId xmlns:a16="http://schemas.microsoft.com/office/drawing/2014/main" id="{19DA5D7C-D2F3-7191-ABB4-2919A5BC51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36189" y="1220227"/>
                <a:ext cx="264565" cy="378514"/>
                <a:chOff x="722" y="3061"/>
                <a:chExt cx="244" cy="384"/>
              </a:xfrm>
            </p:grpSpPr>
            <p:sp>
              <p:nvSpPr>
                <p:cNvPr id="43" name="Freeform 360">
                  <a:extLst>
                    <a:ext uri="{FF2B5EF4-FFF2-40B4-BE49-F238E27FC236}">
                      <a16:creationId xmlns:a16="http://schemas.microsoft.com/office/drawing/2014/main" id="{4CE45857-C655-2632-ACBE-6BF8AD34E1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" y="3061"/>
                  <a:ext cx="60" cy="60"/>
                </a:xfrm>
                <a:custGeom>
                  <a:avLst/>
                  <a:gdLst>
                    <a:gd name="T0" fmla="*/ 3 w 543"/>
                    <a:gd name="T1" fmla="*/ 0 h 544"/>
                    <a:gd name="T2" fmla="*/ 4 w 543"/>
                    <a:gd name="T3" fmla="*/ 0 h 544"/>
                    <a:gd name="T4" fmla="*/ 4 w 543"/>
                    <a:gd name="T5" fmla="*/ 0 h 544"/>
                    <a:gd name="T6" fmla="*/ 5 w 543"/>
                    <a:gd name="T7" fmla="*/ 0 h 544"/>
                    <a:gd name="T8" fmla="*/ 5 w 543"/>
                    <a:gd name="T9" fmla="*/ 1 h 544"/>
                    <a:gd name="T10" fmla="*/ 6 w 543"/>
                    <a:gd name="T11" fmla="*/ 1 h 544"/>
                    <a:gd name="T12" fmla="*/ 6 w 543"/>
                    <a:gd name="T13" fmla="*/ 1 h 544"/>
                    <a:gd name="T14" fmla="*/ 6 w 543"/>
                    <a:gd name="T15" fmla="*/ 2 h 544"/>
                    <a:gd name="T16" fmla="*/ 6 w 543"/>
                    <a:gd name="T17" fmla="*/ 2 h 544"/>
                    <a:gd name="T18" fmla="*/ 7 w 543"/>
                    <a:gd name="T19" fmla="*/ 2 h 544"/>
                    <a:gd name="T20" fmla="*/ 7 w 543"/>
                    <a:gd name="T21" fmla="*/ 3 h 544"/>
                    <a:gd name="T22" fmla="*/ 7 w 543"/>
                    <a:gd name="T23" fmla="*/ 3 h 544"/>
                    <a:gd name="T24" fmla="*/ 7 w 543"/>
                    <a:gd name="T25" fmla="*/ 4 h 544"/>
                    <a:gd name="T26" fmla="*/ 7 w 543"/>
                    <a:gd name="T27" fmla="*/ 4 h 544"/>
                    <a:gd name="T28" fmla="*/ 6 w 543"/>
                    <a:gd name="T29" fmla="*/ 5 h 544"/>
                    <a:gd name="T30" fmla="*/ 6 w 543"/>
                    <a:gd name="T31" fmla="*/ 5 h 544"/>
                    <a:gd name="T32" fmla="*/ 6 w 543"/>
                    <a:gd name="T33" fmla="*/ 6 h 544"/>
                    <a:gd name="T34" fmla="*/ 6 w 543"/>
                    <a:gd name="T35" fmla="*/ 6 h 544"/>
                    <a:gd name="T36" fmla="*/ 5 w 543"/>
                    <a:gd name="T37" fmla="*/ 6 h 544"/>
                    <a:gd name="T38" fmla="*/ 5 w 543"/>
                    <a:gd name="T39" fmla="*/ 6 h 544"/>
                    <a:gd name="T40" fmla="*/ 4 w 543"/>
                    <a:gd name="T41" fmla="*/ 7 h 544"/>
                    <a:gd name="T42" fmla="*/ 4 w 543"/>
                    <a:gd name="T43" fmla="*/ 7 h 544"/>
                    <a:gd name="T44" fmla="*/ 3 w 543"/>
                    <a:gd name="T45" fmla="*/ 7 h 544"/>
                    <a:gd name="T46" fmla="*/ 3 w 543"/>
                    <a:gd name="T47" fmla="*/ 7 h 544"/>
                    <a:gd name="T48" fmla="*/ 2 w 543"/>
                    <a:gd name="T49" fmla="*/ 7 h 544"/>
                    <a:gd name="T50" fmla="*/ 2 w 543"/>
                    <a:gd name="T51" fmla="*/ 6 h 544"/>
                    <a:gd name="T52" fmla="*/ 2 w 543"/>
                    <a:gd name="T53" fmla="*/ 6 h 544"/>
                    <a:gd name="T54" fmla="*/ 1 w 543"/>
                    <a:gd name="T55" fmla="*/ 6 h 544"/>
                    <a:gd name="T56" fmla="*/ 1 w 543"/>
                    <a:gd name="T57" fmla="*/ 6 h 544"/>
                    <a:gd name="T58" fmla="*/ 1 w 543"/>
                    <a:gd name="T59" fmla="*/ 5 h 544"/>
                    <a:gd name="T60" fmla="*/ 0 w 543"/>
                    <a:gd name="T61" fmla="*/ 5 h 544"/>
                    <a:gd name="T62" fmla="*/ 0 w 543"/>
                    <a:gd name="T63" fmla="*/ 4 h 544"/>
                    <a:gd name="T64" fmla="*/ 0 w 543"/>
                    <a:gd name="T65" fmla="*/ 4 h 544"/>
                    <a:gd name="T66" fmla="*/ 0 w 543"/>
                    <a:gd name="T67" fmla="*/ 3 h 544"/>
                    <a:gd name="T68" fmla="*/ 0 w 543"/>
                    <a:gd name="T69" fmla="*/ 3 h 544"/>
                    <a:gd name="T70" fmla="*/ 0 w 543"/>
                    <a:gd name="T71" fmla="*/ 2 h 544"/>
                    <a:gd name="T72" fmla="*/ 0 w 543"/>
                    <a:gd name="T73" fmla="*/ 2 h 544"/>
                    <a:gd name="T74" fmla="*/ 1 w 543"/>
                    <a:gd name="T75" fmla="*/ 2 h 544"/>
                    <a:gd name="T76" fmla="*/ 1 w 543"/>
                    <a:gd name="T77" fmla="*/ 1 h 544"/>
                    <a:gd name="T78" fmla="*/ 1 w 543"/>
                    <a:gd name="T79" fmla="*/ 1 h 544"/>
                    <a:gd name="T80" fmla="*/ 2 w 543"/>
                    <a:gd name="T81" fmla="*/ 1 h 544"/>
                    <a:gd name="T82" fmla="*/ 2 w 543"/>
                    <a:gd name="T83" fmla="*/ 0 h 544"/>
                    <a:gd name="T84" fmla="*/ 2 w 543"/>
                    <a:gd name="T85" fmla="*/ 0 h 544"/>
                    <a:gd name="T86" fmla="*/ 3 w 543"/>
                    <a:gd name="T87" fmla="*/ 0 h 544"/>
                    <a:gd name="T88" fmla="*/ 3 w 543"/>
                    <a:gd name="T89" fmla="*/ 0 h 5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43" h="544">
                      <a:moveTo>
                        <a:pt x="272" y="0"/>
                      </a:moveTo>
                      <a:lnTo>
                        <a:pt x="312" y="3"/>
                      </a:lnTo>
                      <a:lnTo>
                        <a:pt x="350" y="12"/>
                      </a:lnTo>
                      <a:lnTo>
                        <a:pt x="386" y="25"/>
                      </a:lnTo>
                      <a:lnTo>
                        <a:pt x="420" y="44"/>
                      </a:lnTo>
                      <a:lnTo>
                        <a:pt x="450" y="66"/>
                      </a:lnTo>
                      <a:lnTo>
                        <a:pt x="478" y="94"/>
                      </a:lnTo>
                      <a:lnTo>
                        <a:pt x="500" y="124"/>
                      </a:lnTo>
                      <a:lnTo>
                        <a:pt x="519" y="158"/>
                      </a:lnTo>
                      <a:lnTo>
                        <a:pt x="533" y="194"/>
                      </a:lnTo>
                      <a:lnTo>
                        <a:pt x="541" y="232"/>
                      </a:lnTo>
                      <a:lnTo>
                        <a:pt x="543" y="271"/>
                      </a:lnTo>
                      <a:lnTo>
                        <a:pt x="541" y="311"/>
                      </a:lnTo>
                      <a:lnTo>
                        <a:pt x="533" y="351"/>
                      </a:lnTo>
                      <a:lnTo>
                        <a:pt x="519" y="387"/>
                      </a:lnTo>
                      <a:lnTo>
                        <a:pt x="500" y="420"/>
                      </a:lnTo>
                      <a:lnTo>
                        <a:pt x="478" y="450"/>
                      </a:lnTo>
                      <a:lnTo>
                        <a:pt x="450" y="477"/>
                      </a:lnTo>
                      <a:lnTo>
                        <a:pt x="420" y="500"/>
                      </a:lnTo>
                      <a:lnTo>
                        <a:pt x="386" y="518"/>
                      </a:lnTo>
                      <a:lnTo>
                        <a:pt x="350" y="532"/>
                      </a:lnTo>
                      <a:lnTo>
                        <a:pt x="312" y="541"/>
                      </a:lnTo>
                      <a:lnTo>
                        <a:pt x="272" y="544"/>
                      </a:lnTo>
                      <a:lnTo>
                        <a:pt x="232" y="541"/>
                      </a:lnTo>
                      <a:lnTo>
                        <a:pt x="193" y="532"/>
                      </a:lnTo>
                      <a:lnTo>
                        <a:pt x="157" y="518"/>
                      </a:lnTo>
                      <a:lnTo>
                        <a:pt x="124" y="500"/>
                      </a:lnTo>
                      <a:lnTo>
                        <a:pt x="93" y="477"/>
                      </a:lnTo>
                      <a:lnTo>
                        <a:pt x="67" y="450"/>
                      </a:lnTo>
                      <a:lnTo>
                        <a:pt x="43" y="420"/>
                      </a:lnTo>
                      <a:lnTo>
                        <a:pt x="25" y="387"/>
                      </a:lnTo>
                      <a:lnTo>
                        <a:pt x="12" y="351"/>
                      </a:lnTo>
                      <a:lnTo>
                        <a:pt x="3" y="311"/>
                      </a:lnTo>
                      <a:lnTo>
                        <a:pt x="0" y="271"/>
                      </a:lnTo>
                      <a:lnTo>
                        <a:pt x="3" y="232"/>
                      </a:lnTo>
                      <a:lnTo>
                        <a:pt x="12" y="194"/>
                      </a:lnTo>
                      <a:lnTo>
                        <a:pt x="25" y="158"/>
                      </a:lnTo>
                      <a:lnTo>
                        <a:pt x="43" y="124"/>
                      </a:lnTo>
                      <a:lnTo>
                        <a:pt x="67" y="94"/>
                      </a:lnTo>
                      <a:lnTo>
                        <a:pt x="93" y="66"/>
                      </a:lnTo>
                      <a:lnTo>
                        <a:pt x="124" y="44"/>
                      </a:lnTo>
                      <a:lnTo>
                        <a:pt x="157" y="25"/>
                      </a:lnTo>
                      <a:lnTo>
                        <a:pt x="193" y="12"/>
                      </a:lnTo>
                      <a:lnTo>
                        <a:pt x="232" y="3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4" name="Freeform 361">
                  <a:extLst>
                    <a:ext uri="{FF2B5EF4-FFF2-40B4-BE49-F238E27FC236}">
                      <a16:creationId xmlns:a16="http://schemas.microsoft.com/office/drawing/2014/main" id="{21B2D40F-797B-310B-2A53-9F1AEBAFBC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" y="3110"/>
                  <a:ext cx="64" cy="110"/>
                </a:xfrm>
                <a:custGeom>
                  <a:avLst/>
                  <a:gdLst>
                    <a:gd name="T0" fmla="*/ 3 w 573"/>
                    <a:gd name="T1" fmla="*/ 0 h 997"/>
                    <a:gd name="T2" fmla="*/ 4 w 573"/>
                    <a:gd name="T3" fmla="*/ 0 h 997"/>
                    <a:gd name="T4" fmla="*/ 6 w 573"/>
                    <a:gd name="T5" fmla="*/ 1 h 997"/>
                    <a:gd name="T6" fmla="*/ 7 w 573"/>
                    <a:gd name="T7" fmla="*/ 1 h 997"/>
                    <a:gd name="T8" fmla="*/ 7 w 573"/>
                    <a:gd name="T9" fmla="*/ 1 h 997"/>
                    <a:gd name="T10" fmla="*/ 7 w 573"/>
                    <a:gd name="T11" fmla="*/ 1 h 997"/>
                    <a:gd name="T12" fmla="*/ 7 w 573"/>
                    <a:gd name="T13" fmla="*/ 1 h 997"/>
                    <a:gd name="T14" fmla="*/ 7 w 573"/>
                    <a:gd name="T15" fmla="*/ 2 h 997"/>
                    <a:gd name="T16" fmla="*/ 7 w 573"/>
                    <a:gd name="T17" fmla="*/ 2 h 997"/>
                    <a:gd name="T18" fmla="*/ 5 w 573"/>
                    <a:gd name="T19" fmla="*/ 11 h 997"/>
                    <a:gd name="T20" fmla="*/ 5 w 573"/>
                    <a:gd name="T21" fmla="*/ 12 h 997"/>
                    <a:gd name="T22" fmla="*/ 4 w 573"/>
                    <a:gd name="T23" fmla="*/ 12 h 997"/>
                    <a:gd name="T24" fmla="*/ 4 w 573"/>
                    <a:gd name="T25" fmla="*/ 12 h 997"/>
                    <a:gd name="T26" fmla="*/ 4 w 573"/>
                    <a:gd name="T27" fmla="*/ 12 h 997"/>
                    <a:gd name="T28" fmla="*/ 4 w 573"/>
                    <a:gd name="T29" fmla="*/ 12 h 997"/>
                    <a:gd name="T30" fmla="*/ 4 w 573"/>
                    <a:gd name="T31" fmla="*/ 12 h 997"/>
                    <a:gd name="T32" fmla="*/ 1 w 573"/>
                    <a:gd name="T33" fmla="*/ 11 h 997"/>
                    <a:gd name="T34" fmla="*/ 0 w 573"/>
                    <a:gd name="T35" fmla="*/ 11 h 997"/>
                    <a:gd name="T36" fmla="*/ 0 w 573"/>
                    <a:gd name="T37" fmla="*/ 11 h 997"/>
                    <a:gd name="T38" fmla="*/ 0 w 573"/>
                    <a:gd name="T39" fmla="*/ 11 h 997"/>
                    <a:gd name="T40" fmla="*/ 0 w 573"/>
                    <a:gd name="T41" fmla="*/ 11 h 997"/>
                    <a:gd name="T42" fmla="*/ 0 w 573"/>
                    <a:gd name="T43" fmla="*/ 11 h 997"/>
                    <a:gd name="T44" fmla="*/ 0 w 573"/>
                    <a:gd name="T45" fmla="*/ 10 h 997"/>
                    <a:gd name="T46" fmla="*/ 2 w 573"/>
                    <a:gd name="T47" fmla="*/ 1 h 997"/>
                    <a:gd name="T48" fmla="*/ 2 w 573"/>
                    <a:gd name="T49" fmla="*/ 0 h 997"/>
                    <a:gd name="T50" fmla="*/ 3 w 573"/>
                    <a:gd name="T51" fmla="*/ 0 h 997"/>
                    <a:gd name="T52" fmla="*/ 3 w 573"/>
                    <a:gd name="T53" fmla="*/ 0 h 997"/>
                    <a:gd name="T54" fmla="*/ 3 w 573"/>
                    <a:gd name="T55" fmla="*/ 0 h 997"/>
                    <a:gd name="T56" fmla="*/ 3 w 573"/>
                    <a:gd name="T57" fmla="*/ 0 h 99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573" h="997">
                      <a:moveTo>
                        <a:pt x="265" y="0"/>
                      </a:moveTo>
                      <a:lnTo>
                        <a:pt x="287" y="1"/>
                      </a:lnTo>
                      <a:lnTo>
                        <a:pt x="514" y="56"/>
                      </a:lnTo>
                      <a:lnTo>
                        <a:pt x="533" y="63"/>
                      </a:lnTo>
                      <a:lnTo>
                        <a:pt x="549" y="76"/>
                      </a:lnTo>
                      <a:lnTo>
                        <a:pt x="562" y="91"/>
                      </a:lnTo>
                      <a:lnTo>
                        <a:pt x="569" y="109"/>
                      </a:lnTo>
                      <a:lnTo>
                        <a:pt x="573" y="129"/>
                      </a:lnTo>
                      <a:lnTo>
                        <a:pt x="570" y="149"/>
                      </a:lnTo>
                      <a:lnTo>
                        <a:pt x="380" y="937"/>
                      </a:lnTo>
                      <a:lnTo>
                        <a:pt x="373" y="957"/>
                      </a:lnTo>
                      <a:lnTo>
                        <a:pt x="361" y="974"/>
                      </a:lnTo>
                      <a:lnTo>
                        <a:pt x="345" y="985"/>
                      </a:lnTo>
                      <a:lnTo>
                        <a:pt x="327" y="994"/>
                      </a:lnTo>
                      <a:lnTo>
                        <a:pt x="307" y="997"/>
                      </a:lnTo>
                      <a:lnTo>
                        <a:pt x="287" y="995"/>
                      </a:lnTo>
                      <a:lnTo>
                        <a:pt x="59" y="940"/>
                      </a:lnTo>
                      <a:lnTo>
                        <a:pt x="40" y="932"/>
                      </a:lnTo>
                      <a:lnTo>
                        <a:pt x="23" y="921"/>
                      </a:lnTo>
                      <a:lnTo>
                        <a:pt x="12" y="905"/>
                      </a:lnTo>
                      <a:lnTo>
                        <a:pt x="3" y="887"/>
                      </a:lnTo>
                      <a:lnTo>
                        <a:pt x="0" y="866"/>
                      </a:lnTo>
                      <a:lnTo>
                        <a:pt x="2" y="846"/>
                      </a:lnTo>
                      <a:lnTo>
                        <a:pt x="193" y="58"/>
                      </a:lnTo>
                      <a:lnTo>
                        <a:pt x="201" y="39"/>
                      </a:lnTo>
                      <a:lnTo>
                        <a:pt x="212" y="23"/>
                      </a:lnTo>
                      <a:lnTo>
                        <a:pt x="227" y="10"/>
                      </a:lnTo>
                      <a:lnTo>
                        <a:pt x="245" y="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5" name="Freeform 362">
                  <a:extLst>
                    <a:ext uri="{FF2B5EF4-FFF2-40B4-BE49-F238E27FC236}">
                      <a16:creationId xmlns:a16="http://schemas.microsoft.com/office/drawing/2014/main" id="{181C8375-5B0B-CF01-3967-779486BFA2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1" y="3157"/>
                  <a:ext cx="65" cy="288"/>
                </a:xfrm>
                <a:custGeom>
                  <a:avLst/>
                  <a:gdLst>
                    <a:gd name="T0" fmla="*/ 7 w 580"/>
                    <a:gd name="T1" fmla="*/ 0 h 2595"/>
                    <a:gd name="T2" fmla="*/ 7 w 580"/>
                    <a:gd name="T3" fmla="*/ 0 h 2595"/>
                    <a:gd name="T4" fmla="*/ 7 w 580"/>
                    <a:gd name="T5" fmla="*/ 0 h 2595"/>
                    <a:gd name="T6" fmla="*/ 7 w 580"/>
                    <a:gd name="T7" fmla="*/ 0 h 2595"/>
                    <a:gd name="T8" fmla="*/ 7 w 580"/>
                    <a:gd name="T9" fmla="*/ 1 h 2595"/>
                    <a:gd name="T10" fmla="*/ 7 w 580"/>
                    <a:gd name="T11" fmla="*/ 1 h 2595"/>
                    <a:gd name="T12" fmla="*/ 7 w 580"/>
                    <a:gd name="T13" fmla="*/ 1 h 2595"/>
                    <a:gd name="T14" fmla="*/ 2 w 580"/>
                    <a:gd name="T15" fmla="*/ 31 h 2595"/>
                    <a:gd name="T16" fmla="*/ 1 w 580"/>
                    <a:gd name="T17" fmla="*/ 32 h 2595"/>
                    <a:gd name="T18" fmla="*/ 1 w 580"/>
                    <a:gd name="T19" fmla="*/ 32 h 2595"/>
                    <a:gd name="T20" fmla="*/ 1 w 580"/>
                    <a:gd name="T21" fmla="*/ 32 h 2595"/>
                    <a:gd name="T22" fmla="*/ 1 w 580"/>
                    <a:gd name="T23" fmla="*/ 32 h 2595"/>
                    <a:gd name="T24" fmla="*/ 1 w 580"/>
                    <a:gd name="T25" fmla="*/ 32 h 2595"/>
                    <a:gd name="T26" fmla="*/ 1 w 580"/>
                    <a:gd name="T27" fmla="*/ 32 h 2595"/>
                    <a:gd name="T28" fmla="*/ 0 w 580"/>
                    <a:gd name="T29" fmla="*/ 32 h 2595"/>
                    <a:gd name="T30" fmla="*/ 0 w 580"/>
                    <a:gd name="T31" fmla="*/ 32 h 2595"/>
                    <a:gd name="T32" fmla="*/ 0 w 580"/>
                    <a:gd name="T33" fmla="*/ 31 h 2595"/>
                    <a:gd name="T34" fmla="*/ 0 w 580"/>
                    <a:gd name="T35" fmla="*/ 31 h 2595"/>
                    <a:gd name="T36" fmla="*/ 0 w 580"/>
                    <a:gd name="T37" fmla="*/ 31 h 2595"/>
                    <a:gd name="T38" fmla="*/ 0 w 580"/>
                    <a:gd name="T39" fmla="*/ 31 h 2595"/>
                    <a:gd name="T40" fmla="*/ 0 w 580"/>
                    <a:gd name="T41" fmla="*/ 31 h 2595"/>
                    <a:gd name="T42" fmla="*/ 6 w 580"/>
                    <a:gd name="T43" fmla="*/ 1 h 2595"/>
                    <a:gd name="T44" fmla="*/ 6 w 580"/>
                    <a:gd name="T45" fmla="*/ 0 h 2595"/>
                    <a:gd name="T46" fmla="*/ 6 w 580"/>
                    <a:gd name="T47" fmla="*/ 0 h 2595"/>
                    <a:gd name="T48" fmla="*/ 6 w 580"/>
                    <a:gd name="T49" fmla="*/ 0 h 2595"/>
                    <a:gd name="T50" fmla="*/ 6 w 580"/>
                    <a:gd name="T51" fmla="*/ 0 h 2595"/>
                    <a:gd name="T52" fmla="*/ 7 w 580"/>
                    <a:gd name="T53" fmla="*/ 0 h 25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80" h="2595">
                      <a:moveTo>
                        <a:pt x="519" y="0"/>
                      </a:moveTo>
                      <a:lnTo>
                        <a:pt x="539" y="3"/>
                      </a:lnTo>
                      <a:lnTo>
                        <a:pt x="556" y="12"/>
                      </a:lnTo>
                      <a:lnTo>
                        <a:pt x="569" y="25"/>
                      </a:lnTo>
                      <a:lnTo>
                        <a:pt x="578" y="42"/>
                      </a:lnTo>
                      <a:lnTo>
                        <a:pt x="580" y="61"/>
                      </a:lnTo>
                      <a:lnTo>
                        <a:pt x="580" y="67"/>
                      </a:lnTo>
                      <a:lnTo>
                        <a:pt x="125" y="2541"/>
                      </a:lnTo>
                      <a:lnTo>
                        <a:pt x="120" y="2558"/>
                      </a:lnTo>
                      <a:lnTo>
                        <a:pt x="110" y="2573"/>
                      </a:lnTo>
                      <a:lnTo>
                        <a:pt x="96" y="2584"/>
                      </a:lnTo>
                      <a:lnTo>
                        <a:pt x="80" y="2593"/>
                      </a:lnTo>
                      <a:lnTo>
                        <a:pt x="62" y="2595"/>
                      </a:lnTo>
                      <a:lnTo>
                        <a:pt x="43" y="2592"/>
                      </a:lnTo>
                      <a:lnTo>
                        <a:pt x="25" y="2583"/>
                      </a:lnTo>
                      <a:lnTo>
                        <a:pt x="12" y="2569"/>
                      </a:lnTo>
                      <a:lnTo>
                        <a:pt x="3" y="2553"/>
                      </a:lnTo>
                      <a:lnTo>
                        <a:pt x="0" y="2532"/>
                      </a:lnTo>
                      <a:lnTo>
                        <a:pt x="0" y="2531"/>
                      </a:lnTo>
                      <a:lnTo>
                        <a:pt x="1" y="2530"/>
                      </a:lnTo>
                      <a:lnTo>
                        <a:pt x="1" y="2528"/>
                      </a:lnTo>
                      <a:lnTo>
                        <a:pt x="457" y="54"/>
                      </a:lnTo>
                      <a:lnTo>
                        <a:pt x="463" y="37"/>
                      </a:lnTo>
                      <a:lnTo>
                        <a:pt x="473" y="22"/>
                      </a:lnTo>
                      <a:lnTo>
                        <a:pt x="486" y="11"/>
                      </a:lnTo>
                      <a:lnTo>
                        <a:pt x="501" y="2"/>
                      </a:lnTo>
                      <a:lnTo>
                        <a:pt x="519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6" name="Freeform 363">
                  <a:extLst>
                    <a:ext uri="{FF2B5EF4-FFF2-40B4-BE49-F238E27FC236}">
                      <a16:creationId xmlns:a16="http://schemas.microsoft.com/office/drawing/2014/main" id="{52E970A2-34E8-B37A-A8D5-17477EFE2C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" y="3126"/>
                  <a:ext cx="192" cy="319"/>
                </a:xfrm>
                <a:custGeom>
                  <a:avLst/>
                  <a:gdLst>
                    <a:gd name="T0" fmla="*/ 11 w 1723"/>
                    <a:gd name="T1" fmla="*/ 0 h 2873"/>
                    <a:gd name="T2" fmla="*/ 11 w 1723"/>
                    <a:gd name="T3" fmla="*/ 0 h 2873"/>
                    <a:gd name="T4" fmla="*/ 11 w 1723"/>
                    <a:gd name="T5" fmla="*/ 0 h 2873"/>
                    <a:gd name="T6" fmla="*/ 12 w 1723"/>
                    <a:gd name="T7" fmla="*/ 0 h 2873"/>
                    <a:gd name="T8" fmla="*/ 12 w 1723"/>
                    <a:gd name="T9" fmla="*/ 0 h 2873"/>
                    <a:gd name="T10" fmla="*/ 13 w 1723"/>
                    <a:gd name="T11" fmla="*/ 1 h 2873"/>
                    <a:gd name="T12" fmla="*/ 13 w 1723"/>
                    <a:gd name="T13" fmla="*/ 1 h 2873"/>
                    <a:gd name="T14" fmla="*/ 14 w 1723"/>
                    <a:gd name="T15" fmla="*/ 2 h 2873"/>
                    <a:gd name="T16" fmla="*/ 14 w 1723"/>
                    <a:gd name="T17" fmla="*/ 3 h 2873"/>
                    <a:gd name="T18" fmla="*/ 20 w 1723"/>
                    <a:gd name="T19" fmla="*/ 9 h 2873"/>
                    <a:gd name="T20" fmla="*/ 21 w 1723"/>
                    <a:gd name="T21" fmla="*/ 10 h 2873"/>
                    <a:gd name="T22" fmla="*/ 21 w 1723"/>
                    <a:gd name="T23" fmla="*/ 10 h 2873"/>
                    <a:gd name="T24" fmla="*/ 21 w 1723"/>
                    <a:gd name="T25" fmla="*/ 11 h 2873"/>
                    <a:gd name="T26" fmla="*/ 21 w 1723"/>
                    <a:gd name="T27" fmla="*/ 11 h 2873"/>
                    <a:gd name="T28" fmla="*/ 21 w 1723"/>
                    <a:gd name="T29" fmla="*/ 12 h 2873"/>
                    <a:gd name="T30" fmla="*/ 21 w 1723"/>
                    <a:gd name="T31" fmla="*/ 12 h 2873"/>
                    <a:gd name="T32" fmla="*/ 20 w 1723"/>
                    <a:gd name="T33" fmla="*/ 12 h 2873"/>
                    <a:gd name="T34" fmla="*/ 20 w 1723"/>
                    <a:gd name="T35" fmla="*/ 12 h 2873"/>
                    <a:gd name="T36" fmla="*/ 14 w 1723"/>
                    <a:gd name="T37" fmla="*/ 11 h 2873"/>
                    <a:gd name="T38" fmla="*/ 14 w 1723"/>
                    <a:gd name="T39" fmla="*/ 11 h 2873"/>
                    <a:gd name="T40" fmla="*/ 13 w 1723"/>
                    <a:gd name="T41" fmla="*/ 11 h 2873"/>
                    <a:gd name="T42" fmla="*/ 13 w 1723"/>
                    <a:gd name="T43" fmla="*/ 11 h 2873"/>
                    <a:gd name="T44" fmla="*/ 13 w 1723"/>
                    <a:gd name="T45" fmla="*/ 10 h 2873"/>
                    <a:gd name="T46" fmla="*/ 12 w 1723"/>
                    <a:gd name="T47" fmla="*/ 8 h 2873"/>
                    <a:gd name="T48" fmla="*/ 17 w 1723"/>
                    <a:gd name="T49" fmla="*/ 33 h 2873"/>
                    <a:gd name="T50" fmla="*/ 17 w 1723"/>
                    <a:gd name="T51" fmla="*/ 33 h 2873"/>
                    <a:gd name="T52" fmla="*/ 17 w 1723"/>
                    <a:gd name="T53" fmla="*/ 34 h 2873"/>
                    <a:gd name="T54" fmla="*/ 17 w 1723"/>
                    <a:gd name="T55" fmla="*/ 35 h 2873"/>
                    <a:gd name="T56" fmla="*/ 16 w 1723"/>
                    <a:gd name="T57" fmla="*/ 35 h 2873"/>
                    <a:gd name="T58" fmla="*/ 15 w 1723"/>
                    <a:gd name="T59" fmla="*/ 35 h 2873"/>
                    <a:gd name="T60" fmla="*/ 14 w 1723"/>
                    <a:gd name="T61" fmla="*/ 35 h 2873"/>
                    <a:gd name="T62" fmla="*/ 14 w 1723"/>
                    <a:gd name="T63" fmla="*/ 35 h 2873"/>
                    <a:gd name="T64" fmla="*/ 13 w 1723"/>
                    <a:gd name="T65" fmla="*/ 35 h 2873"/>
                    <a:gd name="T66" fmla="*/ 13 w 1723"/>
                    <a:gd name="T67" fmla="*/ 34 h 2873"/>
                    <a:gd name="T68" fmla="*/ 9 w 1723"/>
                    <a:gd name="T69" fmla="*/ 17 h 2873"/>
                    <a:gd name="T70" fmla="*/ 5 w 1723"/>
                    <a:gd name="T71" fmla="*/ 34 h 2873"/>
                    <a:gd name="T72" fmla="*/ 4 w 1723"/>
                    <a:gd name="T73" fmla="*/ 35 h 2873"/>
                    <a:gd name="T74" fmla="*/ 3 w 1723"/>
                    <a:gd name="T75" fmla="*/ 35 h 2873"/>
                    <a:gd name="T76" fmla="*/ 3 w 1723"/>
                    <a:gd name="T77" fmla="*/ 35 h 2873"/>
                    <a:gd name="T78" fmla="*/ 2 w 1723"/>
                    <a:gd name="T79" fmla="*/ 35 h 2873"/>
                    <a:gd name="T80" fmla="*/ 1 w 1723"/>
                    <a:gd name="T81" fmla="*/ 35 h 2873"/>
                    <a:gd name="T82" fmla="*/ 1 w 1723"/>
                    <a:gd name="T83" fmla="*/ 35 h 2873"/>
                    <a:gd name="T84" fmla="*/ 0 w 1723"/>
                    <a:gd name="T85" fmla="*/ 34 h 2873"/>
                    <a:gd name="T86" fmla="*/ 0 w 1723"/>
                    <a:gd name="T87" fmla="*/ 33 h 2873"/>
                    <a:gd name="T88" fmla="*/ 0 w 1723"/>
                    <a:gd name="T89" fmla="*/ 33 h 2873"/>
                    <a:gd name="T90" fmla="*/ 7 w 1723"/>
                    <a:gd name="T91" fmla="*/ 3 h 2873"/>
                    <a:gd name="T92" fmla="*/ 7 w 1723"/>
                    <a:gd name="T93" fmla="*/ 3 h 2873"/>
                    <a:gd name="T94" fmla="*/ 7 w 1723"/>
                    <a:gd name="T95" fmla="*/ 2 h 2873"/>
                    <a:gd name="T96" fmla="*/ 8 w 1723"/>
                    <a:gd name="T97" fmla="*/ 2 h 2873"/>
                    <a:gd name="T98" fmla="*/ 8 w 1723"/>
                    <a:gd name="T99" fmla="*/ 1 h 2873"/>
                    <a:gd name="T100" fmla="*/ 8 w 1723"/>
                    <a:gd name="T101" fmla="*/ 1 h 2873"/>
                    <a:gd name="T102" fmla="*/ 9 w 1723"/>
                    <a:gd name="T103" fmla="*/ 0 h 2873"/>
                    <a:gd name="T104" fmla="*/ 10 w 1723"/>
                    <a:gd name="T105" fmla="*/ 0 h 2873"/>
                    <a:gd name="T106" fmla="*/ 11 w 1723"/>
                    <a:gd name="T107" fmla="*/ 0 h 28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723" h="2873">
                      <a:moveTo>
                        <a:pt x="858" y="0"/>
                      </a:moveTo>
                      <a:lnTo>
                        <a:pt x="865" y="1"/>
                      </a:lnTo>
                      <a:lnTo>
                        <a:pt x="874" y="1"/>
                      </a:lnTo>
                      <a:lnTo>
                        <a:pt x="886" y="2"/>
                      </a:lnTo>
                      <a:lnTo>
                        <a:pt x="901" y="4"/>
                      </a:lnTo>
                      <a:lnTo>
                        <a:pt x="918" y="7"/>
                      </a:lnTo>
                      <a:lnTo>
                        <a:pt x="936" y="13"/>
                      </a:lnTo>
                      <a:lnTo>
                        <a:pt x="956" y="19"/>
                      </a:lnTo>
                      <a:lnTo>
                        <a:pt x="977" y="28"/>
                      </a:lnTo>
                      <a:lnTo>
                        <a:pt x="998" y="38"/>
                      </a:lnTo>
                      <a:lnTo>
                        <a:pt x="1020" y="51"/>
                      </a:lnTo>
                      <a:lnTo>
                        <a:pt x="1041" y="67"/>
                      </a:lnTo>
                      <a:lnTo>
                        <a:pt x="1061" y="86"/>
                      </a:lnTo>
                      <a:lnTo>
                        <a:pt x="1079" y="108"/>
                      </a:lnTo>
                      <a:lnTo>
                        <a:pt x="1097" y="134"/>
                      </a:lnTo>
                      <a:lnTo>
                        <a:pt x="1112" y="162"/>
                      </a:lnTo>
                      <a:lnTo>
                        <a:pt x="1125" y="196"/>
                      </a:lnTo>
                      <a:lnTo>
                        <a:pt x="1134" y="233"/>
                      </a:lnTo>
                      <a:lnTo>
                        <a:pt x="1240" y="661"/>
                      </a:lnTo>
                      <a:lnTo>
                        <a:pt x="1624" y="758"/>
                      </a:lnTo>
                      <a:lnTo>
                        <a:pt x="1647" y="765"/>
                      </a:lnTo>
                      <a:lnTo>
                        <a:pt x="1668" y="778"/>
                      </a:lnTo>
                      <a:lnTo>
                        <a:pt x="1687" y="794"/>
                      </a:lnTo>
                      <a:lnTo>
                        <a:pt x="1702" y="813"/>
                      </a:lnTo>
                      <a:lnTo>
                        <a:pt x="1714" y="835"/>
                      </a:lnTo>
                      <a:lnTo>
                        <a:pt x="1721" y="859"/>
                      </a:lnTo>
                      <a:lnTo>
                        <a:pt x="1723" y="885"/>
                      </a:lnTo>
                      <a:lnTo>
                        <a:pt x="1721" y="911"/>
                      </a:lnTo>
                      <a:lnTo>
                        <a:pt x="1713" y="936"/>
                      </a:lnTo>
                      <a:lnTo>
                        <a:pt x="1701" y="958"/>
                      </a:lnTo>
                      <a:lnTo>
                        <a:pt x="1685" y="977"/>
                      </a:lnTo>
                      <a:lnTo>
                        <a:pt x="1666" y="993"/>
                      </a:lnTo>
                      <a:lnTo>
                        <a:pt x="1644" y="1005"/>
                      </a:lnTo>
                      <a:lnTo>
                        <a:pt x="1619" y="1012"/>
                      </a:lnTo>
                      <a:lnTo>
                        <a:pt x="1593" y="1014"/>
                      </a:lnTo>
                      <a:lnTo>
                        <a:pt x="1566" y="1012"/>
                      </a:lnTo>
                      <a:lnTo>
                        <a:pt x="1124" y="900"/>
                      </a:lnTo>
                      <a:lnTo>
                        <a:pt x="1122" y="900"/>
                      </a:lnTo>
                      <a:lnTo>
                        <a:pt x="1115" y="899"/>
                      </a:lnTo>
                      <a:lnTo>
                        <a:pt x="1107" y="897"/>
                      </a:lnTo>
                      <a:lnTo>
                        <a:pt x="1096" y="892"/>
                      </a:lnTo>
                      <a:lnTo>
                        <a:pt x="1083" y="886"/>
                      </a:lnTo>
                      <a:lnTo>
                        <a:pt x="1069" y="877"/>
                      </a:lnTo>
                      <a:lnTo>
                        <a:pt x="1057" y="866"/>
                      </a:lnTo>
                      <a:lnTo>
                        <a:pt x="1044" y="851"/>
                      </a:lnTo>
                      <a:lnTo>
                        <a:pt x="1032" y="833"/>
                      </a:lnTo>
                      <a:lnTo>
                        <a:pt x="1024" y="811"/>
                      </a:lnTo>
                      <a:lnTo>
                        <a:pt x="995" y="686"/>
                      </a:lnTo>
                      <a:lnTo>
                        <a:pt x="959" y="845"/>
                      </a:lnTo>
                      <a:lnTo>
                        <a:pt x="1389" y="2640"/>
                      </a:lnTo>
                      <a:lnTo>
                        <a:pt x="1392" y="2661"/>
                      </a:lnTo>
                      <a:lnTo>
                        <a:pt x="1393" y="2682"/>
                      </a:lnTo>
                      <a:lnTo>
                        <a:pt x="1390" y="2716"/>
                      </a:lnTo>
                      <a:lnTo>
                        <a:pt x="1382" y="2749"/>
                      </a:lnTo>
                      <a:lnTo>
                        <a:pt x="1368" y="2779"/>
                      </a:lnTo>
                      <a:lnTo>
                        <a:pt x="1349" y="2805"/>
                      </a:lnTo>
                      <a:lnTo>
                        <a:pt x="1325" y="2828"/>
                      </a:lnTo>
                      <a:lnTo>
                        <a:pt x="1299" y="2846"/>
                      </a:lnTo>
                      <a:lnTo>
                        <a:pt x="1269" y="2861"/>
                      </a:lnTo>
                      <a:lnTo>
                        <a:pt x="1236" y="2870"/>
                      </a:lnTo>
                      <a:lnTo>
                        <a:pt x="1202" y="2873"/>
                      </a:lnTo>
                      <a:lnTo>
                        <a:pt x="1169" y="2870"/>
                      </a:lnTo>
                      <a:lnTo>
                        <a:pt x="1138" y="2862"/>
                      </a:lnTo>
                      <a:lnTo>
                        <a:pt x="1110" y="2850"/>
                      </a:lnTo>
                      <a:lnTo>
                        <a:pt x="1083" y="2832"/>
                      </a:lnTo>
                      <a:lnTo>
                        <a:pt x="1061" y="2810"/>
                      </a:lnTo>
                      <a:lnTo>
                        <a:pt x="1042" y="2786"/>
                      </a:lnTo>
                      <a:lnTo>
                        <a:pt x="1027" y="2758"/>
                      </a:lnTo>
                      <a:lnTo>
                        <a:pt x="1017" y="2729"/>
                      </a:lnTo>
                      <a:lnTo>
                        <a:pt x="704" y="1377"/>
                      </a:lnTo>
                      <a:lnTo>
                        <a:pt x="375" y="2736"/>
                      </a:lnTo>
                      <a:lnTo>
                        <a:pt x="365" y="2765"/>
                      </a:lnTo>
                      <a:lnTo>
                        <a:pt x="349" y="2791"/>
                      </a:lnTo>
                      <a:lnTo>
                        <a:pt x="330" y="2815"/>
                      </a:lnTo>
                      <a:lnTo>
                        <a:pt x="307" y="2834"/>
                      </a:lnTo>
                      <a:lnTo>
                        <a:pt x="282" y="2851"/>
                      </a:lnTo>
                      <a:lnTo>
                        <a:pt x="254" y="2862"/>
                      </a:lnTo>
                      <a:lnTo>
                        <a:pt x="223" y="2870"/>
                      </a:lnTo>
                      <a:lnTo>
                        <a:pt x="193" y="2873"/>
                      </a:lnTo>
                      <a:lnTo>
                        <a:pt x="158" y="2870"/>
                      </a:lnTo>
                      <a:lnTo>
                        <a:pt x="125" y="2861"/>
                      </a:lnTo>
                      <a:lnTo>
                        <a:pt x="95" y="2846"/>
                      </a:lnTo>
                      <a:lnTo>
                        <a:pt x="68" y="2828"/>
                      </a:lnTo>
                      <a:lnTo>
                        <a:pt x="46" y="2805"/>
                      </a:lnTo>
                      <a:lnTo>
                        <a:pt x="27" y="2779"/>
                      </a:lnTo>
                      <a:lnTo>
                        <a:pt x="13" y="2749"/>
                      </a:lnTo>
                      <a:lnTo>
                        <a:pt x="4" y="2716"/>
                      </a:lnTo>
                      <a:lnTo>
                        <a:pt x="0" y="2682"/>
                      </a:lnTo>
                      <a:lnTo>
                        <a:pt x="1" y="2663"/>
                      </a:lnTo>
                      <a:lnTo>
                        <a:pt x="4" y="2644"/>
                      </a:lnTo>
                      <a:lnTo>
                        <a:pt x="579" y="228"/>
                      </a:lnTo>
                      <a:lnTo>
                        <a:pt x="580" y="225"/>
                      </a:lnTo>
                      <a:lnTo>
                        <a:pt x="582" y="219"/>
                      </a:lnTo>
                      <a:lnTo>
                        <a:pt x="585" y="209"/>
                      </a:lnTo>
                      <a:lnTo>
                        <a:pt x="590" y="195"/>
                      </a:lnTo>
                      <a:lnTo>
                        <a:pt x="596" y="179"/>
                      </a:lnTo>
                      <a:lnTo>
                        <a:pt x="604" y="161"/>
                      </a:lnTo>
                      <a:lnTo>
                        <a:pt x="615" y="142"/>
                      </a:lnTo>
                      <a:lnTo>
                        <a:pt x="628" y="122"/>
                      </a:lnTo>
                      <a:lnTo>
                        <a:pt x="643" y="102"/>
                      </a:lnTo>
                      <a:lnTo>
                        <a:pt x="660" y="82"/>
                      </a:lnTo>
                      <a:lnTo>
                        <a:pt x="679" y="63"/>
                      </a:lnTo>
                      <a:lnTo>
                        <a:pt x="701" y="46"/>
                      </a:lnTo>
                      <a:lnTo>
                        <a:pt x="727" y="30"/>
                      </a:lnTo>
                      <a:lnTo>
                        <a:pt x="754" y="17"/>
                      </a:lnTo>
                      <a:lnTo>
                        <a:pt x="785" y="7"/>
                      </a:lnTo>
                      <a:lnTo>
                        <a:pt x="819" y="2"/>
                      </a:lnTo>
                      <a:lnTo>
                        <a:pt x="856" y="0"/>
                      </a:lnTo>
                      <a:lnTo>
                        <a:pt x="858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</p:grpSp>
        </p:grpSp>
        <p:sp>
          <p:nvSpPr>
            <p:cNvPr id="40" name="Freeform 19">
              <a:extLst>
                <a:ext uri="{FF2B5EF4-FFF2-40B4-BE49-F238E27FC236}">
                  <a16:creationId xmlns:a16="http://schemas.microsoft.com/office/drawing/2014/main" id="{EF9B6A2A-ACA4-4C05-3F63-921F762F1DF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92501" y="1067631"/>
              <a:ext cx="289228" cy="433333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solidFill>
              <a:srgbClr val="00206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graphicFrame>
        <p:nvGraphicFramePr>
          <p:cNvPr id="47" name="Wykres 46">
            <a:extLst>
              <a:ext uri="{FF2B5EF4-FFF2-40B4-BE49-F238E27FC236}">
                <a16:creationId xmlns:a16="http://schemas.microsoft.com/office/drawing/2014/main" id="{EF1D2407-1B9E-B1AE-FD03-F33A308A4D3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7540719"/>
              </p:ext>
            </p:extLst>
          </p:nvPr>
        </p:nvGraphicFramePr>
        <p:xfrm>
          <a:off x="1941869" y="2016474"/>
          <a:ext cx="2076092" cy="3877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" name="Wykres 5">
            <a:extLst>
              <a:ext uri="{FF2B5EF4-FFF2-40B4-BE49-F238E27FC236}">
                <a16:creationId xmlns:a16="http://schemas.microsoft.com/office/drawing/2014/main" id="{A1761824-AFEA-F50E-9550-BEDD0E00780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24595887"/>
              </p:ext>
            </p:extLst>
          </p:nvPr>
        </p:nvGraphicFramePr>
        <p:xfrm>
          <a:off x="2822236" y="2016471"/>
          <a:ext cx="2076092" cy="3877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4" name="Wykres 3">
            <a:extLst>
              <a:ext uri="{FF2B5EF4-FFF2-40B4-BE49-F238E27FC236}">
                <a16:creationId xmlns:a16="http://schemas.microsoft.com/office/drawing/2014/main" id="{F66988FB-F492-39FB-6C44-979C3F8A9B3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54196105"/>
              </p:ext>
            </p:extLst>
          </p:nvPr>
        </p:nvGraphicFramePr>
        <p:xfrm>
          <a:off x="3583180" y="2033278"/>
          <a:ext cx="2076092" cy="3877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" name="Prostokąt 4">
            <a:extLst>
              <a:ext uri="{FF2B5EF4-FFF2-40B4-BE49-F238E27FC236}">
                <a16:creationId xmlns:a16="http://schemas.microsoft.com/office/drawing/2014/main" id="{F297B591-4CFB-7EB6-29A5-FBE0A33D6786}"/>
              </a:ext>
            </a:extLst>
          </p:cNvPr>
          <p:cNvSpPr/>
          <p:nvPr/>
        </p:nvSpPr>
        <p:spPr>
          <a:xfrm>
            <a:off x="5447074" y="6158686"/>
            <a:ext cx="637980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Podstawa: </a:t>
            </a:r>
            <a:r>
              <a:rPr lang="pl-PL" sz="1000" dirty="0"/>
              <a:t>Respondenci odwiedzający województwo śląskie z województwa śląskiego, 2025: N=42.</a:t>
            </a:r>
          </a:p>
        </p:txBody>
      </p:sp>
      <p:graphicFrame>
        <p:nvGraphicFramePr>
          <p:cNvPr id="8" name="Wykres 7">
            <a:extLst>
              <a:ext uri="{FF2B5EF4-FFF2-40B4-BE49-F238E27FC236}">
                <a16:creationId xmlns:a16="http://schemas.microsoft.com/office/drawing/2014/main" id="{C54056DC-ED66-084F-141D-E606FC15BB5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06120338"/>
              </p:ext>
            </p:extLst>
          </p:nvPr>
        </p:nvGraphicFramePr>
        <p:xfrm>
          <a:off x="4342155" y="2024874"/>
          <a:ext cx="2076092" cy="3877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7" name="Wykres 6">
            <a:extLst>
              <a:ext uri="{FF2B5EF4-FFF2-40B4-BE49-F238E27FC236}">
                <a16:creationId xmlns:a16="http://schemas.microsoft.com/office/drawing/2014/main" id="{014C35A8-80DE-E2C8-F64B-541058A6840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28068470"/>
              </p:ext>
            </p:extLst>
          </p:nvPr>
        </p:nvGraphicFramePr>
        <p:xfrm>
          <a:off x="5179569" y="2014791"/>
          <a:ext cx="2076092" cy="3877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8712463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3" name="Wykres 72"/>
          <p:cNvGraphicFramePr/>
          <p:nvPr>
            <p:extLst>
              <p:ext uri="{D42A27DB-BD31-4B8C-83A1-F6EECF244321}">
                <p14:modId xmlns:p14="http://schemas.microsoft.com/office/powerpoint/2010/main" val="949136525"/>
              </p:ext>
            </p:extLst>
          </p:nvPr>
        </p:nvGraphicFramePr>
        <p:xfrm>
          <a:off x="8428945" y="3333750"/>
          <a:ext cx="2934379" cy="24273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DDC6447-75EF-2F6E-9D7E-33D1C4A25422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Źródła informacji o ofercie turystycznej regionu wśród turystów wewnętrznych</a:t>
            </a:r>
            <a:endParaRPr lang="en-US" dirty="0"/>
          </a:p>
        </p:txBody>
      </p:sp>
      <p:sp>
        <p:nvSpPr>
          <p:cNvPr id="31" name="Prostokąt 30"/>
          <p:cNvSpPr/>
          <p:nvPr/>
        </p:nvSpPr>
        <p:spPr>
          <a:xfrm>
            <a:off x="5447075" y="6158686"/>
            <a:ext cx="6224466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Podstawa: </a:t>
            </a:r>
            <a:r>
              <a:rPr lang="pl-PL" sz="1000" dirty="0"/>
              <a:t>Respondenci odwiedzający województwo śląskie z województwa śląskiego, 2025:N=42</a:t>
            </a:r>
          </a:p>
          <a:p>
            <a:pPr marL="715963" indent="-715963"/>
            <a:r>
              <a:rPr lang="pl-PL" sz="1000" dirty="0"/>
              <a:t>                   ** Respondenci, którzy jako główny cel wskazali inną odpowiedź niż odwiedziny u rodziny, bliskich, 2025: </a:t>
            </a:r>
            <a:r>
              <a:rPr lang="pl-PL" sz="1000" dirty="0">
                <a:solidFill>
                  <a:schemeClr val="accent6"/>
                </a:solidFill>
              </a:rPr>
              <a:t>N=34</a:t>
            </a:r>
          </a:p>
          <a:p>
            <a:endParaRPr lang="pl-PL" sz="1000" dirty="0"/>
          </a:p>
        </p:txBody>
      </p:sp>
      <p:sp>
        <p:nvSpPr>
          <p:cNvPr id="17" name="Prostokąt zaokrąglony 16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20" name="Prostokąt 19"/>
          <p:cNvSpPr/>
          <p:nvPr/>
        </p:nvSpPr>
        <p:spPr>
          <a:xfrm>
            <a:off x="6323881" y="1322561"/>
            <a:ext cx="559824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P9. Jaki charakter miał ten wyjazd/ miały te wyjazdy? Jaki był ich główny cel?</a:t>
            </a:r>
          </a:p>
          <a:p>
            <a:r>
              <a:rPr lang="pl-PL" sz="1000" b="1" i="1" dirty="0"/>
              <a:t>Możliwość wielu odpowiedzi.</a:t>
            </a:r>
          </a:p>
        </p:txBody>
      </p:sp>
      <p:sp>
        <p:nvSpPr>
          <p:cNvPr id="29" name="Prostokąt 28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</a:t>
            </a:r>
          </a:p>
        </p:txBody>
      </p:sp>
      <p:sp>
        <p:nvSpPr>
          <p:cNvPr id="18" name="Prostokąt zaokrąglony 17"/>
          <p:cNvSpPr/>
          <p:nvPr/>
        </p:nvSpPr>
        <p:spPr>
          <a:xfrm>
            <a:off x="6249387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2" name="Tabe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4375483"/>
              </p:ext>
            </p:extLst>
          </p:nvPr>
        </p:nvGraphicFramePr>
        <p:xfrm>
          <a:off x="284669" y="1753780"/>
          <a:ext cx="5355758" cy="41905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557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19051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Odsetek respondentów, którzy jako główny cel wskazali inną odpowiedź niż odwiedziny u rodziny, bliskich: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61" name="Tabela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1849497"/>
              </p:ext>
            </p:extLst>
          </p:nvPr>
        </p:nvGraphicFramePr>
        <p:xfrm>
          <a:off x="771321" y="2112154"/>
          <a:ext cx="4828926" cy="29666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048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48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048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048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04821">
                  <a:extLst>
                    <a:ext uri="{9D8B030D-6E8A-4147-A177-3AD203B41FA5}">
                      <a16:colId xmlns:a16="http://schemas.microsoft.com/office/drawing/2014/main" val="3787585379"/>
                    </a:ext>
                  </a:extLst>
                </a:gridCol>
                <a:gridCol w="8048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96669"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66" name="Wykres 65"/>
          <p:cNvGraphicFramePr/>
          <p:nvPr>
            <p:extLst>
              <p:ext uri="{D42A27DB-BD31-4B8C-83A1-F6EECF244321}">
                <p14:modId xmlns:p14="http://schemas.microsoft.com/office/powerpoint/2010/main" val="666780267"/>
              </p:ext>
            </p:extLst>
          </p:nvPr>
        </p:nvGraphicFramePr>
        <p:xfrm>
          <a:off x="7921265" y="1895473"/>
          <a:ext cx="3442060" cy="6858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0" name="Prostokąt 69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2025</a:t>
            </a:r>
          </a:p>
        </p:txBody>
      </p:sp>
      <p:graphicFrame>
        <p:nvGraphicFramePr>
          <p:cNvPr id="59" name="Tabela 5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6559581"/>
              </p:ext>
            </p:extLst>
          </p:nvPr>
        </p:nvGraphicFramePr>
        <p:xfrm>
          <a:off x="6239611" y="1861772"/>
          <a:ext cx="1427059" cy="7715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2705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19051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Respondenci, którzy jako główny cel wskazali inną odpowiedź niż odwiedziny u rodziny, bliskich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67" name="Tabela 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9142601"/>
              </p:ext>
            </p:extLst>
          </p:nvPr>
        </p:nvGraphicFramePr>
        <p:xfrm>
          <a:off x="1933638" y="3039303"/>
          <a:ext cx="3840740" cy="29666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601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601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60185">
                  <a:extLst>
                    <a:ext uri="{9D8B030D-6E8A-4147-A177-3AD203B41FA5}">
                      <a16:colId xmlns:a16="http://schemas.microsoft.com/office/drawing/2014/main" val="1573153165"/>
                    </a:ext>
                  </a:extLst>
                </a:gridCol>
                <a:gridCol w="9601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669"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2022**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2023**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2024**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2025**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68" name="Prostokąt 67"/>
          <p:cNvSpPr/>
          <p:nvPr/>
        </p:nvSpPr>
        <p:spPr>
          <a:xfrm>
            <a:off x="6323881" y="2824007"/>
            <a:ext cx="559824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P9b. Skąd dowiedział(a) się Pan(i) o ofercie turystycznej województwa śląskiego?</a:t>
            </a:r>
            <a:br>
              <a:rPr lang="pl-PL" sz="1000" b="1" dirty="0"/>
            </a:br>
            <a:r>
              <a:rPr lang="pl-PL" sz="1000" b="1" i="1" dirty="0"/>
              <a:t>Możliwość wielu odpowiedzi. **</a:t>
            </a:r>
          </a:p>
        </p:txBody>
      </p:sp>
      <p:sp>
        <p:nvSpPr>
          <p:cNvPr id="69" name="Strzałka w dół 68"/>
          <p:cNvSpPr/>
          <p:nvPr/>
        </p:nvSpPr>
        <p:spPr>
          <a:xfrm>
            <a:off x="8019371" y="2409776"/>
            <a:ext cx="409575" cy="171499"/>
          </a:xfrm>
          <a:prstGeom prst="downArrow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74" name="Tabela 7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3757070"/>
              </p:ext>
            </p:extLst>
          </p:nvPr>
        </p:nvGraphicFramePr>
        <p:xfrm>
          <a:off x="6642847" y="3383581"/>
          <a:ext cx="1686571" cy="23775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865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9625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l-PL" sz="10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Internet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5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l-PL" sz="10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Rekomendacja znajomych, rodziny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2021409"/>
                  </a:ext>
                </a:extLst>
              </a:tr>
              <a:tr h="39625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l-PL" sz="10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Foldery turystyczne, przewodniki, mapy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0876044"/>
                  </a:ext>
                </a:extLst>
              </a:tr>
              <a:tr h="39625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l-PL" sz="10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Imprezy promocyjne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4118718"/>
                  </a:ext>
                </a:extLst>
              </a:tr>
              <a:tr h="39625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l-PL" sz="10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Punkt informacji turystycznej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1133207"/>
                  </a:ext>
                </a:extLst>
              </a:tr>
              <a:tr h="396259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l-PL" sz="1000" b="0" i="0" u="none" strike="noStrike" kern="1200" noProof="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Radio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9244481"/>
                  </a:ext>
                </a:extLst>
              </a:tr>
            </a:tbl>
          </a:graphicData>
        </a:graphic>
      </p:graphicFrame>
      <p:graphicFrame>
        <p:nvGraphicFramePr>
          <p:cNvPr id="76" name="Tabela 7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35372649"/>
              </p:ext>
            </p:extLst>
          </p:nvPr>
        </p:nvGraphicFramePr>
        <p:xfrm>
          <a:off x="510022" y="3309316"/>
          <a:ext cx="1444815" cy="24400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448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11021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rekomendacja</a:t>
                      </a:r>
                      <a:r>
                        <a:rPr lang="pl-PL" sz="10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znajomych, rodziny</a:t>
                      </a:r>
                      <a:endParaRPr lang="pl-PL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824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internet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824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foldery turystyczne, przewodniki, mapy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6405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punkty Informacji Turystycznej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824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prasa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24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trudno powiedzieć, </a:t>
                      </a:r>
                      <a:b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</a:br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nie pamiętam, inne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6405">
                <a:tc>
                  <a:txBody>
                    <a:bodyPr/>
                    <a:lstStyle/>
                    <a:p>
                      <a:pPr algn="r" fontAlgn="ctr"/>
                      <a:endParaRPr lang="pl-PL" sz="10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2" name="pole tekstowe 41">
            <a:extLst>
              <a:ext uri="{FF2B5EF4-FFF2-40B4-BE49-F238E27FC236}">
                <a16:creationId xmlns:a16="http://schemas.microsoft.com/office/drawing/2014/main" id="{3C9C55EA-9EB3-465F-BD2D-D2CAC02A28F0}"/>
              </a:ext>
            </a:extLst>
          </p:cNvPr>
          <p:cNvSpPr txBox="1"/>
          <p:nvPr/>
        </p:nvSpPr>
        <p:spPr>
          <a:xfrm>
            <a:off x="9404536" y="577819"/>
            <a:ext cx="2424022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900" b="1" dirty="0">
                <a:solidFill>
                  <a:srgbClr val="FF0000"/>
                </a:solidFill>
              </a:rPr>
              <a:t>UWAGA: </a:t>
            </a:r>
            <a:r>
              <a:rPr lang="pl-PL" sz="900" dirty="0">
                <a:solidFill>
                  <a:srgbClr val="FF0000"/>
                </a:solidFill>
              </a:rPr>
              <a:t>NISKIE LICZEBNOŚCI BADANYCH</a:t>
            </a:r>
          </a:p>
        </p:txBody>
      </p:sp>
      <p:graphicFrame>
        <p:nvGraphicFramePr>
          <p:cNvPr id="44" name="Wykres 43">
            <a:extLst>
              <a:ext uri="{FF2B5EF4-FFF2-40B4-BE49-F238E27FC236}">
                <a16:creationId xmlns:a16="http://schemas.microsoft.com/office/drawing/2014/main" id="{BCE7E42B-8B60-43DF-8F5D-74D1465FDB8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38008183"/>
              </p:ext>
            </p:extLst>
          </p:nvPr>
        </p:nvGraphicFramePr>
        <p:xfrm>
          <a:off x="958286" y="2323096"/>
          <a:ext cx="1663970" cy="6858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47" name="Grupa 46">
            <a:extLst>
              <a:ext uri="{FF2B5EF4-FFF2-40B4-BE49-F238E27FC236}">
                <a16:creationId xmlns:a16="http://schemas.microsoft.com/office/drawing/2014/main" id="{FD82CF4F-527B-AE1E-D28E-A545E99B2972}"/>
              </a:ext>
            </a:extLst>
          </p:cNvPr>
          <p:cNvGrpSpPr/>
          <p:nvPr/>
        </p:nvGrpSpPr>
        <p:grpSpPr>
          <a:xfrm>
            <a:off x="284669" y="897158"/>
            <a:ext cx="846000" cy="846000"/>
            <a:chOff x="284669" y="897158"/>
            <a:chExt cx="846000" cy="846000"/>
          </a:xfrm>
        </p:grpSpPr>
        <p:grpSp>
          <p:nvGrpSpPr>
            <p:cNvPr id="48" name="Grupa 47">
              <a:extLst>
                <a:ext uri="{FF2B5EF4-FFF2-40B4-BE49-F238E27FC236}">
                  <a16:creationId xmlns:a16="http://schemas.microsoft.com/office/drawing/2014/main" id="{9A57DF23-D374-E384-983E-9C47DD635B76}"/>
                </a:ext>
              </a:extLst>
            </p:cNvPr>
            <p:cNvGrpSpPr/>
            <p:nvPr/>
          </p:nvGrpSpPr>
          <p:grpSpPr>
            <a:xfrm>
              <a:off x="284669" y="897158"/>
              <a:ext cx="846000" cy="846000"/>
              <a:chOff x="284669" y="897158"/>
              <a:chExt cx="846000" cy="846000"/>
            </a:xfrm>
          </p:grpSpPr>
          <p:sp>
            <p:nvSpPr>
              <p:cNvPr id="50" name="Elipsa 33">
                <a:extLst>
                  <a:ext uri="{FF2B5EF4-FFF2-40B4-BE49-F238E27FC236}">
                    <a16:creationId xmlns:a16="http://schemas.microsoft.com/office/drawing/2014/main" id="{A4F36211-E5B2-7054-6A9E-576F363AE046}"/>
                  </a:ext>
                </a:extLst>
              </p:cNvPr>
              <p:cNvSpPr/>
              <p:nvPr/>
            </p:nvSpPr>
            <p:spPr>
              <a:xfrm>
                <a:off x="284669" y="897158"/>
                <a:ext cx="846000" cy="8460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pl-PL" sz="1600" dirty="0"/>
              </a:p>
            </p:txBody>
          </p:sp>
          <p:grpSp>
            <p:nvGrpSpPr>
              <p:cNvPr id="51" name="noun_project_0562.eps">
                <a:extLst>
                  <a:ext uri="{FF2B5EF4-FFF2-40B4-BE49-F238E27FC236}">
                    <a16:creationId xmlns:a16="http://schemas.microsoft.com/office/drawing/2014/main" id="{C46E5369-8477-FEBA-9C40-7F2AC92460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36189" y="1220227"/>
                <a:ext cx="264565" cy="378514"/>
                <a:chOff x="722" y="3061"/>
                <a:chExt cx="244" cy="384"/>
              </a:xfrm>
            </p:grpSpPr>
            <p:sp>
              <p:nvSpPr>
                <p:cNvPr id="52" name="Freeform 360">
                  <a:extLst>
                    <a:ext uri="{FF2B5EF4-FFF2-40B4-BE49-F238E27FC236}">
                      <a16:creationId xmlns:a16="http://schemas.microsoft.com/office/drawing/2014/main" id="{DA35DF5B-F0DD-F034-84B1-4DA78A51DA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" y="3061"/>
                  <a:ext cx="60" cy="60"/>
                </a:xfrm>
                <a:custGeom>
                  <a:avLst/>
                  <a:gdLst>
                    <a:gd name="T0" fmla="*/ 3 w 543"/>
                    <a:gd name="T1" fmla="*/ 0 h 544"/>
                    <a:gd name="T2" fmla="*/ 4 w 543"/>
                    <a:gd name="T3" fmla="*/ 0 h 544"/>
                    <a:gd name="T4" fmla="*/ 4 w 543"/>
                    <a:gd name="T5" fmla="*/ 0 h 544"/>
                    <a:gd name="T6" fmla="*/ 5 w 543"/>
                    <a:gd name="T7" fmla="*/ 0 h 544"/>
                    <a:gd name="T8" fmla="*/ 5 w 543"/>
                    <a:gd name="T9" fmla="*/ 1 h 544"/>
                    <a:gd name="T10" fmla="*/ 6 w 543"/>
                    <a:gd name="T11" fmla="*/ 1 h 544"/>
                    <a:gd name="T12" fmla="*/ 6 w 543"/>
                    <a:gd name="T13" fmla="*/ 1 h 544"/>
                    <a:gd name="T14" fmla="*/ 6 w 543"/>
                    <a:gd name="T15" fmla="*/ 2 h 544"/>
                    <a:gd name="T16" fmla="*/ 6 w 543"/>
                    <a:gd name="T17" fmla="*/ 2 h 544"/>
                    <a:gd name="T18" fmla="*/ 7 w 543"/>
                    <a:gd name="T19" fmla="*/ 2 h 544"/>
                    <a:gd name="T20" fmla="*/ 7 w 543"/>
                    <a:gd name="T21" fmla="*/ 3 h 544"/>
                    <a:gd name="T22" fmla="*/ 7 w 543"/>
                    <a:gd name="T23" fmla="*/ 3 h 544"/>
                    <a:gd name="T24" fmla="*/ 7 w 543"/>
                    <a:gd name="T25" fmla="*/ 4 h 544"/>
                    <a:gd name="T26" fmla="*/ 7 w 543"/>
                    <a:gd name="T27" fmla="*/ 4 h 544"/>
                    <a:gd name="T28" fmla="*/ 6 w 543"/>
                    <a:gd name="T29" fmla="*/ 5 h 544"/>
                    <a:gd name="T30" fmla="*/ 6 w 543"/>
                    <a:gd name="T31" fmla="*/ 5 h 544"/>
                    <a:gd name="T32" fmla="*/ 6 w 543"/>
                    <a:gd name="T33" fmla="*/ 6 h 544"/>
                    <a:gd name="T34" fmla="*/ 6 w 543"/>
                    <a:gd name="T35" fmla="*/ 6 h 544"/>
                    <a:gd name="T36" fmla="*/ 5 w 543"/>
                    <a:gd name="T37" fmla="*/ 6 h 544"/>
                    <a:gd name="T38" fmla="*/ 5 w 543"/>
                    <a:gd name="T39" fmla="*/ 6 h 544"/>
                    <a:gd name="T40" fmla="*/ 4 w 543"/>
                    <a:gd name="T41" fmla="*/ 7 h 544"/>
                    <a:gd name="T42" fmla="*/ 4 w 543"/>
                    <a:gd name="T43" fmla="*/ 7 h 544"/>
                    <a:gd name="T44" fmla="*/ 3 w 543"/>
                    <a:gd name="T45" fmla="*/ 7 h 544"/>
                    <a:gd name="T46" fmla="*/ 3 w 543"/>
                    <a:gd name="T47" fmla="*/ 7 h 544"/>
                    <a:gd name="T48" fmla="*/ 2 w 543"/>
                    <a:gd name="T49" fmla="*/ 7 h 544"/>
                    <a:gd name="T50" fmla="*/ 2 w 543"/>
                    <a:gd name="T51" fmla="*/ 6 h 544"/>
                    <a:gd name="T52" fmla="*/ 2 w 543"/>
                    <a:gd name="T53" fmla="*/ 6 h 544"/>
                    <a:gd name="T54" fmla="*/ 1 w 543"/>
                    <a:gd name="T55" fmla="*/ 6 h 544"/>
                    <a:gd name="T56" fmla="*/ 1 w 543"/>
                    <a:gd name="T57" fmla="*/ 6 h 544"/>
                    <a:gd name="T58" fmla="*/ 1 w 543"/>
                    <a:gd name="T59" fmla="*/ 5 h 544"/>
                    <a:gd name="T60" fmla="*/ 0 w 543"/>
                    <a:gd name="T61" fmla="*/ 5 h 544"/>
                    <a:gd name="T62" fmla="*/ 0 w 543"/>
                    <a:gd name="T63" fmla="*/ 4 h 544"/>
                    <a:gd name="T64" fmla="*/ 0 w 543"/>
                    <a:gd name="T65" fmla="*/ 4 h 544"/>
                    <a:gd name="T66" fmla="*/ 0 w 543"/>
                    <a:gd name="T67" fmla="*/ 3 h 544"/>
                    <a:gd name="T68" fmla="*/ 0 w 543"/>
                    <a:gd name="T69" fmla="*/ 3 h 544"/>
                    <a:gd name="T70" fmla="*/ 0 w 543"/>
                    <a:gd name="T71" fmla="*/ 2 h 544"/>
                    <a:gd name="T72" fmla="*/ 0 w 543"/>
                    <a:gd name="T73" fmla="*/ 2 h 544"/>
                    <a:gd name="T74" fmla="*/ 1 w 543"/>
                    <a:gd name="T75" fmla="*/ 2 h 544"/>
                    <a:gd name="T76" fmla="*/ 1 w 543"/>
                    <a:gd name="T77" fmla="*/ 1 h 544"/>
                    <a:gd name="T78" fmla="*/ 1 w 543"/>
                    <a:gd name="T79" fmla="*/ 1 h 544"/>
                    <a:gd name="T80" fmla="*/ 2 w 543"/>
                    <a:gd name="T81" fmla="*/ 1 h 544"/>
                    <a:gd name="T82" fmla="*/ 2 w 543"/>
                    <a:gd name="T83" fmla="*/ 0 h 544"/>
                    <a:gd name="T84" fmla="*/ 2 w 543"/>
                    <a:gd name="T85" fmla="*/ 0 h 544"/>
                    <a:gd name="T86" fmla="*/ 3 w 543"/>
                    <a:gd name="T87" fmla="*/ 0 h 544"/>
                    <a:gd name="T88" fmla="*/ 3 w 543"/>
                    <a:gd name="T89" fmla="*/ 0 h 5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43" h="544">
                      <a:moveTo>
                        <a:pt x="272" y="0"/>
                      </a:moveTo>
                      <a:lnTo>
                        <a:pt x="312" y="3"/>
                      </a:lnTo>
                      <a:lnTo>
                        <a:pt x="350" y="12"/>
                      </a:lnTo>
                      <a:lnTo>
                        <a:pt x="386" y="25"/>
                      </a:lnTo>
                      <a:lnTo>
                        <a:pt x="420" y="44"/>
                      </a:lnTo>
                      <a:lnTo>
                        <a:pt x="450" y="66"/>
                      </a:lnTo>
                      <a:lnTo>
                        <a:pt x="478" y="94"/>
                      </a:lnTo>
                      <a:lnTo>
                        <a:pt x="500" y="124"/>
                      </a:lnTo>
                      <a:lnTo>
                        <a:pt x="519" y="158"/>
                      </a:lnTo>
                      <a:lnTo>
                        <a:pt x="533" y="194"/>
                      </a:lnTo>
                      <a:lnTo>
                        <a:pt x="541" y="232"/>
                      </a:lnTo>
                      <a:lnTo>
                        <a:pt x="543" y="271"/>
                      </a:lnTo>
                      <a:lnTo>
                        <a:pt x="541" y="311"/>
                      </a:lnTo>
                      <a:lnTo>
                        <a:pt x="533" y="351"/>
                      </a:lnTo>
                      <a:lnTo>
                        <a:pt x="519" y="387"/>
                      </a:lnTo>
                      <a:lnTo>
                        <a:pt x="500" y="420"/>
                      </a:lnTo>
                      <a:lnTo>
                        <a:pt x="478" y="450"/>
                      </a:lnTo>
                      <a:lnTo>
                        <a:pt x="450" y="477"/>
                      </a:lnTo>
                      <a:lnTo>
                        <a:pt x="420" y="500"/>
                      </a:lnTo>
                      <a:lnTo>
                        <a:pt x="386" y="518"/>
                      </a:lnTo>
                      <a:lnTo>
                        <a:pt x="350" y="532"/>
                      </a:lnTo>
                      <a:lnTo>
                        <a:pt x="312" y="541"/>
                      </a:lnTo>
                      <a:lnTo>
                        <a:pt x="272" y="544"/>
                      </a:lnTo>
                      <a:lnTo>
                        <a:pt x="232" y="541"/>
                      </a:lnTo>
                      <a:lnTo>
                        <a:pt x="193" y="532"/>
                      </a:lnTo>
                      <a:lnTo>
                        <a:pt x="157" y="518"/>
                      </a:lnTo>
                      <a:lnTo>
                        <a:pt x="124" y="500"/>
                      </a:lnTo>
                      <a:lnTo>
                        <a:pt x="93" y="477"/>
                      </a:lnTo>
                      <a:lnTo>
                        <a:pt x="67" y="450"/>
                      </a:lnTo>
                      <a:lnTo>
                        <a:pt x="43" y="420"/>
                      </a:lnTo>
                      <a:lnTo>
                        <a:pt x="25" y="387"/>
                      </a:lnTo>
                      <a:lnTo>
                        <a:pt x="12" y="351"/>
                      </a:lnTo>
                      <a:lnTo>
                        <a:pt x="3" y="311"/>
                      </a:lnTo>
                      <a:lnTo>
                        <a:pt x="0" y="271"/>
                      </a:lnTo>
                      <a:lnTo>
                        <a:pt x="3" y="232"/>
                      </a:lnTo>
                      <a:lnTo>
                        <a:pt x="12" y="194"/>
                      </a:lnTo>
                      <a:lnTo>
                        <a:pt x="25" y="158"/>
                      </a:lnTo>
                      <a:lnTo>
                        <a:pt x="43" y="124"/>
                      </a:lnTo>
                      <a:lnTo>
                        <a:pt x="67" y="94"/>
                      </a:lnTo>
                      <a:lnTo>
                        <a:pt x="93" y="66"/>
                      </a:lnTo>
                      <a:lnTo>
                        <a:pt x="124" y="44"/>
                      </a:lnTo>
                      <a:lnTo>
                        <a:pt x="157" y="25"/>
                      </a:lnTo>
                      <a:lnTo>
                        <a:pt x="193" y="12"/>
                      </a:lnTo>
                      <a:lnTo>
                        <a:pt x="232" y="3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53" name="Freeform 361">
                  <a:extLst>
                    <a:ext uri="{FF2B5EF4-FFF2-40B4-BE49-F238E27FC236}">
                      <a16:creationId xmlns:a16="http://schemas.microsoft.com/office/drawing/2014/main" id="{A575602F-E25B-528F-C0DC-ED65406EB3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" y="3110"/>
                  <a:ext cx="64" cy="110"/>
                </a:xfrm>
                <a:custGeom>
                  <a:avLst/>
                  <a:gdLst>
                    <a:gd name="T0" fmla="*/ 3 w 573"/>
                    <a:gd name="T1" fmla="*/ 0 h 997"/>
                    <a:gd name="T2" fmla="*/ 4 w 573"/>
                    <a:gd name="T3" fmla="*/ 0 h 997"/>
                    <a:gd name="T4" fmla="*/ 6 w 573"/>
                    <a:gd name="T5" fmla="*/ 1 h 997"/>
                    <a:gd name="T6" fmla="*/ 7 w 573"/>
                    <a:gd name="T7" fmla="*/ 1 h 997"/>
                    <a:gd name="T8" fmla="*/ 7 w 573"/>
                    <a:gd name="T9" fmla="*/ 1 h 997"/>
                    <a:gd name="T10" fmla="*/ 7 w 573"/>
                    <a:gd name="T11" fmla="*/ 1 h 997"/>
                    <a:gd name="T12" fmla="*/ 7 w 573"/>
                    <a:gd name="T13" fmla="*/ 1 h 997"/>
                    <a:gd name="T14" fmla="*/ 7 w 573"/>
                    <a:gd name="T15" fmla="*/ 2 h 997"/>
                    <a:gd name="T16" fmla="*/ 7 w 573"/>
                    <a:gd name="T17" fmla="*/ 2 h 997"/>
                    <a:gd name="T18" fmla="*/ 5 w 573"/>
                    <a:gd name="T19" fmla="*/ 11 h 997"/>
                    <a:gd name="T20" fmla="*/ 5 w 573"/>
                    <a:gd name="T21" fmla="*/ 12 h 997"/>
                    <a:gd name="T22" fmla="*/ 4 w 573"/>
                    <a:gd name="T23" fmla="*/ 12 h 997"/>
                    <a:gd name="T24" fmla="*/ 4 w 573"/>
                    <a:gd name="T25" fmla="*/ 12 h 997"/>
                    <a:gd name="T26" fmla="*/ 4 w 573"/>
                    <a:gd name="T27" fmla="*/ 12 h 997"/>
                    <a:gd name="T28" fmla="*/ 4 w 573"/>
                    <a:gd name="T29" fmla="*/ 12 h 997"/>
                    <a:gd name="T30" fmla="*/ 4 w 573"/>
                    <a:gd name="T31" fmla="*/ 12 h 997"/>
                    <a:gd name="T32" fmla="*/ 1 w 573"/>
                    <a:gd name="T33" fmla="*/ 11 h 997"/>
                    <a:gd name="T34" fmla="*/ 0 w 573"/>
                    <a:gd name="T35" fmla="*/ 11 h 997"/>
                    <a:gd name="T36" fmla="*/ 0 w 573"/>
                    <a:gd name="T37" fmla="*/ 11 h 997"/>
                    <a:gd name="T38" fmla="*/ 0 w 573"/>
                    <a:gd name="T39" fmla="*/ 11 h 997"/>
                    <a:gd name="T40" fmla="*/ 0 w 573"/>
                    <a:gd name="T41" fmla="*/ 11 h 997"/>
                    <a:gd name="T42" fmla="*/ 0 w 573"/>
                    <a:gd name="T43" fmla="*/ 11 h 997"/>
                    <a:gd name="T44" fmla="*/ 0 w 573"/>
                    <a:gd name="T45" fmla="*/ 10 h 997"/>
                    <a:gd name="T46" fmla="*/ 2 w 573"/>
                    <a:gd name="T47" fmla="*/ 1 h 997"/>
                    <a:gd name="T48" fmla="*/ 2 w 573"/>
                    <a:gd name="T49" fmla="*/ 0 h 997"/>
                    <a:gd name="T50" fmla="*/ 3 w 573"/>
                    <a:gd name="T51" fmla="*/ 0 h 997"/>
                    <a:gd name="T52" fmla="*/ 3 w 573"/>
                    <a:gd name="T53" fmla="*/ 0 h 997"/>
                    <a:gd name="T54" fmla="*/ 3 w 573"/>
                    <a:gd name="T55" fmla="*/ 0 h 997"/>
                    <a:gd name="T56" fmla="*/ 3 w 573"/>
                    <a:gd name="T57" fmla="*/ 0 h 99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573" h="997">
                      <a:moveTo>
                        <a:pt x="265" y="0"/>
                      </a:moveTo>
                      <a:lnTo>
                        <a:pt x="287" y="1"/>
                      </a:lnTo>
                      <a:lnTo>
                        <a:pt x="514" y="56"/>
                      </a:lnTo>
                      <a:lnTo>
                        <a:pt x="533" y="63"/>
                      </a:lnTo>
                      <a:lnTo>
                        <a:pt x="549" y="76"/>
                      </a:lnTo>
                      <a:lnTo>
                        <a:pt x="562" y="91"/>
                      </a:lnTo>
                      <a:lnTo>
                        <a:pt x="569" y="109"/>
                      </a:lnTo>
                      <a:lnTo>
                        <a:pt x="573" y="129"/>
                      </a:lnTo>
                      <a:lnTo>
                        <a:pt x="570" y="149"/>
                      </a:lnTo>
                      <a:lnTo>
                        <a:pt x="380" y="937"/>
                      </a:lnTo>
                      <a:lnTo>
                        <a:pt x="373" y="957"/>
                      </a:lnTo>
                      <a:lnTo>
                        <a:pt x="361" y="974"/>
                      </a:lnTo>
                      <a:lnTo>
                        <a:pt x="345" y="985"/>
                      </a:lnTo>
                      <a:lnTo>
                        <a:pt x="327" y="994"/>
                      </a:lnTo>
                      <a:lnTo>
                        <a:pt x="307" y="997"/>
                      </a:lnTo>
                      <a:lnTo>
                        <a:pt x="287" y="995"/>
                      </a:lnTo>
                      <a:lnTo>
                        <a:pt x="59" y="940"/>
                      </a:lnTo>
                      <a:lnTo>
                        <a:pt x="40" y="932"/>
                      </a:lnTo>
                      <a:lnTo>
                        <a:pt x="23" y="921"/>
                      </a:lnTo>
                      <a:lnTo>
                        <a:pt x="12" y="905"/>
                      </a:lnTo>
                      <a:lnTo>
                        <a:pt x="3" y="887"/>
                      </a:lnTo>
                      <a:lnTo>
                        <a:pt x="0" y="866"/>
                      </a:lnTo>
                      <a:lnTo>
                        <a:pt x="2" y="846"/>
                      </a:lnTo>
                      <a:lnTo>
                        <a:pt x="193" y="58"/>
                      </a:lnTo>
                      <a:lnTo>
                        <a:pt x="201" y="39"/>
                      </a:lnTo>
                      <a:lnTo>
                        <a:pt x="212" y="23"/>
                      </a:lnTo>
                      <a:lnTo>
                        <a:pt x="227" y="10"/>
                      </a:lnTo>
                      <a:lnTo>
                        <a:pt x="245" y="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54" name="Freeform 362">
                  <a:extLst>
                    <a:ext uri="{FF2B5EF4-FFF2-40B4-BE49-F238E27FC236}">
                      <a16:creationId xmlns:a16="http://schemas.microsoft.com/office/drawing/2014/main" id="{E9746CE7-20B4-F3CE-7334-B28E62E1DD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1" y="3157"/>
                  <a:ext cx="65" cy="288"/>
                </a:xfrm>
                <a:custGeom>
                  <a:avLst/>
                  <a:gdLst>
                    <a:gd name="T0" fmla="*/ 7 w 580"/>
                    <a:gd name="T1" fmla="*/ 0 h 2595"/>
                    <a:gd name="T2" fmla="*/ 7 w 580"/>
                    <a:gd name="T3" fmla="*/ 0 h 2595"/>
                    <a:gd name="T4" fmla="*/ 7 w 580"/>
                    <a:gd name="T5" fmla="*/ 0 h 2595"/>
                    <a:gd name="T6" fmla="*/ 7 w 580"/>
                    <a:gd name="T7" fmla="*/ 0 h 2595"/>
                    <a:gd name="T8" fmla="*/ 7 w 580"/>
                    <a:gd name="T9" fmla="*/ 1 h 2595"/>
                    <a:gd name="T10" fmla="*/ 7 w 580"/>
                    <a:gd name="T11" fmla="*/ 1 h 2595"/>
                    <a:gd name="T12" fmla="*/ 7 w 580"/>
                    <a:gd name="T13" fmla="*/ 1 h 2595"/>
                    <a:gd name="T14" fmla="*/ 2 w 580"/>
                    <a:gd name="T15" fmla="*/ 31 h 2595"/>
                    <a:gd name="T16" fmla="*/ 1 w 580"/>
                    <a:gd name="T17" fmla="*/ 32 h 2595"/>
                    <a:gd name="T18" fmla="*/ 1 w 580"/>
                    <a:gd name="T19" fmla="*/ 32 h 2595"/>
                    <a:gd name="T20" fmla="*/ 1 w 580"/>
                    <a:gd name="T21" fmla="*/ 32 h 2595"/>
                    <a:gd name="T22" fmla="*/ 1 w 580"/>
                    <a:gd name="T23" fmla="*/ 32 h 2595"/>
                    <a:gd name="T24" fmla="*/ 1 w 580"/>
                    <a:gd name="T25" fmla="*/ 32 h 2595"/>
                    <a:gd name="T26" fmla="*/ 1 w 580"/>
                    <a:gd name="T27" fmla="*/ 32 h 2595"/>
                    <a:gd name="T28" fmla="*/ 0 w 580"/>
                    <a:gd name="T29" fmla="*/ 32 h 2595"/>
                    <a:gd name="T30" fmla="*/ 0 w 580"/>
                    <a:gd name="T31" fmla="*/ 32 h 2595"/>
                    <a:gd name="T32" fmla="*/ 0 w 580"/>
                    <a:gd name="T33" fmla="*/ 31 h 2595"/>
                    <a:gd name="T34" fmla="*/ 0 w 580"/>
                    <a:gd name="T35" fmla="*/ 31 h 2595"/>
                    <a:gd name="T36" fmla="*/ 0 w 580"/>
                    <a:gd name="T37" fmla="*/ 31 h 2595"/>
                    <a:gd name="T38" fmla="*/ 0 w 580"/>
                    <a:gd name="T39" fmla="*/ 31 h 2595"/>
                    <a:gd name="T40" fmla="*/ 0 w 580"/>
                    <a:gd name="T41" fmla="*/ 31 h 2595"/>
                    <a:gd name="T42" fmla="*/ 6 w 580"/>
                    <a:gd name="T43" fmla="*/ 1 h 2595"/>
                    <a:gd name="T44" fmla="*/ 6 w 580"/>
                    <a:gd name="T45" fmla="*/ 0 h 2595"/>
                    <a:gd name="T46" fmla="*/ 6 w 580"/>
                    <a:gd name="T47" fmla="*/ 0 h 2595"/>
                    <a:gd name="T48" fmla="*/ 6 w 580"/>
                    <a:gd name="T49" fmla="*/ 0 h 2595"/>
                    <a:gd name="T50" fmla="*/ 6 w 580"/>
                    <a:gd name="T51" fmla="*/ 0 h 2595"/>
                    <a:gd name="T52" fmla="*/ 7 w 580"/>
                    <a:gd name="T53" fmla="*/ 0 h 25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80" h="2595">
                      <a:moveTo>
                        <a:pt x="519" y="0"/>
                      </a:moveTo>
                      <a:lnTo>
                        <a:pt x="539" y="3"/>
                      </a:lnTo>
                      <a:lnTo>
                        <a:pt x="556" y="12"/>
                      </a:lnTo>
                      <a:lnTo>
                        <a:pt x="569" y="25"/>
                      </a:lnTo>
                      <a:lnTo>
                        <a:pt x="578" y="42"/>
                      </a:lnTo>
                      <a:lnTo>
                        <a:pt x="580" y="61"/>
                      </a:lnTo>
                      <a:lnTo>
                        <a:pt x="580" y="67"/>
                      </a:lnTo>
                      <a:lnTo>
                        <a:pt x="125" y="2541"/>
                      </a:lnTo>
                      <a:lnTo>
                        <a:pt x="120" y="2558"/>
                      </a:lnTo>
                      <a:lnTo>
                        <a:pt x="110" y="2573"/>
                      </a:lnTo>
                      <a:lnTo>
                        <a:pt x="96" y="2584"/>
                      </a:lnTo>
                      <a:lnTo>
                        <a:pt x="80" y="2593"/>
                      </a:lnTo>
                      <a:lnTo>
                        <a:pt x="62" y="2595"/>
                      </a:lnTo>
                      <a:lnTo>
                        <a:pt x="43" y="2592"/>
                      </a:lnTo>
                      <a:lnTo>
                        <a:pt x="25" y="2583"/>
                      </a:lnTo>
                      <a:lnTo>
                        <a:pt x="12" y="2569"/>
                      </a:lnTo>
                      <a:lnTo>
                        <a:pt x="3" y="2553"/>
                      </a:lnTo>
                      <a:lnTo>
                        <a:pt x="0" y="2532"/>
                      </a:lnTo>
                      <a:lnTo>
                        <a:pt x="0" y="2531"/>
                      </a:lnTo>
                      <a:lnTo>
                        <a:pt x="1" y="2530"/>
                      </a:lnTo>
                      <a:lnTo>
                        <a:pt x="1" y="2528"/>
                      </a:lnTo>
                      <a:lnTo>
                        <a:pt x="457" y="54"/>
                      </a:lnTo>
                      <a:lnTo>
                        <a:pt x="463" y="37"/>
                      </a:lnTo>
                      <a:lnTo>
                        <a:pt x="473" y="22"/>
                      </a:lnTo>
                      <a:lnTo>
                        <a:pt x="486" y="11"/>
                      </a:lnTo>
                      <a:lnTo>
                        <a:pt x="501" y="2"/>
                      </a:lnTo>
                      <a:lnTo>
                        <a:pt x="519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55" name="Freeform 363">
                  <a:extLst>
                    <a:ext uri="{FF2B5EF4-FFF2-40B4-BE49-F238E27FC236}">
                      <a16:creationId xmlns:a16="http://schemas.microsoft.com/office/drawing/2014/main" id="{7F0013F2-FFD2-268F-09AE-A1A330D6BD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" y="3126"/>
                  <a:ext cx="192" cy="319"/>
                </a:xfrm>
                <a:custGeom>
                  <a:avLst/>
                  <a:gdLst>
                    <a:gd name="T0" fmla="*/ 11 w 1723"/>
                    <a:gd name="T1" fmla="*/ 0 h 2873"/>
                    <a:gd name="T2" fmla="*/ 11 w 1723"/>
                    <a:gd name="T3" fmla="*/ 0 h 2873"/>
                    <a:gd name="T4" fmla="*/ 11 w 1723"/>
                    <a:gd name="T5" fmla="*/ 0 h 2873"/>
                    <a:gd name="T6" fmla="*/ 12 w 1723"/>
                    <a:gd name="T7" fmla="*/ 0 h 2873"/>
                    <a:gd name="T8" fmla="*/ 12 w 1723"/>
                    <a:gd name="T9" fmla="*/ 0 h 2873"/>
                    <a:gd name="T10" fmla="*/ 13 w 1723"/>
                    <a:gd name="T11" fmla="*/ 1 h 2873"/>
                    <a:gd name="T12" fmla="*/ 13 w 1723"/>
                    <a:gd name="T13" fmla="*/ 1 h 2873"/>
                    <a:gd name="T14" fmla="*/ 14 w 1723"/>
                    <a:gd name="T15" fmla="*/ 2 h 2873"/>
                    <a:gd name="T16" fmla="*/ 14 w 1723"/>
                    <a:gd name="T17" fmla="*/ 3 h 2873"/>
                    <a:gd name="T18" fmla="*/ 20 w 1723"/>
                    <a:gd name="T19" fmla="*/ 9 h 2873"/>
                    <a:gd name="T20" fmla="*/ 21 w 1723"/>
                    <a:gd name="T21" fmla="*/ 10 h 2873"/>
                    <a:gd name="T22" fmla="*/ 21 w 1723"/>
                    <a:gd name="T23" fmla="*/ 10 h 2873"/>
                    <a:gd name="T24" fmla="*/ 21 w 1723"/>
                    <a:gd name="T25" fmla="*/ 11 h 2873"/>
                    <a:gd name="T26" fmla="*/ 21 w 1723"/>
                    <a:gd name="T27" fmla="*/ 11 h 2873"/>
                    <a:gd name="T28" fmla="*/ 21 w 1723"/>
                    <a:gd name="T29" fmla="*/ 12 h 2873"/>
                    <a:gd name="T30" fmla="*/ 21 w 1723"/>
                    <a:gd name="T31" fmla="*/ 12 h 2873"/>
                    <a:gd name="T32" fmla="*/ 20 w 1723"/>
                    <a:gd name="T33" fmla="*/ 12 h 2873"/>
                    <a:gd name="T34" fmla="*/ 20 w 1723"/>
                    <a:gd name="T35" fmla="*/ 12 h 2873"/>
                    <a:gd name="T36" fmla="*/ 14 w 1723"/>
                    <a:gd name="T37" fmla="*/ 11 h 2873"/>
                    <a:gd name="T38" fmla="*/ 14 w 1723"/>
                    <a:gd name="T39" fmla="*/ 11 h 2873"/>
                    <a:gd name="T40" fmla="*/ 13 w 1723"/>
                    <a:gd name="T41" fmla="*/ 11 h 2873"/>
                    <a:gd name="T42" fmla="*/ 13 w 1723"/>
                    <a:gd name="T43" fmla="*/ 11 h 2873"/>
                    <a:gd name="T44" fmla="*/ 13 w 1723"/>
                    <a:gd name="T45" fmla="*/ 10 h 2873"/>
                    <a:gd name="T46" fmla="*/ 12 w 1723"/>
                    <a:gd name="T47" fmla="*/ 8 h 2873"/>
                    <a:gd name="T48" fmla="*/ 17 w 1723"/>
                    <a:gd name="T49" fmla="*/ 33 h 2873"/>
                    <a:gd name="T50" fmla="*/ 17 w 1723"/>
                    <a:gd name="T51" fmla="*/ 33 h 2873"/>
                    <a:gd name="T52" fmla="*/ 17 w 1723"/>
                    <a:gd name="T53" fmla="*/ 34 h 2873"/>
                    <a:gd name="T54" fmla="*/ 17 w 1723"/>
                    <a:gd name="T55" fmla="*/ 35 h 2873"/>
                    <a:gd name="T56" fmla="*/ 16 w 1723"/>
                    <a:gd name="T57" fmla="*/ 35 h 2873"/>
                    <a:gd name="T58" fmla="*/ 15 w 1723"/>
                    <a:gd name="T59" fmla="*/ 35 h 2873"/>
                    <a:gd name="T60" fmla="*/ 14 w 1723"/>
                    <a:gd name="T61" fmla="*/ 35 h 2873"/>
                    <a:gd name="T62" fmla="*/ 14 w 1723"/>
                    <a:gd name="T63" fmla="*/ 35 h 2873"/>
                    <a:gd name="T64" fmla="*/ 13 w 1723"/>
                    <a:gd name="T65" fmla="*/ 35 h 2873"/>
                    <a:gd name="T66" fmla="*/ 13 w 1723"/>
                    <a:gd name="T67" fmla="*/ 34 h 2873"/>
                    <a:gd name="T68" fmla="*/ 9 w 1723"/>
                    <a:gd name="T69" fmla="*/ 17 h 2873"/>
                    <a:gd name="T70" fmla="*/ 5 w 1723"/>
                    <a:gd name="T71" fmla="*/ 34 h 2873"/>
                    <a:gd name="T72" fmla="*/ 4 w 1723"/>
                    <a:gd name="T73" fmla="*/ 35 h 2873"/>
                    <a:gd name="T74" fmla="*/ 3 w 1723"/>
                    <a:gd name="T75" fmla="*/ 35 h 2873"/>
                    <a:gd name="T76" fmla="*/ 3 w 1723"/>
                    <a:gd name="T77" fmla="*/ 35 h 2873"/>
                    <a:gd name="T78" fmla="*/ 2 w 1723"/>
                    <a:gd name="T79" fmla="*/ 35 h 2873"/>
                    <a:gd name="T80" fmla="*/ 1 w 1723"/>
                    <a:gd name="T81" fmla="*/ 35 h 2873"/>
                    <a:gd name="T82" fmla="*/ 1 w 1723"/>
                    <a:gd name="T83" fmla="*/ 35 h 2873"/>
                    <a:gd name="T84" fmla="*/ 0 w 1723"/>
                    <a:gd name="T85" fmla="*/ 34 h 2873"/>
                    <a:gd name="T86" fmla="*/ 0 w 1723"/>
                    <a:gd name="T87" fmla="*/ 33 h 2873"/>
                    <a:gd name="T88" fmla="*/ 0 w 1723"/>
                    <a:gd name="T89" fmla="*/ 33 h 2873"/>
                    <a:gd name="T90" fmla="*/ 7 w 1723"/>
                    <a:gd name="T91" fmla="*/ 3 h 2873"/>
                    <a:gd name="T92" fmla="*/ 7 w 1723"/>
                    <a:gd name="T93" fmla="*/ 3 h 2873"/>
                    <a:gd name="T94" fmla="*/ 7 w 1723"/>
                    <a:gd name="T95" fmla="*/ 2 h 2873"/>
                    <a:gd name="T96" fmla="*/ 8 w 1723"/>
                    <a:gd name="T97" fmla="*/ 2 h 2873"/>
                    <a:gd name="T98" fmla="*/ 8 w 1723"/>
                    <a:gd name="T99" fmla="*/ 1 h 2873"/>
                    <a:gd name="T100" fmla="*/ 8 w 1723"/>
                    <a:gd name="T101" fmla="*/ 1 h 2873"/>
                    <a:gd name="T102" fmla="*/ 9 w 1723"/>
                    <a:gd name="T103" fmla="*/ 0 h 2873"/>
                    <a:gd name="T104" fmla="*/ 10 w 1723"/>
                    <a:gd name="T105" fmla="*/ 0 h 2873"/>
                    <a:gd name="T106" fmla="*/ 11 w 1723"/>
                    <a:gd name="T107" fmla="*/ 0 h 28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723" h="2873">
                      <a:moveTo>
                        <a:pt x="858" y="0"/>
                      </a:moveTo>
                      <a:lnTo>
                        <a:pt x="865" y="1"/>
                      </a:lnTo>
                      <a:lnTo>
                        <a:pt x="874" y="1"/>
                      </a:lnTo>
                      <a:lnTo>
                        <a:pt x="886" y="2"/>
                      </a:lnTo>
                      <a:lnTo>
                        <a:pt x="901" y="4"/>
                      </a:lnTo>
                      <a:lnTo>
                        <a:pt x="918" y="7"/>
                      </a:lnTo>
                      <a:lnTo>
                        <a:pt x="936" y="13"/>
                      </a:lnTo>
                      <a:lnTo>
                        <a:pt x="956" y="19"/>
                      </a:lnTo>
                      <a:lnTo>
                        <a:pt x="977" y="28"/>
                      </a:lnTo>
                      <a:lnTo>
                        <a:pt x="998" y="38"/>
                      </a:lnTo>
                      <a:lnTo>
                        <a:pt x="1020" y="51"/>
                      </a:lnTo>
                      <a:lnTo>
                        <a:pt x="1041" y="67"/>
                      </a:lnTo>
                      <a:lnTo>
                        <a:pt x="1061" y="86"/>
                      </a:lnTo>
                      <a:lnTo>
                        <a:pt x="1079" y="108"/>
                      </a:lnTo>
                      <a:lnTo>
                        <a:pt x="1097" y="134"/>
                      </a:lnTo>
                      <a:lnTo>
                        <a:pt x="1112" y="162"/>
                      </a:lnTo>
                      <a:lnTo>
                        <a:pt x="1125" y="196"/>
                      </a:lnTo>
                      <a:lnTo>
                        <a:pt x="1134" y="233"/>
                      </a:lnTo>
                      <a:lnTo>
                        <a:pt x="1240" y="661"/>
                      </a:lnTo>
                      <a:lnTo>
                        <a:pt x="1624" y="758"/>
                      </a:lnTo>
                      <a:lnTo>
                        <a:pt x="1647" y="765"/>
                      </a:lnTo>
                      <a:lnTo>
                        <a:pt x="1668" y="778"/>
                      </a:lnTo>
                      <a:lnTo>
                        <a:pt x="1687" y="794"/>
                      </a:lnTo>
                      <a:lnTo>
                        <a:pt x="1702" y="813"/>
                      </a:lnTo>
                      <a:lnTo>
                        <a:pt x="1714" y="835"/>
                      </a:lnTo>
                      <a:lnTo>
                        <a:pt x="1721" y="859"/>
                      </a:lnTo>
                      <a:lnTo>
                        <a:pt x="1723" y="885"/>
                      </a:lnTo>
                      <a:lnTo>
                        <a:pt x="1721" y="911"/>
                      </a:lnTo>
                      <a:lnTo>
                        <a:pt x="1713" y="936"/>
                      </a:lnTo>
                      <a:lnTo>
                        <a:pt x="1701" y="958"/>
                      </a:lnTo>
                      <a:lnTo>
                        <a:pt x="1685" y="977"/>
                      </a:lnTo>
                      <a:lnTo>
                        <a:pt x="1666" y="993"/>
                      </a:lnTo>
                      <a:lnTo>
                        <a:pt x="1644" y="1005"/>
                      </a:lnTo>
                      <a:lnTo>
                        <a:pt x="1619" y="1012"/>
                      </a:lnTo>
                      <a:lnTo>
                        <a:pt x="1593" y="1014"/>
                      </a:lnTo>
                      <a:lnTo>
                        <a:pt x="1566" y="1012"/>
                      </a:lnTo>
                      <a:lnTo>
                        <a:pt x="1124" y="900"/>
                      </a:lnTo>
                      <a:lnTo>
                        <a:pt x="1122" y="900"/>
                      </a:lnTo>
                      <a:lnTo>
                        <a:pt x="1115" y="899"/>
                      </a:lnTo>
                      <a:lnTo>
                        <a:pt x="1107" y="897"/>
                      </a:lnTo>
                      <a:lnTo>
                        <a:pt x="1096" y="892"/>
                      </a:lnTo>
                      <a:lnTo>
                        <a:pt x="1083" y="886"/>
                      </a:lnTo>
                      <a:lnTo>
                        <a:pt x="1069" y="877"/>
                      </a:lnTo>
                      <a:lnTo>
                        <a:pt x="1057" y="866"/>
                      </a:lnTo>
                      <a:lnTo>
                        <a:pt x="1044" y="851"/>
                      </a:lnTo>
                      <a:lnTo>
                        <a:pt x="1032" y="833"/>
                      </a:lnTo>
                      <a:lnTo>
                        <a:pt x="1024" y="811"/>
                      </a:lnTo>
                      <a:lnTo>
                        <a:pt x="995" y="686"/>
                      </a:lnTo>
                      <a:lnTo>
                        <a:pt x="959" y="845"/>
                      </a:lnTo>
                      <a:lnTo>
                        <a:pt x="1389" y="2640"/>
                      </a:lnTo>
                      <a:lnTo>
                        <a:pt x="1392" y="2661"/>
                      </a:lnTo>
                      <a:lnTo>
                        <a:pt x="1393" y="2682"/>
                      </a:lnTo>
                      <a:lnTo>
                        <a:pt x="1390" y="2716"/>
                      </a:lnTo>
                      <a:lnTo>
                        <a:pt x="1382" y="2749"/>
                      </a:lnTo>
                      <a:lnTo>
                        <a:pt x="1368" y="2779"/>
                      </a:lnTo>
                      <a:lnTo>
                        <a:pt x="1349" y="2805"/>
                      </a:lnTo>
                      <a:lnTo>
                        <a:pt x="1325" y="2828"/>
                      </a:lnTo>
                      <a:lnTo>
                        <a:pt x="1299" y="2846"/>
                      </a:lnTo>
                      <a:lnTo>
                        <a:pt x="1269" y="2861"/>
                      </a:lnTo>
                      <a:lnTo>
                        <a:pt x="1236" y="2870"/>
                      </a:lnTo>
                      <a:lnTo>
                        <a:pt x="1202" y="2873"/>
                      </a:lnTo>
                      <a:lnTo>
                        <a:pt x="1169" y="2870"/>
                      </a:lnTo>
                      <a:lnTo>
                        <a:pt x="1138" y="2862"/>
                      </a:lnTo>
                      <a:lnTo>
                        <a:pt x="1110" y="2850"/>
                      </a:lnTo>
                      <a:lnTo>
                        <a:pt x="1083" y="2832"/>
                      </a:lnTo>
                      <a:lnTo>
                        <a:pt x="1061" y="2810"/>
                      </a:lnTo>
                      <a:lnTo>
                        <a:pt x="1042" y="2786"/>
                      </a:lnTo>
                      <a:lnTo>
                        <a:pt x="1027" y="2758"/>
                      </a:lnTo>
                      <a:lnTo>
                        <a:pt x="1017" y="2729"/>
                      </a:lnTo>
                      <a:lnTo>
                        <a:pt x="704" y="1377"/>
                      </a:lnTo>
                      <a:lnTo>
                        <a:pt x="375" y="2736"/>
                      </a:lnTo>
                      <a:lnTo>
                        <a:pt x="365" y="2765"/>
                      </a:lnTo>
                      <a:lnTo>
                        <a:pt x="349" y="2791"/>
                      </a:lnTo>
                      <a:lnTo>
                        <a:pt x="330" y="2815"/>
                      </a:lnTo>
                      <a:lnTo>
                        <a:pt x="307" y="2834"/>
                      </a:lnTo>
                      <a:lnTo>
                        <a:pt x="282" y="2851"/>
                      </a:lnTo>
                      <a:lnTo>
                        <a:pt x="254" y="2862"/>
                      </a:lnTo>
                      <a:lnTo>
                        <a:pt x="223" y="2870"/>
                      </a:lnTo>
                      <a:lnTo>
                        <a:pt x="193" y="2873"/>
                      </a:lnTo>
                      <a:lnTo>
                        <a:pt x="158" y="2870"/>
                      </a:lnTo>
                      <a:lnTo>
                        <a:pt x="125" y="2861"/>
                      </a:lnTo>
                      <a:lnTo>
                        <a:pt x="95" y="2846"/>
                      </a:lnTo>
                      <a:lnTo>
                        <a:pt x="68" y="2828"/>
                      </a:lnTo>
                      <a:lnTo>
                        <a:pt x="46" y="2805"/>
                      </a:lnTo>
                      <a:lnTo>
                        <a:pt x="27" y="2779"/>
                      </a:lnTo>
                      <a:lnTo>
                        <a:pt x="13" y="2749"/>
                      </a:lnTo>
                      <a:lnTo>
                        <a:pt x="4" y="2716"/>
                      </a:lnTo>
                      <a:lnTo>
                        <a:pt x="0" y="2682"/>
                      </a:lnTo>
                      <a:lnTo>
                        <a:pt x="1" y="2663"/>
                      </a:lnTo>
                      <a:lnTo>
                        <a:pt x="4" y="2644"/>
                      </a:lnTo>
                      <a:lnTo>
                        <a:pt x="579" y="228"/>
                      </a:lnTo>
                      <a:lnTo>
                        <a:pt x="580" y="225"/>
                      </a:lnTo>
                      <a:lnTo>
                        <a:pt x="582" y="219"/>
                      </a:lnTo>
                      <a:lnTo>
                        <a:pt x="585" y="209"/>
                      </a:lnTo>
                      <a:lnTo>
                        <a:pt x="590" y="195"/>
                      </a:lnTo>
                      <a:lnTo>
                        <a:pt x="596" y="179"/>
                      </a:lnTo>
                      <a:lnTo>
                        <a:pt x="604" y="161"/>
                      </a:lnTo>
                      <a:lnTo>
                        <a:pt x="615" y="142"/>
                      </a:lnTo>
                      <a:lnTo>
                        <a:pt x="628" y="122"/>
                      </a:lnTo>
                      <a:lnTo>
                        <a:pt x="643" y="102"/>
                      </a:lnTo>
                      <a:lnTo>
                        <a:pt x="660" y="82"/>
                      </a:lnTo>
                      <a:lnTo>
                        <a:pt x="679" y="63"/>
                      </a:lnTo>
                      <a:lnTo>
                        <a:pt x="701" y="46"/>
                      </a:lnTo>
                      <a:lnTo>
                        <a:pt x="727" y="30"/>
                      </a:lnTo>
                      <a:lnTo>
                        <a:pt x="754" y="17"/>
                      </a:lnTo>
                      <a:lnTo>
                        <a:pt x="785" y="7"/>
                      </a:lnTo>
                      <a:lnTo>
                        <a:pt x="819" y="2"/>
                      </a:lnTo>
                      <a:lnTo>
                        <a:pt x="856" y="0"/>
                      </a:lnTo>
                      <a:lnTo>
                        <a:pt x="858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</p:grpSp>
        </p:grpSp>
        <p:sp>
          <p:nvSpPr>
            <p:cNvPr id="49" name="Freeform 19">
              <a:extLst>
                <a:ext uri="{FF2B5EF4-FFF2-40B4-BE49-F238E27FC236}">
                  <a16:creationId xmlns:a16="http://schemas.microsoft.com/office/drawing/2014/main" id="{29027336-1A3C-DC2A-00E5-A8D260E8A93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92501" y="1067631"/>
              <a:ext cx="289228" cy="433333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solidFill>
              <a:srgbClr val="00206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graphicFrame>
        <p:nvGraphicFramePr>
          <p:cNvPr id="56" name="Wykres 55">
            <a:extLst>
              <a:ext uri="{FF2B5EF4-FFF2-40B4-BE49-F238E27FC236}">
                <a16:creationId xmlns:a16="http://schemas.microsoft.com/office/drawing/2014/main" id="{DAB7B947-0341-0E30-C348-1AEEF0A54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7877508"/>
              </p:ext>
            </p:extLst>
          </p:nvPr>
        </p:nvGraphicFramePr>
        <p:xfrm>
          <a:off x="1693617" y="2319477"/>
          <a:ext cx="1663970" cy="6858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4" name="Wykres 3">
            <a:extLst>
              <a:ext uri="{FF2B5EF4-FFF2-40B4-BE49-F238E27FC236}">
                <a16:creationId xmlns:a16="http://schemas.microsoft.com/office/drawing/2014/main" id="{1B646271-A7C6-69CB-C1F7-AA951926C40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95697246"/>
              </p:ext>
            </p:extLst>
          </p:nvPr>
        </p:nvGraphicFramePr>
        <p:xfrm>
          <a:off x="2425018" y="2319218"/>
          <a:ext cx="1663970" cy="6858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6" name="Wykres 5">
            <a:extLst>
              <a:ext uri="{FF2B5EF4-FFF2-40B4-BE49-F238E27FC236}">
                <a16:creationId xmlns:a16="http://schemas.microsoft.com/office/drawing/2014/main" id="{25BCE78F-9A18-5E83-B0EB-F348AED66BE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02055861"/>
              </p:ext>
            </p:extLst>
          </p:nvPr>
        </p:nvGraphicFramePr>
        <p:xfrm>
          <a:off x="2153812" y="3275235"/>
          <a:ext cx="1985566" cy="21408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5" name="Wykres 4">
            <a:extLst>
              <a:ext uri="{FF2B5EF4-FFF2-40B4-BE49-F238E27FC236}">
                <a16:creationId xmlns:a16="http://schemas.microsoft.com/office/drawing/2014/main" id="{0DC4D574-B732-7C91-09DD-6689DC0294C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79007798"/>
              </p:ext>
            </p:extLst>
          </p:nvPr>
        </p:nvGraphicFramePr>
        <p:xfrm>
          <a:off x="3374971" y="2336781"/>
          <a:ext cx="1663970" cy="6858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8" name="Wykres 7">
            <a:extLst>
              <a:ext uri="{FF2B5EF4-FFF2-40B4-BE49-F238E27FC236}">
                <a16:creationId xmlns:a16="http://schemas.microsoft.com/office/drawing/2014/main" id="{BC7DEA2E-F352-AB11-C759-A0A2A062A4A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15189986"/>
              </p:ext>
            </p:extLst>
          </p:nvPr>
        </p:nvGraphicFramePr>
        <p:xfrm>
          <a:off x="2328867" y="3283916"/>
          <a:ext cx="1985566" cy="21234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7" name="Wykres 6">
            <a:extLst>
              <a:ext uri="{FF2B5EF4-FFF2-40B4-BE49-F238E27FC236}">
                <a16:creationId xmlns:a16="http://schemas.microsoft.com/office/drawing/2014/main" id="{6925B43C-AA68-4750-6B90-7BB5B056CF3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29097911"/>
              </p:ext>
            </p:extLst>
          </p:nvPr>
        </p:nvGraphicFramePr>
        <p:xfrm>
          <a:off x="4265162" y="2316491"/>
          <a:ext cx="1663970" cy="6858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" name="Wykres 8">
            <a:extLst>
              <a:ext uri="{FF2B5EF4-FFF2-40B4-BE49-F238E27FC236}">
                <a16:creationId xmlns:a16="http://schemas.microsoft.com/office/drawing/2014/main" id="{1475E31D-8562-32BB-B505-6968F8B793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24821891"/>
              </p:ext>
            </p:extLst>
          </p:nvPr>
        </p:nvGraphicFramePr>
        <p:xfrm>
          <a:off x="4128649" y="3292599"/>
          <a:ext cx="1985566" cy="21408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" name="Prostokąt: zaokrąglone rogi 9">
            <a:extLst>
              <a:ext uri="{FF2B5EF4-FFF2-40B4-BE49-F238E27FC236}">
                <a16:creationId xmlns:a16="http://schemas.microsoft.com/office/drawing/2014/main" id="{FB2572F2-8D81-4448-CF88-AB3EDE292DBA}"/>
              </a:ext>
            </a:extLst>
          </p:cNvPr>
          <p:cNvSpPr/>
          <p:nvPr/>
        </p:nvSpPr>
        <p:spPr bwMode="ltGray">
          <a:xfrm>
            <a:off x="510022" y="1740325"/>
            <a:ext cx="5376888" cy="1218925"/>
          </a:xfrm>
          <a:prstGeom prst="roundRect">
            <a:avLst>
              <a:gd name="adj" fmla="val 7327"/>
            </a:avLst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en-GB" sz="1600" b="0" dirty="0" err="1"/>
          </a:p>
        </p:txBody>
      </p:sp>
      <p:graphicFrame>
        <p:nvGraphicFramePr>
          <p:cNvPr id="11" name="Wykres 10">
            <a:extLst>
              <a:ext uri="{FF2B5EF4-FFF2-40B4-BE49-F238E27FC236}">
                <a16:creationId xmlns:a16="http://schemas.microsoft.com/office/drawing/2014/main" id="{2E08B79B-834B-7312-9EB0-506F9BD3518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66619775"/>
              </p:ext>
            </p:extLst>
          </p:nvPr>
        </p:nvGraphicFramePr>
        <p:xfrm>
          <a:off x="5084992" y="2310166"/>
          <a:ext cx="1663970" cy="6858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3" name="Wykres 12">
            <a:extLst>
              <a:ext uri="{FF2B5EF4-FFF2-40B4-BE49-F238E27FC236}">
                <a16:creationId xmlns:a16="http://schemas.microsoft.com/office/drawing/2014/main" id="{04A0B25F-35FF-898B-1C34-BF5A8815163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28302777"/>
              </p:ext>
            </p:extLst>
          </p:nvPr>
        </p:nvGraphicFramePr>
        <p:xfrm>
          <a:off x="4246162" y="3283916"/>
          <a:ext cx="1985566" cy="21234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</p:spTree>
    <p:extLst>
      <p:ext uri="{BB962C8B-B14F-4D97-AF65-F5344CB8AC3E}">
        <p14:creationId xmlns:p14="http://schemas.microsoft.com/office/powerpoint/2010/main" val="2406397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0" name="Łącznik prostoliniowy 79"/>
          <p:cNvCxnSpPr/>
          <p:nvPr/>
        </p:nvCxnSpPr>
        <p:spPr>
          <a:xfrm>
            <a:off x="6258444" y="4229100"/>
            <a:ext cx="5579171" cy="0"/>
          </a:xfrm>
          <a:prstGeom prst="line">
            <a:avLst/>
          </a:prstGeom>
          <a:ln w="127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Łącznik prostoliniowy 5"/>
          <p:cNvCxnSpPr/>
          <p:nvPr/>
        </p:nvCxnSpPr>
        <p:spPr>
          <a:xfrm>
            <a:off x="360363" y="4229100"/>
            <a:ext cx="5579171" cy="0"/>
          </a:xfrm>
          <a:prstGeom prst="line">
            <a:avLst/>
          </a:prstGeom>
          <a:ln w="127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2" name="Tabela 7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8642143"/>
              </p:ext>
            </p:extLst>
          </p:nvPr>
        </p:nvGraphicFramePr>
        <p:xfrm>
          <a:off x="475923" y="3136383"/>
          <a:ext cx="1161582" cy="25500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00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9151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4292">
                <a:tc>
                  <a:txBody>
                    <a:bodyPr/>
                    <a:lstStyle/>
                    <a:p>
                      <a:endParaRPr lang="pl-PL" sz="9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pl-PL" sz="900" dirty="0">
                          <a:solidFill>
                            <a:srgbClr val="669900"/>
                          </a:solidFill>
                        </a:rPr>
                        <a:t>T2B</a:t>
                      </a: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9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DA6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800" dirty="0">
                          <a:solidFill>
                            <a:schemeClr val="tx1"/>
                          </a:solidFill>
                        </a:rPr>
                        <a:t>5. bardzo</a:t>
                      </a:r>
                      <a:r>
                        <a:rPr lang="pl-PL" sz="800" baseline="0" dirty="0">
                          <a:solidFill>
                            <a:schemeClr val="tx1"/>
                          </a:solidFill>
                        </a:rPr>
                        <a:t> </a:t>
                      </a:r>
                      <a:br>
                        <a:rPr lang="pl-PL" sz="800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pl-PL" sz="800" baseline="0" dirty="0">
                          <a:solidFill>
                            <a:schemeClr val="tx1"/>
                          </a:solidFill>
                        </a:rPr>
                        <a:t>zadowolony(a)</a:t>
                      </a:r>
                      <a:endParaRPr lang="pl-PL" sz="800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9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BC6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800" dirty="0">
                          <a:solidFill>
                            <a:schemeClr val="tx1"/>
                          </a:solidFill>
                        </a:rPr>
                        <a:t>4.</a:t>
                      </a:r>
                      <a:r>
                        <a:rPr lang="pl-PL" sz="800" baseline="0" dirty="0">
                          <a:solidFill>
                            <a:schemeClr val="tx1"/>
                          </a:solidFill>
                        </a:rPr>
                        <a:t> raczej </a:t>
                      </a:r>
                      <a:br>
                        <a:rPr lang="pl-PL" sz="800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pl-PL" sz="800" baseline="0" dirty="0">
                          <a:solidFill>
                            <a:schemeClr val="tx1"/>
                          </a:solidFill>
                        </a:rPr>
                        <a:t>zadowolony(a)</a:t>
                      </a:r>
                      <a:endParaRPr lang="pl-PL" sz="800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9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800" dirty="0">
                          <a:solidFill>
                            <a:schemeClr val="tx1"/>
                          </a:solidFill>
                        </a:rPr>
                        <a:t>3.</a:t>
                      </a:r>
                      <a:r>
                        <a:rPr lang="pl-PL" sz="800" baseline="0" dirty="0">
                          <a:solidFill>
                            <a:schemeClr val="tx1"/>
                          </a:solidFill>
                        </a:rPr>
                        <a:t> ani zadowolony(a), </a:t>
                      </a:r>
                      <a:br>
                        <a:rPr lang="pl-PL" sz="800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pl-PL" sz="800" baseline="0" dirty="0">
                          <a:solidFill>
                            <a:schemeClr val="tx1"/>
                          </a:solidFill>
                        </a:rPr>
                        <a:t>ani niezadowolony(a)</a:t>
                      </a:r>
                      <a:endParaRPr lang="pl-PL" sz="800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9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800" dirty="0">
                          <a:solidFill>
                            <a:schemeClr val="tx1"/>
                          </a:solidFill>
                        </a:rPr>
                        <a:t>2.</a:t>
                      </a:r>
                      <a:r>
                        <a:rPr lang="pl-PL" sz="800" baseline="0" dirty="0">
                          <a:solidFill>
                            <a:schemeClr val="tx1"/>
                          </a:solidFill>
                        </a:rPr>
                        <a:t> raczej </a:t>
                      </a:r>
                      <a:br>
                        <a:rPr lang="pl-PL" sz="800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pl-PL" sz="800" baseline="0" dirty="0">
                          <a:solidFill>
                            <a:schemeClr val="tx1"/>
                          </a:solidFill>
                        </a:rPr>
                        <a:t>niezadowolony(a)</a:t>
                      </a:r>
                      <a:endParaRPr lang="pl-PL" sz="800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9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800" dirty="0">
                          <a:solidFill>
                            <a:schemeClr val="tx1"/>
                          </a:solidFill>
                        </a:rPr>
                        <a:t>1.</a:t>
                      </a:r>
                      <a:r>
                        <a:rPr lang="pl-PL" sz="800" baseline="0" dirty="0">
                          <a:solidFill>
                            <a:schemeClr val="tx1"/>
                          </a:solidFill>
                        </a:rPr>
                        <a:t> bardzo </a:t>
                      </a:r>
                      <a:br>
                        <a:rPr lang="pl-PL" sz="800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pl-PL" sz="800" baseline="0" dirty="0">
                          <a:solidFill>
                            <a:schemeClr val="tx1"/>
                          </a:solidFill>
                        </a:rPr>
                        <a:t>niezadowolony(a)</a:t>
                      </a:r>
                      <a:endParaRPr lang="pl-PL" sz="800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900" b="1" dirty="0">
                        <a:solidFill>
                          <a:srgbClr val="BF7300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pl-PL" sz="900" b="1" dirty="0">
                          <a:solidFill>
                            <a:srgbClr val="BF7300"/>
                          </a:solidFill>
                        </a:rPr>
                        <a:t>B2B</a:t>
                      </a: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5DB3C292-4E34-BC1C-4959-8CCF93E1101E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Ocena zadowolenia z pobytu wśród turystów wewnętrznych</a:t>
            </a:r>
            <a:endParaRPr lang="en-US" dirty="0">
              <a:solidFill>
                <a:srgbClr val="00B050"/>
              </a:solidFill>
            </a:endParaRPr>
          </a:p>
        </p:txBody>
      </p:sp>
      <p:sp>
        <p:nvSpPr>
          <p:cNvPr id="31" name="Prostokąt 30"/>
          <p:cNvSpPr/>
          <p:nvPr/>
        </p:nvSpPr>
        <p:spPr>
          <a:xfrm>
            <a:off x="5447074" y="6158686"/>
            <a:ext cx="637980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Podstawa: </a:t>
            </a:r>
            <a:r>
              <a:rPr lang="pl-PL" sz="1000" dirty="0"/>
              <a:t>Respondenci odwiedzający województwo śląskie z województwa śląskiego, 2025: N=42.</a:t>
            </a:r>
          </a:p>
        </p:txBody>
      </p:sp>
      <p:sp>
        <p:nvSpPr>
          <p:cNvPr id="17" name="Prostokąt zaokrąglony 16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20" name="Prostokąt 19"/>
          <p:cNvSpPr/>
          <p:nvPr/>
        </p:nvSpPr>
        <p:spPr>
          <a:xfrm>
            <a:off x="6323881" y="1322561"/>
            <a:ext cx="559824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P10. Na ile jest Pan(i) zadowolony(a) z tego pobytu/tych pobytów na terenie </a:t>
            </a:r>
            <a:br>
              <a:rPr lang="pl-PL" sz="1000" b="1" dirty="0"/>
            </a:br>
            <a:r>
              <a:rPr lang="pl-PL" sz="1000" b="1" dirty="0"/>
              <a:t>województwa śląskiego?</a:t>
            </a:r>
          </a:p>
        </p:txBody>
      </p:sp>
      <p:sp>
        <p:nvSpPr>
          <p:cNvPr id="29" name="Prostokąt 28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</a:t>
            </a:r>
          </a:p>
        </p:txBody>
      </p:sp>
      <p:sp>
        <p:nvSpPr>
          <p:cNvPr id="18" name="Prostokąt zaokrąglony 17"/>
          <p:cNvSpPr/>
          <p:nvPr/>
        </p:nvSpPr>
        <p:spPr>
          <a:xfrm>
            <a:off x="6249387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70" name="Prostokąt 69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2025</a:t>
            </a:r>
          </a:p>
        </p:txBody>
      </p:sp>
      <p:graphicFrame>
        <p:nvGraphicFramePr>
          <p:cNvPr id="78" name="Tabela 7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1291307"/>
              </p:ext>
            </p:extLst>
          </p:nvPr>
        </p:nvGraphicFramePr>
        <p:xfrm>
          <a:off x="7391780" y="3136383"/>
          <a:ext cx="1903896" cy="25500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85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890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4292">
                <a:tc>
                  <a:txBody>
                    <a:bodyPr/>
                    <a:lstStyle/>
                    <a:p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dirty="0">
                          <a:solidFill>
                            <a:srgbClr val="669900"/>
                          </a:solidFill>
                        </a:rPr>
                        <a:t>T2B</a:t>
                      </a: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DA6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dirty="0">
                          <a:solidFill>
                            <a:schemeClr val="tx1"/>
                          </a:solidFill>
                        </a:rPr>
                        <a:t>5. bardzo</a:t>
                      </a:r>
                      <a:r>
                        <a:rPr lang="pl-PL" sz="1000" baseline="0" dirty="0">
                          <a:solidFill>
                            <a:schemeClr val="tx1"/>
                          </a:solidFill>
                        </a:rPr>
                        <a:t> </a:t>
                      </a:r>
                      <a:br>
                        <a:rPr lang="pl-PL" sz="1000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pl-PL" sz="1000" baseline="0" dirty="0">
                          <a:solidFill>
                            <a:schemeClr val="tx1"/>
                          </a:solidFill>
                        </a:rPr>
                        <a:t>zadowolony(a)</a:t>
                      </a:r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BC6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dirty="0">
                          <a:solidFill>
                            <a:schemeClr val="tx1"/>
                          </a:solidFill>
                        </a:rPr>
                        <a:t>4.</a:t>
                      </a:r>
                      <a:r>
                        <a:rPr lang="pl-PL" sz="1000" baseline="0" dirty="0">
                          <a:solidFill>
                            <a:schemeClr val="tx1"/>
                          </a:solidFill>
                        </a:rPr>
                        <a:t> raczej </a:t>
                      </a:r>
                      <a:br>
                        <a:rPr lang="pl-PL" sz="1000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pl-PL" sz="1000" baseline="0" dirty="0">
                          <a:solidFill>
                            <a:schemeClr val="tx1"/>
                          </a:solidFill>
                        </a:rPr>
                        <a:t>zadowolony(a)</a:t>
                      </a:r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dirty="0">
                          <a:solidFill>
                            <a:schemeClr val="tx1"/>
                          </a:solidFill>
                        </a:rPr>
                        <a:t>3.</a:t>
                      </a:r>
                      <a:r>
                        <a:rPr lang="pl-PL" sz="1000" baseline="0" dirty="0">
                          <a:solidFill>
                            <a:schemeClr val="tx1"/>
                          </a:solidFill>
                        </a:rPr>
                        <a:t> ani zadowolony(a), </a:t>
                      </a:r>
                      <a:br>
                        <a:rPr lang="pl-PL" sz="1000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pl-PL" sz="1000" baseline="0" dirty="0">
                          <a:solidFill>
                            <a:schemeClr val="tx1"/>
                          </a:solidFill>
                        </a:rPr>
                        <a:t>ani niezadowolony(a)</a:t>
                      </a:r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dirty="0">
                          <a:solidFill>
                            <a:schemeClr val="tx1"/>
                          </a:solidFill>
                        </a:rPr>
                        <a:t>2.</a:t>
                      </a:r>
                      <a:r>
                        <a:rPr lang="pl-PL" sz="1000" baseline="0" dirty="0">
                          <a:solidFill>
                            <a:schemeClr val="tx1"/>
                          </a:solidFill>
                        </a:rPr>
                        <a:t> raczej </a:t>
                      </a:r>
                      <a:br>
                        <a:rPr lang="pl-PL" sz="1000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pl-PL" sz="1000" baseline="0" dirty="0">
                          <a:solidFill>
                            <a:schemeClr val="tx1"/>
                          </a:solidFill>
                        </a:rPr>
                        <a:t>niezadowolony(a)</a:t>
                      </a:r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dirty="0">
                          <a:solidFill>
                            <a:schemeClr val="tx1"/>
                          </a:solidFill>
                        </a:rPr>
                        <a:t>1.</a:t>
                      </a:r>
                      <a:r>
                        <a:rPr lang="pl-PL" sz="1000" baseline="0" dirty="0">
                          <a:solidFill>
                            <a:schemeClr val="tx1"/>
                          </a:solidFill>
                        </a:rPr>
                        <a:t> bardzo </a:t>
                      </a:r>
                      <a:br>
                        <a:rPr lang="pl-PL" sz="1000" baseline="0" dirty="0">
                          <a:solidFill>
                            <a:schemeClr val="tx1"/>
                          </a:solidFill>
                        </a:rPr>
                      </a:br>
                      <a:r>
                        <a:rPr lang="pl-PL" sz="1000" baseline="0" dirty="0">
                          <a:solidFill>
                            <a:schemeClr val="tx1"/>
                          </a:solidFill>
                        </a:rPr>
                        <a:t>niezadowolony(a)</a:t>
                      </a:r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1000" b="1" dirty="0">
                        <a:solidFill>
                          <a:srgbClr val="BF7300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b="1" dirty="0">
                          <a:solidFill>
                            <a:srgbClr val="BF7300"/>
                          </a:solidFill>
                        </a:rPr>
                        <a:t>B2B</a:t>
                      </a: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79" name="Wykres 78"/>
          <p:cNvGraphicFramePr/>
          <p:nvPr>
            <p:extLst>
              <p:ext uri="{D42A27DB-BD31-4B8C-83A1-F6EECF244321}">
                <p14:modId xmlns:p14="http://schemas.microsoft.com/office/powerpoint/2010/main" val="1938412959"/>
              </p:ext>
            </p:extLst>
          </p:nvPr>
        </p:nvGraphicFramePr>
        <p:xfrm>
          <a:off x="8948679" y="1314468"/>
          <a:ext cx="2006581" cy="4390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8" name="Wykres 27"/>
          <p:cNvGraphicFramePr/>
          <p:nvPr>
            <p:extLst>
              <p:ext uri="{D42A27DB-BD31-4B8C-83A1-F6EECF244321}">
                <p14:modId xmlns:p14="http://schemas.microsoft.com/office/powerpoint/2010/main" val="302304199"/>
              </p:ext>
            </p:extLst>
          </p:nvPr>
        </p:nvGraphicFramePr>
        <p:xfrm>
          <a:off x="1502051" y="1350300"/>
          <a:ext cx="1710471" cy="4390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2" name="Wykres 31">
            <a:extLst>
              <a:ext uri="{FF2B5EF4-FFF2-40B4-BE49-F238E27FC236}">
                <a16:creationId xmlns:a16="http://schemas.microsoft.com/office/drawing/2014/main" id="{22069005-4830-45ED-827F-9168B9C4753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25776179"/>
              </p:ext>
            </p:extLst>
          </p:nvPr>
        </p:nvGraphicFramePr>
        <p:xfrm>
          <a:off x="1928802" y="1350299"/>
          <a:ext cx="1788959" cy="4390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Wykres 32">
            <a:extLst>
              <a:ext uri="{FF2B5EF4-FFF2-40B4-BE49-F238E27FC236}">
                <a16:creationId xmlns:a16="http://schemas.microsoft.com/office/drawing/2014/main" id="{22069005-4830-45ED-827F-9168B9C4753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70411191"/>
              </p:ext>
            </p:extLst>
          </p:nvPr>
        </p:nvGraphicFramePr>
        <p:xfrm>
          <a:off x="2411082" y="1310187"/>
          <a:ext cx="1863342" cy="4390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Wykres 33">
            <a:extLst>
              <a:ext uri="{FF2B5EF4-FFF2-40B4-BE49-F238E27FC236}">
                <a16:creationId xmlns:a16="http://schemas.microsoft.com/office/drawing/2014/main" id="{22069005-4830-45ED-827F-9168B9C4753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62356836"/>
              </p:ext>
            </p:extLst>
          </p:nvPr>
        </p:nvGraphicFramePr>
        <p:xfrm>
          <a:off x="2879705" y="1310633"/>
          <a:ext cx="1863342" cy="4390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5" name="pole tekstowe 34">
            <a:extLst>
              <a:ext uri="{FF2B5EF4-FFF2-40B4-BE49-F238E27FC236}">
                <a16:creationId xmlns:a16="http://schemas.microsoft.com/office/drawing/2014/main" id="{D7DE7A72-4EC9-4A9D-ABD6-1B451090DF74}"/>
              </a:ext>
            </a:extLst>
          </p:cNvPr>
          <p:cNvSpPr txBox="1"/>
          <p:nvPr/>
        </p:nvSpPr>
        <p:spPr>
          <a:xfrm>
            <a:off x="9404536" y="577819"/>
            <a:ext cx="2424022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900" b="1" dirty="0">
                <a:solidFill>
                  <a:schemeClr val="accent6"/>
                </a:solidFill>
              </a:rPr>
              <a:t>UWAGA: </a:t>
            </a:r>
            <a:r>
              <a:rPr lang="pl-PL" sz="900" dirty="0">
                <a:solidFill>
                  <a:schemeClr val="accent6"/>
                </a:solidFill>
              </a:rPr>
              <a:t>NISKIE LICZEBNOŚCI BADANYCH</a:t>
            </a:r>
          </a:p>
        </p:txBody>
      </p:sp>
      <p:grpSp>
        <p:nvGrpSpPr>
          <p:cNvPr id="36" name="Grupa 35">
            <a:extLst>
              <a:ext uri="{FF2B5EF4-FFF2-40B4-BE49-F238E27FC236}">
                <a16:creationId xmlns:a16="http://schemas.microsoft.com/office/drawing/2014/main" id="{0D77B61F-4A3F-4642-04FF-EB37EF785E2B}"/>
              </a:ext>
            </a:extLst>
          </p:cNvPr>
          <p:cNvGrpSpPr/>
          <p:nvPr/>
        </p:nvGrpSpPr>
        <p:grpSpPr>
          <a:xfrm>
            <a:off x="284669" y="897158"/>
            <a:ext cx="846000" cy="846000"/>
            <a:chOff x="284669" y="897158"/>
            <a:chExt cx="846000" cy="846000"/>
          </a:xfrm>
        </p:grpSpPr>
        <p:grpSp>
          <p:nvGrpSpPr>
            <p:cNvPr id="37" name="Grupa 36">
              <a:extLst>
                <a:ext uri="{FF2B5EF4-FFF2-40B4-BE49-F238E27FC236}">
                  <a16:creationId xmlns:a16="http://schemas.microsoft.com/office/drawing/2014/main" id="{BDF5923E-7782-09E9-DB55-1BDA0FCC8FEE}"/>
                </a:ext>
              </a:extLst>
            </p:cNvPr>
            <p:cNvGrpSpPr/>
            <p:nvPr/>
          </p:nvGrpSpPr>
          <p:grpSpPr>
            <a:xfrm>
              <a:off x="284669" y="897158"/>
              <a:ext cx="846000" cy="846000"/>
              <a:chOff x="284669" y="897158"/>
              <a:chExt cx="846000" cy="846000"/>
            </a:xfrm>
          </p:grpSpPr>
          <p:sp>
            <p:nvSpPr>
              <p:cNvPr id="39" name="Elipsa 33">
                <a:extLst>
                  <a:ext uri="{FF2B5EF4-FFF2-40B4-BE49-F238E27FC236}">
                    <a16:creationId xmlns:a16="http://schemas.microsoft.com/office/drawing/2014/main" id="{E63868CF-3C39-6776-8B20-DBC17BC80789}"/>
                  </a:ext>
                </a:extLst>
              </p:cNvPr>
              <p:cNvSpPr/>
              <p:nvPr/>
            </p:nvSpPr>
            <p:spPr>
              <a:xfrm>
                <a:off x="284669" y="897158"/>
                <a:ext cx="846000" cy="8460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pl-PL" sz="1600" dirty="0"/>
              </a:p>
            </p:txBody>
          </p:sp>
          <p:grpSp>
            <p:nvGrpSpPr>
              <p:cNvPr id="40" name="noun_project_0562.eps">
                <a:extLst>
                  <a:ext uri="{FF2B5EF4-FFF2-40B4-BE49-F238E27FC236}">
                    <a16:creationId xmlns:a16="http://schemas.microsoft.com/office/drawing/2014/main" id="{461565C6-292D-56D8-6E6B-7A2BCEB959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36189" y="1220227"/>
                <a:ext cx="264565" cy="378514"/>
                <a:chOff x="722" y="3061"/>
                <a:chExt cx="244" cy="384"/>
              </a:xfrm>
            </p:grpSpPr>
            <p:sp>
              <p:nvSpPr>
                <p:cNvPr id="41" name="Freeform 360">
                  <a:extLst>
                    <a:ext uri="{FF2B5EF4-FFF2-40B4-BE49-F238E27FC236}">
                      <a16:creationId xmlns:a16="http://schemas.microsoft.com/office/drawing/2014/main" id="{80929B63-625A-8088-959F-4D60F37238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" y="3061"/>
                  <a:ext cx="60" cy="60"/>
                </a:xfrm>
                <a:custGeom>
                  <a:avLst/>
                  <a:gdLst>
                    <a:gd name="T0" fmla="*/ 3 w 543"/>
                    <a:gd name="T1" fmla="*/ 0 h 544"/>
                    <a:gd name="T2" fmla="*/ 4 w 543"/>
                    <a:gd name="T3" fmla="*/ 0 h 544"/>
                    <a:gd name="T4" fmla="*/ 4 w 543"/>
                    <a:gd name="T5" fmla="*/ 0 h 544"/>
                    <a:gd name="T6" fmla="*/ 5 w 543"/>
                    <a:gd name="T7" fmla="*/ 0 h 544"/>
                    <a:gd name="T8" fmla="*/ 5 w 543"/>
                    <a:gd name="T9" fmla="*/ 1 h 544"/>
                    <a:gd name="T10" fmla="*/ 6 w 543"/>
                    <a:gd name="T11" fmla="*/ 1 h 544"/>
                    <a:gd name="T12" fmla="*/ 6 w 543"/>
                    <a:gd name="T13" fmla="*/ 1 h 544"/>
                    <a:gd name="T14" fmla="*/ 6 w 543"/>
                    <a:gd name="T15" fmla="*/ 2 h 544"/>
                    <a:gd name="T16" fmla="*/ 6 w 543"/>
                    <a:gd name="T17" fmla="*/ 2 h 544"/>
                    <a:gd name="T18" fmla="*/ 7 w 543"/>
                    <a:gd name="T19" fmla="*/ 2 h 544"/>
                    <a:gd name="T20" fmla="*/ 7 w 543"/>
                    <a:gd name="T21" fmla="*/ 3 h 544"/>
                    <a:gd name="T22" fmla="*/ 7 w 543"/>
                    <a:gd name="T23" fmla="*/ 3 h 544"/>
                    <a:gd name="T24" fmla="*/ 7 w 543"/>
                    <a:gd name="T25" fmla="*/ 4 h 544"/>
                    <a:gd name="T26" fmla="*/ 7 w 543"/>
                    <a:gd name="T27" fmla="*/ 4 h 544"/>
                    <a:gd name="T28" fmla="*/ 6 w 543"/>
                    <a:gd name="T29" fmla="*/ 5 h 544"/>
                    <a:gd name="T30" fmla="*/ 6 w 543"/>
                    <a:gd name="T31" fmla="*/ 5 h 544"/>
                    <a:gd name="T32" fmla="*/ 6 w 543"/>
                    <a:gd name="T33" fmla="*/ 6 h 544"/>
                    <a:gd name="T34" fmla="*/ 6 w 543"/>
                    <a:gd name="T35" fmla="*/ 6 h 544"/>
                    <a:gd name="T36" fmla="*/ 5 w 543"/>
                    <a:gd name="T37" fmla="*/ 6 h 544"/>
                    <a:gd name="T38" fmla="*/ 5 w 543"/>
                    <a:gd name="T39" fmla="*/ 6 h 544"/>
                    <a:gd name="T40" fmla="*/ 4 w 543"/>
                    <a:gd name="T41" fmla="*/ 7 h 544"/>
                    <a:gd name="T42" fmla="*/ 4 w 543"/>
                    <a:gd name="T43" fmla="*/ 7 h 544"/>
                    <a:gd name="T44" fmla="*/ 3 w 543"/>
                    <a:gd name="T45" fmla="*/ 7 h 544"/>
                    <a:gd name="T46" fmla="*/ 3 w 543"/>
                    <a:gd name="T47" fmla="*/ 7 h 544"/>
                    <a:gd name="T48" fmla="*/ 2 w 543"/>
                    <a:gd name="T49" fmla="*/ 7 h 544"/>
                    <a:gd name="T50" fmla="*/ 2 w 543"/>
                    <a:gd name="T51" fmla="*/ 6 h 544"/>
                    <a:gd name="T52" fmla="*/ 2 w 543"/>
                    <a:gd name="T53" fmla="*/ 6 h 544"/>
                    <a:gd name="T54" fmla="*/ 1 w 543"/>
                    <a:gd name="T55" fmla="*/ 6 h 544"/>
                    <a:gd name="T56" fmla="*/ 1 w 543"/>
                    <a:gd name="T57" fmla="*/ 6 h 544"/>
                    <a:gd name="T58" fmla="*/ 1 w 543"/>
                    <a:gd name="T59" fmla="*/ 5 h 544"/>
                    <a:gd name="T60" fmla="*/ 0 w 543"/>
                    <a:gd name="T61" fmla="*/ 5 h 544"/>
                    <a:gd name="T62" fmla="*/ 0 w 543"/>
                    <a:gd name="T63" fmla="*/ 4 h 544"/>
                    <a:gd name="T64" fmla="*/ 0 w 543"/>
                    <a:gd name="T65" fmla="*/ 4 h 544"/>
                    <a:gd name="T66" fmla="*/ 0 w 543"/>
                    <a:gd name="T67" fmla="*/ 3 h 544"/>
                    <a:gd name="T68" fmla="*/ 0 w 543"/>
                    <a:gd name="T69" fmla="*/ 3 h 544"/>
                    <a:gd name="T70" fmla="*/ 0 w 543"/>
                    <a:gd name="T71" fmla="*/ 2 h 544"/>
                    <a:gd name="T72" fmla="*/ 0 w 543"/>
                    <a:gd name="T73" fmla="*/ 2 h 544"/>
                    <a:gd name="T74" fmla="*/ 1 w 543"/>
                    <a:gd name="T75" fmla="*/ 2 h 544"/>
                    <a:gd name="T76" fmla="*/ 1 w 543"/>
                    <a:gd name="T77" fmla="*/ 1 h 544"/>
                    <a:gd name="T78" fmla="*/ 1 w 543"/>
                    <a:gd name="T79" fmla="*/ 1 h 544"/>
                    <a:gd name="T80" fmla="*/ 2 w 543"/>
                    <a:gd name="T81" fmla="*/ 1 h 544"/>
                    <a:gd name="T82" fmla="*/ 2 w 543"/>
                    <a:gd name="T83" fmla="*/ 0 h 544"/>
                    <a:gd name="T84" fmla="*/ 2 w 543"/>
                    <a:gd name="T85" fmla="*/ 0 h 544"/>
                    <a:gd name="T86" fmla="*/ 3 w 543"/>
                    <a:gd name="T87" fmla="*/ 0 h 544"/>
                    <a:gd name="T88" fmla="*/ 3 w 543"/>
                    <a:gd name="T89" fmla="*/ 0 h 5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43" h="544">
                      <a:moveTo>
                        <a:pt x="272" y="0"/>
                      </a:moveTo>
                      <a:lnTo>
                        <a:pt x="312" y="3"/>
                      </a:lnTo>
                      <a:lnTo>
                        <a:pt x="350" y="12"/>
                      </a:lnTo>
                      <a:lnTo>
                        <a:pt x="386" y="25"/>
                      </a:lnTo>
                      <a:lnTo>
                        <a:pt x="420" y="44"/>
                      </a:lnTo>
                      <a:lnTo>
                        <a:pt x="450" y="66"/>
                      </a:lnTo>
                      <a:lnTo>
                        <a:pt x="478" y="94"/>
                      </a:lnTo>
                      <a:lnTo>
                        <a:pt x="500" y="124"/>
                      </a:lnTo>
                      <a:lnTo>
                        <a:pt x="519" y="158"/>
                      </a:lnTo>
                      <a:lnTo>
                        <a:pt x="533" y="194"/>
                      </a:lnTo>
                      <a:lnTo>
                        <a:pt x="541" y="232"/>
                      </a:lnTo>
                      <a:lnTo>
                        <a:pt x="543" y="271"/>
                      </a:lnTo>
                      <a:lnTo>
                        <a:pt x="541" y="311"/>
                      </a:lnTo>
                      <a:lnTo>
                        <a:pt x="533" y="351"/>
                      </a:lnTo>
                      <a:lnTo>
                        <a:pt x="519" y="387"/>
                      </a:lnTo>
                      <a:lnTo>
                        <a:pt x="500" y="420"/>
                      </a:lnTo>
                      <a:lnTo>
                        <a:pt x="478" y="450"/>
                      </a:lnTo>
                      <a:lnTo>
                        <a:pt x="450" y="477"/>
                      </a:lnTo>
                      <a:lnTo>
                        <a:pt x="420" y="500"/>
                      </a:lnTo>
                      <a:lnTo>
                        <a:pt x="386" y="518"/>
                      </a:lnTo>
                      <a:lnTo>
                        <a:pt x="350" y="532"/>
                      </a:lnTo>
                      <a:lnTo>
                        <a:pt x="312" y="541"/>
                      </a:lnTo>
                      <a:lnTo>
                        <a:pt x="272" y="544"/>
                      </a:lnTo>
                      <a:lnTo>
                        <a:pt x="232" y="541"/>
                      </a:lnTo>
                      <a:lnTo>
                        <a:pt x="193" y="532"/>
                      </a:lnTo>
                      <a:lnTo>
                        <a:pt x="157" y="518"/>
                      </a:lnTo>
                      <a:lnTo>
                        <a:pt x="124" y="500"/>
                      </a:lnTo>
                      <a:lnTo>
                        <a:pt x="93" y="477"/>
                      </a:lnTo>
                      <a:lnTo>
                        <a:pt x="67" y="450"/>
                      </a:lnTo>
                      <a:lnTo>
                        <a:pt x="43" y="420"/>
                      </a:lnTo>
                      <a:lnTo>
                        <a:pt x="25" y="387"/>
                      </a:lnTo>
                      <a:lnTo>
                        <a:pt x="12" y="351"/>
                      </a:lnTo>
                      <a:lnTo>
                        <a:pt x="3" y="311"/>
                      </a:lnTo>
                      <a:lnTo>
                        <a:pt x="0" y="271"/>
                      </a:lnTo>
                      <a:lnTo>
                        <a:pt x="3" y="232"/>
                      </a:lnTo>
                      <a:lnTo>
                        <a:pt x="12" y="194"/>
                      </a:lnTo>
                      <a:lnTo>
                        <a:pt x="25" y="158"/>
                      </a:lnTo>
                      <a:lnTo>
                        <a:pt x="43" y="124"/>
                      </a:lnTo>
                      <a:lnTo>
                        <a:pt x="67" y="94"/>
                      </a:lnTo>
                      <a:lnTo>
                        <a:pt x="93" y="66"/>
                      </a:lnTo>
                      <a:lnTo>
                        <a:pt x="124" y="44"/>
                      </a:lnTo>
                      <a:lnTo>
                        <a:pt x="157" y="25"/>
                      </a:lnTo>
                      <a:lnTo>
                        <a:pt x="193" y="12"/>
                      </a:lnTo>
                      <a:lnTo>
                        <a:pt x="232" y="3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2" name="Freeform 361">
                  <a:extLst>
                    <a:ext uri="{FF2B5EF4-FFF2-40B4-BE49-F238E27FC236}">
                      <a16:creationId xmlns:a16="http://schemas.microsoft.com/office/drawing/2014/main" id="{0C67E84F-4526-E54D-713E-D014D0F9CF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" y="3110"/>
                  <a:ext cx="64" cy="110"/>
                </a:xfrm>
                <a:custGeom>
                  <a:avLst/>
                  <a:gdLst>
                    <a:gd name="T0" fmla="*/ 3 w 573"/>
                    <a:gd name="T1" fmla="*/ 0 h 997"/>
                    <a:gd name="T2" fmla="*/ 4 w 573"/>
                    <a:gd name="T3" fmla="*/ 0 h 997"/>
                    <a:gd name="T4" fmla="*/ 6 w 573"/>
                    <a:gd name="T5" fmla="*/ 1 h 997"/>
                    <a:gd name="T6" fmla="*/ 7 w 573"/>
                    <a:gd name="T7" fmla="*/ 1 h 997"/>
                    <a:gd name="T8" fmla="*/ 7 w 573"/>
                    <a:gd name="T9" fmla="*/ 1 h 997"/>
                    <a:gd name="T10" fmla="*/ 7 w 573"/>
                    <a:gd name="T11" fmla="*/ 1 h 997"/>
                    <a:gd name="T12" fmla="*/ 7 w 573"/>
                    <a:gd name="T13" fmla="*/ 1 h 997"/>
                    <a:gd name="T14" fmla="*/ 7 w 573"/>
                    <a:gd name="T15" fmla="*/ 2 h 997"/>
                    <a:gd name="T16" fmla="*/ 7 w 573"/>
                    <a:gd name="T17" fmla="*/ 2 h 997"/>
                    <a:gd name="T18" fmla="*/ 5 w 573"/>
                    <a:gd name="T19" fmla="*/ 11 h 997"/>
                    <a:gd name="T20" fmla="*/ 5 w 573"/>
                    <a:gd name="T21" fmla="*/ 12 h 997"/>
                    <a:gd name="T22" fmla="*/ 4 w 573"/>
                    <a:gd name="T23" fmla="*/ 12 h 997"/>
                    <a:gd name="T24" fmla="*/ 4 w 573"/>
                    <a:gd name="T25" fmla="*/ 12 h 997"/>
                    <a:gd name="T26" fmla="*/ 4 w 573"/>
                    <a:gd name="T27" fmla="*/ 12 h 997"/>
                    <a:gd name="T28" fmla="*/ 4 w 573"/>
                    <a:gd name="T29" fmla="*/ 12 h 997"/>
                    <a:gd name="T30" fmla="*/ 4 w 573"/>
                    <a:gd name="T31" fmla="*/ 12 h 997"/>
                    <a:gd name="T32" fmla="*/ 1 w 573"/>
                    <a:gd name="T33" fmla="*/ 11 h 997"/>
                    <a:gd name="T34" fmla="*/ 0 w 573"/>
                    <a:gd name="T35" fmla="*/ 11 h 997"/>
                    <a:gd name="T36" fmla="*/ 0 w 573"/>
                    <a:gd name="T37" fmla="*/ 11 h 997"/>
                    <a:gd name="T38" fmla="*/ 0 w 573"/>
                    <a:gd name="T39" fmla="*/ 11 h 997"/>
                    <a:gd name="T40" fmla="*/ 0 w 573"/>
                    <a:gd name="T41" fmla="*/ 11 h 997"/>
                    <a:gd name="T42" fmla="*/ 0 w 573"/>
                    <a:gd name="T43" fmla="*/ 11 h 997"/>
                    <a:gd name="T44" fmla="*/ 0 w 573"/>
                    <a:gd name="T45" fmla="*/ 10 h 997"/>
                    <a:gd name="T46" fmla="*/ 2 w 573"/>
                    <a:gd name="T47" fmla="*/ 1 h 997"/>
                    <a:gd name="T48" fmla="*/ 2 w 573"/>
                    <a:gd name="T49" fmla="*/ 0 h 997"/>
                    <a:gd name="T50" fmla="*/ 3 w 573"/>
                    <a:gd name="T51" fmla="*/ 0 h 997"/>
                    <a:gd name="T52" fmla="*/ 3 w 573"/>
                    <a:gd name="T53" fmla="*/ 0 h 997"/>
                    <a:gd name="T54" fmla="*/ 3 w 573"/>
                    <a:gd name="T55" fmla="*/ 0 h 997"/>
                    <a:gd name="T56" fmla="*/ 3 w 573"/>
                    <a:gd name="T57" fmla="*/ 0 h 99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573" h="997">
                      <a:moveTo>
                        <a:pt x="265" y="0"/>
                      </a:moveTo>
                      <a:lnTo>
                        <a:pt x="287" y="1"/>
                      </a:lnTo>
                      <a:lnTo>
                        <a:pt x="514" y="56"/>
                      </a:lnTo>
                      <a:lnTo>
                        <a:pt x="533" y="63"/>
                      </a:lnTo>
                      <a:lnTo>
                        <a:pt x="549" y="76"/>
                      </a:lnTo>
                      <a:lnTo>
                        <a:pt x="562" y="91"/>
                      </a:lnTo>
                      <a:lnTo>
                        <a:pt x="569" y="109"/>
                      </a:lnTo>
                      <a:lnTo>
                        <a:pt x="573" y="129"/>
                      </a:lnTo>
                      <a:lnTo>
                        <a:pt x="570" y="149"/>
                      </a:lnTo>
                      <a:lnTo>
                        <a:pt x="380" y="937"/>
                      </a:lnTo>
                      <a:lnTo>
                        <a:pt x="373" y="957"/>
                      </a:lnTo>
                      <a:lnTo>
                        <a:pt x="361" y="974"/>
                      </a:lnTo>
                      <a:lnTo>
                        <a:pt x="345" y="985"/>
                      </a:lnTo>
                      <a:lnTo>
                        <a:pt x="327" y="994"/>
                      </a:lnTo>
                      <a:lnTo>
                        <a:pt x="307" y="997"/>
                      </a:lnTo>
                      <a:lnTo>
                        <a:pt x="287" y="995"/>
                      </a:lnTo>
                      <a:lnTo>
                        <a:pt x="59" y="940"/>
                      </a:lnTo>
                      <a:lnTo>
                        <a:pt x="40" y="932"/>
                      </a:lnTo>
                      <a:lnTo>
                        <a:pt x="23" y="921"/>
                      </a:lnTo>
                      <a:lnTo>
                        <a:pt x="12" y="905"/>
                      </a:lnTo>
                      <a:lnTo>
                        <a:pt x="3" y="887"/>
                      </a:lnTo>
                      <a:lnTo>
                        <a:pt x="0" y="866"/>
                      </a:lnTo>
                      <a:lnTo>
                        <a:pt x="2" y="846"/>
                      </a:lnTo>
                      <a:lnTo>
                        <a:pt x="193" y="58"/>
                      </a:lnTo>
                      <a:lnTo>
                        <a:pt x="201" y="39"/>
                      </a:lnTo>
                      <a:lnTo>
                        <a:pt x="212" y="23"/>
                      </a:lnTo>
                      <a:lnTo>
                        <a:pt x="227" y="10"/>
                      </a:lnTo>
                      <a:lnTo>
                        <a:pt x="245" y="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3" name="Freeform 362">
                  <a:extLst>
                    <a:ext uri="{FF2B5EF4-FFF2-40B4-BE49-F238E27FC236}">
                      <a16:creationId xmlns:a16="http://schemas.microsoft.com/office/drawing/2014/main" id="{EE820F2E-4AED-91FF-10BF-F175BEBCD1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1" y="3157"/>
                  <a:ext cx="65" cy="288"/>
                </a:xfrm>
                <a:custGeom>
                  <a:avLst/>
                  <a:gdLst>
                    <a:gd name="T0" fmla="*/ 7 w 580"/>
                    <a:gd name="T1" fmla="*/ 0 h 2595"/>
                    <a:gd name="T2" fmla="*/ 7 w 580"/>
                    <a:gd name="T3" fmla="*/ 0 h 2595"/>
                    <a:gd name="T4" fmla="*/ 7 w 580"/>
                    <a:gd name="T5" fmla="*/ 0 h 2595"/>
                    <a:gd name="T6" fmla="*/ 7 w 580"/>
                    <a:gd name="T7" fmla="*/ 0 h 2595"/>
                    <a:gd name="T8" fmla="*/ 7 w 580"/>
                    <a:gd name="T9" fmla="*/ 1 h 2595"/>
                    <a:gd name="T10" fmla="*/ 7 w 580"/>
                    <a:gd name="T11" fmla="*/ 1 h 2595"/>
                    <a:gd name="T12" fmla="*/ 7 w 580"/>
                    <a:gd name="T13" fmla="*/ 1 h 2595"/>
                    <a:gd name="T14" fmla="*/ 2 w 580"/>
                    <a:gd name="T15" fmla="*/ 31 h 2595"/>
                    <a:gd name="T16" fmla="*/ 1 w 580"/>
                    <a:gd name="T17" fmla="*/ 32 h 2595"/>
                    <a:gd name="T18" fmla="*/ 1 w 580"/>
                    <a:gd name="T19" fmla="*/ 32 h 2595"/>
                    <a:gd name="T20" fmla="*/ 1 w 580"/>
                    <a:gd name="T21" fmla="*/ 32 h 2595"/>
                    <a:gd name="T22" fmla="*/ 1 w 580"/>
                    <a:gd name="T23" fmla="*/ 32 h 2595"/>
                    <a:gd name="T24" fmla="*/ 1 w 580"/>
                    <a:gd name="T25" fmla="*/ 32 h 2595"/>
                    <a:gd name="T26" fmla="*/ 1 w 580"/>
                    <a:gd name="T27" fmla="*/ 32 h 2595"/>
                    <a:gd name="T28" fmla="*/ 0 w 580"/>
                    <a:gd name="T29" fmla="*/ 32 h 2595"/>
                    <a:gd name="T30" fmla="*/ 0 w 580"/>
                    <a:gd name="T31" fmla="*/ 32 h 2595"/>
                    <a:gd name="T32" fmla="*/ 0 w 580"/>
                    <a:gd name="T33" fmla="*/ 31 h 2595"/>
                    <a:gd name="T34" fmla="*/ 0 w 580"/>
                    <a:gd name="T35" fmla="*/ 31 h 2595"/>
                    <a:gd name="T36" fmla="*/ 0 w 580"/>
                    <a:gd name="T37" fmla="*/ 31 h 2595"/>
                    <a:gd name="T38" fmla="*/ 0 w 580"/>
                    <a:gd name="T39" fmla="*/ 31 h 2595"/>
                    <a:gd name="T40" fmla="*/ 0 w 580"/>
                    <a:gd name="T41" fmla="*/ 31 h 2595"/>
                    <a:gd name="T42" fmla="*/ 6 w 580"/>
                    <a:gd name="T43" fmla="*/ 1 h 2595"/>
                    <a:gd name="T44" fmla="*/ 6 w 580"/>
                    <a:gd name="T45" fmla="*/ 0 h 2595"/>
                    <a:gd name="T46" fmla="*/ 6 w 580"/>
                    <a:gd name="T47" fmla="*/ 0 h 2595"/>
                    <a:gd name="T48" fmla="*/ 6 w 580"/>
                    <a:gd name="T49" fmla="*/ 0 h 2595"/>
                    <a:gd name="T50" fmla="*/ 6 w 580"/>
                    <a:gd name="T51" fmla="*/ 0 h 2595"/>
                    <a:gd name="T52" fmla="*/ 7 w 580"/>
                    <a:gd name="T53" fmla="*/ 0 h 25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80" h="2595">
                      <a:moveTo>
                        <a:pt x="519" y="0"/>
                      </a:moveTo>
                      <a:lnTo>
                        <a:pt x="539" y="3"/>
                      </a:lnTo>
                      <a:lnTo>
                        <a:pt x="556" y="12"/>
                      </a:lnTo>
                      <a:lnTo>
                        <a:pt x="569" y="25"/>
                      </a:lnTo>
                      <a:lnTo>
                        <a:pt x="578" y="42"/>
                      </a:lnTo>
                      <a:lnTo>
                        <a:pt x="580" y="61"/>
                      </a:lnTo>
                      <a:lnTo>
                        <a:pt x="580" y="67"/>
                      </a:lnTo>
                      <a:lnTo>
                        <a:pt x="125" y="2541"/>
                      </a:lnTo>
                      <a:lnTo>
                        <a:pt x="120" y="2558"/>
                      </a:lnTo>
                      <a:lnTo>
                        <a:pt x="110" y="2573"/>
                      </a:lnTo>
                      <a:lnTo>
                        <a:pt x="96" y="2584"/>
                      </a:lnTo>
                      <a:lnTo>
                        <a:pt x="80" y="2593"/>
                      </a:lnTo>
                      <a:lnTo>
                        <a:pt x="62" y="2595"/>
                      </a:lnTo>
                      <a:lnTo>
                        <a:pt x="43" y="2592"/>
                      </a:lnTo>
                      <a:lnTo>
                        <a:pt x="25" y="2583"/>
                      </a:lnTo>
                      <a:lnTo>
                        <a:pt x="12" y="2569"/>
                      </a:lnTo>
                      <a:lnTo>
                        <a:pt x="3" y="2553"/>
                      </a:lnTo>
                      <a:lnTo>
                        <a:pt x="0" y="2532"/>
                      </a:lnTo>
                      <a:lnTo>
                        <a:pt x="0" y="2531"/>
                      </a:lnTo>
                      <a:lnTo>
                        <a:pt x="1" y="2530"/>
                      </a:lnTo>
                      <a:lnTo>
                        <a:pt x="1" y="2528"/>
                      </a:lnTo>
                      <a:lnTo>
                        <a:pt x="457" y="54"/>
                      </a:lnTo>
                      <a:lnTo>
                        <a:pt x="463" y="37"/>
                      </a:lnTo>
                      <a:lnTo>
                        <a:pt x="473" y="22"/>
                      </a:lnTo>
                      <a:lnTo>
                        <a:pt x="486" y="11"/>
                      </a:lnTo>
                      <a:lnTo>
                        <a:pt x="501" y="2"/>
                      </a:lnTo>
                      <a:lnTo>
                        <a:pt x="519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4" name="Freeform 363">
                  <a:extLst>
                    <a:ext uri="{FF2B5EF4-FFF2-40B4-BE49-F238E27FC236}">
                      <a16:creationId xmlns:a16="http://schemas.microsoft.com/office/drawing/2014/main" id="{DB61242A-1198-FAEC-9A03-6925D4CF61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" y="3126"/>
                  <a:ext cx="192" cy="319"/>
                </a:xfrm>
                <a:custGeom>
                  <a:avLst/>
                  <a:gdLst>
                    <a:gd name="T0" fmla="*/ 11 w 1723"/>
                    <a:gd name="T1" fmla="*/ 0 h 2873"/>
                    <a:gd name="T2" fmla="*/ 11 w 1723"/>
                    <a:gd name="T3" fmla="*/ 0 h 2873"/>
                    <a:gd name="T4" fmla="*/ 11 w 1723"/>
                    <a:gd name="T5" fmla="*/ 0 h 2873"/>
                    <a:gd name="T6" fmla="*/ 12 w 1723"/>
                    <a:gd name="T7" fmla="*/ 0 h 2873"/>
                    <a:gd name="T8" fmla="*/ 12 w 1723"/>
                    <a:gd name="T9" fmla="*/ 0 h 2873"/>
                    <a:gd name="T10" fmla="*/ 13 w 1723"/>
                    <a:gd name="T11" fmla="*/ 1 h 2873"/>
                    <a:gd name="T12" fmla="*/ 13 w 1723"/>
                    <a:gd name="T13" fmla="*/ 1 h 2873"/>
                    <a:gd name="T14" fmla="*/ 14 w 1723"/>
                    <a:gd name="T15" fmla="*/ 2 h 2873"/>
                    <a:gd name="T16" fmla="*/ 14 w 1723"/>
                    <a:gd name="T17" fmla="*/ 3 h 2873"/>
                    <a:gd name="T18" fmla="*/ 20 w 1723"/>
                    <a:gd name="T19" fmla="*/ 9 h 2873"/>
                    <a:gd name="T20" fmla="*/ 21 w 1723"/>
                    <a:gd name="T21" fmla="*/ 10 h 2873"/>
                    <a:gd name="T22" fmla="*/ 21 w 1723"/>
                    <a:gd name="T23" fmla="*/ 10 h 2873"/>
                    <a:gd name="T24" fmla="*/ 21 w 1723"/>
                    <a:gd name="T25" fmla="*/ 11 h 2873"/>
                    <a:gd name="T26" fmla="*/ 21 w 1723"/>
                    <a:gd name="T27" fmla="*/ 11 h 2873"/>
                    <a:gd name="T28" fmla="*/ 21 w 1723"/>
                    <a:gd name="T29" fmla="*/ 12 h 2873"/>
                    <a:gd name="T30" fmla="*/ 21 w 1723"/>
                    <a:gd name="T31" fmla="*/ 12 h 2873"/>
                    <a:gd name="T32" fmla="*/ 20 w 1723"/>
                    <a:gd name="T33" fmla="*/ 12 h 2873"/>
                    <a:gd name="T34" fmla="*/ 20 w 1723"/>
                    <a:gd name="T35" fmla="*/ 12 h 2873"/>
                    <a:gd name="T36" fmla="*/ 14 w 1723"/>
                    <a:gd name="T37" fmla="*/ 11 h 2873"/>
                    <a:gd name="T38" fmla="*/ 14 w 1723"/>
                    <a:gd name="T39" fmla="*/ 11 h 2873"/>
                    <a:gd name="T40" fmla="*/ 13 w 1723"/>
                    <a:gd name="T41" fmla="*/ 11 h 2873"/>
                    <a:gd name="T42" fmla="*/ 13 w 1723"/>
                    <a:gd name="T43" fmla="*/ 11 h 2873"/>
                    <a:gd name="T44" fmla="*/ 13 w 1723"/>
                    <a:gd name="T45" fmla="*/ 10 h 2873"/>
                    <a:gd name="T46" fmla="*/ 12 w 1723"/>
                    <a:gd name="T47" fmla="*/ 8 h 2873"/>
                    <a:gd name="T48" fmla="*/ 17 w 1723"/>
                    <a:gd name="T49" fmla="*/ 33 h 2873"/>
                    <a:gd name="T50" fmla="*/ 17 w 1723"/>
                    <a:gd name="T51" fmla="*/ 33 h 2873"/>
                    <a:gd name="T52" fmla="*/ 17 w 1723"/>
                    <a:gd name="T53" fmla="*/ 34 h 2873"/>
                    <a:gd name="T54" fmla="*/ 17 w 1723"/>
                    <a:gd name="T55" fmla="*/ 35 h 2873"/>
                    <a:gd name="T56" fmla="*/ 16 w 1723"/>
                    <a:gd name="T57" fmla="*/ 35 h 2873"/>
                    <a:gd name="T58" fmla="*/ 15 w 1723"/>
                    <a:gd name="T59" fmla="*/ 35 h 2873"/>
                    <a:gd name="T60" fmla="*/ 14 w 1723"/>
                    <a:gd name="T61" fmla="*/ 35 h 2873"/>
                    <a:gd name="T62" fmla="*/ 14 w 1723"/>
                    <a:gd name="T63" fmla="*/ 35 h 2873"/>
                    <a:gd name="T64" fmla="*/ 13 w 1723"/>
                    <a:gd name="T65" fmla="*/ 35 h 2873"/>
                    <a:gd name="T66" fmla="*/ 13 w 1723"/>
                    <a:gd name="T67" fmla="*/ 34 h 2873"/>
                    <a:gd name="T68" fmla="*/ 9 w 1723"/>
                    <a:gd name="T69" fmla="*/ 17 h 2873"/>
                    <a:gd name="T70" fmla="*/ 5 w 1723"/>
                    <a:gd name="T71" fmla="*/ 34 h 2873"/>
                    <a:gd name="T72" fmla="*/ 4 w 1723"/>
                    <a:gd name="T73" fmla="*/ 35 h 2873"/>
                    <a:gd name="T74" fmla="*/ 3 w 1723"/>
                    <a:gd name="T75" fmla="*/ 35 h 2873"/>
                    <a:gd name="T76" fmla="*/ 3 w 1723"/>
                    <a:gd name="T77" fmla="*/ 35 h 2873"/>
                    <a:gd name="T78" fmla="*/ 2 w 1723"/>
                    <a:gd name="T79" fmla="*/ 35 h 2873"/>
                    <a:gd name="T80" fmla="*/ 1 w 1723"/>
                    <a:gd name="T81" fmla="*/ 35 h 2873"/>
                    <a:gd name="T82" fmla="*/ 1 w 1723"/>
                    <a:gd name="T83" fmla="*/ 35 h 2873"/>
                    <a:gd name="T84" fmla="*/ 0 w 1723"/>
                    <a:gd name="T85" fmla="*/ 34 h 2873"/>
                    <a:gd name="T86" fmla="*/ 0 w 1723"/>
                    <a:gd name="T87" fmla="*/ 33 h 2873"/>
                    <a:gd name="T88" fmla="*/ 0 w 1723"/>
                    <a:gd name="T89" fmla="*/ 33 h 2873"/>
                    <a:gd name="T90" fmla="*/ 7 w 1723"/>
                    <a:gd name="T91" fmla="*/ 3 h 2873"/>
                    <a:gd name="T92" fmla="*/ 7 w 1723"/>
                    <a:gd name="T93" fmla="*/ 3 h 2873"/>
                    <a:gd name="T94" fmla="*/ 7 w 1723"/>
                    <a:gd name="T95" fmla="*/ 2 h 2873"/>
                    <a:gd name="T96" fmla="*/ 8 w 1723"/>
                    <a:gd name="T97" fmla="*/ 2 h 2873"/>
                    <a:gd name="T98" fmla="*/ 8 w 1723"/>
                    <a:gd name="T99" fmla="*/ 1 h 2873"/>
                    <a:gd name="T100" fmla="*/ 8 w 1723"/>
                    <a:gd name="T101" fmla="*/ 1 h 2873"/>
                    <a:gd name="T102" fmla="*/ 9 w 1723"/>
                    <a:gd name="T103" fmla="*/ 0 h 2873"/>
                    <a:gd name="T104" fmla="*/ 10 w 1723"/>
                    <a:gd name="T105" fmla="*/ 0 h 2873"/>
                    <a:gd name="T106" fmla="*/ 11 w 1723"/>
                    <a:gd name="T107" fmla="*/ 0 h 28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723" h="2873">
                      <a:moveTo>
                        <a:pt x="858" y="0"/>
                      </a:moveTo>
                      <a:lnTo>
                        <a:pt x="865" y="1"/>
                      </a:lnTo>
                      <a:lnTo>
                        <a:pt x="874" y="1"/>
                      </a:lnTo>
                      <a:lnTo>
                        <a:pt x="886" y="2"/>
                      </a:lnTo>
                      <a:lnTo>
                        <a:pt x="901" y="4"/>
                      </a:lnTo>
                      <a:lnTo>
                        <a:pt x="918" y="7"/>
                      </a:lnTo>
                      <a:lnTo>
                        <a:pt x="936" y="13"/>
                      </a:lnTo>
                      <a:lnTo>
                        <a:pt x="956" y="19"/>
                      </a:lnTo>
                      <a:lnTo>
                        <a:pt x="977" y="28"/>
                      </a:lnTo>
                      <a:lnTo>
                        <a:pt x="998" y="38"/>
                      </a:lnTo>
                      <a:lnTo>
                        <a:pt x="1020" y="51"/>
                      </a:lnTo>
                      <a:lnTo>
                        <a:pt x="1041" y="67"/>
                      </a:lnTo>
                      <a:lnTo>
                        <a:pt x="1061" y="86"/>
                      </a:lnTo>
                      <a:lnTo>
                        <a:pt x="1079" y="108"/>
                      </a:lnTo>
                      <a:lnTo>
                        <a:pt x="1097" y="134"/>
                      </a:lnTo>
                      <a:lnTo>
                        <a:pt x="1112" y="162"/>
                      </a:lnTo>
                      <a:lnTo>
                        <a:pt x="1125" y="196"/>
                      </a:lnTo>
                      <a:lnTo>
                        <a:pt x="1134" y="233"/>
                      </a:lnTo>
                      <a:lnTo>
                        <a:pt x="1240" y="661"/>
                      </a:lnTo>
                      <a:lnTo>
                        <a:pt x="1624" y="758"/>
                      </a:lnTo>
                      <a:lnTo>
                        <a:pt x="1647" y="765"/>
                      </a:lnTo>
                      <a:lnTo>
                        <a:pt x="1668" y="778"/>
                      </a:lnTo>
                      <a:lnTo>
                        <a:pt x="1687" y="794"/>
                      </a:lnTo>
                      <a:lnTo>
                        <a:pt x="1702" y="813"/>
                      </a:lnTo>
                      <a:lnTo>
                        <a:pt x="1714" y="835"/>
                      </a:lnTo>
                      <a:lnTo>
                        <a:pt x="1721" y="859"/>
                      </a:lnTo>
                      <a:lnTo>
                        <a:pt x="1723" y="885"/>
                      </a:lnTo>
                      <a:lnTo>
                        <a:pt x="1721" y="911"/>
                      </a:lnTo>
                      <a:lnTo>
                        <a:pt x="1713" y="936"/>
                      </a:lnTo>
                      <a:lnTo>
                        <a:pt x="1701" y="958"/>
                      </a:lnTo>
                      <a:lnTo>
                        <a:pt x="1685" y="977"/>
                      </a:lnTo>
                      <a:lnTo>
                        <a:pt x="1666" y="993"/>
                      </a:lnTo>
                      <a:lnTo>
                        <a:pt x="1644" y="1005"/>
                      </a:lnTo>
                      <a:lnTo>
                        <a:pt x="1619" y="1012"/>
                      </a:lnTo>
                      <a:lnTo>
                        <a:pt x="1593" y="1014"/>
                      </a:lnTo>
                      <a:lnTo>
                        <a:pt x="1566" y="1012"/>
                      </a:lnTo>
                      <a:lnTo>
                        <a:pt x="1124" y="900"/>
                      </a:lnTo>
                      <a:lnTo>
                        <a:pt x="1122" y="900"/>
                      </a:lnTo>
                      <a:lnTo>
                        <a:pt x="1115" y="899"/>
                      </a:lnTo>
                      <a:lnTo>
                        <a:pt x="1107" y="897"/>
                      </a:lnTo>
                      <a:lnTo>
                        <a:pt x="1096" y="892"/>
                      </a:lnTo>
                      <a:lnTo>
                        <a:pt x="1083" y="886"/>
                      </a:lnTo>
                      <a:lnTo>
                        <a:pt x="1069" y="877"/>
                      </a:lnTo>
                      <a:lnTo>
                        <a:pt x="1057" y="866"/>
                      </a:lnTo>
                      <a:lnTo>
                        <a:pt x="1044" y="851"/>
                      </a:lnTo>
                      <a:lnTo>
                        <a:pt x="1032" y="833"/>
                      </a:lnTo>
                      <a:lnTo>
                        <a:pt x="1024" y="811"/>
                      </a:lnTo>
                      <a:lnTo>
                        <a:pt x="995" y="686"/>
                      </a:lnTo>
                      <a:lnTo>
                        <a:pt x="959" y="845"/>
                      </a:lnTo>
                      <a:lnTo>
                        <a:pt x="1389" y="2640"/>
                      </a:lnTo>
                      <a:lnTo>
                        <a:pt x="1392" y="2661"/>
                      </a:lnTo>
                      <a:lnTo>
                        <a:pt x="1393" y="2682"/>
                      </a:lnTo>
                      <a:lnTo>
                        <a:pt x="1390" y="2716"/>
                      </a:lnTo>
                      <a:lnTo>
                        <a:pt x="1382" y="2749"/>
                      </a:lnTo>
                      <a:lnTo>
                        <a:pt x="1368" y="2779"/>
                      </a:lnTo>
                      <a:lnTo>
                        <a:pt x="1349" y="2805"/>
                      </a:lnTo>
                      <a:lnTo>
                        <a:pt x="1325" y="2828"/>
                      </a:lnTo>
                      <a:lnTo>
                        <a:pt x="1299" y="2846"/>
                      </a:lnTo>
                      <a:lnTo>
                        <a:pt x="1269" y="2861"/>
                      </a:lnTo>
                      <a:lnTo>
                        <a:pt x="1236" y="2870"/>
                      </a:lnTo>
                      <a:lnTo>
                        <a:pt x="1202" y="2873"/>
                      </a:lnTo>
                      <a:lnTo>
                        <a:pt x="1169" y="2870"/>
                      </a:lnTo>
                      <a:lnTo>
                        <a:pt x="1138" y="2862"/>
                      </a:lnTo>
                      <a:lnTo>
                        <a:pt x="1110" y="2850"/>
                      </a:lnTo>
                      <a:lnTo>
                        <a:pt x="1083" y="2832"/>
                      </a:lnTo>
                      <a:lnTo>
                        <a:pt x="1061" y="2810"/>
                      </a:lnTo>
                      <a:lnTo>
                        <a:pt x="1042" y="2786"/>
                      </a:lnTo>
                      <a:lnTo>
                        <a:pt x="1027" y="2758"/>
                      </a:lnTo>
                      <a:lnTo>
                        <a:pt x="1017" y="2729"/>
                      </a:lnTo>
                      <a:lnTo>
                        <a:pt x="704" y="1377"/>
                      </a:lnTo>
                      <a:lnTo>
                        <a:pt x="375" y="2736"/>
                      </a:lnTo>
                      <a:lnTo>
                        <a:pt x="365" y="2765"/>
                      </a:lnTo>
                      <a:lnTo>
                        <a:pt x="349" y="2791"/>
                      </a:lnTo>
                      <a:lnTo>
                        <a:pt x="330" y="2815"/>
                      </a:lnTo>
                      <a:lnTo>
                        <a:pt x="307" y="2834"/>
                      </a:lnTo>
                      <a:lnTo>
                        <a:pt x="282" y="2851"/>
                      </a:lnTo>
                      <a:lnTo>
                        <a:pt x="254" y="2862"/>
                      </a:lnTo>
                      <a:lnTo>
                        <a:pt x="223" y="2870"/>
                      </a:lnTo>
                      <a:lnTo>
                        <a:pt x="193" y="2873"/>
                      </a:lnTo>
                      <a:lnTo>
                        <a:pt x="158" y="2870"/>
                      </a:lnTo>
                      <a:lnTo>
                        <a:pt x="125" y="2861"/>
                      </a:lnTo>
                      <a:lnTo>
                        <a:pt x="95" y="2846"/>
                      </a:lnTo>
                      <a:lnTo>
                        <a:pt x="68" y="2828"/>
                      </a:lnTo>
                      <a:lnTo>
                        <a:pt x="46" y="2805"/>
                      </a:lnTo>
                      <a:lnTo>
                        <a:pt x="27" y="2779"/>
                      </a:lnTo>
                      <a:lnTo>
                        <a:pt x="13" y="2749"/>
                      </a:lnTo>
                      <a:lnTo>
                        <a:pt x="4" y="2716"/>
                      </a:lnTo>
                      <a:lnTo>
                        <a:pt x="0" y="2682"/>
                      </a:lnTo>
                      <a:lnTo>
                        <a:pt x="1" y="2663"/>
                      </a:lnTo>
                      <a:lnTo>
                        <a:pt x="4" y="2644"/>
                      </a:lnTo>
                      <a:lnTo>
                        <a:pt x="579" y="228"/>
                      </a:lnTo>
                      <a:lnTo>
                        <a:pt x="580" y="225"/>
                      </a:lnTo>
                      <a:lnTo>
                        <a:pt x="582" y="219"/>
                      </a:lnTo>
                      <a:lnTo>
                        <a:pt x="585" y="209"/>
                      </a:lnTo>
                      <a:lnTo>
                        <a:pt x="590" y="195"/>
                      </a:lnTo>
                      <a:lnTo>
                        <a:pt x="596" y="179"/>
                      </a:lnTo>
                      <a:lnTo>
                        <a:pt x="604" y="161"/>
                      </a:lnTo>
                      <a:lnTo>
                        <a:pt x="615" y="142"/>
                      </a:lnTo>
                      <a:lnTo>
                        <a:pt x="628" y="122"/>
                      </a:lnTo>
                      <a:lnTo>
                        <a:pt x="643" y="102"/>
                      </a:lnTo>
                      <a:lnTo>
                        <a:pt x="660" y="82"/>
                      </a:lnTo>
                      <a:lnTo>
                        <a:pt x="679" y="63"/>
                      </a:lnTo>
                      <a:lnTo>
                        <a:pt x="701" y="46"/>
                      </a:lnTo>
                      <a:lnTo>
                        <a:pt x="727" y="30"/>
                      </a:lnTo>
                      <a:lnTo>
                        <a:pt x="754" y="17"/>
                      </a:lnTo>
                      <a:lnTo>
                        <a:pt x="785" y="7"/>
                      </a:lnTo>
                      <a:lnTo>
                        <a:pt x="819" y="2"/>
                      </a:lnTo>
                      <a:lnTo>
                        <a:pt x="856" y="0"/>
                      </a:lnTo>
                      <a:lnTo>
                        <a:pt x="858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</p:grpSp>
        </p:grpSp>
        <p:sp>
          <p:nvSpPr>
            <p:cNvPr id="38" name="Freeform 19">
              <a:extLst>
                <a:ext uri="{FF2B5EF4-FFF2-40B4-BE49-F238E27FC236}">
                  <a16:creationId xmlns:a16="http://schemas.microsoft.com/office/drawing/2014/main" id="{1756AC14-CDA0-DE67-4065-BB19BA397A4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92501" y="1067631"/>
              <a:ext cx="289228" cy="433333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solidFill>
              <a:srgbClr val="00206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graphicFrame>
        <p:nvGraphicFramePr>
          <p:cNvPr id="45" name="Wykres 44">
            <a:extLst>
              <a:ext uri="{FF2B5EF4-FFF2-40B4-BE49-F238E27FC236}">
                <a16:creationId xmlns:a16="http://schemas.microsoft.com/office/drawing/2014/main" id="{2969207A-AC8A-AF62-5BA4-588D7118817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48429655"/>
              </p:ext>
            </p:extLst>
          </p:nvPr>
        </p:nvGraphicFramePr>
        <p:xfrm>
          <a:off x="3335543" y="1299779"/>
          <a:ext cx="1863342" cy="4390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" name="Wykres 2">
            <a:extLst>
              <a:ext uri="{FF2B5EF4-FFF2-40B4-BE49-F238E27FC236}">
                <a16:creationId xmlns:a16="http://schemas.microsoft.com/office/drawing/2014/main" id="{30535ACB-ABF8-B571-4BA4-3350546DC8D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68607784"/>
              </p:ext>
            </p:extLst>
          </p:nvPr>
        </p:nvGraphicFramePr>
        <p:xfrm>
          <a:off x="3777566" y="1319612"/>
          <a:ext cx="1863342" cy="4390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4" name="Wykres 3">
            <a:extLst>
              <a:ext uri="{FF2B5EF4-FFF2-40B4-BE49-F238E27FC236}">
                <a16:creationId xmlns:a16="http://schemas.microsoft.com/office/drawing/2014/main" id="{4B1BFCED-6DC2-D3D0-88D4-3C7F73E3795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34235231"/>
              </p:ext>
            </p:extLst>
          </p:nvPr>
        </p:nvGraphicFramePr>
        <p:xfrm>
          <a:off x="4263849" y="1314522"/>
          <a:ext cx="1863342" cy="4390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7" name="Wykres 6">
            <a:extLst>
              <a:ext uri="{FF2B5EF4-FFF2-40B4-BE49-F238E27FC236}">
                <a16:creationId xmlns:a16="http://schemas.microsoft.com/office/drawing/2014/main" id="{3DFDD4DB-6ED4-2488-8578-D977B0531CF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77488003"/>
              </p:ext>
            </p:extLst>
          </p:nvPr>
        </p:nvGraphicFramePr>
        <p:xfrm>
          <a:off x="4729401" y="1304960"/>
          <a:ext cx="1863342" cy="4390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77" name="Tabela 7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64639209"/>
              </p:ext>
            </p:extLst>
          </p:nvPr>
        </p:nvGraphicFramePr>
        <p:xfrm>
          <a:off x="1574006" y="1597800"/>
          <a:ext cx="4118580" cy="29666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76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6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6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6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6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6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7620">
                  <a:extLst>
                    <a:ext uri="{9D8B030D-6E8A-4147-A177-3AD203B41FA5}">
                      <a16:colId xmlns:a16="http://schemas.microsoft.com/office/drawing/2014/main" val="3080332042"/>
                    </a:ext>
                  </a:extLst>
                </a:gridCol>
                <a:gridCol w="4576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576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296669"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2016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2017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2018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5" name="Wykres 4">
            <a:extLst>
              <a:ext uri="{FF2B5EF4-FFF2-40B4-BE49-F238E27FC236}">
                <a16:creationId xmlns:a16="http://schemas.microsoft.com/office/drawing/2014/main" id="{F0DD1414-6043-C165-788C-E16DAD890B2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69094733"/>
              </p:ext>
            </p:extLst>
          </p:nvPr>
        </p:nvGraphicFramePr>
        <p:xfrm>
          <a:off x="5197564" y="1313939"/>
          <a:ext cx="1863342" cy="4390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</p:spTree>
    <p:extLst>
      <p:ext uri="{BB962C8B-B14F-4D97-AF65-F5344CB8AC3E}">
        <p14:creationId xmlns:p14="http://schemas.microsoft.com/office/powerpoint/2010/main" val="20898850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C4E69639-131C-B396-252A-E183D0483A21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Powody zadowolenia z pobytu turystów wewnętrznych</a:t>
            </a:r>
            <a:endParaRPr lang="en-US" dirty="0">
              <a:solidFill>
                <a:srgbClr val="00B050"/>
              </a:solidFill>
            </a:endParaRPr>
          </a:p>
        </p:txBody>
      </p:sp>
      <p:sp>
        <p:nvSpPr>
          <p:cNvPr id="31" name="Prostokąt 30"/>
          <p:cNvSpPr/>
          <p:nvPr/>
        </p:nvSpPr>
        <p:spPr>
          <a:xfrm>
            <a:off x="5447074" y="6158686"/>
            <a:ext cx="637980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Podstawa: </a:t>
            </a:r>
            <a:r>
              <a:rPr lang="pl-PL" sz="1000" dirty="0"/>
              <a:t>Respondenci, którzy byli zadowoleni z pobytu, 2025: N=42</a:t>
            </a:r>
          </a:p>
        </p:txBody>
      </p:sp>
      <p:sp>
        <p:nvSpPr>
          <p:cNvPr id="17" name="Prostokąt zaokrąglony 16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20" name="Prostokąt 19"/>
          <p:cNvSpPr/>
          <p:nvPr/>
        </p:nvSpPr>
        <p:spPr>
          <a:xfrm>
            <a:off x="6323881" y="1322561"/>
            <a:ext cx="559824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P10b. Dlaczego jest Pan(i) zadowolony(a)?</a:t>
            </a:r>
          </a:p>
          <a:p>
            <a:r>
              <a:rPr lang="pl-PL" sz="1000" b="1" i="1" dirty="0"/>
              <a:t>Możliwość wielu odpowiedzi.</a:t>
            </a:r>
          </a:p>
        </p:txBody>
      </p:sp>
      <p:sp>
        <p:nvSpPr>
          <p:cNvPr id="29" name="Prostokąt 28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</a:t>
            </a:r>
          </a:p>
        </p:txBody>
      </p:sp>
      <p:sp>
        <p:nvSpPr>
          <p:cNvPr id="18" name="Prostokąt zaokrąglony 17"/>
          <p:cNvSpPr/>
          <p:nvPr/>
        </p:nvSpPr>
        <p:spPr>
          <a:xfrm>
            <a:off x="6249387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66" name="Wykres 65"/>
          <p:cNvGraphicFramePr/>
          <p:nvPr>
            <p:extLst>
              <p:ext uri="{D42A27DB-BD31-4B8C-83A1-F6EECF244321}">
                <p14:modId xmlns:p14="http://schemas.microsoft.com/office/powerpoint/2010/main" val="135730096"/>
              </p:ext>
            </p:extLst>
          </p:nvPr>
        </p:nvGraphicFramePr>
        <p:xfrm>
          <a:off x="8662015" y="1981197"/>
          <a:ext cx="3442060" cy="37799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0" name="Prostokąt 69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2025</a:t>
            </a:r>
          </a:p>
        </p:txBody>
      </p:sp>
      <p:graphicFrame>
        <p:nvGraphicFramePr>
          <p:cNvPr id="59" name="Tabela 5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5796886"/>
              </p:ext>
            </p:extLst>
          </p:nvPr>
        </p:nvGraphicFramePr>
        <p:xfrm>
          <a:off x="6309543" y="1990725"/>
          <a:ext cx="2268815" cy="37230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688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5382"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buNone/>
                      </a:pPr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Różnorodna oferta atrakcji.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5382"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buNone/>
                      </a:pPr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Gościnni i mili ludzie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9442324"/>
                  </a:ext>
                </a:extLst>
              </a:tr>
              <a:tr h="465382"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buNone/>
                      </a:pPr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Ciekawa oferta spędzania wolnego czasu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49835752"/>
                  </a:ext>
                </a:extLst>
              </a:tr>
              <a:tr h="465382"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buNone/>
                      </a:pPr>
                      <a:r>
                        <a:rPr lang="pl-PL" sz="1000" b="0" i="0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Dobra jakość obsługi turysty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5382"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buNone/>
                      </a:pPr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Dobry stosunek jakości do ceny całego pobytu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65382"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buNone/>
                      </a:pPr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Wysoka jakość miejsca noclegowego (relatywnie do ceny).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65382"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buNone/>
                      </a:pPr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Dobre jedzenie\smaczna kuchnia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65382"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buNone/>
                      </a:pPr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Jestem zaskoczony jak tu zielono, ładnie, jak tu się dużo zmieniło. 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67" name="Tabela 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5445605"/>
              </p:ext>
            </p:extLst>
          </p:nvPr>
        </p:nvGraphicFramePr>
        <p:xfrm>
          <a:off x="436543" y="2048007"/>
          <a:ext cx="1806325" cy="321588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63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92595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ciekawa oferta spędzania wolnego czasu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595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gościnni i mili ludzie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595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dobry stosunek jakości do ceny całego pobytu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595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wysoka jakość miejsca noclegowego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595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różnorodna oferta atrakcji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67721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jestem zaskoczony</a:t>
                      </a:r>
                      <a:r>
                        <a:rPr lang="pl-PL" sz="10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jak tu zielono, ładnie, jak się dużo zmieniło</a:t>
                      </a:r>
                      <a:endParaRPr lang="pl-PL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2595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dobre jedzenie, smaczna kuchnia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2595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dobra jakość obsługi turystycznej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71" name="Tabela 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4024489"/>
              </p:ext>
            </p:extLst>
          </p:nvPr>
        </p:nvGraphicFramePr>
        <p:xfrm>
          <a:off x="2097741" y="1694056"/>
          <a:ext cx="3841792" cy="29666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604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60448">
                  <a:extLst>
                    <a:ext uri="{9D8B030D-6E8A-4147-A177-3AD203B41FA5}">
                      <a16:colId xmlns:a16="http://schemas.microsoft.com/office/drawing/2014/main" val="3527535244"/>
                    </a:ext>
                  </a:extLst>
                </a:gridCol>
                <a:gridCol w="960448">
                  <a:extLst>
                    <a:ext uri="{9D8B030D-6E8A-4147-A177-3AD203B41FA5}">
                      <a16:colId xmlns:a16="http://schemas.microsoft.com/office/drawing/2014/main" val="1027783626"/>
                    </a:ext>
                  </a:extLst>
                </a:gridCol>
                <a:gridCol w="9604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669"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3" name="pole tekstowe 32">
            <a:extLst>
              <a:ext uri="{FF2B5EF4-FFF2-40B4-BE49-F238E27FC236}">
                <a16:creationId xmlns:a16="http://schemas.microsoft.com/office/drawing/2014/main" id="{D7DE7A72-4EC9-4A9D-ABD6-1B451090DF74}"/>
              </a:ext>
            </a:extLst>
          </p:cNvPr>
          <p:cNvSpPr txBox="1"/>
          <p:nvPr/>
        </p:nvSpPr>
        <p:spPr>
          <a:xfrm>
            <a:off x="9404536" y="577819"/>
            <a:ext cx="2424022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900" b="1" dirty="0">
                <a:solidFill>
                  <a:schemeClr val="accent6"/>
                </a:solidFill>
              </a:rPr>
              <a:t>UWAGA: </a:t>
            </a:r>
            <a:r>
              <a:rPr lang="pl-PL" sz="900" dirty="0">
                <a:solidFill>
                  <a:schemeClr val="accent6"/>
                </a:solidFill>
              </a:rPr>
              <a:t>NISKIE LICZEBNOŚCI BADANYCH</a:t>
            </a:r>
          </a:p>
        </p:txBody>
      </p:sp>
      <p:grpSp>
        <p:nvGrpSpPr>
          <p:cNvPr id="30" name="Grupa 29">
            <a:extLst>
              <a:ext uri="{FF2B5EF4-FFF2-40B4-BE49-F238E27FC236}">
                <a16:creationId xmlns:a16="http://schemas.microsoft.com/office/drawing/2014/main" id="{42E9FE88-BAD6-C136-8A15-FA9E3F28D632}"/>
              </a:ext>
            </a:extLst>
          </p:cNvPr>
          <p:cNvGrpSpPr/>
          <p:nvPr/>
        </p:nvGrpSpPr>
        <p:grpSpPr>
          <a:xfrm>
            <a:off x="284669" y="897158"/>
            <a:ext cx="846000" cy="846000"/>
            <a:chOff x="284669" y="897158"/>
            <a:chExt cx="846000" cy="846000"/>
          </a:xfrm>
        </p:grpSpPr>
        <p:grpSp>
          <p:nvGrpSpPr>
            <p:cNvPr id="34" name="Grupa 33">
              <a:extLst>
                <a:ext uri="{FF2B5EF4-FFF2-40B4-BE49-F238E27FC236}">
                  <a16:creationId xmlns:a16="http://schemas.microsoft.com/office/drawing/2014/main" id="{DDA94A62-31B5-5CEF-155F-0087A8AA33B3}"/>
                </a:ext>
              </a:extLst>
            </p:cNvPr>
            <p:cNvGrpSpPr/>
            <p:nvPr/>
          </p:nvGrpSpPr>
          <p:grpSpPr>
            <a:xfrm>
              <a:off x="284669" y="897158"/>
              <a:ext cx="846000" cy="846000"/>
              <a:chOff x="284669" y="897158"/>
              <a:chExt cx="846000" cy="846000"/>
            </a:xfrm>
          </p:grpSpPr>
          <p:sp>
            <p:nvSpPr>
              <p:cNvPr id="36" name="Elipsa 33">
                <a:extLst>
                  <a:ext uri="{FF2B5EF4-FFF2-40B4-BE49-F238E27FC236}">
                    <a16:creationId xmlns:a16="http://schemas.microsoft.com/office/drawing/2014/main" id="{E3F39A67-8E99-D709-1571-B859222299AD}"/>
                  </a:ext>
                </a:extLst>
              </p:cNvPr>
              <p:cNvSpPr/>
              <p:nvPr/>
            </p:nvSpPr>
            <p:spPr>
              <a:xfrm>
                <a:off x="284669" y="897158"/>
                <a:ext cx="846000" cy="8460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pl-PL" sz="1600" dirty="0"/>
              </a:p>
            </p:txBody>
          </p:sp>
          <p:grpSp>
            <p:nvGrpSpPr>
              <p:cNvPr id="37" name="noun_project_0562.eps">
                <a:extLst>
                  <a:ext uri="{FF2B5EF4-FFF2-40B4-BE49-F238E27FC236}">
                    <a16:creationId xmlns:a16="http://schemas.microsoft.com/office/drawing/2014/main" id="{02E8F517-F9A8-1FD7-FF45-092AE6EFD0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36189" y="1220227"/>
                <a:ext cx="264565" cy="378514"/>
                <a:chOff x="722" y="3061"/>
                <a:chExt cx="244" cy="384"/>
              </a:xfrm>
            </p:grpSpPr>
            <p:sp>
              <p:nvSpPr>
                <p:cNvPr id="38" name="Freeform 360">
                  <a:extLst>
                    <a:ext uri="{FF2B5EF4-FFF2-40B4-BE49-F238E27FC236}">
                      <a16:creationId xmlns:a16="http://schemas.microsoft.com/office/drawing/2014/main" id="{7B5D6BB1-83AA-06F1-61A1-789C61DD3F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" y="3061"/>
                  <a:ext cx="60" cy="60"/>
                </a:xfrm>
                <a:custGeom>
                  <a:avLst/>
                  <a:gdLst>
                    <a:gd name="T0" fmla="*/ 3 w 543"/>
                    <a:gd name="T1" fmla="*/ 0 h 544"/>
                    <a:gd name="T2" fmla="*/ 4 w 543"/>
                    <a:gd name="T3" fmla="*/ 0 h 544"/>
                    <a:gd name="T4" fmla="*/ 4 w 543"/>
                    <a:gd name="T5" fmla="*/ 0 h 544"/>
                    <a:gd name="T6" fmla="*/ 5 w 543"/>
                    <a:gd name="T7" fmla="*/ 0 h 544"/>
                    <a:gd name="T8" fmla="*/ 5 w 543"/>
                    <a:gd name="T9" fmla="*/ 1 h 544"/>
                    <a:gd name="T10" fmla="*/ 6 w 543"/>
                    <a:gd name="T11" fmla="*/ 1 h 544"/>
                    <a:gd name="T12" fmla="*/ 6 w 543"/>
                    <a:gd name="T13" fmla="*/ 1 h 544"/>
                    <a:gd name="T14" fmla="*/ 6 w 543"/>
                    <a:gd name="T15" fmla="*/ 2 h 544"/>
                    <a:gd name="T16" fmla="*/ 6 w 543"/>
                    <a:gd name="T17" fmla="*/ 2 h 544"/>
                    <a:gd name="T18" fmla="*/ 7 w 543"/>
                    <a:gd name="T19" fmla="*/ 2 h 544"/>
                    <a:gd name="T20" fmla="*/ 7 w 543"/>
                    <a:gd name="T21" fmla="*/ 3 h 544"/>
                    <a:gd name="T22" fmla="*/ 7 w 543"/>
                    <a:gd name="T23" fmla="*/ 3 h 544"/>
                    <a:gd name="T24" fmla="*/ 7 w 543"/>
                    <a:gd name="T25" fmla="*/ 4 h 544"/>
                    <a:gd name="T26" fmla="*/ 7 w 543"/>
                    <a:gd name="T27" fmla="*/ 4 h 544"/>
                    <a:gd name="T28" fmla="*/ 6 w 543"/>
                    <a:gd name="T29" fmla="*/ 5 h 544"/>
                    <a:gd name="T30" fmla="*/ 6 w 543"/>
                    <a:gd name="T31" fmla="*/ 5 h 544"/>
                    <a:gd name="T32" fmla="*/ 6 w 543"/>
                    <a:gd name="T33" fmla="*/ 6 h 544"/>
                    <a:gd name="T34" fmla="*/ 6 w 543"/>
                    <a:gd name="T35" fmla="*/ 6 h 544"/>
                    <a:gd name="T36" fmla="*/ 5 w 543"/>
                    <a:gd name="T37" fmla="*/ 6 h 544"/>
                    <a:gd name="T38" fmla="*/ 5 w 543"/>
                    <a:gd name="T39" fmla="*/ 6 h 544"/>
                    <a:gd name="T40" fmla="*/ 4 w 543"/>
                    <a:gd name="T41" fmla="*/ 7 h 544"/>
                    <a:gd name="T42" fmla="*/ 4 w 543"/>
                    <a:gd name="T43" fmla="*/ 7 h 544"/>
                    <a:gd name="T44" fmla="*/ 3 w 543"/>
                    <a:gd name="T45" fmla="*/ 7 h 544"/>
                    <a:gd name="T46" fmla="*/ 3 w 543"/>
                    <a:gd name="T47" fmla="*/ 7 h 544"/>
                    <a:gd name="T48" fmla="*/ 2 w 543"/>
                    <a:gd name="T49" fmla="*/ 7 h 544"/>
                    <a:gd name="T50" fmla="*/ 2 w 543"/>
                    <a:gd name="T51" fmla="*/ 6 h 544"/>
                    <a:gd name="T52" fmla="*/ 2 w 543"/>
                    <a:gd name="T53" fmla="*/ 6 h 544"/>
                    <a:gd name="T54" fmla="*/ 1 w 543"/>
                    <a:gd name="T55" fmla="*/ 6 h 544"/>
                    <a:gd name="T56" fmla="*/ 1 w 543"/>
                    <a:gd name="T57" fmla="*/ 6 h 544"/>
                    <a:gd name="T58" fmla="*/ 1 w 543"/>
                    <a:gd name="T59" fmla="*/ 5 h 544"/>
                    <a:gd name="T60" fmla="*/ 0 w 543"/>
                    <a:gd name="T61" fmla="*/ 5 h 544"/>
                    <a:gd name="T62" fmla="*/ 0 w 543"/>
                    <a:gd name="T63" fmla="*/ 4 h 544"/>
                    <a:gd name="T64" fmla="*/ 0 w 543"/>
                    <a:gd name="T65" fmla="*/ 4 h 544"/>
                    <a:gd name="T66" fmla="*/ 0 w 543"/>
                    <a:gd name="T67" fmla="*/ 3 h 544"/>
                    <a:gd name="T68" fmla="*/ 0 w 543"/>
                    <a:gd name="T69" fmla="*/ 3 h 544"/>
                    <a:gd name="T70" fmla="*/ 0 w 543"/>
                    <a:gd name="T71" fmla="*/ 2 h 544"/>
                    <a:gd name="T72" fmla="*/ 0 w 543"/>
                    <a:gd name="T73" fmla="*/ 2 h 544"/>
                    <a:gd name="T74" fmla="*/ 1 w 543"/>
                    <a:gd name="T75" fmla="*/ 2 h 544"/>
                    <a:gd name="T76" fmla="*/ 1 w 543"/>
                    <a:gd name="T77" fmla="*/ 1 h 544"/>
                    <a:gd name="T78" fmla="*/ 1 w 543"/>
                    <a:gd name="T79" fmla="*/ 1 h 544"/>
                    <a:gd name="T80" fmla="*/ 2 w 543"/>
                    <a:gd name="T81" fmla="*/ 1 h 544"/>
                    <a:gd name="T82" fmla="*/ 2 w 543"/>
                    <a:gd name="T83" fmla="*/ 0 h 544"/>
                    <a:gd name="T84" fmla="*/ 2 w 543"/>
                    <a:gd name="T85" fmla="*/ 0 h 544"/>
                    <a:gd name="T86" fmla="*/ 3 w 543"/>
                    <a:gd name="T87" fmla="*/ 0 h 544"/>
                    <a:gd name="T88" fmla="*/ 3 w 543"/>
                    <a:gd name="T89" fmla="*/ 0 h 5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43" h="544">
                      <a:moveTo>
                        <a:pt x="272" y="0"/>
                      </a:moveTo>
                      <a:lnTo>
                        <a:pt x="312" y="3"/>
                      </a:lnTo>
                      <a:lnTo>
                        <a:pt x="350" y="12"/>
                      </a:lnTo>
                      <a:lnTo>
                        <a:pt x="386" y="25"/>
                      </a:lnTo>
                      <a:lnTo>
                        <a:pt x="420" y="44"/>
                      </a:lnTo>
                      <a:lnTo>
                        <a:pt x="450" y="66"/>
                      </a:lnTo>
                      <a:lnTo>
                        <a:pt x="478" y="94"/>
                      </a:lnTo>
                      <a:lnTo>
                        <a:pt x="500" y="124"/>
                      </a:lnTo>
                      <a:lnTo>
                        <a:pt x="519" y="158"/>
                      </a:lnTo>
                      <a:lnTo>
                        <a:pt x="533" y="194"/>
                      </a:lnTo>
                      <a:lnTo>
                        <a:pt x="541" y="232"/>
                      </a:lnTo>
                      <a:lnTo>
                        <a:pt x="543" y="271"/>
                      </a:lnTo>
                      <a:lnTo>
                        <a:pt x="541" y="311"/>
                      </a:lnTo>
                      <a:lnTo>
                        <a:pt x="533" y="351"/>
                      </a:lnTo>
                      <a:lnTo>
                        <a:pt x="519" y="387"/>
                      </a:lnTo>
                      <a:lnTo>
                        <a:pt x="500" y="420"/>
                      </a:lnTo>
                      <a:lnTo>
                        <a:pt x="478" y="450"/>
                      </a:lnTo>
                      <a:lnTo>
                        <a:pt x="450" y="477"/>
                      </a:lnTo>
                      <a:lnTo>
                        <a:pt x="420" y="500"/>
                      </a:lnTo>
                      <a:lnTo>
                        <a:pt x="386" y="518"/>
                      </a:lnTo>
                      <a:lnTo>
                        <a:pt x="350" y="532"/>
                      </a:lnTo>
                      <a:lnTo>
                        <a:pt x="312" y="541"/>
                      </a:lnTo>
                      <a:lnTo>
                        <a:pt x="272" y="544"/>
                      </a:lnTo>
                      <a:lnTo>
                        <a:pt x="232" y="541"/>
                      </a:lnTo>
                      <a:lnTo>
                        <a:pt x="193" y="532"/>
                      </a:lnTo>
                      <a:lnTo>
                        <a:pt x="157" y="518"/>
                      </a:lnTo>
                      <a:lnTo>
                        <a:pt x="124" y="500"/>
                      </a:lnTo>
                      <a:lnTo>
                        <a:pt x="93" y="477"/>
                      </a:lnTo>
                      <a:lnTo>
                        <a:pt x="67" y="450"/>
                      </a:lnTo>
                      <a:lnTo>
                        <a:pt x="43" y="420"/>
                      </a:lnTo>
                      <a:lnTo>
                        <a:pt x="25" y="387"/>
                      </a:lnTo>
                      <a:lnTo>
                        <a:pt x="12" y="351"/>
                      </a:lnTo>
                      <a:lnTo>
                        <a:pt x="3" y="311"/>
                      </a:lnTo>
                      <a:lnTo>
                        <a:pt x="0" y="271"/>
                      </a:lnTo>
                      <a:lnTo>
                        <a:pt x="3" y="232"/>
                      </a:lnTo>
                      <a:lnTo>
                        <a:pt x="12" y="194"/>
                      </a:lnTo>
                      <a:lnTo>
                        <a:pt x="25" y="158"/>
                      </a:lnTo>
                      <a:lnTo>
                        <a:pt x="43" y="124"/>
                      </a:lnTo>
                      <a:lnTo>
                        <a:pt x="67" y="94"/>
                      </a:lnTo>
                      <a:lnTo>
                        <a:pt x="93" y="66"/>
                      </a:lnTo>
                      <a:lnTo>
                        <a:pt x="124" y="44"/>
                      </a:lnTo>
                      <a:lnTo>
                        <a:pt x="157" y="25"/>
                      </a:lnTo>
                      <a:lnTo>
                        <a:pt x="193" y="12"/>
                      </a:lnTo>
                      <a:lnTo>
                        <a:pt x="232" y="3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39" name="Freeform 361">
                  <a:extLst>
                    <a:ext uri="{FF2B5EF4-FFF2-40B4-BE49-F238E27FC236}">
                      <a16:creationId xmlns:a16="http://schemas.microsoft.com/office/drawing/2014/main" id="{D5BCB3C6-D4A0-C9D1-887B-271DC334F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" y="3110"/>
                  <a:ext cx="64" cy="110"/>
                </a:xfrm>
                <a:custGeom>
                  <a:avLst/>
                  <a:gdLst>
                    <a:gd name="T0" fmla="*/ 3 w 573"/>
                    <a:gd name="T1" fmla="*/ 0 h 997"/>
                    <a:gd name="T2" fmla="*/ 4 w 573"/>
                    <a:gd name="T3" fmla="*/ 0 h 997"/>
                    <a:gd name="T4" fmla="*/ 6 w 573"/>
                    <a:gd name="T5" fmla="*/ 1 h 997"/>
                    <a:gd name="T6" fmla="*/ 7 w 573"/>
                    <a:gd name="T7" fmla="*/ 1 h 997"/>
                    <a:gd name="T8" fmla="*/ 7 w 573"/>
                    <a:gd name="T9" fmla="*/ 1 h 997"/>
                    <a:gd name="T10" fmla="*/ 7 w 573"/>
                    <a:gd name="T11" fmla="*/ 1 h 997"/>
                    <a:gd name="T12" fmla="*/ 7 w 573"/>
                    <a:gd name="T13" fmla="*/ 1 h 997"/>
                    <a:gd name="T14" fmla="*/ 7 w 573"/>
                    <a:gd name="T15" fmla="*/ 2 h 997"/>
                    <a:gd name="T16" fmla="*/ 7 w 573"/>
                    <a:gd name="T17" fmla="*/ 2 h 997"/>
                    <a:gd name="T18" fmla="*/ 5 w 573"/>
                    <a:gd name="T19" fmla="*/ 11 h 997"/>
                    <a:gd name="T20" fmla="*/ 5 w 573"/>
                    <a:gd name="T21" fmla="*/ 12 h 997"/>
                    <a:gd name="T22" fmla="*/ 4 w 573"/>
                    <a:gd name="T23" fmla="*/ 12 h 997"/>
                    <a:gd name="T24" fmla="*/ 4 w 573"/>
                    <a:gd name="T25" fmla="*/ 12 h 997"/>
                    <a:gd name="T26" fmla="*/ 4 w 573"/>
                    <a:gd name="T27" fmla="*/ 12 h 997"/>
                    <a:gd name="T28" fmla="*/ 4 w 573"/>
                    <a:gd name="T29" fmla="*/ 12 h 997"/>
                    <a:gd name="T30" fmla="*/ 4 w 573"/>
                    <a:gd name="T31" fmla="*/ 12 h 997"/>
                    <a:gd name="T32" fmla="*/ 1 w 573"/>
                    <a:gd name="T33" fmla="*/ 11 h 997"/>
                    <a:gd name="T34" fmla="*/ 0 w 573"/>
                    <a:gd name="T35" fmla="*/ 11 h 997"/>
                    <a:gd name="T36" fmla="*/ 0 w 573"/>
                    <a:gd name="T37" fmla="*/ 11 h 997"/>
                    <a:gd name="T38" fmla="*/ 0 w 573"/>
                    <a:gd name="T39" fmla="*/ 11 h 997"/>
                    <a:gd name="T40" fmla="*/ 0 w 573"/>
                    <a:gd name="T41" fmla="*/ 11 h 997"/>
                    <a:gd name="T42" fmla="*/ 0 w 573"/>
                    <a:gd name="T43" fmla="*/ 11 h 997"/>
                    <a:gd name="T44" fmla="*/ 0 w 573"/>
                    <a:gd name="T45" fmla="*/ 10 h 997"/>
                    <a:gd name="T46" fmla="*/ 2 w 573"/>
                    <a:gd name="T47" fmla="*/ 1 h 997"/>
                    <a:gd name="T48" fmla="*/ 2 w 573"/>
                    <a:gd name="T49" fmla="*/ 0 h 997"/>
                    <a:gd name="T50" fmla="*/ 3 w 573"/>
                    <a:gd name="T51" fmla="*/ 0 h 997"/>
                    <a:gd name="T52" fmla="*/ 3 w 573"/>
                    <a:gd name="T53" fmla="*/ 0 h 997"/>
                    <a:gd name="T54" fmla="*/ 3 w 573"/>
                    <a:gd name="T55" fmla="*/ 0 h 997"/>
                    <a:gd name="T56" fmla="*/ 3 w 573"/>
                    <a:gd name="T57" fmla="*/ 0 h 99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573" h="997">
                      <a:moveTo>
                        <a:pt x="265" y="0"/>
                      </a:moveTo>
                      <a:lnTo>
                        <a:pt x="287" y="1"/>
                      </a:lnTo>
                      <a:lnTo>
                        <a:pt x="514" y="56"/>
                      </a:lnTo>
                      <a:lnTo>
                        <a:pt x="533" y="63"/>
                      </a:lnTo>
                      <a:lnTo>
                        <a:pt x="549" y="76"/>
                      </a:lnTo>
                      <a:lnTo>
                        <a:pt x="562" y="91"/>
                      </a:lnTo>
                      <a:lnTo>
                        <a:pt x="569" y="109"/>
                      </a:lnTo>
                      <a:lnTo>
                        <a:pt x="573" y="129"/>
                      </a:lnTo>
                      <a:lnTo>
                        <a:pt x="570" y="149"/>
                      </a:lnTo>
                      <a:lnTo>
                        <a:pt x="380" y="937"/>
                      </a:lnTo>
                      <a:lnTo>
                        <a:pt x="373" y="957"/>
                      </a:lnTo>
                      <a:lnTo>
                        <a:pt x="361" y="974"/>
                      </a:lnTo>
                      <a:lnTo>
                        <a:pt x="345" y="985"/>
                      </a:lnTo>
                      <a:lnTo>
                        <a:pt x="327" y="994"/>
                      </a:lnTo>
                      <a:lnTo>
                        <a:pt x="307" y="997"/>
                      </a:lnTo>
                      <a:lnTo>
                        <a:pt x="287" y="995"/>
                      </a:lnTo>
                      <a:lnTo>
                        <a:pt x="59" y="940"/>
                      </a:lnTo>
                      <a:lnTo>
                        <a:pt x="40" y="932"/>
                      </a:lnTo>
                      <a:lnTo>
                        <a:pt x="23" y="921"/>
                      </a:lnTo>
                      <a:lnTo>
                        <a:pt x="12" y="905"/>
                      </a:lnTo>
                      <a:lnTo>
                        <a:pt x="3" y="887"/>
                      </a:lnTo>
                      <a:lnTo>
                        <a:pt x="0" y="866"/>
                      </a:lnTo>
                      <a:lnTo>
                        <a:pt x="2" y="846"/>
                      </a:lnTo>
                      <a:lnTo>
                        <a:pt x="193" y="58"/>
                      </a:lnTo>
                      <a:lnTo>
                        <a:pt x="201" y="39"/>
                      </a:lnTo>
                      <a:lnTo>
                        <a:pt x="212" y="23"/>
                      </a:lnTo>
                      <a:lnTo>
                        <a:pt x="227" y="10"/>
                      </a:lnTo>
                      <a:lnTo>
                        <a:pt x="245" y="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0" name="Freeform 362">
                  <a:extLst>
                    <a:ext uri="{FF2B5EF4-FFF2-40B4-BE49-F238E27FC236}">
                      <a16:creationId xmlns:a16="http://schemas.microsoft.com/office/drawing/2014/main" id="{7D19D407-646C-EC99-A70A-4222B1CC29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1" y="3157"/>
                  <a:ext cx="65" cy="288"/>
                </a:xfrm>
                <a:custGeom>
                  <a:avLst/>
                  <a:gdLst>
                    <a:gd name="T0" fmla="*/ 7 w 580"/>
                    <a:gd name="T1" fmla="*/ 0 h 2595"/>
                    <a:gd name="T2" fmla="*/ 7 w 580"/>
                    <a:gd name="T3" fmla="*/ 0 h 2595"/>
                    <a:gd name="T4" fmla="*/ 7 w 580"/>
                    <a:gd name="T5" fmla="*/ 0 h 2595"/>
                    <a:gd name="T6" fmla="*/ 7 w 580"/>
                    <a:gd name="T7" fmla="*/ 0 h 2595"/>
                    <a:gd name="T8" fmla="*/ 7 w 580"/>
                    <a:gd name="T9" fmla="*/ 1 h 2595"/>
                    <a:gd name="T10" fmla="*/ 7 w 580"/>
                    <a:gd name="T11" fmla="*/ 1 h 2595"/>
                    <a:gd name="T12" fmla="*/ 7 w 580"/>
                    <a:gd name="T13" fmla="*/ 1 h 2595"/>
                    <a:gd name="T14" fmla="*/ 2 w 580"/>
                    <a:gd name="T15" fmla="*/ 31 h 2595"/>
                    <a:gd name="T16" fmla="*/ 1 w 580"/>
                    <a:gd name="T17" fmla="*/ 32 h 2595"/>
                    <a:gd name="T18" fmla="*/ 1 w 580"/>
                    <a:gd name="T19" fmla="*/ 32 h 2595"/>
                    <a:gd name="T20" fmla="*/ 1 w 580"/>
                    <a:gd name="T21" fmla="*/ 32 h 2595"/>
                    <a:gd name="T22" fmla="*/ 1 w 580"/>
                    <a:gd name="T23" fmla="*/ 32 h 2595"/>
                    <a:gd name="T24" fmla="*/ 1 w 580"/>
                    <a:gd name="T25" fmla="*/ 32 h 2595"/>
                    <a:gd name="T26" fmla="*/ 1 w 580"/>
                    <a:gd name="T27" fmla="*/ 32 h 2595"/>
                    <a:gd name="T28" fmla="*/ 0 w 580"/>
                    <a:gd name="T29" fmla="*/ 32 h 2595"/>
                    <a:gd name="T30" fmla="*/ 0 w 580"/>
                    <a:gd name="T31" fmla="*/ 32 h 2595"/>
                    <a:gd name="T32" fmla="*/ 0 w 580"/>
                    <a:gd name="T33" fmla="*/ 31 h 2595"/>
                    <a:gd name="T34" fmla="*/ 0 w 580"/>
                    <a:gd name="T35" fmla="*/ 31 h 2595"/>
                    <a:gd name="T36" fmla="*/ 0 w 580"/>
                    <a:gd name="T37" fmla="*/ 31 h 2595"/>
                    <a:gd name="T38" fmla="*/ 0 w 580"/>
                    <a:gd name="T39" fmla="*/ 31 h 2595"/>
                    <a:gd name="T40" fmla="*/ 0 w 580"/>
                    <a:gd name="T41" fmla="*/ 31 h 2595"/>
                    <a:gd name="T42" fmla="*/ 6 w 580"/>
                    <a:gd name="T43" fmla="*/ 1 h 2595"/>
                    <a:gd name="T44" fmla="*/ 6 w 580"/>
                    <a:gd name="T45" fmla="*/ 0 h 2595"/>
                    <a:gd name="T46" fmla="*/ 6 w 580"/>
                    <a:gd name="T47" fmla="*/ 0 h 2595"/>
                    <a:gd name="T48" fmla="*/ 6 w 580"/>
                    <a:gd name="T49" fmla="*/ 0 h 2595"/>
                    <a:gd name="T50" fmla="*/ 6 w 580"/>
                    <a:gd name="T51" fmla="*/ 0 h 2595"/>
                    <a:gd name="T52" fmla="*/ 7 w 580"/>
                    <a:gd name="T53" fmla="*/ 0 h 25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80" h="2595">
                      <a:moveTo>
                        <a:pt x="519" y="0"/>
                      </a:moveTo>
                      <a:lnTo>
                        <a:pt x="539" y="3"/>
                      </a:lnTo>
                      <a:lnTo>
                        <a:pt x="556" y="12"/>
                      </a:lnTo>
                      <a:lnTo>
                        <a:pt x="569" y="25"/>
                      </a:lnTo>
                      <a:lnTo>
                        <a:pt x="578" y="42"/>
                      </a:lnTo>
                      <a:lnTo>
                        <a:pt x="580" y="61"/>
                      </a:lnTo>
                      <a:lnTo>
                        <a:pt x="580" y="67"/>
                      </a:lnTo>
                      <a:lnTo>
                        <a:pt x="125" y="2541"/>
                      </a:lnTo>
                      <a:lnTo>
                        <a:pt x="120" y="2558"/>
                      </a:lnTo>
                      <a:lnTo>
                        <a:pt x="110" y="2573"/>
                      </a:lnTo>
                      <a:lnTo>
                        <a:pt x="96" y="2584"/>
                      </a:lnTo>
                      <a:lnTo>
                        <a:pt x="80" y="2593"/>
                      </a:lnTo>
                      <a:lnTo>
                        <a:pt x="62" y="2595"/>
                      </a:lnTo>
                      <a:lnTo>
                        <a:pt x="43" y="2592"/>
                      </a:lnTo>
                      <a:lnTo>
                        <a:pt x="25" y="2583"/>
                      </a:lnTo>
                      <a:lnTo>
                        <a:pt x="12" y="2569"/>
                      </a:lnTo>
                      <a:lnTo>
                        <a:pt x="3" y="2553"/>
                      </a:lnTo>
                      <a:lnTo>
                        <a:pt x="0" y="2532"/>
                      </a:lnTo>
                      <a:lnTo>
                        <a:pt x="0" y="2531"/>
                      </a:lnTo>
                      <a:lnTo>
                        <a:pt x="1" y="2530"/>
                      </a:lnTo>
                      <a:lnTo>
                        <a:pt x="1" y="2528"/>
                      </a:lnTo>
                      <a:lnTo>
                        <a:pt x="457" y="54"/>
                      </a:lnTo>
                      <a:lnTo>
                        <a:pt x="463" y="37"/>
                      </a:lnTo>
                      <a:lnTo>
                        <a:pt x="473" y="22"/>
                      </a:lnTo>
                      <a:lnTo>
                        <a:pt x="486" y="11"/>
                      </a:lnTo>
                      <a:lnTo>
                        <a:pt x="501" y="2"/>
                      </a:lnTo>
                      <a:lnTo>
                        <a:pt x="519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1" name="Freeform 363">
                  <a:extLst>
                    <a:ext uri="{FF2B5EF4-FFF2-40B4-BE49-F238E27FC236}">
                      <a16:creationId xmlns:a16="http://schemas.microsoft.com/office/drawing/2014/main" id="{D97342FD-2A25-1053-2F80-BDCA4E234A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" y="3126"/>
                  <a:ext cx="192" cy="319"/>
                </a:xfrm>
                <a:custGeom>
                  <a:avLst/>
                  <a:gdLst>
                    <a:gd name="T0" fmla="*/ 11 w 1723"/>
                    <a:gd name="T1" fmla="*/ 0 h 2873"/>
                    <a:gd name="T2" fmla="*/ 11 w 1723"/>
                    <a:gd name="T3" fmla="*/ 0 h 2873"/>
                    <a:gd name="T4" fmla="*/ 11 w 1723"/>
                    <a:gd name="T5" fmla="*/ 0 h 2873"/>
                    <a:gd name="T6" fmla="*/ 12 w 1723"/>
                    <a:gd name="T7" fmla="*/ 0 h 2873"/>
                    <a:gd name="T8" fmla="*/ 12 w 1723"/>
                    <a:gd name="T9" fmla="*/ 0 h 2873"/>
                    <a:gd name="T10" fmla="*/ 13 w 1723"/>
                    <a:gd name="T11" fmla="*/ 1 h 2873"/>
                    <a:gd name="T12" fmla="*/ 13 w 1723"/>
                    <a:gd name="T13" fmla="*/ 1 h 2873"/>
                    <a:gd name="T14" fmla="*/ 14 w 1723"/>
                    <a:gd name="T15" fmla="*/ 2 h 2873"/>
                    <a:gd name="T16" fmla="*/ 14 w 1723"/>
                    <a:gd name="T17" fmla="*/ 3 h 2873"/>
                    <a:gd name="T18" fmla="*/ 20 w 1723"/>
                    <a:gd name="T19" fmla="*/ 9 h 2873"/>
                    <a:gd name="T20" fmla="*/ 21 w 1723"/>
                    <a:gd name="T21" fmla="*/ 10 h 2873"/>
                    <a:gd name="T22" fmla="*/ 21 w 1723"/>
                    <a:gd name="T23" fmla="*/ 10 h 2873"/>
                    <a:gd name="T24" fmla="*/ 21 w 1723"/>
                    <a:gd name="T25" fmla="*/ 11 h 2873"/>
                    <a:gd name="T26" fmla="*/ 21 w 1723"/>
                    <a:gd name="T27" fmla="*/ 11 h 2873"/>
                    <a:gd name="T28" fmla="*/ 21 w 1723"/>
                    <a:gd name="T29" fmla="*/ 12 h 2873"/>
                    <a:gd name="T30" fmla="*/ 21 w 1723"/>
                    <a:gd name="T31" fmla="*/ 12 h 2873"/>
                    <a:gd name="T32" fmla="*/ 20 w 1723"/>
                    <a:gd name="T33" fmla="*/ 12 h 2873"/>
                    <a:gd name="T34" fmla="*/ 20 w 1723"/>
                    <a:gd name="T35" fmla="*/ 12 h 2873"/>
                    <a:gd name="T36" fmla="*/ 14 w 1723"/>
                    <a:gd name="T37" fmla="*/ 11 h 2873"/>
                    <a:gd name="T38" fmla="*/ 14 w 1723"/>
                    <a:gd name="T39" fmla="*/ 11 h 2873"/>
                    <a:gd name="T40" fmla="*/ 13 w 1723"/>
                    <a:gd name="T41" fmla="*/ 11 h 2873"/>
                    <a:gd name="T42" fmla="*/ 13 w 1723"/>
                    <a:gd name="T43" fmla="*/ 11 h 2873"/>
                    <a:gd name="T44" fmla="*/ 13 w 1723"/>
                    <a:gd name="T45" fmla="*/ 10 h 2873"/>
                    <a:gd name="T46" fmla="*/ 12 w 1723"/>
                    <a:gd name="T47" fmla="*/ 8 h 2873"/>
                    <a:gd name="T48" fmla="*/ 17 w 1723"/>
                    <a:gd name="T49" fmla="*/ 33 h 2873"/>
                    <a:gd name="T50" fmla="*/ 17 w 1723"/>
                    <a:gd name="T51" fmla="*/ 33 h 2873"/>
                    <a:gd name="T52" fmla="*/ 17 w 1723"/>
                    <a:gd name="T53" fmla="*/ 34 h 2873"/>
                    <a:gd name="T54" fmla="*/ 17 w 1723"/>
                    <a:gd name="T55" fmla="*/ 35 h 2873"/>
                    <a:gd name="T56" fmla="*/ 16 w 1723"/>
                    <a:gd name="T57" fmla="*/ 35 h 2873"/>
                    <a:gd name="T58" fmla="*/ 15 w 1723"/>
                    <a:gd name="T59" fmla="*/ 35 h 2873"/>
                    <a:gd name="T60" fmla="*/ 14 w 1723"/>
                    <a:gd name="T61" fmla="*/ 35 h 2873"/>
                    <a:gd name="T62" fmla="*/ 14 w 1723"/>
                    <a:gd name="T63" fmla="*/ 35 h 2873"/>
                    <a:gd name="T64" fmla="*/ 13 w 1723"/>
                    <a:gd name="T65" fmla="*/ 35 h 2873"/>
                    <a:gd name="T66" fmla="*/ 13 w 1723"/>
                    <a:gd name="T67" fmla="*/ 34 h 2873"/>
                    <a:gd name="T68" fmla="*/ 9 w 1723"/>
                    <a:gd name="T69" fmla="*/ 17 h 2873"/>
                    <a:gd name="T70" fmla="*/ 5 w 1723"/>
                    <a:gd name="T71" fmla="*/ 34 h 2873"/>
                    <a:gd name="T72" fmla="*/ 4 w 1723"/>
                    <a:gd name="T73" fmla="*/ 35 h 2873"/>
                    <a:gd name="T74" fmla="*/ 3 w 1723"/>
                    <a:gd name="T75" fmla="*/ 35 h 2873"/>
                    <a:gd name="T76" fmla="*/ 3 w 1723"/>
                    <a:gd name="T77" fmla="*/ 35 h 2873"/>
                    <a:gd name="T78" fmla="*/ 2 w 1723"/>
                    <a:gd name="T79" fmla="*/ 35 h 2873"/>
                    <a:gd name="T80" fmla="*/ 1 w 1723"/>
                    <a:gd name="T81" fmla="*/ 35 h 2873"/>
                    <a:gd name="T82" fmla="*/ 1 w 1723"/>
                    <a:gd name="T83" fmla="*/ 35 h 2873"/>
                    <a:gd name="T84" fmla="*/ 0 w 1723"/>
                    <a:gd name="T85" fmla="*/ 34 h 2873"/>
                    <a:gd name="T86" fmla="*/ 0 w 1723"/>
                    <a:gd name="T87" fmla="*/ 33 h 2873"/>
                    <a:gd name="T88" fmla="*/ 0 w 1723"/>
                    <a:gd name="T89" fmla="*/ 33 h 2873"/>
                    <a:gd name="T90" fmla="*/ 7 w 1723"/>
                    <a:gd name="T91" fmla="*/ 3 h 2873"/>
                    <a:gd name="T92" fmla="*/ 7 w 1723"/>
                    <a:gd name="T93" fmla="*/ 3 h 2873"/>
                    <a:gd name="T94" fmla="*/ 7 w 1723"/>
                    <a:gd name="T95" fmla="*/ 2 h 2873"/>
                    <a:gd name="T96" fmla="*/ 8 w 1723"/>
                    <a:gd name="T97" fmla="*/ 2 h 2873"/>
                    <a:gd name="T98" fmla="*/ 8 w 1723"/>
                    <a:gd name="T99" fmla="*/ 1 h 2873"/>
                    <a:gd name="T100" fmla="*/ 8 w 1723"/>
                    <a:gd name="T101" fmla="*/ 1 h 2873"/>
                    <a:gd name="T102" fmla="*/ 9 w 1723"/>
                    <a:gd name="T103" fmla="*/ 0 h 2873"/>
                    <a:gd name="T104" fmla="*/ 10 w 1723"/>
                    <a:gd name="T105" fmla="*/ 0 h 2873"/>
                    <a:gd name="T106" fmla="*/ 11 w 1723"/>
                    <a:gd name="T107" fmla="*/ 0 h 28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723" h="2873">
                      <a:moveTo>
                        <a:pt x="858" y="0"/>
                      </a:moveTo>
                      <a:lnTo>
                        <a:pt x="865" y="1"/>
                      </a:lnTo>
                      <a:lnTo>
                        <a:pt x="874" y="1"/>
                      </a:lnTo>
                      <a:lnTo>
                        <a:pt x="886" y="2"/>
                      </a:lnTo>
                      <a:lnTo>
                        <a:pt x="901" y="4"/>
                      </a:lnTo>
                      <a:lnTo>
                        <a:pt x="918" y="7"/>
                      </a:lnTo>
                      <a:lnTo>
                        <a:pt x="936" y="13"/>
                      </a:lnTo>
                      <a:lnTo>
                        <a:pt x="956" y="19"/>
                      </a:lnTo>
                      <a:lnTo>
                        <a:pt x="977" y="28"/>
                      </a:lnTo>
                      <a:lnTo>
                        <a:pt x="998" y="38"/>
                      </a:lnTo>
                      <a:lnTo>
                        <a:pt x="1020" y="51"/>
                      </a:lnTo>
                      <a:lnTo>
                        <a:pt x="1041" y="67"/>
                      </a:lnTo>
                      <a:lnTo>
                        <a:pt x="1061" y="86"/>
                      </a:lnTo>
                      <a:lnTo>
                        <a:pt x="1079" y="108"/>
                      </a:lnTo>
                      <a:lnTo>
                        <a:pt x="1097" y="134"/>
                      </a:lnTo>
                      <a:lnTo>
                        <a:pt x="1112" y="162"/>
                      </a:lnTo>
                      <a:lnTo>
                        <a:pt x="1125" y="196"/>
                      </a:lnTo>
                      <a:lnTo>
                        <a:pt x="1134" y="233"/>
                      </a:lnTo>
                      <a:lnTo>
                        <a:pt x="1240" y="661"/>
                      </a:lnTo>
                      <a:lnTo>
                        <a:pt x="1624" y="758"/>
                      </a:lnTo>
                      <a:lnTo>
                        <a:pt x="1647" y="765"/>
                      </a:lnTo>
                      <a:lnTo>
                        <a:pt x="1668" y="778"/>
                      </a:lnTo>
                      <a:lnTo>
                        <a:pt x="1687" y="794"/>
                      </a:lnTo>
                      <a:lnTo>
                        <a:pt x="1702" y="813"/>
                      </a:lnTo>
                      <a:lnTo>
                        <a:pt x="1714" y="835"/>
                      </a:lnTo>
                      <a:lnTo>
                        <a:pt x="1721" y="859"/>
                      </a:lnTo>
                      <a:lnTo>
                        <a:pt x="1723" y="885"/>
                      </a:lnTo>
                      <a:lnTo>
                        <a:pt x="1721" y="911"/>
                      </a:lnTo>
                      <a:lnTo>
                        <a:pt x="1713" y="936"/>
                      </a:lnTo>
                      <a:lnTo>
                        <a:pt x="1701" y="958"/>
                      </a:lnTo>
                      <a:lnTo>
                        <a:pt x="1685" y="977"/>
                      </a:lnTo>
                      <a:lnTo>
                        <a:pt x="1666" y="993"/>
                      </a:lnTo>
                      <a:lnTo>
                        <a:pt x="1644" y="1005"/>
                      </a:lnTo>
                      <a:lnTo>
                        <a:pt x="1619" y="1012"/>
                      </a:lnTo>
                      <a:lnTo>
                        <a:pt x="1593" y="1014"/>
                      </a:lnTo>
                      <a:lnTo>
                        <a:pt x="1566" y="1012"/>
                      </a:lnTo>
                      <a:lnTo>
                        <a:pt x="1124" y="900"/>
                      </a:lnTo>
                      <a:lnTo>
                        <a:pt x="1122" y="900"/>
                      </a:lnTo>
                      <a:lnTo>
                        <a:pt x="1115" y="899"/>
                      </a:lnTo>
                      <a:lnTo>
                        <a:pt x="1107" y="897"/>
                      </a:lnTo>
                      <a:lnTo>
                        <a:pt x="1096" y="892"/>
                      </a:lnTo>
                      <a:lnTo>
                        <a:pt x="1083" y="886"/>
                      </a:lnTo>
                      <a:lnTo>
                        <a:pt x="1069" y="877"/>
                      </a:lnTo>
                      <a:lnTo>
                        <a:pt x="1057" y="866"/>
                      </a:lnTo>
                      <a:lnTo>
                        <a:pt x="1044" y="851"/>
                      </a:lnTo>
                      <a:lnTo>
                        <a:pt x="1032" y="833"/>
                      </a:lnTo>
                      <a:lnTo>
                        <a:pt x="1024" y="811"/>
                      </a:lnTo>
                      <a:lnTo>
                        <a:pt x="995" y="686"/>
                      </a:lnTo>
                      <a:lnTo>
                        <a:pt x="959" y="845"/>
                      </a:lnTo>
                      <a:lnTo>
                        <a:pt x="1389" y="2640"/>
                      </a:lnTo>
                      <a:lnTo>
                        <a:pt x="1392" y="2661"/>
                      </a:lnTo>
                      <a:lnTo>
                        <a:pt x="1393" y="2682"/>
                      </a:lnTo>
                      <a:lnTo>
                        <a:pt x="1390" y="2716"/>
                      </a:lnTo>
                      <a:lnTo>
                        <a:pt x="1382" y="2749"/>
                      </a:lnTo>
                      <a:lnTo>
                        <a:pt x="1368" y="2779"/>
                      </a:lnTo>
                      <a:lnTo>
                        <a:pt x="1349" y="2805"/>
                      </a:lnTo>
                      <a:lnTo>
                        <a:pt x="1325" y="2828"/>
                      </a:lnTo>
                      <a:lnTo>
                        <a:pt x="1299" y="2846"/>
                      </a:lnTo>
                      <a:lnTo>
                        <a:pt x="1269" y="2861"/>
                      </a:lnTo>
                      <a:lnTo>
                        <a:pt x="1236" y="2870"/>
                      </a:lnTo>
                      <a:lnTo>
                        <a:pt x="1202" y="2873"/>
                      </a:lnTo>
                      <a:lnTo>
                        <a:pt x="1169" y="2870"/>
                      </a:lnTo>
                      <a:lnTo>
                        <a:pt x="1138" y="2862"/>
                      </a:lnTo>
                      <a:lnTo>
                        <a:pt x="1110" y="2850"/>
                      </a:lnTo>
                      <a:lnTo>
                        <a:pt x="1083" y="2832"/>
                      </a:lnTo>
                      <a:lnTo>
                        <a:pt x="1061" y="2810"/>
                      </a:lnTo>
                      <a:lnTo>
                        <a:pt x="1042" y="2786"/>
                      </a:lnTo>
                      <a:lnTo>
                        <a:pt x="1027" y="2758"/>
                      </a:lnTo>
                      <a:lnTo>
                        <a:pt x="1017" y="2729"/>
                      </a:lnTo>
                      <a:lnTo>
                        <a:pt x="704" y="1377"/>
                      </a:lnTo>
                      <a:lnTo>
                        <a:pt x="375" y="2736"/>
                      </a:lnTo>
                      <a:lnTo>
                        <a:pt x="365" y="2765"/>
                      </a:lnTo>
                      <a:lnTo>
                        <a:pt x="349" y="2791"/>
                      </a:lnTo>
                      <a:lnTo>
                        <a:pt x="330" y="2815"/>
                      </a:lnTo>
                      <a:lnTo>
                        <a:pt x="307" y="2834"/>
                      </a:lnTo>
                      <a:lnTo>
                        <a:pt x="282" y="2851"/>
                      </a:lnTo>
                      <a:lnTo>
                        <a:pt x="254" y="2862"/>
                      </a:lnTo>
                      <a:lnTo>
                        <a:pt x="223" y="2870"/>
                      </a:lnTo>
                      <a:lnTo>
                        <a:pt x="193" y="2873"/>
                      </a:lnTo>
                      <a:lnTo>
                        <a:pt x="158" y="2870"/>
                      </a:lnTo>
                      <a:lnTo>
                        <a:pt x="125" y="2861"/>
                      </a:lnTo>
                      <a:lnTo>
                        <a:pt x="95" y="2846"/>
                      </a:lnTo>
                      <a:lnTo>
                        <a:pt x="68" y="2828"/>
                      </a:lnTo>
                      <a:lnTo>
                        <a:pt x="46" y="2805"/>
                      </a:lnTo>
                      <a:lnTo>
                        <a:pt x="27" y="2779"/>
                      </a:lnTo>
                      <a:lnTo>
                        <a:pt x="13" y="2749"/>
                      </a:lnTo>
                      <a:lnTo>
                        <a:pt x="4" y="2716"/>
                      </a:lnTo>
                      <a:lnTo>
                        <a:pt x="0" y="2682"/>
                      </a:lnTo>
                      <a:lnTo>
                        <a:pt x="1" y="2663"/>
                      </a:lnTo>
                      <a:lnTo>
                        <a:pt x="4" y="2644"/>
                      </a:lnTo>
                      <a:lnTo>
                        <a:pt x="579" y="228"/>
                      </a:lnTo>
                      <a:lnTo>
                        <a:pt x="580" y="225"/>
                      </a:lnTo>
                      <a:lnTo>
                        <a:pt x="582" y="219"/>
                      </a:lnTo>
                      <a:lnTo>
                        <a:pt x="585" y="209"/>
                      </a:lnTo>
                      <a:lnTo>
                        <a:pt x="590" y="195"/>
                      </a:lnTo>
                      <a:lnTo>
                        <a:pt x="596" y="179"/>
                      </a:lnTo>
                      <a:lnTo>
                        <a:pt x="604" y="161"/>
                      </a:lnTo>
                      <a:lnTo>
                        <a:pt x="615" y="142"/>
                      </a:lnTo>
                      <a:lnTo>
                        <a:pt x="628" y="122"/>
                      </a:lnTo>
                      <a:lnTo>
                        <a:pt x="643" y="102"/>
                      </a:lnTo>
                      <a:lnTo>
                        <a:pt x="660" y="82"/>
                      </a:lnTo>
                      <a:lnTo>
                        <a:pt x="679" y="63"/>
                      </a:lnTo>
                      <a:lnTo>
                        <a:pt x="701" y="46"/>
                      </a:lnTo>
                      <a:lnTo>
                        <a:pt x="727" y="30"/>
                      </a:lnTo>
                      <a:lnTo>
                        <a:pt x="754" y="17"/>
                      </a:lnTo>
                      <a:lnTo>
                        <a:pt x="785" y="7"/>
                      </a:lnTo>
                      <a:lnTo>
                        <a:pt x="819" y="2"/>
                      </a:lnTo>
                      <a:lnTo>
                        <a:pt x="856" y="0"/>
                      </a:lnTo>
                      <a:lnTo>
                        <a:pt x="858" y="0"/>
                      </a:lnTo>
                      <a:close/>
                    </a:path>
                  </a:pathLst>
                </a:custGeom>
                <a:solidFill>
                  <a:srgbClr val="7979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</p:grpSp>
        </p:grpSp>
        <p:sp>
          <p:nvSpPr>
            <p:cNvPr id="35" name="Freeform 19">
              <a:extLst>
                <a:ext uri="{FF2B5EF4-FFF2-40B4-BE49-F238E27FC236}">
                  <a16:creationId xmlns:a16="http://schemas.microsoft.com/office/drawing/2014/main" id="{D9E2B1C1-3907-5D8C-5D25-A9AEF601F2F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92501" y="1067631"/>
              <a:ext cx="289228" cy="433333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solidFill>
              <a:srgbClr val="00206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graphicFrame>
        <p:nvGraphicFramePr>
          <p:cNvPr id="3" name="Wykres 2">
            <a:extLst>
              <a:ext uri="{FF2B5EF4-FFF2-40B4-BE49-F238E27FC236}">
                <a16:creationId xmlns:a16="http://schemas.microsoft.com/office/drawing/2014/main" id="{4B6004A2-9DAD-A60F-9BAA-CA6561B0BA2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9181044"/>
              </p:ext>
            </p:extLst>
          </p:nvPr>
        </p:nvGraphicFramePr>
        <p:xfrm>
          <a:off x="2350273" y="2048013"/>
          <a:ext cx="2091441" cy="36084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" name="Wykres 3">
            <a:extLst>
              <a:ext uri="{FF2B5EF4-FFF2-40B4-BE49-F238E27FC236}">
                <a16:creationId xmlns:a16="http://schemas.microsoft.com/office/drawing/2014/main" id="{58555F31-0A1C-C3FA-4929-D48EC68D1C1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93911629"/>
              </p:ext>
            </p:extLst>
          </p:nvPr>
        </p:nvGraphicFramePr>
        <p:xfrm>
          <a:off x="3160476" y="2048012"/>
          <a:ext cx="2091441" cy="36084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" name="Wykres 5">
            <a:extLst>
              <a:ext uri="{FF2B5EF4-FFF2-40B4-BE49-F238E27FC236}">
                <a16:creationId xmlns:a16="http://schemas.microsoft.com/office/drawing/2014/main" id="{AF238B27-1942-D540-E373-A0BDE31207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97115375"/>
              </p:ext>
            </p:extLst>
          </p:nvPr>
        </p:nvGraphicFramePr>
        <p:xfrm>
          <a:off x="4168805" y="2048943"/>
          <a:ext cx="2091441" cy="36084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5" name="Wykres 4">
            <a:extLst>
              <a:ext uri="{FF2B5EF4-FFF2-40B4-BE49-F238E27FC236}">
                <a16:creationId xmlns:a16="http://schemas.microsoft.com/office/drawing/2014/main" id="{139A0DF1-A9D8-EFE4-262D-60B35049832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81473488"/>
              </p:ext>
            </p:extLst>
          </p:nvPr>
        </p:nvGraphicFramePr>
        <p:xfrm>
          <a:off x="5177134" y="2041213"/>
          <a:ext cx="2091441" cy="36084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60988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0" name="Łącznik prostoliniowy 79"/>
          <p:cNvCxnSpPr>
            <a:cxnSpLocks/>
          </p:cNvCxnSpPr>
          <p:nvPr/>
        </p:nvCxnSpPr>
        <p:spPr>
          <a:xfrm>
            <a:off x="3271432" y="4220079"/>
            <a:ext cx="6881058" cy="0"/>
          </a:xfrm>
          <a:prstGeom prst="line">
            <a:avLst/>
          </a:prstGeom>
          <a:ln w="127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785B6E73-660C-784D-E002-B39DFFCEFE10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Chęć ponownych odwiedzin regionu wśród turystów wewnętrznych</a:t>
            </a:r>
            <a:endParaRPr lang="en-US" dirty="0">
              <a:solidFill>
                <a:srgbClr val="00B050"/>
              </a:solidFill>
            </a:endParaRPr>
          </a:p>
        </p:txBody>
      </p:sp>
      <p:sp>
        <p:nvSpPr>
          <p:cNvPr id="31" name="Prostokąt 30"/>
          <p:cNvSpPr/>
          <p:nvPr/>
        </p:nvSpPr>
        <p:spPr>
          <a:xfrm>
            <a:off x="5447074" y="6158686"/>
            <a:ext cx="637980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Podstawa: </a:t>
            </a:r>
            <a:r>
              <a:rPr lang="pl-PL" sz="1000" dirty="0"/>
              <a:t>Respondenci odwiedzający województwo śląskie z województwa śląskiego, 2025: N=42.</a:t>
            </a:r>
          </a:p>
        </p:txBody>
      </p:sp>
      <p:sp>
        <p:nvSpPr>
          <p:cNvPr id="20" name="Prostokąt 19"/>
          <p:cNvSpPr/>
          <p:nvPr/>
        </p:nvSpPr>
        <p:spPr>
          <a:xfrm>
            <a:off x="1209675" y="1322561"/>
            <a:ext cx="10712448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P10d. Czy chciał(a)by Pan(i) w przyszłości ponownie odwiedzić w celach turystycznych województwo śląskie?</a:t>
            </a:r>
          </a:p>
        </p:txBody>
      </p:sp>
      <p:sp>
        <p:nvSpPr>
          <p:cNvPr id="18" name="Prostokąt zaokrąglony 17"/>
          <p:cNvSpPr/>
          <p:nvPr/>
        </p:nvSpPr>
        <p:spPr>
          <a:xfrm>
            <a:off x="417232" y="1310050"/>
            <a:ext cx="11411327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78" name="Tabela 7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8019233"/>
              </p:ext>
            </p:extLst>
          </p:nvPr>
        </p:nvGraphicFramePr>
        <p:xfrm>
          <a:off x="2815628" y="3127362"/>
          <a:ext cx="2453489" cy="25500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8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05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4292">
                <a:tc>
                  <a:txBody>
                    <a:bodyPr/>
                    <a:lstStyle/>
                    <a:p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dirty="0">
                          <a:solidFill>
                            <a:srgbClr val="669900"/>
                          </a:solidFill>
                        </a:rPr>
                        <a:t>T2B (zdecydowanie tak + raczej tak)</a:t>
                      </a: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DA6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dirty="0">
                          <a:solidFill>
                            <a:schemeClr val="tx1"/>
                          </a:solidFill>
                        </a:rPr>
                        <a:t>5. Zdecydowanie</a:t>
                      </a:r>
                      <a:r>
                        <a:rPr lang="pl-PL" sz="1000" baseline="0" dirty="0">
                          <a:solidFill>
                            <a:schemeClr val="tx1"/>
                          </a:solidFill>
                        </a:rPr>
                        <a:t> tak</a:t>
                      </a:r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BC6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dirty="0">
                          <a:solidFill>
                            <a:schemeClr val="tx1"/>
                          </a:solidFill>
                        </a:rPr>
                        <a:t>4.</a:t>
                      </a:r>
                      <a:r>
                        <a:rPr lang="pl-PL" sz="1000" baseline="0" dirty="0">
                          <a:solidFill>
                            <a:schemeClr val="tx1"/>
                          </a:solidFill>
                        </a:rPr>
                        <a:t> Raczej tak</a:t>
                      </a:r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dirty="0">
                          <a:solidFill>
                            <a:schemeClr val="tx1"/>
                          </a:solidFill>
                        </a:rPr>
                        <a:t>3.</a:t>
                      </a:r>
                      <a:r>
                        <a:rPr lang="pl-PL" sz="1000" baseline="0" dirty="0">
                          <a:solidFill>
                            <a:schemeClr val="tx1"/>
                          </a:solidFill>
                        </a:rPr>
                        <a:t> Nie wiem, trudno powiedzieć</a:t>
                      </a:r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dirty="0">
                          <a:solidFill>
                            <a:schemeClr val="tx1"/>
                          </a:solidFill>
                        </a:rPr>
                        <a:t>2.</a:t>
                      </a:r>
                      <a:r>
                        <a:rPr lang="pl-PL" sz="1000" baseline="0" dirty="0">
                          <a:solidFill>
                            <a:schemeClr val="tx1"/>
                          </a:solidFill>
                        </a:rPr>
                        <a:t> Raczej nie</a:t>
                      </a:r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dirty="0">
                          <a:solidFill>
                            <a:schemeClr val="tx1"/>
                          </a:solidFill>
                        </a:rPr>
                        <a:t>1.</a:t>
                      </a:r>
                      <a:r>
                        <a:rPr lang="pl-PL" sz="1000" baseline="0" dirty="0">
                          <a:solidFill>
                            <a:schemeClr val="tx1"/>
                          </a:solidFill>
                        </a:rPr>
                        <a:t> Zdecydowanie nie</a:t>
                      </a:r>
                      <a:endParaRPr lang="pl-PL" sz="1000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4292">
                <a:tc>
                  <a:txBody>
                    <a:bodyPr/>
                    <a:lstStyle/>
                    <a:p>
                      <a:endParaRPr lang="pl-PL" sz="1000" b="1" dirty="0">
                        <a:solidFill>
                          <a:srgbClr val="BF7300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b="1" dirty="0">
                          <a:solidFill>
                            <a:srgbClr val="BF7300"/>
                          </a:solidFill>
                        </a:rPr>
                        <a:t>B2B (zdecydowanie nie + raczej nie)</a:t>
                      </a:r>
                    </a:p>
                  </a:txBody>
                  <a:tcPr marL="7200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79" name="Wykres 78"/>
          <p:cNvGraphicFramePr/>
          <p:nvPr>
            <p:extLst>
              <p:ext uri="{D42A27DB-BD31-4B8C-83A1-F6EECF244321}">
                <p14:modId xmlns:p14="http://schemas.microsoft.com/office/powerpoint/2010/main" val="1833900645"/>
              </p:ext>
            </p:extLst>
          </p:nvPr>
        </p:nvGraphicFramePr>
        <p:xfrm>
          <a:off x="4902414" y="1305447"/>
          <a:ext cx="2006581" cy="4390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6" name="pole tekstowe 35">
            <a:extLst>
              <a:ext uri="{FF2B5EF4-FFF2-40B4-BE49-F238E27FC236}">
                <a16:creationId xmlns:a16="http://schemas.microsoft.com/office/drawing/2014/main" id="{D7DE7A72-4EC9-4A9D-ABD6-1B451090DF74}"/>
              </a:ext>
            </a:extLst>
          </p:cNvPr>
          <p:cNvSpPr txBox="1"/>
          <p:nvPr/>
        </p:nvSpPr>
        <p:spPr>
          <a:xfrm>
            <a:off x="9404536" y="577819"/>
            <a:ext cx="2424022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900" b="1" dirty="0">
                <a:solidFill>
                  <a:schemeClr val="accent6"/>
                </a:solidFill>
              </a:rPr>
              <a:t>UWAGA: </a:t>
            </a:r>
            <a:r>
              <a:rPr lang="pl-PL" sz="900" dirty="0">
                <a:solidFill>
                  <a:schemeClr val="accent6"/>
                </a:solidFill>
              </a:rPr>
              <a:t>NISKIE LICZEBNOŚCI BADANYCH</a:t>
            </a:r>
          </a:p>
        </p:txBody>
      </p:sp>
      <p:grpSp>
        <p:nvGrpSpPr>
          <p:cNvPr id="37" name="Grupa 36">
            <a:extLst>
              <a:ext uri="{FF2B5EF4-FFF2-40B4-BE49-F238E27FC236}">
                <a16:creationId xmlns:a16="http://schemas.microsoft.com/office/drawing/2014/main" id="{6806738E-BA56-C800-F226-B5AF5739F6B3}"/>
              </a:ext>
            </a:extLst>
          </p:cNvPr>
          <p:cNvGrpSpPr/>
          <p:nvPr/>
        </p:nvGrpSpPr>
        <p:grpSpPr>
          <a:xfrm>
            <a:off x="284669" y="897158"/>
            <a:ext cx="846000" cy="846000"/>
            <a:chOff x="284669" y="897158"/>
            <a:chExt cx="846000" cy="846000"/>
          </a:xfrm>
        </p:grpSpPr>
        <p:sp>
          <p:nvSpPr>
            <p:cNvPr id="38" name="Elipsa 6">
              <a:extLst>
                <a:ext uri="{FF2B5EF4-FFF2-40B4-BE49-F238E27FC236}">
                  <a16:creationId xmlns:a16="http://schemas.microsoft.com/office/drawing/2014/main" id="{90607B24-C991-DFD3-B840-112E44D8BEE7}"/>
                </a:ext>
              </a:extLst>
            </p:cNvPr>
            <p:cNvSpPr/>
            <p:nvPr/>
          </p:nvSpPr>
          <p:spPr>
            <a:xfrm>
              <a:off x="284669" y="897158"/>
              <a:ext cx="846000" cy="8460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l-PL" sz="1600" dirty="0"/>
            </a:p>
          </p:txBody>
        </p:sp>
        <p:grpSp>
          <p:nvGrpSpPr>
            <p:cNvPr id="39" name="Grupa 38">
              <a:extLst>
                <a:ext uri="{FF2B5EF4-FFF2-40B4-BE49-F238E27FC236}">
                  <a16:creationId xmlns:a16="http://schemas.microsoft.com/office/drawing/2014/main" id="{DF713E2B-B9F6-E100-F12F-676426C54CFC}"/>
                </a:ext>
              </a:extLst>
            </p:cNvPr>
            <p:cNvGrpSpPr/>
            <p:nvPr/>
          </p:nvGrpSpPr>
          <p:grpSpPr>
            <a:xfrm>
              <a:off x="417232" y="1055862"/>
              <a:ext cx="583522" cy="542879"/>
              <a:chOff x="7869644" y="4336118"/>
              <a:chExt cx="583522" cy="542879"/>
            </a:xfrm>
            <a:solidFill>
              <a:schemeClr val="accent4">
                <a:lumMod val="75000"/>
              </a:schemeClr>
            </a:solidFill>
          </p:grpSpPr>
          <p:grpSp>
            <p:nvGrpSpPr>
              <p:cNvPr id="40" name="Grupa 39">
                <a:extLst>
                  <a:ext uri="{FF2B5EF4-FFF2-40B4-BE49-F238E27FC236}">
                    <a16:creationId xmlns:a16="http://schemas.microsoft.com/office/drawing/2014/main" id="{A4F277A1-1E91-0D64-4DC0-46B0ACB4029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869644" y="4336118"/>
                <a:ext cx="478379" cy="439851"/>
                <a:chOff x="0" y="0"/>
                <a:chExt cx="7381876" cy="6858000"/>
              </a:xfrm>
              <a:grpFill/>
            </p:grpSpPr>
            <p:sp>
              <p:nvSpPr>
                <p:cNvPr id="46" name="Freeform 5">
                  <a:extLst>
                    <a:ext uri="{FF2B5EF4-FFF2-40B4-BE49-F238E27FC236}">
                      <a16:creationId xmlns:a16="http://schemas.microsoft.com/office/drawing/2014/main" id="{A8D03FE4-8CA2-2B20-69F3-09024BAE5D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325" y="1638300"/>
                  <a:ext cx="2779713" cy="2833688"/>
                </a:xfrm>
                <a:custGeom>
                  <a:avLst/>
                  <a:gdLst>
                    <a:gd name="T0" fmla="*/ 1622 w 1751"/>
                    <a:gd name="T1" fmla="*/ 809 h 1785"/>
                    <a:gd name="T2" fmla="*/ 1459 w 1751"/>
                    <a:gd name="T3" fmla="*/ 719 h 1785"/>
                    <a:gd name="T4" fmla="*/ 1429 w 1751"/>
                    <a:gd name="T5" fmla="*/ 640 h 1785"/>
                    <a:gd name="T6" fmla="*/ 1447 w 1751"/>
                    <a:gd name="T7" fmla="*/ 552 h 1785"/>
                    <a:gd name="T8" fmla="*/ 1381 w 1751"/>
                    <a:gd name="T9" fmla="*/ 503 h 1785"/>
                    <a:gd name="T10" fmla="*/ 1322 w 1751"/>
                    <a:gd name="T11" fmla="*/ 463 h 1785"/>
                    <a:gd name="T12" fmla="*/ 1185 w 1751"/>
                    <a:gd name="T13" fmla="*/ 395 h 1785"/>
                    <a:gd name="T14" fmla="*/ 1099 w 1751"/>
                    <a:gd name="T15" fmla="*/ 262 h 1785"/>
                    <a:gd name="T16" fmla="*/ 1049 w 1751"/>
                    <a:gd name="T17" fmla="*/ 207 h 1785"/>
                    <a:gd name="T18" fmla="*/ 1016 w 1751"/>
                    <a:gd name="T19" fmla="*/ 42 h 1785"/>
                    <a:gd name="T20" fmla="*/ 831 w 1751"/>
                    <a:gd name="T21" fmla="*/ 59 h 1785"/>
                    <a:gd name="T22" fmla="*/ 666 w 1751"/>
                    <a:gd name="T23" fmla="*/ 113 h 1785"/>
                    <a:gd name="T24" fmla="*/ 618 w 1751"/>
                    <a:gd name="T25" fmla="*/ 157 h 1785"/>
                    <a:gd name="T26" fmla="*/ 560 w 1751"/>
                    <a:gd name="T27" fmla="*/ 163 h 1785"/>
                    <a:gd name="T28" fmla="*/ 513 w 1751"/>
                    <a:gd name="T29" fmla="*/ 183 h 1785"/>
                    <a:gd name="T30" fmla="*/ 463 w 1751"/>
                    <a:gd name="T31" fmla="*/ 246 h 1785"/>
                    <a:gd name="T32" fmla="*/ 298 w 1751"/>
                    <a:gd name="T33" fmla="*/ 242 h 1785"/>
                    <a:gd name="T34" fmla="*/ 213 w 1751"/>
                    <a:gd name="T35" fmla="*/ 236 h 1785"/>
                    <a:gd name="T36" fmla="*/ 181 w 1751"/>
                    <a:gd name="T37" fmla="*/ 278 h 1785"/>
                    <a:gd name="T38" fmla="*/ 185 w 1751"/>
                    <a:gd name="T39" fmla="*/ 342 h 1785"/>
                    <a:gd name="T40" fmla="*/ 81 w 1751"/>
                    <a:gd name="T41" fmla="*/ 433 h 1785"/>
                    <a:gd name="T42" fmla="*/ 83 w 1751"/>
                    <a:gd name="T43" fmla="*/ 489 h 1785"/>
                    <a:gd name="T44" fmla="*/ 101 w 1751"/>
                    <a:gd name="T45" fmla="*/ 543 h 1785"/>
                    <a:gd name="T46" fmla="*/ 34 w 1751"/>
                    <a:gd name="T47" fmla="*/ 620 h 1785"/>
                    <a:gd name="T48" fmla="*/ 44 w 1751"/>
                    <a:gd name="T49" fmla="*/ 702 h 1785"/>
                    <a:gd name="T50" fmla="*/ 0 w 1751"/>
                    <a:gd name="T51" fmla="*/ 801 h 1785"/>
                    <a:gd name="T52" fmla="*/ 40 w 1751"/>
                    <a:gd name="T53" fmla="*/ 827 h 1785"/>
                    <a:gd name="T54" fmla="*/ 141 w 1751"/>
                    <a:gd name="T55" fmla="*/ 853 h 1785"/>
                    <a:gd name="T56" fmla="*/ 280 w 1751"/>
                    <a:gd name="T57" fmla="*/ 843 h 1785"/>
                    <a:gd name="T58" fmla="*/ 362 w 1751"/>
                    <a:gd name="T59" fmla="*/ 896 h 1785"/>
                    <a:gd name="T60" fmla="*/ 421 w 1751"/>
                    <a:gd name="T61" fmla="*/ 972 h 1785"/>
                    <a:gd name="T62" fmla="*/ 461 w 1751"/>
                    <a:gd name="T63" fmla="*/ 1091 h 1785"/>
                    <a:gd name="T64" fmla="*/ 483 w 1751"/>
                    <a:gd name="T65" fmla="*/ 1111 h 1785"/>
                    <a:gd name="T66" fmla="*/ 586 w 1751"/>
                    <a:gd name="T67" fmla="*/ 1115 h 1785"/>
                    <a:gd name="T68" fmla="*/ 630 w 1751"/>
                    <a:gd name="T69" fmla="*/ 1133 h 1785"/>
                    <a:gd name="T70" fmla="*/ 670 w 1751"/>
                    <a:gd name="T71" fmla="*/ 1195 h 1785"/>
                    <a:gd name="T72" fmla="*/ 684 w 1751"/>
                    <a:gd name="T73" fmla="*/ 1286 h 1785"/>
                    <a:gd name="T74" fmla="*/ 636 w 1751"/>
                    <a:gd name="T75" fmla="*/ 1342 h 1785"/>
                    <a:gd name="T76" fmla="*/ 574 w 1751"/>
                    <a:gd name="T77" fmla="*/ 1374 h 1785"/>
                    <a:gd name="T78" fmla="*/ 618 w 1751"/>
                    <a:gd name="T79" fmla="*/ 1471 h 1785"/>
                    <a:gd name="T80" fmla="*/ 594 w 1751"/>
                    <a:gd name="T81" fmla="*/ 1537 h 1785"/>
                    <a:gd name="T82" fmla="*/ 620 w 1751"/>
                    <a:gd name="T83" fmla="*/ 1598 h 1785"/>
                    <a:gd name="T84" fmla="*/ 753 w 1751"/>
                    <a:gd name="T85" fmla="*/ 1692 h 1785"/>
                    <a:gd name="T86" fmla="*/ 825 w 1751"/>
                    <a:gd name="T87" fmla="*/ 1692 h 1785"/>
                    <a:gd name="T88" fmla="*/ 914 w 1751"/>
                    <a:gd name="T89" fmla="*/ 1733 h 1785"/>
                    <a:gd name="T90" fmla="*/ 1034 w 1751"/>
                    <a:gd name="T91" fmla="*/ 1781 h 1785"/>
                    <a:gd name="T92" fmla="*/ 1125 w 1751"/>
                    <a:gd name="T93" fmla="*/ 1751 h 1785"/>
                    <a:gd name="T94" fmla="*/ 1167 w 1751"/>
                    <a:gd name="T95" fmla="*/ 1684 h 1785"/>
                    <a:gd name="T96" fmla="*/ 1177 w 1751"/>
                    <a:gd name="T97" fmla="*/ 1562 h 1785"/>
                    <a:gd name="T98" fmla="*/ 1105 w 1751"/>
                    <a:gd name="T99" fmla="*/ 1405 h 1785"/>
                    <a:gd name="T100" fmla="*/ 1089 w 1751"/>
                    <a:gd name="T101" fmla="*/ 1368 h 1785"/>
                    <a:gd name="T102" fmla="*/ 1105 w 1751"/>
                    <a:gd name="T103" fmla="*/ 1332 h 1785"/>
                    <a:gd name="T104" fmla="*/ 1167 w 1751"/>
                    <a:gd name="T105" fmla="*/ 1302 h 1785"/>
                    <a:gd name="T106" fmla="*/ 1189 w 1751"/>
                    <a:gd name="T107" fmla="*/ 1214 h 1785"/>
                    <a:gd name="T108" fmla="*/ 1209 w 1751"/>
                    <a:gd name="T109" fmla="*/ 1103 h 1785"/>
                    <a:gd name="T110" fmla="*/ 1205 w 1751"/>
                    <a:gd name="T111" fmla="*/ 1053 h 1785"/>
                    <a:gd name="T112" fmla="*/ 1387 w 1751"/>
                    <a:gd name="T113" fmla="*/ 1006 h 1785"/>
                    <a:gd name="T114" fmla="*/ 1519 w 1751"/>
                    <a:gd name="T115" fmla="*/ 978 h 1785"/>
                    <a:gd name="T116" fmla="*/ 1550 w 1751"/>
                    <a:gd name="T117" fmla="*/ 942 h 1785"/>
                    <a:gd name="T118" fmla="*/ 1594 w 1751"/>
                    <a:gd name="T119" fmla="*/ 942 h 1785"/>
                    <a:gd name="T120" fmla="*/ 1656 w 1751"/>
                    <a:gd name="T121" fmla="*/ 948 h 1785"/>
                    <a:gd name="T122" fmla="*/ 1741 w 1751"/>
                    <a:gd name="T123" fmla="*/ 841 h 1785"/>
                    <a:gd name="T124" fmla="*/ 1698 w 1751"/>
                    <a:gd name="T125" fmla="*/ 817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751" h="1785">
                      <a:moveTo>
                        <a:pt x="1698" y="817"/>
                      </a:moveTo>
                      <a:lnTo>
                        <a:pt x="1698" y="817"/>
                      </a:lnTo>
                      <a:lnTo>
                        <a:pt x="1698" y="817"/>
                      </a:lnTo>
                      <a:lnTo>
                        <a:pt x="1690" y="817"/>
                      </a:lnTo>
                      <a:lnTo>
                        <a:pt x="1690" y="817"/>
                      </a:lnTo>
                      <a:lnTo>
                        <a:pt x="1654" y="815"/>
                      </a:lnTo>
                      <a:lnTo>
                        <a:pt x="1622" y="809"/>
                      </a:lnTo>
                      <a:lnTo>
                        <a:pt x="1590" y="799"/>
                      </a:lnTo>
                      <a:lnTo>
                        <a:pt x="1562" y="787"/>
                      </a:lnTo>
                      <a:lnTo>
                        <a:pt x="1535" y="773"/>
                      </a:lnTo>
                      <a:lnTo>
                        <a:pt x="1509" y="755"/>
                      </a:lnTo>
                      <a:lnTo>
                        <a:pt x="1483" y="737"/>
                      </a:lnTo>
                      <a:lnTo>
                        <a:pt x="1459" y="719"/>
                      </a:lnTo>
                      <a:lnTo>
                        <a:pt x="1459" y="719"/>
                      </a:lnTo>
                      <a:lnTo>
                        <a:pt x="1449" y="708"/>
                      </a:lnTo>
                      <a:lnTo>
                        <a:pt x="1439" y="698"/>
                      </a:lnTo>
                      <a:lnTo>
                        <a:pt x="1433" y="686"/>
                      </a:lnTo>
                      <a:lnTo>
                        <a:pt x="1429" y="676"/>
                      </a:lnTo>
                      <a:lnTo>
                        <a:pt x="1427" y="666"/>
                      </a:lnTo>
                      <a:lnTo>
                        <a:pt x="1427" y="656"/>
                      </a:lnTo>
                      <a:lnTo>
                        <a:pt x="1429" y="640"/>
                      </a:lnTo>
                      <a:lnTo>
                        <a:pt x="1429" y="640"/>
                      </a:lnTo>
                      <a:lnTo>
                        <a:pt x="1433" y="626"/>
                      </a:lnTo>
                      <a:lnTo>
                        <a:pt x="1439" y="614"/>
                      </a:lnTo>
                      <a:lnTo>
                        <a:pt x="1451" y="592"/>
                      </a:lnTo>
                      <a:lnTo>
                        <a:pt x="1451" y="592"/>
                      </a:lnTo>
                      <a:lnTo>
                        <a:pt x="1447" y="552"/>
                      </a:lnTo>
                      <a:lnTo>
                        <a:pt x="1447" y="552"/>
                      </a:lnTo>
                      <a:lnTo>
                        <a:pt x="1429" y="519"/>
                      </a:lnTo>
                      <a:lnTo>
                        <a:pt x="1429" y="519"/>
                      </a:lnTo>
                      <a:lnTo>
                        <a:pt x="1423" y="509"/>
                      </a:lnTo>
                      <a:lnTo>
                        <a:pt x="1423" y="509"/>
                      </a:lnTo>
                      <a:lnTo>
                        <a:pt x="1403" y="507"/>
                      </a:lnTo>
                      <a:lnTo>
                        <a:pt x="1393" y="505"/>
                      </a:lnTo>
                      <a:lnTo>
                        <a:pt x="1381" y="503"/>
                      </a:lnTo>
                      <a:lnTo>
                        <a:pt x="1370" y="497"/>
                      </a:lnTo>
                      <a:lnTo>
                        <a:pt x="1358" y="491"/>
                      </a:lnTo>
                      <a:lnTo>
                        <a:pt x="1348" y="483"/>
                      </a:lnTo>
                      <a:lnTo>
                        <a:pt x="1338" y="471"/>
                      </a:lnTo>
                      <a:lnTo>
                        <a:pt x="1338" y="471"/>
                      </a:lnTo>
                      <a:lnTo>
                        <a:pt x="1322" y="463"/>
                      </a:lnTo>
                      <a:lnTo>
                        <a:pt x="1322" y="463"/>
                      </a:lnTo>
                      <a:lnTo>
                        <a:pt x="1302" y="461"/>
                      </a:lnTo>
                      <a:lnTo>
                        <a:pt x="1302" y="461"/>
                      </a:lnTo>
                      <a:lnTo>
                        <a:pt x="1274" y="455"/>
                      </a:lnTo>
                      <a:lnTo>
                        <a:pt x="1250" y="445"/>
                      </a:lnTo>
                      <a:lnTo>
                        <a:pt x="1226" y="431"/>
                      </a:lnTo>
                      <a:lnTo>
                        <a:pt x="1205" y="415"/>
                      </a:lnTo>
                      <a:lnTo>
                        <a:pt x="1185" y="395"/>
                      </a:lnTo>
                      <a:lnTo>
                        <a:pt x="1167" y="372"/>
                      </a:lnTo>
                      <a:lnTo>
                        <a:pt x="1151" y="346"/>
                      </a:lnTo>
                      <a:lnTo>
                        <a:pt x="1139" y="316"/>
                      </a:lnTo>
                      <a:lnTo>
                        <a:pt x="1139" y="316"/>
                      </a:lnTo>
                      <a:lnTo>
                        <a:pt x="1133" y="304"/>
                      </a:lnTo>
                      <a:lnTo>
                        <a:pt x="1123" y="290"/>
                      </a:lnTo>
                      <a:lnTo>
                        <a:pt x="1099" y="262"/>
                      </a:lnTo>
                      <a:lnTo>
                        <a:pt x="1099" y="262"/>
                      </a:lnTo>
                      <a:lnTo>
                        <a:pt x="1083" y="246"/>
                      </a:lnTo>
                      <a:lnTo>
                        <a:pt x="1069" y="228"/>
                      </a:lnTo>
                      <a:lnTo>
                        <a:pt x="1069" y="228"/>
                      </a:lnTo>
                      <a:lnTo>
                        <a:pt x="1059" y="218"/>
                      </a:lnTo>
                      <a:lnTo>
                        <a:pt x="1059" y="218"/>
                      </a:lnTo>
                      <a:lnTo>
                        <a:pt x="1049" y="207"/>
                      </a:lnTo>
                      <a:lnTo>
                        <a:pt x="1040" y="195"/>
                      </a:lnTo>
                      <a:lnTo>
                        <a:pt x="1032" y="179"/>
                      </a:lnTo>
                      <a:lnTo>
                        <a:pt x="1028" y="161"/>
                      </a:lnTo>
                      <a:lnTo>
                        <a:pt x="1028" y="161"/>
                      </a:lnTo>
                      <a:lnTo>
                        <a:pt x="1022" y="123"/>
                      </a:lnTo>
                      <a:lnTo>
                        <a:pt x="1018" y="83"/>
                      </a:lnTo>
                      <a:lnTo>
                        <a:pt x="1016" y="42"/>
                      </a:lnTo>
                      <a:lnTo>
                        <a:pt x="1016" y="0"/>
                      </a:lnTo>
                      <a:lnTo>
                        <a:pt x="1016" y="0"/>
                      </a:lnTo>
                      <a:lnTo>
                        <a:pt x="942" y="20"/>
                      </a:lnTo>
                      <a:lnTo>
                        <a:pt x="942" y="20"/>
                      </a:lnTo>
                      <a:lnTo>
                        <a:pt x="886" y="40"/>
                      </a:lnTo>
                      <a:lnTo>
                        <a:pt x="831" y="59"/>
                      </a:lnTo>
                      <a:lnTo>
                        <a:pt x="831" y="59"/>
                      </a:lnTo>
                      <a:lnTo>
                        <a:pt x="777" y="77"/>
                      </a:lnTo>
                      <a:lnTo>
                        <a:pt x="721" y="95"/>
                      </a:lnTo>
                      <a:lnTo>
                        <a:pt x="721" y="95"/>
                      </a:lnTo>
                      <a:lnTo>
                        <a:pt x="706" y="99"/>
                      </a:lnTo>
                      <a:lnTo>
                        <a:pt x="706" y="99"/>
                      </a:lnTo>
                      <a:lnTo>
                        <a:pt x="684" y="107"/>
                      </a:lnTo>
                      <a:lnTo>
                        <a:pt x="666" y="113"/>
                      </a:lnTo>
                      <a:lnTo>
                        <a:pt x="652" y="123"/>
                      </a:lnTo>
                      <a:lnTo>
                        <a:pt x="646" y="129"/>
                      </a:lnTo>
                      <a:lnTo>
                        <a:pt x="642" y="137"/>
                      </a:lnTo>
                      <a:lnTo>
                        <a:pt x="642" y="137"/>
                      </a:lnTo>
                      <a:lnTo>
                        <a:pt x="634" y="145"/>
                      </a:lnTo>
                      <a:lnTo>
                        <a:pt x="626" y="151"/>
                      </a:lnTo>
                      <a:lnTo>
                        <a:pt x="618" y="157"/>
                      </a:lnTo>
                      <a:lnTo>
                        <a:pt x="608" y="159"/>
                      </a:lnTo>
                      <a:lnTo>
                        <a:pt x="590" y="163"/>
                      </a:lnTo>
                      <a:lnTo>
                        <a:pt x="574" y="163"/>
                      </a:lnTo>
                      <a:lnTo>
                        <a:pt x="574" y="163"/>
                      </a:lnTo>
                      <a:lnTo>
                        <a:pt x="566" y="163"/>
                      </a:lnTo>
                      <a:lnTo>
                        <a:pt x="566" y="163"/>
                      </a:lnTo>
                      <a:lnTo>
                        <a:pt x="560" y="163"/>
                      </a:lnTo>
                      <a:lnTo>
                        <a:pt x="560" y="163"/>
                      </a:lnTo>
                      <a:lnTo>
                        <a:pt x="547" y="163"/>
                      </a:lnTo>
                      <a:lnTo>
                        <a:pt x="537" y="165"/>
                      </a:lnTo>
                      <a:lnTo>
                        <a:pt x="527" y="169"/>
                      </a:lnTo>
                      <a:lnTo>
                        <a:pt x="521" y="173"/>
                      </a:lnTo>
                      <a:lnTo>
                        <a:pt x="515" y="177"/>
                      </a:lnTo>
                      <a:lnTo>
                        <a:pt x="513" y="183"/>
                      </a:lnTo>
                      <a:lnTo>
                        <a:pt x="507" y="195"/>
                      </a:lnTo>
                      <a:lnTo>
                        <a:pt x="507" y="195"/>
                      </a:lnTo>
                      <a:lnTo>
                        <a:pt x="501" y="209"/>
                      </a:lnTo>
                      <a:lnTo>
                        <a:pt x="493" y="220"/>
                      </a:lnTo>
                      <a:lnTo>
                        <a:pt x="485" y="230"/>
                      </a:lnTo>
                      <a:lnTo>
                        <a:pt x="475" y="240"/>
                      </a:lnTo>
                      <a:lnTo>
                        <a:pt x="463" y="246"/>
                      </a:lnTo>
                      <a:lnTo>
                        <a:pt x="451" y="252"/>
                      </a:lnTo>
                      <a:lnTo>
                        <a:pt x="435" y="254"/>
                      </a:lnTo>
                      <a:lnTo>
                        <a:pt x="421" y="256"/>
                      </a:lnTo>
                      <a:lnTo>
                        <a:pt x="421" y="256"/>
                      </a:lnTo>
                      <a:lnTo>
                        <a:pt x="397" y="254"/>
                      </a:lnTo>
                      <a:lnTo>
                        <a:pt x="397" y="254"/>
                      </a:lnTo>
                      <a:lnTo>
                        <a:pt x="298" y="242"/>
                      </a:lnTo>
                      <a:lnTo>
                        <a:pt x="298" y="242"/>
                      </a:lnTo>
                      <a:lnTo>
                        <a:pt x="256" y="236"/>
                      </a:lnTo>
                      <a:lnTo>
                        <a:pt x="256" y="236"/>
                      </a:lnTo>
                      <a:lnTo>
                        <a:pt x="238" y="232"/>
                      </a:lnTo>
                      <a:lnTo>
                        <a:pt x="220" y="228"/>
                      </a:lnTo>
                      <a:lnTo>
                        <a:pt x="220" y="228"/>
                      </a:lnTo>
                      <a:lnTo>
                        <a:pt x="213" y="236"/>
                      </a:lnTo>
                      <a:lnTo>
                        <a:pt x="213" y="236"/>
                      </a:lnTo>
                      <a:lnTo>
                        <a:pt x="197" y="248"/>
                      </a:lnTo>
                      <a:lnTo>
                        <a:pt x="187" y="258"/>
                      </a:lnTo>
                      <a:lnTo>
                        <a:pt x="183" y="26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1" y="278"/>
                      </a:lnTo>
                      <a:lnTo>
                        <a:pt x="183" y="290"/>
                      </a:lnTo>
                      <a:lnTo>
                        <a:pt x="189" y="306"/>
                      </a:lnTo>
                      <a:lnTo>
                        <a:pt x="189" y="306"/>
                      </a:lnTo>
                      <a:lnTo>
                        <a:pt x="191" y="318"/>
                      </a:lnTo>
                      <a:lnTo>
                        <a:pt x="189" y="330"/>
                      </a:lnTo>
                      <a:lnTo>
                        <a:pt x="185" y="342"/>
                      </a:lnTo>
                      <a:lnTo>
                        <a:pt x="177" y="350"/>
                      </a:lnTo>
                      <a:lnTo>
                        <a:pt x="177" y="350"/>
                      </a:lnTo>
                      <a:lnTo>
                        <a:pt x="143" y="378"/>
                      </a:lnTo>
                      <a:lnTo>
                        <a:pt x="143" y="378"/>
                      </a:lnTo>
                      <a:lnTo>
                        <a:pt x="111" y="405"/>
                      </a:lnTo>
                      <a:lnTo>
                        <a:pt x="95" y="419"/>
                      </a:lnTo>
                      <a:lnTo>
                        <a:pt x="81" y="433"/>
                      </a:lnTo>
                      <a:lnTo>
                        <a:pt x="81" y="433"/>
                      </a:lnTo>
                      <a:lnTo>
                        <a:pt x="73" y="441"/>
                      </a:lnTo>
                      <a:lnTo>
                        <a:pt x="71" y="447"/>
                      </a:lnTo>
                      <a:lnTo>
                        <a:pt x="71" y="455"/>
                      </a:lnTo>
                      <a:lnTo>
                        <a:pt x="73" y="463"/>
                      </a:lnTo>
                      <a:lnTo>
                        <a:pt x="77" y="475"/>
                      </a:lnTo>
                      <a:lnTo>
                        <a:pt x="83" y="489"/>
                      </a:lnTo>
                      <a:lnTo>
                        <a:pt x="95" y="505"/>
                      </a:lnTo>
                      <a:lnTo>
                        <a:pt x="95" y="505"/>
                      </a:lnTo>
                      <a:lnTo>
                        <a:pt x="99" y="513"/>
                      </a:lnTo>
                      <a:lnTo>
                        <a:pt x="101" y="521"/>
                      </a:lnTo>
                      <a:lnTo>
                        <a:pt x="103" y="527"/>
                      </a:lnTo>
                      <a:lnTo>
                        <a:pt x="103" y="535"/>
                      </a:lnTo>
                      <a:lnTo>
                        <a:pt x="101" y="543"/>
                      </a:lnTo>
                      <a:lnTo>
                        <a:pt x="97" y="548"/>
                      </a:lnTo>
                      <a:lnTo>
                        <a:pt x="93" y="556"/>
                      </a:lnTo>
                      <a:lnTo>
                        <a:pt x="87" y="560"/>
                      </a:lnTo>
                      <a:lnTo>
                        <a:pt x="87" y="560"/>
                      </a:lnTo>
                      <a:lnTo>
                        <a:pt x="63" y="582"/>
                      </a:lnTo>
                      <a:lnTo>
                        <a:pt x="46" y="602"/>
                      </a:lnTo>
                      <a:lnTo>
                        <a:pt x="34" y="620"/>
                      </a:lnTo>
                      <a:lnTo>
                        <a:pt x="28" y="638"/>
                      </a:lnTo>
                      <a:lnTo>
                        <a:pt x="26" y="652"/>
                      </a:lnTo>
                      <a:lnTo>
                        <a:pt x="28" y="666"/>
                      </a:lnTo>
                      <a:lnTo>
                        <a:pt x="32" y="680"/>
                      </a:lnTo>
                      <a:lnTo>
                        <a:pt x="40" y="692"/>
                      </a:lnTo>
                      <a:lnTo>
                        <a:pt x="40" y="692"/>
                      </a:lnTo>
                      <a:lnTo>
                        <a:pt x="44" y="702"/>
                      </a:lnTo>
                      <a:lnTo>
                        <a:pt x="44" y="713"/>
                      </a:lnTo>
                      <a:lnTo>
                        <a:pt x="44" y="723"/>
                      </a:lnTo>
                      <a:lnTo>
                        <a:pt x="40" y="733"/>
                      </a:lnTo>
                      <a:lnTo>
                        <a:pt x="40" y="733"/>
                      </a:lnTo>
                      <a:lnTo>
                        <a:pt x="22" y="761"/>
                      </a:lnTo>
                      <a:lnTo>
                        <a:pt x="22" y="761"/>
                      </a:lnTo>
                      <a:lnTo>
                        <a:pt x="0" y="801"/>
                      </a:lnTo>
                      <a:lnTo>
                        <a:pt x="0" y="801"/>
                      </a:lnTo>
                      <a:lnTo>
                        <a:pt x="0" y="803"/>
                      </a:lnTo>
                      <a:lnTo>
                        <a:pt x="0" y="803"/>
                      </a:lnTo>
                      <a:lnTo>
                        <a:pt x="14" y="809"/>
                      </a:lnTo>
                      <a:lnTo>
                        <a:pt x="28" y="817"/>
                      </a:lnTo>
                      <a:lnTo>
                        <a:pt x="28" y="817"/>
                      </a:lnTo>
                      <a:lnTo>
                        <a:pt x="40" y="827"/>
                      </a:lnTo>
                      <a:lnTo>
                        <a:pt x="51" y="833"/>
                      </a:lnTo>
                      <a:lnTo>
                        <a:pt x="63" y="839"/>
                      </a:lnTo>
                      <a:lnTo>
                        <a:pt x="77" y="845"/>
                      </a:lnTo>
                      <a:lnTo>
                        <a:pt x="91" y="849"/>
                      </a:lnTo>
                      <a:lnTo>
                        <a:pt x="107" y="851"/>
                      </a:lnTo>
                      <a:lnTo>
                        <a:pt x="141" y="853"/>
                      </a:lnTo>
                      <a:lnTo>
                        <a:pt x="141" y="853"/>
                      </a:lnTo>
                      <a:lnTo>
                        <a:pt x="179" y="851"/>
                      </a:lnTo>
                      <a:lnTo>
                        <a:pt x="218" y="847"/>
                      </a:lnTo>
                      <a:lnTo>
                        <a:pt x="230" y="847"/>
                      </a:lnTo>
                      <a:lnTo>
                        <a:pt x="232" y="845"/>
                      </a:lnTo>
                      <a:lnTo>
                        <a:pt x="232" y="845"/>
                      </a:lnTo>
                      <a:lnTo>
                        <a:pt x="258" y="843"/>
                      </a:lnTo>
                      <a:lnTo>
                        <a:pt x="280" y="843"/>
                      </a:lnTo>
                      <a:lnTo>
                        <a:pt x="280" y="843"/>
                      </a:lnTo>
                      <a:lnTo>
                        <a:pt x="300" y="843"/>
                      </a:lnTo>
                      <a:lnTo>
                        <a:pt x="318" y="849"/>
                      </a:lnTo>
                      <a:lnTo>
                        <a:pt x="332" y="857"/>
                      </a:lnTo>
                      <a:lnTo>
                        <a:pt x="344" y="867"/>
                      </a:lnTo>
                      <a:lnTo>
                        <a:pt x="352" y="880"/>
                      </a:lnTo>
                      <a:lnTo>
                        <a:pt x="362" y="896"/>
                      </a:lnTo>
                      <a:lnTo>
                        <a:pt x="378" y="932"/>
                      </a:lnTo>
                      <a:lnTo>
                        <a:pt x="378" y="934"/>
                      </a:lnTo>
                      <a:lnTo>
                        <a:pt x="378" y="934"/>
                      </a:lnTo>
                      <a:lnTo>
                        <a:pt x="385" y="948"/>
                      </a:lnTo>
                      <a:lnTo>
                        <a:pt x="385" y="948"/>
                      </a:lnTo>
                      <a:lnTo>
                        <a:pt x="405" y="960"/>
                      </a:lnTo>
                      <a:lnTo>
                        <a:pt x="421" y="972"/>
                      </a:lnTo>
                      <a:lnTo>
                        <a:pt x="435" y="988"/>
                      </a:lnTo>
                      <a:lnTo>
                        <a:pt x="445" y="1004"/>
                      </a:lnTo>
                      <a:lnTo>
                        <a:pt x="453" y="1024"/>
                      </a:lnTo>
                      <a:lnTo>
                        <a:pt x="459" y="1044"/>
                      </a:lnTo>
                      <a:lnTo>
                        <a:pt x="461" y="1067"/>
                      </a:lnTo>
                      <a:lnTo>
                        <a:pt x="461" y="1091"/>
                      </a:lnTo>
                      <a:lnTo>
                        <a:pt x="461" y="1091"/>
                      </a:lnTo>
                      <a:lnTo>
                        <a:pt x="461" y="1103"/>
                      </a:lnTo>
                      <a:lnTo>
                        <a:pt x="463" y="1107"/>
                      </a:lnTo>
                      <a:lnTo>
                        <a:pt x="463" y="1107"/>
                      </a:lnTo>
                      <a:lnTo>
                        <a:pt x="469" y="1109"/>
                      </a:lnTo>
                      <a:lnTo>
                        <a:pt x="481" y="1111"/>
                      </a:lnTo>
                      <a:lnTo>
                        <a:pt x="481" y="1111"/>
                      </a:lnTo>
                      <a:lnTo>
                        <a:pt x="483" y="1111"/>
                      </a:lnTo>
                      <a:lnTo>
                        <a:pt x="483" y="1111"/>
                      </a:lnTo>
                      <a:lnTo>
                        <a:pt x="509" y="1111"/>
                      </a:lnTo>
                      <a:lnTo>
                        <a:pt x="509" y="1111"/>
                      </a:lnTo>
                      <a:lnTo>
                        <a:pt x="525" y="1111"/>
                      </a:lnTo>
                      <a:lnTo>
                        <a:pt x="525" y="1111"/>
                      </a:lnTo>
                      <a:lnTo>
                        <a:pt x="558" y="1113"/>
                      </a:lnTo>
                      <a:lnTo>
                        <a:pt x="586" y="1115"/>
                      </a:lnTo>
                      <a:lnTo>
                        <a:pt x="598" y="1117"/>
                      </a:lnTo>
                      <a:lnTo>
                        <a:pt x="608" y="1121"/>
                      </a:lnTo>
                      <a:lnTo>
                        <a:pt x="620" y="1125"/>
                      </a:lnTo>
                      <a:lnTo>
                        <a:pt x="628" y="1131"/>
                      </a:lnTo>
                      <a:lnTo>
                        <a:pt x="628" y="1131"/>
                      </a:lnTo>
                      <a:lnTo>
                        <a:pt x="630" y="1133"/>
                      </a:lnTo>
                      <a:lnTo>
                        <a:pt x="630" y="1133"/>
                      </a:lnTo>
                      <a:lnTo>
                        <a:pt x="636" y="1133"/>
                      </a:lnTo>
                      <a:lnTo>
                        <a:pt x="636" y="1133"/>
                      </a:lnTo>
                      <a:lnTo>
                        <a:pt x="638" y="1139"/>
                      </a:lnTo>
                      <a:lnTo>
                        <a:pt x="638" y="1139"/>
                      </a:lnTo>
                      <a:lnTo>
                        <a:pt x="650" y="1153"/>
                      </a:lnTo>
                      <a:lnTo>
                        <a:pt x="660" y="1173"/>
                      </a:lnTo>
                      <a:lnTo>
                        <a:pt x="670" y="1195"/>
                      </a:lnTo>
                      <a:lnTo>
                        <a:pt x="680" y="1222"/>
                      </a:lnTo>
                      <a:lnTo>
                        <a:pt x="680" y="1222"/>
                      </a:lnTo>
                      <a:lnTo>
                        <a:pt x="684" y="1238"/>
                      </a:lnTo>
                      <a:lnTo>
                        <a:pt x="686" y="1252"/>
                      </a:lnTo>
                      <a:lnTo>
                        <a:pt x="688" y="1264"/>
                      </a:lnTo>
                      <a:lnTo>
                        <a:pt x="686" y="1276"/>
                      </a:lnTo>
                      <a:lnTo>
                        <a:pt x="684" y="1286"/>
                      </a:lnTo>
                      <a:lnTo>
                        <a:pt x="682" y="1296"/>
                      </a:lnTo>
                      <a:lnTo>
                        <a:pt x="674" y="1310"/>
                      </a:lnTo>
                      <a:lnTo>
                        <a:pt x="674" y="1310"/>
                      </a:lnTo>
                      <a:lnTo>
                        <a:pt x="664" y="1324"/>
                      </a:lnTo>
                      <a:lnTo>
                        <a:pt x="656" y="1330"/>
                      </a:lnTo>
                      <a:lnTo>
                        <a:pt x="646" y="1338"/>
                      </a:lnTo>
                      <a:lnTo>
                        <a:pt x="636" y="1342"/>
                      </a:lnTo>
                      <a:lnTo>
                        <a:pt x="622" y="1348"/>
                      </a:lnTo>
                      <a:lnTo>
                        <a:pt x="608" y="1352"/>
                      </a:lnTo>
                      <a:lnTo>
                        <a:pt x="590" y="1354"/>
                      </a:lnTo>
                      <a:lnTo>
                        <a:pt x="590" y="1354"/>
                      </a:lnTo>
                      <a:lnTo>
                        <a:pt x="566" y="1358"/>
                      </a:lnTo>
                      <a:lnTo>
                        <a:pt x="566" y="1358"/>
                      </a:lnTo>
                      <a:lnTo>
                        <a:pt x="574" y="1374"/>
                      </a:lnTo>
                      <a:lnTo>
                        <a:pt x="574" y="1374"/>
                      </a:lnTo>
                      <a:lnTo>
                        <a:pt x="580" y="1387"/>
                      </a:lnTo>
                      <a:lnTo>
                        <a:pt x="580" y="1387"/>
                      </a:lnTo>
                      <a:lnTo>
                        <a:pt x="594" y="1417"/>
                      </a:lnTo>
                      <a:lnTo>
                        <a:pt x="608" y="1447"/>
                      </a:lnTo>
                      <a:lnTo>
                        <a:pt x="608" y="1447"/>
                      </a:lnTo>
                      <a:lnTo>
                        <a:pt x="618" y="1471"/>
                      </a:lnTo>
                      <a:lnTo>
                        <a:pt x="618" y="1471"/>
                      </a:lnTo>
                      <a:lnTo>
                        <a:pt x="622" y="1481"/>
                      </a:lnTo>
                      <a:lnTo>
                        <a:pt x="622" y="1493"/>
                      </a:lnTo>
                      <a:lnTo>
                        <a:pt x="620" y="1503"/>
                      </a:lnTo>
                      <a:lnTo>
                        <a:pt x="614" y="1513"/>
                      </a:lnTo>
                      <a:lnTo>
                        <a:pt x="614" y="1513"/>
                      </a:lnTo>
                      <a:lnTo>
                        <a:pt x="594" y="1537"/>
                      </a:lnTo>
                      <a:lnTo>
                        <a:pt x="594" y="1537"/>
                      </a:lnTo>
                      <a:lnTo>
                        <a:pt x="572" y="1566"/>
                      </a:lnTo>
                      <a:lnTo>
                        <a:pt x="572" y="1566"/>
                      </a:lnTo>
                      <a:lnTo>
                        <a:pt x="588" y="1572"/>
                      </a:lnTo>
                      <a:lnTo>
                        <a:pt x="602" y="1582"/>
                      </a:lnTo>
                      <a:lnTo>
                        <a:pt x="614" y="1590"/>
                      </a:lnTo>
                      <a:lnTo>
                        <a:pt x="620" y="1598"/>
                      </a:lnTo>
                      <a:lnTo>
                        <a:pt x="620" y="1598"/>
                      </a:lnTo>
                      <a:lnTo>
                        <a:pt x="660" y="1636"/>
                      </a:lnTo>
                      <a:lnTo>
                        <a:pt x="678" y="1654"/>
                      </a:lnTo>
                      <a:lnTo>
                        <a:pt x="696" y="1666"/>
                      </a:lnTo>
                      <a:lnTo>
                        <a:pt x="714" y="1678"/>
                      </a:lnTo>
                      <a:lnTo>
                        <a:pt x="733" y="1686"/>
                      </a:lnTo>
                      <a:lnTo>
                        <a:pt x="753" y="1692"/>
                      </a:lnTo>
                      <a:lnTo>
                        <a:pt x="773" y="1692"/>
                      </a:lnTo>
                      <a:lnTo>
                        <a:pt x="773" y="1692"/>
                      </a:lnTo>
                      <a:lnTo>
                        <a:pt x="797" y="1692"/>
                      </a:lnTo>
                      <a:lnTo>
                        <a:pt x="797" y="1692"/>
                      </a:lnTo>
                      <a:lnTo>
                        <a:pt x="809" y="1690"/>
                      </a:lnTo>
                      <a:lnTo>
                        <a:pt x="809" y="1690"/>
                      </a:lnTo>
                      <a:lnTo>
                        <a:pt x="825" y="1692"/>
                      </a:lnTo>
                      <a:lnTo>
                        <a:pt x="839" y="1696"/>
                      </a:lnTo>
                      <a:lnTo>
                        <a:pt x="839" y="1696"/>
                      </a:lnTo>
                      <a:lnTo>
                        <a:pt x="855" y="1698"/>
                      </a:lnTo>
                      <a:lnTo>
                        <a:pt x="869" y="1704"/>
                      </a:lnTo>
                      <a:lnTo>
                        <a:pt x="869" y="1704"/>
                      </a:lnTo>
                      <a:lnTo>
                        <a:pt x="914" y="1733"/>
                      </a:lnTo>
                      <a:lnTo>
                        <a:pt x="914" y="1733"/>
                      </a:lnTo>
                      <a:lnTo>
                        <a:pt x="932" y="1741"/>
                      </a:lnTo>
                      <a:lnTo>
                        <a:pt x="932" y="1741"/>
                      </a:lnTo>
                      <a:lnTo>
                        <a:pt x="976" y="1765"/>
                      </a:lnTo>
                      <a:lnTo>
                        <a:pt x="1000" y="1775"/>
                      </a:lnTo>
                      <a:lnTo>
                        <a:pt x="1022" y="1785"/>
                      </a:lnTo>
                      <a:lnTo>
                        <a:pt x="1022" y="1785"/>
                      </a:lnTo>
                      <a:lnTo>
                        <a:pt x="1034" y="1781"/>
                      </a:lnTo>
                      <a:lnTo>
                        <a:pt x="1057" y="1771"/>
                      </a:lnTo>
                      <a:lnTo>
                        <a:pt x="1057" y="1771"/>
                      </a:lnTo>
                      <a:lnTo>
                        <a:pt x="1077" y="1761"/>
                      </a:lnTo>
                      <a:lnTo>
                        <a:pt x="1093" y="1755"/>
                      </a:lnTo>
                      <a:lnTo>
                        <a:pt x="1109" y="1753"/>
                      </a:lnTo>
                      <a:lnTo>
                        <a:pt x="1125" y="1751"/>
                      </a:lnTo>
                      <a:lnTo>
                        <a:pt x="1125" y="1751"/>
                      </a:lnTo>
                      <a:lnTo>
                        <a:pt x="1141" y="1753"/>
                      </a:lnTo>
                      <a:lnTo>
                        <a:pt x="1157" y="1757"/>
                      </a:lnTo>
                      <a:lnTo>
                        <a:pt x="1157" y="1757"/>
                      </a:lnTo>
                      <a:lnTo>
                        <a:pt x="1161" y="1753"/>
                      </a:lnTo>
                      <a:lnTo>
                        <a:pt x="1161" y="1753"/>
                      </a:lnTo>
                      <a:lnTo>
                        <a:pt x="1163" y="1717"/>
                      </a:lnTo>
                      <a:lnTo>
                        <a:pt x="1167" y="1684"/>
                      </a:lnTo>
                      <a:lnTo>
                        <a:pt x="1173" y="1648"/>
                      </a:lnTo>
                      <a:lnTo>
                        <a:pt x="1183" y="1614"/>
                      </a:lnTo>
                      <a:lnTo>
                        <a:pt x="1183" y="1614"/>
                      </a:lnTo>
                      <a:lnTo>
                        <a:pt x="1183" y="1592"/>
                      </a:lnTo>
                      <a:lnTo>
                        <a:pt x="1183" y="1592"/>
                      </a:lnTo>
                      <a:lnTo>
                        <a:pt x="1177" y="1562"/>
                      </a:lnTo>
                      <a:lnTo>
                        <a:pt x="1177" y="1562"/>
                      </a:lnTo>
                      <a:lnTo>
                        <a:pt x="1167" y="1515"/>
                      </a:lnTo>
                      <a:lnTo>
                        <a:pt x="1163" y="1493"/>
                      </a:lnTo>
                      <a:lnTo>
                        <a:pt x="1155" y="1471"/>
                      </a:lnTo>
                      <a:lnTo>
                        <a:pt x="1147" y="1453"/>
                      </a:lnTo>
                      <a:lnTo>
                        <a:pt x="1135" y="1435"/>
                      </a:lnTo>
                      <a:lnTo>
                        <a:pt x="1123" y="1419"/>
                      </a:lnTo>
                      <a:lnTo>
                        <a:pt x="1105" y="1405"/>
                      </a:lnTo>
                      <a:lnTo>
                        <a:pt x="1105" y="1405"/>
                      </a:lnTo>
                      <a:lnTo>
                        <a:pt x="1101" y="1401"/>
                      </a:lnTo>
                      <a:lnTo>
                        <a:pt x="1095" y="1395"/>
                      </a:lnTo>
                      <a:lnTo>
                        <a:pt x="1091" y="1389"/>
                      </a:lnTo>
                      <a:lnTo>
                        <a:pt x="1089" y="1381"/>
                      </a:lnTo>
                      <a:lnTo>
                        <a:pt x="1089" y="1376"/>
                      </a:lnTo>
                      <a:lnTo>
                        <a:pt x="1089" y="1368"/>
                      </a:lnTo>
                      <a:lnTo>
                        <a:pt x="1089" y="1362"/>
                      </a:lnTo>
                      <a:lnTo>
                        <a:pt x="1093" y="1354"/>
                      </a:lnTo>
                      <a:lnTo>
                        <a:pt x="1093" y="1354"/>
                      </a:lnTo>
                      <a:lnTo>
                        <a:pt x="1095" y="1348"/>
                      </a:lnTo>
                      <a:lnTo>
                        <a:pt x="1095" y="1348"/>
                      </a:lnTo>
                      <a:lnTo>
                        <a:pt x="1099" y="1340"/>
                      </a:lnTo>
                      <a:lnTo>
                        <a:pt x="1105" y="1332"/>
                      </a:lnTo>
                      <a:lnTo>
                        <a:pt x="1115" y="1322"/>
                      </a:lnTo>
                      <a:lnTo>
                        <a:pt x="1121" y="1320"/>
                      </a:lnTo>
                      <a:lnTo>
                        <a:pt x="1129" y="1318"/>
                      </a:lnTo>
                      <a:lnTo>
                        <a:pt x="1129" y="1318"/>
                      </a:lnTo>
                      <a:lnTo>
                        <a:pt x="1145" y="1314"/>
                      </a:lnTo>
                      <a:lnTo>
                        <a:pt x="1157" y="1310"/>
                      </a:lnTo>
                      <a:lnTo>
                        <a:pt x="1167" y="1302"/>
                      </a:lnTo>
                      <a:lnTo>
                        <a:pt x="1177" y="1294"/>
                      </a:lnTo>
                      <a:lnTo>
                        <a:pt x="1183" y="1282"/>
                      </a:lnTo>
                      <a:lnTo>
                        <a:pt x="1187" y="1268"/>
                      </a:lnTo>
                      <a:lnTo>
                        <a:pt x="1189" y="1248"/>
                      </a:lnTo>
                      <a:lnTo>
                        <a:pt x="1189" y="1226"/>
                      </a:lnTo>
                      <a:lnTo>
                        <a:pt x="1189" y="1226"/>
                      </a:lnTo>
                      <a:lnTo>
                        <a:pt x="1189" y="1214"/>
                      </a:lnTo>
                      <a:lnTo>
                        <a:pt x="1189" y="1205"/>
                      </a:lnTo>
                      <a:lnTo>
                        <a:pt x="1193" y="1187"/>
                      </a:lnTo>
                      <a:lnTo>
                        <a:pt x="1193" y="1187"/>
                      </a:lnTo>
                      <a:lnTo>
                        <a:pt x="1197" y="1179"/>
                      </a:lnTo>
                      <a:lnTo>
                        <a:pt x="1197" y="1179"/>
                      </a:lnTo>
                      <a:lnTo>
                        <a:pt x="1209" y="1109"/>
                      </a:lnTo>
                      <a:lnTo>
                        <a:pt x="1209" y="1103"/>
                      </a:lnTo>
                      <a:lnTo>
                        <a:pt x="1209" y="1103"/>
                      </a:lnTo>
                      <a:lnTo>
                        <a:pt x="1203" y="1095"/>
                      </a:lnTo>
                      <a:lnTo>
                        <a:pt x="1201" y="1085"/>
                      </a:lnTo>
                      <a:lnTo>
                        <a:pt x="1199" y="1075"/>
                      </a:lnTo>
                      <a:lnTo>
                        <a:pt x="1201" y="1063"/>
                      </a:lnTo>
                      <a:lnTo>
                        <a:pt x="1201" y="1063"/>
                      </a:lnTo>
                      <a:lnTo>
                        <a:pt x="1205" y="1053"/>
                      </a:lnTo>
                      <a:lnTo>
                        <a:pt x="1213" y="1045"/>
                      </a:lnTo>
                      <a:lnTo>
                        <a:pt x="1220" y="1040"/>
                      </a:lnTo>
                      <a:lnTo>
                        <a:pt x="1232" y="1036"/>
                      </a:lnTo>
                      <a:lnTo>
                        <a:pt x="1280" y="1028"/>
                      </a:lnTo>
                      <a:lnTo>
                        <a:pt x="1280" y="1028"/>
                      </a:lnTo>
                      <a:lnTo>
                        <a:pt x="1387" y="1006"/>
                      </a:lnTo>
                      <a:lnTo>
                        <a:pt x="1387" y="1006"/>
                      </a:lnTo>
                      <a:lnTo>
                        <a:pt x="1429" y="998"/>
                      </a:lnTo>
                      <a:lnTo>
                        <a:pt x="1429" y="998"/>
                      </a:lnTo>
                      <a:lnTo>
                        <a:pt x="1473" y="990"/>
                      </a:lnTo>
                      <a:lnTo>
                        <a:pt x="1515" y="982"/>
                      </a:lnTo>
                      <a:lnTo>
                        <a:pt x="1515" y="982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19" y="978"/>
                      </a:lnTo>
                      <a:lnTo>
                        <a:pt x="1529" y="958"/>
                      </a:lnTo>
                      <a:lnTo>
                        <a:pt x="1529" y="958"/>
                      </a:lnTo>
                      <a:lnTo>
                        <a:pt x="1535" y="952"/>
                      </a:lnTo>
                      <a:lnTo>
                        <a:pt x="1543" y="946"/>
                      </a:lnTo>
                      <a:lnTo>
                        <a:pt x="1550" y="942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58" y="940"/>
                      </a:lnTo>
                      <a:lnTo>
                        <a:pt x="1574" y="938"/>
                      </a:lnTo>
                      <a:lnTo>
                        <a:pt x="1574" y="938"/>
                      </a:lnTo>
                      <a:lnTo>
                        <a:pt x="1584" y="938"/>
                      </a:lnTo>
                      <a:lnTo>
                        <a:pt x="1594" y="942"/>
                      </a:lnTo>
                      <a:lnTo>
                        <a:pt x="1594" y="942"/>
                      </a:lnTo>
                      <a:lnTo>
                        <a:pt x="1620" y="950"/>
                      </a:lnTo>
                      <a:lnTo>
                        <a:pt x="1632" y="954"/>
                      </a:lnTo>
                      <a:lnTo>
                        <a:pt x="1642" y="954"/>
                      </a:lnTo>
                      <a:lnTo>
                        <a:pt x="1642" y="954"/>
                      </a:lnTo>
                      <a:lnTo>
                        <a:pt x="1648" y="954"/>
                      </a:lnTo>
                      <a:lnTo>
                        <a:pt x="1656" y="948"/>
                      </a:lnTo>
                      <a:lnTo>
                        <a:pt x="1668" y="934"/>
                      </a:lnTo>
                      <a:lnTo>
                        <a:pt x="1684" y="910"/>
                      </a:lnTo>
                      <a:lnTo>
                        <a:pt x="1684" y="910"/>
                      </a:lnTo>
                      <a:lnTo>
                        <a:pt x="1698" y="888"/>
                      </a:lnTo>
                      <a:lnTo>
                        <a:pt x="1713" y="867"/>
                      </a:lnTo>
                      <a:lnTo>
                        <a:pt x="1731" y="849"/>
                      </a:lnTo>
                      <a:lnTo>
                        <a:pt x="1741" y="841"/>
                      </a:lnTo>
                      <a:lnTo>
                        <a:pt x="1751" y="833"/>
                      </a:lnTo>
                      <a:lnTo>
                        <a:pt x="1751" y="833"/>
                      </a:lnTo>
                      <a:lnTo>
                        <a:pt x="1735" y="829"/>
                      </a:lnTo>
                      <a:lnTo>
                        <a:pt x="1721" y="825"/>
                      </a:lnTo>
                      <a:lnTo>
                        <a:pt x="1721" y="825"/>
                      </a:lnTo>
                      <a:lnTo>
                        <a:pt x="1708" y="819"/>
                      </a:lnTo>
                      <a:lnTo>
                        <a:pt x="1698" y="817"/>
                      </a:lnTo>
                      <a:lnTo>
                        <a:pt x="1698" y="81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47" name="Freeform 6">
                  <a:extLst>
                    <a:ext uri="{FF2B5EF4-FFF2-40B4-BE49-F238E27FC236}">
                      <a16:creationId xmlns:a16="http://schemas.microsoft.com/office/drawing/2014/main" id="{FAD02FF0-3EE5-DF7C-2B3C-C5D99E0DA4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92213" y="1446213"/>
                  <a:ext cx="2333625" cy="2914650"/>
                </a:xfrm>
                <a:custGeom>
                  <a:avLst/>
                  <a:gdLst>
                    <a:gd name="T0" fmla="*/ 1014 w 1470"/>
                    <a:gd name="T1" fmla="*/ 1669 h 1836"/>
                    <a:gd name="T2" fmla="*/ 1050 w 1470"/>
                    <a:gd name="T3" fmla="*/ 1636 h 1836"/>
                    <a:gd name="T4" fmla="*/ 1096 w 1470"/>
                    <a:gd name="T5" fmla="*/ 1620 h 1836"/>
                    <a:gd name="T6" fmla="*/ 1126 w 1470"/>
                    <a:gd name="T7" fmla="*/ 1618 h 1836"/>
                    <a:gd name="T8" fmla="*/ 1136 w 1470"/>
                    <a:gd name="T9" fmla="*/ 1500 h 1836"/>
                    <a:gd name="T10" fmla="*/ 1173 w 1470"/>
                    <a:gd name="T11" fmla="*/ 1343 h 1836"/>
                    <a:gd name="T12" fmla="*/ 1233 w 1470"/>
                    <a:gd name="T13" fmla="*/ 1318 h 1836"/>
                    <a:gd name="T14" fmla="*/ 1307 w 1470"/>
                    <a:gd name="T15" fmla="*/ 1300 h 1836"/>
                    <a:gd name="T16" fmla="*/ 1305 w 1470"/>
                    <a:gd name="T17" fmla="*/ 1220 h 1836"/>
                    <a:gd name="T18" fmla="*/ 1326 w 1470"/>
                    <a:gd name="T19" fmla="*/ 1161 h 1836"/>
                    <a:gd name="T20" fmla="*/ 1390 w 1470"/>
                    <a:gd name="T21" fmla="*/ 1127 h 1836"/>
                    <a:gd name="T22" fmla="*/ 1466 w 1470"/>
                    <a:gd name="T23" fmla="*/ 996 h 1836"/>
                    <a:gd name="T24" fmla="*/ 1424 w 1470"/>
                    <a:gd name="T25" fmla="*/ 970 h 1836"/>
                    <a:gd name="T26" fmla="*/ 1354 w 1470"/>
                    <a:gd name="T27" fmla="*/ 962 h 1836"/>
                    <a:gd name="T28" fmla="*/ 1283 w 1470"/>
                    <a:gd name="T29" fmla="*/ 894 h 1836"/>
                    <a:gd name="T30" fmla="*/ 1201 w 1470"/>
                    <a:gd name="T31" fmla="*/ 852 h 1836"/>
                    <a:gd name="T32" fmla="*/ 1159 w 1470"/>
                    <a:gd name="T33" fmla="*/ 840 h 1836"/>
                    <a:gd name="T34" fmla="*/ 1106 w 1470"/>
                    <a:gd name="T35" fmla="*/ 866 h 1836"/>
                    <a:gd name="T36" fmla="*/ 1050 w 1470"/>
                    <a:gd name="T37" fmla="*/ 844 h 1836"/>
                    <a:gd name="T38" fmla="*/ 935 w 1470"/>
                    <a:gd name="T39" fmla="*/ 771 h 1836"/>
                    <a:gd name="T40" fmla="*/ 889 w 1470"/>
                    <a:gd name="T41" fmla="*/ 739 h 1836"/>
                    <a:gd name="T42" fmla="*/ 855 w 1470"/>
                    <a:gd name="T43" fmla="*/ 747 h 1836"/>
                    <a:gd name="T44" fmla="*/ 818 w 1470"/>
                    <a:gd name="T45" fmla="*/ 703 h 1836"/>
                    <a:gd name="T46" fmla="*/ 734 w 1470"/>
                    <a:gd name="T47" fmla="*/ 687 h 1836"/>
                    <a:gd name="T48" fmla="*/ 712 w 1470"/>
                    <a:gd name="T49" fmla="*/ 626 h 1836"/>
                    <a:gd name="T50" fmla="*/ 764 w 1470"/>
                    <a:gd name="T51" fmla="*/ 546 h 1836"/>
                    <a:gd name="T52" fmla="*/ 728 w 1470"/>
                    <a:gd name="T53" fmla="*/ 506 h 1836"/>
                    <a:gd name="T54" fmla="*/ 670 w 1470"/>
                    <a:gd name="T55" fmla="*/ 415 h 1836"/>
                    <a:gd name="T56" fmla="*/ 674 w 1470"/>
                    <a:gd name="T57" fmla="*/ 320 h 1836"/>
                    <a:gd name="T58" fmla="*/ 728 w 1470"/>
                    <a:gd name="T59" fmla="*/ 242 h 1836"/>
                    <a:gd name="T60" fmla="*/ 676 w 1470"/>
                    <a:gd name="T61" fmla="*/ 169 h 1836"/>
                    <a:gd name="T62" fmla="*/ 698 w 1470"/>
                    <a:gd name="T63" fmla="*/ 89 h 1836"/>
                    <a:gd name="T64" fmla="*/ 597 w 1470"/>
                    <a:gd name="T65" fmla="*/ 75 h 1836"/>
                    <a:gd name="T66" fmla="*/ 490 w 1470"/>
                    <a:gd name="T67" fmla="*/ 5 h 1836"/>
                    <a:gd name="T68" fmla="*/ 418 w 1470"/>
                    <a:gd name="T69" fmla="*/ 105 h 1836"/>
                    <a:gd name="T70" fmla="*/ 440 w 1470"/>
                    <a:gd name="T71" fmla="*/ 178 h 1836"/>
                    <a:gd name="T72" fmla="*/ 428 w 1470"/>
                    <a:gd name="T73" fmla="*/ 228 h 1836"/>
                    <a:gd name="T74" fmla="*/ 297 w 1470"/>
                    <a:gd name="T75" fmla="*/ 337 h 1836"/>
                    <a:gd name="T76" fmla="*/ 183 w 1470"/>
                    <a:gd name="T77" fmla="*/ 419 h 1836"/>
                    <a:gd name="T78" fmla="*/ 112 w 1470"/>
                    <a:gd name="T79" fmla="*/ 485 h 1836"/>
                    <a:gd name="T80" fmla="*/ 42 w 1470"/>
                    <a:gd name="T81" fmla="*/ 592 h 1836"/>
                    <a:gd name="T82" fmla="*/ 2 w 1470"/>
                    <a:gd name="T83" fmla="*/ 685 h 1836"/>
                    <a:gd name="T84" fmla="*/ 20 w 1470"/>
                    <a:gd name="T85" fmla="*/ 769 h 1836"/>
                    <a:gd name="T86" fmla="*/ 28 w 1470"/>
                    <a:gd name="T87" fmla="*/ 834 h 1836"/>
                    <a:gd name="T88" fmla="*/ 50 w 1470"/>
                    <a:gd name="T89" fmla="*/ 948 h 1836"/>
                    <a:gd name="T90" fmla="*/ 36 w 1470"/>
                    <a:gd name="T91" fmla="*/ 1055 h 1836"/>
                    <a:gd name="T92" fmla="*/ 84 w 1470"/>
                    <a:gd name="T93" fmla="*/ 1121 h 1836"/>
                    <a:gd name="T94" fmla="*/ 152 w 1470"/>
                    <a:gd name="T95" fmla="*/ 1200 h 1836"/>
                    <a:gd name="T96" fmla="*/ 203 w 1470"/>
                    <a:gd name="T97" fmla="*/ 1206 h 1836"/>
                    <a:gd name="T98" fmla="*/ 247 w 1470"/>
                    <a:gd name="T99" fmla="*/ 1230 h 1836"/>
                    <a:gd name="T100" fmla="*/ 297 w 1470"/>
                    <a:gd name="T101" fmla="*/ 1296 h 1836"/>
                    <a:gd name="T102" fmla="*/ 392 w 1470"/>
                    <a:gd name="T103" fmla="*/ 1415 h 1836"/>
                    <a:gd name="T104" fmla="*/ 557 w 1470"/>
                    <a:gd name="T105" fmla="*/ 1520 h 1836"/>
                    <a:gd name="T106" fmla="*/ 661 w 1470"/>
                    <a:gd name="T107" fmla="*/ 1506 h 1836"/>
                    <a:gd name="T108" fmla="*/ 754 w 1470"/>
                    <a:gd name="T109" fmla="*/ 1493 h 1836"/>
                    <a:gd name="T110" fmla="*/ 804 w 1470"/>
                    <a:gd name="T111" fmla="*/ 1568 h 1836"/>
                    <a:gd name="T112" fmla="*/ 833 w 1470"/>
                    <a:gd name="T113" fmla="*/ 1612 h 1836"/>
                    <a:gd name="T114" fmla="*/ 895 w 1470"/>
                    <a:gd name="T115" fmla="*/ 1679 h 1836"/>
                    <a:gd name="T116" fmla="*/ 909 w 1470"/>
                    <a:gd name="T117" fmla="*/ 1785 h 1836"/>
                    <a:gd name="T118" fmla="*/ 921 w 1470"/>
                    <a:gd name="T119" fmla="*/ 1823 h 1836"/>
                    <a:gd name="T120" fmla="*/ 979 w 1470"/>
                    <a:gd name="T121" fmla="*/ 1834 h 1836"/>
                    <a:gd name="T122" fmla="*/ 1024 w 1470"/>
                    <a:gd name="T123" fmla="*/ 1787 h 18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70" h="1836">
                      <a:moveTo>
                        <a:pt x="1004" y="1733"/>
                      </a:moveTo>
                      <a:lnTo>
                        <a:pt x="1004" y="1733"/>
                      </a:lnTo>
                      <a:lnTo>
                        <a:pt x="979" y="1689"/>
                      </a:lnTo>
                      <a:lnTo>
                        <a:pt x="979" y="1689"/>
                      </a:lnTo>
                      <a:lnTo>
                        <a:pt x="989" y="1685"/>
                      </a:lnTo>
                      <a:lnTo>
                        <a:pt x="996" y="1681"/>
                      </a:lnTo>
                      <a:lnTo>
                        <a:pt x="1014" y="1669"/>
                      </a:lnTo>
                      <a:lnTo>
                        <a:pt x="1014" y="1669"/>
                      </a:lnTo>
                      <a:lnTo>
                        <a:pt x="1014" y="1667"/>
                      </a:lnTo>
                      <a:lnTo>
                        <a:pt x="1014" y="1667"/>
                      </a:lnTo>
                      <a:lnTo>
                        <a:pt x="1022" y="1658"/>
                      </a:lnTo>
                      <a:lnTo>
                        <a:pt x="1030" y="1650"/>
                      </a:lnTo>
                      <a:lnTo>
                        <a:pt x="1040" y="1642"/>
                      </a:lnTo>
                      <a:lnTo>
                        <a:pt x="1050" y="1636"/>
                      </a:lnTo>
                      <a:lnTo>
                        <a:pt x="1050" y="1636"/>
                      </a:lnTo>
                      <a:lnTo>
                        <a:pt x="1060" y="1630"/>
                      </a:lnTo>
                      <a:lnTo>
                        <a:pt x="1070" y="1624"/>
                      </a:lnTo>
                      <a:lnTo>
                        <a:pt x="1080" y="1620"/>
                      </a:lnTo>
                      <a:lnTo>
                        <a:pt x="1092" y="1620"/>
                      </a:lnTo>
                      <a:lnTo>
                        <a:pt x="1092" y="1620"/>
                      </a:lnTo>
                      <a:lnTo>
                        <a:pt x="1096" y="1620"/>
                      </a:lnTo>
                      <a:lnTo>
                        <a:pt x="1096" y="1620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2" y="1618"/>
                      </a:lnTo>
                      <a:lnTo>
                        <a:pt x="1114" y="1618"/>
                      </a:lnTo>
                      <a:lnTo>
                        <a:pt x="1114" y="1618"/>
                      </a:lnTo>
                      <a:lnTo>
                        <a:pt x="1126" y="1618"/>
                      </a:lnTo>
                      <a:lnTo>
                        <a:pt x="1130" y="1616"/>
                      </a:lnTo>
                      <a:lnTo>
                        <a:pt x="1130" y="1616"/>
                      </a:lnTo>
                      <a:lnTo>
                        <a:pt x="1132" y="1610"/>
                      </a:lnTo>
                      <a:lnTo>
                        <a:pt x="1132" y="1596"/>
                      </a:lnTo>
                      <a:lnTo>
                        <a:pt x="1132" y="1596"/>
                      </a:lnTo>
                      <a:lnTo>
                        <a:pt x="1136" y="1500"/>
                      </a:lnTo>
                      <a:lnTo>
                        <a:pt x="1136" y="1500"/>
                      </a:lnTo>
                      <a:lnTo>
                        <a:pt x="1140" y="1429"/>
                      </a:lnTo>
                      <a:lnTo>
                        <a:pt x="1140" y="1429"/>
                      </a:lnTo>
                      <a:lnTo>
                        <a:pt x="1144" y="1403"/>
                      </a:lnTo>
                      <a:lnTo>
                        <a:pt x="1150" y="1379"/>
                      </a:lnTo>
                      <a:lnTo>
                        <a:pt x="1159" y="1359"/>
                      </a:lnTo>
                      <a:lnTo>
                        <a:pt x="1165" y="1351"/>
                      </a:lnTo>
                      <a:lnTo>
                        <a:pt x="1173" y="1343"/>
                      </a:lnTo>
                      <a:lnTo>
                        <a:pt x="1173" y="1343"/>
                      </a:lnTo>
                      <a:lnTo>
                        <a:pt x="1181" y="1337"/>
                      </a:lnTo>
                      <a:lnTo>
                        <a:pt x="1189" y="1332"/>
                      </a:lnTo>
                      <a:lnTo>
                        <a:pt x="1189" y="1332"/>
                      </a:lnTo>
                      <a:lnTo>
                        <a:pt x="1203" y="1326"/>
                      </a:lnTo>
                      <a:lnTo>
                        <a:pt x="1217" y="1322"/>
                      </a:lnTo>
                      <a:lnTo>
                        <a:pt x="1233" y="1318"/>
                      </a:lnTo>
                      <a:lnTo>
                        <a:pt x="1249" y="1318"/>
                      </a:lnTo>
                      <a:lnTo>
                        <a:pt x="1249" y="1318"/>
                      </a:lnTo>
                      <a:lnTo>
                        <a:pt x="1263" y="1316"/>
                      </a:lnTo>
                      <a:lnTo>
                        <a:pt x="1277" y="1312"/>
                      </a:lnTo>
                      <a:lnTo>
                        <a:pt x="1291" y="1308"/>
                      </a:lnTo>
                      <a:lnTo>
                        <a:pt x="1307" y="1300"/>
                      </a:lnTo>
                      <a:lnTo>
                        <a:pt x="1307" y="1300"/>
                      </a:lnTo>
                      <a:lnTo>
                        <a:pt x="1311" y="1298"/>
                      </a:lnTo>
                      <a:lnTo>
                        <a:pt x="1313" y="1294"/>
                      </a:lnTo>
                      <a:lnTo>
                        <a:pt x="1315" y="1284"/>
                      </a:lnTo>
                      <a:lnTo>
                        <a:pt x="1313" y="1268"/>
                      </a:lnTo>
                      <a:lnTo>
                        <a:pt x="1313" y="1268"/>
                      </a:lnTo>
                      <a:lnTo>
                        <a:pt x="1307" y="1244"/>
                      </a:lnTo>
                      <a:lnTo>
                        <a:pt x="1305" y="1220"/>
                      </a:lnTo>
                      <a:lnTo>
                        <a:pt x="1305" y="1210"/>
                      </a:lnTo>
                      <a:lnTo>
                        <a:pt x="1307" y="1198"/>
                      </a:lnTo>
                      <a:lnTo>
                        <a:pt x="1309" y="1188"/>
                      </a:lnTo>
                      <a:lnTo>
                        <a:pt x="1313" y="1178"/>
                      </a:lnTo>
                      <a:lnTo>
                        <a:pt x="1313" y="1178"/>
                      </a:lnTo>
                      <a:lnTo>
                        <a:pt x="1321" y="1168"/>
                      </a:lnTo>
                      <a:lnTo>
                        <a:pt x="1326" y="1161"/>
                      </a:lnTo>
                      <a:lnTo>
                        <a:pt x="1334" y="1153"/>
                      </a:lnTo>
                      <a:lnTo>
                        <a:pt x="1344" y="1147"/>
                      </a:lnTo>
                      <a:lnTo>
                        <a:pt x="1364" y="1137"/>
                      </a:lnTo>
                      <a:lnTo>
                        <a:pt x="1388" y="1129"/>
                      </a:lnTo>
                      <a:lnTo>
                        <a:pt x="1388" y="1129"/>
                      </a:lnTo>
                      <a:lnTo>
                        <a:pt x="1390" y="1127"/>
                      </a:lnTo>
                      <a:lnTo>
                        <a:pt x="1390" y="1127"/>
                      </a:lnTo>
                      <a:lnTo>
                        <a:pt x="1406" y="1103"/>
                      </a:lnTo>
                      <a:lnTo>
                        <a:pt x="1406" y="1103"/>
                      </a:lnTo>
                      <a:lnTo>
                        <a:pt x="1436" y="1057"/>
                      </a:lnTo>
                      <a:lnTo>
                        <a:pt x="1448" y="1033"/>
                      </a:lnTo>
                      <a:lnTo>
                        <a:pt x="1458" y="1011"/>
                      </a:lnTo>
                      <a:lnTo>
                        <a:pt x="1458" y="1011"/>
                      </a:lnTo>
                      <a:lnTo>
                        <a:pt x="1466" y="996"/>
                      </a:lnTo>
                      <a:lnTo>
                        <a:pt x="1466" y="996"/>
                      </a:lnTo>
                      <a:lnTo>
                        <a:pt x="1470" y="972"/>
                      </a:lnTo>
                      <a:lnTo>
                        <a:pt x="1470" y="972"/>
                      </a:lnTo>
                      <a:lnTo>
                        <a:pt x="1462" y="970"/>
                      </a:lnTo>
                      <a:lnTo>
                        <a:pt x="1448" y="970"/>
                      </a:lnTo>
                      <a:lnTo>
                        <a:pt x="1448" y="970"/>
                      </a:lnTo>
                      <a:lnTo>
                        <a:pt x="1424" y="970"/>
                      </a:lnTo>
                      <a:lnTo>
                        <a:pt x="1416" y="970"/>
                      </a:lnTo>
                      <a:lnTo>
                        <a:pt x="1416" y="970"/>
                      </a:lnTo>
                      <a:lnTo>
                        <a:pt x="1406" y="972"/>
                      </a:lnTo>
                      <a:lnTo>
                        <a:pt x="1406" y="972"/>
                      </a:lnTo>
                      <a:lnTo>
                        <a:pt x="1388" y="970"/>
                      </a:lnTo>
                      <a:lnTo>
                        <a:pt x="1370" y="966"/>
                      </a:lnTo>
                      <a:lnTo>
                        <a:pt x="1354" y="962"/>
                      </a:lnTo>
                      <a:lnTo>
                        <a:pt x="1338" y="954"/>
                      </a:lnTo>
                      <a:lnTo>
                        <a:pt x="1326" y="944"/>
                      </a:lnTo>
                      <a:lnTo>
                        <a:pt x="1313" y="932"/>
                      </a:lnTo>
                      <a:lnTo>
                        <a:pt x="1303" y="918"/>
                      </a:lnTo>
                      <a:lnTo>
                        <a:pt x="1293" y="902"/>
                      </a:lnTo>
                      <a:lnTo>
                        <a:pt x="1293" y="902"/>
                      </a:lnTo>
                      <a:lnTo>
                        <a:pt x="1283" y="894"/>
                      </a:lnTo>
                      <a:lnTo>
                        <a:pt x="1269" y="886"/>
                      </a:lnTo>
                      <a:lnTo>
                        <a:pt x="1269" y="886"/>
                      </a:lnTo>
                      <a:lnTo>
                        <a:pt x="1257" y="880"/>
                      </a:lnTo>
                      <a:lnTo>
                        <a:pt x="1257" y="880"/>
                      </a:lnTo>
                      <a:lnTo>
                        <a:pt x="1229" y="866"/>
                      </a:lnTo>
                      <a:lnTo>
                        <a:pt x="1229" y="866"/>
                      </a:lnTo>
                      <a:lnTo>
                        <a:pt x="1201" y="852"/>
                      </a:lnTo>
                      <a:lnTo>
                        <a:pt x="1201" y="852"/>
                      </a:lnTo>
                      <a:lnTo>
                        <a:pt x="1181" y="842"/>
                      </a:lnTo>
                      <a:lnTo>
                        <a:pt x="1173" y="838"/>
                      </a:lnTo>
                      <a:lnTo>
                        <a:pt x="1165" y="836"/>
                      </a:lnTo>
                      <a:lnTo>
                        <a:pt x="1165" y="836"/>
                      </a:lnTo>
                      <a:lnTo>
                        <a:pt x="1163" y="838"/>
                      </a:lnTo>
                      <a:lnTo>
                        <a:pt x="1159" y="840"/>
                      </a:lnTo>
                      <a:lnTo>
                        <a:pt x="1156" y="846"/>
                      </a:lnTo>
                      <a:lnTo>
                        <a:pt x="1156" y="846"/>
                      </a:lnTo>
                      <a:lnTo>
                        <a:pt x="1150" y="852"/>
                      </a:lnTo>
                      <a:lnTo>
                        <a:pt x="1144" y="856"/>
                      </a:lnTo>
                      <a:lnTo>
                        <a:pt x="1132" y="862"/>
                      </a:lnTo>
                      <a:lnTo>
                        <a:pt x="1118" y="866"/>
                      </a:lnTo>
                      <a:lnTo>
                        <a:pt x="1106" y="866"/>
                      </a:lnTo>
                      <a:lnTo>
                        <a:pt x="1106" y="866"/>
                      </a:lnTo>
                      <a:lnTo>
                        <a:pt x="1094" y="866"/>
                      </a:lnTo>
                      <a:lnTo>
                        <a:pt x="1084" y="864"/>
                      </a:lnTo>
                      <a:lnTo>
                        <a:pt x="1072" y="860"/>
                      </a:lnTo>
                      <a:lnTo>
                        <a:pt x="1062" y="852"/>
                      </a:lnTo>
                      <a:lnTo>
                        <a:pt x="1062" y="852"/>
                      </a:lnTo>
                      <a:lnTo>
                        <a:pt x="1050" y="844"/>
                      </a:lnTo>
                      <a:lnTo>
                        <a:pt x="1040" y="838"/>
                      </a:lnTo>
                      <a:lnTo>
                        <a:pt x="1014" y="825"/>
                      </a:lnTo>
                      <a:lnTo>
                        <a:pt x="1014" y="825"/>
                      </a:lnTo>
                      <a:lnTo>
                        <a:pt x="989" y="811"/>
                      </a:lnTo>
                      <a:lnTo>
                        <a:pt x="961" y="795"/>
                      </a:lnTo>
                      <a:lnTo>
                        <a:pt x="947" y="783"/>
                      </a:lnTo>
                      <a:lnTo>
                        <a:pt x="935" y="771"/>
                      </a:lnTo>
                      <a:lnTo>
                        <a:pt x="923" y="757"/>
                      </a:lnTo>
                      <a:lnTo>
                        <a:pt x="913" y="741"/>
                      </a:lnTo>
                      <a:lnTo>
                        <a:pt x="913" y="741"/>
                      </a:lnTo>
                      <a:lnTo>
                        <a:pt x="891" y="739"/>
                      </a:lnTo>
                      <a:lnTo>
                        <a:pt x="891" y="739"/>
                      </a:lnTo>
                      <a:lnTo>
                        <a:pt x="889" y="739"/>
                      </a:lnTo>
                      <a:lnTo>
                        <a:pt x="889" y="739"/>
                      </a:lnTo>
                      <a:lnTo>
                        <a:pt x="879" y="743"/>
                      </a:lnTo>
                      <a:lnTo>
                        <a:pt x="869" y="745"/>
                      </a:lnTo>
                      <a:lnTo>
                        <a:pt x="869" y="745"/>
                      </a:lnTo>
                      <a:lnTo>
                        <a:pt x="861" y="747"/>
                      </a:lnTo>
                      <a:lnTo>
                        <a:pt x="861" y="747"/>
                      </a:lnTo>
                      <a:lnTo>
                        <a:pt x="855" y="747"/>
                      </a:lnTo>
                      <a:lnTo>
                        <a:pt x="855" y="747"/>
                      </a:lnTo>
                      <a:lnTo>
                        <a:pt x="843" y="743"/>
                      </a:lnTo>
                      <a:lnTo>
                        <a:pt x="833" y="737"/>
                      </a:lnTo>
                      <a:lnTo>
                        <a:pt x="826" y="727"/>
                      </a:lnTo>
                      <a:lnTo>
                        <a:pt x="822" y="717"/>
                      </a:lnTo>
                      <a:lnTo>
                        <a:pt x="818" y="705"/>
                      </a:lnTo>
                      <a:lnTo>
                        <a:pt x="818" y="703"/>
                      </a:lnTo>
                      <a:lnTo>
                        <a:pt x="818" y="703"/>
                      </a:lnTo>
                      <a:lnTo>
                        <a:pt x="794" y="703"/>
                      </a:lnTo>
                      <a:lnTo>
                        <a:pt x="794" y="703"/>
                      </a:lnTo>
                      <a:lnTo>
                        <a:pt x="778" y="703"/>
                      </a:lnTo>
                      <a:lnTo>
                        <a:pt x="778" y="703"/>
                      </a:lnTo>
                      <a:lnTo>
                        <a:pt x="762" y="701"/>
                      </a:lnTo>
                      <a:lnTo>
                        <a:pt x="744" y="693"/>
                      </a:lnTo>
                      <a:lnTo>
                        <a:pt x="734" y="687"/>
                      </a:lnTo>
                      <a:lnTo>
                        <a:pt x="724" y="681"/>
                      </a:lnTo>
                      <a:lnTo>
                        <a:pt x="718" y="673"/>
                      </a:lnTo>
                      <a:lnTo>
                        <a:pt x="712" y="662"/>
                      </a:lnTo>
                      <a:lnTo>
                        <a:pt x="712" y="662"/>
                      </a:lnTo>
                      <a:lnTo>
                        <a:pt x="708" y="650"/>
                      </a:lnTo>
                      <a:lnTo>
                        <a:pt x="708" y="638"/>
                      </a:lnTo>
                      <a:lnTo>
                        <a:pt x="712" y="626"/>
                      </a:lnTo>
                      <a:lnTo>
                        <a:pt x="716" y="614"/>
                      </a:lnTo>
                      <a:lnTo>
                        <a:pt x="726" y="598"/>
                      </a:lnTo>
                      <a:lnTo>
                        <a:pt x="734" y="588"/>
                      </a:lnTo>
                      <a:lnTo>
                        <a:pt x="734" y="588"/>
                      </a:lnTo>
                      <a:lnTo>
                        <a:pt x="750" y="568"/>
                      </a:lnTo>
                      <a:lnTo>
                        <a:pt x="760" y="554"/>
                      </a:lnTo>
                      <a:lnTo>
                        <a:pt x="764" y="546"/>
                      </a:lnTo>
                      <a:lnTo>
                        <a:pt x="764" y="544"/>
                      </a:lnTo>
                      <a:lnTo>
                        <a:pt x="764" y="544"/>
                      </a:lnTo>
                      <a:lnTo>
                        <a:pt x="762" y="540"/>
                      </a:lnTo>
                      <a:lnTo>
                        <a:pt x="758" y="534"/>
                      </a:lnTo>
                      <a:lnTo>
                        <a:pt x="746" y="522"/>
                      </a:lnTo>
                      <a:lnTo>
                        <a:pt x="728" y="506"/>
                      </a:lnTo>
                      <a:lnTo>
                        <a:pt x="728" y="506"/>
                      </a:lnTo>
                      <a:lnTo>
                        <a:pt x="716" y="497"/>
                      </a:lnTo>
                      <a:lnTo>
                        <a:pt x="704" y="487"/>
                      </a:lnTo>
                      <a:lnTo>
                        <a:pt x="694" y="473"/>
                      </a:lnTo>
                      <a:lnTo>
                        <a:pt x="686" y="461"/>
                      </a:lnTo>
                      <a:lnTo>
                        <a:pt x="680" y="445"/>
                      </a:lnTo>
                      <a:lnTo>
                        <a:pt x="674" y="431"/>
                      </a:lnTo>
                      <a:lnTo>
                        <a:pt x="670" y="415"/>
                      </a:lnTo>
                      <a:lnTo>
                        <a:pt x="666" y="397"/>
                      </a:lnTo>
                      <a:lnTo>
                        <a:pt x="666" y="397"/>
                      </a:lnTo>
                      <a:lnTo>
                        <a:pt x="664" y="381"/>
                      </a:lnTo>
                      <a:lnTo>
                        <a:pt x="666" y="365"/>
                      </a:lnTo>
                      <a:lnTo>
                        <a:pt x="666" y="349"/>
                      </a:lnTo>
                      <a:lnTo>
                        <a:pt x="670" y="334"/>
                      </a:lnTo>
                      <a:lnTo>
                        <a:pt x="674" y="320"/>
                      </a:lnTo>
                      <a:lnTo>
                        <a:pt x="680" y="306"/>
                      </a:lnTo>
                      <a:lnTo>
                        <a:pt x="688" y="292"/>
                      </a:lnTo>
                      <a:lnTo>
                        <a:pt x="698" y="280"/>
                      </a:lnTo>
                      <a:lnTo>
                        <a:pt x="698" y="280"/>
                      </a:lnTo>
                      <a:lnTo>
                        <a:pt x="714" y="258"/>
                      </a:lnTo>
                      <a:lnTo>
                        <a:pt x="728" y="242"/>
                      </a:lnTo>
                      <a:lnTo>
                        <a:pt x="728" y="242"/>
                      </a:lnTo>
                      <a:lnTo>
                        <a:pt x="716" y="226"/>
                      </a:lnTo>
                      <a:lnTo>
                        <a:pt x="698" y="206"/>
                      </a:lnTo>
                      <a:lnTo>
                        <a:pt x="696" y="206"/>
                      </a:lnTo>
                      <a:lnTo>
                        <a:pt x="696" y="206"/>
                      </a:lnTo>
                      <a:lnTo>
                        <a:pt x="684" y="190"/>
                      </a:lnTo>
                      <a:lnTo>
                        <a:pt x="680" y="180"/>
                      </a:lnTo>
                      <a:lnTo>
                        <a:pt x="676" y="169"/>
                      </a:lnTo>
                      <a:lnTo>
                        <a:pt x="674" y="159"/>
                      </a:lnTo>
                      <a:lnTo>
                        <a:pt x="672" y="147"/>
                      </a:lnTo>
                      <a:lnTo>
                        <a:pt x="674" y="135"/>
                      </a:lnTo>
                      <a:lnTo>
                        <a:pt x="678" y="125"/>
                      </a:lnTo>
                      <a:lnTo>
                        <a:pt x="678" y="125"/>
                      </a:lnTo>
                      <a:lnTo>
                        <a:pt x="698" y="89"/>
                      </a:lnTo>
                      <a:lnTo>
                        <a:pt x="698" y="89"/>
                      </a:lnTo>
                      <a:lnTo>
                        <a:pt x="678" y="89"/>
                      </a:lnTo>
                      <a:lnTo>
                        <a:pt x="678" y="89"/>
                      </a:lnTo>
                      <a:lnTo>
                        <a:pt x="655" y="89"/>
                      </a:lnTo>
                      <a:lnTo>
                        <a:pt x="635" y="87"/>
                      </a:lnTo>
                      <a:lnTo>
                        <a:pt x="635" y="87"/>
                      </a:lnTo>
                      <a:lnTo>
                        <a:pt x="615" y="83"/>
                      </a:lnTo>
                      <a:lnTo>
                        <a:pt x="597" y="75"/>
                      </a:lnTo>
                      <a:lnTo>
                        <a:pt x="579" y="67"/>
                      </a:lnTo>
                      <a:lnTo>
                        <a:pt x="563" y="57"/>
                      </a:lnTo>
                      <a:lnTo>
                        <a:pt x="531" y="33"/>
                      </a:lnTo>
                      <a:lnTo>
                        <a:pt x="501" y="7"/>
                      </a:lnTo>
                      <a:lnTo>
                        <a:pt x="501" y="7"/>
                      </a:lnTo>
                      <a:lnTo>
                        <a:pt x="492" y="0"/>
                      </a:lnTo>
                      <a:lnTo>
                        <a:pt x="490" y="5"/>
                      </a:lnTo>
                      <a:lnTo>
                        <a:pt x="490" y="5"/>
                      </a:lnTo>
                      <a:lnTo>
                        <a:pt x="484" y="29"/>
                      </a:lnTo>
                      <a:lnTo>
                        <a:pt x="474" y="49"/>
                      </a:lnTo>
                      <a:lnTo>
                        <a:pt x="464" y="67"/>
                      </a:lnTo>
                      <a:lnTo>
                        <a:pt x="450" y="81"/>
                      </a:lnTo>
                      <a:lnTo>
                        <a:pt x="436" y="95"/>
                      </a:lnTo>
                      <a:lnTo>
                        <a:pt x="418" y="105"/>
                      </a:lnTo>
                      <a:lnTo>
                        <a:pt x="398" y="113"/>
                      </a:lnTo>
                      <a:lnTo>
                        <a:pt x="376" y="119"/>
                      </a:lnTo>
                      <a:lnTo>
                        <a:pt x="384" y="125"/>
                      </a:lnTo>
                      <a:lnTo>
                        <a:pt x="430" y="165"/>
                      </a:lnTo>
                      <a:lnTo>
                        <a:pt x="430" y="165"/>
                      </a:lnTo>
                      <a:lnTo>
                        <a:pt x="436" y="170"/>
                      </a:lnTo>
                      <a:lnTo>
                        <a:pt x="440" y="178"/>
                      </a:lnTo>
                      <a:lnTo>
                        <a:pt x="444" y="188"/>
                      </a:lnTo>
                      <a:lnTo>
                        <a:pt x="444" y="196"/>
                      </a:lnTo>
                      <a:lnTo>
                        <a:pt x="444" y="196"/>
                      </a:lnTo>
                      <a:lnTo>
                        <a:pt x="442" y="206"/>
                      </a:lnTo>
                      <a:lnTo>
                        <a:pt x="440" y="214"/>
                      </a:lnTo>
                      <a:lnTo>
                        <a:pt x="434" y="222"/>
                      </a:lnTo>
                      <a:lnTo>
                        <a:pt x="428" y="228"/>
                      </a:lnTo>
                      <a:lnTo>
                        <a:pt x="428" y="228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323" y="310"/>
                      </a:lnTo>
                      <a:lnTo>
                        <a:pt x="323" y="310"/>
                      </a:lnTo>
                      <a:lnTo>
                        <a:pt x="309" y="322"/>
                      </a:lnTo>
                      <a:lnTo>
                        <a:pt x="297" y="337"/>
                      </a:lnTo>
                      <a:lnTo>
                        <a:pt x="297" y="337"/>
                      </a:lnTo>
                      <a:lnTo>
                        <a:pt x="281" y="357"/>
                      </a:lnTo>
                      <a:lnTo>
                        <a:pt x="263" y="375"/>
                      </a:lnTo>
                      <a:lnTo>
                        <a:pt x="245" y="389"/>
                      </a:lnTo>
                      <a:lnTo>
                        <a:pt x="225" y="401"/>
                      </a:lnTo>
                      <a:lnTo>
                        <a:pt x="203" y="413"/>
                      </a:lnTo>
                      <a:lnTo>
                        <a:pt x="183" y="419"/>
                      </a:lnTo>
                      <a:lnTo>
                        <a:pt x="162" y="425"/>
                      </a:lnTo>
                      <a:lnTo>
                        <a:pt x="140" y="425"/>
                      </a:lnTo>
                      <a:lnTo>
                        <a:pt x="140" y="425"/>
                      </a:lnTo>
                      <a:lnTo>
                        <a:pt x="122" y="425"/>
                      </a:lnTo>
                      <a:lnTo>
                        <a:pt x="122" y="425"/>
                      </a:lnTo>
                      <a:lnTo>
                        <a:pt x="116" y="465"/>
                      </a:lnTo>
                      <a:lnTo>
                        <a:pt x="112" y="485"/>
                      </a:lnTo>
                      <a:lnTo>
                        <a:pt x="106" y="504"/>
                      </a:lnTo>
                      <a:lnTo>
                        <a:pt x="96" y="524"/>
                      </a:lnTo>
                      <a:lnTo>
                        <a:pt x="86" y="542"/>
                      </a:lnTo>
                      <a:lnTo>
                        <a:pt x="70" y="562"/>
                      </a:lnTo>
                      <a:lnTo>
                        <a:pt x="54" y="580"/>
                      </a:lnTo>
                      <a:lnTo>
                        <a:pt x="54" y="580"/>
                      </a:lnTo>
                      <a:lnTo>
                        <a:pt x="42" y="592"/>
                      </a:lnTo>
                      <a:lnTo>
                        <a:pt x="32" y="608"/>
                      </a:lnTo>
                      <a:lnTo>
                        <a:pt x="14" y="648"/>
                      </a:lnTo>
                      <a:lnTo>
                        <a:pt x="14" y="648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2" y="681"/>
                      </a:lnTo>
                      <a:lnTo>
                        <a:pt x="2" y="685"/>
                      </a:lnTo>
                      <a:lnTo>
                        <a:pt x="2" y="685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16" y="759"/>
                      </a:lnTo>
                      <a:lnTo>
                        <a:pt x="20" y="769"/>
                      </a:lnTo>
                      <a:lnTo>
                        <a:pt x="20" y="769"/>
                      </a:lnTo>
                      <a:lnTo>
                        <a:pt x="22" y="775"/>
                      </a:lnTo>
                      <a:lnTo>
                        <a:pt x="22" y="781"/>
                      </a:lnTo>
                      <a:lnTo>
                        <a:pt x="22" y="797"/>
                      </a:lnTo>
                      <a:lnTo>
                        <a:pt x="22" y="797"/>
                      </a:lnTo>
                      <a:lnTo>
                        <a:pt x="28" y="825"/>
                      </a:lnTo>
                      <a:lnTo>
                        <a:pt x="28" y="825"/>
                      </a:lnTo>
                      <a:lnTo>
                        <a:pt x="28" y="834"/>
                      </a:lnTo>
                      <a:lnTo>
                        <a:pt x="28" y="840"/>
                      </a:lnTo>
                      <a:lnTo>
                        <a:pt x="28" y="840"/>
                      </a:lnTo>
                      <a:lnTo>
                        <a:pt x="38" y="862"/>
                      </a:lnTo>
                      <a:lnTo>
                        <a:pt x="46" y="884"/>
                      </a:lnTo>
                      <a:lnTo>
                        <a:pt x="48" y="906"/>
                      </a:lnTo>
                      <a:lnTo>
                        <a:pt x="50" y="928"/>
                      </a:lnTo>
                      <a:lnTo>
                        <a:pt x="50" y="948"/>
                      </a:lnTo>
                      <a:lnTo>
                        <a:pt x="48" y="970"/>
                      </a:lnTo>
                      <a:lnTo>
                        <a:pt x="40" y="1009"/>
                      </a:lnTo>
                      <a:lnTo>
                        <a:pt x="40" y="1009"/>
                      </a:lnTo>
                      <a:lnTo>
                        <a:pt x="38" y="1023"/>
                      </a:lnTo>
                      <a:lnTo>
                        <a:pt x="38" y="1023"/>
                      </a:lnTo>
                      <a:lnTo>
                        <a:pt x="36" y="1041"/>
                      </a:lnTo>
                      <a:lnTo>
                        <a:pt x="36" y="1055"/>
                      </a:lnTo>
                      <a:lnTo>
                        <a:pt x="40" y="1069"/>
                      </a:lnTo>
                      <a:lnTo>
                        <a:pt x="44" y="1079"/>
                      </a:lnTo>
                      <a:lnTo>
                        <a:pt x="48" y="1089"/>
                      </a:lnTo>
                      <a:lnTo>
                        <a:pt x="56" y="1097"/>
                      </a:lnTo>
                      <a:lnTo>
                        <a:pt x="70" y="1109"/>
                      </a:lnTo>
                      <a:lnTo>
                        <a:pt x="70" y="1109"/>
                      </a:lnTo>
                      <a:lnTo>
                        <a:pt x="84" y="1121"/>
                      </a:lnTo>
                      <a:lnTo>
                        <a:pt x="98" y="1133"/>
                      </a:lnTo>
                      <a:lnTo>
                        <a:pt x="110" y="1145"/>
                      </a:lnTo>
                      <a:lnTo>
                        <a:pt x="118" y="1159"/>
                      </a:lnTo>
                      <a:lnTo>
                        <a:pt x="118" y="1159"/>
                      </a:lnTo>
                      <a:lnTo>
                        <a:pt x="136" y="1184"/>
                      </a:lnTo>
                      <a:lnTo>
                        <a:pt x="144" y="1192"/>
                      </a:lnTo>
                      <a:lnTo>
                        <a:pt x="152" y="1200"/>
                      </a:lnTo>
                      <a:lnTo>
                        <a:pt x="160" y="1204"/>
                      </a:lnTo>
                      <a:lnTo>
                        <a:pt x="165" y="1206"/>
                      </a:lnTo>
                      <a:lnTo>
                        <a:pt x="181" y="1208"/>
                      </a:lnTo>
                      <a:lnTo>
                        <a:pt x="181" y="1208"/>
                      </a:lnTo>
                      <a:lnTo>
                        <a:pt x="195" y="1208"/>
                      </a:lnTo>
                      <a:lnTo>
                        <a:pt x="195" y="1208"/>
                      </a:lnTo>
                      <a:lnTo>
                        <a:pt x="203" y="1206"/>
                      </a:lnTo>
                      <a:lnTo>
                        <a:pt x="203" y="1206"/>
                      </a:lnTo>
                      <a:lnTo>
                        <a:pt x="211" y="1208"/>
                      </a:lnTo>
                      <a:lnTo>
                        <a:pt x="219" y="1210"/>
                      </a:lnTo>
                      <a:lnTo>
                        <a:pt x="233" y="1216"/>
                      </a:lnTo>
                      <a:lnTo>
                        <a:pt x="241" y="1224"/>
                      </a:lnTo>
                      <a:lnTo>
                        <a:pt x="247" y="1230"/>
                      </a:lnTo>
                      <a:lnTo>
                        <a:pt x="247" y="1230"/>
                      </a:lnTo>
                      <a:lnTo>
                        <a:pt x="255" y="1240"/>
                      </a:lnTo>
                      <a:lnTo>
                        <a:pt x="265" y="1256"/>
                      </a:lnTo>
                      <a:lnTo>
                        <a:pt x="265" y="1256"/>
                      </a:lnTo>
                      <a:lnTo>
                        <a:pt x="281" y="1284"/>
                      </a:lnTo>
                      <a:lnTo>
                        <a:pt x="281" y="1284"/>
                      </a:lnTo>
                      <a:lnTo>
                        <a:pt x="289" y="1288"/>
                      </a:lnTo>
                      <a:lnTo>
                        <a:pt x="297" y="1296"/>
                      </a:lnTo>
                      <a:lnTo>
                        <a:pt x="297" y="1296"/>
                      </a:lnTo>
                      <a:lnTo>
                        <a:pt x="327" y="1328"/>
                      </a:lnTo>
                      <a:lnTo>
                        <a:pt x="327" y="1328"/>
                      </a:lnTo>
                      <a:lnTo>
                        <a:pt x="362" y="1369"/>
                      </a:lnTo>
                      <a:lnTo>
                        <a:pt x="378" y="1391"/>
                      </a:lnTo>
                      <a:lnTo>
                        <a:pt x="392" y="1415"/>
                      </a:lnTo>
                      <a:lnTo>
                        <a:pt x="392" y="1415"/>
                      </a:lnTo>
                      <a:lnTo>
                        <a:pt x="406" y="1437"/>
                      </a:lnTo>
                      <a:lnTo>
                        <a:pt x="426" y="1457"/>
                      </a:lnTo>
                      <a:lnTo>
                        <a:pt x="448" y="1477"/>
                      </a:lnTo>
                      <a:lnTo>
                        <a:pt x="472" y="1491"/>
                      </a:lnTo>
                      <a:lnTo>
                        <a:pt x="499" y="1504"/>
                      </a:lnTo>
                      <a:lnTo>
                        <a:pt x="527" y="1514"/>
                      </a:lnTo>
                      <a:lnTo>
                        <a:pt x="557" y="1520"/>
                      </a:lnTo>
                      <a:lnTo>
                        <a:pt x="587" y="1522"/>
                      </a:lnTo>
                      <a:lnTo>
                        <a:pt x="587" y="1522"/>
                      </a:lnTo>
                      <a:lnTo>
                        <a:pt x="607" y="1520"/>
                      </a:lnTo>
                      <a:lnTo>
                        <a:pt x="627" y="1518"/>
                      </a:lnTo>
                      <a:lnTo>
                        <a:pt x="645" y="1512"/>
                      </a:lnTo>
                      <a:lnTo>
                        <a:pt x="661" y="1506"/>
                      </a:lnTo>
                      <a:lnTo>
                        <a:pt x="661" y="1506"/>
                      </a:lnTo>
                      <a:lnTo>
                        <a:pt x="694" y="1491"/>
                      </a:lnTo>
                      <a:lnTo>
                        <a:pt x="708" y="1487"/>
                      </a:lnTo>
                      <a:lnTo>
                        <a:pt x="722" y="1485"/>
                      </a:lnTo>
                      <a:lnTo>
                        <a:pt x="722" y="1485"/>
                      </a:lnTo>
                      <a:lnTo>
                        <a:pt x="734" y="1487"/>
                      </a:lnTo>
                      <a:lnTo>
                        <a:pt x="744" y="1489"/>
                      </a:lnTo>
                      <a:lnTo>
                        <a:pt x="754" y="1493"/>
                      </a:lnTo>
                      <a:lnTo>
                        <a:pt x="762" y="1498"/>
                      </a:lnTo>
                      <a:lnTo>
                        <a:pt x="778" y="1514"/>
                      </a:lnTo>
                      <a:lnTo>
                        <a:pt x="796" y="1534"/>
                      </a:lnTo>
                      <a:lnTo>
                        <a:pt x="796" y="1534"/>
                      </a:lnTo>
                      <a:lnTo>
                        <a:pt x="802" y="1544"/>
                      </a:lnTo>
                      <a:lnTo>
                        <a:pt x="804" y="1556"/>
                      </a:lnTo>
                      <a:lnTo>
                        <a:pt x="804" y="1568"/>
                      </a:lnTo>
                      <a:lnTo>
                        <a:pt x="800" y="1578"/>
                      </a:lnTo>
                      <a:lnTo>
                        <a:pt x="800" y="1578"/>
                      </a:lnTo>
                      <a:lnTo>
                        <a:pt x="790" y="1600"/>
                      </a:lnTo>
                      <a:lnTo>
                        <a:pt x="790" y="1600"/>
                      </a:lnTo>
                      <a:lnTo>
                        <a:pt x="810" y="1606"/>
                      </a:lnTo>
                      <a:lnTo>
                        <a:pt x="810" y="1606"/>
                      </a:lnTo>
                      <a:lnTo>
                        <a:pt x="833" y="1612"/>
                      </a:lnTo>
                      <a:lnTo>
                        <a:pt x="847" y="1618"/>
                      </a:lnTo>
                      <a:lnTo>
                        <a:pt x="861" y="1628"/>
                      </a:lnTo>
                      <a:lnTo>
                        <a:pt x="875" y="1640"/>
                      </a:lnTo>
                      <a:lnTo>
                        <a:pt x="881" y="1648"/>
                      </a:lnTo>
                      <a:lnTo>
                        <a:pt x="887" y="1658"/>
                      </a:lnTo>
                      <a:lnTo>
                        <a:pt x="891" y="1667"/>
                      </a:lnTo>
                      <a:lnTo>
                        <a:pt x="895" y="1679"/>
                      </a:lnTo>
                      <a:lnTo>
                        <a:pt x="897" y="1693"/>
                      </a:lnTo>
                      <a:lnTo>
                        <a:pt x="899" y="1707"/>
                      </a:lnTo>
                      <a:lnTo>
                        <a:pt x="899" y="1707"/>
                      </a:lnTo>
                      <a:lnTo>
                        <a:pt x="901" y="1735"/>
                      </a:lnTo>
                      <a:lnTo>
                        <a:pt x="905" y="1761"/>
                      </a:lnTo>
                      <a:lnTo>
                        <a:pt x="905" y="1761"/>
                      </a:lnTo>
                      <a:lnTo>
                        <a:pt x="909" y="1785"/>
                      </a:lnTo>
                      <a:lnTo>
                        <a:pt x="909" y="1785"/>
                      </a:lnTo>
                      <a:lnTo>
                        <a:pt x="909" y="1795"/>
                      </a:lnTo>
                      <a:lnTo>
                        <a:pt x="907" y="1805"/>
                      </a:lnTo>
                      <a:lnTo>
                        <a:pt x="907" y="1805"/>
                      </a:lnTo>
                      <a:lnTo>
                        <a:pt x="907" y="1811"/>
                      </a:lnTo>
                      <a:lnTo>
                        <a:pt x="907" y="1811"/>
                      </a:lnTo>
                      <a:lnTo>
                        <a:pt x="921" y="1823"/>
                      </a:lnTo>
                      <a:lnTo>
                        <a:pt x="931" y="1834"/>
                      </a:lnTo>
                      <a:lnTo>
                        <a:pt x="931" y="1834"/>
                      </a:lnTo>
                      <a:lnTo>
                        <a:pt x="939" y="1836"/>
                      </a:lnTo>
                      <a:lnTo>
                        <a:pt x="953" y="1836"/>
                      </a:lnTo>
                      <a:lnTo>
                        <a:pt x="953" y="1836"/>
                      </a:lnTo>
                      <a:lnTo>
                        <a:pt x="967" y="1836"/>
                      </a:lnTo>
                      <a:lnTo>
                        <a:pt x="979" y="1834"/>
                      </a:lnTo>
                      <a:lnTo>
                        <a:pt x="989" y="1832"/>
                      </a:lnTo>
                      <a:lnTo>
                        <a:pt x="996" y="1831"/>
                      </a:lnTo>
                      <a:lnTo>
                        <a:pt x="996" y="1831"/>
                      </a:lnTo>
                      <a:lnTo>
                        <a:pt x="1018" y="1819"/>
                      </a:lnTo>
                      <a:lnTo>
                        <a:pt x="1040" y="1813"/>
                      </a:lnTo>
                      <a:lnTo>
                        <a:pt x="1040" y="1813"/>
                      </a:lnTo>
                      <a:lnTo>
                        <a:pt x="1024" y="1787"/>
                      </a:lnTo>
                      <a:lnTo>
                        <a:pt x="1012" y="1763"/>
                      </a:lnTo>
                      <a:lnTo>
                        <a:pt x="1012" y="1763"/>
                      </a:lnTo>
                      <a:lnTo>
                        <a:pt x="1006" y="1747"/>
                      </a:lnTo>
                      <a:lnTo>
                        <a:pt x="1004" y="1733"/>
                      </a:lnTo>
                      <a:lnTo>
                        <a:pt x="1004" y="17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48" name="Freeform 7">
                  <a:extLst>
                    <a:ext uri="{FF2B5EF4-FFF2-40B4-BE49-F238E27FC236}">
                      <a16:creationId xmlns:a16="http://schemas.microsoft.com/office/drawing/2014/main" id="{7F26A03F-C5E3-1727-0A38-B7BB0F6E4F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5613" y="3008313"/>
                  <a:ext cx="1846263" cy="2328863"/>
                </a:xfrm>
                <a:custGeom>
                  <a:avLst/>
                  <a:gdLst>
                    <a:gd name="T0" fmla="*/ 117 w 1163"/>
                    <a:gd name="T1" fmla="*/ 1063 h 1467"/>
                    <a:gd name="T2" fmla="*/ 169 w 1163"/>
                    <a:gd name="T3" fmla="*/ 1091 h 1467"/>
                    <a:gd name="T4" fmla="*/ 213 w 1163"/>
                    <a:gd name="T5" fmla="*/ 1077 h 1467"/>
                    <a:gd name="T6" fmla="*/ 231 w 1163"/>
                    <a:gd name="T7" fmla="*/ 1077 h 1467"/>
                    <a:gd name="T8" fmla="*/ 268 w 1163"/>
                    <a:gd name="T9" fmla="*/ 1093 h 1467"/>
                    <a:gd name="T10" fmla="*/ 284 w 1163"/>
                    <a:gd name="T11" fmla="*/ 1121 h 1467"/>
                    <a:gd name="T12" fmla="*/ 296 w 1163"/>
                    <a:gd name="T13" fmla="*/ 1177 h 1467"/>
                    <a:gd name="T14" fmla="*/ 320 w 1163"/>
                    <a:gd name="T15" fmla="*/ 1204 h 1467"/>
                    <a:gd name="T16" fmla="*/ 386 w 1163"/>
                    <a:gd name="T17" fmla="*/ 1226 h 1467"/>
                    <a:gd name="T18" fmla="*/ 445 w 1163"/>
                    <a:gd name="T19" fmla="*/ 1262 h 1467"/>
                    <a:gd name="T20" fmla="*/ 457 w 1163"/>
                    <a:gd name="T21" fmla="*/ 1310 h 1467"/>
                    <a:gd name="T22" fmla="*/ 437 w 1163"/>
                    <a:gd name="T23" fmla="*/ 1342 h 1467"/>
                    <a:gd name="T24" fmla="*/ 386 w 1163"/>
                    <a:gd name="T25" fmla="*/ 1373 h 1467"/>
                    <a:gd name="T26" fmla="*/ 372 w 1163"/>
                    <a:gd name="T27" fmla="*/ 1411 h 1467"/>
                    <a:gd name="T28" fmla="*/ 461 w 1163"/>
                    <a:gd name="T29" fmla="*/ 1433 h 1467"/>
                    <a:gd name="T30" fmla="*/ 612 w 1163"/>
                    <a:gd name="T31" fmla="*/ 1455 h 1467"/>
                    <a:gd name="T32" fmla="*/ 670 w 1163"/>
                    <a:gd name="T33" fmla="*/ 1443 h 1467"/>
                    <a:gd name="T34" fmla="*/ 710 w 1163"/>
                    <a:gd name="T35" fmla="*/ 1407 h 1467"/>
                    <a:gd name="T36" fmla="*/ 791 w 1163"/>
                    <a:gd name="T37" fmla="*/ 1399 h 1467"/>
                    <a:gd name="T38" fmla="*/ 869 w 1163"/>
                    <a:gd name="T39" fmla="*/ 1433 h 1467"/>
                    <a:gd name="T40" fmla="*/ 911 w 1163"/>
                    <a:gd name="T41" fmla="*/ 1467 h 1467"/>
                    <a:gd name="T42" fmla="*/ 944 w 1163"/>
                    <a:gd name="T43" fmla="*/ 1441 h 1467"/>
                    <a:gd name="T44" fmla="*/ 1074 w 1163"/>
                    <a:gd name="T45" fmla="*/ 1338 h 1467"/>
                    <a:gd name="T46" fmla="*/ 1129 w 1163"/>
                    <a:gd name="T47" fmla="*/ 1296 h 1467"/>
                    <a:gd name="T48" fmla="*/ 1161 w 1163"/>
                    <a:gd name="T49" fmla="*/ 1222 h 1467"/>
                    <a:gd name="T50" fmla="*/ 1129 w 1163"/>
                    <a:gd name="T51" fmla="*/ 1113 h 1467"/>
                    <a:gd name="T52" fmla="*/ 1105 w 1163"/>
                    <a:gd name="T53" fmla="*/ 1065 h 1467"/>
                    <a:gd name="T54" fmla="*/ 1127 w 1163"/>
                    <a:gd name="T55" fmla="*/ 1027 h 1467"/>
                    <a:gd name="T56" fmla="*/ 1129 w 1163"/>
                    <a:gd name="T57" fmla="*/ 988 h 1467"/>
                    <a:gd name="T58" fmla="*/ 1068 w 1163"/>
                    <a:gd name="T59" fmla="*/ 898 h 1467"/>
                    <a:gd name="T60" fmla="*/ 934 w 1163"/>
                    <a:gd name="T61" fmla="*/ 681 h 1467"/>
                    <a:gd name="T62" fmla="*/ 918 w 1163"/>
                    <a:gd name="T63" fmla="*/ 606 h 1467"/>
                    <a:gd name="T64" fmla="*/ 895 w 1163"/>
                    <a:gd name="T65" fmla="*/ 513 h 1467"/>
                    <a:gd name="T66" fmla="*/ 863 w 1163"/>
                    <a:gd name="T67" fmla="*/ 483 h 1467"/>
                    <a:gd name="T68" fmla="*/ 869 w 1163"/>
                    <a:gd name="T69" fmla="*/ 389 h 1467"/>
                    <a:gd name="T70" fmla="*/ 887 w 1163"/>
                    <a:gd name="T71" fmla="*/ 292 h 1467"/>
                    <a:gd name="T72" fmla="*/ 879 w 1163"/>
                    <a:gd name="T73" fmla="*/ 155 h 1467"/>
                    <a:gd name="T74" fmla="*/ 861 w 1163"/>
                    <a:gd name="T75" fmla="*/ 85 h 1467"/>
                    <a:gd name="T76" fmla="*/ 789 w 1163"/>
                    <a:gd name="T77" fmla="*/ 47 h 1467"/>
                    <a:gd name="T78" fmla="*/ 680 w 1163"/>
                    <a:gd name="T79" fmla="*/ 2 h 1467"/>
                    <a:gd name="T80" fmla="*/ 636 w 1163"/>
                    <a:gd name="T81" fmla="*/ 10 h 1467"/>
                    <a:gd name="T82" fmla="*/ 588 w 1163"/>
                    <a:gd name="T83" fmla="*/ 69 h 1467"/>
                    <a:gd name="T84" fmla="*/ 533 w 1163"/>
                    <a:gd name="T85" fmla="*/ 129 h 1467"/>
                    <a:gd name="T86" fmla="*/ 485 w 1163"/>
                    <a:gd name="T87" fmla="*/ 129 h 1467"/>
                    <a:gd name="T88" fmla="*/ 435 w 1163"/>
                    <a:gd name="T89" fmla="*/ 117 h 1467"/>
                    <a:gd name="T90" fmla="*/ 410 w 1163"/>
                    <a:gd name="T91" fmla="*/ 155 h 1467"/>
                    <a:gd name="T92" fmla="*/ 266 w 1163"/>
                    <a:gd name="T93" fmla="*/ 182 h 1467"/>
                    <a:gd name="T94" fmla="*/ 107 w 1163"/>
                    <a:gd name="T95" fmla="*/ 322 h 1467"/>
                    <a:gd name="T96" fmla="*/ 99 w 1163"/>
                    <a:gd name="T97" fmla="*/ 359 h 1467"/>
                    <a:gd name="T98" fmla="*/ 80 w 1163"/>
                    <a:gd name="T99" fmla="*/ 457 h 1467"/>
                    <a:gd name="T100" fmla="*/ 34 w 1163"/>
                    <a:gd name="T101" fmla="*/ 489 h 1467"/>
                    <a:gd name="T102" fmla="*/ 0 w 1163"/>
                    <a:gd name="T103" fmla="*/ 509 h 1467"/>
                    <a:gd name="T104" fmla="*/ 58 w 1163"/>
                    <a:gd name="T105" fmla="*/ 578 h 1467"/>
                    <a:gd name="T106" fmla="*/ 93 w 1163"/>
                    <a:gd name="T107" fmla="*/ 721 h 1467"/>
                    <a:gd name="T108" fmla="*/ 85 w 1163"/>
                    <a:gd name="T109" fmla="*/ 785 h 1467"/>
                    <a:gd name="T110" fmla="*/ 76 w 1163"/>
                    <a:gd name="T111" fmla="*/ 938 h 1467"/>
                    <a:gd name="T112" fmla="*/ 101 w 1163"/>
                    <a:gd name="T113" fmla="*/ 1012 h 1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63" h="1467">
                      <a:moveTo>
                        <a:pt x="101" y="1012"/>
                      </a:moveTo>
                      <a:lnTo>
                        <a:pt x="101" y="1012"/>
                      </a:lnTo>
                      <a:lnTo>
                        <a:pt x="109" y="1037"/>
                      </a:lnTo>
                      <a:lnTo>
                        <a:pt x="117" y="1063"/>
                      </a:lnTo>
                      <a:lnTo>
                        <a:pt x="117" y="1063"/>
                      </a:lnTo>
                      <a:lnTo>
                        <a:pt x="123" y="1083"/>
                      </a:lnTo>
                      <a:lnTo>
                        <a:pt x="127" y="1103"/>
                      </a:lnTo>
                      <a:lnTo>
                        <a:pt x="127" y="1103"/>
                      </a:lnTo>
                      <a:lnTo>
                        <a:pt x="149" y="1097"/>
                      </a:lnTo>
                      <a:lnTo>
                        <a:pt x="169" y="1091"/>
                      </a:lnTo>
                      <a:lnTo>
                        <a:pt x="169" y="1091"/>
                      </a:lnTo>
                      <a:lnTo>
                        <a:pt x="189" y="1085"/>
                      </a:lnTo>
                      <a:lnTo>
                        <a:pt x="205" y="1079"/>
                      </a:lnTo>
                      <a:lnTo>
                        <a:pt x="205" y="1079"/>
                      </a:lnTo>
                      <a:lnTo>
                        <a:pt x="213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21" y="1077"/>
                      </a:lnTo>
                      <a:lnTo>
                        <a:pt x="231" y="1077"/>
                      </a:lnTo>
                      <a:lnTo>
                        <a:pt x="241" y="1081"/>
                      </a:lnTo>
                      <a:lnTo>
                        <a:pt x="252" y="1087"/>
                      </a:lnTo>
                      <a:lnTo>
                        <a:pt x="260" y="1093"/>
                      </a:lnTo>
                      <a:lnTo>
                        <a:pt x="260" y="1093"/>
                      </a:lnTo>
                      <a:lnTo>
                        <a:pt x="268" y="1093"/>
                      </a:lnTo>
                      <a:lnTo>
                        <a:pt x="268" y="1093"/>
                      </a:lnTo>
                      <a:lnTo>
                        <a:pt x="270" y="1101"/>
                      </a:lnTo>
                      <a:lnTo>
                        <a:pt x="270" y="1101"/>
                      </a:lnTo>
                      <a:lnTo>
                        <a:pt x="278" y="1111"/>
                      </a:lnTo>
                      <a:lnTo>
                        <a:pt x="284" y="1121"/>
                      </a:lnTo>
                      <a:lnTo>
                        <a:pt x="288" y="113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0" y="1141"/>
                      </a:lnTo>
                      <a:lnTo>
                        <a:pt x="296" y="1177"/>
                      </a:lnTo>
                      <a:lnTo>
                        <a:pt x="298" y="1190"/>
                      </a:lnTo>
                      <a:lnTo>
                        <a:pt x="302" y="1198"/>
                      </a:lnTo>
                      <a:lnTo>
                        <a:pt x="302" y="1198"/>
                      </a:lnTo>
                      <a:lnTo>
                        <a:pt x="308" y="1200"/>
                      </a:lnTo>
                      <a:lnTo>
                        <a:pt x="320" y="1204"/>
                      </a:lnTo>
                      <a:lnTo>
                        <a:pt x="350" y="1212"/>
                      </a:lnTo>
                      <a:lnTo>
                        <a:pt x="354" y="1214"/>
                      </a:lnTo>
                      <a:lnTo>
                        <a:pt x="354" y="1214"/>
                      </a:lnTo>
                      <a:lnTo>
                        <a:pt x="370" y="1218"/>
                      </a:lnTo>
                      <a:lnTo>
                        <a:pt x="386" y="1226"/>
                      </a:lnTo>
                      <a:lnTo>
                        <a:pt x="416" y="1242"/>
                      </a:lnTo>
                      <a:lnTo>
                        <a:pt x="416" y="1242"/>
                      </a:lnTo>
                      <a:lnTo>
                        <a:pt x="435" y="1254"/>
                      </a:lnTo>
                      <a:lnTo>
                        <a:pt x="435" y="1254"/>
                      </a:lnTo>
                      <a:lnTo>
                        <a:pt x="445" y="1262"/>
                      </a:lnTo>
                      <a:lnTo>
                        <a:pt x="451" y="1270"/>
                      </a:lnTo>
                      <a:lnTo>
                        <a:pt x="457" y="1282"/>
                      </a:lnTo>
                      <a:lnTo>
                        <a:pt x="457" y="1294"/>
                      </a:lnTo>
                      <a:lnTo>
                        <a:pt x="457" y="1310"/>
                      </a:lnTo>
                      <a:lnTo>
                        <a:pt x="457" y="1310"/>
                      </a:lnTo>
                      <a:lnTo>
                        <a:pt x="455" y="1320"/>
                      </a:lnTo>
                      <a:lnTo>
                        <a:pt x="451" y="1328"/>
                      </a:lnTo>
                      <a:lnTo>
                        <a:pt x="445" y="1336"/>
                      </a:lnTo>
                      <a:lnTo>
                        <a:pt x="437" y="1342"/>
                      </a:lnTo>
                      <a:lnTo>
                        <a:pt x="437" y="1342"/>
                      </a:lnTo>
                      <a:lnTo>
                        <a:pt x="416" y="1355"/>
                      </a:lnTo>
                      <a:lnTo>
                        <a:pt x="416" y="1355"/>
                      </a:lnTo>
                      <a:lnTo>
                        <a:pt x="398" y="1365"/>
                      </a:lnTo>
                      <a:lnTo>
                        <a:pt x="392" y="1369"/>
                      </a:lnTo>
                      <a:lnTo>
                        <a:pt x="386" y="1373"/>
                      </a:lnTo>
                      <a:lnTo>
                        <a:pt x="386" y="1373"/>
                      </a:lnTo>
                      <a:lnTo>
                        <a:pt x="382" y="1383"/>
                      </a:lnTo>
                      <a:lnTo>
                        <a:pt x="376" y="1391"/>
                      </a:lnTo>
                      <a:lnTo>
                        <a:pt x="374" y="1401"/>
                      </a:lnTo>
                      <a:lnTo>
                        <a:pt x="372" y="1411"/>
                      </a:lnTo>
                      <a:lnTo>
                        <a:pt x="372" y="1411"/>
                      </a:lnTo>
                      <a:lnTo>
                        <a:pt x="380" y="1417"/>
                      </a:lnTo>
                      <a:lnTo>
                        <a:pt x="386" y="1419"/>
                      </a:lnTo>
                      <a:lnTo>
                        <a:pt x="386" y="1419"/>
                      </a:lnTo>
                      <a:lnTo>
                        <a:pt x="461" y="1433"/>
                      </a:lnTo>
                      <a:lnTo>
                        <a:pt x="535" y="1445"/>
                      </a:lnTo>
                      <a:lnTo>
                        <a:pt x="535" y="1445"/>
                      </a:lnTo>
                      <a:lnTo>
                        <a:pt x="596" y="1453"/>
                      </a:lnTo>
                      <a:lnTo>
                        <a:pt x="596" y="1453"/>
                      </a:lnTo>
                      <a:lnTo>
                        <a:pt x="612" y="1455"/>
                      </a:lnTo>
                      <a:lnTo>
                        <a:pt x="630" y="1457"/>
                      </a:lnTo>
                      <a:lnTo>
                        <a:pt x="630" y="1457"/>
                      </a:lnTo>
                      <a:lnTo>
                        <a:pt x="644" y="1455"/>
                      </a:lnTo>
                      <a:lnTo>
                        <a:pt x="658" y="1451"/>
                      </a:lnTo>
                      <a:lnTo>
                        <a:pt x="670" y="1443"/>
                      </a:lnTo>
                      <a:lnTo>
                        <a:pt x="682" y="1429"/>
                      </a:lnTo>
                      <a:lnTo>
                        <a:pt x="682" y="1429"/>
                      </a:lnTo>
                      <a:lnTo>
                        <a:pt x="690" y="1419"/>
                      </a:lnTo>
                      <a:lnTo>
                        <a:pt x="700" y="1413"/>
                      </a:lnTo>
                      <a:lnTo>
                        <a:pt x="710" y="1407"/>
                      </a:lnTo>
                      <a:lnTo>
                        <a:pt x="722" y="1403"/>
                      </a:lnTo>
                      <a:lnTo>
                        <a:pt x="744" y="1397"/>
                      </a:lnTo>
                      <a:lnTo>
                        <a:pt x="765" y="1397"/>
                      </a:lnTo>
                      <a:lnTo>
                        <a:pt x="765" y="1397"/>
                      </a:lnTo>
                      <a:lnTo>
                        <a:pt x="791" y="1399"/>
                      </a:lnTo>
                      <a:lnTo>
                        <a:pt x="813" y="1403"/>
                      </a:lnTo>
                      <a:lnTo>
                        <a:pt x="813" y="1403"/>
                      </a:lnTo>
                      <a:lnTo>
                        <a:pt x="833" y="1411"/>
                      </a:lnTo>
                      <a:lnTo>
                        <a:pt x="851" y="1421"/>
                      </a:lnTo>
                      <a:lnTo>
                        <a:pt x="869" y="1433"/>
                      </a:lnTo>
                      <a:lnTo>
                        <a:pt x="885" y="1445"/>
                      </a:lnTo>
                      <a:lnTo>
                        <a:pt x="885" y="1445"/>
                      </a:lnTo>
                      <a:lnTo>
                        <a:pt x="907" y="1463"/>
                      </a:lnTo>
                      <a:lnTo>
                        <a:pt x="907" y="1463"/>
                      </a:lnTo>
                      <a:lnTo>
                        <a:pt x="911" y="1467"/>
                      </a:lnTo>
                      <a:lnTo>
                        <a:pt x="911" y="1467"/>
                      </a:lnTo>
                      <a:lnTo>
                        <a:pt x="918" y="1463"/>
                      </a:lnTo>
                      <a:lnTo>
                        <a:pt x="926" y="1459"/>
                      </a:lnTo>
                      <a:lnTo>
                        <a:pt x="934" y="1451"/>
                      </a:lnTo>
                      <a:lnTo>
                        <a:pt x="944" y="1441"/>
                      </a:lnTo>
                      <a:lnTo>
                        <a:pt x="944" y="1441"/>
                      </a:lnTo>
                      <a:lnTo>
                        <a:pt x="958" y="1427"/>
                      </a:lnTo>
                      <a:lnTo>
                        <a:pt x="974" y="1413"/>
                      </a:lnTo>
                      <a:lnTo>
                        <a:pt x="1006" y="1387"/>
                      </a:lnTo>
                      <a:lnTo>
                        <a:pt x="1074" y="1338"/>
                      </a:lnTo>
                      <a:lnTo>
                        <a:pt x="1074" y="1338"/>
                      </a:lnTo>
                      <a:lnTo>
                        <a:pt x="1089" y="1326"/>
                      </a:lnTo>
                      <a:lnTo>
                        <a:pt x="1107" y="1314"/>
                      </a:lnTo>
                      <a:lnTo>
                        <a:pt x="1121" y="1302"/>
                      </a:lnTo>
                      <a:lnTo>
                        <a:pt x="1129" y="1296"/>
                      </a:lnTo>
                      <a:lnTo>
                        <a:pt x="1133" y="1288"/>
                      </a:lnTo>
                      <a:lnTo>
                        <a:pt x="1133" y="1288"/>
                      </a:lnTo>
                      <a:lnTo>
                        <a:pt x="1147" y="1266"/>
                      </a:lnTo>
                      <a:lnTo>
                        <a:pt x="1155" y="1244"/>
                      </a:lnTo>
                      <a:lnTo>
                        <a:pt x="1161" y="1222"/>
                      </a:lnTo>
                      <a:lnTo>
                        <a:pt x="1163" y="1200"/>
                      </a:lnTo>
                      <a:lnTo>
                        <a:pt x="1161" y="1179"/>
                      </a:lnTo>
                      <a:lnTo>
                        <a:pt x="1155" y="1157"/>
                      </a:lnTo>
                      <a:lnTo>
                        <a:pt x="1145" y="1135"/>
                      </a:lnTo>
                      <a:lnTo>
                        <a:pt x="1129" y="1113"/>
                      </a:lnTo>
                      <a:lnTo>
                        <a:pt x="1129" y="1113"/>
                      </a:lnTo>
                      <a:lnTo>
                        <a:pt x="1115" y="1095"/>
                      </a:lnTo>
                      <a:lnTo>
                        <a:pt x="1111" y="1085"/>
                      </a:lnTo>
                      <a:lnTo>
                        <a:pt x="1107" y="1075"/>
                      </a:lnTo>
                      <a:lnTo>
                        <a:pt x="1105" y="1065"/>
                      </a:lnTo>
                      <a:lnTo>
                        <a:pt x="1107" y="1055"/>
                      </a:lnTo>
                      <a:lnTo>
                        <a:pt x="1111" y="1045"/>
                      </a:lnTo>
                      <a:lnTo>
                        <a:pt x="1119" y="1035"/>
                      </a:lnTo>
                      <a:lnTo>
                        <a:pt x="1119" y="1035"/>
                      </a:lnTo>
                      <a:lnTo>
                        <a:pt x="1127" y="1027"/>
                      </a:lnTo>
                      <a:lnTo>
                        <a:pt x="1131" y="1019"/>
                      </a:lnTo>
                      <a:lnTo>
                        <a:pt x="1133" y="1012"/>
                      </a:lnTo>
                      <a:lnTo>
                        <a:pt x="1133" y="1002"/>
                      </a:lnTo>
                      <a:lnTo>
                        <a:pt x="1131" y="996"/>
                      </a:lnTo>
                      <a:lnTo>
                        <a:pt x="1129" y="988"/>
                      </a:lnTo>
                      <a:lnTo>
                        <a:pt x="1119" y="972"/>
                      </a:lnTo>
                      <a:lnTo>
                        <a:pt x="1119" y="972"/>
                      </a:lnTo>
                      <a:lnTo>
                        <a:pt x="1093" y="934"/>
                      </a:lnTo>
                      <a:lnTo>
                        <a:pt x="1068" y="898"/>
                      </a:lnTo>
                      <a:lnTo>
                        <a:pt x="1068" y="898"/>
                      </a:lnTo>
                      <a:lnTo>
                        <a:pt x="1008" y="807"/>
                      </a:lnTo>
                      <a:lnTo>
                        <a:pt x="950" y="713"/>
                      </a:lnTo>
                      <a:lnTo>
                        <a:pt x="950" y="713"/>
                      </a:lnTo>
                      <a:lnTo>
                        <a:pt x="942" y="697"/>
                      </a:lnTo>
                      <a:lnTo>
                        <a:pt x="934" y="681"/>
                      </a:lnTo>
                      <a:lnTo>
                        <a:pt x="928" y="666"/>
                      </a:lnTo>
                      <a:lnTo>
                        <a:pt x="924" y="650"/>
                      </a:lnTo>
                      <a:lnTo>
                        <a:pt x="924" y="650"/>
                      </a:lnTo>
                      <a:lnTo>
                        <a:pt x="920" y="628"/>
                      </a:lnTo>
                      <a:lnTo>
                        <a:pt x="918" y="606"/>
                      </a:lnTo>
                      <a:lnTo>
                        <a:pt x="916" y="584"/>
                      </a:lnTo>
                      <a:lnTo>
                        <a:pt x="913" y="562"/>
                      </a:lnTo>
                      <a:lnTo>
                        <a:pt x="909" y="542"/>
                      </a:lnTo>
                      <a:lnTo>
                        <a:pt x="901" y="522"/>
                      </a:lnTo>
                      <a:lnTo>
                        <a:pt x="895" y="513"/>
                      </a:lnTo>
                      <a:lnTo>
                        <a:pt x="887" y="505"/>
                      </a:lnTo>
                      <a:lnTo>
                        <a:pt x="879" y="497"/>
                      </a:lnTo>
                      <a:lnTo>
                        <a:pt x="869" y="489"/>
                      </a:lnTo>
                      <a:lnTo>
                        <a:pt x="869" y="489"/>
                      </a:lnTo>
                      <a:lnTo>
                        <a:pt x="863" y="483"/>
                      </a:lnTo>
                      <a:lnTo>
                        <a:pt x="861" y="475"/>
                      </a:lnTo>
                      <a:lnTo>
                        <a:pt x="859" y="465"/>
                      </a:lnTo>
                      <a:lnTo>
                        <a:pt x="859" y="457"/>
                      </a:lnTo>
                      <a:lnTo>
                        <a:pt x="859" y="457"/>
                      </a:lnTo>
                      <a:lnTo>
                        <a:pt x="869" y="389"/>
                      </a:lnTo>
                      <a:lnTo>
                        <a:pt x="879" y="324"/>
                      </a:lnTo>
                      <a:lnTo>
                        <a:pt x="879" y="324"/>
                      </a:lnTo>
                      <a:lnTo>
                        <a:pt x="883" y="308"/>
                      </a:lnTo>
                      <a:lnTo>
                        <a:pt x="885" y="300"/>
                      </a:lnTo>
                      <a:lnTo>
                        <a:pt x="887" y="292"/>
                      </a:lnTo>
                      <a:lnTo>
                        <a:pt x="887" y="292"/>
                      </a:lnTo>
                      <a:lnTo>
                        <a:pt x="881" y="222"/>
                      </a:lnTo>
                      <a:lnTo>
                        <a:pt x="879" y="188"/>
                      </a:lnTo>
                      <a:lnTo>
                        <a:pt x="879" y="155"/>
                      </a:lnTo>
                      <a:lnTo>
                        <a:pt x="879" y="155"/>
                      </a:lnTo>
                      <a:lnTo>
                        <a:pt x="879" y="127"/>
                      </a:lnTo>
                      <a:lnTo>
                        <a:pt x="877" y="115"/>
                      </a:lnTo>
                      <a:lnTo>
                        <a:pt x="875" y="105"/>
                      </a:lnTo>
                      <a:lnTo>
                        <a:pt x="869" y="93"/>
                      </a:lnTo>
                      <a:lnTo>
                        <a:pt x="861" y="85"/>
                      </a:lnTo>
                      <a:lnTo>
                        <a:pt x="851" y="77"/>
                      </a:lnTo>
                      <a:lnTo>
                        <a:pt x="837" y="69"/>
                      </a:lnTo>
                      <a:lnTo>
                        <a:pt x="837" y="69"/>
                      </a:lnTo>
                      <a:lnTo>
                        <a:pt x="813" y="59"/>
                      </a:lnTo>
                      <a:lnTo>
                        <a:pt x="789" y="47"/>
                      </a:lnTo>
                      <a:lnTo>
                        <a:pt x="740" y="23"/>
                      </a:lnTo>
                      <a:lnTo>
                        <a:pt x="740" y="23"/>
                      </a:lnTo>
                      <a:lnTo>
                        <a:pt x="716" y="14"/>
                      </a:lnTo>
                      <a:lnTo>
                        <a:pt x="696" y="6"/>
                      </a:lnTo>
                      <a:lnTo>
                        <a:pt x="680" y="2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56" y="2"/>
                      </a:lnTo>
                      <a:lnTo>
                        <a:pt x="646" y="4"/>
                      </a:lnTo>
                      <a:lnTo>
                        <a:pt x="636" y="10"/>
                      </a:lnTo>
                      <a:lnTo>
                        <a:pt x="628" y="16"/>
                      </a:lnTo>
                      <a:lnTo>
                        <a:pt x="620" y="25"/>
                      </a:lnTo>
                      <a:lnTo>
                        <a:pt x="610" y="37"/>
                      </a:lnTo>
                      <a:lnTo>
                        <a:pt x="588" y="69"/>
                      </a:lnTo>
                      <a:lnTo>
                        <a:pt x="588" y="69"/>
                      </a:lnTo>
                      <a:lnTo>
                        <a:pt x="569" y="97"/>
                      </a:lnTo>
                      <a:lnTo>
                        <a:pt x="561" y="109"/>
                      </a:lnTo>
                      <a:lnTo>
                        <a:pt x="551" y="117"/>
                      </a:lnTo>
                      <a:lnTo>
                        <a:pt x="543" y="125"/>
                      </a:lnTo>
                      <a:lnTo>
                        <a:pt x="533" y="129"/>
                      </a:lnTo>
                      <a:lnTo>
                        <a:pt x="523" y="133"/>
                      </a:lnTo>
                      <a:lnTo>
                        <a:pt x="513" y="133"/>
                      </a:lnTo>
                      <a:lnTo>
                        <a:pt x="513" y="133"/>
                      </a:lnTo>
                      <a:lnTo>
                        <a:pt x="501" y="133"/>
                      </a:lnTo>
                      <a:lnTo>
                        <a:pt x="485" y="129"/>
                      </a:lnTo>
                      <a:lnTo>
                        <a:pt x="449" y="117"/>
                      </a:lnTo>
                      <a:lnTo>
                        <a:pt x="449" y="117"/>
                      </a:lnTo>
                      <a:lnTo>
                        <a:pt x="445" y="117"/>
                      </a:lnTo>
                      <a:lnTo>
                        <a:pt x="445" y="117"/>
                      </a:lnTo>
                      <a:lnTo>
                        <a:pt x="435" y="117"/>
                      </a:lnTo>
                      <a:lnTo>
                        <a:pt x="435" y="117"/>
                      </a:lnTo>
                      <a:lnTo>
                        <a:pt x="423" y="141"/>
                      </a:lnTo>
                      <a:lnTo>
                        <a:pt x="417" y="151"/>
                      </a:lnTo>
                      <a:lnTo>
                        <a:pt x="414" y="153"/>
                      </a:lnTo>
                      <a:lnTo>
                        <a:pt x="410" y="155"/>
                      </a:lnTo>
                      <a:lnTo>
                        <a:pt x="410" y="155"/>
                      </a:lnTo>
                      <a:lnTo>
                        <a:pt x="374" y="163"/>
                      </a:lnTo>
                      <a:lnTo>
                        <a:pt x="338" y="171"/>
                      </a:lnTo>
                      <a:lnTo>
                        <a:pt x="266" y="182"/>
                      </a:lnTo>
                      <a:lnTo>
                        <a:pt x="266" y="182"/>
                      </a:lnTo>
                      <a:lnTo>
                        <a:pt x="111" y="212"/>
                      </a:lnTo>
                      <a:lnTo>
                        <a:pt x="111" y="212"/>
                      </a:lnTo>
                      <a:lnTo>
                        <a:pt x="123" y="226"/>
                      </a:lnTo>
                      <a:lnTo>
                        <a:pt x="123" y="226"/>
                      </a:lnTo>
                      <a:lnTo>
                        <a:pt x="107" y="322"/>
                      </a:lnTo>
                      <a:lnTo>
                        <a:pt x="107" y="322"/>
                      </a:lnTo>
                      <a:lnTo>
                        <a:pt x="101" y="342"/>
                      </a:lnTo>
                      <a:lnTo>
                        <a:pt x="99" y="349"/>
                      </a:lnTo>
                      <a:lnTo>
                        <a:pt x="99" y="359"/>
                      </a:lnTo>
                      <a:lnTo>
                        <a:pt x="99" y="359"/>
                      </a:lnTo>
                      <a:lnTo>
                        <a:pt x="101" y="385"/>
                      </a:lnTo>
                      <a:lnTo>
                        <a:pt x="99" y="409"/>
                      </a:lnTo>
                      <a:lnTo>
                        <a:pt x="93" y="429"/>
                      </a:lnTo>
                      <a:lnTo>
                        <a:pt x="85" y="449"/>
                      </a:lnTo>
                      <a:lnTo>
                        <a:pt x="80" y="457"/>
                      </a:lnTo>
                      <a:lnTo>
                        <a:pt x="72" y="465"/>
                      </a:lnTo>
                      <a:lnTo>
                        <a:pt x="66" y="471"/>
                      </a:lnTo>
                      <a:lnTo>
                        <a:pt x="56" y="477"/>
                      </a:lnTo>
                      <a:lnTo>
                        <a:pt x="46" y="483"/>
                      </a:lnTo>
                      <a:lnTo>
                        <a:pt x="34" y="489"/>
                      </a:lnTo>
                      <a:lnTo>
                        <a:pt x="8" y="495"/>
                      </a:lnTo>
                      <a:lnTo>
                        <a:pt x="8" y="495"/>
                      </a:lnTo>
                      <a:lnTo>
                        <a:pt x="6" y="499"/>
                      </a:lnTo>
                      <a:lnTo>
                        <a:pt x="0" y="509"/>
                      </a:lnTo>
                      <a:lnTo>
                        <a:pt x="0" y="509"/>
                      </a:lnTo>
                      <a:lnTo>
                        <a:pt x="14" y="518"/>
                      </a:lnTo>
                      <a:lnTo>
                        <a:pt x="24" y="528"/>
                      </a:lnTo>
                      <a:lnTo>
                        <a:pt x="34" y="540"/>
                      </a:lnTo>
                      <a:lnTo>
                        <a:pt x="44" y="552"/>
                      </a:lnTo>
                      <a:lnTo>
                        <a:pt x="58" y="578"/>
                      </a:lnTo>
                      <a:lnTo>
                        <a:pt x="68" y="604"/>
                      </a:lnTo>
                      <a:lnTo>
                        <a:pt x="76" y="634"/>
                      </a:lnTo>
                      <a:lnTo>
                        <a:pt x="82" y="662"/>
                      </a:lnTo>
                      <a:lnTo>
                        <a:pt x="93" y="721"/>
                      </a:lnTo>
                      <a:lnTo>
                        <a:pt x="93" y="721"/>
                      </a:lnTo>
                      <a:lnTo>
                        <a:pt x="95" y="743"/>
                      </a:lnTo>
                      <a:lnTo>
                        <a:pt x="93" y="753"/>
                      </a:lnTo>
                      <a:lnTo>
                        <a:pt x="91" y="763"/>
                      </a:lnTo>
                      <a:lnTo>
                        <a:pt x="91" y="763"/>
                      </a:lnTo>
                      <a:lnTo>
                        <a:pt x="85" y="785"/>
                      </a:lnTo>
                      <a:lnTo>
                        <a:pt x="82" y="807"/>
                      </a:lnTo>
                      <a:lnTo>
                        <a:pt x="74" y="850"/>
                      </a:lnTo>
                      <a:lnTo>
                        <a:pt x="72" y="894"/>
                      </a:lnTo>
                      <a:lnTo>
                        <a:pt x="76" y="938"/>
                      </a:lnTo>
                      <a:lnTo>
                        <a:pt x="76" y="938"/>
                      </a:lnTo>
                      <a:lnTo>
                        <a:pt x="84" y="954"/>
                      </a:lnTo>
                      <a:lnTo>
                        <a:pt x="89" y="974"/>
                      </a:lnTo>
                      <a:lnTo>
                        <a:pt x="89" y="974"/>
                      </a:lnTo>
                      <a:lnTo>
                        <a:pt x="101" y="1012"/>
                      </a:lnTo>
                      <a:lnTo>
                        <a:pt x="101" y="1012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49" name="Freeform 8">
                  <a:extLst>
                    <a:ext uri="{FF2B5EF4-FFF2-40B4-BE49-F238E27FC236}">
                      <a16:creationId xmlns:a16="http://schemas.microsoft.com/office/drawing/2014/main" id="{6D218821-2A76-B1D4-568B-4968A8A80F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9500" y="460375"/>
                  <a:ext cx="2509838" cy="1517650"/>
                </a:xfrm>
                <a:custGeom>
                  <a:avLst/>
                  <a:gdLst>
                    <a:gd name="T0" fmla="*/ 70 w 1581"/>
                    <a:gd name="T1" fmla="*/ 710 h 956"/>
                    <a:gd name="T2" fmla="*/ 106 w 1581"/>
                    <a:gd name="T3" fmla="*/ 744 h 956"/>
                    <a:gd name="T4" fmla="*/ 175 w 1581"/>
                    <a:gd name="T5" fmla="*/ 780 h 956"/>
                    <a:gd name="T6" fmla="*/ 237 w 1581"/>
                    <a:gd name="T7" fmla="*/ 811 h 956"/>
                    <a:gd name="T8" fmla="*/ 279 w 1581"/>
                    <a:gd name="T9" fmla="*/ 867 h 956"/>
                    <a:gd name="T10" fmla="*/ 283 w 1581"/>
                    <a:gd name="T11" fmla="*/ 905 h 956"/>
                    <a:gd name="T12" fmla="*/ 298 w 1581"/>
                    <a:gd name="T13" fmla="*/ 923 h 956"/>
                    <a:gd name="T14" fmla="*/ 340 w 1581"/>
                    <a:gd name="T15" fmla="*/ 939 h 956"/>
                    <a:gd name="T16" fmla="*/ 499 w 1581"/>
                    <a:gd name="T17" fmla="*/ 956 h 956"/>
                    <a:gd name="T18" fmla="*/ 527 w 1581"/>
                    <a:gd name="T19" fmla="*/ 951 h 956"/>
                    <a:gd name="T20" fmla="*/ 547 w 1581"/>
                    <a:gd name="T21" fmla="*/ 923 h 956"/>
                    <a:gd name="T22" fmla="*/ 571 w 1581"/>
                    <a:gd name="T23" fmla="*/ 885 h 956"/>
                    <a:gd name="T24" fmla="*/ 623 w 1581"/>
                    <a:gd name="T25" fmla="*/ 865 h 956"/>
                    <a:gd name="T26" fmla="*/ 640 w 1581"/>
                    <a:gd name="T27" fmla="*/ 863 h 956"/>
                    <a:gd name="T28" fmla="*/ 680 w 1581"/>
                    <a:gd name="T29" fmla="*/ 861 h 956"/>
                    <a:gd name="T30" fmla="*/ 706 w 1581"/>
                    <a:gd name="T31" fmla="*/ 833 h 956"/>
                    <a:gd name="T32" fmla="*/ 788 w 1581"/>
                    <a:gd name="T33" fmla="*/ 797 h 956"/>
                    <a:gd name="T34" fmla="*/ 953 w 1581"/>
                    <a:gd name="T35" fmla="*/ 742 h 956"/>
                    <a:gd name="T36" fmla="*/ 1112 w 1581"/>
                    <a:gd name="T37" fmla="*/ 696 h 956"/>
                    <a:gd name="T38" fmla="*/ 1141 w 1581"/>
                    <a:gd name="T39" fmla="*/ 670 h 956"/>
                    <a:gd name="T40" fmla="*/ 1279 w 1581"/>
                    <a:gd name="T41" fmla="*/ 632 h 956"/>
                    <a:gd name="T42" fmla="*/ 1332 w 1581"/>
                    <a:gd name="T43" fmla="*/ 619 h 956"/>
                    <a:gd name="T44" fmla="*/ 1473 w 1581"/>
                    <a:gd name="T45" fmla="*/ 487 h 956"/>
                    <a:gd name="T46" fmla="*/ 1575 w 1581"/>
                    <a:gd name="T47" fmla="*/ 382 h 956"/>
                    <a:gd name="T48" fmla="*/ 1581 w 1581"/>
                    <a:gd name="T49" fmla="*/ 340 h 956"/>
                    <a:gd name="T50" fmla="*/ 1549 w 1581"/>
                    <a:gd name="T51" fmla="*/ 306 h 956"/>
                    <a:gd name="T52" fmla="*/ 1525 w 1581"/>
                    <a:gd name="T53" fmla="*/ 245 h 956"/>
                    <a:gd name="T54" fmla="*/ 1509 w 1581"/>
                    <a:gd name="T55" fmla="*/ 207 h 956"/>
                    <a:gd name="T56" fmla="*/ 1473 w 1581"/>
                    <a:gd name="T57" fmla="*/ 141 h 956"/>
                    <a:gd name="T58" fmla="*/ 1479 w 1581"/>
                    <a:gd name="T59" fmla="*/ 94 h 956"/>
                    <a:gd name="T60" fmla="*/ 1549 w 1581"/>
                    <a:gd name="T61" fmla="*/ 20 h 956"/>
                    <a:gd name="T62" fmla="*/ 1364 w 1581"/>
                    <a:gd name="T63" fmla="*/ 38 h 956"/>
                    <a:gd name="T64" fmla="*/ 799 w 1581"/>
                    <a:gd name="T65" fmla="*/ 56 h 956"/>
                    <a:gd name="T66" fmla="*/ 766 w 1581"/>
                    <a:gd name="T67" fmla="*/ 56 h 956"/>
                    <a:gd name="T68" fmla="*/ 567 w 1581"/>
                    <a:gd name="T69" fmla="*/ 32 h 956"/>
                    <a:gd name="T70" fmla="*/ 277 w 1581"/>
                    <a:gd name="T71" fmla="*/ 0 h 956"/>
                    <a:gd name="T72" fmla="*/ 253 w 1581"/>
                    <a:gd name="T73" fmla="*/ 4 h 956"/>
                    <a:gd name="T74" fmla="*/ 229 w 1581"/>
                    <a:gd name="T75" fmla="*/ 30 h 956"/>
                    <a:gd name="T76" fmla="*/ 177 w 1581"/>
                    <a:gd name="T77" fmla="*/ 66 h 956"/>
                    <a:gd name="T78" fmla="*/ 110 w 1581"/>
                    <a:gd name="T79" fmla="*/ 80 h 956"/>
                    <a:gd name="T80" fmla="*/ 108 w 1581"/>
                    <a:gd name="T81" fmla="*/ 125 h 956"/>
                    <a:gd name="T82" fmla="*/ 90 w 1581"/>
                    <a:gd name="T83" fmla="*/ 171 h 956"/>
                    <a:gd name="T84" fmla="*/ 78 w 1581"/>
                    <a:gd name="T85" fmla="*/ 217 h 956"/>
                    <a:gd name="T86" fmla="*/ 114 w 1581"/>
                    <a:gd name="T87" fmla="*/ 281 h 956"/>
                    <a:gd name="T88" fmla="*/ 159 w 1581"/>
                    <a:gd name="T89" fmla="*/ 316 h 956"/>
                    <a:gd name="T90" fmla="*/ 193 w 1581"/>
                    <a:gd name="T91" fmla="*/ 320 h 956"/>
                    <a:gd name="T92" fmla="*/ 207 w 1581"/>
                    <a:gd name="T93" fmla="*/ 322 h 956"/>
                    <a:gd name="T94" fmla="*/ 241 w 1581"/>
                    <a:gd name="T95" fmla="*/ 366 h 956"/>
                    <a:gd name="T96" fmla="*/ 247 w 1581"/>
                    <a:gd name="T97" fmla="*/ 386 h 956"/>
                    <a:gd name="T98" fmla="*/ 237 w 1581"/>
                    <a:gd name="T99" fmla="*/ 414 h 956"/>
                    <a:gd name="T100" fmla="*/ 209 w 1581"/>
                    <a:gd name="T101" fmla="*/ 434 h 956"/>
                    <a:gd name="T102" fmla="*/ 165 w 1581"/>
                    <a:gd name="T103" fmla="*/ 456 h 956"/>
                    <a:gd name="T104" fmla="*/ 102 w 1581"/>
                    <a:gd name="T105" fmla="*/ 499 h 956"/>
                    <a:gd name="T106" fmla="*/ 34 w 1581"/>
                    <a:gd name="T107" fmla="*/ 569 h 956"/>
                    <a:gd name="T108" fmla="*/ 4 w 1581"/>
                    <a:gd name="T109" fmla="*/ 601 h 956"/>
                    <a:gd name="T110" fmla="*/ 18 w 1581"/>
                    <a:gd name="T111" fmla="*/ 617 h 956"/>
                    <a:gd name="T112" fmla="*/ 46 w 1581"/>
                    <a:gd name="T113" fmla="*/ 632 h 956"/>
                    <a:gd name="T114" fmla="*/ 66 w 1581"/>
                    <a:gd name="T115" fmla="*/ 676 h 9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581" h="956">
                      <a:moveTo>
                        <a:pt x="68" y="688"/>
                      </a:moveTo>
                      <a:lnTo>
                        <a:pt x="68" y="688"/>
                      </a:lnTo>
                      <a:lnTo>
                        <a:pt x="68" y="702"/>
                      </a:lnTo>
                      <a:lnTo>
                        <a:pt x="70" y="710"/>
                      </a:lnTo>
                      <a:lnTo>
                        <a:pt x="74" y="716"/>
                      </a:lnTo>
                      <a:lnTo>
                        <a:pt x="78" y="722"/>
                      </a:lnTo>
                      <a:lnTo>
                        <a:pt x="86" y="730"/>
                      </a:lnTo>
                      <a:lnTo>
                        <a:pt x="106" y="744"/>
                      </a:lnTo>
                      <a:lnTo>
                        <a:pt x="106" y="744"/>
                      </a:lnTo>
                      <a:lnTo>
                        <a:pt x="143" y="764"/>
                      </a:lnTo>
                      <a:lnTo>
                        <a:pt x="175" y="780"/>
                      </a:lnTo>
                      <a:lnTo>
                        <a:pt x="175" y="780"/>
                      </a:lnTo>
                      <a:lnTo>
                        <a:pt x="189" y="786"/>
                      </a:lnTo>
                      <a:lnTo>
                        <a:pt x="189" y="786"/>
                      </a:lnTo>
                      <a:lnTo>
                        <a:pt x="221" y="801"/>
                      </a:lnTo>
                      <a:lnTo>
                        <a:pt x="237" y="811"/>
                      </a:lnTo>
                      <a:lnTo>
                        <a:pt x="251" y="823"/>
                      </a:lnTo>
                      <a:lnTo>
                        <a:pt x="263" y="839"/>
                      </a:lnTo>
                      <a:lnTo>
                        <a:pt x="275" y="857"/>
                      </a:lnTo>
                      <a:lnTo>
                        <a:pt x="279" y="867"/>
                      </a:lnTo>
                      <a:lnTo>
                        <a:pt x="281" y="879"/>
                      </a:lnTo>
                      <a:lnTo>
                        <a:pt x="283" y="891"/>
                      </a:lnTo>
                      <a:lnTo>
                        <a:pt x="283" y="905"/>
                      </a:lnTo>
                      <a:lnTo>
                        <a:pt x="283" y="905"/>
                      </a:lnTo>
                      <a:lnTo>
                        <a:pt x="287" y="907"/>
                      </a:lnTo>
                      <a:lnTo>
                        <a:pt x="287" y="907"/>
                      </a:lnTo>
                      <a:lnTo>
                        <a:pt x="298" y="923"/>
                      </a:lnTo>
                      <a:lnTo>
                        <a:pt x="298" y="923"/>
                      </a:lnTo>
                      <a:lnTo>
                        <a:pt x="302" y="929"/>
                      </a:lnTo>
                      <a:lnTo>
                        <a:pt x="302" y="929"/>
                      </a:lnTo>
                      <a:lnTo>
                        <a:pt x="320" y="935"/>
                      </a:lnTo>
                      <a:lnTo>
                        <a:pt x="340" y="939"/>
                      </a:lnTo>
                      <a:lnTo>
                        <a:pt x="340" y="939"/>
                      </a:lnTo>
                      <a:lnTo>
                        <a:pt x="481" y="956"/>
                      </a:lnTo>
                      <a:lnTo>
                        <a:pt x="481" y="956"/>
                      </a:lnTo>
                      <a:lnTo>
                        <a:pt x="499" y="956"/>
                      </a:lnTo>
                      <a:lnTo>
                        <a:pt x="499" y="956"/>
                      </a:lnTo>
                      <a:lnTo>
                        <a:pt x="513" y="956"/>
                      </a:lnTo>
                      <a:lnTo>
                        <a:pt x="521" y="953"/>
                      </a:lnTo>
                      <a:lnTo>
                        <a:pt x="527" y="951"/>
                      </a:lnTo>
                      <a:lnTo>
                        <a:pt x="533" y="945"/>
                      </a:lnTo>
                      <a:lnTo>
                        <a:pt x="537" y="939"/>
                      </a:lnTo>
                      <a:lnTo>
                        <a:pt x="543" y="933"/>
                      </a:lnTo>
                      <a:lnTo>
                        <a:pt x="547" y="923"/>
                      </a:lnTo>
                      <a:lnTo>
                        <a:pt x="547" y="923"/>
                      </a:lnTo>
                      <a:lnTo>
                        <a:pt x="553" y="907"/>
                      </a:lnTo>
                      <a:lnTo>
                        <a:pt x="561" y="895"/>
                      </a:lnTo>
                      <a:lnTo>
                        <a:pt x="571" y="885"/>
                      </a:lnTo>
                      <a:lnTo>
                        <a:pt x="581" y="877"/>
                      </a:lnTo>
                      <a:lnTo>
                        <a:pt x="595" y="871"/>
                      </a:lnTo>
                      <a:lnTo>
                        <a:pt x="609" y="867"/>
                      </a:lnTo>
                      <a:lnTo>
                        <a:pt x="623" y="865"/>
                      </a:lnTo>
                      <a:lnTo>
                        <a:pt x="638" y="863"/>
                      </a:lnTo>
                      <a:lnTo>
                        <a:pt x="638" y="863"/>
                      </a:lnTo>
                      <a:lnTo>
                        <a:pt x="640" y="863"/>
                      </a:lnTo>
                      <a:lnTo>
                        <a:pt x="640" y="863"/>
                      </a:lnTo>
                      <a:lnTo>
                        <a:pt x="652" y="863"/>
                      </a:lnTo>
                      <a:lnTo>
                        <a:pt x="652" y="863"/>
                      </a:lnTo>
                      <a:lnTo>
                        <a:pt x="672" y="863"/>
                      </a:lnTo>
                      <a:lnTo>
                        <a:pt x="680" y="861"/>
                      </a:lnTo>
                      <a:lnTo>
                        <a:pt x="684" y="857"/>
                      </a:lnTo>
                      <a:lnTo>
                        <a:pt x="684" y="857"/>
                      </a:lnTo>
                      <a:lnTo>
                        <a:pt x="694" y="843"/>
                      </a:lnTo>
                      <a:lnTo>
                        <a:pt x="706" y="833"/>
                      </a:lnTo>
                      <a:lnTo>
                        <a:pt x="718" y="823"/>
                      </a:lnTo>
                      <a:lnTo>
                        <a:pt x="730" y="817"/>
                      </a:lnTo>
                      <a:lnTo>
                        <a:pt x="758" y="807"/>
                      </a:lnTo>
                      <a:lnTo>
                        <a:pt x="788" y="797"/>
                      </a:lnTo>
                      <a:lnTo>
                        <a:pt x="788" y="797"/>
                      </a:lnTo>
                      <a:lnTo>
                        <a:pt x="843" y="780"/>
                      </a:lnTo>
                      <a:lnTo>
                        <a:pt x="899" y="762"/>
                      </a:lnTo>
                      <a:lnTo>
                        <a:pt x="953" y="742"/>
                      </a:lnTo>
                      <a:lnTo>
                        <a:pt x="1008" y="724"/>
                      </a:lnTo>
                      <a:lnTo>
                        <a:pt x="1008" y="724"/>
                      </a:lnTo>
                      <a:lnTo>
                        <a:pt x="1060" y="708"/>
                      </a:lnTo>
                      <a:lnTo>
                        <a:pt x="1112" y="696"/>
                      </a:lnTo>
                      <a:lnTo>
                        <a:pt x="1112" y="696"/>
                      </a:lnTo>
                      <a:lnTo>
                        <a:pt x="1122" y="684"/>
                      </a:lnTo>
                      <a:lnTo>
                        <a:pt x="1131" y="676"/>
                      </a:lnTo>
                      <a:lnTo>
                        <a:pt x="1141" y="670"/>
                      </a:lnTo>
                      <a:lnTo>
                        <a:pt x="1153" y="664"/>
                      </a:lnTo>
                      <a:lnTo>
                        <a:pt x="1153" y="664"/>
                      </a:lnTo>
                      <a:lnTo>
                        <a:pt x="1215" y="648"/>
                      </a:lnTo>
                      <a:lnTo>
                        <a:pt x="1279" y="632"/>
                      </a:lnTo>
                      <a:lnTo>
                        <a:pt x="1279" y="632"/>
                      </a:lnTo>
                      <a:lnTo>
                        <a:pt x="1330" y="621"/>
                      </a:lnTo>
                      <a:lnTo>
                        <a:pt x="1330" y="621"/>
                      </a:lnTo>
                      <a:lnTo>
                        <a:pt x="1332" y="619"/>
                      </a:lnTo>
                      <a:lnTo>
                        <a:pt x="1332" y="619"/>
                      </a:lnTo>
                      <a:lnTo>
                        <a:pt x="1376" y="577"/>
                      </a:lnTo>
                      <a:lnTo>
                        <a:pt x="1376" y="577"/>
                      </a:lnTo>
                      <a:lnTo>
                        <a:pt x="1473" y="487"/>
                      </a:lnTo>
                      <a:lnTo>
                        <a:pt x="1569" y="394"/>
                      </a:lnTo>
                      <a:lnTo>
                        <a:pt x="1569" y="394"/>
                      </a:lnTo>
                      <a:lnTo>
                        <a:pt x="1571" y="390"/>
                      </a:lnTo>
                      <a:lnTo>
                        <a:pt x="1575" y="382"/>
                      </a:lnTo>
                      <a:lnTo>
                        <a:pt x="1577" y="370"/>
                      </a:lnTo>
                      <a:lnTo>
                        <a:pt x="1581" y="350"/>
                      </a:lnTo>
                      <a:lnTo>
                        <a:pt x="1581" y="350"/>
                      </a:lnTo>
                      <a:lnTo>
                        <a:pt x="1581" y="340"/>
                      </a:lnTo>
                      <a:lnTo>
                        <a:pt x="1581" y="340"/>
                      </a:lnTo>
                      <a:lnTo>
                        <a:pt x="1569" y="330"/>
                      </a:lnTo>
                      <a:lnTo>
                        <a:pt x="1557" y="318"/>
                      </a:lnTo>
                      <a:lnTo>
                        <a:pt x="1549" y="306"/>
                      </a:lnTo>
                      <a:lnTo>
                        <a:pt x="1543" y="294"/>
                      </a:lnTo>
                      <a:lnTo>
                        <a:pt x="1533" y="271"/>
                      </a:lnTo>
                      <a:lnTo>
                        <a:pt x="1525" y="245"/>
                      </a:lnTo>
                      <a:lnTo>
                        <a:pt x="1525" y="245"/>
                      </a:lnTo>
                      <a:lnTo>
                        <a:pt x="1523" y="237"/>
                      </a:lnTo>
                      <a:lnTo>
                        <a:pt x="1523" y="237"/>
                      </a:lnTo>
                      <a:lnTo>
                        <a:pt x="1517" y="223"/>
                      </a:lnTo>
                      <a:lnTo>
                        <a:pt x="1509" y="207"/>
                      </a:lnTo>
                      <a:lnTo>
                        <a:pt x="1491" y="175"/>
                      </a:lnTo>
                      <a:lnTo>
                        <a:pt x="1491" y="175"/>
                      </a:lnTo>
                      <a:lnTo>
                        <a:pt x="1473" y="141"/>
                      </a:lnTo>
                      <a:lnTo>
                        <a:pt x="1473" y="141"/>
                      </a:lnTo>
                      <a:lnTo>
                        <a:pt x="1469" y="129"/>
                      </a:lnTo>
                      <a:lnTo>
                        <a:pt x="1469" y="118"/>
                      </a:lnTo>
                      <a:lnTo>
                        <a:pt x="1473" y="106"/>
                      </a:lnTo>
                      <a:lnTo>
                        <a:pt x="1479" y="94"/>
                      </a:lnTo>
                      <a:lnTo>
                        <a:pt x="1479" y="94"/>
                      </a:lnTo>
                      <a:lnTo>
                        <a:pt x="1507" y="64"/>
                      </a:lnTo>
                      <a:lnTo>
                        <a:pt x="1507" y="64"/>
                      </a:lnTo>
                      <a:lnTo>
                        <a:pt x="1549" y="20"/>
                      </a:lnTo>
                      <a:lnTo>
                        <a:pt x="1549" y="20"/>
                      </a:lnTo>
                      <a:lnTo>
                        <a:pt x="1456" y="30"/>
                      </a:lnTo>
                      <a:lnTo>
                        <a:pt x="1410" y="34"/>
                      </a:lnTo>
                      <a:lnTo>
                        <a:pt x="1364" y="38"/>
                      </a:lnTo>
                      <a:lnTo>
                        <a:pt x="1364" y="38"/>
                      </a:lnTo>
                      <a:lnTo>
                        <a:pt x="1082" y="50"/>
                      </a:lnTo>
                      <a:lnTo>
                        <a:pt x="941" y="54"/>
                      </a:lnTo>
                      <a:lnTo>
                        <a:pt x="799" y="56"/>
                      </a:lnTo>
                      <a:lnTo>
                        <a:pt x="799" y="56"/>
                      </a:lnTo>
                      <a:lnTo>
                        <a:pt x="793" y="56"/>
                      </a:lnTo>
                      <a:lnTo>
                        <a:pt x="793" y="56"/>
                      </a:lnTo>
                      <a:lnTo>
                        <a:pt x="766" y="56"/>
                      </a:lnTo>
                      <a:lnTo>
                        <a:pt x="736" y="54"/>
                      </a:lnTo>
                      <a:lnTo>
                        <a:pt x="680" y="48"/>
                      </a:lnTo>
                      <a:lnTo>
                        <a:pt x="623" y="40"/>
                      </a:lnTo>
                      <a:lnTo>
                        <a:pt x="567" y="32"/>
                      </a:lnTo>
                      <a:lnTo>
                        <a:pt x="567" y="32"/>
                      </a:lnTo>
                      <a:lnTo>
                        <a:pt x="422" y="16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265" y="2"/>
                      </a:lnTo>
                      <a:lnTo>
                        <a:pt x="253" y="4"/>
                      </a:lnTo>
                      <a:lnTo>
                        <a:pt x="245" y="10"/>
                      </a:lnTo>
                      <a:lnTo>
                        <a:pt x="239" y="16"/>
                      </a:lnTo>
                      <a:lnTo>
                        <a:pt x="239" y="16"/>
                      </a:lnTo>
                      <a:lnTo>
                        <a:pt x="229" y="30"/>
                      </a:lnTo>
                      <a:lnTo>
                        <a:pt x="217" y="42"/>
                      </a:lnTo>
                      <a:lnTo>
                        <a:pt x="205" y="52"/>
                      </a:lnTo>
                      <a:lnTo>
                        <a:pt x="191" y="60"/>
                      </a:lnTo>
                      <a:lnTo>
                        <a:pt x="177" y="66"/>
                      </a:lnTo>
                      <a:lnTo>
                        <a:pt x="163" y="70"/>
                      </a:lnTo>
                      <a:lnTo>
                        <a:pt x="131" y="78"/>
                      </a:lnTo>
                      <a:lnTo>
                        <a:pt x="131" y="78"/>
                      </a:lnTo>
                      <a:lnTo>
                        <a:pt x="110" y="80"/>
                      </a:lnTo>
                      <a:lnTo>
                        <a:pt x="110" y="80"/>
                      </a:lnTo>
                      <a:lnTo>
                        <a:pt x="112" y="96"/>
                      </a:lnTo>
                      <a:lnTo>
                        <a:pt x="112" y="110"/>
                      </a:lnTo>
                      <a:lnTo>
                        <a:pt x="108" y="125"/>
                      </a:lnTo>
                      <a:lnTo>
                        <a:pt x="104" y="141"/>
                      </a:lnTo>
                      <a:lnTo>
                        <a:pt x="104" y="141"/>
                      </a:lnTo>
                      <a:lnTo>
                        <a:pt x="90" y="171"/>
                      </a:lnTo>
                      <a:lnTo>
                        <a:pt x="90" y="171"/>
                      </a:lnTo>
                      <a:lnTo>
                        <a:pt x="80" y="193"/>
                      </a:lnTo>
                      <a:lnTo>
                        <a:pt x="80" y="193"/>
                      </a:lnTo>
                      <a:lnTo>
                        <a:pt x="78" y="205"/>
                      </a:lnTo>
                      <a:lnTo>
                        <a:pt x="78" y="217"/>
                      </a:lnTo>
                      <a:lnTo>
                        <a:pt x="82" y="229"/>
                      </a:lnTo>
                      <a:lnTo>
                        <a:pt x="90" y="247"/>
                      </a:lnTo>
                      <a:lnTo>
                        <a:pt x="90" y="247"/>
                      </a:lnTo>
                      <a:lnTo>
                        <a:pt x="114" y="281"/>
                      </a:lnTo>
                      <a:lnTo>
                        <a:pt x="124" y="292"/>
                      </a:lnTo>
                      <a:lnTo>
                        <a:pt x="135" y="302"/>
                      </a:lnTo>
                      <a:lnTo>
                        <a:pt x="147" y="310"/>
                      </a:lnTo>
                      <a:lnTo>
                        <a:pt x="159" y="316"/>
                      </a:lnTo>
                      <a:lnTo>
                        <a:pt x="173" y="320"/>
                      </a:lnTo>
                      <a:lnTo>
                        <a:pt x="189" y="320"/>
                      </a:lnTo>
                      <a:lnTo>
                        <a:pt x="189" y="320"/>
                      </a:lnTo>
                      <a:lnTo>
                        <a:pt x="193" y="320"/>
                      </a:lnTo>
                      <a:lnTo>
                        <a:pt x="193" y="320"/>
                      </a:lnTo>
                      <a:lnTo>
                        <a:pt x="195" y="320"/>
                      </a:lnTo>
                      <a:lnTo>
                        <a:pt x="195" y="320"/>
                      </a:lnTo>
                      <a:lnTo>
                        <a:pt x="207" y="322"/>
                      </a:lnTo>
                      <a:lnTo>
                        <a:pt x="217" y="328"/>
                      </a:lnTo>
                      <a:lnTo>
                        <a:pt x="225" y="336"/>
                      </a:lnTo>
                      <a:lnTo>
                        <a:pt x="233" y="346"/>
                      </a:lnTo>
                      <a:lnTo>
                        <a:pt x="241" y="366"/>
                      </a:lnTo>
                      <a:lnTo>
                        <a:pt x="243" y="372"/>
                      </a:lnTo>
                      <a:lnTo>
                        <a:pt x="243" y="372"/>
                      </a:lnTo>
                      <a:lnTo>
                        <a:pt x="245" y="380"/>
                      </a:lnTo>
                      <a:lnTo>
                        <a:pt x="247" y="386"/>
                      </a:lnTo>
                      <a:lnTo>
                        <a:pt x="245" y="394"/>
                      </a:lnTo>
                      <a:lnTo>
                        <a:pt x="243" y="402"/>
                      </a:lnTo>
                      <a:lnTo>
                        <a:pt x="241" y="408"/>
                      </a:lnTo>
                      <a:lnTo>
                        <a:pt x="237" y="414"/>
                      </a:lnTo>
                      <a:lnTo>
                        <a:pt x="231" y="420"/>
                      </a:lnTo>
                      <a:lnTo>
                        <a:pt x="225" y="424"/>
                      </a:lnTo>
                      <a:lnTo>
                        <a:pt x="225" y="424"/>
                      </a:lnTo>
                      <a:lnTo>
                        <a:pt x="209" y="434"/>
                      </a:lnTo>
                      <a:lnTo>
                        <a:pt x="209" y="434"/>
                      </a:lnTo>
                      <a:lnTo>
                        <a:pt x="187" y="446"/>
                      </a:lnTo>
                      <a:lnTo>
                        <a:pt x="165" y="456"/>
                      </a:lnTo>
                      <a:lnTo>
                        <a:pt x="165" y="456"/>
                      </a:lnTo>
                      <a:lnTo>
                        <a:pt x="153" y="461"/>
                      </a:lnTo>
                      <a:lnTo>
                        <a:pt x="141" y="467"/>
                      </a:lnTo>
                      <a:lnTo>
                        <a:pt x="122" y="481"/>
                      </a:lnTo>
                      <a:lnTo>
                        <a:pt x="102" y="499"/>
                      </a:lnTo>
                      <a:lnTo>
                        <a:pt x="84" y="519"/>
                      </a:lnTo>
                      <a:lnTo>
                        <a:pt x="84" y="519"/>
                      </a:lnTo>
                      <a:lnTo>
                        <a:pt x="52" y="553"/>
                      </a:lnTo>
                      <a:lnTo>
                        <a:pt x="34" y="569"/>
                      </a:lnTo>
                      <a:lnTo>
                        <a:pt x="14" y="583"/>
                      </a:lnTo>
                      <a:lnTo>
                        <a:pt x="14" y="583"/>
                      </a:lnTo>
                      <a:lnTo>
                        <a:pt x="8" y="589"/>
                      </a:lnTo>
                      <a:lnTo>
                        <a:pt x="4" y="601"/>
                      </a:lnTo>
                      <a:lnTo>
                        <a:pt x="4" y="601"/>
                      </a:lnTo>
                      <a:lnTo>
                        <a:pt x="0" y="613"/>
                      </a:lnTo>
                      <a:lnTo>
                        <a:pt x="0" y="613"/>
                      </a:lnTo>
                      <a:lnTo>
                        <a:pt x="18" y="617"/>
                      </a:lnTo>
                      <a:lnTo>
                        <a:pt x="26" y="621"/>
                      </a:lnTo>
                      <a:lnTo>
                        <a:pt x="36" y="624"/>
                      </a:lnTo>
                      <a:lnTo>
                        <a:pt x="36" y="624"/>
                      </a:lnTo>
                      <a:lnTo>
                        <a:pt x="46" y="632"/>
                      </a:lnTo>
                      <a:lnTo>
                        <a:pt x="56" y="644"/>
                      </a:lnTo>
                      <a:lnTo>
                        <a:pt x="62" y="654"/>
                      </a:lnTo>
                      <a:lnTo>
                        <a:pt x="64" y="664"/>
                      </a:lnTo>
                      <a:lnTo>
                        <a:pt x="66" y="676"/>
                      </a:lnTo>
                      <a:lnTo>
                        <a:pt x="68" y="688"/>
                      </a:lnTo>
                      <a:lnTo>
                        <a:pt x="68" y="68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0" name="Freeform 9">
                  <a:extLst>
                    <a:ext uri="{FF2B5EF4-FFF2-40B4-BE49-F238E27FC236}">
                      <a16:creationId xmlns:a16="http://schemas.microsoft.com/office/drawing/2014/main" id="{A984FF24-72CC-0EF1-421C-ECAF279497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0" y="306388"/>
                  <a:ext cx="1993900" cy="2146300"/>
                </a:xfrm>
                <a:custGeom>
                  <a:avLst/>
                  <a:gdLst>
                    <a:gd name="T0" fmla="*/ 1048 w 1256"/>
                    <a:gd name="T1" fmla="*/ 996 h 1352"/>
                    <a:gd name="T2" fmla="*/ 1153 w 1256"/>
                    <a:gd name="T3" fmla="*/ 914 h 1352"/>
                    <a:gd name="T4" fmla="*/ 1056 w 1256"/>
                    <a:gd name="T5" fmla="*/ 807 h 1352"/>
                    <a:gd name="T6" fmla="*/ 1125 w 1256"/>
                    <a:gd name="T7" fmla="*/ 795 h 1352"/>
                    <a:gd name="T8" fmla="*/ 1179 w 1256"/>
                    <a:gd name="T9" fmla="*/ 763 h 1352"/>
                    <a:gd name="T10" fmla="*/ 1201 w 1256"/>
                    <a:gd name="T11" fmla="*/ 714 h 1352"/>
                    <a:gd name="T12" fmla="*/ 1215 w 1256"/>
                    <a:gd name="T13" fmla="*/ 616 h 1352"/>
                    <a:gd name="T14" fmla="*/ 1233 w 1256"/>
                    <a:gd name="T15" fmla="*/ 539 h 1352"/>
                    <a:gd name="T16" fmla="*/ 1252 w 1256"/>
                    <a:gd name="T17" fmla="*/ 507 h 1352"/>
                    <a:gd name="T18" fmla="*/ 1256 w 1256"/>
                    <a:gd name="T19" fmla="*/ 475 h 1352"/>
                    <a:gd name="T20" fmla="*/ 1245 w 1256"/>
                    <a:gd name="T21" fmla="*/ 453 h 1352"/>
                    <a:gd name="T22" fmla="*/ 1213 w 1256"/>
                    <a:gd name="T23" fmla="*/ 401 h 1352"/>
                    <a:gd name="T24" fmla="*/ 1211 w 1256"/>
                    <a:gd name="T25" fmla="*/ 372 h 1352"/>
                    <a:gd name="T26" fmla="*/ 1209 w 1256"/>
                    <a:gd name="T27" fmla="*/ 326 h 1352"/>
                    <a:gd name="T28" fmla="*/ 1181 w 1256"/>
                    <a:gd name="T29" fmla="*/ 286 h 1352"/>
                    <a:gd name="T30" fmla="*/ 1177 w 1256"/>
                    <a:gd name="T31" fmla="*/ 240 h 1352"/>
                    <a:gd name="T32" fmla="*/ 1181 w 1256"/>
                    <a:gd name="T33" fmla="*/ 232 h 1352"/>
                    <a:gd name="T34" fmla="*/ 1207 w 1256"/>
                    <a:gd name="T35" fmla="*/ 209 h 1352"/>
                    <a:gd name="T36" fmla="*/ 1227 w 1256"/>
                    <a:gd name="T37" fmla="*/ 191 h 1352"/>
                    <a:gd name="T38" fmla="*/ 1225 w 1256"/>
                    <a:gd name="T39" fmla="*/ 139 h 1352"/>
                    <a:gd name="T40" fmla="*/ 1199 w 1256"/>
                    <a:gd name="T41" fmla="*/ 2 h 1352"/>
                    <a:gd name="T42" fmla="*/ 1189 w 1256"/>
                    <a:gd name="T43" fmla="*/ 0 h 1352"/>
                    <a:gd name="T44" fmla="*/ 1139 w 1256"/>
                    <a:gd name="T45" fmla="*/ 26 h 1352"/>
                    <a:gd name="T46" fmla="*/ 1078 w 1256"/>
                    <a:gd name="T47" fmla="*/ 81 h 1352"/>
                    <a:gd name="T48" fmla="*/ 1012 w 1256"/>
                    <a:gd name="T49" fmla="*/ 151 h 1352"/>
                    <a:gd name="T50" fmla="*/ 901 w 1256"/>
                    <a:gd name="T51" fmla="*/ 205 h 1352"/>
                    <a:gd name="T52" fmla="*/ 793 w 1256"/>
                    <a:gd name="T53" fmla="*/ 224 h 1352"/>
                    <a:gd name="T54" fmla="*/ 714 w 1256"/>
                    <a:gd name="T55" fmla="*/ 250 h 1352"/>
                    <a:gd name="T56" fmla="*/ 602 w 1256"/>
                    <a:gd name="T57" fmla="*/ 286 h 1352"/>
                    <a:gd name="T58" fmla="*/ 423 w 1256"/>
                    <a:gd name="T59" fmla="*/ 334 h 1352"/>
                    <a:gd name="T60" fmla="*/ 127 w 1256"/>
                    <a:gd name="T61" fmla="*/ 433 h 1352"/>
                    <a:gd name="T62" fmla="*/ 87 w 1256"/>
                    <a:gd name="T63" fmla="*/ 471 h 1352"/>
                    <a:gd name="T64" fmla="*/ 83 w 1256"/>
                    <a:gd name="T65" fmla="*/ 533 h 1352"/>
                    <a:gd name="T66" fmla="*/ 153 w 1256"/>
                    <a:gd name="T67" fmla="*/ 863 h 1352"/>
                    <a:gd name="T68" fmla="*/ 153 w 1256"/>
                    <a:gd name="T69" fmla="*/ 916 h 1352"/>
                    <a:gd name="T70" fmla="*/ 101 w 1256"/>
                    <a:gd name="T71" fmla="*/ 1032 h 1352"/>
                    <a:gd name="T72" fmla="*/ 32 w 1256"/>
                    <a:gd name="T73" fmla="*/ 1121 h 1352"/>
                    <a:gd name="T74" fmla="*/ 8 w 1256"/>
                    <a:gd name="T75" fmla="*/ 1147 h 1352"/>
                    <a:gd name="T76" fmla="*/ 0 w 1256"/>
                    <a:gd name="T77" fmla="*/ 1183 h 1352"/>
                    <a:gd name="T78" fmla="*/ 6 w 1256"/>
                    <a:gd name="T79" fmla="*/ 1203 h 1352"/>
                    <a:gd name="T80" fmla="*/ 183 w 1256"/>
                    <a:gd name="T81" fmla="*/ 1352 h 1352"/>
                    <a:gd name="T82" fmla="*/ 221 w 1256"/>
                    <a:gd name="T83" fmla="*/ 1336 h 1352"/>
                    <a:gd name="T84" fmla="*/ 249 w 1256"/>
                    <a:gd name="T85" fmla="*/ 1324 h 1352"/>
                    <a:gd name="T86" fmla="*/ 270 w 1256"/>
                    <a:gd name="T87" fmla="*/ 1280 h 1352"/>
                    <a:gd name="T88" fmla="*/ 318 w 1256"/>
                    <a:gd name="T89" fmla="*/ 1211 h 1352"/>
                    <a:gd name="T90" fmla="*/ 340 w 1256"/>
                    <a:gd name="T91" fmla="*/ 1187 h 1352"/>
                    <a:gd name="T92" fmla="*/ 382 w 1256"/>
                    <a:gd name="T93" fmla="*/ 1173 h 1352"/>
                    <a:gd name="T94" fmla="*/ 421 w 1256"/>
                    <a:gd name="T95" fmla="*/ 1187 h 1352"/>
                    <a:gd name="T96" fmla="*/ 451 w 1256"/>
                    <a:gd name="T97" fmla="*/ 1187 h 1352"/>
                    <a:gd name="T98" fmla="*/ 507 w 1256"/>
                    <a:gd name="T99" fmla="*/ 1153 h 1352"/>
                    <a:gd name="T100" fmla="*/ 584 w 1256"/>
                    <a:gd name="T101" fmla="*/ 1105 h 1352"/>
                    <a:gd name="T102" fmla="*/ 716 w 1256"/>
                    <a:gd name="T103" fmla="*/ 1061 h 1352"/>
                    <a:gd name="T104" fmla="*/ 763 w 1256"/>
                    <a:gd name="T105" fmla="*/ 1057 h 1352"/>
                    <a:gd name="T106" fmla="*/ 777 w 1256"/>
                    <a:gd name="T107" fmla="*/ 1022 h 1352"/>
                    <a:gd name="T108" fmla="*/ 795 w 1256"/>
                    <a:gd name="T109" fmla="*/ 1002 h 1352"/>
                    <a:gd name="T110" fmla="*/ 817 w 1256"/>
                    <a:gd name="T111" fmla="*/ 988 h 1352"/>
                    <a:gd name="T112" fmla="*/ 829 w 1256"/>
                    <a:gd name="T113" fmla="*/ 988 h 1352"/>
                    <a:gd name="T114" fmla="*/ 861 w 1256"/>
                    <a:gd name="T115" fmla="*/ 1008 h 1352"/>
                    <a:gd name="T116" fmla="*/ 871 w 1256"/>
                    <a:gd name="T117" fmla="*/ 1020 h 1352"/>
                    <a:gd name="T118" fmla="*/ 883 w 1256"/>
                    <a:gd name="T119" fmla="*/ 1061 h 1352"/>
                    <a:gd name="T120" fmla="*/ 891 w 1256"/>
                    <a:gd name="T121" fmla="*/ 1103 h 1352"/>
                    <a:gd name="T122" fmla="*/ 940 w 1256"/>
                    <a:gd name="T123" fmla="*/ 1091 h 1352"/>
                    <a:gd name="T124" fmla="*/ 1002 w 1256"/>
                    <a:gd name="T125" fmla="*/ 1048 h 1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56" h="1352">
                      <a:moveTo>
                        <a:pt x="1014" y="1034"/>
                      </a:moveTo>
                      <a:lnTo>
                        <a:pt x="1014" y="1034"/>
                      </a:lnTo>
                      <a:lnTo>
                        <a:pt x="1030" y="1012"/>
                      </a:lnTo>
                      <a:lnTo>
                        <a:pt x="1048" y="996"/>
                      </a:lnTo>
                      <a:lnTo>
                        <a:pt x="1048" y="996"/>
                      </a:lnTo>
                      <a:lnTo>
                        <a:pt x="1099" y="954"/>
                      </a:lnTo>
                      <a:lnTo>
                        <a:pt x="1153" y="914"/>
                      </a:lnTo>
                      <a:lnTo>
                        <a:pt x="1153" y="914"/>
                      </a:lnTo>
                      <a:lnTo>
                        <a:pt x="1050" y="825"/>
                      </a:lnTo>
                      <a:lnTo>
                        <a:pt x="1050" y="825"/>
                      </a:lnTo>
                      <a:lnTo>
                        <a:pt x="1056" y="807"/>
                      </a:lnTo>
                      <a:lnTo>
                        <a:pt x="1056" y="807"/>
                      </a:lnTo>
                      <a:lnTo>
                        <a:pt x="1081" y="801"/>
                      </a:lnTo>
                      <a:lnTo>
                        <a:pt x="1105" y="797"/>
                      </a:lnTo>
                      <a:lnTo>
                        <a:pt x="1105" y="797"/>
                      </a:lnTo>
                      <a:lnTo>
                        <a:pt x="1125" y="795"/>
                      </a:lnTo>
                      <a:lnTo>
                        <a:pt x="1141" y="789"/>
                      </a:lnTo>
                      <a:lnTo>
                        <a:pt x="1157" y="783"/>
                      </a:lnTo>
                      <a:lnTo>
                        <a:pt x="1169" y="773"/>
                      </a:lnTo>
                      <a:lnTo>
                        <a:pt x="1179" y="763"/>
                      </a:lnTo>
                      <a:lnTo>
                        <a:pt x="1189" y="749"/>
                      </a:lnTo>
                      <a:lnTo>
                        <a:pt x="1195" y="733"/>
                      </a:lnTo>
                      <a:lnTo>
                        <a:pt x="1201" y="714"/>
                      </a:lnTo>
                      <a:lnTo>
                        <a:pt x="1201" y="714"/>
                      </a:lnTo>
                      <a:lnTo>
                        <a:pt x="1217" y="656"/>
                      </a:lnTo>
                      <a:lnTo>
                        <a:pt x="1217" y="656"/>
                      </a:lnTo>
                      <a:lnTo>
                        <a:pt x="1215" y="636"/>
                      </a:lnTo>
                      <a:lnTo>
                        <a:pt x="1215" y="616"/>
                      </a:lnTo>
                      <a:lnTo>
                        <a:pt x="1217" y="594"/>
                      </a:lnTo>
                      <a:lnTo>
                        <a:pt x="1221" y="574"/>
                      </a:lnTo>
                      <a:lnTo>
                        <a:pt x="1227" y="555"/>
                      </a:lnTo>
                      <a:lnTo>
                        <a:pt x="1233" y="539"/>
                      </a:lnTo>
                      <a:lnTo>
                        <a:pt x="1241" y="523"/>
                      </a:lnTo>
                      <a:lnTo>
                        <a:pt x="1248" y="513"/>
                      </a:lnTo>
                      <a:lnTo>
                        <a:pt x="1248" y="513"/>
                      </a:lnTo>
                      <a:lnTo>
                        <a:pt x="1252" y="507"/>
                      </a:lnTo>
                      <a:lnTo>
                        <a:pt x="1256" y="499"/>
                      </a:lnTo>
                      <a:lnTo>
                        <a:pt x="1256" y="491"/>
                      </a:lnTo>
                      <a:lnTo>
                        <a:pt x="1256" y="483"/>
                      </a:lnTo>
                      <a:lnTo>
                        <a:pt x="1256" y="475"/>
                      </a:lnTo>
                      <a:lnTo>
                        <a:pt x="1254" y="467"/>
                      </a:lnTo>
                      <a:lnTo>
                        <a:pt x="1250" y="461"/>
                      </a:lnTo>
                      <a:lnTo>
                        <a:pt x="1245" y="453"/>
                      </a:lnTo>
                      <a:lnTo>
                        <a:pt x="1245" y="453"/>
                      </a:lnTo>
                      <a:lnTo>
                        <a:pt x="1233" y="439"/>
                      </a:lnTo>
                      <a:lnTo>
                        <a:pt x="1221" y="421"/>
                      </a:lnTo>
                      <a:lnTo>
                        <a:pt x="1217" y="411"/>
                      </a:lnTo>
                      <a:lnTo>
                        <a:pt x="1213" y="401"/>
                      </a:lnTo>
                      <a:lnTo>
                        <a:pt x="1211" y="389"/>
                      </a:lnTo>
                      <a:lnTo>
                        <a:pt x="1211" y="378"/>
                      </a:lnTo>
                      <a:lnTo>
                        <a:pt x="1211" y="372"/>
                      </a:lnTo>
                      <a:lnTo>
                        <a:pt x="1211" y="372"/>
                      </a:lnTo>
                      <a:lnTo>
                        <a:pt x="1211" y="342"/>
                      </a:lnTo>
                      <a:lnTo>
                        <a:pt x="1211" y="332"/>
                      </a:lnTo>
                      <a:lnTo>
                        <a:pt x="1209" y="326"/>
                      </a:lnTo>
                      <a:lnTo>
                        <a:pt x="1209" y="326"/>
                      </a:lnTo>
                      <a:lnTo>
                        <a:pt x="1205" y="320"/>
                      </a:lnTo>
                      <a:lnTo>
                        <a:pt x="1199" y="310"/>
                      </a:lnTo>
                      <a:lnTo>
                        <a:pt x="1181" y="286"/>
                      </a:lnTo>
                      <a:lnTo>
                        <a:pt x="1181" y="286"/>
                      </a:lnTo>
                      <a:lnTo>
                        <a:pt x="1173" y="276"/>
                      </a:lnTo>
                      <a:lnTo>
                        <a:pt x="1171" y="264"/>
                      </a:lnTo>
                      <a:lnTo>
                        <a:pt x="1171" y="252"/>
                      </a:lnTo>
                      <a:lnTo>
                        <a:pt x="1177" y="240"/>
                      </a:lnTo>
                      <a:lnTo>
                        <a:pt x="1177" y="240"/>
                      </a:lnTo>
                      <a:lnTo>
                        <a:pt x="1177" y="238"/>
                      </a:lnTo>
                      <a:lnTo>
                        <a:pt x="1177" y="238"/>
                      </a:lnTo>
                      <a:lnTo>
                        <a:pt x="1181" y="232"/>
                      </a:lnTo>
                      <a:lnTo>
                        <a:pt x="1185" y="222"/>
                      </a:lnTo>
                      <a:lnTo>
                        <a:pt x="1195" y="215"/>
                      </a:lnTo>
                      <a:lnTo>
                        <a:pt x="1207" y="209"/>
                      </a:lnTo>
                      <a:lnTo>
                        <a:pt x="1207" y="209"/>
                      </a:lnTo>
                      <a:lnTo>
                        <a:pt x="1215" y="205"/>
                      </a:lnTo>
                      <a:lnTo>
                        <a:pt x="1221" y="201"/>
                      </a:lnTo>
                      <a:lnTo>
                        <a:pt x="1225" y="197"/>
                      </a:lnTo>
                      <a:lnTo>
                        <a:pt x="1227" y="191"/>
                      </a:lnTo>
                      <a:lnTo>
                        <a:pt x="1229" y="181"/>
                      </a:lnTo>
                      <a:lnTo>
                        <a:pt x="1229" y="171"/>
                      </a:lnTo>
                      <a:lnTo>
                        <a:pt x="1225" y="139"/>
                      </a:lnTo>
                      <a:lnTo>
                        <a:pt x="1225" y="139"/>
                      </a:lnTo>
                      <a:lnTo>
                        <a:pt x="1205" y="38"/>
                      </a:lnTo>
                      <a:lnTo>
                        <a:pt x="1205" y="38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99" y="2"/>
                      </a:lnTo>
                      <a:lnTo>
                        <a:pt x="1189" y="0"/>
                      </a:lnTo>
                      <a:lnTo>
                        <a:pt x="1189" y="0"/>
                      </a:lnTo>
                      <a:lnTo>
                        <a:pt x="1177" y="2"/>
                      </a:lnTo>
                      <a:lnTo>
                        <a:pt x="1163" y="10"/>
                      </a:lnTo>
                      <a:lnTo>
                        <a:pt x="1163" y="10"/>
                      </a:lnTo>
                      <a:lnTo>
                        <a:pt x="1139" y="26"/>
                      </a:lnTo>
                      <a:lnTo>
                        <a:pt x="1117" y="42"/>
                      </a:lnTo>
                      <a:lnTo>
                        <a:pt x="1095" y="59"/>
                      </a:lnTo>
                      <a:lnTo>
                        <a:pt x="1085" y="69"/>
                      </a:lnTo>
                      <a:lnTo>
                        <a:pt x="1078" y="81"/>
                      </a:lnTo>
                      <a:lnTo>
                        <a:pt x="1078" y="81"/>
                      </a:lnTo>
                      <a:lnTo>
                        <a:pt x="1058" y="107"/>
                      </a:lnTo>
                      <a:lnTo>
                        <a:pt x="1036" y="131"/>
                      </a:lnTo>
                      <a:lnTo>
                        <a:pt x="1012" y="151"/>
                      </a:lnTo>
                      <a:lnTo>
                        <a:pt x="986" y="169"/>
                      </a:lnTo>
                      <a:lnTo>
                        <a:pt x="960" y="183"/>
                      </a:lnTo>
                      <a:lnTo>
                        <a:pt x="932" y="195"/>
                      </a:lnTo>
                      <a:lnTo>
                        <a:pt x="901" y="205"/>
                      </a:lnTo>
                      <a:lnTo>
                        <a:pt x="869" y="213"/>
                      </a:lnTo>
                      <a:lnTo>
                        <a:pt x="869" y="213"/>
                      </a:lnTo>
                      <a:lnTo>
                        <a:pt x="819" y="221"/>
                      </a:lnTo>
                      <a:lnTo>
                        <a:pt x="793" y="224"/>
                      </a:lnTo>
                      <a:lnTo>
                        <a:pt x="767" y="230"/>
                      </a:lnTo>
                      <a:lnTo>
                        <a:pt x="767" y="230"/>
                      </a:lnTo>
                      <a:lnTo>
                        <a:pt x="742" y="240"/>
                      </a:lnTo>
                      <a:lnTo>
                        <a:pt x="714" y="250"/>
                      </a:lnTo>
                      <a:lnTo>
                        <a:pt x="688" y="260"/>
                      </a:lnTo>
                      <a:lnTo>
                        <a:pt x="662" y="270"/>
                      </a:lnTo>
                      <a:lnTo>
                        <a:pt x="662" y="270"/>
                      </a:lnTo>
                      <a:lnTo>
                        <a:pt x="602" y="286"/>
                      </a:lnTo>
                      <a:lnTo>
                        <a:pt x="543" y="302"/>
                      </a:lnTo>
                      <a:lnTo>
                        <a:pt x="483" y="318"/>
                      </a:lnTo>
                      <a:lnTo>
                        <a:pt x="423" y="334"/>
                      </a:lnTo>
                      <a:lnTo>
                        <a:pt x="423" y="334"/>
                      </a:lnTo>
                      <a:lnTo>
                        <a:pt x="348" y="358"/>
                      </a:lnTo>
                      <a:lnTo>
                        <a:pt x="274" y="382"/>
                      </a:lnTo>
                      <a:lnTo>
                        <a:pt x="127" y="433"/>
                      </a:lnTo>
                      <a:lnTo>
                        <a:pt x="127" y="433"/>
                      </a:lnTo>
                      <a:lnTo>
                        <a:pt x="115" y="441"/>
                      </a:lnTo>
                      <a:lnTo>
                        <a:pt x="103" y="449"/>
                      </a:lnTo>
                      <a:lnTo>
                        <a:pt x="93" y="459"/>
                      </a:lnTo>
                      <a:lnTo>
                        <a:pt x="87" y="471"/>
                      </a:lnTo>
                      <a:lnTo>
                        <a:pt x="87" y="471"/>
                      </a:lnTo>
                      <a:lnTo>
                        <a:pt x="85" y="491"/>
                      </a:lnTo>
                      <a:lnTo>
                        <a:pt x="83" y="511"/>
                      </a:lnTo>
                      <a:lnTo>
                        <a:pt x="83" y="533"/>
                      </a:lnTo>
                      <a:lnTo>
                        <a:pt x="87" y="553"/>
                      </a:lnTo>
                      <a:lnTo>
                        <a:pt x="87" y="553"/>
                      </a:lnTo>
                      <a:lnTo>
                        <a:pt x="119" y="708"/>
                      </a:lnTo>
                      <a:lnTo>
                        <a:pt x="153" y="863"/>
                      </a:lnTo>
                      <a:lnTo>
                        <a:pt x="153" y="863"/>
                      </a:lnTo>
                      <a:lnTo>
                        <a:pt x="155" y="881"/>
                      </a:lnTo>
                      <a:lnTo>
                        <a:pt x="155" y="898"/>
                      </a:lnTo>
                      <a:lnTo>
                        <a:pt x="153" y="916"/>
                      </a:lnTo>
                      <a:lnTo>
                        <a:pt x="149" y="932"/>
                      </a:lnTo>
                      <a:lnTo>
                        <a:pt x="149" y="932"/>
                      </a:lnTo>
                      <a:lnTo>
                        <a:pt x="125" y="982"/>
                      </a:lnTo>
                      <a:lnTo>
                        <a:pt x="101" y="1032"/>
                      </a:lnTo>
                      <a:lnTo>
                        <a:pt x="87" y="1055"/>
                      </a:lnTo>
                      <a:lnTo>
                        <a:pt x="72" y="1079"/>
                      </a:lnTo>
                      <a:lnTo>
                        <a:pt x="54" y="1101"/>
                      </a:lnTo>
                      <a:lnTo>
                        <a:pt x="32" y="1121"/>
                      </a:lnTo>
                      <a:lnTo>
                        <a:pt x="32" y="1121"/>
                      </a:lnTo>
                      <a:lnTo>
                        <a:pt x="24" y="1129"/>
                      </a:lnTo>
                      <a:lnTo>
                        <a:pt x="16" y="1137"/>
                      </a:lnTo>
                      <a:lnTo>
                        <a:pt x="8" y="1147"/>
                      </a:lnTo>
                      <a:lnTo>
                        <a:pt x="4" y="1157"/>
                      </a:lnTo>
                      <a:lnTo>
                        <a:pt x="4" y="1157"/>
                      </a:lnTo>
                      <a:lnTo>
                        <a:pt x="2" y="1169"/>
                      </a:lnTo>
                      <a:lnTo>
                        <a:pt x="0" y="1183"/>
                      </a:lnTo>
                      <a:lnTo>
                        <a:pt x="2" y="1195"/>
                      </a:lnTo>
                      <a:lnTo>
                        <a:pt x="4" y="1199"/>
                      </a:lnTo>
                      <a:lnTo>
                        <a:pt x="6" y="1203"/>
                      </a:lnTo>
                      <a:lnTo>
                        <a:pt x="6" y="1203"/>
                      </a:lnTo>
                      <a:lnTo>
                        <a:pt x="91" y="1274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183" y="1352"/>
                      </a:lnTo>
                      <a:lnTo>
                        <a:pt x="201" y="1342"/>
                      </a:lnTo>
                      <a:lnTo>
                        <a:pt x="209" y="1340"/>
                      </a:lnTo>
                      <a:lnTo>
                        <a:pt x="221" y="1336"/>
                      </a:lnTo>
                      <a:lnTo>
                        <a:pt x="221" y="1336"/>
                      </a:lnTo>
                      <a:lnTo>
                        <a:pt x="237" y="1332"/>
                      </a:lnTo>
                      <a:lnTo>
                        <a:pt x="243" y="1328"/>
                      </a:lnTo>
                      <a:lnTo>
                        <a:pt x="249" y="1324"/>
                      </a:lnTo>
                      <a:lnTo>
                        <a:pt x="254" y="1316"/>
                      </a:lnTo>
                      <a:lnTo>
                        <a:pt x="260" y="1306"/>
                      </a:lnTo>
                      <a:lnTo>
                        <a:pt x="270" y="1280"/>
                      </a:lnTo>
                      <a:lnTo>
                        <a:pt x="270" y="1280"/>
                      </a:lnTo>
                      <a:lnTo>
                        <a:pt x="280" y="1260"/>
                      </a:lnTo>
                      <a:lnTo>
                        <a:pt x="292" y="1242"/>
                      </a:lnTo>
                      <a:lnTo>
                        <a:pt x="304" y="1224"/>
                      </a:lnTo>
                      <a:lnTo>
                        <a:pt x="318" y="1211"/>
                      </a:lnTo>
                      <a:lnTo>
                        <a:pt x="318" y="1211"/>
                      </a:lnTo>
                      <a:lnTo>
                        <a:pt x="328" y="1197"/>
                      </a:lnTo>
                      <a:lnTo>
                        <a:pt x="328" y="1197"/>
                      </a:lnTo>
                      <a:lnTo>
                        <a:pt x="340" y="1187"/>
                      </a:lnTo>
                      <a:lnTo>
                        <a:pt x="354" y="1179"/>
                      </a:lnTo>
                      <a:lnTo>
                        <a:pt x="368" y="1175"/>
                      </a:lnTo>
                      <a:lnTo>
                        <a:pt x="382" y="1173"/>
                      </a:lnTo>
                      <a:lnTo>
                        <a:pt x="382" y="1173"/>
                      </a:lnTo>
                      <a:lnTo>
                        <a:pt x="396" y="1175"/>
                      </a:lnTo>
                      <a:lnTo>
                        <a:pt x="408" y="1181"/>
                      </a:lnTo>
                      <a:lnTo>
                        <a:pt x="408" y="1181"/>
                      </a:lnTo>
                      <a:lnTo>
                        <a:pt x="421" y="1187"/>
                      </a:lnTo>
                      <a:lnTo>
                        <a:pt x="435" y="1189"/>
                      </a:lnTo>
                      <a:lnTo>
                        <a:pt x="435" y="1189"/>
                      </a:lnTo>
                      <a:lnTo>
                        <a:pt x="443" y="1189"/>
                      </a:lnTo>
                      <a:lnTo>
                        <a:pt x="451" y="1187"/>
                      </a:lnTo>
                      <a:lnTo>
                        <a:pt x="467" y="1179"/>
                      </a:lnTo>
                      <a:lnTo>
                        <a:pt x="485" y="1169"/>
                      </a:lnTo>
                      <a:lnTo>
                        <a:pt x="503" y="1157"/>
                      </a:lnTo>
                      <a:lnTo>
                        <a:pt x="507" y="1153"/>
                      </a:lnTo>
                      <a:lnTo>
                        <a:pt x="507" y="1153"/>
                      </a:lnTo>
                      <a:lnTo>
                        <a:pt x="531" y="1137"/>
                      </a:lnTo>
                      <a:lnTo>
                        <a:pt x="557" y="1121"/>
                      </a:lnTo>
                      <a:lnTo>
                        <a:pt x="584" y="1105"/>
                      </a:lnTo>
                      <a:lnTo>
                        <a:pt x="614" y="1091"/>
                      </a:lnTo>
                      <a:lnTo>
                        <a:pt x="646" y="1079"/>
                      </a:lnTo>
                      <a:lnTo>
                        <a:pt x="680" y="1069"/>
                      </a:lnTo>
                      <a:lnTo>
                        <a:pt x="716" y="1061"/>
                      </a:lnTo>
                      <a:lnTo>
                        <a:pt x="753" y="1057"/>
                      </a:lnTo>
                      <a:lnTo>
                        <a:pt x="753" y="1057"/>
                      </a:lnTo>
                      <a:lnTo>
                        <a:pt x="763" y="1057"/>
                      </a:lnTo>
                      <a:lnTo>
                        <a:pt x="763" y="1057"/>
                      </a:lnTo>
                      <a:lnTo>
                        <a:pt x="767" y="1046"/>
                      </a:lnTo>
                      <a:lnTo>
                        <a:pt x="767" y="1046"/>
                      </a:lnTo>
                      <a:lnTo>
                        <a:pt x="771" y="1034"/>
                      </a:lnTo>
                      <a:lnTo>
                        <a:pt x="777" y="1022"/>
                      </a:lnTo>
                      <a:lnTo>
                        <a:pt x="785" y="1014"/>
                      </a:lnTo>
                      <a:lnTo>
                        <a:pt x="791" y="1008"/>
                      </a:lnTo>
                      <a:lnTo>
                        <a:pt x="791" y="1008"/>
                      </a:lnTo>
                      <a:lnTo>
                        <a:pt x="795" y="1002"/>
                      </a:lnTo>
                      <a:lnTo>
                        <a:pt x="795" y="1002"/>
                      </a:lnTo>
                      <a:lnTo>
                        <a:pt x="801" y="996"/>
                      </a:lnTo>
                      <a:lnTo>
                        <a:pt x="809" y="992"/>
                      </a:lnTo>
                      <a:lnTo>
                        <a:pt x="817" y="988"/>
                      </a:lnTo>
                      <a:lnTo>
                        <a:pt x="827" y="988"/>
                      </a:lnTo>
                      <a:lnTo>
                        <a:pt x="827" y="988"/>
                      </a:lnTo>
                      <a:lnTo>
                        <a:pt x="829" y="988"/>
                      </a:lnTo>
                      <a:lnTo>
                        <a:pt x="829" y="988"/>
                      </a:lnTo>
                      <a:lnTo>
                        <a:pt x="839" y="990"/>
                      </a:lnTo>
                      <a:lnTo>
                        <a:pt x="847" y="994"/>
                      </a:lnTo>
                      <a:lnTo>
                        <a:pt x="855" y="1000"/>
                      </a:lnTo>
                      <a:lnTo>
                        <a:pt x="861" y="1008"/>
                      </a:lnTo>
                      <a:lnTo>
                        <a:pt x="861" y="1008"/>
                      </a:lnTo>
                      <a:lnTo>
                        <a:pt x="865" y="1012"/>
                      </a:lnTo>
                      <a:lnTo>
                        <a:pt x="865" y="1012"/>
                      </a:lnTo>
                      <a:lnTo>
                        <a:pt x="871" y="1020"/>
                      </a:lnTo>
                      <a:lnTo>
                        <a:pt x="879" y="1032"/>
                      </a:lnTo>
                      <a:lnTo>
                        <a:pt x="883" y="1046"/>
                      </a:lnTo>
                      <a:lnTo>
                        <a:pt x="883" y="1053"/>
                      </a:lnTo>
                      <a:lnTo>
                        <a:pt x="883" y="1061"/>
                      </a:lnTo>
                      <a:lnTo>
                        <a:pt x="883" y="1061"/>
                      </a:lnTo>
                      <a:lnTo>
                        <a:pt x="877" y="1103"/>
                      </a:lnTo>
                      <a:lnTo>
                        <a:pt x="877" y="1103"/>
                      </a:lnTo>
                      <a:lnTo>
                        <a:pt x="891" y="1103"/>
                      </a:lnTo>
                      <a:lnTo>
                        <a:pt x="891" y="1103"/>
                      </a:lnTo>
                      <a:lnTo>
                        <a:pt x="907" y="1101"/>
                      </a:lnTo>
                      <a:lnTo>
                        <a:pt x="924" y="1097"/>
                      </a:lnTo>
                      <a:lnTo>
                        <a:pt x="940" y="1091"/>
                      </a:lnTo>
                      <a:lnTo>
                        <a:pt x="956" y="1083"/>
                      </a:lnTo>
                      <a:lnTo>
                        <a:pt x="972" y="1073"/>
                      </a:lnTo>
                      <a:lnTo>
                        <a:pt x="988" y="1061"/>
                      </a:lnTo>
                      <a:lnTo>
                        <a:pt x="1002" y="1048"/>
                      </a:lnTo>
                      <a:lnTo>
                        <a:pt x="1014" y="1034"/>
                      </a:lnTo>
                      <a:lnTo>
                        <a:pt x="1014" y="103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1" name="Freeform 10">
                  <a:extLst>
                    <a:ext uri="{FF2B5EF4-FFF2-40B4-BE49-F238E27FC236}">
                      <a16:creationId xmlns:a16="http://schemas.microsoft.com/office/drawing/2014/main" id="{C074FCF2-20F8-A6C1-6EDD-69A8B65CF3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8138" y="454025"/>
                  <a:ext cx="1670050" cy="2446338"/>
                </a:xfrm>
                <a:custGeom>
                  <a:avLst/>
                  <a:gdLst>
                    <a:gd name="T0" fmla="*/ 420 w 1052"/>
                    <a:gd name="T1" fmla="*/ 203 h 1541"/>
                    <a:gd name="T2" fmla="*/ 444 w 1052"/>
                    <a:gd name="T3" fmla="*/ 277 h 1541"/>
                    <a:gd name="T4" fmla="*/ 476 w 1052"/>
                    <a:gd name="T5" fmla="*/ 314 h 1541"/>
                    <a:gd name="T6" fmla="*/ 488 w 1052"/>
                    <a:gd name="T7" fmla="*/ 334 h 1541"/>
                    <a:gd name="T8" fmla="*/ 486 w 1052"/>
                    <a:gd name="T9" fmla="*/ 380 h 1541"/>
                    <a:gd name="T10" fmla="*/ 464 w 1052"/>
                    <a:gd name="T11" fmla="*/ 428 h 1541"/>
                    <a:gd name="T12" fmla="*/ 223 w 1052"/>
                    <a:gd name="T13" fmla="*/ 656 h 1541"/>
                    <a:gd name="T14" fmla="*/ 207 w 1052"/>
                    <a:gd name="T15" fmla="*/ 664 h 1541"/>
                    <a:gd name="T16" fmla="*/ 32 w 1052"/>
                    <a:gd name="T17" fmla="*/ 708 h 1541"/>
                    <a:gd name="T18" fmla="*/ 2 w 1052"/>
                    <a:gd name="T19" fmla="*/ 740 h 1541"/>
                    <a:gd name="T20" fmla="*/ 4 w 1052"/>
                    <a:gd name="T21" fmla="*/ 823 h 1541"/>
                    <a:gd name="T22" fmla="*/ 14 w 1052"/>
                    <a:gd name="T23" fmla="*/ 909 h 1541"/>
                    <a:gd name="T24" fmla="*/ 46 w 1052"/>
                    <a:gd name="T25" fmla="*/ 949 h 1541"/>
                    <a:gd name="T26" fmla="*/ 116 w 1052"/>
                    <a:gd name="T27" fmla="*/ 1034 h 1541"/>
                    <a:gd name="T28" fmla="*/ 144 w 1052"/>
                    <a:gd name="T29" fmla="*/ 1092 h 1541"/>
                    <a:gd name="T30" fmla="*/ 207 w 1052"/>
                    <a:gd name="T31" fmla="*/ 1153 h 1541"/>
                    <a:gd name="T32" fmla="*/ 285 w 1052"/>
                    <a:gd name="T33" fmla="*/ 1169 h 1541"/>
                    <a:gd name="T34" fmla="*/ 307 w 1052"/>
                    <a:gd name="T35" fmla="*/ 1177 h 1541"/>
                    <a:gd name="T36" fmla="*/ 346 w 1052"/>
                    <a:gd name="T37" fmla="*/ 1211 h 1541"/>
                    <a:gd name="T38" fmla="*/ 394 w 1052"/>
                    <a:gd name="T39" fmla="*/ 1217 h 1541"/>
                    <a:gd name="T40" fmla="*/ 442 w 1052"/>
                    <a:gd name="T41" fmla="*/ 1312 h 1541"/>
                    <a:gd name="T42" fmla="*/ 436 w 1052"/>
                    <a:gd name="T43" fmla="*/ 1354 h 1541"/>
                    <a:gd name="T44" fmla="*/ 414 w 1052"/>
                    <a:gd name="T45" fmla="*/ 1394 h 1541"/>
                    <a:gd name="T46" fmla="*/ 430 w 1052"/>
                    <a:gd name="T47" fmla="*/ 1434 h 1541"/>
                    <a:gd name="T48" fmla="*/ 499 w 1052"/>
                    <a:gd name="T49" fmla="*/ 1483 h 1541"/>
                    <a:gd name="T50" fmla="*/ 605 w 1052"/>
                    <a:gd name="T51" fmla="*/ 1521 h 1541"/>
                    <a:gd name="T52" fmla="*/ 641 w 1052"/>
                    <a:gd name="T53" fmla="*/ 1523 h 1541"/>
                    <a:gd name="T54" fmla="*/ 674 w 1052"/>
                    <a:gd name="T55" fmla="*/ 1531 h 1541"/>
                    <a:gd name="T56" fmla="*/ 726 w 1052"/>
                    <a:gd name="T57" fmla="*/ 1541 h 1541"/>
                    <a:gd name="T58" fmla="*/ 752 w 1052"/>
                    <a:gd name="T59" fmla="*/ 1535 h 1541"/>
                    <a:gd name="T60" fmla="*/ 794 w 1052"/>
                    <a:gd name="T61" fmla="*/ 1481 h 1541"/>
                    <a:gd name="T62" fmla="*/ 816 w 1052"/>
                    <a:gd name="T63" fmla="*/ 1432 h 1541"/>
                    <a:gd name="T64" fmla="*/ 889 w 1052"/>
                    <a:gd name="T65" fmla="*/ 1340 h 1541"/>
                    <a:gd name="T66" fmla="*/ 969 w 1052"/>
                    <a:gd name="T67" fmla="*/ 1296 h 1541"/>
                    <a:gd name="T68" fmla="*/ 1040 w 1052"/>
                    <a:gd name="T69" fmla="*/ 1235 h 1541"/>
                    <a:gd name="T70" fmla="*/ 1052 w 1052"/>
                    <a:gd name="T71" fmla="*/ 1145 h 1541"/>
                    <a:gd name="T72" fmla="*/ 1036 w 1052"/>
                    <a:gd name="T73" fmla="*/ 1032 h 1541"/>
                    <a:gd name="T74" fmla="*/ 967 w 1052"/>
                    <a:gd name="T75" fmla="*/ 811 h 1541"/>
                    <a:gd name="T76" fmla="*/ 867 w 1052"/>
                    <a:gd name="T77" fmla="*/ 563 h 1541"/>
                    <a:gd name="T78" fmla="*/ 833 w 1052"/>
                    <a:gd name="T79" fmla="*/ 410 h 1541"/>
                    <a:gd name="T80" fmla="*/ 820 w 1052"/>
                    <a:gd name="T81" fmla="*/ 330 h 1541"/>
                    <a:gd name="T82" fmla="*/ 786 w 1052"/>
                    <a:gd name="T83" fmla="*/ 193 h 1541"/>
                    <a:gd name="T84" fmla="*/ 772 w 1052"/>
                    <a:gd name="T85" fmla="*/ 155 h 1541"/>
                    <a:gd name="T86" fmla="*/ 724 w 1052"/>
                    <a:gd name="T87" fmla="*/ 102 h 1541"/>
                    <a:gd name="T88" fmla="*/ 561 w 1052"/>
                    <a:gd name="T89" fmla="*/ 8 h 1541"/>
                    <a:gd name="T90" fmla="*/ 521 w 1052"/>
                    <a:gd name="T91" fmla="*/ 0 h 1541"/>
                    <a:gd name="T92" fmla="*/ 493 w 1052"/>
                    <a:gd name="T93" fmla="*/ 6 h 1541"/>
                    <a:gd name="T94" fmla="*/ 376 w 1052"/>
                    <a:gd name="T95" fmla="*/ 128 h 1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52" h="1541">
                      <a:moveTo>
                        <a:pt x="376" y="128"/>
                      </a:moveTo>
                      <a:lnTo>
                        <a:pt x="376" y="128"/>
                      </a:lnTo>
                      <a:lnTo>
                        <a:pt x="406" y="179"/>
                      </a:lnTo>
                      <a:lnTo>
                        <a:pt x="420" y="203"/>
                      </a:lnTo>
                      <a:lnTo>
                        <a:pt x="430" y="231"/>
                      </a:lnTo>
                      <a:lnTo>
                        <a:pt x="430" y="231"/>
                      </a:lnTo>
                      <a:lnTo>
                        <a:pt x="436" y="255"/>
                      </a:lnTo>
                      <a:lnTo>
                        <a:pt x="444" y="277"/>
                      </a:lnTo>
                      <a:lnTo>
                        <a:pt x="450" y="287"/>
                      </a:lnTo>
                      <a:lnTo>
                        <a:pt x="458" y="296"/>
                      </a:lnTo>
                      <a:lnTo>
                        <a:pt x="466" y="306"/>
                      </a:lnTo>
                      <a:lnTo>
                        <a:pt x="476" y="314"/>
                      </a:lnTo>
                      <a:lnTo>
                        <a:pt x="476" y="314"/>
                      </a:lnTo>
                      <a:lnTo>
                        <a:pt x="480" y="318"/>
                      </a:lnTo>
                      <a:lnTo>
                        <a:pt x="484" y="322"/>
                      </a:lnTo>
                      <a:lnTo>
                        <a:pt x="488" y="334"/>
                      </a:lnTo>
                      <a:lnTo>
                        <a:pt x="490" y="348"/>
                      </a:lnTo>
                      <a:lnTo>
                        <a:pt x="490" y="362"/>
                      </a:lnTo>
                      <a:lnTo>
                        <a:pt x="490" y="362"/>
                      </a:lnTo>
                      <a:lnTo>
                        <a:pt x="486" y="380"/>
                      </a:lnTo>
                      <a:lnTo>
                        <a:pt x="482" y="398"/>
                      </a:lnTo>
                      <a:lnTo>
                        <a:pt x="474" y="414"/>
                      </a:lnTo>
                      <a:lnTo>
                        <a:pt x="470" y="420"/>
                      </a:lnTo>
                      <a:lnTo>
                        <a:pt x="464" y="428"/>
                      </a:lnTo>
                      <a:lnTo>
                        <a:pt x="464" y="428"/>
                      </a:lnTo>
                      <a:lnTo>
                        <a:pt x="404" y="485"/>
                      </a:lnTo>
                      <a:lnTo>
                        <a:pt x="344" y="543"/>
                      </a:lnTo>
                      <a:lnTo>
                        <a:pt x="223" y="656"/>
                      </a:lnTo>
                      <a:lnTo>
                        <a:pt x="223" y="656"/>
                      </a:lnTo>
                      <a:lnTo>
                        <a:pt x="215" y="660"/>
                      </a:lnTo>
                      <a:lnTo>
                        <a:pt x="207" y="664"/>
                      </a:lnTo>
                      <a:lnTo>
                        <a:pt x="207" y="664"/>
                      </a:lnTo>
                      <a:lnTo>
                        <a:pt x="120" y="684"/>
                      </a:lnTo>
                      <a:lnTo>
                        <a:pt x="76" y="696"/>
                      </a:lnTo>
                      <a:lnTo>
                        <a:pt x="32" y="708"/>
                      </a:lnTo>
                      <a:lnTo>
                        <a:pt x="32" y="708"/>
                      </a:lnTo>
                      <a:lnTo>
                        <a:pt x="22" y="714"/>
                      </a:lnTo>
                      <a:lnTo>
                        <a:pt x="12" y="724"/>
                      </a:lnTo>
                      <a:lnTo>
                        <a:pt x="4" y="734"/>
                      </a:lnTo>
                      <a:lnTo>
                        <a:pt x="2" y="740"/>
                      </a:lnTo>
                      <a:lnTo>
                        <a:pt x="0" y="744"/>
                      </a:lnTo>
                      <a:lnTo>
                        <a:pt x="0" y="744"/>
                      </a:lnTo>
                      <a:lnTo>
                        <a:pt x="2" y="784"/>
                      </a:lnTo>
                      <a:lnTo>
                        <a:pt x="4" y="823"/>
                      </a:lnTo>
                      <a:lnTo>
                        <a:pt x="8" y="863"/>
                      </a:lnTo>
                      <a:lnTo>
                        <a:pt x="12" y="901"/>
                      </a:lnTo>
                      <a:lnTo>
                        <a:pt x="12" y="901"/>
                      </a:lnTo>
                      <a:lnTo>
                        <a:pt x="14" y="909"/>
                      </a:lnTo>
                      <a:lnTo>
                        <a:pt x="16" y="915"/>
                      </a:lnTo>
                      <a:lnTo>
                        <a:pt x="26" y="927"/>
                      </a:lnTo>
                      <a:lnTo>
                        <a:pt x="46" y="949"/>
                      </a:lnTo>
                      <a:lnTo>
                        <a:pt x="46" y="949"/>
                      </a:lnTo>
                      <a:lnTo>
                        <a:pt x="68" y="972"/>
                      </a:lnTo>
                      <a:lnTo>
                        <a:pt x="90" y="996"/>
                      </a:lnTo>
                      <a:lnTo>
                        <a:pt x="108" y="1022"/>
                      </a:lnTo>
                      <a:lnTo>
                        <a:pt x="116" y="1034"/>
                      </a:lnTo>
                      <a:lnTo>
                        <a:pt x="122" y="1048"/>
                      </a:lnTo>
                      <a:lnTo>
                        <a:pt x="122" y="1048"/>
                      </a:lnTo>
                      <a:lnTo>
                        <a:pt x="132" y="1070"/>
                      </a:lnTo>
                      <a:lnTo>
                        <a:pt x="144" y="1092"/>
                      </a:lnTo>
                      <a:lnTo>
                        <a:pt x="156" y="1110"/>
                      </a:lnTo>
                      <a:lnTo>
                        <a:pt x="171" y="1127"/>
                      </a:lnTo>
                      <a:lnTo>
                        <a:pt x="189" y="1141"/>
                      </a:lnTo>
                      <a:lnTo>
                        <a:pt x="207" y="1153"/>
                      </a:lnTo>
                      <a:lnTo>
                        <a:pt x="229" y="1161"/>
                      </a:lnTo>
                      <a:lnTo>
                        <a:pt x="253" y="1167"/>
                      </a:lnTo>
                      <a:lnTo>
                        <a:pt x="253" y="1167"/>
                      </a:lnTo>
                      <a:lnTo>
                        <a:pt x="285" y="1169"/>
                      </a:lnTo>
                      <a:lnTo>
                        <a:pt x="299" y="1171"/>
                      </a:lnTo>
                      <a:lnTo>
                        <a:pt x="305" y="1173"/>
                      </a:lnTo>
                      <a:lnTo>
                        <a:pt x="307" y="1177"/>
                      </a:lnTo>
                      <a:lnTo>
                        <a:pt x="307" y="1177"/>
                      </a:lnTo>
                      <a:lnTo>
                        <a:pt x="315" y="1191"/>
                      </a:lnTo>
                      <a:lnTo>
                        <a:pt x="324" y="1201"/>
                      </a:lnTo>
                      <a:lnTo>
                        <a:pt x="334" y="1209"/>
                      </a:lnTo>
                      <a:lnTo>
                        <a:pt x="346" y="1211"/>
                      </a:lnTo>
                      <a:lnTo>
                        <a:pt x="358" y="1213"/>
                      </a:lnTo>
                      <a:lnTo>
                        <a:pt x="370" y="1215"/>
                      </a:lnTo>
                      <a:lnTo>
                        <a:pt x="394" y="1217"/>
                      </a:lnTo>
                      <a:lnTo>
                        <a:pt x="394" y="1217"/>
                      </a:lnTo>
                      <a:lnTo>
                        <a:pt x="420" y="1265"/>
                      </a:lnTo>
                      <a:lnTo>
                        <a:pt x="432" y="1289"/>
                      </a:lnTo>
                      <a:lnTo>
                        <a:pt x="442" y="1312"/>
                      </a:lnTo>
                      <a:lnTo>
                        <a:pt x="442" y="1312"/>
                      </a:lnTo>
                      <a:lnTo>
                        <a:pt x="444" y="1322"/>
                      </a:lnTo>
                      <a:lnTo>
                        <a:pt x="444" y="1334"/>
                      </a:lnTo>
                      <a:lnTo>
                        <a:pt x="440" y="1344"/>
                      </a:lnTo>
                      <a:lnTo>
                        <a:pt x="436" y="1354"/>
                      </a:lnTo>
                      <a:lnTo>
                        <a:pt x="436" y="1354"/>
                      </a:lnTo>
                      <a:lnTo>
                        <a:pt x="422" y="1374"/>
                      </a:lnTo>
                      <a:lnTo>
                        <a:pt x="418" y="1384"/>
                      </a:lnTo>
                      <a:lnTo>
                        <a:pt x="414" y="1394"/>
                      </a:lnTo>
                      <a:lnTo>
                        <a:pt x="414" y="1404"/>
                      </a:lnTo>
                      <a:lnTo>
                        <a:pt x="416" y="1414"/>
                      </a:lnTo>
                      <a:lnTo>
                        <a:pt x="420" y="1424"/>
                      </a:lnTo>
                      <a:lnTo>
                        <a:pt x="430" y="1434"/>
                      </a:lnTo>
                      <a:lnTo>
                        <a:pt x="430" y="1434"/>
                      </a:lnTo>
                      <a:lnTo>
                        <a:pt x="454" y="1452"/>
                      </a:lnTo>
                      <a:lnTo>
                        <a:pt x="476" y="1467"/>
                      </a:lnTo>
                      <a:lnTo>
                        <a:pt x="499" y="1483"/>
                      </a:lnTo>
                      <a:lnTo>
                        <a:pt x="523" y="1497"/>
                      </a:lnTo>
                      <a:lnTo>
                        <a:pt x="549" y="1507"/>
                      </a:lnTo>
                      <a:lnTo>
                        <a:pt x="577" y="1515"/>
                      </a:lnTo>
                      <a:lnTo>
                        <a:pt x="605" y="1521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41" y="1523"/>
                      </a:lnTo>
                      <a:lnTo>
                        <a:pt x="641" y="1523"/>
                      </a:lnTo>
                      <a:lnTo>
                        <a:pt x="643" y="1523"/>
                      </a:lnTo>
                      <a:lnTo>
                        <a:pt x="643" y="1523"/>
                      </a:lnTo>
                      <a:lnTo>
                        <a:pt x="658" y="1525"/>
                      </a:lnTo>
                      <a:lnTo>
                        <a:pt x="674" y="1531"/>
                      </a:lnTo>
                      <a:lnTo>
                        <a:pt x="692" y="1537"/>
                      </a:lnTo>
                      <a:lnTo>
                        <a:pt x="708" y="1541"/>
                      </a:lnTo>
                      <a:lnTo>
                        <a:pt x="708" y="1541"/>
                      </a:lnTo>
                      <a:lnTo>
                        <a:pt x="726" y="1541"/>
                      </a:lnTo>
                      <a:lnTo>
                        <a:pt x="726" y="1541"/>
                      </a:lnTo>
                      <a:lnTo>
                        <a:pt x="740" y="1541"/>
                      </a:lnTo>
                      <a:lnTo>
                        <a:pt x="746" y="1539"/>
                      </a:lnTo>
                      <a:lnTo>
                        <a:pt x="752" y="1535"/>
                      </a:lnTo>
                      <a:lnTo>
                        <a:pt x="752" y="1535"/>
                      </a:lnTo>
                      <a:lnTo>
                        <a:pt x="768" y="1519"/>
                      </a:lnTo>
                      <a:lnTo>
                        <a:pt x="782" y="1501"/>
                      </a:lnTo>
                      <a:lnTo>
                        <a:pt x="794" y="1481"/>
                      </a:lnTo>
                      <a:lnTo>
                        <a:pt x="800" y="1473"/>
                      </a:lnTo>
                      <a:lnTo>
                        <a:pt x="804" y="1463"/>
                      </a:lnTo>
                      <a:lnTo>
                        <a:pt x="804" y="1463"/>
                      </a:lnTo>
                      <a:lnTo>
                        <a:pt x="816" y="1432"/>
                      </a:lnTo>
                      <a:lnTo>
                        <a:pt x="829" y="1404"/>
                      </a:lnTo>
                      <a:lnTo>
                        <a:pt x="847" y="1380"/>
                      </a:lnTo>
                      <a:lnTo>
                        <a:pt x="867" y="1358"/>
                      </a:lnTo>
                      <a:lnTo>
                        <a:pt x="889" y="1340"/>
                      </a:lnTo>
                      <a:lnTo>
                        <a:pt x="915" y="1324"/>
                      </a:lnTo>
                      <a:lnTo>
                        <a:pt x="941" y="1308"/>
                      </a:lnTo>
                      <a:lnTo>
                        <a:pt x="969" y="1296"/>
                      </a:lnTo>
                      <a:lnTo>
                        <a:pt x="969" y="1296"/>
                      </a:lnTo>
                      <a:lnTo>
                        <a:pt x="994" y="1285"/>
                      </a:lnTo>
                      <a:lnTo>
                        <a:pt x="1014" y="1269"/>
                      </a:lnTo>
                      <a:lnTo>
                        <a:pt x="1028" y="1253"/>
                      </a:lnTo>
                      <a:lnTo>
                        <a:pt x="1040" y="1235"/>
                      </a:lnTo>
                      <a:lnTo>
                        <a:pt x="1048" y="1215"/>
                      </a:lnTo>
                      <a:lnTo>
                        <a:pt x="1052" y="1193"/>
                      </a:lnTo>
                      <a:lnTo>
                        <a:pt x="1052" y="1171"/>
                      </a:lnTo>
                      <a:lnTo>
                        <a:pt x="1052" y="1145"/>
                      </a:lnTo>
                      <a:lnTo>
                        <a:pt x="1052" y="1145"/>
                      </a:lnTo>
                      <a:lnTo>
                        <a:pt x="1050" y="1118"/>
                      </a:lnTo>
                      <a:lnTo>
                        <a:pt x="1046" y="1088"/>
                      </a:lnTo>
                      <a:lnTo>
                        <a:pt x="1036" y="1032"/>
                      </a:lnTo>
                      <a:lnTo>
                        <a:pt x="1022" y="976"/>
                      </a:lnTo>
                      <a:lnTo>
                        <a:pt x="1006" y="921"/>
                      </a:lnTo>
                      <a:lnTo>
                        <a:pt x="987" y="865"/>
                      </a:lnTo>
                      <a:lnTo>
                        <a:pt x="967" y="811"/>
                      </a:lnTo>
                      <a:lnTo>
                        <a:pt x="925" y="704"/>
                      </a:lnTo>
                      <a:lnTo>
                        <a:pt x="925" y="704"/>
                      </a:lnTo>
                      <a:lnTo>
                        <a:pt x="895" y="632"/>
                      </a:lnTo>
                      <a:lnTo>
                        <a:pt x="867" y="563"/>
                      </a:lnTo>
                      <a:lnTo>
                        <a:pt x="853" y="525"/>
                      </a:lnTo>
                      <a:lnTo>
                        <a:pt x="843" y="489"/>
                      </a:lnTo>
                      <a:lnTo>
                        <a:pt x="837" y="450"/>
                      </a:lnTo>
                      <a:lnTo>
                        <a:pt x="833" y="410"/>
                      </a:lnTo>
                      <a:lnTo>
                        <a:pt x="833" y="410"/>
                      </a:lnTo>
                      <a:lnTo>
                        <a:pt x="831" y="384"/>
                      </a:lnTo>
                      <a:lnTo>
                        <a:pt x="827" y="356"/>
                      </a:lnTo>
                      <a:lnTo>
                        <a:pt x="820" y="330"/>
                      </a:lnTo>
                      <a:lnTo>
                        <a:pt x="814" y="302"/>
                      </a:lnTo>
                      <a:lnTo>
                        <a:pt x="798" y="249"/>
                      </a:lnTo>
                      <a:lnTo>
                        <a:pt x="790" y="221"/>
                      </a:lnTo>
                      <a:lnTo>
                        <a:pt x="786" y="193"/>
                      </a:lnTo>
                      <a:lnTo>
                        <a:pt x="786" y="193"/>
                      </a:lnTo>
                      <a:lnTo>
                        <a:pt x="784" y="181"/>
                      </a:lnTo>
                      <a:lnTo>
                        <a:pt x="778" y="169"/>
                      </a:lnTo>
                      <a:lnTo>
                        <a:pt x="772" y="155"/>
                      </a:lnTo>
                      <a:lnTo>
                        <a:pt x="764" y="143"/>
                      </a:lnTo>
                      <a:lnTo>
                        <a:pt x="746" y="122"/>
                      </a:lnTo>
                      <a:lnTo>
                        <a:pt x="724" y="102"/>
                      </a:lnTo>
                      <a:lnTo>
                        <a:pt x="724" y="102"/>
                      </a:lnTo>
                      <a:lnTo>
                        <a:pt x="686" y="76"/>
                      </a:lnTo>
                      <a:lnTo>
                        <a:pt x="645" y="52"/>
                      </a:lnTo>
                      <a:lnTo>
                        <a:pt x="603" y="28"/>
                      </a:lnTo>
                      <a:lnTo>
                        <a:pt x="561" y="8"/>
                      </a:lnTo>
                      <a:lnTo>
                        <a:pt x="561" y="8"/>
                      </a:lnTo>
                      <a:lnTo>
                        <a:pt x="543" y="2"/>
                      </a:lnTo>
                      <a:lnTo>
                        <a:pt x="521" y="0"/>
                      </a:lnTo>
                      <a:lnTo>
                        <a:pt x="521" y="0"/>
                      </a:lnTo>
                      <a:lnTo>
                        <a:pt x="505" y="2"/>
                      </a:lnTo>
                      <a:lnTo>
                        <a:pt x="497" y="4"/>
                      </a:lnTo>
                      <a:lnTo>
                        <a:pt x="493" y="6"/>
                      </a:lnTo>
                      <a:lnTo>
                        <a:pt x="493" y="6"/>
                      </a:lnTo>
                      <a:lnTo>
                        <a:pt x="462" y="36"/>
                      </a:lnTo>
                      <a:lnTo>
                        <a:pt x="430" y="68"/>
                      </a:lnTo>
                      <a:lnTo>
                        <a:pt x="376" y="128"/>
                      </a:lnTo>
                      <a:lnTo>
                        <a:pt x="376" y="12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2" name="Freeform 11">
                  <a:extLst>
                    <a:ext uri="{FF2B5EF4-FFF2-40B4-BE49-F238E27FC236}">
                      <a16:creationId xmlns:a16="http://schemas.microsoft.com/office/drawing/2014/main" id="{8720EB5B-C220-D7F1-2ADD-22B699C98F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64" y="3529617"/>
                  <a:ext cx="2195512" cy="2047875"/>
                </a:xfrm>
                <a:custGeom>
                  <a:avLst/>
                  <a:gdLst>
                    <a:gd name="T0" fmla="*/ 1359 w 1383"/>
                    <a:gd name="T1" fmla="*/ 341 h 1290"/>
                    <a:gd name="T2" fmla="*/ 1296 w 1383"/>
                    <a:gd name="T3" fmla="*/ 316 h 1290"/>
                    <a:gd name="T4" fmla="*/ 1270 w 1383"/>
                    <a:gd name="T5" fmla="*/ 256 h 1290"/>
                    <a:gd name="T6" fmla="*/ 1238 w 1383"/>
                    <a:gd name="T7" fmla="*/ 202 h 1290"/>
                    <a:gd name="T8" fmla="*/ 1173 w 1383"/>
                    <a:gd name="T9" fmla="*/ 228 h 1290"/>
                    <a:gd name="T10" fmla="*/ 1033 w 1383"/>
                    <a:gd name="T11" fmla="*/ 230 h 1290"/>
                    <a:gd name="T12" fmla="*/ 890 w 1383"/>
                    <a:gd name="T13" fmla="*/ 139 h 1290"/>
                    <a:gd name="T14" fmla="*/ 833 w 1383"/>
                    <a:gd name="T15" fmla="*/ 53 h 1290"/>
                    <a:gd name="T16" fmla="*/ 751 w 1383"/>
                    <a:gd name="T17" fmla="*/ 79 h 1290"/>
                    <a:gd name="T18" fmla="*/ 715 w 1383"/>
                    <a:gd name="T19" fmla="*/ 103 h 1290"/>
                    <a:gd name="T20" fmla="*/ 709 w 1383"/>
                    <a:gd name="T21" fmla="*/ 105 h 1290"/>
                    <a:gd name="T22" fmla="*/ 678 w 1383"/>
                    <a:gd name="T23" fmla="*/ 85 h 1290"/>
                    <a:gd name="T24" fmla="*/ 656 w 1383"/>
                    <a:gd name="T25" fmla="*/ 47 h 1290"/>
                    <a:gd name="T26" fmla="*/ 580 w 1383"/>
                    <a:gd name="T27" fmla="*/ 41 h 1290"/>
                    <a:gd name="T28" fmla="*/ 516 w 1383"/>
                    <a:gd name="T29" fmla="*/ 117 h 1290"/>
                    <a:gd name="T30" fmla="*/ 463 w 1383"/>
                    <a:gd name="T31" fmla="*/ 204 h 1290"/>
                    <a:gd name="T32" fmla="*/ 405 w 1383"/>
                    <a:gd name="T33" fmla="*/ 262 h 1290"/>
                    <a:gd name="T34" fmla="*/ 330 w 1383"/>
                    <a:gd name="T35" fmla="*/ 250 h 1290"/>
                    <a:gd name="T36" fmla="*/ 302 w 1383"/>
                    <a:gd name="T37" fmla="*/ 234 h 1290"/>
                    <a:gd name="T38" fmla="*/ 254 w 1383"/>
                    <a:gd name="T39" fmla="*/ 302 h 1290"/>
                    <a:gd name="T40" fmla="*/ 182 w 1383"/>
                    <a:gd name="T41" fmla="*/ 306 h 1290"/>
                    <a:gd name="T42" fmla="*/ 119 w 1383"/>
                    <a:gd name="T43" fmla="*/ 306 h 1290"/>
                    <a:gd name="T44" fmla="*/ 121 w 1383"/>
                    <a:gd name="T45" fmla="*/ 355 h 1290"/>
                    <a:gd name="T46" fmla="*/ 103 w 1383"/>
                    <a:gd name="T47" fmla="*/ 447 h 1290"/>
                    <a:gd name="T48" fmla="*/ 23 w 1383"/>
                    <a:gd name="T49" fmla="*/ 681 h 1290"/>
                    <a:gd name="T50" fmla="*/ 53 w 1383"/>
                    <a:gd name="T51" fmla="*/ 660 h 1290"/>
                    <a:gd name="T52" fmla="*/ 69 w 1383"/>
                    <a:gd name="T53" fmla="*/ 602 h 1290"/>
                    <a:gd name="T54" fmla="*/ 107 w 1383"/>
                    <a:gd name="T55" fmla="*/ 582 h 1290"/>
                    <a:gd name="T56" fmla="*/ 188 w 1383"/>
                    <a:gd name="T57" fmla="*/ 604 h 1290"/>
                    <a:gd name="T58" fmla="*/ 204 w 1383"/>
                    <a:gd name="T59" fmla="*/ 606 h 1290"/>
                    <a:gd name="T60" fmla="*/ 236 w 1383"/>
                    <a:gd name="T61" fmla="*/ 660 h 1290"/>
                    <a:gd name="T62" fmla="*/ 298 w 1383"/>
                    <a:gd name="T63" fmla="*/ 739 h 1290"/>
                    <a:gd name="T64" fmla="*/ 427 w 1383"/>
                    <a:gd name="T65" fmla="*/ 787 h 1290"/>
                    <a:gd name="T66" fmla="*/ 487 w 1383"/>
                    <a:gd name="T67" fmla="*/ 829 h 1290"/>
                    <a:gd name="T68" fmla="*/ 570 w 1383"/>
                    <a:gd name="T69" fmla="*/ 864 h 1290"/>
                    <a:gd name="T70" fmla="*/ 630 w 1383"/>
                    <a:gd name="T71" fmla="*/ 856 h 1290"/>
                    <a:gd name="T72" fmla="*/ 676 w 1383"/>
                    <a:gd name="T73" fmla="*/ 852 h 1290"/>
                    <a:gd name="T74" fmla="*/ 721 w 1383"/>
                    <a:gd name="T75" fmla="*/ 890 h 1290"/>
                    <a:gd name="T76" fmla="*/ 727 w 1383"/>
                    <a:gd name="T77" fmla="*/ 962 h 1290"/>
                    <a:gd name="T78" fmla="*/ 672 w 1383"/>
                    <a:gd name="T79" fmla="*/ 1013 h 1290"/>
                    <a:gd name="T80" fmla="*/ 691 w 1383"/>
                    <a:gd name="T81" fmla="*/ 1081 h 1290"/>
                    <a:gd name="T82" fmla="*/ 785 w 1383"/>
                    <a:gd name="T83" fmla="*/ 1196 h 1290"/>
                    <a:gd name="T84" fmla="*/ 819 w 1383"/>
                    <a:gd name="T85" fmla="*/ 1270 h 1290"/>
                    <a:gd name="T86" fmla="*/ 980 w 1383"/>
                    <a:gd name="T87" fmla="*/ 1149 h 1290"/>
                    <a:gd name="T88" fmla="*/ 936 w 1383"/>
                    <a:gd name="T89" fmla="*/ 1069 h 1290"/>
                    <a:gd name="T90" fmla="*/ 970 w 1383"/>
                    <a:gd name="T91" fmla="*/ 1002 h 1290"/>
                    <a:gd name="T92" fmla="*/ 1109 w 1383"/>
                    <a:gd name="T93" fmla="*/ 840 h 1290"/>
                    <a:gd name="T94" fmla="*/ 1151 w 1383"/>
                    <a:gd name="T95" fmla="*/ 735 h 1290"/>
                    <a:gd name="T96" fmla="*/ 1224 w 1383"/>
                    <a:gd name="T97" fmla="*/ 644 h 1290"/>
                    <a:gd name="T98" fmla="*/ 1286 w 1383"/>
                    <a:gd name="T99" fmla="*/ 554 h 1290"/>
                    <a:gd name="T100" fmla="*/ 1284 w 1383"/>
                    <a:gd name="T101" fmla="*/ 516 h 1290"/>
                    <a:gd name="T102" fmla="*/ 1322 w 1383"/>
                    <a:gd name="T103" fmla="*/ 483 h 1290"/>
                    <a:gd name="T104" fmla="*/ 1381 w 1383"/>
                    <a:gd name="T105" fmla="*/ 467 h 1290"/>
                    <a:gd name="T106" fmla="*/ 1375 w 1383"/>
                    <a:gd name="T107" fmla="*/ 385 h 1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83" h="1290">
                      <a:moveTo>
                        <a:pt x="1375" y="385"/>
                      </a:moveTo>
                      <a:lnTo>
                        <a:pt x="1375" y="385"/>
                      </a:lnTo>
                      <a:lnTo>
                        <a:pt x="1373" y="371"/>
                      </a:lnTo>
                      <a:lnTo>
                        <a:pt x="1369" y="359"/>
                      </a:lnTo>
                      <a:lnTo>
                        <a:pt x="1365" y="349"/>
                      </a:lnTo>
                      <a:lnTo>
                        <a:pt x="1359" y="341"/>
                      </a:lnTo>
                      <a:lnTo>
                        <a:pt x="1351" y="336"/>
                      </a:lnTo>
                      <a:lnTo>
                        <a:pt x="1342" y="330"/>
                      </a:lnTo>
                      <a:lnTo>
                        <a:pt x="1330" y="326"/>
                      </a:lnTo>
                      <a:lnTo>
                        <a:pt x="1318" y="322"/>
                      </a:lnTo>
                      <a:lnTo>
                        <a:pt x="1318" y="322"/>
                      </a:lnTo>
                      <a:lnTo>
                        <a:pt x="1296" y="316"/>
                      </a:lnTo>
                      <a:lnTo>
                        <a:pt x="1282" y="310"/>
                      </a:lnTo>
                      <a:lnTo>
                        <a:pt x="1270" y="304"/>
                      </a:lnTo>
                      <a:lnTo>
                        <a:pt x="1264" y="296"/>
                      </a:lnTo>
                      <a:lnTo>
                        <a:pt x="1262" y="284"/>
                      </a:lnTo>
                      <a:lnTo>
                        <a:pt x="1264" y="272"/>
                      </a:lnTo>
                      <a:lnTo>
                        <a:pt x="1270" y="256"/>
                      </a:lnTo>
                      <a:lnTo>
                        <a:pt x="1280" y="236"/>
                      </a:lnTo>
                      <a:lnTo>
                        <a:pt x="1280" y="236"/>
                      </a:lnTo>
                      <a:lnTo>
                        <a:pt x="1266" y="220"/>
                      </a:lnTo>
                      <a:lnTo>
                        <a:pt x="1256" y="210"/>
                      </a:lnTo>
                      <a:lnTo>
                        <a:pt x="1248" y="204"/>
                      </a:lnTo>
                      <a:lnTo>
                        <a:pt x="1238" y="202"/>
                      </a:lnTo>
                      <a:lnTo>
                        <a:pt x="1238" y="202"/>
                      </a:lnTo>
                      <a:lnTo>
                        <a:pt x="1230" y="202"/>
                      </a:lnTo>
                      <a:lnTo>
                        <a:pt x="1222" y="206"/>
                      </a:lnTo>
                      <a:lnTo>
                        <a:pt x="1194" y="218"/>
                      </a:lnTo>
                      <a:lnTo>
                        <a:pt x="1194" y="218"/>
                      </a:lnTo>
                      <a:lnTo>
                        <a:pt x="1173" y="228"/>
                      </a:lnTo>
                      <a:lnTo>
                        <a:pt x="1151" y="234"/>
                      </a:lnTo>
                      <a:lnTo>
                        <a:pt x="1127" y="238"/>
                      </a:lnTo>
                      <a:lnTo>
                        <a:pt x="1103" y="238"/>
                      </a:lnTo>
                      <a:lnTo>
                        <a:pt x="1103" y="238"/>
                      </a:lnTo>
                      <a:lnTo>
                        <a:pt x="1067" y="236"/>
                      </a:lnTo>
                      <a:lnTo>
                        <a:pt x="1033" y="230"/>
                      </a:lnTo>
                      <a:lnTo>
                        <a:pt x="1000" y="218"/>
                      </a:lnTo>
                      <a:lnTo>
                        <a:pt x="970" y="204"/>
                      </a:lnTo>
                      <a:lnTo>
                        <a:pt x="940" y="184"/>
                      </a:lnTo>
                      <a:lnTo>
                        <a:pt x="912" y="163"/>
                      </a:lnTo>
                      <a:lnTo>
                        <a:pt x="902" y="151"/>
                      </a:lnTo>
                      <a:lnTo>
                        <a:pt x="890" y="139"/>
                      </a:lnTo>
                      <a:lnTo>
                        <a:pt x="880" y="125"/>
                      </a:lnTo>
                      <a:lnTo>
                        <a:pt x="872" y="111"/>
                      </a:lnTo>
                      <a:lnTo>
                        <a:pt x="872" y="111"/>
                      </a:lnTo>
                      <a:lnTo>
                        <a:pt x="862" y="95"/>
                      </a:lnTo>
                      <a:lnTo>
                        <a:pt x="854" y="81"/>
                      </a:lnTo>
                      <a:lnTo>
                        <a:pt x="833" y="53"/>
                      </a:lnTo>
                      <a:lnTo>
                        <a:pt x="785" y="0"/>
                      </a:lnTo>
                      <a:lnTo>
                        <a:pt x="785" y="0"/>
                      </a:lnTo>
                      <a:lnTo>
                        <a:pt x="775" y="23"/>
                      </a:lnTo>
                      <a:lnTo>
                        <a:pt x="765" y="47"/>
                      </a:lnTo>
                      <a:lnTo>
                        <a:pt x="765" y="47"/>
                      </a:lnTo>
                      <a:lnTo>
                        <a:pt x="751" y="79"/>
                      </a:lnTo>
                      <a:lnTo>
                        <a:pt x="751" y="79"/>
                      </a:lnTo>
                      <a:lnTo>
                        <a:pt x="745" y="89"/>
                      </a:lnTo>
                      <a:lnTo>
                        <a:pt x="737" y="95"/>
                      </a:lnTo>
                      <a:lnTo>
                        <a:pt x="727" y="101"/>
                      </a:lnTo>
                      <a:lnTo>
                        <a:pt x="715" y="103"/>
                      </a:lnTo>
                      <a:lnTo>
                        <a:pt x="715" y="103"/>
                      </a:lnTo>
                      <a:lnTo>
                        <a:pt x="713" y="103"/>
                      </a:lnTo>
                      <a:lnTo>
                        <a:pt x="713" y="103"/>
                      </a:lnTo>
                      <a:lnTo>
                        <a:pt x="711" y="103"/>
                      </a:lnTo>
                      <a:lnTo>
                        <a:pt x="711" y="103"/>
                      </a:lnTo>
                      <a:lnTo>
                        <a:pt x="709" y="105"/>
                      </a:lnTo>
                      <a:lnTo>
                        <a:pt x="709" y="105"/>
                      </a:lnTo>
                      <a:lnTo>
                        <a:pt x="693" y="101"/>
                      </a:lnTo>
                      <a:lnTo>
                        <a:pt x="693" y="101"/>
                      </a:lnTo>
                      <a:lnTo>
                        <a:pt x="693" y="99"/>
                      </a:lnTo>
                      <a:lnTo>
                        <a:pt x="693" y="99"/>
                      </a:lnTo>
                      <a:lnTo>
                        <a:pt x="685" y="93"/>
                      </a:lnTo>
                      <a:lnTo>
                        <a:pt x="678" y="85"/>
                      </a:lnTo>
                      <a:lnTo>
                        <a:pt x="678" y="85"/>
                      </a:lnTo>
                      <a:lnTo>
                        <a:pt x="668" y="69"/>
                      </a:lnTo>
                      <a:lnTo>
                        <a:pt x="668" y="69"/>
                      </a:lnTo>
                      <a:lnTo>
                        <a:pt x="662" y="57"/>
                      </a:lnTo>
                      <a:lnTo>
                        <a:pt x="656" y="47"/>
                      </a:lnTo>
                      <a:lnTo>
                        <a:pt x="656" y="47"/>
                      </a:lnTo>
                      <a:lnTo>
                        <a:pt x="646" y="17"/>
                      </a:lnTo>
                      <a:lnTo>
                        <a:pt x="646" y="17"/>
                      </a:lnTo>
                      <a:lnTo>
                        <a:pt x="620" y="27"/>
                      </a:lnTo>
                      <a:lnTo>
                        <a:pt x="620" y="27"/>
                      </a:lnTo>
                      <a:lnTo>
                        <a:pt x="598" y="33"/>
                      </a:lnTo>
                      <a:lnTo>
                        <a:pt x="580" y="41"/>
                      </a:lnTo>
                      <a:lnTo>
                        <a:pt x="564" y="51"/>
                      </a:lnTo>
                      <a:lnTo>
                        <a:pt x="552" y="59"/>
                      </a:lnTo>
                      <a:lnTo>
                        <a:pt x="540" y="71"/>
                      </a:lnTo>
                      <a:lnTo>
                        <a:pt x="530" y="83"/>
                      </a:lnTo>
                      <a:lnTo>
                        <a:pt x="522" y="99"/>
                      </a:lnTo>
                      <a:lnTo>
                        <a:pt x="516" y="117"/>
                      </a:lnTo>
                      <a:lnTo>
                        <a:pt x="516" y="117"/>
                      </a:lnTo>
                      <a:lnTo>
                        <a:pt x="511" y="133"/>
                      </a:lnTo>
                      <a:lnTo>
                        <a:pt x="505" y="149"/>
                      </a:lnTo>
                      <a:lnTo>
                        <a:pt x="495" y="165"/>
                      </a:lnTo>
                      <a:lnTo>
                        <a:pt x="485" y="178"/>
                      </a:lnTo>
                      <a:lnTo>
                        <a:pt x="463" y="204"/>
                      </a:lnTo>
                      <a:lnTo>
                        <a:pt x="441" y="228"/>
                      </a:lnTo>
                      <a:lnTo>
                        <a:pt x="441" y="228"/>
                      </a:lnTo>
                      <a:lnTo>
                        <a:pt x="419" y="252"/>
                      </a:lnTo>
                      <a:lnTo>
                        <a:pt x="419" y="252"/>
                      </a:lnTo>
                      <a:lnTo>
                        <a:pt x="413" y="256"/>
                      </a:lnTo>
                      <a:lnTo>
                        <a:pt x="405" y="262"/>
                      </a:lnTo>
                      <a:lnTo>
                        <a:pt x="395" y="266"/>
                      </a:lnTo>
                      <a:lnTo>
                        <a:pt x="383" y="266"/>
                      </a:lnTo>
                      <a:lnTo>
                        <a:pt x="383" y="266"/>
                      </a:lnTo>
                      <a:lnTo>
                        <a:pt x="367" y="266"/>
                      </a:lnTo>
                      <a:lnTo>
                        <a:pt x="347" y="260"/>
                      </a:lnTo>
                      <a:lnTo>
                        <a:pt x="330" y="250"/>
                      </a:lnTo>
                      <a:lnTo>
                        <a:pt x="320" y="244"/>
                      </a:lnTo>
                      <a:lnTo>
                        <a:pt x="312" y="238"/>
                      </a:lnTo>
                      <a:lnTo>
                        <a:pt x="312" y="238"/>
                      </a:lnTo>
                      <a:lnTo>
                        <a:pt x="306" y="230"/>
                      </a:lnTo>
                      <a:lnTo>
                        <a:pt x="306" y="230"/>
                      </a:lnTo>
                      <a:lnTo>
                        <a:pt x="302" y="234"/>
                      </a:lnTo>
                      <a:lnTo>
                        <a:pt x="302" y="234"/>
                      </a:lnTo>
                      <a:lnTo>
                        <a:pt x="292" y="260"/>
                      </a:lnTo>
                      <a:lnTo>
                        <a:pt x="286" y="272"/>
                      </a:lnTo>
                      <a:lnTo>
                        <a:pt x="276" y="284"/>
                      </a:lnTo>
                      <a:lnTo>
                        <a:pt x="266" y="294"/>
                      </a:lnTo>
                      <a:lnTo>
                        <a:pt x="254" y="302"/>
                      </a:lnTo>
                      <a:lnTo>
                        <a:pt x="238" y="306"/>
                      </a:lnTo>
                      <a:lnTo>
                        <a:pt x="220" y="308"/>
                      </a:lnTo>
                      <a:lnTo>
                        <a:pt x="220" y="308"/>
                      </a:lnTo>
                      <a:lnTo>
                        <a:pt x="202" y="308"/>
                      </a:lnTo>
                      <a:lnTo>
                        <a:pt x="182" y="306"/>
                      </a:lnTo>
                      <a:lnTo>
                        <a:pt x="182" y="306"/>
                      </a:lnTo>
                      <a:lnTo>
                        <a:pt x="173" y="304"/>
                      </a:lnTo>
                      <a:lnTo>
                        <a:pt x="173" y="304"/>
                      </a:lnTo>
                      <a:lnTo>
                        <a:pt x="149" y="300"/>
                      </a:lnTo>
                      <a:lnTo>
                        <a:pt x="125" y="294"/>
                      </a:lnTo>
                      <a:lnTo>
                        <a:pt x="125" y="294"/>
                      </a:lnTo>
                      <a:lnTo>
                        <a:pt x="119" y="306"/>
                      </a:lnTo>
                      <a:lnTo>
                        <a:pt x="113" y="320"/>
                      </a:lnTo>
                      <a:lnTo>
                        <a:pt x="111" y="332"/>
                      </a:lnTo>
                      <a:lnTo>
                        <a:pt x="111" y="336"/>
                      </a:lnTo>
                      <a:lnTo>
                        <a:pt x="111" y="340"/>
                      </a:lnTo>
                      <a:lnTo>
                        <a:pt x="111" y="340"/>
                      </a:lnTo>
                      <a:lnTo>
                        <a:pt x="121" y="355"/>
                      </a:lnTo>
                      <a:lnTo>
                        <a:pt x="125" y="369"/>
                      </a:lnTo>
                      <a:lnTo>
                        <a:pt x="125" y="383"/>
                      </a:lnTo>
                      <a:lnTo>
                        <a:pt x="125" y="395"/>
                      </a:lnTo>
                      <a:lnTo>
                        <a:pt x="121" y="409"/>
                      </a:lnTo>
                      <a:lnTo>
                        <a:pt x="115" y="421"/>
                      </a:lnTo>
                      <a:lnTo>
                        <a:pt x="103" y="447"/>
                      </a:lnTo>
                      <a:lnTo>
                        <a:pt x="103" y="447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12" y="681"/>
                      </a:lnTo>
                      <a:lnTo>
                        <a:pt x="23" y="681"/>
                      </a:lnTo>
                      <a:lnTo>
                        <a:pt x="23" y="681"/>
                      </a:lnTo>
                      <a:lnTo>
                        <a:pt x="31" y="681"/>
                      </a:lnTo>
                      <a:lnTo>
                        <a:pt x="37" y="679"/>
                      </a:lnTo>
                      <a:lnTo>
                        <a:pt x="41" y="677"/>
                      </a:lnTo>
                      <a:lnTo>
                        <a:pt x="47" y="673"/>
                      </a:lnTo>
                      <a:lnTo>
                        <a:pt x="49" y="668"/>
                      </a:lnTo>
                      <a:lnTo>
                        <a:pt x="53" y="660"/>
                      </a:lnTo>
                      <a:lnTo>
                        <a:pt x="57" y="642"/>
                      </a:lnTo>
                      <a:lnTo>
                        <a:pt x="57" y="642"/>
                      </a:lnTo>
                      <a:lnTo>
                        <a:pt x="57" y="632"/>
                      </a:lnTo>
                      <a:lnTo>
                        <a:pt x="61" y="620"/>
                      </a:lnTo>
                      <a:lnTo>
                        <a:pt x="63" y="610"/>
                      </a:lnTo>
                      <a:lnTo>
                        <a:pt x="69" y="602"/>
                      </a:lnTo>
                      <a:lnTo>
                        <a:pt x="69" y="602"/>
                      </a:lnTo>
                      <a:lnTo>
                        <a:pt x="79" y="592"/>
                      </a:lnTo>
                      <a:lnTo>
                        <a:pt x="89" y="586"/>
                      </a:lnTo>
                      <a:lnTo>
                        <a:pt x="97" y="582"/>
                      </a:lnTo>
                      <a:lnTo>
                        <a:pt x="107" y="582"/>
                      </a:lnTo>
                      <a:lnTo>
                        <a:pt x="107" y="582"/>
                      </a:lnTo>
                      <a:lnTo>
                        <a:pt x="117" y="582"/>
                      </a:lnTo>
                      <a:lnTo>
                        <a:pt x="127" y="586"/>
                      </a:lnTo>
                      <a:lnTo>
                        <a:pt x="149" y="594"/>
                      </a:lnTo>
                      <a:lnTo>
                        <a:pt x="169" y="600"/>
                      </a:lnTo>
                      <a:lnTo>
                        <a:pt x="179" y="604"/>
                      </a:lnTo>
                      <a:lnTo>
                        <a:pt x="188" y="604"/>
                      </a:lnTo>
                      <a:lnTo>
                        <a:pt x="188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194" y="604"/>
                      </a:lnTo>
                      <a:lnTo>
                        <a:pt x="204" y="606"/>
                      </a:lnTo>
                      <a:lnTo>
                        <a:pt x="212" y="610"/>
                      </a:lnTo>
                      <a:lnTo>
                        <a:pt x="220" y="616"/>
                      </a:lnTo>
                      <a:lnTo>
                        <a:pt x="224" y="624"/>
                      </a:lnTo>
                      <a:lnTo>
                        <a:pt x="224" y="624"/>
                      </a:lnTo>
                      <a:lnTo>
                        <a:pt x="230" y="642"/>
                      </a:lnTo>
                      <a:lnTo>
                        <a:pt x="236" y="660"/>
                      </a:lnTo>
                      <a:lnTo>
                        <a:pt x="244" y="675"/>
                      </a:lnTo>
                      <a:lnTo>
                        <a:pt x="254" y="691"/>
                      </a:lnTo>
                      <a:lnTo>
                        <a:pt x="264" y="705"/>
                      </a:lnTo>
                      <a:lnTo>
                        <a:pt x="274" y="717"/>
                      </a:lnTo>
                      <a:lnTo>
                        <a:pt x="286" y="729"/>
                      </a:lnTo>
                      <a:lnTo>
                        <a:pt x="298" y="739"/>
                      </a:lnTo>
                      <a:lnTo>
                        <a:pt x="312" y="747"/>
                      </a:lnTo>
                      <a:lnTo>
                        <a:pt x="326" y="755"/>
                      </a:lnTo>
                      <a:lnTo>
                        <a:pt x="357" y="769"/>
                      </a:lnTo>
                      <a:lnTo>
                        <a:pt x="391" y="779"/>
                      </a:lnTo>
                      <a:lnTo>
                        <a:pt x="427" y="787"/>
                      </a:lnTo>
                      <a:lnTo>
                        <a:pt x="427" y="787"/>
                      </a:lnTo>
                      <a:lnTo>
                        <a:pt x="441" y="793"/>
                      </a:lnTo>
                      <a:lnTo>
                        <a:pt x="455" y="799"/>
                      </a:lnTo>
                      <a:lnTo>
                        <a:pt x="467" y="809"/>
                      </a:lnTo>
                      <a:lnTo>
                        <a:pt x="479" y="819"/>
                      </a:lnTo>
                      <a:lnTo>
                        <a:pt x="479" y="819"/>
                      </a:lnTo>
                      <a:lnTo>
                        <a:pt x="487" y="829"/>
                      </a:lnTo>
                      <a:lnTo>
                        <a:pt x="499" y="839"/>
                      </a:lnTo>
                      <a:lnTo>
                        <a:pt x="512" y="846"/>
                      </a:lnTo>
                      <a:lnTo>
                        <a:pt x="526" y="852"/>
                      </a:lnTo>
                      <a:lnTo>
                        <a:pt x="540" y="858"/>
                      </a:lnTo>
                      <a:lnTo>
                        <a:pt x="554" y="862"/>
                      </a:lnTo>
                      <a:lnTo>
                        <a:pt x="570" y="864"/>
                      </a:lnTo>
                      <a:lnTo>
                        <a:pt x="586" y="866"/>
                      </a:lnTo>
                      <a:lnTo>
                        <a:pt x="586" y="866"/>
                      </a:lnTo>
                      <a:lnTo>
                        <a:pt x="596" y="864"/>
                      </a:lnTo>
                      <a:lnTo>
                        <a:pt x="608" y="862"/>
                      </a:lnTo>
                      <a:lnTo>
                        <a:pt x="620" y="860"/>
                      </a:lnTo>
                      <a:lnTo>
                        <a:pt x="630" y="856"/>
                      </a:lnTo>
                      <a:lnTo>
                        <a:pt x="630" y="856"/>
                      </a:lnTo>
                      <a:lnTo>
                        <a:pt x="642" y="850"/>
                      </a:lnTo>
                      <a:lnTo>
                        <a:pt x="658" y="850"/>
                      </a:lnTo>
                      <a:lnTo>
                        <a:pt x="658" y="850"/>
                      </a:lnTo>
                      <a:lnTo>
                        <a:pt x="666" y="850"/>
                      </a:lnTo>
                      <a:lnTo>
                        <a:pt x="676" y="852"/>
                      </a:lnTo>
                      <a:lnTo>
                        <a:pt x="683" y="856"/>
                      </a:lnTo>
                      <a:lnTo>
                        <a:pt x="693" y="860"/>
                      </a:lnTo>
                      <a:lnTo>
                        <a:pt x="701" y="866"/>
                      </a:lnTo>
                      <a:lnTo>
                        <a:pt x="709" y="874"/>
                      </a:lnTo>
                      <a:lnTo>
                        <a:pt x="715" y="882"/>
                      </a:lnTo>
                      <a:lnTo>
                        <a:pt x="721" y="890"/>
                      </a:lnTo>
                      <a:lnTo>
                        <a:pt x="721" y="890"/>
                      </a:lnTo>
                      <a:lnTo>
                        <a:pt x="727" y="906"/>
                      </a:lnTo>
                      <a:lnTo>
                        <a:pt x="731" y="920"/>
                      </a:lnTo>
                      <a:lnTo>
                        <a:pt x="733" y="936"/>
                      </a:lnTo>
                      <a:lnTo>
                        <a:pt x="731" y="950"/>
                      </a:lnTo>
                      <a:lnTo>
                        <a:pt x="727" y="962"/>
                      </a:lnTo>
                      <a:lnTo>
                        <a:pt x="721" y="976"/>
                      </a:lnTo>
                      <a:lnTo>
                        <a:pt x="713" y="986"/>
                      </a:lnTo>
                      <a:lnTo>
                        <a:pt x="703" y="994"/>
                      </a:lnTo>
                      <a:lnTo>
                        <a:pt x="703" y="994"/>
                      </a:lnTo>
                      <a:lnTo>
                        <a:pt x="685" y="1005"/>
                      </a:lnTo>
                      <a:lnTo>
                        <a:pt x="672" y="1013"/>
                      </a:lnTo>
                      <a:lnTo>
                        <a:pt x="664" y="1023"/>
                      </a:lnTo>
                      <a:lnTo>
                        <a:pt x="660" y="1031"/>
                      </a:lnTo>
                      <a:lnTo>
                        <a:pt x="662" y="1041"/>
                      </a:lnTo>
                      <a:lnTo>
                        <a:pt x="666" y="1051"/>
                      </a:lnTo>
                      <a:lnTo>
                        <a:pt x="676" y="1065"/>
                      </a:lnTo>
                      <a:lnTo>
                        <a:pt x="691" y="1081"/>
                      </a:lnTo>
                      <a:lnTo>
                        <a:pt x="691" y="1081"/>
                      </a:lnTo>
                      <a:lnTo>
                        <a:pt x="725" y="1117"/>
                      </a:lnTo>
                      <a:lnTo>
                        <a:pt x="741" y="1135"/>
                      </a:lnTo>
                      <a:lnTo>
                        <a:pt x="757" y="1155"/>
                      </a:lnTo>
                      <a:lnTo>
                        <a:pt x="771" y="1174"/>
                      </a:lnTo>
                      <a:lnTo>
                        <a:pt x="785" y="1196"/>
                      </a:lnTo>
                      <a:lnTo>
                        <a:pt x="795" y="1220"/>
                      </a:lnTo>
                      <a:lnTo>
                        <a:pt x="803" y="1244"/>
                      </a:lnTo>
                      <a:lnTo>
                        <a:pt x="803" y="1244"/>
                      </a:lnTo>
                      <a:lnTo>
                        <a:pt x="805" y="1252"/>
                      </a:lnTo>
                      <a:lnTo>
                        <a:pt x="809" y="1258"/>
                      </a:lnTo>
                      <a:lnTo>
                        <a:pt x="819" y="1270"/>
                      </a:lnTo>
                      <a:lnTo>
                        <a:pt x="837" y="1290"/>
                      </a:lnTo>
                      <a:lnTo>
                        <a:pt x="837" y="1290"/>
                      </a:lnTo>
                      <a:lnTo>
                        <a:pt x="1013" y="1188"/>
                      </a:lnTo>
                      <a:lnTo>
                        <a:pt x="1013" y="1188"/>
                      </a:lnTo>
                      <a:lnTo>
                        <a:pt x="998" y="1169"/>
                      </a:lnTo>
                      <a:lnTo>
                        <a:pt x="980" y="1149"/>
                      </a:lnTo>
                      <a:lnTo>
                        <a:pt x="980" y="1149"/>
                      </a:lnTo>
                      <a:lnTo>
                        <a:pt x="964" y="1133"/>
                      </a:lnTo>
                      <a:lnTo>
                        <a:pt x="952" y="1117"/>
                      </a:lnTo>
                      <a:lnTo>
                        <a:pt x="942" y="1101"/>
                      </a:lnTo>
                      <a:lnTo>
                        <a:pt x="938" y="1085"/>
                      </a:lnTo>
                      <a:lnTo>
                        <a:pt x="936" y="1069"/>
                      </a:lnTo>
                      <a:lnTo>
                        <a:pt x="940" y="1055"/>
                      </a:lnTo>
                      <a:lnTo>
                        <a:pt x="946" y="1039"/>
                      </a:lnTo>
                      <a:lnTo>
                        <a:pt x="956" y="1025"/>
                      </a:lnTo>
                      <a:lnTo>
                        <a:pt x="956" y="1025"/>
                      </a:lnTo>
                      <a:lnTo>
                        <a:pt x="960" y="1011"/>
                      </a:lnTo>
                      <a:lnTo>
                        <a:pt x="970" y="1002"/>
                      </a:lnTo>
                      <a:lnTo>
                        <a:pt x="970" y="1002"/>
                      </a:lnTo>
                      <a:lnTo>
                        <a:pt x="1023" y="950"/>
                      </a:lnTo>
                      <a:lnTo>
                        <a:pt x="1049" y="924"/>
                      </a:lnTo>
                      <a:lnTo>
                        <a:pt x="1071" y="898"/>
                      </a:lnTo>
                      <a:lnTo>
                        <a:pt x="1091" y="870"/>
                      </a:lnTo>
                      <a:lnTo>
                        <a:pt x="1109" y="840"/>
                      </a:lnTo>
                      <a:lnTo>
                        <a:pt x="1123" y="809"/>
                      </a:lnTo>
                      <a:lnTo>
                        <a:pt x="1133" y="773"/>
                      </a:lnTo>
                      <a:lnTo>
                        <a:pt x="1133" y="773"/>
                      </a:lnTo>
                      <a:lnTo>
                        <a:pt x="1135" y="763"/>
                      </a:lnTo>
                      <a:lnTo>
                        <a:pt x="1139" y="753"/>
                      </a:lnTo>
                      <a:lnTo>
                        <a:pt x="1151" y="735"/>
                      </a:lnTo>
                      <a:lnTo>
                        <a:pt x="1163" y="719"/>
                      </a:lnTo>
                      <a:lnTo>
                        <a:pt x="1177" y="703"/>
                      </a:lnTo>
                      <a:lnTo>
                        <a:pt x="1177" y="703"/>
                      </a:lnTo>
                      <a:lnTo>
                        <a:pt x="1192" y="685"/>
                      </a:lnTo>
                      <a:lnTo>
                        <a:pt x="1192" y="685"/>
                      </a:lnTo>
                      <a:lnTo>
                        <a:pt x="1224" y="644"/>
                      </a:lnTo>
                      <a:lnTo>
                        <a:pt x="1224" y="644"/>
                      </a:lnTo>
                      <a:lnTo>
                        <a:pt x="1262" y="594"/>
                      </a:lnTo>
                      <a:lnTo>
                        <a:pt x="1262" y="594"/>
                      </a:lnTo>
                      <a:lnTo>
                        <a:pt x="1288" y="558"/>
                      </a:lnTo>
                      <a:lnTo>
                        <a:pt x="1288" y="558"/>
                      </a:lnTo>
                      <a:lnTo>
                        <a:pt x="1286" y="554"/>
                      </a:lnTo>
                      <a:lnTo>
                        <a:pt x="1286" y="554"/>
                      </a:lnTo>
                      <a:lnTo>
                        <a:pt x="1284" y="540"/>
                      </a:lnTo>
                      <a:lnTo>
                        <a:pt x="1284" y="540"/>
                      </a:lnTo>
                      <a:lnTo>
                        <a:pt x="1282" y="530"/>
                      </a:lnTo>
                      <a:lnTo>
                        <a:pt x="1282" y="530"/>
                      </a:lnTo>
                      <a:lnTo>
                        <a:pt x="1284" y="516"/>
                      </a:lnTo>
                      <a:lnTo>
                        <a:pt x="1288" y="505"/>
                      </a:lnTo>
                      <a:lnTo>
                        <a:pt x="1296" y="495"/>
                      </a:lnTo>
                      <a:lnTo>
                        <a:pt x="1308" y="489"/>
                      </a:lnTo>
                      <a:lnTo>
                        <a:pt x="1308" y="489"/>
                      </a:lnTo>
                      <a:lnTo>
                        <a:pt x="1322" y="483"/>
                      </a:lnTo>
                      <a:lnTo>
                        <a:pt x="1322" y="483"/>
                      </a:lnTo>
                      <a:lnTo>
                        <a:pt x="1343" y="473"/>
                      </a:lnTo>
                      <a:lnTo>
                        <a:pt x="1357" y="469"/>
                      </a:lnTo>
                      <a:lnTo>
                        <a:pt x="1373" y="467"/>
                      </a:lnTo>
                      <a:lnTo>
                        <a:pt x="1373" y="467"/>
                      </a:lnTo>
                      <a:lnTo>
                        <a:pt x="1381" y="467"/>
                      </a:lnTo>
                      <a:lnTo>
                        <a:pt x="1381" y="467"/>
                      </a:lnTo>
                      <a:lnTo>
                        <a:pt x="1383" y="467"/>
                      </a:lnTo>
                      <a:lnTo>
                        <a:pt x="1383" y="467"/>
                      </a:lnTo>
                      <a:lnTo>
                        <a:pt x="1379" y="427"/>
                      </a:lnTo>
                      <a:lnTo>
                        <a:pt x="1375" y="405"/>
                      </a:lnTo>
                      <a:lnTo>
                        <a:pt x="1375" y="385"/>
                      </a:lnTo>
                      <a:lnTo>
                        <a:pt x="1375" y="38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3" name="Freeform 12">
                  <a:extLst>
                    <a:ext uri="{FF2B5EF4-FFF2-40B4-BE49-F238E27FC236}">
                      <a16:creationId xmlns:a16="http://schemas.microsoft.com/office/drawing/2014/main" id="{41BD2263-4281-004F-985D-D25DFCECCC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2463" y="0"/>
                  <a:ext cx="2022475" cy="1524000"/>
                </a:xfrm>
                <a:custGeom>
                  <a:avLst/>
                  <a:gdLst>
                    <a:gd name="T0" fmla="*/ 302 w 1274"/>
                    <a:gd name="T1" fmla="*/ 891 h 960"/>
                    <a:gd name="T2" fmla="*/ 346 w 1274"/>
                    <a:gd name="T3" fmla="*/ 863 h 960"/>
                    <a:gd name="T4" fmla="*/ 387 w 1274"/>
                    <a:gd name="T5" fmla="*/ 863 h 960"/>
                    <a:gd name="T6" fmla="*/ 423 w 1274"/>
                    <a:gd name="T7" fmla="*/ 873 h 960"/>
                    <a:gd name="T8" fmla="*/ 437 w 1274"/>
                    <a:gd name="T9" fmla="*/ 863 h 960"/>
                    <a:gd name="T10" fmla="*/ 459 w 1274"/>
                    <a:gd name="T11" fmla="*/ 833 h 960"/>
                    <a:gd name="T12" fmla="*/ 558 w 1274"/>
                    <a:gd name="T13" fmla="*/ 779 h 960"/>
                    <a:gd name="T14" fmla="*/ 628 w 1274"/>
                    <a:gd name="T15" fmla="*/ 763 h 960"/>
                    <a:gd name="T16" fmla="*/ 660 w 1274"/>
                    <a:gd name="T17" fmla="*/ 769 h 960"/>
                    <a:gd name="T18" fmla="*/ 698 w 1274"/>
                    <a:gd name="T19" fmla="*/ 791 h 960"/>
                    <a:gd name="T20" fmla="*/ 793 w 1274"/>
                    <a:gd name="T21" fmla="*/ 815 h 960"/>
                    <a:gd name="T22" fmla="*/ 865 w 1274"/>
                    <a:gd name="T23" fmla="*/ 827 h 960"/>
                    <a:gd name="T24" fmla="*/ 908 w 1274"/>
                    <a:gd name="T25" fmla="*/ 853 h 960"/>
                    <a:gd name="T26" fmla="*/ 962 w 1274"/>
                    <a:gd name="T27" fmla="*/ 887 h 960"/>
                    <a:gd name="T28" fmla="*/ 1026 w 1274"/>
                    <a:gd name="T29" fmla="*/ 899 h 960"/>
                    <a:gd name="T30" fmla="*/ 1037 w 1274"/>
                    <a:gd name="T31" fmla="*/ 869 h 960"/>
                    <a:gd name="T32" fmla="*/ 1059 w 1274"/>
                    <a:gd name="T33" fmla="*/ 839 h 960"/>
                    <a:gd name="T34" fmla="*/ 1155 w 1274"/>
                    <a:gd name="T35" fmla="*/ 749 h 960"/>
                    <a:gd name="T36" fmla="*/ 1218 w 1274"/>
                    <a:gd name="T37" fmla="*/ 708 h 960"/>
                    <a:gd name="T38" fmla="*/ 1274 w 1274"/>
                    <a:gd name="T39" fmla="*/ 678 h 960"/>
                    <a:gd name="T40" fmla="*/ 1258 w 1274"/>
                    <a:gd name="T41" fmla="*/ 652 h 960"/>
                    <a:gd name="T42" fmla="*/ 1179 w 1274"/>
                    <a:gd name="T43" fmla="*/ 624 h 960"/>
                    <a:gd name="T44" fmla="*/ 1125 w 1274"/>
                    <a:gd name="T45" fmla="*/ 559 h 960"/>
                    <a:gd name="T46" fmla="*/ 1107 w 1274"/>
                    <a:gd name="T47" fmla="*/ 513 h 960"/>
                    <a:gd name="T48" fmla="*/ 1111 w 1274"/>
                    <a:gd name="T49" fmla="*/ 469 h 960"/>
                    <a:gd name="T50" fmla="*/ 1133 w 1274"/>
                    <a:gd name="T51" fmla="*/ 417 h 960"/>
                    <a:gd name="T52" fmla="*/ 1133 w 1274"/>
                    <a:gd name="T53" fmla="*/ 364 h 960"/>
                    <a:gd name="T54" fmla="*/ 1087 w 1274"/>
                    <a:gd name="T55" fmla="*/ 340 h 960"/>
                    <a:gd name="T56" fmla="*/ 1018 w 1274"/>
                    <a:gd name="T57" fmla="*/ 336 h 960"/>
                    <a:gd name="T58" fmla="*/ 918 w 1274"/>
                    <a:gd name="T59" fmla="*/ 342 h 960"/>
                    <a:gd name="T60" fmla="*/ 865 w 1274"/>
                    <a:gd name="T61" fmla="*/ 330 h 960"/>
                    <a:gd name="T62" fmla="*/ 829 w 1274"/>
                    <a:gd name="T63" fmla="*/ 272 h 960"/>
                    <a:gd name="T64" fmla="*/ 823 w 1274"/>
                    <a:gd name="T65" fmla="*/ 217 h 960"/>
                    <a:gd name="T66" fmla="*/ 799 w 1274"/>
                    <a:gd name="T67" fmla="*/ 161 h 960"/>
                    <a:gd name="T68" fmla="*/ 765 w 1274"/>
                    <a:gd name="T69" fmla="*/ 105 h 960"/>
                    <a:gd name="T70" fmla="*/ 765 w 1274"/>
                    <a:gd name="T71" fmla="*/ 66 h 960"/>
                    <a:gd name="T72" fmla="*/ 952 w 1274"/>
                    <a:gd name="T73" fmla="*/ 205 h 960"/>
                    <a:gd name="T74" fmla="*/ 940 w 1274"/>
                    <a:gd name="T75" fmla="*/ 137 h 960"/>
                    <a:gd name="T76" fmla="*/ 894 w 1274"/>
                    <a:gd name="T77" fmla="*/ 82 h 960"/>
                    <a:gd name="T78" fmla="*/ 793 w 1274"/>
                    <a:gd name="T79" fmla="*/ 16 h 960"/>
                    <a:gd name="T80" fmla="*/ 688 w 1274"/>
                    <a:gd name="T81" fmla="*/ 2 h 960"/>
                    <a:gd name="T82" fmla="*/ 523 w 1274"/>
                    <a:gd name="T83" fmla="*/ 4 h 960"/>
                    <a:gd name="T84" fmla="*/ 358 w 1274"/>
                    <a:gd name="T85" fmla="*/ 16 h 960"/>
                    <a:gd name="T86" fmla="*/ 322 w 1274"/>
                    <a:gd name="T87" fmla="*/ 36 h 960"/>
                    <a:gd name="T88" fmla="*/ 296 w 1274"/>
                    <a:gd name="T89" fmla="*/ 60 h 960"/>
                    <a:gd name="T90" fmla="*/ 244 w 1274"/>
                    <a:gd name="T91" fmla="*/ 76 h 960"/>
                    <a:gd name="T92" fmla="*/ 26 w 1274"/>
                    <a:gd name="T93" fmla="*/ 173 h 960"/>
                    <a:gd name="T94" fmla="*/ 26 w 1274"/>
                    <a:gd name="T95" fmla="*/ 175 h 960"/>
                    <a:gd name="T96" fmla="*/ 59 w 1274"/>
                    <a:gd name="T97" fmla="*/ 376 h 960"/>
                    <a:gd name="T98" fmla="*/ 30 w 1274"/>
                    <a:gd name="T99" fmla="*/ 429 h 960"/>
                    <a:gd name="T100" fmla="*/ 4 w 1274"/>
                    <a:gd name="T101" fmla="*/ 445 h 960"/>
                    <a:gd name="T102" fmla="*/ 32 w 1274"/>
                    <a:gd name="T103" fmla="*/ 495 h 960"/>
                    <a:gd name="T104" fmla="*/ 41 w 1274"/>
                    <a:gd name="T105" fmla="*/ 573 h 960"/>
                    <a:gd name="T106" fmla="*/ 55 w 1274"/>
                    <a:gd name="T107" fmla="*/ 608 h 960"/>
                    <a:gd name="T108" fmla="*/ 81 w 1274"/>
                    <a:gd name="T109" fmla="*/ 646 h 960"/>
                    <a:gd name="T110" fmla="*/ 83 w 1274"/>
                    <a:gd name="T111" fmla="*/ 706 h 960"/>
                    <a:gd name="T112" fmla="*/ 59 w 1274"/>
                    <a:gd name="T113" fmla="*/ 746 h 960"/>
                    <a:gd name="T114" fmla="*/ 45 w 1274"/>
                    <a:gd name="T115" fmla="*/ 829 h 960"/>
                    <a:gd name="T116" fmla="*/ 59 w 1274"/>
                    <a:gd name="T117" fmla="*/ 879 h 960"/>
                    <a:gd name="T118" fmla="*/ 133 w 1274"/>
                    <a:gd name="T119" fmla="*/ 938 h 960"/>
                    <a:gd name="T120" fmla="*/ 179 w 1274"/>
                    <a:gd name="T121" fmla="*/ 956 h 960"/>
                    <a:gd name="T122" fmla="*/ 242 w 1274"/>
                    <a:gd name="T123" fmla="*/ 958 h 960"/>
                    <a:gd name="T124" fmla="*/ 282 w 1274"/>
                    <a:gd name="T125" fmla="*/ 920 h 9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4" h="960">
                      <a:moveTo>
                        <a:pt x="282" y="920"/>
                      </a:moveTo>
                      <a:lnTo>
                        <a:pt x="282" y="920"/>
                      </a:lnTo>
                      <a:lnTo>
                        <a:pt x="292" y="905"/>
                      </a:lnTo>
                      <a:lnTo>
                        <a:pt x="302" y="891"/>
                      </a:lnTo>
                      <a:lnTo>
                        <a:pt x="314" y="881"/>
                      </a:lnTo>
                      <a:lnTo>
                        <a:pt x="324" y="873"/>
                      </a:lnTo>
                      <a:lnTo>
                        <a:pt x="336" y="867"/>
                      </a:lnTo>
                      <a:lnTo>
                        <a:pt x="346" y="863"/>
                      </a:lnTo>
                      <a:lnTo>
                        <a:pt x="358" y="861"/>
                      </a:lnTo>
                      <a:lnTo>
                        <a:pt x="367" y="861"/>
                      </a:lnTo>
                      <a:lnTo>
                        <a:pt x="367" y="861"/>
                      </a:lnTo>
                      <a:lnTo>
                        <a:pt x="387" y="863"/>
                      </a:lnTo>
                      <a:lnTo>
                        <a:pt x="407" y="869"/>
                      </a:lnTo>
                      <a:lnTo>
                        <a:pt x="407" y="869"/>
                      </a:lnTo>
                      <a:lnTo>
                        <a:pt x="417" y="873"/>
                      </a:lnTo>
                      <a:lnTo>
                        <a:pt x="423" y="873"/>
                      </a:lnTo>
                      <a:lnTo>
                        <a:pt x="423" y="873"/>
                      </a:lnTo>
                      <a:lnTo>
                        <a:pt x="425" y="873"/>
                      </a:lnTo>
                      <a:lnTo>
                        <a:pt x="431" y="871"/>
                      </a:lnTo>
                      <a:lnTo>
                        <a:pt x="437" y="863"/>
                      </a:lnTo>
                      <a:lnTo>
                        <a:pt x="445" y="849"/>
                      </a:lnTo>
                      <a:lnTo>
                        <a:pt x="445" y="849"/>
                      </a:lnTo>
                      <a:lnTo>
                        <a:pt x="451" y="841"/>
                      </a:lnTo>
                      <a:lnTo>
                        <a:pt x="459" y="833"/>
                      </a:lnTo>
                      <a:lnTo>
                        <a:pt x="477" y="817"/>
                      </a:lnTo>
                      <a:lnTo>
                        <a:pt x="503" y="803"/>
                      </a:lnTo>
                      <a:lnTo>
                        <a:pt x="529" y="789"/>
                      </a:lnTo>
                      <a:lnTo>
                        <a:pt x="558" y="779"/>
                      </a:lnTo>
                      <a:lnTo>
                        <a:pt x="584" y="771"/>
                      </a:lnTo>
                      <a:lnTo>
                        <a:pt x="608" y="765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28" y="763"/>
                      </a:lnTo>
                      <a:lnTo>
                        <a:pt x="640" y="763"/>
                      </a:lnTo>
                      <a:lnTo>
                        <a:pt x="652" y="767"/>
                      </a:lnTo>
                      <a:lnTo>
                        <a:pt x="660" y="769"/>
                      </a:lnTo>
                      <a:lnTo>
                        <a:pt x="670" y="775"/>
                      </a:lnTo>
                      <a:lnTo>
                        <a:pt x="670" y="775"/>
                      </a:lnTo>
                      <a:lnTo>
                        <a:pt x="682" y="785"/>
                      </a:lnTo>
                      <a:lnTo>
                        <a:pt x="698" y="791"/>
                      </a:lnTo>
                      <a:lnTo>
                        <a:pt x="711" y="797"/>
                      </a:lnTo>
                      <a:lnTo>
                        <a:pt x="727" y="803"/>
                      </a:lnTo>
                      <a:lnTo>
                        <a:pt x="759" y="809"/>
                      </a:lnTo>
                      <a:lnTo>
                        <a:pt x="793" y="815"/>
                      </a:lnTo>
                      <a:lnTo>
                        <a:pt x="793" y="815"/>
                      </a:lnTo>
                      <a:lnTo>
                        <a:pt x="849" y="823"/>
                      </a:lnTo>
                      <a:lnTo>
                        <a:pt x="849" y="823"/>
                      </a:lnTo>
                      <a:lnTo>
                        <a:pt x="865" y="827"/>
                      </a:lnTo>
                      <a:lnTo>
                        <a:pt x="880" y="833"/>
                      </a:lnTo>
                      <a:lnTo>
                        <a:pt x="896" y="841"/>
                      </a:lnTo>
                      <a:lnTo>
                        <a:pt x="908" y="853"/>
                      </a:lnTo>
                      <a:lnTo>
                        <a:pt x="908" y="853"/>
                      </a:lnTo>
                      <a:lnTo>
                        <a:pt x="920" y="865"/>
                      </a:lnTo>
                      <a:lnTo>
                        <a:pt x="934" y="873"/>
                      </a:lnTo>
                      <a:lnTo>
                        <a:pt x="946" y="881"/>
                      </a:lnTo>
                      <a:lnTo>
                        <a:pt x="962" y="887"/>
                      </a:lnTo>
                      <a:lnTo>
                        <a:pt x="976" y="891"/>
                      </a:lnTo>
                      <a:lnTo>
                        <a:pt x="992" y="895"/>
                      </a:lnTo>
                      <a:lnTo>
                        <a:pt x="1026" y="899"/>
                      </a:lnTo>
                      <a:lnTo>
                        <a:pt x="1026" y="899"/>
                      </a:lnTo>
                      <a:lnTo>
                        <a:pt x="1030" y="891"/>
                      </a:lnTo>
                      <a:lnTo>
                        <a:pt x="1033" y="881"/>
                      </a:lnTo>
                      <a:lnTo>
                        <a:pt x="1033" y="881"/>
                      </a:lnTo>
                      <a:lnTo>
                        <a:pt x="1037" y="869"/>
                      </a:lnTo>
                      <a:lnTo>
                        <a:pt x="1043" y="857"/>
                      </a:lnTo>
                      <a:lnTo>
                        <a:pt x="1051" y="847"/>
                      </a:lnTo>
                      <a:lnTo>
                        <a:pt x="1059" y="839"/>
                      </a:lnTo>
                      <a:lnTo>
                        <a:pt x="1059" y="839"/>
                      </a:lnTo>
                      <a:lnTo>
                        <a:pt x="1081" y="823"/>
                      </a:lnTo>
                      <a:lnTo>
                        <a:pt x="1099" y="805"/>
                      </a:lnTo>
                      <a:lnTo>
                        <a:pt x="1135" y="767"/>
                      </a:lnTo>
                      <a:lnTo>
                        <a:pt x="1155" y="749"/>
                      </a:lnTo>
                      <a:lnTo>
                        <a:pt x="1173" y="734"/>
                      </a:lnTo>
                      <a:lnTo>
                        <a:pt x="1195" y="720"/>
                      </a:lnTo>
                      <a:lnTo>
                        <a:pt x="1218" y="708"/>
                      </a:lnTo>
                      <a:lnTo>
                        <a:pt x="1218" y="708"/>
                      </a:lnTo>
                      <a:lnTo>
                        <a:pt x="1232" y="702"/>
                      </a:lnTo>
                      <a:lnTo>
                        <a:pt x="1246" y="694"/>
                      </a:lnTo>
                      <a:lnTo>
                        <a:pt x="1274" y="678"/>
                      </a:lnTo>
                      <a:lnTo>
                        <a:pt x="1274" y="678"/>
                      </a:lnTo>
                      <a:lnTo>
                        <a:pt x="1264" y="652"/>
                      </a:lnTo>
                      <a:lnTo>
                        <a:pt x="1264" y="652"/>
                      </a:lnTo>
                      <a:lnTo>
                        <a:pt x="1258" y="652"/>
                      </a:lnTo>
                      <a:lnTo>
                        <a:pt x="1258" y="652"/>
                      </a:lnTo>
                      <a:lnTo>
                        <a:pt x="1234" y="650"/>
                      </a:lnTo>
                      <a:lnTo>
                        <a:pt x="1212" y="644"/>
                      </a:lnTo>
                      <a:lnTo>
                        <a:pt x="1195" y="636"/>
                      </a:lnTo>
                      <a:lnTo>
                        <a:pt x="1179" y="624"/>
                      </a:lnTo>
                      <a:lnTo>
                        <a:pt x="1163" y="610"/>
                      </a:lnTo>
                      <a:lnTo>
                        <a:pt x="1149" y="594"/>
                      </a:lnTo>
                      <a:lnTo>
                        <a:pt x="1137" y="577"/>
                      </a:lnTo>
                      <a:lnTo>
                        <a:pt x="1125" y="559"/>
                      </a:lnTo>
                      <a:lnTo>
                        <a:pt x="1125" y="559"/>
                      </a:lnTo>
                      <a:lnTo>
                        <a:pt x="1113" y="535"/>
                      </a:lnTo>
                      <a:lnTo>
                        <a:pt x="1109" y="525"/>
                      </a:lnTo>
                      <a:lnTo>
                        <a:pt x="1107" y="513"/>
                      </a:lnTo>
                      <a:lnTo>
                        <a:pt x="1105" y="503"/>
                      </a:lnTo>
                      <a:lnTo>
                        <a:pt x="1105" y="493"/>
                      </a:lnTo>
                      <a:lnTo>
                        <a:pt x="1107" y="481"/>
                      </a:lnTo>
                      <a:lnTo>
                        <a:pt x="1111" y="469"/>
                      </a:lnTo>
                      <a:lnTo>
                        <a:pt x="1111" y="469"/>
                      </a:lnTo>
                      <a:lnTo>
                        <a:pt x="1123" y="443"/>
                      </a:lnTo>
                      <a:lnTo>
                        <a:pt x="1133" y="417"/>
                      </a:lnTo>
                      <a:lnTo>
                        <a:pt x="1133" y="417"/>
                      </a:lnTo>
                      <a:lnTo>
                        <a:pt x="1139" y="402"/>
                      </a:lnTo>
                      <a:lnTo>
                        <a:pt x="1139" y="388"/>
                      </a:lnTo>
                      <a:lnTo>
                        <a:pt x="1139" y="376"/>
                      </a:lnTo>
                      <a:lnTo>
                        <a:pt x="1133" y="364"/>
                      </a:lnTo>
                      <a:lnTo>
                        <a:pt x="1127" y="354"/>
                      </a:lnTo>
                      <a:lnTo>
                        <a:pt x="1117" y="348"/>
                      </a:lnTo>
                      <a:lnTo>
                        <a:pt x="1103" y="342"/>
                      </a:lnTo>
                      <a:lnTo>
                        <a:pt x="1087" y="340"/>
                      </a:lnTo>
                      <a:lnTo>
                        <a:pt x="1087" y="340"/>
                      </a:lnTo>
                      <a:lnTo>
                        <a:pt x="1053" y="338"/>
                      </a:lnTo>
                      <a:lnTo>
                        <a:pt x="1018" y="336"/>
                      </a:lnTo>
                      <a:lnTo>
                        <a:pt x="1018" y="336"/>
                      </a:lnTo>
                      <a:lnTo>
                        <a:pt x="980" y="338"/>
                      </a:lnTo>
                      <a:lnTo>
                        <a:pt x="944" y="340"/>
                      </a:lnTo>
                      <a:lnTo>
                        <a:pt x="944" y="340"/>
                      </a:lnTo>
                      <a:lnTo>
                        <a:pt x="918" y="342"/>
                      </a:lnTo>
                      <a:lnTo>
                        <a:pt x="918" y="342"/>
                      </a:lnTo>
                      <a:lnTo>
                        <a:pt x="898" y="342"/>
                      </a:lnTo>
                      <a:lnTo>
                        <a:pt x="880" y="338"/>
                      </a:lnTo>
                      <a:lnTo>
                        <a:pt x="865" y="330"/>
                      </a:lnTo>
                      <a:lnTo>
                        <a:pt x="853" y="320"/>
                      </a:lnTo>
                      <a:lnTo>
                        <a:pt x="841" y="308"/>
                      </a:lnTo>
                      <a:lnTo>
                        <a:pt x="835" y="292"/>
                      </a:lnTo>
                      <a:lnTo>
                        <a:pt x="829" y="272"/>
                      </a:lnTo>
                      <a:lnTo>
                        <a:pt x="827" y="250"/>
                      </a:lnTo>
                      <a:lnTo>
                        <a:pt x="827" y="250"/>
                      </a:lnTo>
                      <a:lnTo>
                        <a:pt x="827" y="233"/>
                      </a:lnTo>
                      <a:lnTo>
                        <a:pt x="823" y="217"/>
                      </a:lnTo>
                      <a:lnTo>
                        <a:pt x="819" y="203"/>
                      </a:lnTo>
                      <a:lnTo>
                        <a:pt x="815" y="187"/>
                      </a:lnTo>
                      <a:lnTo>
                        <a:pt x="807" y="173"/>
                      </a:lnTo>
                      <a:lnTo>
                        <a:pt x="799" y="161"/>
                      </a:lnTo>
                      <a:lnTo>
                        <a:pt x="781" y="133"/>
                      </a:lnTo>
                      <a:lnTo>
                        <a:pt x="781" y="133"/>
                      </a:lnTo>
                      <a:lnTo>
                        <a:pt x="771" y="121"/>
                      </a:lnTo>
                      <a:lnTo>
                        <a:pt x="765" y="105"/>
                      </a:lnTo>
                      <a:lnTo>
                        <a:pt x="749" y="78"/>
                      </a:lnTo>
                      <a:lnTo>
                        <a:pt x="749" y="78"/>
                      </a:lnTo>
                      <a:lnTo>
                        <a:pt x="765" y="66"/>
                      </a:lnTo>
                      <a:lnTo>
                        <a:pt x="765" y="66"/>
                      </a:lnTo>
                      <a:lnTo>
                        <a:pt x="930" y="215"/>
                      </a:lnTo>
                      <a:lnTo>
                        <a:pt x="930" y="215"/>
                      </a:lnTo>
                      <a:lnTo>
                        <a:pt x="952" y="205"/>
                      </a:lnTo>
                      <a:lnTo>
                        <a:pt x="952" y="205"/>
                      </a:lnTo>
                      <a:lnTo>
                        <a:pt x="950" y="185"/>
                      </a:lnTo>
                      <a:lnTo>
                        <a:pt x="948" y="163"/>
                      </a:lnTo>
                      <a:lnTo>
                        <a:pt x="942" y="145"/>
                      </a:lnTo>
                      <a:lnTo>
                        <a:pt x="940" y="137"/>
                      </a:lnTo>
                      <a:lnTo>
                        <a:pt x="934" y="129"/>
                      </a:lnTo>
                      <a:lnTo>
                        <a:pt x="934" y="129"/>
                      </a:lnTo>
                      <a:lnTo>
                        <a:pt x="914" y="105"/>
                      </a:lnTo>
                      <a:lnTo>
                        <a:pt x="894" y="82"/>
                      </a:lnTo>
                      <a:lnTo>
                        <a:pt x="870" y="62"/>
                      </a:lnTo>
                      <a:lnTo>
                        <a:pt x="847" y="44"/>
                      </a:lnTo>
                      <a:lnTo>
                        <a:pt x="821" y="28"/>
                      </a:lnTo>
                      <a:lnTo>
                        <a:pt x="793" y="16"/>
                      </a:lnTo>
                      <a:lnTo>
                        <a:pt x="765" y="8"/>
                      </a:lnTo>
                      <a:lnTo>
                        <a:pt x="733" y="4"/>
                      </a:lnTo>
                      <a:lnTo>
                        <a:pt x="733" y="4"/>
                      </a:lnTo>
                      <a:lnTo>
                        <a:pt x="688" y="2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582" y="2"/>
                      </a:lnTo>
                      <a:lnTo>
                        <a:pt x="523" y="4"/>
                      </a:lnTo>
                      <a:lnTo>
                        <a:pt x="405" y="10"/>
                      </a:lnTo>
                      <a:lnTo>
                        <a:pt x="405" y="10"/>
                      </a:lnTo>
                      <a:lnTo>
                        <a:pt x="381" y="12"/>
                      </a:lnTo>
                      <a:lnTo>
                        <a:pt x="358" y="16"/>
                      </a:lnTo>
                      <a:lnTo>
                        <a:pt x="346" y="20"/>
                      </a:lnTo>
                      <a:lnTo>
                        <a:pt x="336" y="24"/>
                      </a:lnTo>
                      <a:lnTo>
                        <a:pt x="328" y="28"/>
                      </a:lnTo>
                      <a:lnTo>
                        <a:pt x="322" y="36"/>
                      </a:lnTo>
                      <a:lnTo>
                        <a:pt x="322" y="36"/>
                      </a:lnTo>
                      <a:lnTo>
                        <a:pt x="314" y="46"/>
                      </a:lnTo>
                      <a:lnTo>
                        <a:pt x="306" y="54"/>
                      </a:lnTo>
                      <a:lnTo>
                        <a:pt x="296" y="60"/>
                      </a:lnTo>
                      <a:lnTo>
                        <a:pt x="286" y="64"/>
                      </a:lnTo>
                      <a:lnTo>
                        <a:pt x="264" y="70"/>
                      </a:lnTo>
                      <a:lnTo>
                        <a:pt x="254" y="72"/>
                      </a:lnTo>
                      <a:lnTo>
                        <a:pt x="244" y="76"/>
                      </a:lnTo>
                      <a:lnTo>
                        <a:pt x="244" y="76"/>
                      </a:lnTo>
                      <a:lnTo>
                        <a:pt x="135" y="123"/>
                      </a:lnTo>
                      <a:lnTo>
                        <a:pt x="26" y="173"/>
                      </a:lnTo>
                      <a:lnTo>
                        <a:pt x="26" y="173"/>
                      </a:lnTo>
                      <a:lnTo>
                        <a:pt x="24" y="177"/>
                      </a:lnTo>
                      <a:lnTo>
                        <a:pt x="24" y="177"/>
                      </a:lnTo>
                      <a:lnTo>
                        <a:pt x="26" y="175"/>
                      </a:lnTo>
                      <a:lnTo>
                        <a:pt x="26" y="175"/>
                      </a:lnTo>
                      <a:lnTo>
                        <a:pt x="53" y="324"/>
                      </a:lnTo>
                      <a:lnTo>
                        <a:pt x="53" y="324"/>
                      </a:lnTo>
                      <a:lnTo>
                        <a:pt x="57" y="360"/>
                      </a:lnTo>
                      <a:lnTo>
                        <a:pt x="59" y="376"/>
                      </a:lnTo>
                      <a:lnTo>
                        <a:pt x="57" y="392"/>
                      </a:lnTo>
                      <a:lnTo>
                        <a:pt x="51" y="406"/>
                      </a:lnTo>
                      <a:lnTo>
                        <a:pt x="41" y="419"/>
                      </a:lnTo>
                      <a:lnTo>
                        <a:pt x="30" y="429"/>
                      </a:lnTo>
                      <a:lnTo>
                        <a:pt x="10" y="439"/>
                      </a:lnTo>
                      <a:lnTo>
                        <a:pt x="10" y="439"/>
                      </a:lnTo>
                      <a:lnTo>
                        <a:pt x="6" y="441"/>
                      </a:lnTo>
                      <a:lnTo>
                        <a:pt x="4" y="445"/>
                      </a:lnTo>
                      <a:lnTo>
                        <a:pt x="0" y="453"/>
                      </a:lnTo>
                      <a:lnTo>
                        <a:pt x="0" y="453"/>
                      </a:lnTo>
                      <a:lnTo>
                        <a:pt x="26" y="485"/>
                      </a:lnTo>
                      <a:lnTo>
                        <a:pt x="32" y="495"/>
                      </a:lnTo>
                      <a:lnTo>
                        <a:pt x="37" y="507"/>
                      </a:lnTo>
                      <a:lnTo>
                        <a:pt x="39" y="519"/>
                      </a:lnTo>
                      <a:lnTo>
                        <a:pt x="41" y="533"/>
                      </a:lnTo>
                      <a:lnTo>
                        <a:pt x="41" y="573"/>
                      </a:lnTo>
                      <a:lnTo>
                        <a:pt x="41" y="573"/>
                      </a:lnTo>
                      <a:lnTo>
                        <a:pt x="43" y="584"/>
                      </a:lnTo>
                      <a:lnTo>
                        <a:pt x="47" y="596"/>
                      </a:lnTo>
                      <a:lnTo>
                        <a:pt x="55" y="608"/>
                      </a:lnTo>
                      <a:lnTo>
                        <a:pt x="63" y="620"/>
                      </a:lnTo>
                      <a:lnTo>
                        <a:pt x="63" y="620"/>
                      </a:lnTo>
                      <a:lnTo>
                        <a:pt x="73" y="632"/>
                      </a:lnTo>
                      <a:lnTo>
                        <a:pt x="81" y="646"/>
                      </a:lnTo>
                      <a:lnTo>
                        <a:pt x="85" y="660"/>
                      </a:lnTo>
                      <a:lnTo>
                        <a:pt x="87" y="676"/>
                      </a:lnTo>
                      <a:lnTo>
                        <a:pt x="87" y="692"/>
                      </a:lnTo>
                      <a:lnTo>
                        <a:pt x="83" y="706"/>
                      </a:lnTo>
                      <a:lnTo>
                        <a:pt x="77" y="720"/>
                      </a:lnTo>
                      <a:lnTo>
                        <a:pt x="69" y="732"/>
                      </a:lnTo>
                      <a:lnTo>
                        <a:pt x="69" y="732"/>
                      </a:lnTo>
                      <a:lnTo>
                        <a:pt x="59" y="746"/>
                      </a:lnTo>
                      <a:lnTo>
                        <a:pt x="53" y="763"/>
                      </a:lnTo>
                      <a:lnTo>
                        <a:pt x="47" y="785"/>
                      </a:lnTo>
                      <a:lnTo>
                        <a:pt x="45" y="807"/>
                      </a:lnTo>
                      <a:lnTo>
                        <a:pt x="45" y="829"/>
                      </a:lnTo>
                      <a:lnTo>
                        <a:pt x="45" y="851"/>
                      </a:lnTo>
                      <a:lnTo>
                        <a:pt x="51" y="867"/>
                      </a:lnTo>
                      <a:lnTo>
                        <a:pt x="55" y="875"/>
                      </a:lnTo>
                      <a:lnTo>
                        <a:pt x="59" y="879"/>
                      </a:lnTo>
                      <a:lnTo>
                        <a:pt x="59" y="879"/>
                      </a:lnTo>
                      <a:lnTo>
                        <a:pt x="87" y="905"/>
                      </a:lnTo>
                      <a:lnTo>
                        <a:pt x="117" y="928"/>
                      </a:lnTo>
                      <a:lnTo>
                        <a:pt x="133" y="938"/>
                      </a:lnTo>
                      <a:lnTo>
                        <a:pt x="147" y="946"/>
                      </a:lnTo>
                      <a:lnTo>
                        <a:pt x="163" y="952"/>
                      </a:lnTo>
                      <a:lnTo>
                        <a:pt x="179" y="956"/>
                      </a:lnTo>
                      <a:lnTo>
                        <a:pt x="179" y="956"/>
                      </a:lnTo>
                      <a:lnTo>
                        <a:pt x="199" y="958"/>
                      </a:lnTo>
                      <a:lnTo>
                        <a:pt x="218" y="960"/>
                      </a:lnTo>
                      <a:lnTo>
                        <a:pt x="218" y="960"/>
                      </a:lnTo>
                      <a:lnTo>
                        <a:pt x="242" y="958"/>
                      </a:lnTo>
                      <a:lnTo>
                        <a:pt x="254" y="954"/>
                      </a:lnTo>
                      <a:lnTo>
                        <a:pt x="266" y="952"/>
                      </a:lnTo>
                      <a:lnTo>
                        <a:pt x="266" y="952"/>
                      </a:lnTo>
                      <a:lnTo>
                        <a:pt x="282" y="920"/>
                      </a:lnTo>
                      <a:lnTo>
                        <a:pt x="282" y="92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4" name="Freeform 13">
                  <a:extLst>
                    <a:ext uri="{FF2B5EF4-FFF2-40B4-BE49-F238E27FC236}">
                      <a16:creationId xmlns:a16="http://schemas.microsoft.com/office/drawing/2014/main" id="{69EC8555-B6A1-5042-281F-BFAAFD5036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46388" y="2970213"/>
                  <a:ext cx="1922463" cy="1754188"/>
                </a:xfrm>
                <a:custGeom>
                  <a:avLst/>
                  <a:gdLst>
                    <a:gd name="T0" fmla="*/ 813 w 1211"/>
                    <a:gd name="T1" fmla="*/ 1000 h 1105"/>
                    <a:gd name="T2" fmla="*/ 843 w 1211"/>
                    <a:gd name="T3" fmla="*/ 972 h 1105"/>
                    <a:gd name="T4" fmla="*/ 887 w 1211"/>
                    <a:gd name="T5" fmla="*/ 964 h 1105"/>
                    <a:gd name="T6" fmla="*/ 867 w 1211"/>
                    <a:gd name="T7" fmla="*/ 912 h 1105"/>
                    <a:gd name="T8" fmla="*/ 877 w 1211"/>
                    <a:gd name="T9" fmla="*/ 874 h 1105"/>
                    <a:gd name="T10" fmla="*/ 923 w 1211"/>
                    <a:gd name="T11" fmla="*/ 849 h 1105"/>
                    <a:gd name="T12" fmla="*/ 964 w 1211"/>
                    <a:gd name="T13" fmla="*/ 845 h 1105"/>
                    <a:gd name="T14" fmla="*/ 990 w 1211"/>
                    <a:gd name="T15" fmla="*/ 843 h 1105"/>
                    <a:gd name="T16" fmla="*/ 1040 w 1211"/>
                    <a:gd name="T17" fmla="*/ 789 h 1105"/>
                    <a:gd name="T18" fmla="*/ 1078 w 1211"/>
                    <a:gd name="T19" fmla="*/ 739 h 1105"/>
                    <a:gd name="T20" fmla="*/ 1147 w 1211"/>
                    <a:gd name="T21" fmla="*/ 650 h 1105"/>
                    <a:gd name="T22" fmla="*/ 1088 w 1211"/>
                    <a:gd name="T23" fmla="*/ 513 h 1105"/>
                    <a:gd name="T24" fmla="*/ 1098 w 1211"/>
                    <a:gd name="T25" fmla="*/ 487 h 1105"/>
                    <a:gd name="T26" fmla="*/ 1169 w 1211"/>
                    <a:gd name="T27" fmla="*/ 471 h 1105"/>
                    <a:gd name="T28" fmla="*/ 1211 w 1211"/>
                    <a:gd name="T29" fmla="*/ 427 h 1105"/>
                    <a:gd name="T30" fmla="*/ 1187 w 1211"/>
                    <a:gd name="T31" fmla="*/ 350 h 1105"/>
                    <a:gd name="T32" fmla="*/ 1117 w 1211"/>
                    <a:gd name="T33" fmla="*/ 314 h 1105"/>
                    <a:gd name="T34" fmla="*/ 1046 w 1211"/>
                    <a:gd name="T35" fmla="*/ 312 h 1105"/>
                    <a:gd name="T36" fmla="*/ 1018 w 1211"/>
                    <a:gd name="T37" fmla="*/ 308 h 1105"/>
                    <a:gd name="T38" fmla="*/ 986 w 1211"/>
                    <a:gd name="T39" fmla="*/ 264 h 1105"/>
                    <a:gd name="T40" fmla="*/ 982 w 1211"/>
                    <a:gd name="T41" fmla="*/ 201 h 1105"/>
                    <a:gd name="T42" fmla="*/ 931 w 1211"/>
                    <a:gd name="T43" fmla="*/ 145 h 1105"/>
                    <a:gd name="T44" fmla="*/ 905 w 1211"/>
                    <a:gd name="T45" fmla="*/ 111 h 1105"/>
                    <a:gd name="T46" fmla="*/ 865 w 1211"/>
                    <a:gd name="T47" fmla="*/ 47 h 1105"/>
                    <a:gd name="T48" fmla="*/ 801 w 1211"/>
                    <a:gd name="T49" fmla="*/ 47 h 1105"/>
                    <a:gd name="T50" fmla="*/ 706 w 1211"/>
                    <a:gd name="T51" fmla="*/ 55 h 1105"/>
                    <a:gd name="T52" fmla="*/ 601 w 1211"/>
                    <a:gd name="T53" fmla="*/ 32 h 1105"/>
                    <a:gd name="T54" fmla="*/ 553 w 1211"/>
                    <a:gd name="T55" fmla="*/ 4 h 1105"/>
                    <a:gd name="T56" fmla="*/ 499 w 1211"/>
                    <a:gd name="T57" fmla="*/ 24 h 1105"/>
                    <a:gd name="T58" fmla="*/ 459 w 1211"/>
                    <a:gd name="T59" fmla="*/ 55 h 1105"/>
                    <a:gd name="T60" fmla="*/ 376 w 1211"/>
                    <a:gd name="T61" fmla="*/ 201 h 1105"/>
                    <a:gd name="T62" fmla="*/ 358 w 1211"/>
                    <a:gd name="T63" fmla="*/ 206 h 1105"/>
                    <a:gd name="T64" fmla="*/ 304 w 1211"/>
                    <a:gd name="T65" fmla="*/ 248 h 1105"/>
                    <a:gd name="T66" fmla="*/ 312 w 1211"/>
                    <a:gd name="T67" fmla="*/ 312 h 1105"/>
                    <a:gd name="T68" fmla="*/ 300 w 1211"/>
                    <a:gd name="T69" fmla="*/ 364 h 1105"/>
                    <a:gd name="T70" fmla="*/ 247 w 1211"/>
                    <a:gd name="T71" fmla="*/ 391 h 1105"/>
                    <a:gd name="T72" fmla="*/ 177 w 1211"/>
                    <a:gd name="T73" fmla="*/ 403 h 1105"/>
                    <a:gd name="T74" fmla="*/ 139 w 1211"/>
                    <a:gd name="T75" fmla="*/ 455 h 1105"/>
                    <a:gd name="T76" fmla="*/ 129 w 1211"/>
                    <a:gd name="T77" fmla="*/ 652 h 1105"/>
                    <a:gd name="T78" fmla="*/ 100 w 1211"/>
                    <a:gd name="T79" fmla="*/ 696 h 1105"/>
                    <a:gd name="T80" fmla="*/ 70 w 1211"/>
                    <a:gd name="T81" fmla="*/ 700 h 1105"/>
                    <a:gd name="T82" fmla="*/ 18 w 1211"/>
                    <a:gd name="T83" fmla="*/ 717 h 1105"/>
                    <a:gd name="T84" fmla="*/ 0 w 1211"/>
                    <a:gd name="T85" fmla="*/ 757 h 1105"/>
                    <a:gd name="T86" fmla="*/ 38 w 1211"/>
                    <a:gd name="T87" fmla="*/ 835 h 1105"/>
                    <a:gd name="T88" fmla="*/ 137 w 1211"/>
                    <a:gd name="T89" fmla="*/ 863 h 1105"/>
                    <a:gd name="T90" fmla="*/ 211 w 1211"/>
                    <a:gd name="T91" fmla="*/ 888 h 1105"/>
                    <a:gd name="T92" fmla="*/ 265 w 1211"/>
                    <a:gd name="T93" fmla="*/ 922 h 1105"/>
                    <a:gd name="T94" fmla="*/ 314 w 1211"/>
                    <a:gd name="T95" fmla="*/ 910 h 1105"/>
                    <a:gd name="T96" fmla="*/ 390 w 1211"/>
                    <a:gd name="T97" fmla="*/ 916 h 1105"/>
                    <a:gd name="T98" fmla="*/ 461 w 1211"/>
                    <a:gd name="T99" fmla="*/ 952 h 1105"/>
                    <a:gd name="T100" fmla="*/ 537 w 1211"/>
                    <a:gd name="T101" fmla="*/ 960 h 1105"/>
                    <a:gd name="T102" fmla="*/ 618 w 1211"/>
                    <a:gd name="T103" fmla="*/ 988 h 1105"/>
                    <a:gd name="T104" fmla="*/ 662 w 1211"/>
                    <a:gd name="T105" fmla="*/ 1049 h 1105"/>
                    <a:gd name="T106" fmla="*/ 724 w 1211"/>
                    <a:gd name="T107" fmla="*/ 1073 h 1105"/>
                    <a:gd name="T108" fmla="*/ 758 w 1211"/>
                    <a:gd name="T109" fmla="*/ 1105 h 1105"/>
                    <a:gd name="T110" fmla="*/ 795 w 1211"/>
                    <a:gd name="T111" fmla="*/ 1037 h 1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11" h="1105">
                      <a:moveTo>
                        <a:pt x="795" y="1037"/>
                      </a:moveTo>
                      <a:lnTo>
                        <a:pt x="795" y="1037"/>
                      </a:lnTo>
                      <a:lnTo>
                        <a:pt x="809" y="1008"/>
                      </a:lnTo>
                      <a:lnTo>
                        <a:pt x="809" y="1008"/>
                      </a:lnTo>
                      <a:lnTo>
                        <a:pt x="813" y="1000"/>
                      </a:lnTo>
                      <a:lnTo>
                        <a:pt x="819" y="994"/>
                      </a:lnTo>
                      <a:lnTo>
                        <a:pt x="827" y="988"/>
                      </a:lnTo>
                      <a:lnTo>
                        <a:pt x="835" y="984"/>
                      </a:lnTo>
                      <a:lnTo>
                        <a:pt x="835" y="984"/>
                      </a:lnTo>
                      <a:lnTo>
                        <a:pt x="843" y="972"/>
                      </a:lnTo>
                      <a:lnTo>
                        <a:pt x="843" y="972"/>
                      </a:lnTo>
                      <a:lnTo>
                        <a:pt x="857" y="984"/>
                      </a:lnTo>
                      <a:lnTo>
                        <a:pt x="891" y="984"/>
                      </a:lnTo>
                      <a:lnTo>
                        <a:pt x="891" y="984"/>
                      </a:lnTo>
                      <a:lnTo>
                        <a:pt x="887" y="964"/>
                      </a:lnTo>
                      <a:lnTo>
                        <a:pt x="879" y="948"/>
                      </a:lnTo>
                      <a:lnTo>
                        <a:pt x="879" y="948"/>
                      </a:lnTo>
                      <a:lnTo>
                        <a:pt x="875" y="936"/>
                      </a:lnTo>
                      <a:lnTo>
                        <a:pt x="869" y="922"/>
                      </a:lnTo>
                      <a:lnTo>
                        <a:pt x="867" y="912"/>
                      </a:lnTo>
                      <a:lnTo>
                        <a:pt x="867" y="902"/>
                      </a:lnTo>
                      <a:lnTo>
                        <a:pt x="869" y="894"/>
                      </a:lnTo>
                      <a:lnTo>
                        <a:pt x="873" y="882"/>
                      </a:lnTo>
                      <a:lnTo>
                        <a:pt x="873" y="882"/>
                      </a:lnTo>
                      <a:lnTo>
                        <a:pt x="877" y="874"/>
                      </a:lnTo>
                      <a:lnTo>
                        <a:pt x="885" y="867"/>
                      </a:lnTo>
                      <a:lnTo>
                        <a:pt x="891" y="861"/>
                      </a:lnTo>
                      <a:lnTo>
                        <a:pt x="899" y="857"/>
                      </a:lnTo>
                      <a:lnTo>
                        <a:pt x="913" y="851"/>
                      </a:lnTo>
                      <a:lnTo>
                        <a:pt x="923" y="849"/>
                      </a:lnTo>
                      <a:lnTo>
                        <a:pt x="923" y="849"/>
                      </a:lnTo>
                      <a:lnTo>
                        <a:pt x="937" y="847"/>
                      </a:lnTo>
                      <a:lnTo>
                        <a:pt x="954" y="845"/>
                      </a:lnTo>
                      <a:lnTo>
                        <a:pt x="954" y="845"/>
                      </a:lnTo>
                      <a:lnTo>
                        <a:pt x="964" y="845"/>
                      </a:lnTo>
                      <a:lnTo>
                        <a:pt x="964" y="845"/>
                      </a:lnTo>
                      <a:lnTo>
                        <a:pt x="972" y="845"/>
                      </a:lnTo>
                      <a:lnTo>
                        <a:pt x="972" y="845"/>
                      </a:lnTo>
                      <a:lnTo>
                        <a:pt x="982" y="845"/>
                      </a:lnTo>
                      <a:lnTo>
                        <a:pt x="990" y="843"/>
                      </a:lnTo>
                      <a:lnTo>
                        <a:pt x="998" y="839"/>
                      </a:lnTo>
                      <a:lnTo>
                        <a:pt x="1006" y="833"/>
                      </a:lnTo>
                      <a:lnTo>
                        <a:pt x="1022" y="815"/>
                      </a:lnTo>
                      <a:lnTo>
                        <a:pt x="1040" y="789"/>
                      </a:lnTo>
                      <a:lnTo>
                        <a:pt x="1040" y="789"/>
                      </a:lnTo>
                      <a:lnTo>
                        <a:pt x="1050" y="771"/>
                      </a:lnTo>
                      <a:lnTo>
                        <a:pt x="1050" y="771"/>
                      </a:lnTo>
                      <a:lnTo>
                        <a:pt x="1062" y="755"/>
                      </a:lnTo>
                      <a:lnTo>
                        <a:pt x="1078" y="739"/>
                      </a:lnTo>
                      <a:lnTo>
                        <a:pt x="1078" y="739"/>
                      </a:lnTo>
                      <a:lnTo>
                        <a:pt x="1100" y="709"/>
                      </a:lnTo>
                      <a:lnTo>
                        <a:pt x="1100" y="709"/>
                      </a:lnTo>
                      <a:lnTo>
                        <a:pt x="1119" y="682"/>
                      </a:lnTo>
                      <a:lnTo>
                        <a:pt x="1147" y="650"/>
                      </a:lnTo>
                      <a:lnTo>
                        <a:pt x="1147" y="650"/>
                      </a:lnTo>
                      <a:lnTo>
                        <a:pt x="1127" y="608"/>
                      </a:lnTo>
                      <a:lnTo>
                        <a:pt x="1108" y="564"/>
                      </a:lnTo>
                      <a:lnTo>
                        <a:pt x="1108" y="564"/>
                      </a:lnTo>
                      <a:lnTo>
                        <a:pt x="1092" y="529"/>
                      </a:lnTo>
                      <a:lnTo>
                        <a:pt x="1088" y="513"/>
                      </a:lnTo>
                      <a:lnTo>
                        <a:pt x="1088" y="505"/>
                      </a:lnTo>
                      <a:lnTo>
                        <a:pt x="1090" y="497"/>
                      </a:lnTo>
                      <a:lnTo>
                        <a:pt x="1090" y="497"/>
                      </a:lnTo>
                      <a:lnTo>
                        <a:pt x="1094" y="493"/>
                      </a:lnTo>
                      <a:lnTo>
                        <a:pt x="1098" y="487"/>
                      </a:lnTo>
                      <a:lnTo>
                        <a:pt x="1115" y="481"/>
                      </a:lnTo>
                      <a:lnTo>
                        <a:pt x="1133" y="475"/>
                      </a:lnTo>
                      <a:lnTo>
                        <a:pt x="1151" y="473"/>
                      </a:lnTo>
                      <a:lnTo>
                        <a:pt x="1151" y="473"/>
                      </a:lnTo>
                      <a:lnTo>
                        <a:pt x="1169" y="471"/>
                      </a:lnTo>
                      <a:lnTo>
                        <a:pt x="1183" y="467"/>
                      </a:lnTo>
                      <a:lnTo>
                        <a:pt x="1195" y="459"/>
                      </a:lnTo>
                      <a:lnTo>
                        <a:pt x="1203" y="451"/>
                      </a:lnTo>
                      <a:lnTo>
                        <a:pt x="1209" y="441"/>
                      </a:lnTo>
                      <a:lnTo>
                        <a:pt x="1211" y="427"/>
                      </a:lnTo>
                      <a:lnTo>
                        <a:pt x="1211" y="413"/>
                      </a:lnTo>
                      <a:lnTo>
                        <a:pt x="1205" y="397"/>
                      </a:lnTo>
                      <a:lnTo>
                        <a:pt x="1205" y="397"/>
                      </a:lnTo>
                      <a:lnTo>
                        <a:pt x="1197" y="370"/>
                      </a:lnTo>
                      <a:lnTo>
                        <a:pt x="1187" y="350"/>
                      </a:lnTo>
                      <a:lnTo>
                        <a:pt x="1179" y="336"/>
                      </a:lnTo>
                      <a:lnTo>
                        <a:pt x="1169" y="326"/>
                      </a:lnTo>
                      <a:lnTo>
                        <a:pt x="1157" y="320"/>
                      </a:lnTo>
                      <a:lnTo>
                        <a:pt x="1141" y="316"/>
                      </a:lnTo>
                      <a:lnTo>
                        <a:pt x="1117" y="314"/>
                      </a:lnTo>
                      <a:lnTo>
                        <a:pt x="1090" y="314"/>
                      </a:lnTo>
                      <a:lnTo>
                        <a:pt x="1090" y="314"/>
                      </a:lnTo>
                      <a:lnTo>
                        <a:pt x="1048" y="312"/>
                      </a:lnTo>
                      <a:lnTo>
                        <a:pt x="1048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46" y="312"/>
                      </a:lnTo>
                      <a:lnTo>
                        <a:pt x="1030" y="312"/>
                      </a:lnTo>
                      <a:lnTo>
                        <a:pt x="1018" y="308"/>
                      </a:lnTo>
                      <a:lnTo>
                        <a:pt x="1008" y="304"/>
                      </a:lnTo>
                      <a:lnTo>
                        <a:pt x="998" y="296"/>
                      </a:lnTo>
                      <a:lnTo>
                        <a:pt x="992" y="288"/>
                      </a:lnTo>
                      <a:lnTo>
                        <a:pt x="988" y="276"/>
                      </a:lnTo>
                      <a:lnTo>
                        <a:pt x="986" y="264"/>
                      </a:lnTo>
                      <a:lnTo>
                        <a:pt x="986" y="250"/>
                      </a:lnTo>
                      <a:lnTo>
                        <a:pt x="986" y="250"/>
                      </a:lnTo>
                      <a:lnTo>
                        <a:pt x="986" y="232"/>
                      </a:lnTo>
                      <a:lnTo>
                        <a:pt x="984" y="216"/>
                      </a:lnTo>
                      <a:lnTo>
                        <a:pt x="982" y="201"/>
                      </a:lnTo>
                      <a:lnTo>
                        <a:pt x="976" y="187"/>
                      </a:lnTo>
                      <a:lnTo>
                        <a:pt x="968" y="175"/>
                      </a:lnTo>
                      <a:lnTo>
                        <a:pt x="958" y="163"/>
                      </a:lnTo>
                      <a:lnTo>
                        <a:pt x="945" y="153"/>
                      </a:lnTo>
                      <a:lnTo>
                        <a:pt x="931" y="145"/>
                      </a:lnTo>
                      <a:lnTo>
                        <a:pt x="931" y="145"/>
                      </a:lnTo>
                      <a:lnTo>
                        <a:pt x="923" y="139"/>
                      </a:lnTo>
                      <a:lnTo>
                        <a:pt x="915" y="131"/>
                      </a:lnTo>
                      <a:lnTo>
                        <a:pt x="905" y="111"/>
                      </a:lnTo>
                      <a:lnTo>
                        <a:pt x="905" y="111"/>
                      </a:lnTo>
                      <a:lnTo>
                        <a:pt x="891" y="77"/>
                      </a:lnTo>
                      <a:lnTo>
                        <a:pt x="885" y="65"/>
                      </a:lnTo>
                      <a:lnTo>
                        <a:pt x="879" y="57"/>
                      </a:lnTo>
                      <a:lnTo>
                        <a:pt x="873" y="51"/>
                      </a:lnTo>
                      <a:lnTo>
                        <a:pt x="865" y="47"/>
                      </a:lnTo>
                      <a:lnTo>
                        <a:pt x="857" y="45"/>
                      </a:lnTo>
                      <a:lnTo>
                        <a:pt x="845" y="43"/>
                      </a:lnTo>
                      <a:lnTo>
                        <a:pt x="845" y="43"/>
                      </a:lnTo>
                      <a:lnTo>
                        <a:pt x="825" y="45"/>
                      </a:lnTo>
                      <a:lnTo>
                        <a:pt x="801" y="47"/>
                      </a:lnTo>
                      <a:lnTo>
                        <a:pt x="801" y="47"/>
                      </a:lnTo>
                      <a:lnTo>
                        <a:pt x="752" y="51"/>
                      </a:lnTo>
                      <a:lnTo>
                        <a:pt x="730" y="53"/>
                      </a:lnTo>
                      <a:lnTo>
                        <a:pt x="706" y="55"/>
                      </a:lnTo>
                      <a:lnTo>
                        <a:pt x="706" y="55"/>
                      </a:lnTo>
                      <a:lnTo>
                        <a:pt x="670" y="53"/>
                      </a:lnTo>
                      <a:lnTo>
                        <a:pt x="652" y="49"/>
                      </a:lnTo>
                      <a:lnTo>
                        <a:pt x="634" y="45"/>
                      </a:lnTo>
                      <a:lnTo>
                        <a:pt x="616" y="40"/>
                      </a:lnTo>
                      <a:lnTo>
                        <a:pt x="601" y="32"/>
                      </a:lnTo>
                      <a:lnTo>
                        <a:pt x="583" y="22"/>
                      </a:lnTo>
                      <a:lnTo>
                        <a:pt x="567" y="10"/>
                      </a:lnTo>
                      <a:lnTo>
                        <a:pt x="567" y="10"/>
                      </a:lnTo>
                      <a:lnTo>
                        <a:pt x="561" y="6"/>
                      </a:lnTo>
                      <a:lnTo>
                        <a:pt x="553" y="4"/>
                      </a:lnTo>
                      <a:lnTo>
                        <a:pt x="539" y="0"/>
                      </a:lnTo>
                      <a:lnTo>
                        <a:pt x="539" y="0"/>
                      </a:lnTo>
                      <a:lnTo>
                        <a:pt x="529" y="10"/>
                      </a:lnTo>
                      <a:lnTo>
                        <a:pt x="515" y="18"/>
                      </a:lnTo>
                      <a:lnTo>
                        <a:pt x="499" y="24"/>
                      </a:lnTo>
                      <a:lnTo>
                        <a:pt x="481" y="26"/>
                      </a:lnTo>
                      <a:lnTo>
                        <a:pt x="481" y="26"/>
                      </a:lnTo>
                      <a:lnTo>
                        <a:pt x="473" y="36"/>
                      </a:lnTo>
                      <a:lnTo>
                        <a:pt x="465" y="45"/>
                      </a:lnTo>
                      <a:lnTo>
                        <a:pt x="459" y="55"/>
                      </a:lnTo>
                      <a:lnTo>
                        <a:pt x="453" y="65"/>
                      </a:lnTo>
                      <a:lnTo>
                        <a:pt x="453" y="65"/>
                      </a:lnTo>
                      <a:lnTo>
                        <a:pt x="438" y="101"/>
                      </a:lnTo>
                      <a:lnTo>
                        <a:pt x="418" y="135"/>
                      </a:lnTo>
                      <a:lnTo>
                        <a:pt x="376" y="201"/>
                      </a:lnTo>
                      <a:lnTo>
                        <a:pt x="376" y="201"/>
                      </a:lnTo>
                      <a:lnTo>
                        <a:pt x="372" y="203"/>
                      </a:lnTo>
                      <a:lnTo>
                        <a:pt x="368" y="205"/>
                      </a:lnTo>
                      <a:lnTo>
                        <a:pt x="358" y="206"/>
                      </a:lnTo>
                      <a:lnTo>
                        <a:pt x="358" y="206"/>
                      </a:lnTo>
                      <a:lnTo>
                        <a:pt x="340" y="214"/>
                      </a:lnTo>
                      <a:lnTo>
                        <a:pt x="324" y="220"/>
                      </a:lnTo>
                      <a:lnTo>
                        <a:pt x="314" y="228"/>
                      </a:lnTo>
                      <a:lnTo>
                        <a:pt x="308" y="236"/>
                      </a:lnTo>
                      <a:lnTo>
                        <a:pt x="304" y="248"/>
                      </a:lnTo>
                      <a:lnTo>
                        <a:pt x="302" y="262"/>
                      </a:lnTo>
                      <a:lnTo>
                        <a:pt x="304" y="278"/>
                      </a:lnTo>
                      <a:lnTo>
                        <a:pt x="310" y="300"/>
                      </a:lnTo>
                      <a:lnTo>
                        <a:pt x="310" y="300"/>
                      </a:lnTo>
                      <a:lnTo>
                        <a:pt x="312" y="312"/>
                      </a:lnTo>
                      <a:lnTo>
                        <a:pt x="312" y="324"/>
                      </a:lnTo>
                      <a:lnTo>
                        <a:pt x="312" y="334"/>
                      </a:lnTo>
                      <a:lnTo>
                        <a:pt x="310" y="344"/>
                      </a:lnTo>
                      <a:lnTo>
                        <a:pt x="306" y="354"/>
                      </a:lnTo>
                      <a:lnTo>
                        <a:pt x="300" y="364"/>
                      </a:lnTo>
                      <a:lnTo>
                        <a:pt x="292" y="372"/>
                      </a:lnTo>
                      <a:lnTo>
                        <a:pt x="283" y="377"/>
                      </a:lnTo>
                      <a:lnTo>
                        <a:pt x="283" y="377"/>
                      </a:lnTo>
                      <a:lnTo>
                        <a:pt x="265" y="385"/>
                      </a:lnTo>
                      <a:lnTo>
                        <a:pt x="247" y="391"/>
                      </a:lnTo>
                      <a:lnTo>
                        <a:pt x="227" y="395"/>
                      </a:lnTo>
                      <a:lnTo>
                        <a:pt x="209" y="397"/>
                      </a:lnTo>
                      <a:lnTo>
                        <a:pt x="209" y="397"/>
                      </a:lnTo>
                      <a:lnTo>
                        <a:pt x="191" y="399"/>
                      </a:lnTo>
                      <a:lnTo>
                        <a:pt x="177" y="403"/>
                      </a:lnTo>
                      <a:lnTo>
                        <a:pt x="165" y="409"/>
                      </a:lnTo>
                      <a:lnTo>
                        <a:pt x="155" y="417"/>
                      </a:lnTo>
                      <a:lnTo>
                        <a:pt x="149" y="427"/>
                      </a:lnTo>
                      <a:lnTo>
                        <a:pt x="143" y="439"/>
                      </a:lnTo>
                      <a:lnTo>
                        <a:pt x="139" y="455"/>
                      </a:lnTo>
                      <a:lnTo>
                        <a:pt x="139" y="471"/>
                      </a:lnTo>
                      <a:lnTo>
                        <a:pt x="139" y="471"/>
                      </a:lnTo>
                      <a:lnTo>
                        <a:pt x="131" y="638"/>
                      </a:lnTo>
                      <a:lnTo>
                        <a:pt x="131" y="638"/>
                      </a:lnTo>
                      <a:lnTo>
                        <a:pt x="129" y="652"/>
                      </a:lnTo>
                      <a:lnTo>
                        <a:pt x="127" y="664"/>
                      </a:lnTo>
                      <a:lnTo>
                        <a:pt x="123" y="676"/>
                      </a:lnTo>
                      <a:lnTo>
                        <a:pt x="117" y="684"/>
                      </a:lnTo>
                      <a:lnTo>
                        <a:pt x="110" y="690"/>
                      </a:lnTo>
                      <a:lnTo>
                        <a:pt x="100" y="696"/>
                      </a:lnTo>
                      <a:lnTo>
                        <a:pt x="86" y="698"/>
                      </a:lnTo>
                      <a:lnTo>
                        <a:pt x="72" y="700"/>
                      </a:lnTo>
                      <a:lnTo>
                        <a:pt x="72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70" y="700"/>
                      </a:lnTo>
                      <a:lnTo>
                        <a:pt x="52" y="702"/>
                      </a:lnTo>
                      <a:lnTo>
                        <a:pt x="34" y="707"/>
                      </a:lnTo>
                      <a:lnTo>
                        <a:pt x="18" y="717"/>
                      </a:lnTo>
                      <a:lnTo>
                        <a:pt x="12" y="723"/>
                      </a:lnTo>
                      <a:lnTo>
                        <a:pt x="6" y="729"/>
                      </a:lnTo>
                      <a:lnTo>
                        <a:pt x="6" y="729"/>
                      </a:lnTo>
                      <a:lnTo>
                        <a:pt x="2" y="743"/>
                      </a:lnTo>
                      <a:lnTo>
                        <a:pt x="0" y="757"/>
                      </a:lnTo>
                      <a:lnTo>
                        <a:pt x="2" y="773"/>
                      </a:lnTo>
                      <a:lnTo>
                        <a:pt x="8" y="789"/>
                      </a:lnTo>
                      <a:lnTo>
                        <a:pt x="16" y="805"/>
                      </a:lnTo>
                      <a:lnTo>
                        <a:pt x="26" y="821"/>
                      </a:lnTo>
                      <a:lnTo>
                        <a:pt x="38" y="835"/>
                      </a:lnTo>
                      <a:lnTo>
                        <a:pt x="50" y="847"/>
                      </a:lnTo>
                      <a:lnTo>
                        <a:pt x="50" y="847"/>
                      </a:lnTo>
                      <a:lnTo>
                        <a:pt x="80" y="849"/>
                      </a:lnTo>
                      <a:lnTo>
                        <a:pt x="110" y="855"/>
                      </a:lnTo>
                      <a:lnTo>
                        <a:pt x="137" y="863"/>
                      </a:lnTo>
                      <a:lnTo>
                        <a:pt x="163" y="872"/>
                      </a:lnTo>
                      <a:lnTo>
                        <a:pt x="163" y="872"/>
                      </a:lnTo>
                      <a:lnTo>
                        <a:pt x="201" y="884"/>
                      </a:lnTo>
                      <a:lnTo>
                        <a:pt x="201" y="884"/>
                      </a:lnTo>
                      <a:lnTo>
                        <a:pt x="211" y="888"/>
                      </a:lnTo>
                      <a:lnTo>
                        <a:pt x="221" y="894"/>
                      </a:lnTo>
                      <a:lnTo>
                        <a:pt x="233" y="904"/>
                      </a:lnTo>
                      <a:lnTo>
                        <a:pt x="243" y="916"/>
                      </a:lnTo>
                      <a:lnTo>
                        <a:pt x="243" y="916"/>
                      </a:lnTo>
                      <a:lnTo>
                        <a:pt x="265" y="922"/>
                      </a:lnTo>
                      <a:lnTo>
                        <a:pt x="265" y="922"/>
                      </a:lnTo>
                      <a:lnTo>
                        <a:pt x="275" y="916"/>
                      </a:lnTo>
                      <a:lnTo>
                        <a:pt x="284" y="914"/>
                      </a:lnTo>
                      <a:lnTo>
                        <a:pt x="284" y="914"/>
                      </a:lnTo>
                      <a:lnTo>
                        <a:pt x="314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40" y="910"/>
                      </a:lnTo>
                      <a:lnTo>
                        <a:pt x="366" y="910"/>
                      </a:lnTo>
                      <a:lnTo>
                        <a:pt x="390" y="916"/>
                      </a:lnTo>
                      <a:lnTo>
                        <a:pt x="410" y="922"/>
                      </a:lnTo>
                      <a:lnTo>
                        <a:pt x="426" y="932"/>
                      </a:lnTo>
                      <a:lnTo>
                        <a:pt x="426" y="932"/>
                      </a:lnTo>
                      <a:lnTo>
                        <a:pt x="444" y="944"/>
                      </a:lnTo>
                      <a:lnTo>
                        <a:pt x="461" y="952"/>
                      </a:lnTo>
                      <a:lnTo>
                        <a:pt x="477" y="956"/>
                      </a:lnTo>
                      <a:lnTo>
                        <a:pt x="497" y="958"/>
                      </a:lnTo>
                      <a:lnTo>
                        <a:pt x="497" y="958"/>
                      </a:lnTo>
                      <a:lnTo>
                        <a:pt x="515" y="958"/>
                      </a:lnTo>
                      <a:lnTo>
                        <a:pt x="537" y="960"/>
                      </a:lnTo>
                      <a:lnTo>
                        <a:pt x="561" y="964"/>
                      </a:lnTo>
                      <a:lnTo>
                        <a:pt x="585" y="970"/>
                      </a:lnTo>
                      <a:lnTo>
                        <a:pt x="597" y="974"/>
                      </a:lnTo>
                      <a:lnTo>
                        <a:pt x="609" y="982"/>
                      </a:lnTo>
                      <a:lnTo>
                        <a:pt x="618" y="988"/>
                      </a:lnTo>
                      <a:lnTo>
                        <a:pt x="630" y="998"/>
                      </a:lnTo>
                      <a:lnTo>
                        <a:pt x="638" y="1008"/>
                      </a:lnTo>
                      <a:lnTo>
                        <a:pt x="648" y="1020"/>
                      </a:lnTo>
                      <a:lnTo>
                        <a:pt x="656" y="1034"/>
                      </a:lnTo>
                      <a:lnTo>
                        <a:pt x="662" y="1049"/>
                      </a:lnTo>
                      <a:lnTo>
                        <a:pt x="662" y="1049"/>
                      </a:lnTo>
                      <a:lnTo>
                        <a:pt x="670" y="1053"/>
                      </a:lnTo>
                      <a:lnTo>
                        <a:pt x="670" y="1053"/>
                      </a:lnTo>
                      <a:lnTo>
                        <a:pt x="700" y="1061"/>
                      </a:lnTo>
                      <a:lnTo>
                        <a:pt x="724" y="1073"/>
                      </a:lnTo>
                      <a:lnTo>
                        <a:pt x="734" y="1079"/>
                      </a:lnTo>
                      <a:lnTo>
                        <a:pt x="742" y="1087"/>
                      </a:lnTo>
                      <a:lnTo>
                        <a:pt x="752" y="1097"/>
                      </a:lnTo>
                      <a:lnTo>
                        <a:pt x="758" y="1105"/>
                      </a:lnTo>
                      <a:lnTo>
                        <a:pt x="758" y="1105"/>
                      </a:lnTo>
                      <a:lnTo>
                        <a:pt x="774" y="1085"/>
                      </a:lnTo>
                      <a:lnTo>
                        <a:pt x="774" y="1085"/>
                      </a:lnTo>
                      <a:lnTo>
                        <a:pt x="780" y="1075"/>
                      </a:lnTo>
                      <a:lnTo>
                        <a:pt x="785" y="1063"/>
                      </a:lnTo>
                      <a:lnTo>
                        <a:pt x="795" y="1037"/>
                      </a:lnTo>
                      <a:lnTo>
                        <a:pt x="795" y="1037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5" name="Freeform 14">
                  <a:extLst>
                    <a:ext uri="{FF2B5EF4-FFF2-40B4-BE49-F238E27FC236}">
                      <a16:creationId xmlns:a16="http://schemas.microsoft.com/office/drawing/2014/main" id="{17FC605F-DC4A-710B-D7AE-83F30E57C1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2988" y="1277938"/>
                  <a:ext cx="1730375" cy="1670050"/>
                </a:xfrm>
                <a:custGeom>
                  <a:avLst/>
                  <a:gdLst>
                    <a:gd name="T0" fmla="*/ 24 w 1090"/>
                    <a:gd name="T1" fmla="*/ 219 h 1052"/>
                    <a:gd name="T2" fmla="*/ 14 w 1090"/>
                    <a:gd name="T3" fmla="*/ 276 h 1052"/>
                    <a:gd name="T4" fmla="*/ 62 w 1090"/>
                    <a:gd name="T5" fmla="*/ 334 h 1052"/>
                    <a:gd name="T6" fmla="*/ 54 w 1090"/>
                    <a:gd name="T7" fmla="*/ 372 h 1052"/>
                    <a:gd name="T8" fmla="*/ 10 w 1090"/>
                    <a:gd name="T9" fmla="*/ 432 h 1052"/>
                    <a:gd name="T10" fmla="*/ 6 w 1090"/>
                    <a:gd name="T11" fmla="*/ 523 h 1052"/>
                    <a:gd name="T12" fmla="*/ 46 w 1090"/>
                    <a:gd name="T13" fmla="*/ 579 h 1052"/>
                    <a:gd name="T14" fmla="*/ 94 w 1090"/>
                    <a:gd name="T15" fmla="*/ 630 h 1052"/>
                    <a:gd name="T16" fmla="*/ 94 w 1090"/>
                    <a:gd name="T17" fmla="*/ 672 h 1052"/>
                    <a:gd name="T18" fmla="*/ 52 w 1090"/>
                    <a:gd name="T19" fmla="*/ 730 h 1052"/>
                    <a:gd name="T20" fmla="*/ 48 w 1090"/>
                    <a:gd name="T21" fmla="*/ 760 h 1052"/>
                    <a:gd name="T22" fmla="*/ 88 w 1090"/>
                    <a:gd name="T23" fmla="*/ 770 h 1052"/>
                    <a:gd name="T24" fmla="*/ 155 w 1090"/>
                    <a:gd name="T25" fmla="*/ 811 h 1052"/>
                    <a:gd name="T26" fmla="*/ 207 w 1090"/>
                    <a:gd name="T27" fmla="*/ 805 h 1052"/>
                    <a:gd name="T28" fmla="*/ 239 w 1090"/>
                    <a:gd name="T29" fmla="*/ 819 h 1052"/>
                    <a:gd name="T30" fmla="*/ 304 w 1090"/>
                    <a:gd name="T31" fmla="*/ 883 h 1052"/>
                    <a:gd name="T32" fmla="*/ 390 w 1090"/>
                    <a:gd name="T33" fmla="*/ 931 h 1052"/>
                    <a:gd name="T34" fmla="*/ 418 w 1090"/>
                    <a:gd name="T35" fmla="*/ 927 h 1052"/>
                    <a:gd name="T36" fmla="*/ 459 w 1090"/>
                    <a:gd name="T37" fmla="*/ 903 h 1052"/>
                    <a:gd name="T38" fmla="*/ 515 w 1090"/>
                    <a:gd name="T39" fmla="*/ 923 h 1052"/>
                    <a:gd name="T40" fmla="*/ 613 w 1090"/>
                    <a:gd name="T41" fmla="*/ 978 h 1052"/>
                    <a:gd name="T42" fmla="*/ 636 w 1090"/>
                    <a:gd name="T43" fmla="*/ 1010 h 1052"/>
                    <a:gd name="T44" fmla="*/ 688 w 1090"/>
                    <a:gd name="T45" fmla="*/ 1036 h 1052"/>
                    <a:gd name="T46" fmla="*/ 742 w 1090"/>
                    <a:gd name="T47" fmla="*/ 1034 h 1052"/>
                    <a:gd name="T48" fmla="*/ 787 w 1090"/>
                    <a:gd name="T49" fmla="*/ 1042 h 1052"/>
                    <a:gd name="T50" fmla="*/ 831 w 1090"/>
                    <a:gd name="T51" fmla="*/ 1048 h 1052"/>
                    <a:gd name="T52" fmla="*/ 861 w 1090"/>
                    <a:gd name="T53" fmla="*/ 1014 h 1052"/>
                    <a:gd name="T54" fmla="*/ 889 w 1090"/>
                    <a:gd name="T55" fmla="*/ 901 h 1052"/>
                    <a:gd name="T56" fmla="*/ 895 w 1090"/>
                    <a:gd name="T57" fmla="*/ 839 h 1052"/>
                    <a:gd name="T58" fmla="*/ 962 w 1090"/>
                    <a:gd name="T59" fmla="*/ 756 h 1052"/>
                    <a:gd name="T60" fmla="*/ 931 w 1090"/>
                    <a:gd name="T61" fmla="*/ 678 h 1052"/>
                    <a:gd name="T62" fmla="*/ 974 w 1090"/>
                    <a:gd name="T63" fmla="*/ 608 h 1052"/>
                    <a:gd name="T64" fmla="*/ 1042 w 1090"/>
                    <a:gd name="T65" fmla="*/ 509 h 1052"/>
                    <a:gd name="T66" fmla="*/ 1072 w 1090"/>
                    <a:gd name="T67" fmla="*/ 443 h 1052"/>
                    <a:gd name="T68" fmla="*/ 1066 w 1090"/>
                    <a:gd name="T69" fmla="*/ 402 h 1052"/>
                    <a:gd name="T70" fmla="*/ 1060 w 1090"/>
                    <a:gd name="T71" fmla="*/ 358 h 1052"/>
                    <a:gd name="T72" fmla="*/ 980 w 1090"/>
                    <a:gd name="T73" fmla="*/ 300 h 1052"/>
                    <a:gd name="T74" fmla="*/ 895 w 1090"/>
                    <a:gd name="T75" fmla="*/ 255 h 1052"/>
                    <a:gd name="T76" fmla="*/ 853 w 1090"/>
                    <a:gd name="T77" fmla="*/ 203 h 1052"/>
                    <a:gd name="T78" fmla="*/ 847 w 1090"/>
                    <a:gd name="T79" fmla="*/ 155 h 1052"/>
                    <a:gd name="T80" fmla="*/ 809 w 1090"/>
                    <a:gd name="T81" fmla="*/ 137 h 1052"/>
                    <a:gd name="T82" fmla="*/ 692 w 1090"/>
                    <a:gd name="T83" fmla="*/ 117 h 1052"/>
                    <a:gd name="T84" fmla="*/ 624 w 1090"/>
                    <a:gd name="T85" fmla="*/ 70 h 1052"/>
                    <a:gd name="T86" fmla="*/ 493 w 1090"/>
                    <a:gd name="T87" fmla="*/ 42 h 1052"/>
                    <a:gd name="T88" fmla="*/ 398 w 1090"/>
                    <a:gd name="T89" fmla="*/ 2 h 1052"/>
                    <a:gd name="T90" fmla="*/ 344 w 1090"/>
                    <a:gd name="T91" fmla="*/ 6 h 1052"/>
                    <a:gd name="T92" fmla="*/ 245 w 1090"/>
                    <a:gd name="T93" fmla="*/ 54 h 1052"/>
                    <a:gd name="T94" fmla="*/ 211 w 1090"/>
                    <a:gd name="T95" fmla="*/ 96 h 1052"/>
                    <a:gd name="T96" fmla="*/ 177 w 1090"/>
                    <a:gd name="T97" fmla="*/ 109 h 1052"/>
                    <a:gd name="T98" fmla="*/ 121 w 1090"/>
                    <a:gd name="T99" fmla="*/ 98 h 1052"/>
                    <a:gd name="T100" fmla="*/ 94 w 1090"/>
                    <a:gd name="T101" fmla="*/ 106 h 10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052">
                      <a:moveTo>
                        <a:pt x="74" y="133"/>
                      </a:moveTo>
                      <a:lnTo>
                        <a:pt x="74" y="133"/>
                      </a:lnTo>
                      <a:lnTo>
                        <a:pt x="58" y="163"/>
                      </a:lnTo>
                      <a:lnTo>
                        <a:pt x="42" y="191"/>
                      </a:lnTo>
                      <a:lnTo>
                        <a:pt x="24" y="219"/>
                      </a:lnTo>
                      <a:lnTo>
                        <a:pt x="10" y="249"/>
                      </a:lnTo>
                      <a:lnTo>
                        <a:pt x="10" y="249"/>
                      </a:lnTo>
                      <a:lnTo>
                        <a:pt x="8" y="257"/>
                      </a:lnTo>
                      <a:lnTo>
                        <a:pt x="10" y="267"/>
                      </a:lnTo>
                      <a:lnTo>
                        <a:pt x="14" y="276"/>
                      </a:lnTo>
                      <a:lnTo>
                        <a:pt x="20" y="284"/>
                      </a:lnTo>
                      <a:lnTo>
                        <a:pt x="20" y="284"/>
                      </a:lnTo>
                      <a:lnTo>
                        <a:pt x="40" y="304"/>
                      </a:lnTo>
                      <a:lnTo>
                        <a:pt x="52" y="320"/>
                      </a:lnTo>
                      <a:lnTo>
                        <a:pt x="62" y="334"/>
                      </a:lnTo>
                      <a:lnTo>
                        <a:pt x="64" y="340"/>
                      </a:lnTo>
                      <a:lnTo>
                        <a:pt x="64" y="346"/>
                      </a:lnTo>
                      <a:lnTo>
                        <a:pt x="64" y="352"/>
                      </a:lnTo>
                      <a:lnTo>
                        <a:pt x="62" y="358"/>
                      </a:lnTo>
                      <a:lnTo>
                        <a:pt x="54" y="372"/>
                      </a:lnTo>
                      <a:lnTo>
                        <a:pt x="42" y="390"/>
                      </a:lnTo>
                      <a:lnTo>
                        <a:pt x="22" y="412"/>
                      </a:lnTo>
                      <a:lnTo>
                        <a:pt x="22" y="412"/>
                      </a:lnTo>
                      <a:lnTo>
                        <a:pt x="16" y="422"/>
                      </a:lnTo>
                      <a:lnTo>
                        <a:pt x="10" y="432"/>
                      </a:lnTo>
                      <a:lnTo>
                        <a:pt x="6" y="441"/>
                      </a:lnTo>
                      <a:lnTo>
                        <a:pt x="4" y="453"/>
                      </a:lnTo>
                      <a:lnTo>
                        <a:pt x="0" y="475"/>
                      </a:lnTo>
                      <a:lnTo>
                        <a:pt x="2" y="499"/>
                      </a:lnTo>
                      <a:lnTo>
                        <a:pt x="6" y="523"/>
                      </a:lnTo>
                      <a:lnTo>
                        <a:pt x="16" y="545"/>
                      </a:lnTo>
                      <a:lnTo>
                        <a:pt x="22" y="555"/>
                      </a:lnTo>
                      <a:lnTo>
                        <a:pt x="28" y="565"/>
                      </a:lnTo>
                      <a:lnTo>
                        <a:pt x="36" y="573"/>
                      </a:lnTo>
                      <a:lnTo>
                        <a:pt x="46" y="579"/>
                      </a:lnTo>
                      <a:lnTo>
                        <a:pt x="46" y="579"/>
                      </a:lnTo>
                      <a:lnTo>
                        <a:pt x="68" y="597"/>
                      </a:lnTo>
                      <a:lnTo>
                        <a:pt x="84" y="614"/>
                      </a:lnTo>
                      <a:lnTo>
                        <a:pt x="90" y="622"/>
                      </a:lnTo>
                      <a:lnTo>
                        <a:pt x="94" y="630"/>
                      </a:lnTo>
                      <a:lnTo>
                        <a:pt x="96" y="638"/>
                      </a:lnTo>
                      <a:lnTo>
                        <a:pt x="98" y="646"/>
                      </a:lnTo>
                      <a:lnTo>
                        <a:pt x="98" y="654"/>
                      </a:lnTo>
                      <a:lnTo>
                        <a:pt x="96" y="662"/>
                      </a:lnTo>
                      <a:lnTo>
                        <a:pt x="94" y="672"/>
                      </a:lnTo>
                      <a:lnTo>
                        <a:pt x="90" y="680"/>
                      </a:lnTo>
                      <a:lnTo>
                        <a:pt x="76" y="700"/>
                      </a:lnTo>
                      <a:lnTo>
                        <a:pt x="58" y="722"/>
                      </a:lnTo>
                      <a:lnTo>
                        <a:pt x="58" y="722"/>
                      </a:lnTo>
                      <a:lnTo>
                        <a:pt x="52" y="730"/>
                      </a:lnTo>
                      <a:lnTo>
                        <a:pt x="46" y="738"/>
                      </a:lnTo>
                      <a:lnTo>
                        <a:pt x="44" y="746"/>
                      </a:lnTo>
                      <a:lnTo>
                        <a:pt x="44" y="754"/>
                      </a:lnTo>
                      <a:lnTo>
                        <a:pt x="44" y="754"/>
                      </a:lnTo>
                      <a:lnTo>
                        <a:pt x="48" y="760"/>
                      </a:lnTo>
                      <a:lnTo>
                        <a:pt x="56" y="764"/>
                      </a:lnTo>
                      <a:lnTo>
                        <a:pt x="66" y="768"/>
                      </a:lnTo>
                      <a:lnTo>
                        <a:pt x="76" y="770"/>
                      </a:lnTo>
                      <a:lnTo>
                        <a:pt x="76" y="770"/>
                      </a:lnTo>
                      <a:lnTo>
                        <a:pt x="88" y="770"/>
                      </a:lnTo>
                      <a:lnTo>
                        <a:pt x="88" y="770"/>
                      </a:lnTo>
                      <a:lnTo>
                        <a:pt x="114" y="768"/>
                      </a:lnTo>
                      <a:lnTo>
                        <a:pt x="143" y="766"/>
                      </a:lnTo>
                      <a:lnTo>
                        <a:pt x="143" y="766"/>
                      </a:lnTo>
                      <a:lnTo>
                        <a:pt x="155" y="811"/>
                      </a:lnTo>
                      <a:lnTo>
                        <a:pt x="155" y="811"/>
                      </a:lnTo>
                      <a:lnTo>
                        <a:pt x="161" y="799"/>
                      </a:lnTo>
                      <a:lnTo>
                        <a:pt x="161" y="799"/>
                      </a:lnTo>
                      <a:lnTo>
                        <a:pt x="183" y="803"/>
                      </a:lnTo>
                      <a:lnTo>
                        <a:pt x="207" y="805"/>
                      </a:lnTo>
                      <a:lnTo>
                        <a:pt x="219" y="807"/>
                      </a:lnTo>
                      <a:lnTo>
                        <a:pt x="227" y="811"/>
                      </a:lnTo>
                      <a:lnTo>
                        <a:pt x="235" y="815"/>
                      </a:lnTo>
                      <a:lnTo>
                        <a:pt x="239" y="819"/>
                      </a:lnTo>
                      <a:lnTo>
                        <a:pt x="239" y="819"/>
                      </a:lnTo>
                      <a:lnTo>
                        <a:pt x="245" y="831"/>
                      </a:lnTo>
                      <a:lnTo>
                        <a:pt x="251" y="841"/>
                      </a:lnTo>
                      <a:lnTo>
                        <a:pt x="267" y="857"/>
                      </a:lnTo>
                      <a:lnTo>
                        <a:pt x="285" y="871"/>
                      </a:lnTo>
                      <a:lnTo>
                        <a:pt x="304" y="883"/>
                      </a:lnTo>
                      <a:lnTo>
                        <a:pt x="344" y="903"/>
                      </a:lnTo>
                      <a:lnTo>
                        <a:pt x="364" y="915"/>
                      </a:lnTo>
                      <a:lnTo>
                        <a:pt x="382" y="927"/>
                      </a:lnTo>
                      <a:lnTo>
                        <a:pt x="382" y="927"/>
                      </a:lnTo>
                      <a:lnTo>
                        <a:pt x="390" y="931"/>
                      </a:lnTo>
                      <a:lnTo>
                        <a:pt x="400" y="931"/>
                      </a:lnTo>
                      <a:lnTo>
                        <a:pt x="400" y="931"/>
                      </a:lnTo>
                      <a:lnTo>
                        <a:pt x="410" y="931"/>
                      </a:lnTo>
                      <a:lnTo>
                        <a:pt x="414" y="929"/>
                      </a:lnTo>
                      <a:lnTo>
                        <a:pt x="418" y="927"/>
                      </a:lnTo>
                      <a:lnTo>
                        <a:pt x="418" y="927"/>
                      </a:lnTo>
                      <a:lnTo>
                        <a:pt x="428" y="915"/>
                      </a:lnTo>
                      <a:lnTo>
                        <a:pt x="440" y="909"/>
                      </a:lnTo>
                      <a:lnTo>
                        <a:pt x="450" y="903"/>
                      </a:lnTo>
                      <a:lnTo>
                        <a:pt x="459" y="903"/>
                      </a:lnTo>
                      <a:lnTo>
                        <a:pt x="459" y="903"/>
                      </a:lnTo>
                      <a:lnTo>
                        <a:pt x="473" y="905"/>
                      </a:lnTo>
                      <a:lnTo>
                        <a:pt x="487" y="909"/>
                      </a:lnTo>
                      <a:lnTo>
                        <a:pt x="515" y="923"/>
                      </a:lnTo>
                      <a:lnTo>
                        <a:pt x="515" y="923"/>
                      </a:lnTo>
                      <a:lnTo>
                        <a:pt x="543" y="937"/>
                      </a:lnTo>
                      <a:lnTo>
                        <a:pt x="573" y="950"/>
                      </a:lnTo>
                      <a:lnTo>
                        <a:pt x="573" y="950"/>
                      </a:lnTo>
                      <a:lnTo>
                        <a:pt x="601" y="968"/>
                      </a:lnTo>
                      <a:lnTo>
                        <a:pt x="613" y="978"/>
                      </a:lnTo>
                      <a:lnTo>
                        <a:pt x="619" y="982"/>
                      </a:lnTo>
                      <a:lnTo>
                        <a:pt x="622" y="988"/>
                      </a:lnTo>
                      <a:lnTo>
                        <a:pt x="622" y="988"/>
                      </a:lnTo>
                      <a:lnTo>
                        <a:pt x="628" y="1000"/>
                      </a:lnTo>
                      <a:lnTo>
                        <a:pt x="636" y="1010"/>
                      </a:lnTo>
                      <a:lnTo>
                        <a:pt x="646" y="1018"/>
                      </a:lnTo>
                      <a:lnTo>
                        <a:pt x="654" y="1024"/>
                      </a:lnTo>
                      <a:lnTo>
                        <a:pt x="664" y="1030"/>
                      </a:lnTo>
                      <a:lnTo>
                        <a:pt x="676" y="1034"/>
                      </a:lnTo>
                      <a:lnTo>
                        <a:pt x="688" y="1036"/>
                      </a:lnTo>
                      <a:lnTo>
                        <a:pt x="700" y="1036"/>
                      </a:lnTo>
                      <a:lnTo>
                        <a:pt x="700" y="1036"/>
                      </a:lnTo>
                      <a:lnTo>
                        <a:pt x="708" y="1036"/>
                      </a:lnTo>
                      <a:lnTo>
                        <a:pt x="708" y="1036"/>
                      </a:lnTo>
                      <a:lnTo>
                        <a:pt x="742" y="1034"/>
                      </a:lnTo>
                      <a:lnTo>
                        <a:pt x="742" y="1034"/>
                      </a:lnTo>
                      <a:lnTo>
                        <a:pt x="766" y="1036"/>
                      </a:lnTo>
                      <a:lnTo>
                        <a:pt x="778" y="1038"/>
                      </a:lnTo>
                      <a:lnTo>
                        <a:pt x="787" y="1042"/>
                      </a:lnTo>
                      <a:lnTo>
                        <a:pt x="787" y="1042"/>
                      </a:lnTo>
                      <a:lnTo>
                        <a:pt x="803" y="1050"/>
                      </a:lnTo>
                      <a:lnTo>
                        <a:pt x="817" y="1052"/>
                      </a:lnTo>
                      <a:lnTo>
                        <a:pt x="817" y="1052"/>
                      </a:lnTo>
                      <a:lnTo>
                        <a:pt x="825" y="1050"/>
                      </a:lnTo>
                      <a:lnTo>
                        <a:pt x="831" y="1048"/>
                      </a:lnTo>
                      <a:lnTo>
                        <a:pt x="837" y="1046"/>
                      </a:lnTo>
                      <a:lnTo>
                        <a:pt x="843" y="1040"/>
                      </a:lnTo>
                      <a:lnTo>
                        <a:pt x="853" y="1028"/>
                      </a:lnTo>
                      <a:lnTo>
                        <a:pt x="861" y="1014"/>
                      </a:lnTo>
                      <a:lnTo>
                        <a:pt x="861" y="1014"/>
                      </a:lnTo>
                      <a:lnTo>
                        <a:pt x="905" y="940"/>
                      </a:lnTo>
                      <a:lnTo>
                        <a:pt x="905" y="940"/>
                      </a:lnTo>
                      <a:lnTo>
                        <a:pt x="897" y="927"/>
                      </a:lnTo>
                      <a:lnTo>
                        <a:pt x="893" y="913"/>
                      </a:lnTo>
                      <a:lnTo>
                        <a:pt x="889" y="901"/>
                      </a:lnTo>
                      <a:lnTo>
                        <a:pt x="887" y="887"/>
                      </a:lnTo>
                      <a:lnTo>
                        <a:pt x="887" y="875"/>
                      </a:lnTo>
                      <a:lnTo>
                        <a:pt x="887" y="863"/>
                      </a:lnTo>
                      <a:lnTo>
                        <a:pt x="891" y="851"/>
                      </a:lnTo>
                      <a:lnTo>
                        <a:pt x="895" y="839"/>
                      </a:lnTo>
                      <a:lnTo>
                        <a:pt x="905" y="817"/>
                      </a:lnTo>
                      <a:lnTo>
                        <a:pt x="921" y="795"/>
                      </a:lnTo>
                      <a:lnTo>
                        <a:pt x="941" y="775"/>
                      </a:lnTo>
                      <a:lnTo>
                        <a:pt x="962" y="756"/>
                      </a:lnTo>
                      <a:lnTo>
                        <a:pt x="962" y="756"/>
                      </a:lnTo>
                      <a:lnTo>
                        <a:pt x="952" y="742"/>
                      </a:lnTo>
                      <a:lnTo>
                        <a:pt x="943" y="726"/>
                      </a:lnTo>
                      <a:lnTo>
                        <a:pt x="937" y="710"/>
                      </a:lnTo>
                      <a:lnTo>
                        <a:pt x="933" y="694"/>
                      </a:lnTo>
                      <a:lnTo>
                        <a:pt x="931" y="678"/>
                      </a:lnTo>
                      <a:lnTo>
                        <a:pt x="935" y="662"/>
                      </a:lnTo>
                      <a:lnTo>
                        <a:pt x="941" y="646"/>
                      </a:lnTo>
                      <a:lnTo>
                        <a:pt x="952" y="632"/>
                      </a:lnTo>
                      <a:lnTo>
                        <a:pt x="952" y="632"/>
                      </a:lnTo>
                      <a:lnTo>
                        <a:pt x="974" y="608"/>
                      </a:lnTo>
                      <a:lnTo>
                        <a:pt x="1000" y="589"/>
                      </a:lnTo>
                      <a:lnTo>
                        <a:pt x="1050" y="547"/>
                      </a:lnTo>
                      <a:lnTo>
                        <a:pt x="1050" y="547"/>
                      </a:lnTo>
                      <a:lnTo>
                        <a:pt x="1044" y="527"/>
                      </a:lnTo>
                      <a:lnTo>
                        <a:pt x="1042" y="509"/>
                      </a:lnTo>
                      <a:lnTo>
                        <a:pt x="1042" y="495"/>
                      </a:lnTo>
                      <a:lnTo>
                        <a:pt x="1044" y="481"/>
                      </a:lnTo>
                      <a:lnTo>
                        <a:pt x="1050" y="469"/>
                      </a:lnTo>
                      <a:lnTo>
                        <a:pt x="1060" y="457"/>
                      </a:lnTo>
                      <a:lnTo>
                        <a:pt x="1072" y="443"/>
                      </a:lnTo>
                      <a:lnTo>
                        <a:pt x="1090" y="432"/>
                      </a:lnTo>
                      <a:lnTo>
                        <a:pt x="1090" y="432"/>
                      </a:lnTo>
                      <a:lnTo>
                        <a:pt x="1074" y="414"/>
                      </a:lnTo>
                      <a:lnTo>
                        <a:pt x="1068" y="406"/>
                      </a:lnTo>
                      <a:lnTo>
                        <a:pt x="1066" y="402"/>
                      </a:lnTo>
                      <a:lnTo>
                        <a:pt x="1066" y="398"/>
                      </a:lnTo>
                      <a:lnTo>
                        <a:pt x="1066" y="398"/>
                      </a:lnTo>
                      <a:lnTo>
                        <a:pt x="1064" y="376"/>
                      </a:lnTo>
                      <a:lnTo>
                        <a:pt x="1062" y="366"/>
                      </a:lnTo>
                      <a:lnTo>
                        <a:pt x="1060" y="358"/>
                      </a:lnTo>
                      <a:lnTo>
                        <a:pt x="1052" y="344"/>
                      </a:lnTo>
                      <a:lnTo>
                        <a:pt x="1040" y="334"/>
                      </a:lnTo>
                      <a:lnTo>
                        <a:pt x="1026" y="324"/>
                      </a:lnTo>
                      <a:lnTo>
                        <a:pt x="1012" y="316"/>
                      </a:lnTo>
                      <a:lnTo>
                        <a:pt x="980" y="300"/>
                      </a:lnTo>
                      <a:lnTo>
                        <a:pt x="980" y="300"/>
                      </a:lnTo>
                      <a:lnTo>
                        <a:pt x="945" y="282"/>
                      </a:lnTo>
                      <a:lnTo>
                        <a:pt x="909" y="263"/>
                      </a:lnTo>
                      <a:lnTo>
                        <a:pt x="909" y="263"/>
                      </a:lnTo>
                      <a:lnTo>
                        <a:pt x="895" y="255"/>
                      </a:lnTo>
                      <a:lnTo>
                        <a:pt x="885" y="247"/>
                      </a:lnTo>
                      <a:lnTo>
                        <a:pt x="873" y="237"/>
                      </a:lnTo>
                      <a:lnTo>
                        <a:pt x="865" y="227"/>
                      </a:lnTo>
                      <a:lnTo>
                        <a:pt x="857" y="215"/>
                      </a:lnTo>
                      <a:lnTo>
                        <a:pt x="853" y="203"/>
                      </a:lnTo>
                      <a:lnTo>
                        <a:pt x="849" y="187"/>
                      </a:lnTo>
                      <a:lnTo>
                        <a:pt x="849" y="171"/>
                      </a:lnTo>
                      <a:lnTo>
                        <a:pt x="849" y="171"/>
                      </a:lnTo>
                      <a:lnTo>
                        <a:pt x="849" y="161"/>
                      </a:lnTo>
                      <a:lnTo>
                        <a:pt x="847" y="155"/>
                      </a:lnTo>
                      <a:lnTo>
                        <a:pt x="843" y="149"/>
                      </a:lnTo>
                      <a:lnTo>
                        <a:pt x="837" y="145"/>
                      </a:lnTo>
                      <a:lnTo>
                        <a:pt x="831" y="141"/>
                      </a:lnTo>
                      <a:lnTo>
                        <a:pt x="825" y="139"/>
                      </a:lnTo>
                      <a:lnTo>
                        <a:pt x="809" y="137"/>
                      </a:lnTo>
                      <a:lnTo>
                        <a:pt x="809" y="137"/>
                      </a:lnTo>
                      <a:lnTo>
                        <a:pt x="762" y="133"/>
                      </a:lnTo>
                      <a:lnTo>
                        <a:pt x="738" y="129"/>
                      </a:lnTo>
                      <a:lnTo>
                        <a:pt x="714" y="123"/>
                      </a:lnTo>
                      <a:lnTo>
                        <a:pt x="692" y="117"/>
                      </a:lnTo>
                      <a:lnTo>
                        <a:pt x="672" y="106"/>
                      </a:lnTo>
                      <a:lnTo>
                        <a:pt x="650" y="94"/>
                      </a:lnTo>
                      <a:lnTo>
                        <a:pt x="632" y="76"/>
                      </a:lnTo>
                      <a:lnTo>
                        <a:pt x="632" y="76"/>
                      </a:lnTo>
                      <a:lnTo>
                        <a:pt x="624" y="70"/>
                      </a:lnTo>
                      <a:lnTo>
                        <a:pt x="615" y="64"/>
                      </a:lnTo>
                      <a:lnTo>
                        <a:pt x="593" y="58"/>
                      </a:lnTo>
                      <a:lnTo>
                        <a:pt x="593" y="58"/>
                      </a:lnTo>
                      <a:lnTo>
                        <a:pt x="543" y="50"/>
                      </a:lnTo>
                      <a:lnTo>
                        <a:pt x="493" y="42"/>
                      </a:lnTo>
                      <a:lnTo>
                        <a:pt x="469" y="36"/>
                      </a:lnTo>
                      <a:lnTo>
                        <a:pt x="446" y="28"/>
                      </a:lnTo>
                      <a:lnTo>
                        <a:pt x="422" y="18"/>
                      </a:lnTo>
                      <a:lnTo>
                        <a:pt x="398" y="2"/>
                      </a:lnTo>
                      <a:lnTo>
                        <a:pt x="398" y="2"/>
                      </a:lnTo>
                      <a:lnTo>
                        <a:pt x="392" y="0"/>
                      </a:lnTo>
                      <a:lnTo>
                        <a:pt x="382" y="0"/>
                      </a:lnTo>
                      <a:lnTo>
                        <a:pt x="382" y="0"/>
                      </a:lnTo>
                      <a:lnTo>
                        <a:pt x="366" y="2"/>
                      </a:lnTo>
                      <a:lnTo>
                        <a:pt x="344" y="6"/>
                      </a:lnTo>
                      <a:lnTo>
                        <a:pt x="320" y="14"/>
                      </a:lnTo>
                      <a:lnTo>
                        <a:pt x="298" y="22"/>
                      </a:lnTo>
                      <a:lnTo>
                        <a:pt x="277" y="32"/>
                      </a:lnTo>
                      <a:lnTo>
                        <a:pt x="259" y="44"/>
                      </a:lnTo>
                      <a:lnTo>
                        <a:pt x="245" y="54"/>
                      </a:lnTo>
                      <a:lnTo>
                        <a:pt x="235" y="64"/>
                      </a:lnTo>
                      <a:lnTo>
                        <a:pt x="235" y="64"/>
                      </a:lnTo>
                      <a:lnTo>
                        <a:pt x="225" y="82"/>
                      </a:lnTo>
                      <a:lnTo>
                        <a:pt x="217" y="90"/>
                      </a:lnTo>
                      <a:lnTo>
                        <a:pt x="211" y="96"/>
                      </a:lnTo>
                      <a:lnTo>
                        <a:pt x="203" y="102"/>
                      </a:lnTo>
                      <a:lnTo>
                        <a:pt x="195" y="106"/>
                      </a:lnTo>
                      <a:lnTo>
                        <a:pt x="185" y="108"/>
                      </a:lnTo>
                      <a:lnTo>
                        <a:pt x="177" y="109"/>
                      </a:lnTo>
                      <a:lnTo>
                        <a:pt x="177" y="109"/>
                      </a:lnTo>
                      <a:lnTo>
                        <a:pt x="163" y="108"/>
                      </a:lnTo>
                      <a:lnTo>
                        <a:pt x="147" y="102"/>
                      </a:lnTo>
                      <a:lnTo>
                        <a:pt x="147" y="102"/>
                      </a:lnTo>
                      <a:lnTo>
                        <a:pt x="133" y="98"/>
                      </a:lnTo>
                      <a:lnTo>
                        <a:pt x="121" y="98"/>
                      </a:lnTo>
                      <a:lnTo>
                        <a:pt x="121" y="98"/>
                      </a:lnTo>
                      <a:lnTo>
                        <a:pt x="114" y="98"/>
                      </a:lnTo>
                      <a:lnTo>
                        <a:pt x="106" y="100"/>
                      </a:lnTo>
                      <a:lnTo>
                        <a:pt x="100" y="102"/>
                      </a:lnTo>
                      <a:lnTo>
                        <a:pt x="94" y="106"/>
                      </a:lnTo>
                      <a:lnTo>
                        <a:pt x="82" y="117"/>
                      </a:lnTo>
                      <a:lnTo>
                        <a:pt x="74" y="133"/>
                      </a:lnTo>
                      <a:lnTo>
                        <a:pt x="74" y="13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6" name="Freeform 15">
                  <a:extLst>
                    <a:ext uri="{FF2B5EF4-FFF2-40B4-BE49-F238E27FC236}">
                      <a16:creationId xmlns:a16="http://schemas.microsoft.com/office/drawing/2014/main" id="{E52EBE30-00F0-5C05-BA88-C549BCE566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000" y="4781550"/>
                  <a:ext cx="1730375" cy="2076450"/>
                </a:xfrm>
                <a:custGeom>
                  <a:avLst/>
                  <a:gdLst>
                    <a:gd name="T0" fmla="*/ 249 w 1090"/>
                    <a:gd name="T1" fmla="*/ 151 h 1308"/>
                    <a:gd name="T2" fmla="*/ 161 w 1090"/>
                    <a:gd name="T3" fmla="*/ 248 h 1308"/>
                    <a:gd name="T4" fmla="*/ 96 w 1090"/>
                    <a:gd name="T5" fmla="*/ 296 h 1308"/>
                    <a:gd name="T6" fmla="*/ 50 w 1090"/>
                    <a:gd name="T7" fmla="*/ 338 h 1308"/>
                    <a:gd name="T8" fmla="*/ 0 w 1090"/>
                    <a:gd name="T9" fmla="*/ 386 h 1308"/>
                    <a:gd name="T10" fmla="*/ 8 w 1090"/>
                    <a:gd name="T11" fmla="*/ 405 h 1308"/>
                    <a:gd name="T12" fmla="*/ 22 w 1090"/>
                    <a:gd name="T13" fmla="*/ 501 h 1308"/>
                    <a:gd name="T14" fmla="*/ 34 w 1090"/>
                    <a:gd name="T15" fmla="*/ 586 h 1308"/>
                    <a:gd name="T16" fmla="*/ 42 w 1090"/>
                    <a:gd name="T17" fmla="*/ 654 h 1308"/>
                    <a:gd name="T18" fmla="*/ 44 w 1090"/>
                    <a:gd name="T19" fmla="*/ 670 h 1308"/>
                    <a:gd name="T20" fmla="*/ 48 w 1090"/>
                    <a:gd name="T21" fmla="*/ 722 h 1308"/>
                    <a:gd name="T22" fmla="*/ 96 w 1090"/>
                    <a:gd name="T23" fmla="*/ 847 h 1308"/>
                    <a:gd name="T24" fmla="*/ 141 w 1090"/>
                    <a:gd name="T25" fmla="*/ 966 h 1308"/>
                    <a:gd name="T26" fmla="*/ 151 w 1090"/>
                    <a:gd name="T27" fmla="*/ 1020 h 1308"/>
                    <a:gd name="T28" fmla="*/ 187 w 1090"/>
                    <a:gd name="T29" fmla="*/ 1034 h 1308"/>
                    <a:gd name="T30" fmla="*/ 283 w 1090"/>
                    <a:gd name="T31" fmla="*/ 1042 h 1308"/>
                    <a:gd name="T32" fmla="*/ 402 w 1090"/>
                    <a:gd name="T33" fmla="*/ 1083 h 1308"/>
                    <a:gd name="T34" fmla="*/ 461 w 1090"/>
                    <a:gd name="T35" fmla="*/ 1141 h 1308"/>
                    <a:gd name="T36" fmla="*/ 487 w 1090"/>
                    <a:gd name="T37" fmla="*/ 1177 h 1308"/>
                    <a:gd name="T38" fmla="*/ 654 w 1090"/>
                    <a:gd name="T39" fmla="*/ 1250 h 1308"/>
                    <a:gd name="T40" fmla="*/ 813 w 1090"/>
                    <a:gd name="T41" fmla="*/ 1308 h 1308"/>
                    <a:gd name="T42" fmla="*/ 845 w 1090"/>
                    <a:gd name="T43" fmla="*/ 1300 h 1308"/>
                    <a:gd name="T44" fmla="*/ 853 w 1090"/>
                    <a:gd name="T45" fmla="*/ 1278 h 1308"/>
                    <a:gd name="T46" fmla="*/ 843 w 1090"/>
                    <a:gd name="T47" fmla="*/ 1244 h 1308"/>
                    <a:gd name="T48" fmla="*/ 805 w 1090"/>
                    <a:gd name="T49" fmla="*/ 1225 h 1308"/>
                    <a:gd name="T50" fmla="*/ 764 w 1090"/>
                    <a:gd name="T51" fmla="*/ 1171 h 1308"/>
                    <a:gd name="T52" fmla="*/ 762 w 1090"/>
                    <a:gd name="T53" fmla="*/ 1117 h 1308"/>
                    <a:gd name="T54" fmla="*/ 762 w 1090"/>
                    <a:gd name="T55" fmla="*/ 1032 h 1308"/>
                    <a:gd name="T56" fmla="*/ 740 w 1090"/>
                    <a:gd name="T57" fmla="*/ 950 h 1308"/>
                    <a:gd name="T58" fmla="*/ 744 w 1090"/>
                    <a:gd name="T59" fmla="*/ 889 h 1308"/>
                    <a:gd name="T60" fmla="*/ 885 w 1090"/>
                    <a:gd name="T61" fmla="*/ 664 h 1308"/>
                    <a:gd name="T62" fmla="*/ 1090 w 1090"/>
                    <a:gd name="T63" fmla="*/ 380 h 1308"/>
                    <a:gd name="T64" fmla="*/ 1030 w 1090"/>
                    <a:gd name="T65" fmla="*/ 334 h 1308"/>
                    <a:gd name="T66" fmla="*/ 992 w 1090"/>
                    <a:gd name="T67" fmla="*/ 322 h 1308"/>
                    <a:gd name="T68" fmla="*/ 943 w 1090"/>
                    <a:gd name="T69" fmla="*/ 324 h 1308"/>
                    <a:gd name="T70" fmla="*/ 923 w 1090"/>
                    <a:gd name="T71" fmla="*/ 336 h 1308"/>
                    <a:gd name="T72" fmla="*/ 883 w 1090"/>
                    <a:gd name="T73" fmla="*/ 372 h 1308"/>
                    <a:gd name="T74" fmla="*/ 837 w 1090"/>
                    <a:gd name="T75" fmla="*/ 380 h 1308"/>
                    <a:gd name="T76" fmla="*/ 690 w 1090"/>
                    <a:gd name="T77" fmla="*/ 362 h 1308"/>
                    <a:gd name="T78" fmla="*/ 571 w 1090"/>
                    <a:gd name="T79" fmla="*/ 338 h 1308"/>
                    <a:gd name="T80" fmla="*/ 539 w 1090"/>
                    <a:gd name="T81" fmla="*/ 304 h 1308"/>
                    <a:gd name="T82" fmla="*/ 551 w 1090"/>
                    <a:gd name="T83" fmla="*/ 248 h 1308"/>
                    <a:gd name="T84" fmla="*/ 573 w 1090"/>
                    <a:gd name="T85" fmla="*/ 221 h 1308"/>
                    <a:gd name="T86" fmla="*/ 624 w 1090"/>
                    <a:gd name="T87" fmla="*/ 173 h 1308"/>
                    <a:gd name="T88" fmla="*/ 551 w 1090"/>
                    <a:gd name="T89" fmla="*/ 137 h 1308"/>
                    <a:gd name="T90" fmla="*/ 487 w 1090"/>
                    <a:gd name="T91" fmla="*/ 117 h 1308"/>
                    <a:gd name="T92" fmla="*/ 461 w 1090"/>
                    <a:gd name="T93" fmla="*/ 58 h 1308"/>
                    <a:gd name="T94" fmla="*/ 446 w 1090"/>
                    <a:gd name="T95" fmla="*/ 10 h 1308"/>
                    <a:gd name="T96" fmla="*/ 428 w 1090"/>
                    <a:gd name="T97" fmla="*/ 0 h 1308"/>
                    <a:gd name="T98" fmla="*/ 354 w 1090"/>
                    <a:gd name="T99" fmla="*/ 22 h 1308"/>
                    <a:gd name="T100" fmla="*/ 318 w 1090"/>
                    <a:gd name="T101" fmla="*/ 65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90" h="1308">
                      <a:moveTo>
                        <a:pt x="296" y="95"/>
                      </a:moveTo>
                      <a:lnTo>
                        <a:pt x="296" y="95"/>
                      </a:lnTo>
                      <a:lnTo>
                        <a:pt x="273" y="123"/>
                      </a:lnTo>
                      <a:lnTo>
                        <a:pt x="249" y="151"/>
                      </a:lnTo>
                      <a:lnTo>
                        <a:pt x="249" y="151"/>
                      </a:lnTo>
                      <a:lnTo>
                        <a:pt x="217" y="191"/>
                      </a:lnTo>
                      <a:lnTo>
                        <a:pt x="181" y="228"/>
                      </a:lnTo>
                      <a:lnTo>
                        <a:pt x="161" y="248"/>
                      </a:lnTo>
                      <a:lnTo>
                        <a:pt x="141" y="264"/>
                      </a:lnTo>
                      <a:lnTo>
                        <a:pt x="120" y="280"/>
                      </a:lnTo>
                      <a:lnTo>
                        <a:pt x="96" y="296"/>
                      </a:lnTo>
                      <a:lnTo>
                        <a:pt x="96" y="296"/>
                      </a:lnTo>
                      <a:lnTo>
                        <a:pt x="84" y="304"/>
                      </a:lnTo>
                      <a:lnTo>
                        <a:pt x="74" y="314"/>
                      </a:lnTo>
                      <a:lnTo>
                        <a:pt x="50" y="338"/>
                      </a:lnTo>
                      <a:lnTo>
                        <a:pt x="50" y="338"/>
                      </a:lnTo>
                      <a:lnTo>
                        <a:pt x="36" y="356"/>
                      </a:lnTo>
                      <a:lnTo>
                        <a:pt x="18" y="374"/>
                      </a:lnTo>
                      <a:lnTo>
                        <a:pt x="18" y="374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0" y="388"/>
                      </a:lnTo>
                      <a:lnTo>
                        <a:pt x="0" y="388"/>
                      </a:lnTo>
                      <a:lnTo>
                        <a:pt x="8" y="405"/>
                      </a:lnTo>
                      <a:lnTo>
                        <a:pt x="14" y="429"/>
                      </a:lnTo>
                      <a:lnTo>
                        <a:pt x="14" y="429"/>
                      </a:lnTo>
                      <a:lnTo>
                        <a:pt x="18" y="465"/>
                      </a:lnTo>
                      <a:lnTo>
                        <a:pt x="22" y="501"/>
                      </a:lnTo>
                      <a:lnTo>
                        <a:pt x="22" y="501"/>
                      </a:lnTo>
                      <a:lnTo>
                        <a:pt x="28" y="557"/>
                      </a:lnTo>
                      <a:lnTo>
                        <a:pt x="28" y="557"/>
                      </a:lnTo>
                      <a:lnTo>
                        <a:pt x="34" y="586"/>
                      </a:lnTo>
                      <a:lnTo>
                        <a:pt x="34" y="586"/>
                      </a:lnTo>
                      <a:lnTo>
                        <a:pt x="40" y="618"/>
                      </a:lnTo>
                      <a:lnTo>
                        <a:pt x="42" y="636"/>
                      </a:lnTo>
                      <a:lnTo>
                        <a:pt x="42" y="654"/>
                      </a:lnTo>
                      <a:lnTo>
                        <a:pt x="42" y="654"/>
                      </a:lnTo>
                      <a:lnTo>
                        <a:pt x="42" y="662"/>
                      </a:lnTo>
                      <a:lnTo>
                        <a:pt x="42" y="662"/>
                      </a:lnTo>
                      <a:lnTo>
                        <a:pt x="44" y="670"/>
                      </a:lnTo>
                      <a:lnTo>
                        <a:pt x="42" y="678"/>
                      </a:lnTo>
                      <a:lnTo>
                        <a:pt x="42" y="678"/>
                      </a:lnTo>
                      <a:lnTo>
                        <a:pt x="44" y="700"/>
                      </a:lnTo>
                      <a:lnTo>
                        <a:pt x="48" y="722"/>
                      </a:lnTo>
                      <a:lnTo>
                        <a:pt x="54" y="741"/>
                      </a:lnTo>
                      <a:lnTo>
                        <a:pt x="60" y="763"/>
                      </a:lnTo>
                      <a:lnTo>
                        <a:pt x="76" y="805"/>
                      </a:lnTo>
                      <a:lnTo>
                        <a:pt x="96" y="847"/>
                      </a:lnTo>
                      <a:lnTo>
                        <a:pt x="96" y="847"/>
                      </a:lnTo>
                      <a:lnTo>
                        <a:pt x="112" y="885"/>
                      </a:lnTo>
                      <a:lnTo>
                        <a:pt x="127" y="924"/>
                      </a:lnTo>
                      <a:lnTo>
                        <a:pt x="141" y="966"/>
                      </a:lnTo>
                      <a:lnTo>
                        <a:pt x="147" y="986"/>
                      </a:lnTo>
                      <a:lnTo>
                        <a:pt x="151" y="1008"/>
                      </a:lnTo>
                      <a:lnTo>
                        <a:pt x="151" y="1008"/>
                      </a:lnTo>
                      <a:lnTo>
                        <a:pt x="151" y="1020"/>
                      </a:lnTo>
                      <a:lnTo>
                        <a:pt x="151" y="1020"/>
                      </a:lnTo>
                      <a:lnTo>
                        <a:pt x="157" y="1024"/>
                      </a:lnTo>
                      <a:lnTo>
                        <a:pt x="165" y="1028"/>
                      </a:lnTo>
                      <a:lnTo>
                        <a:pt x="187" y="1034"/>
                      </a:lnTo>
                      <a:lnTo>
                        <a:pt x="213" y="1036"/>
                      </a:lnTo>
                      <a:lnTo>
                        <a:pt x="251" y="1038"/>
                      </a:lnTo>
                      <a:lnTo>
                        <a:pt x="251" y="1038"/>
                      </a:lnTo>
                      <a:lnTo>
                        <a:pt x="283" y="1042"/>
                      </a:lnTo>
                      <a:lnTo>
                        <a:pt x="314" y="1048"/>
                      </a:lnTo>
                      <a:lnTo>
                        <a:pt x="346" y="1056"/>
                      </a:lnTo>
                      <a:lnTo>
                        <a:pt x="376" y="1067"/>
                      </a:lnTo>
                      <a:lnTo>
                        <a:pt x="402" y="1083"/>
                      </a:lnTo>
                      <a:lnTo>
                        <a:pt x="428" y="1103"/>
                      </a:lnTo>
                      <a:lnTo>
                        <a:pt x="440" y="1115"/>
                      </a:lnTo>
                      <a:lnTo>
                        <a:pt x="452" y="1127"/>
                      </a:lnTo>
                      <a:lnTo>
                        <a:pt x="461" y="1141"/>
                      </a:lnTo>
                      <a:lnTo>
                        <a:pt x="471" y="1157"/>
                      </a:lnTo>
                      <a:lnTo>
                        <a:pt x="471" y="1157"/>
                      </a:lnTo>
                      <a:lnTo>
                        <a:pt x="479" y="1167"/>
                      </a:lnTo>
                      <a:lnTo>
                        <a:pt x="487" y="1177"/>
                      </a:lnTo>
                      <a:lnTo>
                        <a:pt x="497" y="1185"/>
                      </a:lnTo>
                      <a:lnTo>
                        <a:pt x="509" y="1191"/>
                      </a:lnTo>
                      <a:lnTo>
                        <a:pt x="509" y="1191"/>
                      </a:lnTo>
                      <a:lnTo>
                        <a:pt x="654" y="1250"/>
                      </a:lnTo>
                      <a:lnTo>
                        <a:pt x="801" y="1306"/>
                      </a:lnTo>
                      <a:lnTo>
                        <a:pt x="801" y="1306"/>
                      </a:lnTo>
                      <a:lnTo>
                        <a:pt x="807" y="1306"/>
                      </a:lnTo>
                      <a:lnTo>
                        <a:pt x="813" y="1308"/>
                      </a:lnTo>
                      <a:lnTo>
                        <a:pt x="813" y="1308"/>
                      </a:lnTo>
                      <a:lnTo>
                        <a:pt x="825" y="1306"/>
                      </a:lnTo>
                      <a:lnTo>
                        <a:pt x="837" y="1304"/>
                      </a:lnTo>
                      <a:lnTo>
                        <a:pt x="845" y="1300"/>
                      </a:lnTo>
                      <a:lnTo>
                        <a:pt x="849" y="1296"/>
                      </a:lnTo>
                      <a:lnTo>
                        <a:pt x="849" y="1296"/>
                      </a:lnTo>
                      <a:lnTo>
                        <a:pt x="853" y="1286"/>
                      </a:lnTo>
                      <a:lnTo>
                        <a:pt x="853" y="1278"/>
                      </a:lnTo>
                      <a:lnTo>
                        <a:pt x="855" y="1268"/>
                      </a:lnTo>
                      <a:lnTo>
                        <a:pt x="853" y="1260"/>
                      </a:lnTo>
                      <a:lnTo>
                        <a:pt x="849" y="1252"/>
                      </a:lnTo>
                      <a:lnTo>
                        <a:pt x="843" y="1244"/>
                      </a:lnTo>
                      <a:lnTo>
                        <a:pt x="835" y="1238"/>
                      </a:lnTo>
                      <a:lnTo>
                        <a:pt x="823" y="1234"/>
                      </a:lnTo>
                      <a:lnTo>
                        <a:pt x="823" y="1234"/>
                      </a:lnTo>
                      <a:lnTo>
                        <a:pt x="805" y="1225"/>
                      </a:lnTo>
                      <a:lnTo>
                        <a:pt x="789" y="1215"/>
                      </a:lnTo>
                      <a:lnTo>
                        <a:pt x="780" y="1201"/>
                      </a:lnTo>
                      <a:lnTo>
                        <a:pt x="770" y="1187"/>
                      </a:lnTo>
                      <a:lnTo>
                        <a:pt x="764" y="1171"/>
                      </a:lnTo>
                      <a:lnTo>
                        <a:pt x="762" y="1153"/>
                      </a:lnTo>
                      <a:lnTo>
                        <a:pt x="760" y="1135"/>
                      </a:lnTo>
                      <a:lnTo>
                        <a:pt x="762" y="1117"/>
                      </a:lnTo>
                      <a:lnTo>
                        <a:pt x="762" y="1117"/>
                      </a:lnTo>
                      <a:lnTo>
                        <a:pt x="764" y="1095"/>
                      </a:lnTo>
                      <a:lnTo>
                        <a:pt x="764" y="1073"/>
                      </a:lnTo>
                      <a:lnTo>
                        <a:pt x="764" y="1054"/>
                      </a:lnTo>
                      <a:lnTo>
                        <a:pt x="762" y="1032"/>
                      </a:lnTo>
                      <a:lnTo>
                        <a:pt x="758" y="1012"/>
                      </a:lnTo>
                      <a:lnTo>
                        <a:pt x="754" y="990"/>
                      </a:lnTo>
                      <a:lnTo>
                        <a:pt x="740" y="950"/>
                      </a:lnTo>
                      <a:lnTo>
                        <a:pt x="740" y="950"/>
                      </a:lnTo>
                      <a:lnTo>
                        <a:pt x="736" y="934"/>
                      </a:lnTo>
                      <a:lnTo>
                        <a:pt x="736" y="918"/>
                      </a:lnTo>
                      <a:lnTo>
                        <a:pt x="740" y="902"/>
                      </a:lnTo>
                      <a:lnTo>
                        <a:pt x="744" y="889"/>
                      </a:lnTo>
                      <a:lnTo>
                        <a:pt x="744" y="889"/>
                      </a:lnTo>
                      <a:lnTo>
                        <a:pt x="813" y="775"/>
                      </a:lnTo>
                      <a:lnTo>
                        <a:pt x="849" y="720"/>
                      </a:lnTo>
                      <a:lnTo>
                        <a:pt x="885" y="664"/>
                      </a:lnTo>
                      <a:lnTo>
                        <a:pt x="885" y="664"/>
                      </a:lnTo>
                      <a:lnTo>
                        <a:pt x="935" y="592"/>
                      </a:lnTo>
                      <a:lnTo>
                        <a:pt x="984" y="523"/>
                      </a:lnTo>
                      <a:lnTo>
                        <a:pt x="1090" y="380"/>
                      </a:lnTo>
                      <a:lnTo>
                        <a:pt x="1090" y="380"/>
                      </a:lnTo>
                      <a:lnTo>
                        <a:pt x="1070" y="364"/>
                      </a:lnTo>
                      <a:lnTo>
                        <a:pt x="1050" y="348"/>
                      </a:lnTo>
                      <a:lnTo>
                        <a:pt x="1030" y="334"/>
                      </a:lnTo>
                      <a:lnTo>
                        <a:pt x="1020" y="330"/>
                      </a:lnTo>
                      <a:lnTo>
                        <a:pt x="1008" y="326"/>
                      </a:lnTo>
                      <a:lnTo>
                        <a:pt x="1008" y="326"/>
                      </a:lnTo>
                      <a:lnTo>
                        <a:pt x="992" y="322"/>
                      </a:lnTo>
                      <a:lnTo>
                        <a:pt x="972" y="320"/>
                      </a:lnTo>
                      <a:lnTo>
                        <a:pt x="972" y="320"/>
                      </a:lnTo>
                      <a:lnTo>
                        <a:pt x="956" y="322"/>
                      </a:lnTo>
                      <a:lnTo>
                        <a:pt x="943" y="324"/>
                      </a:lnTo>
                      <a:lnTo>
                        <a:pt x="931" y="330"/>
                      </a:lnTo>
                      <a:lnTo>
                        <a:pt x="927" y="332"/>
                      </a:lnTo>
                      <a:lnTo>
                        <a:pt x="923" y="336"/>
                      </a:lnTo>
                      <a:lnTo>
                        <a:pt x="923" y="336"/>
                      </a:lnTo>
                      <a:lnTo>
                        <a:pt x="913" y="348"/>
                      </a:lnTo>
                      <a:lnTo>
                        <a:pt x="903" y="358"/>
                      </a:lnTo>
                      <a:lnTo>
                        <a:pt x="893" y="366"/>
                      </a:lnTo>
                      <a:lnTo>
                        <a:pt x="883" y="372"/>
                      </a:lnTo>
                      <a:lnTo>
                        <a:pt x="871" y="376"/>
                      </a:lnTo>
                      <a:lnTo>
                        <a:pt x="861" y="378"/>
                      </a:lnTo>
                      <a:lnTo>
                        <a:pt x="837" y="380"/>
                      </a:lnTo>
                      <a:lnTo>
                        <a:pt x="837" y="380"/>
                      </a:lnTo>
                      <a:lnTo>
                        <a:pt x="817" y="380"/>
                      </a:lnTo>
                      <a:lnTo>
                        <a:pt x="795" y="376"/>
                      </a:lnTo>
                      <a:lnTo>
                        <a:pt x="795" y="376"/>
                      </a:lnTo>
                      <a:lnTo>
                        <a:pt x="690" y="362"/>
                      </a:lnTo>
                      <a:lnTo>
                        <a:pt x="638" y="354"/>
                      </a:lnTo>
                      <a:lnTo>
                        <a:pt x="585" y="344"/>
                      </a:lnTo>
                      <a:lnTo>
                        <a:pt x="585" y="344"/>
                      </a:lnTo>
                      <a:lnTo>
                        <a:pt x="571" y="338"/>
                      </a:lnTo>
                      <a:lnTo>
                        <a:pt x="555" y="328"/>
                      </a:lnTo>
                      <a:lnTo>
                        <a:pt x="545" y="316"/>
                      </a:lnTo>
                      <a:lnTo>
                        <a:pt x="541" y="310"/>
                      </a:lnTo>
                      <a:lnTo>
                        <a:pt x="539" y="304"/>
                      </a:lnTo>
                      <a:lnTo>
                        <a:pt x="539" y="304"/>
                      </a:lnTo>
                      <a:lnTo>
                        <a:pt x="539" y="286"/>
                      </a:lnTo>
                      <a:lnTo>
                        <a:pt x="543" y="266"/>
                      </a:lnTo>
                      <a:lnTo>
                        <a:pt x="551" y="248"/>
                      </a:lnTo>
                      <a:lnTo>
                        <a:pt x="561" y="232"/>
                      </a:lnTo>
                      <a:lnTo>
                        <a:pt x="561" y="232"/>
                      </a:lnTo>
                      <a:lnTo>
                        <a:pt x="567" y="227"/>
                      </a:lnTo>
                      <a:lnTo>
                        <a:pt x="573" y="221"/>
                      </a:lnTo>
                      <a:lnTo>
                        <a:pt x="589" y="209"/>
                      </a:lnTo>
                      <a:lnTo>
                        <a:pt x="623" y="191"/>
                      </a:lnTo>
                      <a:lnTo>
                        <a:pt x="623" y="191"/>
                      </a:lnTo>
                      <a:lnTo>
                        <a:pt x="624" y="173"/>
                      </a:lnTo>
                      <a:lnTo>
                        <a:pt x="624" y="173"/>
                      </a:lnTo>
                      <a:lnTo>
                        <a:pt x="587" y="153"/>
                      </a:lnTo>
                      <a:lnTo>
                        <a:pt x="569" y="143"/>
                      </a:lnTo>
                      <a:lnTo>
                        <a:pt x="551" y="137"/>
                      </a:lnTo>
                      <a:lnTo>
                        <a:pt x="551" y="137"/>
                      </a:lnTo>
                      <a:lnTo>
                        <a:pt x="523" y="129"/>
                      </a:lnTo>
                      <a:lnTo>
                        <a:pt x="503" y="123"/>
                      </a:lnTo>
                      <a:lnTo>
                        <a:pt x="487" y="117"/>
                      </a:lnTo>
                      <a:lnTo>
                        <a:pt x="477" y="107"/>
                      </a:lnTo>
                      <a:lnTo>
                        <a:pt x="471" y="95"/>
                      </a:lnTo>
                      <a:lnTo>
                        <a:pt x="465" y="79"/>
                      </a:lnTo>
                      <a:lnTo>
                        <a:pt x="461" y="58"/>
                      </a:lnTo>
                      <a:lnTo>
                        <a:pt x="457" y="30"/>
                      </a:lnTo>
                      <a:lnTo>
                        <a:pt x="457" y="30"/>
                      </a:lnTo>
                      <a:lnTo>
                        <a:pt x="454" y="20"/>
                      </a:lnTo>
                      <a:lnTo>
                        <a:pt x="446" y="10"/>
                      </a:lnTo>
                      <a:lnTo>
                        <a:pt x="436" y="4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28" y="0"/>
                      </a:lnTo>
                      <a:lnTo>
                        <a:pt x="404" y="8"/>
                      </a:lnTo>
                      <a:lnTo>
                        <a:pt x="378" y="16"/>
                      </a:lnTo>
                      <a:lnTo>
                        <a:pt x="354" y="22"/>
                      </a:lnTo>
                      <a:lnTo>
                        <a:pt x="330" y="32"/>
                      </a:lnTo>
                      <a:lnTo>
                        <a:pt x="330" y="32"/>
                      </a:lnTo>
                      <a:lnTo>
                        <a:pt x="326" y="50"/>
                      </a:lnTo>
                      <a:lnTo>
                        <a:pt x="318" y="65"/>
                      </a:lnTo>
                      <a:lnTo>
                        <a:pt x="308" y="79"/>
                      </a:lnTo>
                      <a:lnTo>
                        <a:pt x="296" y="95"/>
                      </a:lnTo>
                      <a:lnTo>
                        <a:pt x="296" y="95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7" name="Freeform 16">
                  <a:extLst>
                    <a:ext uri="{FF2B5EF4-FFF2-40B4-BE49-F238E27FC236}">
                      <a16:creationId xmlns:a16="http://schemas.microsoft.com/office/drawing/2014/main" id="{134838B5-AC31-43FF-F6BE-C5BA4FCE8A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2200" y="5203825"/>
                  <a:ext cx="1749425" cy="1533525"/>
                </a:xfrm>
                <a:custGeom>
                  <a:avLst/>
                  <a:gdLst>
                    <a:gd name="T0" fmla="*/ 698 w 1102"/>
                    <a:gd name="T1" fmla="*/ 217 h 966"/>
                    <a:gd name="T2" fmla="*/ 636 w 1102"/>
                    <a:gd name="T3" fmla="*/ 225 h 966"/>
                    <a:gd name="T4" fmla="*/ 583 w 1102"/>
                    <a:gd name="T5" fmla="*/ 203 h 966"/>
                    <a:gd name="T6" fmla="*/ 547 w 1102"/>
                    <a:gd name="T7" fmla="*/ 151 h 966"/>
                    <a:gd name="T8" fmla="*/ 523 w 1102"/>
                    <a:gd name="T9" fmla="*/ 42 h 966"/>
                    <a:gd name="T10" fmla="*/ 517 w 1102"/>
                    <a:gd name="T11" fmla="*/ 4 h 966"/>
                    <a:gd name="T12" fmla="*/ 479 w 1102"/>
                    <a:gd name="T13" fmla="*/ 0 h 966"/>
                    <a:gd name="T14" fmla="*/ 394 w 1102"/>
                    <a:gd name="T15" fmla="*/ 4 h 966"/>
                    <a:gd name="T16" fmla="*/ 358 w 1102"/>
                    <a:gd name="T17" fmla="*/ 0 h 966"/>
                    <a:gd name="T18" fmla="*/ 350 w 1102"/>
                    <a:gd name="T19" fmla="*/ 12 h 966"/>
                    <a:gd name="T20" fmla="*/ 302 w 1102"/>
                    <a:gd name="T21" fmla="*/ 56 h 966"/>
                    <a:gd name="T22" fmla="*/ 225 w 1102"/>
                    <a:gd name="T23" fmla="*/ 72 h 966"/>
                    <a:gd name="T24" fmla="*/ 213 w 1102"/>
                    <a:gd name="T25" fmla="*/ 72 h 966"/>
                    <a:gd name="T26" fmla="*/ 153 w 1102"/>
                    <a:gd name="T27" fmla="*/ 96 h 966"/>
                    <a:gd name="T28" fmla="*/ 135 w 1102"/>
                    <a:gd name="T29" fmla="*/ 128 h 966"/>
                    <a:gd name="T30" fmla="*/ 131 w 1102"/>
                    <a:gd name="T31" fmla="*/ 175 h 966"/>
                    <a:gd name="T32" fmla="*/ 98 w 1102"/>
                    <a:gd name="T33" fmla="*/ 247 h 966"/>
                    <a:gd name="T34" fmla="*/ 52 w 1102"/>
                    <a:gd name="T35" fmla="*/ 298 h 966"/>
                    <a:gd name="T36" fmla="*/ 0 w 1102"/>
                    <a:gd name="T37" fmla="*/ 358 h 966"/>
                    <a:gd name="T38" fmla="*/ 20 w 1102"/>
                    <a:gd name="T39" fmla="*/ 372 h 966"/>
                    <a:gd name="T40" fmla="*/ 58 w 1102"/>
                    <a:gd name="T41" fmla="*/ 436 h 966"/>
                    <a:gd name="T42" fmla="*/ 66 w 1102"/>
                    <a:gd name="T43" fmla="*/ 489 h 966"/>
                    <a:gd name="T44" fmla="*/ 88 w 1102"/>
                    <a:gd name="T45" fmla="*/ 507 h 966"/>
                    <a:gd name="T46" fmla="*/ 139 w 1102"/>
                    <a:gd name="T47" fmla="*/ 549 h 966"/>
                    <a:gd name="T48" fmla="*/ 167 w 1102"/>
                    <a:gd name="T49" fmla="*/ 589 h 966"/>
                    <a:gd name="T50" fmla="*/ 181 w 1102"/>
                    <a:gd name="T51" fmla="*/ 642 h 966"/>
                    <a:gd name="T52" fmla="*/ 207 w 1102"/>
                    <a:gd name="T53" fmla="*/ 716 h 966"/>
                    <a:gd name="T54" fmla="*/ 271 w 1102"/>
                    <a:gd name="T55" fmla="*/ 790 h 966"/>
                    <a:gd name="T56" fmla="*/ 348 w 1102"/>
                    <a:gd name="T57" fmla="*/ 811 h 966"/>
                    <a:gd name="T58" fmla="*/ 366 w 1102"/>
                    <a:gd name="T59" fmla="*/ 933 h 966"/>
                    <a:gd name="T60" fmla="*/ 400 w 1102"/>
                    <a:gd name="T61" fmla="*/ 929 h 966"/>
                    <a:gd name="T62" fmla="*/ 453 w 1102"/>
                    <a:gd name="T63" fmla="*/ 966 h 966"/>
                    <a:gd name="T64" fmla="*/ 475 w 1102"/>
                    <a:gd name="T65" fmla="*/ 937 h 966"/>
                    <a:gd name="T66" fmla="*/ 563 w 1102"/>
                    <a:gd name="T67" fmla="*/ 833 h 966"/>
                    <a:gd name="T68" fmla="*/ 620 w 1102"/>
                    <a:gd name="T69" fmla="*/ 805 h 966"/>
                    <a:gd name="T70" fmla="*/ 688 w 1102"/>
                    <a:gd name="T71" fmla="*/ 795 h 966"/>
                    <a:gd name="T72" fmla="*/ 726 w 1102"/>
                    <a:gd name="T73" fmla="*/ 797 h 966"/>
                    <a:gd name="T74" fmla="*/ 752 w 1102"/>
                    <a:gd name="T75" fmla="*/ 797 h 966"/>
                    <a:gd name="T76" fmla="*/ 807 w 1102"/>
                    <a:gd name="T77" fmla="*/ 817 h 966"/>
                    <a:gd name="T78" fmla="*/ 845 w 1102"/>
                    <a:gd name="T79" fmla="*/ 843 h 966"/>
                    <a:gd name="T80" fmla="*/ 881 w 1102"/>
                    <a:gd name="T81" fmla="*/ 847 h 966"/>
                    <a:gd name="T82" fmla="*/ 915 w 1102"/>
                    <a:gd name="T83" fmla="*/ 829 h 966"/>
                    <a:gd name="T84" fmla="*/ 933 w 1102"/>
                    <a:gd name="T85" fmla="*/ 799 h 966"/>
                    <a:gd name="T86" fmla="*/ 1098 w 1102"/>
                    <a:gd name="T87" fmla="*/ 760 h 966"/>
                    <a:gd name="T88" fmla="*/ 1092 w 1102"/>
                    <a:gd name="T89" fmla="*/ 702 h 966"/>
                    <a:gd name="T90" fmla="*/ 1020 w 1102"/>
                    <a:gd name="T91" fmla="*/ 525 h 966"/>
                    <a:gd name="T92" fmla="*/ 996 w 1102"/>
                    <a:gd name="T93" fmla="*/ 434 h 966"/>
                    <a:gd name="T94" fmla="*/ 992 w 1102"/>
                    <a:gd name="T95" fmla="*/ 362 h 966"/>
                    <a:gd name="T96" fmla="*/ 978 w 1102"/>
                    <a:gd name="T97" fmla="*/ 296 h 966"/>
                    <a:gd name="T98" fmla="*/ 962 w 1102"/>
                    <a:gd name="T99" fmla="*/ 151 h 966"/>
                    <a:gd name="T100" fmla="*/ 791 w 1102"/>
                    <a:gd name="T101" fmla="*/ 189 h 9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02" h="966">
                      <a:moveTo>
                        <a:pt x="791" y="189"/>
                      </a:moveTo>
                      <a:lnTo>
                        <a:pt x="791" y="189"/>
                      </a:lnTo>
                      <a:lnTo>
                        <a:pt x="698" y="217"/>
                      </a:lnTo>
                      <a:lnTo>
                        <a:pt x="698" y="217"/>
                      </a:lnTo>
                      <a:lnTo>
                        <a:pt x="672" y="225"/>
                      </a:lnTo>
                      <a:lnTo>
                        <a:pt x="650" y="227"/>
                      </a:lnTo>
                      <a:lnTo>
                        <a:pt x="650" y="227"/>
                      </a:lnTo>
                      <a:lnTo>
                        <a:pt x="636" y="225"/>
                      </a:lnTo>
                      <a:lnTo>
                        <a:pt x="622" y="223"/>
                      </a:lnTo>
                      <a:lnTo>
                        <a:pt x="611" y="219"/>
                      </a:lnTo>
                      <a:lnTo>
                        <a:pt x="597" y="211"/>
                      </a:lnTo>
                      <a:lnTo>
                        <a:pt x="583" y="203"/>
                      </a:lnTo>
                      <a:lnTo>
                        <a:pt x="569" y="189"/>
                      </a:lnTo>
                      <a:lnTo>
                        <a:pt x="559" y="173"/>
                      </a:lnTo>
                      <a:lnTo>
                        <a:pt x="547" y="151"/>
                      </a:lnTo>
                      <a:lnTo>
                        <a:pt x="547" y="151"/>
                      </a:lnTo>
                      <a:lnTo>
                        <a:pt x="537" y="124"/>
                      </a:lnTo>
                      <a:lnTo>
                        <a:pt x="531" y="96"/>
                      </a:lnTo>
                      <a:lnTo>
                        <a:pt x="527" y="68"/>
                      </a:lnTo>
                      <a:lnTo>
                        <a:pt x="523" y="42"/>
                      </a:lnTo>
                      <a:lnTo>
                        <a:pt x="523" y="42"/>
                      </a:lnTo>
                      <a:lnTo>
                        <a:pt x="519" y="14"/>
                      </a:lnTo>
                      <a:lnTo>
                        <a:pt x="517" y="4"/>
                      </a:lnTo>
                      <a:lnTo>
                        <a:pt x="517" y="4"/>
                      </a:lnTo>
                      <a:lnTo>
                        <a:pt x="507" y="2"/>
                      </a:lnTo>
                      <a:lnTo>
                        <a:pt x="483" y="0"/>
                      </a:lnTo>
                      <a:lnTo>
                        <a:pt x="479" y="0"/>
                      </a:lnTo>
                      <a:lnTo>
                        <a:pt x="479" y="0"/>
                      </a:lnTo>
                      <a:lnTo>
                        <a:pt x="440" y="2"/>
                      </a:lnTo>
                      <a:lnTo>
                        <a:pt x="440" y="2"/>
                      </a:lnTo>
                      <a:lnTo>
                        <a:pt x="394" y="4"/>
                      </a:lnTo>
                      <a:lnTo>
                        <a:pt x="394" y="4"/>
                      </a:lnTo>
                      <a:lnTo>
                        <a:pt x="382" y="2"/>
                      </a:lnTo>
                      <a:lnTo>
                        <a:pt x="382" y="2"/>
                      </a:lnTo>
                      <a:lnTo>
                        <a:pt x="358" y="0"/>
                      </a:lnTo>
                      <a:lnTo>
                        <a:pt x="358" y="0"/>
                      </a:lnTo>
                      <a:lnTo>
                        <a:pt x="354" y="2"/>
                      </a:lnTo>
                      <a:lnTo>
                        <a:pt x="354" y="2"/>
                      </a:lnTo>
                      <a:lnTo>
                        <a:pt x="350" y="12"/>
                      </a:lnTo>
                      <a:lnTo>
                        <a:pt x="350" y="12"/>
                      </a:lnTo>
                      <a:lnTo>
                        <a:pt x="342" y="22"/>
                      </a:lnTo>
                      <a:lnTo>
                        <a:pt x="336" y="32"/>
                      </a:lnTo>
                      <a:lnTo>
                        <a:pt x="318" y="46"/>
                      </a:lnTo>
                      <a:lnTo>
                        <a:pt x="302" y="56"/>
                      </a:lnTo>
                      <a:lnTo>
                        <a:pt x="285" y="64"/>
                      </a:lnTo>
                      <a:lnTo>
                        <a:pt x="267" y="68"/>
                      </a:lnTo>
                      <a:lnTo>
                        <a:pt x="251" y="70"/>
                      </a:lnTo>
                      <a:lnTo>
                        <a:pt x="225" y="72"/>
                      </a:lnTo>
                      <a:lnTo>
                        <a:pt x="225" y="72"/>
                      </a:lnTo>
                      <a:lnTo>
                        <a:pt x="215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213" y="72"/>
                      </a:lnTo>
                      <a:lnTo>
                        <a:pt x="153" y="96"/>
                      </a:lnTo>
                      <a:lnTo>
                        <a:pt x="153" y="96"/>
                      </a:lnTo>
                      <a:lnTo>
                        <a:pt x="153" y="98"/>
                      </a:lnTo>
                      <a:lnTo>
                        <a:pt x="153" y="98"/>
                      </a:lnTo>
                      <a:lnTo>
                        <a:pt x="141" y="112"/>
                      </a:lnTo>
                      <a:lnTo>
                        <a:pt x="135" y="128"/>
                      </a:lnTo>
                      <a:lnTo>
                        <a:pt x="131" y="145"/>
                      </a:lnTo>
                      <a:lnTo>
                        <a:pt x="131" y="165"/>
                      </a:lnTo>
                      <a:lnTo>
                        <a:pt x="131" y="165"/>
                      </a:lnTo>
                      <a:lnTo>
                        <a:pt x="131" y="175"/>
                      </a:lnTo>
                      <a:lnTo>
                        <a:pt x="131" y="185"/>
                      </a:lnTo>
                      <a:lnTo>
                        <a:pt x="125" y="203"/>
                      </a:lnTo>
                      <a:lnTo>
                        <a:pt x="116" y="225"/>
                      </a:lnTo>
                      <a:lnTo>
                        <a:pt x="98" y="247"/>
                      </a:lnTo>
                      <a:lnTo>
                        <a:pt x="98" y="247"/>
                      </a:lnTo>
                      <a:lnTo>
                        <a:pt x="76" y="273"/>
                      </a:lnTo>
                      <a:lnTo>
                        <a:pt x="52" y="298"/>
                      </a:lnTo>
                      <a:lnTo>
                        <a:pt x="52" y="298"/>
                      </a:lnTo>
                      <a:lnTo>
                        <a:pt x="28" y="324"/>
                      </a:lnTo>
                      <a:lnTo>
                        <a:pt x="4" y="352"/>
                      </a:lnTo>
                      <a:lnTo>
                        <a:pt x="4" y="352"/>
                      </a:lnTo>
                      <a:lnTo>
                        <a:pt x="0" y="358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2" y="360"/>
                      </a:lnTo>
                      <a:lnTo>
                        <a:pt x="20" y="372"/>
                      </a:lnTo>
                      <a:lnTo>
                        <a:pt x="34" y="388"/>
                      </a:lnTo>
                      <a:lnTo>
                        <a:pt x="44" y="402"/>
                      </a:lnTo>
                      <a:lnTo>
                        <a:pt x="52" y="418"/>
                      </a:lnTo>
                      <a:lnTo>
                        <a:pt x="58" y="436"/>
                      </a:lnTo>
                      <a:lnTo>
                        <a:pt x="62" y="452"/>
                      </a:lnTo>
                      <a:lnTo>
                        <a:pt x="66" y="483"/>
                      </a:lnTo>
                      <a:lnTo>
                        <a:pt x="66" y="483"/>
                      </a:lnTo>
                      <a:lnTo>
                        <a:pt x="66" y="489"/>
                      </a:lnTo>
                      <a:lnTo>
                        <a:pt x="70" y="493"/>
                      </a:lnTo>
                      <a:lnTo>
                        <a:pt x="76" y="499"/>
                      </a:lnTo>
                      <a:lnTo>
                        <a:pt x="88" y="507"/>
                      </a:lnTo>
                      <a:lnTo>
                        <a:pt x="88" y="507"/>
                      </a:lnTo>
                      <a:lnTo>
                        <a:pt x="112" y="523"/>
                      </a:lnTo>
                      <a:lnTo>
                        <a:pt x="133" y="543"/>
                      </a:lnTo>
                      <a:lnTo>
                        <a:pt x="133" y="543"/>
                      </a:lnTo>
                      <a:lnTo>
                        <a:pt x="139" y="549"/>
                      </a:lnTo>
                      <a:lnTo>
                        <a:pt x="139" y="549"/>
                      </a:lnTo>
                      <a:lnTo>
                        <a:pt x="153" y="569"/>
                      </a:lnTo>
                      <a:lnTo>
                        <a:pt x="167" y="589"/>
                      </a:lnTo>
                      <a:lnTo>
                        <a:pt x="167" y="589"/>
                      </a:lnTo>
                      <a:lnTo>
                        <a:pt x="173" y="601"/>
                      </a:lnTo>
                      <a:lnTo>
                        <a:pt x="179" y="613"/>
                      </a:lnTo>
                      <a:lnTo>
                        <a:pt x="181" y="627"/>
                      </a:lnTo>
                      <a:lnTo>
                        <a:pt x="181" y="642"/>
                      </a:lnTo>
                      <a:lnTo>
                        <a:pt x="181" y="642"/>
                      </a:lnTo>
                      <a:lnTo>
                        <a:pt x="195" y="688"/>
                      </a:lnTo>
                      <a:lnTo>
                        <a:pt x="195" y="688"/>
                      </a:lnTo>
                      <a:lnTo>
                        <a:pt x="207" y="716"/>
                      </a:lnTo>
                      <a:lnTo>
                        <a:pt x="219" y="740"/>
                      </a:lnTo>
                      <a:lnTo>
                        <a:pt x="235" y="760"/>
                      </a:lnTo>
                      <a:lnTo>
                        <a:pt x="251" y="778"/>
                      </a:lnTo>
                      <a:lnTo>
                        <a:pt x="271" y="790"/>
                      </a:lnTo>
                      <a:lnTo>
                        <a:pt x="292" y="801"/>
                      </a:lnTo>
                      <a:lnTo>
                        <a:pt x="318" y="807"/>
                      </a:lnTo>
                      <a:lnTo>
                        <a:pt x="348" y="811"/>
                      </a:lnTo>
                      <a:lnTo>
                        <a:pt x="348" y="811"/>
                      </a:lnTo>
                      <a:lnTo>
                        <a:pt x="342" y="945"/>
                      </a:lnTo>
                      <a:lnTo>
                        <a:pt x="342" y="945"/>
                      </a:lnTo>
                      <a:lnTo>
                        <a:pt x="354" y="939"/>
                      </a:lnTo>
                      <a:lnTo>
                        <a:pt x="366" y="933"/>
                      </a:lnTo>
                      <a:lnTo>
                        <a:pt x="378" y="929"/>
                      </a:lnTo>
                      <a:lnTo>
                        <a:pt x="390" y="929"/>
                      </a:lnTo>
                      <a:lnTo>
                        <a:pt x="390" y="929"/>
                      </a:lnTo>
                      <a:lnTo>
                        <a:pt x="400" y="929"/>
                      </a:lnTo>
                      <a:lnTo>
                        <a:pt x="408" y="931"/>
                      </a:lnTo>
                      <a:lnTo>
                        <a:pt x="424" y="937"/>
                      </a:lnTo>
                      <a:lnTo>
                        <a:pt x="440" y="949"/>
                      </a:lnTo>
                      <a:lnTo>
                        <a:pt x="453" y="966"/>
                      </a:lnTo>
                      <a:lnTo>
                        <a:pt x="453" y="966"/>
                      </a:lnTo>
                      <a:lnTo>
                        <a:pt x="465" y="949"/>
                      </a:lnTo>
                      <a:lnTo>
                        <a:pt x="475" y="937"/>
                      </a:lnTo>
                      <a:lnTo>
                        <a:pt x="475" y="937"/>
                      </a:lnTo>
                      <a:lnTo>
                        <a:pt x="493" y="905"/>
                      </a:lnTo>
                      <a:lnTo>
                        <a:pt x="515" y="879"/>
                      </a:lnTo>
                      <a:lnTo>
                        <a:pt x="537" y="853"/>
                      </a:lnTo>
                      <a:lnTo>
                        <a:pt x="563" y="833"/>
                      </a:lnTo>
                      <a:lnTo>
                        <a:pt x="577" y="825"/>
                      </a:lnTo>
                      <a:lnTo>
                        <a:pt x="591" y="817"/>
                      </a:lnTo>
                      <a:lnTo>
                        <a:pt x="605" y="811"/>
                      </a:lnTo>
                      <a:lnTo>
                        <a:pt x="620" y="805"/>
                      </a:lnTo>
                      <a:lnTo>
                        <a:pt x="636" y="801"/>
                      </a:lnTo>
                      <a:lnTo>
                        <a:pt x="652" y="797"/>
                      </a:lnTo>
                      <a:lnTo>
                        <a:pt x="670" y="795"/>
                      </a:lnTo>
                      <a:lnTo>
                        <a:pt x="688" y="795"/>
                      </a:lnTo>
                      <a:lnTo>
                        <a:pt x="688" y="795"/>
                      </a:lnTo>
                      <a:lnTo>
                        <a:pt x="706" y="795"/>
                      </a:lnTo>
                      <a:lnTo>
                        <a:pt x="726" y="797"/>
                      </a:lnTo>
                      <a:lnTo>
                        <a:pt x="726" y="797"/>
                      </a:lnTo>
                      <a:lnTo>
                        <a:pt x="732" y="799"/>
                      </a:lnTo>
                      <a:lnTo>
                        <a:pt x="732" y="799"/>
                      </a:lnTo>
                      <a:lnTo>
                        <a:pt x="752" y="797"/>
                      </a:lnTo>
                      <a:lnTo>
                        <a:pt x="752" y="797"/>
                      </a:lnTo>
                      <a:lnTo>
                        <a:pt x="764" y="799"/>
                      </a:lnTo>
                      <a:lnTo>
                        <a:pt x="764" y="799"/>
                      </a:lnTo>
                      <a:lnTo>
                        <a:pt x="793" y="809"/>
                      </a:lnTo>
                      <a:lnTo>
                        <a:pt x="807" y="817"/>
                      </a:lnTo>
                      <a:lnTo>
                        <a:pt x="819" y="825"/>
                      </a:lnTo>
                      <a:lnTo>
                        <a:pt x="819" y="825"/>
                      </a:lnTo>
                      <a:lnTo>
                        <a:pt x="831" y="835"/>
                      </a:lnTo>
                      <a:lnTo>
                        <a:pt x="845" y="843"/>
                      </a:lnTo>
                      <a:lnTo>
                        <a:pt x="859" y="847"/>
                      </a:lnTo>
                      <a:lnTo>
                        <a:pt x="871" y="849"/>
                      </a:lnTo>
                      <a:lnTo>
                        <a:pt x="871" y="849"/>
                      </a:lnTo>
                      <a:lnTo>
                        <a:pt x="881" y="847"/>
                      </a:lnTo>
                      <a:lnTo>
                        <a:pt x="891" y="845"/>
                      </a:lnTo>
                      <a:lnTo>
                        <a:pt x="899" y="841"/>
                      </a:lnTo>
                      <a:lnTo>
                        <a:pt x="909" y="835"/>
                      </a:lnTo>
                      <a:lnTo>
                        <a:pt x="915" y="829"/>
                      </a:lnTo>
                      <a:lnTo>
                        <a:pt x="923" y="819"/>
                      </a:lnTo>
                      <a:lnTo>
                        <a:pt x="927" y="809"/>
                      </a:lnTo>
                      <a:lnTo>
                        <a:pt x="933" y="799"/>
                      </a:lnTo>
                      <a:lnTo>
                        <a:pt x="933" y="799"/>
                      </a:lnTo>
                      <a:lnTo>
                        <a:pt x="945" y="760"/>
                      </a:lnTo>
                      <a:lnTo>
                        <a:pt x="945" y="760"/>
                      </a:lnTo>
                      <a:lnTo>
                        <a:pt x="1098" y="760"/>
                      </a:lnTo>
                      <a:lnTo>
                        <a:pt x="1098" y="760"/>
                      </a:lnTo>
                      <a:lnTo>
                        <a:pt x="1102" y="748"/>
                      </a:lnTo>
                      <a:lnTo>
                        <a:pt x="1102" y="748"/>
                      </a:lnTo>
                      <a:lnTo>
                        <a:pt x="1098" y="726"/>
                      </a:lnTo>
                      <a:lnTo>
                        <a:pt x="1092" y="702"/>
                      </a:lnTo>
                      <a:lnTo>
                        <a:pt x="1076" y="658"/>
                      </a:lnTo>
                      <a:lnTo>
                        <a:pt x="1058" y="615"/>
                      </a:lnTo>
                      <a:lnTo>
                        <a:pt x="1038" y="571"/>
                      </a:lnTo>
                      <a:lnTo>
                        <a:pt x="1020" y="525"/>
                      </a:lnTo>
                      <a:lnTo>
                        <a:pt x="1012" y="503"/>
                      </a:lnTo>
                      <a:lnTo>
                        <a:pt x="1004" y="481"/>
                      </a:lnTo>
                      <a:lnTo>
                        <a:pt x="1000" y="458"/>
                      </a:lnTo>
                      <a:lnTo>
                        <a:pt x="996" y="434"/>
                      </a:lnTo>
                      <a:lnTo>
                        <a:pt x="994" y="410"/>
                      </a:lnTo>
                      <a:lnTo>
                        <a:pt x="994" y="386"/>
                      </a:lnTo>
                      <a:lnTo>
                        <a:pt x="994" y="386"/>
                      </a:lnTo>
                      <a:lnTo>
                        <a:pt x="992" y="362"/>
                      </a:lnTo>
                      <a:lnTo>
                        <a:pt x="988" y="340"/>
                      </a:lnTo>
                      <a:lnTo>
                        <a:pt x="982" y="318"/>
                      </a:lnTo>
                      <a:lnTo>
                        <a:pt x="978" y="296"/>
                      </a:lnTo>
                      <a:lnTo>
                        <a:pt x="978" y="296"/>
                      </a:lnTo>
                      <a:lnTo>
                        <a:pt x="972" y="233"/>
                      </a:lnTo>
                      <a:lnTo>
                        <a:pt x="964" y="167"/>
                      </a:lnTo>
                      <a:lnTo>
                        <a:pt x="964" y="167"/>
                      </a:lnTo>
                      <a:lnTo>
                        <a:pt x="962" y="151"/>
                      </a:lnTo>
                      <a:lnTo>
                        <a:pt x="954" y="139"/>
                      </a:lnTo>
                      <a:lnTo>
                        <a:pt x="954" y="139"/>
                      </a:lnTo>
                      <a:lnTo>
                        <a:pt x="791" y="189"/>
                      </a:lnTo>
                      <a:lnTo>
                        <a:pt x="791" y="189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8" name="Freeform 17">
                  <a:extLst>
                    <a:ext uri="{FF2B5EF4-FFF2-40B4-BE49-F238E27FC236}">
                      <a16:creationId xmlns:a16="http://schemas.microsoft.com/office/drawing/2014/main" id="{4BFB23D3-0FDF-F449-6988-B34C40E528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063" y="1938338"/>
                  <a:ext cx="1319213" cy="2035175"/>
                </a:xfrm>
                <a:custGeom>
                  <a:avLst/>
                  <a:gdLst>
                    <a:gd name="T0" fmla="*/ 300 w 831"/>
                    <a:gd name="T1" fmla="*/ 1282 h 1282"/>
                    <a:gd name="T2" fmla="*/ 320 w 831"/>
                    <a:gd name="T3" fmla="*/ 1276 h 1282"/>
                    <a:gd name="T4" fmla="*/ 344 w 831"/>
                    <a:gd name="T5" fmla="*/ 1234 h 1282"/>
                    <a:gd name="T6" fmla="*/ 374 w 831"/>
                    <a:gd name="T7" fmla="*/ 1192 h 1282"/>
                    <a:gd name="T8" fmla="*/ 398 w 831"/>
                    <a:gd name="T9" fmla="*/ 1200 h 1282"/>
                    <a:gd name="T10" fmla="*/ 431 w 831"/>
                    <a:gd name="T11" fmla="*/ 1230 h 1282"/>
                    <a:gd name="T12" fmla="*/ 463 w 831"/>
                    <a:gd name="T13" fmla="*/ 1240 h 1282"/>
                    <a:gd name="T14" fmla="*/ 495 w 831"/>
                    <a:gd name="T15" fmla="*/ 1210 h 1282"/>
                    <a:gd name="T16" fmla="*/ 551 w 831"/>
                    <a:gd name="T17" fmla="*/ 1137 h 1282"/>
                    <a:gd name="T18" fmla="*/ 577 w 831"/>
                    <a:gd name="T19" fmla="*/ 1073 h 1282"/>
                    <a:gd name="T20" fmla="*/ 644 w 831"/>
                    <a:gd name="T21" fmla="*/ 1020 h 1282"/>
                    <a:gd name="T22" fmla="*/ 714 w 831"/>
                    <a:gd name="T23" fmla="*/ 994 h 1282"/>
                    <a:gd name="T24" fmla="*/ 742 w 831"/>
                    <a:gd name="T25" fmla="*/ 990 h 1282"/>
                    <a:gd name="T26" fmla="*/ 765 w 831"/>
                    <a:gd name="T27" fmla="*/ 1022 h 1282"/>
                    <a:gd name="T28" fmla="*/ 793 w 831"/>
                    <a:gd name="T29" fmla="*/ 1077 h 1282"/>
                    <a:gd name="T30" fmla="*/ 831 w 831"/>
                    <a:gd name="T31" fmla="*/ 984 h 1282"/>
                    <a:gd name="T32" fmla="*/ 819 w 831"/>
                    <a:gd name="T33" fmla="*/ 956 h 1282"/>
                    <a:gd name="T34" fmla="*/ 799 w 831"/>
                    <a:gd name="T35" fmla="*/ 938 h 1282"/>
                    <a:gd name="T36" fmla="*/ 777 w 831"/>
                    <a:gd name="T37" fmla="*/ 940 h 1282"/>
                    <a:gd name="T38" fmla="*/ 720 w 831"/>
                    <a:gd name="T39" fmla="*/ 920 h 1282"/>
                    <a:gd name="T40" fmla="*/ 680 w 831"/>
                    <a:gd name="T41" fmla="*/ 868 h 1282"/>
                    <a:gd name="T42" fmla="*/ 642 w 831"/>
                    <a:gd name="T43" fmla="*/ 833 h 1282"/>
                    <a:gd name="T44" fmla="*/ 598 w 831"/>
                    <a:gd name="T45" fmla="*/ 775 h 1282"/>
                    <a:gd name="T46" fmla="*/ 594 w 831"/>
                    <a:gd name="T47" fmla="*/ 705 h 1282"/>
                    <a:gd name="T48" fmla="*/ 606 w 831"/>
                    <a:gd name="T49" fmla="*/ 624 h 1282"/>
                    <a:gd name="T50" fmla="*/ 585 w 831"/>
                    <a:gd name="T51" fmla="*/ 544 h 1282"/>
                    <a:gd name="T52" fmla="*/ 585 w 831"/>
                    <a:gd name="T53" fmla="*/ 521 h 1282"/>
                    <a:gd name="T54" fmla="*/ 557 w 831"/>
                    <a:gd name="T55" fmla="*/ 367 h 1282"/>
                    <a:gd name="T56" fmla="*/ 573 w 831"/>
                    <a:gd name="T57" fmla="*/ 324 h 1282"/>
                    <a:gd name="T58" fmla="*/ 610 w 831"/>
                    <a:gd name="T59" fmla="*/ 250 h 1282"/>
                    <a:gd name="T60" fmla="*/ 642 w 831"/>
                    <a:gd name="T61" fmla="*/ 216 h 1282"/>
                    <a:gd name="T62" fmla="*/ 674 w 831"/>
                    <a:gd name="T63" fmla="*/ 137 h 1282"/>
                    <a:gd name="T64" fmla="*/ 688 w 831"/>
                    <a:gd name="T65" fmla="*/ 27 h 1282"/>
                    <a:gd name="T66" fmla="*/ 672 w 831"/>
                    <a:gd name="T67" fmla="*/ 0 h 1282"/>
                    <a:gd name="T68" fmla="*/ 652 w 831"/>
                    <a:gd name="T69" fmla="*/ 25 h 1282"/>
                    <a:gd name="T70" fmla="*/ 636 w 831"/>
                    <a:gd name="T71" fmla="*/ 59 h 1282"/>
                    <a:gd name="T72" fmla="*/ 600 w 831"/>
                    <a:gd name="T73" fmla="*/ 71 h 1282"/>
                    <a:gd name="T74" fmla="*/ 511 w 831"/>
                    <a:gd name="T75" fmla="*/ 87 h 1282"/>
                    <a:gd name="T76" fmla="*/ 402 w 831"/>
                    <a:gd name="T77" fmla="*/ 143 h 1282"/>
                    <a:gd name="T78" fmla="*/ 330 w 831"/>
                    <a:gd name="T79" fmla="*/ 189 h 1282"/>
                    <a:gd name="T80" fmla="*/ 280 w 831"/>
                    <a:gd name="T81" fmla="*/ 202 h 1282"/>
                    <a:gd name="T82" fmla="*/ 245 w 831"/>
                    <a:gd name="T83" fmla="*/ 192 h 1282"/>
                    <a:gd name="T84" fmla="*/ 227 w 831"/>
                    <a:gd name="T85" fmla="*/ 185 h 1282"/>
                    <a:gd name="T86" fmla="*/ 205 w 831"/>
                    <a:gd name="T87" fmla="*/ 194 h 1282"/>
                    <a:gd name="T88" fmla="*/ 155 w 831"/>
                    <a:gd name="T89" fmla="*/ 266 h 1282"/>
                    <a:gd name="T90" fmla="*/ 125 w 831"/>
                    <a:gd name="T91" fmla="*/ 320 h 1282"/>
                    <a:gd name="T92" fmla="*/ 72 w 831"/>
                    <a:gd name="T93" fmla="*/ 350 h 1282"/>
                    <a:gd name="T94" fmla="*/ 32 w 831"/>
                    <a:gd name="T95" fmla="*/ 367 h 1282"/>
                    <a:gd name="T96" fmla="*/ 56 w 831"/>
                    <a:gd name="T97" fmla="*/ 427 h 1282"/>
                    <a:gd name="T98" fmla="*/ 38 w 831"/>
                    <a:gd name="T99" fmla="*/ 503 h 1282"/>
                    <a:gd name="T100" fmla="*/ 18 w 831"/>
                    <a:gd name="T101" fmla="*/ 536 h 1282"/>
                    <a:gd name="T102" fmla="*/ 34 w 831"/>
                    <a:gd name="T103" fmla="*/ 636 h 1282"/>
                    <a:gd name="T104" fmla="*/ 68 w 831"/>
                    <a:gd name="T105" fmla="*/ 805 h 1282"/>
                    <a:gd name="T106" fmla="*/ 58 w 831"/>
                    <a:gd name="T107" fmla="*/ 886 h 1282"/>
                    <a:gd name="T108" fmla="*/ 22 w 831"/>
                    <a:gd name="T109" fmla="*/ 938 h 1282"/>
                    <a:gd name="T110" fmla="*/ 2 w 831"/>
                    <a:gd name="T111" fmla="*/ 972 h 1282"/>
                    <a:gd name="T112" fmla="*/ 16 w 831"/>
                    <a:gd name="T113" fmla="*/ 1016 h 1282"/>
                    <a:gd name="T114" fmla="*/ 52 w 831"/>
                    <a:gd name="T115" fmla="*/ 1051 h 1282"/>
                    <a:gd name="T116" fmla="*/ 68 w 831"/>
                    <a:gd name="T117" fmla="*/ 1111 h 1282"/>
                    <a:gd name="T118" fmla="*/ 56 w 831"/>
                    <a:gd name="T119" fmla="*/ 1165 h 1282"/>
                    <a:gd name="T120" fmla="*/ 64 w 831"/>
                    <a:gd name="T121" fmla="*/ 1210 h 1282"/>
                    <a:gd name="T122" fmla="*/ 105 w 831"/>
                    <a:gd name="T123" fmla="*/ 1232 h 1282"/>
                    <a:gd name="T124" fmla="*/ 259 w 831"/>
                    <a:gd name="T125" fmla="*/ 1276 h 1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31" h="1282">
                      <a:moveTo>
                        <a:pt x="259" y="1276"/>
                      </a:moveTo>
                      <a:lnTo>
                        <a:pt x="259" y="1276"/>
                      </a:lnTo>
                      <a:lnTo>
                        <a:pt x="282" y="1280"/>
                      </a:lnTo>
                      <a:lnTo>
                        <a:pt x="300" y="1282"/>
                      </a:lnTo>
                      <a:lnTo>
                        <a:pt x="300" y="1282"/>
                      </a:lnTo>
                      <a:lnTo>
                        <a:pt x="308" y="1280"/>
                      </a:lnTo>
                      <a:lnTo>
                        <a:pt x="314" y="1280"/>
                      </a:lnTo>
                      <a:lnTo>
                        <a:pt x="320" y="1276"/>
                      </a:lnTo>
                      <a:lnTo>
                        <a:pt x="324" y="1272"/>
                      </a:lnTo>
                      <a:lnTo>
                        <a:pt x="334" y="1258"/>
                      </a:lnTo>
                      <a:lnTo>
                        <a:pt x="344" y="1234"/>
                      </a:lnTo>
                      <a:lnTo>
                        <a:pt x="344" y="1234"/>
                      </a:lnTo>
                      <a:lnTo>
                        <a:pt x="352" y="1216"/>
                      </a:lnTo>
                      <a:lnTo>
                        <a:pt x="360" y="1202"/>
                      </a:lnTo>
                      <a:lnTo>
                        <a:pt x="370" y="1194"/>
                      </a:lnTo>
                      <a:lnTo>
                        <a:pt x="374" y="1192"/>
                      </a:lnTo>
                      <a:lnTo>
                        <a:pt x="378" y="1192"/>
                      </a:lnTo>
                      <a:lnTo>
                        <a:pt x="378" y="1192"/>
                      </a:lnTo>
                      <a:lnTo>
                        <a:pt x="388" y="1194"/>
                      </a:lnTo>
                      <a:lnTo>
                        <a:pt x="398" y="1200"/>
                      </a:lnTo>
                      <a:lnTo>
                        <a:pt x="410" y="1210"/>
                      </a:lnTo>
                      <a:lnTo>
                        <a:pt x="424" y="1224"/>
                      </a:lnTo>
                      <a:lnTo>
                        <a:pt x="424" y="1224"/>
                      </a:lnTo>
                      <a:lnTo>
                        <a:pt x="431" y="1230"/>
                      </a:lnTo>
                      <a:lnTo>
                        <a:pt x="441" y="1234"/>
                      </a:lnTo>
                      <a:lnTo>
                        <a:pt x="453" y="1238"/>
                      </a:lnTo>
                      <a:lnTo>
                        <a:pt x="463" y="1240"/>
                      </a:lnTo>
                      <a:lnTo>
                        <a:pt x="463" y="1240"/>
                      </a:lnTo>
                      <a:lnTo>
                        <a:pt x="467" y="1240"/>
                      </a:lnTo>
                      <a:lnTo>
                        <a:pt x="469" y="1238"/>
                      </a:lnTo>
                      <a:lnTo>
                        <a:pt x="469" y="1238"/>
                      </a:lnTo>
                      <a:lnTo>
                        <a:pt x="495" y="1210"/>
                      </a:lnTo>
                      <a:lnTo>
                        <a:pt x="521" y="1183"/>
                      </a:lnTo>
                      <a:lnTo>
                        <a:pt x="533" y="1167"/>
                      </a:lnTo>
                      <a:lnTo>
                        <a:pt x="543" y="1153"/>
                      </a:lnTo>
                      <a:lnTo>
                        <a:pt x="551" y="1137"/>
                      </a:lnTo>
                      <a:lnTo>
                        <a:pt x="557" y="1121"/>
                      </a:lnTo>
                      <a:lnTo>
                        <a:pt x="557" y="1121"/>
                      </a:lnTo>
                      <a:lnTo>
                        <a:pt x="567" y="1095"/>
                      </a:lnTo>
                      <a:lnTo>
                        <a:pt x="577" y="1073"/>
                      </a:lnTo>
                      <a:lnTo>
                        <a:pt x="591" y="1055"/>
                      </a:lnTo>
                      <a:lnTo>
                        <a:pt x="606" y="1041"/>
                      </a:lnTo>
                      <a:lnTo>
                        <a:pt x="624" y="1029"/>
                      </a:lnTo>
                      <a:lnTo>
                        <a:pt x="644" y="1020"/>
                      </a:lnTo>
                      <a:lnTo>
                        <a:pt x="664" y="1010"/>
                      </a:lnTo>
                      <a:lnTo>
                        <a:pt x="686" y="1002"/>
                      </a:lnTo>
                      <a:lnTo>
                        <a:pt x="686" y="1002"/>
                      </a:lnTo>
                      <a:lnTo>
                        <a:pt x="714" y="994"/>
                      </a:lnTo>
                      <a:lnTo>
                        <a:pt x="726" y="990"/>
                      </a:lnTo>
                      <a:lnTo>
                        <a:pt x="734" y="990"/>
                      </a:lnTo>
                      <a:lnTo>
                        <a:pt x="734" y="990"/>
                      </a:lnTo>
                      <a:lnTo>
                        <a:pt x="742" y="990"/>
                      </a:lnTo>
                      <a:lnTo>
                        <a:pt x="748" y="994"/>
                      </a:lnTo>
                      <a:lnTo>
                        <a:pt x="752" y="998"/>
                      </a:lnTo>
                      <a:lnTo>
                        <a:pt x="756" y="1004"/>
                      </a:lnTo>
                      <a:lnTo>
                        <a:pt x="765" y="1022"/>
                      </a:lnTo>
                      <a:lnTo>
                        <a:pt x="775" y="1047"/>
                      </a:lnTo>
                      <a:lnTo>
                        <a:pt x="775" y="1047"/>
                      </a:lnTo>
                      <a:lnTo>
                        <a:pt x="779" y="1057"/>
                      </a:lnTo>
                      <a:lnTo>
                        <a:pt x="793" y="1077"/>
                      </a:lnTo>
                      <a:lnTo>
                        <a:pt x="793" y="1077"/>
                      </a:lnTo>
                      <a:lnTo>
                        <a:pt x="817" y="1025"/>
                      </a:lnTo>
                      <a:lnTo>
                        <a:pt x="825" y="1004"/>
                      </a:lnTo>
                      <a:lnTo>
                        <a:pt x="831" y="984"/>
                      </a:lnTo>
                      <a:lnTo>
                        <a:pt x="831" y="984"/>
                      </a:lnTo>
                      <a:lnTo>
                        <a:pt x="829" y="978"/>
                      </a:lnTo>
                      <a:lnTo>
                        <a:pt x="827" y="970"/>
                      </a:lnTo>
                      <a:lnTo>
                        <a:pt x="819" y="956"/>
                      </a:lnTo>
                      <a:lnTo>
                        <a:pt x="809" y="942"/>
                      </a:lnTo>
                      <a:lnTo>
                        <a:pt x="803" y="940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99" y="938"/>
                      </a:lnTo>
                      <a:lnTo>
                        <a:pt x="777" y="940"/>
                      </a:lnTo>
                      <a:lnTo>
                        <a:pt x="777" y="940"/>
                      </a:lnTo>
                      <a:lnTo>
                        <a:pt x="759" y="938"/>
                      </a:lnTo>
                      <a:lnTo>
                        <a:pt x="746" y="934"/>
                      </a:lnTo>
                      <a:lnTo>
                        <a:pt x="732" y="928"/>
                      </a:lnTo>
                      <a:lnTo>
                        <a:pt x="720" y="920"/>
                      </a:lnTo>
                      <a:lnTo>
                        <a:pt x="708" y="908"/>
                      </a:lnTo>
                      <a:lnTo>
                        <a:pt x="698" y="896"/>
                      </a:lnTo>
                      <a:lnTo>
                        <a:pt x="680" y="868"/>
                      </a:lnTo>
                      <a:lnTo>
                        <a:pt x="680" y="868"/>
                      </a:lnTo>
                      <a:lnTo>
                        <a:pt x="672" y="858"/>
                      </a:lnTo>
                      <a:lnTo>
                        <a:pt x="662" y="849"/>
                      </a:lnTo>
                      <a:lnTo>
                        <a:pt x="642" y="833"/>
                      </a:lnTo>
                      <a:lnTo>
                        <a:pt x="642" y="833"/>
                      </a:lnTo>
                      <a:lnTo>
                        <a:pt x="626" y="819"/>
                      </a:lnTo>
                      <a:lnTo>
                        <a:pt x="614" y="807"/>
                      </a:lnTo>
                      <a:lnTo>
                        <a:pt x="604" y="791"/>
                      </a:lnTo>
                      <a:lnTo>
                        <a:pt x="598" y="775"/>
                      </a:lnTo>
                      <a:lnTo>
                        <a:pt x="594" y="759"/>
                      </a:lnTo>
                      <a:lnTo>
                        <a:pt x="592" y="741"/>
                      </a:lnTo>
                      <a:lnTo>
                        <a:pt x="592" y="723"/>
                      </a:lnTo>
                      <a:lnTo>
                        <a:pt x="594" y="705"/>
                      </a:lnTo>
                      <a:lnTo>
                        <a:pt x="594" y="705"/>
                      </a:lnTo>
                      <a:lnTo>
                        <a:pt x="602" y="666"/>
                      </a:lnTo>
                      <a:lnTo>
                        <a:pt x="604" y="644"/>
                      </a:lnTo>
                      <a:lnTo>
                        <a:pt x="606" y="624"/>
                      </a:lnTo>
                      <a:lnTo>
                        <a:pt x="604" y="604"/>
                      </a:lnTo>
                      <a:lnTo>
                        <a:pt x="602" y="584"/>
                      </a:lnTo>
                      <a:lnTo>
                        <a:pt x="594" y="564"/>
                      </a:lnTo>
                      <a:lnTo>
                        <a:pt x="585" y="544"/>
                      </a:lnTo>
                      <a:lnTo>
                        <a:pt x="585" y="544"/>
                      </a:lnTo>
                      <a:lnTo>
                        <a:pt x="585" y="540"/>
                      </a:lnTo>
                      <a:lnTo>
                        <a:pt x="585" y="534"/>
                      </a:lnTo>
                      <a:lnTo>
                        <a:pt x="585" y="521"/>
                      </a:lnTo>
                      <a:lnTo>
                        <a:pt x="585" y="521"/>
                      </a:lnTo>
                      <a:lnTo>
                        <a:pt x="559" y="383"/>
                      </a:lnTo>
                      <a:lnTo>
                        <a:pt x="559" y="383"/>
                      </a:lnTo>
                      <a:lnTo>
                        <a:pt x="557" y="367"/>
                      </a:lnTo>
                      <a:lnTo>
                        <a:pt x="557" y="361"/>
                      </a:lnTo>
                      <a:lnTo>
                        <a:pt x="559" y="356"/>
                      </a:lnTo>
                      <a:lnTo>
                        <a:pt x="559" y="356"/>
                      </a:lnTo>
                      <a:lnTo>
                        <a:pt x="573" y="324"/>
                      </a:lnTo>
                      <a:lnTo>
                        <a:pt x="587" y="292"/>
                      </a:lnTo>
                      <a:lnTo>
                        <a:pt x="592" y="278"/>
                      </a:lnTo>
                      <a:lnTo>
                        <a:pt x="602" y="264"/>
                      </a:lnTo>
                      <a:lnTo>
                        <a:pt x="610" y="250"/>
                      </a:lnTo>
                      <a:lnTo>
                        <a:pt x="622" y="240"/>
                      </a:lnTo>
                      <a:lnTo>
                        <a:pt x="622" y="240"/>
                      </a:lnTo>
                      <a:lnTo>
                        <a:pt x="634" y="228"/>
                      </a:lnTo>
                      <a:lnTo>
                        <a:pt x="642" y="216"/>
                      </a:lnTo>
                      <a:lnTo>
                        <a:pt x="652" y="204"/>
                      </a:lnTo>
                      <a:lnTo>
                        <a:pt x="658" y="191"/>
                      </a:lnTo>
                      <a:lnTo>
                        <a:pt x="668" y="165"/>
                      </a:lnTo>
                      <a:lnTo>
                        <a:pt x="674" y="137"/>
                      </a:lnTo>
                      <a:lnTo>
                        <a:pt x="678" y="111"/>
                      </a:lnTo>
                      <a:lnTo>
                        <a:pt x="680" y="81"/>
                      </a:lnTo>
                      <a:lnTo>
                        <a:pt x="684" y="53"/>
                      </a:lnTo>
                      <a:lnTo>
                        <a:pt x="688" y="27"/>
                      </a:lnTo>
                      <a:lnTo>
                        <a:pt x="688" y="27"/>
                      </a:lnTo>
                      <a:lnTo>
                        <a:pt x="686" y="22"/>
                      </a:lnTo>
                      <a:lnTo>
                        <a:pt x="682" y="14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60" y="14"/>
                      </a:lnTo>
                      <a:lnTo>
                        <a:pt x="654" y="20"/>
                      </a:lnTo>
                      <a:lnTo>
                        <a:pt x="652" y="25"/>
                      </a:lnTo>
                      <a:lnTo>
                        <a:pt x="652" y="25"/>
                      </a:lnTo>
                      <a:lnTo>
                        <a:pt x="646" y="45"/>
                      </a:lnTo>
                      <a:lnTo>
                        <a:pt x="642" y="51"/>
                      </a:lnTo>
                      <a:lnTo>
                        <a:pt x="636" y="59"/>
                      </a:lnTo>
                      <a:lnTo>
                        <a:pt x="630" y="63"/>
                      </a:lnTo>
                      <a:lnTo>
                        <a:pt x="622" y="67"/>
                      </a:lnTo>
                      <a:lnTo>
                        <a:pt x="612" y="69"/>
                      </a:lnTo>
                      <a:lnTo>
                        <a:pt x="600" y="71"/>
                      </a:lnTo>
                      <a:lnTo>
                        <a:pt x="600" y="71"/>
                      </a:lnTo>
                      <a:lnTo>
                        <a:pt x="571" y="73"/>
                      </a:lnTo>
                      <a:lnTo>
                        <a:pt x="539" y="79"/>
                      </a:lnTo>
                      <a:lnTo>
                        <a:pt x="511" y="87"/>
                      </a:lnTo>
                      <a:lnTo>
                        <a:pt x="481" y="99"/>
                      </a:lnTo>
                      <a:lnTo>
                        <a:pt x="455" y="111"/>
                      </a:lnTo>
                      <a:lnTo>
                        <a:pt x="427" y="127"/>
                      </a:lnTo>
                      <a:lnTo>
                        <a:pt x="402" y="143"/>
                      </a:lnTo>
                      <a:lnTo>
                        <a:pt x="376" y="159"/>
                      </a:lnTo>
                      <a:lnTo>
                        <a:pt x="376" y="159"/>
                      </a:lnTo>
                      <a:lnTo>
                        <a:pt x="352" y="175"/>
                      </a:lnTo>
                      <a:lnTo>
                        <a:pt x="330" y="189"/>
                      </a:lnTo>
                      <a:lnTo>
                        <a:pt x="318" y="194"/>
                      </a:lnTo>
                      <a:lnTo>
                        <a:pt x="306" y="198"/>
                      </a:lnTo>
                      <a:lnTo>
                        <a:pt x="292" y="200"/>
                      </a:lnTo>
                      <a:lnTo>
                        <a:pt x="280" y="202"/>
                      </a:lnTo>
                      <a:lnTo>
                        <a:pt x="280" y="202"/>
                      </a:lnTo>
                      <a:lnTo>
                        <a:pt x="268" y="200"/>
                      </a:lnTo>
                      <a:lnTo>
                        <a:pt x="257" y="198"/>
                      </a:lnTo>
                      <a:lnTo>
                        <a:pt x="245" y="192"/>
                      </a:lnTo>
                      <a:lnTo>
                        <a:pt x="231" y="187"/>
                      </a:lnTo>
                      <a:lnTo>
                        <a:pt x="231" y="187"/>
                      </a:lnTo>
                      <a:lnTo>
                        <a:pt x="227" y="185"/>
                      </a:lnTo>
                      <a:lnTo>
                        <a:pt x="227" y="185"/>
                      </a:lnTo>
                      <a:lnTo>
                        <a:pt x="215" y="189"/>
                      </a:lnTo>
                      <a:lnTo>
                        <a:pt x="209" y="191"/>
                      </a:lnTo>
                      <a:lnTo>
                        <a:pt x="205" y="194"/>
                      </a:lnTo>
                      <a:lnTo>
                        <a:pt x="205" y="194"/>
                      </a:lnTo>
                      <a:lnTo>
                        <a:pt x="177" y="228"/>
                      </a:lnTo>
                      <a:lnTo>
                        <a:pt x="163" y="248"/>
                      </a:lnTo>
                      <a:lnTo>
                        <a:pt x="155" y="266"/>
                      </a:lnTo>
                      <a:lnTo>
                        <a:pt x="155" y="266"/>
                      </a:lnTo>
                      <a:lnTo>
                        <a:pt x="149" y="282"/>
                      </a:lnTo>
                      <a:lnTo>
                        <a:pt x="141" y="296"/>
                      </a:lnTo>
                      <a:lnTo>
                        <a:pt x="135" y="310"/>
                      </a:lnTo>
                      <a:lnTo>
                        <a:pt x="125" y="320"/>
                      </a:lnTo>
                      <a:lnTo>
                        <a:pt x="115" y="330"/>
                      </a:lnTo>
                      <a:lnTo>
                        <a:pt x="103" y="338"/>
                      </a:lnTo>
                      <a:lnTo>
                        <a:pt x="90" y="344"/>
                      </a:lnTo>
                      <a:lnTo>
                        <a:pt x="72" y="350"/>
                      </a:lnTo>
                      <a:lnTo>
                        <a:pt x="72" y="350"/>
                      </a:lnTo>
                      <a:lnTo>
                        <a:pt x="64" y="352"/>
                      </a:lnTo>
                      <a:lnTo>
                        <a:pt x="54" y="356"/>
                      </a:lnTo>
                      <a:lnTo>
                        <a:pt x="32" y="367"/>
                      </a:lnTo>
                      <a:lnTo>
                        <a:pt x="32" y="367"/>
                      </a:lnTo>
                      <a:lnTo>
                        <a:pt x="44" y="387"/>
                      </a:lnTo>
                      <a:lnTo>
                        <a:pt x="52" y="407"/>
                      </a:lnTo>
                      <a:lnTo>
                        <a:pt x="56" y="427"/>
                      </a:lnTo>
                      <a:lnTo>
                        <a:pt x="56" y="447"/>
                      </a:lnTo>
                      <a:lnTo>
                        <a:pt x="52" y="465"/>
                      </a:lnTo>
                      <a:lnTo>
                        <a:pt x="46" y="485"/>
                      </a:lnTo>
                      <a:lnTo>
                        <a:pt x="38" y="503"/>
                      </a:lnTo>
                      <a:lnTo>
                        <a:pt x="26" y="521"/>
                      </a:lnTo>
                      <a:lnTo>
                        <a:pt x="26" y="521"/>
                      </a:lnTo>
                      <a:lnTo>
                        <a:pt x="22" y="528"/>
                      </a:lnTo>
                      <a:lnTo>
                        <a:pt x="18" y="536"/>
                      </a:lnTo>
                      <a:lnTo>
                        <a:pt x="18" y="544"/>
                      </a:lnTo>
                      <a:lnTo>
                        <a:pt x="18" y="552"/>
                      </a:lnTo>
                      <a:lnTo>
                        <a:pt x="18" y="552"/>
                      </a:lnTo>
                      <a:lnTo>
                        <a:pt x="34" y="636"/>
                      </a:lnTo>
                      <a:lnTo>
                        <a:pt x="52" y="721"/>
                      </a:lnTo>
                      <a:lnTo>
                        <a:pt x="52" y="721"/>
                      </a:lnTo>
                      <a:lnTo>
                        <a:pt x="64" y="777"/>
                      </a:lnTo>
                      <a:lnTo>
                        <a:pt x="68" y="805"/>
                      </a:lnTo>
                      <a:lnTo>
                        <a:pt x="70" y="833"/>
                      </a:lnTo>
                      <a:lnTo>
                        <a:pt x="66" y="860"/>
                      </a:lnTo>
                      <a:lnTo>
                        <a:pt x="62" y="874"/>
                      </a:lnTo>
                      <a:lnTo>
                        <a:pt x="58" y="886"/>
                      </a:lnTo>
                      <a:lnTo>
                        <a:pt x="52" y="900"/>
                      </a:lnTo>
                      <a:lnTo>
                        <a:pt x="44" y="912"/>
                      </a:lnTo>
                      <a:lnTo>
                        <a:pt x="34" y="926"/>
                      </a:lnTo>
                      <a:lnTo>
                        <a:pt x="22" y="938"/>
                      </a:lnTo>
                      <a:lnTo>
                        <a:pt x="22" y="938"/>
                      </a:lnTo>
                      <a:lnTo>
                        <a:pt x="12" y="948"/>
                      </a:lnTo>
                      <a:lnTo>
                        <a:pt x="6" y="960"/>
                      </a:lnTo>
                      <a:lnTo>
                        <a:pt x="2" y="972"/>
                      </a:lnTo>
                      <a:lnTo>
                        <a:pt x="0" y="982"/>
                      </a:lnTo>
                      <a:lnTo>
                        <a:pt x="2" y="994"/>
                      </a:lnTo>
                      <a:lnTo>
                        <a:pt x="8" y="1004"/>
                      </a:lnTo>
                      <a:lnTo>
                        <a:pt x="16" y="1016"/>
                      </a:lnTo>
                      <a:lnTo>
                        <a:pt x="28" y="1025"/>
                      </a:lnTo>
                      <a:lnTo>
                        <a:pt x="28" y="1025"/>
                      </a:lnTo>
                      <a:lnTo>
                        <a:pt x="42" y="1037"/>
                      </a:lnTo>
                      <a:lnTo>
                        <a:pt x="52" y="1051"/>
                      </a:lnTo>
                      <a:lnTo>
                        <a:pt x="60" y="1065"/>
                      </a:lnTo>
                      <a:lnTo>
                        <a:pt x="64" y="1079"/>
                      </a:lnTo>
                      <a:lnTo>
                        <a:pt x="68" y="1095"/>
                      </a:lnTo>
                      <a:lnTo>
                        <a:pt x="68" y="1111"/>
                      </a:lnTo>
                      <a:lnTo>
                        <a:pt x="66" y="1129"/>
                      </a:lnTo>
                      <a:lnTo>
                        <a:pt x="62" y="1147"/>
                      </a:lnTo>
                      <a:lnTo>
                        <a:pt x="62" y="1147"/>
                      </a:lnTo>
                      <a:lnTo>
                        <a:pt x="56" y="1165"/>
                      </a:lnTo>
                      <a:lnTo>
                        <a:pt x="54" y="1179"/>
                      </a:lnTo>
                      <a:lnTo>
                        <a:pt x="54" y="1190"/>
                      </a:lnTo>
                      <a:lnTo>
                        <a:pt x="58" y="1200"/>
                      </a:lnTo>
                      <a:lnTo>
                        <a:pt x="64" y="1210"/>
                      </a:lnTo>
                      <a:lnTo>
                        <a:pt x="74" y="1216"/>
                      </a:lnTo>
                      <a:lnTo>
                        <a:pt x="88" y="1224"/>
                      </a:lnTo>
                      <a:lnTo>
                        <a:pt x="105" y="1232"/>
                      </a:lnTo>
                      <a:lnTo>
                        <a:pt x="105" y="1232"/>
                      </a:lnTo>
                      <a:lnTo>
                        <a:pt x="143" y="1246"/>
                      </a:lnTo>
                      <a:lnTo>
                        <a:pt x="179" y="1258"/>
                      </a:lnTo>
                      <a:lnTo>
                        <a:pt x="219" y="1270"/>
                      </a:lnTo>
                      <a:lnTo>
                        <a:pt x="259" y="1276"/>
                      </a:lnTo>
                      <a:lnTo>
                        <a:pt x="259" y="127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59" name="Freeform 18">
                  <a:extLst>
                    <a:ext uri="{FF2B5EF4-FFF2-40B4-BE49-F238E27FC236}">
                      <a16:creationId xmlns:a16="http://schemas.microsoft.com/office/drawing/2014/main" id="{BA141E1A-9D7E-16D9-23FD-C2AB0B1CDD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1463" y="4184650"/>
                  <a:ext cx="1592263" cy="1312863"/>
                </a:xfrm>
                <a:custGeom>
                  <a:avLst/>
                  <a:gdLst>
                    <a:gd name="T0" fmla="*/ 111 w 1003"/>
                    <a:gd name="T1" fmla="*/ 604 h 827"/>
                    <a:gd name="T2" fmla="*/ 194 w 1003"/>
                    <a:gd name="T3" fmla="*/ 603 h 827"/>
                    <a:gd name="T4" fmla="*/ 222 w 1003"/>
                    <a:gd name="T5" fmla="*/ 603 h 827"/>
                    <a:gd name="T6" fmla="*/ 262 w 1003"/>
                    <a:gd name="T7" fmla="*/ 616 h 827"/>
                    <a:gd name="T8" fmla="*/ 278 w 1003"/>
                    <a:gd name="T9" fmla="*/ 658 h 827"/>
                    <a:gd name="T10" fmla="*/ 284 w 1003"/>
                    <a:gd name="T11" fmla="*/ 706 h 827"/>
                    <a:gd name="T12" fmla="*/ 302 w 1003"/>
                    <a:gd name="T13" fmla="*/ 777 h 827"/>
                    <a:gd name="T14" fmla="*/ 314 w 1003"/>
                    <a:gd name="T15" fmla="*/ 799 h 827"/>
                    <a:gd name="T16" fmla="*/ 337 w 1003"/>
                    <a:gd name="T17" fmla="*/ 821 h 827"/>
                    <a:gd name="T18" fmla="*/ 367 w 1003"/>
                    <a:gd name="T19" fmla="*/ 827 h 827"/>
                    <a:gd name="T20" fmla="*/ 403 w 1003"/>
                    <a:gd name="T21" fmla="*/ 821 h 827"/>
                    <a:gd name="T22" fmla="*/ 660 w 1003"/>
                    <a:gd name="T23" fmla="*/ 742 h 827"/>
                    <a:gd name="T24" fmla="*/ 681 w 1003"/>
                    <a:gd name="T25" fmla="*/ 734 h 827"/>
                    <a:gd name="T26" fmla="*/ 719 w 1003"/>
                    <a:gd name="T27" fmla="*/ 698 h 827"/>
                    <a:gd name="T28" fmla="*/ 773 w 1003"/>
                    <a:gd name="T29" fmla="*/ 644 h 827"/>
                    <a:gd name="T30" fmla="*/ 815 w 1003"/>
                    <a:gd name="T31" fmla="*/ 616 h 827"/>
                    <a:gd name="T32" fmla="*/ 888 w 1003"/>
                    <a:gd name="T33" fmla="*/ 547 h 827"/>
                    <a:gd name="T34" fmla="*/ 976 w 1003"/>
                    <a:gd name="T35" fmla="*/ 443 h 827"/>
                    <a:gd name="T36" fmla="*/ 992 w 1003"/>
                    <a:gd name="T37" fmla="*/ 420 h 827"/>
                    <a:gd name="T38" fmla="*/ 1003 w 1003"/>
                    <a:gd name="T39" fmla="*/ 380 h 827"/>
                    <a:gd name="T40" fmla="*/ 996 w 1003"/>
                    <a:gd name="T41" fmla="*/ 336 h 827"/>
                    <a:gd name="T42" fmla="*/ 982 w 1003"/>
                    <a:gd name="T43" fmla="*/ 290 h 827"/>
                    <a:gd name="T44" fmla="*/ 958 w 1003"/>
                    <a:gd name="T45" fmla="*/ 221 h 827"/>
                    <a:gd name="T46" fmla="*/ 938 w 1003"/>
                    <a:gd name="T47" fmla="*/ 197 h 827"/>
                    <a:gd name="T48" fmla="*/ 912 w 1003"/>
                    <a:gd name="T49" fmla="*/ 189 h 827"/>
                    <a:gd name="T50" fmla="*/ 890 w 1003"/>
                    <a:gd name="T51" fmla="*/ 193 h 827"/>
                    <a:gd name="T52" fmla="*/ 862 w 1003"/>
                    <a:gd name="T53" fmla="*/ 203 h 827"/>
                    <a:gd name="T54" fmla="*/ 809 w 1003"/>
                    <a:gd name="T55" fmla="*/ 221 h 827"/>
                    <a:gd name="T56" fmla="*/ 797 w 1003"/>
                    <a:gd name="T57" fmla="*/ 219 h 827"/>
                    <a:gd name="T58" fmla="*/ 652 w 1003"/>
                    <a:gd name="T59" fmla="*/ 149 h 827"/>
                    <a:gd name="T60" fmla="*/ 610 w 1003"/>
                    <a:gd name="T61" fmla="*/ 129 h 827"/>
                    <a:gd name="T62" fmla="*/ 590 w 1003"/>
                    <a:gd name="T63" fmla="*/ 127 h 827"/>
                    <a:gd name="T64" fmla="*/ 560 w 1003"/>
                    <a:gd name="T65" fmla="*/ 129 h 827"/>
                    <a:gd name="T66" fmla="*/ 506 w 1003"/>
                    <a:gd name="T67" fmla="*/ 119 h 827"/>
                    <a:gd name="T68" fmla="*/ 437 w 1003"/>
                    <a:gd name="T69" fmla="*/ 80 h 827"/>
                    <a:gd name="T70" fmla="*/ 377 w 1003"/>
                    <a:gd name="T71" fmla="*/ 22 h 827"/>
                    <a:gd name="T72" fmla="*/ 351 w 1003"/>
                    <a:gd name="T73" fmla="*/ 2 h 827"/>
                    <a:gd name="T74" fmla="*/ 339 w 1003"/>
                    <a:gd name="T75" fmla="*/ 0 h 827"/>
                    <a:gd name="T76" fmla="*/ 322 w 1003"/>
                    <a:gd name="T77" fmla="*/ 10 h 827"/>
                    <a:gd name="T78" fmla="*/ 306 w 1003"/>
                    <a:gd name="T79" fmla="*/ 30 h 827"/>
                    <a:gd name="T80" fmla="*/ 262 w 1003"/>
                    <a:gd name="T81" fmla="*/ 92 h 827"/>
                    <a:gd name="T82" fmla="*/ 216 w 1003"/>
                    <a:gd name="T83" fmla="*/ 119 h 827"/>
                    <a:gd name="T84" fmla="*/ 182 w 1003"/>
                    <a:gd name="T85" fmla="*/ 121 h 827"/>
                    <a:gd name="T86" fmla="*/ 176 w 1003"/>
                    <a:gd name="T87" fmla="*/ 119 h 827"/>
                    <a:gd name="T88" fmla="*/ 153 w 1003"/>
                    <a:gd name="T89" fmla="*/ 123 h 827"/>
                    <a:gd name="T90" fmla="*/ 131 w 1003"/>
                    <a:gd name="T91" fmla="*/ 135 h 827"/>
                    <a:gd name="T92" fmla="*/ 139 w 1003"/>
                    <a:gd name="T93" fmla="*/ 163 h 827"/>
                    <a:gd name="T94" fmla="*/ 153 w 1003"/>
                    <a:gd name="T95" fmla="*/ 209 h 827"/>
                    <a:gd name="T96" fmla="*/ 69 w 1003"/>
                    <a:gd name="T97" fmla="*/ 259 h 827"/>
                    <a:gd name="T98" fmla="*/ 41 w 1003"/>
                    <a:gd name="T99" fmla="*/ 324 h 827"/>
                    <a:gd name="T100" fmla="*/ 11 w 1003"/>
                    <a:gd name="T101" fmla="*/ 366 h 827"/>
                    <a:gd name="T102" fmla="*/ 5 w 1003"/>
                    <a:gd name="T103" fmla="*/ 416 h 827"/>
                    <a:gd name="T104" fmla="*/ 11 w 1003"/>
                    <a:gd name="T105" fmla="*/ 430 h 827"/>
                    <a:gd name="T106" fmla="*/ 33 w 1003"/>
                    <a:gd name="T107" fmla="*/ 467 h 827"/>
                    <a:gd name="T108" fmla="*/ 57 w 1003"/>
                    <a:gd name="T109" fmla="*/ 509 h 827"/>
                    <a:gd name="T110" fmla="*/ 65 w 1003"/>
                    <a:gd name="T111" fmla="*/ 523 h 827"/>
                    <a:gd name="T112" fmla="*/ 73 w 1003"/>
                    <a:gd name="T113" fmla="*/ 535 h 827"/>
                    <a:gd name="T114" fmla="*/ 73 w 1003"/>
                    <a:gd name="T115" fmla="*/ 557 h 827"/>
                    <a:gd name="T116" fmla="*/ 63 w 1003"/>
                    <a:gd name="T117" fmla="*/ 577 h 827"/>
                    <a:gd name="T118" fmla="*/ 55 w 1003"/>
                    <a:gd name="T119" fmla="*/ 583 h 827"/>
                    <a:gd name="T120" fmla="*/ 45 w 1003"/>
                    <a:gd name="T121" fmla="*/ 587 h 827"/>
                    <a:gd name="T122" fmla="*/ 57 w 1003"/>
                    <a:gd name="T123" fmla="*/ 599 h 827"/>
                    <a:gd name="T124" fmla="*/ 99 w 1003"/>
                    <a:gd name="T125" fmla="*/ 604 h 8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03" h="827">
                      <a:moveTo>
                        <a:pt x="99" y="604"/>
                      </a:moveTo>
                      <a:lnTo>
                        <a:pt x="99" y="604"/>
                      </a:lnTo>
                      <a:lnTo>
                        <a:pt x="111" y="604"/>
                      </a:lnTo>
                      <a:lnTo>
                        <a:pt x="111" y="604"/>
                      </a:lnTo>
                      <a:lnTo>
                        <a:pt x="194" y="603"/>
                      </a:lnTo>
                      <a:lnTo>
                        <a:pt x="194" y="603"/>
                      </a:lnTo>
                      <a:lnTo>
                        <a:pt x="200" y="603"/>
                      </a:lnTo>
                      <a:lnTo>
                        <a:pt x="200" y="603"/>
                      </a:lnTo>
                      <a:lnTo>
                        <a:pt x="222" y="603"/>
                      </a:lnTo>
                      <a:lnTo>
                        <a:pt x="240" y="604"/>
                      </a:lnTo>
                      <a:lnTo>
                        <a:pt x="252" y="608"/>
                      </a:lnTo>
                      <a:lnTo>
                        <a:pt x="262" y="616"/>
                      </a:lnTo>
                      <a:lnTo>
                        <a:pt x="270" y="626"/>
                      </a:lnTo>
                      <a:lnTo>
                        <a:pt x="276" y="640"/>
                      </a:lnTo>
                      <a:lnTo>
                        <a:pt x="278" y="658"/>
                      </a:lnTo>
                      <a:lnTo>
                        <a:pt x="282" y="680"/>
                      </a:lnTo>
                      <a:lnTo>
                        <a:pt x="282" y="680"/>
                      </a:lnTo>
                      <a:lnTo>
                        <a:pt x="284" y="706"/>
                      </a:lnTo>
                      <a:lnTo>
                        <a:pt x="288" y="730"/>
                      </a:lnTo>
                      <a:lnTo>
                        <a:pt x="294" y="754"/>
                      </a:lnTo>
                      <a:lnTo>
                        <a:pt x="302" y="777"/>
                      </a:lnTo>
                      <a:lnTo>
                        <a:pt x="302" y="777"/>
                      </a:lnTo>
                      <a:lnTo>
                        <a:pt x="308" y="789"/>
                      </a:lnTo>
                      <a:lnTo>
                        <a:pt x="314" y="799"/>
                      </a:lnTo>
                      <a:lnTo>
                        <a:pt x="322" y="809"/>
                      </a:lnTo>
                      <a:lnTo>
                        <a:pt x="330" y="815"/>
                      </a:lnTo>
                      <a:lnTo>
                        <a:pt x="337" y="821"/>
                      </a:lnTo>
                      <a:lnTo>
                        <a:pt x="345" y="825"/>
                      </a:lnTo>
                      <a:lnTo>
                        <a:pt x="355" y="827"/>
                      </a:lnTo>
                      <a:lnTo>
                        <a:pt x="367" y="827"/>
                      </a:lnTo>
                      <a:lnTo>
                        <a:pt x="367" y="827"/>
                      </a:lnTo>
                      <a:lnTo>
                        <a:pt x="383" y="825"/>
                      </a:lnTo>
                      <a:lnTo>
                        <a:pt x="403" y="821"/>
                      </a:lnTo>
                      <a:lnTo>
                        <a:pt x="403" y="821"/>
                      </a:lnTo>
                      <a:lnTo>
                        <a:pt x="532" y="781"/>
                      </a:lnTo>
                      <a:lnTo>
                        <a:pt x="660" y="742"/>
                      </a:lnTo>
                      <a:lnTo>
                        <a:pt x="660" y="742"/>
                      </a:lnTo>
                      <a:lnTo>
                        <a:pt x="671" y="738"/>
                      </a:lnTo>
                      <a:lnTo>
                        <a:pt x="681" y="734"/>
                      </a:lnTo>
                      <a:lnTo>
                        <a:pt x="699" y="720"/>
                      </a:lnTo>
                      <a:lnTo>
                        <a:pt x="699" y="720"/>
                      </a:lnTo>
                      <a:lnTo>
                        <a:pt x="719" y="698"/>
                      </a:lnTo>
                      <a:lnTo>
                        <a:pt x="741" y="674"/>
                      </a:lnTo>
                      <a:lnTo>
                        <a:pt x="761" y="652"/>
                      </a:lnTo>
                      <a:lnTo>
                        <a:pt x="773" y="644"/>
                      </a:lnTo>
                      <a:lnTo>
                        <a:pt x="785" y="636"/>
                      </a:lnTo>
                      <a:lnTo>
                        <a:pt x="785" y="636"/>
                      </a:lnTo>
                      <a:lnTo>
                        <a:pt x="815" y="616"/>
                      </a:lnTo>
                      <a:lnTo>
                        <a:pt x="840" y="597"/>
                      </a:lnTo>
                      <a:lnTo>
                        <a:pt x="864" y="573"/>
                      </a:lnTo>
                      <a:lnTo>
                        <a:pt x="888" y="547"/>
                      </a:lnTo>
                      <a:lnTo>
                        <a:pt x="932" y="495"/>
                      </a:lnTo>
                      <a:lnTo>
                        <a:pt x="954" y="469"/>
                      </a:lnTo>
                      <a:lnTo>
                        <a:pt x="976" y="443"/>
                      </a:lnTo>
                      <a:lnTo>
                        <a:pt x="976" y="443"/>
                      </a:lnTo>
                      <a:lnTo>
                        <a:pt x="986" y="432"/>
                      </a:lnTo>
                      <a:lnTo>
                        <a:pt x="992" y="420"/>
                      </a:lnTo>
                      <a:lnTo>
                        <a:pt x="998" y="408"/>
                      </a:lnTo>
                      <a:lnTo>
                        <a:pt x="1001" y="394"/>
                      </a:lnTo>
                      <a:lnTo>
                        <a:pt x="1003" y="380"/>
                      </a:lnTo>
                      <a:lnTo>
                        <a:pt x="1003" y="366"/>
                      </a:lnTo>
                      <a:lnTo>
                        <a:pt x="1000" y="352"/>
                      </a:lnTo>
                      <a:lnTo>
                        <a:pt x="996" y="336"/>
                      </a:lnTo>
                      <a:lnTo>
                        <a:pt x="996" y="336"/>
                      </a:lnTo>
                      <a:lnTo>
                        <a:pt x="988" y="314"/>
                      </a:lnTo>
                      <a:lnTo>
                        <a:pt x="982" y="290"/>
                      </a:lnTo>
                      <a:lnTo>
                        <a:pt x="968" y="245"/>
                      </a:lnTo>
                      <a:lnTo>
                        <a:pt x="968" y="245"/>
                      </a:lnTo>
                      <a:lnTo>
                        <a:pt x="958" y="221"/>
                      </a:lnTo>
                      <a:lnTo>
                        <a:pt x="952" y="211"/>
                      </a:lnTo>
                      <a:lnTo>
                        <a:pt x="946" y="203"/>
                      </a:lnTo>
                      <a:lnTo>
                        <a:pt x="938" y="197"/>
                      </a:lnTo>
                      <a:lnTo>
                        <a:pt x="930" y="191"/>
                      </a:lnTo>
                      <a:lnTo>
                        <a:pt x="922" y="189"/>
                      </a:lnTo>
                      <a:lnTo>
                        <a:pt x="912" y="189"/>
                      </a:lnTo>
                      <a:lnTo>
                        <a:pt x="912" y="189"/>
                      </a:lnTo>
                      <a:lnTo>
                        <a:pt x="902" y="189"/>
                      </a:lnTo>
                      <a:lnTo>
                        <a:pt x="890" y="193"/>
                      </a:lnTo>
                      <a:lnTo>
                        <a:pt x="876" y="197"/>
                      </a:lnTo>
                      <a:lnTo>
                        <a:pt x="862" y="203"/>
                      </a:lnTo>
                      <a:lnTo>
                        <a:pt x="862" y="203"/>
                      </a:lnTo>
                      <a:lnTo>
                        <a:pt x="836" y="215"/>
                      </a:lnTo>
                      <a:lnTo>
                        <a:pt x="821" y="219"/>
                      </a:lnTo>
                      <a:lnTo>
                        <a:pt x="809" y="221"/>
                      </a:lnTo>
                      <a:lnTo>
                        <a:pt x="809" y="221"/>
                      </a:lnTo>
                      <a:lnTo>
                        <a:pt x="797" y="219"/>
                      </a:lnTo>
                      <a:lnTo>
                        <a:pt x="797" y="219"/>
                      </a:lnTo>
                      <a:lnTo>
                        <a:pt x="759" y="205"/>
                      </a:lnTo>
                      <a:lnTo>
                        <a:pt x="723" y="187"/>
                      </a:lnTo>
                      <a:lnTo>
                        <a:pt x="652" y="149"/>
                      </a:lnTo>
                      <a:lnTo>
                        <a:pt x="652" y="149"/>
                      </a:lnTo>
                      <a:lnTo>
                        <a:pt x="624" y="135"/>
                      </a:lnTo>
                      <a:lnTo>
                        <a:pt x="610" y="129"/>
                      </a:lnTo>
                      <a:lnTo>
                        <a:pt x="596" y="127"/>
                      </a:lnTo>
                      <a:lnTo>
                        <a:pt x="596" y="127"/>
                      </a:lnTo>
                      <a:lnTo>
                        <a:pt x="590" y="127"/>
                      </a:lnTo>
                      <a:lnTo>
                        <a:pt x="590" y="127"/>
                      </a:lnTo>
                      <a:lnTo>
                        <a:pt x="560" y="129"/>
                      </a:lnTo>
                      <a:lnTo>
                        <a:pt x="560" y="129"/>
                      </a:lnTo>
                      <a:lnTo>
                        <a:pt x="546" y="129"/>
                      </a:lnTo>
                      <a:lnTo>
                        <a:pt x="532" y="127"/>
                      </a:lnTo>
                      <a:lnTo>
                        <a:pt x="506" y="119"/>
                      </a:lnTo>
                      <a:lnTo>
                        <a:pt x="483" y="109"/>
                      </a:lnTo>
                      <a:lnTo>
                        <a:pt x="459" y="96"/>
                      </a:lnTo>
                      <a:lnTo>
                        <a:pt x="437" y="80"/>
                      </a:lnTo>
                      <a:lnTo>
                        <a:pt x="417" y="62"/>
                      </a:lnTo>
                      <a:lnTo>
                        <a:pt x="377" y="22"/>
                      </a:lnTo>
                      <a:lnTo>
                        <a:pt x="377" y="22"/>
                      </a:lnTo>
                      <a:lnTo>
                        <a:pt x="369" y="14"/>
                      </a:lnTo>
                      <a:lnTo>
                        <a:pt x="361" y="8"/>
                      </a:lnTo>
                      <a:lnTo>
                        <a:pt x="351" y="2"/>
                      </a:lnTo>
                      <a:lnTo>
                        <a:pt x="341" y="0"/>
                      </a:lnTo>
                      <a:lnTo>
                        <a:pt x="341" y="0"/>
                      </a:lnTo>
                      <a:lnTo>
                        <a:pt x="339" y="0"/>
                      </a:lnTo>
                      <a:lnTo>
                        <a:pt x="339" y="0"/>
                      </a:lnTo>
                      <a:lnTo>
                        <a:pt x="330" y="4"/>
                      </a:lnTo>
                      <a:lnTo>
                        <a:pt x="322" y="10"/>
                      </a:lnTo>
                      <a:lnTo>
                        <a:pt x="314" y="20"/>
                      </a:lnTo>
                      <a:lnTo>
                        <a:pt x="306" y="30"/>
                      </a:lnTo>
                      <a:lnTo>
                        <a:pt x="306" y="30"/>
                      </a:lnTo>
                      <a:lnTo>
                        <a:pt x="286" y="62"/>
                      </a:lnTo>
                      <a:lnTo>
                        <a:pt x="274" y="78"/>
                      </a:lnTo>
                      <a:lnTo>
                        <a:pt x="262" y="92"/>
                      </a:lnTo>
                      <a:lnTo>
                        <a:pt x="250" y="104"/>
                      </a:lnTo>
                      <a:lnTo>
                        <a:pt x="234" y="113"/>
                      </a:lnTo>
                      <a:lnTo>
                        <a:pt x="216" y="119"/>
                      </a:lnTo>
                      <a:lnTo>
                        <a:pt x="194" y="121"/>
                      </a:lnTo>
                      <a:lnTo>
                        <a:pt x="194" y="121"/>
                      </a:lnTo>
                      <a:lnTo>
                        <a:pt x="182" y="121"/>
                      </a:lnTo>
                      <a:lnTo>
                        <a:pt x="182" y="121"/>
                      </a:lnTo>
                      <a:lnTo>
                        <a:pt x="176" y="119"/>
                      </a:lnTo>
                      <a:lnTo>
                        <a:pt x="176" y="119"/>
                      </a:lnTo>
                      <a:lnTo>
                        <a:pt x="165" y="121"/>
                      </a:lnTo>
                      <a:lnTo>
                        <a:pt x="153" y="123"/>
                      </a:lnTo>
                      <a:lnTo>
                        <a:pt x="153" y="123"/>
                      </a:lnTo>
                      <a:lnTo>
                        <a:pt x="139" y="129"/>
                      </a:lnTo>
                      <a:lnTo>
                        <a:pt x="135" y="131"/>
                      </a:lnTo>
                      <a:lnTo>
                        <a:pt x="131" y="135"/>
                      </a:lnTo>
                      <a:lnTo>
                        <a:pt x="131" y="141"/>
                      </a:lnTo>
                      <a:lnTo>
                        <a:pt x="131" y="147"/>
                      </a:lnTo>
                      <a:lnTo>
                        <a:pt x="139" y="163"/>
                      </a:lnTo>
                      <a:lnTo>
                        <a:pt x="139" y="163"/>
                      </a:lnTo>
                      <a:lnTo>
                        <a:pt x="147" y="185"/>
                      </a:lnTo>
                      <a:lnTo>
                        <a:pt x="153" y="209"/>
                      </a:lnTo>
                      <a:lnTo>
                        <a:pt x="163" y="259"/>
                      </a:lnTo>
                      <a:lnTo>
                        <a:pt x="163" y="259"/>
                      </a:lnTo>
                      <a:lnTo>
                        <a:pt x="69" y="259"/>
                      </a:lnTo>
                      <a:lnTo>
                        <a:pt x="69" y="259"/>
                      </a:lnTo>
                      <a:lnTo>
                        <a:pt x="49" y="304"/>
                      </a:lnTo>
                      <a:lnTo>
                        <a:pt x="41" y="324"/>
                      </a:lnTo>
                      <a:lnTo>
                        <a:pt x="29" y="344"/>
                      </a:lnTo>
                      <a:lnTo>
                        <a:pt x="29" y="344"/>
                      </a:lnTo>
                      <a:lnTo>
                        <a:pt x="11" y="366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5" y="416"/>
                      </a:lnTo>
                      <a:lnTo>
                        <a:pt x="5" y="416"/>
                      </a:lnTo>
                      <a:lnTo>
                        <a:pt x="7" y="424"/>
                      </a:lnTo>
                      <a:lnTo>
                        <a:pt x="11" y="430"/>
                      </a:lnTo>
                      <a:lnTo>
                        <a:pt x="21" y="447"/>
                      </a:lnTo>
                      <a:lnTo>
                        <a:pt x="21" y="447"/>
                      </a:lnTo>
                      <a:lnTo>
                        <a:pt x="33" y="467"/>
                      </a:lnTo>
                      <a:lnTo>
                        <a:pt x="33" y="467"/>
                      </a:lnTo>
                      <a:lnTo>
                        <a:pt x="57" y="509"/>
                      </a:lnTo>
                      <a:lnTo>
                        <a:pt x="57" y="509"/>
                      </a:lnTo>
                      <a:lnTo>
                        <a:pt x="61" y="517"/>
                      </a:lnTo>
                      <a:lnTo>
                        <a:pt x="61" y="517"/>
                      </a:lnTo>
                      <a:lnTo>
                        <a:pt x="65" y="523"/>
                      </a:lnTo>
                      <a:lnTo>
                        <a:pt x="65" y="523"/>
                      </a:lnTo>
                      <a:lnTo>
                        <a:pt x="69" y="529"/>
                      </a:lnTo>
                      <a:lnTo>
                        <a:pt x="73" y="535"/>
                      </a:lnTo>
                      <a:lnTo>
                        <a:pt x="73" y="543"/>
                      </a:lnTo>
                      <a:lnTo>
                        <a:pt x="73" y="551"/>
                      </a:lnTo>
                      <a:lnTo>
                        <a:pt x="73" y="557"/>
                      </a:lnTo>
                      <a:lnTo>
                        <a:pt x="71" y="565"/>
                      </a:lnTo>
                      <a:lnTo>
                        <a:pt x="67" y="571"/>
                      </a:lnTo>
                      <a:lnTo>
                        <a:pt x="63" y="577"/>
                      </a:lnTo>
                      <a:lnTo>
                        <a:pt x="61" y="577"/>
                      </a:lnTo>
                      <a:lnTo>
                        <a:pt x="61" y="577"/>
                      </a:lnTo>
                      <a:lnTo>
                        <a:pt x="55" y="583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45" y="587"/>
                      </a:lnTo>
                      <a:lnTo>
                        <a:pt x="57" y="599"/>
                      </a:lnTo>
                      <a:lnTo>
                        <a:pt x="57" y="599"/>
                      </a:lnTo>
                      <a:lnTo>
                        <a:pt x="77" y="603"/>
                      </a:lnTo>
                      <a:lnTo>
                        <a:pt x="99" y="604"/>
                      </a:lnTo>
                      <a:lnTo>
                        <a:pt x="99" y="604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60" name="Freeform 19">
                  <a:extLst>
                    <a:ext uri="{FF2B5EF4-FFF2-40B4-BE49-F238E27FC236}">
                      <a16:creationId xmlns:a16="http://schemas.microsoft.com/office/drawing/2014/main" id="{4C034B3D-EE2D-9B6F-3D59-87947833BC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638" y="4478338"/>
                  <a:ext cx="1319213" cy="1997075"/>
                </a:xfrm>
                <a:custGeom>
                  <a:avLst/>
                  <a:gdLst>
                    <a:gd name="T0" fmla="*/ 211 w 831"/>
                    <a:gd name="T1" fmla="*/ 288 h 1258"/>
                    <a:gd name="T2" fmla="*/ 243 w 831"/>
                    <a:gd name="T3" fmla="*/ 336 h 1258"/>
                    <a:gd name="T4" fmla="*/ 263 w 831"/>
                    <a:gd name="T5" fmla="*/ 368 h 1258"/>
                    <a:gd name="T6" fmla="*/ 265 w 831"/>
                    <a:gd name="T7" fmla="*/ 386 h 1258"/>
                    <a:gd name="T8" fmla="*/ 255 w 831"/>
                    <a:gd name="T9" fmla="*/ 406 h 1258"/>
                    <a:gd name="T10" fmla="*/ 193 w 831"/>
                    <a:gd name="T11" fmla="*/ 461 h 1258"/>
                    <a:gd name="T12" fmla="*/ 177 w 831"/>
                    <a:gd name="T13" fmla="*/ 555 h 1258"/>
                    <a:gd name="T14" fmla="*/ 179 w 831"/>
                    <a:gd name="T15" fmla="*/ 626 h 1258"/>
                    <a:gd name="T16" fmla="*/ 149 w 831"/>
                    <a:gd name="T17" fmla="*/ 670 h 1258"/>
                    <a:gd name="T18" fmla="*/ 52 w 831"/>
                    <a:gd name="T19" fmla="*/ 706 h 1258"/>
                    <a:gd name="T20" fmla="*/ 2 w 831"/>
                    <a:gd name="T21" fmla="*/ 722 h 1258"/>
                    <a:gd name="T22" fmla="*/ 18 w 831"/>
                    <a:gd name="T23" fmla="*/ 765 h 1258"/>
                    <a:gd name="T24" fmla="*/ 98 w 831"/>
                    <a:gd name="T25" fmla="*/ 831 h 1258"/>
                    <a:gd name="T26" fmla="*/ 193 w 831"/>
                    <a:gd name="T27" fmla="*/ 861 h 1258"/>
                    <a:gd name="T28" fmla="*/ 243 w 831"/>
                    <a:gd name="T29" fmla="*/ 893 h 1258"/>
                    <a:gd name="T30" fmla="*/ 245 w 831"/>
                    <a:gd name="T31" fmla="*/ 946 h 1258"/>
                    <a:gd name="T32" fmla="*/ 279 w 831"/>
                    <a:gd name="T33" fmla="*/ 1012 h 1258"/>
                    <a:gd name="T34" fmla="*/ 338 w 831"/>
                    <a:gd name="T35" fmla="*/ 1046 h 1258"/>
                    <a:gd name="T36" fmla="*/ 354 w 831"/>
                    <a:gd name="T37" fmla="*/ 1084 h 1258"/>
                    <a:gd name="T38" fmla="*/ 402 w 831"/>
                    <a:gd name="T39" fmla="*/ 1183 h 1258"/>
                    <a:gd name="T40" fmla="*/ 473 w 831"/>
                    <a:gd name="T41" fmla="*/ 1252 h 1258"/>
                    <a:gd name="T42" fmla="*/ 511 w 831"/>
                    <a:gd name="T43" fmla="*/ 1252 h 1258"/>
                    <a:gd name="T44" fmla="*/ 575 w 831"/>
                    <a:gd name="T45" fmla="*/ 1185 h 1258"/>
                    <a:gd name="T46" fmla="*/ 648 w 831"/>
                    <a:gd name="T47" fmla="*/ 1117 h 1258"/>
                    <a:gd name="T48" fmla="*/ 648 w 831"/>
                    <a:gd name="T49" fmla="*/ 1068 h 1258"/>
                    <a:gd name="T50" fmla="*/ 583 w 831"/>
                    <a:gd name="T51" fmla="*/ 1000 h 1258"/>
                    <a:gd name="T52" fmla="*/ 543 w 831"/>
                    <a:gd name="T53" fmla="*/ 962 h 1258"/>
                    <a:gd name="T54" fmla="*/ 535 w 831"/>
                    <a:gd name="T55" fmla="*/ 905 h 1258"/>
                    <a:gd name="T56" fmla="*/ 495 w 831"/>
                    <a:gd name="T57" fmla="*/ 851 h 1258"/>
                    <a:gd name="T58" fmla="*/ 475 w 831"/>
                    <a:gd name="T59" fmla="*/ 819 h 1258"/>
                    <a:gd name="T60" fmla="*/ 487 w 831"/>
                    <a:gd name="T61" fmla="*/ 785 h 1258"/>
                    <a:gd name="T62" fmla="*/ 583 w 831"/>
                    <a:gd name="T63" fmla="*/ 678 h 1258"/>
                    <a:gd name="T64" fmla="*/ 607 w 831"/>
                    <a:gd name="T65" fmla="*/ 626 h 1258"/>
                    <a:gd name="T66" fmla="*/ 611 w 831"/>
                    <a:gd name="T67" fmla="*/ 573 h 1258"/>
                    <a:gd name="T68" fmla="*/ 644 w 831"/>
                    <a:gd name="T69" fmla="*/ 519 h 1258"/>
                    <a:gd name="T70" fmla="*/ 700 w 831"/>
                    <a:gd name="T71" fmla="*/ 489 h 1258"/>
                    <a:gd name="T72" fmla="*/ 730 w 831"/>
                    <a:gd name="T73" fmla="*/ 487 h 1258"/>
                    <a:gd name="T74" fmla="*/ 790 w 831"/>
                    <a:gd name="T75" fmla="*/ 481 h 1258"/>
                    <a:gd name="T76" fmla="*/ 831 w 831"/>
                    <a:gd name="T77" fmla="*/ 447 h 1258"/>
                    <a:gd name="T78" fmla="*/ 798 w 831"/>
                    <a:gd name="T79" fmla="*/ 390 h 1258"/>
                    <a:gd name="T80" fmla="*/ 796 w 831"/>
                    <a:gd name="T81" fmla="*/ 302 h 1258"/>
                    <a:gd name="T82" fmla="*/ 764 w 831"/>
                    <a:gd name="T83" fmla="*/ 237 h 1258"/>
                    <a:gd name="T84" fmla="*/ 730 w 831"/>
                    <a:gd name="T85" fmla="*/ 163 h 1258"/>
                    <a:gd name="T86" fmla="*/ 670 w 831"/>
                    <a:gd name="T87" fmla="*/ 139 h 1258"/>
                    <a:gd name="T88" fmla="*/ 642 w 831"/>
                    <a:gd name="T89" fmla="*/ 109 h 1258"/>
                    <a:gd name="T90" fmla="*/ 595 w 831"/>
                    <a:gd name="T91" fmla="*/ 60 h 1258"/>
                    <a:gd name="T92" fmla="*/ 517 w 831"/>
                    <a:gd name="T93" fmla="*/ 50 h 1258"/>
                    <a:gd name="T94" fmla="*/ 422 w 831"/>
                    <a:gd name="T95" fmla="*/ 16 h 1258"/>
                    <a:gd name="T96" fmla="*/ 360 w 831"/>
                    <a:gd name="T97" fmla="*/ 0 h 1258"/>
                    <a:gd name="T98" fmla="*/ 304 w 831"/>
                    <a:gd name="T99" fmla="*/ 10 h 1258"/>
                    <a:gd name="T100" fmla="*/ 289 w 831"/>
                    <a:gd name="T101" fmla="*/ 101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31" h="1258">
                      <a:moveTo>
                        <a:pt x="275" y="143"/>
                      </a:moveTo>
                      <a:lnTo>
                        <a:pt x="275" y="143"/>
                      </a:lnTo>
                      <a:lnTo>
                        <a:pt x="257" y="179"/>
                      </a:lnTo>
                      <a:lnTo>
                        <a:pt x="241" y="215"/>
                      </a:lnTo>
                      <a:lnTo>
                        <a:pt x="211" y="288"/>
                      </a:lnTo>
                      <a:lnTo>
                        <a:pt x="211" y="288"/>
                      </a:lnTo>
                      <a:lnTo>
                        <a:pt x="219" y="302"/>
                      </a:lnTo>
                      <a:lnTo>
                        <a:pt x="219" y="302"/>
                      </a:lnTo>
                      <a:lnTo>
                        <a:pt x="229" y="318"/>
                      </a:lnTo>
                      <a:lnTo>
                        <a:pt x="243" y="336"/>
                      </a:lnTo>
                      <a:lnTo>
                        <a:pt x="243" y="336"/>
                      </a:lnTo>
                      <a:lnTo>
                        <a:pt x="257" y="354"/>
                      </a:lnTo>
                      <a:lnTo>
                        <a:pt x="257" y="354"/>
                      </a:lnTo>
                      <a:lnTo>
                        <a:pt x="261" y="360"/>
                      </a:lnTo>
                      <a:lnTo>
                        <a:pt x="263" y="368"/>
                      </a:lnTo>
                      <a:lnTo>
                        <a:pt x="265" y="376"/>
                      </a:lnTo>
                      <a:lnTo>
                        <a:pt x="265" y="384"/>
                      </a:lnTo>
                      <a:lnTo>
                        <a:pt x="265" y="384"/>
                      </a:lnTo>
                      <a:lnTo>
                        <a:pt x="265" y="386"/>
                      </a:lnTo>
                      <a:lnTo>
                        <a:pt x="265" y="386"/>
                      </a:lnTo>
                      <a:lnTo>
                        <a:pt x="269" y="394"/>
                      </a:lnTo>
                      <a:lnTo>
                        <a:pt x="269" y="394"/>
                      </a:lnTo>
                      <a:lnTo>
                        <a:pt x="259" y="398"/>
                      </a:lnTo>
                      <a:lnTo>
                        <a:pt x="259" y="398"/>
                      </a:lnTo>
                      <a:lnTo>
                        <a:pt x="255" y="406"/>
                      </a:lnTo>
                      <a:lnTo>
                        <a:pt x="247" y="412"/>
                      </a:lnTo>
                      <a:lnTo>
                        <a:pt x="247" y="412"/>
                      </a:lnTo>
                      <a:lnTo>
                        <a:pt x="225" y="429"/>
                      </a:lnTo>
                      <a:lnTo>
                        <a:pt x="207" y="445"/>
                      </a:lnTo>
                      <a:lnTo>
                        <a:pt x="193" y="461"/>
                      </a:lnTo>
                      <a:lnTo>
                        <a:pt x="183" y="479"/>
                      </a:lnTo>
                      <a:lnTo>
                        <a:pt x="175" y="497"/>
                      </a:lnTo>
                      <a:lnTo>
                        <a:pt x="173" y="515"/>
                      </a:lnTo>
                      <a:lnTo>
                        <a:pt x="173" y="535"/>
                      </a:lnTo>
                      <a:lnTo>
                        <a:pt x="177" y="555"/>
                      </a:lnTo>
                      <a:lnTo>
                        <a:pt x="177" y="555"/>
                      </a:lnTo>
                      <a:lnTo>
                        <a:pt x="181" y="588"/>
                      </a:lnTo>
                      <a:lnTo>
                        <a:pt x="181" y="602"/>
                      </a:lnTo>
                      <a:lnTo>
                        <a:pt x="181" y="616"/>
                      </a:lnTo>
                      <a:lnTo>
                        <a:pt x="179" y="626"/>
                      </a:lnTo>
                      <a:lnTo>
                        <a:pt x="175" y="638"/>
                      </a:lnTo>
                      <a:lnTo>
                        <a:pt x="171" y="648"/>
                      </a:lnTo>
                      <a:lnTo>
                        <a:pt x="165" y="656"/>
                      </a:lnTo>
                      <a:lnTo>
                        <a:pt x="157" y="664"/>
                      </a:lnTo>
                      <a:lnTo>
                        <a:pt x="149" y="670"/>
                      </a:lnTo>
                      <a:lnTo>
                        <a:pt x="130" y="682"/>
                      </a:lnTo>
                      <a:lnTo>
                        <a:pt x="108" y="692"/>
                      </a:lnTo>
                      <a:lnTo>
                        <a:pt x="80" y="698"/>
                      </a:lnTo>
                      <a:lnTo>
                        <a:pt x="80" y="698"/>
                      </a:lnTo>
                      <a:lnTo>
                        <a:pt x="52" y="706"/>
                      </a:lnTo>
                      <a:lnTo>
                        <a:pt x="52" y="706"/>
                      </a:lnTo>
                      <a:lnTo>
                        <a:pt x="20" y="714"/>
                      </a:lnTo>
                      <a:lnTo>
                        <a:pt x="20" y="714"/>
                      </a:lnTo>
                      <a:lnTo>
                        <a:pt x="10" y="718"/>
                      </a:lnTo>
                      <a:lnTo>
                        <a:pt x="2" y="722"/>
                      </a:lnTo>
                      <a:lnTo>
                        <a:pt x="0" y="728"/>
                      </a:lnTo>
                      <a:lnTo>
                        <a:pt x="0" y="738"/>
                      </a:lnTo>
                      <a:lnTo>
                        <a:pt x="0" y="738"/>
                      </a:lnTo>
                      <a:lnTo>
                        <a:pt x="8" y="751"/>
                      </a:lnTo>
                      <a:lnTo>
                        <a:pt x="18" y="765"/>
                      </a:lnTo>
                      <a:lnTo>
                        <a:pt x="18" y="765"/>
                      </a:lnTo>
                      <a:lnTo>
                        <a:pt x="34" y="787"/>
                      </a:lnTo>
                      <a:lnTo>
                        <a:pt x="54" y="803"/>
                      </a:lnTo>
                      <a:lnTo>
                        <a:pt x="74" y="819"/>
                      </a:lnTo>
                      <a:lnTo>
                        <a:pt x="98" y="831"/>
                      </a:lnTo>
                      <a:lnTo>
                        <a:pt x="120" y="841"/>
                      </a:lnTo>
                      <a:lnTo>
                        <a:pt x="143" y="849"/>
                      </a:lnTo>
                      <a:lnTo>
                        <a:pt x="169" y="857"/>
                      </a:lnTo>
                      <a:lnTo>
                        <a:pt x="193" y="861"/>
                      </a:lnTo>
                      <a:lnTo>
                        <a:pt x="193" y="861"/>
                      </a:lnTo>
                      <a:lnTo>
                        <a:pt x="209" y="865"/>
                      </a:lnTo>
                      <a:lnTo>
                        <a:pt x="221" y="871"/>
                      </a:lnTo>
                      <a:lnTo>
                        <a:pt x="231" y="877"/>
                      </a:lnTo>
                      <a:lnTo>
                        <a:pt x="239" y="883"/>
                      </a:lnTo>
                      <a:lnTo>
                        <a:pt x="243" y="893"/>
                      </a:lnTo>
                      <a:lnTo>
                        <a:pt x="247" y="903"/>
                      </a:lnTo>
                      <a:lnTo>
                        <a:pt x="247" y="915"/>
                      </a:lnTo>
                      <a:lnTo>
                        <a:pt x="247" y="928"/>
                      </a:lnTo>
                      <a:lnTo>
                        <a:pt x="247" y="928"/>
                      </a:lnTo>
                      <a:lnTo>
                        <a:pt x="245" y="946"/>
                      </a:lnTo>
                      <a:lnTo>
                        <a:pt x="247" y="964"/>
                      </a:lnTo>
                      <a:lnTo>
                        <a:pt x="251" y="978"/>
                      </a:lnTo>
                      <a:lnTo>
                        <a:pt x="257" y="990"/>
                      </a:lnTo>
                      <a:lnTo>
                        <a:pt x="267" y="1002"/>
                      </a:lnTo>
                      <a:lnTo>
                        <a:pt x="279" y="1012"/>
                      </a:lnTo>
                      <a:lnTo>
                        <a:pt x="293" y="1020"/>
                      </a:lnTo>
                      <a:lnTo>
                        <a:pt x="310" y="1028"/>
                      </a:lnTo>
                      <a:lnTo>
                        <a:pt x="310" y="1028"/>
                      </a:lnTo>
                      <a:lnTo>
                        <a:pt x="324" y="1036"/>
                      </a:lnTo>
                      <a:lnTo>
                        <a:pt x="338" y="1046"/>
                      </a:lnTo>
                      <a:lnTo>
                        <a:pt x="350" y="1058"/>
                      </a:lnTo>
                      <a:lnTo>
                        <a:pt x="352" y="1064"/>
                      </a:lnTo>
                      <a:lnTo>
                        <a:pt x="354" y="1070"/>
                      </a:lnTo>
                      <a:lnTo>
                        <a:pt x="354" y="1070"/>
                      </a:lnTo>
                      <a:lnTo>
                        <a:pt x="354" y="1084"/>
                      </a:lnTo>
                      <a:lnTo>
                        <a:pt x="356" y="1097"/>
                      </a:lnTo>
                      <a:lnTo>
                        <a:pt x="364" y="1121"/>
                      </a:lnTo>
                      <a:lnTo>
                        <a:pt x="374" y="1143"/>
                      </a:lnTo>
                      <a:lnTo>
                        <a:pt x="388" y="1165"/>
                      </a:lnTo>
                      <a:lnTo>
                        <a:pt x="402" y="1183"/>
                      </a:lnTo>
                      <a:lnTo>
                        <a:pt x="420" y="1203"/>
                      </a:lnTo>
                      <a:lnTo>
                        <a:pt x="454" y="1237"/>
                      </a:lnTo>
                      <a:lnTo>
                        <a:pt x="454" y="1237"/>
                      </a:lnTo>
                      <a:lnTo>
                        <a:pt x="464" y="1247"/>
                      </a:lnTo>
                      <a:lnTo>
                        <a:pt x="473" y="1252"/>
                      </a:lnTo>
                      <a:lnTo>
                        <a:pt x="483" y="1256"/>
                      </a:lnTo>
                      <a:lnTo>
                        <a:pt x="491" y="1258"/>
                      </a:lnTo>
                      <a:lnTo>
                        <a:pt x="491" y="1258"/>
                      </a:lnTo>
                      <a:lnTo>
                        <a:pt x="501" y="1256"/>
                      </a:lnTo>
                      <a:lnTo>
                        <a:pt x="511" y="1252"/>
                      </a:lnTo>
                      <a:lnTo>
                        <a:pt x="521" y="1243"/>
                      </a:lnTo>
                      <a:lnTo>
                        <a:pt x="531" y="1233"/>
                      </a:lnTo>
                      <a:lnTo>
                        <a:pt x="531" y="1233"/>
                      </a:lnTo>
                      <a:lnTo>
                        <a:pt x="553" y="1209"/>
                      </a:lnTo>
                      <a:lnTo>
                        <a:pt x="575" y="1185"/>
                      </a:lnTo>
                      <a:lnTo>
                        <a:pt x="597" y="1163"/>
                      </a:lnTo>
                      <a:lnTo>
                        <a:pt x="623" y="1143"/>
                      </a:lnTo>
                      <a:lnTo>
                        <a:pt x="623" y="1143"/>
                      </a:lnTo>
                      <a:lnTo>
                        <a:pt x="640" y="1127"/>
                      </a:lnTo>
                      <a:lnTo>
                        <a:pt x="648" y="1117"/>
                      </a:lnTo>
                      <a:lnTo>
                        <a:pt x="652" y="1109"/>
                      </a:lnTo>
                      <a:lnTo>
                        <a:pt x="656" y="1099"/>
                      </a:lnTo>
                      <a:lnTo>
                        <a:pt x="656" y="1089"/>
                      </a:lnTo>
                      <a:lnTo>
                        <a:pt x="654" y="1080"/>
                      </a:lnTo>
                      <a:lnTo>
                        <a:pt x="648" y="1068"/>
                      </a:lnTo>
                      <a:lnTo>
                        <a:pt x="648" y="1068"/>
                      </a:lnTo>
                      <a:lnTo>
                        <a:pt x="635" y="1048"/>
                      </a:lnTo>
                      <a:lnTo>
                        <a:pt x="619" y="1030"/>
                      </a:lnTo>
                      <a:lnTo>
                        <a:pt x="601" y="1012"/>
                      </a:lnTo>
                      <a:lnTo>
                        <a:pt x="583" y="1000"/>
                      </a:lnTo>
                      <a:lnTo>
                        <a:pt x="583" y="1000"/>
                      </a:lnTo>
                      <a:lnTo>
                        <a:pt x="565" y="988"/>
                      </a:lnTo>
                      <a:lnTo>
                        <a:pt x="553" y="976"/>
                      </a:lnTo>
                      <a:lnTo>
                        <a:pt x="547" y="970"/>
                      </a:lnTo>
                      <a:lnTo>
                        <a:pt x="543" y="962"/>
                      </a:lnTo>
                      <a:lnTo>
                        <a:pt x="541" y="952"/>
                      </a:lnTo>
                      <a:lnTo>
                        <a:pt x="539" y="942"/>
                      </a:lnTo>
                      <a:lnTo>
                        <a:pt x="539" y="942"/>
                      </a:lnTo>
                      <a:lnTo>
                        <a:pt x="537" y="917"/>
                      </a:lnTo>
                      <a:lnTo>
                        <a:pt x="535" y="905"/>
                      </a:lnTo>
                      <a:lnTo>
                        <a:pt x="529" y="893"/>
                      </a:lnTo>
                      <a:lnTo>
                        <a:pt x="525" y="881"/>
                      </a:lnTo>
                      <a:lnTo>
                        <a:pt x="517" y="871"/>
                      </a:lnTo>
                      <a:lnTo>
                        <a:pt x="507" y="861"/>
                      </a:lnTo>
                      <a:lnTo>
                        <a:pt x="495" y="851"/>
                      </a:lnTo>
                      <a:lnTo>
                        <a:pt x="495" y="851"/>
                      </a:lnTo>
                      <a:lnTo>
                        <a:pt x="487" y="845"/>
                      </a:lnTo>
                      <a:lnTo>
                        <a:pt x="481" y="837"/>
                      </a:lnTo>
                      <a:lnTo>
                        <a:pt x="477" y="829"/>
                      </a:lnTo>
                      <a:lnTo>
                        <a:pt x="475" y="819"/>
                      </a:lnTo>
                      <a:lnTo>
                        <a:pt x="475" y="811"/>
                      </a:lnTo>
                      <a:lnTo>
                        <a:pt x="477" y="801"/>
                      </a:lnTo>
                      <a:lnTo>
                        <a:pt x="481" y="793"/>
                      </a:lnTo>
                      <a:lnTo>
                        <a:pt x="487" y="785"/>
                      </a:lnTo>
                      <a:lnTo>
                        <a:pt x="487" y="785"/>
                      </a:lnTo>
                      <a:lnTo>
                        <a:pt x="511" y="757"/>
                      </a:lnTo>
                      <a:lnTo>
                        <a:pt x="535" y="732"/>
                      </a:lnTo>
                      <a:lnTo>
                        <a:pt x="559" y="704"/>
                      </a:lnTo>
                      <a:lnTo>
                        <a:pt x="583" y="678"/>
                      </a:lnTo>
                      <a:lnTo>
                        <a:pt x="583" y="678"/>
                      </a:lnTo>
                      <a:lnTo>
                        <a:pt x="591" y="666"/>
                      </a:lnTo>
                      <a:lnTo>
                        <a:pt x="599" y="652"/>
                      </a:lnTo>
                      <a:lnTo>
                        <a:pt x="605" y="640"/>
                      </a:lnTo>
                      <a:lnTo>
                        <a:pt x="607" y="634"/>
                      </a:lnTo>
                      <a:lnTo>
                        <a:pt x="607" y="626"/>
                      </a:lnTo>
                      <a:lnTo>
                        <a:pt x="607" y="626"/>
                      </a:lnTo>
                      <a:lnTo>
                        <a:pt x="605" y="612"/>
                      </a:lnTo>
                      <a:lnTo>
                        <a:pt x="607" y="598"/>
                      </a:lnTo>
                      <a:lnTo>
                        <a:pt x="609" y="586"/>
                      </a:lnTo>
                      <a:lnTo>
                        <a:pt x="611" y="573"/>
                      </a:lnTo>
                      <a:lnTo>
                        <a:pt x="615" y="561"/>
                      </a:lnTo>
                      <a:lnTo>
                        <a:pt x="621" y="549"/>
                      </a:lnTo>
                      <a:lnTo>
                        <a:pt x="629" y="539"/>
                      </a:lnTo>
                      <a:lnTo>
                        <a:pt x="635" y="529"/>
                      </a:lnTo>
                      <a:lnTo>
                        <a:pt x="644" y="519"/>
                      </a:lnTo>
                      <a:lnTo>
                        <a:pt x="654" y="511"/>
                      </a:lnTo>
                      <a:lnTo>
                        <a:pt x="664" y="505"/>
                      </a:lnTo>
                      <a:lnTo>
                        <a:pt x="676" y="499"/>
                      </a:lnTo>
                      <a:lnTo>
                        <a:pt x="688" y="493"/>
                      </a:lnTo>
                      <a:lnTo>
                        <a:pt x="700" y="489"/>
                      </a:lnTo>
                      <a:lnTo>
                        <a:pt x="714" y="487"/>
                      </a:lnTo>
                      <a:lnTo>
                        <a:pt x="728" y="487"/>
                      </a:lnTo>
                      <a:lnTo>
                        <a:pt x="728" y="487"/>
                      </a:lnTo>
                      <a:lnTo>
                        <a:pt x="730" y="487"/>
                      </a:lnTo>
                      <a:lnTo>
                        <a:pt x="730" y="487"/>
                      </a:lnTo>
                      <a:lnTo>
                        <a:pt x="740" y="487"/>
                      </a:lnTo>
                      <a:lnTo>
                        <a:pt x="740" y="487"/>
                      </a:lnTo>
                      <a:lnTo>
                        <a:pt x="766" y="485"/>
                      </a:lnTo>
                      <a:lnTo>
                        <a:pt x="778" y="483"/>
                      </a:lnTo>
                      <a:lnTo>
                        <a:pt x="790" y="481"/>
                      </a:lnTo>
                      <a:lnTo>
                        <a:pt x="801" y="475"/>
                      </a:lnTo>
                      <a:lnTo>
                        <a:pt x="811" y="469"/>
                      </a:lnTo>
                      <a:lnTo>
                        <a:pt x="821" y="459"/>
                      </a:lnTo>
                      <a:lnTo>
                        <a:pt x="831" y="447"/>
                      </a:lnTo>
                      <a:lnTo>
                        <a:pt x="831" y="447"/>
                      </a:lnTo>
                      <a:lnTo>
                        <a:pt x="815" y="431"/>
                      </a:lnTo>
                      <a:lnTo>
                        <a:pt x="805" y="419"/>
                      </a:lnTo>
                      <a:lnTo>
                        <a:pt x="798" y="408"/>
                      </a:lnTo>
                      <a:lnTo>
                        <a:pt x="796" y="398"/>
                      </a:lnTo>
                      <a:lnTo>
                        <a:pt x="798" y="390"/>
                      </a:lnTo>
                      <a:lnTo>
                        <a:pt x="803" y="380"/>
                      </a:lnTo>
                      <a:lnTo>
                        <a:pt x="815" y="372"/>
                      </a:lnTo>
                      <a:lnTo>
                        <a:pt x="829" y="364"/>
                      </a:lnTo>
                      <a:lnTo>
                        <a:pt x="829" y="364"/>
                      </a:lnTo>
                      <a:lnTo>
                        <a:pt x="796" y="302"/>
                      </a:lnTo>
                      <a:lnTo>
                        <a:pt x="796" y="302"/>
                      </a:lnTo>
                      <a:lnTo>
                        <a:pt x="776" y="268"/>
                      </a:lnTo>
                      <a:lnTo>
                        <a:pt x="768" y="253"/>
                      </a:lnTo>
                      <a:lnTo>
                        <a:pt x="764" y="237"/>
                      </a:lnTo>
                      <a:lnTo>
                        <a:pt x="764" y="237"/>
                      </a:lnTo>
                      <a:lnTo>
                        <a:pt x="760" y="217"/>
                      </a:lnTo>
                      <a:lnTo>
                        <a:pt x="756" y="201"/>
                      </a:lnTo>
                      <a:lnTo>
                        <a:pt x="750" y="187"/>
                      </a:lnTo>
                      <a:lnTo>
                        <a:pt x="742" y="173"/>
                      </a:lnTo>
                      <a:lnTo>
                        <a:pt x="730" y="163"/>
                      </a:lnTo>
                      <a:lnTo>
                        <a:pt x="716" y="155"/>
                      </a:lnTo>
                      <a:lnTo>
                        <a:pt x="700" y="147"/>
                      </a:lnTo>
                      <a:lnTo>
                        <a:pt x="680" y="143"/>
                      </a:lnTo>
                      <a:lnTo>
                        <a:pt x="680" y="143"/>
                      </a:lnTo>
                      <a:lnTo>
                        <a:pt x="670" y="139"/>
                      </a:lnTo>
                      <a:lnTo>
                        <a:pt x="660" y="135"/>
                      </a:lnTo>
                      <a:lnTo>
                        <a:pt x="652" y="129"/>
                      </a:lnTo>
                      <a:lnTo>
                        <a:pt x="646" y="121"/>
                      </a:lnTo>
                      <a:lnTo>
                        <a:pt x="646" y="121"/>
                      </a:lnTo>
                      <a:lnTo>
                        <a:pt x="642" y="109"/>
                      </a:lnTo>
                      <a:lnTo>
                        <a:pt x="638" y="99"/>
                      </a:lnTo>
                      <a:lnTo>
                        <a:pt x="633" y="89"/>
                      </a:lnTo>
                      <a:lnTo>
                        <a:pt x="627" y="82"/>
                      </a:lnTo>
                      <a:lnTo>
                        <a:pt x="611" y="70"/>
                      </a:lnTo>
                      <a:lnTo>
                        <a:pt x="595" y="60"/>
                      </a:lnTo>
                      <a:lnTo>
                        <a:pt x="577" y="54"/>
                      </a:lnTo>
                      <a:lnTo>
                        <a:pt x="557" y="52"/>
                      </a:lnTo>
                      <a:lnTo>
                        <a:pt x="537" y="50"/>
                      </a:lnTo>
                      <a:lnTo>
                        <a:pt x="517" y="50"/>
                      </a:lnTo>
                      <a:lnTo>
                        <a:pt x="517" y="50"/>
                      </a:lnTo>
                      <a:lnTo>
                        <a:pt x="491" y="48"/>
                      </a:lnTo>
                      <a:lnTo>
                        <a:pt x="468" y="42"/>
                      </a:lnTo>
                      <a:lnTo>
                        <a:pt x="446" y="30"/>
                      </a:lnTo>
                      <a:lnTo>
                        <a:pt x="422" y="16"/>
                      </a:lnTo>
                      <a:lnTo>
                        <a:pt x="422" y="16"/>
                      </a:lnTo>
                      <a:lnTo>
                        <a:pt x="410" y="8"/>
                      </a:lnTo>
                      <a:lnTo>
                        <a:pt x="394" y="4"/>
                      </a:lnTo>
                      <a:lnTo>
                        <a:pt x="378" y="2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34" y="2"/>
                      </a:lnTo>
                      <a:lnTo>
                        <a:pt x="310" y="4"/>
                      </a:lnTo>
                      <a:lnTo>
                        <a:pt x="310" y="4"/>
                      </a:lnTo>
                      <a:lnTo>
                        <a:pt x="306" y="6"/>
                      </a:lnTo>
                      <a:lnTo>
                        <a:pt x="304" y="10"/>
                      </a:lnTo>
                      <a:lnTo>
                        <a:pt x="301" y="20"/>
                      </a:lnTo>
                      <a:lnTo>
                        <a:pt x="291" y="54"/>
                      </a:lnTo>
                      <a:lnTo>
                        <a:pt x="291" y="54"/>
                      </a:lnTo>
                      <a:lnTo>
                        <a:pt x="291" y="78"/>
                      </a:lnTo>
                      <a:lnTo>
                        <a:pt x="289" y="101"/>
                      </a:lnTo>
                      <a:lnTo>
                        <a:pt x="283" y="125"/>
                      </a:lnTo>
                      <a:lnTo>
                        <a:pt x="275" y="143"/>
                      </a:lnTo>
                      <a:lnTo>
                        <a:pt x="275" y="143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  <p:sp>
              <p:nvSpPr>
                <p:cNvPr id="71" name="Freeform 20">
                  <a:extLst>
                    <a:ext uri="{FF2B5EF4-FFF2-40B4-BE49-F238E27FC236}">
                      <a16:creationId xmlns:a16="http://schemas.microsoft.com/office/drawing/2014/main" id="{29A70BC3-FAFA-C519-B0BE-C8B06BD30E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4213" y="4354513"/>
                  <a:ext cx="1258888" cy="1411288"/>
                </a:xfrm>
                <a:custGeom>
                  <a:avLst/>
                  <a:gdLst>
                    <a:gd name="T0" fmla="*/ 501 w 793"/>
                    <a:gd name="T1" fmla="*/ 810 h 889"/>
                    <a:gd name="T2" fmla="*/ 511 w 793"/>
                    <a:gd name="T3" fmla="*/ 776 h 889"/>
                    <a:gd name="T4" fmla="*/ 538 w 793"/>
                    <a:gd name="T5" fmla="*/ 756 h 889"/>
                    <a:gd name="T6" fmla="*/ 612 w 793"/>
                    <a:gd name="T7" fmla="*/ 736 h 889"/>
                    <a:gd name="T8" fmla="*/ 652 w 793"/>
                    <a:gd name="T9" fmla="*/ 724 h 889"/>
                    <a:gd name="T10" fmla="*/ 681 w 793"/>
                    <a:gd name="T11" fmla="*/ 696 h 889"/>
                    <a:gd name="T12" fmla="*/ 679 w 793"/>
                    <a:gd name="T13" fmla="*/ 643 h 889"/>
                    <a:gd name="T14" fmla="*/ 674 w 793"/>
                    <a:gd name="T15" fmla="*/ 599 h 889"/>
                    <a:gd name="T16" fmla="*/ 679 w 793"/>
                    <a:gd name="T17" fmla="*/ 559 h 889"/>
                    <a:gd name="T18" fmla="*/ 719 w 793"/>
                    <a:gd name="T19" fmla="*/ 496 h 889"/>
                    <a:gd name="T20" fmla="*/ 765 w 793"/>
                    <a:gd name="T21" fmla="*/ 456 h 889"/>
                    <a:gd name="T22" fmla="*/ 725 w 793"/>
                    <a:gd name="T23" fmla="*/ 400 h 889"/>
                    <a:gd name="T24" fmla="*/ 711 w 793"/>
                    <a:gd name="T25" fmla="*/ 368 h 889"/>
                    <a:gd name="T26" fmla="*/ 713 w 793"/>
                    <a:gd name="T27" fmla="*/ 360 h 889"/>
                    <a:gd name="T28" fmla="*/ 781 w 793"/>
                    <a:gd name="T29" fmla="*/ 203 h 889"/>
                    <a:gd name="T30" fmla="*/ 791 w 793"/>
                    <a:gd name="T31" fmla="*/ 164 h 889"/>
                    <a:gd name="T32" fmla="*/ 785 w 793"/>
                    <a:gd name="T33" fmla="*/ 94 h 889"/>
                    <a:gd name="T34" fmla="*/ 765 w 793"/>
                    <a:gd name="T35" fmla="*/ 60 h 889"/>
                    <a:gd name="T36" fmla="*/ 749 w 793"/>
                    <a:gd name="T37" fmla="*/ 52 h 889"/>
                    <a:gd name="T38" fmla="*/ 664 w 793"/>
                    <a:gd name="T39" fmla="*/ 22 h 889"/>
                    <a:gd name="T40" fmla="*/ 608 w 793"/>
                    <a:gd name="T41" fmla="*/ 14 h 889"/>
                    <a:gd name="T42" fmla="*/ 572 w 793"/>
                    <a:gd name="T43" fmla="*/ 18 h 889"/>
                    <a:gd name="T44" fmla="*/ 536 w 793"/>
                    <a:gd name="T45" fmla="*/ 34 h 889"/>
                    <a:gd name="T46" fmla="*/ 491 w 793"/>
                    <a:gd name="T47" fmla="*/ 46 h 889"/>
                    <a:gd name="T48" fmla="*/ 455 w 793"/>
                    <a:gd name="T49" fmla="*/ 46 h 889"/>
                    <a:gd name="T50" fmla="*/ 425 w 793"/>
                    <a:gd name="T51" fmla="*/ 36 h 889"/>
                    <a:gd name="T52" fmla="*/ 409 w 793"/>
                    <a:gd name="T53" fmla="*/ 16 h 889"/>
                    <a:gd name="T54" fmla="*/ 377 w 793"/>
                    <a:gd name="T55" fmla="*/ 0 h 889"/>
                    <a:gd name="T56" fmla="*/ 351 w 793"/>
                    <a:gd name="T57" fmla="*/ 6 h 889"/>
                    <a:gd name="T58" fmla="*/ 332 w 793"/>
                    <a:gd name="T59" fmla="*/ 46 h 889"/>
                    <a:gd name="T60" fmla="*/ 332 w 793"/>
                    <a:gd name="T61" fmla="*/ 66 h 889"/>
                    <a:gd name="T62" fmla="*/ 280 w 793"/>
                    <a:gd name="T63" fmla="*/ 134 h 889"/>
                    <a:gd name="T64" fmla="*/ 214 w 793"/>
                    <a:gd name="T65" fmla="*/ 219 h 889"/>
                    <a:gd name="T66" fmla="*/ 181 w 793"/>
                    <a:gd name="T67" fmla="*/ 265 h 889"/>
                    <a:gd name="T68" fmla="*/ 171 w 793"/>
                    <a:gd name="T69" fmla="*/ 295 h 889"/>
                    <a:gd name="T70" fmla="*/ 131 w 793"/>
                    <a:gd name="T71" fmla="*/ 382 h 889"/>
                    <a:gd name="T72" fmla="*/ 57 w 793"/>
                    <a:gd name="T73" fmla="*/ 472 h 889"/>
                    <a:gd name="T74" fmla="*/ 0 w 793"/>
                    <a:gd name="T75" fmla="*/ 523 h 889"/>
                    <a:gd name="T76" fmla="*/ 75 w 793"/>
                    <a:gd name="T77" fmla="*/ 553 h 889"/>
                    <a:gd name="T78" fmla="*/ 95 w 793"/>
                    <a:gd name="T79" fmla="*/ 567 h 889"/>
                    <a:gd name="T80" fmla="*/ 177 w 793"/>
                    <a:gd name="T81" fmla="*/ 629 h 889"/>
                    <a:gd name="T82" fmla="*/ 264 w 793"/>
                    <a:gd name="T83" fmla="*/ 670 h 889"/>
                    <a:gd name="T84" fmla="*/ 330 w 793"/>
                    <a:gd name="T85" fmla="*/ 678 h 889"/>
                    <a:gd name="T86" fmla="*/ 381 w 793"/>
                    <a:gd name="T87" fmla="*/ 674 h 889"/>
                    <a:gd name="T88" fmla="*/ 383 w 793"/>
                    <a:gd name="T89" fmla="*/ 728 h 889"/>
                    <a:gd name="T90" fmla="*/ 346 w 793"/>
                    <a:gd name="T91" fmla="*/ 780 h 889"/>
                    <a:gd name="T92" fmla="*/ 391 w 793"/>
                    <a:gd name="T93" fmla="*/ 841 h 889"/>
                    <a:gd name="T94" fmla="*/ 421 w 793"/>
                    <a:gd name="T95" fmla="*/ 871 h 889"/>
                    <a:gd name="T96" fmla="*/ 459 w 793"/>
                    <a:gd name="T97" fmla="*/ 889 h 889"/>
                    <a:gd name="T98" fmla="*/ 461 w 793"/>
                    <a:gd name="T99" fmla="*/ 889 h 889"/>
                    <a:gd name="T100" fmla="*/ 495 w 793"/>
                    <a:gd name="T101" fmla="*/ 849 h 889"/>
                    <a:gd name="T102" fmla="*/ 501 w 793"/>
                    <a:gd name="T103" fmla="*/ 826 h 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93" h="889">
                      <a:moveTo>
                        <a:pt x="501" y="826"/>
                      </a:moveTo>
                      <a:lnTo>
                        <a:pt x="501" y="826"/>
                      </a:lnTo>
                      <a:lnTo>
                        <a:pt x="501" y="810"/>
                      </a:lnTo>
                      <a:lnTo>
                        <a:pt x="503" y="796"/>
                      </a:lnTo>
                      <a:lnTo>
                        <a:pt x="507" y="786"/>
                      </a:lnTo>
                      <a:lnTo>
                        <a:pt x="511" y="776"/>
                      </a:lnTo>
                      <a:lnTo>
                        <a:pt x="518" y="768"/>
                      </a:lnTo>
                      <a:lnTo>
                        <a:pt x="526" y="762"/>
                      </a:lnTo>
                      <a:lnTo>
                        <a:pt x="538" y="756"/>
                      </a:lnTo>
                      <a:lnTo>
                        <a:pt x="552" y="752"/>
                      </a:lnTo>
                      <a:lnTo>
                        <a:pt x="552" y="752"/>
                      </a:lnTo>
                      <a:lnTo>
                        <a:pt x="612" y="736"/>
                      </a:lnTo>
                      <a:lnTo>
                        <a:pt x="612" y="736"/>
                      </a:lnTo>
                      <a:lnTo>
                        <a:pt x="634" y="730"/>
                      </a:lnTo>
                      <a:lnTo>
                        <a:pt x="652" y="724"/>
                      </a:lnTo>
                      <a:lnTo>
                        <a:pt x="666" y="718"/>
                      </a:lnTo>
                      <a:lnTo>
                        <a:pt x="676" y="708"/>
                      </a:lnTo>
                      <a:lnTo>
                        <a:pt x="681" y="696"/>
                      </a:lnTo>
                      <a:lnTo>
                        <a:pt x="683" y="682"/>
                      </a:lnTo>
                      <a:lnTo>
                        <a:pt x="683" y="664"/>
                      </a:lnTo>
                      <a:lnTo>
                        <a:pt x="679" y="643"/>
                      </a:lnTo>
                      <a:lnTo>
                        <a:pt x="679" y="643"/>
                      </a:lnTo>
                      <a:lnTo>
                        <a:pt x="674" y="613"/>
                      </a:lnTo>
                      <a:lnTo>
                        <a:pt x="674" y="599"/>
                      </a:lnTo>
                      <a:lnTo>
                        <a:pt x="676" y="585"/>
                      </a:lnTo>
                      <a:lnTo>
                        <a:pt x="678" y="573"/>
                      </a:lnTo>
                      <a:lnTo>
                        <a:pt x="679" y="559"/>
                      </a:lnTo>
                      <a:lnTo>
                        <a:pt x="689" y="537"/>
                      </a:lnTo>
                      <a:lnTo>
                        <a:pt x="703" y="515"/>
                      </a:lnTo>
                      <a:lnTo>
                        <a:pt x="719" y="496"/>
                      </a:lnTo>
                      <a:lnTo>
                        <a:pt x="741" y="476"/>
                      </a:lnTo>
                      <a:lnTo>
                        <a:pt x="765" y="456"/>
                      </a:lnTo>
                      <a:lnTo>
                        <a:pt x="765" y="456"/>
                      </a:lnTo>
                      <a:lnTo>
                        <a:pt x="745" y="428"/>
                      </a:lnTo>
                      <a:lnTo>
                        <a:pt x="725" y="400"/>
                      </a:lnTo>
                      <a:lnTo>
                        <a:pt x="725" y="400"/>
                      </a:lnTo>
                      <a:lnTo>
                        <a:pt x="719" y="390"/>
                      </a:lnTo>
                      <a:lnTo>
                        <a:pt x="715" y="380"/>
                      </a:lnTo>
                      <a:lnTo>
                        <a:pt x="711" y="368"/>
                      </a:lnTo>
                      <a:lnTo>
                        <a:pt x="711" y="364"/>
                      </a:lnTo>
                      <a:lnTo>
                        <a:pt x="713" y="360"/>
                      </a:lnTo>
                      <a:lnTo>
                        <a:pt x="713" y="360"/>
                      </a:lnTo>
                      <a:lnTo>
                        <a:pt x="743" y="281"/>
                      </a:lnTo>
                      <a:lnTo>
                        <a:pt x="761" y="241"/>
                      </a:lnTo>
                      <a:lnTo>
                        <a:pt x="781" y="203"/>
                      </a:lnTo>
                      <a:lnTo>
                        <a:pt x="781" y="203"/>
                      </a:lnTo>
                      <a:lnTo>
                        <a:pt x="787" y="183"/>
                      </a:lnTo>
                      <a:lnTo>
                        <a:pt x="791" y="164"/>
                      </a:lnTo>
                      <a:lnTo>
                        <a:pt x="793" y="140"/>
                      </a:lnTo>
                      <a:lnTo>
                        <a:pt x="791" y="116"/>
                      </a:lnTo>
                      <a:lnTo>
                        <a:pt x="785" y="94"/>
                      </a:lnTo>
                      <a:lnTo>
                        <a:pt x="777" y="76"/>
                      </a:lnTo>
                      <a:lnTo>
                        <a:pt x="771" y="68"/>
                      </a:lnTo>
                      <a:lnTo>
                        <a:pt x="765" y="60"/>
                      </a:lnTo>
                      <a:lnTo>
                        <a:pt x="759" y="56"/>
                      </a:lnTo>
                      <a:lnTo>
                        <a:pt x="749" y="52"/>
                      </a:lnTo>
                      <a:lnTo>
                        <a:pt x="749" y="52"/>
                      </a:lnTo>
                      <a:lnTo>
                        <a:pt x="715" y="40"/>
                      </a:lnTo>
                      <a:lnTo>
                        <a:pt x="679" y="28"/>
                      </a:lnTo>
                      <a:lnTo>
                        <a:pt x="664" y="22"/>
                      </a:lnTo>
                      <a:lnTo>
                        <a:pt x="646" y="18"/>
                      </a:lnTo>
                      <a:lnTo>
                        <a:pt x="626" y="16"/>
                      </a:lnTo>
                      <a:lnTo>
                        <a:pt x="608" y="14"/>
                      </a:lnTo>
                      <a:lnTo>
                        <a:pt x="608" y="14"/>
                      </a:lnTo>
                      <a:lnTo>
                        <a:pt x="590" y="16"/>
                      </a:lnTo>
                      <a:lnTo>
                        <a:pt x="572" y="18"/>
                      </a:lnTo>
                      <a:lnTo>
                        <a:pt x="554" y="24"/>
                      </a:lnTo>
                      <a:lnTo>
                        <a:pt x="536" y="34"/>
                      </a:lnTo>
                      <a:lnTo>
                        <a:pt x="536" y="34"/>
                      </a:lnTo>
                      <a:lnTo>
                        <a:pt x="522" y="38"/>
                      </a:lnTo>
                      <a:lnTo>
                        <a:pt x="507" y="42"/>
                      </a:lnTo>
                      <a:lnTo>
                        <a:pt x="491" y="46"/>
                      </a:lnTo>
                      <a:lnTo>
                        <a:pt x="473" y="46"/>
                      </a:lnTo>
                      <a:lnTo>
                        <a:pt x="473" y="46"/>
                      </a:lnTo>
                      <a:lnTo>
                        <a:pt x="455" y="46"/>
                      </a:lnTo>
                      <a:lnTo>
                        <a:pt x="441" y="42"/>
                      </a:lnTo>
                      <a:lnTo>
                        <a:pt x="429" y="38"/>
                      </a:lnTo>
                      <a:lnTo>
                        <a:pt x="425" y="36"/>
                      </a:lnTo>
                      <a:lnTo>
                        <a:pt x="421" y="32"/>
                      </a:lnTo>
                      <a:lnTo>
                        <a:pt x="421" y="32"/>
                      </a:lnTo>
                      <a:lnTo>
                        <a:pt x="409" y="16"/>
                      </a:lnTo>
                      <a:lnTo>
                        <a:pt x="399" y="6"/>
                      </a:lnTo>
                      <a:lnTo>
                        <a:pt x="387" y="2"/>
                      </a:lnTo>
                      <a:lnTo>
                        <a:pt x="377" y="0"/>
                      </a:lnTo>
                      <a:lnTo>
                        <a:pt x="377" y="0"/>
                      </a:lnTo>
                      <a:lnTo>
                        <a:pt x="363" y="2"/>
                      </a:lnTo>
                      <a:lnTo>
                        <a:pt x="351" y="6"/>
                      </a:lnTo>
                      <a:lnTo>
                        <a:pt x="328" y="18"/>
                      </a:lnTo>
                      <a:lnTo>
                        <a:pt x="328" y="18"/>
                      </a:lnTo>
                      <a:lnTo>
                        <a:pt x="332" y="46"/>
                      </a:lnTo>
                      <a:lnTo>
                        <a:pt x="334" y="58"/>
                      </a:lnTo>
                      <a:lnTo>
                        <a:pt x="332" y="62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06" y="100"/>
                      </a:lnTo>
                      <a:lnTo>
                        <a:pt x="280" y="134"/>
                      </a:lnTo>
                      <a:lnTo>
                        <a:pt x="228" y="201"/>
                      </a:lnTo>
                      <a:lnTo>
                        <a:pt x="228" y="201"/>
                      </a:lnTo>
                      <a:lnTo>
                        <a:pt x="214" y="219"/>
                      </a:lnTo>
                      <a:lnTo>
                        <a:pt x="198" y="237"/>
                      </a:lnTo>
                      <a:lnTo>
                        <a:pt x="184" y="255"/>
                      </a:lnTo>
                      <a:lnTo>
                        <a:pt x="181" y="265"/>
                      </a:lnTo>
                      <a:lnTo>
                        <a:pt x="177" y="275"/>
                      </a:lnTo>
                      <a:lnTo>
                        <a:pt x="177" y="275"/>
                      </a:lnTo>
                      <a:lnTo>
                        <a:pt x="171" y="295"/>
                      </a:lnTo>
                      <a:lnTo>
                        <a:pt x="165" y="315"/>
                      </a:lnTo>
                      <a:lnTo>
                        <a:pt x="149" y="350"/>
                      </a:lnTo>
                      <a:lnTo>
                        <a:pt x="131" y="382"/>
                      </a:lnTo>
                      <a:lnTo>
                        <a:pt x="109" y="414"/>
                      </a:lnTo>
                      <a:lnTo>
                        <a:pt x="83" y="444"/>
                      </a:lnTo>
                      <a:lnTo>
                        <a:pt x="57" y="472"/>
                      </a:lnTo>
                      <a:lnTo>
                        <a:pt x="29" y="497"/>
                      </a:lnTo>
                      <a:lnTo>
                        <a:pt x="0" y="523"/>
                      </a:lnTo>
                      <a:lnTo>
                        <a:pt x="0" y="523"/>
                      </a:lnTo>
                      <a:lnTo>
                        <a:pt x="25" y="533"/>
                      </a:lnTo>
                      <a:lnTo>
                        <a:pt x="51" y="543"/>
                      </a:lnTo>
                      <a:lnTo>
                        <a:pt x="75" y="553"/>
                      </a:lnTo>
                      <a:lnTo>
                        <a:pt x="85" y="559"/>
                      </a:lnTo>
                      <a:lnTo>
                        <a:pt x="95" y="567"/>
                      </a:lnTo>
                      <a:lnTo>
                        <a:pt x="95" y="567"/>
                      </a:lnTo>
                      <a:lnTo>
                        <a:pt x="123" y="589"/>
                      </a:lnTo>
                      <a:lnTo>
                        <a:pt x="149" y="611"/>
                      </a:lnTo>
                      <a:lnTo>
                        <a:pt x="177" y="629"/>
                      </a:lnTo>
                      <a:lnTo>
                        <a:pt x="204" y="647"/>
                      </a:lnTo>
                      <a:lnTo>
                        <a:pt x="234" y="659"/>
                      </a:lnTo>
                      <a:lnTo>
                        <a:pt x="264" y="670"/>
                      </a:lnTo>
                      <a:lnTo>
                        <a:pt x="296" y="676"/>
                      </a:lnTo>
                      <a:lnTo>
                        <a:pt x="330" y="678"/>
                      </a:lnTo>
                      <a:lnTo>
                        <a:pt x="330" y="678"/>
                      </a:lnTo>
                      <a:lnTo>
                        <a:pt x="355" y="678"/>
                      </a:lnTo>
                      <a:lnTo>
                        <a:pt x="381" y="674"/>
                      </a:lnTo>
                      <a:lnTo>
                        <a:pt x="381" y="674"/>
                      </a:lnTo>
                      <a:lnTo>
                        <a:pt x="387" y="706"/>
                      </a:lnTo>
                      <a:lnTo>
                        <a:pt x="385" y="718"/>
                      </a:lnTo>
                      <a:lnTo>
                        <a:pt x="383" y="728"/>
                      </a:lnTo>
                      <a:lnTo>
                        <a:pt x="379" y="738"/>
                      </a:lnTo>
                      <a:lnTo>
                        <a:pt x="371" y="750"/>
                      </a:lnTo>
                      <a:lnTo>
                        <a:pt x="346" y="780"/>
                      </a:lnTo>
                      <a:lnTo>
                        <a:pt x="346" y="780"/>
                      </a:lnTo>
                      <a:lnTo>
                        <a:pt x="375" y="822"/>
                      </a:lnTo>
                      <a:lnTo>
                        <a:pt x="391" y="841"/>
                      </a:lnTo>
                      <a:lnTo>
                        <a:pt x="409" y="859"/>
                      </a:lnTo>
                      <a:lnTo>
                        <a:pt x="409" y="859"/>
                      </a:lnTo>
                      <a:lnTo>
                        <a:pt x="421" y="871"/>
                      </a:lnTo>
                      <a:lnTo>
                        <a:pt x="435" y="879"/>
                      </a:lnTo>
                      <a:lnTo>
                        <a:pt x="449" y="887"/>
                      </a:lnTo>
                      <a:lnTo>
                        <a:pt x="459" y="889"/>
                      </a:lnTo>
                      <a:lnTo>
                        <a:pt x="459" y="889"/>
                      </a:lnTo>
                      <a:lnTo>
                        <a:pt x="461" y="889"/>
                      </a:lnTo>
                      <a:lnTo>
                        <a:pt x="461" y="889"/>
                      </a:lnTo>
                      <a:lnTo>
                        <a:pt x="475" y="875"/>
                      </a:lnTo>
                      <a:lnTo>
                        <a:pt x="489" y="859"/>
                      </a:lnTo>
                      <a:lnTo>
                        <a:pt x="495" y="849"/>
                      </a:lnTo>
                      <a:lnTo>
                        <a:pt x="499" y="841"/>
                      </a:lnTo>
                      <a:lnTo>
                        <a:pt x="501" y="833"/>
                      </a:lnTo>
                      <a:lnTo>
                        <a:pt x="501" y="826"/>
                      </a:lnTo>
                      <a:lnTo>
                        <a:pt x="501" y="826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l-PL"/>
                </a:p>
              </p:txBody>
            </p:sp>
          </p:grpSp>
          <p:grpSp>
            <p:nvGrpSpPr>
              <p:cNvPr id="41" name="noun_project_0562.eps">
                <a:extLst>
                  <a:ext uri="{FF2B5EF4-FFF2-40B4-BE49-F238E27FC236}">
                    <a16:creationId xmlns:a16="http://schemas.microsoft.com/office/drawing/2014/main" id="{7BE21539-034C-7565-D97F-D1BE72CAE3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8188601" y="4500483"/>
                <a:ext cx="264565" cy="378514"/>
                <a:chOff x="722" y="3061"/>
                <a:chExt cx="244" cy="384"/>
              </a:xfrm>
              <a:grpFill/>
            </p:grpSpPr>
            <p:sp>
              <p:nvSpPr>
                <p:cNvPr id="42" name="Freeform 360">
                  <a:extLst>
                    <a:ext uri="{FF2B5EF4-FFF2-40B4-BE49-F238E27FC236}">
                      <a16:creationId xmlns:a16="http://schemas.microsoft.com/office/drawing/2014/main" id="{ECB61A30-B920-DD9B-1860-14D8596A71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" y="3061"/>
                  <a:ext cx="60" cy="60"/>
                </a:xfrm>
                <a:custGeom>
                  <a:avLst/>
                  <a:gdLst>
                    <a:gd name="T0" fmla="*/ 3 w 543"/>
                    <a:gd name="T1" fmla="*/ 0 h 544"/>
                    <a:gd name="T2" fmla="*/ 4 w 543"/>
                    <a:gd name="T3" fmla="*/ 0 h 544"/>
                    <a:gd name="T4" fmla="*/ 4 w 543"/>
                    <a:gd name="T5" fmla="*/ 0 h 544"/>
                    <a:gd name="T6" fmla="*/ 5 w 543"/>
                    <a:gd name="T7" fmla="*/ 0 h 544"/>
                    <a:gd name="T8" fmla="*/ 5 w 543"/>
                    <a:gd name="T9" fmla="*/ 1 h 544"/>
                    <a:gd name="T10" fmla="*/ 6 w 543"/>
                    <a:gd name="T11" fmla="*/ 1 h 544"/>
                    <a:gd name="T12" fmla="*/ 6 w 543"/>
                    <a:gd name="T13" fmla="*/ 1 h 544"/>
                    <a:gd name="T14" fmla="*/ 6 w 543"/>
                    <a:gd name="T15" fmla="*/ 2 h 544"/>
                    <a:gd name="T16" fmla="*/ 6 w 543"/>
                    <a:gd name="T17" fmla="*/ 2 h 544"/>
                    <a:gd name="T18" fmla="*/ 7 w 543"/>
                    <a:gd name="T19" fmla="*/ 2 h 544"/>
                    <a:gd name="T20" fmla="*/ 7 w 543"/>
                    <a:gd name="T21" fmla="*/ 3 h 544"/>
                    <a:gd name="T22" fmla="*/ 7 w 543"/>
                    <a:gd name="T23" fmla="*/ 3 h 544"/>
                    <a:gd name="T24" fmla="*/ 7 w 543"/>
                    <a:gd name="T25" fmla="*/ 4 h 544"/>
                    <a:gd name="T26" fmla="*/ 7 w 543"/>
                    <a:gd name="T27" fmla="*/ 4 h 544"/>
                    <a:gd name="T28" fmla="*/ 6 w 543"/>
                    <a:gd name="T29" fmla="*/ 5 h 544"/>
                    <a:gd name="T30" fmla="*/ 6 w 543"/>
                    <a:gd name="T31" fmla="*/ 5 h 544"/>
                    <a:gd name="T32" fmla="*/ 6 w 543"/>
                    <a:gd name="T33" fmla="*/ 6 h 544"/>
                    <a:gd name="T34" fmla="*/ 6 w 543"/>
                    <a:gd name="T35" fmla="*/ 6 h 544"/>
                    <a:gd name="T36" fmla="*/ 5 w 543"/>
                    <a:gd name="T37" fmla="*/ 6 h 544"/>
                    <a:gd name="T38" fmla="*/ 5 w 543"/>
                    <a:gd name="T39" fmla="*/ 6 h 544"/>
                    <a:gd name="T40" fmla="*/ 4 w 543"/>
                    <a:gd name="T41" fmla="*/ 7 h 544"/>
                    <a:gd name="T42" fmla="*/ 4 w 543"/>
                    <a:gd name="T43" fmla="*/ 7 h 544"/>
                    <a:gd name="T44" fmla="*/ 3 w 543"/>
                    <a:gd name="T45" fmla="*/ 7 h 544"/>
                    <a:gd name="T46" fmla="*/ 3 w 543"/>
                    <a:gd name="T47" fmla="*/ 7 h 544"/>
                    <a:gd name="T48" fmla="*/ 2 w 543"/>
                    <a:gd name="T49" fmla="*/ 7 h 544"/>
                    <a:gd name="T50" fmla="*/ 2 w 543"/>
                    <a:gd name="T51" fmla="*/ 6 h 544"/>
                    <a:gd name="T52" fmla="*/ 2 w 543"/>
                    <a:gd name="T53" fmla="*/ 6 h 544"/>
                    <a:gd name="T54" fmla="*/ 1 w 543"/>
                    <a:gd name="T55" fmla="*/ 6 h 544"/>
                    <a:gd name="T56" fmla="*/ 1 w 543"/>
                    <a:gd name="T57" fmla="*/ 6 h 544"/>
                    <a:gd name="T58" fmla="*/ 1 w 543"/>
                    <a:gd name="T59" fmla="*/ 5 h 544"/>
                    <a:gd name="T60" fmla="*/ 0 w 543"/>
                    <a:gd name="T61" fmla="*/ 5 h 544"/>
                    <a:gd name="T62" fmla="*/ 0 w 543"/>
                    <a:gd name="T63" fmla="*/ 4 h 544"/>
                    <a:gd name="T64" fmla="*/ 0 w 543"/>
                    <a:gd name="T65" fmla="*/ 4 h 544"/>
                    <a:gd name="T66" fmla="*/ 0 w 543"/>
                    <a:gd name="T67" fmla="*/ 3 h 544"/>
                    <a:gd name="T68" fmla="*/ 0 w 543"/>
                    <a:gd name="T69" fmla="*/ 3 h 544"/>
                    <a:gd name="T70" fmla="*/ 0 w 543"/>
                    <a:gd name="T71" fmla="*/ 2 h 544"/>
                    <a:gd name="T72" fmla="*/ 0 w 543"/>
                    <a:gd name="T73" fmla="*/ 2 h 544"/>
                    <a:gd name="T74" fmla="*/ 1 w 543"/>
                    <a:gd name="T75" fmla="*/ 2 h 544"/>
                    <a:gd name="T76" fmla="*/ 1 w 543"/>
                    <a:gd name="T77" fmla="*/ 1 h 544"/>
                    <a:gd name="T78" fmla="*/ 1 w 543"/>
                    <a:gd name="T79" fmla="*/ 1 h 544"/>
                    <a:gd name="T80" fmla="*/ 2 w 543"/>
                    <a:gd name="T81" fmla="*/ 1 h 544"/>
                    <a:gd name="T82" fmla="*/ 2 w 543"/>
                    <a:gd name="T83" fmla="*/ 0 h 544"/>
                    <a:gd name="T84" fmla="*/ 2 w 543"/>
                    <a:gd name="T85" fmla="*/ 0 h 544"/>
                    <a:gd name="T86" fmla="*/ 3 w 543"/>
                    <a:gd name="T87" fmla="*/ 0 h 544"/>
                    <a:gd name="T88" fmla="*/ 3 w 543"/>
                    <a:gd name="T89" fmla="*/ 0 h 5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43" h="544">
                      <a:moveTo>
                        <a:pt x="272" y="0"/>
                      </a:moveTo>
                      <a:lnTo>
                        <a:pt x="312" y="3"/>
                      </a:lnTo>
                      <a:lnTo>
                        <a:pt x="350" y="12"/>
                      </a:lnTo>
                      <a:lnTo>
                        <a:pt x="386" y="25"/>
                      </a:lnTo>
                      <a:lnTo>
                        <a:pt x="420" y="44"/>
                      </a:lnTo>
                      <a:lnTo>
                        <a:pt x="450" y="66"/>
                      </a:lnTo>
                      <a:lnTo>
                        <a:pt x="478" y="94"/>
                      </a:lnTo>
                      <a:lnTo>
                        <a:pt x="500" y="124"/>
                      </a:lnTo>
                      <a:lnTo>
                        <a:pt x="519" y="158"/>
                      </a:lnTo>
                      <a:lnTo>
                        <a:pt x="533" y="194"/>
                      </a:lnTo>
                      <a:lnTo>
                        <a:pt x="541" y="232"/>
                      </a:lnTo>
                      <a:lnTo>
                        <a:pt x="543" y="271"/>
                      </a:lnTo>
                      <a:lnTo>
                        <a:pt x="541" y="311"/>
                      </a:lnTo>
                      <a:lnTo>
                        <a:pt x="533" y="351"/>
                      </a:lnTo>
                      <a:lnTo>
                        <a:pt x="519" y="387"/>
                      </a:lnTo>
                      <a:lnTo>
                        <a:pt x="500" y="420"/>
                      </a:lnTo>
                      <a:lnTo>
                        <a:pt x="478" y="450"/>
                      </a:lnTo>
                      <a:lnTo>
                        <a:pt x="450" y="477"/>
                      </a:lnTo>
                      <a:lnTo>
                        <a:pt x="420" y="500"/>
                      </a:lnTo>
                      <a:lnTo>
                        <a:pt x="386" y="518"/>
                      </a:lnTo>
                      <a:lnTo>
                        <a:pt x="350" y="532"/>
                      </a:lnTo>
                      <a:lnTo>
                        <a:pt x="312" y="541"/>
                      </a:lnTo>
                      <a:lnTo>
                        <a:pt x="272" y="544"/>
                      </a:lnTo>
                      <a:lnTo>
                        <a:pt x="232" y="541"/>
                      </a:lnTo>
                      <a:lnTo>
                        <a:pt x="193" y="532"/>
                      </a:lnTo>
                      <a:lnTo>
                        <a:pt x="157" y="518"/>
                      </a:lnTo>
                      <a:lnTo>
                        <a:pt x="124" y="500"/>
                      </a:lnTo>
                      <a:lnTo>
                        <a:pt x="93" y="477"/>
                      </a:lnTo>
                      <a:lnTo>
                        <a:pt x="67" y="450"/>
                      </a:lnTo>
                      <a:lnTo>
                        <a:pt x="43" y="420"/>
                      </a:lnTo>
                      <a:lnTo>
                        <a:pt x="25" y="387"/>
                      </a:lnTo>
                      <a:lnTo>
                        <a:pt x="12" y="351"/>
                      </a:lnTo>
                      <a:lnTo>
                        <a:pt x="3" y="311"/>
                      </a:lnTo>
                      <a:lnTo>
                        <a:pt x="0" y="271"/>
                      </a:lnTo>
                      <a:lnTo>
                        <a:pt x="3" y="232"/>
                      </a:lnTo>
                      <a:lnTo>
                        <a:pt x="12" y="194"/>
                      </a:lnTo>
                      <a:lnTo>
                        <a:pt x="25" y="158"/>
                      </a:lnTo>
                      <a:lnTo>
                        <a:pt x="43" y="124"/>
                      </a:lnTo>
                      <a:lnTo>
                        <a:pt x="67" y="94"/>
                      </a:lnTo>
                      <a:lnTo>
                        <a:pt x="93" y="66"/>
                      </a:lnTo>
                      <a:lnTo>
                        <a:pt x="124" y="44"/>
                      </a:lnTo>
                      <a:lnTo>
                        <a:pt x="157" y="25"/>
                      </a:lnTo>
                      <a:lnTo>
                        <a:pt x="193" y="12"/>
                      </a:lnTo>
                      <a:lnTo>
                        <a:pt x="232" y="3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3" name="Freeform 361">
                  <a:extLst>
                    <a:ext uri="{FF2B5EF4-FFF2-40B4-BE49-F238E27FC236}">
                      <a16:creationId xmlns:a16="http://schemas.microsoft.com/office/drawing/2014/main" id="{F8EE82BF-93C2-77C2-7BBE-E475EED59E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" y="3110"/>
                  <a:ext cx="64" cy="110"/>
                </a:xfrm>
                <a:custGeom>
                  <a:avLst/>
                  <a:gdLst>
                    <a:gd name="T0" fmla="*/ 3 w 573"/>
                    <a:gd name="T1" fmla="*/ 0 h 997"/>
                    <a:gd name="T2" fmla="*/ 4 w 573"/>
                    <a:gd name="T3" fmla="*/ 0 h 997"/>
                    <a:gd name="T4" fmla="*/ 6 w 573"/>
                    <a:gd name="T5" fmla="*/ 1 h 997"/>
                    <a:gd name="T6" fmla="*/ 7 w 573"/>
                    <a:gd name="T7" fmla="*/ 1 h 997"/>
                    <a:gd name="T8" fmla="*/ 7 w 573"/>
                    <a:gd name="T9" fmla="*/ 1 h 997"/>
                    <a:gd name="T10" fmla="*/ 7 w 573"/>
                    <a:gd name="T11" fmla="*/ 1 h 997"/>
                    <a:gd name="T12" fmla="*/ 7 w 573"/>
                    <a:gd name="T13" fmla="*/ 1 h 997"/>
                    <a:gd name="T14" fmla="*/ 7 w 573"/>
                    <a:gd name="T15" fmla="*/ 2 h 997"/>
                    <a:gd name="T16" fmla="*/ 7 w 573"/>
                    <a:gd name="T17" fmla="*/ 2 h 997"/>
                    <a:gd name="T18" fmla="*/ 5 w 573"/>
                    <a:gd name="T19" fmla="*/ 11 h 997"/>
                    <a:gd name="T20" fmla="*/ 5 w 573"/>
                    <a:gd name="T21" fmla="*/ 12 h 997"/>
                    <a:gd name="T22" fmla="*/ 4 w 573"/>
                    <a:gd name="T23" fmla="*/ 12 h 997"/>
                    <a:gd name="T24" fmla="*/ 4 w 573"/>
                    <a:gd name="T25" fmla="*/ 12 h 997"/>
                    <a:gd name="T26" fmla="*/ 4 w 573"/>
                    <a:gd name="T27" fmla="*/ 12 h 997"/>
                    <a:gd name="T28" fmla="*/ 4 w 573"/>
                    <a:gd name="T29" fmla="*/ 12 h 997"/>
                    <a:gd name="T30" fmla="*/ 4 w 573"/>
                    <a:gd name="T31" fmla="*/ 12 h 997"/>
                    <a:gd name="T32" fmla="*/ 1 w 573"/>
                    <a:gd name="T33" fmla="*/ 11 h 997"/>
                    <a:gd name="T34" fmla="*/ 0 w 573"/>
                    <a:gd name="T35" fmla="*/ 11 h 997"/>
                    <a:gd name="T36" fmla="*/ 0 w 573"/>
                    <a:gd name="T37" fmla="*/ 11 h 997"/>
                    <a:gd name="T38" fmla="*/ 0 w 573"/>
                    <a:gd name="T39" fmla="*/ 11 h 997"/>
                    <a:gd name="T40" fmla="*/ 0 w 573"/>
                    <a:gd name="T41" fmla="*/ 11 h 997"/>
                    <a:gd name="T42" fmla="*/ 0 w 573"/>
                    <a:gd name="T43" fmla="*/ 11 h 997"/>
                    <a:gd name="T44" fmla="*/ 0 w 573"/>
                    <a:gd name="T45" fmla="*/ 10 h 997"/>
                    <a:gd name="T46" fmla="*/ 2 w 573"/>
                    <a:gd name="T47" fmla="*/ 1 h 997"/>
                    <a:gd name="T48" fmla="*/ 2 w 573"/>
                    <a:gd name="T49" fmla="*/ 0 h 997"/>
                    <a:gd name="T50" fmla="*/ 3 w 573"/>
                    <a:gd name="T51" fmla="*/ 0 h 997"/>
                    <a:gd name="T52" fmla="*/ 3 w 573"/>
                    <a:gd name="T53" fmla="*/ 0 h 997"/>
                    <a:gd name="T54" fmla="*/ 3 w 573"/>
                    <a:gd name="T55" fmla="*/ 0 h 997"/>
                    <a:gd name="T56" fmla="*/ 3 w 573"/>
                    <a:gd name="T57" fmla="*/ 0 h 99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573" h="997">
                      <a:moveTo>
                        <a:pt x="265" y="0"/>
                      </a:moveTo>
                      <a:lnTo>
                        <a:pt x="287" y="1"/>
                      </a:lnTo>
                      <a:lnTo>
                        <a:pt x="514" y="56"/>
                      </a:lnTo>
                      <a:lnTo>
                        <a:pt x="533" y="63"/>
                      </a:lnTo>
                      <a:lnTo>
                        <a:pt x="549" y="76"/>
                      </a:lnTo>
                      <a:lnTo>
                        <a:pt x="562" y="91"/>
                      </a:lnTo>
                      <a:lnTo>
                        <a:pt x="569" y="109"/>
                      </a:lnTo>
                      <a:lnTo>
                        <a:pt x="573" y="129"/>
                      </a:lnTo>
                      <a:lnTo>
                        <a:pt x="570" y="149"/>
                      </a:lnTo>
                      <a:lnTo>
                        <a:pt x="380" y="937"/>
                      </a:lnTo>
                      <a:lnTo>
                        <a:pt x="373" y="957"/>
                      </a:lnTo>
                      <a:lnTo>
                        <a:pt x="361" y="974"/>
                      </a:lnTo>
                      <a:lnTo>
                        <a:pt x="345" y="985"/>
                      </a:lnTo>
                      <a:lnTo>
                        <a:pt x="327" y="994"/>
                      </a:lnTo>
                      <a:lnTo>
                        <a:pt x="307" y="997"/>
                      </a:lnTo>
                      <a:lnTo>
                        <a:pt x="287" y="995"/>
                      </a:lnTo>
                      <a:lnTo>
                        <a:pt x="59" y="940"/>
                      </a:lnTo>
                      <a:lnTo>
                        <a:pt x="40" y="932"/>
                      </a:lnTo>
                      <a:lnTo>
                        <a:pt x="23" y="921"/>
                      </a:lnTo>
                      <a:lnTo>
                        <a:pt x="12" y="905"/>
                      </a:lnTo>
                      <a:lnTo>
                        <a:pt x="3" y="887"/>
                      </a:lnTo>
                      <a:lnTo>
                        <a:pt x="0" y="866"/>
                      </a:lnTo>
                      <a:lnTo>
                        <a:pt x="2" y="846"/>
                      </a:lnTo>
                      <a:lnTo>
                        <a:pt x="193" y="58"/>
                      </a:lnTo>
                      <a:lnTo>
                        <a:pt x="201" y="39"/>
                      </a:lnTo>
                      <a:lnTo>
                        <a:pt x="212" y="23"/>
                      </a:lnTo>
                      <a:lnTo>
                        <a:pt x="227" y="10"/>
                      </a:lnTo>
                      <a:lnTo>
                        <a:pt x="245" y="3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4" name="Freeform 362">
                  <a:extLst>
                    <a:ext uri="{FF2B5EF4-FFF2-40B4-BE49-F238E27FC236}">
                      <a16:creationId xmlns:a16="http://schemas.microsoft.com/office/drawing/2014/main" id="{AC03885B-FF9E-3F25-25B0-04792483FA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1" y="3157"/>
                  <a:ext cx="65" cy="288"/>
                </a:xfrm>
                <a:custGeom>
                  <a:avLst/>
                  <a:gdLst>
                    <a:gd name="T0" fmla="*/ 7 w 580"/>
                    <a:gd name="T1" fmla="*/ 0 h 2595"/>
                    <a:gd name="T2" fmla="*/ 7 w 580"/>
                    <a:gd name="T3" fmla="*/ 0 h 2595"/>
                    <a:gd name="T4" fmla="*/ 7 w 580"/>
                    <a:gd name="T5" fmla="*/ 0 h 2595"/>
                    <a:gd name="T6" fmla="*/ 7 w 580"/>
                    <a:gd name="T7" fmla="*/ 0 h 2595"/>
                    <a:gd name="T8" fmla="*/ 7 w 580"/>
                    <a:gd name="T9" fmla="*/ 1 h 2595"/>
                    <a:gd name="T10" fmla="*/ 7 w 580"/>
                    <a:gd name="T11" fmla="*/ 1 h 2595"/>
                    <a:gd name="T12" fmla="*/ 7 w 580"/>
                    <a:gd name="T13" fmla="*/ 1 h 2595"/>
                    <a:gd name="T14" fmla="*/ 2 w 580"/>
                    <a:gd name="T15" fmla="*/ 31 h 2595"/>
                    <a:gd name="T16" fmla="*/ 1 w 580"/>
                    <a:gd name="T17" fmla="*/ 32 h 2595"/>
                    <a:gd name="T18" fmla="*/ 1 w 580"/>
                    <a:gd name="T19" fmla="*/ 32 h 2595"/>
                    <a:gd name="T20" fmla="*/ 1 w 580"/>
                    <a:gd name="T21" fmla="*/ 32 h 2595"/>
                    <a:gd name="T22" fmla="*/ 1 w 580"/>
                    <a:gd name="T23" fmla="*/ 32 h 2595"/>
                    <a:gd name="T24" fmla="*/ 1 w 580"/>
                    <a:gd name="T25" fmla="*/ 32 h 2595"/>
                    <a:gd name="T26" fmla="*/ 1 w 580"/>
                    <a:gd name="T27" fmla="*/ 32 h 2595"/>
                    <a:gd name="T28" fmla="*/ 0 w 580"/>
                    <a:gd name="T29" fmla="*/ 32 h 2595"/>
                    <a:gd name="T30" fmla="*/ 0 w 580"/>
                    <a:gd name="T31" fmla="*/ 32 h 2595"/>
                    <a:gd name="T32" fmla="*/ 0 w 580"/>
                    <a:gd name="T33" fmla="*/ 31 h 2595"/>
                    <a:gd name="T34" fmla="*/ 0 w 580"/>
                    <a:gd name="T35" fmla="*/ 31 h 2595"/>
                    <a:gd name="T36" fmla="*/ 0 w 580"/>
                    <a:gd name="T37" fmla="*/ 31 h 2595"/>
                    <a:gd name="T38" fmla="*/ 0 w 580"/>
                    <a:gd name="T39" fmla="*/ 31 h 2595"/>
                    <a:gd name="T40" fmla="*/ 0 w 580"/>
                    <a:gd name="T41" fmla="*/ 31 h 2595"/>
                    <a:gd name="T42" fmla="*/ 6 w 580"/>
                    <a:gd name="T43" fmla="*/ 1 h 2595"/>
                    <a:gd name="T44" fmla="*/ 6 w 580"/>
                    <a:gd name="T45" fmla="*/ 0 h 2595"/>
                    <a:gd name="T46" fmla="*/ 6 w 580"/>
                    <a:gd name="T47" fmla="*/ 0 h 2595"/>
                    <a:gd name="T48" fmla="*/ 6 w 580"/>
                    <a:gd name="T49" fmla="*/ 0 h 2595"/>
                    <a:gd name="T50" fmla="*/ 6 w 580"/>
                    <a:gd name="T51" fmla="*/ 0 h 2595"/>
                    <a:gd name="T52" fmla="*/ 7 w 580"/>
                    <a:gd name="T53" fmla="*/ 0 h 25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80" h="2595">
                      <a:moveTo>
                        <a:pt x="519" y="0"/>
                      </a:moveTo>
                      <a:lnTo>
                        <a:pt x="539" y="3"/>
                      </a:lnTo>
                      <a:lnTo>
                        <a:pt x="556" y="12"/>
                      </a:lnTo>
                      <a:lnTo>
                        <a:pt x="569" y="25"/>
                      </a:lnTo>
                      <a:lnTo>
                        <a:pt x="578" y="42"/>
                      </a:lnTo>
                      <a:lnTo>
                        <a:pt x="580" y="61"/>
                      </a:lnTo>
                      <a:lnTo>
                        <a:pt x="580" y="67"/>
                      </a:lnTo>
                      <a:lnTo>
                        <a:pt x="125" y="2541"/>
                      </a:lnTo>
                      <a:lnTo>
                        <a:pt x="120" y="2558"/>
                      </a:lnTo>
                      <a:lnTo>
                        <a:pt x="110" y="2573"/>
                      </a:lnTo>
                      <a:lnTo>
                        <a:pt x="96" y="2584"/>
                      </a:lnTo>
                      <a:lnTo>
                        <a:pt x="80" y="2593"/>
                      </a:lnTo>
                      <a:lnTo>
                        <a:pt x="62" y="2595"/>
                      </a:lnTo>
                      <a:lnTo>
                        <a:pt x="43" y="2592"/>
                      </a:lnTo>
                      <a:lnTo>
                        <a:pt x="25" y="2583"/>
                      </a:lnTo>
                      <a:lnTo>
                        <a:pt x="12" y="2569"/>
                      </a:lnTo>
                      <a:lnTo>
                        <a:pt x="3" y="2553"/>
                      </a:lnTo>
                      <a:lnTo>
                        <a:pt x="0" y="2532"/>
                      </a:lnTo>
                      <a:lnTo>
                        <a:pt x="0" y="2531"/>
                      </a:lnTo>
                      <a:lnTo>
                        <a:pt x="1" y="2530"/>
                      </a:lnTo>
                      <a:lnTo>
                        <a:pt x="1" y="2528"/>
                      </a:lnTo>
                      <a:lnTo>
                        <a:pt x="457" y="54"/>
                      </a:lnTo>
                      <a:lnTo>
                        <a:pt x="463" y="37"/>
                      </a:lnTo>
                      <a:lnTo>
                        <a:pt x="473" y="22"/>
                      </a:lnTo>
                      <a:lnTo>
                        <a:pt x="486" y="11"/>
                      </a:lnTo>
                      <a:lnTo>
                        <a:pt x="501" y="2"/>
                      </a:lnTo>
                      <a:lnTo>
                        <a:pt x="519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  <p:sp>
              <p:nvSpPr>
                <p:cNvPr id="45" name="Freeform 363">
                  <a:extLst>
                    <a:ext uri="{FF2B5EF4-FFF2-40B4-BE49-F238E27FC236}">
                      <a16:creationId xmlns:a16="http://schemas.microsoft.com/office/drawing/2014/main" id="{B0EC73DE-0E86-11D6-30B3-342E600991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" y="3126"/>
                  <a:ext cx="192" cy="319"/>
                </a:xfrm>
                <a:custGeom>
                  <a:avLst/>
                  <a:gdLst>
                    <a:gd name="T0" fmla="*/ 11 w 1723"/>
                    <a:gd name="T1" fmla="*/ 0 h 2873"/>
                    <a:gd name="T2" fmla="*/ 11 w 1723"/>
                    <a:gd name="T3" fmla="*/ 0 h 2873"/>
                    <a:gd name="T4" fmla="*/ 11 w 1723"/>
                    <a:gd name="T5" fmla="*/ 0 h 2873"/>
                    <a:gd name="T6" fmla="*/ 12 w 1723"/>
                    <a:gd name="T7" fmla="*/ 0 h 2873"/>
                    <a:gd name="T8" fmla="*/ 12 w 1723"/>
                    <a:gd name="T9" fmla="*/ 0 h 2873"/>
                    <a:gd name="T10" fmla="*/ 13 w 1723"/>
                    <a:gd name="T11" fmla="*/ 1 h 2873"/>
                    <a:gd name="T12" fmla="*/ 13 w 1723"/>
                    <a:gd name="T13" fmla="*/ 1 h 2873"/>
                    <a:gd name="T14" fmla="*/ 14 w 1723"/>
                    <a:gd name="T15" fmla="*/ 2 h 2873"/>
                    <a:gd name="T16" fmla="*/ 14 w 1723"/>
                    <a:gd name="T17" fmla="*/ 3 h 2873"/>
                    <a:gd name="T18" fmla="*/ 20 w 1723"/>
                    <a:gd name="T19" fmla="*/ 9 h 2873"/>
                    <a:gd name="T20" fmla="*/ 21 w 1723"/>
                    <a:gd name="T21" fmla="*/ 10 h 2873"/>
                    <a:gd name="T22" fmla="*/ 21 w 1723"/>
                    <a:gd name="T23" fmla="*/ 10 h 2873"/>
                    <a:gd name="T24" fmla="*/ 21 w 1723"/>
                    <a:gd name="T25" fmla="*/ 11 h 2873"/>
                    <a:gd name="T26" fmla="*/ 21 w 1723"/>
                    <a:gd name="T27" fmla="*/ 11 h 2873"/>
                    <a:gd name="T28" fmla="*/ 21 w 1723"/>
                    <a:gd name="T29" fmla="*/ 12 h 2873"/>
                    <a:gd name="T30" fmla="*/ 21 w 1723"/>
                    <a:gd name="T31" fmla="*/ 12 h 2873"/>
                    <a:gd name="T32" fmla="*/ 20 w 1723"/>
                    <a:gd name="T33" fmla="*/ 12 h 2873"/>
                    <a:gd name="T34" fmla="*/ 20 w 1723"/>
                    <a:gd name="T35" fmla="*/ 12 h 2873"/>
                    <a:gd name="T36" fmla="*/ 14 w 1723"/>
                    <a:gd name="T37" fmla="*/ 11 h 2873"/>
                    <a:gd name="T38" fmla="*/ 14 w 1723"/>
                    <a:gd name="T39" fmla="*/ 11 h 2873"/>
                    <a:gd name="T40" fmla="*/ 13 w 1723"/>
                    <a:gd name="T41" fmla="*/ 11 h 2873"/>
                    <a:gd name="T42" fmla="*/ 13 w 1723"/>
                    <a:gd name="T43" fmla="*/ 11 h 2873"/>
                    <a:gd name="T44" fmla="*/ 13 w 1723"/>
                    <a:gd name="T45" fmla="*/ 10 h 2873"/>
                    <a:gd name="T46" fmla="*/ 12 w 1723"/>
                    <a:gd name="T47" fmla="*/ 8 h 2873"/>
                    <a:gd name="T48" fmla="*/ 17 w 1723"/>
                    <a:gd name="T49" fmla="*/ 33 h 2873"/>
                    <a:gd name="T50" fmla="*/ 17 w 1723"/>
                    <a:gd name="T51" fmla="*/ 33 h 2873"/>
                    <a:gd name="T52" fmla="*/ 17 w 1723"/>
                    <a:gd name="T53" fmla="*/ 34 h 2873"/>
                    <a:gd name="T54" fmla="*/ 17 w 1723"/>
                    <a:gd name="T55" fmla="*/ 35 h 2873"/>
                    <a:gd name="T56" fmla="*/ 16 w 1723"/>
                    <a:gd name="T57" fmla="*/ 35 h 2873"/>
                    <a:gd name="T58" fmla="*/ 15 w 1723"/>
                    <a:gd name="T59" fmla="*/ 35 h 2873"/>
                    <a:gd name="T60" fmla="*/ 14 w 1723"/>
                    <a:gd name="T61" fmla="*/ 35 h 2873"/>
                    <a:gd name="T62" fmla="*/ 14 w 1723"/>
                    <a:gd name="T63" fmla="*/ 35 h 2873"/>
                    <a:gd name="T64" fmla="*/ 13 w 1723"/>
                    <a:gd name="T65" fmla="*/ 35 h 2873"/>
                    <a:gd name="T66" fmla="*/ 13 w 1723"/>
                    <a:gd name="T67" fmla="*/ 34 h 2873"/>
                    <a:gd name="T68" fmla="*/ 9 w 1723"/>
                    <a:gd name="T69" fmla="*/ 17 h 2873"/>
                    <a:gd name="T70" fmla="*/ 5 w 1723"/>
                    <a:gd name="T71" fmla="*/ 34 h 2873"/>
                    <a:gd name="T72" fmla="*/ 4 w 1723"/>
                    <a:gd name="T73" fmla="*/ 35 h 2873"/>
                    <a:gd name="T74" fmla="*/ 3 w 1723"/>
                    <a:gd name="T75" fmla="*/ 35 h 2873"/>
                    <a:gd name="T76" fmla="*/ 3 w 1723"/>
                    <a:gd name="T77" fmla="*/ 35 h 2873"/>
                    <a:gd name="T78" fmla="*/ 2 w 1723"/>
                    <a:gd name="T79" fmla="*/ 35 h 2873"/>
                    <a:gd name="T80" fmla="*/ 1 w 1723"/>
                    <a:gd name="T81" fmla="*/ 35 h 2873"/>
                    <a:gd name="T82" fmla="*/ 1 w 1723"/>
                    <a:gd name="T83" fmla="*/ 35 h 2873"/>
                    <a:gd name="T84" fmla="*/ 0 w 1723"/>
                    <a:gd name="T85" fmla="*/ 34 h 2873"/>
                    <a:gd name="T86" fmla="*/ 0 w 1723"/>
                    <a:gd name="T87" fmla="*/ 33 h 2873"/>
                    <a:gd name="T88" fmla="*/ 0 w 1723"/>
                    <a:gd name="T89" fmla="*/ 33 h 2873"/>
                    <a:gd name="T90" fmla="*/ 7 w 1723"/>
                    <a:gd name="T91" fmla="*/ 3 h 2873"/>
                    <a:gd name="T92" fmla="*/ 7 w 1723"/>
                    <a:gd name="T93" fmla="*/ 3 h 2873"/>
                    <a:gd name="T94" fmla="*/ 7 w 1723"/>
                    <a:gd name="T95" fmla="*/ 2 h 2873"/>
                    <a:gd name="T96" fmla="*/ 8 w 1723"/>
                    <a:gd name="T97" fmla="*/ 2 h 2873"/>
                    <a:gd name="T98" fmla="*/ 8 w 1723"/>
                    <a:gd name="T99" fmla="*/ 1 h 2873"/>
                    <a:gd name="T100" fmla="*/ 8 w 1723"/>
                    <a:gd name="T101" fmla="*/ 1 h 2873"/>
                    <a:gd name="T102" fmla="*/ 9 w 1723"/>
                    <a:gd name="T103" fmla="*/ 0 h 2873"/>
                    <a:gd name="T104" fmla="*/ 10 w 1723"/>
                    <a:gd name="T105" fmla="*/ 0 h 2873"/>
                    <a:gd name="T106" fmla="*/ 11 w 1723"/>
                    <a:gd name="T107" fmla="*/ 0 h 28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723" h="2873">
                      <a:moveTo>
                        <a:pt x="858" y="0"/>
                      </a:moveTo>
                      <a:lnTo>
                        <a:pt x="865" y="1"/>
                      </a:lnTo>
                      <a:lnTo>
                        <a:pt x="874" y="1"/>
                      </a:lnTo>
                      <a:lnTo>
                        <a:pt x="886" y="2"/>
                      </a:lnTo>
                      <a:lnTo>
                        <a:pt x="901" y="4"/>
                      </a:lnTo>
                      <a:lnTo>
                        <a:pt x="918" y="7"/>
                      </a:lnTo>
                      <a:lnTo>
                        <a:pt x="936" y="13"/>
                      </a:lnTo>
                      <a:lnTo>
                        <a:pt x="956" y="19"/>
                      </a:lnTo>
                      <a:lnTo>
                        <a:pt x="977" y="28"/>
                      </a:lnTo>
                      <a:lnTo>
                        <a:pt x="998" y="38"/>
                      </a:lnTo>
                      <a:lnTo>
                        <a:pt x="1020" y="51"/>
                      </a:lnTo>
                      <a:lnTo>
                        <a:pt x="1041" y="67"/>
                      </a:lnTo>
                      <a:lnTo>
                        <a:pt x="1061" y="86"/>
                      </a:lnTo>
                      <a:lnTo>
                        <a:pt x="1079" y="108"/>
                      </a:lnTo>
                      <a:lnTo>
                        <a:pt x="1097" y="134"/>
                      </a:lnTo>
                      <a:lnTo>
                        <a:pt x="1112" y="162"/>
                      </a:lnTo>
                      <a:lnTo>
                        <a:pt x="1125" y="196"/>
                      </a:lnTo>
                      <a:lnTo>
                        <a:pt x="1134" y="233"/>
                      </a:lnTo>
                      <a:lnTo>
                        <a:pt x="1240" y="661"/>
                      </a:lnTo>
                      <a:lnTo>
                        <a:pt x="1624" y="758"/>
                      </a:lnTo>
                      <a:lnTo>
                        <a:pt x="1647" y="765"/>
                      </a:lnTo>
                      <a:lnTo>
                        <a:pt x="1668" y="778"/>
                      </a:lnTo>
                      <a:lnTo>
                        <a:pt x="1687" y="794"/>
                      </a:lnTo>
                      <a:lnTo>
                        <a:pt x="1702" y="813"/>
                      </a:lnTo>
                      <a:lnTo>
                        <a:pt x="1714" y="835"/>
                      </a:lnTo>
                      <a:lnTo>
                        <a:pt x="1721" y="859"/>
                      </a:lnTo>
                      <a:lnTo>
                        <a:pt x="1723" y="885"/>
                      </a:lnTo>
                      <a:lnTo>
                        <a:pt x="1721" y="911"/>
                      </a:lnTo>
                      <a:lnTo>
                        <a:pt x="1713" y="936"/>
                      </a:lnTo>
                      <a:lnTo>
                        <a:pt x="1701" y="958"/>
                      </a:lnTo>
                      <a:lnTo>
                        <a:pt x="1685" y="977"/>
                      </a:lnTo>
                      <a:lnTo>
                        <a:pt x="1666" y="993"/>
                      </a:lnTo>
                      <a:lnTo>
                        <a:pt x="1644" y="1005"/>
                      </a:lnTo>
                      <a:lnTo>
                        <a:pt x="1619" y="1012"/>
                      </a:lnTo>
                      <a:lnTo>
                        <a:pt x="1593" y="1014"/>
                      </a:lnTo>
                      <a:lnTo>
                        <a:pt x="1566" y="1012"/>
                      </a:lnTo>
                      <a:lnTo>
                        <a:pt x="1124" y="900"/>
                      </a:lnTo>
                      <a:lnTo>
                        <a:pt x="1122" y="900"/>
                      </a:lnTo>
                      <a:lnTo>
                        <a:pt x="1115" y="899"/>
                      </a:lnTo>
                      <a:lnTo>
                        <a:pt x="1107" y="897"/>
                      </a:lnTo>
                      <a:lnTo>
                        <a:pt x="1096" y="892"/>
                      </a:lnTo>
                      <a:lnTo>
                        <a:pt x="1083" y="886"/>
                      </a:lnTo>
                      <a:lnTo>
                        <a:pt x="1069" y="877"/>
                      </a:lnTo>
                      <a:lnTo>
                        <a:pt x="1057" y="866"/>
                      </a:lnTo>
                      <a:lnTo>
                        <a:pt x="1044" y="851"/>
                      </a:lnTo>
                      <a:lnTo>
                        <a:pt x="1032" y="833"/>
                      </a:lnTo>
                      <a:lnTo>
                        <a:pt x="1024" y="811"/>
                      </a:lnTo>
                      <a:lnTo>
                        <a:pt x="995" y="686"/>
                      </a:lnTo>
                      <a:lnTo>
                        <a:pt x="959" y="845"/>
                      </a:lnTo>
                      <a:lnTo>
                        <a:pt x="1389" y="2640"/>
                      </a:lnTo>
                      <a:lnTo>
                        <a:pt x="1392" y="2661"/>
                      </a:lnTo>
                      <a:lnTo>
                        <a:pt x="1393" y="2682"/>
                      </a:lnTo>
                      <a:lnTo>
                        <a:pt x="1390" y="2716"/>
                      </a:lnTo>
                      <a:lnTo>
                        <a:pt x="1382" y="2749"/>
                      </a:lnTo>
                      <a:lnTo>
                        <a:pt x="1368" y="2779"/>
                      </a:lnTo>
                      <a:lnTo>
                        <a:pt x="1349" y="2805"/>
                      </a:lnTo>
                      <a:lnTo>
                        <a:pt x="1325" y="2828"/>
                      </a:lnTo>
                      <a:lnTo>
                        <a:pt x="1299" y="2846"/>
                      </a:lnTo>
                      <a:lnTo>
                        <a:pt x="1269" y="2861"/>
                      </a:lnTo>
                      <a:lnTo>
                        <a:pt x="1236" y="2870"/>
                      </a:lnTo>
                      <a:lnTo>
                        <a:pt x="1202" y="2873"/>
                      </a:lnTo>
                      <a:lnTo>
                        <a:pt x="1169" y="2870"/>
                      </a:lnTo>
                      <a:lnTo>
                        <a:pt x="1138" y="2862"/>
                      </a:lnTo>
                      <a:lnTo>
                        <a:pt x="1110" y="2850"/>
                      </a:lnTo>
                      <a:lnTo>
                        <a:pt x="1083" y="2832"/>
                      </a:lnTo>
                      <a:lnTo>
                        <a:pt x="1061" y="2810"/>
                      </a:lnTo>
                      <a:lnTo>
                        <a:pt x="1042" y="2786"/>
                      </a:lnTo>
                      <a:lnTo>
                        <a:pt x="1027" y="2758"/>
                      </a:lnTo>
                      <a:lnTo>
                        <a:pt x="1017" y="2729"/>
                      </a:lnTo>
                      <a:lnTo>
                        <a:pt x="704" y="1377"/>
                      </a:lnTo>
                      <a:lnTo>
                        <a:pt x="375" y="2736"/>
                      </a:lnTo>
                      <a:lnTo>
                        <a:pt x="365" y="2765"/>
                      </a:lnTo>
                      <a:lnTo>
                        <a:pt x="349" y="2791"/>
                      </a:lnTo>
                      <a:lnTo>
                        <a:pt x="330" y="2815"/>
                      </a:lnTo>
                      <a:lnTo>
                        <a:pt x="307" y="2834"/>
                      </a:lnTo>
                      <a:lnTo>
                        <a:pt x="282" y="2851"/>
                      </a:lnTo>
                      <a:lnTo>
                        <a:pt x="254" y="2862"/>
                      </a:lnTo>
                      <a:lnTo>
                        <a:pt x="223" y="2870"/>
                      </a:lnTo>
                      <a:lnTo>
                        <a:pt x="193" y="2873"/>
                      </a:lnTo>
                      <a:lnTo>
                        <a:pt x="158" y="2870"/>
                      </a:lnTo>
                      <a:lnTo>
                        <a:pt x="125" y="2861"/>
                      </a:lnTo>
                      <a:lnTo>
                        <a:pt x="95" y="2846"/>
                      </a:lnTo>
                      <a:lnTo>
                        <a:pt x="68" y="2828"/>
                      </a:lnTo>
                      <a:lnTo>
                        <a:pt x="46" y="2805"/>
                      </a:lnTo>
                      <a:lnTo>
                        <a:pt x="27" y="2779"/>
                      </a:lnTo>
                      <a:lnTo>
                        <a:pt x="13" y="2749"/>
                      </a:lnTo>
                      <a:lnTo>
                        <a:pt x="4" y="2716"/>
                      </a:lnTo>
                      <a:lnTo>
                        <a:pt x="0" y="2682"/>
                      </a:lnTo>
                      <a:lnTo>
                        <a:pt x="1" y="2663"/>
                      </a:lnTo>
                      <a:lnTo>
                        <a:pt x="4" y="2644"/>
                      </a:lnTo>
                      <a:lnTo>
                        <a:pt x="579" y="228"/>
                      </a:lnTo>
                      <a:lnTo>
                        <a:pt x="580" y="225"/>
                      </a:lnTo>
                      <a:lnTo>
                        <a:pt x="582" y="219"/>
                      </a:lnTo>
                      <a:lnTo>
                        <a:pt x="585" y="209"/>
                      </a:lnTo>
                      <a:lnTo>
                        <a:pt x="590" y="195"/>
                      </a:lnTo>
                      <a:lnTo>
                        <a:pt x="596" y="179"/>
                      </a:lnTo>
                      <a:lnTo>
                        <a:pt x="604" y="161"/>
                      </a:lnTo>
                      <a:lnTo>
                        <a:pt x="615" y="142"/>
                      </a:lnTo>
                      <a:lnTo>
                        <a:pt x="628" y="122"/>
                      </a:lnTo>
                      <a:lnTo>
                        <a:pt x="643" y="102"/>
                      </a:lnTo>
                      <a:lnTo>
                        <a:pt x="660" y="82"/>
                      </a:lnTo>
                      <a:lnTo>
                        <a:pt x="679" y="63"/>
                      </a:lnTo>
                      <a:lnTo>
                        <a:pt x="701" y="46"/>
                      </a:lnTo>
                      <a:lnTo>
                        <a:pt x="727" y="30"/>
                      </a:lnTo>
                      <a:lnTo>
                        <a:pt x="754" y="17"/>
                      </a:lnTo>
                      <a:lnTo>
                        <a:pt x="785" y="7"/>
                      </a:lnTo>
                      <a:lnTo>
                        <a:pt x="819" y="2"/>
                      </a:lnTo>
                      <a:lnTo>
                        <a:pt x="856" y="0"/>
                      </a:lnTo>
                      <a:lnTo>
                        <a:pt x="858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chemeClr val="accent2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l-PL"/>
                </a:p>
              </p:txBody>
            </p:sp>
          </p:grpSp>
        </p:grpSp>
      </p:grpSp>
      <p:graphicFrame>
        <p:nvGraphicFramePr>
          <p:cNvPr id="61" name="Wykres 60">
            <a:extLst>
              <a:ext uri="{FF2B5EF4-FFF2-40B4-BE49-F238E27FC236}">
                <a16:creationId xmlns:a16="http://schemas.microsoft.com/office/drawing/2014/main" id="{95AD7F9A-668C-A7BD-E93D-568DF991AE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1848657"/>
              </p:ext>
            </p:extLst>
          </p:nvPr>
        </p:nvGraphicFramePr>
        <p:xfrm>
          <a:off x="5939300" y="1320158"/>
          <a:ext cx="2006581" cy="4390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2" name="Prostokąt 61">
            <a:extLst>
              <a:ext uri="{FF2B5EF4-FFF2-40B4-BE49-F238E27FC236}">
                <a16:creationId xmlns:a16="http://schemas.microsoft.com/office/drawing/2014/main" id="{9BD1692A-42DC-88E7-1C39-FBCADC7224D7}"/>
              </a:ext>
            </a:extLst>
          </p:cNvPr>
          <p:cNvSpPr/>
          <p:nvPr/>
        </p:nvSpPr>
        <p:spPr>
          <a:xfrm>
            <a:off x="6020995" y="157490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chemeClr val="bg1">
                    <a:lumMod val="50000"/>
                  </a:schemeClr>
                </a:solidFill>
              </a:rPr>
              <a:t>2021</a:t>
            </a:r>
          </a:p>
        </p:txBody>
      </p:sp>
      <p:sp>
        <p:nvSpPr>
          <p:cNvPr id="63" name="Prostokąt 62">
            <a:extLst>
              <a:ext uri="{FF2B5EF4-FFF2-40B4-BE49-F238E27FC236}">
                <a16:creationId xmlns:a16="http://schemas.microsoft.com/office/drawing/2014/main" id="{124DF8B4-2EF2-19E9-C68C-7727B04BDB87}"/>
              </a:ext>
            </a:extLst>
          </p:cNvPr>
          <p:cNvSpPr/>
          <p:nvPr/>
        </p:nvSpPr>
        <p:spPr>
          <a:xfrm>
            <a:off x="5059436" y="157490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chemeClr val="bg1">
                    <a:lumMod val="50000"/>
                  </a:schemeClr>
                </a:solidFill>
              </a:rPr>
              <a:t>2019</a:t>
            </a:r>
          </a:p>
        </p:txBody>
      </p:sp>
      <p:graphicFrame>
        <p:nvGraphicFramePr>
          <p:cNvPr id="3" name="Wykres 2">
            <a:extLst>
              <a:ext uri="{FF2B5EF4-FFF2-40B4-BE49-F238E27FC236}">
                <a16:creationId xmlns:a16="http://schemas.microsoft.com/office/drawing/2014/main" id="{4EE1FE59-4B14-68D2-4B47-4FDD6BCD025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56161681"/>
              </p:ext>
            </p:extLst>
          </p:nvPr>
        </p:nvGraphicFramePr>
        <p:xfrm>
          <a:off x="6935569" y="1335147"/>
          <a:ext cx="2006581" cy="4390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" name="Prostokąt 3">
            <a:extLst>
              <a:ext uri="{FF2B5EF4-FFF2-40B4-BE49-F238E27FC236}">
                <a16:creationId xmlns:a16="http://schemas.microsoft.com/office/drawing/2014/main" id="{49A655A4-97A1-F934-AA8C-E16C7D4F6D5B}"/>
              </a:ext>
            </a:extLst>
          </p:cNvPr>
          <p:cNvSpPr/>
          <p:nvPr/>
        </p:nvSpPr>
        <p:spPr>
          <a:xfrm>
            <a:off x="6982554" y="157490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chemeClr val="bg1">
                    <a:lumMod val="50000"/>
                  </a:schemeClr>
                </a:solidFill>
              </a:rPr>
              <a:t>2022</a:t>
            </a:r>
          </a:p>
        </p:txBody>
      </p:sp>
      <p:graphicFrame>
        <p:nvGraphicFramePr>
          <p:cNvPr id="5" name="Wykres 4">
            <a:extLst>
              <a:ext uri="{FF2B5EF4-FFF2-40B4-BE49-F238E27FC236}">
                <a16:creationId xmlns:a16="http://schemas.microsoft.com/office/drawing/2014/main" id="{C6CB34E6-9EA3-DEE7-FA98-1F4B9E7138A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956529"/>
              </p:ext>
            </p:extLst>
          </p:nvPr>
        </p:nvGraphicFramePr>
        <p:xfrm>
          <a:off x="7869544" y="1322561"/>
          <a:ext cx="2006581" cy="4390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6" name="Prostokąt 5">
            <a:extLst>
              <a:ext uri="{FF2B5EF4-FFF2-40B4-BE49-F238E27FC236}">
                <a16:creationId xmlns:a16="http://schemas.microsoft.com/office/drawing/2014/main" id="{F5E58187-C925-A1FF-46DF-2BC6AEDD2066}"/>
              </a:ext>
            </a:extLst>
          </p:cNvPr>
          <p:cNvSpPr/>
          <p:nvPr/>
        </p:nvSpPr>
        <p:spPr>
          <a:xfrm>
            <a:off x="7944113" y="157490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chemeClr val="bg1">
                    <a:lumMod val="50000"/>
                  </a:schemeClr>
                </a:solidFill>
              </a:rPr>
              <a:t>2023</a:t>
            </a:r>
          </a:p>
        </p:txBody>
      </p:sp>
      <p:graphicFrame>
        <p:nvGraphicFramePr>
          <p:cNvPr id="7" name="Wykres 6">
            <a:extLst>
              <a:ext uri="{FF2B5EF4-FFF2-40B4-BE49-F238E27FC236}">
                <a16:creationId xmlns:a16="http://schemas.microsoft.com/office/drawing/2014/main" id="{0E855417-6E99-6E0B-CB1B-E6DB3439E26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99736574"/>
              </p:ext>
            </p:extLst>
          </p:nvPr>
        </p:nvGraphicFramePr>
        <p:xfrm>
          <a:off x="8860199" y="1286723"/>
          <a:ext cx="2006581" cy="4390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9" name="Prostokąt 8">
            <a:extLst>
              <a:ext uri="{FF2B5EF4-FFF2-40B4-BE49-F238E27FC236}">
                <a16:creationId xmlns:a16="http://schemas.microsoft.com/office/drawing/2014/main" id="{E3D05B43-7DC3-F82E-0544-B87E6384222B}"/>
              </a:ext>
            </a:extLst>
          </p:cNvPr>
          <p:cNvSpPr/>
          <p:nvPr/>
        </p:nvSpPr>
        <p:spPr>
          <a:xfrm>
            <a:off x="8905672" y="157490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chemeClr val="bg1">
                    <a:lumMod val="50000"/>
                  </a:schemeClr>
                </a:solidFill>
              </a:rPr>
              <a:t>2024</a:t>
            </a:r>
          </a:p>
        </p:txBody>
      </p:sp>
      <p:graphicFrame>
        <p:nvGraphicFramePr>
          <p:cNvPr id="8" name="Wykres 7">
            <a:extLst>
              <a:ext uri="{FF2B5EF4-FFF2-40B4-BE49-F238E27FC236}">
                <a16:creationId xmlns:a16="http://schemas.microsoft.com/office/drawing/2014/main" id="{EAE8BEFF-8C23-1B8B-9D41-D4CFC59E8B2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27210007"/>
              </p:ext>
            </p:extLst>
          </p:nvPr>
        </p:nvGraphicFramePr>
        <p:xfrm>
          <a:off x="9712019" y="1268782"/>
          <a:ext cx="2006581" cy="4390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0" name="Prostokąt 9">
            <a:extLst>
              <a:ext uri="{FF2B5EF4-FFF2-40B4-BE49-F238E27FC236}">
                <a16:creationId xmlns:a16="http://schemas.microsoft.com/office/drawing/2014/main" id="{9B93CCE3-8409-5AD3-FDB6-74C8F3A13B12}"/>
              </a:ext>
            </a:extLst>
          </p:cNvPr>
          <p:cNvSpPr/>
          <p:nvPr/>
        </p:nvSpPr>
        <p:spPr>
          <a:xfrm>
            <a:off x="9867233" y="157490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2025</a:t>
            </a:r>
          </a:p>
        </p:txBody>
      </p:sp>
    </p:spTree>
    <p:extLst>
      <p:ext uri="{BB962C8B-B14F-4D97-AF65-F5344CB8AC3E}">
        <p14:creationId xmlns:p14="http://schemas.microsoft.com/office/powerpoint/2010/main" val="2516747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502E28BA-13EC-7E4E-9C5B-37EDC16E4736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299317" y="2941825"/>
            <a:ext cx="7430609" cy="520895"/>
          </a:xfrm>
        </p:spPr>
        <p:txBody>
          <a:bodyPr/>
          <a:lstStyle/>
          <a:p>
            <a:r>
              <a:rPr lang="pl-PL" dirty="0"/>
              <a:t>STATYSTYKI </a:t>
            </a:r>
            <a:br>
              <a:rPr lang="pl-PL" dirty="0"/>
            </a:br>
            <a:r>
              <a:rPr lang="pl-PL" dirty="0"/>
              <a:t>Z OBIEKTÓW TURYSTYCZNYCH </a:t>
            </a:r>
            <a:br>
              <a:rPr lang="pl-PL" dirty="0"/>
            </a:br>
            <a:r>
              <a:rPr lang="pl-PL" dirty="0"/>
              <a:t>W WOJEWÓDZTWIE ŚLĄSKIM</a:t>
            </a:r>
          </a:p>
          <a:p>
            <a:endParaRPr lang="pl-PL" dirty="0"/>
          </a:p>
          <a:p>
            <a:r>
              <a:rPr lang="pl-PL" dirty="0"/>
              <a:t>BADANIE INTERNETOWE CAWI</a:t>
            </a:r>
            <a:br>
              <a:rPr lang="pl-PL" dirty="0"/>
            </a:br>
            <a:endParaRPr lang="pl-PL" dirty="0">
              <a:solidFill>
                <a:srgbClr val="00B05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403785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074A17DA-17D6-86A5-2A54-FEDB10FFAEF5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 anchor="ctr"/>
          <a:lstStyle/>
          <a:p>
            <a:r>
              <a:rPr lang="en-US" dirty="0" err="1"/>
              <a:t>Informacje</a:t>
            </a:r>
            <a:r>
              <a:rPr lang="en-US" dirty="0"/>
              <a:t> o </a:t>
            </a:r>
            <a:r>
              <a:rPr lang="en-US" dirty="0" err="1"/>
              <a:t>badaniu</a:t>
            </a:r>
            <a:endParaRPr lang="en-US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89041ED3-108D-83C6-DCDD-25FAEA155F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945837"/>
              </p:ext>
            </p:extLst>
          </p:nvPr>
        </p:nvGraphicFramePr>
        <p:xfrm>
          <a:off x="368989" y="1481164"/>
          <a:ext cx="5570545" cy="436365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0085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696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854531">
                <a:tc>
                  <a:txBody>
                    <a:bodyPr/>
                    <a:lstStyle/>
                    <a:p>
                      <a:pPr algn="ctr"/>
                      <a:r>
                        <a:rPr lang="pl-PL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Cel badania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pl-PL" sz="11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Głównym celem</a:t>
                      </a:r>
                      <a:r>
                        <a:rPr lang="pl-PL" sz="1100" b="0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 badania było oszacowanie wielkości ruchu turystycznego w placówkach turystycznych województwa śląskiego oraz przedstawienie jego charakterystyki.</a:t>
                      </a:r>
                      <a:endParaRPr lang="pl-PL" sz="11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02780">
                <a:tc>
                  <a:txBody>
                    <a:bodyPr/>
                    <a:lstStyle/>
                    <a:p>
                      <a:pPr algn="ctr"/>
                      <a:r>
                        <a:rPr lang="pl-PL" sz="1400" i="0" dirty="0">
                          <a:solidFill>
                            <a:schemeClr val="bg1"/>
                          </a:solidFill>
                          <a:latin typeface="+mj-lt"/>
                        </a:rPr>
                        <a:t>Realizacja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pl-PL" sz="1100" b="0" i="0" kern="120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+mn-cs"/>
                        </a:rPr>
                        <a:t>Do zebrania danych wykorzystano metodę samodzielnie</a:t>
                      </a:r>
                      <a:r>
                        <a:rPr lang="pl-PL" sz="1100" b="0" i="0" kern="1200" baseline="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+mn-cs"/>
                        </a:rPr>
                        <a:t> wypełnianych ankiet internetowych (CAWI)</a:t>
                      </a:r>
                      <a:endParaRPr lang="pl-PL" sz="1100" b="0" i="0" kern="1200" dirty="0">
                        <a:solidFill>
                          <a:schemeClr val="bg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54531">
                <a:tc>
                  <a:txBody>
                    <a:bodyPr/>
                    <a:lstStyle/>
                    <a:p>
                      <a:pPr algn="ctr"/>
                      <a:r>
                        <a:rPr lang="pl-PL" sz="1400" i="0" dirty="0">
                          <a:solidFill>
                            <a:schemeClr val="tx1"/>
                          </a:solidFill>
                          <a:latin typeface="+mj-lt"/>
                        </a:rPr>
                        <a:t>Próba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pl-PL" sz="1100" b="0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Zaproszenie do wzięcia udziału w badaniu zostało wysłane do </a:t>
                      </a:r>
                      <a:r>
                        <a:rPr lang="pl-PL" sz="1100" b="1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168 obiektów </a:t>
                      </a:r>
                      <a:r>
                        <a:rPr lang="pl-PL" sz="1100" b="0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turystycznych: muzeów i obiektów wystawowych, obiektów architektury świeckiej, obiektów sportowych i rekreacyjnych, parków, obiektów związanych </a:t>
                      </a:r>
                      <a:br>
                        <a:rPr lang="pl-PL" sz="1100" b="0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</a:br>
                      <a:r>
                        <a:rPr lang="pl-PL" sz="1100" b="0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z górnictwem, obiektów przemysłowych i innych.</a:t>
                      </a:r>
                    </a:p>
                    <a:p>
                      <a:pPr algn="just"/>
                      <a:r>
                        <a:rPr lang="pl-PL" sz="1100" b="0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Ostatecznie  w badaniu wzięło udział </a:t>
                      </a:r>
                      <a:r>
                        <a:rPr lang="pl-PL" sz="1100" b="1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N=74</a:t>
                      </a:r>
                      <a:r>
                        <a:rPr lang="pl-PL" sz="1100" b="0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 placówki.</a:t>
                      </a:r>
                      <a:endParaRPr lang="pl-PL" sz="11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54531">
                <a:tc>
                  <a:txBody>
                    <a:bodyPr/>
                    <a:lstStyle/>
                    <a:p>
                      <a:pPr algn="ctr"/>
                      <a:r>
                        <a:rPr lang="pl-PL" sz="1400" i="0" dirty="0">
                          <a:solidFill>
                            <a:schemeClr val="bg1"/>
                          </a:solidFill>
                          <a:latin typeface="+mj-lt"/>
                        </a:rPr>
                        <a:t>Realizacja wywiadów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100" b="0" i="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Luty-marzec 2026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54531">
                <a:tc>
                  <a:txBody>
                    <a:bodyPr/>
                    <a:lstStyle/>
                    <a:p>
                      <a:pPr algn="ctr"/>
                      <a:r>
                        <a:rPr lang="pl-PL" sz="140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Realizacja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10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Research Collective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" name="Prostokąt zaokrąglony 31">
            <a:extLst>
              <a:ext uri="{FF2B5EF4-FFF2-40B4-BE49-F238E27FC236}">
                <a16:creationId xmlns:a16="http://schemas.microsoft.com/office/drawing/2014/main" id="{0F07509F-36E2-28FD-6DA8-EB0CE976F4F9}"/>
              </a:ext>
            </a:extLst>
          </p:cNvPr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6" name="Picture 2" descr="http://orangefab.pl/wp-content/uploads/2015/08/sam-cel-e1441650315350.png">
            <a:extLst>
              <a:ext uri="{FF2B5EF4-FFF2-40B4-BE49-F238E27FC236}">
                <a16:creationId xmlns:a16="http://schemas.microsoft.com/office/drawing/2014/main" id="{B6217B61-3345-6452-6C4F-C2247B0661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741157" y="2020544"/>
            <a:ext cx="549880" cy="4790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upa 6">
            <a:extLst>
              <a:ext uri="{FF2B5EF4-FFF2-40B4-BE49-F238E27FC236}">
                <a16:creationId xmlns:a16="http://schemas.microsoft.com/office/drawing/2014/main" id="{35CD26A3-A955-D4A0-DB4A-B01993CC36C4}"/>
              </a:ext>
            </a:extLst>
          </p:cNvPr>
          <p:cNvGrpSpPr/>
          <p:nvPr/>
        </p:nvGrpSpPr>
        <p:grpSpPr>
          <a:xfrm>
            <a:off x="8723320" y="2744098"/>
            <a:ext cx="444193" cy="355993"/>
            <a:chOff x="2428074" y="5198375"/>
            <a:chExt cx="537473" cy="430753"/>
          </a:xfrm>
        </p:grpSpPr>
        <p:sp>
          <p:nvSpPr>
            <p:cNvPr id="8" name="pole tekstowe 7">
              <a:extLst>
                <a:ext uri="{FF2B5EF4-FFF2-40B4-BE49-F238E27FC236}">
                  <a16:creationId xmlns:a16="http://schemas.microsoft.com/office/drawing/2014/main" id="{370B3341-6039-8259-DB32-803D4343EA13}"/>
                </a:ext>
              </a:extLst>
            </p:cNvPr>
            <p:cNvSpPr txBox="1"/>
            <p:nvPr/>
          </p:nvSpPr>
          <p:spPr>
            <a:xfrm>
              <a:off x="2428074" y="5219477"/>
              <a:ext cx="537473" cy="409651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Arial Narrow"/>
                  <a:ea typeface="+mn-ea"/>
                  <a:cs typeface="+mn-cs"/>
                </a:rPr>
                <a:t>CAWI</a:t>
              </a:r>
            </a:p>
          </p:txBody>
        </p:sp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C72CFF27-3873-4FBA-0D07-A2F6EC947595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2468135" y="5198375"/>
              <a:ext cx="492006" cy="342437"/>
            </a:xfrm>
            <a:custGeom>
              <a:avLst/>
              <a:gdLst>
                <a:gd name="T0" fmla="*/ 3670 w 4000"/>
                <a:gd name="T1" fmla="*/ 108 h 2784"/>
                <a:gd name="T2" fmla="*/ 3660 w 4000"/>
                <a:gd name="T3" fmla="*/ 66 h 2784"/>
                <a:gd name="T4" fmla="*/ 3622 w 4000"/>
                <a:gd name="T5" fmla="*/ 18 h 2784"/>
                <a:gd name="T6" fmla="*/ 3560 w 4000"/>
                <a:gd name="T7" fmla="*/ 0 h 2784"/>
                <a:gd name="T8" fmla="*/ 418 w 4000"/>
                <a:gd name="T9" fmla="*/ 2 h 2784"/>
                <a:gd name="T10" fmla="*/ 362 w 4000"/>
                <a:gd name="T11" fmla="*/ 32 h 2784"/>
                <a:gd name="T12" fmla="*/ 332 w 4000"/>
                <a:gd name="T13" fmla="*/ 86 h 2784"/>
                <a:gd name="T14" fmla="*/ 218 w 4000"/>
                <a:gd name="T15" fmla="*/ 2094 h 2784"/>
                <a:gd name="T16" fmla="*/ 174 w 4000"/>
                <a:gd name="T17" fmla="*/ 2098 h 2784"/>
                <a:gd name="T18" fmla="*/ 114 w 4000"/>
                <a:gd name="T19" fmla="*/ 2120 h 2784"/>
                <a:gd name="T20" fmla="*/ 64 w 4000"/>
                <a:gd name="T21" fmla="*/ 2158 h 2784"/>
                <a:gd name="T22" fmla="*/ 26 w 4000"/>
                <a:gd name="T23" fmla="*/ 2208 h 2784"/>
                <a:gd name="T24" fmla="*/ 4 w 4000"/>
                <a:gd name="T25" fmla="*/ 2268 h 2784"/>
                <a:gd name="T26" fmla="*/ 0 w 4000"/>
                <a:gd name="T27" fmla="*/ 2312 h 2784"/>
                <a:gd name="T28" fmla="*/ 4 w 4000"/>
                <a:gd name="T29" fmla="*/ 2384 h 2784"/>
                <a:gd name="T30" fmla="*/ 36 w 4000"/>
                <a:gd name="T31" fmla="*/ 2496 h 2784"/>
                <a:gd name="T32" fmla="*/ 108 w 4000"/>
                <a:gd name="T33" fmla="*/ 2612 h 2784"/>
                <a:gd name="T34" fmla="*/ 208 w 4000"/>
                <a:gd name="T35" fmla="*/ 2704 h 2784"/>
                <a:gd name="T36" fmla="*/ 330 w 4000"/>
                <a:gd name="T37" fmla="*/ 2762 h 2784"/>
                <a:gd name="T38" fmla="*/ 422 w 4000"/>
                <a:gd name="T39" fmla="*/ 2782 h 2784"/>
                <a:gd name="T40" fmla="*/ 3530 w 4000"/>
                <a:gd name="T41" fmla="*/ 2784 h 2784"/>
                <a:gd name="T42" fmla="*/ 3578 w 4000"/>
                <a:gd name="T43" fmla="*/ 2782 h 2784"/>
                <a:gd name="T44" fmla="*/ 3670 w 4000"/>
                <a:gd name="T45" fmla="*/ 2762 h 2784"/>
                <a:gd name="T46" fmla="*/ 3792 w 4000"/>
                <a:gd name="T47" fmla="*/ 2704 h 2784"/>
                <a:gd name="T48" fmla="*/ 3892 w 4000"/>
                <a:gd name="T49" fmla="*/ 2612 h 2784"/>
                <a:gd name="T50" fmla="*/ 3964 w 4000"/>
                <a:gd name="T51" fmla="*/ 2496 h 2784"/>
                <a:gd name="T52" fmla="*/ 3996 w 4000"/>
                <a:gd name="T53" fmla="*/ 2384 h 2784"/>
                <a:gd name="T54" fmla="*/ 4000 w 4000"/>
                <a:gd name="T55" fmla="*/ 2312 h 2784"/>
                <a:gd name="T56" fmla="*/ 3996 w 4000"/>
                <a:gd name="T57" fmla="*/ 2268 h 2784"/>
                <a:gd name="T58" fmla="*/ 3974 w 4000"/>
                <a:gd name="T59" fmla="*/ 2208 h 2784"/>
                <a:gd name="T60" fmla="*/ 3936 w 4000"/>
                <a:gd name="T61" fmla="*/ 2158 h 2784"/>
                <a:gd name="T62" fmla="*/ 3886 w 4000"/>
                <a:gd name="T63" fmla="*/ 2120 h 2784"/>
                <a:gd name="T64" fmla="*/ 3826 w 4000"/>
                <a:gd name="T65" fmla="*/ 2098 h 2784"/>
                <a:gd name="T66" fmla="*/ 3782 w 4000"/>
                <a:gd name="T67" fmla="*/ 2094 h 2784"/>
                <a:gd name="T68" fmla="*/ 3449 w 4000"/>
                <a:gd name="T69" fmla="*/ 2094 h 2784"/>
                <a:gd name="T70" fmla="*/ 3530 w 4000"/>
                <a:gd name="T71" fmla="*/ 2566 h 2784"/>
                <a:gd name="T72" fmla="*/ 446 w 4000"/>
                <a:gd name="T73" fmla="*/ 2564 h 2784"/>
                <a:gd name="T74" fmla="*/ 372 w 4000"/>
                <a:gd name="T75" fmla="*/ 2546 h 2784"/>
                <a:gd name="T76" fmla="*/ 310 w 4000"/>
                <a:gd name="T77" fmla="*/ 2508 h 2784"/>
                <a:gd name="T78" fmla="*/ 260 w 4000"/>
                <a:gd name="T79" fmla="*/ 2454 h 2784"/>
                <a:gd name="T80" fmla="*/ 228 w 4000"/>
                <a:gd name="T81" fmla="*/ 2388 h 2784"/>
                <a:gd name="T82" fmla="*/ 218 w 4000"/>
                <a:gd name="T83" fmla="*/ 2312 h 2784"/>
                <a:gd name="T84" fmla="*/ 3780 w 4000"/>
                <a:gd name="T85" fmla="*/ 2338 h 2784"/>
                <a:gd name="T86" fmla="*/ 3762 w 4000"/>
                <a:gd name="T87" fmla="*/ 2410 h 2784"/>
                <a:gd name="T88" fmla="*/ 3724 w 4000"/>
                <a:gd name="T89" fmla="*/ 2474 h 2784"/>
                <a:gd name="T90" fmla="*/ 3670 w 4000"/>
                <a:gd name="T91" fmla="*/ 2522 h 2784"/>
                <a:gd name="T92" fmla="*/ 3604 w 4000"/>
                <a:gd name="T93" fmla="*/ 2554 h 2784"/>
                <a:gd name="T94" fmla="*/ 3530 w 4000"/>
                <a:gd name="T95" fmla="*/ 2566 h 2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00" h="2784">
                  <a:moveTo>
                    <a:pt x="3782" y="2094"/>
                  </a:moveTo>
                  <a:lnTo>
                    <a:pt x="3670" y="2094"/>
                  </a:lnTo>
                  <a:lnTo>
                    <a:pt x="3670" y="108"/>
                  </a:lnTo>
                  <a:lnTo>
                    <a:pt x="3670" y="108"/>
                  </a:lnTo>
                  <a:lnTo>
                    <a:pt x="3668" y="86"/>
                  </a:lnTo>
                  <a:lnTo>
                    <a:pt x="3660" y="66"/>
                  </a:lnTo>
                  <a:lnTo>
                    <a:pt x="3650" y="48"/>
                  </a:lnTo>
                  <a:lnTo>
                    <a:pt x="3638" y="32"/>
                  </a:lnTo>
                  <a:lnTo>
                    <a:pt x="3622" y="18"/>
                  </a:lnTo>
                  <a:lnTo>
                    <a:pt x="3602" y="8"/>
                  </a:lnTo>
                  <a:lnTo>
                    <a:pt x="3582" y="2"/>
                  </a:lnTo>
                  <a:lnTo>
                    <a:pt x="3560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18" y="2"/>
                  </a:lnTo>
                  <a:lnTo>
                    <a:pt x="398" y="8"/>
                  </a:lnTo>
                  <a:lnTo>
                    <a:pt x="378" y="18"/>
                  </a:lnTo>
                  <a:lnTo>
                    <a:pt x="362" y="32"/>
                  </a:lnTo>
                  <a:lnTo>
                    <a:pt x="350" y="48"/>
                  </a:lnTo>
                  <a:lnTo>
                    <a:pt x="340" y="66"/>
                  </a:lnTo>
                  <a:lnTo>
                    <a:pt x="332" y="86"/>
                  </a:lnTo>
                  <a:lnTo>
                    <a:pt x="330" y="108"/>
                  </a:lnTo>
                  <a:lnTo>
                    <a:pt x="330" y="2094"/>
                  </a:lnTo>
                  <a:lnTo>
                    <a:pt x="218" y="2094"/>
                  </a:lnTo>
                  <a:lnTo>
                    <a:pt x="218" y="2094"/>
                  </a:lnTo>
                  <a:lnTo>
                    <a:pt x="196" y="2094"/>
                  </a:lnTo>
                  <a:lnTo>
                    <a:pt x="174" y="2098"/>
                  </a:lnTo>
                  <a:lnTo>
                    <a:pt x="152" y="2104"/>
                  </a:lnTo>
                  <a:lnTo>
                    <a:pt x="132" y="2110"/>
                  </a:lnTo>
                  <a:lnTo>
                    <a:pt x="114" y="2120"/>
                  </a:lnTo>
                  <a:lnTo>
                    <a:pt x="96" y="2130"/>
                  </a:lnTo>
                  <a:lnTo>
                    <a:pt x="78" y="2144"/>
                  </a:lnTo>
                  <a:lnTo>
                    <a:pt x="64" y="2158"/>
                  </a:lnTo>
                  <a:lnTo>
                    <a:pt x="50" y="2174"/>
                  </a:lnTo>
                  <a:lnTo>
                    <a:pt x="36" y="2190"/>
                  </a:lnTo>
                  <a:lnTo>
                    <a:pt x="26" y="2208"/>
                  </a:lnTo>
                  <a:lnTo>
                    <a:pt x="16" y="2226"/>
                  </a:lnTo>
                  <a:lnTo>
                    <a:pt x="8" y="2248"/>
                  </a:lnTo>
                  <a:lnTo>
                    <a:pt x="4" y="2268"/>
                  </a:lnTo>
                  <a:lnTo>
                    <a:pt x="0" y="2290"/>
                  </a:lnTo>
                  <a:lnTo>
                    <a:pt x="0" y="2312"/>
                  </a:lnTo>
                  <a:lnTo>
                    <a:pt x="0" y="2312"/>
                  </a:lnTo>
                  <a:lnTo>
                    <a:pt x="0" y="2336"/>
                  </a:lnTo>
                  <a:lnTo>
                    <a:pt x="2" y="2360"/>
                  </a:lnTo>
                  <a:lnTo>
                    <a:pt x="4" y="2384"/>
                  </a:lnTo>
                  <a:lnTo>
                    <a:pt x="8" y="2406"/>
                  </a:lnTo>
                  <a:lnTo>
                    <a:pt x="20" y="2452"/>
                  </a:lnTo>
                  <a:lnTo>
                    <a:pt x="36" y="2496"/>
                  </a:lnTo>
                  <a:lnTo>
                    <a:pt x="56" y="2536"/>
                  </a:lnTo>
                  <a:lnTo>
                    <a:pt x="80" y="2576"/>
                  </a:lnTo>
                  <a:lnTo>
                    <a:pt x="108" y="2612"/>
                  </a:lnTo>
                  <a:lnTo>
                    <a:pt x="138" y="2646"/>
                  </a:lnTo>
                  <a:lnTo>
                    <a:pt x="172" y="2676"/>
                  </a:lnTo>
                  <a:lnTo>
                    <a:pt x="208" y="2704"/>
                  </a:lnTo>
                  <a:lnTo>
                    <a:pt x="246" y="2726"/>
                  </a:lnTo>
                  <a:lnTo>
                    <a:pt x="288" y="2746"/>
                  </a:lnTo>
                  <a:lnTo>
                    <a:pt x="330" y="2762"/>
                  </a:lnTo>
                  <a:lnTo>
                    <a:pt x="376" y="2774"/>
                  </a:lnTo>
                  <a:lnTo>
                    <a:pt x="400" y="2778"/>
                  </a:lnTo>
                  <a:lnTo>
                    <a:pt x="422" y="2782"/>
                  </a:lnTo>
                  <a:lnTo>
                    <a:pt x="446" y="2784"/>
                  </a:lnTo>
                  <a:lnTo>
                    <a:pt x="472" y="2784"/>
                  </a:lnTo>
                  <a:lnTo>
                    <a:pt x="3530" y="2784"/>
                  </a:lnTo>
                  <a:lnTo>
                    <a:pt x="3530" y="2784"/>
                  </a:lnTo>
                  <a:lnTo>
                    <a:pt x="3554" y="2784"/>
                  </a:lnTo>
                  <a:lnTo>
                    <a:pt x="3578" y="2782"/>
                  </a:lnTo>
                  <a:lnTo>
                    <a:pt x="3600" y="2778"/>
                  </a:lnTo>
                  <a:lnTo>
                    <a:pt x="3624" y="2774"/>
                  </a:lnTo>
                  <a:lnTo>
                    <a:pt x="3670" y="2762"/>
                  </a:lnTo>
                  <a:lnTo>
                    <a:pt x="3712" y="2746"/>
                  </a:lnTo>
                  <a:lnTo>
                    <a:pt x="3754" y="2726"/>
                  </a:lnTo>
                  <a:lnTo>
                    <a:pt x="3792" y="2704"/>
                  </a:lnTo>
                  <a:lnTo>
                    <a:pt x="3828" y="2676"/>
                  </a:lnTo>
                  <a:lnTo>
                    <a:pt x="3862" y="2646"/>
                  </a:lnTo>
                  <a:lnTo>
                    <a:pt x="3892" y="2612"/>
                  </a:lnTo>
                  <a:lnTo>
                    <a:pt x="3920" y="2576"/>
                  </a:lnTo>
                  <a:lnTo>
                    <a:pt x="3944" y="2536"/>
                  </a:lnTo>
                  <a:lnTo>
                    <a:pt x="3964" y="2496"/>
                  </a:lnTo>
                  <a:lnTo>
                    <a:pt x="3980" y="2452"/>
                  </a:lnTo>
                  <a:lnTo>
                    <a:pt x="3990" y="2406"/>
                  </a:lnTo>
                  <a:lnTo>
                    <a:pt x="3996" y="2384"/>
                  </a:lnTo>
                  <a:lnTo>
                    <a:pt x="3998" y="2360"/>
                  </a:lnTo>
                  <a:lnTo>
                    <a:pt x="4000" y="2336"/>
                  </a:lnTo>
                  <a:lnTo>
                    <a:pt x="4000" y="2312"/>
                  </a:lnTo>
                  <a:lnTo>
                    <a:pt x="4000" y="2312"/>
                  </a:lnTo>
                  <a:lnTo>
                    <a:pt x="4000" y="2290"/>
                  </a:lnTo>
                  <a:lnTo>
                    <a:pt x="3996" y="2268"/>
                  </a:lnTo>
                  <a:lnTo>
                    <a:pt x="3990" y="2248"/>
                  </a:lnTo>
                  <a:lnTo>
                    <a:pt x="3984" y="2226"/>
                  </a:lnTo>
                  <a:lnTo>
                    <a:pt x="3974" y="2208"/>
                  </a:lnTo>
                  <a:lnTo>
                    <a:pt x="3964" y="2190"/>
                  </a:lnTo>
                  <a:lnTo>
                    <a:pt x="3950" y="2174"/>
                  </a:lnTo>
                  <a:lnTo>
                    <a:pt x="3936" y="2158"/>
                  </a:lnTo>
                  <a:lnTo>
                    <a:pt x="3922" y="2144"/>
                  </a:lnTo>
                  <a:lnTo>
                    <a:pt x="3904" y="2130"/>
                  </a:lnTo>
                  <a:lnTo>
                    <a:pt x="3886" y="2120"/>
                  </a:lnTo>
                  <a:lnTo>
                    <a:pt x="3868" y="2110"/>
                  </a:lnTo>
                  <a:lnTo>
                    <a:pt x="3848" y="2104"/>
                  </a:lnTo>
                  <a:lnTo>
                    <a:pt x="3826" y="2098"/>
                  </a:lnTo>
                  <a:lnTo>
                    <a:pt x="3804" y="2094"/>
                  </a:lnTo>
                  <a:lnTo>
                    <a:pt x="3782" y="2094"/>
                  </a:lnTo>
                  <a:lnTo>
                    <a:pt x="3782" y="2094"/>
                  </a:lnTo>
                  <a:close/>
                  <a:moveTo>
                    <a:pt x="549" y="218"/>
                  </a:moveTo>
                  <a:lnTo>
                    <a:pt x="3449" y="218"/>
                  </a:lnTo>
                  <a:lnTo>
                    <a:pt x="3449" y="2094"/>
                  </a:lnTo>
                  <a:lnTo>
                    <a:pt x="549" y="2094"/>
                  </a:lnTo>
                  <a:lnTo>
                    <a:pt x="549" y="218"/>
                  </a:lnTo>
                  <a:close/>
                  <a:moveTo>
                    <a:pt x="3530" y="2566"/>
                  </a:moveTo>
                  <a:lnTo>
                    <a:pt x="472" y="2566"/>
                  </a:lnTo>
                  <a:lnTo>
                    <a:pt x="472" y="2566"/>
                  </a:lnTo>
                  <a:lnTo>
                    <a:pt x="446" y="2564"/>
                  </a:lnTo>
                  <a:lnTo>
                    <a:pt x="420" y="2560"/>
                  </a:lnTo>
                  <a:lnTo>
                    <a:pt x="396" y="2554"/>
                  </a:lnTo>
                  <a:lnTo>
                    <a:pt x="372" y="2546"/>
                  </a:lnTo>
                  <a:lnTo>
                    <a:pt x="350" y="2534"/>
                  </a:lnTo>
                  <a:lnTo>
                    <a:pt x="330" y="2522"/>
                  </a:lnTo>
                  <a:lnTo>
                    <a:pt x="310" y="2508"/>
                  </a:lnTo>
                  <a:lnTo>
                    <a:pt x="292" y="2492"/>
                  </a:lnTo>
                  <a:lnTo>
                    <a:pt x="276" y="2474"/>
                  </a:lnTo>
                  <a:lnTo>
                    <a:pt x="260" y="2454"/>
                  </a:lnTo>
                  <a:lnTo>
                    <a:pt x="248" y="2432"/>
                  </a:lnTo>
                  <a:lnTo>
                    <a:pt x="238" y="2410"/>
                  </a:lnTo>
                  <a:lnTo>
                    <a:pt x="228" y="2388"/>
                  </a:lnTo>
                  <a:lnTo>
                    <a:pt x="222" y="2364"/>
                  </a:lnTo>
                  <a:lnTo>
                    <a:pt x="218" y="2338"/>
                  </a:lnTo>
                  <a:lnTo>
                    <a:pt x="218" y="2312"/>
                  </a:lnTo>
                  <a:lnTo>
                    <a:pt x="3782" y="2312"/>
                  </a:lnTo>
                  <a:lnTo>
                    <a:pt x="3782" y="2312"/>
                  </a:lnTo>
                  <a:lnTo>
                    <a:pt x="3780" y="2338"/>
                  </a:lnTo>
                  <a:lnTo>
                    <a:pt x="3776" y="2364"/>
                  </a:lnTo>
                  <a:lnTo>
                    <a:pt x="3770" y="2388"/>
                  </a:lnTo>
                  <a:lnTo>
                    <a:pt x="3762" y="2410"/>
                  </a:lnTo>
                  <a:lnTo>
                    <a:pt x="3752" y="2432"/>
                  </a:lnTo>
                  <a:lnTo>
                    <a:pt x="3738" y="2454"/>
                  </a:lnTo>
                  <a:lnTo>
                    <a:pt x="3724" y="2474"/>
                  </a:lnTo>
                  <a:lnTo>
                    <a:pt x="3708" y="2492"/>
                  </a:lnTo>
                  <a:lnTo>
                    <a:pt x="3690" y="2508"/>
                  </a:lnTo>
                  <a:lnTo>
                    <a:pt x="3670" y="2522"/>
                  </a:lnTo>
                  <a:lnTo>
                    <a:pt x="3650" y="2534"/>
                  </a:lnTo>
                  <a:lnTo>
                    <a:pt x="3628" y="2546"/>
                  </a:lnTo>
                  <a:lnTo>
                    <a:pt x="3604" y="2554"/>
                  </a:lnTo>
                  <a:lnTo>
                    <a:pt x="3580" y="2560"/>
                  </a:lnTo>
                  <a:lnTo>
                    <a:pt x="3554" y="2564"/>
                  </a:lnTo>
                  <a:lnTo>
                    <a:pt x="3530" y="2566"/>
                  </a:lnTo>
                  <a:lnTo>
                    <a:pt x="3530" y="25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0" name="noun_project_1241.eps">
            <a:extLst>
              <a:ext uri="{FF2B5EF4-FFF2-40B4-BE49-F238E27FC236}">
                <a16:creationId xmlns:a16="http://schemas.microsoft.com/office/drawing/2014/main" id="{DE39DA65-A581-6730-B97D-0E111120184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472309" y="2411350"/>
            <a:ext cx="956643" cy="956643"/>
          </a:xfrm>
          <a:custGeom>
            <a:avLst/>
            <a:gdLst>
              <a:gd name="T0" fmla="*/ 43066644 w 3457"/>
              <a:gd name="T1" fmla="*/ 27115114 h 3455"/>
              <a:gd name="T2" fmla="*/ 31654763 w 3457"/>
              <a:gd name="T3" fmla="*/ 36174246 h 3455"/>
              <a:gd name="T4" fmla="*/ 26119870 w 3457"/>
              <a:gd name="T5" fmla="*/ 50307791 h 3455"/>
              <a:gd name="T6" fmla="*/ 28358655 w 3457"/>
              <a:gd name="T7" fmla="*/ 64908197 h 3455"/>
              <a:gd name="T8" fmla="*/ 37438468 w 3457"/>
              <a:gd name="T9" fmla="*/ 76333389 h 3455"/>
              <a:gd name="T10" fmla="*/ 51524514 w 3457"/>
              <a:gd name="T11" fmla="*/ 81905715 h 3455"/>
              <a:gd name="T12" fmla="*/ 66108008 w 3457"/>
              <a:gd name="T13" fmla="*/ 79633168 h 3455"/>
              <a:gd name="T14" fmla="*/ 77519889 w 3457"/>
              <a:gd name="T15" fmla="*/ 70574036 h 3455"/>
              <a:gd name="T16" fmla="*/ 83054782 w 3457"/>
              <a:gd name="T17" fmla="*/ 56409437 h 3455"/>
              <a:gd name="T18" fmla="*/ 80815996 w 3457"/>
              <a:gd name="T19" fmla="*/ 41840086 h 3455"/>
              <a:gd name="T20" fmla="*/ 71736183 w 3457"/>
              <a:gd name="T21" fmla="*/ 30415070 h 3455"/>
              <a:gd name="T22" fmla="*/ 57650138 w 3457"/>
              <a:gd name="T23" fmla="*/ 24842567 h 3455"/>
              <a:gd name="T24" fmla="*/ 67756061 w 3457"/>
              <a:gd name="T25" fmla="*/ 1494270 h 3455"/>
              <a:gd name="T26" fmla="*/ 75716482 w 3457"/>
              <a:gd name="T27" fmla="*/ 4980900 h 3455"/>
              <a:gd name="T28" fmla="*/ 75529916 w 3457"/>
              <a:gd name="T29" fmla="*/ 11767485 h 3455"/>
              <a:gd name="T30" fmla="*/ 79510038 w 3457"/>
              <a:gd name="T31" fmla="*/ 18273885 h 3455"/>
              <a:gd name="T32" fmla="*/ 86724020 w 3457"/>
              <a:gd name="T33" fmla="*/ 21885081 h 3455"/>
              <a:gd name="T34" fmla="*/ 93658330 w 3457"/>
              <a:gd name="T35" fmla="*/ 20110625 h 3455"/>
              <a:gd name="T36" fmla="*/ 99504107 w 3457"/>
              <a:gd name="T37" fmla="*/ 25247321 h 3455"/>
              <a:gd name="T38" fmla="*/ 103919607 w 3457"/>
              <a:gd name="T39" fmla="*/ 34368736 h 3455"/>
              <a:gd name="T40" fmla="*/ 98944411 w 3457"/>
              <a:gd name="T41" fmla="*/ 39349636 h 3455"/>
              <a:gd name="T42" fmla="*/ 97265321 w 3457"/>
              <a:gd name="T43" fmla="*/ 46665365 h 3455"/>
              <a:gd name="T44" fmla="*/ 99659637 w 3457"/>
              <a:gd name="T45" fmla="*/ 54448131 h 3455"/>
              <a:gd name="T46" fmla="*/ 105723191 w 3457"/>
              <a:gd name="T47" fmla="*/ 58059327 h 3455"/>
              <a:gd name="T48" fmla="*/ 105723191 w 3457"/>
              <a:gd name="T49" fmla="*/ 68270436 h 3455"/>
              <a:gd name="T50" fmla="*/ 100996631 w 3457"/>
              <a:gd name="T51" fmla="*/ 75835299 h 3455"/>
              <a:gd name="T52" fmla="*/ 93533836 w 3457"/>
              <a:gd name="T53" fmla="*/ 75835299 h 3455"/>
              <a:gd name="T54" fmla="*/ 87439247 w 3457"/>
              <a:gd name="T55" fmla="*/ 81034102 h 3455"/>
              <a:gd name="T56" fmla="*/ 85573592 w 3457"/>
              <a:gd name="T57" fmla="*/ 88443344 h 3455"/>
              <a:gd name="T58" fmla="*/ 87843413 w 3457"/>
              <a:gd name="T59" fmla="*/ 94731840 h 3455"/>
              <a:gd name="T60" fmla="*/ 81748824 w 3457"/>
              <a:gd name="T61" fmla="*/ 100086263 h 3455"/>
              <a:gd name="T62" fmla="*/ 73042318 w 3457"/>
              <a:gd name="T63" fmla="*/ 104039929 h 3455"/>
              <a:gd name="T64" fmla="*/ 68222475 w 3457"/>
              <a:gd name="T65" fmla="*/ 98747613 h 3455"/>
              <a:gd name="T66" fmla="*/ 61257306 w 3457"/>
              <a:gd name="T67" fmla="*/ 96879820 h 3455"/>
              <a:gd name="T68" fmla="*/ 53794511 w 3457"/>
              <a:gd name="T69" fmla="*/ 99059030 h 3455"/>
              <a:gd name="T70" fmla="*/ 50094061 w 3457"/>
              <a:gd name="T71" fmla="*/ 104849436 h 3455"/>
              <a:gd name="T72" fmla="*/ 43066644 w 3457"/>
              <a:gd name="T73" fmla="*/ 106904079 h 3455"/>
              <a:gd name="T74" fmla="*/ 33240569 w 3457"/>
              <a:gd name="T75" fmla="*/ 103822026 h 3455"/>
              <a:gd name="T76" fmla="*/ 32214459 w 3457"/>
              <a:gd name="T77" fmla="*/ 96599633 h 3455"/>
              <a:gd name="T78" fmla="*/ 29198200 w 3457"/>
              <a:gd name="T79" fmla="*/ 89626374 h 3455"/>
              <a:gd name="T80" fmla="*/ 22077501 w 3457"/>
              <a:gd name="T81" fmla="*/ 85641478 h 3455"/>
              <a:gd name="T82" fmla="*/ 14894554 w 3457"/>
              <a:gd name="T83" fmla="*/ 87198031 h 3455"/>
              <a:gd name="T84" fmla="*/ 8706682 w 3457"/>
              <a:gd name="T85" fmla="*/ 83618064 h 3455"/>
              <a:gd name="T86" fmla="*/ 4197899 w 3457"/>
              <a:gd name="T87" fmla="*/ 75368262 h 3455"/>
              <a:gd name="T88" fmla="*/ 6529967 w 3457"/>
              <a:gd name="T89" fmla="*/ 69858043 h 3455"/>
              <a:gd name="T90" fmla="*/ 11163069 w 3457"/>
              <a:gd name="T91" fmla="*/ 64441336 h 3455"/>
              <a:gd name="T92" fmla="*/ 11194280 w 3457"/>
              <a:gd name="T93" fmla="*/ 56782961 h 3455"/>
              <a:gd name="T94" fmla="*/ 6125801 w 3457"/>
              <a:gd name="T95" fmla="*/ 51055015 h 3455"/>
              <a:gd name="T96" fmla="*/ 684015 w 3457"/>
              <a:gd name="T97" fmla="*/ 48346485 h 3455"/>
              <a:gd name="T98" fmla="*/ 995075 w 3457"/>
              <a:gd name="T99" fmla="*/ 41809032 h 3455"/>
              <a:gd name="T100" fmla="*/ 3544920 w 3457"/>
              <a:gd name="T101" fmla="*/ 32998857 h 3455"/>
              <a:gd name="T102" fmla="*/ 10945468 w 3457"/>
              <a:gd name="T103" fmla="*/ 31971623 h 3455"/>
              <a:gd name="T104" fmla="*/ 17599753 w 3457"/>
              <a:gd name="T105" fmla="*/ 28796234 h 3455"/>
              <a:gd name="T106" fmla="*/ 21797653 w 3457"/>
              <a:gd name="T107" fmla="*/ 21667178 h 3455"/>
              <a:gd name="T108" fmla="*/ 20678260 w 3457"/>
              <a:gd name="T109" fmla="*/ 15067442 h 3455"/>
              <a:gd name="T110" fmla="*/ 22886010 w 3457"/>
              <a:gd name="T111" fmla="*/ 9277036 h 3455"/>
              <a:gd name="T112" fmla="*/ 31250596 w 3457"/>
              <a:gd name="T113" fmla="*/ 4482810 h 3455"/>
              <a:gd name="T114" fmla="*/ 36660995 w 3457"/>
              <a:gd name="T115" fmla="*/ 5105466 h 3455"/>
              <a:gd name="T116" fmla="*/ 41014424 w 3457"/>
              <a:gd name="T117" fmla="*/ 9463886 h 3455"/>
              <a:gd name="T118" fmla="*/ 48601537 w 3457"/>
              <a:gd name="T119" fmla="*/ 10304445 h 3455"/>
              <a:gd name="T120" fmla="*/ 55442388 w 3457"/>
              <a:gd name="T121" fmla="*/ 7284676 h 3455"/>
              <a:gd name="T122" fmla="*/ 58707460 w 3457"/>
              <a:gd name="T123" fmla="*/ 1183030 h 345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457" h="3455">
                <a:moveTo>
                  <a:pt x="1784" y="793"/>
                </a:moveTo>
                <a:lnTo>
                  <a:pt x="1715" y="794"/>
                </a:lnTo>
                <a:lnTo>
                  <a:pt x="1646" y="799"/>
                </a:lnTo>
                <a:lnTo>
                  <a:pt x="1579" y="810"/>
                </a:lnTo>
                <a:lnTo>
                  <a:pt x="1512" y="826"/>
                </a:lnTo>
                <a:lnTo>
                  <a:pt x="1447" y="846"/>
                </a:lnTo>
                <a:lnTo>
                  <a:pt x="1385" y="871"/>
                </a:lnTo>
                <a:lnTo>
                  <a:pt x="1324" y="900"/>
                </a:lnTo>
                <a:lnTo>
                  <a:pt x="1266" y="934"/>
                </a:lnTo>
                <a:lnTo>
                  <a:pt x="1211" y="972"/>
                </a:lnTo>
                <a:lnTo>
                  <a:pt x="1158" y="1013"/>
                </a:lnTo>
                <a:lnTo>
                  <a:pt x="1108" y="1059"/>
                </a:lnTo>
                <a:lnTo>
                  <a:pt x="1061" y="1109"/>
                </a:lnTo>
                <a:lnTo>
                  <a:pt x="1018" y="1162"/>
                </a:lnTo>
                <a:lnTo>
                  <a:pt x="980" y="1218"/>
                </a:lnTo>
                <a:lnTo>
                  <a:pt x="944" y="1279"/>
                </a:lnTo>
                <a:lnTo>
                  <a:pt x="914" y="1341"/>
                </a:lnTo>
                <a:lnTo>
                  <a:pt x="888" y="1407"/>
                </a:lnTo>
                <a:lnTo>
                  <a:pt x="866" y="1476"/>
                </a:lnTo>
                <a:lnTo>
                  <a:pt x="850" y="1546"/>
                </a:lnTo>
                <a:lnTo>
                  <a:pt x="840" y="1616"/>
                </a:lnTo>
                <a:lnTo>
                  <a:pt x="835" y="1686"/>
                </a:lnTo>
                <a:lnTo>
                  <a:pt x="836" y="1756"/>
                </a:lnTo>
                <a:lnTo>
                  <a:pt x="841" y="1824"/>
                </a:lnTo>
                <a:lnTo>
                  <a:pt x="851" y="1892"/>
                </a:lnTo>
                <a:lnTo>
                  <a:pt x="867" y="1958"/>
                </a:lnTo>
                <a:lnTo>
                  <a:pt x="888" y="2022"/>
                </a:lnTo>
                <a:lnTo>
                  <a:pt x="912" y="2085"/>
                </a:lnTo>
                <a:lnTo>
                  <a:pt x="942" y="2145"/>
                </a:lnTo>
                <a:lnTo>
                  <a:pt x="976" y="2204"/>
                </a:lnTo>
                <a:lnTo>
                  <a:pt x="1014" y="2260"/>
                </a:lnTo>
                <a:lnTo>
                  <a:pt x="1055" y="2313"/>
                </a:lnTo>
                <a:lnTo>
                  <a:pt x="1101" y="2363"/>
                </a:lnTo>
                <a:lnTo>
                  <a:pt x="1151" y="2410"/>
                </a:lnTo>
                <a:lnTo>
                  <a:pt x="1204" y="2452"/>
                </a:lnTo>
                <a:lnTo>
                  <a:pt x="1260" y="2491"/>
                </a:lnTo>
                <a:lnTo>
                  <a:pt x="1319" y="2526"/>
                </a:lnTo>
                <a:lnTo>
                  <a:pt x="1383" y="2557"/>
                </a:lnTo>
                <a:lnTo>
                  <a:pt x="1449" y="2583"/>
                </a:lnTo>
                <a:lnTo>
                  <a:pt x="1517" y="2605"/>
                </a:lnTo>
                <a:lnTo>
                  <a:pt x="1587" y="2621"/>
                </a:lnTo>
                <a:lnTo>
                  <a:pt x="1657" y="2631"/>
                </a:lnTo>
                <a:lnTo>
                  <a:pt x="1727" y="2635"/>
                </a:lnTo>
                <a:lnTo>
                  <a:pt x="1796" y="2635"/>
                </a:lnTo>
                <a:lnTo>
                  <a:pt x="1865" y="2629"/>
                </a:lnTo>
                <a:lnTo>
                  <a:pt x="1933" y="2619"/>
                </a:lnTo>
                <a:lnTo>
                  <a:pt x="1999" y="2604"/>
                </a:lnTo>
                <a:lnTo>
                  <a:pt x="2064" y="2583"/>
                </a:lnTo>
                <a:lnTo>
                  <a:pt x="2126" y="2558"/>
                </a:lnTo>
                <a:lnTo>
                  <a:pt x="2187" y="2528"/>
                </a:lnTo>
                <a:lnTo>
                  <a:pt x="2245" y="2495"/>
                </a:lnTo>
                <a:lnTo>
                  <a:pt x="2301" y="2457"/>
                </a:lnTo>
                <a:lnTo>
                  <a:pt x="2354" y="2416"/>
                </a:lnTo>
                <a:lnTo>
                  <a:pt x="2404" y="2369"/>
                </a:lnTo>
                <a:lnTo>
                  <a:pt x="2450" y="2320"/>
                </a:lnTo>
                <a:lnTo>
                  <a:pt x="2493" y="2267"/>
                </a:lnTo>
                <a:lnTo>
                  <a:pt x="2532" y="2210"/>
                </a:lnTo>
                <a:lnTo>
                  <a:pt x="2567" y="2151"/>
                </a:lnTo>
                <a:lnTo>
                  <a:pt x="2598" y="2088"/>
                </a:lnTo>
                <a:lnTo>
                  <a:pt x="2623" y="2022"/>
                </a:lnTo>
                <a:lnTo>
                  <a:pt x="2645" y="1953"/>
                </a:lnTo>
                <a:lnTo>
                  <a:pt x="2662" y="1882"/>
                </a:lnTo>
                <a:lnTo>
                  <a:pt x="2671" y="1812"/>
                </a:lnTo>
                <a:lnTo>
                  <a:pt x="2677" y="1742"/>
                </a:lnTo>
                <a:lnTo>
                  <a:pt x="2675" y="1673"/>
                </a:lnTo>
                <a:lnTo>
                  <a:pt x="2670" y="1604"/>
                </a:lnTo>
                <a:lnTo>
                  <a:pt x="2660" y="1537"/>
                </a:lnTo>
                <a:lnTo>
                  <a:pt x="2644" y="1472"/>
                </a:lnTo>
                <a:lnTo>
                  <a:pt x="2623" y="1407"/>
                </a:lnTo>
                <a:lnTo>
                  <a:pt x="2599" y="1344"/>
                </a:lnTo>
                <a:lnTo>
                  <a:pt x="2569" y="1283"/>
                </a:lnTo>
                <a:lnTo>
                  <a:pt x="2535" y="1224"/>
                </a:lnTo>
                <a:lnTo>
                  <a:pt x="2498" y="1169"/>
                </a:lnTo>
                <a:lnTo>
                  <a:pt x="2456" y="1116"/>
                </a:lnTo>
                <a:lnTo>
                  <a:pt x="2410" y="1066"/>
                </a:lnTo>
                <a:lnTo>
                  <a:pt x="2360" y="1020"/>
                </a:lnTo>
                <a:lnTo>
                  <a:pt x="2307" y="977"/>
                </a:lnTo>
                <a:lnTo>
                  <a:pt x="2251" y="938"/>
                </a:lnTo>
                <a:lnTo>
                  <a:pt x="2192" y="903"/>
                </a:lnTo>
                <a:lnTo>
                  <a:pt x="2128" y="872"/>
                </a:lnTo>
                <a:lnTo>
                  <a:pt x="2063" y="846"/>
                </a:lnTo>
                <a:lnTo>
                  <a:pt x="1994" y="825"/>
                </a:lnTo>
                <a:lnTo>
                  <a:pt x="1924" y="809"/>
                </a:lnTo>
                <a:lnTo>
                  <a:pt x="1854" y="798"/>
                </a:lnTo>
                <a:lnTo>
                  <a:pt x="1784" y="793"/>
                </a:lnTo>
                <a:close/>
                <a:moveTo>
                  <a:pt x="1925" y="0"/>
                </a:moveTo>
                <a:lnTo>
                  <a:pt x="1973" y="5"/>
                </a:lnTo>
                <a:lnTo>
                  <a:pt x="2024" y="14"/>
                </a:lnTo>
                <a:lnTo>
                  <a:pt x="2075" y="24"/>
                </a:lnTo>
                <a:lnTo>
                  <a:pt x="2128" y="35"/>
                </a:lnTo>
                <a:lnTo>
                  <a:pt x="2179" y="48"/>
                </a:lnTo>
                <a:lnTo>
                  <a:pt x="2229" y="63"/>
                </a:lnTo>
                <a:lnTo>
                  <a:pt x="2277" y="77"/>
                </a:lnTo>
                <a:lnTo>
                  <a:pt x="2322" y="91"/>
                </a:lnTo>
                <a:lnTo>
                  <a:pt x="2363" y="107"/>
                </a:lnTo>
                <a:lnTo>
                  <a:pt x="2399" y="121"/>
                </a:lnTo>
                <a:lnTo>
                  <a:pt x="2428" y="136"/>
                </a:lnTo>
                <a:lnTo>
                  <a:pt x="2435" y="160"/>
                </a:lnTo>
                <a:lnTo>
                  <a:pt x="2439" y="189"/>
                </a:lnTo>
                <a:lnTo>
                  <a:pt x="2442" y="220"/>
                </a:lnTo>
                <a:lnTo>
                  <a:pt x="2443" y="253"/>
                </a:lnTo>
                <a:lnTo>
                  <a:pt x="2440" y="286"/>
                </a:lnTo>
                <a:lnTo>
                  <a:pt x="2434" y="317"/>
                </a:lnTo>
                <a:lnTo>
                  <a:pt x="2429" y="347"/>
                </a:lnTo>
                <a:lnTo>
                  <a:pt x="2429" y="378"/>
                </a:lnTo>
                <a:lnTo>
                  <a:pt x="2436" y="410"/>
                </a:lnTo>
                <a:lnTo>
                  <a:pt x="2446" y="442"/>
                </a:lnTo>
                <a:lnTo>
                  <a:pt x="2461" y="472"/>
                </a:lnTo>
                <a:lnTo>
                  <a:pt x="2480" y="503"/>
                </a:lnTo>
                <a:lnTo>
                  <a:pt x="2504" y="532"/>
                </a:lnTo>
                <a:lnTo>
                  <a:pt x="2529" y="560"/>
                </a:lnTo>
                <a:lnTo>
                  <a:pt x="2557" y="587"/>
                </a:lnTo>
                <a:lnTo>
                  <a:pt x="2587" y="612"/>
                </a:lnTo>
                <a:lnTo>
                  <a:pt x="2619" y="635"/>
                </a:lnTo>
                <a:lnTo>
                  <a:pt x="2653" y="655"/>
                </a:lnTo>
                <a:lnTo>
                  <a:pt x="2687" y="672"/>
                </a:lnTo>
                <a:lnTo>
                  <a:pt x="2721" y="686"/>
                </a:lnTo>
                <a:lnTo>
                  <a:pt x="2756" y="696"/>
                </a:lnTo>
                <a:lnTo>
                  <a:pt x="2789" y="703"/>
                </a:lnTo>
                <a:lnTo>
                  <a:pt x="2822" y="705"/>
                </a:lnTo>
                <a:lnTo>
                  <a:pt x="2854" y="703"/>
                </a:lnTo>
                <a:lnTo>
                  <a:pt x="2883" y="695"/>
                </a:lnTo>
                <a:lnTo>
                  <a:pt x="2910" y="683"/>
                </a:lnTo>
                <a:lnTo>
                  <a:pt x="2944" y="666"/>
                </a:lnTo>
                <a:lnTo>
                  <a:pt x="2977" y="654"/>
                </a:lnTo>
                <a:lnTo>
                  <a:pt x="3012" y="646"/>
                </a:lnTo>
                <a:lnTo>
                  <a:pt x="3047" y="642"/>
                </a:lnTo>
                <a:lnTo>
                  <a:pt x="3082" y="641"/>
                </a:lnTo>
                <a:lnTo>
                  <a:pt x="3103" y="667"/>
                </a:lnTo>
                <a:lnTo>
                  <a:pt x="3125" y="698"/>
                </a:lnTo>
                <a:lnTo>
                  <a:pt x="3149" y="733"/>
                </a:lnTo>
                <a:lnTo>
                  <a:pt x="3175" y="770"/>
                </a:lnTo>
                <a:lnTo>
                  <a:pt x="3200" y="811"/>
                </a:lnTo>
                <a:lnTo>
                  <a:pt x="3226" y="852"/>
                </a:lnTo>
                <a:lnTo>
                  <a:pt x="3250" y="896"/>
                </a:lnTo>
                <a:lnTo>
                  <a:pt x="3274" y="939"/>
                </a:lnTo>
                <a:lnTo>
                  <a:pt x="3295" y="982"/>
                </a:lnTo>
                <a:lnTo>
                  <a:pt x="3314" y="1024"/>
                </a:lnTo>
                <a:lnTo>
                  <a:pt x="3330" y="1065"/>
                </a:lnTo>
                <a:lnTo>
                  <a:pt x="3342" y="1104"/>
                </a:lnTo>
                <a:lnTo>
                  <a:pt x="3324" y="1132"/>
                </a:lnTo>
                <a:lnTo>
                  <a:pt x="3304" y="1160"/>
                </a:lnTo>
                <a:lnTo>
                  <a:pt x="3280" y="1184"/>
                </a:lnTo>
                <a:lnTo>
                  <a:pt x="3253" y="1206"/>
                </a:lnTo>
                <a:lnTo>
                  <a:pt x="3224" y="1226"/>
                </a:lnTo>
                <a:lnTo>
                  <a:pt x="3201" y="1243"/>
                </a:lnTo>
                <a:lnTo>
                  <a:pt x="3182" y="1264"/>
                </a:lnTo>
                <a:lnTo>
                  <a:pt x="3165" y="1289"/>
                </a:lnTo>
                <a:lnTo>
                  <a:pt x="3153" y="1318"/>
                </a:lnTo>
                <a:lnTo>
                  <a:pt x="3142" y="1351"/>
                </a:lnTo>
                <a:lnTo>
                  <a:pt x="3135" y="1385"/>
                </a:lnTo>
                <a:lnTo>
                  <a:pt x="3129" y="1422"/>
                </a:lnTo>
                <a:lnTo>
                  <a:pt x="3127" y="1460"/>
                </a:lnTo>
                <a:lnTo>
                  <a:pt x="3128" y="1499"/>
                </a:lnTo>
                <a:lnTo>
                  <a:pt x="3131" y="1539"/>
                </a:lnTo>
                <a:lnTo>
                  <a:pt x="3137" y="1578"/>
                </a:lnTo>
                <a:lnTo>
                  <a:pt x="3145" y="1616"/>
                </a:lnTo>
                <a:lnTo>
                  <a:pt x="3157" y="1653"/>
                </a:lnTo>
                <a:lnTo>
                  <a:pt x="3170" y="1687"/>
                </a:lnTo>
                <a:lnTo>
                  <a:pt x="3186" y="1720"/>
                </a:lnTo>
                <a:lnTo>
                  <a:pt x="3205" y="1749"/>
                </a:lnTo>
                <a:lnTo>
                  <a:pt x="3226" y="1774"/>
                </a:lnTo>
                <a:lnTo>
                  <a:pt x="3249" y="1795"/>
                </a:lnTo>
                <a:lnTo>
                  <a:pt x="3275" y="1811"/>
                </a:lnTo>
                <a:lnTo>
                  <a:pt x="3302" y="1822"/>
                </a:lnTo>
                <a:lnTo>
                  <a:pt x="3337" y="1832"/>
                </a:lnTo>
                <a:lnTo>
                  <a:pt x="3370" y="1847"/>
                </a:lnTo>
                <a:lnTo>
                  <a:pt x="3400" y="1865"/>
                </a:lnTo>
                <a:lnTo>
                  <a:pt x="3428" y="1889"/>
                </a:lnTo>
                <a:lnTo>
                  <a:pt x="3457" y="1918"/>
                </a:lnTo>
                <a:lnTo>
                  <a:pt x="3451" y="1971"/>
                </a:lnTo>
                <a:lnTo>
                  <a:pt x="3441" y="2027"/>
                </a:lnTo>
                <a:lnTo>
                  <a:pt x="3429" y="2083"/>
                </a:lnTo>
                <a:lnTo>
                  <a:pt x="3416" y="2138"/>
                </a:lnTo>
                <a:lnTo>
                  <a:pt x="3400" y="2193"/>
                </a:lnTo>
                <a:lnTo>
                  <a:pt x="3383" y="2245"/>
                </a:lnTo>
                <a:lnTo>
                  <a:pt x="3366" y="2296"/>
                </a:lnTo>
                <a:lnTo>
                  <a:pt x="3349" y="2343"/>
                </a:lnTo>
                <a:lnTo>
                  <a:pt x="3332" y="2386"/>
                </a:lnTo>
                <a:lnTo>
                  <a:pt x="3317" y="2424"/>
                </a:lnTo>
                <a:lnTo>
                  <a:pt x="3283" y="2431"/>
                </a:lnTo>
                <a:lnTo>
                  <a:pt x="3248" y="2436"/>
                </a:lnTo>
                <a:lnTo>
                  <a:pt x="3212" y="2437"/>
                </a:lnTo>
                <a:lnTo>
                  <a:pt x="3176" y="2434"/>
                </a:lnTo>
                <a:lnTo>
                  <a:pt x="3140" y="2428"/>
                </a:lnTo>
                <a:lnTo>
                  <a:pt x="3107" y="2421"/>
                </a:lnTo>
                <a:lnTo>
                  <a:pt x="3074" y="2421"/>
                </a:lnTo>
                <a:lnTo>
                  <a:pt x="3041" y="2426"/>
                </a:lnTo>
                <a:lnTo>
                  <a:pt x="3008" y="2436"/>
                </a:lnTo>
                <a:lnTo>
                  <a:pt x="2976" y="2450"/>
                </a:lnTo>
                <a:lnTo>
                  <a:pt x="2945" y="2468"/>
                </a:lnTo>
                <a:lnTo>
                  <a:pt x="2914" y="2489"/>
                </a:lnTo>
                <a:lnTo>
                  <a:pt x="2885" y="2515"/>
                </a:lnTo>
                <a:lnTo>
                  <a:pt x="2859" y="2541"/>
                </a:lnTo>
                <a:lnTo>
                  <a:pt x="2835" y="2571"/>
                </a:lnTo>
                <a:lnTo>
                  <a:pt x="2812" y="2603"/>
                </a:lnTo>
                <a:lnTo>
                  <a:pt x="2792" y="2635"/>
                </a:lnTo>
                <a:lnTo>
                  <a:pt x="2776" y="2669"/>
                </a:lnTo>
                <a:lnTo>
                  <a:pt x="2763" y="2704"/>
                </a:lnTo>
                <a:lnTo>
                  <a:pt x="2754" y="2739"/>
                </a:lnTo>
                <a:lnTo>
                  <a:pt x="2749" y="2774"/>
                </a:lnTo>
                <a:lnTo>
                  <a:pt x="2748" y="2808"/>
                </a:lnTo>
                <a:lnTo>
                  <a:pt x="2752" y="2841"/>
                </a:lnTo>
                <a:lnTo>
                  <a:pt x="2760" y="2874"/>
                </a:lnTo>
                <a:lnTo>
                  <a:pt x="2774" y="2904"/>
                </a:lnTo>
                <a:lnTo>
                  <a:pt x="2789" y="2930"/>
                </a:lnTo>
                <a:lnTo>
                  <a:pt x="2802" y="2957"/>
                </a:lnTo>
                <a:lnTo>
                  <a:pt x="2812" y="2985"/>
                </a:lnTo>
                <a:lnTo>
                  <a:pt x="2820" y="3013"/>
                </a:lnTo>
                <a:lnTo>
                  <a:pt x="2825" y="3043"/>
                </a:lnTo>
                <a:lnTo>
                  <a:pt x="2825" y="3074"/>
                </a:lnTo>
                <a:lnTo>
                  <a:pt x="2803" y="3095"/>
                </a:lnTo>
                <a:lnTo>
                  <a:pt x="2775" y="3118"/>
                </a:lnTo>
                <a:lnTo>
                  <a:pt x="2743" y="3142"/>
                </a:lnTo>
                <a:lnTo>
                  <a:pt x="2708" y="3166"/>
                </a:lnTo>
                <a:lnTo>
                  <a:pt x="2670" y="3190"/>
                </a:lnTo>
                <a:lnTo>
                  <a:pt x="2629" y="3215"/>
                </a:lnTo>
                <a:lnTo>
                  <a:pt x="2587" y="3238"/>
                </a:lnTo>
                <a:lnTo>
                  <a:pt x="2545" y="3260"/>
                </a:lnTo>
                <a:lnTo>
                  <a:pt x="2503" y="3282"/>
                </a:lnTo>
                <a:lnTo>
                  <a:pt x="2461" y="3301"/>
                </a:lnTo>
                <a:lnTo>
                  <a:pt x="2421" y="3318"/>
                </a:lnTo>
                <a:lnTo>
                  <a:pt x="2383" y="3331"/>
                </a:lnTo>
                <a:lnTo>
                  <a:pt x="2349" y="3342"/>
                </a:lnTo>
                <a:lnTo>
                  <a:pt x="2321" y="3324"/>
                </a:lnTo>
                <a:lnTo>
                  <a:pt x="2296" y="3302"/>
                </a:lnTo>
                <a:lnTo>
                  <a:pt x="2271" y="3275"/>
                </a:lnTo>
                <a:lnTo>
                  <a:pt x="2250" y="3248"/>
                </a:lnTo>
                <a:lnTo>
                  <a:pt x="2232" y="3218"/>
                </a:lnTo>
                <a:lnTo>
                  <a:pt x="2214" y="3194"/>
                </a:lnTo>
                <a:lnTo>
                  <a:pt x="2194" y="3172"/>
                </a:lnTo>
                <a:lnTo>
                  <a:pt x="2169" y="3155"/>
                </a:lnTo>
                <a:lnTo>
                  <a:pt x="2141" y="3140"/>
                </a:lnTo>
                <a:lnTo>
                  <a:pt x="2110" y="3129"/>
                </a:lnTo>
                <a:lnTo>
                  <a:pt x="2077" y="3120"/>
                </a:lnTo>
                <a:lnTo>
                  <a:pt x="2042" y="3115"/>
                </a:lnTo>
                <a:lnTo>
                  <a:pt x="2006" y="3112"/>
                </a:lnTo>
                <a:lnTo>
                  <a:pt x="1970" y="3112"/>
                </a:lnTo>
                <a:lnTo>
                  <a:pt x="1933" y="3114"/>
                </a:lnTo>
                <a:lnTo>
                  <a:pt x="1896" y="3119"/>
                </a:lnTo>
                <a:lnTo>
                  <a:pt x="1860" y="3127"/>
                </a:lnTo>
                <a:lnTo>
                  <a:pt x="1824" y="3137"/>
                </a:lnTo>
                <a:lnTo>
                  <a:pt x="1790" y="3150"/>
                </a:lnTo>
                <a:lnTo>
                  <a:pt x="1758" y="3165"/>
                </a:lnTo>
                <a:lnTo>
                  <a:pt x="1730" y="3182"/>
                </a:lnTo>
                <a:lnTo>
                  <a:pt x="1703" y="3202"/>
                </a:lnTo>
                <a:lnTo>
                  <a:pt x="1680" y="3223"/>
                </a:lnTo>
                <a:lnTo>
                  <a:pt x="1661" y="3247"/>
                </a:lnTo>
                <a:lnTo>
                  <a:pt x="1646" y="3272"/>
                </a:lnTo>
                <a:lnTo>
                  <a:pt x="1635" y="3300"/>
                </a:lnTo>
                <a:lnTo>
                  <a:pt x="1625" y="3334"/>
                </a:lnTo>
                <a:lnTo>
                  <a:pt x="1611" y="3368"/>
                </a:lnTo>
                <a:lnTo>
                  <a:pt x="1594" y="3399"/>
                </a:lnTo>
                <a:lnTo>
                  <a:pt x="1573" y="3428"/>
                </a:lnTo>
                <a:lnTo>
                  <a:pt x="1549" y="3455"/>
                </a:lnTo>
                <a:lnTo>
                  <a:pt x="1513" y="3453"/>
                </a:lnTo>
                <a:lnTo>
                  <a:pt x="1473" y="3450"/>
                </a:lnTo>
                <a:lnTo>
                  <a:pt x="1430" y="3443"/>
                </a:lnTo>
                <a:lnTo>
                  <a:pt x="1385" y="3434"/>
                </a:lnTo>
                <a:lnTo>
                  <a:pt x="1338" y="3423"/>
                </a:lnTo>
                <a:lnTo>
                  <a:pt x="1291" y="3410"/>
                </a:lnTo>
                <a:lnTo>
                  <a:pt x="1244" y="3396"/>
                </a:lnTo>
                <a:lnTo>
                  <a:pt x="1197" y="3381"/>
                </a:lnTo>
                <a:lnTo>
                  <a:pt x="1152" y="3365"/>
                </a:lnTo>
                <a:lnTo>
                  <a:pt x="1109" y="3349"/>
                </a:lnTo>
                <a:lnTo>
                  <a:pt x="1069" y="3335"/>
                </a:lnTo>
                <a:lnTo>
                  <a:pt x="1033" y="3320"/>
                </a:lnTo>
                <a:lnTo>
                  <a:pt x="1028" y="3283"/>
                </a:lnTo>
                <a:lnTo>
                  <a:pt x="1023" y="3247"/>
                </a:lnTo>
                <a:lnTo>
                  <a:pt x="1021" y="3209"/>
                </a:lnTo>
                <a:lnTo>
                  <a:pt x="1023" y="3173"/>
                </a:lnTo>
                <a:lnTo>
                  <a:pt x="1030" y="3137"/>
                </a:lnTo>
                <a:lnTo>
                  <a:pt x="1036" y="3103"/>
                </a:lnTo>
                <a:lnTo>
                  <a:pt x="1036" y="3069"/>
                </a:lnTo>
                <a:lnTo>
                  <a:pt x="1031" y="3035"/>
                </a:lnTo>
                <a:lnTo>
                  <a:pt x="1021" y="3001"/>
                </a:lnTo>
                <a:lnTo>
                  <a:pt x="1006" y="2970"/>
                </a:lnTo>
                <a:lnTo>
                  <a:pt x="987" y="2938"/>
                </a:lnTo>
                <a:lnTo>
                  <a:pt x="965" y="2908"/>
                </a:lnTo>
                <a:lnTo>
                  <a:pt x="939" y="2879"/>
                </a:lnTo>
                <a:lnTo>
                  <a:pt x="911" y="2854"/>
                </a:lnTo>
                <a:lnTo>
                  <a:pt x="881" y="2830"/>
                </a:lnTo>
                <a:lnTo>
                  <a:pt x="848" y="2807"/>
                </a:lnTo>
                <a:lnTo>
                  <a:pt x="815" y="2789"/>
                </a:lnTo>
                <a:lnTo>
                  <a:pt x="780" y="2773"/>
                </a:lnTo>
                <a:lnTo>
                  <a:pt x="745" y="2761"/>
                </a:lnTo>
                <a:lnTo>
                  <a:pt x="710" y="2751"/>
                </a:lnTo>
                <a:lnTo>
                  <a:pt x="677" y="2746"/>
                </a:lnTo>
                <a:lnTo>
                  <a:pt x="643" y="2746"/>
                </a:lnTo>
                <a:lnTo>
                  <a:pt x="610" y="2749"/>
                </a:lnTo>
                <a:lnTo>
                  <a:pt x="580" y="2756"/>
                </a:lnTo>
                <a:lnTo>
                  <a:pt x="551" y="2770"/>
                </a:lnTo>
                <a:lnTo>
                  <a:pt x="516" y="2787"/>
                </a:lnTo>
                <a:lnTo>
                  <a:pt x="479" y="2801"/>
                </a:lnTo>
                <a:lnTo>
                  <a:pt x="442" y="2808"/>
                </a:lnTo>
                <a:lnTo>
                  <a:pt x="405" y="2813"/>
                </a:lnTo>
                <a:lnTo>
                  <a:pt x="370" y="2811"/>
                </a:lnTo>
                <a:lnTo>
                  <a:pt x="349" y="2785"/>
                </a:lnTo>
                <a:lnTo>
                  <a:pt x="327" y="2755"/>
                </a:lnTo>
                <a:lnTo>
                  <a:pt x="303" y="2722"/>
                </a:lnTo>
                <a:lnTo>
                  <a:pt x="280" y="2686"/>
                </a:lnTo>
                <a:lnTo>
                  <a:pt x="256" y="2648"/>
                </a:lnTo>
                <a:lnTo>
                  <a:pt x="232" y="2609"/>
                </a:lnTo>
                <a:lnTo>
                  <a:pt x="210" y="2570"/>
                </a:lnTo>
                <a:lnTo>
                  <a:pt x="188" y="2530"/>
                </a:lnTo>
                <a:lnTo>
                  <a:pt x="167" y="2492"/>
                </a:lnTo>
                <a:lnTo>
                  <a:pt x="151" y="2455"/>
                </a:lnTo>
                <a:lnTo>
                  <a:pt x="135" y="2421"/>
                </a:lnTo>
                <a:lnTo>
                  <a:pt x="122" y="2390"/>
                </a:lnTo>
                <a:lnTo>
                  <a:pt x="112" y="2363"/>
                </a:lnTo>
                <a:lnTo>
                  <a:pt x="124" y="2335"/>
                </a:lnTo>
                <a:lnTo>
                  <a:pt x="141" y="2309"/>
                </a:lnTo>
                <a:lnTo>
                  <a:pt x="161" y="2285"/>
                </a:lnTo>
                <a:lnTo>
                  <a:pt x="184" y="2264"/>
                </a:lnTo>
                <a:lnTo>
                  <a:pt x="210" y="2244"/>
                </a:lnTo>
                <a:lnTo>
                  <a:pt x="237" y="2227"/>
                </a:lnTo>
                <a:lnTo>
                  <a:pt x="265" y="2208"/>
                </a:lnTo>
                <a:lnTo>
                  <a:pt x="289" y="2186"/>
                </a:lnTo>
                <a:lnTo>
                  <a:pt x="312" y="2161"/>
                </a:lnTo>
                <a:lnTo>
                  <a:pt x="331" y="2133"/>
                </a:lnTo>
                <a:lnTo>
                  <a:pt x="347" y="2103"/>
                </a:lnTo>
                <a:lnTo>
                  <a:pt x="359" y="2070"/>
                </a:lnTo>
                <a:lnTo>
                  <a:pt x="369" y="2036"/>
                </a:lnTo>
                <a:lnTo>
                  <a:pt x="375" y="2001"/>
                </a:lnTo>
                <a:lnTo>
                  <a:pt x="380" y="1966"/>
                </a:lnTo>
                <a:lnTo>
                  <a:pt x="380" y="1930"/>
                </a:lnTo>
                <a:lnTo>
                  <a:pt x="376" y="1894"/>
                </a:lnTo>
                <a:lnTo>
                  <a:pt x="370" y="1858"/>
                </a:lnTo>
                <a:lnTo>
                  <a:pt x="360" y="1824"/>
                </a:lnTo>
                <a:lnTo>
                  <a:pt x="348" y="1791"/>
                </a:lnTo>
                <a:lnTo>
                  <a:pt x="332" y="1759"/>
                </a:lnTo>
                <a:lnTo>
                  <a:pt x="312" y="1729"/>
                </a:lnTo>
                <a:lnTo>
                  <a:pt x="288" y="1703"/>
                </a:lnTo>
                <a:lnTo>
                  <a:pt x="262" y="1679"/>
                </a:lnTo>
                <a:lnTo>
                  <a:pt x="231" y="1657"/>
                </a:lnTo>
                <a:lnTo>
                  <a:pt x="197" y="1640"/>
                </a:lnTo>
                <a:lnTo>
                  <a:pt x="159" y="1628"/>
                </a:lnTo>
                <a:lnTo>
                  <a:pt x="135" y="1620"/>
                </a:lnTo>
                <a:lnTo>
                  <a:pt x="109" y="1610"/>
                </a:lnTo>
                <a:lnTo>
                  <a:pt x="84" y="1597"/>
                </a:lnTo>
                <a:lnTo>
                  <a:pt x="60" y="1582"/>
                </a:lnTo>
                <a:lnTo>
                  <a:pt x="39" y="1567"/>
                </a:lnTo>
                <a:lnTo>
                  <a:pt x="22" y="1553"/>
                </a:lnTo>
                <a:lnTo>
                  <a:pt x="8" y="1540"/>
                </a:lnTo>
                <a:lnTo>
                  <a:pt x="0" y="1527"/>
                </a:lnTo>
                <a:lnTo>
                  <a:pt x="3" y="1498"/>
                </a:lnTo>
                <a:lnTo>
                  <a:pt x="7" y="1464"/>
                </a:lnTo>
                <a:lnTo>
                  <a:pt x="15" y="1427"/>
                </a:lnTo>
                <a:lnTo>
                  <a:pt x="22" y="1387"/>
                </a:lnTo>
                <a:lnTo>
                  <a:pt x="32" y="1343"/>
                </a:lnTo>
                <a:lnTo>
                  <a:pt x="42" y="1300"/>
                </a:lnTo>
                <a:lnTo>
                  <a:pt x="54" y="1255"/>
                </a:lnTo>
                <a:lnTo>
                  <a:pt x="66" y="1212"/>
                </a:lnTo>
                <a:lnTo>
                  <a:pt x="78" y="1169"/>
                </a:lnTo>
                <a:lnTo>
                  <a:pt x="90" y="1129"/>
                </a:lnTo>
                <a:lnTo>
                  <a:pt x="103" y="1093"/>
                </a:lnTo>
                <a:lnTo>
                  <a:pt x="114" y="1060"/>
                </a:lnTo>
                <a:lnTo>
                  <a:pt x="126" y="1034"/>
                </a:lnTo>
                <a:lnTo>
                  <a:pt x="162" y="1021"/>
                </a:lnTo>
                <a:lnTo>
                  <a:pt x="200" y="1014"/>
                </a:lnTo>
                <a:lnTo>
                  <a:pt x="241" y="1011"/>
                </a:lnTo>
                <a:lnTo>
                  <a:pt x="281" y="1014"/>
                </a:lnTo>
                <a:lnTo>
                  <a:pt x="321" y="1022"/>
                </a:lnTo>
                <a:lnTo>
                  <a:pt x="352" y="1027"/>
                </a:lnTo>
                <a:lnTo>
                  <a:pt x="384" y="1027"/>
                </a:lnTo>
                <a:lnTo>
                  <a:pt x="416" y="1021"/>
                </a:lnTo>
                <a:lnTo>
                  <a:pt x="447" y="1009"/>
                </a:lnTo>
                <a:lnTo>
                  <a:pt x="478" y="994"/>
                </a:lnTo>
                <a:lnTo>
                  <a:pt x="509" y="974"/>
                </a:lnTo>
                <a:lnTo>
                  <a:pt x="539" y="952"/>
                </a:lnTo>
                <a:lnTo>
                  <a:pt x="566" y="925"/>
                </a:lnTo>
                <a:lnTo>
                  <a:pt x="593" y="897"/>
                </a:lnTo>
                <a:lnTo>
                  <a:pt x="617" y="866"/>
                </a:lnTo>
                <a:lnTo>
                  <a:pt x="639" y="833"/>
                </a:lnTo>
                <a:lnTo>
                  <a:pt x="660" y="799"/>
                </a:lnTo>
                <a:lnTo>
                  <a:pt x="677" y="765"/>
                </a:lnTo>
                <a:lnTo>
                  <a:pt x="690" y="730"/>
                </a:lnTo>
                <a:lnTo>
                  <a:pt x="701" y="696"/>
                </a:lnTo>
                <a:lnTo>
                  <a:pt x="707" y="662"/>
                </a:lnTo>
                <a:lnTo>
                  <a:pt x="709" y="629"/>
                </a:lnTo>
                <a:lnTo>
                  <a:pt x="707" y="599"/>
                </a:lnTo>
                <a:lnTo>
                  <a:pt x="701" y="570"/>
                </a:lnTo>
                <a:lnTo>
                  <a:pt x="689" y="543"/>
                </a:lnTo>
                <a:lnTo>
                  <a:pt x="674" y="514"/>
                </a:lnTo>
                <a:lnTo>
                  <a:pt x="665" y="484"/>
                </a:lnTo>
                <a:lnTo>
                  <a:pt x="658" y="453"/>
                </a:lnTo>
                <a:lnTo>
                  <a:pt x="654" y="421"/>
                </a:lnTo>
                <a:lnTo>
                  <a:pt x="651" y="392"/>
                </a:lnTo>
                <a:lnTo>
                  <a:pt x="648" y="362"/>
                </a:lnTo>
                <a:lnTo>
                  <a:pt x="673" y="342"/>
                </a:lnTo>
                <a:lnTo>
                  <a:pt x="702" y="321"/>
                </a:lnTo>
                <a:lnTo>
                  <a:pt x="736" y="298"/>
                </a:lnTo>
                <a:lnTo>
                  <a:pt x="771" y="275"/>
                </a:lnTo>
                <a:lnTo>
                  <a:pt x="809" y="252"/>
                </a:lnTo>
                <a:lnTo>
                  <a:pt x="849" y="228"/>
                </a:lnTo>
                <a:lnTo>
                  <a:pt x="889" y="205"/>
                </a:lnTo>
                <a:lnTo>
                  <a:pt x="929" y="183"/>
                </a:lnTo>
                <a:lnTo>
                  <a:pt x="968" y="163"/>
                </a:lnTo>
                <a:lnTo>
                  <a:pt x="1005" y="144"/>
                </a:lnTo>
                <a:lnTo>
                  <a:pt x="1040" y="129"/>
                </a:lnTo>
                <a:lnTo>
                  <a:pt x="1072" y="116"/>
                </a:lnTo>
                <a:lnTo>
                  <a:pt x="1101" y="106"/>
                </a:lnTo>
                <a:lnTo>
                  <a:pt x="1119" y="116"/>
                </a:lnTo>
                <a:lnTo>
                  <a:pt x="1138" y="129"/>
                </a:lnTo>
                <a:lnTo>
                  <a:pt x="1159" y="144"/>
                </a:lnTo>
                <a:lnTo>
                  <a:pt x="1179" y="164"/>
                </a:lnTo>
                <a:lnTo>
                  <a:pt x="1198" y="184"/>
                </a:lnTo>
                <a:lnTo>
                  <a:pt x="1216" y="207"/>
                </a:lnTo>
                <a:lnTo>
                  <a:pt x="1231" y="230"/>
                </a:lnTo>
                <a:lnTo>
                  <a:pt x="1247" y="253"/>
                </a:lnTo>
                <a:lnTo>
                  <a:pt x="1267" y="272"/>
                </a:lnTo>
                <a:lnTo>
                  <a:pt x="1292" y="289"/>
                </a:lnTo>
                <a:lnTo>
                  <a:pt x="1319" y="304"/>
                </a:lnTo>
                <a:lnTo>
                  <a:pt x="1349" y="315"/>
                </a:lnTo>
                <a:lnTo>
                  <a:pt x="1382" y="324"/>
                </a:lnTo>
                <a:lnTo>
                  <a:pt x="1417" y="331"/>
                </a:lnTo>
                <a:lnTo>
                  <a:pt x="1452" y="334"/>
                </a:lnTo>
                <a:lnTo>
                  <a:pt x="1489" y="336"/>
                </a:lnTo>
                <a:lnTo>
                  <a:pt x="1526" y="334"/>
                </a:lnTo>
                <a:lnTo>
                  <a:pt x="1563" y="331"/>
                </a:lnTo>
                <a:lnTo>
                  <a:pt x="1600" y="325"/>
                </a:lnTo>
                <a:lnTo>
                  <a:pt x="1636" y="316"/>
                </a:lnTo>
                <a:lnTo>
                  <a:pt x="1670" y="305"/>
                </a:lnTo>
                <a:lnTo>
                  <a:pt x="1702" y="291"/>
                </a:lnTo>
                <a:lnTo>
                  <a:pt x="1733" y="274"/>
                </a:lnTo>
                <a:lnTo>
                  <a:pt x="1759" y="255"/>
                </a:lnTo>
                <a:lnTo>
                  <a:pt x="1783" y="234"/>
                </a:lnTo>
                <a:lnTo>
                  <a:pt x="1803" y="210"/>
                </a:lnTo>
                <a:lnTo>
                  <a:pt x="1819" y="184"/>
                </a:lnTo>
                <a:lnTo>
                  <a:pt x="1829" y="155"/>
                </a:lnTo>
                <a:lnTo>
                  <a:pt x="1839" y="123"/>
                </a:lnTo>
                <a:lnTo>
                  <a:pt x="1853" y="92"/>
                </a:lnTo>
                <a:lnTo>
                  <a:pt x="1870" y="64"/>
                </a:lnTo>
                <a:lnTo>
                  <a:pt x="1888" y="38"/>
                </a:lnTo>
                <a:lnTo>
                  <a:pt x="1907" y="16"/>
                </a:lnTo>
                <a:lnTo>
                  <a:pt x="1925" y="0"/>
                </a:lnTo>
                <a:close/>
              </a:path>
            </a:pathLst>
          </a:custGeom>
          <a:solidFill>
            <a:srgbClr val="797979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chemeClr val="accent2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noun_project_1241.eps">
            <a:extLst>
              <a:ext uri="{FF2B5EF4-FFF2-40B4-BE49-F238E27FC236}">
                <a16:creationId xmlns:a16="http://schemas.microsoft.com/office/drawing/2014/main" id="{432B4420-CCEE-5CC9-FBA5-ADE687081B9E}"/>
              </a:ext>
            </a:extLst>
          </p:cNvPr>
          <p:cNvSpPr>
            <a:spLocks noChangeAspect="1" noEditPoints="1"/>
          </p:cNvSpPr>
          <p:nvPr/>
        </p:nvSpPr>
        <p:spPr bwMode="auto">
          <a:xfrm rot="900000">
            <a:off x="7405330" y="1638550"/>
            <a:ext cx="1273292" cy="1273292"/>
          </a:xfrm>
          <a:custGeom>
            <a:avLst/>
            <a:gdLst>
              <a:gd name="T0" fmla="*/ 43066644 w 3457"/>
              <a:gd name="T1" fmla="*/ 27115114 h 3455"/>
              <a:gd name="T2" fmla="*/ 31654763 w 3457"/>
              <a:gd name="T3" fmla="*/ 36174246 h 3455"/>
              <a:gd name="T4" fmla="*/ 26119870 w 3457"/>
              <a:gd name="T5" fmla="*/ 50307791 h 3455"/>
              <a:gd name="T6" fmla="*/ 28358655 w 3457"/>
              <a:gd name="T7" fmla="*/ 64908197 h 3455"/>
              <a:gd name="T8" fmla="*/ 37438468 w 3457"/>
              <a:gd name="T9" fmla="*/ 76333389 h 3455"/>
              <a:gd name="T10" fmla="*/ 51524514 w 3457"/>
              <a:gd name="T11" fmla="*/ 81905715 h 3455"/>
              <a:gd name="T12" fmla="*/ 66108008 w 3457"/>
              <a:gd name="T13" fmla="*/ 79633168 h 3455"/>
              <a:gd name="T14" fmla="*/ 77519889 w 3457"/>
              <a:gd name="T15" fmla="*/ 70574036 h 3455"/>
              <a:gd name="T16" fmla="*/ 83054782 w 3457"/>
              <a:gd name="T17" fmla="*/ 56409437 h 3455"/>
              <a:gd name="T18" fmla="*/ 80815996 w 3457"/>
              <a:gd name="T19" fmla="*/ 41840086 h 3455"/>
              <a:gd name="T20" fmla="*/ 71736183 w 3457"/>
              <a:gd name="T21" fmla="*/ 30415070 h 3455"/>
              <a:gd name="T22" fmla="*/ 57650138 w 3457"/>
              <a:gd name="T23" fmla="*/ 24842567 h 3455"/>
              <a:gd name="T24" fmla="*/ 67756061 w 3457"/>
              <a:gd name="T25" fmla="*/ 1494270 h 3455"/>
              <a:gd name="T26" fmla="*/ 75716482 w 3457"/>
              <a:gd name="T27" fmla="*/ 4980900 h 3455"/>
              <a:gd name="T28" fmla="*/ 75529916 w 3457"/>
              <a:gd name="T29" fmla="*/ 11767485 h 3455"/>
              <a:gd name="T30" fmla="*/ 79510038 w 3457"/>
              <a:gd name="T31" fmla="*/ 18273885 h 3455"/>
              <a:gd name="T32" fmla="*/ 86724020 w 3457"/>
              <a:gd name="T33" fmla="*/ 21885081 h 3455"/>
              <a:gd name="T34" fmla="*/ 93658330 w 3457"/>
              <a:gd name="T35" fmla="*/ 20110625 h 3455"/>
              <a:gd name="T36" fmla="*/ 99504107 w 3457"/>
              <a:gd name="T37" fmla="*/ 25247321 h 3455"/>
              <a:gd name="T38" fmla="*/ 103919607 w 3457"/>
              <a:gd name="T39" fmla="*/ 34368736 h 3455"/>
              <a:gd name="T40" fmla="*/ 98944411 w 3457"/>
              <a:gd name="T41" fmla="*/ 39349636 h 3455"/>
              <a:gd name="T42" fmla="*/ 97265321 w 3457"/>
              <a:gd name="T43" fmla="*/ 46665365 h 3455"/>
              <a:gd name="T44" fmla="*/ 99659637 w 3457"/>
              <a:gd name="T45" fmla="*/ 54448131 h 3455"/>
              <a:gd name="T46" fmla="*/ 105723191 w 3457"/>
              <a:gd name="T47" fmla="*/ 58059327 h 3455"/>
              <a:gd name="T48" fmla="*/ 105723191 w 3457"/>
              <a:gd name="T49" fmla="*/ 68270436 h 3455"/>
              <a:gd name="T50" fmla="*/ 100996631 w 3457"/>
              <a:gd name="T51" fmla="*/ 75835299 h 3455"/>
              <a:gd name="T52" fmla="*/ 93533836 w 3457"/>
              <a:gd name="T53" fmla="*/ 75835299 h 3455"/>
              <a:gd name="T54" fmla="*/ 87439247 w 3457"/>
              <a:gd name="T55" fmla="*/ 81034102 h 3455"/>
              <a:gd name="T56" fmla="*/ 85573592 w 3457"/>
              <a:gd name="T57" fmla="*/ 88443344 h 3455"/>
              <a:gd name="T58" fmla="*/ 87843413 w 3457"/>
              <a:gd name="T59" fmla="*/ 94731840 h 3455"/>
              <a:gd name="T60" fmla="*/ 81748824 w 3457"/>
              <a:gd name="T61" fmla="*/ 100086263 h 3455"/>
              <a:gd name="T62" fmla="*/ 73042318 w 3457"/>
              <a:gd name="T63" fmla="*/ 104039929 h 3455"/>
              <a:gd name="T64" fmla="*/ 68222475 w 3457"/>
              <a:gd name="T65" fmla="*/ 98747613 h 3455"/>
              <a:gd name="T66" fmla="*/ 61257306 w 3457"/>
              <a:gd name="T67" fmla="*/ 96879820 h 3455"/>
              <a:gd name="T68" fmla="*/ 53794511 w 3457"/>
              <a:gd name="T69" fmla="*/ 99059030 h 3455"/>
              <a:gd name="T70" fmla="*/ 50094061 w 3457"/>
              <a:gd name="T71" fmla="*/ 104849436 h 3455"/>
              <a:gd name="T72" fmla="*/ 43066644 w 3457"/>
              <a:gd name="T73" fmla="*/ 106904079 h 3455"/>
              <a:gd name="T74" fmla="*/ 33240569 w 3457"/>
              <a:gd name="T75" fmla="*/ 103822026 h 3455"/>
              <a:gd name="T76" fmla="*/ 32214459 w 3457"/>
              <a:gd name="T77" fmla="*/ 96599633 h 3455"/>
              <a:gd name="T78" fmla="*/ 29198200 w 3457"/>
              <a:gd name="T79" fmla="*/ 89626374 h 3455"/>
              <a:gd name="T80" fmla="*/ 22077501 w 3457"/>
              <a:gd name="T81" fmla="*/ 85641478 h 3455"/>
              <a:gd name="T82" fmla="*/ 14894554 w 3457"/>
              <a:gd name="T83" fmla="*/ 87198031 h 3455"/>
              <a:gd name="T84" fmla="*/ 8706682 w 3457"/>
              <a:gd name="T85" fmla="*/ 83618064 h 3455"/>
              <a:gd name="T86" fmla="*/ 4197899 w 3457"/>
              <a:gd name="T87" fmla="*/ 75368262 h 3455"/>
              <a:gd name="T88" fmla="*/ 6529967 w 3457"/>
              <a:gd name="T89" fmla="*/ 69858043 h 3455"/>
              <a:gd name="T90" fmla="*/ 11163069 w 3457"/>
              <a:gd name="T91" fmla="*/ 64441336 h 3455"/>
              <a:gd name="T92" fmla="*/ 11194280 w 3457"/>
              <a:gd name="T93" fmla="*/ 56782961 h 3455"/>
              <a:gd name="T94" fmla="*/ 6125801 w 3457"/>
              <a:gd name="T95" fmla="*/ 51055015 h 3455"/>
              <a:gd name="T96" fmla="*/ 684015 w 3457"/>
              <a:gd name="T97" fmla="*/ 48346485 h 3455"/>
              <a:gd name="T98" fmla="*/ 995075 w 3457"/>
              <a:gd name="T99" fmla="*/ 41809032 h 3455"/>
              <a:gd name="T100" fmla="*/ 3544920 w 3457"/>
              <a:gd name="T101" fmla="*/ 32998857 h 3455"/>
              <a:gd name="T102" fmla="*/ 10945468 w 3457"/>
              <a:gd name="T103" fmla="*/ 31971623 h 3455"/>
              <a:gd name="T104" fmla="*/ 17599753 w 3457"/>
              <a:gd name="T105" fmla="*/ 28796234 h 3455"/>
              <a:gd name="T106" fmla="*/ 21797653 w 3457"/>
              <a:gd name="T107" fmla="*/ 21667178 h 3455"/>
              <a:gd name="T108" fmla="*/ 20678260 w 3457"/>
              <a:gd name="T109" fmla="*/ 15067442 h 3455"/>
              <a:gd name="T110" fmla="*/ 22886010 w 3457"/>
              <a:gd name="T111" fmla="*/ 9277036 h 3455"/>
              <a:gd name="T112" fmla="*/ 31250596 w 3457"/>
              <a:gd name="T113" fmla="*/ 4482810 h 3455"/>
              <a:gd name="T114" fmla="*/ 36660995 w 3457"/>
              <a:gd name="T115" fmla="*/ 5105466 h 3455"/>
              <a:gd name="T116" fmla="*/ 41014424 w 3457"/>
              <a:gd name="T117" fmla="*/ 9463886 h 3455"/>
              <a:gd name="T118" fmla="*/ 48601537 w 3457"/>
              <a:gd name="T119" fmla="*/ 10304445 h 3455"/>
              <a:gd name="T120" fmla="*/ 55442388 w 3457"/>
              <a:gd name="T121" fmla="*/ 7284676 h 3455"/>
              <a:gd name="T122" fmla="*/ 58707460 w 3457"/>
              <a:gd name="T123" fmla="*/ 1183030 h 345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457" h="3455">
                <a:moveTo>
                  <a:pt x="1784" y="793"/>
                </a:moveTo>
                <a:lnTo>
                  <a:pt x="1715" y="794"/>
                </a:lnTo>
                <a:lnTo>
                  <a:pt x="1646" y="799"/>
                </a:lnTo>
                <a:lnTo>
                  <a:pt x="1579" y="810"/>
                </a:lnTo>
                <a:lnTo>
                  <a:pt x="1512" y="826"/>
                </a:lnTo>
                <a:lnTo>
                  <a:pt x="1447" y="846"/>
                </a:lnTo>
                <a:lnTo>
                  <a:pt x="1385" y="871"/>
                </a:lnTo>
                <a:lnTo>
                  <a:pt x="1324" y="900"/>
                </a:lnTo>
                <a:lnTo>
                  <a:pt x="1266" y="934"/>
                </a:lnTo>
                <a:lnTo>
                  <a:pt x="1211" y="972"/>
                </a:lnTo>
                <a:lnTo>
                  <a:pt x="1158" y="1013"/>
                </a:lnTo>
                <a:lnTo>
                  <a:pt x="1108" y="1059"/>
                </a:lnTo>
                <a:lnTo>
                  <a:pt x="1061" y="1109"/>
                </a:lnTo>
                <a:lnTo>
                  <a:pt x="1018" y="1162"/>
                </a:lnTo>
                <a:lnTo>
                  <a:pt x="980" y="1218"/>
                </a:lnTo>
                <a:lnTo>
                  <a:pt x="944" y="1279"/>
                </a:lnTo>
                <a:lnTo>
                  <a:pt x="914" y="1341"/>
                </a:lnTo>
                <a:lnTo>
                  <a:pt x="888" y="1407"/>
                </a:lnTo>
                <a:lnTo>
                  <a:pt x="866" y="1476"/>
                </a:lnTo>
                <a:lnTo>
                  <a:pt x="850" y="1546"/>
                </a:lnTo>
                <a:lnTo>
                  <a:pt x="840" y="1616"/>
                </a:lnTo>
                <a:lnTo>
                  <a:pt x="835" y="1686"/>
                </a:lnTo>
                <a:lnTo>
                  <a:pt x="836" y="1756"/>
                </a:lnTo>
                <a:lnTo>
                  <a:pt x="841" y="1824"/>
                </a:lnTo>
                <a:lnTo>
                  <a:pt x="851" y="1892"/>
                </a:lnTo>
                <a:lnTo>
                  <a:pt x="867" y="1958"/>
                </a:lnTo>
                <a:lnTo>
                  <a:pt x="888" y="2022"/>
                </a:lnTo>
                <a:lnTo>
                  <a:pt x="912" y="2085"/>
                </a:lnTo>
                <a:lnTo>
                  <a:pt x="942" y="2145"/>
                </a:lnTo>
                <a:lnTo>
                  <a:pt x="976" y="2204"/>
                </a:lnTo>
                <a:lnTo>
                  <a:pt x="1014" y="2260"/>
                </a:lnTo>
                <a:lnTo>
                  <a:pt x="1055" y="2313"/>
                </a:lnTo>
                <a:lnTo>
                  <a:pt x="1101" y="2363"/>
                </a:lnTo>
                <a:lnTo>
                  <a:pt x="1151" y="2410"/>
                </a:lnTo>
                <a:lnTo>
                  <a:pt x="1204" y="2452"/>
                </a:lnTo>
                <a:lnTo>
                  <a:pt x="1260" y="2491"/>
                </a:lnTo>
                <a:lnTo>
                  <a:pt x="1319" y="2526"/>
                </a:lnTo>
                <a:lnTo>
                  <a:pt x="1383" y="2557"/>
                </a:lnTo>
                <a:lnTo>
                  <a:pt x="1449" y="2583"/>
                </a:lnTo>
                <a:lnTo>
                  <a:pt x="1517" y="2605"/>
                </a:lnTo>
                <a:lnTo>
                  <a:pt x="1587" y="2621"/>
                </a:lnTo>
                <a:lnTo>
                  <a:pt x="1657" y="2631"/>
                </a:lnTo>
                <a:lnTo>
                  <a:pt x="1727" y="2635"/>
                </a:lnTo>
                <a:lnTo>
                  <a:pt x="1796" y="2635"/>
                </a:lnTo>
                <a:lnTo>
                  <a:pt x="1865" y="2629"/>
                </a:lnTo>
                <a:lnTo>
                  <a:pt x="1933" y="2619"/>
                </a:lnTo>
                <a:lnTo>
                  <a:pt x="1999" y="2604"/>
                </a:lnTo>
                <a:lnTo>
                  <a:pt x="2064" y="2583"/>
                </a:lnTo>
                <a:lnTo>
                  <a:pt x="2126" y="2558"/>
                </a:lnTo>
                <a:lnTo>
                  <a:pt x="2187" y="2528"/>
                </a:lnTo>
                <a:lnTo>
                  <a:pt x="2245" y="2495"/>
                </a:lnTo>
                <a:lnTo>
                  <a:pt x="2301" y="2457"/>
                </a:lnTo>
                <a:lnTo>
                  <a:pt x="2354" y="2416"/>
                </a:lnTo>
                <a:lnTo>
                  <a:pt x="2404" y="2369"/>
                </a:lnTo>
                <a:lnTo>
                  <a:pt x="2450" y="2320"/>
                </a:lnTo>
                <a:lnTo>
                  <a:pt x="2493" y="2267"/>
                </a:lnTo>
                <a:lnTo>
                  <a:pt x="2532" y="2210"/>
                </a:lnTo>
                <a:lnTo>
                  <a:pt x="2567" y="2151"/>
                </a:lnTo>
                <a:lnTo>
                  <a:pt x="2598" y="2088"/>
                </a:lnTo>
                <a:lnTo>
                  <a:pt x="2623" y="2022"/>
                </a:lnTo>
                <a:lnTo>
                  <a:pt x="2645" y="1953"/>
                </a:lnTo>
                <a:lnTo>
                  <a:pt x="2662" y="1882"/>
                </a:lnTo>
                <a:lnTo>
                  <a:pt x="2671" y="1812"/>
                </a:lnTo>
                <a:lnTo>
                  <a:pt x="2677" y="1742"/>
                </a:lnTo>
                <a:lnTo>
                  <a:pt x="2675" y="1673"/>
                </a:lnTo>
                <a:lnTo>
                  <a:pt x="2670" y="1604"/>
                </a:lnTo>
                <a:lnTo>
                  <a:pt x="2660" y="1537"/>
                </a:lnTo>
                <a:lnTo>
                  <a:pt x="2644" y="1472"/>
                </a:lnTo>
                <a:lnTo>
                  <a:pt x="2623" y="1407"/>
                </a:lnTo>
                <a:lnTo>
                  <a:pt x="2599" y="1344"/>
                </a:lnTo>
                <a:lnTo>
                  <a:pt x="2569" y="1283"/>
                </a:lnTo>
                <a:lnTo>
                  <a:pt x="2535" y="1224"/>
                </a:lnTo>
                <a:lnTo>
                  <a:pt x="2498" y="1169"/>
                </a:lnTo>
                <a:lnTo>
                  <a:pt x="2456" y="1116"/>
                </a:lnTo>
                <a:lnTo>
                  <a:pt x="2410" y="1066"/>
                </a:lnTo>
                <a:lnTo>
                  <a:pt x="2360" y="1020"/>
                </a:lnTo>
                <a:lnTo>
                  <a:pt x="2307" y="977"/>
                </a:lnTo>
                <a:lnTo>
                  <a:pt x="2251" y="938"/>
                </a:lnTo>
                <a:lnTo>
                  <a:pt x="2192" y="903"/>
                </a:lnTo>
                <a:lnTo>
                  <a:pt x="2128" y="872"/>
                </a:lnTo>
                <a:lnTo>
                  <a:pt x="2063" y="846"/>
                </a:lnTo>
                <a:lnTo>
                  <a:pt x="1994" y="825"/>
                </a:lnTo>
                <a:lnTo>
                  <a:pt x="1924" y="809"/>
                </a:lnTo>
                <a:lnTo>
                  <a:pt x="1854" y="798"/>
                </a:lnTo>
                <a:lnTo>
                  <a:pt x="1784" y="793"/>
                </a:lnTo>
                <a:close/>
                <a:moveTo>
                  <a:pt x="1925" y="0"/>
                </a:moveTo>
                <a:lnTo>
                  <a:pt x="1973" y="5"/>
                </a:lnTo>
                <a:lnTo>
                  <a:pt x="2024" y="14"/>
                </a:lnTo>
                <a:lnTo>
                  <a:pt x="2075" y="24"/>
                </a:lnTo>
                <a:lnTo>
                  <a:pt x="2128" y="35"/>
                </a:lnTo>
                <a:lnTo>
                  <a:pt x="2179" y="48"/>
                </a:lnTo>
                <a:lnTo>
                  <a:pt x="2229" y="63"/>
                </a:lnTo>
                <a:lnTo>
                  <a:pt x="2277" y="77"/>
                </a:lnTo>
                <a:lnTo>
                  <a:pt x="2322" y="91"/>
                </a:lnTo>
                <a:lnTo>
                  <a:pt x="2363" y="107"/>
                </a:lnTo>
                <a:lnTo>
                  <a:pt x="2399" y="121"/>
                </a:lnTo>
                <a:lnTo>
                  <a:pt x="2428" y="136"/>
                </a:lnTo>
                <a:lnTo>
                  <a:pt x="2435" y="160"/>
                </a:lnTo>
                <a:lnTo>
                  <a:pt x="2439" y="189"/>
                </a:lnTo>
                <a:lnTo>
                  <a:pt x="2442" y="220"/>
                </a:lnTo>
                <a:lnTo>
                  <a:pt x="2443" y="253"/>
                </a:lnTo>
                <a:lnTo>
                  <a:pt x="2440" y="286"/>
                </a:lnTo>
                <a:lnTo>
                  <a:pt x="2434" y="317"/>
                </a:lnTo>
                <a:lnTo>
                  <a:pt x="2429" y="347"/>
                </a:lnTo>
                <a:lnTo>
                  <a:pt x="2429" y="378"/>
                </a:lnTo>
                <a:lnTo>
                  <a:pt x="2436" y="410"/>
                </a:lnTo>
                <a:lnTo>
                  <a:pt x="2446" y="442"/>
                </a:lnTo>
                <a:lnTo>
                  <a:pt x="2461" y="472"/>
                </a:lnTo>
                <a:lnTo>
                  <a:pt x="2480" y="503"/>
                </a:lnTo>
                <a:lnTo>
                  <a:pt x="2504" y="532"/>
                </a:lnTo>
                <a:lnTo>
                  <a:pt x="2529" y="560"/>
                </a:lnTo>
                <a:lnTo>
                  <a:pt x="2557" y="587"/>
                </a:lnTo>
                <a:lnTo>
                  <a:pt x="2587" y="612"/>
                </a:lnTo>
                <a:lnTo>
                  <a:pt x="2619" y="635"/>
                </a:lnTo>
                <a:lnTo>
                  <a:pt x="2653" y="655"/>
                </a:lnTo>
                <a:lnTo>
                  <a:pt x="2687" y="672"/>
                </a:lnTo>
                <a:lnTo>
                  <a:pt x="2721" y="686"/>
                </a:lnTo>
                <a:lnTo>
                  <a:pt x="2756" y="696"/>
                </a:lnTo>
                <a:lnTo>
                  <a:pt x="2789" y="703"/>
                </a:lnTo>
                <a:lnTo>
                  <a:pt x="2822" y="705"/>
                </a:lnTo>
                <a:lnTo>
                  <a:pt x="2854" y="703"/>
                </a:lnTo>
                <a:lnTo>
                  <a:pt x="2883" y="695"/>
                </a:lnTo>
                <a:lnTo>
                  <a:pt x="2910" y="683"/>
                </a:lnTo>
                <a:lnTo>
                  <a:pt x="2944" y="666"/>
                </a:lnTo>
                <a:lnTo>
                  <a:pt x="2977" y="654"/>
                </a:lnTo>
                <a:lnTo>
                  <a:pt x="3012" y="646"/>
                </a:lnTo>
                <a:lnTo>
                  <a:pt x="3047" y="642"/>
                </a:lnTo>
                <a:lnTo>
                  <a:pt x="3082" y="641"/>
                </a:lnTo>
                <a:lnTo>
                  <a:pt x="3103" y="667"/>
                </a:lnTo>
                <a:lnTo>
                  <a:pt x="3125" y="698"/>
                </a:lnTo>
                <a:lnTo>
                  <a:pt x="3149" y="733"/>
                </a:lnTo>
                <a:lnTo>
                  <a:pt x="3175" y="770"/>
                </a:lnTo>
                <a:lnTo>
                  <a:pt x="3200" y="811"/>
                </a:lnTo>
                <a:lnTo>
                  <a:pt x="3226" y="852"/>
                </a:lnTo>
                <a:lnTo>
                  <a:pt x="3250" y="896"/>
                </a:lnTo>
                <a:lnTo>
                  <a:pt x="3274" y="939"/>
                </a:lnTo>
                <a:lnTo>
                  <a:pt x="3295" y="982"/>
                </a:lnTo>
                <a:lnTo>
                  <a:pt x="3314" y="1024"/>
                </a:lnTo>
                <a:lnTo>
                  <a:pt x="3330" y="1065"/>
                </a:lnTo>
                <a:lnTo>
                  <a:pt x="3342" y="1104"/>
                </a:lnTo>
                <a:lnTo>
                  <a:pt x="3324" y="1132"/>
                </a:lnTo>
                <a:lnTo>
                  <a:pt x="3304" y="1160"/>
                </a:lnTo>
                <a:lnTo>
                  <a:pt x="3280" y="1184"/>
                </a:lnTo>
                <a:lnTo>
                  <a:pt x="3253" y="1206"/>
                </a:lnTo>
                <a:lnTo>
                  <a:pt x="3224" y="1226"/>
                </a:lnTo>
                <a:lnTo>
                  <a:pt x="3201" y="1243"/>
                </a:lnTo>
                <a:lnTo>
                  <a:pt x="3182" y="1264"/>
                </a:lnTo>
                <a:lnTo>
                  <a:pt x="3165" y="1289"/>
                </a:lnTo>
                <a:lnTo>
                  <a:pt x="3153" y="1318"/>
                </a:lnTo>
                <a:lnTo>
                  <a:pt x="3142" y="1351"/>
                </a:lnTo>
                <a:lnTo>
                  <a:pt x="3135" y="1385"/>
                </a:lnTo>
                <a:lnTo>
                  <a:pt x="3129" y="1422"/>
                </a:lnTo>
                <a:lnTo>
                  <a:pt x="3127" y="1460"/>
                </a:lnTo>
                <a:lnTo>
                  <a:pt x="3128" y="1499"/>
                </a:lnTo>
                <a:lnTo>
                  <a:pt x="3131" y="1539"/>
                </a:lnTo>
                <a:lnTo>
                  <a:pt x="3137" y="1578"/>
                </a:lnTo>
                <a:lnTo>
                  <a:pt x="3145" y="1616"/>
                </a:lnTo>
                <a:lnTo>
                  <a:pt x="3157" y="1653"/>
                </a:lnTo>
                <a:lnTo>
                  <a:pt x="3170" y="1687"/>
                </a:lnTo>
                <a:lnTo>
                  <a:pt x="3186" y="1720"/>
                </a:lnTo>
                <a:lnTo>
                  <a:pt x="3205" y="1749"/>
                </a:lnTo>
                <a:lnTo>
                  <a:pt x="3226" y="1774"/>
                </a:lnTo>
                <a:lnTo>
                  <a:pt x="3249" y="1795"/>
                </a:lnTo>
                <a:lnTo>
                  <a:pt x="3275" y="1811"/>
                </a:lnTo>
                <a:lnTo>
                  <a:pt x="3302" y="1822"/>
                </a:lnTo>
                <a:lnTo>
                  <a:pt x="3337" y="1832"/>
                </a:lnTo>
                <a:lnTo>
                  <a:pt x="3370" y="1847"/>
                </a:lnTo>
                <a:lnTo>
                  <a:pt x="3400" y="1865"/>
                </a:lnTo>
                <a:lnTo>
                  <a:pt x="3428" y="1889"/>
                </a:lnTo>
                <a:lnTo>
                  <a:pt x="3457" y="1918"/>
                </a:lnTo>
                <a:lnTo>
                  <a:pt x="3451" y="1971"/>
                </a:lnTo>
                <a:lnTo>
                  <a:pt x="3441" y="2027"/>
                </a:lnTo>
                <a:lnTo>
                  <a:pt x="3429" y="2083"/>
                </a:lnTo>
                <a:lnTo>
                  <a:pt x="3416" y="2138"/>
                </a:lnTo>
                <a:lnTo>
                  <a:pt x="3400" y="2193"/>
                </a:lnTo>
                <a:lnTo>
                  <a:pt x="3383" y="2245"/>
                </a:lnTo>
                <a:lnTo>
                  <a:pt x="3366" y="2296"/>
                </a:lnTo>
                <a:lnTo>
                  <a:pt x="3349" y="2343"/>
                </a:lnTo>
                <a:lnTo>
                  <a:pt x="3332" y="2386"/>
                </a:lnTo>
                <a:lnTo>
                  <a:pt x="3317" y="2424"/>
                </a:lnTo>
                <a:lnTo>
                  <a:pt x="3283" y="2431"/>
                </a:lnTo>
                <a:lnTo>
                  <a:pt x="3248" y="2436"/>
                </a:lnTo>
                <a:lnTo>
                  <a:pt x="3212" y="2437"/>
                </a:lnTo>
                <a:lnTo>
                  <a:pt x="3176" y="2434"/>
                </a:lnTo>
                <a:lnTo>
                  <a:pt x="3140" y="2428"/>
                </a:lnTo>
                <a:lnTo>
                  <a:pt x="3107" y="2421"/>
                </a:lnTo>
                <a:lnTo>
                  <a:pt x="3074" y="2421"/>
                </a:lnTo>
                <a:lnTo>
                  <a:pt x="3041" y="2426"/>
                </a:lnTo>
                <a:lnTo>
                  <a:pt x="3008" y="2436"/>
                </a:lnTo>
                <a:lnTo>
                  <a:pt x="2976" y="2450"/>
                </a:lnTo>
                <a:lnTo>
                  <a:pt x="2945" y="2468"/>
                </a:lnTo>
                <a:lnTo>
                  <a:pt x="2914" y="2489"/>
                </a:lnTo>
                <a:lnTo>
                  <a:pt x="2885" y="2515"/>
                </a:lnTo>
                <a:lnTo>
                  <a:pt x="2859" y="2541"/>
                </a:lnTo>
                <a:lnTo>
                  <a:pt x="2835" y="2571"/>
                </a:lnTo>
                <a:lnTo>
                  <a:pt x="2812" y="2603"/>
                </a:lnTo>
                <a:lnTo>
                  <a:pt x="2792" y="2635"/>
                </a:lnTo>
                <a:lnTo>
                  <a:pt x="2776" y="2669"/>
                </a:lnTo>
                <a:lnTo>
                  <a:pt x="2763" y="2704"/>
                </a:lnTo>
                <a:lnTo>
                  <a:pt x="2754" y="2739"/>
                </a:lnTo>
                <a:lnTo>
                  <a:pt x="2749" y="2774"/>
                </a:lnTo>
                <a:lnTo>
                  <a:pt x="2748" y="2808"/>
                </a:lnTo>
                <a:lnTo>
                  <a:pt x="2752" y="2841"/>
                </a:lnTo>
                <a:lnTo>
                  <a:pt x="2760" y="2874"/>
                </a:lnTo>
                <a:lnTo>
                  <a:pt x="2774" y="2904"/>
                </a:lnTo>
                <a:lnTo>
                  <a:pt x="2789" y="2930"/>
                </a:lnTo>
                <a:lnTo>
                  <a:pt x="2802" y="2957"/>
                </a:lnTo>
                <a:lnTo>
                  <a:pt x="2812" y="2985"/>
                </a:lnTo>
                <a:lnTo>
                  <a:pt x="2820" y="3013"/>
                </a:lnTo>
                <a:lnTo>
                  <a:pt x="2825" y="3043"/>
                </a:lnTo>
                <a:lnTo>
                  <a:pt x="2825" y="3074"/>
                </a:lnTo>
                <a:lnTo>
                  <a:pt x="2803" y="3095"/>
                </a:lnTo>
                <a:lnTo>
                  <a:pt x="2775" y="3118"/>
                </a:lnTo>
                <a:lnTo>
                  <a:pt x="2743" y="3142"/>
                </a:lnTo>
                <a:lnTo>
                  <a:pt x="2708" y="3166"/>
                </a:lnTo>
                <a:lnTo>
                  <a:pt x="2670" y="3190"/>
                </a:lnTo>
                <a:lnTo>
                  <a:pt x="2629" y="3215"/>
                </a:lnTo>
                <a:lnTo>
                  <a:pt x="2587" y="3238"/>
                </a:lnTo>
                <a:lnTo>
                  <a:pt x="2545" y="3260"/>
                </a:lnTo>
                <a:lnTo>
                  <a:pt x="2503" y="3282"/>
                </a:lnTo>
                <a:lnTo>
                  <a:pt x="2461" y="3301"/>
                </a:lnTo>
                <a:lnTo>
                  <a:pt x="2421" y="3318"/>
                </a:lnTo>
                <a:lnTo>
                  <a:pt x="2383" y="3331"/>
                </a:lnTo>
                <a:lnTo>
                  <a:pt x="2349" y="3342"/>
                </a:lnTo>
                <a:lnTo>
                  <a:pt x="2321" y="3324"/>
                </a:lnTo>
                <a:lnTo>
                  <a:pt x="2296" y="3302"/>
                </a:lnTo>
                <a:lnTo>
                  <a:pt x="2271" y="3275"/>
                </a:lnTo>
                <a:lnTo>
                  <a:pt x="2250" y="3248"/>
                </a:lnTo>
                <a:lnTo>
                  <a:pt x="2232" y="3218"/>
                </a:lnTo>
                <a:lnTo>
                  <a:pt x="2214" y="3194"/>
                </a:lnTo>
                <a:lnTo>
                  <a:pt x="2194" y="3172"/>
                </a:lnTo>
                <a:lnTo>
                  <a:pt x="2169" y="3155"/>
                </a:lnTo>
                <a:lnTo>
                  <a:pt x="2141" y="3140"/>
                </a:lnTo>
                <a:lnTo>
                  <a:pt x="2110" y="3129"/>
                </a:lnTo>
                <a:lnTo>
                  <a:pt x="2077" y="3120"/>
                </a:lnTo>
                <a:lnTo>
                  <a:pt x="2042" y="3115"/>
                </a:lnTo>
                <a:lnTo>
                  <a:pt x="2006" y="3112"/>
                </a:lnTo>
                <a:lnTo>
                  <a:pt x="1970" y="3112"/>
                </a:lnTo>
                <a:lnTo>
                  <a:pt x="1933" y="3114"/>
                </a:lnTo>
                <a:lnTo>
                  <a:pt x="1896" y="3119"/>
                </a:lnTo>
                <a:lnTo>
                  <a:pt x="1860" y="3127"/>
                </a:lnTo>
                <a:lnTo>
                  <a:pt x="1824" y="3137"/>
                </a:lnTo>
                <a:lnTo>
                  <a:pt x="1790" y="3150"/>
                </a:lnTo>
                <a:lnTo>
                  <a:pt x="1758" y="3165"/>
                </a:lnTo>
                <a:lnTo>
                  <a:pt x="1730" y="3182"/>
                </a:lnTo>
                <a:lnTo>
                  <a:pt x="1703" y="3202"/>
                </a:lnTo>
                <a:lnTo>
                  <a:pt x="1680" y="3223"/>
                </a:lnTo>
                <a:lnTo>
                  <a:pt x="1661" y="3247"/>
                </a:lnTo>
                <a:lnTo>
                  <a:pt x="1646" y="3272"/>
                </a:lnTo>
                <a:lnTo>
                  <a:pt x="1635" y="3300"/>
                </a:lnTo>
                <a:lnTo>
                  <a:pt x="1625" y="3334"/>
                </a:lnTo>
                <a:lnTo>
                  <a:pt x="1611" y="3368"/>
                </a:lnTo>
                <a:lnTo>
                  <a:pt x="1594" y="3399"/>
                </a:lnTo>
                <a:lnTo>
                  <a:pt x="1573" y="3428"/>
                </a:lnTo>
                <a:lnTo>
                  <a:pt x="1549" y="3455"/>
                </a:lnTo>
                <a:lnTo>
                  <a:pt x="1513" y="3453"/>
                </a:lnTo>
                <a:lnTo>
                  <a:pt x="1473" y="3450"/>
                </a:lnTo>
                <a:lnTo>
                  <a:pt x="1430" y="3443"/>
                </a:lnTo>
                <a:lnTo>
                  <a:pt x="1385" y="3434"/>
                </a:lnTo>
                <a:lnTo>
                  <a:pt x="1338" y="3423"/>
                </a:lnTo>
                <a:lnTo>
                  <a:pt x="1291" y="3410"/>
                </a:lnTo>
                <a:lnTo>
                  <a:pt x="1244" y="3396"/>
                </a:lnTo>
                <a:lnTo>
                  <a:pt x="1197" y="3381"/>
                </a:lnTo>
                <a:lnTo>
                  <a:pt x="1152" y="3365"/>
                </a:lnTo>
                <a:lnTo>
                  <a:pt x="1109" y="3349"/>
                </a:lnTo>
                <a:lnTo>
                  <a:pt x="1069" y="3335"/>
                </a:lnTo>
                <a:lnTo>
                  <a:pt x="1033" y="3320"/>
                </a:lnTo>
                <a:lnTo>
                  <a:pt x="1028" y="3283"/>
                </a:lnTo>
                <a:lnTo>
                  <a:pt x="1023" y="3247"/>
                </a:lnTo>
                <a:lnTo>
                  <a:pt x="1021" y="3209"/>
                </a:lnTo>
                <a:lnTo>
                  <a:pt x="1023" y="3173"/>
                </a:lnTo>
                <a:lnTo>
                  <a:pt x="1030" y="3137"/>
                </a:lnTo>
                <a:lnTo>
                  <a:pt x="1036" y="3103"/>
                </a:lnTo>
                <a:lnTo>
                  <a:pt x="1036" y="3069"/>
                </a:lnTo>
                <a:lnTo>
                  <a:pt x="1031" y="3035"/>
                </a:lnTo>
                <a:lnTo>
                  <a:pt x="1021" y="3001"/>
                </a:lnTo>
                <a:lnTo>
                  <a:pt x="1006" y="2970"/>
                </a:lnTo>
                <a:lnTo>
                  <a:pt x="987" y="2938"/>
                </a:lnTo>
                <a:lnTo>
                  <a:pt x="965" y="2908"/>
                </a:lnTo>
                <a:lnTo>
                  <a:pt x="939" y="2879"/>
                </a:lnTo>
                <a:lnTo>
                  <a:pt x="911" y="2854"/>
                </a:lnTo>
                <a:lnTo>
                  <a:pt x="881" y="2830"/>
                </a:lnTo>
                <a:lnTo>
                  <a:pt x="848" y="2807"/>
                </a:lnTo>
                <a:lnTo>
                  <a:pt x="815" y="2789"/>
                </a:lnTo>
                <a:lnTo>
                  <a:pt x="780" y="2773"/>
                </a:lnTo>
                <a:lnTo>
                  <a:pt x="745" y="2761"/>
                </a:lnTo>
                <a:lnTo>
                  <a:pt x="710" y="2751"/>
                </a:lnTo>
                <a:lnTo>
                  <a:pt x="677" y="2746"/>
                </a:lnTo>
                <a:lnTo>
                  <a:pt x="643" y="2746"/>
                </a:lnTo>
                <a:lnTo>
                  <a:pt x="610" y="2749"/>
                </a:lnTo>
                <a:lnTo>
                  <a:pt x="580" y="2756"/>
                </a:lnTo>
                <a:lnTo>
                  <a:pt x="551" y="2770"/>
                </a:lnTo>
                <a:lnTo>
                  <a:pt x="516" y="2787"/>
                </a:lnTo>
                <a:lnTo>
                  <a:pt x="479" y="2801"/>
                </a:lnTo>
                <a:lnTo>
                  <a:pt x="442" y="2808"/>
                </a:lnTo>
                <a:lnTo>
                  <a:pt x="405" y="2813"/>
                </a:lnTo>
                <a:lnTo>
                  <a:pt x="370" y="2811"/>
                </a:lnTo>
                <a:lnTo>
                  <a:pt x="349" y="2785"/>
                </a:lnTo>
                <a:lnTo>
                  <a:pt x="327" y="2755"/>
                </a:lnTo>
                <a:lnTo>
                  <a:pt x="303" y="2722"/>
                </a:lnTo>
                <a:lnTo>
                  <a:pt x="280" y="2686"/>
                </a:lnTo>
                <a:lnTo>
                  <a:pt x="256" y="2648"/>
                </a:lnTo>
                <a:lnTo>
                  <a:pt x="232" y="2609"/>
                </a:lnTo>
                <a:lnTo>
                  <a:pt x="210" y="2570"/>
                </a:lnTo>
                <a:lnTo>
                  <a:pt x="188" y="2530"/>
                </a:lnTo>
                <a:lnTo>
                  <a:pt x="167" y="2492"/>
                </a:lnTo>
                <a:lnTo>
                  <a:pt x="151" y="2455"/>
                </a:lnTo>
                <a:lnTo>
                  <a:pt x="135" y="2421"/>
                </a:lnTo>
                <a:lnTo>
                  <a:pt x="122" y="2390"/>
                </a:lnTo>
                <a:lnTo>
                  <a:pt x="112" y="2363"/>
                </a:lnTo>
                <a:lnTo>
                  <a:pt x="124" y="2335"/>
                </a:lnTo>
                <a:lnTo>
                  <a:pt x="141" y="2309"/>
                </a:lnTo>
                <a:lnTo>
                  <a:pt x="161" y="2285"/>
                </a:lnTo>
                <a:lnTo>
                  <a:pt x="184" y="2264"/>
                </a:lnTo>
                <a:lnTo>
                  <a:pt x="210" y="2244"/>
                </a:lnTo>
                <a:lnTo>
                  <a:pt x="237" y="2227"/>
                </a:lnTo>
                <a:lnTo>
                  <a:pt x="265" y="2208"/>
                </a:lnTo>
                <a:lnTo>
                  <a:pt x="289" y="2186"/>
                </a:lnTo>
                <a:lnTo>
                  <a:pt x="312" y="2161"/>
                </a:lnTo>
                <a:lnTo>
                  <a:pt x="331" y="2133"/>
                </a:lnTo>
                <a:lnTo>
                  <a:pt x="347" y="2103"/>
                </a:lnTo>
                <a:lnTo>
                  <a:pt x="359" y="2070"/>
                </a:lnTo>
                <a:lnTo>
                  <a:pt x="369" y="2036"/>
                </a:lnTo>
                <a:lnTo>
                  <a:pt x="375" y="2001"/>
                </a:lnTo>
                <a:lnTo>
                  <a:pt x="380" y="1966"/>
                </a:lnTo>
                <a:lnTo>
                  <a:pt x="380" y="1930"/>
                </a:lnTo>
                <a:lnTo>
                  <a:pt x="376" y="1894"/>
                </a:lnTo>
                <a:lnTo>
                  <a:pt x="370" y="1858"/>
                </a:lnTo>
                <a:lnTo>
                  <a:pt x="360" y="1824"/>
                </a:lnTo>
                <a:lnTo>
                  <a:pt x="348" y="1791"/>
                </a:lnTo>
                <a:lnTo>
                  <a:pt x="332" y="1759"/>
                </a:lnTo>
                <a:lnTo>
                  <a:pt x="312" y="1729"/>
                </a:lnTo>
                <a:lnTo>
                  <a:pt x="288" y="1703"/>
                </a:lnTo>
                <a:lnTo>
                  <a:pt x="262" y="1679"/>
                </a:lnTo>
                <a:lnTo>
                  <a:pt x="231" y="1657"/>
                </a:lnTo>
                <a:lnTo>
                  <a:pt x="197" y="1640"/>
                </a:lnTo>
                <a:lnTo>
                  <a:pt x="159" y="1628"/>
                </a:lnTo>
                <a:lnTo>
                  <a:pt x="135" y="1620"/>
                </a:lnTo>
                <a:lnTo>
                  <a:pt x="109" y="1610"/>
                </a:lnTo>
                <a:lnTo>
                  <a:pt x="84" y="1597"/>
                </a:lnTo>
                <a:lnTo>
                  <a:pt x="60" y="1582"/>
                </a:lnTo>
                <a:lnTo>
                  <a:pt x="39" y="1567"/>
                </a:lnTo>
                <a:lnTo>
                  <a:pt x="22" y="1553"/>
                </a:lnTo>
                <a:lnTo>
                  <a:pt x="8" y="1540"/>
                </a:lnTo>
                <a:lnTo>
                  <a:pt x="0" y="1527"/>
                </a:lnTo>
                <a:lnTo>
                  <a:pt x="3" y="1498"/>
                </a:lnTo>
                <a:lnTo>
                  <a:pt x="7" y="1464"/>
                </a:lnTo>
                <a:lnTo>
                  <a:pt x="15" y="1427"/>
                </a:lnTo>
                <a:lnTo>
                  <a:pt x="22" y="1387"/>
                </a:lnTo>
                <a:lnTo>
                  <a:pt x="32" y="1343"/>
                </a:lnTo>
                <a:lnTo>
                  <a:pt x="42" y="1300"/>
                </a:lnTo>
                <a:lnTo>
                  <a:pt x="54" y="1255"/>
                </a:lnTo>
                <a:lnTo>
                  <a:pt x="66" y="1212"/>
                </a:lnTo>
                <a:lnTo>
                  <a:pt x="78" y="1169"/>
                </a:lnTo>
                <a:lnTo>
                  <a:pt x="90" y="1129"/>
                </a:lnTo>
                <a:lnTo>
                  <a:pt x="103" y="1093"/>
                </a:lnTo>
                <a:lnTo>
                  <a:pt x="114" y="1060"/>
                </a:lnTo>
                <a:lnTo>
                  <a:pt x="126" y="1034"/>
                </a:lnTo>
                <a:lnTo>
                  <a:pt x="162" y="1021"/>
                </a:lnTo>
                <a:lnTo>
                  <a:pt x="200" y="1014"/>
                </a:lnTo>
                <a:lnTo>
                  <a:pt x="241" y="1011"/>
                </a:lnTo>
                <a:lnTo>
                  <a:pt x="281" y="1014"/>
                </a:lnTo>
                <a:lnTo>
                  <a:pt x="321" y="1022"/>
                </a:lnTo>
                <a:lnTo>
                  <a:pt x="352" y="1027"/>
                </a:lnTo>
                <a:lnTo>
                  <a:pt x="384" y="1027"/>
                </a:lnTo>
                <a:lnTo>
                  <a:pt x="416" y="1021"/>
                </a:lnTo>
                <a:lnTo>
                  <a:pt x="447" y="1009"/>
                </a:lnTo>
                <a:lnTo>
                  <a:pt x="478" y="994"/>
                </a:lnTo>
                <a:lnTo>
                  <a:pt x="509" y="974"/>
                </a:lnTo>
                <a:lnTo>
                  <a:pt x="539" y="952"/>
                </a:lnTo>
                <a:lnTo>
                  <a:pt x="566" y="925"/>
                </a:lnTo>
                <a:lnTo>
                  <a:pt x="593" y="897"/>
                </a:lnTo>
                <a:lnTo>
                  <a:pt x="617" y="866"/>
                </a:lnTo>
                <a:lnTo>
                  <a:pt x="639" y="833"/>
                </a:lnTo>
                <a:lnTo>
                  <a:pt x="660" y="799"/>
                </a:lnTo>
                <a:lnTo>
                  <a:pt x="677" y="765"/>
                </a:lnTo>
                <a:lnTo>
                  <a:pt x="690" y="730"/>
                </a:lnTo>
                <a:lnTo>
                  <a:pt x="701" y="696"/>
                </a:lnTo>
                <a:lnTo>
                  <a:pt x="707" y="662"/>
                </a:lnTo>
                <a:lnTo>
                  <a:pt x="709" y="629"/>
                </a:lnTo>
                <a:lnTo>
                  <a:pt x="707" y="599"/>
                </a:lnTo>
                <a:lnTo>
                  <a:pt x="701" y="570"/>
                </a:lnTo>
                <a:lnTo>
                  <a:pt x="689" y="543"/>
                </a:lnTo>
                <a:lnTo>
                  <a:pt x="674" y="514"/>
                </a:lnTo>
                <a:lnTo>
                  <a:pt x="665" y="484"/>
                </a:lnTo>
                <a:lnTo>
                  <a:pt x="658" y="453"/>
                </a:lnTo>
                <a:lnTo>
                  <a:pt x="654" y="421"/>
                </a:lnTo>
                <a:lnTo>
                  <a:pt x="651" y="392"/>
                </a:lnTo>
                <a:lnTo>
                  <a:pt x="648" y="362"/>
                </a:lnTo>
                <a:lnTo>
                  <a:pt x="673" y="342"/>
                </a:lnTo>
                <a:lnTo>
                  <a:pt x="702" y="321"/>
                </a:lnTo>
                <a:lnTo>
                  <a:pt x="736" y="298"/>
                </a:lnTo>
                <a:lnTo>
                  <a:pt x="771" y="275"/>
                </a:lnTo>
                <a:lnTo>
                  <a:pt x="809" y="252"/>
                </a:lnTo>
                <a:lnTo>
                  <a:pt x="849" y="228"/>
                </a:lnTo>
                <a:lnTo>
                  <a:pt x="889" y="205"/>
                </a:lnTo>
                <a:lnTo>
                  <a:pt x="929" y="183"/>
                </a:lnTo>
                <a:lnTo>
                  <a:pt x="968" y="163"/>
                </a:lnTo>
                <a:lnTo>
                  <a:pt x="1005" y="144"/>
                </a:lnTo>
                <a:lnTo>
                  <a:pt x="1040" y="129"/>
                </a:lnTo>
                <a:lnTo>
                  <a:pt x="1072" y="116"/>
                </a:lnTo>
                <a:lnTo>
                  <a:pt x="1101" y="106"/>
                </a:lnTo>
                <a:lnTo>
                  <a:pt x="1119" y="116"/>
                </a:lnTo>
                <a:lnTo>
                  <a:pt x="1138" y="129"/>
                </a:lnTo>
                <a:lnTo>
                  <a:pt x="1159" y="144"/>
                </a:lnTo>
                <a:lnTo>
                  <a:pt x="1179" y="164"/>
                </a:lnTo>
                <a:lnTo>
                  <a:pt x="1198" y="184"/>
                </a:lnTo>
                <a:lnTo>
                  <a:pt x="1216" y="207"/>
                </a:lnTo>
                <a:lnTo>
                  <a:pt x="1231" y="230"/>
                </a:lnTo>
                <a:lnTo>
                  <a:pt x="1247" y="253"/>
                </a:lnTo>
                <a:lnTo>
                  <a:pt x="1267" y="272"/>
                </a:lnTo>
                <a:lnTo>
                  <a:pt x="1292" y="289"/>
                </a:lnTo>
                <a:lnTo>
                  <a:pt x="1319" y="304"/>
                </a:lnTo>
                <a:lnTo>
                  <a:pt x="1349" y="315"/>
                </a:lnTo>
                <a:lnTo>
                  <a:pt x="1382" y="324"/>
                </a:lnTo>
                <a:lnTo>
                  <a:pt x="1417" y="331"/>
                </a:lnTo>
                <a:lnTo>
                  <a:pt x="1452" y="334"/>
                </a:lnTo>
                <a:lnTo>
                  <a:pt x="1489" y="336"/>
                </a:lnTo>
                <a:lnTo>
                  <a:pt x="1526" y="334"/>
                </a:lnTo>
                <a:lnTo>
                  <a:pt x="1563" y="331"/>
                </a:lnTo>
                <a:lnTo>
                  <a:pt x="1600" y="325"/>
                </a:lnTo>
                <a:lnTo>
                  <a:pt x="1636" y="316"/>
                </a:lnTo>
                <a:lnTo>
                  <a:pt x="1670" y="305"/>
                </a:lnTo>
                <a:lnTo>
                  <a:pt x="1702" y="291"/>
                </a:lnTo>
                <a:lnTo>
                  <a:pt x="1733" y="274"/>
                </a:lnTo>
                <a:lnTo>
                  <a:pt x="1759" y="255"/>
                </a:lnTo>
                <a:lnTo>
                  <a:pt x="1783" y="234"/>
                </a:lnTo>
                <a:lnTo>
                  <a:pt x="1803" y="210"/>
                </a:lnTo>
                <a:lnTo>
                  <a:pt x="1819" y="184"/>
                </a:lnTo>
                <a:lnTo>
                  <a:pt x="1829" y="155"/>
                </a:lnTo>
                <a:lnTo>
                  <a:pt x="1839" y="123"/>
                </a:lnTo>
                <a:lnTo>
                  <a:pt x="1853" y="92"/>
                </a:lnTo>
                <a:lnTo>
                  <a:pt x="1870" y="64"/>
                </a:lnTo>
                <a:lnTo>
                  <a:pt x="1888" y="38"/>
                </a:lnTo>
                <a:lnTo>
                  <a:pt x="1907" y="16"/>
                </a:lnTo>
                <a:lnTo>
                  <a:pt x="1925" y="0"/>
                </a:lnTo>
                <a:close/>
              </a:path>
            </a:pathLst>
          </a:custGeom>
          <a:solidFill>
            <a:srgbClr val="797979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chemeClr val="accent2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noun_project_1241.eps">
            <a:extLst>
              <a:ext uri="{FF2B5EF4-FFF2-40B4-BE49-F238E27FC236}">
                <a16:creationId xmlns:a16="http://schemas.microsoft.com/office/drawing/2014/main" id="{4767D1AE-72DA-E88B-53EF-49A5DC67421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363008" y="1993602"/>
            <a:ext cx="1157538" cy="1157538"/>
          </a:xfrm>
          <a:custGeom>
            <a:avLst/>
            <a:gdLst>
              <a:gd name="T0" fmla="*/ 43066644 w 3457"/>
              <a:gd name="T1" fmla="*/ 27115114 h 3455"/>
              <a:gd name="T2" fmla="*/ 31654763 w 3457"/>
              <a:gd name="T3" fmla="*/ 36174246 h 3455"/>
              <a:gd name="T4" fmla="*/ 26119870 w 3457"/>
              <a:gd name="T5" fmla="*/ 50307791 h 3455"/>
              <a:gd name="T6" fmla="*/ 28358655 w 3457"/>
              <a:gd name="T7" fmla="*/ 64908197 h 3455"/>
              <a:gd name="T8" fmla="*/ 37438468 w 3457"/>
              <a:gd name="T9" fmla="*/ 76333389 h 3455"/>
              <a:gd name="T10" fmla="*/ 51524514 w 3457"/>
              <a:gd name="T11" fmla="*/ 81905715 h 3455"/>
              <a:gd name="T12" fmla="*/ 66108008 w 3457"/>
              <a:gd name="T13" fmla="*/ 79633168 h 3455"/>
              <a:gd name="T14" fmla="*/ 77519889 w 3457"/>
              <a:gd name="T15" fmla="*/ 70574036 h 3455"/>
              <a:gd name="T16" fmla="*/ 83054782 w 3457"/>
              <a:gd name="T17" fmla="*/ 56409437 h 3455"/>
              <a:gd name="T18" fmla="*/ 80815996 w 3457"/>
              <a:gd name="T19" fmla="*/ 41840086 h 3455"/>
              <a:gd name="T20" fmla="*/ 71736183 w 3457"/>
              <a:gd name="T21" fmla="*/ 30415070 h 3455"/>
              <a:gd name="T22" fmla="*/ 57650138 w 3457"/>
              <a:gd name="T23" fmla="*/ 24842567 h 3455"/>
              <a:gd name="T24" fmla="*/ 67756061 w 3457"/>
              <a:gd name="T25" fmla="*/ 1494270 h 3455"/>
              <a:gd name="T26" fmla="*/ 75716482 w 3457"/>
              <a:gd name="T27" fmla="*/ 4980900 h 3455"/>
              <a:gd name="T28" fmla="*/ 75529916 w 3457"/>
              <a:gd name="T29" fmla="*/ 11767485 h 3455"/>
              <a:gd name="T30" fmla="*/ 79510038 w 3457"/>
              <a:gd name="T31" fmla="*/ 18273885 h 3455"/>
              <a:gd name="T32" fmla="*/ 86724020 w 3457"/>
              <a:gd name="T33" fmla="*/ 21885081 h 3455"/>
              <a:gd name="T34" fmla="*/ 93658330 w 3457"/>
              <a:gd name="T35" fmla="*/ 20110625 h 3455"/>
              <a:gd name="T36" fmla="*/ 99504107 w 3457"/>
              <a:gd name="T37" fmla="*/ 25247321 h 3455"/>
              <a:gd name="T38" fmla="*/ 103919607 w 3457"/>
              <a:gd name="T39" fmla="*/ 34368736 h 3455"/>
              <a:gd name="T40" fmla="*/ 98944411 w 3457"/>
              <a:gd name="T41" fmla="*/ 39349636 h 3455"/>
              <a:gd name="T42" fmla="*/ 97265321 w 3457"/>
              <a:gd name="T43" fmla="*/ 46665365 h 3455"/>
              <a:gd name="T44" fmla="*/ 99659637 w 3457"/>
              <a:gd name="T45" fmla="*/ 54448131 h 3455"/>
              <a:gd name="T46" fmla="*/ 105723191 w 3457"/>
              <a:gd name="T47" fmla="*/ 58059327 h 3455"/>
              <a:gd name="T48" fmla="*/ 105723191 w 3457"/>
              <a:gd name="T49" fmla="*/ 68270436 h 3455"/>
              <a:gd name="T50" fmla="*/ 100996631 w 3457"/>
              <a:gd name="T51" fmla="*/ 75835299 h 3455"/>
              <a:gd name="T52" fmla="*/ 93533836 w 3457"/>
              <a:gd name="T53" fmla="*/ 75835299 h 3455"/>
              <a:gd name="T54" fmla="*/ 87439247 w 3457"/>
              <a:gd name="T55" fmla="*/ 81034102 h 3455"/>
              <a:gd name="T56" fmla="*/ 85573592 w 3457"/>
              <a:gd name="T57" fmla="*/ 88443344 h 3455"/>
              <a:gd name="T58" fmla="*/ 87843413 w 3457"/>
              <a:gd name="T59" fmla="*/ 94731840 h 3455"/>
              <a:gd name="T60" fmla="*/ 81748824 w 3457"/>
              <a:gd name="T61" fmla="*/ 100086263 h 3455"/>
              <a:gd name="T62" fmla="*/ 73042318 w 3457"/>
              <a:gd name="T63" fmla="*/ 104039929 h 3455"/>
              <a:gd name="T64" fmla="*/ 68222475 w 3457"/>
              <a:gd name="T65" fmla="*/ 98747613 h 3455"/>
              <a:gd name="T66" fmla="*/ 61257306 w 3457"/>
              <a:gd name="T67" fmla="*/ 96879820 h 3455"/>
              <a:gd name="T68" fmla="*/ 53794511 w 3457"/>
              <a:gd name="T69" fmla="*/ 99059030 h 3455"/>
              <a:gd name="T70" fmla="*/ 50094061 w 3457"/>
              <a:gd name="T71" fmla="*/ 104849436 h 3455"/>
              <a:gd name="T72" fmla="*/ 43066644 w 3457"/>
              <a:gd name="T73" fmla="*/ 106904079 h 3455"/>
              <a:gd name="T74" fmla="*/ 33240569 w 3457"/>
              <a:gd name="T75" fmla="*/ 103822026 h 3455"/>
              <a:gd name="T76" fmla="*/ 32214459 w 3457"/>
              <a:gd name="T77" fmla="*/ 96599633 h 3455"/>
              <a:gd name="T78" fmla="*/ 29198200 w 3457"/>
              <a:gd name="T79" fmla="*/ 89626374 h 3455"/>
              <a:gd name="T80" fmla="*/ 22077501 w 3457"/>
              <a:gd name="T81" fmla="*/ 85641478 h 3455"/>
              <a:gd name="T82" fmla="*/ 14894554 w 3457"/>
              <a:gd name="T83" fmla="*/ 87198031 h 3455"/>
              <a:gd name="T84" fmla="*/ 8706682 w 3457"/>
              <a:gd name="T85" fmla="*/ 83618064 h 3455"/>
              <a:gd name="T86" fmla="*/ 4197899 w 3457"/>
              <a:gd name="T87" fmla="*/ 75368262 h 3455"/>
              <a:gd name="T88" fmla="*/ 6529967 w 3457"/>
              <a:gd name="T89" fmla="*/ 69858043 h 3455"/>
              <a:gd name="T90" fmla="*/ 11163069 w 3457"/>
              <a:gd name="T91" fmla="*/ 64441336 h 3455"/>
              <a:gd name="T92" fmla="*/ 11194280 w 3457"/>
              <a:gd name="T93" fmla="*/ 56782961 h 3455"/>
              <a:gd name="T94" fmla="*/ 6125801 w 3457"/>
              <a:gd name="T95" fmla="*/ 51055015 h 3455"/>
              <a:gd name="T96" fmla="*/ 684015 w 3457"/>
              <a:gd name="T97" fmla="*/ 48346485 h 3455"/>
              <a:gd name="T98" fmla="*/ 995075 w 3457"/>
              <a:gd name="T99" fmla="*/ 41809032 h 3455"/>
              <a:gd name="T100" fmla="*/ 3544920 w 3457"/>
              <a:gd name="T101" fmla="*/ 32998857 h 3455"/>
              <a:gd name="T102" fmla="*/ 10945468 w 3457"/>
              <a:gd name="T103" fmla="*/ 31971623 h 3455"/>
              <a:gd name="T104" fmla="*/ 17599753 w 3457"/>
              <a:gd name="T105" fmla="*/ 28796234 h 3455"/>
              <a:gd name="T106" fmla="*/ 21797653 w 3457"/>
              <a:gd name="T107" fmla="*/ 21667178 h 3455"/>
              <a:gd name="T108" fmla="*/ 20678260 w 3457"/>
              <a:gd name="T109" fmla="*/ 15067442 h 3455"/>
              <a:gd name="T110" fmla="*/ 22886010 w 3457"/>
              <a:gd name="T111" fmla="*/ 9277036 h 3455"/>
              <a:gd name="T112" fmla="*/ 31250596 w 3457"/>
              <a:gd name="T113" fmla="*/ 4482810 h 3455"/>
              <a:gd name="T114" fmla="*/ 36660995 w 3457"/>
              <a:gd name="T115" fmla="*/ 5105466 h 3455"/>
              <a:gd name="T116" fmla="*/ 41014424 w 3457"/>
              <a:gd name="T117" fmla="*/ 9463886 h 3455"/>
              <a:gd name="T118" fmla="*/ 48601537 w 3457"/>
              <a:gd name="T119" fmla="*/ 10304445 h 3455"/>
              <a:gd name="T120" fmla="*/ 55442388 w 3457"/>
              <a:gd name="T121" fmla="*/ 7284676 h 3455"/>
              <a:gd name="T122" fmla="*/ 58707460 w 3457"/>
              <a:gd name="T123" fmla="*/ 1183030 h 345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457" h="3455">
                <a:moveTo>
                  <a:pt x="1784" y="793"/>
                </a:moveTo>
                <a:lnTo>
                  <a:pt x="1715" y="794"/>
                </a:lnTo>
                <a:lnTo>
                  <a:pt x="1646" y="799"/>
                </a:lnTo>
                <a:lnTo>
                  <a:pt x="1579" y="810"/>
                </a:lnTo>
                <a:lnTo>
                  <a:pt x="1512" y="826"/>
                </a:lnTo>
                <a:lnTo>
                  <a:pt x="1447" y="846"/>
                </a:lnTo>
                <a:lnTo>
                  <a:pt x="1385" y="871"/>
                </a:lnTo>
                <a:lnTo>
                  <a:pt x="1324" y="900"/>
                </a:lnTo>
                <a:lnTo>
                  <a:pt x="1266" y="934"/>
                </a:lnTo>
                <a:lnTo>
                  <a:pt x="1211" y="972"/>
                </a:lnTo>
                <a:lnTo>
                  <a:pt x="1158" y="1013"/>
                </a:lnTo>
                <a:lnTo>
                  <a:pt x="1108" y="1059"/>
                </a:lnTo>
                <a:lnTo>
                  <a:pt x="1061" y="1109"/>
                </a:lnTo>
                <a:lnTo>
                  <a:pt x="1018" y="1162"/>
                </a:lnTo>
                <a:lnTo>
                  <a:pt x="980" y="1218"/>
                </a:lnTo>
                <a:lnTo>
                  <a:pt x="944" y="1279"/>
                </a:lnTo>
                <a:lnTo>
                  <a:pt x="914" y="1341"/>
                </a:lnTo>
                <a:lnTo>
                  <a:pt x="888" y="1407"/>
                </a:lnTo>
                <a:lnTo>
                  <a:pt x="866" y="1476"/>
                </a:lnTo>
                <a:lnTo>
                  <a:pt x="850" y="1546"/>
                </a:lnTo>
                <a:lnTo>
                  <a:pt x="840" y="1616"/>
                </a:lnTo>
                <a:lnTo>
                  <a:pt x="835" y="1686"/>
                </a:lnTo>
                <a:lnTo>
                  <a:pt x="836" y="1756"/>
                </a:lnTo>
                <a:lnTo>
                  <a:pt x="841" y="1824"/>
                </a:lnTo>
                <a:lnTo>
                  <a:pt x="851" y="1892"/>
                </a:lnTo>
                <a:lnTo>
                  <a:pt x="867" y="1958"/>
                </a:lnTo>
                <a:lnTo>
                  <a:pt x="888" y="2022"/>
                </a:lnTo>
                <a:lnTo>
                  <a:pt x="912" y="2085"/>
                </a:lnTo>
                <a:lnTo>
                  <a:pt x="942" y="2145"/>
                </a:lnTo>
                <a:lnTo>
                  <a:pt x="976" y="2204"/>
                </a:lnTo>
                <a:lnTo>
                  <a:pt x="1014" y="2260"/>
                </a:lnTo>
                <a:lnTo>
                  <a:pt x="1055" y="2313"/>
                </a:lnTo>
                <a:lnTo>
                  <a:pt x="1101" y="2363"/>
                </a:lnTo>
                <a:lnTo>
                  <a:pt x="1151" y="2410"/>
                </a:lnTo>
                <a:lnTo>
                  <a:pt x="1204" y="2452"/>
                </a:lnTo>
                <a:lnTo>
                  <a:pt x="1260" y="2491"/>
                </a:lnTo>
                <a:lnTo>
                  <a:pt x="1319" y="2526"/>
                </a:lnTo>
                <a:lnTo>
                  <a:pt x="1383" y="2557"/>
                </a:lnTo>
                <a:lnTo>
                  <a:pt x="1449" y="2583"/>
                </a:lnTo>
                <a:lnTo>
                  <a:pt x="1517" y="2605"/>
                </a:lnTo>
                <a:lnTo>
                  <a:pt x="1587" y="2621"/>
                </a:lnTo>
                <a:lnTo>
                  <a:pt x="1657" y="2631"/>
                </a:lnTo>
                <a:lnTo>
                  <a:pt x="1727" y="2635"/>
                </a:lnTo>
                <a:lnTo>
                  <a:pt x="1796" y="2635"/>
                </a:lnTo>
                <a:lnTo>
                  <a:pt x="1865" y="2629"/>
                </a:lnTo>
                <a:lnTo>
                  <a:pt x="1933" y="2619"/>
                </a:lnTo>
                <a:lnTo>
                  <a:pt x="1999" y="2604"/>
                </a:lnTo>
                <a:lnTo>
                  <a:pt x="2064" y="2583"/>
                </a:lnTo>
                <a:lnTo>
                  <a:pt x="2126" y="2558"/>
                </a:lnTo>
                <a:lnTo>
                  <a:pt x="2187" y="2528"/>
                </a:lnTo>
                <a:lnTo>
                  <a:pt x="2245" y="2495"/>
                </a:lnTo>
                <a:lnTo>
                  <a:pt x="2301" y="2457"/>
                </a:lnTo>
                <a:lnTo>
                  <a:pt x="2354" y="2416"/>
                </a:lnTo>
                <a:lnTo>
                  <a:pt x="2404" y="2369"/>
                </a:lnTo>
                <a:lnTo>
                  <a:pt x="2450" y="2320"/>
                </a:lnTo>
                <a:lnTo>
                  <a:pt x="2493" y="2267"/>
                </a:lnTo>
                <a:lnTo>
                  <a:pt x="2532" y="2210"/>
                </a:lnTo>
                <a:lnTo>
                  <a:pt x="2567" y="2151"/>
                </a:lnTo>
                <a:lnTo>
                  <a:pt x="2598" y="2088"/>
                </a:lnTo>
                <a:lnTo>
                  <a:pt x="2623" y="2022"/>
                </a:lnTo>
                <a:lnTo>
                  <a:pt x="2645" y="1953"/>
                </a:lnTo>
                <a:lnTo>
                  <a:pt x="2662" y="1882"/>
                </a:lnTo>
                <a:lnTo>
                  <a:pt x="2671" y="1812"/>
                </a:lnTo>
                <a:lnTo>
                  <a:pt x="2677" y="1742"/>
                </a:lnTo>
                <a:lnTo>
                  <a:pt x="2675" y="1673"/>
                </a:lnTo>
                <a:lnTo>
                  <a:pt x="2670" y="1604"/>
                </a:lnTo>
                <a:lnTo>
                  <a:pt x="2660" y="1537"/>
                </a:lnTo>
                <a:lnTo>
                  <a:pt x="2644" y="1472"/>
                </a:lnTo>
                <a:lnTo>
                  <a:pt x="2623" y="1407"/>
                </a:lnTo>
                <a:lnTo>
                  <a:pt x="2599" y="1344"/>
                </a:lnTo>
                <a:lnTo>
                  <a:pt x="2569" y="1283"/>
                </a:lnTo>
                <a:lnTo>
                  <a:pt x="2535" y="1224"/>
                </a:lnTo>
                <a:lnTo>
                  <a:pt x="2498" y="1169"/>
                </a:lnTo>
                <a:lnTo>
                  <a:pt x="2456" y="1116"/>
                </a:lnTo>
                <a:lnTo>
                  <a:pt x="2410" y="1066"/>
                </a:lnTo>
                <a:lnTo>
                  <a:pt x="2360" y="1020"/>
                </a:lnTo>
                <a:lnTo>
                  <a:pt x="2307" y="977"/>
                </a:lnTo>
                <a:lnTo>
                  <a:pt x="2251" y="938"/>
                </a:lnTo>
                <a:lnTo>
                  <a:pt x="2192" y="903"/>
                </a:lnTo>
                <a:lnTo>
                  <a:pt x="2128" y="872"/>
                </a:lnTo>
                <a:lnTo>
                  <a:pt x="2063" y="846"/>
                </a:lnTo>
                <a:lnTo>
                  <a:pt x="1994" y="825"/>
                </a:lnTo>
                <a:lnTo>
                  <a:pt x="1924" y="809"/>
                </a:lnTo>
                <a:lnTo>
                  <a:pt x="1854" y="798"/>
                </a:lnTo>
                <a:lnTo>
                  <a:pt x="1784" y="793"/>
                </a:lnTo>
                <a:close/>
                <a:moveTo>
                  <a:pt x="1925" y="0"/>
                </a:moveTo>
                <a:lnTo>
                  <a:pt x="1973" y="5"/>
                </a:lnTo>
                <a:lnTo>
                  <a:pt x="2024" y="14"/>
                </a:lnTo>
                <a:lnTo>
                  <a:pt x="2075" y="24"/>
                </a:lnTo>
                <a:lnTo>
                  <a:pt x="2128" y="35"/>
                </a:lnTo>
                <a:lnTo>
                  <a:pt x="2179" y="48"/>
                </a:lnTo>
                <a:lnTo>
                  <a:pt x="2229" y="63"/>
                </a:lnTo>
                <a:lnTo>
                  <a:pt x="2277" y="77"/>
                </a:lnTo>
                <a:lnTo>
                  <a:pt x="2322" y="91"/>
                </a:lnTo>
                <a:lnTo>
                  <a:pt x="2363" y="107"/>
                </a:lnTo>
                <a:lnTo>
                  <a:pt x="2399" y="121"/>
                </a:lnTo>
                <a:lnTo>
                  <a:pt x="2428" y="136"/>
                </a:lnTo>
                <a:lnTo>
                  <a:pt x="2435" y="160"/>
                </a:lnTo>
                <a:lnTo>
                  <a:pt x="2439" y="189"/>
                </a:lnTo>
                <a:lnTo>
                  <a:pt x="2442" y="220"/>
                </a:lnTo>
                <a:lnTo>
                  <a:pt x="2443" y="253"/>
                </a:lnTo>
                <a:lnTo>
                  <a:pt x="2440" y="286"/>
                </a:lnTo>
                <a:lnTo>
                  <a:pt x="2434" y="317"/>
                </a:lnTo>
                <a:lnTo>
                  <a:pt x="2429" y="347"/>
                </a:lnTo>
                <a:lnTo>
                  <a:pt x="2429" y="378"/>
                </a:lnTo>
                <a:lnTo>
                  <a:pt x="2436" y="410"/>
                </a:lnTo>
                <a:lnTo>
                  <a:pt x="2446" y="442"/>
                </a:lnTo>
                <a:lnTo>
                  <a:pt x="2461" y="472"/>
                </a:lnTo>
                <a:lnTo>
                  <a:pt x="2480" y="503"/>
                </a:lnTo>
                <a:lnTo>
                  <a:pt x="2504" y="532"/>
                </a:lnTo>
                <a:lnTo>
                  <a:pt x="2529" y="560"/>
                </a:lnTo>
                <a:lnTo>
                  <a:pt x="2557" y="587"/>
                </a:lnTo>
                <a:lnTo>
                  <a:pt x="2587" y="612"/>
                </a:lnTo>
                <a:lnTo>
                  <a:pt x="2619" y="635"/>
                </a:lnTo>
                <a:lnTo>
                  <a:pt x="2653" y="655"/>
                </a:lnTo>
                <a:lnTo>
                  <a:pt x="2687" y="672"/>
                </a:lnTo>
                <a:lnTo>
                  <a:pt x="2721" y="686"/>
                </a:lnTo>
                <a:lnTo>
                  <a:pt x="2756" y="696"/>
                </a:lnTo>
                <a:lnTo>
                  <a:pt x="2789" y="703"/>
                </a:lnTo>
                <a:lnTo>
                  <a:pt x="2822" y="705"/>
                </a:lnTo>
                <a:lnTo>
                  <a:pt x="2854" y="703"/>
                </a:lnTo>
                <a:lnTo>
                  <a:pt x="2883" y="695"/>
                </a:lnTo>
                <a:lnTo>
                  <a:pt x="2910" y="683"/>
                </a:lnTo>
                <a:lnTo>
                  <a:pt x="2944" y="666"/>
                </a:lnTo>
                <a:lnTo>
                  <a:pt x="2977" y="654"/>
                </a:lnTo>
                <a:lnTo>
                  <a:pt x="3012" y="646"/>
                </a:lnTo>
                <a:lnTo>
                  <a:pt x="3047" y="642"/>
                </a:lnTo>
                <a:lnTo>
                  <a:pt x="3082" y="641"/>
                </a:lnTo>
                <a:lnTo>
                  <a:pt x="3103" y="667"/>
                </a:lnTo>
                <a:lnTo>
                  <a:pt x="3125" y="698"/>
                </a:lnTo>
                <a:lnTo>
                  <a:pt x="3149" y="733"/>
                </a:lnTo>
                <a:lnTo>
                  <a:pt x="3175" y="770"/>
                </a:lnTo>
                <a:lnTo>
                  <a:pt x="3200" y="811"/>
                </a:lnTo>
                <a:lnTo>
                  <a:pt x="3226" y="852"/>
                </a:lnTo>
                <a:lnTo>
                  <a:pt x="3250" y="896"/>
                </a:lnTo>
                <a:lnTo>
                  <a:pt x="3274" y="939"/>
                </a:lnTo>
                <a:lnTo>
                  <a:pt x="3295" y="982"/>
                </a:lnTo>
                <a:lnTo>
                  <a:pt x="3314" y="1024"/>
                </a:lnTo>
                <a:lnTo>
                  <a:pt x="3330" y="1065"/>
                </a:lnTo>
                <a:lnTo>
                  <a:pt x="3342" y="1104"/>
                </a:lnTo>
                <a:lnTo>
                  <a:pt x="3324" y="1132"/>
                </a:lnTo>
                <a:lnTo>
                  <a:pt x="3304" y="1160"/>
                </a:lnTo>
                <a:lnTo>
                  <a:pt x="3280" y="1184"/>
                </a:lnTo>
                <a:lnTo>
                  <a:pt x="3253" y="1206"/>
                </a:lnTo>
                <a:lnTo>
                  <a:pt x="3224" y="1226"/>
                </a:lnTo>
                <a:lnTo>
                  <a:pt x="3201" y="1243"/>
                </a:lnTo>
                <a:lnTo>
                  <a:pt x="3182" y="1264"/>
                </a:lnTo>
                <a:lnTo>
                  <a:pt x="3165" y="1289"/>
                </a:lnTo>
                <a:lnTo>
                  <a:pt x="3153" y="1318"/>
                </a:lnTo>
                <a:lnTo>
                  <a:pt x="3142" y="1351"/>
                </a:lnTo>
                <a:lnTo>
                  <a:pt x="3135" y="1385"/>
                </a:lnTo>
                <a:lnTo>
                  <a:pt x="3129" y="1422"/>
                </a:lnTo>
                <a:lnTo>
                  <a:pt x="3127" y="1460"/>
                </a:lnTo>
                <a:lnTo>
                  <a:pt x="3128" y="1499"/>
                </a:lnTo>
                <a:lnTo>
                  <a:pt x="3131" y="1539"/>
                </a:lnTo>
                <a:lnTo>
                  <a:pt x="3137" y="1578"/>
                </a:lnTo>
                <a:lnTo>
                  <a:pt x="3145" y="1616"/>
                </a:lnTo>
                <a:lnTo>
                  <a:pt x="3157" y="1653"/>
                </a:lnTo>
                <a:lnTo>
                  <a:pt x="3170" y="1687"/>
                </a:lnTo>
                <a:lnTo>
                  <a:pt x="3186" y="1720"/>
                </a:lnTo>
                <a:lnTo>
                  <a:pt x="3205" y="1749"/>
                </a:lnTo>
                <a:lnTo>
                  <a:pt x="3226" y="1774"/>
                </a:lnTo>
                <a:lnTo>
                  <a:pt x="3249" y="1795"/>
                </a:lnTo>
                <a:lnTo>
                  <a:pt x="3275" y="1811"/>
                </a:lnTo>
                <a:lnTo>
                  <a:pt x="3302" y="1822"/>
                </a:lnTo>
                <a:lnTo>
                  <a:pt x="3337" y="1832"/>
                </a:lnTo>
                <a:lnTo>
                  <a:pt x="3370" y="1847"/>
                </a:lnTo>
                <a:lnTo>
                  <a:pt x="3400" y="1865"/>
                </a:lnTo>
                <a:lnTo>
                  <a:pt x="3428" y="1889"/>
                </a:lnTo>
                <a:lnTo>
                  <a:pt x="3457" y="1918"/>
                </a:lnTo>
                <a:lnTo>
                  <a:pt x="3451" y="1971"/>
                </a:lnTo>
                <a:lnTo>
                  <a:pt x="3441" y="2027"/>
                </a:lnTo>
                <a:lnTo>
                  <a:pt x="3429" y="2083"/>
                </a:lnTo>
                <a:lnTo>
                  <a:pt x="3416" y="2138"/>
                </a:lnTo>
                <a:lnTo>
                  <a:pt x="3400" y="2193"/>
                </a:lnTo>
                <a:lnTo>
                  <a:pt x="3383" y="2245"/>
                </a:lnTo>
                <a:lnTo>
                  <a:pt x="3366" y="2296"/>
                </a:lnTo>
                <a:lnTo>
                  <a:pt x="3349" y="2343"/>
                </a:lnTo>
                <a:lnTo>
                  <a:pt x="3332" y="2386"/>
                </a:lnTo>
                <a:lnTo>
                  <a:pt x="3317" y="2424"/>
                </a:lnTo>
                <a:lnTo>
                  <a:pt x="3283" y="2431"/>
                </a:lnTo>
                <a:lnTo>
                  <a:pt x="3248" y="2436"/>
                </a:lnTo>
                <a:lnTo>
                  <a:pt x="3212" y="2437"/>
                </a:lnTo>
                <a:lnTo>
                  <a:pt x="3176" y="2434"/>
                </a:lnTo>
                <a:lnTo>
                  <a:pt x="3140" y="2428"/>
                </a:lnTo>
                <a:lnTo>
                  <a:pt x="3107" y="2421"/>
                </a:lnTo>
                <a:lnTo>
                  <a:pt x="3074" y="2421"/>
                </a:lnTo>
                <a:lnTo>
                  <a:pt x="3041" y="2426"/>
                </a:lnTo>
                <a:lnTo>
                  <a:pt x="3008" y="2436"/>
                </a:lnTo>
                <a:lnTo>
                  <a:pt x="2976" y="2450"/>
                </a:lnTo>
                <a:lnTo>
                  <a:pt x="2945" y="2468"/>
                </a:lnTo>
                <a:lnTo>
                  <a:pt x="2914" y="2489"/>
                </a:lnTo>
                <a:lnTo>
                  <a:pt x="2885" y="2515"/>
                </a:lnTo>
                <a:lnTo>
                  <a:pt x="2859" y="2541"/>
                </a:lnTo>
                <a:lnTo>
                  <a:pt x="2835" y="2571"/>
                </a:lnTo>
                <a:lnTo>
                  <a:pt x="2812" y="2603"/>
                </a:lnTo>
                <a:lnTo>
                  <a:pt x="2792" y="2635"/>
                </a:lnTo>
                <a:lnTo>
                  <a:pt x="2776" y="2669"/>
                </a:lnTo>
                <a:lnTo>
                  <a:pt x="2763" y="2704"/>
                </a:lnTo>
                <a:lnTo>
                  <a:pt x="2754" y="2739"/>
                </a:lnTo>
                <a:lnTo>
                  <a:pt x="2749" y="2774"/>
                </a:lnTo>
                <a:lnTo>
                  <a:pt x="2748" y="2808"/>
                </a:lnTo>
                <a:lnTo>
                  <a:pt x="2752" y="2841"/>
                </a:lnTo>
                <a:lnTo>
                  <a:pt x="2760" y="2874"/>
                </a:lnTo>
                <a:lnTo>
                  <a:pt x="2774" y="2904"/>
                </a:lnTo>
                <a:lnTo>
                  <a:pt x="2789" y="2930"/>
                </a:lnTo>
                <a:lnTo>
                  <a:pt x="2802" y="2957"/>
                </a:lnTo>
                <a:lnTo>
                  <a:pt x="2812" y="2985"/>
                </a:lnTo>
                <a:lnTo>
                  <a:pt x="2820" y="3013"/>
                </a:lnTo>
                <a:lnTo>
                  <a:pt x="2825" y="3043"/>
                </a:lnTo>
                <a:lnTo>
                  <a:pt x="2825" y="3074"/>
                </a:lnTo>
                <a:lnTo>
                  <a:pt x="2803" y="3095"/>
                </a:lnTo>
                <a:lnTo>
                  <a:pt x="2775" y="3118"/>
                </a:lnTo>
                <a:lnTo>
                  <a:pt x="2743" y="3142"/>
                </a:lnTo>
                <a:lnTo>
                  <a:pt x="2708" y="3166"/>
                </a:lnTo>
                <a:lnTo>
                  <a:pt x="2670" y="3190"/>
                </a:lnTo>
                <a:lnTo>
                  <a:pt x="2629" y="3215"/>
                </a:lnTo>
                <a:lnTo>
                  <a:pt x="2587" y="3238"/>
                </a:lnTo>
                <a:lnTo>
                  <a:pt x="2545" y="3260"/>
                </a:lnTo>
                <a:lnTo>
                  <a:pt x="2503" y="3282"/>
                </a:lnTo>
                <a:lnTo>
                  <a:pt x="2461" y="3301"/>
                </a:lnTo>
                <a:lnTo>
                  <a:pt x="2421" y="3318"/>
                </a:lnTo>
                <a:lnTo>
                  <a:pt x="2383" y="3331"/>
                </a:lnTo>
                <a:lnTo>
                  <a:pt x="2349" y="3342"/>
                </a:lnTo>
                <a:lnTo>
                  <a:pt x="2321" y="3324"/>
                </a:lnTo>
                <a:lnTo>
                  <a:pt x="2296" y="3302"/>
                </a:lnTo>
                <a:lnTo>
                  <a:pt x="2271" y="3275"/>
                </a:lnTo>
                <a:lnTo>
                  <a:pt x="2250" y="3248"/>
                </a:lnTo>
                <a:lnTo>
                  <a:pt x="2232" y="3218"/>
                </a:lnTo>
                <a:lnTo>
                  <a:pt x="2214" y="3194"/>
                </a:lnTo>
                <a:lnTo>
                  <a:pt x="2194" y="3172"/>
                </a:lnTo>
                <a:lnTo>
                  <a:pt x="2169" y="3155"/>
                </a:lnTo>
                <a:lnTo>
                  <a:pt x="2141" y="3140"/>
                </a:lnTo>
                <a:lnTo>
                  <a:pt x="2110" y="3129"/>
                </a:lnTo>
                <a:lnTo>
                  <a:pt x="2077" y="3120"/>
                </a:lnTo>
                <a:lnTo>
                  <a:pt x="2042" y="3115"/>
                </a:lnTo>
                <a:lnTo>
                  <a:pt x="2006" y="3112"/>
                </a:lnTo>
                <a:lnTo>
                  <a:pt x="1970" y="3112"/>
                </a:lnTo>
                <a:lnTo>
                  <a:pt x="1933" y="3114"/>
                </a:lnTo>
                <a:lnTo>
                  <a:pt x="1896" y="3119"/>
                </a:lnTo>
                <a:lnTo>
                  <a:pt x="1860" y="3127"/>
                </a:lnTo>
                <a:lnTo>
                  <a:pt x="1824" y="3137"/>
                </a:lnTo>
                <a:lnTo>
                  <a:pt x="1790" y="3150"/>
                </a:lnTo>
                <a:lnTo>
                  <a:pt x="1758" y="3165"/>
                </a:lnTo>
                <a:lnTo>
                  <a:pt x="1730" y="3182"/>
                </a:lnTo>
                <a:lnTo>
                  <a:pt x="1703" y="3202"/>
                </a:lnTo>
                <a:lnTo>
                  <a:pt x="1680" y="3223"/>
                </a:lnTo>
                <a:lnTo>
                  <a:pt x="1661" y="3247"/>
                </a:lnTo>
                <a:lnTo>
                  <a:pt x="1646" y="3272"/>
                </a:lnTo>
                <a:lnTo>
                  <a:pt x="1635" y="3300"/>
                </a:lnTo>
                <a:lnTo>
                  <a:pt x="1625" y="3334"/>
                </a:lnTo>
                <a:lnTo>
                  <a:pt x="1611" y="3368"/>
                </a:lnTo>
                <a:lnTo>
                  <a:pt x="1594" y="3399"/>
                </a:lnTo>
                <a:lnTo>
                  <a:pt x="1573" y="3428"/>
                </a:lnTo>
                <a:lnTo>
                  <a:pt x="1549" y="3455"/>
                </a:lnTo>
                <a:lnTo>
                  <a:pt x="1513" y="3453"/>
                </a:lnTo>
                <a:lnTo>
                  <a:pt x="1473" y="3450"/>
                </a:lnTo>
                <a:lnTo>
                  <a:pt x="1430" y="3443"/>
                </a:lnTo>
                <a:lnTo>
                  <a:pt x="1385" y="3434"/>
                </a:lnTo>
                <a:lnTo>
                  <a:pt x="1338" y="3423"/>
                </a:lnTo>
                <a:lnTo>
                  <a:pt x="1291" y="3410"/>
                </a:lnTo>
                <a:lnTo>
                  <a:pt x="1244" y="3396"/>
                </a:lnTo>
                <a:lnTo>
                  <a:pt x="1197" y="3381"/>
                </a:lnTo>
                <a:lnTo>
                  <a:pt x="1152" y="3365"/>
                </a:lnTo>
                <a:lnTo>
                  <a:pt x="1109" y="3349"/>
                </a:lnTo>
                <a:lnTo>
                  <a:pt x="1069" y="3335"/>
                </a:lnTo>
                <a:lnTo>
                  <a:pt x="1033" y="3320"/>
                </a:lnTo>
                <a:lnTo>
                  <a:pt x="1028" y="3283"/>
                </a:lnTo>
                <a:lnTo>
                  <a:pt x="1023" y="3247"/>
                </a:lnTo>
                <a:lnTo>
                  <a:pt x="1021" y="3209"/>
                </a:lnTo>
                <a:lnTo>
                  <a:pt x="1023" y="3173"/>
                </a:lnTo>
                <a:lnTo>
                  <a:pt x="1030" y="3137"/>
                </a:lnTo>
                <a:lnTo>
                  <a:pt x="1036" y="3103"/>
                </a:lnTo>
                <a:lnTo>
                  <a:pt x="1036" y="3069"/>
                </a:lnTo>
                <a:lnTo>
                  <a:pt x="1031" y="3035"/>
                </a:lnTo>
                <a:lnTo>
                  <a:pt x="1021" y="3001"/>
                </a:lnTo>
                <a:lnTo>
                  <a:pt x="1006" y="2970"/>
                </a:lnTo>
                <a:lnTo>
                  <a:pt x="987" y="2938"/>
                </a:lnTo>
                <a:lnTo>
                  <a:pt x="965" y="2908"/>
                </a:lnTo>
                <a:lnTo>
                  <a:pt x="939" y="2879"/>
                </a:lnTo>
                <a:lnTo>
                  <a:pt x="911" y="2854"/>
                </a:lnTo>
                <a:lnTo>
                  <a:pt x="881" y="2830"/>
                </a:lnTo>
                <a:lnTo>
                  <a:pt x="848" y="2807"/>
                </a:lnTo>
                <a:lnTo>
                  <a:pt x="815" y="2789"/>
                </a:lnTo>
                <a:lnTo>
                  <a:pt x="780" y="2773"/>
                </a:lnTo>
                <a:lnTo>
                  <a:pt x="745" y="2761"/>
                </a:lnTo>
                <a:lnTo>
                  <a:pt x="710" y="2751"/>
                </a:lnTo>
                <a:lnTo>
                  <a:pt x="677" y="2746"/>
                </a:lnTo>
                <a:lnTo>
                  <a:pt x="643" y="2746"/>
                </a:lnTo>
                <a:lnTo>
                  <a:pt x="610" y="2749"/>
                </a:lnTo>
                <a:lnTo>
                  <a:pt x="580" y="2756"/>
                </a:lnTo>
                <a:lnTo>
                  <a:pt x="551" y="2770"/>
                </a:lnTo>
                <a:lnTo>
                  <a:pt x="516" y="2787"/>
                </a:lnTo>
                <a:lnTo>
                  <a:pt x="479" y="2801"/>
                </a:lnTo>
                <a:lnTo>
                  <a:pt x="442" y="2808"/>
                </a:lnTo>
                <a:lnTo>
                  <a:pt x="405" y="2813"/>
                </a:lnTo>
                <a:lnTo>
                  <a:pt x="370" y="2811"/>
                </a:lnTo>
                <a:lnTo>
                  <a:pt x="349" y="2785"/>
                </a:lnTo>
                <a:lnTo>
                  <a:pt x="327" y="2755"/>
                </a:lnTo>
                <a:lnTo>
                  <a:pt x="303" y="2722"/>
                </a:lnTo>
                <a:lnTo>
                  <a:pt x="280" y="2686"/>
                </a:lnTo>
                <a:lnTo>
                  <a:pt x="256" y="2648"/>
                </a:lnTo>
                <a:lnTo>
                  <a:pt x="232" y="2609"/>
                </a:lnTo>
                <a:lnTo>
                  <a:pt x="210" y="2570"/>
                </a:lnTo>
                <a:lnTo>
                  <a:pt x="188" y="2530"/>
                </a:lnTo>
                <a:lnTo>
                  <a:pt x="167" y="2492"/>
                </a:lnTo>
                <a:lnTo>
                  <a:pt x="151" y="2455"/>
                </a:lnTo>
                <a:lnTo>
                  <a:pt x="135" y="2421"/>
                </a:lnTo>
                <a:lnTo>
                  <a:pt x="122" y="2390"/>
                </a:lnTo>
                <a:lnTo>
                  <a:pt x="112" y="2363"/>
                </a:lnTo>
                <a:lnTo>
                  <a:pt x="124" y="2335"/>
                </a:lnTo>
                <a:lnTo>
                  <a:pt x="141" y="2309"/>
                </a:lnTo>
                <a:lnTo>
                  <a:pt x="161" y="2285"/>
                </a:lnTo>
                <a:lnTo>
                  <a:pt x="184" y="2264"/>
                </a:lnTo>
                <a:lnTo>
                  <a:pt x="210" y="2244"/>
                </a:lnTo>
                <a:lnTo>
                  <a:pt x="237" y="2227"/>
                </a:lnTo>
                <a:lnTo>
                  <a:pt x="265" y="2208"/>
                </a:lnTo>
                <a:lnTo>
                  <a:pt x="289" y="2186"/>
                </a:lnTo>
                <a:lnTo>
                  <a:pt x="312" y="2161"/>
                </a:lnTo>
                <a:lnTo>
                  <a:pt x="331" y="2133"/>
                </a:lnTo>
                <a:lnTo>
                  <a:pt x="347" y="2103"/>
                </a:lnTo>
                <a:lnTo>
                  <a:pt x="359" y="2070"/>
                </a:lnTo>
                <a:lnTo>
                  <a:pt x="369" y="2036"/>
                </a:lnTo>
                <a:lnTo>
                  <a:pt x="375" y="2001"/>
                </a:lnTo>
                <a:lnTo>
                  <a:pt x="380" y="1966"/>
                </a:lnTo>
                <a:lnTo>
                  <a:pt x="380" y="1930"/>
                </a:lnTo>
                <a:lnTo>
                  <a:pt x="376" y="1894"/>
                </a:lnTo>
                <a:lnTo>
                  <a:pt x="370" y="1858"/>
                </a:lnTo>
                <a:lnTo>
                  <a:pt x="360" y="1824"/>
                </a:lnTo>
                <a:lnTo>
                  <a:pt x="348" y="1791"/>
                </a:lnTo>
                <a:lnTo>
                  <a:pt x="332" y="1759"/>
                </a:lnTo>
                <a:lnTo>
                  <a:pt x="312" y="1729"/>
                </a:lnTo>
                <a:lnTo>
                  <a:pt x="288" y="1703"/>
                </a:lnTo>
                <a:lnTo>
                  <a:pt x="262" y="1679"/>
                </a:lnTo>
                <a:lnTo>
                  <a:pt x="231" y="1657"/>
                </a:lnTo>
                <a:lnTo>
                  <a:pt x="197" y="1640"/>
                </a:lnTo>
                <a:lnTo>
                  <a:pt x="159" y="1628"/>
                </a:lnTo>
                <a:lnTo>
                  <a:pt x="135" y="1620"/>
                </a:lnTo>
                <a:lnTo>
                  <a:pt x="109" y="1610"/>
                </a:lnTo>
                <a:lnTo>
                  <a:pt x="84" y="1597"/>
                </a:lnTo>
                <a:lnTo>
                  <a:pt x="60" y="1582"/>
                </a:lnTo>
                <a:lnTo>
                  <a:pt x="39" y="1567"/>
                </a:lnTo>
                <a:lnTo>
                  <a:pt x="22" y="1553"/>
                </a:lnTo>
                <a:lnTo>
                  <a:pt x="8" y="1540"/>
                </a:lnTo>
                <a:lnTo>
                  <a:pt x="0" y="1527"/>
                </a:lnTo>
                <a:lnTo>
                  <a:pt x="3" y="1498"/>
                </a:lnTo>
                <a:lnTo>
                  <a:pt x="7" y="1464"/>
                </a:lnTo>
                <a:lnTo>
                  <a:pt x="15" y="1427"/>
                </a:lnTo>
                <a:lnTo>
                  <a:pt x="22" y="1387"/>
                </a:lnTo>
                <a:lnTo>
                  <a:pt x="32" y="1343"/>
                </a:lnTo>
                <a:lnTo>
                  <a:pt x="42" y="1300"/>
                </a:lnTo>
                <a:lnTo>
                  <a:pt x="54" y="1255"/>
                </a:lnTo>
                <a:lnTo>
                  <a:pt x="66" y="1212"/>
                </a:lnTo>
                <a:lnTo>
                  <a:pt x="78" y="1169"/>
                </a:lnTo>
                <a:lnTo>
                  <a:pt x="90" y="1129"/>
                </a:lnTo>
                <a:lnTo>
                  <a:pt x="103" y="1093"/>
                </a:lnTo>
                <a:lnTo>
                  <a:pt x="114" y="1060"/>
                </a:lnTo>
                <a:lnTo>
                  <a:pt x="126" y="1034"/>
                </a:lnTo>
                <a:lnTo>
                  <a:pt x="162" y="1021"/>
                </a:lnTo>
                <a:lnTo>
                  <a:pt x="200" y="1014"/>
                </a:lnTo>
                <a:lnTo>
                  <a:pt x="241" y="1011"/>
                </a:lnTo>
                <a:lnTo>
                  <a:pt x="281" y="1014"/>
                </a:lnTo>
                <a:lnTo>
                  <a:pt x="321" y="1022"/>
                </a:lnTo>
                <a:lnTo>
                  <a:pt x="352" y="1027"/>
                </a:lnTo>
                <a:lnTo>
                  <a:pt x="384" y="1027"/>
                </a:lnTo>
                <a:lnTo>
                  <a:pt x="416" y="1021"/>
                </a:lnTo>
                <a:lnTo>
                  <a:pt x="447" y="1009"/>
                </a:lnTo>
                <a:lnTo>
                  <a:pt x="478" y="994"/>
                </a:lnTo>
                <a:lnTo>
                  <a:pt x="509" y="974"/>
                </a:lnTo>
                <a:lnTo>
                  <a:pt x="539" y="952"/>
                </a:lnTo>
                <a:lnTo>
                  <a:pt x="566" y="925"/>
                </a:lnTo>
                <a:lnTo>
                  <a:pt x="593" y="897"/>
                </a:lnTo>
                <a:lnTo>
                  <a:pt x="617" y="866"/>
                </a:lnTo>
                <a:lnTo>
                  <a:pt x="639" y="833"/>
                </a:lnTo>
                <a:lnTo>
                  <a:pt x="660" y="799"/>
                </a:lnTo>
                <a:lnTo>
                  <a:pt x="677" y="765"/>
                </a:lnTo>
                <a:lnTo>
                  <a:pt x="690" y="730"/>
                </a:lnTo>
                <a:lnTo>
                  <a:pt x="701" y="696"/>
                </a:lnTo>
                <a:lnTo>
                  <a:pt x="707" y="662"/>
                </a:lnTo>
                <a:lnTo>
                  <a:pt x="709" y="629"/>
                </a:lnTo>
                <a:lnTo>
                  <a:pt x="707" y="599"/>
                </a:lnTo>
                <a:lnTo>
                  <a:pt x="701" y="570"/>
                </a:lnTo>
                <a:lnTo>
                  <a:pt x="689" y="543"/>
                </a:lnTo>
                <a:lnTo>
                  <a:pt x="674" y="514"/>
                </a:lnTo>
                <a:lnTo>
                  <a:pt x="665" y="484"/>
                </a:lnTo>
                <a:lnTo>
                  <a:pt x="658" y="453"/>
                </a:lnTo>
                <a:lnTo>
                  <a:pt x="654" y="421"/>
                </a:lnTo>
                <a:lnTo>
                  <a:pt x="651" y="392"/>
                </a:lnTo>
                <a:lnTo>
                  <a:pt x="648" y="362"/>
                </a:lnTo>
                <a:lnTo>
                  <a:pt x="673" y="342"/>
                </a:lnTo>
                <a:lnTo>
                  <a:pt x="702" y="321"/>
                </a:lnTo>
                <a:lnTo>
                  <a:pt x="736" y="298"/>
                </a:lnTo>
                <a:lnTo>
                  <a:pt x="771" y="275"/>
                </a:lnTo>
                <a:lnTo>
                  <a:pt x="809" y="252"/>
                </a:lnTo>
                <a:lnTo>
                  <a:pt x="849" y="228"/>
                </a:lnTo>
                <a:lnTo>
                  <a:pt x="889" y="205"/>
                </a:lnTo>
                <a:lnTo>
                  <a:pt x="929" y="183"/>
                </a:lnTo>
                <a:lnTo>
                  <a:pt x="968" y="163"/>
                </a:lnTo>
                <a:lnTo>
                  <a:pt x="1005" y="144"/>
                </a:lnTo>
                <a:lnTo>
                  <a:pt x="1040" y="129"/>
                </a:lnTo>
                <a:lnTo>
                  <a:pt x="1072" y="116"/>
                </a:lnTo>
                <a:lnTo>
                  <a:pt x="1101" y="106"/>
                </a:lnTo>
                <a:lnTo>
                  <a:pt x="1119" y="116"/>
                </a:lnTo>
                <a:lnTo>
                  <a:pt x="1138" y="129"/>
                </a:lnTo>
                <a:lnTo>
                  <a:pt x="1159" y="144"/>
                </a:lnTo>
                <a:lnTo>
                  <a:pt x="1179" y="164"/>
                </a:lnTo>
                <a:lnTo>
                  <a:pt x="1198" y="184"/>
                </a:lnTo>
                <a:lnTo>
                  <a:pt x="1216" y="207"/>
                </a:lnTo>
                <a:lnTo>
                  <a:pt x="1231" y="230"/>
                </a:lnTo>
                <a:lnTo>
                  <a:pt x="1247" y="253"/>
                </a:lnTo>
                <a:lnTo>
                  <a:pt x="1267" y="272"/>
                </a:lnTo>
                <a:lnTo>
                  <a:pt x="1292" y="289"/>
                </a:lnTo>
                <a:lnTo>
                  <a:pt x="1319" y="304"/>
                </a:lnTo>
                <a:lnTo>
                  <a:pt x="1349" y="315"/>
                </a:lnTo>
                <a:lnTo>
                  <a:pt x="1382" y="324"/>
                </a:lnTo>
                <a:lnTo>
                  <a:pt x="1417" y="331"/>
                </a:lnTo>
                <a:lnTo>
                  <a:pt x="1452" y="334"/>
                </a:lnTo>
                <a:lnTo>
                  <a:pt x="1489" y="336"/>
                </a:lnTo>
                <a:lnTo>
                  <a:pt x="1526" y="334"/>
                </a:lnTo>
                <a:lnTo>
                  <a:pt x="1563" y="331"/>
                </a:lnTo>
                <a:lnTo>
                  <a:pt x="1600" y="325"/>
                </a:lnTo>
                <a:lnTo>
                  <a:pt x="1636" y="316"/>
                </a:lnTo>
                <a:lnTo>
                  <a:pt x="1670" y="305"/>
                </a:lnTo>
                <a:lnTo>
                  <a:pt x="1702" y="291"/>
                </a:lnTo>
                <a:lnTo>
                  <a:pt x="1733" y="274"/>
                </a:lnTo>
                <a:lnTo>
                  <a:pt x="1759" y="255"/>
                </a:lnTo>
                <a:lnTo>
                  <a:pt x="1783" y="234"/>
                </a:lnTo>
                <a:lnTo>
                  <a:pt x="1803" y="210"/>
                </a:lnTo>
                <a:lnTo>
                  <a:pt x="1819" y="184"/>
                </a:lnTo>
                <a:lnTo>
                  <a:pt x="1829" y="155"/>
                </a:lnTo>
                <a:lnTo>
                  <a:pt x="1839" y="123"/>
                </a:lnTo>
                <a:lnTo>
                  <a:pt x="1853" y="92"/>
                </a:lnTo>
                <a:lnTo>
                  <a:pt x="1870" y="64"/>
                </a:lnTo>
                <a:lnTo>
                  <a:pt x="1888" y="38"/>
                </a:lnTo>
                <a:lnTo>
                  <a:pt x="1907" y="16"/>
                </a:lnTo>
                <a:lnTo>
                  <a:pt x="1925" y="0"/>
                </a:lnTo>
                <a:close/>
              </a:path>
            </a:pathLst>
          </a:custGeom>
          <a:solidFill>
            <a:srgbClr val="797979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chemeClr val="accent2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noun_project_1241.eps">
            <a:extLst>
              <a:ext uri="{FF2B5EF4-FFF2-40B4-BE49-F238E27FC236}">
                <a16:creationId xmlns:a16="http://schemas.microsoft.com/office/drawing/2014/main" id="{E18974CF-0977-C8AD-E5B6-5DD259364677}"/>
              </a:ext>
            </a:extLst>
          </p:cNvPr>
          <p:cNvSpPr>
            <a:spLocks noChangeAspect="1" noEditPoints="1"/>
          </p:cNvSpPr>
          <p:nvPr/>
        </p:nvSpPr>
        <p:spPr bwMode="auto">
          <a:xfrm rot="19800000">
            <a:off x="8760832" y="3369669"/>
            <a:ext cx="653400" cy="653400"/>
          </a:xfrm>
          <a:custGeom>
            <a:avLst/>
            <a:gdLst>
              <a:gd name="T0" fmla="*/ 43066644 w 3457"/>
              <a:gd name="T1" fmla="*/ 27115114 h 3455"/>
              <a:gd name="T2" fmla="*/ 31654763 w 3457"/>
              <a:gd name="T3" fmla="*/ 36174246 h 3455"/>
              <a:gd name="T4" fmla="*/ 26119870 w 3457"/>
              <a:gd name="T5" fmla="*/ 50307791 h 3455"/>
              <a:gd name="T6" fmla="*/ 28358655 w 3457"/>
              <a:gd name="T7" fmla="*/ 64908197 h 3455"/>
              <a:gd name="T8" fmla="*/ 37438468 w 3457"/>
              <a:gd name="T9" fmla="*/ 76333389 h 3455"/>
              <a:gd name="T10" fmla="*/ 51524514 w 3457"/>
              <a:gd name="T11" fmla="*/ 81905715 h 3455"/>
              <a:gd name="T12" fmla="*/ 66108008 w 3457"/>
              <a:gd name="T13" fmla="*/ 79633168 h 3455"/>
              <a:gd name="T14" fmla="*/ 77519889 w 3457"/>
              <a:gd name="T15" fmla="*/ 70574036 h 3455"/>
              <a:gd name="T16" fmla="*/ 83054782 w 3457"/>
              <a:gd name="T17" fmla="*/ 56409437 h 3455"/>
              <a:gd name="T18" fmla="*/ 80815996 w 3457"/>
              <a:gd name="T19" fmla="*/ 41840086 h 3455"/>
              <a:gd name="T20" fmla="*/ 71736183 w 3457"/>
              <a:gd name="T21" fmla="*/ 30415070 h 3455"/>
              <a:gd name="T22" fmla="*/ 57650138 w 3457"/>
              <a:gd name="T23" fmla="*/ 24842567 h 3455"/>
              <a:gd name="T24" fmla="*/ 67756061 w 3457"/>
              <a:gd name="T25" fmla="*/ 1494270 h 3455"/>
              <a:gd name="T26" fmla="*/ 75716482 w 3457"/>
              <a:gd name="T27" fmla="*/ 4980900 h 3455"/>
              <a:gd name="T28" fmla="*/ 75529916 w 3457"/>
              <a:gd name="T29" fmla="*/ 11767485 h 3455"/>
              <a:gd name="T30" fmla="*/ 79510038 w 3457"/>
              <a:gd name="T31" fmla="*/ 18273885 h 3455"/>
              <a:gd name="T32" fmla="*/ 86724020 w 3457"/>
              <a:gd name="T33" fmla="*/ 21885081 h 3455"/>
              <a:gd name="T34" fmla="*/ 93658330 w 3457"/>
              <a:gd name="T35" fmla="*/ 20110625 h 3455"/>
              <a:gd name="T36" fmla="*/ 99504107 w 3457"/>
              <a:gd name="T37" fmla="*/ 25247321 h 3455"/>
              <a:gd name="T38" fmla="*/ 103919607 w 3457"/>
              <a:gd name="T39" fmla="*/ 34368736 h 3455"/>
              <a:gd name="T40" fmla="*/ 98944411 w 3457"/>
              <a:gd name="T41" fmla="*/ 39349636 h 3455"/>
              <a:gd name="T42" fmla="*/ 97265321 w 3457"/>
              <a:gd name="T43" fmla="*/ 46665365 h 3455"/>
              <a:gd name="T44" fmla="*/ 99659637 w 3457"/>
              <a:gd name="T45" fmla="*/ 54448131 h 3455"/>
              <a:gd name="T46" fmla="*/ 105723191 w 3457"/>
              <a:gd name="T47" fmla="*/ 58059327 h 3455"/>
              <a:gd name="T48" fmla="*/ 105723191 w 3457"/>
              <a:gd name="T49" fmla="*/ 68270436 h 3455"/>
              <a:gd name="T50" fmla="*/ 100996631 w 3457"/>
              <a:gd name="T51" fmla="*/ 75835299 h 3455"/>
              <a:gd name="T52" fmla="*/ 93533836 w 3457"/>
              <a:gd name="T53" fmla="*/ 75835299 h 3455"/>
              <a:gd name="T54" fmla="*/ 87439247 w 3457"/>
              <a:gd name="T55" fmla="*/ 81034102 h 3455"/>
              <a:gd name="T56" fmla="*/ 85573592 w 3457"/>
              <a:gd name="T57" fmla="*/ 88443344 h 3455"/>
              <a:gd name="T58" fmla="*/ 87843413 w 3457"/>
              <a:gd name="T59" fmla="*/ 94731840 h 3455"/>
              <a:gd name="T60" fmla="*/ 81748824 w 3457"/>
              <a:gd name="T61" fmla="*/ 100086263 h 3455"/>
              <a:gd name="T62" fmla="*/ 73042318 w 3457"/>
              <a:gd name="T63" fmla="*/ 104039929 h 3455"/>
              <a:gd name="T64" fmla="*/ 68222475 w 3457"/>
              <a:gd name="T65" fmla="*/ 98747613 h 3455"/>
              <a:gd name="T66" fmla="*/ 61257306 w 3457"/>
              <a:gd name="T67" fmla="*/ 96879820 h 3455"/>
              <a:gd name="T68" fmla="*/ 53794511 w 3457"/>
              <a:gd name="T69" fmla="*/ 99059030 h 3455"/>
              <a:gd name="T70" fmla="*/ 50094061 w 3457"/>
              <a:gd name="T71" fmla="*/ 104849436 h 3455"/>
              <a:gd name="T72" fmla="*/ 43066644 w 3457"/>
              <a:gd name="T73" fmla="*/ 106904079 h 3455"/>
              <a:gd name="T74" fmla="*/ 33240569 w 3457"/>
              <a:gd name="T75" fmla="*/ 103822026 h 3455"/>
              <a:gd name="T76" fmla="*/ 32214459 w 3457"/>
              <a:gd name="T77" fmla="*/ 96599633 h 3455"/>
              <a:gd name="T78" fmla="*/ 29198200 w 3457"/>
              <a:gd name="T79" fmla="*/ 89626374 h 3455"/>
              <a:gd name="T80" fmla="*/ 22077501 w 3457"/>
              <a:gd name="T81" fmla="*/ 85641478 h 3455"/>
              <a:gd name="T82" fmla="*/ 14894554 w 3457"/>
              <a:gd name="T83" fmla="*/ 87198031 h 3455"/>
              <a:gd name="T84" fmla="*/ 8706682 w 3457"/>
              <a:gd name="T85" fmla="*/ 83618064 h 3455"/>
              <a:gd name="T86" fmla="*/ 4197899 w 3457"/>
              <a:gd name="T87" fmla="*/ 75368262 h 3455"/>
              <a:gd name="T88" fmla="*/ 6529967 w 3457"/>
              <a:gd name="T89" fmla="*/ 69858043 h 3455"/>
              <a:gd name="T90" fmla="*/ 11163069 w 3457"/>
              <a:gd name="T91" fmla="*/ 64441336 h 3455"/>
              <a:gd name="T92" fmla="*/ 11194280 w 3457"/>
              <a:gd name="T93" fmla="*/ 56782961 h 3455"/>
              <a:gd name="T94" fmla="*/ 6125801 w 3457"/>
              <a:gd name="T95" fmla="*/ 51055015 h 3455"/>
              <a:gd name="T96" fmla="*/ 684015 w 3457"/>
              <a:gd name="T97" fmla="*/ 48346485 h 3455"/>
              <a:gd name="T98" fmla="*/ 995075 w 3457"/>
              <a:gd name="T99" fmla="*/ 41809032 h 3455"/>
              <a:gd name="T100" fmla="*/ 3544920 w 3457"/>
              <a:gd name="T101" fmla="*/ 32998857 h 3455"/>
              <a:gd name="T102" fmla="*/ 10945468 w 3457"/>
              <a:gd name="T103" fmla="*/ 31971623 h 3455"/>
              <a:gd name="T104" fmla="*/ 17599753 w 3457"/>
              <a:gd name="T105" fmla="*/ 28796234 h 3455"/>
              <a:gd name="T106" fmla="*/ 21797653 w 3457"/>
              <a:gd name="T107" fmla="*/ 21667178 h 3455"/>
              <a:gd name="T108" fmla="*/ 20678260 w 3457"/>
              <a:gd name="T109" fmla="*/ 15067442 h 3455"/>
              <a:gd name="T110" fmla="*/ 22886010 w 3457"/>
              <a:gd name="T111" fmla="*/ 9277036 h 3455"/>
              <a:gd name="T112" fmla="*/ 31250596 w 3457"/>
              <a:gd name="T113" fmla="*/ 4482810 h 3455"/>
              <a:gd name="T114" fmla="*/ 36660995 w 3457"/>
              <a:gd name="T115" fmla="*/ 5105466 h 3455"/>
              <a:gd name="T116" fmla="*/ 41014424 w 3457"/>
              <a:gd name="T117" fmla="*/ 9463886 h 3455"/>
              <a:gd name="T118" fmla="*/ 48601537 w 3457"/>
              <a:gd name="T119" fmla="*/ 10304445 h 3455"/>
              <a:gd name="T120" fmla="*/ 55442388 w 3457"/>
              <a:gd name="T121" fmla="*/ 7284676 h 3455"/>
              <a:gd name="T122" fmla="*/ 58707460 w 3457"/>
              <a:gd name="T123" fmla="*/ 1183030 h 345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457" h="3455">
                <a:moveTo>
                  <a:pt x="1784" y="793"/>
                </a:moveTo>
                <a:lnTo>
                  <a:pt x="1715" y="794"/>
                </a:lnTo>
                <a:lnTo>
                  <a:pt x="1646" y="799"/>
                </a:lnTo>
                <a:lnTo>
                  <a:pt x="1579" y="810"/>
                </a:lnTo>
                <a:lnTo>
                  <a:pt x="1512" y="826"/>
                </a:lnTo>
                <a:lnTo>
                  <a:pt x="1447" y="846"/>
                </a:lnTo>
                <a:lnTo>
                  <a:pt x="1385" y="871"/>
                </a:lnTo>
                <a:lnTo>
                  <a:pt x="1324" y="900"/>
                </a:lnTo>
                <a:lnTo>
                  <a:pt x="1266" y="934"/>
                </a:lnTo>
                <a:lnTo>
                  <a:pt x="1211" y="972"/>
                </a:lnTo>
                <a:lnTo>
                  <a:pt x="1158" y="1013"/>
                </a:lnTo>
                <a:lnTo>
                  <a:pt x="1108" y="1059"/>
                </a:lnTo>
                <a:lnTo>
                  <a:pt x="1061" y="1109"/>
                </a:lnTo>
                <a:lnTo>
                  <a:pt x="1018" y="1162"/>
                </a:lnTo>
                <a:lnTo>
                  <a:pt x="980" y="1218"/>
                </a:lnTo>
                <a:lnTo>
                  <a:pt x="944" y="1279"/>
                </a:lnTo>
                <a:lnTo>
                  <a:pt x="914" y="1341"/>
                </a:lnTo>
                <a:lnTo>
                  <a:pt x="888" y="1407"/>
                </a:lnTo>
                <a:lnTo>
                  <a:pt x="866" y="1476"/>
                </a:lnTo>
                <a:lnTo>
                  <a:pt x="850" y="1546"/>
                </a:lnTo>
                <a:lnTo>
                  <a:pt x="840" y="1616"/>
                </a:lnTo>
                <a:lnTo>
                  <a:pt x="835" y="1686"/>
                </a:lnTo>
                <a:lnTo>
                  <a:pt x="836" y="1756"/>
                </a:lnTo>
                <a:lnTo>
                  <a:pt x="841" y="1824"/>
                </a:lnTo>
                <a:lnTo>
                  <a:pt x="851" y="1892"/>
                </a:lnTo>
                <a:lnTo>
                  <a:pt x="867" y="1958"/>
                </a:lnTo>
                <a:lnTo>
                  <a:pt x="888" y="2022"/>
                </a:lnTo>
                <a:lnTo>
                  <a:pt x="912" y="2085"/>
                </a:lnTo>
                <a:lnTo>
                  <a:pt x="942" y="2145"/>
                </a:lnTo>
                <a:lnTo>
                  <a:pt x="976" y="2204"/>
                </a:lnTo>
                <a:lnTo>
                  <a:pt x="1014" y="2260"/>
                </a:lnTo>
                <a:lnTo>
                  <a:pt x="1055" y="2313"/>
                </a:lnTo>
                <a:lnTo>
                  <a:pt x="1101" y="2363"/>
                </a:lnTo>
                <a:lnTo>
                  <a:pt x="1151" y="2410"/>
                </a:lnTo>
                <a:lnTo>
                  <a:pt x="1204" y="2452"/>
                </a:lnTo>
                <a:lnTo>
                  <a:pt x="1260" y="2491"/>
                </a:lnTo>
                <a:lnTo>
                  <a:pt x="1319" y="2526"/>
                </a:lnTo>
                <a:lnTo>
                  <a:pt x="1383" y="2557"/>
                </a:lnTo>
                <a:lnTo>
                  <a:pt x="1449" y="2583"/>
                </a:lnTo>
                <a:lnTo>
                  <a:pt x="1517" y="2605"/>
                </a:lnTo>
                <a:lnTo>
                  <a:pt x="1587" y="2621"/>
                </a:lnTo>
                <a:lnTo>
                  <a:pt x="1657" y="2631"/>
                </a:lnTo>
                <a:lnTo>
                  <a:pt x="1727" y="2635"/>
                </a:lnTo>
                <a:lnTo>
                  <a:pt x="1796" y="2635"/>
                </a:lnTo>
                <a:lnTo>
                  <a:pt x="1865" y="2629"/>
                </a:lnTo>
                <a:lnTo>
                  <a:pt x="1933" y="2619"/>
                </a:lnTo>
                <a:lnTo>
                  <a:pt x="1999" y="2604"/>
                </a:lnTo>
                <a:lnTo>
                  <a:pt x="2064" y="2583"/>
                </a:lnTo>
                <a:lnTo>
                  <a:pt x="2126" y="2558"/>
                </a:lnTo>
                <a:lnTo>
                  <a:pt x="2187" y="2528"/>
                </a:lnTo>
                <a:lnTo>
                  <a:pt x="2245" y="2495"/>
                </a:lnTo>
                <a:lnTo>
                  <a:pt x="2301" y="2457"/>
                </a:lnTo>
                <a:lnTo>
                  <a:pt x="2354" y="2416"/>
                </a:lnTo>
                <a:lnTo>
                  <a:pt x="2404" y="2369"/>
                </a:lnTo>
                <a:lnTo>
                  <a:pt x="2450" y="2320"/>
                </a:lnTo>
                <a:lnTo>
                  <a:pt x="2493" y="2267"/>
                </a:lnTo>
                <a:lnTo>
                  <a:pt x="2532" y="2210"/>
                </a:lnTo>
                <a:lnTo>
                  <a:pt x="2567" y="2151"/>
                </a:lnTo>
                <a:lnTo>
                  <a:pt x="2598" y="2088"/>
                </a:lnTo>
                <a:lnTo>
                  <a:pt x="2623" y="2022"/>
                </a:lnTo>
                <a:lnTo>
                  <a:pt x="2645" y="1953"/>
                </a:lnTo>
                <a:lnTo>
                  <a:pt x="2662" y="1882"/>
                </a:lnTo>
                <a:lnTo>
                  <a:pt x="2671" y="1812"/>
                </a:lnTo>
                <a:lnTo>
                  <a:pt x="2677" y="1742"/>
                </a:lnTo>
                <a:lnTo>
                  <a:pt x="2675" y="1673"/>
                </a:lnTo>
                <a:lnTo>
                  <a:pt x="2670" y="1604"/>
                </a:lnTo>
                <a:lnTo>
                  <a:pt x="2660" y="1537"/>
                </a:lnTo>
                <a:lnTo>
                  <a:pt x="2644" y="1472"/>
                </a:lnTo>
                <a:lnTo>
                  <a:pt x="2623" y="1407"/>
                </a:lnTo>
                <a:lnTo>
                  <a:pt x="2599" y="1344"/>
                </a:lnTo>
                <a:lnTo>
                  <a:pt x="2569" y="1283"/>
                </a:lnTo>
                <a:lnTo>
                  <a:pt x="2535" y="1224"/>
                </a:lnTo>
                <a:lnTo>
                  <a:pt x="2498" y="1169"/>
                </a:lnTo>
                <a:lnTo>
                  <a:pt x="2456" y="1116"/>
                </a:lnTo>
                <a:lnTo>
                  <a:pt x="2410" y="1066"/>
                </a:lnTo>
                <a:lnTo>
                  <a:pt x="2360" y="1020"/>
                </a:lnTo>
                <a:lnTo>
                  <a:pt x="2307" y="977"/>
                </a:lnTo>
                <a:lnTo>
                  <a:pt x="2251" y="938"/>
                </a:lnTo>
                <a:lnTo>
                  <a:pt x="2192" y="903"/>
                </a:lnTo>
                <a:lnTo>
                  <a:pt x="2128" y="872"/>
                </a:lnTo>
                <a:lnTo>
                  <a:pt x="2063" y="846"/>
                </a:lnTo>
                <a:lnTo>
                  <a:pt x="1994" y="825"/>
                </a:lnTo>
                <a:lnTo>
                  <a:pt x="1924" y="809"/>
                </a:lnTo>
                <a:lnTo>
                  <a:pt x="1854" y="798"/>
                </a:lnTo>
                <a:lnTo>
                  <a:pt x="1784" y="793"/>
                </a:lnTo>
                <a:close/>
                <a:moveTo>
                  <a:pt x="1925" y="0"/>
                </a:moveTo>
                <a:lnTo>
                  <a:pt x="1973" y="5"/>
                </a:lnTo>
                <a:lnTo>
                  <a:pt x="2024" y="14"/>
                </a:lnTo>
                <a:lnTo>
                  <a:pt x="2075" y="24"/>
                </a:lnTo>
                <a:lnTo>
                  <a:pt x="2128" y="35"/>
                </a:lnTo>
                <a:lnTo>
                  <a:pt x="2179" y="48"/>
                </a:lnTo>
                <a:lnTo>
                  <a:pt x="2229" y="63"/>
                </a:lnTo>
                <a:lnTo>
                  <a:pt x="2277" y="77"/>
                </a:lnTo>
                <a:lnTo>
                  <a:pt x="2322" y="91"/>
                </a:lnTo>
                <a:lnTo>
                  <a:pt x="2363" y="107"/>
                </a:lnTo>
                <a:lnTo>
                  <a:pt x="2399" y="121"/>
                </a:lnTo>
                <a:lnTo>
                  <a:pt x="2428" y="136"/>
                </a:lnTo>
                <a:lnTo>
                  <a:pt x="2435" y="160"/>
                </a:lnTo>
                <a:lnTo>
                  <a:pt x="2439" y="189"/>
                </a:lnTo>
                <a:lnTo>
                  <a:pt x="2442" y="220"/>
                </a:lnTo>
                <a:lnTo>
                  <a:pt x="2443" y="253"/>
                </a:lnTo>
                <a:lnTo>
                  <a:pt x="2440" y="286"/>
                </a:lnTo>
                <a:lnTo>
                  <a:pt x="2434" y="317"/>
                </a:lnTo>
                <a:lnTo>
                  <a:pt x="2429" y="347"/>
                </a:lnTo>
                <a:lnTo>
                  <a:pt x="2429" y="378"/>
                </a:lnTo>
                <a:lnTo>
                  <a:pt x="2436" y="410"/>
                </a:lnTo>
                <a:lnTo>
                  <a:pt x="2446" y="442"/>
                </a:lnTo>
                <a:lnTo>
                  <a:pt x="2461" y="472"/>
                </a:lnTo>
                <a:lnTo>
                  <a:pt x="2480" y="503"/>
                </a:lnTo>
                <a:lnTo>
                  <a:pt x="2504" y="532"/>
                </a:lnTo>
                <a:lnTo>
                  <a:pt x="2529" y="560"/>
                </a:lnTo>
                <a:lnTo>
                  <a:pt x="2557" y="587"/>
                </a:lnTo>
                <a:lnTo>
                  <a:pt x="2587" y="612"/>
                </a:lnTo>
                <a:lnTo>
                  <a:pt x="2619" y="635"/>
                </a:lnTo>
                <a:lnTo>
                  <a:pt x="2653" y="655"/>
                </a:lnTo>
                <a:lnTo>
                  <a:pt x="2687" y="672"/>
                </a:lnTo>
                <a:lnTo>
                  <a:pt x="2721" y="686"/>
                </a:lnTo>
                <a:lnTo>
                  <a:pt x="2756" y="696"/>
                </a:lnTo>
                <a:lnTo>
                  <a:pt x="2789" y="703"/>
                </a:lnTo>
                <a:lnTo>
                  <a:pt x="2822" y="705"/>
                </a:lnTo>
                <a:lnTo>
                  <a:pt x="2854" y="703"/>
                </a:lnTo>
                <a:lnTo>
                  <a:pt x="2883" y="695"/>
                </a:lnTo>
                <a:lnTo>
                  <a:pt x="2910" y="683"/>
                </a:lnTo>
                <a:lnTo>
                  <a:pt x="2944" y="666"/>
                </a:lnTo>
                <a:lnTo>
                  <a:pt x="2977" y="654"/>
                </a:lnTo>
                <a:lnTo>
                  <a:pt x="3012" y="646"/>
                </a:lnTo>
                <a:lnTo>
                  <a:pt x="3047" y="642"/>
                </a:lnTo>
                <a:lnTo>
                  <a:pt x="3082" y="641"/>
                </a:lnTo>
                <a:lnTo>
                  <a:pt x="3103" y="667"/>
                </a:lnTo>
                <a:lnTo>
                  <a:pt x="3125" y="698"/>
                </a:lnTo>
                <a:lnTo>
                  <a:pt x="3149" y="733"/>
                </a:lnTo>
                <a:lnTo>
                  <a:pt x="3175" y="770"/>
                </a:lnTo>
                <a:lnTo>
                  <a:pt x="3200" y="811"/>
                </a:lnTo>
                <a:lnTo>
                  <a:pt x="3226" y="852"/>
                </a:lnTo>
                <a:lnTo>
                  <a:pt x="3250" y="896"/>
                </a:lnTo>
                <a:lnTo>
                  <a:pt x="3274" y="939"/>
                </a:lnTo>
                <a:lnTo>
                  <a:pt x="3295" y="982"/>
                </a:lnTo>
                <a:lnTo>
                  <a:pt x="3314" y="1024"/>
                </a:lnTo>
                <a:lnTo>
                  <a:pt x="3330" y="1065"/>
                </a:lnTo>
                <a:lnTo>
                  <a:pt x="3342" y="1104"/>
                </a:lnTo>
                <a:lnTo>
                  <a:pt x="3324" y="1132"/>
                </a:lnTo>
                <a:lnTo>
                  <a:pt x="3304" y="1160"/>
                </a:lnTo>
                <a:lnTo>
                  <a:pt x="3280" y="1184"/>
                </a:lnTo>
                <a:lnTo>
                  <a:pt x="3253" y="1206"/>
                </a:lnTo>
                <a:lnTo>
                  <a:pt x="3224" y="1226"/>
                </a:lnTo>
                <a:lnTo>
                  <a:pt x="3201" y="1243"/>
                </a:lnTo>
                <a:lnTo>
                  <a:pt x="3182" y="1264"/>
                </a:lnTo>
                <a:lnTo>
                  <a:pt x="3165" y="1289"/>
                </a:lnTo>
                <a:lnTo>
                  <a:pt x="3153" y="1318"/>
                </a:lnTo>
                <a:lnTo>
                  <a:pt x="3142" y="1351"/>
                </a:lnTo>
                <a:lnTo>
                  <a:pt x="3135" y="1385"/>
                </a:lnTo>
                <a:lnTo>
                  <a:pt x="3129" y="1422"/>
                </a:lnTo>
                <a:lnTo>
                  <a:pt x="3127" y="1460"/>
                </a:lnTo>
                <a:lnTo>
                  <a:pt x="3128" y="1499"/>
                </a:lnTo>
                <a:lnTo>
                  <a:pt x="3131" y="1539"/>
                </a:lnTo>
                <a:lnTo>
                  <a:pt x="3137" y="1578"/>
                </a:lnTo>
                <a:lnTo>
                  <a:pt x="3145" y="1616"/>
                </a:lnTo>
                <a:lnTo>
                  <a:pt x="3157" y="1653"/>
                </a:lnTo>
                <a:lnTo>
                  <a:pt x="3170" y="1687"/>
                </a:lnTo>
                <a:lnTo>
                  <a:pt x="3186" y="1720"/>
                </a:lnTo>
                <a:lnTo>
                  <a:pt x="3205" y="1749"/>
                </a:lnTo>
                <a:lnTo>
                  <a:pt x="3226" y="1774"/>
                </a:lnTo>
                <a:lnTo>
                  <a:pt x="3249" y="1795"/>
                </a:lnTo>
                <a:lnTo>
                  <a:pt x="3275" y="1811"/>
                </a:lnTo>
                <a:lnTo>
                  <a:pt x="3302" y="1822"/>
                </a:lnTo>
                <a:lnTo>
                  <a:pt x="3337" y="1832"/>
                </a:lnTo>
                <a:lnTo>
                  <a:pt x="3370" y="1847"/>
                </a:lnTo>
                <a:lnTo>
                  <a:pt x="3400" y="1865"/>
                </a:lnTo>
                <a:lnTo>
                  <a:pt x="3428" y="1889"/>
                </a:lnTo>
                <a:lnTo>
                  <a:pt x="3457" y="1918"/>
                </a:lnTo>
                <a:lnTo>
                  <a:pt x="3451" y="1971"/>
                </a:lnTo>
                <a:lnTo>
                  <a:pt x="3441" y="2027"/>
                </a:lnTo>
                <a:lnTo>
                  <a:pt x="3429" y="2083"/>
                </a:lnTo>
                <a:lnTo>
                  <a:pt x="3416" y="2138"/>
                </a:lnTo>
                <a:lnTo>
                  <a:pt x="3400" y="2193"/>
                </a:lnTo>
                <a:lnTo>
                  <a:pt x="3383" y="2245"/>
                </a:lnTo>
                <a:lnTo>
                  <a:pt x="3366" y="2296"/>
                </a:lnTo>
                <a:lnTo>
                  <a:pt x="3349" y="2343"/>
                </a:lnTo>
                <a:lnTo>
                  <a:pt x="3332" y="2386"/>
                </a:lnTo>
                <a:lnTo>
                  <a:pt x="3317" y="2424"/>
                </a:lnTo>
                <a:lnTo>
                  <a:pt x="3283" y="2431"/>
                </a:lnTo>
                <a:lnTo>
                  <a:pt x="3248" y="2436"/>
                </a:lnTo>
                <a:lnTo>
                  <a:pt x="3212" y="2437"/>
                </a:lnTo>
                <a:lnTo>
                  <a:pt x="3176" y="2434"/>
                </a:lnTo>
                <a:lnTo>
                  <a:pt x="3140" y="2428"/>
                </a:lnTo>
                <a:lnTo>
                  <a:pt x="3107" y="2421"/>
                </a:lnTo>
                <a:lnTo>
                  <a:pt x="3074" y="2421"/>
                </a:lnTo>
                <a:lnTo>
                  <a:pt x="3041" y="2426"/>
                </a:lnTo>
                <a:lnTo>
                  <a:pt x="3008" y="2436"/>
                </a:lnTo>
                <a:lnTo>
                  <a:pt x="2976" y="2450"/>
                </a:lnTo>
                <a:lnTo>
                  <a:pt x="2945" y="2468"/>
                </a:lnTo>
                <a:lnTo>
                  <a:pt x="2914" y="2489"/>
                </a:lnTo>
                <a:lnTo>
                  <a:pt x="2885" y="2515"/>
                </a:lnTo>
                <a:lnTo>
                  <a:pt x="2859" y="2541"/>
                </a:lnTo>
                <a:lnTo>
                  <a:pt x="2835" y="2571"/>
                </a:lnTo>
                <a:lnTo>
                  <a:pt x="2812" y="2603"/>
                </a:lnTo>
                <a:lnTo>
                  <a:pt x="2792" y="2635"/>
                </a:lnTo>
                <a:lnTo>
                  <a:pt x="2776" y="2669"/>
                </a:lnTo>
                <a:lnTo>
                  <a:pt x="2763" y="2704"/>
                </a:lnTo>
                <a:lnTo>
                  <a:pt x="2754" y="2739"/>
                </a:lnTo>
                <a:lnTo>
                  <a:pt x="2749" y="2774"/>
                </a:lnTo>
                <a:lnTo>
                  <a:pt x="2748" y="2808"/>
                </a:lnTo>
                <a:lnTo>
                  <a:pt x="2752" y="2841"/>
                </a:lnTo>
                <a:lnTo>
                  <a:pt x="2760" y="2874"/>
                </a:lnTo>
                <a:lnTo>
                  <a:pt x="2774" y="2904"/>
                </a:lnTo>
                <a:lnTo>
                  <a:pt x="2789" y="2930"/>
                </a:lnTo>
                <a:lnTo>
                  <a:pt x="2802" y="2957"/>
                </a:lnTo>
                <a:lnTo>
                  <a:pt x="2812" y="2985"/>
                </a:lnTo>
                <a:lnTo>
                  <a:pt x="2820" y="3013"/>
                </a:lnTo>
                <a:lnTo>
                  <a:pt x="2825" y="3043"/>
                </a:lnTo>
                <a:lnTo>
                  <a:pt x="2825" y="3074"/>
                </a:lnTo>
                <a:lnTo>
                  <a:pt x="2803" y="3095"/>
                </a:lnTo>
                <a:lnTo>
                  <a:pt x="2775" y="3118"/>
                </a:lnTo>
                <a:lnTo>
                  <a:pt x="2743" y="3142"/>
                </a:lnTo>
                <a:lnTo>
                  <a:pt x="2708" y="3166"/>
                </a:lnTo>
                <a:lnTo>
                  <a:pt x="2670" y="3190"/>
                </a:lnTo>
                <a:lnTo>
                  <a:pt x="2629" y="3215"/>
                </a:lnTo>
                <a:lnTo>
                  <a:pt x="2587" y="3238"/>
                </a:lnTo>
                <a:lnTo>
                  <a:pt x="2545" y="3260"/>
                </a:lnTo>
                <a:lnTo>
                  <a:pt x="2503" y="3282"/>
                </a:lnTo>
                <a:lnTo>
                  <a:pt x="2461" y="3301"/>
                </a:lnTo>
                <a:lnTo>
                  <a:pt x="2421" y="3318"/>
                </a:lnTo>
                <a:lnTo>
                  <a:pt x="2383" y="3331"/>
                </a:lnTo>
                <a:lnTo>
                  <a:pt x="2349" y="3342"/>
                </a:lnTo>
                <a:lnTo>
                  <a:pt x="2321" y="3324"/>
                </a:lnTo>
                <a:lnTo>
                  <a:pt x="2296" y="3302"/>
                </a:lnTo>
                <a:lnTo>
                  <a:pt x="2271" y="3275"/>
                </a:lnTo>
                <a:lnTo>
                  <a:pt x="2250" y="3248"/>
                </a:lnTo>
                <a:lnTo>
                  <a:pt x="2232" y="3218"/>
                </a:lnTo>
                <a:lnTo>
                  <a:pt x="2214" y="3194"/>
                </a:lnTo>
                <a:lnTo>
                  <a:pt x="2194" y="3172"/>
                </a:lnTo>
                <a:lnTo>
                  <a:pt x="2169" y="3155"/>
                </a:lnTo>
                <a:lnTo>
                  <a:pt x="2141" y="3140"/>
                </a:lnTo>
                <a:lnTo>
                  <a:pt x="2110" y="3129"/>
                </a:lnTo>
                <a:lnTo>
                  <a:pt x="2077" y="3120"/>
                </a:lnTo>
                <a:lnTo>
                  <a:pt x="2042" y="3115"/>
                </a:lnTo>
                <a:lnTo>
                  <a:pt x="2006" y="3112"/>
                </a:lnTo>
                <a:lnTo>
                  <a:pt x="1970" y="3112"/>
                </a:lnTo>
                <a:lnTo>
                  <a:pt x="1933" y="3114"/>
                </a:lnTo>
                <a:lnTo>
                  <a:pt x="1896" y="3119"/>
                </a:lnTo>
                <a:lnTo>
                  <a:pt x="1860" y="3127"/>
                </a:lnTo>
                <a:lnTo>
                  <a:pt x="1824" y="3137"/>
                </a:lnTo>
                <a:lnTo>
                  <a:pt x="1790" y="3150"/>
                </a:lnTo>
                <a:lnTo>
                  <a:pt x="1758" y="3165"/>
                </a:lnTo>
                <a:lnTo>
                  <a:pt x="1730" y="3182"/>
                </a:lnTo>
                <a:lnTo>
                  <a:pt x="1703" y="3202"/>
                </a:lnTo>
                <a:lnTo>
                  <a:pt x="1680" y="3223"/>
                </a:lnTo>
                <a:lnTo>
                  <a:pt x="1661" y="3247"/>
                </a:lnTo>
                <a:lnTo>
                  <a:pt x="1646" y="3272"/>
                </a:lnTo>
                <a:lnTo>
                  <a:pt x="1635" y="3300"/>
                </a:lnTo>
                <a:lnTo>
                  <a:pt x="1625" y="3334"/>
                </a:lnTo>
                <a:lnTo>
                  <a:pt x="1611" y="3368"/>
                </a:lnTo>
                <a:lnTo>
                  <a:pt x="1594" y="3399"/>
                </a:lnTo>
                <a:lnTo>
                  <a:pt x="1573" y="3428"/>
                </a:lnTo>
                <a:lnTo>
                  <a:pt x="1549" y="3455"/>
                </a:lnTo>
                <a:lnTo>
                  <a:pt x="1513" y="3453"/>
                </a:lnTo>
                <a:lnTo>
                  <a:pt x="1473" y="3450"/>
                </a:lnTo>
                <a:lnTo>
                  <a:pt x="1430" y="3443"/>
                </a:lnTo>
                <a:lnTo>
                  <a:pt x="1385" y="3434"/>
                </a:lnTo>
                <a:lnTo>
                  <a:pt x="1338" y="3423"/>
                </a:lnTo>
                <a:lnTo>
                  <a:pt x="1291" y="3410"/>
                </a:lnTo>
                <a:lnTo>
                  <a:pt x="1244" y="3396"/>
                </a:lnTo>
                <a:lnTo>
                  <a:pt x="1197" y="3381"/>
                </a:lnTo>
                <a:lnTo>
                  <a:pt x="1152" y="3365"/>
                </a:lnTo>
                <a:lnTo>
                  <a:pt x="1109" y="3349"/>
                </a:lnTo>
                <a:lnTo>
                  <a:pt x="1069" y="3335"/>
                </a:lnTo>
                <a:lnTo>
                  <a:pt x="1033" y="3320"/>
                </a:lnTo>
                <a:lnTo>
                  <a:pt x="1028" y="3283"/>
                </a:lnTo>
                <a:lnTo>
                  <a:pt x="1023" y="3247"/>
                </a:lnTo>
                <a:lnTo>
                  <a:pt x="1021" y="3209"/>
                </a:lnTo>
                <a:lnTo>
                  <a:pt x="1023" y="3173"/>
                </a:lnTo>
                <a:lnTo>
                  <a:pt x="1030" y="3137"/>
                </a:lnTo>
                <a:lnTo>
                  <a:pt x="1036" y="3103"/>
                </a:lnTo>
                <a:lnTo>
                  <a:pt x="1036" y="3069"/>
                </a:lnTo>
                <a:lnTo>
                  <a:pt x="1031" y="3035"/>
                </a:lnTo>
                <a:lnTo>
                  <a:pt x="1021" y="3001"/>
                </a:lnTo>
                <a:lnTo>
                  <a:pt x="1006" y="2970"/>
                </a:lnTo>
                <a:lnTo>
                  <a:pt x="987" y="2938"/>
                </a:lnTo>
                <a:lnTo>
                  <a:pt x="965" y="2908"/>
                </a:lnTo>
                <a:lnTo>
                  <a:pt x="939" y="2879"/>
                </a:lnTo>
                <a:lnTo>
                  <a:pt x="911" y="2854"/>
                </a:lnTo>
                <a:lnTo>
                  <a:pt x="881" y="2830"/>
                </a:lnTo>
                <a:lnTo>
                  <a:pt x="848" y="2807"/>
                </a:lnTo>
                <a:lnTo>
                  <a:pt x="815" y="2789"/>
                </a:lnTo>
                <a:lnTo>
                  <a:pt x="780" y="2773"/>
                </a:lnTo>
                <a:lnTo>
                  <a:pt x="745" y="2761"/>
                </a:lnTo>
                <a:lnTo>
                  <a:pt x="710" y="2751"/>
                </a:lnTo>
                <a:lnTo>
                  <a:pt x="677" y="2746"/>
                </a:lnTo>
                <a:lnTo>
                  <a:pt x="643" y="2746"/>
                </a:lnTo>
                <a:lnTo>
                  <a:pt x="610" y="2749"/>
                </a:lnTo>
                <a:lnTo>
                  <a:pt x="580" y="2756"/>
                </a:lnTo>
                <a:lnTo>
                  <a:pt x="551" y="2770"/>
                </a:lnTo>
                <a:lnTo>
                  <a:pt x="516" y="2787"/>
                </a:lnTo>
                <a:lnTo>
                  <a:pt x="479" y="2801"/>
                </a:lnTo>
                <a:lnTo>
                  <a:pt x="442" y="2808"/>
                </a:lnTo>
                <a:lnTo>
                  <a:pt x="405" y="2813"/>
                </a:lnTo>
                <a:lnTo>
                  <a:pt x="370" y="2811"/>
                </a:lnTo>
                <a:lnTo>
                  <a:pt x="349" y="2785"/>
                </a:lnTo>
                <a:lnTo>
                  <a:pt x="327" y="2755"/>
                </a:lnTo>
                <a:lnTo>
                  <a:pt x="303" y="2722"/>
                </a:lnTo>
                <a:lnTo>
                  <a:pt x="280" y="2686"/>
                </a:lnTo>
                <a:lnTo>
                  <a:pt x="256" y="2648"/>
                </a:lnTo>
                <a:lnTo>
                  <a:pt x="232" y="2609"/>
                </a:lnTo>
                <a:lnTo>
                  <a:pt x="210" y="2570"/>
                </a:lnTo>
                <a:lnTo>
                  <a:pt x="188" y="2530"/>
                </a:lnTo>
                <a:lnTo>
                  <a:pt x="167" y="2492"/>
                </a:lnTo>
                <a:lnTo>
                  <a:pt x="151" y="2455"/>
                </a:lnTo>
                <a:lnTo>
                  <a:pt x="135" y="2421"/>
                </a:lnTo>
                <a:lnTo>
                  <a:pt x="122" y="2390"/>
                </a:lnTo>
                <a:lnTo>
                  <a:pt x="112" y="2363"/>
                </a:lnTo>
                <a:lnTo>
                  <a:pt x="124" y="2335"/>
                </a:lnTo>
                <a:lnTo>
                  <a:pt x="141" y="2309"/>
                </a:lnTo>
                <a:lnTo>
                  <a:pt x="161" y="2285"/>
                </a:lnTo>
                <a:lnTo>
                  <a:pt x="184" y="2264"/>
                </a:lnTo>
                <a:lnTo>
                  <a:pt x="210" y="2244"/>
                </a:lnTo>
                <a:lnTo>
                  <a:pt x="237" y="2227"/>
                </a:lnTo>
                <a:lnTo>
                  <a:pt x="265" y="2208"/>
                </a:lnTo>
                <a:lnTo>
                  <a:pt x="289" y="2186"/>
                </a:lnTo>
                <a:lnTo>
                  <a:pt x="312" y="2161"/>
                </a:lnTo>
                <a:lnTo>
                  <a:pt x="331" y="2133"/>
                </a:lnTo>
                <a:lnTo>
                  <a:pt x="347" y="2103"/>
                </a:lnTo>
                <a:lnTo>
                  <a:pt x="359" y="2070"/>
                </a:lnTo>
                <a:lnTo>
                  <a:pt x="369" y="2036"/>
                </a:lnTo>
                <a:lnTo>
                  <a:pt x="375" y="2001"/>
                </a:lnTo>
                <a:lnTo>
                  <a:pt x="380" y="1966"/>
                </a:lnTo>
                <a:lnTo>
                  <a:pt x="380" y="1930"/>
                </a:lnTo>
                <a:lnTo>
                  <a:pt x="376" y="1894"/>
                </a:lnTo>
                <a:lnTo>
                  <a:pt x="370" y="1858"/>
                </a:lnTo>
                <a:lnTo>
                  <a:pt x="360" y="1824"/>
                </a:lnTo>
                <a:lnTo>
                  <a:pt x="348" y="1791"/>
                </a:lnTo>
                <a:lnTo>
                  <a:pt x="332" y="1759"/>
                </a:lnTo>
                <a:lnTo>
                  <a:pt x="312" y="1729"/>
                </a:lnTo>
                <a:lnTo>
                  <a:pt x="288" y="1703"/>
                </a:lnTo>
                <a:lnTo>
                  <a:pt x="262" y="1679"/>
                </a:lnTo>
                <a:lnTo>
                  <a:pt x="231" y="1657"/>
                </a:lnTo>
                <a:lnTo>
                  <a:pt x="197" y="1640"/>
                </a:lnTo>
                <a:lnTo>
                  <a:pt x="159" y="1628"/>
                </a:lnTo>
                <a:lnTo>
                  <a:pt x="135" y="1620"/>
                </a:lnTo>
                <a:lnTo>
                  <a:pt x="109" y="1610"/>
                </a:lnTo>
                <a:lnTo>
                  <a:pt x="84" y="1597"/>
                </a:lnTo>
                <a:lnTo>
                  <a:pt x="60" y="1582"/>
                </a:lnTo>
                <a:lnTo>
                  <a:pt x="39" y="1567"/>
                </a:lnTo>
                <a:lnTo>
                  <a:pt x="22" y="1553"/>
                </a:lnTo>
                <a:lnTo>
                  <a:pt x="8" y="1540"/>
                </a:lnTo>
                <a:lnTo>
                  <a:pt x="0" y="1527"/>
                </a:lnTo>
                <a:lnTo>
                  <a:pt x="3" y="1498"/>
                </a:lnTo>
                <a:lnTo>
                  <a:pt x="7" y="1464"/>
                </a:lnTo>
                <a:lnTo>
                  <a:pt x="15" y="1427"/>
                </a:lnTo>
                <a:lnTo>
                  <a:pt x="22" y="1387"/>
                </a:lnTo>
                <a:lnTo>
                  <a:pt x="32" y="1343"/>
                </a:lnTo>
                <a:lnTo>
                  <a:pt x="42" y="1300"/>
                </a:lnTo>
                <a:lnTo>
                  <a:pt x="54" y="1255"/>
                </a:lnTo>
                <a:lnTo>
                  <a:pt x="66" y="1212"/>
                </a:lnTo>
                <a:lnTo>
                  <a:pt x="78" y="1169"/>
                </a:lnTo>
                <a:lnTo>
                  <a:pt x="90" y="1129"/>
                </a:lnTo>
                <a:lnTo>
                  <a:pt x="103" y="1093"/>
                </a:lnTo>
                <a:lnTo>
                  <a:pt x="114" y="1060"/>
                </a:lnTo>
                <a:lnTo>
                  <a:pt x="126" y="1034"/>
                </a:lnTo>
                <a:lnTo>
                  <a:pt x="162" y="1021"/>
                </a:lnTo>
                <a:lnTo>
                  <a:pt x="200" y="1014"/>
                </a:lnTo>
                <a:lnTo>
                  <a:pt x="241" y="1011"/>
                </a:lnTo>
                <a:lnTo>
                  <a:pt x="281" y="1014"/>
                </a:lnTo>
                <a:lnTo>
                  <a:pt x="321" y="1022"/>
                </a:lnTo>
                <a:lnTo>
                  <a:pt x="352" y="1027"/>
                </a:lnTo>
                <a:lnTo>
                  <a:pt x="384" y="1027"/>
                </a:lnTo>
                <a:lnTo>
                  <a:pt x="416" y="1021"/>
                </a:lnTo>
                <a:lnTo>
                  <a:pt x="447" y="1009"/>
                </a:lnTo>
                <a:lnTo>
                  <a:pt x="478" y="994"/>
                </a:lnTo>
                <a:lnTo>
                  <a:pt x="509" y="974"/>
                </a:lnTo>
                <a:lnTo>
                  <a:pt x="539" y="952"/>
                </a:lnTo>
                <a:lnTo>
                  <a:pt x="566" y="925"/>
                </a:lnTo>
                <a:lnTo>
                  <a:pt x="593" y="897"/>
                </a:lnTo>
                <a:lnTo>
                  <a:pt x="617" y="866"/>
                </a:lnTo>
                <a:lnTo>
                  <a:pt x="639" y="833"/>
                </a:lnTo>
                <a:lnTo>
                  <a:pt x="660" y="799"/>
                </a:lnTo>
                <a:lnTo>
                  <a:pt x="677" y="765"/>
                </a:lnTo>
                <a:lnTo>
                  <a:pt x="690" y="730"/>
                </a:lnTo>
                <a:lnTo>
                  <a:pt x="701" y="696"/>
                </a:lnTo>
                <a:lnTo>
                  <a:pt x="707" y="662"/>
                </a:lnTo>
                <a:lnTo>
                  <a:pt x="709" y="629"/>
                </a:lnTo>
                <a:lnTo>
                  <a:pt x="707" y="599"/>
                </a:lnTo>
                <a:lnTo>
                  <a:pt x="701" y="570"/>
                </a:lnTo>
                <a:lnTo>
                  <a:pt x="689" y="543"/>
                </a:lnTo>
                <a:lnTo>
                  <a:pt x="674" y="514"/>
                </a:lnTo>
                <a:lnTo>
                  <a:pt x="665" y="484"/>
                </a:lnTo>
                <a:lnTo>
                  <a:pt x="658" y="453"/>
                </a:lnTo>
                <a:lnTo>
                  <a:pt x="654" y="421"/>
                </a:lnTo>
                <a:lnTo>
                  <a:pt x="651" y="392"/>
                </a:lnTo>
                <a:lnTo>
                  <a:pt x="648" y="362"/>
                </a:lnTo>
                <a:lnTo>
                  <a:pt x="673" y="342"/>
                </a:lnTo>
                <a:lnTo>
                  <a:pt x="702" y="321"/>
                </a:lnTo>
                <a:lnTo>
                  <a:pt x="736" y="298"/>
                </a:lnTo>
                <a:lnTo>
                  <a:pt x="771" y="275"/>
                </a:lnTo>
                <a:lnTo>
                  <a:pt x="809" y="252"/>
                </a:lnTo>
                <a:lnTo>
                  <a:pt x="849" y="228"/>
                </a:lnTo>
                <a:lnTo>
                  <a:pt x="889" y="205"/>
                </a:lnTo>
                <a:lnTo>
                  <a:pt x="929" y="183"/>
                </a:lnTo>
                <a:lnTo>
                  <a:pt x="968" y="163"/>
                </a:lnTo>
                <a:lnTo>
                  <a:pt x="1005" y="144"/>
                </a:lnTo>
                <a:lnTo>
                  <a:pt x="1040" y="129"/>
                </a:lnTo>
                <a:lnTo>
                  <a:pt x="1072" y="116"/>
                </a:lnTo>
                <a:lnTo>
                  <a:pt x="1101" y="106"/>
                </a:lnTo>
                <a:lnTo>
                  <a:pt x="1119" y="116"/>
                </a:lnTo>
                <a:lnTo>
                  <a:pt x="1138" y="129"/>
                </a:lnTo>
                <a:lnTo>
                  <a:pt x="1159" y="144"/>
                </a:lnTo>
                <a:lnTo>
                  <a:pt x="1179" y="164"/>
                </a:lnTo>
                <a:lnTo>
                  <a:pt x="1198" y="184"/>
                </a:lnTo>
                <a:lnTo>
                  <a:pt x="1216" y="207"/>
                </a:lnTo>
                <a:lnTo>
                  <a:pt x="1231" y="230"/>
                </a:lnTo>
                <a:lnTo>
                  <a:pt x="1247" y="253"/>
                </a:lnTo>
                <a:lnTo>
                  <a:pt x="1267" y="272"/>
                </a:lnTo>
                <a:lnTo>
                  <a:pt x="1292" y="289"/>
                </a:lnTo>
                <a:lnTo>
                  <a:pt x="1319" y="304"/>
                </a:lnTo>
                <a:lnTo>
                  <a:pt x="1349" y="315"/>
                </a:lnTo>
                <a:lnTo>
                  <a:pt x="1382" y="324"/>
                </a:lnTo>
                <a:lnTo>
                  <a:pt x="1417" y="331"/>
                </a:lnTo>
                <a:lnTo>
                  <a:pt x="1452" y="334"/>
                </a:lnTo>
                <a:lnTo>
                  <a:pt x="1489" y="336"/>
                </a:lnTo>
                <a:lnTo>
                  <a:pt x="1526" y="334"/>
                </a:lnTo>
                <a:lnTo>
                  <a:pt x="1563" y="331"/>
                </a:lnTo>
                <a:lnTo>
                  <a:pt x="1600" y="325"/>
                </a:lnTo>
                <a:lnTo>
                  <a:pt x="1636" y="316"/>
                </a:lnTo>
                <a:lnTo>
                  <a:pt x="1670" y="305"/>
                </a:lnTo>
                <a:lnTo>
                  <a:pt x="1702" y="291"/>
                </a:lnTo>
                <a:lnTo>
                  <a:pt x="1733" y="274"/>
                </a:lnTo>
                <a:lnTo>
                  <a:pt x="1759" y="255"/>
                </a:lnTo>
                <a:lnTo>
                  <a:pt x="1783" y="234"/>
                </a:lnTo>
                <a:lnTo>
                  <a:pt x="1803" y="210"/>
                </a:lnTo>
                <a:lnTo>
                  <a:pt x="1819" y="184"/>
                </a:lnTo>
                <a:lnTo>
                  <a:pt x="1829" y="155"/>
                </a:lnTo>
                <a:lnTo>
                  <a:pt x="1839" y="123"/>
                </a:lnTo>
                <a:lnTo>
                  <a:pt x="1853" y="92"/>
                </a:lnTo>
                <a:lnTo>
                  <a:pt x="1870" y="64"/>
                </a:lnTo>
                <a:lnTo>
                  <a:pt x="1888" y="38"/>
                </a:lnTo>
                <a:lnTo>
                  <a:pt x="1907" y="16"/>
                </a:lnTo>
                <a:lnTo>
                  <a:pt x="1925" y="0"/>
                </a:lnTo>
                <a:close/>
              </a:path>
            </a:pathLst>
          </a:custGeom>
          <a:solidFill>
            <a:srgbClr val="797979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chemeClr val="accent2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noun_project_1241.eps">
            <a:extLst>
              <a:ext uri="{FF2B5EF4-FFF2-40B4-BE49-F238E27FC236}">
                <a16:creationId xmlns:a16="http://schemas.microsoft.com/office/drawing/2014/main" id="{2C478B0E-31E7-0204-B903-F8230E993B12}"/>
              </a:ext>
            </a:extLst>
          </p:cNvPr>
          <p:cNvSpPr>
            <a:spLocks noChangeAspect="1" noEditPoints="1"/>
          </p:cNvSpPr>
          <p:nvPr/>
        </p:nvSpPr>
        <p:spPr bwMode="auto">
          <a:xfrm rot="20700000">
            <a:off x="8157000" y="3768677"/>
            <a:ext cx="790614" cy="790614"/>
          </a:xfrm>
          <a:custGeom>
            <a:avLst/>
            <a:gdLst>
              <a:gd name="T0" fmla="*/ 43066644 w 3457"/>
              <a:gd name="T1" fmla="*/ 27115114 h 3455"/>
              <a:gd name="T2" fmla="*/ 31654763 w 3457"/>
              <a:gd name="T3" fmla="*/ 36174246 h 3455"/>
              <a:gd name="T4" fmla="*/ 26119870 w 3457"/>
              <a:gd name="T5" fmla="*/ 50307791 h 3455"/>
              <a:gd name="T6" fmla="*/ 28358655 w 3457"/>
              <a:gd name="T7" fmla="*/ 64908197 h 3455"/>
              <a:gd name="T8" fmla="*/ 37438468 w 3457"/>
              <a:gd name="T9" fmla="*/ 76333389 h 3455"/>
              <a:gd name="T10" fmla="*/ 51524514 w 3457"/>
              <a:gd name="T11" fmla="*/ 81905715 h 3455"/>
              <a:gd name="T12" fmla="*/ 66108008 w 3457"/>
              <a:gd name="T13" fmla="*/ 79633168 h 3455"/>
              <a:gd name="T14" fmla="*/ 77519889 w 3457"/>
              <a:gd name="T15" fmla="*/ 70574036 h 3455"/>
              <a:gd name="T16" fmla="*/ 83054782 w 3457"/>
              <a:gd name="T17" fmla="*/ 56409437 h 3455"/>
              <a:gd name="T18" fmla="*/ 80815996 w 3457"/>
              <a:gd name="T19" fmla="*/ 41840086 h 3455"/>
              <a:gd name="T20" fmla="*/ 71736183 w 3457"/>
              <a:gd name="T21" fmla="*/ 30415070 h 3455"/>
              <a:gd name="T22" fmla="*/ 57650138 w 3457"/>
              <a:gd name="T23" fmla="*/ 24842567 h 3455"/>
              <a:gd name="T24" fmla="*/ 67756061 w 3457"/>
              <a:gd name="T25" fmla="*/ 1494270 h 3455"/>
              <a:gd name="T26" fmla="*/ 75716482 w 3457"/>
              <a:gd name="T27" fmla="*/ 4980900 h 3455"/>
              <a:gd name="T28" fmla="*/ 75529916 w 3457"/>
              <a:gd name="T29" fmla="*/ 11767485 h 3455"/>
              <a:gd name="T30" fmla="*/ 79510038 w 3457"/>
              <a:gd name="T31" fmla="*/ 18273885 h 3455"/>
              <a:gd name="T32" fmla="*/ 86724020 w 3457"/>
              <a:gd name="T33" fmla="*/ 21885081 h 3455"/>
              <a:gd name="T34" fmla="*/ 93658330 w 3457"/>
              <a:gd name="T35" fmla="*/ 20110625 h 3455"/>
              <a:gd name="T36" fmla="*/ 99504107 w 3457"/>
              <a:gd name="T37" fmla="*/ 25247321 h 3455"/>
              <a:gd name="T38" fmla="*/ 103919607 w 3457"/>
              <a:gd name="T39" fmla="*/ 34368736 h 3455"/>
              <a:gd name="T40" fmla="*/ 98944411 w 3457"/>
              <a:gd name="T41" fmla="*/ 39349636 h 3455"/>
              <a:gd name="T42" fmla="*/ 97265321 w 3457"/>
              <a:gd name="T43" fmla="*/ 46665365 h 3455"/>
              <a:gd name="T44" fmla="*/ 99659637 w 3457"/>
              <a:gd name="T45" fmla="*/ 54448131 h 3455"/>
              <a:gd name="T46" fmla="*/ 105723191 w 3457"/>
              <a:gd name="T47" fmla="*/ 58059327 h 3455"/>
              <a:gd name="T48" fmla="*/ 105723191 w 3457"/>
              <a:gd name="T49" fmla="*/ 68270436 h 3455"/>
              <a:gd name="T50" fmla="*/ 100996631 w 3457"/>
              <a:gd name="T51" fmla="*/ 75835299 h 3455"/>
              <a:gd name="T52" fmla="*/ 93533836 w 3457"/>
              <a:gd name="T53" fmla="*/ 75835299 h 3455"/>
              <a:gd name="T54" fmla="*/ 87439247 w 3457"/>
              <a:gd name="T55" fmla="*/ 81034102 h 3455"/>
              <a:gd name="T56" fmla="*/ 85573592 w 3457"/>
              <a:gd name="T57" fmla="*/ 88443344 h 3455"/>
              <a:gd name="T58" fmla="*/ 87843413 w 3457"/>
              <a:gd name="T59" fmla="*/ 94731840 h 3455"/>
              <a:gd name="T60" fmla="*/ 81748824 w 3457"/>
              <a:gd name="T61" fmla="*/ 100086263 h 3455"/>
              <a:gd name="T62" fmla="*/ 73042318 w 3457"/>
              <a:gd name="T63" fmla="*/ 104039929 h 3455"/>
              <a:gd name="T64" fmla="*/ 68222475 w 3457"/>
              <a:gd name="T65" fmla="*/ 98747613 h 3455"/>
              <a:gd name="T66" fmla="*/ 61257306 w 3457"/>
              <a:gd name="T67" fmla="*/ 96879820 h 3455"/>
              <a:gd name="T68" fmla="*/ 53794511 w 3457"/>
              <a:gd name="T69" fmla="*/ 99059030 h 3455"/>
              <a:gd name="T70" fmla="*/ 50094061 w 3457"/>
              <a:gd name="T71" fmla="*/ 104849436 h 3455"/>
              <a:gd name="T72" fmla="*/ 43066644 w 3457"/>
              <a:gd name="T73" fmla="*/ 106904079 h 3455"/>
              <a:gd name="T74" fmla="*/ 33240569 w 3457"/>
              <a:gd name="T75" fmla="*/ 103822026 h 3455"/>
              <a:gd name="T76" fmla="*/ 32214459 w 3457"/>
              <a:gd name="T77" fmla="*/ 96599633 h 3455"/>
              <a:gd name="T78" fmla="*/ 29198200 w 3457"/>
              <a:gd name="T79" fmla="*/ 89626374 h 3455"/>
              <a:gd name="T80" fmla="*/ 22077501 w 3457"/>
              <a:gd name="T81" fmla="*/ 85641478 h 3455"/>
              <a:gd name="T82" fmla="*/ 14894554 w 3457"/>
              <a:gd name="T83" fmla="*/ 87198031 h 3455"/>
              <a:gd name="T84" fmla="*/ 8706682 w 3457"/>
              <a:gd name="T85" fmla="*/ 83618064 h 3455"/>
              <a:gd name="T86" fmla="*/ 4197899 w 3457"/>
              <a:gd name="T87" fmla="*/ 75368262 h 3455"/>
              <a:gd name="T88" fmla="*/ 6529967 w 3457"/>
              <a:gd name="T89" fmla="*/ 69858043 h 3455"/>
              <a:gd name="T90" fmla="*/ 11163069 w 3457"/>
              <a:gd name="T91" fmla="*/ 64441336 h 3455"/>
              <a:gd name="T92" fmla="*/ 11194280 w 3457"/>
              <a:gd name="T93" fmla="*/ 56782961 h 3455"/>
              <a:gd name="T94" fmla="*/ 6125801 w 3457"/>
              <a:gd name="T95" fmla="*/ 51055015 h 3455"/>
              <a:gd name="T96" fmla="*/ 684015 w 3457"/>
              <a:gd name="T97" fmla="*/ 48346485 h 3455"/>
              <a:gd name="T98" fmla="*/ 995075 w 3457"/>
              <a:gd name="T99" fmla="*/ 41809032 h 3455"/>
              <a:gd name="T100" fmla="*/ 3544920 w 3457"/>
              <a:gd name="T101" fmla="*/ 32998857 h 3455"/>
              <a:gd name="T102" fmla="*/ 10945468 w 3457"/>
              <a:gd name="T103" fmla="*/ 31971623 h 3455"/>
              <a:gd name="T104" fmla="*/ 17599753 w 3457"/>
              <a:gd name="T105" fmla="*/ 28796234 h 3455"/>
              <a:gd name="T106" fmla="*/ 21797653 w 3457"/>
              <a:gd name="T107" fmla="*/ 21667178 h 3455"/>
              <a:gd name="T108" fmla="*/ 20678260 w 3457"/>
              <a:gd name="T109" fmla="*/ 15067442 h 3455"/>
              <a:gd name="T110" fmla="*/ 22886010 w 3457"/>
              <a:gd name="T111" fmla="*/ 9277036 h 3455"/>
              <a:gd name="T112" fmla="*/ 31250596 w 3457"/>
              <a:gd name="T113" fmla="*/ 4482810 h 3455"/>
              <a:gd name="T114" fmla="*/ 36660995 w 3457"/>
              <a:gd name="T115" fmla="*/ 5105466 h 3455"/>
              <a:gd name="T116" fmla="*/ 41014424 w 3457"/>
              <a:gd name="T117" fmla="*/ 9463886 h 3455"/>
              <a:gd name="T118" fmla="*/ 48601537 w 3457"/>
              <a:gd name="T119" fmla="*/ 10304445 h 3455"/>
              <a:gd name="T120" fmla="*/ 55442388 w 3457"/>
              <a:gd name="T121" fmla="*/ 7284676 h 3455"/>
              <a:gd name="T122" fmla="*/ 58707460 w 3457"/>
              <a:gd name="T123" fmla="*/ 1183030 h 345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457" h="3455">
                <a:moveTo>
                  <a:pt x="1784" y="793"/>
                </a:moveTo>
                <a:lnTo>
                  <a:pt x="1715" y="794"/>
                </a:lnTo>
                <a:lnTo>
                  <a:pt x="1646" y="799"/>
                </a:lnTo>
                <a:lnTo>
                  <a:pt x="1579" y="810"/>
                </a:lnTo>
                <a:lnTo>
                  <a:pt x="1512" y="826"/>
                </a:lnTo>
                <a:lnTo>
                  <a:pt x="1447" y="846"/>
                </a:lnTo>
                <a:lnTo>
                  <a:pt x="1385" y="871"/>
                </a:lnTo>
                <a:lnTo>
                  <a:pt x="1324" y="900"/>
                </a:lnTo>
                <a:lnTo>
                  <a:pt x="1266" y="934"/>
                </a:lnTo>
                <a:lnTo>
                  <a:pt x="1211" y="972"/>
                </a:lnTo>
                <a:lnTo>
                  <a:pt x="1158" y="1013"/>
                </a:lnTo>
                <a:lnTo>
                  <a:pt x="1108" y="1059"/>
                </a:lnTo>
                <a:lnTo>
                  <a:pt x="1061" y="1109"/>
                </a:lnTo>
                <a:lnTo>
                  <a:pt x="1018" y="1162"/>
                </a:lnTo>
                <a:lnTo>
                  <a:pt x="980" y="1218"/>
                </a:lnTo>
                <a:lnTo>
                  <a:pt x="944" y="1279"/>
                </a:lnTo>
                <a:lnTo>
                  <a:pt x="914" y="1341"/>
                </a:lnTo>
                <a:lnTo>
                  <a:pt x="888" y="1407"/>
                </a:lnTo>
                <a:lnTo>
                  <a:pt x="866" y="1476"/>
                </a:lnTo>
                <a:lnTo>
                  <a:pt x="850" y="1546"/>
                </a:lnTo>
                <a:lnTo>
                  <a:pt x="840" y="1616"/>
                </a:lnTo>
                <a:lnTo>
                  <a:pt x="835" y="1686"/>
                </a:lnTo>
                <a:lnTo>
                  <a:pt x="836" y="1756"/>
                </a:lnTo>
                <a:lnTo>
                  <a:pt x="841" y="1824"/>
                </a:lnTo>
                <a:lnTo>
                  <a:pt x="851" y="1892"/>
                </a:lnTo>
                <a:lnTo>
                  <a:pt x="867" y="1958"/>
                </a:lnTo>
                <a:lnTo>
                  <a:pt x="888" y="2022"/>
                </a:lnTo>
                <a:lnTo>
                  <a:pt x="912" y="2085"/>
                </a:lnTo>
                <a:lnTo>
                  <a:pt x="942" y="2145"/>
                </a:lnTo>
                <a:lnTo>
                  <a:pt x="976" y="2204"/>
                </a:lnTo>
                <a:lnTo>
                  <a:pt x="1014" y="2260"/>
                </a:lnTo>
                <a:lnTo>
                  <a:pt x="1055" y="2313"/>
                </a:lnTo>
                <a:lnTo>
                  <a:pt x="1101" y="2363"/>
                </a:lnTo>
                <a:lnTo>
                  <a:pt x="1151" y="2410"/>
                </a:lnTo>
                <a:lnTo>
                  <a:pt x="1204" y="2452"/>
                </a:lnTo>
                <a:lnTo>
                  <a:pt x="1260" y="2491"/>
                </a:lnTo>
                <a:lnTo>
                  <a:pt x="1319" y="2526"/>
                </a:lnTo>
                <a:lnTo>
                  <a:pt x="1383" y="2557"/>
                </a:lnTo>
                <a:lnTo>
                  <a:pt x="1449" y="2583"/>
                </a:lnTo>
                <a:lnTo>
                  <a:pt x="1517" y="2605"/>
                </a:lnTo>
                <a:lnTo>
                  <a:pt x="1587" y="2621"/>
                </a:lnTo>
                <a:lnTo>
                  <a:pt x="1657" y="2631"/>
                </a:lnTo>
                <a:lnTo>
                  <a:pt x="1727" y="2635"/>
                </a:lnTo>
                <a:lnTo>
                  <a:pt x="1796" y="2635"/>
                </a:lnTo>
                <a:lnTo>
                  <a:pt x="1865" y="2629"/>
                </a:lnTo>
                <a:lnTo>
                  <a:pt x="1933" y="2619"/>
                </a:lnTo>
                <a:lnTo>
                  <a:pt x="1999" y="2604"/>
                </a:lnTo>
                <a:lnTo>
                  <a:pt x="2064" y="2583"/>
                </a:lnTo>
                <a:lnTo>
                  <a:pt x="2126" y="2558"/>
                </a:lnTo>
                <a:lnTo>
                  <a:pt x="2187" y="2528"/>
                </a:lnTo>
                <a:lnTo>
                  <a:pt x="2245" y="2495"/>
                </a:lnTo>
                <a:lnTo>
                  <a:pt x="2301" y="2457"/>
                </a:lnTo>
                <a:lnTo>
                  <a:pt x="2354" y="2416"/>
                </a:lnTo>
                <a:lnTo>
                  <a:pt x="2404" y="2369"/>
                </a:lnTo>
                <a:lnTo>
                  <a:pt x="2450" y="2320"/>
                </a:lnTo>
                <a:lnTo>
                  <a:pt x="2493" y="2267"/>
                </a:lnTo>
                <a:lnTo>
                  <a:pt x="2532" y="2210"/>
                </a:lnTo>
                <a:lnTo>
                  <a:pt x="2567" y="2151"/>
                </a:lnTo>
                <a:lnTo>
                  <a:pt x="2598" y="2088"/>
                </a:lnTo>
                <a:lnTo>
                  <a:pt x="2623" y="2022"/>
                </a:lnTo>
                <a:lnTo>
                  <a:pt x="2645" y="1953"/>
                </a:lnTo>
                <a:lnTo>
                  <a:pt x="2662" y="1882"/>
                </a:lnTo>
                <a:lnTo>
                  <a:pt x="2671" y="1812"/>
                </a:lnTo>
                <a:lnTo>
                  <a:pt x="2677" y="1742"/>
                </a:lnTo>
                <a:lnTo>
                  <a:pt x="2675" y="1673"/>
                </a:lnTo>
                <a:lnTo>
                  <a:pt x="2670" y="1604"/>
                </a:lnTo>
                <a:lnTo>
                  <a:pt x="2660" y="1537"/>
                </a:lnTo>
                <a:lnTo>
                  <a:pt x="2644" y="1472"/>
                </a:lnTo>
                <a:lnTo>
                  <a:pt x="2623" y="1407"/>
                </a:lnTo>
                <a:lnTo>
                  <a:pt x="2599" y="1344"/>
                </a:lnTo>
                <a:lnTo>
                  <a:pt x="2569" y="1283"/>
                </a:lnTo>
                <a:lnTo>
                  <a:pt x="2535" y="1224"/>
                </a:lnTo>
                <a:lnTo>
                  <a:pt x="2498" y="1169"/>
                </a:lnTo>
                <a:lnTo>
                  <a:pt x="2456" y="1116"/>
                </a:lnTo>
                <a:lnTo>
                  <a:pt x="2410" y="1066"/>
                </a:lnTo>
                <a:lnTo>
                  <a:pt x="2360" y="1020"/>
                </a:lnTo>
                <a:lnTo>
                  <a:pt x="2307" y="977"/>
                </a:lnTo>
                <a:lnTo>
                  <a:pt x="2251" y="938"/>
                </a:lnTo>
                <a:lnTo>
                  <a:pt x="2192" y="903"/>
                </a:lnTo>
                <a:lnTo>
                  <a:pt x="2128" y="872"/>
                </a:lnTo>
                <a:lnTo>
                  <a:pt x="2063" y="846"/>
                </a:lnTo>
                <a:lnTo>
                  <a:pt x="1994" y="825"/>
                </a:lnTo>
                <a:lnTo>
                  <a:pt x="1924" y="809"/>
                </a:lnTo>
                <a:lnTo>
                  <a:pt x="1854" y="798"/>
                </a:lnTo>
                <a:lnTo>
                  <a:pt x="1784" y="793"/>
                </a:lnTo>
                <a:close/>
                <a:moveTo>
                  <a:pt x="1925" y="0"/>
                </a:moveTo>
                <a:lnTo>
                  <a:pt x="1973" y="5"/>
                </a:lnTo>
                <a:lnTo>
                  <a:pt x="2024" y="14"/>
                </a:lnTo>
                <a:lnTo>
                  <a:pt x="2075" y="24"/>
                </a:lnTo>
                <a:lnTo>
                  <a:pt x="2128" y="35"/>
                </a:lnTo>
                <a:lnTo>
                  <a:pt x="2179" y="48"/>
                </a:lnTo>
                <a:lnTo>
                  <a:pt x="2229" y="63"/>
                </a:lnTo>
                <a:lnTo>
                  <a:pt x="2277" y="77"/>
                </a:lnTo>
                <a:lnTo>
                  <a:pt x="2322" y="91"/>
                </a:lnTo>
                <a:lnTo>
                  <a:pt x="2363" y="107"/>
                </a:lnTo>
                <a:lnTo>
                  <a:pt x="2399" y="121"/>
                </a:lnTo>
                <a:lnTo>
                  <a:pt x="2428" y="136"/>
                </a:lnTo>
                <a:lnTo>
                  <a:pt x="2435" y="160"/>
                </a:lnTo>
                <a:lnTo>
                  <a:pt x="2439" y="189"/>
                </a:lnTo>
                <a:lnTo>
                  <a:pt x="2442" y="220"/>
                </a:lnTo>
                <a:lnTo>
                  <a:pt x="2443" y="253"/>
                </a:lnTo>
                <a:lnTo>
                  <a:pt x="2440" y="286"/>
                </a:lnTo>
                <a:lnTo>
                  <a:pt x="2434" y="317"/>
                </a:lnTo>
                <a:lnTo>
                  <a:pt x="2429" y="347"/>
                </a:lnTo>
                <a:lnTo>
                  <a:pt x="2429" y="378"/>
                </a:lnTo>
                <a:lnTo>
                  <a:pt x="2436" y="410"/>
                </a:lnTo>
                <a:lnTo>
                  <a:pt x="2446" y="442"/>
                </a:lnTo>
                <a:lnTo>
                  <a:pt x="2461" y="472"/>
                </a:lnTo>
                <a:lnTo>
                  <a:pt x="2480" y="503"/>
                </a:lnTo>
                <a:lnTo>
                  <a:pt x="2504" y="532"/>
                </a:lnTo>
                <a:lnTo>
                  <a:pt x="2529" y="560"/>
                </a:lnTo>
                <a:lnTo>
                  <a:pt x="2557" y="587"/>
                </a:lnTo>
                <a:lnTo>
                  <a:pt x="2587" y="612"/>
                </a:lnTo>
                <a:lnTo>
                  <a:pt x="2619" y="635"/>
                </a:lnTo>
                <a:lnTo>
                  <a:pt x="2653" y="655"/>
                </a:lnTo>
                <a:lnTo>
                  <a:pt x="2687" y="672"/>
                </a:lnTo>
                <a:lnTo>
                  <a:pt x="2721" y="686"/>
                </a:lnTo>
                <a:lnTo>
                  <a:pt x="2756" y="696"/>
                </a:lnTo>
                <a:lnTo>
                  <a:pt x="2789" y="703"/>
                </a:lnTo>
                <a:lnTo>
                  <a:pt x="2822" y="705"/>
                </a:lnTo>
                <a:lnTo>
                  <a:pt x="2854" y="703"/>
                </a:lnTo>
                <a:lnTo>
                  <a:pt x="2883" y="695"/>
                </a:lnTo>
                <a:lnTo>
                  <a:pt x="2910" y="683"/>
                </a:lnTo>
                <a:lnTo>
                  <a:pt x="2944" y="666"/>
                </a:lnTo>
                <a:lnTo>
                  <a:pt x="2977" y="654"/>
                </a:lnTo>
                <a:lnTo>
                  <a:pt x="3012" y="646"/>
                </a:lnTo>
                <a:lnTo>
                  <a:pt x="3047" y="642"/>
                </a:lnTo>
                <a:lnTo>
                  <a:pt x="3082" y="641"/>
                </a:lnTo>
                <a:lnTo>
                  <a:pt x="3103" y="667"/>
                </a:lnTo>
                <a:lnTo>
                  <a:pt x="3125" y="698"/>
                </a:lnTo>
                <a:lnTo>
                  <a:pt x="3149" y="733"/>
                </a:lnTo>
                <a:lnTo>
                  <a:pt x="3175" y="770"/>
                </a:lnTo>
                <a:lnTo>
                  <a:pt x="3200" y="811"/>
                </a:lnTo>
                <a:lnTo>
                  <a:pt x="3226" y="852"/>
                </a:lnTo>
                <a:lnTo>
                  <a:pt x="3250" y="896"/>
                </a:lnTo>
                <a:lnTo>
                  <a:pt x="3274" y="939"/>
                </a:lnTo>
                <a:lnTo>
                  <a:pt x="3295" y="982"/>
                </a:lnTo>
                <a:lnTo>
                  <a:pt x="3314" y="1024"/>
                </a:lnTo>
                <a:lnTo>
                  <a:pt x="3330" y="1065"/>
                </a:lnTo>
                <a:lnTo>
                  <a:pt x="3342" y="1104"/>
                </a:lnTo>
                <a:lnTo>
                  <a:pt x="3324" y="1132"/>
                </a:lnTo>
                <a:lnTo>
                  <a:pt x="3304" y="1160"/>
                </a:lnTo>
                <a:lnTo>
                  <a:pt x="3280" y="1184"/>
                </a:lnTo>
                <a:lnTo>
                  <a:pt x="3253" y="1206"/>
                </a:lnTo>
                <a:lnTo>
                  <a:pt x="3224" y="1226"/>
                </a:lnTo>
                <a:lnTo>
                  <a:pt x="3201" y="1243"/>
                </a:lnTo>
                <a:lnTo>
                  <a:pt x="3182" y="1264"/>
                </a:lnTo>
                <a:lnTo>
                  <a:pt x="3165" y="1289"/>
                </a:lnTo>
                <a:lnTo>
                  <a:pt x="3153" y="1318"/>
                </a:lnTo>
                <a:lnTo>
                  <a:pt x="3142" y="1351"/>
                </a:lnTo>
                <a:lnTo>
                  <a:pt x="3135" y="1385"/>
                </a:lnTo>
                <a:lnTo>
                  <a:pt x="3129" y="1422"/>
                </a:lnTo>
                <a:lnTo>
                  <a:pt x="3127" y="1460"/>
                </a:lnTo>
                <a:lnTo>
                  <a:pt x="3128" y="1499"/>
                </a:lnTo>
                <a:lnTo>
                  <a:pt x="3131" y="1539"/>
                </a:lnTo>
                <a:lnTo>
                  <a:pt x="3137" y="1578"/>
                </a:lnTo>
                <a:lnTo>
                  <a:pt x="3145" y="1616"/>
                </a:lnTo>
                <a:lnTo>
                  <a:pt x="3157" y="1653"/>
                </a:lnTo>
                <a:lnTo>
                  <a:pt x="3170" y="1687"/>
                </a:lnTo>
                <a:lnTo>
                  <a:pt x="3186" y="1720"/>
                </a:lnTo>
                <a:lnTo>
                  <a:pt x="3205" y="1749"/>
                </a:lnTo>
                <a:lnTo>
                  <a:pt x="3226" y="1774"/>
                </a:lnTo>
                <a:lnTo>
                  <a:pt x="3249" y="1795"/>
                </a:lnTo>
                <a:lnTo>
                  <a:pt x="3275" y="1811"/>
                </a:lnTo>
                <a:lnTo>
                  <a:pt x="3302" y="1822"/>
                </a:lnTo>
                <a:lnTo>
                  <a:pt x="3337" y="1832"/>
                </a:lnTo>
                <a:lnTo>
                  <a:pt x="3370" y="1847"/>
                </a:lnTo>
                <a:lnTo>
                  <a:pt x="3400" y="1865"/>
                </a:lnTo>
                <a:lnTo>
                  <a:pt x="3428" y="1889"/>
                </a:lnTo>
                <a:lnTo>
                  <a:pt x="3457" y="1918"/>
                </a:lnTo>
                <a:lnTo>
                  <a:pt x="3451" y="1971"/>
                </a:lnTo>
                <a:lnTo>
                  <a:pt x="3441" y="2027"/>
                </a:lnTo>
                <a:lnTo>
                  <a:pt x="3429" y="2083"/>
                </a:lnTo>
                <a:lnTo>
                  <a:pt x="3416" y="2138"/>
                </a:lnTo>
                <a:lnTo>
                  <a:pt x="3400" y="2193"/>
                </a:lnTo>
                <a:lnTo>
                  <a:pt x="3383" y="2245"/>
                </a:lnTo>
                <a:lnTo>
                  <a:pt x="3366" y="2296"/>
                </a:lnTo>
                <a:lnTo>
                  <a:pt x="3349" y="2343"/>
                </a:lnTo>
                <a:lnTo>
                  <a:pt x="3332" y="2386"/>
                </a:lnTo>
                <a:lnTo>
                  <a:pt x="3317" y="2424"/>
                </a:lnTo>
                <a:lnTo>
                  <a:pt x="3283" y="2431"/>
                </a:lnTo>
                <a:lnTo>
                  <a:pt x="3248" y="2436"/>
                </a:lnTo>
                <a:lnTo>
                  <a:pt x="3212" y="2437"/>
                </a:lnTo>
                <a:lnTo>
                  <a:pt x="3176" y="2434"/>
                </a:lnTo>
                <a:lnTo>
                  <a:pt x="3140" y="2428"/>
                </a:lnTo>
                <a:lnTo>
                  <a:pt x="3107" y="2421"/>
                </a:lnTo>
                <a:lnTo>
                  <a:pt x="3074" y="2421"/>
                </a:lnTo>
                <a:lnTo>
                  <a:pt x="3041" y="2426"/>
                </a:lnTo>
                <a:lnTo>
                  <a:pt x="3008" y="2436"/>
                </a:lnTo>
                <a:lnTo>
                  <a:pt x="2976" y="2450"/>
                </a:lnTo>
                <a:lnTo>
                  <a:pt x="2945" y="2468"/>
                </a:lnTo>
                <a:lnTo>
                  <a:pt x="2914" y="2489"/>
                </a:lnTo>
                <a:lnTo>
                  <a:pt x="2885" y="2515"/>
                </a:lnTo>
                <a:lnTo>
                  <a:pt x="2859" y="2541"/>
                </a:lnTo>
                <a:lnTo>
                  <a:pt x="2835" y="2571"/>
                </a:lnTo>
                <a:lnTo>
                  <a:pt x="2812" y="2603"/>
                </a:lnTo>
                <a:lnTo>
                  <a:pt x="2792" y="2635"/>
                </a:lnTo>
                <a:lnTo>
                  <a:pt x="2776" y="2669"/>
                </a:lnTo>
                <a:lnTo>
                  <a:pt x="2763" y="2704"/>
                </a:lnTo>
                <a:lnTo>
                  <a:pt x="2754" y="2739"/>
                </a:lnTo>
                <a:lnTo>
                  <a:pt x="2749" y="2774"/>
                </a:lnTo>
                <a:lnTo>
                  <a:pt x="2748" y="2808"/>
                </a:lnTo>
                <a:lnTo>
                  <a:pt x="2752" y="2841"/>
                </a:lnTo>
                <a:lnTo>
                  <a:pt x="2760" y="2874"/>
                </a:lnTo>
                <a:lnTo>
                  <a:pt x="2774" y="2904"/>
                </a:lnTo>
                <a:lnTo>
                  <a:pt x="2789" y="2930"/>
                </a:lnTo>
                <a:lnTo>
                  <a:pt x="2802" y="2957"/>
                </a:lnTo>
                <a:lnTo>
                  <a:pt x="2812" y="2985"/>
                </a:lnTo>
                <a:lnTo>
                  <a:pt x="2820" y="3013"/>
                </a:lnTo>
                <a:lnTo>
                  <a:pt x="2825" y="3043"/>
                </a:lnTo>
                <a:lnTo>
                  <a:pt x="2825" y="3074"/>
                </a:lnTo>
                <a:lnTo>
                  <a:pt x="2803" y="3095"/>
                </a:lnTo>
                <a:lnTo>
                  <a:pt x="2775" y="3118"/>
                </a:lnTo>
                <a:lnTo>
                  <a:pt x="2743" y="3142"/>
                </a:lnTo>
                <a:lnTo>
                  <a:pt x="2708" y="3166"/>
                </a:lnTo>
                <a:lnTo>
                  <a:pt x="2670" y="3190"/>
                </a:lnTo>
                <a:lnTo>
                  <a:pt x="2629" y="3215"/>
                </a:lnTo>
                <a:lnTo>
                  <a:pt x="2587" y="3238"/>
                </a:lnTo>
                <a:lnTo>
                  <a:pt x="2545" y="3260"/>
                </a:lnTo>
                <a:lnTo>
                  <a:pt x="2503" y="3282"/>
                </a:lnTo>
                <a:lnTo>
                  <a:pt x="2461" y="3301"/>
                </a:lnTo>
                <a:lnTo>
                  <a:pt x="2421" y="3318"/>
                </a:lnTo>
                <a:lnTo>
                  <a:pt x="2383" y="3331"/>
                </a:lnTo>
                <a:lnTo>
                  <a:pt x="2349" y="3342"/>
                </a:lnTo>
                <a:lnTo>
                  <a:pt x="2321" y="3324"/>
                </a:lnTo>
                <a:lnTo>
                  <a:pt x="2296" y="3302"/>
                </a:lnTo>
                <a:lnTo>
                  <a:pt x="2271" y="3275"/>
                </a:lnTo>
                <a:lnTo>
                  <a:pt x="2250" y="3248"/>
                </a:lnTo>
                <a:lnTo>
                  <a:pt x="2232" y="3218"/>
                </a:lnTo>
                <a:lnTo>
                  <a:pt x="2214" y="3194"/>
                </a:lnTo>
                <a:lnTo>
                  <a:pt x="2194" y="3172"/>
                </a:lnTo>
                <a:lnTo>
                  <a:pt x="2169" y="3155"/>
                </a:lnTo>
                <a:lnTo>
                  <a:pt x="2141" y="3140"/>
                </a:lnTo>
                <a:lnTo>
                  <a:pt x="2110" y="3129"/>
                </a:lnTo>
                <a:lnTo>
                  <a:pt x="2077" y="3120"/>
                </a:lnTo>
                <a:lnTo>
                  <a:pt x="2042" y="3115"/>
                </a:lnTo>
                <a:lnTo>
                  <a:pt x="2006" y="3112"/>
                </a:lnTo>
                <a:lnTo>
                  <a:pt x="1970" y="3112"/>
                </a:lnTo>
                <a:lnTo>
                  <a:pt x="1933" y="3114"/>
                </a:lnTo>
                <a:lnTo>
                  <a:pt x="1896" y="3119"/>
                </a:lnTo>
                <a:lnTo>
                  <a:pt x="1860" y="3127"/>
                </a:lnTo>
                <a:lnTo>
                  <a:pt x="1824" y="3137"/>
                </a:lnTo>
                <a:lnTo>
                  <a:pt x="1790" y="3150"/>
                </a:lnTo>
                <a:lnTo>
                  <a:pt x="1758" y="3165"/>
                </a:lnTo>
                <a:lnTo>
                  <a:pt x="1730" y="3182"/>
                </a:lnTo>
                <a:lnTo>
                  <a:pt x="1703" y="3202"/>
                </a:lnTo>
                <a:lnTo>
                  <a:pt x="1680" y="3223"/>
                </a:lnTo>
                <a:lnTo>
                  <a:pt x="1661" y="3247"/>
                </a:lnTo>
                <a:lnTo>
                  <a:pt x="1646" y="3272"/>
                </a:lnTo>
                <a:lnTo>
                  <a:pt x="1635" y="3300"/>
                </a:lnTo>
                <a:lnTo>
                  <a:pt x="1625" y="3334"/>
                </a:lnTo>
                <a:lnTo>
                  <a:pt x="1611" y="3368"/>
                </a:lnTo>
                <a:lnTo>
                  <a:pt x="1594" y="3399"/>
                </a:lnTo>
                <a:lnTo>
                  <a:pt x="1573" y="3428"/>
                </a:lnTo>
                <a:lnTo>
                  <a:pt x="1549" y="3455"/>
                </a:lnTo>
                <a:lnTo>
                  <a:pt x="1513" y="3453"/>
                </a:lnTo>
                <a:lnTo>
                  <a:pt x="1473" y="3450"/>
                </a:lnTo>
                <a:lnTo>
                  <a:pt x="1430" y="3443"/>
                </a:lnTo>
                <a:lnTo>
                  <a:pt x="1385" y="3434"/>
                </a:lnTo>
                <a:lnTo>
                  <a:pt x="1338" y="3423"/>
                </a:lnTo>
                <a:lnTo>
                  <a:pt x="1291" y="3410"/>
                </a:lnTo>
                <a:lnTo>
                  <a:pt x="1244" y="3396"/>
                </a:lnTo>
                <a:lnTo>
                  <a:pt x="1197" y="3381"/>
                </a:lnTo>
                <a:lnTo>
                  <a:pt x="1152" y="3365"/>
                </a:lnTo>
                <a:lnTo>
                  <a:pt x="1109" y="3349"/>
                </a:lnTo>
                <a:lnTo>
                  <a:pt x="1069" y="3335"/>
                </a:lnTo>
                <a:lnTo>
                  <a:pt x="1033" y="3320"/>
                </a:lnTo>
                <a:lnTo>
                  <a:pt x="1028" y="3283"/>
                </a:lnTo>
                <a:lnTo>
                  <a:pt x="1023" y="3247"/>
                </a:lnTo>
                <a:lnTo>
                  <a:pt x="1021" y="3209"/>
                </a:lnTo>
                <a:lnTo>
                  <a:pt x="1023" y="3173"/>
                </a:lnTo>
                <a:lnTo>
                  <a:pt x="1030" y="3137"/>
                </a:lnTo>
                <a:lnTo>
                  <a:pt x="1036" y="3103"/>
                </a:lnTo>
                <a:lnTo>
                  <a:pt x="1036" y="3069"/>
                </a:lnTo>
                <a:lnTo>
                  <a:pt x="1031" y="3035"/>
                </a:lnTo>
                <a:lnTo>
                  <a:pt x="1021" y="3001"/>
                </a:lnTo>
                <a:lnTo>
                  <a:pt x="1006" y="2970"/>
                </a:lnTo>
                <a:lnTo>
                  <a:pt x="987" y="2938"/>
                </a:lnTo>
                <a:lnTo>
                  <a:pt x="965" y="2908"/>
                </a:lnTo>
                <a:lnTo>
                  <a:pt x="939" y="2879"/>
                </a:lnTo>
                <a:lnTo>
                  <a:pt x="911" y="2854"/>
                </a:lnTo>
                <a:lnTo>
                  <a:pt x="881" y="2830"/>
                </a:lnTo>
                <a:lnTo>
                  <a:pt x="848" y="2807"/>
                </a:lnTo>
                <a:lnTo>
                  <a:pt x="815" y="2789"/>
                </a:lnTo>
                <a:lnTo>
                  <a:pt x="780" y="2773"/>
                </a:lnTo>
                <a:lnTo>
                  <a:pt x="745" y="2761"/>
                </a:lnTo>
                <a:lnTo>
                  <a:pt x="710" y="2751"/>
                </a:lnTo>
                <a:lnTo>
                  <a:pt x="677" y="2746"/>
                </a:lnTo>
                <a:lnTo>
                  <a:pt x="643" y="2746"/>
                </a:lnTo>
                <a:lnTo>
                  <a:pt x="610" y="2749"/>
                </a:lnTo>
                <a:lnTo>
                  <a:pt x="580" y="2756"/>
                </a:lnTo>
                <a:lnTo>
                  <a:pt x="551" y="2770"/>
                </a:lnTo>
                <a:lnTo>
                  <a:pt x="516" y="2787"/>
                </a:lnTo>
                <a:lnTo>
                  <a:pt x="479" y="2801"/>
                </a:lnTo>
                <a:lnTo>
                  <a:pt x="442" y="2808"/>
                </a:lnTo>
                <a:lnTo>
                  <a:pt x="405" y="2813"/>
                </a:lnTo>
                <a:lnTo>
                  <a:pt x="370" y="2811"/>
                </a:lnTo>
                <a:lnTo>
                  <a:pt x="349" y="2785"/>
                </a:lnTo>
                <a:lnTo>
                  <a:pt x="327" y="2755"/>
                </a:lnTo>
                <a:lnTo>
                  <a:pt x="303" y="2722"/>
                </a:lnTo>
                <a:lnTo>
                  <a:pt x="280" y="2686"/>
                </a:lnTo>
                <a:lnTo>
                  <a:pt x="256" y="2648"/>
                </a:lnTo>
                <a:lnTo>
                  <a:pt x="232" y="2609"/>
                </a:lnTo>
                <a:lnTo>
                  <a:pt x="210" y="2570"/>
                </a:lnTo>
                <a:lnTo>
                  <a:pt x="188" y="2530"/>
                </a:lnTo>
                <a:lnTo>
                  <a:pt x="167" y="2492"/>
                </a:lnTo>
                <a:lnTo>
                  <a:pt x="151" y="2455"/>
                </a:lnTo>
                <a:lnTo>
                  <a:pt x="135" y="2421"/>
                </a:lnTo>
                <a:lnTo>
                  <a:pt x="122" y="2390"/>
                </a:lnTo>
                <a:lnTo>
                  <a:pt x="112" y="2363"/>
                </a:lnTo>
                <a:lnTo>
                  <a:pt x="124" y="2335"/>
                </a:lnTo>
                <a:lnTo>
                  <a:pt x="141" y="2309"/>
                </a:lnTo>
                <a:lnTo>
                  <a:pt x="161" y="2285"/>
                </a:lnTo>
                <a:lnTo>
                  <a:pt x="184" y="2264"/>
                </a:lnTo>
                <a:lnTo>
                  <a:pt x="210" y="2244"/>
                </a:lnTo>
                <a:lnTo>
                  <a:pt x="237" y="2227"/>
                </a:lnTo>
                <a:lnTo>
                  <a:pt x="265" y="2208"/>
                </a:lnTo>
                <a:lnTo>
                  <a:pt x="289" y="2186"/>
                </a:lnTo>
                <a:lnTo>
                  <a:pt x="312" y="2161"/>
                </a:lnTo>
                <a:lnTo>
                  <a:pt x="331" y="2133"/>
                </a:lnTo>
                <a:lnTo>
                  <a:pt x="347" y="2103"/>
                </a:lnTo>
                <a:lnTo>
                  <a:pt x="359" y="2070"/>
                </a:lnTo>
                <a:lnTo>
                  <a:pt x="369" y="2036"/>
                </a:lnTo>
                <a:lnTo>
                  <a:pt x="375" y="2001"/>
                </a:lnTo>
                <a:lnTo>
                  <a:pt x="380" y="1966"/>
                </a:lnTo>
                <a:lnTo>
                  <a:pt x="380" y="1930"/>
                </a:lnTo>
                <a:lnTo>
                  <a:pt x="376" y="1894"/>
                </a:lnTo>
                <a:lnTo>
                  <a:pt x="370" y="1858"/>
                </a:lnTo>
                <a:lnTo>
                  <a:pt x="360" y="1824"/>
                </a:lnTo>
                <a:lnTo>
                  <a:pt x="348" y="1791"/>
                </a:lnTo>
                <a:lnTo>
                  <a:pt x="332" y="1759"/>
                </a:lnTo>
                <a:lnTo>
                  <a:pt x="312" y="1729"/>
                </a:lnTo>
                <a:lnTo>
                  <a:pt x="288" y="1703"/>
                </a:lnTo>
                <a:lnTo>
                  <a:pt x="262" y="1679"/>
                </a:lnTo>
                <a:lnTo>
                  <a:pt x="231" y="1657"/>
                </a:lnTo>
                <a:lnTo>
                  <a:pt x="197" y="1640"/>
                </a:lnTo>
                <a:lnTo>
                  <a:pt x="159" y="1628"/>
                </a:lnTo>
                <a:lnTo>
                  <a:pt x="135" y="1620"/>
                </a:lnTo>
                <a:lnTo>
                  <a:pt x="109" y="1610"/>
                </a:lnTo>
                <a:lnTo>
                  <a:pt x="84" y="1597"/>
                </a:lnTo>
                <a:lnTo>
                  <a:pt x="60" y="1582"/>
                </a:lnTo>
                <a:lnTo>
                  <a:pt x="39" y="1567"/>
                </a:lnTo>
                <a:lnTo>
                  <a:pt x="22" y="1553"/>
                </a:lnTo>
                <a:lnTo>
                  <a:pt x="8" y="1540"/>
                </a:lnTo>
                <a:lnTo>
                  <a:pt x="0" y="1527"/>
                </a:lnTo>
                <a:lnTo>
                  <a:pt x="3" y="1498"/>
                </a:lnTo>
                <a:lnTo>
                  <a:pt x="7" y="1464"/>
                </a:lnTo>
                <a:lnTo>
                  <a:pt x="15" y="1427"/>
                </a:lnTo>
                <a:lnTo>
                  <a:pt x="22" y="1387"/>
                </a:lnTo>
                <a:lnTo>
                  <a:pt x="32" y="1343"/>
                </a:lnTo>
                <a:lnTo>
                  <a:pt x="42" y="1300"/>
                </a:lnTo>
                <a:lnTo>
                  <a:pt x="54" y="1255"/>
                </a:lnTo>
                <a:lnTo>
                  <a:pt x="66" y="1212"/>
                </a:lnTo>
                <a:lnTo>
                  <a:pt x="78" y="1169"/>
                </a:lnTo>
                <a:lnTo>
                  <a:pt x="90" y="1129"/>
                </a:lnTo>
                <a:lnTo>
                  <a:pt x="103" y="1093"/>
                </a:lnTo>
                <a:lnTo>
                  <a:pt x="114" y="1060"/>
                </a:lnTo>
                <a:lnTo>
                  <a:pt x="126" y="1034"/>
                </a:lnTo>
                <a:lnTo>
                  <a:pt x="162" y="1021"/>
                </a:lnTo>
                <a:lnTo>
                  <a:pt x="200" y="1014"/>
                </a:lnTo>
                <a:lnTo>
                  <a:pt x="241" y="1011"/>
                </a:lnTo>
                <a:lnTo>
                  <a:pt x="281" y="1014"/>
                </a:lnTo>
                <a:lnTo>
                  <a:pt x="321" y="1022"/>
                </a:lnTo>
                <a:lnTo>
                  <a:pt x="352" y="1027"/>
                </a:lnTo>
                <a:lnTo>
                  <a:pt x="384" y="1027"/>
                </a:lnTo>
                <a:lnTo>
                  <a:pt x="416" y="1021"/>
                </a:lnTo>
                <a:lnTo>
                  <a:pt x="447" y="1009"/>
                </a:lnTo>
                <a:lnTo>
                  <a:pt x="478" y="994"/>
                </a:lnTo>
                <a:lnTo>
                  <a:pt x="509" y="974"/>
                </a:lnTo>
                <a:lnTo>
                  <a:pt x="539" y="952"/>
                </a:lnTo>
                <a:lnTo>
                  <a:pt x="566" y="925"/>
                </a:lnTo>
                <a:lnTo>
                  <a:pt x="593" y="897"/>
                </a:lnTo>
                <a:lnTo>
                  <a:pt x="617" y="866"/>
                </a:lnTo>
                <a:lnTo>
                  <a:pt x="639" y="833"/>
                </a:lnTo>
                <a:lnTo>
                  <a:pt x="660" y="799"/>
                </a:lnTo>
                <a:lnTo>
                  <a:pt x="677" y="765"/>
                </a:lnTo>
                <a:lnTo>
                  <a:pt x="690" y="730"/>
                </a:lnTo>
                <a:lnTo>
                  <a:pt x="701" y="696"/>
                </a:lnTo>
                <a:lnTo>
                  <a:pt x="707" y="662"/>
                </a:lnTo>
                <a:lnTo>
                  <a:pt x="709" y="629"/>
                </a:lnTo>
                <a:lnTo>
                  <a:pt x="707" y="599"/>
                </a:lnTo>
                <a:lnTo>
                  <a:pt x="701" y="570"/>
                </a:lnTo>
                <a:lnTo>
                  <a:pt x="689" y="543"/>
                </a:lnTo>
                <a:lnTo>
                  <a:pt x="674" y="514"/>
                </a:lnTo>
                <a:lnTo>
                  <a:pt x="665" y="484"/>
                </a:lnTo>
                <a:lnTo>
                  <a:pt x="658" y="453"/>
                </a:lnTo>
                <a:lnTo>
                  <a:pt x="654" y="421"/>
                </a:lnTo>
                <a:lnTo>
                  <a:pt x="651" y="392"/>
                </a:lnTo>
                <a:lnTo>
                  <a:pt x="648" y="362"/>
                </a:lnTo>
                <a:lnTo>
                  <a:pt x="673" y="342"/>
                </a:lnTo>
                <a:lnTo>
                  <a:pt x="702" y="321"/>
                </a:lnTo>
                <a:lnTo>
                  <a:pt x="736" y="298"/>
                </a:lnTo>
                <a:lnTo>
                  <a:pt x="771" y="275"/>
                </a:lnTo>
                <a:lnTo>
                  <a:pt x="809" y="252"/>
                </a:lnTo>
                <a:lnTo>
                  <a:pt x="849" y="228"/>
                </a:lnTo>
                <a:lnTo>
                  <a:pt x="889" y="205"/>
                </a:lnTo>
                <a:lnTo>
                  <a:pt x="929" y="183"/>
                </a:lnTo>
                <a:lnTo>
                  <a:pt x="968" y="163"/>
                </a:lnTo>
                <a:lnTo>
                  <a:pt x="1005" y="144"/>
                </a:lnTo>
                <a:lnTo>
                  <a:pt x="1040" y="129"/>
                </a:lnTo>
                <a:lnTo>
                  <a:pt x="1072" y="116"/>
                </a:lnTo>
                <a:lnTo>
                  <a:pt x="1101" y="106"/>
                </a:lnTo>
                <a:lnTo>
                  <a:pt x="1119" y="116"/>
                </a:lnTo>
                <a:lnTo>
                  <a:pt x="1138" y="129"/>
                </a:lnTo>
                <a:lnTo>
                  <a:pt x="1159" y="144"/>
                </a:lnTo>
                <a:lnTo>
                  <a:pt x="1179" y="164"/>
                </a:lnTo>
                <a:lnTo>
                  <a:pt x="1198" y="184"/>
                </a:lnTo>
                <a:lnTo>
                  <a:pt x="1216" y="207"/>
                </a:lnTo>
                <a:lnTo>
                  <a:pt x="1231" y="230"/>
                </a:lnTo>
                <a:lnTo>
                  <a:pt x="1247" y="253"/>
                </a:lnTo>
                <a:lnTo>
                  <a:pt x="1267" y="272"/>
                </a:lnTo>
                <a:lnTo>
                  <a:pt x="1292" y="289"/>
                </a:lnTo>
                <a:lnTo>
                  <a:pt x="1319" y="304"/>
                </a:lnTo>
                <a:lnTo>
                  <a:pt x="1349" y="315"/>
                </a:lnTo>
                <a:lnTo>
                  <a:pt x="1382" y="324"/>
                </a:lnTo>
                <a:lnTo>
                  <a:pt x="1417" y="331"/>
                </a:lnTo>
                <a:lnTo>
                  <a:pt x="1452" y="334"/>
                </a:lnTo>
                <a:lnTo>
                  <a:pt x="1489" y="336"/>
                </a:lnTo>
                <a:lnTo>
                  <a:pt x="1526" y="334"/>
                </a:lnTo>
                <a:lnTo>
                  <a:pt x="1563" y="331"/>
                </a:lnTo>
                <a:lnTo>
                  <a:pt x="1600" y="325"/>
                </a:lnTo>
                <a:lnTo>
                  <a:pt x="1636" y="316"/>
                </a:lnTo>
                <a:lnTo>
                  <a:pt x="1670" y="305"/>
                </a:lnTo>
                <a:lnTo>
                  <a:pt x="1702" y="291"/>
                </a:lnTo>
                <a:lnTo>
                  <a:pt x="1733" y="274"/>
                </a:lnTo>
                <a:lnTo>
                  <a:pt x="1759" y="255"/>
                </a:lnTo>
                <a:lnTo>
                  <a:pt x="1783" y="234"/>
                </a:lnTo>
                <a:lnTo>
                  <a:pt x="1803" y="210"/>
                </a:lnTo>
                <a:lnTo>
                  <a:pt x="1819" y="184"/>
                </a:lnTo>
                <a:lnTo>
                  <a:pt x="1829" y="155"/>
                </a:lnTo>
                <a:lnTo>
                  <a:pt x="1839" y="123"/>
                </a:lnTo>
                <a:lnTo>
                  <a:pt x="1853" y="92"/>
                </a:lnTo>
                <a:lnTo>
                  <a:pt x="1870" y="64"/>
                </a:lnTo>
                <a:lnTo>
                  <a:pt x="1888" y="38"/>
                </a:lnTo>
                <a:lnTo>
                  <a:pt x="1907" y="16"/>
                </a:lnTo>
                <a:lnTo>
                  <a:pt x="1925" y="0"/>
                </a:lnTo>
                <a:close/>
              </a:path>
            </a:pathLst>
          </a:custGeom>
          <a:solidFill>
            <a:srgbClr val="797979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chemeClr val="accent2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Prostokąt zaokrąglony 47">
            <a:extLst>
              <a:ext uri="{FF2B5EF4-FFF2-40B4-BE49-F238E27FC236}">
                <a16:creationId xmlns:a16="http://schemas.microsoft.com/office/drawing/2014/main" id="{49FB1B32-A636-5E49-3285-49B6B180E6CC}"/>
              </a:ext>
            </a:extLst>
          </p:cNvPr>
          <p:cNvSpPr/>
          <p:nvPr/>
        </p:nvSpPr>
        <p:spPr>
          <a:xfrm>
            <a:off x="6249325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6" name="noun_project_2048.svg.eps">
            <a:extLst>
              <a:ext uri="{FF2B5EF4-FFF2-40B4-BE49-F238E27FC236}">
                <a16:creationId xmlns:a16="http://schemas.microsoft.com/office/drawing/2014/main" id="{B7549CB7-5FC4-7A33-9835-BA4B7480512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972323" y="3584945"/>
            <a:ext cx="222847" cy="222847"/>
            <a:chOff x="4468" y="1376"/>
            <a:chExt cx="331" cy="331"/>
          </a:xfrm>
          <a:solidFill>
            <a:schemeClr val="bg1">
              <a:lumMod val="50000"/>
            </a:schemeClr>
          </a:solidFill>
        </p:grpSpPr>
        <p:sp>
          <p:nvSpPr>
            <p:cNvPr id="17" name="Rectangle 150">
              <a:extLst>
                <a:ext uri="{FF2B5EF4-FFF2-40B4-BE49-F238E27FC236}">
                  <a16:creationId xmlns:a16="http://schemas.microsoft.com/office/drawing/2014/main" id="{71EBC46D-B893-5AD4-D462-63DFE54BE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8" y="1639"/>
              <a:ext cx="10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Freeform 151">
              <a:extLst>
                <a:ext uri="{FF2B5EF4-FFF2-40B4-BE49-F238E27FC236}">
                  <a16:creationId xmlns:a16="http://schemas.microsoft.com/office/drawing/2014/main" id="{C0F9BE9E-1851-6791-E0C5-96A01EC6E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1623"/>
              <a:ext cx="28" cy="38"/>
            </a:xfrm>
            <a:custGeom>
              <a:avLst/>
              <a:gdLst>
                <a:gd name="T0" fmla="*/ 2 w 275"/>
                <a:gd name="T1" fmla="*/ 0 h 381"/>
                <a:gd name="T2" fmla="*/ 3 w 275"/>
                <a:gd name="T3" fmla="*/ 0 h 381"/>
                <a:gd name="T4" fmla="*/ 1 w 275"/>
                <a:gd name="T5" fmla="*/ 4 h 381"/>
                <a:gd name="T6" fmla="*/ 0 w 275"/>
                <a:gd name="T7" fmla="*/ 3 h 381"/>
                <a:gd name="T8" fmla="*/ 2 w 275"/>
                <a:gd name="T9" fmla="*/ 0 h 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5" h="381">
                  <a:moveTo>
                    <a:pt x="193" y="0"/>
                  </a:moveTo>
                  <a:lnTo>
                    <a:pt x="275" y="49"/>
                  </a:lnTo>
                  <a:lnTo>
                    <a:pt x="83" y="381"/>
                  </a:lnTo>
                  <a:lnTo>
                    <a:pt x="0" y="333"/>
                  </a:lnTo>
                  <a:lnTo>
                    <a:pt x="19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" name="Freeform 152">
              <a:extLst>
                <a:ext uri="{FF2B5EF4-FFF2-40B4-BE49-F238E27FC236}">
                  <a16:creationId xmlns:a16="http://schemas.microsoft.com/office/drawing/2014/main" id="{FFC6DAC9-5714-872C-DC94-92FEFC23D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1470"/>
              <a:ext cx="39" cy="27"/>
            </a:xfrm>
            <a:custGeom>
              <a:avLst/>
              <a:gdLst>
                <a:gd name="T0" fmla="*/ 1 w 382"/>
                <a:gd name="T1" fmla="*/ 0 h 276"/>
                <a:gd name="T2" fmla="*/ 4 w 382"/>
                <a:gd name="T3" fmla="*/ 2 h 276"/>
                <a:gd name="T4" fmla="*/ 3 w 382"/>
                <a:gd name="T5" fmla="*/ 3 h 276"/>
                <a:gd name="T6" fmla="*/ 0 w 382"/>
                <a:gd name="T7" fmla="*/ 1 h 276"/>
                <a:gd name="T8" fmla="*/ 1 w 382"/>
                <a:gd name="T9" fmla="*/ 0 h 2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2" h="276">
                  <a:moveTo>
                    <a:pt x="49" y="0"/>
                  </a:moveTo>
                  <a:lnTo>
                    <a:pt x="382" y="193"/>
                  </a:lnTo>
                  <a:lnTo>
                    <a:pt x="333" y="276"/>
                  </a:lnTo>
                  <a:lnTo>
                    <a:pt x="0" y="83"/>
                  </a:lnTo>
                  <a:lnTo>
                    <a:pt x="4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Freeform 153">
              <a:extLst>
                <a:ext uri="{FF2B5EF4-FFF2-40B4-BE49-F238E27FC236}">
                  <a16:creationId xmlns:a16="http://schemas.microsoft.com/office/drawing/2014/main" id="{BE2276D4-34CE-09A9-3570-115E43C8A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1422"/>
              <a:ext cx="28" cy="38"/>
            </a:xfrm>
            <a:custGeom>
              <a:avLst/>
              <a:gdLst>
                <a:gd name="T0" fmla="*/ 1 w 275"/>
                <a:gd name="T1" fmla="*/ 0 h 381"/>
                <a:gd name="T2" fmla="*/ 3 w 275"/>
                <a:gd name="T3" fmla="*/ 3 h 381"/>
                <a:gd name="T4" fmla="*/ 2 w 275"/>
                <a:gd name="T5" fmla="*/ 4 h 381"/>
                <a:gd name="T6" fmla="*/ 0 w 275"/>
                <a:gd name="T7" fmla="*/ 0 h 381"/>
                <a:gd name="T8" fmla="*/ 1 w 275"/>
                <a:gd name="T9" fmla="*/ 0 h 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5" h="381">
                  <a:moveTo>
                    <a:pt x="83" y="0"/>
                  </a:moveTo>
                  <a:lnTo>
                    <a:pt x="275" y="334"/>
                  </a:lnTo>
                  <a:lnTo>
                    <a:pt x="192" y="381"/>
                  </a:lnTo>
                  <a:lnTo>
                    <a:pt x="0" y="48"/>
                  </a:lnTo>
                  <a:lnTo>
                    <a:pt x="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" name="Freeform 154">
              <a:extLst>
                <a:ext uri="{FF2B5EF4-FFF2-40B4-BE49-F238E27FC236}">
                  <a16:creationId xmlns:a16="http://schemas.microsoft.com/office/drawing/2014/main" id="{2EBD5D30-41B7-6841-BA18-5DAE40A74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1624"/>
              <a:ext cx="27" cy="38"/>
            </a:xfrm>
            <a:custGeom>
              <a:avLst/>
              <a:gdLst>
                <a:gd name="T0" fmla="*/ 1 w 276"/>
                <a:gd name="T1" fmla="*/ 0 h 381"/>
                <a:gd name="T2" fmla="*/ 3 w 276"/>
                <a:gd name="T3" fmla="*/ 3 h 381"/>
                <a:gd name="T4" fmla="*/ 2 w 276"/>
                <a:gd name="T5" fmla="*/ 4 h 381"/>
                <a:gd name="T6" fmla="*/ 0 w 276"/>
                <a:gd name="T7" fmla="*/ 0 h 381"/>
                <a:gd name="T8" fmla="*/ 1 w 276"/>
                <a:gd name="T9" fmla="*/ 0 h 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6" h="381">
                  <a:moveTo>
                    <a:pt x="83" y="0"/>
                  </a:moveTo>
                  <a:lnTo>
                    <a:pt x="276" y="333"/>
                  </a:lnTo>
                  <a:lnTo>
                    <a:pt x="192" y="381"/>
                  </a:lnTo>
                  <a:lnTo>
                    <a:pt x="0" y="48"/>
                  </a:lnTo>
                  <a:lnTo>
                    <a:pt x="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Rectangle 155">
              <a:extLst>
                <a:ext uri="{FF2B5EF4-FFF2-40B4-BE49-F238E27FC236}">
                  <a16:creationId xmlns:a16="http://schemas.microsoft.com/office/drawing/2014/main" id="{0E1822BA-4EA0-A622-3B91-3B1C28439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8" y="1537"/>
              <a:ext cx="38" cy="1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" name="Freeform 156">
              <a:extLst>
                <a:ext uri="{FF2B5EF4-FFF2-40B4-BE49-F238E27FC236}">
                  <a16:creationId xmlns:a16="http://schemas.microsoft.com/office/drawing/2014/main" id="{020600C2-C1D1-F60E-6B8A-B62F38E02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1586"/>
              <a:ext cx="38" cy="27"/>
            </a:xfrm>
            <a:custGeom>
              <a:avLst/>
              <a:gdLst>
                <a:gd name="T0" fmla="*/ 3 w 381"/>
                <a:gd name="T1" fmla="*/ 0 h 275"/>
                <a:gd name="T2" fmla="*/ 4 w 381"/>
                <a:gd name="T3" fmla="*/ 1 h 275"/>
                <a:gd name="T4" fmla="*/ 0 w 381"/>
                <a:gd name="T5" fmla="*/ 3 h 275"/>
                <a:gd name="T6" fmla="*/ 0 w 381"/>
                <a:gd name="T7" fmla="*/ 2 h 275"/>
                <a:gd name="T8" fmla="*/ 3 w 381"/>
                <a:gd name="T9" fmla="*/ 0 h 2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1" h="275">
                  <a:moveTo>
                    <a:pt x="334" y="0"/>
                  </a:moveTo>
                  <a:lnTo>
                    <a:pt x="381" y="84"/>
                  </a:lnTo>
                  <a:lnTo>
                    <a:pt x="48" y="275"/>
                  </a:lnTo>
                  <a:lnTo>
                    <a:pt x="0" y="192"/>
                  </a:lnTo>
                  <a:lnTo>
                    <a:pt x="33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Freeform 157">
              <a:extLst>
                <a:ext uri="{FF2B5EF4-FFF2-40B4-BE49-F238E27FC236}">
                  <a16:creationId xmlns:a16="http://schemas.microsoft.com/office/drawing/2014/main" id="{093632FB-76EB-A362-756D-8BA240411C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68" y="1376"/>
              <a:ext cx="331" cy="331"/>
            </a:xfrm>
            <a:custGeom>
              <a:avLst/>
              <a:gdLst>
                <a:gd name="T0" fmla="*/ 30 w 3306"/>
                <a:gd name="T1" fmla="*/ 16 h 3308"/>
                <a:gd name="T2" fmla="*/ 25 w 3306"/>
                <a:gd name="T3" fmla="*/ 12 h 3308"/>
                <a:gd name="T4" fmla="*/ 21 w 3306"/>
                <a:gd name="T5" fmla="*/ 8 h 3308"/>
                <a:gd name="T6" fmla="*/ 16 w 3306"/>
                <a:gd name="T7" fmla="*/ 2 h 3308"/>
                <a:gd name="T8" fmla="*/ 12 w 3306"/>
                <a:gd name="T9" fmla="*/ 3 h 3308"/>
                <a:gd name="T10" fmla="*/ 9 w 3306"/>
                <a:gd name="T11" fmla="*/ 4 h 3308"/>
                <a:gd name="T12" fmla="*/ 6 w 3306"/>
                <a:gd name="T13" fmla="*/ 7 h 3308"/>
                <a:gd name="T14" fmla="*/ 4 w 3306"/>
                <a:gd name="T15" fmla="*/ 10 h 3308"/>
                <a:gd name="T16" fmla="*/ 3 w 3306"/>
                <a:gd name="T17" fmla="*/ 13 h 3308"/>
                <a:gd name="T18" fmla="*/ 2 w 3306"/>
                <a:gd name="T19" fmla="*/ 17 h 3308"/>
                <a:gd name="T20" fmla="*/ 3 w 3306"/>
                <a:gd name="T21" fmla="*/ 20 h 3308"/>
                <a:gd name="T22" fmla="*/ 4 w 3306"/>
                <a:gd name="T23" fmla="*/ 24 h 3308"/>
                <a:gd name="T24" fmla="*/ 6 w 3306"/>
                <a:gd name="T25" fmla="*/ 26 h 3308"/>
                <a:gd name="T26" fmla="*/ 9 w 3306"/>
                <a:gd name="T27" fmla="*/ 29 h 3308"/>
                <a:gd name="T28" fmla="*/ 12 w 3306"/>
                <a:gd name="T29" fmla="*/ 30 h 3308"/>
                <a:gd name="T30" fmla="*/ 16 w 3306"/>
                <a:gd name="T31" fmla="*/ 31 h 3308"/>
                <a:gd name="T32" fmla="*/ 19 w 3306"/>
                <a:gd name="T33" fmla="*/ 31 h 3308"/>
                <a:gd name="T34" fmla="*/ 23 w 3306"/>
                <a:gd name="T35" fmla="*/ 29 h 3308"/>
                <a:gd name="T36" fmla="*/ 26 w 3306"/>
                <a:gd name="T37" fmla="*/ 28 h 3308"/>
                <a:gd name="T38" fmla="*/ 28 w 3306"/>
                <a:gd name="T39" fmla="*/ 25 h 3308"/>
                <a:gd name="T40" fmla="*/ 16 w 3306"/>
                <a:gd name="T41" fmla="*/ 17 h 3308"/>
                <a:gd name="T42" fmla="*/ 17 w 3306"/>
                <a:gd name="T43" fmla="*/ 0 h 3308"/>
                <a:gd name="T44" fmla="*/ 21 w 3306"/>
                <a:gd name="T45" fmla="*/ 1 h 3308"/>
                <a:gd name="T46" fmla="*/ 24 w 3306"/>
                <a:gd name="T47" fmla="*/ 2 h 3308"/>
                <a:gd name="T48" fmla="*/ 28 w 3306"/>
                <a:gd name="T49" fmla="*/ 4 h 3308"/>
                <a:gd name="T50" fmla="*/ 30 w 3306"/>
                <a:gd name="T51" fmla="*/ 7 h 3308"/>
                <a:gd name="T52" fmla="*/ 32 w 3306"/>
                <a:gd name="T53" fmla="*/ 11 h 3308"/>
                <a:gd name="T54" fmla="*/ 33 w 3306"/>
                <a:gd name="T55" fmla="*/ 15 h 3308"/>
                <a:gd name="T56" fmla="*/ 33 w 3306"/>
                <a:gd name="T57" fmla="*/ 19 h 3308"/>
                <a:gd name="T58" fmla="*/ 32 w 3306"/>
                <a:gd name="T59" fmla="*/ 23 h 3308"/>
                <a:gd name="T60" fmla="*/ 30 w 3306"/>
                <a:gd name="T61" fmla="*/ 26 h 3308"/>
                <a:gd name="T62" fmla="*/ 28 w 3306"/>
                <a:gd name="T63" fmla="*/ 29 h 3308"/>
                <a:gd name="T64" fmla="*/ 24 w 3306"/>
                <a:gd name="T65" fmla="*/ 31 h 3308"/>
                <a:gd name="T66" fmla="*/ 21 w 3306"/>
                <a:gd name="T67" fmla="*/ 33 h 3308"/>
                <a:gd name="T68" fmla="*/ 17 w 3306"/>
                <a:gd name="T69" fmla="*/ 33 h 3308"/>
                <a:gd name="T70" fmla="*/ 13 w 3306"/>
                <a:gd name="T71" fmla="*/ 33 h 3308"/>
                <a:gd name="T72" fmla="*/ 9 w 3306"/>
                <a:gd name="T73" fmla="*/ 31 h 3308"/>
                <a:gd name="T74" fmla="*/ 6 w 3306"/>
                <a:gd name="T75" fmla="*/ 29 h 3308"/>
                <a:gd name="T76" fmla="*/ 3 w 3306"/>
                <a:gd name="T77" fmla="*/ 26 h 3308"/>
                <a:gd name="T78" fmla="*/ 1 w 3306"/>
                <a:gd name="T79" fmla="*/ 23 h 3308"/>
                <a:gd name="T80" fmla="*/ 0 w 3306"/>
                <a:gd name="T81" fmla="*/ 19 h 3308"/>
                <a:gd name="T82" fmla="*/ 0 w 3306"/>
                <a:gd name="T83" fmla="*/ 15 h 3308"/>
                <a:gd name="T84" fmla="*/ 1 w 3306"/>
                <a:gd name="T85" fmla="*/ 11 h 3308"/>
                <a:gd name="T86" fmla="*/ 3 w 3306"/>
                <a:gd name="T87" fmla="*/ 7 h 3308"/>
                <a:gd name="T88" fmla="*/ 6 w 3306"/>
                <a:gd name="T89" fmla="*/ 4 h 3308"/>
                <a:gd name="T90" fmla="*/ 9 w 3306"/>
                <a:gd name="T91" fmla="*/ 2 h 3308"/>
                <a:gd name="T92" fmla="*/ 13 w 3306"/>
                <a:gd name="T93" fmla="*/ 1 h 3308"/>
                <a:gd name="T94" fmla="*/ 17 w 3306"/>
                <a:gd name="T95" fmla="*/ 0 h 330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306" h="3308">
                  <a:moveTo>
                    <a:pt x="2624" y="1606"/>
                  </a:moveTo>
                  <a:lnTo>
                    <a:pt x="2624" y="1702"/>
                  </a:lnTo>
                  <a:lnTo>
                    <a:pt x="3008" y="1702"/>
                  </a:lnTo>
                  <a:lnTo>
                    <a:pt x="3008" y="1606"/>
                  </a:lnTo>
                  <a:lnTo>
                    <a:pt x="2624" y="1606"/>
                  </a:lnTo>
                  <a:close/>
                  <a:moveTo>
                    <a:pt x="2803" y="935"/>
                  </a:moveTo>
                  <a:lnTo>
                    <a:pt x="2470" y="1127"/>
                  </a:lnTo>
                  <a:lnTo>
                    <a:pt x="2518" y="1210"/>
                  </a:lnTo>
                  <a:lnTo>
                    <a:pt x="2851" y="1018"/>
                  </a:lnTo>
                  <a:lnTo>
                    <a:pt x="2803" y="935"/>
                  </a:lnTo>
                  <a:close/>
                  <a:moveTo>
                    <a:pt x="2288" y="454"/>
                  </a:moveTo>
                  <a:lnTo>
                    <a:pt x="2096" y="788"/>
                  </a:lnTo>
                  <a:lnTo>
                    <a:pt x="2179" y="836"/>
                  </a:lnTo>
                  <a:lnTo>
                    <a:pt x="2372" y="503"/>
                  </a:lnTo>
                  <a:lnTo>
                    <a:pt x="2288" y="454"/>
                  </a:lnTo>
                  <a:close/>
                  <a:moveTo>
                    <a:pt x="1604" y="231"/>
                  </a:moveTo>
                  <a:lnTo>
                    <a:pt x="1510" y="237"/>
                  </a:lnTo>
                  <a:lnTo>
                    <a:pt x="1418" y="250"/>
                  </a:lnTo>
                  <a:lnTo>
                    <a:pt x="1326" y="268"/>
                  </a:lnTo>
                  <a:lnTo>
                    <a:pt x="1238" y="292"/>
                  </a:lnTo>
                  <a:lnTo>
                    <a:pt x="1152" y="322"/>
                  </a:lnTo>
                  <a:lnTo>
                    <a:pt x="1068" y="357"/>
                  </a:lnTo>
                  <a:lnTo>
                    <a:pt x="987" y="396"/>
                  </a:lnTo>
                  <a:lnTo>
                    <a:pt x="909" y="441"/>
                  </a:lnTo>
                  <a:lnTo>
                    <a:pt x="835" y="490"/>
                  </a:lnTo>
                  <a:lnTo>
                    <a:pt x="763" y="544"/>
                  </a:lnTo>
                  <a:lnTo>
                    <a:pt x="695" y="602"/>
                  </a:lnTo>
                  <a:lnTo>
                    <a:pt x="631" y="664"/>
                  </a:lnTo>
                  <a:lnTo>
                    <a:pt x="571" y="730"/>
                  </a:lnTo>
                  <a:lnTo>
                    <a:pt x="515" y="800"/>
                  </a:lnTo>
                  <a:lnTo>
                    <a:pt x="464" y="873"/>
                  </a:lnTo>
                  <a:lnTo>
                    <a:pt x="417" y="949"/>
                  </a:lnTo>
                  <a:lnTo>
                    <a:pt x="375" y="1029"/>
                  </a:lnTo>
                  <a:lnTo>
                    <a:pt x="338" y="1111"/>
                  </a:lnTo>
                  <a:lnTo>
                    <a:pt x="305" y="1196"/>
                  </a:lnTo>
                  <a:lnTo>
                    <a:pt x="279" y="1283"/>
                  </a:lnTo>
                  <a:lnTo>
                    <a:pt x="258" y="1373"/>
                  </a:lnTo>
                  <a:lnTo>
                    <a:pt x="242" y="1465"/>
                  </a:lnTo>
                  <a:lnTo>
                    <a:pt x="233" y="1558"/>
                  </a:lnTo>
                  <a:lnTo>
                    <a:pt x="230" y="1654"/>
                  </a:lnTo>
                  <a:lnTo>
                    <a:pt x="233" y="1748"/>
                  </a:lnTo>
                  <a:lnTo>
                    <a:pt x="242" y="1839"/>
                  </a:lnTo>
                  <a:lnTo>
                    <a:pt x="256" y="1929"/>
                  </a:lnTo>
                  <a:lnTo>
                    <a:pt x="277" y="2018"/>
                  </a:lnTo>
                  <a:lnTo>
                    <a:pt x="302" y="2103"/>
                  </a:lnTo>
                  <a:lnTo>
                    <a:pt x="334" y="2187"/>
                  </a:lnTo>
                  <a:lnTo>
                    <a:pt x="369" y="2268"/>
                  </a:lnTo>
                  <a:lnTo>
                    <a:pt x="410" y="2347"/>
                  </a:lnTo>
                  <a:lnTo>
                    <a:pt x="455" y="2422"/>
                  </a:lnTo>
                  <a:lnTo>
                    <a:pt x="505" y="2494"/>
                  </a:lnTo>
                  <a:lnTo>
                    <a:pt x="559" y="2564"/>
                  </a:lnTo>
                  <a:lnTo>
                    <a:pt x="617" y="2629"/>
                  </a:lnTo>
                  <a:lnTo>
                    <a:pt x="679" y="2691"/>
                  </a:lnTo>
                  <a:lnTo>
                    <a:pt x="744" y="2749"/>
                  </a:lnTo>
                  <a:lnTo>
                    <a:pt x="813" y="2803"/>
                  </a:lnTo>
                  <a:lnTo>
                    <a:pt x="886" y="2852"/>
                  </a:lnTo>
                  <a:lnTo>
                    <a:pt x="961" y="2898"/>
                  </a:lnTo>
                  <a:lnTo>
                    <a:pt x="1039" y="2938"/>
                  </a:lnTo>
                  <a:lnTo>
                    <a:pt x="1120" y="2974"/>
                  </a:lnTo>
                  <a:lnTo>
                    <a:pt x="1203" y="3005"/>
                  </a:lnTo>
                  <a:lnTo>
                    <a:pt x="1290" y="3030"/>
                  </a:lnTo>
                  <a:lnTo>
                    <a:pt x="1377" y="3050"/>
                  </a:lnTo>
                  <a:lnTo>
                    <a:pt x="1468" y="3066"/>
                  </a:lnTo>
                  <a:lnTo>
                    <a:pt x="1559" y="3075"/>
                  </a:lnTo>
                  <a:lnTo>
                    <a:pt x="1653" y="3078"/>
                  </a:lnTo>
                  <a:lnTo>
                    <a:pt x="1746" y="3075"/>
                  </a:lnTo>
                  <a:lnTo>
                    <a:pt x="1836" y="3066"/>
                  </a:lnTo>
                  <a:lnTo>
                    <a:pt x="1926" y="3051"/>
                  </a:lnTo>
                  <a:lnTo>
                    <a:pt x="2013" y="3031"/>
                  </a:lnTo>
                  <a:lnTo>
                    <a:pt x="2099" y="3006"/>
                  </a:lnTo>
                  <a:lnTo>
                    <a:pt x="2181" y="2975"/>
                  </a:lnTo>
                  <a:lnTo>
                    <a:pt x="2263" y="2940"/>
                  </a:lnTo>
                  <a:lnTo>
                    <a:pt x="2340" y="2900"/>
                  </a:lnTo>
                  <a:lnTo>
                    <a:pt x="2415" y="2855"/>
                  </a:lnTo>
                  <a:lnTo>
                    <a:pt x="2487" y="2806"/>
                  </a:lnTo>
                  <a:lnTo>
                    <a:pt x="2556" y="2753"/>
                  </a:lnTo>
                  <a:lnTo>
                    <a:pt x="2621" y="2696"/>
                  </a:lnTo>
                  <a:lnTo>
                    <a:pt x="2683" y="2635"/>
                  </a:lnTo>
                  <a:lnTo>
                    <a:pt x="2741" y="2570"/>
                  </a:lnTo>
                  <a:lnTo>
                    <a:pt x="2795" y="2501"/>
                  </a:lnTo>
                  <a:lnTo>
                    <a:pt x="2844" y="2430"/>
                  </a:lnTo>
                  <a:lnTo>
                    <a:pt x="1628" y="1695"/>
                  </a:lnTo>
                  <a:lnTo>
                    <a:pt x="1618" y="1688"/>
                  </a:lnTo>
                  <a:lnTo>
                    <a:pt x="1611" y="1678"/>
                  </a:lnTo>
                  <a:lnTo>
                    <a:pt x="1606" y="1666"/>
                  </a:lnTo>
                  <a:lnTo>
                    <a:pt x="1604" y="1654"/>
                  </a:lnTo>
                  <a:lnTo>
                    <a:pt x="1604" y="231"/>
                  </a:lnTo>
                  <a:close/>
                  <a:moveTo>
                    <a:pt x="1653" y="0"/>
                  </a:moveTo>
                  <a:lnTo>
                    <a:pt x="1757" y="3"/>
                  </a:lnTo>
                  <a:lnTo>
                    <a:pt x="1860" y="12"/>
                  </a:lnTo>
                  <a:lnTo>
                    <a:pt x="1960" y="29"/>
                  </a:lnTo>
                  <a:lnTo>
                    <a:pt x="2059" y="50"/>
                  </a:lnTo>
                  <a:lnTo>
                    <a:pt x="2156" y="78"/>
                  </a:lnTo>
                  <a:lnTo>
                    <a:pt x="2249" y="111"/>
                  </a:lnTo>
                  <a:lnTo>
                    <a:pt x="2341" y="150"/>
                  </a:lnTo>
                  <a:lnTo>
                    <a:pt x="2429" y="194"/>
                  </a:lnTo>
                  <a:lnTo>
                    <a:pt x="2514" y="242"/>
                  </a:lnTo>
                  <a:lnTo>
                    <a:pt x="2596" y="296"/>
                  </a:lnTo>
                  <a:lnTo>
                    <a:pt x="2675" y="355"/>
                  </a:lnTo>
                  <a:lnTo>
                    <a:pt x="2750" y="418"/>
                  </a:lnTo>
                  <a:lnTo>
                    <a:pt x="2821" y="485"/>
                  </a:lnTo>
                  <a:lnTo>
                    <a:pt x="2888" y="556"/>
                  </a:lnTo>
                  <a:lnTo>
                    <a:pt x="2951" y="631"/>
                  </a:lnTo>
                  <a:lnTo>
                    <a:pt x="3009" y="710"/>
                  </a:lnTo>
                  <a:lnTo>
                    <a:pt x="3063" y="791"/>
                  </a:lnTo>
                  <a:lnTo>
                    <a:pt x="3112" y="877"/>
                  </a:lnTo>
                  <a:lnTo>
                    <a:pt x="3155" y="966"/>
                  </a:lnTo>
                  <a:lnTo>
                    <a:pt x="3194" y="1056"/>
                  </a:lnTo>
                  <a:lnTo>
                    <a:pt x="3228" y="1151"/>
                  </a:lnTo>
                  <a:lnTo>
                    <a:pt x="3255" y="1247"/>
                  </a:lnTo>
                  <a:lnTo>
                    <a:pt x="3277" y="1345"/>
                  </a:lnTo>
                  <a:lnTo>
                    <a:pt x="3293" y="1446"/>
                  </a:lnTo>
                  <a:lnTo>
                    <a:pt x="3303" y="1549"/>
                  </a:lnTo>
                  <a:lnTo>
                    <a:pt x="3306" y="1654"/>
                  </a:lnTo>
                  <a:lnTo>
                    <a:pt x="3303" y="1758"/>
                  </a:lnTo>
                  <a:lnTo>
                    <a:pt x="3293" y="1861"/>
                  </a:lnTo>
                  <a:lnTo>
                    <a:pt x="3277" y="1962"/>
                  </a:lnTo>
                  <a:lnTo>
                    <a:pt x="3255" y="2060"/>
                  </a:lnTo>
                  <a:lnTo>
                    <a:pt x="3228" y="2157"/>
                  </a:lnTo>
                  <a:lnTo>
                    <a:pt x="3194" y="2251"/>
                  </a:lnTo>
                  <a:lnTo>
                    <a:pt x="3155" y="2343"/>
                  </a:lnTo>
                  <a:lnTo>
                    <a:pt x="3112" y="2431"/>
                  </a:lnTo>
                  <a:lnTo>
                    <a:pt x="3063" y="2516"/>
                  </a:lnTo>
                  <a:lnTo>
                    <a:pt x="3009" y="2598"/>
                  </a:lnTo>
                  <a:lnTo>
                    <a:pt x="2951" y="2677"/>
                  </a:lnTo>
                  <a:lnTo>
                    <a:pt x="2888" y="2752"/>
                  </a:lnTo>
                  <a:lnTo>
                    <a:pt x="2821" y="2823"/>
                  </a:lnTo>
                  <a:lnTo>
                    <a:pt x="2750" y="2890"/>
                  </a:lnTo>
                  <a:lnTo>
                    <a:pt x="2675" y="2953"/>
                  </a:lnTo>
                  <a:lnTo>
                    <a:pt x="2596" y="3011"/>
                  </a:lnTo>
                  <a:lnTo>
                    <a:pt x="2514" y="3065"/>
                  </a:lnTo>
                  <a:lnTo>
                    <a:pt x="2429" y="3114"/>
                  </a:lnTo>
                  <a:lnTo>
                    <a:pt x="2341" y="3157"/>
                  </a:lnTo>
                  <a:lnTo>
                    <a:pt x="2249" y="3196"/>
                  </a:lnTo>
                  <a:lnTo>
                    <a:pt x="2156" y="3230"/>
                  </a:lnTo>
                  <a:lnTo>
                    <a:pt x="2059" y="3257"/>
                  </a:lnTo>
                  <a:lnTo>
                    <a:pt x="1960" y="3280"/>
                  </a:lnTo>
                  <a:lnTo>
                    <a:pt x="1860" y="3295"/>
                  </a:lnTo>
                  <a:lnTo>
                    <a:pt x="1757" y="3305"/>
                  </a:lnTo>
                  <a:lnTo>
                    <a:pt x="1653" y="3308"/>
                  </a:lnTo>
                  <a:lnTo>
                    <a:pt x="1548" y="3305"/>
                  </a:lnTo>
                  <a:lnTo>
                    <a:pt x="1445" y="3295"/>
                  </a:lnTo>
                  <a:lnTo>
                    <a:pt x="1345" y="3280"/>
                  </a:lnTo>
                  <a:lnTo>
                    <a:pt x="1246" y="3257"/>
                  </a:lnTo>
                  <a:lnTo>
                    <a:pt x="1149" y="3230"/>
                  </a:lnTo>
                  <a:lnTo>
                    <a:pt x="1055" y="3196"/>
                  </a:lnTo>
                  <a:lnTo>
                    <a:pt x="965" y="3157"/>
                  </a:lnTo>
                  <a:lnTo>
                    <a:pt x="876" y="3114"/>
                  </a:lnTo>
                  <a:lnTo>
                    <a:pt x="791" y="3065"/>
                  </a:lnTo>
                  <a:lnTo>
                    <a:pt x="708" y="3011"/>
                  </a:lnTo>
                  <a:lnTo>
                    <a:pt x="630" y="2953"/>
                  </a:lnTo>
                  <a:lnTo>
                    <a:pt x="556" y="2890"/>
                  </a:lnTo>
                  <a:lnTo>
                    <a:pt x="484" y="2823"/>
                  </a:lnTo>
                  <a:lnTo>
                    <a:pt x="417" y="2752"/>
                  </a:lnTo>
                  <a:lnTo>
                    <a:pt x="354" y="2677"/>
                  </a:lnTo>
                  <a:lnTo>
                    <a:pt x="296" y="2598"/>
                  </a:lnTo>
                  <a:lnTo>
                    <a:pt x="242" y="2516"/>
                  </a:lnTo>
                  <a:lnTo>
                    <a:pt x="193" y="2431"/>
                  </a:lnTo>
                  <a:lnTo>
                    <a:pt x="150" y="2343"/>
                  </a:lnTo>
                  <a:lnTo>
                    <a:pt x="111" y="2251"/>
                  </a:lnTo>
                  <a:lnTo>
                    <a:pt x="77" y="2157"/>
                  </a:lnTo>
                  <a:lnTo>
                    <a:pt x="50" y="2060"/>
                  </a:lnTo>
                  <a:lnTo>
                    <a:pt x="28" y="1962"/>
                  </a:lnTo>
                  <a:lnTo>
                    <a:pt x="12" y="1861"/>
                  </a:lnTo>
                  <a:lnTo>
                    <a:pt x="3" y="1758"/>
                  </a:lnTo>
                  <a:lnTo>
                    <a:pt x="0" y="1654"/>
                  </a:lnTo>
                  <a:lnTo>
                    <a:pt x="3" y="1549"/>
                  </a:lnTo>
                  <a:lnTo>
                    <a:pt x="12" y="1446"/>
                  </a:lnTo>
                  <a:lnTo>
                    <a:pt x="28" y="1345"/>
                  </a:lnTo>
                  <a:lnTo>
                    <a:pt x="50" y="1247"/>
                  </a:lnTo>
                  <a:lnTo>
                    <a:pt x="77" y="1151"/>
                  </a:lnTo>
                  <a:lnTo>
                    <a:pt x="111" y="1056"/>
                  </a:lnTo>
                  <a:lnTo>
                    <a:pt x="150" y="966"/>
                  </a:lnTo>
                  <a:lnTo>
                    <a:pt x="193" y="877"/>
                  </a:lnTo>
                  <a:lnTo>
                    <a:pt x="242" y="791"/>
                  </a:lnTo>
                  <a:lnTo>
                    <a:pt x="296" y="710"/>
                  </a:lnTo>
                  <a:lnTo>
                    <a:pt x="354" y="631"/>
                  </a:lnTo>
                  <a:lnTo>
                    <a:pt x="417" y="556"/>
                  </a:lnTo>
                  <a:lnTo>
                    <a:pt x="484" y="485"/>
                  </a:lnTo>
                  <a:lnTo>
                    <a:pt x="556" y="418"/>
                  </a:lnTo>
                  <a:lnTo>
                    <a:pt x="630" y="355"/>
                  </a:lnTo>
                  <a:lnTo>
                    <a:pt x="708" y="296"/>
                  </a:lnTo>
                  <a:lnTo>
                    <a:pt x="791" y="242"/>
                  </a:lnTo>
                  <a:lnTo>
                    <a:pt x="876" y="194"/>
                  </a:lnTo>
                  <a:lnTo>
                    <a:pt x="965" y="150"/>
                  </a:lnTo>
                  <a:lnTo>
                    <a:pt x="1055" y="111"/>
                  </a:lnTo>
                  <a:lnTo>
                    <a:pt x="1149" y="78"/>
                  </a:lnTo>
                  <a:lnTo>
                    <a:pt x="1246" y="50"/>
                  </a:lnTo>
                  <a:lnTo>
                    <a:pt x="1345" y="29"/>
                  </a:lnTo>
                  <a:lnTo>
                    <a:pt x="1445" y="12"/>
                  </a:lnTo>
                  <a:lnTo>
                    <a:pt x="1548" y="3"/>
                  </a:lnTo>
                  <a:lnTo>
                    <a:pt x="165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5" name="noun_project_1627.eps">
            <a:extLst>
              <a:ext uri="{FF2B5EF4-FFF2-40B4-BE49-F238E27FC236}">
                <a16:creationId xmlns:a16="http://schemas.microsoft.com/office/drawing/2014/main" id="{DBD435DB-31B7-9E11-E88E-B9C84BC4E6D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742282" y="2465490"/>
            <a:ext cx="351850" cy="366162"/>
            <a:chOff x="1550" y="2501"/>
            <a:chExt cx="295" cy="307"/>
          </a:xfrm>
        </p:grpSpPr>
        <p:sp>
          <p:nvSpPr>
            <p:cNvPr id="26" name="Freeform 605">
              <a:extLst>
                <a:ext uri="{FF2B5EF4-FFF2-40B4-BE49-F238E27FC236}">
                  <a16:creationId xmlns:a16="http://schemas.microsoft.com/office/drawing/2014/main" id="{1F5AB778-9AC3-378A-12F0-A4E3E9B18A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50" y="2501"/>
              <a:ext cx="132" cy="307"/>
            </a:xfrm>
            <a:custGeom>
              <a:avLst/>
              <a:gdLst>
                <a:gd name="T0" fmla="*/ 6 w 1450"/>
                <a:gd name="T1" fmla="*/ 18 h 3384"/>
                <a:gd name="T2" fmla="*/ 5 w 1450"/>
                <a:gd name="T3" fmla="*/ 18 h 3384"/>
                <a:gd name="T4" fmla="*/ 5 w 1450"/>
                <a:gd name="T5" fmla="*/ 19 h 3384"/>
                <a:gd name="T6" fmla="*/ 5 w 1450"/>
                <a:gd name="T7" fmla="*/ 19 h 3384"/>
                <a:gd name="T8" fmla="*/ 7 w 1450"/>
                <a:gd name="T9" fmla="*/ 21 h 3384"/>
                <a:gd name="T10" fmla="*/ 7 w 1450"/>
                <a:gd name="T11" fmla="*/ 19 h 3384"/>
                <a:gd name="T12" fmla="*/ 7 w 1450"/>
                <a:gd name="T13" fmla="*/ 18 h 3384"/>
                <a:gd name="T14" fmla="*/ 6 w 1450"/>
                <a:gd name="T15" fmla="*/ 18 h 3384"/>
                <a:gd name="T16" fmla="*/ 6 w 1450"/>
                <a:gd name="T17" fmla="*/ 18 h 3384"/>
                <a:gd name="T18" fmla="*/ 6 w 1450"/>
                <a:gd name="T19" fmla="*/ 13 h 3384"/>
                <a:gd name="T20" fmla="*/ 5 w 1450"/>
                <a:gd name="T21" fmla="*/ 13 h 3384"/>
                <a:gd name="T22" fmla="*/ 5 w 1450"/>
                <a:gd name="T23" fmla="*/ 14 h 3384"/>
                <a:gd name="T24" fmla="*/ 5 w 1450"/>
                <a:gd name="T25" fmla="*/ 14 h 3384"/>
                <a:gd name="T26" fmla="*/ 7 w 1450"/>
                <a:gd name="T27" fmla="*/ 16 h 3384"/>
                <a:gd name="T28" fmla="*/ 7 w 1450"/>
                <a:gd name="T29" fmla="*/ 14 h 3384"/>
                <a:gd name="T30" fmla="*/ 7 w 1450"/>
                <a:gd name="T31" fmla="*/ 14 h 3384"/>
                <a:gd name="T32" fmla="*/ 6 w 1450"/>
                <a:gd name="T33" fmla="*/ 13 h 3384"/>
                <a:gd name="T34" fmla="*/ 6 w 1450"/>
                <a:gd name="T35" fmla="*/ 13 h 3384"/>
                <a:gd name="T36" fmla="*/ 6 w 1450"/>
                <a:gd name="T37" fmla="*/ 9 h 3384"/>
                <a:gd name="T38" fmla="*/ 5 w 1450"/>
                <a:gd name="T39" fmla="*/ 9 h 3384"/>
                <a:gd name="T40" fmla="*/ 5 w 1450"/>
                <a:gd name="T41" fmla="*/ 9 h 3384"/>
                <a:gd name="T42" fmla="*/ 5 w 1450"/>
                <a:gd name="T43" fmla="*/ 10 h 3384"/>
                <a:gd name="T44" fmla="*/ 7 w 1450"/>
                <a:gd name="T45" fmla="*/ 12 h 3384"/>
                <a:gd name="T46" fmla="*/ 7 w 1450"/>
                <a:gd name="T47" fmla="*/ 9 h 3384"/>
                <a:gd name="T48" fmla="*/ 7 w 1450"/>
                <a:gd name="T49" fmla="*/ 9 h 3384"/>
                <a:gd name="T50" fmla="*/ 6 w 1450"/>
                <a:gd name="T51" fmla="*/ 9 h 3384"/>
                <a:gd name="T52" fmla="*/ 6 w 1450"/>
                <a:gd name="T53" fmla="*/ 8 h 3384"/>
                <a:gd name="T54" fmla="*/ 4 w 1450"/>
                <a:gd name="T55" fmla="*/ 0 h 3384"/>
                <a:gd name="T56" fmla="*/ 4 w 1450"/>
                <a:gd name="T57" fmla="*/ 2 h 3384"/>
                <a:gd name="T58" fmla="*/ 7 w 1450"/>
                <a:gd name="T59" fmla="*/ 0 h 3384"/>
                <a:gd name="T60" fmla="*/ 8 w 1450"/>
                <a:gd name="T61" fmla="*/ 2 h 3384"/>
                <a:gd name="T62" fmla="*/ 10 w 1450"/>
                <a:gd name="T63" fmla="*/ 0 h 3384"/>
                <a:gd name="T64" fmla="*/ 11 w 1450"/>
                <a:gd name="T65" fmla="*/ 2 h 3384"/>
                <a:gd name="T66" fmla="*/ 12 w 1450"/>
                <a:gd name="T67" fmla="*/ 0 h 3384"/>
                <a:gd name="T68" fmla="*/ 11 w 1450"/>
                <a:gd name="T69" fmla="*/ 7 h 3384"/>
                <a:gd name="T70" fmla="*/ 12 w 1450"/>
                <a:gd name="T71" fmla="*/ 28 h 3384"/>
                <a:gd name="T72" fmla="*/ 1 w 1450"/>
                <a:gd name="T73" fmla="*/ 24 h 3384"/>
                <a:gd name="T74" fmla="*/ 0 w 1450"/>
                <a:gd name="T75" fmla="*/ 5 h 3384"/>
                <a:gd name="T76" fmla="*/ 1 w 1450"/>
                <a:gd name="T77" fmla="*/ 0 h 3384"/>
                <a:gd name="T78" fmla="*/ 2 w 1450"/>
                <a:gd name="T79" fmla="*/ 2 h 33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450" h="3384">
                  <a:moveTo>
                    <a:pt x="724" y="2168"/>
                  </a:moveTo>
                  <a:lnTo>
                    <a:pt x="701" y="2176"/>
                  </a:lnTo>
                  <a:lnTo>
                    <a:pt x="680" y="2189"/>
                  </a:lnTo>
                  <a:lnTo>
                    <a:pt x="661" y="2205"/>
                  </a:lnTo>
                  <a:lnTo>
                    <a:pt x="646" y="2225"/>
                  </a:lnTo>
                  <a:lnTo>
                    <a:pt x="634" y="2247"/>
                  </a:lnTo>
                  <a:lnTo>
                    <a:pt x="628" y="2271"/>
                  </a:lnTo>
                  <a:lnTo>
                    <a:pt x="625" y="2297"/>
                  </a:lnTo>
                  <a:lnTo>
                    <a:pt x="625" y="2568"/>
                  </a:lnTo>
                  <a:lnTo>
                    <a:pt x="825" y="2568"/>
                  </a:lnTo>
                  <a:lnTo>
                    <a:pt x="825" y="2297"/>
                  </a:lnTo>
                  <a:lnTo>
                    <a:pt x="823" y="2271"/>
                  </a:lnTo>
                  <a:lnTo>
                    <a:pt x="815" y="2246"/>
                  </a:lnTo>
                  <a:lnTo>
                    <a:pt x="804" y="2225"/>
                  </a:lnTo>
                  <a:lnTo>
                    <a:pt x="788" y="2205"/>
                  </a:lnTo>
                  <a:lnTo>
                    <a:pt x="770" y="2189"/>
                  </a:lnTo>
                  <a:lnTo>
                    <a:pt x="749" y="2176"/>
                  </a:lnTo>
                  <a:lnTo>
                    <a:pt x="724" y="2168"/>
                  </a:lnTo>
                  <a:close/>
                  <a:moveTo>
                    <a:pt x="724" y="1593"/>
                  </a:moveTo>
                  <a:lnTo>
                    <a:pt x="701" y="1602"/>
                  </a:lnTo>
                  <a:lnTo>
                    <a:pt x="680" y="1614"/>
                  </a:lnTo>
                  <a:lnTo>
                    <a:pt x="661" y="1631"/>
                  </a:lnTo>
                  <a:lnTo>
                    <a:pt x="646" y="1650"/>
                  </a:lnTo>
                  <a:lnTo>
                    <a:pt x="634" y="1672"/>
                  </a:lnTo>
                  <a:lnTo>
                    <a:pt x="628" y="1697"/>
                  </a:lnTo>
                  <a:lnTo>
                    <a:pt x="625" y="1723"/>
                  </a:lnTo>
                  <a:lnTo>
                    <a:pt x="625" y="1994"/>
                  </a:lnTo>
                  <a:lnTo>
                    <a:pt x="825" y="1994"/>
                  </a:lnTo>
                  <a:lnTo>
                    <a:pt x="825" y="1723"/>
                  </a:lnTo>
                  <a:lnTo>
                    <a:pt x="823" y="1697"/>
                  </a:lnTo>
                  <a:lnTo>
                    <a:pt x="815" y="1672"/>
                  </a:lnTo>
                  <a:lnTo>
                    <a:pt x="804" y="1650"/>
                  </a:lnTo>
                  <a:lnTo>
                    <a:pt x="788" y="1630"/>
                  </a:lnTo>
                  <a:lnTo>
                    <a:pt x="770" y="1614"/>
                  </a:lnTo>
                  <a:lnTo>
                    <a:pt x="749" y="1602"/>
                  </a:lnTo>
                  <a:lnTo>
                    <a:pt x="724" y="1593"/>
                  </a:lnTo>
                  <a:close/>
                  <a:moveTo>
                    <a:pt x="724" y="1023"/>
                  </a:moveTo>
                  <a:lnTo>
                    <a:pt x="701" y="1032"/>
                  </a:lnTo>
                  <a:lnTo>
                    <a:pt x="680" y="1045"/>
                  </a:lnTo>
                  <a:lnTo>
                    <a:pt x="662" y="1061"/>
                  </a:lnTo>
                  <a:lnTo>
                    <a:pt x="647" y="1080"/>
                  </a:lnTo>
                  <a:lnTo>
                    <a:pt x="637" y="1102"/>
                  </a:lnTo>
                  <a:lnTo>
                    <a:pt x="629" y="1126"/>
                  </a:lnTo>
                  <a:lnTo>
                    <a:pt x="627" y="1152"/>
                  </a:lnTo>
                  <a:lnTo>
                    <a:pt x="627" y="1423"/>
                  </a:lnTo>
                  <a:lnTo>
                    <a:pt x="824" y="1423"/>
                  </a:lnTo>
                  <a:lnTo>
                    <a:pt x="824" y="1152"/>
                  </a:lnTo>
                  <a:lnTo>
                    <a:pt x="821" y="1126"/>
                  </a:lnTo>
                  <a:lnTo>
                    <a:pt x="814" y="1102"/>
                  </a:lnTo>
                  <a:lnTo>
                    <a:pt x="803" y="1080"/>
                  </a:lnTo>
                  <a:lnTo>
                    <a:pt x="788" y="1061"/>
                  </a:lnTo>
                  <a:lnTo>
                    <a:pt x="769" y="1044"/>
                  </a:lnTo>
                  <a:lnTo>
                    <a:pt x="748" y="1031"/>
                  </a:lnTo>
                  <a:lnTo>
                    <a:pt x="724" y="1023"/>
                  </a:lnTo>
                  <a:close/>
                  <a:moveTo>
                    <a:pt x="247" y="0"/>
                  </a:moveTo>
                  <a:lnTo>
                    <a:pt x="469" y="0"/>
                  </a:lnTo>
                  <a:lnTo>
                    <a:pt x="469" y="271"/>
                  </a:lnTo>
                  <a:lnTo>
                    <a:pt x="542" y="271"/>
                  </a:lnTo>
                  <a:lnTo>
                    <a:pt x="542" y="0"/>
                  </a:lnTo>
                  <a:lnTo>
                    <a:pt x="901" y="0"/>
                  </a:lnTo>
                  <a:lnTo>
                    <a:pt x="901" y="271"/>
                  </a:lnTo>
                  <a:lnTo>
                    <a:pt x="977" y="271"/>
                  </a:lnTo>
                  <a:lnTo>
                    <a:pt x="977" y="0"/>
                  </a:lnTo>
                  <a:lnTo>
                    <a:pt x="1196" y="0"/>
                  </a:lnTo>
                  <a:lnTo>
                    <a:pt x="1196" y="271"/>
                  </a:lnTo>
                  <a:lnTo>
                    <a:pt x="1270" y="271"/>
                  </a:lnTo>
                  <a:lnTo>
                    <a:pt x="1270" y="0"/>
                  </a:lnTo>
                  <a:lnTo>
                    <a:pt x="1405" y="0"/>
                  </a:lnTo>
                  <a:lnTo>
                    <a:pt x="1405" y="611"/>
                  </a:lnTo>
                  <a:lnTo>
                    <a:pt x="1303" y="882"/>
                  </a:lnTo>
                  <a:lnTo>
                    <a:pt x="1388" y="2912"/>
                  </a:lnTo>
                  <a:lnTo>
                    <a:pt x="1450" y="3384"/>
                  </a:lnTo>
                  <a:lnTo>
                    <a:pt x="0" y="3384"/>
                  </a:lnTo>
                  <a:lnTo>
                    <a:pt x="62" y="2912"/>
                  </a:lnTo>
                  <a:lnTo>
                    <a:pt x="147" y="882"/>
                  </a:lnTo>
                  <a:lnTo>
                    <a:pt x="45" y="611"/>
                  </a:lnTo>
                  <a:lnTo>
                    <a:pt x="45" y="3"/>
                  </a:lnTo>
                  <a:lnTo>
                    <a:pt x="181" y="3"/>
                  </a:lnTo>
                  <a:lnTo>
                    <a:pt x="180" y="271"/>
                  </a:lnTo>
                  <a:lnTo>
                    <a:pt x="247" y="271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" name="Freeform 606">
              <a:extLst>
                <a:ext uri="{FF2B5EF4-FFF2-40B4-BE49-F238E27FC236}">
                  <a16:creationId xmlns:a16="http://schemas.microsoft.com/office/drawing/2014/main" id="{4213989F-F2AE-0B99-E85D-39F1087189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88" y="2664"/>
              <a:ext cx="157" cy="144"/>
            </a:xfrm>
            <a:custGeom>
              <a:avLst/>
              <a:gdLst>
                <a:gd name="T0" fmla="*/ 7 w 1723"/>
                <a:gd name="T1" fmla="*/ 9 h 1580"/>
                <a:gd name="T2" fmla="*/ 7 w 1723"/>
                <a:gd name="T3" fmla="*/ 9 h 1580"/>
                <a:gd name="T4" fmla="*/ 7 w 1723"/>
                <a:gd name="T5" fmla="*/ 9 h 1580"/>
                <a:gd name="T6" fmla="*/ 7 w 1723"/>
                <a:gd name="T7" fmla="*/ 9 h 1580"/>
                <a:gd name="T8" fmla="*/ 6 w 1723"/>
                <a:gd name="T9" fmla="*/ 9 h 1580"/>
                <a:gd name="T10" fmla="*/ 6 w 1723"/>
                <a:gd name="T11" fmla="*/ 9 h 1580"/>
                <a:gd name="T12" fmla="*/ 6 w 1723"/>
                <a:gd name="T13" fmla="*/ 9 h 1580"/>
                <a:gd name="T14" fmla="*/ 6 w 1723"/>
                <a:gd name="T15" fmla="*/ 9 h 1580"/>
                <a:gd name="T16" fmla="*/ 6 w 1723"/>
                <a:gd name="T17" fmla="*/ 9 h 1580"/>
                <a:gd name="T18" fmla="*/ 6 w 1723"/>
                <a:gd name="T19" fmla="*/ 10 h 1580"/>
                <a:gd name="T20" fmla="*/ 6 w 1723"/>
                <a:gd name="T21" fmla="*/ 10 h 1580"/>
                <a:gd name="T22" fmla="*/ 6 w 1723"/>
                <a:gd name="T23" fmla="*/ 13 h 1580"/>
                <a:gd name="T24" fmla="*/ 9 w 1723"/>
                <a:gd name="T25" fmla="*/ 13 h 1580"/>
                <a:gd name="T26" fmla="*/ 9 w 1723"/>
                <a:gd name="T27" fmla="*/ 10 h 1580"/>
                <a:gd name="T28" fmla="*/ 9 w 1723"/>
                <a:gd name="T29" fmla="*/ 10 h 1580"/>
                <a:gd name="T30" fmla="*/ 9 w 1723"/>
                <a:gd name="T31" fmla="*/ 9 h 1580"/>
                <a:gd name="T32" fmla="*/ 8 w 1723"/>
                <a:gd name="T33" fmla="*/ 9 h 1580"/>
                <a:gd name="T34" fmla="*/ 8 w 1723"/>
                <a:gd name="T35" fmla="*/ 9 h 1580"/>
                <a:gd name="T36" fmla="*/ 8 w 1723"/>
                <a:gd name="T37" fmla="*/ 9 h 1580"/>
                <a:gd name="T38" fmla="*/ 8 w 1723"/>
                <a:gd name="T39" fmla="*/ 9 h 1580"/>
                <a:gd name="T40" fmla="*/ 8 w 1723"/>
                <a:gd name="T41" fmla="*/ 9 h 1580"/>
                <a:gd name="T42" fmla="*/ 7 w 1723"/>
                <a:gd name="T43" fmla="*/ 9 h 1580"/>
                <a:gd name="T44" fmla="*/ 7 w 1723"/>
                <a:gd name="T45" fmla="*/ 9 h 1580"/>
                <a:gd name="T46" fmla="*/ 7 w 1723"/>
                <a:gd name="T47" fmla="*/ 9 h 1580"/>
                <a:gd name="T48" fmla="*/ 0 w 1723"/>
                <a:gd name="T49" fmla="*/ 0 h 1580"/>
                <a:gd name="T50" fmla="*/ 3 w 1723"/>
                <a:gd name="T51" fmla="*/ 0 h 1580"/>
                <a:gd name="T52" fmla="*/ 3 w 1723"/>
                <a:gd name="T53" fmla="*/ 2 h 1580"/>
                <a:gd name="T54" fmla="*/ 4 w 1723"/>
                <a:gd name="T55" fmla="*/ 2 h 1580"/>
                <a:gd name="T56" fmla="*/ 4 w 1723"/>
                <a:gd name="T57" fmla="*/ 0 h 1580"/>
                <a:gd name="T58" fmla="*/ 7 w 1723"/>
                <a:gd name="T59" fmla="*/ 0 h 1580"/>
                <a:gd name="T60" fmla="*/ 7 w 1723"/>
                <a:gd name="T61" fmla="*/ 2 h 1580"/>
                <a:gd name="T62" fmla="*/ 7 w 1723"/>
                <a:gd name="T63" fmla="*/ 2 h 1580"/>
                <a:gd name="T64" fmla="*/ 7 w 1723"/>
                <a:gd name="T65" fmla="*/ 0 h 1580"/>
                <a:gd name="T66" fmla="*/ 11 w 1723"/>
                <a:gd name="T67" fmla="*/ 0 h 1580"/>
                <a:gd name="T68" fmla="*/ 11 w 1723"/>
                <a:gd name="T69" fmla="*/ 2 h 1580"/>
                <a:gd name="T70" fmla="*/ 11 w 1723"/>
                <a:gd name="T71" fmla="*/ 2 h 1580"/>
                <a:gd name="T72" fmla="*/ 11 w 1723"/>
                <a:gd name="T73" fmla="*/ 0 h 1580"/>
                <a:gd name="T74" fmla="*/ 14 w 1723"/>
                <a:gd name="T75" fmla="*/ 0 h 1580"/>
                <a:gd name="T76" fmla="*/ 14 w 1723"/>
                <a:gd name="T77" fmla="*/ 2 h 1580"/>
                <a:gd name="T78" fmla="*/ 14 w 1723"/>
                <a:gd name="T79" fmla="*/ 7 h 1580"/>
                <a:gd name="T80" fmla="*/ 14 w 1723"/>
                <a:gd name="T81" fmla="*/ 13 h 1580"/>
                <a:gd name="T82" fmla="*/ 0 w 1723"/>
                <a:gd name="T83" fmla="*/ 13 h 1580"/>
                <a:gd name="T84" fmla="*/ 0 w 1723"/>
                <a:gd name="T85" fmla="*/ 7 h 1580"/>
                <a:gd name="T86" fmla="*/ 0 w 1723"/>
                <a:gd name="T87" fmla="*/ 2 h 1580"/>
                <a:gd name="T88" fmla="*/ 0 w 1723"/>
                <a:gd name="T89" fmla="*/ 0 h 158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3" h="1580">
                  <a:moveTo>
                    <a:pt x="863" y="1042"/>
                  </a:moveTo>
                  <a:lnTo>
                    <a:pt x="844" y="1047"/>
                  </a:lnTo>
                  <a:lnTo>
                    <a:pt x="822" y="1056"/>
                  </a:lnTo>
                  <a:lnTo>
                    <a:pt x="798" y="1065"/>
                  </a:lnTo>
                  <a:lnTo>
                    <a:pt x="773" y="1077"/>
                  </a:lnTo>
                  <a:lnTo>
                    <a:pt x="750" y="1090"/>
                  </a:lnTo>
                  <a:lnTo>
                    <a:pt x="728" y="1103"/>
                  </a:lnTo>
                  <a:lnTo>
                    <a:pt x="708" y="1119"/>
                  </a:lnTo>
                  <a:lnTo>
                    <a:pt x="693" y="1136"/>
                  </a:lnTo>
                  <a:lnTo>
                    <a:pt x="684" y="1153"/>
                  </a:lnTo>
                  <a:lnTo>
                    <a:pt x="679" y="1172"/>
                  </a:lnTo>
                  <a:lnTo>
                    <a:pt x="679" y="1527"/>
                  </a:lnTo>
                  <a:lnTo>
                    <a:pt x="1048" y="1527"/>
                  </a:lnTo>
                  <a:lnTo>
                    <a:pt x="1048" y="1172"/>
                  </a:lnTo>
                  <a:lnTo>
                    <a:pt x="1045" y="1153"/>
                  </a:lnTo>
                  <a:lnTo>
                    <a:pt x="1035" y="1135"/>
                  </a:lnTo>
                  <a:lnTo>
                    <a:pt x="1020" y="1119"/>
                  </a:lnTo>
                  <a:lnTo>
                    <a:pt x="1000" y="1103"/>
                  </a:lnTo>
                  <a:lnTo>
                    <a:pt x="978" y="1089"/>
                  </a:lnTo>
                  <a:lnTo>
                    <a:pt x="953" y="1076"/>
                  </a:lnTo>
                  <a:lnTo>
                    <a:pt x="929" y="1065"/>
                  </a:lnTo>
                  <a:lnTo>
                    <a:pt x="905" y="1056"/>
                  </a:lnTo>
                  <a:lnTo>
                    <a:pt x="882" y="1047"/>
                  </a:lnTo>
                  <a:lnTo>
                    <a:pt x="863" y="1042"/>
                  </a:lnTo>
                  <a:close/>
                  <a:moveTo>
                    <a:pt x="0" y="0"/>
                  </a:moveTo>
                  <a:lnTo>
                    <a:pt x="390" y="0"/>
                  </a:lnTo>
                  <a:lnTo>
                    <a:pt x="390" y="272"/>
                  </a:lnTo>
                  <a:lnTo>
                    <a:pt x="446" y="272"/>
                  </a:lnTo>
                  <a:lnTo>
                    <a:pt x="447" y="0"/>
                  </a:lnTo>
                  <a:lnTo>
                    <a:pt x="834" y="0"/>
                  </a:lnTo>
                  <a:lnTo>
                    <a:pt x="834" y="272"/>
                  </a:lnTo>
                  <a:lnTo>
                    <a:pt x="890" y="272"/>
                  </a:lnTo>
                  <a:lnTo>
                    <a:pt x="892" y="0"/>
                  </a:lnTo>
                  <a:lnTo>
                    <a:pt x="1279" y="0"/>
                  </a:lnTo>
                  <a:lnTo>
                    <a:pt x="1279" y="272"/>
                  </a:lnTo>
                  <a:lnTo>
                    <a:pt x="1334" y="272"/>
                  </a:lnTo>
                  <a:lnTo>
                    <a:pt x="1336" y="0"/>
                  </a:lnTo>
                  <a:lnTo>
                    <a:pt x="1723" y="0"/>
                  </a:lnTo>
                  <a:lnTo>
                    <a:pt x="1722" y="272"/>
                  </a:lnTo>
                  <a:lnTo>
                    <a:pt x="1691" y="885"/>
                  </a:lnTo>
                  <a:lnTo>
                    <a:pt x="1707" y="1580"/>
                  </a:lnTo>
                  <a:lnTo>
                    <a:pt x="15" y="1580"/>
                  </a:lnTo>
                  <a:lnTo>
                    <a:pt x="31" y="885"/>
                  </a:lnTo>
                  <a:lnTo>
                    <a:pt x="0" y="2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8" name="noun_project_0674.eps">
            <a:extLst>
              <a:ext uri="{FF2B5EF4-FFF2-40B4-BE49-F238E27FC236}">
                <a16:creationId xmlns:a16="http://schemas.microsoft.com/office/drawing/2014/main" id="{4597098C-36BC-41E2-B33D-730502217D34}"/>
              </a:ext>
            </a:extLst>
          </p:cNvPr>
          <p:cNvSpPr>
            <a:spLocks noChangeAspect="1"/>
          </p:cNvSpPr>
          <p:nvPr/>
        </p:nvSpPr>
        <p:spPr bwMode="auto">
          <a:xfrm>
            <a:off x="9984527" y="2356690"/>
            <a:ext cx="200753" cy="235028"/>
          </a:xfrm>
          <a:custGeom>
            <a:avLst/>
            <a:gdLst>
              <a:gd name="T0" fmla="*/ 12583701 w 2954"/>
              <a:gd name="T1" fmla="*/ 0 h 3456"/>
              <a:gd name="T2" fmla="*/ 40765134 w 2954"/>
              <a:gd name="T3" fmla="*/ 33882189 h 3456"/>
              <a:gd name="T4" fmla="*/ 45891755 w 2954"/>
              <a:gd name="T5" fmla="*/ 28748390 h 3456"/>
              <a:gd name="T6" fmla="*/ 51018376 w 2954"/>
              <a:gd name="T7" fmla="*/ 33882189 h 3456"/>
              <a:gd name="T8" fmla="*/ 79199810 w 2954"/>
              <a:gd name="T9" fmla="*/ 0 h 3456"/>
              <a:gd name="T10" fmla="*/ 91783510 w 2954"/>
              <a:gd name="T11" fmla="*/ 12600869 h 3456"/>
              <a:gd name="T12" fmla="*/ 57947353 w 2954"/>
              <a:gd name="T13" fmla="*/ 40820269 h 3456"/>
              <a:gd name="T14" fmla="*/ 63104997 w 2954"/>
              <a:gd name="T15" fmla="*/ 45985113 h 3456"/>
              <a:gd name="T16" fmla="*/ 64689660 w 2954"/>
              <a:gd name="T17" fmla="*/ 56719082 h 3456"/>
              <a:gd name="T18" fmla="*/ 91783510 w 2954"/>
              <a:gd name="T19" fmla="*/ 79338311 h 3456"/>
              <a:gd name="T20" fmla="*/ 79199810 w 2954"/>
              <a:gd name="T21" fmla="*/ 91939004 h 3456"/>
              <a:gd name="T22" fmla="*/ 67827785 w 2954"/>
              <a:gd name="T23" fmla="*/ 78311551 h 3456"/>
              <a:gd name="T24" fmla="*/ 72115540 w 2954"/>
              <a:gd name="T25" fmla="*/ 107526667 h 3456"/>
              <a:gd name="T26" fmla="*/ 52292452 w 2954"/>
              <a:gd name="T27" fmla="*/ 107526667 h 3456"/>
              <a:gd name="T28" fmla="*/ 52292452 w 2954"/>
              <a:gd name="T29" fmla="*/ 94179143 h 3456"/>
              <a:gd name="T30" fmla="*/ 52199206 w 2954"/>
              <a:gd name="T31" fmla="*/ 93121339 h 3456"/>
              <a:gd name="T32" fmla="*/ 51950666 w 2954"/>
              <a:gd name="T33" fmla="*/ 92125800 h 3456"/>
              <a:gd name="T34" fmla="*/ 51577679 w 2954"/>
              <a:gd name="T35" fmla="*/ 91192350 h 3456"/>
              <a:gd name="T36" fmla="*/ 51049576 w 2954"/>
              <a:gd name="T37" fmla="*/ 90352210 h 3456"/>
              <a:gd name="T38" fmla="*/ 50397027 w 2954"/>
              <a:gd name="T39" fmla="*/ 89636600 h 3456"/>
              <a:gd name="T40" fmla="*/ 49651407 w 2954"/>
              <a:gd name="T41" fmla="*/ 88983256 h 3456"/>
              <a:gd name="T42" fmla="*/ 48812364 w 2954"/>
              <a:gd name="T43" fmla="*/ 88454442 h 3456"/>
              <a:gd name="T44" fmla="*/ 47911451 w 2954"/>
              <a:gd name="T45" fmla="*/ 88081026 h 3456"/>
              <a:gd name="T46" fmla="*/ 46917115 w 2954"/>
              <a:gd name="T47" fmla="*/ 87832142 h 3456"/>
              <a:gd name="T48" fmla="*/ 45891755 w 2954"/>
              <a:gd name="T49" fmla="*/ 87738832 h 3456"/>
              <a:gd name="T50" fmla="*/ 44835372 w 2954"/>
              <a:gd name="T51" fmla="*/ 87832142 h 3456"/>
              <a:gd name="T52" fmla="*/ 43872060 w 2954"/>
              <a:gd name="T53" fmla="*/ 88081026 h 3456"/>
              <a:gd name="T54" fmla="*/ 42971146 w 2954"/>
              <a:gd name="T55" fmla="*/ 88454442 h 3456"/>
              <a:gd name="T56" fmla="*/ 42132104 w 2954"/>
              <a:gd name="T57" fmla="*/ 88983256 h 3456"/>
              <a:gd name="T58" fmla="*/ 41355461 w 2954"/>
              <a:gd name="T59" fmla="*/ 89636600 h 3456"/>
              <a:gd name="T60" fmla="*/ 40733934 w 2954"/>
              <a:gd name="T61" fmla="*/ 90352210 h 3456"/>
              <a:gd name="T62" fmla="*/ 40205831 w 2954"/>
              <a:gd name="T63" fmla="*/ 91192350 h 3456"/>
              <a:gd name="T64" fmla="*/ 39832845 w 2954"/>
              <a:gd name="T65" fmla="*/ 92125800 h 3456"/>
              <a:gd name="T66" fmla="*/ 39584305 w 2954"/>
              <a:gd name="T67" fmla="*/ 93121339 h 3456"/>
              <a:gd name="T68" fmla="*/ 39491058 w 2954"/>
              <a:gd name="T69" fmla="*/ 94179143 h 3456"/>
              <a:gd name="T70" fmla="*/ 39491058 w 2954"/>
              <a:gd name="T71" fmla="*/ 107526667 h 3456"/>
              <a:gd name="T72" fmla="*/ 19667971 w 2954"/>
              <a:gd name="T73" fmla="*/ 107526667 h 3456"/>
              <a:gd name="T74" fmla="*/ 23955725 w 2954"/>
              <a:gd name="T75" fmla="*/ 78311551 h 3456"/>
              <a:gd name="T76" fmla="*/ 12583701 w 2954"/>
              <a:gd name="T77" fmla="*/ 91939004 h 3456"/>
              <a:gd name="T78" fmla="*/ 0 w 2954"/>
              <a:gd name="T79" fmla="*/ 79338311 h 3456"/>
              <a:gd name="T80" fmla="*/ 27093851 w 2954"/>
              <a:gd name="T81" fmla="*/ 56719082 h 3456"/>
              <a:gd name="T82" fmla="*/ 28678513 w 2954"/>
              <a:gd name="T83" fmla="*/ 45985113 h 3456"/>
              <a:gd name="T84" fmla="*/ 33836158 w 2954"/>
              <a:gd name="T85" fmla="*/ 40820269 h 3456"/>
              <a:gd name="T86" fmla="*/ 0 w 2954"/>
              <a:gd name="T87" fmla="*/ 12600869 h 3456"/>
              <a:gd name="T88" fmla="*/ 12583701 w 2954"/>
              <a:gd name="T89" fmla="*/ 0 h 345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954" h="3456">
                <a:moveTo>
                  <a:pt x="405" y="0"/>
                </a:moveTo>
                <a:lnTo>
                  <a:pt x="1312" y="1089"/>
                </a:lnTo>
                <a:lnTo>
                  <a:pt x="1477" y="924"/>
                </a:lnTo>
                <a:lnTo>
                  <a:pt x="1642" y="1089"/>
                </a:lnTo>
                <a:lnTo>
                  <a:pt x="2549" y="0"/>
                </a:lnTo>
                <a:lnTo>
                  <a:pt x="2954" y="405"/>
                </a:lnTo>
                <a:lnTo>
                  <a:pt x="1865" y="1312"/>
                </a:lnTo>
                <a:lnTo>
                  <a:pt x="2031" y="1478"/>
                </a:lnTo>
                <a:lnTo>
                  <a:pt x="2082" y="1823"/>
                </a:lnTo>
                <a:lnTo>
                  <a:pt x="2954" y="2550"/>
                </a:lnTo>
                <a:lnTo>
                  <a:pt x="2549" y="2955"/>
                </a:lnTo>
                <a:lnTo>
                  <a:pt x="2183" y="2517"/>
                </a:lnTo>
                <a:lnTo>
                  <a:pt x="2321" y="3456"/>
                </a:lnTo>
                <a:lnTo>
                  <a:pt x="1683" y="3456"/>
                </a:lnTo>
                <a:lnTo>
                  <a:pt x="1683" y="3027"/>
                </a:lnTo>
                <a:lnTo>
                  <a:pt x="1680" y="2993"/>
                </a:lnTo>
                <a:lnTo>
                  <a:pt x="1672" y="2961"/>
                </a:lnTo>
                <a:lnTo>
                  <a:pt x="1660" y="2931"/>
                </a:lnTo>
                <a:lnTo>
                  <a:pt x="1643" y="2904"/>
                </a:lnTo>
                <a:lnTo>
                  <a:pt x="1622" y="2881"/>
                </a:lnTo>
                <a:lnTo>
                  <a:pt x="1598" y="2860"/>
                </a:lnTo>
                <a:lnTo>
                  <a:pt x="1571" y="2843"/>
                </a:lnTo>
                <a:lnTo>
                  <a:pt x="1542" y="2831"/>
                </a:lnTo>
                <a:lnTo>
                  <a:pt x="1510" y="2823"/>
                </a:lnTo>
                <a:lnTo>
                  <a:pt x="1477" y="2820"/>
                </a:lnTo>
                <a:lnTo>
                  <a:pt x="1443" y="2823"/>
                </a:lnTo>
                <a:lnTo>
                  <a:pt x="1412" y="2831"/>
                </a:lnTo>
                <a:lnTo>
                  <a:pt x="1383" y="2843"/>
                </a:lnTo>
                <a:lnTo>
                  <a:pt x="1356" y="2860"/>
                </a:lnTo>
                <a:lnTo>
                  <a:pt x="1331" y="2881"/>
                </a:lnTo>
                <a:lnTo>
                  <a:pt x="1311" y="2904"/>
                </a:lnTo>
                <a:lnTo>
                  <a:pt x="1294" y="2931"/>
                </a:lnTo>
                <a:lnTo>
                  <a:pt x="1282" y="2961"/>
                </a:lnTo>
                <a:lnTo>
                  <a:pt x="1274" y="2993"/>
                </a:lnTo>
                <a:lnTo>
                  <a:pt x="1271" y="3027"/>
                </a:lnTo>
                <a:lnTo>
                  <a:pt x="1271" y="3456"/>
                </a:lnTo>
                <a:lnTo>
                  <a:pt x="633" y="3456"/>
                </a:lnTo>
                <a:lnTo>
                  <a:pt x="771" y="2517"/>
                </a:lnTo>
                <a:lnTo>
                  <a:pt x="405" y="2955"/>
                </a:lnTo>
                <a:lnTo>
                  <a:pt x="0" y="2550"/>
                </a:lnTo>
                <a:lnTo>
                  <a:pt x="872" y="1823"/>
                </a:lnTo>
                <a:lnTo>
                  <a:pt x="923" y="1478"/>
                </a:lnTo>
                <a:lnTo>
                  <a:pt x="1089" y="1312"/>
                </a:lnTo>
                <a:lnTo>
                  <a:pt x="0" y="405"/>
                </a:lnTo>
                <a:lnTo>
                  <a:pt x="405" y="0"/>
                </a:lnTo>
                <a:close/>
              </a:path>
            </a:pathLst>
          </a:custGeom>
          <a:solidFill>
            <a:srgbClr val="797979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chemeClr val="accent2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" name="noun_project_1908.svg.eps">
            <a:extLst>
              <a:ext uri="{FF2B5EF4-FFF2-40B4-BE49-F238E27FC236}">
                <a16:creationId xmlns:a16="http://schemas.microsoft.com/office/drawing/2014/main" id="{EF54BFB6-F437-858C-286A-822F7F41D98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427246" y="4008691"/>
            <a:ext cx="238363" cy="344104"/>
            <a:chOff x="4209" y="3056"/>
            <a:chExt cx="266" cy="384"/>
          </a:xfrm>
          <a:solidFill>
            <a:schemeClr val="bg1">
              <a:lumMod val="50000"/>
            </a:schemeClr>
          </a:solidFill>
        </p:grpSpPr>
        <p:sp>
          <p:nvSpPr>
            <p:cNvPr id="30" name="Freeform 2016">
              <a:extLst>
                <a:ext uri="{FF2B5EF4-FFF2-40B4-BE49-F238E27FC236}">
                  <a16:creationId xmlns:a16="http://schemas.microsoft.com/office/drawing/2014/main" id="{B51FAB7A-FE22-3EA4-180D-0529AA6EA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3128"/>
              <a:ext cx="48" cy="49"/>
            </a:xfrm>
            <a:custGeom>
              <a:avLst/>
              <a:gdLst>
                <a:gd name="T0" fmla="*/ 0 w 438"/>
                <a:gd name="T1" fmla="*/ 0 h 438"/>
                <a:gd name="T2" fmla="*/ 0 w 438"/>
                <a:gd name="T3" fmla="*/ 0 h 438"/>
                <a:gd name="T4" fmla="*/ 1 w 438"/>
                <a:gd name="T5" fmla="*/ 0 h 438"/>
                <a:gd name="T6" fmla="*/ 2 w 438"/>
                <a:gd name="T7" fmla="*/ 0 h 438"/>
                <a:gd name="T8" fmla="*/ 2 w 438"/>
                <a:gd name="T9" fmla="*/ 0 h 438"/>
                <a:gd name="T10" fmla="*/ 3 w 438"/>
                <a:gd name="T11" fmla="*/ 1 h 438"/>
                <a:gd name="T12" fmla="*/ 3 w 438"/>
                <a:gd name="T13" fmla="*/ 1 h 438"/>
                <a:gd name="T14" fmla="*/ 4 w 438"/>
                <a:gd name="T15" fmla="*/ 1 h 438"/>
                <a:gd name="T16" fmla="*/ 4 w 438"/>
                <a:gd name="T17" fmla="*/ 2 h 438"/>
                <a:gd name="T18" fmla="*/ 4 w 438"/>
                <a:gd name="T19" fmla="*/ 2 h 438"/>
                <a:gd name="T20" fmla="*/ 5 w 438"/>
                <a:gd name="T21" fmla="*/ 3 h 438"/>
                <a:gd name="T22" fmla="*/ 5 w 438"/>
                <a:gd name="T23" fmla="*/ 3 h 438"/>
                <a:gd name="T24" fmla="*/ 5 w 438"/>
                <a:gd name="T25" fmla="*/ 4 h 438"/>
                <a:gd name="T26" fmla="*/ 5 w 438"/>
                <a:gd name="T27" fmla="*/ 4 h 438"/>
                <a:gd name="T28" fmla="*/ 5 w 438"/>
                <a:gd name="T29" fmla="*/ 5 h 438"/>
                <a:gd name="T30" fmla="*/ 5 w 438"/>
                <a:gd name="T31" fmla="*/ 5 h 438"/>
                <a:gd name="T32" fmla="*/ 5 w 438"/>
                <a:gd name="T33" fmla="*/ 5 h 438"/>
                <a:gd name="T34" fmla="*/ 5 w 438"/>
                <a:gd name="T35" fmla="*/ 5 h 438"/>
                <a:gd name="T36" fmla="*/ 5 w 438"/>
                <a:gd name="T37" fmla="*/ 5 h 438"/>
                <a:gd name="T38" fmla="*/ 0 w 438"/>
                <a:gd name="T39" fmla="*/ 5 h 438"/>
                <a:gd name="T40" fmla="*/ 0 w 438"/>
                <a:gd name="T41" fmla="*/ 5 h 438"/>
                <a:gd name="T42" fmla="*/ 0 w 438"/>
                <a:gd name="T43" fmla="*/ 5 h 438"/>
                <a:gd name="T44" fmla="*/ 0 w 438"/>
                <a:gd name="T45" fmla="*/ 5 h 438"/>
                <a:gd name="T46" fmla="*/ 0 w 438"/>
                <a:gd name="T47" fmla="*/ 5 h 438"/>
                <a:gd name="T48" fmla="*/ 0 w 438"/>
                <a:gd name="T49" fmla="*/ 0 h 438"/>
                <a:gd name="T50" fmla="*/ 0 w 438"/>
                <a:gd name="T51" fmla="*/ 0 h 438"/>
                <a:gd name="T52" fmla="*/ 0 w 438"/>
                <a:gd name="T53" fmla="*/ 0 h 438"/>
                <a:gd name="T54" fmla="*/ 0 w 438"/>
                <a:gd name="T55" fmla="*/ 0 h 438"/>
                <a:gd name="T56" fmla="*/ 0 w 438"/>
                <a:gd name="T57" fmla="*/ 0 h 4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38" h="438">
                  <a:moveTo>
                    <a:pt x="28" y="0"/>
                  </a:moveTo>
                  <a:lnTo>
                    <a:pt x="28" y="0"/>
                  </a:lnTo>
                  <a:lnTo>
                    <a:pt x="78" y="6"/>
                  </a:lnTo>
                  <a:lnTo>
                    <a:pt x="126" y="17"/>
                  </a:lnTo>
                  <a:lnTo>
                    <a:pt x="172" y="34"/>
                  </a:lnTo>
                  <a:lnTo>
                    <a:pt x="215" y="56"/>
                  </a:lnTo>
                  <a:lnTo>
                    <a:pt x="256" y="81"/>
                  </a:lnTo>
                  <a:lnTo>
                    <a:pt x="294" y="111"/>
                  </a:lnTo>
                  <a:lnTo>
                    <a:pt x="327" y="145"/>
                  </a:lnTo>
                  <a:lnTo>
                    <a:pt x="358" y="183"/>
                  </a:lnTo>
                  <a:lnTo>
                    <a:pt x="383" y="223"/>
                  </a:lnTo>
                  <a:lnTo>
                    <a:pt x="405" y="266"/>
                  </a:lnTo>
                  <a:lnTo>
                    <a:pt x="422" y="312"/>
                  </a:lnTo>
                  <a:lnTo>
                    <a:pt x="432" y="361"/>
                  </a:lnTo>
                  <a:lnTo>
                    <a:pt x="438" y="411"/>
                  </a:lnTo>
                  <a:lnTo>
                    <a:pt x="436" y="421"/>
                  </a:lnTo>
                  <a:lnTo>
                    <a:pt x="430" y="431"/>
                  </a:lnTo>
                  <a:lnTo>
                    <a:pt x="422" y="436"/>
                  </a:lnTo>
                  <a:lnTo>
                    <a:pt x="411" y="438"/>
                  </a:lnTo>
                  <a:lnTo>
                    <a:pt x="28" y="438"/>
                  </a:lnTo>
                  <a:lnTo>
                    <a:pt x="17" y="436"/>
                  </a:lnTo>
                  <a:lnTo>
                    <a:pt x="8" y="431"/>
                  </a:lnTo>
                  <a:lnTo>
                    <a:pt x="2" y="421"/>
                  </a:lnTo>
                  <a:lnTo>
                    <a:pt x="0" y="411"/>
                  </a:lnTo>
                  <a:lnTo>
                    <a:pt x="0" y="28"/>
                  </a:lnTo>
                  <a:lnTo>
                    <a:pt x="2" y="17"/>
                  </a:lnTo>
                  <a:lnTo>
                    <a:pt x="8" y="9"/>
                  </a:lnTo>
                  <a:lnTo>
                    <a:pt x="17" y="2"/>
                  </a:lnTo>
                  <a:lnTo>
                    <a:pt x="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Freeform 2017">
              <a:extLst>
                <a:ext uri="{FF2B5EF4-FFF2-40B4-BE49-F238E27FC236}">
                  <a16:creationId xmlns:a16="http://schemas.microsoft.com/office/drawing/2014/main" id="{4C25DBD4-A627-84CF-5F02-36D3F51D50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9" y="3056"/>
              <a:ext cx="266" cy="384"/>
            </a:xfrm>
            <a:custGeom>
              <a:avLst/>
              <a:gdLst>
                <a:gd name="T0" fmla="*/ 23 w 2395"/>
                <a:gd name="T1" fmla="*/ 21 h 3456"/>
                <a:gd name="T2" fmla="*/ 28 w 2395"/>
                <a:gd name="T3" fmla="*/ 21 h 3456"/>
                <a:gd name="T4" fmla="*/ 23 w 2395"/>
                <a:gd name="T5" fmla="*/ 17 h 3456"/>
                <a:gd name="T6" fmla="*/ 11 w 2395"/>
                <a:gd name="T7" fmla="*/ 16 h 3456"/>
                <a:gd name="T8" fmla="*/ 10 w 2395"/>
                <a:gd name="T9" fmla="*/ 17 h 3456"/>
                <a:gd name="T10" fmla="*/ 10 w 2395"/>
                <a:gd name="T11" fmla="*/ 41 h 3456"/>
                <a:gd name="T12" fmla="*/ 11 w 2395"/>
                <a:gd name="T13" fmla="*/ 41 h 3456"/>
                <a:gd name="T14" fmla="*/ 28 w 2395"/>
                <a:gd name="T15" fmla="*/ 41 h 3456"/>
                <a:gd name="T16" fmla="*/ 28 w 2395"/>
                <a:gd name="T17" fmla="*/ 40 h 3456"/>
                <a:gd name="T18" fmla="*/ 23 w 2395"/>
                <a:gd name="T19" fmla="*/ 23 h 3456"/>
                <a:gd name="T20" fmla="*/ 22 w 2395"/>
                <a:gd name="T21" fmla="*/ 22 h 3456"/>
                <a:gd name="T22" fmla="*/ 22 w 2395"/>
                <a:gd name="T23" fmla="*/ 16 h 3456"/>
                <a:gd name="T24" fmla="*/ 14 w 2395"/>
                <a:gd name="T25" fmla="*/ 2 h 3456"/>
                <a:gd name="T26" fmla="*/ 14 w 2395"/>
                <a:gd name="T27" fmla="*/ 7 h 3456"/>
                <a:gd name="T28" fmla="*/ 19 w 2395"/>
                <a:gd name="T29" fmla="*/ 7 h 3456"/>
                <a:gd name="T30" fmla="*/ 14 w 2395"/>
                <a:gd name="T31" fmla="*/ 2 h 3456"/>
                <a:gd name="T32" fmla="*/ 2 w 2395"/>
                <a:gd name="T33" fmla="*/ 2 h 3456"/>
                <a:gd name="T34" fmla="*/ 1 w 2395"/>
                <a:gd name="T35" fmla="*/ 3 h 3456"/>
                <a:gd name="T36" fmla="*/ 2 w 2395"/>
                <a:gd name="T37" fmla="*/ 27 h 3456"/>
                <a:gd name="T38" fmla="*/ 9 w 2395"/>
                <a:gd name="T39" fmla="*/ 27 h 3456"/>
                <a:gd name="T40" fmla="*/ 7 w 2395"/>
                <a:gd name="T41" fmla="*/ 19 h 3456"/>
                <a:gd name="T42" fmla="*/ 5 w 2395"/>
                <a:gd name="T43" fmla="*/ 17 h 3456"/>
                <a:gd name="T44" fmla="*/ 5 w 2395"/>
                <a:gd name="T45" fmla="*/ 15 h 3456"/>
                <a:gd name="T46" fmla="*/ 5 w 2395"/>
                <a:gd name="T47" fmla="*/ 12 h 3456"/>
                <a:gd name="T48" fmla="*/ 6 w 2395"/>
                <a:gd name="T49" fmla="*/ 10 h 3456"/>
                <a:gd name="T50" fmla="*/ 8 w 2395"/>
                <a:gd name="T51" fmla="*/ 9 h 3456"/>
                <a:gd name="T52" fmla="*/ 10 w 2395"/>
                <a:gd name="T53" fmla="*/ 9 h 3456"/>
                <a:gd name="T54" fmla="*/ 10 w 2395"/>
                <a:gd name="T55" fmla="*/ 14 h 3456"/>
                <a:gd name="T56" fmla="*/ 11 w 2395"/>
                <a:gd name="T57" fmla="*/ 14 h 3456"/>
                <a:gd name="T58" fmla="*/ 19 w 2395"/>
                <a:gd name="T59" fmla="*/ 9 h 3456"/>
                <a:gd name="T60" fmla="*/ 14 w 2395"/>
                <a:gd name="T61" fmla="*/ 8 h 3456"/>
                <a:gd name="T62" fmla="*/ 13 w 2395"/>
                <a:gd name="T63" fmla="*/ 7 h 3456"/>
                <a:gd name="T64" fmla="*/ 13 w 2395"/>
                <a:gd name="T65" fmla="*/ 1 h 3456"/>
                <a:gd name="T66" fmla="*/ 13 w 2395"/>
                <a:gd name="T67" fmla="*/ 0 h 3456"/>
                <a:gd name="T68" fmla="*/ 15 w 2395"/>
                <a:gd name="T69" fmla="*/ 1 h 3456"/>
                <a:gd name="T70" fmla="*/ 20 w 2395"/>
                <a:gd name="T71" fmla="*/ 5 h 3456"/>
                <a:gd name="T72" fmla="*/ 21 w 2395"/>
                <a:gd name="T73" fmla="*/ 7 h 3456"/>
                <a:gd name="T74" fmla="*/ 21 w 2395"/>
                <a:gd name="T75" fmla="*/ 14 h 3456"/>
                <a:gd name="T76" fmla="*/ 23 w 2395"/>
                <a:gd name="T77" fmla="*/ 15 h 3456"/>
                <a:gd name="T78" fmla="*/ 28 w 2395"/>
                <a:gd name="T79" fmla="*/ 19 h 3456"/>
                <a:gd name="T80" fmla="*/ 29 w 2395"/>
                <a:gd name="T81" fmla="*/ 21 h 3456"/>
                <a:gd name="T82" fmla="*/ 30 w 2395"/>
                <a:gd name="T83" fmla="*/ 40 h 3456"/>
                <a:gd name="T84" fmla="*/ 29 w 2395"/>
                <a:gd name="T85" fmla="*/ 42 h 3456"/>
                <a:gd name="T86" fmla="*/ 27 w 2395"/>
                <a:gd name="T87" fmla="*/ 43 h 3456"/>
                <a:gd name="T88" fmla="*/ 10 w 2395"/>
                <a:gd name="T89" fmla="*/ 43 h 3456"/>
                <a:gd name="T90" fmla="*/ 9 w 2395"/>
                <a:gd name="T91" fmla="*/ 42 h 3456"/>
                <a:gd name="T92" fmla="*/ 9 w 2395"/>
                <a:gd name="T93" fmla="*/ 40 h 3456"/>
                <a:gd name="T94" fmla="*/ 2 w 2395"/>
                <a:gd name="T95" fmla="*/ 28 h 3456"/>
                <a:gd name="T96" fmla="*/ 0 w 2395"/>
                <a:gd name="T97" fmla="*/ 27 h 3456"/>
                <a:gd name="T98" fmla="*/ 0 w 2395"/>
                <a:gd name="T99" fmla="*/ 3 h 3456"/>
                <a:gd name="T100" fmla="*/ 1 w 2395"/>
                <a:gd name="T101" fmla="*/ 1 h 3456"/>
                <a:gd name="T102" fmla="*/ 2 w 2395"/>
                <a:gd name="T103" fmla="*/ 0 h 34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395" h="3456">
                  <a:moveTo>
                    <a:pt x="1858" y="1315"/>
                  </a:moveTo>
                  <a:lnTo>
                    <a:pt x="1858" y="1709"/>
                  </a:lnTo>
                  <a:lnTo>
                    <a:pt x="1861" y="1723"/>
                  </a:lnTo>
                  <a:lnTo>
                    <a:pt x="1869" y="1733"/>
                  </a:lnTo>
                  <a:lnTo>
                    <a:pt x="1879" y="1741"/>
                  </a:lnTo>
                  <a:lnTo>
                    <a:pt x="1893" y="1744"/>
                  </a:lnTo>
                  <a:lnTo>
                    <a:pt x="2268" y="1744"/>
                  </a:lnTo>
                  <a:lnTo>
                    <a:pt x="2258" y="1718"/>
                  </a:lnTo>
                  <a:lnTo>
                    <a:pt x="2245" y="1693"/>
                  </a:lnTo>
                  <a:lnTo>
                    <a:pt x="2230" y="1671"/>
                  </a:lnTo>
                  <a:lnTo>
                    <a:pt x="2215" y="1654"/>
                  </a:lnTo>
                  <a:lnTo>
                    <a:pt x="1890" y="1339"/>
                  </a:lnTo>
                  <a:lnTo>
                    <a:pt x="1876" y="1327"/>
                  </a:lnTo>
                  <a:lnTo>
                    <a:pt x="1858" y="1315"/>
                  </a:lnTo>
                  <a:close/>
                  <a:moveTo>
                    <a:pt x="912" y="1276"/>
                  </a:moveTo>
                  <a:lnTo>
                    <a:pt x="888" y="1280"/>
                  </a:lnTo>
                  <a:lnTo>
                    <a:pt x="867" y="1288"/>
                  </a:lnTo>
                  <a:lnTo>
                    <a:pt x="848" y="1303"/>
                  </a:lnTo>
                  <a:lnTo>
                    <a:pt x="833" y="1322"/>
                  </a:lnTo>
                  <a:lnTo>
                    <a:pt x="825" y="1343"/>
                  </a:lnTo>
                  <a:lnTo>
                    <a:pt x="821" y="1367"/>
                  </a:lnTo>
                  <a:lnTo>
                    <a:pt x="821" y="3251"/>
                  </a:lnTo>
                  <a:lnTo>
                    <a:pt x="824" y="3272"/>
                  </a:lnTo>
                  <a:lnTo>
                    <a:pt x="830" y="3291"/>
                  </a:lnTo>
                  <a:lnTo>
                    <a:pt x="842" y="3308"/>
                  </a:lnTo>
                  <a:lnTo>
                    <a:pt x="855" y="3322"/>
                  </a:lnTo>
                  <a:lnTo>
                    <a:pt x="872" y="3332"/>
                  </a:lnTo>
                  <a:lnTo>
                    <a:pt x="892" y="3340"/>
                  </a:lnTo>
                  <a:lnTo>
                    <a:pt x="912" y="3342"/>
                  </a:lnTo>
                  <a:lnTo>
                    <a:pt x="2189" y="3342"/>
                  </a:lnTo>
                  <a:lnTo>
                    <a:pt x="2210" y="3340"/>
                  </a:lnTo>
                  <a:lnTo>
                    <a:pt x="2229" y="3332"/>
                  </a:lnTo>
                  <a:lnTo>
                    <a:pt x="2246" y="3322"/>
                  </a:lnTo>
                  <a:lnTo>
                    <a:pt x="2261" y="3308"/>
                  </a:lnTo>
                  <a:lnTo>
                    <a:pt x="2271" y="3291"/>
                  </a:lnTo>
                  <a:lnTo>
                    <a:pt x="2278" y="3272"/>
                  </a:lnTo>
                  <a:lnTo>
                    <a:pt x="2281" y="3251"/>
                  </a:lnTo>
                  <a:lnTo>
                    <a:pt x="2281" y="1857"/>
                  </a:lnTo>
                  <a:lnTo>
                    <a:pt x="1893" y="1857"/>
                  </a:lnTo>
                  <a:lnTo>
                    <a:pt x="1863" y="1854"/>
                  </a:lnTo>
                  <a:lnTo>
                    <a:pt x="1835" y="1845"/>
                  </a:lnTo>
                  <a:lnTo>
                    <a:pt x="1810" y="1832"/>
                  </a:lnTo>
                  <a:lnTo>
                    <a:pt x="1788" y="1814"/>
                  </a:lnTo>
                  <a:lnTo>
                    <a:pt x="1770" y="1792"/>
                  </a:lnTo>
                  <a:lnTo>
                    <a:pt x="1757" y="1767"/>
                  </a:lnTo>
                  <a:lnTo>
                    <a:pt x="1748" y="1738"/>
                  </a:lnTo>
                  <a:lnTo>
                    <a:pt x="1745" y="1709"/>
                  </a:lnTo>
                  <a:lnTo>
                    <a:pt x="1745" y="1277"/>
                  </a:lnTo>
                  <a:lnTo>
                    <a:pt x="1739" y="1277"/>
                  </a:lnTo>
                  <a:lnTo>
                    <a:pt x="1733" y="1276"/>
                  </a:lnTo>
                  <a:lnTo>
                    <a:pt x="912" y="1276"/>
                  </a:lnTo>
                  <a:close/>
                  <a:moveTo>
                    <a:pt x="1152" y="154"/>
                  </a:moveTo>
                  <a:lnTo>
                    <a:pt x="1152" y="547"/>
                  </a:lnTo>
                  <a:lnTo>
                    <a:pt x="1154" y="560"/>
                  </a:lnTo>
                  <a:lnTo>
                    <a:pt x="1161" y="571"/>
                  </a:lnTo>
                  <a:lnTo>
                    <a:pt x="1173" y="578"/>
                  </a:lnTo>
                  <a:lnTo>
                    <a:pt x="1185" y="581"/>
                  </a:lnTo>
                  <a:lnTo>
                    <a:pt x="1562" y="581"/>
                  </a:lnTo>
                  <a:lnTo>
                    <a:pt x="1551" y="555"/>
                  </a:lnTo>
                  <a:lnTo>
                    <a:pt x="1539" y="531"/>
                  </a:lnTo>
                  <a:lnTo>
                    <a:pt x="1524" y="509"/>
                  </a:lnTo>
                  <a:lnTo>
                    <a:pt x="1508" y="491"/>
                  </a:lnTo>
                  <a:lnTo>
                    <a:pt x="1183" y="177"/>
                  </a:lnTo>
                  <a:lnTo>
                    <a:pt x="1169" y="165"/>
                  </a:lnTo>
                  <a:lnTo>
                    <a:pt x="1152" y="154"/>
                  </a:lnTo>
                  <a:close/>
                  <a:moveTo>
                    <a:pt x="205" y="114"/>
                  </a:moveTo>
                  <a:lnTo>
                    <a:pt x="181" y="117"/>
                  </a:lnTo>
                  <a:lnTo>
                    <a:pt x="159" y="127"/>
                  </a:lnTo>
                  <a:lnTo>
                    <a:pt x="140" y="140"/>
                  </a:lnTo>
                  <a:lnTo>
                    <a:pt x="127" y="159"/>
                  </a:lnTo>
                  <a:lnTo>
                    <a:pt x="117" y="181"/>
                  </a:lnTo>
                  <a:lnTo>
                    <a:pt x="114" y="205"/>
                  </a:lnTo>
                  <a:lnTo>
                    <a:pt x="114" y="2089"/>
                  </a:lnTo>
                  <a:lnTo>
                    <a:pt x="117" y="2113"/>
                  </a:lnTo>
                  <a:lnTo>
                    <a:pt x="127" y="2134"/>
                  </a:lnTo>
                  <a:lnTo>
                    <a:pt x="140" y="2153"/>
                  </a:lnTo>
                  <a:lnTo>
                    <a:pt x="159" y="2168"/>
                  </a:lnTo>
                  <a:lnTo>
                    <a:pt x="181" y="2176"/>
                  </a:lnTo>
                  <a:lnTo>
                    <a:pt x="205" y="2180"/>
                  </a:lnTo>
                  <a:lnTo>
                    <a:pt x="707" y="2180"/>
                  </a:lnTo>
                  <a:lnTo>
                    <a:pt x="707" y="1568"/>
                  </a:lnTo>
                  <a:lnTo>
                    <a:pt x="659" y="1555"/>
                  </a:lnTo>
                  <a:lnTo>
                    <a:pt x="613" y="1536"/>
                  </a:lnTo>
                  <a:lnTo>
                    <a:pt x="570" y="1512"/>
                  </a:lnTo>
                  <a:lnTo>
                    <a:pt x="530" y="1485"/>
                  </a:lnTo>
                  <a:lnTo>
                    <a:pt x="494" y="1453"/>
                  </a:lnTo>
                  <a:lnTo>
                    <a:pt x="460" y="1417"/>
                  </a:lnTo>
                  <a:lnTo>
                    <a:pt x="432" y="1377"/>
                  </a:lnTo>
                  <a:lnTo>
                    <a:pt x="408" y="1334"/>
                  </a:lnTo>
                  <a:lnTo>
                    <a:pt x="388" y="1289"/>
                  </a:lnTo>
                  <a:lnTo>
                    <a:pt x="374" y="1241"/>
                  </a:lnTo>
                  <a:lnTo>
                    <a:pt x="365" y="1192"/>
                  </a:lnTo>
                  <a:lnTo>
                    <a:pt x="362" y="1139"/>
                  </a:lnTo>
                  <a:lnTo>
                    <a:pt x="365" y="1086"/>
                  </a:lnTo>
                  <a:lnTo>
                    <a:pt x="374" y="1036"/>
                  </a:lnTo>
                  <a:lnTo>
                    <a:pt x="390" y="987"/>
                  </a:lnTo>
                  <a:lnTo>
                    <a:pt x="410" y="940"/>
                  </a:lnTo>
                  <a:lnTo>
                    <a:pt x="435" y="896"/>
                  </a:lnTo>
                  <a:lnTo>
                    <a:pt x="465" y="857"/>
                  </a:lnTo>
                  <a:lnTo>
                    <a:pt x="499" y="821"/>
                  </a:lnTo>
                  <a:lnTo>
                    <a:pt x="538" y="789"/>
                  </a:lnTo>
                  <a:lnTo>
                    <a:pt x="580" y="760"/>
                  </a:lnTo>
                  <a:lnTo>
                    <a:pt x="624" y="737"/>
                  </a:lnTo>
                  <a:lnTo>
                    <a:pt x="672" y="719"/>
                  </a:lnTo>
                  <a:lnTo>
                    <a:pt x="722" y="708"/>
                  </a:lnTo>
                  <a:lnTo>
                    <a:pt x="773" y="702"/>
                  </a:lnTo>
                  <a:lnTo>
                    <a:pt x="785" y="704"/>
                  </a:lnTo>
                  <a:lnTo>
                    <a:pt x="793" y="709"/>
                  </a:lnTo>
                  <a:lnTo>
                    <a:pt x="800" y="718"/>
                  </a:lnTo>
                  <a:lnTo>
                    <a:pt x="802" y="729"/>
                  </a:lnTo>
                  <a:lnTo>
                    <a:pt x="802" y="1128"/>
                  </a:lnTo>
                  <a:lnTo>
                    <a:pt x="804" y="1138"/>
                  </a:lnTo>
                  <a:lnTo>
                    <a:pt x="809" y="1148"/>
                  </a:lnTo>
                  <a:lnTo>
                    <a:pt x="838" y="1176"/>
                  </a:lnTo>
                  <a:lnTo>
                    <a:pt x="861" y="1169"/>
                  </a:lnTo>
                  <a:lnTo>
                    <a:pt x="887" y="1164"/>
                  </a:lnTo>
                  <a:lnTo>
                    <a:pt x="912" y="1162"/>
                  </a:lnTo>
                  <a:lnTo>
                    <a:pt x="1573" y="1162"/>
                  </a:lnTo>
                  <a:lnTo>
                    <a:pt x="1573" y="695"/>
                  </a:lnTo>
                  <a:lnTo>
                    <a:pt x="1185" y="695"/>
                  </a:lnTo>
                  <a:lnTo>
                    <a:pt x="1156" y="692"/>
                  </a:lnTo>
                  <a:lnTo>
                    <a:pt x="1128" y="684"/>
                  </a:lnTo>
                  <a:lnTo>
                    <a:pt x="1103" y="670"/>
                  </a:lnTo>
                  <a:lnTo>
                    <a:pt x="1081" y="651"/>
                  </a:lnTo>
                  <a:lnTo>
                    <a:pt x="1063" y="629"/>
                  </a:lnTo>
                  <a:lnTo>
                    <a:pt x="1049" y="604"/>
                  </a:lnTo>
                  <a:lnTo>
                    <a:pt x="1041" y="577"/>
                  </a:lnTo>
                  <a:lnTo>
                    <a:pt x="1038" y="547"/>
                  </a:lnTo>
                  <a:lnTo>
                    <a:pt x="1038" y="115"/>
                  </a:lnTo>
                  <a:lnTo>
                    <a:pt x="1032" y="114"/>
                  </a:lnTo>
                  <a:lnTo>
                    <a:pt x="1026" y="114"/>
                  </a:lnTo>
                  <a:lnTo>
                    <a:pt x="205" y="114"/>
                  </a:lnTo>
                  <a:close/>
                  <a:moveTo>
                    <a:pt x="205" y="0"/>
                  </a:moveTo>
                  <a:lnTo>
                    <a:pt x="1026" y="0"/>
                  </a:lnTo>
                  <a:lnTo>
                    <a:pt x="1062" y="2"/>
                  </a:lnTo>
                  <a:lnTo>
                    <a:pt x="1097" y="9"/>
                  </a:lnTo>
                  <a:lnTo>
                    <a:pt x="1135" y="20"/>
                  </a:lnTo>
                  <a:lnTo>
                    <a:pt x="1171" y="35"/>
                  </a:lnTo>
                  <a:lnTo>
                    <a:pt x="1204" y="52"/>
                  </a:lnTo>
                  <a:lnTo>
                    <a:pt x="1236" y="72"/>
                  </a:lnTo>
                  <a:lnTo>
                    <a:pt x="1262" y="95"/>
                  </a:lnTo>
                  <a:lnTo>
                    <a:pt x="1587" y="409"/>
                  </a:lnTo>
                  <a:lnTo>
                    <a:pt x="1611" y="436"/>
                  </a:lnTo>
                  <a:lnTo>
                    <a:pt x="1633" y="466"/>
                  </a:lnTo>
                  <a:lnTo>
                    <a:pt x="1651" y="501"/>
                  </a:lnTo>
                  <a:lnTo>
                    <a:pt x="1666" y="536"/>
                  </a:lnTo>
                  <a:lnTo>
                    <a:pt x="1678" y="573"/>
                  </a:lnTo>
                  <a:lnTo>
                    <a:pt x="1685" y="610"/>
                  </a:lnTo>
                  <a:lnTo>
                    <a:pt x="1687" y="645"/>
                  </a:lnTo>
                  <a:lnTo>
                    <a:pt x="1687" y="1162"/>
                  </a:lnTo>
                  <a:lnTo>
                    <a:pt x="1733" y="1162"/>
                  </a:lnTo>
                  <a:lnTo>
                    <a:pt x="1768" y="1165"/>
                  </a:lnTo>
                  <a:lnTo>
                    <a:pt x="1805" y="1172"/>
                  </a:lnTo>
                  <a:lnTo>
                    <a:pt x="1841" y="1182"/>
                  </a:lnTo>
                  <a:lnTo>
                    <a:pt x="1877" y="1197"/>
                  </a:lnTo>
                  <a:lnTo>
                    <a:pt x="1912" y="1215"/>
                  </a:lnTo>
                  <a:lnTo>
                    <a:pt x="1942" y="1235"/>
                  </a:lnTo>
                  <a:lnTo>
                    <a:pt x="1969" y="1258"/>
                  </a:lnTo>
                  <a:lnTo>
                    <a:pt x="2294" y="1571"/>
                  </a:lnTo>
                  <a:lnTo>
                    <a:pt x="2318" y="1598"/>
                  </a:lnTo>
                  <a:lnTo>
                    <a:pt x="2339" y="1629"/>
                  </a:lnTo>
                  <a:lnTo>
                    <a:pt x="2358" y="1662"/>
                  </a:lnTo>
                  <a:lnTo>
                    <a:pt x="2373" y="1699"/>
                  </a:lnTo>
                  <a:lnTo>
                    <a:pt x="2384" y="1735"/>
                  </a:lnTo>
                  <a:lnTo>
                    <a:pt x="2392" y="1772"/>
                  </a:lnTo>
                  <a:lnTo>
                    <a:pt x="2395" y="1808"/>
                  </a:lnTo>
                  <a:lnTo>
                    <a:pt x="2395" y="3251"/>
                  </a:lnTo>
                  <a:lnTo>
                    <a:pt x="2392" y="3287"/>
                  </a:lnTo>
                  <a:lnTo>
                    <a:pt x="2381" y="3322"/>
                  </a:lnTo>
                  <a:lnTo>
                    <a:pt x="2367" y="3354"/>
                  </a:lnTo>
                  <a:lnTo>
                    <a:pt x="2347" y="3383"/>
                  </a:lnTo>
                  <a:lnTo>
                    <a:pt x="2321" y="3408"/>
                  </a:lnTo>
                  <a:lnTo>
                    <a:pt x="2293" y="3428"/>
                  </a:lnTo>
                  <a:lnTo>
                    <a:pt x="2261" y="3443"/>
                  </a:lnTo>
                  <a:lnTo>
                    <a:pt x="2226" y="3453"/>
                  </a:lnTo>
                  <a:lnTo>
                    <a:pt x="2189" y="3456"/>
                  </a:lnTo>
                  <a:lnTo>
                    <a:pt x="912" y="3456"/>
                  </a:lnTo>
                  <a:lnTo>
                    <a:pt x="879" y="3453"/>
                  </a:lnTo>
                  <a:lnTo>
                    <a:pt x="848" y="3446"/>
                  </a:lnTo>
                  <a:lnTo>
                    <a:pt x="817" y="3433"/>
                  </a:lnTo>
                  <a:lnTo>
                    <a:pt x="791" y="3416"/>
                  </a:lnTo>
                  <a:lnTo>
                    <a:pt x="767" y="3396"/>
                  </a:lnTo>
                  <a:lnTo>
                    <a:pt x="746" y="3372"/>
                  </a:lnTo>
                  <a:lnTo>
                    <a:pt x="729" y="3345"/>
                  </a:lnTo>
                  <a:lnTo>
                    <a:pt x="718" y="3316"/>
                  </a:lnTo>
                  <a:lnTo>
                    <a:pt x="710" y="3284"/>
                  </a:lnTo>
                  <a:lnTo>
                    <a:pt x="707" y="3251"/>
                  </a:lnTo>
                  <a:lnTo>
                    <a:pt x="707" y="2294"/>
                  </a:lnTo>
                  <a:lnTo>
                    <a:pt x="205" y="2294"/>
                  </a:lnTo>
                  <a:lnTo>
                    <a:pt x="169" y="2290"/>
                  </a:lnTo>
                  <a:lnTo>
                    <a:pt x="134" y="2281"/>
                  </a:lnTo>
                  <a:lnTo>
                    <a:pt x="102" y="2266"/>
                  </a:lnTo>
                  <a:lnTo>
                    <a:pt x="73" y="2245"/>
                  </a:lnTo>
                  <a:lnTo>
                    <a:pt x="48" y="2221"/>
                  </a:lnTo>
                  <a:lnTo>
                    <a:pt x="28" y="2192"/>
                  </a:lnTo>
                  <a:lnTo>
                    <a:pt x="13" y="2161"/>
                  </a:lnTo>
                  <a:lnTo>
                    <a:pt x="3" y="2126"/>
                  </a:lnTo>
                  <a:lnTo>
                    <a:pt x="0" y="2089"/>
                  </a:lnTo>
                  <a:lnTo>
                    <a:pt x="0" y="205"/>
                  </a:lnTo>
                  <a:lnTo>
                    <a:pt x="3" y="169"/>
                  </a:lnTo>
                  <a:lnTo>
                    <a:pt x="13" y="134"/>
                  </a:lnTo>
                  <a:lnTo>
                    <a:pt x="28" y="102"/>
                  </a:lnTo>
                  <a:lnTo>
                    <a:pt x="48" y="73"/>
                  </a:lnTo>
                  <a:lnTo>
                    <a:pt x="73" y="48"/>
                  </a:lnTo>
                  <a:lnTo>
                    <a:pt x="102" y="28"/>
                  </a:lnTo>
                  <a:lnTo>
                    <a:pt x="134" y="13"/>
                  </a:lnTo>
                  <a:lnTo>
                    <a:pt x="169" y="3"/>
                  </a:lnTo>
                  <a:lnTo>
                    <a:pt x="20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" name="Freeform 2018">
              <a:extLst>
                <a:ext uri="{FF2B5EF4-FFF2-40B4-BE49-F238E27FC236}">
                  <a16:creationId xmlns:a16="http://schemas.microsoft.com/office/drawing/2014/main" id="{FEBDC661-F047-CBDA-01CB-9646C3EB5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3334"/>
              <a:ext cx="29" cy="72"/>
            </a:xfrm>
            <a:custGeom>
              <a:avLst/>
              <a:gdLst>
                <a:gd name="T0" fmla="*/ 1 w 262"/>
                <a:gd name="T1" fmla="*/ 0 h 647"/>
                <a:gd name="T2" fmla="*/ 3 w 262"/>
                <a:gd name="T3" fmla="*/ 0 h 647"/>
                <a:gd name="T4" fmla="*/ 3 w 262"/>
                <a:gd name="T5" fmla="*/ 0 h 647"/>
                <a:gd name="T6" fmla="*/ 3 w 262"/>
                <a:gd name="T7" fmla="*/ 0 h 647"/>
                <a:gd name="T8" fmla="*/ 3 w 262"/>
                <a:gd name="T9" fmla="*/ 0 h 647"/>
                <a:gd name="T10" fmla="*/ 3 w 262"/>
                <a:gd name="T11" fmla="*/ 0 h 647"/>
                <a:gd name="T12" fmla="*/ 3 w 262"/>
                <a:gd name="T13" fmla="*/ 1 h 647"/>
                <a:gd name="T14" fmla="*/ 3 w 262"/>
                <a:gd name="T15" fmla="*/ 7 h 647"/>
                <a:gd name="T16" fmla="*/ 3 w 262"/>
                <a:gd name="T17" fmla="*/ 8 h 647"/>
                <a:gd name="T18" fmla="*/ 3 w 262"/>
                <a:gd name="T19" fmla="*/ 8 h 647"/>
                <a:gd name="T20" fmla="*/ 3 w 262"/>
                <a:gd name="T21" fmla="*/ 8 h 647"/>
                <a:gd name="T22" fmla="*/ 3 w 262"/>
                <a:gd name="T23" fmla="*/ 8 h 647"/>
                <a:gd name="T24" fmla="*/ 3 w 262"/>
                <a:gd name="T25" fmla="*/ 8 h 647"/>
                <a:gd name="T26" fmla="*/ 1 w 262"/>
                <a:gd name="T27" fmla="*/ 8 h 647"/>
                <a:gd name="T28" fmla="*/ 0 w 262"/>
                <a:gd name="T29" fmla="*/ 8 h 647"/>
                <a:gd name="T30" fmla="*/ 0 w 262"/>
                <a:gd name="T31" fmla="*/ 8 h 647"/>
                <a:gd name="T32" fmla="*/ 0 w 262"/>
                <a:gd name="T33" fmla="*/ 8 h 647"/>
                <a:gd name="T34" fmla="*/ 0 w 262"/>
                <a:gd name="T35" fmla="*/ 8 h 647"/>
                <a:gd name="T36" fmla="*/ 0 w 262"/>
                <a:gd name="T37" fmla="*/ 7 h 647"/>
                <a:gd name="T38" fmla="*/ 0 w 262"/>
                <a:gd name="T39" fmla="*/ 1 h 647"/>
                <a:gd name="T40" fmla="*/ 0 w 262"/>
                <a:gd name="T41" fmla="*/ 0 h 647"/>
                <a:gd name="T42" fmla="*/ 0 w 262"/>
                <a:gd name="T43" fmla="*/ 0 h 647"/>
                <a:gd name="T44" fmla="*/ 0 w 262"/>
                <a:gd name="T45" fmla="*/ 0 h 647"/>
                <a:gd name="T46" fmla="*/ 0 w 262"/>
                <a:gd name="T47" fmla="*/ 0 h 647"/>
                <a:gd name="T48" fmla="*/ 1 w 262"/>
                <a:gd name="T49" fmla="*/ 0 h 64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62" h="647">
                  <a:moveTo>
                    <a:pt x="55" y="0"/>
                  </a:moveTo>
                  <a:lnTo>
                    <a:pt x="207" y="0"/>
                  </a:lnTo>
                  <a:lnTo>
                    <a:pt x="224" y="3"/>
                  </a:lnTo>
                  <a:lnTo>
                    <a:pt x="239" y="10"/>
                  </a:lnTo>
                  <a:lnTo>
                    <a:pt x="251" y="23"/>
                  </a:lnTo>
                  <a:lnTo>
                    <a:pt x="259" y="38"/>
                  </a:lnTo>
                  <a:lnTo>
                    <a:pt x="262" y="55"/>
                  </a:lnTo>
                  <a:lnTo>
                    <a:pt x="262" y="593"/>
                  </a:lnTo>
                  <a:lnTo>
                    <a:pt x="259" y="609"/>
                  </a:lnTo>
                  <a:lnTo>
                    <a:pt x="251" y="625"/>
                  </a:lnTo>
                  <a:lnTo>
                    <a:pt x="239" y="637"/>
                  </a:lnTo>
                  <a:lnTo>
                    <a:pt x="224" y="645"/>
                  </a:lnTo>
                  <a:lnTo>
                    <a:pt x="207" y="647"/>
                  </a:lnTo>
                  <a:lnTo>
                    <a:pt x="55" y="647"/>
                  </a:lnTo>
                  <a:lnTo>
                    <a:pt x="38" y="645"/>
                  </a:lnTo>
                  <a:lnTo>
                    <a:pt x="22" y="637"/>
                  </a:lnTo>
                  <a:lnTo>
                    <a:pt x="11" y="625"/>
                  </a:lnTo>
                  <a:lnTo>
                    <a:pt x="2" y="609"/>
                  </a:lnTo>
                  <a:lnTo>
                    <a:pt x="0" y="593"/>
                  </a:lnTo>
                  <a:lnTo>
                    <a:pt x="0" y="55"/>
                  </a:lnTo>
                  <a:lnTo>
                    <a:pt x="2" y="38"/>
                  </a:lnTo>
                  <a:lnTo>
                    <a:pt x="11" y="23"/>
                  </a:lnTo>
                  <a:lnTo>
                    <a:pt x="22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Freeform 2019">
              <a:extLst>
                <a:ext uri="{FF2B5EF4-FFF2-40B4-BE49-F238E27FC236}">
                  <a16:creationId xmlns:a16="http://schemas.microsoft.com/office/drawing/2014/main" id="{000C0A83-3F60-46F7-4B23-5DF057339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3303"/>
              <a:ext cx="29" cy="103"/>
            </a:xfrm>
            <a:custGeom>
              <a:avLst/>
              <a:gdLst>
                <a:gd name="T0" fmla="*/ 1 w 262"/>
                <a:gd name="T1" fmla="*/ 0 h 923"/>
                <a:gd name="T2" fmla="*/ 3 w 262"/>
                <a:gd name="T3" fmla="*/ 0 h 923"/>
                <a:gd name="T4" fmla="*/ 3 w 262"/>
                <a:gd name="T5" fmla="*/ 0 h 923"/>
                <a:gd name="T6" fmla="*/ 3 w 262"/>
                <a:gd name="T7" fmla="*/ 0 h 923"/>
                <a:gd name="T8" fmla="*/ 3 w 262"/>
                <a:gd name="T9" fmla="*/ 0 h 923"/>
                <a:gd name="T10" fmla="*/ 3 w 262"/>
                <a:gd name="T11" fmla="*/ 0 h 923"/>
                <a:gd name="T12" fmla="*/ 3 w 262"/>
                <a:gd name="T13" fmla="*/ 1 h 923"/>
                <a:gd name="T14" fmla="*/ 3 w 262"/>
                <a:gd name="T15" fmla="*/ 11 h 923"/>
                <a:gd name="T16" fmla="*/ 3 w 262"/>
                <a:gd name="T17" fmla="*/ 11 h 923"/>
                <a:gd name="T18" fmla="*/ 3 w 262"/>
                <a:gd name="T19" fmla="*/ 11 h 923"/>
                <a:gd name="T20" fmla="*/ 3 w 262"/>
                <a:gd name="T21" fmla="*/ 11 h 923"/>
                <a:gd name="T22" fmla="*/ 3 w 262"/>
                <a:gd name="T23" fmla="*/ 11 h 923"/>
                <a:gd name="T24" fmla="*/ 3 w 262"/>
                <a:gd name="T25" fmla="*/ 11 h 923"/>
                <a:gd name="T26" fmla="*/ 1 w 262"/>
                <a:gd name="T27" fmla="*/ 11 h 923"/>
                <a:gd name="T28" fmla="*/ 0 w 262"/>
                <a:gd name="T29" fmla="*/ 11 h 923"/>
                <a:gd name="T30" fmla="*/ 0 w 262"/>
                <a:gd name="T31" fmla="*/ 11 h 923"/>
                <a:gd name="T32" fmla="*/ 0 w 262"/>
                <a:gd name="T33" fmla="*/ 11 h 923"/>
                <a:gd name="T34" fmla="*/ 0 w 262"/>
                <a:gd name="T35" fmla="*/ 11 h 923"/>
                <a:gd name="T36" fmla="*/ 0 w 262"/>
                <a:gd name="T37" fmla="*/ 11 h 923"/>
                <a:gd name="T38" fmla="*/ 0 w 262"/>
                <a:gd name="T39" fmla="*/ 1 h 923"/>
                <a:gd name="T40" fmla="*/ 0 w 262"/>
                <a:gd name="T41" fmla="*/ 0 h 923"/>
                <a:gd name="T42" fmla="*/ 0 w 262"/>
                <a:gd name="T43" fmla="*/ 0 h 923"/>
                <a:gd name="T44" fmla="*/ 0 w 262"/>
                <a:gd name="T45" fmla="*/ 0 h 923"/>
                <a:gd name="T46" fmla="*/ 0 w 262"/>
                <a:gd name="T47" fmla="*/ 0 h 923"/>
                <a:gd name="T48" fmla="*/ 1 w 262"/>
                <a:gd name="T49" fmla="*/ 0 h 92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62" h="923">
                  <a:moveTo>
                    <a:pt x="56" y="0"/>
                  </a:moveTo>
                  <a:lnTo>
                    <a:pt x="208" y="0"/>
                  </a:lnTo>
                  <a:lnTo>
                    <a:pt x="225" y="4"/>
                  </a:lnTo>
                  <a:lnTo>
                    <a:pt x="240" y="11"/>
                  </a:lnTo>
                  <a:lnTo>
                    <a:pt x="252" y="23"/>
                  </a:lnTo>
                  <a:lnTo>
                    <a:pt x="260" y="38"/>
                  </a:lnTo>
                  <a:lnTo>
                    <a:pt x="262" y="56"/>
                  </a:lnTo>
                  <a:lnTo>
                    <a:pt x="262" y="869"/>
                  </a:lnTo>
                  <a:lnTo>
                    <a:pt x="260" y="885"/>
                  </a:lnTo>
                  <a:lnTo>
                    <a:pt x="252" y="901"/>
                  </a:lnTo>
                  <a:lnTo>
                    <a:pt x="240" y="913"/>
                  </a:lnTo>
                  <a:lnTo>
                    <a:pt x="225" y="921"/>
                  </a:lnTo>
                  <a:lnTo>
                    <a:pt x="208" y="923"/>
                  </a:lnTo>
                  <a:lnTo>
                    <a:pt x="56" y="923"/>
                  </a:lnTo>
                  <a:lnTo>
                    <a:pt x="38" y="921"/>
                  </a:lnTo>
                  <a:lnTo>
                    <a:pt x="23" y="913"/>
                  </a:lnTo>
                  <a:lnTo>
                    <a:pt x="12" y="901"/>
                  </a:lnTo>
                  <a:lnTo>
                    <a:pt x="3" y="885"/>
                  </a:lnTo>
                  <a:lnTo>
                    <a:pt x="0" y="869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2" y="23"/>
                  </a:lnTo>
                  <a:lnTo>
                    <a:pt x="23" y="11"/>
                  </a:lnTo>
                  <a:lnTo>
                    <a:pt x="38" y="4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Freeform 2020">
              <a:extLst>
                <a:ext uri="{FF2B5EF4-FFF2-40B4-BE49-F238E27FC236}">
                  <a16:creationId xmlns:a16="http://schemas.microsoft.com/office/drawing/2014/main" id="{A72303BD-8AFB-6370-996B-59A04BDFB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3319"/>
              <a:ext cx="29" cy="87"/>
            </a:xfrm>
            <a:custGeom>
              <a:avLst/>
              <a:gdLst>
                <a:gd name="T0" fmla="*/ 1 w 262"/>
                <a:gd name="T1" fmla="*/ 0 h 785"/>
                <a:gd name="T2" fmla="*/ 3 w 262"/>
                <a:gd name="T3" fmla="*/ 0 h 785"/>
                <a:gd name="T4" fmla="*/ 3 w 262"/>
                <a:gd name="T5" fmla="*/ 0 h 785"/>
                <a:gd name="T6" fmla="*/ 3 w 262"/>
                <a:gd name="T7" fmla="*/ 0 h 785"/>
                <a:gd name="T8" fmla="*/ 3 w 262"/>
                <a:gd name="T9" fmla="*/ 0 h 785"/>
                <a:gd name="T10" fmla="*/ 3 w 262"/>
                <a:gd name="T11" fmla="*/ 0 h 785"/>
                <a:gd name="T12" fmla="*/ 3 w 262"/>
                <a:gd name="T13" fmla="*/ 1 h 785"/>
                <a:gd name="T14" fmla="*/ 3 w 262"/>
                <a:gd name="T15" fmla="*/ 9 h 785"/>
                <a:gd name="T16" fmla="*/ 3 w 262"/>
                <a:gd name="T17" fmla="*/ 9 h 785"/>
                <a:gd name="T18" fmla="*/ 3 w 262"/>
                <a:gd name="T19" fmla="*/ 9 h 785"/>
                <a:gd name="T20" fmla="*/ 3 w 262"/>
                <a:gd name="T21" fmla="*/ 10 h 785"/>
                <a:gd name="T22" fmla="*/ 3 w 262"/>
                <a:gd name="T23" fmla="*/ 10 h 785"/>
                <a:gd name="T24" fmla="*/ 3 w 262"/>
                <a:gd name="T25" fmla="*/ 10 h 785"/>
                <a:gd name="T26" fmla="*/ 1 w 262"/>
                <a:gd name="T27" fmla="*/ 10 h 785"/>
                <a:gd name="T28" fmla="*/ 0 w 262"/>
                <a:gd name="T29" fmla="*/ 10 h 785"/>
                <a:gd name="T30" fmla="*/ 0 w 262"/>
                <a:gd name="T31" fmla="*/ 10 h 785"/>
                <a:gd name="T32" fmla="*/ 0 w 262"/>
                <a:gd name="T33" fmla="*/ 9 h 785"/>
                <a:gd name="T34" fmla="*/ 0 w 262"/>
                <a:gd name="T35" fmla="*/ 9 h 785"/>
                <a:gd name="T36" fmla="*/ 0 w 262"/>
                <a:gd name="T37" fmla="*/ 9 h 785"/>
                <a:gd name="T38" fmla="*/ 0 w 262"/>
                <a:gd name="T39" fmla="*/ 1 h 785"/>
                <a:gd name="T40" fmla="*/ 0 w 262"/>
                <a:gd name="T41" fmla="*/ 0 h 785"/>
                <a:gd name="T42" fmla="*/ 0 w 262"/>
                <a:gd name="T43" fmla="*/ 0 h 785"/>
                <a:gd name="T44" fmla="*/ 0 w 262"/>
                <a:gd name="T45" fmla="*/ 0 h 785"/>
                <a:gd name="T46" fmla="*/ 0 w 262"/>
                <a:gd name="T47" fmla="*/ 0 h 785"/>
                <a:gd name="T48" fmla="*/ 1 w 262"/>
                <a:gd name="T49" fmla="*/ 0 h 7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62" h="785">
                  <a:moveTo>
                    <a:pt x="56" y="0"/>
                  </a:moveTo>
                  <a:lnTo>
                    <a:pt x="207" y="0"/>
                  </a:lnTo>
                  <a:lnTo>
                    <a:pt x="225" y="3"/>
                  </a:lnTo>
                  <a:lnTo>
                    <a:pt x="239" y="11"/>
                  </a:lnTo>
                  <a:lnTo>
                    <a:pt x="252" y="23"/>
                  </a:lnTo>
                  <a:lnTo>
                    <a:pt x="259" y="38"/>
                  </a:lnTo>
                  <a:lnTo>
                    <a:pt x="262" y="55"/>
                  </a:lnTo>
                  <a:lnTo>
                    <a:pt x="262" y="731"/>
                  </a:lnTo>
                  <a:lnTo>
                    <a:pt x="259" y="747"/>
                  </a:lnTo>
                  <a:lnTo>
                    <a:pt x="252" y="763"/>
                  </a:lnTo>
                  <a:lnTo>
                    <a:pt x="239" y="775"/>
                  </a:lnTo>
                  <a:lnTo>
                    <a:pt x="225" y="783"/>
                  </a:lnTo>
                  <a:lnTo>
                    <a:pt x="207" y="785"/>
                  </a:lnTo>
                  <a:lnTo>
                    <a:pt x="56" y="785"/>
                  </a:lnTo>
                  <a:lnTo>
                    <a:pt x="38" y="783"/>
                  </a:lnTo>
                  <a:lnTo>
                    <a:pt x="24" y="775"/>
                  </a:lnTo>
                  <a:lnTo>
                    <a:pt x="11" y="763"/>
                  </a:lnTo>
                  <a:lnTo>
                    <a:pt x="4" y="747"/>
                  </a:lnTo>
                  <a:lnTo>
                    <a:pt x="0" y="731"/>
                  </a:lnTo>
                  <a:lnTo>
                    <a:pt x="0" y="55"/>
                  </a:lnTo>
                  <a:lnTo>
                    <a:pt x="4" y="38"/>
                  </a:lnTo>
                  <a:lnTo>
                    <a:pt x="11" y="23"/>
                  </a:lnTo>
                  <a:lnTo>
                    <a:pt x="24" y="11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37" name="Prostokąt 36">
            <a:extLst>
              <a:ext uri="{FF2B5EF4-FFF2-40B4-BE49-F238E27FC236}">
                <a16:creationId xmlns:a16="http://schemas.microsoft.com/office/drawing/2014/main" id="{158092FF-10FB-DBAA-EB84-F0B27DB95994}"/>
              </a:ext>
            </a:extLst>
          </p:cNvPr>
          <p:cNvSpPr/>
          <p:nvPr/>
        </p:nvSpPr>
        <p:spPr>
          <a:xfrm>
            <a:off x="6281665" y="5009376"/>
            <a:ext cx="554683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000" b="0" i="1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Uwaga: Prezentowane w raporcie wyniki dotyczą danych zebranych za rok 2025. Pomimo cykliczności pomiaru porównania do wyników z lat poprzednich nie są uprawnione ze względu na dużą zmienność i różnorodność punktów, z których dane były pozyskiwane (w obecnym pomiarze informacje na temat przepływu turystów udostępniło </a:t>
            </a:r>
            <a:r>
              <a:rPr kumimoji="0" lang="pl-PL" sz="1000" b="1" i="1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74 obiekty </a:t>
            </a:r>
            <a:r>
              <a:rPr kumimoji="0" lang="pl-PL" sz="1000" b="0" i="1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turystyczne)</a:t>
            </a:r>
          </a:p>
        </p:txBody>
      </p:sp>
    </p:spTree>
    <p:extLst>
      <p:ext uri="{BB962C8B-B14F-4D97-AF65-F5344CB8AC3E}">
        <p14:creationId xmlns:p14="http://schemas.microsoft.com/office/powerpoint/2010/main" val="27073195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074A17DA-17D6-86A5-2A54-FEDB10FFAEF5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 anchor="ctr"/>
          <a:lstStyle/>
          <a:p>
            <a:r>
              <a:rPr lang="pl-PL" dirty="0"/>
              <a:t>Lista punktów turystycznych, które wzięły udział w badaniu</a:t>
            </a:r>
            <a:endParaRPr lang="en-US" dirty="0"/>
          </a:p>
        </p:txBody>
      </p:sp>
      <p:sp>
        <p:nvSpPr>
          <p:cNvPr id="3" name="Prostokąt zaokrąglony 15">
            <a:extLst>
              <a:ext uri="{FF2B5EF4-FFF2-40B4-BE49-F238E27FC236}">
                <a16:creationId xmlns:a16="http://schemas.microsoft.com/office/drawing/2014/main" id="{8FC0F604-DB4A-CAD1-805C-61C635C6B238}"/>
              </a:ext>
            </a:extLst>
          </p:cNvPr>
          <p:cNvSpPr/>
          <p:nvPr/>
        </p:nvSpPr>
        <p:spPr>
          <a:xfrm>
            <a:off x="360364" y="1106906"/>
            <a:ext cx="3440672" cy="4761780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Prostokąt zaokrąglony 15">
            <a:extLst>
              <a:ext uri="{FF2B5EF4-FFF2-40B4-BE49-F238E27FC236}">
                <a16:creationId xmlns:a16="http://schemas.microsoft.com/office/drawing/2014/main" id="{9674FB34-F5AA-A5F0-8165-E790B2EE1107}"/>
              </a:ext>
            </a:extLst>
          </p:cNvPr>
          <p:cNvSpPr/>
          <p:nvPr/>
        </p:nvSpPr>
        <p:spPr>
          <a:xfrm>
            <a:off x="4304839" y="1106906"/>
            <a:ext cx="3440672" cy="4761780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" name="Prostokąt zaokrąglony 15">
            <a:extLst>
              <a:ext uri="{FF2B5EF4-FFF2-40B4-BE49-F238E27FC236}">
                <a16:creationId xmlns:a16="http://schemas.microsoft.com/office/drawing/2014/main" id="{89DA321A-5F58-B493-C09C-8E900FC35162}"/>
              </a:ext>
            </a:extLst>
          </p:cNvPr>
          <p:cNvSpPr/>
          <p:nvPr/>
        </p:nvSpPr>
        <p:spPr>
          <a:xfrm>
            <a:off x="8249314" y="1106906"/>
            <a:ext cx="3440672" cy="4761780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pole tekstowe 17">
            <a:extLst>
              <a:ext uri="{FF2B5EF4-FFF2-40B4-BE49-F238E27FC236}">
                <a16:creationId xmlns:a16="http://schemas.microsoft.com/office/drawing/2014/main" id="{A534A849-B875-29E6-56FA-26DB3C5C693A}"/>
              </a:ext>
            </a:extLst>
          </p:cNvPr>
          <p:cNvSpPr txBox="1"/>
          <p:nvPr/>
        </p:nvSpPr>
        <p:spPr>
          <a:xfrm>
            <a:off x="261752" y="1213849"/>
            <a:ext cx="3440672" cy="45384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28600">
              <a:lnSpc>
                <a:spcPct val="115000"/>
              </a:lnSpc>
              <a:buNone/>
            </a:pPr>
            <a:r>
              <a:rPr lang="pl-PL" sz="900" kern="100" dirty="0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Browar Zamkowy w Cieszynie</a:t>
            </a:r>
          </a:p>
          <a:p>
            <a:pPr marL="228600">
              <a:lnSpc>
                <a:spcPct val="115000"/>
              </a:lnSpc>
              <a:buNone/>
            </a:pPr>
            <a:r>
              <a:rPr lang="pl-PL" sz="900" kern="100" dirty="0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Centralne Muzeum Pożarnictwa w Mysłowicach</a:t>
            </a:r>
          </a:p>
          <a:p>
            <a:pPr marL="228600">
              <a:lnSpc>
                <a:spcPct val="115000"/>
              </a:lnSpc>
              <a:buNone/>
            </a:pPr>
            <a:r>
              <a:rPr lang="pl-PL" sz="900" kern="100" dirty="0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Centrum Dokumentacji Deportacji Górnoślązaków do ZSRR</a:t>
            </a:r>
          </a:p>
          <a:p>
            <a:pPr marL="228600">
              <a:lnSpc>
                <a:spcPct val="115000"/>
              </a:lnSpc>
              <a:buNone/>
            </a:pPr>
            <a:r>
              <a:rPr lang="pl-PL" sz="900" kern="100" dirty="0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Centrum Koronki Koniakowskiej</a:t>
            </a:r>
          </a:p>
          <a:p>
            <a:pPr marL="228600">
              <a:lnSpc>
                <a:spcPct val="115000"/>
              </a:lnSpc>
              <a:buNone/>
            </a:pPr>
            <a:r>
              <a:rPr lang="pl-PL" sz="900" kern="100" dirty="0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Centrum Pasterskie</a:t>
            </a:r>
          </a:p>
          <a:p>
            <a:pPr marL="228600">
              <a:lnSpc>
                <a:spcPct val="115000"/>
              </a:lnSpc>
              <a:buNone/>
            </a:pPr>
            <a:r>
              <a:rPr lang="pl-PL" sz="900" kern="100" dirty="0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Chlebowa Chata Górki Małe</a:t>
            </a:r>
          </a:p>
          <a:p>
            <a:pPr marL="228600">
              <a:lnSpc>
                <a:spcPct val="115000"/>
              </a:lnSpc>
              <a:buNone/>
            </a:pPr>
            <a:r>
              <a:rPr lang="pl-PL" sz="900" kern="100" dirty="0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Dom Przyrodnika w Hażlachu</a:t>
            </a:r>
          </a:p>
          <a:p>
            <a:pPr marL="228600">
              <a:lnSpc>
                <a:spcPct val="115000"/>
              </a:lnSpc>
              <a:buNone/>
            </a:pPr>
            <a:r>
              <a:rPr lang="pl-PL" sz="900" kern="100" dirty="0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Drewniana Osada </a:t>
            </a:r>
            <a:r>
              <a:rPr lang="pl-PL" sz="900" kern="100" dirty="0" err="1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Sopki</a:t>
            </a:r>
            <a:r>
              <a:rPr lang="pl-PL" sz="900" kern="100" dirty="0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 Stopki</a:t>
            </a:r>
          </a:p>
          <a:p>
            <a:pPr marL="228600">
              <a:lnSpc>
                <a:spcPct val="115000"/>
              </a:lnSpc>
              <a:buNone/>
            </a:pPr>
            <a:r>
              <a:rPr lang="pl-PL" sz="900" kern="100" dirty="0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Fabryka Porcelany</a:t>
            </a:r>
          </a:p>
          <a:p>
            <a:pPr marL="228600">
              <a:lnSpc>
                <a:spcPct val="115000"/>
              </a:lnSpc>
              <a:buNone/>
            </a:pPr>
            <a:r>
              <a:rPr lang="pl-PL" sz="900" kern="100" dirty="0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Galeria Sztuki Współczesnej 'Elektrownia'</a:t>
            </a:r>
          </a:p>
          <a:p>
            <a:pPr marL="228600">
              <a:lnSpc>
                <a:spcPct val="115000"/>
              </a:lnSpc>
              <a:buNone/>
            </a:pPr>
            <a:r>
              <a:rPr lang="pl-PL" sz="900" kern="100" dirty="0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Galeria Szyb Wilson w Katowicach</a:t>
            </a:r>
          </a:p>
          <a:p>
            <a:pPr marL="228600">
              <a:lnSpc>
                <a:spcPct val="115000"/>
              </a:lnSpc>
              <a:buNone/>
            </a:pPr>
            <a:r>
              <a:rPr lang="pl-PL" sz="900" kern="100" dirty="0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Górnośląskie Centrum Kultury i Spotkań im. </a:t>
            </a:r>
            <a:r>
              <a:rPr lang="pl-PL" sz="900" kern="100" dirty="0" err="1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Eichendorffa</a:t>
            </a:r>
            <a:endParaRPr lang="pl-PL" sz="900" kern="100" dirty="0">
              <a:effectLst/>
              <a:latin typeface="+mj-lt"/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pPr marL="228600">
              <a:lnSpc>
                <a:spcPct val="115000"/>
              </a:lnSpc>
              <a:buNone/>
            </a:pPr>
            <a:r>
              <a:rPr lang="pl-PL" sz="900" kern="100" dirty="0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Górnośląskie Koleje Wąskotorowe w Bytomiu</a:t>
            </a:r>
          </a:p>
          <a:p>
            <a:pPr marL="228600">
              <a:lnSpc>
                <a:spcPct val="115000"/>
              </a:lnSpc>
              <a:buNone/>
            </a:pPr>
            <a:r>
              <a:rPr lang="pl-PL" sz="900" kern="100" dirty="0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Gród na Górze </a:t>
            </a:r>
            <a:r>
              <a:rPr lang="pl-PL" sz="900" kern="100" dirty="0" err="1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Birów</a:t>
            </a:r>
            <a:endParaRPr lang="pl-PL" sz="900" kern="100" dirty="0">
              <a:effectLst/>
              <a:latin typeface="+mj-lt"/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pPr marL="228600">
              <a:lnSpc>
                <a:spcPct val="115000"/>
              </a:lnSpc>
              <a:buNone/>
            </a:pPr>
            <a:r>
              <a:rPr lang="pl-PL" sz="900" kern="100" dirty="0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Habsburska Osada Gospodarcza 'U początków Wisły'</a:t>
            </a:r>
          </a:p>
          <a:p>
            <a:pPr marL="228600">
              <a:lnSpc>
                <a:spcPct val="115000"/>
              </a:lnSpc>
              <a:buNone/>
            </a:pPr>
            <a:r>
              <a:rPr lang="pl-PL" sz="900" kern="100" dirty="0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Jaskinia Głęboka</a:t>
            </a:r>
          </a:p>
          <a:p>
            <a:pPr marL="228600">
              <a:lnSpc>
                <a:spcPct val="115000"/>
              </a:lnSpc>
              <a:buNone/>
            </a:pPr>
            <a:r>
              <a:rPr lang="pl-PL" sz="900" kern="100" dirty="0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Kolej Gondolowa na Szyndzielnie, Bielsko-Biała</a:t>
            </a:r>
          </a:p>
          <a:p>
            <a:pPr marL="228600">
              <a:lnSpc>
                <a:spcPct val="115000"/>
              </a:lnSpc>
              <a:buNone/>
            </a:pPr>
            <a:r>
              <a:rPr lang="pl-PL" sz="900" kern="100" dirty="0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Kolej linowa- Skrzyczne</a:t>
            </a:r>
          </a:p>
          <a:p>
            <a:pPr marL="228600">
              <a:lnSpc>
                <a:spcPct val="115000"/>
              </a:lnSpc>
              <a:buNone/>
            </a:pPr>
            <a:r>
              <a:rPr lang="pl-PL" sz="900" kern="100" dirty="0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Kolejka Elka</a:t>
            </a:r>
          </a:p>
          <a:p>
            <a:pPr marL="228600">
              <a:lnSpc>
                <a:spcPct val="115000"/>
              </a:lnSpc>
              <a:buNone/>
            </a:pPr>
            <a:r>
              <a:rPr lang="pl-PL" sz="900" kern="100" dirty="0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Kompleks '</a:t>
            </a:r>
            <a:r>
              <a:rPr lang="pl-PL" sz="900" kern="100" dirty="0" err="1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Sztygarka</a:t>
            </a:r>
            <a:r>
              <a:rPr lang="pl-PL" sz="900" kern="100" dirty="0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 w Chorzowie', Szyb Prezydent</a:t>
            </a:r>
          </a:p>
          <a:p>
            <a:pPr marL="228600">
              <a:lnSpc>
                <a:spcPct val="115000"/>
              </a:lnSpc>
              <a:buNone/>
            </a:pPr>
            <a:r>
              <a:rPr lang="pl-PL" sz="900" kern="100" dirty="0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Kopalnia  „Guido” w Zabrzu</a:t>
            </a:r>
          </a:p>
          <a:p>
            <a:pPr marL="228600">
              <a:lnSpc>
                <a:spcPct val="115000"/>
              </a:lnSpc>
              <a:buNone/>
            </a:pPr>
            <a:r>
              <a:rPr lang="pl-PL" sz="900" kern="100" dirty="0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Miejski Ogród Botaniczny w Zabrzu</a:t>
            </a:r>
          </a:p>
          <a:p>
            <a:pPr marL="228600">
              <a:lnSpc>
                <a:spcPct val="115000"/>
              </a:lnSpc>
              <a:buNone/>
            </a:pPr>
            <a:r>
              <a:rPr lang="pl-PL" sz="900" kern="100" dirty="0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Muzeum Beskidzkie</a:t>
            </a:r>
          </a:p>
          <a:p>
            <a:pPr marL="228600">
              <a:lnSpc>
                <a:spcPct val="115000"/>
              </a:lnSpc>
              <a:buNone/>
            </a:pPr>
            <a:r>
              <a:rPr lang="pl-PL" sz="900" kern="100" dirty="0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Muzeum Drukarstwa w Cieszynie</a:t>
            </a:r>
          </a:p>
          <a:p>
            <a:pPr marL="228600">
              <a:lnSpc>
                <a:spcPct val="115000"/>
              </a:lnSpc>
              <a:buNone/>
            </a:pPr>
            <a:r>
              <a:rPr lang="pl-PL" sz="900" kern="100" dirty="0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Muzeum Górnictwa Rud Żelaza w Częstochowie</a:t>
            </a:r>
          </a:p>
          <a:p>
            <a:pPr marL="228600">
              <a:lnSpc>
                <a:spcPct val="115000"/>
              </a:lnSpc>
              <a:buNone/>
            </a:pPr>
            <a:r>
              <a:rPr lang="pl-PL" sz="900" kern="100" dirty="0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Muzeum Górnictwa Węglowego w Zabrzu</a:t>
            </a:r>
          </a:p>
          <a:p>
            <a:pPr marL="228600">
              <a:lnSpc>
                <a:spcPct val="115000"/>
              </a:lnSpc>
              <a:buNone/>
            </a:pPr>
            <a:r>
              <a:rPr lang="pl-PL" sz="900" kern="100" dirty="0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Muzeum Historii Katowic (kamienica w centrum Katowic)</a:t>
            </a:r>
          </a:p>
          <a:p>
            <a:pPr marL="228600">
              <a:lnSpc>
                <a:spcPct val="115000"/>
              </a:lnSpc>
              <a:buNone/>
            </a:pPr>
            <a:r>
              <a:rPr lang="pl-PL" sz="900" kern="100" dirty="0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rPr>
              <a:t>Muzeum Historii Polski Ludowej w Rudzie Śląskiej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7DF8E75F-8135-6383-0E35-C4E816FDCE08}"/>
              </a:ext>
            </a:extLst>
          </p:cNvPr>
          <p:cNvSpPr txBox="1"/>
          <p:nvPr/>
        </p:nvSpPr>
        <p:spPr>
          <a:xfrm>
            <a:off x="4121525" y="1204884"/>
            <a:ext cx="3937746" cy="4695581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228600">
              <a:lnSpc>
                <a:spcPct val="115000"/>
              </a:lnSpc>
              <a:buNone/>
              <a:defRPr sz="900" kern="100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pl-PL" dirty="0"/>
              <a:t>Muzeum Hutnictwa Cynku WALCOWNIA </a:t>
            </a:r>
          </a:p>
          <a:p>
            <a:r>
              <a:rPr lang="pl-PL" dirty="0"/>
              <a:t>Muzeum Hutnictwa w Chorzowie</a:t>
            </a:r>
          </a:p>
          <a:p>
            <a:r>
              <a:rPr lang="pl-PL" dirty="0"/>
              <a:t>Muzeum Miejskie '</a:t>
            </a:r>
            <a:r>
              <a:rPr lang="pl-PL" dirty="0" err="1"/>
              <a:t>Sztygarka</a:t>
            </a:r>
            <a:r>
              <a:rPr lang="pl-PL" dirty="0"/>
              <a:t>' w Dąbrowie Górniczej</a:t>
            </a:r>
          </a:p>
          <a:p>
            <a:r>
              <a:rPr lang="pl-PL" dirty="0"/>
              <a:t>Muzeum Powstań Śląskich</a:t>
            </a:r>
          </a:p>
          <a:p>
            <a:r>
              <a:rPr lang="pl-PL" dirty="0"/>
              <a:t>Muzeum Regionalne im. Zygmunta Krasińskiego</a:t>
            </a:r>
          </a:p>
          <a:p>
            <a:r>
              <a:rPr lang="pl-PL" dirty="0"/>
              <a:t>Muzeum Stara Chałupa w Milówce</a:t>
            </a:r>
          </a:p>
          <a:p>
            <a:r>
              <a:rPr lang="pl-PL" dirty="0"/>
              <a:t>Muzeum Stary Zamek w Żywcu + Park Miniatur</a:t>
            </a:r>
          </a:p>
          <a:p>
            <a:r>
              <a:rPr lang="pl-PL" dirty="0"/>
              <a:t>Muzeum Śląska Cieszyńskiego</a:t>
            </a:r>
          </a:p>
          <a:p>
            <a:r>
              <a:rPr lang="pl-PL" dirty="0"/>
              <a:t>Muzeum Śląskie w Katowicach</a:t>
            </a:r>
          </a:p>
          <a:p>
            <a:r>
              <a:rPr lang="pl-PL" dirty="0"/>
              <a:t>Muzeum Tyskich Browarów Książęcych</a:t>
            </a:r>
          </a:p>
          <a:p>
            <a:r>
              <a:rPr lang="pl-PL" dirty="0"/>
              <a:t>Muzeum w Raciborzu</a:t>
            </a:r>
          </a:p>
          <a:p>
            <a:r>
              <a:rPr lang="pl-PL" dirty="0"/>
              <a:t>Muzeum w Rybniku</a:t>
            </a:r>
          </a:p>
          <a:p>
            <a:r>
              <a:rPr lang="pl-PL" dirty="0"/>
              <a:t>Muzeum w Tarnowskich Górach</a:t>
            </a:r>
          </a:p>
          <a:p>
            <a:r>
              <a:rPr lang="pl-PL" dirty="0"/>
              <a:t>Muzeum w Wodzisławiu Śląskim</a:t>
            </a:r>
          </a:p>
          <a:p>
            <a:r>
              <a:rPr lang="pl-PL" dirty="0"/>
              <a:t>Muzeum w Żorach</a:t>
            </a:r>
          </a:p>
          <a:p>
            <a:r>
              <a:rPr lang="pl-PL" dirty="0"/>
              <a:t>Muzeum Wydziału Nauk o Ziemi Uniwersytetu Śląskiego</a:t>
            </a:r>
          </a:p>
          <a:p>
            <a:r>
              <a:rPr lang="pl-PL" dirty="0"/>
              <a:t>Muzeum Zamkowe w Pszczynie</a:t>
            </a:r>
          </a:p>
          <a:p>
            <a:r>
              <a:rPr lang="pl-PL" dirty="0"/>
              <a:t>Narodowa Orkiestra Symfoniczna Polskiego Radia (NOSPR)</a:t>
            </a:r>
          </a:p>
          <a:p>
            <a:r>
              <a:rPr lang="pl-PL" dirty="0"/>
              <a:t>Oddział Odlewnictwa Artystycznego Muzeum w Gliwicach</a:t>
            </a:r>
          </a:p>
          <a:p>
            <a:r>
              <a:rPr lang="pl-PL" dirty="0"/>
              <a:t>Pałac Mieroszewskich w Będzinie</a:t>
            </a:r>
          </a:p>
          <a:p>
            <a:r>
              <a:rPr lang="pl-PL" dirty="0"/>
              <a:t>Pałac w Koszęcinie</a:t>
            </a:r>
          </a:p>
          <a:p>
            <a:r>
              <a:rPr lang="pl-PL" dirty="0"/>
              <a:t>Planetarium Śląskie w Chorzowie</a:t>
            </a:r>
          </a:p>
          <a:p>
            <a:r>
              <a:rPr lang="pl-PL" dirty="0"/>
              <a:t>Pokazowa Zagroda Żubrów w Pszczynie</a:t>
            </a:r>
          </a:p>
          <a:p>
            <a:r>
              <a:rPr lang="pl-PL" dirty="0"/>
              <a:t>Raciborski Gród Średniowieczny</a:t>
            </a:r>
          </a:p>
          <a:p>
            <a:r>
              <a:rPr lang="pl-PL" dirty="0"/>
              <a:t>Rezerwat Archeologiczny</a:t>
            </a:r>
          </a:p>
          <a:p>
            <a:r>
              <a:rPr lang="pl-PL" dirty="0"/>
              <a:t>Rezerwat Góra Zborów</a:t>
            </a:r>
          </a:p>
          <a:p>
            <a:r>
              <a:rPr lang="pl-PL" dirty="0"/>
              <a:t>Stacja Biblioteka</a:t>
            </a:r>
          </a:p>
          <a:p>
            <a:r>
              <a:rPr lang="pl-PL" dirty="0"/>
              <a:t>Stary Młyn - Muzeum Dawnych Rzemiosł</a:t>
            </a:r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59FC4ACF-F643-0127-552C-B1762A8BDACA}"/>
              </a:ext>
            </a:extLst>
          </p:cNvPr>
          <p:cNvSpPr txBox="1"/>
          <p:nvPr/>
        </p:nvSpPr>
        <p:spPr>
          <a:xfrm>
            <a:off x="8077201" y="1213849"/>
            <a:ext cx="3440672" cy="294567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228600">
              <a:lnSpc>
                <a:spcPct val="115000"/>
              </a:lnSpc>
              <a:buNone/>
              <a:defRPr sz="900" kern="100">
                <a:effectLst/>
                <a:latin typeface="+mj-lt"/>
                <a:ea typeface="Aptos" panose="020B000402020202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pl-PL" dirty="0"/>
              <a:t>Stolica Pradziadków - Muzeum Kuchni Regionalnej w Wiśle</a:t>
            </a:r>
          </a:p>
          <a:p>
            <a:r>
              <a:rPr lang="pl-PL" dirty="0"/>
              <a:t>Studio Filmów Rysunkowych w Bielsku-Białej</a:t>
            </a:r>
          </a:p>
          <a:p>
            <a:r>
              <a:rPr lang="pl-PL" dirty="0"/>
              <a:t>Sztolnia Królowa Luiza w Zabrzu</a:t>
            </a:r>
          </a:p>
          <a:p>
            <a:r>
              <a:rPr lang="pl-PL" dirty="0"/>
              <a:t>Śląski Ogród Botaniczny w Radzionkowie</a:t>
            </a:r>
          </a:p>
          <a:p>
            <a:r>
              <a:rPr lang="pl-PL" dirty="0"/>
              <a:t>Śląski Ogród Zoologiczny w Chorzowie</a:t>
            </a:r>
          </a:p>
          <a:p>
            <a:r>
              <a:rPr lang="pl-PL" dirty="0"/>
              <a:t>Uzdrowisko Goczałkowice-Zdrój</a:t>
            </a:r>
          </a:p>
          <a:p>
            <a:r>
              <a:rPr lang="pl-PL" dirty="0"/>
              <a:t>Wieża Ciśnień w Zabrzu - </a:t>
            </a:r>
            <a:r>
              <a:rPr lang="pl-PL" dirty="0" err="1"/>
              <a:t>Carboneum</a:t>
            </a:r>
            <a:r>
              <a:rPr lang="pl-PL" dirty="0"/>
              <a:t> (obiekt MGW)</a:t>
            </a:r>
          </a:p>
          <a:p>
            <a:r>
              <a:rPr lang="pl-PL" dirty="0"/>
              <a:t>Wieża widokowa na szczycie Szyndzielni</a:t>
            </a:r>
          </a:p>
          <a:p>
            <a:r>
              <a:rPr lang="pl-PL" dirty="0"/>
              <a:t>Wieże KWK Polska Świętochłowice</a:t>
            </a:r>
          </a:p>
          <a:p>
            <a:r>
              <a:rPr lang="pl-PL" dirty="0"/>
              <a:t>Wisła Otwarta Turystycznie - Informacja Turystyczna</a:t>
            </a:r>
          </a:p>
          <a:p>
            <a:r>
              <a:rPr lang="pl-PL" dirty="0"/>
              <a:t>Zabytkowa Kopalnia Ignacy</a:t>
            </a:r>
          </a:p>
          <a:p>
            <a:r>
              <a:rPr lang="pl-PL" dirty="0"/>
              <a:t>Zabytkowa Stacja Kolei Wąskotorowej w Rudach</a:t>
            </a:r>
          </a:p>
          <a:p>
            <a:r>
              <a:rPr lang="pl-PL" dirty="0"/>
              <a:t>Zabytkowa Stacja Wodociągowa „Zawada” w Karchowicach</a:t>
            </a:r>
          </a:p>
          <a:p>
            <a:r>
              <a:rPr lang="pl-PL" dirty="0"/>
              <a:t>Zamek Cieszyn</a:t>
            </a:r>
          </a:p>
          <a:p>
            <a:r>
              <a:rPr lang="pl-PL" dirty="0"/>
              <a:t>Zamek Piastowski w Raciborzu</a:t>
            </a:r>
          </a:p>
          <a:p>
            <a:r>
              <a:rPr lang="pl-PL" dirty="0"/>
              <a:t>Zamek w Będzinie</a:t>
            </a:r>
          </a:p>
          <a:p>
            <a:r>
              <a:rPr lang="pl-PL" dirty="0"/>
              <a:t>Zamek w Siewierzu</a:t>
            </a:r>
          </a:p>
          <a:p>
            <a:r>
              <a:rPr lang="pl-PL" dirty="0"/>
              <a:t>Zamek w Toszku</a:t>
            </a:r>
          </a:p>
        </p:txBody>
      </p:sp>
    </p:spTree>
    <p:extLst>
      <p:ext uri="{BB962C8B-B14F-4D97-AF65-F5344CB8AC3E}">
        <p14:creationId xmlns:p14="http://schemas.microsoft.com/office/powerpoint/2010/main" val="403588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074A17DA-17D6-86A5-2A54-FEDB10FFAEF5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 anchor="ctr"/>
          <a:lstStyle/>
          <a:p>
            <a:r>
              <a:rPr lang="pl-PL" dirty="0"/>
              <a:t>Podsumowanie wyników</a:t>
            </a:r>
            <a:endParaRPr lang="en-US" dirty="0"/>
          </a:p>
        </p:txBody>
      </p:sp>
      <p:sp>
        <p:nvSpPr>
          <p:cNvPr id="3" name="Prostokąt zaokrąglony 15">
            <a:extLst>
              <a:ext uri="{FF2B5EF4-FFF2-40B4-BE49-F238E27FC236}">
                <a16:creationId xmlns:a16="http://schemas.microsoft.com/office/drawing/2014/main" id="{BB518035-FCC6-61EF-579F-2B53440984AD}"/>
              </a:ext>
            </a:extLst>
          </p:cNvPr>
          <p:cNvSpPr/>
          <p:nvPr/>
        </p:nvSpPr>
        <p:spPr>
          <a:xfrm>
            <a:off x="360363" y="965644"/>
            <a:ext cx="11362714" cy="4665298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Prostokąt 3">
            <a:extLst>
              <a:ext uri="{FF2B5EF4-FFF2-40B4-BE49-F238E27FC236}">
                <a16:creationId xmlns:a16="http://schemas.microsoft.com/office/drawing/2014/main" id="{776A8F62-6E81-3B1E-387A-E72DAC8C6C71}"/>
              </a:ext>
            </a:extLst>
          </p:cNvPr>
          <p:cNvSpPr/>
          <p:nvPr/>
        </p:nvSpPr>
        <p:spPr>
          <a:xfrm>
            <a:off x="586154" y="1044859"/>
            <a:ext cx="10996246" cy="44012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Łącznie w 2025 roku w </a:t>
            </a:r>
            <a:r>
              <a:rPr kumimoji="0" lang="pl-PL" sz="14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badaniu obiektów turystycznych </a:t>
            </a: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wzięły udział 74 obiekty, co stanowi 44% wszystkich obiektów objętych badaniem. Z uwagi na różne placówki biorące udział w badaniu w różnych latach, dane nie są porównywalne w czasie.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Z szacunków oraz obserwacji pracowników placówek wyłania się następujący profil osób odwiedzających*: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dzieci i młodzież szkolna (do 19 lat) stanowią 40% odwiedzających;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około 2/3 (60%) badanych placówek przeważają turyści indywidualni. Wśród grup zorganizowanych dominują natomiast grupy i wycieczki szkolne (średnio 66% wszystkich grup);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najwięcej odwiedzających to mieszkańcy województwa śląskiego. Turyści spoza województwa to najczęściej osoby z ościennych województw – małopolskiego, opolskiego oraz przyjezdni z mazowieckiego;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wśród turystów zagranicznych odwiedzających badane placówki dominują obywatele Niemiec i Czech (28% i 26% wszystkich turystów z zagranicy). Pozostałe odnotowane narodowości w wyższymi odsetkami wskazań to obywatele Ukrainy, Słowacji oraz Wielkiej Brytanii;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82% badanych placówek prowadzi statystyki odwiedzin, jednak znacznie mniej obiektów (38% prowadzących statystyki) rozróżnia turystów polskich oraz zagranicznych; najczęściej liczba odwiedzających szacowana jest na podstawie sprzedawanych biletów lub znacznie rzadziej indywidualnych wyliczeń pracowników.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6C889AA3-68A7-9815-4FB6-EF5A13F4561C}"/>
              </a:ext>
            </a:extLst>
          </p:cNvPr>
          <p:cNvSpPr/>
          <p:nvPr/>
        </p:nvSpPr>
        <p:spPr>
          <a:xfrm>
            <a:off x="5317119" y="5972067"/>
            <a:ext cx="584770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000" b="0" i="1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Należy pamiętać o zróżnicowaniu placówek, które wzięły udział w badaniu. Są wśród nich muzea, ale także obiekty sportowe i rekreacyjne, parki, obiekty związane z górnictwem itp.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329187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074A17DA-17D6-86A5-2A54-FEDB10FFAEF5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 anchor="ctr"/>
          <a:lstStyle/>
          <a:p>
            <a:r>
              <a:rPr lang="pl-PL" dirty="0"/>
              <a:t>Szacowanie przepływu osób odwiedzających</a:t>
            </a:r>
            <a:endParaRPr lang="en-US" dirty="0"/>
          </a:p>
        </p:txBody>
      </p:sp>
      <p:sp>
        <p:nvSpPr>
          <p:cNvPr id="3" name="Prostokąt zaokrąglony 16">
            <a:extLst>
              <a:ext uri="{FF2B5EF4-FFF2-40B4-BE49-F238E27FC236}">
                <a16:creationId xmlns:a16="http://schemas.microsoft.com/office/drawing/2014/main" id="{DED858F0-3BE0-8C07-4B07-7DAED3A208A1}"/>
              </a:ext>
            </a:extLst>
          </p:cNvPr>
          <p:cNvSpPr/>
          <p:nvPr/>
        </p:nvSpPr>
        <p:spPr>
          <a:xfrm>
            <a:off x="360363" y="1310050"/>
            <a:ext cx="11468195" cy="4558635"/>
          </a:xfrm>
          <a:prstGeom prst="roundRect">
            <a:avLst>
              <a:gd name="adj" fmla="val 3179"/>
            </a:avLst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Prostokąt zaokrąglony 47">
            <a:extLst>
              <a:ext uri="{FF2B5EF4-FFF2-40B4-BE49-F238E27FC236}">
                <a16:creationId xmlns:a16="http://schemas.microsoft.com/office/drawing/2014/main" id="{316BDFA2-6B30-634B-10CB-24517B5D937A}"/>
              </a:ext>
            </a:extLst>
          </p:cNvPr>
          <p:cNvSpPr/>
          <p:nvPr/>
        </p:nvSpPr>
        <p:spPr>
          <a:xfrm>
            <a:off x="360363" y="1310050"/>
            <a:ext cx="5126037" cy="2126917"/>
          </a:xfrm>
          <a:prstGeom prst="roundRect">
            <a:avLst>
              <a:gd name="adj" fmla="val 3179"/>
            </a:avLst>
          </a:prstGeom>
          <a:solidFill>
            <a:schemeClr val="bg1"/>
          </a:solidFill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0D90DC80-4670-8A6E-4AF4-19E31AAC6FB3}"/>
              </a:ext>
            </a:extLst>
          </p:cNvPr>
          <p:cNvSpPr/>
          <p:nvPr/>
        </p:nvSpPr>
        <p:spPr>
          <a:xfrm>
            <a:off x="5447074" y="6158686"/>
            <a:ext cx="6379801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0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Podstawa: </a:t>
            </a:r>
            <a:r>
              <a:rPr kumimoji="0" lang="pl-PL" sz="10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Wszystkie placówki, N=74.</a:t>
            </a:r>
            <a:br>
              <a:rPr kumimoji="0" lang="pl-PL" sz="10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pl-PL" sz="10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Placówki, które prowadzą statystyki, N=61</a:t>
            </a:r>
          </a:p>
        </p:txBody>
      </p:sp>
      <p:sp>
        <p:nvSpPr>
          <p:cNvPr id="6" name="Prostokąt 5">
            <a:extLst>
              <a:ext uri="{FF2B5EF4-FFF2-40B4-BE49-F238E27FC236}">
                <a16:creationId xmlns:a16="http://schemas.microsoft.com/office/drawing/2014/main" id="{20717139-22F9-D3F4-85F0-853DAA286F22}"/>
              </a:ext>
            </a:extLst>
          </p:cNvPr>
          <p:cNvSpPr/>
          <p:nvPr/>
        </p:nvSpPr>
        <p:spPr>
          <a:xfrm>
            <a:off x="5638081" y="1322561"/>
            <a:ext cx="5502991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0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P2. W jaki sposób szacują Państwo przepływ turystów w placówce?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000" b="1" i="1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Możliwość wielu odpowiedzi.</a:t>
            </a:r>
          </a:p>
        </p:txBody>
      </p:sp>
      <p:graphicFrame>
        <p:nvGraphicFramePr>
          <p:cNvPr id="7" name="Symbol zastępczy zawartości 10">
            <a:extLst>
              <a:ext uri="{FF2B5EF4-FFF2-40B4-BE49-F238E27FC236}">
                <a16:creationId xmlns:a16="http://schemas.microsoft.com/office/drawing/2014/main" id="{F5FAEC78-F5F5-A0C2-A0EA-05876A57C02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27270202"/>
              </p:ext>
            </p:extLst>
          </p:nvPr>
        </p:nvGraphicFramePr>
        <p:xfrm>
          <a:off x="1744527" y="1464595"/>
          <a:ext cx="3818073" cy="2611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Prostokąt 7">
            <a:extLst>
              <a:ext uri="{FF2B5EF4-FFF2-40B4-BE49-F238E27FC236}">
                <a16:creationId xmlns:a16="http://schemas.microsoft.com/office/drawing/2014/main" id="{B37A1ED3-1482-EFD3-5FBB-9FFD943097AE}"/>
              </a:ext>
            </a:extLst>
          </p:cNvPr>
          <p:cNvSpPr/>
          <p:nvPr/>
        </p:nvSpPr>
        <p:spPr>
          <a:xfrm>
            <a:off x="5495654" y="957405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2025</a:t>
            </a:r>
          </a:p>
        </p:txBody>
      </p:sp>
      <p:sp>
        <p:nvSpPr>
          <p:cNvPr id="9" name="Elipsa 33">
            <a:extLst>
              <a:ext uri="{FF2B5EF4-FFF2-40B4-BE49-F238E27FC236}">
                <a16:creationId xmlns:a16="http://schemas.microsoft.com/office/drawing/2014/main" id="{81A5BBFE-A2CB-26DD-5BFD-562F9C0700B5}"/>
              </a:ext>
            </a:extLst>
          </p:cNvPr>
          <p:cNvSpPr/>
          <p:nvPr/>
        </p:nvSpPr>
        <p:spPr>
          <a:xfrm>
            <a:off x="284669" y="897158"/>
            <a:ext cx="846000" cy="846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" name="Grupa 9">
            <a:extLst>
              <a:ext uri="{FF2B5EF4-FFF2-40B4-BE49-F238E27FC236}">
                <a16:creationId xmlns:a16="http://schemas.microsoft.com/office/drawing/2014/main" id="{B4AF515C-7B17-6253-9CCD-7BF05A4D60FB}"/>
              </a:ext>
            </a:extLst>
          </p:cNvPr>
          <p:cNvGrpSpPr>
            <a:grpSpLocks noChangeAspect="1"/>
          </p:cNvGrpSpPr>
          <p:nvPr/>
        </p:nvGrpSpPr>
        <p:grpSpPr>
          <a:xfrm>
            <a:off x="440913" y="1023317"/>
            <a:ext cx="599129" cy="544760"/>
            <a:chOff x="296125" y="829753"/>
            <a:chExt cx="964904" cy="877342"/>
          </a:xfrm>
        </p:grpSpPr>
        <p:sp>
          <p:nvSpPr>
            <p:cNvPr id="11" name="noun_project_2237.svg.eps">
              <a:extLst>
                <a:ext uri="{FF2B5EF4-FFF2-40B4-BE49-F238E27FC236}">
                  <a16:creationId xmlns:a16="http://schemas.microsoft.com/office/drawing/2014/main" id="{F792A0F1-9F43-DB01-5225-8D9092D9E77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40079" y="829753"/>
              <a:ext cx="363016" cy="349569"/>
            </a:xfrm>
            <a:custGeom>
              <a:avLst/>
              <a:gdLst>
                <a:gd name="T0" fmla="*/ 0 w 3403"/>
                <a:gd name="T1" fmla="*/ 0 h 3274"/>
                <a:gd name="T2" fmla="*/ 3980104 w 3403"/>
                <a:gd name="T3" fmla="*/ 0 h 3274"/>
                <a:gd name="T4" fmla="*/ 3980104 w 3403"/>
                <a:gd name="T5" fmla="*/ 1588646 h 3274"/>
                <a:gd name="T6" fmla="*/ 1585799 w 3403"/>
                <a:gd name="T7" fmla="*/ 1588646 h 3274"/>
                <a:gd name="T8" fmla="*/ 1585799 w 3403"/>
                <a:gd name="T9" fmla="*/ 14765532 h 3274"/>
                <a:gd name="T10" fmla="*/ 3980104 w 3403"/>
                <a:gd name="T11" fmla="*/ 14765532 h 3274"/>
                <a:gd name="T12" fmla="*/ 3980104 w 3403"/>
                <a:gd name="T13" fmla="*/ 16323115 h 3274"/>
                <a:gd name="T14" fmla="*/ 1585799 w 3403"/>
                <a:gd name="T15" fmla="*/ 16323115 h 3274"/>
                <a:gd name="T16" fmla="*/ 1585799 w 3403"/>
                <a:gd name="T17" fmla="*/ 29468938 h 3274"/>
                <a:gd name="T18" fmla="*/ 3980104 w 3403"/>
                <a:gd name="T19" fmla="*/ 29468938 h 3274"/>
                <a:gd name="T20" fmla="*/ 3980104 w 3403"/>
                <a:gd name="T21" fmla="*/ 31088824 h 3274"/>
                <a:gd name="T22" fmla="*/ 1585799 w 3403"/>
                <a:gd name="T23" fmla="*/ 31088824 h 3274"/>
                <a:gd name="T24" fmla="*/ 1585799 w 3403"/>
                <a:gd name="T25" fmla="*/ 44203407 h 3274"/>
                <a:gd name="T26" fmla="*/ 3980104 w 3403"/>
                <a:gd name="T27" fmla="*/ 44203407 h 3274"/>
                <a:gd name="T28" fmla="*/ 3980104 w 3403"/>
                <a:gd name="T29" fmla="*/ 45792053 h 3274"/>
                <a:gd name="T30" fmla="*/ 1585799 w 3403"/>
                <a:gd name="T31" fmla="*/ 45792053 h 3274"/>
                <a:gd name="T32" fmla="*/ 1585799 w 3403"/>
                <a:gd name="T33" fmla="*/ 58937876 h 3274"/>
                <a:gd name="T34" fmla="*/ 3980104 w 3403"/>
                <a:gd name="T35" fmla="*/ 58937876 h 3274"/>
                <a:gd name="T36" fmla="*/ 3980104 w 3403"/>
                <a:gd name="T37" fmla="*/ 60526522 h 3274"/>
                <a:gd name="T38" fmla="*/ 1585799 w 3403"/>
                <a:gd name="T39" fmla="*/ 60526522 h 3274"/>
                <a:gd name="T40" fmla="*/ 1585799 w 3403"/>
                <a:gd name="T41" fmla="*/ 73672345 h 3274"/>
                <a:gd name="T42" fmla="*/ 3980104 w 3403"/>
                <a:gd name="T43" fmla="*/ 73672345 h 3274"/>
                <a:gd name="T44" fmla="*/ 3980104 w 3403"/>
                <a:gd name="T45" fmla="*/ 75260991 h 3274"/>
                <a:gd name="T46" fmla="*/ 1585799 w 3403"/>
                <a:gd name="T47" fmla="*/ 75260991 h 3274"/>
                <a:gd name="T48" fmla="*/ 1585799 w 3403"/>
                <a:gd name="T49" fmla="*/ 88437877 h 3274"/>
                <a:gd name="T50" fmla="*/ 3980104 w 3403"/>
                <a:gd name="T51" fmla="*/ 88437877 h 3274"/>
                <a:gd name="T52" fmla="*/ 3980104 w 3403"/>
                <a:gd name="T53" fmla="*/ 89995460 h 3274"/>
                <a:gd name="T54" fmla="*/ 1585799 w 3403"/>
                <a:gd name="T55" fmla="*/ 89995460 h 3274"/>
                <a:gd name="T56" fmla="*/ 1585799 w 3403"/>
                <a:gd name="T57" fmla="*/ 100399937 h 3274"/>
                <a:gd name="T58" fmla="*/ 6654255 w 3403"/>
                <a:gd name="T59" fmla="*/ 100399937 h 3274"/>
                <a:gd name="T60" fmla="*/ 6654255 w 3403"/>
                <a:gd name="T61" fmla="*/ 66694374 h 3274"/>
                <a:gd name="T62" fmla="*/ 24222892 w 3403"/>
                <a:gd name="T63" fmla="*/ 66694374 h 3274"/>
                <a:gd name="T64" fmla="*/ 24222892 w 3403"/>
                <a:gd name="T65" fmla="*/ 100399937 h 3274"/>
                <a:gd name="T66" fmla="*/ 27176891 w 3403"/>
                <a:gd name="T67" fmla="*/ 100399937 h 3274"/>
                <a:gd name="T68" fmla="*/ 27176891 w 3403"/>
                <a:gd name="T69" fmla="*/ 98343928 h 3274"/>
                <a:gd name="T70" fmla="*/ 28762690 w 3403"/>
                <a:gd name="T71" fmla="*/ 98343928 h 3274"/>
                <a:gd name="T72" fmla="*/ 28762690 w 3403"/>
                <a:gd name="T73" fmla="*/ 100399937 h 3274"/>
                <a:gd name="T74" fmla="*/ 32462947 w 3403"/>
                <a:gd name="T75" fmla="*/ 100399937 h 3274"/>
                <a:gd name="T76" fmla="*/ 32462947 w 3403"/>
                <a:gd name="T77" fmla="*/ 22241930 h 3274"/>
                <a:gd name="T78" fmla="*/ 50000372 w 3403"/>
                <a:gd name="T79" fmla="*/ 22241930 h 3274"/>
                <a:gd name="T80" fmla="*/ 50000372 w 3403"/>
                <a:gd name="T81" fmla="*/ 100399937 h 3274"/>
                <a:gd name="T82" fmla="*/ 52861088 w 3403"/>
                <a:gd name="T83" fmla="*/ 100399937 h 3274"/>
                <a:gd name="T84" fmla="*/ 52861088 w 3403"/>
                <a:gd name="T85" fmla="*/ 98343928 h 3274"/>
                <a:gd name="T86" fmla="*/ 54446887 w 3403"/>
                <a:gd name="T87" fmla="*/ 98343928 h 3274"/>
                <a:gd name="T88" fmla="*/ 54446887 w 3403"/>
                <a:gd name="T89" fmla="*/ 100399937 h 3274"/>
                <a:gd name="T90" fmla="*/ 58271638 w 3403"/>
                <a:gd name="T91" fmla="*/ 100399937 h 3274"/>
                <a:gd name="T92" fmla="*/ 58271638 w 3403"/>
                <a:gd name="T93" fmla="*/ 43642677 h 3274"/>
                <a:gd name="T94" fmla="*/ 75809064 w 3403"/>
                <a:gd name="T95" fmla="*/ 43642677 h 3274"/>
                <a:gd name="T96" fmla="*/ 75809064 w 3403"/>
                <a:gd name="T97" fmla="*/ 100399937 h 3274"/>
                <a:gd name="T98" fmla="*/ 78545286 w 3403"/>
                <a:gd name="T99" fmla="*/ 100399937 h 3274"/>
                <a:gd name="T100" fmla="*/ 78545286 w 3403"/>
                <a:gd name="T101" fmla="*/ 98343928 h 3274"/>
                <a:gd name="T102" fmla="*/ 80131261 w 3403"/>
                <a:gd name="T103" fmla="*/ 98343928 h 3274"/>
                <a:gd name="T104" fmla="*/ 80131261 w 3403"/>
                <a:gd name="T105" fmla="*/ 100399937 h 3274"/>
                <a:gd name="T106" fmla="*/ 84049118 w 3403"/>
                <a:gd name="T107" fmla="*/ 100399937 h 3274"/>
                <a:gd name="T108" fmla="*/ 84049118 w 3403"/>
                <a:gd name="T109" fmla="*/ 1308370 h 3274"/>
                <a:gd name="T110" fmla="*/ 101617579 w 3403"/>
                <a:gd name="T111" fmla="*/ 1308370 h 3274"/>
                <a:gd name="T112" fmla="*/ 101617579 w 3403"/>
                <a:gd name="T113" fmla="*/ 100399937 h 3274"/>
                <a:gd name="T114" fmla="*/ 104229659 w 3403"/>
                <a:gd name="T115" fmla="*/ 100399937 h 3274"/>
                <a:gd name="T116" fmla="*/ 104229659 w 3403"/>
                <a:gd name="T117" fmla="*/ 98343928 h 3274"/>
                <a:gd name="T118" fmla="*/ 105815459 w 3403"/>
                <a:gd name="T119" fmla="*/ 98343928 h 3274"/>
                <a:gd name="T120" fmla="*/ 105815459 w 3403"/>
                <a:gd name="T121" fmla="*/ 101988584 h 3274"/>
                <a:gd name="T122" fmla="*/ 0 w 3403"/>
                <a:gd name="T123" fmla="*/ 101988584 h 3274"/>
                <a:gd name="T124" fmla="*/ 0 w 3403"/>
                <a:gd name="T125" fmla="*/ 0 h 32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403" h="3274">
                  <a:moveTo>
                    <a:pt x="0" y="0"/>
                  </a:moveTo>
                  <a:lnTo>
                    <a:pt x="128" y="0"/>
                  </a:lnTo>
                  <a:lnTo>
                    <a:pt x="128" y="51"/>
                  </a:lnTo>
                  <a:lnTo>
                    <a:pt x="51" y="51"/>
                  </a:lnTo>
                  <a:lnTo>
                    <a:pt x="51" y="474"/>
                  </a:lnTo>
                  <a:lnTo>
                    <a:pt x="128" y="474"/>
                  </a:lnTo>
                  <a:lnTo>
                    <a:pt x="128" y="524"/>
                  </a:lnTo>
                  <a:lnTo>
                    <a:pt x="51" y="524"/>
                  </a:lnTo>
                  <a:lnTo>
                    <a:pt x="51" y="946"/>
                  </a:lnTo>
                  <a:lnTo>
                    <a:pt x="128" y="946"/>
                  </a:lnTo>
                  <a:lnTo>
                    <a:pt x="128" y="998"/>
                  </a:lnTo>
                  <a:lnTo>
                    <a:pt x="51" y="998"/>
                  </a:lnTo>
                  <a:lnTo>
                    <a:pt x="51" y="1419"/>
                  </a:lnTo>
                  <a:lnTo>
                    <a:pt x="128" y="1419"/>
                  </a:lnTo>
                  <a:lnTo>
                    <a:pt x="128" y="1470"/>
                  </a:lnTo>
                  <a:lnTo>
                    <a:pt x="51" y="1470"/>
                  </a:lnTo>
                  <a:lnTo>
                    <a:pt x="51" y="1892"/>
                  </a:lnTo>
                  <a:lnTo>
                    <a:pt x="128" y="1892"/>
                  </a:lnTo>
                  <a:lnTo>
                    <a:pt x="128" y="1943"/>
                  </a:lnTo>
                  <a:lnTo>
                    <a:pt x="51" y="1943"/>
                  </a:lnTo>
                  <a:lnTo>
                    <a:pt x="51" y="2365"/>
                  </a:lnTo>
                  <a:lnTo>
                    <a:pt x="128" y="2365"/>
                  </a:lnTo>
                  <a:lnTo>
                    <a:pt x="128" y="2416"/>
                  </a:lnTo>
                  <a:lnTo>
                    <a:pt x="51" y="2416"/>
                  </a:lnTo>
                  <a:lnTo>
                    <a:pt x="51" y="2839"/>
                  </a:lnTo>
                  <a:lnTo>
                    <a:pt x="128" y="2839"/>
                  </a:lnTo>
                  <a:lnTo>
                    <a:pt x="128" y="2889"/>
                  </a:lnTo>
                  <a:lnTo>
                    <a:pt x="51" y="2889"/>
                  </a:lnTo>
                  <a:lnTo>
                    <a:pt x="51" y="3223"/>
                  </a:lnTo>
                  <a:lnTo>
                    <a:pt x="214" y="3223"/>
                  </a:lnTo>
                  <a:lnTo>
                    <a:pt x="214" y="2141"/>
                  </a:lnTo>
                  <a:lnTo>
                    <a:pt x="779" y="2141"/>
                  </a:lnTo>
                  <a:lnTo>
                    <a:pt x="779" y="3223"/>
                  </a:lnTo>
                  <a:lnTo>
                    <a:pt x="874" y="3223"/>
                  </a:lnTo>
                  <a:lnTo>
                    <a:pt x="874" y="3157"/>
                  </a:lnTo>
                  <a:lnTo>
                    <a:pt x="925" y="3157"/>
                  </a:lnTo>
                  <a:lnTo>
                    <a:pt x="925" y="3223"/>
                  </a:lnTo>
                  <a:lnTo>
                    <a:pt x="1044" y="3223"/>
                  </a:lnTo>
                  <a:lnTo>
                    <a:pt x="1044" y="714"/>
                  </a:lnTo>
                  <a:lnTo>
                    <a:pt x="1608" y="714"/>
                  </a:lnTo>
                  <a:lnTo>
                    <a:pt x="1608" y="3223"/>
                  </a:lnTo>
                  <a:lnTo>
                    <a:pt x="1700" y="3223"/>
                  </a:lnTo>
                  <a:lnTo>
                    <a:pt x="1700" y="3157"/>
                  </a:lnTo>
                  <a:lnTo>
                    <a:pt x="1751" y="3157"/>
                  </a:lnTo>
                  <a:lnTo>
                    <a:pt x="1751" y="3223"/>
                  </a:lnTo>
                  <a:lnTo>
                    <a:pt x="1874" y="3223"/>
                  </a:lnTo>
                  <a:lnTo>
                    <a:pt x="1874" y="1401"/>
                  </a:lnTo>
                  <a:lnTo>
                    <a:pt x="2438" y="1401"/>
                  </a:lnTo>
                  <a:lnTo>
                    <a:pt x="2438" y="3223"/>
                  </a:lnTo>
                  <a:lnTo>
                    <a:pt x="2526" y="3223"/>
                  </a:lnTo>
                  <a:lnTo>
                    <a:pt x="2526" y="3157"/>
                  </a:lnTo>
                  <a:lnTo>
                    <a:pt x="2577" y="3157"/>
                  </a:lnTo>
                  <a:lnTo>
                    <a:pt x="2577" y="3223"/>
                  </a:lnTo>
                  <a:lnTo>
                    <a:pt x="2703" y="3223"/>
                  </a:lnTo>
                  <a:lnTo>
                    <a:pt x="2703" y="42"/>
                  </a:lnTo>
                  <a:lnTo>
                    <a:pt x="3268" y="42"/>
                  </a:lnTo>
                  <a:lnTo>
                    <a:pt x="3268" y="3223"/>
                  </a:lnTo>
                  <a:lnTo>
                    <a:pt x="3352" y="3223"/>
                  </a:lnTo>
                  <a:lnTo>
                    <a:pt x="3352" y="3157"/>
                  </a:lnTo>
                  <a:lnTo>
                    <a:pt x="3403" y="3157"/>
                  </a:lnTo>
                  <a:lnTo>
                    <a:pt x="3403" y="3274"/>
                  </a:lnTo>
                  <a:lnTo>
                    <a:pt x="0" y="32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" name="noun_project_1627.eps">
              <a:extLst>
                <a:ext uri="{FF2B5EF4-FFF2-40B4-BE49-F238E27FC236}">
                  <a16:creationId xmlns:a16="http://schemas.microsoft.com/office/drawing/2014/main" id="{295E7CBD-1B48-8AA6-8494-41DFD6DCAD6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96125" y="1219733"/>
              <a:ext cx="468313" cy="487362"/>
              <a:chOff x="1550" y="2501"/>
              <a:chExt cx="295" cy="307"/>
            </a:xfrm>
          </p:grpSpPr>
          <p:sp>
            <p:nvSpPr>
              <p:cNvPr id="14" name="Freeform 605">
                <a:extLst>
                  <a:ext uri="{FF2B5EF4-FFF2-40B4-BE49-F238E27FC236}">
                    <a16:creationId xmlns:a16="http://schemas.microsoft.com/office/drawing/2014/main" id="{B1E4FA8B-1CF2-7498-C26A-247134E70F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50" y="2501"/>
                <a:ext cx="132" cy="307"/>
              </a:xfrm>
              <a:custGeom>
                <a:avLst/>
                <a:gdLst>
                  <a:gd name="T0" fmla="*/ 6 w 1450"/>
                  <a:gd name="T1" fmla="*/ 18 h 3384"/>
                  <a:gd name="T2" fmla="*/ 5 w 1450"/>
                  <a:gd name="T3" fmla="*/ 18 h 3384"/>
                  <a:gd name="T4" fmla="*/ 5 w 1450"/>
                  <a:gd name="T5" fmla="*/ 19 h 3384"/>
                  <a:gd name="T6" fmla="*/ 5 w 1450"/>
                  <a:gd name="T7" fmla="*/ 19 h 3384"/>
                  <a:gd name="T8" fmla="*/ 7 w 1450"/>
                  <a:gd name="T9" fmla="*/ 21 h 3384"/>
                  <a:gd name="T10" fmla="*/ 7 w 1450"/>
                  <a:gd name="T11" fmla="*/ 19 h 3384"/>
                  <a:gd name="T12" fmla="*/ 7 w 1450"/>
                  <a:gd name="T13" fmla="*/ 18 h 3384"/>
                  <a:gd name="T14" fmla="*/ 6 w 1450"/>
                  <a:gd name="T15" fmla="*/ 18 h 3384"/>
                  <a:gd name="T16" fmla="*/ 6 w 1450"/>
                  <a:gd name="T17" fmla="*/ 18 h 3384"/>
                  <a:gd name="T18" fmla="*/ 6 w 1450"/>
                  <a:gd name="T19" fmla="*/ 13 h 3384"/>
                  <a:gd name="T20" fmla="*/ 5 w 1450"/>
                  <a:gd name="T21" fmla="*/ 13 h 3384"/>
                  <a:gd name="T22" fmla="*/ 5 w 1450"/>
                  <a:gd name="T23" fmla="*/ 14 h 3384"/>
                  <a:gd name="T24" fmla="*/ 5 w 1450"/>
                  <a:gd name="T25" fmla="*/ 14 h 3384"/>
                  <a:gd name="T26" fmla="*/ 7 w 1450"/>
                  <a:gd name="T27" fmla="*/ 16 h 3384"/>
                  <a:gd name="T28" fmla="*/ 7 w 1450"/>
                  <a:gd name="T29" fmla="*/ 14 h 3384"/>
                  <a:gd name="T30" fmla="*/ 7 w 1450"/>
                  <a:gd name="T31" fmla="*/ 14 h 3384"/>
                  <a:gd name="T32" fmla="*/ 6 w 1450"/>
                  <a:gd name="T33" fmla="*/ 13 h 3384"/>
                  <a:gd name="T34" fmla="*/ 6 w 1450"/>
                  <a:gd name="T35" fmla="*/ 13 h 3384"/>
                  <a:gd name="T36" fmla="*/ 6 w 1450"/>
                  <a:gd name="T37" fmla="*/ 9 h 3384"/>
                  <a:gd name="T38" fmla="*/ 5 w 1450"/>
                  <a:gd name="T39" fmla="*/ 9 h 3384"/>
                  <a:gd name="T40" fmla="*/ 5 w 1450"/>
                  <a:gd name="T41" fmla="*/ 9 h 3384"/>
                  <a:gd name="T42" fmla="*/ 5 w 1450"/>
                  <a:gd name="T43" fmla="*/ 10 h 3384"/>
                  <a:gd name="T44" fmla="*/ 7 w 1450"/>
                  <a:gd name="T45" fmla="*/ 12 h 3384"/>
                  <a:gd name="T46" fmla="*/ 7 w 1450"/>
                  <a:gd name="T47" fmla="*/ 9 h 3384"/>
                  <a:gd name="T48" fmla="*/ 7 w 1450"/>
                  <a:gd name="T49" fmla="*/ 9 h 3384"/>
                  <a:gd name="T50" fmla="*/ 6 w 1450"/>
                  <a:gd name="T51" fmla="*/ 9 h 3384"/>
                  <a:gd name="T52" fmla="*/ 6 w 1450"/>
                  <a:gd name="T53" fmla="*/ 8 h 3384"/>
                  <a:gd name="T54" fmla="*/ 4 w 1450"/>
                  <a:gd name="T55" fmla="*/ 0 h 3384"/>
                  <a:gd name="T56" fmla="*/ 4 w 1450"/>
                  <a:gd name="T57" fmla="*/ 2 h 3384"/>
                  <a:gd name="T58" fmla="*/ 7 w 1450"/>
                  <a:gd name="T59" fmla="*/ 0 h 3384"/>
                  <a:gd name="T60" fmla="*/ 8 w 1450"/>
                  <a:gd name="T61" fmla="*/ 2 h 3384"/>
                  <a:gd name="T62" fmla="*/ 10 w 1450"/>
                  <a:gd name="T63" fmla="*/ 0 h 3384"/>
                  <a:gd name="T64" fmla="*/ 11 w 1450"/>
                  <a:gd name="T65" fmla="*/ 2 h 3384"/>
                  <a:gd name="T66" fmla="*/ 12 w 1450"/>
                  <a:gd name="T67" fmla="*/ 0 h 3384"/>
                  <a:gd name="T68" fmla="*/ 11 w 1450"/>
                  <a:gd name="T69" fmla="*/ 7 h 3384"/>
                  <a:gd name="T70" fmla="*/ 12 w 1450"/>
                  <a:gd name="T71" fmla="*/ 28 h 3384"/>
                  <a:gd name="T72" fmla="*/ 1 w 1450"/>
                  <a:gd name="T73" fmla="*/ 24 h 3384"/>
                  <a:gd name="T74" fmla="*/ 0 w 1450"/>
                  <a:gd name="T75" fmla="*/ 5 h 3384"/>
                  <a:gd name="T76" fmla="*/ 1 w 1450"/>
                  <a:gd name="T77" fmla="*/ 0 h 3384"/>
                  <a:gd name="T78" fmla="*/ 2 w 1450"/>
                  <a:gd name="T79" fmla="*/ 2 h 338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450" h="3384">
                    <a:moveTo>
                      <a:pt x="724" y="2168"/>
                    </a:moveTo>
                    <a:lnTo>
                      <a:pt x="701" y="2176"/>
                    </a:lnTo>
                    <a:lnTo>
                      <a:pt x="680" y="2189"/>
                    </a:lnTo>
                    <a:lnTo>
                      <a:pt x="661" y="2205"/>
                    </a:lnTo>
                    <a:lnTo>
                      <a:pt x="646" y="2225"/>
                    </a:lnTo>
                    <a:lnTo>
                      <a:pt x="634" y="2247"/>
                    </a:lnTo>
                    <a:lnTo>
                      <a:pt x="628" y="2271"/>
                    </a:lnTo>
                    <a:lnTo>
                      <a:pt x="625" y="2297"/>
                    </a:lnTo>
                    <a:lnTo>
                      <a:pt x="625" y="2568"/>
                    </a:lnTo>
                    <a:lnTo>
                      <a:pt x="825" y="2568"/>
                    </a:lnTo>
                    <a:lnTo>
                      <a:pt x="825" y="2297"/>
                    </a:lnTo>
                    <a:lnTo>
                      <a:pt x="823" y="2271"/>
                    </a:lnTo>
                    <a:lnTo>
                      <a:pt x="815" y="2246"/>
                    </a:lnTo>
                    <a:lnTo>
                      <a:pt x="804" y="2225"/>
                    </a:lnTo>
                    <a:lnTo>
                      <a:pt x="788" y="2205"/>
                    </a:lnTo>
                    <a:lnTo>
                      <a:pt x="770" y="2189"/>
                    </a:lnTo>
                    <a:lnTo>
                      <a:pt x="749" y="2176"/>
                    </a:lnTo>
                    <a:lnTo>
                      <a:pt x="724" y="2168"/>
                    </a:lnTo>
                    <a:close/>
                    <a:moveTo>
                      <a:pt x="724" y="1593"/>
                    </a:moveTo>
                    <a:lnTo>
                      <a:pt x="701" y="1602"/>
                    </a:lnTo>
                    <a:lnTo>
                      <a:pt x="680" y="1614"/>
                    </a:lnTo>
                    <a:lnTo>
                      <a:pt x="661" y="1631"/>
                    </a:lnTo>
                    <a:lnTo>
                      <a:pt x="646" y="1650"/>
                    </a:lnTo>
                    <a:lnTo>
                      <a:pt x="634" y="1672"/>
                    </a:lnTo>
                    <a:lnTo>
                      <a:pt x="628" y="1697"/>
                    </a:lnTo>
                    <a:lnTo>
                      <a:pt x="625" y="1723"/>
                    </a:lnTo>
                    <a:lnTo>
                      <a:pt x="625" y="1994"/>
                    </a:lnTo>
                    <a:lnTo>
                      <a:pt x="825" y="1994"/>
                    </a:lnTo>
                    <a:lnTo>
                      <a:pt x="825" y="1723"/>
                    </a:lnTo>
                    <a:lnTo>
                      <a:pt x="823" y="1697"/>
                    </a:lnTo>
                    <a:lnTo>
                      <a:pt x="815" y="1672"/>
                    </a:lnTo>
                    <a:lnTo>
                      <a:pt x="804" y="1650"/>
                    </a:lnTo>
                    <a:lnTo>
                      <a:pt x="788" y="1630"/>
                    </a:lnTo>
                    <a:lnTo>
                      <a:pt x="770" y="1614"/>
                    </a:lnTo>
                    <a:lnTo>
                      <a:pt x="749" y="1602"/>
                    </a:lnTo>
                    <a:lnTo>
                      <a:pt x="724" y="1593"/>
                    </a:lnTo>
                    <a:close/>
                    <a:moveTo>
                      <a:pt x="724" y="1023"/>
                    </a:moveTo>
                    <a:lnTo>
                      <a:pt x="701" y="1032"/>
                    </a:lnTo>
                    <a:lnTo>
                      <a:pt x="680" y="1045"/>
                    </a:lnTo>
                    <a:lnTo>
                      <a:pt x="662" y="1061"/>
                    </a:lnTo>
                    <a:lnTo>
                      <a:pt x="647" y="1080"/>
                    </a:lnTo>
                    <a:lnTo>
                      <a:pt x="637" y="1102"/>
                    </a:lnTo>
                    <a:lnTo>
                      <a:pt x="629" y="1126"/>
                    </a:lnTo>
                    <a:lnTo>
                      <a:pt x="627" y="1152"/>
                    </a:lnTo>
                    <a:lnTo>
                      <a:pt x="627" y="1423"/>
                    </a:lnTo>
                    <a:lnTo>
                      <a:pt x="824" y="1423"/>
                    </a:lnTo>
                    <a:lnTo>
                      <a:pt x="824" y="1152"/>
                    </a:lnTo>
                    <a:lnTo>
                      <a:pt x="821" y="1126"/>
                    </a:lnTo>
                    <a:lnTo>
                      <a:pt x="814" y="1102"/>
                    </a:lnTo>
                    <a:lnTo>
                      <a:pt x="803" y="1080"/>
                    </a:lnTo>
                    <a:lnTo>
                      <a:pt x="788" y="1061"/>
                    </a:lnTo>
                    <a:lnTo>
                      <a:pt x="769" y="1044"/>
                    </a:lnTo>
                    <a:lnTo>
                      <a:pt x="748" y="1031"/>
                    </a:lnTo>
                    <a:lnTo>
                      <a:pt x="724" y="1023"/>
                    </a:lnTo>
                    <a:close/>
                    <a:moveTo>
                      <a:pt x="247" y="0"/>
                    </a:moveTo>
                    <a:lnTo>
                      <a:pt x="469" y="0"/>
                    </a:lnTo>
                    <a:lnTo>
                      <a:pt x="469" y="271"/>
                    </a:lnTo>
                    <a:lnTo>
                      <a:pt x="542" y="271"/>
                    </a:lnTo>
                    <a:lnTo>
                      <a:pt x="542" y="0"/>
                    </a:lnTo>
                    <a:lnTo>
                      <a:pt x="901" y="0"/>
                    </a:lnTo>
                    <a:lnTo>
                      <a:pt x="901" y="271"/>
                    </a:lnTo>
                    <a:lnTo>
                      <a:pt x="977" y="271"/>
                    </a:lnTo>
                    <a:lnTo>
                      <a:pt x="977" y="0"/>
                    </a:lnTo>
                    <a:lnTo>
                      <a:pt x="1196" y="0"/>
                    </a:lnTo>
                    <a:lnTo>
                      <a:pt x="1196" y="271"/>
                    </a:lnTo>
                    <a:lnTo>
                      <a:pt x="1270" y="271"/>
                    </a:lnTo>
                    <a:lnTo>
                      <a:pt x="1270" y="0"/>
                    </a:lnTo>
                    <a:lnTo>
                      <a:pt x="1405" y="0"/>
                    </a:lnTo>
                    <a:lnTo>
                      <a:pt x="1405" y="611"/>
                    </a:lnTo>
                    <a:lnTo>
                      <a:pt x="1303" y="882"/>
                    </a:lnTo>
                    <a:lnTo>
                      <a:pt x="1388" y="2912"/>
                    </a:lnTo>
                    <a:lnTo>
                      <a:pt x="1450" y="3384"/>
                    </a:lnTo>
                    <a:lnTo>
                      <a:pt x="0" y="3384"/>
                    </a:lnTo>
                    <a:lnTo>
                      <a:pt x="62" y="2912"/>
                    </a:lnTo>
                    <a:lnTo>
                      <a:pt x="147" y="882"/>
                    </a:lnTo>
                    <a:lnTo>
                      <a:pt x="45" y="611"/>
                    </a:lnTo>
                    <a:lnTo>
                      <a:pt x="45" y="3"/>
                    </a:lnTo>
                    <a:lnTo>
                      <a:pt x="181" y="3"/>
                    </a:lnTo>
                    <a:lnTo>
                      <a:pt x="180" y="271"/>
                    </a:lnTo>
                    <a:lnTo>
                      <a:pt x="247" y="271"/>
                    </a:lnTo>
                    <a:lnTo>
                      <a:pt x="247" y="0"/>
                    </a:lnTo>
                    <a:close/>
                  </a:path>
                </a:pathLst>
              </a:custGeom>
              <a:solidFill>
                <a:srgbClr val="79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chemeClr val="accent2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l-PL" sz="1800" b="0" i="0" u="none" strike="noStrike" kern="120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" name="Freeform 606">
                <a:extLst>
                  <a:ext uri="{FF2B5EF4-FFF2-40B4-BE49-F238E27FC236}">
                    <a16:creationId xmlns:a16="http://schemas.microsoft.com/office/drawing/2014/main" id="{631271E5-9424-1E28-7BF1-403FB16D9C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88" y="2664"/>
                <a:ext cx="157" cy="144"/>
              </a:xfrm>
              <a:custGeom>
                <a:avLst/>
                <a:gdLst>
                  <a:gd name="T0" fmla="*/ 7 w 1723"/>
                  <a:gd name="T1" fmla="*/ 9 h 1580"/>
                  <a:gd name="T2" fmla="*/ 7 w 1723"/>
                  <a:gd name="T3" fmla="*/ 9 h 1580"/>
                  <a:gd name="T4" fmla="*/ 7 w 1723"/>
                  <a:gd name="T5" fmla="*/ 9 h 1580"/>
                  <a:gd name="T6" fmla="*/ 7 w 1723"/>
                  <a:gd name="T7" fmla="*/ 9 h 1580"/>
                  <a:gd name="T8" fmla="*/ 6 w 1723"/>
                  <a:gd name="T9" fmla="*/ 9 h 1580"/>
                  <a:gd name="T10" fmla="*/ 6 w 1723"/>
                  <a:gd name="T11" fmla="*/ 9 h 1580"/>
                  <a:gd name="T12" fmla="*/ 6 w 1723"/>
                  <a:gd name="T13" fmla="*/ 9 h 1580"/>
                  <a:gd name="T14" fmla="*/ 6 w 1723"/>
                  <a:gd name="T15" fmla="*/ 9 h 1580"/>
                  <a:gd name="T16" fmla="*/ 6 w 1723"/>
                  <a:gd name="T17" fmla="*/ 9 h 1580"/>
                  <a:gd name="T18" fmla="*/ 6 w 1723"/>
                  <a:gd name="T19" fmla="*/ 10 h 1580"/>
                  <a:gd name="T20" fmla="*/ 6 w 1723"/>
                  <a:gd name="T21" fmla="*/ 10 h 1580"/>
                  <a:gd name="T22" fmla="*/ 6 w 1723"/>
                  <a:gd name="T23" fmla="*/ 13 h 1580"/>
                  <a:gd name="T24" fmla="*/ 9 w 1723"/>
                  <a:gd name="T25" fmla="*/ 13 h 1580"/>
                  <a:gd name="T26" fmla="*/ 9 w 1723"/>
                  <a:gd name="T27" fmla="*/ 10 h 1580"/>
                  <a:gd name="T28" fmla="*/ 9 w 1723"/>
                  <a:gd name="T29" fmla="*/ 10 h 1580"/>
                  <a:gd name="T30" fmla="*/ 9 w 1723"/>
                  <a:gd name="T31" fmla="*/ 9 h 1580"/>
                  <a:gd name="T32" fmla="*/ 8 w 1723"/>
                  <a:gd name="T33" fmla="*/ 9 h 1580"/>
                  <a:gd name="T34" fmla="*/ 8 w 1723"/>
                  <a:gd name="T35" fmla="*/ 9 h 1580"/>
                  <a:gd name="T36" fmla="*/ 8 w 1723"/>
                  <a:gd name="T37" fmla="*/ 9 h 1580"/>
                  <a:gd name="T38" fmla="*/ 8 w 1723"/>
                  <a:gd name="T39" fmla="*/ 9 h 1580"/>
                  <a:gd name="T40" fmla="*/ 8 w 1723"/>
                  <a:gd name="T41" fmla="*/ 9 h 1580"/>
                  <a:gd name="T42" fmla="*/ 7 w 1723"/>
                  <a:gd name="T43" fmla="*/ 9 h 1580"/>
                  <a:gd name="T44" fmla="*/ 7 w 1723"/>
                  <a:gd name="T45" fmla="*/ 9 h 1580"/>
                  <a:gd name="T46" fmla="*/ 7 w 1723"/>
                  <a:gd name="T47" fmla="*/ 9 h 1580"/>
                  <a:gd name="T48" fmla="*/ 0 w 1723"/>
                  <a:gd name="T49" fmla="*/ 0 h 1580"/>
                  <a:gd name="T50" fmla="*/ 3 w 1723"/>
                  <a:gd name="T51" fmla="*/ 0 h 1580"/>
                  <a:gd name="T52" fmla="*/ 3 w 1723"/>
                  <a:gd name="T53" fmla="*/ 2 h 1580"/>
                  <a:gd name="T54" fmla="*/ 4 w 1723"/>
                  <a:gd name="T55" fmla="*/ 2 h 1580"/>
                  <a:gd name="T56" fmla="*/ 4 w 1723"/>
                  <a:gd name="T57" fmla="*/ 0 h 1580"/>
                  <a:gd name="T58" fmla="*/ 7 w 1723"/>
                  <a:gd name="T59" fmla="*/ 0 h 1580"/>
                  <a:gd name="T60" fmla="*/ 7 w 1723"/>
                  <a:gd name="T61" fmla="*/ 2 h 1580"/>
                  <a:gd name="T62" fmla="*/ 7 w 1723"/>
                  <a:gd name="T63" fmla="*/ 2 h 1580"/>
                  <a:gd name="T64" fmla="*/ 7 w 1723"/>
                  <a:gd name="T65" fmla="*/ 0 h 1580"/>
                  <a:gd name="T66" fmla="*/ 11 w 1723"/>
                  <a:gd name="T67" fmla="*/ 0 h 1580"/>
                  <a:gd name="T68" fmla="*/ 11 w 1723"/>
                  <a:gd name="T69" fmla="*/ 2 h 1580"/>
                  <a:gd name="T70" fmla="*/ 11 w 1723"/>
                  <a:gd name="T71" fmla="*/ 2 h 1580"/>
                  <a:gd name="T72" fmla="*/ 11 w 1723"/>
                  <a:gd name="T73" fmla="*/ 0 h 1580"/>
                  <a:gd name="T74" fmla="*/ 14 w 1723"/>
                  <a:gd name="T75" fmla="*/ 0 h 1580"/>
                  <a:gd name="T76" fmla="*/ 14 w 1723"/>
                  <a:gd name="T77" fmla="*/ 2 h 1580"/>
                  <a:gd name="T78" fmla="*/ 14 w 1723"/>
                  <a:gd name="T79" fmla="*/ 7 h 1580"/>
                  <a:gd name="T80" fmla="*/ 14 w 1723"/>
                  <a:gd name="T81" fmla="*/ 13 h 1580"/>
                  <a:gd name="T82" fmla="*/ 0 w 1723"/>
                  <a:gd name="T83" fmla="*/ 13 h 1580"/>
                  <a:gd name="T84" fmla="*/ 0 w 1723"/>
                  <a:gd name="T85" fmla="*/ 7 h 1580"/>
                  <a:gd name="T86" fmla="*/ 0 w 1723"/>
                  <a:gd name="T87" fmla="*/ 2 h 1580"/>
                  <a:gd name="T88" fmla="*/ 0 w 1723"/>
                  <a:gd name="T89" fmla="*/ 0 h 158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723" h="1580">
                    <a:moveTo>
                      <a:pt x="863" y="1042"/>
                    </a:moveTo>
                    <a:lnTo>
                      <a:pt x="844" y="1047"/>
                    </a:lnTo>
                    <a:lnTo>
                      <a:pt x="822" y="1056"/>
                    </a:lnTo>
                    <a:lnTo>
                      <a:pt x="798" y="1065"/>
                    </a:lnTo>
                    <a:lnTo>
                      <a:pt x="773" y="1077"/>
                    </a:lnTo>
                    <a:lnTo>
                      <a:pt x="750" y="1090"/>
                    </a:lnTo>
                    <a:lnTo>
                      <a:pt x="728" y="1103"/>
                    </a:lnTo>
                    <a:lnTo>
                      <a:pt x="708" y="1119"/>
                    </a:lnTo>
                    <a:lnTo>
                      <a:pt x="693" y="1136"/>
                    </a:lnTo>
                    <a:lnTo>
                      <a:pt x="684" y="1153"/>
                    </a:lnTo>
                    <a:lnTo>
                      <a:pt x="679" y="1172"/>
                    </a:lnTo>
                    <a:lnTo>
                      <a:pt x="679" y="1527"/>
                    </a:lnTo>
                    <a:lnTo>
                      <a:pt x="1048" y="1527"/>
                    </a:lnTo>
                    <a:lnTo>
                      <a:pt x="1048" y="1172"/>
                    </a:lnTo>
                    <a:lnTo>
                      <a:pt x="1045" y="1153"/>
                    </a:lnTo>
                    <a:lnTo>
                      <a:pt x="1035" y="1135"/>
                    </a:lnTo>
                    <a:lnTo>
                      <a:pt x="1020" y="1119"/>
                    </a:lnTo>
                    <a:lnTo>
                      <a:pt x="1000" y="1103"/>
                    </a:lnTo>
                    <a:lnTo>
                      <a:pt x="978" y="1089"/>
                    </a:lnTo>
                    <a:lnTo>
                      <a:pt x="953" y="1076"/>
                    </a:lnTo>
                    <a:lnTo>
                      <a:pt x="929" y="1065"/>
                    </a:lnTo>
                    <a:lnTo>
                      <a:pt x="905" y="1056"/>
                    </a:lnTo>
                    <a:lnTo>
                      <a:pt x="882" y="1047"/>
                    </a:lnTo>
                    <a:lnTo>
                      <a:pt x="863" y="1042"/>
                    </a:lnTo>
                    <a:close/>
                    <a:moveTo>
                      <a:pt x="0" y="0"/>
                    </a:moveTo>
                    <a:lnTo>
                      <a:pt x="390" y="0"/>
                    </a:lnTo>
                    <a:lnTo>
                      <a:pt x="390" y="272"/>
                    </a:lnTo>
                    <a:lnTo>
                      <a:pt x="446" y="272"/>
                    </a:lnTo>
                    <a:lnTo>
                      <a:pt x="447" y="0"/>
                    </a:lnTo>
                    <a:lnTo>
                      <a:pt x="834" y="0"/>
                    </a:lnTo>
                    <a:lnTo>
                      <a:pt x="834" y="272"/>
                    </a:lnTo>
                    <a:lnTo>
                      <a:pt x="890" y="272"/>
                    </a:lnTo>
                    <a:lnTo>
                      <a:pt x="892" y="0"/>
                    </a:lnTo>
                    <a:lnTo>
                      <a:pt x="1279" y="0"/>
                    </a:lnTo>
                    <a:lnTo>
                      <a:pt x="1279" y="272"/>
                    </a:lnTo>
                    <a:lnTo>
                      <a:pt x="1334" y="272"/>
                    </a:lnTo>
                    <a:lnTo>
                      <a:pt x="1336" y="0"/>
                    </a:lnTo>
                    <a:lnTo>
                      <a:pt x="1723" y="0"/>
                    </a:lnTo>
                    <a:lnTo>
                      <a:pt x="1722" y="272"/>
                    </a:lnTo>
                    <a:lnTo>
                      <a:pt x="1691" y="885"/>
                    </a:lnTo>
                    <a:lnTo>
                      <a:pt x="1707" y="1580"/>
                    </a:lnTo>
                    <a:lnTo>
                      <a:pt x="15" y="1580"/>
                    </a:lnTo>
                    <a:lnTo>
                      <a:pt x="31" y="885"/>
                    </a:lnTo>
                    <a:lnTo>
                      <a:pt x="0" y="2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chemeClr val="accent2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l-PL" sz="1800" b="0" i="0" u="none" strike="noStrike" kern="120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3" name="noun_project_0674.eps">
              <a:extLst>
                <a:ext uri="{FF2B5EF4-FFF2-40B4-BE49-F238E27FC236}">
                  <a16:creationId xmlns:a16="http://schemas.microsoft.com/office/drawing/2014/main" id="{AFA49532-3EF4-09C4-25B2-B65E3003788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905384" y="1279824"/>
              <a:ext cx="355645" cy="416365"/>
            </a:xfrm>
            <a:custGeom>
              <a:avLst/>
              <a:gdLst>
                <a:gd name="T0" fmla="*/ 12583701 w 2954"/>
                <a:gd name="T1" fmla="*/ 0 h 3456"/>
                <a:gd name="T2" fmla="*/ 40765134 w 2954"/>
                <a:gd name="T3" fmla="*/ 33882189 h 3456"/>
                <a:gd name="T4" fmla="*/ 45891755 w 2954"/>
                <a:gd name="T5" fmla="*/ 28748390 h 3456"/>
                <a:gd name="T6" fmla="*/ 51018376 w 2954"/>
                <a:gd name="T7" fmla="*/ 33882189 h 3456"/>
                <a:gd name="T8" fmla="*/ 79199810 w 2954"/>
                <a:gd name="T9" fmla="*/ 0 h 3456"/>
                <a:gd name="T10" fmla="*/ 91783510 w 2954"/>
                <a:gd name="T11" fmla="*/ 12600869 h 3456"/>
                <a:gd name="T12" fmla="*/ 57947353 w 2954"/>
                <a:gd name="T13" fmla="*/ 40820269 h 3456"/>
                <a:gd name="T14" fmla="*/ 63104997 w 2954"/>
                <a:gd name="T15" fmla="*/ 45985113 h 3456"/>
                <a:gd name="T16" fmla="*/ 64689660 w 2954"/>
                <a:gd name="T17" fmla="*/ 56719082 h 3456"/>
                <a:gd name="T18" fmla="*/ 91783510 w 2954"/>
                <a:gd name="T19" fmla="*/ 79338311 h 3456"/>
                <a:gd name="T20" fmla="*/ 79199810 w 2954"/>
                <a:gd name="T21" fmla="*/ 91939004 h 3456"/>
                <a:gd name="T22" fmla="*/ 67827785 w 2954"/>
                <a:gd name="T23" fmla="*/ 78311551 h 3456"/>
                <a:gd name="T24" fmla="*/ 72115540 w 2954"/>
                <a:gd name="T25" fmla="*/ 107526667 h 3456"/>
                <a:gd name="T26" fmla="*/ 52292452 w 2954"/>
                <a:gd name="T27" fmla="*/ 107526667 h 3456"/>
                <a:gd name="T28" fmla="*/ 52292452 w 2954"/>
                <a:gd name="T29" fmla="*/ 94179143 h 3456"/>
                <a:gd name="T30" fmla="*/ 52199206 w 2954"/>
                <a:gd name="T31" fmla="*/ 93121339 h 3456"/>
                <a:gd name="T32" fmla="*/ 51950666 w 2954"/>
                <a:gd name="T33" fmla="*/ 92125800 h 3456"/>
                <a:gd name="T34" fmla="*/ 51577679 w 2954"/>
                <a:gd name="T35" fmla="*/ 91192350 h 3456"/>
                <a:gd name="T36" fmla="*/ 51049576 w 2954"/>
                <a:gd name="T37" fmla="*/ 90352210 h 3456"/>
                <a:gd name="T38" fmla="*/ 50397027 w 2954"/>
                <a:gd name="T39" fmla="*/ 89636600 h 3456"/>
                <a:gd name="T40" fmla="*/ 49651407 w 2954"/>
                <a:gd name="T41" fmla="*/ 88983256 h 3456"/>
                <a:gd name="T42" fmla="*/ 48812364 w 2954"/>
                <a:gd name="T43" fmla="*/ 88454442 h 3456"/>
                <a:gd name="T44" fmla="*/ 47911451 w 2954"/>
                <a:gd name="T45" fmla="*/ 88081026 h 3456"/>
                <a:gd name="T46" fmla="*/ 46917115 w 2954"/>
                <a:gd name="T47" fmla="*/ 87832142 h 3456"/>
                <a:gd name="T48" fmla="*/ 45891755 w 2954"/>
                <a:gd name="T49" fmla="*/ 87738832 h 3456"/>
                <a:gd name="T50" fmla="*/ 44835372 w 2954"/>
                <a:gd name="T51" fmla="*/ 87832142 h 3456"/>
                <a:gd name="T52" fmla="*/ 43872060 w 2954"/>
                <a:gd name="T53" fmla="*/ 88081026 h 3456"/>
                <a:gd name="T54" fmla="*/ 42971146 w 2954"/>
                <a:gd name="T55" fmla="*/ 88454442 h 3456"/>
                <a:gd name="T56" fmla="*/ 42132104 w 2954"/>
                <a:gd name="T57" fmla="*/ 88983256 h 3456"/>
                <a:gd name="T58" fmla="*/ 41355461 w 2954"/>
                <a:gd name="T59" fmla="*/ 89636600 h 3456"/>
                <a:gd name="T60" fmla="*/ 40733934 w 2954"/>
                <a:gd name="T61" fmla="*/ 90352210 h 3456"/>
                <a:gd name="T62" fmla="*/ 40205831 w 2954"/>
                <a:gd name="T63" fmla="*/ 91192350 h 3456"/>
                <a:gd name="T64" fmla="*/ 39832845 w 2954"/>
                <a:gd name="T65" fmla="*/ 92125800 h 3456"/>
                <a:gd name="T66" fmla="*/ 39584305 w 2954"/>
                <a:gd name="T67" fmla="*/ 93121339 h 3456"/>
                <a:gd name="T68" fmla="*/ 39491058 w 2954"/>
                <a:gd name="T69" fmla="*/ 94179143 h 3456"/>
                <a:gd name="T70" fmla="*/ 39491058 w 2954"/>
                <a:gd name="T71" fmla="*/ 107526667 h 3456"/>
                <a:gd name="T72" fmla="*/ 19667971 w 2954"/>
                <a:gd name="T73" fmla="*/ 107526667 h 3456"/>
                <a:gd name="T74" fmla="*/ 23955725 w 2954"/>
                <a:gd name="T75" fmla="*/ 78311551 h 3456"/>
                <a:gd name="T76" fmla="*/ 12583701 w 2954"/>
                <a:gd name="T77" fmla="*/ 91939004 h 3456"/>
                <a:gd name="T78" fmla="*/ 0 w 2954"/>
                <a:gd name="T79" fmla="*/ 79338311 h 3456"/>
                <a:gd name="T80" fmla="*/ 27093851 w 2954"/>
                <a:gd name="T81" fmla="*/ 56719082 h 3456"/>
                <a:gd name="T82" fmla="*/ 28678513 w 2954"/>
                <a:gd name="T83" fmla="*/ 45985113 h 3456"/>
                <a:gd name="T84" fmla="*/ 33836158 w 2954"/>
                <a:gd name="T85" fmla="*/ 40820269 h 3456"/>
                <a:gd name="T86" fmla="*/ 0 w 2954"/>
                <a:gd name="T87" fmla="*/ 12600869 h 3456"/>
                <a:gd name="T88" fmla="*/ 12583701 w 2954"/>
                <a:gd name="T89" fmla="*/ 0 h 34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954" h="3456">
                  <a:moveTo>
                    <a:pt x="405" y="0"/>
                  </a:moveTo>
                  <a:lnTo>
                    <a:pt x="1312" y="1089"/>
                  </a:lnTo>
                  <a:lnTo>
                    <a:pt x="1477" y="924"/>
                  </a:lnTo>
                  <a:lnTo>
                    <a:pt x="1642" y="1089"/>
                  </a:lnTo>
                  <a:lnTo>
                    <a:pt x="2549" y="0"/>
                  </a:lnTo>
                  <a:lnTo>
                    <a:pt x="2954" y="405"/>
                  </a:lnTo>
                  <a:lnTo>
                    <a:pt x="1865" y="1312"/>
                  </a:lnTo>
                  <a:lnTo>
                    <a:pt x="2031" y="1478"/>
                  </a:lnTo>
                  <a:lnTo>
                    <a:pt x="2082" y="1823"/>
                  </a:lnTo>
                  <a:lnTo>
                    <a:pt x="2954" y="2550"/>
                  </a:lnTo>
                  <a:lnTo>
                    <a:pt x="2549" y="2955"/>
                  </a:lnTo>
                  <a:lnTo>
                    <a:pt x="2183" y="2517"/>
                  </a:lnTo>
                  <a:lnTo>
                    <a:pt x="2321" y="3456"/>
                  </a:lnTo>
                  <a:lnTo>
                    <a:pt x="1683" y="3456"/>
                  </a:lnTo>
                  <a:lnTo>
                    <a:pt x="1683" y="3027"/>
                  </a:lnTo>
                  <a:lnTo>
                    <a:pt x="1680" y="2993"/>
                  </a:lnTo>
                  <a:lnTo>
                    <a:pt x="1672" y="2961"/>
                  </a:lnTo>
                  <a:lnTo>
                    <a:pt x="1660" y="2931"/>
                  </a:lnTo>
                  <a:lnTo>
                    <a:pt x="1643" y="2904"/>
                  </a:lnTo>
                  <a:lnTo>
                    <a:pt x="1622" y="2881"/>
                  </a:lnTo>
                  <a:lnTo>
                    <a:pt x="1598" y="2860"/>
                  </a:lnTo>
                  <a:lnTo>
                    <a:pt x="1571" y="2843"/>
                  </a:lnTo>
                  <a:lnTo>
                    <a:pt x="1542" y="2831"/>
                  </a:lnTo>
                  <a:lnTo>
                    <a:pt x="1510" y="2823"/>
                  </a:lnTo>
                  <a:lnTo>
                    <a:pt x="1477" y="2820"/>
                  </a:lnTo>
                  <a:lnTo>
                    <a:pt x="1443" y="2823"/>
                  </a:lnTo>
                  <a:lnTo>
                    <a:pt x="1412" y="2831"/>
                  </a:lnTo>
                  <a:lnTo>
                    <a:pt x="1383" y="2843"/>
                  </a:lnTo>
                  <a:lnTo>
                    <a:pt x="1356" y="2860"/>
                  </a:lnTo>
                  <a:lnTo>
                    <a:pt x="1331" y="2881"/>
                  </a:lnTo>
                  <a:lnTo>
                    <a:pt x="1311" y="2904"/>
                  </a:lnTo>
                  <a:lnTo>
                    <a:pt x="1294" y="2931"/>
                  </a:lnTo>
                  <a:lnTo>
                    <a:pt x="1282" y="2961"/>
                  </a:lnTo>
                  <a:lnTo>
                    <a:pt x="1274" y="2993"/>
                  </a:lnTo>
                  <a:lnTo>
                    <a:pt x="1271" y="3027"/>
                  </a:lnTo>
                  <a:lnTo>
                    <a:pt x="1271" y="3456"/>
                  </a:lnTo>
                  <a:lnTo>
                    <a:pt x="633" y="3456"/>
                  </a:lnTo>
                  <a:lnTo>
                    <a:pt x="771" y="2517"/>
                  </a:lnTo>
                  <a:lnTo>
                    <a:pt x="405" y="2955"/>
                  </a:lnTo>
                  <a:lnTo>
                    <a:pt x="0" y="2550"/>
                  </a:lnTo>
                  <a:lnTo>
                    <a:pt x="872" y="1823"/>
                  </a:lnTo>
                  <a:lnTo>
                    <a:pt x="923" y="1478"/>
                  </a:lnTo>
                  <a:lnTo>
                    <a:pt x="1089" y="1312"/>
                  </a:lnTo>
                  <a:lnTo>
                    <a:pt x="0" y="405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6" name="Prostokąt 15">
            <a:extLst>
              <a:ext uri="{FF2B5EF4-FFF2-40B4-BE49-F238E27FC236}">
                <a16:creationId xmlns:a16="http://schemas.microsoft.com/office/drawing/2014/main" id="{C52BDC44-0EA1-6EEC-5088-B16DDD447D0F}"/>
              </a:ext>
            </a:extLst>
          </p:cNvPr>
          <p:cNvSpPr/>
          <p:nvPr/>
        </p:nvSpPr>
        <p:spPr>
          <a:xfrm>
            <a:off x="1130669" y="1322561"/>
            <a:ext cx="4808865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0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P1. Czy prowadzą Państwo statystyki turystów?</a:t>
            </a:r>
          </a:p>
        </p:txBody>
      </p:sp>
      <p:graphicFrame>
        <p:nvGraphicFramePr>
          <p:cNvPr id="17" name="Wykres 16">
            <a:extLst>
              <a:ext uri="{FF2B5EF4-FFF2-40B4-BE49-F238E27FC236}">
                <a16:creationId xmlns:a16="http://schemas.microsoft.com/office/drawing/2014/main" id="{772FF971-227A-50D1-18C8-34E055E125A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38585771"/>
              </p:ext>
            </p:extLst>
          </p:nvPr>
        </p:nvGraphicFramePr>
        <p:xfrm>
          <a:off x="8092439" y="1828798"/>
          <a:ext cx="3042285" cy="16081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3D3EE823-CD45-62DC-4560-825B92230FF4}"/>
              </a:ext>
            </a:extLst>
          </p:cNvPr>
          <p:cNvGraphicFramePr>
            <a:graphicFrameLocks noGrp="1"/>
          </p:cNvGraphicFramePr>
          <p:nvPr/>
        </p:nvGraphicFramePr>
        <p:xfrm>
          <a:off x="5638081" y="1820036"/>
          <a:ext cx="2378157" cy="162510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781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06277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bilety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6277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wyliczenia pracowników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6277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księga gości</a:t>
                      </a:r>
                      <a:r>
                        <a:rPr lang="pl-PL" sz="10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(księga meldunkowa, </a:t>
                      </a:r>
                      <a:br>
                        <a:rPr lang="pl-PL" sz="10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pl-PL" sz="10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księga frekwencji)</a:t>
                      </a:r>
                      <a:endParaRPr lang="pl-PL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6277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inny sposób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9" name="Prostokąt 18">
            <a:extLst>
              <a:ext uri="{FF2B5EF4-FFF2-40B4-BE49-F238E27FC236}">
                <a16:creationId xmlns:a16="http://schemas.microsoft.com/office/drawing/2014/main" id="{80574A40-FEEB-6B0B-8B41-C58588293FC7}"/>
              </a:ext>
            </a:extLst>
          </p:cNvPr>
          <p:cNvSpPr/>
          <p:nvPr/>
        </p:nvSpPr>
        <p:spPr>
          <a:xfrm>
            <a:off x="478847" y="3551904"/>
            <a:ext cx="480886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0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P3. … z rozróżnieniem turystów </a:t>
            </a:r>
            <a:br>
              <a:rPr kumimoji="0" lang="pl-PL" sz="10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pl-PL" sz="10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z Polski i turystów z zagranicy?</a:t>
            </a:r>
          </a:p>
        </p:txBody>
      </p:sp>
      <p:sp>
        <p:nvSpPr>
          <p:cNvPr id="20" name="Prostokąt 19">
            <a:extLst>
              <a:ext uri="{FF2B5EF4-FFF2-40B4-BE49-F238E27FC236}">
                <a16:creationId xmlns:a16="http://schemas.microsoft.com/office/drawing/2014/main" id="{7E258213-FDA9-3457-E8A1-FC85D1F5C7B7}"/>
              </a:ext>
            </a:extLst>
          </p:cNvPr>
          <p:cNvSpPr/>
          <p:nvPr/>
        </p:nvSpPr>
        <p:spPr>
          <a:xfrm>
            <a:off x="478847" y="4713519"/>
            <a:ext cx="4808865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0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P5. … miesięczne?</a:t>
            </a:r>
          </a:p>
        </p:txBody>
      </p:sp>
      <p:graphicFrame>
        <p:nvGraphicFramePr>
          <p:cNvPr id="21" name="Symbol zastępczy zawartości 10">
            <a:extLst>
              <a:ext uri="{FF2B5EF4-FFF2-40B4-BE49-F238E27FC236}">
                <a16:creationId xmlns:a16="http://schemas.microsoft.com/office/drawing/2014/main" id="{BB8FB149-D929-DE1E-43A7-91E2784E7A1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82367465"/>
              </p:ext>
            </p:extLst>
          </p:nvPr>
        </p:nvGraphicFramePr>
        <p:xfrm>
          <a:off x="2741233" y="3719253"/>
          <a:ext cx="2427423" cy="13037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2" name="Prostokąt 21">
            <a:extLst>
              <a:ext uri="{FF2B5EF4-FFF2-40B4-BE49-F238E27FC236}">
                <a16:creationId xmlns:a16="http://schemas.microsoft.com/office/drawing/2014/main" id="{5D39C11C-0D96-B658-9CD8-7336B41DE757}"/>
              </a:ext>
            </a:extLst>
          </p:cNvPr>
          <p:cNvSpPr/>
          <p:nvPr/>
        </p:nvSpPr>
        <p:spPr>
          <a:xfrm>
            <a:off x="5638081" y="3551904"/>
            <a:ext cx="5502991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0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P6. Proszę podać liczbę odwiedzających, jaka według Państwa szacunków odwiedziła placówkę w poszczególnych miesiącach.</a:t>
            </a:r>
            <a:endParaRPr kumimoji="0" lang="pl-PL" sz="1000" b="1" i="1" u="none" strike="noStrike" kern="1200" cap="none" spc="0" normalizeH="0" baseline="0" noProof="0" dirty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23" name="Wykres 22">
            <a:extLst>
              <a:ext uri="{FF2B5EF4-FFF2-40B4-BE49-F238E27FC236}">
                <a16:creationId xmlns:a16="http://schemas.microsoft.com/office/drawing/2014/main" id="{8A838625-EEEB-C2E0-8B12-67878ED210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49028334"/>
              </p:ext>
            </p:extLst>
          </p:nvPr>
        </p:nvGraphicFramePr>
        <p:xfrm>
          <a:off x="5287712" y="4170654"/>
          <a:ext cx="6523288" cy="16139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rostokąt 23">
            <a:extLst>
              <a:ext uri="{FF2B5EF4-FFF2-40B4-BE49-F238E27FC236}">
                <a16:creationId xmlns:a16="http://schemas.microsoft.com/office/drawing/2014/main" id="{48956AB1-49F0-C558-AD27-FD6373D79506}"/>
              </a:ext>
            </a:extLst>
          </p:cNvPr>
          <p:cNvSpPr/>
          <p:nvPr/>
        </p:nvSpPr>
        <p:spPr>
          <a:xfrm>
            <a:off x="5638081" y="4047264"/>
            <a:ext cx="568226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000" b="0" i="1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Wykres należy traktować wyłącznie jako analizę sezonowości odwiedzin. 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A8BD7E06-FD88-EF27-3765-0CCEA93018EB}"/>
              </a:ext>
            </a:extLst>
          </p:cNvPr>
          <p:cNvSpPr txBox="1"/>
          <p:nvPr/>
        </p:nvSpPr>
        <p:spPr>
          <a:xfrm>
            <a:off x="9120554" y="4475390"/>
            <a:ext cx="2631831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Wykres na bazie danych uzyskanych </a:t>
            </a:r>
            <a:b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z 47 obiektów turystycznych</a:t>
            </a:r>
            <a:endParaRPr kumimoji="0" lang="en-US" sz="900" b="1" i="0" u="none" strike="noStrike" kern="1200" cap="none" spc="0" normalizeH="0" baseline="0" noProof="0" dirty="0" err="1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26" name="Symbol zastępczy zawartości 10">
            <a:extLst>
              <a:ext uri="{FF2B5EF4-FFF2-40B4-BE49-F238E27FC236}">
                <a16:creationId xmlns:a16="http://schemas.microsoft.com/office/drawing/2014/main" id="{2075EC60-FE8B-0C9D-1F1E-05A05FD19CB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23740965"/>
              </p:ext>
            </p:extLst>
          </p:nvPr>
        </p:nvGraphicFramePr>
        <p:xfrm>
          <a:off x="2750758" y="4862253"/>
          <a:ext cx="2427423" cy="13037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530278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012300-1F85-2EA9-1C5C-6918128B10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E3A02D38-11DF-6783-0785-2F0673333F42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 anchor="ctr">
            <a:normAutofit/>
          </a:bodyPr>
          <a:lstStyle/>
          <a:p>
            <a:r>
              <a:rPr lang="pl-PL" dirty="0"/>
              <a:t>Podsumowanie wyników – turystyka przyjazdowa (turyści spoza regionu)</a:t>
            </a:r>
            <a:endParaRPr lang="en-US" dirty="0"/>
          </a:p>
        </p:txBody>
      </p:sp>
      <p:sp>
        <p:nvSpPr>
          <p:cNvPr id="16" name="Prostokąt zaokrąglony 15">
            <a:extLst>
              <a:ext uri="{FF2B5EF4-FFF2-40B4-BE49-F238E27FC236}">
                <a16:creationId xmlns:a16="http://schemas.microsoft.com/office/drawing/2014/main" id="{6BAA8EA9-B98F-E4B6-7B3E-E6FB2A615840}"/>
              </a:ext>
            </a:extLst>
          </p:cNvPr>
          <p:cNvSpPr/>
          <p:nvPr/>
        </p:nvSpPr>
        <p:spPr>
          <a:xfrm>
            <a:off x="731837" y="857249"/>
            <a:ext cx="10805918" cy="5191125"/>
          </a:xfrm>
          <a:prstGeom prst="roundRect">
            <a:avLst>
              <a:gd name="adj" fmla="val 3179"/>
            </a:avLst>
          </a:prstGeom>
          <a:noFill/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F747B99A-D72E-1A7D-74BF-DE53D1E3A49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2749741"/>
              </p:ext>
            </p:extLst>
          </p:nvPr>
        </p:nvGraphicFramePr>
        <p:xfrm>
          <a:off x="928687" y="995919"/>
          <a:ext cx="10334626" cy="5081424"/>
        </p:xfrm>
        <a:graphic>
          <a:graphicData uri="http://schemas.openxmlformats.org/drawingml/2006/table">
            <a:tbl>
              <a:tblPr/>
              <a:tblGrid>
                <a:gridCol w="10334626">
                  <a:extLst>
                    <a:ext uri="{9D8B030D-6E8A-4147-A177-3AD203B41FA5}">
                      <a16:colId xmlns:a16="http://schemas.microsoft.com/office/drawing/2014/main" val="4146294961"/>
                    </a:ext>
                  </a:extLst>
                </a:gridCol>
              </a:tblGrid>
              <a:tr h="4185934">
                <a:tc>
                  <a:txBody>
                    <a:bodyPr/>
                    <a:lstStyle/>
                    <a:p>
                      <a:pPr fontAlgn="t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l-PL" sz="14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Ogólny obraz ruchu turystycznego.</a:t>
                      </a:r>
                    </a:p>
                    <a:p>
                      <a:pPr fontAlgn="t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Rok 2025 przyniósł województwu śląskiemu zauważalny wzrost ruchu turystycznego spoza regionu. Szacuje się, że region odwiedziło </a:t>
                      </a: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około 3,4 mln turystów (liczba wizyt)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a </a:t>
                      </a: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liczba unikalnych gości 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wyniosła </a:t>
                      </a: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1,9 mln osób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co odpowiada </a:t>
                      </a: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7% wszystkich dorosłych Polaków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. Te wartości potwierdzają, że Śląskie pozostaje stabilnym i rozpoznawalnym kierunkiem turystycznym w skali krajowej.</a:t>
                      </a:r>
                    </a:p>
                    <a:p>
                      <a:pPr fontAlgn="t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l-PL" sz="14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Charakter pobytów i ich przebieg.</a:t>
                      </a:r>
                    </a:p>
                    <a:p>
                      <a:pPr fontAlgn="t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Wyniki badań wskazują, że turyści zewnętrzni spędzają w województwie coraz więcej czasu. W 2025 roku </a:t>
                      </a: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średni pobyt trwał 5,6 dnia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co stanowi znaczący wzrost w stosunku do 2024 roku (4,1 dnia). Najwięcej pobytów trwało do 3 dni (45%), ale jednocześnie aż 13% odwiedzających pozostawało w regionie ponad tydzień.</a:t>
                      </a:r>
                    </a:p>
                    <a:p>
                      <a:pPr fontAlgn="t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Sezonowość potwierdza dominujący charakter wakacyjny regionu:</a:t>
                      </a:r>
                    </a:p>
                    <a:p>
                      <a:pPr marL="171450" indent="-171450" fontAlgn="t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44%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pobytów miało miejsce latem,</a:t>
                      </a:r>
                    </a:p>
                    <a:p>
                      <a:pPr marL="171450" indent="-171450" fontAlgn="t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27%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wiosną,</a:t>
                      </a:r>
                    </a:p>
                    <a:p>
                      <a:pPr marL="171450" indent="-171450" fontAlgn="t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18%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zimą,</a:t>
                      </a:r>
                    </a:p>
                    <a:p>
                      <a:pPr marL="171450" indent="-171450" fontAlgn="t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11%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jesienią.</a:t>
                      </a:r>
                    </a:p>
                    <a:p>
                      <a:pPr fontAlgn="t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l-PL" sz="14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Najczęściej odwiedzane części regionu.</a:t>
                      </a:r>
                    </a:p>
                    <a:p>
                      <a:pPr fontAlgn="t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Ruch turystyczny skupia się przede wszystkim wokół trzech kluczowych obszarów:</a:t>
                      </a:r>
                    </a:p>
                    <a:p>
                      <a:pPr marL="171450" indent="-171450" fontAlgn="t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Aglomeracja Katowicka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– ok. 1,4 mln wizyt,</a:t>
                      </a:r>
                    </a:p>
                    <a:p>
                      <a:pPr marL="171450" indent="-171450" fontAlgn="t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Rejon Bielska-Białej, Szczyrku, Pszczyny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– ok. 751 tys. wizyt,</a:t>
                      </a:r>
                    </a:p>
                    <a:p>
                      <a:pPr marL="171450" indent="-171450" fontAlgn="t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Beskid Śląski (Wisła, Ustroń, Istebna)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– ok. 648 tys. wizyt.</a:t>
                      </a:r>
                    </a:p>
                    <a:p>
                      <a:pPr fontAlgn="t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 świadczy o silnej pozycji zarówno miejskich, jak i górskich destynacji oraz o tym, że region przyciąga turystów szeroką ofertą krajobrazową </a:t>
                      </a:r>
                      <a:b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 kulturową.</a:t>
                      </a:r>
                    </a:p>
                  </a:txBody>
                  <a:tcPr marL="41351" marR="41351" marT="20676" marB="20676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3492939"/>
                  </a:ext>
                </a:extLst>
              </a:tr>
              <a:tr h="16540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endParaRPr lang="pl-PL" sz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1351" marR="41351" marT="20676" marB="20676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300600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83061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074A17DA-17D6-86A5-2A54-FEDB10FFAEF5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 anchor="ctr"/>
          <a:lstStyle/>
          <a:p>
            <a:r>
              <a:rPr lang="pl-PL" dirty="0"/>
              <a:t>Grupy zorganizowane vs. turyści indywidualni; Grupy szkolne</a:t>
            </a:r>
            <a:endParaRPr lang="en-US" dirty="0"/>
          </a:p>
        </p:txBody>
      </p:sp>
      <p:sp>
        <p:nvSpPr>
          <p:cNvPr id="3" name="Prostokąt zaokrąglony 16">
            <a:extLst>
              <a:ext uri="{FF2B5EF4-FFF2-40B4-BE49-F238E27FC236}">
                <a16:creationId xmlns:a16="http://schemas.microsoft.com/office/drawing/2014/main" id="{5B97E59E-13D1-713E-AC09-22620D773C3F}"/>
              </a:ext>
            </a:extLst>
          </p:cNvPr>
          <p:cNvSpPr/>
          <p:nvPr/>
        </p:nvSpPr>
        <p:spPr>
          <a:xfrm>
            <a:off x="360363" y="1310050"/>
            <a:ext cx="11468195" cy="4558635"/>
          </a:xfrm>
          <a:prstGeom prst="roundRect">
            <a:avLst>
              <a:gd name="adj" fmla="val 3179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4" name="Symbol zastępczy zawartości 10">
            <a:extLst>
              <a:ext uri="{FF2B5EF4-FFF2-40B4-BE49-F238E27FC236}">
                <a16:creationId xmlns:a16="http://schemas.microsoft.com/office/drawing/2014/main" id="{473CFB32-E517-E519-D8FA-1C7FF56EE0F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22275702"/>
              </p:ext>
            </p:extLst>
          </p:nvPr>
        </p:nvGraphicFramePr>
        <p:xfrm>
          <a:off x="1321956" y="3237050"/>
          <a:ext cx="4125118" cy="19438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Prostokąt 4">
            <a:extLst>
              <a:ext uri="{FF2B5EF4-FFF2-40B4-BE49-F238E27FC236}">
                <a16:creationId xmlns:a16="http://schemas.microsoft.com/office/drawing/2014/main" id="{93905399-DC5F-84EE-C287-7A4BEB9DDCB9}"/>
              </a:ext>
            </a:extLst>
          </p:cNvPr>
          <p:cNvSpPr/>
          <p:nvPr/>
        </p:nvSpPr>
        <p:spPr>
          <a:xfrm>
            <a:off x="5447074" y="6158686"/>
            <a:ext cx="6379801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0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Podstawa: </a:t>
            </a:r>
            <a:r>
              <a:rPr kumimoji="0" lang="pl-PL" sz="10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Wszystkie placówki, N=74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l-PL" sz="1000" dirty="0">
                <a:solidFill>
                  <a:srgbClr val="333333"/>
                </a:solidFill>
                <a:latin typeface="Arial"/>
              </a:rPr>
              <a:t>Placówki odwiedzane przez grupy zorganizowane, N=57</a:t>
            </a:r>
            <a:endParaRPr kumimoji="0" lang="pl-PL" sz="1000" b="0" i="0" u="none" strike="noStrike" kern="1200" cap="none" spc="0" normalizeH="0" baseline="0" noProof="0" dirty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Prostokąt 5">
            <a:extLst>
              <a:ext uri="{FF2B5EF4-FFF2-40B4-BE49-F238E27FC236}">
                <a16:creationId xmlns:a16="http://schemas.microsoft.com/office/drawing/2014/main" id="{DF59599D-1A68-8EB5-3692-9241785FBE0F}"/>
              </a:ext>
            </a:extLst>
          </p:cNvPr>
          <p:cNvSpPr/>
          <p:nvPr/>
        </p:nvSpPr>
        <p:spPr>
          <a:xfrm>
            <a:off x="5495654" y="957405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2025</a:t>
            </a:r>
          </a:p>
        </p:txBody>
      </p:sp>
      <p:sp>
        <p:nvSpPr>
          <p:cNvPr id="7" name="Elipsa 33">
            <a:extLst>
              <a:ext uri="{FF2B5EF4-FFF2-40B4-BE49-F238E27FC236}">
                <a16:creationId xmlns:a16="http://schemas.microsoft.com/office/drawing/2014/main" id="{47AEC6CA-FE8A-39B8-59C4-009AD95943AB}"/>
              </a:ext>
            </a:extLst>
          </p:cNvPr>
          <p:cNvSpPr/>
          <p:nvPr/>
        </p:nvSpPr>
        <p:spPr>
          <a:xfrm>
            <a:off x="284669" y="897158"/>
            <a:ext cx="846000" cy="846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8" name="Grupa 7">
            <a:extLst>
              <a:ext uri="{FF2B5EF4-FFF2-40B4-BE49-F238E27FC236}">
                <a16:creationId xmlns:a16="http://schemas.microsoft.com/office/drawing/2014/main" id="{D3CC98D0-D955-946E-F96E-D3CAB1E4FF55}"/>
              </a:ext>
            </a:extLst>
          </p:cNvPr>
          <p:cNvGrpSpPr>
            <a:grpSpLocks noChangeAspect="1"/>
          </p:cNvGrpSpPr>
          <p:nvPr/>
        </p:nvGrpSpPr>
        <p:grpSpPr>
          <a:xfrm>
            <a:off x="440913" y="1023317"/>
            <a:ext cx="599129" cy="544760"/>
            <a:chOff x="296125" y="829753"/>
            <a:chExt cx="964904" cy="877342"/>
          </a:xfrm>
        </p:grpSpPr>
        <p:sp>
          <p:nvSpPr>
            <p:cNvPr id="9" name="noun_project_2237.svg.eps">
              <a:extLst>
                <a:ext uri="{FF2B5EF4-FFF2-40B4-BE49-F238E27FC236}">
                  <a16:creationId xmlns:a16="http://schemas.microsoft.com/office/drawing/2014/main" id="{9356CBD1-2812-6A41-9A05-F70EF354E03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40079" y="829753"/>
              <a:ext cx="363016" cy="349569"/>
            </a:xfrm>
            <a:custGeom>
              <a:avLst/>
              <a:gdLst>
                <a:gd name="T0" fmla="*/ 0 w 3403"/>
                <a:gd name="T1" fmla="*/ 0 h 3274"/>
                <a:gd name="T2" fmla="*/ 3980104 w 3403"/>
                <a:gd name="T3" fmla="*/ 0 h 3274"/>
                <a:gd name="T4" fmla="*/ 3980104 w 3403"/>
                <a:gd name="T5" fmla="*/ 1588646 h 3274"/>
                <a:gd name="T6" fmla="*/ 1585799 w 3403"/>
                <a:gd name="T7" fmla="*/ 1588646 h 3274"/>
                <a:gd name="T8" fmla="*/ 1585799 w 3403"/>
                <a:gd name="T9" fmla="*/ 14765532 h 3274"/>
                <a:gd name="T10" fmla="*/ 3980104 w 3403"/>
                <a:gd name="T11" fmla="*/ 14765532 h 3274"/>
                <a:gd name="T12" fmla="*/ 3980104 w 3403"/>
                <a:gd name="T13" fmla="*/ 16323115 h 3274"/>
                <a:gd name="T14" fmla="*/ 1585799 w 3403"/>
                <a:gd name="T15" fmla="*/ 16323115 h 3274"/>
                <a:gd name="T16" fmla="*/ 1585799 w 3403"/>
                <a:gd name="T17" fmla="*/ 29468938 h 3274"/>
                <a:gd name="T18" fmla="*/ 3980104 w 3403"/>
                <a:gd name="T19" fmla="*/ 29468938 h 3274"/>
                <a:gd name="T20" fmla="*/ 3980104 w 3403"/>
                <a:gd name="T21" fmla="*/ 31088824 h 3274"/>
                <a:gd name="T22" fmla="*/ 1585799 w 3403"/>
                <a:gd name="T23" fmla="*/ 31088824 h 3274"/>
                <a:gd name="T24" fmla="*/ 1585799 w 3403"/>
                <a:gd name="T25" fmla="*/ 44203407 h 3274"/>
                <a:gd name="T26" fmla="*/ 3980104 w 3403"/>
                <a:gd name="T27" fmla="*/ 44203407 h 3274"/>
                <a:gd name="T28" fmla="*/ 3980104 w 3403"/>
                <a:gd name="T29" fmla="*/ 45792053 h 3274"/>
                <a:gd name="T30" fmla="*/ 1585799 w 3403"/>
                <a:gd name="T31" fmla="*/ 45792053 h 3274"/>
                <a:gd name="T32" fmla="*/ 1585799 w 3403"/>
                <a:gd name="T33" fmla="*/ 58937876 h 3274"/>
                <a:gd name="T34" fmla="*/ 3980104 w 3403"/>
                <a:gd name="T35" fmla="*/ 58937876 h 3274"/>
                <a:gd name="T36" fmla="*/ 3980104 w 3403"/>
                <a:gd name="T37" fmla="*/ 60526522 h 3274"/>
                <a:gd name="T38" fmla="*/ 1585799 w 3403"/>
                <a:gd name="T39" fmla="*/ 60526522 h 3274"/>
                <a:gd name="T40" fmla="*/ 1585799 w 3403"/>
                <a:gd name="T41" fmla="*/ 73672345 h 3274"/>
                <a:gd name="T42" fmla="*/ 3980104 w 3403"/>
                <a:gd name="T43" fmla="*/ 73672345 h 3274"/>
                <a:gd name="T44" fmla="*/ 3980104 w 3403"/>
                <a:gd name="T45" fmla="*/ 75260991 h 3274"/>
                <a:gd name="T46" fmla="*/ 1585799 w 3403"/>
                <a:gd name="T47" fmla="*/ 75260991 h 3274"/>
                <a:gd name="T48" fmla="*/ 1585799 w 3403"/>
                <a:gd name="T49" fmla="*/ 88437877 h 3274"/>
                <a:gd name="T50" fmla="*/ 3980104 w 3403"/>
                <a:gd name="T51" fmla="*/ 88437877 h 3274"/>
                <a:gd name="T52" fmla="*/ 3980104 w 3403"/>
                <a:gd name="T53" fmla="*/ 89995460 h 3274"/>
                <a:gd name="T54" fmla="*/ 1585799 w 3403"/>
                <a:gd name="T55" fmla="*/ 89995460 h 3274"/>
                <a:gd name="T56" fmla="*/ 1585799 w 3403"/>
                <a:gd name="T57" fmla="*/ 100399937 h 3274"/>
                <a:gd name="T58" fmla="*/ 6654255 w 3403"/>
                <a:gd name="T59" fmla="*/ 100399937 h 3274"/>
                <a:gd name="T60" fmla="*/ 6654255 w 3403"/>
                <a:gd name="T61" fmla="*/ 66694374 h 3274"/>
                <a:gd name="T62" fmla="*/ 24222892 w 3403"/>
                <a:gd name="T63" fmla="*/ 66694374 h 3274"/>
                <a:gd name="T64" fmla="*/ 24222892 w 3403"/>
                <a:gd name="T65" fmla="*/ 100399937 h 3274"/>
                <a:gd name="T66" fmla="*/ 27176891 w 3403"/>
                <a:gd name="T67" fmla="*/ 100399937 h 3274"/>
                <a:gd name="T68" fmla="*/ 27176891 w 3403"/>
                <a:gd name="T69" fmla="*/ 98343928 h 3274"/>
                <a:gd name="T70" fmla="*/ 28762690 w 3403"/>
                <a:gd name="T71" fmla="*/ 98343928 h 3274"/>
                <a:gd name="T72" fmla="*/ 28762690 w 3403"/>
                <a:gd name="T73" fmla="*/ 100399937 h 3274"/>
                <a:gd name="T74" fmla="*/ 32462947 w 3403"/>
                <a:gd name="T75" fmla="*/ 100399937 h 3274"/>
                <a:gd name="T76" fmla="*/ 32462947 w 3403"/>
                <a:gd name="T77" fmla="*/ 22241930 h 3274"/>
                <a:gd name="T78" fmla="*/ 50000372 w 3403"/>
                <a:gd name="T79" fmla="*/ 22241930 h 3274"/>
                <a:gd name="T80" fmla="*/ 50000372 w 3403"/>
                <a:gd name="T81" fmla="*/ 100399937 h 3274"/>
                <a:gd name="T82" fmla="*/ 52861088 w 3403"/>
                <a:gd name="T83" fmla="*/ 100399937 h 3274"/>
                <a:gd name="T84" fmla="*/ 52861088 w 3403"/>
                <a:gd name="T85" fmla="*/ 98343928 h 3274"/>
                <a:gd name="T86" fmla="*/ 54446887 w 3403"/>
                <a:gd name="T87" fmla="*/ 98343928 h 3274"/>
                <a:gd name="T88" fmla="*/ 54446887 w 3403"/>
                <a:gd name="T89" fmla="*/ 100399937 h 3274"/>
                <a:gd name="T90" fmla="*/ 58271638 w 3403"/>
                <a:gd name="T91" fmla="*/ 100399937 h 3274"/>
                <a:gd name="T92" fmla="*/ 58271638 w 3403"/>
                <a:gd name="T93" fmla="*/ 43642677 h 3274"/>
                <a:gd name="T94" fmla="*/ 75809064 w 3403"/>
                <a:gd name="T95" fmla="*/ 43642677 h 3274"/>
                <a:gd name="T96" fmla="*/ 75809064 w 3403"/>
                <a:gd name="T97" fmla="*/ 100399937 h 3274"/>
                <a:gd name="T98" fmla="*/ 78545286 w 3403"/>
                <a:gd name="T99" fmla="*/ 100399937 h 3274"/>
                <a:gd name="T100" fmla="*/ 78545286 w 3403"/>
                <a:gd name="T101" fmla="*/ 98343928 h 3274"/>
                <a:gd name="T102" fmla="*/ 80131261 w 3403"/>
                <a:gd name="T103" fmla="*/ 98343928 h 3274"/>
                <a:gd name="T104" fmla="*/ 80131261 w 3403"/>
                <a:gd name="T105" fmla="*/ 100399937 h 3274"/>
                <a:gd name="T106" fmla="*/ 84049118 w 3403"/>
                <a:gd name="T107" fmla="*/ 100399937 h 3274"/>
                <a:gd name="T108" fmla="*/ 84049118 w 3403"/>
                <a:gd name="T109" fmla="*/ 1308370 h 3274"/>
                <a:gd name="T110" fmla="*/ 101617579 w 3403"/>
                <a:gd name="T111" fmla="*/ 1308370 h 3274"/>
                <a:gd name="T112" fmla="*/ 101617579 w 3403"/>
                <a:gd name="T113" fmla="*/ 100399937 h 3274"/>
                <a:gd name="T114" fmla="*/ 104229659 w 3403"/>
                <a:gd name="T115" fmla="*/ 100399937 h 3274"/>
                <a:gd name="T116" fmla="*/ 104229659 w 3403"/>
                <a:gd name="T117" fmla="*/ 98343928 h 3274"/>
                <a:gd name="T118" fmla="*/ 105815459 w 3403"/>
                <a:gd name="T119" fmla="*/ 98343928 h 3274"/>
                <a:gd name="T120" fmla="*/ 105815459 w 3403"/>
                <a:gd name="T121" fmla="*/ 101988584 h 3274"/>
                <a:gd name="T122" fmla="*/ 0 w 3403"/>
                <a:gd name="T123" fmla="*/ 101988584 h 3274"/>
                <a:gd name="T124" fmla="*/ 0 w 3403"/>
                <a:gd name="T125" fmla="*/ 0 h 32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403" h="3274">
                  <a:moveTo>
                    <a:pt x="0" y="0"/>
                  </a:moveTo>
                  <a:lnTo>
                    <a:pt x="128" y="0"/>
                  </a:lnTo>
                  <a:lnTo>
                    <a:pt x="128" y="51"/>
                  </a:lnTo>
                  <a:lnTo>
                    <a:pt x="51" y="51"/>
                  </a:lnTo>
                  <a:lnTo>
                    <a:pt x="51" y="474"/>
                  </a:lnTo>
                  <a:lnTo>
                    <a:pt x="128" y="474"/>
                  </a:lnTo>
                  <a:lnTo>
                    <a:pt x="128" y="524"/>
                  </a:lnTo>
                  <a:lnTo>
                    <a:pt x="51" y="524"/>
                  </a:lnTo>
                  <a:lnTo>
                    <a:pt x="51" y="946"/>
                  </a:lnTo>
                  <a:lnTo>
                    <a:pt x="128" y="946"/>
                  </a:lnTo>
                  <a:lnTo>
                    <a:pt x="128" y="998"/>
                  </a:lnTo>
                  <a:lnTo>
                    <a:pt x="51" y="998"/>
                  </a:lnTo>
                  <a:lnTo>
                    <a:pt x="51" y="1419"/>
                  </a:lnTo>
                  <a:lnTo>
                    <a:pt x="128" y="1419"/>
                  </a:lnTo>
                  <a:lnTo>
                    <a:pt x="128" y="1470"/>
                  </a:lnTo>
                  <a:lnTo>
                    <a:pt x="51" y="1470"/>
                  </a:lnTo>
                  <a:lnTo>
                    <a:pt x="51" y="1892"/>
                  </a:lnTo>
                  <a:lnTo>
                    <a:pt x="128" y="1892"/>
                  </a:lnTo>
                  <a:lnTo>
                    <a:pt x="128" y="1943"/>
                  </a:lnTo>
                  <a:lnTo>
                    <a:pt x="51" y="1943"/>
                  </a:lnTo>
                  <a:lnTo>
                    <a:pt x="51" y="2365"/>
                  </a:lnTo>
                  <a:lnTo>
                    <a:pt x="128" y="2365"/>
                  </a:lnTo>
                  <a:lnTo>
                    <a:pt x="128" y="2416"/>
                  </a:lnTo>
                  <a:lnTo>
                    <a:pt x="51" y="2416"/>
                  </a:lnTo>
                  <a:lnTo>
                    <a:pt x="51" y="2839"/>
                  </a:lnTo>
                  <a:lnTo>
                    <a:pt x="128" y="2839"/>
                  </a:lnTo>
                  <a:lnTo>
                    <a:pt x="128" y="2889"/>
                  </a:lnTo>
                  <a:lnTo>
                    <a:pt x="51" y="2889"/>
                  </a:lnTo>
                  <a:lnTo>
                    <a:pt x="51" y="3223"/>
                  </a:lnTo>
                  <a:lnTo>
                    <a:pt x="214" y="3223"/>
                  </a:lnTo>
                  <a:lnTo>
                    <a:pt x="214" y="2141"/>
                  </a:lnTo>
                  <a:lnTo>
                    <a:pt x="779" y="2141"/>
                  </a:lnTo>
                  <a:lnTo>
                    <a:pt x="779" y="3223"/>
                  </a:lnTo>
                  <a:lnTo>
                    <a:pt x="874" y="3223"/>
                  </a:lnTo>
                  <a:lnTo>
                    <a:pt x="874" y="3157"/>
                  </a:lnTo>
                  <a:lnTo>
                    <a:pt x="925" y="3157"/>
                  </a:lnTo>
                  <a:lnTo>
                    <a:pt x="925" y="3223"/>
                  </a:lnTo>
                  <a:lnTo>
                    <a:pt x="1044" y="3223"/>
                  </a:lnTo>
                  <a:lnTo>
                    <a:pt x="1044" y="714"/>
                  </a:lnTo>
                  <a:lnTo>
                    <a:pt x="1608" y="714"/>
                  </a:lnTo>
                  <a:lnTo>
                    <a:pt x="1608" y="3223"/>
                  </a:lnTo>
                  <a:lnTo>
                    <a:pt x="1700" y="3223"/>
                  </a:lnTo>
                  <a:lnTo>
                    <a:pt x="1700" y="3157"/>
                  </a:lnTo>
                  <a:lnTo>
                    <a:pt x="1751" y="3157"/>
                  </a:lnTo>
                  <a:lnTo>
                    <a:pt x="1751" y="3223"/>
                  </a:lnTo>
                  <a:lnTo>
                    <a:pt x="1874" y="3223"/>
                  </a:lnTo>
                  <a:lnTo>
                    <a:pt x="1874" y="1401"/>
                  </a:lnTo>
                  <a:lnTo>
                    <a:pt x="2438" y="1401"/>
                  </a:lnTo>
                  <a:lnTo>
                    <a:pt x="2438" y="3223"/>
                  </a:lnTo>
                  <a:lnTo>
                    <a:pt x="2526" y="3223"/>
                  </a:lnTo>
                  <a:lnTo>
                    <a:pt x="2526" y="3157"/>
                  </a:lnTo>
                  <a:lnTo>
                    <a:pt x="2577" y="3157"/>
                  </a:lnTo>
                  <a:lnTo>
                    <a:pt x="2577" y="3223"/>
                  </a:lnTo>
                  <a:lnTo>
                    <a:pt x="2703" y="3223"/>
                  </a:lnTo>
                  <a:lnTo>
                    <a:pt x="2703" y="42"/>
                  </a:lnTo>
                  <a:lnTo>
                    <a:pt x="3268" y="42"/>
                  </a:lnTo>
                  <a:lnTo>
                    <a:pt x="3268" y="3223"/>
                  </a:lnTo>
                  <a:lnTo>
                    <a:pt x="3352" y="3223"/>
                  </a:lnTo>
                  <a:lnTo>
                    <a:pt x="3352" y="3157"/>
                  </a:lnTo>
                  <a:lnTo>
                    <a:pt x="3403" y="3157"/>
                  </a:lnTo>
                  <a:lnTo>
                    <a:pt x="3403" y="3274"/>
                  </a:lnTo>
                  <a:lnTo>
                    <a:pt x="0" y="32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0" name="noun_project_1627.eps">
              <a:extLst>
                <a:ext uri="{FF2B5EF4-FFF2-40B4-BE49-F238E27FC236}">
                  <a16:creationId xmlns:a16="http://schemas.microsoft.com/office/drawing/2014/main" id="{81B2A5EE-95D3-5A7A-1F89-25C049DACC2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96125" y="1219733"/>
              <a:ext cx="468313" cy="487362"/>
              <a:chOff x="1550" y="2501"/>
              <a:chExt cx="295" cy="307"/>
            </a:xfrm>
          </p:grpSpPr>
          <p:sp>
            <p:nvSpPr>
              <p:cNvPr id="12" name="Freeform 605">
                <a:extLst>
                  <a:ext uri="{FF2B5EF4-FFF2-40B4-BE49-F238E27FC236}">
                    <a16:creationId xmlns:a16="http://schemas.microsoft.com/office/drawing/2014/main" id="{3CD726E7-D84F-210D-08AE-A149A9693F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50" y="2501"/>
                <a:ext cx="132" cy="307"/>
              </a:xfrm>
              <a:custGeom>
                <a:avLst/>
                <a:gdLst>
                  <a:gd name="T0" fmla="*/ 6 w 1450"/>
                  <a:gd name="T1" fmla="*/ 18 h 3384"/>
                  <a:gd name="T2" fmla="*/ 5 w 1450"/>
                  <a:gd name="T3" fmla="*/ 18 h 3384"/>
                  <a:gd name="T4" fmla="*/ 5 w 1450"/>
                  <a:gd name="T5" fmla="*/ 19 h 3384"/>
                  <a:gd name="T6" fmla="*/ 5 w 1450"/>
                  <a:gd name="T7" fmla="*/ 19 h 3384"/>
                  <a:gd name="T8" fmla="*/ 7 w 1450"/>
                  <a:gd name="T9" fmla="*/ 21 h 3384"/>
                  <a:gd name="T10" fmla="*/ 7 w 1450"/>
                  <a:gd name="T11" fmla="*/ 19 h 3384"/>
                  <a:gd name="T12" fmla="*/ 7 w 1450"/>
                  <a:gd name="T13" fmla="*/ 18 h 3384"/>
                  <a:gd name="T14" fmla="*/ 6 w 1450"/>
                  <a:gd name="T15" fmla="*/ 18 h 3384"/>
                  <a:gd name="T16" fmla="*/ 6 w 1450"/>
                  <a:gd name="T17" fmla="*/ 18 h 3384"/>
                  <a:gd name="T18" fmla="*/ 6 w 1450"/>
                  <a:gd name="T19" fmla="*/ 13 h 3384"/>
                  <a:gd name="T20" fmla="*/ 5 w 1450"/>
                  <a:gd name="T21" fmla="*/ 13 h 3384"/>
                  <a:gd name="T22" fmla="*/ 5 w 1450"/>
                  <a:gd name="T23" fmla="*/ 14 h 3384"/>
                  <a:gd name="T24" fmla="*/ 5 w 1450"/>
                  <a:gd name="T25" fmla="*/ 14 h 3384"/>
                  <a:gd name="T26" fmla="*/ 7 w 1450"/>
                  <a:gd name="T27" fmla="*/ 16 h 3384"/>
                  <a:gd name="T28" fmla="*/ 7 w 1450"/>
                  <a:gd name="T29" fmla="*/ 14 h 3384"/>
                  <a:gd name="T30" fmla="*/ 7 w 1450"/>
                  <a:gd name="T31" fmla="*/ 14 h 3384"/>
                  <a:gd name="T32" fmla="*/ 6 w 1450"/>
                  <a:gd name="T33" fmla="*/ 13 h 3384"/>
                  <a:gd name="T34" fmla="*/ 6 w 1450"/>
                  <a:gd name="T35" fmla="*/ 13 h 3384"/>
                  <a:gd name="T36" fmla="*/ 6 w 1450"/>
                  <a:gd name="T37" fmla="*/ 9 h 3384"/>
                  <a:gd name="T38" fmla="*/ 5 w 1450"/>
                  <a:gd name="T39" fmla="*/ 9 h 3384"/>
                  <a:gd name="T40" fmla="*/ 5 w 1450"/>
                  <a:gd name="T41" fmla="*/ 9 h 3384"/>
                  <a:gd name="T42" fmla="*/ 5 w 1450"/>
                  <a:gd name="T43" fmla="*/ 10 h 3384"/>
                  <a:gd name="T44" fmla="*/ 7 w 1450"/>
                  <a:gd name="T45" fmla="*/ 12 h 3384"/>
                  <a:gd name="T46" fmla="*/ 7 w 1450"/>
                  <a:gd name="T47" fmla="*/ 9 h 3384"/>
                  <a:gd name="T48" fmla="*/ 7 w 1450"/>
                  <a:gd name="T49" fmla="*/ 9 h 3384"/>
                  <a:gd name="T50" fmla="*/ 6 w 1450"/>
                  <a:gd name="T51" fmla="*/ 9 h 3384"/>
                  <a:gd name="T52" fmla="*/ 6 w 1450"/>
                  <a:gd name="T53" fmla="*/ 8 h 3384"/>
                  <a:gd name="T54" fmla="*/ 4 w 1450"/>
                  <a:gd name="T55" fmla="*/ 0 h 3384"/>
                  <a:gd name="T56" fmla="*/ 4 w 1450"/>
                  <a:gd name="T57" fmla="*/ 2 h 3384"/>
                  <a:gd name="T58" fmla="*/ 7 w 1450"/>
                  <a:gd name="T59" fmla="*/ 0 h 3384"/>
                  <a:gd name="T60" fmla="*/ 8 w 1450"/>
                  <a:gd name="T61" fmla="*/ 2 h 3384"/>
                  <a:gd name="T62" fmla="*/ 10 w 1450"/>
                  <a:gd name="T63" fmla="*/ 0 h 3384"/>
                  <a:gd name="T64" fmla="*/ 11 w 1450"/>
                  <a:gd name="T65" fmla="*/ 2 h 3384"/>
                  <a:gd name="T66" fmla="*/ 12 w 1450"/>
                  <a:gd name="T67" fmla="*/ 0 h 3384"/>
                  <a:gd name="T68" fmla="*/ 11 w 1450"/>
                  <a:gd name="T69" fmla="*/ 7 h 3384"/>
                  <a:gd name="T70" fmla="*/ 12 w 1450"/>
                  <a:gd name="T71" fmla="*/ 28 h 3384"/>
                  <a:gd name="T72" fmla="*/ 1 w 1450"/>
                  <a:gd name="T73" fmla="*/ 24 h 3384"/>
                  <a:gd name="T74" fmla="*/ 0 w 1450"/>
                  <a:gd name="T75" fmla="*/ 5 h 3384"/>
                  <a:gd name="T76" fmla="*/ 1 w 1450"/>
                  <a:gd name="T77" fmla="*/ 0 h 3384"/>
                  <a:gd name="T78" fmla="*/ 2 w 1450"/>
                  <a:gd name="T79" fmla="*/ 2 h 338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450" h="3384">
                    <a:moveTo>
                      <a:pt x="724" y="2168"/>
                    </a:moveTo>
                    <a:lnTo>
                      <a:pt x="701" y="2176"/>
                    </a:lnTo>
                    <a:lnTo>
                      <a:pt x="680" y="2189"/>
                    </a:lnTo>
                    <a:lnTo>
                      <a:pt x="661" y="2205"/>
                    </a:lnTo>
                    <a:lnTo>
                      <a:pt x="646" y="2225"/>
                    </a:lnTo>
                    <a:lnTo>
                      <a:pt x="634" y="2247"/>
                    </a:lnTo>
                    <a:lnTo>
                      <a:pt x="628" y="2271"/>
                    </a:lnTo>
                    <a:lnTo>
                      <a:pt x="625" y="2297"/>
                    </a:lnTo>
                    <a:lnTo>
                      <a:pt x="625" y="2568"/>
                    </a:lnTo>
                    <a:lnTo>
                      <a:pt x="825" y="2568"/>
                    </a:lnTo>
                    <a:lnTo>
                      <a:pt x="825" y="2297"/>
                    </a:lnTo>
                    <a:lnTo>
                      <a:pt x="823" y="2271"/>
                    </a:lnTo>
                    <a:lnTo>
                      <a:pt x="815" y="2246"/>
                    </a:lnTo>
                    <a:lnTo>
                      <a:pt x="804" y="2225"/>
                    </a:lnTo>
                    <a:lnTo>
                      <a:pt x="788" y="2205"/>
                    </a:lnTo>
                    <a:lnTo>
                      <a:pt x="770" y="2189"/>
                    </a:lnTo>
                    <a:lnTo>
                      <a:pt x="749" y="2176"/>
                    </a:lnTo>
                    <a:lnTo>
                      <a:pt x="724" y="2168"/>
                    </a:lnTo>
                    <a:close/>
                    <a:moveTo>
                      <a:pt x="724" y="1593"/>
                    </a:moveTo>
                    <a:lnTo>
                      <a:pt x="701" y="1602"/>
                    </a:lnTo>
                    <a:lnTo>
                      <a:pt x="680" y="1614"/>
                    </a:lnTo>
                    <a:lnTo>
                      <a:pt x="661" y="1631"/>
                    </a:lnTo>
                    <a:lnTo>
                      <a:pt x="646" y="1650"/>
                    </a:lnTo>
                    <a:lnTo>
                      <a:pt x="634" y="1672"/>
                    </a:lnTo>
                    <a:lnTo>
                      <a:pt x="628" y="1697"/>
                    </a:lnTo>
                    <a:lnTo>
                      <a:pt x="625" y="1723"/>
                    </a:lnTo>
                    <a:lnTo>
                      <a:pt x="625" y="1994"/>
                    </a:lnTo>
                    <a:lnTo>
                      <a:pt x="825" y="1994"/>
                    </a:lnTo>
                    <a:lnTo>
                      <a:pt x="825" y="1723"/>
                    </a:lnTo>
                    <a:lnTo>
                      <a:pt x="823" y="1697"/>
                    </a:lnTo>
                    <a:lnTo>
                      <a:pt x="815" y="1672"/>
                    </a:lnTo>
                    <a:lnTo>
                      <a:pt x="804" y="1650"/>
                    </a:lnTo>
                    <a:lnTo>
                      <a:pt x="788" y="1630"/>
                    </a:lnTo>
                    <a:lnTo>
                      <a:pt x="770" y="1614"/>
                    </a:lnTo>
                    <a:lnTo>
                      <a:pt x="749" y="1602"/>
                    </a:lnTo>
                    <a:lnTo>
                      <a:pt x="724" y="1593"/>
                    </a:lnTo>
                    <a:close/>
                    <a:moveTo>
                      <a:pt x="724" y="1023"/>
                    </a:moveTo>
                    <a:lnTo>
                      <a:pt x="701" y="1032"/>
                    </a:lnTo>
                    <a:lnTo>
                      <a:pt x="680" y="1045"/>
                    </a:lnTo>
                    <a:lnTo>
                      <a:pt x="662" y="1061"/>
                    </a:lnTo>
                    <a:lnTo>
                      <a:pt x="647" y="1080"/>
                    </a:lnTo>
                    <a:lnTo>
                      <a:pt x="637" y="1102"/>
                    </a:lnTo>
                    <a:lnTo>
                      <a:pt x="629" y="1126"/>
                    </a:lnTo>
                    <a:lnTo>
                      <a:pt x="627" y="1152"/>
                    </a:lnTo>
                    <a:lnTo>
                      <a:pt x="627" y="1423"/>
                    </a:lnTo>
                    <a:lnTo>
                      <a:pt x="824" y="1423"/>
                    </a:lnTo>
                    <a:lnTo>
                      <a:pt x="824" y="1152"/>
                    </a:lnTo>
                    <a:lnTo>
                      <a:pt x="821" y="1126"/>
                    </a:lnTo>
                    <a:lnTo>
                      <a:pt x="814" y="1102"/>
                    </a:lnTo>
                    <a:lnTo>
                      <a:pt x="803" y="1080"/>
                    </a:lnTo>
                    <a:lnTo>
                      <a:pt x="788" y="1061"/>
                    </a:lnTo>
                    <a:lnTo>
                      <a:pt x="769" y="1044"/>
                    </a:lnTo>
                    <a:lnTo>
                      <a:pt x="748" y="1031"/>
                    </a:lnTo>
                    <a:lnTo>
                      <a:pt x="724" y="1023"/>
                    </a:lnTo>
                    <a:close/>
                    <a:moveTo>
                      <a:pt x="247" y="0"/>
                    </a:moveTo>
                    <a:lnTo>
                      <a:pt x="469" y="0"/>
                    </a:lnTo>
                    <a:lnTo>
                      <a:pt x="469" y="271"/>
                    </a:lnTo>
                    <a:lnTo>
                      <a:pt x="542" y="271"/>
                    </a:lnTo>
                    <a:lnTo>
                      <a:pt x="542" y="0"/>
                    </a:lnTo>
                    <a:lnTo>
                      <a:pt x="901" y="0"/>
                    </a:lnTo>
                    <a:lnTo>
                      <a:pt x="901" y="271"/>
                    </a:lnTo>
                    <a:lnTo>
                      <a:pt x="977" y="271"/>
                    </a:lnTo>
                    <a:lnTo>
                      <a:pt x="977" y="0"/>
                    </a:lnTo>
                    <a:lnTo>
                      <a:pt x="1196" y="0"/>
                    </a:lnTo>
                    <a:lnTo>
                      <a:pt x="1196" y="271"/>
                    </a:lnTo>
                    <a:lnTo>
                      <a:pt x="1270" y="271"/>
                    </a:lnTo>
                    <a:lnTo>
                      <a:pt x="1270" y="0"/>
                    </a:lnTo>
                    <a:lnTo>
                      <a:pt x="1405" y="0"/>
                    </a:lnTo>
                    <a:lnTo>
                      <a:pt x="1405" y="611"/>
                    </a:lnTo>
                    <a:lnTo>
                      <a:pt x="1303" y="882"/>
                    </a:lnTo>
                    <a:lnTo>
                      <a:pt x="1388" y="2912"/>
                    </a:lnTo>
                    <a:lnTo>
                      <a:pt x="1450" y="3384"/>
                    </a:lnTo>
                    <a:lnTo>
                      <a:pt x="0" y="3384"/>
                    </a:lnTo>
                    <a:lnTo>
                      <a:pt x="62" y="2912"/>
                    </a:lnTo>
                    <a:lnTo>
                      <a:pt x="147" y="882"/>
                    </a:lnTo>
                    <a:lnTo>
                      <a:pt x="45" y="611"/>
                    </a:lnTo>
                    <a:lnTo>
                      <a:pt x="45" y="3"/>
                    </a:lnTo>
                    <a:lnTo>
                      <a:pt x="181" y="3"/>
                    </a:lnTo>
                    <a:lnTo>
                      <a:pt x="180" y="271"/>
                    </a:lnTo>
                    <a:lnTo>
                      <a:pt x="247" y="271"/>
                    </a:lnTo>
                    <a:lnTo>
                      <a:pt x="247" y="0"/>
                    </a:lnTo>
                    <a:close/>
                  </a:path>
                </a:pathLst>
              </a:custGeom>
              <a:solidFill>
                <a:srgbClr val="79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chemeClr val="accent2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l-PL" sz="1800" b="0" i="0" u="none" strike="noStrike" kern="120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" name="Freeform 606">
                <a:extLst>
                  <a:ext uri="{FF2B5EF4-FFF2-40B4-BE49-F238E27FC236}">
                    <a16:creationId xmlns:a16="http://schemas.microsoft.com/office/drawing/2014/main" id="{E53B6C45-8FEE-340A-7F00-EF57AD9B45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88" y="2664"/>
                <a:ext cx="157" cy="144"/>
              </a:xfrm>
              <a:custGeom>
                <a:avLst/>
                <a:gdLst>
                  <a:gd name="T0" fmla="*/ 7 w 1723"/>
                  <a:gd name="T1" fmla="*/ 9 h 1580"/>
                  <a:gd name="T2" fmla="*/ 7 w 1723"/>
                  <a:gd name="T3" fmla="*/ 9 h 1580"/>
                  <a:gd name="T4" fmla="*/ 7 w 1723"/>
                  <a:gd name="T5" fmla="*/ 9 h 1580"/>
                  <a:gd name="T6" fmla="*/ 7 w 1723"/>
                  <a:gd name="T7" fmla="*/ 9 h 1580"/>
                  <a:gd name="T8" fmla="*/ 6 w 1723"/>
                  <a:gd name="T9" fmla="*/ 9 h 1580"/>
                  <a:gd name="T10" fmla="*/ 6 w 1723"/>
                  <a:gd name="T11" fmla="*/ 9 h 1580"/>
                  <a:gd name="T12" fmla="*/ 6 w 1723"/>
                  <a:gd name="T13" fmla="*/ 9 h 1580"/>
                  <a:gd name="T14" fmla="*/ 6 w 1723"/>
                  <a:gd name="T15" fmla="*/ 9 h 1580"/>
                  <a:gd name="T16" fmla="*/ 6 w 1723"/>
                  <a:gd name="T17" fmla="*/ 9 h 1580"/>
                  <a:gd name="T18" fmla="*/ 6 w 1723"/>
                  <a:gd name="T19" fmla="*/ 10 h 1580"/>
                  <a:gd name="T20" fmla="*/ 6 w 1723"/>
                  <a:gd name="T21" fmla="*/ 10 h 1580"/>
                  <a:gd name="T22" fmla="*/ 6 w 1723"/>
                  <a:gd name="T23" fmla="*/ 13 h 1580"/>
                  <a:gd name="T24" fmla="*/ 9 w 1723"/>
                  <a:gd name="T25" fmla="*/ 13 h 1580"/>
                  <a:gd name="T26" fmla="*/ 9 w 1723"/>
                  <a:gd name="T27" fmla="*/ 10 h 1580"/>
                  <a:gd name="T28" fmla="*/ 9 w 1723"/>
                  <a:gd name="T29" fmla="*/ 10 h 1580"/>
                  <a:gd name="T30" fmla="*/ 9 w 1723"/>
                  <a:gd name="T31" fmla="*/ 9 h 1580"/>
                  <a:gd name="T32" fmla="*/ 8 w 1723"/>
                  <a:gd name="T33" fmla="*/ 9 h 1580"/>
                  <a:gd name="T34" fmla="*/ 8 w 1723"/>
                  <a:gd name="T35" fmla="*/ 9 h 1580"/>
                  <a:gd name="T36" fmla="*/ 8 w 1723"/>
                  <a:gd name="T37" fmla="*/ 9 h 1580"/>
                  <a:gd name="T38" fmla="*/ 8 w 1723"/>
                  <a:gd name="T39" fmla="*/ 9 h 1580"/>
                  <a:gd name="T40" fmla="*/ 8 w 1723"/>
                  <a:gd name="T41" fmla="*/ 9 h 1580"/>
                  <a:gd name="T42" fmla="*/ 7 w 1723"/>
                  <a:gd name="T43" fmla="*/ 9 h 1580"/>
                  <a:gd name="T44" fmla="*/ 7 w 1723"/>
                  <a:gd name="T45" fmla="*/ 9 h 1580"/>
                  <a:gd name="T46" fmla="*/ 7 w 1723"/>
                  <a:gd name="T47" fmla="*/ 9 h 1580"/>
                  <a:gd name="T48" fmla="*/ 0 w 1723"/>
                  <a:gd name="T49" fmla="*/ 0 h 1580"/>
                  <a:gd name="T50" fmla="*/ 3 w 1723"/>
                  <a:gd name="T51" fmla="*/ 0 h 1580"/>
                  <a:gd name="T52" fmla="*/ 3 w 1723"/>
                  <a:gd name="T53" fmla="*/ 2 h 1580"/>
                  <a:gd name="T54" fmla="*/ 4 w 1723"/>
                  <a:gd name="T55" fmla="*/ 2 h 1580"/>
                  <a:gd name="T56" fmla="*/ 4 w 1723"/>
                  <a:gd name="T57" fmla="*/ 0 h 1580"/>
                  <a:gd name="T58" fmla="*/ 7 w 1723"/>
                  <a:gd name="T59" fmla="*/ 0 h 1580"/>
                  <a:gd name="T60" fmla="*/ 7 w 1723"/>
                  <a:gd name="T61" fmla="*/ 2 h 1580"/>
                  <a:gd name="T62" fmla="*/ 7 w 1723"/>
                  <a:gd name="T63" fmla="*/ 2 h 1580"/>
                  <a:gd name="T64" fmla="*/ 7 w 1723"/>
                  <a:gd name="T65" fmla="*/ 0 h 1580"/>
                  <a:gd name="T66" fmla="*/ 11 w 1723"/>
                  <a:gd name="T67" fmla="*/ 0 h 1580"/>
                  <a:gd name="T68" fmla="*/ 11 w 1723"/>
                  <a:gd name="T69" fmla="*/ 2 h 1580"/>
                  <a:gd name="T70" fmla="*/ 11 w 1723"/>
                  <a:gd name="T71" fmla="*/ 2 h 1580"/>
                  <a:gd name="T72" fmla="*/ 11 w 1723"/>
                  <a:gd name="T73" fmla="*/ 0 h 1580"/>
                  <a:gd name="T74" fmla="*/ 14 w 1723"/>
                  <a:gd name="T75" fmla="*/ 0 h 1580"/>
                  <a:gd name="T76" fmla="*/ 14 w 1723"/>
                  <a:gd name="T77" fmla="*/ 2 h 1580"/>
                  <a:gd name="T78" fmla="*/ 14 w 1723"/>
                  <a:gd name="T79" fmla="*/ 7 h 1580"/>
                  <a:gd name="T80" fmla="*/ 14 w 1723"/>
                  <a:gd name="T81" fmla="*/ 13 h 1580"/>
                  <a:gd name="T82" fmla="*/ 0 w 1723"/>
                  <a:gd name="T83" fmla="*/ 13 h 1580"/>
                  <a:gd name="T84" fmla="*/ 0 w 1723"/>
                  <a:gd name="T85" fmla="*/ 7 h 1580"/>
                  <a:gd name="T86" fmla="*/ 0 w 1723"/>
                  <a:gd name="T87" fmla="*/ 2 h 1580"/>
                  <a:gd name="T88" fmla="*/ 0 w 1723"/>
                  <a:gd name="T89" fmla="*/ 0 h 158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723" h="1580">
                    <a:moveTo>
                      <a:pt x="863" y="1042"/>
                    </a:moveTo>
                    <a:lnTo>
                      <a:pt x="844" y="1047"/>
                    </a:lnTo>
                    <a:lnTo>
                      <a:pt x="822" y="1056"/>
                    </a:lnTo>
                    <a:lnTo>
                      <a:pt x="798" y="1065"/>
                    </a:lnTo>
                    <a:lnTo>
                      <a:pt x="773" y="1077"/>
                    </a:lnTo>
                    <a:lnTo>
                      <a:pt x="750" y="1090"/>
                    </a:lnTo>
                    <a:lnTo>
                      <a:pt x="728" y="1103"/>
                    </a:lnTo>
                    <a:lnTo>
                      <a:pt x="708" y="1119"/>
                    </a:lnTo>
                    <a:lnTo>
                      <a:pt x="693" y="1136"/>
                    </a:lnTo>
                    <a:lnTo>
                      <a:pt x="684" y="1153"/>
                    </a:lnTo>
                    <a:lnTo>
                      <a:pt x="679" y="1172"/>
                    </a:lnTo>
                    <a:lnTo>
                      <a:pt x="679" y="1527"/>
                    </a:lnTo>
                    <a:lnTo>
                      <a:pt x="1048" y="1527"/>
                    </a:lnTo>
                    <a:lnTo>
                      <a:pt x="1048" y="1172"/>
                    </a:lnTo>
                    <a:lnTo>
                      <a:pt x="1045" y="1153"/>
                    </a:lnTo>
                    <a:lnTo>
                      <a:pt x="1035" y="1135"/>
                    </a:lnTo>
                    <a:lnTo>
                      <a:pt x="1020" y="1119"/>
                    </a:lnTo>
                    <a:lnTo>
                      <a:pt x="1000" y="1103"/>
                    </a:lnTo>
                    <a:lnTo>
                      <a:pt x="978" y="1089"/>
                    </a:lnTo>
                    <a:lnTo>
                      <a:pt x="953" y="1076"/>
                    </a:lnTo>
                    <a:lnTo>
                      <a:pt x="929" y="1065"/>
                    </a:lnTo>
                    <a:lnTo>
                      <a:pt x="905" y="1056"/>
                    </a:lnTo>
                    <a:lnTo>
                      <a:pt x="882" y="1047"/>
                    </a:lnTo>
                    <a:lnTo>
                      <a:pt x="863" y="1042"/>
                    </a:lnTo>
                    <a:close/>
                    <a:moveTo>
                      <a:pt x="0" y="0"/>
                    </a:moveTo>
                    <a:lnTo>
                      <a:pt x="390" y="0"/>
                    </a:lnTo>
                    <a:lnTo>
                      <a:pt x="390" y="272"/>
                    </a:lnTo>
                    <a:lnTo>
                      <a:pt x="446" y="272"/>
                    </a:lnTo>
                    <a:lnTo>
                      <a:pt x="447" y="0"/>
                    </a:lnTo>
                    <a:lnTo>
                      <a:pt x="834" y="0"/>
                    </a:lnTo>
                    <a:lnTo>
                      <a:pt x="834" y="272"/>
                    </a:lnTo>
                    <a:lnTo>
                      <a:pt x="890" y="272"/>
                    </a:lnTo>
                    <a:lnTo>
                      <a:pt x="892" y="0"/>
                    </a:lnTo>
                    <a:lnTo>
                      <a:pt x="1279" y="0"/>
                    </a:lnTo>
                    <a:lnTo>
                      <a:pt x="1279" y="272"/>
                    </a:lnTo>
                    <a:lnTo>
                      <a:pt x="1334" y="272"/>
                    </a:lnTo>
                    <a:lnTo>
                      <a:pt x="1336" y="0"/>
                    </a:lnTo>
                    <a:lnTo>
                      <a:pt x="1723" y="0"/>
                    </a:lnTo>
                    <a:lnTo>
                      <a:pt x="1722" y="272"/>
                    </a:lnTo>
                    <a:lnTo>
                      <a:pt x="1691" y="885"/>
                    </a:lnTo>
                    <a:lnTo>
                      <a:pt x="1707" y="1580"/>
                    </a:lnTo>
                    <a:lnTo>
                      <a:pt x="15" y="1580"/>
                    </a:lnTo>
                    <a:lnTo>
                      <a:pt x="31" y="885"/>
                    </a:lnTo>
                    <a:lnTo>
                      <a:pt x="0" y="2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chemeClr val="accent2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l-PL" sz="1800" b="0" i="0" u="none" strike="noStrike" kern="120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noun_project_0674.eps">
              <a:extLst>
                <a:ext uri="{FF2B5EF4-FFF2-40B4-BE49-F238E27FC236}">
                  <a16:creationId xmlns:a16="http://schemas.microsoft.com/office/drawing/2014/main" id="{41E3CF0E-592A-2AB2-D128-54200DCE3A8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905384" y="1279824"/>
              <a:ext cx="355645" cy="416365"/>
            </a:xfrm>
            <a:custGeom>
              <a:avLst/>
              <a:gdLst>
                <a:gd name="T0" fmla="*/ 12583701 w 2954"/>
                <a:gd name="T1" fmla="*/ 0 h 3456"/>
                <a:gd name="T2" fmla="*/ 40765134 w 2954"/>
                <a:gd name="T3" fmla="*/ 33882189 h 3456"/>
                <a:gd name="T4" fmla="*/ 45891755 w 2954"/>
                <a:gd name="T5" fmla="*/ 28748390 h 3456"/>
                <a:gd name="T6" fmla="*/ 51018376 w 2954"/>
                <a:gd name="T7" fmla="*/ 33882189 h 3456"/>
                <a:gd name="T8" fmla="*/ 79199810 w 2954"/>
                <a:gd name="T9" fmla="*/ 0 h 3456"/>
                <a:gd name="T10" fmla="*/ 91783510 w 2954"/>
                <a:gd name="T11" fmla="*/ 12600869 h 3456"/>
                <a:gd name="T12" fmla="*/ 57947353 w 2954"/>
                <a:gd name="T13" fmla="*/ 40820269 h 3456"/>
                <a:gd name="T14" fmla="*/ 63104997 w 2954"/>
                <a:gd name="T15" fmla="*/ 45985113 h 3456"/>
                <a:gd name="T16" fmla="*/ 64689660 w 2954"/>
                <a:gd name="T17" fmla="*/ 56719082 h 3456"/>
                <a:gd name="T18" fmla="*/ 91783510 w 2954"/>
                <a:gd name="T19" fmla="*/ 79338311 h 3456"/>
                <a:gd name="T20" fmla="*/ 79199810 w 2954"/>
                <a:gd name="T21" fmla="*/ 91939004 h 3456"/>
                <a:gd name="T22" fmla="*/ 67827785 w 2954"/>
                <a:gd name="T23" fmla="*/ 78311551 h 3456"/>
                <a:gd name="T24" fmla="*/ 72115540 w 2954"/>
                <a:gd name="T25" fmla="*/ 107526667 h 3456"/>
                <a:gd name="T26" fmla="*/ 52292452 w 2954"/>
                <a:gd name="T27" fmla="*/ 107526667 h 3456"/>
                <a:gd name="T28" fmla="*/ 52292452 w 2954"/>
                <a:gd name="T29" fmla="*/ 94179143 h 3456"/>
                <a:gd name="T30" fmla="*/ 52199206 w 2954"/>
                <a:gd name="T31" fmla="*/ 93121339 h 3456"/>
                <a:gd name="T32" fmla="*/ 51950666 w 2954"/>
                <a:gd name="T33" fmla="*/ 92125800 h 3456"/>
                <a:gd name="T34" fmla="*/ 51577679 w 2954"/>
                <a:gd name="T35" fmla="*/ 91192350 h 3456"/>
                <a:gd name="T36" fmla="*/ 51049576 w 2954"/>
                <a:gd name="T37" fmla="*/ 90352210 h 3456"/>
                <a:gd name="T38" fmla="*/ 50397027 w 2954"/>
                <a:gd name="T39" fmla="*/ 89636600 h 3456"/>
                <a:gd name="T40" fmla="*/ 49651407 w 2954"/>
                <a:gd name="T41" fmla="*/ 88983256 h 3456"/>
                <a:gd name="T42" fmla="*/ 48812364 w 2954"/>
                <a:gd name="T43" fmla="*/ 88454442 h 3456"/>
                <a:gd name="T44" fmla="*/ 47911451 w 2954"/>
                <a:gd name="T45" fmla="*/ 88081026 h 3456"/>
                <a:gd name="T46" fmla="*/ 46917115 w 2954"/>
                <a:gd name="T47" fmla="*/ 87832142 h 3456"/>
                <a:gd name="T48" fmla="*/ 45891755 w 2954"/>
                <a:gd name="T49" fmla="*/ 87738832 h 3456"/>
                <a:gd name="T50" fmla="*/ 44835372 w 2954"/>
                <a:gd name="T51" fmla="*/ 87832142 h 3456"/>
                <a:gd name="T52" fmla="*/ 43872060 w 2954"/>
                <a:gd name="T53" fmla="*/ 88081026 h 3456"/>
                <a:gd name="T54" fmla="*/ 42971146 w 2954"/>
                <a:gd name="T55" fmla="*/ 88454442 h 3456"/>
                <a:gd name="T56" fmla="*/ 42132104 w 2954"/>
                <a:gd name="T57" fmla="*/ 88983256 h 3456"/>
                <a:gd name="T58" fmla="*/ 41355461 w 2954"/>
                <a:gd name="T59" fmla="*/ 89636600 h 3456"/>
                <a:gd name="T60" fmla="*/ 40733934 w 2954"/>
                <a:gd name="T61" fmla="*/ 90352210 h 3456"/>
                <a:gd name="T62" fmla="*/ 40205831 w 2954"/>
                <a:gd name="T63" fmla="*/ 91192350 h 3456"/>
                <a:gd name="T64" fmla="*/ 39832845 w 2954"/>
                <a:gd name="T65" fmla="*/ 92125800 h 3456"/>
                <a:gd name="T66" fmla="*/ 39584305 w 2954"/>
                <a:gd name="T67" fmla="*/ 93121339 h 3456"/>
                <a:gd name="T68" fmla="*/ 39491058 w 2954"/>
                <a:gd name="T69" fmla="*/ 94179143 h 3456"/>
                <a:gd name="T70" fmla="*/ 39491058 w 2954"/>
                <a:gd name="T71" fmla="*/ 107526667 h 3456"/>
                <a:gd name="T72" fmla="*/ 19667971 w 2954"/>
                <a:gd name="T73" fmla="*/ 107526667 h 3456"/>
                <a:gd name="T74" fmla="*/ 23955725 w 2954"/>
                <a:gd name="T75" fmla="*/ 78311551 h 3456"/>
                <a:gd name="T76" fmla="*/ 12583701 w 2954"/>
                <a:gd name="T77" fmla="*/ 91939004 h 3456"/>
                <a:gd name="T78" fmla="*/ 0 w 2954"/>
                <a:gd name="T79" fmla="*/ 79338311 h 3456"/>
                <a:gd name="T80" fmla="*/ 27093851 w 2954"/>
                <a:gd name="T81" fmla="*/ 56719082 h 3456"/>
                <a:gd name="T82" fmla="*/ 28678513 w 2954"/>
                <a:gd name="T83" fmla="*/ 45985113 h 3456"/>
                <a:gd name="T84" fmla="*/ 33836158 w 2954"/>
                <a:gd name="T85" fmla="*/ 40820269 h 3456"/>
                <a:gd name="T86" fmla="*/ 0 w 2954"/>
                <a:gd name="T87" fmla="*/ 12600869 h 3456"/>
                <a:gd name="T88" fmla="*/ 12583701 w 2954"/>
                <a:gd name="T89" fmla="*/ 0 h 34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954" h="3456">
                  <a:moveTo>
                    <a:pt x="405" y="0"/>
                  </a:moveTo>
                  <a:lnTo>
                    <a:pt x="1312" y="1089"/>
                  </a:lnTo>
                  <a:lnTo>
                    <a:pt x="1477" y="924"/>
                  </a:lnTo>
                  <a:lnTo>
                    <a:pt x="1642" y="1089"/>
                  </a:lnTo>
                  <a:lnTo>
                    <a:pt x="2549" y="0"/>
                  </a:lnTo>
                  <a:lnTo>
                    <a:pt x="2954" y="405"/>
                  </a:lnTo>
                  <a:lnTo>
                    <a:pt x="1865" y="1312"/>
                  </a:lnTo>
                  <a:lnTo>
                    <a:pt x="2031" y="1478"/>
                  </a:lnTo>
                  <a:lnTo>
                    <a:pt x="2082" y="1823"/>
                  </a:lnTo>
                  <a:lnTo>
                    <a:pt x="2954" y="2550"/>
                  </a:lnTo>
                  <a:lnTo>
                    <a:pt x="2549" y="2955"/>
                  </a:lnTo>
                  <a:lnTo>
                    <a:pt x="2183" y="2517"/>
                  </a:lnTo>
                  <a:lnTo>
                    <a:pt x="2321" y="3456"/>
                  </a:lnTo>
                  <a:lnTo>
                    <a:pt x="1683" y="3456"/>
                  </a:lnTo>
                  <a:lnTo>
                    <a:pt x="1683" y="3027"/>
                  </a:lnTo>
                  <a:lnTo>
                    <a:pt x="1680" y="2993"/>
                  </a:lnTo>
                  <a:lnTo>
                    <a:pt x="1672" y="2961"/>
                  </a:lnTo>
                  <a:lnTo>
                    <a:pt x="1660" y="2931"/>
                  </a:lnTo>
                  <a:lnTo>
                    <a:pt x="1643" y="2904"/>
                  </a:lnTo>
                  <a:lnTo>
                    <a:pt x="1622" y="2881"/>
                  </a:lnTo>
                  <a:lnTo>
                    <a:pt x="1598" y="2860"/>
                  </a:lnTo>
                  <a:lnTo>
                    <a:pt x="1571" y="2843"/>
                  </a:lnTo>
                  <a:lnTo>
                    <a:pt x="1542" y="2831"/>
                  </a:lnTo>
                  <a:lnTo>
                    <a:pt x="1510" y="2823"/>
                  </a:lnTo>
                  <a:lnTo>
                    <a:pt x="1477" y="2820"/>
                  </a:lnTo>
                  <a:lnTo>
                    <a:pt x="1443" y="2823"/>
                  </a:lnTo>
                  <a:lnTo>
                    <a:pt x="1412" y="2831"/>
                  </a:lnTo>
                  <a:lnTo>
                    <a:pt x="1383" y="2843"/>
                  </a:lnTo>
                  <a:lnTo>
                    <a:pt x="1356" y="2860"/>
                  </a:lnTo>
                  <a:lnTo>
                    <a:pt x="1331" y="2881"/>
                  </a:lnTo>
                  <a:lnTo>
                    <a:pt x="1311" y="2904"/>
                  </a:lnTo>
                  <a:lnTo>
                    <a:pt x="1294" y="2931"/>
                  </a:lnTo>
                  <a:lnTo>
                    <a:pt x="1282" y="2961"/>
                  </a:lnTo>
                  <a:lnTo>
                    <a:pt x="1274" y="2993"/>
                  </a:lnTo>
                  <a:lnTo>
                    <a:pt x="1271" y="3027"/>
                  </a:lnTo>
                  <a:lnTo>
                    <a:pt x="1271" y="3456"/>
                  </a:lnTo>
                  <a:lnTo>
                    <a:pt x="633" y="3456"/>
                  </a:lnTo>
                  <a:lnTo>
                    <a:pt x="771" y="2517"/>
                  </a:lnTo>
                  <a:lnTo>
                    <a:pt x="405" y="2955"/>
                  </a:lnTo>
                  <a:lnTo>
                    <a:pt x="0" y="2550"/>
                  </a:lnTo>
                  <a:lnTo>
                    <a:pt x="872" y="1823"/>
                  </a:lnTo>
                  <a:lnTo>
                    <a:pt x="923" y="1478"/>
                  </a:lnTo>
                  <a:lnTo>
                    <a:pt x="1089" y="1312"/>
                  </a:lnTo>
                  <a:lnTo>
                    <a:pt x="0" y="405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4" name="Prostokąt 13">
            <a:extLst>
              <a:ext uri="{FF2B5EF4-FFF2-40B4-BE49-F238E27FC236}">
                <a16:creationId xmlns:a16="http://schemas.microsoft.com/office/drawing/2014/main" id="{E1FBDF94-7EE5-623A-3C71-01472646152C}"/>
              </a:ext>
            </a:extLst>
          </p:cNvPr>
          <p:cNvSpPr/>
          <p:nvPr/>
        </p:nvSpPr>
        <p:spPr>
          <a:xfrm>
            <a:off x="1130669" y="1322561"/>
            <a:ext cx="480886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0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P7. Jaki szacunkowo procent turystów w Państwa placówce stanowią turyści indywidualni, a jaki grupy zorganizowane?</a:t>
            </a:r>
          </a:p>
        </p:txBody>
      </p:sp>
      <p:sp>
        <p:nvSpPr>
          <p:cNvPr id="15" name="Prostokąt 14">
            <a:extLst>
              <a:ext uri="{FF2B5EF4-FFF2-40B4-BE49-F238E27FC236}">
                <a16:creationId xmlns:a16="http://schemas.microsoft.com/office/drawing/2014/main" id="{63DDA641-F9D0-E239-E978-41322A0D6FD0}"/>
              </a:ext>
            </a:extLst>
          </p:cNvPr>
          <p:cNvSpPr/>
          <p:nvPr/>
        </p:nvSpPr>
        <p:spPr>
          <a:xfrm>
            <a:off x="3261881" y="1827386"/>
            <a:ext cx="1928765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Grupy zorganizowane:</a:t>
            </a:r>
          </a:p>
        </p:txBody>
      </p:sp>
      <p:sp>
        <p:nvSpPr>
          <p:cNvPr id="17" name="Prostokąt 16">
            <a:extLst>
              <a:ext uri="{FF2B5EF4-FFF2-40B4-BE49-F238E27FC236}">
                <a16:creationId xmlns:a16="http://schemas.microsoft.com/office/drawing/2014/main" id="{689595C2-9B1E-2711-D6A4-4435A9F397F3}"/>
              </a:ext>
            </a:extLst>
          </p:cNvPr>
          <p:cNvSpPr/>
          <p:nvPr/>
        </p:nvSpPr>
        <p:spPr>
          <a:xfrm>
            <a:off x="6874244" y="1322561"/>
            <a:ext cx="480886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0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P7a. Jaki szacunkowo procent turystów w Państwa placówce stanowią grupy i wycieczki szkolne?</a:t>
            </a:r>
          </a:p>
        </p:txBody>
      </p:sp>
      <p:sp>
        <p:nvSpPr>
          <p:cNvPr id="18" name="Prostokąt 17">
            <a:extLst>
              <a:ext uri="{FF2B5EF4-FFF2-40B4-BE49-F238E27FC236}">
                <a16:creationId xmlns:a16="http://schemas.microsoft.com/office/drawing/2014/main" id="{A0A6A02B-589F-D0D6-38FE-5DA1E0A60837}"/>
              </a:ext>
            </a:extLst>
          </p:cNvPr>
          <p:cNvSpPr/>
          <p:nvPr/>
        </p:nvSpPr>
        <p:spPr>
          <a:xfrm>
            <a:off x="8909017" y="1827386"/>
            <a:ext cx="212164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Grupy i wycieczki szkolne:</a:t>
            </a:r>
          </a:p>
        </p:txBody>
      </p:sp>
      <p:sp>
        <p:nvSpPr>
          <p:cNvPr id="19" name="Prostokąt 18">
            <a:extLst>
              <a:ext uri="{FF2B5EF4-FFF2-40B4-BE49-F238E27FC236}">
                <a16:creationId xmlns:a16="http://schemas.microsoft.com/office/drawing/2014/main" id="{5A7EC611-24ED-1DA8-51D9-D693CD1AC2EF}"/>
              </a:ext>
            </a:extLst>
          </p:cNvPr>
          <p:cNvSpPr/>
          <p:nvPr/>
        </p:nvSpPr>
        <p:spPr>
          <a:xfrm>
            <a:off x="360363" y="5245298"/>
            <a:ext cx="5577484" cy="553998"/>
          </a:xfrm>
          <a:prstGeom prst="rect">
            <a:avLst/>
          </a:prstGeom>
          <a:solidFill>
            <a:srgbClr val="002060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Według szacunków, w około 2/3 badanych placówek większość odwiedzających stanowią turyści indywidualni. Średni wskazywany udział grup zorganizowanych wyniósł w badanej próbie 40%.</a:t>
            </a:r>
          </a:p>
        </p:txBody>
      </p:sp>
      <p:sp>
        <p:nvSpPr>
          <p:cNvPr id="20" name="Prostokąt 19">
            <a:extLst>
              <a:ext uri="{FF2B5EF4-FFF2-40B4-BE49-F238E27FC236}">
                <a16:creationId xmlns:a16="http://schemas.microsoft.com/office/drawing/2014/main" id="{37556312-BD30-8E23-F0B8-0456C90E1E74}"/>
              </a:ext>
            </a:extLst>
          </p:cNvPr>
          <p:cNvSpPr/>
          <p:nvPr/>
        </p:nvSpPr>
        <p:spPr>
          <a:xfrm>
            <a:off x="6249388" y="5245298"/>
            <a:ext cx="5577484" cy="553998"/>
          </a:xfrm>
          <a:prstGeom prst="rect">
            <a:avLst/>
          </a:prstGeom>
          <a:solidFill>
            <a:srgbClr val="002060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2/3 placówek oszacowała udział grup szkolnych wśród grup zorganizowanych ogółem jako wyższy niż 50%. Średni wskazywany odsetek innych grup wśród grup zorganizowanych w próbie wyniósł 34%.</a:t>
            </a:r>
          </a:p>
        </p:txBody>
      </p:sp>
      <p:graphicFrame>
        <p:nvGraphicFramePr>
          <p:cNvPr id="21" name="Symbol zastępczy zawartości 10">
            <a:extLst>
              <a:ext uri="{FF2B5EF4-FFF2-40B4-BE49-F238E27FC236}">
                <a16:creationId xmlns:a16="http://schemas.microsoft.com/office/drawing/2014/main" id="{F0D2DE6F-ECE2-A0FD-1776-9C2340DD6B6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32705261"/>
              </p:ext>
            </p:extLst>
          </p:nvPr>
        </p:nvGraphicFramePr>
        <p:xfrm>
          <a:off x="833858" y="1570314"/>
          <a:ext cx="4837248" cy="2611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6" name="Symbol zastępczy zawartości 10">
            <a:extLst>
              <a:ext uri="{FF2B5EF4-FFF2-40B4-BE49-F238E27FC236}">
                <a16:creationId xmlns:a16="http://schemas.microsoft.com/office/drawing/2014/main" id="{B5B10C68-BF98-730D-5BCF-2C255A14E69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43473740"/>
              </p:ext>
            </p:extLst>
          </p:nvPr>
        </p:nvGraphicFramePr>
        <p:xfrm>
          <a:off x="7106295" y="3215752"/>
          <a:ext cx="4125118" cy="19438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zawartości 10">
            <a:extLst>
              <a:ext uri="{FF2B5EF4-FFF2-40B4-BE49-F238E27FC236}">
                <a16:creationId xmlns:a16="http://schemas.microsoft.com/office/drawing/2014/main" id="{73E09FA9-5F1C-42B1-F8E3-4C35A1DEA47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62414218"/>
              </p:ext>
            </p:extLst>
          </p:nvPr>
        </p:nvGraphicFramePr>
        <p:xfrm>
          <a:off x="6577433" y="1570314"/>
          <a:ext cx="4837248" cy="2611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595007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074A17DA-17D6-86A5-2A54-FEDB10FFAEF5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 anchor="ctr"/>
          <a:lstStyle/>
          <a:p>
            <a:r>
              <a:rPr lang="pl-PL" dirty="0"/>
              <a:t>Wiek osób odwiedzających</a:t>
            </a:r>
            <a:endParaRPr lang="en-US" dirty="0"/>
          </a:p>
        </p:txBody>
      </p:sp>
      <p:sp>
        <p:nvSpPr>
          <p:cNvPr id="3" name="Prostokąt zaokrąglony 16">
            <a:extLst>
              <a:ext uri="{FF2B5EF4-FFF2-40B4-BE49-F238E27FC236}">
                <a16:creationId xmlns:a16="http://schemas.microsoft.com/office/drawing/2014/main" id="{C20815DD-1134-0ADC-02F5-CE7F9768159F}"/>
              </a:ext>
            </a:extLst>
          </p:cNvPr>
          <p:cNvSpPr/>
          <p:nvPr/>
        </p:nvSpPr>
        <p:spPr>
          <a:xfrm>
            <a:off x="360363" y="1310050"/>
            <a:ext cx="11468195" cy="4558635"/>
          </a:xfrm>
          <a:prstGeom prst="roundRect">
            <a:avLst>
              <a:gd name="adj" fmla="val 3179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4" name="Symbol zastępczy zawartości 10">
            <a:extLst>
              <a:ext uri="{FF2B5EF4-FFF2-40B4-BE49-F238E27FC236}">
                <a16:creationId xmlns:a16="http://schemas.microsoft.com/office/drawing/2014/main" id="{9352F7BD-4E49-8A98-40C0-0A28AFAFBF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46057354"/>
              </p:ext>
            </p:extLst>
          </p:nvPr>
        </p:nvGraphicFramePr>
        <p:xfrm>
          <a:off x="833858" y="1570313"/>
          <a:ext cx="4837248" cy="36200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Symbol zastępczy zawartości 10">
            <a:extLst>
              <a:ext uri="{FF2B5EF4-FFF2-40B4-BE49-F238E27FC236}">
                <a16:creationId xmlns:a16="http://schemas.microsoft.com/office/drawing/2014/main" id="{C55884BA-6640-D5D8-26C8-92B2F40BDE7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74567082"/>
              </p:ext>
            </p:extLst>
          </p:nvPr>
        </p:nvGraphicFramePr>
        <p:xfrm>
          <a:off x="6188230" y="2590800"/>
          <a:ext cx="5323831" cy="30368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Prostokąt 5">
            <a:extLst>
              <a:ext uri="{FF2B5EF4-FFF2-40B4-BE49-F238E27FC236}">
                <a16:creationId xmlns:a16="http://schemas.microsoft.com/office/drawing/2014/main" id="{D2700395-75F3-D9D5-F8A5-7AD24716F54B}"/>
              </a:ext>
            </a:extLst>
          </p:cNvPr>
          <p:cNvSpPr/>
          <p:nvPr/>
        </p:nvSpPr>
        <p:spPr>
          <a:xfrm>
            <a:off x="5447074" y="6158686"/>
            <a:ext cx="637980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0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Podstawa: </a:t>
            </a:r>
            <a:r>
              <a:rPr kumimoji="0" lang="pl-PL" sz="10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Wszystkie placówki, które udzieliły odpowiedzi na pytanie, N=35</a:t>
            </a:r>
          </a:p>
        </p:txBody>
      </p:sp>
      <p:sp>
        <p:nvSpPr>
          <p:cNvPr id="7" name="Prostokąt 6">
            <a:extLst>
              <a:ext uri="{FF2B5EF4-FFF2-40B4-BE49-F238E27FC236}">
                <a16:creationId xmlns:a16="http://schemas.microsoft.com/office/drawing/2014/main" id="{39F0FF9C-16CC-21D5-33E1-BECE54C3CCD5}"/>
              </a:ext>
            </a:extLst>
          </p:cNvPr>
          <p:cNvSpPr/>
          <p:nvPr/>
        </p:nvSpPr>
        <p:spPr>
          <a:xfrm>
            <a:off x="5495654" y="957405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2025</a:t>
            </a:r>
          </a:p>
        </p:txBody>
      </p:sp>
      <p:sp>
        <p:nvSpPr>
          <p:cNvPr id="8" name="Elipsa 33">
            <a:extLst>
              <a:ext uri="{FF2B5EF4-FFF2-40B4-BE49-F238E27FC236}">
                <a16:creationId xmlns:a16="http://schemas.microsoft.com/office/drawing/2014/main" id="{0FD14637-EC32-1AD6-1E88-5A6390548431}"/>
              </a:ext>
            </a:extLst>
          </p:cNvPr>
          <p:cNvSpPr/>
          <p:nvPr/>
        </p:nvSpPr>
        <p:spPr>
          <a:xfrm>
            <a:off x="284669" y="897158"/>
            <a:ext cx="846000" cy="846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9" name="Grupa 8">
            <a:extLst>
              <a:ext uri="{FF2B5EF4-FFF2-40B4-BE49-F238E27FC236}">
                <a16:creationId xmlns:a16="http://schemas.microsoft.com/office/drawing/2014/main" id="{93AE31E2-6673-5228-B898-3074E85102AB}"/>
              </a:ext>
            </a:extLst>
          </p:cNvPr>
          <p:cNvGrpSpPr>
            <a:grpSpLocks noChangeAspect="1"/>
          </p:cNvGrpSpPr>
          <p:nvPr/>
        </p:nvGrpSpPr>
        <p:grpSpPr>
          <a:xfrm>
            <a:off x="440913" y="1023317"/>
            <a:ext cx="599129" cy="544760"/>
            <a:chOff x="296125" y="829753"/>
            <a:chExt cx="964904" cy="877342"/>
          </a:xfrm>
        </p:grpSpPr>
        <p:sp>
          <p:nvSpPr>
            <p:cNvPr id="10" name="noun_project_2237.svg.eps">
              <a:extLst>
                <a:ext uri="{FF2B5EF4-FFF2-40B4-BE49-F238E27FC236}">
                  <a16:creationId xmlns:a16="http://schemas.microsoft.com/office/drawing/2014/main" id="{FEB244FB-F5EF-E90C-D5B3-2B3CE1E8631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40079" y="829753"/>
              <a:ext cx="363016" cy="349569"/>
            </a:xfrm>
            <a:custGeom>
              <a:avLst/>
              <a:gdLst>
                <a:gd name="T0" fmla="*/ 0 w 3403"/>
                <a:gd name="T1" fmla="*/ 0 h 3274"/>
                <a:gd name="T2" fmla="*/ 3980104 w 3403"/>
                <a:gd name="T3" fmla="*/ 0 h 3274"/>
                <a:gd name="T4" fmla="*/ 3980104 w 3403"/>
                <a:gd name="T5" fmla="*/ 1588646 h 3274"/>
                <a:gd name="T6" fmla="*/ 1585799 w 3403"/>
                <a:gd name="T7" fmla="*/ 1588646 h 3274"/>
                <a:gd name="T8" fmla="*/ 1585799 w 3403"/>
                <a:gd name="T9" fmla="*/ 14765532 h 3274"/>
                <a:gd name="T10" fmla="*/ 3980104 w 3403"/>
                <a:gd name="T11" fmla="*/ 14765532 h 3274"/>
                <a:gd name="T12" fmla="*/ 3980104 w 3403"/>
                <a:gd name="T13" fmla="*/ 16323115 h 3274"/>
                <a:gd name="T14" fmla="*/ 1585799 w 3403"/>
                <a:gd name="T15" fmla="*/ 16323115 h 3274"/>
                <a:gd name="T16" fmla="*/ 1585799 w 3403"/>
                <a:gd name="T17" fmla="*/ 29468938 h 3274"/>
                <a:gd name="T18" fmla="*/ 3980104 w 3403"/>
                <a:gd name="T19" fmla="*/ 29468938 h 3274"/>
                <a:gd name="T20" fmla="*/ 3980104 w 3403"/>
                <a:gd name="T21" fmla="*/ 31088824 h 3274"/>
                <a:gd name="T22" fmla="*/ 1585799 w 3403"/>
                <a:gd name="T23" fmla="*/ 31088824 h 3274"/>
                <a:gd name="T24" fmla="*/ 1585799 w 3403"/>
                <a:gd name="T25" fmla="*/ 44203407 h 3274"/>
                <a:gd name="T26" fmla="*/ 3980104 w 3403"/>
                <a:gd name="T27" fmla="*/ 44203407 h 3274"/>
                <a:gd name="T28" fmla="*/ 3980104 w 3403"/>
                <a:gd name="T29" fmla="*/ 45792053 h 3274"/>
                <a:gd name="T30" fmla="*/ 1585799 w 3403"/>
                <a:gd name="T31" fmla="*/ 45792053 h 3274"/>
                <a:gd name="T32" fmla="*/ 1585799 w 3403"/>
                <a:gd name="T33" fmla="*/ 58937876 h 3274"/>
                <a:gd name="T34" fmla="*/ 3980104 w 3403"/>
                <a:gd name="T35" fmla="*/ 58937876 h 3274"/>
                <a:gd name="T36" fmla="*/ 3980104 w 3403"/>
                <a:gd name="T37" fmla="*/ 60526522 h 3274"/>
                <a:gd name="T38" fmla="*/ 1585799 w 3403"/>
                <a:gd name="T39" fmla="*/ 60526522 h 3274"/>
                <a:gd name="T40" fmla="*/ 1585799 w 3403"/>
                <a:gd name="T41" fmla="*/ 73672345 h 3274"/>
                <a:gd name="T42" fmla="*/ 3980104 w 3403"/>
                <a:gd name="T43" fmla="*/ 73672345 h 3274"/>
                <a:gd name="T44" fmla="*/ 3980104 w 3403"/>
                <a:gd name="T45" fmla="*/ 75260991 h 3274"/>
                <a:gd name="T46" fmla="*/ 1585799 w 3403"/>
                <a:gd name="T47" fmla="*/ 75260991 h 3274"/>
                <a:gd name="T48" fmla="*/ 1585799 w 3403"/>
                <a:gd name="T49" fmla="*/ 88437877 h 3274"/>
                <a:gd name="T50" fmla="*/ 3980104 w 3403"/>
                <a:gd name="T51" fmla="*/ 88437877 h 3274"/>
                <a:gd name="T52" fmla="*/ 3980104 w 3403"/>
                <a:gd name="T53" fmla="*/ 89995460 h 3274"/>
                <a:gd name="T54" fmla="*/ 1585799 w 3403"/>
                <a:gd name="T55" fmla="*/ 89995460 h 3274"/>
                <a:gd name="T56" fmla="*/ 1585799 w 3403"/>
                <a:gd name="T57" fmla="*/ 100399937 h 3274"/>
                <a:gd name="T58" fmla="*/ 6654255 w 3403"/>
                <a:gd name="T59" fmla="*/ 100399937 h 3274"/>
                <a:gd name="T60" fmla="*/ 6654255 w 3403"/>
                <a:gd name="T61" fmla="*/ 66694374 h 3274"/>
                <a:gd name="T62" fmla="*/ 24222892 w 3403"/>
                <a:gd name="T63" fmla="*/ 66694374 h 3274"/>
                <a:gd name="T64" fmla="*/ 24222892 w 3403"/>
                <a:gd name="T65" fmla="*/ 100399937 h 3274"/>
                <a:gd name="T66" fmla="*/ 27176891 w 3403"/>
                <a:gd name="T67" fmla="*/ 100399937 h 3274"/>
                <a:gd name="T68" fmla="*/ 27176891 w 3403"/>
                <a:gd name="T69" fmla="*/ 98343928 h 3274"/>
                <a:gd name="T70" fmla="*/ 28762690 w 3403"/>
                <a:gd name="T71" fmla="*/ 98343928 h 3274"/>
                <a:gd name="T72" fmla="*/ 28762690 w 3403"/>
                <a:gd name="T73" fmla="*/ 100399937 h 3274"/>
                <a:gd name="T74" fmla="*/ 32462947 w 3403"/>
                <a:gd name="T75" fmla="*/ 100399937 h 3274"/>
                <a:gd name="T76" fmla="*/ 32462947 w 3403"/>
                <a:gd name="T77" fmla="*/ 22241930 h 3274"/>
                <a:gd name="T78" fmla="*/ 50000372 w 3403"/>
                <a:gd name="T79" fmla="*/ 22241930 h 3274"/>
                <a:gd name="T80" fmla="*/ 50000372 w 3403"/>
                <a:gd name="T81" fmla="*/ 100399937 h 3274"/>
                <a:gd name="T82" fmla="*/ 52861088 w 3403"/>
                <a:gd name="T83" fmla="*/ 100399937 h 3274"/>
                <a:gd name="T84" fmla="*/ 52861088 w 3403"/>
                <a:gd name="T85" fmla="*/ 98343928 h 3274"/>
                <a:gd name="T86" fmla="*/ 54446887 w 3403"/>
                <a:gd name="T87" fmla="*/ 98343928 h 3274"/>
                <a:gd name="T88" fmla="*/ 54446887 w 3403"/>
                <a:gd name="T89" fmla="*/ 100399937 h 3274"/>
                <a:gd name="T90" fmla="*/ 58271638 w 3403"/>
                <a:gd name="T91" fmla="*/ 100399937 h 3274"/>
                <a:gd name="T92" fmla="*/ 58271638 w 3403"/>
                <a:gd name="T93" fmla="*/ 43642677 h 3274"/>
                <a:gd name="T94" fmla="*/ 75809064 w 3403"/>
                <a:gd name="T95" fmla="*/ 43642677 h 3274"/>
                <a:gd name="T96" fmla="*/ 75809064 w 3403"/>
                <a:gd name="T97" fmla="*/ 100399937 h 3274"/>
                <a:gd name="T98" fmla="*/ 78545286 w 3403"/>
                <a:gd name="T99" fmla="*/ 100399937 h 3274"/>
                <a:gd name="T100" fmla="*/ 78545286 w 3403"/>
                <a:gd name="T101" fmla="*/ 98343928 h 3274"/>
                <a:gd name="T102" fmla="*/ 80131261 w 3403"/>
                <a:gd name="T103" fmla="*/ 98343928 h 3274"/>
                <a:gd name="T104" fmla="*/ 80131261 w 3403"/>
                <a:gd name="T105" fmla="*/ 100399937 h 3274"/>
                <a:gd name="T106" fmla="*/ 84049118 w 3403"/>
                <a:gd name="T107" fmla="*/ 100399937 h 3274"/>
                <a:gd name="T108" fmla="*/ 84049118 w 3403"/>
                <a:gd name="T109" fmla="*/ 1308370 h 3274"/>
                <a:gd name="T110" fmla="*/ 101617579 w 3403"/>
                <a:gd name="T111" fmla="*/ 1308370 h 3274"/>
                <a:gd name="T112" fmla="*/ 101617579 w 3403"/>
                <a:gd name="T113" fmla="*/ 100399937 h 3274"/>
                <a:gd name="T114" fmla="*/ 104229659 w 3403"/>
                <a:gd name="T115" fmla="*/ 100399937 h 3274"/>
                <a:gd name="T116" fmla="*/ 104229659 w 3403"/>
                <a:gd name="T117" fmla="*/ 98343928 h 3274"/>
                <a:gd name="T118" fmla="*/ 105815459 w 3403"/>
                <a:gd name="T119" fmla="*/ 98343928 h 3274"/>
                <a:gd name="T120" fmla="*/ 105815459 w 3403"/>
                <a:gd name="T121" fmla="*/ 101988584 h 3274"/>
                <a:gd name="T122" fmla="*/ 0 w 3403"/>
                <a:gd name="T123" fmla="*/ 101988584 h 3274"/>
                <a:gd name="T124" fmla="*/ 0 w 3403"/>
                <a:gd name="T125" fmla="*/ 0 h 32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403" h="3274">
                  <a:moveTo>
                    <a:pt x="0" y="0"/>
                  </a:moveTo>
                  <a:lnTo>
                    <a:pt x="128" y="0"/>
                  </a:lnTo>
                  <a:lnTo>
                    <a:pt x="128" y="51"/>
                  </a:lnTo>
                  <a:lnTo>
                    <a:pt x="51" y="51"/>
                  </a:lnTo>
                  <a:lnTo>
                    <a:pt x="51" y="474"/>
                  </a:lnTo>
                  <a:lnTo>
                    <a:pt x="128" y="474"/>
                  </a:lnTo>
                  <a:lnTo>
                    <a:pt x="128" y="524"/>
                  </a:lnTo>
                  <a:lnTo>
                    <a:pt x="51" y="524"/>
                  </a:lnTo>
                  <a:lnTo>
                    <a:pt x="51" y="946"/>
                  </a:lnTo>
                  <a:lnTo>
                    <a:pt x="128" y="946"/>
                  </a:lnTo>
                  <a:lnTo>
                    <a:pt x="128" y="998"/>
                  </a:lnTo>
                  <a:lnTo>
                    <a:pt x="51" y="998"/>
                  </a:lnTo>
                  <a:lnTo>
                    <a:pt x="51" y="1419"/>
                  </a:lnTo>
                  <a:lnTo>
                    <a:pt x="128" y="1419"/>
                  </a:lnTo>
                  <a:lnTo>
                    <a:pt x="128" y="1470"/>
                  </a:lnTo>
                  <a:lnTo>
                    <a:pt x="51" y="1470"/>
                  </a:lnTo>
                  <a:lnTo>
                    <a:pt x="51" y="1892"/>
                  </a:lnTo>
                  <a:lnTo>
                    <a:pt x="128" y="1892"/>
                  </a:lnTo>
                  <a:lnTo>
                    <a:pt x="128" y="1943"/>
                  </a:lnTo>
                  <a:lnTo>
                    <a:pt x="51" y="1943"/>
                  </a:lnTo>
                  <a:lnTo>
                    <a:pt x="51" y="2365"/>
                  </a:lnTo>
                  <a:lnTo>
                    <a:pt x="128" y="2365"/>
                  </a:lnTo>
                  <a:lnTo>
                    <a:pt x="128" y="2416"/>
                  </a:lnTo>
                  <a:lnTo>
                    <a:pt x="51" y="2416"/>
                  </a:lnTo>
                  <a:lnTo>
                    <a:pt x="51" y="2839"/>
                  </a:lnTo>
                  <a:lnTo>
                    <a:pt x="128" y="2839"/>
                  </a:lnTo>
                  <a:lnTo>
                    <a:pt x="128" y="2889"/>
                  </a:lnTo>
                  <a:lnTo>
                    <a:pt x="51" y="2889"/>
                  </a:lnTo>
                  <a:lnTo>
                    <a:pt x="51" y="3223"/>
                  </a:lnTo>
                  <a:lnTo>
                    <a:pt x="214" y="3223"/>
                  </a:lnTo>
                  <a:lnTo>
                    <a:pt x="214" y="2141"/>
                  </a:lnTo>
                  <a:lnTo>
                    <a:pt x="779" y="2141"/>
                  </a:lnTo>
                  <a:lnTo>
                    <a:pt x="779" y="3223"/>
                  </a:lnTo>
                  <a:lnTo>
                    <a:pt x="874" y="3223"/>
                  </a:lnTo>
                  <a:lnTo>
                    <a:pt x="874" y="3157"/>
                  </a:lnTo>
                  <a:lnTo>
                    <a:pt x="925" y="3157"/>
                  </a:lnTo>
                  <a:lnTo>
                    <a:pt x="925" y="3223"/>
                  </a:lnTo>
                  <a:lnTo>
                    <a:pt x="1044" y="3223"/>
                  </a:lnTo>
                  <a:lnTo>
                    <a:pt x="1044" y="714"/>
                  </a:lnTo>
                  <a:lnTo>
                    <a:pt x="1608" y="714"/>
                  </a:lnTo>
                  <a:lnTo>
                    <a:pt x="1608" y="3223"/>
                  </a:lnTo>
                  <a:lnTo>
                    <a:pt x="1700" y="3223"/>
                  </a:lnTo>
                  <a:lnTo>
                    <a:pt x="1700" y="3157"/>
                  </a:lnTo>
                  <a:lnTo>
                    <a:pt x="1751" y="3157"/>
                  </a:lnTo>
                  <a:lnTo>
                    <a:pt x="1751" y="3223"/>
                  </a:lnTo>
                  <a:lnTo>
                    <a:pt x="1874" y="3223"/>
                  </a:lnTo>
                  <a:lnTo>
                    <a:pt x="1874" y="1401"/>
                  </a:lnTo>
                  <a:lnTo>
                    <a:pt x="2438" y="1401"/>
                  </a:lnTo>
                  <a:lnTo>
                    <a:pt x="2438" y="3223"/>
                  </a:lnTo>
                  <a:lnTo>
                    <a:pt x="2526" y="3223"/>
                  </a:lnTo>
                  <a:lnTo>
                    <a:pt x="2526" y="3157"/>
                  </a:lnTo>
                  <a:lnTo>
                    <a:pt x="2577" y="3157"/>
                  </a:lnTo>
                  <a:lnTo>
                    <a:pt x="2577" y="3223"/>
                  </a:lnTo>
                  <a:lnTo>
                    <a:pt x="2703" y="3223"/>
                  </a:lnTo>
                  <a:lnTo>
                    <a:pt x="2703" y="42"/>
                  </a:lnTo>
                  <a:lnTo>
                    <a:pt x="3268" y="42"/>
                  </a:lnTo>
                  <a:lnTo>
                    <a:pt x="3268" y="3223"/>
                  </a:lnTo>
                  <a:lnTo>
                    <a:pt x="3352" y="3223"/>
                  </a:lnTo>
                  <a:lnTo>
                    <a:pt x="3352" y="3157"/>
                  </a:lnTo>
                  <a:lnTo>
                    <a:pt x="3403" y="3157"/>
                  </a:lnTo>
                  <a:lnTo>
                    <a:pt x="3403" y="3274"/>
                  </a:lnTo>
                  <a:lnTo>
                    <a:pt x="0" y="32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noun_project_1627.eps">
              <a:extLst>
                <a:ext uri="{FF2B5EF4-FFF2-40B4-BE49-F238E27FC236}">
                  <a16:creationId xmlns:a16="http://schemas.microsoft.com/office/drawing/2014/main" id="{31A16D29-E1C9-1664-8854-993A00CD22F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96125" y="1219733"/>
              <a:ext cx="468313" cy="487362"/>
              <a:chOff x="1550" y="2501"/>
              <a:chExt cx="295" cy="307"/>
            </a:xfrm>
          </p:grpSpPr>
          <p:sp>
            <p:nvSpPr>
              <p:cNvPr id="13" name="Freeform 605">
                <a:extLst>
                  <a:ext uri="{FF2B5EF4-FFF2-40B4-BE49-F238E27FC236}">
                    <a16:creationId xmlns:a16="http://schemas.microsoft.com/office/drawing/2014/main" id="{89A338D1-CF6A-330C-8C55-EB2B51B619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50" y="2501"/>
                <a:ext cx="132" cy="307"/>
              </a:xfrm>
              <a:custGeom>
                <a:avLst/>
                <a:gdLst>
                  <a:gd name="T0" fmla="*/ 6 w 1450"/>
                  <a:gd name="T1" fmla="*/ 18 h 3384"/>
                  <a:gd name="T2" fmla="*/ 5 w 1450"/>
                  <a:gd name="T3" fmla="*/ 18 h 3384"/>
                  <a:gd name="T4" fmla="*/ 5 w 1450"/>
                  <a:gd name="T5" fmla="*/ 19 h 3384"/>
                  <a:gd name="T6" fmla="*/ 5 w 1450"/>
                  <a:gd name="T7" fmla="*/ 19 h 3384"/>
                  <a:gd name="T8" fmla="*/ 7 w 1450"/>
                  <a:gd name="T9" fmla="*/ 21 h 3384"/>
                  <a:gd name="T10" fmla="*/ 7 w 1450"/>
                  <a:gd name="T11" fmla="*/ 19 h 3384"/>
                  <a:gd name="T12" fmla="*/ 7 w 1450"/>
                  <a:gd name="T13" fmla="*/ 18 h 3384"/>
                  <a:gd name="T14" fmla="*/ 6 w 1450"/>
                  <a:gd name="T15" fmla="*/ 18 h 3384"/>
                  <a:gd name="T16" fmla="*/ 6 w 1450"/>
                  <a:gd name="T17" fmla="*/ 18 h 3384"/>
                  <a:gd name="T18" fmla="*/ 6 w 1450"/>
                  <a:gd name="T19" fmla="*/ 13 h 3384"/>
                  <a:gd name="T20" fmla="*/ 5 w 1450"/>
                  <a:gd name="T21" fmla="*/ 13 h 3384"/>
                  <a:gd name="T22" fmla="*/ 5 w 1450"/>
                  <a:gd name="T23" fmla="*/ 14 h 3384"/>
                  <a:gd name="T24" fmla="*/ 5 w 1450"/>
                  <a:gd name="T25" fmla="*/ 14 h 3384"/>
                  <a:gd name="T26" fmla="*/ 7 w 1450"/>
                  <a:gd name="T27" fmla="*/ 16 h 3384"/>
                  <a:gd name="T28" fmla="*/ 7 w 1450"/>
                  <a:gd name="T29" fmla="*/ 14 h 3384"/>
                  <a:gd name="T30" fmla="*/ 7 w 1450"/>
                  <a:gd name="T31" fmla="*/ 14 h 3384"/>
                  <a:gd name="T32" fmla="*/ 6 w 1450"/>
                  <a:gd name="T33" fmla="*/ 13 h 3384"/>
                  <a:gd name="T34" fmla="*/ 6 w 1450"/>
                  <a:gd name="T35" fmla="*/ 13 h 3384"/>
                  <a:gd name="T36" fmla="*/ 6 w 1450"/>
                  <a:gd name="T37" fmla="*/ 9 h 3384"/>
                  <a:gd name="T38" fmla="*/ 5 w 1450"/>
                  <a:gd name="T39" fmla="*/ 9 h 3384"/>
                  <a:gd name="T40" fmla="*/ 5 w 1450"/>
                  <a:gd name="T41" fmla="*/ 9 h 3384"/>
                  <a:gd name="T42" fmla="*/ 5 w 1450"/>
                  <a:gd name="T43" fmla="*/ 10 h 3384"/>
                  <a:gd name="T44" fmla="*/ 7 w 1450"/>
                  <a:gd name="T45" fmla="*/ 12 h 3384"/>
                  <a:gd name="T46" fmla="*/ 7 w 1450"/>
                  <a:gd name="T47" fmla="*/ 9 h 3384"/>
                  <a:gd name="T48" fmla="*/ 7 w 1450"/>
                  <a:gd name="T49" fmla="*/ 9 h 3384"/>
                  <a:gd name="T50" fmla="*/ 6 w 1450"/>
                  <a:gd name="T51" fmla="*/ 9 h 3384"/>
                  <a:gd name="T52" fmla="*/ 6 w 1450"/>
                  <a:gd name="T53" fmla="*/ 8 h 3384"/>
                  <a:gd name="T54" fmla="*/ 4 w 1450"/>
                  <a:gd name="T55" fmla="*/ 0 h 3384"/>
                  <a:gd name="T56" fmla="*/ 4 w 1450"/>
                  <a:gd name="T57" fmla="*/ 2 h 3384"/>
                  <a:gd name="T58" fmla="*/ 7 w 1450"/>
                  <a:gd name="T59" fmla="*/ 0 h 3384"/>
                  <a:gd name="T60" fmla="*/ 8 w 1450"/>
                  <a:gd name="T61" fmla="*/ 2 h 3384"/>
                  <a:gd name="T62" fmla="*/ 10 w 1450"/>
                  <a:gd name="T63" fmla="*/ 0 h 3384"/>
                  <a:gd name="T64" fmla="*/ 11 w 1450"/>
                  <a:gd name="T65" fmla="*/ 2 h 3384"/>
                  <a:gd name="T66" fmla="*/ 12 w 1450"/>
                  <a:gd name="T67" fmla="*/ 0 h 3384"/>
                  <a:gd name="T68" fmla="*/ 11 w 1450"/>
                  <a:gd name="T69" fmla="*/ 7 h 3384"/>
                  <a:gd name="T70" fmla="*/ 12 w 1450"/>
                  <a:gd name="T71" fmla="*/ 28 h 3384"/>
                  <a:gd name="T72" fmla="*/ 1 w 1450"/>
                  <a:gd name="T73" fmla="*/ 24 h 3384"/>
                  <a:gd name="T74" fmla="*/ 0 w 1450"/>
                  <a:gd name="T75" fmla="*/ 5 h 3384"/>
                  <a:gd name="T76" fmla="*/ 1 w 1450"/>
                  <a:gd name="T77" fmla="*/ 0 h 3384"/>
                  <a:gd name="T78" fmla="*/ 2 w 1450"/>
                  <a:gd name="T79" fmla="*/ 2 h 338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450" h="3384">
                    <a:moveTo>
                      <a:pt x="724" y="2168"/>
                    </a:moveTo>
                    <a:lnTo>
                      <a:pt x="701" y="2176"/>
                    </a:lnTo>
                    <a:lnTo>
                      <a:pt x="680" y="2189"/>
                    </a:lnTo>
                    <a:lnTo>
                      <a:pt x="661" y="2205"/>
                    </a:lnTo>
                    <a:lnTo>
                      <a:pt x="646" y="2225"/>
                    </a:lnTo>
                    <a:lnTo>
                      <a:pt x="634" y="2247"/>
                    </a:lnTo>
                    <a:lnTo>
                      <a:pt x="628" y="2271"/>
                    </a:lnTo>
                    <a:lnTo>
                      <a:pt x="625" y="2297"/>
                    </a:lnTo>
                    <a:lnTo>
                      <a:pt x="625" y="2568"/>
                    </a:lnTo>
                    <a:lnTo>
                      <a:pt x="825" y="2568"/>
                    </a:lnTo>
                    <a:lnTo>
                      <a:pt x="825" y="2297"/>
                    </a:lnTo>
                    <a:lnTo>
                      <a:pt x="823" y="2271"/>
                    </a:lnTo>
                    <a:lnTo>
                      <a:pt x="815" y="2246"/>
                    </a:lnTo>
                    <a:lnTo>
                      <a:pt x="804" y="2225"/>
                    </a:lnTo>
                    <a:lnTo>
                      <a:pt x="788" y="2205"/>
                    </a:lnTo>
                    <a:lnTo>
                      <a:pt x="770" y="2189"/>
                    </a:lnTo>
                    <a:lnTo>
                      <a:pt x="749" y="2176"/>
                    </a:lnTo>
                    <a:lnTo>
                      <a:pt x="724" y="2168"/>
                    </a:lnTo>
                    <a:close/>
                    <a:moveTo>
                      <a:pt x="724" y="1593"/>
                    </a:moveTo>
                    <a:lnTo>
                      <a:pt x="701" y="1602"/>
                    </a:lnTo>
                    <a:lnTo>
                      <a:pt x="680" y="1614"/>
                    </a:lnTo>
                    <a:lnTo>
                      <a:pt x="661" y="1631"/>
                    </a:lnTo>
                    <a:lnTo>
                      <a:pt x="646" y="1650"/>
                    </a:lnTo>
                    <a:lnTo>
                      <a:pt x="634" y="1672"/>
                    </a:lnTo>
                    <a:lnTo>
                      <a:pt x="628" y="1697"/>
                    </a:lnTo>
                    <a:lnTo>
                      <a:pt x="625" y="1723"/>
                    </a:lnTo>
                    <a:lnTo>
                      <a:pt x="625" y="1994"/>
                    </a:lnTo>
                    <a:lnTo>
                      <a:pt x="825" y="1994"/>
                    </a:lnTo>
                    <a:lnTo>
                      <a:pt x="825" y="1723"/>
                    </a:lnTo>
                    <a:lnTo>
                      <a:pt x="823" y="1697"/>
                    </a:lnTo>
                    <a:lnTo>
                      <a:pt x="815" y="1672"/>
                    </a:lnTo>
                    <a:lnTo>
                      <a:pt x="804" y="1650"/>
                    </a:lnTo>
                    <a:lnTo>
                      <a:pt x="788" y="1630"/>
                    </a:lnTo>
                    <a:lnTo>
                      <a:pt x="770" y="1614"/>
                    </a:lnTo>
                    <a:lnTo>
                      <a:pt x="749" y="1602"/>
                    </a:lnTo>
                    <a:lnTo>
                      <a:pt x="724" y="1593"/>
                    </a:lnTo>
                    <a:close/>
                    <a:moveTo>
                      <a:pt x="724" y="1023"/>
                    </a:moveTo>
                    <a:lnTo>
                      <a:pt x="701" y="1032"/>
                    </a:lnTo>
                    <a:lnTo>
                      <a:pt x="680" y="1045"/>
                    </a:lnTo>
                    <a:lnTo>
                      <a:pt x="662" y="1061"/>
                    </a:lnTo>
                    <a:lnTo>
                      <a:pt x="647" y="1080"/>
                    </a:lnTo>
                    <a:lnTo>
                      <a:pt x="637" y="1102"/>
                    </a:lnTo>
                    <a:lnTo>
                      <a:pt x="629" y="1126"/>
                    </a:lnTo>
                    <a:lnTo>
                      <a:pt x="627" y="1152"/>
                    </a:lnTo>
                    <a:lnTo>
                      <a:pt x="627" y="1423"/>
                    </a:lnTo>
                    <a:lnTo>
                      <a:pt x="824" y="1423"/>
                    </a:lnTo>
                    <a:lnTo>
                      <a:pt x="824" y="1152"/>
                    </a:lnTo>
                    <a:lnTo>
                      <a:pt x="821" y="1126"/>
                    </a:lnTo>
                    <a:lnTo>
                      <a:pt x="814" y="1102"/>
                    </a:lnTo>
                    <a:lnTo>
                      <a:pt x="803" y="1080"/>
                    </a:lnTo>
                    <a:lnTo>
                      <a:pt x="788" y="1061"/>
                    </a:lnTo>
                    <a:lnTo>
                      <a:pt x="769" y="1044"/>
                    </a:lnTo>
                    <a:lnTo>
                      <a:pt x="748" y="1031"/>
                    </a:lnTo>
                    <a:lnTo>
                      <a:pt x="724" y="1023"/>
                    </a:lnTo>
                    <a:close/>
                    <a:moveTo>
                      <a:pt x="247" y="0"/>
                    </a:moveTo>
                    <a:lnTo>
                      <a:pt x="469" y="0"/>
                    </a:lnTo>
                    <a:lnTo>
                      <a:pt x="469" y="271"/>
                    </a:lnTo>
                    <a:lnTo>
                      <a:pt x="542" y="271"/>
                    </a:lnTo>
                    <a:lnTo>
                      <a:pt x="542" y="0"/>
                    </a:lnTo>
                    <a:lnTo>
                      <a:pt x="901" y="0"/>
                    </a:lnTo>
                    <a:lnTo>
                      <a:pt x="901" y="271"/>
                    </a:lnTo>
                    <a:lnTo>
                      <a:pt x="977" y="271"/>
                    </a:lnTo>
                    <a:lnTo>
                      <a:pt x="977" y="0"/>
                    </a:lnTo>
                    <a:lnTo>
                      <a:pt x="1196" y="0"/>
                    </a:lnTo>
                    <a:lnTo>
                      <a:pt x="1196" y="271"/>
                    </a:lnTo>
                    <a:lnTo>
                      <a:pt x="1270" y="271"/>
                    </a:lnTo>
                    <a:lnTo>
                      <a:pt x="1270" y="0"/>
                    </a:lnTo>
                    <a:lnTo>
                      <a:pt x="1405" y="0"/>
                    </a:lnTo>
                    <a:lnTo>
                      <a:pt x="1405" y="611"/>
                    </a:lnTo>
                    <a:lnTo>
                      <a:pt x="1303" y="882"/>
                    </a:lnTo>
                    <a:lnTo>
                      <a:pt x="1388" y="2912"/>
                    </a:lnTo>
                    <a:lnTo>
                      <a:pt x="1450" y="3384"/>
                    </a:lnTo>
                    <a:lnTo>
                      <a:pt x="0" y="3384"/>
                    </a:lnTo>
                    <a:lnTo>
                      <a:pt x="62" y="2912"/>
                    </a:lnTo>
                    <a:lnTo>
                      <a:pt x="147" y="882"/>
                    </a:lnTo>
                    <a:lnTo>
                      <a:pt x="45" y="611"/>
                    </a:lnTo>
                    <a:lnTo>
                      <a:pt x="45" y="3"/>
                    </a:lnTo>
                    <a:lnTo>
                      <a:pt x="181" y="3"/>
                    </a:lnTo>
                    <a:lnTo>
                      <a:pt x="180" y="271"/>
                    </a:lnTo>
                    <a:lnTo>
                      <a:pt x="247" y="271"/>
                    </a:lnTo>
                    <a:lnTo>
                      <a:pt x="247" y="0"/>
                    </a:lnTo>
                    <a:close/>
                  </a:path>
                </a:pathLst>
              </a:custGeom>
              <a:solidFill>
                <a:srgbClr val="79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chemeClr val="accent2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l-PL" sz="1800" b="0" i="0" u="none" strike="noStrike" kern="120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4" name="Freeform 606">
                <a:extLst>
                  <a:ext uri="{FF2B5EF4-FFF2-40B4-BE49-F238E27FC236}">
                    <a16:creationId xmlns:a16="http://schemas.microsoft.com/office/drawing/2014/main" id="{36CFF55B-B86E-6CE2-C41E-E627170081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88" y="2664"/>
                <a:ext cx="157" cy="144"/>
              </a:xfrm>
              <a:custGeom>
                <a:avLst/>
                <a:gdLst>
                  <a:gd name="T0" fmla="*/ 7 w 1723"/>
                  <a:gd name="T1" fmla="*/ 9 h 1580"/>
                  <a:gd name="T2" fmla="*/ 7 w 1723"/>
                  <a:gd name="T3" fmla="*/ 9 h 1580"/>
                  <a:gd name="T4" fmla="*/ 7 w 1723"/>
                  <a:gd name="T5" fmla="*/ 9 h 1580"/>
                  <a:gd name="T6" fmla="*/ 7 w 1723"/>
                  <a:gd name="T7" fmla="*/ 9 h 1580"/>
                  <a:gd name="T8" fmla="*/ 6 w 1723"/>
                  <a:gd name="T9" fmla="*/ 9 h 1580"/>
                  <a:gd name="T10" fmla="*/ 6 w 1723"/>
                  <a:gd name="T11" fmla="*/ 9 h 1580"/>
                  <a:gd name="T12" fmla="*/ 6 w 1723"/>
                  <a:gd name="T13" fmla="*/ 9 h 1580"/>
                  <a:gd name="T14" fmla="*/ 6 w 1723"/>
                  <a:gd name="T15" fmla="*/ 9 h 1580"/>
                  <a:gd name="T16" fmla="*/ 6 w 1723"/>
                  <a:gd name="T17" fmla="*/ 9 h 1580"/>
                  <a:gd name="T18" fmla="*/ 6 w 1723"/>
                  <a:gd name="T19" fmla="*/ 10 h 1580"/>
                  <a:gd name="T20" fmla="*/ 6 w 1723"/>
                  <a:gd name="T21" fmla="*/ 10 h 1580"/>
                  <a:gd name="T22" fmla="*/ 6 w 1723"/>
                  <a:gd name="T23" fmla="*/ 13 h 1580"/>
                  <a:gd name="T24" fmla="*/ 9 w 1723"/>
                  <a:gd name="T25" fmla="*/ 13 h 1580"/>
                  <a:gd name="T26" fmla="*/ 9 w 1723"/>
                  <a:gd name="T27" fmla="*/ 10 h 1580"/>
                  <a:gd name="T28" fmla="*/ 9 w 1723"/>
                  <a:gd name="T29" fmla="*/ 10 h 1580"/>
                  <a:gd name="T30" fmla="*/ 9 w 1723"/>
                  <a:gd name="T31" fmla="*/ 9 h 1580"/>
                  <a:gd name="T32" fmla="*/ 8 w 1723"/>
                  <a:gd name="T33" fmla="*/ 9 h 1580"/>
                  <a:gd name="T34" fmla="*/ 8 w 1723"/>
                  <a:gd name="T35" fmla="*/ 9 h 1580"/>
                  <a:gd name="T36" fmla="*/ 8 w 1723"/>
                  <a:gd name="T37" fmla="*/ 9 h 1580"/>
                  <a:gd name="T38" fmla="*/ 8 w 1723"/>
                  <a:gd name="T39" fmla="*/ 9 h 1580"/>
                  <a:gd name="T40" fmla="*/ 8 w 1723"/>
                  <a:gd name="T41" fmla="*/ 9 h 1580"/>
                  <a:gd name="T42" fmla="*/ 7 w 1723"/>
                  <a:gd name="T43" fmla="*/ 9 h 1580"/>
                  <a:gd name="T44" fmla="*/ 7 w 1723"/>
                  <a:gd name="T45" fmla="*/ 9 h 1580"/>
                  <a:gd name="T46" fmla="*/ 7 w 1723"/>
                  <a:gd name="T47" fmla="*/ 9 h 1580"/>
                  <a:gd name="T48" fmla="*/ 0 w 1723"/>
                  <a:gd name="T49" fmla="*/ 0 h 1580"/>
                  <a:gd name="T50" fmla="*/ 3 w 1723"/>
                  <a:gd name="T51" fmla="*/ 0 h 1580"/>
                  <a:gd name="T52" fmla="*/ 3 w 1723"/>
                  <a:gd name="T53" fmla="*/ 2 h 1580"/>
                  <a:gd name="T54" fmla="*/ 4 w 1723"/>
                  <a:gd name="T55" fmla="*/ 2 h 1580"/>
                  <a:gd name="T56" fmla="*/ 4 w 1723"/>
                  <a:gd name="T57" fmla="*/ 0 h 1580"/>
                  <a:gd name="T58" fmla="*/ 7 w 1723"/>
                  <a:gd name="T59" fmla="*/ 0 h 1580"/>
                  <a:gd name="T60" fmla="*/ 7 w 1723"/>
                  <a:gd name="T61" fmla="*/ 2 h 1580"/>
                  <a:gd name="T62" fmla="*/ 7 w 1723"/>
                  <a:gd name="T63" fmla="*/ 2 h 1580"/>
                  <a:gd name="T64" fmla="*/ 7 w 1723"/>
                  <a:gd name="T65" fmla="*/ 0 h 1580"/>
                  <a:gd name="T66" fmla="*/ 11 w 1723"/>
                  <a:gd name="T67" fmla="*/ 0 h 1580"/>
                  <a:gd name="T68" fmla="*/ 11 w 1723"/>
                  <a:gd name="T69" fmla="*/ 2 h 1580"/>
                  <a:gd name="T70" fmla="*/ 11 w 1723"/>
                  <a:gd name="T71" fmla="*/ 2 h 1580"/>
                  <a:gd name="T72" fmla="*/ 11 w 1723"/>
                  <a:gd name="T73" fmla="*/ 0 h 1580"/>
                  <a:gd name="T74" fmla="*/ 14 w 1723"/>
                  <a:gd name="T75" fmla="*/ 0 h 1580"/>
                  <a:gd name="T76" fmla="*/ 14 w 1723"/>
                  <a:gd name="T77" fmla="*/ 2 h 1580"/>
                  <a:gd name="T78" fmla="*/ 14 w 1723"/>
                  <a:gd name="T79" fmla="*/ 7 h 1580"/>
                  <a:gd name="T80" fmla="*/ 14 w 1723"/>
                  <a:gd name="T81" fmla="*/ 13 h 1580"/>
                  <a:gd name="T82" fmla="*/ 0 w 1723"/>
                  <a:gd name="T83" fmla="*/ 13 h 1580"/>
                  <a:gd name="T84" fmla="*/ 0 w 1723"/>
                  <a:gd name="T85" fmla="*/ 7 h 1580"/>
                  <a:gd name="T86" fmla="*/ 0 w 1723"/>
                  <a:gd name="T87" fmla="*/ 2 h 1580"/>
                  <a:gd name="T88" fmla="*/ 0 w 1723"/>
                  <a:gd name="T89" fmla="*/ 0 h 158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723" h="1580">
                    <a:moveTo>
                      <a:pt x="863" y="1042"/>
                    </a:moveTo>
                    <a:lnTo>
                      <a:pt x="844" y="1047"/>
                    </a:lnTo>
                    <a:lnTo>
                      <a:pt x="822" y="1056"/>
                    </a:lnTo>
                    <a:lnTo>
                      <a:pt x="798" y="1065"/>
                    </a:lnTo>
                    <a:lnTo>
                      <a:pt x="773" y="1077"/>
                    </a:lnTo>
                    <a:lnTo>
                      <a:pt x="750" y="1090"/>
                    </a:lnTo>
                    <a:lnTo>
                      <a:pt x="728" y="1103"/>
                    </a:lnTo>
                    <a:lnTo>
                      <a:pt x="708" y="1119"/>
                    </a:lnTo>
                    <a:lnTo>
                      <a:pt x="693" y="1136"/>
                    </a:lnTo>
                    <a:lnTo>
                      <a:pt x="684" y="1153"/>
                    </a:lnTo>
                    <a:lnTo>
                      <a:pt x="679" y="1172"/>
                    </a:lnTo>
                    <a:lnTo>
                      <a:pt x="679" y="1527"/>
                    </a:lnTo>
                    <a:lnTo>
                      <a:pt x="1048" y="1527"/>
                    </a:lnTo>
                    <a:lnTo>
                      <a:pt x="1048" y="1172"/>
                    </a:lnTo>
                    <a:lnTo>
                      <a:pt x="1045" y="1153"/>
                    </a:lnTo>
                    <a:lnTo>
                      <a:pt x="1035" y="1135"/>
                    </a:lnTo>
                    <a:lnTo>
                      <a:pt x="1020" y="1119"/>
                    </a:lnTo>
                    <a:lnTo>
                      <a:pt x="1000" y="1103"/>
                    </a:lnTo>
                    <a:lnTo>
                      <a:pt x="978" y="1089"/>
                    </a:lnTo>
                    <a:lnTo>
                      <a:pt x="953" y="1076"/>
                    </a:lnTo>
                    <a:lnTo>
                      <a:pt x="929" y="1065"/>
                    </a:lnTo>
                    <a:lnTo>
                      <a:pt x="905" y="1056"/>
                    </a:lnTo>
                    <a:lnTo>
                      <a:pt x="882" y="1047"/>
                    </a:lnTo>
                    <a:lnTo>
                      <a:pt x="863" y="1042"/>
                    </a:lnTo>
                    <a:close/>
                    <a:moveTo>
                      <a:pt x="0" y="0"/>
                    </a:moveTo>
                    <a:lnTo>
                      <a:pt x="390" y="0"/>
                    </a:lnTo>
                    <a:lnTo>
                      <a:pt x="390" y="272"/>
                    </a:lnTo>
                    <a:lnTo>
                      <a:pt x="446" y="272"/>
                    </a:lnTo>
                    <a:lnTo>
                      <a:pt x="447" y="0"/>
                    </a:lnTo>
                    <a:lnTo>
                      <a:pt x="834" y="0"/>
                    </a:lnTo>
                    <a:lnTo>
                      <a:pt x="834" y="272"/>
                    </a:lnTo>
                    <a:lnTo>
                      <a:pt x="890" y="272"/>
                    </a:lnTo>
                    <a:lnTo>
                      <a:pt x="892" y="0"/>
                    </a:lnTo>
                    <a:lnTo>
                      <a:pt x="1279" y="0"/>
                    </a:lnTo>
                    <a:lnTo>
                      <a:pt x="1279" y="272"/>
                    </a:lnTo>
                    <a:lnTo>
                      <a:pt x="1334" y="272"/>
                    </a:lnTo>
                    <a:lnTo>
                      <a:pt x="1336" y="0"/>
                    </a:lnTo>
                    <a:lnTo>
                      <a:pt x="1723" y="0"/>
                    </a:lnTo>
                    <a:lnTo>
                      <a:pt x="1722" y="272"/>
                    </a:lnTo>
                    <a:lnTo>
                      <a:pt x="1691" y="885"/>
                    </a:lnTo>
                    <a:lnTo>
                      <a:pt x="1707" y="1580"/>
                    </a:lnTo>
                    <a:lnTo>
                      <a:pt x="15" y="1580"/>
                    </a:lnTo>
                    <a:lnTo>
                      <a:pt x="31" y="885"/>
                    </a:lnTo>
                    <a:lnTo>
                      <a:pt x="0" y="2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chemeClr val="accent2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l-PL" sz="1800" b="0" i="0" u="none" strike="noStrike" kern="120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" name="noun_project_0674.eps">
              <a:extLst>
                <a:ext uri="{FF2B5EF4-FFF2-40B4-BE49-F238E27FC236}">
                  <a16:creationId xmlns:a16="http://schemas.microsoft.com/office/drawing/2014/main" id="{52B0C2EB-84FC-ACA9-24C4-FA72C21273A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905384" y="1279824"/>
              <a:ext cx="355645" cy="416365"/>
            </a:xfrm>
            <a:custGeom>
              <a:avLst/>
              <a:gdLst>
                <a:gd name="T0" fmla="*/ 12583701 w 2954"/>
                <a:gd name="T1" fmla="*/ 0 h 3456"/>
                <a:gd name="T2" fmla="*/ 40765134 w 2954"/>
                <a:gd name="T3" fmla="*/ 33882189 h 3456"/>
                <a:gd name="T4" fmla="*/ 45891755 w 2954"/>
                <a:gd name="T5" fmla="*/ 28748390 h 3456"/>
                <a:gd name="T6" fmla="*/ 51018376 w 2954"/>
                <a:gd name="T7" fmla="*/ 33882189 h 3456"/>
                <a:gd name="T8" fmla="*/ 79199810 w 2954"/>
                <a:gd name="T9" fmla="*/ 0 h 3456"/>
                <a:gd name="T10" fmla="*/ 91783510 w 2954"/>
                <a:gd name="T11" fmla="*/ 12600869 h 3456"/>
                <a:gd name="T12" fmla="*/ 57947353 w 2954"/>
                <a:gd name="T13" fmla="*/ 40820269 h 3456"/>
                <a:gd name="T14" fmla="*/ 63104997 w 2954"/>
                <a:gd name="T15" fmla="*/ 45985113 h 3456"/>
                <a:gd name="T16" fmla="*/ 64689660 w 2954"/>
                <a:gd name="T17" fmla="*/ 56719082 h 3456"/>
                <a:gd name="T18" fmla="*/ 91783510 w 2954"/>
                <a:gd name="T19" fmla="*/ 79338311 h 3456"/>
                <a:gd name="T20" fmla="*/ 79199810 w 2954"/>
                <a:gd name="T21" fmla="*/ 91939004 h 3456"/>
                <a:gd name="T22" fmla="*/ 67827785 w 2954"/>
                <a:gd name="T23" fmla="*/ 78311551 h 3456"/>
                <a:gd name="T24" fmla="*/ 72115540 w 2954"/>
                <a:gd name="T25" fmla="*/ 107526667 h 3456"/>
                <a:gd name="T26" fmla="*/ 52292452 w 2954"/>
                <a:gd name="T27" fmla="*/ 107526667 h 3456"/>
                <a:gd name="T28" fmla="*/ 52292452 w 2954"/>
                <a:gd name="T29" fmla="*/ 94179143 h 3456"/>
                <a:gd name="T30" fmla="*/ 52199206 w 2954"/>
                <a:gd name="T31" fmla="*/ 93121339 h 3456"/>
                <a:gd name="T32" fmla="*/ 51950666 w 2954"/>
                <a:gd name="T33" fmla="*/ 92125800 h 3456"/>
                <a:gd name="T34" fmla="*/ 51577679 w 2954"/>
                <a:gd name="T35" fmla="*/ 91192350 h 3456"/>
                <a:gd name="T36" fmla="*/ 51049576 w 2954"/>
                <a:gd name="T37" fmla="*/ 90352210 h 3456"/>
                <a:gd name="T38" fmla="*/ 50397027 w 2954"/>
                <a:gd name="T39" fmla="*/ 89636600 h 3456"/>
                <a:gd name="T40" fmla="*/ 49651407 w 2954"/>
                <a:gd name="T41" fmla="*/ 88983256 h 3456"/>
                <a:gd name="T42" fmla="*/ 48812364 w 2954"/>
                <a:gd name="T43" fmla="*/ 88454442 h 3456"/>
                <a:gd name="T44" fmla="*/ 47911451 w 2954"/>
                <a:gd name="T45" fmla="*/ 88081026 h 3456"/>
                <a:gd name="T46" fmla="*/ 46917115 w 2954"/>
                <a:gd name="T47" fmla="*/ 87832142 h 3456"/>
                <a:gd name="T48" fmla="*/ 45891755 w 2954"/>
                <a:gd name="T49" fmla="*/ 87738832 h 3456"/>
                <a:gd name="T50" fmla="*/ 44835372 w 2954"/>
                <a:gd name="T51" fmla="*/ 87832142 h 3456"/>
                <a:gd name="T52" fmla="*/ 43872060 w 2954"/>
                <a:gd name="T53" fmla="*/ 88081026 h 3456"/>
                <a:gd name="T54" fmla="*/ 42971146 w 2954"/>
                <a:gd name="T55" fmla="*/ 88454442 h 3456"/>
                <a:gd name="T56" fmla="*/ 42132104 w 2954"/>
                <a:gd name="T57" fmla="*/ 88983256 h 3456"/>
                <a:gd name="T58" fmla="*/ 41355461 w 2954"/>
                <a:gd name="T59" fmla="*/ 89636600 h 3456"/>
                <a:gd name="T60" fmla="*/ 40733934 w 2954"/>
                <a:gd name="T61" fmla="*/ 90352210 h 3456"/>
                <a:gd name="T62" fmla="*/ 40205831 w 2954"/>
                <a:gd name="T63" fmla="*/ 91192350 h 3456"/>
                <a:gd name="T64" fmla="*/ 39832845 w 2954"/>
                <a:gd name="T65" fmla="*/ 92125800 h 3456"/>
                <a:gd name="T66" fmla="*/ 39584305 w 2954"/>
                <a:gd name="T67" fmla="*/ 93121339 h 3456"/>
                <a:gd name="T68" fmla="*/ 39491058 w 2954"/>
                <a:gd name="T69" fmla="*/ 94179143 h 3456"/>
                <a:gd name="T70" fmla="*/ 39491058 w 2954"/>
                <a:gd name="T71" fmla="*/ 107526667 h 3456"/>
                <a:gd name="T72" fmla="*/ 19667971 w 2954"/>
                <a:gd name="T73" fmla="*/ 107526667 h 3456"/>
                <a:gd name="T74" fmla="*/ 23955725 w 2954"/>
                <a:gd name="T75" fmla="*/ 78311551 h 3456"/>
                <a:gd name="T76" fmla="*/ 12583701 w 2954"/>
                <a:gd name="T77" fmla="*/ 91939004 h 3456"/>
                <a:gd name="T78" fmla="*/ 0 w 2954"/>
                <a:gd name="T79" fmla="*/ 79338311 h 3456"/>
                <a:gd name="T80" fmla="*/ 27093851 w 2954"/>
                <a:gd name="T81" fmla="*/ 56719082 h 3456"/>
                <a:gd name="T82" fmla="*/ 28678513 w 2954"/>
                <a:gd name="T83" fmla="*/ 45985113 h 3456"/>
                <a:gd name="T84" fmla="*/ 33836158 w 2954"/>
                <a:gd name="T85" fmla="*/ 40820269 h 3456"/>
                <a:gd name="T86" fmla="*/ 0 w 2954"/>
                <a:gd name="T87" fmla="*/ 12600869 h 3456"/>
                <a:gd name="T88" fmla="*/ 12583701 w 2954"/>
                <a:gd name="T89" fmla="*/ 0 h 34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954" h="3456">
                  <a:moveTo>
                    <a:pt x="405" y="0"/>
                  </a:moveTo>
                  <a:lnTo>
                    <a:pt x="1312" y="1089"/>
                  </a:lnTo>
                  <a:lnTo>
                    <a:pt x="1477" y="924"/>
                  </a:lnTo>
                  <a:lnTo>
                    <a:pt x="1642" y="1089"/>
                  </a:lnTo>
                  <a:lnTo>
                    <a:pt x="2549" y="0"/>
                  </a:lnTo>
                  <a:lnTo>
                    <a:pt x="2954" y="405"/>
                  </a:lnTo>
                  <a:lnTo>
                    <a:pt x="1865" y="1312"/>
                  </a:lnTo>
                  <a:lnTo>
                    <a:pt x="2031" y="1478"/>
                  </a:lnTo>
                  <a:lnTo>
                    <a:pt x="2082" y="1823"/>
                  </a:lnTo>
                  <a:lnTo>
                    <a:pt x="2954" y="2550"/>
                  </a:lnTo>
                  <a:lnTo>
                    <a:pt x="2549" y="2955"/>
                  </a:lnTo>
                  <a:lnTo>
                    <a:pt x="2183" y="2517"/>
                  </a:lnTo>
                  <a:lnTo>
                    <a:pt x="2321" y="3456"/>
                  </a:lnTo>
                  <a:lnTo>
                    <a:pt x="1683" y="3456"/>
                  </a:lnTo>
                  <a:lnTo>
                    <a:pt x="1683" y="3027"/>
                  </a:lnTo>
                  <a:lnTo>
                    <a:pt x="1680" y="2993"/>
                  </a:lnTo>
                  <a:lnTo>
                    <a:pt x="1672" y="2961"/>
                  </a:lnTo>
                  <a:lnTo>
                    <a:pt x="1660" y="2931"/>
                  </a:lnTo>
                  <a:lnTo>
                    <a:pt x="1643" y="2904"/>
                  </a:lnTo>
                  <a:lnTo>
                    <a:pt x="1622" y="2881"/>
                  </a:lnTo>
                  <a:lnTo>
                    <a:pt x="1598" y="2860"/>
                  </a:lnTo>
                  <a:lnTo>
                    <a:pt x="1571" y="2843"/>
                  </a:lnTo>
                  <a:lnTo>
                    <a:pt x="1542" y="2831"/>
                  </a:lnTo>
                  <a:lnTo>
                    <a:pt x="1510" y="2823"/>
                  </a:lnTo>
                  <a:lnTo>
                    <a:pt x="1477" y="2820"/>
                  </a:lnTo>
                  <a:lnTo>
                    <a:pt x="1443" y="2823"/>
                  </a:lnTo>
                  <a:lnTo>
                    <a:pt x="1412" y="2831"/>
                  </a:lnTo>
                  <a:lnTo>
                    <a:pt x="1383" y="2843"/>
                  </a:lnTo>
                  <a:lnTo>
                    <a:pt x="1356" y="2860"/>
                  </a:lnTo>
                  <a:lnTo>
                    <a:pt x="1331" y="2881"/>
                  </a:lnTo>
                  <a:lnTo>
                    <a:pt x="1311" y="2904"/>
                  </a:lnTo>
                  <a:lnTo>
                    <a:pt x="1294" y="2931"/>
                  </a:lnTo>
                  <a:lnTo>
                    <a:pt x="1282" y="2961"/>
                  </a:lnTo>
                  <a:lnTo>
                    <a:pt x="1274" y="2993"/>
                  </a:lnTo>
                  <a:lnTo>
                    <a:pt x="1271" y="3027"/>
                  </a:lnTo>
                  <a:lnTo>
                    <a:pt x="1271" y="3456"/>
                  </a:lnTo>
                  <a:lnTo>
                    <a:pt x="633" y="3456"/>
                  </a:lnTo>
                  <a:lnTo>
                    <a:pt x="771" y="2517"/>
                  </a:lnTo>
                  <a:lnTo>
                    <a:pt x="405" y="2955"/>
                  </a:lnTo>
                  <a:lnTo>
                    <a:pt x="0" y="2550"/>
                  </a:lnTo>
                  <a:lnTo>
                    <a:pt x="872" y="1823"/>
                  </a:lnTo>
                  <a:lnTo>
                    <a:pt x="923" y="1478"/>
                  </a:lnTo>
                  <a:lnTo>
                    <a:pt x="1089" y="1312"/>
                  </a:lnTo>
                  <a:lnTo>
                    <a:pt x="0" y="405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5" name="Prostokąt 14">
            <a:extLst>
              <a:ext uri="{FF2B5EF4-FFF2-40B4-BE49-F238E27FC236}">
                <a16:creationId xmlns:a16="http://schemas.microsoft.com/office/drawing/2014/main" id="{A6765A13-2ED8-E6CE-AAAA-E38AD5A732BB}"/>
              </a:ext>
            </a:extLst>
          </p:cNvPr>
          <p:cNvSpPr/>
          <p:nvPr/>
        </p:nvSpPr>
        <p:spPr>
          <a:xfrm>
            <a:off x="1130669" y="1322561"/>
            <a:ext cx="480886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0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P8. Jaki szacunkowo procent odwiedzających Państwa placówkę stanowią osoby należące do poszczególnych grup wiekowych?</a:t>
            </a:r>
          </a:p>
        </p:txBody>
      </p:sp>
      <p:sp>
        <p:nvSpPr>
          <p:cNvPr id="16" name="Prostokąt 15">
            <a:extLst>
              <a:ext uri="{FF2B5EF4-FFF2-40B4-BE49-F238E27FC236}">
                <a16:creationId xmlns:a16="http://schemas.microsoft.com/office/drawing/2014/main" id="{202D2DF8-A636-799D-A367-6FBA700FF5D8}"/>
              </a:ext>
            </a:extLst>
          </p:cNvPr>
          <p:cNvSpPr/>
          <p:nvPr/>
        </p:nvSpPr>
        <p:spPr>
          <a:xfrm>
            <a:off x="3261881" y="1827386"/>
            <a:ext cx="1928765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Wiek:</a:t>
            </a:r>
          </a:p>
        </p:txBody>
      </p:sp>
      <p:sp>
        <p:nvSpPr>
          <p:cNvPr id="17" name="Prostokąt 16">
            <a:extLst>
              <a:ext uri="{FF2B5EF4-FFF2-40B4-BE49-F238E27FC236}">
                <a16:creationId xmlns:a16="http://schemas.microsoft.com/office/drawing/2014/main" id="{1E231B48-CD97-7600-F8B5-1FF9E02274AA}"/>
              </a:ext>
            </a:extLst>
          </p:cNvPr>
          <p:cNvSpPr/>
          <p:nvPr/>
        </p:nvSpPr>
        <p:spPr>
          <a:xfrm>
            <a:off x="6251074" y="2037660"/>
            <a:ext cx="5577484" cy="400110"/>
          </a:xfrm>
          <a:prstGeom prst="rect">
            <a:avLst/>
          </a:prstGeom>
          <a:solidFill>
            <a:srgbClr val="002060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Według szacunków obiektów turystycznych biorących udział w badaniu 40% odwiedzających stanowią dzieci oraz młodzież szkolna.</a:t>
            </a:r>
          </a:p>
        </p:txBody>
      </p:sp>
      <p:sp>
        <p:nvSpPr>
          <p:cNvPr id="18" name="Prostokąt 17">
            <a:extLst>
              <a:ext uri="{FF2B5EF4-FFF2-40B4-BE49-F238E27FC236}">
                <a16:creationId xmlns:a16="http://schemas.microsoft.com/office/drawing/2014/main" id="{7FA918AA-9A9B-6215-FA6F-3A02B34AC804}"/>
              </a:ext>
            </a:extLst>
          </p:cNvPr>
          <p:cNvSpPr/>
          <p:nvPr/>
        </p:nvSpPr>
        <p:spPr>
          <a:xfrm>
            <a:off x="505970" y="5504589"/>
            <a:ext cx="568226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000" b="0" i="1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Z analizy wyłączono odpowiedzi „nie wiem, trudno powiedzieć”.</a:t>
            </a:r>
          </a:p>
        </p:txBody>
      </p:sp>
    </p:spTree>
    <p:extLst>
      <p:ext uri="{BB962C8B-B14F-4D97-AF65-F5344CB8AC3E}">
        <p14:creationId xmlns:p14="http://schemas.microsoft.com/office/powerpoint/2010/main" val="39837633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074A17DA-17D6-86A5-2A54-FEDB10FFAEF5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 anchor="ctr"/>
          <a:lstStyle/>
          <a:p>
            <a:r>
              <a:rPr lang="pl-PL" dirty="0"/>
              <a:t>Pochodzenie osób odwiedzających z kraju</a:t>
            </a:r>
            <a:endParaRPr lang="en-US" dirty="0"/>
          </a:p>
        </p:txBody>
      </p:sp>
      <p:sp>
        <p:nvSpPr>
          <p:cNvPr id="3" name="Prostokąt zaokrąglony 16">
            <a:extLst>
              <a:ext uri="{FF2B5EF4-FFF2-40B4-BE49-F238E27FC236}">
                <a16:creationId xmlns:a16="http://schemas.microsoft.com/office/drawing/2014/main" id="{76524C6A-4932-8B36-37FD-389FF555EBF3}"/>
              </a:ext>
            </a:extLst>
          </p:cNvPr>
          <p:cNvSpPr/>
          <p:nvPr/>
        </p:nvSpPr>
        <p:spPr>
          <a:xfrm>
            <a:off x="360363" y="1310050"/>
            <a:ext cx="11468195" cy="4558635"/>
          </a:xfrm>
          <a:prstGeom prst="roundRect">
            <a:avLst>
              <a:gd name="adj" fmla="val 3179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Prostokąt 3">
            <a:extLst>
              <a:ext uri="{FF2B5EF4-FFF2-40B4-BE49-F238E27FC236}">
                <a16:creationId xmlns:a16="http://schemas.microsoft.com/office/drawing/2014/main" id="{5D9AB7FF-ACFC-8D00-F79E-2D93BA10CD08}"/>
              </a:ext>
            </a:extLst>
          </p:cNvPr>
          <p:cNvSpPr/>
          <p:nvPr/>
        </p:nvSpPr>
        <p:spPr>
          <a:xfrm>
            <a:off x="5447074" y="6158686"/>
            <a:ext cx="637980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0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Podstawa: </a:t>
            </a:r>
            <a:r>
              <a:rPr kumimoji="0" lang="pl-PL" sz="10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Wszystkie placówki, N=74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BE1ABA3-67E3-F9FF-05A3-04401DB6369A}"/>
              </a:ext>
            </a:extLst>
          </p:cNvPr>
          <p:cNvSpPr/>
          <p:nvPr/>
        </p:nvSpPr>
        <p:spPr>
          <a:xfrm>
            <a:off x="5495654" y="957405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2025</a:t>
            </a:r>
          </a:p>
        </p:txBody>
      </p:sp>
      <p:sp>
        <p:nvSpPr>
          <p:cNvPr id="6" name="Elipsa 33">
            <a:extLst>
              <a:ext uri="{FF2B5EF4-FFF2-40B4-BE49-F238E27FC236}">
                <a16:creationId xmlns:a16="http://schemas.microsoft.com/office/drawing/2014/main" id="{74FFB3D5-D06A-DEB4-5CF9-61517A8AFE65}"/>
              </a:ext>
            </a:extLst>
          </p:cNvPr>
          <p:cNvSpPr/>
          <p:nvPr/>
        </p:nvSpPr>
        <p:spPr>
          <a:xfrm>
            <a:off x="284669" y="897158"/>
            <a:ext cx="846000" cy="846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" name="Grupa 6">
            <a:extLst>
              <a:ext uri="{FF2B5EF4-FFF2-40B4-BE49-F238E27FC236}">
                <a16:creationId xmlns:a16="http://schemas.microsoft.com/office/drawing/2014/main" id="{2869A2EF-00B6-A56D-1748-AF5240D04816}"/>
              </a:ext>
            </a:extLst>
          </p:cNvPr>
          <p:cNvGrpSpPr>
            <a:grpSpLocks noChangeAspect="1"/>
          </p:cNvGrpSpPr>
          <p:nvPr/>
        </p:nvGrpSpPr>
        <p:grpSpPr>
          <a:xfrm>
            <a:off x="440913" y="1023317"/>
            <a:ext cx="599129" cy="544760"/>
            <a:chOff x="296125" y="829753"/>
            <a:chExt cx="964904" cy="877342"/>
          </a:xfrm>
        </p:grpSpPr>
        <p:sp>
          <p:nvSpPr>
            <p:cNvPr id="8" name="noun_project_2237.svg.eps">
              <a:extLst>
                <a:ext uri="{FF2B5EF4-FFF2-40B4-BE49-F238E27FC236}">
                  <a16:creationId xmlns:a16="http://schemas.microsoft.com/office/drawing/2014/main" id="{FE32AD94-6357-E037-1FFA-D18935223AA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40079" y="829753"/>
              <a:ext cx="363016" cy="349569"/>
            </a:xfrm>
            <a:custGeom>
              <a:avLst/>
              <a:gdLst>
                <a:gd name="T0" fmla="*/ 0 w 3403"/>
                <a:gd name="T1" fmla="*/ 0 h 3274"/>
                <a:gd name="T2" fmla="*/ 3980104 w 3403"/>
                <a:gd name="T3" fmla="*/ 0 h 3274"/>
                <a:gd name="T4" fmla="*/ 3980104 w 3403"/>
                <a:gd name="T5" fmla="*/ 1588646 h 3274"/>
                <a:gd name="T6" fmla="*/ 1585799 w 3403"/>
                <a:gd name="T7" fmla="*/ 1588646 h 3274"/>
                <a:gd name="T8" fmla="*/ 1585799 w 3403"/>
                <a:gd name="T9" fmla="*/ 14765532 h 3274"/>
                <a:gd name="T10" fmla="*/ 3980104 w 3403"/>
                <a:gd name="T11" fmla="*/ 14765532 h 3274"/>
                <a:gd name="T12" fmla="*/ 3980104 w 3403"/>
                <a:gd name="T13" fmla="*/ 16323115 h 3274"/>
                <a:gd name="T14" fmla="*/ 1585799 w 3403"/>
                <a:gd name="T15" fmla="*/ 16323115 h 3274"/>
                <a:gd name="T16" fmla="*/ 1585799 w 3403"/>
                <a:gd name="T17" fmla="*/ 29468938 h 3274"/>
                <a:gd name="T18" fmla="*/ 3980104 w 3403"/>
                <a:gd name="T19" fmla="*/ 29468938 h 3274"/>
                <a:gd name="T20" fmla="*/ 3980104 w 3403"/>
                <a:gd name="T21" fmla="*/ 31088824 h 3274"/>
                <a:gd name="T22" fmla="*/ 1585799 w 3403"/>
                <a:gd name="T23" fmla="*/ 31088824 h 3274"/>
                <a:gd name="T24" fmla="*/ 1585799 w 3403"/>
                <a:gd name="T25" fmla="*/ 44203407 h 3274"/>
                <a:gd name="T26" fmla="*/ 3980104 w 3403"/>
                <a:gd name="T27" fmla="*/ 44203407 h 3274"/>
                <a:gd name="T28" fmla="*/ 3980104 w 3403"/>
                <a:gd name="T29" fmla="*/ 45792053 h 3274"/>
                <a:gd name="T30" fmla="*/ 1585799 w 3403"/>
                <a:gd name="T31" fmla="*/ 45792053 h 3274"/>
                <a:gd name="T32" fmla="*/ 1585799 w 3403"/>
                <a:gd name="T33" fmla="*/ 58937876 h 3274"/>
                <a:gd name="T34" fmla="*/ 3980104 w 3403"/>
                <a:gd name="T35" fmla="*/ 58937876 h 3274"/>
                <a:gd name="T36" fmla="*/ 3980104 w 3403"/>
                <a:gd name="T37" fmla="*/ 60526522 h 3274"/>
                <a:gd name="T38" fmla="*/ 1585799 w 3403"/>
                <a:gd name="T39" fmla="*/ 60526522 h 3274"/>
                <a:gd name="T40" fmla="*/ 1585799 w 3403"/>
                <a:gd name="T41" fmla="*/ 73672345 h 3274"/>
                <a:gd name="T42" fmla="*/ 3980104 w 3403"/>
                <a:gd name="T43" fmla="*/ 73672345 h 3274"/>
                <a:gd name="T44" fmla="*/ 3980104 w 3403"/>
                <a:gd name="T45" fmla="*/ 75260991 h 3274"/>
                <a:gd name="T46" fmla="*/ 1585799 w 3403"/>
                <a:gd name="T47" fmla="*/ 75260991 h 3274"/>
                <a:gd name="T48" fmla="*/ 1585799 w 3403"/>
                <a:gd name="T49" fmla="*/ 88437877 h 3274"/>
                <a:gd name="T50" fmla="*/ 3980104 w 3403"/>
                <a:gd name="T51" fmla="*/ 88437877 h 3274"/>
                <a:gd name="T52" fmla="*/ 3980104 w 3403"/>
                <a:gd name="T53" fmla="*/ 89995460 h 3274"/>
                <a:gd name="T54" fmla="*/ 1585799 w 3403"/>
                <a:gd name="T55" fmla="*/ 89995460 h 3274"/>
                <a:gd name="T56" fmla="*/ 1585799 w 3403"/>
                <a:gd name="T57" fmla="*/ 100399937 h 3274"/>
                <a:gd name="T58" fmla="*/ 6654255 w 3403"/>
                <a:gd name="T59" fmla="*/ 100399937 h 3274"/>
                <a:gd name="T60" fmla="*/ 6654255 w 3403"/>
                <a:gd name="T61" fmla="*/ 66694374 h 3274"/>
                <a:gd name="T62" fmla="*/ 24222892 w 3403"/>
                <a:gd name="T63" fmla="*/ 66694374 h 3274"/>
                <a:gd name="T64" fmla="*/ 24222892 w 3403"/>
                <a:gd name="T65" fmla="*/ 100399937 h 3274"/>
                <a:gd name="T66" fmla="*/ 27176891 w 3403"/>
                <a:gd name="T67" fmla="*/ 100399937 h 3274"/>
                <a:gd name="T68" fmla="*/ 27176891 w 3403"/>
                <a:gd name="T69" fmla="*/ 98343928 h 3274"/>
                <a:gd name="T70" fmla="*/ 28762690 w 3403"/>
                <a:gd name="T71" fmla="*/ 98343928 h 3274"/>
                <a:gd name="T72" fmla="*/ 28762690 w 3403"/>
                <a:gd name="T73" fmla="*/ 100399937 h 3274"/>
                <a:gd name="T74" fmla="*/ 32462947 w 3403"/>
                <a:gd name="T75" fmla="*/ 100399937 h 3274"/>
                <a:gd name="T76" fmla="*/ 32462947 w 3403"/>
                <a:gd name="T77" fmla="*/ 22241930 h 3274"/>
                <a:gd name="T78" fmla="*/ 50000372 w 3403"/>
                <a:gd name="T79" fmla="*/ 22241930 h 3274"/>
                <a:gd name="T80" fmla="*/ 50000372 w 3403"/>
                <a:gd name="T81" fmla="*/ 100399937 h 3274"/>
                <a:gd name="T82" fmla="*/ 52861088 w 3403"/>
                <a:gd name="T83" fmla="*/ 100399937 h 3274"/>
                <a:gd name="T84" fmla="*/ 52861088 w 3403"/>
                <a:gd name="T85" fmla="*/ 98343928 h 3274"/>
                <a:gd name="T86" fmla="*/ 54446887 w 3403"/>
                <a:gd name="T87" fmla="*/ 98343928 h 3274"/>
                <a:gd name="T88" fmla="*/ 54446887 w 3403"/>
                <a:gd name="T89" fmla="*/ 100399937 h 3274"/>
                <a:gd name="T90" fmla="*/ 58271638 w 3403"/>
                <a:gd name="T91" fmla="*/ 100399937 h 3274"/>
                <a:gd name="T92" fmla="*/ 58271638 w 3403"/>
                <a:gd name="T93" fmla="*/ 43642677 h 3274"/>
                <a:gd name="T94" fmla="*/ 75809064 w 3403"/>
                <a:gd name="T95" fmla="*/ 43642677 h 3274"/>
                <a:gd name="T96" fmla="*/ 75809064 w 3403"/>
                <a:gd name="T97" fmla="*/ 100399937 h 3274"/>
                <a:gd name="T98" fmla="*/ 78545286 w 3403"/>
                <a:gd name="T99" fmla="*/ 100399937 h 3274"/>
                <a:gd name="T100" fmla="*/ 78545286 w 3403"/>
                <a:gd name="T101" fmla="*/ 98343928 h 3274"/>
                <a:gd name="T102" fmla="*/ 80131261 w 3403"/>
                <a:gd name="T103" fmla="*/ 98343928 h 3274"/>
                <a:gd name="T104" fmla="*/ 80131261 w 3403"/>
                <a:gd name="T105" fmla="*/ 100399937 h 3274"/>
                <a:gd name="T106" fmla="*/ 84049118 w 3403"/>
                <a:gd name="T107" fmla="*/ 100399937 h 3274"/>
                <a:gd name="T108" fmla="*/ 84049118 w 3403"/>
                <a:gd name="T109" fmla="*/ 1308370 h 3274"/>
                <a:gd name="T110" fmla="*/ 101617579 w 3403"/>
                <a:gd name="T111" fmla="*/ 1308370 h 3274"/>
                <a:gd name="T112" fmla="*/ 101617579 w 3403"/>
                <a:gd name="T113" fmla="*/ 100399937 h 3274"/>
                <a:gd name="T114" fmla="*/ 104229659 w 3403"/>
                <a:gd name="T115" fmla="*/ 100399937 h 3274"/>
                <a:gd name="T116" fmla="*/ 104229659 w 3403"/>
                <a:gd name="T117" fmla="*/ 98343928 h 3274"/>
                <a:gd name="T118" fmla="*/ 105815459 w 3403"/>
                <a:gd name="T119" fmla="*/ 98343928 h 3274"/>
                <a:gd name="T120" fmla="*/ 105815459 w 3403"/>
                <a:gd name="T121" fmla="*/ 101988584 h 3274"/>
                <a:gd name="T122" fmla="*/ 0 w 3403"/>
                <a:gd name="T123" fmla="*/ 101988584 h 3274"/>
                <a:gd name="T124" fmla="*/ 0 w 3403"/>
                <a:gd name="T125" fmla="*/ 0 h 32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403" h="3274">
                  <a:moveTo>
                    <a:pt x="0" y="0"/>
                  </a:moveTo>
                  <a:lnTo>
                    <a:pt x="128" y="0"/>
                  </a:lnTo>
                  <a:lnTo>
                    <a:pt x="128" y="51"/>
                  </a:lnTo>
                  <a:lnTo>
                    <a:pt x="51" y="51"/>
                  </a:lnTo>
                  <a:lnTo>
                    <a:pt x="51" y="474"/>
                  </a:lnTo>
                  <a:lnTo>
                    <a:pt x="128" y="474"/>
                  </a:lnTo>
                  <a:lnTo>
                    <a:pt x="128" y="524"/>
                  </a:lnTo>
                  <a:lnTo>
                    <a:pt x="51" y="524"/>
                  </a:lnTo>
                  <a:lnTo>
                    <a:pt x="51" y="946"/>
                  </a:lnTo>
                  <a:lnTo>
                    <a:pt x="128" y="946"/>
                  </a:lnTo>
                  <a:lnTo>
                    <a:pt x="128" y="998"/>
                  </a:lnTo>
                  <a:lnTo>
                    <a:pt x="51" y="998"/>
                  </a:lnTo>
                  <a:lnTo>
                    <a:pt x="51" y="1419"/>
                  </a:lnTo>
                  <a:lnTo>
                    <a:pt x="128" y="1419"/>
                  </a:lnTo>
                  <a:lnTo>
                    <a:pt x="128" y="1470"/>
                  </a:lnTo>
                  <a:lnTo>
                    <a:pt x="51" y="1470"/>
                  </a:lnTo>
                  <a:lnTo>
                    <a:pt x="51" y="1892"/>
                  </a:lnTo>
                  <a:lnTo>
                    <a:pt x="128" y="1892"/>
                  </a:lnTo>
                  <a:lnTo>
                    <a:pt x="128" y="1943"/>
                  </a:lnTo>
                  <a:lnTo>
                    <a:pt x="51" y="1943"/>
                  </a:lnTo>
                  <a:lnTo>
                    <a:pt x="51" y="2365"/>
                  </a:lnTo>
                  <a:lnTo>
                    <a:pt x="128" y="2365"/>
                  </a:lnTo>
                  <a:lnTo>
                    <a:pt x="128" y="2416"/>
                  </a:lnTo>
                  <a:lnTo>
                    <a:pt x="51" y="2416"/>
                  </a:lnTo>
                  <a:lnTo>
                    <a:pt x="51" y="2839"/>
                  </a:lnTo>
                  <a:lnTo>
                    <a:pt x="128" y="2839"/>
                  </a:lnTo>
                  <a:lnTo>
                    <a:pt x="128" y="2889"/>
                  </a:lnTo>
                  <a:lnTo>
                    <a:pt x="51" y="2889"/>
                  </a:lnTo>
                  <a:lnTo>
                    <a:pt x="51" y="3223"/>
                  </a:lnTo>
                  <a:lnTo>
                    <a:pt x="214" y="3223"/>
                  </a:lnTo>
                  <a:lnTo>
                    <a:pt x="214" y="2141"/>
                  </a:lnTo>
                  <a:lnTo>
                    <a:pt x="779" y="2141"/>
                  </a:lnTo>
                  <a:lnTo>
                    <a:pt x="779" y="3223"/>
                  </a:lnTo>
                  <a:lnTo>
                    <a:pt x="874" y="3223"/>
                  </a:lnTo>
                  <a:lnTo>
                    <a:pt x="874" y="3157"/>
                  </a:lnTo>
                  <a:lnTo>
                    <a:pt x="925" y="3157"/>
                  </a:lnTo>
                  <a:lnTo>
                    <a:pt x="925" y="3223"/>
                  </a:lnTo>
                  <a:lnTo>
                    <a:pt x="1044" y="3223"/>
                  </a:lnTo>
                  <a:lnTo>
                    <a:pt x="1044" y="714"/>
                  </a:lnTo>
                  <a:lnTo>
                    <a:pt x="1608" y="714"/>
                  </a:lnTo>
                  <a:lnTo>
                    <a:pt x="1608" y="3223"/>
                  </a:lnTo>
                  <a:lnTo>
                    <a:pt x="1700" y="3223"/>
                  </a:lnTo>
                  <a:lnTo>
                    <a:pt x="1700" y="3157"/>
                  </a:lnTo>
                  <a:lnTo>
                    <a:pt x="1751" y="3157"/>
                  </a:lnTo>
                  <a:lnTo>
                    <a:pt x="1751" y="3223"/>
                  </a:lnTo>
                  <a:lnTo>
                    <a:pt x="1874" y="3223"/>
                  </a:lnTo>
                  <a:lnTo>
                    <a:pt x="1874" y="1401"/>
                  </a:lnTo>
                  <a:lnTo>
                    <a:pt x="2438" y="1401"/>
                  </a:lnTo>
                  <a:lnTo>
                    <a:pt x="2438" y="3223"/>
                  </a:lnTo>
                  <a:lnTo>
                    <a:pt x="2526" y="3223"/>
                  </a:lnTo>
                  <a:lnTo>
                    <a:pt x="2526" y="3157"/>
                  </a:lnTo>
                  <a:lnTo>
                    <a:pt x="2577" y="3157"/>
                  </a:lnTo>
                  <a:lnTo>
                    <a:pt x="2577" y="3223"/>
                  </a:lnTo>
                  <a:lnTo>
                    <a:pt x="2703" y="3223"/>
                  </a:lnTo>
                  <a:lnTo>
                    <a:pt x="2703" y="42"/>
                  </a:lnTo>
                  <a:lnTo>
                    <a:pt x="3268" y="42"/>
                  </a:lnTo>
                  <a:lnTo>
                    <a:pt x="3268" y="3223"/>
                  </a:lnTo>
                  <a:lnTo>
                    <a:pt x="3352" y="3223"/>
                  </a:lnTo>
                  <a:lnTo>
                    <a:pt x="3352" y="3157"/>
                  </a:lnTo>
                  <a:lnTo>
                    <a:pt x="3403" y="3157"/>
                  </a:lnTo>
                  <a:lnTo>
                    <a:pt x="3403" y="3274"/>
                  </a:lnTo>
                  <a:lnTo>
                    <a:pt x="0" y="32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noun_project_1627.eps">
              <a:extLst>
                <a:ext uri="{FF2B5EF4-FFF2-40B4-BE49-F238E27FC236}">
                  <a16:creationId xmlns:a16="http://schemas.microsoft.com/office/drawing/2014/main" id="{37E7A3DB-50CB-DF17-FFA0-FD16ED5F61A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96125" y="1219733"/>
              <a:ext cx="468313" cy="487362"/>
              <a:chOff x="1550" y="2501"/>
              <a:chExt cx="295" cy="307"/>
            </a:xfrm>
          </p:grpSpPr>
          <p:sp>
            <p:nvSpPr>
              <p:cNvPr id="11" name="Freeform 605">
                <a:extLst>
                  <a:ext uri="{FF2B5EF4-FFF2-40B4-BE49-F238E27FC236}">
                    <a16:creationId xmlns:a16="http://schemas.microsoft.com/office/drawing/2014/main" id="{DF444A27-3F7E-9E81-A195-A71B1E0147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50" y="2501"/>
                <a:ext cx="132" cy="307"/>
              </a:xfrm>
              <a:custGeom>
                <a:avLst/>
                <a:gdLst>
                  <a:gd name="T0" fmla="*/ 6 w 1450"/>
                  <a:gd name="T1" fmla="*/ 18 h 3384"/>
                  <a:gd name="T2" fmla="*/ 5 w 1450"/>
                  <a:gd name="T3" fmla="*/ 18 h 3384"/>
                  <a:gd name="T4" fmla="*/ 5 w 1450"/>
                  <a:gd name="T5" fmla="*/ 19 h 3384"/>
                  <a:gd name="T6" fmla="*/ 5 w 1450"/>
                  <a:gd name="T7" fmla="*/ 19 h 3384"/>
                  <a:gd name="T8" fmla="*/ 7 w 1450"/>
                  <a:gd name="T9" fmla="*/ 21 h 3384"/>
                  <a:gd name="T10" fmla="*/ 7 w 1450"/>
                  <a:gd name="T11" fmla="*/ 19 h 3384"/>
                  <a:gd name="T12" fmla="*/ 7 w 1450"/>
                  <a:gd name="T13" fmla="*/ 18 h 3384"/>
                  <a:gd name="T14" fmla="*/ 6 w 1450"/>
                  <a:gd name="T15" fmla="*/ 18 h 3384"/>
                  <a:gd name="T16" fmla="*/ 6 w 1450"/>
                  <a:gd name="T17" fmla="*/ 18 h 3384"/>
                  <a:gd name="T18" fmla="*/ 6 w 1450"/>
                  <a:gd name="T19" fmla="*/ 13 h 3384"/>
                  <a:gd name="T20" fmla="*/ 5 w 1450"/>
                  <a:gd name="T21" fmla="*/ 13 h 3384"/>
                  <a:gd name="T22" fmla="*/ 5 w 1450"/>
                  <a:gd name="T23" fmla="*/ 14 h 3384"/>
                  <a:gd name="T24" fmla="*/ 5 w 1450"/>
                  <a:gd name="T25" fmla="*/ 14 h 3384"/>
                  <a:gd name="T26" fmla="*/ 7 w 1450"/>
                  <a:gd name="T27" fmla="*/ 16 h 3384"/>
                  <a:gd name="T28" fmla="*/ 7 w 1450"/>
                  <a:gd name="T29" fmla="*/ 14 h 3384"/>
                  <a:gd name="T30" fmla="*/ 7 w 1450"/>
                  <a:gd name="T31" fmla="*/ 14 h 3384"/>
                  <a:gd name="T32" fmla="*/ 6 w 1450"/>
                  <a:gd name="T33" fmla="*/ 13 h 3384"/>
                  <a:gd name="T34" fmla="*/ 6 w 1450"/>
                  <a:gd name="T35" fmla="*/ 13 h 3384"/>
                  <a:gd name="T36" fmla="*/ 6 w 1450"/>
                  <a:gd name="T37" fmla="*/ 9 h 3384"/>
                  <a:gd name="T38" fmla="*/ 5 w 1450"/>
                  <a:gd name="T39" fmla="*/ 9 h 3384"/>
                  <a:gd name="T40" fmla="*/ 5 w 1450"/>
                  <a:gd name="T41" fmla="*/ 9 h 3384"/>
                  <a:gd name="T42" fmla="*/ 5 w 1450"/>
                  <a:gd name="T43" fmla="*/ 10 h 3384"/>
                  <a:gd name="T44" fmla="*/ 7 w 1450"/>
                  <a:gd name="T45" fmla="*/ 12 h 3384"/>
                  <a:gd name="T46" fmla="*/ 7 w 1450"/>
                  <a:gd name="T47" fmla="*/ 9 h 3384"/>
                  <a:gd name="T48" fmla="*/ 7 w 1450"/>
                  <a:gd name="T49" fmla="*/ 9 h 3384"/>
                  <a:gd name="T50" fmla="*/ 6 w 1450"/>
                  <a:gd name="T51" fmla="*/ 9 h 3384"/>
                  <a:gd name="T52" fmla="*/ 6 w 1450"/>
                  <a:gd name="T53" fmla="*/ 8 h 3384"/>
                  <a:gd name="T54" fmla="*/ 4 w 1450"/>
                  <a:gd name="T55" fmla="*/ 0 h 3384"/>
                  <a:gd name="T56" fmla="*/ 4 w 1450"/>
                  <a:gd name="T57" fmla="*/ 2 h 3384"/>
                  <a:gd name="T58" fmla="*/ 7 w 1450"/>
                  <a:gd name="T59" fmla="*/ 0 h 3384"/>
                  <a:gd name="T60" fmla="*/ 8 w 1450"/>
                  <a:gd name="T61" fmla="*/ 2 h 3384"/>
                  <a:gd name="T62" fmla="*/ 10 w 1450"/>
                  <a:gd name="T63" fmla="*/ 0 h 3384"/>
                  <a:gd name="T64" fmla="*/ 11 w 1450"/>
                  <a:gd name="T65" fmla="*/ 2 h 3384"/>
                  <a:gd name="T66" fmla="*/ 12 w 1450"/>
                  <a:gd name="T67" fmla="*/ 0 h 3384"/>
                  <a:gd name="T68" fmla="*/ 11 w 1450"/>
                  <a:gd name="T69" fmla="*/ 7 h 3384"/>
                  <a:gd name="T70" fmla="*/ 12 w 1450"/>
                  <a:gd name="T71" fmla="*/ 28 h 3384"/>
                  <a:gd name="T72" fmla="*/ 1 w 1450"/>
                  <a:gd name="T73" fmla="*/ 24 h 3384"/>
                  <a:gd name="T74" fmla="*/ 0 w 1450"/>
                  <a:gd name="T75" fmla="*/ 5 h 3384"/>
                  <a:gd name="T76" fmla="*/ 1 w 1450"/>
                  <a:gd name="T77" fmla="*/ 0 h 3384"/>
                  <a:gd name="T78" fmla="*/ 2 w 1450"/>
                  <a:gd name="T79" fmla="*/ 2 h 338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450" h="3384">
                    <a:moveTo>
                      <a:pt x="724" y="2168"/>
                    </a:moveTo>
                    <a:lnTo>
                      <a:pt x="701" y="2176"/>
                    </a:lnTo>
                    <a:lnTo>
                      <a:pt x="680" y="2189"/>
                    </a:lnTo>
                    <a:lnTo>
                      <a:pt x="661" y="2205"/>
                    </a:lnTo>
                    <a:lnTo>
                      <a:pt x="646" y="2225"/>
                    </a:lnTo>
                    <a:lnTo>
                      <a:pt x="634" y="2247"/>
                    </a:lnTo>
                    <a:lnTo>
                      <a:pt x="628" y="2271"/>
                    </a:lnTo>
                    <a:lnTo>
                      <a:pt x="625" y="2297"/>
                    </a:lnTo>
                    <a:lnTo>
                      <a:pt x="625" y="2568"/>
                    </a:lnTo>
                    <a:lnTo>
                      <a:pt x="825" y="2568"/>
                    </a:lnTo>
                    <a:lnTo>
                      <a:pt x="825" y="2297"/>
                    </a:lnTo>
                    <a:lnTo>
                      <a:pt x="823" y="2271"/>
                    </a:lnTo>
                    <a:lnTo>
                      <a:pt x="815" y="2246"/>
                    </a:lnTo>
                    <a:lnTo>
                      <a:pt x="804" y="2225"/>
                    </a:lnTo>
                    <a:lnTo>
                      <a:pt x="788" y="2205"/>
                    </a:lnTo>
                    <a:lnTo>
                      <a:pt x="770" y="2189"/>
                    </a:lnTo>
                    <a:lnTo>
                      <a:pt x="749" y="2176"/>
                    </a:lnTo>
                    <a:lnTo>
                      <a:pt x="724" y="2168"/>
                    </a:lnTo>
                    <a:close/>
                    <a:moveTo>
                      <a:pt x="724" y="1593"/>
                    </a:moveTo>
                    <a:lnTo>
                      <a:pt x="701" y="1602"/>
                    </a:lnTo>
                    <a:lnTo>
                      <a:pt x="680" y="1614"/>
                    </a:lnTo>
                    <a:lnTo>
                      <a:pt x="661" y="1631"/>
                    </a:lnTo>
                    <a:lnTo>
                      <a:pt x="646" y="1650"/>
                    </a:lnTo>
                    <a:lnTo>
                      <a:pt x="634" y="1672"/>
                    </a:lnTo>
                    <a:lnTo>
                      <a:pt x="628" y="1697"/>
                    </a:lnTo>
                    <a:lnTo>
                      <a:pt x="625" y="1723"/>
                    </a:lnTo>
                    <a:lnTo>
                      <a:pt x="625" y="1994"/>
                    </a:lnTo>
                    <a:lnTo>
                      <a:pt x="825" y="1994"/>
                    </a:lnTo>
                    <a:lnTo>
                      <a:pt x="825" y="1723"/>
                    </a:lnTo>
                    <a:lnTo>
                      <a:pt x="823" y="1697"/>
                    </a:lnTo>
                    <a:lnTo>
                      <a:pt x="815" y="1672"/>
                    </a:lnTo>
                    <a:lnTo>
                      <a:pt x="804" y="1650"/>
                    </a:lnTo>
                    <a:lnTo>
                      <a:pt x="788" y="1630"/>
                    </a:lnTo>
                    <a:lnTo>
                      <a:pt x="770" y="1614"/>
                    </a:lnTo>
                    <a:lnTo>
                      <a:pt x="749" y="1602"/>
                    </a:lnTo>
                    <a:lnTo>
                      <a:pt x="724" y="1593"/>
                    </a:lnTo>
                    <a:close/>
                    <a:moveTo>
                      <a:pt x="724" y="1023"/>
                    </a:moveTo>
                    <a:lnTo>
                      <a:pt x="701" y="1032"/>
                    </a:lnTo>
                    <a:lnTo>
                      <a:pt x="680" y="1045"/>
                    </a:lnTo>
                    <a:lnTo>
                      <a:pt x="662" y="1061"/>
                    </a:lnTo>
                    <a:lnTo>
                      <a:pt x="647" y="1080"/>
                    </a:lnTo>
                    <a:lnTo>
                      <a:pt x="637" y="1102"/>
                    </a:lnTo>
                    <a:lnTo>
                      <a:pt x="629" y="1126"/>
                    </a:lnTo>
                    <a:lnTo>
                      <a:pt x="627" y="1152"/>
                    </a:lnTo>
                    <a:lnTo>
                      <a:pt x="627" y="1423"/>
                    </a:lnTo>
                    <a:lnTo>
                      <a:pt x="824" y="1423"/>
                    </a:lnTo>
                    <a:lnTo>
                      <a:pt x="824" y="1152"/>
                    </a:lnTo>
                    <a:lnTo>
                      <a:pt x="821" y="1126"/>
                    </a:lnTo>
                    <a:lnTo>
                      <a:pt x="814" y="1102"/>
                    </a:lnTo>
                    <a:lnTo>
                      <a:pt x="803" y="1080"/>
                    </a:lnTo>
                    <a:lnTo>
                      <a:pt x="788" y="1061"/>
                    </a:lnTo>
                    <a:lnTo>
                      <a:pt x="769" y="1044"/>
                    </a:lnTo>
                    <a:lnTo>
                      <a:pt x="748" y="1031"/>
                    </a:lnTo>
                    <a:lnTo>
                      <a:pt x="724" y="1023"/>
                    </a:lnTo>
                    <a:close/>
                    <a:moveTo>
                      <a:pt x="247" y="0"/>
                    </a:moveTo>
                    <a:lnTo>
                      <a:pt x="469" y="0"/>
                    </a:lnTo>
                    <a:lnTo>
                      <a:pt x="469" y="271"/>
                    </a:lnTo>
                    <a:lnTo>
                      <a:pt x="542" y="271"/>
                    </a:lnTo>
                    <a:lnTo>
                      <a:pt x="542" y="0"/>
                    </a:lnTo>
                    <a:lnTo>
                      <a:pt x="901" y="0"/>
                    </a:lnTo>
                    <a:lnTo>
                      <a:pt x="901" y="271"/>
                    </a:lnTo>
                    <a:lnTo>
                      <a:pt x="977" y="271"/>
                    </a:lnTo>
                    <a:lnTo>
                      <a:pt x="977" y="0"/>
                    </a:lnTo>
                    <a:lnTo>
                      <a:pt x="1196" y="0"/>
                    </a:lnTo>
                    <a:lnTo>
                      <a:pt x="1196" y="271"/>
                    </a:lnTo>
                    <a:lnTo>
                      <a:pt x="1270" y="271"/>
                    </a:lnTo>
                    <a:lnTo>
                      <a:pt x="1270" y="0"/>
                    </a:lnTo>
                    <a:lnTo>
                      <a:pt x="1405" y="0"/>
                    </a:lnTo>
                    <a:lnTo>
                      <a:pt x="1405" y="611"/>
                    </a:lnTo>
                    <a:lnTo>
                      <a:pt x="1303" y="882"/>
                    </a:lnTo>
                    <a:lnTo>
                      <a:pt x="1388" y="2912"/>
                    </a:lnTo>
                    <a:lnTo>
                      <a:pt x="1450" y="3384"/>
                    </a:lnTo>
                    <a:lnTo>
                      <a:pt x="0" y="3384"/>
                    </a:lnTo>
                    <a:lnTo>
                      <a:pt x="62" y="2912"/>
                    </a:lnTo>
                    <a:lnTo>
                      <a:pt x="147" y="882"/>
                    </a:lnTo>
                    <a:lnTo>
                      <a:pt x="45" y="611"/>
                    </a:lnTo>
                    <a:lnTo>
                      <a:pt x="45" y="3"/>
                    </a:lnTo>
                    <a:lnTo>
                      <a:pt x="181" y="3"/>
                    </a:lnTo>
                    <a:lnTo>
                      <a:pt x="180" y="271"/>
                    </a:lnTo>
                    <a:lnTo>
                      <a:pt x="247" y="271"/>
                    </a:lnTo>
                    <a:lnTo>
                      <a:pt x="247" y="0"/>
                    </a:lnTo>
                    <a:close/>
                  </a:path>
                </a:pathLst>
              </a:custGeom>
              <a:solidFill>
                <a:srgbClr val="79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chemeClr val="accent2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l-PL" sz="1800" b="0" i="0" u="none" strike="noStrike" kern="120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2" name="Freeform 606">
                <a:extLst>
                  <a:ext uri="{FF2B5EF4-FFF2-40B4-BE49-F238E27FC236}">
                    <a16:creationId xmlns:a16="http://schemas.microsoft.com/office/drawing/2014/main" id="{DAD9D03B-3CD2-CD49-920B-D9C038199E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88" y="2664"/>
                <a:ext cx="157" cy="144"/>
              </a:xfrm>
              <a:custGeom>
                <a:avLst/>
                <a:gdLst>
                  <a:gd name="T0" fmla="*/ 7 w 1723"/>
                  <a:gd name="T1" fmla="*/ 9 h 1580"/>
                  <a:gd name="T2" fmla="*/ 7 w 1723"/>
                  <a:gd name="T3" fmla="*/ 9 h 1580"/>
                  <a:gd name="T4" fmla="*/ 7 w 1723"/>
                  <a:gd name="T5" fmla="*/ 9 h 1580"/>
                  <a:gd name="T6" fmla="*/ 7 w 1723"/>
                  <a:gd name="T7" fmla="*/ 9 h 1580"/>
                  <a:gd name="T8" fmla="*/ 6 w 1723"/>
                  <a:gd name="T9" fmla="*/ 9 h 1580"/>
                  <a:gd name="T10" fmla="*/ 6 w 1723"/>
                  <a:gd name="T11" fmla="*/ 9 h 1580"/>
                  <a:gd name="T12" fmla="*/ 6 w 1723"/>
                  <a:gd name="T13" fmla="*/ 9 h 1580"/>
                  <a:gd name="T14" fmla="*/ 6 w 1723"/>
                  <a:gd name="T15" fmla="*/ 9 h 1580"/>
                  <a:gd name="T16" fmla="*/ 6 w 1723"/>
                  <a:gd name="T17" fmla="*/ 9 h 1580"/>
                  <a:gd name="T18" fmla="*/ 6 w 1723"/>
                  <a:gd name="T19" fmla="*/ 10 h 1580"/>
                  <a:gd name="T20" fmla="*/ 6 w 1723"/>
                  <a:gd name="T21" fmla="*/ 10 h 1580"/>
                  <a:gd name="T22" fmla="*/ 6 w 1723"/>
                  <a:gd name="T23" fmla="*/ 13 h 1580"/>
                  <a:gd name="T24" fmla="*/ 9 w 1723"/>
                  <a:gd name="T25" fmla="*/ 13 h 1580"/>
                  <a:gd name="T26" fmla="*/ 9 w 1723"/>
                  <a:gd name="T27" fmla="*/ 10 h 1580"/>
                  <a:gd name="T28" fmla="*/ 9 w 1723"/>
                  <a:gd name="T29" fmla="*/ 10 h 1580"/>
                  <a:gd name="T30" fmla="*/ 9 w 1723"/>
                  <a:gd name="T31" fmla="*/ 9 h 1580"/>
                  <a:gd name="T32" fmla="*/ 8 w 1723"/>
                  <a:gd name="T33" fmla="*/ 9 h 1580"/>
                  <a:gd name="T34" fmla="*/ 8 w 1723"/>
                  <a:gd name="T35" fmla="*/ 9 h 1580"/>
                  <a:gd name="T36" fmla="*/ 8 w 1723"/>
                  <a:gd name="T37" fmla="*/ 9 h 1580"/>
                  <a:gd name="T38" fmla="*/ 8 w 1723"/>
                  <a:gd name="T39" fmla="*/ 9 h 1580"/>
                  <a:gd name="T40" fmla="*/ 8 w 1723"/>
                  <a:gd name="T41" fmla="*/ 9 h 1580"/>
                  <a:gd name="T42" fmla="*/ 7 w 1723"/>
                  <a:gd name="T43" fmla="*/ 9 h 1580"/>
                  <a:gd name="T44" fmla="*/ 7 w 1723"/>
                  <a:gd name="T45" fmla="*/ 9 h 1580"/>
                  <a:gd name="T46" fmla="*/ 7 w 1723"/>
                  <a:gd name="T47" fmla="*/ 9 h 1580"/>
                  <a:gd name="T48" fmla="*/ 0 w 1723"/>
                  <a:gd name="T49" fmla="*/ 0 h 1580"/>
                  <a:gd name="T50" fmla="*/ 3 w 1723"/>
                  <a:gd name="T51" fmla="*/ 0 h 1580"/>
                  <a:gd name="T52" fmla="*/ 3 w 1723"/>
                  <a:gd name="T53" fmla="*/ 2 h 1580"/>
                  <a:gd name="T54" fmla="*/ 4 w 1723"/>
                  <a:gd name="T55" fmla="*/ 2 h 1580"/>
                  <a:gd name="T56" fmla="*/ 4 w 1723"/>
                  <a:gd name="T57" fmla="*/ 0 h 1580"/>
                  <a:gd name="T58" fmla="*/ 7 w 1723"/>
                  <a:gd name="T59" fmla="*/ 0 h 1580"/>
                  <a:gd name="T60" fmla="*/ 7 w 1723"/>
                  <a:gd name="T61" fmla="*/ 2 h 1580"/>
                  <a:gd name="T62" fmla="*/ 7 w 1723"/>
                  <a:gd name="T63" fmla="*/ 2 h 1580"/>
                  <a:gd name="T64" fmla="*/ 7 w 1723"/>
                  <a:gd name="T65" fmla="*/ 0 h 1580"/>
                  <a:gd name="T66" fmla="*/ 11 w 1723"/>
                  <a:gd name="T67" fmla="*/ 0 h 1580"/>
                  <a:gd name="T68" fmla="*/ 11 w 1723"/>
                  <a:gd name="T69" fmla="*/ 2 h 1580"/>
                  <a:gd name="T70" fmla="*/ 11 w 1723"/>
                  <a:gd name="T71" fmla="*/ 2 h 1580"/>
                  <a:gd name="T72" fmla="*/ 11 w 1723"/>
                  <a:gd name="T73" fmla="*/ 0 h 1580"/>
                  <a:gd name="T74" fmla="*/ 14 w 1723"/>
                  <a:gd name="T75" fmla="*/ 0 h 1580"/>
                  <a:gd name="T76" fmla="*/ 14 w 1723"/>
                  <a:gd name="T77" fmla="*/ 2 h 1580"/>
                  <a:gd name="T78" fmla="*/ 14 w 1723"/>
                  <a:gd name="T79" fmla="*/ 7 h 1580"/>
                  <a:gd name="T80" fmla="*/ 14 w 1723"/>
                  <a:gd name="T81" fmla="*/ 13 h 1580"/>
                  <a:gd name="T82" fmla="*/ 0 w 1723"/>
                  <a:gd name="T83" fmla="*/ 13 h 1580"/>
                  <a:gd name="T84" fmla="*/ 0 w 1723"/>
                  <a:gd name="T85" fmla="*/ 7 h 1580"/>
                  <a:gd name="T86" fmla="*/ 0 w 1723"/>
                  <a:gd name="T87" fmla="*/ 2 h 1580"/>
                  <a:gd name="T88" fmla="*/ 0 w 1723"/>
                  <a:gd name="T89" fmla="*/ 0 h 158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723" h="1580">
                    <a:moveTo>
                      <a:pt x="863" y="1042"/>
                    </a:moveTo>
                    <a:lnTo>
                      <a:pt x="844" y="1047"/>
                    </a:lnTo>
                    <a:lnTo>
                      <a:pt x="822" y="1056"/>
                    </a:lnTo>
                    <a:lnTo>
                      <a:pt x="798" y="1065"/>
                    </a:lnTo>
                    <a:lnTo>
                      <a:pt x="773" y="1077"/>
                    </a:lnTo>
                    <a:lnTo>
                      <a:pt x="750" y="1090"/>
                    </a:lnTo>
                    <a:lnTo>
                      <a:pt x="728" y="1103"/>
                    </a:lnTo>
                    <a:lnTo>
                      <a:pt x="708" y="1119"/>
                    </a:lnTo>
                    <a:lnTo>
                      <a:pt x="693" y="1136"/>
                    </a:lnTo>
                    <a:lnTo>
                      <a:pt x="684" y="1153"/>
                    </a:lnTo>
                    <a:lnTo>
                      <a:pt x="679" y="1172"/>
                    </a:lnTo>
                    <a:lnTo>
                      <a:pt x="679" y="1527"/>
                    </a:lnTo>
                    <a:lnTo>
                      <a:pt x="1048" y="1527"/>
                    </a:lnTo>
                    <a:lnTo>
                      <a:pt x="1048" y="1172"/>
                    </a:lnTo>
                    <a:lnTo>
                      <a:pt x="1045" y="1153"/>
                    </a:lnTo>
                    <a:lnTo>
                      <a:pt x="1035" y="1135"/>
                    </a:lnTo>
                    <a:lnTo>
                      <a:pt x="1020" y="1119"/>
                    </a:lnTo>
                    <a:lnTo>
                      <a:pt x="1000" y="1103"/>
                    </a:lnTo>
                    <a:lnTo>
                      <a:pt x="978" y="1089"/>
                    </a:lnTo>
                    <a:lnTo>
                      <a:pt x="953" y="1076"/>
                    </a:lnTo>
                    <a:lnTo>
                      <a:pt x="929" y="1065"/>
                    </a:lnTo>
                    <a:lnTo>
                      <a:pt x="905" y="1056"/>
                    </a:lnTo>
                    <a:lnTo>
                      <a:pt x="882" y="1047"/>
                    </a:lnTo>
                    <a:lnTo>
                      <a:pt x="863" y="1042"/>
                    </a:lnTo>
                    <a:close/>
                    <a:moveTo>
                      <a:pt x="0" y="0"/>
                    </a:moveTo>
                    <a:lnTo>
                      <a:pt x="390" y="0"/>
                    </a:lnTo>
                    <a:lnTo>
                      <a:pt x="390" y="272"/>
                    </a:lnTo>
                    <a:lnTo>
                      <a:pt x="446" y="272"/>
                    </a:lnTo>
                    <a:lnTo>
                      <a:pt x="447" y="0"/>
                    </a:lnTo>
                    <a:lnTo>
                      <a:pt x="834" y="0"/>
                    </a:lnTo>
                    <a:lnTo>
                      <a:pt x="834" y="272"/>
                    </a:lnTo>
                    <a:lnTo>
                      <a:pt x="890" y="272"/>
                    </a:lnTo>
                    <a:lnTo>
                      <a:pt x="892" y="0"/>
                    </a:lnTo>
                    <a:lnTo>
                      <a:pt x="1279" y="0"/>
                    </a:lnTo>
                    <a:lnTo>
                      <a:pt x="1279" y="272"/>
                    </a:lnTo>
                    <a:lnTo>
                      <a:pt x="1334" y="272"/>
                    </a:lnTo>
                    <a:lnTo>
                      <a:pt x="1336" y="0"/>
                    </a:lnTo>
                    <a:lnTo>
                      <a:pt x="1723" y="0"/>
                    </a:lnTo>
                    <a:lnTo>
                      <a:pt x="1722" y="272"/>
                    </a:lnTo>
                    <a:lnTo>
                      <a:pt x="1691" y="885"/>
                    </a:lnTo>
                    <a:lnTo>
                      <a:pt x="1707" y="1580"/>
                    </a:lnTo>
                    <a:lnTo>
                      <a:pt x="15" y="1580"/>
                    </a:lnTo>
                    <a:lnTo>
                      <a:pt x="31" y="885"/>
                    </a:lnTo>
                    <a:lnTo>
                      <a:pt x="0" y="2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chemeClr val="accent2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l-PL" sz="1800" b="0" i="0" u="none" strike="noStrike" kern="120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noun_project_0674.eps">
              <a:extLst>
                <a:ext uri="{FF2B5EF4-FFF2-40B4-BE49-F238E27FC236}">
                  <a16:creationId xmlns:a16="http://schemas.microsoft.com/office/drawing/2014/main" id="{6DBB868C-224D-F244-B01C-C684076540B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905384" y="1279824"/>
              <a:ext cx="355645" cy="416365"/>
            </a:xfrm>
            <a:custGeom>
              <a:avLst/>
              <a:gdLst>
                <a:gd name="T0" fmla="*/ 12583701 w 2954"/>
                <a:gd name="T1" fmla="*/ 0 h 3456"/>
                <a:gd name="T2" fmla="*/ 40765134 w 2954"/>
                <a:gd name="T3" fmla="*/ 33882189 h 3456"/>
                <a:gd name="T4" fmla="*/ 45891755 w 2954"/>
                <a:gd name="T5" fmla="*/ 28748390 h 3456"/>
                <a:gd name="T6" fmla="*/ 51018376 w 2954"/>
                <a:gd name="T7" fmla="*/ 33882189 h 3456"/>
                <a:gd name="T8" fmla="*/ 79199810 w 2954"/>
                <a:gd name="T9" fmla="*/ 0 h 3456"/>
                <a:gd name="T10" fmla="*/ 91783510 w 2954"/>
                <a:gd name="T11" fmla="*/ 12600869 h 3456"/>
                <a:gd name="T12" fmla="*/ 57947353 w 2954"/>
                <a:gd name="T13" fmla="*/ 40820269 h 3456"/>
                <a:gd name="T14" fmla="*/ 63104997 w 2954"/>
                <a:gd name="T15" fmla="*/ 45985113 h 3456"/>
                <a:gd name="T16" fmla="*/ 64689660 w 2954"/>
                <a:gd name="T17" fmla="*/ 56719082 h 3456"/>
                <a:gd name="T18" fmla="*/ 91783510 w 2954"/>
                <a:gd name="T19" fmla="*/ 79338311 h 3456"/>
                <a:gd name="T20" fmla="*/ 79199810 w 2954"/>
                <a:gd name="T21" fmla="*/ 91939004 h 3456"/>
                <a:gd name="T22" fmla="*/ 67827785 w 2954"/>
                <a:gd name="T23" fmla="*/ 78311551 h 3456"/>
                <a:gd name="T24" fmla="*/ 72115540 w 2954"/>
                <a:gd name="T25" fmla="*/ 107526667 h 3456"/>
                <a:gd name="T26" fmla="*/ 52292452 w 2954"/>
                <a:gd name="T27" fmla="*/ 107526667 h 3456"/>
                <a:gd name="T28" fmla="*/ 52292452 w 2954"/>
                <a:gd name="T29" fmla="*/ 94179143 h 3456"/>
                <a:gd name="T30" fmla="*/ 52199206 w 2954"/>
                <a:gd name="T31" fmla="*/ 93121339 h 3456"/>
                <a:gd name="T32" fmla="*/ 51950666 w 2954"/>
                <a:gd name="T33" fmla="*/ 92125800 h 3456"/>
                <a:gd name="T34" fmla="*/ 51577679 w 2954"/>
                <a:gd name="T35" fmla="*/ 91192350 h 3456"/>
                <a:gd name="T36" fmla="*/ 51049576 w 2954"/>
                <a:gd name="T37" fmla="*/ 90352210 h 3456"/>
                <a:gd name="T38" fmla="*/ 50397027 w 2954"/>
                <a:gd name="T39" fmla="*/ 89636600 h 3456"/>
                <a:gd name="T40" fmla="*/ 49651407 w 2954"/>
                <a:gd name="T41" fmla="*/ 88983256 h 3456"/>
                <a:gd name="T42" fmla="*/ 48812364 w 2954"/>
                <a:gd name="T43" fmla="*/ 88454442 h 3456"/>
                <a:gd name="T44" fmla="*/ 47911451 w 2954"/>
                <a:gd name="T45" fmla="*/ 88081026 h 3456"/>
                <a:gd name="T46" fmla="*/ 46917115 w 2954"/>
                <a:gd name="T47" fmla="*/ 87832142 h 3456"/>
                <a:gd name="T48" fmla="*/ 45891755 w 2954"/>
                <a:gd name="T49" fmla="*/ 87738832 h 3456"/>
                <a:gd name="T50" fmla="*/ 44835372 w 2954"/>
                <a:gd name="T51" fmla="*/ 87832142 h 3456"/>
                <a:gd name="T52" fmla="*/ 43872060 w 2954"/>
                <a:gd name="T53" fmla="*/ 88081026 h 3456"/>
                <a:gd name="T54" fmla="*/ 42971146 w 2954"/>
                <a:gd name="T55" fmla="*/ 88454442 h 3456"/>
                <a:gd name="T56" fmla="*/ 42132104 w 2954"/>
                <a:gd name="T57" fmla="*/ 88983256 h 3456"/>
                <a:gd name="T58" fmla="*/ 41355461 w 2954"/>
                <a:gd name="T59" fmla="*/ 89636600 h 3456"/>
                <a:gd name="T60" fmla="*/ 40733934 w 2954"/>
                <a:gd name="T61" fmla="*/ 90352210 h 3456"/>
                <a:gd name="T62" fmla="*/ 40205831 w 2954"/>
                <a:gd name="T63" fmla="*/ 91192350 h 3456"/>
                <a:gd name="T64" fmla="*/ 39832845 w 2954"/>
                <a:gd name="T65" fmla="*/ 92125800 h 3456"/>
                <a:gd name="T66" fmla="*/ 39584305 w 2954"/>
                <a:gd name="T67" fmla="*/ 93121339 h 3456"/>
                <a:gd name="T68" fmla="*/ 39491058 w 2954"/>
                <a:gd name="T69" fmla="*/ 94179143 h 3456"/>
                <a:gd name="T70" fmla="*/ 39491058 w 2954"/>
                <a:gd name="T71" fmla="*/ 107526667 h 3456"/>
                <a:gd name="T72" fmla="*/ 19667971 w 2954"/>
                <a:gd name="T73" fmla="*/ 107526667 h 3456"/>
                <a:gd name="T74" fmla="*/ 23955725 w 2954"/>
                <a:gd name="T75" fmla="*/ 78311551 h 3456"/>
                <a:gd name="T76" fmla="*/ 12583701 w 2954"/>
                <a:gd name="T77" fmla="*/ 91939004 h 3456"/>
                <a:gd name="T78" fmla="*/ 0 w 2954"/>
                <a:gd name="T79" fmla="*/ 79338311 h 3456"/>
                <a:gd name="T80" fmla="*/ 27093851 w 2954"/>
                <a:gd name="T81" fmla="*/ 56719082 h 3456"/>
                <a:gd name="T82" fmla="*/ 28678513 w 2954"/>
                <a:gd name="T83" fmla="*/ 45985113 h 3456"/>
                <a:gd name="T84" fmla="*/ 33836158 w 2954"/>
                <a:gd name="T85" fmla="*/ 40820269 h 3456"/>
                <a:gd name="T86" fmla="*/ 0 w 2954"/>
                <a:gd name="T87" fmla="*/ 12600869 h 3456"/>
                <a:gd name="T88" fmla="*/ 12583701 w 2954"/>
                <a:gd name="T89" fmla="*/ 0 h 34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954" h="3456">
                  <a:moveTo>
                    <a:pt x="405" y="0"/>
                  </a:moveTo>
                  <a:lnTo>
                    <a:pt x="1312" y="1089"/>
                  </a:lnTo>
                  <a:lnTo>
                    <a:pt x="1477" y="924"/>
                  </a:lnTo>
                  <a:lnTo>
                    <a:pt x="1642" y="1089"/>
                  </a:lnTo>
                  <a:lnTo>
                    <a:pt x="2549" y="0"/>
                  </a:lnTo>
                  <a:lnTo>
                    <a:pt x="2954" y="405"/>
                  </a:lnTo>
                  <a:lnTo>
                    <a:pt x="1865" y="1312"/>
                  </a:lnTo>
                  <a:lnTo>
                    <a:pt x="2031" y="1478"/>
                  </a:lnTo>
                  <a:lnTo>
                    <a:pt x="2082" y="1823"/>
                  </a:lnTo>
                  <a:lnTo>
                    <a:pt x="2954" y="2550"/>
                  </a:lnTo>
                  <a:lnTo>
                    <a:pt x="2549" y="2955"/>
                  </a:lnTo>
                  <a:lnTo>
                    <a:pt x="2183" y="2517"/>
                  </a:lnTo>
                  <a:lnTo>
                    <a:pt x="2321" y="3456"/>
                  </a:lnTo>
                  <a:lnTo>
                    <a:pt x="1683" y="3456"/>
                  </a:lnTo>
                  <a:lnTo>
                    <a:pt x="1683" y="3027"/>
                  </a:lnTo>
                  <a:lnTo>
                    <a:pt x="1680" y="2993"/>
                  </a:lnTo>
                  <a:lnTo>
                    <a:pt x="1672" y="2961"/>
                  </a:lnTo>
                  <a:lnTo>
                    <a:pt x="1660" y="2931"/>
                  </a:lnTo>
                  <a:lnTo>
                    <a:pt x="1643" y="2904"/>
                  </a:lnTo>
                  <a:lnTo>
                    <a:pt x="1622" y="2881"/>
                  </a:lnTo>
                  <a:lnTo>
                    <a:pt x="1598" y="2860"/>
                  </a:lnTo>
                  <a:lnTo>
                    <a:pt x="1571" y="2843"/>
                  </a:lnTo>
                  <a:lnTo>
                    <a:pt x="1542" y="2831"/>
                  </a:lnTo>
                  <a:lnTo>
                    <a:pt x="1510" y="2823"/>
                  </a:lnTo>
                  <a:lnTo>
                    <a:pt x="1477" y="2820"/>
                  </a:lnTo>
                  <a:lnTo>
                    <a:pt x="1443" y="2823"/>
                  </a:lnTo>
                  <a:lnTo>
                    <a:pt x="1412" y="2831"/>
                  </a:lnTo>
                  <a:lnTo>
                    <a:pt x="1383" y="2843"/>
                  </a:lnTo>
                  <a:lnTo>
                    <a:pt x="1356" y="2860"/>
                  </a:lnTo>
                  <a:lnTo>
                    <a:pt x="1331" y="2881"/>
                  </a:lnTo>
                  <a:lnTo>
                    <a:pt x="1311" y="2904"/>
                  </a:lnTo>
                  <a:lnTo>
                    <a:pt x="1294" y="2931"/>
                  </a:lnTo>
                  <a:lnTo>
                    <a:pt x="1282" y="2961"/>
                  </a:lnTo>
                  <a:lnTo>
                    <a:pt x="1274" y="2993"/>
                  </a:lnTo>
                  <a:lnTo>
                    <a:pt x="1271" y="3027"/>
                  </a:lnTo>
                  <a:lnTo>
                    <a:pt x="1271" y="3456"/>
                  </a:lnTo>
                  <a:lnTo>
                    <a:pt x="633" y="3456"/>
                  </a:lnTo>
                  <a:lnTo>
                    <a:pt x="771" y="2517"/>
                  </a:lnTo>
                  <a:lnTo>
                    <a:pt x="405" y="2955"/>
                  </a:lnTo>
                  <a:lnTo>
                    <a:pt x="0" y="2550"/>
                  </a:lnTo>
                  <a:lnTo>
                    <a:pt x="872" y="1823"/>
                  </a:lnTo>
                  <a:lnTo>
                    <a:pt x="923" y="1478"/>
                  </a:lnTo>
                  <a:lnTo>
                    <a:pt x="1089" y="1312"/>
                  </a:lnTo>
                  <a:lnTo>
                    <a:pt x="0" y="405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" name="Prostokąt 12">
            <a:extLst>
              <a:ext uri="{FF2B5EF4-FFF2-40B4-BE49-F238E27FC236}">
                <a16:creationId xmlns:a16="http://schemas.microsoft.com/office/drawing/2014/main" id="{F1385C0E-5621-5C26-73F7-D2C8725CEB8F}"/>
              </a:ext>
            </a:extLst>
          </p:cNvPr>
          <p:cNvSpPr/>
          <p:nvPr/>
        </p:nvSpPr>
        <p:spPr>
          <a:xfrm>
            <a:off x="1130669" y="1322561"/>
            <a:ext cx="10566031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0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P9. Według Państwa szacunków z jakich województw pochodzą turyści odwiedzający Państwa placówkę? </a:t>
            </a:r>
            <a:br>
              <a:rPr kumimoji="0" lang="pl-PL" sz="10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pl-PL" sz="10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Na początek proszę wskazać województwo dominujące, z którego pochodzi najwięcej turystów odwiedzających Państwa placówkę.</a:t>
            </a:r>
          </a:p>
        </p:txBody>
      </p:sp>
      <p:graphicFrame>
        <p:nvGraphicFramePr>
          <p:cNvPr id="14" name="Wykres 13">
            <a:extLst>
              <a:ext uri="{FF2B5EF4-FFF2-40B4-BE49-F238E27FC236}">
                <a16:creationId xmlns:a16="http://schemas.microsoft.com/office/drawing/2014/main" id="{13E96360-DDBD-F1ED-3A7E-D79B0B094B0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0868979"/>
              </p:ext>
            </p:extLst>
          </p:nvPr>
        </p:nvGraphicFramePr>
        <p:xfrm>
          <a:off x="511543" y="1876422"/>
          <a:ext cx="4755781" cy="3877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5" name="Grupa 14">
            <a:extLst>
              <a:ext uri="{FF2B5EF4-FFF2-40B4-BE49-F238E27FC236}">
                <a16:creationId xmlns:a16="http://schemas.microsoft.com/office/drawing/2014/main" id="{3E4A8448-DFE3-1118-A566-C38A4565372C}"/>
              </a:ext>
            </a:extLst>
          </p:cNvPr>
          <p:cNvGrpSpPr>
            <a:grpSpLocks noChangeAspect="1"/>
          </p:cNvGrpSpPr>
          <p:nvPr/>
        </p:nvGrpSpPr>
        <p:grpSpPr>
          <a:xfrm>
            <a:off x="6820904" y="2386271"/>
            <a:ext cx="3218295" cy="2959100"/>
            <a:chOff x="0" y="0"/>
            <a:chExt cx="7381876" cy="6858000"/>
          </a:xfrm>
          <a:solidFill>
            <a:srgbClr val="9DA600"/>
          </a:solidFill>
        </p:grpSpPr>
        <p:sp>
          <p:nvSpPr>
            <p:cNvPr id="16" name="Freeform 5">
              <a:extLst>
                <a:ext uri="{FF2B5EF4-FFF2-40B4-BE49-F238E27FC236}">
                  <a16:creationId xmlns:a16="http://schemas.microsoft.com/office/drawing/2014/main" id="{778A59E9-E5E5-1FC5-6F81-F33F0B9CA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325" y="1638300"/>
              <a:ext cx="2779713" cy="2833688"/>
            </a:xfrm>
            <a:custGeom>
              <a:avLst/>
              <a:gdLst>
                <a:gd name="T0" fmla="*/ 1622 w 1751"/>
                <a:gd name="T1" fmla="*/ 809 h 1785"/>
                <a:gd name="T2" fmla="*/ 1459 w 1751"/>
                <a:gd name="T3" fmla="*/ 719 h 1785"/>
                <a:gd name="T4" fmla="*/ 1429 w 1751"/>
                <a:gd name="T5" fmla="*/ 640 h 1785"/>
                <a:gd name="T6" fmla="*/ 1447 w 1751"/>
                <a:gd name="T7" fmla="*/ 552 h 1785"/>
                <a:gd name="T8" fmla="*/ 1381 w 1751"/>
                <a:gd name="T9" fmla="*/ 503 h 1785"/>
                <a:gd name="T10" fmla="*/ 1322 w 1751"/>
                <a:gd name="T11" fmla="*/ 463 h 1785"/>
                <a:gd name="T12" fmla="*/ 1185 w 1751"/>
                <a:gd name="T13" fmla="*/ 395 h 1785"/>
                <a:gd name="T14" fmla="*/ 1099 w 1751"/>
                <a:gd name="T15" fmla="*/ 262 h 1785"/>
                <a:gd name="T16" fmla="*/ 1049 w 1751"/>
                <a:gd name="T17" fmla="*/ 207 h 1785"/>
                <a:gd name="T18" fmla="*/ 1016 w 1751"/>
                <a:gd name="T19" fmla="*/ 42 h 1785"/>
                <a:gd name="T20" fmla="*/ 831 w 1751"/>
                <a:gd name="T21" fmla="*/ 59 h 1785"/>
                <a:gd name="T22" fmla="*/ 666 w 1751"/>
                <a:gd name="T23" fmla="*/ 113 h 1785"/>
                <a:gd name="T24" fmla="*/ 618 w 1751"/>
                <a:gd name="T25" fmla="*/ 157 h 1785"/>
                <a:gd name="T26" fmla="*/ 560 w 1751"/>
                <a:gd name="T27" fmla="*/ 163 h 1785"/>
                <a:gd name="T28" fmla="*/ 513 w 1751"/>
                <a:gd name="T29" fmla="*/ 183 h 1785"/>
                <a:gd name="T30" fmla="*/ 463 w 1751"/>
                <a:gd name="T31" fmla="*/ 246 h 1785"/>
                <a:gd name="T32" fmla="*/ 298 w 1751"/>
                <a:gd name="T33" fmla="*/ 242 h 1785"/>
                <a:gd name="T34" fmla="*/ 213 w 1751"/>
                <a:gd name="T35" fmla="*/ 236 h 1785"/>
                <a:gd name="T36" fmla="*/ 181 w 1751"/>
                <a:gd name="T37" fmla="*/ 278 h 1785"/>
                <a:gd name="T38" fmla="*/ 185 w 1751"/>
                <a:gd name="T39" fmla="*/ 342 h 1785"/>
                <a:gd name="T40" fmla="*/ 81 w 1751"/>
                <a:gd name="T41" fmla="*/ 433 h 1785"/>
                <a:gd name="T42" fmla="*/ 83 w 1751"/>
                <a:gd name="T43" fmla="*/ 489 h 1785"/>
                <a:gd name="T44" fmla="*/ 101 w 1751"/>
                <a:gd name="T45" fmla="*/ 543 h 1785"/>
                <a:gd name="T46" fmla="*/ 34 w 1751"/>
                <a:gd name="T47" fmla="*/ 620 h 1785"/>
                <a:gd name="T48" fmla="*/ 44 w 1751"/>
                <a:gd name="T49" fmla="*/ 702 h 1785"/>
                <a:gd name="T50" fmla="*/ 0 w 1751"/>
                <a:gd name="T51" fmla="*/ 801 h 1785"/>
                <a:gd name="T52" fmla="*/ 40 w 1751"/>
                <a:gd name="T53" fmla="*/ 827 h 1785"/>
                <a:gd name="T54" fmla="*/ 141 w 1751"/>
                <a:gd name="T55" fmla="*/ 853 h 1785"/>
                <a:gd name="T56" fmla="*/ 280 w 1751"/>
                <a:gd name="T57" fmla="*/ 843 h 1785"/>
                <a:gd name="T58" fmla="*/ 362 w 1751"/>
                <a:gd name="T59" fmla="*/ 896 h 1785"/>
                <a:gd name="T60" fmla="*/ 421 w 1751"/>
                <a:gd name="T61" fmla="*/ 972 h 1785"/>
                <a:gd name="T62" fmla="*/ 461 w 1751"/>
                <a:gd name="T63" fmla="*/ 1091 h 1785"/>
                <a:gd name="T64" fmla="*/ 483 w 1751"/>
                <a:gd name="T65" fmla="*/ 1111 h 1785"/>
                <a:gd name="T66" fmla="*/ 586 w 1751"/>
                <a:gd name="T67" fmla="*/ 1115 h 1785"/>
                <a:gd name="T68" fmla="*/ 630 w 1751"/>
                <a:gd name="T69" fmla="*/ 1133 h 1785"/>
                <a:gd name="T70" fmla="*/ 670 w 1751"/>
                <a:gd name="T71" fmla="*/ 1195 h 1785"/>
                <a:gd name="T72" fmla="*/ 684 w 1751"/>
                <a:gd name="T73" fmla="*/ 1286 h 1785"/>
                <a:gd name="T74" fmla="*/ 636 w 1751"/>
                <a:gd name="T75" fmla="*/ 1342 h 1785"/>
                <a:gd name="T76" fmla="*/ 574 w 1751"/>
                <a:gd name="T77" fmla="*/ 1374 h 1785"/>
                <a:gd name="T78" fmla="*/ 618 w 1751"/>
                <a:gd name="T79" fmla="*/ 1471 h 1785"/>
                <a:gd name="T80" fmla="*/ 594 w 1751"/>
                <a:gd name="T81" fmla="*/ 1537 h 1785"/>
                <a:gd name="T82" fmla="*/ 620 w 1751"/>
                <a:gd name="T83" fmla="*/ 1598 h 1785"/>
                <a:gd name="T84" fmla="*/ 753 w 1751"/>
                <a:gd name="T85" fmla="*/ 1692 h 1785"/>
                <a:gd name="T86" fmla="*/ 825 w 1751"/>
                <a:gd name="T87" fmla="*/ 1692 h 1785"/>
                <a:gd name="T88" fmla="*/ 914 w 1751"/>
                <a:gd name="T89" fmla="*/ 1733 h 1785"/>
                <a:gd name="T90" fmla="*/ 1034 w 1751"/>
                <a:gd name="T91" fmla="*/ 1781 h 1785"/>
                <a:gd name="T92" fmla="*/ 1125 w 1751"/>
                <a:gd name="T93" fmla="*/ 1751 h 1785"/>
                <a:gd name="T94" fmla="*/ 1167 w 1751"/>
                <a:gd name="T95" fmla="*/ 1684 h 1785"/>
                <a:gd name="T96" fmla="*/ 1177 w 1751"/>
                <a:gd name="T97" fmla="*/ 1562 h 1785"/>
                <a:gd name="T98" fmla="*/ 1105 w 1751"/>
                <a:gd name="T99" fmla="*/ 1405 h 1785"/>
                <a:gd name="T100" fmla="*/ 1089 w 1751"/>
                <a:gd name="T101" fmla="*/ 1368 h 1785"/>
                <a:gd name="T102" fmla="*/ 1105 w 1751"/>
                <a:gd name="T103" fmla="*/ 1332 h 1785"/>
                <a:gd name="T104" fmla="*/ 1167 w 1751"/>
                <a:gd name="T105" fmla="*/ 1302 h 1785"/>
                <a:gd name="T106" fmla="*/ 1189 w 1751"/>
                <a:gd name="T107" fmla="*/ 1214 h 1785"/>
                <a:gd name="T108" fmla="*/ 1209 w 1751"/>
                <a:gd name="T109" fmla="*/ 1103 h 1785"/>
                <a:gd name="T110" fmla="*/ 1205 w 1751"/>
                <a:gd name="T111" fmla="*/ 1053 h 1785"/>
                <a:gd name="T112" fmla="*/ 1387 w 1751"/>
                <a:gd name="T113" fmla="*/ 1006 h 1785"/>
                <a:gd name="T114" fmla="*/ 1519 w 1751"/>
                <a:gd name="T115" fmla="*/ 978 h 1785"/>
                <a:gd name="T116" fmla="*/ 1550 w 1751"/>
                <a:gd name="T117" fmla="*/ 942 h 1785"/>
                <a:gd name="T118" fmla="*/ 1594 w 1751"/>
                <a:gd name="T119" fmla="*/ 942 h 1785"/>
                <a:gd name="T120" fmla="*/ 1656 w 1751"/>
                <a:gd name="T121" fmla="*/ 948 h 1785"/>
                <a:gd name="T122" fmla="*/ 1741 w 1751"/>
                <a:gd name="T123" fmla="*/ 841 h 1785"/>
                <a:gd name="T124" fmla="*/ 1698 w 1751"/>
                <a:gd name="T125" fmla="*/ 817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1" h="1785">
                  <a:moveTo>
                    <a:pt x="1698" y="817"/>
                  </a:moveTo>
                  <a:lnTo>
                    <a:pt x="1698" y="817"/>
                  </a:lnTo>
                  <a:lnTo>
                    <a:pt x="1698" y="817"/>
                  </a:lnTo>
                  <a:lnTo>
                    <a:pt x="1690" y="817"/>
                  </a:lnTo>
                  <a:lnTo>
                    <a:pt x="1690" y="817"/>
                  </a:lnTo>
                  <a:lnTo>
                    <a:pt x="1654" y="815"/>
                  </a:lnTo>
                  <a:lnTo>
                    <a:pt x="1622" y="809"/>
                  </a:lnTo>
                  <a:lnTo>
                    <a:pt x="1590" y="799"/>
                  </a:lnTo>
                  <a:lnTo>
                    <a:pt x="1562" y="787"/>
                  </a:lnTo>
                  <a:lnTo>
                    <a:pt x="1535" y="773"/>
                  </a:lnTo>
                  <a:lnTo>
                    <a:pt x="1509" y="755"/>
                  </a:lnTo>
                  <a:lnTo>
                    <a:pt x="1483" y="737"/>
                  </a:lnTo>
                  <a:lnTo>
                    <a:pt x="1459" y="719"/>
                  </a:lnTo>
                  <a:lnTo>
                    <a:pt x="1459" y="719"/>
                  </a:lnTo>
                  <a:lnTo>
                    <a:pt x="1449" y="708"/>
                  </a:lnTo>
                  <a:lnTo>
                    <a:pt x="1439" y="698"/>
                  </a:lnTo>
                  <a:lnTo>
                    <a:pt x="1433" y="686"/>
                  </a:lnTo>
                  <a:lnTo>
                    <a:pt x="1429" y="676"/>
                  </a:lnTo>
                  <a:lnTo>
                    <a:pt x="1427" y="666"/>
                  </a:lnTo>
                  <a:lnTo>
                    <a:pt x="1427" y="656"/>
                  </a:lnTo>
                  <a:lnTo>
                    <a:pt x="1429" y="640"/>
                  </a:lnTo>
                  <a:lnTo>
                    <a:pt x="1429" y="640"/>
                  </a:lnTo>
                  <a:lnTo>
                    <a:pt x="1433" y="626"/>
                  </a:lnTo>
                  <a:lnTo>
                    <a:pt x="1439" y="614"/>
                  </a:lnTo>
                  <a:lnTo>
                    <a:pt x="1451" y="592"/>
                  </a:lnTo>
                  <a:lnTo>
                    <a:pt x="1451" y="592"/>
                  </a:lnTo>
                  <a:lnTo>
                    <a:pt x="1447" y="552"/>
                  </a:lnTo>
                  <a:lnTo>
                    <a:pt x="1447" y="552"/>
                  </a:lnTo>
                  <a:lnTo>
                    <a:pt x="1429" y="519"/>
                  </a:lnTo>
                  <a:lnTo>
                    <a:pt x="1429" y="519"/>
                  </a:lnTo>
                  <a:lnTo>
                    <a:pt x="1423" y="509"/>
                  </a:lnTo>
                  <a:lnTo>
                    <a:pt x="1423" y="509"/>
                  </a:lnTo>
                  <a:lnTo>
                    <a:pt x="1403" y="507"/>
                  </a:lnTo>
                  <a:lnTo>
                    <a:pt x="1393" y="505"/>
                  </a:lnTo>
                  <a:lnTo>
                    <a:pt x="1381" y="503"/>
                  </a:lnTo>
                  <a:lnTo>
                    <a:pt x="1370" y="497"/>
                  </a:lnTo>
                  <a:lnTo>
                    <a:pt x="1358" y="491"/>
                  </a:lnTo>
                  <a:lnTo>
                    <a:pt x="1348" y="483"/>
                  </a:lnTo>
                  <a:lnTo>
                    <a:pt x="1338" y="471"/>
                  </a:lnTo>
                  <a:lnTo>
                    <a:pt x="1338" y="471"/>
                  </a:lnTo>
                  <a:lnTo>
                    <a:pt x="1322" y="463"/>
                  </a:lnTo>
                  <a:lnTo>
                    <a:pt x="1322" y="463"/>
                  </a:lnTo>
                  <a:lnTo>
                    <a:pt x="1302" y="461"/>
                  </a:lnTo>
                  <a:lnTo>
                    <a:pt x="1302" y="461"/>
                  </a:lnTo>
                  <a:lnTo>
                    <a:pt x="1274" y="455"/>
                  </a:lnTo>
                  <a:lnTo>
                    <a:pt x="1250" y="445"/>
                  </a:lnTo>
                  <a:lnTo>
                    <a:pt x="1226" y="431"/>
                  </a:lnTo>
                  <a:lnTo>
                    <a:pt x="1205" y="415"/>
                  </a:lnTo>
                  <a:lnTo>
                    <a:pt x="1185" y="395"/>
                  </a:lnTo>
                  <a:lnTo>
                    <a:pt x="1167" y="372"/>
                  </a:lnTo>
                  <a:lnTo>
                    <a:pt x="1151" y="346"/>
                  </a:lnTo>
                  <a:lnTo>
                    <a:pt x="1139" y="316"/>
                  </a:lnTo>
                  <a:lnTo>
                    <a:pt x="1139" y="316"/>
                  </a:lnTo>
                  <a:lnTo>
                    <a:pt x="1133" y="304"/>
                  </a:lnTo>
                  <a:lnTo>
                    <a:pt x="1123" y="290"/>
                  </a:lnTo>
                  <a:lnTo>
                    <a:pt x="1099" y="262"/>
                  </a:lnTo>
                  <a:lnTo>
                    <a:pt x="1099" y="262"/>
                  </a:lnTo>
                  <a:lnTo>
                    <a:pt x="1083" y="246"/>
                  </a:lnTo>
                  <a:lnTo>
                    <a:pt x="1069" y="228"/>
                  </a:lnTo>
                  <a:lnTo>
                    <a:pt x="1069" y="228"/>
                  </a:lnTo>
                  <a:lnTo>
                    <a:pt x="1059" y="218"/>
                  </a:lnTo>
                  <a:lnTo>
                    <a:pt x="1059" y="218"/>
                  </a:lnTo>
                  <a:lnTo>
                    <a:pt x="1049" y="207"/>
                  </a:lnTo>
                  <a:lnTo>
                    <a:pt x="1040" y="195"/>
                  </a:lnTo>
                  <a:lnTo>
                    <a:pt x="1032" y="179"/>
                  </a:lnTo>
                  <a:lnTo>
                    <a:pt x="1028" y="161"/>
                  </a:lnTo>
                  <a:lnTo>
                    <a:pt x="1028" y="161"/>
                  </a:lnTo>
                  <a:lnTo>
                    <a:pt x="1022" y="123"/>
                  </a:lnTo>
                  <a:lnTo>
                    <a:pt x="1018" y="83"/>
                  </a:lnTo>
                  <a:lnTo>
                    <a:pt x="1016" y="42"/>
                  </a:lnTo>
                  <a:lnTo>
                    <a:pt x="1016" y="0"/>
                  </a:lnTo>
                  <a:lnTo>
                    <a:pt x="1016" y="0"/>
                  </a:lnTo>
                  <a:lnTo>
                    <a:pt x="942" y="20"/>
                  </a:lnTo>
                  <a:lnTo>
                    <a:pt x="942" y="20"/>
                  </a:lnTo>
                  <a:lnTo>
                    <a:pt x="886" y="40"/>
                  </a:lnTo>
                  <a:lnTo>
                    <a:pt x="831" y="59"/>
                  </a:lnTo>
                  <a:lnTo>
                    <a:pt x="831" y="59"/>
                  </a:lnTo>
                  <a:lnTo>
                    <a:pt x="777" y="77"/>
                  </a:lnTo>
                  <a:lnTo>
                    <a:pt x="721" y="95"/>
                  </a:lnTo>
                  <a:lnTo>
                    <a:pt x="721" y="95"/>
                  </a:lnTo>
                  <a:lnTo>
                    <a:pt x="706" y="99"/>
                  </a:lnTo>
                  <a:lnTo>
                    <a:pt x="706" y="99"/>
                  </a:lnTo>
                  <a:lnTo>
                    <a:pt x="684" y="107"/>
                  </a:lnTo>
                  <a:lnTo>
                    <a:pt x="666" y="113"/>
                  </a:lnTo>
                  <a:lnTo>
                    <a:pt x="652" y="123"/>
                  </a:lnTo>
                  <a:lnTo>
                    <a:pt x="646" y="129"/>
                  </a:lnTo>
                  <a:lnTo>
                    <a:pt x="642" y="137"/>
                  </a:lnTo>
                  <a:lnTo>
                    <a:pt x="642" y="137"/>
                  </a:lnTo>
                  <a:lnTo>
                    <a:pt x="634" y="145"/>
                  </a:lnTo>
                  <a:lnTo>
                    <a:pt x="626" y="151"/>
                  </a:lnTo>
                  <a:lnTo>
                    <a:pt x="618" y="157"/>
                  </a:lnTo>
                  <a:lnTo>
                    <a:pt x="608" y="159"/>
                  </a:lnTo>
                  <a:lnTo>
                    <a:pt x="590" y="163"/>
                  </a:lnTo>
                  <a:lnTo>
                    <a:pt x="574" y="163"/>
                  </a:lnTo>
                  <a:lnTo>
                    <a:pt x="574" y="163"/>
                  </a:lnTo>
                  <a:lnTo>
                    <a:pt x="566" y="163"/>
                  </a:lnTo>
                  <a:lnTo>
                    <a:pt x="566" y="163"/>
                  </a:lnTo>
                  <a:lnTo>
                    <a:pt x="560" y="163"/>
                  </a:lnTo>
                  <a:lnTo>
                    <a:pt x="560" y="163"/>
                  </a:lnTo>
                  <a:lnTo>
                    <a:pt x="547" y="163"/>
                  </a:lnTo>
                  <a:lnTo>
                    <a:pt x="537" y="165"/>
                  </a:lnTo>
                  <a:lnTo>
                    <a:pt x="527" y="169"/>
                  </a:lnTo>
                  <a:lnTo>
                    <a:pt x="521" y="173"/>
                  </a:lnTo>
                  <a:lnTo>
                    <a:pt x="515" y="177"/>
                  </a:lnTo>
                  <a:lnTo>
                    <a:pt x="513" y="183"/>
                  </a:lnTo>
                  <a:lnTo>
                    <a:pt x="507" y="195"/>
                  </a:lnTo>
                  <a:lnTo>
                    <a:pt x="507" y="195"/>
                  </a:lnTo>
                  <a:lnTo>
                    <a:pt x="501" y="209"/>
                  </a:lnTo>
                  <a:lnTo>
                    <a:pt x="493" y="220"/>
                  </a:lnTo>
                  <a:lnTo>
                    <a:pt x="485" y="230"/>
                  </a:lnTo>
                  <a:lnTo>
                    <a:pt x="475" y="240"/>
                  </a:lnTo>
                  <a:lnTo>
                    <a:pt x="463" y="246"/>
                  </a:lnTo>
                  <a:lnTo>
                    <a:pt x="451" y="252"/>
                  </a:lnTo>
                  <a:lnTo>
                    <a:pt x="435" y="254"/>
                  </a:lnTo>
                  <a:lnTo>
                    <a:pt x="421" y="256"/>
                  </a:lnTo>
                  <a:lnTo>
                    <a:pt x="421" y="256"/>
                  </a:lnTo>
                  <a:lnTo>
                    <a:pt x="397" y="254"/>
                  </a:lnTo>
                  <a:lnTo>
                    <a:pt x="397" y="254"/>
                  </a:lnTo>
                  <a:lnTo>
                    <a:pt x="298" y="242"/>
                  </a:lnTo>
                  <a:lnTo>
                    <a:pt x="298" y="242"/>
                  </a:lnTo>
                  <a:lnTo>
                    <a:pt x="256" y="236"/>
                  </a:lnTo>
                  <a:lnTo>
                    <a:pt x="256" y="236"/>
                  </a:lnTo>
                  <a:lnTo>
                    <a:pt x="238" y="232"/>
                  </a:lnTo>
                  <a:lnTo>
                    <a:pt x="220" y="228"/>
                  </a:lnTo>
                  <a:lnTo>
                    <a:pt x="220" y="228"/>
                  </a:lnTo>
                  <a:lnTo>
                    <a:pt x="213" y="236"/>
                  </a:lnTo>
                  <a:lnTo>
                    <a:pt x="213" y="236"/>
                  </a:lnTo>
                  <a:lnTo>
                    <a:pt x="197" y="248"/>
                  </a:lnTo>
                  <a:lnTo>
                    <a:pt x="187" y="258"/>
                  </a:lnTo>
                  <a:lnTo>
                    <a:pt x="183" y="26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3" y="290"/>
                  </a:lnTo>
                  <a:lnTo>
                    <a:pt x="189" y="306"/>
                  </a:lnTo>
                  <a:lnTo>
                    <a:pt x="189" y="306"/>
                  </a:lnTo>
                  <a:lnTo>
                    <a:pt x="191" y="318"/>
                  </a:lnTo>
                  <a:lnTo>
                    <a:pt x="189" y="330"/>
                  </a:lnTo>
                  <a:lnTo>
                    <a:pt x="185" y="342"/>
                  </a:lnTo>
                  <a:lnTo>
                    <a:pt x="177" y="350"/>
                  </a:lnTo>
                  <a:lnTo>
                    <a:pt x="177" y="350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11" y="405"/>
                  </a:lnTo>
                  <a:lnTo>
                    <a:pt x="95" y="419"/>
                  </a:lnTo>
                  <a:lnTo>
                    <a:pt x="81" y="433"/>
                  </a:lnTo>
                  <a:lnTo>
                    <a:pt x="81" y="433"/>
                  </a:lnTo>
                  <a:lnTo>
                    <a:pt x="73" y="441"/>
                  </a:lnTo>
                  <a:lnTo>
                    <a:pt x="71" y="447"/>
                  </a:lnTo>
                  <a:lnTo>
                    <a:pt x="71" y="455"/>
                  </a:lnTo>
                  <a:lnTo>
                    <a:pt x="73" y="463"/>
                  </a:lnTo>
                  <a:lnTo>
                    <a:pt x="77" y="475"/>
                  </a:lnTo>
                  <a:lnTo>
                    <a:pt x="83" y="489"/>
                  </a:lnTo>
                  <a:lnTo>
                    <a:pt x="95" y="505"/>
                  </a:lnTo>
                  <a:lnTo>
                    <a:pt x="95" y="505"/>
                  </a:lnTo>
                  <a:lnTo>
                    <a:pt x="99" y="513"/>
                  </a:lnTo>
                  <a:lnTo>
                    <a:pt x="101" y="521"/>
                  </a:lnTo>
                  <a:lnTo>
                    <a:pt x="103" y="527"/>
                  </a:lnTo>
                  <a:lnTo>
                    <a:pt x="103" y="535"/>
                  </a:lnTo>
                  <a:lnTo>
                    <a:pt x="101" y="543"/>
                  </a:lnTo>
                  <a:lnTo>
                    <a:pt x="97" y="548"/>
                  </a:lnTo>
                  <a:lnTo>
                    <a:pt x="93" y="556"/>
                  </a:lnTo>
                  <a:lnTo>
                    <a:pt x="87" y="560"/>
                  </a:lnTo>
                  <a:lnTo>
                    <a:pt x="87" y="560"/>
                  </a:lnTo>
                  <a:lnTo>
                    <a:pt x="63" y="582"/>
                  </a:lnTo>
                  <a:lnTo>
                    <a:pt x="46" y="602"/>
                  </a:lnTo>
                  <a:lnTo>
                    <a:pt x="34" y="620"/>
                  </a:lnTo>
                  <a:lnTo>
                    <a:pt x="28" y="638"/>
                  </a:lnTo>
                  <a:lnTo>
                    <a:pt x="26" y="652"/>
                  </a:lnTo>
                  <a:lnTo>
                    <a:pt x="28" y="666"/>
                  </a:lnTo>
                  <a:lnTo>
                    <a:pt x="32" y="680"/>
                  </a:lnTo>
                  <a:lnTo>
                    <a:pt x="40" y="692"/>
                  </a:lnTo>
                  <a:lnTo>
                    <a:pt x="40" y="692"/>
                  </a:lnTo>
                  <a:lnTo>
                    <a:pt x="44" y="702"/>
                  </a:lnTo>
                  <a:lnTo>
                    <a:pt x="44" y="713"/>
                  </a:lnTo>
                  <a:lnTo>
                    <a:pt x="44" y="723"/>
                  </a:lnTo>
                  <a:lnTo>
                    <a:pt x="40" y="733"/>
                  </a:lnTo>
                  <a:lnTo>
                    <a:pt x="40" y="733"/>
                  </a:lnTo>
                  <a:lnTo>
                    <a:pt x="22" y="761"/>
                  </a:lnTo>
                  <a:lnTo>
                    <a:pt x="22" y="761"/>
                  </a:lnTo>
                  <a:lnTo>
                    <a:pt x="0" y="801"/>
                  </a:lnTo>
                  <a:lnTo>
                    <a:pt x="0" y="801"/>
                  </a:lnTo>
                  <a:lnTo>
                    <a:pt x="0" y="803"/>
                  </a:lnTo>
                  <a:lnTo>
                    <a:pt x="0" y="803"/>
                  </a:lnTo>
                  <a:lnTo>
                    <a:pt x="14" y="809"/>
                  </a:lnTo>
                  <a:lnTo>
                    <a:pt x="28" y="817"/>
                  </a:lnTo>
                  <a:lnTo>
                    <a:pt x="28" y="817"/>
                  </a:lnTo>
                  <a:lnTo>
                    <a:pt x="40" y="827"/>
                  </a:lnTo>
                  <a:lnTo>
                    <a:pt x="51" y="833"/>
                  </a:lnTo>
                  <a:lnTo>
                    <a:pt x="63" y="839"/>
                  </a:lnTo>
                  <a:lnTo>
                    <a:pt x="77" y="845"/>
                  </a:lnTo>
                  <a:lnTo>
                    <a:pt x="91" y="849"/>
                  </a:lnTo>
                  <a:lnTo>
                    <a:pt x="107" y="851"/>
                  </a:lnTo>
                  <a:lnTo>
                    <a:pt x="141" y="853"/>
                  </a:lnTo>
                  <a:lnTo>
                    <a:pt x="141" y="853"/>
                  </a:lnTo>
                  <a:lnTo>
                    <a:pt x="179" y="851"/>
                  </a:lnTo>
                  <a:lnTo>
                    <a:pt x="218" y="847"/>
                  </a:lnTo>
                  <a:lnTo>
                    <a:pt x="230" y="847"/>
                  </a:lnTo>
                  <a:lnTo>
                    <a:pt x="232" y="845"/>
                  </a:lnTo>
                  <a:lnTo>
                    <a:pt x="232" y="845"/>
                  </a:lnTo>
                  <a:lnTo>
                    <a:pt x="258" y="843"/>
                  </a:lnTo>
                  <a:lnTo>
                    <a:pt x="280" y="843"/>
                  </a:lnTo>
                  <a:lnTo>
                    <a:pt x="280" y="843"/>
                  </a:lnTo>
                  <a:lnTo>
                    <a:pt x="300" y="843"/>
                  </a:lnTo>
                  <a:lnTo>
                    <a:pt x="318" y="849"/>
                  </a:lnTo>
                  <a:lnTo>
                    <a:pt x="332" y="857"/>
                  </a:lnTo>
                  <a:lnTo>
                    <a:pt x="344" y="867"/>
                  </a:lnTo>
                  <a:lnTo>
                    <a:pt x="352" y="880"/>
                  </a:lnTo>
                  <a:lnTo>
                    <a:pt x="362" y="896"/>
                  </a:lnTo>
                  <a:lnTo>
                    <a:pt x="378" y="932"/>
                  </a:lnTo>
                  <a:lnTo>
                    <a:pt x="378" y="934"/>
                  </a:lnTo>
                  <a:lnTo>
                    <a:pt x="378" y="934"/>
                  </a:lnTo>
                  <a:lnTo>
                    <a:pt x="385" y="948"/>
                  </a:lnTo>
                  <a:lnTo>
                    <a:pt x="385" y="948"/>
                  </a:lnTo>
                  <a:lnTo>
                    <a:pt x="405" y="960"/>
                  </a:lnTo>
                  <a:lnTo>
                    <a:pt x="421" y="972"/>
                  </a:lnTo>
                  <a:lnTo>
                    <a:pt x="435" y="988"/>
                  </a:lnTo>
                  <a:lnTo>
                    <a:pt x="445" y="1004"/>
                  </a:lnTo>
                  <a:lnTo>
                    <a:pt x="453" y="1024"/>
                  </a:lnTo>
                  <a:lnTo>
                    <a:pt x="459" y="1044"/>
                  </a:lnTo>
                  <a:lnTo>
                    <a:pt x="461" y="1067"/>
                  </a:lnTo>
                  <a:lnTo>
                    <a:pt x="461" y="1091"/>
                  </a:lnTo>
                  <a:lnTo>
                    <a:pt x="461" y="1091"/>
                  </a:lnTo>
                  <a:lnTo>
                    <a:pt x="461" y="1103"/>
                  </a:lnTo>
                  <a:lnTo>
                    <a:pt x="463" y="1107"/>
                  </a:lnTo>
                  <a:lnTo>
                    <a:pt x="463" y="1107"/>
                  </a:lnTo>
                  <a:lnTo>
                    <a:pt x="469" y="1109"/>
                  </a:lnTo>
                  <a:lnTo>
                    <a:pt x="481" y="1111"/>
                  </a:lnTo>
                  <a:lnTo>
                    <a:pt x="481" y="1111"/>
                  </a:lnTo>
                  <a:lnTo>
                    <a:pt x="483" y="1111"/>
                  </a:lnTo>
                  <a:lnTo>
                    <a:pt x="483" y="1111"/>
                  </a:lnTo>
                  <a:lnTo>
                    <a:pt x="509" y="1111"/>
                  </a:lnTo>
                  <a:lnTo>
                    <a:pt x="509" y="1111"/>
                  </a:lnTo>
                  <a:lnTo>
                    <a:pt x="525" y="1111"/>
                  </a:lnTo>
                  <a:lnTo>
                    <a:pt x="525" y="1111"/>
                  </a:lnTo>
                  <a:lnTo>
                    <a:pt x="558" y="1113"/>
                  </a:lnTo>
                  <a:lnTo>
                    <a:pt x="586" y="1115"/>
                  </a:lnTo>
                  <a:lnTo>
                    <a:pt x="598" y="1117"/>
                  </a:lnTo>
                  <a:lnTo>
                    <a:pt x="608" y="1121"/>
                  </a:lnTo>
                  <a:lnTo>
                    <a:pt x="620" y="1125"/>
                  </a:lnTo>
                  <a:lnTo>
                    <a:pt x="628" y="1131"/>
                  </a:lnTo>
                  <a:lnTo>
                    <a:pt x="628" y="1131"/>
                  </a:lnTo>
                  <a:lnTo>
                    <a:pt x="630" y="1133"/>
                  </a:lnTo>
                  <a:lnTo>
                    <a:pt x="630" y="1133"/>
                  </a:lnTo>
                  <a:lnTo>
                    <a:pt x="636" y="1133"/>
                  </a:lnTo>
                  <a:lnTo>
                    <a:pt x="636" y="1133"/>
                  </a:lnTo>
                  <a:lnTo>
                    <a:pt x="638" y="1139"/>
                  </a:lnTo>
                  <a:lnTo>
                    <a:pt x="638" y="1139"/>
                  </a:lnTo>
                  <a:lnTo>
                    <a:pt x="650" y="1153"/>
                  </a:lnTo>
                  <a:lnTo>
                    <a:pt x="660" y="1173"/>
                  </a:lnTo>
                  <a:lnTo>
                    <a:pt x="670" y="1195"/>
                  </a:lnTo>
                  <a:lnTo>
                    <a:pt x="680" y="1222"/>
                  </a:lnTo>
                  <a:lnTo>
                    <a:pt x="680" y="1222"/>
                  </a:lnTo>
                  <a:lnTo>
                    <a:pt x="684" y="1238"/>
                  </a:lnTo>
                  <a:lnTo>
                    <a:pt x="686" y="1252"/>
                  </a:lnTo>
                  <a:lnTo>
                    <a:pt x="688" y="1264"/>
                  </a:lnTo>
                  <a:lnTo>
                    <a:pt x="686" y="1276"/>
                  </a:lnTo>
                  <a:lnTo>
                    <a:pt x="684" y="1286"/>
                  </a:lnTo>
                  <a:lnTo>
                    <a:pt x="682" y="1296"/>
                  </a:lnTo>
                  <a:lnTo>
                    <a:pt x="674" y="1310"/>
                  </a:lnTo>
                  <a:lnTo>
                    <a:pt x="674" y="1310"/>
                  </a:lnTo>
                  <a:lnTo>
                    <a:pt x="664" y="1324"/>
                  </a:lnTo>
                  <a:lnTo>
                    <a:pt x="656" y="1330"/>
                  </a:lnTo>
                  <a:lnTo>
                    <a:pt x="646" y="1338"/>
                  </a:lnTo>
                  <a:lnTo>
                    <a:pt x="636" y="1342"/>
                  </a:lnTo>
                  <a:lnTo>
                    <a:pt x="622" y="1348"/>
                  </a:lnTo>
                  <a:lnTo>
                    <a:pt x="608" y="1352"/>
                  </a:lnTo>
                  <a:lnTo>
                    <a:pt x="590" y="1354"/>
                  </a:lnTo>
                  <a:lnTo>
                    <a:pt x="590" y="1354"/>
                  </a:lnTo>
                  <a:lnTo>
                    <a:pt x="566" y="1358"/>
                  </a:lnTo>
                  <a:lnTo>
                    <a:pt x="566" y="1358"/>
                  </a:lnTo>
                  <a:lnTo>
                    <a:pt x="574" y="1374"/>
                  </a:lnTo>
                  <a:lnTo>
                    <a:pt x="574" y="1374"/>
                  </a:lnTo>
                  <a:lnTo>
                    <a:pt x="580" y="1387"/>
                  </a:lnTo>
                  <a:lnTo>
                    <a:pt x="580" y="1387"/>
                  </a:lnTo>
                  <a:lnTo>
                    <a:pt x="594" y="1417"/>
                  </a:lnTo>
                  <a:lnTo>
                    <a:pt x="608" y="1447"/>
                  </a:lnTo>
                  <a:lnTo>
                    <a:pt x="608" y="1447"/>
                  </a:lnTo>
                  <a:lnTo>
                    <a:pt x="618" y="1471"/>
                  </a:lnTo>
                  <a:lnTo>
                    <a:pt x="618" y="1471"/>
                  </a:lnTo>
                  <a:lnTo>
                    <a:pt x="622" y="1481"/>
                  </a:lnTo>
                  <a:lnTo>
                    <a:pt x="622" y="1493"/>
                  </a:lnTo>
                  <a:lnTo>
                    <a:pt x="620" y="1503"/>
                  </a:lnTo>
                  <a:lnTo>
                    <a:pt x="614" y="1513"/>
                  </a:lnTo>
                  <a:lnTo>
                    <a:pt x="614" y="1513"/>
                  </a:lnTo>
                  <a:lnTo>
                    <a:pt x="594" y="1537"/>
                  </a:lnTo>
                  <a:lnTo>
                    <a:pt x="594" y="1537"/>
                  </a:lnTo>
                  <a:lnTo>
                    <a:pt x="572" y="1566"/>
                  </a:lnTo>
                  <a:lnTo>
                    <a:pt x="572" y="1566"/>
                  </a:lnTo>
                  <a:lnTo>
                    <a:pt x="588" y="1572"/>
                  </a:lnTo>
                  <a:lnTo>
                    <a:pt x="602" y="1582"/>
                  </a:lnTo>
                  <a:lnTo>
                    <a:pt x="614" y="1590"/>
                  </a:lnTo>
                  <a:lnTo>
                    <a:pt x="620" y="1598"/>
                  </a:lnTo>
                  <a:lnTo>
                    <a:pt x="620" y="1598"/>
                  </a:lnTo>
                  <a:lnTo>
                    <a:pt x="660" y="1636"/>
                  </a:lnTo>
                  <a:lnTo>
                    <a:pt x="678" y="1654"/>
                  </a:lnTo>
                  <a:lnTo>
                    <a:pt x="696" y="1666"/>
                  </a:lnTo>
                  <a:lnTo>
                    <a:pt x="714" y="1678"/>
                  </a:lnTo>
                  <a:lnTo>
                    <a:pt x="733" y="1686"/>
                  </a:lnTo>
                  <a:lnTo>
                    <a:pt x="753" y="1692"/>
                  </a:lnTo>
                  <a:lnTo>
                    <a:pt x="773" y="1692"/>
                  </a:lnTo>
                  <a:lnTo>
                    <a:pt x="773" y="1692"/>
                  </a:lnTo>
                  <a:lnTo>
                    <a:pt x="797" y="1692"/>
                  </a:lnTo>
                  <a:lnTo>
                    <a:pt x="797" y="1692"/>
                  </a:lnTo>
                  <a:lnTo>
                    <a:pt x="809" y="1690"/>
                  </a:lnTo>
                  <a:lnTo>
                    <a:pt x="809" y="1690"/>
                  </a:lnTo>
                  <a:lnTo>
                    <a:pt x="825" y="1692"/>
                  </a:lnTo>
                  <a:lnTo>
                    <a:pt x="839" y="1696"/>
                  </a:lnTo>
                  <a:lnTo>
                    <a:pt x="839" y="1696"/>
                  </a:lnTo>
                  <a:lnTo>
                    <a:pt x="855" y="1698"/>
                  </a:lnTo>
                  <a:lnTo>
                    <a:pt x="869" y="1704"/>
                  </a:lnTo>
                  <a:lnTo>
                    <a:pt x="869" y="1704"/>
                  </a:lnTo>
                  <a:lnTo>
                    <a:pt x="914" y="1733"/>
                  </a:lnTo>
                  <a:lnTo>
                    <a:pt x="914" y="1733"/>
                  </a:lnTo>
                  <a:lnTo>
                    <a:pt x="932" y="1741"/>
                  </a:lnTo>
                  <a:lnTo>
                    <a:pt x="932" y="1741"/>
                  </a:lnTo>
                  <a:lnTo>
                    <a:pt x="976" y="1765"/>
                  </a:lnTo>
                  <a:lnTo>
                    <a:pt x="1000" y="1775"/>
                  </a:lnTo>
                  <a:lnTo>
                    <a:pt x="1022" y="1785"/>
                  </a:lnTo>
                  <a:lnTo>
                    <a:pt x="1022" y="1785"/>
                  </a:lnTo>
                  <a:lnTo>
                    <a:pt x="1034" y="1781"/>
                  </a:lnTo>
                  <a:lnTo>
                    <a:pt x="1057" y="1771"/>
                  </a:lnTo>
                  <a:lnTo>
                    <a:pt x="1057" y="1771"/>
                  </a:lnTo>
                  <a:lnTo>
                    <a:pt x="1077" y="1761"/>
                  </a:lnTo>
                  <a:lnTo>
                    <a:pt x="1093" y="1755"/>
                  </a:lnTo>
                  <a:lnTo>
                    <a:pt x="1109" y="1753"/>
                  </a:lnTo>
                  <a:lnTo>
                    <a:pt x="1125" y="1751"/>
                  </a:lnTo>
                  <a:lnTo>
                    <a:pt x="1125" y="1751"/>
                  </a:lnTo>
                  <a:lnTo>
                    <a:pt x="1141" y="1753"/>
                  </a:lnTo>
                  <a:lnTo>
                    <a:pt x="1157" y="1757"/>
                  </a:lnTo>
                  <a:lnTo>
                    <a:pt x="1157" y="1757"/>
                  </a:lnTo>
                  <a:lnTo>
                    <a:pt x="1161" y="1753"/>
                  </a:lnTo>
                  <a:lnTo>
                    <a:pt x="1161" y="1753"/>
                  </a:lnTo>
                  <a:lnTo>
                    <a:pt x="1163" y="1717"/>
                  </a:lnTo>
                  <a:lnTo>
                    <a:pt x="1167" y="1684"/>
                  </a:lnTo>
                  <a:lnTo>
                    <a:pt x="1173" y="1648"/>
                  </a:lnTo>
                  <a:lnTo>
                    <a:pt x="1183" y="1614"/>
                  </a:lnTo>
                  <a:lnTo>
                    <a:pt x="1183" y="1614"/>
                  </a:lnTo>
                  <a:lnTo>
                    <a:pt x="1183" y="1592"/>
                  </a:lnTo>
                  <a:lnTo>
                    <a:pt x="1183" y="1592"/>
                  </a:lnTo>
                  <a:lnTo>
                    <a:pt x="1177" y="1562"/>
                  </a:lnTo>
                  <a:lnTo>
                    <a:pt x="1177" y="1562"/>
                  </a:lnTo>
                  <a:lnTo>
                    <a:pt x="1167" y="1515"/>
                  </a:lnTo>
                  <a:lnTo>
                    <a:pt x="1163" y="1493"/>
                  </a:lnTo>
                  <a:lnTo>
                    <a:pt x="1155" y="1471"/>
                  </a:lnTo>
                  <a:lnTo>
                    <a:pt x="1147" y="1453"/>
                  </a:lnTo>
                  <a:lnTo>
                    <a:pt x="1135" y="1435"/>
                  </a:lnTo>
                  <a:lnTo>
                    <a:pt x="1123" y="1419"/>
                  </a:lnTo>
                  <a:lnTo>
                    <a:pt x="1105" y="1405"/>
                  </a:lnTo>
                  <a:lnTo>
                    <a:pt x="1105" y="1405"/>
                  </a:lnTo>
                  <a:lnTo>
                    <a:pt x="1101" y="1401"/>
                  </a:lnTo>
                  <a:lnTo>
                    <a:pt x="1095" y="1395"/>
                  </a:lnTo>
                  <a:lnTo>
                    <a:pt x="1091" y="1389"/>
                  </a:lnTo>
                  <a:lnTo>
                    <a:pt x="1089" y="1381"/>
                  </a:lnTo>
                  <a:lnTo>
                    <a:pt x="1089" y="1376"/>
                  </a:lnTo>
                  <a:lnTo>
                    <a:pt x="1089" y="1368"/>
                  </a:lnTo>
                  <a:lnTo>
                    <a:pt x="1089" y="1362"/>
                  </a:lnTo>
                  <a:lnTo>
                    <a:pt x="1093" y="1354"/>
                  </a:lnTo>
                  <a:lnTo>
                    <a:pt x="1093" y="1354"/>
                  </a:lnTo>
                  <a:lnTo>
                    <a:pt x="1095" y="1348"/>
                  </a:lnTo>
                  <a:lnTo>
                    <a:pt x="1095" y="1348"/>
                  </a:lnTo>
                  <a:lnTo>
                    <a:pt x="1099" y="1340"/>
                  </a:lnTo>
                  <a:lnTo>
                    <a:pt x="1105" y="1332"/>
                  </a:lnTo>
                  <a:lnTo>
                    <a:pt x="1115" y="1322"/>
                  </a:lnTo>
                  <a:lnTo>
                    <a:pt x="1121" y="1320"/>
                  </a:lnTo>
                  <a:lnTo>
                    <a:pt x="1129" y="1318"/>
                  </a:lnTo>
                  <a:lnTo>
                    <a:pt x="1129" y="1318"/>
                  </a:lnTo>
                  <a:lnTo>
                    <a:pt x="1145" y="1314"/>
                  </a:lnTo>
                  <a:lnTo>
                    <a:pt x="1157" y="1310"/>
                  </a:lnTo>
                  <a:lnTo>
                    <a:pt x="1167" y="1302"/>
                  </a:lnTo>
                  <a:lnTo>
                    <a:pt x="1177" y="1294"/>
                  </a:lnTo>
                  <a:lnTo>
                    <a:pt x="1183" y="1282"/>
                  </a:lnTo>
                  <a:lnTo>
                    <a:pt x="1187" y="1268"/>
                  </a:lnTo>
                  <a:lnTo>
                    <a:pt x="1189" y="1248"/>
                  </a:lnTo>
                  <a:lnTo>
                    <a:pt x="1189" y="1226"/>
                  </a:lnTo>
                  <a:lnTo>
                    <a:pt x="1189" y="1226"/>
                  </a:lnTo>
                  <a:lnTo>
                    <a:pt x="1189" y="1214"/>
                  </a:lnTo>
                  <a:lnTo>
                    <a:pt x="1189" y="1205"/>
                  </a:lnTo>
                  <a:lnTo>
                    <a:pt x="1193" y="1187"/>
                  </a:lnTo>
                  <a:lnTo>
                    <a:pt x="1193" y="1187"/>
                  </a:lnTo>
                  <a:lnTo>
                    <a:pt x="1197" y="1179"/>
                  </a:lnTo>
                  <a:lnTo>
                    <a:pt x="1197" y="1179"/>
                  </a:lnTo>
                  <a:lnTo>
                    <a:pt x="1209" y="1109"/>
                  </a:lnTo>
                  <a:lnTo>
                    <a:pt x="1209" y="1103"/>
                  </a:lnTo>
                  <a:lnTo>
                    <a:pt x="1209" y="1103"/>
                  </a:lnTo>
                  <a:lnTo>
                    <a:pt x="1203" y="1095"/>
                  </a:lnTo>
                  <a:lnTo>
                    <a:pt x="1201" y="1085"/>
                  </a:lnTo>
                  <a:lnTo>
                    <a:pt x="1199" y="1075"/>
                  </a:lnTo>
                  <a:lnTo>
                    <a:pt x="1201" y="1063"/>
                  </a:lnTo>
                  <a:lnTo>
                    <a:pt x="1201" y="1063"/>
                  </a:lnTo>
                  <a:lnTo>
                    <a:pt x="1205" y="1053"/>
                  </a:lnTo>
                  <a:lnTo>
                    <a:pt x="1213" y="1045"/>
                  </a:lnTo>
                  <a:lnTo>
                    <a:pt x="1220" y="1040"/>
                  </a:lnTo>
                  <a:lnTo>
                    <a:pt x="1232" y="1036"/>
                  </a:lnTo>
                  <a:lnTo>
                    <a:pt x="1280" y="1028"/>
                  </a:lnTo>
                  <a:lnTo>
                    <a:pt x="1280" y="1028"/>
                  </a:lnTo>
                  <a:lnTo>
                    <a:pt x="1387" y="1006"/>
                  </a:lnTo>
                  <a:lnTo>
                    <a:pt x="1387" y="1006"/>
                  </a:lnTo>
                  <a:lnTo>
                    <a:pt x="1429" y="998"/>
                  </a:lnTo>
                  <a:lnTo>
                    <a:pt x="1429" y="998"/>
                  </a:lnTo>
                  <a:lnTo>
                    <a:pt x="1473" y="990"/>
                  </a:lnTo>
                  <a:lnTo>
                    <a:pt x="1515" y="982"/>
                  </a:lnTo>
                  <a:lnTo>
                    <a:pt x="1515" y="982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29" y="958"/>
                  </a:lnTo>
                  <a:lnTo>
                    <a:pt x="1529" y="958"/>
                  </a:lnTo>
                  <a:lnTo>
                    <a:pt x="1535" y="952"/>
                  </a:lnTo>
                  <a:lnTo>
                    <a:pt x="1543" y="946"/>
                  </a:lnTo>
                  <a:lnTo>
                    <a:pt x="1550" y="942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74" y="938"/>
                  </a:lnTo>
                  <a:lnTo>
                    <a:pt x="1574" y="938"/>
                  </a:lnTo>
                  <a:lnTo>
                    <a:pt x="1584" y="938"/>
                  </a:lnTo>
                  <a:lnTo>
                    <a:pt x="1594" y="942"/>
                  </a:lnTo>
                  <a:lnTo>
                    <a:pt x="1594" y="942"/>
                  </a:lnTo>
                  <a:lnTo>
                    <a:pt x="1620" y="950"/>
                  </a:lnTo>
                  <a:lnTo>
                    <a:pt x="1632" y="954"/>
                  </a:lnTo>
                  <a:lnTo>
                    <a:pt x="1642" y="954"/>
                  </a:lnTo>
                  <a:lnTo>
                    <a:pt x="1642" y="954"/>
                  </a:lnTo>
                  <a:lnTo>
                    <a:pt x="1648" y="954"/>
                  </a:lnTo>
                  <a:lnTo>
                    <a:pt x="1656" y="948"/>
                  </a:lnTo>
                  <a:lnTo>
                    <a:pt x="1668" y="934"/>
                  </a:lnTo>
                  <a:lnTo>
                    <a:pt x="1684" y="910"/>
                  </a:lnTo>
                  <a:lnTo>
                    <a:pt x="1684" y="910"/>
                  </a:lnTo>
                  <a:lnTo>
                    <a:pt x="1698" y="888"/>
                  </a:lnTo>
                  <a:lnTo>
                    <a:pt x="1713" y="867"/>
                  </a:lnTo>
                  <a:lnTo>
                    <a:pt x="1731" y="849"/>
                  </a:lnTo>
                  <a:lnTo>
                    <a:pt x="1741" y="841"/>
                  </a:lnTo>
                  <a:lnTo>
                    <a:pt x="1751" y="833"/>
                  </a:lnTo>
                  <a:lnTo>
                    <a:pt x="1751" y="833"/>
                  </a:lnTo>
                  <a:lnTo>
                    <a:pt x="1735" y="829"/>
                  </a:lnTo>
                  <a:lnTo>
                    <a:pt x="1721" y="825"/>
                  </a:lnTo>
                  <a:lnTo>
                    <a:pt x="1721" y="825"/>
                  </a:lnTo>
                  <a:lnTo>
                    <a:pt x="1708" y="819"/>
                  </a:lnTo>
                  <a:lnTo>
                    <a:pt x="1698" y="817"/>
                  </a:lnTo>
                  <a:lnTo>
                    <a:pt x="1698" y="8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07D9B074-DD9B-4EF7-9E27-FF29ECE67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213" y="1446213"/>
              <a:ext cx="2333625" cy="2914650"/>
            </a:xfrm>
            <a:custGeom>
              <a:avLst/>
              <a:gdLst>
                <a:gd name="T0" fmla="*/ 1014 w 1470"/>
                <a:gd name="T1" fmla="*/ 1669 h 1836"/>
                <a:gd name="T2" fmla="*/ 1050 w 1470"/>
                <a:gd name="T3" fmla="*/ 1636 h 1836"/>
                <a:gd name="T4" fmla="*/ 1096 w 1470"/>
                <a:gd name="T5" fmla="*/ 1620 h 1836"/>
                <a:gd name="T6" fmla="*/ 1126 w 1470"/>
                <a:gd name="T7" fmla="*/ 1618 h 1836"/>
                <a:gd name="T8" fmla="*/ 1136 w 1470"/>
                <a:gd name="T9" fmla="*/ 1500 h 1836"/>
                <a:gd name="T10" fmla="*/ 1173 w 1470"/>
                <a:gd name="T11" fmla="*/ 1343 h 1836"/>
                <a:gd name="T12" fmla="*/ 1233 w 1470"/>
                <a:gd name="T13" fmla="*/ 1318 h 1836"/>
                <a:gd name="T14" fmla="*/ 1307 w 1470"/>
                <a:gd name="T15" fmla="*/ 1300 h 1836"/>
                <a:gd name="T16" fmla="*/ 1305 w 1470"/>
                <a:gd name="T17" fmla="*/ 1220 h 1836"/>
                <a:gd name="T18" fmla="*/ 1326 w 1470"/>
                <a:gd name="T19" fmla="*/ 1161 h 1836"/>
                <a:gd name="T20" fmla="*/ 1390 w 1470"/>
                <a:gd name="T21" fmla="*/ 1127 h 1836"/>
                <a:gd name="T22" fmla="*/ 1466 w 1470"/>
                <a:gd name="T23" fmla="*/ 996 h 1836"/>
                <a:gd name="T24" fmla="*/ 1424 w 1470"/>
                <a:gd name="T25" fmla="*/ 970 h 1836"/>
                <a:gd name="T26" fmla="*/ 1354 w 1470"/>
                <a:gd name="T27" fmla="*/ 962 h 1836"/>
                <a:gd name="T28" fmla="*/ 1283 w 1470"/>
                <a:gd name="T29" fmla="*/ 894 h 1836"/>
                <a:gd name="T30" fmla="*/ 1201 w 1470"/>
                <a:gd name="T31" fmla="*/ 852 h 1836"/>
                <a:gd name="T32" fmla="*/ 1159 w 1470"/>
                <a:gd name="T33" fmla="*/ 840 h 1836"/>
                <a:gd name="T34" fmla="*/ 1106 w 1470"/>
                <a:gd name="T35" fmla="*/ 866 h 1836"/>
                <a:gd name="T36" fmla="*/ 1050 w 1470"/>
                <a:gd name="T37" fmla="*/ 844 h 1836"/>
                <a:gd name="T38" fmla="*/ 935 w 1470"/>
                <a:gd name="T39" fmla="*/ 771 h 1836"/>
                <a:gd name="T40" fmla="*/ 889 w 1470"/>
                <a:gd name="T41" fmla="*/ 739 h 1836"/>
                <a:gd name="T42" fmla="*/ 855 w 1470"/>
                <a:gd name="T43" fmla="*/ 747 h 1836"/>
                <a:gd name="T44" fmla="*/ 818 w 1470"/>
                <a:gd name="T45" fmla="*/ 703 h 1836"/>
                <a:gd name="T46" fmla="*/ 734 w 1470"/>
                <a:gd name="T47" fmla="*/ 687 h 1836"/>
                <a:gd name="T48" fmla="*/ 712 w 1470"/>
                <a:gd name="T49" fmla="*/ 626 h 1836"/>
                <a:gd name="T50" fmla="*/ 764 w 1470"/>
                <a:gd name="T51" fmla="*/ 546 h 1836"/>
                <a:gd name="T52" fmla="*/ 728 w 1470"/>
                <a:gd name="T53" fmla="*/ 506 h 1836"/>
                <a:gd name="T54" fmla="*/ 670 w 1470"/>
                <a:gd name="T55" fmla="*/ 415 h 1836"/>
                <a:gd name="T56" fmla="*/ 674 w 1470"/>
                <a:gd name="T57" fmla="*/ 320 h 1836"/>
                <a:gd name="T58" fmla="*/ 728 w 1470"/>
                <a:gd name="T59" fmla="*/ 242 h 1836"/>
                <a:gd name="T60" fmla="*/ 676 w 1470"/>
                <a:gd name="T61" fmla="*/ 169 h 1836"/>
                <a:gd name="T62" fmla="*/ 698 w 1470"/>
                <a:gd name="T63" fmla="*/ 89 h 1836"/>
                <a:gd name="T64" fmla="*/ 597 w 1470"/>
                <a:gd name="T65" fmla="*/ 75 h 1836"/>
                <a:gd name="T66" fmla="*/ 490 w 1470"/>
                <a:gd name="T67" fmla="*/ 5 h 1836"/>
                <a:gd name="T68" fmla="*/ 418 w 1470"/>
                <a:gd name="T69" fmla="*/ 105 h 1836"/>
                <a:gd name="T70" fmla="*/ 440 w 1470"/>
                <a:gd name="T71" fmla="*/ 178 h 1836"/>
                <a:gd name="T72" fmla="*/ 428 w 1470"/>
                <a:gd name="T73" fmla="*/ 228 h 1836"/>
                <a:gd name="T74" fmla="*/ 297 w 1470"/>
                <a:gd name="T75" fmla="*/ 337 h 1836"/>
                <a:gd name="T76" fmla="*/ 183 w 1470"/>
                <a:gd name="T77" fmla="*/ 419 h 1836"/>
                <a:gd name="T78" fmla="*/ 112 w 1470"/>
                <a:gd name="T79" fmla="*/ 485 h 1836"/>
                <a:gd name="T80" fmla="*/ 42 w 1470"/>
                <a:gd name="T81" fmla="*/ 592 h 1836"/>
                <a:gd name="T82" fmla="*/ 2 w 1470"/>
                <a:gd name="T83" fmla="*/ 685 h 1836"/>
                <a:gd name="T84" fmla="*/ 20 w 1470"/>
                <a:gd name="T85" fmla="*/ 769 h 1836"/>
                <a:gd name="T86" fmla="*/ 28 w 1470"/>
                <a:gd name="T87" fmla="*/ 834 h 1836"/>
                <a:gd name="T88" fmla="*/ 50 w 1470"/>
                <a:gd name="T89" fmla="*/ 948 h 1836"/>
                <a:gd name="T90" fmla="*/ 36 w 1470"/>
                <a:gd name="T91" fmla="*/ 1055 h 1836"/>
                <a:gd name="T92" fmla="*/ 84 w 1470"/>
                <a:gd name="T93" fmla="*/ 1121 h 1836"/>
                <a:gd name="T94" fmla="*/ 152 w 1470"/>
                <a:gd name="T95" fmla="*/ 1200 h 1836"/>
                <a:gd name="T96" fmla="*/ 203 w 1470"/>
                <a:gd name="T97" fmla="*/ 1206 h 1836"/>
                <a:gd name="T98" fmla="*/ 247 w 1470"/>
                <a:gd name="T99" fmla="*/ 1230 h 1836"/>
                <a:gd name="T100" fmla="*/ 297 w 1470"/>
                <a:gd name="T101" fmla="*/ 1296 h 1836"/>
                <a:gd name="T102" fmla="*/ 392 w 1470"/>
                <a:gd name="T103" fmla="*/ 1415 h 1836"/>
                <a:gd name="T104" fmla="*/ 557 w 1470"/>
                <a:gd name="T105" fmla="*/ 1520 h 1836"/>
                <a:gd name="T106" fmla="*/ 661 w 1470"/>
                <a:gd name="T107" fmla="*/ 1506 h 1836"/>
                <a:gd name="T108" fmla="*/ 754 w 1470"/>
                <a:gd name="T109" fmla="*/ 1493 h 1836"/>
                <a:gd name="T110" fmla="*/ 804 w 1470"/>
                <a:gd name="T111" fmla="*/ 1568 h 1836"/>
                <a:gd name="T112" fmla="*/ 833 w 1470"/>
                <a:gd name="T113" fmla="*/ 1612 h 1836"/>
                <a:gd name="T114" fmla="*/ 895 w 1470"/>
                <a:gd name="T115" fmla="*/ 1679 h 1836"/>
                <a:gd name="T116" fmla="*/ 909 w 1470"/>
                <a:gd name="T117" fmla="*/ 1785 h 1836"/>
                <a:gd name="T118" fmla="*/ 921 w 1470"/>
                <a:gd name="T119" fmla="*/ 1823 h 1836"/>
                <a:gd name="T120" fmla="*/ 979 w 1470"/>
                <a:gd name="T121" fmla="*/ 1834 h 1836"/>
                <a:gd name="T122" fmla="*/ 1024 w 1470"/>
                <a:gd name="T123" fmla="*/ 1787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0" h="1836">
                  <a:moveTo>
                    <a:pt x="1004" y="1733"/>
                  </a:moveTo>
                  <a:lnTo>
                    <a:pt x="1004" y="1733"/>
                  </a:lnTo>
                  <a:lnTo>
                    <a:pt x="979" y="1689"/>
                  </a:lnTo>
                  <a:lnTo>
                    <a:pt x="979" y="1689"/>
                  </a:lnTo>
                  <a:lnTo>
                    <a:pt x="989" y="1685"/>
                  </a:lnTo>
                  <a:lnTo>
                    <a:pt x="996" y="1681"/>
                  </a:lnTo>
                  <a:lnTo>
                    <a:pt x="1014" y="1669"/>
                  </a:lnTo>
                  <a:lnTo>
                    <a:pt x="1014" y="1669"/>
                  </a:lnTo>
                  <a:lnTo>
                    <a:pt x="1014" y="1667"/>
                  </a:lnTo>
                  <a:lnTo>
                    <a:pt x="1014" y="1667"/>
                  </a:lnTo>
                  <a:lnTo>
                    <a:pt x="1022" y="1658"/>
                  </a:lnTo>
                  <a:lnTo>
                    <a:pt x="1030" y="1650"/>
                  </a:lnTo>
                  <a:lnTo>
                    <a:pt x="1040" y="1642"/>
                  </a:lnTo>
                  <a:lnTo>
                    <a:pt x="1050" y="1636"/>
                  </a:lnTo>
                  <a:lnTo>
                    <a:pt x="1050" y="1636"/>
                  </a:lnTo>
                  <a:lnTo>
                    <a:pt x="1060" y="1630"/>
                  </a:lnTo>
                  <a:lnTo>
                    <a:pt x="1070" y="1624"/>
                  </a:lnTo>
                  <a:lnTo>
                    <a:pt x="1080" y="1620"/>
                  </a:lnTo>
                  <a:lnTo>
                    <a:pt x="1092" y="1620"/>
                  </a:lnTo>
                  <a:lnTo>
                    <a:pt x="1092" y="1620"/>
                  </a:lnTo>
                  <a:lnTo>
                    <a:pt x="1096" y="1620"/>
                  </a:lnTo>
                  <a:lnTo>
                    <a:pt x="1096" y="1620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4" y="1618"/>
                  </a:lnTo>
                  <a:lnTo>
                    <a:pt x="1114" y="1618"/>
                  </a:lnTo>
                  <a:lnTo>
                    <a:pt x="1126" y="1618"/>
                  </a:lnTo>
                  <a:lnTo>
                    <a:pt x="1130" y="1616"/>
                  </a:lnTo>
                  <a:lnTo>
                    <a:pt x="1130" y="1616"/>
                  </a:lnTo>
                  <a:lnTo>
                    <a:pt x="1132" y="1610"/>
                  </a:lnTo>
                  <a:lnTo>
                    <a:pt x="1132" y="1596"/>
                  </a:lnTo>
                  <a:lnTo>
                    <a:pt x="1132" y="1596"/>
                  </a:lnTo>
                  <a:lnTo>
                    <a:pt x="1136" y="1500"/>
                  </a:lnTo>
                  <a:lnTo>
                    <a:pt x="1136" y="1500"/>
                  </a:lnTo>
                  <a:lnTo>
                    <a:pt x="1140" y="1429"/>
                  </a:lnTo>
                  <a:lnTo>
                    <a:pt x="1140" y="1429"/>
                  </a:lnTo>
                  <a:lnTo>
                    <a:pt x="1144" y="1403"/>
                  </a:lnTo>
                  <a:lnTo>
                    <a:pt x="1150" y="1379"/>
                  </a:lnTo>
                  <a:lnTo>
                    <a:pt x="1159" y="1359"/>
                  </a:lnTo>
                  <a:lnTo>
                    <a:pt x="1165" y="1351"/>
                  </a:lnTo>
                  <a:lnTo>
                    <a:pt x="1173" y="1343"/>
                  </a:lnTo>
                  <a:lnTo>
                    <a:pt x="1173" y="1343"/>
                  </a:lnTo>
                  <a:lnTo>
                    <a:pt x="1181" y="1337"/>
                  </a:lnTo>
                  <a:lnTo>
                    <a:pt x="1189" y="1332"/>
                  </a:lnTo>
                  <a:lnTo>
                    <a:pt x="1189" y="1332"/>
                  </a:lnTo>
                  <a:lnTo>
                    <a:pt x="1203" y="1326"/>
                  </a:lnTo>
                  <a:lnTo>
                    <a:pt x="1217" y="1322"/>
                  </a:lnTo>
                  <a:lnTo>
                    <a:pt x="1233" y="1318"/>
                  </a:lnTo>
                  <a:lnTo>
                    <a:pt x="1249" y="1318"/>
                  </a:lnTo>
                  <a:lnTo>
                    <a:pt x="1249" y="1318"/>
                  </a:lnTo>
                  <a:lnTo>
                    <a:pt x="1263" y="1316"/>
                  </a:lnTo>
                  <a:lnTo>
                    <a:pt x="1277" y="1312"/>
                  </a:lnTo>
                  <a:lnTo>
                    <a:pt x="1291" y="1308"/>
                  </a:lnTo>
                  <a:lnTo>
                    <a:pt x="1307" y="1300"/>
                  </a:lnTo>
                  <a:lnTo>
                    <a:pt x="1307" y="1300"/>
                  </a:lnTo>
                  <a:lnTo>
                    <a:pt x="1311" y="1298"/>
                  </a:lnTo>
                  <a:lnTo>
                    <a:pt x="1313" y="1294"/>
                  </a:lnTo>
                  <a:lnTo>
                    <a:pt x="1315" y="1284"/>
                  </a:lnTo>
                  <a:lnTo>
                    <a:pt x="1313" y="1268"/>
                  </a:lnTo>
                  <a:lnTo>
                    <a:pt x="1313" y="1268"/>
                  </a:lnTo>
                  <a:lnTo>
                    <a:pt x="1307" y="1244"/>
                  </a:lnTo>
                  <a:lnTo>
                    <a:pt x="1305" y="1220"/>
                  </a:lnTo>
                  <a:lnTo>
                    <a:pt x="1305" y="1210"/>
                  </a:lnTo>
                  <a:lnTo>
                    <a:pt x="1307" y="1198"/>
                  </a:lnTo>
                  <a:lnTo>
                    <a:pt x="1309" y="1188"/>
                  </a:lnTo>
                  <a:lnTo>
                    <a:pt x="1313" y="1178"/>
                  </a:lnTo>
                  <a:lnTo>
                    <a:pt x="1313" y="1178"/>
                  </a:lnTo>
                  <a:lnTo>
                    <a:pt x="1321" y="1168"/>
                  </a:lnTo>
                  <a:lnTo>
                    <a:pt x="1326" y="1161"/>
                  </a:lnTo>
                  <a:lnTo>
                    <a:pt x="1334" y="1153"/>
                  </a:lnTo>
                  <a:lnTo>
                    <a:pt x="1344" y="1147"/>
                  </a:lnTo>
                  <a:lnTo>
                    <a:pt x="1364" y="1137"/>
                  </a:lnTo>
                  <a:lnTo>
                    <a:pt x="1388" y="1129"/>
                  </a:lnTo>
                  <a:lnTo>
                    <a:pt x="1388" y="1129"/>
                  </a:lnTo>
                  <a:lnTo>
                    <a:pt x="1390" y="1127"/>
                  </a:lnTo>
                  <a:lnTo>
                    <a:pt x="1390" y="1127"/>
                  </a:lnTo>
                  <a:lnTo>
                    <a:pt x="1406" y="1103"/>
                  </a:lnTo>
                  <a:lnTo>
                    <a:pt x="1406" y="1103"/>
                  </a:lnTo>
                  <a:lnTo>
                    <a:pt x="1436" y="1057"/>
                  </a:lnTo>
                  <a:lnTo>
                    <a:pt x="1448" y="1033"/>
                  </a:lnTo>
                  <a:lnTo>
                    <a:pt x="1458" y="1011"/>
                  </a:lnTo>
                  <a:lnTo>
                    <a:pt x="1458" y="1011"/>
                  </a:lnTo>
                  <a:lnTo>
                    <a:pt x="1466" y="996"/>
                  </a:lnTo>
                  <a:lnTo>
                    <a:pt x="1466" y="996"/>
                  </a:lnTo>
                  <a:lnTo>
                    <a:pt x="1470" y="972"/>
                  </a:lnTo>
                  <a:lnTo>
                    <a:pt x="1470" y="972"/>
                  </a:lnTo>
                  <a:lnTo>
                    <a:pt x="1462" y="970"/>
                  </a:lnTo>
                  <a:lnTo>
                    <a:pt x="1448" y="970"/>
                  </a:lnTo>
                  <a:lnTo>
                    <a:pt x="1448" y="970"/>
                  </a:lnTo>
                  <a:lnTo>
                    <a:pt x="1424" y="970"/>
                  </a:lnTo>
                  <a:lnTo>
                    <a:pt x="1416" y="970"/>
                  </a:lnTo>
                  <a:lnTo>
                    <a:pt x="1416" y="970"/>
                  </a:lnTo>
                  <a:lnTo>
                    <a:pt x="1406" y="972"/>
                  </a:lnTo>
                  <a:lnTo>
                    <a:pt x="1406" y="972"/>
                  </a:lnTo>
                  <a:lnTo>
                    <a:pt x="1388" y="970"/>
                  </a:lnTo>
                  <a:lnTo>
                    <a:pt x="1370" y="966"/>
                  </a:lnTo>
                  <a:lnTo>
                    <a:pt x="1354" y="962"/>
                  </a:lnTo>
                  <a:lnTo>
                    <a:pt x="1338" y="954"/>
                  </a:lnTo>
                  <a:lnTo>
                    <a:pt x="1326" y="944"/>
                  </a:lnTo>
                  <a:lnTo>
                    <a:pt x="1313" y="932"/>
                  </a:lnTo>
                  <a:lnTo>
                    <a:pt x="1303" y="918"/>
                  </a:lnTo>
                  <a:lnTo>
                    <a:pt x="1293" y="902"/>
                  </a:lnTo>
                  <a:lnTo>
                    <a:pt x="1293" y="902"/>
                  </a:lnTo>
                  <a:lnTo>
                    <a:pt x="1283" y="894"/>
                  </a:lnTo>
                  <a:lnTo>
                    <a:pt x="1269" y="886"/>
                  </a:lnTo>
                  <a:lnTo>
                    <a:pt x="1269" y="886"/>
                  </a:lnTo>
                  <a:lnTo>
                    <a:pt x="1257" y="880"/>
                  </a:lnTo>
                  <a:lnTo>
                    <a:pt x="1257" y="880"/>
                  </a:lnTo>
                  <a:lnTo>
                    <a:pt x="1229" y="866"/>
                  </a:lnTo>
                  <a:lnTo>
                    <a:pt x="1229" y="866"/>
                  </a:lnTo>
                  <a:lnTo>
                    <a:pt x="1201" y="852"/>
                  </a:lnTo>
                  <a:lnTo>
                    <a:pt x="1201" y="852"/>
                  </a:lnTo>
                  <a:lnTo>
                    <a:pt x="1181" y="842"/>
                  </a:lnTo>
                  <a:lnTo>
                    <a:pt x="1173" y="838"/>
                  </a:lnTo>
                  <a:lnTo>
                    <a:pt x="1165" y="836"/>
                  </a:lnTo>
                  <a:lnTo>
                    <a:pt x="1165" y="836"/>
                  </a:lnTo>
                  <a:lnTo>
                    <a:pt x="1163" y="838"/>
                  </a:lnTo>
                  <a:lnTo>
                    <a:pt x="1159" y="840"/>
                  </a:lnTo>
                  <a:lnTo>
                    <a:pt x="1156" y="846"/>
                  </a:lnTo>
                  <a:lnTo>
                    <a:pt x="1156" y="846"/>
                  </a:lnTo>
                  <a:lnTo>
                    <a:pt x="1150" y="852"/>
                  </a:lnTo>
                  <a:lnTo>
                    <a:pt x="1144" y="856"/>
                  </a:lnTo>
                  <a:lnTo>
                    <a:pt x="1132" y="862"/>
                  </a:lnTo>
                  <a:lnTo>
                    <a:pt x="1118" y="866"/>
                  </a:lnTo>
                  <a:lnTo>
                    <a:pt x="1106" y="866"/>
                  </a:lnTo>
                  <a:lnTo>
                    <a:pt x="1106" y="866"/>
                  </a:lnTo>
                  <a:lnTo>
                    <a:pt x="1094" y="866"/>
                  </a:lnTo>
                  <a:lnTo>
                    <a:pt x="1084" y="864"/>
                  </a:lnTo>
                  <a:lnTo>
                    <a:pt x="1072" y="860"/>
                  </a:lnTo>
                  <a:lnTo>
                    <a:pt x="1062" y="852"/>
                  </a:lnTo>
                  <a:lnTo>
                    <a:pt x="1062" y="852"/>
                  </a:lnTo>
                  <a:lnTo>
                    <a:pt x="1050" y="844"/>
                  </a:lnTo>
                  <a:lnTo>
                    <a:pt x="1040" y="838"/>
                  </a:lnTo>
                  <a:lnTo>
                    <a:pt x="1014" y="825"/>
                  </a:lnTo>
                  <a:lnTo>
                    <a:pt x="1014" y="825"/>
                  </a:lnTo>
                  <a:lnTo>
                    <a:pt x="989" y="811"/>
                  </a:lnTo>
                  <a:lnTo>
                    <a:pt x="961" y="795"/>
                  </a:lnTo>
                  <a:lnTo>
                    <a:pt x="947" y="783"/>
                  </a:lnTo>
                  <a:lnTo>
                    <a:pt x="935" y="771"/>
                  </a:lnTo>
                  <a:lnTo>
                    <a:pt x="923" y="757"/>
                  </a:lnTo>
                  <a:lnTo>
                    <a:pt x="913" y="741"/>
                  </a:lnTo>
                  <a:lnTo>
                    <a:pt x="913" y="741"/>
                  </a:lnTo>
                  <a:lnTo>
                    <a:pt x="891" y="739"/>
                  </a:lnTo>
                  <a:lnTo>
                    <a:pt x="891" y="739"/>
                  </a:lnTo>
                  <a:lnTo>
                    <a:pt x="889" y="739"/>
                  </a:lnTo>
                  <a:lnTo>
                    <a:pt x="889" y="739"/>
                  </a:lnTo>
                  <a:lnTo>
                    <a:pt x="879" y="743"/>
                  </a:lnTo>
                  <a:lnTo>
                    <a:pt x="869" y="745"/>
                  </a:lnTo>
                  <a:lnTo>
                    <a:pt x="869" y="745"/>
                  </a:lnTo>
                  <a:lnTo>
                    <a:pt x="861" y="747"/>
                  </a:lnTo>
                  <a:lnTo>
                    <a:pt x="861" y="747"/>
                  </a:lnTo>
                  <a:lnTo>
                    <a:pt x="855" y="747"/>
                  </a:lnTo>
                  <a:lnTo>
                    <a:pt x="855" y="747"/>
                  </a:lnTo>
                  <a:lnTo>
                    <a:pt x="843" y="743"/>
                  </a:lnTo>
                  <a:lnTo>
                    <a:pt x="833" y="737"/>
                  </a:lnTo>
                  <a:lnTo>
                    <a:pt x="826" y="727"/>
                  </a:lnTo>
                  <a:lnTo>
                    <a:pt x="822" y="717"/>
                  </a:lnTo>
                  <a:lnTo>
                    <a:pt x="818" y="705"/>
                  </a:lnTo>
                  <a:lnTo>
                    <a:pt x="818" y="703"/>
                  </a:lnTo>
                  <a:lnTo>
                    <a:pt x="818" y="703"/>
                  </a:lnTo>
                  <a:lnTo>
                    <a:pt x="794" y="703"/>
                  </a:lnTo>
                  <a:lnTo>
                    <a:pt x="794" y="703"/>
                  </a:lnTo>
                  <a:lnTo>
                    <a:pt x="778" y="703"/>
                  </a:lnTo>
                  <a:lnTo>
                    <a:pt x="778" y="703"/>
                  </a:lnTo>
                  <a:lnTo>
                    <a:pt x="762" y="701"/>
                  </a:lnTo>
                  <a:lnTo>
                    <a:pt x="744" y="693"/>
                  </a:lnTo>
                  <a:lnTo>
                    <a:pt x="734" y="687"/>
                  </a:lnTo>
                  <a:lnTo>
                    <a:pt x="724" y="681"/>
                  </a:lnTo>
                  <a:lnTo>
                    <a:pt x="718" y="673"/>
                  </a:lnTo>
                  <a:lnTo>
                    <a:pt x="712" y="662"/>
                  </a:lnTo>
                  <a:lnTo>
                    <a:pt x="712" y="662"/>
                  </a:lnTo>
                  <a:lnTo>
                    <a:pt x="708" y="650"/>
                  </a:lnTo>
                  <a:lnTo>
                    <a:pt x="708" y="638"/>
                  </a:lnTo>
                  <a:lnTo>
                    <a:pt x="712" y="626"/>
                  </a:lnTo>
                  <a:lnTo>
                    <a:pt x="716" y="614"/>
                  </a:lnTo>
                  <a:lnTo>
                    <a:pt x="726" y="598"/>
                  </a:lnTo>
                  <a:lnTo>
                    <a:pt x="734" y="588"/>
                  </a:lnTo>
                  <a:lnTo>
                    <a:pt x="734" y="588"/>
                  </a:lnTo>
                  <a:lnTo>
                    <a:pt x="750" y="568"/>
                  </a:lnTo>
                  <a:lnTo>
                    <a:pt x="760" y="554"/>
                  </a:lnTo>
                  <a:lnTo>
                    <a:pt x="764" y="546"/>
                  </a:lnTo>
                  <a:lnTo>
                    <a:pt x="764" y="544"/>
                  </a:lnTo>
                  <a:lnTo>
                    <a:pt x="764" y="544"/>
                  </a:lnTo>
                  <a:lnTo>
                    <a:pt x="762" y="540"/>
                  </a:lnTo>
                  <a:lnTo>
                    <a:pt x="758" y="534"/>
                  </a:lnTo>
                  <a:lnTo>
                    <a:pt x="746" y="522"/>
                  </a:lnTo>
                  <a:lnTo>
                    <a:pt x="728" y="506"/>
                  </a:lnTo>
                  <a:lnTo>
                    <a:pt x="728" y="506"/>
                  </a:lnTo>
                  <a:lnTo>
                    <a:pt x="716" y="497"/>
                  </a:lnTo>
                  <a:lnTo>
                    <a:pt x="704" y="487"/>
                  </a:lnTo>
                  <a:lnTo>
                    <a:pt x="694" y="473"/>
                  </a:lnTo>
                  <a:lnTo>
                    <a:pt x="686" y="461"/>
                  </a:lnTo>
                  <a:lnTo>
                    <a:pt x="680" y="445"/>
                  </a:lnTo>
                  <a:lnTo>
                    <a:pt x="674" y="431"/>
                  </a:lnTo>
                  <a:lnTo>
                    <a:pt x="670" y="415"/>
                  </a:lnTo>
                  <a:lnTo>
                    <a:pt x="666" y="397"/>
                  </a:lnTo>
                  <a:lnTo>
                    <a:pt x="666" y="397"/>
                  </a:lnTo>
                  <a:lnTo>
                    <a:pt x="664" y="381"/>
                  </a:lnTo>
                  <a:lnTo>
                    <a:pt x="666" y="365"/>
                  </a:lnTo>
                  <a:lnTo>
                    <a:pt x="666" y="349"/>
                  </a:lnTo>
                  <a:lnTo>
                    <a:pt x="670" y="334"/>
                  </a:lnTo>
                  <a:lnTo>
                    <a:pt x="674" y="320"/>
                  </a:lnTo>
                  <a:lnTo>
                    <a:pt x="680" y="306"/>
                  </a:lnTo>
                  <a:lnTo>
                    <a:pt x="688" y="292"/>
                  </a:lnTo>
                  <a:lnTo>
                    <a:pt x="698" y="280"/>
                  </a:lnTo>
                  <a:lnTo>
                    <a:pt x="698" y="280"/>
                  </a:lnTo>
                  <a:lnTo>
                    <a:pt x="714" y="258"/>
                  </a:lnTo>
                  <a:lnTo>
                    <a:pt x="728" y="242"/>
                  </a:lnTo>
                  <a:lnTo>
                    <a:pt x="728" y="242"/>
                  </a:lnTo>
                  <a:lnTo>
                    <a:pt x="716" y="226"/>
                  </a:lnTo>
                  <a:lnTo>
                    <a:pt x="698" y="206"/>
                  </a:lnTo>
                  <a:lnTo>
                    <a:pt x="696" y="206"/>
                  </a:lnTo>
                  <a:lnTo>
                    <a:pt x="696" y="206"/>
                  </a:lnTo>
                  <a:lnTo>
                    <a:pt x="684" y="190"/>
                  </a:lnTo>
                  <a:lnTo>
                    <a:pt x="680" y="180"/>
                  </a:lnTo>
                  <a:lnTo>
                    <a:pt x="676" y="169"/>
                  </a:lnTo>
                  <a:lnTo>
                    <a:pt x="674" y="159"/>
                  </a:lnTo>
                  <a:lnTo>
                    <a:pt x="672" y="147"/>
                  </a:lnTo>
                  <a:lnTo>
                    <a:pt x="674" y="135"/>
                  </a:lnTo>
                  <a:lnTo>
                    <a:pt x="678" y="125"/>
                  </a:lnTo>
                  <a:lnTo>
                    <a:pt x="678" y="125"/>
                  </a:lnTo>
                  <a:lnTo>
                    <a:pt x="698" y="89"/>
                  </a:lnTo>
                  <a:lnTo>
                    <a:pt x="698" y="89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655" y="89"/>
                  </a:lnTo>
                  <a:lnTo>
                    <a:pt x="635" y="87"/>
                  </a:lnTo>
                  <a:lnTo>
                    <a:pt x="635" y="87"/>
                  </a:lnTo>
                  <a:lnTo>
                    <a:pt x="615" y="83"/>
                  </a:lnTo>
                  <a:lnTo>
                    <a:pt x="597" y="75"/>
                  </a:lnTo>
                  <a:lnTo>
                    <a:pt x="579" y="67"/>
                  </a:lnTo>
                  <a:lnTo>
                    <a:pt x="563" y="57"/>
                  </a:lnTo>
                  <a:lnTo>
                    <a:pt x="531" y="33"/>
                  </a:lnTo>
                  <a:lnTo>
                    <a:pt x="501" y="7"/>
                  </a:lnTo>
                  <a:lnTo>
                    <a:pt x="501" y="7"/>
                  </a:lnTo>
                  <a:lnTo>
                    <a:pt x="492" y="0"/>
                  </a:lnTo>
                  <a:lnTo>
                    <a:pt x="490" y="5"/>
                  </a:lnTo>
                  <a:lnTo>
                    <a:pt x="490" y="5"/>
                  </a:lnTo>
                  <a:lnTo>
                    <a:pt x="484" y="29"/>
                  </a:lnTo>
                  <a:lnTo>
                    <a:pt x="474" y="49"/>
                  </a:lnTo>
                  <a:lnTo>
                    <a:pt x="464" y="67"/>
                  </a:lnTo>
                  <a:lnTo>
                    <a:pt x="450" y="81"/>
                  </a:lnTo>
                  <a:lnTo>
                    <a:pt x="436" y="95"/>
                  </a:lnTo>
                  <a:lnTo>
                    <a:pt x="418" y="105"/>
                  </a:lnTo>
                  <a:lnTo>
                    <a:pt x="398" y="113"/>
                  </a:lnTo>
                  <a:lnTo>
                    <a:pt x="376" y="119"/>
                  </a:lnTo>
                  <a:lnTo>
                    <a:pt x="384" y="125"/>
                  </a:lnTo>
                  <a:lnTo>
                    <a:pt x="430" y="165"/>
                  </a:lnTo>
                  <a:lnTo>
                    <a:pt x="430" y="165"/>
                  </a:lnTo>
                  <a:lnTo>
                    <a:pt x="436" y="170"/>
                  </a:lnTo>
                  <a:lnTo>
                    <a:pt x="440" y="178"/>
                  </a:lnTo>
                  <a:lnTo>
                    <a:pt x="444" y="188"/>
                  </a:lnTo>
                  <a:lnTo>
                    <a:pt x="444" y="196"/>
                  </a:lnTo>
                  <a:lnTo>
                    <a:pt x="444" y="196"/>
                  </a:lnTo>
                  <a:lnTo>
                    <a:pt x="442" y="206"/>
                  </a:lnTo>
                  <a:lnTo>
                    <a:pt x="440" y="214"/>
                  </a:lnTo>
                  <a:lnTo>
                    <a:pt x="434" y="222"/>
                  </a:lnTo>
                  <a:lnTo>
                    <a:pt x="428" y="228"/>
                  </a:lnTo>
                  <a:lnTo>
                    <a:pt x="428" y="228"/>
                  </a:lnTo>
                  <a:lnTo>
                    <a:pt x="396" y="252"/>
                  </a:lnTo>
                  <a:lnTo>
                    <a:pt x="396" y="252"/>
                  </a:lnTo>
                  <a:lnTo>
                    <a:pt x="323" y="310"/>
                  </a:lnTo>
                  <a:lnTo>
                    <a:pt x="323" y="310"/>
                  </a:lnTo>
                  <a:lnTo>
                    <a:pt x="309" y="322"/>
                  </a:lnTo>
                  <a:lnTo>
                    <a:pt x="297" y="337"/>
                  </a:lnTo>
                  <a:lnTo>
                    <a:pt x="297" y="337"/>
                  </a:lnTo>
                  <a:lnTo>
                    <a:pt x="281" y="357"/>
                  </a:lnTo>
                  <a:lnTo>
                    <a:pt x="263" y="375"/>
                  </a:lnTo>
                  <a:lnTo>
                    <a:pt x="245" y="389"/>
                  </a:lnTo>
                  <a:lnTo>
                    <a:pt x="225" y="401"/>
                  </a:lnTo>
                  <a:lnTo>
                    <a:pt x="203" y="413"/>
                  </a:lnTo>
                  <a:lnTo>
                    <a:pt x="183" y="419"/>
                  </a:lnTo>
                  <a:lnTo>
                    <a:pt x="162" y="425"/>
                  </a:lnTo>
                  <a:lnTo>
                    <a:pt x="140" y="425"/>
                  </a:lnTo>
                  <a:lnTo>
                    <a:pt x="140" y="425"/>
                  </a:lnTo>
                  <a:lnTo>
                    <a:pt x="122" y="425"/>
                  </a:lnTo>
                  <a:lnTo>
                    <a:pt x="122" y="425"/>
                  </a:lnTo>
                  <a:lnTo>
                    <a:pt x="116" y="465"/>
                  </a:lnTo>
                  <a:lnTo>
                    <a:pt x="112" y="485"/>
                  </a:lnTo>
                  <a:lnTo>
                    <a:pt x="106" y="504"/>
                  </a:lnTo>
                  <a:lnTo>
                    <a:pt x="96" y="524"/>
                  </a:lnTo>
                  <a:lnTo>
                    <a:pt x="86" y="542"/>
                  </a:lnTo>
                  <a:lnTo>
                    <a:pt x="70" y="562"/>
                  </a:lnTo>
                  <a:lnTo>
                    <a:pt x="54" y="580"/>
                  </a:lnTo>
                  <a:lnTo>
                    <a:pt x="54" y="580"/>
                  </a:lnTo>
                  <a:lnTo>
                    <a:pt x="42" y="592"/>
                  </a:lnTo>
                  <a:lnTo>
                    <a:pt x="32" y="608"/>
                  </a:lnTo>
                  <a:lnTo>
                    <a:pt x="14" y="648"/>
                  </a:lnTo>
                  <a:lnTo>
                    <a:pt x="14" y="648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2" y="681"/>
                  </a:lnTo>
                  <a:lnTo>
                    <a:pt x="2" y="685"/>
                  </a:lnTo>
                  <a:lnTo>
                    <a:pt x="2" y="685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20" y="769"/>
                  </a:lnTo>
                  <a:lnTo>
                    <a:pt x="20" y="769"/>
                  </a:lnTo>
                  <a:lnTo>
                    <a:pt x="22" y="775"/>
                  </a:lnTo>
                  <a:lnTo>
                    <a:pt x="22" y="781"/>
                  </a:lnTo>
                  <a:lnTo>
                    <a:pt x="22" y="797"/>
                  </a:lnTo>
                  <a:lnTo>
                    <a:pt x="22" y="797"/>
                  </a:lnTo>
                  <a:lnTo>
                    <a:pt x="28" y="825"/>
                  </a:lnTo>
                  <a:lnTo>
                    <a:pt x="28" y="825"/>
                  </a:lnTo>
                  <a:lnTo>
                    <a:pt x="28" y="834"/>
                  </a:lnTo>
                  <a:lnTo>
                    <a:pt x="28" y="840"/>
                  </a:lnTo>
                  <a:lnTo>
                    <a:pt x="28" y="840"/>
                  </a:lnTo>
                  <a:lnTo>
                    <a:pt x="38" y="862"/>
                  </a:lnTo>
                  <a:lnTo>
                    <a:pt x="46" y="884"/>
                  </a:lnTo>
                  <a:lnTo>
                    <a:pt x="48" y="906"/>
                  </a:lnTo>
                  <a:lnTo>
                    <a:pt x="50" y="928"/>
                  </a:lnTo>
                  <a:lnTo>
                    <a:pt x="50" y="948"/>
                  </a:lnTo>
                  <a:lnTo>
                    <a:pt x="48" y="970"/>
                  </a:lnTo>
                  <a:lnTo>
                    <a:pt x="40" y="1009"/>
                  </a:lnTo>
                  <a:lnTo>
                    <a:pt x="40" y="1009"/>
                  </a:lnTo>
                  <a:lnTo>
                    <a:pt x="38" y="1023"/>
                  </a:lnTo>
                  <a:lnTo>
                    <a:pt x="38" y="1023"/>
                  </a:lnTo>
                  <a:lnTo>
                    <a:pt x="36" y="1041"/>
                  </a:lnTo>
                  <a:lnTo>
                    <a:pt x="36" y="1055"/>
                  </a:lnTo>
                  <a:lnTo>
                    <a:pt x="40" y="1069"/>
                  </a:lnTo>
                  <a:lnTo>
                    <a:pt x="44" y="1079"/>
                  </a:lnTo>
                  <a:lnTo>
                    <a:pt x="48" y="1089"/>
                  </a:lnTo>
                  <a:lnTo>
                    <a:pt x="56" y="1097"/>
                  </a:lnTo>
                  <a:lnTo>
                    <a:pt x="70" y="1109"/>
                  </a:lnTo>
                  <a:lnTo>
                    <a:pt x="70" y="1109"/>
                  </a:lnTo>
                  <a:lnTo>
                    <a:pt x="84" y="1121"/>
                  </a:lnTo>
                  <a:lnTo>
                    <a:pt x="98" y="1133"/>
                  </a:lnTo>
                  <a:lnTo>
                    <a:pt x="110" y="1145"/>
                  </a:lnTo>
                  <a:lnTo>
                    <a:pt x="118" y="1159"/>
                  </a:lnTo>
                  <a:lnTo>
                    <a:pt x="118" y="1159"/>
                  </a:lnTo>
                  <a:lnTo>
                    <a:pt x="136" y="1184"/>
                  </a:lnTo>
                  <a:lnTo>
                    <a:pt x="144" y="1192"/>
                  </a:lnTo>
                  <a:lnTo>
                    <a:pt x="152" y="1200"/>
                  </a:lnTo>
                  <a:lnTo>
                    <a:pt x="160" y="1204"/>
                  </a:lnTo>
                  <a:lnTo>
                    <a:pt x="165" y="1206"/>
                  </a:lnTo>
                  <a:lnTo>
                    <a:pt x="181" y="1208"/>
                  </a:lnTo>
                  <a:lnTo>
                    <a:pt x="181" y="1208"/>
                  </a:lnTo>
                  <a:lnTo>
                    <a:pt x="195" y="1208"/>
                  </a:lnTo>
                  <a:lnTo>
                    <a:pt x="195" y="1208"/>
                  </a:lnTo>
                  <a:lnTo>
                    <a:pt x="203" y="1206"/>
                  </a:lnTo>
                  <a:lnTo>
                    <a:pt x="203" y="1206"/>
                  </a:lnTo>
                  <a:lnTo>
                    <a:pt x="211" y="1208"/>
                  </a:lnTo>
                  <a:lnTo>
                    <a:pt x="219" y="1210"/>
                  </a:lnTo>
                  <a:lnTo>
                    <a:pt x="233" y="1216"/>
                  </a:lnTo>
                  <a:lnTo>
                    <a:pt x="241" y="1224"/>
                  </a:lnTo>
                  <a:lnTo>
                    <a:pt x="247" y="1230"/>
                  </a:lnTo>
                  <a:lnTo>
                    <a:pt x="247" y="1230"/>
                  </a:lnTo>
                  <a:lnTo>
                    <a:pt x="255" y="1240"/>
                  </a:lnTo>
                  <a:lnTo>
                    <a:pt x="265" y="1256"/>
                  </a:lnTo>
                  <a:lnTo>
                    <a:pt x="265" y="1256"/>
                  </a:lnTo>
                  <a:lnTo>
                    <a:pt x="281" y="1284"/>
                  </a:lnTo>
                  <a:lnTo>
                    <a:pt x="281" y="1284"/>
                  </a:lnTo>
                  <a:lnTo>
                    <a:pt x="289" y="1288"/>
                  </a:lnTo>
                  <a:lnTo>
                    <a:pt x="297" y="1296"/>
                  </a:lnTo>
                  <a:lnTo>
                    <a:pt x="297" y="1296"/>
                  </a:lnTo>
                  <a:lnTo>
                    <a:pt x="327" y="1328"/>
                  </a:lnTo>
                  <a:lnTo>
                    <a:pt x="327" y="1328"/>
                  </a:lnTo>
                  <a:lnTo>
                    <a:pt x="362" y="1369"/>
                  </a:lnTo>
                  <a:lnTo>
                    <a:pt x="378" y="1391"/>
                  </a:lnTo>
                  <a:lnTo>
                    <a:pt x="392" y="1415"/>
                  </a:lnTo>
                  <a:lnTo>
                    <a:pt x="392" y="1415"/>
                  </a:lnTo>
                  <a:lnTo>
                    <a:pt x="406" y="1437"/>
                  </a:lnTo>
                  <a:lnTo>
                    <a:pt x="426" y="1457"/>
                  </a:lnTo>
                  <a:lnTo>
                    <a:pt x="448" y="1477"/>
                  </a:lnTo>
                  <a:lnTo>
                    <a:pt x="472" y="1491"/>
                  </a:lnTo>
                  <a:lnTo>
                    <a:pt x="499" y="1504"/>
                  </a:lnTo>
                  <a:lnTo>
                    <a:pt x="527" y="1514"/>
                  </a:lnTo>
                  <a:lnTo>
                    <a:pt x="557" y="1520"/>
                  </a:lnTo>
                  <a:lnTo>
                    <a:pt x="587" y="1522"/>
                  </a:lnTo>
                  <a:lnTo>
                    <a:pt x="587" y="1522"/>
                  </a:lnTo>
                  <a:lnTo>
                    <a:pt x="607" y="1520"/>
                  </a:lnTo>
                  <a:lnTo>
                    <a:pt x="627" y="1518"/>
                  </a:lnTo>
                  <a:lnTo>
                    <a:pt x="645" y="1512"/>
                  </a:lnTo>
                  <a:lnTo>
                    <a:pt x="661" y="1506"/>
                  </a:lnTo>
                  <a:lnTo>
                    <a:pt x="661" y="1506"/>
                  </a:lnTo>
                  <a:lnTo>
                    <a:pt x="694" y="1491"/>
                  </a:lnTo>
                  <a:lnTo>
                    <a:pt x="708" y="1487"/>
                  </a:lnTo>
                  <a:lnTo>
                    <a:pt x="722" y="1485"/>
                  </a:lnTo>
                  <a:lnTo>
                    <a:pt x="722" y="1485"/>
                  </a:lnTo>
                  <a:lnTo>
                    <a:pt x="734" y="1487"/>
                  </a:lnTo>
                  <a:lnTo>
                    <a:pt x="744" y="1489"/>
                  </a:lnTo>
                  <a:lnTo>
                    <a:pt x="754" y="1493"/>
                  </a:lnTo>
                  <a:lnTo>
                    <a:pt x="762" y="1498"/>
                  </a:lnTo>
                  <a:lnTo>
                    <a:pt x="778" y="1514"/>
                  </a:lnTo>
                  <a:lnTo>
                    <a:pt x="796" y="1534"/>
                  </a:lnTo>
                  <a:lnTo>
                    <a:pt x="796" y="1534"/>
                  </a:lnTo>
                  <a:lnTo>
                    <a:pt x="802" y="1544"/>
                  </a:lnTo>
                  <a:lnTo>
                    <a:pt x="804" y="1556"/>
                  </a:lnTo>
                  <a:lnTo>
                    <a:pt x="804" y="1568"/>
                  </a:lnTo>
                  <a:lnTo>
                    <a:pt x="800" y="1578"/>
                  </a:lnTo>
                  <a:lnTo>
                    <a:pt x="800" y="1578"/>
                  </a:lnTo>
                  <a:lnTo>
                    <a:pt x="790" y="1600"/>
                  </a:lnTo>
                  <a:lnTo>
                    <a:pt x="790" y="1600"/>
                  </a:lnTo>
                  <a:lnTo>
                    <a:pt x="810" y="1606"/>
                  </a:lnTo>
                  <a:lnTo>
                    <a:pt x="810" y="1606"/>
                  </a:lnTo>
                  <a:lnTo>
                    <a:pt x="833" y="1612"/>
                  </a:lnTo>
                  <a:lnTo>
                    <a:pt x="847" y="1618"/>
                  </a:lnTo>
                  <a:lnTo>
                    <a:pt x="861" y="1628"/>
                  </a:lnTo>
                  <a:lnTo>
                    <a:pt x="875" y="1640"/>
                  </a:lnTo>
                  <a:lnTo>
                    <a:pt x="881" y="1648"/>
                  </a:lnTo>
                  <a:lnTo>
                    <a:pt x="887" y="1658"/>
                  </a:lnTo>
                  <a:lnTo>
                    <a:pt x="891" y="1667"/>
                  </a:lnTo>
                  <a:lnTo>
                    <a:pt x="895" y="1679"/>
                  </a:lnTo>
                  <a:lnTo>
                    <a:pt x="897" y="1693"/>
                  </a:lnTo>
                  <a:lnTo>
                    <a:pt x="899" y="1707"/>
                  </a:lnTo>
                  <a:lnTo>
                    <a:pt x="899" y="1707"/>
                  </a:lnTo>
                  <a:lnTo>
                    <a:pt x="901" y="1735"/>
                  </a:lnTo>
                  <a:lnTo>
                    <a:pt x="905" y="1761"/>
                  </a:lnTo>
                  <a:lnTo>
                    <a:pt x="905" y="1761"/>
                  </a:lnTo>
                  <a:lnTo>
                    <a:pt x="909" y="1785"/>
                  </a:lnTo>
                  <a:lnTo>
                    <a:pt x="909" y="1785"/>
                  </a:lnTo>
                  <a:lnTo>
                    <a:pt x="909" y="1795"/>
                  </a:lnTo>
                  <a:lnTo>
                    <a:pt x="907" y="1805"/>
                  </a:lnTo>
                  <a:lnTo>
                    <a:pt x="907" y="1805"/>
                  </a:lnTo>
                  <a:lnTo>
                    <a:pt x="907" y="1811"/>
                  </a:lnTo>
                  <a:lnTo>
                    <a:pt x="907" y="1811"/>
                  </a:lnTo>
                  <a:lnTo>
                    <a:pt x="921" y="1823"/>
                  </a:lnTo>
                  <a:lnTo>
                    <a:pt x="931" y="1834"/>
                  </a:lnTo>
                  <a:lnTo>
                    <a:pt x="931" y="1834"/>
                  </a:lnTo>
                  <a:lnTo>
                    <a:pt x="939" y="1836"/>
                  </a:lnTo>
                  <a:lnTo>
                    <a:pt x="953" y="1836"/>
                  </a:lnTo>
                  <a:lnTo>
                    <a:pt x="953" y="1836"/>
                  </a:lnTo>
                  <a:lnTo>
                    <a:pt x="967" y="1836"/>
                  </a:lnTo>
                  <a:lnTo>
                    <a:pt x="979" y="1834"/>
                  </a:lnTo>
                  <a:lnTo>
                    <a:pt x="989" y="1832"/>
                  </a:lnTo>
                  <a:lnTo>
                    <a:pt x="996" y="1831"/>
                  </a:lnTo>
                  <a:lnTo>
                    <a:pt x="996" y="1831"/>
                  </a:lnTo>
                  <a:lnTo>
                    <a:pt x="1018" y="1819"/>
                  </a:lnTo>
                  <a:lnTo>
                    <a:pt x="1040" y="1813"/>
                  </a:lnTo>
                  <a:lnTo>
                    <a:pt x="1040" y="1813"/>
                  </a:lnTo>
                  <a:lnTo>
                    <a:pt x="1024" y="1787"/>
                  </a:lnTo>
                  <a:lnTo>
                    <a:pt x="1012" y="1763"/>
                  </a:lnTo>
                  <a:lnTo>
                    <a:pt x="1012" y="1763"/>
                  </a:lnTo>
                  <a:lnTo>
                    <a:pt x="1006" y="1747"/>
                  </a:lnTo>
                  <a:lnTo>
                    <a:pt x="1004" y="1733"/>
                  </a:lnTo>
                  <a:lnTo>
                    <a:pt x="1004" y="17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Freeform 7">
              <a:extLst>
                <a:ext uri="{FF2B5EF4-FFF2-40B4-BE49-F238E27FC236}">
                  <a16:creationId xmlns:a16="http://schemas.microsoft.com/office/drawing/2014/main" id="{7107978D-76EB-2C40-C486-70F40F060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3" y="3008313"/>
              <a:ext cx="1846263" cy="2328863"/>
            </a:xfrm>
            <a:custGeom>
              <a:avLst/>
              <a:gdLst>
                <a:gd name="T0" fmla="*/ 117 w 1163"/>
                <a:gd name="T1" fmla="*/ 1063 h 1467"/>
                <a:gd name="T2" fmla="*/ 169 w 1163"/>
                <a:gd name="T3" fmla="*/ 1091 h 1467"/>
                <a:gd name="T4" fmla="*/ 213 w 1163"/>
                <a:gd name="T5" fmla="*/ 1077 h 1467"/>
                <a:gd name="T6" fmla="*/ 231 w 1163"/>
                <a:gd name="T7" fmla="*/ 1077 h 1467"/>
                <a:gd name="T8" fmla="*/ 268 w 1163"/>
                <a:gd name="T9" fmla="*/ 1093 h 1467"/>
                <a:gd name="T10" fmla="*/ 284 w 1163"/>
                <a:gd name="T11" fmla="*/ 1121 h 1467"/>
                <a:gd name="T12" fmla="*/ 296 w 1163"/>
                <a:gd name="T13" fmla="*/ 1177 h 1467"/>
                <a:gd name="T14" fmla="*/ 320 w 1163"/>
                <a:gd name="T15" fmla="*/ 1204 h 1467"/>
                <a:gd name="T16" fmla="*/ 386 w 1163"/>
                <a:gd name="T17" fmla="*/ 1226 h 1467"/>
                <a:gd name="T18" fmla="*/ 445 w 1163"/>
                <a:gd name="T19" fmla="*/ 1262 h 1467"/>
                <a:gd name="T20" fmla="*/ 457 w 1163"/>
                <a:gd name="T21" fmla="*/ 1310 h 1467"/>
                <a:gd name="T22" fmla="*/ 437 w 1163"/>
                <a:gd name="T23" fmla="*/ 1342 h 1467"/>
                <a:gd name="T24" fmla="*/ 386 w 1163"/>
                <a:gd name="T25" fmla="*/ 1373 h 1467"/>
                <a:gd name="T26" fmla="*/ 372 w 1163"/>
                <a:gd name="T27" fmla="*/ 1411 h 1467"/>
                <a:gd name="T28" fmla="*/ 461 w 1163"/>
                <a:gd name="T29" fmla="*/ 1433 h 1467"/>
                <a:gd name="T30" fmla="*/ 612 w 1163"/>
                <a:gd name="T31" fmla="*/ 1455 h 1467"/>
                <a:gd name="T32" fmla="*/ 670 w 1163"/>
                <a:gd name="T33" fmla="*/ 1443 h 1467"/>
                <a:gd name="T34" fmla="*/ 710 w 1163"/>
                <a:gd name="T35" fmla="*/ 1407 h 1467"/>
                <a:gd name="T36" fmla="*/ 791 w 1163"/>
                <a:gd name="T37" fmla="*/ 1399 h 1467"/>
                <a:gd name="T38" fmla="*/ 869 w 1163"/>
                <a:gd name="T39" fmla="*/ 1433 h 1467"/>
                <a:gd name="T40" fmla="*/ 911 w 1163"/>
                <a:gd name="T41" fmla="*/ 1467 h 1467"/>
                <a:gd name="T42" fmla="*/ 944 w 1163"/>
                <a:gd name="T43" fmla="*/ 1441 h 1467"/>
                <a:gd name="T44" fmla="*/ 1074 w 1163"/>
                <a:gd name="T45" fmla="*/ 1338 h 1467"/>
                <a:gd name="T46" fmla="*/ 1129 w 1163"/>
                <a:gd name="T47" fmla="*/ 1296 h 1467"/>
                <a:gd name="T48" fmla="*/ 1161 w 1163"/>
                <a:gd name="T49" fmla="*/ 1222 h 1467"/>
                <a:gd name="T50" fmla="*/ 1129 w 1163"/>
                <a:gd name="T51" fmla="*/ 1113 h 1467"/>
                <a:gd name="T52" fmla="*/ 1105 w 1163"/>
                <a:gd name="T53" fmla="*/ 1065 h 1467"/>
                <a:gd name="T54" fmla="*/ 1127 w 1163"/>
                <a:gd name="T55" fmla="*/ 1027 h 1467"/>
                <a:gd name="T56" fmla="*/ 1129 w 1163"/>
                <a:gd name="T57" fmla="*/ 988 h 1467"/>
                <a:gd name="T58" fmla="*/ 1068 w 1163"/>
                <a:gd name="T59" fmla="*/ 898 h 1467"/>
                <a:gd name="T60" fmla="*/ 934 w 1163"/>
                <a:gd name="T61" fmla="*/ 681 h 1467"/>
                <a:gd name="T62" fmla="*/ 918 w 1163"/>
                <a:gd name="T63" fmla="*/ 606 h 1467"/>
                <a:gd name="T64" fmla="*/ 895 w 1163"/>
                <a:gd name="T65" fmla="*/ 513 h 1467"/>
                <a:gd name="T66" fmla="*/ 863 w 1163"/>
                <a:gd name="T67" fmla="*/ 483 h 1467"/>
                <a:gd name="T68" fmla="*/ 869 w 1163"/>
                <a:gd name="T69" fmla="*/ 389 h 1467"/>
                <a:gd name="T70" fmla="*/ 887 w 1163"/>
                <a:gd name="T71" fmla="*/ 292 h 1467"/>
                <a:gd name="T72" fmla="*/ 879 w 1163"/>
                <a:gd name="T73" fmla="*/ 155 h 1467"/>
                <a:gd name="T74" fmla="*/ 861 w 1163"/>
                <a:gd name="T75" fmla="*/ 85 h 1467"/>
                <a:gd name="T76" fmla="*/ 789 w 1163"/>
                <a:gd name="T77" fmla="*/ 47 h 1467"/>
                <a:gd name="T78" fmla="*/ 680 w 1163"/>
                <a:gd name="T79" fmla="*/ 2 h 1467"/>
                <a:gd name="T80" fmla="*/ 636 w 1163"/>
                <a:gd name="T81" fmla="*/ 10 h 1467"/>
                <a:gd name="T82" fmla="*/ 588 w 1163"/>
                <a:gd name="T83" fmla="*/ 69 h 1467"/>
                <a:gd name="T84" fmla="*/ 533 w 1163"/>
                <a:gd name="T85" fmla="*/ 129 h 1467"/>
                <a:gd name="T86" fmla="*/ 485 w 1163"/>
                <a:gd name="T87" fmla="*/ 129 h 1467"/>
                <a:gd name="T88" fmla="*/ 435 w 1163"/>
                <a:gd name="T89" fmla="*/ 117 h 1467"/>
                <a:gd name="T90" fmla="*/ 410 w 1163"/>
                <a:gd name="T91" fmla="*/ 155 h 1467"/>
                <a:gd name="T92" fmla="*/ 266 w 1163"/>
                <a:gd name="T93" fmla="*/ 182 h 1467"/>
                <a:gd name="T94" fmla="*/ 107 w 1163"/>
                <a:gd name="T95" fmla="*/ 322 h 1467"/>
                <a:gd name="T96" fmla="*/ 99 w 1163"/>
                <a:gd name="T97" fmla="*/ 359 h 1467"/>
                <a:gd name="T98" fmla="*/ 80 w 1163"/>
                <a:gd name="T99" fmla="*/ 457 h 1467"/>
                <a:gd name="T100" fmla="*/ 34 w 1163"/>
                <a:gd name="T101" fmla="*/ 489 h 1467"/>
                <a:gd name="T102" fmla="*/ 0 w 1163"/>
                <a:gd name="T103" fmla="*/ 509 h 1467"/>
                <a:gd name="T104" fmla="*/ 58 w 1163"/>
                <a:gd name="T105" fmla="*/ 578 h 1467"/>
                <a:gd name="T106" fmla="*/ 93 w 1163"/>
                <a:gd name="T107" fmla="*/ 721 h 1467"/>
                <a:gd name="T108" fmla="*/ 85 w 1163"/>
                <a:gd name="T109" fmla="*/ 785 h 1467"/>
                <a:gd name="T110" fmla="*/ 76 w 1163"/>
                <a:gd name="T111" fmla="*/ 938 h 1467"/>
                <a:gd name="T112" fmla="*/ 101 w 1163"/>
                <a:gd name="T113" fmla="*/ 1012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63" h="1467">
                  <a:moveTo>
                    <a:pt x="101" y="1012"/>
                  </a:moveTo>
                  <a:lnTo>
                    <a:pt x="101" y="1012"/>
                  </a:lnTo>
                  <a:lnTo>
                    <a:pt x="109" y="1037"/>
                  </a:lnTo>
                  <a:lnTo>
                    <a:pt x="117" y="1063"/>
                  </a:lnTo>
                  <a:lnTo>
                    <a:pt x="117" y="1063"/>
                  </a:lnTo>
                  <a:lnTo>
                    <a:pt x="123" y="1083"/>
                  </a:lnTo>
                  <a:lnTo>
                    <a:pt x="127" y="1103"/>
                  </a:lnTo>
                  <a:lnTo>
                    <a:pt x="127" y="1103"/>
                  </a:lnTo>
                  <a:lnTo>
                    <a:pt x="149" y="1097"/>
                  </a:lnTo>
                  <a:lnTo>
                    <a:pt x="169" y="1091"/>
                  </a:lnTo>
                  <a:lnTo>
                    <a:pt x="169" y="1091"/>
                  </a:lnTo>
                  <a:lnTo>
                    <a:pt x="189" y="1085"/>
                  </a:lnTo>
                  <a:lnTo>
                    <a:pt x="205" y="1079"/>
                  </a:lnTo>
                  <a:lnTo>
                    <a:pt x="205" y="1079"/>
                  </a:lnTo>
                  <a:lnTo>
                    <a:pt x="213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31" y="1077"/>
                  </a:lnTo>
                  <a:lnTo>
                    <a:pt x="241" y="1081"/>
                  </a:lnTo>
                  <a:lnTo>
                    <a:pt x="252" y="1087"/>
                  </a:lnTo>
                  <a:lnTo>
                    <a:pt x="260" y="1093"/>
                  </a:lnTo>
                  <a:lnTo>
                    <a:pt x="260" y="1093"/>
                  </a:lnTo>
                  <a:lnTo>
                    <a:pt x="268" y="1093"/>
                  </a:lnTo>
                  <a:lnTo>
                    <a:pt x="268" y="1093"/>
                  </a:lnTo>
                  <a:lnTo>
                    <a:pt x="270" y="1101"/>
                  </a:lnTo>
                  <a:lnTo>
                    <a:pt x="270" y="1101"/>
                  </a:lnTo>
                  <a:lnTo>
                    <a:pt x="278" y="1111"/>
                  </a:lnTo>
                  <a:lnTo>
                    <a:pt x="284" y="1121"/>
                  </a:lnTo>
                  <a:lnTo>
                    <a:pt x="288" y="113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6" y="1177"/>
                  </a:lnTo>
                  <a:lnTo>
                    <a:pt x="298" y="1190"/>
                  </a:lnTo>
                  <a:lnTo>
                    <a:pt x="302" y="1198"/>
                  </a:lnTo>
                  <a:lnTo>
                    <a:pt x="302" y="1198"/>
                  </a:lnTo>
                  <a:lnTo>
                    <a:pt x="308" y="1200"/>
                  </a:lnTo>
                  <a:lnTo>
                    <a:pt x="320" y="1204"/>
                  </a:lnTo>
                  <a:lnTo>
                    <a:pt x="350" y="1212"/>
                  </a:lnTo>
                  <a:lnTo>
                    <a:pt x="354" y="1214"/>
                  </a:lnTo>
                  <a:lnTo>
                    <a:pt x="354" y="1214"/>
                  </a:lnTo>
                  <a:lnTo>
                    <a:pt x="370" y="1218"/>
                  </a:lnTo>
                  <a:lnTo>
                    <a:pt x="386" y="1226"/>
                  </a:lnTo>
                  <a:lnTo>
                    <a:pt x="416" y="1242"/>
                  </a:lnTo>
                  <a:lnTo>
                    <a:pt x="416" y="1242"/>
                  </a:lnTo>
                  <a:lnTo>
                    <a:pt x="435" y="1254"/>
                  </a:lnTo>
                  <a:lnTo>
                    <a:pt x="435" y="1254"/>
                  </a:lnTo>
                  <a:lnTo>
                    <a:pt x="445" y="1262"/>
                  </a:lnTo>
                  <a:lnTo>
                    <a:pt x="451" y="1270"/>
                  </a:lnTo>
                  <a:lnTo>
                    <a:pt x="457" y="1282"/>
                  </a:lnTo>
                  <a:lnTo>
                    <a:pt x="457" y="1294"/>
                  </a:lnTo>
                  <a:lnTo>
                    <a:pt x="457" y="1310"/>
                  </a:lnTo>
                  <a:lnTo>
                    <a:pt x="457" y="1310"/>
                  </a:lnTo>
                  <a:lnTo>
                    <a:pt x="455" y="1320"/>
                  </a:lnTo>
                  <a:lnTo>
                    <a:pt x="451" y="1328"/>
                  </a:lnTo>
                  <a:lnTo>
                    <a:pt x="445" y="1336"/>
                  </a:lnTo>
                  <a:lnTo>
                    <a:pt x="437" y="1342"/>
                  </a:lnTo>
                  <a:lnTo>
                    <a:pt x="437" y="1342"/>
                  </a:lnTo>
                  <a:lnTo>
                    <a:pt x="416" y="1355"/>
                  </a:lnTo>
                  <a:lnTo>
                    <a:pt x="416" y="1355"/>
                  </a:lnTo>
                  <a:lnTo>
                    <a:pt x="398" y="1365"/>
                  </a:lnTo>
                  <a:lnTo>
                    <a:pt x="392" y="1369"/>
                  </a:lnTo>
                  <a:lnTo>
                    <a:pt x="386" y="1373"/>
                  </a:lnTo>
                  <a:lnTo>
                    <a:pt x="386" y="1373"/>
                  </a:lnTo>
                  <a:lnTo>
                    <a:pt x="382" y="1383"/>
                  </a:lnTo>
                  <a:lnTo>
                    <a:pt x="376" y="1391"/>
                  </a:lnTo>
                  <a:lnTo>
                    <a:pt x="374" y="1401"/>
                  </a:lnTo>
                  <a:lnTo>
                    <a:pt x="372" y="1411"/>
                  </a:lnTo>
                  <a:lnTo>
                    <a:pt x="372" y="1411"/>
                  </a:lnTo>
                  <a:lnTo>
                    <a:pt x="380" y="1417"/>
                  </a:lnTo>
                  <a:lnTo>
                    <a:pt x="386" y="1419"/>
                  </a:lnTo>
                  <a:lnTo>
                    <a:pt x="386" y="1419"/>
                  </a:lnTo>
                  <a:lnTo>
                    <a:pt x="461" y="1433"/>
                  </a:lnTo>
                  <a:lnTo>
                    <a:pt x="535" y="1445"/>
                  </a:lnTo>
                  <a:lnTo>
                    <a:pt x="535" y="1445"/>
                  </a:lnTo>
                  <a:lnTo>
                    <a:pt x="596" y="1453"/>
                  </a:lnTo>
                  <a:lnTo>
                    <a:pt x="596" y="1453"/>
                  </a:lnTo>
                  <a:lnTo>
                    <a:pt x="612" y="1455"/>
                  </a:lnTo>
                  <a:lnTo>
                    <a:pt x="630" y="1457"/>
                  </a:lnTo>
                  <a:lnTo>
                    <a:pt x="630" y="1457"/>
                  </a:lnTo>
                  <a:lnTo>
                    <a:pt x="644" y="1455"/>
                  </a:lnTo>
                  <a:lnTo>
                    <a:pt x="658" y="1451"/>
                  </a:lnTo>
                  <a:lnTo>
                    <a:pt x="670" y="1443"/>
                  </a:lnTo>
                  <a:lnTo>
                    <a:pt x="682" y="1429"/>
                  </a:lnTo>
                  <a:lnTo>
                    <a:pt x="682" y="1429"/>
                  </a:lnTo>
                  <a:lnTo>
                    <a:pt x="690" y="1419"/>
                  </a:lnTo>
                  <a:lnTo>
                    <a:pt x="700" y="1413"/>
                  </a:lnTo>
                  <a:lnTo>
                    <a:pt x="710" y="1407"/>
                  </a:lnTo>
                  <a:lnTo>
                    <a:pt x="722" y="1403"/>
                  </a:lnTo>
                  <a:lnTo>
                    <a:pt x="744" y="1397"/>
                  </a:lnTo>
                  <a:lnTo>
                    <a:pt x="765" y="1397"/>
                  </a:lnTo>
                  <a:lnTo>
                    <a:pt x="765" y="1397"/>
                  </a:lnTo>
                  <a:lnTo>
                    <a:pt x="791" y="1399"/>
                  </a:lnTo>
                  <a:lnTo>
                    <a:pt x="813" y="1403"/>
                  </a:lnTo>
                  <a:lnTo>
                    <a:pt x="813" y="1403"/>
                  </a:lnTo>
                  <a:lnTo>
                    <a:pt x="833" y="1411"/>
                  </a:lnTo>
                  <a:lnTo>
                    <a:pt x="851" y="1421"/>
                  </a:lnTo>
                  <a:lnTo>
                    <a:pt x="869" y="1433"/>
                  </a:lnTo>
                  <a:lnTo>
                    <a:pt x="885" y="1445"/>
                  </a:lnTo>
                  <a:lnTo>
                    <a:pt x="885" y="1445"/>
                  </a:lnTo>
                  <a:lnTo>
                    <a:pt x="907" y="1463"/>
                  </a:lnTo>
                  <a:lnTo>
                    <a:pt x="907" y="1463"/>
                  </a:lnTo>
                  <a:lnTo>
                    <a:pt x="911" y="1467"/>
                  </a:lnTo>
                  <a:lnTo>
                    <a:pt x="911" y="1467"/>
                  </a:lnTo>
                  <a:lnTo>
                    <a:pt x="918" y="1463"/>
                  </a:lnTo>
                  <a:lnTo>
                    <a:pt x="926" y="1459"/>
                  </a:lnTo>
                  <a:lnTo>
                    <a:pt x="934" y="1451"/>
                  </a:lnTo>
                  <a:lnTo>
                    <a:pt x="944" y="1441"/>
                  </a:lnTo>
                  <a:lnTo>
                    <a:pt x="944" y="1441"/>
                  </a:lnTo>
                  <a:lnTo>
                    <a:pt x="958" y="1427"/>
                  </a:lnTo>
                  <a:lnTo>
                    <a:pt x="974" y="1413"/>
                  </a:lnTo>
                  <a:lnTo>
                    <a:pt x="1006" y="1387"/>
                  </a:lnTo>
                  <a:lnTo>
                    <a:pt x="1074" y="1338"/>
                  </a:lnTo>
                  <a:lnTo>
                    <a:pt x="1074" y="1338"/>
                  </a:lnTo>
                  <a:lnTo>
                    <a:pt x="1089" y="1326"/>
                  </a:lnTo>
                  <a:lnTo>
                    <a:pt x="1107" y="1314"/>
                  </a:lnTo>
                  <a:lnTo>
                    <a:pt x="1121" y="1302"/>
                  </a:lnTo>
                  <a:lnTo>
                    <a:pt x="1129" y="1296"/>
                  </a:lnTo>
                  <a:lnTo>
                    <a:pt x="1133" y="1288"/>
                  </a:lnTo>
                  <a:lnTo>
                    <a:pt x="1133" y="1288"/>
                  </a:lnTo>
                  <a:lnTo>
                    <a:pt x="1147" y="1266"/>
                  </a:lnTo>
                  <a:lnTo>
                    <a:pt x="1155" y="1244"/>
                  </a:lnTo>
                  <a:lnTo>
                    <a:pt x="1161" y="1222"/>
                  </a:lnTo>
                  <a:lnTo>
                    <a:pt x="1163" y="1200"/>
                  </a:lnTo>
                  <a:lnTo>
                    <a:pt x="1161" y="1179"/>
                  </a:lnTo>
                  <a:lnTo>
                    <a:pt x="1155" y="1157"/>
                  </a:lnTo>
                  <a:lnTo>
                    <a:pt x="1145" y="1135"/>
                  </a:lnTo>
                  <a:lnTo>
                    <a:pt x="1129" y="1113"/>
                  </a:lnTo>
                  <a:lnTo>
                    <a:pt x="1129" y="1113"/>
                  </a:lnTo>
                  <a:lnTo>
                    <a:pt x="1115" y="1095"/>
                  </a:lnTo>
                  <a:lnTo>
                    <a:pt x="1111" y="1085"/>
                  </a:lnTo>
                  <a:lnTo>
                    <a:pt x="1107" y="1075"/>
                  </a:lnTo>
                  <a:lnTo>
                    <a:pt x="1105" y="1065"/>
                  </a:lnTo>
                  <a:lnTo>
                    <a:pt x="1107" y="1055"/>
                  </a:lnTo>
                  <a:lnTo>
                    <a:pt x="1111" y="1045"/>
                  </a:lnTo>
                  <a:lnTo>
                    <a:pt x="1119" y="1035"/>
                  </a:lnTo>
                  <a:lnTo>
                    <a:pt x="1119" y="1035"/>
                  </a:lnTo>
                  <a:lnTo>
                    <a:pt x="1127" y="1027"/>
                  </a:lnTo>
                  <a:lnTo>
                    <a:pt x="1131" y="1019"/>
                  </a:lnTo>
                  <a:lnTo>
                    <a:pt x="1133" y="1012"/>
                  </a:lnTo>
                  <a:lnTo>
                    <a:pt x="1133" y="1002"/>
                  </a:lnTo>
                  <a:lnTo>
                    <a:pt x="1131" y="996"/>
                  </a:lnTo>
                  <a:lnTo>
                    <a:pt x="1129" y="988"/>
                  </a:lnTo>
                  <a:lnTo>
                    <a:pt x="1119" y="972"/>
                  </a:lnTo>
                  <a:lnTo>
                    <a:pt x="1119" y="972"/>
                  </a:lnTo>
                  <a:lnTo>
                    <a:pt x="1093" y="934"/>
                  </a:lnTo>
                  <a:lnTo>
                    <a:pt x="1068" y="898"/>
                  </a:lnTo>
                  <a:lnTo>
                    <a:pt x="1068" y="898"/>
                  </a:lnTo>
                  <a:lnTo>
                    <a:pt x="1008" y="807"/>
                  </a:lnTo>
                  <a:lnTo>
                    <a:pt x="950" y="713"/>
                  </a:lnTo>
                  <a:lnTo>
                    <a:pt x="950" y="713"/>
                  </a:lnTo>
                  <a:lnTo>
                    <a:pt x="942" y="697"/>
                  </a:lnTo>
                  <a:lnTo>
                    <a:pt x="934" y="681"/>
                  </a:lnTo>
                  <a:lnTo>
                    <a:pt x="928" y="666"/>
                  </a:lnTo>
                  <a:lnTo>
                    <a:pt x="924" y="650"/>
                  </a:lnTo>
                  <a:lnTo>
                    <a:pt x="924" y="650"/>
                  </a:lnTo>
                  <a:lnTo>
                    <a:pt x="920" y="628"/>
                  </a:lnTo>
                  <a:lnTo>
                    <a:pt x="918" y="606"/>
                  </a:lnTo>
                  <a:lnTo>
                    <a:pt x="916" y="584"/>
                  </a:lnTo>
                  <a:lnTo>
                    <a:pt x="913" y="562"/>
                  </a:lnTo>
                  <a:lnTo>
                    <a:pt x="909" y="542"/>
                  </a:lnTo>
                  <a:lnTo>
                    <a:pt x="901" y="522"/>
                  </a:lnTo>
                  <a:lnTo>
                    <a:pt x="895" y="513"/>
                  </a:lnTo>
                  <a:lnTo>
                    <a:pt x="887" y="505"/>
                  </a:lnTo>
                  <a:lnTo>
                    <a:pt x="879" y="497"/>
                  </a:lnTo>
                  <a:lnTo>
                    <a:pt x="869" y="489"/>
                  </a:lnTo>
                  <a:lnTo>
                    <a:pt x="869" y="489"/>
                  </a:lnTo>
                  <a:lnTo>
                    <a:pt x="863" y="483"/>
                  </a:lnTo>
                  <a:lnTo>
                    <a:pt x="861" y="475"/>
                  </a:lnTo>
                  <a:lnTo>
                    <a:pt x="859" y="465"/>
                  </a:lnTo>
                  <a:lnTo>
                    <a:pt x="859" y="457"/>
                  </a:lnTo>
                  <a:lnTo>
                    <a:pt x="859" y="457"/>
                  </a:lnTo>
                  <a:lnTo>
                    <a:pt x="869" y="389"/>
                  </a:lnTo>
                  <a:lnTo>
                    <a:pt x="879" y="324"/>
                  </a:lnTo>
                  <a:lnTo>
                    <a:pt x="879" y="324"/>
                  </a:lnTo>
                  <a:lnTo>
                    <a:pt x="883" y="308"/>
                  </a:lnTo>
                  <a:lnTo>
                    <a:pt x="885" y="300"/>
                  </a:lnTo>
                  <a:lnTo>
                    <a:pt x="887" y="292"/>
                  </a:lnTo>
                  <a:lnTo>
                    <a:pt x="887" y="292"/>
                  </a:lnTo>
                  <a:lnTo>
                    <a:pt x="881" y="222"/>
                  </a:lnTo>
                  <a:lnTo>
                    <a:pt x="879" y="188"/>
                  </a:lnTo>
                  <a:lnTo>
                    <a:pt x="879" y="155"/>
                  </a:lnTo>
                  <a:lnTo>
                    <a:pt x="879" y="155"/>
                  </a:lnTo>
                  <a:lnTo>
                    <a:pt x="879" y="127"/>
                  </a:lnTo>
                  <a:lnTo>
                    <a:pt x="877" y="115"/>
                  </a:lnTo>
                  <a:lnTo>
                    <a:pt x="875" y="105"/>
                  </a:lnTo>
                  <a:lnTo>
                    <a:pt x="869" y="93"/>
                  </a:lnTo>
                  <a:lnTo>
                    <a:pt x="861" y="85"/>
                  </a:lnTo>
                  <a:lnTo>
                    <a:pt x="851" y="77"/>
                  </a:lnTo>
                  <a:lnTo>
                    <a:pt x="837" y="69"/>
                  </a:lnTo>
                  <a:lnTo>
                    <a:pt x="837" y="69"/>
                  </a:lnTo>
                  <a:lnTo>
                    <a:pt x="813" y="59"/>
                  </a:lnTo>
                  <a:lnTo>
                    <a:pt x="789" y="47"/>
                  </a:lnTo>
                  <a:lnTo>
                    <a:pt x="740" y="23"/>
                  </a:lnTo>
                  <a:lnTo>
                    <a:pt x="740" y="23"/>
                  </a:lnTo>
                  <a:lnTo>
                    <a:pt x="716" y="14"/>
                  </a:lnTo>
                  <a:lnTo>
                    <a:pt x="696" y="6"/>
                  </a:lnTo>
                  <a:lnTo>
                    <a:pt x="680" y="2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56" y="2"/>
                  </a:lnTo>
                  <a:lnTo>
                    <a:pt x="646" y="4"/>
                  </a:lnTo>
                  <a:lnTo>
                    <a:pt x="636" y="10"/>
                  </a:lnTo>
                  <a:lnTo>
                    <a:pt x="628" y="16"/>
                  </a:lnTo>
                  <a:lnTo>
                    <a:pt x="620" y="25"/>
                  </a:lnTo>
                  <a:lnTo>
                    <a:pt x="610" y="37"/>
                  </a:lnTo>
                  <a:lnTo>
                    <a:pt x="588" y="69"/>
                  </a:lnTo>
                  <a:lnTo>
                    <a:pt x="588" y="69"/>
                  </a:lnTo>
                  <a:lnTo>
                    <a:pt x="569" y="97"/>
                  </a:lnTo>
                  <a:lnTo>
                    <a:pt x="561" y="109"/>
                  </a:lnTo>
                  <a:lnTo>
                    <a:pt x="551" y="117"/>
                  </a:lnTo>
                  <a:lnTo>
                    <a:pt x="543" y="125"/>
                  </a:lnTo>
                  <a:lnTo>
                    <a:pt x="533" y="129"/>
                  </a:lnTo>
                  <a:lnTo>
                    <a:pt x="523" y="133"/>
                  </a:lnTo>
                  <a:lnTo>
                    <a:pt x="513" y="133"/>
                  </a:lnTo>
                  <a:lnTo>
                    <a:pt x="513" y="133"/>
                  </a:lnTo>
                  <a:lnTo>
                    <a:pt x="501" y="133"/>
                  </a:lnTo>
                  <a:lnTo>
                    <a:pt x="485" y="129"/>
                  </a:lnTo>
                  <a:lnTo>
                    <a:pt x="449" y="117"/>
                  </a:lnTo>
                  <a:lnTo>
                    <a:pt x="449" y="117"/>
                  </a:lnTo>
                  <a:lnTo>
                    <a:pt x="445" y="117"/>
                  </a:lnTo>
                  <a:lnTo>
                    <a:pt x="445" y="117"/>
                  </a:lnTo>
                  <a:lnTo>
                    <a:pt x="435" y="117"/>
                  </a:lnTo>
                  <a:lnTo>
                    <a:pt x="435" y="117"/>
                  </a:lnTo>
                  <a:lnTo>
                    <a:pt x="423" y="141"/>
                  </a:lnTo>
                  <a:lnTo>
                    <a:pt x="417" y="151"/>
                  </a:lnTo>
                  <a:lnTo>
                    <a:pt x="414" y="153"/>
                  </a:lnTo>
                  <a:lnTo>
                    <a:pt x="410" y="155"/>
                  </a:lnTo>
                  <a:lnTo>
                    <a:pt x="410" y="155"/>
                  </a:lnTo>
                  <a:lnTo>
                    <a:pt x="374" y="163"/>
                  </a:lnTo>
                  <a:lnTo>
                    <a:pt x="338" y="171"/>
                  </a:lnTo>
                  <a:lnTo>
                    <a:pt x="266" y="182"/>
                  </a:lnTo>
                  <a:lnTo>
                    <a:pt x="266" y="182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23" y="226"/>
                  </a:lnTo>
                  <a:lnTo>
                    <a:pt x="123" y="226"/>
                  </a:lnTo>
                  <a:lnTo>
                    <a:pt x="107" y="322"/>
                  </a:lnTo>
                  <a:lnTo>
                    <a:pt x="107" y="322"/>
                  </a:lnTo>
                  <a:lnTo>
                    <a:pt x="101" y="342"/>
                  </a:lnTo>
                  <a:lnTo>
                    <a:pt x="99" y="349"/>
                  </a:lnTo>
                  <a:lnTo>
                    <a:pt x="99" y="359"/>
                  </a:lnTo>
                  <a:lnTo>
                    <a:pt x="99" y="359"/>
                  </a:lnTo>
                  <a:lnTo>
                    <a:pt x="101" y="385"/>
                  </a:lnTo>
                  <a:lnTo>
                    <a:pt x="99" y="409"/>
                  </a:lnTo>
                  <a:lnTo>
                    <a:pt x="93" y="429"/>
                  </a:lnTo>
                  <a:lnTo>
                    <a:pt x="85" y="449"/>
                  </a:lnTo>
                  <a:lnTo>
                    <a:pt x="80" y="457"/>
                  </a:lnTo>
                  <a:lnTo>
                    <a:pt x="72" y="465"/>
                  </a:lnTo>
                  <a:lnTo>
                    <a:pt x="66" y="471"/>
                  </a:lnTo>
                  <a:lnTo>
                    <a:pt x="56" y="477"/>
                  </a:lnTo>
                  <a:lnTo>
                    <a:pt x="46" y="483"/>
                  </a:lnTo>
                  <a:lnTo>
                    <a:pt x="34" y="489"/>
                  </a:lnTo>
                  <a:lnTo>
                    <a:pt x="8" y="495"/>
                  </a:lnTo>
                  <a:lnTo>
                    <a:pt x="8" y="495"/>
                  </a:lnTo>
                  <a:lnTo>
                    <a:pt x="6" y="499"/>
                  </a:lnTo>
                  <a:lnTo>
                    <a:pt x="0" y="509"/>
                  </a:lnTo>
                  <a:lnTo>
                    <a:pt x="0" y="509"/>
                  </a:lnTo>
                  <a:lnTo>
                    <a:pt x="14" y="518"/>
                  </a:lnTo>
                  <a:lnTo>
                    <a:pt x="24" y="528"/>
                  </a:lnTo>
                  <a:lnTo>
                    <a:pt x="34" y="540"/>
                  </a:lnTo>
                  <a:lnTo>
                    <a:pt x="44" y="552"/>
                  </a:lnTo>
                  <a:lnTo>
                    <a:pt x="58" y="578"/>
                  </a:lnTo>
                  <a:lnTo>
                    <a:pt x="68" y="604"/>
                  </a:lnTo>
                  <a:lnTo>
                    <a:pt x="76" y="634"/>
                  </a:lnTo>
                  <a:lnTo>
                    <a:pt x="82" y="662"/>
                  </a:lnTo>
                  <a:lnTo>
                    <a:pt x="93" y="721"/>
                  </a:lnTo>
                  <a:lnTo>
                    <a:pt x="93" y="721"/>
                  </a:lnTo>
                  <a:lnTo>
                    <a:pt x="95" y="743"/>
                  </a:lnTo>
                  <a:lnTo>
                    <a:pt x="93" y="753"/>
                  </a:lnTo>
                  <a:lnTo>
                    <a:pt x="91" y="763"/>
                  </a:lnTo>
                  <a:lnTo>
                    <a:pt x="91" y="763"/>
                  </a:lnTo>
                  <a:lnTo>
                    <a:pt x="85" y="785"/>
                  </a:lnTo>
                  <a:lnTo>
                    <a:pt x="82" y="807"/>
                  </a:lnTo>
                  <a:lnTo>
                    <a:pt x="74" y="850"/>
                  </a:lnTo>
                  <a:lnTo>
                    <a:pt x="72" y="894"/>
                  </a:lnTo>
                  <a:lnTo>
                    <a:pt x="76" y="938"/>
                  </a:lnTo>
                  <a:lnTo>
                    <a:pt x="76" y="938"/>
                  </a:lnTo>
                  <a:lnTo>
                    <a:pt x="84" y="954"/>
                  </a:lnTo>
                  <a:lnTo>
                    <a:pt x="89" y="974"/>
                  </a:lnTo>
                  <a:lnTo>
                    <a:pt x="89" y="974"/>
                  </a:lnTo>
                  <a:lnTo>
                    <a:pt x="101" y="1012"/>
                  </a:lnTo>
                  <a:lnTo>
                    <a:pt x="101" y="10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" name="Freeform 8">
              <a:extLst>
                <a:ext uri="{FF2B5EF4-FFF2-40B4-BE49-F238E27FC236}">
                  <a16:creationId xmlns:a16="http://schemas.microsoft.com/office/drawing/2014/main" id="{38A75F1C-555C-774A-5FA9-971F62D04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500" y="460375"/>
              <a:ext cx="2509838" cy="1517650"/>
            </a:xfrm>
            <a:custGeom>
              <a:avLst/>
              <a:gdLst>
                <a:gd name="T0" fmla="*/ 70 w 1581"/>
                <a:gd name="T1" fmla="*/ 710 h 956"/>
                <a:gd name="T2" fmla="*/ 106 w 1581"/>
                <a:gd name="T3" fmla="*/ 744 h 956"/>
                <a:gd name="T4" fmla="*/ 175 w 1581"/>
                <a:gd name="T5" fmla="*/ 780 h 956"/>
                <a:gd name="T6" fmla="*/ 237 w 1581"/>
                <a:gd name="T7" fmla="*/ 811 h 956"/>
                <a:gd name="T8" fmla="*/ 279 w 1581"/>
                <a:gd name="T9" fmla="*/ 867 h 956"/>
                <a:gd name="T10" fmla="*/ 283 w 1581"/>
                <a:gd name="T11" fmla="*/ 905 h 956"/>
                <a:gd name="T12" fmla="*/ 298 w 1581"/>
                <a:gd name="T13" fmla="*/ 923 h 956"/>
                <a:gd name="T14" fmla="*/ 340 w 1581"/>
                <a:gd name="T15" fmla="*/ 939 h 956"/>
                <a:gd name="T16" fmla="*/ 499 w 1581"/>
                <a:gd name="T17" fmla="*/ 956 h 956"/>
                <a:gd name="T18" fmla="*/ 527 w 1581"/>
                <a:gd name="T19" fmla="*/ 951 h 956"/>
                <a:gd name="T20" fmla="*/ 547 w 1581"/>
                <a:gd name="T21" fmla="*/ 923 h 956"/>
                <a:gd name="T22" fmla="*/ 571 w 1581"/>
                <a:gd name="T23" fmla="*/ 885 h 956"/>
                <a:gd name="T24" fmla="*/ 623 w 1581"/>
                <a:gd name="T25" fmla="*/ 865 h 956"/>
                <a:gd name="T26" fmla="*/ 640 w 1581"/>
                <a:gd name="T27" fmla="*/ 863 h 956"/>
                <a:gd name="T28" fmla="*/ 680 w 1581"/>
                <a:gd name="T29" fmla="*/ 861 h 956"/>
                <a:gd name="T30" fmla="*/ 706 w 1581"/>
                <a:gd name="T31" fmla="*/ 833 h 956"/>
                <a:gd name="T32" fmla="*/ 788 w 1581"/>
                <a:gd name="T33" fmla="*/ 797 h 956"/>
                <a:gd name="T34" fmla="*/ 953 w 1581"/>
                <a:gd name="T35" fmla="*/ 742 h 956"/>
                <a:gd name="T36" fmla="*/ 1112 w 1581"/>
                <a:gd name="T37" fmla="*/ 696 h 956"/>
                <a:gd name="T38" fmla="*/ 1141 w 1581"/>
                <a:gd name="T39" fmla="*/ 670 h 956"/>
                <a:gd name="T40" fmla="*/ 1279 w 1581"/>
                <a:gd name="T41" fmla="*/ 632 h 956"/>
                <a:gd name="T42" fmla="*/ 1332 w 1581"/>
                <a:gd name="T43" fmla="*/ 619 h 956"/>
                <a:gd name="T44" fmla="*/ 1473 w 1581"/>
                <a:gd name="T45" fmla="*/ 487 h 956"/>
                <a:gd name="T46" fmla="*/ 1575 w 1581"/>
                <a:gd name="T47" fmla="*/ 382 h 956"/>
                <a:gd name="T48" fmla="*/ 1581 w 1581"/>
                <a:gd name="T49" fmla="*/ 340 h 956"/>
                <a:gd name="T50" fmla="*/ 1549 w 1581"/>
                <a:gd name="T51" fmla="*/ 306 h 956"/>
                <a:gd name="T52" fmla="*/ 1525 w 1581"/>
                <a:gd name="T53" fmla="*/ 245 h 956"/>
                <a:gd name="T54" fmla="*/ 1509 w 1581"/>
                <a:gd name="T55" fmla="*/ 207 h 956"/>
                <a:gd name="T56" fmla="*/ 1473 w 1581"/>
                <a:gd name="T57" fmla="*/ 141 h 956"/>
                <a:gd name="T58" fmla="*/ 1479 w 1581"/>
                <a:gd name="T59" fmla="*/ 94 h 956"/>
                <a:gd name="T60" fmla="*/ 1549 w 1581"/>
                <a:gd name="T61" fmla="*/ 20 h 956"/>
                <a:gd name="T62" fmla="*/ 1364 w 1581"/>
                <a:gd name="T63" fmla="*/ 38 h 956"/>
                <a:gd name="T64" fmla="*/ 799 w 1581"/>
                <a:gd name="T65" fmla="*/ 56 h 956"/>
                <a:gd name="T66" fmla="*/ 766 w 1581"/>
                <a:gd name="T67" fmla="*/ 56 h 956"/>
                <a:gd name="T68" fmla="*/ 567 w 1581"/>
                <a:gd name="T69" fmla="*/ 32 h 956"/>
                <a:gd name="T70" fmla="*/ 277 w 1581"/>
                <a:gd name="T71" fmla="*/ 0 h 956"/>
                <a:gd name="T72" fmla="*/ 253 w 1581"/>
                <a:gd name="T73" fmla="*/ 4 h 956"/>
                <a:gd name="T74" fmla="*/ 229 w 1581"/>
                <a:gd name="T75" fmla="*/ 30 h 956"/>
                <a:gd name="T76" fmla="*/ 177 w 1581"/>
                <a:gd name="T77" fmla="*/ 66 h 956"/>
                <a:gd name="T78" fmla="*/ 110 w 1581"/>
                <a:gd name="T79" fmla="*/ 80 h 956"/>
                <a:gd name="T80" fmla="*/ 108 w 1581"/>
                <a:gd name="T81" fmla="*/ 125 h 956"/>
                <a:gd name="T82" fmla="*/ 90 w 1581"/>
                <a:gd name="T83" fmla="*/ 171 h 956"/>
                <a:gd name="T84" fmla="*/ 78 w 1581"/>
                <a:gd name="T85" fmla="*/ 217 h 956"/>
                <a:gd name="T86" fmla="*/ 114 w 1581"/>
                <a:gd name="T87" fmla="*/ 281 h 956"/>
                <a:gd name="T88" fmla="*/ 159 w 1581"/>
                <a:gd name="T89" fmla="*/ 316 h 956"/>
                <a:gd name="T90" fmla="*/ 193 w 1581"/>
                <a:gd name="T91" fmla="*/ 320 h 956"/>
                <a:gd name="T92" fmla="*/ 207 w 1581"/>
                <a:gd name="T93" fmla="*/ 322 h 956"/>
                <a:gd name="T94" fmla="*/ 241 w 1581"/>
                <a:gd name="T95" fmla="*/ 366 h 956"/>
                <a:gd name="T96" fmla="*/ 247 w 1581"/>
                <a:gd name="T97" fmla="*/ 386 h 956"/>
                <a:gd name="T98" fmla="*/ 237 w 1581"/>
                <a:gd name="T99" fmla="*/ 414 h 956"/>
                <a:gd name="T100" fmla="*/ 209 w 1581"/>
                <a:gd name="T101" fmla="*/ 434 h 956"/>
                <a:gd name="T102" fmla="*/ 165 w 1581"/>
                <a:gd name="T103" fmla="*/ 456 h 956"/>
                <a:gd name="T104" fmla="*/ 102 w 1581"/>
                <a:gd name="T105" fmla="*/ 499 h 956"/>
                <a:gd name="T106" fmla="*/ 34 w 1581"/>
                <a:gd name="T107" fmla="*/ 569 h 956"/>
                <a:gd name="T108" fmla="*/ 4 w 1581"/>
                <a:gd name="T109" fmla="*/ 601 h 956"/>
                <a:gd name="T110" fmla="*/ 18 w 1581"/>
                <a:gd name="T111" fmla="*/ 617 h 956"/>
                <a:gd name="T112" fmla="*/ 46 w 1581"/>
                <a:gd name="T113" fmla="*/ 632 h 956"/>
                <a:gd name="T114" fmla="*/ 66 w 1581"/>
                <a:gd name="T115" fmla="*/ 676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81" h="956">
                  <a:moveTo>
                    <a:pt x="68" y="688"/>
                  </a:moveTo>
                  <a:lnTo>
                    <a:pt x="68" y="688"/>
                  </a:lnTo>
                  <a:lnTo>
                    <a:pt x="68" y="702"/>
                  </a:lnTo>
                  <a:lnTo>
                    <a:pt x="70" y="710"/>
                  </a:lnTo>
                  <a:lnTo>
                    <a:pt x="74" y="716"/>
                  </a:lnTo>
                  <a:lnTo>
                    <a:pt x="78" y="722"/>
                  </a:lnTo>
                  <a:lnTo>
                    <a:pt x="86" y="730"/>
                  </a:lnTo>
                  <a:lnTo>
                    <a:pt x="106" y="744"/>
                  </a:lnTo>
                  <a:lnTo>
                    <a:pt x="106" y="744"/>
                  </a:lnTo>
                  <a:lnTo>
                    <a:pt x="143" y="764"/>
                  </a:lnTo>
                  <a:lnTo>
                    <a:pt x="175" y="780"/>
                  </a:lnTo>
                  <a:lnTo>
                    <a:pt x="175" y="780"/>
                  </a:lnTo>
                  <a:lnTo>
                    <a:pt x="189" y="786"/>
                  </a:lnTo>
                  <a:lnTo>
                    <a:pt x="189" y="786"/>
                  </a:lnTo>
                  <a:lnTo>
                    <a:pt x="221" y="801"/>
                  </a:lnTo>
                  <a:lnTo>
                    <a:pt x="237" y="811"/>
                  </a:lnTo>
                  <a:lnTo>
                    <a:pt x="251" y="823"/>
                  </a:lnTo>
                  <a:lnTo>
                    <a:pt x="263" y="839"/>
                  </a:lnTo>
                  <a:lnTo>
                    <a:pt x="275" y="857"/>
                  </a:lnTo>
                  <a:lnTo>
                    <a:pt x="279" y="867"/>
                  </a:lnTo>
                  <a:lnTo>
                    <a:pt x="281" y="879"/>
                  </a:lnTo>
                  <a:lnTo>
                    <a:pt x="283" y="891"/>
                  </a:lnTo>
                  <a:lnTo>
                    <a:pt x="283" y="905"/>
                  </a:lnTo>
                  <a:lnTo>
                    <a:pt x="283" y="905"/>
                  </a:lnTo>
                  <a:lnTo>
                    <a:pt x="287" y="907"/>
                  </a:lnTo>
                  <a:lnTo>
                    <a:pt x="287" y="907"/>
                  </a:lnTo>
                  <a:lnTo>
                    <a:pt x="298" y="923"/>
                  </a:lnTo>
                  <a:lnTo>
                    <a:pt x="298" y="923"/>
                  </a:lnTo>
                  <a:lnTo>
                    <a:pt x="302" y="929"/>
                  </a:lnTo>
                  <a:lnTo>
                    <a:pt x="302" y="929"/>
                  </a:lnTo>
                  <a:lnTo>
                    <a:pt x="320" y="935"/>
                  </a:lnTo>
                  <a:lnTo>
                    <a:pt x="340" y="939"/>
                  </a:lnTo>
                  <a:lnTo>
                    <a:pt x="340" y="939"/>
                  </a:lnTo>
                  <a:lnTo>
                    <a:pt x="481" y="956"/>
                  </a:lnTo>
                  <a:lnTo>
                    <a:pt x="481" y="956"/>
                  </a:lnTo>
                  <a:lnTo>
                    <a:pt x="499" y="956"/>
                  </a:lnTo>
                  <a:lnTo>
                    <a:pt x="499" y="956"/>
                  </a:lnTo>
                  <a:lnTo>
                    <a:pt x="513" y="956"/>
                  </a:lnTo>
                  <a:lnTo>
                    <a:pt x="521" y="953"/>
                  </a:lnTo>
                  <a:lnTo>
                    <a:pt x="527" y="951"/>
                  </a:lnTo>
                  <a:lnTo>
                    <a:pt x="533" y="945"/>
                  </a:lnTo>
                  <a:lnTo>
                    <a:pt x="537" y="939"/>
                  </a:lnTo>
                  <a:lnTo>
                    <a:pt x="543" y="933"/>
                  </a:lnTo>
                  <a:lnTo>
                    <a:pt x="547" y="923"/>
                  </a:lnTo>
                  <a:lnTo>
                    <a:pt x="547" y="923"/>
                  </a:lnTo>
                  <a:lnTo>
                    <a:pt x="553" y="907"/>
                  </a:lnTo>
                  <a:lnTo>
                    <a:pt x="561" y="895"/>
                  </a:lnTo>
                  <a:lnTo>
                    <a:pt x="571" y="885"/>
                  </a:lnTo>
                  <a:lnTo>
                    <a:pt x="581" y="877"/>
                  </a:lnTo>
                  <a:lnTo>
                    <a:pt x="595" y="871"/>
                  </a:lnTo>
                  <a:lnTo>
                    <a:pt x="609" y="867"/>
                  </a:lnTo>
                  <a:lnTo>
                    <a:pt x="623" y="865"/>
                  </a:lnTo>
                  <a:lnTo>
                    <a:pt x="638" y="863"/>
                  </a:lnTo>
                  <a:lnTo>
                    <a:pt x="638" y="863"/>
                  </a:lnTo>
                  <a:lnTo>
                    <a:pt x="640" y="863"/>
                  </a:lnTo>
                  <a:lnTo>
                    <a:pt x="640" y="863"/>
                  </a:lnTo>
                  <a:lnTo>
                    <a:pt x="652" y="863"/>
                  </a:lnTo>
                  <a:lnTo>
                    <a:pt x="652" y="863"/>
                  </a:lnTo>
                  <a:lnTo>
                    <a:pt x="672" y="863"/>
                  </a:lnTo>
                  <a:lnTo>
                    <a:pt x="680" y="861"/>
                  </a:lnTo>
                  <a:lnTo>
                    <a:pt x="684" y="857"/>
                  </a:lnTo>
                  <a:lnTo>
                    <a:pt x="684" y="857"/>
                  </a:lnTo>
                  <a:lnTo>
                    <a:pt x="694" y="843"/>
                  </a:lnTo>
                  <a:lnTo>
                    <a:pt x="706" y="833"/>
                  </a:lnTo>
                  <a:lnTo>
                    <a:pt x="718" y="823"/>
                  </a:lnTo>
                  <a:lnTo>
                    <a:pt x="730" y="817"/>
                  </a:lnTo>
                  <a:lnTo>
                    <a:pt x="758" y="807"/>
                  </a:lnTo>
                  <a:lnTo>
                    <a:pt x="788" y="797"/>
                  </a:lnTo>
                  <a:lnTo>
                    <a:pt x="788" y="797"/>
                  </a:lnTo>
                  <a:lnTo>
                    <a:pt x="843" y="780"/>
                  </a:lnTo>
                  <a:lnTo>
                    <a:pt x="899" y="762"/>
                  </a:lnTo>
                  <a:lnTo>
                    <a:pt x="953" y="742"/>
                  </a:lnTo>
                  <a:lnTo>
                    <a:pt x="1008" y="724"/>
                  </a:lnTo>
                  <a:lnTo>
                    <a:pt x="1008" y="724"/>
                  </a:lnTo>
                  <a:lnTo>
                    <a:pt x="1060" y="708"/>
                  </a:lnTo>
                  <a:lnTo>
                    <a:pt x="1112" y="696"/>
                  </a:lnTo>
                  <a:lnTo>
                    <a:pt x="1112" y="696"/>
                  </a:lnTo>
                  <a:lnTo>
                    <a:pt x="1122" y="684"/>
                  </a:lnTo>
                  <a:lnTo>
                    <a:pt x="1131" y="676"/>
                  </a:lnTo>
                  <a:lnTo>
                    <a:pt x="1141" y="670"/>
                  </a:lnTo>
                  <a:lnTo>
                    <a:pt x="1153" y="664"/>
                  </a:lnTo>
                  <a:lnTo>
                    <a:pt x="1153" y="664"/>
                  </a:lnTo>
                  <a:lnTo>
                    <a:pt x="1215" y="648"/>
                  </a:lnTo>
                  <a:lnTo>
                    <a:pt x="1279" y="632"/>
                  </a:lnTo>
                  <a:lnTo>
                    <a:pt x="1279" y="632"/>
                  </a:lnTo>
                  <a:lnTo>
                    <a:pt x="1330" y="621"/>
                  </a:lnTo>
                  <a:lnTo>
                    <a:pt x="1330" y="621"/>
                  </a:lnTo>
                  <a:lnTo>
                    <a:pt x="1332" y="619"/>
                  </a:lnTo>
                  <a:lnTo>
                    <a:pt x="1332" y="619"/>
                  </a:lnTo>
                  <a:lnTo>
                    <a:pt x="1376" y="577"/>
                  </a:lnTo>
                  <a:lnTo>
                    <a:pt x="1376" y="577"/>
                  </a:lnTo>
                  <a:lnTo>
                    <a:pt x="1473" y="487"/>
                  </a:lnTo>
                  <a:lnTo>
                    <a:pt x="1569" y="394"/>
                  </a:lnTo>
                  <a:lnTo>
                    <a:pt x="1569" y="394"/>
                  </a:lnTo>
                  <a:lnTo>
                    <a:pt x="1571" y="390"/>
                  </a:lnTo>
                  <a:lnTo>
                    <a:pt x="1575" y="382"/>
                  </a:lnTo>
                  <a:lnTo>
                    <a:pt x="1577" y="370"/>
                  </a:lnTo>
                  <a:lnTo>
                    <a:pt x="1581" y="350"/>
                  </a:lnTo>
                  <a:lnTo>
                    <a:pt x="1581" y="350"/>
                  </a:lnTo>
                  <a:lnTo>
                    <a:pt x="1581" y="340"/>
                  </a:lnTo>
                  <a:lnTo>
                    <a:pt x="1581" y="340"/>
                  </a:lnTo>
                  <a:lnTo>
                    <a:pt x="1569" y="330"/>
                  </a:lnTo>
                  <a:lnTo>
                    <a:pt x="1557" y="318"/>
                  </a:lnTo>
                  <a:lnTo>
                    <a:pt x="1549" y="306"/>
                  </a:lnTo>
                  <a:lnTo>
                    <a:pt x="1543" y="294"/>
                  </a:lnTo>
                  <a:lnTo>
                    <a:pt x="1533" y="271"/>
                  </a:lnTo>
                  <a:lnTo>
                    <a:pt x="1525" y="245"/>
                  </a:lnTo>
                  <a:lnTo>
                    <a:pt x="1525" y="245"/>
                  </a:lnTo>
                  <a:lnTo>
                    <a:pt x="1523" y="237"/>
                  </a:lnTo>
                  <a:lnTo>
                    <a:pt x="1523" y="237"/>
                  </a:lnTo>
                  <a:lnTo>
                    <a:pt x="1517" y="223"/>
                  </a:lnTo>
                  <a:lnTo>
                    <a:pt x="1509" y="207"/>
                  </a:lnTo>
                  <a:lnTo>
                    <a:pt x="1491" y="175"/>
                  </a:lnTo>
                  <a:lnTo>
                    <a:pt x="1491" y="175"/>
                  </a:lnTo>
                  <a:lnTo>
                    <a:pt x="1473" y="141"/>
                  </a:lnTo>
                  <a:lnTo>
                    <a:pt x="1473" y="141"/>
                  </a:lnTo>
                  <a:lnTo>
                    <a:pt x="1469" y="129"/>
                  </a:lnTo>
                  <a:lnTo>
                    <a:pt x="1469" y="118"/>
                  </a:lnTo>
                  <a:lnTo>
                    <a:pt x="1473" y="106"/>
                  </a:lnTo>
                  <a:lnTo>
                    <a:pt x="1479" y="94"/>
                  </a:lnTo>
                  <a:lnTo>
                    <a:pt x="1479" y="94"/>
                  </a:lnTo>
                  <a:lnTo>
                    <a:pt x="1507" y="64"/>
                  </a:lnTo>
                  <a:lnTo>
                    <a:pt x="1507" y="64"/>
                  </a:lnTo>
                  <a:lnTo>
                    <a:pt x="1549" y="20"/>
                  </a:lnTo>
                  <a:lnTo>
                    <a:pt x="1549" y="20"/>
                  </a:lnTo>
                  <a:lnTo>
                    <a:pt x="1456" y="30"/>
                  </a:lnTo>
                  <a:lnTo>
                    <a:pt x="1410" y="34"/>
                  </a:lnTo>
                  <a:lnTo>
                    <a:pt x="1364" y="38"/>
                  </a:lnTo>
                  <a:lnTo>
                    <a:pt x="1364" y="38"/>
                  </a:lnTo>
                  <a:lnTo>
                    <a:pt x="1082" y="50"/>
                  </a:lnTo>
                  <a:lnTo>
                    <a:pt x="941" y="54"/>
                  </a:lnTo>
                  <a:lnTo>
                    <a:pt x="799" y="56"/>
                  </a:lnTo>
                  <a:lnTo>
                    <a:pt x="799" y="56"/>
                  </a:lnTo>
                  <a:lnTo>
                    <a:pt x="793" y="56"/>
                  </a:lnTo>
                  <a:lnTo>
                    <a:pt x="793" y="56"/>
                  </a:lnTo>
                  <a:lnTo>
                    <a:pt x="766" y="56"/>
                  </a:lnTo>
                  <a:lnTo>
                    <a:pt x="736" y="54"/>
                  </a:lnTo>
                  <a:lnTo>
                    <a:pt x="680" y="48"/>
                  </a:lnTo>
                  <a:lnTo>
                    <a:pt x="623" y="40"/>
                  </a:lnTo>
                  <a:lnTo>
                    <a:pt x="567" y="32"/>
                  </a:lnTo>
                  <a:lnTo>
                    <a:pt x="567" y="32"/>
                  </a:lnTo>
                  <a:lnTo>
                    <a:pt x="422" y="16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65" y="2"/>
                  </a:lnTo>
                  <a:lnTo>
                    <a:pt x="253" y="4"/>
                  </a:lnTo>
                  <a:lnTo>
                    <a:pt x="245" y="10"/>
                  </a:lnTo>
                  <a:lnTo>
                    <a:pt x="239" y="16"/>
                  </a:lnTo>
                  <a:lnTo>
                    <a:pt x="239" y="16"/>
                  </a:lnTo>
                  <a:lnTo>
                    <a:pt x="229" y="30"/>
                  </a:lnTo>
                  <a:lnTo>
                    <a:pt x="217" y="42"/>
                  </a:lnTo>
                  <a:lnTo>
                    <a:pt x="205" y="52"/>
                  </a:lnTo>
                  <a:lnTo>
                    <a:pt x="191" y="60"/>
                  </a:lnTo>
                  <a:lnTo>
                    <a:pt x="177" y="66"/>
                  </a:lnTo>
                  <a:lnTo>
                    <a:pt x="163" y="70"/>
                  </a:lnTo>
                  <a:lnTo>
                    <a:pt x="131" y="78"/>
                  </a:lnTo>
                  <a:lnTo>
                    <a:pt x="131" y="78"/>
                  </a:lnTo>
                  <a:lnTo>
                    <a:pt x="110" y="80"/>
                  </a:lnTo>
                  <a:lnTo>
                    <a:pt x="110" y="80"/>
                  </a:lnTo>
                  <a:lnTo>
                    <a:pt x="112" y="96"/>
                  </a:lnTo>
                  <a:lnTo>
                    <a:pt x="112" y="110"/>
                  </a:lnTo>
                  <a:lnTo>
                    <a:pt x="108" y="125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80" y="193"/>
                  </a:lnTo>
                  <a:lnTo>
                    <a:pt x="80" y="193"/>
                  </a:lnTo>
                  <a:lnTo>
                    <a:pt x="78" y="205"/>
                  </a:lnTo>
                  <a:lnTo>
                    <a:pt x="78" y="217"/>
                  </a:lnTo>
                  <a:lnTo>
                    <a:pt x="82" y="229"/>
                  </a:lnTo>
                  <a:lnTo>
                    <a:pt x="90" y="247"/>
                  </a:lnTo>
                  <a:lnTo>
                    <a:pt x="90" y="247"/>
                  </a:lnTo>
                  <a:lnTo>
                    <a:pt x="114" y="281"/>
                  </a:lnTo>
                  <a:lnTo>
                    <a:pt x="124" y="292"/>
                  </a:lnTo>
                  <a:lnTo>
                    <a:pt x="135" y="302"/>
                  </a:lnTo>
                  <a:lnTo>
                    <a:pt x="147" y="310"/>
                  </a:lnTo>
                  <a:lnTo>
                    <a:pt x="159" y="316"/>
                  </a:lnTo>
                  <a:lnTo>
                    <a:pt x="173" y="320"/>
                  </a:lnTo>
                  <a:lnTo>
                    <a:pt x="189" y="320"/>
                  </a:lnTo>
                  <a:lnTo>
                    <a:pt x="189" y="320"/>
                  </a:lnTo>
                  <a:lnTo>
                    <a:pt x="193" y="320"/>
                  </a:lnTo>
                  <a:lnTo>
                    <a:pt x="193" y="320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207" y="322"/>
                  </a:lnTo>
                  <a:lnTo>
                    <a:pt x="217" y="328"/>
                  </a:lnTo>
                  <a:lnTo>
                    <a:pt x="225" y="336"/>
                  </a:lnTo>
                  <a:lnTo>
                    <a:pt x="233" y="346"/>
                  </a:lnTo>
                  <a:lnTo>
                    <a:pt x="241" y="366"/>
                  </a:lnTo>
                  <a:lnTo>
                    <a:pt x="243" y="372"/>
                  </a:lnTo>
                  <a:lnTo>
                    <a:pt x="243" y="372"/>
                  </a:lnTo>
                  <a:lnTo>
                    <a:pt x="245" y="380"/>
                  </a:lnTo>
                  <a:lnTo>
                    <a:pt x="247" y="386"/>
                  </a:lnTo>
                  <a:lnTo>
                    <a:pt x="245" y="394"/>
                  </a:lnTo>
                  <a:lnTo>
                    <a:pt x="243" y="402"/>
                  </a:lnTo>
                  <a:lnTo>
                    <a:pt x="241" y="408"/>
                  </a:lnTo>
                  <a:lnTo>
                    <a:pt x="237" y="414"/>
                  </a:lnTo>
                  <a:lnTo>
                    <a:pt x="231" y="420"/>
                  </a:lnTo>
                  <a:lnTo>
                    <a:pt x="225" y="424"/>
                  </a:lnTo>
                  <a:lnTo>
                    <a:pt x="225" y="424"/>
                  </a:lnTo>
                  <a:lnTo>
                    <a:pt x="209" y="434"/>
                  </a:lnTo>
                  <a:lnTo>
                    <a:pt x="209" y="434"/>
                  </a:lnTo>
                  <a:lnTo>
                    <a:pt x="187" y="446"/>
                  </a:lnTo>
                  <a:lnTo>
                    <a:pt x="165" y="456"/>
                  </a:lnTo>
                  <a:lnTo>
                    <a:pt x="165" y="456"/>
                  </a:lnTo>
                  <a:lnTo>
                    <a:pt x="153" y="461"/>
                  </a:lnTo>
                  <a:lnTo>
                    <a:pt x="141" y="467"/>
                  </a:lnTo>
                  <a:lnTo>
                    <a:pt x="122" y="481"/>
                  </a:lnTo>
                  <a:lnTo>
                    <a:pt x="102" y="499"/>
                  </a:lnTo>
                  <a:lnTo>
                    <a:pt x="84" y="519"/>
                  </a:lnTo>
                  <a:lnTo>
                    <a:pt x="84" y="519"/>
                  </a:lnTo>
                  <a:lnTo>
                    <a:pt x="52" y="553"/>
                  </a:lnTo>
                  <a:lnTo>
                    <a:pt x="34" y="569"/>
                  </a:lnTo>
                  <a:lnTo>
                    <a:pt x="14" y="583"/>
                  </a:lnTo>
                  <a:lnTo>
                    <a:pt x="14" y="583"/>
                  </a:lnTo>
                  <a:lnTo>
                    <a:pt x="8" y="589"/>
                  </a:lnTo>
                  <a:lnTo>
                    <a:pt x="4" y="601"/>
                  </a:lnTo>
                  <a:lnTo>
                    <a:pt x="4" y="601"/>
                  </a:lnTo>
                  <a:lnTo>
                    <a:pt x="0" y="613"/>
                  </a:lnTo>
                  <a:lnTo>
                    <a:pt x="0" y="613"/>
                  </a:lnTo>
                  <a:lnTo>
                    <a:pt x="18" y="617"/>
                  </a:lnTo>
                  <a:lnTo>
                    <a:pt x="26" y="621"/>
                  </a:lnTo>
                  <a:lnTo>
                    <a:pt x="36" y="624"/>
                  </a:lnTo>
                  <a:lnTo>
                    <a:pt x="36" y="624"/>
                  </a:lnTo>
                  <a:lnTo>
                    <a:pt x="46" y="632"/>
                  </a:lnTo>
                  <a:lnTo>
                    <a:pt x="56" y="644"/>
                  </a:lnTo>
                  <a:lnTo>
                    <a:pt x="62" y="654"/>
                  </a:lnTo>
                  <a:lnTo>
                    <a:pt x="64" y="664"/>
                  </a:lnTo>
                  <a:lnTo>
                    <a:pt x="66" y="676"/>
                  </a:lnTo>
                  <a:lnTo>
                    <a:pt x="68" y="688"/>
                  </a:lnTo>
                  <a:lnTo>
                    <a:pt x="68" y="6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Freeform 9">
              <a:extLst>
                <a:ext uri="{FF2B5EF4-FFF2-40B4-BE49-F238E27FC236}">
                  <a16:creationId xmlns:a16="http://schemas.microsoft.com/office/drawing/2014/main" id="{A25CC561-358D-5E8B-C072-AB05EBC29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306388"/>
              <a:ext cx="1993900" cy="2146300"/>
            </a:xfrm>
            <a:custGeom>
              <a:avLst/>
              <a:gdLst>
                <a:gd name="T0" fmla="*/ 1048 w 1256"/>
                <a:gd name="T1" fmla="*/ 996 h 1352"/>
                <a:gd name="T2" fmla="*/ 1153 w 1256"/>
                <a:gd name="T3" fmla="*/ 914 h 1352"/>
                <a:gd name="T4" fmla="*/ 1056 w 1256"/>
                <a:gd name="T5" fmla="*/ 807 h 1352"/>
                <a:gd name="T6" fmla="*/ 1125 w 1256"/>
                <a:gd name="T7" fmla="*/ 795 h 1352"/>
                <a:gd name="T8" fmla="*/ 1179 w 1256"/>
                <a:gd name="T9" fmla="*/ 763 h 1352"/>
                <a:gd name="T10" fmla="*/ 1201 w 1256"/>
                <a:gd name="T11" fmla="*/ 714 h 1352"/>
                <a:gd name="T12" fmla="*/ 1215 w 1256"/>
                <a:gd name="T13" fmla="*/ 616 h 1352"/>
                <a:gd name="T14" fmla="*/ 1233 w 1256"/>
                <a:gd name="T15" fmla="*/ 539 h 1352"/>
                <a:gd name="T16" fmla="*/ 1252 w 1256"/>
                <a:gd name="T17" fmla="*/ 507 h 1352"/>
                <a:gd name="T18" fmla="*/ 1256 w 1256"/>
                <a:gd name="T19" fmla="*/ 475 h 1352"/>
                <a:gd name="T20" fmla="*/ 1245 w 1256"/>
                <a:gd name="T21" fmla="*/ 453 h 1352"/>
                <a:gd name="T22" fmla="*/ 1213 w 1256"/>
                <a:gd name="T23" fmla="*/ 401 h 1352"/>
                <a:gd name="T24" fmla="*/ 1211 w 1256"/>
                <a:gd name="T25" fmla="*/ 372 h 1352"/>
                <a:gd name="T26" fmla="*/ 1209 w 1256"/>
                <a:gd name="T27" fmla="*/ 326 h 1352"/>
                <a:gd name="T28" fmla="*/ 1181 w 1256"/>
                <a:gd name="T29" fmla="*/ 286 h 1352"/>
                <a:gd name="T30" fmla="*/ 1177 w 1256"/>
                <a:gd name="T31" fmla="*/ 240 h 1352"/>
                <a:gd name="T32" fmla="*/ 1181 w 1256"/>
                <a:gd name="T33" fmla="*/ 232 h 1352"/>
                <a:gd name="T34" fmla="*/ 1207 w 1256"/>
                <a:gd name="T35" fmla="*/ 209 h 1352"/>
                <a:gd name="T36" fmla="*/ 1227 w 1256"/>
                <a:gd name="T37" fmla="*/ 191 h 1352"/>
                <a:gd name="T38" fmla="*/ 1225 w 1256"/>
                <a:gd name="T39" fmla="*/ 139 h 1352"/>
                <a:gd name="T40" fmla="*/ 1199 w 1256"/>
                <a:gd name="T41" fmla="*/ 2 h 1352"/>
                <a:gd name="T42" fmla="*/ 1189 w 1256"/>
                <a:gd name="T43" fmla="*/ 0 h 1352"/>
                <a:gd name="T44" fmla="*/ 1139 w 1256"/>
                <a:gd name="T45" fmla="*/ 26 h 1352"/>
                <a:gd name="T46" fmla="*/ 1078 w 1256"/>
                <a:gd name="T47" fmla="*/ 81 h 1352"/>
                <a:gd name="T48" fmla="*/ 1012 w 1256"/>
                <a:gd name="T49" fmla="*/ 151 h 1352"/>
                <a:gd name="T50" fmla="*/ 901 w 1256"/>
                <a:gd name="T51" fmla="*/ 205 h 1352"/>
                <a:gd name="T52" fmla="*/ 793 w 1256"/>
                <a:gd name="T53" fmla="*/ 224 h 1352"/>
                <a:gd name="T54" fmla="*/ 714 w 1256"/>
                <a:gd name="T55" fmla="*/ 250 h 1352"/>
                <a:gd name="T56" fmla="*/ 602 w 1256"/>
                <a:gd name="T57" fmla="*/ 286 h 1352"/>
                <a:gd name="T58" fmla="*/ 423 w 1256"/>
                <a:gd name="T59" fmla="*/ 334 h 1352"/>
                <a:gd name="T60" fmla="*/ 127 w 1256"/>
                <a:gd name="T61" fmla="*/ 433 h 1352"/>
                <a:gd name="T62" fmla="*/ 87 w 1256"/>
                <a:gd name="T63" fmla="*/ 471 h 1352"/>
                <a:gd name="T64" fmla="*/ 83 w 1256"/>
                <a:gd name="T65" fmla="*/ 533 h 1352"/>
                <a:gd name="T66" fmla="*/ 153 w 1256"/>
                <a:gd name="T67" fmla="*/ 863 h 1352"/>
                <a:gd name="T68" fmla="*/ 153 w 1256"/>
                <a:gd name="T69" fmla="*/ 916 h 1352"/>
                <a:gd name="T70" fmla="*/ 101 w 1256"/>
                <a:gd name="T71" fmla="*/ 1032 h 1352"/>
                <a:gd name="T72" fmla="*/ 32 w 1256"/>
                <a:gd name="T73" fmla="*/ 1121 h 1352"/>
                <a:gd name="T74" fmla="*/ 8 w 1256"/>
                <a:gd name="T75" fmla="*/ 1147 h 1352"/>
                <a:gd name="T76" fmla="*/ 0 w 1256"/>
                <a:gd name="T77" fmla="*/ 1183 h 1352"/>
                <a:gd name="T78" fmla="*/ 6 w 1256"/>
                <a:gd name="T79" fmla="*/ 1203 h 1352"/>
                <a:gd name="T80" fmla="*/ 183 w 1256"/>
                <a:gd name="T81" fmla="*/ 1352 h 1352"/>
                <a:gd name="T82" fmla="*/ 221 w 1256"/>
                <a:gd name="T83" fmla="*/ 1336 h 1352"/>
                <a:gd name="T84" fmla="*/ 249 w 1256"/>
                <a:gd name="T85" fmla="*/ 1324 h 1352"/>
                <a:gd name="T86" fmla="*/ 270 w 1256"/>
                <a:gd name="T87" fmla="*/ 1280 h 1352"/>
                <a:gd name="T88" fmla="*/ 318 w 1256"/>
                <a:gd name="T89" fmla="*/ 1211 h 1352"/>
                <a:gd name="T90" fmla="*/ 340 w 1256"/>
                <a:gd name="T91" fmla="*/ 1187 h 1352"/>
                <a:gd name="T92" fmla="*/ 382 w 1256"/>
                <a:gd name="T93" fmla="*/ 1173 h 1352"/>
                <a:gd name="T94" fmla="*/ 421 w 1256"/>
                <a:gd name="T95" fmla="*/ 1187 h 1352"/>
                <a:gd name="T96" fmla="*/ 451 w 1256"/>
                <a:gd name="T97" fmla="*/ 1187 h 1352"/>
                <a:gd name="T98" fmla="*/ 507 w 1256"/>
                <a:gd name="T99" fmla="*/ 1153 h 1352"/>
                <a:gd name="T100" fmla="*/ 584 w 1256"/>
                <a:gd name="T101" fmla="*/ 1105 h 1352"/>
                <a:gd name="T102" fmla="*/ 716 w 1256"/>
                <a:gd name="T103" fmla="*/ 1061 h 1352"/>
                <a:gd name="T104" fmla="*/ 763 w 1256"/>
                <a:gd name="T105" fmla="*/ 1057 h 1352"/>
                <a:gd name="T106" fmla="*/ 777 w 1256"/>
                <a:gd name="T107" fmla="*/ 1022 h 1352"/>
                <a:gd name="T108" fmla="*/ 795 w 1256"/>
                <a:gd name="T109" fmla="*/ 1002 h 1352"/>
                <a:gd name="T110" fmla="*/ 817 w 1256"/>
                <a:gd name="T111" fmla="*/ 988 h 1352"/>
                <a:gd name="T112" fmla="*/ 829 w 1256"/>
                <a:gd name="T113" fmla="*/ 988 h 1352"/>
                <a:gd name="T114" fmla="*/ 861 w 1256"/>
                <a:gd name="T115" fmla="*/ 1008 h 1352"/>
                <a:gd name="T116" fmla="*/ 871 w 1256"/>
                <a:gd name="T117" fmla="*/ 1020 h 1352"/>
                <a:gd name="T118" fmla="*/ 883 w 1256"/>
                <a:gd name="T119" fmla="*/ 1061 h 1352"/>
                <a:gd name="T120" fmla="*/ 891 w 1256"/>
                <a:gd name="T121" fmla="*/ 1103 h 1352"/>
                <a:gd name="T122" fmla="*/ 940 w 1256"/>
                <a:gd name="T123" fmla="*/ 1091 h 1352"/>
                <a:gd name="T124" fmla="*/ 1002 w 1256"/>
                <a:gd name="T125" fmla="*/ 1048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6" h="1352">
                  <a:moveTo>
                    <a:pt x="1014" y="1034"/>
                  </a:moveTo>
                  <a:lnTo>
                    <a:pt x="1014" y="1034"/>
                  </a:lnTo>
                  <a:lnTo>
                    <a:pt x="1030" y="1012"/>
                  </a:lnTo>
                  <a:lnTo>
                    <a:pt x="1048" y="996"/>
                  </a:lnTo>
                  <a:lnTo>
                    <a:pt x="1048" y="996"/>
                  </a:lnTo>
                  <a:lnTo>
                    <a:pt x="1099" y="954"/>
                  </a:lnTo>
                  <a:lnTo>
                    <a:pt x="1153" y="914"/>
                  </a:lnTo>
                  <a:lnTo>
                    <a:pt x="1153" y="914"/>
                  </a:lnTo>
                  <a:lnTo>
                    <a:pt x="1050" y="825"/>
                  </a:lnTo>
                  <a:lnTo>
                    <a:pt x="1050" y="825"/>
                  </a:lnTo>
                  <a:lnTo>
                    <a:pt x="1056" y="807"/>
                  </a:lnTo>
                  <a:lnTo>
                    <a:pt x="1056" y="807"/>
                  </a:lnTo>
                  <a:lnTo>
                    <a:pt x="1081" y="801"/>
                  </a:lnTo>
                  <a:lnTo>
                    <a:pt x="1105" y="797"/>
                  </a:lnTo>
                  <a:lnTo>
                    <a:pt x="1105" y="797"/>
                  </a:lnTo>
                  <a:lnTo>
                    <a:pt x="1125" y="795"/>
                  </a:lnTo>
                  <a:lnTo>
                    <a:pt x="1141" y="789"/>
                  </a:lnTo>
                  <a:lnTo>
                    <a:pt x="1157" y="783"/>
                  </a:lnTo>
                  <a:lnTo>
                    <a:pt x="1169" y="773"/>
                  </a:lnTo>
                  <a:lnTo>
                    <a:pt x="1179" y="763"/>
                  </a:lnTo>
                  <a:lnTo>
                    <a:pt x="1189" y="749"/>
                  </a:lnTo>
                  <a:lnTo>
                    <a:pt x="1195" y="733"/>
                  </a:lnTo>
                  <a:lnTo>
                    <a:pt x="1201" y="714"/>
                  </a:lnTo>
                  <a:lnTo>
                    <a:pt x="1201" y="714"/>
                  </a:lnTo>
                  <a:lnTo>
                    <a:pt x="1217" y="656"/>
                  </a:lnTo>
                  <a:lnTo>
                    <a:pt x="1217" y="656"/>
                  </a:lnTo>
                  <a:lnTo>
                    <a:pt x="1215" y="636"/>
                  </a:lnTo>
                  <a:lnTo>
                    <a:pt x="1215" y="616"/>
                  </a:lnTo>
                  <a:lnTo>
                    <a:pt x="1217" y="594"/>
                  </a:lnTo>
                  <a:lnTo>
                    <a:pt x="1221" y="574"/>
                  </a:lnTo>
                  <a:lnTo>
                    <a:pt x="1227" y="555"/>
                  </a:lnTo>
                  <a:lnTo>
                    <a:pt x="1233" y="539"/>
                  </a:lnTo>
                  <a:lnTo>
                    <a:pt x="1241" y="523"/>
                  </a:lnTo>
                  <a:lnTo>
                    <a:pt x="1248" y="513"/>
                  </a:lnTo>
                  <a:lnTo>
                    <a:pt x="1248" y="513"/>
                  </a:lnTo>
                  <a:lnTo>
                    <a:pt x="1252" y="507"/>
                  </a:lnTo>
                  <a:lnTo>
                    <a:pt x="1256" y="499"/>
                  </a:lnTo>
                  <a:lnTo>
                    <a:pt x="1256" y="491"/>
                  </a:lnTo>
                  <a:lnTo>
                    <a:pt x="1256" y="483"/>
                  </a:lnTo>
                  <a:lnTo>
                    <a:pt x="1256" y="475"/>
                  </a:lnTo>
                  <a:lnTo>
                    <a:pt x="1254" y="467"/>
                  </a:lnTo>
                  <a:lnTo>
                    <a:pt x="1250" y="461"/>
                  </a:lnTo>
                  <a:lnTo>
                    <a:pt x="1245" y="453"/>
                  </a:lnTo>
                  <a:lnTo>
                    <a:pt x="1245" y="453"/>
                  </a:lnTo>
                  <a:lnTo>
                    <a:pt x="1233" y="439"/>
                  </a:lnTo>
                  <a:lnTo>
                    <a:pt x="1221" y="421"/>
                  </a:lnTo>
                  <a:lnTo>
                    <a:pt x="1217" y="411"/>
                  </a:lnTo>
                  <a:lnTo>
                    <a:pt x="1213" y="401"/>
                  </a:lnTo>
                  <a:lnTo>
                    <a:pt x="1211" y="389"/>
                  </a:lnTo>
                  <a:lnTo>
                    <a:pt x="1211" y="378"/>
                  </a:lnTo>
                  <a:lnTo>
                    <a:pt x="1211" y="372"/>
                  </a:lnTo>
                  <a:lnTo>
                    <a:pt x="1211" y="372"/>
                  </a:lnTo>
                  <a:lnTo>
                    <a:pt x="1211" y="342"/>
                  </a:lnTo>
                  <a:lnTo>
                    <a:pt x="1211" y="332"/>
                  </a:lnTo>
                  <a:lnTo>
                    <a:pt x="1209" y="326"/>
                  </a:lnTo>
                  <a:lnTo>
                    <a:pt x="1209" y="326"/>
                  </a:lnTo>
                  <a:lnTo>
                    <a:pt x="1205" y="320"/>
                  </a:lnTo>
                  <a:lnTo>
                    <a:pt x="1199" y="310"/>
                  </a:lnTo>
                  <a:lnTo>
                    <a:pt x="1181" y="286"/>
                  </a:lnTo>
                  <a:lnTo>
                    <a:pt x="1181" y="286"/>
                  </a:lnTo>
                  <a:lnTo>
                    <a:pt x="1173" y="276"/>
                  </a:lnTo>
                  <a:lnTo>
                    <a:pt x="1171" y="264"/>
                  </a:lnTo>
                  <a:lnTo>
                    <a:pt x="1171" y="252"/>
                  </a:lnTo>
                  <a:lnTo>
                    <a:pt x="1177" y="240"/>
                  </a:lnTo>
                  <a:lnTo>
                    <a:pt x="1177" y="240"/>
                  </a:lnTo>
                  <a:lnTo>
                    <a:pt x="1177" y="238"/>
                  </a:lnTo>
                  <a:lnTo>
                    <a:pt x="1177" y="238"/>
                  </a:lnTo>
                  <a:lnTo>
                    <a:pt x="1181" y="232"/>
                  </a:lnTo>
                  <a:lnTo>
                    <a:pt x="1185" y="222"/>
                  </a:lnTo>
                  <a:lnTo>
                    <a:pt x="1195" y="215"/>
                  </a:lnTo>
                  <a:lnTo>
                    <a:pt x="1207" y="209"/>
                  </a:lnTo>
                  <a:lnTo>
                    <a:pt x="1207" y="209"/>
                  </a:lnTo>
                  <a:lnTo>
                    <a:pt x="1215" y="205"/>
                  </a:lnTo>
                  <a:lnTo>
                    <a:pt x="1221" y="201"/>
                  </a:lnTo>
                  <a:lnTo>
                    <a:pt x="1225" y="197"/>
                  </a:lnTo>
                  <a:lnTo>
                    <a:pt x="1227" y="191"/>
                  </a:lnTo>
                  <a:lnTo>
                    <a:pt x="1229" y="181"/>
                  </a:lnTo>
                  <a:lnTo>
                    <a:pt x="1229" y="171"/>
                  </a:lnTo>
                  <a:lnTo>
                    <a:pt x="1225" y="139"/>
                  </a:lnTo>
                  <a:lnTo>
                    <a:pt x="1225" y="13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89" y="0"/>
                  </a:lnTo>
                  <a:lnTo>
                    <a:pt x="1189" y="0"/>
                  </a:lnTo>
                  <a:lnTo>
                    <a:pt x="1177" y="2"/>
                  </a:lnTo>
                  <a:lnTo>
                    <a:pt x="1163" y="10"/>
                  </a:lnTo>
                  <a:lnTo>
                    <a:pt x="1163" y="10"/>
                  </a:lnTo>
                  <a:lnTo>
                    <a:pt x="1139" y="26"/>
                  </a:lnTo>
                  <a:lnTo>
                    <a:pt x="1117" y="42"/>
                  </a:lnTo>
                  <a:lnTo>
                    <a:pt x="1095" y="59"/>
                  </a:lnTo>
                  <a:lnTo>
                    <a:pt x="1085" y="6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58" y="107"/>
                  </a:lnTo>
                  <a:lnTo>
                    <a:pt x="1036" y="131"/>
                  </a:lnTo>
                  <a:lnTo>
                    <a:pt x="1012" y="151"/>
                  </a:lnTo>
                  <a:lnTo>
                    <a:pt x="986" y="169"/>
                  </a:lnTo>
                  <a:lnTo>
                    <a:pt x="960" y="183"/>
                  </a:lnTo>
                  <a:lnTo>
                    <a:pt x="932" y="195"/>
                  </a:lnTo>
                  <a:lnTo>
                    <a:pt x="901" y="205"/>
                  </a:lnTo>
                  <a:lnTo>
                    <a:pt x="869" y="213"/>
                  </a:lnTo>
                  <a:lnTo>
                    <a:pt x="869" y="213"/>
                  </a:lnTo>
                  <a:lnTo>
                    <a:pt x="819" y="221"/>
                  </a:lnTo>
                  <a:lnTo>
                    <a:pt x="793" y="224"/>
                  </a:lnTo>
                  <a:lnTo>
                    <a:pt x="767" y="230"/>
                  </a:lnTo>
                  <a:lnTo>
                    <a:pt x="767" y="230"/>
                  </a:lnTo>
                  <a:lnTo>
                    <a:pt x="742" y="240"/>
                  </a:lnTo>
                  <a:lnTo>
                    <a:pt x="714" y="250"/>
                  </a:lnTo>
                  <a:lnTo>
                    <a:pt x="688" y="260"/>
                  </a:lnTo>
                  <a:lnTo>
                    <a:pt x="662" y="270"/>
                  </a:lnTo>
                  <a:lnTo>
                    <a:pt x="662" y="270"/>
                  </a:lnTo>
                  <a:lnTo>
                    <a:pt x="602" y="286"/>
                  </a:lnTo>
                  <a:lnTo>
                    <a:pt x="543" y="302"/>
                  </a:lnTo>
                  <a:lnTo>
                    <a:pt x="483" y="318"/>
                  </a:lnTo>
                  <a:lnTo>
                    <a:pt x="423" y="334"/>
                  </a:lnTo>
                  <a:lnTo>
                    <a:pt x="423" y="334"/>
                  </a:lnTo>
                  <a:lnTo>
                    <a:pt x="348" y="358"/>
                  </a:lnTo>
                  <a:lnTo>
                    <a:pt x="274" y="382"/>
                  </a:lnTo>
                  <a:lnTo>
                    <a:pt x="127" y="433"/>
                  </a:lnTo>
                  <a:lnTo>
                    <a:pt x="127" y="433"/>
                  </a:lnTo>
                  <a:lnTo>
                    <a:pt x="115" y="441"/>
                  </a:lnTo>
                  <a:lnTo>
                    <a:pt x="103" y="449"/>
                  </a:lnTo>
                  <a:lnTo>
                    <a:pt x="93" y="459"/>
                  </a:lnTo>
                  <a:lnTo>
                    <a:pt x="87" y="471"/>
                  </a:lnTo>
                  <a:lnTo>
                    <a:pt x="87" y="471"/>
                  </a:lnTo>
                  <a:lnTo>
                    <a:pt x="85" y="491"/>
                  </a:lnTo>
                  <a:lnTo>
                    <a:pt x="83" y="511"/>
                  </a:lnTo>
                  <a:lnTo>
                    <a:pt x="83" y="533"/>
                  </a:lnTo>
                  <a:lnTo>
                    <a:pt x="87" y="553"/>
                  </a:lnTo>
                  <a:lnTo>
                    <a:pt x="87" y="553"/>
                  </a:lnTo>
                  <a:lnTo>
                    <a:pt x="119" y="708"/>
                  </a:lnTo>
                  <a:lnTo>
                    <a:pt x="153" y="863"/>
                  </a:lnTo>
                  <a:lnTo>
                    <a:pt x="153" y="863"/>
                  </a:lnTo>
                  <a:lnTo>
                    <a:pt x="155" y="881"/>
                  </a:lnTo>
                  <a:lnTo>
                    <a:pt x="155" y="898"/>
                  </a:lnTo>
                  <a:lnTo>
                    <a:pt x="153" y="916"/>
                  </a:lnTo>
                  <a:lnTo>
                    <a:pt x="149" y="932"/>
                  </a:lnTo>
                  <a:lnTo>
                    <a:pt x="149" y="932"/>
                  </a:lnTo>
                  <a:lnTo>
                    <a:pt x="125" y="982"/>
                  </a:lnTo>
                  <a:lnTo>
                    <a:pt x="101" y="1032"/>
                  </a:lnTo>
                  <a:lnTo>
                    <a:pt x="87" y="1055"/>
                  </a:lnTo>
                  <a:lnTo>
                    <a:pt x="72" y="1079"/>
                  </a:lnTo>
                  <a:lnTo>
                    <a:pt x="54" y="1101"/>
                  </a:lnTo>
                  <a:lnTo>
                    <a:pt x="32" y="1121"/>
                  </a:lnTo>
                  <a:lnTo>
                    <a:pt x="32" y="1121"/>
                  </a:lnTo>
                  <a:lnTo>
                    <a:pt x="24" y="1129"/>
                  </a:lnTo>
                  <a:lnTo>
                    <a:pt x="16" y="1137"/>
                  </a:lnTo>
                  <a:lnTo>
                    <a:pt x="8" y="1147"/>
                  </a:lnTo>
                  <a:lnTo>
                    <a:pt x="4" y="1157"/>
                  </a:lnTo>
                  <a:lnTo>
                    <a:pt x="4" y="1157"/>
                  </a:lnTo>
                  <a:lnTo>
                    <a:pt x="2" y="1169"/>
                  </a:lnTo>
                  <a:lnTo>
                    <a:pt x="0" y="1183"/>
                  </a:lnTo>
                  <a:lnTo>
                    <a:pt x="2" y="1195"/>
                  </a:lnTo>
                  <a:lnTo>
                    <a:pt x="4" y="1199"/>
                  </a:lnTo>
                  <a:lnTo>
                    <a:pt x="6" y="1203"/>
                  </a:lnTo>
                  <a:lnTo>
                    <a:pt x="6" y="1203"/>
                  </a:lnTo>
                  <a:lnTo>
                    <a:pt x="91" y="1274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201" y="1342"/>
                  </a:lnTo>
                  <a:lnTo>
                    <a:pt x="209" y="1340"/>
                  </a:lnTo>
                  <a:lnTo>
                    <a:pt x="221" y="1336"/>
                  </a:lnTo>
                  <a:lnTo>
                    <a:pt x="221" y="1336"/>
                  </a:lnTo>
                  <a:lnTo>
                    <a:pt x="237" y="1332"/>
                  </a:lnTo>
                  <a:lnTo>
                    <a:pt x="243" y="1328"/>
                  </a:lnTo>
                  <a:lnTo>
                    <a:pt x="249" y="1324"/>
                  </a:lnTo>
                  <a:lnTo>
                    <a:pt x="254" y="1316"/>
                  </a:lnTo>
                  <a:lnTo>
                    <a:pt x="260" y="1306"/>
                  </a:lnTo>
                  <a:lnTo>
                    <a:pt x="270" y="1280"/>
                  </a:lnTo>
                  <a:lnTo>
                    <a:pt x="270" y="1280"/>
                  </a:lnTo>
                  <a:lnTo>
                    <a:pt x="280" y="1260"/>
                  </a:lnTo>
                  <a:lnTo>
                    <a:pt x="292" y="1242"/>
                  </a:lnTo>
                  <a:lnTo>
                    <a:pt x="304" y="1224"/>
                  </a:lnTo>
                  <a:lnTo>
                    <a:pt x="318" y="1211"/>
                  </a:lnTo>
                  <a:lnTo>
                    <a:pt x="318" y="1211"/>
                  </a:lnTo>
                  <a:lnTo>
                    <a:pt x="328" y="1197"/>
                  </a:lnTo>
                  <a:lnTo>
                    <a:pt x="328" y="1197"/>
                  </a:lnTo>
                  <a:lnTo>
                    <a:pt x="340" y="1187"/>
                  </a:lnTo>
                  <a:lnTo>
                    <a:pt x="354" y="1179"/>
                  </a:lnTo>
                  <a:lnTo>
                    <a:pt x="368" y="1175"/>
                  </a:lnTo>
                  <a:lnTo>
                    <a:pt x="382" y="1173"/>
                  </a:lnTo>
                  <a:lnTo>
                    <a:pt x="382" y="1173"/>
                  </a:lnTo>
                  <a:lnTo>
                    <a:pt x="396" y="1175"/>
                  </a:lnTo>
                  <a:lnTo>
                    <a:pt x="408" y="1181"/>
                  </a:lnTo>
                  <a:lnTo>
                    <a:pt x="408" y="1181"/>
                  </a:lnTo>
                  <a:lnTo>
                    <a:pt x="421" y="1187"/>
                  </a:lnTo>
                  <a:lnTo>
                    <a:pt x="435" y="1189"/>
                  </a:lnTo>
                  <a:lnTo>
                    <a:pt x="435" y="1189"/>
                  </a:lnTo>
                  <a:lnTo>
                    <a:pt x="443" y="1189"/>
                  </a:lnTo>
                  <a:lnTo>
                    <a:pt x="451" y="1187"/>
                  </a:lnTo>
                  <a:lnTo>
                    <a:pt x="467" y="1179"/>
                  </a:lnTo>
                  <a:lnTo>
                    <a:pt x="485" y="1169"/>
                  </a:lnTo>
                  <a:lnTo>
                    <a:pt x="503" y="1157"/>
                  </a:lnTo>
                  <a:lnTo>
                    <a:pt x="507" y="1153"/>
                  </a:lnTo>
                  <a:lnTo>
                    <a:pt x="507" y="1153"/>
                  </a:lnTo>
                  <a:lnTo>
                    <a:pt x="531" y="1137"/>
                  </a:lnTo>
                  <a:lnTo>
                    <a:pt x="557" y="1121"/>
                  </a:lnTo>
                  <a:lnTo>
                    <a:pt x="584" y="1105"/>
                  </a:lnTo>
                  <a:lnTo>
                    <a:pt x="614" y="1091"/>
                  </a:lnTo>
                  <a:lnTo>
                    <a:pt x="646" y="1079"/>
                  </a:lnTo>
                  <a:lnTo>
                    <a:pt x="680" y="1069"/>
                  </a:lnTo>
                  <a:lnTo>
                    <a:pt x="716" y="1061"/>
                  </a:lnTo>
                  <a:lnTo>
                    <a:pt x="753" y="1057"/>
                  </a:lnTo>
                  <a:lnTo>
                    <a:pt x="753" y="1057"/>
                  </a:lnTo>
                  <a:lnTo>
                    <a:pt x="763" y="1057"/>
                  </a:lnTo>
                  <a:lnTo>
                    <a:pt x="763" y="1057"/>
                  </a:lnTo>
                  <a:lnTo>
                    <a:pt x="767" y="1046"/>
                  </a:lnTo>
                  <a:lnTo>
                    <a:pt x="767" y="1046"/>
                  </a:lnTo>
                  <a:lnTo>
                    <a:pt x="771" y="1034"/>
                  </a:lnTo>
                  <a:lnTo>
                    <a:pt x="777" y="1022"/>
                  </a:lnTo>
                  <a:lnTo>
                    <a:pt x="785" y="1014"/>
                  </a:lnTo>
                  <a:lnTo>
                    <a:pt x="791" y="1008"/>
                  </a:lnTo>
                  <a:lnTo>
                    <a:pt x="791" y="1008"/>
                  </a:lnTo>
                  <a:lnTo>
                    <a:pt x="795" y="1002"/>
                  </a:lnTo>
                  <a:lnTo>
                    <a:pt x="795" y="1002"/>
                  </a:lnTo>
                  <a:lnTo>
                    <a:pt x="801" y="996"/>
                  </a:lnTo>
                  <a:lnTo>
                    <a:pt x="809" y="992"/>
                  </a:lnTo>
                  <a:lnTo>
                    <a:pt x="817" y="988"/>
                  </a:lnTo>
                  <a:lnTo>
                    <a:pt x="827" y="988"/>
                  </a:lnTo>
                  <a:lnTo>
                    <a:pt x="827" y="988"/>
                  </a:lnTo>
                  <a:lnTo>
                    <a:pt x="829" y="988"/>
                  </a:lnTo>
                  <a:lnTo>
                    <a:pt x="829" y="988"/>
                  </a:lnTo>
                  <a:lnTo>
                    <a:pt x="839" y="990"/>
                  </a:lnTo>
                  <a:lnTo>
                    <a:pt x="847" y="994"/>
                  </a:lnTo>
                  <a:lnTo>
                    <a:pt x="855" y="1000"/>
                  </a:lnTo>
                  <a:lnTo>
                    <a:pt x="861" y="1008"/>
                  </a:lnTo>
                  <a:lnTo>
                    <a:pt x="861" y="1008"/>
                  </a:lnTo>
                  <a:lnTo>
                    <a:pt x="865" y="1012"/>
                  </a:lnTo>
                  <a:lnTo>
                    <a:pt x="865" y="1012"/>
                  </a:lnTo>
                  <a:lnTo>
                    <a:pt x="871" y="1020"/>
                  </a:lnTo>
                  <a:lnTo>
                    <a:pt x="879" y="1032"/>
                  </a:lnTo>
                  <a:lnTo>
                    <a:pt x="883" y="1046"/>
                  </a:lnTo>
                  <a:lnTo>
                    <a:pt x="883" y="1053"/>
                  </a:lnTo>
                  <a:lnTo>
                    <a:pt x="883" y="1061"/>
                  </a:lnTo>
                  <a:lnTo>
                    <a:pt x="883" y="1061"/>
                  </a:lnTo>
                  <a:lnTo>
                    <a:pt x="877" y="1103"/>
                  </a:lnTo>
                  <a:lnTo>
                    <a:pt x="877" y="1103"/>
                  </a:lnTo>
                  <a:lnTo>
                    <a:pt x="891" y="1103"/>
                  </a:lnTo>
                  <a:lnTo>
                    <a:pt x="891" y="1103"/>
                  </a:lnTo>
                  <a:lnTo>
                    <a:pt x="907" y="1101"/>
                  </a:lnTo>
                  <a:lnTo>
                    <a:pt x="924" y="1097"/>
                  </a:lnTo>
                  <a:lnTo>
                    <a:pt x="940" y="1091"/>
                  </a:lnTo>
                  <a:lnTo>
                    <a:pt x="956" y="1083"/>
                  </a:lnTo>
                  <a:lnTo>
                    <a:pt x="972" y="1073"/>
                  </a:lnTo>
                  <a:lnTo>
                    <a:pt x="988" y="1061"/>
                  </a:lnTo>
                  <a:lnTo>
                    <a:pt x="1002" y="1048"/>
                  </a:lnTo>
                  <a:lnTo>
                    <a:pt x="1014" y="1034"/>
                  </a:lnTo>
                  <a:lnTo>
                    <a:pt x="1014" y="10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" name="Freeform 10">
              <a:extLst>
                <a:ext uri="{FF2B5EF4-FFF2-40B4-BE49-F238E27FC236}">
                  <a16:creationId xmlns:a16="http://schemas.microsoft.com/office/drawing/2014/main" id="{44AB6321-C5CB-0337-3114-B8AB5B13E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454025"/>
              <a:ext cx="1670050" cy="2446338"/>
            </a:xfrm>
            <a:custGeom>
              <a:avLst/>
              <a:gdLst>
                <a:gd name="T0" fmla="*/ 420 w 1052"/>
                <a:gd name="T1" fmla="*/ 203 h 1541"/>
                <a:gd name="T2" fmla="*/ 444 w 1052"/>
                <a:gd name="T3" fmla="*/ 277 h 1541"/>
                <a:gd name="T4" fmla="*/ 476 w 1052"/>
                <a:gd name="T5" fmla="*/ 314 h 1541"/>
                <a:gd name="T6" fmla="*/ 488 w 1052"/>
                <a:gd name="T7" fmla="*/ 334 h 1541"/>
                <a:gd name="T8" fmla="*/ 486 w 1052"/>
                <a:gd name="T9" fmla="*/ 380 h 1541"/>
                <a:gd name="T10" fmla="*/ 464 w 1052"/>
                <a:gd name="T11" fmla="*/ 428 h 1541"/>
                <a:gd name="T12" fmla="*/ 223 w 1052"/>
                <a:gd name="T13" fmla="*/ 656 h 1541"/>
                <a:gd name="T14" fmla="*/ 207 w 1052"/>
                <a:gd name="T15" fmla="*/ 664 h 1541"/>
                <a:gd name="T16" fmla="*/ 32 w 1052"/>
                <a:gd name="T17" fmla="*/ 708 h 1541"/>
                <a:gd name="T18" fmla="*/ 2 w 1052"/>
                <a:gd name="T19" fmla="*/ 740 h 1541"/>
                <a:gd name="T20" fmla="*/ 4 w 1052"/>
                <a:gd name="T21" fmla="*/ 823 h 1541"/>
                <a:gd name="T22" fmla="*/ 14 w 1052"/>
                <a:gd name="T23" fmla="*/ 909 h 1541"/>
                <a:gd name="T24" fmla="*/ 46 w 1052"/>
                <a:gd name="T25" fmla="*/ 949 h 1541"/>
                <a:gd name="T26" fmla="*/ 116 w 1052"/>
                <a:gd name="T27" fmla="*/ 1034 h 1541"/>
                <a:gd name="T28" fmla="*/ 144 w 1052"/>
                <a:gd name="T29" fmla="*/ 1092 h 1541"/>
                <a:gd name="T30" fmla="*/ 207 w 1052"/>
                <a:gd name="T31" fmla="*/ 1153 h 1541"/>
                <a:gd name="T32" fmla="*/ 285 w 1052"/>
                <a:gd name="T33" fmla="*/ 1169 h 1541"/>
                <a:gd name="T34" fmla="*/ 307 w 1052"/>
                <a:gd name="T35" fmla="*/ 1177 h 1541"/>
                <a:gd name="T36" fmla="*/ 346 w 1052"/>
                <a:gd name="T37" fmla="*/ 1211 h 1541"/>
                <a:gd name="T38" fmla="*/ 394 w 1052"/>
                <a:gd name="T39" fmla="*/ 1217 h 1541"/>
                <a:gd name="T40" fmla="*/ 442 w 1052"/>
                <a:gd name="T41" fmla="*/ 1312 h 1541"/>
                <a:gd name="T42" fmla="*/ 436 w 1052"/>
                <a:gd name="T43" fmla="*/ 1354 h 1541"/>
                <a:gd name="T44" fmla="*/ 414 w 1052"/>
                <a:gd name="T45" fmla="*/ 1394 h 1541"/>
                <a:gd name="T46" fmla="*/ 430 w 1052"/>
                <a:gd name="T47" fmla="*/ 1434 h 1541"/>
                <a:gd name="T48" fmla="*/ 499 w 1052"/>
                <a:gd name="T49" fmla="*/ 1483 h 1541"/>
                <a:gd name="T50" fmla="*/ 605 w 1052"/>
                <a:gd name="T51" fmla="*/ 1521 h 1541"/>
                <a:gd name="T52" fmla="*/ 641 w 1052"/>
                <a:gd name="T53" fmla="*/ 1523 h 1541"/>
                <a:gd name="T54" fmla="*/ 674 w 1052"/>
                <a:gd name="T55" fmla="*/ 1531 h 1541"/>
                <a:gd name="T56" fmla="*/ 726 w 1052"/>
                <a:gd name="T57" fmla="*/ 1541 h 1541"/>
                <a:gd name="T58" fmla="*/ 752 w 1052"/>
                <a:gd name="T59" fmla="*/ 1535 h 1541"/>
                <a:gd name="T60" fmla="*/ 794 w 1052"/>
                <a:gd name="T61" fmla="*/ 1481 h 1541"/>
                <a:gd name="T62" fmla="*/ 816 w 1052"/>
                <a:gd name="T63" fmla="*/ 1432 h 1541"/>
                <a:gd name="T64" fmla="*/ 889 w 1052"/>
                <a:gd name="T65" fmla="*/ 1340 h 1541"/>
                <a:gd name="T66" fmla="*/ 969 w 1052"/>
                <a:gd name="T67" fmla="*/ 1296 h 1541"/>
                <a:gd name="T68" fmla="*/ 1040 w 1052"/>
                <a:gd name="T69" fmla="*/ 1235 h 1541"/>
                <a:gd name="T70" fmla="*/ 1052 w 1052"/>
                <a:gd name="T71" fmla="*/ 1145 h 1541"/>
                <a:gd name="T72" fmla="*/ 1036 w 1052"/>
                <a:gd name="T73" fmla="*/ 1032 h 1541"/>
                <a:gd name="T74" fmla="*/ 967 w 1052"/>
                <a:gd name="T75" fmla="*/ 811 h 1541"/>
                <a:gd name="T76" fmla="*/ 867 w 1052"/>
                <a:gd name="T77" fmla="*/ 563 h 1541"/>
                <a:gd name="T78" fmla="*/ 833 w 1052"/>
                <a:gd name="T79" fmla="*/ 410 h 1541"/>
                <a:gd name="T80" fmla="*/ 820 w 1052"/>
                <a:gd name="T81" fmla="*/ 330 h 1541"/>
                <a:gd name="T82" fmla="*/ 786 w 1052"/>
                <a:gd name="T83" fmla="*/ 193 h 1541"/>
                <a:gd name="T84" fmla="*/ 772 w 1052"/>
                <a:gd name="T85" fmla="*/ 155 h 1541"/>
                <a:gd name="T86" fmla="*/ 724 w 1052"/>
                <a:gd name="T87" fmla="*/ 102 h 1541"/>
                <a:gd name="T88" fmla="*/ 561 w 1052"/>
                <a:gd name="T89" fmla="*/ 8 h 1541"/>
                <a:gd name="T90" fmla="*/ 521 w 1052"/>
                <a:gd name="T91" fmla="*/ 0 h 1541"/>
                <a:gd name="T92" fmla="*/ 493 w 1052"/>
                <a:gd name="T93" fmla="*/ 6 h 1541"/>
                <a:gd name="T94" fmla="*/ 376 w 1052"/>
                <a:gd name="T95" fmla="*/ 128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52" h="1541">
                  <a:moveTo>
                    <a:pt x="376" y="128"/>
                  </a:moveTo>
                  <a:lnTo>
                    <a:pt x="376" y="128"/>
                  </a:lnTo>
                  <a:lnTo>
                    <a:pt x="406" y="179"/>
                  </a:lnTo>
                  <a:lnTo>
                    <a:pt x="420" y="203"/>
                  </a:lnTo>
                  <a:lnTo>
                    <a:pt x="430" y="231"/>
                  </a:lnTo>
                  <a:lnTo>
                    <a:pt x="430" y="231"/>
                  </a:lnTo>
                  <a:lnTo>
                    <a:pt x="436" y="255"/>
                  </a:lnTo>
                  <a:lnTo>
                    <a:pt x="444" y="277"/>
                  </a:lnTo>
                  <a:lnTo>
                    <a:pt x="450" y="287"/>
                  </a:lnTo>
                  <a:lnTo>
                    <a:pt x="458" y="296"/>
                  </a:lnTo>
                  <a:lnTo>
                    <a:pt x="466" y="306"/>
                  </a:lnTo>
                  <a:lnTo>
                    <a:pt x="476" y="314"/>
                  </a:lnTo>
                  <a:lnTo>
                    <a:pt x="476" y="314"/>
                  </a:lnTo>
                  <a:lnTo>
                    <a:pt x="480" y="318"/>
                  </a:lnTo>
                  <a:lnTo>
                    <a:pt x="484" y="322"/>
                  </a:lnTo>
                  <a:lnTo>
                    <a:pt x="488" y="334"/>
                  </a:lnTo>
                  <a:lnTo>
                    <a:pt x="490" y="348"/>
                  </a:lnTo>
                  <a:lnTo>
                    <a:pt x="490" y="362"/>
                  </a:lnTo>
                  <a:lnTo>
                    <a:pt x="490" y="362"/>
                  </a:lnTo>
                  <a:lnTo>
                    <a:pt x="486" y="380"/>
                  </a:lnTo>
                  <a:lnTo>
                    <a:pt x="482" y="398"/>
                  </a:lnTo>
                  <a:lnTo>
                    <a:pt x="474" y="414"/>
                  </a:lnTo>
                  <a:lnTo>
                    <a:pt x="470" y="420"/>
                  </a:lnTo>
                  <a:lnTo>
                    <a:pt x="464" y="428"/>
                  </a:lnTo>
                  <a:lnTo>
                    <a:pt x="464" y="428"/>
                  </a:lnTo>
                  <a:lnTo>
                    <a:pt x="404" y="485"/>
                  </a:lnTo>
                  <a:lnTo>
                    <a:pt x="344" y="543"/>
                  </a:lnTo>
                  <a:lnTo>
                    <a:pt x="223" y="656"/>
                  </a:lnTo>
                  <a:lnTo>
                    <a:pt x="223" y="656"/>
                  </a:lnTo>
                  <a:lnTo>
                    <a:pt x="215" y="660"/>
                  </a:lnTo>
                  <a:lnTo>
                    <a:pt x="207" y="664"/>
                  </a:lnTo>
                  <a:lnTo>
                    <a:pt x="207" y="664"/>
                  </a:lnTo>
                  <a:lnTo>
                    <a:pt x="120" y="684"/>
                  </a:lnTo>
                  <a:lnTo>
                    <a:pt x="76" y="696"/>
                  </a:lnTo>
                  <a:lnTo>
                    <a:pt x="32" y="708"/>
                  </a:lnTo>
                  <a:lnTo>
                    <a:pt x="32" y="708"/>
                  </a:lnTo>
                  <a:lnTo>
                    <a:pt x="22" y="714"/>
                  </a:lnTo>
                  <a:lnTo>
                    <a:pt x="12" y="724"/>
                  </a:lnTo>
                  <a:lnTo>
                    <a:pt x="4" y="734"/>
                  </a:lnTo>
                  <a:lnTo>
                    <a:pt x="2" y="740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2" y="784"/>
                  </a:lnTo>
                  <a:lnTo>
                    <a:pt x="4" y="823"/>
                  </a:lnTo>
                  <a:lnTo>
                    <a:pt x="8" y="863"/>
                  </a:lnTo>
                  <a:lnTo>
                    <a:pt x="12" y="901"/>
                  </a:lnTo>
                  <a:lnTo>
                    <a:pt x="12" y="901"/>
                  </a:lnTo>
                  <a:lnTo>
                    <a:pt x="14" y="909"/>
                  </a:lnTo>
                  <a:lnTo>
                    <a:pt x="16" y="915"/>
                  </a:lnTo>
                  <a:lnTo>
                    <a:pt x="26" y="927"/>
                  </a:lnTo>
                  <a:lnTo>
                    <a:pt x="46" y="949"/>
                  </a:lnTo>
                  <a:lnTo>
                    <a:pt x="46" y="949"/>
                  </a:lnTo>
                  <a:lnTo>
                    <a:pt x="68" y="972"/>
                  </a:lnTo>
                  <a:lnTo>
                    <a:pt x="90" y="996"/>
                  </a:lnTo>
                  <a:lnTo>
                    <a:pt x="108" y="1022"/>
                  </a:lnTo>
                  <a:lnTo>
                    <a:pt x="116" y="1034"/>
                  </a:lnTo>
                  <a:lnTo>
                    <a:pt x="122" y="1048"/>
                  </a:lnTo>
                  <a:lnTo>
                    <a:pt x="122" y="1048"/>
                  </a:lnTo>
                  <a:lnTo>
                    <a:pt x="132" y="1070"/>
                  </a:lnTo>
                  <a:lnTo>
                    <a:pt x="144" y="1092"/>
                  </a:lnTo>
                  <a:lnTo>
                    <a:pt x="156" y="1110"/>
                  </a:lnTo>
                  <a:lnTo>
                    <a:pt x="171" y="1127"/>
                  </a:lnTo>
                  <a:lnTo>
                    <a:pt x="189" y="1141"/>
                  </a:lnTo>
                  <a:lnTo>
                    <a:pt x="207" y="1153"/>
                  </a:lnTo>
                  <a:lnTo>
                    <a:pt x="229" y="1161"/>
                  </a:lnTo>
                  <a:lnTo>
                    <a:pt x="253" y="1167"/>
                  </a:lnTo>
                  <a:lnTo>
                    <a:pt x="253" y="1167"/>
                  </a:lnTo>
                  <a:lnTo>
                    <a:pt x="285" y="1169"/>
                  </a:lnTo>
                  <a:lnTo>
                    <a:pt x="299" y="1171"/>
                  </a:lnTo>
                  <a:lnTo>
                    <a:pt x="305" y="1173"/>
                  </a:lnTo>
                  <a:lnTo>
                    <a:pt x="307" y="1177"/>
                  </a:lnTo>
                  <a:lnTo>
                    <a:pt x="307" y="1177"/>
                  </a:lnTo>
                  <a:lnTo>
                    <a:pt x="315" y="1191"/>
                  </a:lnTo>
                  <a:lnTo>
                    <a:pt x="324" y="1201"/>
                  </a:lnTo>
                  <a:lnTo>
                    <a:pt x="334" y="1209"/>
                  </a:lnTo>
                  <a:lnTo>
                    <a:pt x="346" y="1211"/>
                  </a:lnTo>
                  <a:lnTo>
                    <a:pt x="358" y="1213"/>
                  </a:lnTo>
                  <a:lnTo>
                    <a:pt x="370" y="1215"/>
                  </a:lnTo>
                  <a:lnTo>
                    <a:pt x="394" y="1217"/>
                  </a:lnTo>
                  <a:lnTo>
                    <a:pt x="394" y="1217"/>
                  </a:lnTo>
                  <a:lnTo>
                    <a:pt x="420" y="1265"/>
                  </a:lnTo>
                  <a:lnTo>
                    <a:pt x="432" y="1289"/>
                  </a:lnTo>
                  <a:lnTo>
                    <a:pt x="442" y="1312"/>
                  </a:lnTo>
                  <a:lnTo>
                    <a:pt x="442" y="1312"/>
                  </a:lnTo>
                  <a:lnTo>
                    <a:pt x="444" y="1322"/>
                  </a:lnTo>
                  <a:lnTo>
                    <a:pt x="444" y="1334"/>
                  </a:lnTo>
                  <a:lnTo>
                    <a:pt x="440" y="1344"/>
                  </a:lnTo>
                  <a:lnTo>
                    <a:pt x="436" y="1354"/>
                  </a:lnTo>
                  <a:lnTo>
                    <a:pt x="436" y="1354"/>
                  </a:lnTo>
                  <a:lnTo>
                    <a:pt x="422" y="1374"/>
                  </a:lnTo>
                  <a:lnTo>
                    <a:pt x="418" y="1384"/>
                  </a:lnTo>
                  <a:lnTo>
                    <a:pt x="414" y="1394"/>
                  </a:lnTo>
                  <a:lnTo>
                    <a:pt x="414" y="1404"/>
                  </a:lnTo>
                  <a:lnTo>
                    <a:pt x="416" y="1414"/>
                  </a:lnTo>
                  <a:lnTo>
                    <a:pt x="420" y="1424"/>
                  </a:lnTo>
                  <a:lnTo>
                    <a:pt x="430" y="1434"/>
                  </a:lnTo>
                  <a:lnTo>
                    <a:pt x="430" y="1434"/>
                  </a:lnTo>
                  <a:lnTo>
                    <a:pt x="454" y="1452"/>
                  </a:lnTo>
                  <a:lnTo>
                    <a:pt x="476" y="1467"/>
                  </a:lnTo>
                  <a:lnTo>
                    <a:pt x="499" y="1483"/>
                  </a:lnTo>
                  <a:lnTo>
                    <a:pt x="523" y="1497"/>
                  </a:lnTo>
                  <a:lnTo>
                    <a:pt x="549" y="1507"/>
                  </a:lnTo>
                  <a:lnTo>
                    <a:pt x="577" y="1515"/>
                  </a:lnTo>
                  <a:lnTo>
                    <a:pt x="605" y="1521"/>
                  </a:lnTo>
                  <a:lnTo>
                    <a:pt x="635" y="1523"/>
                  </a:lnTo>
                  <a:lnTo>
                    <a:pt x="635" y="1523"/>
                  </a:lnTo>
                  <a:lnTo>
                    <a:pt x="641" y="1523"/>
                  </a:lnTo>
                  <a:lnTo>
                    <a:pt x="641" y="1523"/>
                  </a:lnTo>
                  <a:lnTo>
                    <a:pt x="643" y="1523"/>
                  </a:lnTo>
                  <a:lnTo>
                    <a:pt x="643" y="1523"/>
                  </a:lnTo>
                  <a:lnTo>
                    <a:pt x="658" y="1525"/>
                  </a:lnTo>
                  <a:lnTo>
                    <a:pt x="674" y="1531"/>
                  </a:lnTo>
                  <a:lnTo>
                    <a:pt x="692" y="1537"/>
                  </a:lnTo>
                  <a:lnTo>
                    <a:pt x="708" y="1541"/>
                  </a:lnTo>
                  <a:lnTo>
                    <a:pt x="708" y="1541"/>
                  </a:lnTo>
                  <a:lnTo>
                    <a:pt x="726" y="1541"/>
                  </a:lnTo>
                  <a:lnTo>
                    <a:pt x="726" y="1541"/>
                  </a:lnTo>
                  <a:lnTo>
                    <a:pt x="740" y="1541"/>
                  </a:lnTo>
                  <a:lnTo>
                    <a:pt x="746" y="1539"/>
                  </a:lnTo>
                  <a:lnTo>
                    <a:pt x="752" y="1535"/>
                  </a:lnTo>
                  <a:lnTo>
                    <a:pt x="752" y="1535"/>
                  </a:lnTo>
                  <a:lnTo>
                    <a:pt x="768" y="1519"/>
                  </a:lnTo>
                  <a:lnTo>
                    <a:pt x="782" y="1501"/>
                  </a:lnTo>
                  <a:lnTo>
                    <a:pt x="794" y="1481"/>
                  </a:lnTo>
                  <a:lnTo>
                    <a:pt x="800" y="1473"/>
                  </a:lnTo>
                  <a:lnTo>
                    <a:pt x="804" y="1463"/>
                  </a:lnTo>
                  <a:lnTo>
                    <a:pt x="804" y="1463"/>
                  </a:lnTo>
                  <a:lnTo>
                    <a:pt x="816" y="1432"/>
                  </a:lnTo>
                  <a:lnTo>
                    <a:pt x="829" y="1404"/>
                  </a:lnTo>
                  <a:lnTo>
                    <a:pt x="847" y="1380"/>
                  </a:lnTo>
                  <a:lnTo>
                    <a:pt x="867" y="1358"/>
                  </a:lnTo>
                  <a:lnTo>
                    <a:pt x="889" y="1340"/>
                  </a:lnTo>
                  <a:lnTo>
                    <a:pt x="915" y="1324"/>
                  </a:lnTo>
                  <a:lnTo>
                    <a:pt x="941" y="1308"/>
                  </a:lnTo>
                  <a:lnTo>
                    <a:pt x="969" y="1296"/>
                  </a:lnTo>
                  <a:lnTo>
                    <a:pt x="969" y="1296"/>
                  </a:lnTo>
                  <a:lnTo>
                    <a:pt x="994" y="1285"/>
                  </a:lnTo>
                  <a:lnTo>
                    <a:pt x="1014" y="1269"/>
                  </a:lnTo>
                  <a:lnTo>
                    <a:pt x="1028" y="1253"/>
                  </a:lnTo>
                  <a:lnTo>
                    <a:pt x="1040" y="1235"/>
                  </a:lnTo>
                  <a:lnTo>
                    <a:pt x="1048" y="1215"/>
                  </a:lnTo>
                  <a:lnTo>
                    <a:pt x="1052" y="1193"/>
                  </a:lnTo>
                  <a:lnTo>
                    <a:pt x="1052" y="1171"/>
                  </a:lnTo>
                  <a:lnTo>
                    <a:pt x="1052" y="1145"/>
                  </a:lnTo>
                  <a:lnTo>
                    <a:pt x="1052" y="1145"/>
                  </a:lnTo>
                  <a:lnTo>
                    <a:pt x="1050" y="1118"/>
                  </a:lnTo>
                  <a:lnTo>
                    <a:pt x="1046" y="1088"/>
                  </a:lnTo>
                  <a:lnTo>
                    <a:pt x="1036" y="1032"/>
                  </a:lnTo>
                  <a:lnTo>
                    <a:pt x="1022" y="976"/>
                  </a:lnTo>
                  <a:lnTo>
                    <a:pt x="1006" y="921"/>
                  </a:lnTo>
                  <a:lnTo>
                    <a:pt x="987" y="865"/>
                  </a:lnTo>
                  <a:lnTo>
                    <a:pt x="967" y="811"/>
                  </a:lnTo>
                  <a:lnTo>
                    <a:pt x="925" y="704"/>
                  </a:lnTo>
                  <a:lnTo>
                    <a:pt x="925" y="704"/>
                  </a:lnTo>
                  <a:lnTo>
                    <a:pt x="895" y="632"/>
                  </a:lnTo>
                  <a:lnTo>
                    <a:pt x="867" y="563"/>
                  </a:lnTo>
                  <a:lnTo>
                    <a:pt x="853" y="525"/>
                  </a:lnTo>
                  <a:lnTo>
                    <a:pt x="843" y="489"/>
                  </a:lnTo>
                  <a:lnTo>
                    <a:pt x="837" y="450"/>
                  </a:lnTo>
                  <a:lnTo>
                    <a:pt x="833" y="410"/>
                  </a:lnTo>
                  <a:lnTo>
                    <a:pt x="833" y="410"/>
                  </a:lnTo>
                  <a:lnTo>
                    <a:pt x="831" y="384"/>
                  </a:lnTo>
                  <a:lnTo>
                    <a:pt x="827" y="356"/>
                  </a:lnTo>
                  <a:lnTo>
                    <a:pt x="820" y="330"/>
                  </a:lnTo>
                  <a:lnTo>
                    <a:pt x="814" y="302"/>
                  </a:lnTo>
                  <a:lnTo>
                    <a:pt x="798" y="249"/>
                  </a:lnTo>
                  <a:lnTo>
                    <a:pt x="790" y="221"/>
                  </a:lnTo>
                  <a:lnTo>
                    <a:pt x="786" y="193"/>
                  </a:lnTo>
                  <a:lnTo>
                    <a:pt x="786" y="193"/>
                  </a:lnTo>
                  <a:lnTo>
                    <a:pt x="784" y="181"/>
                  </a:lnTo>
                  <a:lnTo>
                    <a:pt x="778" y="169"/>
                  </a:lnTo>
                  <a:lnTo>
                    <a:pt x="772" y="155"/>
                  </a:lnTo>
                  <a:lnTo>
                    <a:pt x="764" y="143"/>
                  </a:lnTo>
                  <a:lnTo>
                    <a:pt x="746" y="122"/>
                  </a:lnTo>
                  <a:lnTo>
                    <a:pt x="724" y="102"/>
                  </a:lnTo>
                  <a:lnTo>
                    <a:pt x="724" y="102"/>
                  </a:lnTo>
                  <a:lnTo>
                    <a:pt x="686" y="76"/>
                  </a:lnTo>
                  <a:lnTo>
                    <a:pt x="645" y="52"/>
                  </a:lnTo>
                  <a:lnTo>
                    <a:pt x="603" y="28"/>
                  </a:lnTo>
                  <a:lnTo>
                    <a:pt x="561" y="8"/>
                  </a:lnTo>
                  <a:lnTo>
                    <a:pt x="561" y="8"/>
                  </a:lnTo>
                  <a:lnTo>
                    <a:pt x="543" y="2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05" y="2"/>
                  </a:lnTo>
                  <a:lnTo>
                    <a:pt x="497" y="4"/>
                  </a:lnTo>
                  <a:lnTo>
                    <a:pt x="493" y="6"/>
                  </a:lnTo>
                  <a:lnTo>
                    <a:pt x="493" y="6"/>
                  </a:lnTo>
                  <a:lnTo>
                    <a:pt x="462" y="36"/>
                  </a:lnTo>
                  <a:lnTo>
                    <a:pt x="430" y="68"/>
                  </a:lnTo>
                  <a:lnTo>
                    <a:pt x="376" y="128"/>
                  </a:lnTo>
                  <a:lnTo>
                    <a:pt x="376" y="1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Freeform 11">
              <a:extLst>
                <a:ext uri="{FF2B5EF4-FFF2-40B4-BE49-F238E27FC236}">
                  <a16:creationId xmlns:a16="http://schemas.microsoft.com/office/drawing/2014/main" id="{C57550BE-228C-F467-21C4-8C36E78EE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64" y="3529617"/>
              <a:ext cx="2195512" cy="2047875"/>
            </a:xfrm>
            <a:custGeom>
              <a:avLst/>
              <a:gdLst>
                <a:gd name="T0" fmla="*/ 1359 w 1383"/>
                <a:gd name="T1" fmla="*/ 341 h 1290"/>
                <a:gd name="T2" fmla="*/ 1296 w 1383"/>
                <a:gd name="T3" fmla="*/ 316 h 1290"/>
                <a:gd name="T4" fmla="*/ 1270 w 1383"/>
                <a:gd name="T5" fmla="*/ 256 h 1290"/>
                <a:gd name="T6" fmla="*/ 1238 w 1383"/>
                <a:gd name="T7" fmla="*/ 202 h 1290"/>
                <a:gd name="T8" fmla="*/ 1173 w 1383"/>
                <a:gd name="T9" fmla="*/ 228 h 1290"/>
                <a:gd name="T10" fmla="*/ 1033 w 1383"/>
                <a:gd name="T11" fmla="*/ 230 h 1290"/>
                <a:gd name="T12" fmla="*/ 890 w 1383"/>
                <a:gd name="T13" fmla="*/ 139 h 1290"/>
                <a:gd name="T14" fmla="*/ 833 w 1383"/>
                <a:gd name="T15" fmla="*/ 53 h 1290"/>
                <a:gd name="T16" fmla="*/ 751 w 1383"/>
                <a:gd name="T17" fmla="*/ 79 h 1290"/>
                <a:gd name="T18" fmla="*/ 715 w 1383"/>
                <a:gd name="T19" fmla="*/ 103 h 1290"/>
                <a:gd name="T20" fmla="*/ 709 w 1383"/>
                <a:gd name="T21" fmla="*/ 105 h 1290"/>
                <a:gd name="T22" fmla="*/ 678 w 1383"/>
                <a:gd name="T23" fmla="*/ 85 h 1290"/>
                <a:gd name="T24" fmla="*/ 656 w 1383"/>
                <a:gd name="T25" fmla="*/ 47 h 1290"/>
                <a:gd name="T26" fmla="*/ 580 w 1383"/>
                <a:gd name="T27" fmla="*/ 41 h 1290"/>
                <a:gd name="T28" fmla="*/ 516 w 1383"/>
                <a:gd name="T29" fmla="*/ 117 h 1290"/>
                <a:gd name="T30" fmla="*/ 463 w 1383"/>
                <a:gd name="T31" fmla="*/ 204 h 1290"/>
                <a:gd name="T32" fmla="*/ 405 w 1383"/>
                <a:gd name="T33" fmla="*/ 262 h 1290"/>
                <a:gd name="T34" fmla="*/ 330 w 1383"/>
                <a:gd name="T35" fmla="*/ 250 h 1290"/>
                <a:gd name="T36" fmla="*/ 302 w 1383"/>
                <a:gd name="T37" fmla="*/ 234 h 1290"/>
                <a:gd name="T38" fmla="*/ 254 w 1383"/>
                <a:gd name="T39" fmla="*/ 302 h 1290"/>
                <a:gd name="T40" fmla="*/ 182 w 1383"/>
                <a:gd name="T41" fmla="*/ 306 h 1290"/>
                <a:gd name="T42" fmla="*/ 119 w 1383"/>
                <a:gd name="T43" fmla="*/ 306 h 1290"/>
                <a:gd name="T44" fmla="*/ 121 w 1383"/>
                <a:gd name="T45" fmla="*/ 355 h 1290"/>
                <a:gd name="T46" fmla="*/ 103 w 1383"/>
                <a:gd name="T47" fmla="*/ 447 h 1290"/>
                <a:gd name="T48" fmla="*/ 23 w 1383"/>
                <a:gd name="T49" fmla="*/ 681 h 1290"/>
                <a:gd name="T50" fmla="*/ 53 w 1383"/>
                <a:gd name="T51" fmla="*/ 660 h 1290"/>
                <a:gd name="T52" fmla="*/ 69 w 1383"/>
                <a:gd name="T53" fmla="*/ 602 h 1290"/>
                <a:gd name="T54" fmla="*/ 107 w 1383"/>
                <a:gd name="T55" fmla="*/ 582 h 1290"/>
                <a:gd name="T56" fmla="*/ 188 w 1383"/>
                <a:gd name="T57" fmla="*/ 604 h 1290"/>
                <a:gd name="T58" fmla="*/ 204 w 1383"/>
                <a:gd name="T59" fmla="*/ 606 h 1290"/>
                <a:gd name="T60" fmla="*/ 236 w 1383"/>
                <a:gd name="T61" fmla="*/ 660 h 1290"/>
                <a:gd name="T62" fmla="*/ 298 w 1383"/>
                <a:gd name="T63" fmla="*/ 739 h 1290"/>
                <a:gd name="T64" fmla="*/ 427 w 1383"/>
                <a:gd name="T65" fmla="*/ 787 h 1290"/>
                <a:gd name="T66" fmla="*/ 487 w 1383"/>
                <a:gd name="T67" fmla="*/ 829 h 1290"/>
                <a:gd name="T68" fmla="*/ 570 w 1383"/>
                <a:gd name="T69" fmla="*/ 864 h 1290"/>
                <a:gd name="T70" fmla="*/ 630 w 1383"/>
                <a:gd name="T71" fmla="*/ 856 h 1290"/>
                <a:gd name="T72" fmla="*/ 676 w 1383"/>
                <a:gd name="T73" fmla="*/ 852 h 1290"/>
                <a:gd name="T74" fmla="*/ 721 w 1383"/>
                <a:gd name="T75" fmla="*/ 890 h 1290"/>
                <a:gd name="T76" fmla="*/ 727 w 1383"/>
                <a:gd name="T77" fmla="*/ 962 h 1290"/>
                <a:gd name="T78" fmla="*/ 672 w 1383"/>
                <a:gd name="T79" fmla="*/ 1013 h 1290"/>
                <a:gd name="T80" fmla="*/ 691 w 1383"/>
                <a:gd name="T81" fmla="*/ 1081 h 1290"/>
                <a:gd name="T82" fmla="*/ 785 w 1383"/>
                <a:gd name="T83" fmla="*/ 1196 h 1290"/>
                <a:gd name="T84" fmla="*/ 819 w 1383"/>
                <a:gd name="T85" fmla="*/ 1270 h 1290"/>
                <a:gd name="T86" fmla="*/ 980 w 1383"/>
                <a:gd name="T87" fmla="*/ 1149 h 1290"/>
                <a:gd name="T88" fmla="*/ 936 w 1383"/>
                <a:gd name="T89" fmla="*/ 1069 h 1290"/>
                <a:gd name="T90" fmla="*/ 970 w 1383"/>
                <a:gd name="T91" fmla="*/ 1002 h 1290"/>
                <a:gd name="T92" fmla="*/ 1109 w 1383"/>
                <a:gd name="T93" fmla="*/ 840 h 1290"/>
                <a:gd name="T94" fmla="*/ 1151 w 1383"/>
                <a:gd name="T95" fmla="*/ 735 h 1290"/>
                <a:gd name="T96" fmla="*/ 1224 w 1383"/>
                <a:gd name="T97" fmla="*/ 644 h 1290"/>
                <a:gd name="T98" fmla="*/ 1286 w 1383"/>
                <a:gd name="T99" fmla="*/ 554 h 1290"/>
                <a:gd name="T100" fmla="*/ 1284 w 1383"/>
                <a:gd name="T101" fmla="*/ 516 h 1290"/>
                <a:gd name="T102" fmla="*/ 1322 w 1383"/>
                <a:gd name="T103" fmla="*/ 483 h 1290"/>
                <a:gd name="T104" fmla="*/ 1381 w 1383"/>
                <a:gd name="T105" fmla="*/ 467 h 1290"/>
                <a:gd name="T106" fmla="*/ 1375 w 1383"/>
                <a:gd name="T107" fmla="*/ 385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3" h="1290">
                  <a:moveTo>
                    <a:pt x="1375" y="385"/>
                  </a:moveTo>
                  <a:lnTo>
                    <a:pt x="1375" y="385"/>
                  </a:lnTo>
                  <a:lnTo>
                    <a:pt x="1373" y="371"/>
                  </a:lnTo>
                  <a:lnTo>
                    <a:pt x="1369" y="359"/>
                  </a:lnTo>
                  <a:lnTo>
                    <a:pt x="1365" y="349"/>
                  </a:lnTo>
                  <a:lnTo>
                    <a:pt x="1359" y="341"/>
                  </a:lnTo>
                  <a:lnTo>
                    <a:pt x="1351" y="336"/>
                  </a:lnTo>
                  <a:lnTo>
                    <a:pt x="1342" y="330"/>
                  </a:lnTo>
                  <a:lnTo>
                    <a:pt x="1330" y="326"/>
                  </a:lnTo>
                  <a:lnTo>
                    <a:pt x="1318" y="322"/>
                  </a:lnTo>
                  <a:lnTo>
                    <a:pt x="1318" y="322"/>
                  </a:lnTo>
                  <a:lnTo>
                    <a:pt x="1296" y="316"/>
                  </a:lnTo>
                  <a:lnTo>
                    <a:pt x="1282" y="310"/>
                  </a:lnTo>
                  <a:lnTo>
                    <a:pt x="1270" y="304"/>
                  </a:lnTo>
                  <a:lnTo>
                    <a:pt x="1264" y="296"/>
                  </a:lnTo>
                  <a:lnTo>
                    <a:pt x="1262" y="284"/>
                  </a:lnTo>
                  <a:lnTo>
                    <a:pt x="1264" y="272"/>
                  </a:lnTo>
                  <a:lnTo>
                    <a:pt x="1270" y="256"/>
                  </a:lnTo>
                  <a:lnTo>
                    <a:pt x="1280" y="236"/>
                  </a:lnTo>
                  <a:lnTo>
                    <a:pt x="1280" y="236"/>
                  </a:lnTo>
                  <a:lnTo>
                    <a:pt x="1266" y="220"/>
                  </a:lnTo>
                  <a:lnTo>
                    <a:pt x="1256" y="210"/>
                  </a:lnTo>
                  <a:lnTo>
                    <a:pt x="1248" y="204"/>
                  </a:lnTo>
                  <a:lnTo>
                    <a:pt x="1238" y="202"/>
                  </a:lnTo>
                  <a:lnTo>
                    <a:pt x="1238" y="202"/>
                  </a:lnTo>
                  <a:lnTo>
                    <a:pt x="1230" y="202"/>
                  </a:lnTo>
                  <a:lnTo>
                    <a:pt x="1222" y="206"/>
                  </a:lnTo>
                  <a:lnTo>
                    <a:pt x="1194" y="218"/>
                  </a:lnTo>
                  <a:lnTo>
                    <a:pt x="1194" y="218"/>
                  </a:lnTo>
                  <a:lnTo>
                    <a:pt x="1173" y="228"/>
                  </a:lnTo>
                  <a:lnTo>
                    <a:pt x="1151" y="234"/>
                  </a:lnTo>
                  <a:lnTo>
                    <a:pt x="1127" y="238"/>
                  </a:lnTo>
                  <a:lnTo>
                    <a:pt x="1103" y="238"/>
                  </a:lnTo>
                  <a:lnTo>
                    <a:pt x="1103" y="238"/>
                  </a:lnTo>
                  <a:lnTo>
                    <a:pt x="1067" y="236"/>
                  </a:lnTo>
                  <a:lnTo>
                    <a:pt x="1033" y="230"/>
                  </a:lnTo>
                  <a:lnTo>
                    <a:pt x="1000" y="218"/>
                  </a:lnTo>
                  <a:lnTo>
                    <a:pt x="970" y="204"/>
                  </a:lnTo>
                  <a:lnTo>
                    <a:pt x="940" y="184"/>
                  </a:lnTo>
                  <a:lnTo>
                    <a:pt x="912" y="163"/>
                  </a:lnTo>
                  <a:lnTo>
                    <a:pt x="902" y="151"/>
                  </a:lnTo>
                  <a:lnTo>
                    <a:pt x="890" y="139"/>
                  </a:lnTo>
                  <a:lnTo>
                    <a:pt x="880" y="125"/>
                  </a:lnTo>
                  <a:lnTo>
                    <a:pt x="872" y="111"/>
                  </a:lnTo>
                  <a:lnTo>
                    <a:pt x="872" y="111"/>
                  </a:lnTo>
                  <a:lnTo>
                    <a:pt x="862" y="95"/>
                  </a:lnTo>
                  <a:lnTo>
                    <a:pt x="854" y="81"/>
                  </a:lnTo>
                  <a:lnTo>
                    <a:pt x="833" y="53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75" y="23"/>
                  </a:lnTo>
                  <a:lnTo>
                    <a:pt x="765" y="47"/>
                  </a:lnTo>
                  <a:lnTo>
                    <a:pt x="765" y="47"/>
                  </a:lnTo>
                  <a:lnTo>
                    <a:pt x="751" y="79"/>
                  </a:lnTo>
                  <a:lnTo>
                    <a:pt x="751" y="79"/>
                  </a:lnTo>
                  <a:lnTo>
                    <a:pt x="745" y="89"/>
                  </a:lnTo>
                  <a:lnTo>
                    <a:pt x="737" y="95"/>
                  </a:lnTo>
                  <a:lnTo>
                    <a:pt x="727" y="101"/>
                  </a:lnTo>
                  <a:lnTo>
                    <a:pt x="715" y="103"/>
                  </a:lnTo>
                  <a:lnTo>
                    <a:pt x="715" y="103"/>
                  </a:lnTo>
                  <a:lnTo>
                    <a:pt x="713" y="103"/>
                  </a:lnTo>
                  <a:lnTo>
                    <a:pt x="713" y="103"/>
                  </a:lnTo>
                  <a:lnTo>
                    <a:pt x="711" y="103"/>
                  </a:lnTo>
                  <a:lnTo>
                    <a:pt x="711" y="103"/>
                  </a:lnTo>
                  <a:lnTo>
                    <a:pt x="709" y="105"/>
                  </a:lnTo>
                  <a:lnTo>
                    <a:pt x="709" y="105"/>
                  </a:lnTo>
                  <a:lnTo>
                    <a:pt x="693" y="101"/>
                  </a:lnTo>
                  <a:lnTo>
                    <a:pt x="693" y="101"/>
                  </a:lnTo>
                  <a:lnTo>
                    <a:pt x="693" y="99"/>
                  </a:lnTo>
                  <a:lnTo>
                    <a:pt x="693" y="99"/>
                  </a:lnTo>
                  <a:lnTo>
                    <a:pt x="685" y="93"/>
                  </a:lnTo>
                  <a:lnTo>
                    <a:pt x="678" y="85"/>
                  </a:lnTo>
                  <a:lnTo>
                    <a:pt x="678" y="85"/>
                  </a:lnTo>
                  <a:lnTo>
                    <a:pt x="668" y="69"/>
                  </a:lnTo>
                  <a:lnTo>
                    <a:pt x="668" y="69"/>
                  </a:lnTo>
                  <a:lnTo>
                    <a:pt x="662" y="57"/>
                  </a:lnTo>
                  <a:lnTo>
                    <a:pt x="656" y="47"/>
                  </a:lnTo>
                  <a:lnTo>
                    <a:pt x="656" y="47"/>
                  </a:lnTo>
                  <a:lnTo>
                    <a:pt x="646" y="17"/>
                  </a:lnTo>
                  <a:lnTo>
                    <a:pt x="646" y="17"/>
                  </a:lnTo>
                  <a:lnTo>
                    <a:pt x="620" y="27"/>
                  </a:lnTo>
                  <a:lnTo>
                    <a:pt x="620" y="27"/>
                  </a:lnTo>
                  <a:lnTo>
                    <a:pt x="598" y="33"/>
                  </a:lnTo>
                  <a:lnTo>
                    <a:pt x="580" y="41"/>
                  </a:lnTo>
                  <a:lnTo>
                    <a:pt x="564" y="51"/>
                  </a:lnTo>
                  <a:lnTo>
                    <a:pt x="552" y="59"/>
                  </a:lnTo>
                  <a:lnTo>
                    <a:pt x="540" y="71"/>
                  </a:lnTo>
                  <a:lnTo>
                    <a:pt x="530" y="83"/>
                  </a:lnTo>
                  <a:lnTo>
                    <a:pt x="522" y="99"/>
                  </a:lnTo>
                  <a:lnTo>
                    <a:pt x="516" y="117"/>
                  </a:lnTo>
                  <a:lnTo>
                    <a:pt x="516" y="117"/>
                  </a:lnTo>
                  <a:lnTo>
                    <a:pt x="511" y="133"/>
                  </a:lnTo>
                  <a:lnTo>
                    <a:pt x="505" y="149"/>
                  </a:lnTo>
                  <a:lnTo>
                    <a:pt x="495" y="165"/>
                  </a:lnTo>
                  <a:lnTo>
                    <a:pt x="485" y="178"/>
                  </a:lnTo>
                  <a:lnTo>
                    <a:pt x="463" y="204"/>
                  </a:lnTo>
                  <a:lnTo>
                    <a:pt x="441" y="228"/>
                  </a:lnTo>
                  <a:lnTo>
                    <a:pt x="441" y="228"/>
                  </a:lnTo>
                  <a:lnTo>
                    <a:pt x="419" y="252"/>
                  </a:lnTo>
                  <a:lnTo>
                    <a:pt x="419" y="252"/>
                  </a:lnTo>
                  <a:lnTo>
                    <a:pt x="413" y="256"/>
                  </a:lnTo>
                  <a:lnTo>
                    <a:pt x="405" y="262"/>
                  </a:lnTo>
                  <a:lnTo>
                    <a:pt x="395" y="266"/>
                  </a:lnTo>
                  <a:lnTo>
                    <a:pt x="383" y="266"/>
                  </a:lnTo>
                  <a:lnTo>
                    <a:pt x="383" y="266"/>
                  </a:lnTo>
                  <a:lnTo>
                    <a:pt x="367" y="266"/>
                  </a:lnTo>
                  <a:lnTo>
                    <a:pt x="347" y="260"/>
                  </a:lnTo>
                  <a:lnTo>
                    <a:pt x="330" y="250"/>
                  </a:lnTo>
                  <a:lnTo>
                    <a:pt x="320" y="244"/>
                  </a:lnTo>
                  <a:lnTo>
                    <a:pt x="312" y="238"/>
                  </a:lnTo>
                  <a:lnTo>
                    <a:pt x="312" y="238"/>
                  </a:lnTo>
                  <a:lnTo>
                    <a:pt x="306" y="230"/>
                  </a:lnTo>
                  <a:lnTo>
                    <a:pt x="306" y="230"/>
                  </a:lnTo>
                  <a:lnTo>
                    <a:pt x="302" y="234"/>
                  </a:lnTo>
                  <a:lnTo>
                    <a:pt x="302" y="234"/>
                  </a:lnTo>
                  <a:lnTo>
                    <a:pt x="292" y="260"/>
                  </a:lnTo>
                  <a:lnTo>
                    <a:pt x="286" y="272"/>
                  </a:lnTo>
                  <a:lnTo>
                    <a:pt x="276" y="284"/>
                  </a:lnTo>
                  <a:lnTo>
                    <a:pt x="266" y="294"/>
                  </a:lnTo>
                  <a:lnTo>
                    <a:pt x="254" y="302"/>
                  </a:lnTo>
                  <a:lnTo>
                    <a:pt x="238" y="306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02" y="308"/>
                  </a:lnTo>
                  <a:lnTo>
                    <a:pt x="182" y="306"/>
                  </a:lnTo>
                  <a:lnTo>
                    <a:pt x="182" y="306"/>
                  </a:lnTo>
                  <a:lnTo>
                    <a:pt x="173" y="304"/>
                  </a:lnTo>
                  <a:lnTo>
                    <a:pt x="173" y="304"/>
                  </a:lnTo>
                  <a:lnTo>
                    <a:pt x="149" y="300"/>
                  </a:lnTo>
                  <a:lnTo>
                    <a:pt x="125" y="294"/>
                  </a:lnTo>
                  <a:lnTo>
                    <a:pt x="125" y="294"/>
                  </a:lnTo>
                  <a:lnTo>
                    <a:pt x="119" y="306"/>
                  </a:lnTo>
                  <a:lnTo>
                    <a:pt x="113" y="320"/>
                  </a:lnTo>
                  <a:lnTo>
                    <a:pt x="111" y="332"/>
                  </a:lnTo>
                  <a:lnTo>
                    <a:pt x="111" y="336"/>
                  </a:lnTo>
                  <a:lnTo>
                    <a:pt x="111" y="340"/>
                  </a:lnTo>
                  <a:lnTo>
                    <a:pt x="111" y="340"/>
                  </a:lnTo>
                  <a:lnTo>
                    <a:pt x="121" y="355"/>
                  </a:lnTo>
                  <a:lnTo>
                    <a:pt x="125" y="369"/>
                  </a:lnTo>
                  <a:lnTo>
                    <a:pt x="125" y="383"/>
                  </a:lnTo>
                  <a:lnTo>
                    <a:pt x="125" y="395"/>
                  </a:lnTo>
                  <a:lnTo>
                    <a:pt x="121" y="409"/>
                  </a:lnTo>
                  <a:lnTo>
                    <a:pt x="115" y="421"/>
                  </a:lnTo>
                  <a:lnTo>
                    <a:pt x="103" y="447"/>
                  </a:lnTo>
                  <a:lnTo>
                    <a:pt x="103" y="447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12" y="681"/>
                  </a:lnTo>
                  <a:lnTo>
                    <a:pt x="23" y="681"/>
                  </a:lnTo>
                  <a:lnTo>
                    <a:pt x="23" y="681"/>
                  </a:lnTo>
                  <a:lnTo>
                    <a:pt x="31" y="681"/>
                  </a:lnTo>
                  <a:lnTo>
                    <a:pt x="37" y="679"/>
                  </a:lnTo>
                  <a:lnTo>
                    <a:pt x="41" y="677"/>
                  </a:lnTo>
                  <a:lnTo>
                    <a:pt x="47" y="673"/>
                  </a:lnTo>
                  <a:lnTo>
                    <a:pt x="49" y="668"/>
                  </a:lnTo>
                  <a:lnTo>
                    <a:pt x="53" y="660"/>
                  </a:lnTo>
                  <a:lnTo>
                    <a:pt x="57" y="642"/>
                  </a:lnTo>
                  <a:lnTo>
                    <a:pt x="57" y="642"/>
                  </a:lnTo>
                  <a:lnTo>
                    <a:pt x="57" y="632"/>
                  </a:lnTo>
                  <a:lnTo>
                    <a:pt x="61" y="620"/>
                  </a:lnTo>
                  <a:lnTo>
                    <a:pt x="63" y="610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9" y="592"/>
                  </a:lnTo>
                  <a:lnTo>
                    <a:pt x="89" y="586"/>
                  </a:lnTo>
                  <a:lnTo>
                    <a:pt x="97" y="582"/>
                  </a:lnTo>
                  <a:lnTo>
                    <a:pt x="107" y="582"/>
                  </a:lnTo>
                  <a:lnTo>
                    <a:pt x="107" y="582"/>
                  </a:lnTo>
                  <a:lnTo>
                    <a:pt x="117" y="582"/>
                  </a:lnTo>
                  <a:lnTo>
                    <a:pt x="127" y="586"/>
                  </a:lnTo>
                  <a:lnTo>
                    <a:pt x="149" y="594"/>
                  </a:lnTo>
                  <a:lnTo>
                    <a:pt x="169" y="600"/>
                  </a:lnTo>
                  <a:lnTo>
                    <a:pt x="179" y="604"/>
                  </a:lnTo>
                  <a:lnTo>
                    <a:pt x="188" y="604"/>
                  </a:lnTo>
                  <a:lnTo>
                    <a:pt x="188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204" y="606"/>
                  </a:lnTo>
                  <a:lnTo>
                    <a:pt x="212" y="610"/>
                  </a:lnTo>
                  <a:lnTo>
                    <a:pt x="220" y="616"/>
                  </a:lnTo>
                  <a:lnTo>
                    <a:pt x="224" y="624"/>
                  </a:lnTo>
                  <a:lnTo>
                    <a:pt x="224" y="624"/>
                  </a:lnTo>
                  <a:lnTo>
                    <a:pt x="230" y="642"/>
                  </a:lnTo>
                  <a:lnTo>
                    <a:pt x="236" y="660"/>
                  </a:lnTo>
                  <a:lnTo>
                    <a:pt x="244" y="675"/>
                  </a:lnTo>
                  <a:lnTo>
                    <a:pt x="254" y="691"/>
                  </a:lnTo>
                  <a:lnTo>
                    <a:pt x="264" y="705"/>
                  </a:lnTo>
                  <a:lnTo>
                    <a:pt x="274" y="717"/>
                  </a:lnTo>
                  <a:lnTo>
                    <a:pt x="286" y="729"/>
                  </a:lnTo>
                  <a:lnTo>
                    <a:pt x="298" y="739"/>
                  </a:lnTo>
                  <a:lnTo>
                    <a:pt x="312" y="747"/>
                  </a:lnTo>
                  <a:lnTo>
                    <a:pt x="326" y="755"/>
                  </a:lnTo>
                  <a:lnTo>
                    <a:pt x="357" y="769"/>
                  </a:lnTo>
                  <a:lnTo>
                    <a:pt x="391" y="779"/>
                  </a:lnTo>
                  <a:lnTo>
                    <a:pt x="427" y="787"/>
                  </a:lnTo>
                  <a:lnTo>
                    <a:pt x="427" y="787"/>
                  </a:lnTo>
                  <a:lnTo>
                    <a:pt x="441" y="793"/>
                  </a:lnTo>
                  <a:lnTo>
                    <a:pt x="455" y="799"/>
                  </a:lnTo>
                  <a:lnTo>
                    <a:pt x="467" y="809"/>
                  </a:lnTo>
                  <a:lnTo>
                    <a:pt x="479" y="819"/>
                  </a:lnTo>
                  <a:lnTo>
                    <a:pt x="479" y="819"/>
                  </a:lnTo>
                  <a:lnTo>
                    <a:pt x="487" y="829"/>
                  </a:lnTo>
                  <a:lnTo>
                    <a:pt x="499" y="839"/>
                  </a:lnTo>
                  <a:lnTo>
                    <a:pt x="512" y="846"/>
                  </a:lnTo>
                  <a:lnTo>
                    <a:pt x="526" y="852"/>
                  </a:lnTo>
                  <a:lnTo>
                    <a:pt x="540" y="858"/>
                  </a:lnTo>
                  <a:lnTo>
                    <a:pt x="554" y="862"/>
                  </a:lnTo>
                  <a:lnTo>
                    <a:pt x="570" y="864"/>
                  </a:lnTo>
                  <a:lnTo>
                    <a:pt x="586" y="866"/>
                  </a:lnTo>
                  <a:lnTo>
                    <a:pt x="586" y="866"/>
                  </a:lnTo>
                  <a:lnTo>
                    <a:pt x="596" y="864"/>
                  </a:lnTo>
                  <a:lnTo>
                    <a:pt x="608" y="862"/>
                  </a:lnTo>
                  <a:lnTo>
                    <a:pt x="620" y="860"/>
                  </a:lnTo>
                  <a:lnTo>
                    <a:pt x="630" y="856"/>
                  </a:lnTo>
                  <a:lnTo>
                    <a:pt x="630" y="856"/>
                  </a:lnTo>
                  <a:lnTo>
                    <a:pt x="642" y="850"/>
                  </a:lnTo>
                  <a:lnTo>
                    <a:pt x="658" y="850"/>
                  </a:lnTo>
                  <a:lnTo>
                    <a:pt x="658" y="850"/>
                  </a:lnTo>
                  <a:lnTo>
                    <a:pt x="666" y="850"/>
                  </a:lnTo>
                  <a:lnTo>
                    <a:pt x="676" y="852"/>
                  </a:lnTo>
                  <a:lnTo>
                    <a:pt x="683" y="856"/>
                  </a:lnTo>
                  <a:lnTo>
                    <a:pt x="693" y="860"/>
                  </a:lnTo>
                  <a:lnTo>
                    <a:pt x="701" y="866"/>
                  </a:lnTo>
                  <a:lnTo>
                    <a:pt x="709" y="874"/>
                  </a:lnTo>
                  <a:lnTo>
                    <a:pt x="715" y="882"/>
                  </a:lnTo>
                  <a:lnTo>
                    <a:pt x="721" y="890"/>
                  </a:lnTo>
                  <a:lnTo>
                    <a:pt x="721" y="890"/>
                  </a:lnTo>
                  <a:lnTo>
                    <a:pt x="727" y="906"/>
                  </a:lnTo>
                  <a:lnTo>
                    <a:pt x="731" y="920"/>
                  </a:lnTo>
                  <a:lnTo>
                    <a:pt x="733" y="936"/>
                  </a:lnTo>
                  <a:lnTo>
                    <a:pt x="731" y="950"/>
                  </a:lnTo>
                  <a:lnTo>
                    <a:pt x="727" y="962"/>
                  </a:lnTo>
                  <a:lnTo>
                    <a:pt x="721" y="976"/>
                  </a:lnTo>
                  <a:lnTo>
                    <a:pt x="713" y="986"/>
                  </a:lnTo>
                  <a:lnTo>
                    <a:pt x="703" y="994"/>
                  </a:lnTo>
                  <a:lnTo>
                    <a:pt x="703" y="994"/>
                  </a:lnTo>
                  <a:lnTo>
                    <a:pt x="685" y="1005"/>
                  </a:lnTo>
                  <a:lnTo>
                    <a:pt x="672" y="1013"/>
                  </a:lnTo>
                  <a:lnTo>
                    <a:pt x="664" y="1023"/>
                  </a:lnTo>
                  <a:lnTo>
                    <a:pt x="660" y="1031"/>
                  </a:lnTo>
                  <a:lnTo>
                    <a:pt x="662" y="1041"/>
                  </a:lnTo>
                  <a:lnTo>
                    <a:pt x="666" y="1051"/>
                  </a:lnTo>
                  <a:lnTo>
                    <a:pt x="676" y="1065"/>
                  </a:lnTo>
                  <a:lnTo>
                    <a:pt x="691" y="1081"/>
                  </a:lnTo>
                  <a:lnTo>
                    <a:pt x="691" y="1081"/>
                  </a:lnTo>
                  <a:lnTo>
                    <a:pt x="725" y="1117"/>
                  </a:lnTo>
                  <a:lnTo>
                    <a:pt x="741" y="1135"/>
                  </a:lnTo>
                  <a:lnTo>
                    <a:pt x="757" y="1155"/>
                  </a:lnTo>
                  <a:lnTo>
                    <a:pt x="771" y="1174"/>
                  </a:lnTo>
                  <a:lnTo>
                    <a:pt x="785" y="1196"/>
                  </a:lnTo>
                  <a:lnTo>
                    <a:pt x="795" y="1220"/>
                  </a:lnTo>
                  <a:lnTo>
                    <a:pt x="803" y="1244"/>
                  </a:lnTo>
                  <a:lnTo>
                    <a:pt x="803" y="1244"/>
                  </a:lnTo>
                  <a:lnTo>
                    <a:pt x="805" y="1252"/>
                  </a:lnTo>
                  <a:lnTo>
                    <a:pt x="809" y="1258"/>
                  </a:lnTo>
                  <a:lnTo>
                    <a:pt x="819" y="1270"/>
                  </a:lnTo>
                  <a:lnTo>
                    <a:pt x="837" y="1290"/>
                  </a:lnTo>
                  <a:lnTo>
                    <a:pt x="837" y="1290"/>
                  </a:lnTo>
                  <a:lnTo>
                    <a:pt x="1013" y="1188"/>
                  </a:lnTo>
                  <a:lnTo>
                    <a:pt x="1013" y="1188"/>
                  </a:lnTo>
                  <a:lnTo>
                    <a:pt x="998" y="1169"/>
                  </a:lnTo>
                  <a:lnTo>
                    <a:pt x="980" y="1149"/>
                  </a:lnTo>
                  <a:lnTo>
                    <a:pt x="980" y="1149"/>
                  </a:lnTo>
                  <a:lnTo>
                    <a:pt x="964" y="1133"/>
                  </a:lnTo>
                  <a:lnTo>
                    <a:pt x="952" y="1117"/>
                  </a:lnTo>
                  <a:lnTo>
                    <a:pt x="942" y="1101"/>
                  </a:lnTo>
                  <a:lnTo>
                    <a:pt x="938" y="1085"/>
                  </a:lnTo>
                  <a:lnTo>
                    <a:pt x="936" y="1069"/>
                  </a:lnTo>
                  <a:lnTo>
                    <a:pt x="940" y="1055"/>
                  </a:lnTo>
                  <a:lnTo>
                    <a:pt x="946" y="1039"/>
                  </a:lnTo>
                  <a:lnTo>
                    <a:pt x="956" y="1025"/>
                  </a:lnTo>
                  <a:lnTo>
                    <a:pt x="956" y="1025"/>
                  </a:lnTo>
                  <a:lnTo>
                    <a:pt x="960" y="1011"/>
                  </a:lnTo>
                  <a:lnTo>
                    <a:pt x="970" y="1002"/>
                  </a:lnTo>
                  <a:lnTo>
                    <a:pt x="970" y="1002"/>
                  </a:lnTo>
                  <a:lnTo>
                    <a:pt x="1023" y="950"/>
                  </a:lnTo>
                  <a:lnTo>
                    <a:pt x="1049" y="924"/>
                  </a:lnTo>
                  <a:lnTo>
                    <a:pt x="1071" y="898"/>
                  </a:lnTo>
                  <a:lnTo>
                    <a:pt x="1091" y="870"/>
                  </a:lnTo>
                  <a:lnTo>
                    <a:pt x="1109" y="840"/>
                  </a:lnTo>
                  <a:lnTo>
                    <a:pt x="1123" y="809"/>
                  </a:lnTo>
                  <a:lnTo>
                    <a:pt x="1133" y="773"/>
                  </a:lnTo>
                  <a:lnTo>
                    <a:pt x="1133" y="773"/>
                  </a:lnTo>
                  <a:lnTo>
                    <a:pt x="1135" y="763"/>
                  </a:lnTo>
                  <a:lnTo>
                    <a:pt x="1139" y="753"/>
                  </a:lnTo>
                  <a:lnTo>
                    <a:pt x="1151" y="735"/>
                  </a:lnTo>
                  <a:lnTo>
                    <a:pt x="1163" y="719"/>
                  </a:lnTo>
                  <a:lnTo>
                    <a:pt x="1177" y="703"/>
                  </a:lnTo>
                  <a:lnTo>
                    <a:pt x="1177" y="703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224" y="644"/>
                  </a:lnTo>
                  <a:lnTo>
                    <a:pt x="1224" y="644"/>
                  </a:lnTo>
                  <a:lnTo>
                    <a:pt x="1262" y="594"/>
                  </a:lnTo>
                  <a:lnTo>
                    <a:pt x="1262" y="594"/>
                  </a:lnTo>
                  <a:lnTo>
                    <a:pt x="1288" y="558"/>
                  </a:lnTo>
                  <a:lnTo>
                    <a:pt x="1288" y="558"/>
                  </a:lnTo>
                  <a:lnTo>
                    <a:pt x="1286" y="554"/>
                  </a:lnTo>
                  <a:lnTo>
                    <a:pt x="1286" y="554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2" y="530"/>
                  </a:lnTo>
                  <a:lnTo>
                    <a:pt x="1282" y="530"/>
                  </a:lnTo>
                  <a:lnTo>
                    <a:pt x="1284" y="516"/>
                  </a:lnTo>
                  <a:lnTo>
                    <a:pt x="1288" y="505"/>
                  </a:lnTo>
                  <a:lnTo>
                    <a:pt x="1296" y="495"/>
                  </a:lnTo>
                  <a:lnTo>
                    <a:pt x="1308" y="489"/>
                  </a:lnTo>
                  <a:lnTo>
                    <a:pt x="1308" y="489"/>
                  </a:lnTo>
                  <a:lnTo>
                    <a:pt x="1322" y="483"/>
                  </a:lnTo>
                  <a:lnTo>
                    <a:pt x="1322" y="483"/>
                  </a:lnTo>
                  <a:lnTo>
                    <a:pt x="1343" y="473"/>
                  </a:lnTo>
                  <a:lnTo>
                    <a:pt x="1357" y="469"/>
                  </a:lnTo>
                  <a:lnTo>
                    <a:pt x="1373" y="467"/>
                  </a:lnTo>
                  <a:lnTo>
                    <a:pt x="1373" y="467"/>
                  </a:lnTo>
                  <a:lnTo>
                    <a:pt x="1381" y="467"/>
                  </a:lnTo>
                  <a:lnTo>
                    <a:pt x="1381" y="467"/>
                  </a:lnTo>
                  <a:lnTo>
                    <a:pt x="1383" y="467"/>
                  </a:lnTo>
                  <a:lnTo>
                    <a:pt x="1383" y="467"/>
                  </a:lnTo>
                  <a:lnTo>
                    <a:pt x="1379" y="427"/>
                  </a:lnTo>
                  <a:lnTo>
                    <a:pt x="1375" y="405"/>
                  </a:lnTo>
                  <a:lnTo>
                    <a:pt x="1375" y="385"/>
                  </a:lnTo>
                  <a:lnTo>
                    <a:pt x="1375" y="38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" name="Freeform 12">
              <a:extLst>
                <a:ext uri="{FF2B5EF4-FFF2-40B4-BE49-F238E27FC236}">
                  <a16:creationId xmlns:a16="http://schemas.microsoft.com/office/drawing/2014/main" id="{8607408E-FB55-1D3A-8752-C6A85F62F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463" y="0"/>
              <a:ext cx="2022475" cy="1524000"/>
            </a:xfrm>
            <a:custGeom>
              <a:avLst/>
              <a:gdLst>
                <a:gd name="T0" fmla="*/ 302 w 1274"/>
                <a:gd name="T1" fmla="*/ 891 h 960"/>
                <a:gd name="T2" fmla="*/ 346 w 1274"/>
                <a:gd name="T3" fmla="*/ 863 h 960"/>
                <a:gd name="T4" fmla="*/ 387 w 1274"/>
                <a:gd name="T5" fmla="*/ 863 h 960"/>
                <a:gd name="T6" fmla="*/ 423 w 1274"/>
                <a:gd name="T7" fmla="*/ 873 h 960"/>
                <a:gd name="T8" fmla="*/ 437 w 1274"/>
                <a:gd name="T9" fmla="*/ 863 h 960"/>
                <a:gd name="T10" fmla="*/ 459 w 1274"/>
                <a:gd name="T11" fmla="*/ 833 h 960"/>
                <a:gd name="T12" fmla="*/ 558 w 1274"/>
                <a:gd name="T13" fmla="*/ 779 h 960"/>
                <a:gd name="T14" fmla="*/ 628 w 1274"/>
                <a:gd name="T15" fmla="*/ 763 h 960"/>
                <a:gd name="T16" fmla="*/ 660 w 1274"/>
                <a:gd name="T17" fmla="*/ 769 h 960"/>
                <a:gd name="T18" fmla="*/ 698 w 1274"/>
                <a:gd name="T19" fmla="*/ 791 h 960"/>
                <a:gd name="T20" fmla="*/ 793 w 1274"/>
                <a:gd name="T21" fmla="*/ 815 h 960"/>
                <a:gd name="T22" fmla="*/ 865 w 1274"/>
                <a:gd name="T23" fmla="*/ 827 h 960"/>
                <a:gd name="T24" fmla="*/ 908 w 1274"/>
                <a:gd name="T25" fmla="*/ 853 h 960"/>
                <a:gd name="T26" fmla="*/ 962 w 1274"/>
                <a:gd name="T27" fmla="*/ 887 h 960"/>
                <a:gd name="T28" fmla="*/ 1026 w 1274"/>
                <a:gd name="T29" fmla="*/ 899 h 960"/>
                <a:gd name="T30" fmla="*/ 1037 w 1274"/>
                <a:gd name="T31" fmla="*/ 869 h 960"/>
                <a:gd name="T32" fmla="*/ 1059 w 1274"/>
                <a:gd name="T33" fmla="*/ 839 h 960"/>
                <a:gd name="T34" fmla="*/ 1155 w 1274"/>
                <a:gd name="T35" fmla="*/ 749 h 960"/>
                <a:gd name="T36" fmla="*/ 1218 w 1274"/>
                <a:gd name="T37" fmla="*/ 708 h 960"/>
                <a:gd name="T38" fmla="*/ 1274 w 1274"/>
                <a:gd name="T39" fmla="*/ 678 h 960"/>
                <a:gd name="T40" fmla="*/ 1258 w 1274"/>
                <a:gd name="T41" fmla="*/ 652 h 960"/>
                <a:gd name="T42" fmla="*/ 1179 w 1274"/>
                <a:gd name="T43" fmla="*/ 624 h 960"/>
                <a:gd name="T44" fmla="*/ 1125 w 1274"/>
                <a:gd name="T45" fmla="*/ 559 h 960"/>
                <a:gd name="T46" fmla="*/ 1107 w 1274"/>
                <a:gd name="T47" fmla="*/ 513 h 960"/>
                <a:gd name="T48" fmla="*/ 1111 w 1274"/>
                <a:gd name="T49" fmla="*/ 469 h 960"/>
                <a:gd name="T50" fmla="*/ 1133 w 1274"/>
                <a:gd name="T51" fmla="*/ 417 h 960"/>
                <a:gd name="T52" fmla="*/ 1133 w 1274"/>
                <a:gd name="T53" fmla="*/ 364 h 960"/>
                <a:gd name="T54" fmla="*/ 1087 w 1274"/>
                <a:gd name="T55" fmla="*/ 340 h 960"/>
                <a:gd name="T56" fmla="*/ 1018 w 1274"/>
                <a:gd name="T57" fmla="*/ 336 h 960"/>
                <a:gd name="T58" fmla="*/ 918 w 1274"/>
                <a:gd name="T59" fmla="*/ 342 h 960"/>
                <a:gd name="T60" fmla="*/ 865 w 1274"/>
                <a:gd name="T61" fmla="*/ 330 h 960"/>
                <a:gd name="T62" fmla="*/ 829 w 1274"/>
                <a:gd name="T63" fmla="*/ 272 h 960"/>
                <a:gd name="T64" fmla="*/ 823 w 1274"/>
                <a:gd name="T65" fmla="*/ 217 h 960"/>
                <a:gd name="T66" fmla="*/ 799 w 1274"/>
                <a:gd name="T67" fmla="*/ 161 h 960"/>
                <a:gd name="T68" fmla="*/ 765 w 1274"/>
                <a:gd name="T69" fmla="*/ 105 h 960"/>
                <a:gd name="T70" fmla="*/ 765 w 1274"/>
                <a:gd name="T71" fmla="*/ 66 h 960"/>
                <a:gd name="T72" fmla="*/ 952 w 1274"/>
                <a:gd name="T73" fmla="*/ 205 h 960"/>
                <a:gd name="T74" fmla="*/ 940 w 1274"/>
                <a:gd name="T75" fmla="*/ 137 h 960"/>
                <a:gd name="T76" fmla="*/ 894 w 1274"/>
                <a:gd name="T77" fmla="*/ 82 h 960"/>
                <a:gd name="T78" fmla="*/ 793 w 1274"/>
                <a:gd name="T79" fmla="*/ 16 h 960"/>
                <a:gd name="T80" fmla="*/ 688 w 1274"/>
                <a:gd name="T81" fmla="*/ 2 h 960"/>
                <a:gd name="T82" fmla="*/ 523 w 1274"/>
                <a:gd name="T83" fmla="*/ 4 h 960"/>
                <a:gd name="T84" fmla="*/ 358 w 1274"/>
                <a:gd name="T85" fmla="*/ 16 h 960"/>
                <a:gd name="T86" fmla="*/ 322 w 1274"/>
                <a:gd name="T87" fmla="*/ 36 h 960"/>
                <a:gd name="T88" fmla="*/ 296 w 1274"/>
                <a:gd name="T89" fmla="*/ 60 h 960"/>
                <a:gd name="T90" fmla="*/ 244 w 1274"/>
                <a:gd name="T91" fmla="*/ 76 h 960"/>
                <a:gd name="T92" fmla="*/ 26 w 1274"/>
                <a:gd name="T93" fmla="*/ 173 h 960"/>
                <a:gd name="T94" fmla="*/ 26 w 1274"/>
                <a:gd name="T95" fmla="*/ 175 h 960"/>
                <a:gd name="T96" fmla="*/ 59 w 1274"/>
                <a:gd name="T97" fmla="*/ 376 h 960"/>
                <a:gd name="T98" fmla="*/ 30 w 1274"/>
                <a:gd name="T99" fmla="*/ 429 h 960"/>
                <a:gd name="T100" fmla="*/ 4 w 1274"/>
                <a:gd name="T101" fmla="*/ 445 h 960"/>
                <a:gd name="T102" fmla="*/ 32 w 1274"/>
                <a:gd name="T103" fmla="*/ 495 h 960"/>
                <a:gd name="T104" fmla="*/ 41 w 1274"/>
                <a:gd name="T105" fmla="*/ 573 h 960"/>
                <a:gd name="T106" fmla="*/ 55 w 1274"/>
                <a:gd name="T107" fmla="*/ 608 h 960"/>
                <a:gd name="T108" fmla="*/ 81 w 1274"/>
                <a:gd name="T109" fmla="*/ 646 h 960"/>
                <a:gd name="T110" fmla="*/ 83 w 1274"/>
                <a:gd name="T111" fmla="*/ 706 h 960"/>
                <a:gd name="T112" fmla="*/ 59 w 1274"/>
                <a:gd name="T113" fmla="*/ 746 h 960"/>
                <a:gd name="T114" fmla="*/ 45 w 1274"/>
                <a:gd name="T115" fmla="*/ 829 h 960"/>
                <a:gd name="T116" fmla="*/ 59 w 1274"/>
                <a:gd name="T117" fmla="*/ 879 h 960"/>
                <a:gd name="T118" fmla="*/ 133 w 1274"/>
                <a:gd name="T119" fmla="*/ 938 h 960"/>
                <a:gd name="T120" fmla="*/ 179 w 1274"/>
                <a:gd name="T121" fmla="*/ 956 h 960"/>
                <a:gd name="T122" fmla="*/ 242 w 1274"/>
                <a:gd name="T123" fmla="*/ 958 h 960"/>
                <a:gd name="T124" fmla="*/ 282 w 1274"/>
                <a:gd name="T125" fmla="*/ 92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4" h="960">
                  <a:moveTo>
                    <a:pt x="282" y="920"/>
                  </a:moveTo>
                  <a:lnTo>
                    <a:pt x="282" y="920"/>
                  </a:lnTo>
                  <a:lnTo>
                    <a:pt x="292" y="905"/>
                  </a:lnTo>
                  <a:lnTo>
                    <a:pt x="302" y="891"/>
                  </a:lnTo>
                  <a:lnTo>
                    <a:pt x="314" y="881"/>
                  </a:lnTo>
                  <a:lnTo>
                    <a:pt x="324" y="873"/>
                  </a:lnTo>
                  <a:lnTo>
                    <a:pt x="336" y="867"/>
                  </a:lnTo>
                  <a:lnTo>
                    <a:pt x="346" y="863"/>
                  </a:lnTo>
                  <a:lnTo>
                    <a:pt x="358" y="861"/>
                  </a:lnTo>
                  <a:lnTo>
                    <a:pt x="367" y="861"/>
                  </a:lnTo>
                  <a:lnTo>
                    <a:pt x="367" y="861"/>
                  </a:lnTo>
                  <a:lnTo>
                    <a:pt x="387" y="863"/>
                  </a:lnTo>
                  <a:lnTo>
                    <a:pt x="407" y="869"/>
                  </a:lnTo>
                  <a:lnTo>
                    <a:pt x="407" y="869"/>
                  </a:lnTo>
                  <a:lnTo>
                    <a:pt x="417" y="873"/>
                  </a:lnTo>
                  <a:lnTo>
                    <a:pt x="423" y="873"/>
                  </a:lnTo>
                  <a:lnTo>
                    <a:pt x="423" y="873"/>
                  </a:lnTo>
                  <a:lnTo>
                    <a:pt x="425" y="873"/>
                  </a:lnTo>
                  <a:lnTo>
                    <a:pt x="431" y="871"/>
                  </a:lnTo>
                  <a:lnTo>
                    <a:pt x="437" y="863"/>
                  </a:lnTo>
                  <a:lnTo>
                    <a:pt x="445" y="849"/>
                  </a:lnTo>
                  <a:lnTo>
                    <a:pt x="445" y="849"/>
                  </a:lnTo>
                  <a:lnTo>
                    <a:pt x="451" y="841"/>
                  </a:lnTo>
                  <a:lnTo>
                    <a:pt x="459" y="833"/>
                  </a:lnTo>
                  <a:lnTo>
                    <a:pt x="477" y="817"/>
                  </a:lnTo>
                  <a:lnTo>
                    <a:pt x="503" y="803"/>
                  </a:lnTo>
                  <a:lnTo>
                    <a:pt x="529" y="789"/>
                  </a:lnTo>
                  <a:lnTo>
                    <a:pt x="558" y="779"/>
                  </a:lnTo>
                  <a:lnTo>
                    <a:pt x="584" y="771"/>
                  </a:lnTo>
                  <a:lnTo>
                    <a:pt x="608" y="765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40" y="763"/>
                  </a:lnTo>
                  <a:lnTo>
                    <a:pt x="652" y="767"/>
                  </a:lnTo>
                  <a:lnTo>
                    <a:pt x="660" y="769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82" y="785"/>
                  </a:lnTo>
                  <a:lnTo>
                    <a:pt x="698" y="791"/>
                  </a:lnTo>
                  <a:lnTo>
                    <a:pt x="711" y="797"/>
                  </a:lnTo>
                  <a:lnTo>
                    <a:pt x="727" y="803"/>
                  </a:lnTo>
                  <a:lnTo>
                    <a:pt x="759" y="809"/>
                  </a:lnTo>
                  <a:lnTo>
                    <a:pt x="793" y="815"/>
                  </a:lnTo>
                  <a:lnTo>
                    <a:pt x="793" y="815"/>
                  </a:lnTo>
                  <a:lnTo>
                    <a:pt x="849" y="823"/>
                  </a:lnTo>
                  <a:lnTo>
                    <a:pt x="849" y="823"/>
                  </a:lnTo>
                  <a:lnTo>
                    <a:pt x="865" y="827"/>
                  </a:lnTo>
                  <a:lnTo>
                    <a:pt x="880" y="833"/>
                  </a:lnTo>
                  <a:lnTo>
                    <a:pt x="896" y="841"/>
                  </a:lnTo>
                  <a:lnTo>
                    <a:pt x="908" y="853"/>
                  </a:lnTo>
                  <a:lnTo>
                    <a:pt x="908" y="853"/>
                  </a:lnTo>
                  <a:lnTo>
                    <a:pt x="920" y="865"/>
                  </a:lnTo>
                  <a:lnTo>
                    <a:pt x="934" y="873"/>
                  </a:lnTo>
                  <a:lnTo>
                    <a:pt x="946" y="881"/>
                  </a:lnTo>
                  <a:lnTo>
                    <a:pt x="962" y="887"/>
                  </a:lnTo>
                  <a:lnTo>
                    <a:pt x="976" y="891"/>
                  </a:lnTo>
                  <a:lnTo>
                    <a:pt x="992" y="895"/>
                  </a:lnTo>
                  <a:lnTo>
                    <a:pt x="1026" y="899"/>
                  </a:lnTo>
                  <a:lnTo>
                    <a:pt x="1026" y="899"/>
                  </a:lnTo>
                  <a:lnTo>
                    <a:pt x="1030" y="891"/>
                  </a:lnTo>
                  <a:lnTo>
                    <a:pt x="1033" y="881"/>
                  </a:lnTo>
                  <a:lnTo>
                    <a:pt x="1033" y="881"/>
                  </a:lnTo>
                  <a:lnTo>
                    <a:pt x="1037" y="869"/>
                  </a:lnTo>
                  <a:lnTo>
                    <a:pt x="1043" y="857"/>
                  </a:lnTo>
                  <a:lnTo>
                    <a:pt x="1051" y="847"/>
                  </a:lnTo>
                  <a:lnTo>
                    <a:pt x="1059" y="839"/>
                  </a:lnTo>
                  <a:lnTo>
                    <a:pt x="1059" y="839"/>
                  </a:lnTo>
                  <a:lnTo>
                    <a:pt x="1081" y="823"/>
                  </a:lnTo>
                  <a:lnTo>
                    <a:pt x="1099" y="805"/>
                  </a:lnTo>
                  <a:lnTo>
                    <a:pt x="1135" y="767"/>
                  </a:lnTo>
                  <a:lnTo>
                    <a:pt x="1155" y="749"/>
                  </a:lnTo>
                  <a:lnTo>
                    <a:pt x="1173" y="734"/>
                  </a:lnTo>
                  <a:lnTo>
                    <a:pt x="1195" y="720"/>
                  </a:lnTo>
                  <a:lnTo>
                    <a:pt x="1218" y="708"/>
                  </a:lnTo>
                  <a:lnTo>
                    <a:pt x="1218" y="708"/>
                  </a:lnTo>
                  <a:lnTo>
                    <a:pt x="1232" y="702"/>
                  </a:lnTo>
                  <a:lnTo>
                    <a:pt x="1246" y="694"/>
                  </a:lnTo>
                  <a:lnTo>
                    <a:pt x="1274" y="678"/>
                  </a:lnTo>
                  <a:lnTo>
                    <a:pt x="1274" y="678"/>
                  </a:lnTo>
                  <a:lnTo>
                    <a:pt x="1264" y="652"/>
                  </a:lnTo>
                  <a:lnTo>
                    <a:pt x="1264" y="652"/>
                  </a:lnTo>
                  <a:lnTo>
                    <a:pt x="1258" y="652"/>
                  </a:lnTo>
                  <a:lnTo>
                    <a:pt x="1258" y="652"/>
                  </a:lnTo>
                  <a:lnTo>
                    <a:pt x="1234" y="650"/>
                  </a:lnTo>
                  <a:lnTo>
                    <a:pt x="1212" y="644"/>
                  </a:lnTo>
                  <a:lnTo>
                    <a:pt x="1195" y="636"/>
                  </a:lnTo>
                  <a:lnTo>
                    <a:pt x="1179" y="624"/>
                  </a:lnTo>
                  <a:lnTo>
                    <a:pt x="1163" y="610"/>
                  </a:lnTo>
                  <a:lnTo>
                    <a:pt x="1149" y="594"/>
                  </a:lnTo>
                  <a:lnTo>
                    <a:pt x="1137" y="577"/>
                  </a:lnTo>
                  <a:lnTo>
                    <a:pt x="1125" y="559"/>
                  </a:lnTo>
                  <a:lnTo>
                    <a:pt x="1125" y="559"/>
                  </a:lnTo>
                  <a:lnTo>
                    <a:pt x="1113" y="535"/>
                  </a:lnTo>
                  <a:lnTo>
                    <a:pt x="1109" y="525"/>
                  </a:lnTo>
                  <a:lnTo>
                    <a:pt x="1107" y="513"/>
                  </a:lnTo>
                  <a:lnTo>
                    <a:pt x="1105" y="503"/>
                  </a:lnTo>
                  <a:lnTo>
                    <a:pt x="1105" y="493"/>
                  </a:lnTo>
                  <a:lnTo>
                    <a:pt x="1107" y="481"/>
                  </a:lnTo>
                  <a:lnTo>
                    <a:pt x="1111" y="469"/>
                  </a:lnTo>
                  <a:lnTo>
                    <a:pt x="1111" y="469"/>
                  </a:lnTo>
                  <a:lnTo>
                    <a:pt x="1123" y="443"/>
                  </a:lnTo>
                  <a:lnTo>
                    <a:pt x="1133" y="417"/>
                  </a:lnTo>
                  <a:lnTo>
                    <a:pt x="1133" y="417"/>
                  </a:lnTo>
                  <a:lnTo>
                    <a:pt x="1139" y="402"/>
                  </a:lnTo>
                  <a:lnTo>
                    <a:pt x="1139" y="388"/>
                  </a:lnTo>
                  <a:lnTo>
                    <a:pt x="1139" y="376"/>
                  </a:lnTo>
                  <a:lnTo>
                    <a:pt x="1133" y="364"/>
                  </a:lnTo>
                  <a:lnTo>
                    <a:pt x="1127" y="354"/>
                  </a:lnTo>
                  <a:lnTo>
                    <a:pt x="1117" y="348"/>
                  </a:lnTo>
                  <a:lnTo>
                    <a:pt x="1103" y="342"/>
                  </a:lnTo>
                  <a:lnTo>
                    <a:pt x="1087" y="340"/>
                  </a:lnTo>
                  <a:lnTo>
                    <a:pt x="1087" y="340"/>
                  </a:lnTo>
                  <a:lnTo>
                    <a:pt x="1053" y="338"/>
                  </a:lnTo>
                  <a:lnTo>
                    <a:pt x="1018" y="336"/>
                  </a:lnTo>
                  <a:lnTo>
                    <a:pt x="1018" y="336"/>
                  </a:lnTo>
                  <a:lnTo>
                    <a:pt x="980" y="338"/>
                  </a:lnTo>
                  <a:lnTo>
                    <a:pt x="944" y="340"/>
                  </a:lnTo>
                  <a:lnTo>
                    <a:pt x="944" y="340"/>
                  </a:lnTo>
                  <a:lnTo>
                    <a:pt x="918" y="342"/>
                  </a:lnTo>
                  <a:lnTo>
                    <a:pt x="918" y="342"/>
                  </a:lnTo>
                  <a:lnTo>
                    <a:pt x="898" y="342"/>
                  </a:lnTo>
                  <a:lnTo>
                    <a:pt x="880" y="338"/>
                  </a:lnTo>
                  <a:lnTo>
                    <a:pt x="865" y="330"/>
                  </a:lnTo>
                  <a:lnTo>
                    <a:pt x="853" y="320"/>
                  </a:lnTo>
                  <a:lnTo>
                    <a:pt x="841" y="308"/>
                  </a:lnTo>
                  <a:lnTo>
                    <a:pt x="835" y="292"/>
                  </a:lnTo>
                  <a:lnTo>
                    <a:pt x="829" y="272"/>
                  </a:lnTo>
                  <a:lnTo>
                    <a:pt x="827" y="250"/>
                  </a:lnTo>
                  <a:lnTo>
                    <a:pt x="827" y="250"/>
                  </a:lnTo>
                  <a:lnTo>
                    <a:pt x="827" y="233"/>
                  </a:lnTo>
                  <a:lnTo>
                    <a:pt x="823" y="217"/>
                  </a:lnTo>
                  <a:lnTo>
                    <a:pt x="819" y="203"/>
                  </a:lnTo>
                  <a:lnTo>
                    <a:pt x="815" y="187"/>
                  </a:lnTo>
                  <a:lnTo>
                    <a:pt x="807" y="173"/>
                  </a:lnTo>
                  <a:lnTo>
                    <a:pt x="799" y="161"/>
                  </a:lnTo>
                  <a:lnTo>
                    <a:pt x="781" y="133"/>
                  </a:lnTo>
                  <a:lnTo>
                    <a:pt x="781" y="133"/>
                  </a:lnTo>
                  <a:lnTo>
                    <a:pt x="771" y="121"/>
                  </a:lnTo>
                  <a:lnTo>
                    <a:pt x="765" y="105"/>
                  </a:lnTo>
                  <a:lnTo>
                    <a:pt x="749" y="78"/>
                  </a:lnTo>
                  <a:lnTo>
                    <a:pt x="749" y="78"/>
                  </a:lnTo>
                  <a:lnTo>
                    <a:pt x="765" y="66"/>
                  </a:lnTo>
                  <a:lnTo>
                    <a:pt x="765" y="66"/>
                  </a:lnTo>
                  <a:lnTo>
                    <a:pt x="930" y="215"/>
                  </a:lnTo>
                  <a:lnTo>
                    <a:pt x="930" y="215"/>
                  </a:lnTo>
                  <a:lnTo>
                    <a:pt x="952" y="205"/>
                  </a:lnTo>
                  <a:lnTo>
                    <a:pt x="952" y="205"/>
                  </a:lnTo>
                  <a:lnTo>
                    <a:pt x="950" y="185"/>
                  </a:lnTo>
                  <a:lnTo>
                    <a:pt x="948" y="163"/>
                  </a:lnTo>
                  <a:lnTo>
                    <a:pt x="942" y="145"/>
                  </a:lnTo>
                  <a:lnTo>
                    <a:pt x="940" y="137"/>
                  </a:lnTo>
                  <a:lnTo>
                    <a:pt x="934" y="129"/>
                  </a:lnTo>
                  <a:lnTo>
                    <a:pt x="934" y="129"/>
                  </a:lnTo>
                  <a:lnTo>
                    <a:pt x="914" y="105"/>
                  </a:lnTo>
                  <a:lnTo>
                    <a:pt x="894" y="82"/>
                  </a:lnTo>
                  <a:lnTo>
                    <a:pt x="870" y="62"/>
                  </a:lnTo>
                  <a:lnTo>
                    <a:pt x="847" y="44"/>
                  </a:lnTo>
                  <a:lnTo>
                    <a:pt x="821" y="28"/>
                  </a:lnTo>
                  <a:lnTo>
                    <a:pt x="793" y="16"/>
                  </a:lnTo>
                  <a:lnTo>
                    <a:pt x="765" y="8"/>
                  </a:lnTo>
                  <a:lnTo>
                    <a:pt x="733" y="4"/>
                  </a:lnTo>
                  <a:lnTo>
                    <a:pt x="733" y="4"/>
                  </a:lnTo>
                  <a:lnTo>
                    <a:pt x="688" y="2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582" y="2"/>
                  </a:lnTo>
                  <a:lnTo>
                    <a:pt x="523" y="4"/>
                  </a:lnTo>
                  <a:lnTo>
                    <a:pt x="405" y="10"/>
                  </a:lnTo>
                  <a:lnTo>
                    <a:pt x="405" y="10"/>
                  </a:lnTo>
                  <a:lnTo>
                    <a:pt x="381" y="12"/>
                  </a:lnTo>
                  <a:lnTo>
                    <a:pt x="358" y="16"/>
                  </a:lnTo>
                  <a:lnTo>
                    <a:pt x="346" y="20"/>
                  </a:lnTo>
                  <a:lnTo>
                    <a:pt x="336" y="24"/>
                  </a:lnTo>
                  <a:lnTo>
                    <a:pt x="328" y="28"/>
                  </a:lnTo>
                  <a:lnTo>
                    <a:pt x="322" y="36"/>
                  </a:lnTo>
                  <a:lnTo>
                    <a:pt x="322" y="36"/>
                  </a:lnTo>
                  <a:lnTo>
                    <a:pt x="314" y="46"/>
                  </a:lnTo>
                  <a:lnTo>
                    <a:pt x="306" y="54"/>
                  </a:lnTo>
                  <a:lnTo>
                    <a:pt x="296" y="60"/>
                  </a:lnTo>
                  <a:lnTo>
                    <a:pt x="286" y="64"/>
                  </a:lnTo>
                  <a:lnTo>
                    <a:pt x="264" y="70"/>
                  </a:lnTo>
                  <a:lnTo>
                    <a:pt x="254" y="72"/>
                  </a:lnTo>
                  <a:lnTo>
                    <a:pt x="244" y="76"/>
                  </a:lnTo>
                  <a:lnTo>
                    <a:pt x="244" y="76"/>
                  </a:lnTo>
                  <a:lnTo>
                    <a:pt x="135" y="123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53" y="324"/>
                  </a:lnTo>
                  <a:lnTo>
                    <a:pt x="53" y="324"/>
                  </a:lnTo>
                  <a:lnTo>
                    <a:pt x="57" y="360"/>
                  </a:lnTo>
                  <a:lnTo>
                    <a:pt x="59" y="376"/>
                  </a:lnTo>
                  <a:lnTo>
                    <a:pt x="57" y="392"/>
                  </a:lnTo>
                  <a:lnTo>
                    <a:pt x="51" y="406"/>
                  </a:lnTo>
                  <a:lnTo>
                    <a:pt x="41" y="419"/>
                  </a:lnTo>
                  <a:lnTo>
                    <a:pt x="30" y="429"/>
                  </a:lnTo>
                  <a:lnTo>
                    <a:pt x="10" y="439"/>
                  </a:lnTo>
                  <a:lnTo>
                    <a:pt x="10" y="439"/>
                  </a:lnTo>
                  <a:lnTo>
                    <a:pt x="6" y="441"/>
                  </a:lnTo>
                  <a:lnTo>
                    <a:pt x="4" y="445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26" y="485"/>
                  </a:lnTo>
                  <a:lnTo>
                    <a:pt x="32" y="495"/>
                  </a:lnTo>
                  <a:lnTo>
                    <a:pt x="37" y="507"/>
                  </a:lnTo>
                  <a:lnTo>
                    <a:pt x="39" y="519"/>
                  </a:lnTo>
                  <a:lnTo>
                    <a:pt x="41" y="533"/>
                  </a:lnTo>
                  <a:lnTo>
                    <a:pt x="41" y="573"/>
                  </a:lnTo>
                  <a:lnTo>
                    <a:pt x="41" y="573"/>
                  </a:lnTo>
                  <a:lnTo>
                    <a:pt x="43" y="584"/>
                  </a:lnTo>
                  <a:lnTo>
                    <a:pt x="47" y="596"/>
                  </a:lnTo>
                  <a:lnTo>
                    <a:pt x="55" y="608"/>
                  </a:lnTo>
                  <a:lnTo>
                    <a:pt x="63" y="620"/>
                  </a:lnTo>
                  <a:lnTo>
                    <a:pt x="63" y="620"/>
                  </a:lnTo>
                  <a:lnTo>
                    <a:pt x="73" y="632"/>
                  </a:lnTo>
                  <a:lnTo>
                    <a:pt x="81" y="646"/>
                  </a:lnTo>
                  <a:lnTo>
                    <a:pt x="85" y="660"/>
                  </a:lnTo>
                  <a:lnTo>
                    <a:pt x="87" y="676"/>
                  </a:lnTo>
                  <a:lnTo>
                    <a:pt x="87" y="692"/>
                  </a:lnTo>
                  <a:lnTo>
                    <a:pt x="83" y="706"/>
                  </a:lnTo>
                  <a:lnTo>
                    <a:pt x="77" y="720"/>
                  </a:lnTo>
                  <a:lnTo>
                    <a:pt x="69" y="732"/>
                  </a:lnTo>
                  <a:lnTo>
                    <a:pt x="69" y="732"/>
                  </a:lnTo>
                  <a:lnTo>
                    <a:pt x="59" y="746"/>
                  </a:lnTo>
                  <a:lnTo>
                    <a:pt x="53" y="763"/>
                  </a:lnTo>
                  <a:lnTo>
                    <a:pt x="47" y="785"/>
                  </a:lnTo>
                  <a:lnTo>
                    <a:pt x="45" y="807"/>
                  </a:lnTo>
                  <a:lnTo>
                    <a:pt x="45" y="829"/>
                  </a:lnTo>
                  <a:lnTo>
                    <a:pt x="45" y="851"/>
                  </a:lnTo>
                  <a:lnTo>
                    <a:pt x="51" y="867"/>
                  </a:lnTo>
                  <a:lnTo>
                    <a:pt x="55" y="875"/>
                  </a:lnTo>
                  <a:lnTo>
                    <a:pt x="59" y="879"/>
                  </a:lnTo>
                  <a:lnTo>
                    <a:pt x="59" y="879"/>
                  </a:lnTo>
                  <a:lnTo>
                    <a:pt x="87" y="905"/>
                  </a:lnTo>
                  <a:lnTo>
                    <a:pt x="117" y="928"/>
                  </a:lnTo>
                  <a:lnTo>
                    <a:pt x="133" y="938"/>
                  </a:lnTo>
                  <a:lnTo>
                    <a:pt x="147" y="946"/>
                  </a:lnTo>
                  <a:lnTo>
                    <a:pt x="163" y="952"/>
                  </a:lnTo>
                  <a:lnTo>
                    <a:pt x="179" y="956"/>
                  </a:lnTo>
                  <a:lnTo>
                    <a:pt x="179" y="956"/>
                  </a:lnTo>
                  <a:lnTo>
                    <a:pt x="199" y="958"/>
                  </a:lnTo>
                  <a:lnTo>
                    <a:pt x="218" y="960"/>
                  </a:lnTo>
                  <a:lnTo>
                    <a:pt x="218" y="960"/>
                  </a:lnTo>
                  <a:lnTo>
                    <a:pt x="242" y="958"/>
                  </a:lnTo>
                  <a:lnTo>
                    <a:pt x="254" y="954"/>
                  </a:lnTo>
                  <a:lnTo>
                    <a:pt x="266" y="952"/>
                  </a:lnTo>
                  <a:lnTo>
                    <a:pt x="266" y="952"/>
                  </a:lnTo>
                  <a:lnTo>
                    <a:pt x="282" y="920"/>
                  </a:lnTo>
                  <a:lnTo>
                    <a:pt x="282" y="9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Freeform 13">
              <a:extLst>
                <a:ext uri="{FF2B5EF4-FFF2-40B4-BE49-F238E27FC236}">
                  <a16:creationId xmlns:a16="http://schemas.microsoft.com/office/drawing/2014/main" id="{DF8F6F18-FC0C-E88A-CAA5-C2FAB814D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388" y="2970213"/>
              <a:ext cx="1922463" cy="1754188"/>
            </a:xfrm>
            <a:custGeom>
              <a:avLst/>
              <a:gdLst>
                <a:gd name="T0" fmla="*/ 813 w 1211"/>
                <a:gd name="T1" fmla="*/ 1000 h 1105"/>
                <a:gd name="T2" fmla="*/ 843 w 1211"/>
                <a:gd name="T3" fmla="*/ 972 h 1105"/>
                <a:gd name="T4" fmla="*/ 887 w 1211"/>
                <a:gd name="T5" fmla="*/ 964 h 1105"/>
                <a:gd name="T6" fmla="*/ 867 w 1211"/>
                <a:gd name="T7" fmla="*/ 912 h 1105"/>
                <a:gd name="T8" fmla="*/ 877 w 1211"/>
                <a:gd name="T9" fmla="*/ 874 h 1105"/>
                <a:gd name="T10" fmla="*/ 923 w 1211"/>
                <a:gd name="T11" fmla="*/ 849 h 1105"/>
                <a:gd name="T12" fmla="*/ 964 w 1211"/>
                <a:gd name="T13" fmla="*/ 845 h 1105"/>
                <a:gd name="T14" fmla="*/ 990 w 1211"/>
                <a:gd name="T15" fmla="*/ 843 h 1105"/>
                <a:gd name="T16" fmla="*/ 1040 w 1211"/>
                <a:gd name="T17" fmla="*/ 789 h 1105"/>
                <a:gd name="T18" fmla="*/ 1078 w 1211"/>
                <a:gd name="T19" fmla="*/ 739 h 1105"/>
                <a:gd name="T20" fmla="*/ 1147 w 1211"/>
                <a:gd name="T21" fmla="*/ 650 h 1105"/>
                <a:gd name="T22" fmla="*/ 1088 w 1211"/>
                <a:gd name="T23" fmla="*/ 513 h 1105"/>
                <a:gd name="T24" fmla="*/ 1098 w 1211"/>
                <a:gd name="T25" fmla="*/ 487 h 1105"/>
                <a:gd name="T26" fmla="*/ 1169 w 1211"/>
                <a:gd name="T27" fmla="*/ 471 h 1105"/>
                <a:gd name="T28" fmla="*/ 1211 w 1211"/>
                <a:gd name="T29" fmla="*/ 427 h 1105"/>
                <a:gd name="T30" fmla="*/ 1187 w 1211"/>
                <a:gd name="T31" fmla="*/ 350 h 1105"/>
                <a:gd name="T32" fmla="*/ 1117 w 1211"/>
                <a:gd name="T33" fmla="*/ 314 h 1105"/>
                <a:gd name="T34" fmla="*/ 1046 w 1211"/>
                <a:gd name="T35" fmla="*/ 312 h 1105"/>
                <a:gd name="T36" fmla="*/ 1018 w 1211"/>
                <a:gd name="T37" fmla="*/ 308 h 1105"/>
                <a:gd name="T38" fmla="*/ 986 w 1211"/>
                <a:gd name="T39" fmla="*/ 264 h 1105"/>
                <a:gd name="T40" fmla="*/ 982 w 1211"/>
                <a:gd name="T41" fmla="*/ 201 h 1105"/>
                <a:gd name="T42" fmla="*/ 931 w 1211"/>
                <a:gd name="T43" fmla="*/ 145 h 1105"/>
                <a:gd name="T44" fmla="*/ 905 w 1211"/>
                <a:gd name="T45" fmla="*/ 111 h 1105"/>
                <a:gd name="T46" fmla="*/ 865 w 1211"/>
                <a:gd name="T47" fmla="*/ 47 h 1105"/>
                <a:gd name="T48" fmla="*/ 801 w 1211"/>
                <a:gd name="T49" fmla="*/ 47 h 1105"/>
                <a:gd name="T50" fmla="*/ 706 w 1211"/>
                <a:gd name="T51" fmla="*/ 55 h 1105"/>
                <a:gd name="T52" fmla="*/ 601 w 1211"/>
                <a:gd name="T53" fmla="*/ 32 h 1105"/>
                <a:gd name="T54" fmla="*/ 553 w 1211"/>
                <a:gd name="T55" fmla="*/ 4 h 1105"/>
                <a:gd name="T56" fmla="*/ 499 w 1211"/>
                <a:gd name="T57" fmla="*/ 24 h 1105"/>
                <a:gd name="T58" fmla="*/ 459 w 1211"/>
                <a:gd name="T59" fmla="*/ 55 h 1105"/>
                <a:gd name="T60" fmla="*/ 376 w 1211"/>
                <a:gd name="T61" fmla="*/ 201 h 1105"/>
                <a:gd name="T62" fmla="*/ 358 w 1211"/>
                <a:gd name="T63" fmla="*/ 206 h 1105"/>
                <a:gd name="T64" fmla="*/ 304 w 1211"/>
                <a:gd name="T65" fmla="*/ 248 h 1105"/>
                <a:gd name="T66" fmla="*/ 312 w 1211"/>
                <a:gd name="T67" fmla="*/ 312 h 1105"/>
                <a:gd name="T68" fmla="*/ 300 w 1211"/>
                <a:gd name="T69" fmla="*/ 364 h 1105"/>
                <a:gd name="T70" fmla="*/ 247 w 1211"/>
                <a:gd name="T71" fmla="*/ 391 h 1105"/>
                <a:gd name="T72" fmla="*/ 177 w 1211"/>
                <a:gd name="T73" fmla="*/ 403 h 1105"/>
                <a:gd name="T74" fmla="*/ 139 w 1211"/>
                <a:gd name="T75" fmla="*/ 455 h 1105"/>
                <a:gd name="T76" fmla="*/ 129 w 1211"/>
                <a:gd name="T77" fmla="*/ 652 h 1105"/>
                <a:gd name="T78" fmla="*/ 100 w 1211"/>
                <a:gd name="T79" fmla="*/ 696 h 1105"/>
                <a:gd name="T80" fmla="*/ 70 w 1211"/>
                <a:gd name="T81" fmla="*/ 700 h 1105"/>
                <a:gd name="T82" fmla="*/ 18 w 1211"/>
                <a:gd name="T83" fmla="*/ 717 h 1105"/>
                <a:gd name="T84" fmla="*/ 0 w 1211"/>
                <a:gd name="T85" fmla="*/ 757 h 1105"/>
                <a:gd name="T86" fmla="*/ 38 w 1211"/>
                <a:gd name="T87" fmla="*/ 835 h 1105"/>
                <a:gd name="T88" fmla="*/ 137 w 1211"/>
                <a:gd name="T89" fmla="*/ 863 h 1105"/>
                <a:gd name="T90" fmla="*/ 211 w 1211"/>
                <a:gd name="T91" fmla="*/ 888 h 1105"/>
                <a:gd name="T92" fmla="*/ 265 w 1211"/>
                <a:gd name="T93" fmla="*/ 922 h 1105"/>
                <a:gd name="T94" fmla="*/ 314 w 1211"/>
                <a:gd name="T95" fmla="*/ 910 h 1105"/>
                <a:gd name="T96" fmla="*/ 390 w 1211"/>
                <a:gd name="T97" fmla="*/ 916 h 1105"/>
                <a:gd name="T98" fmla="*/ 461 w 1211"/>
                <a:gd name="T99" fmla="*/ 952 h 1105"/>
                <a:gd name="T100" fmla="*/ 537 w 1211"/>
                <a:gd name="T101" fmla="*/ 960 h 1105"/>
                <a:gd name="T102" fmla="*/ 618 w 1211"/>
                <a:gd name="T103" fmla="*/ 988 h 1105"/>
                <a:gd name="T104" fmla="*/ 662 w 1211"/>
                <a:gd name="T105" fmla="*/ 1049 h 1105"/>
                <a:gd name="T106" fmla="*/ 724 w 1211"/>
                <a:gd name="T107" fmla="*/ 1073 h 1105"/>
                <a:gd name="T108" fmla="*/ 758 w 1211"/>
                <a:gd name="T109" fmla="*/ 1105 h 1105"/>
                <a:gd name="T110" fmla="*/ 795 w 1211"/>
                <a:gd name="T111" fmla="*/ 1037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1" h="1105">
                  <a:moveTo>
                    <a:pt x="795" y="1037"/>
                  </a:moveTo>
                  <a:lnTo>
                    <a:pt x="795" y="1037"/>
                  </a:lnTo>
                  <a:lnTo>
                    <a:pt x="809" y="1008"/>
                  </a:lnTo>
                  <a:lnTo>
                    <a:pt x="809" y="1008"/>
                  </a:lnTo>
                  <a:lnTo>
                    <a:pt x="813" y="1000"/>
                  </a:lnTo>
                  <a:lnTo>
                    <a:pt x="819" y="994"/>
                  </a:lnTo>
                  <a:lnTo>
                    <a:pt x="827" y="988"/>
                  </a:lnTo>
                  <a:lnTo>
                    <a:pt x="835" y="984"/>
                  </a:lnTo>
                  <a:lnTo>
                    <a:pt x="835" y="984"/>
                  </a:lnTo>
                  <a:lnTo>
                    <a:pt x="843" y="972"/>
                  </a:lnTo>
                  <a:lnTo>
                    <a:pt x="843" y="972"/>
                  </a:lnTo>
                  <a:lnTo>
                    <a:pt x="857" y="984"/>
                  </a:lnTo>
                  <a:lnTo>
                    <a:pt x="891" y="984"/>
                  </a:lnTo>
                  <a:lnTo>
                    <a:pt x="891" y="984"/>
                  </a:lnTo>
                  <a:lnTo>
                    <a:pt x="887" y="964"/>
                  </a:lnTo>
                  <a:lnTo>
                    <a:pt x="879" y="948"/>
                  </a:lnTo>
                  <a:lnTo>
                    <a:pt x="879" y="948"/>
                  </a:lnTo>
                  <a:lnTo>
                    <a:pt x="875" y="936"/>
                  </a:lnTo>
                  <a:lnTo>
                    <a:pt x="869" y="922"/>
                  </a:lnTo>
                  <a:lnTo>
                    <a:pt x="867" y="912"/>
                  </a:lnTo>
                  <a:lnTo>
                    <a:pt x="867" y="902"/>
                  </a:lnTo>
                  <a:lnTo>
                    <a:pt x="869" y="894"/>
                  </a:lnTo>
                  <a:lnTo>
                    <a:pt x="873" y="882"/>
                  </a:lnTo>
                  <a:lnTo>
                    <a:pt x="873" y="882"/>
                  </a:lnTo>
                  <a:lnTo>
                    <a:pt x="877" y="874"/>
                  </a:lnTo>
                  <a:lnTo>
                    <a:pt x="885" y="867"/>
                  </a:lnTo>
                  <a:lnTo>
                    <a:pt x="891" y="861"/>
                  </a:lnTo>
                  <a:lnTo>
                    <a:pt x="899" y="857"/>
                  </a:lnTo>
                  <a:lnTo>
                    <a:pt x="913" y="851"/>
                  </a:lnTo>
                  <a:lnTo>
                    <a:pt x="923" y="849"/>
                  </a:lnTo>
                  <a:lnTo>
                    <a:pt x="923" y="849"/>
                  </a:lnTo>
                  <a:lnTo>
                    <a:pt x="937" y="847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64" y="845"/>
                  </a:lnTo>
                  <a:lnTo>
                    <a:pt x="964" y="845"/>
                  </a:lnTo>
                  <a:lnTo>
                    <a:pt x="972" y="845"/>
                  </a:lnTo>
                  <a:lnTo>
                    <a:pt x="972" y="845"/>
                  </a:lnTo>
                  <a:lnTo>
                    <a:pt x="982" y="845"/>
                  </a:lnTo>
                  <a:lnTo>
                    <a:pt x="990" y="843"/>
                  </a:lnTo>
                  <a:lnTo>
                    <a:pt x="998" y="839"/>
                  </a:lnTo>
                  <a:lnTo>
                    <a:pt x="1006" y="833"/>
                  </a:lnTo>
                  <a:lnTo>
                    <a:pt x="1022" y="815"/>
                  </a:lnTo>
                  <a:lnTo>
                    <a:pt x="1040" y="789"/>
                  </a:lnTo>
                  <a:lnTo>
                    <a:pt x="1040" y="789"/>
                  </a:lnTo>
                  <a:lnTo>
                    <a:pt x="1050" y="771"/>
                  </a:lnTo>
                  <a:lnTo>
                    <a:pt x="1050" y="771"/>
                  </a:lnTo>
                  <a:lnTo>
                    <a:pt x="1062" y="755"/>
                  </a:lnTo>
                  <a:lnTo>
                    <a:pt x="1078" y="739"/>
                  </a:lnTo>
                  <a:lnTo>
                    <a:pt x="1078" y="739"/>
                  </a:lnTo>
                  <a:lnTo>
                    <a:pt x="1100" y="709"/>
                  </a:lnTo>
                  <a:lnTo>
                    <a:pt x="1100" y="709"/>
                  </a:lnTo>
                  <a:lnTo>
                    <a:pt x="1119" y="682"/>
                  </a:lnTo>
                  <a:lnTo>
                    <a:pt x="1147" y="650"/>
                  </a:lnTo>
                  <a:lnTo>
                    <a:pt x="1147" y="650"/>
                  </a:lnTo>
                  <a:lnTo>
                    <a:pt x="1127" y="608"/>
                  </a:lnTo>
                  <a:lnTo>
                    <a:pt x="1108" y="564"/>
                  </a:lnTo>
                  <a:lnTo>
                    <a:pt x="1108" y="564"/>
                  </a:lnTo>
                  <a:lnTo>
                    <a:pt x="1092" y="529"/>
                  </a:lnTo>
                  <a:lnTo>
                    <a:pt x="1088" y="513"/>
                  </a:lnTo>
                  <a:lnTo>
                    <a:pt x="1088" y="505"/>
                  </a:lnTo>
                  <a:lnTo>
                    <a:pt x="1090" y="497"/>
                  </a:lnTo>
                  <a:lnTo>
                    <a:pt x="1090" y="497"/>
                  </a:lnTo>
                  <a:lnTo>
                    <a:pt x="1094" y="493"/>
                  </a:lnTo>
                  <a:lnTo>
                    <a:pt x="1098" y="487"/>
                  </a:lnTo>
                  <a:lnTo>
                    <a:pt x="1115" y="481"/>
                  </a:lnTo>
                  <a:lnTo>
                    <a:pt x="1133" y="475"/>
                  </a:lnTo>
                  <a:lnTo>
                    <a:pt x="1151" y="473"/>
                  </a:lnTo>
                  <a:lnTo>
                    <a:pt x="1151" y="473"/>
                  </a:lnTo>
                  <a:lnTo>
                    <a:pt x="1169" y="471"/>
                  </a:lnTo>
                  <a:lnTo>
                    <a:pt x="1183" y="467"/>
                  </a:lnTo>
                  <a:lnTo>
                    <a:pt x="1195" y="459"/>
                  </a:lnTo>
                  <a:lnTo>
                    <a:pt x="1203" y="451"/>
                  </a:lnTo>
                  <a:lnTo>
                    <a:pt x="1209" y="441"/>
                  </a:lnTo>
                  <a:lnTo>
                    <a:pt x="1211" y="427"/>
                  </a:lnTo>
                  <a:lnTo>
                    <a:pt x="1211" y="413"/>
                  </a:lnTo>
                  <a:lnTo>
                    <a:pt x="1205" y="397"/>
                  </a:lnTo>
                  <a:lnTo>
                    <a:pt x="1205" y="397"/>
                  </a:lnTo>
                  <a:lnTo>
                    <a:pt x="1197" y="370"/>
                  </a:lnTo>
                  <a:lnTo>
                    <a:pt x="1187" y="350"/>
                  </a:lnTo>
                  <a:lnTo>
                    <a:pt x="1179" y="336"/>
                  </a:lnTo>
                  <a:lnTo>
                    <a:pt x="1169" y="326"/>
                  </a:lnTo>
                  <a:lnTo>
                    <a:pt x="1157" y="320"/>
                  </a:lnTo>
                  <a:lnTo>
                    <a:pt x="1141" y="316"/>
                  </a:lnTo>
                  <a:lnTo>
                    <a:pt x="1117" y="314"/>
                  </a:lnTo>
                  <a:lnTo>
                    <a:pt x="1090" y="314"/>
                  </a:lnTo>
                  <a:lnTo>
                    <a:pt x="1090" y="314"/>
                  </a:lnTo>
                  <a:lnTo>
                    <a:pt x="1048" y="312"/>
                  </a:lnTo>
                  <a:lnTo>
                    <a:pt x="1048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30" y="312"/>
                  </a:lnTo>
                  <a:lnTo>
                    <a:pt x="1018" y="308"/>
                  </a:lnTo>
                  <a:lnTo>
                    <a:pt x="1008" y="304"/>
                  </a:lnTo>
                  <a:lnTo>
                    <a:pt x="998" y="296"/>
                  </a:lnTo>
                  <a:lnTo>
                    <a:pt x="992" y="288"/>
                  </a:lnTo>
                  <a:lnTo>
                    <a:pt x="988" y="276"/>
                  </a:lnTo>
                  <a:lnTo>
                    <a:pt x="986" y="264"/>
                  </a:lnTo>
                  <a:lnTo>
                    <a:pt x="986" y="250"/>
                  </a:lnTo>
                  <a:lnTo>
                    <a:pt x="986" y="250"/>
                  </a:lnTo>
                  <a:lnTo>
                    <a:pt x="986" y="232"/>
                  </a:lnTo>
                  <a:lnTo>
                    <a:pt x="984" y="216"/>
                  </a:lnTo>
                  <a:lnTo>
                    <a:pt x="982" y="201"/>
                  </a:lnTo>
                  <a:lnTo>
                    <a:pt x="976" y="187"/>
                  </a:lnTo>
                  <a:lnTo>
                    <a:pt x="968" y="175"/>
                  </a:lnTo>
                  <a:lnTo>
                    <a:pt x="958" y="163"/>
                  </a:lnTo>
                  <a:lnTo>
                    <a:pt x="945" y="153"/>
                  </a:lnTo>
                  <a:lnTo>
                    <a:pt x="931" y="145"/>
                  </a:lnTo>
                  <a:lnTo>
                    <a:pt x="931" y="145"/>
                  </a:lnTo>
                  <a:lnTo>
                    <a:pt x="923" y="139"/>
                  </a:lnTo>
                  <a:lnTo>
                    <a:pt x="915" y="131"/>
                  </a:lnTo>
                  <a:lnTo>
                    <a:pt x="905" y="111"/>
                  </a:lnTo>
                  <a:lnTo>
                    <a:pt x="905" y="111"/>
                  </a:lnTo>
                  <a:lnTo>
                    <a:pt x="891" y="77"/>
                  </a:lnTo>
                  <a:lnTo>
                    <a:pt x="885" y="65"/>
                  </a:lnTo>
                  <a:lnTo>
                    <a:pt x="879" y="57"/>
                  </a:lnTo>
                  <a:lnTo>
                    <a:pt x="873" y="51"/>
                  </a:lnTo>
                  <a:lnTo>
                    <a:pt x="865" y="47"/>
                  </a:lnTo>
                  <a:lnTo>
                    <a:pt x="857" y="45"/>
                  </a:lnTo>
                  <a:lnTo>
                    <a:pt x="845" y="43"/>
                  </a:lnTo>
                  <a:lnTo>
                    <a:pt x="845" y="43"/>
                  </a:lnTo>
                  <a:lnTo>
                    <a:pt x="825" y="45"/>
                  </a:lnTo>
                  <a:lnTo>
                    <a:pt x="801" y="47"/>
                  </a:lnTo>
                  <a:lnTo>
                    <a:pt x="801" y="47"/>
                  </a:lnTo>
                  <a:lnTo>
                    <a:pt x="752" y="51"/>
                  </a:lnTo>
                  <a:lnTo>
                    <a:pt x="730" y="53"/>
                  </a:lnTo>
                  <a:lnTo>
                    <a:pt x="706" y="55"/>
                  </a:lnTo>
                  <a:lnTo>
                    <a:pt x="706" y="55"/>
                  </a:lnTo>
                  <a:lnTo>
                    <a:pt x="670" y="53"/>
                  </a:lnTo>
                  <a:lnTo>
                    <a:pt x="652" y="49"/>
                  </a:lnTo>
                  <a:lnTo>
                    <a:pt x="634" y="45"/>
                  </a:lnTo>
                  <a:lnTo>
                    <a:pt x="616" y="40"/>
                  </a:lnTo>
                  <a:lnTo>
                    <a:pt x="601" y="32"/>
                  </a:lnTo>
                  <a:lnTo>
                    <a:pt x="583" y="22"/>
                  </a:lnTo>
                  <a:lnTo>
                    <a:pt x="567" y="10"/>
                  </a:lnTo>
                  <a:lnTo>
                    <a:pt x="567" y="10"/>
                  </a:lnTo>
                  <a:lnTo>
                    <a:pt x="561" y="6"/>
                  </a:lnTo>
                  <a:lnTo>
                    <a:pt x="553" y="4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29" y="10"/>
                  </a:lnTo>
                  <a:lnTo>
                    <a:pt x="515" y="18"/>
                  </a:lnTo>
                  <a:lnTo>
                    <a:pt x="499" y="24"/>
                  </a:lnTo>
                  <a:lnTo>
                    <a:pt x="481" y="26"/>
                  </a:lnTo>
                  <a:lnTo>
                    <a:pt x="481" y="26"/>
                  </a:lnTo>
                  <a:lnTo>
                    <a:pt x="473" y="36"/>
                  </a:lnTo>
                  <a:lnTo>
                    <a:pt x="465" y="45"/>
                  </a:lnTo>
                  <a:lnTo>
                    <a:pt x="459" y="55"/>
                  </a:lnTo>
                  <a:lnTo>
                    <a:pt x="453" y="65"/>
                  </a:lnTo>
                  <a:lnTo>
                    <a:pt x="453" y="65"/>
                  </a:lnTo>
                  <a:lnTo>
                    <a:pt x="438" y="101"/>
                  </a:lnTo>
                  <a:lnTo>
                    <a:pt x="418" y="135"/>
                  </a:lnTo>
                  <a:lnTo>
                    <a:pt x="376" y="201"/>
                  </a:lnTo>
                  <a:lnTo>
                    <a:pt x="376" y="201"/>
                  </a:lnTo>
                  <a:lnTo>
                    <a:pt x="372" y="203"/>
                  </a:lnTo>
                  <a:lnTo>
                    <a:pt x="368" y="205"/>
                  </a:lnTo>
                  <a:lnTo>
                    <a:pt x="358" y="206"/>
                  </a:lnTo>
                  <a:lnTo>
                    <a:pt x="358" y="206"/>
                  </a:lnTo>
                  <a:lnTo>
                    <a:pt x="340" y="214"/>
                  </a:lnTo>
                  <a:lnTo>
                    <a:pt x="324" y="220"/>
                  </a:lnTo>
                  <a:lnTo>
                    <a:pt x="314" y="228"/>
                  </a:lnTo>
                  <a:lnTo>
                    <a:pt x="308" y="236"/>
                  </a:lnTo>
                  <a:lnTo>
                    <a:pt x="304" y="248"/>
                  </a:lnTo>
                  <a:lnTo>
                    <a:pt x="302" y="262"/>
                  </a:lnTo>
                  <a:lnTo>
                    <a:pt x="304" y="278"/>
                  </a:lnTo>
                  <a:lnTo>
                    <a:pt x="310" y="300"/>
                  </a:lnTo>
                  <a:lnTo>
                    <a:pt x="310" y="300"/>
                  </a:lnTo>
                  <a:lnTo>
                    <a:pt x="312" y="312"/>
                  </a:lnTo>
                  <a:lnTo>
                    <a:pt x="312" y="324"/>
                  </a:lnTo>
                  <a:lnTo>
                    <a:pt x="312" y="334"/>
                  </a:lnTo>
                  <a:lnTo>
                    <a:pt x="310" y="344"/>
                  </a:lnTo>
                  <a:lnTo>
                    <a:pt x="306" y="354"/>
                  </a:lnTo>
                  <a:lnTo>
                    <a:pt x="300" y="364"/>
                  </a:lnTo>
                  <a:lnTo>
                    <a:pt x="292" y="372"/>
                  </a:lnTo>
                  <a:lnTo>
                    <a:pt x="283" y="377"/>
                  </a:lnTo>
                  <a:lnTo>
                    <a:pt x="283" y="377"/>
                  </a:lnTo>
                  <a:lnTo>
                    <a:pt x="265" y="385"/>
                  </a:lnTo>
                  <a:lnTo>
                    <a:pt x="247" y="391"/>
                  </a:lnTo>
                  <a:lnTo>
                    <a:pt x="227" y="395"/>
                  </a:lnTo>
                  <a:lnTo>
                    <a:pt x="209" y="397"/>
                  </a:lnTo>
                  <a:lnTo>
                    <a:pt x="209" y="397"/>
                  </a:lnTo>
                  <a:lnTo>
                    <a:pt x="191" y="399"/>
                  </a:lnTo>
                  <a:lnTo>
                    <a:pt x="177" y="403"/>
                  </a:lnTo>
                  <a:lnTo>
                    <a:pt x="165" y="409"/>
                  </a:lnTo>
                  <a:lnTo>
                    <a:pt x="155" y="417"/>
                  </a:lnTo>
                  <a:lnTo>
                    <a:pt x="149" y="427"/>
                  </a:lnTo>
                  <a:lnTo>
                    <a:pt x="143" y="439"/>
                  </a:lnTo>
                  <a:lnTo>
                    <a:pt x="139" y="455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31" y="638"/>
                  </a:lnTo>
                  <a:lnTo>
                    <a:pt x="131" y="638"/>
                  </a:lnTo>
                  <a:lnTo>
                    <a:pt x="129" y="652"/>
                  </a:lnTo>
                  <a:lnTo>
                    <a:pt x="127" y="664"/>
                  </a:lnTo>
                  <a:lnTo>
                    <a:pt x="123" y="676"/>
                  </a:lnTo>
                  <a:lnTo>
                    <a:pt x="117" y="684"/>
                  </a:lnTo>
                  <a:lnTo>
                    <a:pt x="110" y="690"/>
                  </a:lnTo>
                  <a:lnTo>
                    <a:pt x="100" y="696"/>
                  </a:lnTo>
                  <a:lnTo>
                    <a:pt x="86" y="698"/>
                  </a:lnTo>
                  <a:lnTo>
                    <a:pt x="72" y="700"/>
                  </a:lnTo>
                  <a:lnTo>
                    <a:pt x="72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52" y="702"/>
                  </a:lnTo>
                  <a:lnTo>
                    <a:pt x="34" y="707"/>
                  </a:lnTo>
                  <a:lnTo>
                    <a:pt x="18" y="717"/>
                  </a:lnTo>
                  <a:lnTo>
                    <a:pt x="12" y="723"/>
                  </a:lnTo>
                  <a:lnTo>
                    <a:pt x="6" y="729"/>
                  </a:lnTo>
                  <a:lnTo>
                    <a:pt x="6" y="729"/>
                  </a:lnTo>
                  <a:lnTo>
                    <a:pt x="2" y="743"/>
                  </a:lnTo>
                  <a:lnTo>
                    <a:pt x="0" y="757"/>
                  </a:lnTo>
                  <a:lnTo>
                    <a:pt x="2" y="773"/>
                  </a:lnTo>
                  <a:lnTo>
                    <a:pt x="8" y="789"/>
                  </a:lnTo>
                  <a:lnTo>
                    <a:pt x="16" y="805"/>
                  </a:lnTo>
                  <a:lnTo>
                    <a:pt x="26" y="821"/>
                  </a:lnTo>
                  <a:lnTo>
                    <a:pt x="38" y="835"/>
                  </a:lnTo>
                  <a:lnTo>
                    <a:pt x="50" y="847"/>
                  </a:lnTo>
                  <a:lnTo>
                    <a:pt x="50" y="847"/>
                  </a:lnTo>
                  <a:lnTo>
                    <a:pt x="80" y="849"/>
                  </a:lnTo>
                  <a:lnTo>
                    <a:pt x="110" y="855"/>
                  </a:lnTo>
                  <a:lnTo>
                    <a:pt x="137" y="863"/>
                  </a:lnTo>
                  <a:lnTo>
                    <a:pt x="163" y="872"/>
                  </a:lnTo>
                  <a:lnTo>
                    <a:pt x="163" y="872"/>
                  </a:lnTo>
                  <a:lnTo>
                    <a:pt x="201" y="884"/>
                  </a:lnTo>
                  <a:lnTo>
                    <a:pt x="201" y="884"/>
                  </a:lnTo>
                  <a:lnTo>
                    <a:pt x="211" y="888"/>
                  </a:lnTo>
                  <a:lnTo>
                    <a:pt x="221" y="894"/>
                  </a:lnTo>
                  <a:lnTo>
                    <a:pt x="233" y="904"/>
                  </a:lnTo>
                  <a:lnTo>
                    <a:pt x="243" y="916"/>
                  </a:lnTo>
                  <a:lnTo>
                    <a:pt x="243" y="916"/>
                  </a:lnTo>
                  <a:lnTo>
                    <a:pt x="265" y="922"/>
                  </a:lnTo>
                  <a:lnTo>
                    <a:pt x="265" y="922"/>
                  </a:lnTo>
                  <a:lnTo>
                    <a:pt x="275" y="916"/>
                  </a:lnTo>
                  <a:lnTo>
                    <a:pt x="284" y="914"/>
                  </a:lnTo>
                  <a:lnTo>
                    <a:pt x="284" y="914"/>
                  </a:lnTo>
                  <a:lnTo>
                    <a:pt x="314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66" y="910"/>
                  </a:lnTo>
                  <a:lnTo>
                    <a:pt x="390" y="916"/>
                  </a:lnTo>
                  <a:lnTo>
                    <a:pt x="410" y="922"/>
                  </a:lnTo>
                  <a:lnTo>
                    <a:pt x="426" y="932"/>
                  </a:lnTo>
                  <a:lnTo>
                    <a:pt x="426" y="932"/>
                  </a:lnTo>
                  <a:lnTo>
                    <a:pt x="444" y="944"/>
                  </a:lnTo>
                  <a:lnTo>
                    <a:pt x="461" y="952"/>
                  </a:lnTo>
                  <a:lnTo>
                    <a:pt x="477" y="956"/>
                  </a:lnTo>
                  <a:lnTo>
                    <a:pt x="497" y="958"/>
                  </a:lnTo>
                  <a:lnTo>
                    <a:pt x="497" y="958"/>
                  </a:lnTo>
                  <a:lnTo>
                    <a:pt x="515" y="958"/>
                  </a:lnTo>
                  <a:lnTo>
                    <a:pt x="537" y="960"/>
                  </a:lnTo>
                  <a:lnTo>
                    <a:pt x="561" y="964"/>
                  </a:lnTo>
                  <a:lnTo>
                    <a:pt x="585" y="970"/>
                  </a:lnTo>
                  <a:lnTo>
                    <a:pt x="597" y="974"/>
                  </a:lnTo>
                  <a:lnTo>
                    <a:pt x="609" y="982"/>
                  </a:lnTo>
                  <a:lnTo>
                    <a:pt x="618" y="988"/>
                  </a:lnTo>
                  <a:lnTo>
                    <a:pt x="630" y="998"/>
                  </a:lnTo>
                  <a:lnTo>
                    <a:pt x="638" y="1008"/>
                  </a:lnTo>
                  <a:lnTo>
                    <a:pt x="648" y="1020"/>
                  </a:lnTo>
                  <a:lnTo>
                    <a:pt x="656" y="1034"/>
                  </a:lnTo>
                  <a:lnTo>
                    <a:pt x="662" y="1049"/>
                  </a:lnTo>
                  <a:lnTo>
                    <a:pt x="662" y="1049"/>
                  </a:lnTo>
                  <a:lnTo>
                    <a:pt x="670" y="1053"/>
                  </a:lnTo>
                  <a:lnTo>
                    <a:pt x="670" y="1053"/>
                  </a:lnTo>
                  <a:lnTo>
                    <a:pt x="700" y="1061"/>
                  </a:lnTo>
                  <a:lnTo>
                    <a:pt x="724" y="1073"/>
                  </a:lnTo>
                  <a:lnTo>
                    <a:pt x="734" y="1079"/>
                  </a:lnTo>
                  <a:lnTo>
                    <a:pt x="742" y="1087"/>
                  </a:lnTo>
                  <a:lnTo>
                    <a:pt x="752" y="1097"/>
                  </a:lnTo>
                  <a:lnTo>
                    <a:pt x="758" y="1105"/>
                  </a:lnTo>
                  <a:lnTo>
                    <a:pt x="758" y="1105"/>
                  </a:lnTo>
                  <a:lnTo>
                    <a:pt x="774" y="1085"/>
                  </a:lnTo>
                  <a:lnTo>
                    <a:pt x="774" y="1085"/>
                  </a:lnTo>
                  <a:lnTo>
                    <a:pt x="780" y="1075"/>
                  </a:lnTo>
                  <a:lnTo>
                    <a:pt x="785" y="1063"/>
                  </a:lnTo>
                  <a:lnTo>
                    <a:pt x="795" y="1037"/>
                  </a:lnTo>
                  <a:lnTo>
                    <a:pt x="795" y="10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" name="Freeform 14">
              <a:extLst>
                <a:ext uri="{FF2B5EF4-FFF2-40B4-BE49-F238E27FC236}">
                  <a16:creationId xmlns:a16="http://schemas.microsoft.com/office/drawing/2014/main" id="{610F2F6E-94E4-77E7-EC3F-C0972BC4F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988" y="1277938"/>
              <a:ext cx="1730375" cy="1670050"/>
            </a:xfrm>
            <a:custGeom>
              <a:avLst/>
              <a:gdLst>
                <a:gd name="T0" fmla="*/ 24 w 1090"/>
                <a:gd name="T1" fmla="*/ 219 h 1052"/>
                <a:gd name="T2" fmla="*/ 14 w 1090"/>
                <a:gd name="T3" fmla="*/ 276 h 1052"/>
                <a:gd name="T4" fmla="*/ 62 w 1090"/>
                <a:gd name="T5" fmla="*/ 334 h 1052"/>
                <a:gd name="T6" fmla="*/ 54 w 1090"/>
                <a:gd name="T7" fmla="*/ 372 h 1052"/>
                <a:gd name="T8" fmla="*/ 10 w 1090"/>
                <a:gd name="T9" fmla="*/ 432 h 1052"/>
                <a:gd name="T10" fmla="*/ 6 w 1090"/>
                <a:gd name="T11" fmla="*/ 523 h 1052"/>
                <a:gd name="T12" fmla="*/ 46 w 1090"/>
                <a:gd name="T13" fmla="*/ 579 h 1052"/>
                <a:gd name="T14" fmla="*/ 94 w 1090"/>
                <a:gd name="T15" fmla="*/ 630 h 1052"/>
                <a:gd name="T16" fmla="*/ 94 w 1090"/>
                <a:gd name="T17" fmla="*/ 672 h 1052"/>
                <a:gd name="T18" fmla="*/ 52 w 1090"/>
                <a:gd name="T19" fmla="*/ 730 h 1052"/>
                <a:gd name="T20" fmla="*/ 48 w 1090"/>
                <a:gd name="T21" fmla="*/ 760 h 1052"/>
                <a:gd name="T22" fmla="*/ 88 w 1090"/>
                <a:gd name="T23" fmla="*/ 770 h 1052"/>
                <a:gd name="T24" fmla="*/ 155 w 1090"/>
                <a:gd name="T25" fmla="*/ 811 h 1052"/>
                <a:gd name="T26" fmla="*/ 207 w 1090"/>
                <a:gd name="T27" fmla="*/ 805 h 1052"/>
                <a:gd name="T28" fmla="*/ 239 w 1090"/>
                <a:gd name="T29" fmla="*/ 819 h 1052"/>
                <a:gd name="T30" fmla="*/ 304 w 1090"/>
                <a:gd name="T31" fmla="*/ 883 h 1052"/>
                <a:gd name="T32" fmla="*/ 390 w 1090"/>
                <a:gd name="T33" fmla="*/ 931 h 1052"/>
                <a:gd name="T34" fmla="*/ 418 w 1090"/>
                <a:gd name="T35" fmla="*/ 927 h 1052"/>
                <a:gd name="T36" fmla="*/ 459 w 1090"/>
                <a:gd name="T37" fmla="*/ 903 h 1052"/>
                <a:gd name="T38" fmla="*/ 515 w 1090"/>
                <a:gd name="T39" fmla="*/ 923 h 1052"/>
                <a:gd name="T40" fmla="*/ 613 w 1090"/>
                <a:gd name="T41" fmla="*/ 978 h 1052"/>
                <a:gd name="T42" fmla="*/ 636 w 1090"/>
                <a:gd name="T43" fmla="*/ 1010 h 1052"/>
                <a:gd name="T44" fmla="*/ 688 w 1090"/>
                <a:gd name="T45" fmla="*/ 1036 h 1052"/>
                <a:gd name="T46" fmla="*/ 742 w 1090"/>
                <a:gd name="T47" fmla="*/ 1034 h 1052"/>
                <a:gd name="T48" fmla="*/ 787 w 1090"/>
                <a:gd name="T49" fmla="*/ 1042 h 1052"/>
                <a:gd name="T50" fmla="*/ 831 w 1090"/>
                <a:gd name="T51" fmla="*/ 1048 h 1052"/>
                <a:gd name="T52" fmla="*/ 861 w 1090"/>
                <a:gd name="T53" fmla="*/ 1014 h 1052"/>
                <a:gd name="T54" fmla="*/ 889 w 1090"/>
                <a:gd name="T55" fmla="*/ 901 h 1052"/>
                <a:gd name="T56" fmla="*/ 895 w 1090"/>
                <a:gd name="T57" fmla="*/ 839 h 1052"/>
                <a:gd name="T58" fmla="*/ 962 w 1090"/>
                <a:gd name="T59" fmla="*/ 756 h 1052"/>
                <a:gd name="T60" fmla="*/ 931 w 1090"/>
                <a:gd name="T61" fmla="*/ 678 h 1052"/>
                <a:gd name="T62" fmla="*/ 974 w 1090"/>
                <a:gd name="T63" fmla="*/ 608 h 1052"/>
                <a:gd name="T64" fmla="*/ 1042 w 1090"/>
                <a:gd name="T65" fmla="*/ 509 h 1052"/>
                <a:gd name="T66" fmla="*/ 1072 w 1090"/>
                <a:gd name="T67" fmla="*/ 443 h 1052"/>
                <a:gd name="T68" fmla="*/ 1066 w 1090"/>
                <a:gd name="T69" fmla="*/ 402 h 1052"/>
                <a:gd name="T70" fmla="*/ 1060 w 1090"/>
                <a:gd name="T71" fmla="*/ 358 h 1052"/>
                <a:gd name="T72" fmla="*/ 980 w 1090"/>
                <a:gd name="T73" fmla="*/ 300 h 1052"/>
                <a:gd name="T74" fmla="*/ 895 w 1090"/>
                <a:gd name="T75" fmla="*/ 255 h 1052"/>
                <a:gd name="T76" fmla="*/ 853 w 1090"/>
                <a:gd name="T77" fmla="*/ 203 h 1052"/>
                <a:gd name="T78" fmla="*/ 847 w 1090"/>
                <a:gd name="T79" fmla="*/ 155 h 1052"/>
                <a:gd name="T80" fmla="*/ 809 w 1090"/>
                <a:gd name="T81" fmla="*/ 137 h 1052"/>
                <a:gd name="T82" fmla="*/ 692 w 1090"/>
                <a:gd name="T83" fmla="*/ 117 h 1052"/>
                <a:gd name="T84" fmla="*/ 624 w 1090"/>
                <a:gd name="T85" fmla="*/ 70 h 1052"/>
                <a:gd name="T86" fmla="*/ 493 w 1090"/>
                <a:gd name="T87" fmla="*/ 42 h 1052"/>
                <a:gd name="T88" fmla="*/ 398 w 1090"/>
                <a:gd name="T89" fmla="*/ 2 h 1052"/>
                <a:gd name="T90" fmla="*/ 344 w 1090"/>
                <a:gd name="T91" fmla="*/ 6 h 1052"/>
                <a:gd name="T92" fmla="*/ 245 w 1090"/>
                <a:gd name="T93" fmla="*/ 54 h 1052"/>
                <a:gd name="T94" fmla="*/ 211 w 1090"/>
                <a:gd name="T95" fmla="*/ 96 h 1052"/>
                <a:gd name="T96" fmla="*/ 177 w 1090"/>
                <a:gd name="T97" fmla="*/ 109 h 1052"/>
                <a:gd name="T98" fmla="*/ 121 w 1090"/>
                <a:gd name="T99" fmla="*/ 98 h 1052"/>
                <a:gd name="T100" fmla="*/ 94 w 1090"/>
                <a:gd name="T101" fmla="*/ 106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052">
                  <a:moveTo>
                    <a:pt x="74" y="133"/>
                  </a:moveTo>
                  <a:lnTo>
                    <a:pt x="74" y="133"/>
                  </a:lnTo>
                  <a:lnTo>
                    <a:pt x="58" y="163"/>
                  </a:lnTo>
                  <a:lnTo>
                    <a:pt x="42" y="191"/>
                  </a:lnTo>
                  <a:lnTo>
                    <a:pt x="24" y="219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8" y="257"/>
                  </a:lnTo>
                  <a:lnTo>
                    <a:pt x="10" y="267"/>
                  </a:lnTo>
                  <a:lnTo>
                    <a:pt x="14" y="276"/>
                  </a:lnTo>
                  <a:lnTo>
                    <a:pt x="20" y="284"/>
                  </a:lnTo>
                  <a:lnTo>
                    <a:pt x="20" y="284"/>
                  </a:lnTo>
                  <a:lnTo>
                    <a:pt x="40" y="304"/>
                  </a:lnTo>
                  <a:lnTo>
                    <a:pt x="52" y="320"/>
                  </a:lnTo>
                  <a:lnTo>
                    <a:pt x="62" y="334"/>
                  </a:lnTo>
                  <a:lnTo>
                    <a:pt x="64" y="340"/>
                  </a:lnTo>
                  <a:lnTo>
                    <a:pt x="64" y="346"/>
                  </a:lnTo>
                  <a:lnTo>
                    <a:pt x="64" y="352"/>
                  </a:lnTo>
                  <a:lnTo>
                    <a:pt x="62" y="358"/>
                  </a:lnTo>
                  <a:lnTo>
                    <a:pt x="54" y="372"/>
                  </a:lnTo>
                  <a:lnTo>
                    <a:pt x="42" y="390"/>
                  </a:lnTo>
                  <a:lnTo>
                    <a:pt x="22" y="412"/>
                  </a:lnTo>
                  <a:lnTo>
                    <a:pt x="22" y="412"/>
                  </a:lnTo>
                  <a:lnTo>
                    <a:pt x="16" y="422"/>
                  </a:lnTo>
                  <a:lnTo>
                    <a:pt x="10" y="432"/>
                  </a:lnTo>
                  <a:lnTo>
                    <a:pt x="6" y="441"/>
                  </a:lnTo>
                  <a:lnTo>
                    <a:pt x="4" y="453"/>
                  </a:lnTo>
                  <a:lnTo>
                    <a:pt x="0" y="475"/>
                  </a:lnTo>
                  <a:lnTo>
                    <a:pt x="2" y="499"/>
                  </a:lnTo>
                  <a:lnTo>
                    <a:pt x="6" y="523"/>
                  </a:lnTo>
                  <a:lnTo>
                    <a:pt x="16" y="545"/>
                  </a:lnTo>
                  <a:lnTo>
                    <a:pt x="22" y="555"/>
                  </a:lnTo>
                  <a:lnTo>
                    <a:pt x="28" y="565"/>
                  </a:lnTo>
                  <a:lnTo>
                    <a:pt x="36" y="573"/>
                  </a:lnTo>
                  <a:lnTo>
                    <a:pt x="46" y="579"/>
                  </a:lnTo>
                  <a:lnTo>
                    <a:pt x="46" y="579"/>
                  </a:lnTo>
                  <a:lnTo>
                    <a:pt x="68" y="597"/>
                  </a:lnTo>
                  <a:lnTo>
                    <a:pt x="84" y="614"/>
                  </a:lnTo>
                  <a:lnTo>
                    <a:pt x="90" y="622"/>
                  </a:lnTo>
                  <a:lnTo>
                    <a:pt x="94" y="630"/>
                  </a:lnTo>
                  <a:lnTo>
                    <a:pt x="96" y="638"/>
                  </a:lnTo>
                  <a:lnTo>
                    <a:pt x="98" y="646"/>
                  </a:lnTo>
                  <a:lnTo>
                    <a:pt x="98" y="654"/>
                  </a:lnTo>
                  <a:lnTo>
                    <a:pt x="96" y="662"/>
                  </a:lnTo>
                  <a:lnTo>
                    <a:pt x="94" y="672"/>
                  </a:lnTo>
                  <a:lnTo>
                    <a:pt x="90" y="680"/>
                  </a:lnTo>
                  <a:lnTo>
                    <a:pt x="76" y="700"/>
                  </a:lnTo>
                  <a:lnTo>
                    <a:pt x="58" y="722"/>
                  </a:lnTo>
                  <a:lnTo>
                    <a:pt x="58" y="722"/>
                  </a:lnTo>
                  <a:lnTo>
                    <a:pt x="52" y="730"/>
                  </a:lnTo>
                  <a:lnTo>
                    <a:pt x="46" y="738"/>
                  </a:lnTo>
                  <a:lnTo>
                    <a:pt x="44" y="746"/>
                  </a:lnTo>
                  <a:lnTo>
                    <a:pt x="44" y="754"/>
                  </a:lnTo>
                  <a:lnTo>
                    <a:pt x="44" y="754"/>
                  </a:lnTo>
                  <a:lnTo>
                    <a:pt x="48" y="760"/>
                  </a:lnTo>
                  <a:lnTo>
                    <a:pt x="56" y="764"/>
                  </a:lnTo>
                  <a:lnTo>
                    <a:pt x="66" y="768"/>
                  </a:lnTo>
                  <a:lnTo>
                    <a:pt x="76" y="770"/>
                  </a:lnTo>
                  <a:lnTo>
                    <a:pt x="76" y="770"/>
                  </a:lnTo>
                  <a:lnTo>
                    <a:pt x="88" y="770"/>
                  </a:lnTo>
                  <a:lnTo>
                    <a:pt x="88" y="770"/>
                  </a:lnTo>
                  <a:lnTo>
                    <a:pt x="114" y="768"/>
                  </a:lnTo>
                  <a:lnTo>
                    <a:pt x="143" y="766"/>
                  </a:lnTo>
                  <a:lnTo>
                    <a:pt x="143" y="766"/>
                  </a:lnTo>
                  <a:lnTo>
                    <a:pt x="155" y="811"/>
                  </a:lnTo>
                  <a:lnTo>
                    <a:pt x="155" y="811"/>
                  </a:lnTo>
                  <a:lnTo>
                    <a:pt x="161" y="799"/>
                  </a:lnTo>
                  <a:lnTo>
                    <a:pt x="161" y="799"/>
                  </a:lnTo>
                  <a:lnTo>
                    <a:pt x="183" y="803"/>
                  </a:lnTo>
                  <a:lnTo>
                    <a:pt x="207" y="805"/>
                  </a:lnTo>
                  <a:lnTo>
                    <a:pt x="219" y="807"/>
                  </a:lnTo>
                  <a:lnTo>
                    <a:pt x="227" y="811"/>
                  </a:lnTo>
                  <a:lnTo>
                    <a:pt x="235" y="815"/>
                  </a:lnTo>
                  <a:lnTo>
                    <a:pt x="239" y="819"/>
                  </a:lnTo>
                  <a:lnTo>
                    <a:pt x="239" y="819"/>
                  </a:lnTo>
                  <a:lnTo>
                    <a:pt x="245" y="831"/>
                  </a:lnTo>
                  <a:lnTo>
                    <a:pt x="251" y="841"/>
                  </a:lnTo>
                  <a:lnTo>
                    <a:pt x="267" y="857"/>
                  </a:lnTo>
                  <a:lnTo>
                    <a:pt x="285" y="871"/>
                  </a:lnTo>
                  <a:lnTo>
                    <a:pt x="304" y="883"/>
                  </a:lnTo>
                  <a:lnTo>
                    <a:pt x="344" y="903"/>
                  </a:lnTo>
                  <a:lnTo>
                    <a:pt x="364" y="915"/>
                  </a:lnTo>
                  <a:lnTo>
                    <a:pt x="382" y="927"/>
                  </a:lnTo>
                  <a:lnTo>
                    <a:pt x="382" y="927"/>
                  </a:lnTo>
                  <a:lnTo>
                    <a:pt x="390" y="931"/>
                  </a:lnTo>
                  <a:lnTo>
                    <a:pt x="400" y="931"/>
                  </a:lnTo>
                  <a:lnTo>
                    <a:pt x="400" y="931"/>
                  </a:lnTo>
                  <a:lnTo>
                    <a:pt x="410" y="931"/>
                  </a:lnTo>
                  <a:lnTo>
                    <a:pt x="414" y="929"/>
                  </a:lnTo>
                  <a:lnTo>
                    <a:pt x="418" y="927"/>
                  </a:lnTo>
                  <a:lnTo>
                    <a:pt x="418" y="927"/>
                  </a:lnTo>
                  <a:lnTo>
                    <a:pt x="428" y="915"/>
                  </a:lnTo>
                  <a:lnTo>
                    <a:pt x="440" y="909"/>
                  </a:lnTo>
                  <a:lnTo>
                    <a:pt x="450" y="903"/>
                  </a:lnTo>
                  <a:lnTo>
                    <a:pt x="459" y="903"/>
                  </a:lnTo>
                  <a:lnTo>
                    <a:pt x="459" y="903"/>
                  </a:lnTo>
                  <a:lnTo>
                    <a:pt x="473" y="905"/>
                  </a:lnTo>
                  <a:lnTo>
                    <a:pt x="487" y="909"/>
                  </a:lnTo>
                  <a:lnTo>
                    <a:pt x="515" y="923"/>
                  </a:lnTo>
                  <a:lnTo>
                    <a:pt x="515" y="923"/>
                  </a:lnTo>
                  <a:lnTo>
                    <a:pt x="543" y="937"/>
                  </a:lnTo>
                  <a:lnTo>
                    <a:pt x="573" y="950"/>
                  </a:lnTo>
                  <a:lnTo>
                    <a:pt x="573" y="950"/>
                  </a:lnTo>
                  <a:lnTo>
                    <a:pt x="601" y="968"/>
                  </a:lnTo>
                  <a:lnTo>
                    <a:pt x="613" y="978"/>
                  </a:lnTo>
                  <a:lnTo>
                    <a:pt x="619" y="982"/>
                  </a:lnTo>
                  <a:lnTo>
                    <a:pt x="622" y="988"/>
                  </a:lnTo>
                  <a:lnTo>
                    <a:pt x="622" y="988"/>
                  </a:lnTo>
                  <a:lnTo>
                    <a:pt x="628" y="1000"/>
                  </a:lnTo>
                  <a:lnTo>
                    <a:pt x="636" y="1010"/>
                  </a:lnTo>
                  <a:lnTo>
                    <a:pt x="646" y="1018"/>
                  </a:lnTo>
                  <a:lnTo>
                    <a:pt x="654" y="1024"/>
                  </a:lnTo>
                  <a:lnTo>
                    <a:pt x="664" y="1030"/>
                  </a:lnTo>
                  <a:lnTo>
                    <a:pt x="676" y="1034"/>
                  </a:lnTo>
                  <a:lnTo>
                    <a:pt x="688" y="1036"/>
                  </a:lnTo>
                  <a:lnTo>
                    <a:pt x="700" y="1036"/>
                  </a:lnTo>
                  <a:lnTo>
                    <a:pt x="700" y="1036"/>
                  </a:lnTo>
                  <a:lnTo>
                    <a:pt x="708" y="1036"/>
                  </a:lnTo>
                  <a:lnTo>
                    <a:pt x="708" y="1036"/>
                  </a:lnTo>
                  <a:lnTo>
                    <a:pt x="742" y="1034"/>
                  </a:lnTo>
                  <a:lnTo>
                    <a:pt x="742" y="1034"/>
                  </a:lnTo>
                  <a:lnTo>
                    <a:pt x="766" y="1036"/>
                  </a:lnTo>
                  <a:lnTo>
                    <a:pt x="778" y="1038"/>
                  </a:lnTo>
                  <a:lnTo>
                    <a:pt x="787" y="1042"/>
                  </a:lnTo>
                  <a:lnTo>
                    <a:pt x="787" y="1042"/>
                  </a:lnTo>
                  <a:lnTo>
                    <a:pt x="803" y="1050"/>
                  </a:lnTo>
                  <a:lnTo>
                    <a:pt x="817" y="1052"/>
                  </a:lnTo>
                  <a:lnTo>
                    <a:pt x="817" y="1052"/>
                  </a:lnTo>
                  <a:lnTo>
                    <a:pt x="825" y="1050"/>
                  </a:lnTo>
                  <a:lnTo>
                    <a:pt x="831" y="1048"/>
                  </a:lnTo>
                  <a:lnTo>
                    <a:pt x="837" y="1046"/>
                  </a:lnTo>
                  <a:lnTo>
                    <a:pt x="843" y="1040"/>
                  </a:lnTo>
                  <a:lnTo>
                    <a:pt x="853" y="1028"/>
                  </a:lnTo>
                  <a:lnTo>
                    <a:pt x="861" y="1014"/>
                  </a:lnTo>
                  <a:lnTo>
                    <a:pt x="861" y="1014"/>
                  </a:lnTo>
                  <a:lnTo>
                    <a:pt x="905" y="940"/>
                  </a:lnTo>
                  <a:lnTo>
                    <a:pt x="905" y="940"/>
                  </a:lnTo>
                  <a:lnTo>
                    <a:pt x="897" y="927"/>
                  </a:lnTo>
                  <a:lnTo>
                    <a:pt x="893" y="913"/>
                  </a:lnTo>
                  <a:lnTo>
                    <a:pt x="889" y="901"/>
                  </a:lnTo>
                  <a:lnTo>
                    <a:pt x="887" y="887"/>
                  </a:lnTo>
                  <a:lnTo>
                    <a:pt x="887" y="875"/>
                  </a:lnTo>
                  <a:lnTo>
                    <a:pt x="887" y="863"/>
                  </a:lnTo>
                  <a:lnTo>
                    <a:pt x="891" y="851"/>
                  </a:lnTo>
                  <a:lnTo>
                    <a:pt x="895" y="839"/>
                  </a:lnTo>
                  <a:lnTo>
                    <a:pt x="905" y="817"/>
                  </a:lnTo>
                  <a:lnTo>
                    <a:pt x="921" y="795"/>
                  </a:lnTo>
                  <a:lnTo>
                    <a:pt x="941" y="775"/>
                  </a:lnTo>
                  <a:lnTo>
                    <a:pt x="962" y="756"/>
                  </a:lnTo>
                  <a:lnTo>
                    <a:pt x="962" y="756"/>
                  </a:lnTo>
                  <a:lnTo>
                    <a:pt x="952" y="742"/>
                  </a:lnTo>
                  <a:lnTo>
                    <a:pt x="943" y="726"/>
                  </a:lnTo>
                  <a:lnTo>
                    <a:pt x="937" y="710"/>
                  </a:lnTo>
                  <a:lnTo>
                    <a:pt x="933" y="694"/>
                  </a:lnTo>
                  <a:lnTo>
                    <a:pt x="931" y="678"/>
                  </a:lnTo>
                  <a:lnTo>
                    <a:pt x="935" y="662"/>
                  </a:lnTo>
                  <a:lnTo>
                    <a:pt x="941" y="646"/>
                  </a:lnTo>
                  <a:lnTo>
                    <a:pt x="952" y="632"/>
                  </a:lnTo>
                  <a:lnTo>
                    <a:pt x="952" y="632"/>
                  </a:lnTo>
                  <a:lnTo>
                    <a:pt x="974" y="608"/>
                  </a:lnTo>
                  <a:lnTo>
                    <a:pt x="1000" y="589"/>
                  </a:lnTo>
                  <a:lnTo>
                    <a:pt x="1050" y="547"/>
                  </a:lnTo>
                  <a:lnTo>
                    <a:pt x="1050" y="547"/>
                  </a:lnTo>
                  <a:lnTo>
                    <a:pt x="1044" y="527"/>
                  </a:lnTo>
                  <a:lnTo>
                    <a:pt x="1042" y="509"/>
                  </a:lnTo>
                  <a:lnTo>
                    <a:pt x="1042" y="495"/>
                  </a:lnTo>
                  <a:lnTo>
                    <a:pt x="1044" y="481"/>
                  </a:lnTo>
                  <a:lnTo>
                    <a:pt x="1050" y="469"/>
                  </a:lnTo>
                  <a:lnTo>
                    <a:pt x="1060" y="457"/>
                  </a:lnTo>
                  <a:lnTo>
                    <a:pt x="1072" y="443"/>
                  </a:lnTo>
                  <a:lnTo>
                    <a:pt x="1090" y="432"/>
                  </a:lnTo>
                  <a:lnTo>
                    <a:pt x="1090" y="432"/>
                  </a:lnTo>
                  <a:lnTo>
                    <a:pt x="1074" y="414"/>
                  </a:lnTo>
                  <a:lnTo>
                    <a:pt x="1068" y="406"/>
                  </a:lnTo>
                  <a:lnTo>
                    <a:pt x="1066" y="402"/>
                  </a:lnTo>
                  <a:lnTo>
                    <a:pt x="1066" y="398"/>
                  </a:lnTo>
                  <a:lnTo>
                    <a:pt x="1066" y="398"/>
                  </a:lnTo>
                  <a:lnTo>
                    <a:pt x="1064" y="376"/>
                  </a:lnTo>
                  <a:lnTo>
                    <a:pt x="1062" y="366"/>
                  </a:lnTo>
                  <a:lnTo>
                    <a:pt x="1060" y="358"/>
                  </a:lnTo>
                  <a:lnTo>
                    <a:pt x="1052" y="344"/>
                  </a:lnTo>
                  <a:lnTo>
                    <a:pt x="1040" y="334"/>
                  </a:lnTo>
                  <a:lnTo>
                    <a:pt x="1026" y="324"/>
                  </a:lnTo>
                  <a:lnTo>
                    <a:pt x="1012" y="316"/>
                  </a:lnTo>
                  <a:lnTo>
                    <a:pt x="980" y="300"/>
                  </a:lnTo>
                  <a:lnTo>
                    <a:pt x="980" y="300"/>
                  </a:lnTo>
                  <a:lnTo>
                    <a:pt x="945" y="282"/>
                  </a:lnTo>
                  <a:lnTo>
                    <a:pt x="909" y="263"/>
                  </a:lnTo>
                  <a:lnTo>
                    <a:pt x="909" y="263"/>
                  </a:lnTo>
                  <a:lnTo>
                    <a:pt x="895" y="255"/>
                  </a:lnTo>
                  <a:lnTo>
                    <a:pt x="885" y="247"/>
                  </a:lnTo>
                  <a:lnTo>
                    <a:pt x="873" y="237"/>
                  </a:lnTo>
                  <a:lnTo>
                    <a:pt x="865" y="227"/>
                  </a:lnTo>
                  <a:lnTo>
                    <a:pt x="857" y="215"/>
                  </a:lnTo>
                  <a:lnTo>
                    <a:pt x="853" y="203"/>
                  </a:lnTo>
                  <a:lnTo>
                    <a:pt x="849" y="187"/>
                  </a:lnTo>
                  <a:lnTo>
                    <a:pt x="849" y="171"/>
                  </a:lnTo>
                  <a:lnTo>
                    <a:pt x="849" y="171"/>
                  </a:lnTo>
                  <a:lnTo>
                    <a:pt x="849" y="161"/>
                  </a:lnTo>
                  <a:lnTo>
                    <a:pt x="847" y="155"/>
                  </a:lnTo>
                  <a:lnTo>
                    <a:pt x="843" y="149"/>
                  </a:lnTo>
                  <a:lnTo>
                    <a:pt x="837" y="145"/>
                  </a:lnTo>
                  <a:lnTo>
                    <a:pt x="831" y="141"/>
                  </a:lnTo>
                  <a:lnTo>
                    <a:pt x="825" y="139"/>
                  </a:lnTo>
                  <a:lnTo>
                    <a:pt x="809" y="137"/>
                  </a:lnTo>
                  <a:lnTo>
                    <a:pt x="809" y="137"/>
                  </a:lnTo>
                  <a:lnTo>
                    <a:pt x="762" y="133"/>
                  </a:lnTo>
                  <a:lnTo>
                    <a:pt x="738" y="129"/>
                  </a:lnTo>
                  <a:lnTo>
                    <a:pt x="714" y="123"/>
                  </a:lnTo>
                  <a:lnTo>
                    <a:pt x="692" y="117"/>
                  </a:lnTo>
                  <a:lnTo>
                    <a:pt x="672" y="106"/>
                  </a:lnTo>
                  <a:lnTo>
                    <a:pt x="650" y="94"/>
                  </a:lnTo>
                  <a:lnTo>
                    <a:pt x="632" y="76"/>
                  </a:lnTo>
                  <a:lnTo>
                    <a:pt x="632" y="76"/>
                  </a:lnTo>
                  <a:lnTo>
                    <a:pt x="624" y="70"/>
                  </a:lnTo>
                  <a:lnTo>
                    <a:pt x="615" y="64"/>
                  </a:lnTo>
                  <a:lnTo>
                    <a:pt x="593" y="58"/>
                  </a:lnTo>
                  <a:lnTo>
                    <a:pt x="593" y="58"/>
                  </a:lnTo>
                  <a:lnTo>
                    <a:pt x="543" y="50"/>
                  </a:lnTo>
                  <a:lnTo>
                    <a:pt x="493" y="42"/>
                  </a:lnTo>
                  <a:lnTo>
                    <a:pt x="469" y="36"/>
                  </a:lnTo>
                  <a:lnTo>
                    <a:pt x="446" y="28"/>
                  </a:lnTo>
                  <a:lnTo>
                    <a:pt x="422" y="18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392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66" y="2"/>
                  </a:lnTo>
                  <a:lnTo>
                    <a:pt x="344" y="6"/>
                  </a:lnTo>
                  <a:lnTo>
                    <a:pt x="320" y="14"/>
                  </a:lnTo>
                  <a:lnTo>
                    <a:pt x="298" y="22"/>
                  </a:lnTo>
                  <a:lnTo>
                    <a:pt x="277" y="32"/>
                  </a:lnTo>
                  <a:lnTo>
                    <a:pt x="259" y="44"/>
                  </a:lnTo>
                  <a:lnTo>
                    <a:pt x="245" y="54"/>
                  </a:lnTo>
                  <a:lnTo>
                    <a:pt x="235" y="64"/>
                  </a:lnTo>
                  <a:lnTo>
                    <a:pt x="235" y="64"/>
                  </a:lnTo>
                  <a:lnTo>
                    <a:pt x="225" y="82"/>
                  </a:lnTo>
                  <a:lnTo>
                    <a:pt x="217" y="90"/>
                  </a:lnTo>
                  <a:lnTo>
                    <a:pt x="211" y="96"/>
                  </a:lnTo>
                  <a:lnTo>
                    <a:pt x="203" y="102"/>
                  </a:lnTo>
                  <a:lnTo>
                    <a:pt x="195" y="106"/>
                  </a:lnTo>
                  <a:lnTo>
                    <a:pt x="185" y="108"/>
                  </a:lnTo>
                  <a:lnTo>
                    <a:pt x="177" y="109"/>
                  </a:lnTo>
                  <a:lnTo>
                    <a:pt x="177" y="109"/>
                  </a:lnTo>
                  <a:lnTo>
                    <a:pt x="163" y="108"/>
                  </a:lnTo>
                  <a:lnTo>
                    <a:pt x="147" y="102"/>
                  </a:lnTo>
                  <a:lnTo>
                    <a:pt x="147" y="102"/>
                  </a:lnTo>
                  <a:lnTo>
                    <a:pt x="133" y="98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4" y="98"/>
                  </a:lnTo>
                  <a:lnTo>
                    <a:pt x="106" y="100"/>
                  </a:lnTo>
                  <a:lnTo>
                    <a:pt x="100" y="102"/>
                  </a:lnTo>
                  <a:lnTo>
                    <a:pt x="94" y="106"/>
                  </a:lnTo>
                  <a:lnTo>
                    <a:pt x="82" y="117"/>
                  </a:lnTo>
                  <a:lnTo>
                    <a:pt x="74" y="133"/>
                  </a:lnTo>
                  <a:lnTo>
                    <a:pt x="74" y="1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Freeform 15">
              <a:extLst>
                <a:ext uri="{FF2B5EF4-FFF2-40B4-BE49-F238E27FC236}">
                  <a16:creationId xmlns:a16="http://schemas.microsoft.com/office/drawing/2014/main" id="{D3935EFC-6800-AC47-2382-E6FA54FB7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000" y="4781550"/>
              <a:ext cx="1730375" cy="2076450"/>
            </a:xfrm>
            <a:custGeom>
              <a:avLst/>
              <a:gdLst>
                <a:gd name="T0" fmla="*/ 249 w 1090"/>
                <a:gd name="T1" fmla="*/ 151 h 1308"/>
                <a:gd name="T2" fmla="*/ 161 w 1090"/>
                <a:gd name="T3" fmla="*/ 248 h 1308"/>
                <a:gd name="T4" fmla="*/ 96 w 1090"/>
                <a:gd name="T5" fmla="*/ 296 h 1308"/>
                <a:gd name="T6" fmla="*/ 50 w 1090"/>
                <a:gd name="T7" fmla="*/ 338 h 1308"/>
                <a:gd name="T8" fmla="*/ 0 w 1090"/>
                <a:gd name="T9" fmla="*/ 386 h 1308"/>
                <a:gd name="T10" fmla="*/ 8 w 1090"/>
                <a:gd name="T11" fmla="*/ 405 h 1308"/>
                <a:gd name="T12" fmla="*/ 22 w 1090"/>
                <a:gd name="T13" fmla="*/ 501 h 1308"/>
                <a:gd name="T14" fmla="*/ 34 w 1090"/>
                <a:gd name="T15" fmla="*/ 586 h 1308"/>
                <a:gd name="T16" fmla="*/ 42 w 1090"/>
                <a:gd name="T17" fmla="*/ 654 h 1308"/>
                <a:gd name="T18" fmla="*/ 44 w 1090"/>
                <a:gd name="T19" fmla="*/ 670 h 1308"/>
                <a:gd name="T20" fmla="*/ 48 w 1090"/>
                <a:gd name="T21" fmla="*/ 722 h 1308"/>
                <a:gd name="T22" fmla="*/ 96 w 1090"/>
                <a:gd name="T23" fmla="*/ 847 h 1308"/>
                <a:gd name="T24" fmla="*/ 141 w 1090"/>
                <a:gd name="T25" fmla="*/ 966 h 1308"/>
                <a:gd name="T26" fmla="*/ 151 w 1090"/>
                <a:gd name="T27" fmla="*/ 1020 h 1308"/>
                <a:gd name="T28" fmla="*/ 187 w 1090"/>
                <a:gd name="T29" fmla="*/ 1034 h 1308"/>
                <a:gd name="T30" fmla="*/ 283 w 1090"/>
                <a:gd name="T31" fmla="*/ 1042 h 1308"/>
                <a:gd name="T32" fmla="*/ 402 w 1090"/>
                <a:gd name="T33" fmla="*/ 1083 h 1308"/>
                <a:gd name="T34" fmla="*/ 461 w 1090"/>
                <a:gd name="T35" fmla="*/ 1141 h 1308"/>
                <a:gd name="T36" fmla="*/ 487 w 1090"/>
                <a:gd name="T37" fmla="*/ 1177 h 1308"/>
                <a:gd name="T38" fmla="*/ 654 w 1090"/>
                <a:gd name="T39" fmla="*/ 1250 h 1308"/>
                <a:gd name="T40" fmla="*/ 813 w 1090"/>
                <a:gd name="T41" fmla="*/ 1308 h 1308"/>
                <a:gd name="T42" fmla="*/ 845 w 1090"/>
                <a:gd name="T43" fmla="*/ 1300 h 1308"/>
                <a:gd name="T44" fmla="*/ 853 w 1090"/>
                <a:gd name="T45" fmla="*/ 1278 h 1308"/>
                <a:gd name="T46" fmla="*/ 843 w 1090"/>
                <a:gd name="T47" fmla="*/ 1244 h 1308"/>
                <a:gd name="T48" fmla="*/ 805 w 1090"/>
                <a:gd name="T49" fmla="*/ 1225 h 1308"/>
                <a:gd name="T50" fmla="*/ 764 w 1090"/>
                <a:gd name="T51" fmla="*/ 1171 h 1308"/>
                <a:gd name="T52" fmla="*/ 762 w 1090"/>
                <a:gd name="T53" fmla="*/ 1117 h 1308"/>
                <a:gd name="T54" fmla="*/ 762 w 1090"/>
                <a:gd name="T55" fmla="*/ 1032 h 1308"/>
                <a:gd name="T56" fmla="*/ 740 w 1090"/>
                <a:gd name="T57" fmla="*/ 950 h 1308"/>
                <a:gd name="T58" fmla="*/ 744 w 1090"/>
                <a:gd name="T59" fmla="*/ 889 h 1308"/>
                <a:gd name="T60" fmla="*/ 885 w 1090"/>
                <a:gd name="T61" fmla="*/ 664 h 1308"/>
                <a:gd name="T62" fmla="*/ 1090 w 1090"/>
                <a:gd name="T63" fmla="*/ 380 h 1308"/>
                <a:gd name="T64" fmla="*/ 1030 w 1090"/>
                <a:gd name="T65" fmla="*/ 334 h 1308"/>
                <a:gd name="T66" fmla="*/ 992 w 1090"/>
                <a:gd name="T67" fmla="*/ 322 h 1308"/>
                <a:gd name="T68" fmla="*/ 943 w 1090"/>
                <a:gd name="T69" fmla="*/ 324 h 1308"/>
                <a:gd name="T70" fmla="*/ 923 w 1090"/>
                <a:gd name="T71" fmla="*/ 336 h 1308"/>
                <a:gd name="T72" fmla="*/ 883 w 1090"/>
                <a:gd name="T73" fmla="*/ 372 h 1308"/>
                <a:gd name="T74" fmla="*/ 837 w 1090"/>
                <a:gd name="T75" fmla="*/ 380 h 1308"/>
                <a:gd name="T76" fmla="*/ 690 w 1090"/>
                <a:gd name="T77" fmla="*/ 362 h 1308"/>
                <a:gd name="T78" fmla="*/ 571 w 1090"/>
                <a:gd name="T79" fmla="*/ 338 h 1308"/>
                <a:gd name="T80" fmla="*/ 539 w 1090"/>
                <a:gd name="T81" fmla="*/ 304 h 1308"/>
                <a:gd name="T82" fmla="*/ 551 w 1090"/>
                <a:gd name="T83" fmla="*/ 248 h 1308"/>
                <a:gd name="T84" fmla="*/ 573 w 1090"/>
                <a:gd name="T85" fmla="*/ 221 h 1308"/>
                <a:gd name="T86" fmla="*/ 624 w 1090"/>
                <a:gd name="T87" fmla="*/ 173 h 1308"/>
                <a:gd name="T88" fmla="*/ 551 w 1090"/>
                <a:gd name="T89" fmla="*/ 137 h 1308"/>
                <a:gd name="T90" fmla="*/ 487 w 1090"/>
                <a:gd name="T91" fmla="*/ 117 h 1308"/>
                <a:gd name="T92" fmla="*/ 461 w 1090"/>
                <a:gd name="T93" fmla="*/ 58 h 1308"/>
                <a:gd name="T94" fmla="*/ 446 w 1090"/>
                <a:gd name="T95" fmla="*/ 10 h 1308"/>
                <a:gd name="T96" fmla="*/ 428 w 1090"/>
                <a:gd name="T97" fmla="*/ 0 h 1308"/>
                <a:gd name="T98" fmla="*/ 354 w 1090"/>
                <a:gd name="T99" fmla="*/ 22 h 1308"/>
                <a:gd name="T100" fmla="*/ 318 w 1090"/>
                <a:gd name="T101" fmla="*/ 65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308">
                  <a:moveTo>
                    <a:pt x="296" y="95"/>
                  </a:moveTo>
                  <a:lnTo>
                    <a:pt x="296" y="95"/>
                  </a:lnTo>
                  <a:lnTo>
                    <a:pt x="273" y="123"/>
                  </a:lnTo>
                  <a:lnTo>
                    <a:pt x="249" y="151"/>
                  </a:lnTo>
                  <a:lnTo>
                    <a:pt x="249" y="151"/>
                  </a:lnTo>
                  <a:lnTo>
                    <a:pt x="217" y="191"/>
                  </a:lnTo>
                  <a:lnTo>
                    <a:pt x="181" y="228"/>
                  </a:lnTo>
                  <a:lnTo>
                    <a:pt x="161" y="248"/>
                  </a:lnTo>
                  <a:lnTo>
                    <a:pt x="141" y="264"/>
                  </a:lnTo>
                  <a:lnTo>
                    <a:pt x="120" y="280"/>
                  </a:lnTo>
                  <a:lnTo>
                    <a:pt x="96" y="296"/>
                  </a:lnTo>
                  <a:lnTo>
                    <a:pt x="96" y="296"/>
                  </a:lnTo>
                  <a:lnTo>
                    <a:pt x="84" y="304"/>
                  </a:lnTo>
                  <a:lnTo>
                    <a:pt x="74" y="314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36" y="356"/>
                  </a:lnTo>
                  <a:lnTo>
                    <a:pt x="18" y="374"/>
                  </a:lnTo>
                  <a:lnTo>
                    <a:pt x="18" y="374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0" y="388"/>
                  </a:lnTo>
                  <a:lnTo>
                    <a:pt x="8" y="405"/>
                  </a:lnTo>
                  <a:lnTo>
                    <a:pt x="14" y="429"/>
                  </a:lnTo>
                  <a:lnTo>
                    <a:pt x="14" y="429"/>
                  </a:lnTo>
                  <a:lnTo>
                    <a:pt x="18" y="465"/>
                  </a:lnTo>
                  <a:lnTo>
                    <a:pt x="22" y="501"/>
                  </a:lnTo>
                  <a:lnTo>
                    <a:pt x="22" y="501"/>
                  </a:lnTo>
                  <a:lnTo>
                    <a:pt x="28" y="557"/>
                  </a:lnTo>
                  <a:lnTo>
                    <a:pt x="28" y="557"/>
                  </a:lnTo>
                  <a:lnTo>
                    <a:pt x="34" y="586"/>
                  </a:lnTo>
                  <a:lnTo>
                    <a:pt x="34" y="586"/>
                  </a:lnTo>
                  <a:lnTo>
                    <a:pt x="40" y="618"/>
                  </a:lnTo>
                  <a:lnTo>
                    <a:pt x="42" y="636"/>
                  </a:lnTo>
                  <a:lnTo>
                    <a:pt x="42" y="654"/>
                  </a:lnTo>
                  <a:lnTo>
                    <a:pt x="42" y="654"/>
                  </a:lnTo>
                  <a:lnTo>
                    <a:pt x="42" y="662"/>
                  </a:lnTo>
                  <a:lnTo>
                    <a:pt x="42" y="662"/>
                  </a:lnTo>
                  <a:lnTo>
                    <a:pt x="44" y="670"/>
                  </a:lnTo>
                  <a:lnTo>
                    <a:pt x="42" y="678"/>
                  </a:lnTo>
                  <a:lnTo>
                    <a:pt x="42" y="678"/>
                  </a:lnTo>
                  <a:lnTo>
                    <a:pt x="44" y="700"/>
                  </a:lnTo>
                  <a:lnTo>
                    <a:pt x="48" y="722"/>
                  </a:lnTo>
                  <a:lnTo>
                    <a:pt x="54" y="741"/>
                  </a:lnTo>
                  <a:lnTo>
                    <a:pt x="60" y="763"/>
                  </a:lnTo>
                  <a:lnTo>
                    <a:pt x="76" y="805"/>
                  </a:lnTo>
                  <a:lnTo>
                    <a:pt x="96" y="847"/>
                  </a:lnTo>
                  <a:lnTo>
                    <a:pt x="96" y="847"/>
                  </a:lnTo>
                  <a:lnTo>
                    <a:pt x="112" y="885"/>
                  </a:lnTo>
                  <a:lnTo>
                    <a:pt x="127" y="924"/>
                  </a:lnTo>
                  <a:lnTo>
                    <a:pt x="141" y="966"/>
                  </a:lnTo>
                  <a:lnTo>
                    <a:pt x="147" y="986"/>
                  </a:lnTo>
                  <a:lnTo>
                    <a:pt x="151" y="1008"/>
                  </a:lnTo>
                  <a:lnTo>
                    <a:pt x="151" y="1008"/>
                  </a:lnTo>
                  <a:lnTo>
                    <a:pt x="151" y="1020"/>
                  </a:lnTo>
                  <a:lnTo>
                    <a:pt x="151" y="1020"/>
                  </a:lnTo>
                  <a:lnTo>
                    <a:pt x="157" y="1024"/>
                  </a:lnTo>
                  <a:lnTo>
                    <a:pt x="165" y="1028"/>
                  </a:lnTo>
                  <a:lnTo>
                    <a:pt x="187" y="1034"/>
                  </a:lnTo>
                  <a:lnTo>
                    <a:pt x="213" y="1036"/>
                  </a:lnTo>
                  <a:lnTo>
                    <a:pt x="251" y="1038"/>
                  </a:lnTo>
                  <a:lnTo>
                    <a:pt x="251" y="1038"/>
                  </a:lnTo>
                  <a:lnTo>
                    <a:pt x="283" y="1042"/>
                  </a:lnTo>
                  <a:lnTo>
                    <a:pt x="314" y="1048"/>
                  </a:lnTo>
                  <a:lnTo>
                    <a:pt x="346" y="1056"/>
                  </a:lnTo>
                  <a:lnTo>
                    <a:pt x="376" y="1067"/>
                  </a:lnTo>
                  <a:lnTo>
                    <a:pt x="402" y="1083"/>
                  </a:lnTo>
                  <a:lnTo>
                    <a:pt x="428" y="1103"/>
                  </a:lnTo>
                  <a:lnTo>
                    <a:pt x="440" y="1115"/>
                  </a:lnTo>
                  <a:lnTo>
                    <a:pt x="452" y="1127"/>
                  </a:lnTo>
                  <a:lnTo>
                    <a:pt x="461" y="1141"/>
                  </a:lnTo>
                  <a:lnTo>
                    <a:pt x="471" y="1157"/>
                  </a:lnTo>
                  <a:lnTo>
                    <a:pt x="471" y="1157"/>
                  </a:lnTo>
                  <a:lnTo>
                    <a:pt x="479" y="1167"/>
                  </a:lnTo>
                  <a:lnTo>
                    <a:pt x="487" y="1177"/>
                  </a:lnTo>
                  <a:lnTo>
                    <a:pt x="497" y="1185"/>
                  </a:lnTo>
                  <a:lnTo>
                    <a:pt x="509" y="1191"/>
                  </a:lnTo>
                  <a:lnTo>
                    <a:pt x="509" y="1191"/>
                  </a:lnTo>
                  <a:lnTo>
                    <a:pt x="654" y="1250"/>
                  </a:lnTo>
                  <a:lnTo>
                    <a:pt x="801" y="1306"/>
                  </a:lnTo>
                  <a:lnTo>
                    <a:pt x="801" y="1306"/>
                  </a:lnTo>
                  <a:lnTo>
                    <a:pt x="807" y="1306"/>
                  </a:lnTo>
                  <a:lnTo>
                    <a:pt x="813" y="1308"/>
                  </a:lnTo>
                  <a:lnTo>
                    <a:pt x="813" y="1308"/>
                  </a:lnTo>
                  <a:lnTo>
                    <a:pt x="825" y="1306"/>
                  </a:lnTo>
                  <a:lnTo>
                    <a:pt x="837" y="1304"/>
                  </a:lnTo>
                  <a:lnTo>
                    <a:pt x="845" y="1300"/>
                  </a:lnTo>
                  <a:lnTo>
                    <a:pt x="849" y="1296"/>
                  </a:lnTo>
                  <a:lnTo>
                    <a:pt x="849" y="1296"/>
                  </a:lnTo>
                  <a:lnTo>
                    <a:pt x="853" y="1286"/>
                  </a:lnTo>
                  <a:lnTo>
                    <a:pt x="853" y="1278"/>
                  </a:lnTo>
                  <a:lnTo>
                    <a:pt x="855" y="1268"/>
                  </a:lnTo>
                  <a:lnTo>
                    <a:pt x="853" y="1260"/>
                  </a:lnTo>
                  <a:lnTo>
                    <a:pt x="849" y="1252"/>
                  </a:lnTo>
                  <a:lnTo>
                    <a:pt x="843" y="1244"/>
                  </a:lnTo>
                  <a:lnTo>
                    <a:pt x="835" y="1238"/>
                  </a:lnTo>
                  <a:lnTo>
                    <a:pt x="823" y="1234"/>
                  </a:lnTo>
                  <a:lnTo>
                    <a:pt x="823" y="1234"/>
                  </a:lnTo>
                  <a:lnTo>
                    <a:pt x="805" y="1225"/>
                  </a:lnTo>
                  <a:lnTo>
                    <a:pt x="789" y="1215"/>
                  </a:lnTo>
                  <a:lnTo>
                    <a:pt x="780" y="1201"/>
                  </a:lnTo>
                  <a:lnTo>
                    <a:pt x="770" y="1187"/>
                  </a:lnTo>
                  <a:lnTo>
                    <a:pt x="764" y="1171"/>
                  </a:lnTo>
                  <a:lnTo>
                    <a:pt x="762" y="1153"/>
                  </a:lnTo>
                  <a:lnTo>
                    <a:pt x="760" y="1135"/>
                  </a:lnTo>
                  <a:lnTo>
                    <a:pt x="762" y="1117"/>
                  </a:lnTo>
                  <a:lnTo>
                    <a:pt x="762" y="1117"/>
                  </a:lnTo>
                  <a:lnTo>
                    <a:pt x="764" y="1095"/>
                  </a:lnTo>
                  <a:lnTo>
                    <a:pt x="764" y="1073"/>
                  </a:lnTo>
                  <a:lnTo>
                    <a:pt x="764" y="1054"/>
                  </a:lnTo>
                  <a:lnTo>
                    <a:pt x="762" y="1032"/>
                  </a:lnTo>
                  <a:lnTo>
                    <a:pt x="758" y="1012"/>
                  </a:lnTo>
                  <a:lnTo>
                    <a:pt x="754" y="990"/>
                  </a:lnTo>
                  <a:lnTo>
                    <a:pt x="740" y="950"/>
                  </a:lnTo>
                  <a:lnTo>
                    <a:pt x="740" y="950"/>
                  </a:lnTo>
                  <a:lnTo>
                    <a:pt x="736" y="934"/>
                  </a:lnTo>
                  <a:lnTo>
                    <a:pt x="736" y="918"/>
                  </a:lnTo>
                  <a:lnTo>
                    <a:pt x="740" y="902"/>
                  </a:lnTo>
                  <a:lnTo>
                    <a:pt x="744" y="889"/>
                  </a:lnTo>
                  <a:lnTo>
                    <a:pt x="744" y="889"/>
                  </a:lnTo>
                  <a:lnTo>
                    <a:pt x="813" y="775"/>
                  </a:lnTo>
                  <a:lnTo>
                    <a:pt x="849" y="720"/>
                  </a:lnTo>
                  <a:lnTo>
                    <a:pt x="885" y="664"/>
                  </a:lnTo>
                  <a:lnTo>
                    <a:pt x="885" y="664"/>
                  </a:lnTo>
                  <a:lnTo>
                    <a:pt x="935" y="592"/>
                  </a:lnTo>
                  <a:lnTo>
                    <a:pt x="984" y="523"/>
                  </a:lnTo>
                  <a:lnTo>
                    <a:pt x="1090" y="380"/>
                  </a:lnTo>
                  <a:lnTo>
                    <a:pt x="1090" y="380"/>
                  </a:lnTo>
                  <a:lnTo>
                    <a:pt x="1070" y="364"/>
                  </a:lnTo>
                  <a:lnTo>
                    <a:pt x="1050" y="348"/>
                  </a:lnTo>
                  <a:lnTo>
                    <a:pt x="1030" y="334"/>
                  </a:lnTo>
                  <a:lnTo>
                    <a:pt x="1020" y="330"/>
                  </a:lnTo>
                  <a:lnTo>
                    <a:pt x="1008" y="326"/>
                  </a:lnTo>
                  <a:lnTo>
                    <a:pt x="1008" y="326"/>
                  </a:lnTo>
                  <a:lnTo>
                    <a:pt x="992" y="322"/>
                  </a:lnTo>
                  <a:lnTo>
                    <a:pt x="972" y="320"/>
                  </a:lnTo>
                  <a:lnTo>
                    <a:pt x="972" y="320"/>
                  </a:lnTo>
                  <a:lnTo>
                    <a:pt x="956" y="322"/>
                  </a:lnTo>
                  <a:lnTo>
                    <a:pt x="943" y="324"/>
                  </a:lnTo>
                  <a:lnTo>
                    <a:pt x="931" y="330"/>
                  </a:lnTo>
                  <a:lnTo>
                    <a:pt x="927" y="332"/>
                  </a:lnTo>
                  <a:lnTo>
                    <a:pt x="923" y="336"/>
                  </a:lnTo>
                  <a:lnTo>
                    <a:pt x="923" y="336"/>
                  </a:lnTo>
                  <a:lnTo>
                    <a:pt x="913" y="348"/>
                  </a:lnTo>
                  <a:lnTo>
                    <a:pt x="903" y="358"/>
                  </a:lnTo>
                  <a:lnTo>
                    <a:pt x="893" y="366"/>
                  </a:lnTo>
                  <a:lnTo>
                    <a:pt x="883" y="372"/>
                  </a:lnTo>
                  <a:lnTo>
                    <a:pt x="871" y="376"/>
                  </a:lnTo>
                  <a:lnTo>
                    <a:pt x="861" y="378"/>
                  </a:lnTo>
                  <a:lnTo>
                    <a:pt x="837" y="380"/>
                  </a:lnTo>
                  <a:lnTo>
                    <a:pt x="837" y="380"/>
                  </a:lnTo>
                  <a:lnTo>
                    <a:pt x="817" y="380"/>
                  </a:lnTo>
                  <a:lnTo>
                    <a:pt x="795" y="376"/>
                  </a:lnTo>
                  <a:lnTo>
                    <a:pt x="795" y="376"/>
                  </a:lnTo>
                  <a:lnTo>
                    <a:pt x="690" y="362"/>
                  </a:lnTo>
                  <a:lnTo>
                    <a:pt x="638" y="354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71" y="338"/>
                  </a:lnTo>
                  <a:lnTo>
                    <a:pt x="555" y="328"/>
                  </a:lnTo>
                  <a:lnTo>
                    <a:pt x="545" y="316"/>
                  </a:lnTo>
                  <a:lnTo>
                    <a:pt x="541" y="310"/>
                  </a:lnTo>
                  <a:lnTo>
                    <a:pt x="539" y="304"/>
                  </a:lnTo>
                  <a:lnTo>
                    <a:pt x="539" y="304"/>
                  </a:lnTo>
                  <a:lnTo>
                    <a:pt x="539" y="286"/>
                  </a:lnTo>
                  <a:lnTo>
                    <a:pt x="543" y="266"/>
                  </a:lnTo>
                  <a:lnTo>
                    <a:pt x="551" y="248"/>
                  </a:lnTo>
                  <a:lnTo>
                    <a:pt x="561" y="232"/>
                  </a:lnTo>
                  <a:lnTo>
                    <a:pt x="561" y="232"/>
                  </a:lnTo>
                  <a:lnTo>
                    <a:pt x="567" y="227"/>
                  </a:lnTo>
                  <a:lnTo>
                    <a:pt x="573" y="221"/>
                  </a:lnTo>
                  <a:lnTo>
                    <a:pt x="589" y="209"/>
                  </a:lnTo>
                  <a:lnTo>
                    <a:pt x="623" y="191"/>
                  </a:lnTo>
                  <a:lnTo>
                    <a:pt x="623" y="191"/>
                  </a:lnTo>
                  <a:lnTo>
                    <a:pt x="624" y="173"/>
                  </a:lnTo>
                  <a:lnTo>
                    <a:pt x="624" y="173"/>
                  </a:lnTo>
                  <a:lnTo>
                    <a:pt x="587" y="153"/>
                  </a:lnTo>
                  <a:lnTo>
                    <a:pt x="569" y="143"/>
                  </a:lnTo>
                  <a:lnTo>
                    <a:pt x="551" y="137"/>
                  </a:lnTo>
                  <a:lnTo>
                    <a:pt x="551" y="137"/>
                  </a:lnTo>
                  <a:lnTo>
                    <a:pt x="523" y="129"/>
                  </a:lnTo>
                  <a:lnTo>
                    <a:pt x="503" y="123"/>
                  </a:lnTo>
                  <a:lnTo>
                    <a:pt x="487" y="117"/>
                  </a:lnTo>
                  <a:lnTo>
                    <a:pt x="477" y="107"/>
                  </a:lnTo>
                  <a:lnTo>
                    <a:pt x="471" y="95"/>
                  </a:lnTo>
                  <a:lnTo>
                    <a:pt x="465" y="79"/>
                  </a:lnTo>
                  <a:lnTo>
                    <a:pt x="461" y="58"/>
                  </a:lnTo>
                  <a:lnTo>
                    <a:pt x="457" y="30"/>
                  </a:lnTo>
                  <a:lnTo>
                    <a:pt x="457" y="30"/>
                  </a:lnTo>
                  <a:lnTo>
                    <a:pt x="454" y="20"/>
                  </a:lnTo>
                  <a:lnTo>
                    <a:pt x="446" y="10"/>
                  </a:lnTo>
                  <a:lnTo>
                    <a:pt x="436" y="4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04" y="8"/>
                  </a:lnTo>
                  <a:lnTo>
                    <a:pt x="378" y="16"/>
                  </a:lnTo>
                  <a:lnTo>
                    <a:pt x="354" y="22"/>
                  </a:lnTo>
                  <a:lnTo>
                    <a:pt x="330" y="32"/>
                  </a:lnTo>
                  <a:lnTo>
                    <a:pt x="330" y="32"/>
                  </a:lnTo>
                  <a:lnTo>
                    <a:pt x="326" y="50"/>
                  </a:lnTo>
                  <a:lnTo>
                    <a:pt x="318" y="65"/>
                  </a:lnTo>
                  <a:lnTo>
                    <a:pt x="308" y="79"/>
                  </a:lnTo>
                  <a:lnTo>
                    <a:pt x="296" y="95"/>
                  </a:lnTo>
                  <a:lnTo>
                    <a:pt x="296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" name="Freeform 16">
              <a:extLst>
                <a:ext uri="{FF2B5EF4-FFF2-40B4-BE49-F238E27FC236}">
                  <a16:creationId xmlns:a16="http://schemas.microsoft.com/office/drawing/2014/main" id="{40D8D4A9-7E16-AB33-98A6-A7BE27809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200" y="5203825"/>
              <a:ext cx="1749425" cy="1533525"/>
            </a:xfrm>
            <a:custGeom>
              <a:avLst/>
              <a:gdLst>
                <a:gd name="T0" fmla="*/ 698 w 1102"/>
                <a:gd name="T1" fmla="*/ 217 h 966"/>
                <a:gd name="T2" fmla="*/ 636 w 1102"/>
                <a:gd name="T3" fmla="*/ 225 h 966"/>
                <a:gd name="T4" fmla="*/ 583 w 1102"/>
                <a:gd name="T5" fmla="*/ 203 h 966"/>
                <a:gd name="T6" fmla="*/ 547 w 1102"/>
                <a:gd name="T7" fmla="*/ 151 h 966"/>
                <a:gd name="T8" fmla="*/ 523 w 1102"/>
                <a:gd name="T9" fmla="*/ 42 h 966"/>
                <a:gd name="T10" fmla="*/ 517 w 1102"/>
                <a:gd name="T11" fmla="*/ 4 h 966"/>
                <a:gd name="T12" fmla="*/ 479 w 1102"/>
                <a:gd name="T13" fmla="*/ 0 h 966"/>
                <a:gd name="T14" fmla="*/ 394 w 1102"/>
                <a:gd name="T15" fmla="*/ 4 h 966"/>
                <a:gd name="T16" fmla="*/ 358 w 1102"/>
                <a:gd name="T17" fmla="*/ 0 h 966"/>
                <a:gd name="T18" fmla="*/ 350 w 1102"/>
                <a:gd name="T19" fmla="*/ 12 h 966"/>
                <a:gd name="T20" fmla="*/ 302 w 1102"/>
                <a:gd name="T21" fmla="*/ 56 h 966"/>
                <a:gd name="T22" fmla="*/ 225 w 1102"/>
                <a:gd name="T23" fmla="*/ 72 h 966"/>
                <a:gd name="T24" fmla="*/ 213 w 1102"/>
                <a:gd name="T25" fmla="*/ 72 h 966"/>
                <a:gd name="T26" fmla="*/ 153 w 1102"/>
                <a:gd name="T27" fmla="*/ 96 h 966"/>
                <a:gd name="T28" fmla="*/ 135 w 1102"/>
                <a:gd name="T29" fmla="*/ 128 h 966"/>
                <a:gd name="T30" fmla="*/ 131 w 1102"/>
                <a:gd name="T31" fmla="*/ 175 h 966"/>
                <a:gd name="T32" fmla="*/ 98 w 1102"/>
                <a:gd name="T33" fmla="*/ 247 h 966"/>
                <a:gd name="T34" fmla="*/ 52 w 1102"/>
                <a:gd name="T35" fmla="*/ 298 h 966"/>
                <a:gd name="T36" fmla="*/ 0 w 1102"/>
                <a:gd name="T37" fmla="*/ 358 h 966"/>
                <a:gd name="T38" fmla="*/ 20 w 1102"/>
                <a:gd name="T39" fmla="*/ 372 h 966"/>
                <a:gd name="T40" fmla="*/ 58 w 1102"/>
                <a:gd name="T41" fmla="*/ 436 h 966"/>
                <a:gd name="T42" fmla="*/ 66 w 1102"/>
                <a:gd name="T43" fmla="*/ 489 h 966"/>
                <a:gd name="T44" fmla="*/ 88 w 1102"/>
                <a:gd name="T45" fmla="*/ 507 h 966"/>
                <a:gd name="T46" fmla="*/ 139 w 1102"/>
                <a:gd name="T47" fmla="*/ 549 h 966"/>
                <a:gd name="T48" fmla="*/ 167 w 1102"/>
                <a:gd name="T49" fmla="*/ 589 h 966"/>
                <a:gd name="T50" fmla="*/ 181 w 1102"/>
                <a:gd name="T51" fmla="*/ 642 h 966"/>
                <a:gd name="T52" fmla="*/ 207 w 1102"/>
                <a:gd name="T53" fmla="*/ 716 h 966"/>
                <a:gd name="T54" fmla="*/ 271 w 1102"/>
                <a:gd name="T55" fmla="*/ 790 h 966"/>
                <a:gd name="T56" fmla="*/ 348 w 1102"/>
                <a:gd name="T57" fmla="*/ 811 h 966"/>
                <a:gd name="T58" fmla="*/ 366 w 1102"/>
                <a:gd name="T59" fmla="*/ 933 h 966"/>
                <a:gd name="T60" fmla="*/ 400 w 1102"/>
                <a:gd name="T61" fmla="*/ 929 h 966"/>
                <a:gd name="T62" fmla="*/ 453 w 1102"/>
                <a:gd name="T63" fmla="*/ 966 h 966"/>
                <a:gd name="T64" fmla="*/ 475 w 1102"/>
                <a:gd name="T65" fmla="*/ 937 h 966"/>
                <a:gd name="T66" fmla="*/ 563 w 1102"/>
                <a:gd name="T67" fmla="*/ 833 h 966"/>
                <a:gd name="T68" fmla="*/ 620 w 1102"/>
                <a:gd name="T69" fmla="*/ 805 h 966"/>
                <a:gd name="T70" fmla="*/ 688 w 1102"/>
                <a:gd name="T71" fmla="*/ 795 h 966"/>
                <a:gd name="T72" fmla="*/ 726 w 1102"/>
                <a:gd name="T73" fmla="*/ 797 h 966"/>
                <a:gd name="T74" fmla="*/ 752 w 1102"/>
                <a:gd name="T75" fmla="*/ 797 h 966"/>
                <a:gd name="T76" fmla="*/ 807 w 1102"/>
                <a:gd name="T77" fmla="*/ 817 h 966"/>
                <a:gd name="T78" fmla="*/ 845 w 1102"/>
                <a:gd name="T79" fmla="*/ 843 h 966"/>
                <a:gd name="T80" fmla="*/ 881 w 1102"/>
                <a:gd name="T81" fmla="*/ 847 h 966"/>
                <a:gd name="T82" fmla="*/ 915 w 1102"/>
                <a:gd name="T83" fmla="*/ 829 h 966"/>
                <a:gd name="T84" fmla="*/ 933 w 1102"/>
                <a:gd name="T85" fmla="*/ 799 h 966"/>
                <a:gd name="T86" fmla="*/ 1098 w 1102"/>
                <a:gd name="T87" fmla="*/ 760 h 966"/>
                <a:gd name="T88" fmla="*/ 1092 w 1102"/>
                <a:gd name="T89" fmla="*/ 702 h 966"/>
                <a:gd name="T90" fmla="*/ 1020 w 1102"/>
                <a:gd name="T91" fmla="*/ 525 h 966"/>
                <a:gd name="T92" fmla="*/ 996 w 1102"/>
                <a:gd name="T93" fmla="*/ 434 h 966"/>
                <a:gd name="T94" fmla="*/ 992 w 1102"/>
                <a:gd name="T95" fmla="*/ 362 h 966"/>
                <a:gd name="T96" fmla="*/ 978 w 1102"/>
                <a:gd name="T97" fmla="*/ 296 h 966"/>
                <a:gd name="T98" fmla="*/ 962 w 1102"/>
                <a:gd name="T99" fmla="*/ 151 h 966"/>
                <a:gd name="T100" fmla="*/ 791 w 1102"/>
                <a:gd name="T101" fmla="*/ 189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02" h="966">
                  <a:moveTo>
                    <a:pt x="791" y="189"/>
                  </a:moveTo>
                  <a:lnTo>
                    <a:pt x="791" y="189"/>
                  </a:lnTo>
                  <a:lnTo>
                    <a:pt x="698" y="217"/>
                  </a:lnTo>
                  <a:lnTo>
                    <a:pt x="698" y="217"/>
                  </a:lnTo>
                  <a:lnTo>
                    <a:pt x="672" y="225"/>
                  </a:lnTo>
                  <a:lnTo>
                    <a:pt x="650" y="227"/>
                  </a:lnTo>
                  <a:lnTo>
                    <a:pt x="650" y="227"/>
                  </a:lnTo>
                  <a:lnTo>
                    <a:pt x="636" y="225"/>
                  </a:lnTo>
                  <a:lnTo>
                    <a:pt x="622" y="223"/>
                  </a:lnTo>
                  <a:lnTo>
                    <a:pt x="611" y="219"/>
                  </a:lnTo>
                  <a:lnTo>
                    <a:pt x="597" y="211"/>
                  </a:lnTo>
                  <a:lnTo>
                    <a:pt x="583" y="203"/>
                  </a:lnTo>
                  <a:lnTo>
                    <a:pt x="569" y="189"/>
                  </a:lnTo>
                  <a:lnTo>
                    <a:pt x="559" y="173"/>
                  </a:lnTo>
                  <a:lnTo>
                    <a:pt x="547" y="151"/>
                  </a:lnTo>
                  <a:lnTo>
                    <a:pt x="547" y="151"/>
                  </a:lnTo>
                  <a:lnTo>
                    <a:pt x="537" y="124"/>
                  </a:lnTo>
                  <a:lnTo>
                    <a:pt x="531" y="96"/>
                  </a:lnTo>
                  <a:lnTo>
                    <a:pt x="527" y="68"/>
                  </a:lnTo>
                  <a:lnTo>
                    <a:pt x="523" y="42"/>
                  </a:lnTo>
                  <a:lnTo>
                    <a:pt x="523" y="42"/>
                  </a:lnTo>
                  <a:lnTo>
                    <a:pt x="519" y="14"/>
                  </a:lnTo>
                  <a:lnTo>
                    <a:pt x="517" y="4"/>
                  </a:lnTo>
                  <a:lnTo>
                    <a:pt x="517" y="4"/>
                  </a:lnTo>
                  <a:lnTo>
                    <a:pt x="507" y="2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440" y="2"/>
                  </a:lnTo>
                  <a:lnTo>
                    <a:pt x="440" y="2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82" y="2"/>
                  </a:lnTo>
                  <a:lnTo>
                    <a:pt x="382" y="2"/>
                  </a:lnTo>
                  <a:lnTo>
                    <a:pt x="358" y="0"/>
                  </a:lnTo>
                  <a:lnTo>
                    <a:pt x="358" y="0"/>
                  </a:lnTo>
                  <a:lnTo>
                    <a:pt x="354" y="2"/>
                  </a:lnTo>
                  <a:lnTo>
                    <a:pt x="354" y="2"/>
                  </a:lnTo>
                  <a:lnTo>
                    <a:pt x="350" y="12"/>
                  </a:lnTo>
                  <a:lnTo>
                    <a:pt x="350" y="12"/>
                  </a:lnTo>
                  <a:lnTo>
                    <a:pt x="342" y="22"/>
                  </a:lnTo>
                  <a:lnTo>
                    <a:pt x="336" y="32"/>
                  </a:lnTo>
                  <a:lnTo>
                    <a:pt x="318" y="46"/>
                  </a:lnTo>
                  <a:lnTo>
                    <a:pt x="302" y="56"/>
                  </a:lnTo>
                  <a:lnTo>
                    <a:pt x="285" y="64"/>
                  </a:lnTo>
                  <a:lnTo>
                    <a:pt x="267" y="68"/>
                  </a:lnTo>
                  <a:lnTo>
                    <a:pt x="251" y="70"/>
                  </a:lnTo>
                  <a:lnTo>
                    <a:pt x="225" y="72"/>
                  </a:lnTo>
                  <a:lnTo>
                    <a:pt x="225" y="72"/>
                  </a:lnTo>
                  <a:lnTo>
                    <a:pt x="215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153" y="96"/>
                  </a:lnTo>
                  <a:lnTo>
                    <a:pt x="153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41" y="112"/>
                  </a:lnTo>
                  <a:lnTo>
                    <a:pt x="135" y="128"/>
                  </a:lnTo>
                  <a:lnTo>
                    <a:pt x="131" y="145"/>
                  </a:lnTo>
                  <a:lnTo>
                    <a:pt x="131" y="165"/>
                  </a:lnTo>
                  <a:lnTo>
                    <a:pt x="131" y="165"/>
                  </a:lnTo>
                  <a:lnTo>
                    <a:pt x="131" y="175"/>
                  </a:lnTo>
                  <a:lnTo>
                    <a:pt x="131" y="185"/>
                  </a:lnTo>
                  <a:lnTo>
                    <a:pt x="125" y="203"/>
                  </a:lnTo>
                  <a:lnTo>
                    <a:pt x="116" y="225"/>
                  </a:lnTo>
                  <a:lnTo>
                    <a:pt x="98" y="247"/>
                  </a:lnTo>
                  <a:lnTo>
                    <a:pt x="98" y="247"/>
                  </a:lnTo>
                  <a:lnTo>
                    <a:pt x="76" y="273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28" y="324"/>
                  </a:lnTo>
                  <a:lnTo>
                    <a:pt x="4" y="352"/>
                  </a:lnTo>
                  <a:lnTo>
                    <a:pt x="4" y="352"/>
                  </a:lnTo>
                  <a:lnTo>
                    <a:pt x="0" y="358"/>
                  </a:lnTo>
                  <a:lnTo>
                    <a:pt x="0" y="358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20" y="372"/>
                  </a:lnTo>
                  <a:lnTo>
                    <a:pt x="34" y="388"/>
                  </a:lnTo>
                  <a:lnTo>
                    <a:pt x="44" y="402"/>
                  </a:lnTo>
                  <a:lnTo>
                    <a:pt x="52" y="418"/>
                  </a:lnTo>
                  <a:lnTo>
                    <a:pt x="58" y="436"/>
                  </a:lnTo>
                  <a:lnTo>
                    <a:pt x="62" y="452"/>
                  </a:lnTo>
                  <a:lnTo>
                    <a:pt x="66" y="483"/>
                  </a:lnTo>
                  <a:lnTo>
                    <a:pt x="66" y="483"/>
                  </a:lnTo>
                  <a:lnTo>
                    <a:pt x="66" y="489"/>
                  </a:lnTo>
                  <a:lnTo>
                    <a:pt x="70" y="493"/>
                  </a:lnTo>
                  <a:lnTo>
                    <a:pt x="76" y="499"/>
                  </a:lnTo>
                  <a:lnTo>
                    <a:pt x="88" y="507"/>
                  </a:lnTo>
                  <a:lnTo>
                    <a:pt x="88" y="507"/>
                  </a:lnTo>
                  <a:lnTo>
                    <a:pt x="112" y="523"/>
                  </a:lnTo>
                  <a:lnTo>
                    <a:pt x="133" y="543"/>
                  </a:lnTo>
                  <a:lnTo>
                    <a:pt x="133" y="543"/>
                  </a:lnTo>
                  <a:lnTo>
                    <a:pt x="139" y="549"/>
                  </a:lnTo>
                  <a:lnTo>
                    <a:pt x="139" y="549"/>
                  </a:lnTo>
                  <a:lnTo>
                    <a:pt x="153" y="569"/>
                  </a:lnTo>
                  <a:lnTo>
                    <a:pt x="167" y="589"/>
                  </a:lnTo>
                  <a:lnTo>
                    <a:pt x="167" y="589"/>
                  </a:lnTo>
                  <a:lnTo>
                    <a:pt x="173" y="601"/>
                  </a:lnTo>
                  <a:lnTo>
                    <a:pt x="179" y="613"/>
                  </a:lnTo>
                  <a:lnTo>
                    <a:pt x="181" y="627"/>
                  </a:lnTo>
                  <a:lnTo>
                    <a:pt x="181" y="642"/>
                  </a:lnTo>
                  <a:lnTo>
                    <a:pt x="181" y="642"/>
                  </a:lnTo>
                  <a:lnTo>
                    <a:pt x="195" y="688"/>
                  </a:lnTo>
                  <a:lnTo>
                    <a:pt x="195" y="688"/>
                  </a:lnTo>
                  <a:lnTo>
                    <a:pt x="207" y="716"/>
                  </a:lnTo>
                  <a:lnTo>
                    <a:pt x="219" y="740"/>
                  </a:lnTo>
                  <a:lnTo>
                    <a:pt x="235" y="760"/>
                  </a:lnTo>
                  <a:lnTo>
                    <a:pt x="251" y="778"/>
                  </a:lnTo>
                  <a:lnTo>
                    <a:pt x="271" y="790"/>
                  </a:lnTo>
                  <a:lnTo>
                    <a:pt x="292" y="801"/>
                  </a:lnTo>
                  <a:lnTo>
                    <a:pt x="318" y="807"/>
                  </a:lnTo>
                  <a:lnTo>
                    <a:pt x="348" y="811"/>
                  </a:lnTo>
                  <a:lnTo>
                    <a:pt x="348" y="811"/>
                  </a:lnTo>
                  <a:lnTo>
                    <a:pt x="342" y="945"/>
                  </a:lnTo>
                  <a:lnTo>
                    <a:pt x="342" y="945"/>
                  </a:lnTo>
                  <a:lnTo>
                    <a:pt x="354" y="939"/>
                  </a:lnTo>
                  <a:lnTo>
                    <a:pt x="366" y="933"/>
                  </a:lnTo>
                  <a:lnTo>
                    <a:pt x="378" y="929"/>
                  </a:lnTo>
                  <a:lnTo>
                    <a:pt x="390" y="929"/>
                  </a:lnTo>
                  <a:lnTo>
                    <a:pt x="390" y="929"/>
                  </a:lnTo>
                  <a:lnTo>
                    <a:pt x="400" y="929"/>
                  </a:lnTo>
                  <a:lnTo>
                    <a:pt x="408" y="931"/>
                  </a:lnTo>
                  <a:lnTo>
                    <a:pt x="424" y="937"/>
                  </a:lnTo>
                  <a:lnTo>
                    <a:pt x="440" y="949"/>
                  </a:lnTo>
                  <a:lnTo>
                    <a:pt x="453" y="966"/>
                  </a:lnTo>
                  <a:lnTo>
                    <a:pt x="453" y="966"/>
                  </a:lnTo>
                  <a:lnTo>
                    <a:pt x="465" y="949"/>
                  </a:lnTo>
                  <a:lnTo>
                    <a:pt x="475" y="937"/>
                  </a:lnTo>
                  <a:lnTo>
                    <a:pt x="475" y="937"/>
                  </a:lnTo>
                  <a:lnTo>
                    <a:pt x="493" y="905"/>
                  </a:lnTo>
                  <a:lnTo>
                    <a:pt x="515" y="879"/>
                  </a:lnTo>
                  <a:lnTo>
                    <a:pt x="537" y="853"/>
                  </a:lnTo>
                  <a:lnTo>
                    <a:pt x="563" y="833"/>
                  </a:lnTo>
                  <a:lnTo>
                    <a:pt x="577" y="825"/>
                  </a:lnTo>
                  <a:lnTo>
                    <a:pt x="591" y="817"/>
                  </a:lnTo>
                  <a:lnTo>
                    <a:pt x="605" y="811"/>
                  </a:lnTo>
                  <a:lnTo>
                    <a:pt x="620" y="805"/>
                  </a:lnTo>
                  <a:lnTo>
                    <a:pt x="636" y="801"/>
                  </a:lnTo>
                  <a:lnTo>
                    <a:pt x="652" y="797"/>
                  </a:lnTo>
                  <a:lnTo>
                    <a:pt x="670" y="795"/>
                  </a:lnTo>
                  <a:lnTo>
                    <a:pt x="688" y="795"/>
                  </a:lnTo>
                  <a:lnTo>
                    <a:pt x="688" y="795"/>
                  </a:lnTo>
                  <a:lnTo>
                    <a:pt x="706" y="795"/>
                  </a:lnTo>
                  <a:lnTo>
                    <a:pt x="726" y="797"/>
                  </a:lnTo>
                  <a:lnTo>
                    <a:pt x="726" y="797"/>
                  </a:lnTo>
                  <a:lnTo>
                    <a:pt x="732" y="799"/>
                  </a:lnTo>
                  <a:lnTo>
                    <a:pt x="732" y="799"/>
                  </a:lnTo>
                  <a:lnTo>
                    <a:pt x="752" y="797"/>
                  </a:lnTo>
                  <a:lnTo>
                    <a:pt x="752" y="797"/>
                  </a:lnTo>
                  <a:lnTo>
                    <a:pt x="764" y="799"/>
                  </a:lnTo>
                  <a:lnTo>
                    <a:pt x="764" y="799"/>
                  </a:lnTo>
                  <a:lnTo>
                    <a:pt x="793" y="809"/>
                  </a:lnTo>
                  <a:lnTo>
                    <a:pt x="807" y="817"/>
                  </a:lnTo>
                  <a:lnTo>
                    <a:pt x="819" y="825"/>
                  </a:lnTo>
                  <a:lnTo>
                    <a:pt x="819" y="825"/>
                  </a:lnTo>
                  <a:lnTo>
                    <a:pt x="831" y="835"/>
                  </a:lnTo>
                  <a:lnTo>
                    <a:pt x="845" y="843"/>
                  </a:lnTo>
                  <a:lnTo>
                    <a:pt x="859" y="847"/>
                  </a:lnTo>
                  <a:lnTo>
                    <a:pt x="871" y="849"/>
                  </a:lnTo>
                  <a:lnTo>
                    <a:pt x="871" y="849"/>
                  </a:lnTo>
                  <a:lnTo>
                    <a:pt x="881" y="847"/>
                  </a:lnTo>
                  <a:lnTo>
                    <a:pt x="891" y="845"/>
                  </a:lnTo>
                  <a:lnTo>
                    <a:pt x="899" y="841"/>
                  </a:lnTo>
                  <a:lnTo>
                    <a:pt x="909" y="835"/>
                  </a:lnTo>
                  <a:lnTo>
                    <a:pt x="915" y="829"/>
                  </a:lnTo>
                  <a:lnTo>
                    <a:pt x="923" y="819"/>
                  </a:lnTo>
                  <a:lnTo>
                    <a:pt x="927" y="809"/>
                  </a:lnTo>
                  <a:lnTo>
                    <a:pt x="933" y="799"/>
                  </a:lnTo>
                  <a:lnTo>
                    <a:pt x="933" y="799"/>
                  </a:lnTo>
                  <a:lnTo>
                    <a:pt x="945" y="760"/>
                  </a:lnTo>
                  <a:lnTo>
                    <a:pt x="945" y="760"/>
                  </a:lnTo>
                  <a:lnTo>
                    <a:pt x="1098" y="760"/>
                  </a:lnTo>
                  <a:lnTo>
                    <a:pt x="1098" y="760"/>
                  </a:lnTo>
                  <a:lnTo>
                    <a:pt x="1102" y="748"/>
                  </a:lnTo>
                  <a:lnTo>
                    <a:pt x="1102" y="748"/>
                  </a:lnTo>
                  <a:lnTo>
                    <a:pt x="1098" y="726"/>
                  </a:lnTo>
                  <a:lnTo>
                    <a:pt x="1092" y="702"/>
                  </a:lnTo>
                  <a:lnTo>
                    <a:pt x="1076" y="658"/>
                  </a:lnTo>
                  <a:lnTo>
                    <a:pt x="1058" y="615"/>
                  </a:lnTo>
                  <a:lnTo>
                    <a:pt x="1038" y="571"/>
                  </a:lnTo>
                  <a:lnTo>
                    <a:pt x="1020" y="525"/>
                  </a:lnTo>
                  <a:lnTo>
                    <a:pt x="1012" y="503"/>
                  </a:lnTo>
                  <a:lnTo>
                    <a:pt x="1004" y="481"/>
                  </a:lnTo>
                  <a:lnTo>
                    <a:pt x="1000" y="458"/>
                  </a:lnTo>
                  <a:lnTo>
                    <a:pt x="996" y="434"/>
                  </a:lnTo>
                  <a:lnTo>
                    <a:pt x="994" y="410"/>
                  </a:lnTo>
                  <a:lnTo>
                    <a:pt x="994" y="386"/>
                  </a:lnTo>
                  <a:lnTo>
                    <a:pt x="994" y="386"/>
                  </a:lnTo>
                  <a:lnTo>
                    <a:pt x="992" y="362"/>
                  </a:lnTo>
                  <a:lnTo>
                    <a:pt x="988" y="340"/>
                  </a:lnTo>
                  <a:lnTo>
                    <a:pt x="982" y="318"/>
                  </a:lnTo>
                  <a:lnTo>
                    <a:pt x="978" y="296"/>
                  </a:lnTo>
                  <a:lnTo>
                    <a:pt x="978" y="296"/>
                  </a:lnTo>
                  <a:lnTo>
                    <a:pt x="972" y="233"/>
                  </a:lnTo>
                  <a:lnTo>
                    <a:pt x="964" y="167"/>
                  </a:lnTo>
                  <a:lnTo>
                    <a:pt x="964" y="167"/>
                  </a:lnTo>
                  <a:lnTo>
                    <a:pt x="962" y="151"/>
                  </a:lnTo>
                  <a:lnTo>
                    <a:pt x="954" y="139"/>
                  </a:lnTo>
                  <a:lnTo>
                    <a:pt x="954" y="139"/>
                  </a:lnTo>
                  <a:lnTo>
                    <a:pt x="791" y="189"/>
                  </a:lnTo>
                  <a:lnTo>
                    <a:pt x="791" y="18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Freeform 17">
              <a:extLst>
                <a:ext uri="{FF2B5EF4-FFF2-40B4-BE49-F238E27FC236}">
                  <a16:creationId xmlns:a16="http://schemas.microsoft.com/office/drawing/2014/main" id="{00D7F37C-62D4-011D-ED9F-F4D28D3D0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1938338"/>
              <a:ext cx="1319213" cy="2035175"/>
            </a:xfrm>
            <a:custGeom>
              <a:avLst/>
              <a:gdLst>
                <a:gd name="T0" fmla="*/ 300 w 831"/>
                <a:gd name="T1" fmla="*/ 1282 h 1282"/>
                <a:gd name="T2" fmla="*/ 320 w 831"/>
                <a:gd name="T3" fmla="*/ 1276 h 1282"/>
                <a:gd name="T4" fmla="*/ 344 w 831"/>
                <a:gd name="T5" fmla="*/ 1234 h 1282"/>
                <a:gd name="T6" fmla="*/ 374 w 831"/>
                <a:gd name="T7" fmla="*/ 1192 h 1282"/>
                <a:gd name="T8" fmla="*/ 398 w 831"/>
                <a:gd name="T9" fmla="*/ 1200 h 1282"/>
                <a:gd name="T10" fmla="*/ 431 w 831"/>
                <a:gd name="T11" fmla="*/ 1230 h 1282"/>
                <a:gd name="T12" fmla="*/ 463 w 831"/>
                <a:gd name="T13" fmla="*/ 1240 h 1282"/>
                <a:gd name="T14" fmla="*/ 495 w 831"/>
                <a:gd name="T15" fmla="*/ 1210 h 1282"/>
                <a:gd name="T16" fmla="*/ 551 w 831"/>
                <a:gd name="T17" fmla="*/ 1137 h 1282"/>
                <a:gd name="T18" fmla="*/ 577 w 831"/>
                <a:gd name="T19" fmla="*/ 1073 h 1282"/>
                <a:gd name="T20" fmla="*/ 644 w 831"/>
                <a:gd name="T21" fmla="*/ 1020 h 1282"/>
                <a:gd name="T22" fmla="*/ 714 w 831"/>
                <a:gd name="T23" fmla="*/ 994 h 1282"/>
                <a:gd name="T24" fmla="*/ 742 w 831"/>
                <a:gd name="T25" fmla="*/ 990 h 1282"/>
                <a:gd name="T26" fmla="*/ 765 w 831"/>
                <a:gd name="T27" fmla="*/ 1022 h 1282"/>
                <a:gd name="T28" fmla="*/ 793 w 831"/>
                <a:gd name="T29" fmla="*/ 1077 h 1282"/>
                <a:gd name="T30" fmla="*/ 831 w 831"/>
                <a:gd name="T31" fmla="*/ 984 h 1282"/>
                <a:gd name="T32" fmla="*/ 819 w 831"/>
                <a:gd name="T33" fmla="*/ 956 h 1282"/>
                <a:gd name="T34" fmla="*/ 799 w 831"/>
                <a:gd name="T35" fmla="*/ 938 h 1282"/>
                <a:gd name="T36" fmla="*/ 777 w 831"/>
                <a:gd name="T37" fmla="*/ 940 h 1282"/>
                <a:gd name="T38" fmla="*/ 720 w 831"/>
                <a:gd name="T39" fmla="*/ 920 h 1282"/>
                <a:gd name="T40" fmla="*/ 680 w 831"/>
                <a:gd name="T41" fmla="*/ 868 h 1282"/>
                <a:gd name="T42" fmla="*/ 642 w 831"/>
                <a:gd name="T43" fmla="*/ 833 h 1282"/>
                <a:gd name="T44" fmla="*/ 598 w 831"/>
                <a:gd name="T45" fmla="*/ 775 h 1282"/>
                <a:gd name="T46" fmla="*/ 594 w 831"/>
                <a:gd name="T47" fmla="*/ 705 h 1282"/>
                <a:gd name="T48" fmla="*/ 606 w 831"/>
                <a:gd name="T49" fmla="*/ 624 h 1282"/>
                <a:gd name="T50" fmla="*/ 585 w 831"/>
                <a:gd name="T51" fmla="*/ 544 h 1282"/>
                <a:gd name="T52" fmla="*/ 585 w 831"/>
                <a:gd name="T53" fmla="*/ 521 h 1282"/>
                <a:gd name="T54" fmla="*/ 557 w 831"/>
                <a:gd name="T55" fmla="*/ 367 h 1282"/>
                <a:gd name="T56" fmla="*/ 573 w 831"/>
                <a:gd name="T57" fmla="*/ 324 h 1282"/>
                <a:gd name="T58" fmla="*/ 610 w 831"/>
                <a:gd name="T59" fmla="*/ 250 h 1282"/>
                <a:gd name="T60" fmla="*/ 642 w 831"/>
                <a:gd name="T61" fmla="*/ 216 h 1282"/>
                <a:gd name="T62" fmla="*/ 674 w 831"/>
                <a:gd name="T63" fmla="*/ 137 h 1282"/>
                <a:gd name="T64" fmla="*/ 688 w 831"/>
                <a:gd name="T65" fmla="*/ 27 h 1282"/>
                <a:gd name="T66" fmla="*/ 672 w 831"/>
                <a:gd name="T67" fmla="*/ 0 h 1282"/>
                <a:gd name="T68" fmla="*/ 652 w 831"/>
                <a:gd name="T69" fmla="*/ 25 h 1282"/>
                <a:gd name="T70" fmla="*/ 636 w 831"/>
                <a:gd name="T71" fmla="*/ 59 h 1282"/>
                <a:gd name="T72" fmla="*/ 600 w 831"/>
                <a:gd name="T73" fmla="*/ 71 h 1282"/>
                <a:gd name="T74" fmla="*/ 511 w 831"/>
                <a:gd name="T75" fmla="*/ 87 h 1282"/>
                <a:gd name="T76" fmla="*/ 402 w 831"/>
                <a:gd name="T77" fmla="*/ 143 h 1282"/>
                <a:gd name="T78" fmla="*/ 330 w 831"/>
                <a:gd name="T79" fmla="*/ 189 h 1282"/>
                <a:gd name="T80" fmla="*/ 280 w 831"/>
                <a:gd name="T81" fmla="*/ 202 h 1282"/>
                <a:gd name="T82" fmla="*/ 245 w 831"/>
                <a:gd name="T83" fmla="*/ 192 h 1282"/>
                <a:gd name="T84" fmla="*/ 227 w 831"/>
                <a:gd name="T85" fmla="*/ 185 h 1282"/>
                <a:gd name="T86" fmla="*/ 205 w 831"/>
                <a:gd name="T87" fmla="*/ 194 h 1282"/>
                <a:gd name="T88" fmla="*/ 155 w 831"/>
                <a:gd name="T89" fmla="*/ 266 h 1282"/>
                <a:gd name="T90" fmla="*/ 125 w 831"/>
                <a:gd name="T91" fmla="*/ 320 h 1282"/>
                <a:gd name="T92" fmla="*/ 72 w 831"/>
                <a:gd name="T93" fmla="*/ 350 h 1282"/>
                <a:gd name="T94" fmla="*/ 32 w 831"/>
                <a:gd name="T95" fmla="*/ 367 h 1282"/>
                <a:gd name="T96" fmla="*/ 56 w 831"/>
                <a:gd name="T97" fmla="*/ 427 h 1282"/>
                <a:gd name="T98" fmla="*/ 38 w 831"/>
                <a:gd name="T99" fmla="*/ 503 h 1282"/>
                <a:gd name="T100" fmla="*/ 18 w 831"/>
                <a:gd name="T101" fmla="*/ 536 h 1282"/>
                <a:gd name="T102" fmla="*/ 34 w 831"/>
                <a:gd name="T103" fmla="*/ 636 h 1282"/>
                <a:gd name="T104" fmla="*/ 68 w 831"/>
                <a:gd name="T105" fmla="*/ 805 h 1282"/>
                <a:gd name="T106" fmla="*/ 58 w 831"/>
                <a:gd name="T107" fmla="*/ 886 h 1282"/>
                <a:gd name="T108" fmla="*/ 22 w 831"/>
                <a:gd name="T109" fmla="*/ 938 h 1282"/>
                <a:gd name="T110" fmla="*/ 2 w 831"/>
                <a:gd name="T111" fmla="*/ 972 h 1282"/>
                <a:gd name="T112" fmla="*/ 16 w 831"/>
                <a:gd name="T113" fmla="*/ 1016 h 1282"/>
                <a:gd name="T114" fmla="*/ 52 w 831"/>
                <a:gd name="T115" fmla="*/ 1051 h 1282"/>
                <a:gd name="T116" fmla="*/ 68 w 831"/>
                <a:gd name="T117" fmla="*/ 1111 h 1282"/>
                <a:gd name="T118" fmla="*/ 56 w 831"/>
                <a:gd name="T119" fmla="*/ 1165 h 1282"/>
                <a:gd name="T120" fmla="*/ 64 w 831"/>
                <a:gd name="T121" fmla="*/ 1210 h 1282"/>
                <a:gd name="T122" fmla="*/ 105 w 831"/>
                <a:gd name="T123" fmla="*/ 1232 h 1282"/>
                <a:gd name="T124" fmla="*/ 259 w 831"/>
                <a:gd name="T125" fmla="*/ 1276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1" h="1282">
                  <a:moveTo>
                    <a:pt x="259" y="1276"/>
                  </a:moveTo>
                  <a:lnTo>
                    <a:pt x="259" y="1276"/>
                  </a:lnTo>
                  <a:lnTo>
                    <a:pt x="282" y="1280"/>
                  </a:lnTo>
                  <a:lnTo>
                    <a:pt x="300" y="1282"/>
                  </a:lnTo>
                  <a:lnTo>
                    <a:pt x="300" y="1282"/>
                  </a:lnTo>
                  <a:lnTo>
                    <a:pt x="308" y="1280"/>
                  </a:lnTo>
                  <a:lnTo>
                    <a:pt x="314" y="1280"/>
                  </a:lnTo>
                  <a:lnTo>
                    <a:pt x="320" y="1276"/>
                  </a:lnTo>
                  <a:lnTo>
                    <a:pt x="324" y="1272"/>
                  </a:lnTo>
                  <a:lnTo>
                    <a:pt x="334" y="1258"/>
                  </a:lnTo>
                  <a:lnTo>
                    <a:pt x="344" y="1234"/>
                  </a:lnTo>
                  <a:lnTo>
                    <a:pt x="344" y="1234"/>
                  </a:lnTo>
                  <a:lnTo>
                    <a:pt x="352" y="1216"/>
                  </a:lnTo>
                  <a:lnTo>
                    <a:pt x="360" y="1202"/>
                  </a:lnTo>
                  <a:lnTo>
                    <a:pt x="370" y="1194"/>
                  </a:lnTo>
                  <a:lnTo>
                    <a:pt x="374" y="1192"/>
                  </a:lnTo>
                  <a:lnTo>
                    <a:pt x="378" y="1192"/>
                  </a:lnTo>
                  <a:lnTo>
                    <a:pt x="378" y="1192"/>
                  </a:lnTo>
                  <a:lnTo>
                    <a:pt x="388" y="1194"/>
                  </a:lnTo>
                  <a:lnTo>
                    <a:pt x="398" y="1200"/>
                  </a:lnTo>
                  <a:lnTo>
                    <a:pt x="410" y="1210"/>
                  </a:lnTo>
                  <a:lnTo>
                    <a:pt x="424" y="1224"/>
                  </a:lnTo>
                  <a:lnTo>
                    <a:pt x="424" y="1224"/>
                  </a:lnTo>
                  <a:lnTo>
                    <a:pt x="431" y="1230"/>
                  </a:lnTo>
                  <a:lnTo>
                    <a:pt x="441" y="1234"/>
                  </a:lnTo>
                  <a:lnTo>
                    <a:pt x="453" y="1238"/>
                  </a:lnTo>
                  <a:lnTo>
                    <a:pt x="463" y="1240"/>
                  </a:lnTo>
                  <a:lnTo>
                    <a:pt x="463" y="1240"/>
                  </a:lnTo>
                  <a:lnTo>
                    <a:pt x="467" y="1240"/>
                  </a:lnTo>
                  <a:lnTo>
                    <a:pt x="469" y="1238"/>
                  </a:lnTo>
                  <a:lnTo>
                    <a:pt x="469" y="1238"/>
                  </a:lnTo>
                  <a:lnTo>
                    <a:pt x="495" y="1210"/>
                  </a:lnTo>
                  <a:lnTo>
                    <a:pt x="521" y="1183"/>
                  </a:lnTo>
                  <a:lnTo>
                    <a:pt x="533" y="1167"/>
                  </a:lnTo>
                  <a:lnTo>
                    <a:pt x="543" y="1153"/>
                  </a:lnTo>
                  <a:lnTo>
                    <a:pt x="551" y="1137"/>
                  </a:lnTo>
                  <a:lnTo>
                    <a:pt x="557" y="1121"/>
                  </a:lnTo>
                  <a:lnTo>
                    <a:pt x="557" y="1121"/>
                  </a:lnTo>
                  <a:lnTo>
                    <a:pt x="567" y="1095"/>
                  </a:lnTo>
                  <a:lnTo>
                    <a:pt x="577" y="1073"/>
                  </a:lnTo>
                  <a:lnTo>
                    <a:pt x="591" y="1055"/>
                  </a:lnTo>
                  <a:lnTo>
                    <a:pt x="606" y="1041"/>
                  </a:lnTo>
                  <a:lnTo>
                    <a:pt x="624" y="1029"/>
                  </a:lnTo>
                  <a:lnTo>
                    <a:pt x="644" y="1020"/>
                  </a:lnTo>
                  <a:lnTo>
                    <a:pt x="664" y="1010"/>
                  </a:lnTo>
                  <a:lnTo>
                    <a:pt x="686" y="1002"/>
                  </a:lnTo>
                  <a:lnTo>
                    <a:pt x="686" y="1002"/>
                  </a:lnTo>
                  <a:lnTo>
                    <a:pt x="714" y="994"/>
                  </a:lnTo>
                  <a:lnTo>
                    <a:pt x="726" y="990"/>
                  </a:lnTo>
                  <a:lnTo>
                    <a:pt x="734" y="990"/>
                  </a:lnTo>
                  <a:lnTo>
                    <a:pt x="734" y="990"/>
                  </a:lnTo>
                  <a:lnTo>
                    <a:pt x="742" y="990"/>
                  </a:lnTo>
                  <a:lnTo>
                    <a:pt x="748" y="994"/>
                  </a:lnTo>
                  <a:lnTo>
                    <a:pt x="752" y="998"/>
                  </a:lnTo>
                  <a:lnTo>
                    <a:pt x="756" y="1004"/>
                  </a:lnTo>
                  <a:lnTo>
                    <a:pt x="765" y="1022"/>
                  </a:lnTo>
                  <a:lnTo>
                    <a:pt x="775" y="1047"/>
                  </a:lnTo>
                  <a:lnTo>
                    <a:pt x="775" y="1047"/>
                  </a:lnTo>
                  <a:lnTo>
                    <a:pt x="779" y="1057"/>
                  </a:lnTo>
                  <a:lnTo>
                    <a:pt x="793" y="1077"/>
                  </a:lnTo>
                  <a:lnTo>
                    <a:pt x="793" y="1077"/>
                  </a:lnTo>
                  <a:lnTo>
                    <a:pt x="817" y="1025"/>
                  </a:lnTo>
                  <a:lnTo>
                    <a:pt x="825" y="1004"/>
                  </a:lnTo>
                  <a:lnTo>
                    <a:pt x="831" y="984"/>
                  </a:lnTo>
                  <a:lnTo>
                    <a:pt x="831" y="984"/>
                  </a:lnTo>
                  <a:lnTo>
                    <a:pt x="829" y="978"/>
                  </a:lnTo>
                  <a:lnTo>
                    <a:pt x="827" y="970"/>
                  </a:lnTo>
                  <a:lnTo>
                    <a:pt x="819" y="956"/>
                  </a:lnTo>
                  <a:lnTo>
                    <a:pt x="809" y="942"/>
                  </a:lnTo>
                  <a:lnTo>
                    <a:pt x="803" y="940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77" y="940"/>
                  </a:lnTo>
                  <a:lnTo>
                    <a:pt x="777" y="940"/>
                  </a:lnTo>
                  <a:lnTo>
                    <a:pt x="759" y="938"/>
                  </a:lnTo>
                  <a:lnTo>
                    <a:pt x="746" y="934"/>
                  </a:lnTo>
                  <a:lnTo>
                    <a:pt x="732" y="928"/>
                  </a:lnTo>
                  <a:lnTo>
                    <a:pt x="720" y="920"/>
                  </a:lnTo>
                  <a:lnTo>
                    <a:pt x="708" y="908"/>
                  </a:lnTo>
                  <a:lnTo>
                    <a:pt x="698" y="896"/>
                  </a:lnTo>
                  <a:lnTo>
                    <a:pt x="680" y="868"/>
                  </a:lnTo>
                  <a:lnTo>
                    <a:pt x="680" y="868"/>
                  </a:lnTo>
                  <a:lnTo>
                    <a:pt x="672" y="858"/>
                  </a:lnTo>
                  <a:lnTo>
                    <a:pt x="662" y="849"/>
                  </a:lnTo>
                  <a:lnTo>
                    <a:pt x="642" y="833"/>
                  </a:lnTo>
                  <a:lnTo>
                    <a:pt x="642" y="833"/>
                  </a:lnTo>
                  <a:lnTo>
                    <a:pt x="626" y="819"/>
                  </a:lnTo>
                  <a:lnTo>
                    <a:pt x="614" y="807"/>
                  </a:lnTo>
                  <a:lnTo>
                    <a:pt x="604" y="791"/>
                  </a:lnTo>
                  <a:lnTo>
                    <a:pt x="598" y="775"/>
                  </a:lnTo>
                  <a:lnTo>
                    <a:pt x="594" y="759"/>
                  </a:lnTo>
                  <a:lnTo>
                    <a:pt x="592" y="741"/>
                  </a:lnTo>
                  <a:lnTo>
                    <a:pt x="592" y="723"/>
                  </a:lnTo>
                  <a:lnTo>
                    <a:pt x="594" y="705"/>
                  </a:lnTo>
                  <a:lnTo>
                    <a:pt x="594" y="705"/>
                  </a:lnTo>
                  <a:lnTo>
                    <a:pt x="602" y="666"/>
                  </a:lnTo>
                  <a:lnTo>
                    <a:pt x="604" y="644"/>
                  </a:lnTo>
                  <a:lnTo>
                    <a:pt x="606" y="624"/>
                  </a:lnTo>
                  <a:lnTo>
                    <a:pt x="604" y="604"/>
                  </a:lnTo>
                  <a:lnTo>
                    <a:pt x="602" y="584"/>
                  </a:lnTo>
                  <a:lnTo>
                    <a:pt x="594" y="564"/>
                  </a:lnTo>
                  <a:lnTo>
                    <a:pt x="585" y="544"/>
                  </a:lnTo>
                  <a:lnTo>
                    <a:pt x="585" y="544"/>
                  </a:lnTo>
                  <a:lnTo>
                    <a:pt x="585" y="540"/>
                  </a:lnTo>
                  <a:lnTo>
                    <a:pt x="585" y="534"/>
                  </a:lnTo>
                  <a:lnTo>
                    <a:pt x="585" y="521"/>
                  </a:lnTo>
                  <a:lnTo>
                    <a:pt x="585" y="521"/>
                  </a:lnTo>
                  <a:lnTo>
                    <a:pt x="559" y="383"/>
                  </a:lnTo>
                  <a:lnTo>
                    <a:pt x="559" y="383"/>
                  </a:lnTo>
                  <a:lnTo>
                    <a:pt x="557" y="367"/>
                  </a:lnTo>
                  <a:lnTo>
                    <a:pt x="557" y="361"/>
                  </a:lnTo>
                  <a:lnTo>
                    <a:pt x="559" y="356"/>
                  </a:lnTo>
                  <a:lnTo>
                    <a:pt x="559" y="356"/>
                  </a:lnTo>
                  <a:lnTo>
                    <a:pt x="573" y="324"/>
                  </a:lnTo>
                  <a:lnTo>
                    <a:pt x="587" y="292"/>
                  </a:lnTo>
                  <a:lnTo>
                    <a:pt x="592" y="278"/>
                  </a:lnTo>
                  <a:lnTo>
                    <a:pt x="602" y="264"/>
                  </a:lnTo>
                  <a:lnTo>
                    <a:pt x="610" y="250"/>
                  </a:lnTo>
                  <a:lnTo>
                    <a:pt x="622" y="240"/>
                  </a:lnTo>
                  <a:lnTo>
                    <a:pt x="622" y="240"/>
                  </a:lnTo>
                  <a:lnTo>
                    <a:pt x="634" y="228"/>
                  </a:lnTo>
                  <a:lnTo>
                    <a:pt x="642" y="216"/>
                  </a:lnTo>
                  <a:lnTo>
                    <a:pt x="652" y="204"/>
                  </a:lnTo>
                  <a:lnTo>
                    <a:pt x="658" y="191"/>
                  </a:lnTo>
                  <a:lnTo>
                    <a:pt x="668" y="165"/>
                  </a:lnTo>
                  <a:lnTo>
                    <a:pt x="674" y="137"/>
                  </a:lnTo>
                  <a:lnTo>
                    <a:pt x="678" y="111"/>
                  </a:lnTo>
                  <a:lnTo>
                    <a:pt x="680" y="81"/>
                  </a:lnTo>
                  <a:lnTo>
                    <a:pt x="684" y="53"/>
                  </a:lnTo>
                  <a:lnTo>
                    <a:pt x="688" y="27"/>
                  </a:lnTo>
                  <a:lnTo>
                    <a:pt x="688" y="27"/>
                  </a:lnTo>
                  <a:lnTo>
                    <a:pt x="686" y="22"/>
                  </a:lnTo>
                  <a:lnTo>
                    <a:pt x="682" y="14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60" y="14"/>
                  </a:lnTo>
                  <a:lnTo>
                    <a:pt x="654" y="20"/>
                  </a:lnTo>
                  <a:lnTo>
                    <a:pt x="652" y="25"/>
                  </a:lnTo>
                  <a:lnTo>
                    <a:pt x="652" y="25"/>
                  </a:lnTo>
                  <a:lnTo>
                    <a:pt x="646" y="45"/>
                  </a:lnTo>
                  <a:lnTo>
                    <a:pt x="642" y="51"/>
                  </a:lnTo>
                  <a:lnTo>
                    <a:pt x="636" y="59"/>
                  </a:lnTo>
                  <a:lnTo>
                    <a:pt x="630" y="63"/>
                  </a:lnTo>
                  <a:lnTo>
                    <a:pt x="622" y="67"/>
                  </a:lnTo>
                  <a:lnTo>
                    <a:pt x="612" y="69"/>
                  </a:lnTo>
                  <a:lnTo>
                    <a:pt x="600" y="71"/>
                  </a:lnTo>
                  <a:lnTo>
                    <a:pt x="600" y="71"/>
                  </a:lnTo>
                  <a:lnTo>
                    <a:pt x="571" y="73"/>
                  </a:lnTo>
                  <a:lnTo>
                    <a:pt x="539" y="79"/>
                  </a:lnTo>
                  <a:lnTo>
                    <a:pt x="511" y="87"/>
                  </a:lnTo>
                  <a:lnTo>
                    <a:pt x="481" y="99"/>
                  </a:lnTo>
                  <a:lnTo>
                    <a:pt x="455" y="111"/>
                  </a:lnTo>
                  <a:lnTo>
                    <a:pt x="427" y="127"/>
                  </a:lnTo>
                  <a:lnTo>
                    <a:pt x="402" y="143"/>
                  </a:lnTo>
                  <a:lnTo>
                    <a:pt x="376" y="159"/>
                  </a:lnTo>
                  <a:lnTo>
                    <a:pt x="376" y="159"/>
                  </a:lnTo>
                  <a:lnTo>
                    <a:pt x="352" y="175"/>
                  </a:lnTo>
                  <a:lnTo>
                    <a:pt x="330" y="189"/>
                  </a:lnTo>
                  <a:lnTo>
                    <a:pt x="318" y="194"/>
                  </a:lnTo>
                  <a:lnTo>
                    <a:pt x="306" y="198"/>
                  </a:lnTo>
                  <a:lnTo>
                    <a:pt x="292" y="200"/>
                  </a:lnTo>
                  <a:lnTo>
                    <a:pt x="280" y="202"/>
                  </a:lnTo>
                  <a:lnTo>
                    <a:pt x="280" y="202"/>
                  </a:lnTo>
                  <a:lnTo>
                    <a:pt x="268" y="200"/>
                  </a:lnTo>
                  <a:lnTo>
                    <a:pt x="257" y="198"/>
                  </a:lnTo>
                  <a:lnTo>
                    <a:pt x="245" y="192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15" y="189"/>
                  </a:lnTo>
                  <a:lnTo>
                    <a:pt x="209" y="191"/>
                  </a:lnTo>
                  <a:lnTo>
                    <a:pt x="205" y="194"/>
                  </a:lnTo>
                  <a:lnTo>
                    <a:pt x="205" y="194"/>
                  </a:lnTo>
                  <a:lnTo>
                    <a:pt x="177" y="228"/>
                  </a:lnTo>
                  <a:lnTo>
                    <a:pt x="163" y="248"/>
                  </a:lnTo>
                  <a:lnTo>
                    <a:pt x="155" y="266"/>
                  </a:lnTo>
                  <a:lnTo>
                    <a:pt x="155" y="266"/>
                  </a:lnTo>
                  <a:lnTo>
                    <a:pt x="149" y="282"/>
                  </a:lnTo>
                  <a:lnTo>
                    <a:pt x="141" y="296"/>
                  </a:lnTo>
                  <a:lnTo>
                    <a:pt x="135" y="310"/>
                  </a:lnTo>
                  <a:lnTo>
                    <a:pt x="125" y="320"/>
                  </a:lnTo>
                  <a:lnTo>
                    <a:pt x="115" y="330"/>
                  </a:lnTo>
                  <a:lnTo>
                    <a:pt x="103" y="338"/>
                  </a:lnTo>
                  <a:lnTo>
                    <a:pt x="90" y="344"/>
                  </a:lnTo>
                  <a:lnTo>
                    <a:pt x="72" y="350"/>
                  </a:lnTo>
                  <a:lnTo>
                    <a:pt x="72" y="350"/>
                  </a:lnTo>
                  <a:lnTo>
                    <a:pt x="64" y="352"/>
                  </a:lnTo>
                  <a:lnTo>
                    <a:pt x="54" y="356"/>
                  </a:lnTo>
                  <a:lnTo>
                    <a:pt x="32" y="367"/>
                  </a:lnTo>
                  <a:lnTo>
                    <a:pt x="32" y="367"/>
                  </a:lnTo>
                  <a:lnTo>
                    <a:pt x="44" y="387"/>
                  </a:lnTo>
                  <a:lnTo>
                    <a:pt x="52" y="407"/>
                  </a:lnTo>
                  <a:lnTo>
                    <a:pt x="56" y="427"/>
                  </a:lnTo>
                  <a:lnTo>
                    <a:pt x="56" y="447"/>
                  </a:lnTo>
                  <a:lnTo>
                    <a:pt x="52" y="465"/>
                  </a:lnTo>
                  <a:lnTo>
                    <a:pt x="46" y="485"/>
                  </a:lnTo>
                  <a:lnTo>
                    <a:pt x="38" y="503"/>
                  </a:lnTo>
                  <a:lnTo>
                    <a:pt x="26" y="521"/>
                  </a:lnTo>
                  <a:lnTo>
                    <a:pt x="26" y="521"/>
                  </a:lnTo>
                  <a:lnTo>
                    <a:pt x="22" y="528"/>
                  </a:lnTo>
                  <a:lnTo>
                    <a:pt x="18" y="536"/>
                  </a:lnTo>
                  <a:lnTo>
                    <a:pt x="18" y="544"/>
                  </a:lnTo>
                  <a:lnTo>
                    <a:pt x="18" y="552"/>
                  </a:lnTo>
                  <a:lnTo>
                    <a:pt x="18" y="552"/>
                  </a:lnTo>
                  <a:lnTo>
                    <a:pt x="34" y="636"/>
                  </a:lnTo>
                  <a:lnTo>
                    <a:pt x="52" y="721"/>
                  </a:lnTo>
                  <a:lnTo>
                    <a:pt x="52" y="721"/>
                  </a:lnTo>
                  <a:lnTo>
                    <a:pt x="64" y="777"/>
                  </a:lnTo>
                  <a:lnTo>
                    <a:pt x="68" y="805"/>
                  </a:lnTo>
                  <a:lnTo>
                    <a:pt x="70" y="833"/>
                  </a:lnTo>
                  <a:lnTo>
                    <a:pt x="66" y="860"/>
                  </a:lnTo>
                  <a:lnTo>
                    <a:pt x="62" y="874"/>
                  </a:lnTo>
                  <a:lnTo>
                    <a:pt x="58" y="886"/>
                  </a:lnTo>
                  <a:lnTo>
                    <a:pt x="52" y="900"/>
                  </a:lnTo>
                  <a:lnTo>
                    <a:pt x="44" y="912"/>
                  </a:lnTo>
                  <a:lnTo>
                    <a:pt x="34" y="926"/>
                  </a:lnTo>
                  <a:lnTo>
                    <a:pt x="22" y="938"/>
                  </a:lnTo>
                  <a:lnTo>
                    <a:pt x="22" y="938"/>
                  </a:lnTo>
                  <a:lnTo>
                    <a:pt x="12" y="948"/>
                  </a:lnTo>
                  <a:lnTo>
                    <a:pt x="6" y="960"/>
                  </a:lnTo>
                  <a:lnTo>
                    <a:pt x="2" y="972"/>
                  </a:lnTo>
                  <a:lnTo>
                    <a:pt x="0" y="982"/>
                  </a:lnTo>
                  <a:lnTo>
                    <a:pt x="2" y="994"/>
                  </a:lnTo>
                  <a:lnTo>
                    <a:pt x="8" y="1004"/>
                  </a:lnTo>
                  <a:lnTo>
                    <a:pt x="16" y="1016"/>
                  </a:lnTo>
                  <a:lnTo>
                    <a:pt x="28" y="1025"/>
                  </a:lnTo>
                  <a:lnTo>
                    <a:pt x="28" y="1025"/>
                  </a:lnTo>
                  <a:lnTo>
                    <a:pt x="42" y="1037"/>
                  </a:lnTo>
                  <a:lnTo>
                    <a:pt x="52" y="1051"/>
                  </a:lnTo>
                  <a:lnTo>
                    <a:pt x="60" y="1065"/>
                  </a:lnTo>
                  <a:lnTo>
                    <a:pt x="64" y="1079"/>
                  </a:lnTo>
                  <a:lnTo>
                    <a:pt x="68" y="1095"/>
                  </a:lnTo>
                  <a:lnTo>
                    <a:pt x="68" y="1111"/>
                  </a:lnTo>
                  <a:lnTo>
                    <a:pt x="66" y="1129"/>
                  </a:lnTo>
                  <a:lnTo>
                    <a:pt x="62" y="1147"/>
                  </a:lnTo>
                  <a:lnTo>
                    <a:pt x="62" y="1147"/>
                  </a:lnTo>
                  <a:lnTo>
                    <a:pt x="56" y="1165"/>
                  </a:lnTo>
                  <a:lnTo>
                    <a:pt x="54" y="1179"/>
                  </a:lnTo>
                  <a:lnTo>
                    <a:pt x="54" y="1190"/>
                  </a:lnTo>
                  <a:lnTo>
                    <a:pt x="58" y="1200"/>
                  </a:lnTo>
                  <a:lnTo>
                    <a:pt x="64" y="1210"/>
                  </a:lnTo>
                  <a:lnTo>
                    <a:pt x="74" y="1216"/>
                  </a:lnTo>
                  <a:lnTo>
                    <a:pt x="88" y="1224"/>
                  </a:lnTo>
                  <a:lnTo>
                    <a:pt x="105" y="1232"/>
                  </a:lnTo>
                  <a:lnTo>
                    <a:pt x="105" y="1232"/>
                  </a:lnTo>
                  <a:lnTo>
                    <a:pt x="143" y="1246"/>
                  </a:lnTo>
                  <a:lnTo>
                    <a:pt x="179" y="1258"/>
                  </a:lnTo>
                  <a:lnTo>
                    <a:pt x="219" y="1270"/>
                  </a:lnTo>
                  <a:lnTo>
                    <a:pt x="259" y="1276"/>
                  </a:lnTo>
                  <a:lnTo>
                    <a:pt x="259" y="1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Freeform 18">
              <a:extLst>
                <a:ext uri="{FF2B5EF4-FFF2-40B4-BE49-F238E27FC236}">
                  <a16:creationId xmlns:a16="http://schemas.microsoft.com/office/drawing/2014/main" id="{7B5526C1-79E0-43B6-A6F1-0B03C7510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463" y="4184650"/>
              <a:ext cx="1592263" cy="1312863"/>
            </a:xfrm>
            <a:custGeom>
              <a:avLst/>
              <a:gdLst>
                <a:gd name="T0" fmla="*/ 111 w 1003"/>
                <a:gd name="T1" fmla="*/ 604 h 827"/>
                <a:gd name="T2" fmla="*/ 194 w 1003"/>
                <a:gd name="T3" fmla="*/ 603 h 827"/>
                <a:gd name="T4" fmla="*/ 222 w 1003"/>
                <a:gd name="T5" fmla="*/ 603 h 827"/>
                <a:gd name="T6" fmla="*/ 262 w 1003"/>
                <a:gd name="T7" fmla="*/ 616 h 827"/>
                <a:gd name="T8" fmla="*/ 278 w 1003"/>
                <a:gd name="T9" fmla="*/ 658 h 827"/>
                <a:gd name="T10" fmla="*/ 284 w 1003"/>
                <a:gd name="T11" fmla="*/ 706 h 827"/>
                <a:gd name="T12" fmla="*/ 302 w 1003"/>
                <a:gd name="T13" fmla="*/ 777 h 827"/>
                <a:gd name="T14" fmla="*/ 314 w 1003"/>
                <a:gd name="T15" fmla="*/ 799 h 827"/>
                <a:gd name="T16" fmla="*/ 337 w 1003"/>
                <a:gd name="T17" fmla="*/ 821 h 827"/>
                <a:gd name="T18" fmla="*/ 367 w 1003"/>
                <a:gd name="T19" fmla="*/ 827 h 827"/>
                <a:gd name="T20" fmla="*/ 403 w 1003"/>
                <a:gd name="T21" fmla="*/ 821 h 827"/>
                <a:gd name="T22" fmla="*/ 660 w 1003"/>
                <a:gd name="T23" fmla="*/ 742 h 827"/>
                <a:gd name="T24" fmla="*/ 681 w 1003"/>
                <a:gd name="T25" fmla="*/ 734 h 827"/>
                <a:gd name="T26" fmla="*/ 719 w 1003"/>
                <a:gd name="T27" fmla="*/ 698 h 827"/>
                <a:gd name="T28" fmla="*/ 773 w 1003"/>
                <a:gd name="T29" fmla="*/ 644 h 827"/>
                <a:gd name="T30" fmla="*/ 815 w 1003"/>
                <a:gd name="T31" fmla="*/ 616 h 827"/>
                <a:gd name="T32" fmla="*/ 888 w 1003"/>
                <a:gd name="T33" fmla="*/ 547 h 827"/>
                <a:gd name="T34" fmla="*/ 976 w 1003"/>
                <a:gd name="T35" fmla="*/ 443 h 827"/>
                <a:gd name="T36" fmla="*/ 992 w 1003"/>
                <a:gd name="T37" fmla="*/ 420 h 827"/>
                <a:gd name="T38" fmla="*/ 1003 w 1003"/>
                <a:gd name="T39" fmla="*/ 380 h 827"/>
                <a:gd name="T40" fmla="*/ 996 w 1003"/>
                <a:gd name="T41" fmla="*/ 336 h 827"/>
                <a:gd name="T42" fmla="*/ 982 w 1003"/>
                <a:gd name="T43" fmla="*/ 290 h 827"/>
                <a:gd name="T44" fmla="*/ 958 w 1003"/>
                <a:gd name="T45" fmla="*/ 221 h 827"/>
                <a:gd name="T46" fmla="*/ 938 w 1003"/>
                <a:gd name="T47" fmla="*/ 197 h 827"/>
                <a:gd name="T48" fmla="*/ 912 w 1003"/>
                <a:gd name="T49" fmla="*/ 189 h 827"/>
                <a:gd name="T50" fmla="*/ 890 w 1003"/>
                <a:gd name="T51" fmla="*/ 193 h 827"/>
                <a:gd name="T52" fmla="*/ 862 w 1003"/>
                <a:gd name="T53" fmla="*/ 203 h 827"/>
                <a:gd name="T54" fmla="*/ 809 w 1003"/>
                <a:gd name="T55" fmla="*/ 221 h 827"/>
                <a:gd name="T56" fmla="*/ 797 w 1003"/>
                <a:gd name="T57" fmla="*/ 219 h 827"/>
                <a:gd name="T58" fmla="*/ 652 w 1003"/>
                <a:gd name="T59" fmla="*/ 149 h 827"/>
                <a:gd name="T60" fmla="*/ 610 w 1003"/>
                <a:gd name="T61" fmla="*/ 129 h 827"/>
                <a:gd name="T62" fmla="*/ 590 w 1003"/>
                <a:gd name="T63" fmla="*/ 127 h 827"/>
                <a:gd name="T64" fmla="*/ 560 w 1003"/>
                <a:gd name="T65" fmla="*/ 129 h 827"/>
                <a:gd name="T66" fmla="*/ 506 w 1003"/>
                <a:gd name="T67" fmla="*/ 119 h 827"/>
                <a:gd name="T68" fmla="*/ 437 w 1003"/>
                <a:gd name="T69" fmla="*/ 80 h 827"/>
                <a:gd name="T70" fmla="*/ 377 w 1003"/>
                <a:gd name="T71" fmla="*/ 22 h 827"/>
                <a:gd name="T72" fmla="*/ 351 w 1003"/>
                <a:gd name="T73" fmla="*/ 2 h 827"/>
                <a:gd name="T74" fmla="*/ 339 w 1003"/>
                <a:gd name="T75" fmla="*/ 0 h 827"/>
                <a:gd name="T76" fmla="*/ 322 w 1003"/>
                <a:gd name="T77" fmla="*/ 10 h 827"/>
                <a:gd name="T78" fmla="*/ 306 w 1003"/>
                <a:gd name="T79" fmla="*/ 30 h 827"/>
                <a:gd name="T80" fmla="*/ 262 w 1003"/>
                <a:gd name="T81" fmla="*/ 92 h 827"/>
                <a:gd name="T82" fmla="*/ 216 w 1003"/>
                <a:gd name="T83" fmla="*/ 119 h 827"/>
                <a:gd name="T84" fmla="*/ 182 w 1003"/>
                <a:gd name="T85" fmla="*/ 121 h 827"/>
                <a:gd name="T86" fmla="*/ 176 w 1003"/>
                <a:gd name="T87" fmla="*/ 119 h 827"/>
                <a:gd name="T88" fmla="*/ 153 w 1003"/>
                <a:gd name="T89" fmla="*/ 123 h 827"/>
                <a:gd name="T90" fmla="*/ 131 w 1003"/>
                <a:gd name="T91" fmla="*/ 135 h 827"/>
                <a:gd name="T92" fmla="*/ 139 w 1003"/>
                <a:gd name="T93" fmla="*/ 163 h 827"/>
                <a:gd name="T94" fmla="*/ 153 w 1003"/>
                <a:gd name="T95" fmla="*/ 209 h 827"/>
                <a:gd name="T96" fmla="*/ 69 w 1003"/>
                <a:gd name="T97" fmla="*/ 259 h 827"/>
                <a:gd name="T98" fmla="*/ 41 w 1003"/>
                <a:gd name="T99" fmla="*/ 324 h 827"/>
                <a:gd name="T100" fmla="*/ 11 w 1003"/>
                <a:gd name="T101" fmla="*/ 366 h 827"/>
                <a:gd name="T102" fmla="*/ 5 w 1003"/>
                <a:gd name="T103" fmla="*/ 416 h 827"/>
                <a:gd name="T104" fmla="*/ 11 w 1003"/>
                <a:gd name="T105" fmla="*/ 430 h 827"/>
                <a:gd name="T106" fmla="*/ 33 w 1003"/>
                <a:gd name="T107" fmla="*/ 467 h 827"/>
                <a:gd name="T108" fmla="*/ 57 w 1003"/>
                <a:gd name="T109" fmla="*/ 509 h 827"/>
                <a:gd name="T110" fmla="*/ 65 w 1003"/>
                <a:gd name="T111" fmla="*/ 523 h 827"/>
                <a:gd name="T112" fmla="*/ 73 w 1003"/>
                <a:gd name="T113" fmla="*/ 535 h 827"/>
                <a:gd name="T114" fmla="*/ 73 w 1003"/>
                <a:gd name="T115" fmla="*/ 557 h 827"/>
                <a:gd name="T116" fmla="*/ 63 w 1003"/>
                <a:gd name="T117" fmla="*/ 577 h 827"/>
                <a:gd name="T118" fmla="*/ 55 w 1003"/>
                <a:gd name="T119" fmla="*/ 583 h 827"/>
                <a:gd name="T120" fmla="*/ 45 w 1003"/>
                <a:gd name="T121" fmla="*/ 587 h 827"/>
                <a:gd name="T122" fmla="*/ 57 w 1003"/>
                <a:gd name="T123" fmla="*/ 599 h 827"/>
                <a:gd name="T124" fmla="*/ 99 w 1003"/>
                <a:gd name="T125" fmla="*/ 604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3" h="827">
                  <a:moveTo>
                    <a:pt x="99" y="604"/>
                  </a:moveTo>
                  <a:lnTo>
                    <a:pt x="99" y="604"/>
                  </a:lnTo>
                  <a:lnTo>
                    <a:pt x="111" y="604"/>
                  </a:lnTo>
                  <a:lnTo>
                    <a:pt x="111" y="604"/>
                  </a:lnTo>
                  <a:lnTo>
                    <a:pt x="194" y="603"/>
                  </a:lnTo>
                  <a:lnTo>
                    <a:pt x="194" y="603"/>
                  </a:lnTo>
                  <a:lnTo>
                    <a:pt x="200" y="603"/>
                  </a:lnTo>
                  <a:lnTo>
                    <a:pt x="200" y="603"/>
                  </a:lnTo>
                  <a:lnTo>
                    <a:pt x="222" y="603"/>
                  </a:lnTo>
                  <a:lnTo>
                    <a:pt x="240" y="604"/>
                  </a:lnTo>
                  <a:lnTo>
                    <a:pt x="252" y="608"/>
                  </a:lnTo>
                  <a:lnTo>
                    <a:pt x="262" y="616"/>
                  </a:lnTo>
                  <a:lnTo>
                    <a:pt x="270" y="626"/>
                  </a:lnTo>
                  <a:lnTo>
                    <a:pt x="276" y="640"/>
                  </a:lnTo>
                  <a:lnTo>
                    <a:pt x="278" y="658"/>
                  </a:lnTo>
                  <a:lnTo>
                    <a:pt x="282" y="680"/>
                  </a:lnTo>
                  <a:lnTo>
                    <a:pt x="282" y="680"/>
                  </a:lnTo>
                  <a:lnTo>
                    <a:pt x="284" y="706"/>
                  </a:lnTo>
                  <a:lnTo>
                    <a:pt x="288" y="730"/>
                  </a:lnTo>
                  <a:lnTo>
                    <a:pt x="294" y="754"/>
                  </a:lnTo>
                  <a:lnTo>
                    <a:pt x="302" y="777"/>
                  </a:lnTo>
                  <a:lnTo>
                    <a:pt x="302" y="777"/>
                  </a:lnTo>
                  <a:lnTo>
                    <a:pt x="308" y="789"/>
                  </a:lnTo>
                  <a:lnTo>
                    <a:pt x="314" y="799"/>
                  </a:lnTo>
                  <a:lnTo>
                    <a:pt x="322" y="809"/>
                  </a:lnTo>
                  <a:lnTo>
                    <a:pt x="330" y="815"/>
                  </a:lnTo>
                  <a:lnTo>
                    <a:pt x="337" y="821"/>
                  </a:lnTo>
                  <a:lnTo>
                    <a:pt x="345" y="825"/>
                  </a:lnTo>
                  <a:lnTo>
                    <a:pt x="355" y="827"/>
                  </a:lnTo>
                  <a:lnTo>
                    <a:pt x="367" y="827"/>
                  </a:lnTo>
                  <a:lnTo>
                    <a:pt x="367" y="827"/>
                  </a:lnTo>
                  <a:lnTo>
                    <a:pt x="383" y="825"/>
                  </a:lnTo>
                  <a:lnTo>
                    <a:pt x="403" y="821"/>
                  </a:lnTo>
                  <a:lnTo>
                    <a:pt x="403" y="821"/>
                  </a:lnTo>
                  <a:lnTo>
                    <a:pt x="532" y="781"/>
                  </a:lnTo>
                  <a:lnTo>
                    <a:pt x="660" y="742"/>
                  </a:lnTo>
                  <a:lnTo>
                    <a:pt x="660" y="742"/>
                  </a:lnTo>
                  <a:lnTo>
                    <a:pt x="671" y="738"/>
                  </a:lnTo>
                  <a:lnTo>
                    <a:pt x="681" y="734"/>
                  </a:lnTo>
                  <a:lnTo>
                    <a:pt x="699" y="720"/>
                  </a:lnTo>
                  <a:lnTo>
                    <a:pt x="699" y="720"/>
                  </a:lnTo>
                  <a:lnTo>
                    <a:pt x="719" y="698"/>
                  </a:lnTo>
                  <a:lnTo>
                    <a:pt x="741" y="674"/>
                  </a:lnTo>
                  <a:lnTo>
                    <a:pt x="761" y="652"/>
                  </a:lnTo>
                  <a:lnTo>
                    <a:pt x="773" y="644"/>
                  </a:lnTo>
                  <a:lnTo>
                    <a:pt x="785" y="636"/>
                  </a:lnTo>
                  <a:lnTo>
                    <a:pt x="785" y="636"/>
                  </a:lnTo>
                  <a:lnTo>
                    <a:pt x="815" y="616"/>
                  </a:lnTo>
                  <a:lnTo>
                    <a:pt x="840" y="597"/>
                  </a:lnTo>
                  <a:lnTo>
                    <a:pt x="864" y="573"/>
                  </a:lnTo>
                  <a:lnTo>
                    <a:pt x="888" y="547"/>
                  </a:lnTo>
                  <a:lnTo>
                    <a:pt x="932" y="495"/>
                  </a:lnTo>
                  <a:lnTo>
                    <a:pt x="954" y="469"/>
                  </a:lnTo>
                  <a:lnTo>
                    <a:pt x="976" y="443"/>
                  </a:lnTo>
                  <a:lnTo>
                    <a:pt x="976" y="443"/>
                  </a:lnTo>
                  <a:lnTo>
                    <a:pt x="986" y="432"/>
                  </a:lnTo>
                  <a:lnTo>
                    <a:pt x="992" y="420"/>
                  </a:lnTo>
                  <a:lnTo>
                    <a:pt x="998" y="408"/>
                  </a:lnTo>
                  <a:lnTo>
                    <a:pt x="1001" y="394"/>
                  </a:lnTo>
                  <a:lnTo>
                    <a:pt x="1003" y="380"/>
                  </a:lnTo>
                  <a:lnTo>
                    <a:pt x="1003" y="366"/>
                  </a:lnTo>
                  <a:lnTo>
                    <a:pt x="1000" y="352"/>
                  </a:lnTo>
                  <a:lnTo>
                    <a:pt x="996" y="336"/>
                  </a:lnTo>
                  <a:lnTo>
                    <a:pt x="996" y="336"/>
                  </a:lnTo>
                  <a:lnTo>
                    <a:pt x="988" y="314"/>
                  </a:lnTo>
                  <a:lnTo>
                    <a:pt x="982" y="290"/>
                  </a:lnTo>
                  <a:lnTo>
                    <a:pt x="968" y="245"/>
                  </a:lnTo>
                  <a:lnTo>
                    <a:pt x="968" y="245"/>
                  </a:lnTo>
                  <a:lnTo>
                    <a:pt x="958" y="221"/>
                  </a:lnTo>
                  <a:lnTo>
                    <a:pt x="952" y="211"/>
                  </a:lnTo>
                  <a:lnTo>
                    <a:pt x="946" y="203"/>
                  </a:lnTo>
                  <a:lnTo>
                    <a:pt x="938" y="197"/>
                  </a:lnTo>
                  <a:lnTo>
                    <a:pt x="930" y="191"/>
                  </a:lnTo>
                  <a:lnTo>
                    <a:pt x="922" y="189"/>
                  </a:lnTo>
                  <a:lnTo>
                    <a:pt x="912" y="189"/>
                  </a:lnTo>
                  <a:lnTo>
                    <a:pt x="912" y="189"/>
                  </a:lnTo>
                  <a:lnTo>
                    <a:pt x="902" y="189"/>
                  </a:lnTo>
                  <a:lnTo>
                    <a:pt x="890" y="193"/>
                  </a:lnTo>
                  <a:lnTo>
                    <a:pt x="876" y="197"/>
                  </a:lnTo>
                  <a:lnTo>
                    <a:pt x="862" y="203"/>
                  </a:lnTo>
                  <a:lnTo>
                    <a:pt x="862" y="203"/>
                  </a:lnTo>
                  <a:lnTo>
                    <a:pt x="836" y="215"/>
                  </a:lnTo>
                  <a:lnTo>
                    <a:pt x="821" y="219"/>
                  </a:lnTo>
                  <a:lnTo>
                    <a:pt x="809" y="221"/>
                  </a:lnTo>
                  <a:lnTo>
                    <a:pt x="809" y="221"/>
                  </a:lnTo>
                  <a:lnTo>
                    <a:pt x="797" y="219"/>
                  </a:lnTo>
                  <a:lnTo>
                    <a:pt x="797" y="219"/>
                  </a:lnTo>
                  <a:lnTo>
                    <a:pt x="759" y="205"/>
                  </a:lnTo>
                  <a:lnTo>
                    <a:pt x="723" y="187"/>
                  </a:lnTo>
                  <a:lnTo>
                    <a:pt x="652" y="149"/>
                  </a:lnTo>
                  <a:lnTo>
                    <a:pt x="652" y="149"/>
                  </a:lnTo>
                  <a:lnTo>
                    <a:pt x="624" y="135"/>
                  </a:lnTo>
                  <a:lnTo>
                    <a:pt x="610" y="129"/>
                  </a:lnTo>
                  <a:lnTo>
                    <a:pt x="596" y="127"/>
                  </a:lnTo>
                  <a:lnTo>
                    <a:pt x="596" y="127"/>
                  </a:lnTo>
                  <a:lnTo>
                    <a:pt x="590" y="127"/>
                  </a:lnTo>
                  <a:lnTo>
                    <a:pt x="590" y="127"/>
                  </a:lnTo>
                  <a:lnTo>
                    <a:pt x="560" y="129"/>
                  </a:lnTo>
                  <a:lnTo>
                    <a:pt x="560" y="129"/>
                  </a:lnTo>
                  <a:lnTo>
                    <a:pt x="546" y="129"/>
                  </a:lnTo>
                  <a:lnTo>
                    <a:pt x="532" y="127"/>
                  </a:lnTo>
                  <a:lnTo>
                    <a:pt x="506" y="119"/>
                  </a:lnTo>
                  <a:lnTo>
                    <a:pt x="483" y="109"/>
                  </a:lnTo>
                  <a:lnTo>
                    <a:pt x="459" y="96"/>
                  </a:lnTo>
                  <a:lnTo>
                    <a:pt x="437" y="80"/>
                  </a:lnTo>
                  <a:lnTo>
                    <a:pt x="417" y="62"/>
                  </a:lnTo>
                  <a:lnTo>
                    <a:pt x="377" y="22"/>
                  </a:lnTo>
                  <a:lnTo>
                    <a:pt x="377" y="22"/>
                  </a:lnTo>
                  <a:lnTo>
                    <a:pt x="369" y="14"/>
                  </a:lnTo>
                  <a:lnTo>
                    <a:pt x="361" y="8"/>
                  </a:lnTo>
                  <a:lnTo>
                    <a:pt x="351" y="2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30" y="4"/>
                  </a:lnTo>
                  <a:lnTo>
                    <a:pt x="322" y="10"/>
                  </a:lnTo>
                  <a:lnTo>
                    <a:pt x="314" y="20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286" y="62"/>
                  </a:lnTo>
                  <a:lnTo>
                    <a:pt x="274" y="78"/>
                  </a:lnTo>
                  <a:lnTo>
                    <a:pt x="262" y="92"/>
                  </a:lnTo>
                  <a:lnTo>
                    <a:pt x="250" y="104"/>
                  </a:lnTo>
                  <a:lnTo>
                    <a:pt x="234" y="113"/>
                  </a:lnTo>
                  <a:lnTo>
                    <a:pt x="216" y="119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82" y="121"/>
                  </a:lnTo>
                  <a:lnTo>
                    <a:pt x="182" y="121"/>
                  </a:lnTo>
                  <a:lnTo>
                    <a:pt x="176" y="119"/>
                  </a:lnTo>
                  <a:lnTo>
                    <a:pt x="176" y="119"/>
                  </a:lnTo>
                  <a:lnTo>
                    <a:pt x="165" y="121"/>
                  </a:lnTo>
                  <a:lnTo>
                    <a:pt x="153" y="123"/>
                  </a:lnTo>
                  <a:lnTo>
                    <a:pt x="153" y="123"/>
                  </a:lnTo>
                  <a:lnTo>
                    <a:pt x="139" y="129"/>
                  </a:lnTo>
                  <a:lnTo>
                    <a:pt x="135" y="131"/>
                  </a:lnTo>
                  <a:lnTo>
                    <a:pt x="131" y="135"/>
                  </a:lnTo>
                  <a:lnTo>
                    <a:pt x="131" y="141"/>
                  </a:lnTo>
                  <a:lnTo>
                    <a:pt x="131" y="147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47" y="185"/>
                  </a:lnTo>
                  <a:lnTo>
                    <a:pt x="153" y="209"/>
                  </a:lnTo>
                  <a:lnTo>
                    <a:pt x="163" y="259"/>
                  </a:lnTo>
                  <a:lnTo>
                    <a:pt x="163" y="259"/>
                  </a:lnTo>
                  <a:lnTo>
                    <a:pt x="69" y="259"/>
                  </a:lnTo>
                  <a:lnTo>
                    <a:pt x="69" y="259"/>
                  </a:lnTo>
                  <a:lnTo>
                    <a:pt x="49" y="304"/>
                  </a:lnTo>
                  <a:lnTo>
                    <a:pt x="41" y="324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11" y="366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5" y="416"/>
                  </a:lnTo>
                  <a:lnTo>
                    <a:pt x="5" y="416"/>
                  </a:lnTo>
                  <a:lnTo>
                    <a:pt x="7" y="424"/>
                  </a:lnTo>
                  <a:lnTo>
                    <a:pt x="11" y="430"/>
                  </a:lnTo>
                  <a:lnTo>
                    <a:pt x="21" y="447"/>
                  </a:lnTo>
                  <a:lnTo>
                    <a:pt x="21" y="447"/>
                  </a:lnTo>
                  <a:lnTo>
                    <a:pt x="33" y="467"/>
                  </a:lnTo>
                  <a:lnTo>
                    <a:pt x="33" y="467"/>
                  </a:lnTo>
                  <a:lnTo>
                    <a:pt x="57" y="509"/>
                  </a:lnTo>
                  <a:lnTo>
                    <a:pt x="57" y="509"/>
                  </a:lnTo>
                  <a:lnTo>
                    <a:pt x="61" y="517"/>
                  </a:lnTo>
                  <a:lnTo>
                    <a:pt x="61" y="517"/>
                  </a:lnTo>
                  <a:lnTo>
                    <a:pt x="65" y="523"/>
                  </a:lnTo>
                  <a:lnTo>
                    <a:pt x="65" y="523"/>
                  </a:lnTo>
                  <a:lnTo>
                    <a:pt x="69" y="529"/>
                  </a:lnTo>
                  <a:lnTo>
                    <a:pt x="73" y="535"/>
                  </a:lnTo>
                  <a:lnTo>
                    <a:pt x="73" y="543"/>
                  </a:lnTo>
                  <a:lnTo>
                    <a:pt x="73" y="551"/>
                  </a:lnTo>
                  <a:lnTo>
                    <a:pt x="73" y="557"/>
                  </a:lnTo>
                  <a:lnTo>
                    <a:pt x="71" y="565"/>
                  </a:lnTo>
                  <a:lnTo>
                    <a:pt x="67" y="571"/>
                  </a:lnTo>
                  <a:lnTo>
                    <a:pt x="63" y="577"/>
                  </a:lnTo>
                  <a:lnTo>
                    <a:pt x="61" y="577"/>
                  </a:lnTo>
                  <a:lnTo>
                    <a:pt x="61" y="577"/>
                  </a:lnTo>
                  <a:lnTo>
                    <a:pt x="55" y="583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57" y="599"/>
                  </a:lnTo>
                  <a:lnTo>
                    <a:pt x="57" y="599"/>
                  </a:lnTo>
                  <a:lnTo>
                    <a:pt x="77" y="603"/>
                  </a:lnTo>
                  <a:lnTo>
                    <a:pt x="99" y="604"/>
                  </a:lnTo>
                  <a:lnTo>
                    <a:pt x="99" y="6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Freeform 19">
              <a:extLst>
                <a:ext uri="{FF2B5EF4-FFF2-40B4-BE49-F238E27FC236}">
                  <a16:creationId xmlns:a16="http://schemas.microsoft.com/office/drawing/2014/main" id="{3008D0E5-8466-06D6-D714-02BDEE040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638" y="4478338"/>
              <a:ext cx="1319213" cy="1997075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Freeform 20">
              <a:extLst>
                <a:ext uri="{FF2B5EF4-FFF2-40B4-BE49-F238E27FC236}">
                  <a16:creationId xmlns:a16="http://schemas.microsoft.com/office/drawing/2014/main" id="{52538EA9-9D06-5C67-3BD7-4C2DF2218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213" y="4354513"/>
              <a:ext cx="1258888" cy="1411288"/>
            </a:xfrm>
            <a:custGeom>
              <a:avLst/>
              <a:gdLst>
                <a:gd name="T0" fmla="*/ 501 w 793"/>
                <a:gd name="T1" fmla="*/ 810 h 889"/>
                <a:gd name="T2" fmla="*/ 511 w 793"/>
                <a:gd name="T3" fmla="*/ 776 h 889"/>
                <a:gd name="T4" fmla="*/ 538 w 793"/>
                <a:gd name="T5" fmla="*/ 756 h 889"/>
                <a:gd name="T6" fmla="*/ 612 w 793"/>
                <a:gd name="T7" fmla="*/ 736 h 889"/>
                <a:gd name="T8" fmla="*/ 652 w 793"/>
                <a:gd name="T9" fmla="*/ 724 h 889"/>
                <a:gd name="T10" fmla="*/ 681 w 793"/>
                <a:gd name="T11" fmla="*/ 696 h 889"/>
                <a:gd name="T12" fmla="*/ 679 w 793"/>
                <a:gd name="T13" fmla="*/ 643 h 889"/>
                <a:gd name="T14" fmla="*/ 674 w 793"/>
                <a:gd name="T15" fmla="*/ 599 h 889"/>
                <a:gd name="T16" fmla="*/ 679 w 793"/>
                <a:gd name="T17" fmla="*/ 559 h 889"/>
                <a:gd name="T18" fmla="*/ 719 w 793"/>
                <a:gd name="T19" fmla="*/ 496 h 889"/>
                <a:gd name="T20" fmla="*/ 765 w 793"/>
                <a:gd name="T21" fmla="*/ 456 h 889"/>
                <a:gd name="T22" fmla="*/ 725 w 793"/>
                <a:gd name="T23" fmla="*/ 400 h 889"/>
                <a:gd name="T24" fmla="*/ 711 w 793"/>
                <a:gd name="T25" fmla="*/ 368 h 889"/>
                <a:gd name="T26" fmla="*/ 713 w 793"/>
                <a:gd name="T27" fmla="*/ 360 h 889"/>
                <a:gd name="T28" fmla="*/ 781 w 793"/>
                <a:gd name="T29" fmla="*/ 203 h 889"/>
                <a:gd name="T30" fmla="*/ 791 w 793"/>
                <a:gd name="T31" fmla="*/ 164 h 889"/>
                <a:gd name="T32" fmla="*/ 785 w 793"/>
                <a:gd name="T33" fmla="*/ 94 h 889"/>
                <a:gd name="T34" fmla="*/ 765 w 793"/>
                <a:gd name="T35" fmla="*/ 60 h 889"/>
                <a:gd name="T36" fmla="*/ 749 w 793"/>
                <a:gd name="T37" fmla="*/ 52 h 889"/>
                <a:gd name="T38" fmla="*/ 664 w 793"/>
                <a:gd name="T39" fmla="*/ 22 h 889"/>
                <a:gd name="T40" fmla="*/ 608 w 793"/>
                <a:gd name="T41" fmla="*/ 14 h 889"/>
                <a:gd name="T42" fmla="*/ 572 w 793"/>
                <a:gd name="T43" fmla="*/ 18 h 889"/>
                <a:gd name="T44" fmla="*/ 536 w 793"/>
                <a:gd name="T45" fmla="*/ 34 h 889"/>
                <a:gd name="T46" fmla="*/ 491 w 793"/>
                <a:gd name="T47" fmla="*/ 46 h 889"/>
                <a:gd name="T48" fmla="*/ 455 w 793"/>
                <a:gd name="T49" fmla="*/ 46 h 889"/>
                <a:gd name="T50" fmla="*/ 425 w 793"/>
                <a:gd name="T51" fmla="*/ 36 h 889"/>
                <a:gd name="T52" fmla="*/ 409 w 793"/>
                <a:gd name="T53" fmla="*/ 16 h 889"/>
                <a:gd name="T54" fmla="*/ 377 w 793"/>
                <a:gd name="T55" fmla="*/ 0 h 889"/>
                <a:gd name="T56" fmla="*/ 351 w 793"/>
                <a:gd name="T57" fmla="*/ 6 h 889"/>
                <a:gd name="T58" fmla="*/ 332 w 793"/>
                <a:gd name="T59" fmla="*/ 46 h 889"/>
                <a:gd name="T60" fmla="*/ 332 w 793"/>
                <a:gd name="T61" fmla="*/ 66 h 889"/>
                <a:gd name="T62" fmla="*/ 280 w 793"/>
                <a:gd name="T63" fmla="*/ 134 h 889"/>
                <a:gd name="T64" fmla="*/ 214 w 793"/>
                <a:gd name="T65" fmla="*/ 219 h 889"/>
                <a:gd name="T66" fmla="*/ 181 w 793"/>
                <a:gd name="T67" fmla="*/ 265 h 889"/>
                <a:gd name="T68" fmla="*/ 171 w 793"/>
                <a:gd name="T69" fmla="*/ 295 h 889"/>
                <a:gd name="T70" fmla="*/ 131 w 793"/>
                <a:gd name="T71" fmla="*/ 382 h 889"/>
                <a:gd name="T72" fmla="*/ 57 w 793"/>
                <a:gd name="T73" fmla="*/ 472 h 889"/>
                <a:gd name="T74" fmla="*/ 0 w 793"/>
                <a:gd name="T75" fmla="*/ 523 h 889"/>
                <a:gd name="T76" fmla="*/ 75 w 793"/>
                <a:gd name="T77" fmla="*/ 553 h 889"/>
                <a:gd name="T78" fmla="*/ 95 w 793"/>
                <a:gd name="T79" fmla="*/ 567 h 889"/>
                <a:gd name="T80" fmla="*/ 177 w 793"/>
                <a:gd name="T81" fmla="*/ 629 h 889"/>
                <a:gd name="T82" fmla="*/ 264 w 793"/>
                <a:gd name="T83" fmla="*/ 670 h 889"/>
                <a:gd name="T84" fmla="*/ 330 w 793"/>
                <a:gd name="T85" fmla="*/ 678 h 889"/>
                <a:gd name="T86" fmla="*/ 381 w 793"/>
                <a:gd name="T87" fmla="*/ 674 h 889"/>
                <a:gd name="T88" fmla="*/ 383 w 793"/>
                <a:gd name="T89" fmla="*/ 728 h 889"/>
                <a:gd name="T90" fmla="*/ 346 w 793"/>
                <a:gd name="T91" fmla="*/ 780 h 889"/>
                <a:gd name="T92" fmla="*/ 391 w 793"/>
                <a:gd name="T93" fmla="*/ 841 h 889"/>
                <a:gd name="T94" fmla="*/ 421 w 793"/>
                <a:gd name="T95" fmla="*/ 871 h 889"/>
                <a:gd name="T96" fmla="*/ 459 w 793"/>
                <a:gd name="T97" fmla="*/ 889 h 889"/>
                <a:gd name="T98" fmla="*/ 461 w 793"/>
                <a:gd name="T99" fmla="*/ 889 h 889"/>
                <a:gd name="T100" fmla="*/ 495 w 793"/>
                <a:gd name="T101" fmla="*/ 849 h 889"/>
                <a:gd name="T102" fmla="*/ 501 w 793"/>
                <a:gd name="T103" fmla="*/ 826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3" h="889">
                  <a:moveTo>
                    <a:pt x="501" y="826"/>
                  </a:moveTo>
                  <a:lnTo>
                    <a:pt x="501" y="826"/>
                  </a:lnTo>
                  <a:lnTo>
                    <a:pt x="501" y="810"/>
                  </a:lnTo>
                  <a:lnTo>
                    <a:pt x="503" y="796"/>
                  </a:lnTo>
                  <a:lnTo>
                    <a:pt x="507" y="786"/>
                  </a:lnTo>
                  <a:lnTo>
                    <a:pt x="511" y="776"/>
                  </a:lnTo>
                  <a:lnTo>
                    <a:pt x="518" y="768"/>
                  </a:lnTo>
                  <a:lnTo>
                    <a:pt x="526" y="762"/>
                  </a:lnTo>
                  <a:lnTo>
                    <a:pt x="538" y="756"/>
                  </a:lnTo>
                  <a:lnTo>
                    <a:pt x="552" y="752"/>
                  </a:lnTo>
                  <a:lnTo>
                    <a:pt x="552" y="752"/>
                  </a:lnTo>
                  <a:lnTo>
                    <a:pt x="612" y="736"/>
                  </a:lnTo>
                  <a:lnTo>
                    <a:pt x="612" y="736"/>
                  </a:lnTo>
                  <a:lnTo>
                    <a:pt x="634" y="730"/>
                  </a:lnTo>
                  <a:lnTo>
                    <a:pt x="652" y="724"/>
                  </a:lnTo>
                  <a:lnTo>
                    <a:pt x="666" y="718"/>
                  </a:lnTo>
                  <a:lnTo>
                    <a:pt x="676" y="708"/>
                  </a:lnTo>
                  <a:lnTo>
                    <a:pt x="681" y="696"/>
                  </a:lnTo>
                  <a:lnTo>
                    <a:pt x="683" y="682"/>
                  </a:lnTo>
                  <a:lnTo>
                    <a:pt x="683" y="664"/>
                  </a:lnTo>
                  <a:lnTo>
                    <a:pt x="679" y="643"/>
                  </a:lnTo>
                  <a:lnTo>
                    <a:pt x="679" y="643"/>
                  </a:lnTo>
                  <a:lnTo>
                    <a:pt x="674" y="613"/>
                  </a:lnTo>
                  <a:lnTo>
                    <a:pt x="674" y="599"/>
                  </a:lnTo>
                  <a:lnTo>
                    <a:pt x="676" y="585"/>
                  </a:lnTo>
                  <a:lnTo>
                    <a:pt x="678" y="573"/>
                  </a:lnTo>
                  <a:lnTo>
                    <a:pt x="679" y="559"/>
                  </a:lnTo>
                  <a:lnTo>
                    <a:pt x="689" y="537"/>
                  </a:lnTo>
                  <a:lnTo>
                    <a:pt x="703" y="515"/>
                  </a:lnTo>
                  <a:lnTo>
                    <a:pt x="719" y="496"/>
                  </a:lnTo>
                  <a:lnTo>
                    <a:pt x="741" y="476"/>
                  </a:lnTo>
                  <a:lnTo>
                    <a:pt x="765" y="456"/>
                  </a:lnTo>
                  <a:lnTo>
                    <a:pt x="765" y="456"/>
                  </a:lnTo>
                  <a:lnTo>
                    <a:pt x="745" y="428"/>
                  </a:lnTo>
                  <a:lnTo>
                    <a:pt x="725" y="400"/>
                  </a:lnTo>
                  <a:lnTo>
                    <a:pt x="725" y="400"/>
                  </a:lnTo>
                  <a:lnTo>
                    <a:pt x="719" y="390"/>
                  </a:lnTo>
                  <a:lnTo>
                    <a:pt x="715" y="380"/>
                  </a:lnTo>
                  <a:lnTo>
                    <a:pt x="711" y="368"/>
                  </a:lnTo>
                  <a:lnTo>
                    <a:pt x="711" y="364"/>
                  </a:lnTo>
                  <a:lnTo>
                    <a:pt x="713" y="360"/>
                  </a:lnTo>
                  <a:lnTo>
                    <a:pt x="713" y="360"/>
                  </a:lnTo>
                  <a:lnTo>
                    <a:pt x="743" y="281"/>
                  </a:lnTo>
                  <a:lnTo>
                    <a:pt x="761" y="241"/>
                  </a:lnTo>
                  <a:lnTo>
                    <a:pt x="781" y="203"/>
                  </a:lnTo>
                  <a:lnTo>
                    <a:pt x="781" y="203"/>
                  </a:lnTo>
                  <a:lnTo>
                    <a:pt x="787" y="183"/>
                  </a:lnTo>
                  <a:lnTo>
                    <a:pt x="791" y="164"/>
                  </a:lnTo>
                  <a:lnTo>
                    <a:pt x="793" y="140"/>
                  </a:lnTo>
                  <a:lnTo>
                    <a:pt x="791" y="116"/>
                  </a:lnTo>
                  <a:lnTo>
                    <a:pt x="785" y="94"/>
                  </a:lnTo>
                  <a:lnTo>
                    <a:pt x="777" y="76"/>
                  </a:lnTo>
                  <a:lnTo>
                    <a:pt x="771" y="68"/>
                  </a:lnTo>
                  <a:lnTo>
                    <a:pt x="765" y="60"/>
                  </a:lnTo>
                  <a:lnTo>
                    <a:pt x="759" y="56"/>
                  </a:lnTo>
                  <a:lnTo>
                    <a:pt x="749" y="52"/>
                  </a:lnTo>
                  <a:lnTo>
                    <a:pt x="749" y="52"/>
                  </a:lnTo>
                  <a:lnTo>
                    <a:pt x="715" y="40"/>
                  </a:lnTo>
                  <a:lnTo>
                    <a:pt x="679" y="28"/>
                  </a:lnTo>
                  <a:lnTo>
                    <a:pt x="664" y="22"/>
                  </a:lnTo>
                  <a:lnTo>
                    <a:pt x="646" y="18"/>
                  </a:lnTo>
                  <a:lnTo>
                    <a:pt x="626" y="16"/>
                  </a:lnTo>
                  <a:lnTo>
                    <a:pt x="608" y="14"/>
                  </a:lnTo>
                  <a:lnTo>
                    <a:pt x="608" y="14"/>
                  </a:lnTo>
                  <a:lnTo>
                    <a:pt x="590" y="16"/>
                  </a:lnTo>
                  <a:lnTo>
                    <a:pt x="572" y="18"/>
                  </a:lnTo>
                  <a:lnTo>
                    <a:pt x="554" y="24"/>
                  </a:lnTo>
                  <a:lnTo>
                    <a:pt x="536" y="34"/>
                  </a:lnTo>
                  <a:lnTo>
                    <a:pt x="536" y="34"/>
                  </a:lnTo>
                  <a:lnTo>
                    <a:pt x="522" y="38"/>
                  </a:lnTo>
                  <a:lnTo>
                    <a:pt x="507" y="42"/>
                  </a:lnTo>
                  <a:lnTo>
                    <a:pt x="491" y="46"/>
                  </a:lnTo>
                  <a:lnTo>
                    <a:pt x="473" y="46"/>
                  </a:lnTo>
                  <a:lnTo>
                    <a:pt x="473" y="46"/>
                  </a:lnTo>
                  <a:lnTo>
                    <a:pt x="455" y="46"/>
                  </a:lnTo>
                  <a:lnTo>
                    <a:pt x="441" y="42"/>
                  </a:lnTo>
                  <a:lnTo>
                    <a:pt x="429" y="38"/>
                  </a:lnTo>
                  <a:lnTo>
                    <a:pt x="425" y="36"/>
                  </a:lnTo>
                  <a:lnTo>
                    <a:pt x="421" y="32"/>
                  </a:lnTo>
                  <a:lnTo>
                    <a:pt x="421" y="32"/>
                  </a:lnTo>
                  <a:lnTo>
                    <a:pt x="409" y="16"/>
                  </a:lnTo>
                  <a:lnTo>
                    <a:pt x="399" y="6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63" y="2"/>
                  </a:lnTo>
                  <a:lnTo>
                    <a:pt x="351" y="6"/>
                  </a:lnTo>
                  <a:lnTo>
                    <a:pt x="328" y="18"/>
                  </a:lnTo>
                  <a:lnTo>
                    <a:pt x="328" y="18"/>
                  </a:lnTo>
                  <a:lnTo>
                    <a:pt x="332" y="46"/>
                  </a:lnTo>
                  <a:lnTo>
                    <a:pt x="334" y="58"/>
                  </a:lnTo>
                  <a:lnTo>
                    <a:pt x="332" y="62"/>
                  </a:lnTo>
                  <a:lnTo>
                    <a:pt x="332" y="66"/>
                  </a:lnTo>
                  <a:lnTo>
                    <a:pt x="332" y="66"/>
                  </a:lnTo>
                  <a:lnTo>
                    <a:pt x="306" y="100"/>
                  </a:lnTo>
                  <a:lnTo>
                    <a:pt x="280" y="134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14" y="219"/>
                  </a:lnTo>
                  <a:lnTo>
                    <a:pt x="198" y="237"/>
                  </a:lnTo>
                  <a:lnTo>
                    <a:pt x="184" y="255"/>
                  </a:lnTo>
                  <a:lnTo>
                    <a:pt x="181" y="26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1" y="295"/>
                  </a:lnTo>
                  <a:lnTo>
                    <a:pt x="165" y="315"/>
                  </a:lnTo>
                  <a:lnTo>
                    <a:pt x="149" y="350"/>
                  </a:lnTo>
                  <a:lnTo>
                    <a:pt x="131" y="382"/>
                  </a:lnTo>
                  <a:lnTo>
                    <a:pt x="109" y="414"/>
                  </a:lnTo>
                  <a:lnTo>
                    <a:pt x="83" y="444"/>
                  </a:lnTo>
                  <a:lnTo>
                    <a:pt x="57" y="472"/>
                  </a:lnTo>
                  <a:lnTo>
                    <a:pt x="29" y="497"/>
                  </a:lnTo>
                  <a:lnTo>
                    <a:pt x="0" y="523"/>
                  </a:lnTo>
                  <a:lnTo>
                    <a:pt x="0" y="523"/>
                  </a:lnTo>
                  <a:lnTo>
                    <a:pt x="25" y="533"/>
                  </a:lnTo>
                  <a:lnTo>
                    <a:pt x="51" y="543"/>
                  </a:lnTo>
                  <a:lnTo>
                    <a:pt x="75" y="553"/>
                  </a:lnTo>
                  <a:lnTo>
                    <a:pt x="85" y="559"/>
                  </a:lnTo>
                  <a:lnTo>
                    <a:pt x="95" y="567"/>
                  </a:lnTo>
                  <a:lnTo>
                    <a:pt x="95" y="567"/>
                  </a:lnTo>
                  <a:lnTo>
                    <a:pt x="123" y="589"/>
                  </a:lnTo>
                  <a:lnTo>
                    <a:pt x="149" y="611"/>
                  </a:lnTo>
                  <a:lnTo>
                    <a:pt x="177" y="629"/>
                  </a:lnTo>
                  <a:lnTo>
                    <a:pt x="204" y="647"/>
                  </a:lnTo>
                  <a:lnTo>
                    <a:pt x="234" y="659"/>
                  </a:lnTo>
                  <a:lnTo>
                    <a:pt x="264" y="670"/>
                  </a:lnTo>
                  <a:lnTo>
                    <a:pt x="296" y="676"/>
                  </a:lnTo>
                  <a:lnTo>
                    <a:pt x="330" y="678"/>
                  </a:lnTo>
                  <a:lnTo>
                    <a:pt x="330" y="678"/>
                  </a:lnTo>
                  <a:lnTo>
                    <a:pt x="355" y="678"/>
                  </a:lnTo>
                  <a:lnTo>
                    <a:pt x="381" y="674"/>
                  </a:lnTo>
                  <a:lnTo>
                    <a:pt x="381" y="674"/>
                  </a:lnTo>
                  <a:lnTo>
                    <a:pt x="387" y="706"/>
                  </a:lnTo>
                  <a:lnTo>
                    <a:pt x="385" y="718"/>
                  </a:lnTo>
                  <a:lnTo>
                    <a:pt x="383" y="728"/>
                  </a:lnTo>
                  <a:lnTo>
                    <a:pt x="379" y="738"/>
                  </a:lnTo>
                  <a:lnTo>
                    <a:pt x="371" y="750"/>
                  </a:lnTo>
                  <a:lnTo>
                    <a:pt x="346" y="780"/>
                  </a:lnTo>
                  <a:lnTo>
                    <a:pt x="346" y="780"/>
                  </a:lnTo>
                  <a:lnTo>
                    <a:pt x="375" y="822"/>
                  </a:lnTo>
                  <a:lnTo>
                    <a:pt x="391" y="841"/>
                  </a:lnTo>
                  <a:lnTo>
                    <a:pt x="409" y="859"/>
                  </a:lnTo>
                  <a:lnTo>
                    <a:pt x="409" y="859"/>
                  </a:lnTo>
                  <a:lnTo>
                    <a:pt x="421" y="871"/>
                  </a:lnTo>
                  <a:lnTo>
                    <a:pt x="435" y="879"/>
                  </a:lnTo>
                  <a:lnTo>
                    <a:pt x="449" y="887"/>
                  </a:lnTo>
                  <a:lnTo>
                    <a:pt x="459" y="889"/>
                  </a:lnTo>
                  <a:lnTo>
                    <a:pt x="459" y="889"/>
                  </a:lnTo>
                  <a:lnTo>
                    <a:pt x="461" y="889"/>
                  </a:lnTo>
                  <a:lnTo>
                    <a:pt x="461" y="889"/>
                  </a:lnTo>
                  <a:lnTo>
                    <a:pt x="475" y="875"/>
                  </a:lnTo>
                  <a:lnTo>
                    <a:pt x="489" y="859"/>
                  </a:lnTo>
                  <a:lnTo>
                    <a:pt x="495" y="849"/>
                  </a:lnTo>
                  <a:lnTo>
                    <a:pt x="499" y="841"/>
                  </a:lnTo>
                  <a:lnTo>
                    <a:pt x="501" y="833"/>
                  </a:lnTo>
                  <a:lnTo>
                    <a:pt x="501" y="826"/>
                  </a:lnTo>
                  <a:lnTo>
                    <a:pt x="501" y="8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33" name="Elipsa 56">
            <a:extLst>
              <a:ext uri="{FF2B5EF4-FFF2-40B4-BE49-F238E27FC236}">
                <a16:creationId xmlns:a16="http://schemas.microsoft.com/office/drawing/2014/main" id="{015A1688-6631-941E-71F6-A02053A10F87}"/>
              </a:ext>
            </a:extLst>
          </p:cNvPr>
          <p:cNvSpPr/>
          <p:nvPr/>
        </p:nvSpPr>
        <p:spPr>
          <a:xfrm>
            <a:off x="8789398" y="3321305"/>
            <a:ext cx="469374" cy="403458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12%</a:t>
            </a:r>
          </a:p>
        </p:txBody>
      </p:sp>
      <p:sp>
        <p:nvSpPr>
          <p:cNvPr id="35" name="Elipsa 60">
            <a:extLst>
              <a:ext uri="{FF2B5EF4-FFF2-40B4-BE49-F238E27FC236}">
                <a16:creationId xmlns:a16="http://schemas.microsoft.com/office/drawing/2014/main" id="{00EBDC38-984F-DA86-9AF1-33B2D4DE8325}"/>
              </a:ext>
            </a:extLst>
          </p:cNvPr>
          <p:cNvSpPr/>
          <p:nvPr/>
        </p:nvSpPr>
        <p:spPr>
          <a:xfrm>
            <a:off x="8519453" y="4768946"/>
            <a:ext cx="469374" cy="403458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21%</a:t>
            </a:r>
          </a:p>
        </p:txBody>
      </p:sp>
      <p:sp>
        <p:nvSpPr>
          <p:cNvPr id="37" name="Elipsa 62">
            <a:extLst>
              <a:ext uri="{FF2B5EF4-FFF2-40B4-BE49-F238E27FC236}">
                <a16:creationId xmlns:a16="http://schemas.microsoft.com/office/drawing/2014/main" id="{56A1913C-CC1A-F8DF-3D81-FFB27A7CAC78}"/>
              </a:ext>
            </a:extLst>
          </p:cNvPr>
          <p:cNvSpPr/>
          <p:nvPr/>
        </p:nvSpPr>
        <p:spPr>
          <a:xfrm>
            <a:off x="8252500" y="3861705"/>
            <a:ext cx="469374" cy="403458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6%</a:t>
            </a:r>
          </a:p>
        </p:txBody>
      </p:sp>
      <p:sp>
        <p:nvSpPr>
          <p:cNvPr id="39" name="Elipsa 64">
            <a:extLst>
              <a:ext uri="{FF2B5EF4-FFF2-40B4-BE49-F238E27FC236}">
                <a16:creationId xmlns:a16="http://schemas.microsoft.com/office/drawing/2014/main" id="{C70E3E06-3F39-0E59-F9C6-E493B5E094E9}"/>
              </a:ext>
            </a:extLst>
          </p:cNvPr>
          <p:cNvSpPr/>
          <p:nvPr/>
        </p:nvSpPr>
        <p:spPr>
          <a:xfrm>
            <a:off x="7255079" y="4063434"/>
            <a:ext cx="469374" cy="403458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4%</a:t>
            </a:r>
          </a:p>
        </p:txBody>
      </p:sp>
      <p:sp>
        <p:nvSpPr>
          <p:cNvPr id="40" name="Elipsa 65">
            <a:extLst>
              <a:ext uri="{FF2B5EF4-FFF2-40B4-BE49-F238E27FC236}">
                <a16:creationId xmlns:a16="http://schemas.microsoft.com/office/drawing/2014/main" id="{ACB6F520-D3A0-103F-CC59-1987C1020896}"/>
              </a:ext>
            </a:extLst>
          </p:cNvPr>
          <p:cNvSpPr/>
          <p:nvPr/>
        </p:nvSpPr>
        <p:spPr>
          <a:xfrm>
            <a:off x="7742622" y="4366857"/>
            <a:ext cx="469374" cy="403458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13%</a:t>
            </a:r>
          </a:p>
        </p:txBody>
      </p:sp>
      <p:sp>
        <p:nvSpPr>
          <p:cNvPr id="41" name="Elipsa 68">
            <a:extLst>
              <a:ext uri="{FF2B5EF4-FFF2-40B4-BE49-F238E27FC236}">
                <a16:creationId xmlns:a16="http://schemas.microsoft.com/office/drawing/2014/main" id="{4728C7BF-F9A3-EA58-9D9A-8754E5D58450}"/>
              </a:ext>
            </a:extLst>
          </p:cNvPr>
          <p:cNvSpPr/>
          <p:nvPr/>
        </p:nvSpPr>
        <p:spPr>
          <a:xfrm>
            <a:off x="8175740" y="4375483"/>
            <a:ext cx="469374" cy="403458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36%</a:t>
            </a:r>
          </a:p>
        </p:txBody>
      </p:sp>
      <p:sp>
        <p:nvSpPr>
          <p:cNvPr id="42" name="Prostokąt 41">
            <a:extLst>
              <a:ext uri="{FF2B5EF4-FFF2-40B4-BE49-F238E27FC236}">
                <a16:creationId xmlns:a16="http://schemas.microsoft.com/office/drawing/2014/main" id="{CD3E47C1-C618-87C4-CA1F-974B03EAB585}"/>
              </a:ext>
            </a:extLst>
          </p:cNvPr>
          <p:cNvSpPr/>
          <p:nvPr/>
        </p:nvSpPr>
        <p:spPr>
          <a:xfrm>
            <a:off x="8171559" y="1993652"/>
            <a:ext cx="3189901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0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Udział województw  - wszystkie wskazania</a:t>
            </a:r>
            <a:br>
              <a:rPr kumimoji="0" lang="pl-PL" sz="10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pl-PL" sz="10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(dane procentowane do liczby wskazań)</a:t>
            </a:r>
          </a:p>
        </p:txBody>
      </p:sp>
      <p:sp>
        <p:nvSpPr>
          <p:cNvPr id="43" name="Elipsa 63">
            <a:extLst>
              <a:ext uri="{FF2B5EF4-FFF2-40B4-BE49-F238E27FC236}">
                <a16:creationId xmlns:a16="http://schemas.microsoft.com/office/drawing/2014/main" id="{5BCD06AA-F0A3-69BA-9B07-F4A840411925}"/>
              </a:ext>
            </a:extLst>
          </p:cNvPr>
          <p:cNvSpPr/>
          <p:nvPr/>
        </p:nvSpPr>
        <p:spPr>
          <a:xfrm>
            <a:off x="7020392" y="2783292"/>
            <a:ext cx="469374" cy="403458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1%</a:t>
            </a:r>
          </a:p>
        </p:txBody>
      </p:sp>
      <p:sp>
        <p:nvSpPr>
          <p:cNvPr id="44" name="pole tekstowe 43">
            <a:extLst>
              <a:ext uri="{FF2B5EF4-FFF2-40B4-BE49-F238E27FC236}">
                <a16:creationId xmlns:a16="http://schemas.microsoft.com/office/drawing/2014/main" id="{C5DD91B5-51A3-BA74-A188-DB9A3CB70CDF}"/>
              </a:ext>
            </a:extLst>
          </p:cNvPr>
          <p:cNvSpPr txBox="1"/>
          <p:nvPr/>
        </p:nvSpPr>
        <p:spPr>
          <a:xfrm>
            <a:off x="10257218" y="4897396"/>
            <a:ext cx="1146617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0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Nie wiem, trudno powiedzieć: </a:t>
            </a:r>
            <a:r>
              <a:rPr kumimoji="0" lang="pl-PL" sz="10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6%</a:t>
            </a:r>
          </a:p>
        </p:txBody>
      </p:sp>
    </p:spTree>
    <p:extLst>
      <p:ext uri="{BB962C8B-B14F-4D97-AF65-F5344CB8AC3E}">
        <p14:creationId xmlns:p14="http://schemas.microsoft.com/office/powerpoint/2010/main" val="4371525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074A17DA-17D6-86A5-2A54-FEDB10FFAEF5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 anchor="ctr"/>
          <a:lstStyle/>
          <a:p>
            <a:r>
              <a:rPr lang="pl-PL" dirty="0"/>
              <a:t>Pochodzenie osób odwiedzających z zagranicy</a:t>
            </a:r>
            <a:endParaRPr lang="en-US" dirty="0"/>
          </a:p>
        </p:txBody>
      </p:sp>
      <p:sp>
        <p:nvSpPr>
          <p:cNvPr id="3" name="Prostokąt zaokrąglony 16">
            <a:extLst>
              <a:ext uri="{FF2B5EF4-FFF2-40B4-BE49-F238E27FC236}">
                <a16:creationId xmlns:a16="http://schemas.microsoft.com/office/drawing/2014/main" id="{19631E5B-F3D9-87D4-6516-1237C47F8C46}"/>
              </a:ext>
            </a:extLst>
          </p:cNvPr>
          <p:cNvSpPr/>
          <p:nvPr/>
        </p:nvSpPr>
        <p:spPr>
          <a:xfrm>
            <a:off x="360363" y="1310050"/>
            <a:ext cx="11468195" cy="4558635"/>
          </a:xfrm>
          <a:prstGeom prst="roundRect">
            <a:avLst>
              <a:gd name="adj" fmla="val 3179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2" descr="Znalezione obrazy dla zapytania mapa europy">
            <a:extLst>
              <a:ext uri="{FF2B5EF4-FFF2-40B4-BE49-F238E27FC236}">
                <a16:creationId xmlns:a16="http://schemas.microsoft.com/office/drawing/2014/main" id="{0861D1CC-BF45-6C00-E14D-4AB3396C659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screen">
            <a:clrChange>
              <a:clrFrom>
                <a:srgbClr val="F8F8F8"/>
              </a:clrFrom>
              <a:clrTo>
                <a:srgbClr val="F8F8F8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722871" y="1322232"/>
            <a:ext cx="5105687" cy="45659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Prostokąt 4">
            <a:extLst>
              <a:ext uri="{FF2B5EF4-FFF2-40B4-BE49-F238E27FC236}">
                <a16:creationId xmlns:a16="http://schemas.microsoft.com/office/drawing/2014/main" id="{08C30184-F333-0F53-AA27-8C65B400D8A5}"/>
              </a:ext>
            </a:extLst>
          </p:cNvPr>
          <p:cNvSpPr/>
          <p:nvPr/>
        </p:nvSpPr>
        <p:spPr>
          <a:xfrm>
            <a:off x="5447074" y="6158686"/>
            <a:ext cx="637980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0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Podstawa: </a:t>
            </a:r>
            <a:r>
              <a:rPr kumimoji="0" lang="pl-PL" sz="10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Wszystkie placówki, N=74</a:t>
            </a:r>
          </a:p>
        </p:txBody>
      </p:sp>
      <p:sp>
        <p:nvSpPr>
          <p:cNvPr id="6" name="Prostokąt 5">
            <a:extLst>
              <a:ext uri="{FF2B5EF4-FFF2-40B4-BE49-F238E27FC236}">
                <a16:creationId xmlns:a16="http://schemas.microsoft.com/office/drawing/2014/main" id="{70FF8460-C6EB-8AF6-8415-619CF1F3C5B1}"/>
              </a:ext>
            </a:extLst>
          </p:cNvPr>
          <p:cNvSpPr/>
          <p:nvPr/>
        </p:nvSpPr>
        <p:spPr>
          <a:xfrm>
            <a:off x="5495654" y="957405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2025</a:t>
            </a:r>
          </a:p>
        </p:txBody>
      </p:sp>
      <p:sp>
        <p:nvSpPr>
          <p:cNvPr id="7" name="Elipsa 33">
            <a:extLst>
              <a:ext uri="{FF2B5EF4-FFF2-40B4-BE49-F238E27FC236}">
                <a16:creationId xmlns:a16="http://schemas.microsoft.com/office/drawing/2014/main" id="{AB893543-12BA-5C4A-F573-647C1D71CE37}"/>
              </a:ext>
            </a:extLst>
          </p:cNvPr>
          <p:cNvSpPr/>
          <p:nvPr/>
        </p:nvSpPr>
        <p:spPr>
          <a:xfrm>
            <a:off x="284669" y="897158"/>
            <a:ext cx="846000" cy="84600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8" name="Grupa 7">
            <a:extLst>
              <a:ext uri="{FF2B5EF4-FFF2-40B4-BE49-F238E27FC236}">
                <a16:creationId xmlns:a16="http://schemas.microsoft.com/office/drawing/2014/main" id="{4D47A5AA-486E-1E42-0B12-3CB1AB660F8E}"/>
              </a:ext>
            </a:extLst>
          </p:cNvPr>
          <p:cNvGrpSpPr>
            <a:grpSpLocks noChangeAspect="1"/>
          </p:cNvGrpSpPr>
          <p:nvPr/>
        </p:nvGrpSpPr>
        <p:grpSpPr>
          <a:xfrm>
            <a:off x="440913" y="1023317"/>
            <a:ext cx="599129" cy="544760"/>
            <a:chOff x="296125" y="829753"/>
            <a:chExt cx="964904" cy="877342"/>
          </a:xfrm>
        </p:grpSpPr>
        <p:sp>
          <p:nvSpPr>
            <p:cNvPr id="9" name="noun_project_2237.svg.eps">
              <a:extLst>
                <a:ext uri="{FF2B5EF4-FFF2-40B4-BE49-F238E27FC236}">
                  <a16:creationId xmlns:a16="http://schemas.microsoft.com/office/drawing/2014/main" id="{0EA8C603-261B-6329-CCAC-F4C70FDD7BF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40079" y="829753"/>
              <a:ext cx="363016" cy="349569"/>
            </a:xfrm>
            <a:custGeom>
              <a:avLst/>
              <a:gdLst>
                <a:gd name="T0" fmla="*/ 0 w 3403"/>
                <a:gd name="T1" fmla="*/ 0 h 3274"/>
                <a:gd name="T2" fmla="*/ 3980104 w 3403"/>
                <a:gd name="T3" fmla="*/ 0 h 3274"/>
                <a:gd name="T4" fmla="*/ 3980104 w 3403"/>
                <a:gd name="T5" fmla="*/ 1588646 h 3274"/>
                <a:gd name="T6" fmla="*/ 1585799 w 3403"/>
                <a:gd name="T7" fmla="*/ 1588646 h 3274"/>
                <a:gd name="T8" fmla="*/ 1585799 w 3403"/>
                <a:gd name="T9" fmla="*/ 14765532 h 3274"/>
                <a:gd name="T10" fmla="*/ 3980104 w 3403"/>
                <a:gd name="T11" fmla="*/ 14765532 h 3274"/>
                <a:gd name="T12" fmla="*/ 3980104 w 3403"/>
                <a:gd name="T13" fmla="*/ 16323115 h 3274"/>
                <a:gd name="T14" fmla="*/ 1585799 w 3403"/>
                <a:gd name="T15" fmla="*/ 16323115 h 3274"/>
                <a:gd name="T16" fmla="*/ 1585799 w 3403"/>
                <a:gd name="T17" fmla="*/ 29468938 h 3274"/>
                <a:gd name="T18" fmla="*/ 3980104 w 3403"/>
                <a:gd name="T19" fmla="*/ 29468938 h 3274"/>
                <a:gd name="T20" fmla="*/ 3980104 w 3403"/>
                <a:gd name="T21" fmla="*/ 31088824 h 3274"/>
                <a:gd name="T22" fmla="*/ 1585799 w 3403"/>
                <a:gd name="T23" fmla="*/ 31088824 h 3274"/>
                <a:gd name="T24" fmla="*/ 1585799 w 3403"/>
                <a:gd name="T25" fmla="*/ 44203407 h 3274"/>
                <a:gd name="T26" fmla="*/ 3980104 w 3403"/>
                <a:gd name="T27" fmla="*/ 44203407 h 3274"/>
                <a:gd name="T28" fmla="*/ 3980104 w 3403"/>
                <a:gd name="T29" fmla="*/ 45792053 h 3274"/>
                <a:gd name="T30" fmla="*/ 1585799 w 3403"/>
                <a:gd name="T31" fmla="*/ 45792053 h 3274"/>
                <a:gd name="T32" fmla="*/ 1585799 w 3403"/>
                <a:gd name="T33" fmla="*/ 58937876 h 3274"/>
                <a:gd name="T34" fmla="*/ 3980104 w 3403"/>
                <a:gd name="T35" fmla="*/ 58937876 h 3274"/>
                <a:gd name="T36" fmla="*/ 3980104 w 3403"/>
                <a:gd name="T37" fmla="*/ 60526522 h 3274"/>
                <a:gd name="T38" fmla="*/ 1585799 w 3403"/>
                <a:gd name="T39" fmla="*/ 60526522 h 3274"/>
                <a:gd name="T40" fmla="*/ 1585799 w 3403"/>
                <a:gd name="T41" fmla="*/ 73672345 h 3274"/>
                <a:gd name="T42" fmla="*/ 3980104 w 3403"/>
                <a:gd name="T43" fmla="*/ 73672345 h 3274"/>
                <a:gd name="T44" fmla="*/ 3980104 w 3403"/>
                <a:gd name="T45" fmla="*/ 75260991 h 3274"/>
                <a:gd name="T46" fmla="*/ 1585799 w 3403"/>
                <a:gd name="T47" fmla="*/ 75260991 h 3274"/>
                <a:gd name="T48" fmla="*/ 1585799 w 3403"/>
                <a:gd name="T49" fmla="*/ 88437877 h 3274"/>
                <a:gd name="T50" fmla="*/ 3980104 w 3403"/>
                <a:gd name="T51" fmla="*/ 88437877 h 3274"/>
                <a:gd name="T52" fmla="*/ 3980104 w 3403"/>
                <a:gd name="T53" fmla="*/ 89995460 h 3274"/>
                <a:gd name="T54" fmla="*/ 1585799 w 3403"/>
                <a:gd name="T55" fmla="*/ 89995460 h 3274"/>
                <a:gd name="T56" fmla="*/ 1585799 w 3403"/>
                <a:gd name="T57" fmla="*/ 100399937 h 3274"/>
                <a:gd name="T58" fmla="*/ 6654255 w 3403"/>
                <a:gd name="T59" fmla="*/ 100399937 h 3274"/>
                <a:gd name="T60" fmla="*/ 6654255 w 3403"/>
                <a:gd name="T61" fmla="*/ 66694374 h 3274"/>
                <a:gd name="T62" fmla="*/ 24222892 w 3403"/>
                <a:gd name="T63" fmla="*/ 66694374 h 3274"/>
                <a:gd name="T64" fmla="*/ 24222892 w 3403"/>
                <a:gd name="T65" fmla="*/ 100399937 h 3274"/>
                <a:gd name="T66" fmla="*/ 27176891 w 3403"/>
                <a:gd name="T67" fmla="*/ 100399937 h 3274"/>
                <a:gd name="T68" fmla="*/ 27176891 w 3403"/>
                <a:gd name="T69" fmla="*/ 98343928 h 3274"/>
                <a:gd name="T70" fmla="*/ 28762690 w 3403"/>
                <a:gd name="T71" fmla="*/ 98343928 h 3274"/>
                <a:gd name="T72" fmla="*/ 28762690 w 3403"/>
                <a:gd name="T73" fmla="*/ 100399937 h 3274"/>
                <a:gd name="T74" fmla="*/ 32462947 w 3403"/>
                <a:gd name="T75" fmla="*/ 100399937 h 3274"/>
                <a:gd name="T76" fmla="*/ 32462947 w 3403"/>
                <a:gd name="T77" fmla="*/ 22241930 h 3274"/>
                <a:gd name="T78" fmla="*/ 50000372 w 3403"/>
                <a:gd name="T79" fmla="*/ 22241930 h 3274"/>
                <a:gd name="T80" fmla="*/ 50000372 w 3403"/>
                <a:gd name="T81" fmla="*/ 100399937 h 3274"/>
                <a:gd name="T82" fmla="*/ 52861088 w 3403"/>
                <a:gd name="T83" fmla="*/ 100399937 h 3274"/>
                <a:gd name="T84" fmla="*/ 52861088 w 3403"/>
                <a:gd name="T85" fmla="*/ 98343928 h 3274"/>
                <a:gd name="T86" fmla="*/ 54446887 w 3403"/>
                <a:gd name="T87" fmla="*/ 98343928 h 3274"/>
                <a:gd name="T88" fmla="*/ 54446887 w 3403"/>
                <a:gd name="T89" fmla="*/ 100399937 h 3274"/>
                <a:gd name="T90" fmla="*/ 58271638 w 3403"/>
                <a:gd name="T91" fmla="*/ 100399937 h 3274"/>
                <a:gd name="T92" fmla="*/ 58271638 w 3403"/>
                <a:gd name="T93" fmla="*/ 43642677 h 3274"/>
                <a:gd name="T94" fmla="*/ 75809064 w 3403"/>
                <a:gd name="T95" fmla="*/ 43642677 h 3274"/>
                <a:gd name="T96" fmla="*/ 75809064 w 3403"/>
                <a:gd name="T97" fmla="*/ 100399937 h 3274"/>
                <a:gd name="T98" fmla="*/ 78545286 w 3403"/>
                <a:gd name="T99" fmla="*/ 100399937 h 3274"/>
                <a:gd name="T100" fmla="*/ 78545286 w 3403"/>
                <a:gd name="T101" fmla="*/ 98343928 h 3274"/>
                <a:gd name="T102" fmla="*/ 80131261 w 3403"/>
                <a:gd name="T103" fmla="*/ 98343928 h 3274"/>
                <a:gd name="T104" fmla="*/ 80131261 w 3403"/>
                <a:gd name="T105" fmla="*/ 100399937 h 3274"/>
                <a:gd name="T106" fmla="*/ 84049118 w 3403"/>
                <a:gd name="T107" fmla="*/ 100399937 h 3274"/>
                <a:gd name="T108" fmla="*/ 84049118 w 3403"/>
                <a:gd name="T109" fmla="*/ 1308370 h 3274"/>
                <a:gd name="T110" fmla="*/ 101617579 w 3403"/>
                <a:gd name="T111" fmla="*/ 1308370 h 3274"/>
                <a:gd name="T112" fmla="*/ 101617579 w 3403"/>
                <a:gd name="T113" fmla="*/ 100399937 h 3274"/>
                <a:gd name="T114" fmla="*/ 104229659 w 3403"/>
                <a:gd name="T115" fmla="*/ 100399937 h 3274"/>
                <a:gd name="T116" fmla="*/ 104229659 w 3403"/>
                <a:gd name="T117" fmla="*/ 98343928 h 3274"/>
                <a:gd name="T118" fmla="*/ 105815459 w 3403"/>
                <a:gd name="T119" fmla="*/ 98343928 h 3274"/>
                <a:gd name="T120" fmla="*/ 105815459 w 3403"/>
                <a:gd name="T121" fmla="*/ 101988584 h 3274"/>
                <a:gd name="T122" fmla="*/ 0 w 3403"/>
                <a:gd name="T123" fmla="*/ 101988584 h 3274"/>
                <a:gd name="T124" fmla="*/ 0 w 3403"/>
                <a:gd name="T125" fmla="*/ 0 h 32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403" h="3274">
                  <a:moveTo>
                    <a:pt x="0" y="0"/>
                  </a:moveTo>
                  <a:lnTo>
                    <a:pt x="128" y="0"/>
                  </a:lnTo>
                  <a:lnTo>
                    <a:pt x="128" y="51"/>
                  </a:lnTo>
                  <a:lnTo>
                    <a:pt x="51" y="51"/>
                  </a:lnTo>
                  <a:lnTo>
                    <a:pt x="51" y="474"/>
                  </a:lnTo>
                  <a:lnTo>
                    <a:pt x="128" y="474"/>
                  </a:lnTo>
                  <a:lnTo>
                    <a:pt x="128" y="524"/>
                  </a:lnTo>
                  <a:lnTo>
                    <a:pt x="51" y="524"/>
                  </a:lnTo>
                  <a:lnTo>
                    <a:pt x="51" y="946"/>
                  </a:lnTo>
                  <a:lnTo>
                    <a:pt x="128" y="946"/>
                  </a:lnTo>
                  <a:lnTo>
                    <a:pt x="128" y="998"/>
                  </a:lnTo>
                  <a:lnTo>
                    <a:pt x="51" y="998"/>
                  </a:lnTo>
                  <a:lnTo>
                    <a:pt x="51" y="1419"/>
                  </a:lnTo>
                  <a:lnTo>
                    <a:pt x="128" y="1419"/>
                  </a:lnTo>
                  <a:lnTo>
                    <a:pt x="128" y="1470"/>
                  </a:lnTo>
                  <a:lnTo>
                    <a:pt x="51" y="1470"/>
                  </a:lnTo>
                  <a:lnTo>
                    <a:pt x="51" y="1892"/>
                  </a:lnTo>
                  <a:lnTo>
                    <a:pt x="128" y="1892"/>
                  </a:lnTo>
                  <a:lnTo>
                    <a:pt x="128" y="1943"/>
                  </a:lnTo>
                  <a:lnTo>
                    <a:pt x="51" y="1943"/>
                  </a:lnTo>
                  <a:lnTo>
                    <a:pt x="51" y="2365"/>
                  </a:lnTo>
                  <a:lnTo>
                    <a:pt x="128" y="2365"/>
                  </a:lnTo>
                  <a:lnTo>
                    <a:pt x="128" y="2416"/>
                  </a:lnTo>
                  <a:lnTo>
                    <a:pt x="51" y="2416"/>
                  </a:lnTo>
                  <a:lnTo>
                    <a:pt x="51" y="2839"/>
                  </a:lnTo>
                  <a:lnTo>
                    <a:pt x="128" y="2839"/>
                  </a:lnTo>
                  <a:lnTo>
                    <a:pt x="128" y="2889"/>
                  </a:lnTo>
                  <a:lnTo>
                    <a:pt x="51" y="2889"/>
                  </a:lnTo>
                  <a:lnTo>
                    <a:pt x="51" y="3223"/>
                  </a:lnTo>
                  <a:lnTo>
                    <a:pt x="214" y="3223"/>
                  </a:lnTo>
                  <a:lnTo>
                    <a:pt x="214" y="2141"/>
                  </a:lnTo>
                  <a:lnTo>
                    <a:pt x="779" y="2141"/>
                  </a:lnTo>
                  <a:lnTo>
                    <a:pt x="779" y="3223"/>
                  </a:lnTo>
                  <a:lnTo>
                    <a:pt x="874" y="3223"/>
                  </a:lnTo>
                  <a:lnTo>
                    <a:pt x="874" y="3157"/>
                  </a:lnTo>
                  <a:lnTo>
                    <a:pt x="925" y="3157"/>
                  </a:lnTo>
                  <a:lnTo>
                    <a:pt x="925" y="3223"/>
                  </a:lnTo>
                  <a:lnTo>
                    <a:pt x="1044" y="3223"/>
                  </a:lnTo>
                  <a:lnTo>
                    <a:pt x="1044" y="714"/>
                  </a:lnTo>
                  <a:lnTo>
                    <a:pt x="1608" y="714"/>
                  </a:lnTo>
                  <a:lnTo>
                    <a:pt x="1608" y="3223"/>
                  </a:lnTo>
                  <a:lnTo>
                    <a:pt x="1700" y="3223"/>
                  </a:lnTo>
                  <a:lnTo>
                    <a:pt x="1700" y="3157"/>
                  </a:lnTo>
                  <a:lnTo>
                    <a:pt x="1751" y="3157"/>
                  </a:lnTo>
                  <a:lnTo>
                    <a:pt x="1751" y="3223"/>
                  </a:lnTo>
                  <a:lnTo>
                    <a:pt x="1874" y="3223"/>
                  </a:lnTo>
                  <a:lnTo>
                    <a:pt x="1874" y="1401"/>
                  </a:lnTo>
                  <a:lnTo>
                    <a:pt x="2438" y="1401"/>
                  </a:lnTo>
                  <a:lnTo>
                    <a:pt x="2438" y="3223"/>
                  </a:lnTo>
                  <a:lnTo>
                    <a:pt x="2526" y="3223"/>
                  </a:lnTo>
                  <a:lnTo>
                    <a:pt x="2526" y="3157"/>
                  </a:lnTo>
                  <a:lnTo>
                    <a:pt x="2577" y="3157"/>
                  </a:lnTo>
                  <a:lnTo>
                    <a:pt x="2577" y="3223"/>
                  </a:lnTo>
                  <a:lnTo>
                    <a:pt x="2703" y="3223"/>
                  </a:lnTo>
                  <a:lnTo>
                    <a:pt x="2703" y="42"/>
                  </a:lnTo>
                  <a:lnTo>
                    <a:pt x="3268" y="42"/>
                  </a:lnTo>
                  <a:lnTo>
                    <a:pt x="3268" y="3223"/>
                  </a:lnTo>
                  <a:lnTo>
                    <a:pt x="3352" y="3223"/>
                  </a:lnTo>
                  <a:lnTo>
                    <a:pt x="3352" y="3157"/>
                  </a:lnTo>
                  <a:lnTo>
                    <a:pt x="3403" y="3157"/>
                  </a:lnTo>
                  <a:lnTo>
                    <a:pt x="3403" y="3274"/>
                  </a:lnTo>
                  <a:lnTo>
                    <a:pt x="0" y="32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0" name="noun_project_1627.eps">
              <a:extLst>
                <a:ext uri="{FF2B5EF4-FFF2-40B4-BE49-F238E27FC236}">
                  <a16:creationId xmlns:a16="http://schemas.microsoft.com/office/drawing/2014/main" id="{0307ED37-6068-73BA-21D5-C478F1CB41E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96125" y="1219733"/>
              <a:ext cx="468313" cy="487362"/>
              <a:chOff x="1550" y="2501"/>
              <a:chExt cx="295" cy="307"/>
            </a:xfrm>
          </p:grpSpPr>
          <p:sp>
            <p:nvSpPr>
              <p:cNvPr id="12" name="Freeform 605">
                <a:extLst>
                  <a:ext uri="{FF2B5EF4-FFF2-40B4-BE49-F238E27FC236}">
                    <a16:creationId xmlns:a16="http://schemas.microsoft.com/office/drawing/2014/main" id="{43483D89-0724-AC09-4A55-4FD672701D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50" y="2501"/>
                <a:ext cx="132" cy="307"/>
              </a:xfrm>
              <a:custGeom>
                <a:avLst/>
                <a:gdLst>
                  <a:gd name="T0" fmla="*/ 6 w 1450"/>
                  <a:gd name="T1" fmla="*/ 18 h 3384"/>
                  <a:gd name="T2" fmla="*/ 5 w 1450"/>
                  <a:gd name="T3" fmla="*/ 18 h 3384"/>
                  <a:gd name="T4" fmla="*/ 5 w 1450"/>
                  <a:gd name="T5" fmla="*/ 19 h 3384"/>
                  <a:gd name="T6" fmla="*/ 5 w 1450"/>
                  <a:gd name="T7" fmla="*/ 19 h 3384"/>
                  <a:gd name="T8" fmla="*/ 7 w 1450"/>
                  <a:gd name="T9" fmla="*/ 21 h 3384"/>
                  <a:gd name="T10" fmla="*/ 7 w 1450"/>
                  <a:gd name="T11" fmla="*/ 19 h 3384"/>
                  <a:gd name="T12" fmla="*/ 7 w 1450"/>
                  <a:gd name="T13" fmla="*/ 18 h 3384"/>
                  <a:gd name="T14" fmla="*/ 6 w 1450"/>
                  <a:gd name="T15" fmla="*/ 18 h 3384"/>
                  <a:gd name="T16" fmla="*/ 6 w 1450"/>
                  <a:gd name="T17" fmla="*/ 18 h 3384"/>
                  <a:gd name="T18" fmla="*/ 6 w 1450"/>
                  <a:gd name="T19" fmla="*/ 13 h 3384"/>
                  <a:gd name="T20" fmla="*/ 5 w 1450"/>
                  <a:gd name="T21" fmla="*/ 13 h 3384"/>
                  <a:gd name="T22" fmla="*/ 5 w 1450"/>
                  <a:gd name="T23" fmla="*/ 14 h 3384"/>
                  <a:gd name="T24" fmla="*/ 5 w 1450"/>
                  <a:gd name="T25" fmla="*/ 14 h 3384"/>
                  <a:gd name="T26" fmla="*/ 7 w 1450"/>
                  <a:gd name="T27" fmla="*/ 16 h 3384"/>
                  <a:gd name="T28" fmla="*/ 7 w 1450"/>
                  <a:gd name="T29" fmla="*/ 14 h 3384"/>
                  <a:gd name="T30" fmla="*/ 7 w 1450"/>
                  <a:gd name="T31" fmla="*/ 14 h 3384"/>
                  <a:gd name="T32" fmla="*/ 6 w 1450"/>
                  <a:gd name="T33" fmla="*/ 13 h 3384"/>
                  <a:gd name="T34" fmla="*/ 6 w 1450"/>
                  <a:gd name="T35" fmla="*/ 13 h 3384"/>
                  <a:gd name="T36" fmla="*/ 6 w 1450"/>
                  <a:gd name="T37" fmla="*/ 9 h 3384"/>
                  <a:gd name="T38" fmla="*/ 5 w 1450"/>
                  <a:gd name="T39" fmla="*/ 9 h 3384"/>
                  <a:gd name="T40" fmla="*/ 5 w 1450"/>
                  <a:gd name="T41" fmla="*/ 9 h 3384"/>
                  <a:gd name="T42" fmla="*/ 5 w 1450"/>
                  <a:gd name="T43" fmla="*/ 10 h 3384"/>
                  <a:gd name="T44" fmla="*/ 7 w 1450"/>
                  <a:gd name="T45" fmla="*/ 12 h 3384"/>
                  <a:gd name="T46" fmla="*/ 7 w 1450"/>
                  <a:gd name="T47" fmla="*/ 9 h 3384"/>
                  <a:gd name="T48" fmla="*/ 7 w 1450"/>
                  <a:gd name="T49" fmla="*/ 9 h 3384"/>
                  <a:gd name="T50" fmla="*/ 6 w 1450"/>
                  <a:gd name="T51" fmla="*/ 9 h 3384"/>
                  <a:gd name="T52" fmla="*/ 6 w 1450"/>
                  <a:gd name="T53" fmla="*/ 8 h 3384"/>
                  <a:gd name="T54" fmla="*/ 4 w 1450"/>
                  <a:gd name="T55" fmla="*/ 0 h 3384"/>
                  <a:gd name="T56" fmla="*/ 4 w 1450"/>
                  <a:gd name="T57" fmla="*/ 2 h 3384"/>
                  <a:gd name="T58" fmla="*/ 7 w 1450"/>
                  <a:gd name="T59" fmla="*/ 0 h 3384"/>
                  <a:gd name="T60" fmla="*/ 8 w 1450"/>
                  <a:gd name="T61" fmla="*/ 2 h 3384"/>
                  <a:gd name="T62" fmla="*/ 10 w 1450"/>
                  <a:gd name="T63" fmla="*/ 0 h 3384"/>
                  <a:gd name="T64" fmla="*/ 11 w 1450"/>
                  <a:gd name="T65" fmla="*/ 2 h 3384"/>
                  <a:gd name="T66" fmla="*/ 12 w 1450"/>
                  <a:gd name="T67" fmla="*/ 0 h 3384"/>
                  <a:gd name="T68" fmla="*/ 11 w 1450"/>
                  <a:gd name="T69" fmla="*/ 7 h 3384"/>
                  <a:gd name="T70" fmla="*/ 12 w 1450"/>
                  <a:gd name="T71" fmla="*/ 28 h 3384"/>
                  <a:gd name="T72" fmla="*/ 1 w 1450"/>
                  <a:gd name="T73" fmla="*/ 24 h 3384"/>
                  <a:gd name="T74" fmla="*/ 0 w 1450"/>
                  <a:gd name="T75" fmla="*/ 5 h 3384"/>
                  <a:gd name="T76" fmla="*/ 1 w 1450"/>
                  <a:gd name="T77" fmla="*/ 0 h 3384"/>
                  <a:gd name="T78" fmla="*/ 2 w 1450"/>
                  <a:gd name="T79" fmla="*/ 2 h 338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450" h="3384">
                    <a:moveTo>
                      <a:pt x="724" y="2168"/>
                    </a:moveTo>
                    <a:lnTo>
                      <a:pt x="701" y="2176"/>
                    </a:lnTo>
                    <a:lnTo>
                      <a:pt x="680" y="2189"/>
                    </a:lnTo>
                    <a:lnTo>
                      <a:pt x="661" y="2205"/>
                    </a:lnTo>
                    <a:lnTo>
                      <a:pt x="646" y="2225"/>
                    </a:lnTo>
                    <a:lnTo>
                      <a:pt x="634" y="2247"/>
                    </a:lnTo>
                    <a:lnTo>
                      <a:pt x="628" y="2271"/>
                    </a:lnTo>
                    <a:lnTo>
                      <a:pt x="625" y="2297"/>
                    </a:lnTo>
                    <a:lnTo>
                      <a:pt x="625" y="2568"/>
                    </a:lnTo>
                    <a:lnTo>
                      <a:pt x="825" y="2568"/>
                    </a:lnTo>
                    <a:lnTo>
                      <a:pt x="825" y="2297"/>
                    </a:lnTo>
                    <a:lnTo>
                      <a:pt x="823" y="2271"/>
                    </a:lnTo>
                    <a:lnTo>
                      <a:pt x="815" y="2246"/>
                    </a:lnTo>
                    <a:lnTo>
                      <a:pt x="804" y="2225"/>
                    </a:lnTo>
                    <a:lnTo>
                      <a:pt x="788" y="2205"/>
                    </a:lnTo>
                    <a:lnTo>
                      <a:pt x="770" y="2189"/>
                    </a:lnTo>
                    <a:lnTo>
                      <a:pt x="749" y="2176"/>
                    </a:lnTo>
                    <a:lnTo>
                      <a:pt x="724" y="2168"/>
                    </a:lnTo>
                    <a:close/>
                    <a:moveTo>
                      <a:pt x="724" y="1593"/>
                    </a:moveTo>
                    <a:lnTo>
                      <a:pt x="701" y="1602"/>
                    </a:lnTo>
                    <a:lnTo>
                      <a:pt x="680" y="1614"/>
                    </a:lnTo>
                    <a:lnTo>
                      <a:pt x="661" y="1631"/>
                    </a:lnTo>
                    <a:lnTo>
                      <a:pt x="646" y="1650"/>
                    </a:lnTo>
                    <a:lnTo>
                      <a:pt x="634" y="1672"/>
                    </a:lnTo>
                    <a:lnTo>
                      <a:pt x="628" y="1697"/>
                    </a:lnTo>
                    <a:lnTo>
                      <a:pt x="625" y="1723"/>
                    </a:lnTo>
                    <a:lnTo>
                      <a:pt x="625" y="1994"/>
                    </a:lnTo>
                    <a:lnTo>
                      <a:pt x="825" y="1994"/>
                    </a:lnTo>
                    <a:lnTo>
                      <a:pt x="825" y="1723"/>
                    </a:lnTo>
                    <a:lnTo>
                      <a:pt x="823" y="1697"/>
                    </a:lnTo>
                    <a:lnTo>
                      <a:pt x="815" y="1672"/>
                    </a:lnTo>
                    <a:lnTo>
                      <a:pt x="804" y="1650"/>
                    </a:lnTo>
                    <a:lnTo>
                      <a:pt x="788" y="1630"/>
                    </a:lnTo>
                    <a:lnTo>
                      <a:pt x="770" y="1614"/>
                    </a:lnTo>
                    <a:lnTo>
                      <a:pt x="749" y="1602"/>
                    </a:lnTo>
                    <a:lnTo>
                      <a:pt x="724" y="1593"/>
                    </a:lnTo>
                    <a:close/>
                    <a:moveTo>
                      <a:pt x="724" y="1023"/>
                    </a:moveTo>
                    <a:lnTo>
                      <a:pt x="701" y="1032"/>
                    </a:lnTo>
                    <a:lnTo>
                      <a:pt x="680" y="1045"/>
                    </a:lnTo>
                    <a:lnTo>
                      <a:pt x="662" y="1061"/>
                    </a:lnTo>
                    <a:lnTo>
                      <a:pt x="647" y="1080"/>
                    </a:lnTo>
                    <a:lnTo>
                      <a:pt x="637" y="1102"/>
                    </a:lnTo>
                    <a:lnTo>
                      <a:pt x="629" y="1126"/>
                    </a:lnTo>
                    <a:lnTo>
                      <a:pt x="627" y="1152"/>
                    </a:lnTo>
                    <a:lnTo>
                      <a:pt x="627" y="1423"/>
                    </a:lnTo>
                    <a:lnTo>
                      <a:pt x="824" y="1423"/>
                    </a:lnTo>
                    <a:lnTo>
                      <a:pt x="824" y="1152"/>
                    </a:lnTo>
                    <a:lnTo>
                      <a:pt x="821" y="1126"/>
                    </a:lnTo>
                    <a:lnTo>
                      <a:pt x="814" y="1102"/>
                    </a:lnTo>
                    <a:lnTo>
                      <a:pt x="803" y="1080"/>
                    </a:lnTo>
                    <a:lnTo>
                      <a:pt x="788" y="1061"/>
                    </a:lnTo>
                    <a:lnTo>
                      <a:pt x="769" y="1044"/>
                    </a:lnTo>
                    <a:lnTo>
                      <a:pt x="748" y="1031"/>
                    </a:lnTo>
                    <a:lnTo>
                      <a:pt x="724" y="1023"/>
                    </a:lnTo>
                    <a:close/>
                    <a:moveTo>
                      <a:pt x="247" y="0"/>
                    </a:moveTo>
                    <a:lnTo>
                      <a:pt x="469" y="0"/>
                    </a:lnTo>
                    <a:lnTo>
                      <a:pt x="469" y="271"/>
                    </a:lnTo>
                    <a:lnTo>
                      <a:pt x="542" y="271"/>
                    </a:lnTo>
                    <a:lnTo>
                      <a:pt x="542" y="0"/>
                    </a:lnTo>
                    <a:lnTo>
                      <a:pt x="901" y="0"/>
                    </a:lnTo>
                    <a:lnTo>
                      <a:pt x="901" y="271"/>
                    </a:lnTo>
                    <a:lnTo>
                      <a:pt x="977" y="271"/>
                    </a:lnTo>
                    <a:lnTo>
                      <a:pt x="977" y="0"/>
                    </a:lnTo>
                    <a:lnTo>
                      <a:pt x="1196" y="0"/>
                    </a:lnTo>
                    <a:lnTo>
                      <a:pt x="1196" y="271"/>
                    </a:lnTo>
                    <a:lnTo>
                      <a:pt x="1270" y="271"/>
                    </a:lnTo>
                    <a:lnTo>
                      <a:pt x="1270" y="0"/>
                    </a:lnTo>
                    <a:lnTo>
                      <a:pt x="1405" y="0"/>
                    </a:lnTo>
                    <a:lnTo>
                      <a:pt x="1405" y="611"/>
                    </a:lnTo>
                    <a:lnTo>
                      <a:pt x="1303" y="882"/>
                    </a:lnTo>
                    <a:lnTo>
                      <a:pt x="1388" y="2912"/>
                    </a:lnTo>
                    <a:lnTo>
                      <a:pt x="1450" y="3384"/>
                    </a:lnTo>
                    <a:lnTo>
                      <a:pt x="0" y="3384"/>
                    </a:lnTo>
                    <a:lnTo>
                      <a:pt x="62" y="2912"/>
                    </a:lnTo>
                    <a:lnTo>
                      <a:pt x="147" y="882"/>
                    </a:lnTo>
                    <a:lnTo>
                      <a:pt x="45" y="611"/>
                    </a:lnTo>
                    <a:lnTo>
                      <a:pt x="45" y="3"/>
                    </a:lnTo>
                    <a:lnTo>
                      <a:pt x="181" y="3"/>
                    </a:lnTo>
                    <a:lnTo>
                      <a:pt x="180" y="271"/>
                    </a:lnTo>
                    <a:lnTo>
                      <a:pt x="247" y="271"/>
                    </a:lnTo>
                    <a:lnTo>
                      <a:pt x="247" y="0"/>
                    </a:lnTo>
                    <a:close/>
                  </a:path>
                </a:pathLst>
              </a:custGeom>
              <a:solidFill>
                <a:srgbClr val="79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chemeClr val="accent2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l-PL" sz="1800" b="0" i="0" u="none" strike="noStrike" kern="120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" name="Freeform 606">
                <a:extLst>
                  <a:ext uri="{FF2B5EF4-FFF2-40B4-BE49-F238E27FC236}">
                    <a16:creationId xmlns:a16="http://schemas.microsoft.com/office/drawing/2014/main" id="{7945E3C8-4DC3-8B0F-79E2-60F8B045AC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88" y="2664"/>
                <a:ext cx="157" cy="144"/>
              </a:xfrm>
              <a:custGeom>
                <a:avLst/>
                <a:gdLst>
                  <a:gd name="T0" fmla="*/ 7 w 1723"/>
                  <a:gd name="T1" fmla="*/ 9 h 1580"/>
                  <a:gd name="T2" fmla="*/ 7 w 1723"/>
                  <a:gd name="T3" fmla="*/ 9 h 1580"/>
                  <a:gd name="T4" fmla="*/ 7 w 1723"/>
                  <a:gd name="T5" fmla="*/ 9 h 1580"/>
                  <a:gd name="T6" fmla="*/ 7 w 1723"/>
                  <a:gd name="T7" fmla="*/ 9 h 1580"/>
                  <a:gd name="T8" fmla="*/ 6 w 1723"/>
                  <a:gd name="T9" fmla="*/ 9 h 1580"/>
                  <a:gd name="T10" fmla="*/ 6 w 1723"/>
                  <a:gd name="T11" fmla="*/ 9 h 1580"/>
                  <a:gd name="T12" fmla="*/ 6 w 1723"/>
                  <a:gd name="T13" fmla="*/ 9 h 1580"/>
                  <a:gd name="T14" fmla="*/ 6 w 1723"/>
                  <a:gd name="T15" fmla="*/ 9 h 1580"/>
                  <a:gd name="T16" fmla="*/ 6 w 1723"/>
                  <a:gd name="T17" fmla="*/ 9 h 1580"/>
                  <a:gd name="T18" fmla="*/ 6 w 1723"/>
                  <a:gd name="T19" fmla="*/ 10 h 1580"/>
                  <a:gd name="T20" fmla="*/ 6 w 1723"/>
                  <a:gd name="T21" fmla="*/ 10 h 1580"/>
                  <a:gd name="T22" fmla="*/ 6 w 1723"/>
                  <a:gd name="T23" fmla="*/ 13 h 1580"/>
                  <a:gd name="T24" fmla="*/ 9 w 1723"/>
                  <a:gd name="T25" fmla="*/ 13 h 1580"/>
                  <a:gd name="T26" fmla="*/ 9 w 1723"/>
                  <a:gd name="T27" fmla="*/ 10 h 1580"/>
                  <a:gd name="T28" fmla="*/ 9 w 1723"/>
                  <a:gd name="T29" fmla="*/ 10 h 1580"/>
                  <a:gd name="T30" fmla="*/ 9 w 1723"/>
                  <a:gd name="T31" fmla="*/ 9 h 1580"/>
                  <a:gd name="T32" fmla="*/ 8 w 1723"/>
                  <a:gd name="T33" fmla="*/ 9 h 1580"/>
                  <a:gd name="T34" fmla="*/ 8 w 1723"/>
                  <a:gd name="T35" fmla="*/ 9 h 1580"/>
                  <a:gd name="T36" fmla="*/ 8 w 1723"/>
                  <a:gd name="T37" fmla="*/ 9 h 1580"/>
                  <a:gd name="T38" fmla="*/ 8 w 1723"/>
                  <a:gd name="T39" fmla="*/ 9 h 1580"/>
                  <a:gd name="T40" fmla="*/ 8 w 1723"/>
                  <a:gd name="T41" fmla="*/ 9 h 1580"/>
                  <a:gd name="T42" fmla="*/ 7 w 1723"/>
                  <a:gd name="T43" fmla="*/ 9 h 1580"/>
                  <a:gd name="T44" fmla="*/ 7 w 1723"/>
                  <a:gd name="T45" fmla="*/ 9 h 1580"/>
                  <a:gd name="T46" fmla="*/ 7 w 1723"/>
                  <a:gd name="T47" fmla="*/ 9 h 1580"/>
                  <a:gd name="T48" fmla="*/ 0 w 1723"/>
                  <a:gd name="T49" fmla="*/ 0 h 1580"/>
                  <a:gd name="T50" fmla="*/ 3 w 1723"/>
                  <a:gd name="T51" fmla="*/ 0 h 1580"/>
                  <a:gd name="T52" fmla="*/ 3 w 1723"/>
                  <a:gd name="T53" fmla="*/ 2 h 1580"/>
                  <a:gd name="T54" fmla="*/ 4 w 1723"/>
                  <a:gd name="T55" fmla="*/ 2 h 1580"/>
                  <a:gd name="T56" fmla="*/ 4 w 1723"/>
                  <a:gd name="T57" fmla="*/ 0 h 1580"/>
                  <a:gd name="T58" fmla="*/ 7 w 1723"/>
                  <a:gd name="T59" fmla="*/ 0 h 1580"/>
                  <a:gd name="T60" fmla="*/ 7 w 1723"/>
                  <a:gd name="T61" fmla="*/ 2 h 1580"/>
                  <a:gd name="T62" fmla="*/ 7 w 1723"/>
                  <a:gd name="T63" fmla="*/ 2 h 1580"/>
                  <a:gd name="T64" fmla="*/ 7 w 1723"/>
                  <a:gd name="T65" fmla="*/ 0 h 1580"/>
                  <a:gd name="T66" fmla="*/ 11 w 1723"/>
                  <a:gd name="T67" fmla="*/ 0 h 1580"/>
                  <a:gd name="T68" fmla="*/ 11 w 1723"/>
                  <a:gd name="T69" fmla="*/ 2 h 1580"/>
                  <a:gd name="T70" fmla="*/ 11 w 1723"/>
                  <a:gd name="T71" fmla="*/ 2 h 1580"/>
                  <a:gd name="T72" fmla="*/ 11 w 1723"/>
                  <a:gd name="T73" fmla="*/ 0 h 1580"/>
                  <a:gd name="T74" fmla="*/ 14 w 1723"/>
                  <a:gd name="T75" fmla="*/ 0 h 1580"/>
                  <a:gd name="T76" fmla="*/ 14 w 1723"/>
                  <a:gd name="T77" fmla="*/ 2 h 1580"/>
                  <a:gd name="T78" fmla="*/ 14 w 1723"/>
                  <a:gd name="T79" fmla="*/ 7 h 1580"/>
                  <a:gd name="T80" fmla="*/ 14 w 1723"/>
                  <a:gd name="T81" fmla="*/ 13 h 1580"/>
                  <a:gd name="T82" fmla="*/ 0 w 1723"/>
                  <a:gd name="T83" fmla="*/ 13 h 1580"/>
                  <a:gd name="T84" fmla="*/ 0 w 1723"/>
                  <a:gd name="T85" fmla="*/ 7 h 1580"/>
                  <a:gd name="T86" fmla="*/ 0 w 1723"/>
                  <a:gd name="T87" fmla="*/ 2 h 1580"/>
                  <a:gd name="T88" fmla="*/ 0 w 1723"/>
                  <a:gd name="T89" fmla="*/ 0 h 158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723" h="1580">
                    <a:moveTo>
                      <a:pt x="863" y="1042"/>
                    </a:moveTo>
                    <a:lnTo>
                      <a:pt x="844" y="1047"/>
                    </a:lnTo>
                    <a:lnTo>
                      <a:pt x="822" y="1056"/>
                    </a:lnTo>
                    <a:lnTo>
                      <a:pt x="798" y="1065"/>
                    </a:lnTo>
                    <a:lnTo>
                      <a:pt x="773" y="1077"/>
                    </a:lnTo>
                    <a:lnTo>
                      <a:pt x="750" y="1090"/>
                    </a:lnTo>
                    <a:lnTo>
                      <a:pt x="728" y="1103"/>
                    </a:lnTo>
                    <a:lnTo>
                      <a:pt x="708" y="1119"/>
                    </a:lnTo>
                    <a:lnTo>
                      <a:pt x="693" y="1136"/>
                    </a:lnTo>
                    <a:lnTo>
                      <a:pt x="684" y="1153"/>
                    </a:lnTo>
                    <a:lnTo>
                      <a:pt x="679" y="1172"/>
                    </a:lnTo>
                    <a:lnTo>
                      <a:pt x="679" y="1527"/>
                    </a:lnTo>
                    <a:lnTo>
                      <a:pt x="1048" y="1527"/>
                    </a:lnTo>
                    <a:lnTo>
                      <a:pt x="1048" y="1172"/>
                    </a:lnTo>
                    <a:lnTo>
                      <a:pt x="1045" y="1153"/>
                    </a:lnTo>
                    <a:lnTo>
                      <a:pt x="1035" y="1135"/>
                    </a:lnTo>
                    <a:lnTo>
                      <a:pt x="1020" y="1119"/>
                    </a:lnTo>
                    <a:lnTo>
                      <a:pt x="1000" y="1103"/>
                    </a:lnTo>
                    <a:lnTo>
                      <a:pt x="978" y="1089"/>
                    </a:lnTo>
                    <a:lnTo>
                      <a:pt x="953" y="1076"/>
                    </a:lnTo>
                    <a:lnTo>
                      <a:pt x="929" y="1065"/>
                    </a:lnTo>
                    <a:lnTo>
                      <a:pt x="905" y="1056"/>
                    </a:lnTo>
                    <a:lnTo>
                      <a:pt x="882" y="1047"/>
                    </a:lnTo>
                    <a:lnTo>
                      <a:pt x="863" y="1042"/>
                    </a:lnTo>
                    <a:close/>
                    <a:moveTo>
                      <a:pt x="0" y="0"/>
                    </a:moveTo>
                    <a:lnTo>
                      <a:pt x="390" y="0"/>
                    </a:lnTo>
                    <a:lnTo>
                      <a:pt x="390" y="272"/>
                    </a:lnTo>
                    <a:lnTo>
                      <a:pt x="446" y="272"/>
                    </a:lnTo>
                    <a:lnTo>
                      <a:pt x="447" y="0"/>
                    </a:lnTo>
                    <a:lnTo>
                      <a:pt x="834" y="0"/>
                    </a:lnTo>
                    <a:lnTo>
                      <a:pt x="834" y="272"/>
                    </a:lnTo>
                    <a:lnTo>
                      <a:pt x="890" y="272"/>
                    </a:lnTo>
                    <a:lnTo>
                      <a:pt x="892" y="0"/>
                    </a:lnTo>
                    <a:lnTo>
                      <a:pt x="1279" y="0"/>
                    </a:lnTo>
                    <a:lnTo>
                      <a:pt x="1279" y="272"/>
                    </a:lnTo>
                    <a:lnTo>
                      <a:pt x="1334" y="272"/>
                    </a:lnTo>
                    <a:lnTo>
                      <a:pt x="1336" y="0"/>
                    </a:lnTo>
                    <a:lnTo>
                      <a:pt x="1723" y="0"/>
                    </a:lnTo>
                    <a:lnTo>
                      <a:pt x="1722" y="272"/>
                    </a:lnTo>
                    <a:lnTo>
                      <a:pt x="1691" y="885"/>
                    </a:lnTo>
                    <a:lnTo>
                      <a:pt x="1707" y="1580"/>
                    </a:lnTo>
                    <a:lnTo>
                      <a:pt x="15" y="1580"/>
                    </a:lnTo>
                    <a:lnTo>
                      <a:pt x="31" y="885"/>
                    </a:lnTo>
                    <a:lnTo>
                      <a:pt x="0" y="2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chemeClr val="accent2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l-PL" sz="1800" b="0" i="0" u="none" strike="noStrike" kern="120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noun_project_0674.eps">
              <a:extLst>
                <a:ext uri="{FF2B5EF4-FFF2-40B4-BE49-F238E27FC236}">
                  <a16:creationId xmlns:a16="http://schemas.microsoft.com/office/drawing/2014/main" id="{2770A030-482A-4311-3E3E-D62301EA611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905384" y="1279824"/>
              <a:ext cx="355645" cy="416365"/>
            </a:xfrm>
            <a:custGeom>
              <a:avLst/>
              <a:gdLst>
                <a:gd name="T0" fmla="*/ 12583701 w 2954"/>
                <a:gd name="T1" fmla="*/ 0 h 3456"/>
                <a:gd name="T2" fmla="*/ 40765134 w 2954"/>
                <a:gd name="T3" fmla="*/ 33882189 h 3456"/>
                <a:gd name="T4" fmla="*/ 45891755 w 2954"/>
                <a:gd name="T5" fmla="*/ 28748390 h 3456"/>
                <a:gd name="T6" fmla="*/ 51018376 w 2954"/>
                <a:gd name="T7" fmla="*/ 33882189 h 3456"/>
                <a:gd name="T8" fmla="*/ 79199810 w 2954"/>
                <a:gd name="T9" fmla="*/ 0 h 3456"/>
                <a:gd name="T10" fmla="*/ 91783510 w 2954"/>
                <a:gd name="T11" fmla="*/ 12600869 h 3456"/>
                <a:gd name="T12" fmla="*/ 57947353 w 2954"/>
                <a:gd name="T13" fmla="*/ 40820269 h 3456"/>
                <a:gd name="T14" fmla="*/ 63104997 w 2954"/>
                <a:gd name="T15" fmla="*/ 45985113 h 3456"/>
                <a:gd name="T16" fmla="*/ 64689660 w 2954"/>
                <a:gd name="T17" fmla="*/ 56719082 h 3456"/>
                <a:gd name="T18" fmla="*/ 91783510 w 2954"/>
                <a:gd name="T19" fmla="*/ 79338311 h 3456"/>
                <a:gd name="T20" fmla="*/ 79199810 w 2954"/>
                <a:gd name="T21" fmla="*/ 91939004 h 3456"/>
                <a:gd name="T22" fmla="*/ 67827785 w 2954"/>
                <a:gd name="T23" fmla="*/ 78311551 h 3456"/>
                <a:gd name="T24" fmla="*/ 72115540 w 2954"/>
                <a:gd name="T25" fmla="*/ 107526667 h 3456"/>
                <a:gd name="T26" fmla="*/ 52292452 w 2954"/>
                <a:gd name="T27" fmla="*/ 107526667 h 3456"/>
                <a:gd name="T28" fmla="*/ 52292452 w 2954"/>
                <a:gd name="T29" fmla="*/ 94179143 h 3456"/>
                <a:gd name="T30" fmla="*/ 52199206 w 2954"/>
                <a:gd name="T31" fmla="*/ 93121339 h 3456"/>
                <a:gd name="T32" fmla="*/ 51950666 w 2954"/>
                <a:gd name="T33" fmla="*/ 92125800 h 3456"/>
                <a:gd name="T34" fmla="*/ 51577679 w 2954"/>
                <a:gd name="T35" fmla="*/ 91192350 h 3456"/>
                <a:gd name="T36" fmla="*/ 51049576 w 2954"/>
                <a:gd name="T37" fmla="*/ 90352210 h 3456"/>
                <a:gd name="T38" fmla="*/ 50397027 w 2954"/>
                <a:gd name="T39" fmla="*/ 89636600 h 3456"/>
                <a:gd name="T40" fmla="*/ 49651407 w 2954"/>
                <a:gd name="T41" fmla="*/ 88983256 h 3456"/>
                <a:gd name="T42" fmla="*/ 48812364 w 2954"/>
                <a:gd name="T43" fmla="*/ 88454442 h 3456"/>
                <a:gd name="T44" fmla="*/ 47911451 w 2954"/>
                <a:gd name="T45" fmla="*/ 88081026 h 3456"/>
                <a:gd name="T46" fmla="*/ 46917115 w 2954"/>
                <a:gd name="T47" fmla="*/ 87832142 h 3456"/>
                <a:gd name="T48" fmla="*/ 45891755 w 2954"/>
                <a:gd name="T49" fmla="*/ 87738832 h 3456"/>
                <a:gd name="T50" fmla="*/ 44835372 w 2954"/>
                <a:gd name="T51" fmla="*/ 87832142 h 3456"/>
                <a:gd name="T52" fmla="*/ 43872060 w 2954"/>
                <a:gd name="T53" fmla="*/ 88081026 h 3456"/>
                <a:gd name="T54" fmla="*/ 42971146 w 2954"/>
                <a:gd name="T55" fmla="*/ 88454442 h 3456"/>
                <a:gd name="T56" fmla="*/ 42132104 w 2954"/>
                <a:gd name="T57" fmla="*/ 88983256 h 3456"/>
                <a:gd name="T58" fmla="*/ 41355461 w 2954"/>
                <a:gd name="T59" fmla="*/ 89636600 h 3456"/>
                <a:gd name="T60" fmla="*/ 40733934 w 2954"/>
                <a:gd name="T61" fmla="*/ 90352210 h 3456"/>
                <a:gd name="T62" fmla="*/ 40205831 w 2954"/>
                <a:gd name="T63" fmla="*/ 91192350 h 3456"/>
                <a:gd name="T64" fmla="*/ 39832845 w 2954"/>
                <a:gd name="T65" fmla="*/ 92125800 h 3456"/>
                <a:gd name="T66" fmla="*/ 39584305 w 2954"/>
                <a:gd name="T67" fmla="*/ 93121339 h 3456"/>
                <a:gd name="T68" fmla="*/ 39491058 w 2954"/>
                <a:gd name="T69" fmla="*/ 94179143 h 3456"/>
                <a:gd name="T70" fmla="*/ 39491058 w 2954"/>
                <a:gd name="T71" fmla="*/ 107526667 h 3456"/>
                <a:gd name="T72" fmla="*/ 19667971 w 2954"/>
                <a:gd name="T73" fmla="*/ 107526667 h 3456"/>
                <a:gd name="T74" fmla="*/ 23955725 w 2954"/>
                <a:gd name="T75" fmla="*/ 78311551 h 3456"/>
                <a:gd name="T76" fmla="*/ 12583701 w 2954"/>
                <a:gd name="T77" fmla="*/ 91939004 h 3456"/>
                <a:gd name="T78" fmla="*/ 0 w 2954"/>
                <a:gd name="T79" fmla="*/ 79338311 h 3456"/>
                <a:gd name="T80" fmla="*/ 27093851 w 2954"/>
                <a:gd name="T81" fmla="*/ 56719082 h 3456"/>
                <a:gd name="T82" fmla="*/ 28678513 w 2954"/>
                <a:gd name="T83" fmla="*/ 45985113 h 3456"/>
                <a:gd name="T84" fmla="*/ 33836158 w 2954"/>
                <a:gd name="T85" fmla="*/ 40820269 h 3456"/>
                <a:gd name="T86" fmla="*/ 0 w 2954"/>
                <a:gd name="T87" fmla="*/ 12600869 h 3456"/>
                <a:gd name="T88" fmla="*/ 12583701 w 2954"/>
                <a:gd name="T89" fmla="*/ 0 h 34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954" h="3456">
                  <a:moveTo>
                    <a:pt x="405" y="0"/>
                  </a:moveTo>
                  <a:lnTo>
                    <a:pt x="1312" y="1089"/>
                  </a:lnTo>
                  <a:lnTo>
                    <a:pt x="1477" y="924"/>
                  </a:lnTo>
                  <a:lnTo>
                    <a:pt x="1642" y="1089"/>
                  </a:lnTo>
                  <a:lnTo>
                    <a:pt x="2549" y="0"/>
                  </a:lnTo>
                  <a:lnTo>
                    <a:pt x="2954" y="405"/>
                  </a:lnTo>
                  <a:lnTo>
                    <a:pt x="1865" y="1312"/>
                  </a:lnTo>
                  <a:lnTo>
                    <a:pt x="2031" y="1478"/>
                  </a:lnTo>
                  <a:lnTo>
                    <a:pt x="2082" y="1823"/>
                  </a:lnTo>
                  <a:lnTo>
                    <a:pt x="2954" y="2550"/>
                  </a:lnTo>
                  <a:lnTo>
                    <a:pt x="2549" y="2955"/>
                  </a:lnTo>
                  <a:lnTo>
                    <a:pt x="2183" y="2517"/>
                  </a:lnTo>
                  <a:lnTo>
                    <a:pt x="2321" y="3456"/>
                  </a:lnTo>
                  <a:lnTo>
                    <a:pt x="1683" y="3456"/>
                  </a:lnTo>
                  <a:lnTo>
                    <a:pt x="1683" y="3027"/>
                  </a:lnTo>
                  <a:lnTo>
                    <a:pt x="1680" y="2993"/>
                  </a:lnTo>
                  <a:lnTo>
                    <a:pt x="1672" y="2961"/>
                  </a:lnTo>
                  <a:lnTo>
                    <a:pt x="1660" y="2931"/>
                  </a:lnTo>
                  <a:lnTo>
                    <a:pt x="1643" y="2904"/>
                  </a:lnTo>
                  <a:lnTo>
                    <a:pt x="1622" y="2881"/>
                  </a:lnTo>
                  <a:lnTo>
                    <a:pt x="1598" y="2860"/>
                  </a:lnTo>
                  <a:lnTo>
                    <a:pt x="1571" y="2843"/>
                  </a:lnTo>
                  <a:lnTo>
                    <a:pt x="1542" y="2831"/>
                  </a:lnTo>
                  <a:lnTo>
                    <a:pt x="1510" y="2823"/>
                  </a:lnTo>
                  <a:lnTo>
                    <a:pt x="1477" y="2820"/>
                  </a:lnTo>
                  <a:lnTo>
                    <a:pt x="1443" y="2823"/>
                  </a:lnTo>
                  <a:lnTo>
                    <a:pt x="1412" y="2831"/>
                  </a:lnTo>
                  <a:lnTo>
                    <a:pt x="1383" y="2843"/>
                  </a:lnTo>
                  <a:lnTo>
                    <a:pt x="1356" y="2860"/>
                  </a:lnTo>
                  <a:lnTo>
                    <a:pt x="1331" y="2881"/>
                  </a:lnTo>
                  <a:lnTo>
                    <a:pt x="1311" y="2904"/>
                  </a:lnTo>
                  <a:lnTo>
                    <a:pt x="1294" y="2931"/>
                  </a:lnTo>
                  <a:lnTo>
                    <a:pt x="1282" y="2961"/>
                  </a:lnTo>
                  <a:lnTo>
                    <a:pt x="1274" y="2993"/>
                  </a:lnTo>
                  <a:lnTo>
                    <a:pt x="1271" y="3027"/>
                  </a:lnTo>
                  <a:lnTo>
                    <a:pt x="1271" y="3456"/>
                  </a:lnTo>
                  <a:lnTo>
                    <a:pt x="633" y="3456"/>
                  </a:lnTo>
                  <a:lnTo>
                    <a:pt x="771" y="2517"/>
                  </a:lnTo>
                  <a:lnTo>
                    <a:pt x="405" y="2955"/>
                  </a:lnTo>
                  <a:lnTo>
                    <a:pt x="0" y="2550"/>
                  </a:lnTo>
                  <a:lnTo>
                    <a:pt x="872" y="1823"/>
                  </a:lnTo>
                  <a:lnTo>
                    <a:pt x="923" y="1478"/>
                  </a:lnTo>
                  <a:lnTo>
                    <a:pt x="1089" y="1312"/>
                  </a:lnTo>
                  <a:lnTo>
                    <a:pt x="0" y="405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l-PL" sz="1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4" name="Prostokąt 13">
            <a:extLst>
              <a:ext uri="{FF2B5EF4-FFF2-40B4-BE49-F238E27FC236}">
                <a16:creationId xmlns:a16="http://schemas.microsoft.com/office/drawing/2014/main" id="{A4FF103D-6399-13D0-5693-2D5EAB7B7E26}"/>
              </a:ext>
            </a:extLst>
          </p:cNvPr>
          <p:cNvSpPr/>
          <p:nvPr/>
        </p:nvSpPr>
        <p:spPr>
          <a:xfrm>
            <a:off x="1130669" y="1322561"/>
            <a:ext cx="10566031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0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P10. Według Państwa szacunków z jakich krajów pochodzą turyści odwiedzający Państwa placówkę? </a:t>
            </a:r>
            <a:br>
              <a:rPr kumimoji="0" lang="pl-PL" sz="10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pl-PL" sz="10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Na początek proszę wskazać kraj dominujące, z którego pochodzi najwięcej turystów odwiedzających Państwa placówkę.</a:t>
            </a:r>
          </a:p>
        </p:txBody>
      </p:sp>
      <p:graphicFrame>
        <p:nvGraphicFramePr>
          <p:cNvPr id="15" name="Wykres 14">
            <a:extLst>
              <a:ext uri="{FF2B5EF4-FFF2-40B4-BE49-F238E27FC236}">
                <a16:creationId xmlns:a16="http://schemas.microsoft.com/office/drawing/2014/main" id="{09FF54FE-FEBB-E009-D040-D5B59769106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96984681"/>
              </p:ext>
            </p:extLst>
          </p:nvPr>
        </p:nvGraphicFramePr>
        <p:xfrm>
          <a:off x="511543" y="1876422"/>
          <a:ext cx="4755781" cy="3877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6" name="Elipsa 71">
            <a:extLst>
              <a:ext uri="{FF2B5EF4-FFF2-40B4-BE49-F238E27FC236}">
                <a16:creationId xmlns:a16="http://schemas.microsoft.com/office/drawing/2014/main" id="{D7469B62-D0FF-77D0-7638-F73CDEB8887E}"/>
              </a:ext>
            </a:extLst>
          </p:cNvPr>
          <p:cNvSpPr/>
          <p:nvPr/>
        </p:nvSpPr>
        <p:spPr>
          <a:xfrm>
            <a:off x="8681326" y="4007365"/>
            <a:ext cx="352648" cy="333436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23%</a:t>
            </a:r>
          </a:p>
        </p:txBody>
      </p:sp>
      <p:sp>
        <p:nvSpPr>
          <p:cNvPr id="17" name="Elipsa 72">
            <a:extLst>
              <a:ext uri="{FF2B5EF4-FFF2-40B4-BE49-F238E27FC236}">
                <a16:creationId xmlns:a16="http://schemas.microsoft.com/office/drawing/2014/main" id="{12CD4A18-F243-5F7C-30CD-DFB28EF08EF4}"/>
              </a:ext>
            </a:extLst>
          </p:cNvPr>
          <p:cNvSpPr/>
          <p:nvPr/>
        </p:nvSpPr>
        <p:spPr>
          <a:xfrm>
            <a:off x="8304974" y="3787828"/>
            <a:ext cx="352648" cy="333436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26%</a:t>
            </a:r>
          </a:p>
        </p:txBody>
      </p:sp>
      <p:sp>
        <p:nvSpPr>
          <p:cNvPr id="18" name="Elipsa 73">
            <a:extLst>
              <a:ext uri="{FF2B5EF4-FFF2-40B4-BE49-F238E27FC236}">
                <a16:creationId xmlns:a16="http://schemas.microsoft.com/office/drawing/2014/main" id="{3A4F1C83-3F66-9557-D77B-02AF7B229A81}"/>
              </a:ext>
            </a:extLst>
          </p:cNvPr>
          <p:cNvSpPr/>
          <p:nvPr/>
        </p:nvSpPr>
        <p:spPr>
          <a:xfrm>
            <a:off x="7483626" y="3466484"/>
            <a:ext cx="352648" cy="333436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9%</a:t>
            </a:r>
          </a:p>
        </p:txBody>
      </p:sp>
      <p:sp>
        <p:nvSpPr>
          <p:cNvPr id="19" name="Elipsa 74">
            <a:extLst>
              <a:ext uri="{FF2B5EF4-FFF2-40B4-BE49-F238E27FC236}">
                <a16:creationId xmlns:a16="http://schemas.microsoft.com/office/drawing/2014/main" id="{9E368F0A-BC99-5281-CC87-6454D53682BF}"/>
              </a:ext>
            </a:extLst>
          </p:cNvPr>
          <p:cNvSpPr/>
          <p:nvPr/>
        </p:nvSpPr>
        <p:spPr>
          <a:xfrm>
            <a:off x="9157148" y="4109541"/>
            <a:ext cx="352648" cy="333436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9%</a:t>
            </a:r>
          </a:p>
        </p:txBody>
      </p:sp>
      <p:sp>
        <p:nvSpPr>
          <p:cNvPr id="20" name="Elipsa 76">
            <a:extLst>
              <a:ext uri="{FF2B5EF4-FFF2-40B4-BE49-F238E27FC236}">
                <a16:creationId xmlns:a16="http://schemas.microsoft.com/office/drawing/2014/main" id="{DCEFC7CF-2718-6AE0-2B50-3788DABCD355}"/>
              </a:ext>
            </a:extLst>
          </p:cNvPr>
          <p:cNvSpPr/>
          <p:nvPr/>
        </p:nvSpPr>
        <p:spPr>
          <a:xfrm>
            <a:off x="9892038" y="4109541"/>
            <a:ext cx="352648" cy="333436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17%</a:t>
            </a:r>
          </a:p>
        </p:txBody>
      </p:sp>
      <p:sp>
        <p:nvSpPr>
          <p:cNvPr id="21" name="Elipsa 79">
            <a:extLst>
              <a:ext uri="{FF2B5EF4-FFF2-40B4-BE49-F238E27FC236}">
                <a16:creationId xmlns:a16="http://schemas.microsoft.com/office/drawing/2014/main" id="{FE9D2E31-ADE8-50BE-5E71-E409F11F1D39}"/>
              </a:ext>
            </a:extLst>
          </p:cNvPr>
          <p:cNvSpPr/>
          <p:nvPr/>
        </p:nvSpPr>
        <p:spPr>
          <a:xfrm>
            <a:off x="8658866" y="4373744"/>
            <a:ext cx="264950" cy="250515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1%</a:t>
            </a:r>
          </a:p>
        </p:txBody>
      </p:sp>
      <p:sp>
        <p:nvSpPr>
          <p:cNvPr id="22" name="Elipsa 81">
            <a:extLst>
              <a:ext uri="{FF2B5EF4-FFF2-40B4-BE49-F238E27FC236}">
                <a16:creationId xmlns:a16="http://schemas.microsoft.com/office/drawing/2014/main" id="{9E354836-980A-FB38-D533-6694A21E1A78}"/>
              </a:ext>
            </a:extLst>
          </p:cNvPr>
          <p:cNvSpPr/>
          <p:nvPr/>
        </p:nvSpPr>
        <p:spPr>
          <a:xfrm>
            <a:off x="8172499" y="4454583"/>
            <a:ext cx="264950" cy="250515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1%</a:t>
            </a:r>
          </a:p>
        </p:txBody>
      </p:sp>
      <p:sp>
        <p:nvSpPr>
          <p:cNvPr id="23" name="Prostokąt 22">
            <a:extLst>
              <a:ext uri="{FF2B5EF4-FFF2-40B4-BE49-F238E27FC236}">
                <a16:creationId xmlns:a16="http://schemas.microsoft.com/office/drawing/2014/main" id="{613532BC-1791-972C-9CF6-D59AA57D9F0A}"/>
              </a:ext>
            </a:extLst>
          </p:cNvPr>
          <p:cNvSpPr/>
          <p:nvPr/>
        </p:nvSpPr>
        <p:spPr>
          <a:xfrm>
            <a:off x="5873942" y="1793597"/>
            <a:ext cx="3189901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0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Udział państw – wszystkie wskazania</a:t>
            </a:r>
            <a:br>
              <a:rPr kumimoji="0" lang="pl-PL" sz="10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pl-PL" sz="10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(dane procentowane do liczby wskazań)</a:t>
            </a:r>
          </a:p>
        </p:txBody>
      </p:sp>
      <p:sp>
        <p:nvSpPr>
          <p:cNvPr id="24" name="Elipsa 35">
            <a:extLst>
              <a:ext uri="{FF2B5EF4-FFF2-40B4-BE49-F238E27FC236}">
                <a16:creationId xmlns:a16="http://schemas.microsoft.com/office/drawing/2014/main" id="{50F03DF9-9C90-D98B-9A21-C74E3EFD669C}"/>
              </a:ext>
            </a:extLst>
          </p:cNvPr>
          <p:cNvSpPr/>
          <p:nvPr/>
        </p:nvSpPr>
        <p:spPr>
          <a:xfrm>
            <a:off x="7773712" y="4442977"/>
            <a:ext cx="264950" cy="250515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1%</a:t>
            </a:r>
          </a:p>
        </p:txBody>
      </p:sp>
      <p:sp>
        <p:nvSpPr>
          <p:cNvPr id="25" name="Elipsa 79">
            <a:extLst>
              <a:ext uri="{FF2B5EF4-FFF2-40B4-BE49-F238E27FC236}">
                <a16:creationId xmlns:a16="http://schemas.microsoft.com/office/drawing/2014/main" id="{22D417E3-A156-8062-C3AA-BDD37A518B3B}"/>
              </a:ext>
            </a:extLst>
          </p:cNvPr>
          <p:cNvSpPr/>
          <p:nvPr/>
        </p:nvSpPr>
        <p:spPr>
          <a:xfrm>
            <a:off x="8525147" y="4858236"/>
            <a:ext cx="264950" cy="250515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1%</a:t>
            </a:r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AA83918B-5B30-1513-9243-8577CF764F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33850" y="2483708"/>
            <a:ext cx="434116" cy="227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Elipsa 35">
            <a:extLst>
              <a:ext uri="{FF2B5EF4-FFF2-40B4-BE49-F238E27FC236}">
                <a16:creationId xmlns:a16="http://schemas.microsoft.com/office/drawing/2014/main" id="{48B92251-E7BD-BBF6-F02C-35A0782CAA8D}"/>
              </a:ext>
            </a:extLst>
          </p:cNvPr>
          <p:cNvSpPr/>
          <p:nvPr/>
        </p:nvSpPr>
        <p:spPr>
          <a:xfrm>
            <a:off x="6498671" y="2464251"/>
            <a:ext cx="264950" cy="250515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1%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76AA2250-C5A9-0DDB-FB4E-52FC5E125248}"/>
              </a:ext>
            </a:extLst>
          </p:cNvPr>
          <p:cNvSpPr txBox="1"/>
          <p:nvPr/>
        </p:nvSpPr>
        <p:spPr>
          <a:xfrm>
            <a:off x="5873942" y="5542876"/>
            <a:ext cx="1337221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0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Nie wiem, trudno powiedzieć: 10%</a:t>
            </a:r>
          </a:p>
        </p:txBody>
      </p:sp>
      <p:sp>
        <p:nvSpPr>
          <p:cNvPr id="30" name="Elipsa 81">
            <a:extLst>
              <a:ext uri="{FF2B5EF4-FFF2-40B4-BE49-F238E27FC236}">
                <a16:creationId xmlns:a16="http://schemas.microsoft.com/office/drawing/2014/main" id="{4F9BFD2A-4A93-FD44-177D-BBF4CC99A186}"/>
              </a:ext>
            </a:extLst>
          </p:cNvPr>
          <p:cNvSpPr/>
          <p:nvPr/>
        </p:nvSpPr>
        <p:spPr>
          <a:xfrm>
            <a:off x="7958704" y="3733540"/>
            <a:ext cx="264950" cy="250515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1%</a:t>
            </a:r>
          </a:p>
        </p:txBody>
      </p:sp>
      <p:sp>
        <p:nvSpPr>
          <p:cNvPr id="27" name="Elipsa 35">
            <a:extLst>
              <a:ext uri="{FF2B5EF4-FFF2-40B4-BE49-F238E27FC236}">
                <a16:creationId xmlns:a16="http://schemas.microsoft.com/office/drawing/2014/main" id="{E72CBE30-84E4-38D7-C6B0-64A4D7B986DF}"/>
              </a:ext>
            </a:extLst>
          </p:cNvPr>
          <p:cNvSpPr/>
          <p:nvPr/>
        </p:nvSpPr>
        <p:spPr>
          <a:xfrm>
            <a:off x="6903554" y="3617776"/>
            <a:ext cx="264950" cy="250515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1%</a:t>
            </a:r>
          </a:p>
        </p:txBody>
      </p:sp>
      <p:sp>
        <p:nvSpPr>
          <p:cNvPr id="31" name="Elipsa 35">
            <a:extLst>
              <a:ext uri="{FF2B5EF4-FFF2-40B4-BE49-F238E27FC236}">
                <a16:creationId xmlns:a16="http://schemas.microsoft.com/office/drawing/2014/main" id="{87E4CF6D-FA6F-2DF3-DDB2-C51C5A9650B1}"/>
              </a:ext>
            </a:extLst>
          </p:cNvPr>
          <p:cNvSpPr/>
          <p:nvPr/>
        </p:nvSpPr>
        <p:spPr>
          <a:xfrm>
            <a:off x="6498671" y="2816896"/>
            <a:ext cx="264950" cy="250515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8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1%</a:t>
            </a:r>
          </a:p>
        </p:txBody>
      </p:sp>
      <p:sp>
        <p:nvSpPr>
          <p:cNvPr id="32" name="pole tekstowe 31">
            <a:extLst>
              <a:ext uri="{FF2B5EF4-FFF2-40B4-BE49-F238E27FC236}">
                <a16:creationId xmlns:a16="http://schemas.microsoft.com/office/drawing/2014/main" id="{39F046E7-268D-6725-E925-0E64F976A9F0}"/>
              </a:ext>
            </a:extLst>
          </p:cNvPr>
          <p:cNvSpPr txBox="1"/>
          <p:nvPr/>
        </p:nvSpPr>
        <p:spPr>
          <a:xfrm>
            <a:off x="5873942" y="2860841"/>
            <a:ext cx="588983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pl-PL" sz="1000" dirty="0"/>
              <a:t>Inne kraje</a:t>
            </a:r>
          </a:p>
        </p:txBody>
      </p:sp>
    </p:spTree>
    <p:extLst>
      <p:ext uri="{BB962C8B-B14F-4D97-AF65-F5344CB8AC3E}">
        <p14:creationId xmlns:p14="http://schemas.microsoft.com/office/powerpoint/2010/main" val="2863171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502E28BA-13EC-7E4E-9C5B-37EDC16E4736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299317" y="2547891"/>
            <a:ext cx="7430609" cy="914829"/>
          </a:xfrm>
        </p:spPr>
        <p:txBody>
          <a:bodyPr/>
          <a:lstStyle/>
          <a:p>
            <a:r>
              <a:rPr lang="pl-PL" dirty="0"/>
              <a:t>BADANIE RUCHU TURYSTYCZNEGO</a:t>
            </a:r>
            <a:br>
              <a:rPr lang="pl-PL" dirty="0"/>
            </a:br>
            <a:r>
              <a:rPr lang="pl-PL" dirty="0"/>
              <a:t>W WOJEWÓDZTWIE ŚLĄSKIM</a:t>
            </a:r>
          </a:p>
          <a:p>
            <a:endParaRPr lang="pl-PL" dirty="0"/>
          </a:p>
          <a:p>
            <a:r>
              <a:rPr lang="pl-PL" dirty="0"/>
              <a:t>DESK RESEARCH</a:t>
            </a:r>
            <a:br>
              <a:rPr lang="pl-PL" dirty="0"/>
            </a:br>
            <a:r>
              <a:rPr lang="pl-PL" dirty="0"/>
              <a:t>DANE DOTYCZĄCE ROKU 2024</a:t>
            </a:r>
          </a:p>
        </p:txBody>
      </p:sp>
    </p:spTree>
    <p:extLst>
      <p:ext uri="{BB962C8B-B14F-4D97-AF65-F5344CB8AC3E}">
        <p14:creationId xmlns:p14="http://schemas.microsoft.com/office/powerpoint/2010/main" val="2426193285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" name="Tabela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0327819"/>
              </p:ext>
            </p:extLst>
          </p:nvPr>
        </p:nvGraphicFramePr>
        <p:xfrm>
          <a:off x="6259053" y="1347814"/>
          <a:ext cx="5570545" cy="445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0085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696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66977">
                <a:tc gridSpan="2">
                  <a:txBody>
                    <a:bodyPr/>
                    <a:lstStyle/>
                    <a:p>
                      <a:pPr algn="ctr"/>
                      <a:r>
                        <a:rPr lang="pl-PL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Definicje</a:t>
                      </a:r>
                      <a:r>
                        <a:rPr lang="pl-PL" sz="1400" b="1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 kluczowych pojęć z dziedziny turystyki*:</a:t>
                      </a:r>
                      <a:endParaRPr lang="pl-PL" sz="1400" b="1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100" b="0" i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29640">
                <a:tc>
                  <a:txBody>
                    <a:bodyPr/>
                    <a:lstStyle/>
                    <a:p>
                      <a:pPr algn="ctr"/>
                      <a:r>
                        <a:rPr lang="pl-PL" sz="1400" i="0" dirty="0">
                          <a:solidFill>
                            <a:schemeClr val="bg1"/>
                          </a:solidFill>
                          <a:latin typeface="+mj-lt"/>
                        </a:rPr>
                        <a:t>Turysta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pl-PL" sz="1100" b="0" i="0" kern="120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+mn-cs"/>
                        </a:rPr>
                        <a:t>Jest</a:t>
                      </a:r>
                      <a:r>
                        <a:rPr lang="pl-PL" sz="1100" b="0" i="0" kern="1200" baseline="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+mn-cs"/>
                        </a:rPr>
                        <a:t> to odwiedzający, który w miejscu odwiedzanym pozostaje przynajmniej na jedną noc, korzystając z usług publicznej lub prywatnej bazy noclegowej,</a:t>
                      </a:r>
                      <a:endParaRPr lang="pl-PL" sz="1100" b="0" i="0" kern="1200" dirty="0">
                        <a:solidFill>
                          <a:schemeClr val="bg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29640">
                <a:tc>
                  <a:txBody>
                    <a:bodyPr/>
                    <a:lstStyle/>
                    <a:p>
                      <a:pPr algn="ctr"/>
                      <a:r>
                        <a:rPr lang="pl-PL" sz="1400" i="0" dirty="0">
                          <a:solidFill>
                            <a:schemeClr val="tx1"/>
                          </a:solidFill>
                          <a:latin typeface="+mj-lt"/>
                        </a:rPr>
                        <a:t>Turystyka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just">
                        <a:buNone/>
                      </a:pPr>
                      <a:r>
                        <a:rPr lang="pl-PL" sz="11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Są to wszystkie czynności osoby podróżującej </a:t>
                      </a:r>
                      <a:br>
                        <a:rPr lang="pl-PL" sz="11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</a:br>
                      <a:r>
                        <a:rPr lang="pl-PL" sz="11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oraz przebywającej poza jej</a:t>
                      </a:r>
                      <a:r>
                        <a:rPr lang="pl-PL" sz="1100" b="0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 zwykłym otoczeniem, podejmowane w celach wypoczynkowych, interesach lub innych, w okresie nie dłuższym niż 12 kolejnych miesięcy.</a:t>
                      </a:r>
                      <a:endParaRPr lang="pl-PL" sz="11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29640">
                <a:tc>
                  <a:txBody>
                    <a:bodyPr/>
                    <a:lstStyle/>
                    <a:p>
                      <a:pPr algn="ctr"/>
                      <a:r>
                        <a:rPr lang="pl-PL" sz="1400" i="0" dirty="0">
                          <a:solidFill>
                            <a:schemeClr val="bg1"/>
                          </a:solidFill>
                          <a:latin typeface="+mj-lt"/>
                        </a:rPr>
                        <a:t>Miejsce podróży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just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100" b="0" i="0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Jest to istotne miejsce odwiedzane w czasie podróży, którym może być jak najdalej wysunięty punkt od miejsca stałego zamieszkania, a także miejsce, w którym turysta spędzi najwięcej czasu lub miejsce, który stanowi główny punkt podróży.</a:t>
                      </a:r>
                      <a:endParaRPr lang="pl-PL" sz="1100" b="0" i="0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29640">
                <a:tc>
                  <a:txBody>
                    <a:bodyPr/>
                    <a:lstStyle/>
                    <a:p>
                      <a:pPr algn="ctr"/>
                      <a:r>
                        <a:rPr lang="pl-PL" sz="140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Cel</a:t>
                      </a:r>
                      <a:r>
                        <a:rPr lang="pl-PL" sz="1400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 podróży</a:t>
                      </a:r>
                      <a:endParaRPr lang="pl-PL" sz="140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just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10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Jest to motywacja podróży, przyczyna dla której urlop lub podróż m</a:t>
                      </a:r>
                      <a:r>
                        <a:rPr lang="pl-PL" sz="1100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a się odbyć w określonym miejscu i czasie, ze względu na: (1) Wypoczynek, rekreacje i wakacje, (2) Odwiedziny znajomych lub krewnych, (3) interesy, sprawy zawodowe, (4) Leczenie, (5) Pielgrzymki religijne, (6) inne.</a:t>
                      </a:r>
                      <a:endParaRPr lang="pl-PL" sz="110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32000">
                <a:tc gridSpan="2">
                  <a:txBody>
                    <a:bodyPr/>
                    <a:lstStyle/>
                    <a:p>
                      <a:pPr algn="l"/>
                      <a:r>
                        <a:rPr lang="pl-PL" sz="900" i="1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* Źródło: Wiesław Wagner, Dariusz </a:t>
                      </a:r>
                      <a:r>
                        <a:rPr lang="pl-PL" sz="900" i="1" kern="1200" dirty="0" err="1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Szwebów</a:t>
                      </a:r>
                      <a:r>
                        <a:rPr lang="pl-PL" sz="900" i="1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: „Nomenklatura statystyczna według światowej organizacji turystyki” w „Wiadomości statystyczne” nr 6/1997.</a:t>
                      </a:r>
                      <a:endParaRPr lang="pl-PL" sz="900" i="1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10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142DBBE9-A57C-1155-0208-0004E584EF37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731837" y="409820"/>
            <a:ext cx="8061987" cy="325727"/>
          </a:xfrm>
        </p:spPr>
        <p:txBody>
          <a:bodyPr/>
          <a:lstStyle/>
          <a:p>
            <a:r>
              <a:rPr lang="pl-PL" dirty="0"/>
              <a:t>Wprowadzenie</a:t>
            </a:r>
            <a:endParaRPr lang="en-US" dirty="0">
              <a:solidFill>
                <a:srgbClr val="00B050"/>
              </a:solidFill>
            </a:endParaRPr>
          </a:p>
        </p:txBody>
      </p:sp>
      <p:graphicFrame>
        <p:nvGraphicFramePr>
          <p:cNvPr id="33" name="Tabela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0653045"/>
              </p:ext>
            </p:extLst>
          </p:nvPr>
        </p:nvGraphicFramePr>
        <p:xfrm>
          <a:off x="368989" y="1347814"/>
          <a:ext cx="5570545" cy="452087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0085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696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212562">
                <a:tc gridSpan="2">
                  <a:txBody>
                    <a:bodyPr/>
                    <a:lstStyle/>
                    <a:p>
                      <a:pPr algn="ctr"/>
                      <a:r>
                        <a:rPr lang="pl-PL" sz="11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W niniejszej</a:t>
                      </a:r>
                      <a:r>
                        <a:rPr lang="pl-PL" sz="1100" b="0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 części zaprezentowane zostały informacje </a:t>
                      </a:r>
                      <a:br>
                        <a:rPr lang="pl-PL" sz="1100" b="0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</a:br>
                      <a:r>
                        <a:rPr lang="pl-PL" sz="1100" b="0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na temat ruchu turystycznego w 2024 roku </a:t>
                      </a:r>
                      <a:br>
                        <a:rPr lang="pl-PL" sz="1100" b="0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</a:br>
                      <a:r>
                        <a:rPr lang="pl-PL" sz="1100" b="0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zebrane z analizy materiałów źródłowych takich jak: </a:t>
                      </a:r>
                      <a:br>
                        <a:rPr lang="pl-PL" sz="1100" b="0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</a:br>
                      <a:r>
                        <a:rPr lang="pl-PL" sz="1100" b="0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Dane z Głównego Urzędu Statystycznego </a:t>
                      </a:r>
                      <a:br>
                        <a:rPr lang="pl-PL" sz="1100" b="0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</a:br>
                      <a:r>
                        <a:rPr lang="pl-PL" sz="1100" b="0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oraz dane udostępniane przez Urząd Statystyczny w Katowicach</a:t>
                      </a:r>
                      <a:endParaRPr lang="pl-PL" sz="11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100" b="0" i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8516">
                <a:tc>
                  <a:txBody>
                    <a:bodyPr/>
                    <a:lstStyle/>
                    <a:p>
                      <a:pPr algn="ctr"/>
                      <a:r>
                        <a:rPr lang="pl-PL" sz="1400" i="0" dirty="0">
                          <a:solidFill>
                            <a:schemeClr val="bg1"/>
                          </a:solidFill>
                          <a:latin typeface="+mj-lt"/>
                        </a:rPr>
                        <a:t>Obszar</a:t>
                      </a:r>
                      <a:r>
                        <a:rPr lang="pl-PL" sz="1400" i="0" baseline="0" dirty="0">
                          <a:solidFill>
                            <a:schemeClr val="bg1"/>
                          </a:solidFill>
                          <a:latin typeface="+mj-lt"/>
                        </a:rPr>
                        <a:t> analizy</a:t>
                      </a:r>
                      <a:endParaRPr lang="pl-PL" sz="1400" i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pl-PL" sz="1100" b="0" i="0" kern="120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+mn-cs"/>
                        </a:rPr>
                        <a:t>Turystyka przyjazdowa</a:t>
                      </a:r>
                      <a:r>
                        <a:rPr lang="pl-PL" sz="1100" b="0" i="0" kern="1200" baseline="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+mn-cs"/>
                        </a:rPr>
                        <a:t> do województwa śląskiego. Wyniki wojewódzkie przedstawione na tle wyników ogólnych dla Polski oraz w porównaniu do wyników innych województw.</a:t>
                      </a:r>
                      <a:endParaRPr lang="pl-PL" sz="1100" b="0" i="0" kern="1200" dirty="0">
                        <a:solidFill>
                          <a:schemeClr val="bg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98583">
                <a:tc>
                  <a:txBody>
                    <a:bodyPr/>
                    <a:lstStyle/>
                    <a:p>
                      <a:pPr algn="ctr"/>
                      <a:endParaRPr lang="pl-PL" sz="1400" i="0" dirty="0">
                        <a:solidFill>
                          <a:schemeClr val="tx1"/>
                        </a:solidFill>
                        <a:latin typeface="+mj-lt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just">
                        <a:buNone/>
                      </a:pPr>
                      <a:r>
                        <a:rPr lang="pl-PL" sz="11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Dane</a:t>
                      </a:r>
                      <a:r>
                        <a:rPr lang="pl-PL" sz="1100" b="0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 z 2024 roku zestawiono z wynikami z poprzednich lat, co pozwoli na uchwycenie trendów i zmian.</a:t>
                      </a:r>
                      <a:endParaRPr lang="pl-PL" sz="11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36344">
                <a:tc>
                  <a:txBody>
                    <a:bodyPr/>
                    <a:lstStyle/>
                    <a:p>
                      <a:pPr algn="ctr"/>
                      <a:r>
                        <a:rPr lang="pl-PL" sz="1400" i="0" dirty="0">
                          <a:solidFill>
                            <a:schemeClr val="bg1"/>
                          </a:solidFill>
                          <a:latin typeface="+mj-lt"/>
                        </a:rPr>
                        <a:t>Termin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100" b="0" i="0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Marzec 2026</a:t>
                      </a:r>
                      <a:endParaRPr lang="pl-PL" sz="1100" b="0" i="0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64866">
                <a:tc>
                  <a:txBody>
                    <a:bodyPr/>
                    <a:lstStyle/>
                    <a:p>
                      <a:pPr algn="ctr"/>
                      <a:r>
                        <a:rPr lang="pl-PL" sz="140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Realizacja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10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RESEARCH COLLECTIVE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2" name="Prostokąt zaokrąglony 31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48" name="Prostokąt zaokrąglony 47"/>
          <p:cNvSpPr/>
          <p:nvPr/>
        </p:nvSpPr>
        <p:spPr>
          <a:xfrm>
            <a:off x="6249325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</p:spTree>
    <p:extLst>
      <p:ext uri="{BB962C8B-B14F-4D97-AF65-F5344CB8AC3E}">
        <p14:creationId xmlns:p14="http://schemas.microsoft.com/office/powerpoint/2010/main" val="3853662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abel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3369019"/>
              </p:ext>
            </p:extLst>
          </p:nvPr>
        </p:nvGraphicFramePr>
        <p:xfrm>
          <a:off x="368989" y="1347814"/>
          <a:ext cx="5570545" cy="44577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0085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696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66977">
                <a:tc gridSpan="2">
                  <a:txBody>
                    <a:bodyPr/>
                    <a:lstStyle/>
                    <a:p>
                      <a:pPr algn="ctr"/>
                      <a:r>
                        <a:rPr lang="pl-PL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Ze względu na miejsce,</a:t>
                      </a:r>
                      <a:r>
                        <a:rPr lang="pl-PL" sz="1400" b="1" i="0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 kierunek i czas trwania podróży wyróżnia się następujące podziały turystyki:</a:t>
                      </a:r>
                    </a:p>
                    <a:p>
                      <a:pPr algn="ctr"/>
                      <a:endParaRPr lang="pl-PL" sz="1400" b="1" i="0" kern="1200" baseline="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  <a:p>
                      <a:pPr algn="ctr"/>
                      <a:endParaRPr lang="pl-PL" sz="1400" b="1" i="0" kern="1200" baseline="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100" b="0" i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03020">
                <a:tc rowSpan="2">
                  <a:txBody>
                    <a:bodyPr/>
                    <a:lstStyle/>
                    <a:p>
                      <a:pPr algn="ctr"/>
                      <a:r>
                        <a:rPr lang="pl-PL" sz="1400" i="0" dirty="0">
                          <a:solidFill>
                            <a:schemeClr val="tx1"/>
                          </a:solidFill>
                          <a:latin typeface="+mj-lt"/>
                        </a:rPr>
                        <a:t>Miejsce</a:t>
                      </a:r>
                      <a:r>
                        <a:rPr lang="pl-PL" sz="1400" i="0" baseline="0" dirty="0">
                          <a:solidFill>
                            <a:schemeClr val="tx1"/>
                          </a:solidFill>
                          <a:latin typeface="+mj-lt"/>
                        </a:rPr>
                        <a:t> podróży</a:t>
                      </a:r>
                      <a:endParaRPr lang="pl-PL" sz="1400" i="0" dirty="0">
                        <a:solidFill>
                          <a:schemeClr val="tx1"/>
                        </a:solidFill>
                        <a:latin typeface="+mj-lt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l-PL" sz="1100" b="1" i="0" kern="1200" dirty="0">
                        <a:solidFill>
                          <a:schemeClr val="bg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  <a:p>
                      <a:pPr algn="just"/>
                      <a:r>
                        <a:rPr lang="pl-PL" sz="1100" b="1" i="0" kern="120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+mn-cs"/>
                        </a:rPr>
                        <a:t>Turystyka krajowa* </a:t>
                      </a:r>
                      <a:r>
                        <a:rPr lang="pl-PL" sz="1100" b="0" i="0" kern="120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+mn-cs"/>
                        </a:rPr>
                        <a:t>- obejmuje czynności mieszkańców określonego kraju lub innego terytorium,</a:t>
                      </a:r>
                      <a:r>
                        <a:rPr lang="pl-PL" sz="1100" b="0" i="0" kern="1200" baseline="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+mn-cs"/>
                        </a:rPr>
                        <a:t> podróżujących </a:t>
                      </a:r>
                      <a:br>
                        <a:rPr lang="pl-PL" sz="1100" b="0" i="0" kern="1200" baseline="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+mn-cs"/>
                        </a:rPr>
                      </a:br>
                      <a:r>
                        <a:rPr lang="pl-PL" sz="1100" b="0" i="0" kern="1200" baseline="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+mn-cs"/>
                        </a:rPr>
                        <a:t>i przebywających w miejsca w obrębie tego kraju lub terytorium, ale poza ich zwykłym otoczeniem, w celach wypoczynkowych, zawodowych lub innych, nie dłużej niż 12 kolejnych miesięcy.</a:t>
                      </a:r>
                    </a:p>
                    <a:p>
                      <a:pPr algn="just"/>
                      <a:endParaRPr lang="pl-PL" sz="1100" b="0" i="0" kern="1200" dirty="0">
                        <a:solidFill>
                          <a:schemeClr val="bg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03020"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1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Turystyka zagraniczna </a:t>
                      </a:r>
                      <a:r>
                        <a:rPr lang="pl-PL" sz="11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– obejmuje czynności osób, które podróżują po kraju nie będącym miejscem ich stałego zamieszkania i zwykłym otoczeniem na czas nie dłuższy niż 12 kolejnych miesięcy przy czym główny cel wizyty jest inny niż podjęcie działalności zarobkowej wynagradzanej </a:t>
                      </a:r>
                      <a:br>
                        <a:rPr lang="pl-PL" sz="11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</a:br>
                      <a:r>
                        <a:rPr lang="pl-PL" sz="11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w odwiedzanym miejscu.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2000">
                <a:tc gridSpan="2">
                  <a:txBody>
                    <a:bodyPr/>
                    <a:lstStyle/>
                    <a:p>
                      <a:pPr algn="l"/>
                      <a:endParaRPr lang="pl-PL" sz="900" i="1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  <a:p>
                      <a:pPr algn="l"/>
                      <a:endParaRPr lang="pl-PL" sz="900" i="1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  <a:p>
                      <a:pPr algn="l"/>
                      <a:endParaRPr lang="pl-PL" sz="900" i="1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pl-PL" sz="900" i="1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* Źródło: Wiesław Wagner, Dariusz </a:t>
                      </a:r>
                      <a:r>
                        <a:rPr lang="pl-PL" sz="900" i="1" kern="1200" dirty="0" err="1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Szwebów</a:t>
                      </a:r>
                      <a:r>
                        <a:rPr lang="pl-PL" sz="900" i="1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: „Nomenklatura statystyczna według światowej organizacji turystyki” w „Wiadomości statystyczne” nr 6/1997.</a:t>
                      </a:r>
                      <a:endParaRPr lang="pl-PL" sz="900" i="1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10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42" name="Tabela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560180"/>
              </p:ext>
            </p:extLst>
          </p:nvPr>
        </p:nvGraphicFramePr>
        <p:xfrm>
          <a:off x="6259053" y="1469072"/>
          <a:ext cx="5570545" cy="4272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0085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696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135380">
                <a:tc rowSpan="2">
                  <a:txBody>
                    <a:bodyPr/>
                    <a:lstStyle/>
                    <a:p>
                      <a:pPr algn="ctr"/>
                      <a:r>
                        <a:rPr lang="pl-PL" sz="1400" b="0" i="0" dirty="0">
                          <a:solidFill>
                            <a:schemeClr val="tx1"/>
                          </a:solidFill>
                          <a:latin typeface="+mj-lt"/>
                        </a:rPr>
                        <a:t>Kierunek podróży*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just">
                        <a:buNone/>
                      </a:pPr>
                      <a:r>
                        <a:rPr lang="pl-PL" sz="1100" b="1" i="0" kern="120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+mn-cs"/>
                        </a:rPr>
                        <a:t>Turystyka przyjazdowa </a:t>
                      </a:r>
                      <a:r>
                        <a:rPr lang="pl-PL" sz="1100" b="0" i="0" kern="120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+mn-cs"/>
                        </a:rPr>
                        <a:t>– obejmuje czynności osób podróżujących po terytorium, którego nie są mieszkańcami i które nie stanowi ich zwykłego</a:t>
                      </a:r>
                      <a:r>
                        <a:rPr lang="pl-PL" sz="1100" b="0" i="0" kern="1200" baseline="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+mn-cs"/>
                        </a:rPr>
                        <a:t> otoczenia, w celach wypoczynkowych, zawodowych lub innych, nie dłużej niż przez kolejnych 12 miesięcy.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35380"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100" b="1" i="0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Turystyka wyjazdowa </a:t>
                      </a:r>
                      <a:r>
                        <a:rPr lang="pl-PL" sz="1100" b="0" i="0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– obejmuje czynności mieszkańców określonego terytorium, podróżujących i przebywających w miejscach poza tym terytorium i poza ich zwykłym otoczeniem, w celach wypoczynkowych, zawodowych lub innych, nie dłużej niż 12 kolejnych miesięcy.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909">
                <a:tc>
                  <a:txBody>
                    <a:bodyPr/>
                    <a:lstStyle/>
                    <a:p>
                      <a:pPr algn="ctr"/>
                      <a:endParaRPr lang="pl-PL" sz="1400" i="0" dirty="0">
                        <a:solidFill>
                          <a:schemeClr val="tx1"/>
                        </a:solidFill>
                        <a:latin typeface="+mj-lt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just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100" b="0" i="0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32460">
                <a:tc rowSpan="2">
                  <a:txBody>
                    <a:bodyPr/>
                    <a:lstStyle/>
                    <a:p>
                      <a:pPr algn="ctr"/>
                      <a:r>
                        <a:rPr lang="pl-PL" sz="1400" i="0" dirty="0">
                          <a:solidFill>
                            <a:schemeClr val="tx1"/>
                          </a:solidFill>
                          <a:latin typeface="+mj-lt"/>
                        </a:rPr>
                        <a:t>Czas trwania**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just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100" b="1" i="0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Podróże krótkookresowe </a:t>
                      </a:r>
                      <a:r>
                        <a:rPr lang="pl-PL" sz="1100" b="0" i="0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– trwające od 2-4 dni, połączone co najmniej z jednym noclegiem poza miejscem zamieszkania.</a:t>
                      </a:r>
                      <a:endParaRPr lang="pl-PL" sz="1100" b="0" i="0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32460"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just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100" b="1" i="0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Podróże długookresowe </a:t>
                      </a:r>
                      <a:r>
                        <a:rPr lang="pl-PL" sz="1100" b="0" i="0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– trwające co najmniej 5 dni, a więc połączone przynajmniej z czterema noclegami poza domem.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32000">
                <a:tc gridSpan="2">
                  <a:txBody>
                    <a:bodyPr/>
                    <a:lstStyle/>
                    <a:p>
                      <a:pPr algn="l"/>
                      <a:endParaRPr lang="pl-PL" sz="900" i="1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pl-PL" sz="900" i="1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** Źródło: Jerzy</a:t>
                      </a:r>
                      <a:r>
                        <a:rPr lang="pl-PL" sz="900" i="1" kern="1200" baseline="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 Łaciak: „Uczestnictwo Polaków w wyjazdach turystycznych w 2006”.</a:t>
                      </a:r>
                      <a:endParaRPr lang="pl-PL" sz="900" i="1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10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BE59080E-63D7-775B-21D8-9C6D6F36A736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Podział turystyki</a:t>
            </a:r>
            <a:endParaRPr lang="en-US" dirty="0">
              <a:solidFill>
                <a:srgbClr val="00B050"/>
              </a:solidFill>
            </a:endParaRPr>
          </a:p>
        </p:txBody>
      </p:sp>
      <p:sp>
        <p:nvSpPr>
          <p:cNvPr id="32" name="Prostokąt zaokrąglony 31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48" name="Prostokąt zaokrąglony 47"/>
          <p:cNvSpPr/>
          <p:nvPr/>
        </p:nvSpPr>
        <p:spPr>
          <a:xfrm>
            <a:off x="6249325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</p:spTree>
    <p:extLst>
      <p:ext uri="{BB962C8B-B14F-4D97-AF65-F5344CB8AC3E}">
        <p14:creationId xmlns:p14="http://schemas.microsoft.com/office/powerpoint/2010/main" val="18308211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Prostokąt zaokrąglony 84"/>
          <p:cNvSpPr/>
          <p:nvPr/>
        </p:nvSpPr>
        <p:spPr>
          <a:xfrm>
            <a:off x="481839" y="3045844"/>
            <a:ext cx="5356986" cy="259853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solidFill>
              <a:schemeClr val="accent4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898E9144-6B4D-B572-C16C-146B4068AD38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Turystyka krajowa – zróżnicowanie geograficzne</a:t>
            </a:r>
            <a:endParaRPr lang="en-US" dirty="0">
              <a:solidFill>
                <a:srgbClr val="00B050"/>
              </a:solidFill>
            </a:endParaRPr>
          </a:p>
        </p:txBody>
      </p:sp>
      <p:sp>
        <p:nvSpPr>
          <p:cNvPr id="16" name="Prostokąt zaokrąglony 15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18" name="Prostokąt zaokrąglony 17"/>
          <p:cNvSpPr/>
          <p:nvPr/>
        </p:nvSpPr>
        <p:spPr>
          <a:xfrm>
            <a:off x="6249325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13" name="Prostokąt 12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 (mln osób)</a:t>
            </a:r>
          </a:p>
        </p:txBody>
      </p:sp>
      <p:sp>
        <p:nvSpPr>
          <p:cNvPr id="14" name="Prostokąt 13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2024</a:t>
            </a:r>
          </a:p>
        </p:txBody>
      </p:sp>
      <p:graphicFrame>
        <p:nvGraphicFramePr>
          <p:cNvPr id="15" name="Wykres 14"/>
          <p:cNvGraphicFramePr/>
          <p:nvPr>
            <p:extLst>
              <p:ext uri="{D42A27DB-BD31-4B8C-83A1-F6EECF244321}">
                <p14:modId xmlns:p14="http://schemas.microsoft.com/office/powerpoint/2010/main" val="430043431"/>
              </p:ext>
            </p:extLst>
          </p:nvPr>
        </p:nvGraphicFramePr>
        <p:xfrm>
          <a:off x="200247" y="1789892"/>
          <a:ext cx="4755781" cy="40325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7" name="Wykres 16"/>
          <p:cNvGraphicFramePr/>
          <p:nvPr>
            <p:extLst>
              <p:ext uri="{D42A27DB-BD31-4B8C-83A1-F6EECF244321}">
                <p14:modId xmlns:p14="http://schemas.microsoft.com/office/powerpoint/2010/main" val="3147019566"/>
              </p:ext>
            </p:extLst>
          </p:nvPr>
        </p:nvGraphicFramePr>
        <p:xfrm>
          <a:off x="3739129" y="1786785"/>
          <a:ext cx="2159541" cy="40325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0" name="Prostokąt 19"/>
          <p:cNvSpPr/>
          <p:nvPr/>
        </p:nvSpPr>
        <p:spPr>
          <a:xfrm>
            <a:off x="6323881" y="1322561"/>
            <a:ext cx="559824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Natężenie krajowego ruchu turystycznego w 2024 roku wg województw </a:t>
            </a:r>
            <a:br>
              <a:rPr lang="pl-PL" sz="1000" b="1" dirty="0"/>
            </a:br>
            <a:r>
              <a:rPr lang="pl-PL" sz="1000" b="1" dirty="0"/>
              <a:t>oraz liczby krajowych podróży turystycznych ogółem (mln os.) </a:t>
            </a:r>
          </a:p>
        </p:txBody>
      </p:sp>
      <p:sp>
        <p:nvSpPr>
          <p:cNvPr id="23" name="Prostokąt 22"/>
          <p:cNvSpPr/>
          <p:nvPr/>
        </p:nvSpPr>
        <p:spPr>
          <a:xfrm>
            <a:off x="832957" y="1360832"/>
            <a:ext cx="89978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200" b="1" dirty="0">
                <a:solidFill>
                  <a:srgbClr val="002060"/>
                </a:solidFill>
              </a:rPr>
              <a:t>52,9</a:t>
            </a:r>
          </a:p>
        </p:txBody>
      </p:sp>
      <p:sp>
        <p:nvSpPr>
          <p:cNvPr id="24" name="Prostokąt 23"/>
          <p:cNvSpPr/>
          <p:nvPr/>
        </p:nvSpPr>
        <p:spPr>
          <a:xfrm>
            <a:off x="829007" y="1540108"/>
            <a:ext cx="899784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>
                <a:solidFill>
                  <a:schemeClr val="bg1">
                    <a:lumMod val="65000"/>
                  </a:schemeClr>
                </a:solidFill>
              </a:rPr>
              <a:t>52,5</a:t>
            </a:r>
          </a:p>
        </p:txBody>
      </p:sp>
      <p:grpSp>
        <p:nvGrpSpPr>
          <p:cNvPr id="10" name="Grupa 9"/>
          <p:cNvGrpSpPr>
            <a:grpSpLocks noChangeAspect="1"/>
          </p:cNvGrpSpPr>
          <p:nvPr/>
        </p:nvGrpSpPr>
        <p:grpSpPr>
          <a:xfrm>
            <a:off x="432579" y="1354522"/>
            <a:ext cx="578840" cy="532221"/>
            <a:chOff x="6904263" y="2482470"/>
            <a:chExt cx="770434" cy="708385"/>
          </a:xfrm>
          <a:solidFill>
            <a:schemeClr val="tx1"/>
          </a:solidFill>
        </p:grpSpPr>
        <p:sp>
          <p:nvSpPr>
            <p:cNvPr id="35" name="Freeform 5"/>
            <p:cNvSpPr>
              <a:spLocks/>
            </p:cNvSpPr>
            <p:nvPr/>
          </p:nvSpPr>
          <p:spPr bwMode="auto">
            <a:xfrm>
              <a:off x="7294948" y="2651695"/>
              <a:ext cx="290114" cy="292701"/>
            </a:xfrm>
            <a:custGeom>
              <a:avLst/>
              <a:gdLst>
                <a:gd name="T0" fmla="*/ 1622 w 1751"/>
                <a:gd name="T1" fmla="*/ 809 h 1785"/>
                <a:gd name="T2" fmla="*/ 1459 w 1751"/>
                <a:gd name="T3" fmla="*/ 719 h 1785"/>
                <a:gd name="T4" fmla="*/ 1429 w 1751"/>
                <a:gd name="T5" fmla="*/ 640 h 1785"/>
                <a:gd name="T6" fmla="*/ 1447 w 1751"/>
                <a:gd name="T7" fmla="*/ 552 h 1785"/>
                <a:gd name="T8" fmla="*/ 1381 w 1751"/>
                <a:gd name="T9" fmla="*/ 503 h 1785"/>
                <a:gd name="T10" fmla="*/ 1322 w 1751"/>
                <a:gd name="T11" fmla="*/ 463 h 1785"/>
                <a:gd name="T12" fmla="*/ 1185 w 1751"/>
                <a:gd name="T13" fmla="*/ 395 h 1785"/>
                <a:gd name="T14" fmla="*/ 1099 w 1751"/>
                <a:gd name="T15" fmla="*/ 262 h 1785"/>
                <a:gd name="T16" fmla="*/ 1049 w 1751"/>
                <a:gd name="T17" fmla="*/ 207 h 1785"/>
                <a:gd name="T18" fmla="*/ 1016 w 1751"/>
                <a:gd name="T19" fmla="*/ 42 h 1785"/>
                <a:gd name="T20" fmla="*/ 831 w 1751"/>
                <a:gd name="T21" fmla="*/ 59 h 1785"/>
                <a:gd name="T22" fmla="*/ 666 w 1751"/>
                <a:gd name="T23" fmla="*/ 113 h 1785"/>
                <a:gd name="T24" fmla="*/ 618 w 1751"/>
                <a:gd name="T25" fmla="*/ 157 h 1785"/>
                <a:gd name="T26" fmla="*/ 560 w 1751"/>
                <a:gd name="T27" fmla="*/ 163 h 1785"/>
                <a:gd name="T28" fmla="*/ 513 w 1751"/>
                <a:gd name="T29" fmla="*/ 183 h 1785"/>
                <a:gd name="T30" fmla="*/ 463 w 1751"/>
                <a:gd name="T31" fmla="*/ 246 h 1785"/>
                <a:gd name="T32" fmla="*/ 298 w 1751"/>
                <a:gd name="T33" fmla="*/ 242 h 1785"/>
                <a:gd name="T34" fmla="*/ 213 w 1751"/>
                <a:gd name="T35" fmla="*/ 236 h 1785"/>
                <a:gd name="T36" fmla="*/ 181 w 1751"/>
                <a:gd name="T37" fmla="*/ 278 h 1785"/>
                <a:gd name="T38" fmla="*/ 185 w 1751"/>
                <a:gd name="T39" fmla="*/ 342 h 1785"/>
                <a:gd name="T40" fmla="*/ 81 w 1751"/>
                <a:gd name="T41" fmla="*/ 433 h 1785"/>
                <a:gd name="T42" fmla="*/ 83 w 1751"/>
                <a:gd name="T43" fmla="*/ 489 h 1785"/>
                <a:gd name="T44" fmla="*/ 101 w 1751"/>
                <a:gd name="T45" fmla="*/ 543 h 1785"/>
                <a:gd name="T46" fmla="*/ 34 w 1751"/>
                <a:gd name="T47" fmla="*/ 620 h 1785"/>
                <a:gd name="T48" fmla="*/ 44 w 1751"/>
                <a:gd name="T49" fmla="*/ 702 h 1785"/>
                <a:gd name="T50" fmla="*/ 0 w 1751"/>
                <a:gd name="T51" fmla="*/ 801 h 1785"/>
                <a:gd name="T52" fmla="*/ 40 w 1751"/>
                <a:gd name="T53" fmla="*/ 827 h 1785"/>
                <a:gd name="T54" fmla="*/ 141 w 1751"/>
                <a:gd name="T55" fmla="*/ 853 h 1785"/>
                <a:gd name="T56" fmla="*/ 280 w 1751"/>
                <a:gd name="T57" fmla="*/ 843 h 1785"/>
                <a:gd name="T58" fmla="*/ 362 w 1751"/>
                <a:gd name="T59" fmla="*/ 896 h 1785"/>
                <a:gd name="T60" fmla="*/ 421 w 1751"/>
                <a:gd name="T61" fmla="*/ 972 h 1785"/>
                <a:gd name="T62" fmla="*/ 461 w 1751"/>
                <a:gd name="T63" fmla="*/ 1091 h 1785"/>
                <a:gd name="T64" fmla="*/ 483 w 1751"/>
                <a:gd name="T65" fmla="*/ 1111 h 1785"/>
                <a:gd name="T66" fmla="*/ 586 w 1751"/>
                <a:gd name="T67" fmla="*/ 1115 h 1785"/>
                <a:gd name="T68" fmla="*/ 630 w 1751"/>
                <a:gd name="T69" fmla="*/ 1133 h 1785"/>
                <a:gd name="T70" fmla="*/ 670 w 1751"/>
                <a:gd name="T71" fmla="*/ 1195 h 1785"/>
                <a:gd name="T72" fmla="*/ 684 w 1751"/>
                <a:gd name="T73" fmla="*/ 1286 h 1785"/>
                <a:gd name="T74" fmla="*/ 636 w 1751"/>
                <a:gd name="T75" fmla="*/ 1342 h 1785"/>
                <a:gd name="T76" fmla="*/ 574 w 1751"/>
                <a:gd name="T77" fmla="*/ 1374 h 1785"/>
                <a:gd name="T78" fmla="*/ 618 w 1751"/>
                <a:gd name="T79" fmla="*/ 1471 h 1785"/>
                <a:gd name="T80" fmla="*/ 594 w 1751"/>
                <a:gd name="T81" fmla="*/ 1537 h 1785"/>
                <a:gd name="T82" fmla="*/ 620 w 1751"/>
                <a:gd name="T83" fmla="*/ 1598 h 1785"/>
                <a:gd name="T84" fmla="*/ 753 w 1751"/>
                <a:gd name="T85" fmla="*/ 1692 h 1785"/>
                <a:gd name="T86" fmla="*/ 825 w 1751"/>
                <a:gd name="T87" fmla="*/ 1692 h 1785"/>
                <a:gd name="T88" fmla="*/ 914 w 1751"/>
                <a:gd name="T89" fmla="*/ 1733 h 1785"/>
                <a:gd name="T90" fmla="*/ 1034 w 1751"/>
                <a:gd name="T91" fmla="*/ 1781 h 1785"/>
                <a:gd name="T92" fmla="*/ 1125 w 1751"/>
                <a:gd name="T93" fmla="*/ 1751 h 1785"/>
                <a:gd name="T94" fmla="*/ 1167 w 1751"/>
                <a:gd name="T95" fmla="*/ 1684 h 1785"/>
                <a:gd name="T96" fmla="*/ 1177 w 1751"/>
                <a:gd name="T97" fmla="*/ 1562 h 1785"/>
                <a:gd name="T98" fmla="*/ 1105 w 1751"/>
                <a:gd name="T99" fmla="*/ 1405 h 1785"/>
                <a:gd name="T100" fmla="*/ 1089 w 1751"/>
                <a:gd name="T101" fmla="*/ 1368 h 1785"/>
                <a:gd name="T102" fmla="*/ 1105 w 1751"/>
                <a:gd name="T103" fmla="*/ 1332 h 1785"/>
                <a:gd name="T104" fmla="*/ 1167 w 1751"/>
                <a:gd name="T105" fmla="*/ 1302 h 1785"/>
                <a:gd name="T106" fmla="*/ 1189 w 1751"/>
                <a:gd name="T107" fmla="*/ 1214 h 1785"/>
                <a:gd name="T108" fmla="*/ 1209 w 1751"/>
                <a:gd name="T109" fmla="*/ 1103 h 1785"/>
                <a:gd name="T110" fmla="*/ 1205 w 1751"/>
                <a:gd name="T111" fmla="*/ 1053 h 1785"/>
                <a:gd name="T112" fmla="*/ 1387 w 1751"/>
                <a:gd name="T113" fmla="*/ 1006 h 1785"/>
                <a:gd name="T114" fmla="*/ 1519 w 1751"/>
                <a:gd name="T115" fmla="*/ 978 h 1785"/>
                <a:gd name="T116" fmla="*/ 1550 w 1751"/>
                <a:gd name="T117" fmla="*/ 942 h 1785"/>
                <a:gd name="T118" fmla="*/ 1594 w 1751"/>
                <a:gd name="T119" fmla="*/ 942 h 1785"/>
                <a:gd name="T120" fmla="*/ 1656 w 1751"/>
                <a:gd name="T121" fmla="*/ 948 h 1785"/>
                <a:gd name="T122" fmla="*/ 1741 w 1751"/>
                <a:gd name="T123" fmla="*/ 841 h 1785"/>
                <a:gd name="T124" fmla="*/ 1698 w 1751"/>
                <a:gd name="T125" fmla="*/ 817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1" h="1785">
                  <a:moveTo>
                    <a:pt x="1698" y="817"/>
                  </a:moveTo>
                  <a:lnTo>
                    <a:pt x="1698" y="817"/>
                  </a:lnTo>
                  <a:lnTo>
                    <a:pt x="1698" y="817"/>
                  </a:lnTo>
                  <a:lnTo>
                    <a:pt x="1690" y="817"/>
                  </a:lnTo>
                  <a:lnTo>
                    <a:pt x="1690" y="817"/>
                  </a:lnTo>
                  <a:lnTo>
                    <a:pt x="1654" y="815"/>
                  </a:lnTo>
                  <a:lnTo>
                    <a:pt x="1622" y="809"/>
                  </a:lnTo>
                  <a:lnTo>
                    <a:pt x="1590" y="799"/>
                  </a:lnTo>
                  <a:lnTo>
                    <a:pt x="1562" y="787"/>
                  </a:lnTo>
                  <a:lnTo>
                    <a:pt x="1535" y="773"/>
                  </a:lnTo>
                  <a:lnTo>
                    <a:pt x="1509" y="755"/>
                  </a:lnTo>
                  <a:lnTo>
                    <a:pt x="1483" y="737"/>
                  </a:lnTo>
                  <a:lnTo>
                    <a:pt x="1459" y="719"/>
                  </a:lnTo>
                  <a:lnTo>
                    <a:pt x="1459" y="719"/>
                  </a:lnTo>
                  <a:lnTo>
                    <a:pt x="1449" y="708"/>
                  </a:lnTo>
                  <a:lnTo>
                    <a:pt x="1439" y="698"/>
                  </a:lnTo>
                  <a:lnTo>
                    <a:pt x="1433" y="686"/>
                  </a:lnTo>
                  <a:lnTo>
                    <a:pt x="1429" y="676"/>
                  </a:lnTo>
                  <a:lnTo>
                    <a:pt x="1427" y="666"/>
                  </a:lnTo>
                  <a:lnTo>
                    <a:pt x="1427" y="656"/>
                  </a:lnTo>
                  <a:lnTo>
                    <a:pt x="1429" y="640"/>
                  </a:lnTo>
                  <a:lnTo>
                    <a:pt x="1429" y="640"/>
                  </a:lnTo>
                  <a:lnTo>
                    <a:pt x="1433" y="626"/>
                  </a:lnTo>
                  <a:lnTo>
                    <a:pt x="1439" y="614"/>
                  </a:lnTo>
                  <a:lnTo>
                    <a:pt x="1451" y="592"/>
                  </a:lnTo>
                  <a:lnTo>
                    <a:pt x="1451" y="592"/>
                  </a:lnTo>
                  <a:lnTo>
                    <a:pt x="1447" y="552"/>
                  </a:lnTo>
                  <a:lnTo>
                    <a:pt x="1447" y="552"/>
                  </a:lnTo>
                  <a:lnTo>
                    <a:pt x="1429" y="519"/>
                  </a:lnTo>
                  <a:lnTo>
                    <a:pt x="1429" y="519"/>
                  </a:lnTo>
                  <a:lnTo>
                    <a:pt x="1423" y="509"/>
                  </a:lnTo>
                  <a:lnTo>
                    <a:pt x="1423" y="509"/>
                  </a:lnTo>
                  <a:lnTo>
                    <a:pt x="1403" y="507"/>
                  </a:lnTo>
                  <a:lnTo>
                    <a:pt x="1393" y="505"/>
                  </a:lnTo>
                  <a:lnTo>
                    <a:pt x="1381" y="503"/>
                  </a:lnTo>
                  <a:lnTo>
                    <a:pt x="1370" y="497"/>
                  </a:lnTo>
                  <a:lnTo>
                    <a:pt x="1358" y="491"/>
                  </a:lnTo>
                  <a:lnTo>
                    <a:pt x="1348" y="483"/>
                  </a:lnTo>
                  <a:lnTo>
                    <a:pt x="1338" y="471"/>
                  </a:lnTo>
                  <a:lnTo>
                    <a:pt x="1338" y="471"/>
                  </a:lnTo>
                  <a:lnTo>
                    <a:pt x="1322" y="463"/>
                  </a:lnTo>
                  <a:lnTo>
                    <a:pt x="1322" y="463"/>
                  </a:lnTo>
                  <a:lnTo>
                    <a:pt x="1302" y="461"/>
                  </a:lnTo>
                  <a:lnTo>
                    <a:pt x="1302" y="461"/>
                  </a:lnTo>
                  <a:lnTo>
                    <a:pt x="1274" y="455"/>
                  </a:lnTo>
                  <a:lnTo>
                    <a:pt x="1250" y="445"/>
                  </a:lnTo>
                  <a:lnTo>
                    <a:pt x="1226" y="431"/>
                  </a:lnTo>
                  <a:lnTo>
                    <a:pt x="1205" y="415"/>
                  </a:lnTo>
                  <a:lnTo>
                    <a:pt x="1185" y="395"/>
                  </a:lnTo>
                  <a:lnTo>
                    <a:pt x="1167" y="372"/>
                  </a:lnTo>
                  <a:lnTo>
                    <a:pt x="1151" y="346"/>
                  </a:lnTo>
                  <a:lnTo>
                    <a:pt x="1139" y="316"/>
                  </a:lnTo>
                  <a:lnTo>
                    <a:pt x="1139" y="316"/>
                  </a:lnTo>
                  <a:lnTo>
                    <a:pt x="1133" y="304"/>
                  </a:lnTo>
                  <a:lnTo>
                    <a:pt x="1123" y="290"/>
                  </a:lnTo>
                  <a:lnTo>
                    <a:pt x="1099" y="262"/>
                  </a:lnTo>
                  <a:lnTo>
                    <a:pt x="1099" y="262"/>
                  </a:lnTo>
                  <a:lnTo>
                    <a:pt x="1083" y="246"/>
                  </a:lnTo>
                  <a:lnTo>
                    <a:pt x="1069" y="228"/>
                  </a:lnTo>
                  <a:lnTo>
                    <a:pt x="1069" y="228"/>
                  </a:lnTo>
                  <a:lnTo>
                    <a:pt x="1059" y="218"/>
                  </a:lnTo>
                  <a:lnTo>
                    <a:pt x="1059" y="218"/>
                  </a:lnTo>
                  <a:lnTo>
                    <a:pt x="1049" y="207"/>
                  </a:lnTo>
                  <a:lnTo>
                    <a:pt x="1040" y="195"/>
                  </a:lnTo>
                  <a:lnTo>
                    <a:pt x="1032" y="179"/>
                  </a:lnTo>
                  <a:lnTo>
                    <a:pt x="1028" y="161"/>
                  </a:lnTo>
                  <a:lnTo>
                    <a:pt x="1028" y="161"/>
                  </a:lnTo>
                  <a:lnTo>
                    <a:pt x="1022" y="123"/>
                  </a:lnTo>
                  <a:lnTo>
                    <a:pt x="1018" y="83"/>
                  </a:lnTo>
                  <a:lnTo>
                    <a:pt x="1016" y="42"/>
                  </a:lnTo>
                  <a:lnTo>
                    <a:pt x="1016" y="0"/>
                  </a:lnTo>
                  <a:lnTo>
                    <a:pt x="1016" y="0"/>
                  </a:lnTo>
                  <a:lnTo>
                    <a:pt x="942" y="20"/>
                  </a:lnTo>
                  <a:lnTo>
                    <a:pt x="942" y="20"/>
                  </a:lnTo>
                  <a:lnTo>
                    <a:pt x="886" y="40"/>
                  </a:lnTo>
                  <a:lnTo>
                    <a:pt x="831" y="59"/>
                  </a:lnTo>
                  <a:lnTo>
                    <a:pt x="831" y="59"/>
                  </a:lnTo>
                  <a:lnTo>
                    <a:pt x="777" y="77"/>
                  </a:lnTo>
                  <a:lnTo>
                    <a:pt x="721" y="95"/>
                  </a:lnTo>
                  <a:lnTo>
                    <a:pt x="721" y="95"/>
                  </a:lnTo>
                  <a:lnTo>
                    <a:pt x="706" y="99"/>
                  </a:lnTo>
                  <a:lnTo>
                    <a:pt x="706" y="99"/>
                  </a:lnTo>
                  <a:lnTo>
                    <a:pt x="684" y="107"/>
                  </a:lnTo>
                  <a:lnTo>
                    <a:pt x="666" y="113"/>
                  </a:lnTo>
                  <a:lnTo>
                    <a:pt x="652" y="123"/>
                  </a:lnTo>
                  <a:lnTo>
                    <a:pt x="646" y="129"/>
                  </a:lnTo>
                  <a:lnTo>
                    <a:pt x="642" y="137"/>
                  </a:lnTo>
                  <a:lnTo>
                    <a:pt x="642" y="137"/>
                  </a:lnTo>
                  <a:lnTo>
                    <a:pt x="634" y="145"/>
                  </a:lnTo>
                  <a:lnTo>
                    <a:pt x="626" y="151"/>
                  </a:lnTo>
                  <a:lnTo>
                    <a:pt x="618" y="157"/>
                  </a:lnTo>
                  <a:lnTo>
                    <a:pt x="608" y="159"/>
                  </a:lnTo>
                  <a:lnTo>
                    <a:pt x="590" y="163"/>
                  </a:lnTo>
                  <a:lnTo>
                    <a:pt x="574" y="163"/>
                  </a:lnTo>
                  <a:lnTo>
                    <a:pt x="574" y="163"/>
                  </a:lnTo>
                  <a:lnTo>
                    <a:pt x="566" y="163"/>
                  </a:lnTo>
                  <a:lnTo>
                    <a:pt x="566" y="163"/>
                  </a:lnTo>
                  <a:lnTo>
                    <a:pt x="560" y="163"/>
                  </a:lnTo>
                  <a:lnTo>
                    <a:pt x="560" y="163"/>
                  </a:lnTo>
                  <a:lnTo>
                    <a:pt x="547" y="163"/>
                  </a:lnTo>
                  <a:lnTo>
                    <a:pt x="537" y="165"/>
                  </a:lnTo>
                  <a:lnTo>
                    <a:pt x="527" y="169"/>
                  </a:lnTo>
                  <a:lnTo>
                    <a:pt x="521" y="173"/>
                  </a:lnTo>
                  <a:lnTo>
                    <a:pt x="515" y="177"/>
                  </a:lnTo>
                  <a:lnTo>
                    <a:pt x="513" y="183"/>
                  </a:lnTo>
                  <a:lnTo>
                    <a:pt x="507" y="195"/>
                  </a:lnTo>
                  <a:lnTo>
                    <a:pt x="507" y="195"/>
                  </a:lnTo>
                  <a:lnTo>
                    <a:pt x="501" y="209"/>
                  </a:lnTo>
                  <a:lnTo>
                    <a:pt x="493" y="220"/>
                  </a:lnTo>
                  <a:lnTo>
                    <a:pt x="485" y="230"/>
                  </a:lnTo>
                  <a:lnTo>
                    <a:pt x="475" y="240"/>
                  </a:lnTo>
                  <a:lnTo>
                    <a:pt x="463" y="246"/>
                  </a:lnTo>
                  <a:lnTo>
                    <a:pt x="451" y="252"/>
                  </a:lnTo>
                  <a:lnTo>
                    <a:pt x="435" y="254"/>
                  </a:lnTo>
                  <a:lnTo>
                    <a:pt x="421" y="256"/>
                  </a:lnTo>
                  <a:lnTo>
                    <a:pt x="421" y="256"/>
                  </a:lnTo>
                  <a:lnTo>
                    <a:pt x="397" y="254"/>
                  </a:lnTo>
                  <a:lnTo>
                    <a:pt x="397" y="254"/>
                  </a:lnTo>
                  <a:lnTo>
                    <a:pt x="298" y="242"/>
                  </a:lnTo>
                  <a:lnTo>
                    <a:pt x="298" y="242"/>
                  </a:lnTo>
                  <a:lnTo>
                    <a:pt x="256" y="236"/>
                  </a:lnTo>
                  <a:lnTo>
                    <a:pt x="256" y="236"/>
                  </a:lnTo>
                  <a:lnTo>
                    <a:pt x="238" y="232"/>
                  </a:lnTo>
                  <a:lnTo>
                    <a:pt x="220" y="228"/>
                  </a:lnTo>
                  <a:lnTo>
                    <a:pt x="220" y="228"/>
                  </a:lnTo>
                  <a:lnTo>
                    <a:pt x="213" y="236"/>
                  </a:lnTo>
                  <a:lnTo>
                    <a:pt x="213" y="236"/>
                  </a:lnTo>
                  <a:lnTo>
                    <a:pt x="197" y="248"/>
                  </a:lnTo>
                  <a:lnTo>
                    <a:pt x="187" y="258"/>
                  </a:lnTo>
                  <a:lnTo>
                    <a:pt x="183" y="26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3" y="290"/>
                  </a:lnTo>
                  <a:lnTo>
                    <a:pt x="189" y="306"/>
                  </a:lnTo>
                  <a:lnTo>
                    <a:pt x="189" y="306"/>
                  </a:lnTo>
                  <a:lnTo>
                    <a:pt x="191" y="318"/>
                  </a:lnTo>
                  <a:lnTo>
                    <a:pt x="189" y="330"/>
                  </a:lnTo>
                  <a:lnTo>
                    <a:pt x="185" y="342"/>
                  </a:lnTo>
                  <a:lnTo>
                    <a:pt x="177" y="350"/>
                  </a:lnTo>
                  <a:lnTo>
                    <a:pt x="177" y="350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11" y="405"/>
                  </a:lnTo>
                  <a:lnTo>
                    <a:pt x="95" y="419"/>
                  </a:lnTo>
                  <a:lnTo>
                    <a:pt x="81" y="433"/>
                  </a:lnTo>
                  <a:lnTo>
                    <a:pt x="81" y="433"/>
                  </a:lnTo>
                  <a:lnTo>
                    <a:pt x="73" y="441"/>
                  </a:lnTo>
                  <a:lnTo>
                    <a:pt x="71" y="447"/>
                  </a:lnTo>
                  <a:lnTo>
                    <a:pt x="71" y="455"/>
                  </a:lnTo>
                  <a:lnTo>
                    <a:pt x="73" y="463"/>
                  </a:lnTo>
                  <a:lnTo>
                    <a:pt x="77" y="475"/>
                  </a:lnTo>
                  <a:lnTo>
                    <a:pt x="83" y="489"/>
                  </a:lnTo>
                  <a:lnTo>
                    <a:pt x="95" y="505"/>
                  </a:lnTo>
                  <a:lnTo>
                    <a:pt x="95" y="505"/>
                  </a:lnTo>
                  <a:lnTo>
                    <a:pt x="99" y="513"/>
                  </a:lnTo>
                  <a:lnTo>
                    <a:pt x="101" y="521"/>
                  </a:lnTo>
                  <a:lnTo>
                    <a:pt x="103" y="527"/>
                  </a:lnTo>
                  <a:lnTo>
                    <a:pt x="103" y="535"/>
                  </a:lnTo>
                  <a:lnTo>
                    <a:pt x="101" y="543"/>
                  </a:lnTo>
                  <a:lnTo>
                    <a:pt x="97" y="548"/>
                  </a:lnTo>
                  <a:lnTo>
                    <a:pt x="93" y="556"/>
                  </a:lnTo>
                  <a:lnTo>
                    <a:pt x="87" y="560"/>
                  </a:lnTo>
                  <a:lnTo>
                    <a:pt x="87" y="560"/>
                  </a:lnTo>
                  <a:lnTo>
                    <a:pt x="63" y="582"/>
                  </a:lnTo>
                  <a:lnTo>
                    <a:pt x="46" y="602"/>
                  </a:lnTo>
                  <a:lnTo>
                    <a:pt x="34" y="620"/>
                  </a:lnTo>
                  <a:lnTo>
                    <a:pt x="28" y="638"/>
                  </a:lnTo>
                  <a:lnTo>
                    <a:pt x="26" y="652"/>
                  </a:lnTo>
                  <a:lnTo>
                    <a:pt x="28" y="666"/>
                  </a:lnTo>
                  <a:lnTo>
                    <a:pt x="32" y="680"/>
                  </a:lnTo>
                  <a:lnTo>
                    <a:pt x="40" y="692"/>
                  </a:lnTo>
                  <a:lnTo>
                    <a:pt x="40" y="692"/>
                  </a:lnTo>
                  <a:lnTo>
                    <a:pt x="44" y="702"/>
                  </a:lnTo>
                  <a:lnTo>
                    <a:pt x="44" y="713"/>
                  </a:lnTo>
                  <a:lnTo>
                    <a:pt x="44" y="723"/>
                  </a:lnTo>
                  <a:lnTo>
                    <a:pt x="40" y="733"/>
                  </a:lnTo>
                  <a:lnTo>
                    <a:pt x="40" y="733"/>
                  </a:lnTo>
                  <a:lnTo>
                    <a:pt x="22" y="761"/>
                  </a:lnTo>
                  <a:lnTo>
                    <a:pt x="22" y="761"/>
                  </a:lnTo>
                  <a:lnTo>
                    <a:pt x="0" y="801"/>
                  </a:lnTo>
                  <a:lnTo>
                    <a:pt x="0" y="801"/>
                  </a:lnTo>
                  <a:lnTo>
                    <a:pt x="0" y="803"/>
                  </a:lnTo>
                  <a:lnTo>
                    <a:pt x="0" y="803"/>
                  </a:lnTo>
                  <a:lnTo>
                    <a:pt x="14" y="809"/>
                  </a:lnTo>
                  <a:lnTo>
                    <a:pt x="28" y="817"/>
                  </a:lnTo>
                  <a:lnTo>
                    <a:pt x="28" y="817"/>
                  </a:lnTo>
                  <a:lnTo>
                    <a:pt x="40" y="827"/>
                  </a:lnTo>
                  <a:lnTo>
                    <a:pt x="51" y="833"/>
                  </a:lnTo>
                  <a:lnTo>
                    <a:pt x="63" y="839"/>
                  </a:lnTo>
                  <a:lnTo>
                    <a:pt x="77" y="845"/>
                  </a:lnTo>
                  <a:lnTo>
                    <a:pt x="91" y="849"/>
                  </a:lnTo>
                  <a:lnTo>
                    <a:pt x="107" y="851"/>
                  </a:lnTo>
                  <a:lnTo>
                    <a:pt x="141" y="853"/>
                  </a:lnTo>
                  <a:lnTo>
                    <a:pt x="141" y="853"/>
                  </a:lnTo>
                  <a:lnTo>
                    <a:pt x="179" y="851"/>
                  </a:lnTo>
                  <a:lnTo>
                    <a:pt x="218" y="847"/>
                  </a:lnTo>
                  <a:lnTo>
                    <a:pt x="230" y="847"/>
                  </a:lnTo>
                  <a:lnTo>
                    <a:pt x="232" y="845"/>
                  </a:lnTo>
                  <a:lnTo>
                    <a:pt x="232" y="845"/>
                  </a:lnTo>
                  <a:lnTo>
                    <a:pt x="258" y="843"/>
                  </a:lnTo>
                  <a:lnTo>
                    <a:pt x="280" y="843"/>
                  </a:lnTo>
                  <a:lnTo>
                    <a:pt x="280" y="843"/>
                  </a:lnTo>
                  <a:lnTo>
                    <a:pt x="300" y="843"/>
                  </a:lnTo>
                  <a:lnTo>
                    <a:pt x="318" y="849"/>
                  </a:lnTo>
                  <a:lnTo>
                    <a:pt x="332" y="857"/>
                  </a:lnTo>
                  <a:lnTo>
                    <a:pt x="344" y="867"/>
                  </a:lnTo>
                  <a:lnTo>
                    <a:pt x="352" y="880"/>
                  </a:lnTo>
                  <a:lnTo>
                    <a:pt x="362" y="896"/>
                  </a:lnTo>
                  <a:lnTo>
                    <a:pt x="378" y="932"/>
                  </a:lnTo>
                  <a:lnTo>
                    <a:pt x="378" y="934"/>
                  </a:lnTo>
                  <a:lnTo>
                    <a:pt x="378" y="934"/>
                  </a:lnTo>
                  <a:lnTo>
                    <a:pt x="385" y="948"/>
                  </a:lnTo>
                  <a:lnTo>
                    <a:pt x="385" y="948"/>
                  </a:lnTo>
                  <a:lnTo>
                    <a:pt x="405" y="960"/>
                  </a:lnTo>
                  <a:lnTo>
                    <a:pt x="421" y="972"/>
                  </a:lnTo>
                  <a:lnTo>
                    <a:pt x="435" y="988"/>
                  </a:lnTo>
                  <a:lnTo>
                    <a:pt x="445" y="1004"/>
                  </a:lnTo>
                  <a:lnTo>
                    <a:pt x="453" y="1024"/>
                  </a:lnTo>
                  <a:lnTo>
                    <a:pt x="459" y="1044"/>
                  </a:lnTo>
                  <a:lnTo>
                    <a:pt x="461" y="1067"/>
                  </a:lnTo>
                  <a:lnTo>
                    <a:pt x="461" y="1091"/>
                  </a:lnTo>
                  <a:lnTo>
                    <a:pt x="461" y="1091"/>
                  </a:lnTo>
                  <a:lnTo>
                    <a:pt x="461" y="1103"/>
                  </a:lnTo>
                  <a:lnTo>
                    <a:pt x="463" y="1107"/>
                  </a:lnTo>
                  <a:lnTo>
                    <a:pt x="463" y="1107"/>
                  </a:lnTo>
                  <a:lnTo>
                    <a:pt x="469" y="1109"/>
                  </a:lnTo>
                  <a:lnTo>
                    <a:pt x="481" y="1111"/>
                  </a:lnTo>
                  <a:lnTo>
                    <a:pt x="481" y="1111"/>
                  </a:lnTo>
                  <a:lnTo>
                    <a:pt x="483" y="1111"/>
                  </a:lnTo>
                  <a:lnTo>
                    <a:pt x="483" y="1111"/>
                  </a:lnTo>
                  <a:lnTo>
                    <a:pt x="509" y="1111"/>
                  </a:lnTo>
                  <a:lnTo>
                    <a:pt x="509" y="1111"/>
                  </a:lnTo>
                  <a:lnTo>
                    <a:pt x="525" y="1111"/>
                  </a:lnTo>
                  <a:lnTo>
                    <a:pt x="525" y="1111"/>
                  </a:lnTo>
                  <a:lnTo>
                    <a:pt x="558" y="1113"/>
                  </a:lnTo>
                  <a:lnTo>
                    <a:pt x="586" y="1115"/>
                  </a:lnTo>
                  <a:lnTo>
                    <a:pt x="598" y="1117"/>
                  </a:lnTo>
                  <a:lnTo>
                    <a:pt x="608" y="1121"/>
                  </a:lnTo>
                  <a:lnTo>
                    <a:pt x="620" y="1125"/>
                  </a:lnTo>
                  <a:lnTo>
                    <a:pt x="628" y="1131"/>
                  </a:lnTo>
                  <a:lnTo>
                    <a:pt x="628" y="1131"/>
                  </a:lnTo>
                  <a:lnTo>
                    <a:pt x="630" y="1133"/>
                  </a:lnTo>
                  <a:lnTo>
                    <a:pt x="630" y="1133"/>
                  </a:lnTo>
                  <a:lnTo>
                    <a:pt x="636" y="1133"/>
                  </a:lnTo>
                  <a:lnTo>
                    <a:pt x="636" y="1133"/>
                  </a:lnTo>
                  <a:lnTo>
                    <a:pt x="638" y="1139"/>
                  </a:lnTo>
                  <a:lnTo>
                    <a:pt x="638" y="1139"/>
                  </a:lnTo>
                  <a:lnTo>
                    <a:pt x="650" y="1153"/>
                  </a:lnTo>
                  <a:lnTo>
                    <a:pt x="660" y="1173"/>
                  </a:lnTo>
                  <a:lnTo>
                    <a:pt x="670" y="1195"/>
                  </a:lnTo>
                  <a:lnTo>
                    <a:pt x="680" y="1222"/>
                  </a:lnTo>
                  <a:lnTo>
                    <a:pt x="680" y="1222"/>
                  </a:lnTo>
                  <a:lnTo>
                    <a:pt x="684" y="1238"/>
                  </a:lnTo>
                  <a:lnTo>
                    <a:pt x="686" y="1252"/>
                  </a:lnTo>
                  <a:lnTo>
                    <a:pt x="688" y="1264"/>
                  </a:lnTo>
                  <a:lnTo>
                    <a:pt x="686" y="1276"/>
                  </a:lnTo>
                  <a:lnTo>
                    <a:pt x="684" y="1286"/>
                  </a:lnTo>
                  <a:lnTo>
                    <a:pt x="682" y="1296"/>
                  </a:lnTo>
                  <a:lnTo>
                    <a:pt x="674" y="1310"/>
                  </a:lnTo>
                  <a:lnTo>
                    <a:pt x="674" y="1310"/>
                  </a:lnTo>
                  <a:lnTo>
                    <a:pt x="664" y="1324"/>
                  </a:lnTo>
                  <a:lnTo>
                    <a:pt x="656" y="1330"/>
                  </a:lnTo>
                  <a:lnTo>
                    <a:pt x="646" y="1338"/>
                  </a:lnTo>
                  <a:lnTo>
                    <a:pt x="636" y="1342"/>
                  </a:lnTo>
                  <a:lnTo>
                    <a:pt x="622" y="1348"/>
                  </a:lnTo>
                  <a:lnTo>
                    <a:pt x="608" y="1352"/>
                  </a:lnTo>
                  <a:lnTo>
                    <a:pt x="590" y="1354"/>
                  </a:lnTo>
                  <a:lnTo>
                    <a:pt x="590" y="1354"/>
                  </a:lnTo>
                  <a:lnTo>
                    <a:pt x="566" y="1358"/>
                  </a:lnTo>
                  <a:lnTo>
                    <a:pt x="566" y="1358"/>
                  </a:lnTo>
                  <a:lnTo>
                    <a:pt x="574" y="1374"/>
                  </a:lnTo>
                  <a:lnTo>
                    <a:pt x="574" y="1374"/>
                  </a:lnTo>
                  <a:lnTo>
                    <a:pt x="580" y="1387"/>
                  </a:lnTo>
                  <a:lnTo>
                    <a:pt x="580" y="1387"/>
                  </a:lnTo>
                  <a:lnTo>
                    <a:pt x="594" y="1417"/>
                  </a:lnTo>
                  <a:lnTo>
                    <a:pt x="608" y="1447"/>
                  </a:lnTo>
                  <a:lnTo>
                    <a:pt x="608" y="1447"/>
                  </a:lnTo>
                  <a:lnTo>
                    <a:pt x="618" y="1471"/>
                  </a:lnTo>
                  <a:lnTo>
                    <a:pt x="618" y="1471"/>
                  </a:lnTo>
                  <a:lnTo>
                    <a:pt x="622" y="1481"/>
                  </a:lnTo>
                  <a:lnTo>
                    <a:pt x="622" y="1493"/>
                  </a:lnTo>
                  <a:lnTo>
                    <a:pt x="620" y="1503"/>
                  </a:lnTo>
                  <a:lnTo>
                    <a:pt x="614" y="1513"/>
                  </a:lnTo>
                  <a:lnTo>
                    <a:pt x="614" y="1513"/>
                  </a:lnTo>
                  <a:lnTo>
                    <a:pt x="594" y="1537"/>
                  </a:lnTo>
                  <a:lnTo>
                    <a:pt x="594" y="1537"/>
                  </a:lnTo>
                  <a:lnTo>
                    <a:pt x="572" y="1566"/>
                  </a:lnTo>
                  <a:lnTo>
                    <a:pt x="572" y="1566"/>
                  </a:lnTo>
                  <a:lnTo>
                    <a:pt x="588" y="1572"/>
                  </a:lnTo>
                  <a:lnTo>
                    <a:pt x="602" y="1582"/>
                  </a:lnTo>
                  <a:lnTo>
                    <a:pt x="614" y="1590"/>
                  </a:lnTo>
                  <a:lnTo>
                    <a:pt x="620" y="1598"/>
                  </a:lnTo>
                  <a:lnTo>
                    <a:pt x="620" y="1598"/>
                  </a:lnTo>
                  <a:lnTo>
                    <a:pt x="660" y="1636"/>
                  </a:lnTo>
                  <a:lnTo>
                    <a:pt x="678" y="1654"/>
                  </a:lnTo>
                  <a:lnTo>
                    <a:pt x="696" y="1666"/>
                  </a:lnTo>
                  <a:lnTo>
                    <a:pt x="714" y="1678"/>
                  </a:lnTo>
                  <a:lnTo>
                    <a:pt x="733" y="1686"/>
                  </a:lnTo>
                  <a:lnTo>
                    <a:pt x="753" y="1692"/>
                  </a:lnTo>
                  <a:lnTo>
                    <a:pt x="773" y="1692"/>
                  </a:lnTo>
                  <a:lnTo>
                    <a:pt x="773" y="1692"/>
                  </a:lnTo>
                  <a:lnTo>
                    <a:pt x="797" y="1692"/>
                  </a:lnTo>
                  <a:lnTo>
                    <a:pt x="797" y="1692"/>
                  </a:lnTo>
                  <a:lnTo>
                    <a:pt x="809" y="1690"/>
                  </a:lnTo>
                  <a:lnTo>
                    <a:pt x="809" y="1690"/>
                  </a:lnTo>
                  <a:lnTo>
                    <a:pt x="825" y="1692"/>
                  </a:lnTo>
                  <a:lnTo>
                    <a:pt x="839" y="1696"/>
                  </a:lnTo>
                  <a:lnTo>
                    <a:pt x="839" y="1696"/>
                  </a:lnTo>
                  <a:lnTo>
                    <a:pt x="855" y="1698"/>
                  </a:lnTo>
                  <a:lnTo>
                    <a:pt x="869" y="1704"/>
                  </a:lnTo>
                  <a:lnTo>
                    <a:pt x="869" y="1704"/>
                  </a:lnTo>
                  <a:lnTo>
                    <a:pt x="914" y="1733"/>
                  </a:lnTo>
                  <a:lnTo>
                    <a:pt x="914" y="1733"/>
                  </a:lnTo>
                  <a:lnTo>
                    <a:pt x="932" y="1741"/>
                  </a:lnTo>
                  <a:lnTo>
                    <a:pt x="932" y="1741"/>
                  </a:lnTo>
                  <a:lnTo>
                    <a:pt x="976" y="1765"/>
                  </a:lnTo>
                  <a:lnTo>
                    <a:pt x="1000" y="1775"/>
                  </a:lnTo>
                  <a:lnTo>
                    <a:pt x="1022" y="1785"/>
                  </a:lnTo>
                  <a:lnTo>
                    <a:pt x="1022" y="1785"/>
                  </a:lnTo>
                  <a:lnTo>
                    <a:pt x="1034" y="1781"/>
                  </a:lnTo>
                  <a:lnTo>
                    <a:pt x="1057" y="1771"/>
                  </a:lnTo>
                  <a:lnTo>
                    <a:pt x="1057" y="1771"/>
                  </a:lnTo>
                  <a:lnTo>
                    <a:pt x="1077" y="1761"/>
                  </a:lnTo>
                  <a:lnTo>
                    <a:pt x="1093" y="1755"/>
                  </a:lnTo>
                  <a:lnTo>
                    <a:pt x="1109" y="1753"/>
                  </a:lnTo>
                  <a:lnTo>
                    <a:pt x="1125" y="1751"/>
                  </a:lnTo>
                  <a:lnTo>
                    <a:pt x="1125" y="1751"/>
                  </a:lnTo>
                  <a:lnTo>
                    <a:pt x="1141" y="1753"/>
                  </a:lnTo>
                  <a:lnTo>
                    <a:pt x="1157" y="1757"/>
                  </a:lnTo>
                  <a:lnTo>
                    <a:pt x="1157" y="1757"/>
                  </a:lnTo>
                  <a:lnTo>
                    <a:pt x="1161" y="1753"/>
                  </a:lnTo>
                  <a:lnTo>
                    <a:pt x="1161" y="1753"/>
                  </a:lnTo>
                  <a:lnTo>
                    <a:pt x="1163" y="1717"/>
                  </a:lnTo>
                  <a:lnTo>
                    <a:pt x="1167" y="1684"/>
                  </a:lnTo>
                  <a:lnTo>
                    <a:pt x="1173" y="1648"/>
                  </a:lnTo>
                  <a:lnTo>
                    <a:pt x="1183" y="1614"/>
                  </a:lnTo>
                  <a:lnTo>
                    <a:pt x="1183" y="1614"/>
                  </a:lnTo>
                  <a:lnTo>
                    <a:pt x="1183" y="1592"/>
                  </a:lnTo>
                  <a:lnTo>
                    <a:pt x="1183" y="1592"/>
                  </a:lnTo>
                  <a:lnTo>
                    <a:pt x="1177" y="1562"/>
                  </a:lnTo>
                  <a:lnTo>
                    <a:pt x="1177" y="1562"/>
                  </a:lnTo>
                  <a:lnTo>
                    <a:pt x="1167" y="1515"/>
                  </a:lnTo>
                  <a:lnTo>
                    <a:pt x="1163" y="1493"/>
                  </a:lnTo>
                  <a:lnTo>
                    <a:pt x="1155" y="1471"/>
                  </a:lnTo>
                  <a:lnTo>
                    <a:pt x="1147" y="1453"/>
                  </a:lnTo>
                  <a:lnTo>
                    <a:pt x="1135" y="1435"/>
                  </a:lnTo>
                  <a:lnTo>
                    <a:pt x="1123" y="1419"/>
                  </a:lnTo>
                  <a:lnTo>
                    <a:pt x="1105" y="1405"/>
                  </a:lnTo>
                  <a:lnTo>
                    <a:pt x="1105" y="1405"/>
                  </a:lnTo>
                  <a:lnTo>
                    <a:pt x="1101" y="1401"/>
                  </a:lnTo>
                  <a:lnTo>
                    <a:pt x="1095" y="1395"/>
                  </a:lnTo>
                  <a:lnTo>
                    <a:pt x="1091" y="1389"/>
                  </a:lnTo>
                  <a:lnTo>
                    <a:pt x="1089" y="1381"/>
                  </a:lnTo>
                  <a:lnTo>
                    <a:pt x="1089" y="1376"/>
                  </a:lnTo>
                  <a:lnTo>
                    <a:pt x="1089" y="1368"/>
                  </a:lnTo>
                  <a:lnTo>
                    <a:pt x="1089" y="1362"/>
                  </a:lnTo>
                  <a:lnTo>
                    <a:pt x="1093" y="1354"/>
                  </a:lnTo>
                  <a:lnTo>
                    <a:pt x="1093" y="1354"/>
                  </a:lnTo>
                  <a:lnTo>
                    <a:pt x="1095" y="1348"/>
                  </a:lnTo>
                  <a:lnTo>
                    <a:pt x="1095" y="1348"/>
                  </a:lnTo>
                  <a:lnTo>
                    <a:pt x="1099" y="1340"/>
                  </a:lnTo>
                  <a:lnTo>
                    <a:pt x="1105" y="1332"/>
                  </a:lnTo>
                  <a:lnTo>
                    <a:pt x="1115" y="1322"/>
                  </a:lnTo>
                  <a:lnTo>
                    <a:pt x="1121" y="1320"/>
                  </a:lnTo>
                  <a:lnTo>
                    <a:pt x="1129" y="1318"/>
                  </a:lnTo>
                  <a:lnTo>
                    <a:pt x="1129" y="1318"/>
                  </a:lnTo>
                  <a:lnTo>
                    <a:pt x="1145" y="1314"/>
                  </a:lnTo>
                  <a:lnTo>
                    <a:pt x="1157" y="1310"/>
                  </a:lnTo>
                  <a:lnTo>
                    <a:pt x="1167" y="1302"/>
                  </a:lnTo>
                  <a:lnTo>
                    <a:pt x="1177" y="1294"/>
                  </a:lnTo>
                  <a:lnTo>
                    <a:pt x="1183" y="1282"/>
                  </a:lnTo>
                  <a:lnTo>
                    <a:pt x="1187" y="1268"/>
                  </a:lnTo>
                  <a:lnTo>
                    <a:pt x="1189" y="1248"/>
                  </a:lnTo>
                  <a:lnTo>
                    <a:pt x="1189" y="1226"/>
                  </a:lnTo>
                  <a:lnTo>
                    <a:pt x="1189" y="1226"/>
                  </a:lnTo>
                  <a:lnTo>
                    <a:pt x="1189" y="1214"/>
                  </a:lnTo>
                  <a:lnTo>
                    <a:pt x="1189" y="1205"/>
                  </a:lnTo>
                  <a:lnTo>
                    <a:pt x="1193" y="1187"/>
                  </a:lnTo>
                  <a:lnTo>
                    <a:pt x="1193" y="1187"/>
                  </a:lnTo>
                  <a:lnTo>
                    <a:pt x="1197" y="1179"/>
                  </a:lnTo>
                  <a:lnTo>
                    <a:pt x="1197" y="1179"/>
                  </a:lnTo>
                  <a:lnTo>
                    <a:pt x="1209" y="1109"/>
                  </a:lnTo>
                  <a:lnTo>
                    <a:pt x="1209" y="1103"/>
                  </a:lnTo>
                  <a:lnTo>
                    <a:pt x="1209" y="1103"/>
                  </a:lnTo>
                  <a:lnTo>
                    <a:pt x="1203" y="1095"/>
                  </a:lnTo>
                  <a:lnTo>
                    <a:pt x="1201" y="1085"/>
                  </a:lnTo>
                  <a:lnTo>
                    <a:pt x="1199" y="1075"/>
                  </a:lnTo>
                  <a:lnTo>
                    <a:pt x="1201" y="1063"/>
                  </a:lnTo>
                  <a:lnTo>
                    <a:pt x="1201" y="1063"/>
                  </a:lnTo>
                  <a:lnTo>
                    <a:pt x="1205" y="1053"/>
                  </a:lnTo>
                  <a:lnTo>
                    <a:pt x="1213" y="1045"/>
                  </a:lnTo>
                  <a:lnTo>
                    <a:pt x="1220" y="1040"/>
                  </a:lnTo>
                  <a:lnTo>
                    <a:pt x="1232" y="1036"/>
                  </a:lnTo>
                  <a:lnTo>
                    <a:pt x="1280" y="1028"/>
                  </a:lnTo>
                  <a:lnTo>
                    <a:pt x="1280" y="1028"/>
                  </a:lnTo>
                  <a:lnTo>
                    <a:pt x="1387" y="1006"/>
                  </a:lnTo>
                  <a:lnTo>
                    <a:pt x="1387" y="1006"/>
                  </a:lnTo>
                  <a:lnTo>
                    <a:pt x="1429" y="998"/>
                  </a:lnTo>
                  <a:lnTo>
                    <a:pt x="1429" y="998"/>
                  </a:lnTo>
                  <a:lnTo>
                    <a:pt x="1473" y="990"/>
                  </a:lnTo>
                  <a:lnTo>
                    <a:pt x="1515" y="982"/>
                  </a:lnTo>
                  <a:lnTo>
                    <a:pt x="1515" y="982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29" y="958"/>
                  </a:lnTo>
                  <a:lnTo>
                    <a:pt x="1529" y="958"/>
                  </a:lnTo>
                  <a:lnTo>
                    <a:pt x="1535" y="952"/>
                  </a:lnTo>
                  <a:lnTo>
                    <a:pt x="1543" y="946"/>
                  </a:lnTo>
                  <a:lnTo>
                    <a:pt x="1550" y="942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74" y="938"/>
                  </a:lnTo>
                  <a:lnTo>
                    <a:pt x="1574" y="938"/>
                  </a:lnTo>
                  <a:lnTo>
                    <a:pt x="1584" y="938"/>
                  </a:lnTo>
                  <a:lnTo>
                    <a:pt x="1594" y="942"/>
                  </a:lnTo>
                  <a:lnTo>
                    <a:pt x="1594" y="942"/>
                  </a:lnTo>
                  <a:lnTo>
                    <a:pt x="1620" y="950"/>
                  </a:lnTo>
                  <a:lnTo>
                    <a:pt x="1632" y="954"/>
                  </a:lnTo>
                  <a:lnTo>
                    <a:pt x="1642" y="954"/>
                  </a:lnTo>
                  <a:lnTo>
                    <a:pt x="1642" y="954"/>
                  </a:lnTo>
                  <a:lnTo>
                    <a:pt x="1648" y="954"/>
                  </a:lnTo>
                  <a:lnTo>
                    <a:pt x="1656" y="948"/>
                  </a:lnTo>
                  <a:lnTo>
                    <a:pt x="1668" y="934"/>
                  </a:lnTo>
                  <a:lnTo>
                    <a:pt x="1684" y="910"/>
                  </a:lnTo>
                  <a:lnTo>
                    <a:pt x="1684" y="910"/>
                  </a:lnTo>
                  <a:lnTo>
                    <a:pt x="1698" y="888"/>
                  </a:lnTo>
                  <a:lnTo>
                    <a:pt x="1713" y="867"/>
                  </a:lnTo>
                  <a:lnTo>
                    <a:pt x="1731" y="849"/>
                  </a:lnTo>
                  <a:lnTo>
                    <a:pt x="1741" y="841"/>
                  </a:lnTo>
                  <a:lnTo>
                    <a:pt x="1751" y="833"/>
                  </a:lnTo>
                  <a:lnTo>
                    <a:pt x="1751" y="833"/>
                  </a:lnTo>
                  <a:lnTo>
                    <a:pt x="1735" y="829"/>
                  </a:lnTo>
                  <a:lnTo>
                    <a:pt x="1721" y="825"/>
                  </a:lnTo>
                  <a:lnTo>
                    <a:pt x="1721" y="825"/>
                  </a:lnTo>
                  <a:lnTo>
                    <a:pt x="1708" y="819"/>
                  </a:lnTo>
                  <a:lnTo>
                    <a:pt x="1698" y="817"/>
                  </a:lnTo>
                  <a:lnTo>
                    <a:pt x="1698" y="8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6" name="Freeform 6"/>
            <p:cNvSpPr>
              <a:spLocks/>
            </p:cNvSpPr>
            <p:nvPr/>
          </p:nvSpPr>
          <p:spPr bwMode="auto">
            <a:xfrm>
              <a:off x="7028692" y="2631854"/>
              <a:ext cx="243557" cy="301064"/>
            </a:xfrm>
            <a:custGeom>
              <a:avLst/>
              <a:gdLst>
                <a:gd name="T0" fmla="*/ 1014 w 1470"/>
                <a:gd name="T1" fmla="*/ 1669 h 1836"/>
                <a:gd name="T2" fmla="*/ 1050 w 1470"/>
                <a:gd name="T3" fmla="*/ 1636 h 1836"/>
                <a:gd name="T4" fmla="*/ 1096 w 1470"/>
                <a:gd name="T5" fmla="*/ 1620 h 1836"/>
                <a:gd name="T6" fmla="*/ 1126 w 1470"/>
                <a:gd name="T7" fmla="*/ 1618 h 1836"/>
                <a:gd name="T8" fmla="*/ 1136 w 1470"/>
                <a:gd name="T9" fmla="*/ 1500 h 1836"/>
                <a:gd name="T10" fmla="*/ 1173 w 1470"/>
                <a:gd name="T11" fmla="*/ 1343 h 1836"/>
                <a:gd name="T12" fmla="*/ 1233 w 1470"/>
                <a:gd name="T13" fmla="*/ 1318 h 1836"/>
                <a:gd name="T14" fmla="*/ 1307 w 1470"/>
                <a:gd name="T15" fmla="*/ 1300 h 1836"/>
                <a:gd name="T16" fmla="*/ 1305 w 1470"/>
                <a:gd name="T17" fmla="*/ 1220 h 1836"/>
                <a:gd name="T18" fmla="*/ 1326 w 1470"/>
                <a:gd name="T19" fmla="*/ 1161 h 1836"/>
                <a:gd name="T20" fmla="*/ 1390 w 1470"/>
                <a:gd name="T21" fmla="*/ 1127 h 1836"/>
                <a:gd name="T22" fmla="*/ 1466 w 1470"/>
                <a:gd name="T23" fmla="*/ 996 h 1836"/>
                <a:gd name="T24" fmla="*/ 1424 w 1470"/>
                <a:gd name="T25" fmla="*/ 970 h 1836"/>
                <a:gd name="T26" fmla="*/ 1354 w 1470"/>
                <a:gd name="T27" fmla="*/ 962 h 1836"/>
                <a:gd name="T28" fmla="*/ 1283 w 1470"/>
                <a:gd name="T29" fmla="*/ 894 h 1836"/>
                <a:gd name="T30" fmla="*/ 1201 w 1470"/>
                <a:gd name="T31" fmla="*/ 852 h 1836"/>
                <a:gd name="T32" fmla="*/ 1159 w 1470"/>
                <a:gd name="T33" fmla="*/ 840 h 1836"/>
                <a:gd name="T34" fmla="*/ 1106 w 1470"/>
                <a:gd name="T35" fmla="*/ 866 h 1836"/>
                <a:gd name="T36" fmla="*/ 1050 w 1470"/>
                <a:gd name="T37" fmla="*/ 844 h 1836"/>
                <a:gd name="T38" fmla="*/ 935 w 1470"/>
                <a:gd name="T39" fmla="*/ 771 h 1836"/>
                <a:gd name="T40" fmla="*/ 889 w 1470"/>
                <a:gd name="T41" fmla="*/ 739 h 1836"/>
                <a:gd name="T42" fmla="*/ 855 w 1470"/>
                <a:gd name="T43" fmla="*/ 747 h 1836"/>
                <a:gd name="T44" fmla="*/ 818 w 1470"/>
                <a:gd name="T45" fmla="*/ 703 h 1836"/>
                <a:gd name="T46" fmla="*/ 734 w 1470"/>
                <a:gd name="T47" fmla="*/ 687 h 1836"/>
                <a:gd name="T48" fmla="*/ 712 w 1470"/>
                <a:gd name="T49" fmla="*/ 626 h 1836"/>
                <a:gd name="T50" fmla="*/ 764 w 1470"/>
                <a:gd name="T51" fmla="*/ 546 h 1836"/>
                <a:gd name="T52" fmla="*/ 728 w 1470"/>
                <a:gd name="T53" fmla="*/ 506 h 1836"/>
                <a:gd name="T54" fmla="*/ 670 w 1470"/>
                <a:gd name="T55" fmla="*/ 415 h 1836"/>
                <a:gd name="T56" fmla="*/ 674 w 1470"/>
                <a:gd name="T57" fmla="*/ 320 h 1836"/>
                <a:gd name="T58" fmla="*/ 728 w 1470"/>
                <a:gd name="T59" fmla="*/ 242 h 1836"/>
                <a:gd name="T60" fmla="*/ 676 w 1470"/>
                <a:gd name="T61" fmla="*/ 169 h 1836"/>
                <a:gd name="T62" fmla="*/ 698 w 1470"/>
                <a:gd name="T63" fmla="*/ 89 h 1836"/>
                <a:gd name="T64" fmla="*/ 597 w 1470"/>
                <a:gd name="T65" fmla="*/ 75 h 1836"/>
                <a:gd name="T66" fmla="*/ 490 w 1470"/>
                <a:gd name="T67" fmla="*/ 5 h 1836"/>
                <a:gd name="T68" fmla="*/ 418 w 1470"/>
                <a:gd name="T69" fmla="*/ 105 h 1836"/>
                <a:gd name="T70" fmla="*/ 440 w 1470"/>
                <a:gd name="T71" fmla="*/ 178 h 1836"/>
                <a:gd name="T72" fmla="*/ 428 w 1470"/>
                <a:gd name="T73" fmla="*/ 228 h 1836"/>
                <a:gd name="T74" fmla="*/ 297 w 1470"/>
                <a:gd name="T75" fmla="*/ 337 h 1836"/>
                <a:gd name="T76" fmla="*/ 183 w 1470"/>
                <a:gd name="T77" fmla="*/ 419 h 1836"/>
                <a:gd name="T78" fmla="*/ 112 w 1470"/>
                <a:gd name="T79" fmla="*/ 485 h 1836"/>
                <a:gd name="T80" fmla="*/ 42 w 1470"/>
                <a:gd name="T81" fmla="*/ 592 h 1836"/>
                <a:gd name="T82" fmla="*/ 2 w 1470"/>
                <a:gd name="T83" fmla="*/ 685 h 1836"/>
                <a:gd name="T84" fmla="*/ 20 w 1470"/>
                <a:gd name="T85" fmla="*/ 769 h 1836"/>
                <a:gd name="T86" fmla="*/ 28 w 1470"/>
                <a:gd name="T87" fmla="*/ 834 h 1836"/>
                <a:gd name="T88" fmla="*/ 50 w 1470"/>
                <a:gd name="T89" fmla="*/ 948 h 1836"/>
                <a:gd name="T90" fmla="*/ 36 w 1470"/>
                <a:gd name="T91" fmla="*/ 1055 h 1836"/>
                <a:gd name="T92" fmla="*/ 84 w 1470"/>
                <a:gd name="T93" fmla="*/ 1121 h 1836"/>
                <a:gd name="T94" fmla="*/ 152 w 1470"/>
                <a:gd name="T95" fmla="*/ 1200 h 1836"/>
                <a:gd name="T96" fmla="*/ 203 w 1470"/>
                <a:gd name="T97" fmla="*/ 1206 h 1836"/>
                <a:gd name="T98" fmla="*/ 247 w 1470"/>
                <a:gd name="T99" fmla="*/ 1230 h 1836"/>
                <a:gd name="T100" fmla="*/ 297 w 1470"/>
                <a:gd name="T101" fmla="*/ 1296 h 1836"/>
                <a:gd name="T102" fmla="*/ 392 w 1470"/>
                <a:gd name="T103" fmla="*/ 1415 h 1836"/>
                <a:gd name="T104" fmla="*/ 557 w 1470"/>
                <a:gd name="T105" fmla="*/ 1520 h 1836"/>
                <a:gd name="T106" fmla="*/ 661 w 1470"/>
                <a:gd name="T107" fmla="*/ 1506 h 1836"/>
                <a:gd name="T108" fmla="*/ 754 w 1470"/>
                <a:gd name="T109" fmla="*/ 1493 h 1836"/>
                <a:gd name="T110" fmla="*/ 804 w 1470"/>
                <a:gd name="T111" fmla="*/ 1568 h 1836"/>
                <a:gd name="T112" fmla="*/ 833 w 1470"/>
                <a:gd name="T113" fmla="*/ 1612 h 1836"/>
                <a:gd name="T114" fmla="*/ 895 w 1470"/>
                <a:gd name="T115" fmla="*/ 1679 h 1836"/>
                <a:gd name="T116" fmla="*/ 909 w 1470"/>
                <a:gd name="T117" fmla="*/ 1785 h 1836"/>
                <a:gd name="T118" fmla="*/ 921 w 1470"/>
                <a:gd name="T119" fmla="*/ 1823 h 1836"/>
                <a:gd name="T120" fmla="*/ 979 w 1470"/>
                <a:gd name="T121" fmla="*/ 1834 h 1836"/>
                <a:gd name="T122" fmla="*/ 1024 w 1470"/>
                <a:gd name="T123" fmla="*/ 1787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0" h="1836">
                  <a:moveTo>
                    <a:pt x="1004" y="1733"/>
                  </a:moveTo>
                  <a:lnTo>
                    <a:pt x="1004" y="1733"/>
                  </a:lnTo>
                  <a:lnTo>
                    <a:pt x="979" y="1689"/>
                  </a:lnTo>
                  <a:lnTo>
                    <a:pt x="979" y="1689"/>
                  </a:lnTo>
                  <a:lnTo>
                    <a:pt x="989" y="1685"/>
                  </a:lnTo>
                  <a:lnTo>
                    <a:pt x="996" y="1681"/>
                  </a:lnTo>
                  <a:lnTo>
                    <a:pt x="1014" y="1669"/>
                  </a:lnTo>
                  <a:lnTo>
                    <a:pt x="1014" y="1669"/>
                  </a:lnTo>
                  <a:lnTo>
                    <a:pt x="1014" y="1667"/>
                  </a:lnTo>
                  <a:lnTo>
                    <a:pt x="1014" y="1667"/>
                  </a:lnTo>
                  <a:lnTo>
                    <a:pt x="1022" y="1658"/>
                  </a:lnTo>
                  <a:lnTo>
                    <a:pt x="1030" y="1650"/>
                  </a:lnTo>
                  <a:lnTo>
                    <a:pt x="1040" y="1642"/>
                  </a:lnTo>
                  <a:lnTo>
                    <a:pt x="1050" y="1636"/>
                  </a:lnTo>
                  <a:lnTo>
                    <a:pt x="1050" y="1636"/>
                  </a:lnTo>
                  <a:lnTo>
                    <a:pt x="1060" y="1630"/>
                  </a:lnTo>
                  <a:lnTo>
                    <a:pt x="1070" y="1624"/>
                  </a:lnTo>
                  <a:lnTo>
                    <a:pt x="1080" y="1620"/>
                  </a:lnTo>
                  <a:lnTo>
                    <a:pt x="1092" y="1620"/>
                  </a:lnTo>
                  <a:lnTo>
                    <a:pt x="1092" y="1620"/>
                  </a:lnTo>
                  <a:lnTo>
                    <a:pt x="1096" y="1620"/>
                  </a:lnTo>
                  <a:lnTo>
                    <a:pt x="1096" y="1620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4" y="1618"/>
                  </a:lnTo>
                  <a:lnTo>
                    <a:pt x="1114" y="1618"/>
                  </a:lnTo>
                  <a:lnTo>
                    <a:pt x="1126" y="1618"/>
                  </a:lnTo>
                  <a:lnTo>
                    <a:pt x="1130" y="1616"/>
                  </a:lnTo>
                  <a:lnTo>
                    <a:pt x="1130" y="1616"/>
                  </a:lnTo>
                  <a:lnTo>
                    <a:pt x="1132" y="1610"/>
                  </a:lnTo>
                  <a:lnTo>
                    <a:pt x="1132" y="1596"/>
                  </a:lnTo>
                  <a:lnTo>
                    <a:pt x="1132" y="1596"/>
                  </a:lnTo>
                  <a:lnTo>
                    <a:pt x="1136" y="1500"/>
                  </a:lnTo>
                  <a:lnTo>
                    <a:pt x="1136" y="1500"/>
                  </a:lnTo>
                  <a:lnTo>
                    <a:pt x="1140" y="1429"/>
                  </a:lnTo>
                  <a:lnTo>
                    <a:pt x="1140" y="1429"/>
                  </a:lnTo>
                  <a:lnTo>
                    <a:pt x="1144" y="1403"/>
                  </a:lnTo>
                  <a:lnTo>
                    <a:pt x="1150" y="1379"/>
                  </a:lnTo>
                  <a:lnTo>
                    <a:pt x="1159" y="1359"/>
                  </a:lnTo>
                  <a:lnTo>
                    <a:pt x="1165" y="1351"/>
                  </a:lnTo>
                  <a:lnTo>
                    <a:pt x="1173" y="1343"/>
                  </a:lnTo>
                  <a:lnTo>
                    <a:pt x="1173" y="1343"/>
                  </a:lnTo>
                  <a:lnTo>
                    <a:pt x="1181" y="1337"/>
                  </a:lnTo>
                  <a:lnTo>
                    <a:pt x="1189" y="1332"/>
                  </a:lnTo>
                  <a:lnTo>
                    <a:pt x="1189" y="1332"/>
                  </a:lnTo>
                  <a:lnTo>
                    <a:pt x="1203" y="1326"/>
                  </a:lnTo>
                  <a:lnTo>
                    <a:pt x="1217" y="1322"/>
                  </a:lnTo>
                  <a:lnTo>
                    <a:pt x="1233" y="1318"/>
                  </a:lnTo>
                  <a:lnTo>
                    <a:pt x="1249" y="1318"/>
                  </a:lnTo>
                  <a:lnTo>
                    <a:pt x="1249" y="1318"/>
                  </a:lnTo>
                  <a:lnTo>
                    <a:pt x="1263" y="1316"/>
                  </a:lnTo>
                  <a:lnTo>
                    <a:pt x="1277" y="1312"/>
                  </a:lnTo>
                  <a:lnTo>
                    <a:pt x="1291" y="1308"/>
                  </a:lnTo>
                  <a:lnTo>
                    <a:pt x="1307" y="1300"/>
                  </a:lnTo>
                  <a:lnTo>
                    <a:pt x="1307" y="1300"/>
                  </a:lnTo>
                  <a:lnTo>
                    <a:pt x="1311" y="1298"/>
                  </a:lnTo>
                  <a:lnTo>
                    <a:pt x="1313" y="1294"/>
                  </a:lnTo>
                  <a:lnTo>
                    <a:pt x="1315" y="1284"/>
                  </a:lnTo>
                  <a:lnTo>
                    <a:pt x="1313" y="1268"/>
                  </a:lnTo>
                  <a:lnTo>
                    <a:pt x="1313" y="1268"/>
                  </a:lnTo>
                  <a:lnTo>
                    <a:pt x="1307" y="1244"/>
                  </a:lnTo>
                  <a:lnTo>
                    <a:pt x="1305" y="1220"/>
                  </a:lnTo>
                  <a:lnTo>
                    <a:pt x="1305" y="1210"/>
                  </a:lnTo>
                  <a:lnTo>
                    <a:pt x="1307" y="1198"/>
                  </a:lnTo>
                  <a:lnTo>
                    <a:pt x="1309" y="1188"/>
                  </a:lnTo>
                  <a:lnTo>
                    <a:pt x="1313" y="1178"/>
                  </a:lnTo>
                  <a:lnTo>
                    <a:pt x="1313" y="1178"/>
                  </a:lnTo>
                  <a:lnTo>
                    <a:pt x="1321" y="1168"/>
                  </a:lnTo>
                  <a:lnTo>
                    <a:pt x="1326" y="1161"/>
                  </a:lnTo>
                  <a:lnTo>
                    <a:pt x="1334" y="1153"/>
                  </a:lnTo>
                  <a:lnTo>
                    <a:pt x="1344" y="1147"/>
                  </a:lnTo>
                  <a:lnTo>
                    <a:pt x="1364" y="1137"/>
                  </a:lnTo>
                  <a:lnTo>
                    <a:pt x="1388" y="1129"/>
                  </a:lnTo>
                  <a:lnTo>
                    <a:pt x="1388" y="1129"/>
                  </a:lnTo>
                  <a:lnTo>
                    <a:pt x="1390" y="1127"/>
                  </a:lnTo>
                  <a:lnTo>
                    <a:pt x="1390" y="1127"/>
                  </a:lnTo>
                  <a:lnTo>
                    <a:pt x="1406" y="1103"/>
                  </a:lnTo>
                  <a:lnTo>
                    <a:pt x="1406" y="1103"/>
                  </a:lnTo>
                  <a:lnTo>
                    <a:pt x="1436" y="1057"/>
                  </a:lnTo>
                  <a:lnTo>
                    <a:pt x="1448" y="1033"/>
                  </a:lnTo>
                  <a:lnTo>
                    <a:pt x="1458" y="1011"/>
                  </a:lnTo>
                  <a:lnTo>
                    <a:pt x="1458" y="1011"/>
                  </a:lnTo>
                  <a:lnTo>
                    <a:pt x="1466" y="996"/>
                  </a:lnTo>
                  <a:lnTo>
                    <a:pt x="1466" y="996"/>
                  </a:lnTo>
                  <a:lnTo>
                    <a:pt x="1470" y="972"/>
                  </a:lnTo>
                  <a:lnTo>
                    <a:pt x="1470" y="972"/>
                  </a:lnTo>
                  <a:lnTo>
                    <a:pt x="1462" y="970"/>
                  </a:lnTo>
                  <a:lnTo>
                    <a:pt x="1448" y="970"/>
                  </a:lnTo>
                  <a:lnTo>
                    <a:pt x="1448" y="970"/>
                  </a:lnTo>
                  <a:lnTo>
                    <a:pt x="1424" y="970"/>
                  </a:lnTo>
                  <a:lnTo>
                    <a:pt x="1416" y="970"/>
                  </a:lnTo>
                  <a:lnTo>
                    <a:pt x="1416" y="970"/>
                  </a:lnTo>
                  <a:lnTo>
                    <a:pt x="1406" y="972"/>
                  </a:lnTo>
                  <a:lnTo>
                    <a:pt x="1406" y="972"/>
                  </a:lnTo>
                  <a:lnTo>
                    <a:pt x="1388" y="970"/>
                  </a:lnTo>
                  <a:lnTo>
                    <a:pt x="1370" y="966"/>
                  </a:lnTo>
                  <a:lnTo>
                    <a:pt x="1354" y="962"/>
                  </a:lnTo>
                  <a:lnTo>
                    <a:pt x="1338" y="954"/>
                  </a:lnTo>
                  <a:lnTo>
                    <a:pt x="1326" y="944"/>
                  </a:lnTo>
                  <a:lnTo>
                    <a:pt x="1313" y="932"/>
                  </a:lnTo>
                  <a:lnTo>
                    <a:pt x="1303" y="918"/>
                  </a:lnTo>
                  <a:lnTo>
                    <a:pt x="1293" y="902"/>
                  </a:lnTo>
                  <a:lnTo>
                    <a:pt x="1293" y="902"/>
                  </a:lnTo>
                  <a:lnTo>
                    <a:pt x="1283" y="894"/>
                  </a:lnTo>
                  <a:lnTo>
                    <a:pt x="1269" y="886"/>
                  </a:lnTo>
                  <a:lnTo>
                    <a:pt x="1269" y="886"/>
                  </a:lnTo>
                  <a:lnTo>
                    <a:pt x="1257" y="880"/>
                  </a:lnTo>
                  <a:lnTo>
                    <a:pt x="1257" y="880"/>
                  </a:lnTo>
                  <a:lnTo>
                    <a:pt x="1229" y="866"/>
                  </a:lnTo>
                  <a:lnTo>
                    <a:pt x="1229" y="866"/>
                  </a:lnTo>
                  <a:lnTo>
                    <a:pt x="1201" y="852"/>
                  </a:lnTo>
                  <a:lnTo>
                    <a:pt x="1201" y="852"/>
                  </a:lnTo>
                  <a:lnTo>
                    <a:pt x="1181" y="842"/>
                  </a:lnTo>
                  <a:lnTo>
                    <a:pt x="1173" y="838"/>
                  </a:lnTo>
                  <a:lnTo>
                    <a:pt x="1165" y="836"/>
                  </a:lnTo>
                  <a:lnTo>
                    <a:pt x="1165" y="836"/>
                  </a:lnTo>
                  <a:lnTo>
                    <a:pt x="1163" y="838"/>
                  </a:lnTo>
                  <a:lnTo>
                    <a:pt x="1159" y="840"/>
                  </a:lnTo>
                  <a:lnTo>
                    <a:pt x="1156" y="846"/>
                  </a:lnTo>
                  <a:lnTo>
                    <a:pt x="1156" y="846"/>
                  </a:lnTo>
                  <a:lnTo>
                    <a:pt x="1150" y="852"/>
                  </a:lnTo>
                  <a:lnTo>
                    <a:pt x="1144" y="856"/>
                  </a:lnTo>
                  <a:lnTo>
                    <a:pt x="1132" y="862"/>
                  </a:lnTo>
                  <a:lnTo>
                    <a:pt x="1118" y="866"/>
                  </a:lnTo>
                  <a:lnTo>
                    <a:pt x="1106" y="866"/>
                  </a:lnTo>
                  <a:lnTo>
                    <a:pt x="1106" y="866"/>
                  </a:lnTo>
                  <a:lnTo>
                    <a:pt x="1094" y="866"/>
                  </a:lnTo>
                  <a:lnTo>
                    <a:pt x="1084" y="864"/>
                  </a:lnTo>
                  <a:lnTo>
                    <a:pt x="1072" y="860"/>
                  </a:lnTo>
                  <a:lnTo>
                    <a:pt x="1062" y="852"/>
                  </a:lnTo>
                  <a:lnTo>
                    <a:pt x="1062" y="852"/>
                  </a:lnTo>
                  <a:lnTo>
                    <a:pt x="1050" y="844"/>
                  </a:lnTo>
                  <a:lnTo>
                    <a:pt x="1040" y="838"/>
                  </a:lnTo>
                  <a:lnTo>
                    <a:pt x="1014" y="825"/>
                  </a:lnTo>
                  <a:lnTo>
                    <a:pt x="1014" y="825"/>
                  </a:lnTo>
                  <a:lnTo>
                    <a:pt x="989" y="811"/>
                  </a:lnTo>
                  <a:lnTo>
                    <a:pt x="961" y="795"/>
                  </a:lnTo>
                  <a:lnTo>
                    <a:pt x="947" y="783"/>
                  </a:lnTo>
                  <a:lnTo>
                    <a:pt x="935" y="771"/>
                  </a:lnTo>
                  <a:lnTo>
                    <a:pt x="923" y="757"/>
                  </a:lnTo>
                  <a:lnTo>
                    <a:pt x="913" y="741"/>
                  </a:lnTo>
                  <a:lnTo>
                    <a:pt x="913" y="741"/>
                  </a:lnTo>
                  <a:lnTo>
                    <a:pt x="891" y="739"/>
                  </a:lnTo>
                  <a:lnTo>
                    <a:pt x="891" y="739"/>
                  </a:lnTo>
                  <a:lnTo>
                    <a:pt x="889" y="739"/>
                  </a:lnTo>
                  <a:lnTo>
                    <a:pt x="889" y="739"/>
                  </a:lnTo>
                  <a:lnTo>
                    <a:pt x="879" y="743"/>
                  </a:lnTo>
                  <a:lnTo>
                    <a:pt x="869" y="745"/>
                  </a:lnTo>
                  <a:lnTo>
                    <a:pt x="869" y="745"/>
                  </a:lnTo>
                  <a:lnTo>
                    <a:pt x="861" y="747"/>
                  </a:lnTo>
                  <a:lnTo>
                    <a:pt x="861" y="747"/>
                  </a:lnTo>
                  <a:lnTo>
                    <a:pt x="855" y="747"/>
                  </a:lnTo>
                  <a:lnTo>
                    <a:pt x="855" y="747"/>
                  </a:lnTo>
                  <a:lnTo>
                    <a:pt x="843" y="743"/>
                  </a:lnTo>
                  <a:lnTo>
                    <a:pt x="833" y="737"/>
                  </a:lnTo>
                  <a:lnTo>
                    <a:pt x="826" y="727"/>
                  </a:lnTo>
                  <a:lnTo>
                    <a:pt x="822" y="717"/>
                  </a:lnTo>
                  <a:lnTo>
                    <a:pt x="818" y="705"/>
                  </a:lnTo>
                  <a:lnTo>
                    <a:pt x="818" y="703"/>
                  </a:lnTo>
                  <a:lnTo>
                    <a:pt x="818" y="703"/>
                  </a:lnTo>
                  <a:lnTo>
                    <a:pt x="794" y="703"/>
                  </a:lnTo>
                  <a:lnTo>
                    <a:pt x="794" y="703"/>
                  </a:lnTo>
                  <a:lnTo>
                    <a:pt x="778" y="703"/>
                  </a:lnTo>
                  <a:lnTo>
                    <a:pt x="778" y="703"/>
                  </a:lnTo>
                  <a:lnTo>
                    <a:pt x="762" y="701"/>
                  </a:lnTo>
                  <a:lnTo>
                    <a:pt x="744" y="693"/>
                  </a:lnTo>
                  <a:lnTo>
                    <a:pt x="734" y="687"/>
                  </a:lnTo>
                  <a:lnTo>
                    <a:pt x="724" y="681"/>
                  </a:lnTo>
                  <a:lnTo>
                    <a:pt x="718" y="673"/>
                  </a:lnTo>
                  <a:lnTo>
                    <a:pt x="712" y="662"/>
                  </a:lnTo>
                  <a:lnTo>
                    <a:pt x="712" y="662"/>
                  </a:lnTo>
                  <a:lnTo>
                    <a:pt x="708" y="650"/>
                  </a:lnTo>
                  <a:lnTo>
                    <a:pt x="708" y="638"/>
                  </a:lnTo>
                  <a:lnTo>
                    <a:pt x="712" y="626"/>
                  </a:lnTo>
                  <a:lnTo>
                    <a:pt x="716" y="614"/>
                  </a:lnTo>
                  <a:lnTo>
                    <a:pt x="726" y="598"/>
                  </a:lnTo>
                  <a:lnTo>
                    <a:pt x="734" y="588"/>
                  </a:lnTo>
                  <a:lnTo>
                    <a:pt x="734" y="588"/>
                  </a:lnTo>
                  <a:lnTo>
                    <a:pt x="750" y="568"/>
                  </a:lnTo>
                  <a:lnTo>
                    <a:pt x="760" y="554"/>
                  </a:lnTo>
                  <a:lnTo>
                    <a:pt x="764" y="546"/>
                  </a:lnTo>
                  <a:lnTo>
                    <a:pt x="764" y="544"/>
                  </a:lnTo>
                  <a:lnTo>
                    <a:pt x="764" y="544"/>
                  </a:lnTo>
                  <a:lnTo>
                    <a:pt x="762" y="540"/>
                  </a:lnTo>
                  <a:lnTo>
                    <a:pt x="758" y="534"/>
                  </a:lnTo>
                  <a:lnTo>
                    <a:pt x="746" y="522"/>
                  </a:lnTo>
                  <a:lnTo>
                    <a:pt x="728" y="506"/>
                  </a:lnTo>
                  <a:lnTo>
                    <a:pt x="728" y="506"/>
                  </a:lnTo>
                  <a:lnTo>
                    <a:pt x="716" y="497"/>
                  </a:lnTo>
                  <a:lnTo>
                    <a:pt x="704" y="487"/>
                  </a:lnTo>
                  <a:lnTo>
                    <a:pt x="694" y="473"/>
                  </a:lnTo>
                  <a:lnTo>
                    <a:pt x="686" y="461"/>
                  </a:lnTo>
                  <a:lnTo>
                    <a:pt x="680" y="445"/>
                  </a:lnTo>
                  <a:lnTo>
                    <a:pt x="674" y="431"/>
                  </a:lnTo>
                  <a:lnTo>
                    <a:pt x="670" y="415"/>
                  </a:lnTo>
                  <a:lnTo>
                    <a:pt x="666" y="397"/>
                  </a:lnTo>
                  <a:lnTo>
                    <a:pt x="666" y="397"/>
                  </a:lnTo>
                  <a:lnTo>
                    <a:pt x="664" y="381"/>
                  </a:lnTo>
                  <a:lnTo>
                    <a:pt x="666" y="365"/>
                  </a:lnTo>
                  <a:lnTo>
                    <a:pt x="666" y="349"/>
                  </a:lnTo>
                  <a:lnTo>
                    <a:pt x="670" y="334"/>
                  </a:lnTo>
                  <a:lnTo>
                    <a:pt x="674" y="320"/>
                  </a:lnTo>
                  <a:lnTo>
                    <a:pt x="680" y="306"/>
                  </a:lnTo>
                  <a:lnTo>
                    <a:pt x="688" y="292"/>
                  </a:lnTo>
                  <a:lnTo>
                    <a:pt x="698" y="280"/>
                  </a:lnTo>
                  <a:lnTo>
                    <a:pt x="698" y="280"/>
                  </a:lnTo>
                  <a:lnTo>
                    <a:pt x="714" y="258"/>
                  </a:lnTo>
                  <a:lnTo>
                    <a:pt x="728" y="242"/>
                  </a:lnTo>
                  <a:lnTo>
                    <a:pt x="728" y="242"/>
                  </a:lnTo>
                  <a:lnTo>
                    <a:pt x="716" y="226"/>
                  </a:lnTo>
                  <a:lnTo>
                    <a:pt x="698" y="206"/>
                  </a:lnTo>
                  <a:lnTo>
                    <a:pt x="696" y="206"/>
                  </a:lnTo>
                  <a:lnTo>
                    <a:pt x="696" y="206"/>
                  </a:lnTo>
                  <a:lnTo>
                    <a:pt x="684" y="190"/>
                  </a:lnTo>
                  <a:lnTo>
                    <a:pt x="680" y="180"/>
                  </a:lnTo>
                  <a:lnTo>
                    <a:pt x="676" y="169"/>
                  </a:lnTo>
                  <a:lnTo>
                    <a:pt x="674" y="159"/>
                  </a:lnTo>
                  <a:lnTo>
                    <a:pt x="672" y="147"/>
                  </a:lnTo>
                  <a:lnTo>
                    <a:pt x="674" y="135"/>
                  </a:lnTo>
                  <a:lnTo>
                    <a:pt x="678" y="125"/>
                  </a:lnTo>
                  <a:lnTo>
                    <a:pt x="678" y="125"/>
                  </a:lnTo>
                  <a:lnTo>
                    <a:pt x="698" y="89"/>
                  </a:lnTo>
                  <a:lnTo>
                    <a:pt x="698" y="89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655" y="89"/>
                  </a:lnTo>
                  <a:lnTo>
                    <a:pt x="635" y="87"/>
                  </a:lnTo>
                  <a:lnTo>
                    <a:pt x="635" y="87"/>
                  </a:lnTo>
                  <a:lnTo>
                    <a:pt x="615" y="83"/>
                  </a:lnTo>
                  <a:lnTo>
                    <a:pt x="597" y="75"/>
                  </a:lnTo>
                  <a:lnTo>
                    <a:pt x="579" y="67"/>
                  </a:lnTo>
                  <a:lnTo>
                    <a:pt x="563" y="57"/>
                  </a:lnTo>
                  <a:lnTo>
                    <a:pt x="531" y="33"/>
                  </a:lnTo>
                  <a:lnTo>
                    <a:pt x="501" y="7"/>
                  </a:lnTo>
                  <a:lnTo>
                    <a:pt x="501" y="7"/>
                  </a:lnTo>
                  <a:lnTo>
                    <a:pt x="492" y="0"/>
                  </a:lnTo>
                  <a:lnTo>
                    <a:pt x="490" y="5"/>
                  </a:lnTo>
                  <a:lnTo>
                    <a:pt x="490" y="5"/>
                  </a:lnTo>
                  <a:lnTo>
                    <a:pt x="484" y="29"/>
                  </a:lnTo>
                  <a:lnTo>
                    <a:pt x="474" y="49"/>
                  </a:lnTo>
                  <a:lnTo>
                    <a:pt x="464" y="67"/>
                  </a:lnTo>
                  <a:lnTo>
                    <a:pt x="450" y="81"/>
                  </a:lnTo>
                  <a:lnTo>
                    <a:pt x="436" y="95"/>
                  </a:lnTo>
                  <a:lnTo>
                    <a:pt x="418" y="105"/>
                  </a:lnTo>
                  <a:lnTo>
                    <a:pt x="398" y="113"/>
                  </a:lnTo>
                  <a:lnTo>
                    <a:pt x="376" y="119"/>
                  </a:lnTo>
                  <a:lnTo>
                    <a:pt x="384" y="125"/>
                  </a:lnTo>
                  <a:lnTo>
                    <a:pt x="430" y="165"/>
                  </a:lnTo>
                  <a:lnTo>
                    <a:pt x="430" y="165"/>
                  </a:lnTo>
                  <a:lnTo>
                    <a:pt x="436" y="170"/>
                  </a:lnTo>
                  <a:lnTo>
                    <a:pt x="440" y="178"/>
                  </a:lnTo>
                  <a:lnTo>
                    <a:pt x="444" y="188"/>
                  </a:lnTo>
                  <a:lnTo>
                    <a:pt x="444" y="196"/>
                  </a:lnTo>
                  <a:lnTo>
                    <a:pt x="444" y="196"/>
                  </a:lnTo>
                  <a:lnTo>
                    <a:pt x="442" y="206"/>
                  </a:lnTo>
                  <a:lnTo>
                    <a:pt x="440" y="214"/>
                  </a:lnTo>
                  <a:lnTo>
                    <a:pt x="434" y="222"/>
                  </a:lnTo>
                  <a:lnTo>
                    <a:pt x="428" y="228"/>
                  </a:lnTo>
                  <a:lnTo>
                    <a:pt x="428" y="228"/>
                  </a:lnTo>
                  <a:lnTo>
                    <a:pt x="396" y="252"/>
                  </a:lnTo>
                  <a:lnTo>
                    <a:pt x="396" y="252"/>
                  </a:lnTo>
                  <a:lnTo>
                    <a:pt x="323" y="310"/>
                  </a:lnTo>
                  <a:lnTo>
                    <a:pt x="323" y="310"/>
                  </a:lnTo>
                  <a:lnTo>
                    <a:pt x="309" y="322"/>
                  </a:lnTo>
                  <a:lnTo>
                    <a:pt x="297" y="337"/>
                  </a:lnTo>
                  <a:lnTo>
                    <a:pt x="297" y="337"/>
                  </a:lnTo>
                  <a:lnTo>
                    <a:pt x="281" y="357"/>
                  </a:lnTo>
                  <a:lnTo>
                    <a:pt x="263" y="375"/>
                  </a:lnTo>
                  <a:lnTo>
                    <a:pt x="245" y="389"/>
                  </a:lnTo>
                  <a:lnTo>
                    <a:pt x="225" y="401"/>
                  </a:lnTo>
                  <a:lnTo>
                    <a:pt x="203" y="413"/>
                  </a:lnTo>
                  <a:lnTo>
                    <a:pt x="183" y="419"/>
                  </a:lnTo>
                  <a:lnTo>
                    <a:pt x="162" y="425"/>
                  </a:lnTo>
                  <a:lnTo>
                    <a:pt x="140" y="425"/>
                  </a:lnTo>
                  <a:lnTo>
                    <a:pt x="140" y="425"/>
                  </a:lnTo>
                  <a:lnTo>
                    <a:pt x="122" y="425"/>
                  </a:lnTo>
                  <a:lnTo>
                    <a:pt x="122" y="425"/>
                  </a:lnTo>
                  <a:lnTo>
                    <a:pt x="116" y="465"/>
                  </a:lnTo>
                  <a:lnTo>
                    <a:pt x="112" y="485"/>
                  </a:lnTo>
                  <a:lnTo>
                    <a:pt x="106" y="504"/>
                  </a:lnTo>
                  <a:lnTo>
                    <a:pt x="96" y="524"/>
                  </a:lnTo>
                  <a:lnTo>
                    <a:pt x="86" y="542"/>
                  </a:lnTo>
                  <a:lnTo>
                    <a:pt x="70" y="562"/>
                  </a:lnTo>
                  <a:lnTo>
                    <a:pt x="54" y="580"/>
                  </a:lnTo>
                  <a:lnTo>
                    <a:pt x="54" y="580"/>
                  </a:lnTo>
                  <a:lnTo>
                    <a:pt x="42" y="592"/>
                  </a:lnTo>
                  <a:lnTo>
                    <a:pt x="32" y="608"/>
                  </a:lnTo>
                  <a:lnTo>
                    <a:pt x="14" y="648"/>
                  </a:lnTo>
                  <a:lnTo>
                    <a:pt x="14" y="648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2" y="681"/>
                  </a:lnTo>
                  <a:lnTo>
                    <a:pt x="2" y="685"/>
                  </a:lnTo>
                  <a:lnTo>
                    <a:pt x="2" y="685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20" y="769"/>
                  </a:lnTo>
                  <a:lnTo>
                    <a:pt x="20" y="769"/>
                  </a:lnTo>
                  <a:lnTo>
                    <a:pt x="22" y="775"/>
                  </a:lnTo>
                  <a:lnTo>
                    <a:pt x="22" y="781"/>
                  </a:lnTo>
                  <a:lnTo>
                    <a:pt x="22" y="797"/>
                  </a:lnTo>
                  <a:lnTo>
                    <a:pt x="22" y="797"/>
                  </a:lnTo>
                  <a:lnTo>
                    <a:pt x="28" y="825"/>
                  </a:lnTo>
                  <a:lnTo>
                    <a:pt x="28" y="825"/>
                  </a:lnTo>
                  <a:lnTo>
                    <a:pt x="28" y="834"/>
                  </a:lnTo>
                  <a:lnTo>
                    <a:pt x="28" y="840"/>
                  </a:lnTo>
                  <a:lnTo>
                    <a:pt x="28" y="840"/>
                  </a:lnTo>
                  <a:lnTo>
                    <a:pt x="38" y="862"/>
                  </a:lnTo>
                  <a:lnTo>
                    <a:pt x="46" y="884"/>
                  </a:lnTo>
                  <a:lnTo>
                    <a:pt x="48" y="906"/>
                  </a:lnTo>
                  <a:lnTo>
                    <a:pt x="50" y="928"/>
                  </a:lnTo>
                  <a:lnTo>
                    <a:pt x="50" y="948"/>
                  </a:lnTo>
                  <a:lnTo>
                    <a:pt x="48" y="970"/>
                  </a:lnTo>
                  <a:lnTo>
                    <a:pt x="40" y="1009"/>
                  </a:lnTo>
                  <a:lnTo>
                    <a:pt x="40" y="1009"/>
                  </a:lnTo>
                  <a:lnTo>
                    <a:pt x="38" y="1023"/>
                  </a:lnTo>
                  <a:lnTo>
                    <a:pt x="38" y="1023"/>
                  </a:lnTo>
                  <a:lnTo>
                    <a:pt x="36" y="1041"/>
                  </a:lnTo>
                  <a:lnTo>
                    <a:pt x="36" y="1055"/>
                  </a:lnTo>
                  <a:lnTo>
                    <a:pt x="40" y="1069"/>
                  </a:lnTo>
                  <a:lnTo>
                    <a:pt x="44" y="1079"/>
                  </a:lnTo>
                  <a:lnTo>
                    <a:pt x="48" y="1089"/>
                  </a:lnTo>
                  <a:lnTo>
                    <a:pt x="56" y="1097"/>
                  </a:lnTo>
                  <a:lnTo>
                    <a:pt x="70" y="1109"/>
                  </a:lnTo>
                  <a:lnTo>
                    <a:pt x="70" y="1109"/>
                  </a:lnTo>
                  <a:lnTo>
                    <a:pt x="84" y="1121"/>
                  </a:lnTo>
                  <a:lnTo>
                    <a:pt x="98" y="1133"/>
                  </a:lnTo>
                  <a:lnTo>
                    <a:pt x="110" y="1145"/>
                  </a:lnTo>
                  <a:lnTo>
                    <a:pt x="118" y="1159"/>
                  </a:lnTo>
                  <a:lnTo>
                    <a:pt x="118" y="1159"/>
                  </a:lnTo>
                  <a:lnTo>
                    <a:pt x="136" y="1184"/>
                  </a:lnTo>
                  <a:lnTo>
                    <a:pt x="144" y="1192"/>
                  </a:lnTo>
                  <a:lnTo>
                    <a:pt x="152" y="1200"/>
                  </a:lnTo>
                  <a:lnTo>
                    <a:pt x="160" y="1204"/>
                  </a:lnTo>
                  <a:lnTo>
                    <a:pt x="165" y="1206"/>
                  </a:lnTo>
                  <a:lnTo>
                    <a:pt x="181" y="1208"/>
                  </a:lnTo>
                  <a:lnTo>
                    <a:pt x="181" y="1208"/>
                  </a:lnTo>
                  <a:lnTo>
                    <a:pt x="195" y="1208"/>
                  </a:lnTo>
                  <a:lnTo>
                    <a:pt x="195" y="1208"/>
                  </a:lnTo>
                  <a:lnTo>
                    <a:pt x="203" y="1206"/>
                  </a:lnTo>
                  <a:lnTo>
                    <a:pt x="203" y="1206"/>
                  </a:lnTo>
                  <a:lnTo>
                    <a:pt x="211" y="1208"/>
                  </a:lnTo>
                  <a:lnTo>
                    <a:pt x="219" y="1210"/>
                  </a:lnTo>
                  <a:lnTo>
                    <a:pt x="233" y="1216"/>
                  </a:lnTo>
                  <a:lnTo>
                    <a:pt x="241" y="1224"/>
                  </a:lnTo>
                  <a:lnTo>
                    <a:pt x="247" y="1230"/>
                  </a:lnTo>
                  <a:lnTo>
                    <a:pt x="247" y="1230"/>
                  </a:lnTo>
                  <a:lnTo>
                    <a:pt x="255" y="1240"/>
                  </a:lnTo>
                  <a:lnTo>
                    <a:pt x="265" y="1256"/>
                  </a:lnTo>
                  <a:lnTo>
                    <a:pt x="265" y="1256"/>
                  </a:lnTo>
                  <a:lnTo>
                    <a:pt x="281" y="1284"/>
                  </a:lnTo>
                  <a:lnTo>
                    <a:pt x="281" y="1284"/>
                  </a:lnTo>
                  <a:lnTo>
                    <a:pt x="289" y="1288"/>
                  </a:lnTo>
                  <a:lnTo>
                    <a:pt x="297" y="1296"/>
                  </a:lnTo>
                  <a:lnTo>
                    <a:pt x="297" y="1296"/>
                  </a:lnTo>
                  <a:lnTo>
                    <a:pt x="327" y="1328"/>
                  </a:lnTo>
                  <a:lnTo>
                    <a:pt x="327" y="1328"/>
                  </a:lnTo>
                  <a:lnTo>
                    <a:pt x="362" y="1369"/>
                  </a:lnTo>
                  <a:lnTo>
                    <a:pt x="378" y="1391"/>
                  </a:lnTo>
                  <a:lnTo>
                    <a:pt x="392" y="1415"/>
                  </a:lnTo>
                  <a:lnTo>
                    <a:pt x="392" y="1415"/>
                  </a:lnTo>
                  <a:lnTo>
                    <a:pt x="406" y="1437"/>
                  </a:lnTo>
                  <a:lnTo>
                    <a:pt x="426" y="1457"/>
                  </a:lnTo>
                  <a:lnTo>
                    <a:pt x="448" y="1477"/>
                  </a:lnTo>
                  <a:lnTo>
                    <a:pt x="472" y="1491"/>
                  </a:lnTo>
                  <a:lnTo>
                    <a:pt x="499" y="1504"/>
                  </a:lnTo>
                  <a:lnTo>
                    <a:pt x="527" y="1514"/>
                  </a:lnTo>
                  <a:lnTo>
                    <a:pt x="557" y="1520"/>
                  </a:lnTo>
                  <a:lnTo>
                    <a:pt x="587" y="1522"/>
                  </a:lnTo>
                  <a:lnTo>
                    <a:pt x="587" y="1522"/>
                  </a:lnTo>
                  <a:lnTo>
                    <a:pt x="607" y="1520"/>
                  </a:lnTo>
                  <a:lnTo>
                    <a:pt x="627" y="1518"/>
                  </a:lnTo>
                  <a:lnTo>
                    <a:pt x="645" y="1512"/>
                  </a:lnTo>
                  <a:lnTo>
                    <a:pt x="661" y="1506"/>
                  </a:lnTo>
                  <a:lnTo>
                    <a:pt x="661" y="1506"/>
                  </a:lnTo>
                  <a:lnTo>
                    <a:pt x="694" y="1491"/>
                  </a:lnTo>
                  <a:lnTo>
                    <a:pt x="708" y="1487"/>
                  </a:lnTo>
                  <a:lnTo>
                    <a:pt x="722" y="1485"/>
                  </a:lnTo>
                  <a:lnTo>
                    <a:pt x="722" y="1485"/>
                  </a:lnTo>
                  <a:lnTo>
                    <a:pt x="734" y="1487"/>
                  </a:lnTo>
                  <a:lnTo>
                    <a:pt x="744" y="1489"/>
                  </a:lnTo>
                  <a:lnTo>
                    <a:pt x="754" y="1493"/>
                  </a:lnTo>
                  <a:lnTo>
                    <a:pt x="762" y="1498"/>
                  </a:lnTo>
                  <a:lnTo>
                    <a:pt x="778" y="1514"/>
                  </a:lnTo>
                  <a:lnTo>
                    <a:pt x="796" y="1534"/>
                  </a:lnTo>
                  <a:lnTo>
                    <a:pt x="796" y="1534"/>
                  </a:lnTo>
                  <a:lnTo>
                    <a:pt x="802" y="1544"/>
                  </a:lnTo>
                  <a:lnTo>
                    <a:pt x="804" y="1556"/>
                  </a:lnTo>
                  <a:lnTo>
                    <a:pt x="804" y="1568"/>
                  </a:lnTo>
                  <a:lnTo>
                    <a:pt x="800" y="1578"/>
                  </a:lnTo>
                  <a:lnTo>
                    <a:pt x="800" y="1578"/>
                  </a:lnTo>
                  <a:lnTo>
                    <a:pt x="790" y="1600"/>
                  </a:lnTo>
                  <a:lnTo>
                    <a:pt x="790" y="1600"/>
                  </a:lnTo>
                  <a:lnTo>
                    <a:pt x="810" y="1606"/>
                  </a:lnTo>
                  <a:lnTo>
                    <a:pt x="810" y="1606"/>
                  </a:lnTo>
                  <a:lnTo>
                    <a:pt x="833" y="1612"/>
                  </a:lnTo>
                  <a:lnTo>
                    <a:pt x="847" y="1618"/>
                  </a:lnTo>
                  <a:lnTo>
                    <a:pt x="861" y="1628"/>
                  </a:lnTo>
                  <a:lnTo>
                    <a:pt x="875" y="1640"/>
                  </a:lnTo>
                  <a:lnTo>
                    <a:pt x="881" y="1648"/>
                  </a:lnTo>
                  <a:lnTo>
                    <a:pt x="887" y="1658"/>
                  </a:lnTo>
                  <a:lnTo>
                    <a:pt x="891" y="1667"/>
                  </a:lnTo>
                  <a:lnTo>
                    <a:pt x="895" y="1679"/>
                  </a:lnTo>
                  <a:lnTo>
                    <a:pt x="897" y="1693"/>
                  </a:lnTo>
                  <a:lnTo>
                    <a:pt x="899" y="1707"/>
                  </a:lnTo>
                  <a:lnTo>
                    <a:pt x="899" y="1707"/>
                  </a:lnTo>
                  <a:lnTo>
                    <a:pt x="901" y="1735"/>
                  </a:lnTo>
                  <a:lnTo>
                    <a:pt x="905" y="1761"/>
                  </a:lnTo>
                  <a:lnTo>
                    <a:pt x="905" y="1761"/>
                  </a:lnTo>
                  <a:lnTo>
                    <a:pt x="909" y="1785"/>
                  </a:lnTo>
                  <a:lnTo>
                    <a:pt x="909" y="1785"/>
                  </a:lnTo>
                  <a:lnTo>
                    <a:pt x="909" y="1795"/>
                  </a:lnTo>
                  <a:lnTo>
                    <a:pt x="907" y="1805"/>
                  </a:lnTo>
                  <a:lnTo>
                    <a:pt x="907" y="1805"/>
                  </a:lnTo>
                  <a:lnTo>
                    <a:pt x="907" y="1811"/>
                  </a:lnTo>
                  <a:lnTo>
                    <a:pt x="907" y="1811"/>
                  </a:lnTo>
                  <a:lnTo>
                    <a:pt x="921" y="1823"/>
                  </a:lnTo>
                  <a:lnTo>
                    <a:pt x="931" y="1834"/>
                  </a:lnTo>
                  <a:lnTo>
                    <a:pt x="931" y="1834"/>
                  </a:lnTo>
                  <a:lnTo>
                    <a:pt x="939" y="1836"/>
                  </a:lnTo>
                  <a:lnTo>
                    <a:pt x="953" y="1836"/>
                  </a:lnTo>
                  <a:lnTo>
                    <a:pt x="953" y="1836"/>
                  </a:lnTo>
                  <a:lnTo>
                    <a:pt x="967" y="1836"/>
                  </a:lnTo>
                  <a:lnTo>
                    <a:pt x="979" y="1834"/>
                  </a:lnTo>
                  <a:lnTo>
                    <a:pt x="989" y="1832"/>
                  </a:lnTo>
                  <a:lnTo>
                    <a:pt x="996" y="1831"/>
                  </a:lnTo>
                  <a:lnTo>
                    <a:pt x="996" y="1831"/>
                  </a:lnTo>
                  <a:lnTo>
                    <a:pt x="1018" y="1819"/>
                  </a:lnTo>
                  <a:lnTo>
                    <a:pt x="1040" y="1813"/>
                  </a:lnTo>
                  <a:lnTo>
                    <a:pt x="1040" y="1813"/>
                  </a:lnTo>
                  <a:lnTo>
                    <a:pt x="1024" y="1787"/>
                  </a:lnTo>
                  <a:lnTo>
                    <a:pt x="1012" y="1763"/>
                  </a:lnTo>
                  <a:lnTo>
                    <a:pt x="1012" y="1763"/>
                  </a:lnTo>
                  <a:lnTo>
                    <a:pt x="1006" y="1747"/>
                  </a:lnTo>
                  <a:lnTo>
                    <a:pt x="1004" y="1733"/>
                  </a:lnTo>
                  <a:lnTo>
                    <a:pt x="1004" y="17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7" name="Freeform 7"/>
            <p:cNvSpPr>
              <a:spLocks/>
            </p:cNvSpPr>
            <p:nvPr/>
          </p:nvSpPr>
          <p:spPr bwMode="auto">
            <a:xfrm>
              <a:off x="7482006" y="2793208"/>
              <a:ext cx="192691" cy="240556"/>
            </a:xfrm>
            <a:custGeom>
              <a:avLst/>
              <a:gdLst>
                <a:gd name="T0" fmla="*/ 117 w 1163"/>
                <a:gd name="T1" fmla="*/ 1063 h 1467"/>
                <a:gd name="T2" fmla="*/ 169 w 1163"/>
                <a:gd name="T3" fmla="*/ 1091 h 1467"/>
                <a:gd name="T4" fmla="*/ 213 w 1163"/>
                <a:gd name="T5" fmla="*/ 1077 h 1467"/>
                <a:gd name="T6" fmla="*/ 231 w 1163"/>
                <a:gd name="T7" fmla="*/ 1077 h 1467"/>
                <a:gd name="T8" fmla="*/ 268 w 1163"/>
                <a:gd name="T9" fmla="*/ 1093 h 1467"/>
                <a:gd name="T10" fmla="*/ 284 w 1163"/>
                <a:gd name="T11" fmla="*/ 1121 h 1467"/>
                <a:gd name="T12" fmla="*/ 296 w 1163"/>
                <a:gd name="T13" fmla="*/ 1177 h 1467"/>
                <a:gd name="T14" fmla="*/ 320 w 1163"/>
                <a:gd name="T15" fmla="*/ 1204 h 1467"/>
                <a:gd name="T16" fmla="*/ 386 w 1163"/>
                <a:gd name="T17" fmla="*/ 1226 h 1467"/>
                <a:gd name="T18" fmla="*/ 445 w 1163"/>
                <a:gd name="T19" fmla="*/ 1262 h 1467"/>
                <a:gd name="T20" fmla="*/ 457 w 1163"/>
                <a:gd name="T21" fmla="*/ 1310 h 1467"/>
                <a:gd name="T22" fmla="*/ 437 w 1163"/>
                <a:gd name="T23" fmla="*/ 1342 h 1467"/>
                <a:gd name="T24" fmla="*/ 386 w 1163"/>
                <a:gd name="T25" fmla="*/ 1373 h 1467"/>
                <a:gd name="T26" fmla="*/ 372 w 1163"/>
                <a:gd name="T27" fmla="*/ 1411 h 1467"/>
                <a:gd name="T28" fmla="*/ 461 w 1163"/>
                <a:gd name="T29" fmla="*/ 1433 h 1467"/>
                <a:gd name="T30" fmla="*/ 612 w 1163"/>
                <a:gd name="T31" fmla="*/ 1455 h 1467"/>
                <a:gd name="T32" fmla="*/ 670 w 1163"/>
                <a:gd name="T33" fmla="*/ 1443 h 1467"/>
                <a:gd name="T34" fmla="*/ 710 w 1163"/>
                <a:gd name="T35" fmla="*/ 1407 h 1467"/>
                <a:gd name="T36" fmla="*/ 791 w 1163"/>
                <a:gd name="T37" fmla="*/ 1399 h 1467"/>
                <a:gd name="T38" fmla="*/ 869 w 1163"/>
                <a:gd name="T39" fmla="*/ 1433 h 1467"/>
                <a:gd name="T40" fmla="*/ 911 w 1163"/>
                <a:gd name="T41" fmla="*/ 1467 h 1467"/>
                <a:gd name="T42" fmla="*/ 944 w 1163"/>
                <a:gd name="T43" fmla="*/ 1441 h 1467"/>
                <a:gd name="T44" fmla="*/ 1074 w 1163"/>
                <a:gd name="T45" fmla="*/ 1338 h 1467"/>
                <a:gd name="T46" fmla="*/ 1129 w 1163"/>
                <a:gd name="T47" fmla="*/ 1296 h 1467"/>
                <a:gd name="T48" fmla="*/ 1161 w 1163"/>
                <a:gd name="T49" fmla="*/ 1222 h 1467"/>
                <a:gd name="T50" fmla="*/ 1129 w 1163"/>
                <a:gd name="T51" fmla="*/ 1113 h 1467"/>
                <a:gd name="T52" fmla="*/ 1105 w 1163"/>
                <a:gd name="T53" fmla="*/ 1065 h 1467"/>
                <a:gd name="T54" fmla="*/ 1127 w 1163"/>
                <a:gd name="T55" fmla="*/ 1027 h 1467"/>
                <a:gd name="T56" fmla="*/ 1129 w 1163"/>
                <a:gd name="T57" fmla="*/ 988 h 1467"/>
                <a:gd name="T58" fmla="*/ 1068 w 1163"/>
                <a:gd name="T59" fmla="*/ 898 h 1467"/>
                <a:gd name="T60" fmla="*/ 934 w 1163"/>
                <a:gd name="T61" fmla="*/ 681 h 1467"/>
                <a:gd name="T62" fmla="*/ 918 w 1163"/>
                <a:gd name="T63" fmla="*/ 606 h 1467"/>
                <a:gd name="T64" fmla="*/ 895 w 1163"/>
                <a:gd name="T65" fmla="*/ 513 h 1467"/>
                <a:gd name="T66" fmla="*/ 863 w 1163"/>
                <a:gd name="T67" fmla="*/ 483 h 1467"/>
                <a:gd name="T68" fmla="*/ 869 w 1163"/>
                <a:gd name="T69" fmla="*/ 389 h 1467"/>
                <a:gd name="T70" fmla="*/ 887 w 1163"/>
                <a:gd name="T71" fmla="*/ 292 h 1467"/>
                <a:gd name="T72" fmla="*/ 879 w 1163"/>
                <a:gd name="T73" fmla="*/ 155 h 1467"/>
                <a:gd name="T74" fmla="*/ 861 w 1163"/>
                <a:gd name="T75" fmla="*/ 85 h 1467"/>
                <a:gd name="T76" fmla="*/ 789 w 1163"/>
                <a:gd name="T77" fmla="*/ 47 h 1467"/>
                <a:gd name="T78" fmla="*/ 680 w 1163"/>
                <a:gd name="T79" fmla="*/ 2 h 1467"/>
                <a:gd name="T80" fmla="*/ 636 w 1163"/>
                <a:gd name="T81" fmla="*/ 10 h 1467"/>
                <a:gd name="T82" fmla="*/ 588 w 1163"/>
                <a:gd name="T83" fmla="*/ 69 h 1467"/>
                <a:gd name="T84" fmla="*/ 533 w 1163"/>
                <a:gd name="T85" fmla="*/ 129 h 1467"/>
                <a:gd name="T86" fmla="*/ 485 w 1163"/>
                <a:gd name="T87" fmla="*/ 129 h 1467"/>
                <a:gd name="T88" fmla="*/ 435 w 1163"/>
                <a:gd name="T89" fmla="*/ 117 h 1467"/>
                <a:gd name="T90" fmla="*/ 410 w 1163"/>
                <a:gd name="T91" fmla="*/ 155 h 1467"/>
                <a:gd name="T92" fmla="*/ 266 w 1163"/>
                <a:gd name="T93" fmla="*/ 182 h 1467"/>
                <a:gd name="T94" fmla="*/ 107 w 1163"/>
                <a:gd name="T95" fmla="*/ 322 h 1467"/>
                <a:gd name="T96" fmla="*/ 99 w 1163"/>
                <a:gd name="T97" fmla="*/ 359 h 1467"/>
                <a:gd name="T98" fmla="*/ 80 w 1163"/>
                <a:gd name="T99" fmla="*/ 457 h 1467"/>
                <a:gd name="T100" fmla="*/ 34 w 1163"/>
                <a:gd name="T101" fmla="*/ 489 h 1467"/>
                <a:gd name="T102" fmla="*/ 0 w 1163"/>
                <a:gd name="T103" fmla="*/ 509 h 1467"/>
                <a:gd name="T104" fmla="*/ 58 w 1163"/>
                <a:gd name="T105" fmla="*/ 578 h 1467"/>
                <a:gd name="T106" fmla="*/ 93 w 1163"/>
                <a:gd name="T107" fmla="*/ 721 h 1467"/>
                <a:gd name="T108" fmla="*/ 85 w 1163"/>
                <a:gd name="T109" fmla="*/ 785 h 1467"/>
                <a:gd name="T110" fmla="*/ 76 w 1163"/>
                <a:gd name="T111" fmla="*/ 938 h 1467"/>
                <a:gd name="T112" fmla="*/ 101 w 1163"/>
                <a:gd name="T113" fmla="*/ 1012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63" h="1467">
                  <a:moveTo>
                    <a:pt x="101" y="1012"/>
                  </a:moveTo>
                  <a:lnTo>
                    <a:pt x="101" y="1012"/>
                  </a:lnTo>
                  <a:lnTo>
                    <a:pt x="109" y="1037"/>
                  </a:lnTo>
                  <a:lnTo>
                    <a:pt x="117" y="1063"/>
                  </a:lnTo>
                  <a:lnTo>
                    <a:pt x="117" y="1063"/>
                  </a:lnTo>
                  <a:lnTo>
                    <a:pt x="123" y="1083"/>
                  </a:lnTo>
                  <a:lnTo>
                    <a:pt x="127" y="1103"/>
                  </a:lnTo>
                  <a:lnTo>
                    <a:pt x="127" y="1103"/>
                  </a:lnTo>
                  <a:lnTo>
                    <a:pt x="149" y="1097"/>
                  </a:lnTo>
                  <a:lnTo>
                    <a:pt x="169" y="1091"/>
                  </a:lnTo>
                  <a:lnTo>
                    <a:pt x="169" y="1091"/>
                  </a:lnTo>
                  <a:lnTo>
                    <a:pt x="189" y="1085"/>
                  </a:lnTo>
                  <a:lnTo>
                    <a:pt x="205" y="1079"/>
                  </a:lnTo>
                  <a:lnTo>
                    <a:pt x="205" y="1079"/>
                  </a:lnTo>
                  <a:lnTo>
                    <a:pt x="213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31" y="1077"/>
                  </a:lnTo>
                  <a:lnTo>
                    <a:pt x="241" y="1081"/>
                  </a:lnTo>
                  <a:lnTo>
                    <a:pt x="252" y="1087"/>
                  </a:lnTo>
                  <a:lnTo>
                    <a:pt x="260" y="1093"/>
                  </a:lnTo>
                  <a:lnTo>
                    <a:pt x="260" y="1093"/>
                  </a:lnTo>
                  <a:lnTo>
                    <a:pt x="268" y="1093"/>
                  </a:lnTo>
                  <a:lnTo>
                    <a:pt x="268" y="1093"/>
                  </a:lnTo>
                  <a:lnTo>
                    <a:pt x="270" y="1101"/>
                  </a:lnTo>
                  <a:lnTo>
                    <a:pt x="270" y="1101"/>
                  </a:lnTo>
                  <a:lnTo>
                    <a:pt x="278" y="1111"/>
                  </a:lnTo>
                  <a:lnTo>
                    <a:pt x="284" y="1121"/>
                  </a:lnTo>
                  <a:lnTo>
                    <a:pt x="288" y="113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6" y="1177"/>
                  </a:lnTo>
                  <a:lnTo>
                    <a:pt x="298" y="1190"/>
                  </a:lnTo>
                  <a:lnTo>
                    <a:pt x="302" y="1198"/>
                  </a:lnTo>
                  <a:lnTo>
                    <a:pt x="302" y="1198"/>
                  </a:lnTo>
                  <a:lnTo>
                    <a:pt x="308" y="1200"/>
                  </a:lnTo>
                  <a:lnTo>
                    <a:pt x="320" y="1204"/>
                  </a:lnTo>
                  <a:lnTo>
                    <a:pt x="350" y="1212"/>
                  </a:lnTo>
                  <a:lnTo>
                    <a:pt x="354" y="1214"/>
                  </a:lnTo>
                  <a:lnTo>
                    <a:pt x="354" y="1214"/>
                  </a:lnTo>
                  <a:lnTo>
                    <a:pt x="370" y="1218"/>
                  </a:lnTo>
                  <a:lnTo>
                    <a:pt x="386" y="1226"/>
                  </a:lnTo>
                  <a:lnTo>
                    <a:pt x="416" y="1242"/>
                  </a:lnTo>
                  <a:lnTo>
                    <a:pt x="416" y="1242"/>
                  </a:lnTo>
                  <a:lnTo>
                    <a:pt x="435" y="1254"/>
                  </a:lnTo>
                  <a:lnTo>
                    <a:pt x="435" y="1254"/>
                  </a:lnTo>
                  <a:lnTo>
                    <a:pt x="445" y="1262"/>
                  </a:lnTo>
                  <a:lnTo>
                    <a:pt x="451" y="1270"/>
                  </a:lnTo>
                  <a:lnTo>
                    <a:pt x="457" y="1282"/>
                  </a:lnTo>
                  <a:lnTo>
                    <a:pt x="457" y="1294"/>
                  </a:lnTo>
                  <a:lnTo>
                    <a:pt x="457" y="1310"/>
                  </a:lnTo>
                  <a:lnTo>
                    <a:pt x="457" y="1310"/>
                  </a:lnTo>
                  <a:lnTo>
                    <a:pt x="455" y="1320"/>
                  </a:lnTo>
                  <a:lnTo>
                    <a:pt x="451" y="1328"/>
                  </a:lnTo>
                  <a:lnTo>
                    <a:pt x="445" y="1336"/>
                  </a:lnTo>
                  <a:lnTo>
                    <a:pt x="437" y="1342"/>
                  </a:lnTo>
                  <a:lnTo>
                    <a:pt x="437" y="1342"/>
                  </a:lnTo>
                  <a:lnTo>
                    <a:pt x="416" y="1355"/>
                  </a:lnTo>
                  <a:lnTo>
                    <a:pt x="416" y="1355"/>
                  </a:lnTo>
                  <a:lnTo>
                    <a:pt x="398" y="1365"/>
                  </a:lnTo>
                  <a:lnTo>
                    <a:pt x="392" y="1369"/>
                  </a:lnTo>
                  <a:lnTo>
                    <a:pt x="386" y="1373"/>
                  </a:lnTo>
                  <a:lnTo>
                    <a:pt x="386" y="1373"/>
                  </a:lnTo>
                  <a:lnTo>
                    <a:pt x="382" y="1383"/>
                  </a:lnTo>
                  <a:lnTo>
                    <a:pt x="376" y="1391"/>
                  </a:lnTo>
                  <a:lnTo>
                    <a:pt x="374" y="1401"/>
                  </a:lnTo>
                  <a:lnTo>
                    <a:pt x="372" y="1411"/>
                  </a:lnTo>
                  <a:lnTo>
                    <a:pt x="372" y="1411"/>
                  </a:lnTo>
                  <a:lnTo>
                    <a:pt x="380" y="1417"/>
                  </a:lnTo>
                  <a:lnTo>
                    <a:pt x="386" y="1419"/>
                  </a:lnTo>
                  <a:lnTo>
                    <a:pt x="386" y="1419"/>
                  </a:lnTo>
                  <a:lnTo>
                    <a:pt x="461" y="1433"/>
                  </a:lnTo>
                  <a:lnTo>
                    <a:pt x="535" y="1445"/>
                  </a:lnTo>
                  <a:lnTo>
                    <a:pt x="535" y="1445"/>
                  </a:lnTo>
                  <a:lnTo>
                    <a:pt x="596" y="1453"/>
                  </a:lnTo>
                  <a:lnTo>
                    <a:pt x="596" y="1453"/>
                  </a:lnTo>
                  <a:lnTo>
                    <a:pt x="612" y="1455"/>
                  </a:lnTo>
                  <a:lnTo>
                    <a:pt x="630" y="1457"/>
                  </a:lnTo>
                  <a:lnTo>
                    <a:pt x="630" y="1457"/>
                  </a:lnTo>
                  <a:lnTo>
                    <a:pt x="644" y="1455"/>
                  </a:lnTo>
                  <a:lnTo>
                    <a:pt x="658" y="1451"/>
                  </a:lnTo>
                  <a:lnTo>
                    <a:pt x="670" y="1443"/>
                  </a:lnTo>
                  <a:lnTo>
                    <a:pt x="682" y="1429"/>
                  </a:lnTo>
                  <a:lnTo>
                    <a:pt x="682" y="1429"/>
                  </a:lnTo>
                  <a:lnTo>
                    <a:pt x="690" y="1419"/>
                  </a:lnTo>
                  <a:lnTo>
                    <a:pt x="700" y="1413"/>
                  </a:lnTo>
                  <a:lnTo>
                    <a:pt x="710" y="1407"/>
                  </a:lnTo>
                  <a:lnTo>
                    <a:pt x="722" y="1403"/>
                  </a:lnTo>
                  <a:lnTo>
                    <a:pt x="744" y="1397"/>
                  </a:lnTo>
                  <a:lnTo>
                    <a:pt x="765" y="1397"/>
                  </a:lnTo>
                  <a:lnTo>
                    <a:pt x="765" y="1397"/>
                  </a:lnTo>
                  <a:lnTo>
                    <a:pt x="791" y="1399"/>
                  </a:lnTo>
                  <a:lnTo>
                    <a:pt x="813" y="1403"/>
                  </a:lnTo>
                  <a:lnTo>
                    <a:pt x="813" y="1403"/>
                  </a:lnTo>
                  <a:lnTo>
                    <a:pt x="833" y="1411"/>
                  </a:lnTo>
                  <a:lnTo>
                    <a:pt x="851" y="1421"/>
                  </a:lnTo>
                  <a:lnTo>
                    <a:pt x="869" y="1433"/>
                  </a:lnTo>
                  <a:lnTo>
                    <a:pt x="885" y="1445"/>
                  </a:lnTo>
                  <a:lnTo>
                    <a:pt x="885" y="1445"/>
                  </a:lnTo>
                  <a:lnTo>
                    <a:pt x="907" y="1463"/>
                  </a:lnTo>
                  <a:lnTo>
                    <a:pt x="907" y="1463"/>
                  </a:lnTo>
                  <a:lnTo>
                    <a:pt x="911" y="1467"/>
                  </a:lnTo>
                  <a:lnTo>
                    <a:pt x="911" y="1467"/>
                  </a:lnTo>
                  <a:lnTo>
                    <a:pt x="918" y="1463"/>
                  </a:lnTo>
                  <a:lnTo>
                    <a:pt x="926" y="1459"/>
                  </a:lnTo>
                  <a:lnTo>
                    <a:pt x="934" y="1451"/>
                  </a:lnTo>
                  <a:lnTo>
                    <a:pt x="944" y="1441"/>
                  </a:lnTo>
                  <a:lnTo>
                    <a:pt x="944" y="1441"/>
                  </a:lnTo>
                  <a:lnTo>
                    <a:pt x="958" y="1427"/>
                  </a:lnTo>
                  <a:lnTo>
                    <a:pt x="974" y="1413"/>
                  </a:lnTo>
                  <a:lnTo>
                    <a:pt x="1006" y="1387"/>
                  </a:lnTo>
                  <a:lnTo>
                    <a:pt x="1074" y="1338"/>
                  </a:lnTo>
                  <a:lnTo>
                    <a:pt x="1074" y="1338"/>
                  </a:lnTo>
                  <a:lnTo>
                    <a:pt x="1089" y="1326"/>
                  </a:lnTo>
                  <a:lnTo>
                    <a:pt x="1107" y="1314"/>
                  </a:lnTo>
                  <a:lnTo>
                    <a:pt x="1121" y="1302"/>
                  </a:lnTo>
                  <a:lnTo>
                    <a:pt x="1129" y="1296"/>
                  </a:lnTo>
                  <a:lnTo>
                    <a:pt x="1133" y="1288"/>
                  </a:lnTo>
                  <a:lnTo>
                    <a:pt x="1133" y="1288"/>
                  </a:lnTo>
                  <a:lnTo>
                    <a:pt x="1147" y="1266"/>
                  </a:lnTo>
                  <a:lnTo>
                    <a:pt x="1155" y="1244"/>
                  </a:lnTo>
                  <a:lnTo>
                    <a:pt x="1161" y="1222"/>
                  </a:lnTo>
                  <a:lnTo>
                    <a:pt x="1163" y="1200"/>
                  </a:lnTo>
                  <a:lnTo>
                    <a:pt x="1161" y="1179"/>
                  </a:lnTo>
                  <a:lnTo>
                    <a:pt x="1155" y="1157"/>
                  </a:lnTo>
                  <a:lnTo>
                    <a:pt x="1145" y="1135"/>
                  </a:lnTo>
                  <a:lnTo>
                    <a:pt x="1129" y="1113"/>
                  </a:lnTo>
                  <a:lnTo>
                    <a:pt x="1129" y="1113"/>
                  </a:lnTo>
                  <a:lnTo>
                    <a:pt x="1115" y="1095"/>
                  </a:lnTo>
                  <a:lnTo>
                    <a:pt x="1111" y="1085"/>
                  </a:lnTo>
                  <a:lnTo>
                    <a:pt x="1107" y="1075"/>
                  </a:lnTo>
                  <a:lnTo>
                    <a:pt x="1105" y="1065"/>
                  </a:lnTo>
                  <a:lnTo>
                    <a:pt x="1107" y="1055"/>
                  </a:lnTo>
                  <a:lnTo>
                    <a:pt x="1111" y="1045"/>
                  </a:lnTo>
                  <a:lnTo>
                    <a:pt x="1119" y="1035"/>
                  </a:lnTo>
                  <a:lnTo>
                    <a:pt x="1119" y="1035"/>
                  </a:lnTo>
                  <a:lnTo>
                    <a:pt x="1127" y="1027"/>
                  </a:lnTo>
                  <a:lnTo>
                    <a:pt x="1131" y="1019"/>
                  </a:lnTo>
                  <a:lnTo>
                    <a:pt x="1133" y="1012"/>
                  </a:lnTo>
                  <a:lnTo>
                    <a:pt x="1133" y="1002"/>
                  </a:lnTo>
                  <a:lnTo>
                    <a:pt x="1131" y="996"/>
                  </a:lnTo>
                  <a:lnTo>
                    <a:pt x="1129" y="988"/>
                  </a:lnTo>
                  <a:lnTo>
                    <a:pt x="1119" y="972"/>
                  </a:lnTo>
                  <a:lnTo>
                    <a:pt x="1119" y="972"/>
                  </a:lnTo>
                  <a:lnTo>
                    <a:pt x="1093" y="934"/>
                  </a:lnTo>
                  <a:lnTo>
                    <a:pt x="1068" y="898"/>
                  </a:lnTo>
                  <a:lnTo>
                    <a:pt x="1068" y="898"/>
                  </a:lnTo>
                  <a:lnTo>
                    <a:pt x="1008" y="807"/>
                  </a:lnTo>
                  <a:lnTo>
                    <a:pt x="950" y="713"/>
                  </a:lnTo>
                  <a:lnTo>
                    <a:pt x="950" y="713"/>
                  </a:lnTo>
                  <a:lnTo>
                    <a:pt x="942" y="697"/>
                  </a:lnTo>
                  <a:lnTo>
                    <a:pt x="934" y="681"/>
                  </a:lnTo>
                  <a:lnTo>
                    <a:pt x="928" y="666"/>
                  </a:lnTo>
                  <a:lnTo>
                    <a:pt x="924" y="650"/>
                  </a:lnTo>
                  <a:lnTo>
                    <a:pt x="924" y="650"/>
                  </a:lnTo>
                  <a:lnTo>
                    <a:pt x="920" y="628"/>
                  </a:lnTo>
                  <a:lnTo>
                    <a:pt x="918" y="606"/>
                  </a:lnTo>
                  <a:lnTo>
                    <a:pt x="916" y="584"/>
                  </a:lnTo>
                  <a:lnTo>
                    <a:pt x="913" y="562"/>
                  </a:lnTo>
                  <a:lnTo>
                    <a:pt x="909" y="542"/>
                  </a:lnTo>
                  <a:lnTo>
                    <a:pt x="901" y="522"/>
                  </a:lnTo>
                  <a:lnTo>
                    <a:pt x="895" y="513"/>
                  </a:lnTo>
                  <a:lnTo>
                    <a:pt x="887" y="505"/>
                  </a:lnTo>
                  <a:lnTo>
                    <a:pt x="879" y="497"/>
                  </a:lnTo>
                  <a:lnTo>
                    <a:pt x="869" y="489"/>
                  </a:lnTo>
                  <a:lnTo>
                    <a:pt x="869" y="489"/>
                  </a:lnTo>
                  <a:lnTo>
                    <a:pt x="863" y="483"/>
                  </a:lnTo>
                  <a:lnTo>
                    <a:pt x="861" y="475"/>
                  </a:lnTo>
                  <a:lnTo>
                    <a:pt x="859" y="465"/>
                  </a:lnTo>
                  <a:lnTo>
                    <a:pt x="859" y="457"/>
                  </a:lnTo>
                  <a:lnTo>
                    <a:pt x="859" y="457"/>
                  </a:lnTo>
                  <a:lnTo>
                    <a:pt x="869" y="389"/>
                  </a:lnTo>
                  <a:lnTo>
                    <a:pt x="879" y="324"/>
                  </a:lnTo>
                  <a:lnTo>
                    <a:pt x="879" y="324"/>
                  </a:lnTo>
                  <a:lnTo>
                    <a:pt x="883" y="308"/>
                  </a:lnTo>
                  <a:lnTo>
                    <a:pt x="885" y="300"/>
                  </a:lnTo>
                  <a:lnTo>
                    <a:pt x="887" y="292"/>
                  </a:lnTo>
                  <a:lnTo>
                    <a:pt x="887" y="292"/>
                  </a:lnTo>
                  <a:lnTo>
                    <a:pt x="881" y="222"/>
                  </a:lnTo>
                  <a:lnTo>
                    <a:pt x="879" y="188"/>
                  </a:lnTo>
                  <a:lnTo>
                    <a:pt x="879" y="155"/>
                  </a:lnTo>
                  <a:lnTo>
                    <a:pt x="879" y="155"/>
                  </a:lnTo>
                  <a:lnTo>
                    <a:pt x="879" y="127"/>
                  </a:lnTo>
                  <a:lnTo>
                    <a:pt x="877" y="115"/>
                  </a:lnTo>
                  <a:lnTo>
                    <a:pt x="875" y="105"/>
                  </a:lnTo>
                  <a:lnTo>
                    <a:pt x="869" y="93"/>
                  </a:lnTo>
                  <a:lnTo>
                    <a:pt x="861" y="85"/>
                  </a:lnTo>
                  <a:lnTo>
                    <a:pt x="851" y="77"/>
                  </a:lnTo>
                  <a:lnTo>
                    <a:pt x="837" y="69"/>
                  </a:lnTo>
                  <a:lnTo>
                    <a:pt x="837" y="69"/>
                  </a:lnTo>
                  <a:lnTo>
                    <a:pt x="813" y="59"/>
                  </a:lnTo>
                  <a:lnTo>
                    <a:pt x="789" y="47"/>
                  </a:lnTo>
                  <a:lnTo>
                    <a:pt x="740" y="23"/>
                  </a:lnTo>
                  <a:lnTo>
                    <a:pt x="740" y="23"/>
                  </a:lnTo>
                  <a:lnTo>
                    <a:pt x="716" y="14"/>
                  </a:lnTo>
                  <a:lnTo>
                    <a:pt x="696" y="6"/>
                  </a:lnTo>
                  <a:lnTo>
                    <a:pt x="680" y="2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56" y="2"/>
                  </a:lnTo>
                  <a:lnTo>
                    <a:pt x="646" y="4"/>
                  </a:lnTo>
                  <a:lnTo>
                    <a:pt x="636" y="10"/>
                  </a:lnTo>
                  <a:lnTo>
                    <a:pt x="628" y="16"/>
                  </a:lnTo>
                  <a:lnTo>
                    <a:pt x="620" y="25"/>
                  </a:lnTo>
                  <a:lnTo>
                    <a:pt x="610" y="37"/>
                  </a:lnTo>
                  <a:lnTo>
                    <a:pt x="588" y="69"/>
                  </a:lnTo>
                  <a:lnTo>
                    <a:pt x="588" y="69"/>
                  </a:lnTo>
                  <a:lnTo>
                    <a:pt x="569" y="97"/>
                  </a:lnTo>
                  <a:lnTo>
                    <a:pt x="561" y="109"/>
                  </a:lnTo>
                  <a:lnTo>
                    <a:pt x="551" y="117"/>
                  </a:lnTo>
                  <a:lnTo>
                    <a:pt x="543" y="125"/>
                  </a:lnTo>
                  <a:lnTo>
                    <a:pt x="533" y="129"/>
                  </a:lnTo>
                  <a:lnTo>
                    <a:pt x="523" y="133"/>
                  </a:lnTo>
                  <a:lnTo>
                    <a:pt x="513" y="133"/>
                  </a:lnTo>
                  <a:lnTo>
                    <a:pt x="513" y="133"/>
                  </a:lnTo>
                  <a:lnTo>
                    <a:pt x="501" y="133"/>
                  </a:lnTo>
                  <a:lnTo>
                    <a:pt x="485" y="129"/>
                  </a:lnTo>
                  <a:lnTo>
                    <a:pt x="449" y="117"/>
                  </a:lnTo>
                  <a:lnTo>
                    <a:pt x="449" y="117"/>
                  </a:lnTo>
                  <a:lnTo>
                    <a:pt x="445" y="117"/>
                  </a:lnTo>
                  <a:lnTo>
                    <a:pt x="445" y="117"/>
                  </a:lnTo>
                  <a:lnTo>
                    <a:pt x="435" y="117"/>
                  </a:lnTo>
                  <a:lnTo>
                    <a:pt x="435" y="117"/>
                  </a:lnTo>
                  <a:lnTo>
                    <a:pt x="423" y="141"/>
                  </a:lnTo>
                  <a:lnTo>
                    <a:pt x="417" y="151"/>
                  </a:lnTo>
                  <a:lnTo>
                    <a:pt x="414" y="153"/>
                  </a:lnTo>
                  <a:lnTo>
                    <a:pt x="410" y="155"/>
                  </a:lnTo>
                  <a:lnTo>
                    <a:pt x="410" y="155"/>
                  </a:lnTo>
                  <a:lnTo>
                    <a:pt x="374" y="163"/>
                  </a:lnTo>
                  <a:lnTo>
                    <a:pt x="338" y="171"/>
                  </a:lnTo>
                  <a:lnTo>
                    <a:pt x="266" y="182"/>
                  </a:lnTo>
                  <a:lnTo>
                    <a:pt x="266" y="182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23" y="226"/>
                  </a:lnTo>
                  <a:lnTo>
                    <a:pt x="123" y="226"/>
                  </a:lnTo>
                  <a:lnTo>
                    <a:pt x="107" y="322"/>
                  </a:lnTo>
                  <a:lnTo>
                    <a:pt x="107" y="322"/>
                  </a:lnTo>
                  <a:lnTo>
                    <a:pt x="101" y="342"/>
                  </a:lnTo>
                  <a:lnTo>
                    <a:pt x="99" y="349"/>
                  </a:lnTo>
                  <a:lnTo>
                    <a:pt x="99" y="359"/>
                  </a:lnTo>
                  <a:lnTo>
                    <a:pt x="99" y="359"/>
                  </a:lnTo>
                  <a:lnTo>
                    <a:pt x="101" y="385"/>
                  </a:lnTo>
                  <a:lnTo>
                    <a:pt x="99" y="409"/>
                  </a:lnTo>
                  <a:lnTo>
                    <a:pt x="93" y="429"/>
                  </a:lnTo>
                  <a:lnTo>
                    <a:pt x="85" y="449"/>
                  </a:lnTo>
                  <a:lnTo>
                    <a:pt x="80" y="457"/>
                  </a:lnTo>
                  <a:lnTo>
                    <a:pt x="72" y="465"/>
                  </a:lnTo>
                  <a:lnTo>
                    <a:pt x="66" y="471"/>
                  </a:lnTo>
                  <a:lnTo>
                    <a:pt x="56" y="477"/>
                  </a:lnTo>
                  <a:lnTo>
                    <a:pt x="46" y="483"/>
                  </a:lnTo>
                  <a:lnTo>
                    <a:pt x="34" y="489"/>
                  </a:lnTo>
                  <a:lnTo>
                    <a:pt x="8" y="495"/>
                  </a:lnTo>
                  <a:lnTo>
                    <a:pt x="8" y="495"/>
                  </a:lnTo>
                  <a:lnTo>
                    <a:pt x="6" y="499"/>
                  </a:lnTo>
                  <a:lnTo>
                    <a:pt x="0" y="509"/>
                  </a:lnTo>
                  <a:lnTo>
                    <a:pt x="0" y="509"/>
                  </a:lnTo>
                  <a:lnTo>
                    <a:pt x="14" y="518"/>
                  </a:lnTo>
                  <a:lnTo>
                    <a:pt x="24" y="528"/>
                  </a:lnTo>
                  <a:lnTo>
                    <a:pt x="34" y="540"/>
                  </a:lnTo>
                  <a:lnTo>
                    <a:pt x="44" y="552"/>
                  </a:lnTo>
                  <a:lnTo>
                    <a:pt x="58" y="578"/>
                  </a:lnTo>
                  <a:lnTo>
                    <a:pt x="68" y="604"/>
                  </a:lnTo>
                  <a:lnTo>
                    <a:pt x="76" y="634"/>
                  </a:lnTo>
                  <a:lnTo>
                    <a:pt x="82" y="662"/>
                  </a:lnTo>
                  <a:lnTo>
                    <a:pt x="93" y="721"/>
                  </a:lnTo>
                  <a:lnTo>
                    <a:pt x="93" y="721"/>
                  </a:lnTo>
                  <a:lnTo>
                    <a:pt x="95" y="743"/>
                  </a:lnTo>
                  <a:lnTo>
                    <a:pt x="93" y="753"/>
                  </a:lnTo>
                  <a:lnTo>
                    <a:pt x="91" y="763"/>
                  </a:lnTo>
                  <a:lnTo>
                    <a:pt x="91" y="763"/>
                  </a:lnTo>
                  <a:lnTo>
                    <a:pt x="85" y="785"/>
                  </a:lnTo>
                  <a:lnTo>
                    <a:pt x="82" y="807"/>
                  </a:lnTo>
                  <a:lnTo>
                    <a:pt x="74" y="850"/>
                  </a:lnTo>
                  <a:lnTo>
                    <a:pt x="72" y="894"/>
                  </a:lnTo>
                  <a:lnTo>
                    <a:pt x="76" y="938"/>
                  </a:lnTo>
                  <a:lnTo>
                    <a:pt x="76" y="938"/>
                  </a:lnTo>
                  <a:lnTo>
                    <a:pt x="84" y="954"/>
                  </a:lnTo>
                  <a:lnTo>
                    <a:pt x="89" y="974"/>
                  </a:lnTo>
                  <a:lnTo>
                    <a:pt x="89" y="974"/>
                  </a:lnTo>
                  <a:lnTo>
                    <a:pt x="101" y="1012"/>
                  </a:lnTo>
                  <a:lnTo>
                    <a:pt x="101" y="10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8" name="Freeform 8"/>
            <p:cNvSpPr>
              <a:spLocks/>
            </p:cNvSpPr>
            <p:nvPr/>
          </p:nvSpPr>
          <p:spPr bwMode="auto">
            <a:xfrm>
              <a:off x="7282024" y="2530024"/>
              <a:ext cx="261948" cy="156763"/>
            </a:xfrm>
            <a:custGeom>
              <a:avLst/>
              <a:gdLst>
                <a:gd name="T0" fmla="*/ 70 w 1581"/>
                <a:gd name="T1" fmla="*/ 710 h 956"/>
                <a:gd name="T2" fmla="*/ 106 w 1581"/>
                <a:gd name="T3" fmla="*/ 744 h 956"/>
                <a:gd name="T4" fmla="*/ 175 w 1581"/>
                <a:gd name="T5" fmla="*/ 780 h 956"/>
                <a:gd name="T6" fmla="*/ 237 w 1581"/>
                <a:gd name="T7" fmla="*/ 811 h 956"/>
                <a:gd name="T8" fmla="*/ 279 w 1581"/>
                <a:gd name="T9" fmla="*/ 867 h 956"/>
                <a:gd name="T10" fmla="*/ 283 w 1581"/>
                <a:gd name="T11" fmla="*/ 905 h 956"/>
                <a:gd name="T12" fmla="*/ 298 w 1581"/>
                <a:gd name="T13" fmla="*/ 923 h 956"/>
                <a:gd name="T14" fmla="*/ 340 w 1581"/>
                <a:gd name="T15" fmla="*/ 939 h 956"/>
                <a:gd name="T16" fmla="*/ 499 w 1581"/>
                <a:gd name="T17" fmla="*/ 956 h 956"/>
                <a:gd name="T18" fmla="*/ 527 w 1581"/>
                <a:gd name="T19" fmla="*/ 951 h 956"/>
                <a:gd name="T20" fmla="*/ 547 w 1581"/>
                <a:gd name="T21" fmla="*/ 923 h 956"/>
                <a:gd name="T22" fmla="*/ 571 w 1581"/>
                <a:gd name="T23" fmla="*/ 885 h 956"/>
                <a:gd name="T24" fmla="*/ 623 w 1581"/>
                <a:gd name="T25" fmla="*/ 865 h 956"/>
                <a:gd name="T26" fmla="*/ 640 w 1581"/>
                <a:gd name="T27" fmla="*/ 863 h 956"/>
                <a:gd name="T28" fmla="*/ 680 w 1581"/>
                <a:gd name="T29" fmla="*/ 861 h 956"/>
                <a:gd name="T30" fmla="*/ 706 w 1581"/>
                <a:gd name="T31" fmla="*/ 833 h 956"/>
                <a:gd name="T32" fmla="*/ 788 w 1581"/>
                <a:gd name="T33" fmla="*/ 797 h 956"/>
                <a:gd name="T34" fmla="*/ 953 w 1581"/>
                <a:gd name="T35" fmla="*/ 742 h 956"/>
                <a:gd name="T36" fmla="*/ 1112 w 1581"/>
                <a:gd name="T37" fmla="*/ 696 h 956"/>
                <a:gd name="T38" fmla="*/ 1141 w 1581"/>
                <a:gd name="T39" fmla="*/ 670 h 956"/>
                <a:gd name="T40" fmla="*/ 1279 w 1581"/>
                <a:gd name="T41" fmla="*/ 632 h 956"/>
                <a:gd name="T42" fmla="*/ 1332 w 1581"/>
                <a:gd name="T43" fmla="*/ 619 h 956"/>
                <a:gd name="T44" fmla="*/ 1473 w 1581"/>
                <a:gd name="T45" fmla="*/ 487 h 956"/>
                <a:gd name="T46" fmla="*/ 1575 w 1581"/>
                <a:gd name="T47" fmla="*/ 382 h 956"/>
                <a:gd name="T48" fmla="*/ 1581 w 1581"/>
                <a:gd name="T49" fmla="*/ 340 h 956"/>
                <a:gd name="T50" fmla="*/ 1549 w 1581"/>
                <a:gd name="T51" fmla="*/ 306 h 956"/>
                <a:gd name="T52" fmla="*/ 1525 w 1581"/>
                <a:gd name="T53" fmla="*/ 245 h 956"/>
                <a:gd name="T54" fmla="*/ 1509 w 1581"/>
                <a:gd name="T55" fmla="*/ 207 h 956"/>
                <a:gd name="T56" fmla="*/ 1473 w 1581"/>
                <a:gd name="T57" fmla="*/ 141 h 956"/>
                <a:gd name="T58" fmla="*/ 1479 w 1581"/>
                <a:gd name="T59" fmla="*/ 94 h 956"/>
                <a:gd name="T60" fmla="*/ 1549 w 1581"/>
                <a:gd name="T61" fmla="*/ 20 h 956"/>
                <a:gd name="T62" fmla="*/ 1364 w 1581"/>
                <a:gd name="T63" fmla="*/ 38 h 956"/>
                <a:gd name="T64" fmla="*/ 799 w 1581"/>
                <a:gd name="T65" fmla="*/ 56 h 956"/>
                <a:gd name="T66" fmla="*/ 766 w 1581"/>
                <a:gd name="T67" fmla="*/ 56 h 956"/>
                <a:gd name="T68" fmla="*/ 567 w 1581"/>
                <a:gd name="T69" fmla="*/ 32 h 956"/>
                <a:gd name="T70" fmla="*/ 277 w 1581"/>
                <a:gd name="T71" fmla="*/ 0 h 956"/>
                <a:gd name="T72" fmla="*/ 253 w 1581"/>
                <a:gd name="T73" fmla="*/ 4 h 956"/>
                <a:gd name="T74" fmla="*/ 229 w 1581"/>
                <a:gd name="T75" fmla="*/ 30 h 956"/>
                <a:gd name="T76" fmla="*/ 177 w 1581"/>
                <a:gd name="T77" fmla="*/ 66 h 956"/>
                <a:gd name="T78" fmla="*/ 110 w 1581"/>
                <a:gd name="T79" fmla="*/ 80 h 956"/>
                <a:gd name="T80" fmla="*/ 108 w 1581"/>
                <a:gd name="T81" fmla="*/ 125 h 956"/>
                <a:gd name="T82" fmla="*/ 90 w 1581"/>
                <a:gd name="T83" fmla="*/ 171 h 956"/>
                <a:gd name="T84" fmla="*/ 78 w 1581"/>
                <a:gd name="T85" fmla="*/ 217 h 956"/>
                <a:gd name="T86" fmla="*/ 114 w 1581"/>
                <a:gd name="T87" fmla="*/ 281 h 956"/>
                <a:gd name="T88" fmla="*/ 159 w 1581"/>
                <a:gd name="T89" fmla="*/ 316 h 956"/>
                <a:gd name="T90" fmla="*/ 193 w 1581"/>
                <a:gd name="T91" fmla="*/ 320 h 956"/>
                <a:gd name="T92" fmla="*/ 207 w 1581"/>
                <a:gd name="T93" fmla="*/ 322 h 956"/>
                <a:gd name="T94" fmla="*/ 241 w 1581"/>
                <a:gd name="T95" fmla="*/ 366 h 956"/>
                <a:gd name="T96" fmla="*/ 247 w 1581"/>
                <a:gd name="T97" fmla="*/ 386 h 956"/>
                <a:gd name="T98" fmla="*/ 237 w 1581"/>
                <a:gd name="T99" fmla="*/ 414 h 956"/>
                <a:gd name="T100" fmla="*/ 209 w 1581"/>
                <a:gd name="T101" fmla="*/ 434 h 956"/>
                <a:gd name="T102" fmla="*/ 165 w 1581"/>
                <a:gd name="T103" fmla="*/ 456 h 956"/>
                <a:gd name="T104" fmla="*/ 102 w 1581"/>
                <a:gd name="T105" fmla="*/ 499 h 956"/>
                <a:gd name="T106" fmla="*/ 34 w 1581"/>
                <a:gd name="T107" fmla="*/ 569 h 956"/>
                <a:gd name="T108" fmla="*/ 4 w 1581"/>
                <a:gd name="T109" fmla="*/ 601 h 956"/>
                <a:gd name="T110" fmla="*/ 18 w 1581"/>
                <a:gd name="T111" fmla="*/ 617 h 956"/>
                <a:gd name="T112" fmla="*/ 46 w 1581"/>
                <a:gd name="T113" fmla="*/ 632 h 956"/>
                <a:gd name="T114" fmla="*/ 66 w 1581"/>
                <a:gd name="T115" fmla="*/ 676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81" h="956">
                  <a:moveTo>
                    <a:pt x="68" y="688"/>
                  </a:moveTo>
                  <a:lnTo>
                    <a:pt x="68" y="688"/>
                  </a:lnTo>
                  <a:lnTo>
                    <a:pt x="68" y="702"/>
                  </a:lnTo>
                  <a:lnTo>
                    <a:pt x="70" y="710"/>
                  </a:lnTo>
                  <a:lnTo>
                    <a:pt x="74" y="716"/>
                  </a:lnTo>
                  <a:lnTo>
                    <a:pt x="78" y="722"/>
                  </a:lnTo>
                  <a:lnTo>
                    <a:pt x="86" y="730"/>
                  </a:lnTo>
                  <a:lnTo>
                    <a:pt x="106" y="744"/>
                  </a:lnTo>
                  <a:lnTo>
                    <a:pt x="106" y="744"/>
                  </a:lnTo>
                  <a:lnTo>
                    <a:pt x="143" y="764"/>
                  </a:lnTo>
                  <a:lnTo>
                    <a:pt x="175" y="780"/>
                  </a:lnTo>
                  <a:lnTo>
                    <a:pt x="175" y="780"/>
                  </a:lnTo>
                  <a:lnTo>
                    <a:pt x="189" y="786"/>
                  </a:lnTo>
                  <a:lnTo>
                    <a:pt x="189" y="786"/>
                  </a:lnTo>
                  <a:lnTo>
                    <a:pt x="221" y="801"/>
                  </a:lnTo>
                  <a:lnTo>
                    <a:pt x="237" y="811"/>
                  </a:lnTo>
                  <a:lnTo>
                    <a:pt x="251" y="823"/>
                  </a:lnTo>
                  <a:lnTo>
                    <a:pt x="263" y="839"/>
                  </a:lnTo>
                  <a:lnTo>
                    <a:pt x="275" y="857"/>
                  </a:lnTo>
                  <a:lnTo>
                    <a:pt x="279" y="867"/>
                  </a:lnTo>
                  <a:lnTo>
                    <a:pt x="281" y="879"/>
                  </a:lnTo>
                  <a:lnTo>
                    <a:pt x="283" y="891"/>
                  </a:lnTo>
                  <a:lnTo>
                    <a:pt x="283" y="905"/>
                  </a:lnTo>
                  <a:lnTo>
                    <a:pt x="283" y="905"/>
                  </a:lnTo>
                  <a:lnTo>
                    <a:pt x="287" y="907"/>
                  </a:lnTo>
                  <a:lnTo>
                    <a:pt x="287" y="907"/>
                  </a:lnTo>
                  <a:lnTo>
                    <a:pt x="298" y="923"/>
                  </a:lnTo>
                  <a:lnTo>
                    <a:pt x="298" y="923"/>
                  </a:lnTo>
                  <a:lnTo>
                    <a:pt x="302" y="929"/>
                  </a:lnTo>
                  <a:lnTo>
                    <a:pt x="302" y="929"/>
                  </a:lnTo>
                  <a:lnTo>
                    <a:pt x="320" y="935"/>
                  </a:lnTo>
                  <a:lnTo>
                    <a:pt x="340" y="939"/>
                  </a:lnTo>
                  <a:lnTo>
                    <a:pt x="340" y="939"/>
                  </a:lnTo>
                  <a:lnTo>
                    <a:pt x="481" y="956"/>
                  </a:lnTo>
                  <a:lnTo>
                    <a:pt x="481" y="956"/>
                  </a:lnTo>
                  <a:lnTo>
                    <a:pt x="499" y="956"/>
                  </a:lnTo>
                  <a:lnTo>
                    <a:pt x="499" y="956"/>
                  </a:lnTo>
                  <a:lnTo>
                    <a:pt x="513" y="956"/>
                  </a:lnTo>
                  <a:lnTo>
                    <a:pt x="521" y="953"/>
                  </a:lnTo>
                  <a:lnTo>
                    <a:pt x="527" y="951"/>
                  </a:lnTo>
                  <a:lnTo>
                    <a:pt x="533" y="945"/>
                  </a:lnTo>
                  <a:lnTo>
                    <a:pt x="537" y="939"/>
                  </a:lnTo>
                  <a:lnTo>
                    <a:pt x="543" y="933"/>
                  </a:lnTo>
                  <a:lnTo>
                    <a:pt x="547" y="923"/>
                  </a:lnTo>
                  <a:lnTo>
                    <a:pt x="547" y="923"/>
                  </a:lnTo>
                  <a:lnTo>
                    <a:pt x="553" y="907"/>
                  </a:lnTo>
                  <a:lnTo>
                    <a:pt x="561" y="895"/>
                  </a:lnTo>
                  <a:lnTo>
                    <a:pt x="571" y="885"/>
                  </a:lnTo>
                  <a:lnTo>
                    <a:pt x="581" y="877"/>
                  </a:lnTo>
                  <a:lnTo>
                    <a:pt x="595" y="871"/>
                  </a:lnTo>
                  <a:lnTo>
                    <a:pt x="609" y="867"/>
                  </a:lnTo>
                  <a:lnTo>
                    <a:pt x="623" y="865"/>
                  </a:lnTo>
                  <a:lnTo>
                    <a:pt x="638" y="863"/>
                  </a:lnTo>
                  <a:lnTo>
                    <a:pt x="638" y="863"/>
                  </a:lnTo>
                  <a:lnTo>
                    <a:pt x="640" y="863"/>
                  </a:lnTo>
                  <a:lnTo>
                    <a:pt x="640" y="863"/>
                  </a:lnTo>
                  <a:lnTo>
                    <a:pt x="652" y="863"/>
                  </a:lnTo>
                  <a:lnTo>
                    <a:pt x="652" y="863"/>
                  </a:lnTo>
                  <a:lnTo>
                    <a:pt x="672" y="863"/>
                  </a:lnTo>
                  <a:lnTo>
                    <a:pt x="680" y="861"/>
                  </a:lnTo>
                  <a:lnTo>
                    <a:pt x="684" y="857"/>
                  </a:lnTo>
                  <a:lnTo>
                    <a:pt x="684" y="857"/>
                  </a:lnTo>
                  <a:lnTo>
                    <a:pt x="694" y="843"/>
                  </a:lnTo>
                  <a:lnTo>
                    <a:pt x="706" y="833"/>
                  </a:lnTo>
                  <a:lnTo>
                    <a:pt x="718" y="823"/>
                  </a:lnTo>
                  <a:lnTo>
                    <a:pt x="730" y="817"/>
                  </a:lnTo>
                  <a:lnTo>
                    <a:pt x="758" y="807"/>
                  </a:lnTo>
                  <a:lnTo>
                    <a:pt x="788" y="797"/>
                  </a:lnTo>
                  <a:lnTo>
                    <a:pt x="788" y="797"/>
                  </a:lnTo>
                  <a:lnTo>
                    <a:pt x="843" y="780"/>
                  </a:lnTo>
                  <a:lnTo>
                    <a:pt x="899" y="762"/>
                  </a:lnTo>
                  <a:lnTo>
                    <a:pt x="953" y="742"/>
                  </a:lnTo>
                  <a:lnTo>
                    <a:pt x="1008" y="724"/>
                  </a:lnTo>
                  <a:lnTo>
                    <a:pt x="1008" y="724"/>
                  </a:lnTo>
                  <a:lnTo>
                    <a:pt x="1060" y="708"/>
                  </a:lnTo>
                  <a:lnTo>
                    <a:pt x="1112" y="696"/>
                  </a:lnTo>
                  <a:lnTo>
                    <a:pt x="1112" y="696"/>
                  </a:lnTo>
                  <a:lnTo>
                    <a:pt x="1122" y="684"/>
                  </a:lnTo>
                  <a:lnTo>
                    <a:pt x="1131" y="676"/>
                  </a:lnTo>
                  <a:lnTo>
                    <a:pt x="1141" y="670"/>
                  </a:lnTo>
                  <a:lnTo>
                    <a:pt x="1153" y="664"/>
                  </a:lnTo>
                  <a:lnTo>
                    <a:pt x="1153" y="664"/>
                  </a:lnTo>
                  <a:lnTo>
                    <a:pt x="1215" y="648"/>
                  </a:lnTo>
                  <a:lnTo>
                    <a:pt x="1279" y="632"/>
                  </a:lnTo>
                  <a:lnTo>
                    <a:pt x="1279" y="632"/>
                  </a:lnTo>
                  <a:lnTo>
                    <a:pt x="1330" y="621"/>
                  </a:lnTo>
                  <a:lnTo>
                    <a:pt x="1330" y="621"/>
                  </a:lnTo>
                  <a:lnTo>
                    <a:pt x="1332" y="619"/>
                  </a:lnTo>
                  <a:lnTo>
                    <a:pt x="1332" y="619"/>
                  </a:lnTo>
                  <a:lnTo>
                    <a:pt x="1376" y="577"/>
                  </a:lnTo>
                  <a:lnTo>
                    <a:pt x="1376" y="577"/>
                  </a:lnTo>
                  <a:lnTo>
                    <a:pt x="1473" y="487"/>
                  </a:lnTo>
                  <a:lnTo>
                    <a:pt x="1569" y="394"/>
                  </a:lnTo>
                  <a:lnTo>
                    <a:pt x="1569" y="394"/>
                  </a:lnTo>
                  <a:lnTo>
                    <a:pt x="1571" y="390"/>
                  </a:lnTo>
                  <a:lnTo>
                    <a:pt x="1575" y="382"/>
                  </a:lnTo>
                  <a:lnTo>
                    <a:pt x="1577" y="370"/>
                  </a:lnTo>
                  <a:lnTo>
                    <a:pt x="1581" y="350"/>
                  </a:lnTo>
                  <a:lnTo>
                    <a:pt x="1581" y="350"/>
                  </a:lnTo>
                  <a:lnTo>
                    <a:pt x="1581" y="340"/>
                  </a:lnTo>
                  <a:lnTo>
                    <a:pt x="1581" y="340"/>
                  </a:lnTo>
                  <a:lnTo>
                    <a:pt x="1569" y="330"/>
                  </a:lnTo>
                  <a:lnTo>
                    <a:pt x="1557" y="318"/>
                  </a:lnTo>
                  <a:lnTo>
                    <a:pt x="1549" y="306"/>
                  </a:lnTo>
                  <a:lnTo>
                    <a:pt x="1543" y="294"/>
                  </a:lnTo>
                  <a:lnTo>
                    <a:pt x="1533" y="271"/>
                  </a:lnTo>
                  <a:lnTo>
                    <a:pt x="1525" y="245"/>
                  </a:lnTo>
                  <a:lnTo>
                    <a:pt x="1525" y="245"/>
                  </a:lnTo>
                  <a:lnTo>
                    <a:pt x="1523" y="237"/>
                  </a:lnTo>
                  <a:lnTo>
                    <a:pt x="1523" y="237"/>
                  </a:lnTo>
                  <a:lnTo>
                    <a:pt x="1517" y="223"/>
                  </a:lnTo>
                  <a:lnTo>
                    <a:pt x="1509" y="207"/>
                  </a:lnTo>
                  <a:lnTo>
                    <a:pt x="1491" y="175"/>
                  </a:lnTo>
                  <a:lnTo>
                    <a:pt x="1491" y="175"/>
                  </a:lnTo>
                  <a:lnTo>
                    <a:pt x="1473" y="141"/>
                  </a:lnTo>
                  <a:lnTo>
                    <a:pt x="1473" y="141"/>
                  </a:lnTo>
                  <a:lnTo>
                    <a:pt x="1469" y="129"/>
                  </a:lnTo>
                  <a:lnTo>
                    <a:pt x="1469" y="118"/>
                  </a:lnTo>
                  <a:lnTo>
                    <a:pt x="1473" y="106"/>
                  </a:lnTo>
                  <a:lnTo>
                    <a:pt x="1479" y="94"/>
                  </a:lnTo>
                  <a:lnTo>
                    <a:pt x="1479" y="94"/>
                  </a:lnTo>
                  <a:lnTo>
                    <a:pt x="1507" y="64"/>
                  </a:lnTo>
                  <a:lnTo>
                    <a:pt x="1507" y="64"/>
                  </a:lnTo>
                  <a:lnTo>
                    <a:pt x="1549" y="20"/>
                  </a:lnTo>
                  <a:lnTo>
                    <a:pt x="1549" y="20"/>
                  </a:lnTo>
                  <a:lnTo>
                    <a:pt x="1456" y="30"/>
                  </a:lnTo>
                  <a:lnTo>
                    <a:pt x="1410" y="34"/>
                  </a:lnTo>
                  <a:lnTo>
                    <a:pt x="1364" y="38"/>
                  </a:lnTo>
                  <a:lnTo>
                    <a:pt x="1364" y="38"/>
                  </a:lnTo>
                  <a:lnTo>
                    <a:pt x="1082" y="50"/>
                  </a:lnTo>
                  <a:lnTo>
                    <a:pt x="941" y="54"/>
                  </a:lnTo>
                  <a:lnTo>
                    <a:pt x="799" y="56"/>
                  </a:lnTo>
                  <a:lnTo>
                    <a:pt x="799" y="56"/>
                  </a:lnTo>
                  <a:lnTo>
                    <a:pt x="793" y="56"/>
                  </a:lnTo>
                  <a:lnTo>
                    <a:pt x="793" y="56"/>
                  </a:lnTo>
                  <a:lnTo>
                    <a:pt x="766" y="56"/>
                  </a:lnTo>
                  <a:lnTo>
                    <a:pt x="736" y="54"/>
                  </a:lnTo>
                  <a:lnTo>
                    <a:pt x="680" y="48"/>
                  </a:lnTo>
                  <a:lnTo>
                    <a:pt x="623" y="40"/>
                  </a:lnTo>
                  <a:lnTo>
                    <a:pt x="567" y="32"/>
                  </a:lnTo>
                  <a:lnTo>
                    <a:pt x="567" y="32"/>
                  </a:lnTo>
                  <a:lnTo>
                    <a:pt x="422" y="16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65" y="2"/>
                  </a:lnTo>
                  <a:lnTo>
                    <a:pt x="253" y="4"/>
                  </a:lnTo>
                  <a:lnTo>
                    <a:pt x="245" y="10"/>
                  </a:lnTo>
                  <a:lnTo>
                    <a:pt x="239" y="16"/>
                  </a:lnTo>
                  <a:lnTo>
                    <a:pt x="239" y="16"/>
                  </a:lnTo>
                  <a:lnTo>
                    <a:pt x="229" y="30"/>
                  </a:lnTo>
                  <a:lnTo>
                    <a:pt x="217" y="42"/>
                  </a:lnTo>
                  <a:lnTo>
                    <a:pt x="205" y="52"/>
                  </a:lnTo>
                  <a:lnTo>
                    <a:pt x="191" y="60"/>
                  </a:lnTo>
                  <a:lnTo>
                    <a:pt x="177" y="66"/>
                  </a:lnTo>
                  <a:lnTo>
                    <a:pt x="163" y="70"/>
                  </a:lnTo>
                  <a:lnTo>
                    <a:pt x="131" y="78"/>
                  </a:lnTo>
                  <a:lnTo>
                    <a:pt x="131" y="78"/>
                  </a:lnTo>
                  <a:lnTo>
                    <a:pt x="110" y="80"/>
                  </a:lnTo>
                  <a:lnTo>
                    <a:pt x="110" y="80"/>
                  </a:lnTo>
                  <a:lnTo>
                    <a:pt x="112" y="96"/>
                  </a:lnTo>
                  <a:lnTo>
                    <a:pt x="112" y="110"/>
                  </a:lnTo>
                  <a:lnTo>
                    <a:pt x="108" y="125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80" y="193"/>
                  </a:lnTo>
                  <a:lnTo>
                    <a:pt x="80" y="193"/>
                  </a:lnTo>
                  <a:lnTo>
                    <a:pt x="78" y="205"/>
                  </a:lnTo>
                  <a:lnTo>
                    <a:pt x="78" y="217"/>
                  </a:lnTo>
                  <a:lnTo>
                    <a:pt x="82" y="229"/>
                  </a:lnTo>
                  <a:lnTo>
                    <a:pt x="90" y="247"/>
                  </a:lnTo>
                  <a:lnTo>
                    <a:pt x="90" y="247"/>
                  </a:lnTo>
                  <a:lnTo>
                    <a:pt x="114" y="281"/>
                  </a:lnTo>
                  <a:lnTo>
                    <a:pt x="124" y="292"/>
                  </a:lnTo>
                  <a:lnTo>
                    <a:pt x="135" y="302"/>
                  </a:lnTo>
                  <a:lnTo>
                    <a:pt x="147" y="310"/>
                  </a:lnTo>
                  <a:lnTo>
                    <a:pt x="159" y="316"/>
                  </a:lnTo>
                  <a:lnTo>
                    <a:pt x="173" y="320"/>
                  </a:lnTo>
                  <a:lnTo>
                    <a:pt x="189" y="320"/>
                  </a:lnTo>
                  <a:lnTo>
                    <a:pt x="189" y="320"/>
                  </a:lnTo>
                  <a:lnTo>
                    <a:pt x="193" y="320"/>
                  </a:lnTo>
                  <a:lnTo>
                    <a:pt x="193" y="320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207" y="322"/>
                  </a:lnTo>
                  <a:lnTo>
                    <a:pt x="217" y="328"/>
                  </a:lnTo>
                  <a:lnTo>
                    <a:pt x="225" y="336"/>
                  </a:lnTo>
                  <a:lnTo>
                    <a:pt x="233" y="346"/>
                  </a:lnTo>
                  <a:lnTo>
                    <a:pt x="241" y="366"/>
                  </a:lnTo>
                  <a:lnTo>
                    <a:pt x="243" y="372"/>
                  </a:lnTo>
                  <a:lnTo>
                    <a:pt x="243" y="372"/>
                  </a:lnTo>
                  <a:lnTo>
                    <a:pt x="245" y="380"/>
                  </a:lnTo>
                  <a:lnTo>
                    <a:pt x="247" y="386"/>
                  </a:lnTo>
                  <a:lnTo>
                    <a:pt x="245" y="394"/>
                  </a:lnTo>
                  <a:lnTo>
                    <a:pt x="243" y="402"/>
                  </a:lnTo>
                  <a:lnTo>
                    <a:pt x="241" y="408"/>
                  </a:lnTo>
                  <a:lnTo>
                    <a:pt x="237" y="414"/>
                  </a:lnTo>
                  <a:lnTo>
                    <a:pt x="231" y="420"/>
                  </a:lnTo>
                  <a:lnTo>
                    <a:pt x="225" y="424"/>
                  </a:lnTo>
                  <a:lnTo>
                    <a:pt x="225" y="424"/>
                  </a:lnTo>
                  <a:lnTo>
                    <a:pt x="209" y="434"/>
                  </a:lnTo>
                  <a:lnTo>
                    <a:pt x="209" y="434"/>
                  </a:lnTo>
                  <a:lnTo>
                    <a:pt x="187" y="446"/>
                  </a:lnTo>
                  <a:lnTo>
                    <a:pt x="165" y="456"/>
                  </a:lnTo>
                  <a:lnTo>
                    <a:pt x="165" y="456"/>
                  </a:lnTo>
                  <a:lnTo>
                    <a:pt x="153" y="461"/>
                  </a:lnTo>
                  <a:lnTo>
                    <a:pt x="141" y="467"/>
                  </a:lnTo>
                  <a:lnTo>
                    <a:pt x="122" y="481"/>
                  </a:lnTo>
                  <a:lnTo>
                    <a:pt x="102" y="499"/>
                  </a:lnTo>
                  <a:lnTo>
                    <a:pt x="84" y="519"/>
                  </a:lnTo>
                  <a:lnTo>
                    <a:pt x="84" y="519"/>
                  </a:lnTo>
                  <a:lnTo>
                    <a:pt x="52" y="553"/>
                  </a:lnTo>
                  <a:lnTo>
                    <a:pt x="34" y="569"/>
                  </a:lnTo>
                  <a:lnTo>
                    <a:pt x="14" y="583"/>
                  </a:lnTo>
                  <a:lnTo>
                    <a:pt x="14" y="583"/>
                  </a:lnTo>
                  <a:lnTo>
                    <a:pt x="8" y="589"/>
                  </a:lnTo>
                  <a:lnTo>
                    <a:pt x="4" y="601"/>
                  </a:lnTo>
                  <a:lnTo>
                    <a:pt x="4" y="601"/>
                  </a:lnTo>
                  <a:lnTo>
                    <a:pt x="0" y="613"/>
                  </a:lnTo>
                  <a:lnTo>
                    <a:pt x="0" y="613"/>
                  </a:lnTo>
                  <a:lnTo>
                    <a:pt x="18" y="617"/>
                  </a:lnTo>
                  <a:lnTo>
                    <a:pt x="26" y="621"/>
                  </a:lnTo>
                  <a:lnTo>
                    <a:pt x="36" y="624"/>
                  </a:lnTo>
                  <a:lnTo>
                    <a:pt x="36" y="624"/>
                  </a:lnTo>
                  <a:lnTo>
                    <a:pt x="46" y="632"/>
                  </a:lnTo>
                  <a:lnTo>
                    <a:pt x="56" y="644"/>
                  </a:lnTo>
                  <a:lnTo>
                    <a:pt x="62" y="654"/>
                  </a:lnTo>
                  <a:lnTo>
                    <a:pt x="64" y="664"/>
                  </a:lnTo>
                  <a:lnTo>
                    <a:pt x="66" y="676"/>
                  </a:lnTo>
                  <a:lnTo>
                    <a:pt x="68" y="688"/>
                  </a:lnTo>
                  <a:lnTo>
                    <a:pt x="68" y="6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9" name="Freeform 9"/>
            <p:cNvSpPr>
              <a:spLocks/>
            </p:cNvSpPr>
            <p:nvPr/>
          </p:nvSpPr>
          <p:spPr bwMode="auto">
            <a:xfrm>
              <a:off x="6904263" y="2514118"/>
              <a:ext cx="208100" cy="221698"/>
            </a:xfrm>
            <a:custGeom>
              <a:avLst/>
              <a:gdLst>
                <a:gd name="T0" fmla="*/ 1048 w 1256"/>
                <a:gd name="T1" fmla="*/ 996 h 1352"/>
                <a:gd name="T2" fmla="*/ 1153 w 1256"/>
                <a:gd name="T3" fmla="*/ 914 h 1352"/>
                <a:gd name="T4" fmla="*/ 1056 w 1256"/>
                <a:gd name="T5" fmla="*/ 807 h 1352"/>
                <a:gd name="T6" fmla="*/ 1125 w 1256"/>
                <a:gd name="T7" fmla="*/ 795 h 1352"/>
                <a:gd name="T8" fmla="*/ 1179 w 1256"/>
                <a:gd name="T9" fmla="*/ 763 h 1352"/>
                <a:gd name="T10" fmla="*/ 1201 w 1256"/>
                <a:gd name="T11" fmla="*/ 714 h 1352"/>
                <a:gd name="T12" fmla="*/ 1215 w 1256"/>
                <a:gd name="T13" fmla="*/ 616 h 1352"/>
                <a:gd name="T14" fmla="*/ 1233 w 1256"/>
                <a:gd name="T15" fmla="*/ 539 h 1352"/>
                <a:gd name="T16" fmla="*/ 1252 w 1256"/>
                <a:gd name="T17" fmla="*/ 507 h 1352"/>
                <a:gd name="T18" fmla="*/ 1256 w 1256"/>
                <a:gd name="T19" fmla="*/ 475 h 1352"/>
                <a:gd name="T20" fmla="*/ 1245 w 1256"/>
                <a:gd name="T21" fmla="*/ 453 h 1352"/>
                <a:gd name="T22" fmla="*/ 1213 w 1256"/>
                <a:gd name="T23" fmla="*/ 401 h 1352"/>
                <a:gd name="T24" fmla="*/ 1211 w 1256"/>
                <a:gd name="T25" fmla="*/ 372 h 1352"/>
                <a:gd name="T26" fmla="*/ 1209 w 1256"/>
                <a:gd name="T27" fmla="*/ 326 h 1352"/>
                <a:gd name="T28" fmla="*/ 1181 w 1256"/>
                <a:gd name="T29" fmla="*/ 286 h 1352"/>
                <a:gd name="T30" fmla="*/ 1177 w 1256"/>
                <a:gd name="T31" fmla="*/ 240 h 1352"/>
                <a:gd name="T32" fmla="*/ 1181 w 1256"/>
                <a:gd name="T33" fmla="*/ 232 h 1352"/>
                <a:gd name="T34" fmla="*/ 1207 w 1256"/>
                <a:gd name="T35" fmla="*/ 209 h 1352"/>
                <a:gd name="T36" fmla="*/ 1227 w 1256"/>
                <a:gd name="T37" fmla="*/ 191 h 1352"/>
                <a:gd name="T38" fmla="*/ 1225 w 1256"/>
                <a:gd name="T39" fmla="*/ 139 h 1352"/>
                <a:gd name="T40" fmla="*/ 1199 w 1256"/>
                <a:gd name="T41" fmla="*/ 2 h 1352"/>
                <a:gd name="T42" fmla="*/ 1189 w 1256"/>
                <a:gd name="T43" fmla="*/ 0 h 1352"/>
                <a:gd name="T44" fmla="*/ 1139 w 1256"/>
                <a:gd name="T45" fmla="*/ 26 h 1352"/>
                <a:gd name="T46" fmla="*/ 1078 w 1256"/>
                <a:gd name="T47" fmla="*/ 81 h 1352"/>
                <a:gd name="T48" fmla="*/ 1012 w 1256"/>
                <a:gd name="T49" fmla="*/ 151 h 1352"/>
                <a:gd name="T50" fmla="*/ 901 w 1256"/>
                <a:gd name="T51" fmla="*/ 205 h 1352"/>
                <a:gd name="T52" fmla="*/ 793 w 1256"/>
                <a:gd name="T53" fmla="*/ 224 h 1352"/>
                <a:gd name="T54" fmla="*/ 714 w 1256"/>
                <a:gd name="T55" fmla="*/ 250 h 1352"/>
                <a:gd name="T56" fmla="*/ 602 w 1256"/>
                <a:gd name="T57" fmla="*/ 286 h 1352"/>
                <a:gd name="T58" fmla="*/ 423 w 1256"/>
                <a:gd name="T59" fmla="*/ 334 h 1352"/>
                <a:gd name="T60" fmla="*/ 127 w 1256"/>
                <a:gd name="T61" fmla="*/ 433 h 1352"/>
                <a:gd name="T62" fmla="*/ 87 w 1256"/>
                <a:gd name="T63" fmla="*/ 471 h 1352"/>
                <a:gd name="T64" fmla="*/ 83 w 1256"/>
                <a:gd name="T65" fmla="*/ 533 h 1352"/>
                <a:gd name="T66" fmla="*/ 153 w 1256"/>
                <a:gd name="T67" fmla="*/ 863 h 1352"/>
                <a:gd name="T68" fmla="*/ 153 w 1256"/>
                <a:gd name="T69" fmla="*/ 916 h 1352"/>
                <a:gd name="T70" fmla="*/ 101 w 1256"/>
                <a:gd name="T71" fmla="*/ 1032 h 1352"/>
                <a:gd name="T72" fmla="*/ 32 w 1256"/>
                <a:gd name="T73" fmla="*/ 1121 h 1352"/>
                <a:gd name="T74" fmla="*/ 8 w 1256"/>
                <a:gd name="T75" fmla="*/ 1147 h 1352"/>
                <a:gd name="T76" fmla="*/ 0 w 1256"/>
                <a:gd name="T77" fmla="*/ 1183 h 1352"/>
                <a:gd name="T78" fmla="*/ 6 w 1256"/>
                <a:gd name="T79" fmla="*/ 1203 h 1352"/>
                <a:gd name="T80" fmla="*/ 183 w 1256"/>
                <a:gd name="T81" fmla="*/ 1352 h 1352"/>
                <a:gd name="T82" fmla="*/ 221 w 1256"/>
                <a:gd name="T83" fmla="*/ 1336 h 1352"/>
                <a:gd name="T84" fmla="*/ 249 w 1256"/>
                <a:gd name="T85" fmla="*/ 1324 h 1352"/>
                <a:gd name="T86" fmla="*/ 270 w 1256"/>
                <a:gd name="T87" fmla="*/ 1280 h 1352"/>
                <a:gd name="T88" fmla="*/ 318 w 1256"/>
                <a:gd name="T89" fmla="*/ 1211 h 1352"/>
                <a:gd name="T90" fmla="*/ 340 w 1256"/>
                <a:gd name="T91" fmla="*/ 1187 h 1352"/>
                <a:gd name="T92" fmla="*/ 382 w 1256"/>
                <a:gd name="T93" fmla="*/ 1173 h 1352"/>
                <a:gd name="T94" fmla="*/ 421 w 1256"/>
                <a:gd name="T95" fmla="*/ 1187 h 1352"/>
                <a:gd name="T96" fmla="*/ 451 w 1256"/>
                <a:gd name="T97" fmla="*/ 1187 h 1352"/>
                <a:gd name="T98" fmla="*/ 507 w 1256"/>
                <a:gd name="T99" fmla="*/ 1153 h 1352"/>
                <a:gd name="T100" fmla="*/ 584 w 1256"/>
                <a:gd name="T101" fmla="*/ 1105 h 1352"/>
                <a:gd name="T102" fmla="*/ 716 w 1256"/>
                <a:gd name="T103" fmla="*/ 1061 h 1352"/>
                <a:gd name="T104" fmla="*/ 763 w 1256"/>
                <a:gd name="T105" fmla="*/ 1057 h 1352"/>
                <a:gd name="T106" fmla="*/ 777 w 1256"/>
                <a:gd name="T107" fmla="*/ 1022 h 1352"/>
                <a:gd name="T108" fmla="*/ 795 w 1256"/>
                <a:gd name="T109" fmla="*/ 1002 h 1352"/>
                <a:gd name="T110" fmla="*/ 817 w 1256"/>
                <a:gd name="T111" fmla="*/ 988 h 1352"/>
                <a:gd name="T112" fmla="*/ 829 w 1256"/>
                <a:gd name="T113" fmla="*/ 988 h 1352"/>
                <a:gd name="T114" fmla="*/ 861 w 1256"/>
                <a:gd name="T115" fmla="*/ 1008 h 1352"/>
                <a:gd name="T116" fmla="*/ 871 w 1256"/>
                <a:gd name="T117" fmla="*/ 1020 h 1352"/>
                <a:gd name="T118" fmla="*/ 883 w 1256"/>
                <a:gd name="T119" fmla="*/ 1061 h 1352"/>
                <a:gd name="T120" fmla="*/ 891 w 1256"/>
                <a:gd name="T121" fmla="*/ 1103 h 1352"/>
                <a:gd name="T122" fmla="*/ 940 w 1256"/>
                <a:gd name="T123" fmla="*/ 1091 h 1352"/>
                <a:gd name="T124" fmla="*/ 1002 w 1256"/>
                <a:gd name="T125" fmla="*/ 1048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6" h="1352">
                  <a:moveTo>
                    <a:pt x="1014" y="1034"/>
                  </a:moveTo>
                  <a:lnTo>
                    <a:pt x="1014" y="1034"/>
                  </a:lnTo>
                  <a:lnTo>
                    <a:pt x="1030" y="1012"/>
                  </a:lnTo>
                  <a:lnTo>
                    <a:pt x="1048" y="996"/>
                  </a:lnTo>
                  <a:lnTo>
                    <a:pt x="1048" y="996"/>
                  </a:lnTo>
                  <a:lnTo>
                    <a:pt x="1099" y="954"/>
                  </a:lnTo>
                  <a:lnTo>
                    <a:pt x="1153" y="914"/>
                  </a:lnTo>
                  <a:lnTo>
                    <a:pt x="1153" y="914"/>
                  </a:lnTo>
                  <a:lnTo>
                    <a:pt x="1050" y="825"/>
                  </a:lnTo>
                  <a:lnTo>
                    <a:pt x="1050" y="825"/>
                  </a:lnTo>
                  <a:lnTo>
                    <a:pt x="1056" y="807"/>
                  </a:lnTo>
                  <a:lnTo>
                    <a:pt x="1056" y="807"/>
                  </a:lnTo>
                  <a:lnTo>
                    <a:pt x="1081" y="801"/>
                  </a:lnTo>
                  <a:lnTo>
                    <a:pt x="1105" y="797"/>
                  </a:lnTo>
                  <a:lnTo>
                    <a:pt x="1105" y="797"/>
                  </a:lnTo>
                  <a:lnTo>
                    <a:pt x="1125" y="795"/>
                  </a:lnTo>
                  <a:lnTo>
                    <a:pt x="1141" y="789"/>
                  </a:lnTo>
                  <a:lnTo>
                    <a:pt x="1157" y="783"/>
                  </a:lnTo>
                  <a:lnTo>
                    <a:pt x="1169" y="773"/>
                  </a:lnTo>
                  <a:lnTo>
                    <a:pt x="1179" y="763"/>
                  </a:lnTo>
                  <a:lnTo>
                    <a:pt x="1189" y="749"/>
                  </a:lnTo>
                  <a:lnTo>
                    <a:pt x="1195" y="733"/>
                  </a:lnTo>
                  <a:lnTo>
                    <a:pt x="1201" y="714"/>
                  </a:lnTo>
                  <a:lnTo>
                    <a:pt x="1201" y="714"/>
                  </a:lnTo>
                  <a:lnTo>
                    <a:pt x="1217" y="656"/>
                  </a:lnTo>
                  <a:lnTo>
                    <a:pt x="1217" y="656"/>
                  </a:lnTo>
                  <a:lnTo>
                    <a:pt x="1215" y="636"/>
                  </a:lnTo>
                  <a:lnTo>
                    <a:pt x="1215" y="616"/>
                  </a:lnTo>
                  <a:lnTo>
                    <a:pt x="1217" y="594"/>
                  </a:lnTo>
                  <a:lnTo>
                    <a:pt x="1221" y="574"/>
                  </a:lnTo>
                  <a:lnTo>
                    <a:pt x="1227" y="555"/>
                  </a:lnTo>
                  <a:lnTo>
                    <a:pt x="1233" y="539"/>
                  </a:lnTo>
                  <a:lnTo>
                    <a:pt x="1241" y="523"/>
                  </a:lnTo>
                  <a:lnTo>
                    <a:pt x="1248" y="513"/>
                  </a:lnTo>
                  <a:lnTo>
                    <a:pt x="1248" y="513"/>
                  </a:lnTo>
                  <a:lnTo>
                    <a:pt x="1252" y="507"/>
                  </a:lnTo>
                  <a:lnTo>
                    <a:pt x="1256" y="499"/>
                  </a:lnTo>
                  <a:lnTo>
                    <a:pt x="1256" y="491"/>
                  </a:lnTo>
                  <a:lnTo>
                    <a:pt x="1256" y="483"/>
                  </a:lnTo>
                  <a:lnTo>
                    <a:pt x="1256" y="475"/>
                  </a:lnTo>
                  <a:lnTo>
                    <a:pt x="1254" y="467"/>
                  </a:lnTo>
                  <a:lnTo>
                    <a:pt x="1250" y="461"/>
                  </a:lnTo>
                  <a:lnTo>
                    <a:pt x="1245" y="453"/>
                  </a:lnTo>
                  <a:lnTo>
                    <a:pt x="1245" y="453"/>
                  </a:lnTo>
                  <a:lnTo>
                    <a:pt x="1233" y="439"/>
                  </a:lnTo>
                  <a:lnTo>
                    <a:pt x="1221" y="421"/>
                  </a:lnTo>
                  <a:lnTo>
                    <a:pt x="1217" y="411"/>
                  </a:lnTo>
                  <a:lnTo>
                    <a:pt x="1213" y="401"/>
                  </a:lnTo>
                  <a:lnTo>
                    <a:pt x="1211" y="389"/>
                  </a:lnTo>
                  <a:lnTo>
                    <a:pt x="1211" y="378"/>
                  </a:lnTo>
                  <a:lnTo>
                    <a:pt x="1211" y="372"/>
                  </a:lnTo>
                  <a:lnTo>
                    <a:pt x="1211" y="372"/>
                  </a:lnTo>
                  <a:lnTo>
                    <a:pt x="1211" y="342"/>
                  </a:lnTo>
                  <a:lnTo>
                    <a:pt x="1211" y="332"/>
                  </a:lnTo>
                  <a:lnTo>
                    <a:pt x="1209" y="326"/>
                  </a:lnTo>
                  <a:lnTo>
                    <a:pt x="1209" y="326"/>
                  </a:lnTo>
                  <a:lnTo>
                    <a:pt x="1205" y="320"/>
                  </a:lnTo>
                  <a:lnTo>
                    <a:pt x="1199" y="310"/>
                  </a:lnTo>
                  <a:lnTo>
                    <a:pt x="1181" y="286"/>
                  </a:lnTo>
                  <a:lnTo>
                    <a:pt x="1181" y="286"/>
                  </a:lnTo>
                  <a:lnTo>
                    <a:pt x="1173" y="276"/>
                  </a:lnTo>
                  <a:lnTo>
                    <a:pt x="1171" y="264"/>
                  </a:lnTo>
                  <a:lnTo>
                    <a:pt x="1171" y="252"/>
                  </a:lnTo>
                  <a:lnTo>
                    <a:pt x="1177" y="240"/>
                  </a:lnTo>
                  <a:lnTo>
                    <a:pt x="1177" y="240"/>
                  </a:lnTo>
                  <a:lnTo>
                    <a:pt x="1177" y="238"/>
                  </a:lnTo>
                  <a:lnTo>
                    <a:pt x="1177" y="238"/>
                  </a:lnTo>
                  <a:lnTo>
                    <a:pt x="1181" y="232"/>
                  </a:lnTo>
                  <a:lnTo>
                    <a:pt x="1185" y="222"/>
                  </a:lnTo>
                  <a:lnTo>
                    <a:pt x="1195" y="215"/>
                  </a:lnTo>
                  <a:lnTo>
                    <a:pt x="1207" y="209"/>
                  </a:lnTo>
                  <a:lnTo>
                    <a:pt x="1207" y="209"/>
                  </a:lnTo>
                  <a:lnTo>
                    <a:pt x="1215" y="205"/>
                  </a:lnTo>
                  <a:lnTo>
                    <a:pt x="1221" y="201"/>
                  </a:lnTo>
                  <a:lnTo>
                    <a:pt x="1225" y="197"/>
                  </a:lnTo>
                  <a:lnTo>
                    <a:pt x="1227" y="191"/>
                  </a:lnTo>
                  <a:lnTo>
                    <a:pt x="1229" y="181"/>
                  </a:lnTo>
                  <a:lnTo>
                    <a:pt x="1229" y="171"/>
                  </a:lnTo>
                  <a:lnTo>
                    <a:pt x="1225" y="139"/>
                  </a:lnTo>
                  <a:lnTo>
                    <a:pt x="1225" y="13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89" y="0"/>
                  </a:lnTo>
                  <a:lnTo>
                    <a:pt x="1189" y="0"/>
                  </a:lnTo>
                  <a:lnTo>
                    <a:pt x="1177" y="2"/>
                  </a:lnTo>
                  <a:lnTo>
                    <a:pt x="1163" y="10"/>
                  </a:lnTo>
                  <a:lnTo>
                    <a:pt x="1163" y="10"/>
                  </a:lnTo>
                  <a:lnTo>
                    <a:pt x="1139" y="26"/>
                  </a:lnTo>
                  <a:lnTo>
                    <a:pt x="1117" y="42"/>
                  </a:lnTo>
                  <a:lnTo>
                    <a:pt x="1095" y="59"/>
                  </a:lnTo>
                  <a:lnTo>
                    <a:pt x="1085" y="6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58" y="107"/>
                  </a:lnTo>
                  <a:lnTo>
                    <a:pt x="1036" y="131"/>
                  </a:lnTo>
                  <a:lnTo>
                    <a:pt x="1012" y="151"/>
                  </a:lnTo>
                  <a:lnTo>
                    <a:pt x="986" y="169"/>
                  </a:lnTo>
                  <a:lnTo>
                    <a:pt x="960" y="183"/>
                  </a:lnTo>
                  <a:lnTo>
                    <a:pt x="932" y="195"/>
                  </a:lnTo>
                  <a:lnTo>
                    <a:pt x="901" y="205"/>
                  </a:lnTo>
                  <a:lnTo>
                    <a:pt x="869" y="213"/>
                  </a:lnTo>
                  <a:lnTo>
                    <a:pt x="869" y="213"/>
                  </a:lnTo>
                  <a:lnTo>
                    <a:pt x="819" y="221"/>
                  </a:lnTo>
                  <a:lnTo>
                    <a:pt x="793" y="224"/>
                  </a:lnTo>
                  <a:lnTo>
                    <a:pt x="767" y="230"/>
                  </a:lnTo>
                  <a:lnTo>
                    <a:pt x="767" y="230"/>
                  </a:lnTo>
                  <a:lnTo>
                    <a:pt x="742" y="240"/>
                  </a:lnTo>
                  <a:lnTo>
                    <a:pt x="714" y="250"/>
                  </a:lnTo>
                  <a:lnTo>
                    <a:pt x="688" y="260"/>
                  </a:lnTo>
                  <a:lnTo>
                    <a:pt x="662" y="270"/>
                  </a:lnTo>
                  <a:lnTo>
                    <a:pt x="662" y="270"/>
                  </a:lnTo>
                  <a:lnTo>
                    <a:pt x="602" y="286"/>
                  </a:lnTo>
                  <a:lnTo>
                    <a:pt x="543" y="302"/>
                  </a:lnTo>
                  <a:lnTo>
                    <a:pt x="483" y="318"/>
                  </a:lnTo>
                  <a:lnTo>
                    <a:pt x="423" y="334"/>
                  </a:lnTo>
                  <a:lnTo>
                    <a:pt x="423" y="334"/>
                  </a:lnTo>
                  <a:lnTo>
                    <a:pt x="348" y="358"/>
                  </a:lnTo>
                  <a:lnTo>
                    <a:pt x="274" y="382"/>
                  </a:lnTo>
                  <a:lnTo>
                    <a:pt x="127" y="433"/>
                  </a:lnTo>
                  <a:lnTo>
                    <a:pt x="127" y="433"/>
                  </a:lnTo>
                  <a:lnTo>
                    <a:pt x="115" y="441"/>
                  </a:lnTo>
                  <a:lnTo>
                    <a:pt x="103" y="449"/>
                  </a:lnTo>
                  <a:lnTo>
                    <a:pt x="93" y="459"/>
                  </a:lnTo>
                  <a:lnTo>
                    <a:pt x="87" y="471"/>
                  </a:lnTo>
                  <a:lnTo>
                    <a:pt x="87" y="471"/>
                  </a:lnTo>
                  <a:lnTo>
                    <a:pt x="85" y="491"/>
                  </a:lnTo>
                  <a:lnTo>
                    <a:pt x="83" y="511"/>
                  </a:lnTo>
                  <a:lnTo>
                    <a:pt x="83" y="533"/>
                  </a:lnTo>
                  <a:lnTo>
                    <a:pt x="87" y="553"/>
                  </a:lnTo>
                  <a:lnTo>
                    <a:pt x="87" y="553"/>
                  </a:lnTo>
                  <a:lnTo>
                    <a:pt x="119" y="708"/>
                  </a:lnTo>
                  <a:lnTo>
                    <a:pt x="153" y="863"/>
                  </a:lnTo>
                  <a:lnTo>
                    <a:pt x="153" y="863"/>
                  </a:lnTo>
                  <a:lnTo>
                    <a:pt x="155" y="881"/>
                  </a:lnTo>
                  <a:lnTo>
                    <a:pt x="155" y="898"/>
                  </a:lnTo>
                  <a:lnTo>
                    <a:pt x="153" y="916"/>
                  </a:lnTo>
                  <a:lnTo>
                    <a:pt x="149" y="932"/>
                  </a:lnTo>
                  <a:lnTo>
                    <a:pt x="149" y="932"/>
                  </a:lnTo>
                  <a:lnTo>
                    <a:pt x="125" y="982"/>
                  </a:lnTo>
                  <a:lnTo>
                    <a:pt x="101" y="1032"/>
                  </a:lnTo>
                  <a:lnTo>
                    <a:pt x="87" y="1055"/>
                  </a:lnTo>
                  <a:lnTo>
                    <a:pt x="72" y="1079"/>
                  </a:lnTo>
                  <a:lnTo>
                    <a:pt x="54" y="1101"/>
                  </a:lnTo>
                  <a:lnTo>
                    <a:pt x="32" y="1121"/>
                  </a:lnTo>
                  <a:lnTo>
                    <a:pt x="32" y="1121"/>
                  </a:lnTo>
                  <a:lnTo>
                    <a:pt x="24" y="1129"/>
                  </a:lnTo>
                  <a:lnTo>
                    <a:pt x="16" y="1137"/>
                  </a:lnTo>
                  <a:lnTo>
                    <a:pt x="8" y="1147"/>
                  </a:lnTo>
                  <a:lnTo>
                    <a:pt x="4" y="1157"/>
                  </a:lnTo>
                  <a:lnTo>
                    <a:pt x="4" y="1157"/>
                  </a:lnTo>
                  <a:lnTo>
                    <a:pt x="2" y="1169"/>
                  </a:lnTo>
                  <a:lnTo>
                    <a:pt x="0" y="1183"/>
                  </a:lnTo>
                  <a:lnTo>
                    <a:pt x="2" y="1195"/>
                  </a:lnTo>
                  <a:lnTo>
                    <a:pt x="4" y="1199"/>
                  </a:lnTo>
                  <a:lnTo>
                    <a:pt x="6" y="1203"/>
                  </a:lnTo>
                  <a:lnTo>
                    <a:pt x="6" y="1203"/>
                  </a:lnTo>
                  <a:lnTo>
                    <a:pt x="91" y="1274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201" y="1342"/>
                  </a:lnTo>
                  <a:lnTo>
                    <a:pt x="209" y="1340"/>
                  </a:lnTo>
                  <a:lnTo>
                    <a:pt x="221" y="1336"/>
                  </a:lnTo>
                  <a:lnTo>
                    <a:pt x="221" y="1336"/>
                  </a:lnTo>
                  <a:lnTo>
                    <a:pt x="237" y="1332"/>
                  </a:lnTo>
                  <a:lnTo>
                    <a:pt x="243" y="1328"/>
                  </a:lnTo>
                  <a:lnTo>
                    <a:pt x="249" y="1324"/>
                  </a:lnTo>
                  <a:lnTo>
                    <a:pt x="254" y="1316"/>
                  </a:lnTo>
                  <a:lnTo>
                    <a:pt x="260" y="1306"/>
                  </a:lnTo>
                  <a:lnTo>
                    <a:pt x="270" y="1280"/>
                  </a:lnTo>
                  <a:lnTo>
                    <a:pt x="270" y="1280"/>
                  </a:lnTo>
                  <a:lnTo>
                    <a:pt x="280" y="1260"/>
                  </a:lnTo>
                  <a:lnTo>
                    <a:pt x="292" y="1242"/>
                  </a:lnTo>
                  <a:lnTo>
                    <a:pt x="304" y="1224"/>
                  </a:lnTo>
                  <a:lnTo>
                    <a:pt x="318" y="1211"/>
                  </a:lnTo>
                  <a:lnTo>
                    <a:pt x="318" y="1211"/>
                  </a:lnTo>
                  <a:lnTo>
                    <a:pt x="328" y="1197"/>
                  </a:lnTo>
                  <a:lnTo>
                    <a:pt x="328" y="1197"/>
                  </a:lnTo>
                  <a:lnTo>
                    <a:pt x="340" y="1187"/>
                  </a:lnTo>
                  <a:lnTo>
                    <a:pt x="354" y="1179"/>
                  </a:lnTo>
                  <a:lnTo>
                    <a:pt x="368" y="1175"/>
                  </a:lnTo>
                  <a:lnTo>
                    <a:pt x="382" y="1173"/>
                  </a:lnTo>
                  <a:lnTo>
                    <a:pt x="382" y="1173"/>
                  </a:lnTo>
                  <a:lnTo>
                    <a:pt x="396" y="1175"/>
                  </a:lnTo>
                  <a:lnTo>
                    <a:pt x="408" y="1181"/>
                  </a:lnTo>
                  <a:lnTo>
                    <a:pt x="408" y="1181"/>
                  </a:lnTo>
                  <a:lnTo>
                    <a:pt x="421" y="1187"/>
                  </a:lnTo>
                  <a:lnTo>
                    <a:pt x="435" y="1189"/>
                  </a:lnTo>
                  <a:lnTo>
                    <a:pt x="435" y="1189"/>
                  </a:lnTo>
                  <a:lnTo>
                    <a:pt x="443" y="1189"/>
                  </a:lnTo>
                  <a:lnTo>
                    <a:pt x="451" y="1187"/>
                  </a:lnTo>
                  <a:lnTo>
                    <a:pt x="467" y="1179"/>
                  </a:lnTo>
                  <a:lnTo>
                    <a:pt x="485" y="1169"/>
                  </a:lnTo>
                  <a:lnTo>
                    <a:pt x="503" y="1157"/>
                  </a:lnTo>
                  <a:lnTo>
                    <a:pt x="507" y="1153"/>
                  </a:lnTo>
                  <a:lnTo>
                    <a:pt x="507" y="1153"/>
                  </a:lnTo>
                  <a:lnTo>
                    <a:pt x="531" y="1137"/>
                  </a:lnTo>
                  <a:lnTo>
                    <a:pt x="557" y="1121"/>
                  </a:lnTo>
                  <a:lnTo>
                    <a:pt x="584" y="1105"/>
                  </a:lnTo>
                  <a:lnTo>
                    <a:pt x="614" y="1091"/>
                  </a:lnTo>
                  <a:lnTo>
                    <a:pt x="646" y="1079"/>
                  </a:lnTo>
                  <a:lnTo>
                    <a:pt x="680" y="1069"/>
                  </a:lnTo>
                  <a:lnTo>
                    <a:pt x="716" y="1061"/>
                  </a:lnTo>
                  <a:lnTo>
                    <a:pt x="753" y="1057"/>
                  </a:lnTo>
                  <a:lnTo>
                    <a:pt x="753" y="1057"/>
                  </a:lnTo>
                  <a:lnTo>
                    <a:pt x="763" y="1057"/>
                  </a:lnTo>
                  <a:lnTo>
                    <a:pt x="763" y="1057"/>
                  </a:lnTo>
                  <a:lnTo>
                    <a:pt x="767" y="1046"/>
                  </a:lnTo>
                  <a:lnTo>
                    <a:pt x="767" y="1046"/>
                  </a:lnTo>
                  <a:lnTo>
                    <a:pt x="771" y="1034"/>
                  </a:lnTo>
                  <a:lnTo>
                    <a:pt x="777" y="1022"/>
                  </a:lnTo>
                  <a:lnTo>
                    <a:pt x="785" y="1014"/>
                  </a:lnTo>
                  <a:lnTo>
                    <a:pt x="791" y="1008"/>
                  </a:lnTo>
                  <a:lnTo>
                    <a:pt x="791" y="1008"/>
                  </a:lnTo>
                  <a:lnTo>
                    <a:pt x="795" y="1002"/>
                  </a:lnTo>
                  <a:lnTo>
                    <a:pt x="795" y="1002"/>
                  </a:lnTo>
                  <a:lnTo>
                    <a:pt x="801" y="996"/>
                  </a:lnTo>
                  <a:lnTo>
                    <a:pt x="809" y="992"/>
                  </a:lnTo>
                  <a:lnTo>
                    <a:pt x="817" y="988"/>
                  </a:lnTo>
                  <a:lnTo>
                    <a:pt x="827" y="988"/>
                  </a:lnTo>
                  <a:lnTo>
                    <a:pt x="827" y="988"/>
                  </a:lnTo>
                  <a:lnTo>
                    <a:pt x="829" y="988"/>
                  </a:lnTo>
                  <a:lnTo>
                    <a:pt x="829" y="988"/>
                  </a:lnTo>
                  <a:lnTo>
                    <a:pt x="839" y="990"/>
                  </a:lnTo>
                  <a:lnTo>
                    <a:pt x="847" y="994"/>
                  </a:lnTo>
                  <a:lnTo>
                    <a:pt x="855" y="1000"/>
                  </a:lnTo>
                  <a:lnTo>
                    <a:pt x="861" y="1008"/>
                  </a:lnTo>
                  <a:lnTo>
                    <a:pt x="861" y="1008"/>
                  </a:lnTo>
                  <a:lnTo>
                    <a:pt x="865" y="1012"/>
                  </a:lnTo>
                  <a:lnTo>
                    <a:pt x="865" y="1012"/>
                  </a:lnTo>
                  <a:lnTo>
                    <a:pt x="871" y="1020"/>
                  </a:lnTo>
                  <a:lnTo>
                    <a:pt x="879" y="1032"/>
                  </a:lnTo>
                  <a:lnTo>
                    <a:pt x="883" y="1046"/>
                  </a:lnTo>
                  <a:lnTo>
                    <a:pt x="883" y="1053"/>
                  </a:lnTo>
                  <a:lnTo>
                    <a:pt x="883" y="1061"/>
                  </a:lnTo>
                  <a:lnTo>
                    <a:pt x="883" y="1061"/>
                  </a:lnTo>
                  <a:lnTo>
                    <a:pt x="877" y="1103"/>
                  </a:lnTo>
                  <a:lnTo>
                    <a:pt x="877" y="1103"/>
                  </a:lnTo>
                  <a:lnTo>
                    <a:pt x="891" y="1103"/>
                  </a:lnTo>
                  <a:lnTo>
                    <a:pt x="891" y="1103"/>
                  </a:lnTo>
                  <a:lnTo>
                    <a:pt x="907" y="1101"/>
                  </a:lnTo>
                  <a:lnTo>
                    <a:pt x="924" y="1097"/>
                  </a:lnTo>
                  <a:lnTo>
                    <a:pt x="940" y="1091"/>
                  </a:lnTo>
                  <a:lnTo>
                    <a:pt x="956" y="1083"/>
                  </a:lnTo>
                  <a:lnTo>
                    <a:pt x="972" y="1073"/>
                  </a:lnTo>
                  <a:lnTo>
                    <a:pt x="988" y="1061"/>
                  </a:lnTo>
                  <a:lnTo>
                    <a:pt x="1002" y="1048"/>
                  </a:lnTo>
                  <a:lnTo>
                    <a:pt x="1014" y="1034"/>
                  </a:lnTo>
                  <a:lnTo>
                    <a:pt x="1014" y="10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0" name="Freeform 10"/>
            <p:cNvSpPr>
              <a:spLocks/>
            </p:cNvSpPr>
            <p:nvPr/>
          </p:nvSpPr>
          <p:spPr bwMode="auto">
            <a:xfrm>
              <a:off x="7469745" y="2529368"/>
              <a:ext cx="174300" cy="252690"/>
            </a:xfrm>
            <a:custGeom>
              <a:avLst/>
              <a:gdLst>
                <a:gd name="T0" fmla="*/ 420 w 1052"/>
                <a:gd name="T1" fmla="*/ 203 h 1541"/>
                <a:gd name="T2" fmla="*/ 444 w 1052"/>
                <a:gd name="T3" fmla="*/ 277 h 1541"/>
                <a:gd name="T4" fmla="*/ 476 w 1052"/>
                <a:gd name="T5" fmla="*/ 314 h 1541"/>
                <a:gd name="T6" fmla="*/ 488 w 1052"/>
                <a:gd name="T7" fmla="*/ 334 h 1541"/>
                <a:gd name="T8" fmla="*/ 486 w 1052"/>
                <a:gd name="T9" fmla="*/ 380 h 1541"/>
                <a:gd name="T10" fmla="*/ 464 w 1052"/>
                <a:gd name="T11" fmla="*/ 428 h 1541"/>
                <a:gd name="T12" fmla="*/ 223 w 1052"/>
                <a:gd name="T13" fmla="*/ 656 h 1541"/>
                <a:gd name="T14" fmla="*/ 207 w 1052"/>
                <a:gd name="T15" fmla="*/ 664 h 1541"/>
                <a:gd name="T16" fmla="*/ 32 w 1052"/>
                <a:gd name="T17" fmla="*/ 708 h 1541"/>
                <a:gd name="T18" fmla="*/ 2 w 1052"/>
                <a:gd name="T19" fmla="*/ 740 h 1541"/>
                <a:gd name="T20" fmla="*/ 4 w 1052"/>
                <a:gd name="T21" fmla="*/ 823 h 1541"/>
                <a:gd name="T22" fmla="*/ 14 w 1052"/>
                <a:gd name="T23" fmla="*/ 909 h 1541"/>
                <a:gd name="T24" fmla="*/ 46 w 1052"/>
                <a:gd name="T25" fmla="*/ 949 h 1541"/>
                <a:gd name="T26" fmla="*/ 116 w 1052"/>
                <a:gd name="T27" fmla="*/ 1034 h 1541"/>
                <a:gd name="T28" fmla="*/ 144 w 1052"/>
                <a:gd name="T29" fmla="*/ 1092 h 1541"/>
                <a:gd name="T30" fmla="*/ 207 w 1052"/>
                <a:gd name="T31" fmla="*/ 1153 h 1541"/>
                <a:gd name="T32" fmla="*/ 285 w 1052"/>
                <a:gd name="T33" fmla="*/ 1169 h 1541"/>
                <a:gd name="T34" fmla="*/ 307 w 1052"/>
                <a:gd name="T35" fmla="*/ 1177 h 1541"/>
                <a:gd name="T36" fmla="*/ 346 w 1052"/>
                <a:gd name="T37" fmla="*/ 1211 h 1541"/>
                <a:gd name="T38" fmla="*/ 394 w 1052"/>
                <a:gd name="T39" fmla="*/ 1217 h 1541"/>
                <a:gd name="T40" fmla="*/ 442 w 1052"/>
                <a:gd name="T41" fmla="*/ 1312 h 1541"/>
                <a:gd name="T42" fmla="*/ 436 w 1052"/>
                <a:gd name="T43" fmla="*/ 1354 h 1541"/>
                <a:gd name="T44" fmla="*/ 414 w 1052"/>
                <a:gd name="T45" fmla="*/ 1394 h 1541"/>
                <a:gd name="T46" fmla="*/ 430 w 1052"/>
                <a:gd name="T47" fmla="*/ 1434 h 1541"/>
                <a:gd name="T48" fmla="*/ 499 w 1052"/>
                <a:gd name="T49" fmla="*/ 1483 h 1541"/>
                <a:gd name="T50" fmla="*/ 605 w 1052"/>
                <a:gd name="T51" fmla="*/ 1521 h 1541"/>
                <a:gd name="T52" fmla="*/ 641 w 1052"/>
                <a:gd name="T53" fmla="*/ 1523 h 1541"/>
                <a:gd name="T54" fmla="*/ 674 w 1052"/>
                <a:gd name="T55" fmla="*/ 1531 h 1541"/>
                <a:gd name="T56" fmla="*/ 726 w 1052"/>
                <a:gd name="T57" fmla="*/ 1541 h 1541"/>
                <a:gd name="T58" fmla="*/ 752 w 1052"/>
                <a:gd name="T59" fmla="*/ 1535 h 1541"/>
                <a:gd name="T60" fmla="*/ 794 w 1052"/>
                <a:gd name="T61" fmla="*/ 1481 h 1541"/>
                <a:gd name="T62" fmla="*/ 816 w 1052"/>
                <a:gd name="T63" fmla="*/ 1432 h 1541"/>
                <a:gd name="T64" fmla="*/ 889 w 1052"/>
                <a:gd name="T65" fmla="*/ 1340 h 1541"/>
                <a:gd name="T66" fmla="*/ 969 w 1052"/>
                <a:gd name="T67" fmla="*/ 1296 h 1541"/>
                <a:gd name="T68" fmla="*/ 1040 w 1052"/>
                <a:gd name="T69" fmla="*/ 1235 h 1541"/>
                <a:gd name="T70" fmla="*/ 1052 w 1052"/>
                <a:gd name="T71" fmla="*/ 1145 h 1541"/>
                <a:gd name="T72" fmla="*/ 1036 w 1052"/>
                <a:gd name="T73" fmla="*/ 1032 h 1541"/>
                <a:gd name="T74" fmla="*/ 967 w 1052"/>
                <a:gd name="T75" fmla="*/ 811 h 1541"/>
                <a:gd name="T76" fmla="*/ 867 w 1052"/>
                <a:gd name="T77" fmla="*/ 563 h 1541"/>
                <a:gd name="T78" fmla="*/ 833 w 1052"/>
                <a:gd name="T79" fmla="*/ 410 h 1541"/>
                <a:gd name="T80" fmla="*/ 820 w 1052"/>
                <a:gd name="T81" fmla="*/ 330 h 1541"/>
                <a:gd name="T82" fmla="*/ 786 w 1052"/>
                <a:gd name="T83" fmla="*/ 193 h 1541"/>
                <a:gd name="T84" fmla="*/ 772 w 1052"/>
                <a:gd name="T85" fmla="*/ 155 h 1541"/>
                <a:gd name="T86" fmla="*/ 724 w 1052"/>
                <a:gd name="T87" fmla="*/ 102 h 1541"/>
                <a:gd name="T88" fmla="*/ 561 w 1052"/>
                <a:gd name="T89" fmla="*/ 8 h 1541"/>
                <a:gd name="T90" fmla="*/ 521 w 1052"/>
                <a:gd name="T91" fmla="*/ 0 h 1541"/>
                <a:gd name="T92" fmla="*/ 493 w 1052"/>
                <a:gd name="T93" fmla="*/ 6 h 1541"/>
                <a:gd name="T94" fmla="*/ 376 w 1052"/>
                <a:gd name="T95" fmla="*/ 128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52" h="1541">
                  <a:moveTo>
                    <a:pt x="376" y="128"/>
                  </a:moveTo>
                  <a:lnTo>
                    <a:pt x="376" y="128"/>
                  </a:lnTo>
                  <a:lnTo>
                    <a:pt x="406" y="179"/>
                  </a:lnTo>
                  <a:lnTo>
                    <a:pt x="420" y="203"/>
                  </a:lnTo>
                  <a:lnTo>
                    <a:pt x="430" y="231"/>
                  </a:lnTo>
                  <a:lnTo>
                    <a:pt x="430" y="231"/>
                  </a:lnTo>
                  <a:lnTo>
                    <a:pt x="436" y="255"/>
                  </a:lnTo>
                  <a:lnTo>
                    <a:pt x="444" y="277"/>
                  </a:lnTo>
                  <a:lnTo>
                    <a:pt x="450" y="287"/>
                  </a:lnTo>
                  <a:lnTo>
                    <a:pt x="458" y="296"/>
                  </a:lnTo>
                  <a:lnTo>
                    <a:pt x="466" y="306"/>
                  </a:lnTo>
                  <a:lnTo>
                    <a:pt x="476" y="314"/>
                  </a:lnTo>
                  <a:lnTo>
                    <a:pt x="476" y="314"/>
                  </a:lnTo>
                  <a:lnTo>
                    <a:pt x="480" y="318"/>
                  </a:lnTo>
                  <a:lnTo>
                    <a:pt x="484" y="322"/>
                  </a:lnTo>
                  <a:lnTo>
                    <a:pt x="488" y="334"/>
                  </a:lnTo>
                  <a:lnTo>
                    <a:pt x="490" y="348"/>
                  </a:lnTo>
                  <a:lnTo>
                    <a:pt x="490" y="362"/>
                  </a:lnTo>
                  <a:lnTo>
                    <a:pt x="490" y="362"/>
                  </a:lnTo>
                  <a:lnTo>
                    <a:pt x="486" y="380"/>
                  </a:lnTo>
                  <a:lnTo>
                    <a:pt x="482" y="398"/>
                  </a:lnTo>
                  <a:lnTo>
                    <a:pt x="474" y="414"/>
                  </a:lnTo>
                  <a:lnTo>
                    <a:pt x="470" y="420"/>
                  </a:lnTo>
                  <a:lnTo>
                    <a:pt x="464" y="428"/>
                  </a:lnTo>
                  <a:lnTo>
                    <a:pt x="464" y="428"/>
                  </a:lnTo>
                  <a:lnTo>
                    <a:pt x="404" y="485"/>
                  </a:lnTo>
                  <a:lnTo>
                    <a:pt x="344" y="543"/>
                  </a:lnTo>
                  <a:lnTo>
                    <a:pt x="223" y="656"/>
                  </a:lnTo>
                  <a:lnTo>
                    <a:pt x="223" y="656"/>
                  </a:lnTo>
                  <a:lnTo>
                    <a:pt x="215" y="660"/>
                  </a:lnTo>
                  <a:lnTo>
                    <a:pt x="207" y="664"/>
                  </a:lnTo>
                  <a:lnTo>
                    <a:pt x="207" y="664"/>
                  </a:lnTo>
                  <a:lnTo>
                    <a:pt x="120" y="684"/>
                  </a:lnTo>
                  <a:lnTo>
                    <a:pt x="76" y="696"/>
                  </a:lnTo>
                  <a:lnTo>
                    <a:pt x="32" y="708"/>
                  </a:lnTo>
                  <a:lnTo>
                    <a:pt x="32" y="708"/>
                  </a:lnTo>
                  <a:lnTo>
                    <a:pt x="22" y="714"/>
                  </a:lnTo>
                  <a:lnTo>
                    <a:pt x="12" y="724"/>
                  </a:lnTo>
                  <a:lnTo>
                    <a:pt x="4" y="734"/>
                  </a:lnTo>
                  <a:lnTo>
                    <a:pt x="2" y="740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2" y="784"/>
                  </a:lnTo>
                  <a:lnTo>
                    <a:pt x="4" y="823"/>
                  </a:lnTo>
                  <a:lnTo>
                    <a:pt x="8" y="863"/>
                  </a:lnTo>
                  <a:lnTo>
                    <a:pt x="12" y="901"/>
                  </a:lnTo>
                  <a:lnTo>
                    <a:pt x="12" y="901"/>
                  </a:lnTo>
                  <a:lnTo>
                    <a:pt x="14" y="909"/>
                  </a:lnTo>
                  <a:lnTo>
                    <a:pt x="16" y="915"/>
                  </a:lnTo>
                  <a:lnTo>
                    <a:pt x="26" y="927"/>
                  </a:lnTo>
                  <a:lnTo>
                    <a:pt x="46" y="949"/>
                  </a:lnTo>
                  <a:lnTo>
                    <a:pt x="46" y="949"/>
                  </a:lnTo>
                  <a:lnTo>
                    <a:pt x="68" y="972"/>
                  </a:lnTo>
                  <a:lnTo>
                    <a:pt x="90" y="996"/>
                  </a:lnTo>
                  <a:lnTo>
                    <a:pt x="108" y="1022"/>
                  </a:lnTo>
                  <a:lnTo>
                    <a:pt x="116" y="1034"/>
                  </a:lnTo>
                  <a:lnTo>
                    <a:pt x="122" y="1048"/>
                  </a:lnTo>
                  <a:lnTo>
                    <a:pt x="122" y="1048"/>
                  </a:lnTo>
                  <a:lnTo>
                    <a:pt x="132" y="1070"/>
                  </a:lnTo>
                  <a:lnTo>
                    <a:pt x="144" y="1092"/>
                  </a:lnTo>
                  <a:lnTo>
                    <a:pt x="156" y="1110"/>
                  </a:lnTo>
                  <a:lnTo>
                    <a:pt x="171" y="1127"/>
                  </a:lnTo>
                  <a:lnTo>
                    <a:pt x="189" y="1141"/>
                  </a:lnTo>
                  <a:lnTo>
                    <a:pt x="207" y="1153"/>
                  </a:lnTo>
                  <a:lnTo>
                    <a:pt x="229" y="1161"/>
                  </a:lnTo>
                  <a:lnTo>
                    <a:pt x="253" y="1167"/>
                  </a:lnTo>
                  <a:lnTo>
                    <a:pt x="253" y="1167"/>
                  </a:lnTo>
                  <a:lnTo>
                    <a:pt x="285" y="1169"/>
                  </a:lnTo>
                  <a:lnTo>
                    <a:pt x="299" y="1171"/>
                  </a:lnTo>
                  <a:lnTo>
                    <a:pt x="305" y="1173"/>
                  </a:lnTo>
                  <a:lnTo>
                    <a:pt x="307" y="1177"/>
                  </a:lnTo>
                  <a:lnTo>
                    <a:pt x="307" y="1177"/>
                  </a:lnTo>
                  <a:lnTo>
                    <a:pt x="315" y="1191"/>
                  </a:lnTo>
                  <a:lnTo>
                    <a:pt x="324" y="1201"/>
                  </a:lnTo>
                  <a:lnTo>
                    <a:pt x="334" y="1209"/>
                  </a:lnTo>
                  <a:lnTo>
                    <a:pt x="346" y="1211"/>
                  </a:lnTo>
                  <a:lnTo>
                    <a:pt x="358" y="1213"/>
                  </a:lnTo>
                  <a:lnTo>
                    <a:pt x="370" y="1215"/>
                  </a:lnTo>
                  <a:lnTo>
                    <a:pt x="394" y="1217"/>
                  </a:lnTo>
                  <a:lnTo>
                    <a:pt x="394" y="1217"/>
                  </a:lnTo>
                  <a:lnTo>
                    <a:pt x="420" y="1265"/>
                  </a:lnTo>
                  <a:lnTo>
                    <a:pt x="432" y="1289"/>
                  </a:lnTo>
                  <a:lnTo>
                    <a:pt x="442" y="1312"/>
                  </a:lnTo>
                  <a:lnTo>
                    <a:pt x="442" y="1312"/>
                  </a:lnTo>
                  <a:lnTo>
                    <a:pt x="444" y="1322"/>
                  </a:lnTo>
                  <a:lnTo>
                    <a:pt x="444" y="1334"/>
                  </a:lnTo>
                  <a:lnTo>
                    <a:pt x="440" y="1344"/>
                  </a:lnTo>
                  <a:lnTo>
                    <a:pt x="436" y="1354"/>
                  </a:lnTo>
                  <a:lnTo>
                    <a:pt x="436" y="1354"/>
                  </a:lnTo>
                  <a:lnTo>
                    <a:pt x="422" y="1374"/>
                  </a:lnTo>
                  <a:lnTo>
                    <a:pt x="418" y="1384"/>
                  </a:lnTo>
                  <a:lnTo>
                    <a:pt x="414" y="1394"/>
                  </a:lnTo>
                  <a:lnTo>
                    <a:pt x="414" y="1404"/>
                  </a:lnTo>
                  <a:lnTo>
                    <a:pt x="416" y="1414"/>
                  </a:lnTo>
                  <a:lnTo>
                    <a:pt x="420" y="1424"/>
                  </a:lnTo>
                  <a:lnTo>
                    <a:pt x="430" y="1434"/>
                  </a:lnTo>
                  <a:lnTo>
                    <a:pt x="430" y="1434"/>
                  </a:lnTo>
                  <a:lnTo>
                    <a:pt x="454" y="1452"/>
                  </a:lnTo>
                  <a:lnTo>
                    <a:pt x="476" y="1467"/>
                  </a:lnTo>
                  <a:lnTo>
                    <a:pt x="499" y="1483"/>
                  </a:lnTo>
                  <a:lnTo>
                    <a:pt x="523" y="1497"/>
                  </a:lnTo>
                  <a:lnTo>
                    <a:pt x="549" y="1507"/>
                  </a:lnTo>
                  <a:lnTo>
                    <a:pt x="577" y="1515"/>
                  </a:lnTo>
                  <a:lnTo>
                    <a:pt x="605" y="1521"/>
                  </a:lnTo>
                  <a:lnTo>
                    <a:pt x="635" y="1523"/>
                  </a:lnTo>
                  <a:lnTo>
                    <a:pt x="635" y="1523"/>
                  </a:lnTo>
                  <a:lnTo>
                    <a:pt x="641" y="1523"/>
                  </a:lnTo>
                  <a:lnTo>
                    <a:pt x="641" y="1523"/>
                  </a:lnTo>
                  <a:lnTo>
                    <a:pt x="643" y="1523"/>
                  </a:lnTo>
                  <a:lnTo>
                    <a:pt x="643" y="1523"/>
                  </a:lnTo>
                  <a:lnTo>
                    <a:pt x="658" y="1525"/>
                  </a:lnTo>
                  <a:lnTo>
                    <a:pt x="674" y="1531"/>
                  </a:lnTo>
                  <a:lnTo>
                    <a:pt x="692" y="1537"/>
                  </a:lnTo>
                  <a:lnTo>
                    <a:pt x="708" y="1541"/>
                  </a:lnTo>
                  <a:lnTo>
                    <a:pt x="708" y="1541"/>
                  </a:lnTo>
                  <a:lnTo>
                    <a:pt x="726" y="1541"/>
                  </a:lnTo>
                  <a:lnTo>
                    <a:pt x="726" y="1541"/>
                  </a:lnTo>
                  <a:lnTo>
                    <a:pt x="740" y="1541"/>
                  </a:lnTo>
                  <a:lnTo>
                    <a:pt x="746" y="1539"/>
                  </a:lnTo>
                  <a:lnTo>
                    <a:pt x="752" y="1535"/>
                  </a:lnTo>
                  <a:lnTo>
                    <a:pt x="752" y="1535"/>
                  </a:lnTo>
                  <a:lnTo>
                    <a:pt x="768" y="1519"/>
                  </a:lnTo>
                  <a:lnTo>
                    <a:pt x="782" y="1501"/>
                  </a:lnTo>
                  <a:lnTo>
                    <a:pt x="794" y="1481"/>
                  </a:lnTo>
                  <a:lnTo>
                    <a:pt x="800" y="1473"/>
                  </a:lnTo>
                  <a:lnTo>
                    <a:pt x="804" y="1463"/>
                  </a:lnTo>
                  <a:lnTo>
                    <a:pt x="804" y="1463"/>
                  </a:lnTo>
                  <a:lnTo>
                    <a:pt x="816" y="1432"/>
                  </a:lnTo>
                  <a:lnTo>
                    <a:pt x="829" y="1404"/>
                  </a:lnTo>
                  <a:lnTo>
                    <a:pt x="847" y="1380"/>
                  </a:lnTo>
                  <a:lnTo>
                    <a:pt x="867" y="1358"/>
                  </a:lnTo>
                  <a:lnTo>
                    <a:pt x="889" y="1340"/>
                  </a:lnTo>
                  <a:lnTo>
                    <a:pt x="915" y="1324"/>
                  </a:lnTo>
                  <a:lnTo>
                    <a:pt x="941" y="1308"/>
                  </a:lnTo>
                  <a:lnTo>
                    <a:pt x="969" y="1296"/>
                  </a:lnTo>
                  <a:lnTo>
                    <a:pt x="969" y="1296"/>
                  </a:lnTo>
                  <a:lnTo>
                    <a:pt x="994" y="1285"/>
                  </a:lnTo>
                  <a:lnTo>
                    <a:pt x="1014" y="1269"/>
                  </a:lnTo>
                  <a:lnTo>
                    <a:pt x="1028" y="1253"/>
                  </a:lnTo>
                  <a:lnTo>
                    <a:pt x="1040" y="1235"/>
                  </a:lnTo>
                  <a:lnTo>
                    <a:pt x="1048" y="1215"/>
                  </a:lnTo>
                  <a:lnTo>
                    <a:pt x="1052" y="1193"/>
                  </a:lnTo>
                  <a:lnTo>
                    <a:pt x="1052" y="1171"/>
                  </a:lnTo>
                  <a:lnTo>
                    <a:pt x="1052" y="1145"/>
                  </a:lnTo>
                  <a:lnTo>
                    <a:pt x="1052" y="1145"/>
                  </a:lnTo>
                  <a:lnTo>
                    <a:pt x="1050" y="1118"/>
                  </a:lnTo>
                  <a:lnTo>
                    <a:pt x="1046" y="1088"/>
                  </a:lnTo>
                  <a:lnTo>
                    <a:pt x="1036" y="1032"/>
                  </a:lnTo>
                  <a:lnTo>
                    <a:pt x="1022" y="976"/>
                  </a:lnTo>
                  <a:lnTo>
                    <a:pt x="1006" y="921"/>
                  </a:lnTo>
                  <a:lnTo>
                    <a:pt x="987" y="865"/>
                  </a:lnTo>
                  <a:lnTo>
                    <a:pt x="967" y="811"/>
                  </a:lnTo>
                  <a:lnTo>
                    <a:pt x="925" y="704"/>
                  </a:lnTo>
                  <a:lnTo>
                    <a:pt x="925" y="704"/>
                  </a:lnTo>
                  <a:lnTo>
                    <a:pt x="895" y="632"/>
                  </a:lnTo>
                  <a:lnTo>
                    <a:pt x="867" y="563"/>
                  </a:lnTo>
                  <a:lnTo>
                    <a:pt x="853" y="525"/>
                  </a:lnTo>
                  <a:lnTo>
                    <a:pt x="843" y="489"/>
                  </a:lnTo>
                  <a:lnTo>
                    <a:pt x="837" y="450"/>
                  </a:lnTo>
                  <a:lnTo>
                    <a:pt x="833" y="410"/>
                  </a:lnTo>
                  <a:lnTo>
                    <a:pt x="833" y="410"/>
                  </a:lnTo>
                  <a:lnTo>
                    <a:pt x="831" y="384"/>
                  </a:lnTo>
                  <a:lnTo>
                    <a:pt x="827" y="356"/>
                  </a:lnTo>
                  <a:lnTo>
                    <a:pt x="820" y="330"/>
                  </a:lnTo>
                  <a:lnTo>
                    <a:pt x="814" y="302"/>
                  </a:lnTo>
                  <a:lnTo>
                    <a:pt x="798" y="249"/>
                  </a:lnTo>
                  <a:lnTo>
                    <a:pt x="790" y="221"/>
                  </a:lnTo>
                  <a:lnTo>
                    <a:pt x="786" y="193"/>
                  </a:lnTo>
                  <a:lnTo>
                    <a:pt x="786" y="193"/>
                  </a:lnTo>
                  <a:lnTo>
                    <a:pt x="784" y="181"/>
                  </a:lnTo>
                  <a:lnTo>
                    <a:pt x="778" y="169"/>
                  </a:lnTo>
                  <a:lnTo>
                    <a:pt x="772" y="155"/>
                  </a:lnTo>
                  <a:lnTo>
                    <a:pt x="764" y="143"/>
                  </a:lnTo>
                  <a:lnTo>
                    <a:pt x="746" y="122"/>
                  </a:lnTo>
                  <a:lnTo>
                    <a:pt x="724" y="102"/>
                  </a:lnTo>
                  <a:lnTo>
                    <a:pt x="724" y="102"/>
                  </a:lnTo>
                  <a:lnTo>
                    <a:pt x="686" y="76"/>
                  </a:lnTo>
                  <a:lnTo>
                    <a:pt x="645" y="52"/>
                  </a:lnTo>
                  <a:lnTo>
                    <a:pt x="603" y="28"/>
                  </a:lnTo>
                  <a:lnTo>
                    <a:pt x="561" y="8"/>
                  </a:lnTo>
                  <a:lnTo>
                    <a:pt x="561" y="8"/>
                  </a:lnTo>
                  <a:lnTo>
                    <a:pt x="543" y="2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05" y="2"/>
                  </a:lnTo>
                  <a:lnTo>
                    <a:pt x="497" y="4"/>
                  </a:lnTo>
                  <a:lnTo>
                    <a:pt x="493" y="6"/>
                  </a:lnTo>
                  <a:lnTo>
                    <a:pt x="493" y="6"/>
                  </a:lnTo>
                  <a:lnTo>
                    <a:pt x="462" y="36"/>
                  </a:lnTo>
                  <a:lnTo>
                    <a:pt x="430" y="68"/>
                  </a:lnTo>
                  <a:lnTo>
                    <a:pt x="376" y="128"/>
                  </a:lnTo>
                  <a:lnTo>
                    <a:pt x="376" y="1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1" name="Freeform 11"/>
            <p:cNvSpPr>
              <a:spLocks/>
            </p:cNvSpPr>
            <p:nvPr/>
          </p:nvSpPr>
          <p:spPr bwMode="auto">
            <a:xfrm>
              <a:off x="6943199" y="2847056"/>
              <a:ext cx="229142" cy="211532"/>
            </a:xfrm>
            <a:custGeom>
              <a:avLst/>
              <a:gdLst>
                <a:gd name="T0" fmla="*/ 1359 w 1383"/>
                <a:gd name="T1" fmla="*/ 341 h 1290"/>
                <a:gd name="T2" fmla="*/ 1296 w 1383"/>
                <a:gd name="T3" fmla="*/ 316 h 1290"/>
                <a:gd name="T4" fmla="*/ 1270 w 1383"/>
                <a:gd name="T5" fmla="*/ 256 h 1290"/>
                <a:gd name="T6" fmla="*/ 1238 w 1383"/>
                <a:gd name="T7" fmla="*/ 202 h 1290"/>
                <a:gd name="T8" fmla="*/ 1173 w 1383"/>
                <a:gd name="T9" fmla="*/ 228 h 1290"/>
                <a:gd name="T10" fmla="*/ 1033 w 1383"/>
                <a:gd name="T11" fmla="*/ 230 h 1290"/>
                <a:gd name="T12" fmla="*/ 890 w 1383"/>
                <a:gd name="T13" fmla="*/ 139 h 1290"/>
                <a:gd name="T14" fmla="*/ 833 w 1383"/>
                <a:gd name="T15" fmla="*/ 53 h 1290"/>
                <a:gd name="T16" fmla="*/ 751 w 1383"/>
                <a:gd name="T17" fmla="*/ 79 h 1290"/>
                <a:gd name="T18" fmla="*/ 715 w 1383"/>
                <a:gd name="T19" fmla="*/ 103 h 1290"/>
                <a:gd name="T20" fmla="*/ 709 w 1383"/>
                <a:gd name="T21" fmla="*/ 105 h 1290"/>
                <a:gd name="T22" fmla="*/ 678 w 1383"/>
                <a:gd name="T23" fmla="*/ 85 h 1290"/>
                <a:gd name="T24" fmla="*/ 656 w 1383"/>
                <a:gd name="T25" fmla="*/ 47 h 1290"/>
                <a:gd name="T26" fmla="*/ 580 w 1383"/>
                <a:gd name="T27" fmla="*/ 41 h 1290"/>
                <a:gd name="T28" fmla="*/ 516 w 1383"/>
                <a:gd name="T29" fmla="*/ 117 h 1290"/>
                <a:gd name="T30" fmla="*/ 463 w 1383"/>
                <a:gd name="T31" fmla="*/ 204 h 1290"/>
                <a:gd name="T32" fmla="*/ 405 w 1383"/>
                <a:gd name="T33" fmla="*/ 262 h 1290"/>
                <a:gd name="T34" fmla="*/ 330 w 1383"/>
                <a:gd name="T35" fmla="*/ 250 h 1290"/>
                <a:gd name="T36" fmla="*/ 302 w 1383"/>
                <a:gd name="T37" fmla="*/ 234 h 1290"/>
                <a:gd name="T38" fmla="*/ 254 w 1383"/>
                <a:gd name="T39" fmla="*/ 302 h 1290"/>
                <a:gd name="T40" fmla="*/ 182 w 1383"/>
                <a:gd name="T41" fmla="*/ 306 h 1290"/>
                <a:gd name="T42" fmla="*/ 119 w 1383"/>
                <a:gd name="T43" fmla="*/ 306 h 1290"/>
                <a:gd name="T44" fmla="*/ 121 w 1383"/>
                <a:gd name="T45" fmla="*/ 355 h 1290"/>
                <a:gd name="T46" fmla="*/ 103 w 1383"/>
                <a:gd name="T47" fmla="*/ 447 h 1290"/>
                <a:gd name="T48" fmla="*/ 23 w 1383"/>
                <a:gd name="T49" fmla="*/ 681 h 1290"/>
                <a:gd name="T50" fmla="*/ 53 w 1383"/>
                <a:gd name="T51" fmla="*/ 660 h 1290"/>
                <a:gd name="T52" fmla="*/ 69 w 1383"/>
                <a:gd name="T53" fmla="*/ 602 h 1290"/>
                <a:gd name="T54" fmla="*/ 107 w 1383"/>
                <a:gd name="T55" fmla="*/ 582 h 1290"/>
                <a:gd name="T56" fmla="*/ 188 w 1383"/>
                <a:gd name="T57" fmla="*/ 604 h 1290"/>
                <a:gd name="T58" fmla="*/ 204 w 1383"/>
                <a:gd name="T59" fmla="*/ 606 h 1290"/>
                <a:gd name="T60" fmla="*/ 236 w 1383"/>
                <a:gd name="T61" fmla="*/ 660 h 1290"/>
                <a:gd name="T62" fmla="*/ 298 w 1383"/>
                <a:gd name="T63" fmla="*/ 739 h 1290"/>
                <a:gd name="T64" fmla="*/ 427 w 1383"/>
                <a:gd name="T65" fmla="*/ 787 h 1290"/>
                <a:gd name="T66" fmla="*/ 487 w 1383"/>
                <a:gd name="T67" fmla="*/ 829 h 1290"/>
                <a:gd name="T68" fmla="*/ 570 w 1383"/>
                <a:gd name="T69" fmla="*/ 864 h 1290"/>
                <a:gd name="T70" fmla="*/ 630 w 1383"/>
                <a:gd name="T71" fmla="*/ 856 h 1290"/>
                <a:gd name="T72" fmla="*/ 676 w 1383"/>
                <a:gd name="T73" fmla="*/ 852 h 1290"/>
                <a:gd name="T74" fmla="*/ 721 w 1383"/>
                <a:gd name="T75" fmla="*/ 890 h 1290"/>
                <a:gd name="T76" fmla="*/ 727 w 1383"/>
                <a:gd name="T77" fmla="*/ 962 h 1290"/>
                <a:gd name="T78" fmla="*/ 672 w 1383"/>
                <a:gd name="T79" fmla="*/ 1013 h 1290"/>
                <a:gd name="T80" fmla="*/ 691 w 1383"/>
                <a:gd name="T81" fmla="*/ 1081 h 1290"/>
                <a:gd name="T82" fmla="*/ 785 w 1383"/>
                <a:gd name="T83" fmla="*/ 1196 h 1290"/>
                <a:gd name="T84" fmla="*/ 819 w 1383"/>
                <a:gd name="T85" fmla="*/ 1270 h 1290"/>
                <a:gd name="T86" fmla="*/ 980 w 1383"/>
                <a:gd name="T87" fmla="*/ 1149 h 1290"/>
                <a:gd name="T88" fmla="*/ 936 w 1383"/>
                <a:gd name="T89" fmla="*/ 1069 h 1290"/>
                <a:gd name="T90" fmla="*/ 970 w 1383"/>
                <a:gd name="T91" fmla="*/ 1002 h 1290"/>
                <a:gd name="T92" fmla="*/ 1109 w 1383"/>
                <a:gd name="T93" fmla="*/ 840 h 1290"/>
                <a:gd name="T94" fmla="*/ 1151 w 1383"/>
                <a:gd name="T95" fmla="*/ 735 h 1290"/>
                <a:gd name="T96" fmla="*/ 1224 w 1383"/>
                <a:gd name="T97" fmla="*/ 644 h 1290"/>
                <a:gd name="T98" fmla="*/ 1286 w 1383"/>
                <a:gd name="T99" fmla="*/ 554 h 1290"/>
                <a:gd name="T100" fmla="*/ 1284 w 1383"/>
                <a:gd name="T101" fmla="*/ 516 h 1290"/>
                <a:gd name="T102" fmla="*/ 1322 w 1383"/>
                <a:gd name="T103" fmla="*/ 483 h 1290"/>
                <a:gd name="T104" fmla="*/ 1381 w 1383"/>
                <a:gd name="T105" fmla="*/ 467 h 1290"/>
                <a:gd name="T106" fmla="*/ 1375 w 1383"/>
                <a:gd name="T107" fmla="*/ 385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3" h="1290">
                  <a:moveTo>
                    <a:pt x="1375" y="385"/>
                  </a:moveTo>
                  <a:lnTo>
                    <a:pt x="1375" y="385"/>
                  </a:lnTo>
                  <a:lnTo>
                    <a:pt x="1373" y="371"/>
                  </a:lnTo>
                  <a:lnTo>
                    <a:pt x="1369" y="359"/>
                  </a:lnTo>
                  <a:lnTo>
                    <a:pt x="1365" y="349"/>
                  </a:lnTo>
                  <a:lnTo>
                    <a:pt x="1359" y="341"/>
                  </a:lnTo>
                  <a:lnTo>
                    <a:pt x="1351" y="336"/>
                  </a:lnTo>
                  <a:lnTo>
                    <a:pt x="1342" y="330"/>
                  </a:lnTo>
                  <a:lnTo>
                    <a:pt x="1330" y="326"/>
                  </a:lnTo>
                  <a:lnTo>
                    <a:pt x="1318" y="322"/>
                  </a:lnTo>
                  <a:lnTo>
                    <a:pt x="1318" y="322"/>
                  </a:lnTo>
                  <a:lnTo>
                    <a:pt x="1296" y="316"/>
                  </a:lnTo>
                  <a:lnTo>
                    <a:pt x="1282" y="310"/>
                  </a:lnTo>
                  <a:lnTo>
                    <a:pt x="1270" y="304"/>
                  </a:lnTo>
                  <a:lnTo>
                    <a:pt x="1264" y="296"/>
                  </a:lnTo>
                  <a:lnTo>
                    <a:pt x="1262" y="284"/>
                  </a:lnTo>
                  <a:lnTo>
                    <a:pt x="1264" y="272"/>
                  </a:lnTo>
                  <a:lnTo>
                    <a:pt x="1270" y="256"/>
                  </a:lnTo>
                  <a:lnTo>
                    <a:pt x="1280" y="236"/>
                  </a:lnTo>
                  <a:lnTo>
                    <a:pt x="1280" y="236"/>
                  </a:lnTo>
                  <a:lnTo>
                    <a:pt x="1266" y="220"/>
                  </a:lnTo>
                  <a:lnTo>
                    <a:pt x="1256" y="210"/>
                  </a:lnTo>
                  <a:lnTo>
                    <a:pt x="1248" y="204"/>
                  </a:lnTo>
                  <a:lnTo>
                    <a:pt x="1238" y="202"/>
                  </a:lnTo>
                  <a:lnTo>
                    <a:pt x="1238" y="202"/>
                  </a:lnTo>
                  <a:lnTo>
                    <a:pt x="1230" y="202"/>
                  </a:lnTo>
                  <a:lnTo>
                    <a:pt x="1222" y="206"/>
                  </a:lnTo>
                  <a:lnTo>
                    <a:pt x="1194" y="218"/>
                  </a:lnTo>
                  <a:lnTo>
                    <a:pt x="1194" y="218"/>
                  </a:lnTo>
                  <a:lnTo>
                    <a:pt x="1173" y="228"/>
                  </a:lnTo>
                  <a:lnTo>
                    <a:pt x="1151" y="234"/>
                  </a:lnTo>
                  <a:lnTo>
                    <a:pt x="1127" y="238"/>
                  </a:lnTo>
                  <a:lnTo>
                    <a:pt x="1103" y="238"/>
                  </a:lnTo>
                  <a:lnTo>
                    <a:pt x="1103" y="238"/>
                  </a:lnTo>
                  <a:lnTo>
                    <a:pt x="1067" y="236"/>
                  </a:lnTo>
                  <a:lnTo>
                    <a:pt x="1033" y="230"/>
                  </a:lnTo>
                  <a:lnTo>
                    <a:pt x="1000" y="218"/>
                  </a:lnTo>
                  <a:lnTo>
                    <a:pt x="970" y="204"/>
                  </a:lnTo>
                  <a:lnTo>
                    <a:pt x="940" y="184"/>
                  </a:lnTo>
                  <a:lnTo>
                    <a:pt x="912" y="163"/>
                  </a:lnTo>
                  <a:lnTo>
                    <a:pt x="902" y="151"/>
                  </a:lnTo>
                  <a:lnTo>
                    <a:pt x="890" y="139"/>
                  </a:lnTo>
                  <a:lnTo>
                    <a:pt x="880" y="125"/>
                  </a:lnTo>
                  <a:lnTo>
                    <a:pt x="872" y="111"/>
                  </a:lnTo>
                  <a:lnTo>
                    <a:pt x="872" y="111"/>
                  </a:lnTo>
                  <a:lnTo>
                    <a:pt x="862" y="95"/>
                  </a:lnTo>
                  <a:lnTo>
                    <a:pt x="854" y="81"/>
                  </a:lnTo>
                  <a:lnTo>
                    <a:pt x="833" y="53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75" y="23"/>
                  </a:lnTo>
                  <a:lnTo>
                    <a:pt x="765" y="47"/>
                  </a:lnTo>
                  <a:lnTo>
                    <a:pt x="765" y="47"/>
                  </a:lnTo>
                  <a:lnTo>
                    <a:pt x="751" y="79"/>
                  </a:lnTo>
                  <a:lnTo>
                    <a:pt x="751" y="79"/>
                  </a:lnTo>
                  <a:lnTo>
                    <a:pt x="745" y="89"/>
                  </a:lnTo>
                  <a:lnTo>
                    <a:pt x="737" y="95"/>
                  </a:lnTo>
                  <a:lnTo>
                    <a:pt x="727" y="101"/>
                  </a:lnTo>
                  <a:lnTo>
                    <a:pt x="715" y="103"/>
                  </a:lnTo>
                  <a:lnTo>
                    <a:pt x="715" y="103"/>
                  </a:lnTo>
                  <a:lnTo>
                    <a:pt x="713" y="103"/>
                  </a:lnTo>
                  <a:lnTo>
                    <a:pt x="713" y="103"/>
                  </a:lnTo>
                  <a:lnTo>
                    <a:pt x="711" y="103"/>
                  </a:lnTo>
                  <a:lnTo>
                    <a:pt x="711" y="103"/>
                  </a:lnTo>
                  <a:lnTo>
                    <a:pt x="709" y="105"/>
                  </a:lnTo>
                  <a:lnTo>
                    <a:pt x="709" y="105"/>
                  </a:lnTo>
                  <a:lnTo>
                    <a:pt x="693" y="101"/>
                  </a:lnTo>
                  <a:lnTo>
                    <a:pt x="693" y="101"/>
                  </a:lnTo>
                  <a:lnTo>
                    <a:pt x="693" y="99"/>
                  </a:lnTo>
                  <a:lnTo>
                    <a:pt x="693" y="99"/>
                  </a:lnTo>
                  <a:lnTo>
                    <a:pt x="685" y="93"/>
                  </a:lnTo>
                  <a:lnTo>
                    <a:pt x="678" y="85"/>
                  </a:lnTo>
                  <a:lnTo>
                    <a:pt x="678" y="85"/>
                  </a:lnTo>
                  <a:lnTo>
                    <a:pt x="668" y="69"/>
                  </a:lnTo>
                  <a:lnTo>
                    <a:pt x="668" y="69"/>
                  </a:lnTo>
                  <a:lnTo>
                    <a:pt x="662" y="57"/>
                  </a:lnTo>
                  <a:lnTo>
                    <a:pt x="656" y="47"/>
                  </a:lnTo>
                  <a:lnTo>
                    <a:pt x="656" y="47"/>
                  </a:lnTo>
                  <a:lnTo>
                    <a:pt x="646" y="17"/>
                  </a:lnTo>
                  <a:lnTo>
                    <a:pt x="646" y="17"/>
                  </a:lnTo>
                  <a:lnTo>
                    <a:pt x="620" y="27"/>
                  </a:lnTo>
                  <a:lnTo>
                    <a:pt x="620" y="27"/>
                  </a:lnTo>
                  <a:lnTo>
                    <a:pt x="598" y="33"/>
                  </a:lnTo>
                  <a:lnTo>
                    <a:pt x="580" y="41"/>
                  </a:lnTo>
                  <a:lnTo>
                    <a:pt x="564" y="51"/>
                  </a:lnTo>
                  <a:lnTo>
                    <a:pt x="552" y="59"/>
                  </a:lnTo>
                  <a:lnTo>
                    <a:pt x="540" y="71"/>
                  </a:lnTo>
                  <a:lnTo>
                    <a:pt x="530" y="83"/>
                  </a:lnTo>
                  <a:lnTo>
                    <a:pt x="522" y="99"/>
                  </a:lnTo>
                  <a:lnTo>
                    <a:pt x="516" y="117"/>
                  </a:lnTo>
                  <a:lnTo>
                    <a:pt x="516" y="117"/>
                  </a:lnTo>
                  <a:lnTo>
                    <a:pt x="511" y="133"/>
                  </a:lnTo>
                  <a:lnTo>
                    <a:pt x="505" y="149"/>
                  </a:lnTo>
                  <a:lnTo>
                    <a:pt x="495" y="165"/>
                  </a:lnTo>
                  <a:lnTo>
                    <a:pt x="485" y="178"/>
                  </a:lnTo>
                  <a:lnTo>
                    <a:pt x="463" y="204"/>
                  </a:lnTo>
                  <a:lnTo>
                    <a:pt x="441" y="228"/>
                  </a:lnTo>
                  <a:lnTo>
                    <a:pt x="441" y="228"/>
                  </a:lnTo>
                  <a:lnTo>
                    <a:pt x="419" y="252"/>
                  </a:lnTo>
                  <a:lnTo>
                    <a:pt x="419" y="252"/>
                  </a:lnTo>
                  <a:lnTo>
                    <a:pt x="413" y="256"/>
                  </a:lnTo>
                  <a:lnTo>
                    <a:pt x="405" y="262"/>
                  </a:lnTo>
                  <a:lnTo>
                    <a:pt x="395" y="266"/>
                  </a:lnTo>
                  <a:lnTo>
                    <a:pt x="383" y="266"/>
                  </a:lnTo>
                  <a:lnTo>
                    <a:pt x="383" y="266"/>
                  </a:lnTo>
                  <a:lnTo>
                    <a:pt x="367" y="266"/>
                  </a:lnTo>
                  <a:lnTo>
                    <a:pt x="347" y="260"/>
                  </a:lnTo>
                  <a:lnTo>
                    <a:pt x="330" y="250"/>
                  </a:lnTo>
                  <a:lnTo>
                    <a:pt x="320" y="244"/>
                  </a:lnTo>
                  <a:lnTo>
                    <a:pt x="312" y="238"/>
                  </a:lnTo>
                  <a:lnTo>
                    <a:pt x="312" y="238"/>
                  </a:lnTo>
                  <a:lnTo>
                    <a:pt x="306" y="230"/>
                  </a:lnTo>
                  <a:lnTo>
                    <a:pt x="306" y="230"/>
                  </a:lnTo>
                  <a:lnTo>
                    <a:pt x="302" y="234"/>
                  </a:lnTo>
                  <a:lnTo>
                    <a:pt x="302" y="234"/>
                  </a:lnTo>
                  <a:lnTo>
                    <a:pt x="292" y="260"/>
                  </a:lnTo>
                  <a:lnTo>
                    <a:pt x="286" y="272"/>
                  </a:lnTo>
                  <a:lnTo>
                    <a:pt x="276" y="284"/>
                  </a:lnTo>
                  <a:lnTo>
                    <a:pt x="266" y="294"/>
                  </a:lnTo>
                  <a:lnTo>
                    <a:pt x="254" y="302"/>
                  </a:lnTo>
                  <a:lnTo>
                    <a:pt x="238" y="306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02" y="308"/>
                  </a:lnTo>
                  <a:lnTo>
                    <a:pt x="182" y="306"/>
                  </a:lnTo>
                  <a:lnTo>
                    <a:pt x="182" y="306"/>
                  </a:lnTo>
                  <a:lnTo>
                    <a:pt x="173" y="304"/>
                  </a:lnTo>
                  <a:lnTo>
                    <a:pt x="173" y="304"/>
                  </a:lnTo>
                  <a:lnTo>
                    <a:pt x="149" y="300"/>
                  </a:lnTo>
                  <a:lnTo>
                    <a:pt x="125" y="294"/>
                  </a:lnTo>
                  <a:lnTo>
                    <a:pt x="125" y="294"/>
                  </a:lnTo>
                  <a:lnTo>
                    <a:pt x="119" y="306"/>
                  </a:lnTo>
                  <a:lnTo>
                    <a:pt x="113" y="320"/>
                  </a:lnTo>
                  <a:lnTo>
                    <a:pt x="111" y="332"/>
                  </a:lnTo>
                  <a:lnTo>
                    <a:pt x="111" y="336"/>
                  </a:lnTo>
                  <a:lnTo>
                    <a:pt x="111" y="340"/>
                  </a:lnTo>
                  <a:lnTo>
                    <a:pt x="111" y="340"/>
                  </a:lnTo>
                  <a:lnTo>
                    <a:pt x="121" y="355"/>
                  </a:lnTo>
                  <a:lnTo>
                    <a:pt x="125" y="369"/>
                  </a:lnTo>
                  <a:lnTo>
                    <a:pt x="125" y="383"/>
                  </a:lnTo>
                  <a:lnTo>
                    <a:pt x="125" y="395"/>
                  </a:lnTo>
                  <a:lnTo>
                    <a:pt x="121" y="409"/>
                  </a:lnTo>
                  <a:lnTo>
                    <a:pt x="115" y="421"/>
                  </a:lnTo>
                  <a:lnTo>
                    <a:pt x="103" y="447"/>
                  </a:lnTo>
                  <a:lnTo>
                    <a:pt x="103" y="447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12" y="681"/>
                  </a:lnTo>
                  <a:lnTo>
                    <a:pt x="23" y="681"/>
                  </a:lnTo>
                  <a:lnTo>
                    <a:pt x="23" y="681"/>
                  </a:lnTo>
                  <a:lnTo>
                    <a:pt x="31" y="681"/>
                  </a:lnTo>
                  <a:lnTo>
                    <a:pt x="37" y="679"/>
                  </a:lnTo>
                  <a:lnTo>
                    <a:pt x="41" y="677"/>
                  </a:lnTo>
                  <a:lnTo>
                    <a:pt x="47" y="673"/>
                  </a:lnTo>
                  <a:lnTo>
                    <a:pt x="49" y="668"/>
                  </a:lnTo>
                  <a:lnTo>
                    <a:pt x="53" y="660"/>
                  </a:lnTo>
                  <a:lnTo>
                    <a:pt x="57" y="642"/>
                  </a:lnTo>
                  <a:lnTo>
                    <a:pt x="57" y="642"/>
                  </a:lnTo>
                  <a:lnTo>
                    <a:pt x="57" y="632"/>
                  </a:lnTo>
                  <a:lnTo>
                    <a:pt x="61" y="620"/>
                  </a:lnTo>
                  <a:lnTo>
                    <a:pt x="63" y="610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9" y="592"/>
                  </a:lnTo>
                  <a:lnTo>
                    <a:pt x="89" y="586"/>
                  </a:lnTo>
                  <a:lnTo>
                    <a:pt x="97" y="582"/>
                  </a:lnTo>
                  <a:lnTo>
                    <a:pt x="107" y="582"/>
                  </a:lnTo>
                  <a:lnTo>
                    <a:pt x="107" y="582"/>
                  </a:lnTo>
                  <a:lnTo>
                    <a:pt x="117" y="582"/>
                  </a:lnTo>
                  <a:lnTo>
                    <a:pt x="127" y="586"/>
                  </a:lnTo>
                  <a:lnTo>
                    <a:pt x="149" y="594"/>
                  </a:lnTo>
                  <a:lnTo>
                    <a:pt x="169" y="600"/>
                  </a:lnTo>
                  <a:lnTo>
                    <a:pt x="179" y="604"/>
                  </a:lnTo>
                  <a:lnTo>
                    <a:pt x="188" y="604"/>
                  </a:lnTo>
                  <a:lnTo>
                    <a:pt x="188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204" y="606"/>
                  </a:lnTo>
                  <a:lnTo>
                    <a:pt x="212" y="610"/>
                  </a:lnTo>
                  <a:lnTo>
                    <a:pt x="220" y="616"/>
                  </a:lnTo>
                  <a:lnTo>
                    <a:pt x="224" y="624"/>
                  </a:lnTo>
                  <a:lnTo>
                    <a:pt x="224" y="624"/>
                  </a:lnTo>
                  <a:lnTo>
                    <a:pt x="230" y="642"/>
                  </a:lnTo>
                  <a:lnTo>
                    <a:pt x="236" y="660"/>
                  </a:lnTo>
                  <a:lnTo>
                    <a:pt x="244" y="675"/>
                  </a:lnTo>
                  <a:lnTo>
                    <a:pt x="254" y="691"/>
                  </a:lnTo>
                  <a:lnTo>
                    <a:pt x="264" y="705"/>
                  </a:lnTo>
                  <a:lnTo>
                    <a:pt x="274" y="717"/>
                  </a:lnTo>
                  <a:lnTo>
                    <a:pt x="286" y="729"/>
                  </a:lnTo>
                  <a:lnTo>
                    <a:pt x="298" y="739"/>
                  </a:lnTo>
                  <a:lnTo>
                    <a:pt x="312" y="747"/>
                  </a:lnTo>
                  <a:lnTo>
                    <a:pt x="326" y="755"/>
                  </a:lnTo>
                  <a:lnTo>
                    <a:pt x="357" y="769"/>
                  </a:lnTo>
                  <a:lnTo>
                    <a:pt x="391" y="779"/>
                  </a:lnTo>
                  <a:lnTo>
                    <a:pt x="427" y="787"/>
                  </a:lnTo>
                  <a:lnTo>
                    <a:pt x="427" y="787"/>
                  </a:lnTo>
                  <a:lnTo>
                    <a:pt x="441" y="793"/>
                  </a:lnTo>
                  <a:lnTo>
                    <a:pt x="455" y="799"/>
                  </a:lnTo>
                  <a:lnTo>
                    <a:pt x="467" y="809"/>
                  </a:lnTo>
                  <a:lnTo>
                    <a:pt x="479" y="819"/>
                  </a:lnTo>
                  <a:lnTo>
                    <a:pt x="479" y="819"/>
                  </a:lnTo>
                  <a:lnTo>
                    <a:pt x="487" y="829"/>
                  </a:lnTo>
                  <a:lnTo>
                    <a:pt x="499" y="839"/>
                  </a:lnTo>
                  <a:lnTo>
                    <a:pt x="512" y="846"/>
                  </a:lnTo>
                  <a:lnTo>
                    <a:pt x="526" y="852"/>
                  </a:lnTo>
                  <a:lnTo>
                    <a:pt x="540" y="858"/>
                  </a:lnTo>
                  <a:lnTo>
                    <a:pt x="554" y="862"/>
                  </a:lnTo>
                  <a:lnTo>
                    <a:pt x="570" y="864"/>
                  </a:lnTo>
                  <a:lnTo>
                    <a:pt x="586" y="866"/>
                  </a:lnTo>
                  <a:lnTo>
                    <a:pt x="586" y="866"/>
                  </a:lnTo>
                  <a:lnTo>
                    <a:pt x="596" y="864"/>
                  </a:lnTo>
                  <a:lnTo>
                    <a:pt x="608" y="862"/>
                  </a:lnTo>
                  <a:lnTo>
                    <a:pt x="620" y="860"/>
                  </a:lnTo>
                  <a:lnTo>
                    <a:pt x="630" y="856"/>
                  </a:lnTo>
                  <a:lnTo>
                    <a:pt x="630" y="856"/>
                  </a:lnTo>
                  <a:lnTo>
                    <a:pt x="642" y="850"/>
                  </a:lnTo>
                  <a:lnTo>
                    <a:pt x="658" y="850"/>
                  </a:lnTo>
                  <a:lnTo>
                    <a:pt x="658" y="850"/>
                  </a:lnTo>
                  <a:lnTo>
                    <a:pt x="666" y="850"/>
                  </a:lnTo>
                  <a:lnTo>
                    <a:pt x="676" y="852"/>
                  </a:lnTo>
                  <a:lnTo>
                    <a:pt x="683" y="856"/>
                  </a:lnTo>
                  <a:lnTo>
                    <a:pt x="693" y="860"/>
                  </a:lnTo>
                  <a:lnTo>
                    <a:pt x="701" y="866"/>
                  </a:lnTo>
                  <a:lnTo>
                    <a:pt x="709" y="874"/>
                  </a:lnTo>
                  <a:lnTo>
                    <a:pt x="715" y="882"/>
                  </a:lnTo>
                  <a:lnTo>
                    <a:pt x="721" y="890"/>
                  </a:lnTo>
                  <a:lnTo>
                    <a:pt x="721" y="890"/>
                  </a:lnTo>
                  <a:lnTo>
                    <a:pt x="727" y="906"/>
                  </a:lnTo>
                  <a:lnTo>
                    <a:pt x="731" y="920"/>
                  </a:lnTo>
                  <a:lnTo>
                    <a:pt x="733" y="936"/>
                  </a:lnTo>
                  <a:lnTo>
                    <a:pt x="731" y="950"/>
                  </a:lnTo>
                  <a:lnTo>
                    <a:pt x="727" y="962"/>
                  </a:lnTo>
                  <a:lnTo>
                    <a:pt x="721" y="976"/>
                  </a:lnTo>
                  <a:lnTo>
                    <a:pt x="713" y="986"/>
                  </a:lnTo>
                  <a:lnTo>
                    <a:pt x="703" y="994"/>
                  </a:lnTo>
                  <a:lnTo>
                    <a:pt x="703" y="994"/>
                  </a:lnTo>
                  <a:lnTo>
                    <a:pt x="685" y="1005"/>
                  </a:lnTo>
                  <a:lnTo>
                    <a:pt x="672" y="1013"/>
                  </a:lnTo>
                  <a:lnTo>
                    <a:pt x="664" y="1023"/>
                  </a:lnTo>
                  <a:lnTo>
                    <a:pt x="660" y="1031"/>
                  </a:lnTo>
                  <a:lnTo>
                    <a:pt x="662" y="1041"/>
                  </a:lnTo>
                  <a:lnTo>
                    <a:pt x="666" y="1051"/>
                  </a:lnTo>
                  <a:lnTo>
                    <a:pt x="676" y="1065"/>
                  </a:lnTo>
                  <a:lnTo>
                    <a:pt x="691" y="1081"/>
                  </a:lnTo>
                  <a:lnTo>
                    <a:pt x="691" y="1081"/>
                  </a:lnTo>
                  <a:lnTo>
                    <a:pt x="725" y="1117"/>
                  </a:lnTo>
                  <a:lnTo>
                    <a:pt x="741" y="1135"/>
                  </a:lnTo>
                  <a:lnTo>
                    <a:pt x="757" y="1155"/>
                  </a:lnTo>
                  <a:lnTo>
                    <a:pt x="771" y="1174"/>
                  </a:lnTo>
                  <a:lnTo>
                    <a:pt x="785" y="1196"/>
                  </a:lnTo>
                  <a:lnTo>
                    <a:pt x="795" y="1220"/>
                  </a:lnTo>
                  <a:lnTo>
                    <a:pt x="803" y="1244"/>
                  </a:lnTo>
                  <a:lnTo>
                    <a:pt x="803" y="1244"/>
                  </a:lnTo>
                  <a:lnTo>
                    <a:pt x="805" y="1252"/>
                  </a:lnTo>
                  <a:lnTo>
                    <a:pt x="809" y="1258"/>
                  </a:lnTo>
                  <a:lnTo>
                    <a:pt x="819" y="1270"/>
                  </a:lnTo>
                  <a:lnTo>
                    <a:pt x="837" y="1290"/>
                  </a:lnTo>
                  <a:lnTo>
                    <a:pt x="837" y="1290"/>
                  </a:lnTo>
                  <a:lnTo>
                    <a:pt x="1013" y="1188"/>
                  </a:lnTo>
                  <a:lnTo>
                    <a:pt x="1013" y="1188"/>
                  </a:lnTo>
                  <a:lnTo>
                    <a:pt x="998" y="1169"/>
                  </a:lnTo>
                  <a:lnTo>
                    <a:pt x="980" y="1149"/>
                  </a:lnTo>
                  <a:lnTo>
                    <a:pt x="980" y="1149"/>
                  </a:lnTo>
                  <a:lnTo>
                    <a:pt x="964" y="1133"/>
                  </a:lnTo>
                  <a:lnTo>
                    <a:pt x="952" y="1117"/>
                  </a:lnTo>
                  <a:lnTo>
                    <a:pt x="942" y="1101"/>
                  </a:lnTo>
                  <a:lnTo>
                    <a:pt x="938" y="1085"/>
                  </a:lnTo>
                  <a:lnTo>
                    <a:pt x="936" y="1069"/>
                  </a:lnTo>
                  <a:lnTo>
                    <a:pt x="940" y="1055"/>
                  </a:lnTo>
                  <a:lnTo>
                    <a:pt x="946" y="1039"/>
                  </a:lnTo>
                  <a:lnTo>
                    <a:pt x="956" y="1025"/>
                  </a:lnTo>
                  <a:lnTo>
                    <a:pt x="956" y="1025"/>
                  </a:lnTo>
                  <a:lnTo>
                    <a:pt x="960" y="1011"/>
                  </a:lnTo>
                  <a:lnTo>
                    <a:pt x="970" y="1002"/>
                  </a:lnTo>
                  <a:lnTo>
                    <a:pt x="970" y="1002"/>
                  </a:lnTo>
                  <a:lnTo>
                    <a:pt x="1023" y="950"/>
                  </a:lnTo>
                  <a:lnTo>
                    <a:pt x="1049" y="924"/>
                  </a:lnTo>
                  <a:lnTo>
                    <a:pt x="1071" y="898"/>
                  </a:lnTo>
                  <a:lnTo>
                    <a:pt x="1091" y="870"/>
                  </a:lnTo>
                  <a:lnTo>
                    <a:pt x="1109" y="840"/>
                  </a:lnTo>
                  <a:lnTo>
                    <a:pt x="1123" y="809"/>
                  </a:lnTo>
                  <a:lnTo>
                    <a:pt x="1133" y="773"/>
                  </a:lnTo>
                  <a:lnTo>
                    <a:pt x="1133" y="773"/>
                  </a:lnTo>
                  <a:lnTo>
                    <a:pt x="1135" y="763"/>
                  </a:lnTo>
                  <a:lnTo>
                    <a:pt x="1139" y="753"/>
                  </a:lnTo>
                  <a:lnTo>
                    <a:pt x="1151" y="735"/>
                  </a:lnTo>
                  <a:lnTo>
                    <a:pt x="1163" y="719"/>
                  </a:lnTo>
                  <a:lnTo>
                    <a:pt x="1177" y="703"/>
                  </a:lnTo>
                  <a:lnTo>
                    <a:pt x="1177" y="703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224" y="644"/>
                  </a:lnTo>
                  <a:lnTo>
                    <a:pt x="1224" y="644"/>
                  </a:lnTo>
                  <a:lnTo>
                    <a:pt x="1262" y="594"/>
                  </a:lnTo>
                  <a:lnTo>
                    <a:pt x="1262" y="594"/>
                  </a:lnTo>
                  <a:lnTo>
                    <a:pt x="1288" y="558"/>
                  </a:lnTo>
                  <a:lnTo>
                    <a:pt x="1288" y="558"/>
                  </a:lnTo>
                  <a:lnTo>
                    <a:pt x="1286" y="554"/>
                  </a:lnTo>
                  <a:lnTo>
                    <a:pt x="1286" y="554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2" y="530"/>
                  </a:lnTo>
                  <a:lnTo>
                    <a:pt x="1282" y="530"/>
                  </a:lnTo>
                  <a:lnTo>
                    <a:pt x="1284" y="516"/>
                  </a:lnTo>
                  <a:lnTo>
                    <a:pt x="1288" y="505"/>
                  </a:lnTo>
                  <a:lnTo>
                    <a:pt x="1296" y="495"/>
                  </a:lnTo>
                  <a:lnTo>
                    <a:pt x="1308" y="489"/>
                  </a:lnTo>
                  <a:lnTo>
                    <a:pt x="1308" y="489"/>
                  </a:lnTo>
                  <a:lnTo>
                    <a:pt x="1322" y="483"/>
                  </a:lnTo>
                  <a:lnTo>
                    <a:pt x="1322" y="483"/>
                  </a:lnTo>
                  <a:lnTo>
                    <a:pt x="1343" y="473"/>
                  </a:lnTo>
                  <a:lnTo>
                    <a:pt x="1357" y="469"/>
                  </a:lnTo>
                  <a:lnTo>
                    <a:pt x="1373" y="467"/>
                  </a:lnTo>
                  <a:lnTo>
                    <a:pt x="1373" y="467"/>
                  </a:lnTo>
                  <a:lnTo>
                    <a:pt x="1381" y="467"/>
                  </a:lnTo>
                  <a:lnTo>
                    <a:pt x="1381" y="467"/>
                  </a:lnTo>
                  <a:lnTo>
                    <a:pt x="1383" y="467"/>
                  </a:lnTo>
                  <a:lnTo>
                    <a:pt x="1383" y="467"/>
                  </a:lnTo>
                  <a:lnTo>
                    <a:pt x="1379" y="427"/>
                  </a:lnTo>
                  <a:lnTo>
                    <a:pt x="1375" y="405"/>
                  </a:lnTo>
                  <a:lnTo>
                    <a:pt x="1375" y="385"/>
                  </a:lnTo>
                  <a:lnTo>
                    <a:pt x="1375" y="38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2" name="Freeform 12"/>
            <p:cNvSpPr>
              <a:spLocks/>
            </p:cNvSpPr>
            <p:nvPr/>
          </p:nvSpPr>
          <p:spPr bwMode="auto">
            <a:xfrm>
              <a:off x="7104907" y="2482470"/>
              <a:ext cx="211082" cy="157419"/>
            </a:xfrm>
            <a:custGeom>
              <a:avLst/>
              <a:gdLst>
                <a:gd name="T0" fmla="*/ 302 w 1274"/>
                <a:gd name="T1" fmla="*/ 891 h 960"/>
                <a:gd name="T2" fmla="*/ 346 w 1274"/>
                <a:gd name="T3" fmla="*/ 863 h 960"/>
                <a:gd name="T4" fmla="*/ 387 w 1274"/>
                <a:gd name="T5" fmla="*/ 863 h 960"/>
                <a:gd name="T6" fmla="*/ 423 w 1274"/>
                <a:gd name="T7" fmla="*/ 873 h 960"/>
                <a:gd name="T8" fmla="*/ 437 w 1274"/>
                <a:gd name="T9" fmla="*/ 863 h 960"/>
                <a:gd name="T10" fmla="*/ 459 w 1274"/>
                <a:gd name="T11" fmla="*/ 833 h 960"/>
                <a:gd name="T12" fmla="*/ 558 w 1274"/>
                <a:gd name="T13" fmla="*/ 779 h 960"/>
                <a:gd name="T14" fmla="*/ 628 w 1274"/>
                <a:gd name="T15" fmla="*/ 763 h 960"/>
                <a:gd name="T16" fmla="*/ 660 w 1274"/>
                <a:gd name="T17" fmla="*/ 769 h 960"/>
                <a:gd name="T18" fmla="*/ 698 w 1274"/>
                <a:gd name="T19" fmla="*/ 791 h 960"/>
                <a:gd name="T20" fmla="*/ 793 w 1274"/>
                <a:gd name="T21" fmla="*/ 815 h 960"/>
                <a:gd name="T22" fmla="*/ 865 w 1274"/>
                <a:gd name="T23" fmla="*/ 827 h 960"/>
                <a:gd name="T24" fmla="*/ 908 w 1274"/>
                <a:gd name="T25" fmla="*/ 853 h 960"/>
                <a:gd name="T26" fmla="*/ 962 w 1274"/>
                <a:gd name="T27" fmla="*/ 887 h 960"/>
                <a:gd name="T28" fmla="*/ 1026 w 1274"/>
                <a:gd name="T29" fmla="*/ 899 h 960"/>
                <a:gd name="T30" fmla="*/ 1037 w 1274"/>
                <a:gd name="T31" fmla="*/ 869 h 960"/>
                <a:gd name="T32" fmla="*/ 1059 w 1274"/>
                <a:gd name="T33" fmla="*/ 839 h 960"/>
                <a:gd name="T34" fmla="*/ 1155 w 1274"/>
                <a:gd name="T35" fmla="*/ 749 h 960"/>
                <a:gd name="T36" fmla="*/ 1218 w 1274"/>
                <a:gd name="T37" fmla="*/ 708 h 960"/>
                <a:gd name="T38" fmla="*/ 1274 w 1274"/>
                <a:gd name="T39" fmla="*/ 678 h 960"/>
                <a:gd name="T40" fmla="*/ 1258 w 1274"/>
                <a:gd name="T41" fmla="*/ 652 h 960"/>
                <a:gd name="T42" fmla="*/ 1179 w 1274"/>
                <a:gd name="T43" fmla="*/ 624 h 960"/>
                <a:gd name="T44" fmla="*/ 1125 w 1274"/>
                <a:gd name="T45" fmla="*/ 559 h 960"/>
                <a:gd name="T46" fmla="*/ 1107 w 1274"/>
                <a:gd name="T47" fmla="*/ 513 h 960"/>
                <a:gd name="T48" fmla="*/ 1111 w 1274"/>
                <a:gd name="T49" fmla="*/ 469 h 960"/>
                <a:gd name="T50" fmla="*/ 1133 w 1274"/>
                <a:gd name="T51" fmla="*/ 417 h 960"/>
                <a:gd name="T52" fmla="*/ 1133 w 1274"/>
                <a:gd name="T53" fmla="*/ 364 h 960"/>
                <a:gd name="T54" fmla="*/ 1087 w 1274"/>
                <a:gd name="T55" fmla="*/ 340 h 960"/>
                <a:gd name="T56" fmla="*/ 1018 w 1274"/>
                <a:gd name="T57" fmla="*/ 336 h 960"/>
                <a:gd name="T58" fmla="*/ 918 w 1274"/>
                <a:gd name="T59" fmla="*/ 342 h 960"/>
                <a:gd name="T60" fmla="*/ 865 w 1274"/>
                <a:gd name="T61" fmla="*/ 330 h 960"/>
                <a:gd name="T62" fmla="*/ 829 w 1274"/>
                <a:gd name="T63" fmla="*/ 272 h 960"/>
                <a:gd name="T64" fmla="*/ 823 w 1274"/>
                <a:gd name="T65" fmla="*/ 217 h 960"/>
                <a:gd name="T66" fmla="*/ 799 w 1274"/>
                <a:gd name="T67" fmla="*/ 161 h 960"/>
                <a:gd name="T68" fmla="*/ 765 w 1274"/>
                <a:gd name="T69" fmla="*/ 105 h 960"/>
                <a:gd name="T70" fmla="*/ 765 w 1274"/>
                <a:gd name="T71" fmla="*/ 66 h 960"/>
                <a:gd name="T72" fmla="*/ 952 w 1274"/>
                <a:gd name="T73" fmla="*/ 205 h 960"/>
                <a:gd name="T74" fmla="*/ 940 w 1274"/>
                <a:gd name="T75" fmla="*/ 137 h 960"/>
                <a:gd name="T76" fmla="*/ 894 w 1274"/>
                <a:gd name="T77" fmla="*/ 82 h 960"/>
                <a:gd name="T78" fmla="*/ 793 w 1274"/>
                <a:gd name="T79" fmla="*/ 16 h 960"/>
                <a:gd name="T80" fmla="*/ 688 w 1274"/>
                <a:gd name="T81" fmla="*/ 2 h 960"/>
                <a:gd name="T82" fmla="*/ 523 w 1274"/>
                <a:gd name="T83" fmla="*/ 4 h 960"/>
                <a:gd name="T84" fmla="*/ 358 w 1274"/>
                <a:gd name="T85" fmla="*/ 16 h 960"/>
                <a:gd name="T86" fmla="*/ 322 w 1274"/>
                <a:gd name="T87" fmla="*/ 36 h 960"/>
                <a:gd name="T88" fmla="*/ 296 w 1274"/>
                <a:gd name="T89" fmla="*/ 60 h 960"/>
                <a:gd name="T90" fmla="*/ 244 w 1274"/>
                <a:gd name="T91" fmla="*/ 76 h 960"/>
                <a:gd name="T92" fmla="*/ 26 w 1274"/>
                <a:gd name="T93" fmla="*/ 173 h 960"/>
                <a:gd name="T94" fmla="*/ 26 w 1274"/>
                <a:gd name="T95" fmla="*/ 175 h 960"/>
                <a:gd name="T96" fmla="*/ 59 w 1274"/>
                <a:gd name="T97" fmla="*/ 376 h 960"/>
                <a:gd name="T98" fmla="*/ 30 w 1274"/>
                <a:gd name="T99" fmla="*/ 429 h 960"/>
                <a:gd name="T100" fmla="*/ 4 w 1274"/>
                <a:gd name="T101" fmla="*/ 445 h 960"/>
                <a:gd name="T102" fmla="*/ 32 w 1274"/>
                <a:gd name="T103" fmla="*/ 495 h 960"/>
                <a:gd name="T104" fmla="*/ 41 w 1274"/>
                <a:gd name="T105" fmla="*/ 573 h 960"/>
                <a:gd name="T106" fmla="*/ 55 w 1274"/>
                <a:gd name="T107" fmla="*/ 608 h 960"/>
                <a:gd name="T108" fmla="*/ 81 w 1274"/>
                <a:gd name="T109" fmla="*/ 646 h 960"/>
                <a:gd name="T110" fmla="*/ 83 w 1274"/>
                <a:gd name="T111" fmla="*/ 706 h 960"/>
                <a:gd name="T112" fmla="*/ 59 w 1274"/>
                <a:gd name="T113" fmla="*/ 746 h 960"/>
                <a:gd name="T114" fmla="*/ 45 w 1274"/>
                <a:gd name="T115" fmla="*/ 829 h 960"/>
                <a:gd name="T116" fmla="*/ 59 w 1274"/>
                <a:gd name="T117" fmla="*/ 879 h 960"/>
                <a:gd name="T118" fmla="*/ 133 w 1274"/>
                <a:gd name="T119" fmla="*/ 938 h 960"/>
                <a:gd name="T120" fmla="*/ 179 w 1274"/>
                <a:gd name="T121" fmla="*/ 956 h 960"/>
                <a:gd name="T122" fmla="*/ 242 w 1274"/>
                <a:gd name="T123" fmla="*/ 958 h 960"/>
                <a:gd name="T124" fmla="*/ 282 w 1274"/>
                <a:gd name="T125" fmla="*/ 92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4" h="960">
                  <a:moveTo>
                    <a:pt x="282" y="920"/>
                  </a:moveTo>
                  <a:lnTo>
                    <a:pt x="282" y="920"/>
                  </a:lnTo>
                  <a:lnTo>
                    <a:pt x="292" y="905"/>
                  </a:lnTo>
                  <a:lnTo>
                    <a:pt x="302" y="891"/>
                  </a:lnTo>
                  <a:lnTo>
                    <a:pt x="314" y="881"/>
                  </a:lnTo>
                  <a:lnTo>
                    <a:pt x="324" y="873"/>
                  </a:lnTo>
                  <a:lnTo>
                    <a:pt x="336" y="867"/>
                  </a:lnTo>
                  <a:lnTo>
                    <a:pt x="346" y="863"/>
                  </a:lnTo>
                  <a:lnTo>
                    <a:pt x="358" y="861"/>
                  </a:lnTo>
                  <a:lnTo>
                    <a:pt x="367" y="861"/>
                  </a:lnTo>
                  <a:lnTo>
                    <a:pt x="367" y="861"/>
                  </a:lnTo>
                  <a:lnTo>
                    <a:pt x="387" y="863"/>
                  </a:lnTo>
                  <a:lnTo>
                    <a:pt x="407" y="869"/>
                  </a:lnTo>
                  <a:lnTo>
                    <a:pt x="407" y="869"/>
                  </a:lnTo>
                  <a:lnTo>
                    <a:pt x="417" y="873"/>
                  </a:lnTo>
                  <a:lnTo>
                    <a:pt x="423" y="873"/>
                  </a:lnTo>
                  <a:lnTo>
                    <a:pt x="423" y="873"/>
                  </a:lnTo>
                  <a:lnTo>
                    <a:pt x="425" y="873"/>
                  </a:lnTo>
                  <a:lnTo>
                    <a:pt x="431" y="871"/>
                  </a:lnTo>
                  <a:lnTo>
                    <a:pt x="437" y="863"/>
                  </a:lnTo>
                  <a:lnTo>
                    <a:pt x="445" y="849"/>
                  </a:lnTo>
                  <a:lnTo>
                    <a:pt x="445" y="849"/>
                  </a:lnTo>
                  <a:lnTo>
                    <a:pt x="451" y="841"/>
                  </a:lnTo>
                  <a:lnTo>
                    <a:pt x="459" y="833"/>
                  </a:lnTo>
                  <a:lnTo>
                    <a:pt x="477" y="817"/>
                  </a:lnTo>
                  <a:lnTo>
                    <a:pt x="503" y="803"/>
                  </a:lnTo>
                  <a:lnTo>
                    <a:pt x="529" y="789"/>
                  </a:lnTo>
                  <a:lnTo>
                    <a:pt x="558" y="779"/>
                  </a:lnTo>
                  <a:lnTo>
                    <a:pt x="584" y="771"/>
                  </a:lnTo>
                  <a:lnTo>
                    <a:pt x="608" y="765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40" y="763"/>
                  </a:lnTo>
                  <a:lnTo>
                    <a:pt x="652" y="767"/>
                  </a:lnTo>
                  <a:lnTo>
                    <a:pt x="660" y="769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82" y="785"/>
                  </a:lnTo>
                  <a:lnTo>
                    <a:pt x="698" y="791"/>
                  </a:lnTo>
                  <a:lnTo>
                    <a:pt x="711" y="797"/>
                  </a:lnTo>
                  <a:lnTo>
                    <a:pt x="727" y="803"/>
                  </a:lnTo>
                  <a:lnTo>
                    <a:pt x="759" y="809"/>
                  </a:lnTo>
                  <a:lnTo>
                    <a:pt x="793" y="815"/>
                  </a:lnTo>
                  <a:lnTo>
                    <a:pt x="793" y="815"/>
                  </a:lnTo>
                  <a:lnTo>
                    <a:pt x="849" y="823"/>
                  </a:lnTo>
                  <a:lnTo>
                    <a:pt x="849" y="823"/>
                  </a:lnTo>
                  <a:lnTo>
                    <a:pt x="865" y="827"/>
                  </a:lnTo>
                  <a:lnTo>
                    <a:pt x="880" y="833"/>
                  </a:lnTo>
                  <a:lnTo>
                    <a:pt x="896" y="841"/>
                  </a:lnTo>
                  <a:lnTo>
                    <a:pt x="908" y="853"/>
                  </a:lnTo>
                  <a:lnTo>
                    <a:pt x="908" y="853"/>
                  </a:lnTo>
                  <a:lnTo>
                    <a:pt x="920" y="865"/>
                  </a:lnTo>
                  <a:lnTo>
                    <a:pt x="934" y="873"/>
                  </a:lnTo>
                  <a:lnTo>
                    <a:pt x="946" y="881"/>
                  </a:lnTo>
                  <a:lnTo>
                    <a:pt x="962" y="887"/>
                  </a:lnTo>
                  <a:lnTo>
                    <a:pt x="976" y="891"/>
                  </a:lnTo>
                  <a:lnTo>
                    <a:pt x="992" y="895"/>
                  </a:lnTo>
                  <a:lnTo>
                    <a:pt x="1026" y="899"/>
                  </a:lnTo>
                  <a:lnTo>
                    <a:pt x="1026" y="899"/>
                  </a:lnTo>
                  <a:lnTo>
                    <a:pt x="1030" y="891"/>
                  </a:lnTo>
                  <a:lnTo>
                    <a:pt x="1033" y="881"/>
                  </a:lnTo>
                  <a:lnTo>
                    <a:pt x="1033" y="881"/>
                  </a:lnTo>
                  <a:lnTo>
                    <a:pt x="1037" y="869"/>
                  </a:lnTo>
                  <a:lnTo>
                    <a:pt x="1043" y="857"/>
                  </a:lnTo>
                  <a:lnTo>
                    <a:pt x="1051" y="847"/>
                  </a:lnTo>
                  <a:lnTo>
                    <a:pt x="1059" y="839"/>
                  </a:lnTo>
                  <a:lnTo>
                    <a:pt x="1059" y="839"/>
                  </a:lnTo>
                  <a:lnTo>
                    <a:pt x="1081" y="823"/>
                  </a:lnTo>
                  <a:lnTo>
                    <a:pt x="1099" y="805"/>
                  </a:lnTo>
                  <a:lnTo>
                    <a:pt x="1135" y="767"/>
                  </a:lnTo>
                  <a:lnTo>
                    <a:pt x="1155" y="749"/>
                  </a:lnTo>
                  <a:lnTo>
                    <a:pt x="1173" y="734"/>
                  </a:lnTo>
                  <a:lnTo>
                    <a:pt x="1195" y="720"/>
                  </a:lnTo>
                  <a:lnTo>
                    <a:pt x="1218" y="708"/>
                  </a:lnTo>
                  <a:lnTo>
                    <a:pt x="1218" y="708"/>
                  </a:lnTo>
                  <a:lnTo>
                    <a:pt x="1232" y="702"/>
                  </a:lnTo>
                  <a:lnTo>
                    <a:pt x="1246" y="694"/>
                  </a:lnTo>
                  <a:lnTo>
                    <a:pt x="1274" y="678"/>
                  </a:lnTo>
                  <a:lnTo>
                    <a:pt x="1274" y="678"/>
                  </a:lnTo>
                  <a:lnTo>
                    <a:pt x="1264" y="652"/>
                  </a:lnTo>
                  <a:lnTo>
                    <a:pt x="1264" y="652"/>
                  </a:lnTo>
                  <a:lnTo>
                    <a:pt x="1258" y="652"/>
                  </a:lnTo>
                  <a:lnTo>
                    <a:pt x="1258" y="652"/>
                  </a:lnTo>
                  <a:lnTo>
                    <a:pt x="1234" y="650"/>
                  </a:lnTo>
                  <a:lnTo>
                    <a:pt x="1212" y="644"/>
                  </a:lnTo>
                  <a:lnTo>
                    <a:pt x="1195" y="636"/>
                  </a:lnTo>
                  <a:lnTo>
                    <a:pt x="1179" y="624"/>
                  </a:lnTo>
                  <a:lnTo>
                    <a:pt x="1163" y="610"/>
                  </a:lnTo>
                  <a:lnTo>
                    <a:pt x="1149" y="594"/>
                  </a:lnTo>
                  <a:lnTo>
                    <a:pt x="1137" y="577"/>
                  </a:lnTo>
                  <a:lnTo>
                    <a:pt x="1125" y="559"/>
                  </a:lnTo>
                  <a:lnTo>
                    <a:pt x="1125" y="559"/>
                  </a:lnTo>
                  <a:lnTo>
                    <a:pt x="1113" y="535"/>
                  </a:lnTo>
                  <a:lnTo>
                    <a:pt x="1109" y="525"/>
                  </a:lnTo>
                  <a:lnTo>
                    <a:pt x="1107" y="513"/>
                  </a:lnTo>
                  <a:lnTo>
                    <a:pt x="1105" y="503"/>
                  </a:lnTo>
                  <a:lnTo>
                    <a:pt x="1105" y="493"/>
                  </a:lnTo>
                  <a:lnTo>
                    <a:pt x="1107" y="481"/>
                  </a:lnTo>
                  <a:lnTo>
                    <a:pt x="1111" y="469"/>
                  </a:lnTo>
                  <a:lnTo>
                    <a:pt x="1111" y="469"/>
                  </a:lnTo>
                  <a:lnTo>
                    <a:pt x="1123" y="443"/>
                  </a:lnTo>
                  <a:lnTo>
                    <a:pt x="1133" y="417"/>
                  </a:lnTo>
                  <a:lnTo>
                    <a:pt x="1133" y="417"/>
                  </a:lnTo>
                  <a:lnTo>
                    <a:pt x="1139" y="402"/>
                  </a:lnTo>
                  <a:lnTo>
                    <a:pt x="1139" y="388"/>
                  </a:lnTo>
                  <a:lnTo>
                    <a:pt x="1139" y="376"/>
                  </a:lnTo>
                  <a:lnTo>
                    <a:pt x="1133" y="364"/>
                  </a:lnTo>
                  <a:lnTo>
                    <a:pt x="1127" y="354"/>
                  </a:lnTo>
                  <a:lnTo>
                    <a:pt x="1117" y="348"/>
                  </a:lnTo>
                  <a:lnTo>
                    <a:pt x="1103" y="342"/>
                  </a:lnTo>
                  <a:lnTo>
                    <a:pt x="1087" y="340"/>
                  </a:lnTo>
                  <a:lnTo>
                    <a:pt x="1087" y="340"/>
                  </a:lnTo>
                  <a:lnTo>
                    <a:pt x="1053" y="338"/>
                  </a:lnTo>
                  <a:lnTo>
                    <a:pt x="1018" y="336"/>
                  </a:lnTo>
                  <a:lnTo>
                    <a:pt x="1018" y="336"/>
                  </a:lnTo>
                  <a:lnTo>
                    <a:pt x="980" y="338"/>
                  </a:lnTo>
                  <a:lnTo>
                    <a:pt x="944" y="340"/>
                  </a:lnTo>
                  <a:lnTo>
                    <a:pt x="944" y="340"/>
                  </a:lnTo>
                  <a:lnTo>
                    <a:pt x="918" y="342"/>
                  </a:lnTo>
                  <a:lnTo>
                    <a:pt x="918" y="342"/>
                  </a:lnTo>
                  <a:lnTo>
                    <a:pt x="898" y="342"/>
                  </a:lnTo>
                  <a:lnTo>
                    <a:pt x="880" y="338"/>
                  </a:lnTo>
                  <a:lnTo>
                    <a:pt x="865" y="330"/>
                  </a:lnTo>
                  <a:lnTo>
                    <a:pt x="853" y="320"/>
                  </a:lnTo>
                  <a:lnTo>
                    <a:pt x="841" y="308"/>
                  </a:lnTo>
                  <a:lnTo>
                    <a:pt x="835" y="292"/>
                  </a:lnTo>
                  <a:lnTo>
                    <a:pt x="829" y="272"/>
                  </a:lnTo>
                  <a:lnTo>
                    <a:pt x="827" y="250"/>
                  </a:lnTo>
                  <a:lnTo>
                    <a:pt x="827" y="250"/>
                  </a:lnTo>
                  <a:lnTo>
                    <a:pt x="827" y="233"/>
                  </a:lnTo>
                  <a:lnTo>
                    <a:pt x="823" y="217"/>
                  </a:lnTo>
                  <a:lnTo>
                    <a:pt x="819" y="203"/>
                  </a:lnTo>
                  <a:lnTo>
                    <a:pt x="815" y="187"/>
                  </a:lnTo>
                  <a:lnTo>
                    <a:pt x="807" y="173"/>
                  </a:lnTo>
                  <a:lnTo>
                    <a:pt x="799" y="161"/>
                  </a:lnTo>
                  <a:lnTo>
                    <a:pt x="781" y="133"/>
                  </a:lnTo>
                  <a:lnTo>
                    <a:pt x="781" y="133"/>
                  </a:lnTo>
                  <a:lnTo>
                    <a:pt x="771" y="121"/>
                  </a:lnTo>
                  <a:lnTo>
                    <a:pt x="765" y="105"/>
                  </a:lnTo>
                  <a:lnTo>
                    <a:pt x="749" y="78"/>
                  </a:lnTo>
                  <a:lnTo>
                    <a:pt x="749" y="78"/>
                  </a:lnTo>
                  <a:lnTo>
                    <a:pt x="765" y="66"/>
                  </a:lnTo>
                  <a:lnTo>
                    <a:pt x="765" y="66"/>
                  </a:lnTo>
                  <a:lnTo>
                    <a:pt x="930" y="215"/>
                  </a:lnTo>
                  <a:lnTo>
                    <a:pt x="930" y="215"/>
                  </a:lnTo>
                  <a:lnTo>
                    <a:pt x="952" y="205"/>
                  </a:lnTo>
                  <a:lnTo>
                    <a:pt x="952" y="205"/>
                  </a:lnTo>
                  <a:lnTo>
                    <a:pt x="950" y="185"/>
                  </a:lnTo>
                  <a:lnTo>
                    <a:pt x="948" y="163"/>
                  </a:lnTo>
                  <a:lnTo>
                    <a:pt x="942" y="145"/>
                  </a:lnTo>
                  <a:lnTo>
                    <a:pt x="940" y="137"/>
                  </a:lnTo>
                  <a:lnTo>
                    <a:pt x="934" y="129"/>
                  </a:lnTo>
                  <a:lnTo>
                    <a:pt x="934" y="129"/>
                  </a:lnTo>
                  <a:lnTo>
                    <a:pt x="914" y="105"/>
                  </a:lnTo>
                  <a:lnTo>
                    <a:pt x="894" y="82"/>
                  </a:lnTo>
                  <a:lnTo>
                    <a:pt x="870" y="62"/>
                  </a:lnTo>
                  <a:lnTo>
                    <a:pt x="847" y="44"/>
                  </a:lnTo>
                  <a:lnTo>
                    <a:pt x="821" y="28"/>
                  </a:lnTo>
                  <a:lnTo>
                    <a:pt x="793" y="16"/>
                  </a:lnTo>
                  <a:lnTo>
                    <a:pt x="765" y="8"/>
                  </a:lnTo>
                  <a:lnTo>
                    <a:pt x="733" y="4"/>
                  </a:lnTo>
                  <a:lnTo>
                    <a:pt x="733" y="4"/>
                  </a:lnTo>
                  <a:lnTo>
                    <a:pt x="688" y="2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582" y="2"/>
                  </a:lnTo>
                  <a:lnTo>
                    <a:pt x="523" y="4"/>
                  </a:lnTo>
                  <a:lnTo>
                    <a:pt x="405" y="10"/>
                  </a:lnTo>
                  <a:lnTo>
                    <a:pt x="405" y="10"/>
                  </a:lnTo>
                  <a:lnTo>
                    <a:pt x="381" y="12"/>
                  </a:lnTo>
                  <a:lnTo>
                    <a:pt x="358" y="16"/>
                  </a:lnTo>
                  <a:lnTo>
                    <a:pt x="346" y="20"/>
                  </a:lnTo>
                  <a:lnTo>
                    <a:pt x="336" y="24"/>
                  </a:lnTo>
                  <a:lnTo>
                    <a:pt x="328" y="28"/>
                  </a:lnTo>
                  <a:lnTo>
                    <a:pt x="322" y="36"/>
                  </a:lnTo>
                  <a:lnTo>
                    <a:pt x="322" y="36"/>
                  </a:lnTo>
                  <a:lnTo>
                    <a:pt x="314" y="46"/>
                  </a:lnTo>
                  <a:lnTo>
                    <a:pt x="306" y="54"/>
                  </a:lnTo>
                  <a:lnTo>
                    <a:pt x="296" y="60"/>
                  </a:lnTo>
                  <a:lnTo>
                    <a:pt x="286" y="64"/>
                  </a:lnTo>
                  <a:lnTo>
                    <a:pt x="264" y="70"/>
                  </a:lnTo>
                  <a:lnTo>
                    <a:pt x="254" y="72"/>
                  </a:lnTo>
                  <a:lnTo>
                    <a:pt x="244" y="76"/>
                  </a:lnTo>
                  <a:lnTo>
                    <a:pt x="244" y="76"/>
                  </a:lnTo>
                  <a:lnTo>
                    <a:pt x="135" y="123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53" y="324"/>
                  </a:lnTo>
                  <a:lnTo>
                    <a:pt x="53" y="324"/>
                  </a:lnTo>
                  <a:lnTo>
                    <a:pt x="57" y="360"/>
                  </a:lnTo>
                  <a:lnTo>
                    <a:pt x="59" y="376"/>
                  </a:lnTo>
                  <a:lnTo>
                    <a:pt x="57" y="392"/>
                  </a:lnTo>
                  <a:lnTo>
                    <a:pt x="51" y="406"/>
                  </a:lnTo>
                  <a:lnTo>
                    <a:pt x="41" y="419"/>
                  </a:lnTo>
                  <a:lnTo>
                    <a:pt x="30" y="429"/>
                  </a:lnTo>
                  <a:lnTo>
                    <a:pt x="10" y="439"/>
                  </a:lnTo>
                  <a:lnTo>
                    <a:pt x="10" y="439"/>
                  </a:lnTo>
                  <a:lnTo>
                    <a:pt x="6" y="441"/>
                  </a:lnTo>
                  <a:lnTo>
                    <a:pt x="4" y="445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26" y="485"/>
                  </a:lnTo>
                  <a:lnTo>
                    <a:pt x="32" y="495"/>
                  </a:lnTo>
                  <a:lnTo>
                    <a:pt x="37" y="507"/>
                  </a:lnTo>
                  <a:lnTo>
                    <a:pt x="39" y="519"/>
                  </a:lnTo>
                  <a:lnTo>
                    <a:pt x="41" y="533"/>
                  </a:lnTo>
                  <a:lnTo>
                    <a:pt x="41" y="573"/>
                  </a:lnTo>
                  <a:lnTo>
                    <a:pt x="41" y="573"/>
                  </a:lnTo>
                  <a:lnTo>
                    <a:pt x="43" y="584"/>
                  </a:lnTo>
                  <a:lnTo>
                    <a:pt x="47" y="596"/>
                  </a:lnTo>
                  <a:lnTo>
                    <a:pt x="55" y="608"/>
                  </a:lnTo>
                  <a:lnTo>
                    <a:pt x="63" y="620"/>
                  </a:lnTo>
                  <a:lnTo>
                    <a:pt x="63" y="620"/>
                  </a:lnTo>
                  <a:lnTo>
                    <a:pt x="73" y="632"/>
                  </a:lnTo>
                  <a:lnTo>
                    <a:pt x="81" y="646"/>
                  </a:lnTo>
                  <a:lnTo>
                    <a:pt x="85" y="660"/>
                  </a:lnTo>
                  <a:lnTo>
                    <a:pt x="87" y="676"/>
                  </a:lnTo>
                  <a:lnTo>
                    <a:pt x="87" y="692"/>
                  </a:lnTo>
                  <a:lnTo>
                    <a:pt x="83" y="706"/>
                  </a:lnTo>
                  <a:lnTo>
                    <a:pt x="77" y="720"/>
                  </a:lnTo>
                  <a:lnTo>
                    <a:pt x="69" y="732"/>
                  </a:lnTo>
                  <a:lnTo>
                    <a:pt x="69" y="732"/>
                  </a:lnTo>
                  <a:lnTo>
                    <a:pt x="59" y="746"/>
                  </a:lnTo>
                  <a:lnTo>
                    <a:pt x="53" y="763"/>
                  </a:lnTo>
                  <a:lnTo>
                    <a:pt x="47" y="785"/>
                  </a:lnTo>
                  <a:lnTo>
                    <a:pt x="45" y="807"/>
                  </a:lnTo>
                  <a:lnTo>
                    <a:pt x="45" y="829"/>
                  </a:lnTo>
                  <a:lnTo>
                    <a:pt x="45" y="851"/>
                  </a:lnTo>
                  <a:lnTo>
                    <a:pt x="51" y="867"/>
                  </a:lnTo>
                  <a:lnTo>
                    <a:pt x="55" y="875"/>
                  </a:lnTo>
                  <a:lnTo>
                    <a:pt x="59" y="879"/>
                  </a:lnTo>
                  <a:lnTo>
                    <a:pt x="59" y="879"/>
                  </a:lnTo>
                  <a:lnTo>
                    <a:pt x="87" y="905"/>
                  </a:lnTo>
                  <a:lnTo>
                    <a:pt x="117" y="928"/>
                  </a:lnTo>
                  <a:lnTo>
                    <a:pt x="133" y="938"/>
                  </a:lnTo>
                  <a:lnTo>
                    <a:pt x="147" y="946"/>
                  </a:lnTo>
                  <a:lnTo>
                    <a:pt x="163" y="952"/>
                  </a:lnTo>
                  <a:lnTo>
                    <a:pt x="179" y="956"/>
                  </a:lnTo>
                  <a:lnTo>
                    <a:pt x="179" y="956"/>
                  </a:lnTo>
                  <a:lnTo>
                    <a:pt x="199" y="958"/>
                  </a:lnTo>
                  <a:lnTo>
                    <a:pt x="218" y="960"/>
                  </a:lnTo>
                  <a:lnTo>
                    <a:pt x="218" y="960"/>
                  </a:lnTo>
                  <a:lnTo>
                    <a:pt x="242" y="958"/>
                  </a:lnTo>
                  <a:lnTo>
                    <a:pt x="254" y="954"/>
                  </a:lnTo>
                  <a:lnTo>
                    <a:pt x="266" y="952"/>
                  </a:lnTo>
                  <a:lnTo>
                    <a:pt x="266" y="952"/>
                  </a:lnTo>
                  <a:lnTo>
                    <a:pt x="282" y="920"/>
                  </a:lnTo>
                  <a:lnTo>
                    <a:pt x="282" y="9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3" name="Freeform 13"/>
            <p:cNvSpPr>
              <a:spLocks/>
            </p:cNvSpPr>
            <p:nvPr/>
          </p:nvSpPr>
          <p:spPr bwMode="auto">
            <a:xfrm>
              <a:off x="7201336" y="2789273"/>
              <a:ext cx="200644" cy="181196"/>
            </a:xfrm>
            <a:custGeom>
              <a:avLst/>
              <a:gdLst>
                <a:gd name="T0" fmla="*/ 813 w 1211"/>
                <a:gd name="T1" fmla="*/ 1000 h 1105"/>
                <a:gd name="T2" fmla="*/ 843 w 1211"/>
                <a:gd name="T3" fmla="*/ 972 h 1105"/>
                <a:gd name="T4" fmla="*/ 887 w 1211"/>
                <a:gd name="T5" fmla="*/ 964 h 1105"/>
                <a:gd name="T6" fmla="*/ 867 w 1211"/>
                <a:gd name="T7" fmla="*/ 912 h 1105"/>
                <a:gd name="T8" fmla="*/ 877 w 1211"/>
                <a:gd name="T9" fmla="*/ 874 h 1105"/>
                <a:gd name="T10" fmla="*/ 923 w 1211"/>
                <a:gd name="T11" fmla="*/ 849 h 1105"/>
                <a:gd name="T12" fmla="*/ 964 w 1211"/>
                <a:gd name="T13" fmla="*/ 845 h 1105"/>
                <a:gd name="T14" fmla="*/ 990 w 1211"/>
                <a:gd name="T15" fmla="*/ 843 h 1105"/>
                <a:gd name="T16" fmla="*/ 1040 w 1211"/>
                <a:gd name="T17" fmla="*/ 789 h 1105"/>
                <a:gd name="T18" fmla="*/ 1078 w 1211"/>
                <a:gd name="T19" fmla="*/ 739 h 1105"/>
                <a:gd name="T20" fmla="*/ 1147 w 1211"/>
                <a:gd name="T21" fmla="*/ 650 h 1105"/>
                <a:gd name="T22" fmla="*/ 1088 w 1211"/>
                <a:gd name="T23" fmla="*/ 513 h 1105"/>
                <a:gd name="T24" fmla="*/ 1098 w 1211"/>
                <a:gd name="T25" fmla="*/ 487 h 1105"/>
                <a:gd name="T26" fmla="*/ 1169 w 1211"/>
                <a:gd name="T27" fmla="*/ 471 h 1105"/>
                <a:gd name="T28" fmla="*/ 1211 w 1211"/>
                <a:gd name="T29" fmla="*/ 427 h 1105"/>
                <a:gd name="T30" fmla="*/ 1187 w 1211"/>
                <a:gd name="T31" fmla="*/ 350 h 1105"/>
                <a:gd name="T32" fmla="*/ 1117 w 1211"/>
                <a:gd name="T33" fmla="*/ 314 h 1105"/>
                <a:gd name="T34" fmla="*/ 1046 w 1211"/>
                <a:gd name="T35" fmla="*/ 312 h 1105"/>
                <a:gd name="T36" fmla="*/ 1018 w 1211"/>
                <a:gd name="T37" fmla="*/ 308 h 1105"/>
                <a:gd name="T38" fmla="*/ 986 w 1211"/>
                <a:gd name="T39" fmla="*/ 264 h 1105"/>
                <a:gd name="T40" fmla="*/ 982 w 1211"/>
                <a:gd name="T41" fmla="*/ 201 h 1105"/>
                <a:gd name="T42" fmla="*/ 931 w 1211"/>
                <a:gd name="T43" fmla="*/ 145 h 1105"/>
                <a:gd name="T44" fmla="*/ 905 w 1211"/>
                <a:gd name="T45" fmla="*/ 111 h 1105"/>
                <a:gd name="T46" fmla="*/ 865 w 1211"/>
                <a:gd name="T47" fmla="*/ 47 h 1105"/>
                <a:gd name="T48" fmla="*/ 801 w 1211"/>
                <a:gd name="T49" fmla="*/ 47 h 1105"/>
                <a:gd name="T50" fmla="*/ 706 w 1211"/>
                <a:gd name="T51" fmla="*/ 55 h 1105"/>
                <a:gd name="T52" fmla="*/ 601 w 1211"/>
                <a:gd name="T53" fmla="*/ 32 h 1105"/>
                <a:gd name="T54" fmla="*/ 553 w 1211"/>
                <a:gd name="T55" fmla="*/ 4 h 1105"/>
                <a:gd name="T56" fmla="*/ 499 w 1211"/>
                <a:gd name="T57" fmla="*/ 24 h 1105"/>
                <a:gd name="T58" fmla="*/ 459 w 1211"/>
                <a:gd name="T59" fmla="*/ 55 h 1105"/>
                <a:gd name="T60" fmla="*/ 376 w 1211"/>
                <a:gd name="T61" fmla="*/ 201 h 1105"/>
                <a:gd name="T62" fmla="*/ 358 w 1211"/>
                <a:gd name="T63" fmla="*/ 206 h 1105"/>
                <a:gd name="T64" fmla="*/ 304 w 1211"/>
                <a:gd name="T65" fmla="*/ 248 h 1105"/>
                <a:gd name="T66" fmla="*/ 312 w 1211"/>
                <a:gd name="T67" fmla="*/ 312 h 1105"/>
                <a:gd name="T68" fmla="*/ 300 w 1211"/>
                <a:gd name="T69" fmla="*/ 364 h 1105"/>
                <a:gd name="T70" fmla="*/ 247 w 1211"/>
                <a:gd name="T71" fmla="*/ 391 h 1105"/>
                <a:gd name="T72" fmla="*/ 177 w 1211"/>
                <a:gd name="T73" fmla="*/ 403 h 1105"/>
                <a:gd name="T74" fmla="*/ 139 w 1211"/>
                <a:gd name="T75" fmla="*/ 455 h 1105"/>
                <a:gd name="T76" fmla="*/ 129 w 1211"/>
                <a:gd name="T77" fmla="*/ 652 h 1105"/>
                <a:gd name="T78" fmla="*/ 100 w 1211"/>
                <a:gd name="T79" fmla="*/ 696 h 1105"/>
                <a:gd name="T80" fmla="*/ 70 w 1211"/>
                <a:gd name="T81" fmla="*/ 700 h 1105"/>
                <a:gd name="T82" fmla="*/ 18 w 1211"/>
                <a:gd name="T83" fmla="*/ 717 h 1105"/>
                <a:gd name="T84" fmla="*/ 0 w 1211"/>
                <a:gd name="T85" fmla="*/ 757 h 1105"/>
                <a:gd name="T86" fmla="*/ 38 w 1211"/>
                <a:gd name="T87" fmla="*/ 835 h 1105"/>
                <a:gd name="T88" fmla="*/ 137 w 1211"/>
                <a:gd name="T89" fmla="*/ 863 h 1105"/>
                <a:gd name="T90" fmla="*/ 211 w 1211"/>
                <a:gd name="T91" fmla="*/ 888 h 1105"/>
                <a:gd name="T92" fmla="*/ 265 w 1211"/>
                <a:gd name="T93" fmla="*/ 922 h 1105"/>
                <a:gd name="T94" fmla="*/ 314 w 1211"/>
                <a:gd name="T95" fmla="*/ 910 h 1105"/>
                <a:gd name="T96" fmla="*/ 390 w 1211"/>
                <a:gd name="T97" fmla="*/ 916 h 1105"/>
                <a:gd name="T98" fmla="*/ 461 w 1211"/>
                <a:gd name="T99" fmla="*/ 952 h 1105"/>
                <a:gd name="T100" fmla="*/ 537 w 1211"/>
                <a:gd name="T101" fmla="*/ 960 h 1105"/>
                <a:gd name="T102" fmla="*/ 618 w 1211"/>
                <a:gd name="T103" fmla="*/ 988 h 1105"/>
                <a:gd name="T104" fmla="*/ 662 w 1211"/>
                <a:gd name="T105" fmla="*/ 1049 h 1105"/>
                <a:gd name="T106" fmla="*/ 724 w 1211"/>
                <a:gd name="T107" fmla="*/ 1073 h 1105"/>
                <a:gd name="T108" fmla="*/ 758 w 1211"/>
                <a:gd name="T109" fmla="*/ 1105 h 1105"/>
                <a:gd name="T110" fmla="*/ 795 w 1211"/>
                <a:gd name="T111" fmla="*/ 1037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1" h="1105">
                  <a:moveTo>
                    <a:pt x="795" y="1037"/>
                  </a:moveTo>
                  <a:lnTo>
                    <a:pt x="795" y="1037"/>
                  </a:lnTo>
                  <a:lnTo>
                    <a:pt x="809" y="1008"/>
                  </a:lnTo>
                  <a:lnTo>
                    <a:pt x="809" y="1008"/>
                  </a:lnTo>
                  <a:lnTo>
                    <a:pt x="813" y="1000"/>
                  </a:lnTo>
                  <a:lnTo>
                    <a:pt x="819" y="994"/>
                  </a:lnTo>
                  <a:lnTo>
                    <a:pt x="827" y="988"/>
                  </a:lnTo>
                  <a:lnTo>
                    <a:pt x="835" y="984"/>
                  </a:lnTo>
                  <a:lnTo>
                    <a:pt x="835" y="984"/>
                  </a:lnTo>
                  <a:lnTo>
                    <a:pt x="843" y="972"/>
                  </a:lnTo>
                  <a:lnTo>
                    <a:pt x="843" y="972"/>
                  </a:lnTo>
                  <a:lnTo>
                    <a:pt x="857" y="984"/>
                  </a:lnTo>
                  <a:lnTo>
                    <a:pt x="891" y="984"/>
                  </a:lnTo>
                  <a:lnTo>
                    <a:pt x="891" y="984"/>
                  </a:lnTo>
                  <a:lnTo>
                    <a:pt x="887" y="964"/>
                  </a:lnTo>
                  <a:lnTo>
                    <a:pt x="879" y="948"/>
                  </a:lnTo>
                  <a:lnTo>
                    <a:pt x="879" y="948"/>
                  </a:lnTo>
                  <a:lnTo>
                    <a:pt x="875" y="936"/>
                  </a:lnTo>
                  <a:lnTo>
                    <a:pt x="869" y="922"/>
                  </a:lnTo>
                  <a:lnTo>
                    <a:pt x="867" y="912"/>
                  </a:lnTo>
                  <a:lnTo>
                    <a:pt x="867" y="902"/>
                  </a:lnTo>
                  <a:lnTo>
                    <a:pt x="869" y="894"/>
                  </a:lnTo>
                  <a:lnTo>
                    <a:pt x="873" y="882"/>
                  </a:lnTo>
                  <a:lnTo>
                    <a:pt x="873" y="882"/>
                  </a:lnTo>
                  <a:lnTo>
                    <a:pt x="877" y="874"/>
                  </a:lnTo>
                  <a:lnTo>
                    <a:pt x="885" y="867"/>
                  </a:lnTo>
                  <a:lnTo>
                    <a:pt x="891" y="861"/>
                  </a:lnTo>
                  <a:lnTo>
                    <a:pt x="899" y="857"/>
                  </a:lnTo>
                  <a:lnTo>
                    <a:pt x="913" y="851"/>
                  </a:lnTo>
                  <a:lnTo>
                    <a:pt x="923" y="849"/>
                  </a:lnTo>
                  <a:lnTo>
                    <a:pt x="923" y="849"/>
                  </a:lnTo>
                  <a:lnTo>
                    <a:pt x="937" y="847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64" y="845"/>
                  </a:lnTo>
                  <a:lnTo>
                    <a:pt x="964" y="845"/>
                  </a:lnTo>
                  <a:lnTo>
                    <a:pt x="972" y="845"/>
                  </a:lnTo>
                  <a:lnTo>
                    <a:pt x="972" y="845"/>
                  </a:lnTo>
                  <a:lnTo>
                    <a:pt x="982" y="845"/>
                  </a:lnTo>
                  <a:lnTo>
                    <a:pt x="990" y="843"/>
                  </a:lnTo>
                  <a:lnTo>
                    <a:pt x="998" y="839"/>
                  </a:lnTo>
                  <a:lnTo>
                    <a:pt x="1006" y="833"/>
                  </a:lnTo>
                  <a:lnTo>
                    <a:pt x="1022" y="815"/>
                  </a:lnTo>
                  <a:lnTo>
                    <a:pt x="1040" y="789"/>
                  </a:lnTo>
                  <a:lnTo>
                    <a:pt x="1040" y="789"/>
                  </a:lnTo>
                  <a:lnTo>
                    <a:pt x="1050" y="771"/>
                  </a:lnTo>
                  <a:lnTo>
                    <a:pt x="1050" y="771"/>
                  </a:lnTo>
                  <a:lnTo>
                    <a:pt x="1062" y="755"/>
                  </a:lnTo>
                  <a:lnTo>
                    <a:pt x="1078" y="739"/>
                  </a:lnTo>
                  <a:lnTo>
                    <a:pt x="1078" y="739"/>
                  </a:lnTo>
                  <a:lnTo>
                    <a:pt x="1100" y="709"/>
                  </a:lnTo>
                  <a:lnTo>
                    <a:pt x="1100" y="709"/>
                  </a:lnTo>
                  <a:lnTo>
                    <a:pt x="1119" y="682"/>
                  </a:lnTo>
                  <a:lnTo>
                    <a:pt x="1147" y="650"/>
                  </a:lnTo>
                  <a:lnTo>
                    <a:pt x="1147" y="650"/>
                  </a:lnTo>
                  <a:lnTo>
                    <a:pt x="1127" y="608"/>
                  </a:lnTo>
                  <a:lnTo>
                    <a:pt x="1108" y="564"/>
                  </a:lnTo>
                  <a:lnTo>
                    <a:pt x="1108" y="564"/>
                  </a:lnTo>
                  <a:lnTo>
                    <a:pt x="1092" y="529"/>
                  </a:lnTo>
                  <a:lnTo>
                    <a:pt x="1088" y="513"/>
                  </a:lnTo>
                  <a:lnTo>
                    <a:pt x="1088" y="505"/>
                  </a:lnTo>
                  <a:lnTo>
                    <a:pt x="1090" y="497"/>
                  </a:lnTo>
                  <a:lnTo>
                    <a:pt x="1090" y="497"/>
                  </a:lnTo>
                  <a:lnTo>
                    <a:pt x="1094" y="493"/>
                  </a:lnTo>
                  <a:lnTo>
                    <a:pt x="1098" y="487"/>
                  </a:lnTo>
                  <a:lnTo>
                    <a:pt x="1115" y="481"/>
                  </a:lnTo>
                  <a:lnTo>
                    <a:pt x="1133" y="475"/>
                  </a:lnTo>
                  <a:lnTo>
                    <a:pt x="1151" y="473"/>
                  </a:lnTo>
                  <a:lnTo>
                    <a:pt x="1151" y="473"/>
                  </a:lnTo>
                  <a:lnTo>
                    <a:pt x="1169" y="471"/>
                  </a:lnTo>
                  <a:lnTo>
                    <a:pt x="1183" y="467"/>
                  </a:lnTo>
                  <a:lnTo>
                    <a:pt x="1195" y="459"/>
                  </a:lnTo>
                  <a:lnTo>
                    <a:pt x="1203" y="451"/>
                  </a:lnTo>
                  <a:lnTo>
                    <a:pt x="1209" y="441"/>
                  </a:lnTo>
                  <a:lnTo>
                    <a:pt x="1211" y="427"/>
                  </a:lnTo>
                  <a:lnTo>
                    <a:pt x="1211" y="413"/>
                  </a:lnTo>
                  <a:lnTo>
                    <a:pt x="1205" y="397"/>
                  </a:lnTo>
                  <a:lnTo>
                    <a:pt x="1205" y="397"/>
                  </a:lnTo>
                  <a:lnTo>
                    <a:pt x="1197" y="370"/>
                  </a:lnTo>
                  <a:lnTo>
                    <a:pt x="1187" y="350"/>
                  </a:lnTo>
                  <a:lnTo>
                    <a:pt x="1179" y="336"/>
                  </a:lnTo>
                  <a:lnTo>
                    <a:pt x="1169" y="326"/>
                  </a:lnTo>
                  <a:lnTo>
                    <a:pt x="1157" y="320"/>
                  </a:lnTo>
                  <a:lnTo>
                    <a:pt x="1141" y="316"/>
                  </a:lnTo>
                  <a:lnTo>
                    <a:pt x="1117" y="314"/>
                  </a:lnTo>
                  <a:lnTo>
                    <a:pt x="1090" y="314"/>
                  </a:lnTo>
                  <a:lnTo>
                    <a:pt x="1090" y="314"/>
                  </a:lnTo>
                  <a:lnTo>
                    <a:pt x="1048" y="312"/>
                  </a:lnTo>
                  <a:lnTo>
                    <a:pt x="1048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30" y="312"/>
                  </a:lnTo>
                  <a:lnTo>
                    <a:pt x="1018" y="308"/>
                  </a:lnTo>
                  <a:lnTo>
                    <a:pt x="1008" y="304"/>
                  </a:lnTo>
                  <a:lnTo>
                    <a:pt x="998" y="296"/>
                  </a:lnTo>
                  <a:lnTo>
                    <a:pt x="992" y="288"/>
                  </a:lnTo>
                  <a:lnTo>
                    <a:pt x="988" y="276"/>
                  </a:lnTo>
                  <a:lnTo>
                    <a:pt x="986" y="264"/>
                  </a:lnTo>
                  <a:lnTo>
                    <a:pt x="986" y="250"/>
                  </a:lnTo>
                  <a:lnTo>
                    <a:pt x="986" y="250"/>
                  </a:lnTo>
                  <a:lnTo>
                    <a:pt x="986" y="232"/>
                  </a:lnTo>
                  <a:lnTo>
                    <a:pt x="984" y="216"/>
                  </a:lnTo>
                  <a:lnTo>
                    <a:pt x="982" y="201"/>
                  </a:lnTo>
                  <a:lnTo>
                    <a:pt x="976" y="187"/>
                  </a:lnTo>
                  <a:lnTo>
                    <a:pt x="968" y="175"/>
                  </a:lnTo>
                  <a:lnTo>
                    <a:pt x="958" y="163"/>
                  </a:lnTo>
                  <a:lnTo>
                    <a:pt x="945" y="153"/>
                  </a:lnTo>
                  <a:lnTo>
                    <a:pt x="931" y="145"/>
                  </a:lnTo>
                  <a:lnTo>
                    <a:pt x="931" y="145"/>
                  </a:lnTo>
                  <a:lnTo>
                    <a:pt x="923" y="139"/>
                  </a:lnTo>
                  <a:lnTo>
                    <a:pt x="915" y="131"/>
                  </a:lnTo>
                  <a:lnTo>
                    <a:pt x="905" y="111"/>
                  </a:lnTo>
                  <a:lnTo>
                    <a:pt x="905" y="111"/>
                  </a:lnTo>
                  <a:lnTo>
                    <a:pt x="891" y="77"/>
                  </a:lnTo>
                  <a:lnTo>
                    <a:pt x="885" y="65"/>
                  </a:lnTo>
                  <a:lnTo>
                    <a:pt x="879" y="57"/>
                  </a:lnTo>
                  <a:lnTo>
                    <a:pt x="873" y="51"/>
                  </a:lnTo>
                  <a:lnTo>
                    <a:pt x="865" y="47"/>
                  </a:lnTo>
                  <a:lnTo>
                    <a:pt x="857" y="45"/>
                  </a:lnTo>
                  <a:lnTo>
                    <a:pt x="845" y="43"/>
                  </a:lnTo>
                  <a:lnTo>
                    <a:pt x="845" y="43"/>
                  </a:lnTo>
                  <a:lnTo>
                    <a:pt x="825" y="45"/>
                  </a:lnTo>
                  <a:lnTo>
                    <a:pt x="801" y="47"/>
                  </a:lnTo>
                  <a:lnTo>
                    <a:pt x="801" y="47"/>
                  </a:lnTo>
                  <a:lnTo>
                    <a:pt x="752" y="51"/>
                  </a:lnTo>
                  <a:lnTo>
                    <a:pt x="730" y="53"/>
                  </a:lnTo>
                  <a:lnTo>
                    <a:pt x="706" y="55"/>
                  </a:lnTo>
                  <a:lnTo>
                    <a:pt x="706" y="55"/>
                  </a:lnTo>
                  <a:lnTo>
                    <a:pt x="670" y="53"/>
                  </a:lnTo>
                  <a:lnTo>
                    <a:pt x="652" y="49"/>
                  </a:lnTo>
                  <a:lnTo>
                    <a:pt x="634" y="45"/>
                  </a:lnTo>
                  <a:lnTo>
                    <a:pt x="616" y="40"/>
                  </a:lnTo>
                  <a:lnTo>
                    <a:pt x="601" y="32"/>
                  </a:lnTo>
                  <a:lnTo>
                    <a:pt x="583" y="22"/>
                  </a:lnTo>
                  <a:lnTo>
                    <a:pt x="567" y="10"/>
                  </a:lnTo>
                  <a:lnTo>
                    <a:pt x="567" y="10"/>
                  </a:lnTo>
                  <a:lnTo>
                    <a:pt x="561" y="6"/>
                  </a:lnTo>
                  <a:lnTo>
                    <a:pt x="553" y="4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29" y="10"/>
                  </a:lnTo>
                  <a:lnTo>
                    <a:pt x="515" y="18"/>
                  </a:lnTo>
                  <a:lnTo>
                    <a:pt x="499" y="24"/>
                  </a:lnTo>
                  <a:lnTo>
                    <a:pt x="481" y="26"/>
                  </a:lnTo>
                  <a:lnTo>
                    <a:pt x="481" y="26"/>
                  </a:lnTo>
                  <a:lnTo>
                    <a:pt x="473" y="36"/>
                  </a:lnTo>
                  <a:lnTo>
                    <a:pt x="465" y="45"/>
                  </a:lnTo>
                  <a:lnTo>
                    <a:pt x="459" y="55"/>
                  </a:lnTo>
                  <a:lnTo>
                    <a:pt x="453" y="65"/>
                  </a:lnTo>
                  <a:lnTo>
                    <a:pt x="453" y="65"/>
                  </a:lnTo>
                  <a:lnTo>
                    <a:pt x="438" y="101"/>
                  </a:lnTo>
                  <a:lnTo>
                    <a:pt x="418" y="135"/>
                  </a:lnTo>
                  <a:lnTo>
                    <a:pt x="376" y="201"/>
                  </a:lnTo>
                  <a:lnTo>
                    <a:pt x="376" y="201"/>
                  </a:lnTo>
                  <a:lnTo>
                    <a:pt x="372" y="203"/>
                  </a:lnTo>
                  <a:lnTo>
                    <a:pt x="368" y="205"/>
                  </a:lnTo>
                  <a:lnTo>
                    <a:pt x="358" y="206"/>
                  </a:lnTo>
                  <a:lnTo>
                    <a:pt x="358" y="206"/>
                  </a:lnTo>
                  <a:lnTo>
                    <a:pt x="340" y="214"/>
                  </a:lnTo>
                  <a:lnTo>
                    <a:pt x="324" y="220"/>
                  </a:lnTo>
                  <a:lnTo>
                    <a:pt x="314" y="228"/>
                  </a:lnTo>
                  <a:lnTo>
                    <a:pt x="308" y="236"/>
                  </a:lnTo>
                  <a:lnTo>
                    <a:pt x="304" y="248"/>
                  </a:lnTo>
                  <a:lnTo>
                    <a:pt x="302" y="262"/>
                  </a:lnTo>
                  <a:lnTo>
                    <a:pt x="304" y="278"/>
                  </a:lnTo>
                  <a:lnTo>
                    <a:pt x="310" y="300"/>
                  </a:lnTo>
                  <a:lnTo>
                    <a:pt x="310" y="300"/>
                  </a:lnTo>
                  <a:lnTo>
                    <a:pt x="312" y="312"/>
                  </a:lnTo>
                  <a:lnTo>
                    <a:pt x="312" y="324"/>
                  </a:lnTo>
                  <a:lnTo>
                    <a:pt x="312" y="334"/>
                  </a:lnTo>
                  <a:lnTo>
                    <a:pt x="310" y="344"/>
                  </a:lnTo>
                  <a:lnTo>
                    <a:pt x="306" y="354"/>
                  </a:lnTo>
                  <a:lnTo>
                    <a:pt x="300" y="364"/>
                  </a:lnTo>
                  <a:lnTo>
                    <a:pt x="292" y="372"/>
                  </a:lnTo>
                  <a:lnTo>
                    <a:pt x="283" y="377"/>
                  </a:lnTo>
                  <a:lnTo>
                    <a:pt x="283" y="377"/>
                  </a:lnTo>
                  <a:lnTo>
                    <a:pt x="265" y="385"/>
                  </a:lnTo>
                  <a:lnTo>
                    <a:pt x="247" y="391"/>
                  </a:lnTo>
                  <a:lnTo>
                    <a:pt x="227" y="395"/>
                  </a:lnTo>
                  <a:lnTo>
                    <a:pt x="209" y="397"/>
                  </a:lnTo>
                  <a:lnTo>
                    <a:pt x="209" y="397"/>
                  </a:lnTo>
                  <a:lnTo>
                    <a:pt x="191" y="399"/>
                  </a:lnTo>
                  <a:lnTo>
                    <a:pt x="177" y="403"/>
                  </a:lnTo>
                  <a:lnTo>
                    <a:pt x="165" y="409"/>
                  </a:lnTo>
                  <a:lnTo>
                    <a:pt x="155" y="417"/>
                  </a:lnTo>
                  <a:lnTo>
                    <a:pt x="149" y="427"/>
                  </a:lnTo>
                  <a:lnTo>
                    <a:pt x="143" y="439"/>
                  </a:lnTo>
                  <a:lnTo>
                    <a:pt x="139" y="455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31" y="638"/>
                  </a:lnTo>
                  <a:lnTo>
                    <a:pt x="131" y="638"/>
                  </a:lnTo>
                  <a:lnTo>
                    <a:pt x="129" y="652"/>
                  </a:lnTo>
                  <a:lnTo>
                    <a:pt x="127" y="664"/>
                  </a:lnTo>
                  <a:lnTo>
                    <a:pt x="123" y="676"/>
                  </a:lnTo>
                  <a:lnTo>
                    <a:pt x="117" y="684"/>
                  </a:lnTo>
                  <a:lnTo>
                    <a:pt x="110" y="690"/>
                  </a:lnTo>
                  <a:lnTo>
                    <a:pt x="100" y="696"/>
                  </a:lnTo>
                  <a:lnTo>
                    <a:pt x="86" y="698"/>
                  </a:lnTo>
                  <a:lnTo>
                    <a:pt x="72" y="700"/>
                  </a:lnTo>
                  <a:lnTo>
                    <a:pt x="72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52" y="702"/>
                  </a:lnTo>
                  <a:lnTo>
                    <a:pt x="34" y="707"/>
                  </a:lnTo>
                  <a:lnTo>
                    <a:pt x="18" y="717"/>
                  </a:lnTo>
                  <a:lnTo>
                    <a:pt x="12" y="723"/>
                  </a:lnTo>
                  <a:lnTo>
                    <a:pt x="6" y="729"/>
                  </a:lnTo>
                  <a:lnTo>
                    <a:pt x="6" y="729"/>
                  </a:lnTo>
                  <a:lnTo>
                    <a:pt x="2" y="743"/>
                  </a:lnTo>
                  <a:lnTo>
                    <a:pt x="0" y="757"/>
                  </a:lnTo>
                  <a:lnTo>
                    <a:pt x="2" y="773"/>
                  </a:lnTo>
                  <a:lnTo>
                    <a:pt x="8" y="789"/>
                  </a:lnTo>
                  <a:lnTo>
                    <a:pt x="16" y="805"/>
                  </a:lnTo>
                  <a:lnTo>
                    <a:pt x="26" y="821"/>
                  </a:lnTo>
                  <a:lnTo>
                    <a:pt x="38" y="835"/>
                  </a:lnTo>
                  <a:lnTo>
                    <a:pt x="50" y="847"/>
                  </a:lnTo>
                  <a:lnTo>
                    <a:pt x="50" y="847"/>
                  </a:lnTo>
                  <a:lnTo>
                    <a:pt x="80" y="849"/>
                  </a:lnTo>
                  <a:lnTo>
                    <a:pt x="110" y="855"/>
                  </a:lnTo>
                  <a:lnTo>
                    <a:pt x="137" y="863"/>
                  </a:lnTo>
                  <a:lnTo>
                    <a:pt x="163" y="872"/>
                  </a:lnTo>
                  <a:lnTo>
                    <a:pt x="163" y="872"/>
                  </a:lnTo>
                  <a:lnTo>
                    <a:pt x="201" y="884"/>
                  </a:lnTo>
                  <a:lnTo>
                    <a:pt x="201" y="884"/>
                  </a:lnTo>
                  <a:lnTo>
                    <a:pt x="211" y="888"/>
                  </a:lnTo>
                  <a:lnTo>
                    <a:pt x="221" y="894"/>
                  </a:lnTo>
                  <a:lnTo>
                    <a:pt x="233" y="904"/>
                  </a:lnTo>
                  <a:lnTo>
                    <a:pt x="243" y="916"/>
                  </a:lnTo>
                  <a:lnTo>
                    <a:pt x="243" y="916"/>
                  </a:lnTo>
                  <a:lnTo>
                    <a:pt x="265" y="922"/>
                  </a:lnTo>
                  <a:lnTo>
                    <a:pt x="265" y="922"/>
                  </a:lnTo>
                  <a:lnTo>
                    <a:pt x="275" y="916"/>
                  </a:lnTo>
                  <a:lnTo>
                    <a:pt x="284" y="914"/>
                  </a:lnTo>
                  <a:lnTo>
                    <a:pt x="284" y="914"/>
                  </a:lnTo>
                  <a:lnTo>
                    <a:pt x="314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66" y="910"/>
                  </a:lnTo>
                  <a:lnTo>
                    <a:pt x="390" y="916"/>
                  </a:lnTo>
                  <a:lnTo>
                    <a:pt x="410" y="922"/>
                  </a:lnTo>
                  <a:lnTo>
                    <a:pt x="426" y="932"/>
                  </a:lnTo>
                  <a:lnTo>
                    <a:pt x="426" y="932"/>
                  </a:lnTo>
                  <a:lnTo>
                    <a:pt x="444" y="944"/>
                  </a:lnTo>
                  <a:lnTo>
                    <a:pt x="461" y="952"/>
                  </a:lnTo>
                  <a:lnTo>
                    <a:pt x="477" y="956"/>
                  </a:lnTo>
                  <a:lnTo>
                    <a:pt x="497" y="958"/>
                  </a:lnTo>
                  <a:lnTo>
                    <a:pt x="497" y="958"/>
                  </a:lnTo>
                  <a:lnTo>
                    <a:pt x="515" y="958"/>
                  </a:lnTo>
                  <a:lnTo>
                    <a:pt x="537" y="960"/>
                  </a:lnTo>
                  <a:lnTo>
                    <a:pt x="561" y="964"/>
                  </a:lnTo>
                  <a:lnTo>
                    <a:pt x="585" y="970"/>
                  </a:lnTo>
                  <a:lnTo>
                    <a:pt x="597" y="974"/>
                  </a:lnTo>
                  <a:lnTo>
                    <a:pt x="609" y="982"/>
                  </a:lnTo>
                  <a:lnTo>
                    <a:pt x="618" y="988"/>
                  </a:lnTo>
                  <a:lnTo>
                    <a:pt x="630" y="998"/>
                  </a:lnTo>
                  <a:lnTo>
                    <a:pt x="638" y="1008"/>
                  </a:lnTo>
                  <a:lnTo>
                    <a:pt x="648" y="1020"/>
                  </a:lnTo>
                  <a:lnTo>
                    <a:pt x="656" y="1034"/>
                  </a:lnTo>
                  <a:lnTo>
                    <a:pt x="662" y="1049"/>
                  </a:lnTo>
                  <a:lnTo>
                    <a:pt x="662" y="1049"/>
                  </a:lnTo>
                  <a:lnTo>
                    <a:pt x="670" y="1053"/>
                  </a:lnTo>
                  <a:lnTo>
                    <a:pt x="670" y="1053"/>
                  </a:lnTo>
                  <a:lnTo>
                    <a:pt x="700" y="1061"/>
                  </a:lnTo>
                  <a:lnTo>
                    <a:pt x="724" y="1073"/>
                  </a:lnTo>
                  <a:lnTo>
                    <a:pt x="734" y="1079"/>
                  </a:lnTo>
                  <a:lnTo>
                    <a:pt x="742" y="1087"/>
                  </a:lnTo>
                  <a:lnTo>
                    <a:pt x="752" y="1097"/>
                  </a:lnTo>
                  <a:lnTo>
                    <a:pt x="758" y="1105"/>
                  </a:lnTo>
                  <a:lnTo>
                    <a:pt x="758" y="1105"/>
                  </a:lnTo>
                  <a:lnTo>
                    <a:pt x="774" y="1085"/>
                  </a:lnTo>
                  <a:lnTo>
                    <a:pt x="774" y="1085"/>
                  </a:lnTo>
                  <a:lnTo>
                    <a:pt x="780" y="1075"/>
                  </a:lnTo>
                  <a:lnTo>
                    <a:pt x="785" y="1063"/>
                  </a:lnTo>
                  <a:lnTo>
                    <a:pt x="795" y="1037"/>
                  </a:lnTo>
                  <a:lnTo>
                    <a:pt x="795" y="10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4" name="Freeform 14"/>
            <p:cNvSpPr>
              <a:spLocks/>
            </p:cNvSpPr>
            <p:nvPr/>
          </p:nvSpPr>
          <p:spPr bwMode="auto">
            <a:xfrm>
              <a:off x="7145666" y="2614472"/>
              <a:ext cx="180596" cy="172505"/>
            </a:xfrm>
            <a:custGeom>
              <a:avLst/>
              <a:gdLst>
                <a:gd name="T0" fmla="*/ 24 w 1090"/>
                <a:gd name="T1" fmla="*/ 219 h 1052"/>
                <a:gd name="T2" fmla="*/ 14 w 1090"/>
                <a:gd name="T3" fmla="*/ 276 h 1052"/>
                <a:gd name="T4" fmla="*/ 62 w 1090"/>
                <a:gd name="T5" fmla="*/ 334 h 1052"/>
                <a:gd name="T6" fmla="*/ 54 w 1090"/>
                <a:gd name="T7" fmla="*/ 372 h 1052"/>
                <a:gd name="T8" fmla="*/ 10 w 1090"/>
                <a:gd name="T9" fmla="*/ 432 h 1052"/>
                <a:gd name="T10" fmla="*/ 6 w 1090"/>
                <a:gd name="T11" fmla="*/ 523 h 1052"/>
                <a:gd name="T12" fmla="*/ 46 w 1090"/>
                <a:gd name="T13" fmla="*/ 579 h 1052"/>
                <a:gd name="T14" fmla="*/ 94 w 1090"/>
                <a:gd name="T15" fmla="*/ 630 h 1052"/>
                <a:gd name="T16" fmla="*/ 94 w 1090"/>
                <a:gd name="T17" fmla="*/ 672 h 1052"/>
                <a:gd name="T18" fmla="*/ 52 w 1090"/>
                <a:gd name="T19" fmla="*/ 730 h 1052"/>
                <a:gd name="T20" fmla="*/ 48 w 1090"/>
                <a:gd name="T21" fmla="*/ 760 h 1052"/>
                <a:gd name="T22" fmla="*/ 88 w 1090"/>
                <a:gd name="T23" fmla="*/ 770 h 1052"/>
                <a:gd name="T24" fmla="*/ 155 w 1090"/>
                <a:gd name="T25" fmla="*/ 811 h 1052"/>
                <a:gd name="T26" fmla="*/ 207 w 1090"/>
                <a:gd name="T27" fmla="*/ 805 h 1052"/>
                <a:gd name="T28" fmla="*/ 239 w 1090"/>
                <a:gd name="T29" fmla="*/ 819 h 1052"/>
                <a:gd name="T30" fmla="*/ 304 w 1090"/>
                <a:gd name="T31" fmla="*/ 883 h 1052"/>
                <a:gd name="T32" fmla="*/ 390 w 1090"/>
                <a:gd name="T33" fmla="*/ 931 h 1052"/>
                <a:gd name="T34" fmla="*/ 418 w 1090"/>
                <a:gd name="T35" fmla="*/ 927 h 1052"/>
                <a:gd name="T36" fmla="*/ 459 w 1090"/>
                <a:gd name="T37" fmla="*/ 903 h 1052"/>
                <a:gd name="T38" fmla="*/ 515 w 1090"/>
                <a:gd name="T39" fmla="*/ 923 h 1052"/>
                <a:gd name="T40" fmla="*/ 613 w 1090"/>
                <a:gd name="T41" fmla="*/ 978 h 1052"/>
                <a:gd name="T42" fmla="*/ 636 w 1090"/>
                <a:gd name="T43" fmla="*/ 1010 h 1052"/>
                <a:gd name="T44" fmla="*/ 688 w 1090"/>
                <a:gd name="T45" fmla="*/ 1036 h 1052"/>
                <a:gd name="T46" fmla="*/ 742 w 1090"/>
                <a:gd name="T47" fmla="*/ 1034 h 1052"/>
                <a:gd name="T48" fmla="*/ 787 w 1090"/>
                <a:gd name="T49" fmla="*/ 1042 h 1052"/>
                <a:gd name="T50" fmla="*/ 831 w 1090"/>
                <a:gd name="T51" fmla="*/ 1048 h 1052"/>
                <a:gd name="T52" fmla="*/ 861 w 1090"/>
                <a:gd name="T53" fmla="*/ 1014 h 1052"/>
                <a:gd name="T54" fmla="*/ 889 w 1090"/>
                <a:gd name="T55" fmla="*/ 901 h 1052"/>
                <a:gd name="T56" fmla="*/ 895 w 1090"/>
                <a:gd name="T57" fmla="*/ 839 h 1052"/>
                <a:gd name="T58" fmla="*/ 962 w 1090"/>
                <a:gd name="T59" fmla="*/ 756 h 1052"/>
                <a:gd name="T60" fmla="*/ 931 w 1090"/>
                <a:gd name="T61" fmla="*/ 678 h 1052"/>
                <a:gd name="T62" fmla="*/ 974 w 1090"/>
                <a:gd name="T63" fmla="*/ 608 h 1052"/>
                <a:gd name="T64" fmla="*/ 1042 w 1090"/>
                <a:gd name="T65" fmla="*/ 509 h 1052"/>
                <a:gd name="T66" fmla="*/ 1072 w 1090"/>
                <a:gd name="T67" fmla="*/ 443 h 1052"/>
                <a:gd name="T68" fmla="*/ 1066 w 1090"/>
                <a:gd name="T69" fmla="*/ 402 h 1052"/>
                <a:gd name="T70" fmla="*/ 1060 w 1090"/>
                <a:gd name="T71" fmla="*/ 358 h 1052"/>
                <a:gd name="T72" fmla="*/ 980 w 1090"/>
                <a:gd name="T73" fmla="*/ 300 h 1052"/>
                <a:gd name="T74" fmla="*/ 895 w 1090"/>
                <a:gd name="T75" fmla="*/ 255 h 1052"/>
                <a:gd name="T76" fmla="*/ 853 w 1090"/>
                <a:gd name="T77" fmla="*/ 203 h 1052"/>
                <a:gd name="T78" fmla="*/ 847 w 1090"/>
                <a:gd name="T79" fmla="*/ 155 h 1052"/>
                <a:gd name="T80" fmla="*/ 809 w 1090"/>
                <a:gd name="T81" fmla="*/ 137 h 1052"/>
                <a:gd name="T82" fmla="*/ 692 w 1090"/>
                <a:gd name="T83" fmla="*/ 117 h 1052"/>
                <a:gd name="T84" fmla="*/ 624 w 1090"/>
                <a:gd name="T85" fmla="*/ 70 h 1052"/>
                <a:gd name="T86" fmla="*/ 493 w 1090"/>
                <a:gd name="T87" fmla="*/ 42 h 1052"/>
                <a:gd name="T88" fmla="*/ 398 w 1090"/>
                <a:gd name="T89" fmla="*/ 2 h 1052"/>
                <a:gd name="T90" fmla="*/ 344 w 1090"/>
                <a:gd name="T91" fmla="*/ 6 h 1052"/>
                <a:gd name="T92" fmla="*/ 245 w 1090"/>
                <a:gd name="T93" fmla="*/ 54 h 1052"/>
                <a:gd name="T94" fmla="*/ 211 w 1090"/>
                <a:gd name="T95" fmla="*/ 96 h 1052"/>
                <a:gd name="T96" fmla="*/ 177 w 1090"/>
                <a:gd name="T97" fmla="*/ 109 h 1052"/>
                <a:gd name="T98" fmla="*/ 121 w 1090"/>
                <a:gd name="T99" fmla="*/ 98 h 1052"/>
                <a:gd name="T100" fmla="*/ 94 w 1090"/>
                <a:gd name="T101" fmla="*/ 106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052">
                  <a:moveTo>
                    <a:pt x="74" y="133"/>
                  </a:moveTo>
                  <a:lnTo>
                    <a:pt x="74" y="133"/>
                  </a:lnTo>
                  <a:lnTo>
                    <a:pt x="58" y="163"/>
                  </a:lnTo>
                  <a:lnTo>
                    <a:pt x="42" y="191"/>
                  </a:lnTo>
                  <a:lnTo>
                    <a:pt x="24" y="219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8" y="257"/>
                  </a:lnTo>
                  <a:lnTo>
                    <a:pt x="10" y="267"/>
                  </a:lnTo>
                  <a:lnTo>
                    <a:pt x="14" y="276"/>
                  </a:lnTo>
                  <a:lnTo>
                    <a:pt x="20" y="284"/>
                  </a:lnTo>
                  <a:lnTo>
                    <a:pt x="20" y="284"/>
                  </a:lnTo>
                  <a:lnTo>
                    <a:pt x="40" y="304"/>
                  </a:lnTo>
                  <a:lnTo>
                    <a:pt x="52" y="320"/>
                  </a:lnTo>
                  <a:lnTo>
                    <a:pt x="62" y="334"/>
                  </a:lnTo>
                  <a:lnTo>
                    <a:pt x="64" y="340"/>
                  </a:lnTo>
                  <a:lnTo>
                    <a:pt x="64" y="346"/>
                  </a:lnTo>
                  <a:lnTo>
                    <a:pt x="64" y="352"/>
                  </a:lnTo>
                  <a:lnTo>
                    <a:pt x="62" y="358"/>
                  </a:lnTo>
                  <a:lnTo>
                    <a:pt x="54" y="372"/>
                  </a:lnTo>
                  <a:lnTo>
                    <a:pt x="42" y="390"/>
                  </a:lnTo>
                  <a:lnTo>
                    <a:pt x="22" y="412"/>
                  </a:lnTo>
                  <a:lnTo>
                    <a:pt x="22" y="412"/>
                  </a:lnTo>
                  <a:lnTo>
                    <a:pt x="16" y="422"/>
                  </a:lnTo>
                  <a:lnTo>
                    <a:pt x="10" y="432"/>
                  </a:lnTo>
                  <a:lnTo>
                    <a:pt x="6" y="441"/>
                  </a:lnTo>
                  <a:lnTo>
                    <a:pt x="4" y="453"/>
                  </a:lnTo>
                  <a:lnTo>
                    <a:pt x="0" y="475"/>
                  </a:lnTo>
                  <a:lnTo>
                    <a:pt x="2" y="499"/>
                  </a:lnTo>
                  <a:lnTo>
                    <a:pt x="6" y="523"/>
                  </a:lnTo>
                  <a:lnTo>
                    <a:pt x="16" y="545"/>
                  </a:lnTo>
                  <a:lnTo>
                    <a:pt x="22" y="555"/>
                  </a:lnTo>
                  <a:lnTo>
                    <a:pt x="28" y="565"/>
                  </a:lnTo>
                  <a:lnTo>
                    <a:pt x="36" y="573"/>
                  </a:lnTo>
                  <a:lnTo>
                    <a:pt x="46" y="579"/>
                  </a:lnTo>
                  <a:lnTo>
                    <a:pt x="46" y="579"/>
                  </a:lnTo>
                  <a:lnTo>
                    <a:pt x="68" y="597"/>
                  </a:lnTo>
                  <a:lnTo>
                    <a:pt x="84" y="614"/>
                  </a:lnTo>
                  <a:lnTo>
                    <a:pt x="90" y="622"/>
                  </a:lnTo>
                  <a:lnTo>
                    <a:pt x="94" y="630"/>
                  </a:lnTo>
                  <a:lnTo>
                    <a:pt x="96" y="638"/>
                  </a:lnTo>
                  <a:lnTo>
                    <a:pt x="98" y="646"/>
                  </a:lnTo>
                  <a:lnTo>
                    <a:pt x="98" y="654"/>
                  </a:lnTo>
                  <a:lnTo>
                    <a:pt x="96" y="662"/>
                  </a:lnTo>
                  <a:lnTo>
                    <a:pt x="94" y="672"/>
                  </a:lnTo>
                  <a:lnTo>
                    <a:pt x="90" y="680"/>
                  </a:lnTo>
                  <a:lnTo>
                    <a:pt x="76" y="700"/>
                  </a:lnTo>
                  <a:lnTo>
                    <a:pt x="58" y="722"/>
                  </a:lnTo>
                  <a:lnTo>
                    <a:pt x="58" y="722"/>
                  </a:lnTo>
                  <a:lnTo>
                    <a:pt x="52" y="730"/>
                  </a:lnTo>
                  <a:lnTo>
                    <a:pt x="46" y="738"/>
                  </a:lnTo>
                  <a:lnTo>
                    <a:pt x="44" y="746"/>
                  </a:lnTo>
                  <a:lnTo>
                    <a:pt x="44" y="754"/>
                  </a:lnTo>
                  <a:lnTo>
                    <a:pt x="44" y="754"/>
                  </a:lnTo>
                  <a:lnTo>
                    <a:pt x="48" y="760"/>
                  </a:lnTo>
                  <a:lnTo>
                    <a:pt x="56" y="764"/>
                  </a:lnTo>
                  <a:lnTo>
                    <a:pt x="66" y="768"/>
                  </a:lnTo>
                  <a:lnTo>
                    <a:pt x="76" y="770"/>
                  </a:lnTo>
                  <a:lnTo>
                    <a:pt x="76" y="770"/>
                  </a:lnTo>
                  <a:lnTo>
                    <a:pt x="88" y="770"/>
                  </a:lnTo>
                  <a:lnTo>
                    <a:pt x="88" y="770"/>
                  </a:lnTo>
                  <a:lnTo>
                    <a:pt x="114" y="768"/>
                  </a:lnTo>
                  <a:lnTo>
                    <a:pt x="143" y="766"/>
                  </a:lnTo>
                  <a:lnTo>
                    <a:pt x="143" y="766"/>
                  </a:lnTo>
                  <a:lnTo>
                    <a:pt x="155" y="811"/>
                  </a:lnTo>
                  <a:lnTo>
                    <a:pt x="155" y="811"/>
                  </a:lnTo>
                  <a:lnTo>
                    <a:pt x="161" y="799"/>
                  </a:lnTo>
                  <a:lnTo>
                    <a:pt x="161" y="799"/>
                  </a:lnTo>
                  <a:lnTo>
                    <a:pt x="183" y="803"/>
                  </a:lnTo>
                  <a:lnTo>
                    <a:pt x="207" y="805"/>
                  </a:lnTo>
                  <a:lnTo>
                    <a:pt x="219" y="807"/>
                  </a:lnTo>
                  <a:lnTo>
                    <a:pt x="227" y="811"/>
                  </a:lnTo>
                  <a:lnTo>
                    <a:pt x="235" y="815"/>
                  </a:lnTo>
                  <a:lnTo>
                    <a:pt x="239" y="819"/>
                  </a:lnTo>
                  <a:lnTo>
                    <a:pt x="239" y="819"/>
                  </a:lnTo>
                  <a:lnTo>
                    <a:pt x="245" y="831"/>
                  </a:lnTo>
                  <a:lnTo>
                    <a:pt x="251" y="841"/>
                  </a:lnTo>
                  <a:lnTo>
                    <a:pt x="267" y="857"/>
                  </a:lnTo>
                  <a:lnTo>
                    <a:pt x="285" y="871"/>
                  </a:lnTo>
                  <a:lnTo>
                    <a:pt x="304" y="883"/>
                  </a:lnTo>
                  <a:lnTo>
                    <a:pt x="344" y="903"/>
                  </a:lnTo>
                  <a:lnTo>
                    <a:pt x="364" y="915"/>
                  </a:lnTo>
                  <a:lnTo>
                    <a:pt x="382" y="927"/>
                  </a:lnTo>
                  <a:lnTo>
                    <a:pt x="382" y="927"/>
                  </a:lnTo>
                  <a:lnTo>
                    <a:pt x="390" y="931"/>
                  </a:lnTo>
                  <a:lnTo>
                    <a:pt x="400" y="931"/>
                  </a:lnTo>
                  <a:lnTo>
                    <a:pt x="400" y="931"/>
                  </a:lnTo>
                  <a:lnTo>
                    <a:pt x="410" y="931"/>
                  </a:lnTo>
                  <a:lnTo>
                    <a:pt x="414" y="929"/>
                  </a:lnTo>
                  <a:lnTo>
                    <a:pt x="418" y="927"/>
                  </a:lnTo>
                  <a:lnTo>
                    <a:pt x="418" y="927"/>
                  </a:lnTo>
                  <a:lnTo>
                    <a:pt x="428" y="915"/>
                  </a:lnTo>
                  <a:lnTo>
                    <a:pt x="440" y="909"/>
                  </a:lnTo>
                  <a:lnTo>
                    <a:pt x="450" y="903"/>
                  </a:lnTo>
                  <a:lnTo>
                    <a:pt x="459" y="903"/>
                  </a:lnTo>
                  <a:lnTo>
                    <a:pt x="459" y="903"/>
                  </a:lnTo>
                  <a:lnTo>
                    <a:pt x="473" y="905"/>
                  </a:lnTo>
                  <a:lnTo>
                    <a:pt x="487" y="909"/>
                  </a:lnTo>
                  <a:lnTo>
                    <a:pt x="515" y="923"/>
                  </a:lnTo>
                  <a:lnTo>
                    <a:pt x="515" y="923"/>
                  </a:lnTo>
                  <a:lnTo>
                    <a:pt x="543" y="937"/>
                  </a:lnTo>
                  <a:lnTo>
                    <a:pt x="573" y="950"/>
                  </a:lnTo>
                  <a:lnTo>
                    <a:pt x="573" y="950"/>
                  </a:lnTo>
                  <a:lnTo>
                    <a:pt x="601" y="968"/>
                  </a:lnTo>
                  <a:lnTo>
                    <a:pt x="613" y="978"/>
                  </a:lnTo>
                  <a:lnTo>
                    <a:pt x="619" y="982"/>
                  </a:lnTo>
                  <a:lnTo>
                    <a:pt x="622" y="988"/>
                  </a:lnTo>
                  <a:lnTo>
                    <a:pt x="622" y="988"/>
                  </a:lnTo>
                  <a:lnTo>
                    <a:pt x="628" y="1000"/>
                  </a:lnTo>
                  <a:lnTo>
                    <a:pt x="636" y="1010"/>
                  </a:lnTo>
                  <a:lnTo>
                    <a:pt x="646" y="1018"/>
                  </a:lnTo>
                  <a:lnTo>
                    <a:pt x="654" y="1024"/>
                  </a:lnTo>
                  <a:lnTo>
                    <a:pt x="664" y="1030"/>
                  </a:lnTo>
                  <a:lnTo>
                    <a:pt x="676" y="1034"/>
                  </a:lnTo>
                  <a:lnTo>
                    <a:pt x="688" y="1036"/>
                  </a:lnTo>
                  <a:lnTo>
                    <a:pt x="700" y="1036"/>
                  </a:lnTo>
                  <a:lnTo>
                    <a:pt x="700" y="1036"/>
                  </a:lnTo>
                  <a:lnTo>
                    <a:pt x="708" y="1036"/>
                  </a:lnTo>
                  <a:lnTo>
                    <a:pt x="708" y="1036"/>
                  </a:lnTo>
                  <a:lnTo>
                    <a:pt x="742" y="1034"/>
                  </a:lnTo>
                  <a:lnTo>
                    <a:pt x="742" y="1034"/>
                  </a:lnTo>
                  <a:lnTo>
                    <a:pt x="766" y="1036"/>
                  </a:lnTo>
                  <a:lnTo>
                    <a:pt x="778" y="1038"/>
                  </a:lnTo>
                  <a:lnTo>
                    <a:pt x="787" y="1042"/>
                  </a:lnTo>
                  <a:lnTo>
                    <a:pt x="787" y="1042"/>
                  </a:lnTo>
                  <a:lnTo>
                    <a:pt x="803" y="1050"/>
                  </a:lnTo>
                  <a:lnTo>
                    <a:pt x="817" y="1052"/>
                  </a:lnTo>
                  <a:lnTo>
                    <a:pt x="817" y="1052"/>
                  </a:lnTo>
                  <a:lnTo>
                    <a:pt x="825" y="1050"/>
                  </a:lnTo>
                  <a:lnTo>
                    <a:pt x="831" y="1048"/>
                  </a:lnTo>
                  <a:lnTo>
                    <a:pt x="837" y="1046"/>
                  </a:lnTo>
                  <a:lnTo>
                    <a:pt x="843" y="1040"/>
                  </a:lnTo>
                  <a:lnTo>
                    <a:pt x="853" y="1028"/>
                  </a:lnTo>
                  <a:lnTo>
                    <a:pt x="861" y="1014"/>
                  </a:lnTo>
                  <a:lnTo>
                    <a:pt x="861" y="1014"/>
                  </a:lnTo>
                  <a:lnTo>
                    <a:pt x="905" y="940"/>
                  </a:lnTo>
                  <a:lnTo>
                    <a:pt x="905" y="940"/>
                  </a:lnTo>
                  <a:lnTo>
                    <a:pt x="897" y="927"/>
                  </a:lnTo>
                  <a:lnTo>
                    <a:pt x="893" y="913"/>
                  </a:lnTo>
                  <a:lnTo>
                    <a:pt x="889" y="901"/>
                  </a:lnTo>
                  <a:lnTo>
                    <a:pt x="887" y="887"/>
                  </a:lnTo>
                  <a:lnTo>
                    <a:pt x="887" y="875"/>
                  </a:lnTo>
                  <a:lnTo>
                    <a:pt x="887" y="863"/>
                  </a:lnTo>
                  <a:lnTo>
                    <a:pt x="891" y="851"/>
                  </a:lnTo>
                  <a:lnTo>
                    <a:pt x="895" y="839"/>
                  </a:lnTo>
                  <a:lnTo>
                    <a:pt x="905" y="817"/>
                  </a:lnTo>
                  <a:lnTo>
                    <a:pt x="921" y="795"/>
                  </a:lnTo>
                  <a:lnTo>
                    <a:pt x="941" y="775"/>
                  </a:lnTo>
                  <a:lnTo>
                    <a:pt x="962" y="756"/>
                  </a:lnTo>
                  <a:lnTo>
                    <a:pt x="962" y="756"/>
                  </a:lnTo>
                  <a:lnTo>
                    <a:pt x="952" y="742"/>
                  </a:lnTo>
                  <a:lnTo>
                    <a:pt x="943" y="726"/>
                  </a:lnTo>
                  <a:lnTo>
                    <a:pt x="937" y="710"/>
                  </a:lnTo>
                  <a:lnTo>
                    <a:pt x="933" y="694"/>
                  </a:lnTo>
                  <a:lnTo>
                    <a:pt x="931" y="678"/>
                  </a:lnTo>
                  <a:lnTo>
                    <a:pt x="935" y="662"/>
                  </a:lnTo>
                  <a:lnTo>
                    <a:pt x="941" y="646"/>
                  </a:lnTo>
                  <a:lnTo>
                    <a:pt x="952" y="632"/>
                  </a:lnTo>
                  <a:lnTo>
                    <a:pt x="952" y="632"/>
                  </a:lnTo>
                  <a:lnTo>
                    <a:pt x="974" y="608"/>
                  </a:lnTo>
                  <a:lnTo>
                    <a:pt x="1000" y="589"/>
                  </a:lnTo>
                  <a:lnTo>
                    <a:pt x="1050" y="547"/>
                  </a:lnTo>
                  <a:lnTo>
                    <a:pt x="1050" y="547"/>
                  </a:lnTo>
                  <a:lnTo>
                    <a:pt x="1044" y="527"/>
                  </a:lnTo>
                  <a:lnTo>
                    <a:pt x="1042" y="509"/>
                  </a:lnTo>
                  <a:lnTo>
                    <a:pt x="1042" y="495"/>
                  </a:lnTo>
                  <a:lnTo>
                    <a:pt x="1044" y="481"/>
                  </a:lnTo>
                  <a:lnTo>
                    <a:pt x="1050" y="469"/>
                  </a:lnTo>
                  <a:lnTo>
                    <a:pt x="1060" y="457"/>
                  </a:lnTo>
                  <a:lnTo>
                    <a:pt x="1072" y="443"/>
                  </a:lnTo>
                  <a:lnTo>
                    <a:pt x="1090" y="432"/>
                  </a:lnTo>
                  <a:lnTo>
                    <a:pt x="1090" y="432"/>
                  </a:lnTo>
                  <a:lnTo>
                    <a:pt x="1074" y="414"/>
                  </a:lnTo>
                  <a:lnTo>
                    <a:pt x="1068" y="406"/>
                  </a:lnTo>
                  <a:lnTo>
                    <a:pt x="1066" y="402"/>
                  </a:lnTo>
                  <a:lnTo>
                    <a:pt x="1066" y="398"/>
                  </a:lnTo>
                  <a:lnTo>
                    <a:pt x="1066" y="398"/>
                  </a:lnTo>
                  <a:lnTo>
                    <a:pt x="1064" y="376"/>
                  </a:lnTo>
                  <a:lnTo>
                    <a:pt x="1062" y="366"/>
                  </a:lnTo>
                  <a:lnTo>
                    <a:pt x="1060" y="358"/>
                  </a:lnTo>
                  <a:lnTo>
                    <a:pt x="1052" y="344"/>
                  </a:lnTo>
                  <a:lnTo>
                    <a:pt x="1040" y="334"/>
                  </a:lnTo>
                  <a:lnTo>
                    <a:pt x="1026" y="324"/>
                  </a:lnTo>
                  <a:lnTo>
                    <a:pt x="1012" y="316"/>
                  </a:lnTo>
                  <a:lnTo>
                    <a:pt x="980" y="300"/>
                  </a:lnTo>
                  <a:lnTo>
                    <a:pt x="980" y="300"/>
                  </a:lnTo>
                  <a:lnTo>
                    <a:pt x="945" y="282"/>
                  </a:lnTo>
                  <a:lnTo>
                    <a:pt x="909" y="263"/>
                  </a:lnTo>
                  <a:lnTo>
                    <a:pt x="909" y="263"/>
                  </a:lnTo>
                  <a:lnTo>
                    <a:pt x="895" y="255"/>
                  </a:lnTo>
                  <a:lnTo>
                    <a:pt x="885" y="247"/>
                  </a:lnTo>
                  <a:lnTo>
                    <a:pt x="873" y="237"/>
                  </a:lnTo>
                  <a:lnTo>
                    <a:pt x="865" y="227"/>
                  </a:lnTo>
                  <a:lnTo>
                    <a:pt x="857" y="215"/>
                  </a:lnTo>
                  <a:lnTo>
                    <a:pt x="853" y="203"/>
                  </a:lnTo>
                  <a:lnTo>
                    <a:pt x="849" y="187"/>
                  </a:lnTo>
                  <a:lnTo>
                    <a:pt x="849" y="171"/>
                  </a:lnTo>
                  <a:lnTo>
                    <a:pt x="849" y="171"/>
                  </a:lnTo>
                  <a:lnTo>
                    <a:pt x="849" y="161"/>
                  </a:lnTo>
                  <a:lnTo>
                    <a:pt x="847" y="155"/>
                  </a:lnTo>
                  <a:lnTo>
                    <a:pt x="843" y="149"/>
                  </a:lnTo>
                  <a:lnTo>
                    <a:pt x="837" y="145"/>
                  </a:lnTo>
                  <a:lnTo>
                    <a:pt x="831" y="141"/>
                  </a:lnTo>
                  <a:lnTo>
                    <a:pt x="825" y="139"/>
                  </a:lnTo>
                  <a:lnTo>
                    <a:pt x="809" y="137"/>
                  </a:lnTo>
                  <a:lnTo>
                    <a:pt x="809" y="137"/>
                  </a:lnTo>
                  <a:lnTo>
                    <a:pt x="762" y="133"/>
                  </a:lnTo>
                  <a:lnTo>
                    <a:pt x="738" y="129"/>
                  </a:lnTo>
                  <a:lnTo>
                    <a:pt x="714" y="123"/>
                  </a:lnTo>
                  <a:lnTo>
                    <a:pt x="692" y="117"/>
                  </a:lnTo>
                  <a:lnTo>
                    <a:pt x="672" y="106"/>
                  </a:lnTo>
                  <a:lnTo>
                    <a:pt x="650" y="94"/>
                  </a:lnTo>
                  <a:lnTo>
                    <a:pt x="632" y="76"/>
                  </a:lnTo>
                  <a:lnTo>
                    <a:pt x="632" y="76"/>
                  </a:lnTo>
                  <a:lnTo>
                    <a:pt x="624" y="70"/>
                  </a:lnTo>
                  <a:lnTo>
                    <a:pt x="615" y="64"/>
                  </a:lnTo>
                  <a:lnTo>
                    <a:pt x="593" y="58"/>
                  </a:lnTo>
                  <a:lnTo>
                    <a:pt x="593" y="58"/>
                  </a:lnTo>
                  <a:lnTo>
                    <a:pt x="543" y="50"/>
                  </a:lnTo>
                  <a:lnTo>
                    <a:pt x="493" y="42"/>
                  </a:lnTo>
                  <a:lnTo>
                    <a:pt x="469" y="36"/>
                  </a:lnTo>
                  <a:lnTo>
                    <a:pt x="446" y="28"/>
                  </a:lnTo>
                  <a:lnTo>
                    <a:pt x="422" y="18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392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66" y="2"/>
                  </a:lnTo>
                  <a:lnTo>
                    <a:pt x="344" y="6"/>
                  </a:lnTo>
                  <a:lnTo>
                    <a:pt x="320" y="14"/>
                  </a:lnTo>
                  <a:lnTo>
                    <a:pt x="298" y="22"/>
                  </a:lnTo>
                  <a:lnTo>
                    <a:pt x="277" y="32"/>
                  </a:lnTo>
                  <a:lnTo>
                    <a:pt x="259" y="44"/>
                  </a:lnTo>
                  <a:lnTo>
                    <a:pt x="245" y="54"/>
                  </a:lnTo>
                  <a:lnTo>
                    <a:pt x="235" y="64"/>
                  </a:lnTo>
                  <a:lnTo>
                    <a:pt x="235" y="64"/>
                  </a:lnTo>
                  <a:lnTo>
                    <a:pt x="225" y="82"/>
                  </a:lnTo>
                  <a:lnTo>
                    <a:pt x="217" y="90"/>
                  </a:lnTo>
                  <a:lnTo>
                    <a:pt x="211" y="96"/>
                  </a:lnTo>
                  <a:lnTo>
                    <a:pt x="203" y="102"/>
                  </a:lnTo>
                  <a:lnTo>
                    <a:pt x="195" y="106"/>
                  </a:lnTo>
                  <a:lnTo>
                    <a:pt x="185" y="108"/>
                  </a:lnTo>
                  <a:lnTo>
                    <a:pt x="177" y="109"/>
                  </a:lnTo>
                  <a:lnTo>
                    <a:pt x="177" y="109"/>
                  </a:lnTo>
                  <a:lnTo>
                    <a:pt x="163" y="108"/>
                  </a:lnTo>
                  <a:lnTo>
                    <a:pt x="147" y="102"/>
                  </a:lnTo>
                  <a:lnTo>
                    <a:pt x="147" y="102"/>
                  </a:lnTo>
                  <a:lnTo>
                    <a:pt x="133" y="98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4" y="98"/>
                  </a:lnTo>
                  <a:lnTo>
                    <a:pt x="106" y="100"/>
                  </a:lnTo>
                  <a:lnTo>
                    <a:pt x="100" y="102"/>
                  </a:lnTo>
                  <a:lnTo>
                    <a:pt x="94" y="106"/>
                  </a:lnTo>
                  <a:lnTo>
                    <a:pt x="82" y="117"/>
                  </a:lnTo>
                  <a:lnTo>
                    <a:pt x="74" y="133"/>
                  </a:lnTo>
                  <a:lnTo>
                    <a:pt x="74" y="1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5" name="Freeform 15"/>
            <p:cNvSpPr>
              <a:spLocks/>
            </p:cNvSpPr>
            <p:nvPr/>
          </p:nvSpPr>
          <p:spPr bwMode="auto">
            <a:xfrm>
              <a:off x="7447709" y="2976372"/>
              <a:ext cx="180596" cy="214483"/>
            </a:xfrm>
            <a:custGeom>
              <a:avLst/>
              <a:gdLst>
                <a:gd name="T0" fmla="*/ 249 w 1090"/>
                <a:gd name="T1" fmla="*/ 151 h 1308"/>
                <a:gd name="T2" fmla="*/ 161 w 1090"/>
                <a:gd name="T3" fmla="*/ 248 h 1308"/>
                <a:gd name="T4" fmla="*/ 96 w 1090"/>
                <a:gd name="T5" fmla="*/ 296 h 1308"/>
                <a:gd name="T6" fmla="*/ 50 w 1090"/>
                <a:gd name="T7" fmla="*/ 338 h 1308"/>
                <a:gd name="T8" fmla="*/ 0 w 1090"/>
                <a:gd name="T9" fmla="*/ 386 h 1308"/>
                <a:gd name="T10" fmla="*/ 8 w 1090"/>
                <a:gd name="T11" fmla="*/ 405 h 1308"/>
                <a:gd name="T12" fmla="*/ 22 w 1090"/>
                <a:gd name="T13" fmla="*/ 501 h 1308"/>
                <a:gd name="T14" fmla="*/ 34 w 1090"/>
                <a:gd name="T15" fmla="*/ 586 h 1308"/>
                <a:gd name="T16" fmla="*/ 42 w 1090"/>
                <a:gd name="T17" fmla="*/ 654 h 1308"/>
                <a:gd name="T18" fmla="*/ 44 w 1090"/>
                <a:gd name="T19" fmla="*/ 670 h 1308"/>
                <a:gd name="T20" fmla="*/ 48 w 1090"/>
                <a:gd name="T21" fmla="*/ 722 h 1308"/>
                <a:gd name="T22" fmla="*/ 96 w 1090"/>
                <a:gd name="T23" fmla="*/ 847 h 1308"/>
                <a:gd name="T24" fmla="*/ 141 w 1090"/>
                <a:gd name="T25" fmla="*/ 966 h 1308"/>
                <a:gd name="T26" fmla="*/ 151 w 1090"/>
                <a:gd name="T27" fmla="*/ 1020 h 1308"/>
                <a:gd name="T28" fmla="*/ 187 w 1090"/>
                <a:gd name="T29" fmla="*/ 1034 h 1308"/>
                <a:gd name="T30" fmla="*/ 283 w 1090"/>
                <a:gd name="T31" fmla="*/ 1042 h 1308"/>
                <a:gd name="T32" fmla="*/ 402 w 1090"/>
                <a:gd name="T33" fmla="*/ 1083 h 1308"/>
                <a:gd name="T34" fmla="*/ 461 w 1090"/>
                <a:gd name="T35" fmla="*/ 1141 h 1308"/>
                <a:gd name="T36" fmla="*/ 487 w 1090"/>
                <a:gd name="T37" fmla="*/ 1177 h 1308"/>
                <a:gd name="T38" fmla="*/ 654 w 1090"/>
                <a:gd name="T39" fmla="*/ 1250 h 1308"/>
                <a:gd name="T40" fmla="*/ 813 w 1090"/>
                <a:gd name="T41" fmla="*/ 1308 h 1308"/>
                <a:gd name="T42" fmla="*/ 845 w 1090"/>
                <a:gd name="T43" fmla="*/ 1300 h 1308"/>
                <a:gd name="T44" fmla="*/ 853 w 1090"/>
                <a:gd name="T45" fmla="*/ 1278 h 1308"/>
                <a:gd name="T46" fmla="*/ 843 w 1090"/>
                <a:gd name="T47" fmla="*/ 1244 h 1308"/>
                <a:gd name="T48" fmla="*/ 805 w 1090"/>
                <a:gd name="T49" fmla="*/ 1225 h 1308"/>
                <a:gd name="T50" fmla="*/ 764 w 1090"/>
                <a:gd name="T51" fmla="*/ 1171 h 1308"/>
                <a:gd name="T52" fmla="*/ 762 w 1090"/>
                <a:gd name="T53" fmla="*/ 1117 h 1308"/>
                <a:gd name="T54" fmla="*/ 762 w 1090"/>
                <a:gd name="T55" fmla="*/ 1032 h 1308"/>
                <a:gd name="T56" fmla="*/ 740 w 1090"/>
                <a:gd name="T57" fmla="*/ 950 h 1308"/>
                <a:gd name="T58" fmla="*/ 744 w 1090"/>
                <a:gd name="T59" fmla="*/ 889 h 1308"/>
                <a:gd name="T60" fmla="*/ 885 w 1090"/>
                <a:gd name="T61" fmla="*/ 664 h 1308"/>
                <a:gd name="T62" fmla="*/ 1090 w 1090"/>
                <a:gd name="T63" fmla="*/ 380 h 1308"/>
                <a:gd name="T64" fmla="*/ 1030 w 1090"/>
                <a:gd name="T65" fmla="*/ 334 h 1308"/>
                <a:gd name="T66" fmla="*/ 992 w 1090"/>
                <a:gd name="T67" fmla="*/ 322 h 1308"/>
                <a:gd name="T68" fmla="*/ 943 w 1090"/>
                <a:gd name="T69" fmla="*/ 324 h 1308"/>
                <a:gd name="T70" fmla="*/ 923 w 1090"/>
                <a:gd name="T71" fmla="*/ 336 h 1308"/>
                <a:gd name="T72" fmla="*/ 883 w 1090"/>
                <a:gd name="T73" fmla="*/ 372 h 1308"/>
                <a:gd name="T74" fmla="*/ 837 w 1090"/>
                <a:gd name="T75" fmla="*/ 380 h 1308"/>
                <a:gd name="T76" fmla="*/ 690 w 1090"/>
                <a:gd name="T77" fmla="*/ 362 h 1308"/>
                <a:gd name="T78" fmla="*/ 571 w 1090"/>
                <a:gd name="T79" fmla="*/ 338 h 1308"/>
                <a:gd name="T80" fmla="*/ 539 w 1090"/>
                <a:gd name="T81" fmla="*/ 304 h 1308"/>
                <a:gd name="T82" fmla="*/ 551 w 1090"/>
                <a:gd name="T83" fmla="*/ 248 h 1308"/>
                <a:gd name="T84" fmla="*/ 573 w 1090"/>
                <a:gd name="T85" fmla="*/ 221 h 1308"/>
                <a:gd name="T86" fmla="*/ 624 w 1090"/>
                <a:gd name="T87" fmla="*/ 173 h 1308"/>
                <a:gd name="T88" fmla="*/ 551 w 1090"/>
                <a:gd name="T89" fmla="*/ 137 h 1308"/>
                <a:gd name="T90" fmla="*/ 487 w 1090"/>
                <a:gd name="T91" fmla="*/ 117 h 1308"/>
                <a:gd name="T92" fmla="*/ 461 w 1090"/>
                <a:gd name="T93" fmla="*/ 58 h 1308"/>
                <a:gd name="T94" fmla="*/ 446 w 1090"/>
                <a:gd name="T95" fmla="*/ 10 h 1308"/>
                <a:gd name="T96" fmla="*/ 428 w 1090"/>
                <a:gd name="T97" fmla="*/ 0 h 1308"/>
                <a:gd name="T98" fmla="*/ 354 w 1090"/>
                <a:gd name="T99" fmla="*/ 22 h 1308"/>
                <a:gd name="T100" fmla="*/ 318 w 1090"/>
                <a:gd name="T101" fmla="*/ 65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308">
                  <a:moveTo>
                    <a:pt x="296" y="95"/>
                  </a:moveTo>
                  <a:lnTo>
                    <a:pt x="296" y="95"/>
                  </a:lnTo>
                  <a:lnTo>
                    <a:pt x="273" y="123"/>
                  </a:lnTo>
                  <a:lnTo>
                    <a:pt x="249" y="151"/>
                  </a:lnTo>
                  <a:lnTo>
                    <a:pt x="249" y="151"/>
                  </a:lnTo>
                  <a:lnTo>
                    <a:pt x="217" y="191"/>
                  </a:lnTo>
                  <a:lnTo>
                    <a:pt x="181" y="228"/>
                  </a:lnTo>
                  <a:lnTo>
                    <a:pt x="161" y="248"/>
                  </a:lnTo>
                  <a:lnTo>
                    <a:pt x="141" y="264"/>
                  </a:lnTo>
                  <a:lnTo>
                    <a:pt x="120" y="280"/>
                  </a:lnTo>
                  <a:lnTo>
                    <a:pt x="96" y="296"/>
                  </a:lnTo>
                  <a:lnTo>
                    <a:pt x="96" y="296"/>
                  </a:lnTo>
                  <a:lnTo>
                    <a:pt x="84" y="304"/>
                  </a:lnTo>
                  <a:lnTo>
                    <a:pt x="74" y="314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36" y="356"/>
                  </a:lnTo>
                  <a:lnTo>
                    <a:pt x="18" y="374"/>
                  </a:lnTo>
                  <a:lnTo>
                    <a:pt x="18" y="374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0" y="388"/>
                  </a:lnTo>
                  <a:lnTo>
                    <a:pt x="8" y="405"/>
                  </a:lnTo>
                  <a:lnTo>
                    <a:pt x="14" y="429"/>
                  </a:lnTo>
                  <a:lnTo>
                    <a:pt x="14" y="429"/>
                  </a:lnTo>
                  <a:lnTo>
                    <a:pt x="18" y="465"/>
                  </a:lnTo>
                  <a:lnTo>
                    <a:pt x="22" y="501"/>
                  </a:lnTo>
                  <a:lnTo>
                    <a:pt x="22" y="501"/>
                  </a:lnTo>
                  <a:lnTo>
                    <a:pt x="28" y="557"/>
                  </a:lnTo>
                  <a:lnTo>
                    <a:pt x="28" y="557"/>
                  </a:lnTo>
                  <a:lnTo>
                    <a:pt x="34" y="586"/>
                  </a:lnTo>
                  <a:lnTo>
                    <a:pt x="34" y="586"/>
                  </a:lnTo>
                  <a:lnTo>
                    <a:pt x="40" y="618"/>
                  </a:lnTo>
                  <a:lnTo>
                    <a:pt x="42" y="636"/>
                  </a:lnTo>
                  <a:lnTo>
                    <a:pt x="42" y="654"/>
                  </a:lnTo>
                  <a:lnTo>
                    <a:pt x="42" y="654"/>
                  </a:lnTo>
                  <a:lnTo>
                    <a:pt x="42" y="662"/>
                  </a:lnTo>
                  <a:lnTo>
                    <a:pt x="42" y="662"/>
                  </a:lnTo>
                  <a:lnTo>
                    <a:pt x="44" y="670"/>
                  </a:lnTo>
                  <a:lnTo>
                    <a:pt x="42" y="678"/>
                  </a:lnTo>
                  <a:lnTo>
                    <a:pt x="42" y="678"/>
                  </a:lnTo>
                  <a:lnTo>
                    <a:pt x="44" y="700"/>
                  </a:lnTo>
                  <a:lnTo>
                    <a:pt x="48" y="722"/>
                  </a:lnTo>
                  <a:lnTo>
                    <a:pt x="54" y="741"/>
                  </a:lnTo>
                  <a:lnTo>
                    <a:pt x="60" y="763"/>
                  </a:lnTo>
                  <a:lnTo>
                    <a:pt x="76" y="805"/>
                  </a:lnTo>
                  <a:lnTo>
                    <a:pt x="96" y="847"/>
                  </a:lnTo>
                  <a:lnTo>
                    <a:pt x="96" y="847"/>
                  </a:lnTo>
                  <a:lnTo>
                    <a:pt x="112" y="885"/>
                  </a:lnTo>
                  <a:lnTo>
                    <a:pt x="127" y="924"/>
                  </a:lnTo>
                  <a:lnTo>
                    <a:pt x="141" y="966"/>
                  </a:lnTo>
                  <a:lnTo>
                    <a:pt x="147" y="986"/>
                  </a:lnTo>
                  <a:lnTo>
                    <a:pt x="151" y="1008"/>
                  </a:lnTo>
                  <a:lnTo>
                    <a:pt x="151" y="1008"/>
                  </a:lnTo>
                  <a:lnTo>
                    <a:pt x="151" y="1020"/>
                  </a:lnTo>
                  <a:lnTo>
                    <a:pt x="151" y="1020"/>
                  </a:lnTo>
                  <a:lnTo>
                    <a:pt x="157" y="1024"/>
                  </a:lnTo>
                  <a:lnTo>
                    <a:pt x="165" y="1028"/>
                  </a:lnTo>
                  <a:lnTo>
                    <a:pt x="187" y="1034"/>
                  </a:lnTo>
                  <a:lnTo>
                    <a:pt x="213" y="1036"/>
                  </a:lnTo>
                  <a:lnTo>
                    <a:pt x="251" y="1038"/>
                  </a:lnTo>
                  <a:lnTo>
                    <a:pt x="251" y="1038"/>
                  </a:lnTo>
                  <a:lnTo>
                    <a:pt x="283" y="1042"/>
                  </a:lnTo>
                  <a:lnTo>
                    <a:pt x="314" y="1048"/>
                  </a:lnTo>
                  <a:lnTo>
                    <a:pt x="346" y="1056"/>
                  </a:lnTo>
                  <a:lnTo>
                    <a:pt x="376" y="1067"/>
                  </a:lnTo>
                  <a:lnTo>
                    <a:pt x="402" y="1083"/>
                  </a:lnTo>
                  <a:lnTo>
                    <a:pt x="428" y="1103"/>
                  </a:lnTo>
                  <a:lnTo>
                    <a:pt x="440" y="1115"/>
                  </a:lnTo>
                  <a:lnTo>
                    <a:pt x="452" y="1127"/>
                  </a:lnTo>
                  <a:lnTo>
                    <a:pt x="461" y="1141"/>
                  </a:lnTo>
                  <a:lnTo>
                    <a:pt x="471" y="1157"/>
                  </a:lnTo>
                  <a:lnTo>
                    <a:pt x="471" y="1157"/>
                  </a:lnTo>
                  <a:lnTo>
                    <a:pt x="479" y="1167"/>
                  </a:lnTo>
                  <a:lnTo>
                    <a:pt x="487" y="1177"/>
                  </a:lnTo>
                  <a:lnTo>
                    <a:pt x="497" y="1185"/>
                  </a:lnTo>
                  <a:lnTo>
                    <a:pt x="509" y="1191"/>
                  </a:lnTo>
                  <a:lnTo>
                    <a:pt x="509" y="1191"/>
                  </a:lnTo>
                  <a:lnTo>
                    <a:pt x="654" y="1250"/>
                  </a:lnTo>
                  <a:lnTo>
                    <a:pt x="801" y="1306"/>
                  </a:lnTo>
                  <a:lnTo>
                    <a:pt x="801" y="1306"/>
                  </a:lnTo>
                  <a:lnTo>
                    <a:pt x="807" y="1306"/>
                  </a:lnTo>
                  <a:lnTo>
                    <a:pt x="813" y="1308"/>
                  </a:lnTo>
                  <a:lnTo>
                    <a:pt x="813" y="1308"/>
                  </a:lnTo>
                  <a:lnTo>
                    <a:pt x="825" y="1306"/>
                  </a:lnTo>
                  <a:lnTo>
                    <a:pt x="837" y="1304"/>
                  </a:lnTo>
                  <a:lnTo>
                    <a:pt x="845" y="1300"/>
                  </a:lnTo>
                  <a:lnTo>
                    <a:pt x="849" y="1296"/>
                  </a:lnTo>
                  <a:lnTo>
                    <a:pt x="849" y="1296"/>
                  </a:lnTo>
                  <a:lnTo>
                    <a:pt x="853" y="1286"/>
                  </a:lnTo>
                  <a:lnTo>
                    <a:pt x="853" y="1278"/>
                  </a:lnTo>
                  <a:lnTo>
                    <a:pt x="855" y="1268"/>
                  </a:lnTo>
                  <a:lnTo>
                    <a:pt x="853" y="1260"/>
                  </a:lnTo>
                  <a:lnTo>
                    <a:pt x="849" y="1252"/>
                  </a:lnTo>
                  <a:lnTo>
                    <a:pt x="843" y="1244"/>
                  </a:lnTo>
                  <a:lnTo>
                    <a:pt x="835" y="1238"/>
                  </a:lnTo>
                  <a:lnTo>
                    <a:pt x="823" y="1234"/>
                  </a:lnTo>
                  <a:lnTo>
                    <a:pt x="823" y="1234"/>
                  </a:lnTo>
                  <a:lnTo>
                    <a:pt x="805" y="1225"/>
                  </a:lnTo>
                  <a:lnTo>
                    <a:pt x="789" y="1215"/>
                  </a:lnTo>
                  <a:lnTo>
                    <a:pt x="780" y="1201"/>
                  </a:lnTo>
                  <a:lnTo>
                    <a:pt x="770" y="1187"/>
                  </a:lnTo>
                  <a:lnTo>
                    <a:pt x="764" y="1171"/>
                  </a:lnTo>
                  <a:lnTo>
                    <a:pt x="762" y="1153"/>
                  </a:lnTo>
                  <a:lnTo>
                    <a:pt x="760" y="1135"/>
                  </a:lnTo>
                  <a:lnTo>
                    <a:pt x="762" y="1117"/>
                  </a:lnTo>
                  <a:lnTo>
                    <a:pt x="762" y="1117"/>
                  </a:lnTo>
                  <a:lnTo>
                    <a:pt x="764" y="1095"/>
                  </a:lnTo>
                  <a:lnTo>
                    <a:pt x="764" y="1073"/>
                  </a:lnTo>
                  <a:lnTo>
                    <a:pt x="764" y="1054"/>
                  </a:lnTo>
                  <a:lnTo>
                    <a:pt x="762" y="1032"/>
                  </a:lnTo>
                  <a:lnTo>
                    <a:pt x="758" y="1012"/>
                  </a:lnTo>
                  <a:lnTo>
                    <a:pt x="754" y="990"/>
                  </a:lnTo>
                  <a:lnTo>
                    <a:pt x="740" y="950"/>
                  </a:lnTo>
                  <a:lnTo>
                    <a:pt x="740" y="950"/>
                  </a:lnTo>
                  <a:lnTo>
                    <a:pt x="736" y="934"/>
                  </a:lnTo>
                  <a:lnTo>
                    <a:pt x="736" y="918"/>
                  </a:lnTo>
                  <a:lnTo>
                    <a:pt x="740" y="902"/>
                  </a:lnTo>
                  <a:lnTo>
                    <a:pt x="744" y="889"/>
                  </a:lnTo>
                  <a:lnTo>
                    <a:pt x="744" y="889"/>
                  </a:lnTo>
                  <a:lnTo>
                    <a:pt x="813" y="775"/>
                  </a:lnTo>
                  <a:lnTo>
                    <a:pt x="849" y="720"/>
                  </a:lnTo>
                  <a:lnTo>
                    <a:pt x="885" y="664"/>
                  </a:lnTo>
                  <a:lnTo>
                    <a:pt x="885" y="664"/>
                  </a:lnTo>
                  <a:lnTo>
                    <a:pt x="935" y="592"/>
                  </a:lnTo>
                  <a:lnTo>
                    <a:pt x="984" y="523"/>
                  </a:lnTo>
                  <a:lnTo>
                    <a:pt x="1090" y="380"/>
                  </a:lnTo>
                  <a:lnTo>
                    <a:pt x="1090" y="380"/>
                  </a:lnTo>
                  <a:lnTo>
                    <a:pt x="1070" y="364"/>
                  </a:lnTo>
                  <a:lnTo>
                    <a:pt x="1050" y="348"/>
                  </a:lnTo>
                  <a:lnTo>
                    <a:pt x="1030" y="334"/>
                  </a:lnTo>
                  <a:lnTo>
                    <a:pt x="1020" y="330"/>
                  </a:lnTo>
                  <a:lnTo>
                    <a:pt x="1008" y="326"/>
                  </a:lnTo>
                  <a:lnTo>
                    <a:pt x="1008" y="326"/>
                  </a:lnTo>
                  <a:lnTo>
                    <a:pt x="992" y="322"/>
                  </a:lnTo>
                  <a:lnTo>
                    <a:pt x="972" y="320"/>
                  </a:lnTo>
                  <a:lnTo>
                    <a:pt x="972" y="320"/>
                  </a:lnTo>
                  <a:lnTo>
                    <a:pt x="956" y="322"/>
                  </a:lnTo>
                  <a:lnTo>
                    <a:pt x="943" y="324"/>
                  </a:lnTo>
                  <a:lnTo>
                    <a:pt x="931" y="330"/>
                  </a:lnTo>
                  <a:lnTo>
                    <a:pt x="927" y="332"/>
                  </a:lnTo>
                  <a:lnTo>
                    <a:pt x="923" y="336"/>
                  </a:lnTo>
                  <a:lnTo>
                    <a:pt x="923" y="336"/>
                  </a:lnTo>
                  <a:lnTo>
                    <a:pt x="913" y="348"/>
                  </a:lnTo>
                  <a:lnTo>
                    <a:pt x="903" y="358"/>
                  </a:lnTo>
                  <a:lnTo>
                    <a:pt x="893" y="366"/>
                  </a:lnTo>
                  <a:lnTo>
                    <a:pt x="883" y="372"/>
                  </a:lnTo>
                  <a:lnTo>
                    <a:pt x="871" y="376"/>
                  </a:lnTo>
                  <a:lnTo>
                    <a:pt x="861" y="378"/>
                  </a:lnTo>
                  <a:lnTo>
                    <a:pt x="837" y="380"/>
                  </a:lnTo>
                  <a:lnTo>
                    <a:pt x="837" y="380"/>
                  </a:lnTo>
                  <a:lnTo>
                    <a:pt x="817" y="380"/>
                  </a:lnTo>
                  <a:lnTo>
                    <a:pt x="795" y="376"/>
                  </a:lnTo>
                  <a:lnTo>
                    <a:pt x="795" y="376"/>
                  </a:lnTo>
                  <a:lnTo>
                    <a:pt x="690" y="362"/>
                  </a:lnTo>
                  <a:lnTo>
                    <a:pt x="638" y="354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71" y="338"/>
                  </a:lnTo>
                  <a:lnTo>
                    <a:pt x="555" y="328"/>
                  </a:lnTo>
                  <a:lnTo>
                    <a:pt x="545" y="316"/>
                  </a:lnTo>
                  <a:lnTo>
                    <a:pt x="541" y="310"/>
                  </a:lnTo>
                  <a:lnTo>
                    <a:pt x="539" y="304"/>
                  </a:lnTo>
                  <a:lnTo>
                    <a:pt x="539" y="304"/>
                  </a:lnTo>
                  <a:lnTo>
                    <a:pt x="539" y="286"/>
                  </a:lnTo>
                  <a:lnTo>
                    <a:pt x="543" y="266"/>
                  </a:lnTo>
                  <a:lnTo>
                    <a:pt x="551" y="248"/>
                  </a:lnTo>
                  <a:lnTo>
                    <a:pt x="561" y="232"/>
                  </a:lnTo>
                  <a:lnTo>
                    <a:pt x="561" y="232"/>
                  </a:lnTo>
                  <a:lnTo>
                    <a:pt x="567" y="227"/>
                  </a:lnTo>
                  <a:lnTo>
                    <a:pt x="573" y="221"/>
                  </a:lnTo>
                  <a:lnTo>
                    <a:pt x="589" y="209"/>
                  </a:lnTo>
                  <a:lnTo>
                    <a:pt x="623" y="191"/>
                  </a:lnTo>
                  <a:lnTo>
                    <a:pt x="623" y="191"/>
                  </a:lnTo>
                  <a:lnTo>
                    <a:pt x="624" y="173"/>
                  </a:lnTo>
                  <a:lnTo>
                    <a:pt x="624" y="173"/>
                  </a:lnTo>
                  <a:lnTo>
                    <a:pt x="587" y="153"/>
                  </a:lnTo>
                  <a:lnTo>
                    <a:pt x="569" y="143"/>
                  </a:lnTo>
                  <a:lnTo>
                    <a:pt x="551" y="137"/>
                  </a:lnTo>
                  <a:lnTo>
                    <a:pt x="551" y="137"/>
                  </a:lnTo>
                  <a:lnTo>
                    <a:pt x="523" y="129"/>
                  </a:lnTo>
                  <a:lnTo>
                    <a:pt x="503" y="123"/>
                  </a:lnTo>
                  <a:lnTo>
                    <a:pt x="487" y="117"/>
                  </a:lnTo>
                  <a:lnTo>
                    <a:pt x="477" y="107"/>
                  </a:lnTo>
                  <a:lnTo>
                    <a:pt x="471" y="95"/>
                  </a:lnTo>
                  <a:lnTo>
                    <a:pt x="465" y="79"/>
                  </a:lnTo>
                  <a:lnTo>
                    <a:pt x="461" y="58"/>
                  </a:lnTo>
                  <a:lnTo>
                    <a:pt x="457" y="30"/>
                  </a:lnTo>
                  <a:lnTo>
                    <a:pt x="457" y="30"/>
                  </a:lnTo>
                  <a:lnTo>
                    <a:pt x="454" y="20"/>
                  </a:lnTo>
                  <a:lnTo>
                    <a:pt x="446" y="10"/>
                  </a:lnTo>
                  <a:lnTo>
                    <a:pt x="436" y="4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04" y="8"/>
                  </a:lnTo>
                  <a:lnTo>
                    <a:pt x="378" y="16"/>
                  </a:lnTo>
                  <a:lnTo>
                    <a:pt x="354" y="22"/>
                  </a:lnTo>
                  <a:lnTo>
                    <a:pt x="330" y="32"/>
                  </a:lnTo>
                  <a:lnTo>
                    <a:pt x="330" y="32"/>
                  </a:lnTo>
                  <a:lnTo>
                    <a:pt x="326" y="50"/>
                  </a:lnTo>
                  <a:lnTo>
                    <a:pt x="318" y="65"/>
                  </a:lnTo>
                  <a:lnTo>
                    <a:pt x="308" y="79"/>
                  </a:lnTo>
                  <a:lnTo>
                    <a:pt x="296" y="95"/>
                  </a:lnTo>
                  <a:lnTo>
                    <a:pt x="296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6" name="Freeform 16"/>
            <p:cNvSpPr>
              <a:spLocks/>
            </p:cNvSpPr>
            <p:nvPr/>
          </p:nvSpPr>
          <p:spPr bwMode="auto">
            <a:xfrm>
              <a:off x="7283350" y="3019990"/>
              <a:ext cx="182585" cy="158403"/>
            </a:xfrm>
            <a:custGeom>
              <a:avLst/>
              <a:gdLst>
                <a:gd name="T0" fmla="*/ 698 w 1102"/>
                <a:gd name="T1" fmla="*/ 217 h 966"/>
                <a:gd name="T2" fmla="*/ 636 w 1102"/>
                <a:gd name="T3" fmla="*/ 225 h 966"/>
                <a:gd name="T4" fmla="*/ 583 w 1102"/>
                <a:gd name="T5" fmla="*/ 203 h 966"/>
                <a:gd name="T6" fmla="*/ 547 w 1102"/>
                <a:gd name="T7" fmla="*/ 151 h 966"/>
                <a:gd name="T8" fmla="*/ 523 w 1102"/>
                <a:gd name="T9" fmla="*/ 42 h 966"/>
                <a:gd name="T10" fmla="*/ 517 w 1102"/>
                <a:gd name="T11" fmla="*/ 4 h 966"/>
                <a:gd name="T12" fmla="*/ 479 w 1102"/>
                <a:gd name="T13" fmla="*/ 0 h 966"/>
                <a:gd name="T14" fmla="*/ 394 w 1102"/>
                <a:gd name="T15" fmla="*/ 4 h 966"/>
                <a:gd name="T16" fmla="*/ 358 w 1102"/>
                <a:gd name="T17" fmla="*/ 0 h 966"/>
                <a:gd name="T18" fmla="*/ 350 w 1102"/>
                <a:gd name="T19" fmla="*/ 12 h 966"/>
                <a:gd name="T20" fmla="*/ 302 w 1102"/>
                <a:gd name="T21" fmla="*/ 56 h 966"/>
                <a:gd name="T22" fmla="*/ 225 w 1102"/>
                <a:gd name="T23" fmla="*/ 72 h 966"/>
                <a:gd name="T24" fmla="*/ 213 w 1102"/>
                <a:gd name="T25" fmla="*/ 72 h 966"/>
                <a:gd name="T26" fmla="*/ 153 w 1102"/>
                <a:gd name="T27" fmla="*/ 96 h 966"/>
                <a:gd name="T28" fmla="*/ 135 w 1102"/>
                <a:gd name="T29" fmla="*/ 128 h 966"/>
                <a:gd name="T30" fmla="*/ 131 w 1102"/>
                <a:gd name="T31" fmla="*/ 175 h 966"/>
                <a:gd name="T32" fmla="*/ 98 w 1102"/>
                <a:gd name="T33" fmla="*/ 247 h 966"/>
                <a:gd name="T34" fmla="*/ 52 w 1102"/>
                <a:gd name="T35" fmla="*/ 298 h 966"/>
                <a:gd name="T36" fmla="*/ 0 w 1102"/>
                <a:gd name="T37" fmla="*/ 358 h 966"/>
                <a:gd name="T38" fmla="*/ 20 w 1102"/>
                <a:gd name="T39" fmla="*/ 372 h 966"/>
                <a:gd name="T40" fmla="*/ 58 w 1102"/>
                <a:gd name="T41" fmla="*/ 436 h 966"/>
                <a:gd name="T42" fmla="*/ 66 w 1102"/>
                <a:gd name="T43" fmla="*/ 489 h 966"/>
                <a:gd name="T44" fmla="*/ 88 w 1102"/>
                <a:gd name="T45" fmla="*/ 507 h 966"/>
                <a:gd name="T46" fmla="*/ 139 w 1102"/>
                <a:gd name="T47" fmla="*/ 549 h 966"/>
                <a:gd name="T48" fmla="*/ 167 w 1102"/>
                <a:gd name="T49" fmla="*/ 589 h 966"/>
                <a:gd name="T50" fmla="*/ 181 w 1102"/>
                <a:gd name="T51" fmla="*/ 642 h 966"/>
                <a:gd name="T52" fmla="*/ 207 w 1102"/>
                <a:gd name="T53" fmla="*/ 716 h 966"/>
                <a:gd name="T54" fmla="*/ 271 w 1102"/>
                <a:gd name="T55" fmla="*/ 790 h 966"/>
                <a:gd name="T56" fmla="*/ 348 w 1102"/>
                <a:gd name="T57" fmla="*/ 811 h 966"/>
                <a:gd name="T58" fmla="*/ 366 w 1102"/>
                <a:gd name="T59" fmla="*/ 933 h 966"/>
                <a:gd name="T60" fmla="*/ 400 w 1102"/>
                <a:gd name="T61" fmla="*/ 929 h 966"/>
                <a:gd name="T62" fmla="*/ 453 w 1102"/>
                <a:gd name="T63" fmla="*/ 966 h 966"/>
                <a:gd name="T64" fmla="*/ 475 w 1102"/>
                <a:gd name="T65" fmla="*/ 937 h 966"/>
                <a:gd name="T66" fmla="*/ 563 w 1102"/>
                <a:gd name="T67" fmla="*/ 833 h 966"/>
                <a:gd name="T68" fmla="*/ 620 w 1102"/>
                <a:gd name="T69" fmla="*/ 805 h 966"/>
                <a:gd name="T70" fmla="*/ 688 w 1102"/>
                <a:gd name="T71" fmla="*/ 795 h 966"/>
                <a:gd name="T72" fmla="*/ 726 w 1102"/>
                <a:gd name="T73" fmla="*/ 797 h 966"/>
                <a:gd name="T74" fmla="*/ 752 w 1102"/>
                <a:gd name="T75" fmla="*/ 797 h 966"/>
                <a:gd name="T76" fmla="*/ 807 w 1102"/>
                <a:gd name="T77" fmla="*/ 817 h 966"/>
                <a:gd name="T78" fmla="*/ 845 w 1102"/>
                <a:gd name="T79" fmla="*/ 843 h 966"/>
                <a:gd name="T80" fmla="*/ 881 w 1102"/>
                <a:gd name="T81" fmla="*/ 847 h 966"/>
                <a:gd name="T82" fmla="*/ 915 w 1102"/>
                <a:gd name="T83" fmla="*/ 829 h 966"/>
                <a:gd name="T84" fmla="*/ 933 w 1102"/>
                <a:gd name="T85" fmla="*/ 799 h 966"/>
                <a:gd name="T86" fmla="*/ 1098 w 1102"/>
                <a:gd name="T87" fmla="*/ 760 h 966"/>
                <a:gd name="T88" fmla="*/ 1092 w 1102"/>
                <a:gd name="T89" fmla="*/ 702 h 966"/>
                <a:gd name="T90" fmla="*/ 1020 w 1102"/>
                <a:gd name="T91" fmla="*/ 525 h 966"/>
                <a:gd name="T92" fmla="*/ 996 w 1102"/>
                <a:gd name="T93" fmla="*/ 434 h 966"/>
                <a:gd name="T94" fmla="*/ 992 w 1102"/>
                <a:gd name="T95" fmla="*/ 362 h 966"/>
                <a:gd name="T96" fmla="*/ 978 w 1102"/>
                <a:gd name="T97" fmla="*/ 296 h 966"/>
                <a:gd name="T98" fmla="*/ 962 w 1102"/>
                <a:gd name="T99" fmla="*/ 151 h 966"/>
                <a:gd name="T100" fmla="*/ 791 w 1102"/>
                <a:gd name="T101" fmla="*/ 189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02" h="966">
                  <a:moveTo>
                    <a:pt x="791" y="189"/>
                  </a:moveTo>
                  <a:lnTo>
                    <a:pt x="791" y="189"/>
                  </a:lnTo>
                  <a:lnTo>
                    <a:pt x="698" y="217"/>
                  </a:lnTo>
                  <a:lnTo>
                    <a:pt x="698" y="217"/>
                  </a:lnTo>
                  <a:lnTo>
                    <a:pt x="672" y="225"/>
                  </a:lnTo>
                  <a:lnTo>
                    <a:pt x="650" y="227"/>
                  </a:lnTo>
                  <a:lnTo>
                    <a:pt x="650" y="227"/>
                  </a:lnTo>
                  <a:lnTo>
                    <a:pt x="636" y="225"/>
                  </a:lnTo>
                  <a:lnTo>
                    <a:pt x="622" y="223"/>
                  </a:lnTo>
                  <a:lnTo>
                    <a:pt x="611" y="219"/>
                  </a:lnTo>
                  <a:lnTo>
                    <a:pt x="597" y="211"/>
                  </a:lnTo>
                  <a:lnTo>
                    <a:pt x="583" y="203"/>
                  </a:lnTo>
                  <a:lnTo>
                    <a:pt x="569" y="189"/>
                  </a:lnTo>
                  <a:lnTo>
                    <a:pt x="559" y="173"/>
                  </a:lnTo>
                  <a:lnTo>
                    <a:pt x="547" y="151"/>
                  </a:lnTo>
                  <a:lnTo>
                    <a:pt x="547" y="151"/>
                  </a:lnTo>
                  <a:lnTo>
                    <a:pt x="537" y="124"/>
                  </a:lnTo>
                  <a:lnTo>
                    <a:pt x="531" y="96"/>
                  </a:lnTo>
                  <a:lnTo>
                    <a:pt x="527" y="68"/>
                  </a:lnTo>
                  <a:lnTo>
                    <a:pt x="523" y="42"/>
                  </a:lnTo>
                  <a:lnTo>
                    <a:pt x="523" y="42"/>
                  </a:lnTo>
                  <a:lnTo>
                    <a:pt x="519" y="14"/>
                  </a:lnTo>
                  <a:lnTo>
                    <a:pt x="517" y="4"/>
                  </a:lnTo>
                  <a:lnTo>
                    <a:pt x="517" y="4"/>
                  </a:lnTo>
                  <a:lnTo>
                    <a:pt x="507" y="2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440" y="2"/>
                  </a:lnTo>
                  <a:lnTo>
                    <a:pt x="440" y="2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82" y="2"/>
                  </a:lnTo>
                  <a:lnTo>
                    <a:pt x="382" y="2"/>
                  </a:lnTo>
                  <a:lnTo>
                    <a:pt x="358" y="0"/>
                  </a:lnTo>
                  <a:lnTo>
                    <a:pt x="358" y="0"/>
                  </a:lnTo>
                  <a:lnTo>
                    <a:pt x="354" y="2"/>
                  </a:lnTo>
                  <a:lnTo>
                    <a:pt x="354" y="2"/>
                  </a:lnTo>
                  <a:lnTo>
                    <a:pt x="350" y="12"/>
                  </a:lnTo>
                  <a:lnTo>
                    <a:pt x="350" y="12"/>
                  </a:lnTo>
                  <a:lnTo>
                    <a:pt x="342" y="22"/>
                  </a:lnTo>
                  <a:lnTo>
                    <a:pt x="336" y="32"/>
                  </a:lnTo>
                  <a:lnTo>
                    <a:pt x="318" y="46"/>
                  </a:lnTo>
                  <a:lnTo>
                    <a:pt x="302" y="56"/>
                  </a:lnTo>
                  <a:lnTo>
                    <a:pt x="285" y="64"/>
                  </a:lnTo>
                  <a:lnTo>
                    <a:pt x="267" y="68"/>
                  </a:lnTo>
                  <a:lnTo>
                    <a:pt x="251" y="70"/>
                  </a:lnTo>
                  <a:lnTo>
                    <a:pt x="225" y="72"/>
                  </a:lnTo>
                  <a:lnTo>
                    <a:pt x="225" y="72"/>
                  </a:lnTo>
                  <a:lnTo>
                    <a:pt x="215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153" y="96"/>
                  </a:lnTo>
                  <a:lnTo>
                    <a:pt x="153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41" y="112"/>
                  </a:lnTo>
                  <a:lnTo>
                    <a:pt x="135" y="128"/>
                  </a:lnTo>
                  <a:lnTo>
                    <a:pt x="131" y="145"/>
                  </a:lnTo>
                  <a:lnTo>
                    <a:pt x="131" y="165"/>
                  </a:lnTo>
                  <a:lnTo>
                    <a:pt x="131" y="165"/>
                  </a:lnTo>
                  <a:lnTo>
                    <a:pt x="131" y="175"/>
                  </a:lnTo>
                  <a:lnTo>
                    <a:pt x="131" y="185"/>
                  </a:lnTo>
                  <a:lnTo>
                    <a:pt x="125" y="203"/>
                  </a:lnTo>
                  <a:lnTo>
                    <a:pt x="116" y="225"/>
                  </a:lnTo>
                  <a:lnTo>
                    <a:pt x="98" y="247"/>
                  </a:lnTo>
                  <a:lnTo>
                    <a:pt x="98" y="247"/>
                  </a:lnTo>
                  <a:lnTo>
                    <a:pt x="76" y="273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28" y="324"/>
                  </a:lnTo>
                  <a:lnTo>
                    <a:pt x="4" y="352"/>
                  </a:lnTo>
                  <a:lnTo>
                    <a:pt x="4" y="352"/>
                  </a:lnTo>
                  <a:lnTo>
                    <a:pt x="0" y="358"/>
                  </a:lnTo>
                  <a:lnTo>
                    <a:pt x="0" y="358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20" y="372"/>
                  </a:lnTo>
                  <a:lnTo>
                    <a:pt x="34" y="388"/>
                  </a:lnTo>
                  <a:lnTo>
                    <a:pt x="44" y="402"/>
                  </a:lnTo>
                  <a:lnTo>
                    <a:pt x="52" y="418"/>
                  </a:lnTo>
                  <a:lnTo>
                    <a:pt x="58" y="436"/>
                  </a:lnTo>
                  <a:lnTo>
                    <a:pt x="62" y="452"/>
                  </a:lnTo>
                  <a:lnTo>
                    <a:pt x="66" y="483"/>
                  </a:lnTo>
                  <a:lnTo>
                    <a:pt x="66" y="483"/>
                  </a:lnTo>
                  <a:lnTo>
                    <a:pt x="66" y="489"/>
                  </a:lnTo>
                  <a:lnTo>
                    <a:pt x="70" y="493"/>
                  </a:lnTo>
                  <a:lnTo>
                    <a:pt x="76" y="499"/>
                  </a:lnTo>
                  <a:lnTo>
                    <a:pt x="88" y="507"/>
                  </a:lnTo>
                  <a:lnTo>
                    <a:pt x="88" y="507"/>
                  </a:lnTo>
                  <a:lnTo>
                    <a:pt x="112" y="523"/>
                  </a:lnTo>
                  <a:lnTo>
                    <a:pt x="133" y="543"/>
                  </a:lnTo>
                  <a:lnTo>
                    <a:pt x="133" y="543"/>
                  </a:lnTo>
                  <a:lnTo>
                    <a:pt x="139" y="549"/>
                  </a:lnTo>
                  <a:lnTo>
                    <a:pt x="139" y="549"/>
                  </a:lnTo>
                  <a:lnTo>
                    <a:pt x="153" y="569"/>
                  </a:lnTo>
                  <a:lnTo>
                    <a:pt x="167" y="589"/>
                  </a:lnTo>
                  <a:lnTo>
                    <a:pt x="167" y="589"/>
                  </a:lnTo>
                  <a:lnTo>
                    <a:pt x="173" y="601"/>
                  </a:lnTo>
                  <a:lnTo>
                    <a:pt x="179" y="613"/>
                  </a:lnTo>
                  <a:lnTo>
                    <a:pt x="181" y="627"/>
                  </a:lnTo>
                  <a:lnTo>
                    <a:pt x="181" y="642"/>
                  </a:lnTo>
                  <a:lnTo>
                    <a:pt x="181" y="642"/>
                  </a:lnTo>
                  <a:lnTo>
                    <a:pt x="195" y="688"/>
                  </a:lnTo>
                  <a:lnTo>
                    <a:pt x="195" y="688"/>
                  </a:lnTo>
                  <a:lnTo>
                    <a:pt x="207" y="716"/>
                  </a:lnTo>
                  <a:lnTo>
                    <a:pt x="219" y="740"/>
                  </a:lnTo>
                  <a:lnTo>
                    <a:pt x="235" y="760"/>
                  </a:lnTo>
                  <a:lnTo>
                    <a:pt x="251" y="778"/>
                  </a:lnTo>
                  <a:lnTo>
                    <a:pt x="271" y="790"/>
                  </a:lnTo>
                  <a:lnTo>
                    <a:pt x="292" y="801"/>
                  </a:lnTo>
                  <a:lnTo>
                    <a:pt x="318" y="807"/>
                  </a:lnTo>
                  <a:lnTo>
                    <a:pt x="348" y="811"/>
                  </a:lnTo>
                  <a:lnTo>
                    <a:pt x="348" y="811"/>
                  </a:lnTo>
                  <a:lnTo>
                    <a:pt x="342" y="945"/>
                  </a:lnTo>
                  <a:lnTo>
                    <a:pt x="342" y="945"/>
                  </a:lnTo>
                  <a:lnTo>
                    <a:pt x="354" y="939"/>
                  </a:lnTo>
                  <a:lnTo>
                    <a:pt x="366" y="933"/>
                  </a:lnTo>
                  <a:lnTo>
                    <a:pt x="378" y="929"/>
                  </a:lnTo>
                  <a:lnTo>
                    <a:pt x="390" y="929"/>
                  </a:lnTo>
                  <a:lnTo>
                    <a:pt x="390" y="929"/>
                  </a:lnTo>
                  <a:lnTo>
                    <a:pt x="400" y="929"/>
                  </a:lnTo>
                  <a:lnTo>
                    <a:pt x="408" y="931"/>
                  </a:lnTo>
                  <a:lnTo>
                    <a:pt x="424" y="937"/>
                  </a:lnTo>
                  <a:lnTo>
                    <a:pt x="440" y="949"/>
                  </a:lnTo>
                  <a:lnTo>
                    <a:pt x="453" y="966"/>
                  </a:lnTo>
                  <a:lnTo>
                    <a:pt x="453" y="966"/>
                  </a:lnTo>
                  <a:lnTo>
                    <a:pt x="465" y="949"/>
                  </a:lnTo>
                  <a:lnTo>
                    <a:pt x="475" y="937"/>
                  </a:lnTo>
                  <a:lnTo>
                    <a:pt x="475" y="937"/>
                  </a:lnTo>
                  <a:lnTo>
                    <a:pt x="493" y="905"/>
                  </a:lnTo>
                  <a:lnTo>
                    <a:pt x="515" y="879"/>
                  </a:lnTo>
                  <a:lnTo>
                    <a:pt x="537" y="853"/>
                  </a:lnTo>
                  <a:lnTo>
                    <a:pt x="563" y="833"/>
                  </a:lnTo>
                  <a:lnTo>
                    <a:pt x="577" y="825"/>
                  </a:lnTo>
                  <a:lnTo>
                    <a:pt x="591" y="817"/>
                  </a:lnTo>
                  <a:lnTo>
                    <a:pt x="605" y="811"/>
                  </a:lnTo>
                  <a:lnTo>
                    <a:pt x="620" y="805"/>
                  </a:lnTo>
                  <a:lnTo>
                    <a:pt x="636" y="801"/>
                  </a:lnTo>
                  <a:lnTo>
                    <a:pt x="652" y="797"/>
                  </a:lnTo>
                  <a:lnTo>
                    <a:pt x="670" y="795"/>
                  </a:lnTo>
                  <a:lnTo>
                    <a:pt x="688" y="795"/>
                  </a:lnTo>
                  <a:lnTo>
                    <a:pt x="688" y="795"/>
                  </a:lnTo>
                  <a:lnTo>
                    <a:pt x="706" y="795"/>
                  </a:lnTo>
                  <a:lnTo>
                    <a:pt x="726" y="797"/>
                  </a:lnTo>
                  <a:lnTo>
                    <a:pt x="726" y="797"/>
                  </a:lnTo>
                  <a:lnTo>
                    <a:pt x="732" y="799"/>
                  </a:lnTo>
                  <a:lnTo>
                    <a:pt x="732" y="799"/>
                  </a:lnTo>
                  <a:lnTo>
                    <a:pt x="752" y="797"/>
                  </a:lnTo>
                  <a:lnTo>
                    <a:pt x="752" y="797"/>
                  </a:lnTo>
                  <a:lnTo>
                    <a:pt x="764" y="799"/>
                  </a:lnTo>
                  <a:lnTo>
                    <a:pt x="764" y="799"/>
                  </a:lnTo>
                  <a:lnTo>
                    <a:pt x="793" y="809"/>
                  </a:lnTo>
                  <a:lnTo>
                    <a:pt x="807" y="817"/>
                  </a:lnTo>
                  <a:lnTo>
                    <a:pt x="819" y="825"/>
                  </a:lnTo>
                  <a:lnTo>
                    <a:pt x="819" y="825"/>
                  </a:lnTo>
                  <a:lnTo>
                    <a:pt x="831" y="835"/>
                  </a:lnTo>
                  <a:lnTo>
                    <a:pt x="845" y="843"/>
                  </a:lnTo>
                  <a:lnTo>
                    <a:pt x="859" y="847"/>
                  </a:lnTo>
                  <a:lnTo>
                    <a:pt x="871" y="849"/>
                  </a:lnTo>
                  <a:lnTo>
                    <a:pt x="871" y="849"/>
                  </a:lnTo>
                  <a:lnTo>
                    <a:pt x="881" y="847"/>
                  </a:lnTo>
                  <a:lnTo>
                    <a:pt x="891" y="845"/>
                  </a:lnTo>
                  <a:lnTo>
                    <a:pt x="899" y="841"/>
                  </a:lnTo>
                  <a:lnTo>
                    <a:pt x="909" y="835"/>
                  </a:lnTo>
                  <a:lnTo>
                    <a:pt x="915" y="829"/>
                  </a:lnTo>
                  <a:lnTo>
                    <a:pt x="923" y="819"/>
                  </a:lnTo>
                  <a:lnTo>
                    <a:pt x="927" y="809"/>
                  </a:lnTo>
                  <a:lnTo>
                    <a:pt x="933" y="799"/>
                  </a:lnTo>
                  <a:lnTo>
                    <a:pt x="933" y="799"/>
                  </a:lnTo>
                  <a:lnTo>
                    <a:pt x="945" y="760"/>
                  </a:lnTo>
                  <a:lnTo>
                    <a:pt x="945" y="760"/>
                  </a:lnTo>
                  <a:lnTo>
                    <a:pt x="1098" y="760"/>
                  </a:lnTo>
                  <a:lnTo>
                    <a:pt x="1098" y="760"/>
                  </a:lnTo>
                  <a:lnTo>
                    <a:pt x="1102" y="748"/>
                  </a:lnTo>
                  <a:lnTo>
                    <a:pt x="1102" y="748"/>
                  </a:lnTo>
                  <a:lnTo>
                    <a:pt x="1098" y="726"/>
                  </a:lnTo>
                  <a:lnTo>
                    <a:pt x="1092" y="702"/>
                  </a:lnTo>
                  <a:lnTo>
                    <a:pt x="1076" y="658"/>
                  </a:lnTo>
                  <a:lnTo>
                    <a:pt x="1058" y="615"/>
                  </a:lnTo>
                  <a:lnTo>
                    <a:pt x="1038" y="571"/>
                  </a:lnTo>
                  <a:lnTo>
                    <a:pt x="1020" y="525"/>
                  </a:lnTo>
                  <a:lnTo>
                    <a:pt x="1012" y="503"/>
                  </a:lnTo>
                  <a:lnTo>
                    <a:pt x="1004" y="481"/>
                  </a:lnTo>
                  <a:lnTo>
                    <a:pt x="1000" y="458"/>
                  </a:lnTo>
                  <a:lnTo>
                    <a:pt x="996" y="434"/>
                  </a:lnTo>
                  <a:lnTo>
                    <a:pt x="994" y="410"/>
                  </a:lnTo>
                  <a:lnTo>
                    <a:pt x="994" y="386"/>
                  </a:lnTo>
                  <a:lnTo>
                    <a:pt x="994" y="386"/>
                  </a:lnTo>
                  <a:lnTo>
                    <a:pt x="992" y="362"/>
                  </a:lnTo>
                  <a:lnTo>
                    <a:pt x="988" y="340"/>
                  </a:lnTo>
                  <a:lnTo>
                    <a:pt x="982" y="318"/>
                  </a:lnTo>
                  <a:lnTo>
                    <a:pt x="978" y="296"/>
                  </a:lnTo>
                  <a:lnTo>
                    <a:pt x="978" y="296"/>
                  </a:lnTo>
                  <a:lnTo>
                    <a:pt x="972" y="233"/>
                  </a:lnTo>
                  <a:lnTo>
                    <a:pt x="964" y="167"/>
                  </a:lnTo>
                  <a:lnTo>
                    <a:pt x="964" y="167"/>
                  </a:lnTo>
                  <a:lnTo>
                    <a:pt x="962" y="151"/>
                  </a:lnTo>
                  <a:lnTo>
                    <a:pt x="954" y="139"/>
                  </a:lnTo>
                  <a:lnTo>
                    <a:pt x="954" y="139"/>
                  </a:lnTo>
                  <a:lnTo>
                    <a:pt x="791" y="189"/>
                  </a:lnTo>
                  <a:lnTo>
                    <a:pt x="791" y="18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7" name="Freeform 17"/>
            <p:cNvSpPr>
              <a:spLocks/>
            </p:cNvSpPr>
            <p:nvPr/>
          </p:nvSpPr>
          <p:spPr bwMode="auto">
            <a:xfrm>
              <a:off x="6929944" y="2682687"/>
              <a:ext cx="137684" cy="210220"/>
            </a:xfrm>
            <a:custGeom>
              <a:avLst/>
              <a:gdLst>
                <a:gd name="T0" fmla="*/ 300 w 831"/>
                <a:gd name="T1" fmla="*/ 1282 h 1282"/>
                <a:gd name="T2" fmla="*/ 320 w 831"/>
                <a:gd name="T3" fmla="*/ 1276 h 1282"/>
                <a:gd name="T4" fmla="*/ 344 w 831"/>
                <a:gd name="T5" fmla="*/ 1234 h 1282"/>
                <a:gd name="T6" fmla="*/ 374 w 831"/>
                <a:gd name="T7" fmla="*/ 1192 h 1282"/>
                <a:gd name="T8" fmla="*/ 398 w 831"/>
                <a:gd name="T9" fmla="*/ 1200 h 1282"/>
                <a:gd name="T10" fmla="*/ 431 w 831"/>
                <a:gd name="T11" fmla="*/ 1230 h 1282"/>
                <a:gd name="T12" fmla="*/ 463 w 831"/>
                <a:gd name="T13" fmla="*/ 1240 h 1282"/>
                <a:gd name="T14" fmla="*/ 495 w 831"/>
                <a:gd name="T15" fmla="*/ 1210 h 1282"/>
                <a:gd name="T16" fmla="*/ 551 w 831"/>
                <a:gd name="T17" fmla="*/ 1137 h 1282"/>
                <a:gd name="T18" fmla="*/ 577 w 831"/>
                <a:gd name="T19" fmla="*/ 1073 h 1282"/>
                <a:gd name="T20" fmla="*/ 644 w 831"/>
                <a:gd name="T21" fmla="*/ 1020 h 1282"/>
                <a:gd name="T22" fmla="*/ 714 w 831"/>
                <a:gd name="T23" fmla="*/ 994 h 1282"/>
                <a:gd name="T24" fmla="*/ 742 w 831"/>
                <a:gd name="T25" fmla="*/ 990 h 1282"/>
                <a:gd name="T26" fmla="*/ 765 w 831"/>
                <a:gd name="T27" fmla="*/ 1022 h 1282"/>
                <a:gd name="T28" fmla="*/ 793 w 831"/>
                <a:gd name="T29" fmla="*/ 1077 h 1282"/>
                <a:gd name="T30" fmla="*/ 831 w 831"/>
                <a:gd name="T31" fmla="*/ 984 h 1282"/>
                <a:gd name="T32" fmla="*/ 819 w 831"/>
                <a:gd name="T33" fmla="*/ 956 h 1282"/>
                <a:gd name="T34" fmla="*/ 799 w 831"/>
                <a:gd name="T35" fmla="*/ 938 h 1282"/>
                <a:gd name="T36" fmla="*/ 777 w 831"/>
                <a:gd name="T37" fmla="*/ 940 h 1282"/>
                <a:gd name="T38" fmla="*/ 720 w 831"/>
                <a:gd name="T39" fmla="*/ 920 h 1282"/>
                <a:gd name="T40" fmla="*/ 680 w 831"/>
                <a:gd name="T41" fmla="*/ 868 h 1282"/>
                <a:gd name="T42" fmla="*/ 642 w 831"/>
                <a:gd name="T43" fmla="*/ 833 h 1282"/>
                <a:gd name="T44" fmla="*/ 598 w 831"/>
                <a:gd name="T45" fmla="*/ 775 h 1282"/>
                <a:gd name="T46" fmla="*/ 594 w 831"/>
                <a:gd name="T47" fmla="*/ 705 h 1282"/>
                <a:gd name="T48" fmla="*/ 606 w 831"/>
                <a:gd name="T49" fmla="*/ 624 h 1282"/>
                <a:gd name="T50" fmla="*/ 585 w 831"/>
                <a:gd name="T51" fmla="*/ 544 h 1282"/>
                <a:gd name="T52" fmla="*/ 585 w 831"/>
                <a:gd name="T53" fmla="*/ 521 h 1282"/>
                <a:gd name="T54" fmla="*/ 557 w 831"/>
                <a:gd name="T55" fmla="*/ 367 h 1282"/>
                <a:gd name="T56" fmla="*/ 573 w 831"/>
                <a:gd name="T57" fmla="*/ 324 h 1282"/>
                <a:gd name="T58" fmla="*/ 610 w 831"/>
                <a:gd name="T59" fmla="*/ 250 h 1282"/>
                <a:gd name="T60" fmla="*/ 642 w 831"/>
                <a:gd name="T61" fmla="*/ 216 h 1282"/>
                <a:gd name="T62" fmla="*/ 674 w 831"/>
                <a:gd name="T63" fmla="*/ 137 h 1282"/>
                <a:gd name="T64" fmla="*/ 688 w 831"/>
                <a:gd name="T65" fmla="*/ 27 h 1282"/>
                <a:gd name="T66" fmla="*/ 672 w 831"/>
                <a:gd name="T67" fmla="*/ 0 h 1282"/>
                <a:gd name="T68" fmla="*/ 652 w 831"/>
                <a:gd name="T69" fmla="*/ 25 h 1282"/>
                <a:gd name="T70" fmla="*/ 636 w 831"/>
                <a:gd name="T71" fmla="*/ 59 h 1282"/>
                <a:gd name="T72" fmla="*/ 600 w 831"/>
                <a:gd name="T73" fmla="*/ 71 h 1282"/>
                <a:gd name="T74" fmla="*/ 511 w 831"/>
                <a:gd name="T75" fmla="*/ 87 h 1282"/>
                <a:gd name="T76" fmla="*/ 402 w 831"/>
                <a:gd name="T77" fmla="*/ 143 h 1282"/>
                <a:gd name="T78" fmla="*/ 330 w 831"/>
                <a:gd name="T79" fmla="*/ 189 h 1282"/>
                <a:gd name="T80" fmla="*/ 280 w 831"/>
                <a:gd name="T81" fmla="*/ 202 h 1282"/>
                <a:gd name="T82" fmla="*/ 245 w 831"/>
                <a:gd name="T83" fmla="*/ 192 h 1282"/>
                <a:gd name="T84" fmla="*/ 227 w 831"/>
                <a:gd name="T85" fmla="*/ 185 h 1282"/>
                <a:gd name="T86" fmla="*/ 205 w 831"/>
                <a:gd name="T87" fmla="*/ 194 h 1282"/>
                <a:gd name="T88" fmla="*/ 155 w 831"/>
                <a:gd name="T89" fmla="*/ 266 h 1282"/>
                <a:gd name="T90" fmla="*/ 125 w 831"/>
                <a:gd name="T91" fmla="*/ 320 h 1282"/>
                <a:gd name="T92" fmla="*/ 72 w 831"/>
                <a:gd name="T93" fmla="*/ 350 h 1282"/>
                <a:gd name="T94" fmla="*/ 32 w 831"/>
                <a:gd name="T95" fmla="*/ 367 h 1282"/>
                <a:gd name="T96" fmla="*/ 56 w 831"/>
                <a:gd name="T97" fmla="*/ 427 h 1282"/>
                <a:gd name="T98" fmla="*/ 38 w 831"/>
                <a:gd name="T99" fmla="*/ 503 h 1282"/>
                <a:gd name="T100" fmla="*/ 18 w 831"/>
                <a:gd name="T101" fmla="*/ 536 h 1282"/>
                <a:gd name="T102" fmla="*/ 34 w 831"/>
                <a:gd name="T103" fmla="*/ 636 h 1282"/>
                <a:gd name="T104" fmla="*/ 68 w 831"/>
                <a:gd name="T105" fmla="*/ 805 h 1282"/>
                <a:gd name="T106" fmla="*/ 58 w 831"/>
                <a:gd name="T107" fmla="*/ 886 h 1282"/>
                <a:gd name="T108" fmla="*/ 22 w 831"/>
                <a:gd name="T109" fmla="*/ 938 h 1282"/>
                <a:gd name="T110" fmla="*/ 2 w 831"/>
                <a:gd name="T111" fmla="*/ 972 h 1282"/>
                <a:gd name="T112" fmla="*/ 16 w 831"/>
                <a:gd name="T113" fmla="*/ 1016 h 1282"/>
                <a:gd name="T114" fmla="*/ 52 w 831"/>
                <a:gd name="T115" fmla="*/ 1051 h 1282"/>
                <a:gd name="T116" fmla="*/ 68 w 831"/>
                <a:gd name="T117" fmla="*/ 1111 h 1282"/>
                <a:gd name="T118" fmla="*/ 56 w 831"/>
                <a:gd name="T119" fmla="*/ 1165 h 1282"/>
                <a:gd name="T120" fmla="*/ 64 w 831"/>
                <a:gd name="T121" fmla="*/ 1210 h 1282"/>
                <a:gd name="T122" fmla="*/ 105 w 831"/>
                <a:gd name="T123" fmla="*/ 1232 h 1282"/>
                <a:gd name="T124" fmla="*/ 259 w 831"/>
                <a:gd name="T125" fmla="*/ 1276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1" h="1282">
                  <a:moveTo>
                    <a:pt x="259" y="1276"/>
                  </a:moveTo>
                  <a:lnTo>
                    <a:pt x="259" y="1276"/>
                  </a:lnTo>
                  <a:lnTo>
                    <a:pt x="282" y="1280"/>
                  </a:lnTo>
                  <a:lnTo>
                    <a:pt x="300" y="1282"/>
                  </a:lnTo>
                  <a:lnTo>
                    <a:pt x="300" y="1282"/>
                  </a:lnTo>
                  <a:lnTo>
                    <a:pt x="308" y="1280"/>
                  </a:lnTo>
                  <a:lnTo>
                    <a:pt x="314" y="1280"/>
                  </a:lnTo>
                  <a:lnTo>
                    <a:pt x="320" y="1276"/>
                  </a:lnTo>
                  <a:lnTo>
                    <a:pt x="324" y="1272"/>
                  </a:lnTo>
                  <a:lnTo>
                    <a:pt x="334" y="1258"/>
                  </a:lnTo>
                  <a:lnTo>
                    <a:pt x="344" y="1234"/>
                  </a:lnTo>
                  <a:lnTo>
                    <a:pt x="344" y="1234"/>
                  </a:lnTo>
                  <a:lnTo>
                    <a:pt x="352" y="1216"/>
                  </a:lnTo>
                  <a:lnTo>
                    <a:pt x="360" y="1202"/>
                  </a:lnTo>
                  <a:lnTo>
                    <a:pt x="370" y="1194"/>
                  </a:lnTo>
                  <a:lnTo>
                    <a:pt x="374" y="1192"/>
                  </a:lnTo>
                  <a:lnTo>
                    <a:pt x="378" y="1192"/>
                  </a:lnTo>
                  <a:lnTo>
                    <a:pt x="378" y="1192"/>
                  </a:lnTo>
                  <a:lnTo>
                    <a:pt x="388" y="1194"/>
                  </a:lnTo>
                  <a:lnTo>
                    <a:pt x="398" y="1200"/>
                  </a:lnTo>
                  <a:lnTo>
                    <a:pt x="410" y="1210"/>
                  </a:lnTo>
                  <a:lnTo>
                    <a:pt x="424" y="1224"/>
                  </a:lnTo>
                  <a:lnTo>
                    <a:pt x="424" y="1224"/>
                  </a:lnTo>
                  <a:lnTo>
                    <a:pt x="431" y="1230"/>
                  </a:lnTo>
                  <a:lnTo>
                    <a:pt x="441" y="1234"/>
                  </a:lnTo>
                  <a:lnTo>
                    <a:pt x="453" y="1238"/>
                  </a:lnTo>
                  <a:lnTo>
                    <a:pt x="463" y="1240"/>
                  </a:lnTo>
                  <a:lnTo>
                    <a:pt x="463" y="1240"/>
                  </a:lnTo>
                  <a:lnTo>
                    <a:pt x="467" y="1240"/>
                  </a:lnTo>
                  <a:lnTo>
                    <a:pt x="469" y="1238"/>
                  </a:lnTo>
                  <a:lnTo>
                    <a:pt x="469" y="1238"/>
                  </a:lnTo>
                  <a:lnTo>
                    <a:pt x="495" y="1210"/>
                  </a:lnTo>
                  <a:lnTo>
                    <a:pt x="521" y="1183"/>
                  </a:lnTo>
                  <a:lnTo>
                    <a:pt x="533" y="1167"/>
                  </a:lnTo>
                  <a:lnTo>
                    <a:pt x="543" y="1153"/>
                  </a:lnTo>
                  <a:lnTo>
                    <a:pt x="551" y="1137"/>
                  </a:lnTo>
                  <a:lnTo>
                    <a:pt x="557" y="1121"/>
                  </a:lnTo>
                  <a:lnTo>
                    <a:pt x="557" y="1121"/>
                  </a:lnTo>
                  <a:lnTo>
                    <a:pt x="567" y="1095"/>
                  </a:lnTo>
                  <a:lnTo>
                    <a:pt x="577" y="1073"/>
                  </a:lnTo>
                  <a:lnTo>
                    <a:pt x="591" y="1055"/>
                  </a:lnTo>
                  <a:lnTo>
                    <a:pt x="606" y="1041"/>
                  </a:lnTo>
                  <a:lnTo>
                    <a:pt x="624" y="1029"/>
                  </a:lnTo>
                  <a:lnTo>
                    <a:pt x="644" y="1020"/>
                  </a:lnTo>
                  <a:lnTo>
                    <a:pt x="664" y="1010"/>
                  </a:lnTo>
                  <a:lnTo>
                    <a:pt x="686" y="1002"/>
                  </a:lnTo>
                  <a:lnTo>
                    <a:pt x="686" y="1002"/>
                  </a:lnTo>
                  <a:lnTo>
                    <a:pt x="714" y="994"/>
                  </a:lnTo>
                  <a:lnTo>
                    <a:pt x="726" y="990"/>
                  </a:lnTo>
                  <a:lnTo>
                    <a:pt x="734" y="990"/>
                  </a:lnTo>
                  <a:lnTo>
                    <a:pt x="734" y="990"/>
                  </a:lnTo>
                  <a:lnTo>
                    <a:pt x="742" y="990"/>
                  </a:lnTo>
                  <a:lnTo>
                    <a:pt x="748" y="994"/>
                  </a:lnTo>
                  <a:lnTo>
                    <a:pt x="752" y="998"/>
                  </a:lnTo>
                  <a:lnTo>
                    <a:pt x="756" y="1004"/>
                  </a:lnTo>
                  <a:lnTo>
                    <a:pt x="765" y="1022"/>
                  </a:lnTo>
                  <a:lnTo>
                    <a:pt x="775" y="1047"/>
                  </a:lnTo>
                  <a:lnTo>
                    <a:pt x="775" y="1047"/>
                  </a:lnTo>
                  <a:lnTo>
                    <a:pt x="779" y="1057"/>
                  </a:lnTo>
                  <a:lnTo>
                    <a:pt x="793" y="1077"/>
                  </a:lnTo>
                  <a:lnTo>
                    <a:pt x="793" y="1077"/>
                  </a:lnTo>
                  <a:lnTo>
                    <a:pt x="817" y="1025"/>
                  </a:lnTo>
                  <a:lnTo>
                    <a:pt x="825" y="1004"/>
                  </a:lnTo>
                  <a:lnTo>
                    <a:pt x="831" y="984"/>
                  </a:lnTo>
                  <a:lnTo>
                    <a:pt x="831" y="984"/>
                  </a:lnTo>
                  <a:lnTo>
                    <a:pt x="829" y="978"/>
                  </a:lnTo>
                  <a:lnTo>
                    <a:pt x="827" y="970"/>
                  </a:lnTo>
                  <a:lnTo>
                    <a:pt x="819" y="956"/>
                  </a:lnTo>
                  <a:lnTo>
                    <a:pt x="809" y="942"/>
                  </a:lnTo>
                  <a:lnTo>
                    <a:pt x="803" y="940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77" y="940"/>
                  </a:lnTo>
                  <a:lnTo>
                    <a:pt x="777" y="940"/>
                  </a:lnTo>
                  <a:lnTo>
                    <a:pt x="759" y="938"/>
                  </a:lnTo>
                  <a:lnTo>
                    <a:pt x="746" y="934"/>
                  </a:lnTo>
                  <a:lnTo>
                    <a:pt x="732" y="928"/>
                  </a:lnTo>
                  <a:lnTo>
                    <a:pt x="720" y="920"/>
                  </a:lnTo>
                  <a:lnTo>
                    <a:pt x="708" y="908"/>
                  </a:lnTo>
                  <a:lnTo>
                    <a:pt x="698" y="896"/>
                  </a:lnTo>
                  <a:lnTo>
                    <a:pt x="680" y="868"/>
                  </a:lnTo>
                  <a:lnTo>
                    <a:pt x="680" y="868"/>
                  </a:lnTo>
                  <a:lnTo>
                    <a:pt x="672" y="858"/>
                  </a:lnTo>
                  <a:lnTo>
                    <a:pt x="662" y="849"/>
                  </a:lnTo>
                  <a:lnTo>
                    <a:pt x="642" y="833"/>
                  </a:lnTo>
                  <a:lnTo>
                    <a:pt x="642" y="833"/>
                  </a:lnTo>
                  <a:lnTo>
                    <a:pt x="626" y="819"/>
                  </a:lnTo>
                  <a:lnTo>
                    <a:pt x="614" y="807"/>
                  </a:lnTo>
                  <a:lnTo>
                    <a:pt x="604" y="791"/>
                  </a:lnTo>
                  <a:lnTo>
                    <a:pt x="598" y="775"/>
                  </a:lnTo>
                  <a:lnTo>
                    <a:pt x="594" y="759"/>
                  </a:lnTo>
                  <a:lnTo>
                    <a:pt x="592" y="741"/>
                  </a:lnTo>
                  <a:lnTo>
                    <a:pt x="592" y="723"/>
                  </a:lnTo>
                  <a:lnTo>
                    <a:pt x="594" y="705"/>
                  </a:lnTo>
                  <a:lnTo>
                    <a:pt x="594" y="705"/>
                  </a:lnTo>
                  <a:lnTo>
                    <a:pt x="602" y="666"/>
                  </a:lnTo>
                  <a:lnTo>
                    <a:pt x="604" y="644"/>
                  </a:lnTo>
                  <a:lnTo>
                    <a:pt x="606" y="624"/>
                  </a:lnTo>
                  <a:lnTo>
                    <a:pt x="604" y="604"/>
                  </a:lnTo>
                  <a:lnTo>
                    <a:pt x="602" y="584"/>
                  </a:lnTo>
                  <a:lnTo>
                    <a:pt x="594" y="564"/>
                  </a:lnTo>
                  <a:lnTo>
                    <a:pt x="585" y="544"/>
                  </a:lnTo>
                  <a:lnTo>
                    <a:pt x="585" y="544"/>
                  </a:lnTo>
                  <a:lnTo>
                    <a:pt x="585" y="540"/>
                  </a:lnTo>
                  <a:lnTo>
                    <a:pt x="585" y="534"/>
                  </a:lnTo>
                  <a:lnTo>
                    <a:pt x="585" y="521"/>
                  </a:lnTo>
                  <a:lnTo>
                    <a:pt x="585" y="521"/>
                  </a:lnTo>
                  <a:lnTo>
                    <a:pt x="559" y="383"/>
                  </a:lnTo>
                  <a:lnTo>
                    <a:pt x="559" y="383"/>
                  </a:lnTo>
                  <a:lnTo>
                    <a:pt x="557" y="367"/>
                  </a:lnTo>
                  <a:lnTo>
                    <a:pt x="557" y="361"/>
                  </a:lnTo>
                  <a:lnTo>
                    <a:pt x="559" y="356"/>
                  </a:lnTo>
                  <a:lnTo>
                    <a:pt x="559" y="356"/>
                  </a:lnTo>
                  <a:lnTo>
                    <a:pt x="573" y="324"/>
                  </a:lnTo>
                  <a:lnTo>
                    <a:pt x="587" y="292"/>
                  </a:lnTo>
                  <a:lnTo>
                    <a:pt x="592" y="278"/>
                  </a:lnTo>
                  <a:lnTo>
                    <a:pt x="602" y="264"/>
                  </a:lnTo>
                  <a:lnTo>
                    <a:pt x="610" y="250"/>
                  </a:lnTo>
                  <a:lnTo>
                    <a:pt x="622" y="240"/>
                  </a:lnTo>
                  <a:lnTo>
                    <a:pt x="622" y="240"/>
                  </a:lnTo>
                  <a:lnTo>
                    <a:pt x="634" y="228"/>
                  </a:lnTo>
                  <a:lnTo>
                    <a:pt x="642" y="216"/>
                  </a:lnTo>
                  <a:lnTo>
                    <a:pt x="652" y="204"/>
                  </a:lnTo>
                  <a:lnTo>
                    <a:pt x="658" y="191"/>
                  </a:lnTo>
                  <a:lnTo>
                    <a:pt x="668" y="165"/>
                  </a:lnTo>
                  <a:lnTo>
                    <a:pt x="674" y="137"/>
                  </a:lnTo>
                  <a:lnTo>
                    <a:pt x="678" y="111"/>
                  </a:lnTo>
                  <a:lnTo>
                    <a:pt x="680" y="81"/>
                  </a:lnTo>
                  <a:lnTo>
                    <a:pt x="684" y="53"/>
                  </a:lnTo>
                  <a:lnTo>
                    <a:pt x="688" y="27"/>
                  </a:lnTo>
                  <a:lnTo>
                    <a:pt x="688" y="27"/>
                  </a:lnTo>
                  <a:lnTo>
                    <a:pt x="686" y="22"/>
                  </a:lnTo>
                  <a:lnTo>
                    <a:pt x="682" y="14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60" y="14"/>
                  </a:lnTo>
                  <a:lnTo>
                    <a:pt x="654" y="20"/>
                  </a:lnTo>
                  <a:lnTo>
                    <a:pt x="652" y="25"/>
                  </a:lnTo>
                  <a:lnTo>
                    <a:pt x="652" y="25"/>
                  </a:lnTo>
                  <a:lnTo>
                    <a:pt x="646" y="45"/>
                  </a:lnTo>
                  <a:lnTo>
                    <a:pt x="642" y="51"/>
                  </a:lnTo>
                  <a:lnTo>
                    <a:pt x="636" y="59"/>
                  </a:lnTo>
                  <a:lnTo>
                    <a:pt x="630" y="63"/>
                  </a:lnTo>
                  <a:lnTo>
                    <a:pt x="622" y="67"/>
                  </a:lnTo>
                  <a:lnTo>
                    <a:pt x="612" y="69"/>
                  </a:lnTo>
                  <a:lnTo>
                    <a:pt x="600" y="71"/>
                  </a:lnTo>
                  <a:lnTo>
                    <a:pt x="600" y="71"/>
                  </a:lnTo>
                  <a:lnTo>
                    <a:pt x="571" y="73"/>
                  </a:lnTo>
                  <a:lnTo>
                    <a:pt x="539" y="79"/>
                  </a:lnTo>
                  <a:lnTo>
                    <a:pt x="511" y="87"/>
                  </a:lnTo>
                  <a:lnTo>
                    <a:pt x="481" y="99"/>
                  </a:lnTo>
                  <a:lnTo>
                    <a:pt x="455" y="111"/>
                  </a:lnTo>
                  <a:lnTo>
                    <a:pt x="427" y="127"/>
                  </a:lnTo>
                  <a:lnTo>
                    <a:pt x="402" y="143"/>
                  </a:lnTo>
                  <a:lnTo>
                    <a:pt x="376" y="159"/>
                  </a:lnTo>
                  <a:lnTo>
                    <a:pt x="376" y="159"/>
                  </a:lnTo>
                  <a:lnTo>
                    <a:pt x="352" y="175"/>
                  </a:lnTo>
                  <a:lnTo>
                    <a:pt x="330" y="189"/>
                  </a:lnTo>
                  <a:lnTo>
                    <a:pt x="318" y="194"/>
                  </a:lnTo>
                  <a:lnTo>
                    <a:pt x="306" y="198"/>
                  </a:lnTo>
                  <a:lnTo>
                    <a:pt x="292" y="200"/>
                  </a:lnTo>
                  <a:lnTo>
                    <a:pt x="280" y="202"/>
                  </a:lnTo>
                  <a:lnTo>
                    <a:pt x="280" y="202"/>
                  </a:lnTo>
                  <a:lnTo>
                    <a:pt x="268" y="200"/>
                  </a:lnTo>
                  <a:lnTo>
                    <a:pt x="257" y="198"/>
                  </a:lnTo>
                  <a:lnTo>
                    <a:pt x="245" y="192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15" y="189"/>
                  </a:lnTo>
                  <a:lnTo>
                    <a:pt x="209" y="191"/>
                  </a:lnTo>
                  <a:lnTo>
                    <a:pt x="205" y="194"/>
                  </a:lnTo>
                  <a:lnTo>
                    <a:pt x="205" y="194"/>
                  </a:lnTo>
                  <a:lnTo>
                    <a:pt x="177" y="228"/>
                  </a:lnTo>
                  <a:lnTo>
                    <a:pt x="163" y="248"/>
                  </a:lnTo>
                  <a:lnTo>
                    <a:pt x="155" y="266"/>
                  </a:lnTo>
                  <a:lnTo>
                    <a:pt x="155" y="266"/>
                  </a:lnTo>
                  <a:lnTo>
                    <a:pt x="149" y="282"/>
                  </a:lnTo>
                  <a:lnTo>
                    <a:pt x="141" y="296"/>
                  </a:lnTo>
                  <a:lnTo>
                    <a:pt x="135" y="310"/>
                  </a:lnTo>
                  <a:lnTo>
                    <a:pt x="125" y="320"/>
                  </a:lnTo>
                  <a:lnTo>
                    <a:pt x="115" y="330"/>
                  </a:lnTo>
                  <a:lnTo>
                    <a:pt x="103" y="338"/>
                  </a:lnTo>
                  <a:lnTo>
                    <a:pt x="90" y="344"/>
                  </a:lnTo>
                  <a:lnTo>
                    <a:pt x="72" y="350"/>
                  </a:lnTo>
                  <a:lnTo>
                    <a:pt x="72" y="350"/>
                  </a:lnTo>
                  <a:lnTo>
                    <a:pt x="64" y="352"/>
                  </a:lnTo>
                  <a:lnTo>
                    <a:pt x="54" y="356"/>
                  </a:lnTo>
                  <a:lnTo>
                    <a:pt x="32" y="367"/>
                  </a:lnTo>
                  <a:lnTo>
                    <a:pt x="32" y="367"/>
                  </a:lnTo>
                  <a:lnTo>
                    <a:pt x="44" y="387"/>
                  </a:lnTo>
                  <a:lnTo>
                    <a:pt x="52" y="407"/>
                  </a:lnTo>
                  <a:lnTo>
                    <a:pt x="56" y="427"/>
                  </a:lnTo>
                  <a:lnTo>
                    <a:pt x="56" y="447"/>
                  </a:lnTo>
                  <a:lnTo>
                    <a:pt x="52" y="465"/>
                  </a:lnTo>
                  <a:lnTo>
                    <a:pt x="46" y="485"/>
                  </a:lnTo>
                  <a:lnTo>
                    <a:pt x="38" y="503"/>
                  </a:lnTo>
                  <a:lnTo>
                    <a:pt x="26" y="521"/>
                  </a:lnTo>
                  <a:lnTo>
                    <a:pt x="26" y="521"/>
                  </a:lnTo>
                  <a:lnTo>
                    <a:pt x="22" y="528"/>
                  </a:lnTo>
                  <a:lnTo>
                    <a:pt x="18" y="536"/>
                  </a:lnTo>
                  <a:lnTo>
                    <a:pt x="18" y="544"/>
                  </a:lnTo>
                  <a:lnTo>
                    <a:pt x="18" y="552"/>
                  </a:lnTo>
                  <a:lnTo>
                    <a:pt x="18" y="552"/>
                  </a:lnTo>
                  <a:lnTo>
                    <a:pt x="34" y="636"/>
                  </a:lnTo>
                  <a:lnTo>
                    <a:pt x="52" y="721"/>
                  </a:lnTo>
                  <a:lnTo>
                    <a:pt x="52" y="721"/>
                  </a:lnTo>
                  <a:lnTo>
                    <a:pt x="64" y="777"/>
                  </a:lnTo>
                  <a:lnTo>
                    <a:pt x="68" y="805"/>
                  </a:lnTo>
                  <a:lnTo>
                    <a:pt x="70" y="833"/>
                  </a:lnTo>
                  <a:lnTo>
                    <a:pt x="66" y="860"/>
                  </a:lnTo>
                  <a:lnTo>
                    <a:pt x="62" y="874"/>
                  </a:lnTo>
                  <a:lnTo>
                    <a:pt x="58" y="886"/>
                  </a:lnTo>
                  <a:lnTo>
                    <a:pt x="52" y="900"/>
                  </a:lnTo>
                  <a:lnTo>
                    <a:pt x="44" y="912"/>
                  </a:lnTo>
                  <a:lnTo>
                    <a:pt x="34" y="926"/>
                  </a:lnTo>
                  <a:lnTo>
                    <a:pt x="22" y="938"/>
                  </a:lnTo>
                  <a:lnTo>
                    <a:pt x="22" y="938"/>
                  </a:lnTo>
                  <a:lnTo>
                    <a:pt x="12" y="948"/>
                  </a:lnTo>
                  <a:lnTo>
                    <a:pt x="6" y="960"/>
                  </a:lnTo>
                  <a:lnTo>
                    <a:pt x="2" y="972"/>
                  </a:lnTo>
                  <a:lnTo>
                    <a:pt x="0" y="982"/>
                  </a:lnTo>
                  <a:lnTo>
                    <a:pt x="2" y="994"/>
                  </a:lnTo>
                  <a:lnTo>
                    <a:pt x="8" y="1004"/>
                  </a:lnTo>
                  <a:lnTo>
                    <a:pt x="16" y="1016"/>
                  </a:lnTo>
                  <a:lnTo>
                    <a:pt x="28" y="1025"/>
                  </a:lnTo>
                  <a:lnTo>
                    <a:pt x="28" y="1025"/>
                  </a:lnTo>
                  <a:lnTo>
                    <a:pt x="42" y="1037"/>
                  </a:lnTo>
                  <a:lnTo>
                    <a:pt x="52" y="1051"/>
                  </a:lnTo>
                  <a:lnTo>
                    <a:pt x="60" y="1065"/>
                  </a:lnTo>
                  <a:lnTo>
                    <a:pt x="64" y="1079"/>
                  </a:lnTo>
                  <a:lnTo>
                    <a:pt x="68" y="1095"/>
                  </a:lnTo>
                  <a:lnTo>
                    <a:pt x="68" y="1111"/>
                  </a:lnTo>
                  <a:lnTo>
                    <a:pt x="66" y="1129"/>
                  </a:lnTo>
                  <a:lnTo>
                    <a:pt x="62" y="1147"/>
                  </a:lnTo>
                  <a:lnTo>
                    <a:pt x="62" y="1147"/>
                  </a:lnTo>
                  <a:lnTo>
                    <a:pt x="56" y="1165"/>
                  </a:lnTo>
                  <a:lnTo>
                    <a:pt x="54" y="1179"/>
                  </a:lnTo>
                  <a:lnTo>
                    <a:pt x="54" y="1190"/>
                  </a:lnTo>
                  <a:lnTo>
                    <a:pt x="58" y="1200"/>
                  </a:lnTo>
                  <a:lnTo>
                    <a:pt x="64" y="1210"/>
                  </a:lnTo>
                  <a:lnTo>
                    <a:pt x="74" y="1216"/>
                  </a:lnTo>
                  <a:lnTo>
                    <a:pt x="88" y="1224"/>
                  </a:lnTo>
                  <a:lnTo>
                    <a:pt x="105" y="1232"/>
                  </a:lnTo>
                  <a:lnTo>
                    <a:pt x="105" y="1232"/>
                  </a:lnTo>
                  <a:lnTo>
                    <a:pt x="143" y="1246"/>
                  </a:lnTo>
                  <a:lnTo>
                    <a:pt x="179" y="1258"/>
                  </a:lnTo>
                  <a:lnTo>
                    <a:pt x="219" y="1270"/>
                  </a:lnTo>
                  <a:lnTo>
                    <a:pt x="259" y="1276"/>
                  </a:lnTo>
                  <a:lnTo>
                    <a:pt x="259" y="1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8" name="Freeform 18"/>
            <p:cNvSpPr>
              <a:spLocks/>
            </p:cNvSpPr>
            <p:nvPr/>
          </p:nvSpPr>
          <p:spPr bwMode="auto">
            <a:xfrm>
              <a:off x="7330238" y="2914716"/>
              <a:ext cx="166182" cy="135610"/>
            </a:xfrm>
            <a:custGeom>
              <a:avLst/>
              <a:gdLst>
                <a:gd name="T0" fmla="*/ 111 w 1003"/>
                <a:gd name="T1" fmla="*/ 604 h 827"/>
                <a:gd name="T2" fmla="*/ 194 w 1003"/>
                <a:gd name="T3" fmla="*/ 603 h 827"/>
                <a:gd name="T4" fmla="*/ 222 w 1003"/>
                <a:gd name="T5" fmla="*/ 603 h 827"/>
                <a:gd name="T6" fmla="*/ 262 w 1003"/>
                <a:gd name="T7" fmla="*/ 616 h 827"/>
                <a:gd name="T8" fmla="*/ 278 w 1003"/>
                <a:gd name="T9" fmla="*/ 658 h 827"/>
                <a:gd name="T10" fmla="*/ 284 w 1003"/>
                <a:gd name="T11" fmla="*/ 706 h 827"/>
                <a:gd name="T12" fmla="*/ 302 w 1003"/>
                <a:gd name="T13" fmla="*/ 777 h 827"/>
                <a:gd name="T14" fmla="*/ 314 w 1003"/>
                <a:gd name="T15" fmla="*/ 799 h 827"/>
                <a:gd name="T16" fmla="*/ 337 w 1003"/>
                <a:gd name="T17" fmla="*/ 821 h 827"/>
                <a:gd name="T18" fmla="*/ 367 w 1003"/>
                <a:gd name="T19" fmla="*/ 827 h 827"/>
                <a:gd name="T20" fmla="*/ 403 w 1003"/>
                <a:gd name="T21" fmla="*/ 821 h 827"/>
                <a:gd name="T22" fmla="*/ 660 w 1003"/>
                <a:gd name="T23" fmla="*/ 742 h 827"/>
                <a:gd name="T24" fmla="*/ 681 w 1003"/>
                <a:gd name="T25" fmla="*/ 734 h 827"/>
                <a:gd name="T26" fmla="*/ 719 w 1003"/>
                <a:gd name="T27" fmla="*/ 698 h 827"/>
                <a:gd name="T28" fmla="*/ 773 w 1003"/>
                <a:gd name="T29" fmla="*/ 644 h 827"/>
                <a:gd name="T30" fmla="*/ 815 w 1003"/>
                <a:gd name="T31" fmla="*/ 616 h 827"/>
                <a:gd name="T32" fmla="*/ 888 w 1003"/>
                <a:gd name="T33" fmla="*/ 547 h 827"/>
                <a:gd name="T34" fmla="*/ 976 w 1003"/>
                <a:gd name="T35" fmla="*/ 443 h 827"/>
                <a:gd name="T36" fmla="*/ 992 w 1003"/>
                <a:gd name="T37" fmla="*/ 420 h 827"/>
                <a:gd name="T38" fmla="*/ 1003 w 1003"/>
                <a:gd name="T39" fmla="*/ 380 h 827"/>
                <a:gd name="T40" fmla="*/ 996 w 1003"/>
                <a:gd name="T41" fmla="*/ 336 h 827"/>
                <a:gd name="T42" fmla="*/ 982 w 1003"/>
                <a:gd name="T43" fmla="*/ 290 h 827"/>
                <a:gd name="T44" fmla="*/ 958 w 1003"/>
                <a:gd name="T45" fmla="*/ 221 h 827"/>
                <a:gd name="T46" fmla="*/ 938 w 1003"/>
                <a:gd name="T47" fmla="*/ 197 h 827"/>
                <a:gd name="T48" fmla="*/ 912 w 1003"/>
                <a:gd name="T49" fmla="*/ 189 h 827"/>
                <a:gd name="T50" fmla="*/ 890 w 1003"/>
                <a:gd name="T51" fmla="*/ 193 h 827"/>
                <a:gd name="T52" fmla="*/ 862 w 1003"/>
                <a:gd name="T53" fmla="*/ 203 h 827"/>
                <a:gd name="T54" fmla="*/ 809 w 1003"/>
                <a:gd name="T55" fmla="*/ 221 h 827"/>
                <a:gd name="T56" fmla="*/ 797 w 1003"/>
                <a:gd name="T57" fmla="*/ 219 h 827"/>
                <a:gd name="T58" fmla="*/ 652 w 1003"/>
                <a:gd name="T59" fmla="*/ 149 h 827"/>
                <a:gd name="T60" fmla="*/ 610 w 1003"/>
                <a:gd name="T61" fmla="*/ 129 h 827"/>
                <a:gd name="T62" fmla="*/ 590 w 1003"/>
                <a:gd name="T63" fmla="*/ 127 h 827"/>
                <a:gd name="T64" fmla="*/ 560 w 1003"/>
                <a:gd name="T65" fmla="*/ 129 h 827"/>
                <a:gd name="T66" fmla="*/ 506 w 1003"/>
                <a:gd name="T67" fmla="*/ 119 h 827"/>
                <a:gd name="T68" fmla="*/ 437 w 1003"/>
                <a:gd name="T69" fmla="*/ 80 h 827"/>
                <a:gd name="T70" fmla="*/ 377 w 1003"/>
                <a:gd name="T71" fmla="*/ 22 h 827"/>
                <a:gd name="T72" fmla="*/ 351 w 1003"/>
                <a:gd name="T73" fmla="*/ 2 h 827"/>
                <a:gd name="T74" fmla="*/ 339 w 1003"/>
                <a:gd name="T75" fmla="*/ 0 h 827"/>
                <a:gd name="T76" fmla="*/ 322 w 1003"/>
                <a:gd name="T77" fmla="*/ 10 h 827"/>
                <a:gd name="T78" fmla="*/ 306 w 1003"/>
                <a:gd name="T79" fmla="*/ 30 h 827"/>
                <a:gd name="T80" fmla="*/ 262 w 1003"/>
                <a:gd name="T81" fmla="*/ 92 h 827"/>
                <a:gd name="T82" fmla="*/ 216 w 1003"/>
                <a:gd name="T83" fmla="*/ 119 h 827"/>
                <a:gd name="T84" fmla="*/ 182 w 1003"/>
                <a:gd name="T85" fmla="*/ 121 h 827"/>
                <a:gd name="T86" fmla="*/ 176 w 1003"/>
                <a:gd name="T87" fmla="*/ 119 h 827"/>
                <a:gd name="T88" fmla="*/ 153 w 1003"/>
                <a:gd name="T89" fmla="*/ 123 h 827"/>
                <a:gd name="T90" fmla="*/ 131 w 1003"/>
                <a:gd name="T91" fmla="*/ 135 h 827"/>
                <a:gd name="T92" fmla="*/ 139 w 1003"/>
                <a:gd name="T93" fmla="*/ 163 h 827"/>
                <a:gd name="T94" fmla="*/ 153 w 1003"/>
                <a:gd name="T95" fmla="*/ 209 h 827"/>
                <a:gd name="T96" fmla="*/ 69 w 1003"/>
                <a:gd name="T97" fmla="*/ 259 h 827"/>
                <a:gd name="T98" fmla="*/ 41 w 1003"/>
                <a:gd name="T99" fmla="*/ 324 h 827"/>
                <a:gd name="T100" fmla="*/ 11 w 1003"/>
                <a:gd name="T101" fmla="*/ 366 h 827"/>
                <a:gd name="T102" fmla="*/ 5 w 1003"/>
                <a:gd name="T103" fmla="*/ 416 h 827"/>
                <a:gd name="T104" fmla="*/ 11 w 1003"/>
                <a:gd name="T105" fmla="*/ 430 h 827"/>
                <a:gd name="T106" fmla="*/ 33 w 1003"/>
                <a:gd name="T107" fmla="*/ 467 h 827"/>
                <a:gd name="T108" fmla="*/ 57 w 1003"/>
                <a:gd name="T109" fmla="*/ 509 h 827"/>
                <a:gd name="T110" fmla="*/ 65 w 1003"/>
                <a:gd name="T111" fmla="*/ 523 h 827"/>
                <a:gd name="T112" fmla="*/ 73 w 1003"/>
                <a:gd name="T113" fmla="*/ 535 h 827"/>
                <a:gd name="T114" fmla="*/ 73 w 1003"/>
                <a:gd name="T115" fmla="*/ 557 h 827"/>
                <a:gd name="T116" fmla="*/ 63 w 1003"/>
                <a:gd name="T117" fmla="*/ 577 h 827"/>
                <a:gd name="T118" fmla="*/ 55 w 1003"/>
                <a:gd name="T119" fmla="*/ 583 h 827"/>
                <a:gd name="T120" fmla="*/ 45 w 1003"/>
                <a:gd name="T121" fmla="*/ 587 h 827"/>
                <a:gd name="T122" fmla="*/ 57 w 1003"/>
                <a:gd name="T123" fmla="*/ 599 h 827"/>
                <a:gd name="T124" fmla="*/ 99 w 1003"/>
                <a:gd name="T125" fmla="*/ 604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3" h="827">
                  <a:moveTo>
                    <a:pt x="99" y="604"/>
                  </a:moveTo>
                  <a:lnTo>
                    <a:pt x="99" y="604"/>
                  </a:lnTo>
                  <a:lnTo>
                    <a:pt x="111" y="604"/>
                  </a:lnTo>
                  <a:lnTo>
                    <a:pt x="111" y="604"/>
                  </a:lnTo>
                  <a:lnTo>
                    <a:pt x="194" y="603"/>
                  </a:lnTo>
                  <a:lnTo>
                    <a:pt x="194" y="603"/>
                  </a:lnTo>
                  <a:lnTo>
                    <a:pt x="200" y="603"/>
                  </a:lnTo>
                  <a:lnTo>
                    <a:pt x="200" y="603"/>
                  </a:lnTo>
                  <a:lnTo>
                    <a:pt x="222" y="603"/>
                  </a:lnTo>
                  <a:lnTo>
                    <a:pt x="240" y="604"/>
                  </a:lnTo>
                  <a:lnTo>
                    <a:pt x="252" y="608"/>
                  </a:lnTo>
                  <a:lnTo>
                    <a:pt x="262" y="616"/>
                  </a:lnTo>
                  <a:lnTo>
                    <a:pt x="270" y="626"/>
                  </a:lnTo>
                  <a:lnTo>
                    <a:pt x="276" y="640"/>
                  </a:lnTo>
                  <a:lnTo>
                    <a:pt x="278" y="658"/>
                  </a:lnTo>
                  <a:lnTo>
                    <a:pt x="282" y="680"/>
                  </a:lnTo>
                  <a:lnTo>
                    <a:pt x="282" y="680"/>
                  </a:lnTo>
                  <a:lnTo>
                    <a:pt x="284" y="706"/>
                  </a:lnTo>
                  <a:lnTo>
                    <a:pt x="288" y="730"/>
                  </a:lnTo>
                  <a:lnTo>
                    <a:pt x="294" y="754"/>
                  </a:lnTo>
                  <a:lnTo>
                    <a:pt x="302" y="777"/>
                  </a:lnTo>
                  <a:lnTo>
                    <a:pt x="302" y="777"/>
                  </a:lnTo>
                  <a:lnTo>
                    <a:pt x="308" y="789"/>
                  </a:lnTo>
                  <a:lnTo>
                    <a:pt x="314" y="799"/>
                  </a:lnTo>
                  <a:lnTo>
                    <a:pt x="322" y="809"/>
                  </a:lnTo>
                  <a:lnTo>
                    <a:pt x="330" y="815"/>
                  </a:lnTo>
                  <a:lnTo>
                    <a:pt x="337" y="821"/>
                  </a:lnTo>
                  <a:lnTo>
                    <a:pt x="345" y="825"/>
                  </a:lnTo>
                  <a:lnTo>
                    <a:pt x="355" y="827"/>
                  </a:lnTo>
                  <a:lnTo>
                    <a:pt x="367" y="827"/>
                  </a:lnTo>
                  <a:lnTo>
                    <a:pt x="367" y="827"/>
                  </a:lnTo>
                  <a:lnTo>
                    <a:pt x="383" y="825"/>
                  </a:lnTo>
                  <a:lnTo>
                    <a:pt x="403" y="821"/>
                  </a:lnTo>
                  <a:lnTo>
                    <a:pt x="403" y="821"/>
                  </a:lnTo>
                  <a:lnTo>
                    <a:pt x="532" y="781"/>
                  </a:lnTo>
                  <a:lnTo>
                    <a:pt x="660" y="742"/>
                  </a:lnTo>
                  <a:lnTo>
                    <a:pt x="660" y="742"/>
                  </a:lnTo>
                  <a:lnTo>
                    <a:pt x="671" y="738"/>
                  </a:lnTo>
                  <a:lnTo>
                    <a:pt x="681" y="734"/>
                  </a:lnTo>
                  <a:lnTo>
                    <a:pt x="699" y="720"/>
                  </a:lnTo>
                  <a:lnTo>
                    <a:pt x="699" y="720"/>
                  </a:lnTo>
                  <a:lnTo>
                    <a:pt x="719" y="698"/>
                  </a:lnTo>
                  <a:lnTo>
                    <a:pt x="741" y="674"/>
                  </a:lnTo>
                  <a:lnTo>
                    <a:pt x="761" y="652"/>
                  </a:lnTo>
                  <a:lnTo>
                    <a:pt x="773" y="644"/>
                  </a:lnTo>
                  <a:lnTo>
                    <a:pt x="785" y="636"/>
                  </a:lnTo>
                  <a:lnTo>
                    <a:pt x="785" y="636"/>
                  </a:lnTo>
                  <a:lnTo>
                    <a:pt x="815" y="616"/>
                  </a:lnTo>
                  <a:lnTo>
                    <a:pt x="840" y="597"/>
                  </a:lnTo>
                  <a:lnTo>
                    <a:pt x="864" y="573"/>
                  </a:lnTo>
                  <a:lnTo>
                    <a:pt x="888" y="547"/>
                  </a:lnTo>
                  <a:lnTo>
                    <a:pt x="932" y="495"/>
                  </a:lnTo>
                  <a:lnTo>
                    <a:pt x="954" y="469"/>
                  </a:lnTo>
                  <a:lnTo>
                    <a:pt x="976" y="443"/>
                  </a:lnTo>
                  <a:lnTo>
                    <a:pt x="976" y="443"/>
                  </a:lnTo>
                  <a:lnTo>
                    <a:pt x="986" y="432"/>
                  </a:lnTo>
                  <a:lnTo>
                    <a:pt x="992" y="420"/>
                  </a:lnTo>
                  <a:lnTo>
                    <a:pt x="998" y="408"/>
                  </a:lnTo>
                  <a:lnTo>
                    <a:pt x="1001" y="394"/>
                  </a:lnTo>
                  <a:lnTo>
                    <a:pt x="1003" y="380"/>
                  </a:lnTo>
                  <a:lnTo>
                    <a:pt x="1003" y="366"/>
                  </a:lnTo>
                  <a:lnTo>
                    <a:pt x="1000" y="352"/>
                  </a:lnTo>
                  <a:lnTo>
                    <a:pt x="996" y="336"/>
                  </a:lnTo>
                  <a:lnTo>
                    <a:pt x="996" y="336"/>
                  </a:lnTo>
                  <a:lnTo>
                    <a:pt x="988" y="314"/>
                  </a:lnTo>
                  <a:lnTo>
                    <a:pt x="982" y="290"/>
                  </a:lnTo>
                  <a:lnTo>
                    <a:pt x="968" y="245"/>
                  </a:lnTo>
                  <a:lnTo>
                    <a:pt x="968" y="245"/>
                  </a:lnTo>
                  <a:lnTo>
                    <a:pt x="958" y="221"/>
                  </a:lnTo>
                  <a:lnTo>
                    <a:pt x="952" y="211"/>
                  </a:lnTo>
                  <a:lnTo>
                    <a:pt x="946" y="203"/>
                  </a:lnTo>
                  <a:lnTo>
                    <a:pt x="938" y="197"/>
                  </a:lnTo>
                  <a:lnTo>
                    <a:pt x="930" y="191"/>
                  </a:lnTo>
                  <a:lnTo>
                    <a:pt x="922" y="189"/>
                  </a:lnTo>
                  <a:lnTo>
                    <a:pt x="912" y="189"/>
                  </a:lnTo>
                  <a:lnTo>
                    <a:pt x="912" y="189"/>
                  </a:lnTo>
                  <a:lnTo>
                    <a:pt x="902" y="189"/>
                  </a:lnTo>
                  <a:lnTo>
                    <a:pt x="890" y="193"/>
                  </a:lnTo>
                  <a:lnTo>
                    <a:pt x="876" y="197"/>
                  </a:lnTo>
                  <a:lnTo>
                    <a:pt x="862" y="203"/>
                  </a:lnTo>
                  <a:lnTo>
                    <a:pt x="862" y="203"/>
                  </a:lnTo>
                  <a:lnTo>
                    <a:pt x="836" y="215"/>
                  </a:lnTo>
                  <a:lnTo>
                    <a:pt x="821" y="219"/>
                  </a:lnTo>
                  <a:lnTo>
                    <a:pt x="809" y="221"/>
                  </a:lnTo>
                  <a:lnTo>
                    <a:pt x="809" y="221"/>
                  </a:lnTo>
                  <a:lnTo>
                    <a:pt x="797" y="219"/>
                  </a:lnTo>
                  <a:lnTo>
                    <a:pt x="797" y="219"/>
                  </a:lnTo>
                  <a:lnTo>
                    <a:pt x="759" y="205"/>
                  </a:lnTo>
                  <a:lnTo>
                    <a:pt x="723" y="187"/>
                  </a:lnTo>
                  <a:lnTo>
                    <a:pt x="652" y="149"/>
                  </a:lnTo>
                  <a:lnTo>
                    <a:pt x="652" y="149"/>
                  </a:lnTo>
                  <a:lnTo>
                    <a:pt x="624" y="135"/>
                  </a:lnTo>
                  <a:lnTo>
                    <a:pt x="610" y="129"/>
                  </a:lnTo>
                  <a:lnTo>
                    <a:pt x="596" y="127"/>
                  </a:lnTo>
                  <a:lnTo>
                    <a:pt x="596" y="127"/>
                  </a:lnTo>
                  <a:lnTo>
                    <a:pt x="590" y="127"/>
                  </a:lnTo>
                  <a:lnTo>
                    <a:pt x="590" y="127"/>
                  </a:lnTo>
                  <a:lnTo>
                    <a:pt x="560" y="129"/>
                  </a:lnTo>
                  <a:lnTo>
                    <a:pt x="560" y="129"/>
                  </a:lnTo>
                  <a:lnTo>
                    <a:pt x="546" y="129"/>
                  </a:lnTo>
                  <a:lnTo>
                    <a:pt x="532" y="127"/>
                  </a:lnTo>
                  <a:lnTo>
                    <a:pt x="506" y="119"/>
                  </a:lnTo>
                  <a:lnTo>
                    <a:pt x="483" y="109"/>
                  </a:lnTo>
                  <a:lnTo>
                    <a:pt x="459" y="96"/>
                  </a:lnTo>
                  <a:lnTo>
                    <a:pt x="437" y="80"/>
                  </a:lnTo>
                  <a:lnTo>
                    <a:pt x="417" y="62"/>
                  </a:lnTo>
                  <a:lnTo>
                    <a:pt x="377" y="22"/>
                  </a:lnTo>
                  <a:lnTo>
                    <a:pt x="377" y="22"/>
                  </a:lnTo>
                  <a:lnTo>
                    <a:pt x="369" y="14"/>
                  </a:lnTo>
                  <a:lnTo>
                    <a:pt x="361" y="8"/>
                  </a:lnTo>
                  <a:lnTo>
                    <a:pt x="351" y="2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30" y="4"/>
                  </a:lnTo>
                  <a:lnTo>
                    <a:pt x="322" y="10"/>
                  </a:lnTo>
                  <a:lnTo>
                    <a:pt x="314" y="20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286" y="62"/>
                  </a:lnTo>
                  <a:lnTo>
                    <a:pt x="274" y="78"/>
                  </a:lnTo>
                  <a:lnTo>
                    <a:pt x="262" y="92"/>
                  </a:lnTo>
                  <a:lnTo>
                    <a:pt x="250" y="104"/>
                  </a:lnTo>
                  <a:lnTo>
                    <a:pt x="234" y="113"/>
                  </a:lnTo>
                  <a:lnTo>
                    <a:pt x="216" y="119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82" y="121"/>
                  </a:lnTo>
                  <a:lnTo>
                    <a:pt x="182" y="121"/>
                  </a:lnTo>
                  <a:lnTo>
                    <a:pt x="176" y="119"/>
                  </a:lnTo>
                  <a:lnTo>
                    <a:pt x="176" y="119"/>
                  </a:lnTo>
                  <a:lnTo>
                    <a:pt x="165" y="121"/>
                  </a:lnTo>
                  <a:lnTo>
                    <a:pt x="153" y="123"/>
                  </a:lnTo>
                  <a:lnTo>
                    <a:pt x="153" y="123"/>
                  </a:lnTo>
                  <a:lnTo>
                    <a:pt x="139" y="129"/>
                  </a:lnTo>
                  <a:lnTo>
                    <a:pt x="135" y="131"/>
                  </a:lnTo>
                  <a:lnTo>
                    <a:pt x="131" y="135"/>
                  </a:lnTo>
                  <a:lnTo>
                    <a:pt x="131" y="141"/>
                  </a:lnTo>
                  <a:lnTo>
                    <a:pt x="131" y="147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47" y="185"/>
                  </a:lnTo>
                  <a:lnTo>
                    <a:pt x="153" y="209"/>
                  </a:lnTo>
                  <a:lnTo>
                    <a:pt x="163" y="259"/>
                  </a:lnTo>
                  <a:lnTo>
                    <a:pt x="163" y="259"/>
                  </a:lnTo>
                  <a:lnTo>
                    <a:pt x="69" y="259"/>
                  </a:lnTo>
                  <a:lnTo>
                    <a:pt x="69" y="259"/>
                  </a:lnTo>
                  <a:lnTo>
                    <a:pt x="49" y="304"/>
                  </a:lnTo>
                  <a:lnTo>
                    <a:pt x="41" y="324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11" y="366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5" y="416"/>
                  </a:lnTo>
                  <a:lnTo>
                    <a:pt x="5" y="416"/>
                  </a:lnTo>
                  <a:lnTo>
                    <a:pt x="7" y="424"/>
                  </a:lnTo>
                  <a:lnTo>
                    <a:pt x="11" y="430"/>
                  </a:lnTo>
                  <a:lnTo>
                    <a:pt x="21" y="447"/>
                  </a:lnTo>
                  <a:lnTo>
                    <a:pt x="21" y="447"/>
                  </a:lnTo>
                  <a:lnTo>
                    <a:pt x="33" y="467"/>
                  </a:lnTo>
                  <a:lnTo>
                    <a:pt x="33" y="467"/>
                  </a:lnTo>
                  <a:lnTo>
                    <a:pt x="57" y="509"/>
                  </a:lnTo>
                  <a:lnTo>
                    <a:pt x="57" y="509"/>
                  </a:lnTo>
                  <a:lnTo>
                    <a:pt x="61" y="517"/>
                  </a:lnTo>
                  <a:lnTo>
                    <a:pt x="61" y="517"/>
                  </a:lnTo>
                  <a:lnTo>
                    <a:pt x="65" y="523"/>
                  </a:lnTo>
                  <a:lnTo>
                    <a:pt x="65" y="523"/>
                  </a:lnTo>
                  <a:lnTo>
                    <a:pt x="69" y="529"/>
                  </a:lnTo>
                  <a:lnTo>
                    <a:pt x="73" y="535"/>
                  </a:lnTo>
                  <a:lnTo>
                    <a:pt x="73" y="543"/>
                  </a:lnTo>
                  <a:lnTo>
                    <a:pt x="73" y="551"/>
                  </a:lnTo>
                  <a:lnTo>
                    <a:pt x="73" y="557"/>
                  </a:lnTo>
                  <a:lnTo>
                    <a:pt x="71" y="565"/>
                  </a:lnTo>
                  <a:lnTo>
                    <a:pt x="67" y="571"/>
                  </a:lnTo>
                  <a:lnTo>
                    <a:pt x="63" y="577"/>
                  </a:lnTo>
                  <a:lnTo>
                    <a:pt x="61" y="577"/>
                  </a:lnTo>
                  <a:lnTo>
                    <a:pt x="61" y="577"/>
                  </a:lnTo>
                  <a:lnTo>
                    <a:pt x="55" y="583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57" y="599"/>
                  </a:lnTo>
                  <a:lnTo>
                    <a:pt x="57" y="599"/>
                  </a:lnTo>
                  <a:lnTo>
                    <a:pt x="77" y="603"/>
                  </a:lnTo>
                  <a:lnTo>
                    <a:pt x="99" y="604"/>
                  </a:lnTo>
                  <a:lnTo>
                    <a:pt x="99" y="6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9" name="Freeform 19"/>
            <p:cNvSpPr>
              <a:spLocks/>
            </p:cNvSpPr>
            <p:nvPr/>
          </p:nvSpPr>
          <p:spPr bwMode="auto">
            <a:xfrm>
              <a:off x="7198022" y="2945052"/>
              <a:ext cx="137684" cy="206284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0" name="Freeform 20"/>
            <p:cNvSpPr>
              <a:spLocks/>
            </p:cNvSpPr>
            <p:nvPr/>
          </p:nvSpPr>
          <p:spPr bwMode="auto">
            <a:xfrm>
              <a:off x="7108221" y="2932262"/>
              <a:ext cx="131388" cy="145777"/>
            </a:xfrm>
            <a:custGeom>
              <a:avLst/>
              <a:gdLst>
                <a:gd name="T0" fmla="*/ 501 w 793"/>
                <a:gd name="T1" fmla="*/ 810 h 889"/>
                <a:gd name="T2" fmla="*/ 511 w 793"/>
                <a:gd name="T3" fmla="*/ 776 h 889"/>
                <a:gd name="T4" fmla="*/ 538 w 793"/>
                <a:gd name="T5" fmla="*/ 756 h 889"/>
                <a:gd name="T6" fmla="*/ 612 w 793"/>
                <a:gd name="T7" fmla="*/ 736 h 889"/>
                <a:gd name="T8" fmla="*/ 652 w 793"/>
                <a:gd name="T9" fmla="*/ 724 h 889"/>
                <a:gd name="T10" fmla="*/ 681 w 793"/>
                <a:gd name="T11" fmla="*/ 696 h 889"/>
                <a:gd name="T12" fmla="*/ 679 w 793"/>
                <a:gd name="T13" fmla="*/ 643 h 889"/>
                <a:gd name="T14" fmla="*/ 674 w 793"/>
                <a:gd name="T15" fmla="*/ 599 h 889"/>
                <a:gd name="T16" fmla="*/ 679 w 793"/>
                <a:gd name="T17" fmla="*/ 559 h 889"/>
                <a:gd name="T18" fmla="*/ 719 w 793"/>
                <a:gd name="T19" fmla="*/ 496 h 889"/>
                <a:gd name="T20" fmla="*/ 765 w 793"/>
                <a:gd name="T21" fmla="*/ 456 h 889"/>
                <a:gd name="T22" fmla="*/ 725 w 793"/>
                <a:gd name="T23" fmla="*/ 400 h 889"/>
                <a:gd name="T24" fmla="*/ 711 w 793"/>
                <a:gd name="T25" fmla="*/ 368 h 889"/>
                <a:gd name="T26" fmla="*/ 713 w 793"/>
                <a:gd name="T27" fmla="*/ 360 h 889"/>
                <a:gd name="T28" fmla="*/ 781 w 793"/>
                <a:gd name="T29" fmla="*/ 203 h 889"/>
                <a:gd name="T30" fmla="*/ 791 w 793"/>
                <a:gd name="T31" fmla="*/ 164 h 889"/>
                <a:gd name="T32" fmla="*/ 785 w 793"/>
                <a:gd name="T33" fmla="*/ 94 h 889"/>
                <a:gd name="T34" fmla="*/ 765 w 793"/>
                <a:gd name="T35" fmla="*/ 60 h 889"/>
                <a:gd name="T36" fmla="*/ 749 w 793"/>
                <a:gd name="T37" fmla="*/ 52 h 889"/>
                <a:gd name="T38" fmla="*/ 664 w 793"/>
                <a:gd name="T39" fmla="*/ 22 h 889"/>
                <a:gd name="T40" fmla="*/ 608 w 793"/>
                <a:gd name="T41" fmla="*/ 14 h 889"/>
                <a:gd name="T42" fmla="*/ 572 w 793"/>
                <a:gd name="T43" fmla="*/ 18 h 889"/>
                <a:gd name="T44" fmla="*/ 536 w 793"/>
                <a:gd name="T45" fmla="*/ 34 h 889"/>
                <a:gd name="T46" fmla="*/ 491 w 793"/>
                <a:gd name="T47" fmla="*/ 46 h 889"/>
                <a:gd name="T48" fmla="*/ 455 w 793"/>
                <a:gd name="T49" fmla="*/ 46 h 889"/>
                <a:gd name="T50" fmla="*/ 425 w 793"/>
                <a:gd name="T51" fmla="*/ 36 h 889"/>
                <a:gd name="T52" fmla="*/ 409 w 793"/>
                <a:gd name="T53" fmla="*/ 16 h 889"/>
                <a:gd name="T54" fmla="*/ 377 w 793"/>
                <a:gd name="T55" fmla="*/ 0 h 889"/>
                <a:gd name="T56" fmla="*/ 351 w 793"/>
                <a:gd name="T57" fmla="*/ 6 h 889"/>
                <a:gd name="T58" fmla="*/ 332 w 793"/>
                <a:gd name="T59" fmla="*/ 46 h 889"/>
                <a:gd name="T60" fmla="*/ 332 w 793"/>
                <a:gd name="T61" fmla="*/ 66 h 889"/>
                <a:gd name="T62" fmla="*/ 280 w 793"/>
                <a:gd name="T63" fmla="*/ 134 h 889"/>
                <a:gd name="T64" fmla="*/ 214 w 793"/>
                <a:gd name="T65" fmla="*/ 219 h 889"/>
                <a:gd name="T66" fmla="*/ 181 w 793"/>
                <a:gd name="T67" fmla="*/ 265 h 889"/>
                <a:gd name="T68" fmla="*/ 171 w 793"/>
                <a:gd name="T69" fmla="*/ 295 h 889"/>
                <a:gd name="T70" fmla="*/ 131 w 793"/>
                <a:gd name="T71" fmla="*/ 382 h 889"/>
                <a:gd name="T72" fmla="*/ 57 w 793"/>
                <a:gd name="T73" fmla="*/ 472 h 889"/>
                <a:gd name="T74" fmla="*/ 0 w 793"/>
                <a:gd name="T75" fmla="*/ 523 h 889"/>
                <a:gd name="T76" fmla="*/ 75 w 793"/>
                <a:gd name="T77" fmla="*/ 553 h 889"/>
                <a:gd name="T78" fmla="*/ 95 w 793"/>
                <a:gd name="T79" fmla="*/ 567 h 889"/>
                <a:gd name="T80" fmla="*/ 177 w 793"/>
                <a:gd name="T81" fmla="*/ 629 h 889"/>
                <a:gd name="T82" fmla="*/ 264 w 793"/>
                <a:gd name="T83" fmla="*/ 670 h 889"/>
                <a:gd name="T84" fmla="*/ 330 w 793"/>
                <a:gd name="T85" fmla="*/ 678 h 889"/>
                <a:gd name="T86" fmla="*/ 381 w 793"/>
                <a:gd name="T87" fmla="*/ 674 h 889"/>
                <a:gd name="T88" fmla="*/ 383 w 793"/>
                <a:gd name="T89" fmla="*/ 728 h 889"/>
                <a:gd name="T90" fmla="*/ 346 w 793"/>
                <a:gd name="T91" fmla="*/ 780 h 889"/>
                <a:gd name="T92" fmla="*/ 391 w 793"/>
                <a:gd name="T93" fmla="*/ 841 h 889"/>
                <a:gd name="T94" fmla="*/ 421 w 793"/>
                <a:gd name="T95" fmla="*/ 871 h 889"/>
                <a:gd name="T96" fmla="*/ 459 w 793"/>
                <a:gd name="T97" fmla="*/ 889 h 889"/>
                <a:gd name="T98" fmla="*/ 461 w 793"/>
                <a:gd name="T99" fmla="*/ 889 h 889"/>
                <a:gd name="T100" fmla="*/ 495 w 793"/>
                <a:gd name="T101" fmla="*/ 849 h 889"/>
                <a:gd name="T102" fmla="*/ 501 w 793"/>
                <a:gd name="T103" fmla="*/ 826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3" h="889">
                  <a:moveTo>
                    <a:pt x="501" y="826"/>
                  </a:moveTo>
                  <a:lnTo>
                    <a:pt x="501" y="826"/>
                  </a:lnTo>
                  <a:lnTo>
                    <a:pt x="501" y="810"/>
                  </a:lnTo>
                  <a:lnTo>
                    <a:pt x="503" y="796"/>
                  </a:lnTo>
                  <a:lnTo>
                    <a:pt x="507" y="786"/>
                  </a:lnTo>
                  <a:lnTo>
                    <a:pt x="511" y="776"/>
                  </a:lnTo>
                  <a:lnTo>
                    <a:pt x="518" y="768"/>
                  </a:lnTo>
                  <a:lnTo>
                    <a:pt x="526" y="762"/>
                  </a:lnTo>
                  <a:lnTo>
                    <a:pt x="538" y="756"/>
                  </a:lnTo>
                  <a:lnTo>
                    <a:pt x="552" y="752"/>
                  </a:lnTo>
                  <a:lnTo>
                    <a:pt x="552" y="752"/>
                  </a:lnTo>
                  <a:lnTo>
                    <a:pt x="612" y="736"/>
                  </a:lnTo>
                  <a:lnTo>
                    <a:pt x="612" y="736"/>
                  </a:lnTo>
                  <a:lnTo>
                    <a:pt x="634" y="730"/>
                  </a:lnTo>
                  <a:lnTo>
                    <a:pt x="652" y="724"/>
                  </a:lnTo>
                  <a:lnTo>
                    <a:pt x="666" y="718"/>
                  </a:lnTo>
                  <a:lnTo>
                    <a:pt x="676" y="708"/>
                  </a:lnTo>
                  <a:lnTo>
                    <a:pt x="681" y="696"/>
                  </a:lnTo>
                  <a:lnTo>
                    <a:pt x="683" y="682"/>
                  </a:lnTo>
                  <a:lnTo>
                    <a:pt x="683" y="664"/>
                  </a:lnTo>
                  <a:lnTo>
                    <a:pt x="679" y="643"/>
                  </a:lnTo>
                  <a:lnTo>
                    <a:pt x="679" y="643"/>
                  </a:lnTo>
                  <a:lnTo>
                    <a:pt x="674" y="613"/>
                  </a:lnTo>
                  <a:lnTo>
                    <a:pt x="674" y="599"/>
                  </a:lnTo>
                  <a:lnTo>
                    <a:pt x="676" y="585"/>
                  </a:lnTo>
                  <a:lnTo>
                    <a:pt x="678" y="573"/>
                  </a:lnTo>
                  <a:lnTo>
                    <a:pt x="679" y="559"/>
                  </a:lnTo>
                  <a:lnTo>
                    <a:pt x="689" y="537"/>
                  </a:lnTo>
                  <a:lnTo>
                    <a:pt x="703" y="515"/>
                  </a:lnTo>
                  <a:lnTo>
                    <a:pt x="719" y="496"/>
                  </a:lnTo>
                  <a:lnTo>
                    <a:pt x="741" y="476"/>
                  </a:lnTo>
                  <a:lnTo>
                    <a:pt x="765" y="456"/>
                  </a:lnTo>
                  <a:lnTo>
                    <a:pt x="765" y="456"/>
                  </a:lnTo>
                  <a:lnTo>
                    <a:pt x="745" y="428"/>
                  </a:lnTo>
                  <a:lnTo>
                    <a:pt x="725" y="400"/>
                  </a:lnTo>
                  <a:lnTo>
                    <a:pt x="725" y="400"/>
                  </a:lnTo>
                  <a:lnTo>
                    <a:pt x="719" y="390"/>
                  </a:lnTo>
                  <a:lnTo>
                    <a:pt x="715" y="380"/>
                  </a:lnTo>
                  <a:lnTo>
                    <a:pt x="711" y="368"/>
                  </a:lnTo>
                  <a:lnTo>
                    <a:pt x="711" y="364"/>
                  </a:lnTo>
                  <a:lnTo>
                    <a:pt x="713" y="360"/>
                  </a:lnTo>
                  <a:lnTo>
                    <a:pt x="713" y="360"/>
                  </a:lnTo>
                  <a:lnTo>
                    <a:pt x="743" y="281"/>
                  </a:lnTo>
                  <a:lnTo>
                    <a:pt x="761" y="241"/>
                  </a:lnTo>
                  <a:lnTo>
                    <a:pt x="781" y="203"/>
                  </a:lnTo>
                  <a:lnTo>
                    <a:pt x="781" y="203"/>
                  </a:lnTo>
                  <a:lnTo>
                    <a:pt x="787" y="183"/>
                  </a:lnTo>
                  <a:lnTo>
                    <a:pt x="791" y="164"/>
                  </a:lnTo>
                  <a:lnTo>
                    <a:pt x="793" y="140"/>
                  </a:lnTo>
                  <a:lnTo>
                    <a:pt x="791" y="116"/>
                  </a:lnTo>
                  <a:lnTo>
                    <a:pt x="785" y="94"/>
                  </a:lnTo>
                  <a:lnTo>
                    <a:pt x="777" y="76"/>
                  </a:lnTo>
                  <a:lnTo>
                    <a:pt x="771" y="68"/>
                  </a:lnTo>
                  <a:lnTo>
                    <a:pt x="765" y="60"/>
                  </a:lnTo>
                  <a:lnTo>
                    <a:pt x="759" y="56"/>
                  </a:lnTo>
                  <a:lnTo>
                    <a:pt x="749" y="52"/>
                  </a:lnTo>
                  <a:lnTo>
                    <a:pt x="749" y="52"/>
                  </a:lnTo>
                  <a:lnTo>
                    <a:pt x="715" y="40"/>
                  </a:lnTo>
                  <a:lnTo>
                    <a:pt x="679" y="28"/>
                  </a:lnTo>
                  <a:lnTo>
                    <a:pt x="664" y="22"/>
                  </a:lnTo>
                  <a:lnTo>
                    <a:pt x="646" y="18"/>
                  </a:lnTo>
                  <a:lnTo>
                    <a:pt x="626" y="16"/>
                  </a:lnTo>
                  <a:lnTo>
                    <a:pt x="608" y="14"/>
                  </a:lnTo>
                  <a:lnTo>
                    <a:pt x="608" y="14"/>
                  </a:lnTo>
                  <a:lnTo>
                    <a:pt x="590" y="16"/>
                  </a:lnTo>
                  <a:lnTo>
                    <a:pt x="572" y="18"/>
                  </a:lnTo>
                  <a:lnTo>
                    <a:pt x="554" y="24"/>
                  </a:lnTo>
                  <a:lnTo>
                    <a:pt x="536" y="34"/>
                  </a:lnTo>
                  <a:lnTo>
                    <a:pt x="536" y="34"/>
                  </a:lnTo>
                  <a:lnTo>
                    <a:pt x="522" y="38"/>
                  </a:lnTo>
                  <a:lnTo>
                    <a:pt x="507" y="42"/>
                  </a:lnTo>
                  <a:lnTo>
                    <a:pt x="491" y="46"/>
                  </a:lnTo>
                  <a:lnTo>
                    <a:pt x="473" y="46"/>
                  </a:lnTo>
                  <a:lnTo>
                    <a:pt x="473" y="46"/>
                  </a:lnTo>
                  <a:lnTo>
                    <a:pt x="455" y="46"/>
                  </a:lnTo>
                  <a:lnTo>
                    <a:pt x="441" y="42"/>
                  </a:lnTo>
                  <a:lnTo>
                    <a:pt x="429" y="38"/>
                  </a:lnTo>
                  <a:lnTo>
                    <a:pt x="425" y="36"/>
                  </a:lnTo>
                  <a:lnTo>
                    <a:pt x="421" y="32"/>
                  </a:lnTo>
                  <a:lnTo>
                    <a:pt x="421" y="32"/>
                  </a:lnTo>
                  <a:lnTo>
                    <a:pt x="409" y="16"/>
                  </a:lnTo>
                  <a:lnTo>
                    <a:pt x="399" y="6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63" y="2"/>
                  </a:lnTo>
                  <a:lnTo>
                    <a:pt x="351" y="6"/>
                  </a:lnTo>
                  <a:lnTo>
                    <a:pt x="328" y="18"/>
                  </a:lnTo>
                  <a:lnTo>
                    <a:pt x="328" y="18"/>
                  </a:lnTo>
                  <a:lnTo>
                    <a:pt x="332" y="46"/>
                  </a:lnTo>
                  <a:lnTo>
                    <a:pt x="334" y="58"/>
                  </a:lnTo>
                  <a:lnTo>
                    <a:pt x="332" y="62"/>
                  </a:lnTo>
                  <a:lnTo>
                    <a:pt x="332" y="66"/>
                  </a:lnTo>
                  <a:lnTo>
                    <a:pt x="332" y="66"/>
                  </a:lnTo>
                  <a:lnTo>
                    <a:pt x="306" y="100"/>
                  </a:lnTo>
                  <a:lnTo>
                    <a:pt x="280" y="134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14" y="219"/>
                  </a:lnTo>
                  <a:lnTo>
                    <a:pt x="198" y="237"/>
                  </a:lnTo>
                  <a:lnTo>
                    <a:pt x="184" y="255"/>
                  </a:lnTo>
                  <a:lnTo>
                    <a:pt x="181" y="26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1" y="295"/>
                  </a:lnTo>
                  <a:lnTo>
                    <a:pt x="165" y="315"/>
                  </a:lnTo>
                  <a:lnTo>
                    <a:pt x="149" y="350"/>
                  </a:lnTo>
                  <a:lnTo>
                    <a:pt x="131" y="382"/>
                  </a:lnTo>
                  <a:lnTo>
                    <a:pt x="109" y="414"/>
                  </a:lnTo>
                  <a:lnTo>
                    <a:pt x="83" y="444"/>
                  </a:lnTo>
                  <a:lnTo>
                    <a:pt x="57" y="472"/>
                  </a:lnTo>
                  <a:lnTo>
                    <a:pt x="29" y="497"/>
                  </a:lnTo>
                  <a:lnTo>
                    <a:pt x="0" y="523"/>
                  </a:lnTo>
                  <a:lnTo>
                    <a:pt x="0" y="523"/>
                  </a:lnTo>
                  <a:lnTo>
                    <a:pt x="25" y="533"/>
                  </a:lnTo>
                  <a:lnTo>
                    <a:pt x="51" y="543"/>
                  </a:lnTo>
                  <a:lnTo>
                    <a:pt x="75" y="553"/>
                  </a:lnTo>
                  <a:lnTo>
                    <a:pt x="85" y="559"/>
                  </a:lnTo>
                  <a:lnTo>
                    <a:pt x="95" y="567"/>
                  </a:lnTo>
                  <a:lnTo>
                    <a:pt x="95" y="567"/>
                  </a:lnTo>
                  <a:lnTo>
                    <a:pt x="123" y="589"/>
                  </a:lnTo>
                  <a:lnTo>
                    <a:pt x="149" y="611"/>
                  </a:lnTo>
                  <a:lnTo>
                    <a:pt x="177" y="629"/>
                  </a:lnTo>
                  <a:lnTo>
                    <a:pt x="204" y="647"/>
                  </a:lnTo>
                  <a:lnTo>
                    <a:pt x="234" y="659"/>
                  </a:lnTo>
                  <a:lnTo>
                    <a:pt x="264" y="670"/>
                  </a:lnTo>
                  <a:lnTo>
                    <a:pt x="296" y="676"/>
                  </a:lnTo>
                  <a:lnTo>
                    <a:pt x="330" y="678"/>
                  </a:lnTo>
                  <a:lnTo>
                    <a:pt x="330" y="678"/>
                  </a:lnTo>
                  <a:lnTo>
                    <a:pt x="355" y="678"/>
                  </a:lnTo>
                  <a:lnTo>
                    <a:pt x="381" y="674"/>
                  </a:lnTo>
                  <a:lnTo>
                    <a:pt x="381" y="674"/>
                  </a:lnTo>
                  <a:lnTo>
                    <a:pt x="387" y="706"/>
                  </a:lnTo>
                  <a:lnTo>
                    <a:pt x="385" y="718"/>
                  </a:lnTo>
                  <a:lnTo>
                    <a:pt x="383" y="728"/>
                  </a:lnTo>
                  <a:lnTo>
                    <a:pt x="379" y="738"/>
                  </a:lnTo>
                  <a:lnTo>
                    <a:pt x="371" y="750"/>
                  </a:lnTo>
                  <a:lnTo>
                    <a:pt x="346" y="780"/>
                  </a:lnTo>
                  <a:lnTo>
                    <a:pt x="346" y="780"/>
                  </a:lnTo>
                  <a:lnTo>
                    <a:pt x="375" y="822"/>
                  </a:lnTo>
                  <a:lnTo>
                    <a:pt x="391" y="841"/>
                  </a:lnTo>
                  <a:lnTo>
                    <a:pt x="409" y="859"/>
                  </a:lnTo>
                  <a:lnTo>
                    <a:pt x="409" y="859"/>
                  </a:lnTo>
                  <a:lnTo>
                    <a:pt x="421" y="871"/>
                  </a:lnTo>
                  <a:lnTo>
                    <a:pt x="435" y="879"/>
                  </a:lnTo>
                  <a:lnTo>
                    <a:pt x="449" y="887"/>
                  </a:lnTo>
                  <a:lnTo>
                    <a:pt x="459" y="889"/>
                  </a:lnTo>
                  <a:lnTo>
                    <a:pt x="459" y="889"/>
                  </a:lnTo>
                  <a:lnTo>
                    <a:pt x="461" y="889"/>
                  </a:lnTo>
                  <a:lnTo>
                    <a:pt x="461" y="889"/>
                  </a:lnTo>
                  <a:lnTo>
                    <a:pt x="475" y="875"/>
                  </a:lnTo>
                  <a:lnTo>
                    <a:pt x="489" y="859"/>
                  </a:lnTo>
                  <a:lnTo>
                    <a:pt x="495" y="849"/>
                  </a:lnTo>
                  <a:lnTo>
                    <a:pt x="499" y="841"/>
                  </a:lnTo>
                  <a:lnTo>
                    <a:pt x="501" y="833"/>
                  </a:lnTo>
                  <a:lnTo>
                    <a:pt x="501" y="826"/>
                  </a:lnTo>
                  <a:lnTo>
                    <a:pt x="501" y="8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sp>
        <p:nvSpPr>
          <p:cNvPr id="11" name="Trójkąt równoramienny 10"/>
          <p:cNvSpPr/>
          <p:nvPr/>
        </p:nvSpPr>
        <p:spPr>
          <a:xfrm>
            <a:off x="1490797" y="1435211"/>
            <a:ext cx="132468" cy="127453"/>
          </a:xfrm>
          <a:prstGeom prst="triangle">
            <a:avLst/>
          </a:prstGeom>
          <a:solidFill>
            <a:srgbClr val="9EE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pSp>
        <p:nvGrpSpPr>
          <p:cNvPr id="51" name="Grupa 50"/>
          <p:cNvGrpSpPr>
            <a:grpSpLocks noChangeAspect="1"/>
          </p:cNvGrpSpPr>
          <p:nvPr/>
        </p:nvGrpSpPr>
        <p:grpSpPr>
          <a:xfrm>
            <a:off x="7531306" y="1806170"/>
            <a:ext cx="3218295" cy="2959100"/>
            <a:chOff x="0" y="0"/>
            <a:chExt cx="7381876" cy="6858000"/>
          </a:xfrm>
          <a:solidFill>
            <a:srgbClr val="BBD62F"/>
          </a:solidFill>
        </p:grpSpPr>
        <p:sp>
          <p:nvSpPr>
            <p:cNvPr id="52" name="Freeform 5"/>
            <p:cNvSpPr>
              <a:spLocks/>
            </p:cNvSpPr>
            <p:nvPr/>
          </p:nvSpPr>
          <p:spPr bwMode="auto">
            <a:xfrm>
              <a:off x="3743325" y="1638300"/>
              <a:ext cx="2779713" cy="2833688"/>
            </a:xfrm>
            <a:custGeom>
              <a:avLst/>
              <a:gdLst>
                <a:gd name="T0" fmla="*/ 1622 w 1751"/>
                <a:gd name="T1" fmla="*/ 809 h 1785"/>
                <a:gd name="T2" fmla="*/ 1459 w 1751"/>
                <a:gd name="T3" fmla="*/ 719 h 1785"/>
                <a:gd name="T4" fmla="*/ 1429 w 1751"/>
                <a:gd name="T5" fmla="*/ 640 h 1785"/>
                <a:gd name="T6" fmla="*/ 1447 w 1751"/>
                <a:gd name="T7" fmla="*/ 552 h 1785"/>
                <a:gd name="T8" fmla="*/ 1381 w 1751"/>
                <a:gd name="T9" fmla="*/ 503 h 1785"/>
                <a:gd name="T10" fmla="*/ 1322 w 1751"/>
                <a:gd name="T11" fmla="*/ 463 h 1785"/>
                <a:gd name="T12" fmla="*/ 1185 w 1751"/>
                <a:gd name="T13" fmla="*/ 395 h 1785"/>
                <a:gd name="T14" fmla="*/ 1099 w 1751"/>
                <a:gd name="T15" fmla="*/ 262 h 1785"/>
                <a:gd name="T16" fmla="*/ 1049 w 1751"/>
                <a:gd name="T17" fmla="*/ 207 h 1785"/>
                <a:gd name="T18" fmla="*/ 1016 w 1751"/>
                <a:gd name="T19" fmla="*/ 42 h 1785"/>
                <a:gd name="T20" fmla="*/ 831 w 1751"/>
                <a:gd name="T21" fmla="*/ 59 h 1785"/>
                <a:gd name="T22" fmla="*/ 666 w 1751"/>
                <a:gd name="T23" fmla="*/ 113 h 1785"/>
                <a:gd name="T24" fmla="*/ 618 w 1751"/>
                <a:gd name="T25" fmla="*/ 157 h 1785"/>
                <a:gd name="T26" fmla="*/ 560 w 1751"/>
                <a:gd name="T27" fmla="*/ 163 h 1785"/>
                <a:gd name="T28" fmla="*/ 513 w 1751"/>
                <a:gd name="T29" fmla="*/ 183 h 1785"/>
                <a:gd name="T30" fmla="*/ 463 w 1751"/>
                <a:gd name="T31" fmla="*/ 246 h 1785"/>
                <a:gd name="T32" fmla="*/ 298 w 1751"/>
                <a:gd name="T33" fmla="*/ 242 h 1785"/>
                <a:gd name="T34" fmla="*/ 213 w 1751"/>
                <a:gd name="T35" fmla="*/ 236 h 1785"/>
                <a:gd name="T36" fmla="*/ 181 w 1751"/>
                <a:gd name="T37" fmla="*/ 278 h 1785"/>
                <a:gd name="T38" fmla="*/ 185 w 1751"/>
                <a:gd name="T39" fmla="*/ 342 h 1785"/>
                <a:gd name="T40" fmla="*/ 81 w 1751"/>
                <a:gd name="T41" fmla="*/ 433 h 1785"/>
                <a:gd name="T42" fmla="*/ 83 w 1751"/>
                <a:gd name="T43" fmla="*/ 489 h 1785"/>
                <a:gd name="T44" fmla="*/ 101 w 1751"/>
                <a:gd name="T45" fmla="*/ 543 h 1785"/>
                <a:gd name="T46" fmla="*/ 34 w 1751"/>
                <a:gd name="T47" fmla="*/ 620 h 1785"/>
                <a:gd name="T48" fmla="*/ 44 w 1751"/>
                <a:gd name="T49" fmla="*/ 702 h 1785"/>
                <a:gd name="T50" fmla="*/ 0 w 1751"/>
                <a:gd name="T51" fmla="*/ 801 h 1785"/>
                <a:gd name="T52" fmla="*/ 40 w 1751"/>
                <a:gd name="T53" fmla="*/ 827 h 1785"/>
                <a:gd name="T54" fmla="*/ 141 w 1751"/>
                <a:gd name="T55" fmla="*/ 853 h 1785"/>
                <a:gd name="T56" fmla="*/ 280 w 1751"/>
                <a:gd name="T57" fmla="*/ 843 h 1785"/>
                <a:gd name="T58" fmla="*/ 362 w 1751"/>
                <a:gd name="T59" fmla="*/ 896 h 1785"/>
                <a:gd name="T60" fmla="*/ 421 w 1751"/>
                <a:gd name="T61" fmla="*/ 972 h 1785"/>
                <a:gd name="T62" fmla="*/ 461 w 1751"/>
                <a:gd name="T63" fmla="*/ 1091 h 1785"/>
                <a:gd name="T64" fmla="*/ 483 w 1751"/>
                <a:gd name="T65" fmla="*/ 1111 h 1785"/>
                <a:gd name="T66" fmla="*/ 586 w 1751"/>
                <a:gd name="T67" fmla="*/ 1115 h 1785"/>
                <a:gd name="T68" fmla="*/ 630 w 1751"/>
                <a:gd name="T69" fmla="*/ 1133 h 1785"/>
                <a:gd name="T70" fmla="*/ 670 w 1751"/>
                <a:gd name="T71" fmla="*/ 1195 h 1785"/>
                <a:gd name="T72" fmla="*/ 684 w 1751"/>
                <a:gd name="T73" fmla="*/ 1286 h 1785"/>
                <a:gd name="T74" fmla="*/ 636 w 1751"/>
                <a:gd name="T75" fmla="*/ 1342 h 1785"/>
                <a:gd name="T76" fmla="*/ 574 w 1751"/>
                <a:gd name="T77" fmla="*/ 1374 h 1785"/>
                <a:gd name="T78" fmla="*/ 618 w 1751"/>
                <a:gd name="T79" fmla="*/ 1471 h 1785"/>
                <a:gd name="T80" fmla="*/ 594 w 1751"/>
                <a:gd name="T81" fmla="*/ 1537 h 1785"/>
                <a:gd name="T82" fmla="*/ 620 w 1751"/>
                <a:gd name="T83" fmla="*/ 1598 h 1785"/>
                <a:gd name="T84" fmla="*/ 753 w 1751"/>
                <a:gd name="T85" fmla="*/ 1692 h 1785"/>
                <a:gd name="T86" fmla="*/ 825 w 1751"/>
                <a:gd name="T87" fmla="*/ 1692 h 1785"/>
                <a:gd name="T88" fmla="*/ 914 w 1751"/>
                <a:gd name="T89" fmla="*/ 1733 h 1785"/>
                <a:gd name="T90" fmla="*/ 1034 w 1751"/>
                <a:gd name="T91" fmla="*/ 1781 h 1785"/>
                <a:gd name="T92" fmla="*/ 1125 w 1751"/>
                <a:gd name="T93" fmla="*/ 1751 h 1785"/>
                <a:gd name="T94" fmla="*/ 1167 w 1751"/>
                <a:gd name="T95" fmla="*/ 1684 h 1785"/>
                <a:gd name="T96" fmla="*/ 1177 w 1751"/>
                <a:gd name="T97" fmla="*/ 1562 h 1785"/>
                <a:gd name="T98" fmla="*/ 1105 w 1751"/>
                <a:gd name="T99" fmla="*/ 1405 h 1785"/>
                <a:gd name="T100" fmla="*/ 1089 w 1751"/>
                <a:gd name="T101" fmla="*/ 1368 h 1785"/>
                <a:gd name="T102" fmla="*/ 1105 w 1751"/>
                <a:gd name="T103" fmla="*/ 1332 h 1785"/>
                <a:gd name="T104" fmla="*/ 1167 w 1751"/>
                <a:gd name="T105" fmla="*/ 1302 h 1785"/>
                <a:gd name="T106" fmla="*/ 1189 w 1751"/>
                <a:gd name="T107" fmla="*/ 1214 h 1785"/>
                <a:gd name="T108" fmla="*/ 1209 w 1751"/>
                <a:gd name="T109" fmla="*/ 1103 h 1785"/>
                <a:gd name="T110" fmla="*/ 1205 w 1751"/>
                <a:gd name="T111" fmla="*/ 1053 h 1785"/>
                <a:gd name="T112" fmla="*/ 1387 w 1751"/>
                <a:gd name="T113" fmla="*/ 1006 h 1785"/>
                <a:gd name="T114" fmla="*/ 1519 w 1751"/>
                <a:gd name="T115" fmla="*/ 978 h 1785"/>
                <a:gd name="T116" fmla="*/ 1550 w 1751"/>
                <a:gd name="T117" fmla="*/ 942 h 1785"/>
                <a:gd name="T118" fmla="*/ 1594 w 1751"/>
                <a:gd name="T119" fmla="*/ 942 h 1785"/>
                <a:gd name="T120" fmla="*/ 1656 w 1751"/>
                <a:gd name="T121" fmla="*/ 948 h 1785"/>
                <a:gd name="T122" fmla="*/ 1741 w 1751"/>
                <a:gd name="T123" fmla="*/ 841 h 1785"/>
                <a:gd name="T124" fmla="*/ 1698 w 1751"/>
                <a:gd name="T125" fmla="*/ 817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1" h="1785">
                  <a:moveTo>
                    <a:pt x="1698" y="817"/>
                  </a:moveTo>
                  <a:lnTo>
                    <a:pt x="1698" y="817"/>
                  </a:lnTo>
                  <a:lnTo>
                    <a:pt x="1698" y="817"/>
                  </a:lnTo>
                  <a:lnTo>
                    <a:pt x="1690" y="817"/>
                  </a:lnTo>
                  <a:lnTo>
                    <a:pt x="1690" y="817"/>
                  </a:lnTo>
                  <a:lnTo>
                    <a:pt x="1654" y="815"/>
                  </a:lnTo>
                  <a:lnTo>
                    <a:pt x="1622" y="809"/>
                  </a:lnTo>
                  <a:lnTo>
                    <a:pt x="1590" y="799"/>
                  </a:lnTo>
                  <a:lnTo>
                    <a:pt x="1562" y="787"/>
                  </a:lnTo>
                  <a:lnTo>
                    <a:pt x="1535" y="773"/>
                  </a:lnTo>
                  <a:lnTo>
                    <a:pt x="1509" y="755"/>
                  </a:lnTo>
                  <a:lnTo>
                    <a:pt x="1483" y="737"/>
                  </a:lnTo>
                  <a:lnTo>
                    <a:pt x="1459" y="719"/>
                  </a:lnTo>
                  <a:lnTo>
                    <a:pt x="1459" y="719"/>
                  </a:lnTo>
                  <a:lnTo>
                    <a:pt x="1449" y="708"/>
                  </a:lnTo>
                  <a:lnTo>
                    <a:pt x="1439" y="698"/>
                  </a:lnTo>
                  <a:lnTo>
                    <a:pt x="1433" y="686"/>
                  </a:lnTo>
                  <a:lnTo>
                    <a:pt x="1429" y="676"/>
                  </a:lnTo>
                  <a:lnTo>
                    <a:pt x="1427" y="666"/>
                  </a:lnTo>
                  <a:lnTo>
                    <a:pt x="1427" y="656"/>
                  </a:lnTo>
                  <a:lnTo>
                    <a:pt x="1429" y="640"/>
                  </a:lnTo>
                  <a:lnTo>
                    <a:pt x="1429" y="640"/>
                  </a:lnTo>
                  <a:lnTo>
                    <a:pt x="1433" y="626"/>
                  </a:lnTo>
                  <a:lnTo>
                    <a:pt x="1439" y="614"/>
                  </a:lnTo>
                  <a:lnTo>
                    <a:pt x="1451" y="592"/>
                  </a:lnTo>
                  <a:lnTo>
                    <a:pt x="1451" y="592"/>
                  </a:lnTo>
                  <a:lnTo>
                    <a:pt x="1447" y="552"/>
                  </a:lnTo>
                  <a:lnTo>
                    <a:pt x="1447" y="552"/>
                  </a:lnTo>
                  <a:lnTo>
                    <a:pt x="1429" y="519"/>
                  </a:lnTo>
                  <a:lnTo>
                    <a:pt x="1429" y="519"/>
                  </a:lnTo>
                  <a:lnTo>
                    <a:pt x="1423" y="509"/>
                  </a:lnTo>
                  <a:lnTo>
                    <a:pt x="1423" y="509"/>
                  </a:lnTo>
                  <a:lnTo>
                    <a:pt x="1403" y="507"/>
                  </a:lnTo>
                  <a:lnTo>
                    <a:pt x="1393" y="505"/>
                  </a:lnTo>
                  <a:lnTo>
                    <a:pt x="1381" y="503"/>
                  </a:lnTo>
                  <a:lnTo>
                    <a:pt x="1370" y="497"/>
                  </a:lnTo>
                  <a:lnTo>
                    <a:pt x="1358" y="491"/>
                  </a:lnTo>
                  <a:lnTo>
                    <a:pt x="1348" y="483"/>
                  </a:lnTo>
                  <a:lnTo>
                    <a:pt x="1338" y="471"/>
                  </a:lnTo>
                  <a:lnTo>
                    <a:pt x="1338" y="471"/>
                  </a:lnTo>
                  <a:lnTo>
                    <a:pt x="1322" y="463"/>
                  </a:lnTo>
                  <a:lnTo>
                    <a:pt x="1322" y="463"/>
                  </a:lnTo>
                  <a:lnTo>
                    <a:pt x="1302" y="461"/>
                  </a:lnTo>
                  <a:lnTo>
                    <a:pt x="1302" y="461"/>
                  </a:lnTo>
                  <a:lnTo>
                    <a:pt x="1274" y="455"/>
                  </a:lnTo>
                  <a:lnTo>
                    <a:pt x="1250" y="445"/>
                  </a:lnTo>
                  <a:lnTo>
                    <a:pt x="1226" y="431"/>
                  </a:lnTo>
                  <a:lnTo>
                    <a:pt x="1205" y="415"/>
                  </a:lnTo>
                  <a:lnTo>
                    <a:pt x="1185" y="395"/>
                  </a:lnTo>
                  <a:lnTo>
                    <a:pt x="1167" y="372"/>
                  </a:lnTo>
                  <a:lnTo>
                    <a:pt x="1151" y="346"/>
                  </a:lnTo>
                  <a:lnTo>
                    <a:pt x="1139" y="316"/>
                  </a:lnTo>
                  <a:lnTo>
                    <a:pt x="1139" y="316"/>
                  </a:lnTo>
                  <a:lnTo>
                    <a:pt x="1133" y="304"/>
                  </a:lnTo>
                  <a:lnTo>
                    <a:pt x="1123" y="290"/>
                  </a:lnTo>
                  <a:lnTo>
                    <a:pt x="1099" y="262"/>
                  </a:lnTo>
                  <a:lnTo>
                    <a:pt x="1099" y="262"/>
                  </a:lnTo>
                  <a:lnTo>
                    <a:pt x="1083" y="246"/>
                  </a:lnTo>
                  <a:lnTo>
                    <a:pt x="1069" y="228"/>
                  </a:lnTo>
                  <a:lnTo>
                    <a:pt x="1069" y="228"/>
                  </a:lnTo>
                  <a:lnTo>
                    <a:pt x="1059" y="218"/>
                  </a:lnTo>
                  <a:lnTo>
                    <a:pt x="1059" y="218"/>
                  </a:lnTo>
                  <a:lnTo>
                    <a:pt x="1049" y="207"/>
                  </a:lnTo>
                  <a:lnTo>
                    <a:pt x="1040" y="195"/>
                  </a:lnTo>
                  <a:lnTo>
                    <a:pt x="1032" y="179"/>
                  </a:lnTo>
                  <a:lnTo>
                    <a:pt x="1028" y="161"/>
                  </a:lnTo>
                  <a:lnTo>
                    <a:pt x="1028" y="161"/>
                  </a:lnTo>
                  <a:lnTo>
                    <a:pt x="1022" y="123"/>
                  </a:lnTo>
                  <a:lnTo>
                    <a:pt x="1018" y="83"/>
                  </a:lnTo>
                  <a:lnTo>
                    <a:pt x="1016" y="42"/>
                  </a:lnTo>
                  <a:lnTo>
                    <a:pt x="1016" y="0"/>
                  </a:lnTo>
                  <a:lnTo>
                    <a:pt x="1016" y="0"/>
                  </a:lnTo>
                  <a:lnTo>
                    <a:pt x="942" y="20"/>
                  </a:lnTo>
                  <a:lnTo>
                    <a:pt x="942" y="20"/>
                  </a:lnTo>
                  <a:lnTo>
                    <a:pt x="886" y="40"/>
                  </a:lnTo>
                  <a:lnTo>
                    <a:pt x="831" y="59"/>
                  </a:lnTo>
                  <a:lnTo>
                    <a:pt x="831" y="59"/>
                  </a:lnTo>
                  <a:lnTo>
                    <a:pt x="777" y="77"/>
                  </a:lnTo>
                  <a:lnTo>
                    <a:pt x="721" y="95"/>
                  </a:lnTo>
                  <a:lnTo>
                    <a:pt x="721" y="95"/>
                  </a:lnTo>
                  <a:lnTo>
                    <a:pt x="706" y="99"/>
                  </a:lnTo>
                  <a:lnTo>
                    <a:pt x="706" y="99"/>
                  </a:lnTo>
                  <a:lnTo>
                    <a:pt x="684" y="107"/>
                  </a:lnTo>
                  <a:lnTo>
                    <a:pt x="666" y="113"/>
                  </a:lnTo>
                  <a:lnTo>
                    <a:pt x="652" y="123"/>
                  </a:lnTo>
                  <a:lnTo>
                    <a:pt x="646" y="129"/>
                  </a:lnTo>
                  <a:lnTo>
                    <a:pt x="642" y="137"/>
                  </a:lnTo>
                  <a:lnTo>
                    <a:pt x="642" y="137"/>
                  </a:lnTo>
                  <a:lnTo>
                    <a:pt x="634" y="145"/>
                  </a:lnTo>
                  <a:lnTo>
                    <a:pt x="626" y="151"/>
                  </a:lnTo>
                  <a:lnTo>
                    <a:pt x="618" y="157"/>
                  </a:lnTo>
                  <a:lnTo>
                    <a:pt x="608" y="159"/>
                  </a:lnTo>
                  <a:lnTo>
                    <a:pt x="590" y="163"/>
                  </a:lnTo>
                  <a:lnTo>
                    <a:pt x="574" y="163"/>
                  </a:lnTo>
                  <a:lnTo>
                    <a:pt x="574" y="163"/>
                  </a:lnTo>
                  <a:lnTo>
                    <a:pt x="566" y="163"/>
                  </a:lnTo>
                  <a:lnTo>
                    <a:pt x="566" y="163"/>
                  </a:lnTo>
                  <a:lnTo>
                    <a:pt x="560" y="163"/>
                  </a:lnTo>
                  <a:lnTo>
                    <a:pt x="560" y="163"/>
                  </a:lnTo>
                  <a:lnTo>
                    <a:pt x="547" y="163"/>
                  </a:lnTo>
                  <a:lnTo>
                    <a:pt x="537" y="165"/>
                  </a:lnTo>
                  <a:lnTo>
                    <a:pt x="527" y="169"/>
                  </a:lnTo>
                  <a:lnTo>
                    <a:pt x="521" y="173"/>
                  </a:lnTo>
                  <a:lnTo>
                    <a:pt x="515" y="177"/>
                  </a:lnTo>
                  <a:lnTo>
                    <a:pt x="513" y="183"/>
                  </a:lnTo>
                  <a:lnTo>
                    <a:pt x="507" y="195"/>
                  </a:lnTo>
                  <a:lnTo>
                    <a:pt x="507" y="195"/>
                  </a:lnTo>
                  <a:lnTo>
                    <a:pt x="501" y="209"/>
                  </a:lnTo>
                  <a:lnTo>
                    <a:pt x="493" y="220"/>
                  </a:lnTo>
                  <a:lnTo>
                    <a:pt x="485" y="230"/>
                  </a:lnTo>
                  <a:lnTo>
                    <a:pt x="475" y="240"/>
                  </a:lnTo>
                  <a:lnTo>
                    <a:pt x="463" y="246"/>
                  </a:lnTo>
                  <a:lnTo>
                    <a:pt x="451" y="252"/>
                  </a:lnTo>
                  <a:lnTo>
                    <a:pt x="435" y="254"/>
                  </a:lnTo>
                  <a:lnTo>
                    <a:pt x="421" y="256"/>
                  </a:lnTo>
                  <a:lnTo>
                    <a:pt x="421" y="256"/>
                  </a:lnTo>
                  <a:lnTo>
                    <a:pt x="397" y="254"/>
                  </a:lnTo>
                  <a:lnTo>
                    <a:pt x="397" y="254"/>
                  </a:lnTo>
                  <a:lnTo>
                    <a:pt x="298" y="242"/>
                  </a:lnTo>
                  <a:lnTo>
                    <a:pt x="298" y="242"/>
                  </a:lnTo>
                  <a:lnTo>
                    <a:pt x="256" y="236"/>
                  </a:lnTo>
                  <a:lnTo>
                    <a:pt x="256" y="236"/>
                  </a:lnTo>
                  <a:lnTo>
                    <a:pt x="238" y="232"/>
                  </a:lnTo>
                  <a:lnTo>
                    <a:pt x="220" y="228"/>
                  </a:lnTo>
                  <a:lnTo>
                    <a:pt x="220" y="228"/>
                  </a:lnTo>
                  <a:lnTo>
                    <a:pt x="213" y="236"/>
                  </a:lnTo>
                  <a:lnTo>
                    <a:pt x="213" y="236"/>
                  </a:lnTo>
                  <a:lnTo>
                    <a:pt x="197" y="248"/>
                  </a:lnTo>
                  <a:lnTo>
                    <a:pt x="187" y="258"/>
                  </a:lnTo>
                  <a:lnTo>
                    <a:pt x="183" y="26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3" y="290"/>
                  </a:lnTo>
                  <a:lnTo>
                    <a:pt x="189" y="306"/>
                  </a:lnTo>
                  <a:lnTo>
                    <a:pt x="189" y="306"/>
                  </a:lnTo>
                  <a:lnTo>
                    <a:pt x="191" y="318"/>
                  </a:lnTo>
                  <a:lnTo>
                    <a:pt x="189" y="330"/>
                  </a:lnTo>
                  <a:lnTo>
                    <a:pt x="185" y="342"/>
                  </a:lnTo>
                  <a:lnTo>
                    <a:pt x="177" y="350"/>
                  </a:lnTo>
                  <a:lnTo>
                    <a:pt x="177" y="350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11" y="405"/>
                  </a:lnTo>
                  <a:lnTo>
                    <a:pt x="95" y="419"/>
                  </a:lnTo>
                  <a:lnTo>
                    <a:pt x="81" y="433"/>
                  </a:lnTo>
                  <a:lnTo>
                    <a:pt x="81" y="433"/>
                  </a:lnTo>
                  <a:lnTo>
                    <a:pt x="73" y="441"/>
                  </a:lnTo>
                  <a:lnTo>
                    <a:pt x="71" y="447"/>
                  </a:lnTo>
                  <a:lnTo>
                    <a:pt x="71" y="455"/>
                  </a:lnTo>
                  <a:lnTo>
                    <a:pt x="73" y="463"/>
                  </a:lnTo>
                  <a:lnTo>
                    <a:pt x="77" y="475"/>
                  </a:lnTo>
                  <a:lnTo>
                    <a:pt x="83" y="489"/>
                  </a:lnTo>
                  <a:lnTo>
                    <a:pt x="95" y="505"/>
                  </a:lnTo>
                  <a:lnTo>
                    <a:pt x="95" y="505"/>
                  </a:lnTo>
                  <a:lnTo>
                    <a:pt x="99" y="513"/>
                  </a:lnTo>
                  <a:lnTo>
                    <a:pt x="101" y="521"/>
                  </a:lnTo>
                  <a:lnTo>
                    <a:pt x="103" y="527"/>
                  </a:lnTo>
                  <a:lnTo>
                    <a:pt x="103" y="535"/>
                  </a:lnTo>
                  <a:lnTo>
                    <a:pt x="101" y="543"/>
                  </a:lnTo>
                  <a:lnTo>
                    <a:pt x="97" y="548"/>
                  </a:lnTo>
                  <a:lnTo>
                    <a:pt x="93" y="556"/>
                  </a:lnTo>
                  <a:lnTo>
                    <a:pt x="87" y="560"/>
                  </a:lnTo>
                  <a:lnTo>
                    <a:pt x="87" y="560"/>
                  </a:lnTo>
                  <a:lnTo>
                    <a:pt x="63" y="582"/>
                  </a:lnTo>
                  <a:lnTo>
                    <a:pt x="46" y="602"/>
                  </a:lnTo>
                  <a:lnTo>
                    <a:pt x="34" y="620"/>
                  </a:lnTo>
                  <a:lnTo>
                    <a:pt x="28" y="638"/>
                  </a:lnTo>
                  <a:lnTo>
                    <a:pt x="26" y="652"/>
                  </a:lnTo>
                  <a:lnTo>
                    <a:pt x="28" y="666"/>
                  </a:lnTo>
                  <a:lnTo>
                    <a:pt x="32" y="680"/>
                  </a:lnTo>
                  <a:lnTo>
                    <a:pt x="40" y="692"/>
                  </a:lnTo>
                  <a:lnTo>
                    <a:pt x="40" y="692"/>
                  </a:lnTo>
                  <a:lnTo>
                    <a:pt x="44" y="702"/>
                  </a:lnTo>
                  <a:lnTo>
                    <a:pt x="44" y="713"/>
                  </a:lnTo>
                  <a:lnTo>
                    <a:pt x="44" y="723"/>
                  </a:lnTo>
                  <a:lnTo>
                    <a:pt x="40" y="733"/>
                  </a:lnTo>
                  <a:lnTo>
                    <a:pt x="40" y="733"/>
                  </a:lnTo>
                  <a:lnTo>
                    <a:pt x="22" y="761"/>
                  </a:lnTo>
                  <a:lnTo>
                    <a:pt x="22" y="761"/>
                  </a:lnTo>
                  <a:lnTo>
                    <a:pt x="0" y="801"/>
                  </a:lnTo>
                  <a:lnTo>
                    <a:pt x="0" y="801"/>
                  </a:lnTo>
                  <a:lnTo>
                    <a:pt x="0" y="803"/>
                  </a:lnTo>
                  <a:lnTo>
                    <a:pt x="0" y="803"/>
                  </a:lnTo>
                  <a:lnTo>
                    <a:pt x="14" y="809"/>
                  </a:lnTo>
                  <a:lnTo>
                    <a:pt x="28" y="817"/>
                  </a:lnTo>
                  <a:lnTo>
                    <a:pt x="28" y="817"/>
                  </a:lnTo>
                  <a:lnTo>
                    <a:pt x="40" y="827"/>
                  </a:lnTo>
                  <a:lnTo>
                    <a:pt x="51" y="833"/>
                  </a:lnTo>
                  <a:lnTo>
                    <a:pt x="63" y="839"/>
                  </a:lnTo>
                  <a:lnTo>
                    <a:pt x="77" y="845"/>
                  </a:lnTo>
                  <a:lnTo>
                    <a:pt x="91" y="849"/>
                  </a:lnTo>
                  <a:lnTo>
                    <a:pt x="107" y="851"/>
                  </a:lnTo>
                  <a:lnTo>
                    <a:pt x="141" y="853"/>
                  </a:lnTo>
                  <a:lnTo>
                    <a:pt x="141" y="853"/>
                  </a:lnTo>
                  <a:lnTo>
                    <a:pt x="179" y="851"/>
                  </a:lnTo>
                  <a:lnTo>
                    <a:pt x="218" y="847"/>
                  </a:lnTo>
                  <a:lnTo>
                    <a:pt x="230" y="847"/>
                  </a:lnTo>
                  <a:lnTo>
                    <a:pt x="232" y="845"/>
                  </a:lnTo>
                  <a:lnTo>
                    <a:pt x="232" y="845"/>
                  </a:lnTo>
                  <a:lnTo>
                    <a:pt x="258" y="843"/>
                  </a:lnTo>
                  <a:lnTo>
                    <a:pt x="280" y="843"/>
                  </a:lnTo>
                  <a:lnTo>
                    <a:pt x="280" y="843"/>
                  </a:lnTo>
                  <a:lnTo>
                    <a:pt x="300" y="843"/>
                  </a:lnTo>
                  <a:lnTo>
                    <a:pt x="318" y="849"/>
                  </a:lnTo>
                  <a:lnTo>
                    <a:pt x="332" y="857"/>
                  </a:lnTo>
                  <a:lnTo>
                    <a:pt x="344" y="867"/>
                  </a:lnTo>
                  <a:lnTo>
                    <a:pt x="352" y="880"/>
                  </a:lnTo>
                  <a:lnTo>
                    <a:pt x="362" y="896"/>
                  </a:lnTo>
                  <a:lnTo>
                    <a:pt x="378" y="932"/>
                  </a:lnTo>
                  <a:lnTo>
                    <a:pt x="378" y="934"/>
                  </a:lnTo>
                  <a:lnTo>
                    <a:pt x="378" y="934"/>
                  </a:lnTo>
                  <a:lnTo>
                    <a:pt x="385" y="948"/>
                  </a:lnTo>
                  <a:lnTo>
                    <a:pt x="385" y="948"/>
                  </a:lnTo>
                  <a:lnTo>
                    <a:pt x="405" y="960"/>
                  </a:lnTo>
                  <a:lnTo>
                    <a:pt x="421" y="972"/>
                  </a:lnTo>
                  <a:lnTo>
                    <a:pt x="435" y="988"/>
                  </a:lnTo>
                  <a:lnTo>
                    <a:pt x="445" y="1004"/>
                  </a:lnTo>
                  <a:lnTo>
                    <a:pt x="453" y="1024"/>
                  </a:lnTo>
                  <a:lnTo>
                    <a:pt x="459" y="1044"/>
                  </a:lnTo>
                  <a:lnTo>
                    <a:pt x="461" y="1067"/>
                  </a:lnTo>
                  <a:lnTo>
                    <a:pt x="461" y="1091"/>
                  </a:lnTo>
                  <a:lnTo>
                    <a:pt x="461" y="1091"/>
                  </a:lnTo>
                  <a:lnTo>
                    <a:pt x="461" y="1103"/>
                  </a:lnTo>
                  <a:lnTo>
                    <a:pt x="463" y="1107"/>
                  </a:lnTo>
                  <a:lnTo>
                    <a:pt x="463" y="1107"/>
                  </a:lnTo>
                  <a:lnTo>
                    <a:pt x="469" y="1109"/>
                  </a:lnTo>
                  <a:lnTo>
                    <a:pt x="481" y="1111"/>
                  </a:lnTo>
                  <a:lnTo>
                    <a:pt x="481" y="1111"/>
                  </a:lnTo>
                  <a:lnTo>
                    <a:pt x="483" y="1111"/>
                  </a:lnTo>
                  <a:lnTo>
                    <a:pt x="483" y="1111"/>
                  </a:lnTo>
                  <a:lnTo>
                    <a:pt x="509" y="1111"/>
                  </a:lnTo>
                  <a:lnTo>
                    <a:pt x="509" y="1111"/>
                  </a:lnTo>
                  <a:lnTo>
                    <a:pt x="525" y="1111"/>
                  </a:lnTo>
                  <a:lnTo>
                    <a:pt x="525" y="1111"/>
                  </a:lnTo>
                  <a:lnTo>
                    <a:pt x="558" y="1113"/>
                  </a:lnTo>
                  <a:lnTo>
                    <a:pt x="586" y="1115"/>
                  </a:lnTo>
                  <a:lnTo>
                    <a:pt x="598" y="1117"/>
                  </a:lnTo>
                  <a:lnTo>
                    <a:pt x="608" y="1121"/>
                  </a:lnTo>
                  <a:lnTo>
                    <a:pt x="620" y="1125"/>
                  </a:lnTo>
                  <a:lnTo>
                    <a:pt x="628" y="1131"/>
                  </a:lnTo>
                  <a:lnTo>
                    <a:pt x="628" y="1131"/>
                  </a:lnTo>
                  <a:lnTo>
                    <a:pt x="630" y="1133"/>
                  </a:lnTo>
                  <a:lnTo>
                    <a:pt x="630" y="1133"/>
                  </a:lnTo>
                  <a:lnTo>
                    <a:pt x="636" y="1133"/>
                  </a:lnTo>
                  <a:lnTo>
                    <a:pt x="636" y="1133"/>
                  </a:lnTo>
                  <a:lnTo>
                    <a:pt x="638" y="1139"/>
                  </a:lnTo>
                  <a:lnTo>
                    <a:pt x="638" y="1139"/>
                  </a:lnTo>
                  <a:lnTo>
                    <a:pt x="650" y="1153"/>
                  </a:lnTo>
                  <a:lnTo>
                    <a:pt x="660" y="1173"/>
                  </a:lnTo>
                  <a:lnTo>
                    <a:pt x="670" y="1195"/>
                  </a:lnTo>
                  <a:lnTo>
                    <a:pt x="680" y="1222"/>
                  </a:lnTo>
                  <a:lnTo>
                    <a:pt x="680" y="1222"/>
                  </a:lnTo>
                  <a:lnTo>
                    <a:pt x="684" y="1238"/>
                  </a:lnTo>
                  <a:lnTo>
                    <a:pt x="686" y="1252"/>
                  </a:lnTo>
                  <a:lnTo>
                    <a:pt x="688" y="1264"/>
                  </a:lnTo>
                  <a:lnTo>
                    <a:pt x="686" y="1276"/>
                  </a:lnTo>
                  <a:lnTo>
                    <a:pt x="684" y="1286"/>
                  </a:lnTo>
                  <a:lnTo>
                    <a:pt x="682" y="1296"/>
                  </a:lnTo>
                  <a:lnTo>
                    <a:pt x="674" y="1310"/>
                  </a:lnTo>
                  <a:lnTo>
                    <a:pt x="674" y="1310"/>
                  </a:lnTo>
                  <a:lnTo>
                    <a:pt x="664" y="1324"/>
                  </a:lnTo>
                  <a:lnTo>
                    <a:pt x="656" y="1330"/>
                  </a:lnTo>
                  <a:lnTo>
                    <a:pt x="646" y="1338"/>
                  </a:lnTo>
                  <a:lnTo>
                    <a:pt x="636" y="1342"/>
                  </a:lnTo>
                  <a:lnTo>
                    <a:pt x="622" y="1348"/>
                  </a:lnTo>
                  <a:lnTo>
                    <a:pt x="608" y="1352"/>
                  </a:lnTo>
                  <a:lnTo>
                    <a:pt x="590" y="1354"/>
                  </a:lnTo>
                  <a:lnTo>
                    <a:pt x="590" y="1354"/>
                  </a:lnTo>
                  <a:lnTo>
                    <a:pt x="566" y="1358"/>
                  </a:lnTo>
                  <a:lnTo>
                    <a:pt x="566" y="1358"/>
                  </a:lnTo>
                  <a:lnTo>
                    <a:pt x="574" y="1374"/>
                  </a:lnTo>
                  <a:lnTo>
                    <a:pt x="574" y="1374"/>
                  </a:lnTo>
                  <a:lnTo>
                    <a:pt x="580" y="1387"/>
                  </a:lnTo>
                  <a:lnTo>
                    <a:pt x="580" y="1387"/>
                  </a:lnTo>
                  <a:lnTo>
                    <a:pt x="594" y="1417"/>
                  </a:lnTo>
                  <a:lnTo>
                    <a:pt x="608" y="1447"/>
                  </a:lnTo>
                  <a:lnTo>
                    <a:pt x="608" y="1447"/>
                  </a:lnTo>
                  <a:lnTo>
                    <a:pt x="618" y="1471"/>
                  </a:lnTo>
                  <a:lnTo>
                    <a:pt x="618" y="1471"/>
                  </a:lnTo>
                  <a:lnTo>
                    <a:pt x="622" y="1481"/>
                  </a:lnTo>
                  <a:lnTo>
                    <a:pt x="622" y="1493"/>
                  </a:lnTo>
                  <a:lnTo>
                    <a:pt x="620" y="1503"/>
                  </a:lnTo>
                  <a:lnTo>
                    <a:pt x="614" y="1513"/>
                  </a:lnTo>
                  <a:lnTo>
                    <a:pt x="614" y="1513"/>
                  </a:lnTo>
                  <a:lnTo>
                    <a:pt x="594" y="1537"/>
                  </a:lnTo>
                  <a:lnTo>
                    <a:pt x="594" y="1537"/>
                  </a:lnTo>
                  <a:lnTo>
                    <a:pt x="572" y="1566"/>
                  </a:lnTo>
                  <a:lnTo>
                    <a:pt x="572" y="1566"/>
                  </a:lnTo>
                  <a:lnTo>
                    <a:pt x="588" y="1572"/>
                  </a:lnTo>
                  <a:lnTo>
                    <a:pt x="602" y="1582"/>
                  </a:lnTo>
                  <a:lnTo>
                    <a:pt x="614" y="1590"/>
                  </a:lnTo>
                  <a:lnTo>
                    <a:pt x="620" y="1598"/>
                  </a:lnTo>
                  <a:lnTo>
                    <a:pt x="620" y="1598"/>
                  </a:lnTo>
                  <a:lnTo>
                    <a:pt x="660" y="1636"/>
                  </a:lnTo>
                  <a:lnTo>
                    <a:pt x="678" y="1654"/>
                  </a:lnTo>
                  <a:lnTo>
                    <a:pt x="696" y="1666"/>
                  </a:lnTo>
                  <a:lnTo>
                    <a:pt x="714" y="1678"/>
                  </a:lnTo>
                  <a:lnTo>
                    <a:pt x="733" y="1686"/>
                  </a:lnTo>
                  <a:lnTo>
                    <a:pt x="753" y="1692"/>
                  </a:lnTo>
                  <a:lnTo>
                    <a:pt x="773" y="1692"/>
                  </a:lnTo>
                  <a:lnTo>
                    <a:pt x="773" y="1692"/>
                  </a:lnTo>
                  <a:lnTo>
                    <a:pt x="797" y="1692"/>
                  </a:lnTo>
                  <a:lnTo>
                    <a:pt x="797" y="1692"/>
                  </a:lnTo>
                  <a:lnTo>
                    <a:pt x="809" y="1690"/>
                  </a:lnTo>
                  <a:lnTo>
                    <a:pt x="809" y="1690"/>
                  </a:lnTo>
                  <a:lnTo>
                    <a:pt x="825" y="1692"/>
                  </a:lnTo>
                  <a:lnTo>
                    <a:pt x="839" y="1696"/>
                  </a:lnTo>
                  <a:lnTo>
                    <a:pt x="839" y="1696"/>
                  </a:lnTo>
                  <a:lnTo>
                    <a:pt x="855" y="1698"/>
                  </a:lnTo>
                  <a:lnTo>
                    <a:pt x="869" y="1704"/>
                  </a:lnTo>
                  <a:lnTo>
                    <a:pt x="869" y="1704"/>
                  </a:lnTo>
                  <a:lnTo>
                    <a:pt x="914" y="1733"/>
                  </a:lnTo>
                  <a:lnTo>
                    <a:pt x="914" y="1733"/>
                  </a:lnTo>
                  <a:lnTo>
                    <a:pt x="932" y="1741"/>
                  </a:lnTo>
                  <a:lnTo>
                    <a:pt x="932" y="1741"/>
                  </a:lnTo>
                  <a:lnTo>
                    <a:pt x="976" y="1765"/>
                  </a:lnTo>
                  <a:lnTo>
                    <a:pt x="1000" y="1775"/>
                  </a:lnTo>
                  <a:lnTo>
                    <a:pt x="1022" y="1785"/>
                  </a:lnTo>
                  <a:lnTo>
                    <a:pt x="1022" y="1785"/>
                  </a:lnTo>
                  <a:lnTo>
                    <a:pt x="1034" y="1781"/>
                  </a:lnTo>
                  <a:lnTo>
                    <a:pt x="1057" y="1771"/>
                  </a:lnTo>
                  <a:lnTo>
                    <a:pt x="1057" y="1771"/>
                  </a:lnTo>
                  <a:lnTo>
                    <a:pt x="1077" y="1761"/>
                  </a:lnTo>
                  <a:lnTo>
                    <a:pt x="1093" y="1755"/>
                  </a:lnTo>
                  <a:lnTo>
                    <a:pt x="1109" y="1753"/>
                  </a:lnTo>
                  <a:lnTo>
                    <a:pt x="1125" y="1751"/>
                  </a:lnTo>
                  <a:lnTo>
                    <a:pt x="1125" y="1751"/>
                  </a:lnTo>
                  <a:lnTo>
                    <a:pt x="1141" y="1753"/>
                  </a:lnTo>
                  <a:lnTo>
                    <a:pt x="1157" y="1757"/>
                  </a:lnTo>
                  <a:lnTo>
                    <a:pt x="1157" y="1757"/>
                  </a:lnTo>
                  <a:lnTo>
                    <a:pt x="1161" y="1753"/>
                  </a:lnTo>
                  <a:lnTo>
                    <a:pt x="1161" y="1753"/>
                  </a:lnTo>
                  <a:lnTo>
                    <a:pt x="1163" y="1717"/>
                  </a:lnTo>
                  <a:lnTo>
                    <a:pt x="1167" y="1684"/>
                  </a:lnTo>
                  <a:lnTo>
                    <a:pt x="1173" y="1648"/>
                  </a:lnTo>
                  <a:lnTo>
                    <a:pt x="1183" y="1614"/>
                  </a:lnTo>
                  <a:lnTo>
                    <a:pt x="1183" y="1614"/>
                  </a:lnTo>
                  <a:lnTo>
                    <a:pt x="1183" y="1592"/>
                  </a:lnTo>
                  <a:lnTo>
                    <a:pt x="1183" y="1592"/>
                  </a:lnTo>
                  <a:lnTo>
                    <a:pt x="1177" y="1562"/>
                  </a:lnTo>
                  <a:lnTo>
                    <a:pt x="1177" y="1562"/>
                  </a:lnTo>
                  <a:lnTo>
                    <a:pt x="1167" y="1515"/>
                  </a:lnTo>
                  <a:lnTo>
                    <a:pt x="1163" y="1493"/>
                  </a:lnTo>
                  <a:lnTo>
                    <a:pt x="1155" y="1471"/>
                  </a:lnTo>
                  <a:lnTo>
                    <a:pt x="1147" y="1453"/>
                  </a:lnTo>
                  <a:lnTo>
                    <a:pt x="1135" y="1435"/>
                  </a:lnTo>
                  <a:lnTo>
                    <a:pt x="1123" y="1419"/>
                  </a:lnTo>
                  <a:lnTo>
                    <a:pt x="1105" y="1405"/>
                  </a:lnTo>
                  <a:lnTo>
                    <a:pt x="1105" y="1405"/>
                  </a:lnTo>
                  <a:lnTo>
                    <a:pt x="1101" y="1401"/>
                  </a:lnTo>
                  <a:lnTo>
                    <a:pt x="1095" y="1395"/>
                  </a:lnTo>
                  <a:lnTo>
                    <a:pt x="1091" y="1389"/>
                  </a:lnTo>
                  <a:lnTo>
                    <a:pt x="1089" y="1381"/>
                  </a:lnTo>
                  <a:lnTo>
                    <a:pt x="1089" y="1376"/>
                  </a:lnTo>
                  <a:lnTo>
                    <a:pt x="1089" y="1368"/>
                  </a:lnTo>
                  <a:lnTo>
                    <a:pt x="1089" y="1362"/>
                  </a:lnTo>
                  <a:lnTo>
                    <a:pt x="1093" y="1354"/>
                  </a:lnTo>
                  <a:lnTo>
                    <a:pt x="1093" y="1354"/>
                  </a:lnTo>
                  <a:lnTo>
                    <a:pt x="1095" y="1348"/>
                  </a:lnTo>
                  <a:lnTo>
                    <a:pt x="1095" y="1348"/>
                  </a:lnTo>
                  <a:lnTo>
                    <a:pt x="1099" y="1340"/>
                  </a:lnTo>
                  <a:lnTo>
                    <a:pt x="1105" y="1332"/>
                  </a:lnTo>
                  <a:lnTo>
                    <a:pt x="1115" y="1322"/>
                  </a:lnTo>
                  <a:lnTo>
                    <a:pt x="1121" y="1320"/>
                  </a:lnTo>
                  <a:lnTo>
                    <a:pt x="1129" y="1318"/>
                  </a:lnTo>
                  <a:lnTo>
                    <a:pt x="1129" y="1318"/>
                  </a:lnTo>
                  <a:lnTo>
                    <a:pt x="1145" y="1314"/>
                  </a:lnTo>
                  <a:lnTo>
                    <a:pt x="1157" y="1310"/>
                  </a:lnTo>
                  <a:lnTo>
                    <a:pt x="1167" y="1302"/>
                  </a:lnTo>
                  <a:lnTo>
                    <a:pt x="1177" y="1294"/>
                  </a:lnTo>
                  <a:lnTo>
                    <a:pt x="1183" y="1282"/>
                  </a:lnTo>
                  <a:lnTo>
                    <a:pt x="1187" y="1268"/>
                  </a:lnTo>
                  <a:lnTo>
                    <a:pt x="1189" y="1248"/>
                  </a:lnTo>
                  <a:lnTo>
                    <a:pt x="1189" y="1226"/>
                  </a:lnTo>
                  <a:lnTo>
                    <a:pt x="1189" y="1226"/>
                  </a:lnTo>
                  <a:lnTo>
                    <a:pt x="1189" y="1214"/>
                  </a:lnTo>
                  <a:lnTo>
                    <a:pt x="1189" y="1205"/>
                  </a:lnTo>
                  <a:lnTo>
                    <a:pt x="1193" y="1187"/>
                  </a:lnTo>
                  <a:lnTo>
                    <a:pt x="1193" y="1187"/>
                  </a:lnTo>
                  <a:lnTo>
                    <a:pt x="1197" y="1179"/>
                  </a:lnTo>
                  <a:lnTo>
                    <a:pt x="1197" y="1179"/>
                  </a:lnTo>
                  <a:lnTo>
                    <a:pt x="1209" y="1109"/>
                  </a:lnTo>
                  <a:lnTo>
                    <a:pt x="1209" y="1103"/>
                  </a:lnTo>
                  <a:lnTo>
                    <a:pt x="1209" y="1103"/>
                  </a:lnTo>
                  <a:lnTo>
                    <a:pt x="1203" y="1095"/>
                  </a:lnTo>
                  <a:lnTo>
                    <a:pt x="1201" y="1085"/>
                  </a:lnTo>
                  <a:lnTo>
                    <a:pt x="1199" y="1075"/>
                  </a:lnTo>
                  <a:lnTo>
                    <a:pt x="1201" y="1063"/>
                  </a:lnTo>
                  <a:lnTo>
                    <a:pt x="1201" y="1063"/>
                  </a:lnTo>
                  <a:lnTo>
                    <a:pt x="1205" y="1053"/>
                  </a:lnTo>
                  <a:lnTo>
                    <a:pt x="1213" y="1045"/>
                  </a:lnTo>
                  <a:lnTo>
                    <a:pt x="1220" y="1040"/>
                  </a:lnTo>
                  <a:lnTo>
                    <a:pt x="1232" y="1036"/>
                  </a:lnTo>
                  <a:lnTo>
                    <a:pt x="1280" y="1028"/>
                  </a:lnTo>
                  <a:lnTo>
                    <a:pt x="1280" y="1028"/>
                  </a:lnTo>
                  <a:lnTo>
                    <a:pt x="1387" y="1006"/>
                  </a:lnTo>
                  <a:lnTo>
                    <a:pt x="1387" y="1006"/>
                  </a:lnTo>
                  <a:lnTo>
                    <a:pt x="1429" y="998"/>
                  </a:lnTo>
                  <a:lnTo>
                    <a:pt x="1429" y="998"/>
                  </a:lnTo>
                  <a:lnTo>
                    <a:pt x="1473" y="990"/>
                  </a:lnTo>
                  <a:lnTo>
                    <a:pt x="1515" y="982"/>
                  </a:lnTo>
                  <a:lnTo>
                    <a:pt x="1515" y="982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29" y="958"/>
                  </a:lnTo>
                  <a:lnTo>
                    <a:pt x="1529" y="958"/>
                  </a:lnTo>
                  <a:lnTo>
                    <a:pt x="1535" y="952"/>
                  </a:lnTo>
                  <a:lnTo>
                    <a:pt x="1543" y="946"/>
                  </a:lnTo>
                  <a:lnTo>
                    <a:pt x="1550" y="942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74" y="938"/>
                  </a:lnTo>
                  <a:lnTo>
                    <a:pt x="1574" y="938"/>
                  </a:lnTo>
                  <a:lnTo>
                    <a:pt x="1584" y="938"/>
                  </a:lnTo>
                  <a:lnTo>
                    <a:pt x="1594" y="942"/>
                  </a:lnTo>
                  <a:lnTo>
                    <a:pt x="1594" y="942"/>
                  </a:lnTo>
                  <a:lnTo>
                    <a:pt x="1620" y="950"/>
                  </a:lnTo>
                  <a:lnTo>
                    <a:pt x="1632" y="954"/>
                  </a:lnTo>
                  <a:lnTo>
                    <a:pt x="1642" y="954"/>
                  </a:lnTo>
                  <a:lnTo>
                    <a:pt x="1642" y="954"/>
                  </a:lnTo>
                  <a:lnTo>
                    <a:pt x="1648" y="954"/>
                  </a:lnTo>
                  <a:lnTo>
                    <a:pt x="1656" y="948"/>
                  </a:lnTo>
                  <a:lnTo>
                    <a:pt x="1668" y="934"/>
                  </a:lnTo>
                  <a:lnTo>
                    <a:pt x="1684" y="910"/>
                  </a:lnTo>
                  <a:lnTo>
                    <a:pt x="1684" y="910"/>
                  </a:lnTo>
                  <a:lnTo>
                    <a:pt x="1698" y="888"/>
                  </a:lnTo>
                  <a:lnTo>
                    <a:pt x="1713" y="867"/>
                  </a:lnTo>
                  <a:lnTo>
                    <a:pt x="1731" y="849"/>
                  </a:lnTo>
                  <a:lnTo>
                    <a:pt x="1741" y="841"/>
                  </a:lnTo>
                  <a:lnTo>
                    <a:pt x="1751" y="833"/>
                  </a:lnTo>
                  <a:lnTo>
                    <a:pt x="1751" y="833"/>
                  </a:lnTo>
                  <a:lnTo>
                    <a:pt x="1735" y="829"/>
                  </a:lnTo>
                  <a:lnTo>
                    <a:pt x="1721" y="825"/>
                  </a:lnTo>
                  <a:lnTo>
                    <a:pt x="1721" y="825"/>
                  </a:lnTo>
                  <a:lnTo>
                    <a:pt x="1708" y="819"/>
                  </a:lnTo>
                  <a:lnTo>
                    <a:pt x="1698" y="817"/>
                  </a:lnTo>
                  <a:lnTo>
                    <a:pt x="1698" y="817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3" name="Freeform 6"/>
            <p:cNvSpPr>
              <a:spLocks/>
            </p:cNvSpPr>
            <p:nvPr/>
          </p:nvSpPr>
          <p:spPr bwMode="auto">
            <a:xfrm>
              <a:off x="1192213" y="1446213"/>
              <a:ext cx="2333625" cy="2914650"/>
            </a:xfrm>
            <a:custGeom>
              <a:avLst/>
              <a:gdLst>
                <a:gd name="T0" fmla="*/ 1014 w 1470"/>
                <a:gd name="T1" fmla="*/ 1669 h 1836"/>
                <a:gd name="T2" fmla="*/ 1050 w 1470"/>
                <a:gd name="T3" fmla="*/ 1636 h 1836"/>
                <a:gd name="T4" fmla="*/ 1096 w 1470"/>
                <a:gd name="T5" fmla="*/ 1620 h 1836"/>
                <a:gd name="T6" fmla="*/ 1126 w 1470"/>
                <a:gd name="T7" fmla="*/ 1618 h 1836"/>
                <a:gd name="T8" fmla="*/ 1136 w 1470"/>
                <a:gd name="T9" fmla="*/ 1500 h 1836"/>
                <a:gd name="T10" fmla="*/ 1173 w 1470"/>
                <a:gd name="T11" fmla="*/ 1343 h 1836"/>
                <a:gd name="T12" fmla="*/ 1233 w 1470"/>
                <a:gd name="T13" fmla="*/ 1318 h 1836"/>
                <a:gd name="T14" fmla="*/ 1307 w 1470"/>
                <a:gd name="T15" fmla="*/ 1300 h 1836"/>
                <a:gd name="T16" fmla="*/ 1305 w 1470"/>
                <a:gd name="T17" fmla="*/ 1220 h 1836"/>
                <a:gd name="T18" fmla="*/ 1326 w 1470"/>
                <a:gd name="T19" fmla="*/ 1161 h 1836"/>
                <a:gd name="T20" fmla="*/ 1390 w 1470"/>
                <a:gd name="T21" fmla="*/ 1127 h 1836"/>
                <a:gd name="T22" fmla="*/ 1466 w 1470"/>
                <a:gd name="T23" fmla="*/ 996 h 1836"/>
                <a:gd name="T24" fmla="*/ 1424 w 1470"/>
                <a:gd name="T25" fmla="*/ 970 h 1836"/>
                <a:gd name="T26" fmla="*/ 1354 w 1470"/>
                <a:gd name="T27" fmla="*/ 962 h 1836"/>
                <a:gd name="T28" fmla="*/ 1283 w 1470"/>
                <a:gd name="T29" fmla="*/ 894 h 1836"/>
                <a:gd name="T30" fmla="*/ 1201 w 1470"/>
                <a:gd name="T31" fmla="*/ 852 h 1836"/>
                <a:gd name="T32" fmla="*/ 1159 w 1470"/>
                <a:gd name="T33" fmla="*/ 840 h 1836"/>
                <a:gd name="T34" fmla="*/ 1106 w 1470"/>
                <a:gd name="T35" fmla="*/ 866 h 1836"/>
                <a:gd name="T36" fmla="*/ 1050 w 1470"/>
                <a:gd name="T37" fmla="*/ 844 h 1836"/>
                <a:gd name="T38" fmla="*/ 935 w 1470"/>
                <a:gd name="T39" fmla="*/ 771 h 1836"/>
                <a:gd name="T40" fmla="*/ 889 w 1470"/>
                <a:gd name="T41" fmla="*/ 739 h 1836"/>
                <a:gd name="T42" fmla="*/ 855 w 1470"/>
                <a:gd name="T43" fmla="*/ 747 h 1836"/>
                <a:gd name="T44" fmla="*/ 818 w 1470"/>
                <a:gd name="T45" fmla="*/ 703 h 1836"/>
                <a:gd name="T46" fmla="*/ 734 w 1470"/>
                <a:gd name="T47" fmla="*/ 687 h 1836"/>
                <a:gd name="T48" fmla="*/ 712 w 1470"/>
                <a:gd name="T49" fmla="*/ 626 h 1836"/>
                <a:gd name="T50" fmla="*/ 764 w 1470"/>
                <a:gd name="T51" fmla="*/ 546 h 1836"/>
                <a:gd name="T52" fmla="*/ 728 w 1470"/>
                <a:gd name="T53" fmla="*/ 506 h 1836"/>
                <a:gd name="T54" fmla="*/ 670 w 1470"/>
                <a:gd name="T55" fmla="*/ 415 h 1836"/>
                <a:gd name="T56" fmla="*/ 674 w 1470"/>
                <a:gd name="T57" fmla="*/ 320 h 1836"/>
                <a:gd name="T58" fmla="*/ 728 w 1470"/>
                <a:gd name="T59" fmla="*/ 242 h 1836"/>
                <a:gd name="T60" fmla="*/ 676 w 1470"/>
                <a:gd name="T61" fmla="*/ 169 h 1836"/>
                <a:gd name="T62" fmla="*/ 698 w 1470"/>
                <a:gd name="T63" fmla="*/ 89 h 1836"/>
                <a:gd name="T64" fmla="*/ 597 w 1470"/>
                <a:gd name="T65" fmla="*/ 75 h 1836"/>
                <a:gd name="T66" fmla="*/ 490 w 1470"/>
                <a:gd name="T67" fmla="*/ 5 h 1836"/>
                <a:gd name="T68" fmla="*/ 418 w 1470"/>
                <a:gd name="T69" fmla="*/ 105 h 1836"/>
                <a:gd name="T70" fmla="*/ 440 w 1470"/>
                <a:gd name="T71" fmla="*/ 178 h 1836"/>
                <a:gd name="T72" fmla="*/ 428 w 1470"/>
                <a:gd name="T73" fmla="*/ 228 h 1836"/>
                <a:gd name="T74" fmla="*/ 297 w 1470"/>
                <a:gd name="T75" fmla="*/ 337 h 1836"/>
                <a:gd name="T76" fmla="*/ 183 w 1470"/>
                <a:gd name="T77" fmla="*/ 419 h 1836"/>
                <a:gd name="T78" fmla="*/ 112 w 1470"/>
                <a:gd name="T79" fmla="*/ 485 h 1836"/>
                <a:gd name="T80" fmla="*/ 42 w 1470"/>
                <a:gd name="T81" fmla="*/ 592 h 1836"/>
                <a:gd name="T82" fmla="*/ 2 w 1470"/>
                <a:gd name="T83" fmla="*/ 685 h 1836"/>
                <a:gd name="T84" fmla="*/ 20 w 1470"/>
                <a:gd name="T85" fmla="*/ 769 h 1836"/>
                <a:gd name="T86" fmla="*/ 28 w 1470"/>
                <a:gd name="T87" fmla="*/ 834 h 1836"/>
                <a:gd name="T88" fmla="*/ 50 w 1470"/>
                <a:gd name="T89" fmla="*/ 948 h 1836"/>
                <a:gd name="T90" fmla="*/ 36 w 1470"/>
                <a:gd name="T91" fmla="*/ 1055 h 1836"/>
                <a:gd name="T92" fmla="*/ 84 w 1470"/>
                <a:gd name="T93" fmla="*/ 1121 h 1836"/>
                <a:gd name="T94" fmla="*/ 152 w 1470"/>
                <a:gd name="T95" fmla="*/ 1200 h 1836"/>
                <a:gd name="T96" fmla="*/ 203 w 1470"/>
                <a:gd name="T97" fmla="*/ 1206 h 1836"/>
                <a:gd name="T98" fmla="*/ 247 w 1470"/>
                <a:gd name="T99" fmla="*/ 1230 h 1836"/>
                <a:gd name="T100" fmla="*/ 297 w 1470"/>
                <a:gd name="T101" fmla="*/ 1296 h 1836"/>
                <a:gd name="T102" fmla="*/ 392 w 1470"/>
                <a:gd name="T103" fmla="*/ 1415 h 1836"/>
                <a:gd name="T104" fmla="*/ 557 w 1470"/>
                <a:gd name="T105" fmla="*/ 1520 h 1836"/>
                <a:gd name="T106" fmla="*/ 661 w 1470"/>
                <a:gd name="T107" fmla="*/ 1506 h 1836"/>
                <a:gd name="T108" fmla="*/ 754 w 1470"/>
                <a:gd name="T109" fmla="*/ 1493 h 1836"/>
                <a:gd name="T110" fmla="*/ 804 w 1470"/>
                <a:gd name="T111" fmla="*/ 1568 h 1836"/>
                <a:gd name="T112" fmla="*/ 833 w 1470"/>
                <a:gd name="T113" fmla="*/ 1612 h 1836"/>
                <a:gd name="T114" fmla="*/ 895 w 1470"/>
                <a:gd name="T115" fmla="*/ 1679 h 1836"/>
                <a:gd name="T116" fmla="*/ 909 w 1470"/>
                <a:gd name="T117" fmla="*/ 1785 h 1836"/>
                <a:gd name="T118" fmla="*/ 921 w 1470"/>
                <a:gd name="T119" fmla="*/ 1823 h 1836"/>
                <a:gd name="T120" fmla="*/ 979 w 1470"/>
                <a:gd name="T121" fmla="*/ 1834 h 1836"/>
                <a:gd name="T122" fmla="*/ 1024 w 1470"/>
                <a:gd name="T123" fmla="*/ 1787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0" h="1836">
                  <a:moveTo>
                    <a:pt x="1004" y="1733"/>
                  </a:moveTo>
                  <a:lnTo>
                    <a:pt x="1004" y="1733"/>
                  </a:lnTo>
                  <a:lnTo>
                    <a:pt x="979" y="1689"/>
                  </a:lnTo>
                  <a:lnTo>
                    <a:pt x="979" y="1689"/>
                  </a:lnTo>
                  <a:lnTo>
                    <a:pt x="989" y="1685"/>
                  </a:lnTo>
                  <a:lnTo>
                    <a:pt x="996" y="1681"/>
                  </a:lnTo>
                  <a:lnTo>
                    <a:pt x="1014" y="1669"/>
                  </a:lnTo>
                  <a:lnTo>
                    <a:pt x="1014" y="1669"/>
                  </a:lnTo>
                  <a:lnTo>
                    <a:pt x="1014" y="1667"/>
                  </a:lnTo>
                  <a:lnTo>
                    <a:pt x="1014" y="1667"/>
                  </a:lnTo>
                  <a:lnTo>
                    <a:pt x="1022" y="1658"/>
                  </a:lnTo>
                  <a:lnTo>
                    <a:pt x="1030" y="1650"/>
                  </a:lnTo>
                  <a:lnTo>
                    <a:pt x="1040" y="1642"/>
                  </a:lnTo>
                  <a:lnTo>
                    <a:pt x="1050" y="1636"/>
                  </a:lnTo>
                  <a:lnTo>
                    <a:pt x="1050" y="1636"/>
                  </a:lnTo>
                  <a:lnTo>
                    <a:pt x="1060" y="1630"/>
                  </a:lnTo>
                  <a:lnTo>
                    <a:pt x="1070" y="1624"/>
                  </a:lnTo>
                  <a:lnTo>
                    <a:pt x="1080" y="1620"/>
                  </a:lnTo>
                  <a:lnTo>
                    <a:pt x="1092" y="1620"/>
                  </a:lnTo>
                  <a:lnTo>
                    <a:pt x="1092" y="1620"/>
                  </a:lnTo>
                  <a:lnTo>
                    <a:pt x="1096" y="1620"/>
                  </a:lnTo>
                  <a:lnTo>
                    <a:pt x="1096" y="1620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4" y="1618"/>
                  </a:lnTo>
                  <a:lnTo>
                    <a:pt x="1114" y="1618"/>
                  </a:lnTo>
                  <a:lnTo>
                    <a:pt x="1126" y="1618"/>
                  </a:lnTo>
                  <a:lnTo>
                    <a:pt x="1130" y="1616"/>
                  </a:lnTo>
                  <a:lnTo>
                    <a:pt x="1130" y="1616"/>
                  </a:lnTo>
                  <a:lnTo>
                    <a:pt x="1132" y="1610"/>
                  </a:lnTo>
                  <a:lnTo>
                    <a:pt x="1132" y="1596"/>
                  </a:lnTo>
                  <a:lnTo>
                    <a:pt x="1132" y="1596"/>
                  </a:lnTo>
                  <a:lnTo>
                    <a:pt x="1136" y="1500"/>
                  </a:lnTo>
                  <a:lnTo>
                    <a:pt x="1136" y="1500"/>
                  </a:lnTo>
                  <a:lnTo>
                    <a:pt x="1140" y="1429"/>
                  </a:lnTo>
                  <a:lnTo>
                    <a:pt x="1140" y="1429"/>
                  </a:lnTo>
                  <a:lnTo>
                    <a:pt x="1144" y="1403"/>
                  </a:lnTo>
                  <a:lnTo>
                    <a:pt x="1150" y="1379"/>
                  </a:lnTo>
                  <a:lnTo>
                    <a:pt x="1159" y="1359"/>
                  </a:lnTo>
                  <a:lnTo>
                    <a:pt x="1165" y="1351"/>
                  </a:lnTo>
                  <a:lnTo>
                    <a:pt x="1173" y="1343"/>
                  </a:lnTo>
                  <a:lnTo>
                    <a:pt x="1173" y="1343"/>
                  </a:lnTo>
                  <a:lnTo>
                    <a:pt x="1181" y="1337"/>
                  </a:lnTo>
                  <a:lnTo>
                    <a:pt x="1189" y="1332"/>
                  </a:lnTo>
                  <a:lnTo>
                    <a:pt x="1189" y="1332"/>
                  </a:lnTo>
                  <a:lnTo>
                    <a:pt x="1203" y="1326"/>
                  </a:lnTo>
                  <a:lnTo>
                    <a:pt x="1217" y="1322"/>
                  </a:lnTo>
                  <a:lnTo>
                    <a:pt x="1233" y="1318"/>
                  </a:lnTo>
                  <a:lnTo>
                    <a:pt x="1249" y="1318"/>
                  </a:lnTo>
                  <a:lnTo>
                    <a:pt x="1249" y="1318"/>
                  </a:lnTo>
                  <a:lnTo>
                    <a:pt x="1263" y="1316"/>
                  </a:lnTo>
                  <a:lnTo>
                    <a:pt x="1277" y="1312"/>
                  </a:lnTo>
                  <a:lnTo>
                    <a:pt x="1291" y="1308"/>
                  </a:lnTo>
                  <a:lnTo>
                    <a:pt x="1307" y="1300"/>
                  </a:lnTo>
                  <a:lnTo>
                    <a:pt x="1307" y="1300"/>
                  </a:lnTo>
                  <a:lnTo>
                    <a:pt x="1311" y="1298"/>
                  </a:lnTo>
                  <a:lnTo>
                    <a:pt x="1313" y="1294"/>
                  </a:lnTo>
                  <a:lnTo>
                    <a:pt x="1315" y="1284"/>
                  </a:lnTo>
                  <a:lnTo>
                    <a:pt x="1313" y="1268"/>
                  </a:lnTo>
                  <a:lnTo>
                    <a:pt x="1313" y="1268"/>
                  </a:lnTo>
                  <a:lnTo>
                    <a:pt x="1307" y="1244"/>
                  </a:lnTo>
                  <a:lnTo>
                    <a:pt x="1305" y="1220"/>
                  </a:lnTo>
                  <a:lnTo>
                    <a:pt x="1305" y="1210"/>
                  </a:lnTo>
                  <a:lnTo>
                    <a:pt x="1307" y="1198"/>
                  </a:lnTo>
                  <a:lnTo>
                    <a:pt x="1309" y="1188"/>
                  </a:lnTo>
                  <a:lnTo>
                    <a:pt x="1313" y="1178"/>
                  </a:lnTo>
                  <a:lnTo>
                    <a:pt x="1313" y="1178"/>
                  </a:lnTo>
                  <a:lnTo>
                    <a:pt x="1321" y="1168"/>
                  </a:lnTo>
                  <a:lnTo>
                    <a:pt x="1326" y="1161"/>
                  </a:lnTo>
                  <a:lnTo>
                    <a:pt x="1334" y="1153"/>
                  </a:lnTo>
                  <a:lnTo>
                    <a:pt x="1344" y="1147"/>
                  </a:lnTo>
                  <a:lnTo>
                    <a:pt x="1364" y="1137"/>
                  </a:lnTo>
                  <a:lnTo>
                    <a:pt x="1388" y="1129"/>
                  </a:lnTo>
                  <a:lnTo>
                    <a:pt x="1388" y="1129"/>
                  </a:lnTo>
                  <a:lnTo>
                    <a:pt x="1390" y="1127"/>
                  </a:lnTo>
                  <a:lnTo>
                    <a:pt x="1390" y="1127"/>
                  </a:lnTo>
                  <a:lnTo>
                    <a:pt x="1406" y="1103"/>
                  </a:lnTo>
                  <a:lnTo>
                    <a:pt x="1406" y="1103"/>
                  </a:lnTo>
                  <a:lnTo>
                    <a:pt x="1436" y="1057"/>
                  </a:lnTo>
                  <a:lnTo>
                    <a:pt x="1448" y="1033"/>
                  </a:lnTo>
                  <a:lnTo>
                    <a:pt x="1458" y="1011"/>
                  </a:lnTo>
                  <a:lnTo>
                    <a:pt x="1458" y="1011"/>
                  </a:lnTo>
                  <a:lnTo>
                    <a:pt x="1466" y="996"/>
                  </a:lnTo>
                  <a:lnTo>
                    <a:pt x="1466" y="996"/>
                  </a:lnTo>
                  <a:lnTo>
                    <a:pt x="1470" y="972"/>
                  </a:lnTo>
                  <a:lnTo>
                    <a:pt x="1470" y="972"/>
                  </a:lnTo>
                  <a:lnTo>
                    <a:pt x="1462" y="970"/>
                  </a:lnTo>
                  <a:lnTo>
                    <a:pt x="1448" y="970"/>
                  </a:lnTo>
                  <a:lnTo>
                    <a:pt x="1448" y="970"/>
                  </a:lnTo>
                  <a:lnTo>
                    <a:pt x="1424" y="970"/>
                  </a:lnTo>
                  <a:lnTo>
                    <a:pt x="1416" y="970"/>
                  </a:lnTo>
                  <a:lnTo>
                    <a:pt x="1416" y="970"/>
                  </a:lnTo>
                  <a:lnTo>
                    <a:pt x="1406" y="972"/>
                  </a:lnTo>
                  <a:lnTo>
                    <a:pt x="1406" y="972"/>
                  </a:lnTo>
                  <a:lnTo>
                    <a:pt x="1388" y="970"/>
                  </a:lnTo>
                  <a:lnTo>
                    <a:pt x="1370" y="966"/>
                  </a:lnTo>
                  <a:lnTo>
                    <a:pt x="1354" y="962"/>
                  </a:lnTo>
                  <a:lnTo>
                    <a:pt x="1338" y="954"/>
                  </a:lnTo>
                  <a:lnTo>
                    <a:pt x="1326" y="944"/>
                  </a:lnTo>
                  <a:lnTo>
                    <a:pt x="1313" y="932"/>
                  </a:lnTo>
                  <a:lnTo>
                    <a:pt x="1303" y="918"/>
                  </a:lnTo>
                  <a:lnTo>
                    <a:pt x="1293" y="902"/>
                  </a:lnTo>
                  <a:lnTo>
                    <a:pt x="1293" y="902"/>
                  </a:lnTo>
                  <a:lnTo>
                    <a:pt x="1283" y="894"/>
                  </a:lnTo>
                  <a:lnTo>
                    <a:pt x="1269" y="886"/>
                  </a:lnTo>
                  <a:lnTo>
                    <a:pt x="1269" y="886"/>
                  </a:lnTo>
                  <a:lnTo>
                    <a:pt x="1257" y="880"/>
                  </a:lnTo>
                  <a:lnTo>
                    <a:pt x="1257" y="880"/>
                  </a:lnTo>
                  <a:lnTo>
                    <a:pt x="1229" y="866"/>
                  </a:lnTo>
                  <a:lnTo>
                    <a:pt x="1229" y="866"/>
                  </a:lnTo>
                  <a:lnTo>
                    <a:pt x="1201" y="852"/>
                  </a:lnTo>
                  <a:lnTo>
                    <a:pt x="1201" y="852"/>
                  </a:lnTo>
                  <a:lnTo>
                    <a:pt x="1181" y="842"/>
                  </a:lnTo>
                  <a:lnTo>
                    <a:pt x="1173" y="838"/>
                  </a:lnTo>
                  <a:lnTo>
                    <a:pt x="1165" y="836"/>
                  </a:lnTo>
                  <a:lnTo>
                    <a:pt x="1165" y="836"/>
                  </a:lnTo>
                  <a:lnTo>
                    <a:pt x="1163" y="838"/>
                  </a:lnTo>
                  <a:lnTo>
                    <a:pt x="1159" y="840"/>
                  </a:lnTo>
                  <a:lnTo>
                    <a:pt x="1156" y="846"/>
                  </a:lnTo>
                  <a:lnTo>
                    <a:pt x="1156" y="846"/>
                  </a:lnTo>
                  <a:lnTo>
                    <a:pt x="1150" y="852"/>
                  </a:lnTo>
                  <a:lnTo>
                    <a:pt x="1144" y="856"/>
                  </a:lnTo>
                  <a:lnTo>
                    <a:pt x="1132" y="862"/>
                  </a:lnTo>
                  <a:lnTo>
                    <a:pt x="1118" y="866"/>
                  </a:lnTo>
                  <a:lnTo>
                    <a:pt x="1106" y="866"/>
                  </a:lnTo>
                  <a:lnTo>
                    <a:pt x="1106" y="866"/>
                  </a:lnTo>
                  <a:lnTo>
                    <a:pt x="1094" y="866"/>
                  </a:lnTo>
                  <a:lnTo>
                    <a:pt x="1084" y="864"/>
                  </a:lnTo>
                  <a:lnTo>
                    <a:pt x="1072" y="860"/>
                  </a:lnTo>
                  <a:lnTo>
                    <a:pt x="1062" y="852"/>
                  </a:lnTo>
                  <a:lnTo>
                    <a:pt x="1062" y="852"/>
                  </a:lnTo>
                  <a:lnTo>
                    <a:pt x="1050" y="844"/>
                  </a:lnTo>
                  <a:lnTo>
                    <a:pt x="1040" y="838"/>
                  </a:lnTo>
                  <a:lnTo>
                    <a:pt x="1014" y="825"/>
                  </a:lnTo>
                  <a:lnTo>
                    <a:pt x="1014" y="825"/>
                  </a:lnTo>
                  <a:lnTo>
                    <a:pt x="989" y="811"/>
                  </a:lnTo>
                  <a:lnTo>
                    <a:pt x="961" y="795"/>
                  </a:lnTo>
                  <a:lnTo>
                    <a:pt x="947" y="783"/>
                  </a:lnTo>
                  <a:lnTo>
                    <a:pt x="935" y="771"/>
                  </a:lnTo>
                  <a:lnTo>
                    <a:pt x="923" y="757"/>
                  </a:lnTo>
                  <a:lnTo>
                    <a:pt x="913" y="741"/>
                  </a:lnTo>
                  <a:lnTo>
                    <a:pt x="913" y="741"/>
                  </a:lnTo>
                  <a:lnTo>
                    <a:pt x="891" y="739"/>
                  </a:lnTo>
                  <a:lnTo>
                    <a:pt x="891" y="739"/>
                  </a:lnTo>
                  <a:lnTo>
                    <a:pt x="889" y="739"/>
                  </a:lnTo>
                  <a:lnTo>
                    <a:pt x="889" y="739"/>
                  </a:lnTo>
                  <a:lnTo>
                    <a:pt x="879" y="743"/>
                  </a:lnTo>
                  <a:lnTo>
                    <a:pt x="869" y="745"/>
                  </a:lnTo>
                  <a:lnTo>
                    <a:pt x="869" y="745"/>
                  </a:lnTo>
                  <a:lnTo>
                    <a:pt x="861" y="747"/>
                  </a:lnTo>
                  <a:lnTo>
                    <a:pt x="861" y="747"/>
                  </a:lnTo>
                  <a:lnTo>
                    <a:pt x="855" y="747"/>
                  </a:lnTo>
                  <a:lnTo>
                    <a:pt x="855" y="747"/>
                  </a:lnTo>
                  <a:lnTo>
                    <a:pt x="843" y="743"/>
                  </a:lnTo>
                  <a:lnTo>
                    <a:pt x="833" y="737"/>
                  </a:lnTo>
                  <a:lnTo>
                    <a:pt x="826" y="727"/>
                  </a:lnTo>
                  <a:lnTo>
                    <a:pt x="822" y="717"/>
                  </a:lnTo>
                  <a:lnTo>
                    <a:pt x="818" y="705"/>
                  </a:lnTo>
                  <a:lnTo>
                    <a:pt x="818" y="703"/>
                  </a:lnTo>
                  <a:lnTo>
                    <a:pt x="818" y="703"/>
                  </a:lnTo>
                  <a:lnTo>
                    <a:pt x="794" y="703"/>
                  </a:lnTo>
                  <a:lnTo>
                    <a:pt x="794" y="703"/>
                  </a:lnTo>
                  <a:lnTo>
                    <a:pt x="778" y="703"/>
                  </a:lnTo>
                  <a:lnTo>
                    <a:pt x="778" y="703"/>
                  </a:lnTo>
                  <a:lnTo>
                    <a:pt x="762" y="701"/>
                  </a:lnTo>
                  <a:lnTo>
                    <a:pt x="744" y="693"/>
                  </a:lnTo>
                  <a:lnTo>
                    <a:pt x="734" y="687"/>
                  </a:lnTo>
                  <a:lnTo>
                    <a:pt x="724" y="681"/>
                  </a:lnTo>
                  <a:lnTo>
                    <a:pt x="718" y="673"/>
                  </a:lnTo>
                  <a:lnTo>
                    <a:pt x="712" y="662"/>
                  </a:lnTo>
                  <a:lnTo>
                    <a:pt x="712" y="662"/>
                  </a:lnTo>
                  <a:lnTo>
                    <a:pt x="708" y="650"/>
                  </a:lnTo>
                  <a:lnTo>
                    <a:pt x="708" y="638"/>
                  </a:lnTo>
                  <a:lnTo>
                    <a:pt x="712" y="626"/>
                  </a:lnTo>
                  <a:lnTo>
                    <a:pt x="716" y="614"/>
                  </a:lnTo>
                  <a:lnTo>
                    <a:pt x="726" y="598"/>
                  </a:lnTo>
                  <a:lnTo>
                    <a:pt x="734" y="588"/>
                  </a:lnTo>
                  <a:lnTo>
                    <a:pt x="734" y="588"/>
                  </a:lnTo>
                  <a:lnTo>
                    <a:pt x="750" y="568"/>
                  </a:lnTo>
                  <a:lnTo>
                    <a:pt x="760" y="554"/>
                  </a:lnTo>
                  <a:lnTo>
                    <a:pt x="764" y="546"/>
                  </a:lnTo>
                  <a:lnTo>
                    <a:pt x="764" y="544"/>
                  </a:lnTo>
                  <a:lnTo>
                    <a:pt x="764" y="544"/>
                  </a:lnTo>
                  <a:lnTo>
                    <a:pt x="762" y="540"/>
                  </a:lnTo>
                  <a:lnTo>
                    <a:pt x="758" y="534"/>
                  </a:lnTo>
                  <a:lnTo>
                    <a:pt x="746" y="522"/>
                  </a:lnTo>
                  <a:lnTo>
                    <a:pt x="728" y="506"/>
                  </a:lnTo>
                  <a:lnTo>
                    <a:pt x="728" y="506"/>
                  </a:lnTo>
                  <a:lnTo>
                    <a:pt x="716" y="497"/>
                  </a:lnTo>
                  <a:lnTo>
                    <a:pt x="704" y="487"/>
                  </a:lnTo>
                  <a:lnTo>
                    <a:pt x="694" y="473"/>
                  </a:lnTo>
                  <a:lnTo>
                    <a:pt x="686" y="461"/>
                  </a:lnTo>
                  <a:lnTo>
                    <a:pt x="680" y="445"/>
                  </a:lnTo>
                  <a:lnTo>
                    <a:pt x="674" y="431"/>
                  </a:lnTo>
                  <a:lnTo>
                    <a:pt x="670" y="415"/>
                  </a:lnTo>
                  <a:lnTo>
                    <a:pt x="666" y="397"/>
                  </a:lnTo>
                  <a:lnTo>
                    <a:pt x="666" y="397"/>
                  </a:lnTo>
                  <a:lnTo>
                    <a:pt x="664" y="381"/>
                  </a:lnTo>
                  <a:lnTo>
                    <a:pt x="666" y="365"/>
                  </a:lnTo>
                  <a:lnTo>
                    <a:pt x="666" y="349"/>
                  </a:lnTo>
                  <a:lnTo>
                    <a:pt x="670" y="334"/>
                  </a:lnTo>
                  <a:lnTo>
                    <a:pt x="674" y="320"/>
                  </a:lnTo>
                  <a:lnTo>
                    <a:pt x="680" y="306"/>
                  </a:lnTo>
                  <a:lnTo>
                    <a:pt x="688" y="292"/>
                  </a:lnTo>
                  <a:lnTo>
                    <a:pt x="698" y="280"/>
                  </a:lnTo>
                  <a:lnTo>
                    <a:pt x="698" y="280"/>
                  </a:lnTo>
                  <a:lnTo>
                    <a:pt x="714" y="258"/>
                  </a:lnTo>
                  <a:lnTo>
                    <a:pt x="728" y="242"/>
                  </a:lnTo>
                  <a:lnTo>
                    <a:pt x="728" y="242"/>
                  </a:lnTo>
                  <a:lnTo>
                    <a:pt x="716" y="226"/>
                  </a:lnTo>
                  <a:lnTo>
                    <a:pt x="698" y="206"/>
                  </a:lnTo>
                  <a:lnTo>
                    <a:pt x="696" y="206"/>
                  </a:lnTo>
                  <a:lnTo>
                    <a:pt x="696" y="206"/>
                  </a:lnTo>
                  <a:lnTo>
                    <a:pt x="684" y="190"/>
                  </a:lnTo>
                  <a:lnTo>
                    <a:pt x="680" y="180"/>
                  </a:lnTo>
                  <a:lnTo>
                    <a:pt x="676" y="169"/>
                  </a:lnTo>
                  <a:lnTo>
                    <a:pt x="674" y="159"/>
                  </a:lnTo>
                  <a:lnTo>
                    <a:pt x="672" y="147"/>
                  </a:lnTo>
                  <a:lnTo>
                    <a:pt x="674" y="135"/>
                  </a:lnTo>
                  <a:lnTo>
                    <a:pt x="678" y="125"/>
                  </a:lnTo>
                  <a:lnTo>
                    <a:pt x="678" y="125"/>
                  </a:lnTo>
                  <a:lnTo>
                    <a:pt x="698" y="89"/>
                  </a:lnTo>
                  <a:lnTo>
                    <a:pt x="698" y="89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655" y="89"/>
                  </a:lnTo>
                  <a:lnTo>
                    <a:pt x="635" y="87"/>
                  </a:lnTo>
                  <a:lnTo>
                    <a:pt x="635" y="87"/>
                  </a:lnTo>
                  <a:lnTo>
                    <a:pt x="615" y="83"/>
                  </a:lnTo>
                  <a:lnTo>
                    <a:pt x="597" y="75"/>
                  </a:lnTo>
                  <a:lnTo>
                    <a:pt x="579" y="67"/>
                  </a:lnTo>
                  <a:lnTo>
                    <a:pt x="563" y="57"/>
                  </a:lnTo>
                  <a:lnTo>
                    <a:pt x="531" y="33"/>
                  </a:lnTo>
                  <a:lnTo>
                    <a:pt x="501" y="7"/>
                  </a:lnTo>
                  <a:lnTo>
                    <a:pt x="501" y="7"/>
                  </a:lnTo>
                  <a:lnTo>
                    <a:pt x="492" y="0"/>
                  </a:lnTo>
                  <a:lnTo>
                    <a:pt x="490" y="5"/>
                  </a:lnTo>
                  <a:lnTo>
                    <a:pt x="490" y="5"/>
                  </a:lnTo>
                  <a:lnTo>
                    <a:pt x="484" y="29"/>
                  </a:lnTo>
                  <a:lnTo>
                    <a:pt x="474" y="49"/>
                  </a:lnTo>
                  <a:lnTo>
                    <a:pt x="464" y="67"/>
                  </a:lnTo>
                  <a:lnTo>
                    <a:pt x="450" y="81"/>
                  </a:lnTo>
                  <a:lnTo>
                    <a:pt x="436" y="95"/>
                  </a:lnTo>
                  <a:lnTo>
                    <a:pt x="418" y="105"/>
                  </a:lnTo>
                  <a:lnTo>
                    <a:pt x="398" y="113"/>
                  </a:lnTo>
                  <a:lnTo>
                    <a:pt x="376" y="119"/>
                  </a:lnTo>
                  <a:lnTo>
                    <a:pt x="384" y="125"/>
                  </a:lnTo>
                  <a:lnTo>
                    <a:pt x="430" y="165"/>
                  </a:lnTo>
                  <a:lnTo>
                    <a:pt x="430" y="165"/>
                  </a:lnTo>
                  <a:lnTo>
                    <a:pt x="436" y="170"/>
                  </a:lnTo>
                  <a:lnTo>
                    <a:pt x="440" y="178"/>
                  </a:lnTo>
                  <a:lnTo>
                    <a:pt x="444" y="188"/>
                  </a:lnTo>
                  <a:lnTo>
                    <a:pt x="444" y="196"/>
                  </a:lnTo>
                  <a:lnTo>
                    <a:pt x="444" y="196"/>
                  </a:lnTo>
                  <a:lnTo>
                    <a:pt x="442" y="206"/>
                  </a:lnTo>
                  <a:lnTo>
                    <a:pt x="440" y="214"/>
                  </a:lnTo>
                  <a:lnTo>
                    <a:pt x="434" y="222"/>
                  </a:lnTo>
                  <a:lnTo>
                    <a:pt x="428" y="228"/>
                  </a:lnTo>
                  <a:lnTo>
                    <a:pt x="428" y="228"/>
                  </a:lnTo>
                  <a:lnTo>
                    <a:pt x="396" y="252"/>
                  </a:lnTo>
                  <a:lnTo>
                    <a:pt x="396" y="252"/>
                  </a:lnTo>
                  <a:lnTo>
                    <a:pt x="323" y="310"/>
                  </a:lnTo>
                  <a:lnTo>
                    <a:pt x="323" y="310"/>
                  </a:lnTo>
                  <a:lnTo>
                    <a:pt x="309" y="322"/>
                  </a:lnTo>
                  <a:lnTo>
                    <a:pt x="297" y="337"/>
                  </a:lnTo>
                  <a:lnTo>
                    <a:pt x="297" y="337"/>
                  </a:lnTo>
                  <a:lnTo>
                    <a:pt x="281" y="357"/>
                  </a:lnTo>
                  <a:lnTo>
                    <a:pt x="263" y="375"/>
                  </a:lnTo>
                  <a:lnTo>
                    <a:pt x="245" y="389"/>
                  </a:lnTo>
                  <a:lnTo>
                    <a:pt x="225" y="401"/>
                  </a:lnTo>
                  <a:lnTo>
                    <a:pt x="203" y="413"/>
                  </a:lnTo>
                  <a:lnTo>
                    <a:pt x="183" y="419"/>
                  </a:lnTo>
                  <a:lnTo>
                    <a:pt x="162" y="425"/>
                  </a:lnTo>
                  <a:lnTo>
                    <a:pt x="140" y="425"/>
                  </a:lnTo>
                  <a:lnTo>
                    <a:pt x="140" y="425"/>
                  </a:lnTo>
                  <a:lnTo>
                    <a:pt x="122" y="425"/>
                  </a:lnTo>
                  <a:lnTo>
                    <a:pt x="122" y="425"/>
                  </a:lnTo>
                  <a:lnTo>
                    <a:pt x="116" y="465"/>
                  </a:lnTo>
                  <a:lnTo>
                    <a:pt x="112" y="485"/>
                  </a:lnTo>
                  <a:lnTo>
                    <a:pt x="106" y="504"/>
                  </a:lnTo>
                  <a:lnTo>
                    <a:pt x="96" y="524"/>
                  </a:lnTo>
                  <a:lnTo>
                    <a:pt x="86" y="542"/>
                  </a:lnTo>
                  <a:lnTo>
                    <a:pt x="70" y="562"/>
                  </a:lnTo>
                  <a:lnTo>
                    <a:pt x="54" y="580"/>
                  </a:lnTo>
                  <a:lnTo>
                    <a:pt x="54" y="580"/>
                  </a:lnTo>
                  <a:lnTo>
                    <a:pt x="42" y="592"/>
                  </a:lnTo>
                  <a:lnTo>
                    <a:pt x="32" y="608"/>
                  </a:lnTo>
                  <a:lnTo>
                    <a:pt x="14" y="648"/>
                  </a:lnTo>
                  <a:lnTo>
                    <a:pt x="14" y="648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2" y="681"/>
                  </a:lnTo>
                  <a:lnTo>
                    <a:pt x="2" y="685"/>
                  </a:lnTo>
                  <a:lnTo>
                    <a:pt x="2" y="685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20" y="769"/>
                  </a:lnTo>
                  <a:lnTo>
                    <a:pt x="20" y="769"/>
                  </a:lnTo>
                  <a:lnTo>
                    <a:pt x="22" y="775"/>
                  </a:lnTo>
                  <a:lnTo>
                    <a:pt x="22" y="781"/>
                  </a:lnTo>
                  <a:lnTo>
                    <a:pt x="22" y="797"/>
                  </a:lnTo>
                  <a:lnTo>
                    <a:pt x="22" y="797"/>
                  </a:lnTo>
                  <a:lnTo>
                    <a:pt x="28" y="825"/>
                  </a:lnTo>
                  <a:lnTo>
                    <a:pt x="28" y="825"/>
                  </a:lnTo>
                  <a:lnTo>
                    <a:pt x="28" y="834"/>
                  </a:lnTo>
                  <a:lnTo>
                    <a:pt x="28" y="840"/>
                  </a:lnTo>
                  <a:lnTo>
                    <a:pt x="28" y="840"/>
                  </a:lnTo>
                  <a:lnTo>
                    <a:pt x="38" y="862"/>
                  </a:lnTo>
                  <a:lnTo>
                    <a:pt x="46" y="884"/>
                  </a:lnTo>
                  <a:lnTo>
                    <a:pt x="48" y="906"/>
                  </a:lnTo>
                  <a:lnTo>
                    <a:pt x="50" y="928"/>
                  </a:lnTo>
                  <a:lnTo>
                    <a:pt x="50" y="948"/>
                  </a:lnTo>
                  <a:lnTo>
                    <a:pt x="48" y="970"/>
                  </a:lnTo>
                  <a:lnTo>
                    <a:pt x="40" y="1009"/>
                  </a:lnTo>
                  <a:lnTo>
                    <a:pt x="40" y="1009"/>
                  </a:lnTo>
                  <a:lnTo>
                    <a:pt x="38" y="1023"/>
                  </a:lnTo>
                  <a:lnTo>
                    <a:pt x="38" y="1023"/>
                  </a:lnTo>
                  <a:lnTo>
                    <a:pt x="36" y="1041"/>
                  </a:lnTo>
                  <a:lnTo>
                    <a:pt x="36" y="1055"/>
                  </a:lnTo>
                  <a:lnTo>
                    <a:pt x="40" y="1069"/>
                  </a:lnTo>
                  <a:lnTo>
                    <a:pt x="44" y="1079"/>
                  </a:lnTo>
                  <a:lnTo>
                    <a:pt x="48" y="1089"/>
                  </a:lnTo>
                  <a:lnTo>
                    <a:pt x="56" y="1097"/>
                  </a:lnTo>
                  <a:lnTo>
                    <a:pt x="70" y="1109"/>
                  </a:lnTo>
                  <a:lnTo>
                    <a:pt x="70" y="1109"/>
                  </a:lnTo>
                  <a:lnTo>
                    <a:pt x="84" y="1121"/>
                  </a:lnTo>
                  <a:lnTo>
                    <a:pt x="98" y="1133"/>
                  </a:lnTo>
                  <a:lnTo>
                    <a:pt x="110" y="1145"/>
                  </a:lnTo>
                  <a:lnTo>
                    <a:pt x="118" y="1159"/>
                  </a:lnTo>
                  <a:lnTo>
                    <a:pt x="118" y="1159"/>
                  </a:lnTo>
                  <a:lnTo>
                    <a:pt x="136" y="1184"/>
                  </a:lnTo>
                  <a:lnTo>
                    <a:pt x="144" y="1192"/>
                  </a:lnTo>
                  <a:lnTo>
                    <a:pt x="152" y="1200"/>
                  </a:lnTo>
                  <a:lnTo>
                    <a:pt x="160" y="1204"/>
                  </a:lnTo>
                  <a:lnTo>
                    <a:pt x="165" y="1206"/>
                  </a:lnTo>
                  <a:lnTo>
                    <a:pt x="181" y="1208"/>
                  </a:lnTo>
                  <a:lnTo>
                    <a:pt x="181" y="1208"/>
                  </a:lnTo>
                  <a:lnTo>
                    <a:pt x="195" y="1208"/>
                  </a:lnTo>
                  <a:lnTo>
                    <a:pt x="195" y="1208"/>
                  </a:lnTo>
                  <a:lnTo>
                    <a:pt x="203" y="1206"/>
                  </a:lnTo>
                  <a:lnTo>
                    <a:pt x="203" y="1206"/>
                  </a:lnTo>
                  <a:lnTo>
                    <a:pt x="211" y="1208"/>
                  </a:lnTo>
                  <a:lnTo>
                    <a:pt x="219" y="1210"/>
                  </a:lnTo>
                  <a:lnTo>
                    <a:pt x="233" y="1216"/>
                  </a:lnTo>
                  <a:lnTo>
                    <a:pt x="241" y="1224"/>
                  </a:lnTo>
                  <a:lnTo>
                    <a:pt x="247" y="1230"/>
                  </a:lnTo>
                  <a:lnTo>
                    <a:pt x="247" y="1230"/>
                  </a:lnTo>
                  <a:lnTo>
                    <a:pt x="255" y="1240"/>
                  </a:lnTo>
                  <a:lnTo>
                    <a:pt x="265" y="1256"/>
                  </a:lnTo>
                  <a:lnTo>
                    <a:pt x="265" y="1256"/>
                  </a:lnTo>
                  <a:lnTo>
                    <a:pt x="281" y="1284"/>
                  </a:lnTo>
                  <a:lnTo>
                    <a:pt x="281" y="1284"/>
                  </a:lnTo>
                  <a:lnTo>
                    <a:pt x="289" y="1288"/>
                  </a:lnTo>
                  <a:lnTo>
                    <a:pt x="297" y="1296"/>
                  </a:lnTo>
                  <a:lnTo>
                    <a:pt x="297" y="1296"/>
                  </a:lnTo>
                  <a:lnTo>
                    <a:pt x="327" y="1328"/>
                  </a:lnTo>
                  <a:lnTo>
                    <a:pt x="327" y="1328"/>
                  </a:lnTo>
                  <a:lnTo>
                    <a:pt x="362" y="1369"/>
                  </a:lnTo>
                  <a:lnTo>
                    <a:pt x="378" y="1391"/>
                  </a:lnTo>
                  <a:lnTo>
                    <a:pt x="392" y="1415"/>
                  </a:lnTo>
                  <a:lnTo>
                    <a:pt x="392" y="1415"/>
                  </a:lnTo>
                  <a:lnTo>
                    <a:pt x="406" y="1437"/>
                  </a:lnTo>
                  <a:lnTo>
                    <a:pt x="426" y="1457"/>
                  </a:lnTo>
                  <a:lnTo>
                    <a:pt x="448" y="1477"/>
                  </a:lnTo>
                  <a:lnTo>
                    <a:pt x="472" y="1491"/>
                  </a:lnTo>
                  <a:lnTo>
                    <a:pt x="499" y="1504"/>
                  </a:lnTo>
                  <a:lnTo>
                    <a:pt x="527" y="1514"/>
                  </a:lnTo>
                  <a:lnTo>
                    <a:pt x="557" y="1520"/>
                  </a:lnTo>
                  <a:lnTo>
                    <a:pt x="587" y="1522"/>
                  </a:lnTo>
                  <a:lnTo>
                    <a:pt x="587" y="1522"/>
                  </a:lnTo>
                  <a:lnTo>
                    <a:pt x="607" y="1520"/>
                  </a:lnTo>
                  <a:lnTo>
                    <a:pt x="627" y="1518"/>
                  </a:lnTo>
                  <a:lnTo>
                    <a:pt x="645" y="1512"/>
                  </a:lnTo>
                  <a:lnTo>
                    <a:pt x="661" y="1506"/>
                  </a:lnTo>
                  <a:lnTo>
                    <a:pt x="661" y="1506"/>
                  </a:lnTo>
                  <a:lnTo>
                    <a:pt x="694" y="1491"/>
                  </a:lnTo>
                  <a:lnTo>
                    <a:pt x="708" y="1487"/>
                  </a:lnTo>
                  <a:lnTo>
                    <a:pt x="722" y="1485"/>
                  </a:lnTo>
                  <a:lnTo>
                    <a:pt x="722" y="1485"/>
                  </a:lnTo>
                  <a:lnTo>
                    <a:pt x="734" y="1487"/>
                  </a:lnTo>
                  <a:lnTo>
                    <a:pt x="744" y="1489"/>
                  </a:lnTo>
                  <a:lnTo>
                    <a:pt x="754" y="1493"/>
                  </a:lnTo>
                  <a:lnTo>
                    <a:pt x="762" y="1498"/>
                  </a:lnTo>
                  <a:lnTo>
                    <a:pt x="778" y="1514"/>
                  </a:lnTo>
                  <a:lnTo>
                    <a:pt x="796" y="1534"/>
                  </a:lnTo>
                  <a:lnTo>
                    <a:pt x="796" y="1534"/>
                  </a:lnTo>
                  <a:lnTo>
                    <a:pt x="802" y="1544"/>
                  </a:lnTo>
                  <a:lnTo>
                    <a:pt x="804" y="1556"/>
                  </a:lnTo>
                  <a:lnTo>
                    <a:pt x="804" y="1568"/>
                  </a:lnTo>
                  <a:lnTo>
                    <a:pt x="800" y="1578"/>
                  </a:lnTo>
                  <a:lnTo>
                    <a:pt x="800" y="1578"/>
                  </a:lnTo>
                  <a:lnTo>
                    <a:pt x="790" y="1600"/>
                  </a:lnTo>
                  <a:lnTo>
                    <a:pt x="790" y="1600"/>
                  </a:lnTo>
                  <a:lnTo>
                    <a:pt x="810" y="1606"/>
                  </a:lnTo>
                  <a:lnTo>
                    <a:pt x="810" y="1606"/>
                  </a:lnTo>
                  <a:lnTo>
                    <a:pt x="833" y="1612"/>
                  </a:lnTo>
                  <a:lnTo>
                    <a:pt x="847" y="1618"/>
                  </a:lnTo>
                  <a:lnTo>
                    <a:pt x="861" y="1628"/>
                  </a:lnTo>
                  <a:lnTo>
                    <a:pt x="875" y="1640"/>
                  </a:lnTo>
                  <a:lnTo>
                    <a:pt x="881" y="1648"/>
                  </a:lnTo>
                  <a:lnTo>
                    <a:pt x="887" y="1658"/>
                  </a:lnTo>
                  <a:lnTo>
                    <a:pt x="891" y="1667"/>
                  </a:lnTo>
                  <a:lnTo>
                    <a:pt x="895" y="1679"/>
                  </a:lnTo>
                  <a:lnTo>
                    <a:pt x="897" y="1693"/>
                  </a:lnTo>
                  <a:lnTo>
                    <a:pt x="899" y="1707"/>
                  </a:lnTo>
                  <a:lnTo>
                    <a:pt x="899" y="1707"/>
                  </a:lnTo>
                  <a:lnTo>
                    <a:pt x="901" y="1735"/>
                  </a:lnTo>
                  <a:lnTo>
                    <a:pt x="905" y="1761"/>
                  </a:lnTo>
                  <a:lnTo>
                    <a:pt x="905" y="1761"/>
                  </a:lnTo>
                  <a:lnTo>
                    <a:pt x="909" y="1785"/>
                  </a:lnTo>
                  <a:lnTo>
                    <a:pt x="909" y="1785"/>
                  </a:lnTo>
                  <a:lnTo>
                    <a:pt x="909" y="1795"/>
                  </a:lnTo>
                  <a:lnTo>
                    <a:pt x="907" y="1805"/>
                  </a:lnTo>
                  <a:lnTo>
                    <a:pt x="907" y="1805"/>
                  </a:lnTo>
                  <a:lnTo>
                    <a:pt x="907" y="1811"/>
                  </a:lnTo>
                  <a:lnTo>
                    <a:pt x="907" y="1811"/>
                  </a:lnTo>
                  <a:lnTo>
                    <a:pt x="921" y="1823"/>
                  </a:lnTo>
                  <a:lnTo>
                    <a:pt x="931" y="1834"/>
                  </a:lnTo>
                  <a:lnTo>
                    <a:pt x="931" y="1834"/>
                  </a:lnTo>
                  <a:lnTo>
                    <a:pt x="939" y="1836"/>
                  </a:lnTo>
                  <a:lnTo>
                    <a:pt x="953" y="1836"/>
                  </a:lnTo>
                  <a:lnTo>
                    <a:pt x="953" y="1836"/>
                  </a:lnTo>
                  <a:lnTo>
                    <a:pt x="967" y="1836"/>
                  </a:lnTo>
                  <a:lnTo>
                    <a:pt x="979" y="1834"/>
                  </a:lnTo>
                  <a:lnTo>
                    <a:pt x="989" y="1832"/>
                  </a:lnTo>
                  <a:lnTo>
                    <a:pt x="996" y="1831"/>
                  </a:lnTo>
                  <a:lnTo>
                    <a:pt x="996" y="1831"/>
                  </a:lnTo>
                  <a:lnTo>
                    <a:pt x="1018" y="1819"/>
                  </a:lnTo>
                  <a:lnTo>
                    <a:pt x="1040" y="1813"/>
                  </a:lnTo>
                  <a:lnTo>
                    <a:pt x="1040" y="1813"/>
                  </a:lnTo>
                  <a:lnTo>
                    <a:pt x="1024" y="1787"/>
                  </a:lnTo>
                  <a:lnTo>
                    <a:pt x="1012" y="1763"/>
                  </a:lnTo>
                  <a:lnTo>
                    <a:pt x="1012" y="1763"/>
                  </a:lnTo>
                  <a:lnTo>
                    <a:pt x="1006" y="1747"/>
                  </a:lnTo>
                  <a:lnTo>
                    <a:pt x="1004" y="1733"/>
                  </a:lnTo>
                  <a:lnTo>
                    <a:pt x="1004" y="1733"/>
                  </a:lnTo>
                  <a:close/>
                </a:path>
              </a:pathLst>
            </a:custGeom>
            <a:solidFill>
              <a:srgbClr val="9DA6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4" name="Freeform 7"/>
            <p:cNvSpPr>
              <a:spLocks/>
            </p:cNvSpPr>
            <p:nvPr/>
          </p:nvSpPr>
          <p:spPr bwMode="auto">
            <a:xfrm>
              <a:off x="5535613" y="3008313"/>
              <a:ext cx="1846263" cy="2328863"/>
            </a:xfrm>
            <a:custGeom>
              <a:avLst/>
              <a:gdLst>
                <a:gd name="T0" fmla="*/ 117 w 1163"/>
                <a:gd name="T1" fmla="*/ 1063 h 1467"/>
                <a:gd name="T2" fmla="*/ 169 w 1163"/>
                <a:gd name="T3" fmla="*/ 1091 h 1467"/>
                <a:gd name="T4" fmla="*/ 213 w 1163"/>
                <a:gd name="T5" fmla="*/ 1077 h 1467"/>
                <a:gd name="T6" fmla="*/ 231 w 1163"/>
                <a:gd name="T7" fmla="*/ 1077 h 1467"/>
                <a:gd name="T8" fmla="*/ 268 w 1163"/>
                <a:gd name="T9" fmla="*/ 1093 h 1467"/>
                <a:gd name="T10" fmla="*/ 284 w 1163"/>
                <a:gd name="T11" fmla="*/ 1121 h 1467"/>
                <a:gd name="T12" fmla="*/ 296 w 1163"/>
                <a:gd name="T13" fmla="*/ 1177 h 1467"/>
                <a:gd name="T14" fmla="*/ 320 w 1163"/>
                <a:gd name="T15" fmla="*/ 1204 h 1467"/>
                <a:gd name="T16" fmla="*/ 386 w 1163"/>
                <a:gd name="T17" fmla="*/ 1226 h 1467"/>
                <a:gd name="T18" fmla="*/ 445 w 1163"/>
                <a:gd name="T19" fmla="*/ 1262 h 1467"/>
                <a:gd name="T20" fmla="*/ 457 w 1163"/>
                <a:gd name="T21" fmla="*/ 1310 h 1467"/>
                <a:gd name="T22" fmla="*/ 437 w 1163"/>
                <a:gd name="T23" fmla="*/ 1342 h 1467"/>
                <a:gd name="T24" fmla="*/ 386 w 1163"/>
                <a:gd name="T25" fmla="*/ 1373 h 1467"/>
                <a:gd name="T26" fmla="*/ 372 w 1163"/>
                <a:gd name="T27" fmla="*/ 1411 h 1467"/>
                <a:gd name="T28" fmla="*/ 461 w 1163"/>
                <a:gd name="T29" fmla="*/ 1433 h 1467"/>
                <a:gd name="T30" fmla="*/ 612 w 1163"/>
                <a:gd name="T31" fmla="*/ 1455 h 1467"/>
                <a:gd name="T32" fmla="*/ 670 w 1163"/>
                <a:gd name="T33" fmla="*/ 1443 h 1467"/>
                <a:gd name="T34" fmla="*/ 710 w 1163"/>
                <a:gd name="T35" fmla="*/ 1407 h 1467"/>
                <a:gd name="T36" fmla="*/ 791 w 1163"/>
                <a:gd name="T37" fmla="*/ 1399 h 1467"/>
                <a:gd name="T38" fmla="*/ 869 w 1163"/>
                <a:gd name="T39" fmla="*/ 1433 h 1467"/>
                <a:gd name="T40" fmla="*/ 911 w 1163"/>
                <a:gd name="T41" fmla="*/ 1467 h 1467"/>
                <a:gd name="T42" fmla="*/ 944 w 1163"/>
                <a:gd name="T43" fmla="*/ 1441 h 1467"/>
                <a:gd name="T44" fmla="*/ 1074 w 1163"/>
                <a:gd name="T45" fmla="*/ 1338 h 1467"/>
                <a:gd name="T46" fmla="*/ 1129 w 1163"/>
                <a:gd name="T47" fmla="*/ 1296 h 1467"/>
                <a:gd name="T48" fmla="*/ 1161 w 1163"/>
                <a:gd name="T49" fmla="*/ 1222 h 1467"/>
                <a:gd name="T50" fmla="*/ 1129 w 1163"/>
                <a:gd name="T51" fmla="*/ 1113 h 1467"/>
                <a:gd name="T52" fmla="*/ 1105 w 1163"/>
                <a:gd name="T53" fmla="*/ 1065 h 1467"/>
                <a:gd name="T54" fmla="*/ 1127 w 1163"/>
                <a:gd name="T55" fmla="*/ 1027 h 1467"/>
                <a:gd name="T56" fmla="*/ 1129 w 1163"/>
                <a:gd name="T57" fmla="*/ 988 h 1467"/>
                <a:gd name="T58" fmla="*/ 1068 w 1163"/>
                <a:gd name="T59" fmla="*/ 898 h 1467"/>
                <a:gd name="T60" fmla="*/ 934 w 1163"/>
                <a:gd name="T61" fmla="*/ 681 h 1467"/>
                <a:gd name="T62" fmla="*/ 918 w 1163"/>
                <a:gd name="T63" fmla="*/ 606 h 1467"/>
                <a:gd name="T64" fmla="*/ 895 w 1163"/>
                <a:gd name="T65" fmla="*/ 513 h 1467"/>
                <a:gd name="T66" fmla="*/ 863 w 1163"/>
                <a:gd name="T67" fmla="*/ 483 h 1467"/>
                <a:gd name="T68" fmla="*/ 869 w 1163"/>
                <a:gd name="T69" fmla="*/ 389 h 1467"/>
                <a:gd name="T70" fmla="*/ 887 w 1163"/>
                <a:gd name="T71" fmla="*/ 292 h 1467"/>
                <a:gd name="T72" fmla="*/ 879 w 1163"/>
                <a:gd name="T73" fmla="*/ 155 h 1467"/>
                <a:gd name="T74" fmla="*/ 861 w 1163"/>
                <a:gd name="T75" fmla="*/ 85 h 1467"/>
                <a:gd name="T76" fmla="*/ 789 w 1163"/>
                <a:gd name="T77" fmla="*/ 47 h 1467"/>
                <a:gd name="T78" fmla="*/ 680 w 1163"/>
                <a:gd name="T79" fmla="*/ 2 h 1467"/>
                <a:gd name="T80" fmla="*/ 636 w 1163"/>
                <a:gd name="T81" fmla="*/ 10 h 1467"/>
                <a:gd name="T82" fmla="*/ 588 w 1163"/>
                <a:gd name="T83" fmla="*/ 69 h 1467"/>
                <a:gd name="T84" fmla="*/ 533 w 1163"/>
                <a:gd name="T85" fmla="*/ 129 h 1467"/>
                <a:gd name="T86" fmla="*/ 485 w 1163"/>
                <a:gd name="T87" fmla="*/ 129 h 1467"/>
                <a:gd name="T88" fmla="*/ 435 w 1163"/>
                <a:gd name="T89" fmla="*/ 117 h 1467"/>
                <a:gd name="T90" fmla="*/ 410 w 1163"/>
                <a:gd name="T91" fmla="*/ 155 h 1467"/>
                <a:gd name="T92" fmla="*/ 266 w 1163"/>
                <a:gd name="T93" fmla="*/ 182 h 1467"/>
                <a:gd name="T94" fmla="*/ 107 w 1163"/>
                <a:gd name="T95" fmla="*/ 322 h 1467"/>
                <a:gd name="T96" fmla="*/ 99 w 1163"/>
                <a:gd name="T97" fmla="*/ 359 h 1467"/>
                <a:gd name="T98" fmla="*/ 80 w 1163"/>
                <a:gd name="T99" fmla="*/ 457 h 1467"/>
                <a:gd name="T100" fmla="*/ 34 w 1163"/>
                <a:gd name="T101" fmla="*/ 489 h 1467"/>
                <a:gd name="T102" fmla="*/ 0 w 1163"/>
                <a:gd name="T103" fmla="*/ 509 h 1467"/>
                <a:gd name="T104" fmla="*/ 58 w 1163"/>
                <a:gd name="T105" fmla="*/ 578 h 1467"/>
                <a:gd name="T106" fmla="*/ 93 w 1163"/>
                <a:gd name="T107" fmla="*/ 721 h 1467"/>
                <a:gd name="T108" fmla="*/ 85 w 1163"/>
                <a:gd name="T109" fmla="*/ 785 h 1467"/>
                <a:gd name="T110" fmla="*/ 76 w 1163"/>
                <a:gd name="T111" fmla="*/ 938 h 1467"/>
                <a:gd name="T112" fmla="*/ 101 w 1163"/>
                <a:gd name="T113" fmla="*/ 1012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63" h="1467">
                  <a:moveTo>
                    <a:pt x="101" y="1012"/>
                  </a:moveTo>
                  <a:lnTo>
                    <a:pt x="101" y="1012"/>
                  </a:lnTo>
                  <a:lnTo>
                    <a:pt x="109" y="1037"/>
                  </a:lnTo>
                  <a:lnTo>
                    <a:pt x="117" y="1063"/>
                  </a:lnTo>
                  <a:lnTo>
                    <a:pt x="117" y="1063"/>
                  </a:lnTo>
                  <a:lnTo>
                    <a:pt x="123" y="1083"/>
                  </a:lnTo>
                  <a:lnTo>
                    <a:pt x="127" y="1103"/>
                  </a:lnTo>
                  <a:lnTo>
                    <a:pt x="127" y="1103"/>
                  </a:lnTo>
                  <a:lnTo>
                    <a:pt x="149" y="1097"/>
                  </a:lnTo>
                  <a:lnTo>
                    <a:pt x="169" y="1091"/>
                  </a:lnTo>
                  <a:lnTo>
                    <a:pt x="169" y="1091"/>
                  </a:lnTo>
                  <a:lnTo>
                    <a:pt x="189" y="1085"/>
                  </a:lnTo>
                  <a:lnTo>
                    <a:pt x="205" y="1079"/>
                  </a:lnTo>
                  <a:lnTo>
                    <a:pt x="205" y="1079"/>
                  </a:lnTo>
                  <a:lnTo>
                    <a:pt x="213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31" y="1077"/>
                  </a:lnTo>
                  <a:lnTo>
                    <a:pt x="241" y="1081"/>
                  </a:lnTo>
                  <a:lnTo>
                    <a:pt x="252" y="1087"/>
                  </a:lnTo>
                  <a:lnTo>
                    <a:pt x="260" y="1093"/>
                  </a:lnTo>
                  <a:lnTo>
                    <a:pt x="260" y="1093"/>
                  </a:lnTo>
                  <a:lnTo>
                    <a:pt x="268" y="1093"/>
                  </a:lnTo>
                  <a:lnTo>
                    <a:pt x="268" y="1093"/>
                  </a:lnTo>
                  <a:lnTo>
                    <a:pt x="270" y="1101"/>
                  </a:lnTo>
                  <a:lnTo>
                    <a:pt x="270" y="1101"/>
                  </a:lnTo>
                  <a:lnTo>
                    <a:pt x="278" y="1111"/>
                  </a:lnTo>
                  <a:lnTo>
                    <a:pt x="284" y="1121"/>
                  </a:lnTo>
                  <a:lnTo>
                    <a:pt x="288" y="113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6" y="1177"/>
                  </a:lnTo>
                  <a:lnTo>
                    <a:pt x="298" y="1190"/>
                  </a:lnTo>
                  <a:lnTo>
                    <a:pt x="302" y="1198"/>
                  </a:lnTo>
                  <a:lnTo>
                    <a:pt x="302" y="1198"/>
                  </a:lnTo>
                  <a:lnTo>
                    <a:pt x="308" y="1200"/>
                  </a:lnTo>
                  <a:lnTo>
                    <a:pt x="320" y="1204"/>
                  </a:lnTo>
                  <a:lnTo>
                    <a:pt x="350" y="1212"/>
                  </a:lnTo>
                  <a:lnTo>
                    <a:pt x="354" y="1214"/>
                  </a:lnTo>
                  <a:lnTo>
                    <a:pt x="354" y="1214"/>
                  </a:lnTo>
                  <a:lnTo>
                    <a:pt x="370" y="1218"/>
                  </a:lnTo>
                  <a:lnTo>
                    <a:pt x="386" y="1226"/>
                  </a:lnTo>
                  <a:lnTo>
                    <a:pt x="416" y="1242"/>
                  </a:lnTo>
                  <a:lnTo>
                    <a:pt x="416" y="1242"/>
                  </a:lnTo>
                  <a:lnTo>
                    <a:pt x="435" y="1254"/>
                  </a:lnTo>
                  <a:lnTo>
                    <a:pt x="435" y="1254"/>
                  </a:lnTo>
                  <a:lnTo>
                    <a:pt x="445" y="1262"/>
                  </a:lnTo>
                  <a:lnTo>
                    <a:pt x="451" y="1270"/>
                  </a:lnTo>
                  <a:lnTo>
                    <a:pt x="457" y="1282"/>
                  </a:lnTo>
                  <a:lnTo>
                    <a:pt x="457" y="1294"/>
                  </a:lnTo>
                  <a:lnTo>
                    <a:pt x="457" y="1310"/>
                  </a:lnTo>
                  <a:lnTo>
                    <a:pt x="457" y="1310"/>
                  </a:lnTo>
                  <a:lnTo>
                    <a:pt x="455" y="1320"/>
                  </a:lnTo>
                  <a:lnTo>
                    <a:pt x="451" y="1328"/>
                  </a:lnTo>
                  <a:lnTo>
                    <a:pt x="445" y="1336"/>
                  </a:lnTo>
                  <a:lnTo>
                    <a:pt x="437" y="1342"/>
                  </a:lnTo>
                  <a:lnTo>
                    <a:pt x="437" y="1342"/>
                  </a:lnTo>
                  <a:lnTo>
                    <a:pt x="416" y="1355"/>
                  </a:lnTo>
                  <a:lnTo>
                    <a:pt x="416" y="1355"/>
                  </a:lnTo>
                  <a:lnTo>
                    <a:pt x="398" y="1365"/>
                  </a:lnTo>
                  <a:lnTo>
                    <a:pt x="392" y="1369"/>
                  </a:lnTo>
                  <a:lnTo>
                    <a:pt x="386" y="1373"/>
                  </a:lnTo>
                  <a:lnTo>
                    <a:pt x="386" y="1373"/>
                  </a:lnTo>
                  <a:lnTo>
                    <a:pt x="382" y="1383"/>
                  </a:lnTo>
                  <a:lnTo>
                    <a:pt x="376" y="1391"/>
                  </a:lnTo>
                  <a:lnTo>
                    <a:pt x="374" y="1401"/>
                  </a:lnTo>
                  <a:lnTo>
                    <a:pt x="372" y="1411"/>
                  </a:lnTo>
                  <a:lnTo>
                    <a:pt x="372" y="1411"/>
                  </a:lnTo>
                  <a:lnTo>
                    <a:pt x="380" y="1417"/>
                  </a:lnTo>
                  <a:lnTo>
                    <a:pt x="386" y="1419"/>
                  </a:lnTo>
                  <a:lnTo>
                    <a:pt x="386" y="1419"/>
                  </a:lnTo>
                  <a:lnTo>
                    <a:pt x="461" y="1433"/>
                  </a:lnTo>
                  <a:lnTo>
                    <a:pt x="535" y="1445"/>
                  </a:lnTo>
                  <a:lnTo>
                    <a:pt x="535" y="1445"/>
                  </a:lnTo>
                  <a:lnTo>
                    <a:pt x="596" y="1453"/>
                  </a:lnTo>
                  <a:lnTo>
                    <a:pt x="596" y="1453"/>
                  </a:lnTo>
                  <a:lnTo>
                    <a:pt x="612" y="1455"/>
                  </a:lnTo>
                  <a:lnTo>
                    <a:pt x="630" y="1457"/>
                  </a:lnTo>
                  <a:lnTo>
                    <a:pt x="630" y="1457"/>
                  </a:lnTo>
                  <a:lnTo>
                    <a:pt x="644" y="1455"/>
                  </a:lnTo>
                  <a:lnTo>
                    <a:pt x="658" y="1451"/>
                  </a:lnTo>
                  <a:lnTo>
                    <a:pt x="670" y="1443"/>
                  </a:lnTo>
                  <a:lnTo>
                    <a:pt x="682" y="1429"/>
                  </a:lnTo>
                  <a:lnTo>
                    <a:pt x="682" y="1429"/>
                  </a:lnTo>
                  <a:lnTo>
                    <a:pt x="690" y="1419"/>
                  </a:lnTo>
                  <a:lnTo>
                    <a:pt x="700" y="1413"/>
                  </a:lnTo>
                  <a:lnTo>
                    <a:pt x="710" y="1407"/>
                  </a:lnTo>
                  <a:lnTo>
                    <a:pt x="722" y="1403"/>
                  </a:lnTo>
                  <a:lnTo>
                    <a:pt x="744" y="1397"/>
                  </a:lnTo>
                  <a:lnTo>
                    <a:pt x="765" y="1397"/>
                  </a:lnTo>
                  <a:lnTo>
                    <a:pt x="765" y="1397"/>
                  </a:lnTo>
                  <a:lnTo>
                    <a:pt x="791" y="1399"/>
                  </a:lnTo>
                  <a:lnTo>
                    <a:pt x="813" y="1403"/>
                  </a:lnTo>
                  <a:lnTo>
                    <a:pt x="813" y="1403"/>
                  </a:lnTo>
                  <a:lnTo>
                    <a:pt x="833" y="1411"/>
                  </a:lnTo>
                  <a:lnTo>
                    <a:pt x="851" y="1421"/>
                  </a:lnTo>
                  <a:lnTo>
                    <a:pt x="869" y="1433"/>
                  </a:lnTo>
                  <a:lnTo>
                    <a:pt x="885" y="1445"/>
                  </a:lnTo>
                  <a:lnTo>
                    <a:pt x="885" y="1445"/>
                  </a:lnTo>
                  <a:lnTo>
                    <a:pt x="907" y="1463"/>
                  </a:lnTo>
                  <a:lnTo>
                    <a:pt x="907" y="1463"/>
                  </a:lnTo>
                  <a:lnTo>
                    <a:pt x="911" y="1467"/>
                  </a:lnTo>
                  <a:lnTo>
                    <a:pt x="911" y="1467"/>
                  </a:lnTo>
                  <a:lnTo>
                    <a:pt x="918" y="1463"/>
                  </a:lnTo>
                  <a:lnTo>
                    <a:pt x="926" y="1459"/>
                  </a:lnTo>
                  <a:lnTo>
                    <a:pt x="934" y="1451"/>
                  </a:lnTo>
                  <a:lnTo>
                    <a:pt x="944" y="1441"/>
                  </a:lnTo>
                  <a:lnTo>
                    <a:pt x="944" y="1441"/>
                  </a:lnTo>
                  <a:lnTo>
                    <a:pt x="958" y="1427"/>
                  </a:lnTo>
                  <a:lnTo>
                    <a:pt x="974" y="1413"/>
                  </a:lnTo>
                  <a:lnTo>
                    <a:pt x="1006" y="1387"/>
                  </a:lnTo>
                  <a:lnTo>
                    <a:pt x="1074" y="1338"/>
                  </a:lnTo>
                  <a:lnTo>
                    <a:pt x="1074" y="1338"/>
                  </a:lnTo>
                  <a:lnTo>
                    <a:pt x="1089" y="1326"/>
                  </a:lnTo>
                  <a:lnTo>
                    <a:pt x="1107" y="1314"/>
                  </a:lnTo>
                  <a:lnTo>
                    <a:pt x="1121" y="1302"/>
                  </a:lnTo>
                  <a:lnTo>
                    <a:pt x="1129" y="1296"/>
                  </a:lnTo>
                  <a:lnTo>
                    <a:pt x="1133" y="1288"/>
                  </a:lnTo>
                  <a:lnTo>
                    <a:pt x="1133" y="1288"/>
                  </a:lnTo>
                  <a:lnTo>
                    <a:pt x="1147" y="1266"/>
                  </a:lnTo>
                  <a:lnTo>
                    <a:pt x="1155" y="1244"/>
                  </a:lnTo>
                  <a:lnTo>
                    <a:pt x="1161" y="1222"/>
                  </a:lnTo>
                  <a:lnTo>
                    <a:pt x="1163" y="1200"/>
                  </a:lnTo>
                  <a:lnTo>
                    <a:pt x="1161" y="1179"/>
                  </a:lnTo>
                  <a:lnTo>
                    <a:pt x="1155" y="1157"/>
                  </a:lnTo>
                  <a:lnTo>
                    <a:pt x="1145" y="1135"/>
                  </a:lnTo>
                  <a:lnTo>
                    <a:pt x="1129" y="1113"/>
                  </a:lnTo>
                  <a:lnTo>
                    <a:pt x="1129" y="1113"/>
                  </a:lnTo>
                  <a:lnTo>
                    <a:pt x="1115" y="1095"/>
                  </a:lnTo>
                  <a:lnTo>
                    <a:pt x="1111" y="1085"/>
                  </a:lnTo>
                  <a:lnTo>
                    <a:pt x="1107" y="1075"/>
                  </a:lnTo>
                  <a:lnTo>
                    <a:pt x="1105" y="1065"/>
                  </a:lnTo>
                  <a:lnTo>
                    <a:pt x="1107" y="1055"/>
                  </a:lnTo>
                  <a:lnTo>
                    <a:pt x="1111" y="1045"/>
                  </a:lnTo>
                  <a:lnTo>
                    <a:pt x="1119" y="1035"/>
                  </a:lnTo>
                  <a:lnTo>
                    <a:pt x="1119" y="1035"/>
                  </a:lnTo>
                  <a:lnTo>
                    <a:pt x="1127" y="1027"/>
                  </a:lnTo>
                  <a:lnTo>
                    <a:pt x="1131" y="1019"/>
                  </a:lnTo>
                  <a:lnTo>
                    <a:pt x="1133" y="1012"/>
                  </a:lnTo>
                  <a:lnTo>
                    <a:pt x="1133" y="1002"/>
                  </a:lnTo>
                  <a:lnTo>
                    <a:pt x="1131" y="996"/>
                  </a:lnTo>
                  <a:lnTo>
                    <a:pt x="1129" y="988"/>
                  </a:lnTo>
                  <a:lnTo>
                    <a:pt x="1119" y="972"/>
                  </a:lnTo>
                  <a:lnTo>
                    <a:pt x="1119" y="972"/>
                  </a:lnTo>
                  <a:lnTo>
                    <a:pt x="1093" y="934"/>
                  </a:lnTo>
                  <a:lnTo>
                    <a:pt x="1068" y="898"/>
                  </a:lnTo>
                  <a:lnTo>
                    <a:pt x="1068" y="898"/>
                  </a:lnTo>
                  <a:lnTo>
                    <a:pt x="1008" y="807"/>
                  </a:lnTo>
                  <a:lnTo>
                    <a:pt x="950" y="713"/>
                  </a:lnTo>
                  <a:lnTo>
                    <a:pt x="950" y="713"/>
                  </a:lnTo>
                  <a:lnTo>
                    <a:pt x="942" y="697"/>
                  </a:lnTo>
                  <a:lnTo>
                    <a:pt x="934" y="681"/>
                  </a:lnTo>
                  <a:lnTo>
                    <a:pt x="928" y="666"/>
                  </a:lnTo>
                  <a:lnTo>
                    <a:pt x="924" y="650"/>
                  </a:lnTo>
                  <a:lnTo>
                    <a:pt x="924" y="650"/>
                  </a:lnTo>
                  <a:lnTo>
                    <a:pt x="920" y="628"/>
                  </a:lnTo>
                  <a:lnTo>
                    <a:pt x="918" y="606"/>
                  </a:lnTo>
                  <a:lnTo>
                    <a:pt x="916" y="584"/>
                  </a:lnTo>
                  <a:lnTo>
                    <a:pt x="913" y="562"/>
                  </a:lnTo>
                  <a:lnTo>
                    <a:pt x="909" y="542"/>
                  </a:lnTo>
                  <a:lnTo>
                    <a:pt x="901" y="522"/>
                  </a:lnTo>
                  <a:lnTo>
                    <a:pt x="895" y="513"/>
                  </a:lnTo>
                  <a:lnTo>
                    <a:pt x="887" y="505"/>
                  </a:lnTo>
                  <a:lnTo>
                    <a:pt x="879" y="497"/>
                  </a:lnTo>
                  <a:lnTo>
                    <a:pt x="869" y="489"/>
                  </a:lnTo>
                  <a:lnTo>
                    <a:pt x="869" y="489"/>
                  </a:lnTo>
                  <a:lnTo>
                    <a:pt x="863" y="483"/>
                  </a:lnTo>
                  <a:lnTo>
                    <a:pt x="861" y="475"/>
                  </a:lnTo>
                  <a:lnTo>
                    <a:pt x="859" y="465"/>
                  </a:lnTo>
                  <a:lnTo>
                    <a:pt x="859" y="457"/>
                  </a:lnTo>
                  <a:lnTo>
                    <a:pt x="859" y="457"/>
                  </a:lnTo>
                  <a:lnTo>
                    <a:pt x="869" y="389"/>
                  </a:lnTo>
                  <a:lnTo>
                    <a:pt x="879" y="324"/>
                  </a:lnTo>
                  <a:lnTo>
                    <a:pt x="879" y="324"/>
                  </a:lnTo>
                  <a:lnTo>
                    <a:pt x="883" y="308"/>
                  </a:lnTo>
                  <a:lnTo>
                    <a:pt x="885" y="300"/>
                  </a:lnTo>
                  <a:lnTo>
                    <a:pt x="887" y="292"/>
                  </a:lnTo>
                  <a:lnTo>
                    <a:pt x="887" y="292"/>
                  </a:lnTo>
                  <a:lnTo>
                    <a:pt x="881" y="222"/>
                  </a:lnTo>
                  <a:lnTo>
                    <a:pt x="879" y="188"/>
                  </a:lnTo>
                  <a:lnTo>
                    <a:pt x="879" y="155"/>
                  </a:lnTo>
                  <a:lnTo>
                    <a:pt x="879" y="155"/>
                  </a:lnTo>
                  <a:lnTo>
                    <a:pt x="879" y="127"/>
                  </a:lnTo>
                  <a:lnTo>
                    <a:pt x="877" y="115"/>
                  </a:lnTo>
                  <a:lnTo>
                    <a:pt x="875" y="105"/>
                  </a:lnTo>
                  <a:lnTo>
                    <a:pt x="869" y="93"/>
                  </a:lnTo>
                  <a:lnTo>
                    <a:pt x="861" y="85"/>
                  </a:lnTo>
                  <a:lnTo>
                    <a:pt x="851" y="77"/>
                  </a:lnTo>
                  <a:lnTo>
                    <a:pt x="837" y="69"/>
                  </a:lnTo>
                  <a:lnTo>
                    <a:pt x="837" y="69"/>
                  </a:lnTo>
                  <a:lnTo>
                    <a:pt x="813" y="59"/>
                  </a:lnTo>
                  <a:lnTo>
                    <a:pt x="789" y="47"/>
                  </a:lnTo>
                  <a:lnTo>
                    <a:pt x="740" y="23"/>
                  </a:lnTo>
                  <a:lnTo>
                    <a:pt x="740" y="23"/>
                  </a:lnTo>
                  <a:lnTo>
                    <a:pt x="716" y="14"/>
                  </a:lnTo>
                  <a:lnTo>
                    <a:pt x="696" y="6"/>
                  </a:lnTo>
                  <a:lnTo>
                    <a:pt x="680" y="2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56" y="2"/>
                  </a:lnTo>
                  <a:lnTo>
                    <a:pt x="646" y="4"/>
                  </a:lnTo>
                  <a:lnTo>
                    <a:pt x="636" y="10"/>
                  </a:lnTo>
                  <a:lnTo>
                    <a:pt x="628" y="16"/>
                  </a:lnTo>
                  <a:lnTo>
                    <a:pt x="620" y="25"/>
                  </a:lnTo>
                  <a:lnTo>
                    <a:pt x="610" y="37"/>
                  </a:lnTo>
                  <a:lnTo>
                    <a:pt x="588" y="69"/>
                  </a:lnTo>
                  <a:lnTo>
                    <a:pt x="588" y="69"/>
                  </a:lnTo>
                  <a:lnTo>
                    <a:pt x="569" y="97"/>
                  </a:lnTo>
                  <a:lnTo>
                    <a:pt x="561" y="109"/>
                  </a:lnTo>
                  <a:lnTo>
                    <a:pt x="551" y="117"/>
                  </a:lnTo>
                  <a:lnTo>
                    <a:pt x="543" y="125"/>
                  </a:lnTo>
                  <a:lnTo>
                    <a:pt x="533" y="129"/>
                  </a:lnTo>
                  <a:lnTo>
                    <a:pt x="523" y="133"/>
                  </a:lnTo>
                  <a:lnTo>
                    <a:pt x="513" y="133"/>
                  </a:lnTo>
                  <a:lnTo>
                    <a:pt x="513" y="133"/>
                  </a:lnTo>
                  <a:lnTo>
                    <a:pt x="501" y="133"/>
                  </a:lnTo>
                  <a:lnTo>
                    <a:pt x="485" y="129"/>
                  </a:lnTo>
                  <a:lnTo>
                    <a:pt x="449" y="117"/>
                  </a:lnTo>
                  <a:lnTo>
                    <a:pt x="449" y="117"/>
                  </a:lnTo>
                  <a:lnTo>
                    <a:pt x="445" y="117"/>
                  </a:lnTo>
                  <a:lnTo>
                    <a:pt x="445" y="117"/>
                  </a:lnTo>
                  <a:lnTo>
                    <a:pt x="435" y="117"/>
                  </a:lnTo>
                  <a:lnTo>
                    <a:pt x="435" y="117"/>
                  </a:lnTo>
                  <a:lnTo>
                    <a:pt x="423" y="141"/>
                  </a:lnTo>
                  <a:lnTo>
                    <a:pt x="417" y="151"/>
                  </a:lnTo>
                  <a:lnTo>
                    <a:pt x="414" y="153"/>
                  </a:lnTo>
                  <a:lnTo>
                    <a:pt x="410" y="155"/>
                  </a:lnTo>
                  <a:lnTo>
                    <a:pt x="410" y="155"/>
                  </a:lnTo>
                  <a:lnTo>
                    <a:pt x="374" y="163"/>
                  </a:lnTo>
                  <a:lnTo>
                    <a:pt x="338" y="171"/>
                  </a:lnTo>
                  <a:lnTo>
                    <a:pt x="266" y="182"/>
                  </a:lnTo>
                  <a:lnTo>
                    <a:pt x="266" y="182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23" y="226"/>
                  </a:lnTo>
                  <a:lnTo>
                    <a:pt x="123" y="226"/>
                  </a:lnTo>
                  <a:lnTo>
                    <a:pt x="107" y="322"/>
                  </a:lnTo>
                  <a:lnTo>
                    <a:pt x="107" y="322"/>
                  </a:lnTo>
                  <a:lnTo>
                    <a:pt x="101" y="342"/>
                  </a:lnTo>
                  <a:lnTo>
                    <a:pt x="99" y="349"/>
                  </a:lnTo>
                  <a:lnTo>
                    <a:pt x="99" y="359"/>
                  </a:lnTo>
                  <a:lnTo>
                    <a:pt x="99" y="359"/>
                  </a:lnTo>
                  <a:lnTo>
                    <a:pt x="101" y="385"/>
                  </a:lnTo>
                  <a:lnTo>
                    <a:pt x="99" y="409"/>
                  </a:lnTo>
                  <a:lnTo>
                    <a:pt x="93" y="429"/>
                  </a:lnTo>
                  <a:lnTo>
                    <a:pt x="85" y="449"/>
                  </a:lnTo>
                  <a:lnTo>
                    <a:pt x="80" y="457"/>
                  </a:lnTo>
                  <a:lnTo>
                    <a:pt x="72" y="465"/>
                  </a:lnTo>
                  <a:lnTo>
                    <a:pt x="66" y="471"/>
                  </a:lnTo>
                  <a:lnTo>
                    <a:pt x="56" y="477"/>
                  </a:lnTo>
                  <a:lnTo>
                    <a:pt x="46" y="483"/>
                  </a:lnTo>
                  <a:lnTo>
                    <a:pt x="34" y="489"/>
                  </a:lnTo>
                  <a:lnTo>
                    <a:pt x="8" y="495"/>
                  </a:lnTo>
                  <a:lnTo>
                    <a:pt x="8" y="495"/>
                  </a:lnTo>
                  <a:lnTo>
                    <a:pt x="6" y="499"/>
                  </a:lnTo>
                  <a:lnTo>
                    <a:pt x="0" y="509"/>
                  </a:lnTo>
                  <a:lnTo>
                    <a:pt x="0" y="509"/>
                  </a:lnTo>
                  <a:lnTo>
                    <a:pt x="14" y="518"/>
                  </a:lnTo>
                  <a:lnTo>
                    <a:pt x="24" y="528"/>
                  </a:lnTo>
                  <a:lnTo>
                    <a:pt x="34" y="540"/>
                  </a:lnTo>
                  <a:lnTo>
                    <a:pt x="44" y="552"/>
                  </a:lnTo>
                  <a:lnTo>
                    <a:pt x="58" y="578"/>
                  </a:lnTo>
                  <a:lnTo>
                    <a:pt x="68" y="604"/>
                  </a:lnTo>
                  <a:lnTo>
                    <a:pt x="76" y="634"/>
                  </a:lnTo>
                  <a:lnTo>
                    <a:pt x="82" y="662"/>
                  </a:lnTo>
                  <a:lnTo>
                    <a:pt x="93" y="721"/>
                  </a:lnTo>
                  <a:lnTo>
                    <a:pt x="93" y="721"/>
                  </a:lnTo>
                  <a:lnTo>
                    <a:pt x="95" y="743"/>
                  </a:lnTo>
                  <a:lnTo>
                    <a:pt x="93" y="753"/>
                  </a:lnTo>
                  <a:lnTo>
                    <a:pt x="91" y="763"/>
                  </a:lnTo>
                  <a:lnTo>
                    <a:pt x="91" y="763"/>
                  </a:lnTo>
                  <a:lnTo>
                    <a:pt x="85" y="785"/>
                  </a:lnTo>
                  <a:lnTo>
                    <a:pt x="82" y="807"/>
                  </a:lnTo>
                  <a:lnTo>
                    <a:pt x="74" y="850"/>
                  </a:lnTo>
                  <a:lnTo>
                    <a:pt x="72" y="894"/>
                  </a:lnTo>
                  <a:lnTo>
                    <a:pt x="76" y="938"/>
                  </a:lnTo>
                  <a:lnTo>
                    <a:pt x="76" y="938"/>
                  </a:lnTo>
                  <a:lnTo>
                    <a:pt x="84" y="954"/>
                  </a:lnTo>
                  <a:lnTo>
                    <a:pt x="89" y="974"/>
                  </a:lnTo>
                  <a:lnTo>
                    <a:pt x="89" y="974"/>
                  </a:lnTo>
                  <a:lnTo>
                    <a:pt x="101" y="1012"/>
                  </a:lnTo>
                  <a:lnTo>
                    <a:pt x="101" y="1012"/>
                  </a:lnTo>
                  <a:close/>
                </a:path>
              </a:pathLst>
            </a:custGeom>
            <a:solidFill>
              <a:srgbClr val="9DA6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5" name="Freeform 8"/>
            <p:cNvSpPr>
              <a:spLocks/>
            </p:cNvSpPr>
            <p:nvPr/>
          </p:nvSpPr>
          <p:spPr bwMode="auto">
            <a:xfrm>
              <a:off x="3619500" y="460375"/>
              <a:ext cx="2509838" cy="1517650"/>
            </a:xfrm>
            <a:custGeom>
              <a:avLst/>
              <a:gdLst>
                <a:gd name="T0" fmla="*/ 70 w 1581"/>
                <a:gd name="T1" fmla="*/ 710 h 956"/>
                <a:gd name="T2" fmla="*/ 106 w 1581"/>
                <a:gd name="T3" fmla="*/ 744 h 956"/>
                <a:gd name="T4" fmla="*/ 175 w 1581"/>
                <a:gd name="T5" fmla="*/ 780 h 956"/>
                <a:gd name="T6" fmla="*/ 237 w 1581"/>
                <a:gd name="T7" fmla="*/ 811 h 956"/>
                <a:gd name="T8" fmla="*/ 279 w 1581"/>
                <a:gd name="T9" fmla="*/ 867 h 956"/>
                <a:gd name="T10" fmla="*/ 283 w 1581"/>
                <a:gd name="T11" fmla="*/ 905 h 956"/>
                <a:gd name="T12" fmla="*/ 298 w 1581"/>
                <a:gd name="T13" fmla="*/ 923 h 956"/>
                <a:gd name="T14" fmla="*/ 340 w 1581"/>
                <a:gd name="T15" fmla="*/ 939 h 956"/>
                <a:gd name="T16" fmla="*/ 499 w 1581"/>
                <a:gd name="T17" fmla="*/ 956 h 956"/>
                <a:gd name="T18" fmla="*/ 527 w 1581"/>
                <a:gd name="T19" fmla="*/ 951 h 956"/>
                <a:gd name="T20" fmla="*/ 547 w 1581"/>
                <a:gd name="T21" fmla="*/ 923 h 956"/>
                <a:gd name="T22" fmla="*/ 571 w 1581"/>
                <a:gd name="T23" fmla="*/ 885 h 956"/>
                <a:gd name="T24" fmla="*/ 623 w 1581"/>
                <a:gd name="T25" fmla="*/ 865 h 956"/>
                <a:gd name="T26" fmla="*/ 640 w 1581"/>
                <a:gd name="T27" fmla="*/ 863 h 956"/>
                <a:gd name="T28" fmla="*/ 680 w 1581"/>
                <a:gd name="T29" fmla="*/ 861 h 956"/>
                <a:gd name="T30" fmla="*/ 706 w 1581"/>
                <a:gd name="T31" fmla="*/ 833 h 956"/>
                <a:gd name="T32" fmla="*/ 788 w 1581"/>
                <a:gd name="T33" fmla="*/ 797 h 956"/>
                <a:gd name="T34" fmla="*/ 953 w 1581"/>
                <a:gd name="T35" fmla="*/ 742 h 956"/>
                <a:gd name="T36" fmla="*/ 1112 w 1581"/>
                <a:gd name="T37" fmla="*/ 696 h 956"/>
                <a:gd name="T38" fmla="*/ 1141 w 1581"/>
                <a:gd name="T39" fmla="*/ 670 h 956"/>
                <a:gd name="T40" fmla="*/ 1279 w 1581"/>
                <a:gd name="T41" fmla="*/ 632 h 956"/>
                <a:gd name="T42" fmla="*/ 1332 w 1581"/>
                <a:gd name="T43" fmla="*/ 619 h 956"/>
                <a:gd name="T44" fmla="*/ 1473 w 1581"/>
                <a:gd name="T45" fmla="*/ 487 h 956"/>
                <a:gd name="T46" fmla="*/ 1575 w 1581"/>
                <a:gd name="T47" fmla="*/ 382 h 956"/>
                <a:gd name="T48" fmla="*/ 1581 w 1581"/>
                <a:gd name="T49" fmla="*/ 340 h 956"/>
                <a:gd name="T50" fmla="*/ 1549 w 1581"/>
                <a:gd name="T51" fmla="*/ 306 h 956"/>
                <a:gd name="T52" fmla="*/ 1525 w 1581"/>
                <a:gd name="T53" fmla="*/ 245 h 956"/>
                <a:gd name="T54" fmla="*/ 1509 w 1581"/>
                <a:gd name="T55" fmla="*/ 207 h 956"/>
                <a:gd name="T56" fmla="*/ 1473 w 1581"/>
                <a:gd name="T57" fmla="*/ 141 h 956"/>
                <a:gd name="T58" fmla="*/ 1479 w 1581"/>
                <a:gd name="T59" fmla="*/ 94 h 956"/>
                <a:gd name="T60" fmla="*/ 1549 w 1581"/>
                <a:gd name="T61" fmla="*/ 20 h 956"/>
                <a:gd name="T62" fmla="*/ 1364 w 1581"/>
                <a:gd name="T63" fmla="*/ 38 h 956"/>
                <a:gd name="T64" fmla="*/ 799 w 1581"/>
                <a:gd name="T65" fmla="*/ 56 h 956"/>
                <a:gd name="T66" fmla="*/ 766 w 1581"/>
                <a:gd name="T67" fmla="*/ 56 h 956"/>
                <a:gd name="T68" fmla="*/ 567 w 1581"/>
                <a:gd name="T69" fmla="*/ 32 h 956"/>
                <a:gd name="T70" fmla="*/ 277 w 1581"/>
                <a:gd name="T71" fmla="*/ 0 h 956"/>
                <a:gd name="T72" fmla="*/ 253 w 1581"/>
                <a:gd name="T73" fmla="*/ 4 h 956"/>
                <a:gd name="T74" fmla="*/ 229 w 1581"/>
                <a:gd name="T75" fmla="*/ 30 h 956"/>
                <a:gd name="T76" fmla="*/ 177 w 1581"/>
                <a:gd name="T77" fmla="*/ 66 h 956"/>
                <a:gd name="T78" fmla="*/ 110 w 1581"/>
                <a:gd name="T79" fmla="*/ 80 h 956"/>
                <a:gd name="T80" fmla="*/ 108 w 1581"/>
                <a:gd name="T81" fmla="*/ 125 h 956"/>
                <a:gd name="T82" fmla="*/ 90 w 1581"/>
                <a:gd name="T83" fmla="*/ 171 h 956"/>
                <a:gd name="T84" fmla="*/ 78 w 1581"/>
                <a:gd name="T85" fmla="*/ 217 h 956"/>
                <a:gd name="T86" fmla="*/ 114 w 1581"/>
                <a:gd name="T87" fmla="*/ 281 h 956"/>
                <a:gd name="T88" fmla="*/ 159 w 1581"/>
                <a:gd name="T89" fmla="*/ 316 h 956"/>
                <a:gd name="T90" fmla="*/ 193 w 1581"/>
                <a:gd name="T91" fmla="*/ 320 h 956"/>
                <a:gd name="T92" fmla="*/ 207 w 1581"/>
                <a:gd name="T93" fmla="*/ 322 h 956"/>
                <a:gd name="T94" fmla="*/ 241 w 1581"/>
                <a:gd name="T95" fmla="*/ 366 h 956"/>
                <a:gd name="T96" fmla="*/ 247 w 1581"/>
                <a:gd name="T97" fmla="*/ 386 h 956"/>
                <a:gd name="T98" fmla="*/ 237 w 1581"/>
                <a:gd name="T99" fmla="*/ 414 h 956"/>
                <a:gd name="T100" fmla="*/ 209 w 1581"/>
                <a:gd name="T101" fmla="*/ 434 h 956"/>
                <a:gd name="T102" fmla="*/ 165 w 1581"/>
                <a:gd name="T103" fmla="*/ 456 h 956"/>
                <a:gd name="T104" fmla="*/ 102 w 1581"/>
                <a:gd name="T105" fmla="*/ 499 h 956"/>
                <a:gd name="T106" fmla="*/ 34 w 1581"/>
                <a:gd name="T107" fmla="*/ 569 h 956"/>
                <a:gd name="T108" fmla="*/ 4 w 1581"/>
                <a:gd name="T109" fmla="*/ 601 h 956"/>
                <a:gd name="T110" fmla="*/ 18 w 1581"/>
                <a:gd name="T111" fmla="*/ 617 h 956"/>
                <a:gd name="T112" fmla="*/ 46 w 1581"/>
                <a:gd name="T113" fmla="*/ 632 h 956"/>
                <a:gd name="T114" fmla="*/ 66 w 1581"/>
                <a:gd name="T115" fmla="*/ 676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81" h="956">
                  <a:moveTo>
                    <a:pt x="68" y="688"/>
                  </a:moveTo>
                  <a:lnTo>
                    <a:pt x="68" y="688"/>
                  </a:lnTo>
                  <a:lnTo>
                    <a:pt x="68" y="702"/>
                  </a:lnTo>
                  <a:lnTo>
                    <a:pt x="70" y="710"/>
                  </a:lnTo>
                  <a:lnTo>
                    <a:pt x="74" y="716"/>
                  </a:lnTo>
                  <a:lnTo>
                    <a:pt x="78" y="722"/>
                  </a:lnTo>
                  <a:lnTo>
                    <a:pt x="86" y="730"/>
                  </a:lnTo>
                  <a:lnTo>
                    <a:pt x="106" y="744"/>
                  </a:lnTo>
                  <a:lnTo>
                    <a:pt x="106" y="744"/>
                  </a:lnTo>
                  <a:lnTo>
                    <a:pt x="143" y="764"/>
                  </a:lnTo>
                  <a:lnTo>
                    <a:pt x="175" y="780"/>
                  </a:lnTo>
                  <a:lnTo>
                    <a:pt x="175" y="780"/>
                  </a:lnTo>
                  <a:lnTo>
                    <a:pt x="189" y="786"/>
                  </a:lnTo>
                  <a:lnTo>
                    <a:pt x="189" y="786"/>
                  </a:lnTo>
                  <a:lnTo>
                    <a:pt x="221" y="801"/>
                  </a:lnTo>
                  <a:lnTo>
                    <a:pt x="237" y="811"/>
                  </a:lnTo>
                  <a:lnTo>
                    <a:pt x="251" y="823"/>
                  </a:lnTo>
                  <a:lnTo>
                    <a:pt x="263" y="839"/>
                  </a:lnTo>
                  <a:lnTo>
                    <a:pt x="275" y="857"/>
                  </a:lnTo>
                  <a:lnTo>
                    <a:pt x="279" y="867"/>
                  </a:lnTo>
                  <a:lnTo>
                    <a:pt x="281" y="879"/>
                  </a:lnTo>
                  <a:lnTo>
                    <a:pt x="283" y="891"/>
                  </a:lnTo>
                  <a:lnTo>
                    <a:pt x="283" y="905"/>
                  </a:lnTo>
                  <a:lnTo>
                    <a:pt x="283" y="905"/>
                  </a:lnTo>
                  <a:lnTo>
                    <a:pt x="287" y="907"/>
                  </a:lnTo>
                  <a:lnTo>
                    <a:pt x="287" y="907"/>
                  </a:lnTo>
                  <a:lnTo>
                    <a:pt x="298" y="923"/>
                  </a:lnTo>
                  <a:lnTo>
                    <a:pt x="298" y="923"/>
                  </a:lnTo>
                  <a:lnTo>
                    <a:pt x="302" y="929"/>
                  </a:lnTo>
                  <a:lnTo>
                    <a:pt x="302" y="929"/>
                  </a:lnTo>
                  <a:lnTo>
                    <a:pt x="320" y="935"/>
                  </a:lnTo>
                  <a:lnTo>
                    <a:pt x="340" y="939"/>
                  </a:lnTo>
                  <a:lnTo>
                    <a:pt x="340" y="939"/>
                  </a:lnTo>
                  <a:lnTo>
                    <a:pt x="481" y="956"/>
                  </a:lnTo>
                  <a:lnTo>
                    <a:pt x="481" y="956"/>
                  </a:lnTo>
                  <a:lnTo>
                    <a:pt x="499" y="956"/>
                  </a:lnTo>
                  <a:lnTo>
                    <a:pt x="499" y="956"/>
                  </a:lnTo>
                  <a:lnTo>
                    <a:pt x="513" y="956"/>
                  </a:lnTo>
                  <a:lnTo>
                    <a:pt x="521" y="953"/>
                  </a:lnTo>
                  <a:lnTo>
                    <a:pt x="527" y="951"/>
                  </a:lnTo>
                  <a:lnTo>
                    <a:pt x="533" y="945"/>
                  </a:lnTo>
                  <a:lnTo>
                    <a:pt x="537" y="939"/>
                  </a:lnTo>
                  <a:lnTo>
                    <a:pt x="543" y="933"/>
                  </a:lnTo>
                  <a:lnTo>
                    <a:pt x="547" y="923"/>
                  </a:lnTo>
                  <a:lnTo>
                    <a:pt x="547" y="923"/>
                  </a:lnTo>
                  <a:lnTo>
                    <a:pt x="553" y="907"/>
                  </a:lnTo>
                  <a:lnTo>
                    <a:pt x="561" y="895"/>
                  </a:lnTo>
                  <a:lnTo>
                    <a:pt x="571" y="885"/>
                  </a:lnTo>
                  <a:lnTo>
                    <a:pt x="581" y="877"/>
                  </a:lnTo>
                  <a:lnTo>
                    <a:pt x="595" y="871"/>
                  </a:lnTo>
                  <a:lnTo>
                    <a:pt x="609" y="867"/>
                  </a:lnTo>
                  <a:lnTo>
                    <a:pt x="623" y="865"/>
                  </a:lnTo>
                  <a:lnTo>
                    <a:pt x="638" y="863"/>
                  </a:lnTo>
                  <a:lnTo>
                    <a:pt x="638" y="863"/>
                  </a:lnTo>
                  <a:lnTo>
                    <a:pt x="640" y="863"/>
                  </a:lnTo>
                  <a:lnTo>
                    <a:pt x="640" y="863"/>
                  </a:lnTo>
                  <a:lnTo>
                    <a:pt x="652" y="863"/>
                  </a:lnTo>
                  <a:lnTo>
                    <a:pt x="652" y="863"/>
                  </a:lnTo>
                  <a:lnTo>
                    <a:pt x="672" y="863"/>
                  </a:lnTo>
                  <a:lnTo>
                    <a:pt x="680" y="861"/>
                  </a:lnTo>
                  <a:lnTo>
                    <a:pt x="684" y="857"/>
                  </a:lnTo>
                  <a:lnTo>
                    <a:pt x="684" y="857"/>
                  </a:lnTo>
                  <a:lnTo>
                    <a:pt x="694" y="843"/>
                  </a:lnTo>
                  <a:lnTo>
                    <a:pt x="706" y="833"/>
                  </a:lnTo>
                  <a:lnTo>
                    <a:pt x="718" y="823"/>
                  </a:lnTo>
                  <a:lnTo>
                    <a:pt x="730" y="817"/>
                  </a:lnTo>
                  <a:lnTo>
                    <a:pt x="758" y="807"/>
                  </a:lnTo>
                  <a:lnTo>
                    <a:pt x="788" y="797"/>
                  </a:lnTo>
                  <a:lnTo>
                    <a:pt x="788" y="797"/>
                  </a:lnTo>
                  <a:lnTo>
                    <a:pt x="843" y="780"/>
                  </a:lnTo>
                  <a:lnTo>
                    <a:pt x="899" y="762"/>
                  </a:lnTo>
                  <a:lnTo>
                    <a:pt x="953" y="742"/>
                  </a:lnTo>
                  <a:lnTo>
                    <a:pt x="1008" y="724"/>
                  </a:lnTo>
                  <a:lnTo>
                    <a:pt x="1008" y="724"/>
                  </a:lnTo>
                  <a:lnTo>
                    <a:pt x="1060" y="708"/>
                  </a:lnTo>
                  <a:lnTo>
                    <a:pt x="1112" y="696"/>
                  </a:lnTo>
                  <a:lnTo>
                    <a:pt x="1112" y="696"/>
                  </a:lnTo>
                  <a:lnTo>
                    <a:pt x="1122" y="684"/>
                  </a:lnTo>
                  <a:lnTo>
                    <a:pt x="1131" y="676"/>
                  </a:lnTo>
                  <a:lnTo>
                    <a:pt x="1141" y="670"/>
                  </a:lnTo>
                  <a:lnTo>
                    <a:pt x="1153" y="664"/>
                  </a:lnTo>
                  <a:lnTo>
                    <a:pt x="1153" y="664"/>
                  </a:lnTo>
                  <a:lnTo>
                    <a:pt x="1215" y="648"/>
                  </a:lnTo>
                  <a:lnTo>
                    <a:pt x="1279" y="632"/>
                  </a:lnTo>
                  <a:lnTo>
                    <a:pt x="1279" y="632"/>
                  </a:lnTo>
                  <a:lnTo>
                    <a:pt x="1330" y="621"/>
                  </a:lnTo>
                  <a:lnTo>
                    <a:pt x="1330" y="621"/>
                  </a:lnTo>
                  <a:lnTo>
                    <a:pt x="1332" y="619"/>
                  </a:lnTo>
                  <a:lnTo>
                    <a:pt x="1332" y="619"/>
                  </a:lnTo>
                  <a:lnTo>
                    <a:pt x="1376" y="577"/>
                  </a:lnTo>
                  <a:lnTo>
                    <a:pt x="1376" y="577"/>
                  </a:lnTo>
                  <a:lnTo>
                    <a:pt x="1473" y="487"/>
                  </a:lnTo>
                  <a:lnTo>
                    <a:pt x="1569" y="394"/>
                  </a:lnTo>
                  <a:lnTo>
                    <a:pt x="1569" y="394"/>
                  </a:lnTo>
                  <a:lnTo>
                    <a:pt x="1571" y="390"/>
                  </a:lnTo>
                  <a:lnTo>
                    <a:pt x="1575" y="382"/>
                  </a:lnTo>
                  <a:lnTo>
                    <a:pt x="1577" y="370"/>
                  </a:lnTo>
                  <a:lnTo>
                    <a:pt x="1581" y="350"/>
                  </a:lnTo>
                  <a:lnTo>
                    <a:pt x="1581" y="350"/>
                  </a:lnTo>
                  <a:lnTo>
                    <a:pt x="1581" y="340"/>
                  </a:lnTo>
                  <a:lnTo>
                    <a:pt x="1581" y="340"/>
                  </a:lnTo>
                  <a:lnTo>
                    <a:pt x="1569" y="330"/>
                  </a:lnTo>
                  <a:lnTo>
                    <a:pt x="1557" y="318"/>
                  </a:lnTo>
                  <a:lnTo>
                    <a:pt x="1549" y="306"/>
                  </a:lnTo>
                  <a:lnTo>
                    <a:pt x="1543" y="294"/>
                  </a:lnTo>
                  <a:lnTo>
                    <a:pt x="1533" y="271"/>
                  </a:lnTo>
                  <a:lnTo>
                    <a:pt x="1525" y="245"/>
                  </a:lnTo>
                  <a:lnTo>
                    <a:pt x="1525" y="245"/>
                  </a:lnTo>
                  <a:lnTo>
                    <a:pt x="1523" y="237"/>
                  </a:lnTo>
                  <a:lnTo>
                    <a:pt x="1523" y="237"/>
                  </a:lnTo>
                  <a:lnTo>
                    <a:pt x="1517" y="223"/>
                  </a:lnTo>
                  <a:lnTo>
                    <a:pt x="1509" y="207"/>
                  </a:lnTo>
                  <a:lnTo>
                    <a:pt x="1491" y="175"/>
                  </a:lnTo>
                  <a:lnTo>
                    <a:pt x="1491" y="175"/>
                  </a:lnTo>
                  <a:lnTo>
                    <a:pt x="1473" y="141"/>
                  </a:lnTo>
                  <a:lnTo>
                    <a:pt x="1473" y="141"/>
                  </a:lnTo>
                  <a:lnTo>
                    <a:pt x="1469" y="129"/>
                  </a:lnTo>
                  <a:lnTo>
                    <a:pt x="1469" y="118"/>
                  </a:lnTo>
                  <a:lnTo>
                    <a:pt x="1473" y="106"/>
                  </a:lnTo>
                  <a:lnTo>
                    <a:pt x="1479" y="94"/>
                  </a:lnTo>
                  <a:lnTo>
                    <a:pt x="1479" y="94"/>
                  </a:lnTo>
                  <a:lnTo>
                    <a:pt x="1507" y="64"/>
                  </a:lnTo>
                  <a:lnTo>
                    <a:pt x="1507" y="64"/>
                  </a:lnTo>
                  <a:lnTo>
                    <a:pt x="1549" y="20"/>
                  </a:lnTo>
                  <a:lnTo>
                    <a:pt x="1549" y="20"/>
                  </a:lnTo>
                  <a:lnTo>
                    <a:pt x="1456" y="30"/>
                  </a:lnTo>
                  <a:lnTo>
                    <a:pt x="1410" y="34"/>
                  </a:lnTo>
                  <a:lnTo>
                    <a:pt x="1364" y="38"/>
                  </a:lnTo>
                  <a:lnTo>
                    <a:pt x="1364" y="38"/>
                  </a:lnTo>
                  <a:lnTo>
                    <a:pt x="1082" y="50"/>
                  </a:lnTo>
                  <a:lnTo>
                    <a:pt x="941" y="54"/>
                  </a:lnTo>
                  <a:lnTo>
                    <a:pt x="799" y="56"/>
                  </a:lnTo>
                  <a:lnTo>
                    <a:pt x="799" y="56"/>
                  </a:lnTo>
                  <a:lnTo>
                    <a:pt x="793" y="56"/>
                  </a:lnTo>
                  <a:lnTo>
                    <a:pt x="793" y="56"/>
                  </a:lnTo>
                  <a:lnTo>
                    <a:pt x="766" y="56"/>
                  </a:lnTo>
                  <a:lnTo>
                    <a:pt x="736" y="54"/>
                  </a:lnTo>
                  <a:lnTo>
                    <a:pt x="680" y="48"/>
                  </a:lnTo>
                  <a:lnTo>
                    <a:pt x="623" y="40"/>
                  </a:lnTo>
                  <a:lnTo>
                    <a:pt x="567" y="32"/>
                  </a:lnTo>
                  <a:lnTo>
                    <a:pt x="567" y="32"/>
                  </a:lnTo>
                  <a:lnTo>
                    <a:pt x="422" y="16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65" y="2"/>
                  </a:lnTo>
                  <a:lnTo>
                    <a:pt x="253" y="4"/>
                  </a:lnTo>
                  <a:lnTo>
                    <a:pt x="245" y="10"/>
                  </a:lnTo>
                  <a:lnTo>
                    <a:pt x="239" y="16"/>
                  </a:lnTo>
                  <a:lnTo>
                    <a:pt x="239" y="16"/>
                  </a:lnTo>
                  <a:lnTo>
                    <a:pt x="229" y="30"/>
                  </a:lnTo>
                  <a:lnTo>
                    <a:pt x="217" y="42"/>
                  </a:lnTo>
                  <a:lnTo>
                    <a:pt x="205" y="52"/>
                  </a:lnTo>
                  <a:lnTo>
                    <a:pt x="191" y="60"/>
                  </a:lnTo>
                  <a:lnTo>
                    <a:pt x="177" y="66"/>
                  </a:lnTo>
                  <a:lnTo>
                    <a:pt x="163" y="70"/>
                  </a:lnTo>
                  <a:lnTo>
                    <a:pt x="131" y="78"/>
                  </a:lnTo>
                  <a:lnTo>
                    <a:pt x="131" y="78"/>
                  </a:lnTo>
                  <a:lnTo>
                    <a:pt x="110" y="80"/>
                  </a:lnTo>
                  <a:lnTo>
                    <a:pt x="110" y="80"/>
                  </a:lnTo>
                  <a:lnTo>
                    <a:pt x="112" y="96"/>
                  </a:lnTo>
                  <a:lnTo>
                    <a:pt x="112" y="110"/>
                  </a:lnTo>
                  <a:lnTo>
                    <a:pt x="108" y="125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80" y="193"/>
                  </a:lnTo>
                  <a:lnTo>
                    <a:pt x="80" y="193"/>
                  </a:lnTo>
                  <a:lnTo>
                    <a:pt x="78" y="205"/>
                  </a:lnTo>
                  <a:lnTo>
                    <a:pt x="78" y="217"/>
                  </a:lnTo>
                  <a:lnTo>
                    <a:pt x="82" y="229"/>
                  </a:lnTo>
                  <a:lnTo>
                    <a:pt x="90" y="247"/>
                  </a:lnTo>
                  <a:lnTo>
                    <a:pt x="90" y="247"/>
                  </a:lnTo>
                  <a:lnTo>
                    <a:pt x="114" y="281"/>
                  </a:lnTo>
                  <a:lnTo>
                    <a:pt x="124" y="292"/>
                  </a:lnTo>
                  <a:lnTo>
                    <a:pt x="135" y="302"/>
                  </a:lnTo>
                  <a:lnTo>
                    <a:pt x="147" y="310"/>
                  </a:lnTo>
                  <a:lnTo>
                    <a:pt x="159" y="316"/>
                  </a:lnTo>
                  <a:lnTo>
                    <a:pt x="173" y="320"/>
                  </a:lnTo>
                  <a:lnTo>
                    <a:pt x="189" y="320"/>
                  </a:lnTo>
                  <a:lnTo>
                    <a:pt x="189" y="320"/>
                  </a:lnTo>
                  <a:lnTo>
                    <a:pt x="193" y="320"/>
                  </a:lnTo>
                  <a:lnTo>
                    <a:pt x="193" y="320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207" y="322"/>
                  </a:lnTo>
                  <a:lnTo>
                    <a:pt x="217" y="328"/>
                  </a:lnTo>
                  <a:lnTo>
                    <a:pt x="225" y="336"/>
                  </a:lnTo>
                  <a:lnTo>
                    <a:pt x="233" y="346"/>
                  </a:lnTo>
                  <a:lnTo>
                    <a:pt x="241" y="366"/>
                  </a:lnTo>
                  <a:lnTo>
                    <a:pt x="243" y="372"/>
                  </a:lnTo>
                  <a:lnTo>
                    <a:pt x="243" y="372"/>
                  </a:lnTo>
                  <a:lnTo>
                    <a:pt x="245" y="380"/>
                  </a:lnTo>
                  <a:lnTo>
                    <a:pt x="247" y="386"/>
                  </a:lnTo>
                  <a:lnTo>
                    <a:pt x="245" y="394"/>
                  </a:lnTo>
                  <a:lnTo>
                    <a:pt x="243" y="402"/>
                  </a:lnTo>
                  <a:lnTo>
                    <a:pt x="241" y="408"/>
                  </a:lnTo>
                  <a:lnTo>
                    <a:pt x="237" y="414"/>
                  </a:lnTo>
                  <a:lnTo>
                    <a:pt x="231" y="420"/>
                  </a:lnTo>
                  <a:lnTo>
                    <a:pt x="225" y="424"/>
                  </a:lnTo>
                  <a:lnTo>
                    <a:pt x="225" y="424"/>
                  </a:lnTo>
                  <a:lnTo>
                    <a:pt x="209" y="434"/>
                  </a:lnTo>
                  <a:lnTo>
                    <a:pt x="209" y="434"/>
                  </a:lnTo>
                  <a:lnTo>
                    <a:pt x="187" y="446"/>
                  </a:lnTo>
                  <a:lnTo>
                    <a:pt x="165" y="456"/>
                  </a:lnTo>
                  <a:lnTo>
                    <a:pt x="165" y="456"/>
                  </a:lnTo>
                  <a:lnTo>
                    <a:pt x="153" y="461"/>
                  </a:lnTo>
                  <a:lnTo>
                    <a:pt x="141" y="467"/>
                  </a:lnTo>
                  <a:lnTo>
                    <a:pt x="122" y="481"/>
                  </a:lnTo>
                  <a:lnTo>
                    <a:pt x="102" y="499"/>
                  </a:lnTo>
                  <a:lnTo>
                    <a:pt x="84" y="519"/>
                  </a:lnTo>
                  <a:lnTo>
                    <a:pt x="84" y="519"/>
                  </a:lnTo>
                  <a:lnTo>
                    <a:pt x="52" y="553"/>
                  </a:lnTo>
                  <a:lnTo>
                    <a:pt x="34" y="569"/>
                  </a:lnTo>
                  <a:lnTo>
                    <a:pt x="14" y="583"/>
                  </a:lnTo>
                  <a:lnTo>
                    <a:pt x="14" y="583"/>
                  </a:lnTo>
                  <a:lnTo>
                    <a:pt x="8" y="589"/>
                  </a:lnTo>
                  <a:lnTo>
                    <a:pt x="4" y="601"/>
                  </a:lnTo>
                  <a:lnTo>
                    <a:pt x="4" y="601"/>
                  </a:lnTo>
                  <a:lnTo>
                    <a:pt x="0" y="613"/>
                  </a:lnTo>
                  <a:lnTo>
                    <a:pt x="0" y="613"/>
                  </a:lnTo>
                  <a:lnTo>
                    <a:pt x="18" y="617"/>
                  </a:lnTo>
                  <a:lnTo>
                    <a:pt x="26" y="621"/>
                  </a:lnTo>
                  <a:lnTo>
                    <a:pt x="36" y="624"/>
                  </a:lnTo>
                  <a:lnTo>
                    <a:pt x="36" y="624"/>
                  </a:lnTo>
                  <a:lnTo>
                    <a:pt x="46" y="632"/>
                  </a:lnTo>
                  <a:lnTo>
                    <a:pt x="56" y="644"/>
                  </a:lnTo>
                  <a:lnTo>
                    <a:pt x="62" y="654"/>
                  </a:lnTo>
                  <a:lnTo>
                    <a:pt x="64" y="664"/>
                  </a:lnTo>
                  <a:lnTo>
                    <a:pt x="66" y="676"/>
                  </a:lnTo>
                  <a:lnTo>
                    <a:pt x="68" y="688"/>
                  </a:lnTo>
                  <a:lnTo>
                    <a:pt x="68" y="688"/>
                  </a:lnTo>
                  <a:close/>
                </a:path>
              </a:pathLst>
            </a:custGeom>
            <a:solidFill>
              <a:srgbClr val="9DA6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6" name="Freeform 9"/>
            <p:cNvSpPr>
              <a:spLocks/>
            </p:cNvSpPr>
            <p:nvPr/>
          </p:nvSpPr>
          <p:spPr bwMode="auto">
            <a:xfrm>
              <a:off x="0" y="306388"/>
              <a:ext cx="1993900" cy="2146300"/>
            </a:xfrm>
            <a:custGeom>
              <a:avLst/>
              <a:gdLst>
                <a:gd name="T0" fmla="*/ 1048 w 1256"/>
                <a:gd name="T1" fmla="*/ 996 h 1352"/>
                <a:gd name="T2" fmla="*/ 1153 w 1256"/>
                <a:gd name="T3" fmla="*/ 914 h 1352"/>
                <a:gd name="T4" fmla="*/ 1056 w 1256"/>
                <a:gd name="T5" fmla="*/ 807 h 1352"/>
                <a:gd name="T6" fmla="*/ 1125 w 1256"/>
                <a:gd name="T7" fmla="*/ 795 h 1352"/>
                <a:gd name="T8" fmla="*/ 1179 w 1256"/>
                <a:gd name="T9" fmla="*/ 763 h 1352"/>
                <a:gd name="T10" fmla="*/ 1201 w 1256"/>
                <a:gd name="T11" fmla="*/ 714 h 1352"/>
                <a:gd name="T12" fmla="*/ 1215 w 1256"/>
                <a:gd name="T13" fmla="*/ 616 h 1352"/>
                <a:gd name="T14" fmla="*/ 1233 w 1256"/>
                <a:gd name="T15" fmla="*/ 539 h 1352"/>
                <a:gd name="T16" fmla="*/ 1252 w 1256"/>
                <a:gd name="T17" fmla="*/ 507 h 1352"/>
                <a:gd name="T18" fmla="*/ 1256 w 1256"/>
                <a:gd name="T19" fmla="*/ 475 h 1352"/>
                <a:gd name="T20" fmla="*/ 1245 w 1256"/>
                <a:gd name="T21" fmla="*/ 453 h 1352"/>
                <a:gd name="T22" fmla="*/ 1213 w 1256"/>
                <a:gd name="T23" fmla="*/ 401 h 1352"/>
                <a:gd name="T24" fmla="*/ 1211 w 1256"/>
                <a:gd name="T25" fmla="*/ 372 h 1352"/>
                <a:gd name="T26" fmla="*/ 1209 w 1256"/>
                <a:gd name="T27" fmla="*/ 326 h 1352"/>
                <a:gd name="T28" fmla="*/ 1181 w 1256"/>
                <a:gd name="T29" fmla="*/ 286 h 1352"/>
                <a:gd name="T30" fmla="*/ 1177 w 1256"/>
                <a:gd name="T31" fmla="*/ 240 h 1352"/>
                <a:gd name="T32" fmla="*/ 1181 w 1256"/>
                <a:gd name="T33" fmla="*/ 232 h 1352"/>
                <a:gd name="T34" fmla="*/ 1207 w 1256"/>
                <a:gd name="T35" fmla="*/ 209 h 1352"/>
                <a:gd name="T36" fmla="*/ 1227 w 1256"/>
                <a:gd name="T37" fmla="*/ 191 h 1352"/>
                <a:gd name="T38" fmla="*/ 1225 w 1256"/>
                <a:gd name="T39" fmla="*/ 139 h 1352"/>
                <a:gd name="T40" fmla="*/ 1199 w 1256"/>
                <a:gd name="T41" fmla="*/ 2 h 1352"/>
                <a:gd name="T42" fmla="*/ 1189 w 1256"/>
                <a:gd name="T43" fmla="*/ 0 h 1352"/>
                <a:gd name="T44" fmla="*/ 1139 w 1256"/>
                <a:gd name="T45" fmla="*/ 26 h 1352"/>
                <a:gd name="T46" fmla="*/ 1078 w 1256"/>
                <a:gd name="T47" fmla="*/ 81 h 1352"/>
                <a:gd name="T48" fmla="*/ 1012 w 1256"/>
                <a:gd name="T49" fmla="*/ 151 h 1352"/>
                <a:gd name="T50" fmla="*/ 901 w 1256"/>
                <a:gd name="T51" fmla="*/ 205 h 1352"/>
                <a:gd name="T52" fmla="*/ 793 w 1256"/>
                <a:gd name="T53" fmla="*/ 224 h 1352"/>
                <a:gd name="T54" fmla="*/ 714 w 1256"/>
                <a:gd name="T55" fmla="*/ 250 h 1352"/>
                <a:gd name="T56" fmla="*/ 602 w 1256"/>
                <a:gd name="T57" fmla="*/ 286 h 1352"/>
                <a:gd name="T58" fmla="*/ 423 w 1256"/>
                <a:gd name="T59" fmla="*/ 334 h 1352"/>
                <a:gd name="T60" fmla="*/ 127 w 1256"/>
                <a:gd name="T61" fmla="*/ 433 h 1352"/>
                <a:gd name="T62" fmla="*/ 87 w 1256"/>
                <a:gd name="T63" fmla="*/ 471 h 1352"/>
                <a:gd name="T64" fmla="*/ 83 w 1256"/>
                <a:gd name="T65" fmla="*/ 533 h 1352"/>
                <a:gd name="T66" fmla="*/ 153 w 1256"/>
                <a:gd name="T67" fmla="*/ 863 h 1352"/>
                <a:gd name="T68" fmla="*/ 153 w 1256"/>
                <a:gd name="T69" fmla="*/ 916 h 1352"/>
                <a:gd name="T70" fmla="*/ 101 w 1256"/>
                <a:gd name="T71" fmla="*/ 1032 h 1352"/>
                <a:gd name="T72" fmla="*/ 32 w 1256"/>
                <a:gd name="T73" fmla="*/ 1121 h 1352"/>
                <a:gd name="T74" fmla="*/ 8 w 1256"/>
                <a:gd name="T75" fmla="*/ 1147 h 1352"/>
                <a:gd name="T76" fmla="*/ 0 w 1256"/>
                <a:gd name="T77" fmla="*/ 1183 h 1352"/>
                <a:gd name="T78" fmla="*/ 6 w 1256"/>
                <a:gd name="T79" fmla="*/ 1203 h 1352"/>
                <a:gd name="T80" fmla="*/ 183 w 1256"/>
                <a:gd name="T81" fmla="*/ 1352 h 1352"/>
                <a:gd name="T82" fmla="*/ 221 w 1256"/>
                <a:gd name="T83" fmla="*/ 1336 h 1352"/>
                <a:gd name="T84" fmla="*/ 249 w 1256"/>
                <a:gd name="T85" fmla="*/ 1324 h 1352"/>
                <a:gd name="T86" fmla="*/ 270 w 1256"/>
                <a:gd name="T87" fmla="*/ 1280 h 1352"/>
                <a:gd name="T88" fmla="*/ 318 w 1256"/>
                <a:gd name="T89" fmla="*/ 1211 h 1352"/>
                <a:gd name="T90" fmla="*/ 340 w 1256"/>
                <a:gd name="T91" fmla="*/ 1187 h 1352"/>
                <a:gd name="T92" fmla="*/ 382 w 1256"/>
                <a:gd name="T93" fmla="*/ 1173 h 1352"/>
                <a:gd name="T94" fmla="*/ 421 w 1256"/>
                <a:gd name="T95" fmla="*/ 1187 h 1352"/>
                <a:gd name="T96" fmla="*/ 451 w 1256"/>
                <a:gd name="T97" fmla="*/ 1187 h 1352"/>
                <a:gd name="T98" fmla="*/ 507 w 1256"/>
                <a:gd name="T99" fmla="*/ 1153 h 1352"/>
                <a:gd name="T100" fmla="*/ 584 w 1256"/>
                <a:gd name="T101" fmla="*/ 1105 h 1352"/>
                <a:gd name="T102" fmla="*/ 716 w 1256"/>
                <a:gd name="T103" fmla="*/ 1061 h 1352"/>
                <a:gd name="T104" fmla="*/ 763 w 1256"/>
                <a:gd name="T105" fmla="*/ 1057 h 1352"/>
                <a:gd name="T106" fmla="*/ 777 w 1256"/>
                <a:gd name="T107" fmla="*/ 1022 h 1352"/>
                <a:gd name="T108" fmla="*/ 795 w 1256"/>
                <a:gd name="T109" fmla="*/ 1002 h 1352"/>
                <a:gd name="T110" fmla="*/ 817 w 1256"/>
                <a:gd name="T111" fmla="*/ 988 h 1352"/>
                <a:gd name="T112" fmla="*/ 829 w 1256"/>
                <a:gd name="T113" fmla="*/ 988 h 1352"/>
                <a:gd name="T114" fmla="*/ 861 w 1256"/>
                <a:gd name="T115" fmla="*/ 1008 h 1352"/>
                <a:gd name="T116" fmla="*/ 871 w 1256"/>
                <a:gd name="T117" fmla="*/ 1020 h 1352"/>
                <a:gd name="T118" fmla="*/ 883 w 1256"/>
                <a:gd name="T119" fmla="*/ 1061 h 1352"/>
                <a:gd name="T120" fmla="*/ 891 w 1256"/>
                <a:gd name="T121" fmla="*/ 1103 h 1352"/>
                <a:gd name="T122" fmla="*/ 940 w 1256"/>
                <a:gd name="T123" fmla="*/ 1091 h 1352"/>
                <a:gd name="T124" fmla="*/ 1002 w 1256"/>
                <a:gd name="T125" fmla="*/ 1048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6" h="1352">
                  <a:moveTo>
                    <a:pt x="1014" y="1034"/>
                  </a:moveTo>
                  <a:lnTo>
                    <a:pt x="1014" y="1034"/>
                  </a:lnTo>
                  <a:lnTo>
                    <a:pt x="1030" y="1012"/>
                  </a:lnTo>
                  <a:lnTo>
                    <a:pt x="1048" y="996"/>
                  </a:lnTo>
                  <a:lnTo>
                    <a:pt x="1048" y="996"/>
                  </a:lnTo>
                  <a:lnTo>
                    <a:pt x="1099" y="954"/>
                  </a:lnTo>
                  <a:lnTo>
                    <a:pt x="1153" y="914"/>
                  </a:lnTo>
                  <a:lnTo>
                    <a:pt x="1153" y="914"/>
                  </a:lnTo>
                  <a:lnTo>
                    <a:pt x="1050" y="825"/>
                  </a:lnTo>
                  <a:lnTo>
                    <a:pt x="1050" y="825"/>
                  </a:lnTo>
                  <a:lnTo>
                    <a:pt x="1056" y="807"/>
                  </a:lnTo>
                  <a:lnTo>
                    <a:pt x="1056" y="807"/>
                  </a:lnTo>
                  <a:lnTo>
                    <a:pt x="1081" y="801"/>
                  </a:lnTo>
                  <a:lnTo>
                    <a:pt x="1105" y="797"/>
                  </a:lnTo>
                  <a:lnTo>
                    <a:pt x="1105" y="797"/>
                  </a:lnTo>
                  <a:lnTo>
                    <a:pt x="1125" y="795"/>
                  </a:lnTo>
                  <a:lnTo>
                    <a:pt x="1141" y="789"/>
                  </a:lnTo>
                  <a:lnTo>
                    <a:pt x="1157" y="783"/>
                  </a:lnTo>
                  <a:lnTo>
                    <a:pt x="1169" y="773"/>
                  </a:lnTo>
                  <a:lnTo>
                    <a:pt x="1179" y="763"/>
                  </a:lnTo>
                  <a:lnTo>
                    <a:pt x="1189" y="749"/>
                  </a:lnTo>
                  <a:lnTo>
                    <a:pt x="1195" y="733"/>
                  </a:lnTo>
                  <a:lnTo>
                    <a:pt x="1201" y="714"/>
                  </a:lnTo>
                  <a:lnTo>
                    <a:pt x="1201" y="714"/>
                  </a:lnTo>
                  <a:lnTo>
                    <a:pt x="1217" y="656"/>
                  </a:lnTo>
                  <a:lnTo>
                    <a:pt x="1217" y="656"/>
                  </a:lnTo>
                  <a:lnTo>
                    <a:pt x="1215" y="636"/>
                  </a:lnTo>
                  <a:lnTo>
                    <a:pt x="1215" y="616"/>
                  </a:lnTo>
                  <a:lnTo>
                    <a:pt x="1217" y="594"/>
                  </a:lnTo>
                  <a:lnTo>
                    <a:pt x="1221" y="574"/>
                  </a:lnTo>
                  <a:lnTo>
                    <a:pt x="1227" y="555"/>
                  </a:lnTo>
                  <a:lnTo>
                    <a:pt x="1233" y="539"/>
                  </a:lnTo>
                  <a:lnTo>
                    <a:pt x="1241" y="523"/>
                  </a:lnTo>
                  <a:lnTo>
                    <a:pt x="1248" y="513"/>
                  </a:lnTo>
                  <a:lnTo>
                    <a:pt x="1248" y="513"/>
                  </a:lnTo>
                  <a:lnTo>
                    <a:pt x="1252" y="507"/>
                  </a:lnTo>
                  <a:lnTo>
                    <a:pt x="1256" y="499"/>
                  </a:lnTo>
                  <a:lnTo>
                    <a:pt x="1256" y="491"/>
                  </a:lnTo>
                  <a:lnTo>
                    <a:pt x="1256" y="483"/>
                  </a:lnTo>
                  <a:lnTo>
                    <a:pt x="1256" y="475"/>
                  </a:lnTo>
                  <a:lnTo>
                    <a:pt x="1254" y="467"/>
                  </a:lnTo>
                  <a:lnTo>
                    <a:pt x="1250" y="461"/>
                  </a:lnTo>
                  <a:lnTo>
                    <a:pt x="1245" y="453"/>
                  </a:lnTo>
                  <a:lnTo>
                    <a:pt x="1245" y="453"/>
                  </a:lnTo>
                  <a:lnTo>
                    <a:pt x="1233" y="439"/>
                  </a:lnTo>
                  <a:lnTo>
                    <a:pt x="1221" y="421"/>
                  </a:lnTo>
                  <a:lnTo>
                    <a:pt x="1217" y="411"/>
                  </a:lnTo>
                  <a:lnTo>
                    <a:pt x="1213" y="401"/>
                  </a:lnTo>
                  <a:lnTo>
                    <a:pt x="1211" y="389"/>
                  </a:lnTo>
                  <a:lnTo>
                    <a:pt x="1211" y="378"/>
                  </a:lnTo>
                  <a:lnTo>
                    <a:pt x="1211" y="372"/>
                  </a:lnTo>
                  <a:lnTo>
                    <a:pt x="1211" y="372"/>
                  </a:lnTo>
                  <a:lnTo>
                    <a:pt x="1211" y="342"/>
                  </a:lnTo>
                  <a:lnTo>
                    <a:pt x="1211" y="332"/>
                  </a:lnTo>
                  <a:lnTo>
                    <a:pt x="1209" y="326"/>
                  </a:lnTo>
                  <a:lnTo>
                    <a:pt x="1209" y="326"/>
                  </a:lnTo>
                  <a:lnTo>
                    <a:pt x="1205" y="320"/>
                  </a:lnTo>
                  <a:lnTo>
                    <a:pt x="1199" y="310"/>
                  </a:lnTo>
                  <a:lnTo>
                    <a:pt x="1181" y="286"/>
                  </a:lnTo>
                  <a:lnTo>
                    <a:pt x="1181" y="286"/>
                  </a:lnTo>
                  <a:lnTo>
                    <a:pt x="1173" y="276"/>
                  </a:lnTo>
                  <a:lnTo>
                    <a:pt x="1171" y="264"/>
                  </a:lnTo>
                  <a:lnTo>
                    <a:pt x="1171" y="252"/>
                  </a:lnTo>
                  <a:lnTo>
                    <a:pt x="1177" y="240"/>
                  </a:lnTo>
                  <a:lnTo>
                    <a:pt x="1177" y="240"/>
                  </a:lnTo>
                  <a:lnTo>
                    <a:pt x="1177" y="238"/>
                  </a:lnTo>
                  <a:lnTo>
                    <a:pt x="1177" y="238"/>
                  </a:lnTo>
                  <a:lnTo>
                    <a:pt x="1181" y="232"/>
                  </a:lnTo>
                  <a:lnTo>
                    <a:pt x="1185" y="222"/>
                  </a:lnTo>
                  <a:lnTo>
                    <a:pt x="1195" y="215"/>
                  </a:lnTo>
                  <a:lnTo>
                    <a:pt x="1207" y="209"/>
                  </a:lnTo>
                  <a:lnTo>
                    <a:pt x="1207" y="209"/>
                  </a:lnTo>
                  <a:lnTo>
                    <a:pt x="1215" y="205"/>
                  </a:lnTo>
                  <a:lnTo>
                    <a:pt x="1221" y="201"/>
                  </a:lnTo>
                  <a:lnTo>
                    <a:pt x="1225" y="197"/>
                  </a:lnTo>
                  <a:lnTo>
                    <a:pt x="1227" y="191"/>
                  </a:lnTo>
                  <a:lnTo>
                    <a:pt x="1229" y="181"/>
                  </a:lnTo>
                  <a:lnTo>
                    <a:pt x="1229" y="171"/>
                  </a:lnTo>
                  <a:lnTo>
                    <a:pt x="1225" y="139"/>
                  </a:lnTo>
                  <a:lnTo>
                    <a:pt x="1225" y="13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89" y="0"/>
                  </a:lnTo>
                  <a:lnTo>
                    <a:pt x="1189" y="0"/>
                  </a:lnTo>
                  <a:lnTo>
                    <a:pt x="1177" y="2"/>
                  </a:lnTo>
                  <a:lnTo>
                    <a:pt x="1163" y="10"/>
                  </a:lnTo>
                  <a:lnTo>
                    <a:pt x="1163" y="10"/>
                  </a:lnTo>
                  <a:lnTo>
                    <a:pt x="1139" y="26"/>
                  </a:lnTo>
                  <a:lnTo>
                    <a:pt x="1117" y="42"/>
                  </a:lnTo>
                  <a:lnTo>
                    <a:pt x="1095" y="59"/>
                  </a:lnTo>
                  <a:lnTo>
                    <a:pt x="1085" y="6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58" y="107"/>
                  </a:lnTo>
                  <a:lnTo>
                    <a:pt x="1036" y="131"/>
                  </a:lnTo>
                  <a:lnTo>
                    <a:pt x="1012" y="151"/>
                  </a:lnTo>
                  <a:lnTo>
                    <a:pt x="986" y="169"/>
                  </a:lnTo>
                  <a:lnTo>
                    <a:pt x="960" y="183"/>
                  </a:lnTo>
                  <a:lnTo>
                    <a:pt x="932" y="195"/>
                  </a:lnTo>
                  <a:lnTo>
                    <a:pt x="901" y="205"/>
                  </a:lnTo>
                  <a:lnTo>
                    <a:pt x="869" y="213"/>
                  </a:lnTo>
                  <a:lnTo>
                    <a:pt x="869" y="213"/>
                  </a:lnTo>
                  <a:lnTo>
                    <a:pt x="819" y="221"/>
                  </a:lnTo>
                  <a:lnTo>
                    <a:pt x="793" y="224"/>
                  </a:lnTo>
                  <a:lnTo>
                    <a:pt x="767" y="230"/>
                  </a:lnTo>
                  <a:lnTo>
                    <a:pt x="767" y="230"/>
                  </a:lnTo>
                  <a:lnTo>
                    <a:pt x="742" y="240"/>
                  </a:lnTo>
                  <a:lnTo>
                    <a:pt x="714" y="250"/>
                  </a:lnTo>
                  <a:lnTo>
                    <a:pt x="688" y="260"/>
                  </a:lnTo>
                  <a:lnTo>
                    <a:pt x="662" y="270"/>
                  </a:lnTo>
                  <a:lnTo>
                    <a:pt x="662" y="270"/>
                  </a:lnTo>
                  <a:lnTo>
                    <a:pt x="602" y="286"/>
                  </a:lnTo>
                  <a:lnTo>
                    <a:pt x="543" y="302"/>
                  </a:lnTo>
                  <a:lnTo>
                    <a:pt x="483" y="318"/>
                  </a:lnTo>
                  <a:lnTo>
                    <a:pt x="423" y="334"/>
                  </a:lnTo>
                  <a:lnTo>
                    <a:pt x="423" y="334"/>
                  </a:lnTo>
                  <a:lnTo>
                    <a:pt x="348" y="358"/>
                  </a:lnTo>
                  <a:lnTo>
                    <a:pt x="274" y="382"/>
                  </a:lnTo>
                  <a:lnTo>
                    <a:pt x="127" y="433"/>
                  </a:lnTo>
                  <a:lnTo>
                    <a:pt x="127" y="433"/>
                  </a:lnTo>
                  <a:lnTo>
                    <a:pt x="115" y="441"/>
                  </a:lnTo>
                  <a:lnTo>
                    <a:pt x="103" y="449"/>
                  </a:lnTo>
                  <a:lnTo>
                    <a:pt x="93" y="459"/>
                  </a:lnTo>
                  <a:lnTo>
                    <a:pt x="87" y="471"/>
                  </a:lnTo>
                  <a:lnTo>
                    <a:pt x="87" y="471"/>
                  </a:lnTo>
                  <a:lnTo>
                    <a:pt x="85" y="491"/>
                  </a:lnTo>
                  <a:lnTo>
                    <a:pt x="83" y="511"/>
                  </a:lnTo>
                  <a:lnTo>
                    <a:pt x="83" y="533"/>
                  </a:lnTo>
                  <a:lnTo>
                    <a:pt x="87" y="553"/>
                  </a:lnTo>
                  <a:lnTo>
                    <a:pt x="87" y="553"/>
                  </a:lnTo>
                  <a:lnTo>
                    <a:pt x="119" y="708"/>
                  </a:lnTo>
                  <a:lnTo>
                    <a:pt x="153" y="863"/>
                  </a:lnTo>
                  <a:lnTo>
                    <a:pt x="153" y="863"/>
                  </a:lnTo>
                  <a:lnTo>
                    <a:pt x="155" y="881"/>
                  </a:lnTo>
                  <a:lnTo>
                    <a:pt x="155" y="898"/>
                  </a:lnTo>
                  <a:lnTo>
                    <a:pt x="153" y="916"/>
                  </a:lnTo>
                  <a:lnTo>
                    <a:pt x="149" y="932"/>
                  </a:lnTo>
                  <a:lnTo>
                    <a:pt x="149" y="932"/>
                  </a:lnTo>
                  <a:lnTo>
                    <a:pt x="125" y="982"/>
                  </a:lnTo>
                  <a:lnTo>
                    <a:pt x="101" y="1032"/>
                  </a:lnTo>
                  <a:lnTo>
                    <a:pt x="87" y="1055"/>
                  </a:lnTo>
                  <a:lnTo>
                    <a:pt x="72" y="1079"/>
                  </a:lnTo>
                  <a:lnTo>
                    <a:pt x="54" y="1101"/>
                  </a:lnTo>
                  <a:lnTo>
                    <a:pt x="32" y="1121"/>
                  </a:lnTo>
                  <a:lnTo>
                    <a:pt x="32" y="1121"/>
                  </a:lnTo>
                  <a:lnTo>
                    <a:pt x="24" y="1129"/>
                  </a:lnTo>
                  <a:lnTo>
                    <a:pt x="16" y="1137"/>
                  </a:lnTo>
                  <a:lnTo>
                    <a:pt x="8" y="1147"/>
                  </a:lnTo>
                  <a:lnTo>
                    <a:pt x="4" y="1157"/>
                  </a:lnTo>
                  <a:lnTo>
                    <a:pt x="4" y="1157"/>
                  </a:lnTo>
                  <a:lnTo>
                    <a:pt x="2" y="1169"/>
                  </a:lnTo>
                  <a:lnTo>
                    <a:pt x="0" y="1183"/>
                  </a:lnTo>
                  <a:lnTo>
                    <a:pt x="2" y="1195"/>
                  </a:lnTo>
                  <a:lnTo>
                    <a:pt x="4" y="1199"/>
                  </a:lnTo>
                  <a:lnTo>
                    <a:pt x="6" y="1203"/>
                  </a:lnTo>
                  <a:lnTo>
                    <a:pt x="6" y="1203"/>
                  </a:lnTo>
                  <a:lnTo>
                    <a:pt x="91" y="1274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201" y="1342"/>
                  </a:lnTo>
                  <a:lnTo>
                    <a:pt x="209" y="1340"/>
                  </a:lnTo>
                  <a:lnTo>
                    <a:pt x="221" y="1336"/>
                  </a:lnTo>
                  <a:lnTo>
                    <a:pt x="221" y="1336"/>
                  </a:lnTo>
                  <a:lnTo>
                    <a:pt x="237" y="1332"/>
                  </a:lnTo>
                  <a:lnTo>
                    <a:pt x="243" y="1328"/>
                  </a:lnTo>
                  <a:lnTo>
                    <a:pt x="249" y="1324"/>
                  </a:lnTo>
                  <a:lnTo>
                    <a:pt x="254" y="1316"/>
                  </a:lnTo>
                  <a:lnTo>
                    <a:pt x="260" y="1306"/>
                  </a:lnTo>
                  <a:lnTo>
                    <a:pt x="270" y="1280"/>
                  </a:lnTo>
                  <a:lnTo>
                    <a:pt x="270" y="1280"/>
                  </a:lnTo>
                  <a:lnTo>
                    <a:pt x="280" y="1260"/>
                  </a:lnTo>
                  <a:lnTo>
                    <a:pt x="292" y="1242"/>
                  </a:lnTo>
                  <a:lnTo>
                    <a:pt x="304" y="1224"/>
                  </a:lnTo>
                  <a:lnTo>
                    <a:pt x="318" y="1211"/>
                  </a:lnTo>
                  <a:lnTo>
                    <a:pt x="318" y="1211"/>
                  </a:lnTo>
                  <a:lnTo>
                    <a:pt x="328" y="1197"/>
                  </a:lnTo>
                  <a:lnTo>
                    <a:pt x="328" y="1197"/>
                  </a:lnTo>
                  <a:lnTo>
                    <a:pt x="340" y="1187"/>
                  </a:lnTo>
                  <a:lnTo>
                    <a:pt x="354" y="1179"/>
                  </a:lnTo>
                  <a:lnTo>
                    <a:pt x="368" y="1175"/>
                  </a:lnTo>
                  <a:lnTo>
                    <a:pt x="382" y="1173"/>
                  </a:lnTo>
                  <a:lnTo>
                    <a:pt x="382" y="1173"/>
                  </a:lnTo>
                  <a:lnTo>
                    <a:pt x="396" y="1175"/>
                  </a:lnTo>
                  <a:lnTo>
                    <a:pt x="408" y="1181"/>
                  </a:lnTo>
                  <a:lnTo>
                    <a:pt x="408" y="1181"/>
                  </a:lnTo>
                  <a:lnTo>
                    <a:pt x="421" y="1187"/>
                  </a:lnTo>
                  <a:lnTo>
                    <a:pt x="435" y="1189"/>
                  </a:lnTo>
                  <a:lnTo>
                    <a:pt x="435" y="1189"/>
                  </a:lnTo>
                  <a:lnTo>
                    <a:pt x="443" y="1189"/>
                  </a:lnTo>
                  <a:lnTo>
                    <a:pt x="451" y="1187"/>
                  </a:lnTo>
                  <a:lnTo>
                    <a:pt x="467" y="1179"/>
                  </a:lnTo>
                  <a:lnTo>
                    <a:pt x="485" y="1169"/>
                  </a:lnTo>
                  <a:lnTo>
                    <a:pt x="503" y="1157"/>
                  </a:lnTo>
                  <a:lnTo>
                    <a:pt x="507" y="1153"/>
                  </a:lnTo>
                  <a:lnTo>
                    <a:pt x="507" y="1153"/>
                  </a:lnTo>
                  <a:lnTo>
                    <a:pt x="531" y="1137"/>
                  </a:lnTo>
                  <a:lnTo>
                    <a:pt x="557" y="1121"/>
                  </a:lnTo>
                  <a:lnTo>
                    <a:pt x="584" y="1105"/>
                  </a:lnTo>
                  <a:lnTo>
                    <a:pt x="614" y="1091"/>
                  </a:lnTo>
                  <a:lnTo>
                    <a:pt x="646" y="1079"/>
                  </a:lnTo>
                  <a:lnTo>
                    <a:pt x="680" y="1069"/>
                  </a:lnTo>
                  <a:lnTo>
                    <a:pt x="716" y="1061"/>
                  </a:lnTo>
                  <a:lnTo>
                    <a:pt x="753" y="1057"/>
                  </a:lnTo>
                  <a:lnTo>
                    <a:pt x="753" y="1057"/>
                  </a:lnTo>
                  <a:lnTo>
                    <a:pt x="763" y="1057"/>
                  </a:lnTo>
                  <a:lnTo>
                    <a:pt x="763" y="1057"/>
                  </a:lnTo>
                  <a:lnTo>
                    <a:pt x="767" y="1046"/>
                  </a:lnTo>
                  <a:lnTo>
                    <a:pt x="767" y="1046"/>
                  </a:lnTo>
                  <a:lnTo>
                    <a:pt x="771" y="1034"/>
                  </a:lnTo>
                  <a:lnTo>
                    <a:pt x="777" y="1022"/>
                  </a:lnTo>
                  <a:lnTo>
                    <a:pt x="785" y="1014"/>
                  </a:lnTo>
                  <a:lnTo>
                    <a:pt x="791" y="1008"/>
                  </a:lnTo>
                  <a:lnTo>
                    <a:pt x="791" y="1008"/>
                  </a:lnTo>
                  <a:lnTo>
                    <a:pt x="795" y="1002"/>
                  </a:lnTo>
                  <a:lnTo>
                    <a:pt x="795" y="1002"/>
                  </a:lnTo>
                  <a:lnTo>
                    <a:pt x="801" y="996"/>
                  </a:lnTo>
                  <a:lnTo>
                    <a:pt x="809" y="992"/>
                  </a:lnTo>
                  <a:lnTo>
                    <a:pt x="817" y="988"/>
                  </a:lnTo>
                  <a:lnTo>
                    <a:pt x="827" y="988"/>
                  </a:lnTo>
                  <a:lnTo>
                    <a:pt x="827" y="988"/>
                  </a:lnTo>
                  <a:lnTo>
                    <a:pt x="829" y="988"/>
                  </a:lnTo>
                  <a:lnTo>
                    <a:pt x="829" y="988"/>
                  </a:lnTo>
                  <a:lnTo>
                    <a:pt x="839" y="990"/>
                  </a:lnTo>
                  <a:lnTo>
                    <a:pt x="847" y="994"/>
                  </a:lnTo>
                  <a:lnTo>
                    <a:pt x="855" y="1000"/>
                  </a:lnTo>
                  <a:lnTo>
                    <a:pt x="861" y="1008"/>
                  </a:lnTo>
                  <a:lnTo>
                    <a:pt x="861" y="1008"/>
                  </a:lnTo>
                  <a:lnTo>
                    <a:pt x="865" y="1012"/>
                  </a:lnTo>
                  <a:lnTo>
                    <a:pt x="865" y="1012"/>
                  </a:lnTo>
                  <a:lnTo>
                    <a:pt x="871" y="1020"/>
                  </a:lnTo>
                  <a:lnTo>
                    <a:pt x="879" y="1032"/>
                  </a:lnTo>
                  <a:lnTo>
                    <a:pt x="883" y="1046"/>
                  </a:lnTo>
                  <a:lnTo>
                    <a:pt x="883" y="1053"/>
                  </a:lnTo>
                  <a:lnTo>
                    <a:pt x="883" y="1061"/>
                  </a:lnTo>
                  <a:lnTo>
                    <a:pt x="883" y="1061"/>
                  </a:lnTo>
                  <a:lnTo>
                    <a:pt x="877" y="1103"/>
                  </a:lnTo>
                  <a:lnTo>
                    <a:pt x="877" y="1103"/>
                  </a:lnTo>
                  <a:lnTo>
                    <a:pt x="891" y="1103"/>
                  </a:lnTo>
                  <a:lnTo>
                    <a:pt x="891" y="1103"/>
                  </a:lnTo>
                  <a:lnTo>
                    <a:pt x="907" y="1101"/>
                  </a:lnTo>
                  <a:lnTo>
                    <a:pt x="924" y="1097"/>
                  </a:lnTo>
                  <a:lnTo>
                    <a:pt x="940" y="1091"/>
                  </a:lnTo>
                  <a:lnTo>
                    <a:pt x="956" y="1083"/>
                  </a:lnTo>
                  <a:lnTo>
                    <a:pt x="972" y="1073"/>
                  </a:lnTo>
                  <a:lnTo>
                    <a:pt x="988" y="1061"/>
                  </a:lnTo>
                  <a:lnTo>
                    <a:pt x="1002" y="1048"/>
                  </a:lnTo>
                  <a:lnTo>
                    <a:pt x="1014" y="1034"/>
                  </a:lnTo>
                  <a:lnTo>
                    <a:pt x="1014" y="1034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7" name="Freeform 10"/>
            <p:cNvSpPr>
              <a:spLocks/>
            </p:cNvSpPr>
            <p:nvPr/>
          </p:nvSpPr>
          <p:spPr bwMode="auto">
            <a:xfrm>
              <a:off x="5418138" y="454025"/>
              <a:ext cx="1670050" cy="2446338"/>
            </a:xfrm>
            <a:custGeom>
              <a:avLst/>
              <a:gdLst>
                <a:gd name="T0" fmla="*/ 420 w 1052"/>
                <a:gd name="T1" fmla="*/ 203 h 1541"/>
                <a:gd name="T2" fmla="*/ 444 w 1052"/>
                <a:gd name="T3" fmla="*/ 277 h 1541"/>
                <a:gd name="T4" fmla="*/ 476 w 1052"/>
                <a:gd name="T5" fmla="*/ 314 h 1541"/>
                <a:gd name="T6" fmla="*/ 488 w 1052"/>
                <a:gd name="T7" fmla="*/ 334 h 1541"/>
                <a:gd name="T8" fmla="*/ 486 w 1052"/>
                <a:gd name="T9" fmla="*/ 380 h 1541"/>
                <a:gd name="T10" fmla="*/ 464 w 1052"/>
                <a:gd name="T11" fmla="*/ 428 h 1541"/>
                <a:gd name="T12" fmla="*/ 223 w 1052"/>
                <a:gd name="T13" fmla="*/ 656 h 1541"/>
                <a:gd name="T14" fmla="*/ 207 w 1052"/>
                <a:gd name="T15" fmla="*/ 664 h 1541"/>
                <a:gd name="T16" fmla="*/ 32 w 1052"/>
                <a:gd name="T17" fmla="*/ 708 h 1541"/>
                <a:gd name="T18" fmla="*/ 2 w 1052"/>
                <a:gd name="T19" fmla="*/ 740 h 1541"/>
                <a:gd name="T20" fmla="*/ 4 w 1052"/>
                <a:gd name="T21" fmla="*/ 823 h 1541"/>
                <a:gd name="T22" fmla="*/ 14 w 1052"/>
                <a:gd name="T23" fmla="*/ 909 h 1541"/>
                <a:gd name="T24" fmla="*/ 46 w 1052"/>
                <a:gd name="T25" fmla="*/ 949 h 1541"/>
                <a:gd name="T26" fmla="*/ 116 w 1052"/>
                <a:gd name="T27" fmla="*/ 1034 h 1541"/>
                <a:gd name="T28" fmla="*/ 144 w 1052"/>
                <a:gd name="T29" fmla="*/ 1092 h 1541"/>
                <a:gd name="T30" fmla="*/ 207 w 1052"/>
                <a:gd name="T31" fmla="*/ 1153 h 1541"/>
                <a:gd name="T32" fmla="*/ 285 w 1052"/>
                <a:gd name="T33" fmla="*/ 1169 h 1541"/>
                <a:gd name="T34" fmla="*/ 307 w 1052"/>
                <a:gd name="T35" fmla="*/ 1177 h 1541"/>
                <a:gd name="T36" fmla="*/ 346 w 1052"/>
                <a:gd name="T37" fmla="*/ 1211 h 1541"/>
                <a:gd name="T38" fmla="*/ 394 w 1052"/>
                <a:gd name="T39" fmla="*/ 1217 h 1541"/>
                <a:gd name="T40" fmla="*/ 442 w 1052"/>
                <a:gd name="T41" fmla="*/ 1312 h 1541"/>
                <a:gd name="T42" fmla="*/ 436 w 1052"/>
                <a:gd name="T43" fmla="*/ 1354 h 1541"/>
                <a:gd name="T44" fmla="*/ 414 w 1052"/>
                <a:gd name="T45" fmla="*/ 1394 h 1541"/>
                <a:gd name="T46" fmla="*/ 430 w 1052"/>
                <a:gd name="T47" fmla="*/ 1434 h 1541"/>
                <a:gd name="T48" fmla="*/ 499 w 1052"/>
                <a:gd name="T49" fmla="*/ 1483 h 1541"/>
                <a:gd name="T50" fmla="*/ 605 w 1052"/>
                <a:gd name="T51" fmla="*/ 1521 h 1541"/>
                <a:gd name="T52" fmla="*/ 641 w 1052"/>
                <a:gd name="T53" fmla="*/ 1523 h 1541"/>
                <a:gd name="T54" fmla="*/ 674 w 1052"/>
                <a:gd name="T55" fmla="*/ 1531 h 1541"/>
                <a:gd name="T56" fmla="*/ 726 w 1052"/>
                <a:gd name="T57" fmla="*/ 1541 h 1541"/>
                <a:gd name="T58" fmla="*/ 752 w 1052"/>
                <a:gd name="T59" fmla="*/ 1535 h 1541"/>
                <a:gd name="T60" fmla="*/ 794 w 1052"/>
                <a:gd name="T61" fmla="*/ 1481 h 1541"/>
                <a:gd name="T62" fmla="*/ 816 w 1052"/>
                <a:gd name="T63" fmla="*/ 1432 h 1541"/>
                <a:gd name="T64" fmla="*/ 889 w 1052"/>
                <a:gd name="T65" fmla="*/ 1340 h 1541"/>
                <a:gd name="T66" fmla="*/ 969 w 1052"/>
                <a:gd name="T67" fmla="*/ 1296 h 1541"/>
                <a:gd name="T68" fmla="*/ 1040 w 1052"/>
                <a:gd name="T69" fmla="*/ 1235 h 1541"/>
                <a:gd name="T70" fmla="*/ 1052 w 1052"/>
                <a:gd name="T71" fmla="*/ 1145 h 1541"/>
                <a:gd name="T72" fmla="*/ 1036 w 1052"/>
                <a:gd name="T73" fmla="*/ 1032 h 1541"/>
                <a:gd name="T74" fmla="*/ 967 w 1052"/>
                <a:gd name="T75" fmla="*/ 811 h 1541"/>
                <a:gd name="T76" fmla="*/ 867 w 1052"/>
                <a:gd name="T77" fmla="*/ 563 h 1541"/>
                <a:gd name="T78" fmla="*/ 833 w 1052"/>
                <a:gd name="T79" fmla="*/ 410 h 1541"/>
                <a:gd name="T80" fmla="*/ 820 w 1052"/>
                <a:gd name="T81" fmla="*/ 330 h 1541"/>
                <a:gd name="T82" fmla="*/ 786 w 1052"/>
                <a:gd name="T83" fmla="*/ 193 h 1541"/>
                <a:gd name="T84" fmla="*/ 772 w 1052"/>
                <a:gd name="T85" fmla="*/ 155 h 1541"/>
                <a:gd name="T86" fmla="*/ 724 w 1052"/>
                <a:gd name="T87" fmla="*/ 102 h 1541"/>
                <a:gd name="T88" fmla="*/ 561 w 1052"/>
                <a:gd name="T89" fmla="*/ 8 h 1541"/>
                <a:gd name="T90" fmla="*/ 521 w 1052"/>
                <a:gd name="T91" fmla="*/ 0 h 1541"/>
                <a:gd name="T92" fmla="*/ 493 w 1052"/>
                <a:gd name="T93" fmla="*/ 6 h 1541"/>
                <a:gd name="T94" fmla="*/ 376 w 1052"/>
                <a:gd name="T95" fmla="*/ 128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52" h="1541">
                  <a:moveTo>
                    <a:pt x="376" y="128"/>
                  </a:moveTo>
                  <a:lnTo>
                    <a:pt x="376" y="128"/>
                  </a:lnTo>
                  <a:lnTo>
                    <a:pt x="406" y="179"/>
                  </a:lnTo>
                  <a:lnTo>
                    <a:pt x="420" y="203"/>
                  </a:lnTo>
                  <a:lnTo>
                    <a:pt x="430" y="231"/>
                  </a:lnTo>
                  <a:lnTo>
                    <a:pt x="430" y="231"/>
                  </a:lnTo>
                  <a:lnTo>
                    <a:pt x="436" y="255"/>
                  </a:lnTo>
                  <a:lnTo>
                    <a:pt x="444" y="277"/>
                  </a:lnTo>
                  <a:lnTo>
                    <a:pt x="450" y="287"/>
                  </a:lnTo>
                  <a:lnTo>
                    <a:pt x="458" y="296"/>
                  </a:lnTo>
                  <a:lnTo>
                    <a:pt x="466" y="306"/>
                  </a:lnTo>
                  <a:lnTo>
                    <a:pt x="476" y="314"/>
                  </a:lnTo>
                  <a:lnTo>
                    <a:pt x="476" y="314"/>
                  </a:lnTo>
                  <a:lnTo>
                    <a:pt x="480" y="318"/>
                  </a:lnTo>
                  <a:lnTo>
                    <a:pt x="484" y="322"/>
                  </a:lnTo>
                  <a:lnTo>
                    <a:pt x="488" y="334"/>
                  </a:lnTo>
                  <a:lnTo>
                    <a:pt x="490" y="348"/>
                  </a:lnTo>
                  <a:lnTo>
                    <a:pt x="490" y="362"/>
                  </a:lnTo>
                  <a:lnTo>
                    <a:pt x="490" y="362"/>
                  </a:lnTo>
                  <a:lnTo>
                    <a:pt x="486" y="380"/>
                  </a:lnTo>
                  <a:lnTo>
                    <a:pt x="482" y="398"/>
                  </a:lnTo>
                  <a:lnTo>
                    <a:pt x="474" y="414"/>
                  </a:lnTo>
                  <a:lnTo>
                    <a:pt x="470" y="420"/>
                  </a:lnTo>
                  <a:lnTo>
                    <a:pt x="464" y="428"/>
                  </a:lnTo>
                  <a:lnTo>
                    <a:pt x="464" y="428"/>
                  </a:lnTo>
                  <a:lnTo>
                    <a:pt x="404" y="485"/>
                  </a:lnTo>
                  <a:lnTo>
                    <a:pt x="344" y="543"/>
                  </a:lnTo>
                  <a:lnTo>
                    <a:pt x="223" y="656"/>
                  </a:lnTo>
                  <a:lnTo>
                    <a:pt x="223" y="656"/>
                  </a:lnTo>
                  <a:lnTo>
                    <a:pt x="215" y="660"/>
                  </a:lnTo>
                  <a:lnTo>
                    <a:pt x="207" y="664"/>
                  </a:lnTo>
                  <a:lnTo>
                    <a:pt x="207" y="664"/>
                  </a:lnTo>
                  <a:lnTo>
                    <a:pt x="120" y="684"/>
                  </a:lnTo>
                  <a:lnTo>
                    <a:pt x="76" y="696"/>
                  </a:lnTo>
                  <a:lnTo>
                    <a:pt x="32" y="708"/>
                  </a:lnTo>
                  <a:lnTo>
                    <a:pt x="32" y="708"/>
                  </a:lnTo>
                  <a:lnTo>
                    <a:pt x="22" y="714"/>
                  </a:lnTo>
                  <a:lnTo>
                    <a:pt x="12" y="724"/>
                  </a:lnTo>
                  <a:lnTo>
                    <a:pt x="4" y="734"/>
                  </a:lnTo>
                  <a:lnTo>
                    <a:pt x="2" y="740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2" y="784"/>
                  </a:lnTo>
                  <a:lnTo>
                    <a:pt x="4" y="823"/>
                  </a:lnTo>
                  <a:lnTo>
                    <a:pt x="8" y="863"/>
                  </a:lnTo>
                  <a:lnTo>
                    <a:pt x="12" y="901"/>
                  </a:lnTo>
                  <a:lnTo>
                    <a:pt x="12" y="901"/>
                  </a:lnTo>
                  <a:lnTo>
                    <a:pt x="14" y="909"/>
                  </a:lnTo>
                  <a:lnTo>
                    <a:pt x="16" y="915"/>
                  </a:lnTo>
                  <a:lnTo>
                    <a:pt x="26" y="927"/>
                  </a:lnTo>
                  <a:lnTo>
                    <a:pt x="46" y="949"/>
                  </a:lnTo>
                  <a:lnTo>
                    <a:pt x="46" y="949"/>
                  </a:lnTo>
                  <a:lnTo>
                    <a:pt x="68" y="972"/>
                  </a:lnTo>
                  <a:lnTo>
                    <a:pt x="90" y="996"/>
                  </a:lnTo>
                  <a:lnTo>
                    <a:pt x="108" y="1022"/>
                  </a:lnTo>
                  <a:lnTo>
                    <a:pt x="116" y="1034"/>
                  </a:lnTo>
                  <a:lnTo>
                    <a:pt x="122" y="1048"/>
                  </a:lnTo>
                  <a:lnTo>
                    <a:pt x="122" y="1048"/>
                  </a:lnTo>
                  <a:lnTo>
                    <a:pt x="132" y="1070"/>
                  </a:lnTo>
                  <a:lnTo>
                    <a:pt x="144" y="1092"/>
                  </a:lnTo>
                  <a:lnTo>
                    <a:pt x="156" y="1110"/>
                  </a:lnTo>
                  <a:lnTo>
                    <a:pt x="171" y="1127"/>
                  </a:lnTo>
                  <a:lnTo>
                    <a:pt x="189" y="1141"/>
                  </a:lnTo>
                  <a:lnTo>
                    <a:pt x="207" y="1153"/>
                  </a:lnTo>
                  <a:lnTo>
                    <a:pt x="229" y="1161"/>
                  </a:lnTo>
                  <a:lnTo>
                    <a:pt x="253" y="1167"/>
                  </a:lnTo>
                  <a:lnTo>
                    <a:pt x="253" y="1167"/>
                  </a:lnTo>
                  <a:lnTo>
                    <a:pt x="285" y="1169"/>
                  </a:lnTo>
                  <a:lnTo>
                    <a:pt x="299" y="1171"/>
                  </a:lnTo>
                  <a:lnTo>
                    <a:pt x="305" y="1173"/>
                  </a:lnTo>
                  <a:lnTo>
                    <a:pt x="307" y="1177"/>
                  </a:lnTo>
                  <a:lnTo>
                    <a:pt x="307" y="1177"/>
                  </a:lnTo>
                  <a:lnTo>
                    <a:pt x="315" y="1191"/>
                  </a:lnTo>
                  <a:lnTo>
                    <a:pt x="324" y="1201"/>
                  </a:lnTo>
                  <a:lnTo>
                    <a:pt x="334" y="1209"/>
                  </a:lnTo>
                  <a:lnTo>
                    <a:pt x="346" y="1211"/>
                  </a:lnTo>
                  <a:lnTo>
                    <a:pt x="358" y="1213"/>
                  </a:lnTo>
                  <a:lnTo>
                    <a:pt x="370" y="1215"/>
                  </a:lnTo>
                  <a:lnTo>
                    <a:pt x="394" y="1217"/>
                  </a:lnTo>
                  <a:lnTo>
                    <a:pt x="394" y="1217"/>
                  </a:lnTo>
                  <a:lnTo>
                    <a:pt x="420" y="1265"/>
                  </a:lnTo>
                  <a:lnTo>
                    <a:pt x="432" y="1289"/>
                  </a:lnTo>
                  <a:lnTo>
                    <a:pt x="442" y="1312"/>
                  </a:lnTo>
                  <a:lnTo>
                    <a:pt x="442" y="1312"/>
                  </a:lnTo>
                  <a:lnTo>
                    <a:pt x="444" y="1322"/>
                  </a:lnTo>
                  <a:lnTo>
                    <a:pt x="444" y="1334"/>
                  </a:lnTo>
                  <a:lnTo>
                    <a:pt x="440" y="1344"/>
                  </a:lnTo>
                  <a:lnTo>
                    <a:pt x="436" y="1354"/>
                  </a:lnTo>
                  <a:lnTo>
                    <a:pt x="436" y="1354"/>
                  </a:lnTo>
                  <a:lnTo>
                    <a:pt x="422" y="1374"/>
                  </a:lnTo>
                  <a:lnTo>
                    <a:pt x="418" y="1384"/>
                  </a:lnTo>
                  <a:lnTo>
                    <a:pt x="414" y="1394"/>
                  </a:lnTo>
                  <a:lnTo>
                    <a:pt x="414" y="1404"/>
                  </a:lnTo>
                  <a:lnTo>
                    <a:pt x="416" y="1414"/>
                  </a:lnTo>
                  <a:lnTo>
                    <a:pt x="420" y="1424"/>
                  </a:lnTo>
                  <a:lnTo>
                    <a:pt x="430" y="1434"/>
                  </a:lnTo>
                  <a:lnTo>
                    <a:pt x="430" y="1434"/>
                  </a:lnTo>
                  <a:lnTo>
                    <a:pt x="454" y="1452"/>
                  </a:lnTo>
                  <a:lnTo>
                    <a:pt x="476" y="1467"/>
                  </a:lnTo>
                  <a:lnTo>
                    <a:pt x="499" y="1483"/>
                  </a:lnTo>
                  <a:lnTo>
                    <a:pt x="523" y="1497"/>
                  </a:lnTo>
                  <a:lnTo>
                    <a:pt x="549" y="1507"/>
                  </a:lnTo>
                  <a:lnTo>
                    <a:pt x="577" y="1515"/>
                  </a:lnTo>
                  <a:lnTo>
                    <a:pt x="605" y="1521"/>
                  </a:lnTo>
                  <a:lnTo>
                    <a:pt x="635" y="1523"/>
                  </a:lnTo>
                  <a:lnTo>
                    <a:pt x="635" y="1523"/>
                  </a:lnTo>
                  <a:lnTo>
                    <a:pt x="641" y="1523"/>
                  </a:lnTo>
                  <a:lnTo>
                    <a:pt x="641" y="1523"/>
                  </a:lnTo>
                  <a:lnTo>
                    <a:pt x="643" y="1523"/>
                  </a:lnTo>
                  <a:lnTo>
                    <a:pt x="643" y="1523"/>
                  </a:lnTo>
                  <a:lnTo>
                    <a:pt x="658" y="1525"/>
                  </a:lnTo>
                  <a:lnTo>
                    <a:pt x="674" y="1531"/>
                  </a:lnTo>
                  <a:lnTo>
                    <a:pt x="692" y="1537"/>
                  </a:lnTo>
                  <a:lnTo>
                    <a:pt x="708" y="1541"/>
                  </a:lnTo>
                  <a:lnTo>
                    <a:pt x="708" y="1541"/>
                  </a:lnTo>
                  <a:lnTo>
                    <a:pt x="726" y="1541"/>
                  </a:lnTo>
                  <a:lnTo>
                    <a:pt x="726" y="1541"/>
                  </a:lnTo>
                  <a:lnTo>
                    <a:pt x="740" y="1541"/>
                  </a:lnTo>
                  <a:lnTo>
                    <a:pt x="746" y="1539"/>
                  </a:lnTo>
                  <a:lnTo>
                    <a:pt x="752" y="1535"/>
                  </a:lnTo>
                  <a:lnTo>
                    <a:pt x="752" y="1535"/>
                  </a:lnTo>
                  <a:lnTo>
                    <a:pt x="768" y="1519"/>
                  </a:lnTo>
                  <a:lnTo>
                    <a:pt x="782" y="1501"/>
                  </a:lnTo>
                  <a:lnTo>
                    <a:pt x="794" y="1481"/>
                  </a:lnTo>
                  <a:lnTo>
                    <a:pt x="800" y="1473"/>
                  </a:lnTo>
                  <a:lnTo>
                    <a:pt x="804" y="1463"/>
                  </a:lnTo>
                  <a:lnTo>
                    <a:pt x="804" y="1463"/>
                  </a:lnTo>
                  <a:lnTo>
                    <a:pt x="816" y="1432"/>
                  </a:lnTo>
                  <a:lnTo>
                    <a:pt x="829" y="1404"/>
                  </a:lnTo>
                  <a:lnTo>
                    <a:pt x="847" y="1380"/>
                  </a:lnTo>
                  <a:lnTo>
                    <a:pt x="867" y="1358"/>
                  </a:lnTo>
                  <a:lnTo>
                    <a:pt x="889" y="1340"/>
                  </a:lnTo>
                  <a:lnTo>
                    <a:pt x="915" y="1324"/>
                  </a:lnTo>
                  <a:lnTo>
                    <a:pt x="941" y="1308"/>
                  </a:lnTo>
                  <a:lnTo>
                    <a:pt x="969" y="1296"/>
                  </a:lnTo>
                  <a:lnTo>
                    <a:pt x="969" y="1296"/>
                  </a:lnTo>
                  <a:lnTo>
                    <a:pt x="994" y="1285"/>
                  </a:lnTo>
                  <a:lnTo>
                    <a:pt x="1014" y="1269"/>
                  </a:lnTo>
                  <a:lnTo>
                    <a:pt x="1028" y="1253"/>
                  </a:lnTo>
                  <a:lnTo>
                    <a:pt x="1040" y="1235"/>
                  </a:lnTo>
                  <a:lnTo>
                    <a:pt x="1048" y="1215"/>
                  </a:lnTo>
                  <a:lnTo>
                    <a:pt x="1052" y="1193"/>
                  </a:lnTo>
                  <a:lnTo>
                    <a:pt x="1052" y="1171"/>
                  </a:lnTo>
                  <a:lnTo>
                    <a:pt x="1052" y="1145"/>
                  </a:lnTo>
                  <a:lnTo>
                    <a:pt x="1052" y="1145"/>
                  </a:lnTo>
                  <a:lnTo>
                    <a:pt x="1050" y="1118"/>
                  </a:lnTo>
                  <a:lnTo>
                    <a:pt x="1046" y="1088"/>
                  </a:lnTo>
                  <a:lnTo>
                    <a:pt x="1036" y="1032"/>
                  </a:lnTo>
                  <a:lnTo>
                    <a:pt x="1022" y="976"/>
                  </a:lnTo>
                  <a:lnTo>
                    <a:pt x="1006" y="921"/>
                  </a:lnTo>
                  <a:lnTo>
                    <a:pt x="987" y="865"/>
                  </a:lnTo>
                  <a:lnTo>
                    <a:pt x="967" y="811"/>
                  </a:lnTo>
                  <a:lnTo>
                    <a:pt x="925" y="704"/>
                  </a:lnTo>
                  <a:lnTo>
                    <a:pt x="925" y="704"/>
                  </a:lnTo>
                  <a:lnTo>
                    <a:pt x="895" y="632"/>
                  </a:lnTo>
                  <a:lnTo>
                    <a:pt x="867" y="563"/>
                  </a:lnTo>
                  <a:lnTo>
                    <a:pt x="853" y="525"/>
                  </a:lnTo>
                  <a:lnTo>
                    <a:pt x="843" y="489"/>
                  </a:lnTo>
                  <a:lnTo>
                    <a:pt x="837" y="450"/>
                  </a:lnTo>
                  <a:lnTo>
                    <a:pt x="833" y="410"/>
                  </a:lnTo>
                  <a:lnTo>
                    <a:pt x="833" y="410"/>
                  </a:lnTo>
                  <a:lnTo>
                    <a:pt x="831" y="384"/>
                  </a:lnTo>
                  <a:lnTo>
                    <a:pt x="827" y="356"/>
                  </a:lnTo>
                  <a:lnTo>
                    <a:pt x="820" y="330"/>
                  </a:lnTo>
                  <a:lnTo>
                    <a:pt x="814" y="302"/>
                  </a:lnTo>
                  <a:lnTo>
                    <a:pt x="798" y="249"/>
                  </a:lnTo>
                  <a:lnTo>
                    <a:pt x="790" y="221"/>
                  </a:lnTo>
                  <a:lnTo>
                    <a:pt x="786" y="193"/>
                  </a:lnTo>
                  <a:lnTo>
                    <a:pt x="786" y="193"/>
                  </a:lnTo>
                  <a:lnTo>
                    <a:pt x="784" y="181"/>
                  </a:lnTo>
                  <a:lnTo>
                    <a:pt x="778" y="169"/>
                  </a:lnTo>
                  <a:lnTo>
                    <a:pt x="772" y="155"/>
                  </a:lnTo>
                  <a:lnTo>
                    <a:pt x="764" y="143"/>
                  </a:lnTo>
                  <a:lnTo>
                    <a:pt x="746" y="122"/>
                  </a:lnTo>
                  <a:lnTo>
                    <a:pt x="724" y="102"/>
                  </a:lnTo>
                  <a:lnTo>
                    <a:pt x="724" y="102"/>
                  </a:lnTo>
                  <a:lnTo>
                    <a:pt x="686" y="76"/>
                  </a:lnTo>
                  <a:lnTo>
                    <a:pt x="645" y="52"/>
                  </a:lnTo>
                  <a:lnTo>
                    <a:pt x="603" y="28"/>
                  </a:lnTo>
                  <a:lnTo>
                    <a:pt x="561" y="8"/>
                  </a:lnTo>
                  <a:lnTo>
                    <a:pt x="561" y="8"/>
                  </a:lnTo>
                  <a:lnTo>
                    <a:pt x="543" y="2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05" y="2"/>
                  </a:lnTo>
                  <a:lnTo>
                    <a:pt x="497" y="4"/>
                  </a:lnTo>
                  <a:lnTo>
                    <a:pt x="493" y="6"/>
                  </a:lnTo>
                  <a:lnTo>
                    <a:pt x="493" y="6"/>
                  </a:lnTo>
                  <a:lnTo>
                    <a:pt x="462" y="36"/>
                  </a:lnTo>
                  <a:lnTo>
                    <a:pt x="430" y="68"/>
                  </a:lnTo>
                  <a:lnTo>
                    <a:pt x="376" y="128"/>
                  </a:lnTo>
                  <a:lnTo>
                    <a:pt x="376" y="128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8" name="Freeform 11"/>
            <p:cNvSpPr>
              <a:spLocks/>
            </p:cNvSpPr>
            <p:nvPr/>
          </p:nvSpPr>
          <p:spPr bwMode="auto">
            <a:xfrm>
              <a:off x="373064" y="3529617"/>
              <a:ext cx="2195512" cy="2047875"/>
            </a:xfrm>
            <a:custGeom>
              <a:avLst/>
              <a:gdLst>
                <a:gd name="T0" fmla="*/ 1359 w 1383"/>
                <a:gd name="T1" fmla="*/ 341 h 1290"/>
                <a:gd name="T2" fmla="*/ 1296 w 1383"/>
                <a:gd name="T3" fmla="*/ 316 h 1290"/>
                <a:gd name="T4" fmla="*/ 1270 w 1383"/>
                <a:gd name="T5" fmla="*/ 256 h 1290"/>
                <a:gd name="T6" fmla="*/ 1238 w 1383"/>
                <a:gd name="T7" fmla="*/ 202 h 1290"/>
                <a:gd name="T8" fmla="*/ 1173 w 1383"/>
                <a:gd name="T9" fmla="*/ 228 h 1290"/>
                <a:gd name="T10" fmla="*/ 1033 w 1383"/>
                <a:gd name="T11" fmla="*/ 230 h 1290"/>
                <a:gd name="T12" fmla="*/ 890 w 1383"/>
                <a:gd name="T13" fmla="*/ 139 h 1290"/>
                <a:gd name="T14" fmla="*/ 833 w 1383"/>
                <a:gd name="T15" fmla="*/ 53 h 1290"/>
                <a:gd name="T16" fmla="*/ 751 w 1383"/>
                <a:gd name="T17" fmla="*/ 79 h 1290"/>
                <a:gd name="T18" fmla="*/ 715 w 1383"/>
                <a:gd name="T19" fmla="*/ 103 h 1290"/>
                <a:gd name="T20" fmla="*/ 709 w 1383"/>
                <a:gd name="T21" fmla="*/ 105 h 1290"/>
                <a:gd name="T22" fmla="*/ 678 w 1383"/>
                <a:gd name="T23" fmla="*/ 85 h 1290"/>
                <a:gd name="T24" fmla="*/ 656 w 1383"/>
                <a:gd name="T25" fmla="*/ 47 h 1290"/>
                <a:gd name="T26" fmla="*/ 580 w 1383"/>
                <a:gd name="T27" fmla="*/ 41 h 1290"/>
                <a:gd name="T28" fmla="*/ 516 w 1383"/>
                <a:gd name="T29" fmla="*/ 117 h 1290"/>
                <a:gd name="T30" fmla="*/ 463 w 1383"/>
                <a:gd name="T31" fmla="*/ 204 h 1290"/>
                <a:gd name="T32" fmla="*/ 405 w 1383"/>
                <a:gd name="T33" fmla="*/ 262 h 1290"/>
                <a:gd name="T34" fmla="*/ 330 w 1383"/>
                <a:gd name="T35" fmla="*/ 250 h 1290"/>
                <a:gd name="T36" fmla="*/ 302 w 1383"/>
                <a:gd name="T37" fmla="*/ 234 h 1290"/>
                <a:gd name="T38" fmla="*/ 254 w 1383"/>
                <a:gd name="T39" fmla="*/ 302 h 1290"/>
                <a:gd name="T40" fmla="*/ 182 w 1383"/>
                <a:gd name="T41" fmla="*/ 306 h 1290"/>
                <a:gd name="T42" fmla="*/ 119 w 1383"/>
                <a:gd name="T43" fmla="*/ 306 h 1290"/>
                <a:gd name="T44" fmla="*/ 121 w 1383"/>
                <a:gd name="T45" fmla="*/ 355 h 1290"/>
                <a:gd name="T46" fmla="*/ 103 w 1383"/>
                <a:gd name="T47" fmla="*/ 447 h 1290"/>
                <a:gd name="T48" fmla="*/ 23 w 1383"/>
                <a:gd name="T49" fmla="*/ 681 h 1290"/>
                <a:gd name="T50" fmla="*/ 53 w 1383"/>
                <a:gd name="T51" fmla="*/ 660 h 1290"/>
                <a:gd name="T52" fmla="*/ 69 w 1383"/>
                <a:gd name="T53" fmla="*/ 602 h 1290"/>
                <a:gd name="T54" fmla="*/ 107 w 1383"/>
                <a:gd name="T55" fmla="*/ 582 h 1290"/>
                <a:gd name="T56" fmla="*/ 188 w 1383"/>
                <a:gd name="T57" fmla="*/ 604 h 1290"/>
                <a:gd name="T58" fmla="*/ 204 w 1383"/>
                <a:gd name="T59" fmla="*/ 606 h 1290"/>
                <a:gd name="T60" fmla="*/ 236 w 1383"/>
                <a:gd name="T61" fmla="*/ 660 h 1290"/>
                <a:gd name="T62" fmla="*/ 298 w 1383"/>
                <a:gd name="T63" fmla="*/ 739 h 1290"/>
                <a:gd name="T64" fmla="*/ 427 w 1383"/>
                <a:gd name="T65" fmla="*/ 787 h 1290"/>
                <a:gd name="T66" fmla="*/ 487 w 1383"/>
                <a:gd name="T67" fmla="*/ 829 h 1290"/>
                <a:gd name="T68" fmla="*/ 570 w 1383"/>
                <a:gd name="T69" fmla="*/ 864 h 1290"/>
                <a:gd name="T70" fmla="*/ 630 w 1383"/>
                <a:gd name="T71" fmla="*/ 856 h 1290"/>
                <a:gd name="T72" fmla="*/ 676 w 1383"/>
                <a:gd name="T73" fmla="*/ 852 h 1290"/>
                <a:gd name="T74" fmla="*/ 721 w 1383"/>
                <a:gd name="T75" fmla="*/ 890 h 1290"/>
                <a:gd name="T76" fmla="*/ 727 w 1383"/>
                <a:gd name="T77" fmla="*/ 962 h 1290"/>
                <a:gd name="T78" fmla="*/ 672 w 1383"/>
                <a:gd name="T79" fmla="*/ 1013 h 1290"/>
                <a:gd name="T80" fmla="*/ 691 w 1383"/>
                <a:gd name="T81" fmla="*/ 1081 h 1290"/>
                <a:gd name="T82" fmla="*/ 785 w 1383"/>
                <a:gd name="T83" fmla="*/ 1196 h 1290"/>
                <a:gd name="T84" fmla="*/ 819 w 1383"/>
                <a:gd name="T85" fmla="*/ 1270 h 1290"/>
                <a:gd name="T86" fmla="*/ 980 w 1383"/>
                <a:gd name="T87" fmla="*/ 1149 h 1290"/>
                <a:gd name="T88" fmla="*/ 936 w 1383"/>
                <a:gd name="T89" fmla="*/ 1069 h 1290"/>
                <a:gd name="T90" fmla="*/ 970 w 1383"/>
                <a:gd name="T91" fmla="*/ 1002 h 1290"/>
                <a:gd name="T92" fmla="*/ 1109 w 1383"/>
                <a:gd name="T93" fmla="*/ 840 h 1290"/>
                <a:gd name="T94" fmla="*/ 1151 w 1383"/>
                <a:gd name="T95" fmla="*/ 735 h 1290"/>
                <a:gd name="T96" fmla="*/ 1224 w 1383"/>
                <a:gd name="T97" fmla="*/ 644 h 1290"/>
                <a:gd name="T98" fmla="*/ 1286 w 1383"/>
                <a:gd name="T99" fmla="*/ 554 h 1290"/>
                <a:gd name="T100" fmla="*/ 1284 w 1383"/>
                <a:gd name="T101" fmla="*/ 516 h 1290"/>
                <a:gd name="T102" fmla="*/ 1322 w 1383"/>
                <a:gd name="T103" fmla="*/ 483 h 1290"/>
                <a:gd name="T104" fmla="*/ 1381 w 1383"/>
                <a:gd name="T105" fmla="*/ 467 h 1290"/>
                <a:gd name="T106" fmla="*/ 1375 w 1383"/>
                <a:gd name="T107" fmla="*/ 385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3" h="1290">
                  <a:moveTo>
                    <a:pt x="1375" y="385"/>
                  </a:moveTo>
                  <a:lnTo>
                    <a:pt x="1375" y="385"/>
                  </a:lnTo>
                  <a:lnTo>
                    <a:pt x="1373" y="371"/>
                  </a:lnTo>
                  <a:lnTo>
                    <a:pt x="1369" y="359"/>
                  </a:lnTo>
                  <a:lnTo>
                    <a:pt x="1365" y="349"/>
                  </a:lnTo>
                  <a:lnTo>
                    <a:pt x="1359" y="341"/>
                  </a:lnTo>
                  <a:lnTo>
                    <a:pt x="1351" y="336"/>
                  </a:lnTo>
                  <a:lnTo>
                    <a:pt x="1342" y="330"/>
                  </a:lnTo>
                  <a:lnTo>
                    <a:pt x="1330" y="326"/>
                  </a:lnTo>
                  <a:lnTo>
                    <a:pt x="1318" y="322"/>
                  </a:lnTo>
                  <a:lnTo>
                    <a:pt x="1318" y="322"/>
                  </a:lnTo>
                  <a:lnTo>
                    <a:pt x="1296" y="316"/>
                  </a:lnTo>
                  <a:lnTo>
                    <a:pt x="1282" y="310"/>
                  </a:lnTo>
                  <a:lnTo>
                    <a:pt x="1270" y="304"/>
                  </a:lnTo>
                  <a:lnTo>
                    <a:pt x="1264" y="296"/>
                  </a:lnTo>
                  <a:lnTo>
                    <a:pt x="1262" y="284"/>
                  </a:lnTo>
                  <a:lnTo>
                    <a:pt x="1264" y="272"/>
                  </a:lnTo>
                  <a:lnTo>
                    <a:pt x="1270" y="256"/>
                  </a:lnTo>
                  <a:lnTo>
                    <a:pt x="1280" y="236"/>
                  </a:lnTo>
                  <a:lnTo>
                    <a:pt x="1280" y="236"/>
                  </a:lnTo>
                  <a:lnTo>
                    <a:pt x="1266" y="220"/>
                  </a:lnTo>
                  <a:lnTo>
                    <a:pt x="1256" y="210"/>
                  </a:lnTo>
                  <a:lnTo>
                    <a:pt x="1248" y="204"/>
                  </a:lnTo>
                  <a:lnTo>
                    <a:pt x="1238" y="202"/>
                  </a:lnTo>
                  <a:lnTo>
                    <a:pt x="1238" y="202"/>
                  </a:lnTo>
                  <a:lnTo>
                    <a:pt x="1230" y="202"/>
                  </a:lnTo>
                  <a:lnTo>
                    <a:pt x="1222" y="206"/>
                  </a:lnTo>
                  <a:lnTo>
                    <a:pt x="1194" y="218"/>
                  </a:lnTo>
                  <a:lnTo>
                    <a:pt x="1194" y="218"/>
                  </a:lnTo>
                  <a:lnTo>
                    <a:pt x="1173" y="228"/>
                  </a:lnTo>
                  <a:lnTo>
                    <a:pt x="1151" y="234"/>
                  </a:lnTo>
                  <a:lnTo>
                    <a:pt x="1127" y="238"/>
                  </a:lnTo>
                  <a:lnTo>
                    <a:pt x="1103" y="238"/>
                  </a:lnTo>
                  <a:lnTo>
                    <a:pt x="1103" y="238"/>
                  </a:lnTo>
                  <a:lnTo>
                    <a:pt x="1067" y="236"/>
                  </a:lnTo>
                  <a:lnTo>
                    <a:pt x="1033" y="230"/>
                  </a:lnTo>
                  <a:lnTo>
                    <a:pt x="1000" y="218"/>
                  </a:lnTo>
                  <a:lnTo>
                    <a:pt x="970" y="204"/>
                  </a:lnTo>
                  <a:lnTo>
                    <a:pt x="940" y="184"/>
                  </a:lnTo>
                  <a:lnTo>
                    <a:pt x="912" y="163"/>
                  </a:lnTo>
                  <a:lnTo>
                    <a:pt x="902" y="151"/>
                  </a:lnTo>
                  <a:lnTo>
                    <a:pt x="890" y="139"/>
                  </a:lnTo>
                  <a:lnTo>
                    <a:pt x="880" y="125"/>
                  </a:lnTo>
                  <a:lnTo>
                    <a:pt x="872" y="111"/>
                  </a:lnTo>
                  <a:lnTo>
                    <a:pt x="872" y="111"/>
                  </a:lnTo>
                  <a:lnTo>
                    <a:pt x="862" y="95"/>
                  </a:lnTo>
                  <a:lnTo>
                    <a:pt x="854" y="81"/>
                  </a:lnTo>
                  <a:lnTo>
                    <a:pt x="833" y="53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75" y="23"/>
                  </a:lnTo>
                  <a:lnTo>
                    <a:pt x="765" y="47"/>
                  </a:lnTo>
                  <a:lnTo>
                    <a:pt x="765" y="47"/>
                  </a:lnTo>
                  <a:lnTo>
                    <a:pt x="751" y="79"/>
                  </a:lnTo>
                  <a:lnTo>
                    <a:pt x="751" y="79"/>
                  </a:lnTo>
                  <a:lnTo>
                    <a:pt x="745" y="89"/>
                  </a:lnTo>
                  <a:lnTo>
                    <a:pt x="737" y="95"/>
                  </a:lnTo>
                  <a:lnTo>
                    <a:pt x="727" y="101"/>
                  </a:lnTo>
                  <a:lnTo>
                    <a:pt x="715" y="103"/>
                  </a:lnTo>
                  <a:lnTo>
                    <a:pt x="715" y="103"/>
                  </a:lnTo>
                  <a:lnTo>
                    <a:pt x="713" y="103"/>
                  </a:lnTo>
                  <a:lnTo>
                    <a:pt x="713" y="103"/>
                  </a:lnTo>
                  <a:lnTo>
                    <a:pt x="711" y="103"/>
                  </a:lnTo>
                  <a:lnTo>
                    <a:pt x="711" y="103"/>
                  </a:lnTo>
                  <a:lnTo>
                    <a:pt x="709" y="105"/>
                  </a:lnTo>
                  <a:lnTo>
                    <a:pt x="709" y="105"/>
                  </a:lnTo>
                  <a:lnTo>
                    <a:pt x="693" y="101"/>
                  </a:lnTo>
                  <a:lnTo>
                    <a:pt x="693" y="101"/>
                  </a:lnTo>
                  <a:lnTo>
                    <a:pt x="693" y="99"/>
                  </a:lnTo>
                  <a:lnTo>
                    <a:pt x="693" y="99"/>
                  </a:lnTo>
                  <a:lnTo>
                    <a:pt x="685" y="93"/>
                  </a:lnTo>
                  <a:lnTo>
                    <a:pt x="678" y="85"/>
                  </a:lnTo>
                  <a:lnTo>
                    <a:pt x="678" y="85"/>
                  </a:lnTo>
                  <a:lnTo>
                    <a:pt x="668" y="69"/>
                  </a:lnTo>
                  <a:lnTo>
                    <a:pt x="668" y="69"/>
                  </a:lnTo>
                  <a:lnTo>
                    <a:pt x="662" y="57"/>
                  </a:lnTo>
                  <a:lnTo>
                    <a:pt x="656" y="47"/>
                  </a:lnTo>
                  <a:lnTo>
                    <a:pt x="656" y="47"/>
                  </a:lnTo>
                  <a:lnTo>
                    <a:pt x="646" y="17"/>
                  </a:lnTo>
                  <a:lnTo>
                    <a:pt x="646" y="17"/>
                  </a:lnTo>
                  <a:lnTo>
                    <a:pt x="620" y="27"/>
                  </a:lnTo>
                  <a:lnTo>
                    <a:pt x="620" y="27"/>
                  </a:lnTo>
                  <a:lnTo>
                    <a:pt x="598" y="33"/>
                  </a:lnTo>
                  <a:lnTo>
                    <a:pt x="580" y="41"/>
                  </a:lnTo>
                  <a:lnTo>
                    <a:pt x="564" y="51"/>
                  </a:lnTo>
                  <a:lnTo>
                    <a:pt x="552" y="59"/>
                  </a:lnTo>
                  <a:lnTo>
                    <a:pt x="540" y="71"/>
                  </a:lnTo>
                  <a:lnTo>
                    <a:pt x="530" y="83"/>
                  </a:lnTo>
                  <a:lnTo>
                    <a:pt x="522" y="99"/>
                  </a:lnTo>
                  <a:lnTo>
                    <a:pt x="516" y="117"/>
                  </a:lnTo>
                  <a:lnTo>
                    <a:pt x="516" y="117"/>
                  </a:lnTo>
                  <a:lnTo>
                    <a:pt x="511" y="133"/>
                  </a:lnTo>
                  <a:lnTo>
                    <a:pt x="505" y="149"/>
                  </a:lnTo>
                  <a:lnTo>
                    <a:pt x="495" y="165"/>
                  </a:lnTo>
                  <a:lnTo>
                    <a:pt x="485" y="178"/>
                  </a:lnTo>
                  <a:lnTo>
                    <a:pt x="463" y="204"/>
                  </a:lnTo>
                  <a:lnTo>
                    <a:pt x="441" y="228"/>
                  </a:lnTo>
                  <a:lnTo>
                    <a:pt x="441" y="228"/>
                  </a:lnTo>
                  <a:lnTo>
                    <a:pt x="419" y="252"/>
                  </a:lnTo>
                  <a:lnTo>
                    <a:pt x="419" y="252"/>
                  </a:lnTo>
                  <a:lnTo>
                    <a:pt x="413" y="256"/>
                  </a:lnTo>
                  <a:lnTo>
                    <a:pt x="405" y="262"/>
                  </a:lnTo>
                  <a:lnTo>
                    <a:pt x="395" y="266"/>
                  </a:lnTo>
                  <a:lnTo>
                    <a:pt x="383" y="266"/>
                  </a:lnTo>
                  <a:lnTo>
                    <a:pt x="383" y="266"/>
                  </a:lnTo>
                  <a:lnTo>
                    <a:pt x="367" y="266"/>
                  </a:lnTo>
                  <a:lnTo>
                    <a:pt x="347" y="260"/>
                  </a:lnTo>
                  <a:lnTo>
                    <a:pt x="330" y="250"/>
                  </a:lnTo>
                  <a:lnTo>
                    <a:pt x="320" y="244"/>
                  </a:lnTo>
                  <a:lnTo>
                    <a:pt x="312" y="238"/>
                  </a:lnTo>
                  <a:lnTo>
                    <a:pt x="312" y="238"/>
                  </a:lnTo>
                  <a:lnTo>
                    <a:pt x="306" y="230"/>
                  </a:lnTo>
                  <a:lnTo>
                    <a:pt x="306" y="230"/>
                  </a:lnTo>
                  <a:lnTo>
                    <a:pt x="302" y="234"/>
                  </a:lnTo>
                  <a:lnTo>
                    <a:pt x="302" y="234"/>
                  </a:lnTo>
                  <a:lnTo>
                    <a:pt x="292" y="260"/>
                  </a:lnTo>
                  <a:lnTo>
                    <a:pt x="286" y="272"/>
                  </a:lnTo>
                  <a:lnTo>
                    <a:pt x="276" y="284"/>
                  </a:lnTo>
                  <a:lnTo>
                    <a:pt x="266" y="294"/>
                  </a:lnTo>
                  <a:lnTo>
                    <a:pt x="254" y="302"/>
                  </a:lnTo>
                  <a:lnTo>
                    <a:pt x="238" y="306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02" y="308"/>
                  </a:lnTo>
                  <a:lnTo>
                    <a:pt x="182" y="306"/>
                  </a:lnTo>
                  <a:lnTo>
                    <a:pt x="182" y="306"/>
                  </a:lnTo>
                  <a:lnTo>
                    <a:pt x="173" y="304"/>
                  </a:lnTo>
                  <a:lnTo>
                    <a:pt x="173" y="304"/>
                  </a:lnTo>
                  <a:lnTo>
                    <a:pt x="149" y="300"/>
                  </a:lnTo>
                  <a:lnTo>
                    <a:pt x="125" y="294"/>
                  </a:lnTo>
                  <a:lnTo>
                    <a:pt x="125" y="294"/>
                  </a:lnTo>
                  <a:lnTo>
                    <a:pt x="119" y="306"/>
                  </a:lnTo>
                  <a:lnTo>
                    <a:pt x="113" y="320"/>
                  </a:lnTo>
                  <a:lnTo>
                    <a:pt x="111" y="332"/>
                  </a:lnTo>
                  <a:lnTo>
                    <a:pt x="111" y="336"/>
                  </a:lnTo>
                  <a:lnTo>
                    <a:pt x="111" y="340"/>
                  </a:lnTo>
                  <a:lnTo>
                    <a:pt x="111" y="340"/>
                  </a:lnTo>
                  <a:lnTo>
                    <a:pt x="121" y="355"/>
                  </a:lnTo>
                  <a:lnTo>
                    <a:pt x="125" y="369"/>
                  </a:lnTo>
                  <a:lnTo>
                    <a:pt x="125" y="383"/>
                  </a:lnTo>
                  <a:lnTo>
                    <a:pt x="125" y="395"/>
                  </a:lnTo>
                  <a:lnTo>
                    <a:pt x="121" y="409"/>
                  </a:lnTo>
                  <a:lnTo>
                    <a:pt x="115" y="421"/>
                  </a:lnTo>
                  <a:lnTo>
                    <a:pt x="103" y="447"/>
                  </a:lnTo>
                  <a:lnTo>
                    <a:pt x="103" y="447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12" y="681"/>
                  </a:lnTo>
                  <a:lnTo>
                    <a:pt x="23" y="681"/>
                  </a:lnTo>
                  <a:lnTo>
                    <a:pt x="23" y="681"/>
                  </a:lnTo>
                  <a:lnTo>
                    <a:pt x="31" y="681"/>
                  </a:lnTo>
                  <a:lnTo>
                    <a:pt x="37" y="679"/>
                  </a:lnTo>
                  <a:lnTo>
                    <a:pt x="41" y="677"/>
                  </a:lnTo>
                  <a:lnTo>
                    <a:pt x="47" y="673"/>
                  </a:lnTo>
                  <a:lnTo>
                    <a:pt x="49" y="668"/>
                  </a:lnTo>
                  <a:lnTo>
                    <a:pt x="53" y="660"/>
                  </a:lnTo>
                  <a:lnTo>
                    <a:pt x="57" y="642"/>
                  </a:lnTo>
                  <a:lnTo>
                    <a:pt x="57" y="642"/>
                  </a:lnTo>
                  <a:lnTo>
                    <a:pt x="57" y="632"/>
                  </a:lnTo>
                  <a:lnTo>
                    <a:pt x="61" y="620"/>
                  </a:lnTo>
                  <a:lnTo>
                    <a:pt x="63" y="610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9" y="592"/>
                  </a:lnTo>
                  <a:lnTo>
                    <a:pt x="89" y="586"/>
                  </a:lnTo>
                  <a:lnTo>
                    <a:pt x="97" y="582"/>
                  </a:lnTo>
                  <a:lnTo>
                    <a:pt x="107" y="582"/>
                  </a:lnTo>
                  <a:lnTo>
                    <a:pt x="107" y="582"/>
                  </a:lnTo>
                  <a:lnTo>
                    <a:pt x="117" y="582"/>
                  </a:lnTo>
                  <a:lnTo>
                    <a:pt x="127" y="586"/>
                  </a:lnTo>
                  <a:lnTo>
                    <a:pt x="149" y="594"/>
                  </a:lnTo>
                  <a:lnTo>
                    <a:pt x="169" y="600"/>
                  </a:lnTo>
                  <a:lnTo>
                    <a:pt x="179" y="604"/>
                  </a:lnTo>
                  <a:lnTo>
                    <a:pt x="188" y="604"/>
                  </a:lnTo>
                  <a:lnTo>
                    <a:pt x="188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204" y="606"/>
                  </a:lnTo>
                  <a:lnTo>
                    <a:pt x="212" y="610"/>
                  </a:lnTo>
                  <a:lnTo>
                    <a:pt x="220" y="616"/>
                  </a:lnTo>
                  <a:lnTo>
                    <a:pt x="224" y="624"/>
                  </a:lnTo>
                  <a:lnTo>
                    <a:pt x="224" y="624"/>
                  </a:lnTo>
                  <a:lnTo>
                    <a:pt x="230" y="642"/>
                  </a:lnTo>
                  <a:lnTo>
                    <a:pt x="236" y="660"/>
                  </a:lnTo>
                  <a:lnTo>
                    <a:pt x="244" y="675"/>
                  </a:lnTo>
                  <a:lnTo>
                    <a:pt x="254" y="691"/>
                  </a:lnTo>
                  <a:lnTo>
                    <a:pt x="264" y="705"/>
                  </a:lnTo>
                  <a:lnTo>
                    <a:pt x="274" y="717"/>
                  </a:lnTo>
                  <a:lnTo>
                    <a:pt x="286" y="729"/>
                  </a:lnTo>
                  <a:lnTo>
                    <a:pt x="298" y="739"/>
                  </a:lnTo>
                  <a:lnTo>
                    <a:pt x="312" y="747"/>
                  </a:lnTo>
                  <a:lnTo>
                    <a:pt x="326" y="755"/>
                  </a:lnTo>
                  <a:lnTo>
                    <a:pt x="357" y="769"/>
                  </a:lnTo>
                  <a:lnTo>
                    <a:pt x="391" y="779"/>
                  </a:lnTo>
                  <a:lnTo>
                    <a:pt x="427" y="787"/>
                  </a:lnTo>
                  <a:lnTo>
                    <a:pt x="427" y="787"/>
                  </a:lnTo>
                  <a:lnTo>
                    <a:pt x="441" y="793"/>
                  </a:lnTo>
                  <a:lnTo>
                    <a:pt x="455" y="799"/>
                  </a:lnTo>
                  <a:lnTo>
                    <a:pt x="467" y="809"/>
                  </a:lnTo>
                  <a:lnTo>
                    <a:pt x="479" y="819"/>
                  </a:lnTo>
                  <a:lnTo>
                    <a:pt x="479" y="819"/>
                  </a:lnTo>
                  <a:lnTo>
                    <a:pt x="487" y="829"/>
                  </a:lnTo>
                  <a:lnTo>
                    <a:pt x="499" y="839"/>
                  </a:lnTo>
                  <a:lnTo>
                    <a:pt x="512" y="846"/>
                  </a:lnTo>
                  <a:lnTo>
                    <a:pt x="526" y="852"/>
                  </a:lnTo>
                  <a:lnTo>
                    <a:pt x="540" y="858"/>
                  </a:lnTo>
                  <a:lnTo>
                    <a:pt x="554" y="862"/>
                  </a:lnTo>
                  <a:lnTo>
                    <a:pt x="570" y="864"/>
                  </a:lnTo>
                  <a:lnTo>
                    <a:pt x="586" y="866"/>
                  </a:lnTo>
                  <a:lnTo>
                    <a:pt x="586" y="866"/>
                  </a:lnTo>
                  <a:lnTo>
                    <a:pt x="596" y="864"/>
                  </a:lnTo>
                  <a:lnTo>
                    <a:pt x="608" y="862"/>
                  </a:lnTo>
                  <a:lnTo>
                    <a:pt x="620" y="860"/>
                  </a:lnTo>
                  <a:lnTo>
                    <a:pt x="630" y="856"/>
                  </a:lnTo>
                  <a:lnTo>
                    <a:pt x="630" y="856"/>
                  </a:lnTo>
                  <a:lnTo>
                    <a:pt x="642" y="850"/>
                  </a:lnTo>
                  <a:lnTo>
                    <a:pt x="658" y="850"/>
                  </a:lnTo>
                  <a:lnTo>
                    <a:pt x="658" y="850"/>
                  </a:lnTo>
                  <a:lnTo>
                    <a:pt x="666" y="850"/>
                  </a:lnTo>
                  <a:lnTo>
                    <a:pt x="676" y="852"/>
                  </a:lnTo>
                  <a:lnTo>
                    <a:pt x="683" y="856"/>
                  </a:lnTo>
                  <a:lnTo>
                    <a:pt x="693" y="860"/>
                  </a:lnTo>
                  <a:lnTo>
                    <a:pt x="701" y="866"/>
                  </a:lnTo>
                  <a:lnTo>
                    <a:pt x="709" y="874"/>
                  </a:lnTo>
                  <a:lnTo>
                    <a:pt x="715" y="882"/>
                  </a:lnTo>
                  <a:lnTo>
                    <a:pt x="721" y="890"/>
                  </a:lnTo>
                  <a:lnTo>
                    <a:pt x="721" y="890"/>
                  </a:lnTo>
                  <a:lnTo>
                    <a:pt x="727" y="906"/>
                  </a:lnTo>
                  <a:lnTo>
                    <a:pt x="731" y="920"/>
                  </a:lnTo>
                  <a:lnTo>
                    <a:pt x="733" y="936"/>
                  </a:lnTo>
                  <a:lnTo>
                    <a:pt x="731" y="950"/>
                  </a:lnTo>
                  <a:lnTo>
                    <a:pt x="727" y="962"/>
                  </a:lnTo>
                  <a:lnTo>
                    <a:pt x="721" y="976"/>
                  </a:lnTo>
                  <a:lnTo>
                    <a:pt x="713" y="986"/>
                  </a:lnTo>
                  <a:lnTo>
                    <a:pt x="703" y="994"/>
                  </a:lnTo>
                  <a:lnTo>
                    <a:pt x="703" y="994"/>
                  </a:lnTo>
                  <a:lnTo>
                    <a:pt x="685" y="1005"/>
                  </a:lnTo>
                  <a:lnTo>
                    <a:pt x="672" y="1013"/>
                  </a:lnTo>
                  <a:lnTo>
                    <a:pt x="664" y="1023"/>
                  </a:lnTo>
                  <a:lnTo>
                    <a:pt x="660" y="1031"/>
                  </a:lnTo>
                  <a:lnTo>
                    <a:pt x="662" y="1041"/>
                  </a:lnTo>
                  <a:lnTo>
                    <a:pt x="666" y="1051"/>
                  </a:lnTo>
                  <a:lnTo>
                    <a:pt x="676" y="1065"/>
                  </a:lnTo>
                  <a:lnTo>
                    <a:pt x="691" y="1081"/>
                  </a:lnTo>
                  <a:lnTo>
                    <a:pt x="691" y="1081"/>
                  </a:lnTo>
                  <a:lnTo>
                    <a:pt x="725" y="1117"/>
                  </a:lnTo>
                  <a:lnTo>
                    <a:pt x="741" y="1135"/>
                  </a:lnTo>
                  <a:lnTo>
                    <a:pt x="757" y="1155"/>
                  </a:lnTo>
                  <a:lnTo>
                    <a:pt x="771" y="1174"/>
                  </a:lnTo>
                  <a:lnTo>
                    <a:pt x="785" y="1196"/>
                  </a:lnTo>
                  <a:lnTo>
                    <a:pt x="795" y="1220"/>
                  </a:lnTo>
                  <a:lnTo>
                    <a:pt x="803" y="1244"/>
                  </a:lnTo>
                  <a:lnTo>
                    <a:pt x="803" y="1244"/>
                  </a:lnTo>
                  <a:lnTo>
                    <a:pt x="805" y="1252"/>
                  </a:lnTo>
                  <a:lnTo>
                    <a:pt x="809" y="1258"/>
                  </a:lnTo>
                  <a:lnTo>
                    <a:pt x="819" y="1270"/>
                  </a:lnTo>
                  <a:lnTo>
                    <a:pt x="837" y="1290"/>
                  </a:lnTo>
                  <a:lnTo>
                    <a:pt x="837" y="1290"/>
                  </a:lnTo>
                  <a:lnTo>
                    <a:pt x="1013" y="1188"/>
                  </a:lnTo>
                  <a:lnTo>
                    <a:pt x="1013" y="1188"/>
                  </a:lnTo>
                  <a:lnTo>
                    <a:pt x="998" y="1169"/>
                  </a:lnTo>
                  <a:lnTo>
                    <a:pt x="980" y="1149"/>
                  </a:lnTo>
                  <a:lnTo>
                    <a:pt x="980" y="1149"/>
                  </a:lnTo>
                  <a:lnTo>
                    <a:pt x="964" y="1133"/>
                  </a:lnTo>
                  <a:lnTo>
                    <a:pt x="952" y="1117"/>
                  </a:lnTo>
                  <a:lnTo>
                    <a:pt x="942" y="1101"/>
                  </a:lnTo>
                  <a:lnTo>
                    <a:pt x="938" y="1085"/>
                  </a:lnTo>
                  <a:lnTo>
                    <a:pt x="936" y="1069"/>
                  </a:lnTo>
                  <a:lnTo>
                    <a:pt x="940" y="1055"/>
                  </a:lnTo>
                  <a:lnTo>
                    <a:pt x="946" y="1039"/>
                  </a:lnTo>
                  <a:lnTo>
                    <a:pt x="956" y="1025"/>
                  </a:lnTo>
                  <a:lnTo>
                    <a:pt x="956" y="1025"/>
                  </a:lnTo>
                  <a:lnTo>
                    <a:pt x="960" y="1011"/>
                  </a:lnTo>
                  <a:lnTo>
                    <a:pt x="970" y="1002"/>
                  </a:lnTo>
                  <a:lnTo>
                    <a:pt x="970" y="1002"/>
                  </a:lnTo>
                  <a:lnTo>
                    <a:pt x="1023" y="950"/>
                  </a:lnTo>
                  <a:lnTo>
                    <a:pt x="1049" y="924"/>
                  </a:lnTo>
                  <a:lnTo>
                    <a:pt x="1071" y="898"/>
                  </a:lnTo>
                  <a:lnTo>
                    <a:pt x="1091" y="870"/>
                  </a:lnTo>
                  <a:lnTo>
                    <a:pt x="1109" y="840"/>
                  </a:lnTo>
                  <a:lnTo>
                    <a:pt x="1123" y="809"/>
                  </a:lnTo>
                  <a:lnTo>
                    <a:pt x="1133" y="773"/>
                  </a:lnTo>
                  <a:lnTo>
                    <a:pt x="1133" y="773"/>
                  </a:lnTo>
                  <a:lnTo>
                    <a:pt x="1135" y="763"/>
                  </a:lnTo>
                  <a:lnTo>
                    <a:pt x="1139" y="753"/>
                  </a:lnTo>
                  <a:lnTo>
                    <a:pt x="1151" y="735"/>
                  </a:lnTo>
                  <a:lnTo>
                    <a:pt x="1163" y="719"/>
                  </a:lnTo>
                  <a:lnTo>
                    <a:pt x="1177" y="703"/>
                  </a:lnTo>
                  <a:lnTo>
                    <a:pt x="1177" y="703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224" y="644"/>
                  </a:lnTo>
                  <a:lnTo>
                    <a:pt x="1224" y="644"/>
                  </a:lnTo>
                  <a:lnTo>
                    <a:pt x="1262" y="594"/>
                  </a:lnTo>
                  <a:lnTo>
                    <a:pt x="1262" y="594"/>
                  </a:lnTo>
                  <a:lnTo>
                    <a:pt x="1288" y="558"/>
                  </a:lnTo>
                  <a:lnTo>
                    <a:pt x="1288" y="558"/>
                  </a:lnTo>
                  <a:lnTo>
                    <a:pt x="1286" y="554"/>
                  </a:lnTo>
                  <a:lnTo>
                    <a:pt x="1286" y="554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2" y="530"/>
                  </a:lnTo>
                  <a:lnTo>
                    <a:pt x="1282" y="530"/>
                  </a:lnTo>
                  <a:lnTo>
                    <a:pt x="1284" y="516"/>
                  </a:lnTo>
                  <a:lnTo>
                    <a:pt x="1288" y="505"/>
                  </a:lnTo>
                  <a:lnTo>
                    <a:pt x="1296" y="495"/>
                  </a:lnTo>
                  <a:lnTo>
                    <a:pt x="1308" y="489"/>
                  </a:lnTo>
                  <a:lnTo>
                    <a:pt x="1308" y="489"/>
                  </a:lnTo>
                  <a:lnTo>
                    <a:pt x="1322" y="483"/>
                  </a:lnTo>
                  <a:lnTo>
                    <a:pt x="1322" y="483"/>
                  </a:lnTo>
                  <a:lnTo>
                    <a:pt x="1343" y="473"/>
                  </a:lnTo>
                  <a:lnTo>
                    <a:pt x="1357" y="469"/>
                  </a:lnTo>
                  <a:lnTo>
                    <a:pt x="1373" y="467"/>
                  </a:lnTo>
                  <a:lnTo>
                    <a:pt x="1373" y="467"/>
                  </a:lnTo>
                  <a:lnTo>
                    <a:pt x="1381" y="467"/>
                  </a:lnTo>
                  <a:lnTo>
                    <a:pt x="1381" y="467"/>
                  </a:lnTo>
                  <a:lnTo>
                    <a:pt x="1383" y="467"/>
                  </a:lnTo>
                  <a:lnTo>
                    <a:pt x="1383" y="467"/>
                  </a:lnTo>
                  <a:lnTo>
                    <a:pt x="1379" y="427"/>
                  </a:lnTo>
                  <a:lnTo>
                    <a:pt x="1375" y="405"/>
                  </a:lnTo>
                  <a:lnTo>
                    <a:pt x="1375" y="385"/>
                  </a:lnTo>
                  <a:lnTo>
                    <a:pt x="1375" y="385"/>
                  </a:lnTo>
                  <a:close/>
                </a:path>
              </a:pathLst>
            </a:custGeom>
            <a:solidFill>
              <a:srgbClr val="9DA6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9" name="Freeform 12"/>
            <p:cNvSpPr>
              <a:spLocks/>
            </p:cNvSpPr>
            <p:nvPr/>
          </p:nvSpPr>
          <p:spPr bwMode="auto">
            <a:xfrm>
              <a:off x="1922463" y="0"/>
              <a:ext cx="2022475" cy="1524000"/>
            </a:xfrm>
            <a:custGeom>
              <a:avLst/>
              <a:gdLst>
                <a:gd name="T0" fmla="*/ 302 w 1274"/>
                <a:gd name="T1" fmla="*/ 891 h 960"/>
                <a:gd name="T2" fmla="*/ 346 w 1274"/>
                <a:gd name="T3" fmla="*/ 863 h 960"/>
                <a:gd name="T4" fmla="*/ 387 w 1274"/>
                <a:gd name="T5" fmla="*/ 863 h 960"/>
                <a:gd name="T6" fmla="*/ 423 w 1274"/>
                <a:gd name="T7" fmla="*/ 873 h 960"/>
                <a:gd name="T8" fmla="*/ 437 w 1274"/>
                <a:gd name="T9" fmla="*/ 863 h 960"/>
                <a:gd name="T10" fmla="*/ 459 w 1274"/>
                <a:gd name="T11" fmla="*/ 833 h 960"/>
                <a:gd name="T12" fmla="*/ 558 w 1274"/>
                <a:gd name="T13" fmla="*/ 779 h 960"/>
                <a:gd name="T14" fmla="*/ 628 w 1274"/>
                <a:gd name="T15" fmla="*/ 763 h 960"/>
                <a:gd name="T16" fmla="*/ 660 w 1274"/>
                <a:gd name="T17" fmla="*/ 769 h 960"/>
                <a:gd name="T18" fmla="*/ 698 w 1274"/>
                <a:gd name="T19" fmla="*/ 791 h 960"/>
                <a:gd name="T20" fmla="*/ 793 w 1274"/>
                <a:gd name="T21" fmla="*/ 815 h 960"/>
                <a:gd name="T22" fmla="*/ 865 w 1274"/>
                <a:gd name="T23" fmla="*/ 827 h 960"/>
                <a:gd name="T24" fmla="*/ 908 w 1274"/>
                <a:gd name="T25" fmla="*/ 853 h 960"/>
                <a:gd name="T26" fmla="*/ 962 w 1274"/>
                <a:gd name="T27" fmla="*/ 887 h 960"/>
                <a:gd name="T28" fmla="*/ 1026 w 1274"/>
                <a:gd name="T29" fmla="*/ 899 h 960"/>
                <a:gd name="T30" fmla="*/ 1037 w 1274"/>
                <a:gd name="T31" fmla="*/ 869 h 960"/>
                <a:gd name="T32" fmla="*/ 1059 w 1274"/>
                <a:gd name="T33" fmla="*/ 839 h 960"/>
                <a:gd name="T34" fmla="*/ 1155 w 1274"/>
                <a:gd name="T35" fmla="*/ 749 h 960"/>
                <a:gd name="T36" fmla="*/ 1218 w 1274"/>
                <a:gd name="T37" fmla="*/ 708 h 960"/>
                <a:gd name="T38" fmla="*/ 1274 w 1274"/>
                <a:gd name="T39" fmla="*/ 678 h 960"/>
                <a:gd name="T40" fmla="*/ 1258 w 1274"/>
                <a:gd name="T41" fmla="*/ 652 h 960"/>
                <a:gd name="T42" fmla="*/ 1179 w 1274"/>
                <a:gd name="T43" fmla="*/ 624 h 960"/>
                <a:gd name="T44" fmla="*/ 1125 w 1274"/>
                <a:gd name="T45" fmla="*/ 559 h 960"/>
                <a:gd name="T46" fmla="*/ 1107 w 1274"/>
                <a:gd name="T47" fmla="*/ 513 h 960"/>
                <a:gd name="T48" fmla="*/ 1111 w 1274"/>
                <a:gd name="T49" fmla="*/ 469 h 960"/>
                <a:gd name="T50" fmla="*/ 1133 w 1274"/>
                <a:gd name="T51" fmla="*/ 417 h 960"/>
                <a:gd name="T52" fmla="*/ 1133 w 1274"/>
                <a:gd name="T53" fmla="*/ 364 h 960"/>
                <a:gd name="T54" fmla="*/ 1087 w 1274"/>
                <a:gd name="T55" fmla="*/ 340 h 960"/>
                <a:gd name="T56" fmla="*/ 1018 w 1274"/>
                <a:gd name="T57" fmla="*/ 336 h 960"/>
                <a:gd name="T58" fmla="*/ 918 w 1274"/>
                <a:gd name="T59" fmla="*/ 342 h 960"/>
                <a:gd name="T60" fmla="*/ 865 w 1274"/>
                <a:gd name="T61" fmla="*/ 330 h 960"/>
                <a:gd name="T62" fmla="*/ 829 w 1274"/>
                <a:gd name="T63" fmla="*/ 272 h 960"/>
                <a:gd name="T64" fmla="*/ 823 w 1274"/>
                <a:gd name="T65" fmla="*/ 217 h 960"/>
                <a:gd name="T66" fmla="*/ 799 w 1274"/>
                <a:gd name="T67" fmla="*/ 161 h 960"/>
                <a:gd name="T68" fmla="*/ 765 w 1274"/>
                <a:gd name="T69" fmla="*/ 105 h 960"/>
                <a:gd name="T70" fmla="*/ 765 w 1274"/>
                <a:gd name="T71" fmla="*/ 66 h 960"/>
                <a:gd name="T72" fmla="*/ 952 w 1274"/>
                <a:gd name="T73" fmla="*/ 205 h 960"/>
                <a:gd name="T74" fmla="*/ 940 w 1274"/>
                <a:gd name="T75" fmla="*/ 137 h 960"/>
                <a:gd name="T76" fmla="*/ 894 w 1274"/>
                <a:gd name="T77" fmla="*/ 82 h 960"/>
                <a:gd name="T78" fmla="*/ 793 w 1274"/>
                <a:gd name="T79" fmla="*/ 16 h 960"/>
                <a:gd name="T80" fmla="*/ 688 w 1274"/>
                <a:gd name="T81" fmla="*/ 2 h 960"/>
                <a:gd name="T82" fmla="*/ 523 w 1274"/>
                <a:gd name="T83" fmla="*/ 4 h 960"/>
                <a:gd name="T84" fmla="*/ 358 w 1274"/>
                <a:gd name="T85" fmla="*/ 16 h 960"/>
                <a:gd name="T86" fmla="*/ 322 w 1274"/>
                <a:gd name="T87" fmla="*/ 36 h 960"/>
                <a:gd name="T88" fmla="*/ 296 w 1274"/>
                <a:gd name="T89" fmla="*/ 60 h 960"/>
                <a:gd name="T90" fmla="*/ 244 w 1274"/>
                <a:gd name="T91" fmla="*/ 76 h 960"/>
                <a:gd name="T92" fmla="*/ 26 w 1274"/>
                <a:gd name="T93" fmla="*/ 173 h 960"/>
                <a:gd name="T94" fmla="*/ 26 w 1274"/>
                <a:gd name="T95" fmla="*/ 175 h 960"/>
                <a:gd name="T96" fmla="*/ 59 w 1274"/>
                <a:gd name="T97" fmla="*/ 376 h 960"/>
                <a:gd name="T98" fmla="*/ 30 w 1274"/>
                <a:gd name="T99" fmla="*/ 429 h 960"/>
                <a:gd name="T100" fmla="*/ 4 w 1274"/>
                <a:gd name="T101" fmla="*/ 445 h 960"/>
                <a:gd name="T102" fmla="*/ 32 w 1274"/>
                <a:gd name="T103" fmla="*/ 495 h 960"/>
                <a:gd name="T104" fmla="*/ 41 w 1274"/>
                <a:gd name="T105" fmla="*/ 573 h 960"/>
                <a:gd name="T106" fmla="*/ 55 w 1274"/>
                <a:gd name="T107" fmla="*/ 608 h 960"/>
                <a:gd name="T108" fmla="*/ 81 w 1274"/>
                <a:gd name="T109" fmla="*/ 646 h 960"/>
                <a:gd name="T110" fmla="*/ 83 w 1274"/>
                <a:gd name="T111" fmla="*/ 706 h 960"/>
                <a:gd name="T112" fmla="*/ 59 w 1274"/>
                <a:gd name="T113" fmla="*/ 746 h 960"/>
                <a:gd name="T114" fmla="*/ 45 w 1274"/>
                <a:gd name="T115" fmla="*/ 829 h 960"/>
                <a:gd name="T116" fmla="*/ 59 w 1274"/>
                <a:gd name="T117" fmla="*/ 879 h 960"/>
                <a:gd name="T118" fmla="*/ 133 w 1274"/>
                <a:gd name="T119" fmla="*/ 938 h 960"/>
                <a:gd name="T120" fmla="*/ 179 w 1274"/>
                <a:gd name="T121" fmla="*/ 956 h 960"/>
                <a:gd name="T122" fmla="*/ 242 w 1274"/>
                <a:gd name="T123" fmla="*/ 958 h 960"/>
                <a:gd name="T124" fmla="*/ 282 w 1274"/>
                <a:gd name="T125" fmla="*/ 92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4" h="960">
                  <a:moveTo>
                    <a:pt x="282" y="920"/>
                  </a:moveTo>
                  <a:lnTo>
                    <a:pt x="282" y="920"/>
                  </a:lnTo>
                  <a:lnTo>
                    <a:pt x="292" y="905"/>
                  </a:lnTo>
                  <a:lnTo>
                    <a:pt x="302" y="891"/>
                  </a:lnTo>
                  <a:lnTo>
                    <a:pt x="314" y="881"/>
                  </a:lnTo>
                  <a:lnTo>
                    <a:pt x="324" y="873"/>
                  </a:lnTo>
                  <a:lnTo>
                    <a:pt x="336" y="867"/>
                  </a:lnTo>
                  <a:lnTo>
                    <a:pt x="346" y="863"/>
                  </a:lnTo>
                  <a:lnTo>
                    <a:pt x="358" y="861"/>
                  </a:lnTo>
                  <a:lnTo>
                    <a:pt x="367" y="861"/>
                  </a:lnTo>
                  <a:lnTo>
                    <a:pt x="367" y="861"/>
                  </a:lnTo>
                  <a:lnTo>
                    <a:pt x="387" y="863"/>
                  </a:lnTo>
                  <a:lnTo>
                    <a:pt x="407" y="869"/>
                  </a:lnTo>
                  <a:lnTo>
                    <a:pt x="407" y="869"/>
                  </a:lnTo>
                  <a:lnTo>
                    <a:pt x="417" y="873"/>
                  </a:lnTo>
                  <a:lnTo>
                    <a:pt x="423" y="873"/>
                  </a:lnTo>
                  <a:lnTo>
                    <a:pt x="423" y="873"/>
                  </a:lnTo>
                  <a:lnTo>
                    <a:pt x="425" y="873"/>
                  </a:lnTo>
                  <a:lnTo>
                    <a:pt x="431" y="871"/>
                  </a:lnTo>
                  <a:lnTo>
                    <a:pt x="437" y="863"/>
                  </a:lnTo>
                  <a:lnTo>
                    <a:pt x="445" y="849"/>
                  </a:lnTo>
                  <a:lnTo>
                    <a:pt x="445" y="849"/>
                  </a:lnTo>
                  <a:lnTo>
                    <a:pt x="451" y="841"/>
                  </a:lnTo>
                  <a:lnTo>
                    <a:pt x="459" y="833"/>
                  </a:lnTo>
                  <a:lnTo>
                    <a:pt x="477" y="817"/>
                  </a:lnTo>
                  <a:lnTo>
                    <a:pt x="503" y="803"/>
                  </a:lnTo>
                  <a:lnTo>
                    <a:pt x="529" y="789"/>
                  </a:lnTo>
                  <a:lnTo>
                    <a:pt x="558" y="779"/>
                  </a:lnTo>
                  <a:lnTo>
                    <a:pt x="584" y="771"/>
                  </a:lnTo>
                  <a:lnTo>
                    <a:pt x="608" y="765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40" y="763"/>
                  </a:lnTo>
                  <a:lnTo>
                    <a:pt x="652" y="767"/>
                  </a:lnTo>
                  <a:lnTo>
                    <a:pt x="660" y="769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82" y="785"/>
                  </a:lnTo>
                  <a:lnTo>
                    <a:pt x="698" y="791"/>
                  </a:lnTo>
                  <a:lnTo>
                    <a:pt x="711" y="797"/>
                  </a:lnTo>
                  <a:lnTo>
                    <a:pt x="727" y="803"/>
                  </a:lnTo>
                  <a:lnTo>
                    <a:pt x="759" y="809"/>
                  </a:lnTo>
                  <a:lnTo>
                    <a:pt x="793" y="815"/>
                  </a:lnTo>
                  <a:lnTo>
                    <a:pt x="793" y="815"/>
                  </a:lnTo>
                  <a:lnTo>
                    <a:pt x="849" y="823"/>
                  </a:lnTo>
                  <a:lnTo>
                    <a:pt x="849" y="823"/>
                  </a:lnTo>
                  <a:lnTo>
                    <a:pt x="865" y="827"/>
                  </a:lnTo>
                  <a:lnTo>
                    <a:pt x="880" y="833"/>
                  </a:lnTo>
                  <a:lnTo>
                    <a:pt x="896" y="841"/>
                  </a:lnTo>
                  <a:lnTo>
                    <a:pt x="908" y="853"/>
                  </a:lnTo>
                  <a:lnTo>
                    <a:pt x="908" y="853"/>
                  </a:lnTo>
                  <a:lnTo>
                    <a:pt x="920" y="865"/>
                  </a:lnTo>
                  <a:lnTo>
                    <a:pt x="934" y="873"/>
                  </a:lnTo>
                  <a:lnTo>
                    <a:pt x="946" y="881"/>
                  </a:lnTo>
                  <a:lnTo>
                    <a:pt x="962" y="887"/>
                  </a:lnTo>
                  <a:lnTo>
                    <a:pt x="976" y="891"/>
                  </a:lnTo>
                  <a:lnTo>
                    <a:pt x="992" y="895"/>
                  </a:lnTo>
                  <a:lnTo>
                    <a:pt x="1026" y="899"/>
                  </a:lnTo>
                  <a:lnTo>
                    <a:pt x="1026" y="899"/>
                  </a:lnTo>
                  <a:lnTo>
                    <a:pt x="1030" y="891"/>
                  </a:lnTo>
                  <a:lnTo>
                    <a:pt x="1033" y="881"/>
                  </a:lnTo>
                  <a:lnTo>
                    <a:pt x="1033" y="881"/>
                  </a:lnTo>
                  <a:lnTo>
                    <a:pt x="1037" y="869"/>
                  </a:lnTo>
                  <a:lnTo>
                    <a:pt x="1043" y="857"/>
                  </a:lnTo>
                  <a:lnTo>
                    <a:pt x="1051" y="847"/>
                  </a:lnTo>
                  <a:lnTo>
                    <a:pt x="1059" y="839"/>
                  </a:lnTo>
                  <a:lnTo>
                    <a:pt x="1059" y="839"/>
                  </a:lnTo>
                  <a:lnTo>
                    <a:pt x="1081" y="823"/>
                  </a:lnTo>
                  <a:lnTo>
                    <a:pt x="1099" y="805"/>
                  </a:lnTo>
                  <a:lnTo>
                    <a:pt x="1135" y="767"/>
                  </a:lnTo>
                  <a:lnTo>
                    <a:pt x="1155" y="749"/>
                  </a:lnTo>
                  <a:lnTo>
                    <a:pt x="1173" y="734"/>
                  </a:lnTo>
                  <a:lnTo>
                    <a:pt x="1195" y="720"/>
                  </a:lnTo>
                  <a:lnTo>
                    <a:pt x="1218" y="708"/>
                  </a:lnTo>
                  <a:lnTo>
                    <a:pt x="1218" y="708"/>
                  </a:lnTo>
                  <a:lnTo>
                    <a:pt x="1232" y="702"/>
                  </a:lnTo>
                  <a:lnTo>
                    <a:pt x="1246" y="694"/>
                  </a:lnTo>
                  <a:lnTo>
                    <a:pt x="1274" y="678"/>
                  </a:lnTo>
                  <a:lnTo>
                    <a:pt x="1274" y="678"/>
                  </a:lnTo>
                  <a:lnTo>
                    <a:pt x="1264" y="652"/>
                  </a:lnTo>
                  <a:lnTo>
                    <a:pt x="1264" y="652"/>
                  </a:lnTo>
                  <a:lnTo>
                    <a:pt x="1258" y="652"/>
                  </a:lnTo>
                  <a:lnTo>
                    <a:pt x="1258" y="652"/>
                  </a:lnTo>
                  <a:lnTo>
                    <a:pt x="1234" y="650"/>
                  </a:lnTo>
                  <a:lnTo>
                    <a:pt x="1212" y="644"/>
                  </a:lnTo>
                  <a:lnTo>
                    <a:pt x="1195" y="636"/>
                  </a:lnTo>
                  <a:lnTo>
                    <a:pt x="1179" y="624"/>
                  </a:lnTo>
                  <a:lnTo>
                    <a:pt x="1163" y="610"/>
                  </a:lnTo>
                  <a:lnTo>
                    <a:pt x="1149" y="594"/>
                  </a:lnTo>
                  <a:lnTo>
                    <a:pt x="1137" y="577"/>
                  </a:lnTo>
                  <a:lnTo>
                    <a:pt x="1125" y="559"/>
                  </a:lnTo>
                  <a:lnTo>
                    <a:pt x="1125" y="559"/>
                  </a:lnTo>
                  <a:lnTo>
                    <a:pt x="1113" y="535"/>
                  </a:lnTo>
                  <a:lnTo>
                    <a:pt x="1109" y="525"/>
                  </a:lnTo>
                  <a:lnTo>
                    <a:pt x="1107" y="513"/>
                  </a:lnTo>
                  <a:lnTo>
                    <a:pt x="1105" y="503"/>
                  </a:lnTo>
                  <a:lnTo>
                    <a:pt x="1105" y="493"/>
                  </a:lnTo>
                  <a:lnTo>
                    <a:pt x="1107" y="481"/>
                  </a:lnTo>
                  <a:lnTo>
                    <a:pt x="1111" y="469"/>
                  </a:lnTo>
                  <a:lnTo>
                    <a:pt x="1111" y="469"/>
                  </a:lnTo>
                  <a:lnTo>
                    <a:pt x="1123" y="443"/>
                  </a:lnTo>
                  <a:lnTo>
                    <a:pt x="1133" y="417"/>
                  </a:lnTo>
                  <a:lnTo>
                    <a:pt x="1133" y="417"/>
                  </a:lnTo>
                  <a:lnTo>
                    <a:pt x="1139" y="402"/>
                  </a:lnTo>
                  <a:lnTo>
                    <a:pt x="1139" y="388"/>
                  </a:lnTo>
                  <a:lnTo>
                    <a:pt x="1139" y="376"/>
                  </a:lnTo>
                  <a:lnTo>
                    <a:pt x="1133" y="364"/>
                  </a:lnTo>
                  <a:lnTo>
                    <a:pt x="1127" y="354"/>
                  </a:lnTo>
                  <a:lnTo>
                    <a:pt x="1117" y="348"/>
                  </a:lnTo>
                  <a:lnTo>
                    <a:pt x="1103" y="342"/>
                  </a:lnTo>
                  <a:lnTo>
                    <a:pt x="1087" y="340"/>
                  </a:lnTo>
                  <a:lnTo>
                    <a:pt x="1087" y="340"/>
                  </a:lnTo>
                  <a:lnTo>
                    <a:pt x="1053" y="338"/>
                  </a:lnTo>
                  <a:lnTo>
                    <a:pt x="1018" y="336"/>
                  </a:lnTo>
                  <a:lnTo>
                    <a:pt x="1018" y="336"/>
                  </a:lnTo>
                  <a:lnTo>
                    <a:pt x="980" y="338"/>
                  </a:lnTo>
                  <a:lnTo>
                    <a:pt x="944" y="340"/>
                  </a:lnTo>
                  <a:lnTo>
                    <a:pt x="944" y="340"/>
                  </a:lnTo>
                  <a:lnTo>
                    <a:pt x="918" y="342"/>
                  </a:lnTo>
                  <a:lnTo>
                    <a:pt x="918" y="342"/>
                  </a:lnTo>
                  <a:lnTo>
                    <a:pt x="898" y="342"/>
                  </a:lnTo>
                  <a:lnTo>
                    <a:pt x="880" y="338"/>
                  </a:lnTo>
                  <a:lnTo>
                    <a:pt x="865" y="330"/>
                  </a:lnTo>
                  <a:lnTo>
                    <a:pt x="853" y="320"/>
                  </a:lnTo>
                  <a:lnTo>
                    <a:pt x="841" y="308"/>
                  </a:lnTo>
                  <a:lnTo>
                    <a:pt x="835" y="292"/>
                  </a:lnTo>
                  <a:lnTo>
                    <a:pt x="829" y="272"/>
                  </a:lnTo>
                  <a:lnTo>
                    <a:pt x="827" y="250"/>
                  </a:lnTo>
                  <a:lnTo>
                    <a:pt x="827" y="250"/>
                  </a:lnTo>
                  <a:lnTo>
                    <a:pt x="827" y="233"/>
                  </a:lnTo>
                  <a:lnTo>
                    <a:pt x="823" y="217"/>
                  </a:lnTo>
                  <a:lnTo>
                    <a:pt x="819" y="203"/>
                  </a:lnTo>
                  <a:lnTo>
                    <a:pt x="815" y="187"/>
                  </a:lnTo>
                  <a:lnTo>
                    <a:pt x="807" y="173"/>
                  </a:lnTo>
                  <a:lnTo>
                    <a:pt x="799" y="161"/>
                  </a:lnTo>
                  <a:lnTo>
                    <a:pt x="781" y="133"/>
                  </a:lnTo>
                  <a:lnTo>
                    <a:pt x="781" y="133"/>
                  </a:lnTo>
                  <a:lnTo>
                    <a:pt x="771" y="121"/>
                  </a:lnTo>
                  <a:lnTo>
                    <a:pt x="765" y="105"/>
                  </a:lnTo>
                  <a:lnTo>
                    <a:pt x="749" y="78"/>
                  </a:lnTo>
                  <a:lnTo>
                    <a:pt x="749" y="78"/>
                  </a:lnTo>
                  <a:lnTo>
                    <a:pt x="765" y="66"/>
                  </a:lnTo>
                  <a:lnTo>
                    <a:pt x="765" y="66"/>
                  </a:lnTo>
                  <a:lnTo>
                    <a:pt x="930" y="215"/>
                  </a:lnTo>
                  <a:lnTo>
                    <a:pt x="930" y="215"/>
                  </a:lnTo>
                  <a:lnTo>
                    <a:pt x="952" y="205"/>
                  </a:lnTo>
                  <a:lnTo>
                    <a:pt x="952" y="205"/>
                  </a:lnTo>
                  <a:lnTo>
                    <a:pt x="950" y="185"/>
                  </a:lnTo>
                  <a:lnTo>
                    <a:pt x="948" y="163"/>
                  </a:lnTo>
                  <a:lnTo>
                    <a:pt x="942" y="145"/>
                  </a:lnTo>
                  <a:lnTo>
                    <a:pt x="940" y="137"/>
                  </a:lnTo>
                  <a:lnTo>
                    <a:pt x="934" y="129"/>
                  </a:lnTo>
                  <a:lnTo>
                    <a:pt x="934" y="129"/>
                  </a:lnTo>
                  <a:lnTo>
                    <a:pt x="914" y="105"/>
                  </a:lnTo>
                  <a:lnTo>
                    <a:pt x="894" y="82"/>
                  </a:lnTo>
                  <a:lnTo>
                    <a:pt x="870" y="62"/>
                  </a:lnTo>
                  <a:lnTo>
                    <a:pt x="847" y="44"/>
                  </a:lnTo>
                  <a:lnTo>
                    <a:pt x="821" y="28"/>
                  </a:lnTo>
                  <a:lnTo>
                    <a:pt x="793" y="16"/>
                  </a:lnTo>
                  <a:lnTo>
                    <a:pt x="765" y="8"/>
                  </a:lnTo>
                  <a:lnTo>
                    <a:pt x="733" y="4"/>
                  </a:lnTo>
                  <a:lnTo>
                    <a:pt x="733" y="4"/>
                  </a:lnTo>
                  <a:lnTo>
                    <a:pt x="688" y="2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582" y="2"/>
                  </a:lnTo>
                  <a:lnTo>
                    <a:pt x="523" y="4"/>
                  </a:lnTo>
                  <a:lnTo>
                    <a:pt x="405" y="10"/>
                  </a:lnTo>
                  <a:lnTo>
                    <a:pt x="405" y="10"/>
                  </a:lnTo>
                  <a:lnTo>
                    <a:pt x="381" y="12"/>
                  </a:lnTo>
                  <a:lnTo>
                    <a:pt x="358" y="16"/>
                  </a:lnTo>
                  <a:lnTo>
                    <a:pt x="346" y="20"/>
                  </a:lnTo>
                  <a:lnTo>
                    <a:pt x="336" y="24"/>
                  </a:lnTo>
                  <a:lnTo>
                    <a:pt x="328" y="28"/>
                  </a:lnTo>
                  <a:lnTo>
                    <a:pt x="322" y="36"/>
                  </a:lnTo>
                  <a:lnTo>
                    <a:pt x="322" y="36"/>
                  </a:lnTo>
                  <a:lnTo>
                    <a:pt x="314" y="46"/>
                  </a:lnTo>
                  <a:lnTo>
                    <a:pt x="306" y="54"/>
                  </a:lnTo>
                  <a:lnTo>
                    <a:pt x="296" y="60"/>
                  </a:lnTo>
                  <a:lnTo>
                    <a:pt x="286" y="64"/>
                  </a:lnTo>
                  <a:lnTo>
                    <a:pt x="264" y="70"/>
                  </a:lnTo>
                  <a:lnTo>
                    <a:pt x="254" y="72"/>
                  </a:lnTo>
                  <a:lnTo>
                    <a:pt x="244" y="76"/>
                  </a:lnTo>
                  <a:lnTo>
                    <a:pt x="244" y="76"/>
                  </a:lnTo>
                  <a:lnTo>
                    <a:pt x="135" y="123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53" y="324"/>
                  </a:lnTo>
                  <a:lnTo>
                    <a:pt x="53" y="324"/>
                  </a:lnTo>
                  <a:lnTo>
                    <a:pt x="57" y="360"/>
                  </a:lnTo>
                  <a:lnTo>
                    <a:pt x="59" y="376"/>
                  </a:lnTo>
                  <a:lnTo>
                    <a:pt x="57" y="392"/>
                  </a:lnTo>
                  <a:lnTo>
                    <a:pt x="51" y="406"/>
                  </a:lnTo>
                  <a:lnTo>
                    <a:pt x="41" y="419"/>
                  </a:lnTo>
                  <a:lnTo>
                    <a:pt x="30" y="429"/>
                  </a:lnTo>
                  <a:lnTo>
                    <a:pt x="10" y="439"/>
                  </a:lnTo>
                  <a:lnTo>
                    <a:pt x="10" y="439"/>
                  </a:lnTo>
                  <a:lnTo>
                    <a:pt x="6" y="441"/>
                  </a:lnTo>
                  <a:lnTo>
                    <a:pt x="4" y="445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26" y="485"/>
                  </a:lnTo>
                  <a:lnTo>
                    <a:pt x="32" y="495"/>
                  </a:lnTo>
                  <a:lnTo>
                    <a:pt x="37" y="507"/>
                  </a:lnTo>
                  <a:lnTo>
                    <a:pt x="39" y="519"/>
                  </a:lnTo>
                  <a:lnTo>
                    <a:pt x="41" y="533"/>
                  </a:lnTo>
                  <a:lnTo>
                    <a:pt x="41" y="573"/>
                  </a:lnTo>
                  <a:lnTo>
                    <a:pt x="41" y="573"/>
                  </a:lnTo>
                  <a:lnTo>
                    <a:pt x="43" y="584"/>
                  </a:lnTo>
                  <a:lnTo>
                    <a:pt x="47" y="596"/>
                  </a:lnTo>
                  <a:lnTo>
                    <a:pt x="55" y="608"/>
                  </a:lnTo>
                  <a:lnTo>
                    <a:pt x="63" y="620"/>
                  </a:lnTo>
                  <a:lnTo>
                    <a:pt x="63" y="620"/>
                  </a:lnTo>
                  <a:lnTo>
                    <a:pt x="73" y="632"/>
                  </a:lnTo>
                  <a:lnTo>
                    <a:pt x="81" y="646"/>
                  </a:lnTo>
                  <a:lnTo>
                    <a:pt x="85" y="660"/>
                  </a:lnTo>
                  <a:lnTo>
                    <a:pt x="87" y="676"/>
                  </a:lnTo>
                  <a:lnTo>
                    <a:pt x="87" y="692"/>
                  </a:lnTo>
                  <a:lnTo>
                    <a:pt x="83" y="706"/>
                  </a:lnTo>
                  <a:lnTo>
                    <a:pt x="77" y="720"/>
                  </a:lnTo>
                  <a:lnTo>
                    <a:pt x="69" y="732"/>
                  </a:lnTo>
                  <a:lnTo>
                    <a:pt x="69" y="732"/>
                  </a:lnTo>
                  <a:lnTo>
                    <a:pt x="59" y="746"/>
                  </a:lnTo>
                  <a:lnTo>
                    <a:pt x="53" y="763"/>
                  </a:lnTo>
                  <a:lnTo>
                    <a:pt x="47" y="785"/>
                  </a:lnTo>
                  <a:lnTo>
                    <a:pt x="45" y="807"/>
                  </a:lnTo>
                  <a:lnTo>
                    <a:pt x="45" y="829"/>
                  </a:lnTo>
                  <a:lnTo>
                    <a:pt x="45" y="851"/>
                  </a:lnTo>
                  <a:lnTo>
                    <a:pt x="51" y="867"/>
                  </a:lnTo>
                  <a:lnTo>
                    <a:pt x="55" y="875"/>
                  </a:lnTo>
                  <a:lnTo>
                    <a:pt x="59" y="879"/>
                  </a:lnTo>
                  <a:lnTo>
                    <a:pt x="59" y="879"/>
                  </a:lnTo>
                  <a:lnTo>
                    <a:pt x="87" y="905"/>
                  </a:lnTo>
                  <a:lnTo>
                    <a:pt x="117" y="928"/>
                  </a:lnTo>
                  <a:lnTo>
                    <a:pt x="133" y="938"/>
                  </a:lnTo>
                  <a:lnTo>
                    <a:pt x="147" y="946"/>
                  </a:lnTo>
                  <a:lnTo>
                    <a:pt x="163" y="952"/>
                  </a:lnTo>
                  <a:lnTo>
                    <a:pt x="179" y="956"/>
                  </a:lnTo>
                  <a:lnTo>
                    <a:pt x="179" y="956"/>
                  </a:lnTo>
                  <a:lnTo>
                    <a:pt x="199" y="958"/>
                  </a:lnTo>
                  <a:lnTo>
                    <a:pt x="218" y="960"/>
                  </a:lnTo>
                  <a:lnTo>
                    <a:pt x="218" y="960"/>
                  </a:lnTo>
                  <a:lnTo>
                    <a:pt x="242" y="958"/>
                  </a:lnTo>
                  <a:lnTo>
                    <a:pt x="254" y="954"/>
                  </a:lnTo>
                  <a:lnTo>
                    <a:pt x="266" y="952"/>
                  </a:lnTo>
                  <a:lnTo>
                    <a:pt x="266" y="952"/>
                  </a:lnTo>
                  <a:lnTo>
                    <a:pt x="282" y="920"/>
                  </a:lnTo>
                  <a:lnTo>
                    <a:pt x="282" y="92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0" name="Freeform 13"/>
            <p:cNvSpPr>
              <a:spLocks/>
            </p:cNvSpPr>
            <p:nvPr/>
          </p:nvSpPr>
          <p:spPr bwMode="auto">
            <a:xfrm>
              <a:off x="2846388" y="2970213"/>
              <a:ext cx="1922463" cy="1754188"/>
            </a:xfrm>
            <a:custGeom>
              <a:avLst/>
              <a:gdLst>
                <a:gd name="T0" fmla="*/ 813 w 1211"/>
                <a:gd name="T1" fmla="*/ 1000 h 1105"/>
                <a:gd name="T2" fmla="*/ 843 w 1211"/>
                <a:gd name="T3" fmla="*/ 972 h 1105"/>
                <a:gd name="T4" fmla="*/ 887 w 1211"/>
                <a:gd name="T5" fmla="*/ 964 h 1105"/>
                <a:gd name="T6" fmla="*/ 867 w 1211"/>
                <a:gd name="T7" fmla="*/ 912 h 1105"/>
                <a:gd name="T8" fmla="*/ 877 w 1211"/>
                <a:gd name="T9" fmla="*/ 874 h 1105"/>
                <a:gd name="T10" fmla="*/ 923 w 1211"/>
                <a:gd name="T11" fmla="*/ 849 h 1105"/>
                <a:gd name="T12" fmla="*/ 964 w 1211"/>
                <a:gd name="T13" fmla="*/ 845 h 1105"/>
                <a:gd name="T14" fmla="*/ 990 w 1211"/>
                <a:gd name="T15" fmla="*/ 843 h 1105"/>
                <a:gd name="T16" fmla="*/ 1040 w 1211"/>
                <a:gd name="T17" fmla="*/ 789 h 1105"/>
                <a:gd name="T18" fmla="*/ 1078 w 1211"/>
                <a:gd name="T19" fmla="*/ 739 h 1105"/>
                <a:gd name="T20" fmla="*/ 1147 w 1211"/>
                <a:gd name="T21" fmla="*/ 650 h 1105"/>
                <a:gd name="T22" fmla="*/ 1088 w 1211"/>
                <a:gd name="T23" fmla="*/ 513 h 1105"/>
                <a:gd name="T24" fmla="*/ 1098 w 1211"/>
                <a:gd name="T25" fmla="*/ 487 h 1105"/>
                <a:gd name="T26" fmla="*/ 1169 w 1211"/>
                <a:gd name="T27" fmla="*/ 471 h 1105"/>
                <a:gd name="T28" fmla="*/ 1211 w 1211"/>
                <a:gd name="T29" fmla="*/ 427 h 1105"/>
                <a:gd name="T30" fmla="*/ 1187 w 1211"/>
                <a:gd name="T31" fmla="*/ 350 h 1105"/>
                <a:gd name="T32" fmla="*/ 1117 w 1211"/>
                <a:gd name="T33" fmla="*/ 314 h 1105"/>
                <a:gd name="T34" fmla="*/ 1046 w 1211"/>
                <a:gd name="T35" fmla="*/ 312 h 1105"/>
                <a:gd name="T36" fmla="*/ 1018 w 1211"/>
                <a:gd name="T37" fmla="*/ 308 h 1105"/>
                <a:gd name="T38" fmla="*/ 986 w 1211"/>
                <a:gd name="T39" fmla="*/ 264 h 1105"/>
                <a:gd name="T40" fmla="*/ 982 w 1211"/>
                <a:gd name="T41" fmla="*/ 201 h 1105"/>
                <a:gd name="T42" fmla="*/ 931 w 1211"/>
                <a:gd name="T43" fmla="*/ 145 h 1105"/>
                <a:gd name="T44" fmla="*/ 905 w 1211"/>
                <a:gd name="T45" fmla="*/ 111 h 1105"/>
                <a:gd name="T46" fmla="*/ 865 w 1211"/>
                <a:gd name="T47" fmla="*/ 47 h 1105"/>
                <a:gd name="T48" fmla="*/ 801 w 1211"/>
                <a:gd name="T49" fmla="*/ 47 h 1105"/>
                <a:gd name="T50" fmla="*/ 706 w 1211"/>
                <a:gd name="T51" fmla="*/ 55 h 1105"/>
                <a:gd name="T52" fmla="*/ 601 w 1211"/>
                <a:gd name="T53" fmla="*/ 32 h 1105"/>
                <a:gd name="T54" fmla="*/ 553 w 1211"/>
                <a:gd name="T55" fmla="*/ 4 h 1105"/>
                <a:gd name="T56" fmla="*/ 499 w 1211"/>
                <a:gd name="T57" fmla="*/ 24 h 1105"/>
                <a:gd name="T58" fmla="*/ 459 w 1211"/>
                <a:gd name="T59" fmla="*/ 55 h 1105"/>
                <a:gd name="T60" fmla="*/ 376 w 1211"/>
                <a:gd name="T61" fmla="*/ 201 h 1105"/>
                <a:gd name="T62" fmla="*/ 358 w 1211"/>
                <a:gd name="T63" fmla="*/ 206 h 1105"/>
                <a:gd name="T64" fmla="*/ 304 w 1211"/>
                <a:gd name="T65" fmla="*/ 248 h 1105"/>
                <a:gd name="T66" fmla="*/ 312 w 1211"/>
                <a:gd name="T67" fmla="*/ 312 h 1105"/>
                <a:gd name="T68" fmla="*/ 300 w 1211"/>
                <a:gd name="T69" fmla="*/ 364 h 1105"/>
                <a:gd name="T70" fmla="*/ 247 w 1211"/>
                <a:gd name="T71" fmla="*/ 391 h 1105"/>
                <a:gd name="T72" fmla="*/ 177 w 1211"/>
                <a:gd name="T73" fmla="*/ 403 h 1105"/>
                <a:gd name="T74" fmla="*/ 139 w 1211"/>
                <a:gd name="T75" fmla="*/ 455 h 1105"/>
                <a:gd name="T76" fmla="*/ 129 w 1211"/>
                <a:gd name="T77" fmla="*/ 652 h 1105"/>
                <a:gd name="T78" fmla="*/ 100 w 1211"/>
                <a:gd name="T79" fmla="*/ 696 h 1105"/>
                <a:gd name="T80" fmla="*/ 70 w 1211"/>
                <a:gd name="T81" fmla="*/ 700 h 1105"/>
                <a:gd name="T82" fmla="*/ 18 w 1211"/>
                <a:gd name="T83" fmla="*/ 717 h 1105"/>
                <a:gd name="T84" fmla="*/ 0 w 1211"/>
                <a:gd name="T85" fmla="*/ 757 h 1105"/>
                <a:gd name="T86" fmla="*/ 38 w 1211"/>
                <a:gd name="T87" fmla="*/ 835 h 1105"/>
                <a:gd name="T88" fmla="*/ 137 w 1211"/>
                <a:gd name="T89" fmla="*/ 863 h 1105"/>
                <a:gd name="T90" fmla="*/ 211 w 1211"/>
                <a:gd name="T91" fmla="*/ 888 h 1105"/>
                <a:gd name="T92" fmla="*/ 265 w 1211"/>
                <a:gd name="T93" fmla="*/ 922 h 1105"/>
                <a:gd name="T94" fmla="*/ 314 w 1211"/>
                <a:gd name="T95" fmla="*/ 910 h 1105"/>
                <a:gd name="T96" fmla="*/ 390 w 1211"/>
                <a:gd name="T97" fmla="*/ 916 h 1105"/>
                <a:gd name="T98" fmla="*/ 461 w 1211"/>
                <a:gd name="T99" fmla="*/ 952 h 1105"/>
                <a:gd name="T100" fmla="*/ 537 w 1211"/>
                <a:gd name="T101" fmla="*/ 960 h 1105"/>
                <a:gd name="T102" fmla="*/ 618 w 1211"/>
                <a:gd name="T103" fmla="*/ 988 h 1105"/>
                <a:gd name="T104" fmla="*/ 662 w 1211"/>
                <a:gd name="T105" fmla="*/ 1049 h 1105"/>
                <a:gd name="T106" fmla="*/ 724 w 1211"/>
                <a:gd name="T107" fmla="*/ 1073 h 1105"/>
                <a:gd name="T108" fmla="*/ 758 w 1211"/>
                <a:gd name="T109" fmla="*/ 1105 h 1105"/>
                <a:gd name="T110" fmla="*/ 795 w 1211"/>
                <a:gd name="T111" fmla="*/ 1037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1" h="1105">
                  <a:moveTo>
                    <a:pt x="795" y="1037"/>
                  </a:moveTo>
                  <a:lnTo>
                    <a:pt x="795" y="1037"/>
                  </a:lnTo>
                  <a:lnTo>
                    <a:pt x="809" y="1008"/>
                  </a:lnTo>
                  <a:lnTo>
                    <a:pt x="809" y="1008"/>
                  </a:lnTo>
                  <a:lnTo>
                    <a:pt x="813" y="1000"/>
                  </a:lnTo>
                  <a:lnTo>
                    <a:pt x="819" y="994"/>
                  </a:lnTo>
                  <a:lnTo>
                    <a:pt x="827" y="988"/>
                  </a:lnTo>
                  <a:lnTo>
                    <a:pt x="835" y="984"/>
                  </a:lnTo>
                  <a:lnTo>
                    <a:pt x="835" y="984"/>
                  </a:lnTo>
                  <a:lnTo>
                    <a:pt x="843" y="972"/>
                  </a:lnTo>
                  <a:lnTo>
                    <a:pt x="843" y="972"/>
                  </a:lnTo>
                  <a:lnTo>
                    <a:pt x="857" y="984"/>
                  </a:lnTo>
                  <a:lnTo>
                    <a:pt x="891" y="984"/>
                  </a:lnTo>
                  <a:lnTo>
                    <a:pt x="891" y="984"/>
                  </a:lnTo>
                  <a:lnTo>
                    <a:pt x="887" y="964"/>
                  </a:lnTo>
                  <a:lnTo>
                    <a:pt x="879" y="948"/>
                  </a:lnTo>
                  <a:lnTo>
                    <a:pt x="879" y="948"/>
                  </a:lnTo>
                  <a:lnTo>
                    <a:pt x="875" y="936"/>
                  </a:lnTo>
                  <a:lnTo>
                    <a:pt x="869" y="922"/>
                  </a:lnTo>
                  <a:lnTo>
                    <a:pt x="867" y="912"/>
                  </a:lnTo>
                  <a:lnTo>
                    <a:pt x="867" y="902"/>
                  </a:lnTo>
                  <a:lnTo>
                    <a:pt x="869" y="894"/>
                  </a:lnTo>
                  <a:lnTo>
                    <a:pt x="873" y="882"/>
                  </a:lnTo>
                  <a:lnTo>
                    <a:pt x="873" y="882"/>
                  </a:lnTo>
                  <a:lnTo>
                    <a:pt x="877" y="874"/>
                  </a:lnTo>
                  <a:lnTo>
                    <a:pt x="885" y="867"/>
                  </a:lnTo>
                  <a:lnTo>
                    <a:pt x="891" y="861"/>
                  </a:lnTo>
                  <a:lnTo>
                    <a:pt x="899" y="857"/>
                  </a:lnTo>
                  <a:lnTo>
                    <a:pt x="913" y="851"/>
                  </a:lnTo>
                  <a:lnTo>
                    <a:pt x="923" y="849"/>
                  </a:lnTo>
                  <a:lnTo>
                    <a:pt x="923" y="849"/>
                  </a:lnTo>
                  <a:lnTo>
                    <a:pt x="937" y="847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64" y="845"/>
                  </a:lnTo>
                  <a:lnTo>
                    <a:pt x="964" y="845"/>
                  </a:lnTo>
                  <a:lnTo>
                    <a:pt x="972" y="845"/>
                  </a:lnTo>
                  <a:lnTo>
                    <a:pt x="972" y="845"/>
                  </a:lnTo>
                  <a:lnTo>
                    <a:pt x="982" y="845"/>
                  </a:lnTo>
                  <a:lnTo>
                    <a:pt x="990" y="843"/>
                  </a:lnTo>
                  <a:lnTo>
                    <a:pt x="998" y="839"/>
                  </a:lnTo>
                  <a:lnTo>
                    <a:pt x="1006" y="833"/>
                  </a:lnTo>
                  <a:lnTo>
                    <a:pt x="1022" y="815"/>
                  </a:lnTo>
                  <a:lnTo>
                    <a:pt x="1040" y="789"/>
                  </a:lnTo>
                  <a:lnTo>
                    <a:pt x="1040" y="789"/>
                  </a:lnTo>
                  <a:lnTo>
                    <a:pt x="1050" y="771"/>
                  </a:lnTo>
                  <a:lnTo>
                    <a:pt x="1050" y="771"/>
                  </a:lnTo>
                  <a:lnTo>
                    <a:pt x="1062" y="755"/>
                  </a:lnTo>
                  <a:lnTo>
                    <a:pt x="1078" y="739"/>
                  </a:lnTo>
                  <a:lnTo>
                    <a:pt x="1078" y="739"/>
                  </a:lnTo>
                  <a:lnTo>
                    <a:pt x="1100" y="709"/>
                  </a:lnTo>
                  <a:lnTo>
                    <a:pt x="1100" y="709"/>
                  </a:lnTo>
                  <a:lnTo>
                    <a:pt x="1119" y="682"/>
                  </a:lnTo>
                  <a:lnTo>
                    <a:pt x="1147" y="650"/>
                  </a:lnTo>
                  <a:lnTo>
                    <a:pt x="1147" y="650"/>
                  </a:lnTo>
                  <a:lnTo>
                    <a:pt x="1127" y="608"/>
                  </a:lnTo>
                  <a:lnTo>
                    <a:pt x="1108" y="564"/>
                  </a:lnTo>
                  <a:lnTo>
                    <a:pt x="1108" y="564"/>
                  </a:lnTo>
                  <a:lnTo>
                    <a:pt x="1092" y="529"/>
                  </a:lnTo>
                  <a:lnTo>
                    <a:pt x="1088" y="513"/>
                  </a:lnTo>
                  <a:lnTo>
                    <a:pt x="1088" y="505"/>
                  </a:lnTo>
                  <a:lnTo>
                    <a:pt x="1090" y="497"/>
                  </a:lnTo>
                  <a:lnTo>
                    <a:pt x="1090" y="497"/>
                  </a:lnTo>
                  <a:lnTo>
                    <a:pt x="1094" y="493"/>
                  </a:lnTo>
                  <a:lnTo>
                    <a:pt x="1098" y="487"/>
                  </a:lnTo>
                  <a:lnTo>
                    <a:pt x="1115" y="481"/>
                  </a:lnTo>
                  <a:lnTo>
                    <a:pt x="1133" y="475"/>
                  </a:lnTo>
                  <a:lnTo>
                    <a:pt x="1151" y="473"/>
                  </a:lnTo>
                  <a:lnTo>
                    <a:pt x="1151" y="473"/>
                  </a:lnTo>
                  <a:lnTo>
                    <a:pt x="1169" y="471"/>
                  </a:lnTo>
                  <a:lnTo>
                    <a:pt x="1183" y="467"/>
                  </a:lnTo>
                  <a:lnTo>
                    <a:pt x="1195" y="459"/>
                  </a:lnTo>
                  <a:lnTo>
                    <a:pt x="1203" y="451"/>
                  </a:lnTo>
                  <a:lnTo>
                    <a:pt x="1209" y="441"/>
                  </a:lnTo>
                  <a:lnTo>
                    <a:pt x="1211" y="427"/>
                  </a:lnTo>
                  <a:lnTo>
                    <a:pt x="1211" y="413"/>
                  </a:lnTo>
                  <a:lnTo>
                    <a:pt x="1205" y="397"/>
                  </a:lnTo>
                  <a:lnTo>
                    <a:pt x="1205" y="397"/>
                  </a:lnTo>
                  <a:lnTo>
                    <a:pt x="1197" y="370"/>
                  </a:lnTo>
                  <a:lnTo>
                    <a:pt x="1187" y="350"/>
                  </a:lnTo>
                  <a:lnTo>
                    <a:pt x="1179" y="336"/>
                  </a:lnTo>
                  <a:lnTo>
                    <a:pt x="1169" y="326"/>
                  </a:lnTo>
                  <a:lnTo>
                    <a:pt x="1157" y="320"/>
                  </a:lnTo>
                  <a:lnTo>
                    <a:pt x="1141" y="316"/>
                  </a:lnTo>
                  <a:lnTo>
                    <a:pt x="1117" y="314"/>
                  </a:lnTo>
                  <a:lnTo>
                    <a:pt x="1090" y="314"/>
                  </a:lnTo>
                  <a:lnTo>
                    <a:pt x="1090" y="314"/>
                  </a:lnTo>
                  <a:lnTo>
                    <a:pt x="1048" y="312"/>
                  </a:lnTo>
                  <a:lnTo>
                    <a:pt x="1048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30" y="312"/>
                  </a:lnTo>
                  <a:lnTo>
                    <a:pt x="1018" y="308"/>
                  </a:lnTo>
                  <a:lnTo>
                    <a:pt x="1008" y="304"/>
                  </a:lnTo>
                  <a:lnTo>
                    <a:pt x="998" y="296"/>
                  </a:lnTo>
                  <a:lnTo>
                    <a:pt x="992" y="288"/>
                  </a:lnTo>
                  <a:lnTo>
                    <a:pt x="988" y="276"/>
                  </a:lnTo>
                  <a:lnTo>
                    <a:pt x="986" y="264"/>
                  </a:lnTo>
                  <a:lnTo>
                    <a:pt x="986" y="250"/>
                  </a:lnTo>
                  <a:lnTo>
                    <a:pt x="986" y="250"/>
                  </a:lnTo>
                  <a:lnTo>
                    <a:pt x="986" y="232"/>
                  </a:lnTo>
                  <a:lnTo>
                    <a:pt x="984" y="216"/>
                  </a:lnTo>
                  <a:lnTo>
                    <a:pt x="982" y="201"/>
                  </a:lnTo>
                  <a:lnTo>
                    <a:pt x="976" y="187"/>
                  </a:lnTo>
                  <a:lnTo>
                    <a:pt x="968" y="175"/>
                  </a:lnTo>
                  <a:lnTo>
                    <a:pt x="958" y="163"/>
                  </a:lnTo>
                  <a:lnTo>
                    <a:pt x="945" y="153"/>
                  </a:lnTo>
                  <a:lnTo>
                    <a:pt x="931" y="145"/>
                  </a:lnTo>
                  <a:lnTo>
                    <a:pt x="931" y="145"/>
                  </a:lnTo>
                  <a:lnTo>
                    <a:pt x="923" y="139"/>
                  </a:lnTo>
                  <a:lnTo>
                    <a:pt x="915" y="131"/>
                  </a:lnTo>
                  <a:lnTo>
                    <a:pt x="905" y="111"/>
                  </a:lnTo>
                  <a:lnTo>
                    <a:pt x="905" y="111"/>
                  </a:lnTo>
                  <a:lnTo>
                    <a:pt x="891" y="77"/>
                  </a:lnTo>
                  <a:lnTo>
                    <a:pt x="885" y="65"/>
                  </a:lnTo>
                  <a:lnTo>
                    <a:pt x="879" y="57"/>
                  </a:lnTo>
                  <a:lnTo>
                    <a:pt x="873" y="51"/>
                  </a:lnTo>
                  <a:lnTo>
                    <a:pt x="865" y="47"/>
                  </a:lnTo>
                  <a:lnTo>
                    <a:pt x="857" y="45"/>
                  </a:lnTo>
                  <a:lnTo>
                    <a:pt x="845" y="43"/>
                  </a:lnTo>
                  <a:lnTo>
                    <a:pt x="845" y="43"/>
                  </a:lnTo>
                  <a:lnTo>
                    <a:pt x="825" y="45"/>
                  </a:lnTo>
                  <a:lnTo>
                    <a:pt x="801" y="47"/>
                  </a:lnTo>
                  <a:lnTo>
                    <a:pt x="801" y="47"/>
                  </a:lnTo>
                  <a:lnTo>
                    <a:pt x="752" y="51"/>
                  </a:lnTo>
                  <a:lnTo>
                    <a:pt x="730" y="53"/>
                  </a:lnTo>
                  <a:lnTo>
                    <a:pt x="706" y="55"/>
                  </a:lnTo>
                  <a:lnTo>
                    <a:pt x="706" y="55"/>
                  </a:lnTo>
                  <a:lnTo>
                    <a:pt x="670" y="53"/>
                  </a:lnTo>
                  <a:lnTo>
                    <a:pt x="652" y="49"/>
                  </a:lnTo>
                  <a:lnTo>
                    <a:pt x="634" y="45"/>
                  </a:lnTo>
                  <a:lnTo>
                    <a:pt x="616" y="40"/>
                  </a:lnTo>
                  <a:lnTo>
                    <a:pt x="601" y="32"/>
                  </a:lnTo>
                  <a:lnTo>
                    <a:pt x="583" y="22"/>
                  </a:lnTo>
                  <a:lnTo>
                    <a:pt x="567" y="10"/>
                  </a:lnTo>
                  <a:lnTo>
                    <a:pt x="567" y="10"/>
                  </a:lnTo>
                  <a:lnTo>
                    <a:pt x="561" y="6"/>
                  </a:lnTo>
                  <a:lnTo>
                    <a:pt x="553" y="4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29" y="10"/>
                  </a:lnTo>
                  <a:lnTo>
                    <a:pt x="515" y="18"/>
                  </a:lnTo>
                  <a:lnTo>
                    <a:pt x="499" y="24"/>
                  </a:lnTo>
                  <a:lnTo>
                    <a:pt x="481" y="26"/>
                  </a:lnTo>
                  <a:lnTo>
                    <a:pt x="481" y="26"/>
                  </a:lnTo>
                  <a:lnTo>
                    <a:pt x="473" y="36"/>
                  </a:lnTo>
                  <a:lnTo>
                    <a:pt x="465" y="45"/>
                  </a:lnTo>
                  <a:lnTo>
                    <a:pt x="459" y="55"/>
                  </a:lnTo>
                  <a:lnTo>
                    <a:pt x="453" y="65"/>
                  </a:lnTo>
                  <a:lnTo>
                    <a:pt x="453" y="65"/>
                  </a:lnTo>
                  <a:lnTo>
                    <a:pt x="438" y="101"/>
                  </a:lnTo>
                  <a:lnTo>
                    <a:pt x="418" y="135"/>
                  </a:lnTo>
                  <a:lnTo>
                    <a:pt x="376" y="201"/>
                  </a:lnTo>
                  <a:lnTo>
                    <a:pt x="376" y="201"/>
                  </a:lnTo>
                  <a:lnTo>
                    <a:pt x="372" y="203"/>
                  </a:lnTo>
                  <a:lnTo>
                    <a:pt x="368" y="205"/>
                  </a:lnTo>
                  <a:lnTo>
                    <a:pt x="358" y="206"/>
                  </a:lnTo>
                  <a:lnTo>
                    <a:pt x="358" y="206"/>
                  </a:lnTo>
                  <a:lnTo>
                    <a:pt x="340" y="214"/>
                  </a:lnTo>
                  <a:lnTo>
                    <a:pt x="324" y="220"/>
                  </a:lnTo>
                  <a:lnTo>
                    <a:pt x="314" y="228"/>
                  </a:lnTo>
                  <a:lnTo>
                    <a:pt x="308" y="236"/>
                  </a:lnTo>
                  <a:lnTo>
                    <a:pt x="304" y="248"/>
                  </a:lnTo>
                  <a:lnTo>
                    <a:pt x="302" y="262"/>
                  </a:lnTo>
                  <a:lnTo>
                    <a:pt x="304" y="278"/>
                  </a:lnTo>
                  <a:lnTo>
                    <a:pt x="310" y="300"/>
                  </a:lnTo>
                  <a:lnTo>
                    <a:pt x="310" y="300"/>
                  </a:lnTo>
                  <a:lnTo>
                    <a:pt x="312" y="312"/>
                  </a:lnTo>
                  <a:lnTo>
                    <a:pt x="312" y="324"/>
                  </a:lnTo>
                  <a:lnTo>
                    <a:pt x="312" y="334"/>
                  </a:lnTo>
                  <a:lnTo>
                    <a:pt x="310" y="344"/>
                  </a:lnTo>
                  <a:lnTo>
                    <a:pt x="306" y="354"/>
                  </a:lnTo>
                  <a:lnTo>
                    <a:pt x="300" y="364"/>
                  </a:lnTo>
                  <a:lnTo>
                    <a:pt x="292" y="372"/>
                  </a:lnTo>
                  <a:lnTo>
                    <a:pt x="283" y="377"/>
                  </a:lnTo>
                  <a:lnTo>
                    <a:pt x="283" y="377"/>
                  </a:lnTo>
                  <a:lnTo>
                    <a:pt x="265" y="385"/>
                  </a:lnTo>
                  <a:lnTo>
                    <a:pt x="247" y="391"/>
                  </a:lnTo>
                  <a:lnTo>
                    <a:pt x="227" y="395"/>
                  </a:lnTo>
                  <a:lnTo>
                    <a:pt x="209" y="397"/>
                  </a:lnTo>
                  <a:lnTo>
                    <a:pt x="209" y="397"/>
                  </a:lnTo>
                  <a:lnTo>
                    <a:pt x="191" y="399"/>
                  </a:lnTo>
                  <a:lnTo>
                    <a:pt x="177" y="403"/>
                  </a:lnTo>
                  <a:lnTo>
                    <a:pt x="165" y="409"/>
                  </a:lnTo>
                  <a:lnTo>
                    <a:pt x="155" y="417"/>
                  </a:lnTo>
                  <a:lnTo>
                    <a:pt x="149" y="427"/>
                  </a:lnTo>
                  <a:lnTo>
                    <a:pt x="143" y="439"/>
                  </a:lnTo>
                  <a:lnTo>
                    <a:pt x="139" y="455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31" y="638"/>
                  </a:lnTo>
                  <a:lnTo>
                    <a:pt x="131" y="638"/>
                  </a:lnTo>
                  <a:lnTo>
                    <a:pt x="129" y="652"/>
                  </a:lnTo>
                  <a:lnTo>
                    <a:pt x="127" y="664"/>
                  </a:lnTo>
                  <a:lnTo>
                    <a:pt x="123" y="676"/>
                  </a:lnTo>
                  <a:lnTo>
                    <a:pt x="117" y="684"/>
                  </a:lnTo>
                  <a:lnTo>
                    <a:pt x="110" y="690"/>
                  </a:lnTo>
                  <a:lnTo>
                    <a:pt x="100" y="696"/>
                  </a:lnTo>
                  <a:lnTo>
                    <a:pt x="86" y="698"/>
                  </a:lnTo>
                  <a:lnTo>
                    <a:pt x="72" y="700"/>
                  </a:lnTo>
                  <a:lnTo>
                    <a:pt x="72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52" y="702"/>
                  </a:lnTo>
                  <a:lnTo>
                    <a:pt x="34" y="707"/>
                  </a:lnTo>
                  <a:lnTo>
                    <a:pt x="18" y="717"/>
                  </a:lnTo>
                  <a:lnTo>
                    <a:pt x="12" y="723"/>
                  </a:lnTo>
                  <a:lnTo>
                    <a:pt x="6" y="729"/>
                  </a:lnTo>
                  <a:lnTo>
                    <a:pt x="6" y="729"/>
                  </a:lnTo>
                  <a:lnTo>
                    <a:pt x="2" y="743"/>
                  </a:lnTo>
                  <a:lnTo>
                    <a:pt x="0" y="757"/>
                  </a:lnTo>
                  <a:lnTo>
                    <a:pt x="2" y="773"/>
                  </a:lnTo>
                  <a:lnTo>
                    <a:pt x="8" y="789"/>
                  </a:lnTo>
                  <a:lnTo>
                    <a:pt x="16" y="805"/>
                  </a:lnTo>
                  <a:lnTo>
                    <a:pt x="26" y="821"/>
                  </a:lnTo>
                  <a:lnTo>
                    <a:pt x="38" y="835"/>
                  </a:lnTo>
                  <a:lnTo>
                    <a:pt x="50" y="847"/>
                  </a:lnTo>
                  <a:lnTo>
                    <a:pt x="50" y="847"/>
                  </a:lnTo>
                  <a:lnTo>
                    <a:pt x="80" y="849"/>
                  </a:lnTo>
                  <a:lnTo>
                    <a:pt x="110" y="855"/>
                  </a:lnTo>
                  <a:lnTo>
                    <a:pt x="137" y="863"/>
                  </a:lnTo>
                  <a:lnTo>
                    <a:pt x="163" y="872"/>
                  </a:lnTo>
                  <a:lnTo>
                    <a:pt x="163" y="872"/>
                  </a:lnTo>
                  <a:lnTo>
                    <a:pt x="201" y="884"/>
                  </a:lnTo>
                  <a:lnTo>
                    <a:pt x="201" y="884"/>
                  </a:lnTo>
                  <a:lnTo>
                    <a:pt x="211" y="888"/>
                  </a:lnTo>
                  <a:lnTo>
                    <a:pt x="221" y="894"/>
                  </a:lnTo>
                  <a:lnTo>
                    <a:pt x="233" y="904"/>
                  </a:lnTo>
                  <a:lnTo>
                    <a:pt x="243" y="916"/>
                  </a:lnTo>
                  <a:lnTo>
                    <a:pt x="243" y="916"/>
                  </a:lnTo>
                  <a:lnTo>
                    <a:pt x="265" y="922"/>
                  </a:lnTo>
                  <a:lnTo>
                    <a:pt x="265" y="922"/>
                  </a:lnTo>
                  <a:lnTo>
                    <a:pt x="275" y="916"/>
                  </a:lnTo>
                  <a:lnTo>
                    <a:pt x="284" y="914"/>
                  </a:lnTo>
                  <a:lnTo>
                    <a:pt x="284" y="914"/>
                  </a:lnTo>
                  <a:lnTo>
                    <a:pt x="314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66" y="910"/>
                  </a:lnTo>
                  <a:lnTo>
                    <a:pt x="390" y="916"/>
                  </a:lnTo>
                  <a:lnTo>
                    <a:pt x="410" y="922"/>
                  </a:lnTo>
                  <a:lnTo>
                    <a:pt x="426" y="932"/>
                  </a:lnTo>
                  <a:lnTo>
                    <a:pt x="426" y="932"/>
                  </a:lnTo>
                  <a:lnTo>
                    <a:pt x="444" y="944"/>
                  </a:lnTo>
                  <a:lnTo>
                    <a:pt x="461" y="952"/>
                  </a:lnTo>
                  <a:lnTo>
                    <a:pt x="477" y="956"/>
                  </a:lnTo>
                  <a:lnTo>
                    <a:pt x="497" y="958"/>
                  </a:lnTo>
                  <a:lnTo>
                    <a:pt x="497" y="958"/>
                  </a:lnTo>
                  <a:lnTo>
                    <a:pt x="515" y="958"/>
                  </a:lnTo>
                  <a:lnTo>
                    <a:pt x="537" y="960"/>
                  </a:lnTo>
                  <a:lnTo>
                    <a:pt x="561" y="964"/>
                  </a:lnTo>
                  <a:lnTo>
                    <a:pt x="585" y="970"/>
                  </a:lnTo>
                  <a:lnTo>
                    <a:pt x="597" y="974"/>
                  </a:lnTo>
                  <a:lnTo>
                    <a:pt x="609" y="982"/>
                  </a:lnTo>
                  <a:lnTo>
                    <a:pt x="618" y="988"/>
                  </a:lnTo>
                  <a:lnTo>
                    <a:pt x="630" y="998"/>
                  </a:lnTo>
                  <a:lnTo>
                    <a:pt x="638" y="1008"/>
                  </a:lnTo>
                  <a:lnTo>
                    <a:pt x="648" y="1020"/>
                  </a:lnTo>
                  <a:lnTo>
                    <a:pt x="656" y="1034"/>
                  </a:lnTo>
                  <a:lnTo>
                    <a:pt x="662" y="1049"/>
                  </a:lnTo>
                  <a:lnTo>
                    <a:pt x="662" y="1049"/>
                  </a:lnTo>
                  <a:lnTo>
                    <a:pt x="670" y="1053"/>
                  </a:lnTo>
                  <a:lnTo>
                    <a:pt x="670" y="1053"/>
                  </a:lnTo>
                  <a:lnTo>
                    <a:pt x="700" y="1061"/>
                  </a:lnTo>
                  <a:lnTo>
                    <a:pt x="724" y="1073"/>
                  </a:lnTo>
                  <a:lnTo>
                    <a:pt x="734" y="1079"/>
                  </a:lnTo>
                  <a:lnTo>
                    <a:pt x="742" y="1087"/>
                  </a:lnTo>
                  <a:lnTo>
                    <a:pt x="752" y="1097"/>
                  </a:lnTo>
                  <a:lnTo>
                    <a:pt x="758" y="1105"/>
                  </a:lnTo>
                  <a:lnTo>
                    <a:pt x="758" y="1105"/>
                  </a:lnTo>
                  <a:lnTo>
                    <a:pt x="774" y="1085"/>
                  </a:lnTo>
                  <a:lnTo>
                    <a:pt x="774" y="1085"/>
                  </a:lnTo>
                  <a:lnTo>
                    <a:pt x="780" y="1075"/>
                  </a:lnTo>
                  <a:lnTo>
                    <a:pt x="785" y="1063"/>
                  </a:lnTo>
                  <a:lnTo>
                    <a:pt x="795" y="1037"/>
                  </a:lnTo>
                  <a:lnTo>
                    <a:pt x="795" y="103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1" name="Freeform 14"/>
            <p:cNvSpPr>
              <a:spLocks/>
            </p:cNvSpPr>
            <p:nvPr/>
          </p:nvSpPr>
          <p:spPr bwMode="auto">
            <a:xfrm>
              <a:off x="2312988" y="1277938"/>
              <a:ext cx="1730375" cy="1670050"/>
            </a:xfrm>
            <a:custGeom>
              <a:avLst/>
              <a:gdLst>
                <a:gd name="T0" fmla="*/ 24 w 1090"/>
                <a:gd name="T1" fmla="*/ 219 h 1052"/>
                <a:gd name="T2" fmla="*/ 14 w 1090"/>
                <a:gd name="T3" fmla="*/ 276 h 1052"/>
                <a:gd name="T4" fmla="*/ 62 w 1090"/>
                <a:gd name="T5" fmla="*/ 334 h 1052"/>
                <a:gd name="T6" fmla="*/ 54 w 1090"/>
                <a:gd name="T7" fmla="*/ 372 h 1052"/>
                <a:gd name="T8" fmla="*/ 10 w 1090"/>
                <a:gd name="T9" fmla="*/ 432 h 1052"/>
                <a:gd name="T10" fmla="*/ 6 w 1090"/>
                <a:gd name="T11" fmla="*/ 523 h 1052"/>
                <a:gd name="T12" fmla="*/ 46 w 1090"/>
                <a:gd name="T13" fmla="*/ 579 h 1052"/>
                <a:gd name="T14" fmla="*/ 94 w 1090"/>
                <a:gd name="T15" fmla="*/ 630 h 1052"/>
                <a:gd name="T16" fmla="*/ 94 w 1090"/>
                <a:gd name="T17" fmla="*/ 672 h 1052"/>
                <a:gd name="T18" fmla="*/ 52 w 1090"/>
                <a:gd name="T19" fmla="*/ 730 h 1052"/>
                <a:gd name="T20" fmla="*/ 48 w 1090"/>
                <a:gd name="T21" fmla="*/ 760 h 1052"/>
                <a:gd name="T22" fmla="*/ 88 w 1090"/>
                <a:gd name="T23" fmla="*/ 770 h 1052"/>
                <a:gd name="T24" fmla="*/ 155 w 1090"/>
                <a:gd name="T25" fmla="*/ 811 h 1052"/>
                <a:gd name="T26" fmla="*/ 207 w 1090"/>
                <a:gd name="T27" fmla="*/ 805 h 1052"/>
                <a:gd name="T28" fmla="*/ 239 w 1090"/>
                <a:gd name="T29" fmla="*/ 819 h 1052"/>
                <a:gd name="T30" fmla="*/ 304 w 1090"/>
                <a:gd name="T31" fmla="*/ 883 h 1052"/>
                <a:gd name="T32" fmla="*/ 390 w 1090"/>
                <a:gd name="T33" fmla="*/ 931 h 1052"/>
                <a:gd name="T34" fmla="*/ 418 w 1090"/>
                <a:gd name="T35" fmla="*/ 927 h 1052"/>
                <a:gd name="T36" fmla="*/ 459 w 1090"/>
                <a:gd name="T37" fmla="*/ 903 h 1052"/>
                <a:gd name="T38" fmla="*/ 515 w 1090"/>
                <a:gd name="T39" fmla="*/ 923 h 1052"/>
                <a:gd name="T40" fmla="*/ 613 w 1090"/>
                <a:gd name="T41" fmla="*/ 978 h 1052"/>
                <a:gd name="T42" fmla="*/ 636 w 1090"/>
                <a:gd name="T43" fmla="*/ 1010 h 1052"/>
                <a:gd name="T44" fmla="*/ 688 w 1090"/>
                <a:gd name="T45" fmla="*/ 1036 h 1052"/>
                <a:gd name="T46" fmla="*/ 742 w 1090"/>
                <a:gd name="T47" fmla="*/ 1034 h 1052"/>
                <a:gd name="T48" fmla="*/ 787 w 1090"/>
                <a:gd name="T49" fmla="*/ 1042 h 1052"/>
                <a:gd name="T50" fmla="*/ 831 w 1090"/>
                <a:gd name="T51" fmla="*/ 1048 h 1052"/>
                <a:gd name="T52" fmla="*/ 861 w 1090"/>
                <a:gd name="T53" fmla="*/ 1014 h 1052"/>
                <a:gd name="T54" fmla="*/ 889 w 1090"/>
                <a:gd name="T55" fmla="*/ 901 h 1052"/>
                <a:gd name="T56" fmla="*/ 895 w 1090"/>
                <a:gd name="T57" fmla="*/ 839 h 1052"/>
                <a:gd name="T58" fmla="*/ 962 w 1090"/>
                <a:gd name="T59" fmla="*/ 756 h 1052"/>
                <a:gd name="T60" fmla="*/ 931 w 1090"/>
                <a:gd name="T61" fmla="*/ 678 h 1052"/>
                <a:gd name="T62" fmla="*/ 974 w 1090"/>
                <a:gd name="T63" fmla="*/ 608 h 1052"/>
                <a:gd name="T64" fmla="*/ 1042 w 1090"/>
                <a:gd name="T65" fmla="*/ 509 h 1052"/>
                <a:gd name="T66" fmla="*/ 1072 w 1090"/>
                <a:gd name="T67" fmla="*/ 443 h 1052"/>
                <a:gd name="T68" fmla="*/ 1066 w 1090"/>
                <a:gd name="T69" fmla="*/ 402 h 1052"/>
                <a:gd name="T70" fmla="*/ 1060 w 1090"/>
                <a:gd name="T71" fmla="*/ 358 h 1052"/>
                <a:gd name="T72" fmla="*/ 980 w 1090"/>
                <a:gd name="T73" fmla="*/ 300 h 1052"/>
                <a:gd name="T74" fmla="*/ 895 w 1090"/>
                <a:gd name="T75" fmla="*/ 255 h 1052"/>
                <a:gd name="T76" fmla="*/ 853 w 1090"/>
                <a:gd name="T77" fmla="*/ 203 h 1052"/>
                <a:gd name="T78" fmla="*/ 847 w 1090"/>
                <a:gd name="T79" fmla="*/ 155 h 1052"/>
                <a:gd name="T80" fmla="*/ 809 w 1090"/>
                <a:gd name="T81" fmla="*/ 137 h 1052"/>
                <a:gd name="T82" fmla="*/ 692 w 1090"/>
                <a:gd name="T83" fmla="*/ 117 h 1052"/>
                <a:gd name="T84" fmla="*/ 624 w 1090"/>
                <a:gd name="T85" fmla="*/ 70 h 1052"/>
                <a:gd name="T86" fmla="*/ 493 w 1090"/>
                <a:gd name="T87" fmla="*/ 42 h 1052"/>
                <a:gd name="T88" fmla="*/ 398 w 1090"/>
                <a:gd name="T89" fmla="*/ 2 h 1052"/>
                <a:gd name="T90" fmla="*/ 344 w 1090"/>
                <a:gd name="T91" fmla="*/ 6 h 1052"/>
                <a:gd name="T92" fmla="*/ 245 w 1090"/>
                <a:gd name="T93" fmla="*/ 54 h 1052"/>
                <a:gd name="T94" fmla="*/ 211 w 1090"/>
                <a:gd name="T95" fmla="*/ 96 h 1052"/>
                <a:gd name="T96" fmla="*/ 177 w 1090"/>
                <a:gd name="T97" fmla="*/ 109 h 1052"/>
                <a:gd name="T98" fmla="*/ 121 w 1090"/>
                <a:gd name="T99" fmla="*/ 98 h 1052"/>
                <a:gd name="T100" fmla="*/ 94 w 1090"/>
                <a:gd name="T101" fmla="*/ 106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052">
                  <a:moveTo>
                    <a:pt x="74" y="133"/>
                  </a:moveTo>
                  <a:lnTo>
                    <a:pt x="74" y="133"/>
                  </a:lnTo>
                  <a:lnTo>
                    <a:pt x="58" y="163"/>
                  </a:lnTo>
                  <a:lnTo>
                    <a:pt x="42" y="191"/>
                  </a:lnTo>
                  <a:lnTo>
                    <a:pt x="24" y="219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8" y="257"/>
                  </a:lnTo>
                  <a:lnTo>
                    <a:pt x="10" y="267"/>
                  </a:lnTo>
                  <a:lnTo>
                    <a:pt x="14" y="276"/>
                  </a:lnTo>
                  <a:lnTo>
                    <a:pt x="20" y="284"/>
                  </a:lnTo>
                  <a:lnTo>
                    <a:pt x="20" y="284"/>
                  </a:lnTo>
                  <a:lnTo>
                    <a:pt x="40" y="304"/>
                  </a:lnTo>
                  <a:lnTo>
                    <a:pt x="52" y="320"/>
                  </a:lnTo>
                  <a:lnTo>
                    <a:pt x="62" y="334"/>
                  </a:lnTo>
                  <a:lnTo>
                    <a:pt x="64" y="340"/>
                  </a:lnTo>
                  <a:lnTo>
                    <a:pt x="64" y="346"/>
                  </a:lnTo>
                  <a:lnTo>
                    <a:pt x="64" y="352"/>
                  </a:lnTo>
                  <a:lnTo>
                    <a:pt x="62" y="358"/>
                  </a:lnTo>
                  <a:lnTo>
                    <a:pt x="54" y="372"/>
                  </a:lnTo>
                  <a:lnTo>
                    <a:pt x="42" y="390"/>
                  </a:lnTo>
                  <a:lnTo>
                    <a:pt x="22" y="412"/>
                  </a:lnTo>
                  <a:lnTo>
                    <a:pt x="22" y="412"/>
                  </a:lnTo>
                  <a:lnTo>
                    <a:pt x="16" y="422"/>
                  </a:lnTo>
                  <a:lnTo>
                    <a:pt x="10" y="432"/>
                  </a:lnTo>
                  <a:lnTo>
                    <a:pt x="6" y="441"/>
                  </a:lnTo>
                  <a:lnTo>
                    <a:pt x="4" y="453"/>
                  </a:lnTo>
                  <a:lnTo>
                    <a:pt x="0" y="475"/>
                  </a:lnTo>
                  <a:lnTo>
                    <a:pt x="2" y="499"/>
                  </a:lnTo>
                  <a:lnTo>
                    <a:pt x="6" y="523"/>
                  </a:lnTo>
                  <a:lnTo>
                    <a:pt x="16" y="545"/>
                  </a:lnTo>
                  <a:lnTo>
                    <a:pt x="22" y="555"/>
                  </a:lnTo>
                  <a:lnTo>
                    <a:pt x="28" y="565"/>
                  </a:lnTo>
                  <a:lnTo>
                    <a:pt x="36" y="573"/>
                  </a:lnTo>
                  <a:lnTo>
                    <a:pt x="46" y="579"/>
                  </a:lnTo>
                  <a:lnTo>
                    <a:pt x="46" y="579"/>
                  </a:lnTo>
                  <a:lnTo>
                    <a:pt x="68" y="597"/>
                  </a:lnTo>
                  <a:lnTo>
                    <a:pt x="84" y="614"/>
                  </a:lnTo>
                  <a:lnTo>
                    <a:pt x="90" y="622"/>
                  </a:lnTo>
                  <a:lnTo>
                    <a:pt x="94" y="630"/>
                  </a:lnTo>
                  <a:lnTo>
                    <a:pt x="96" y="638"/>
                  </a:lnTo>
                  <a:lnTo>
                    <a:pt x="98" y="646"/>
                  </a:lnTo>
                  <a:lnTo>
                    <a:pt x="98" y="654"/>
                  </a:lnTo>
                  <a:lnTo>
                    <a:pt x="96" y="662"/>
                  </a:lnTo>
                  <a:lnTo>
                    <a:pt x="94" y="672"/>
                  </a:lnTo>
                  <a:lnTo>
                    <a:pt x="90" y="680"/>
                  </a:lnTo>
                  <a:lnTo>
                    <a:pt x="76" y="700"/>
                  </a:lnTo>
                  <a:lnTo>
                    <a:pt x="58" y="722"/>
                  </a:lnTo>
                  <a:lnTo>
                    <a:pt x="58" y="722"/>
                  </a:lnTo>
                  <a:lnTo>
                    <a:pt x="52" y="730"/>
                  </a:lnTo>
                  <a:lnTo>
                    <a:pt x="46" y="738"/>
                  </a:lnTo>
                  <a:lnTo>
                    <a:pt x="44" y="746"/>
                  </a:lnTo>
                  <a:lnTo>
                    <a:pt x="44" y="754"/>
                  </a:lnTo>
                  <a:lnTo>
                    <a:pt x="44" y="754"/>
                  </a:lnTo>
                  <a:lnTo>
                    <a:pt x="48" y="760"/>
                  </a:lnTo>
                  <a:lnTo>
                    <a:pt x="56" y="764"/>
                  </a:lnTo>
                  <a:lnTo>
                    <a:pt x="66" y="768"/>
                  </a:lnTo>
                  <a:lnTo>
                    <a:pt x="76" y="770"/>
                  </a:lnTo>
                  <a:lnTo>
                    <a:pt x="76" y="770"/>
                  </a:lnTo>
                  <a:lnTo>
                    <a:pt x="88" y="770"/>
                  </a:lnTo>
                  <a:lnTo>
                    <a:pt x="88" y="770"/>
                  </a:lnTo>
                  <a:lnTo>
                    <a:pt x="114" y="768"/>
                  </a:lnTo>
                  <a:lnTo>
                    <a:pt x="143" y="766"/>
                  </a:lnTo>
                  <a:lnTo>
                    <a:pt x="143" y="766"/>
                  </a:lnTo>
                  <a:lnTo>
                    <a:pt x="155" y="811"/>
                  </a:lnTo>
                  <a:lnTo>
                    <a:pt x="155" y="811"/>
                  </a:lnTo>
                  <a:lnTo>
                    <a:pt x="161" y="799"/>
                  </a:lnTo>
                  <a:lnTo>
                    <a:pt x="161" y="799"/>
                  </a:lnTo>
                  <a:lnTo>
                    <a:pt x="183" y="803"/>
                  </a:lnTo>
                  <a:lnTo>
                    <a:pt x="207" y="805"/>
                  </a:lnTo>
                  <a:lnTo>
                    <a:pt x="219" y="807"/>
                  </a:lnTo>
                  <a:lnTo>
                    <a:pt x="227" y="811"/>
                  </a:lnTo>
                  <a:lnTo>
                    <a:pt x="235" y="815"/>
                  </a:lnTo>
                  <a:lnTo>
                    <a:pt x="239" y="819"/>
                  </a:lnTo>
                  <a:lnTo>
                    <a:pt x="239" y="819"/>
                  </a:lnTo>
                  <a:lnTo>
                    <a:pt x="245" y="831"/>
                  </a:lnTo>
                  <a:lnTo>
                    <a:pt x="251" y="841"/>
                  </a:lnTo>
                  <a:lnTo>
                    <a:pt x="267" y="857"/>
                  </a:lnTo>
                  <a:lnTo>
                    <a:pt x="285" y="871"/>
                  </a:lnTo>
                  <a:lnTo>
                    <a:pt x="304" y="883"/>
                  </a:lnTo>
                  <a:lnTo>
                    <a:pt x="344" y="903"/>
                  </a:lnTo>
                  <a:lnTo>
                    <a:pt x="364" y="915"/>
                  </a:lnTo>
                  <a:lnTo>
                    <a:pt x="382" y="927"/>
                  </a:lnTo>
                  <a:lnTo>
                    <a:pt x="382" y="927"/>
                  </a:lnTo>
                  <a:lnTo>
                    <a:pt x="390" y="931"/>
                  </a:lnTo>
                  <a:lnTo>
                    <a:pt x="400" y="931"/>
                  </a:lnTo>
                  <a:lnTo>
                    <a:pt x="400" y="931"/>
                  </a:lnTo>
                  <a:lnTo>
                    <a:pt x="410" y="931"/>
                  </a:lnTo>
                  <a:lnTo>
                    <a:pt x="414" y="929"/>
                  </a:lnTo>
                  <a:lnTo>
                    <a:pt x="418" y="927"/>
                  </a:lnTo>
                  <a:lnTo>
                    <a:pt x="418" y="927"/>
                  </a:lnTo>
                  <a:lnTo>
                    <a:pt x="428" y="915"/>
                  </a:lnTo>
                  <a:lnTo>
                    <a:pt x="440" y="909"/>
                  </a:lnTo>
                  <a:lnTo>
                    <a:pt x="450" y="903"/>
                  </a:lnTo>
                  <a:lnTo>
                    <a:pt x="459" y="903"/>
                  </a:lnTo>
                  <a:lnTo>
                    <a:pt x="459" y="903"/>
                  </a:lnTo>
                  <a:lnTo>
                    <a:pt x="473" y="905"/>
                  </a:lnTo>
                  <a:lnTo>
                    <a:pt x="487" y="909"/>
                  </a:lnTo>
                  <a:lnTo>
                    <a:pt x="515" y="923"/>
                  </a:lnTo>
                  <a:lnTo>
                    <a:pt x="515" y="923"/>
                  </a:lnTo>
                  <a:lnTo>
                    <a:pt x="543" y="937"/>
                  </a:lnTo>
                  <a:lnTo>
                    <a:pt x="573" y="950"/>
                  </a:lnTo>
                  <a:lnTo>
                    <a:pt x="573" y="950"/>
                  </a:lnTo>
                  <a:lnTo>
                    <a:pt x="601" y="968"/>
                  </a:lnTo>
                  <a:lnTo>
                    <a:pt x="613" y="978"/>
                  </a:lnTo>
                  <a:lnTo>
                    <a:pt x="619" y="982"/>
                  </a:lnTo>
                  <a:lnTo>
                    <a:pt x="622" y="988"/>
                  </a:lnTo>
                  <a:lnTo>
                    <a:pt x="622" y="988"/>
                  </a:lnTo>
                  <a:lnTo>
                    <a:pt x="628" y="1000"/>
                  </a:lnTo>
                  <a:lnTo>
                    <a:pt x="636" y="1010"/>
                  </a:lnTo>
                  <a:lnTo>
                    <a:pt x="646" y="1018"/>
                  </a:lnTo>
                  <a:lnTo>
                    <a:pt x="654" y="1024"/>
                  </a:lnTo>
                  <a:lnTo>
                    <a:pt x="664" y="1030"/>
                  </a:lnTo>
                  <a:lnTo>
                    <a:pt x="676" y="1034"/>
                  </a:lnTo>
                  <a:lnTo>
                    <a:pt x="688" y="1036"/>
                  </a:lnTo>
                  <a:lnTo>
                    <a:pt x="700" y="1036"/>
                  </a:lnTo>
                  <a:lnTo>
                    <a:pt x="700" y="1036"/>
                  </a:lnTo>
                  <a:lnTo>
                    <a:pt x="708" y="1036"/>
                  </a:lnTo>
                  <a:lnTo>
                    <a:pt x="708" y="1036"/>
                  </a:lnTo>
                  <a:lnTo>
                    <a:pt x="742" y="1034"/>
                  </a:lnTo>
                  <a:lnTo>
                    <a:pt x="742" y="1034"/>
                  </a:lnTo>
                  <a:lnTo>
                    <a:pt x="766" y="1036"/>
                  </a:lnTo>
                  <a:lnTo>
                    <a:pt x="778" y="1038"/>
                  </a:lnTo>
                  <a:lnTo>
                    <a:pt x="787" y="1042"/>
                  </a:lnTo>
                  <a:lnTo>
                    <a:pt x="787" y="1042"/>
                  </a:lnTo>
                  <a:lnTo>
                    <a:pt x="803" y="1050"/>
                  </a:lnTo>
                  <a:lnTo>
                    <a:pt x="817" y="1052"/>
                  </a:lnTo>
                  <a:lnTo>
                    <a:pt x="817" y="1052"/>
                  </a:lnTo>
                  <a:lnTo>
                    <a:pt x="825" y="1050"/>
                  </a:lnTo>
                  <a:lnTo>
                    <a:pt x="831" y="1048"/>
                  </a:lnTo>
                  <a:lnTo>
                    <a:pt x="837" y="1046"/>
                  </a:lnTo>
                  <a:lnTo>
                    <a:pt x="843" y="1040"/>
                  </a:lnTo>
                  <a:lnTo>
                    <a:pt x="853" y="1028"/>
                  </a:lnTo>
                  <a:lnTo>
                    <a:pt x="861" y="1014"/>
                  </a:lnTo>
                  <a:lnTo>
                    <a:pt x="861" y="1014"/>
                  </a:lnTo>
                  <a:lnTo>
                    <a:pt x="905" y="940"/>
                  </a:lnTo>
                  <a:lnTo>
                    <a:pt x="905" y="940"/>
                  </a:lnTo>
                  <a:lnTo>
                    <a:pt x="897" y="927"/>
                  </a:lnTo>
                  <a:lnTo>
                    <a:pt x="893" y="913"/>
                  </a:lnTo>
                  <a:lnTo>
                    <a:pt x="889" y="901"/>
                  </a:lnTo>
                  <a:lnTo>
                    <a:pt x="887" y="887"/>
                  </a:lnTo>
                  <a:lnTo>
                    <a:pt x="887" y="875"/>
                  </a:lnTo>
                  <a:lnTo>
                    <a:pt x="887" y="863"/>
                  </a:lnTo>
                  <a:lnTo>
                    <a:pt x="891" y="851"/>
                  </a:lnTo>
                  <a:lnTo>
                    <a:pt x="895" y="839"/>
                  </a:lnTo>
                  <a:lnTo>
                    <a:pt x="905" y="817"/>
                  </a:lnTo>
                  <a:lnTo>
                    <a:pt x="921" y="795"/>
                  </a:lnTo>
                  <a:lnTo>
                    <a:pt x="941" y="775"/>
                  </a:lnTo>
                  <a:lnTo>
                    <a:pt x="962" y="756"/>
                  </a:lnTo>
                  <a:lnTo>
                    <a:pt x="962" y="756"/>
                  </a:lnTo>
                  <a:lnTo>
                    <a:pt x="952" y="742"/>
                  </a:lnTo>
                  <a:lnTo>
                    <a:pt x="943" y="726"/>
                  </a:lnTo>
                  <a:lnTo>
                    <a:pt x="937" y="710"/>
                  </a:lnTo>
                  <a:lnTo>
                    <a:pt x="933" y="694"/>
                  </a:lnTo>
                  <a:lnTo>
                    <a:pt x="931" y="678"/>
                  </a:lnTo>
                  <a:lnTo>
                    <a:pt x="935" y="662"/>
                  </a:lnTo>
                  <a:lnTo>
                    <a:pt x="941" y="646"/>
                  </a:lnTo>
                  <a:lnTo>
                    <a:pt x="952" y="632"/>
                  </a:lnTo>
                  <a:lnTo>
                    <a:pt x="952" y="632"/>
                  </a:lnTo>
                  <a:lnTo>
                    <a:pt x="974" y="608"/>
                  </a:lnTo>
                  <a:lnTo>
                    <a:pt x="1000" y="589"/>
                  </a:lnTo>
                  <a:lnTo>
                    <a:pt x="1050" y="547"/>
                  </a:lnTo>
                  <a:lnTo>
                    <a:pt x="1050" y="547"/>
                  </a:lnTo>
                  <a:lnTo>
                    <a:pt x="1044" y="527"/>
                  </a:lnTo>
                  <a:lnTo>
                    <a:pt x="1042" y="509"/>
                  </a:lnTo>
                  <a:lnTo>
                    <a:pt x="1042" y="495"/>
                  </a:lnTo>
                  <a:lnTo>
                    <a:pt x="1044" y="481"/>
                  </a:lnTo>
                  <a:lnTo>
                    <a:pt x="1050" y="469"/>
                  </a:lnTo>
                  <a:lnTo>
                    <a:pt x="1060" y="457"/>
                  </a:lnTo>
                  <a:lnTo>
                    <a:pt x="1072" y="443"/>
                  </a:lnTo>
                  <a:lnTo>
                    <a:pt x="1090" y="432"/>
                  </a:lnTo>
                  <a:lnTo>
                    <a:pt x="1090" y="432"/>
                  </a:lnTo>
                  <a:lnTo>
                    <a:pt x="1074" y="414"/>
                  </a:lnTo>
                  <a:lnTo>
                    <a:pt x="1068" y="406"/>
                  </a:lnTo>
                  <a:lnTo>
                    <a:pt x="1066" y="402"/>
                  </a:lnTo>
                  <a:lnTo>
                    <a:pt x="1066" y="398"/>
                  </a:lnTo>
                  <a:lnTo>
                    <a:pt x="1066" y="398"/>
                  </a:lnTo>
                  <a:lnTo>
                    <a:pt x="1064" y="376"/>
                  </a:lnTo>
                  <a:lnTo>
                    <a:pt x="1062" y="366"/>
                  </a:lnTo>
                  <a:lnTo>
                    <a:pt x="1060" y="358"/>
                  </a:lnTo>
                  <a:lnTo>
                    <a:pt x="1052" y="344"/>
                  </a:lnTo>
                  <a:lnTo>
                    <a:pt x="1040" y="334"/>
                  </a:lnTo>
                  <a:lnTo>
                    <a:pt x="1026" y="324"/>
                  </a:lnTo>
                  <a:lnTo>
                    <a:pt x="1012" y="316"/>
                  </a:lnTo>
                  <a:lnTo>
                    <a:pt x="980" y="300"/>
                  </a:lnTo>
                  <a:lnTo>
                    <a:pt x="980" y="300"/>
                  </a:lnTo>
                  <a:lnTo>
                    <a:pt x="945" y="282"/>
                  </a:lnTo>
                  <a:lnTo>
                    <a:pt x="909" y="263"/>
                  </a:lnTo>
                  <a:lnTo>
                    <a:pt x="909" y="263"/>
                  </a:lnTo>
                  <a:lnTo>
                    <a:pt x="895" y="255"/>
                  </a:lnTo>
                  <a:lnTo>
                    <a:pt x="885" y="247"/>
                  </a:lnTo>
                  <a:lnTo>
                    <a:pt x="873" y="237"/>
                  </a:lnTo>
                  <a:lnTo>
                    <a:pt x="865" y="227"/>
                  </a:lnTo>
                  <a:lnTo>
                    <a:pt x="857" y="215"/>
                  </a:lnTo>
                  <a:lnTo>
                    <a:pt x="853" y="203"/>
                  </a:lnTo>
                  <a:lnTo>
                    <a:pt x="849" y="187"/>
                  </a:lnTo>
                  <a:lnTo>
                    <a:pt x="849" y="171"/>
                  </a:lnTo>
                  <a:lnTo>
                    <a:pt x="849" y="171"/>
                  </a:lnTo>
                  <a:lnTo>
                    <a:pt x="849" y="161"/>
                  </a:lnTo>
                  <a:lnTo>
                    <a:pt x="847" y="155"/>
                  </a:lnTo>
                  <a:lnTo>
                    <a:pt x="843" y="149"/>
                  </a:lnTo>
                  <a:lnTo>
                    <a:pt x="837" y="145"/>
                  </a:lnTo>
                  <a:lnTo>
                    <a:pt x="831" y="141"/>
                  </a:lnTo>
                  <a:lnTo>
                    <a:pt x="825" y="139"/>
                  </a:lnTo>
                  <a:lnTo>
                    <a:pt x="809" y="137"/>
                  </a:lnTo>
                  <a:lnTo>
                    <a:pt x="809" y="137"/>
                  </a:lnTo>
                  <a:lnTo>
                    <a:pt x="762" y="133"/>
                  </a:lnTo>
                  <a:lnTo>
                    <a:pt x="738" y="129"/>
                  </a:lnTo>
                  <a:lnTo>
                    <a:pt x="714" y="123"/>
                  </a:lnTo>
                  <a:lnTo>
                    <a:pt x="692" y="117"/>
                  </a:lnTo>
                  <a:lnTo>
                    <a:pt x="672" y="106"/>
                  </a:lnTo>
                  <a:lnTo>
                    <a:pt x="650" y="94"/>
                  </a:lnTo>
                  <a:lnTo>
                    <a:pt x="632" y="76"/>
                  </a:lnTo>
                  <a:lnTo>
                    <a:pt x="632" y="76"/>
                  </a:lnTo>
                  <a:lnTo>
                    <a:pt x="624" y="70"/>
                  </a:lnTo>
                  <a:lnTo>
                    <a:pt x="615" y="64"/>
                  </a:lnTo>
                  <a:lnTo>
                    <a:pt x="593" y="58"/>
                  </a:lnTo>
                  <a:lnTo>
                    <a:pt x="593" y="58"/>
                  </a:lnTo>
                  <a:lnTo>
                    <a:pt x="543" y="50"/>
                  </a:lnTo>
                  <a:lnTo>
                    <a:pt x="493" y="42"/>
                  </a:lnTo>
                  <a:lnTo>
                    <a:pt x="469" y="36"/>
                  </a:lnTo>
                  <a:lnTo>
                    <a:pt x="446" y="28"/>
                  </a:lnTo>
                  <a:lnTo>
                    <a:pt x="422" y="18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392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66" y="2"/>
                  </a:lnTo>
                  <a:lnTo>
                    <a:pt x="344" y="6"/>
                  </a:lnTo>
                  <a:lnTo>
                    <a:pt x="320" y="14"/>
                  </a:lnTo>
                  <a:lnTo>
                    <a:pt x="298" y="22"/>
                  </a:lnTo>
                  <a:lnTo>
                    <a:pt x="277" y="32"/>
                  </a:lnTo>
                  <a:lnTo>
                    <a:pt x="259" y="44"/>
                  </a:lnTo>
                  <a:lnTo>
                    <a:pt x="245" y="54"/>
                  </a:lnTo>
                  <a:lnTo>
                    <a:pt x="235" y="64"/>
                  </a:lnTo>
                  <a:lnTo>
                    <a:pt x="235" y="64"/>
                  </a:lnTo>
                  <a:lnTo>
                    <a:pt x="225" y="82"/>
                  </a:lnTo>
                  <a:lnTo>
                    <a:pt x="217" y="90"/>
                  </a:lnTo>
                  <a:lnTo>
                    <a:pt x="211" y="96"/>
                  </a:lnTo>
                  <a:lnTo>
                    <a:pt x="203" y="102"/>
                  </a:lnTo>
                  <a:lnTo>
                    <a:pt x="195" y="106"/>
                  </a:lnTo>
                  <a:lnTo>
                    <a:pt x="185" y="108"/>
                  </a:lnTo>
                  <a:lnTo>
                    <a:pt x="177" y="109"/>
                  </a:lnTo>
                  <a:lnTo>
                    <a:pt x="177" y="109"/>
                  </a:lnTo>
                  <a:lnTo>
                    <a:pt x="163" y="108"/>
                  </a:lnTo>
                  <a:lnTo>
                    <a:pt x="147" y="102"/>
                  </a:lnTo>
                  <a:lnTo>
                    <a:pt x="147" y="102"/>
                  </a:lnTo>
                  <a:lnTo>
                    <a:pt x="133" y="98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4" y="98"/>
                  </a:lnTo>
                  <a:lnTo>
                    <a:pt x="106" y="100"/>
                  </a:lnTo>
                  <a:lnTo>
                    <a:pt x="100" y="102"/>
                  </a:lnTo>
                  <a:lnTo>
                    <a:pt x="94" y="106"/>
                  </a:lnTo>
                  <a:lnTo>
                    <a:pt x="82" y="117"/>
                  </a:lnTo>
                  <a:lnTo>
                    <a:pt x="74" y="133"/>
                  </a:lnTo>
                  <a:lnTo>
                    <a:pt x="74" y="133"/>
                  </a:lnTo>
                  <a:close/>
                </a:path>
              </a:pathLst>
            </a:custGeom>
            <a:solidFill>
              <a:srgbClr val="9DA6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2" name="Freeform 15"/>
            <p:cNvSpPr>
              <a:spLocks/>
            </p:cNvSpPr>
            <p:nvPr/>
          </p:nvSpPr>
          <p:spPr bwMode="auto">
            <a:xfrm>
              <a:off x="5207000" y="4781550"/>
              <a:ext cx="1730375" cy="2076450"/>
            </a:xfrm>
            <a:custGeom>
              <a:avLst/>
              <a:gdLst>
                <a:gd name="T0" fmla="*/ 249 w 1090"/>
                <a:gd name="T1" fmla="*/ 151 h 1308"/>
                <a:gd name="T2" fmla="*/ 161 w 1090"/>
                <a:gd name="T3" fmla="*/ 248 h 1308"/>
                <a:gd name="T4" fmla="*/ 96 w 1090"/>
                <a:gd name="T5" fmla="*/ 296 h 1308"/>
                <a:gd name="T6" fmla="*/ 50 w 1090"/>
                <a:gd name="T7" fmla="*/ 338 h 1308"/>
                <a:gd name="T8" fmla="*/ 0 w 1090"/>
                <a:gd name="T9" fmla="*/ 386 h 1308"/>
                <a:gd name="T10" fmla="*/ 8 w 1090"/>
                <a:gd name="T11" fmla="*/ 405 h 1308"/>
                <a:gd name="T12" fmla="*/ 22 w 1090"/>
                <a:gd name="T13" fmla="*/ 501 h 1308"/>
                <a:gd name="T14" fmla="*/ 34 w 1090"/>
                <a:gd name="T15" fmla="*/ 586 h 1308"/>
                <a:gd name="T16" fmla="*/ 42 w 1090"/>
                <a:gd name="T17" fmla="*/ 654 h 1308"/>
                <a:gd name="T18" fmla="*/ 44 w 1090"/>
                <a:gd name="T19" fmla="*/ 670 h 1308"/>
                <a:gd name="T20" fmla="*/ 48 w 1090"/>
                <a:gd name="T21" fmla="*/ 722 h 1308"/>
                <a:gd name="T22" fmla="*/ 96 w 1090"/>
                <a:gd name="T23" fmla="*/ 847 h 1308"/>
                <a:gd name="T24" fmla="*/ 141 w 1090"/>
                <a:gd name="T25" fmla="*/ 966 h 1308"/>
                <a:gd name="T26" fmla="*/ 151 w 1090"/>
                <a:gd name="T27" fmla="*/ 1020 h 1308"/>
                <a:gd name="T28" fmla="*/ 187 w 1090"/>
                <a:gd name="T29" fmla="*/ 1034 h 1308"/>
                <a:gd name="T30" fmla="*/ 283 w 1090"/>
                <a:gd name="T31" fmla="*/ 1042 h 1308"/>
                <a:gd name="T32" fmla="*/ 402 w 1090"/>
                <a:gd name="T33" fmla="*/ 1083 h 1308"/>
                <a:gd name="T34" fmla="*/ 461 w 1090"/>
                <a:gd name="T35" fmla="*/ 1141 h 1308"/>
                <a:gd name="T36" fmla="*/ 487 w 1090"/>
                <a:gd name="T37" fmla="*/ 1177 h 1308"/>
                <a:gd name="T38" fmla="*/ 654 w 1090"/>
                <a:gd name="T39" fmla="*/ 1250 h 1308"/>
                <a:gd name="T40" fmla="*/ 813 w 1090"/>
                <a:gd name="T41" fmla="*/ 1308 h 1308"/>
                <a:gd name="T42" fmla="*/ 845 w 1090"/>
                <a:gd name="T43" fmla="*/ 1300 h 1308"/>
                <a:gd name="T44" fmla="*/ 853 w 1090"/>
                <a:gd name="T45" fmla="*/ 1278 h 1308"/>
                <a:gd name="T46" fmla="*/ 843 w 1090"/>
                <a:gd name="T47" fmla="*/ 1244 h 1308"/>
                <a:gd name="T48" fmla="*/ 805 w 1090"/>
                <a:gd name="T49" fmla="*/ 1225 h 1308"/>
                <a:gd name="T50" fmla="*/ 764 w 1090"/>
                <a:gd name="T51" fmla="*/ 1171 h 1308"/>
                <a:gd name="T52" fmla="*/ 762 w 1090"/>
                <a:gd name="T53" fmla="*/ 1117 h 1308"/>
                <a:gd name="T54" fmla="*/ 762 w 1090"/>
                <a:gd name="T55" fmla="*/ 1032 h 1308"/>
                <a:gd name="T56" fmla="*/ 740 w 1090"/>
                <a:gd name="T57" fmla="*/ 950 h 1308"/>
                <a:gd name="T58" fmla="*/ 744 w 1090"/>
                <a:gd name="T59" fmla="*/ 889 h 1308"/>
                <a:gd name="T60" fmla="*/ 885 w 1090"/>
                <a:gd name="T61" fmla="*/ 664 h 1308"/>
                <a:gd name="T62" fmla="*/ 1090 w 1090"/>
                <a:gd name="T63" fmla="*/ 380 h 1308"/>
                <a:gd name="T64" fmla="*/ 1030 w 1090"/>
                <a:gd name="T65" fmla="*/ 334 h 1308"/>
                <a:gd name="T66" fmla="*/ 992 w 1090"/>
                <a:gd name="T67" fmla="*/ 322 h 1308"/>
                <a:gd name="T68" fmla="*/ 943 w 1090"/>
                <a:gd name="T69" fmla="*/ 324 h 1308"/>
                <a:gd name="T70" fmla="*/ 923 w 1090"/>
                <a:gd name="T71" fmla="*/ 336 h 1308"/>
                <a:gd name="T72" fmla="*/ 883 w 1090"/>
                <a:gd name="T73" fmla="*/ 372 h 1308"/>
                <a:gd name="T74" fmla="*/ 837 w 1090"/>
                <a:gd name="T75" fmla="*/ 380 h 1308"/>
                <a:gd name="T76" fmla="*/ 690 w 1090"/>
                <a:gd name="T77" fmla="*/ 362 h 1308"/>
                <a:gd name="T78" fmla="*/ 571 w 1090"/>
                <a:gd name="T79" fmla="*/ 338 h 1308"/>
                <a:gd name="T80" fmla="*/ 539 w 1090"/>
                <a:gd name="T81" fmla="*/ 304 h 1308"/>
                <a:gd name="T82" fmla="*/ 551 w 1090"/>
                <a:gd name="T83" fmla="*/ 248 h 1308"/>
                <a:gd name="T84" fmla="*/ 573 w 1090"/>
                <a:gd name="T85" fmla="*/ 221 h 1308"/>
                <a:gd name="T86" fmla="*/ 624 w 1090"/>
                <a:gd name="T87" fmla="*/ 173 h 1308"/>
                <a:gd name="T88" fmla="*/ 551 w 1090"/>
                <a:gd name="T89" fmla="*/ 137 h 1308"/>
                <a:gd name="T90" fmla="*/ 487 w 1090"/>
                <a:gd name="T91" fmla="*/ 117 h 1308"/>
                <a:gd name="T92" fmla="*/ 461 w 1090"/>
                <a:gd name="T93" fmla="*/ 58 h 1308"/>
                <a:gd name="T94" fmla="*/ 446 w 1090"/>
                <a:gd name="T95" fmla="*/ 10 h 1308"/>
                <a:gd name="T96" fmla="*/ 428 w 1090"/>
                <a:gd name="T97" fmla="*/ 0 h 1308"/>
                <a:gd name="T98" fmla="*/ 354 w 1090"/>
                <a:gd name="T99" fmla="*/ 22 h 1308"/>
                <a:gd name="T100" fmla="*/ 318 w 1090"/>
                <a:gd name="T101" fmla="*/ 65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308">
                  <a:moveTo>
                    <a:pt x="296" y="95"/>
                  </a:moveTo>
                  <a:lnTo>
                    <a:pt x="296" y="95"/>
                  </a:lnTo>
                  <a:lnTo>
                    <a:pt x="273" y="123"/>
                  </a:lnTo>
                  <a:lnTo>
                    <a:pt x="249" y="151"/>
                  </a:lnTo>
                  <a:lnTo>
                    <a:pt x="249" y="151"/>
                  </a:lnTo>
                  <a:lnTo>
                    <a:pt x="217" y="191"/>
                  </a:lnTo>
                  <a:lnTo>
                    <a:pt x="181" y="228"/>
                  </a:lnTo>
                  <a:lnTo>
                    <a:pt x="161" y="248"/>
                  </a:lnTo>
                  <a:lnTo>
                    <a:pt x="141" y="264"/>
                  </a:lnTo>
                  <a:lnTo>
                    <a:pt x="120" y="280"/>
                  </a:lnTo>
                  <a:lnTo>
                    <a:pt x="96" y="296"/>
                  </a:lnTo>
                  <a:lnTo>
                    <a:pt x="96" y="296"/>
                  </a:lnTo>
                  <a:lnTo>
                    <a:pt x="84" y="304"/>
                  </a:lnTo>
                  <a:lnTo>
                    <a:pt x="74" y="314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36" y="356"/>
                  </a:lnTo>
                  <a:lnTo>
                    <a:pt x="18" y="374"/>
                  </a:lnTo>
                  <a:lnTo>
                    <a:pt x="18" y="374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0" y="388"/>
                  </a:lnTo>
                  <a:lnTo>
                    <a:pt x="8" y="405"/>
                  </a:lnTo>
                  <a:lnTo>
                    <a:pt x="14" y="429"/>
                  </a:lnTo>
                  <a:lnTo>
                    <a:pt x="14" y="429"/>
                  </a:lnTo>
                  <a:lnTo>
                    <a:pt x="18" y="465"/>
                  </a:lnTo>
                  <a:lnTo>
                    <a:pt x="22" y="501"/>
                  </a:lnTo>
                  <a:lnTo>
                    <a:pt x="22" y="501"/>
                  </a:lnTo>
                  <a:lnTo>
                    <a:pt x="28" y="557"/>
                  </a:lnTo>
                  <a:lnTo>
                    <a:pt x="28" y="557"/>
                  </a:lnTo>
                  <a:lnTo>
                    <a:pt x="34" y="586"/>
                  </a:lnTo>
                  <a:lnTo>
                    <a:pt x="34" y="586"/>
                  </a:lnTo>
                  <a:lnTo>
                    <a:pt x="40" y="618"/>
                  </a:lnTo>
                  <a:lnTo>
                    <a:pt x="42" y="636"/>
                  </a:lnTo>
                  <a:lnTo>
                    <a:pt x="42" y="654"/>
                  </a:lnTo>
                  <a:lnTo>
                    <a:pt x="42" y="654"/>
                  </a:lnTo>
                  <a:lnTo>
                    <a:pt x="42" y="662"/>
                  </a:lnTo>
                  <a:lnTo>
                    <a:pt x="42" y="662"/>
                  </a:lnTo>
                  <a:lnTo>
                    <a:pt x="44" y="670"/>
                  </a:lnTo>
                  <a:lnTo>
                    <a:pt x="42" y="678"/>
                  </a:lnTo>
                  <a:lnTo>
                    <a:pt x="42" y="678"/>
                  </a:lnTo>
                  <a:lnTo>
                    <a:pt x="44" y="700"/>
                  </a:lnTo>
                  <a:lnTo>
                    <a:pt x="48" y="722"/>
                  </a:lnTo>
                  <a:lnTo>
                    <a:pt x="54" y="741"/>
                  </a:lnTo>
                  <a:lnTo>
                    <a:pt x="60" y="763"/>
                  </a:lnTo>
                  <a:lnTo>
                    <a:pt x="76" y="805"/>
                  </a:lnTo>
                  <a:lnTo>
                    <a:pt x="96" y="847"/>
                  </a:lnTo>
                  <a:lnTo>
                    <a:pt x="96" y="847"/>
                  </a:lnTo>
                  <a:lnTo>
                    <a:pt x="112" y="885"/>
                  </a:lnTo>
                  <a:lnTo>
                    <a:pt x="127" y="924"/>
                  </a:lnTo>
                  <a:lnTo>
                    <a:pt x="141" y="966"/>
                  </a:lnTo>
                  <a:lnTo>
                    <a:pt x="147" y="986"/>
                  </a:lnTo>
                  <a:lnTo>
                    <a:pt x="151" y="1008"/>
                  </a:lnTo>
                  <a:lnTo>
                    <a:pt x="151" y="1008"/>
                  </a:lnTo>
                  <a:lnTo>
                    <a:pt x="151" y="1020"/>
                  </a:lnTo>
                  <a:lnTo>
                    <a:pt x="151" y="1020"/>
                  </a:lnTo>
                  <a:lnTo>
                    <a:pt x="157" y="1024"/>
                  </a:lnTo>
                  <a:lnTo>
                    <a:pt x="165" y="1028"/>
                  </a:lnTo>
                  <a:lnTo>
                    <a:pt x="187" y="1034"/>
                  </a:lnTo>
                  <a:lnTo>
                    <a:pt x="213" y="1036"/>
                  </a:lnTo>
                  <a:lnTo>
                    <a:pt x="251" y="1038"/>
                  </a:lnTo>
                  <a:lnTo>
                    <a:pt x="251" y="1038"/>
                  </a:lnTo>
                  <a:lnTo>
                    <a:pt x="283" y="1042"/>
                  </a:lnTo>
                  <a:lnTo>
                    <a:pt x="314" y="1048"/>
                  </a:lnTo>
                  <a:lnTo>
                    <a:pt x="346" y="1056"/>
                  </a:lnTo>
                  <a:lnTo>
                    <a:pt x="376" y="1067"/>
                  </a:lnTo>
                  <a:lnTo>
                    <a:pt x="402" y="1083"/>
                  </a:lnTo>
                  <a:lnTo>
                    <a:pt x="428" y="1103"/>
                  </a:lnTo>
                  <a:lnTo>
                    <a:pt x="440" y="1115"/>
                  </a:lnTo>
                  <a:lnTo>
                    <a:pt x="452" y="1127"/>
                  </a:lnTo>
                  <a:lnTo>
                    <a:pt x="461" y="1141"/>
                  </a:lnTo>
                  <a:lnTo>
                    <a:pt x="471" y="1157"/>
                  </a:lnTo>
                  <a:lnTo>
                    <a:pt x="471" y="1157"/>
                  </a:lnTo>
                  <a:lnTo>
                    <a:pt x="479" y="1167"/>
                  </a:lnTo>
                  <a:lnTo>
                    <a:pt x="487" y="1177"/>
                  </a:lnTo>
                  <a:lnTo>
                    <a:pt x="497" y="1185"/>
                  </a:lnTo>
                  <a:lnTo>
                    <a:pt x="509" y="1191"/>
                  </a:lnTo>
                  <a:lnTo>
                    <a:pt x="509" y="1191"/>
                  </a:lnTo>
                  <a:lnTo>
                    <a:pt x="654" y="1250"/>
                  </a:lnTo>
                  <a:lnTo>
                    <a:pt x="801" y="1306"/>
                  </a:lnTo>
                  <a:lnTo>
                    <a:pt x="801" y="1306"/>
                  </a:lnTo>
                  <a:lnTo>
                    <a:pt x="807" y="1306"/>
                  </a:lnTo>
                  <a:lnTo>
                    <a:pt x="813" y="1308"/>
                  </a:lnTo>
                  <a:lnTo>
                    <a:pt x="813" y="1308"/>
                  </a:lnTo>
                  <a:lnTo>
                    <a:pt x="825" y="1306"/>
                  </a:lnTo>
                  <a:lnTo>
                    <a:pt x="837" y="1304"/>
                  </a:lnTo>
                  <a:lnTo>
                    <a:pt x="845" y="1300"/>
                  </a:lnTo>
                  <a:lnTo>
                    <a:pt x="849" y="1296"/>
                  </a:lnTo>
                  <a:lnTo>
                    <a:pt x="849" y="1296"/>
                  </a:lnTo>
                  <a:lnTo>
                    <a:pt x="853" y="1286"/>
                  </a:lnTo>
                  <a:lnTo>
                    <a:pt x="853" y="1278"/>
                  </a:lnTo>
                  <a:lnTo>
                    <a:pt x="855" y="1268"/>
                  </a:lnTo>
                  <a:lnTo>
                    <a:pt x="853" y="1260"/>
                  </a:lnTo>
                  <a:lnTo>
                    <a:pt x="849" y="1252"/>
                  </a:lnTo>
                  <a:lnTo>
                    <a:pt x="843" y="1244"/>
                  </a:lnTo>
                  <a:lnTo>
                    <a:pt x="835" y="1238"/>
                  </a:lnTo>
                  <a:lnTo>
                    <a:pt x="823" y="1234"/>
                  </a:lnTo>
                  <a:lnTo>
                    <a:pt x="823" y="1234"/>
                  </a:lnTo>
                  <a:lnTo>
                    <a:pt x="805" y="1225"/>
                  </a:lnTo>
                  <a:lnTo>
                    <a:pt x="789" y="1215"/>
                  </a:lnTo>
                  <a:lnTo>
                    <a:pt x="780" y="1201"/>
                  </a:lnTo>
                  <a:lnTo>
                    <a:pt x="770" y="1187"/>
                  </a:lnTo>
                  <a:lnTo>
                    <a:pt x="764" y="1171"/>
                  </a:lnTo>
                  <a:lnTo>
                    <a:pt x="762" y="1153"/>
                  </a:lnTo>
                  <a:lnTo>
                    <a:pt x="760" y="1135"/>
                  </a:lnTo>
                  <a:lnTo>
                    <a:pt x="762" y="1117"/>
                  </a:lnTo>
                  <a:lnTo>
                    <a:pt x="762" y="1117"/>
                  </a:lnTo>
                  <a:lnTo>
                    <a:pt x="764" y="1095"/>
                  </a:lnTo>
                  <a:lnTo>
                    <a:pt x="764" y="1073"/>
                  </a:lnTo>
                  <a:lnTo>
                    <a:pt x="764" y="1054"/>
                  </a:lnTo>
                  <a:lnTo>
                    <a:pt x="762" y="1032"/>
                  </a:lnTo>
                  <a:lnTo>
                    <a:pt x="758" y="1012"/>
                  </a:lnTo>
                  <a:lnTo>
                    <a:pt x="754" y="990"/>
                  </a:lnTo>
                  <a:lnTo>
                    <a:pt x="740" y="950"/>
                  </a:lnTo>
                  <a:lnTo>
                    <a:pt x="740" y="950"/>
                  </a:lnTo>
                  <a:lnTo>
                    <a:pt x="736" y="934"/>
                  </a:lnTo>
                  <a:lnTo>
                    <a:pt x="736" y="918"/>
                  </a:lnTo>
                  <a:lnTo>
                    <a:pt x="740" y="902"/>
                  </a:lnTo>
                  <a:lnTo>
                    <a:pt x="744" y="889"/>
                  </a:lnTo>
                  <a:lnTo>
                    <a:pt x="744" y="889"/>
                  </a:lnTo>
                  <a:lnTo>
                    <a:pt x="813" y="775"/>
                  </a:lnTo>
                  <a:lnTo>
                    <a:pt x="849" y="720"/>
                  </a:lnTo>
                  <a:lnTo>
                    <a:pt x="885" y="664"/>
                  </a:lnTo>
                  <a:lnTo>
                    <a:pt x="885" y="664"/>
                  </a:lnTo>
                  <a:lnTo>
                    <a:pt x="935" y="592"/>
                  </a:lnTo>
                  <a:lnTo>
                    <a:pt x="984" y="523"/>
                  </a:lnTo>
                  <a:lnTo>
                    <a:pt x="1090" y="380"/>
                  </a:lnTo>
                  <a:lnTo>
                    <a:pt x="1090" y="380"/>
                  </a:lnTo>
                  <a:lnTo>
                    <a:pt x="1070" y="364"/>
                  </a:lnTo>
                  <a:lnTo>
                    <a:pt x="1050" y="348"/>
                  </a:lnTo>
                  <a:lnTo>
                    <a:pt x="1030" y="334"/>
                  </a:lnTo>
                  <a:lnTo>
                    <a:pt x="1020" y="330"/>
                  </a:lnTo>
                  <a:lnTo>
                    <a:pt x="1008" y="326"/>
                  </a:lnTo>
                  <a:lnTo>
                    <a:pt x="1008" y="326"/>
                  </a:lnTo>
                  <a:lnTo>
                    <a:pt x="992" y="322"/>
                  </a:lnTo>
                  <a:lnTo>
                    <a:pt x="972" y="320"/>
                  </a:lnTo>
                  <a:lnTo>
                    <a:pt x="972" y="320"/>
                  </a:lnTo>
                  <a:lnTo>
                    <a:pt x="956" y="322"/>
                  </a:lnTo>
                  <a:lnTo>
                    <a:pt x="943" y="324"/>
                  </a:lnTo>
                  <a:lnTo>
                    <a:pt x="931" y="330"/>
                  </a:lnTo>
                  <a:lnTo>
                    <a:pt x="927" y="332"/>
                  </a:lnTo>
                  <a:lnTo>
                    <a:pt x="923" y="336"/>
                  </a:lnTo>
                  <a:lnTo>
                    <a:pt x="923" y="336"/>
                  </a:lnTo>
                  <a:lnTo>
                    <a:pt x="913" y="348"/>
                  </a:lnTo>
                  <a:lnTo>
                    <a:pt x="903" y="358"/>
                  </a:lnTo>
                  <a:lnTo>
                    <a:pt x="893" y="366"/>
                  </a:lnTo>
                  <a:lnTo>
                    <a:pt x="883" y="372"/>
                  </a:lnTo>
                  <a:lnTo>
                    <a:pt x="871" y="376"/>
                  </a:lnTo>
                  <a:lnTo>
                    <a:pt x="861" y="378"/>
                  </a:lnTo>
                  <a:lnTo>
                    <a:pt x="837" y="380"/>
                  </a:lnTo>
                  <a:lnTo>
                    <a:pt x="837" y="380"/>
                  </a:lnTo>
                  <a:lnTo>
                    <a:pt x="817" y="380"/>
                  </a:lnTo>
                  <a:lnTo>
                    <a:pt x="795" y="376"/>
                  </a:lnTo>
                  <a:lnTo>
                    <a:pt x="795" y="376"/>
                  </a:lnTo>
                  <a:lnTo>
                    <a:pt x="690" y="362"/>
                  </a:lnTo>
                  <a:lnTo>
                    <a:pt x="638" y="354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71" y="338"/>
                  </a:lnTo>
                  <a:lnTo>
                    <a:pt x="555" y="328"/>
                  </a:lnTo>
                  <a:lnTo>
                    <a:pt x="545" y="316"/>
                  </a:lnTo>
                  <a:lnTo>
                    <a:pt x="541" y="310"/>
                  </a:lnTo>
                  <a:lnTo>
                    <a:pt x="539" y="304"/>
                  </a:lnTo>
                  <a:lnTo>
                    <a:pt x="539" y="304"/>
                  </a:lnTo>
                  <a:lnTo>
                    <a:pt x="539" y="286"/>
                  </a:lnTo>
                  <a:lnTo>
                    <a:pt x="543" y="266"/>
                  </a:lnTo>
                  <a:lnTo>
                    <a:pt x="551" y="248"/>
                  </a:lnTo>
                  <a:lnTo>
                    <a:pt x="561" y="232"/>
                  </a:lnTo>
                  <a:lnTo>
                    <a:pt x="561" y="232"/>
                  </a:lnTo>
                  <a:lnTo>
                    <a:pt x="567" y="227"/>
                  </a:lnTo>
                  <a:lnTo>
                    <a:pt x="573" y="221"/>
                  </a:lnTo>
                  <a:lnTo>
                    <a:pt x="589" y="209"/>
                  </a:lnTo>
                  <a:lnTo>
                    <a:pt x="623" y="191"/>
                  </a:lnTo>
                  <a:lnTo>
                    <a:pt x="623" y="191"/>
                  </a:lnTo>
                  <a:lnTo>
                    <a:pt x="624" y="173"/>
                  </a:lnTo>
                  <a:lnTo>
                    <a:pt x="624" y="173"/>
                  </a:lnTo>
                  <a:lnTo>
                    <a:pt x="587" y="153"/>
                  </a:lnTo>
                  <a:lnTo>
                    <a:pt x="569" y="143"/>
                  </a:lnTo>
                  <a:lnTo>
                    <a:pt x="551" y="137"/>
                  </a:lnTo>
                  <a:lnTo>
                    <a:pt x="551" y="137"/>
                  </a:lnTo>
                  <a:lnTo>
                    <a:pt x="523" y="129"/>
                  </a:lnTo>
                  <a:lnTo>
                    <a:pt x="503" y="123"/>
                  </a:lnTo>
                  <a:lnTo>
                    <a:pt x="487" y="117"/>
                  </a:lnTo>
                  <a:lnTo>
                    <a:pt x="477" y="107"/>
                  </a:lnTo>
                  <a:lnTo>
                    <a:pt x="471" y="95"/>
                  </a:lnTo>
                  <a:lnTo>
                    <a:pt x="465" y="79"/>
                  </a:lnTo>
                  <a:lnTo>
                    <a:pt x="461" y="58"/>
                  </a:lnTo>
                  <a:lnTo>
                    <a:pt x="457" y="30"/>
                  </a:lnTo>
                  <a:lnTo>
                    <a:pt x="457" y="30"/>
                  </a:lnTo>
                  <a:lnTo>
                    <a:pt x="454" y="20"/>
                  </a:lnTo>
                  <a:lnTo>
                    <a:pt x="446" y="10"/>
                  </a:lnTo>
                  <a:lnTo>
                    <a:pt x="436" y="4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04" y="8"/>
                  </a:lnTo>
                  <a:lnTo>
                    <a:pt x="378" y="16"/>
                  </a:lnTo>
                  <a:lnTo>
                    <a:pt x="354" y="22"/>
                  </a:lnTo>
                  <a:lnTo>
                    <a:pt x="330" y="32"/>
                  </a:lnTo>
                  <a:lnTo>
                    <a:pt x="330" y="32"/>
                  </a:lnTo>
                  <a:lnTo>
                    <a:pt x="326" y="50"/>
                  </a:lnTo>
                  <a:lnTo>
                    <a:pt x="318" y="65"/>
                  </a:lnTo>
                  <a:lnTo>
                    <a:pt x="308" y="79"/>
                  </a:lnTo>
                  <a:lnTo>
                    <a:pt x="296" y="95"/>
                  </a:lnTo>
                  <a:lnTo>
                    <a:pt x="296" y="95"/>
                  </a:lnTo>
                  <a:close/>
                </a:path>
              </a:pathLst>
            </a:custGeom>
            <a:solidFill>
              <a:srgbClr val="9DA6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3" name="Freeform 16"/>
            <p:cNvSpPr>
              <a:spLocks/>
            </p:cNvSpPr>
            <p:nvPr/>
          </p:nvSpPr>
          <p:spPr bwMode="auto">
            <a:xfrm>
              <a:off x="3632200" y="5203825"/>
              <a:ext cx="1749425" cy="1533525"/>
            </a:xfrm>
            <a:custGeom>
              <a:avLst/>
              <a:gdLst>
                <a:gd name="T0" fmla="*/ 698 w 1102"/>
                <a:gd name="T1" fmla="*/ 217 h 966"/>
                <a:gd name="T2" fmla="*/ 636 w 1102"/>
                <a:gd name="T3" fmla="*/ 225 h 966"/>
                <a:gd name="T4" fmla="*/ 583 w 1102"/>
                <a:gd name="T5" fmla="*/ 203 h 966"/>
                <a:gd name="T6" fmla="*/ 547 w 1102"/>
                <a:gd name="T7" fmla="*/ 151 h 966"/>
                <a:gd name="T8" fmla="*/ 523 w 1102"/>
                <a:gd name="T9" fmla="*/ 42 h 966"/>
                <a:gd name="T10" fmla="*/ 517 w 1102"/>
                <a:gd name="T11" fmla="*/ 4 h 966"/>
                <a:gd name="T12" fmla="*/ 479 w 1102"/>
                <a:gd name="T13" fmla="*/ 0 h 966"/>
                <a:gd name="T14" fmla="*/ 394 w 1102"/>
                <a:gd name="T15" fmla="*/ 4 h 966"/>
                <a:gd name="T16" fmla="*/ 358 w 1102"/>
                <a:gd name="T17" fmla="*/ 0 h 966"/>
                <a:gd name="T18" fmla="*/ 350 w 1102"/>
                <a:gd name="T19" fmla="*/ 12 h 966"/>
                <a:gd name="T20" fmla="*/ 302 w 1102"/>
                <a:gd name="T21" fmla="*/ 56 h 966"/>
                <a:gd name="T22" fmla="*/ 225 w 1102"/>
                <a:gd name="T23" fmla="*/ 72 h 966"/>
                <a:gd name="T24" fmla="*/ 213 w 1102"/>
                <a:gd name="T25" fmla="*/ 72 h 966"/>
                <a:gd name="T26" fmla="*/ 153 w 1102"/>
                <a:gd name="T27" fmla="*/ 96 h 966"/>
                <a:gd name="T28" fmla="*/ 135 w 1102"/>
                <a:gd name="T29" fmla="*/ 128 h 966"/>
                <a:gd name="T30" fmla="*/ 131 w 1102"/>
                <a:gd name="T31" fmla="*/ 175 h 966"/>
                <a:gd name="T32" fmla="*/ 98 w 1102"/>
                <a:gd name="T33" fmla="*/ 247 h 966"/>
                <a:gd name="T34" fmla="*/ 52 w 1102"/>
                <a:gd name="T35" fmla="*/ 298 h 966"/>
                <a:gd name="T36" fmla="*/ 0 w 1102"/>
                <a:gd name="T37" fmla="*/ 358 h 966"/>
                <a:gd name="T38" fmla="*/ 20 w 1102"/>
                <a:gd name="T39" fmla="*/ 372 h 966"/>
                <a:gd name="T40" fmla="*/ 58 w 1102"/>
                <a:gd name="T41" fmla="*/ 436 h 966"/>
                <a:gd name="T42" fmla="*/ 66 w 1102"/>
                <a:gd name="T43" fmla="*/ 489 h 966"/>
                <a:gd name="T44" fmla="*/ 88 w 1102"/>
                <a:gd name="T45" fmla="*/ 507 h 966"/>
                <a:gd name="T46" fmla="*/ 139 w 1102"/>
                <a:gd name="T47" fmla="*/ 549 h 966"/>
                <a:gd name="T48" fmla="*/ 167 w 1102"/>
                <a:gd name="T49" fmla="*/ 589 h 966"/>
                <a:gd name="T50" fmla="*/ 181 w 1102"/>
                <a:gd name="T51" fmla="*/ 642 h 966"/>
                <a:gd name="T52" fmla="*/ 207 w 1102"/>
                <a:gd name="T53" fmla="*/ 716 h 966"/>
                <a:gd name="T54" fmla="*/ 271 w 1102"/>
                <a:gd name="T55" fmla="*/ 790 h 966"/>
                <a:gd name="T56" fmla="*/ 348 w 1102"/>
                <a:gd name="T57" fmla="*/ 811 h 966"/>
                <a:gd name="T58" fmla="*/ 366 w 1102"/>
                <a:gd name="T59" fmla="*/ 933 h 966"/>
                <a:gd name="T60" fmla="*/ 400 w 1102"/>
                <a:gd name="T61" fmla="*/ 929 h 966"/>
                <a:gd name="T62" fmla="*/ 453 w 1102"/>
                <a:gd name="T63" fmla="*/ 966 h 966"/>
                <a:gd name="T64" fmla="*/ 475 w 1102"/>
                <a:gd name="T65" fmla="*/ 937 h 966"/>
                <a:gd name="T66" fmla="*/ 563 w 1102"/>
                <a:gd name="T67" fmla="*/ 833 h 966"/>
                <a:gd name="T68" fmla="*/ 620 w 1102"/>
                <a:gd name="T69" fmla="*/ 805 h 966"/>
                <a:gd name="T70" fmla="*/ 688 w 1102"/>
                <a:gd name="T71" fmla="*/ 795 h 966"/>
                <a:gd name="T72" fmla="*/ 726 w 1102"/>
                <a:gd name="T73" fmla="*/ 797 h 966"/>
                <a:gd name="T74" fmla="*/ 752 w 1102"/>
                <a:gd name="T75" fmla="*/ 797 h 966"/>
                <a:gd name="T76" fmla="*/ 807 w 1102"/>
                <a:gd name="T77" fmla="*/ 817 h 966"/>
                <a:gd name="T78" fmla="*/ 845 w 1102"/>
                <a:gd name="T79" fmla="*/ 843 h 966"/>
                <a:gd name="T80" fmla="*/ 881 w 1102"/>
                <a:gd name="T81" fmla="*/ 847 h 966"/>
                <a:gd name="T82" fmla="*/ 915 w 1102"/>
                <a:gd name="T83" fmla="*/ 829 h 966"/>
                <a:gd name="T84" fmla="*/ 933 w 1102"/>
                <a:gd name="T85" fmla="*/ 799 h 966"/>
                <a:gd name="T86" fmla="*/ 1098 w 1102"/>
                <a:gd name="T87" fmla="*/ 760 h 966"/>
                <a:gd name="T88" fmla="*/ 1092 w 1102"/>
                <a:gd name="T89" fmla="*/ 702 h 966"/>
                <a:gd name="T90" fmla="*/ 1020 w 1102"/>
                <a:gd name="T91" fmla="*/ 525 h 966"/>
                <a:gd name="T92" fmla="*/ 996 w 1102"/>
                <a:gd name="T93" fmla="*/ 434 h 966"/>
                <a:gd name="T94" fmla="*/ 992 w 1102"/>
                <a:gd name="T95" fmla="*/ 362 h 966"/>
                <a:gd name="T96" fmla="*/ 978 w 1102"/>
                <a:gd name="T97" fmla="*/ 296 h 966"/>
                <a:gd name="T98" fmla="*/ 962 w 1102"/>
                <a:gd name="T99" fmla="*/ 151 h 966"/>
                <a:gd name="T100" fmla="*/ 791 w 1102"/>
                <a:gd name="T101" fmla="*/ 189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02" h="966">
                  <a:moveTo>
                    <a:pt x="791" y="189"/>
                  </a:moveTo>
                  <a:lnTo>
                    <a:pt x="791" y="189"/>
                  </a:lnTo>
                  <a:lnTo>
                    <a:pt x="698" y="217"/>
                  </a:lnTo>
                  <a:lnTo>
                    <a:pt x="698" y="217"/>
                  </a:lnTo>
                  <a:lnTo>
                    <a:pt x="672" y="225"/>
                  </a:lnTo>
                  <a:lnTo>
                    <a:pt x="650" y="227"/>
                  </a:lnTo>
                  <a:lnTo>
                    <a:pt x="650" y="227"/>
                  </a:lnTo>
                  <a:lnTo>
                    <a:pt x="636" y="225"/>
                  </a:lnTo>
                  <a:lnTo>
                    <a:pt x="622" y="223"/>
                  </a:lnTo>
                  <a:lnTo>
                    <a:pt x="611" y="219"/>
                  </a:lnTo>
                  <a:lnTo>
                    <a:pt x="597" y="211"/>
                  </a:lnTo>
                  <a:lnTo>
                    <a:pt x="583" y="203"/>
                  </a:lnTo>
                  <a:lnTo>
                    <a:pt x="569" y="189"/>
                  </a:lnTo>
                  <a:lnTo>
                    <a:pt x="559" y="173"/>
                  </a:lnTo>
                  <a:lnTo>
                    <a:pt x="547" y="151"/>
                  </a:lnTo>
                  <a:lnTo>
                    <a:pt x="547" y="151"/>
                  </a:lnTo>
                  <a:lnTo>
                    <a:pt x="537" y="124"/>
                  </a:lnTo>
                  <a:lnTo>
                    <a:pt x="531" y="96"/>
                  </a:lnTo>
                  <a:lnTo>
                    <a:pt x="527" y="68"/>
                  </a:lnTo>
                  <a:lnTo>
                    <a:pt x="523" y="42"/>
                  </a:lnTo>
                  <a:lnTo>
                    <a:pt x="523" y="42"/>
                  </a:lnTo>
                  <a:lnTo>
                    <a:pt x="519" y="14"/>
                  </a:lnTo>
                  <a:lnTo>
                    <a:pt x="517" y="4"/>
                  </a:lnTo>
                  <a:lnTo>
                    <a:pt x="517" y="4"/>
                  </a:lnTo>
                  <a:lnTo>
                    <a:pt x="507" y="2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440" y="2"/>
                  </a:lnTo>
                  <a:lnTo>
                    <a:pt x="440" y="2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82" y="2"/>
                  </a:lnTo>
                  <a:lnTo>
                    <a:pt x="382" y="2"/>
                  </a:lnTo>
                  <a:lnTo>
                    <a:pt x="358" y="0"/>
                  </a:lnTo>
                  <a:lnTo>
                    <a:pt x="358" y="0"/>
                  </a:lnTo>
                  <a:lnTo>
                    <a:pt x="354" y="2"/>
                  </a:lnTo>
                  <a:lnTo>
                    <a:pt x="354" y="2"/>
                  </a:lnTo>
                  <a:lnTo>
                    <a:pt x="350" y="12"/>
                  </a:lnTo>
                  <a:lnTo>
                    <a:pt x="350" y="12"/>
                  </a:lnTo>
                  <a:lnTo>
                    <a:pt x="342" y="22"/>
                  </a:lnTo>
                  <a:lnTo>
                    <a:pt x="336" y="32"/>
                  </a:lnTo>
                  <a:lnTo>
                    <a:pt x="318" y="46"/>
                  </a:lnTo>
                  <a:lnTo>
                    <a:pt x="302" y="56"/>
                  </a:lnTo>
                  <a:lnTo>
                    <a:pt x="285" y="64"/>
                  </a:lnTo>
                  <a:lnTo>
                    <a:pt x="267" y="68"/>
                  </a:lnTo>
                  <a:lnTo>
                    <a:pt x="251" y="70"/>
                  </a:lnTo>
                  <a:lnTo>
                    <a:pt x="225" y="72"/>
                  </a:lnTo>
                  <a:lnTo>
                    <a:pt x="225" y="72"/>
                  </a:lnTo>
                  <a:lnTo>
                    <a:pt x="215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153" y="96"/>
                  </a:lnTo>
                  <a:lnTo>
                    <a:pt x="153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41" y="112"/>
                  </a:lnTo>
                  <a:lnTo>
                    <a:pt x="135" y="128"/>
                  </a:lnTo>
                  <a:lnTo>
                    <a:pt x="131" y="145"/>
                  </a:lnTo>
                  <a:lnTo>
                    <a:pt x="131" y="165"/>
                  </a:lnTo>
                  <a:lnTo>
                    <a:pt x="131" y="165"/>
                  </a:lnTo>
                  <a:lnTo>
                    <a:pt x="131" y="175"/>
                  </a:lnTo>
                  <a:lnTo>
                    <a:pt x="131" y="185"/>
                  </a:lnTo>
                  <a:lnTo>
                    <a:pt x="125" y="203"/>
                  </a:lnTo>
                  <a:lnTo>
                    <a:pt x="116" y="225"/>
                  </a:lnTo>
                  <a:lnTo>
                    <a:pt x="98" y="247"/>
                  </a:lnTo>
                  <a:lnTo>
                    <a:pt x="98" y="247"/>
                  </a:lnTo>
                  <a:lnTo>
                    <a:pt x="76" y="273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28" y="324"/>
                  </a:lnTo>
                  <a:lnTo>
                    <a:pt x="4" y="352"/>
                  </a:lnTo>
                  <a:lnTo>
                    <a:pt x="4" y="352"/>
                  </a:lnTo>
                  <a:lnTo>
                    <a:pt x="0" y="358"/>
                  </a:lnTo>
                  <a:lnTo>
                    <a:pt x="0" y="358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20" y="372"/>
                  </a:lnTo>
                  <a:lnTo>
                    <a:pt x="34" y="388"/>
                  </a:lnTo>
                  <a:lnTo>
                    <a:pt x="44" y="402"/>
                  </a:lnTo>
                  <a:lnTo>
                    <a:pt x="52" y="418"/>
                  </a:lnTo>
                  <a:lnTo>
                    <a:pt x="58" y="436"/>
                  </a:lnTo>
                  <a:lnTo>
                    <a:pt x="62" y="452"/>
                  </a:lnTo>
                  <a:lnTo>
                    <a:pt x="66" y="483"/>
                  </a:lnTo>
                  <a:lnTo>
                    <a:pt x="66" y="483"/>
                  </a:lnTo>
                  <a:lnTo>
                    <a:pt x="66" y="489"/>
                  </a:lnTo>
                  <a:lnTo>
                    <a:pt x="70" y="493"/>
                  </a:lnTo>
                  <a:lnTo>
                    <a:pt x="76" y="499"/>
                  </a:lnTo>
                  <a:lnTo>
                    <a:pt x="88" y="507"/>
                  </a:lnTo>
                  <a:lnTo>
                    <a:pt x="88" y="507"/>
                  </a:lnTo>
                  <a:lnTo>
                    <a:pt x="112" y="523"/>
                  </a:lnTo>
                  <a:lnTo>
                    <a:pt x="133" y="543"/>
                  </a:lnTo>
                  <a:lnTo>
                    <a:pt x="133" y="543"/>
                  </a:lnTo>
                  <a:lnTo>
                    <a:pt x="139" y="549"/>
                  </a:lnTo>
                  <a:lnTo>
                    <a:pt x="139" y="549"/>
                  </a:lnTo>
                  <a:lnTo>
                    <a:pt x="153" y="569"/>
                  </a:lnTo>
                  <a:lnTo>
                    <a:pt x="167" y="589"/>
                  </a:lnTo>
                  <a:lnTo>
                    <a:pt x="167" y="589"/>
                  </a:lnTo>
                  <a:lnTo>
                    <a:pt x="173" y="601"/>
                  </a:lnTo>
                  <a:lnTo>
                    <a:pt x="179" y="613"/>
                  </a:lnTo>
                  <a:lnTo>
                    <a:pt x="181" y="627"/>
                  </a:lnTo>
                  <a:lnTo>
                    <a:pt x="181" y="642"/>
                  </a:lnTo>
                  <a:lnTo>
                    <a:pt x="181" y="642"/>
                  </a:lnTo>
                  <a:lnTo>
                    <a:pt x="195" y="688"/>
                  </a:lnTo>
                  <a:lnTo>
                    <a:pt x="195" y="688"/>
                  </a:lnTo>
                  <a:lnTo>
                    <a:pt x="207" y="716"/>
                  </a:lnTo>
                  <a:lnTo>
                    <a:pt x="219" y="740"/>
                  </a:lnTo>
                  <a:lnTo>
                    <a:pt x="235" y="760"/>
                  </a:lnTo>
                  <a:lnTo>
                    <a:pt x="251" y="778"/>
                  </a:lnTo>
                  <a:lnTo>
                    <a:pt x="271" y="790"/>
                  </a:lnTo>
                  <a:lnTo>
                    <a:pt x="292" y="801"/>
                  </a:lnTo>
                  <a:lnTo>
                    <a:pt x="318" y="807"/>
                  </a:lnTo>
                  <a:lnTo>
                    <a:pt x="348" y="811"/>
                  </a:lnTo>
                  <a:lnTo>
                    <a:pt x="348" y="811"/>
                  </a:lnTo>
                  <a:lnTo>
                    <a:pt x="342" y="945"/>
                  </a:lnTo>
                  <a:lnTo>
                    <a:pt x="342" y="945"/>
                  </a:lnTo>
                  <a:lnTo>
                    <a:pt x="354" y="939"/>
                  </a:lnTo>
                  <a:lnTo>
                    <a:pt x="366" y="933"/>
                  </a:lnTo>
                  <a:lnTo>
                    <a:pt x="378" y="929"/>
                  </a:lnTo>
                  <a:lnTo>
                    <a:pt x="390" y="929"/>
                  </a:lnTo>
                  <a:lnTo>
                    <a:pt x="390" y="929"/>
                  </a:lnTo>
                  <a:lnTo>
                    <a:pt x="400" y="929"/>
                  </a:lnTo>
                  <a:lnTo>
                    <a:pt x="408" y="931"/>
                  </a:lnTo>
                  <a:lnTo>
                    <a:pt x="424" y="937"/>
                  </a:lnTo>
                  <a:lnTo>
                    <a:pt x="440" y="949"/>
                  </a:lnTo>
                  <a:lnTo>
                    <a:pt x="453" y="966"/>
                  </a:lnTo>
                  <a:lnTo>
                    <a:pt x="453" y="966"/>
                  </a:lnTo>
                  <a:lnTo>
                    <a:pt x="465" y="949"/>
                  </a:lnTo>
                  <a:lnTo>
                    <a:pt x="475" y="937"/>
                  </a:lnTo>
                  <a:lnTo>
                    <a:pt x="475" y="937"/>
                  </a:lnTo>
                  <a:lnTo>
                    <a:pt x="493" y="905"/>
                  </a:lnTo>
                  <a:lnTo>
                    <a:pt x="515" y="879"/>
                  </a:lnTo>
                  <a:lnTo>
                    <a:pt x="537" y="853"/>
                  </a:lnTo>
                  <a:lnTo>
                    <a:pt x="563" y="833"/>
                  </a:lnTo>
                  <a:lnTo>
                    <a:pt x="577" y="825"/>
                  </a:lnTo>
                  <a:lnTo>
                    <a:pt x="591" y="817"/>
                  </a:lnTo>
                  <a:lnTo>
                    <a:pt x="605" y="811"/>
                  </a:lnTo>
                  <a:lnTo>
                    <a:pt x="620" y="805"/>
                  </a:lnTo>
                  <a:lnTo>
                    <a:pt x="636" y="801"/>
                  </a:lnTo>
                  <a:lnTo>
                    <a:pt x="652" y="797"/>
                  </a:lnTo>
                  <a:lnTo>
                    <a:pt x="670" y="795"/>
                  </a:lnTo>
                  <a:lnTo>
                    <a:pt x="688" y="795"/>
                  </a:lnTo>
                  <a:lnTo>
                    <a:pt x="688" y="795"/>
                  </a:lnTo>
                  <a:lnTo>
                    <a:pt x="706" y="795"/>
                  </a:lnTo>
                  <a:lnTo>
                    <a:pt x="726" y="797"/>
                  </a:lnTo>
                  <a:lnTo>
                    <a:pt x="726" y="797"/>
                  </a:lnTo>
                  <a:lnTo>
                    <a:pt x="732" y="799"/>
                  </a:lnTo>
                  <a:lnTo>
                    <a:pt x="732" y="799"/>
                  </a:lnTo>
                  <a:lnTo>
                    <a:pt x="752" y="797"/>
                  </a:lnTo>
                  <a:lnTo>
                    <a:pt x="752" y="797"/>
                  </a:lnTo>
                  <a:lnTo>
                    <a:pt x="764" y="799"/>
                  </a:lnTo>
                  <a:lnTo>
                    <a:pt x="764" y="799"/>
                  </a:lnTo>
                  <a:lnTo>
                    <a:pt x="793" y="809"/>
                  </a:lnTo>
                  <a:lnTo>
                    <a:pt x="807" y="817"/>
                  </a:lnTo>
                  <a:lnTo>
                    <a:pt x="819" y="825"/>
                  </a:lnTo>
                  <a:lnTo>
                    <a:pt x="819" y="825"/>
                  </a:lnTo>
                  <a:lnTo>
                    <a:pt x="831" y="835"/>
                  </a:lnTo>
                  <a:lnTo>
                    <a:pt x="845" y="843"/>
                  </a:lnTo>
                  <a:lnTo>
                    <a:pt x="859" y="847"/>
                  </a:lnTo>
                  <a:lnTo>
                    <a:pt x="871" y="849"/>
                  </a:lnTo>
                  <a:lnTo>
                    <a:pt x="871" y="849"/>
                  </a:lnTo>
                  <a:lnTo>
                    <a:pt x="881" y="847"/>
                  </a:lnTo>
                  <a:lnTo>
                    <a:pt x="891" y="845"/>
                  </a:lnTo>
                  <a:lnTo>
                    <a:pt x="899" y="841"/>
                  </a:lnTo>
                  <a:lnTo>
                    <a:pt x="909" y="835"/>
                  </a:lnTo>
                  <a:lnTo>
                    <a:pt x="915" y="829"/>
                  </a:lnTo>
                  <a:lnTo>
                    <a:pt x="923" y="819"/>
                  </a:lnTo>
                  <a:lnTo>
                    <a:pt x="927" y="809"/>
                  </a:lnTo>
                  <a:lnTo>
                    <a:pt x="933" y="799"/>
                  </a:lnTo>
                  <a:lnTo>
                    <a:pt x="933" y="799"/>
                  </a:lnTo>
                  <a:lnTo>
                    <a:pt x="945" y="760"/>
                  </a:lnTo>
                  <a:lnTo>
                    <a:pt x="945" y="760"/>
                  </a:lnTo>
                  <a:lnTo>
                    <a:pt x="1098" y="760"/>
                  </a:lnTo>
                  <a:lnTo>
                    <a:pt x="1098" y="760"/>
                  </a:lnTo>
                  <a:lnTo>
                    <a:pt x="1102" y="748"/>
                  </a:lnTo>
                  <a:lnTo>
                    <a:pt x="1102" y="748"/>
                  </a:lnTo>
                  <a:lnTo>
                    <a:pt x="1098" y="726"/>
                  </a:lnTo>
                  <a:lnTo>
                    <a:pt x="1092" y="702"/>
                  </a:lnTo>
                  <a:lnTo>
                    <a:pt x="1076" y="658"/>
                  </a:lnTo>
                  <a:lnTo>
                    <a:pt x="1058" y="615"/>
                  </a:lnTo>
                  <a:lnTo>
                    <a:pt x="1038" y="571"/>
                  </a:lnTo>
                  <a:lnTo>
                    <a:pt x="1020" y="525"/>
                  </a:lnTo>
                  <a:lnTo>
                    <a:pt x="1012" y="503"/>
                  </a:lnTo>
                  <a:lnTo>
                    <a:pt x="1004" y="481"/>
                  </a:lnTo>
                  <a:lnTo>
                    <a:pt x="1000" y="458"/>
                  </a:lnTo>
                  <a:lnTo>
                    <a:pt x="996" y="434"/>
                  </a:lnTo>
                  <a:lnTo>
                    <a:pt x="994" y="410"/>
                  </a:lnTo>
                  <a:lnTo>
                    <a:pt x="994" y="386"/>
                  </a:lnTo>
                  <a:lnTo>
                    <a:pt x="994" y="386"/>
                  </a:lnTo>
                  <a:lnTo>
                    <a:pt x="992" y="362"/>
                  </a:lnTo>
                  <a:lnTo>
                    <a:pt x="988" y="340"/>
                  </a:lnTo>
                  <a:lnTo>
                    <a:pt x="982" y="318"/>
                  </a:lnTo>
                  <a:lnTo>
                    <a:pt x="978" y="296"/>
                  </a:lnTo>
                  <a:lnTo>
                    <a:pt x="978" y="296"/>
                  </a:lnTo>
                  <a:lnTo>
                    <a:pt x="972" y="233"/>
                  </a:lnTo>
                  <a:lnTo>
                    <a:pt x="964" y="167"/>
                  </a:lnTo>
                  <a:lnTo>
                    <a:pt x="964" y="167"/>
                  </a:lnTo>
                  <a:lnTo>
                    <a:pt x="962" y="151"/>
                  </a:lnTo>
                  <a:lnTo>
                    <a:pt x="954" y="139"/>
                  </a:lnTo>
                  <a:lnTo>
                    <a:pt x="954" y="139"/>
                  </a:lnTo>
                  <a:lnTo>
                    <a:pt x="791" y="189"/>
                  </a:lnTo>
                  <a:lnTo>
                    <a:pt x="791" y="189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4" name="Freeform 17"/>
            <p:cNvSpPr>
              <a:spLocks/>
            </p:cNvSpPr>
            <p:nvPr/>
          </p:nvSpPr>
          <p:spPr bwMode="auto">
            <a:xfrm>
              <a:off x="246063" y="1938338"/>
              <a:ext cx="1319213" cy="2035175"/>
            </a:xfrm>
            <a:custGeom>
              <a:avLst/>
              <a:gdLst>
                <a:gd name="T0" fmla="*/ 300 w 831"/>
                <a:gd name="T1" fmla="*/ 1282 h 1282"/>
                <a:gd name="T2" fmla="*/ 320 w 831"/>
                <a:gd name="T3" fmla="*/ 1276 h 1282"/>
                <a:gd name="T4" fmla="*/ 344 w 831"/>
                <a:gd name="T5" fmla="*/ 1234 h 1282"/>
                <a:gd name="T6" fmla="*/ 374 w 831"/>
                <a:gd name="T7" fmla="*/ 1192 h 1282"/>
                <a:gd name="T8" fmla="*/ 398 w 831"/>
                <a:gd name="T9" fmla="*/ 1200 h 1282"/>
                <a:gd name="T10" fmla="*/ 431 w 831"/>
                <a:gd name="T11" fmla="*/ 1230 h 1282"/>
                <a:gd name="T12" fmla="*/ 463 w 831"/>
                <a:gd name="T13" fmla="*/ 1240 h 1282"/>
                <a:gd name="T14" fmla="*/ 495 w 831"/>
                <a:gd name="T15" fmla="*/ 1210 h 1282"/>
                <a:gd name="T16" fmla="*/ 551 w 831"/>
                <a:gd name="T17" fmla="*/ 1137 h 1282"/>
                <a:gd name="T18" fmla="*/ 577 w 831"/>
                <a:gd name="T19" fmla="*/ 1073 h 1282"/>
                <a:gd name="T20" fmla="*/ 644 w 831"/>
                <a:gd name="T21" fmla="*/ 1020 h 1282"/>
                <a:gd name="T22" fmla="*/ 714 w 831"/>
                <a:gd name="T23" fmla="*/ 994 h 1282"/>
                <a:gd name="T24" fmla="*/ 742 w 831"/>
                <a:gd name="T25" fmla="*/ 990 h 1282"/>
                <a:gd name="T26" fmla="*/ 765 w 831"/>
                <a:gd name="T27" fmla="*/ 1022 h 1282"/>
                <a:gd name="T28" fmla="*/ 793 w 831"/>
                <a:gd name="T29" fmla="*/ 1077 h 1282"/>
                <a:gd name="T30" fmla="*/ 831 w 831"/>
                <a:gd name="T31" fmla="*/ 984 h 1282"/>
                <a:gd name="T32" fmla="*/ 819 w 831"/>
                <a:gd name="T33" fmla="*/ 956 h 1282"/>
                <a:gd name="T34" fmla="*/ 799 w 831"/>
                <a:gd name="T35" fmla="*/ 938 h 1282"/>
                <a:gd name="T36" fmla="*/ 777 w 831"/>
                <a:gd name="T37" fmla="*/ 940 h 1282"/>
                <a:gd name="T38" fmla="*/ 720 w 831"/>
                <a:gd name="T39" fmla="*/ 920 h 1282"/>
                <a:gd name="T40" fmla="*/ 680 w 831"/>
                <a:gd name="T41" fmla="*/ 868 h 1282"/>
                <a:gd name="T42" fmla="*/ 642 w 831"/>
                <a:gd name="T43" fmla="*/ 833 h 1282"/>
                <a:gd name="T44" fmla="*/ 598 w 831"/>
                <a:gd name="T45" fmla="*/ 775 h 1282"/>
                <a:gd name="T46" fmla="*/ 594 w 831"/>
                <a:gd name="T47" fmla="*/ 705 h 1282"/>
                <a:gd name="T48" fmla="*/ 606 w 831"/>
                <a:gd name="T49" fmla="*/ 624 h 1282"/>
                <a:gd name="T50" fmla="*/ 585 w 831"/>
                <a:gd name="T51" fmla="*/ 544 h 1282"/>
                <a:gd name="T52" fmla="*/ 585 w 831"/>
                <a:gd name="T53" fmla="*/ 521 h 1282"/>
                <a:gd name="T54" fmla="*/ 557 w 831"/>
                <a:gd name="T55" fmla="*/ 367 h 1282"/>
                <a:gd name="T56" fmla="*/ 573 w 831"/>
                <a:gd name="T57" fmla="*/ 324 h 1282"/>
                <a:gd name="T58" fmla="*/ 610 w 831"/>
                <a:gd name="T59" fmla="*/ 250 h 1282"/>
                <a:gd name="T60" fmla="*/ 642 w 831"/>
                <a:gd name="T61" fmla="*/ 216 h 1282"/>
                <a:gd name="T62" fmla="*/ 674 w 831"/>
                <a:gd name="T63" fmla="*/ 137 h 1282"/>
                <a:gd name="T64" fmla="*/ 688 w 831"/>
                <a:gd name="T65" fmla="*/ 27 h 1282"/>
                <a:gd name="T66" fmla="*/ 672 w 831"/>
                <a:gd name="T67" fmla="*/ 0 h 1282"/>
                <a:gd name="T68" fmla="*/ 652 w 831"/>
                <a:gd name="T69" fmla="*/ 25 h 1282"/>
                <a:gd name="T70" fmla="*/ 636 w 831"/>
                <a:gd name="T71" fmla="*/ 59 h 1282"/>
                <a:gd name="T72" fmla="*/ 600 w 831"/>
                <a:gd name="T73" fmla="*/ 71 h 1282"/>
                <a:gd name="T74" fmla="*/ 511 w 831"/>
                <a:gd name="T75" fmla="*/ 87 h 1282"/>
                <a:gd name="T76" fmla="*/ 402 w 831"/>
                <a:gd name="T77" fmla="*/ 143 h 1282"/>
                <a:gd name="T78" fmla="*/ 330 w 831"/>
                <a:gd name="T79" fmla="*/ 189 h 1282"/>
                <a:gd name="T80" fmla="*/ 280 w 831"/>
                <a:gd name="T81" fmla="*/ 202 h 1282"/>
                <a:gd name="T82" fmla="*/ 245 w 831"/>
                <a:gd name="T83" fmla="*/ 192 h 1282"/>
                <a:gd name="T84" fmla="*/ 227 w 831"/>
                <a:gd name="T85" fmla="*/ 185 h 1282"/>
                <a:gd name="T86" fmla="*/ 205 w 831"/>
                <a:gd name="T87" fmla="*/ 194 h 1282"/>
                <a:gd name="T88" fmla="*/ 155 w 831"/>
                <a:gd name="T89" fmla="*/ 266 h 1282"/>
                <a:gd name="T90" fmla="*/ 125 w 831"/>
                <a:gd name="T91" fmla="*/ 320 h 1282"/>
                <a:gd name="T92" fmla="*/ 72 w 831"/>
                <a:gd name="T93" fmla="*/ 350 h 1282"/>
                <a:gd name="T94" fmla="*/ 32 w 831"/>
                <a:gd name="T95" fmla="*/ 367 h 1282"/>
                <a:gd name="T96" fmla="*/ 56 w 831"/>
                <a:gd name="T97" fmla="*/ 427 h 1282"/>
                <a:gd name="T98" fmla="*/ 38 w 831"/>
                <a:gd name="T99" fmla="*/ 503 h 1282"/>
                <a:gd name="T100" fmla="*/ 18 w 831"/>
                <a:gd name="T101" fmla="*/ 536 h 1282"/>
                <a:gd name="T102" fmla="*/ 34 w 831"/>
                <a:gd name="T103" fmla="*/ 636 h 1282"/>
                <a:gd name="T104" fmla="*/ 68 w 831"/>
                <a:gd name="T105" fmla="*/ 805 h 1282"/>
                <a:gd name="T106" fmla="*/ 58 w 831"/>
                <a:gd name="T107" fmla="*/ 886 h 1282"/>
                <a:gd name="T108" fmla="*/ 22 w 831"/>
                <a:gd name="T109" fmla="*/ 938 h 1282"/>
                <a:gd name="T110" fmla="*/ 2 w 831"/>
                <a:gd name="T111" fmla="*/ 972 h 1282"/>
                <a:gd name="T112" fmla="*/ 16 w 831"/>
                <a:gd name="T113" fmla="*/ 1016 h 1282"/>
                <a:gd name="T114" fmla="*/ 52 w 831"/>
                <a:gd name="T115" fmla="*/ 1051 h 1282"/>
                <a:gd name="T116" fmla="*/ 68 w 831"/>
                <a:gd name="T117" fmla="*/ 1111 h 1282"/>
                <a:gd name="T118" fmla="*/ 56 w 831"/>
                <a:gd name="T119" fmla="*/ 1165 h 1282"/>
                <a:gd name="T120" fmla="*/ 64 w 831"/>
                <a:gd name="T121" fmla="*/ 1210 h 1282"/>
                <a:gd name="T122" fmla="*/ 105 w 831"/>
                <a:gd name="T123" fmla="*/ 1232 h 1282"/>
                <a:gd name="T124" fmla="*/ 259 w 831"/>
                <a:gd name="T125" fmla="*/ 1276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1" h="1282">
                  <a:moveTo>
                    <a:pt x="259" y="1276"/>
                  </a:moveTo>
                  <a:lnTo>
                    <a:pt x="259" y="1276"/>
                  </a:lnTo>
                  <a:lnTo>
                    <a:pt x="282" y="1280"/>
                  </a:lnTo>
                  <a:lnTo>
                    <a:pt x="300" y="1282"/>
                  </a:lnTo>
                  <a:lnTo>
                    <a:pt x="300" y="1282"/>
                  </a:lnTo>
                  <a:lnTo>
                    <a:pt x="308" y="1280"/>
                  </a:lnTo>
                  <a:lnTo>
                    <a:pt x="314" y="1280"/>
                  </a:lnTo>
                  <a:lnTo>
                    <a:pt x="320" y="1276"/>
                  </a:lnTo>
                  <a:lnTo>
                    <a:pt x="324" y="1272"/>
                  </a:lnTo>
                  <a:lnTo>
                    <a:pt x="334" y="1258"/>
                  </a:lnTo>
                  <a:lnTo>
                    <a:pt x="344" y="1234"/>
                  </a:lnTo>
                  <a:lnTo>
                    <a:pt x="344" y="1234"/>
                  </a:lnTo>
                  <a:lnTo>
                    <a:pt x="352" y="1216"/>
                  </a:lnTo>
                  <a:lnTo>
                    <a:pt x="360" y="1202"/>
                  </a:lnTo>
                  <a:lnTo>
                    <a:pt x="370" y="1194"/>
                  </a:lnTo>
                  <a:lnTo>
                    <a:pt x="374" y="1192"/>
                  </a:lnTo>
                  <a:lnTo>
                    <a:pt x="378" y="1192"/>
                  </a:lnTo>
                  <a:lnTo>
                    <a:pt x="378" y="1192"/>
                  </a:lnTo>
                  <a:lnTo>
                    <a:pt x="388" y="1194"/>
                  </a:lnTo>
                  <a:lnTo>
                    <a:pt x="398" y="1200"/>
                  </a:lnTo>
                  <a:lnTo>
                    <a:pt x="410" y="1210"/>
                  </a:lnTo>
                  <a:lnTo>
                    <a:pt x="424" y="1224"/>
                  </a:lnTo>
                  <a:lnTo>
                    <a:pt x="424" y="1224"/>
                  </a:lnTo>
                  <a:lnTo>
                    <a:pt x="431" y="1230"/>
                  </a:lnTo>
                  <a:lnTo>
                    <a:pt x="441" y="1234"/>
                  </a:lnTo>
                  <a:lnTo>
                    <a:pt x="453" y="1238"/>
                  </a:lnTo>
                  <a:lnTo>
                    <a:pt x="463" y="1240"/>
                  </a:lnTo>
                  <a:lnTo>
                    <a:pt x="463" y="1240"/>
                  </a:lnTo>
                  <a:lnTo>
                    <a:pt x="467" y="1240"/>
                  </a:lnTo>
                  <a:lnTo>
                    <a:pt x="469" y="1238"/>
                  </a:lnTo>
                  <a:lnTo>
                    <a:pt x="469" y="1238"/>
                  </a:lnTo>
                  <a:lnTo>
                    <a:pt x="495" y="1210"/>
                  </a:lnTo>
                  <a:lnTo>
                    <a:pt x="521" y="1183"/>
                  </a:lnTo>
                  <a:lnTo>
                    <a:pt x="533" y="1167"/>
                  </a:lnTo>
                  <a:lnTo>
                    <a:pt x="543" y="1153"/>
                  </a:lnTo>
                  <a:lnTo>
                    <a:pt x="551" y="1137"/>
                  </a:lnTo>
                  <a:lnTo>
                    <a:pt x="557" y="1121"/>
                  </a:lnTo>
                  <a:lnTo>
                    <a:pt x="557" y="1121"/>
                  </a:lnTo>
                  <a:lnTo>
                    <a:pt x="567" y="1095"/>
                  </a:lnTo>
                  <a:lnTo>
                    <a:pt x="577" y="1073"/>
                  </a:lnTo>
                  <a:lnTo>
                    <a:pt x="591" y="1055"/>
                  </a:lnTo>
                  <a:lnTo>
                    <a:pt x="606" y="1041"/>
                  </a:lnTo>
                  <a:lnTo>
                    <a:pt x="624" y="1029"/>
                  </a:lnTo>
                  <a:lnTo>
                    <a:pt x="644" y="1020"/>
                  </a:lnTo>
                  <a:lnTo>
                    <a:pt x="664" y="1010"/>
                  </a:lnTo>
                  <a:lnTo>
                    <a:pt x="686" y="1002"/>
                  </a:lnTo>
                  <a:lnTo>
                    <a:pt x="686" y="1002"/>
                  </a:lnTo>
                  <a:lnTo>
                    <a:pt x="714" y="994"/>
                  </a:lnTo>
                  <a:lnTo>
                    <a:pt x="726" y="990"/>
                  </a:lnTo>
                  <a:lnTo>
                    <a:pt x="734" y="990"/>
                  </a:lnTo>
                  <a:lnTo>
                    <a:pt x="734" y="990"/>
                  </a:lnTo>
                  <a:lnTo>
                    <a:pt x="742" y="990"/>
                  </a:lnTo>
                  <a:lnTo>
                    <a:pt x="748" y="994"/>
                  </a:lnTo>
                  <a:lnTo>
                    <a:pt x="752" y="998"/>
                  </a:lnTo>
                  <a:lnTo>
                    <a:pt x="756" y="1004"/>
                  </a:lnTo>
                  <a:lnTo>
                    <a:pt x="765" y="1022"/>
                  </a:lnTo>
                  <a:lnTo>
                    <a:pt x="775" y="1047"/>
                  </a:lnTo>
                  <a:lnTo>
                    <a:pt x="775" y="1047"/>
                  </a:lnTo>
                  <a:lnTo>
                    <a:pt x="779" y="1057"/>
                  </a:lnTo>
                  <a:lnTo>
                    <a:pt x="793" y="1077"/>
                  </a:lnTo>
                  <a:lnTo>
                    <a:pt x="793" y="1077"/>
                  </a:lnTo>
                  <a:lnTo>
                    <a:pt x="817" y="1025"/>
                  </a:lnTo>
                  <a:lnTo>
                    <a:pt x="825" y="1004"/>
                  </a:lnTo>
                  <a:lnTo>
                    <a:pt x="831" y="984"/>
                  </a:lnTo>
                  <a:lnTo>
                    <a:pt x="831" y="984"/>
                  </a:lnTo>
                  <a:lnTo>
                    <a:pt x="829" y="978"/>
                  </a:lnTo>
                  <a:lnTo>
                    <a:pt x="827" y="970"/>
                  </a:lnTo>
                  <a:lnTo>
                    <a:pt x="819" y="956"/>
                  </a:lnTo>
                  <a:lnTo>
                    <a:pt x="809" y="942"/>
                  </a:lnTo>
                  <a:lnTo>
                    <a:pt x="803" y="940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77" y="940"/>
                  </a:lnTo>
                  <a:lnTo>
                    <a:pt x="777" y="940"/>
                  </a:lnTo>
                  <a:lnTo>
                    <a:pt x="759" y="938"/>
                  </a:lnTo>
                  <a:lnTo>
                    <a:pt x="746" y="934"/>
                  </a:lnTo>
                  <a:lnTo>
                    <a:pt x="732" y="928"/>
                  </a:lnTo>
                  <a:lnTo>
                    <a:pt x="720" y="920"/>
                  </a:lnTo>
                  <a:lnTo>
                    <a:pt x="708" y="908"/>
                  </a:lnTo>
                  <a:lnTo>
                    <a:pt x="698" y="896"/>
                  </a:lnTo>
                  <a:lnTo>
                    <a:pt x="680" y="868"/>
                  </a:lnTo>
                  <a:lnTo>
                    <a:pt x="680" y="868"/>
                  </a:lnTo>
                  <a:lnTo>
                    <a:pt x="672" y="858"/>
                  </a:lnTo>
                  <a:lnTo>
                    <a:pt x="662" y="849"/>
                  </a:lnTo>
                  <a:lnTo>
                    <a:pt x="642" y="833"/>
                  </a:lnTo>
                  <a:lnTo>
                    <a:pt x="642" y="833"/>
                  </a:lnTo>
                  <a:lnTo>
                    <a:pt x="626" y="819"/>
                  </a:lnTo>
                  <a:lnTo>
                    <a:pt x="614" y="807"/>
                  </a:lnTo>
                  <a:lnTo>
                    <a:pt x="604" y="791"/>
                  </a:lnTo>
                  <a:lnTo>
                    <a:pt x="598" y="775"/>
                  </a:lnTo>
                  <a:lnTo>
                    <a:pt x="594" y="759"/>
                  </a:lnTo>
                  <a:lnTo>
                    <a:pt x="592" y="741"/>
                  </a:lnTo>
                  <a:lnTo>
                    <a:pt x="592" y="723"/>
                  </a:lnTo>
                  <a:lnTo>
                    <a:pt x="594" y="705"/>
                  </a:lnTo>
                  <a:lnTo>
                    <a:pt x="594" y="705"/>
                  </a:lnTo>
                  <a:lnTo>
                    <a:pt x="602" y="666"/>
                  </a:lnTo>
                  <a:lnTo>
                    <a:pt x="604" y="644"/>
                  </a:lnTo>
                  <a:lnTo>
                    <a:pt x="606" y="624"/>
                  </a:lnTo>
                  <a:lnTo>
                    <a:pt x="604" y="604"/>
                  </a:lnTo>
                  <a:lnTo>
                    <a:pt x="602" y="584"/>
                  </a:lnTo>
                  <a:lnTo>
                    <a:pt x="594" y="564"/>
                  </a:lnTo>
                  <a:lnTo>
                    <a:pt x="585" y="544"/>
                  </a:lnTo>
                  <a:lnTo>
                    <a:pt x="585" y="544"/>
                  </a:lnTo>
                  <a:lnTo>
                    <a:pt x="585" y="540"/>
                  </a:lnTo>
                  <a:lnTo>
                    <a:pt x="585" y="534"/>
                  </a:lnTo>
                  <a:lnTo>
                    <a:pt x="585" y="521"/>
                  </a:lnTo>
                  <a:lnTo>
                    <a:pt x="585" y="521"/>
                  </a:lnTo>
                  <a:lnTo>
                    <a:pt x="559" y="383"/>
                  </a:lnTo>
                  <a:lnTo>
                    <a:pt x="559" y="383"/>
                  </a:lnTo>
                  <a:lnTo>
                    <a:pt x="557" y="367"/>
                  </a:lnTo>
                  <a:lnTo>
                    <a:pt x="557" y="361"/>
                  </a:lnTo>
                  <a:lnTo>
                    <a:pt x="559" y="356"/>
                  </a:lnTo>
                  <a:lnTo>
                    <a:pt x="559" y="356"/>
                  </a:lnTo>
                  <a:lnTo>
                    <a:pt x="573" y="324"/>
                  </a:lnTo>
                  <a:lnTo>
                    <a:pt x="587" y="292"/>
                  </a:lnTo>
                  <a:lnTo>
                    <a:pt x="592" y="278"/>
                  </a:lnTo>
                  <a:lnTo>
                    <a:pt x="602" y="264"/>
                  </a:lnTo>
                  <a:lnTo>
                    <a:pt x="610" y="250"/>
                  </a:lnTo>
                  <a:lnTo>
                    <a:pt x="622" y="240"/>
                  </a:lnTo>
                  <a:lnTo>
                    <a:pt x="622" y="240"/>
                  </a:lnTo>
                  <a:lnTo>
                    <a:pt x="634" y="228"/>
                  </a:lnTo>
                  <a:lnTo>
                    <a:pt x="642" y="216"/>
                  </a:lnTo>
                  <a:lnTo>
                    <a:pt x="652" y="204"/>
                  </a:lnTo>
                  <a:lnTo>
                    <a:pt x="658" y="191"/>
                  </a:lnTo>
                  <a:lnTo>
                    <a:pt x="668" y="165"/>
                  </a:lnTo>
                  <a:lnTo>
                    <a:pt x="674" y="137"/>
                  </a:lnTo>
                  <a:lnTo>
                    <a:pt x="678" y="111"/>
                  </a:lnTo>
                  <a:lnTo>
                    <a:pt x="680" y="81"/>
                  </a:lnTo>
                  <a:lnTo>
                    <a:pt x="684" y="53"/>
                  </a:lnTo>
                  <a:lnTo>
                    <a:pt x="688" y="27"/>
                  </a:lnTo>
                  <a:lnTo>
                    <a:pt x="688" y="27"/>
                  </a:lnTo>
                  <a:lnTo>
                    <a:pt x="686" y="22"/>
                  </a:lnTo>
                  <a:lnTo>
                    <a:pt x="682" y="14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60" y="14"/>
                  </a:lnTo>
                  <a:lnTo>
                    <a:pt x="654" y="20"/>
                  </a:lnTo>
                  <a:lnTo>
                    <a:pt x="652" y="25"/>
                  </a:lnTo>
                  <a:lnTo>
                    <a:pt x="652" y="25"/>
                  </a:lnTo>
                  <a:lnTo>
                    <a:pt x="646" y="45"/>
                  </a:lnTo>
                  <a:lnTo>
                    <a:pt x="642" y="51"/>
                  </a:lnTo>
                  <a:lnTo>
                    <a:pt x="636" y="59"/>
                  </a:lnTo>
                  <a:lnTo>
                    <a:pt x="630" y="63"/>
                  </a:lnTo>
                  <a:lnTo>
                    <a:pt x="622" y="67"/>
                  </a:lnTo>
                  <a:lnTo>
                    <a:pt x="612" y="69"/>
                  </a:lnTo>
                  <a:lnTo>
                    <a:pt x="600" y="71"/>
                  </a:lnTo>
                  <a:lnTo>
                    <a:pt x="600" y="71"/>
                  </a:lnTo>
                  <a:lnTo>
                    <a:pt x="571" y="73"/>
                  </a:lnTo>
                  <a:lnTo>
                    <a:pt x="539" y="79"/>
                  </a:lnTo>
                  <a:lnTo>
                    <a:pt x="511" y="87"/>
                  </a:lnTo>
                  <a:lnTo>
                    <a:pt x="481" y="99"/>
                  </a:lnTo>
                  <a:lnTo>
                    <a:pt x="455" y="111"/>
                  </a:lnTo>
                  <a:lnTo>
                    <a:pt x="427" y="127"/>
                  </a:lnTo>
                  <a:lnTo>
                    <a:pt x="402" y="143"/>
                  </a:lnTo>
                  <a:lnTo>
                    <a:pt x="376" y="159"/>
                  </a:lnTo>
                  <a:lnTo>
                    <a:pt x="376" y="159"/>
                  </a:lnTo>
                  <a:lnTo>
                    <a:pt x="352" y="175"/>
                  </a:lnTo>
                  <a:lnTo>
                    <a:pt x="330" y="189"/>
                  </a:lnTo>
                  <a:lnTo>
                    <a:pt x="318" y="194"/>
                  </a:lnTo>
                  <a:lnTo>
                    <a:pt x="306" y="198"/>
                  </a:lnTo>
                  <a:lnTo>
                    <a:pt x="292" y="200"/>
                  </a:lnTo>
                  <a:lnTo>
                    <a:pt x="280" y="202"/>
                  </a:lnTo>
                  <a:lnTo>
                    <a:pt x="280" y="202"/>
                  </a:lnTo>
                  <a:lnTo>
                    <a:pt x="268" y="200"/>
                  </a:lnTo>
                  <a:lnTo>
                    <a:pt x="257" y="198"/>
                  </a:lnTo>
                  <a:lnTo>
                    <a:pt x="245" y="192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15" y="189"/>
                  </a:lnTo>
                  <a:lnTo>
                    <a:pt x="209" y="191"/>
                  </a:lnTo>
                  <a:lnTo>
                    <a:pt x="205" y="194"/>
                  </a:lnTo>
                  <a:lnTo>
                    <a:pt x="205" y="194"/>
                  </a:lnTo>
                  <a:lnTo>
                    <a:pt x="177" y="228"/>
                  </a:lnTo>
                  <a:lnTo>
                    <a:pt x="163" y="248"/>
                  </a:lnTo>
                  <a:lnTo>
                    <a:pt x="155" y="266"/>
                  </a:lnTo>
                  <a:lnTo>
                    <a:pt x="155" y="266"/>
                  </a:lnTo>
                  <a:lnTo>
                    <a:pt x="149" y="282"/>
                  </a:lnTo>
                  <a:lnTo>
                    <a:pt x="141" y="296"/>
                  </a:lnTo>
                  <a:lnTo>
                    <a:pt x="135" y="310"/>
                  </a:lnTo>
                  <a:lnTo>
                    <a:pt x="125" y="320"/>
                  </a:lnTo>
                  <a:lnTo>
                    <a:pt x="115" y="330"/>
                  </a:lnTo>
                  <a:lnTo>
                    <a:pt x="103" y="338"/>
                  </a:lnTo>
                  <a:lnTo>
                    <a:pt x="90" y="344"/>
                  </a:lnTo>
                  <a:lnTo>
                    <a:pt x="72" y="350"/>
                  </a:lnTo>
                  <a:lnTo>
                    <a:pt x="72" y="350"/>
                  </a:lnTo>
                  <a:lnTo>
                    <a:pt x="64" y="352"/>
                  </a:lnTo>
                  <a:lnTo>
                    <a:pt x="54" y="356"/>
                  </a:lnTo>
                  <a:lnTo>
                    <a:pt x="32" y="367"/>
                  </a:lnTo>
                  <a:lnTo>
                    <a:pt x="32" y="367"/>
                  </a:lnTo>
                  <a:lnTo>
                    <a:pt x="44" y="387"/>
                  </a:lnTo>
                  <a:lnTo>
                    <a:pt x="52" y="407"/>
                  </a:lnTo>
                  <a:lnTo>
                    <a:pt x="56" y="427"/>
                  </a:lnTo>
                  <a:lnTo>
                    <a:pt x="56" y="447"/>
                  </a:lnTo>
                  <a:lnTo>
                    <a:pt x="52" y="465"/>
                  </a:lnTo>
                  <a:lnTo>
                    <a:pt x="46" y="485"/>
                  </a:lnTo>
                  <a:lnTo>
                    <a:pt x="38" y="503"/>
                  </a:lnTo>
                  <a:lnTo>
                    <a:pt x="26" y="521"/>
                  </a:lnTo>
                  <a:lnTo>
                    <a:pt x="26" y="521"/>
                  </a:lnTo>
                  <a:lnTo>
                    <a:pt x="22" y="528"/>
                  </a:lnTo>
                  <a:lnTo>
                    <a:pt x="18" y="536"/>
                  </a:lnTo>
                  <a:lnTo>
                    <a:pt x="18" y="544"/>
                  </a:lnTo>
                  <a:lnTo>
                    <a:pt x="18" y="552"/>
                  </a:lnTo>
                  <a:lnTo>
                    <a:pt x="18" y="552"/>
                  </a:lnTo>
                  <a:lnTo>
                    <a:pt x="34" y="636"/>
                  </a:lnTo>
                  <a:lnTo>
                    <a:pt x="52" y="721"/>
                  </a:lnTo>
                  <a:lnTo>
                    <a:pt x="52" y="721"/>
                  </a:lnTo>
                  <a:lnTo>
                    <a:pt x="64" y="777"/>
                  </a:lnTo>
                  <a:lnTo>
                    <a:pt x="68" y="805"/>
                  </a:lnTo>
                  <a:lnTo>
                    <a:pt x="70" y="833"/>
                  </a:lnTo>
                  <a:lnTo>
                    <a:pt x="66" y="860"/>
                  </a:lnTo>
                  <a:lnTo>
                    <a:pt x="62" y="874"/>
                  </a:lnTo>
                  <a:lnTo>
                    <a:pt x="58" y="886"/>
                  </a:lnTo>
                  <a:lnTo>
                    <a:pt x="52" y="900"/>
                  </a:lnTo>
                  <a:lnTo>
                    <a:pt x="44" y="912"/>
                  </a:lnTo>
                  <a:lnTo>
                    <a:pt x="34" y="926"/>
                  </a:lnTo>
                  <a:lnTo>
                    <a:pt x="22" y="938"/>
                  </a:lnTo>
                  <a:lnTo>
                    <a:pt x="22" y="938"/>
                  </a:lnTo>
                  <a:lnTo>
                    <a:pt x="12" y="948"/>
                  </a:lnTo>
                  <a:lnTo>
                    <a:pt x="6" y="960"/>
                  </a:lnTo>
                  <a:lnTo>
                    <a:pt x="2" y="972"/>
                  </a:lnTo>
                  <a:lnTo>
                    <a:pt x="0" y="982"/>
                  </a:lnTo>
                  <a:lnTo>
                    <a:pt x="2" y="994"/>
                  </a:lnTo>
                  <a:lnTo>
                    <a:pt x="8" y="1004"/>
                  </a:lnTo>
                  <a:lnTo>
                    <a:pt x="16" y="1016"/>
                  </a:lnTo>
                  <a:lnTo>
                    <a:pt x="28" y="1025"/>
                  </a:lnTo>
                  <a:lnTo>
                    <a:pt x="28" y="1025"/>
                  </a:lnTo>
                  <a:lnTo>
                    <a:pt x="42" y="1037"/>
                  </a:lnTo>
                  <a:lnTo>
                    <a:pt x="52" y="1051"/>
                  </a:lnTo>
                  <a:lnTo>
                    <a:pt x="60" y="1065"/>
                  </a:lnTo>
                  <a:lnTo>
                    <a:pt x="64" y="1079"/>
                  </a:lnTo>
                  <a:lnTo>
                    <a:pt x="68" y="1095"/>
                  </a:lnTo>
                  <a:lnTo>
                    <a:pt x="68" y="1111"/>
                  </a:lnTo>
                  <a:lnTo>
                    <a:pt x="66" y="1129"/>
                  </a:lnTo>
                  <a:lnTo>
                    <a:pt x="62" y="1147"/>
                  </a:lnTo>
                  <a:lnTo>
                    <a:pt x="62" y="1147"/>
                  </a:lnTo>
                  <a:lnTo>
                    <a:pt x="56" y="1165"/>
                  </a:lnTo>
                  <a:lnTo>
                    <a:pt x="54" y="1179"/>
                  </a:lnTo>
                  <a:lnTo>
                    <a:pt x="54" y="1190"/>
                  </a:lnTo>
                  <a:lnTo>
                    <a:pt x="58" y="1200"/>
                  </a:lnTo>
                  <a:lnTo>
                    <a:pt x="64" y="1210"/>
                  </a:lnTo>
                  <a:lnTo>
                    <a:pt x="74" y="1216"/>
                  </a:lnTo>
                  <a:lnTo>
                    <a:pt x="88" y="1224"/>
                  </a:lnTo>
                  <a:lnTo>
                    <a:pt x="105" y="1232"/>
                  </a:lnTo>
                  <a:lnTo>
                    <a:pt x="105" y="1232"/>
                  </a:lnTo>
                  <a:lnTo>
                    <a:pt x="143" y="1246"/>
                  </a:lnTo>
                  <a:lnTo>
                    <a:pt x="179" y="1258"/>
                  </a:lnTo>
                  <a:lnTo>
                    <a:pt x="219" y="1270"/>
                  </a:lnTo>
                  <a:lnTo>
                    <a:pt x="259" y="1276"/>
                  </a:lnTo>
                  <a:lnTo>
                    <a:pt x="259" y="12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5" name="Freeform 18"/>
            <p:cNvSpPr>
              <a:spLocks/>
            </p:cNvSpPr>
            <p:nvPr/>
          </p:nvSpPr>
          <p:spPr bwMode="auto">
            <a:xfrm>
              <a:off x="4081463" y="4184650"/>
              <a:ext cx="1592263" cy="1312863"/>
            </a:xfrm>
            <a:custGeom>
              <a:avLst/>
              <a:gdLst>
                <a:gd name="T0" fmla="*/ 111 w 1003"/>
                <a:gd name="T1" fmla="*/ 604 h 827"/>
                <a:gd name="T2" fmla="*/ 194 w 1003"/>
                <a:gd name="T3" fmla="*/ 603 h 827"/>
                <a:gd name="T4" fmla="*/ 222 w 1003"/>
                <a:gd name="T5" fmla="*/ 603 h 827"/>
                <a:gd name="T6" fmla="*/ 262 w 1003"/>
                <a:gd name="T7" fmla="*/ 616 h 827"/>
                <a:gd name="T8" fmla="*/ 278 w 1003"/>
                <a:gd name="T9" fmla="*/ 658 h 827"/>
                <a:gd name="T10" fmla="*/ 284 w 1003"/>
                <a:gd name="T11" fmla="*/ 706 h 827"/>
                <a:gd name="T12" fmla="*/ 302 w 1003"/>
                <a:gd name="T13" fmla="*/ 777 h 827"/>
                <a:gd name="T14" fmla="*/ 314 w 1003"/>
                <a:gd name="T15" fmla="*/ 799 h 827"/>
                <a:gd name="T16" fmla="*/ 337 w 1003"/>
                <a:gd name="T17" fmla="*/ 821 h 827"/>
                <a:gd name="T18" fmla="*/ 367 w 1003"/>
                <a:gd name="T19" fmla="*/ 827 h 827"/>
                <a:gd name="T20" fmla="*/ 403 w 1003"/>
                <a:gd name="T21" fmla="*/ 821 h 827"/>
                <a:gd name="T22" fmla="*/ 660 w 1003"/>
                <a:gd name="T23" fmla="*/ 742 h 827"/>
                <a:gd name="T24" fmla="*/ 681 w 1003"/>
                <a:gd name="T25" fmla="*/ 734 h 827"/>
                <a:gd name="T26" fmla="*/ 719 w 1003"/>
                <a:gd name="T27" fmla="*/ 698 h 827"/>
                <a:gd name="T28" fmla="*/ 773 w 1003"/>
                <a:gd name="T29" fmla="*/ 644 h 827"/>
                <a:gd name="T30" fmla="*/ 815 w 1003"/>
                <a:gd name="T31" fmla="*/ 616 h 827"/>
                <a:gd name="T32" fmla="*/ 888 w 1003"/>
                <a:gd name="T33" fmla="*/ 547 h 827"/>
                <a:gd name="T34" fmla="*/ 976 w 1003"/>
                <a:gd name="T35" fmla="*/ 443 h 827"/>
                <a:gd name="T36" fmla="*/ 992 w 1003"/>
                <a:gd name="T37" fmla="*/ 420 h 827"/>
                <a:gd name="T38" fmla="*/ 1003 w 1003"/>
                <a:gd name="T39" fmla="*/ 380 h 827"/>
                <a:gd name="T40" fmla="*/ 996 w 1003"/>
                <a:gd name="T41" fmla="*/ 336 h 827"/>
                <a:gd name="T42" fmla="*/ 982 w 1003"/>
                <a:gd name="T43" fmla="*/ 290 h 827"/>
                <a:gd name="T44" fmla="*/ 958 w 1003"/>
                <a:gd name="T45" fmla="*/ 221 h 827"/>
                <a:gd name="T46" fmla="*/ 938 w 1003"/>
                <a:gd name="T47" fmla="*/ 197 h 827"/>
                <a:gd name="T48" fmla="*/ 912 w 1003"/>
                <a:gd name="T49" fmla="*/ 189 h 827"/>
                <a:gd name="T50" fmla="*/ 890 w 1003"/>
                <a:gd name="T51" fmla="*/ 193 h 827"/>
                <a:gd name="T52" fmla="*/ 862 w 1003"/>
                <a:gd name="T53" fmla="*/ 203 h 827"/>
                <a:gd name="T54" fmla="*/ 809 w 1003"/>
                <a:gd name="T55" fmla="*/ 221 h 827"/>
                <a:gd name="T56" fmla="*/ 797 w 1003"/>
                <a:gd name="T57" fmla="*/ 219 h 827"/>
                <a:gd name="T58" fmla="*/ 652 w 1003"/>
                <a:gd name="T59" fmla="*/ 149 h 827"/>
                <a:gd name="T60" fmla="*/ 610 w 1003"/>
                <a:gd name="T61" fmla="*/ 129 h 827"/>
                <a:gd name="T62" fmla="*/ 590 w 1003"/>
                <a:gd name="T63" fmla="*/ 127 h 827"/>
                <a:gd name="T64" fmla="*/ 560 w 1003"/>
                <a:gd name="T65" fmla="*/ 129 h 827"/>
                <a:gd name="T66" fmla="*/ 506 w 1003"/>
                <a:gd name="T67" fmla="*/ 119 h 827"/>
                <a:gd name="T68" fmla="*/ 437 w 1003"/>
                <a:gd name="T69" fmla="*/ 80 h 827"/>
                <a:gd name="T70" fmla="*/ 377 w 1003"/>
                <a:gd name="T71" fmla="*/ 22 h 827"/>
                <a:gd name="T72" fmla="*/ 351 w 1003"/>
                <a:gd name="T73" fmla="*/ 2 h 827"/>
                <a:gd name="T74" fmla="*/ 339 w 1003"/>
                <a:gd name="T75" fmla="*/ 0 h 827"/>
                <a:gd name="T76" fmla="*/ 322 w 1003"/>
                <a:gd name="T77" fmla="*/ 10 h 827"/>
                <a:gd name="T78" fmla="*/ 306 w 1003"/>
                <a:gd name="T79" fmla="*/ 30 h 827"/>
                <a:gd name="T80" fmla="*/ 262 w 1003"/>
                <a:gd name="T81" fmla="*/ 92 h 827"/>
                <a:gd name="T82" fmla="*/ 216 w 1003"/>
                <a:gd name="T83" fmla="*/ 119 h 827"/>
                <a:gd name="T84" fmla="*/ 182 w 1003"/>
                <a:gd name="T85" fmla="*/ 121 h 827"/>
                <a:gd name="T86" fmla="*/ 176 w 1003"/>
                <a:gd name="T87" fmla="*/ 119 h 827"/>
                <a:gd name="T88" fmla="*/ 153 w 1003"/>
                <a:gd name="T89" fmla="*/ 123 h 827"/>
                <a:gd name="T90" fmla="*/ 131 w 1003"/>
                <a:gd name="T91" fmla="*/ 135 h 827"/>
                <a:gd name="T92" fmla="*/ 139 w 1003"/>
                <a:gd name="T93" fmla="*/ 163 h 827"/>
                <a:gd name="T94" fmla="*/ 153 w 1003"/>
                <a:gd name="T95" fmla="*/ 209 h 827"/>
                <a:gd name="T96" fmla="*/ 69 w 1003"/>
                <a:gd name="T97" fmla="*/ 259 h 827"/>
                <a:gd name="T98" fmla="*/ 41 w 1003"/>
                <a:gd name="T99" fmla="*/ 324 h 827"/>
                <a:gd name="T100" fmla="*/ 11 w 1003"/>
                <a:gd name="T101" fmla="*/ 366 h 827"/>
                <a:gd name="T102" fmla="*/ 5 w 1003"/>
                <a:gd name="T103" fmla="*/ 416 h 827"/>
                <a:gd name="T104" fmla="*/ 11 w 1003"/>
                <a:gd name="T105" fmla="*/ 430 h 827"/>
                <a:gd name="T106" fmla="*/ 33 w 1003"/>
                <a:gd name="T107" fmla="*/ 467 h 827"/>
                <a:gd name="T108" fmla="*/ 57 w 1003"/>
                <a:gd name="T109" fmla="*/ 509 h 827"/>
                <a:gd name="T110" fmla="*/ 65 w 1003"/>
                <a:gd name="T111" fmla="*/ 523 h 827"/>
                <a:gd name="T112" fmla="*/ 73 w 1003"/>
                <a:gd name="T113" fmla="*/ 535 h 827"/>
                <a:gd name="T114" fmla="*/ 73 w 1003"/>
                <a:gd name="T115" fmla="*/ 557 h 827"/>
                <a:gd name="T116" fmla="*/ 63 w 1003"/>
                <a:gd name="T117" fmla="*/ 577 h 827"/>
                <a:gd name="T118" fmla="*/ 55 w 1003"/>
                <a:gd name="T119" fmla="*/ 583 h 827"/>
                <a:gd name="T120" fmla="*/ 45 w 1003"/>
                <a:gd name="T121" fmla="*/ 587 h 827"/>
                <a:gd name="T122" fmla="*/ 57 w 1003"/>
                <a:gd name="T123" fmla="*/ 599 h 827"/>
                <a:gd name="T124" fmla="*/ 99 w 1003"/>
                <a:gd name="T125" fmla="*/ 604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3" h="827">
                  <a:moveTo>
                    <a:pt x="99" y="604"/>
                  </a:moveTo>
                  <a:lnTo>
                    <a:pt x="99" y="604"/>
                  </a:lnTo>
                  <a:lnTo>
                    <a:pt x="111" y="604"/>
                  </a:lnTo>
                  <a:lnTo>
                    <a:pt x="111" y="604"/>
                  </a:lnTo>
                  <a:lnTo>
                    <a:pt x="194" y="603"/>
                  </a:lnTo>
                  <a:lnTo>
                    <a:pt x="194" y="603"/>
                  </a:lnTo>
                  <a:lnTo>
                    <a:pt x="200" y="603"/>
                  </a:lnTo>
                  <a:lnTo>
                    <a:pt x="200" y="603"/>
                  </a:lnTo>
                  <a:lnTo>
                    <a:pt x="222" y="603"/>
                  </a:lnTo>
                  <a:lnTo>
                    <a:pt x="240" y="604"/>
                  </a:lnTo>
                  <a:lnTo>
                    <a:pt x="252" y="608"/>
                  </a:lnTo>
                  <a:lnTo>
                    <a:pt x="262" y="616"/>
                  </a:lnTo>
                  <a:lnTo>
                    <a:pt x="270" y="626"/>
                  </a:lnTo>
                  <a:lnTo>
                    <a:pt x="276" y="640"/>
                  </a:lnTo>
                  <a:lnTo>
                    <a:pt x="278" y="658"/>
                  </a:lnTo>
                  <a:lnTo>
                    <a:pt x="282" y="680"/>
                  </a:lnTo>
                  <a:lnTo>
                    <a:pt x="282" y="680"/>
                  </a:lnTo>
                  <a:lnTo>
                    <a:pt x="284" y="706"/>
                  </a:lnTo>
                  <a:lnTo>
                    <a:pt x="288" y="730"/>
                  </a:lnTo>
                  <a:lnTo>
                    <a:pt x="294" y="754"/>
                  </a:lnTo>
                  <a:lnTo>
                    <a:pt x="302" y="777"/>
                  </a:lnTo>
                  <a:lnTo>
                    <a:pt x="302" y="777"/>
                  </a:lnTo>
                  <a:lnTo>
                    <a:pt x="308" y="789"/>
                  </a:lnTo>
                  <a:lnTo>
                    <a:pt x="314" y="799"/>
                  </a:lnTo>
                  <a:lnTo>
                    <a:pt x="322" y="809"/>
                  </a:lnTo>
                  <a:lnTo>
                    <a:pt x="330" y="815"/>
                  </a:lnTo>
                  <a:lnTo>
                    <a:pt x="337" y="821"/>
                  </a:lnTo>
                  <a:lnTo>
                    <a:pt x="345" y="825"/>
                  </a:lnTo>
                  <a:lnTo>
                    <a:pt x="355" y="827"/>
                  </a:lnTo>
                  <a:lnTo>
                    <a:pt x="367" y="827"/>
                  </a:lnTo>
                  <a:lnTo>
                    <a:pt x="367" y="827"/>
                  </a:lnTo>
                  <a:lnTo>
                    <a:pt x="383" y="825"/>
                  </a:lnTo>
                  <a:lnTo>
                    <a:pt x="403" y="821"/>
                  </a:lnTo>
                  <a:lnTo>
                    <a:pt x="403" y="821"/>
                  </a:lnTo>
                  <a:lnTo>
                    <a:pt x="532" y="781"/>
                  </a:lnTo>
                  <a:lnTo>
                    <a:pt x="660" y="742"/>
                  </a:lnTo>
                  <a:lnTo>
                    <a:pt x="660" y="742"/>
                  </a:lnTo>
                  <a:lnTo>
                    <a:pt x="671" y="738"/>
                  </a:lnTo>
                  <a:lnTo>
                    <a:pt x="681" y="734"/>
                  </a:lnTo>
                  <a:lnTo>
                    <a:pt x="699" y="720"/>
                  </a:lnTo>
                  <a:lnTo>
                    <a:pt x="699" y="720"/>
                  </a:lnTo>
                  <a:lnTo>
                    <a:pt x="719" y="698"/>
                  </a:lnTo>
                  <a:lnTo>
                    <a:pt x="741" y="674"/>
                  </a:lnTo>
                  <a:lnTo>
                    <a:pt x="761" y="652"/>
                  </a:lnTo>
                  <a:lnTo>
                    <a:pt x="773" y="644"/>
                  </a:lnTo>
                  <a:lnTo>
                    <a:pt x="785" y="636"/>
                  </a:lnTo>
                  <a:lnTo>
                    <a:pt x="785" y="636"/>
                  </a:lnTo>
                  <a:lnTo>
                    <a:pt x="815" y="616"/>
                  </a:lnTo>
                  <a:lnTo>
                    <a:pt x="840" y="597"/>
                  </a:lnTo>
                  <a:lnTo>
                    <a:pt x="864" y="573"/>
                  </a:lnTo>
                  <a:lnTo>
                    <a:pt x="888" y="547"/>
                  </a:lnTo>
                  <a:lnTo>
                    <a:pt x="932" y="495"/>
                  </a:lnTo>
                  <a:lnTo>
                    <a:pt x="954" y="469"/>
                  </a:lnTo>
                  <a:lnTo>
                    <a:pt x="976" y="443"/>
                  </a:lnTo>
                  <a:lnTo>
                    <a:pt x="976" y="443"/>
                  </a:lnTo>
                  <a:lnTo>
                    <a:pt x="986" y="432"/>
                  </a:lnTo>
                  <a:lnTo>
                    <a:pt x="992" y="420"/>
                  </a:lnTo>
                  <a:lnTo>
                    <a:pt x="998" y="408"/>
                  </a:lnTo>
                  <a:lnTo>
                    <a:pt x="1001" y="394"/>
                  </a:lnTo>
                  <a:lnTo>
                    <a:pt x="1003" y="380"/>
                  </a:lnTo>
                  <a:lnTo>
                    <a:pt x="1003" y="366"/>
                  </a:lnTo>
                  <a:lnTo>
                    <a:pt x="1000" y="352"/>
                  </a:lnTo>
                  <a:lnTo>
                    <a:pt x="996" y="336"/>
                  </a:lnTo>
                  <a:lnTo>
                    <a:pt x="996" y="336"/>
                  </a:lnTo>
                  <a:lnTo>
                    <a:pt x="988" y="314"/>
                  </a:lnTo>
                  <a:lnTo>
                    <a:pt x="982" y="290"/>
                  </a:lnTo>
                  <a:lnTo>
                    <a:pt x="968" y="245"/>
                  </a:lnTo>
                  <a:lnTo>
                    <a:pt x="968" y="245"/>
                  </a:lnTo>
                  <a:lnTo>
                    <a:pt x="958" y="221"/>
                  </a:lnTo>
                  <a:lnTo>
                    <a:pt x="952" y="211"/>
                  </a:lnTo>
                  <a:lnTo>
                    <a:pt x="946" y="203"/>
                  </a:lnTo>
                  <a:lnTo>
                    <a:pt x="938" y="197"/>
                  </a:lnTo>
                  <a:lnTo>
                    <a:pt x="930" y="191"/>
                  </a:lnTo>
                  <a:lnTo>
                    <a:pt x="922" y="189"/>
                  </a:lnTo>
                  <a:lnTo>
                    <a:pt x="912" y="189"/>
                  </a:lnTo>
                  <a:lnTo>
                    <a:pt x="912" y="189"/>
                  </a:lnTo>
                  <a:lnTo>
                    <a:pt x="902" y="189"/>
                  </a:lnTo>
                  <a:lnTo>
                    <a:pt x="890" y="193"/>
                  </a:lnTo>
                  <a:lnTo>
                    <a:pt x="876" y="197"/>
                  </a:lnTo>
                  <a:lnTo>
                    <a:pt x="862" y="203"/>
                  </a:lnTo>
                  <a:lnTo>
                    <a:pt x="862" y="203"/>
                  </a:lnTo>
                  <a:lnTo>
                    <a:pt x="836" y="215"/>
                  </a:lnTo>
                  <a:lnTo>
                    <a:pt x="821" y="219"/>
                  </a:lnTo>
                  <a:lnTo>
                    <a:pt x="809" y="221"/>
                  </a:lnTo>
                  <a:lnTo>
                    <a:pt x="809" y="221"/>
                  </a:lnTo>
                  <a:lnTo>
                    <a:pt x="797" y="219"/>
                  </a:lnTo>
                  <a:lnTo>
                    <a:pt x="797" y="219"/>
                  </a:lnTo>
                  <a:lnTo>
                    <a:pt x="759" y="205"/>
                  </a:lnTo>
                  <a:lnTo>
                    <a:pt x="723" y="187"/>
                  </a:lnTo>
                  <a:lnTo>
                    <a:pt x="652" y="149"/>
                  </a:lnTo>
                  <a:lnTo>
                    <a:pt x="652" y="149"/>
                  </a:lnTo>
                  <a:lnTo>
                    <a:pt x="624" y="135"/>
                  </a:lnTo>
                  <a:lnTo>
                    <a:pt x="610" y="129"/>
                  </a:lnTo>
                  <a:lnTo>
                    <a:pt x="596" y="127"/>
                  </a:lnTo>
                  <a:lnTo>
                    <a:pt x="596" y="127"/>
                  </a:lnTo>
                  <a:lnTo>
                    <a:pt x="590" y="127"/>
                  </a:lnTo>
                  <a:lnTo>
                    <a:pt x="590" y="127"/>
                  </a:lnTo>
                  <a:lnTo>
                    <a:pt x="560" y="129"/>
                  </a:lnTo>
                  <a:lnTo>
                    <a:pt x="560" y="129"/>
                  </a:lnTo>
                  <a:lnTo>
                    <a:pt x="546" y="129"/>
                  </a:lnTo>
                  <a:lnTo>
                    <a:pt x="532" y="127"/>
                  </a:lnTo>
                  <a:lnTo>
                    <a:pt x="506" y="119"/>
                  </a:lnTo>
                  <a:lnTo>
                    <a:pt x="483" y="109"/>
                  </a:lnTo>
                  <a:lnTo>
                    <a:pt x="459" y="96"/>
                  </a:lnTo>
                  <a:lnTo>
                    <a:pt x="437" y="80"/>
                  </a:lnTo>
                  <a:lnTo>
                    <a:pt x="417" y="62"/>
                  </a:lnTo>
                  <a:lnTo>
                    <a:pt x="377" y="22"/>
                  </a:lnTo>
                  <a:lnTo>
                    <a:pt x="377" y="22"/>
                  </a:lnTo>
                  <a:lnTo>
                    <a:pt x="369" y="14"/>
                  </a:lnTo>
                  <a:lnTo>
                    <a:pt x="361" y="8"/>
                  </a:lnTo>
                  <a:lnTo>
                    <a:pt x="351" y="2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30" y="4"/>
                  </a:lnTo>
                  <a:lnTo>
                    <a:pt x="322" y="10"/>
                  </a:lnTo>
                  <a:lnTo>
                    <a:pt x="314" y="20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286" y="62"/>
                  </a:lnTo>
                  <a:lnTo>
                    <a:pt x="274" y="78"/>
                  </a:lnTo>
                  <a:lnTo>
                    <a:pt x="262" y="92"/>
                  </a:lnTo>
                  <a:lnTo>
                    <a:pt x="250" y="104"/>
                  </a:lnTo>
                  <a:lnTo>
                    <a:pt x="234" y="113"/>
                  </a:lnTo>
                  <a:lnTo>
                    <a:pt x="216" y="119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82" y="121"/>
                  </a:lnTo>
                  <a:lnTo>
                    <a:pt x="182" y="121"/>
                  </a:lnTo>
                  <a:lnTo>
                    <a:pt x="176" y="119"/>
                  </a:lnTo>
                  <a:lnTo>
                    <a:pt x="176" y="119"/>
                  </a:lnTo>
                  <a:lnTo>
                    <a:pt x="165" y="121"/>
                  </a:lnTo>
                  <a:lnTo>
                    <a:pt x="153" y="123"/>
                  </a:lnTo>
                  <a:lnTo>
                    <a:pt x="153" y="123"/>
                  </a:lnTo>
                  <a:lnTo>
                    <a:pt x="139" y="129"/>
                  </a:lnTo>
                  <a:lnTo>
                    <a:pt x="135" y="131"/>
                  </a:lnTo>
                  <a:lnTo>
                    <a:pt x="131" y="135"/>
                  </a:lnTo>
                  <a:lnTo>
                    <a:pt x="131" y="141"/>
                  </a:lnTo>
                  <a:lnTo>
                    <a:pt x="131" y="147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47" y="185"/>
                  </a:lnTo>
                  <a:lnTo>
                    <a:pt x="153" y="209"/>
                  </a:lnTo>
                  <a:lnTo>
                    <a:pt x="163" y="259"/>
                  </a:lnTo>
                  <a:lnTo>
                    <a:pt x="163" y="259"/>
                  </a:lnTo>
                  <a:lnTo>
                    <a:pt x="69" y="259"/>
                  </a:lnTo>
                  <a:lnTo>
                    <a:pt x="69" y="259"/>
                  </a:lnTo>
                  <a:lnTo>
                    <a:pt x="49" y="304"/>
                  </a:lnTo>
                  <a:lnTo>
                    <a:pt x="41" y="324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11" y="366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5" y="416"/>
                  </a:lnTo>
                  <a:lnTo>
                    <a:pt x="5" y="416"/>
                  </a:lnTo>
                  <a:lnTo>
                    <a:pt x="7" y="424"/>
                  </a:lnTo>
                  <a:lnTo>
                    <a:pt x="11" y="430"/>
                  </a:lnTo>
                  <a:lnTo>
                    <a:pt x="21" y="447"/>
                  </a:lnTo>
                  <a:lnTo>
                    <a:pt x="21" y="447"/>
                  </a:lnTo>
                  <a:lnTo>
                    <a:pt x="33" y="467"/>
                  </a:lnTo>
                  <a:lnTo>
                    <a:pt x="33" y="467"/>
                  </a:lnTo>
                  <a:lnTo>
                    <a:pt x="57" y="509"/>
                  </a:lnTo>
                  <a:lnTo>
                    <a:pt x="57" y="509"/>
                  </a:lnTo>
                  <a:lnTo>
                    <a:pt x="61" y="517"/>
                  </a:lnTo>
                  <a:lnTo>
                    <a:pt x="61" y="517"/>
                  </a:lnTo>
                  <a:lnTo>
                    <a:pt x="65" y="523"/>
                  </a:lnTo>
                  <a:lnTo>
                    <a:pt x="65" y="523"/>
                  </a:lnTo>
                  <a:lnTo>
                    <a:pt x="69" y="529"/>
                  </a:lnTo>
                  <a:lnTo>
                    <a:pt x="73" y="535"/>
                  </a:lnTo>
                  <a:lnTo>
                    <a:pt x="73" y="543"/>
                  </a:lnTo>
                  <a:lnTo>
                    <a:pt x="73" y="551"/>
                  </a:lnTo>
                  <a:lnTo>
                    <a:pt x="73" y="557"/>
                  </a:lnTo>
                  <a:lnTo>
                    <a:pt x="71" y="565"/>
                  </a:lnTo>
                  <a:lnTo>
                    <a:pt x="67" y="571"/>
                  </a:lnTo>
                  <a:lnTo>
                    <a:pt x="63" y="577"/>
                  </a:lnTo>
                  <a:lnTo>
                    <a:pt x="61" y="577"/>
                  </a:lnTo>
                  <a:lnTo>
                    <a:pt x="61" y="577"/>
                  </a:lnTo>
                  <a:lnTo>
                    <a:pt x="55" y="583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57" y="599"/>
                  </a:lnTo>
                  <a:lnTo>
                    <a:pt x="57" y="599"/>
                  </a:lnTo>
                  <a:lnTo>
                    <a:pt x="77" y="603"/>
                  </a:lnTo>
                  <a:lnTo>
                    <a:pt x="99" y="604"/>
                  </a:lnTo>
                  <a:lnTo>
                    <a:pt x="99" y="6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6" name="Freeform 19"/>
            <p:cNvSpPr>
              <a:spLocks/>
            </p:cNvSpPr>
            <p:nvPr/>
          </p:nvSpPr>
          <p:spPr bwMode="auto">
            <a:xfrm>
              <a:off x="2814638" y="4478338"/>
              <a:ext cx="1319213" cy="1997075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solidFill>
              <a:srgbClr val="9DA6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7" name="Freeform 20"/>
            <p:cNvSpPr>
              <a:spLocks/>
            </p:cNvSpPr>
            <p:nvPr/>
          </p:nvSpPr>
          <p:spPr bwMode="auto">
            <a:xfrm>
              <a:off x="1954213" y="4354513"/>
              <a:ext cx="1258888" cy="1411288"/>
            </a:xfrm>
            <a:custGeom>
              <a:avLst/>
              <a:gdLst>
                <a:gd name="T0" fmla="*/ 501 w 793"/>
                <a:gd name="T1" fmla="*/ 810 h 889"/>
                <a:gd name="T2" fmla="*/ 511 w 793"/>
                <a:gd name="T3" fmla="*/ 776 h 889"/>
                <a:gd name="T4" fmla="*/ 538 w 793"/>
                <a:gd name="T5" fmla="*/ 756 h 889"/>
                <a:gd name="T6" fmla="*/ 612 w 793"/>
                <a:gd name="T7" fmla="*/ 736 h 889"/>
                <a:gd name="T8" fmla="*/ 652 w 793"/>
                <a:gd name="T9" fmla="*/ 724 h 889"/>
                <a:gd name="T10" fmla="*/ 681 w 793"/>
                <a:gd name="T11" fmla="*/ 696 h 889"/>
                <a:gd name="T12" fmla="*/ 679 w 793"/>
                <a:gd name="T13" fmla="*/ 643 h 889"/>
                <a:gd name="T14" fmla="*/ 674 w 793"/>
                <a:gd name="T15" fmla="*/ 599 h 889"/>
                <a:gd name="T16" fmla="*/ 679 w 793"/>
                <a:gd name="T17" fmla="*/ 559 h 889"/>
                <a:gd name="T18" fmla="*/ 719 w 793"/>
                <a:gd name="T19" fmla="*/ 496 h 889"/>
                <a:gd name="T20" fmla="*/ 765 w 793"/>
                <a:gd name="T21" fmla="*/ 456 h 889"/>
                <a:gd name="T22" fmla="*/ 725 w 793"/>
                <a:gd name="T23" fmla="*/ 400 h 889"/>
                <a:gd name="T24" fmla="*/ 711 w 793"/>
                <a:gd name="T25" fmla="*/ 368 h 889"/>
                <a:gd name="T26" fmla="*/ 713 w 793"/>
                <a:gd name="T27" fmla="*/ 360 h 889"/>
                <a:gd name="T28" fmla="*/ 781 w 793"/>
                <a:gd name="T29" fmla="*/ 203 h 889"/>
                <a:gd name="T30" fmla="*/ 791 w 793"/>
                <a:gd name="T31" fmla="*/ 164 h 889"/>
                <a:gd name="T32" fmla="*/ 785 w 793"/>
                <a:gd name="T33" fmla="*/ 94 h 889"/>
                <a:gd name="T34" fmla="*/ 765 w 793"/>
                <a:gd name="T35" fmla="*/ 60 h 889"/>
                <a:gd name="T36" fmla="*/ 749 w 793"/>
                <a:gd name="T37" fmla="*/ 52 h 889"/>
                <a:gd name="T38" fmla="*/ 664 w 793"/>
                <a:gd name="T39" fmla="*/ 22 h 889"/>
                <a:gd name="T40" fmla="*/ 608 w 793"/>
                <a:gd name="T41" fmla="*/ 14 h 889"/>
                <a:gd name="T42" fmla="*/ 572 w 793"/>
                <a:gd name="T43" fmla="*/ 18 h 889"/>
                <a:gd name="T44" fmla="*/ 536 w 793"/>
                <a:gd name="T45" fmla="*/ 34 h 889"/>
                <a:gd name="T46" fmla="*/ 491 w 793"/>
                <a:gd name="T47" fmla="*/ 46 h 889"/>
                <a:gd name="T48" fmla="*/ 455 w 793"/>
                <a:gd name="T49" fmla="*/ 46 h 889"/>
                <a:gd name="T50" fmla="*/ 425 w 793"/>
                <a:gd name="T51" fmla="*/ 36 h 889"/>
                <a:gd name="T52" fmla="*/ 409 w 793"/>
                <a:gd name="T53" fmla="*/ 16 h 889"/>
                <a:gd name="T54" fmla="*/ 377 w 793"/>
                <a:gd name="T55" fmla="*/ 0 h 889"/>
                <a:gd name="T56" fmla="*/ 351 w 793"/>
                <a:gd name="T57" fmla="*/ 6 h 889"/>
                <a:gd name="T58" fmla="*/ 332 w 793"/>
                <a:gd name="T59" fmla="*/ 46 h 889"/>
                <a:gd name="T60" fmla="*/ 332 w 793"/>
                <a:gd name="T61" fmla="*/ 66 h 889"/>
                <a:gd name="T62" fmla="*/ 280 w 793"/>
                <a:gd name="T63" fmla="*/ 134 h 889"/>
                <a:gd name="T64" fmla="*/ 214 w 793"/>
                <a:gd name="T65" fmla="*/ 219 h 889"/>
                <a:gd name="T66" fmla="*/ 181 w 793"/>
                <a:gd name="T67" fmla="*/ 265 h 889"/>
                <a:gd name="T68" fmla="*/ 171 w 793"/>
                <a:gd name="T69" fmla="*/ 295 h 889"/>
                <a:gd name="T70" fmla="*/ 131 w 793"/>
                <a:gd name="T71" fmla="*/ 382 h 889"/>
                <a:gd name="T72" fmla="*/ 57 w 793"/>
                <a:gd name="T73" fmla="*/ 472 h 889"/>
                <a:gd name="T74" fmla="*/ 0 w 793"/>
                <a:gd name="T75" fmla="*/ 523 h 889"/>
                <a:gd name="T76" fmla="*/ 75 w 793"/>
                <a:gd name="T77" fmla="*/ 553 h 889"/>
                <a:gd name="T78" fmla="*/ 95 w 793"/>
                <a:gd name="T79" fmla="*/ 567 h 889"/>
                <a:gd name="T80" fmla="*/ 177 w 793"/>
                <a:gd name="T81" fmla="*/ 629 h 889"/>
                <a:gd name="T82" fmla="*/ 264 w 793"/>
                <a:gd name="T83" fmla="*/ 670 h 889"/>
                <a:gd name="T84" fmla="*/ 330 w 793"/>
                <a:gd name="T85" fmla="*/ 678 h 889"/>
                <a:gd name="T86" fmla="*/ 381 w 793"/>
                <a:gd name="T87" fmla="*/ 674 h 889"/>
                <a:gd name="T88" fmla="*/ 383 w 793"/>
                <a:gd name="T89" fmla="*/ 728 h 889"/>
                <a:gd name="T90" fmla="*/ 346 w 793"/>
                <a:gd name="T91" fmla="*/ 780 h 889"/>
                <a:gd name="T92" fmla="*/ 391 w 793"/>
                <a:gd name="T93" fmla="*/ 841 h 889"/>
                <a:gd name="T94" fmla="*/ 421 w 793"/>
                <a:gd name="T95" fmla="*/ 871 h 889"/>
                <a:gd name="T96" fmla="*/ 459 w 793"/>
                <a:gd name="T97" fmla="*/ 889 h 889"/>
                <a:gd name="T98" fmla="*/ 461 w 793"/>
                <a:gd name="T99" fmla="*/ 889 h 889"/>
                <a:gd name="T100" fmla="*/ 495 w 793"/>
                <a:gd name="T101" fmla="*/ 849 h 889"/>
                <a:gd name="T102" fmla="*/ 501 w 793"/>
                <a:gd name="T103" fmla="*/ 826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3" h="889">
                  <a:moveTo>
                    <a:pt x="501" y="826"/>
                  </a:moveTo>
                  <a:lnTo>
                    <a:pt x="501" y="826"/>
                  </a:lnTo>
                  <a:lnTo>
                    <a:pt x="501" y="810"/>
                  </a:lnTo>
                  <a:lnTo>
                    <a:pt x="503" y="796"/>
                  </a:lnTo>
                  <a:lnTo>
                    <a:pt x="507" y="786"/>
                  </a:lnTo>
                  <a:lnTo>
                    <a:pt x="511" y="776"/>
                  </a:lnTo>
                  <a:lnTo>
                    <a:pt x="518" y="768"/>
                  </a:lnTo>
                  <a:lnTo>
                    <a:pt x="526" y="762"/>
                  </a:lnTo>
                  <a:lnTo>
                    <a:pt x="538" y="756"/>
                  </a:lnTo>
                  <a:lnTo>
                    <a:pt x="552" y="752"/>
                  </a:lnTo>
                  <a:lnTo>
                    <a:pt x="552" y="752"/>
                  </a:lnTo>
                  <a:lnTo>
                    <a:pt x="612" y="736"/>
                  </a:lnTo>
                  <a:lnTo>
                    <a:pt x="612" y="736"/>
                  </a:lnTo>
                  <a:lnTo>
                    <a:pt x="634" y="730"/>
                  </a:lnTo>
                  <a:lnTo>
                    <a:pt x="652" y="724"/>
                  </a:lnTo>
                  <a:lnTo>
                    <a:pt x="666" y="718"/>
                  </a:lnTo>
                  <a:lnTo>
                    <a:pt x="676" y="708"/>
                  </a:lnTo>
                  <a:lnTo>
                    <a:pt x="681" y="696"/>
                  </a:lnTo>
                  <a:lnTo>
                    <a:pt x="683" y="682"/>
                  </a:lnTo>
                  <a:lnTo>
                    <a:pt x="683" y="664"/>
                  </a:lnTo>
                  <a:lnTo>
                    <a:pt x="679" y="643"/>
                  </a:lnTo>
                  <a:lnTo>
                    <a:pt x="679" y="643"/>
                  </a:lnTo>
                  <a:lnTo>
                    <a:pt x="674" y="613"/>
                  </a:lnTo>
                  <a:lnTo>
                    <a:pt x="674" y="599"/>
                  </a:lnTo>
                  <a:lnTo>
                    <a:pt x="676" y="585"/>
                  </a:lnTo>
                  <a:lnTo>
                    <a:pt x="678" y="573"/>
                  </a:lnTo>
                  <a:lnTo>
                    <a:pt x="679" y="559"/>
                  </a:lnTo>
                  <a:lnTo>
                    <a:pt x="689" y="537"/>
                  </a:lnTo>
                  <a:lnTo>
                    <a:pt x="703" y="515"/>
                  </a:lnTo>
                  <a:lnTo>
                    <a:pt x="719" y="496"/>
                  </a:lnTo>
                  <a:lnTo>
                    <a:pt x="741" y="476"/>
                  </a:lnTo>
                  <a:lnTo>
                    <a:pt x="765" y="456"/>
                  </a:lnTo>
                  <a:lnTo>
                    <a:pt x="765" y="456"/>
                  </a:lnTo>
                  <a:lnTo>
                    <a:pt x="745" y="428"/>
                  </a:lnTo>
                  <a:lnTo>
                    <a:pt x="725" y="400"/>
                  </a:lnTo>
                  <a:lnTo>
                    <a:pt x="725" y="400"/>
                  </a:lnTo>
                  <a:lnTo>
                    <a:pt x="719" y="390"/>
                  </a:lnTo>
                  <a:lnTo>
                    <a:pt x="715" y="380"/>
                  </a:lnTo>
                  <a:lnTo>
                    <a:pt x="711" y="368"/>
                  </a:lnTo>
                  <a:lnTo>
                    <a:pt x="711" y="364"/>
                  </a:lnTo>
                  <a:lnTo>
                    <a:pt x="713" y="360"/>
                  </a:lnTo>
                  <a:lnTo>
                    <a:pt x="713" y="360"/>
                  </a:lnTo>
                  <a:lnTo>
                    <a:pt x="743" y="281"/>
                  </a:lnTo>
                  <a:lnTo>
                    <a:pt x="761" y="241"/>
                  </a:lnTo>
                  <a:lnTo>
                    <a:pt x="781" y="203"/>
                  </a:lnTo>
                  <a:lnTo>
                    <a:pt x="781" y="203"/>
                  </a:lnTo>
                  <a:lnTo>
                    <a:pt x="787" y="183"/>
                  </a:lnTo>
                  <a:lnTo>
                    <a:pt x="791" y="164"/>
                  </a:lnTo>
                  <a:lnTo>
                    <a:pt x="793" y="140"/>
                  </a:lnTo>
                  <a:lnTo>
                    <a:pt x="791" y="116"/>
                  </a:lnTo>
                  <a:lnTo>
                    <a:pt x="785" y="94"/>
                  </a:lnTo>
                  <a:lnTo>
                    <a:pt x="777" y="76"/>
                  </a:lnTo>
                  <a:lnTo>
                    <a:pt x="771" y="68"/>
                  </a:lnTo>
                  <a:lnTo>
                    <a:pt x="765" y="60"/>
                  </a:lnTo>
                  <a:lnTo>
                    <a:pt x="759" y="56"/>
                  </a:lnTo>
                  <a:lnTo>
                    <a:pt x="749" y="52"/>
                  </a:lnTo>
                  <a:lnTo>
                    <a:pt x="749" y="52"/>
                  </a:lnTo>
                  <a:lnTo>
                    <a:pt x="715" y="40"/>
                  </a:lnTo>
                  <a:lnTo>
                    <a:pt x="679" y="28"/>
                  </a:lnTo>
                  <a:lnTo>
                    <a:pt x="664" y="22"/>
                  </a:lnTo>
                  <a:lnTo>
                    <a:pt x="646" y="18"/>
                  </a:lnTo>
                  <a:lnTo>
                    <a:pt x="626" y="16"/>
                  </a:lnTo>
                  <a:lnTo>
                    <a:pt x="608" y="14"/>
                  </a:lnTo>
                  <a:lnTo>
                    <a:pt x="608" y="14"/>
                  </a:lnTo>
                  <a:lnTo>
                    <a:pt x="590" y="16"/>
                  </a:lnTo>
                  <a:lnTo>
                    <a:pt x="572" y="18"/>
                  </a:lnTo>
                  <a:lnTo>
                    <a:pt x="554" y="24"/>
                  </a:lnTo>
                  <a:lnTo>
                    <a:pt x="536" y="34"/>
                  </a:lnTo>
                  <a:lnTo>
                    <a:pt x="536" y="34"/>
                  </a:lnTo>
                  <a:lnTo>
                    <a:pt x="522" y="38"/>
                  </a:lnTo>
                  <a:lnTo>
                    <a:pt x="507" y="42"/>
                  </a:lnTo>
                  <a:lnTo>
                    <a:pt x="491" y="46"/>
                  </a:lnTo>
                  <a:lnTo>
                    <a:pt x="473" y="46"/>
                  </a:lnTo>
                  <a:lnTo>
                    <a:pt x="473" y="46"/>
                  </a:lnTo>
                  <a:lnTo>
                    <a:pt x="455" y="46"/>
                  </a:lnTo>
                  <a:lnTo>
                    <a:pt x="441" y="42"/>
                  </a:lnTo>
                  <a:lnTo>
                    <a:pt x="429" y="38"/>
                  </a:lnTo>
                  <a:lnTo>
                    <a:pt x="425" y="36"/>
                  </a:lnTo>
                  <a:lnTo>
                    <a:pt x="421" y="32"/>
                  </a:lnTo>
                  <a:lnTo>
                    <a:pt x="421" y="32"/>
                  </a:lnTo>
                  <a:lnTo>
                    <a:pt x="409" y="16"/>
                  </a:lnTo>
                  <a:lnTo>
                    <a:pt x="399" y="6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63" y="2"/>
                  </a:lnTo>
                  <a:lnTo>
                    <a:pt x="351" y="6"/>
                  </a:lnTo>
                  <a:lnTo>
                    <a:pt x="328" y="18"/>
                  </a:lnTo>
                  <a:lnTo>
                    <a:pt x="328" y="18"/>
                  </a:lnTo>
                  <a:lnTo>
                    <a:pt x="332" y="46"/>
                  </a:lnTo>
                  <a:lnTo>
                    <a:pt x="334" y="58"/>
                  </a:lnTo>
                  <a:lnTo>
                    <a:pt x="332" y="62"/>
                  </a:lnTo>
                  <a:lnTo>
                    <a:pt x="332" y="66"/>
                  </a:lnTo>
                  <a:lnTo>
                    <a:pt x="332" y="66"/>
                  </a:lnTo>
                  <a:lnTo>
                    <a:pt x="306" y="100"/>
                  </a:lnTo>
                  <a:lnTo>
                    <a:pt x="280" y="134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14" y="219"/>
                  </a:lnTo>
                  <a:lnTo>
                    <a:pt x="198" y="237"/>
                  </a:lnTo>
                  <a:lnTo>
                    <a:pt x="184" y="255"/>
                  </a:lnTo>
                  <a:lnTo>
                    <a:pt x="181" y="26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1" y="295"/>
                  </a:lnTo>
                  <a:lnTo>
                    <a:pt x="165" y="315"/>
                  </a:lnTo>
                  <a:lnTo>
                    <a:pt x="149" y="350"/>
                  </a:lnTo>
                  <a:lnTo>
                    <a:pt x="131" y="382"/>
                  </a:lnTo>
                  <a:lnTo>
                    <a:pt x="109" y="414"/>
                  </a:lnTo>
                  <a:lnTo>
                    <a:pt x="83" y="444"/>
                  </a:lnTo>
                  <a:lnTo>
                    <a:pt x="57" y="472"/>
                  </a:lnTo>
                  <a:lnTo>
                    <a:pt x="29" y="497"/>
                  </a:lnTo>
                  <a:lnTo>
                    <a:pt x="0" y="523"/>
                  </a:lnTo>
                  <a:lnTo>
                    <a:pt x="0" y="523"/>
                  </a:lnTo>
                  <a:lnTo>
                    <a:pt x="25" y="533"/>
                  </a:lnTo>
                  <a:lnTo>
                    <a:pt x="51" y="543"/>
                  </a:lnTo>
                  <a:lnTo>
                    <a:pt x="75" y="553"/>
                  </a:lnTo>
                  <a:lnTo>
                    <a:pt x="85" y="559"/>
                  </a:lnTo>
                  <a:lnTo>
                    <a:pt x="95" y="567"/>
                  </a:lnTo>
                  <a:lnTo>
                    <a:pt x="95" y="567"/>
                  </a:lnTo>
                  <a:lnTo>
                    <a:pt x="123" y="589"/>
                  </a:lnTo>
                  <a:lnTo>
                    <a:pt x="149" y="611"/>
                  </a:lnTo>
                  <a:lnTo>
                    <a:pt x="177" y="629"/>
                  </a:lnTo>
                  <a:lnTo>
                    <a:pt x="204" y="647"/>
                  </a:lnTo>
                  <a:lnTo>
                    <a:pt x="234" y="659"/>
                  </a:lnTo>
                  <a:lnTo>
                    <a:pt x="264" y="670"/>
                  </a:lnTo>
                  <a:lnTo>
                    <a:pt x="296" y="676"/>
                  </a:lnTo>
                  <a:lnTo>
                    <a:pt x="330" y="678"/>
                  </a:lnTo>
                  <a:lnTo>
                    <a:pt x="330" y="678"/>
                  </a:lnTo>
                  <a:lnTo>
                    <a:pt x="355" y="678"/>
                  </a:lnTo>
                  <a:lnTo>
                    <a:pt x="381" y="674"/>
                  </a:lnTo>
                  <a:lnTo>
                    <a:pt x="381" y="674"/>
                  </a:lnTo>
                  <a:lnTo>
                    <a:pt x="387" y="706"/>
                  </a:lnTo>
                  <a:lnTo>
                    <a:pt x="385" y="718"/>
                  </a:lnTo>
                  <a:lnTo>
                    <a:pt x="383" y="728"/>
                  </a:lnTo>
                  <a:lnTo>
                    <a:pt x="379" y="738"/>
                  </a:lnTo>
                  <a:lnTo>
                    <a:pt x="371" y="750"/>
                  </a:lnTo>
                  <a:lnTo>
                    <a:pt x="346" y="780"/>
                  </a:lnTo>
                  <a:lnTo>
                    <a:pt x="346" y="780"/>
                  </a:lnTo>
                  <a:lnTo>
                    <a:pt x="375" y="822"/>
                  </a:lnTo>
                  <a:lnTo>
                    <a:pt x="391" y="841"/>
                  </a:lnTo>
                  <a:lnTo>
                    <a:pt x="409" y="859"/>
                  </a:lnTo>
                  <a:lnTo>
                    <a:pt x="409" y="859"/>
                  </a:lnTo>
                  <a:lnTo>
                    <a:pt x="421" y="871"/>
                  </a:lnTo>
                  <a:lnTo>
                    <a:pt x="435" y="879"/>
                  </a:lnTo>
                  <a:lnTo>
                    <a:pt x="449" y="887"/>
                  </a:lnTo>
                  <a:lnTo>
                    <a:pt x="459" y="889"/>
                  </a:lnTo>
                  <a:lnTo>
                    <a:pt x="459" y="889"/>
                  </a:lnTo>
                  <a:lnTo>
                    <a:pt x="461" y="889"/>
                  </a:lnTo>
                  <a:lnTo>
                    <a:pt x="461" y="889"/>
                  </a:lnTo>
                  <a:lnTo>
                    <a:pt x="475" y="875"/>
                  </a:lnTo>
                  <a:lnTo>
                    <a:pt x="489" y="859"/>
                  </a:lnTo>
                  <a:lnTo>
                    <a:pt x="495" y="849"/>
                  </a:lnTo>
                  <a:lnTo>
                    <a:pt x="499" y="841"/>
                  </a:lnTo>
                  <a:lnTo>
                    <a:pt x="501" y="833"/>
                  </a:lnTo>
                  <a:lnTo>
                    <a:pt x="501" y="826"/>
                  </a:lnTo>
                  <a:lnTo>
                    <a:pt x="501" y="82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sp>
        <p:nvSpPr>
          <p:cNvPr id="68" name="Elipsa 67"/>
          <p:cNvSpPr/>
          <p:nvPr/>
        </p:nvSpPr>
        <p:spPr>
          <a:xfrm>
            <a:off x="8492990" y="1886411"/>
            <a:ext cx="324000" cy="324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7,4</a:t>
            </a:r>
          </a:p>
        </p:txBody>
      </p:sp>
      <p:sp>
        <p:nvSpPr>
          <p:cNvPr id="69" name="Elipsa 68"/>
          <p:cNvSpPr/>
          <p:nvPr/>
        </p:nvSpPr>
        <p:spPr>
          <a:xfrm>
            <a:off x="8797853" y="2554350"/>
            <a:ext cx="252000" cy="252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2,1</a:t>
            </a:r>
          </a:p>
        </p:txBody>
      </p:sp>
      <p:sp>
        <p:nvSpPr>
          <p:cNvPr id="70" name="Elipsa 69"/>
          <p:cNvSpPr/>
          <p:nvPr/>
        </p:nvSpPr>
        <p:spPr>
          <a:xfrm>
            <a:off x="9462447" y="2066618"/>
            <a:ext cx="288000" cy="288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2,9</a:t>
            </a:r>
          </a:p>
        </p:txBody>
      </p:sp>
      <p:sp>
        <p:nvSpPr>
          <p:cNvPr id="71" name="Elipsa 70"/>
          <p:cNvSpPr/>
          <p:nvPr/>
        </p:nvSpPr>
        <p:spPr>
          <a:xfrm>
            <a:off x="10170625" y="2435715"/>
            <a:ext cx="252000" cy="252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1,2</a:t>
            </a:r>
          </a:p>
        </p:txBody>
      </p:sp>
      <p:sp>
        <p:nvSpPr>
          <p:cNvPr id="72" name="Elipsa 71"/>
          <p:cNvSpPr/>
          <p:nvPr/>
        </p:nvSpPr>
        <p:spPr>
          <a:xfrm>
            <a:off x="9562221" y="2864460"/>
            <a:ext cx="324000" cy="324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6,5</a:t>
            </a:r>
          </a:p>
        </p:txBody>
      </p:sp>
      <p:sp>
        <p:nvSpPr>
          <p:cNvPr id="73" name="Elipsa 72"/>
          <p:cNvSpPr/>
          <p:nvPr/>
        </p:nvSpPr>
        <p:spPr>
          <a:xfrm>
            <a:off x="10170625" y="3420178"/>
            <a:ext cx="288000" cy="288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2,2</a:t>
            </a:r>
          </a:p>
        </p:txBody>
      </p:sp>
      <p:sp>
        <p:nvSpPr>
          <p:cNvPr id="74" name="Elipsa 73"/>
          <p:cNvSpPr/>
          <p:nvPr/>
        </p:nvSpPr>
        <p:spPr>
          <a:xfrm>
            <a:off x="9944681" y="4150007"/>
            <a:ext cx="288000" cy="288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2,9</a:t>
            </a:r>
          </a:p>
        </p:txBody>
      </p:sp>
      <p:sp>
        <p:nvSpPr>
          <p:cNvPr id="75" name="Elipsa 74"/>
          <p:cNvSpPr/>
          <p:nvPr/>
        </p:nvSpPr>
        <p:spPr>
          <a:xfrm>
            <a:off x="9251190" y="4188845"/>
            <a:ext cx="324000" cy="324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7,7</a:t>
            </a:r>
          </a:p>
        </p:txBody>
      </p:sp>
      <p:sp>
        <p:nvSpPr>
          <p:cNvPr id="76" name="Elipsa 75"/>
          <p:cNvSpPr/>
          <p:nvPr/>
        </p:nvSpPr>
        <p:spPr>
          <a:xfrm>
            <a:off x="9508221" y="3800286"/>
            <a:ext cx="216000" cy="216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800" dirty="0">
                <a:solidFill>
                  <a:schemeClr val="tx1"/>
                </a:solidFill>
              </a:rPr>
              <a:t>1,2</a:t>
            </a:r>
          </a:p>
        </p:txBody>
      </p:sp>
      <p:sp>
        <p:nvSpPr>
          <p:cNvPr id="77" name="Elipsa 76"/>
          <p:cNvSpPr/>
          <p:nvPr/>
        </p:nvSpPr>
        <p:spPr>
          <a:xfrm>
            <a:off x="9110701" y="3330244"/>
            <a:ext cx="252000" cy="252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1,7</a:t>
            </a:r>
          </a:p>
        </p:txBody>
      </p:sp>
      <p:sp>
        <p:nvSpPr>
          <p:cNvPr id="78" name="Elipsa 77"/>
          <p:cNvSpPr/>
          <p:nvPr/>
        </p:nvSpPr>
        <p:spPr>
          <a:xfrm>
            <a:off x="8333320" y="2960201"/>
            <a:ext cx="288000" cy="288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2,6</a:t>
            </a:r>
          </a:p>
        </p:txBody>
      </p:sp>
      <p:sp>
        <p:nvSpPr>
          <p:cNvPr id="79" name="Elipsa 78"/>
          <p:cNvSpPr/>
          <p:nvPr/>
        </p:nvSpPr>
        <p:spPr>
          <a:xfrm>
            <a:off x="8123008" y="3483333"/>
            <a:ext cx="288000" cy="288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4,2</a:t>
            </a:r>
          </a:p>
        </p:txBody>
      </p:sp>
      <p:sp>
        <p:nvSpPr>
          <p:cNvPr id="80" name="Elipsa 79"/>
          <p:cNvSpPr/>
          <p:nvPr/>
        </p:nvSpPr>
        <p:spPr>
          <a:xfrm>
            <a:off x="8611684" y="3851752"/>
            <a:ext cx="216000" cy="216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800" dirty="0">
                <a:solidFill>
                  <a:schemeClr val="tx1"/>
                </a:solidFill>
              </a:rPr>
              <a:t>0,6</a:t>
            </a:r>
          </a:p>
        </p:txBody>
      </p:sp>
      <p:sp>
        <p:nvSpPr>
          <p:cNvPr id="81" name="Elipsa 80"/>
          <p:cNvSpPr/>
          <p:nvPr/>
        </p:nvSpPr>
        <p:spPr>
          <a:xfrm>
            <a:off x="7719453" y="3061030"/>
            <a:ext cx="216000" cy="216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800" dirty="0">
                <a:solidFill>
                  <a:schemeClr val="tx1"/>
                </a:solidFill>
              </a:rPr>
              <a:t>1,0</a:t>
            </a:r>
          </a:p>
        </p:txBody>
      </p:sp>
      <p:sp>
        <p:nvSpPr>
          <p:cNvPr id="82" name="Elipsa 81"/>
          <p:cNvSpPr/>
          <p:nvPr/>
        </p:nvSpPr>
        <p:spPr>
          <a:xfrm>
            <a:off x="7712801" y="2214763"/>
            <a:ext cx="324000" cy="324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6,0</a:t>
            </a:r>
          </a:p>
        </p:txBody>
      </p:sp>
      <p:sp>
        <p:nvSpPr>
          <p:cNvPr id="83" name="Elipsa 82"/>
          <p:cNvSpPr/>
          <p:nvPr/>
        </p:nvSpPr>
        <p:spPr>
          <a:xfrm>
            <a:off x="8936993" y="3815752"/>
            <a:ext cx="288000" cy="288000"/>
          </a:xfrm>
          <a:prstGeom prst="ellipse">
            <a:avLst/>
          </a:prstGeom>
          <a:solidFill>
            <a:srgbClr val="FFC000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b="1" dirty="0">
                <a:solidFill>
                  <a:schemeClr val="bg1"/>
                </a:solidFill>
              </a:rPr>
              <a:t>3,0</a:t>
            </a:r>
          </a:p>
        </p:txBody>
      </p:sp>
      <p:sp>
        <p:nvSpPr>
          <p:cNvPr id="84" name="Prostokąt 83"/>
          <p:cNvSpPr/>
          <p:nvPr/>
        </p:nvSpPr>
        <p:spPr>
          <a:xfrm>
            <a:off x="6261111" y="4772901"/>
            <a:ext cx="5577484" cy="1323439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r>
              <a:rPr lang="pl-PL" sz="1000" dirty="0">
                <a:solidFill>
                  <a:schemeClr val="bg1"/>
                </a:solidFill>
              </a:rPr>
              <a:t>Łączna liczba podróży krajowych w 2024 roku wyniosła 52,9 mln. W porównaniu do roku poprzedniego oznacza to wzrost o 400 tys. (wartość w 2023 roku: 52,5 mln). Do najczęściej odwiedzanych województw należały, podobnie jak  poprzednich latach: małopolskie, pomorskie, mazowieckie, zachodniopomorskie oraz dolnośląskie.</a:t>
            </a:r>
          </a:p>
          <a:p>
            <a:r>
              <a:rPr lang="pl-PL" sz="1000" dirty="0">
                <a:solidFill>
                  <a:schemeClr val="bg1"/>
                </a:solidFill>
              </a:rPr>
              <a:t>W 2024 roku łączna liczba krajowych podróży turystycznych do województwa śląskiego wyniosła 3,008 mln, co oznacza nieznaczny spadek w stosunku do roku poprzedniego (wartość w 2023 roku 3,058 mln). W skali kraju województwo śląskie pod względem liczby podróży uplasowało się na 6  pozycji (taki sam wynik co w 2023 roku).</a:t>
            </a:r>
          </a:p>
        </p:txBody>
      </p:sp>
      <p:sp>
        <p:nvSpPr>
          <p:cNvPr id="86" name="Prostokąt 85"/>
          <p:cNvSpPr/>
          <p:nvPr/>
        </p:nvSpPr>
        <p:spPr>
          <a:xfrm>
            <a:off x="6204851" y="6138084"/>
            <a:ext cx="568226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i="1" dirty="0"/>
              <a:t>* Źródło: Raporty GUS „Turystyka w 2024 r.”; „Turystyka w 2023 r.”</a:t>
            </a:r>
          </a:p>
        </p:txBody>
      </p:sp>
      <p:graphicFrame>
        <p:nvGraphicFramePr>
          <p:cNvPr id="87" name="Tabela 86">
            <a:extLst>
              <a:ext uri="{FF2B5EF4-FFF2-40B4-BE49-F238E27FC236}">
                <a16:creationId xmlns:a16="http://schemas.microsoft.com/office/drawing/2014/main" id="{C0F188BE-C27C-2700-024F-900A7039420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1015853"/>
              </p:ext>
            </p:extLst>
          </p:nvPr>
        </p:nvGraphicFramePr>
        <p:xfrm>
          <a:off x="4054015" y="5340868"/>
          <a:ext cx="695738" cy="320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6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88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19435">
                <a:tc>
                  <a:txBody>
                    <a:bodyPr/>
                    <a:lstStyle/>
                    <a:p>
                      <a:endParaRPr lang="pl-PL" sz="300" b="0" dirty="0"/>
                    </a:p>
                  </a:txBody>
                  <a:tcPr marL="0" marR="0" marT="0" marB="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50" b="0" dirty="0">
                          <a:solidFill>
                            <a:schemeClr val="tx1"/>
                          </a:solidFill>
                        </a:rPr>
                        <a:t> wzrost</a:t>
                      </a:r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9435">
                <a:tc>
                  <a:txBody>
                    <a:bodyPr/>
                    <a:lstStyle/>
                    <a:p>
                      <a:endParaRPr lang="pl-PL" sz="300" b="0" dirty="0"/>
                    </a:p>
                  </a:txBody>
                  <a:tcPr marL="0" marR="0" marT="0" marB="0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50" b="0" dirty="0">
                          <a:solidFill>
                            <a:schemeClr val="tx1"/>
                          </a:solidFill>
                        </a:rPr>
                        <a:t> spadek</a:t>
                      </a:r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184331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B27839-474C-3505-D28B-FC676BAD45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Prostokąt zaokrąglony 84">
            <a:extLst>
              <a:ext uri="{FF2B5EF4-FFF2-40B4-BE49-F238E27FC236}">
                <a16:creationId xmlns:a16="http://schemas.microsoft.com/office/drawing/2014/main" id="{8A7D7D30-6B46-320B-AF0E-FA4CBC355FEF}"/>
              </a:ext>
            </a:extLst>
          </p:cNvPr>
          <p:cNvSpPr/>
          <p:nvPr/>
        </p:nvSpPr>
        <p:spPr>
          <a:xfrm>
            <a:off x="481839" y="3045844"/>
            <a:ext cx="5356986" cy="259853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solidFill>
              <a:schemeClr val="accent4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181851E4-9251-C605-60F4-147466DAD9BC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Turystyka krajowa – zróżnicowanie geograficzne – dane porównawcze dla lat 2023-2025</a:t>
            </a:r>
            <a:endParaRPr lang="en-US" dirty="0">
              <a:solidFill>
                <a:srgbClr val="00B050"/>
              </a:solidFill>
            </a:endParaRPr>
          </a:p>
        </p:txBody>
      </p:sp>
      <p:sp>
        <p:nvSpPr>
          <p:cNvPr id="16" name="Prostokąt zaokrąglony 15">
            <a:extLst>
              <a:ext uri="{FF2B5EF4-FFF2-40B4-BE49-F238E27FC236}">
                <a16:creationId xmlns:a16="http://schemas.microsoft.com/office/drawing/2014/main" id="{64ACF1CB-4F55-16FB-1E2A-31DCDB56AE14}"/>
              </a:ext>
            </a:extLst>
          </p:cNvPr>
          <p:cNvSpPr/>
          <p:nvPr/>
        </p:nvSpPr>
        <p:spPr>
          <a:xfrm>
            <a:off x="360363" y="1310050"/>
            <a:ext cx="10863449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13" name="Prostokąt 12">
            <a:extLst>
              <a:ext uri="{FF2B5EF4-FFF2-40B4-BE49-F238E27FC236}">
                <a16:creationId xmlns:a16="http://schemas.microsoft.com/office/drawing/2014/main" id="{85DB406C-F8F2-3ACB-6BE8-928AA61B5528}"/>
              </a:ext>
            </a:extLst>
          </p:cNvPr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 (mln osób)</a:t>
            </a:r>
          </a:p>
        </p:txBody>
      </p:sp>
      <p:graphicFrame>
        <p:nvGraphicFramePr>
          <p:cNvPr id="15" name="Wykres 14">
            <a:extLst>
              <a:ext uri="{FF2B5EF4-FFF2-40B4-BE49-F238E27FC236}">
                <a16:creationId xmlns:a16="http://schemas.microsoft.com/office/drawing/2014/main" id="{88510D62-517E-4038-F7F6-03887728532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97792957"/>
              </p:ext>
            </p:extLst>
          </p:nvPr>
        </p:nvGraphicFramePr>
        <p:xfrm>
          <a:off x="200247" y="1784364"/>
          <a:ext cx="7276318" cy="40381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7" name="Wykres 16">
            <a:extLst>
              <a:ext uri="{FF2B5EF4-FFF2-40B4-BE49-F238E27FC236}">
                <a16:creationId xmlns:a16="http://schemas.microsoft.com/office/drawing/2014/main" id="{1E97D810-5D03-3E76-7D49-51380291574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31904781"/>
              </p:ext>
            </p:extLst>
          </p:nvPr>
        </p:nvGraphicFramePr>
        <p:xfrm>
          <a:off x="7235974" y="1817874"/>
          <a:ext cx="2159541" cy="40325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3" name="Prostokąt 22">
            <a:extLst>
              <a:ext uri="{FF2B5EF4-FFF2-40B4-BE49-F238E27FC236}">
                <a16:creationId xmlns:a16="http://schemas.microsoft.com/office/drawing/2014/main" id="{565DB487-4D52-4362-0031-1B15085C928F}"/>
              </a:ext>
            </a:extLst>
          </p:cNvPr>
          <p:cNvSpPr/>
          <p:nvPr/>
        </p:nvSpPr>
        <p:spPr>
          <a:xfrm>
            <a:off x="832957" y="1360832"/>
            <a:ext cx="89978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200" b="1" dirty="0">
                <a:solidFill>
                  <a:srgbClr val="002060"/>
                </a:solidFill>
              </a:rPr>
              <a:t>52,9</a:t>
            </a:r>
          </a:p>
        </p:txBody>
      </p:sp>
      <p:sp>
        <p:nvSpPr>
          <p:cNvPr id="24" name="Prostokąt 23">
            <a:extLst>
              <a:ext uri="{FF2B5EF4-FFF2-40B4-BE49-F238E27FC236}">
                <a16:creationId xmlns:a16="http://schemas.microsoft.com/office/drawing/2014/main" id="{6CA182F1-2DDD-0B1D-6CF6-DF4195EAAC63}"/>
              </a:ext>
            </a:extLst>
          </p:cNvPr>
          <p:cNvSpPr/>
          <p:nvPr/>
        </p:nvSpPr>
        <p:spPr>
          <a:xfrm>
            <a:off x="829007" y="1540108"/>
            <a:ext cx="899784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>
                <a:solidFill>
                  <a:schemeClr val="bg1">
                    <a:lumMod val="65000"/>
                  </a:schemeClr>
                </a:solidFill>
              </a:rPr>
              <a:t>52,5</a:t>
            </a:r>
          </a:p>
        </p:txBody>
      </p:sp>
      <p:grpSp>
        <p:nvGrpSpPr>
          <p:cNvPr id="10" name="Grupa 9">
            <a:extLst>
              <a:ext uri="{FF2B5EF4-FFF2-40B4-BE49-F238E27FC236}">
                <a16:creationId xmlns:a16="http://schemas.microsoft.com/office/drawing/2014/main" id="{22CA04CA-7707-B75E-90F6-D890E6FB5EEC}"/>
              </a:ext>
            </a:extLst>
          </p:cNvPr>
          <p:cNvGrpSpPr>
            <a:grpSpLocks noChangeAspect="1"/>
          </p:cNvGrpSpPr>
          <p:nvPr/>
        </p:nvGrpSpPr>
        <p:grpSpPr>
          <a:xfrm>
            <a:off x="432579" y="1354522"/>
            <a:ext cx="578840" cy="532221"/>
            <a:chOff x="6904263" y="2482470"/>
            <a:chExt cx="770434" cy="708385"/>
          </a:xfrm>
          <a:solidFill>
            <a:schemeClr val="tx1"/>
          </a:solidFill>
        </p:grpSpPr>
        <p:sp>
          <p:nvSpPr>
            <p:cNvPr id="35" name="Freeform 5">
              <a:extLst>
                <a:ext uri="{FF2B5EF4-FFF2-40B4-BE49-F238E27FC236}">
                  <a16:creationId xmlns:a16="http://schemas.microsoft.com/office/drawing/2014/main" id="{6A0DCCB0-6561-7597-19FD-93E65849C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4948" y="2651695"/>
              <a:ext cx="290114" cy="292701"/>
            </a:xfrm>
            <a:custGeom>
              <a:avLst/>
              <a:gdLst>
                <a:gd name="T0" fmla="*/ 1622 w 1751"/>
                <a:gd name="T1" fmla="*/ 809 h 1785"/>
                <a:gd name="T2" fmla="*/ 1459 w 1751"/>
                <a:gd name="T3" fmla="*/ 719 h 1785"/>
                <a:gd name="T4" fmla="*/ 1429 w 1751"/>
                <a:gd name="T5" fmla="*/ 640 h 1785"/>
                <a:gd name="T6" fmla="*/ 1447 w 1751"/>
                <a:gd name="T7" fmla="*/ 552 h 1785"/>
                <a:gd name="T8" fmla="*/ 1381 w 1751"/>
                <a:gd name="T9" fmla="*/ 503 h 1785"/>
                <a:gd name="T10" fmla="*/ 1322 w 1751"/>
                <a:gd name="T11" fmla="*/ 463 h 1785"/>
                <a:gd name="T12" fmla="*/ 1185 w 1751"/>
                <a:gd name="T13" fmla="*/ 395 h 1785"/>
                <a:gd name="T14" fmla="*/ 1099 w 1751"/>
                <a:gd name="T15" fmla="*/ 262 h 1785"/>
                <a:gd name="T16" fmla="*/ 1049 w 1751"/>
                <a:gd name="T17" fmla="*/ 207 h 1785"/>
                <a:gd name="T18" fmla="*/ 1016 w 1751"/>
                <a:gd name="T19" fmla="*/ 42 h 1785"/>
                <a:gd name="T20" fmla="*/ 831 w 1751"/>
                <a:gd name="T21" fmla="*/ 59 h 1785"/>
                <a:gd name="T22" fmla="*/ 666 w 1751"/>
                <a:gd name="T23" fmla="*/ 113 h 1785"/>
                <a:gd name="T24" fmla="*/ 618 w 1751"/>
                <a:gd name="T25" fmla="*/ 157 h 1785"/>
                <a:gd name="T26" fmla="*/ 560 w 1751"/>
                <a:gd name="T27" fmla="*/ 163 h 1785"/>
                <a:gd name="T28" fmla="*/ 513 w 1751"/>
                <a:gd name="T29" fmla="*/ 183 h 1785"/>
                <a:gd name="T30" fmla="*/ 463 w 1751"/>
                <a:gd name="T31" fmla="*/ 246 h 1785"/>
                <a:gd name="T32" fmla="*/ 298 w 1751"/>
                <a:gd name="T33" fmla="*/ 242 h 1785"/>
                <a:gd name="T34" fmla="*/ 213 w 1751"/>
                <a:gd name="T35" fmla="*/ 236 h 1785"/>
                <a:gd name="T36" fmla="*/ 181 w 1751"/>
                <a:gd name="T37" fmla="*/ 278 h 1785"/>
                <a:gd name="T38" fmla="*/ 185 w 1751"/>
                <a:gd name="T39" fmla="*/ 342 h 1785"/>
                <a:gd name="T40" fmla="*/ 81 w 1751"/>
                <a:gd name="T41" fmla="*/ 433 h 1785"/>
                <a:gd name="T42" fmla="*/ 83 w 1751"/>
                <a:gd name="T43" fmla="*/ 489 h 1785"/>
                <a:gd name="T44" fmla="*/ 101 w 1751"/>
                <a:gd name="T45" fmla="*/ 543 h 1785"/>
                <a:gd name="T46" fmla="*/ 34 w 1751"/>
                <a:gd name="T47" fmla="*/ 620 h 1785"/>
                <a:gd name="T48" fmla="*/ 44 w 1751"/>
                <a:gd name="T49" fmla="*/ 702 h 1785"/>
                <a:gd name="T50" fmla="*/ 0 w 1751"/>
                <a:gd name="T51" fmla="*/ 801 h 1785"/>
                <a:gd name="T52" fmla="*/ 40 w 1751"/>
                <a:gd name="T53" fmla="*/ 827 h 1785"/>
                <a:gd name="T54" fmla="*/ 141 w 1751"/>
                <a:gd name="T55" fmla="*/ 853 h 1785"/>
                <a:gd name="T56" fmla="*/ 280 w 1751"/>
                <a:gd name="T57" fmla="*/ 843 h 1785"/>
                <a:gd name="T58" fmla="*/ 362 w 1751"/>
                <a:gd name="T59" fmla="*/ 896 h 1785"/>
                <a:gd name="T60" fmla="*/ 421 w 1751"/>
                <a:gd name="T61" fmla="*/ 972 h 1785"/>
                <a:gd name="T62" fmla="*/ 461 w 1751"/>
                <a:gd name="T63" fmla="*/ 1091 h 1785"/>
                <a:gd name="T64" fmla="*/ 483 w 1751"/>
                <a:gd name="T65" fmla="*/ 1111 h 1785"/>
                <a:gd name="T66" fmla="*/ 586 w 1751"/>
                <a:gd name="T67" fmla="*/ 1115 h 1785"/>
                <a:gd name="T68" fmla="*/ 630 w 1751"/>
                <a:gd name="T69" fmla="*/ 1133 h 1785"/>
                <a:gd name="T70" fmla="*/ 670 w 1751"/>
                <a:gd name="T71" fmla="*/ 1195 h 1785"/>
                <a:gd name="T72" fmla="*/ 684 w 1751"/>
                <a:gd name="T73" fmla="*/ 1286 h 1785"/>
                <a:gd name="T74" fmla="*/ 636 w 1751"/>
                <a:gd name="T75" fmla="*/ 1342 h 1785"/>
                <a:gd name="T76" fmla="*/ 574 w 1751"/>
                <a:gd name="T77" fmla="*/ 1374 h 1785"/>
                <a:gd name="T78" fmla="*/ 618 w 1751"/>
                <a:gd name="T79" fmla="*/ 1471 h 1785"/>
                <a:gd name="T80" fmla="*/ 594 w 1751"/>
                <a:gd name="T81" fmla="*/ 1537 h 1785"/>
                <a:gd name="T82" fmla="*/ 620 w 1751"/>
                <a:gd name="T83" fmla="*/ 1598 h 1785"/>
                <a:gd name="T84" fmla="*/ 753 w 1751"/>
                <a:gd name="T85" fmla="*/ 1692 h 1785"/>
                <a:gd name="T86" fmla="*/ 825 w 1751"/>
                <a:gd name="T87" fmla="*/ 1692 h 1785"/>
                <a:gd name="T88" fmla="*/ 914 w 1751"/>
                <a:gd name="T89" fmla="*/ 1733 h 1785"/>
                <a:gd name="T90" fmla="*/ 1034 w 1751"/>
                <a:gd name="T91" fmla="*/ 1781 h 1785"/>
                <a:gd name="T92" fmla="*/ 1125 w 1751"/>
                <a:gd name="T93" fmla="*/ 1751 h 1785"/>
                <a:gd name="T94" fmla="*/ 1167 w 1751"/>
                <a:gd name="T95" fmla="*/ 1684 h 1785"/>
                <a:gd name="T96" fmla="*/ 1177 w 1751"/>
                <a:gd name="T97" fmla="*/ 1562 h 1785"/>
                <a:gd name="T98" fmla="*/ 1105 w 1751"/>
                <a:gd name="T99" fmla="*/ 1405 h 1785"/>
                <a:gd name="T100" fmla="*/ 1089 w 1751"/>
                <a:gd name="T101" fmla="*/ 1368 h 1785"/>
                <a:gd name="T102" fmla="*/ 1105 w 1751"/>
                <a:gd name="T103" fmla="*/ 1332 h 1785"/>
                <a:gd name="T104" fmla="*/ 1167 w 1751"/>
                <a:gd name="T105" fmla="*/ 1302 h 1785"/>
                <a:gd name="T106" fmla="*/ 1189 w 1751"/>
                <a:gd name="T107" fmla="*/ 1214 h 1785"/>
                <a:gd name="T108" fmla="*/ 1209 w 1751"/>
                <a:gd name="T109" fmla="*/ 1103 h 1785"/>
                <a:gd name="T110" fmla="*/ 1205 w 1751"/>
                <a:gd name="T111" fmla="*/ 1053 h 1785"/>
                <a:gd name="T112" fmla="*/ 1387 w 1751"/>
                <a:gd name="T113" fmla="*/ 1006 h 1785"/>
                <a:gd name="T114" fmla="*/ 1519 w 1751"/>
                <a:gd name="T115" fmla="*/ 978 h 1785"/>
                <a:gd name="T116" fmla="*/ 1550 w 1751"/>
                <a:gd name="T117" fmla="*/ 942 h 1785"/>
                <a:gd name="T118" fmla="*/ 1594 w 1751"/>
                <a:gd name="T119" fmla="*/ 942 h 1785"/>
                <a:gd name="T120" fmla="*/ 1656 w 1751"/>
                <a:gd name="T121" fmla="*/ 948 h 1785"/>
                <a:gd name="T122" fmla="*/ 1741 w 1751"/>
                <a:gd name="T123" fmla="*/ 841 h 1785"/>
                <a:gd name="T124" fmla="*/ 1698 w 1751"/>
                <a:gd name="T125" fmla="*/ 817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1" h="1785">
                  <a:moveTo>
                    <a:pt x="1698" y="817"/>
                  </a:moveTo>
                  <a:lnTo>
                    <a:pt x="1698" y="817"/>
                  </a:lnTo>
                  <a:lnTo>
                    <a:pt x="1698" y="817"/>
                  </a:lnTo>
                  <a:lnTo>
                    <a:pt x="1690" y="817"/>
                  </a:lnTo>
                  <a:lnTo>
                    <a:pt x="1690" y="817"/>
                  </a:lnTo>
                  <a:lnTo>
                    <a:pt x="1654" y="815"/>
                  </a:lnTo>
                  <a:lnTo>
                    <a:pt x="1622" y="809"/>
                  </a:lnTo>
                  <a:lnTo>
                    <a:pt x="1590" y="799"/>
                  </a:lnTo>
                  <a:lnTo>
                    <a:pt x="1562" y="787"/>
                  </a:lnTo>
                  <a:lnTo>
                    <a:pt x="1535" y="773"/>
                  </a:lnTo>
                  <a:lnTo>
                    <a:pt x="1509" y="755"/>
                  </a:lnTo>
                  <a:lnTo>
                    <a:pt x="1483" y="737"/>
                  </a:lnTo>
                  <a:lnTo>
                    <a:pt x="1459" y="719"/>
                  </a:lnTo>
                  <a:lnTo>
                    <a:pt x="1459" y="719"/>
                  </a:lnTo>
                  <a:lnTo>
                    <a:pt x="1449" y="708"/>
                  </a:lnTo>
                  <a:lnTo>
                    <a:pt x="1439" y="698"/>
                  </a:lnTo>
                  <a:lnTo>
                    <a:pt x="1433" y="686"/>
                  </a:lnTo>
                  <a:lnTo>
                    <a:pt x="1429" y="676"/>
                  </a:lnTo>
                  <a:lnTo>
                    <a:pt x="1427" y="666"/>
                  </a:lnTo>
                  <a:lnTo>
                    <a:pt x="1427" y="656"/>
                  </a:lnTo>
                  <a:lnTo>
                    <a:pt x="1429" y="640"/>
                  </a:lnTo>
                  <a:lnTo>
                    <a:pt x="1429" y="640"/>
                  </a:lnTo>
                  <a:lnTo>
                    <a:pt x="1433" y="626"/>
                  </a:lnTo>
                  <a:lnTo>
                    <a:pt x="1439" y="614"/>
                  </a:lnTo>
                  <a:lnTo>
                    <a:pt x="1451" y="592"/>
                  </a:lnTo>
                  <a:lnTo>
                    <a:pt x="1451" y="592"/>
                  </a:lnTo>
                  <a:lnTo>
                    <a:pt x="1447" y="552"/>
                  </a:lnTo>
                  <a:lnTo>
                    <a:pt x="1447" y="552"/>
                  </a:lnTo>
                  <a:lnTo>
                    <a:pt x="1429" y="519"/>
                  </a:lnTo>
                  <a:lnTo>
                    <a:pt x="1429" y="519"/>
                  </a:lnTo>
                  <a:lnTo>
                    <a:pt x="1423" y="509"/>
                  </a:lnTo>
                  <a:lnTo>
                    <a:pt x="1423" y="509"/>
                  </a:lnTo>
                  <a:lnTo>
                    <a:pt x="1403" y="507"/>
                  </a:lnTo>
                  <a:lnTo>
                    <a:pt x="1393" y="505"/>
                  </a:lnTo>
                  <a:lnTo>
                    <a:pt x="1381" y="503"/>
                  </a:lnTo>
                  <a:lnTo>
                    <a:pt x="1370" y="497"/>
                  </a:lnTo>
                  <a:lnTo>
                    <a:pt x="1358" y="491"/>
                  </a:lnTo>
                  <a:lnTo>
                    <a:pt x="1348" y="483"/>
                  </a:lnTo>
                  <a:lnTo>
                    <a:pt x="1338" y="471"/>
                  </a:lnTo>
                  <a:lnTo>
                    <a:pt x="1338" y="471"/>
                  </a:lnTo>
                  <a:lnTo>
                    <a:pt x="1322" y="463"/>
                  </a:lnTo>
                  <a:lnTo>
                    <a:pt x="1322" y="463"/>
                  </a:lnTo>
                  <a:lnTo>
                    <a:pt x="1302" y="461"/>
                  </a:lnTo>
                  <a:lnTo>
                    <a:pt x="1302" y="461"/>
                  </a:lnTo>
                  <a:lnTo>
                    <a:pt x="1274" y="455"/>
                  </a:lnTo>
                  <a:lnTo>
                    <a:pt x="1250" y="445"/>
                  </a:lnTo>
                  <a:lnTo>
                    <a:pt x="1226" y="431"/>
                  </a:lnTo>
                  <a:lnTo>
                    <a:pt x="1205" y="415"/>
                  </a:lnTo>
                  <a:lnTo>
                    <a:pt x="1185" y="395"/>
                  </a:lnTo>
                  <a:lnTo>
                    <a:pt x="1167" y="372"/>
                  </a:lnTo>
                  <a:lnTo>
                    <a:pt x="1151" y="346"/>
                  </a:lnTo>
                  <a:lnTo>
                    <a:pt x="1139" y="316"/>
                  </a:lnTo>
                  <a:lnTo>
                    <a:pt x="1139" y="316"/>
                  </a:lnTo>
                  <a:lnTo>
                    <a:pt x="1133" y="304"/>
                  </a:lnTo>
                  <a:lnTo>
                    <a:pt x="1123" y="290"/>
                  </a:lnTo>
                  <a:lnTo>
                    <a:pt x="1099" y="262"/>
                  </a:lnTo>
                  <a:lnTo>
                    <a:pt x="1099" y="262"/>
                  </a:lnTo>
                  <a:lnTo>
                    <a:pt x="1083" y="246"/>
                  </a:lnTo>
                  <a:lnTo>
                    <a:pt x="1069" y="228"/>
                  </a:lnTo>
                  <a:lnTo>
                    <a:pt x="1069" y="228"/>
                  </a:lnTo>
                  <a:lnTo>
                    <a:pt x="1059" y="218"/>
                  </a:lnTo>
                  <a:lnTo>
                    <a:pt x="1059" y="218"/>
                  </a:lnTo>
                  <a:lnTo>
                    <a:pt x="1049" y="207"/>
                  </a:lnTo>
                  <a:lnTo>
                    <a:pt x="1040" y="195"/>
                  </a:lnTo>
                  <a:lnTo>
                    <a:pt x="1032" y="179"/>
                  </a:lnTo>
                  <a:lnTo>
                    <a:pt x="1028" y="161"/>
                  </a:lnTo>
                  <a:lnTo>
                    <a:pt x="1028" y="161"/>
                  </a:lnTo>
                  <a:lnTo>
                    <a:pt x="1022" y="123"/>
                  </a:lnTo>
                  <a:lnTo>
                    <a:pt x="1018" y="83"/>
                  </a:lnTo>
                  <a:lnTo>
                    <a:pt x="1016" y="42"/>
                  </a:lnTo>
                  <a:lnTo>
                    <a:pt x="1016" y="0"/>
                  </a:lnTo>
                  <a:lnTo>
                    <a:pt x="1016" y="0"/>
                  </a:lnTo>
                  <a:lnTo>
                    <a:pt x="942" y="20"/>
                  </a:lnTo>
                  <a:lnTo>
                    <a:pt x="942" y="20"/>
                  </a:lnTo>
                  <a:lnTo>
                    <a:pt x="886" y="40"/>
                  </a:lnTo>
                  <a:lnTo>
                    <a:pt x="831" y="59"/>
                  </a:lnTo>
                  <a:lnTo>
                    <a:pt x="831" y="59"/>
                  </a:lnTo>
                  <a:lnTo>
                    <a:pt x="777" y="77"/>
                  </a:lnTo>
                  <a:lnTo>
                    <a:pt x="721" y="95"/>
                  </a:lnTo>
                  <a:lnTo>
                    <a:pt x="721" y="95"/>
                  </a:lnTo>
                  <a:lnTo>
                    <a:pt x="706" y="99"/>
                  </a:lnTo>
                  <a:lnTo>
                    <a:pt x="706" y="99"/>
                  </a:lnTo>
                  <a:lnTo>
                    <a:pt x="684" y="107"/>
                  </a:lnTo>
                  <a:lnTo>
                    <a:pt x="666" y="113"/>
                  </a:lnTo>
                  <a:lnTo>
                    <a:pt x="652" y="123"/>
                  </a:lnTo>
                  <a:lnTo>
                    <a:pt x="646" y="129"/>
                  </a:lnTo>
                  <a:lnTo>
                    <a:pt x="642" y="137"/>
                  </a:lnTo>
                  <a:lnTo>
                    <a:pt x="642" y="137"/>
                  </a:lnTo>
                  <a:lnTo>
                    <a:pt x="634" y="145"/>
                  </a:lnTo>
                  <a:lnTo>
                    <a:pt x="626" y="151"/>
                  </a:lnTo>
                  <a:lnTo>
                    <a:pt x="618" y="157"/>
                  </a:lnTo>
                  <a:lnTo>
                    <a:pt x="608" y="159"/>
                  </a:lnTo>
                  <a:lnTo>
                    <a:pt x="590" y="163"/>
                  </a:lnTo>
                  <a:lnTo>
                    <a:pt x="574" y="163"/>
                  </a:lnTo>
                  <a:lnTo>
                    <a:pt x="574" y="163"/>
                  </a:lnTo>
                  <a:lnTo>
                    <a:pt x="566" y="163"/>
                  </a:lnTo>
                  <a:lnTo>
                    <a:pt x="566" y="163"/>
                  </a:lnTo>
                  <a:lnTo>
                    <a:pt x="560" y="163"/>
                  </a:lnTo>
                  <a:lnTo>
                    <a:pt x="560" y="163"/>
                  </a:lnTo>
                  <a:lnTo>
                    <a:pt x="547" y="163"/>
                  </a:lnTo>
                  <a:lnTo>
                    <a:pt x="537" y="165"/>
                  </a:lnTo>
                  <a:lnTo>
                    <a:pt x="527" y="169"/>
                  </a:lnTo>
                  <a:lnTo>
                    <a:pt x="521" y="173"/>
                  </a:lnTo>
                  <a:lnTo>
                    <a:pt x="515" y="177"/>
                  </a:lnTo>
                  <a:lnTo>
                    <a:pt x="513" y="183"/>
                  </a:lnTo>
                  <a:lnTo>
                    <a:pt x="507" y="195"/>
                  </a:lnTo>
                  <a:lnTo>
                    <a:pt x="507" y="195"/>
                  </a:lnTo>
                  <a:lnTo>
                    <a:pt x="501" y="209"/>
                  </a:lnTo>
                  <a:lnTo>
                    <a:pt x="493" y="220"/>
                  </a:lnTo>
                  <a:lnTo>
                    <a:pt x="485" y="230"/>
                  </a:lnTo>
                  <a:lnTo>
                    <a:pt x="475" y="240"/>
                  </a:lnTo>
                  <a:lnTo>
                    <a:pt x="463" y="246"/>
                  </a:lnTo>
                  <a:lnTo>
                    <a:pt x="451" y="252"/>
                  </a:lnTo>
                  <a:lnTo>
                    <a:pt x="435" y="254"/>
                  </a:lnTo>
                  <a:lnTo>
                    <a:pt x="421" y="256"/>
                  </a:lnTo>
                  <a:lnTo>
                    <a:pt x="421" y="256"/>
                  </a:lnTo>
                  <a:lnTo>
                    <a:pt x="397" y="254"/>
                  </a:lnTo>
                  <a:lnTo>
                    <a:pt x="397" y="254"/>
                  </a:lnTo>
                  <a:lnTo>
                    <a:pt x="298" y="242"/>
                  </a:lnTo>
                  <a:lnTo>
                    <a:pt x="298" y="242"/>
                  </a:lnTo>
                  <a:lnTo>
                    <a:pt x="256" y="236"/>
                  </a:lnTo>
                  <a:lnTo>
                    <a:pt x="256" y="236"/>
                  </a:lnTo>
                  <a:lnTo>
                    <a:pt x="238" y="232"/>
                  </a:lnTo>
                  <a:lnTo>
                    <a:pt x="220" y="228"/>
                  </a:lnTo>
                  <a:lnTo>
                    <a:pt x="220" y="228"/>
                  </a:lnTo>
                  <a:lnTo>
                    <a:pt x="213" y="236"/>
                  </a:lnTo>
                  <a:lnTo>
                    <a:pt x="213" y="236"/>
                  </a:lnTo>
                  <a:lnTo>
                    <a:pt x="197" y="248"/>
                  </a:lnTo>
                  <a:lnTo>
                    <a:pt x="187" y="258"/>
                  </a:lnTo>
                  <a:lnTo>
                    <a:pt x="183" y="26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3" y="290"/>
                  </a:lnTo>
                  <a:lnTo>
                    <a:pt x="189" y="306"/>
                  </a:lnTo>
                  <a:lnTo>
                    <a:pt x="189" y="306"/>
                  </a:lnTo>
                  <a:lnTo>
                    <a:pt x="191" y="318"/>
                  </a:lnTo>
                  <a:lnTo>
                    <a:pt x="189" y="330"/>
                  </a:lnTo>
                  <a:lnTo>
                    <a:pt x="185" y="342"/>
                  </a:lnTo>
                  <a:lnTo>
                    <a:pt x="177" y="350"/>
                  </a:lnTo>
                  <a:lnTo>
                    <a:pt x="177" y="350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11" y="405"/>
                  </a:lnTo>
                  <a:lnTo>
                    <a:pt x="95" y="419"/>
                  </a:lnTo>
                  <a:lnTo>
                    <a:pt x="81" y="433"/>
                  </a:lnTo>
                  <a:lnTo>
                    <a:pt x="81" y="433"/>
                  </a:lnTo>
                  <a:lnTo>
                    <a:pt x="73" y="441"/>
                  </a:lnTo>
                  <a:lnTo>
                    <a:pt x="71" y="447"/>
                  </a:lnTo>
                  <a:lnTo>
                    <a:pt x="71" y="455"/>
                  </a:lnTo>
                  <a:lnTo>
                    <a:pt x="73" y="463"/>
                  </a:lnTo>
                  <a:lnTo>
                    <a:pt x="77" y="475"/>
                  </a:lnTo>
                  <a:lnTo>
                    <a:pt x="83" y="489"/>
                  </a:lnTo>
                  <a:lnTo>
                    <a:pt x="95" y="505"/>
                  </a:lnTo>
                  <a:lnTo>
                    <a:pt x="95" y="505"/>
                  </a:lnTo>
                  <a:lnTo>
                    <a:pt x="99" y="513"/>
                  </a:lnTo>
                  <a:lnTo>
                    <a:pt x="101" y="521"/>
                  </a:lnTo>
                  <a:lnTo>
                    <a:pt x="103" y="527"/>
                  </a:lnTo>
                  <a:lnTo>
                    <a:pt x="103" y="535"/>
                  </a:lnTo>
                  <a:lnTo>
                    <a:pt x="101" y="543"/>
                  </a:lnTo>
                  <a:lnTo>
                    <a:pt x="97" y="548"/>
                  </a:lnTo>
                  <a:lnTo>
                    <a:pt x="93" y="556"/>
                  </a:lnTo>
                  <a:lnTo>
                    <a:pt x="87" y="560"/>
                  </a:lnTo>
                  <a:lnTo>
                    <a:pt x="87" y="560"/>
                  </a:lnTo>
                  <a:lnTo>
                    <a:pt x="63" y="582"/>
                  </a:lnTo>
                  <a:lnTo>
                    <a:pt x="46" y="602"/>
                  </a:lnTo>
                  <a:lnTo>
                    <a:pt x="34" y="620"/>
                  </a:lnTo>
                  <a:lnTo>
                    <a:pt x="28" y="638"/>
                  </a:lnTo>
                  <a:lnTo>
                    <a:pt x="26" y="652"/>
                  </a:lnTo>
                  <a:lnTo>
                    <a:pt x="28" y="666"/>
                  </a:lnTo>
                  <a:lnTo>
                    <a:pt x="32" y="680"/>
                  </a:lnTo>
                  <a:lnTo>
                    <a:pt x="40" y="692"/>
                  </a:lnTo>
                  <a:lnTo>
                    <a:pt x="40" y="692"/>
                  </a:lnTo>
                  <a:lnTo>
                    <a:pt x="44" y="702"/>
                  </a:lnTo>
                  <a:lnTo>
                    <a:pt x="44" y="713"/>
                  </a:lnTo>
                  <a:lnTo>
                    <a:pt x="44" y="723"/>
                  </a:lnTo>
                  <a:lnTo>
                    <a:pt x="40" y="733"/>
                  </a:lnTo>
                  <a:lnTo>
                    <a:pt x="40" y="733"/>
                  </a:lnTo>
                  <a:lnTo>
                    <a:pt x="22" y="761"/>
                  </a:lnTo>
                  <a:lnTo>
                    <a:pt x="22" y="761"/>
                  </a:lnTo>
                  <a:lnTo>
                    <a:pt x="0" y="801"/>
                  </a:lnTo>
                  <a:lnTo>
                    <a:pt x="0" y="801"/>
                  </a:lnTo>
                  <a:lnTo>
                    <a:pt x="0" y="803"/>
                  </a:lnTo>
                  <a:lnTo>
                    <a:pt x="0" y="803"/>
                  </a:lnTo>
                  <a:lnTo>
                    <a:pt x="14" y="809"/>
                  </a:lnTo>
                  <a:lnTo>
                    <a:pt x="28" y="817"/>
                  </a:lnTo>
                  <a:lnTo>
                    <a:pt x="28" y="817"/>
                  </a:lnTo>
                  <a:lnTo>
                    <a:pt x="40" y="827"/>
                  </a:lnTo>
                  <a:lnTo>
                    <a:pt x="51" y="833"/>
                  </a:lnTo>
                  <a:lnTo>
                    <a:pt x="63" y="839"/>
                  </a:lnTo>
                  <a:lnTo>
                    <a:pt x="77" y="845"/>
                  </a:lnTo>
                  <a:lnTo>
                    <a:pt x="91" y="849"/>
                  </a:lnTo>
                  <a:lnTo>
                    <a:pt x="107" y="851"/>
                  </a:lnTo>
                  <a:lnTo>
                    <a:pt x="141" y="853"/>
                  </a:lnTo>
                  <a:lnTo>
                    <a:pt x="141" y="853"/>
                  </a:lnTo>
                  <a:lnTo>
                    <a:pt x="179" y="851"/>
                  </a:lnTo>
                  <a:lnTo>
                    <a:pt x="218" y="847"/>
                  </a:lnTo>
                  <a:lnTo>
                    <a:pt x="230" y="847"/>
                  </a:lnTo>
                  <a:lnTo>
                    <a:pt x="232" y="845"/>
                  </a:lnTo>
                  <a:lnTo>
                    <a:pt x="232" y="845"/>
                  </a:lnTo>
                  <a:lnTo>
                    <a:pt x="258" y="843"/>
                  </a:lnTo>
                  <a:lnTo>
                    <a:pt x="280" y="843"/>
                  </a:lnTo>
                  <a:lnTo>
                    <a:pt x="280" y="843"/>
                  </a:lnTo>
                  <a:lnTo>
                    <a:pt x="300" y="843"/>
                  </a:lnTo>
                  <a:lnTo>
                    <a:pt x="318" y="849"/>
                  </a:lnTo>
                  <a:lnTo>
                    <a:pt x="332" y="857"/>
                  </a:lnTo>
                  <a:lnTo>
                    <a:pt x="344" y="867"/>
                  </a:lnTo>
                  <a:lnTo>
                    <a:pt x="352" y="880"/>
                  </a:lnTo>
                  <a:lnTo>
                    <a:pt x="362" y="896"/>
                  </a:lnTo>
                  <a:lnTo>
                    <a:pt x="378" y="932"/>
                  </a:lnTo>
                  <a:lnTo>
                    <a:pt x="378" y="934"/>
                  </a:lnTo>
                  <a:lnTo>
                    <a:pt x="378" y="934"/>
                  </a:lnTo>
                  <a:lnTo>
                    <a:pt x="385" y="948"/>
                  </a:lnTo>
                  <a:lnTo>
                    <a:pt x="385" y="948"/>
                  </a:lnTo>
                  <a:lnTo>
                    <a:pt x="405" y="960"/>
                  </a:lnTo>
                  <a:lnTo>
                    <a:pt x="421" y="972"/>
                  </a:lnTo>
                  <a:lnTo>
                    <a:pt x="435" y="988"/>
                  </a:lnTo>
                  <a:lnTo>
                    <a:pt x="445" y="1004"/>
                  </a:lnTo>
                  <a:lnTo>
                    <a:pt x="453" y="1024"/>
                  </a:lnTo>
                  <a:lnTo>
                    <a:pt x="459" y="1044"/>
                  </a:lnTo>
                  <a:lnTo>
                    <a:pt x="461" y="1067"/>
                  </a:lnTo>
                  <a:lnTo>
                    <a:pt x="461" y="1091"/>
                  </a:lnTo>
                  <a:lnTo>
                    <a:pt x="461" y="1091"/>
                  </a:lnTo>
                  <a:lnTo>
                    <a:pt x="461" y="1103"/>
                  </a:lnTo>
                  <a:lnTo>
                    <a:pt x="463" y="1107"/>
                  </a:lnTo>
                  <a:lnTo>
                    <a:pt x="463" y="1107"/>
                  </a:lnTo>
                  <a:lnTo>
                    <a:pt x="469" y="1109"/>
                  </a:lnTo>
                  <a:lnTo>
                    <a:pt x="481" y="1111"/>
                  </a:lnTo>
                  <a:lnTo>
                    <a:pt x="481" y="1111"/>
                  </a:lnTo>
                  <a:lnTo>
                    <a:pt x="483" y="1111"/>
                  </a:lnTo>
                  <a:lnTo>
                    <a:pt x="483" y="1111"/>
                  </a:lnTo>
                  <a:lnTo>
                    <a:pt x="509" y="1111"/>
                  </a:lnTo>
                  <a:lnTo>
                    <a:pt x="509" y="1111"/>
                  </a:lnTo>
                  <a:lnTo>
                    <a:pt x="525" y="1111"/>
                  </a:lnTo>
                  <a:lnTo>
                    <a:pt x="525" y="1111"/>
                  </a:lnTo>
                  <a:lnTo>
                    <a:pt x="558" y="1113"/>
                  </a:lnTo>
                  <a:lnTo>
                    <a:pt x="586" y="1115"/>
                  </a:lnTo>
                  <a:lnTo>
                    <a:pt x="598" y="1117"/>
                  </a:lnTo>
                  <a:lnTo>
                    <a:pt x="608" y="1121"/>
                  </a:lnTo>
                  <a:lnTo>
                    <a:pt x="620" y="1125"/>
                  </a:lnTo>
                  <a:lnTo>
                    <a:pt x="628" y="1131"/>
                  </a:lnTo>
                  <a:lnTo>
                    <a:pt x="628" y="1131"/>
                  </a:lnTo>
                  <a:lnTo>
                    <a:pt x="630" y="1133"/>
                  </a:lnTo>
                  <a:lnTo>
                    <a:pt x="630" y="1133"/>
                  </a:lnTo>
                  <a:lnTo>
                    <a:pt x="636" y="1133"/>
                  </a:lnTo>
                  <a:lnTo>
                    <a:pt x="636" y="1133"/>
                  </a:lnTo>
                  <a:lnTo>
                    <a:pt x="638" y="1139"/>
                  </a:lnTo>
                  <a:lnTo>
                    <a:pt x="638" y="1139"/>
                  </a:lnTo>
                  <a:lnTo>
                    <a:pt x="650" y="1153"/>
                  </a:lnTo>
                  <a:lnTo>
                    <a:pt x="660" y="1173"/>
                  </a:lnTo>
                  <a:lnTo>
                    <a:pt x="670" y="1195"/>
                  </a:lnTo>
                  <a:lnTo>
                    <a:pt x="680" y="1222"/>
                  </a:lnTo>
                  <a:lnTo>
                    <a:pt x="680" y="1222"/>
                  </a:lnTo>
                  <a:lnTo>
                    <a:pt x="684" y="1238"/>
                  </a:lnTo>
                  <a:lnTo>
                    <a:pt x="686" y="1252"/>
                  </a:lnTo>
                  <a:lnTo>
                    <a:pt x="688" y="1264"/>
                  </a:lnTo>
                  <a:lnTo>
                    <a:pt x="686" y="1276"/>
                  </a:lnTo>
                  <a:lnTo>
                    <a:pt x="684" y="1286"/>
                  </a:lnTo>
                  <a:lnTo>
                    <a:pt x="682" y="1296"/>
                  </a:lnTo>
                  <a:lnTo>
                    <a:pt x="674" y="1310"/>
                  </a:lnTo>
                  <a:lnTo>
                    <a:pt x="674" y="1310"/>
                  </a:lnTo>
                  <a:lnTo>
                    <a:pt x="664" y="1324"/>
                  </a:lnTo>
                  <a:lnTo>
                    <a:pt x="656" y="1330"/>
                  </a:lnTo>
                  <a:lnTo>
                    <a:pt x="646" y="1338"/>
                  </a:lnTo>
                  <a:lnTo>
                    <a:pt x="636" y="1342"/>
                  </a:lnTo>
                  <a:lnTo>
                    <a:pt x="622" y="1348"/>
                  </a:lnTo>
                  <a:lnTo>
                    <a:pt x="608" y="1352"/>
                  </a:lnTo>
                  <a:lnTo>
                    <a:pt x="590" y="1354"/>
                  </a:lnTo>
                  <a:lnTo>
                    <a:pt x="590" y="1354"/>
                  </a:lnTo>
                  <a:lnTo>
                    <a:pt x="566" y="1358"/>
                  </a:lnTo>
                  <a:lnTo>
                    <a:pt x="566" y="1358"/>
                  </a:lnTo>
                  <a:lnTo>
                    <a:pt x="574" y="1374"/>
                  </a:lnTo>
                  <a:lnTo>
                    <a:pt x="574" y="1374"/>
                  </a:lnTo>
                  <a:lnTo>
                    <a:pt x="580" y="1387"/>
                  </a:lnTo>
                  <a:lnTo>
                    <a:pt x="580" y="1387"/>
                  </a:lnTo>
                  <a:lnTo>
                    <a:pt x="594" y="1417"/>
                  </a:lnTo>
                  <a:lnTo>
                    <a:pt x="608" y="1447"/>
                  </a:lnTo>
                  <a:lnTo>
                    <a:pt x="608" y="1447"/>
                  </a:lnTo>
                  <a:lnTo>
                    <a:pt x="618" y="1471"/>
                  </a:lnTo>
                  <a:lnTo>
                    <a:pt x="618" y="1471"/>
                  </a:lnTo>
                  <a:lnTo>
                    <a:pt x="622" y="1481"/>
                  </a:lnTo>
                  <a:lnTo>
                    <a:pt x="622" y="1493"/>
                  </a:lnTo>
                  <a:lnTo>
                    <a:pt x="620" y="1503"/>
                  </a:lnTo>
                  <a:lnTo>
                    <a:pt x="614" y="1513"/>
                  </a:lnTo>
                  <a:lnTo>
                    <a:pt x="614" y="1513"/>
                  </a:lnTo>
                  <a:lnTo>
                    <a:pt x="594" y="1537"/>
                  </a:lnTo>
                  <a:lnTo>
                    <a:pt x="594" y="1537"/>
                  </a:lnTo>
                  <a:lnTo>
                    <a:pt x="572" y="1566"/>
                  </a:lnTo>
                  <a:lnTo>
                    <a:pt x="572" y="1566"/>
                  </a:lnTo>
                  <a:lnTo>
                    <a:pt x="588" y="1572"/>
                  </a:lnTo>
                  <a:lnTo>
                    <a:pt x="602" y="1582"/>
                  </a:lnTo>
                  <a:lnTo>
                    <a:pt x="614" y="1590"/>
                  </a:lnTo>
                  <a:lnTo>
                    <a:pt x="620" y="1598"/>
                  </a:lnTo>
                  <a:lnTo>
                    <a:pt x="620" y="1598"/>
                  </a:lnTo>
                  <a:lnTo>
                    <a:pt x="660" y="1636"/>
                  </a:lnTo>
                  <a:lnTo>
                    <a:pt x="678" y="1654"/>
                  </a:lnTo>
                  <a:lnTo>
                    <a:pt x="696" y="1666"/>
                  </a:lnTo>
                  <a:lnTo>
                    <a:pt x="714" y="1678"/>
                  </a:lnTo>
                  <a:lnTo>
                    <a:pt x="733" y="1686"/>
                  </a:lnTo>
                  <a:lnTo>
                    <a:pt x="753" y="1692"/>
                  </a:lnTo>
                  <a:lnTo>
                    <a:pt x="773" y="1692"/>
                  </a:lnTo>
                  <a:lnTo>
                    <a:pt x="773" y="1692"/>
                  </a:lnTo>
                  <a:lnTo>
                    <a:pt x="797" y="1692"/>
                  </a:lnTo>
                  <a:lnTo>
                    <a:pt x="797" y="1692"/>
                  </a:lnTo>
                  <a:lnTo>
                    <a:pt x="809" y="1690"/>
                  </a:lnTo>
                  <a:lnTo>
                    <a:pt x="809" y="1690"/>
                  </a:lnTo>
                  <a:lnTo>
                    <a:pt x="825" y="1692"/>
                  </a:lnTo>
                  <a:lnTo>
                    <a:pt x="839" y="1696"/>
                  </a:lnTo>
                  <a:lnTo>
                    <a:pt x="839" y="1696"/>
                  </a:lnTo>
                  <a:lnTo>
                    <a:pt x="855" y="1698"/>
                  </a:lnTo>
                  <a:lnTo>
                    <a:pt x="869" y="1704"/>
                  </a:lnTo>
                  <a:lnTo>
                    <a:pt x="869" y="1704"/>
                  </a:lnTo>
                  <a:lnTo>
                    <a:pt x="914" y="1733"/>
                  </a:lnTo>
                  <a:lnTo>
                    <a:pt x="914" y="1733"/>
                  </a:lnTo>
                  <a:lnTo>
                    <a:pt x="932" y="1741"/>
                  </a:lnTo>
                  <a:lnTo>
                    <a:pt x="932" y="1741"/>
                  </a:lnTo>
                  <a:lnTo>
                    <a:pt x="976" y="1765"/>
                  </a:lnTo>
                  <a:lnTo>
                    <a:pt x="1000" y="1775"/>
                  </a:lnTo>
                  <a:lnTo>
                    <a:pt x="1022" y="1785"/>
                  </a:lnTo>
                  <a:lnTo>
                    <a:pt x="1022" y="1785"/>
                  </a:lnTo>
                  <a:lnTo>
                    <a:pt x="1034" y="1781"/>
                  </a:lnTo>
                  <a:lnTo>
                    <a:pt x="1057" y="1771"/>
                  </a:lnTo>
                  <a:lnTo>
                    <a:pt x="1057" y="1771"/>
                  </a:lnTo>
                  <a:lnTo>
                    <a:pt x="1077" y="1761"/>
                  </a:lnTo>
                  <a:lnTo>
                    <a:pt x="1093" y="1755"/>
                  </a:lnTo>
                  <a:lnTo>
                    <a:pt x="1109" y="1753"/>
                  </a:lnTo>
                  <a:lnTo>
                    <a:pt x="1125" y="1751"/>
                  </a:lnTo>
                  <a:lnTo>
                    <a:pt x="1125" y="1751"/>
                  </a:lnTo>
                  <a:lnTo>
                    <a:pt x="1141" y="1753"/>
                  </a:lnTo>
                  <a:lnTo>
                    <a:pt x="1157" y="1757"/>
                  </a:lnTo>
                  <a:lnTo>
                    <a:pt x="1157" y="1757"/>
                  </a:lnTo>
                  <a:lnTo>
                    <a:pt x="1161" y="1753"/>
                  </a:lnTo>
                  <a:lnTo>
                    <a:pt x="1161" y="1753"/>
                  </a:lnTo>
                  <a:lnTo>
                    <a:pt x="1163" y="1717"/>
                  </a:lnTo>
                  <a:lnTo>
                    <a:pt x="1167" y="1684"/>
                  </a:lnTo>
                  <a:lnTo>
                    <a:pt x="1173" y="1648"/>
                  </a:lnTo>
                  <a:lnTo>
                    <a:pt x="1183" y="1614"/>
                  </a:lnTo>
                  <a:lnTo>
                    <a:pt x="1183" y="1614"/>
                  </a:lnTo>
                  <a:lnTo>
                    <a:pt x="1183" y="1592"/>
                  </a:lnTo>
                  <a:lnTo>
                    <a:pt x="1183" y="1592"/>
                  </a:lnTo>
                  <a:lnTo>
                    <a:pt x="1177" y="1562"/>
                  </a:lnTo>
                  <a:lnTo>
                    <a:pt x="1177" y="1562"/>
                  </a:lnTo>
                  <a:lnTo>
                    <a:pt x="1167" y="1515"/>
                  </a:lnTo>
                  <a:lnTo>
                    <a:pt x="1163" y="1493"/>
                  </a:lnTo>
                  <a:lnTo>
                    <a:pt x="1155" y="1471"/>
                  </a:lnTo>
                  <a:lnTo>
                    <a:pt x="1147" y="1453"/>
                  </a:lnTo>
                  <a:lnTo>
                    <a:pt x="1135" y="1435"/>
                  </a:lnTo>
                  <a:lnTo>
                    <a:pt x="1123" y="1419"/>
                  </a:lnTo>
                  <a:lnTo>
                    <a:pt x="1105" y="1405"/>
                  </a:lnTo>
                  <a:lnTo>
                    <a:pt x="1105" y="1405"/>
                  </a:lnTo>
                  <a:lnTo>
                    <a:pt x="1101" y="1401"/>
                  </a:lnTo>
                  <a:lnTo>
                    <a:pt x="1095" y="1395"/>
                  </a:lnTo>
                  <a:lnTo>
                    <a:pt x="1091" y="1389"/>
                  </a:lnTo>
                  <a:lnTo>
                    <a:pt x="1089" y="1381"/>
                  </a:lnTo>
                  <a:lnTo>
                    <a:pt x="1089" y="1376"/>
                  </a:lnTo>
                  <a:lnTo>
                    <a:pt x="1089" y="1368"/>
                  </a:lnTo>
                  <a:lnTo>
                    <a:pt x="1089" y="1362"/>
                  </a:lnTo>
                  <a:lnTo>
                    <a:pt x="1093" y="1354"/>
                  </a:lnTo>
                  <a:lnTo>
                    <a:pt x="1093" y="1354"/>
                  </a:lnTo>
                  <a:lnTo>
                    <a:pt x="1095" y="1348"/>
                  </a:lnTo>
                  <a:lnTo>
                    <a:pt x="1095" y="1348"/>
                  </a:lnTo>
                  <a:lnTo>
                    <a:pt x="1099" y="1340"/>
                  </a:lnTo>
                  <a:lnTo>
                    <a:pt x="1105" y="1332"/>
                  </a:lnTo>
                  <a:lnTo>
                    <a:pt x="1115" y="1322"/>
                  </a:lnTo>
                  <a:lnTo>
                    <a:pt x="1121" y="1320"/>
                  </a:lnTo>
                  <a:lnTo>
                    <a:pt x="1129" y="1318"/>
                  </a:lnTo>
                  <a:lnTo>
                    <a:pt x="1129" y="1318"/>
                  </a:lnTo>
                  <a:lnTo>
                    <a:pt x="1145" y="1314"/>
                  </a:lnTo>
                  <a:lnTo>
                    <a:pt x="1157" y="1310"/>
                  </a:lnTo>
                  <a:lnTo>
                    <a:pt x="1167" y="1302"/>
                  </a:lnTo>
                  <a:lnTo>
                    <a:pt x="1177" y="1294"/>
                  </a:lnTo>
                  <a:lnTo>
                    <a:pt x="1183" y="1282"/>
                  </a:lnTo>
                  <a:lnTo>
                    <a:pt x="1187" y="1268"/>
                  </a:lnTo>
                  <a:lnTo>
                    <a:pt x="1189" y="1248"/>
                  </a:lnTo>
                  <a:lnTo>
                    <a:pt x="1189" y="1226"/>
                  </a:lnTo>
                  <a:lnTo>
                    <a:pt x="1189" y="1226"/>
                  </a:lnTo>
                  <a:lnTo>
                    <a:pt x="1189" y="1214"/>
                  </a:lnTo>
                  <a:lnTo>
                    <a:pt x="1189" y="1205"/>
                  </a:lnTo>
                  <a:lnTo>
                    <a:pt x="1193" y="1187"/>
                  </a:lnTo>
                  <a:lnTo>
                    <a:pt x="1193" y="1187"/>
                  </a:lnTo>
                  <a:lnTo>
                    <a:pt x="1197" y="1179"/>
                  </a:lnTo>
                  <a:lnTo>
                    <a:pt x="1197" y="1179"/>
                  </a:lnTo>
                  <a:lnTo>
                    <a:pt x="1209" y="1109"/>
                  </a:lnTo>
                  <a:lnTo>
                    <a:pt x="1209" y="1103"/>
                  </a:lnTo>
                  <a:lnTo>
                    <a:pt x="1209" y="1103"/>
                  </a:lnTo>
                  <a:lnTo>
                    <a:pt x="1203" y="1095"/>
                  </a:lnTo>
                  <a:lnTo>
                    <a:pt x="1201" y="1085"/>
                  </a:lnTo>
                  <a:lnTo>
                    <a:pt x="1199" y="1075"/>
                  </a:lnTo>
                  <a:lnTo>
                    <a:pt x="1201" y="1063"/>
                  </a:lnTo>
                  <a:lnTo>
                    <a:pt x="1201" y="1063"/>
                  </a:lnTo>
                  <a:lnTo>
                    <a:pt x="1205" y="1053"/>
                  </a:lnTo>
                  <a:lnTo>
                    <a:pt x="1213" y="1045"/>
                  </a:lnTo>
                  <a:lnTo>
                    <a:pt x="1220" y="1040"/>
                  </a:lnTo>
                  <a:lnTo>
                    <a:pt x="1232" y="1036"/>
                  </a:lnTo>
                  <a:lnTo>
                    <a:pt x="1280" y="1028"/>
                  </a:lnTo>
                  <a:lnTo>
                    <a:pt x="1280" y="1028"/>
                  </a:lnTo>
                  <a:lnTo>
                    <a:pt x="1387" y="1006"/>
                  </a:lnTo>
                  <a:lnTo>
                    <a:pt x="1387" y="1006"/>
                  </a:lnTo>
                  <a:lnTo>
                    <a:pt x="1429" y="998"/>
                  </a:lnTo>
                  <a:lnTo>
                    <a:pt x="1429" y="998"/>
                  </a:lnTo>
                  <a:lnTo>
                    <a:pt x="1473" y="990"/>
                  </a:lnTo>
                  <a:lnTo>
                    <a:pt x="1515" y="982"/>
                  </a:lnTo>
                  <a:lnTo>
                    <a:pt x="1515" y="982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29" y="958"/>
                  </a:lnTo>
                  <a:lnTo>
                    <a:pt x="1529" y="958"/>
                  </a:lnTo>
                  <a:lnTo>
                    <a:pt x="1535" y="952"/>
                  </a:lnTo>
                  <a:lnTo>
                    <a:pt x="1543" y="946"/>
                  </a:lnTo>
                  <a:lnTo>
                    <a:pt x="1550" y="942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74" y="938"/>
                  </a:lnTo>
                  <a:lnTo>
                    <a:pt x="1574" y="938"/>
                  </a:lnTo>
                  <a:lnTo>
                    <a:pt x="1584" y="938"/>
                  </a:lnTo>
                  <a:lnTo>
                    <a:pt x="1594" y="942"/>
                  </a:lnTo>
                  <a:lnTo>
                    <a:pt x="1594" y="942"/>
                  </a:lnTo>
                  <a:lnTo>
                    <a:pt x="1620" y="950"/>
                  </a:lnTo>
                  <a:lnTo>
                    <a:pt x="1632" y="954"/>
                  </a:lnTo>
                  <a:lnTo>
                    <a:pt x="1642" y="954"/>
                  </a:lnTo>
                  <a:lnTo>
                    <a:pt x="1642" y="954"/>
                  </a:lnTo>
                  <a:lnTo>
                    <a:pt x="1648" y="954"/>
                  </a:lnTo>
                  <a:lnTo>
                    <a:pt x="1656" y="948"/>
                  </a:lnTo>
                  <a:lnTo>
                    <a:pt x="1668" y="934"/>
                  </a:lnTo>
                  <a:lnTo>
                    <a:pt x="1684" y="910"/>
                  </a:lnTo>
                  <a:lnTo>
                    <a:pt x="1684" y="910"/>
                  </a:lnTo>
                  <a:lnTo>
                    <a:pt x="1698" y="888"/>
                  </a:lnTo>
                  <a:lnTo>
                    <a:pt x="1713" y="867"/>
                  </a:lnTo>
                  <a:lnTo>
                    <a:pt x="1731" y="849"/>
                  </a:lnTo>
                  <a:lnTo>
                    <a:pt x="1741" y="841"/>
                  </a:lnTo>
                  <a:lnTo>
                    <a:pt x="1751" y="833"/>
                  </a:lnTo>
                  <a:lnTo>
                    <a:pt x="1751" y="833"/>
                  </a:lnTo>
                  <a:lnTo>
                    <a:pt x="1735" y="829"/>
                  </a:lnTo>
                  <a:lnTo>
                    <a:pt x="1721" y="825"/>
                  </a:lnTo>
                  <a:lnTo>
                    <a:pt x="1721" y="825"/>
                  </a:lnTo>
                  <a:lnTo>
                    <a:pt x="1708" y="819"/>
                  </a:lnTo>
                  <a:lnTo>
                    <a:pt x="1698" y="817"/>
                  </a:lnTo>
                  <a:lnTo>
                    <a:pt x="1698" y="8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6" name="Freeform 6">
              <a:extLst>
                <a:ext uri="{FF2B5EF4-FFF2-40B4-BE49-F238E27FC236}">
                  <a16:creationId xmlns:a16="http://schemas.microsoft.com/office/drawing/2014/main" id="{EDD42342-99F0-AF65-E266-1782D5AC7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8692" y="2631854"/>
              <a:ext cx="243557" cy="301064"/>
            </a:xfrm>
            <a:custGeom>
              <a:avLst/>
              <a:gdLst>
                <a:gd name="T0" fmla="*/ 1014 w 1470"/>
                <a:gd name="T1" fmla="*/ 1669 h 1836"/>
                <a:gd name="T2" fmla="*/ 1050 w 1470"/>
                <a:gd name="T3" fmla="*/ 1636 h 1836"/>
                <a:gd name="T4" fmla="*/ 1096 w 1470"/>
                <a:gd name="T5" fmla="*/ 1620 h 1836"/>
                <a:gd name="T6" fmla="*/ 1126 w 1470"/>
                <a:gd name="T7" fmla="*/ 1618 h 1836"/>
                <a:gd name="T8" fmla="*/ 1136 w 1470"/>
                <a:gd name="T9" fmla="*/ 1500 h 1836"/>
                <a:gd name="T10" fmla="*/ 1173 w 1470"/>
                <a:gd name="T11" fmla="*/ 1343 h 1836"/>
                <a:gd name="T12" fmla="*/ 1233 w 1470"/>
                <a:gd name="T13" fmla="*/ 1318 h 1836"/>
                <a:gd name="T14" fmla="*/ 1307 w 1470"/>
                <a:gd name="T15" fmla="*/ 1300 h 1836"/>
                <a:gd name="T16" fmla="*/ 1305 w 1470"/>
                <a:gd name="T17" fmla="*/ 1220 h 1836"/>
                <a:gd name="T18" fmla="*/ 1326 w 1470"/>
                <a:gd name="T19" fmla="*/ 1161 h 1836"/>
                <a:gd name="T20" fmla="*/ 1390 w 1470"/>
                <a:gd name="T21" fmla="*/ 1127 h 1836"/>
                <a:gd name="T22" fmla="*/ 1466 w 1470"/>
                <a:gd name="T23" fmla="*/ 996 h 1836"/>
                <a:gd name="T24" fmla="*/ 1424 w 1470"/>
                <a:gd name="T25" fmla="*/ 970 h 1836"/>
                <a:gd name="T26" fmla="*/ 1354 w 1470"/>
                <a:gd name="T27" fmla="*/ 962 h 1836"/>
                <a:gd name="T28" fmla="*/ 1283 w 1470"/>
                <a:gd name="T29" fmla="*/ 894 h 1836"/>
                <a:gd name="T30" fmla="*/ 1201 w 1470"/>
                <a:gd name="T31" fmla="*/ 852 h 1836"/>
                <a:gd name="T32" fmla="*/ 1159 w 1470"/>
                <a:gd name="T33" fmla="*/ 840 h 1836"/>
                <a:gd name="T34" fmla="*/ 1106 w 1470"/>
                <a:gd name="T35" fmla="*/ 866 h 1836"/>
                <a:gd name="T36" fmla="*/ 1050 w 1470"/>
                <a:gd name="T37" fmla="*/ 844 h 1836"/>
                <a:gd name="T38" fmla="*/ 935 w 1470"/>
                <a:gd name="T39" fmla="*/ 771 h 1836"/>
                <a:gd name="T40" fmla="*/ 889 w 1470"/>
                <a:gd name="T41" fmla="*/ 739 h 1836"/>
                <a:gd name="T42" fmla="*/ 855 w 1470"/>
                <a:gd name="T43" fmla="*/ 747 h 1836"/>
                <a:gd name="T44" fmla="*/ 818 w 1470"/>
                <a:gd name="T45" fmla="*/ 703 h 1836"/>
                <a:gd name="T46" fmla="*/ 734 w 1470"/>
                <a:gd name="T47" fmla="*/ 687 h 1836"/>
                <a:gd name="T48" fmla="*/ 712 w 1470"/>
                <a:gd name="T49" fmla="*/ 626 h 1836"/>
                <a:gd name="T50" fmla="*/ 764 w 1470"/>
                <a:gd name="T51" fmla="*/ 546 h 1836"/>
                <a:gd name="T52" fmla="*/ 728 w 1470"/>
                <a:gd name="T53" fmla="*/ 506 h 1836"/>
                <a:gd name="T54" fmla="*/ 670 w 1470"/>
                <a:gd name="T55" fmla="*/ 415 h 1836"/>
                <a:gd name="T56" fmla="*/ 674 w 1470"/>
                <a:gd name="T57" fmla="*/ 320 h 1836"/>
                <a:gd name="T58" fmla="*/ 728 w 1470"/>
                <a:gd name="T59" fmla="*/ 242 h 1836"/>
                <a:gd name="T60" fmla="*/ 676 w 1470"/>
                <a:gd name="T61" fmla="*/ 169 h 1836"/>
                <a:gd name="T62" fmla="*/ 698 w 1470"/>
                <a:gd name="T63" fmla="*/ 89 h 1836"/>
                <a:gd name="T64" fmla="*/ 597 w 1470"/>
                <a:gd name="T65" fmla="*/ 75 h 1836"/>
                <a:gd name="T66" fmla="*/ 490 w 1470"/>
                <a:gd name="T67" fmla="*/ 5 h 1836"/>
                <a:gd name="T68" fmla="*/ 418 w 1470"/>
                <a:gd name="T69" fmla="*/ 105 h 1836"/>
                <a:gd name="T70" fmla="*/ 440 w 1470"/>
                <a:gd name="T71" fmla="*/ 178 h 1836"/>
                <a:gd name="T72" fmla="*/ 428 w 1470"/>
                <a:gd name="T73" fmla="*/ 228 h 1836"/>
                <a:gd name="T74" fmla="*/ 297 w 1470"/>
                <a:gd name="T75" fmla="*/ 337 h 1836"/>
                <a:gd name="T76" fmla="*/ 183 w 1470"/>
                <a:gd name="T77" fmla="*/ 419 h 1836"/>
                <a:gd name="T78" fmla="*/ 112 w 1470"/>
                <a:gd name="T79" fmla="*/ 485 h 1836"/>
                <a:gd name="T80" fmla="*/ 42 w 1470"/>
                <a:gd name="T81" fmla="*/ 592 h 1836"/>
                <a:gd name="T82" fmla="*/ 2 w 1470"/>
                <a:gd name="T83" fmla="*/ 685 h 1836"/>
                <a:gd name="T84" fmla="*/ 20 w 1470"/>
                <a:gd name="T85" fmla="*/ 769 h 1836"/>
                <a:gd name="T86" fmla="*/ 28 w 1470"/>
                <a:gd name="T87" fmla="*/ 834 h 1836"/>
                <a:gd name="T88" fmla="*/ 50 w 1470"/>
                <a:gd name="T89" fmla="*/ 948 h 1836"/>
                <a:gd name="T90" fmla="*/ 36 w 1470"/>
                <a:gd name="T91" fmla="*/ 1055 h 1836"/>
                <a:gd name="T92" fmla="*/ 84 w 1470"/>
                <a:gd name="T93" fmla="*/ 1121 h 1836"/>
                <a:gd name="T94" fmla="*/ 152 w 1470"/>
                <a:gd name="T95" fmla="*/ 1200 h 1836"/>
                <a:gd name="T96" fmla="*/ 203 w 1470"/>
                <a:gd name="T97" fmla="*/ 1206 h 1836"/>
                <a:gd name="T98" fmla="*/ 247 w 1470"/>
                <a:gd name="T99" fmla="*/ 1230 h 1836"/>
                <a:gd name="T100" fmla="*/ 297 w 1470"/>
                <a:gd name="T101" fmla="*/ 1296 h 1836"/>
                <a:gd name="T102" fmla="*/ 392 w 1470"/>
                <a:gd name="T103" fmla="*/ 1415 h 1836"/>
                <a:gd name="T104" fmla="*/ 557 w 1470"/>
                <a:gd name="T105" fmla="*/ 1520 h 1836"/>
                <a:gd name="T106" fmla="*/ 661 w 1470"/>
                <a:gd name="T107" fmla="*/ 1506 h 1836"/>
                <a:gd name="T108" fmla="*/ 754 w 1470"/>
                <a:gd name="T109" fmla="*/ 1493 h 1836"/>
                <a:gd name="T110" fmla="*/ 804 w 1470"/>
                <a:gd name="T111" fmla="*/ 1568 h 1836"/>
                <a:gd name="T112" fmla="*/ 833 w 1470"/>
                <a:gd name="T113" fmla="*/ 1612 h 1836"/>
                <a:gd name="T114" fmla="*/ 895 w 1470"/>
                <a:gd name="T115" fmla="*/ 1679 h 1836"/>
                <a:gd name="T116" fmla="*/ 909 w 1470"/>
                <a:gd name="T117" fmla="*/ 1785 h 1836"/>
                <a:gd name="T118" fmla="*/ 921 w 1470"/>
                <a:gd name="T119" fmla="*/ 1823 h 1836"/>
                <a:gd name="T120" fmla="*/ 979 w 1470"/>
                <a:gd name="T121" fmla="*/ 1834 h 1836"/>
                <a:gd name="T122" fmla="*/ 1024 w 1470"/>
                <a:gd name="T123" fmla="*/ 1787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0" h="1836">
                  <a:moveTo>
                    <a:pt x="1004" y="1733"/>
                  </a:moveTo>
                  <a:lnTo>
                    <a:pt x="1004" y="1733"/>
                  </a:lnTo>
                  <a:lnTo>
                    <a:pt x="979" y="1689"/>
                  </a:lnTo>
                  <a:lnTo>
                    <a:pt x="979" y="1689"/>
                  </a:lnTo>
                  <a:lnTo>
                    <a:pt x="989" y="1685"/>
                  </a:lnTo>
                  <a:lnTo>
                    <a:pt x="996" y="1681"/>
                  </a:lnTo>
                  <a:lnTo>
                    <a:pt x="1014" y="1669"/>
                  </a:lnTo>
                  <a:lnTo>
                    <a:pt x="1014" y="1669"/>
                  </a:lnTo>
                  <a:lnTo>
                    <a:pt x="1014" y="1667"/>
                  </a:lnTo>
                  <a:lnTo>
                    <a:pt x="1014" y="1667"/>
                  </a:lnTo>
                  <a:lnTo>
                    <a:pt x="1022" y="1658"/>
                  </a:lnTo>
                  <a:lnTo>
                    <a:pt x="1030" y="1650"/>
                  </a:lnTo>
                  <a:lnTo>
                    <a:pt x="1040" y="1642"/>
                  </a:lnTo>
                  <a:lnTo>
                    <a:pt x="1050" y="1636"/>
                  </a:lnTo>
                  <a:lnTo>
                    <a:pt x="1050" y="1636"/>
                  </a:lnTo>
                  <a:lnTo>
                    <a:pt x="1060" y="1630"/>
                  </a:lnTo>
                  <a:lnTo>
                    <a:pt x="1070" y="1624"/>
                  </a:lnTo>
                  <a:lnTo>
                    <a:pt x="1080" y="1620"/>
                  </a:lnTo>
                  <a:lnTo>
                    <a:pt x="1092" y="1620"/>
                  </a:lnTo>
                  <a:lnTo>
                    <a:pt x="1092" y="1620"/>
                  </a:lnTo>
                  <a:lnTo>
                    <a:pt x="1096" y="1620"/>
                  </a:lnTo>
                  <a:lnTo>
                    <a:pt x="1096" y="1620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4" y="1618"/>
                  </a:lnTo>
                  <a:lnTo>
                    <a:pt x="1114" y="1618"/>
                  </a:lnTo>
                  <a:lnTo>
                    <a:pt x="1126" y="1618"/>
                  </a:lnTo>
                  <a:lnTo>
                    <a:pt x="1130" y="1616"/>
                  </a:lnTo>
                  <a:lnTo>
                    <a:pt x="1130" y="1616"/>
                  </a:lnTo>
                  <a:lnTo>
                    <a:pt x="1132" y="1610"/>
                  </a:lnTo>
                  <a:lnTo>
                    <a:pt x="1132" y="1596"/>
                  </a:lnTo>
                  <a:lnTo>
                    <a:pt x="1132" y="1596"/>
                  </a:lnTo>
                  <a:lnTo>
                    <a:pt x="1136" y="1500"/>
                  </a:lnTo>
                  <a:lnTo>
                    <a:pt x="1136" y="1500"/>
                  </a:lnTo>
                  <a:lnTo>
                    <a:pt x="1140" y="1429"/>
                  </a:lnTo>
                  <a:lnTo>
                    <a:pt x="1140" y="1429"/>
                  </a:lnTo>
                  <a:lnTo>
                    <a:pt x="1144" y="1403"/>
                  </a:lnTo>
                  <a:lnTo>
                    <a:pt x="1150" y="1379"/>
                  </a:lnTo>
                  <a:lnTo>
                    <a:pt x="1159" y="1359"/>
                  </a:lnTo>
                  <a:lnTo>
                    <a:pt x="1165" y="1351"/>
                  </a:lnTo>
                  <a:lnTo>
                    <a:pt x="1173" y="1343"/>
                  </a:lnTo>
                  <a:lnTo>
                    <a:pt x="1173" y="1343"/>
                  </a:lnTo>
                  <a:lnTo>
                    <a:pt x="1181" y="1337"/>
                  </a:lnTo>
                  <a:lnTo>
                    <a:pt x="1189" y="1332"/>
                  </a:lnTo>
                  <a:lnTo>
                    <a:pt x="1189" y="1332"/>
                  </a:lnTo>
                  <a:lnTo>
                    <a:pt x="1203" y="1326"/>
                  </a:lnTo>
                  <a:lnTo>
                    <a:pt x="1217" y="1322"/>
                  </a:lnTo>
                  <a:lnTo>
                    <a:pt x="1233" y="1318"/>
                  </a:lnTo>
                  <a:lnTo>
                    <a:pt x="1249" y="1318"/>
                  </a:lnTo>
                  <a:lnTo>
                    <a:pt x="1249" y="1318"/>
                  </a:lnTo>
                  <a:lnTo>
                    <a:pt x="1263" y="1316"/>
                  </a:lnTo>
                  <a:lnTo>
                    <a:pt x="1277" y="1312"/>
                  </a:lnTo>
                  <a:lnTo>
                    <a:pt x="1291" y="1308"/>
                  </a:lnTo>
                  <a:lnTo>
                    <a:pt x="1307" y="1300"/>
                  </a:lnTo>
                  <a:lnTo>
                    <a:pt x="1307" y="1300"/>
                  </a:lnTo>
                  <a:lnTo>
                    <a:pt x="1311" y="1298"/>
                  </a:lnTo>
                  <a:lnTo>
                    <a:pt x="1313" y="1294"/>
                  </a:lnTo>
                  <a:lnTo>
                    <a:pt x="1315" y="1284"/>
                  </a:lnTo>
                  <a:lnTo>
                    <a:pt x="1313" y="1268"/>
                  </a:lnTo>
                  <a:lnTo>
                    <a:pt x="1313" y="1268"/>
                  </a:lnTo>
                  <a:lnTo>
                    <a:pt x="1307" y="1244"/>
                  </a:lnTo>
                  <a:lnTo>
                    <a:pt x="1305" y="1220"/>
                  </a:lnTo>
                  <a:lnTo>
                    <a:pt x="1305" y="1210"/>
                  </a:lnTo>
                  <a:lnTo>
                    <a:pt x="1307" y="1198"/>
                  </a:lnTo>
                  <a:lnTo>
                    <a:pt x="1309" y="1188"/>
                  </a:lnTo>
                  <a:lnTo>
                    <a:pt x="1313" y="1178"/>
                  </a:lnTo>
                  <a:lnTo>
                    <a:pt x="1313" y="1178"/>
                  </a:lnTo>
                  <a:lnTo>
                    <a:pt x="1321" y="1168"/>
                  </a:lnTo>
                  <a:lnTo>
                    <a:pt x="1326" y="1161"/>
                  </a:lnTo>
                  <a:lnTo>
                    <a:pt x="1334" y="1153"/>
                  </a:lnTo>
                  <a:lnTo>
                    <a:pt x="1344" y="1147"/>
                  </a:lnTo>
                  <a:lnTo>
                    <a:pt x="1364" y="1137"/>
                  </a:lnTo>
                  <a:lnTo>
                    <a:pt x="1388" y="1129"/>
                  </a:lnTo>
                  <a:lnTo>
                    <a:pt x="1388" y="1129"/>
                  </a:lnTo>
                  <a:lnTo>
                    <a:pt x="1390" y="1127"/>
                  </a:lnTo>
                  <a:lnTo>
                    <a:pt x="1390" y="1127"/>
                  </a:lnTo>
                  <a:lnTo>
                    <a:pt x="1406" y="1103"/>
                  </a:lnTo>
                  <a:lnTo>
                    <a:pt x="1406" y="1103"/>
                  </a:lnTo>
                  <a:lnTo>
                    <a:pt x="1436" y="1057"/>
                  </a:lnTo>
                  <a:lnTo>
                    <a:pt x="1448" y="1033"/>
                  </a:lnTo>
                  <a:lnTo>
                    <a:pt x="1458" y="1011"/>
                  </a:lnTo>
                  <a:lnTo>
                    <a:pt x="1458" y="1011"/>
                  </a:lnTo>
                  <a:lnTo>
                    <a:pt x="1466" y="996"/>
                  </a:lnTo>
                  <a:lnTo>
                    <a:pt x="1466" y="996"/>
                  </a:lnTo>
                  <a:lnTo>
                    <a:pt x="1470" y="972"/>
                  </a:lnTo>
                  <a:lnTo>
                    <a:pt x="1470" y="972"/>
                  </a:lnTo>
                  <a:lnTo>
                    <a:pt x="1462" y="970"/>
                  </a:lnTo>
                  <a:lnTo>
                    <a:pt x="1448" y="970"/>
                  </a:lnTo>
                  <a:lnTo>
                    <a:pt x="1448" y="970"/>
                  </a:lnTo>
                  <a:lnTo>
                    <a:pt x="1424" y="970"/>
                  </a:lnTo>
                  <a:lnTo>
                    <a:pt x="1416" y="970"/>
                  </a:lnTo>
                  <a:lnTo>
                    <a:pt x="1416" y="970"/>
                  </a:lnTo>
                  <a:lnTo>
                    <a:pt x="1406" y="972"/>
                  </a:lnTo>
                  <a:lnTo>
                    <a:pt x="1406" y="972"/>
                  </a:lnTo>
                  <a:lnTo>
                    <a:pt x="1388" y="970"/>
                  </a:lnTo>
                  <a:lnTo>
                    <a:pt x="1370" y="966"/>
                  </a:lnTo>
                  <a:lnTo>
                    <a:pt x="1354" y="962"/>
                  </a:lnTo>
                  <a:lnTo>
                    <a:pt x="1338" y="954"/>
                  </a:lnTo>
                  <a:lnTo>
                    <a:pt x="1326" y="944"/>
                  </a:lnTo>
                  <a:lnTo>
                    <a:pt x="1313" y="932"/>
                  </a:lnTo>
                  <a:lnTo>
                    <a:pt x="1303" y="918"/>
                  </a:lnTo>
                  <a:lnTo>
                    <a:pt x="1293" y="902"/>
                  </a:lnTo>
                  <a:lnTo>
                    <a:pt x="1293" y="902"/>
                  </a:lnTo>
                  <a:lnTo>
                    <a:pt x="1283" y="894"/>
                  </a:lnTo>
                  <a:lnTo>
                    <a:pt x="1269" y="886"/>
                  </a:lnTo>
                  <a:lnTo>
                    <a:pt x="1269" y="886"/>
                  </a:lnTo>
                  <a:lnTo>
                    <a:pt x="1257" y="880"/>
                  </a:lnTo>
                  <a:lnTo>
                    <a:pt x="1257" y="880"/>
                  </a:lnTo>
                  <a:lnTo>
                    <a:pt x="1229" y="866"/>
                  </a:lnTo>
                  <a:lnTo>
                    <a:pt x="1229" y="866"/>
                  </a:lnTo>
                  <a:lnTo>
                    <a:pt x="1201" y="852"/>
                  </a:lnTo>
                  <a:lnTo>
                    <a:pt x="1201" y="852"/>
                  </a:lnTo>
                  <a:lnTo>
                    <a:pt x="1181" y="842"/>
                  </a:lnTo>
                  <a:lnTo>
                    <a:pt x="1173" y="838"/>
                  </a:lnTo>
                  <a:lnTo>
                    <a:pt x="1165" y="836"/>
                  </a:lnTo>
                  <a:lnTo>
                    <a:pt x="1165" y="836"/>
                  </a:lnTo>
                  <a:lnTo>
                    <a:pt x="1163" y="838"/>
                  </a:lnTo>
                  <a:lnTo>
                    <a:pt x="1159" y="840"/>
                  </a:lnTo>
                  <a:lnTo>
                    <a:pt x="1156" y="846"/>
                  </a:lnTo>
                  <a:lnTo>
                    <a:pt x="1156" y="846"/>
                  </a:lnTo>
                  <a:lnTo>
                    <a:pt x="1150" y="852"/>
                  </a:lnTo>
                  <a:lnTo>
                    <a:pt x="1144" y="856"/>
                  </a:lnTo>
                  <a:lnTo>
                    <a:pt x="1132" y="862"/>
                  </a:lnTo>
                  <a:lnTo>
                    <a:pt x="1118" y="866"/>
                  </a:lnTo>
                  <a:lnTo>
                    <a:pt x="1106" y="866"/>
                  </a:lnTo>
                  <a:lnTo>
                    <a:pt x="1106" y="866"/>
                  </a:lnTo>
                  <a:lnTo>
                    <a:pt x="1094" y="866"/>
                  </a:lnTo>
                  <a:lnTo>
                    <a:pt x="1084" y="864"/>
                  </a:lnTo>
                  <a:lnTo>
                    <a:pt x="1072" y="860"/>
                  </a:lnTo>
                  <a:lnTo>
                    <a:pt x="1062" y="852"/>
                  </a:lnTo>
                  <a:lnTo>
                    <a:pt x="1062" y="852"/>
                  </a:lnTo>
                  <a:lnTo>
                    <a:pt x="1050" y="844"/>
                  </a:lnTo>
                  <a:lnTo>
                    <a:pt x="1040" y="838"/>
                  </a:lnTo>
                  <a:lnTo>
                    <a:pt x="1014" y="825"/>
                  </a:lnTo>
                  <a:lnTo>
                    <a:pt x="1014" y="825"/>
                  </a:lnTo>
                  <a:lnTo>
                    <a:pt x="989" y="811"/>
                  </a:lnTo>
                  <a:lnTo>
                    <a:pt x="961" y="795"/>
                  </a:lnTo>
                  <a:lnTo>
                    <a:pt x="947" y="783"/>
                  </a:lnTo>
                  <a:lnTo>
                    <a:pt x="935" y="771"/>
                  </a:lnTo>
                  <a:lnTo>
                    <a:pt x="923" y="757"/>
                  </a:lnTo>
                  <a:lnTo>
                    <a:pt x="913" y="741"/>
                  </a:lnTo>
                  <a:lnTo>
                    <a:pt x="913" y="741"/>
                  </a:lnTo>
                  <a:lnTo>
                    <a:pt x="891" y="739"/>
                  </a:lnTo>
                  <a:lnTo>
                    <a:pt x="891" y="739"/>
                  </a:lnTo>
                  <a:lnTo>
                    <a:pt x="889" y="739"/>
                  </a:lnTo>
                  <a:lnTo>
                    <a:pt x="889" y="739"/>
                  </a:lnTo>
                  <a:lnTo>
                    <a:pt x="879" y="743"/>
                  </a:lnTo>
                  <a:lnTo>
                    <a:pt x="869" y="745"/>
                  </a:lnTo>
                  <a:lnTo>
                    <a:pt x="869" y="745"/>
                  </a:lnTo>
                  <a:lnTo>
                    <a:pt x="861" y="747"/>
                  </a:lnTo>
                  <a:lnTo>
                    <a:pt x="861" y="747"/>
                  </a:lnTo>
                  <a:lnTo>
                    <a:pt x="855" y="747"/>
                  </a:lnTo>
                  <a:lnTo>
                    <a:pt x="855" y="747"/>
                  </a:lnTo>
                  <a:lnTo>
                    <a:pt x="843" y="743"/>
                  </a:lnTo>
                  <a:lnTo>
                    <a:pt x="833" y="737"/>
                  </a:lnTo>
                  <a:lnTo>
                    <a:pt x="826" y="727"/>
                  </a:lnTo>
                  <a:lnTo>
                    <a:pt x="822" y="717"/>
                  </a:lnTo>
                  <a:lnTo>
                    <a:pt x="818" y="705"/>
                  </a:lnTo>
                  <a:lnTo>
                    <a:pt x="818" y="703"/>
                  </a:lnTo>
                  <a:lnTo>
                    <a:pt x="818" y="703"/>
                  </a:lnTo>
                  <a:lnTo>
                    <a:pt x="794" y="703"/>
                  </a:lnTo>
                  <a:lnTo>
                    <a:pt x="794" y="703"/>
                  </a:lnTo>
                  <a:lnTo>
                    <a:pt x="778" y="703"/>
                  </a:lnTo>
                  <a:lnTo>
                    <a:pt x="778" y="703"/>
                  </a:lnTo>
                  <a:lnTo>
                    <a:pt x="762" y="701"/>
                  </a:lnTo>
                  <a:lnTo>
                    <a:pt x="744" y="693"/>
                  </a:lnTo>
                  <a:lnTo>
                    <a:pt x="734" y="687"/>
                  </a:lnTo>
                  <a:lnTo>
                    <a:pt x="724" y="681"/>
                  </a:lnTo>
                  <a:lnTo>
                    <a:pt x="718" y="673"/>
                  </a:lnTo>
                  <a:lnTo>
                    <a:pt x="712" y="662"/>
                  </a:lnTo>
                  <a:lnTo>
                    <a:pt x="712" y="662"/>
                  </a:lnTo>
                  <a:lnTo>
                    <a:pt x="708" y="650"/>
                  </a:lnTo>
                  <a:lnTo>
                    <a:pt x="708" y="638"/>
                  </a:lnTo>
                  <a:lnTo>
                    <a:pt x="712" y="626"/>
                  </a:lnTo>
                  <a:lnTo>
                    <a:pt x="716" y="614"/>
                  </a:lnTo>
                  <a:lnTo>
                    <a:pt x="726" y="598"/>
                  </a:lnTo>
                  <a:lnTo>
                    <a:pt x="734" y="588"/>
                  </a:lnTo>
                  <a:lnTo>
                    <a:pt x="734" y="588"/>
                  </a:lnTo>
                  <a:lnTo>
                    <a:pt x="750" y="568"/>
                  </a:lnTo>
                  <a:lnTo>
                    <a:pt x="760" y="554"/>
                  </a:lnTo>
                  <a:lnTo>
                    <a:pt x="764" y="546"/>
                  </a:lnTo>
                  <a:lnTo>
                    <a:pt x="764" y="544"/>
                  </a:lnTo>
                  <a:lnTo>
                    <a:pt x="764" y="544"/>
                  </a:lnTo>
                  <a:lnTo>
                    <a:pt x="762" y="540"/>
                  </a:lnTo>
                  <a:lnTo>
                    <a:pt x="758" y="534"/>
                  </a:lnTo>
                  <a:lnTo>
                    <a:pt x="746" y="522"/>
                  </a:lnTo>
                  <a:lnTo>
                    <a:pt x="728" y="506"/>
                  </a:lnTo>
                  <a:lnTo>
                    <a:pt x="728" y="506"/>
                  </a:lnTo>
                  <a:lnTo>
                    <a:pt x="716" y="497"/>
                  </a:lnTo>
                  <a:lnTo>
                    <a:pt x="704" y="487"/>
                  </a:lnTo>
                  <a:lnTo>
                    <a:pt x="694" y="473"/>
                  </a:lnTo>
                  <a:lnTo>
                    <a:pt x="686" y="461"/>
                  </a:lnTo>
                  <a:lnTo>
                    <a:pt x="680" y="445"/>
                  </a:lnTo>
                  <a:lnTo>
                    <a:pt x="674" y="431"/>
                  </a:lnTo>
                  <a:lnTo>
                    <a:pt x="670" y="415"/>
                  </a:lnTo>
                  <a:lnTo>
                    <a:pt x="666" y="397"/>
                  </a:lnTo>
                  <a:lnTo>
                    <a:pt x="666" y="397"/>
                  </a:lnTo>
                  <a:lnTo>
                    <a:pt x="664" y="381"/>
                  </a:lnTo>
                  <a:lnTo>
                    <a:pt x="666" y="365"/>
                  </a:lnTo>
                  <a:lnTo>
                    <a:pt x="666" y="349"/>
                  </a:lnTo>
                  <a:lnTo>
                    <a:pt x="670" y="334"/>
                  </a:lnTo>
                  <a:lnTo>
                    <a:pt x="674" y="320"/>
                  </a:lnTo>
                  <a:lnTo>
                    <a:pt x="680" y="306"/>
                  </a:lnTo>
                  <a:lnTo>
                    <a:pt x="688" y="292"/>
                  </a:lnTo>
                  <a:lnTo>
                    <a:pt x="698" y="280"/>
                  </a:lnTo>
                  <a:lnTo>
                    <a:pt x="698" y="280"/>
                  </a:lnTo>
                  <a:lnTo>
                    <a:pt x="714" y="258"/>
                  </a:lnTo>
                  <a:lnTo>
                    <a:pt x="728" y="242"/>
                  </a:lnTo>
                  <a:lnTo>
                    <a:pt x="728" y="242"/>
                  </a:lnTo>
                  <a:lnTo>
                    <a:pt x="716" y="226"/>
                  </a:lnTo>
                  <a:lnTo>
                    <a:pt x="698" y="206"/>
                  </a:lnTo>
                  <a:lnTo>
                    <a:pt x="696" y="206"/>
                  </a:lnTo>
                  <a:lnTo>
                    <a:pt x="696" y="206"/>
                  </a:lnTo>
                  <a:lnTo>
                    <a:pt x="684" y="190"/>
                  </a:lnTo>
                  <a:lnTo>
                    <a:pt x="680" y="180"/>
                  </a:lnTo>
                  <a:lnTo>
                    <a:pt x="676" y="169"/>
                  </a:lnTo>
                  <a:lnTo>
                    <a:pt x="674" y="159"/>
                  </a:lnTo>
                  <a:lnTo>
                    <a:pt x="672" y="147"/>
                  </a:lnTo>
                  <a:lnTo>
                    <a:pt x="674" y="135"/>
                  </a:lnTo>
                  <a:lnTo>
                    <a:pt x="678" y="125"/>
                  </a:lnTo>
                  <a:lnTo>
                    <a:pt x="678" y="125"/>
                  </a:lnTo>
                  <a:lnTo>
                    <a:pt x="698" y="89"/>
                  </a:lnTo>
                  <a:lnTo>
                    <a:pt x="698" y="89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655" y="89"/>
                  </a:lnTo>
                  <a:lnTo>
                    <a:pt x="635" y="87"/>
                  </a:lnTo>
                  <a:lnTo>
                    <a:pt x="635" y="87"/>
                  </a:lnTo>
                  <a:lnTo>
                    <a:pt x="615" y="83"/>
                  </a:lnTo>
                  <a:lnTo>
                    <a:pt x="597" y="75"/>
                  </a:lnTo>
                  <a:lnTo>
                    <a:pt x="579" y="67"/>
                  </a:lnTo>
                  <a:lnTo>
                    <a:pt x="563" y="57"/>
                  </a:lnTo>
                  <a:lnTo>
                    <a:pt x="531" y="33"/>
                  </a:lnTo>
                  <a:lnTo>
                    <a:pt x="501" y="7"/>
                  </a:lnTo>
                  <a:lnTo>
                    <a:pt x="501" y="7"/>
                  </a:lnTo>
                  <a:lnTo>
                    <a:pt x="492" y="0"/>
                  </a:lnTo>
                  <a:lnTo>
                    <a:pt x="490" y="5"/>
                  </a:lnTo>
                  <a:lnTo>
                    <a:pt x="490" y="5"/>
                  </a:lnTo>
                  <a:lnTo>
                    <a:pt x="484" y="29"/>
                  </a:lnTo>
                  <a:lnTo>
                    <a:pt x="474" y="49"/>
                  </a:lnTo>
                  <a:lnTo>
                    <a:pt x="464" y="67"/>
                  </a:lnTo>
                  <a:lnTo>
                    <a:pt x="450" y="81"/>
                  </a:lnTo>
                  <a:lnTo>
                    <a:pt x="436" y="95"/>
                  </a:lnTo>
                  <a:lnTo>
                    <a:pt x="418" y="105"/>
                  </a:lnTo>
                  <a:lnTo>
                    <a:pt x="398" y="113"/>
                  </a:lnTo>
                  <a:lnTo>
                    <a:pt x="376" y="119"/>
                  </a:lnTo>
                  <a:lnTo>
                    <a:pt x="384" y="125"/>
                  </a:lnTo>
                  <a:lnTo>
                    <a:pt x="430" y="165"/>
                  </a:lnTo>
                  <a:lnTo>
                    <a:pt x="430" y="165"/>
                  </a:lnTo>
                  <a:lnTo>
                    <a:pt x="436" y="170"/>
                  </a:lnTo>
                  <a:lnTo>
                    <a:pt x="440" y="178"/>
                  </a:lnTo>
                  <a:lnTo>
                    <a:pt x="444" y="188"/>
                  </a:lnTo>
                  <a:lnTo>
                    <a:pt x="444" y="196"/>
                  </a:lnTo>
                  <a:lnTo>
                    <a:pt x="444" y="196"/>
                  </a:lnTo>
                  <a:lnTo>
                    <a:pt x="442" y="206"/>
                  </a:lnTo>
                  <a:lnTo>
                    <a:pt x="440" y="214"/>
                  </a:lnTo>
                  <a:lnTo>
                    <a:pt x="434" y="222"/>
                  </a:lnTo>
                  <a:lnTo>
                    <a:pt x="428" y="228"/>
                  </a:lnTo>
                  <a:lnTo>
                    <a:pt x="428" y="228"/>
                  </a:lnTo>
                  <a:lnTo>
                    <a:pt x="396" y="252"/>
                  </a:lnTo>
                  <a:lnTo>
                    <a:pt x="396" y="252"/>
                  </a:lnTo>
                  <a:lnTo>
                    <a:pt x="323" y="310"/>
                  </a:lnTo>
                  <a:lnTo>
                    <a:pt x="323" y="310"/>
                  </a:lnTo>
                  <a:lnTo>
                    <a:pt x="309" y="322"/>
                  </a:lnTo>
                  <a:lnTo>
                    <a:pt x="297" y="337"/>
                  </a:lnTo>
                  <a:lnTo>
                    <a:pt x="297" y="337"/>
                  </a:lnTo>
                  <a:lnTo>
                    <a:pt x="281" y="357"/>
                  </a:lnTo>
                  <a:lnTo>
                    <a:pt x="263" y="375"/>
                  </a:lnTo>
                  <a:lnTo>
                    <a:pt x="245" y="389"/>
                  </a:lnTo>
                  <a:lnTo>
                    <a:pt x="225" y="401"/>
                  </a:lnTo>
                  <a:lnTo>
                    <a:pt x="203" y="413"/>
                  </a:lnTo>
                  <a:lnTo>
                    <a:pt x="183" y="419"/>
                  </a:lnTo>
                  <a:lnTo>
                    <a:pt x="162" y="425"/>
                  </a:lnTo>
                  <a:lnTo>
                    <a:pt x="140" y="425"/>
                  </a:lnTo>
                  <a:lnTo>
                    <a:pt x="140" y="425"/>
                  </a:lnTo>
                  <a:lnTo>
                    <a:pt x="122" y="425"/>
                  </a:lnTo>
                  <a:lnTo>
                    <a:pt x="122" y="425"/>
                  </a:lnTo>
                  <a:lnTo>
                    <a:pt x="116" y="465"/>
                  </a:lnTo>
                  <a:lnTo>
                    <a:pt x="112" y="485"/>
                  </a:lnTo>
                  <a:lnTo>
                    <a:pt x="106" y="504"/>
                  </a:lnTo>
                  <a:lnTo>
                    <a:pt x="96" y="524"/>
                  </a:lnTo>
                  <a:lnTo>
                    <a:pt x="86" y="542"/>
                  </a:lnTo>
                  <a:lnTo>
                    <a:pt x="70" y="562"/>
                  </a:lnTo>
                  <a:lnTo>
                    <a:pt x="54" y="580"/>
                  </a:lnTo>
                  <a:lnTo>
                    <a:pt x="54" y="580"/>
                  </a:lnTo>
                  <a:lnTo>
                    <a:pt x="42" y="592"/>
                  </a:lnTo>
                  <a:lnTo>
                    <a:pt x="32" y="608"/>
                  </a:lnTo>
                  <a:lnTo>
                    <a:pt x="14" y="648"/>
                  </a:lnTo>
                  <a:lnTo>
                    <a:pt x="14" y="648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2" y="681"/>
                  </a:lnTo>
                  <a:lnTo>
                    <a:pt x="2" y="685"/>
                  </a:lnTo>
                  <a:lnTo>
                    <a:pt x="2" y="685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20" y="769"/>
                  </a:lnTo>
                  <a:lnTo>
                    <a:pt x="20" y="769"/>
                  </a:lnTo>
                  <a:lnTo>
                    <a:pt x="22" y="775"/>
                  </a:lnTo>
                  <a:lnTo>
                    <a:pt x="22" y="781"/>
                  </a:lnTo>
                  <a:lnTo>
                    <a:pt x="22" y="797"/>
                  </a:lnTo>
                  <a:lnTo>
                    <a:pt x="22" y="797"/>
                  </a:lnTo>
                  <a:lnTo>
                    <a:pt x="28" y="825"/>
                  </a:lnTo>
                  <a:lnTo>
                    <a:pt x="28" y="825"/>
                  </a:lnTo>
                  <a:lnTo>
                    <a:pt x="28" y="834"/>
                  </a:lnTo>
                  <a:lnTo>
                    <a:pt x="28" y="840"/>
                  </a:lnTo>
                  <a:lnTo>
                    <a:pt x="28" y="840"/>
                  </a:lnTo>
                  <a:lnTo>
                    <a:pt x="38" y="862"/>
                  </a:lnTo>
                  <a:lnTo>
                    <a:pt x="46" y="884"/>
                  </a:lnTo>
                  <a:lnTo>
                    <a:pt x="48" y="906"/>
                  </a:lnTo>
                  <a:lnTo>
                    <a:pt x="50" y="928"/>
                  </a:lnTo>
                  <a:lnTo>
                    <a:pt x="50" y="948"/>
                  </a:lnTo>
                  <a:lnTo>
                    <a:pt x="48" y="970"/>
                  </a:lnTo>
                  <a:lnTo>
                    <a:pt x="40" y="1009"/>
                  </a:lnTo>
                  <a:lnTo>
                    <a:pt x="40" y="1009"/>
                  </a:lnTo>
                  <a:lnTo>
                    <a:pt x="38" y="1023"/>
                  </a:lnTo>
                  <a:lnTo>
                    <a:pt x="38" y="1023"/>
                  </a:lnTo>
                  <a:lnTo>
                    <a:pt x="36" y="1041"/>
                  </a:lnTo>
                  <a:lnTo>
                    <a:pt x="36" y="1055"/>
                  </a:lnTo>
                  <a:lnTo>
                    <a:pt x="40" y="1069"/>
                  </a:lnTo>
                  <a:lnTo>
                    <a:pt x="44" y="1079"/>
                  </a:lnTo>
                  <a:lnTo>
                    <a:pt x="48" y="1089"/>
                  </a:lnTo>
                  <a:lnTo>
                    <a:pt x="56" y="1097"/>
                  </a:lnTo>
                  <a:lnTo>
                    <a:pt x="70" y="1109"/>
                  </a:lnTo>
                  <a:lnTo>
                    <a:pt x="70" y="1109"/>
                  </a:lnTo>
                  <a:lnTo>
                    <a:pt x="84" y="1121"/>
                  </a:lnTo>
                  <a:lnTo>
                    <a:pt x="98" y="1133"/>
                  </a:lnTo>
                  <a:lnTo>
                    <a:pt x="110" y="1145"/>
                  </a:lnTo>
                  <a:lnTo>
                    <a:pt x="118" y="1159"/>
                  </a:lnTo>
                  <a:lnTo>
                    <a:pt x="118" y="1159"/>
                  </a:lnTo>
                  <a:lnTo>
                    <a:pt x="136" y="1184"/>
                  </a:lnTo>
                  <a:lnTo>
                    <a:pt x="144" y="1192"/>
                  </a:lnTo>
                  <a:lnTo>
                    <a:pt x="152" y="1200"/>
                  </a:lnTo>
                  <a:lnTo>
                    <a:pt x="160" y="1204"/>
                  </a:lnTo>
                  <a:lnTo>
                    <a:pt x="165" y="1206"/>
                  </a:lnTo>
                  <a:lnTo>
                    <a:pt x="181" y="1208"/>
                  </a:lnTo>
                  <a:lnTo>
                    <a:pt x="181" y="1208"/>
                  </a:lnTo>
                  <a:lnTo>
                    <a:pt x="195" y="1208"/>
                  </a:lnTo>
                  <a:lnTo>
                    <a:pt x="195" y="1208"/>
                  </a:lnTo>
                  <a:lnTo>
                    <a:pt x="203" y="1206"/>
                  </a:lnTo>
                  <a:lnTo>
                    <a:pt x="203" y="1206"/>
                  </a:lnTo>
                  <a:lnTo>
                    <a:pt x="211" y="1208"/>
                  </a:lnTo>
                  <a:lnTo>
                    <a:pt x="219" y="1210"/>
                  </a:lnTo>
                  <a:lnTo>
                    <a:pt x="233" y="1216"/>
                  </a:lnTo>
                  <a:lnTo>
                    <a:pt x="241" y="1224"/>
                  </a:lnTo>
                  <a:lnTo>
                    <a:pt x="247" y="1230"/>
                  </a:lnTo>
                  <a:lnTo>
                    <a:pt x="247" y="1230"/>
                  </a:lnTo>
                  <a:lnTo>
                    <a:pt x="255" y="1240"/>
                  </a:lnTo>
                  <a:lnTo>
                    <a:pt x="265" y="1256"/>
                  </a:lnTo>
                  <a:lnTo>
                    <a:pt x="265" y="1256"/>
                  </a:lnTo>
                  <a:lnTo>
                    <a:pt x="281" y="1284"/>
                  </a:lnTo>
                  <a:lnTo>
                    <a:pt x="281" y="1284"/>
                  </a:lnTo>
                  <a:lnTo>
                    <a:pt x="289" y="1288"/>
                  </a:lnTo>
                  <a:lnTo>
                    <a:pt x="297" y="1296"/>
                  </a:lnTo>
                  <a:lnTo>
                    <a:pt x="297" y="1296"/>
                  </a:lnTo>
                  <a:lnTo>
                    <a:pt x="327" y="1328"/>
                  </a:lnTo>
                  <a:lnTo>
                    <a:pt x="327" y="1328"/>
                  </a:lnTo>
                  <a:lnTo>
                    <a:pt x="362" y="1369"/>
                  </a:lnTo>
                  <a:lnTo>
                    <a:pt x="378" y="1391"/>
                  </a:lnTo>
                  <a:lnTo>
                    <a:pt x="392" y="1415"/>
                  </a:lnTo>
                  <a:lnTo>
                    <a:pt x="392" y="1415"/>
                  </a:lnTo>
                  <a:lnTo>
                    <a:pt x="406" y="1437"/>
                  </a:lnTo>
                  <a:lnTo>
                    <a:pt x="426" y="1457"/>
                  </a:lnTo>
                  <a:lnTo>
                    <a:pt x="448" y="1477"/>
                  </a:lnTo>
                  <a:lnTo>
                    <a:pt x="472" y="1491"/>
                  </a:lnTo>
                  <a:lnTo>
                    <a:pt x="499" y="1504"/>
                  </a:lnTo>
                  <a:lnTo>
                    <a:pt x="527" y="1514"/>
                  </a:lnTo>
                  <a:lnTo>
                    <a:pt x="557" y="1520"/>
                  </a:lnTo>
                  <a:lnTo>
                    <a:pt x="587" y="1522"/>
                  </a:lnTo>
                  <a:lnTo>
                    <a:pt x="587" y="1522"/>
                  </a:lnTo>
                  <a:lnTo>
                    <a:pt x="607" y="1520"/>
                  </a:lnTo>
                  <a:lnTo>
                    <a:pt x="627" y="1518"/>
                  </a:lnTo>
                  <a:lnTo>
                    <a:pt x="645" y="1512"/>
                  </a:lnTo>
                  <a:lnTo>
                    <a:pt x="661" y="1506"/>
                  </a:lnTo>
                  <a:lnTo>
                    <a:pt x="661" y="1506"/>
                  </a:lnTo>
                  <a:lnTo>
                    <a:pt x="694" y="1491"/>
                  </a:lnTo>
                  <a:lnTo>
                    <a:pt x="708" y="1487"/>
                  </a:lnTo>
                  <a:lnTo>
                    <a:pt x="722" y="1485"/>
                  </a:lnTo>
                  <a:lnTo>
                    <a:pt x="722" y="1485"/>
                  </a:lnTo>
                  <a:lnTo>
                    <a:pt x="734" y="1487"/>
                  </a:lnTo>
                  <a:lnTo>
                    <a:pt x="744" y="1489"/>
                  </a:lnTo>
                  <a:lnTo>
                    <a:pt x="754" y="1493"/>
                  </a:lnTo>
                  <a:lnTo>
                    <a:pt x="762" y="1498"/>
                  </a:lnTo>
                  <a:lnTo>
                    <a:pt x="778" y="1514"/>
                  </a:lnTo>
                  <a:lnTo>
                    <a:pt x="796" y="1534"/>
                  </a:lnTo>
                  <a:lnTo>
                    <a:pt x="796" y="1534"/>
                  </a:lnTo>
                  <a:lnTo>
                    <a:pt x="802" y="1544"/>
                  </a:lnTo>
                  <a:lnTo>
                    <a:pt x="804" y="1556"/>
                  </a:lnTo>
                  <a:lnTo>
                    <a:pt x="804" y="1568"/>
                  </a:lnTo>
                  <a:lnTo>
                    <a:pt x="800" y="1578"/>
                  </a:lnTo>
                  <a:lnTo>
                    <a:pt x="800" y="1578"/>
                  </a:lnTo>
                  <a:lnTo>
                    <a:pt x="790" y="1600"/>
                  </a:lnTo>
                  <a:lnTo>
                    <a:pt x="790" y="1600"/>
                  </a:lnTo>
                  <a:lnTo>
                    <a:pt x="810" y="1606"/>
                  </a:lnTo>
                  <a:lnTo>
                    <a:pt x="810" y="1606"/>
                  </a:lnTo>
                  <a:lnTo>
                    <a:pt x="833" y="1612"/>
                  </a:lnTo>
                  <a:lnTo>
                    <a:pt x="847" y="1618"/>
                  </a:lnTo>
                  <a:lnTo>
                    <a:pt x="861" y="1628"/>
                  </a:lnTo>
                  <a:lnTo>
                    <a:pt x="875" y="1640"/>
                  </a:lnTo>
                  <a:lnTo>
                    <a:pt x="881" y="1648"/>
                  </a:lnTo>
                  <a:lnTo>
                    <a:pt x="887" y="1658"/>
                  </a:lnTo>
                  <a:lnTo>
                    <a:pt x="891" y="1667"/>
                  </a:lnTo>
                  <a:lnTo>
                    <a:pt x="895" y="1679"/>
                  </a:lnTo>
                  <a:lnTo>
                    <a:pt x="897" y="1693"/>
                  </a:lnTo>
                  <a:lnTo>
                    <a:pt x="899" y="1707"/>
                  </a:lnTo>
                  <a:lnTo>
                    <a:pt x="899" y="1707"/>
                  </a:lnTo>
                  <a:lnTo>
                    <a:pt x="901" y="1735"/>
                  </a:lnTo>
                  <a:lnTo>
                    <a:pt x="905" y="1761"/>
                  </a:lnTo>
                  <a:lnTo>
                    <a:pt x="905" y="1761"/>
                  </a:lnTo>
                  <a:lnTo>
                    <a:pt x="909" y="1785"/>
                  </a:lnTo>
                  <a:lnTo>
                    <a:pt x="909" y="1785"/>
                  </a:lnTo>
                  <a:lnTo>
                    <a:pt x="909" y="1795"/>
                  </a:lnTo>
                  <a:lnTo>
                    <a:pt x="907" y="1805"/>
                  </a:lnTo>
                  <a:lnTo>
                    <a:pt x="907" y="1805"/>
                  </a:lnTo>
                  <a:lnTo>
                    <a:pt x="907" y="1811"/>
                  </a:lnTo>
                  <a:lnTo>
                    <a:pt x="907" y="1811"/>
                  </a:lnTo>
                  <a:lnTo>
                    <a:pt x="921" y="1823"/>
                  </a:lnTo>
                  <a:lnTo>
                    <a:pt x="931" y="1834"/>
                  </a:lnTo>
                  <a:lnTo>
                    <a:pt x="931" y="1834"/>
                  </a:lnTo>
                  <a:lnTo>
                    <a:pt x="939" y="1836"/>
                  </a:lnTo>
                  <a:lnTo>
                    <a:pt x="953" y="1836"/>
                  </a:lnTo>
                  <a:lnTo>
                    <a:pt x="953" y="1836"/>
                  </a:lnTo>
                  <a:lnTo>
                    <a:pt x="967" y="1836"/>
                  </a:lnTo>
                  <a:lnTo>
                    <a:pt x="979" y="1834"/>
                  </a:lnTo>
                  <a:lnTo>
                    <a:pt x="989" y="1832"/>
                  </a:lnTo>
                  <a:lnTo>
                    <a:pt x="996" y="1831"/>
                  </a:lnTo>
                  <a:lnTo>
                    <a:pt x="996" y="1831"/>
                  </a:lnTo>
                  <a:lnTo>
                    <a:pt x="1018" y="1819"/>
                  </a:lnTo>
                  <a:lnTo>
                    <a:pt x="1040" y="1813"/>
                  </a:lnTo>
                  <a:lnTo>
                    <a:pt x="1040" y="1813"/>
                  </a:lnTo>
                  <a:lnTo>
                    <a:pt x="1024" y="1787"/>
                  </a:lnTo>
                  <a:lnTo>
                    <a:pt x="1012" y="1763"/>
                  </a:lnTo>
                  <a:lnTo>
                    <a:pt x="1012" y="1763"/>
                  </a:lnTo>
                  <a:lnTo>
                    <a:pt x="1006" y="1747"/>
                  </a:lnTo>
                  <a:lnTo>
                    <a:pt x="1004" y="1733"/>
                  </a:lnTo>
                  <a:lnTo>
                    <a:pt x="1004" y="17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7" name="Freeform 7">
              <a:extLst>
                <a:ext uri="{FF2B5EF4-FFF2-40B4-BE49-F238E27FC236}">
                  <a16:creationId xmlns:a16="http://schemas.microsoft.com/office/drawing/2014/main" id="{26C2EB4D-CEC6-D8AE-3115-25402CAE1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2006" y="2793208"/>
              <a:ext cx="192691" cy="240556"/>
            </a:xfrm>
            <a:custGeom>
              <a:avLst/>
              <a:gdLst>
                <a:gd name="T0" fmla="*/ 117 w 1163"/>
                <a:gd name="T1" fmla="*/ 1063 h 1467"/>
                <a:gd name="T2" fmla="*/ 169 w 1163"/>
                <a:gd name="T3" fmla="*/ 1091 h 1467"/>
                <a:gd name="T4" fmla="*/ 213 w 1163"/>
                <a:gd name="T5" fmla="*/ 1077 h 1467"/>
                <a:gd name="T6" fmla="*/ 231 w 1163"/>
                <a:gd name="T7" fmla="*/ 1077 h 1467"/>
                <a:gd name="T8" fmla="*/ 268 w 1163"/>
                <a:gd name="T9" fmla="*/ 1093 h 1467"/>
                <a:gd name="T10" fmla="*/ 284 w 1163"/>
                <a:gd name="T11" fmla="*/ 1121 h 1467"/>
                <a:gd name="T12" fmla="*/ 296 w 1163"/>
                <a:gd name="T13" fmla="*/ 1177 h 1467"/>
                <a:gd name="T14" fmla="*/ 320 w 1163"/>
                <a:gd name="T15" fmla="*/ 1204 h 1467"/>
                <a:gd name="T16" fmla="*/ 386 w 1163"/>
                <a:gd name="T17" fmla="*/ 1226 h 1467"/>
                <a:gd name="T18" fmla="*/ 445 w 1163"/>
                <a:gd name="T19" fmla="*/ 1262 h 1467"/>
                <a:gd name="T20" fmla="*/ 457 w 1163"/>
                <a:gd name="T21" fmla="*/ 1310 h 1467"/>
                <a:gd name="T22" fmla="*/ 437 w 1163"/>
                <a:gd name="T23" fmla="*/ 1342 h 1467"/>
                <a:gd name="T24" fmla="*/ 386 w 1163"/>
                <a:gd name="T25" fmla="*/ 1373 h 1467"/>
                <a:gd name="T26" fmla="*/ 372 w 1163"/>
                <a:gd name="T27" fmla="*/ 1411 h 1467"/>
                <a:gd name="T28" fmla="*/ 461 w 1163"/>
                <a:gd name="T29" fmla="*/ 1433 h 1467"/>
                <a:gd name="T30" fmla="*/ 612 w 1163"/>
                <a:gd name="T31" fmla="*/ 1455 h 1467"/>
                <a:gd name="T32" fmla="*/ 670 w 1163"/>
                <a:gd name="T33" fmla="*/ 1443 h 1467"/>
                <a:gd name="T34" fmla="*/ 710 w 1163"/>
                <a:gd name="T35" fmla="*/ 1407 h 1467"/>
                <a:gd name="T36" fmla="*/ 791 w 1163"/>
                <a:gd name="T37" fmla="*/ 1399 h 1467"/>
                <a:gd name="T38" fmla="*/ 869 w 1163"/>
                <a:gd name="T39" fmla="*/ 1433 h 1467"/>
                <a:gd name="T40" fmla="*/ 911 w 1163"/>
                <a:gd name="T41" fmla="*/ 1467 h 1467"/>
                <a:gd name="T42" fmla="*/ 944 w 1163"/>
                <a:gd name="T43" fmla="*/ 1441 h 1467"/>
                <a:gd name="T44" fmla="*/ 1074 w 1163"/>
                <a:gd name="T45" fmla="*/ 1338 h 1467"/>
                <a:gd name="T46" fmla="*/ 1129 w 1163"/>
                <a:gd name="T47" fmla="*/ 1296 h 1467"/>
                <a:gd name="T48" fmla="*/ 1161 w 1163"/>
                <a:gd name="T49" fmla="*/ 1222 h 1467"/>
                <a:gd name="T50" fmla="*/ 1129 w 1163"/>
                <a:gd name="T51" fmla="*/ 1113 h 1467"/>
                <a:gd name="T52" fmla="*/ 1105 w 1163"/>
                <a:gd name="T53" fmla="*/ 1065 h 1467"/>
                <a:gd name="T54" fmla="*/ 1127 w 1163"/>
                <a:gd name="T55" fmla="*/ 1027 h 1467"/>
                <a:gd name="T56" fmla="*/ 1129 w 1163"/>
                <a:gd name="T57" fmla="*/ 988 h 1467"/>
                <a:gd name="T58" fmla="*/ 1068 w 1163"/>
                <a:gd name="T59" fmla="*/ 898 h 1467"/>
                <a:gd name="T60" fmla="*/ 934 w 1163"/>
                <a:gd name="T61" fmla="*/ 681 h 1467"/>
                <a:gd name="T62" fmla="*/ 918 w 1163"/>
                <a:gd name="T63" fmla="*/ 606 h 1467"/>
                <a:gd name="T64" fmla="*/ 895 w 1163"/>
                <a:gd name="T65" fmla="*/ 513 h 1467"/>
                <a:gd name="T66" fmla="*/ 863 w 1163"/>
                <a:gd name="T67" fmla="*/ 483 h 1467"/>
                <a:gd name="T68" fmla="*/ 869 w 1163"/>
                <a:gd name="T69" fmla="*/ 389 h 1467"/>
                <a:gd name="T70" fmla="*/ 887 w 1163"/>
                <a:gd name="T71" fmla="*/ 292 h 1467"/>
                <a:gd name="T72" fmla="*/ 879 w 1163"/>
                <a:gd name="T73" fmla="*/ 155 h 1467"/>
                <a:gd name="T74" fmla="*/ 861 w 1163"/>
                <a:gd name="T75" fmla="*/ 85 h 1467"/>
                <a:gd name="T76" fmla="*/ 789 w 1163"/>
                <a:gd name="T77" fmla="*/ 47 h 1467"/>
                <a:gd name="T78" fmla="*/ 680 w 1163"/>
                <a:gd name="T79" fmla="*/ 2 h 1467"/>
                <a:gd name="T80" fmla="*/ 636 w 1163"/>
                <a:gd name="T81" fmla="*/ 10 h 1467"/>
                <a:gd name="T82" fmla="*/ 588 w 1163"/>
                <a:gd name="T83" fmla="*/ 69 h 1467"/>
                <a:gd name="T84" fmla="*/ 533 w 1163"/>
                <a:gd name="T85" fmla="*/ 129 h 1467"/>
                <a:gd name="T86" fmla="*/ 485 w 1163"/>
                <a:gd name="T87" fmla="*/ 129 h 1467"/>
                <a:gd name="T88" fmla="*/ 435 w 1163"/>
                <a:gd name="T89" fmla="*/ 117 h 1467"/>
                <a:gd name="T90" fmla="*/ 410 w 1163"/>
                <a:gd name="T91" fmla="*/ 155 h 1467"/>
                <a:gd name="T92" fmla="*/ 266 w 1163"/>
                <a:gd name="T93" fmla="*/ 182 h 1467"/>
                <a:gd name="T94" fmla="*/ 107 w 1163"/>
                <a:gd name="T95" fmla="*/ 322 h 1467"/>
                <a:gd name="T96" fmla="*/ 99 w 1163"/>
                <a:gd name="T97" fmla="*/ 359 h 1467"/>
                <a:gd name="T98" fmla="*/ 80 w 1163"/>
                <a:gd name="T99" fmla="*/ 457 h 1467"/>
                <a:gd name="T100" fmla="*/ 34 w 1163"/>
                <a:gd name="T101" fmla="*/ 489 h 1467"/>
                <a:gd name="T102" fmla="*/ 0 w 1163"/>
                <a:gd name="T103" fmla="*/ 509 h 1467"/>
                <a:gd name="T104" fmla="*/ 58 w 1163"/>
                <a:gd name="T105" fmla="*/ 578 h 1467"/>
                <a:gd name="T106" fmla="*/ 93 w 1163"/>
                <a:gd name="T107" fmla="*/ 721 h 1467"/>
                <a:gd name="T108" fmla="*/ 85 w 1163"/>
                <a:gd name="T109" fmla="*/ 785 h 1467"/>
                <a:gd name="T110" fmla="*/ 76 w 1163"/>
                <a:gd name="T111" fmla="*/ 938 h 1467"/>
                <a:gd name="T112" fmla="*/ 101 w 1163"/>
                <a:gd name="T113" fmla="*/ 1012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63" h="1467">
                  <a:moveTo>
                    <a:pt x="101" y="1012"/>
                  </a:moveTo>
                  <a:lnTo>
                    <a:pt x="101" y="1012"/>
                  </a:lnTo>
                  <a:lnTo>
                    <a:pt x="109" y="1037"/>
                  </a:lnTo>
                  <a:lnTo>
                    <a:pt x="117" y="1063"/>
                  </a:lnTo>
                  <a:lnTo>
                    <a:pt x="117" y="1063"/>
                  </a:lnTo>
                  <a:lnTo>
                    <a:pt x="123" y="1083"/>
                  </a:lnTo>
                  <a:lnTo>
                    <a:pt x="127" y="1103"/>
                  </a:lnTo>
                  <a:lnTo>
                    <a:pt x="127" y="1103"/>
                  </a:lnTo>
                  <a:lnTo>
                    <a:pt x="149" y="1097"/>
                  </a:lnTo>
                  <a:lnTo>
                    <a:pt x="169" y="1091"/>
                  </a:lnTo>
                  <a:lnTo>
                    <a:pt x="169" y="1091"/>
                  </a:lnTo>
                  <a:lnTo>
                    <a:pt x="189" y="1085"/>
                  </a:lnTo>
                  <a:lnTo>
                    <a:pt x="205" y="1079"/>
                  </a:lnTo>
                  <a:lnTo>
                    <a:pt x="205" y="1079"/>
                  </a:lnTo>
                  <a:lnTo>
                    <a:pt x="213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31" y="1077"/>
                  </a:lnTo>
                  <a:lnTo>
                    <a:pt x="241" y="1081"/>
                  </a:lnTo>
                  <a:lnTo>
                    <a:pt x="252" y="1087"/>
                  </a:lnTo>
                  <a:lnTo>
                    <a:pt x="260" y="1093"/>
                  </a:lnTo>
                  <a:lnTo>
                    <a:pt x="260" y="1093"/>
                  </a:lnTo>
                  <a:lnTo>
                    <a:pt x="268" y="1093"/>
                  </a:lnTo>
                  <a:lnTo>
                    <a:pt x="268" y="1093"/>
                  </a:lnTo>
                  <a:lnTo>
                    <a:pt x="270" y="1101"/>
                  </a:lnTo>
                  <a:lnTo>
                    <a:pt x="270" y="1101"/>
                  </a:lnTo>
                  <a:lnTo>
                    <a:pt x="278" y="1111"/>
                  </a:lnTo>
                  <a:lnTo>
                    <a:pt x="284" y="1121"/>
                  </a:lnTo>
                  <a:lnTo>
                    <a:pt x="288" y="113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6" y="1177"/>
                  </a:lnTo>
                  <a:lnTo>
                    <a:pt x="298" y="1190"/>
                  </a:lnTo>
                  <a:lnTo>
                    <a:pt x="302" y="1198"/>
                  </a:lnTo>
                  <a:lnTo>
                    <a:pt x="302" y="1198"/>
                  </a:lnTo>
                  <a:lnTo>
                    <a:pt x="308" y="1200"/>
                  </a:lnTo>
                  <a:lnTo>
                    <a:pt x="320" y="1204"/>
                  </a:lnTo>
                  <a:lnTo>
                    <a:pt x="350" y="1212"/>
                  </a:lnTo>
                  <a:lnTo>
                    <a:pt x="354" y="1214"/>
                  </a:lnTo>
                  <a:lnTo>
                    <a:pt x="354" y="1214"/>
                  </a:lnTo>
                  <a:lnTo>
                    <a:pt x="370" y="1218"/>
                  </a:lnTo>
                  <a:lnTo>
                    <a:pt x="386" y="1226"/>
                  </a:lnTo>
                  <a:lnTo>
                    <a:pt x="416" y="1242"/>
                  </a:lnTo>
                  <a:lnTo>
                    <a:pt x="416" y="1242"/>
                  </a:lnTo>
                  <a:lnTo>
                    <a:pt x="435" y="1254"/>
                  </a:lnTo>
                  <a:lnTo>
                    <a:pt x="435" y="1254"/>
                  </a:lnTo>
                  <a:lnTo>
                    <a:pt x="445" y="1262"/>
                  </a:lnTo>
                  <a:lnTo>
                    <a:pt x="451" y="1270"/>
                  </a:lnTo>
                  <a:lnTo>
                    <a:pt x="457" y="1282"/>
                  </a:lnTo>
                  <a:lnTo>
                    <a:pt x="457" y="1294"/>
                  </a:lnTo>
                  <a:lnTo>
                    <a:pt x="457" y="1310"/>
                  </a:lnTo>
                  <a:lnTo>
                    <a:pt x="457" y="1310"/>
                  </a:lnTo>
                  <a:lnTo>
                    <a:pt x="455" y="1320"/>
                  </a:lnTo>
                  <a:lnTo>
                    <a:pt x="451" y="1328"/>
                  </a:lnTo>
                  <a:lnTo>
                    <a:pt x="445" y="1336"/>
                  </a:lnTo>
                  <a:lnTo>
                    <a:pt x="437" y="1342"/>
                  </a:lnTo>
                  <a:lnTo>
                    <a:pt x="437" y="1342"/>
                  </a:lnTo>
                  <a:lnTo>
                    <a:pt x="416" y="1355"/>
                  </a:lnTo>
                  <a:lnTo>
                    <a:pt x="416" y="1355"/>
                  </a:lnTo>
                  <a:lnTo>
                    <a:pt x="398" y="1365"/>
                  </a:lnTo>
                  <a:lnTo>
                    <a:pt x="392" y="1369"/>
                  </a:lnTo>
                  <a:lnTo>
                    <a:pt x="386" y="1373"/>
                  </a:lnTo>
                  <a:lnTo>
                    <a:pt x="386" y="1373"/>
                  </a:lnTo>
                  <a:lnTo>
                    <a:pt x="382" y="1383"/>
                  </a:lnTo>
                  <a:lnTo>
                    <a:pt x="376" y="1391"/>
                  </a:lnTo>
                  <a:lnTo>
                    <a:pt x="374" y="1401"/>
                  </a:lnTo>
                  <a:lnTo>
                    <a:pt x="372" y="1411"/>
                  </a:lnTo>
                  <a:lnTo>
                    <a:pt x="372" y="1411"/>
                  </a:lnTo>
                  <a:lnTo>
                    <a:pt x="380" y="1417"/>
                  </a:lnTo>
                  <a:lnTo>
                    <a:pt x="386" y="1419"/>
                  </a:lnTo>
                  <a:lnTo>
                    <a:pt x="386" y="1419"/>
                  </a:lnTo>
                  <a:lnTo>
                    <a:pt x="461" y="1433"/>
                  </a:lnTo>
                  <a:lnTo>
                    <a:pt x="535" y="1445"/>
                  </a:lnTo>
                  <a:lnTo>
                    <a:pt x="535" y="1445"/>
                  </a:lnTo>
                  <a:lnTo>
                    <a:pt x="596" y="1453"/>
                  </a:lnTo>
                  <a:lnTo>
                    <a:pt x="596" y="1453"/>
                  </a:lnTo>
                  <a:lnTo>
                    <a:pt x="612" y="1455"/>
                  </a:lnTo>
                  <a:lnTo>
                    <a:pt x="630" y="1457"/>
                  </a:lnTo>
                  <a:lnTo>
                    <a:pt x="630" y="1457"/>
                  </a:lnTo>
                  <a:lnTo>
                    <a:pt x="644" y="1455"/>
                  </a:lnTo>
                  <a:lnTo>
                    <a:pt x="658" y="1451"/>
                  </a:lnTo>
                  <a:lnTo>
                    <a:pt x="670" y="1443"/>
                  </a:lnTo>
                  <a:lnTo>
                    <a:pt x="682" y="1429"/>
                  </a:lnTo>
                  <a:lnTo>
                    <a:pt x="682" y="1429"/>
                  </a:lnTo>
                  <a:lnTo>
                    <a:pt x="690" y="1419"/>
                  </a:lnTo>
                  <a:lnTo>
                    <a:pt x="700" y="1413"/>
                  </a:lnTo>
                  <a:lnTo>
                    <a:pt x="710" y="1407"/>
                  </a:lnTo>
                  <a:lnTo>
                    <a:pt x="722" y="1403"/>
                  </a:lnTo>
                  <a:lnTo>
                    <a:pt x="744" y="1397"/>
                  </a:lnTo>
                  <a:lnTo>
                    <a:pt x="765" y="1397"/>
                  </a:lnTo>
                  <a:lnTo>
                    <a:pt x="765" y="1397"/>
                  </a:lnTo>
                  <a:lnTo>
                    <a:pt x="791" y="1399"/>
                  </a:lnTo>
                  <a:lnTo>
                    <a:pt x="813" y="1403"/>
                  </a:lnTo>
                  <a:lnTo>
                    <a:pt x="813" y="1403"/>
                  </a:lnTo>
                  <a:lnTo>
                    <a:pt x="833" y="1411"/>
                  </a:lnTo>
                  <a:lnTo>
                    <a:pt x="851" y="1421"/>
                  </a:lnTo>
                  <a:lnTo>
                    <a:pt x="869" y="1433"/>
                  </a:lnTo>
                  <a:lnTo>
                    <a:pt x="885" y="1445"/>
                  </a:lnTo>
                  <a:lnTo>
                    <a:pt x="885" y="1445"/>
                  </a:lnTo>
                  <a:lnTo>
                    <a:pt x="907" y="1463"/>
                  </a:lnTo>
                  <a:lnTo>
                    <a:pt x="907" y="1463"/>
                  </a:lnTo>
                  <a:lnTo>
                    <a:pt x="911" y="1467"/>
                  </a:lnTo>
                  <a:lnTo>
                    <a:pt x="911" y="1467"/>
                  </a:lnTo>
                  <a:lnTo>
                    <a:pt x="918" y="1463"/>
                  </a:lnTo>
                  <a:lnTo>
                    <a:pt x="926" y="1459"/>
                  </a:lnTo>
                  <a:lnTo>
                    <a:pt x="934" y="1451"/>
                  </a:lnTo>
                  <a:lnTo>
                    <a:pt x="944" y="1441"/>
                  </a:lnTo>
                  <a:lnTo>
                    <a:pt x="944" y="1441"/>
                  </a:lnTo>
                  <a:lnTo>
                    <a:pt x="958" y="1427"/>
                  </a:lnTo>
                  <a:lnTo>
                    <a:pt x="974" y="1413"/>
                  </a:lnTo>
                  <a:lnTo>
                    <a:pt x="1006" y="1387"/>
                  </a:lnTo>
                  <a:lnTo>
                    <a:pt x="1074" y="1338"/>
                  </a:lnTo>
                  <a:lnTo>
                    <a:pt x="1074" y="1338"/>
                  </a:lnTo>
                  <a:lnTo>
                    <a:pt x="1089" y="1326"/>
                  </a:lnTo>
                  <a:lnTo>
                    <a:pt x="1107" y="1314"/>
                  </a:lnTo>
                  <a:lnTo>
                    <a:pt x="1121" y="1302"/>
                  </a:lnTo>
                  <a:lnTo>
                    <a:pt x="1129" y="1296"/>
                  </a:lnTo>
                  <a:lnTo>
                    <a:pt x="1133" y="1288"/>
                  </a:lnTo>
                  <a:lnTo>
                    <a:pt x="1133" y="1288"/>
                  </a:lnTo>
                  <a:lnTo>
                    <a:pt x="1147" y="1266"/>
                  </a:lnTo>
                  <a:lnTo>
                    <a:pt x="1155" y="1244"/>
                  </a:lnTo>
                  <a:lnTo>
                    <a:pt x="1161" y="1222"/>
                  </a:lnTo>
                  <a:lnTo>
                    <a:pt x="1163" y="1200"/>
                  </a:lnTo>
                  <a:lnTo>
                    <a:pt x="1161" y="1179"/>
                  </a:lnTo>
                  <a:lnTo>
                    <a:pt x="1155" y="1157"/>
                  </a:lnTo>
                  <a:lnTo>
                    <a:pt x="1145" y="1135"/>
                  </a:lnTo>
                  <a:lnTo>
                    <a:pt x="1129" y="1113"/>
                  </a:lnTo>
                  <a:lnTo>
                    <a:pt x="1129" y="1113"/>
                  </a:lnTo>
                  <a:lnTo>
                    <a:pt x="1115" y="1095"/>
                  </a:lnTo>
                  <a:lnTo>
                    <a:pt x="1111" y="1085"/>
                  </a:lnTo>
                  <a:lnTo>
                    <a:pt x="1107" y="1075"/>
                  </a:lnTo>
                  <a:lnTo>
                    <a:pt x="1105" y="1065"/>
                  </a:lnTo>
                  <a:lnTo>
                    <a:pt x="1107" y="1055"/>
                  </a:lnTo>
                  <a:lnTo>
                    <a:pt x="1111" y="1045"/>
                  </a:lnTo>
                  <a:lnTo>
                    <a:pt x="1119" y="1035"/>
                  </a:lnTo>
                  <a:lnTo>
                    <a:pt x="1119" y="1035"/>
                  </a:lnTo>
                  <a:lnTo>
                    <a:pt x="1127" y="1027"/>
                  </a:lnTo>
                  <a:lnTo>
                    <a:pt x="1131" y="1019"/>
                  </a:lnTo>
                  <a:lnTo>
                    <a:pt x="1133" y="1012"/>
                  </a:lnTo>
                  <a:lnTo>
                    <a:pt x="1133" y="1002"/>
                  </a:lnTo>
                  <a:lnTo>
                    <a:pt x="1131" y="996"/>
                  </a:lnTo>
                  <a:lnTo>
                    <a:pt x="1129" y="988"/>
                  </a:lnTo>
                  <a:lnTo>
                    <a:pt x="1119" y="972"/>
                  </a:lnTo>
                  <a:lnTo>
                    <a:pt x="1119" y="972"/>
                  </a:lnTo>
                  <a:lnTo>
                    <a:pt x="1093" y="934"/>
                  </a:lnTo>
                  <a:lnTo>
                    <a:pt x="1068" y="898"/>
                  </a:lnTo>
                  <a:lnTo>
                    <a:pt x="1068" y="898"/>
                  </a:lnTo>
                  <a:lnTo>
                    <a:pt x="1008" y="807"/>
                  </a:lnTo>
                  <a:lnTo>
                    <a:pt x="950" y="713"/>
                  </a:lnTo>
                  <a:lnTo>
                    <a:pt x="950" y="713"/>
                  </a:lnTo>
                  <a:lnTo>
                    <a:pt x="942" y="697"/>
                  </a:lnTo>
                  <a:lnTo>
                    <a:pt x="934" y="681"/>
                  </a:lnTo>
                  <a:lnTo>
                    <a:pt x="928" y="666"/>
                  </a:lnTo>
                  <a:lnTo>
                    <a:pt x="924" y="650"/>
                  </a:lnTo>
                  <a:lnTo>
                    <a:pt x="924" y="650"/>
                  </a:lnTo>
                  <a:lnTo>
                    <a:pt x="920" y="628"/>
                  </a:lnTo>
                  <a:lnTo>
                    <a:pt x="918" y="606"/>
                  </a:lnTo>
                  <a:lnTo>
                    <a:pt x="916" y="584"/>
                  </a:lnTo>
                  <a:lnTo>
                    <a:pt x="913" y="562"/>
                  </a:lnTo>
                  <a:lnTo>
                    <a:pt x="909" y="542"/>
                  </a:lnTo>
                  <a:lnTo>
                    <a:pt x="901" y="522"/>
                  </a:lnTo>
                  <a:lnTo>
                    <a:pt x="895" y="513"/>
                  </a:lnTo>
                  <a:lnTo>
                    <a:pt x="887" y="505"/>
                  </a:lnTo>
                  <a:lnTo>
                    <a:pt x="879" y="497"/>
                  </a:lnTo>
                  <a:lnTo>
                    <a:pt x="869" y="489"/>
                  </a:lnTo>
                  <a:lnTo>
                    <a:pt x="869" y="489"/>
                  </a:lnTo>
                  <a:lnTo>
                    <a:pt x="863" y="483"/>
                  </a:lnTo>
                  <a:lnTo>
                    <a:pt x="861" y="475"/>
                  </a:lnTo>
                  <a:lnTo>
                    <a:pt x="859" y="465"/>
                  </a:lnTo>
                  <a:lnTo>
                    <a:pt x="859" y="457"/>
                  </a:lnTo>
                  <a:lnTo>
                    <a:pt x="859" y="457"/>
                  </a:lnTo>
                  <a:lnTo>
                    <a:pt x="869" y="389"/>
                  </a:lnTo>
                  <a:lnTo>
                    <a:pt x="879" y="324"/>
                  </a:lnTo>
                  <a:lnTo>
                    <a:pt x="879" y="324"/>
                  </a:lnTo>
                  <a:lnTo>
                    <a:pt x="883" y="308"/>
                  </a:lnTo>
                  <a:lnTo>
                    <a:pt x="885" y="300"/>
                  </a:lnTo>
                  <a:lnTo>
                    <a:pt x="887" y="292"/>
                  </a:lnTo>
                  <a:lnTo>
                    <a:pt x="887" y="292"/>
                  </a:lnTo>
                  <a:lnTo>
                    <a:pt x="881" y="222"/>
                  </a:lnTo>
                  <a:lnTo>
                    <a:pt x="879" y="188"/>
                  </a:lnTo>
                  <a:lnTo>
                    <a:pt x="879" y="155"/>
                  </a:lnTo>
                  <a:lnTo>
                    <a:pt x="879" y="155"/>
                  </a:lnTo>
                  <a:lnTo>
                    <a:pt x="879" y="127"/>
                  </a:lnTo>
                  <a:lnTo>
                    <a:pt x="877" y="115"/>
                  </a:lnTo>
                  <a:lnTo>
                    <a:pt x="875" y="105"/>
                  </a:lnTo>
                  <a:lnTo>
                    <a:pt x="869" y="93"/>
                  </a:lnTo>
                  <a:lnTo>
                    <a:pt x="861" y="85"/>
                  </a:lnTo>
                  <a:lnTo>
                    <a:pt x="851" y="77"/>
                  </a:lnTo>
                  <a:lnTo>
                    <a:pt x="837" y="69"/>
                  </a:lnTo>
                  <a:lnTo>
                    <a:pt x="837" y="69"/>
                  </a:lnTo>
                  <a:lnTo>
                    <a:pt x="813" y="59"/>
                  </a:lnTo>
                  <a:lnTo>
                    <a:pt x="789" y="47"/>
                  </a:lnTo>
                  <a:lnTo>
                    <a:pt x="740" y="23"/>
                  </a:lnTo>
                  <a:lnTo>
                    <a:pt x="740" y="23"/>
                  </a:lnTo>
                  <a:lnTo>
                    <a:pt x="716" y="14"/>
                  </a:lnTo>
                  <a:lnTo>
                    <a:pt x="696" y="6"/>
                  </a:lnTo>
                  <a:lnTo>
                    <a:pt x="680" y="2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56" y="2"/>
                  </a:lnTo>
                  <a:lnTo>
                    <a:pt x="646" y="4"/>
                  </a:lnTo>
                  <a:lnTo>
                    <a:pt x="636" y="10"/>
                  </a:lnTo>
                  <a:lnTo>
                    <a:pt x="628" y="16"/>
                  </a:lnTo>
                  <a:lnTo>
                    <a:pt x="620" y="25"/>
                  </a:lnTo>
                  <a:lnTo>
                    <a:pt x="610" y="37"/>
                  </a:lnTo>
                  <a:lnTo>
                    <a:pt x="588" y="69"/>
                  </a:lnTo>
                  <a:lnTo>
                    <a:pt x="588" y="69"/>
                  </a:lnTo>
                  <a:lnTo>
                    <a:pt x="569" y="97"/>
                  </a:lnTo>
                  <a:lnTo>
                    <a:pt x="561" y="109"/>
                  </a:lnTo>
                  <a:lnTo>
                    <a:pt x="551" y="117"/>
                  </a:lnTo>
                  <a:lnTo>
                    <a:pt x="543" y="125"/>
                  </a:lnTo>
                  <a:lnTo>
                    <a:pt x="533" y="129"/>
                  </a:lnTo>
                  <a:lnTo>
                    <a:pt x="523" y="133"/>
                  </a:lnTo>
                  <a:lnTo>
                    <a:pt x="513" y="133"/>
                  </a:lnTo>
                  <a:lnTo>
                    <a:pt x="513" y="133"/>
                  </a:lnTo>
                  <a:lnTo>
                    <a:pt x="501" y="133"/>
                  </a:lnTo>
                  <a:lnTo>
                    <a:pt x="485" y="129"/>
                  </a:lnTo>
                  <a:lnTo>
                    <a:pt x="449" y="117"/>
                  </a:lnTo>
                  <a:lnTo>
                    <a:pt x="449" y="117"/>
                  </a:lnTo>
                  <a:lnTo>
                    <a:pt x="445" y="117"/>
                  </a:lnTo>
                  <a:lnTo>
                    <a:pt x="445" y="117"/>
                  </a:lnTo>
                  <a:lnTo>
                    <a:pt x="435" y="117"/>
                  </a:lnTo>
                  <a:lnTo>
                    <a:pt x="435" y="117"/>
                  </a:lnTo>
                  <a:lnTo>
                    <a:pt x="423" y="141"/>
                  </a:lnTo>
                  <a:lnTo>
                    <a:pt x="417" y="151"/>
                  </a:lnTo>
                  <a:lnTo>
                    <a:pt x="414" y="153"/>
                  </a:lnTo>
                  <a:lnTo>
                    <a:pt x="410" y="155"/>
                  </a:lnTo>
                  <a:lnTo>
                    <a:pt x="410" y="155"/>
                  </a:lnTo>
                  <a:lnTo>
                    <a:pt x="374" y="163"/>
                  </a:lnTo>
                  <a:lnTo>
                    <a:pt x="338" y="171"/>
                  </a:lnTo>
                  <a:lnTo>
                    <a:pt x="266" y="182"/>
                  </a:lnTo>
                  <a:lnTo>
                    <a:pt x="266" y="182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23" y="226"/>
                  </a:lnTo>
                  <a:lnTo>
                    <a:pt x="123" y="226"/>
                  </a:lnTo>
                  <a:lnTo>
                    <a:pt x="107" y="322"/>
                  </a:lnTo>
                  <a:lnTo>
                    <a:pt x="107" y="322"/>
                  </a:lnTo>
                  <a:lnTo>
                    <a:pt x="101" y="342"/>
                  </a:lnTo>
                  <a:lnTo>
                    <a:pt x="99" y="349"/>
                  </a:lnTo>
                  <a:lnTo>
                    <a:pt x="99" y="359"/>
                  </a:lnTo>
                  <a:lnTo>
                    <a:pt x="99" y="359"/>
                  </a:lnTo>
                  <a:lnTo>
                    <a:pt x="101" y="385"/>
                  </a:lnTo>
                  <a:lnTo>
                    <a:pt x="99" y="409"/>
                  </a:lnTo>
                  <a:lnTo>
                    <a:pt x="93" y="429"/>
                  </a:lnTo>
                  <a:lnTo>
                    <a:pt x="85" y="449"/>
                  </a:lnTo>
                  <a:lnTo>
                    <a:pt x="80" y="457"/>
                  </a:lnTo>
                  <a:lnTo>
                    <a:pt x="72" y="465"/>
                  </a:lnTo>
                  <a:lnTo>
                    <a:pt x="66" y="471"/>
                  </a:lnTo>
                  <a:lnTo>
                    <a:pt x="56" y="477"/>
                  </a:lnTo>
                  <a:lnTo>
                    <a:pt x="46" y="483"/>
                  </a:lnTo>
                  <a:lnTo>
                    <a:pt x="34" y="489"/>
                  </a:lnTo>
                  <a:lnTo>
                    <a:pt x="8" y="495"/>
                  </a:lnTo>
                  <a:lnTo>
                    <a:pt x="8" y="495"/>
                  </a:lnTo>
                  <a:lnTo>
                    <a:pt x="6" y="499"/>
                  </a:lnTo>
                  <a:lnTo>
                    <a:pt x="0" y="509"/>
                  </a:lnTo>
                  <a:lnTo>
                    <a:pt x="0" y="509"/>
                  </a:lnTo>
                  <a:lnTo>
                    <a:pt x="14" y="518"/>
                  </a:lnTo>
                  <a:lnTo>
                    <a:pt x="24" y="528"/>
                  </a:lnTo>
                  <a:lnTo>
                    <a:pt x="34" y="540"/>
                  </a:lnTo>
                  <a:lnTo>
                    <a:pt x="44" y="552"/>
                  </a:lnTo>
                  <a:lnTo>
                    <a:pt x="58" y="578"/>
                  </a:lnTo>
                  <a:lnTo>
                    <a:pt x="68" y="604"/>
                  </a:lnTo>
                  <a:lnTo>
                    <a:pt x="76" y="634"/>
                  </a:lnTo>
                  <a:lnTo>
                    <a:pt x="82" y="662"/>
                  </a:lnTo>
                  <a:lnTo>
                    <a:pt x="93" y="721"/>
                  </a:lnTo>
                  <a:lnTo>
                    <a:pt x="93" y="721"/>
                  </a:lnTo>
                  <a:lnTo>
                    <a:pt x="95" y="743"/>
                  </a:lnTo>
                  <a:lnTo>
                    <a:pt x="93" y="753"/>
                  </a:lnTo>
                  <a:lnTo>
                    <a:pt x="91" y="763"/>
                  </a:lnTo>
                  <a:lnTo>
                    <a:pt x="91" y="763"/>
                  </a:lnTo>
                  <a:lnTo>
                    <a:pt x="85" y="785"/>
                  </a:lnTo>
                  <a:lnTo>
                    <a:pt x="82" y="807"/>
                  </a:lnTo>
                  <a:lnTo>
                    <a:pt x="74" y="850"/>
                  </a:lnTo>
                  <a:lnTo>
                    <a:pt x="72" y="894"/>
                  </a:lnTo>
                  <a:lnTo>
                    <a:pt x="76" y="938"/>
                  </a:lnTo>
                  <a:lnTo>
                    <a:pt x="76" y="938"/>
                  </a:lnTo>
                  <a:lnTo>
                    <a:pt x="84" y="954"/>
                  </a:lnTo>
                  <a:lnTo>
                    <a:pt x="89" y="974"/>
                  </a:lnTo>
                  <a:lnTo>
                    <a:pt x="89" y="974"/>
                  </a:lnTo>
                  <a:lnTo>
                    <a:pt x="101" y="1012"/>
                  </a:lnTo>
                  <a:lnTo>
                    <a:pt x="101" y="10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8" name="Freeform 8">
              <a:extLst>
                <a:ext uri="{FF2B5EF4-FFF2-40B4-BE49-F238E27FC236}">
                  <a16:creationId xmlns:a16="http://schemas.microsoft.com/office/drawing/2014/main" id="{665DD4B9-41E4-C68B-B596-152C1960C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2024" y="2530024"/>
              <a:ext cx="261948" cy="156763"/>
            </a:xfrm>
            <a:custGeom>
              <a:avLst/>
              <a:gdLst>
                <a:gd name="T0" fmla="*/ 70 w 1581"/>
                <a:gd name="T1" fmla="*/ 710 h 956"/>
                <a:gd name="T2" fmla="*/ 106 w 1581"/>
                <a:gd name="T3" fmla="*/ 744 h 956"/>
                <a:gd name="T4" fmla="*/ 175 w 1581"/>
                <a:gd name="T5" fmla="*/ 780 h 956"/>
                <a:gd name="T6" fmla="*/ 237 w 1581"/>
                <a:gd name="T7" fmla="*/ 811 h 956"/>
                <a:gd name="T8" fmla="*/ 279 w 1581"/>
                <a:gd name="T9" fmla="*/ 867 h 956"/>
                <a:gd name="T10" fmla="*/ 283 w 1581"/>
                <a:gd name="T11" fmla="*/ 905 h 956"/>
                <a:gd name="T12" fmla="*/ 298 w 1581"/>
                <a:gd name="T13" fmla="*/ 923 h 956"/>
                <a:gd name="T14" fmla="*/ 340 w 1581"/>
                <a:gd name="T15" fmla="*/ 939 h 956"/>
                <a:gd name="T16" fmla="*/ 499 w 1581"/>
                <a:gd name="T17" fmla="*/ 956 h 956"/>
                <a:gd name="T18" fmla="*/ 527 w 1581"/>
                <a:gd name="T19" fmla="*/ 951 h 956"/>
                <a:gd name="T20" fmla="*/ 547 w 1581"/>
                <a:gd name="T21" fmla="*/ 923 h 956"/>
                <a:gd name="T22" fmla="*/ 571 w 1581"/>
                <a:gd name="T23" fmla="*/ 885 h 956"/>
                <a:gd name="T24" fmla="*/ 623 w 1581"/>
                <a:gd name="T25" fmla="*/ 865 h 956"/>
                <a:gd name="T26" fmla="*/ 640 w 1581"/>
                <a:gd name="T27" fmla="*/ 863 h 956"/>
                <a:gd name="T28" fmla="*/ 680 w 1581"/>
                <a:gd name="T29" fmla="*/ 861 h 956"/>
                <a:gd name="T30" fmla="*/ 706 w 1581"/>
                <a:gd name="T31" fmla="*/ 833 h 956"/>
                <a:gd name="T32" fmla="*/ 788 w 1581"/>
                <a:gd name="T33" fmla="*/ 797 h 956"/>
                <a:gd name="T34" fmla="*/ 953 w 1581"/>
                <a:gd name="T35" fmla="*/ 742 h 956"/>
                <a:gd name="T36" fmla="*/ 1112 w 1581"/>
                <a:gd name="T37" fmla="*/ 696 h 956"/>
                <a:gd name="T38" fmla="*/ 1141 w 1581"/>
                <a:gd name="T39" fmla="*/ 670 h 956"/>
                <a:gd name="T40" fmla="*/ 1279 w 1581"/>
                <a:gd name="T41" fmla="*/ 632 h 956"/>
                <a:gd name="T42" fmla="*/ 1332 w 1581"/>
                <a:gd name="T43" fmla="*/ 619 h 956"/>
                <a:gd name="T44" fmla="*/ 1473 w 1581"/>
                <a:gd name="T45" fmla="*/ 487 h 956"/>
                <a:gd name="T46" fmla="*/ 1575 w 1581"/>
                <a:gd name="T47" fmla="*/ 382 h 956"/>
                <a:gd name="T48" fmla="*/ 1581 w 1581"/>
                <a:gd name="T49" fmla="*/ 340 h 956"/>
                <a:gd name="T50" fmla="*/ 1549 w 1581"/>
                <a:gd name="T51" fmla="*/ 306 h 956"/>
                <a:gd name="T52" fmla="*/ 1525 w 1581"/>
                <a:gd name="T53" fmla="*/ 245 h 956"/>
                <a:gd name="T54" fmla="*/ 1509 w 1581"/>
                <a:gd name="T55" fmla="*/ 207 h 956"/>
                <a:gd name="T56" fmla="*/ 1473 w 1581"/>
                <a:gd name="T57" fmla="*/ 141 h 956"/>
                <a:gd name="T58" fmla="*/ 1479 w 1581"/>
                <a:gd name="T59" fmla="*/ 94 h 956"/>
                <a:gd name="T60" fmla="*/ 1549 w 1581"/>
                <a:gd name="T61" fmla="*/ 20 h 956"/>
                <a:gd name="T62" fmla="*/ 1364 w 1581"/>
                <a:gd name="T63" fmla="*/ 38 h 956"/>
                <a:gd name="T64" fmla="*/ 799 w 1581"/>
                <a:gd name="T65" fmla="*/ 56 h 956"/>
                <a:gd name="T66" fmla="*/ 766 w 1581"/>
                <a:gd name="T67" fmla="*/ 56 h 956"/>
                <a:gd name="T68" fmla="*/ 567 w 1581"/>
                <a:gd name="T69" fmla="*/ 32 h 956"/>
                <a:gd name="T70" fmla="*/ 277 w 1581"/>
                <a:gd name="T71" fmla="*/ 0 h 956"/>
                <a:gd name="T72" fmla="*/ 253 w 1581"/>
                <a:gd name="T73" fmla="*/ 4 h 956"/>
                <a:gd name="T74" fmla="*/ 229 w 1581"/>
                <a:gd name="T75" fmla="*/ 30 h 956"/>
                <a:gd name="T76" fmla="*/ 177 w 1581"/>
                <a:gd name="T77" fmla="*/ 66 h 956"/>
                <a:gd name="T78" fmla="*/ 110 w 1581"/>
                <a:gd name="T79" fmla="*/ 80 h 956"/>
                <a:gd name="T80" fmla="*/ 108 w 1581"/>
                <a:gd name="T81" fmla="*/ 125 h 956"/>
                <a:gd name="T82" fmla="*/ 90 w 1581"/>
                <a:gd name="T83" fmla="*/ 171 h 956"/>
                <a:gd name="T84" fmla="*/ 78 w 1581"/>
                <a:gd name="T85" fmla="*/ 217 h 956"/>
                <a:gd name="T86" fmla="*/ 114 w 1581"/>
                <a:gd name="T87" fmla="*/ 281 h 956"/>
                <a:gd name="T88" fmla="*/ 159 w 1581"/>
                <a:gd name="T89" fmla="*/ 316 h 956"/>
                <a:gd name="T90" fmla="*/ 193 w 1581"/>
                <a:gd name="T91" fmla="*/ 320 h 956"/>
                <a:gd name="T92" fmla="*/ 207 w 1581"/>
                <a:gd name="T93" fmla="*/ 322 h 956"/>
                <a:gd name="T94" fmla="*/ 241 w 1581"/>
                <a:gd name="T95" fmla="*/ 366 h 956"/>
                <a:gd name="T96" fmla="*/ 247 w 1581"/>
                <a:gd name="T97" fmla="*/ 386 h 956"/>
                <a:gd name="T98" fmla="*/ 237 w 1581"/>
                <a:gd name="T99" fmla="*/ 414 h 956"/>
                <a:gd name="T100" fmla="*/ 209 w 1581"/>
                <a:gd name="T101" fmla="*/ 434 h 956"/>
                <a:gd name="T102" fmla="*/ 165 w 1581"/>
                <a:gd name="T103" fmla="*/ 456 h 956"/>
                <a:gd name="T104" fmla="*/ 102 w 1581"/>
                <a:gd name="T105" fmla="*/ 499 h 956"/>
                <a:gd name="T106" fmla="*/ 34 w 1581"/>
                <a:gd name="T107" fmla="*/ 569 h 956"/>
                <a:gd name="T108" fmla="*/ 4 w 1581"/>
                <a:gd name="T109" fmla="*/ 601 h 956"/>
                <a:gd name="T110" fmla="*/ 18 w 1581"/>
                <a:gd name="T111" fmla="*/ 617 h 956"/>
                <a:gd name="T112" fmla="*/ 46 w 1581"/>
                <a:gd name="T113" fmla="*/ 632 h 956"/>
                <a:gd name="T114" fmla="*/ 66 w 1581"/>
                <a:gd name="T115" fmla="*/ 676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81" h="956">
                  <a:moveTo>
                    <a:pt x="68" y="688"/>
                  </a:moveTo>
                  <a:lnTo>
                    <a:pt x="68" y="688"/>
                  </a:lnTo>
                  <a:lnTo>
                    <a:pt x="68" y="702"/>
                  </a:lnTo>
                  <a:lnTo>
                    <a:pt x="70" y="710"/>
                  </a:lnTo>
                  <a:lnTo>
                    <a:pt x="74" y="716"/>
                  </a:lnTo>
                  <a:lnTo>
                    <a:pt x="78" y="722"/>
                  </a:lnTo>
                  <a:lnTo>
                    <a:pt x="86" y="730"/>
                  </a:lnTo>
                  <a:lnTo>
                    <a:pt x="106" y="744"/>
                  </a:lnTo>
                  <a:lnTo>
                    <a:pt x="106" y="744"/>
                  </a:lnTo>
                  <a:lnTo>
                    <a:pt x="143" y="764"/>
                  </a:lnTo>
                  <a:lnTo>
                    <a:pt x="175" y="780"/>
                  </a:lnTo>
                  <a:lnTo>
                    <a:pt x="175" y="780"/>
                  </a:lnTo>
                  <a:lnTo>
                    <a:pt x="189" y="786"/>
                  </a:lnTo>
                  <a:lnTo>
                    <a:pt x="189" y="786"/>
                  </a:lnTo>
                  <a:lnTo>
                    <a:pt x="221" y="801"/>
                  </a:lnTo>
                  <a:lnTo>
                    <a:pt x="237" y="811"/>
                  </a:lnTo>
                  <a:lnTo>
                    <a:pt x="251" y="823"/>
                  </a:lnTo>
                  <a:lnTo>
                    <a:pt x="263" y="839"/>
                  </a:lnTo>
                  <a:lnTo>
                    <a:pt x="275" y="857"/>
                  </a:lnTo>
                  <a:lnTo>
                    <a:pt x="279" y="867"/>
                  </a:lnTo>
                  <a:lnTo>
                    <a:pt x="281" y="879"/>
                  </a:lnTo>
                  <a:lnTo>
                    <a:pt x="283" y="891"/>
                  </a:lnTo>
                  <a:lnTo>
                    <a:pt x="283" y="905"/>
                  </a:lnTo>
                  <a:lnTo>
                    <a:pt x="283" y="905"/>
                  </a:lnTo>
                  <a:lnTo>
                    <a:pt x="287" y="907"/>
                  </a:lnTo>
                  <a:lnTo>
                    <a:pt x="287" y="907"/>
                  </a:lnTo>
                  <a:lnTo>
                    <a:pt x="298" y="923"/>
                  </a:lnTo>
                  <a:lnTo>
                    <a:pt x="298" y="923"/>
                  </a:lnTo>
                  <a:lnTo>
                    <a:pt x="302" y="929"/>
                  </a:lnTo>
                  <a:lnTo>
                    <a:pt x="302" y="929"/>
                  </a:lnTo>
                  <a:lnTo>
                    <a:pt x="320" y="935"/>
                  </a:lnTo>
                  <a:lnTo>
                    <a:pt x="340" y="939"/>
                  </a:lnTo>
                  <a:lnTo>
                    <a:pt x="340" y="939"/>
                  </a:lnTo>
                  <a:lnTo>
                    <a:pt x="481" y="956"/>
                  </a:lnTo>
                  <a:lnTo>
                    <a:pt x="481" y="956"/>
                  </a:lnTo>
                  <a:lnTo>
                    <a:pt x="499" y="956"/>
                  </a:lnTo>
                  <a:lnTo>
                    <a:pt x="499" y="956"/>
                  </a:lnTo>
                  <a:lnTo>
                    <a:pt x="513" y="956"/>
                  </a:lnTo>
                  <a:lnTo>
                    <a:pt x="521" y="953"/>
                  </a:lnTo>
                  <a:lnTo>
                    <a:pt x="527" y="951"/>
                  </a:lnTo>
                  <a:lnTo>
                    <a:pt x="533" y="945"/>
                  </a:lnTo>
                  <a:lnTo>
                    <a:pt x="537" y="939"/>
                  </a:lnTo>
                  <a:lnTo>
                    <a:pt x="543" y="933"/>
                  </a:lnTo>
                  <a:lnTo>
                    <a:pt x="547" y="923"/>
                  </a:lnTo>
                  <a:lnTo>
                    <a:pt x="547" y="923"/>
                  </a:lnTo>
                  <a:lnTo>
                    <a:pt x="553" y="907"/>
                  </a:lnTo>
                  <a:lnTo>
                    <a:pt x="561" y="895"/>
                  </a:lnTo>
                  <a:lnTo>
                    <a:pt x="571" y="885"/>
                  </a:lnTo>
                  <a:lnTo>
                    <a:pt x="581" y="877"/>
                  </a:lnTo>
                  <a:lnTo>
                    <a:pt x="595" y="871"/>
                  </a:lnTo>
                  <a:lnTo>
                    <a:pt x="609" y="867"/>
                  </a:lnTo>
                  <a:lnTo>
                    <a:pt x="623" y="865"/>
                  </a:lnTo>
                  <a:lnTo>
                    <a:pt x="638" y="863"/>
                  </a:lnTo>
                  <a:lnTo>
                    <a:pt x="638" y="863"/>
                  </a:lnTo>
                  <a:lnTo>
                    <a:pt x="640" y="863"/>
                  </a:lnTo>
                  <a:lnTo>
                    <a:pt x="640" y="863"/>
                  </a:lnTo>
                  <a:lnTo>
                    <a:pt x="652" y="863"/>
                  </a:lnTo>
                  <a:lnTo>
                    <a:pt x="652" y="863"/>
                  </a:lnTo>
                  <a:lnTo>
                    <a:pt x="672" y="863"/>
                  </a:lnTo>
                  <a:lnTo>
                    <a:pt x="680" y="861"/>
                  </a:lnTo>
                  <a:lnTo>
                    <a:pt x="684" y="857"/>
                  </a:lnTo>
                  <a:lnTo>
                    <a:pt x="684" y="857"/>
                  </a:lnTo>
                  <a:lnTo>
                    <a:pt x="694" y="843"/>
                  </a:lnTo>
                  <a:lnTo>
                    <a:pt x="706" y="833"/>
                  </a:lnTo>
                  <a:lnTo>
                    <a:pt x="718" y="823"/>
                  </a:lnTo>
                  <a:lnTo>
                    <a:pt x="730" y="817"/>
                  </a:lnTo>
                  <a:lnTo>
                    <a:pt x="758" y="807"/>
                  </a:lnTo>
                  <a:lnTo>
                    <a:pt x="788" y="797"/>
                  </a:lnTo>
                  <a:lnTo>
                    <a:pt x="788" y="797"/>
                  </a:lnTo>
                  <a:lnTo>
                    <a:pt x="843" y="780"/>
                  </a:lnTo>
                  <a:lnTo>
                    <a:pt x="899" y="762"/>
                  </a:lnTo>
                  <a:lnTo>
                    <a:pt x="953" y="742"/>
                  </a:lnTo>
                  <a:lnTo>
                    <a:pt x="1008" y="724"/>
                  </a:lnTo>
                  <a:lnTo>
                    <a:pt x="1008" y="724"/>
                  </a:lnTo>
                  <a:lnTo>
                    <a:pt x="1060" y="708"/>
                  </a:lnTo>
                  <a:lnTo>
                    <a:pt x="1112" y="696"/>
                  </a:lnTo>
                  <a:lnTo>
                    <a:pt x="1112" y="696"/>
                  </a:lnTo>
                  <a:lnTo>
                    <a:pt x="1122" y="684"/>
                  </a:lnTo>
                  <a:lnTo>
                    <a:pt x="1131" y="676"/>
                  </a:lnTo>
                  <a:lnTo>
                    <a:pt x="1141" y="670"/>
                  </a:lnTo>
                  <a:lnTo>
                    <a:pt x="1153" y="664"/>
                  </a:lnTo>
                  <a:lnTo>
                    <a:pt x="1153" y="664"/>
                  </a:lnTo>
                  <a:lnTo>
                    <a:pt x="1215" y="648"/>
                  </a:lnTo>
                  <a:lnTo>
                    <a:pt x="1279" y="632"/>
                  </a:lnTo>
                  <a:lnTo>
                    <a:pt x="1279" y="632"/>
                  </a:lnTo>
                  <a:lnTo>
                    <a:pt x="1330" y="621"/>
                  </a:lnTo>
                  <a:lnTo>
                    <a:pt x="1330" y="621"/>
                  </a:lnTo>
                  <a:lnTo>
                    <a:pt x="1332" y="619"/>
                  </a:lnTo>
                  <a:lnTo>
                    <a:pt x="1332" y="619"/>
                  </a:lnTo>
                  <a:lnTo>
                    <a:pt x="1376" y="577"/>
                  </a:lnTo>
                  <a:lnTo>
                    <a:pt x="1376" y="577"/>
                  </a:lnTo>
                  <a:lnTo>
                    <a:pt x="1473" y="487"/>
                  </a:lnTo>
                  <a:lnTo>
                    <a:pt x="1569" y="394"/>
                  </a:lnTo>
                  <a:lnTo>
                    <a:pt x="1569" y="394"/>
                  </a:lnTo>
                  <a:lnTo>
                    <a:pt x="1571" y="390"/>
                  </a:lnTo>
                  <a:lnTo>
                    <a:pt x="1575" y="382"/>
                  </a:lnTo>
                  <a:lnTo>
                    <a:pt x="1577" y="370"/>
                  </a:lnTo>
                  <a:lnTo>
                    <a:pt x="1581" y="350"/>
                  </a:lnTo>
                  <a:lnTo>
                    <a:pt x="1581" y="350"/>
                  </a:lnTo>
                  <a:lnTo>
                    <a:pt x="1581" y="340"/>
                  </a:lnTo>
                  <a:lnTo>
                    <a:pt x="1581" y="340"/>
                  </a:lnTo>
                  <a:lnTo>
                    <a:pt x="1569" y="330"/>
                  </a:lnTo>
                  <a:lnTo>
                    <a:pt x="1557" y="318"/>
                  </a:lnTo>
                  <a:lnTo>
                    <a:pt x="1549" y="306"/>
                  </a:lnTo>
                  <a:lnTo>
                    <a:pt x="1543" y="294"/>
                  </a:lnTo>
                  <a:lnTo>
                    <a:pt x="1533" y="271"/>
                  </a:lnTo>
                  <a:lnTo>
                    <a:pt x="1525" y="245"/>
                  </a:lnTo>
                  <a:lnTo>
                    <a:pt x="1525" y="245"/>
                  </a:lnTo>
                  <a:lnTo>
                    <a:pt x="1523" y="237"/>
                  </a:lnTo>
                  <a:lnTo>
                    <a:pt x="1523" y="237"/>
                  </a:lnTo>
                  <a:lnTo>
                    <a:pt x="1517" y="223"/>
                  </a:lnTo>
                  <a:lnTo>
                    <a:pt x="1509" y="207"/>
                  </a:lnTo>
                  <a:lnTo>
                    <a:pt x="1491" y="175"/>
                  </a:lnTo>
                  <a:lnTo>
                    <a:pt x="1491" y="175"/>
                  </a:lnTo>
                  <a:lnTo>
                    <a:pt x="1473" y="141"/>
                  </a:lnTo>
                  <a:lnTo>
                    <a:pt x="1473" y="141"/>
                  </a:lnTo>
                  <a:lnTo>
                    <a:pt x="1469" y="129"/>
                  </a:lnTo>
                  <a:lnTo>
                    <a:pt x="1469" y="118"/>
                  </a:lnTo>
                  <a:lnTo>
                    <a:pt x="1473" y="106"/>
                  </a:lnTo>
                  <a:lnTo>
                    <a:pt x="1479" y="94"/>
                  </a:lnTo>
                  <a:lnTo>
                    <a:pt x="1479" y="94"/>
                  </a:lnTo>
                  <a:lnTo>
                    <a:pt x="1507" y="64"/>
                  </a:lnTo>
                  <a:lnTo>
                    <a:pt x="1507" y="64"/>
                  </a:lnTo>
                  <a:lnTo>
                    <a:pt x="1549" y="20"/>
                  </a:lnTo>
                  <a:lnTo>
                    <a:pt x="1549" y="20"/>
                  </a:lnTo>
                  <a:lnTo>
                    <a:pt x="1456" y="30"/>
                  </a:lnTo>
                  <a:lnTo>
                    <a:pt x="1410" y="34"/>
                  </a:lnTo>
                  <a:lnTo>
                    <a:pt x="1364" y="38"/>
                  </a:lnTo>
                  <a:lnTo>
                    <a:pt x="1364" y="38"/>
                  </a:lnTo>
                  <a:lnTo>
                    <a:pt x="1082" y="50"/>
                  </a:lnTo>
                  <a:lnTo>
                    <a:pt x="941" y="54"/>
                  </a:lnTo>
                  <a:lnTo>
                    <a:pt x="799" y="56"/>
                  </a:lnTo>
                  <a:lnTo>
                    <a:pt x="799" y="56"/>
                  </a:lnTo>
                  <a:lnTo>
                    <a:pt x="793" y="56"/>
                  </a:lnTo>
                  <a:lnTo>
                    <a:pt x="793" y="56"/>
                  </a:lnTo>
                  <a:lnTo>
                    <a:pt x="766" y="56"/>
                  </a:lnTo>
                  <a:lnTo>
                    <a:pt x="736" y="54"/>
                  </a:lnTo>
                  <a:lnTo>
                    <a:pt x="680" y="48"/>
                  </a:lnTo>
                  <a:lnTo>
                    <a:pt x="623" y="40"/>
                  </a:lnTo>
                  <a:lnTo>
                    <a:pt x="567" y="32"/>
                  </a:lnTo>
                  <a:lnTo>
                    <a:pt x="567" y="32"/>
                  </a:lnTo>
                  <a:lnTo>
                    <a:pt x="422" y="16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65" y="2"/>
                  </a:lnTo>
                  <a:lnTo>
                    <a:pt x="253" y="4"/>
                  </a:lnTo>
                  <a:lnTo>
                    <a:pt x="245" y="10"/>
                  </a:lnTo>
                  <a:lnTo>
                    <a:pt x="239" y="16"/>
                  </a:lnTo>
                  <a:lnTo>
                    <a:pt x="239" y="16"/>
                  </a:lnTo>
                  <a:lnTo>
                    <a:pt x="229" y="30"/>
                  </a:lnTo>
                  <a:lnTo>
                    <a:pt x="217" y="42"/>
                  </a:lnTo>
                  <a:lnTo>
                    <a:pt x="205" y="52"/>
                  </a:lnTo>
                  <a:lnTo>
                    <a:pt x="191" y="60"/>
                  </a:lnTo>
                  <a:lnTo>
                    <a:pt x="177" y="66"/>
                  </a:lnTo>
                  <a:lnTo>
                    <a:pt x="163" y="70"/>
                  </a:lnTo>
                  <a:lnTo>
                    <a:pt x="131" y="78"/>
                  </a:lnTo>
                  <a:lnTo>
                    <a:pt x="131" y="78"/>
                  </a:lnTo>
                  <a:lnTo>
                    <a:pt x="110" y="80"/>
                  </a:lnTo>
                  <a:lnTo>
                    <a:pt x="110" y="80"/>
                  </a:lnTo>
                  <a:lnTo>
                    <a:pt x="112" y="96"/>
                  </a:lnTo>
                  <a:lnTo>
                    <a:pt x="112" y="110"/>
                  </a:lnTo>
                  <a:lnTo>
                    <a:pt x="108" y="125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80" y="193"/>
                  </a:lnTo>
                  <a:lnTo>
                    <a:pt x="80" y="193"/>
                  </a:lnTo>
                  <a:lnTo>
                    <a:pt x="78" y="205"/>
                  </a:lnTo>
                  <a:lnTo>
                    <a:pt x="78" y="217"/>
                  </a:lnTo>
                  <a:lnTo>
                    <a:pt x="82" y="229"/>
                  </a:lnTo>
                  <a:lnTo>
                    <a:pt x="90" y="247"/>
                  </a:lnTo>
                  <a:lnTo>
                    <a:pt x="90" y="247"/>
                  </a:lnTo>
                  <a:lnTo>
                    <a:pt x="114" y="281"/>
                  </a:lnTo>
                  <a:lnTo>
                    <a:pt x="124" y="292"/>
                  </a:lnTo>
                  <a:lnTo>
                    <a:pt x="135" y="302"/>
                  </a:lnTo>
                  <a:lnTo>
                    <a:pt x="147" y="310"/>
                  </a:lnTo>
                  <a:lnTo>
                    <a:pt x="159" y="316"/>
                  </a:lnTo>
                  <a:lnTo>
                    <a:pt x="173" y="320"/>
                  </a:lnTo>
                  <a:lnTo>
                    <a:pt x="189" y="320"/>
                  </a:lnTo>
                  <a:lnTo>
                    <a:pt x="189" y="320"/>
                  </a:lnTo>
                  <a:lnTo>
                    <a:pt x="193" y="320"/>
                  </a:lnTo>
                  <a:lnTo>
                    <a:pt x="193" y="320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207" y="322"/>
                  </a:lnTo>
                  <a:lnTo>
                    <a:pt x="217" y="328"/>
                  </a:lnTo>
                  <a:lnTo>
                    <a:pt x="225" y="336"/>
                  </a:lnTo>
                  <a:lnTo>
                    <a:pt x="233" y="346"/>
                  </a:lnTo>
                  <a:lnTo>
                    <a:pt x="241" y="366"/>
                  </a:lnTo>
                  <a:lnTo>
                    <a:pt x="243" y="372"/>
                  </a:lnTo>
                  <a:lnTo>
                    <a:pt x="243" y="372"/>
                  </a:lnTo>
                  <a:lnTo>
                    <a:pt x="245" y="380"/>
                  </a:lnTo>
                  <a:lnTo>
                    <a:pt x="247" y="386"/>
                  </a:lnTo>
                  <a:lnTo>
                    <a:pt x="245" y="394"/>
                  </a:lnTo>
                  <a:lnTo>
                    <a:pt x="243" y="402"/>
                  </a:lnTo>
                  <a:lnTo>
                    <a:pt x="241" y="408"/>
                  </a:lnTo>
                  <a:lnTo>
                    <a:pt x="237" y="414"/>
                  </a:lnTo>
                  <a:lnTo>
                    <a:pt x="231" y="420"/>
                  </a:lnTo>
                  <a:lnTo>
                    <a:pt x="225" y="424"/>
                  </a:lnTo>
                  <a:lnTo>
                    <a:pt x="225" y="424"/>
                  </a:lnTo>
                  <a:lnTo>
                    <a:pt x="209" y="434"/>
                  </a:lnTo>
                  <a:lnTo>
                    <a:pt x="209" y="434"/>
                  </a:lnTo>
                  <a:lnTo>
                    <a:pt x="187" y="446"/>
                  </a:lnTo>
                  <a:lnTo>
                    <a:pt x="165" y="456"/>
                  </a:lnTo>
                  <a:lnTo>
                    <a:pt x="165" y="456"/>
                  </a:lnTo>
                  <a:lnTo>
                    <a:pt x="153" y="461"/>
                  </a:lnTo>
                  <a:lnTo>
                    <a:pt x="141" y="467"/>
                  </a:lnTo>
                  <a:lnTo>
                    <a:pt x="122" y="481"/>
                  </a:lnTo>
                  <a:lnTo>
                    <a:pt x="102" y="499"/>
                  </a:lnTo>
                  <a:lnTo>
                    <a:pt x="84" y="519"/>
                  </a:lnTo>
                  <a:lnTo>
                    <a:pt x="84" y="519"/>
                  </a:lnTo>
                  <a:lnTo>
                    <a:pt x="52" y="553"/>
                  </a:lnTo>
                  <a:lnTo>
                    <a:pt x="34" y="569"/>
                  </a:lnTo>
                  <a:lnTo>
                    <a:pt x="14" y="583"/>
                  </a:lnTo>
                  <a:lnTo>
                    <a:pt x="14" y="583"/>
                  </a:lnTo>
                  <a:lnTo>
                    <a:pt x="8" y="589"/>
                  </a:lnTo>
                  <a:lnTo>
                    <a:pt x="4" y="601"/>
                  </a:lnTo>
                  <a:lnTo>
                    <a:pt x="4" y="601"/>
                  </a:lnTo>
                  <a:lnTo>
                    <a:pt x="0" y="613"/>
                  </a:lnTo>
                  <a:lnTo>
                    <a:pt x="0" y="613"/>
                  </a:lnTo>
                  <a:lnTo>
                    <a:pt x="18" y="617"/>
                  </a:lnTo>
                  <a:lnTo>
                    <a:pt x="26" y="621"/>
                  </a:lnTo>
                  <a:lnTo>
                    <a:pt x="36" y="624"/>
                  </a:lnTo>
                  <a:lnTo>
                    <a:pt x="36" y="624"/>
                  </a:lnTo>
                  <a:lnTo>
                    <a:pt x="46" y="632"/>
                  </a:lnTo>
                  <a:lnTo>
                    <a:pt x="56" y="644"/>
                  </a:lnTo>
                  <a:lnTo>
                    <a:pt x="62" y="654"/>
                  </a:lnTo>
                  <a:lnTo>
                    <a:pt x="64" y="664"/>
                  </a:lnTo>
                  <a:lnTo>
                    <a:pt x="66" y="676"/>
                  </a:lnTo>
                  <a:lnTo>
                    <a:pt x="68" y="688"/>
                  </a:lnTo>
                  <a:lnTo>
                    <a:pt x="68" y="6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9" name="Freeform 9">
              <a:extLst>
                <a:ext uri="{FF2B5EF4-FFF2-40B4-BE49-F238E27FC236}">
                  <a16:creationId xmlns:a16="http://schemas.microsoft.com/office/drawing/2014/main" id="{E290967E-22BD-1A0C-5C18-E57D8A9A3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263" y="2514118"/>
              <a:ext cx="208100" cy="221698"/>
            </a:xfrm>
            <a:custGeom>
              <a:avLst/>
              <a:gdLst>
                <a:gd name="T0" fmla="*/ 1048 w 1256"/>
                <a:gd name="T1" fmla="*/ 996 h 1352"/>
                <a:gd name="T2" fmla="*/ 1153 w 1256"/>
                <a:gd name="T3" fmla="*/ 914 h 1352"/>
                <a:gd name="T4" fmla="*/ 1056 w 1256"/>
                <a:gd name="T5" fmla="*/ 807 h 1352"/>
                <a:gd name="T6" fmla="*/ 1125 w 1256"/>
                <a:gd name="T7" fmla="*/ 795 h 1352"/>
                <a:gd name="T8" fmla="*/ 1179 w 1256"/>
                <a:gd name="T9" fmla="*/ 763 h 1352"/>
                <a:gd name="T10" fmla="*/ 1201 w 1256"/>
                <a:gd name="T11" fmla="*/ 714 h 1352"/>
                <a:gd name="T12" fmla="*/ 1215 w 1256"/>
                <a:gd name="T13" fmla="*/ 616 h 1352"/>
                <a:gd name="T14" fmla="*/ 1233 w 1256"/>
                <a:gd name="T15" fmla="*/ 539 h 1352"/>
                <a:gd name="T16" fmla="*/ 1252 w 1256"/>
                <a:gd name="T17" fmla="*/ 507 h 1352"/>
                <a:gd name="T18" fmla="*/ 1256 w 1256"/>
                <a:gd name="T19" fmla="*/ 475 h 1352"/>
                <a:gd name="T20" fmla="*/ 1245 w 1256"/>
                <a:gd name="T21" fmla="*/ 453 h 1352"/>
                <a:gd name="T22" fmla="*/ 1213 w 1256"/>
                <a:gd name="T23" fmla="*/ 401 h 1352"/>
                <a:gd name="T24" fmla="*/ 1211 w 1256"/>
                <a:gd name="T25" fmla="*/ 372 h 1352"/>
                <a:gd name="T26" fmla="*/ 1209 w 1256"/>
                <a:gd name="T27" fmla="*/ 326 h 1352"/>
                <a:gd name="T28" fmla="*/ 1181 w 1256"/>
                <a:gd name="T29" fmla="*/ 286 h 1352"/>
                <a:gd name="T30" fmla="*/ 1177 w 1256"/>
                <a:gd name="T31" fmla="*/ 240 h 1352"/>
                <a:gd name="T32" fmla="*/ 1181 w 1256"/>
                <a:gd name="T33" fmla="*/ 232 h 1352"/>
                <a:gd name="T34" fmla="*/ 1207 w 1256"/>
                <a:gd name="T35" fmla="*/ 209 h 1352"/>
                <a:gd name="T36" fmla="*/ 1227 w 1256"/>
                <a:gd name="T37" fmla="*/ 191 h 1352"/>
                <a:gd name="T38" fmla="*/ 1225 w 1256"/>
                <a:gd name="T39" fmla="*/ 139 h 1352"/>
                <a:gd name="T40" fmla="*/ 1199 w 1256"/>
                <a:gd name="T41" fmla="*/ 2 h 1352"/>
                <a:gd name="T42" fmla="*/ 1189 w 1256"/>
                <a:gd name="T43" fmla="*/ 0 h 1352"/>
                <a:gd name="T44" fmla="*/ 1139 w 1256"/>
                <a:gd name="T45" fmla="*/ 26 h 1352"/>
                <a:gd name="T46" fmla="*/ 1078 w 1256"/>
                <a:gd name="T47" fmla="*/ 81 h 1352"/>
                <a:gd name="T48" fmla="*/ 1012 w 1256"/>
                <a:gd name="T49" fmla="*/ 151 h 1352"/>
                <a:gd name="T50" fmla="*/ 901 w 1256"/>
                <a:gd name="T51" fmla="*/ 205 h 1352"/>
                <a:gd name="T52" fmla="*/ 793 w 1256"/>
                <a:gd name="T53" fmla="*/ 224 h 1352"/>
                <a:gd name="T54" fmla="*/ 714 w 1256"/>
                <a:gd name="T55" fmla="*/ 250 h 1352"/>
                <a:gd name="T56" fmla="*/ 602 w 1256"/>
                <a:gd name="T57" fmla="*/ 286 h 1352"/>
                <a:gd name="T58" fmla="*/ 423 w 1256"/>
                <a:gd name="T59" fmla="*/ 334 h 1352"/>
                <a:gd name="T60" fmla="*/ 127 w 1256"/>
                <a:gd name="T61" fmla="*/ 433 h 1352"/>
                <a:gd name="T62" fmla="*/ 87 w 1256"/>
                <a:gd name="T63" fmla="*/ 471 h 1352"/>
                <a:gd name="T64" fmla="*/ 83 w 1256"/>
                <a:gd name="T65" fmla="*/ 533 h 1352"/>
                <a:gd name="T66" fmla="*/ 153 w 1256"/>
                <a:gd name="T67" fmla="*/ 863 h 1352"/>
                <a:gd name="T68" fmla="*/ 153 w 1256"/>
                <a:gd name="T69" fmla="*/ 916 h 1352"/>
                <a:gd name="T70" fmla="*/ 101 w 1256"/>
                <a:gd name="T71" fmla="*/ 1032 h 1352"/>
                <a:gd name="T72" fmla="*/ 32 w 1256"/>
                <a:gd name="T73" fmla="*/ 1121 h 1352"/>
                <a:gd name="T74" fmla="*/ 8 w 1256"/>
                <a:gd name="T75" fmla="*/ 1147 h 1352"/>
                <a:gd name="T76" fmla="*/ 0 w 1256"/>
                <a:gd name="T77" fmla="*/ 1183 h 1352"/>
                <a:gd name="T78" fmla="*/ 6 w 1256"/>
                <a:gd name="T79" fmla="*/ 1203 h 1352"/>
                <a:gd name="T80" fmla="*/ 183 w 1256"/>
                <a:gd name="T81" fmla="*/ 1352 h 1352"/>
                <a:gd name="T82" fmla="*/ 221 w 1256"/>
                <a:gd name="T83" fmla="*/ 1336 h 1352"/>
                <a:gd name="T84" fmla="*/ 249 w 1256"/>
                <a:gd name="T85" fmla="*/ 1324 h 1352"/>
                <a:gd name="T86" fmla="*/ 270 w 1256"/>
                <a:gd name="T87" fmla="*/ 1280 h 1352"/>
                <a:gd name="T88" fmla="*/ 318 w 1256"/>
                <a:gd name="T89" fmla="*/ 1211 h 1352"/>
                <a:gd name="T90" fmla="*/ 340 w 1256"/>
                <a:gd name="T91" fmla="*/ 1187 h 1352"/>
                <a:gd name="T92" fmla="*/ 382 w 1256"/>
                <a:gd name="T93" fmla="*/ 1173 h 1352"/>
                <a:gd name="T94" fmla="*/ 421 w 1256"/>
                <a:gd name="T95" fmla="*/ 1187 h 1352"/>
                <a:gd name="T96" fmla="*/ 451 w 1256"/>
                <a:gd name="T97" fmla="*/ 1187 h 1352"/>
                <a:gd name="T98" fmla="*/ 507 w 1256"/>
                <a:gd name="T99" fmla="*/ 1153 h 1352"/>
                <a:gd name="T100" fmla="*/ 584 w 1256"/>
                <a:gd name="T101" fmla="*/ 1105 h 1352"/>
                <a:gd name="T102" fmla="*/ 716 w 1256"/>
                <a:gd name="T103" fmla="*/ 1061 h 1352"/>
                <a:gd name="T104" fmla="*/ 763 w 1256"/>
                <a:gd name="T105" fmla="*/ 1057 h 1352"/>
                <a:gd name="T106" fmla="*/ 777 w 1256"/>
                <a:gd name="T107" fmla="*/ 1022 h 1352"/>
                <a:gd name="T108" fmla="*/ 795 w 1256"/>
                <a:gd name="T109" fmla="*/ 1002 h 1352"/>
                <a:gd name="T110" fmla="*/ 817 w 1256"/>
                <a:gd name="T111" fmla="*/ 988 h 1352"/>
                <a:gd name="T112" fmla="*/ 829 w 1256"/>
                <a:gd name="T113" fmla="*/ 988 h 1352"/>
                <a:gd name="T114" fmla="*/ 861 w 1256"/>
                <a:gd name="T115" fmla="*/ 1008 h 1352"/>
                <a:gd name="T116" fmla="*/ 871 w 1256"/>
                <a:gd name="T117" fmla="*/ 1020 h 1352"/>
                <a:gd name="T118" fmla="*/ 883 w 1256"/>
                <a:gd name="T119" fmla="*/ 1061 h 1352"/>
                <a:gd name="T120" fmla="*/ 891 w 1256"/>
                <a:gd name="T121" fmla="*/ 1103 h 1352"/>
                <a:gd name="T122" fmla="*/ 940 w 1256"/>
                <a:gd name="T123" fmla="*/ 1091 h 1352"/>
                <a:gd name="T124" fmla="*/ 1002 w 1256"/>
                <a:gd name="T125" fmla="*/ 1048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6" h="1352">
                  <a:moveTo>
                    <a:pt x="1014" y="1034"/>
                  </a:moveTo>
                  <a:lnTo>
                    <a:pt x="1014" y="1034"/>
                  </a:lnTo>
                  <a:lnTo>
                    <a:pt x="1030" y="1012"/>
                  </a:lnTo>
                  <a:lnTo>
                    <a:pt x="1048" y="996"/>
                  </a:lnTo>
                  <a:lnTo>
                    <a:pt x="1048" y="996"/>
                  </a:lnTo>
                  <a:lnTo>
                    <a:pt x="1099" y="954"/>
                  </a:lnTo>
                  <a:lnTo>
                    <a:pt x="1153" y="914"/>
                  </a:lnTo>
                  <a:lnTo>
                    <a:pt x="1153" y="914"/>
                  </a:lnTo>
                  <a:lnTo>
                    <a:pt x="1050" y="825"/>
                  </a:lnTo>
                  <a:lnTo>
                    <a:pt x="1050" y="825"/>
                  </a:lnTo>
                  <a:lnTo>
                    <a:pt x="1056" y="807"/>
                  </a:lnTo>
                  <a:lnTo>
                    <a:pt x="1056" y="807"/>
                  </a:lnTo>
                  <a:lnTo>
                    <a:pt x="1081" y="801"/>
                  </a:lnTo>
                  <a:lnTo>
                    <a:pt x="1105" y="797"/>
                  </a:lnTo>
                  <a:lnTo>
                    <a:pt x="1105" y="797"/>
                  </a:lnTo>
                  <a:lnTo>
                    <a:pt x="1125" y="795"/>
                  </a:lnTo>
                  <a:lnTo>
                    <a:pt x="1141" y="789"/>
                  </a:lnTo>
                  <a:lnTo>
                    <a:pt x="1157" y="783"/>
                  </a:lnTo>
                  <a:lnTo>
                    <a:pt x="1169" y="773"/>
                  </a:lnTo>
                  <a:lnTo>
                    <a:pt x="1179" y="763"/>
                  </a:lnTo>
                  <a:lnTo>
                    <a:pt x="1189" y="749"/>
                  </a:lnTo>
                  <a:lnTo>
                    <a:pt x="1195" y="733"/>
                  </a:lnTo>
                  <a:lnTo>
                    <a:pt x="1201" y="714"/>
                  </a:lnTo>
                  <a:lnTo>
                    <a:pt x="1201" y="714"/>
                  </a:lnTo>
                  <a:lnTo>
                    <a:pt x="1217" y="656"/>
                  </a:lnTo>
                  <a:lnTo>
                    <a:pt x="1217" y="656"/>
                  </a:lnTo>
                  <a:lnTo>
                    <a:pt x="1215" y="636"/>
                  </a:lnTo>
                  <a:lnTo>
                    <a:pt x="1215" y="616"/>
                  </a:lnTo>
                  <a:lnTo>
                    <a:pt x="1217" y="594"/>
                  </a:lnTo>
                  <a:lnTo>
                    <a:pt x="1221" y="574"/>
                  </a:lnTo>
                  <a:lnTo>
                    <a:pt x="1227" y="555"/>
                  </a:lnTo>
                  <a:lnTo>
                    <a:pt x="1233" y="539"/>
                  </a:lnTo>
                  <a:lnTo>
                    <a:pt x="1241" y="523"/>
                  </a:lnTo>
                  <a:lnTo>
                    <a:pt x="1248" y="513"/>
                  </a:lnTo>
                  <a:lnTo>
                    <a:pt x="1248" y="513"/>
                  </a:lnTo>
                  <a:lnTo>
                    <a:pt x="1252" y="507"/>
                  </a:lnTo>
                  <a:lnTo>
                    <a:pt x="1256" y="499"/>
                  </a:lnTo>
                  <a:lnTo>
                    <a:pt x="1256" y="491"/>
                  </a:lnTo>
                  <a:lnTo>
                    <a:pt x="1256" y="483"/>
                  </a:lnTo>
                  <a:lnTo>
                    <a:pt x="1256" y="475"/>
                  </a:lnTo>
                  <a:lnTo>
                    <a:pt x="1254" y="467"/>
                  </a:lnTo>
                  <a:lnTo>
                    <a:pt x="1250" y="461"/>
                  </a:lnTo>
                  <a:lnTo>
                    <a:pt x="1245" y="453"/>
                  </a:lnTo>
                  <a:lnTo>
                    <a:pt x="1245" y="453"/>
                  </a:lnTo>
                  <a:lnTo>
                    <a:pt x="1233" y="439"/>
                  </a:lnTo>
                  <a:lnTo>
                    <a:pt x="1221" y="421"/>
                  </a:lnTo>
                  <a:lnTo>
                    <a:pt x="1217" y="411"/>
                  </a:lnTo>
                  <a:lnTo>
                    <a:pt x="1213" y="401"/>
                  </a:lnTo>
                  <a:lnTo>
                    <a:pt x="1211" y="389"/>
                  </a:lnTo>
                  <a:lnTo>
                    <a:pt x="1211" y="378"/>
                  </a:lnTo>
                  <a:lnTo>
                    <a:pt x="1211" y="372"/>
                  </a:lnTo>
                  <a:lnTo>
                    <a:pt x="1211" y="372"/>
                  </a:lnTo>
                  <a:lnTo>
                    <a:pt x="1211" y="342"/>
                  </a:lnTo>
                  <a:lnTo>
                    <a:pt x="1211" y="332"/>
                  </a:lnTo>
                  <a:lnTo>
                    <a:pt x="1209" y="326"/>
                  </a:lnTo>
                  <a:lnTo>
                    <a:pt x="1209" y="326"/>
                  </a:lnTo>
                  <a:lnTo>
                    <a:pt x="1205" y="320"/>
                  </a:lnTo>
                  <a:lnTo>
                    <a:pt x="1199" y="310"/>
                  </a:lnTo>
                  <a:lnTo>
                    <a:pt x="1181" y="286"/>
                  </a:lnTo>
                  <a:lnTo>
                    <a:pt x="1181" y="286"/>
                  </a:lnTo>
                  <a:lnTo>
                    <a:pt x="1173" y="276"/>
                  </a:lnTo>
                  <a:lnTo>
                    <a:pt x="1171" y="264"/>
                  </a:lnTo>
                  <a:lnTo>
                    <a:pt x="1171" y="252"/>
                  </a:lnTo>
                  <a:lnTo>
                    <a:pt x="1177" y="240"/>
                  </a:lnTo>
                  <a:lnTo>
                    <a:pt x="1177" y="240"/>
                  </a:lnTo>
                  <a:lnTo>
                    <a:pt x="1177" y="238"/>
                  </a:lnTo>
                  <a:lnTo>
                    <a:pt x="1177" y="238"/>
                  </a:lnTo>
                  <a:lnTo>
                    <a:pt x="1181" y="232"/>
                  </a:lnTo>
                  <a:lnTo>
                    <a:pt x="1185" y="222"/>
                  </a:lnTo>
                  <a:lnTo>
                    <a:pt x="1195" y="215"/>
                  </a:lnTo>
                  <a:lnTo>
                    <a:pt x="1207" y="209"/>
                  </a:lnTo>
                  <a:lnTo>
                    <a:pt x="1207" y="209"/>
                  </a:lnTo>
                  <a:lnTo>
                    <a:pt x="1215" y="205"/>
                  </a:lnTo>
                  <a:lnTo>
                    <a:pt x="1221" y="201"/>
                  </a:lnTo>
                  <a:lnTo>
                    <a:pt x="1225" y="197"/>
                  </a:lnTo>
                  <a:lnTo>
                    <a:pt x="1227" y="191"/>
                  </a:lnTo>
                  <a:lnTo>
                    <a:pt x="1229" y="181"/>
                  </a:lnTo>
                  <a:lnTo>
                    <a:pt x="1229" y="171"/>
                  </a:lnTo>
                  <a:lnTo>
                    <a:pt x="1225" y="139"/>
                  </a:lnTo>
                  <a:lnTo>
                    <a:pt x="1225" y="13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89" y="0"/>
                  </a:lnTo>
                  <a:lnTo>
                    <a:pt x="1189" y="0"/>
                  </a:lnTo>
                  <a:lnTo>
                    <a:pt x="1177" y="2"/>
                  </a:lnTo>
                  <a:lnTo>
                    <a:pt x="1163" y="10"/>
                  </a:lnTo>
                  <a:lnTo>
                    <a:pt x="1163" y="10"/>
                  </a:lnTo>
                  <a:lnTo>
                    <a:pt x="1139" y="26"/>
                  </a:lnTo>
                  <a:lnTo>
                    <a:pt x="1117" y="42"/>
                  </a:lnTo>
                  <a:lnTo>
                    <a:pt x="1095" y="59"/>
                  </a:lnTo>
                  <a:lnTo>
                    <a:pt x="1085" y="6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58" y="107"/>
                  </a:lnTo>
                  <a:lnTo>
                    <a:pt x="1036" y="131"/>
                  </a:lnTo>
                  <a:lnTo>
                    <a:pt x="1012" y="151"/>
                  </a:lnTo>
                  <a:lnTo>
                    <a:pt x="986" y="169"/>
                  </a:lnTo>
                  <a:lnTo>
                    <a:pt x="960" y="183"/>
                  </a:lnTo>
                  <a:lnTo>
                    <a:pt x="932" y="195"/>
                  </a:lnTo>
                  <a:lnTo>
                    <a:pt x="901" y="205"/>
                  </a:lnTo>
                  <a:lnTo>
                    <a:pt x="869" y="213"/>
                  </a:lnTo>
                  <a:lnTo>
                    <a:pt x="869" y="213"/>
                  </a:lnTo>
                  <a:lnTo>
                    <a:pt x="819" y="221"/>
                  </a:lnTo>
                  <a:lnTo>
                    <a:pt x="793" y="224"/>
                  </a:lnTo>
                  <a:lnTo>
                    <a:pt x="767" y="230"/>
                  </a:lnTo>
                  <a:lnTo>
                    <a:pt x="767" y="230"/>
                  </a:lnTo>
                  <a:lnTo>
                    <a:pt x="742" y="240"/>
                  </a:lnTo>
                  <a:lnTo>
                    <a:pt x="714" y="250"/>
                  </a:lnTo>
                  <a:lnTo>
                    <a:pt x="688" y="260"/>
                  </a:lnTo>
                  <a:lnTo>
                    <a:pt x="662" y="270"/>
                  </a:lnTo>
                  <a:lnTo>
                    <a:pt x="662" y="270"/>
                  </a:lnTo>
                  <a:lnTo>
                    <a:pt x="602" y="286"/>
                  </a:lnTo>
                  <a:lnTo>
                    <a:pt x="543" y="302"/>
                  </a:lnTo>
                  <a:lnTo>
                    <a:pt x="483" y="318"/>
                  </a:lnTo>
                  <a:lnTo>
                    <a:pt x="423" y="334"/>
                  </a:lnTo>
                  <a:lnTo>
                    <a:pt x="423" y="334"/>
                  </a:lnTo>
                  <a:lnTo>
                    <a:pt x="348" y="358"/>
                  </a:lnTo>
                  <a:lnTo>
                    <a:pt x="274" y="382"/>
                  </a:lnTo>
                  <a:lnTo>
                    <a:pt x="127" y="433"/>
                  </a:lnTo>
                  <a:lnTo>
                    <a:pt x="127" y="433"/>
                  </a:lnTo>
                  <a:lnTo>
                    <a:pt x="115" y="441"/>
                  </a:lnTo>
                  <a:lnTo>
                    <a:pt x="103" y="449"/>
                  </a:lnTo>
                  <a:lnTo>
                    <a:pt x="93" y="459"/>
                  </a:lnTo>
                  <a:lnTo>
                    <a:pt x="87" y="471"/>
                  </a:lnTo>
                  <a:lnTo>
                    <a:pt x="87" y="471"/>
                  </a:lnTo>
                  <a:lnTo>
                    <a:pt x="85" y="491"/>
                  </a:lnTo>
                  <a:lnTo>
                    <a:pt x="83" y="511"/>
                  </a:lnTo>
                  <a:lnTo>
                    <a:pt x="83" y="533"/>
                  </a:lnTo>
                  <a:lnTo>
                    <a:pt x="87" y="553"/>
                  </a:lnTo>
                  <a:lnTo>
                    <a:pt x="87" y="553"/>
                  </a:lnTo>
                  <a:lnTo>
                    <a:pt x="119" y="708"/>
                  </a:lnTo>
                  <a:lnTo>
                    <a:pt x="153" y="863"/>
                  </a:lnTo>
                  <a:lnTo>
                    <a:pt x="153" y="863"/>
                  </a:lnTo>
                  <a:lnTo>
                    <a:pt x="155" y="881"/>
                  </a:lnTo>
                  <a:lnTo>
                    <a:pt x="155" y="898"/>
                  </a:lnTo>
                  <a:lnTo>
                    <a:pt x="153" y="916"/>
                  </a:lnTo>
                  <a:lnTo>
                    <a:pt x="149" y="932"/>
                  </a:lnTo>
                  <a:lnTo>
                    <a:pt x="149" y="932"/>
                  </a:lnTo>
                  <a:lnTo>
                    <a:pt x="125" y="982"/>
                  </a:lnTo>
                  <a:lnTo>
                    <a:pt x="101" y="1032"/>
                  </a:lnTo>
                  <a:lnTo>
                    <a:pt x="87" y="1055"/>
                  </a:lnTo>
                  <a:lnTo>
                    <a:pt x="72" y="1079"/>
                  </a:lnTo>
                  <a:lnTo>
                    <a:pt x="54" y="1101"/>
                  </a:lnTo>
                  <a:lnTo>
                    <a:pt x="32" y="1121"/>
                  </a:lnTo>
                  <a:lnTo>
                    <a:pt x="32" y="1121"/>
                  </a:lnTo>
                  <a:lnTo>
                    <a:pt x="24" y="1129"/>
                  </a:lnTo>
                  <a:lnTo>
                    <a:pt x="16" y="1137"/>
                  </a:lnTo>
                  <a:lnTo>
                    <a:pt x="8" y="1147"/>
                  </a:lnTo>
                  <a:lnTo>
                    <a:pt x="4" y="1157"/>
                  </a:lnTo>
                  <a:lnTo>
                    <a:pt x="4" y="1157"/>
                  </a:lnTo>
                  <a:lnTo>
                    <a:pt x="2" y="1169"/>
                  </a:lnTo>
                  <a:lnTo>
                    <a:pt x="0" y="1183"/>
                  </a:lnTo>
                  <a:lnTo>
                    <a:pt x="2" y="1195"/>
                  </a:lnTo>
                  <a:lnTo>
                    <a:pt x="4" y="1199"/>
                  </a:lnTo>
                  <a:lnTo>
                    <a:pt x="6" y="1203"/>
                  </a:lnTo>
                  <a:lnTo>
                    <a:pt x="6" y="1203"/>
                  </a:lnTo>
                  <a:lnTo>
                    <a:pt x="91" y="1274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201" y="1342"/>
                  </a:lnTo>
                  <a:lnTo>
                    <a:pt x="209" y="1340"/>
                  </a:lnTo>
                  <a:lnTo>
                    <a:pt x="221" y="1336"/>
                  </a:lnTo>
                  <a:lnTo>
                    <a:pt x="221" y="1336"/>
                  </a:lnTo>
                  <a:lnTo>
                    <a:pt x="237" y="1332"/>
                  </a:lnTo>
                  <a:lnTo>
                    <a:pt x="243" y="1328"/>
                  </a:lnTo>
                  <a:lnTo>
                    <a:pt x="249" y="1324"/>
                  </a:lnTo>
                  <a:lnTo>
                    <a:pt x="254" y="1316"/>
                  </a:lnTo>
                  <a:lnTo>
                    <a:pt x="260" y="1306"/>
                  </a:lnTo>
                  <a:lnTo>
                    <a:pt x="270" y="1280"/>
                  </a:lnTo>
                  <a:lnTo>
                    <a:pt x="270" y="1280"/>
                  </a:lnTo>
                  <a:lnTo>
                    <a:pt x="280" y="1260"/>
                  </a:lnTo>
                  <a:lnTo>
                    <a:pt x="292" y="1242"/>
                  </a:lnTo>
                  <a:lnTo>
                    <a:pt x="304" y="1224"/>
                  </a:lnTo>
                  <a:lnTo>
                    <a:pt x="318" y="1211"/>
                  </a:lnTo>
                  <a:lnTo>
                    <a:pt x="318" y="1211"/>
                  </a:lnTo>
                  <a:lnTo>
                    <a:pt x="328" y="1197"/>
                  </a:lnTo>
                  <a:lnTo>
                    <a:pt x="328" y="1197"/>
                  </a:lnTo>
                  <a:lnTo>
                    <a:pt x="340" y="1187"/>
                  </a:lnTo>
                  <a:lnTo>
                    <a:pt x="354" y="1179"/>
                  </a:lnTo>
                  <a:lnTo>
                    <a:pt x="368" y="1175"/>
                  </a:lnTo>
                  <a:lnTo>
                    <a:pt x="382" y="1173"/>
                  </a:lnTo>
                  <a:lnTo>
                    <a:pt x="382" y="1173"/>
                  </a:lnTo>
                  <a:lnTo>
                    <a:pt x="396" y="1175"/>
                  </a:lnTo>
                  <a:lnTo>
                    <a:pt x="408" y="1181"/>
                  </a:lnTo>
                  <a:lnTo>
                    <a:pt x="408" y="1181"/>
                  </a:lnTo>
                  <a:lnTo>
                    <a:pt x="421" y="1187"/>
                  </a:lnTo>
                  <a:lnTo>
                    <a:pt x="435" y="1189"/>
                  </a:lnTo>
                  <a:lnTo>
                    <a:pt x="435" y="1189"/>
                  </a:lnTo>
                  <a:lnTo>
                    <a:pt x="443" y="1189"/>
                  </a:lnTo>
                  <a:lnTo>
                    <a:pt x="451" y="1187"/>
                  </a:lnTo>
                  <a:lnTo>
                    <a:pt x="467" y="1179"/>
                  </a:lnTo>
                  <a:lnTo>
                    <a:pt x="485" y="1169"/>
                  </a:lnTo>
                  <a:lnTo>
                    <a:pt x="503" y="1157"/>
                  </a:lnTo>
                  <a:lnTo>
                    <a:pt x="507" y="1153"/>
                  </a:lnTo>
                  <a:lnTo>
                    <a:pt x="507" y="1153"/>
                  </a:lnTo>
                  <a:lnTo>
                    <a:pt x="531" y="1137"/>
                  </a:lnTo>
                  <a:lnTo>
                    <a:pt x="557" y="1121"/>
                  </a:lnTo>
                  <a:lnTo>
                    <a:pt x="584" y="1105"/>
                  </a:lnTo>
                  <a:lnTo>
                    <a:pt x="614" y="1091"/>
                  </a:lnTo>
                  <a:lnTo>
                    <a:pt x="646" y="1079"/>
                  </a:lnTo>
                  <a:lnTo>
                    <a:pt x="680" y="1069"/>
                  </a:lnTo>
                  <a:lnTo>
                    <a:pt x="716" y="1061"/>
                  </a:lnTo>
                  <a:lnTo>
                    <a:pt x="753" y="1057"/>
                  </a:lnTo>
                  <a:lnTo>
                    <a:pt x="753" y="1057"/>
                  </a:lnTo>
                  <a:lnTo>
                    <a:pt x="763" y="1057"/>
                  </a:lnTo>
                  <a:lnTo>
                    <a:pt x="763" y="1057"/>
                  </a:lnTo>
                  <a:lnTo>
                    <a:pt x="767" y="1046"/>
                  </a:lnTo>
                  <a:lnTo>
                    <a:pt x="767" y="1046"/>
                  </a:lnTo>
                  <a:lnTo>
                    <a:pt x="771" y="1034"/>
                  </a:lnTo>
                  <a:lnTo>
                    <a:pt x="777" y="1022"/>
                  </a:lnTo>
                  <a:lnTo>
                    <a:pt x="785" y="1014"/>
                  </a:lnTo>
                  <a:lnTo>
                    <a:pt x="791" y="1008"/>
                  </a:lnTo>
                  <a:lnTo>
                    <a:pt x="791" y="1008"/>
                  </a:lnTo>
                  <a:lnTo>
                    <a:pt x="795" y="1002"/>
                  </a:lnTo>
                  <a:lnTo>
                    <a:pt x="795" y="1002"/>
                  </a:lnTo>
                  <a:lnTo>
                    <a:pt x="801" y="996"/>
                  </a:lnTo>
                  <a:lnTo>
                    <a:pt x="809" y="992"/>
                  </a:lnTo>
                  <a:lnTo>
                    <a:pt x="817" y="988"/>
                  </a:lnTo>
                  <a:lnTo>
                    <a:pt x="827" y="988"/>
                  </a:lnTo>
                  <a:lnTo>
                    <a:pt x="827" y="988"/>
                  </a:lnTo>
                  <a:lnTo>
                    <a:pt x="829" y="988"/>
                  </a:lnTo>
                  <a:lnTo>
                    <a:pt x="829" y="988"/>
                  </a:lnTo>
                  <a:lnTo>
                    <a:pt x="839" y="990"/>
                  </a:lnTo>
                  <a:lnTo>
                    <a:pt x="847" y="994"/>
                  </a:lnTo>
                  <a:lnTo>
                    <a:pt x="855" y="1000"/>
                  </a:lnTo>
                  <a:lnTo>
                    <a:pt x="861" y="1008"/>
                  </a:lnTo>
                  <a:lnTo>
                    <a:pt x="861" y="1008"/>
                  </a:lnTo>
                  <a:lnTo>
                    <a:pt x="865" y="1012"/>
                  </a:lnTo>
                  <a:lnTo>
                    <a:pt x="865" y="1012"/>
                  </a:lnTo>
                  <a:lnTo>
                    <a:pt x="871" y="1020"/>
                  </a:lnTo>
                  <a:lnTo>
                    <a:pt x="879" y="1032"/>
                  </a:lnTo>
                  <a:lnTo>
                    <a:pt x="883" y="1046"/>
                  </a:lnTo>
                  <a:lnTo>
                    <a:pt x="883" y="1053"/>
                  </a:lnTo>
                  <a:lnTo>
                    <a:pt x="883" y="1061"/>
                  </a:lnTo>
                  <a:lnTo>
                    <a:pt x="883" y="1061"/>
                  </a:lnTo>
                  <a:lnTo>
                    <a:pt x="877" y="1103"/>
                  </a:lnTo>
                  <a:lnTo>
                    <a:pt x="877" y="1103"/>
                  </a:lnTo>
                  <a:lnTo>
                    <a:pt x="891" y="1103"/>
                  </a:lnTo>
                  <a:lnTo>
                    <a:pt x="891" y="1103"/>
                  </a:lnTo>
                  <a:lnTo>
                    <a:pt x="907" y="1101"/>
                  </a:lnTo>
                  <a:lnTo>
                    <a:pt x="924" y="1097"/>
                  </a:lnTo>
                  <a:lnTo>
                    <a:pt x="940" y="1091"/>
                  </a:lnTo>
                  <a:lnTo>
                    <a:pt x="956" y="1083"/>
                  </a:lnTo>
                  <a:lnTo>
                    <a:pt x="972" y="1073"/>
                  </a:lnTo>
                  <a:lnTo>
                    <a:pt x="988" y="1061"/>
                  </a:lnTo>
                  <a:lnTo>
                    <a:pt x="1002" y="1048"/>
                  </a:lnTo>
                  <a:lnTo>
                    <a:pt x="1014" y="1034"/>
                  </a:lnTo>
                  <a:lnTo>
                    <a:pt x="1014" y="10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0" name="Freeform 10">
              <a:extLst>
                <a:ext uri="{FF2B5EF4-FFF2-40B4-BE49-F238E27FC236}">
                  <a16:creationId xmlns:a16="http://schemas.microsoft.com/office/drawing/2014/main" id="{17052674-8713-5F72-DC63-DD3E4E7D5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9745" y="2529368"/>
              <a:ext cx="174300" cy="252690"/>
            </a:xfrm>
            <a:custGeom>
              <a:avLst/>
              <a:gdLst>
                <a:gd name="T0" fmla="*/ 420 w 1052"/>
                <a:gd name="T1" fmla="*/ 203 h 1541"/>
                <a:gd name="T2" fmla="*/ 444 w 1052"/>
                <a:gd name="T3" fmla="*/ 277 h 1541"/>
                <a:gd name="T4" fmla="*/ 476 w 1052"/>
                <a:gd name="T5" fmla="*/ 314 h 1541"/>
                <a:gd name="T6" fmla="*/ 488 w 1052"/>
                <a:gd name="T7" fmla="*/ 334 h 1541"/>
                <a:gd name="T8" fmla="*/ 486 w 1052"/>
                <a:gd name="T9" fmla="*/ 380 h 1541"/>
                <a:gd name="T10" fmla="*/ 464 w 1052"/>
                <a:gd name="T11" fmla="*/ 428 h 1541"/>
                <a:gd name="T12" fmla="*/ 223 w 1052"/>
                <a:gd name="T13" fmla="*/ 656 h 1541"/>
                <a:gd name="T14" fmla="*/ 207 w 1052"/>
                <a:gd name="T15" fmla="*/ 664 h 1541"/>
                <a:gd name="T16" fmla="*/ 32 w 1052"/>
                <a:gd name="T17" fmla="*/ 708 h 1541"/>
                <a:gd name="T18" fmla="*/ 2 w 1052"/>
                <a:gd name="T19" fmla="*/ 740 h 1541"/>
                <a:gd name="T20" fmla="*/ 4 w 1052"/>
                <a:gd name="T21" fmla="*/ 823 h 1541"/>
                <a:gd name="T22" fmla="*/ 14 w 1052"/>
                <a:gd name="T23" fmla="*/ 909 h 1541"/>
                <a:gd name="T24" fmla="*/ 46 w 1052"/>
                <a:gd name="T25" fmla="*/ 949 h 1541"/>
                <a:gd name="T26" fmla="*/ 116 w 1052"/>
                <a:gd name="T27" fmla="*/ 1034 h 1541"/>
                <a:gd name="T28" fmla="*/ 144 w 1052"/>
                <a:gd name="T29" fmla="*/ 1092 h 1541"/>
                <a:gd name="T30" fmla="*/ 207 w 1052"/>
                <a:gd name="T31" fmla="*/ 1153 h 1541"/>
                <a:gd name="T32" fmla="*/ 285 w 1052"/>
                <a:gd name="T33" fmla="*/ 1169 h 1541"/>
                <a:gd name="T34" fmla="*/ 307 w 1052"/>
                <a:gd name="T35" fmla="*/ 1177 h 1541"/>
                <a:gd name="T36" fmla="*/ 346 w 1052"/>
                <a:gd name="T37" fmla="*/ 1211 h 1541"/>
                <a:gd name="T38" fmla="*/ 394 w 1052"/>
                <a:gd name="T39" fmla="*/ 1217 h 1541"/>
                <a:gd name="T40" fmla="*/ 442 w 1052"/>
                <a:gd name="T41" fmla="*/ 1312 h 1541"/>
                <a:gd name="T42" fmla="*/ 436 w 1052"/>
                <a:gd name="T43" fmla="*/ 1354 h 1541"/>
                <a:gd name="T44" fmla="*/ 414 w 1052"/>
                <a:gd name="T45" fmla="*/ 1394 h 1541"/>
                <a:gd name="T46" fmla="*/ 430 w 1052"/>
                <a:gd name="T47" fmla="*/ 1434 h 1541"/>
                <a:gd name="T48" fmla="*/ 499 w 1052"/>
                <a:gd name="T49" fmla="*/ 1483 h 1541"/>
                <a:gd name="T50" fmla="*/ 605 w 1052"/>
                <a:gd name="T51" fmla="*/ 1521 h 1541"/>
                <a:gd name="T52" fmla="*/ 641 w 1052"/>
                <a:gd name="T53" fmla="*/ 1523 h 1541"/>
                <a:gd name="T54" fmla="*/ 674 w 1052"/>
                <a:gd name="T55" fmla="*/ 1531 h 1541"/>
                <a:gd name="T56" fmla="*/ 726 w 1052"/>
                <a:gd name="T57" fmla="*/ 1541 h 1541"/>
                <a:gd name="T58" fmla="*/ 752 w 1052"/>
                <a:gd name="T59" fmla="*/ 1535 h 1541"/>
                <a:gd name="T60" fmla="*/ 794 w 1052"/>
                <a:gd name="T61" fmla="*/ 1481 h 1541"/>
                <a:gd name="T62" fmla="*/ 816 w 1052"/>
                <a:gd name="T63" fmla="*/ 1432 h 1541"/>
                <a:gd name="T64" fmla="*/ 889 w 1052"/>
                <a:gd name="T65" fmla="*/ 1340 h 1541"/>
                <a:gd name="T66" fmla="*/ 969 w 1052"/>
                <a:gd name="T67" fmla="*/ 1296 h 1541"/>
                <a:gd name="T68" fmla="*/ 1040 w 1052"/>
                <a:gd name="T69" fmla="*/ 1235 h 1541"/>
                <a:gd name="T70" fmla="*/ 1052 w 1052"/>
                <a:gd name="T71" fmla="*/ 1145 h 1541"/>
                <a:gd name="T72" fmla="*/ 1036 w 1052"/>
                <a:gd name="T73" fmla="*/ 1032 h 1541"/>
                <a:gd name="T74" fmla="*/ 967 w 1052"/>
                <a:gd name="T75" fmla="*/ 811 h 1541"/>
                <a:gd name="T76" fmla="*/ 867 w 1052"/>
                <a:gd name="T77" fmla="*/ 563 h 1541"/>
                <a:gd name="T78" fmla="*/ 833 w 1052"/>
                <a:gd name="T79" fmla="*/ 410 h 1541"/>
                <a:gd name="T80" fmla="*/ 820 w 1052"/>
                <a:gd name="T81" fmla="*/ 330 h 1541"/>
                <a:gd name="T82" fmla="*/ 786 w 1052"/>
                <a:gd name="T83" fmla="*/ 193 h 1541"/>
                <a:gd name="T84" fmla="*/ 772 w 1052"/>
                <a:gd name="T85" fmla="*/ 155 h 1541"/>
                <a:gd name="T86" fmla="*/ 724 w 1052"/>
                <a:gd name="T87" fmla="*/ 102 h 1541"/>
                <a:gd name="T88" fmla="*/ 561 w 1052"/>
                <a:gd name="T89" fmla="*/ 8 h 1541"/>
                <a:gd name="T90" fmla="*/ 521 w 1052"/>
                <a:gd name="T91" fmla="*/ 0 h 1541"/>
                <a:gd name="T92" fmla="*/ 493 w 1052"/>
                <a:gd name="T93" fmla="*/ 6 h 1541"/>
                <a:gd name="T94" fmla="*/ 376 w 1052"/>
                <a:gd name="T95" fmla="*/ 128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52" h="1541">
                  <a:moveTo>
                    <a:pt x="376" y="128"/>
                  </a:moveTo>
                  <a:lnTo>
                    <a:pt x="376" y="128"/>
                  </a:lnTo>
                  <a:lnTo>
                    <a:pt x="406" y="179"/>
                  </a:lnTo>
                  <a:lnTo>
                    <a:pt x="420" y="203"/>
                  </a:lnTo>
                  <a:lnTo>
                    <a:pt x="430" y="231"/>
                  </a:lnTo>
                  <a:lnTo>
                    <a:pt x="430" y="231"/>
                  </a:lnTo>
                  <a:lnTo>
                    <a:pt x="436" y="255"/>
                  </a:lnTo>
                  <a:lnTo>
                    <a:pt x="444" y="277"/>
                  </a:lnTo>
                  <a:lnTo>
                    <a:pt x="450" y="287"/>
                  </a:lnTo>
                  <a:lnTo>
                    <a:pt x="458" y="296"/>
                  </a:lnTo>
                  <a:lnTo>
                    <a:pt x="466" y="306"/>
                  </a:lnTo>
                  <a:lnTo>
                    <a:pt x="476" y="314"/>
                  </a:lnTo>
                  <a:lnTo>
                    <a:pt x="476" y="314"/>
                  </a:lnTo>
                  <a:lnTo>
                    <a:pt x="480" y="318"/>
                  </a:lnTo>
                  <a:lnTo>
                    <a:pt x="484" y="322"/>
                  </a:lnTo>
                  <a:lnTo>
                    <a:pt x="488" y="334"/>
                  </a:lnTo>
                  <a:lnTo>
                    <a:pt x="490" y="348"/>
                  </a:lnTo>
                  <a:lnTo>
                    <a:pt x="490" y="362"/>
                  </a:lnTo>
                  <a:lnTo>
                    <a:pt x="490" y="362"/>
                  </a:lnTo>
                  <a:lnTo>
                    <a:pt x="486" y="380"/>
                  </a:lnTo>
                  <a:lnTo>
                    <a:pt x="482" y="398"/>
                  </a:lnTo>
                  <a:lnTo>
                    <a:pt x="474" y="414"/>
                  </a:lnTo>
                  <a:lnTo>
                    <a:pt x="470" y="420"/>
                  </a:lnTo>
                  <a:lnTo>
                    <a:pt x="464" y="428"/>
                  </a:lnTo>
                  <a:lnTo>
                    <a:pt x="464" y="428"/>
                  </a:lnTo>
                  <a:lnTo>
                    <a:pt x="404" y="485"/>
                  </a:lnTo>
                  <a:lnTo>
                    <a:pt x="344" y="543"/>
                  </a:lnTo>
                  <a:lnTo>
                    <a:pt x="223" y="656"/>
                  </a:lnTo>
                  <a:lnTo>
                    <a:pt x="223" y="656"/>
                  </a:lnTo>
                  <a:lnTo>
                    <a:pt x="215" y="660"/>
                  </a:lnTo>
                  <a:lnTo>
                    <a:pt x="207" y="664"/>
                  </a:lnTo>
                  <a:lnTo>
                    <a:pt x="207" y="664"/>
                  </a:lnTo>
                  <a:lnTo>
                    <a:pt x="120" y="684"/>
                  </a:lnTo>
                  <a:lnTo>
                    <a:pt x="76" y="696"/>
                  </a:lnTo>
                  <a:lnTo>
                    <a:pt x="32" y="708"/>
                  </a:lnTo>
                  <a:lnTo>
                    <a:pt x="32" y="708"/>
                  </a:lnTo>
                  <a:lnTo>
                    <a:pt x="22" y="714"/>
                  </a:lnTo>
                  <a:lnTo>
                    <a:pt x="12" y="724"/>
                  </a:lnTo>
                  <a:lnTo>
                    <a:pt x="4" y="734"/>
                  </a:lnTo>
                  <a:lnTo>
                    <a:pt x="2" y="740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2" y="784"/>
                  </a:lnTo>
                  <a:lnTo>
                    <a:pt x="4" y="823"/>
                  </a:lnTo>
                  <a:lnTo>
                    <a:pt x="8" y="863"/>
                  </a:lnTo>
                  <a:lnTo>
                    <a:pt x="12" y="901"/>
                  </a:lnTo>
                  <a:lnTo>
                    <a:pt x="12" y="901"/>
                  </a:lnTo>
                  <a:lnTo>
                    <a:pt x="14" y="909"/>
                  </a:lnTo>
                  <a:lnTo>
                    <a:pt x="16" y="915"/>
                  </a:lnTo>
                  <a:lnTo>
                    <a:pt x="26" y="927"/>
                  </a:lnTo>
                  <a:lnTo>
                    <a:pt x="46" y="949"/>
                  </a:lnTo>
                  <a:lnTo>
                    <a:pt x="46" y="949"/>
                  </a:lnTo>
                  <a:lnTo>
                    <a:pt x="68" y="972"/>
                  </a:lnTo>
                  <a:lnTo>
                    <a:pt x="90" y="996"/>
                  </a:lnTo>
                  <a:lnTo>
                    <a:pt x="108" y="1022"/>
                  </a:lnTo>
                  <a:lnTo>
                    <a:pt x="116" y="1034"/>
                  </a:lnTo>
                  <a:lnTo>
                    <a:pt x="122" y="1048"/>
                  </a:lnTo>
                  <a:lnTo>
                    <a:pt x="122" y="1048"/>
                  </a:lnTo>
                  <a:lnTo>
                    <a:pt x="132" y="1070"/>
                  </a:lnTo>
                  <a:lnTo>
                    <a:pt x="144" y="1092"/>
                  </a:lnTo>
                  <a:lnTo>
                    <a:pt x="156" y="1110"/>
                  </a:lnTo>
                  <a:lnTo>
                    <a:pt x="171" y="1127"/>
                  </a:lnTo>
                  <a:lnTo>
                    <a:pt x="189" y="1141"/>
                  </a:lnTo>
                  <a:lnTo>
                    <a:pt x="207" y="1153"/>
                  </a:lnTo>
                  <a:lnTo>
                    <a:pt x="229" y="1161"/>
                  </a:lnTo>
                  <a:lnTo>
                    <a:pt x="253" y="1167"/>
                  </a:lnTo>
                  <a:lnTo>
                    <a:pt x="253" y="1167"/>
                  </a:lnTo>
                  <a:lnTo>
                    <a:pt x="285" y="1169"/>
                  </a:lnTo>
                  <a:lnTo>
                    <a:pt x="299" y="1171"/>
                  </a:lnTo>
                  <a:lnTo>
                    <a:pt x="305" y="1173"/>
                  </a:lnTo>
                  <a:lnTo>
                    <a:pt x="307" y="1177"/>
                  </a:lnTo>
                  <a:lnTo>
                    <a:pt x="307" y="1177"/>
                  </a:lnTo>
                  <a:lnTo>
                    <a:pt x="315" y="1191"/>
                  </a:lnTo>
                  <a:lnTo>
                    <a:pt x="324" y="1201"/>
                  </a:lnTo>
                  <a:lnTo>
                    <a:pt x="334" y="1209"/>
                  </a:lnTo>
                  <a:lnTo>
                    <a:pt x="346" y="1211"/>
                  </a:lnTo>
                  <a:lnTo>
                    <a:pt x="358" y="1213"/>
                  </a:lnTo>
                  <a:lnTo>
                    <a:pt x="370" y="1215"/>
                  </a:lnTo>
                  <a:lnTo>
                    <a:pt x="394" y="1217"/>
                  </a:lnTo>
                  <a:lnTo>
                    <a:pt x="394" y="1217"/>
                  </a:lnTo>
                  <a:lnTo>
                    <a:pt x="420" y="1265"/>
                  </a:lnTo>
                  <a:lnTo>
                    <a:pt x="432" y="1289"/>
                  </a:lnTo>
                  <a:lnTo>
                    <a:pt x="442" y="1312"/>
                  </a:lnTo>
                  <a:lnTo>
                    <a:pt x="442" y="1312"/>
                  </a:lnTo>
                  <a:lnTo>
                    <a:pt x="444" y="1322"/>
                  </a:lnTo>
                  <a:lnTo>
                    <a:pt x="444" y="1334"/>
                  </a:lnTo>
                  <a:lnTo>
                    <a:pt x="440" y="1344"/>
                  </a:lnTo>
                  <a:lnTo>
                    <a:pt x="436" y="1354"/>
                  </a:lnTo>
                  <a:lnTo>
                    <a:pt x="436" y="1354"/>
                  </a:lnTo>
                  <a:lnTo>
                    <a:pt x="422" y="1374"/>
                  </a:lnTo>
                  <a:lnTo>
                    <a:pt x="418" y="1384"/>
                  </a:lnTo>
                  <a:lnTo>
                    <a:pt x="414" y="1394"/>
                  </a:lnTo>
                  <a:lnTo>
                    <a:pt x="414" y="1404"/>
                  </a:lnTo>
                  <a:lnTo>
                    <a:pt x="416" y="1414"/>
                  </a:lnTo>
                  <a:lnTo>
                    <a:pt x="420" y="1424"/>
                  </a:lnTo>
                  <a:lnTo>
                    <a:pt x="430" y="1434"/>
                  </a:lnTo>
                  <a:lnTo>
                    <a:pt x="430" y="1434"/>
                  </a:lnTo>
                  <a:lnTo>
                    <a:pt x="454" y="1452"/>
                  </a:lnTo>
                  <a:lnTo>
                    <a:pt x="476" y="1467"/>
                  </a:lnTo>
                  <a:lnTo>
                    <a:pt x="499" y="1483"/>
                  </a:lnTo>
                  <a:lnTo>
                    <a:pt x="523" y="1497"/>
                  </a:lnTo>
                  <a:lnTo>
                    <a:pt x="549" y="1507"/>
                  </a:lnTo>
                  <a:lnTo>
                    <a:pt x="577" y="1515"/>
                  </a:lnTo>
                  <a:lnTo>
                    <a:pt x="605" y="1521"/>
                  </a:lnTo>
                  <a:lnTo>
                    <a:pt x="635" y="1523"/>
                  </a:lnTo>
                  <a:lnTo>
                    <a:pt x="635" y="1523"/>
                  </a:lnTo>
                  <a:lnTo>
                    <a:pt x="641" y="1523"/>
                  </a:lnTo>
                  <a:lnTo>
                    <a:pt x="641" y="1523"/>
                  </a:lnTo>
                  <a:lnTo>
                    <a:pt x="643" y="1523"/>
                  </a:lnTo>
                  <a:lnTo>
                    <a:pt x="643" y="1523"/>
                  </a:lnTo>
                  <a:lnTo>
                    <a:pt x="658" y="1525"/>
                  </a:lnTo>
                  <a:lnTo>
                    <a:pt x="674" y="1531"/>
                  </a:lnTo>
                  <a:lnTo>
                    <a:pt x="692" y="1537"/>
                  </a:lnTo>
                  <a:lnTo>
                    <a:pt x="708" y="1541"/>
                  </a:lnTo>
                  <a:lnTo>
                    <a:pt x="708" y="1541"/>
                  </a:lnTo>
                  <a:lnTo>
                    <a:pt x="726" y="1541"/>
                  </a:lnTo>
                  <a:lnTo>
                    <a:pt x="726" y="1541"/>
                  </a:lnTo>
                  <a:lnTo>
                    <a:pt x="740" y="1541"/>
                  </a:lnTo>
                  <a:lnTo>
                    <a:pt x="746" y="1539"/>
                  </a:lnTo>
                  <a:lnTo>
                    <a:pt x="752" y="1535"/>
                  </a:lnTo>
                  <a:lnTo>
                    <a:pt x="752" y="1535"/>
                  </a:lnTo>
                  <a:lnTo>
                    <a:pt x="768" y="1519"/>
                  </a:lnTo>
                  <a:lnTo>
                    <a:pt x="782" y="1501"/>
                  </a:lnTo>
                  <a:lnTo>
                    <a:pt x="794" y="1481"/>
                  </a:lnTo>
                  <a:lnTo>
                    <a:pt x="800" y="1473"/>
                  </a:lnTo>
                  <a:lnTo>
                    <a:pt x="804" y="1463"/>
                  </a:lnTo>
                  <a:lnTo>
                    <a:pt x="804" y="1463"/>
                  </a:lnTo>
                  <a:lnTo>
                    <a:pt x="816" y="1432"/>
                  </a:lnTo>
                  <a:lnTo>
                    <a:pt x="829" y="1404"/>
                  </a:lnTo>
                  <a:lnTo>
                    <a:pt x="847" y="1380"/>
                  </a:lnTo>
                  <a:lnTo>
                    <a:pt x="867" y="1358"/>
                  </a:lnTo>
                  <a:lnTo>
                    <a:pt x="889" y="1340"/>
                  </a:lnTo>
                  <a:lnTo>
                    <a:pt x="915" y="1324"/>
                  </a:lnTo>
                  <a:lnTo>
                    <a:pt x="941" y="1308"/>
                  </a:lnTo>
                  <a:lnTo>
                    <a:pt x="969" y="1296"/>
                  </a:lnTo>
                  <a:lnTo>
                    <a:pt x="969" y="1296"/>
                  </a:lnTo>
                  <a:lnTo>
                    <a:pt x="994" y="1285"/>
                  </a:lnTo>
                  <a:lnTo>
                    <a:pt x="1014" y="1269"/>
                  </a:lnTo>
                  <a:lnTo>
                    <a:pt x="1028" y="1253"/>
                  </a:lnTo>
                  <a:lnTo>
                    <a:pt x="1040" y="1235"/>
                  </a:lnTo>
                  <a:lnTo>
                    <a:pt x="1048" y="1215"/>
                  </a:lnTo>
                  <a:lnTo>
                    <a:pt x="1052" y="1193"/>
                  </a:lnTo>
                  <a:lnTo>
                    <a:pt x="1052" y="1171"/>
                  </a:lnTo>
                  <a:lnTo>
                    <a:pt x="1052" y="1145"/>
                  </a:lnTo>
                  <a:lnTo>
                    <a:pt x="1052" y="1145"/>
                  </a:lnTo>
                  <a:lnTo>
                    <a:pt x="1050" y="1118"/>
                  </a:lnTo>
                  <a:lnTo>
                    <a:pt x="1046" y="1088"/>
                  </a:lnTo>
                  <a:lnTo>
                    <a:pt x="1036" y="1032"/>
                  </a:lnTo>
                  <a:lnTo>
                    <a:pt x="1022" y="976"/>
                  </a:lnTo>
                  <a:lnTo>
                    <a:pt x="1006" y="921"/>
                  </a:lnTo>
                  <a:lnTo>
                    <a:pt x="987" y="865"/>
                  </a:lnTo>
                  <a:lnTo>
                    <a:pt x="967" y="811"/>
                  </a:lnTo>
                  <a:lnTo>
                    <a:pt x="925" y="704"/>
                  </a:lnTo>
                  <a:lnTo>
                    <a:pt x="925" y="704"/>
                  </a:lnTo>
                  <a:lnTo>
                    <a:pt x="895" y="632"/>
                  </a:lnTo>
                  <a:lnTo>
                    <a:pt x="867" y="563"/>
                  </a:lnTo>
                  <a:lnTo>
                    <a:pt x="853" y="525"/>
                  </a:lnTo>
                  <a:lnTo>
                    <a:pt x="843" y="489"/>
                  </a:lnTo>
                  <a:lnTo>
                    <a:pt x="837" y="450"/>
                  </a:lnTo>
                  <a:lnTo>
                    <a:pt x="833" y="410"/>
                  </a:lnTo>
                  <a:lnTo>
                    <a:pt x="833" y="410"/>
                  </a:lnTo>
                  <a:lnTo>
                    <a:pt x="831" y="384"/>
                  </a:lnTo>
                  <a:lnTo>
                    <a:pt x="827" y="356"/>
                  </a:lnTo>
                  <a:lnTo>
                    <a:pt x="820" y="330"/>
                  </a:lnTo>
                  <a:lnTo>
                    <a:pt x="814" y="302"/>
                  </a:lnTo>
                  <a:lnTo>
                    <a:pt x="798" y="249"/>
                  </a:lnTo>
                  <a:lnTo>
                    <a:pt x="790" y="221"/>
                  </a:lnTo>
                  <a:lnTo>
                    <a:pt x="786" y="193"/>
                  </a:lnTo>
                  <a:lnTo>
                    <a:pt x="786" y="193"/>
                  </a:lnTo>
                  <a:lnTo>
                    <a:pt x="784" y="181"/>
                  </a:lnTo>
                  <a:lnTo>
                    <a:pt x="778" y="169"/>
                  </a:lnTo>
                  <a:lnTo>
                    <a:pt x="772" y="155"/>
                  </a:lnTo>
                  <a:lnTo>
                    <a:pt x="764" y="143"/>
                  </a:lnTo>
                  <a:lnTo>
                    <a:pt x="746" y="122"/>
                  </a:lnTo>
                  <a:lnTo>
                    <a:pt x="724" y="102"/>
                  </a:lnTo>
                  <a:lnTo>
                    <a:pt x="724" y="102"/>
                  </a:lnTo>
                  <a:lnTo>
                    <a:pt x="686" y="76"/>
                  </a:lnTo>
                  <a:lnTo>
                    <a:pt x="645" y="52"/>
                  </a:lnTo>
                  <a:lnTo>
                    <a:pt x="603" y="28"/>
                  </a:lnTo>
                  <a:lnTo>
                    <a:pt x="561" y="8"/>
                  </a:lnTo>
                  <a:lnTo>
                    <a:pt x="561" y="8"/>
                  </a:lnTo>
                  <a:lnTo>
                    <a:pt x="543" y="2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05" y="2"/>
                  </a:lnTo>
                  <a:lnTo>
                    <a:pt x="497" y="4"/>
                  </a:lnTo>
                  <a:lnTo>
                    <a:pt x="493" y="6"/>
                  </a:lnTo>
                  <a:lnTo>
                    <a:pt x="493" y="6"/>
                  </a:lnTo>
                  <a:lnTo>
                    <a:pt x="462" y="36"/>
                  </a:lnTo>
                  <a:lnTo>
                    <a:pt x="430" y="68"/>
                  </a:lnTo>
                  <a:lnTo>
                    <a:pt x="376" y="128"/>
                  </a:lnTo>
                  <a:lnTo>
                    <a:pt x="376" y="1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1" name="Freeform 11">
              <a:extLst>
                <a:ext uri="{FF2B5EF4-FFF2-40B4-BE49-F238E27FC236}">
                  <a16:creationId xmlns:a16="http://schemas.microsoft.com/office/drawing/2014/main" id="{E7A05256-74F5-90B1-679A-CE59747CA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199" y="2847056"/>
              <a:ext cx="229142" cy="211532"/>
            </a:xfrm>
            <a:custGeom>
              <a:avLst/>
              <a:gdLst>
                <a:gd name="T0" fmla="*/ 1359 w 1383"/>
                <a:gd name="T1" fmla="*/ 341 h 1290"/>
                <a:gd name="T2" fmla="*/ 1296 w 1383"/>
                <a:gd name="T3" fmla="*/ 316 h 1290"/>
                <a:gd name="T4" fmla="*/ 1270 w 1383"/>
                <a:gd name="T5" fmla="*/ 256 h 1290"/>
                <a:gd name="T6" fmla="*/ 1238 w 1383"/>
                <a:gd name="T7" fmla="*/ 202 h 1290"/>
                <a:gd name="T8" fmla="*/ 1173 w 1383"/>
                <a:gd name="T9" fmla="*/ 228 h 1290"/>
                <a:gd name="T10" fmla="*/ 1033 w 1383"/>
                <a:gd name="T11" fmla="*/ 230 h 1290"/>
                <a:gd name="T12" fmla="*/ 890 w 1383"/>
                <a:gd name="T13" fmla="*/ 139 h 1290"/>
                <a:gd name="T14" fmla="*/ 833 w 1383"/>
                <a:gd name="T15" fmla="*/ 53 h 1290"/>
                <a:gd name="T16" fmla="*/ 751 w 1383"/>
                <a:gd name="T17" fmla="*/ 79 h 1290"/>
                <a:gd name="T18" fmla="*/ 715 w 1383"/>
                <a:gd name="T19" fmla="*/ 103 h 1290"/>
                <a:gd name="T20" fmla="*/ 709 w 1383"/>
                <a:gd name="T21" fmla="*/ 105 h 1290"/>
                <a:gd name="T22" fmla="*/ 678 w 1383"/>
                <a:gd name="T23" fmla="*/ 85 h 1290"/>
                <a:gd name="T24" fmla="*/ 656 w 1383"/>
                <a:gd name="T25" fmla="*/ 47 h 1290"/>
                <a:gd name="T26" fmla="*/ 580 w 1383"/>
                <a:gd name="T27" fmla="*/ 41 h 1290"/>
                <a:gd name="T28" fmla="*/ 516 w 1383"/>
                <a:gd name="T29" fmla="*/ 117 h 1290"/>
                <a:gd name="T30" fmla="*/ 463 w 1383"/>
                <a:gd name="T31" fmla="*/ 204 h 1290"/>
                <a:gd name="T32" fmla="*/ 405 w 1383"/>
                <a:gd name="T33" fmla="*/ 262 h 1290"/>
                <a:gd name="T34" fmla="*/ 330 w 1383"/>
                <a:gd name="T35" fmla="*/ 250 h 1290"/>
                <a:gd name="T36" fmla="*/ 302 w 1383"/>
                <a:gd name="T37" fmla="*/ 234 h 1290"/>
                <a:gd name="T38" fmla="*/ 254 w 1383"/>
                <a:gd name="T39" fmla="*/ 302 h 1290"/>
                <a:gd name="T40" fmla="*/ 182 w 1383"/>
                <a:gd name="T41" fmla="*/ 306 h 1290"/>
                <a:gd name="T42" fmla="*/ 119 w 1383"/>
                <a:gd name="T43" fmla="*/ 306 h 1290"/>
                <a:gd name="T44" fmla="*/ 121 w 1383"/>
                <a:gd name="T45" fmla="*/ 355 h 1290"/>
                <a:gd name="T46" fmla="*/ 103 w 1383"/>
                <a:gd name="T47" fmla="*/ 447 h 1290"/>
                <a:gd name="T48" fmla="*/ 23 w 1383"/>
                <a:gd name="T49" fmla="*/ 681 h 1290"/>
                <a:gd name="T50" fmla="*/ 53 w 1383"/>
                <a:gd name="T51" fmla="*/ 660 h 1290"/>
                <a:gd name="T52" fmla="*/ 69 w 1383"/>
                <a:gd name="T53" fmla="*/ 602 h 1290"/>
                <a:gd name="T54" fmla="*/ 107 w 1383"/>
                <a:gd name="T55" fmla="*/ 582 h 1290"/>
                <a:gd name="T56" fmla="*/ 188 w 1383"/>
                <a:gd name="T57" fmla="*/ 604 h 1290"/>
                <a:gd name="T58" fmla="*/ 204 w 1383"/>
                <a:gd name="T59" fmla="*/ 606 h 1290"/>
                <a:gd name="T60" fmla="*/ 236 w 1383"/>
                <a:gd name="T61" fmla="*/ 660 h 1290"/>
                <a:gd name="T62" fmla="*/ 298 w 1383"/>
                <a:gd name="T63" fmla="*/ 739 h 1290"/>
                <a:gd name="T64" fmla="*/ 427 w 1383"/>
                <a:gd name="T65" fmla="*/ 787 h 1290"/>
                <a:gd name="T66" fmla="*/ 487 w 1383"/>
                <a:gd name="T67" fmla="*/ 829 h 1290"/>
                <a:gd name="T68" fmla="*/ 570 w 1383"/>
                <a:gd name="T69" fmla="*/ 864 h 1290"/>
                <a:gd name="T70" fmla="*/ 630 w 1383"/>
                <a:gd name="T71" fmla="*/ 856 h 1290"/>
                <a:gd name="T72" fmla="*/ 676 w 1383"/>
                <a:gd name="T73" fmla="*/ 852 h 1290"/>
                <a:gd name="T74" fmla="*/ 721 w 1383"/>
                <a:gd name="T75" fmla="*/ 890 h 1290"/>
                <a:gd name="T76" fmla="*/ 727 w 1383"/>
                <a:gd name="T77" fmla="*/ 962 h 1290"/>
                <a:gd name="T78" fmla="*/ 672 w 1383"/>
                <a:gd name="T79" fmla="*/ 1013 h 1290"/>
                <a:gd name="T80" fmla="*/ 691 w 1383"/>
                <a:gd name="T81" fmla="*/ 1081 h 1290"/>
                <a:gd name="T82" fmla="*/ 785 w 1383"/>
                <a:gd name="T83" fmla="*/ 1196 h 1290"/>
                <a:gd name="T84" fmla="*/ 819 w 1383"/>
                <a:gd name="T85" fmla="*/ 1270 h 1290"/>
                <a:gd name="T86" fmla="*/ 980 w 1383"/>
                <a:gd name="T87" fmla="*/ 1149 h 1290"/>
                <a:gd name="T88" fmla="*/ 936 w 1383"/>
                <a:gd name="T89" fmla="*/ 1069 h 1290"/>
                <a:gd name="T90" fmla="*/ 970 w 1383"/>
                <a:gd name="T91" fmla="*/ 1002 h 1290"/>
                <a:gd name="T92" fmla="*/ 1109 w 1383"/>
                <a:gd name="T93" fmla="*/ 840 h 1290"/>
                <a:gd name="T94" fmla="*/ 1151 w 1383"/>
                <a:gd name="T95" fmla="*/ 735 h 1290"/>
                <a:gd name="T96" fmla="*/ 1224 w 1383"/>
                <a:gd name="T97" fmla="*/ 644 h 1290"/>
                <a:gd name="T98" fmla="*/ 1286 w 1383"/>
                <a:gd name="T99" fmla="*/ 554 h 1290"/>
                <a:gd name="T100" fmla="*/ 1284 w 1383"/>
                <a:gd name="T101" fmla="*/ 516 h 1290"/>
                <a:gd name="T102" fmla="*/ 1322 w 1383"/>
                <a:gd name="T103" fmla="*/ 483 h 1290"/>
                <a:gd name="T104" fmla="*/ 1381 w 1383"/>
                <a:gd name="T105" fmla="*/ 467 h 1290"/>
                <a:gd name="T106" fmla="*/ 1375 w 1383"/>
                <a:gd name="T107" fmla="*/ 385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3" h="1290">
                  <a:moveTo>
                    <a:pt x="1375" y="385"/>
                  </a:moveTo>
                  <a:lnTo>
                    <a:pt x="1375" y="385"/>
                  </a:lnTo>
                  <a:lnTo>
                    <a:pt x="1373" y="371"/>
                  </a:lnTo>
                  <a:lnTo>
                    <a:pt x="1369" y="359"/>
                  </a:lnTo>
                  <a:lnTo>
                    <a:pt x="1365" y="349"/>
                  </a:lnTo>
                  <a:lnTo>
                    <a:pt x="1359" y="341"/>
                  </a:lnTo>
                  <a:lnTo>
                    <a:pt x="1351" y="336"/>
                  </a:lnTo>
                  <a:lnTo>
                    <a:pt x="1342" y="330"/>
                  </a:lnTo>
                  <a:lnTo>
                    <a:pt x="1330" y="326"/>
                  </a:lnTo>
                  <a:lnTo>
                    <a:pt x="1318" y="322"/>
                  </a:lnTo>
                  <a:lnTo>
                    <a:pt x="1318" y="322"/>
                  </a:lnTo>
                  <a:lnTo>
                    <a:pt x="1296" y="316"/>
                  </a:lnTo>
                  <a:lnTo>
                    <a:pt x="1282" y="310"/>
                  </a:lnTo>
                  <a:lnTo>
                    <a:pt x="1270" y="304"/>
                  </a:lnTo>
                  <a:lnTo>
                    <a:pt x="1264" y="296"/>
                  </a:lnTo>
                  <a:lnTo>
                    <a:pt x="1262" y="284"/>
                  </a:lnTo>
                  <a:lnTo>
                    <a:pt x="1264" y="272"/>
                  </a:lnTo>
                  <a:lnTo>
                    <a:pt x="1270" y="256"/>
                  </a:lnTo>
                  <a:lnTo>
                    <a:pt x="1280" y="236"/>
                  </a:lnTo>
                  <a:lnTo>
                    <a:pt x="1280" y="236"/>
                  </a:lnTo>
                  <a:lnTo>
                    <a:pt x="1266" y="220"/>
                  </a:lnTo>
                  <a:lnTo>
                    <a:pt x="1256" y="210"/>
                  </a:lnTo>
                  <a:lnTo>
                    <a:pt x="1248" y="204"/>
                  </a:lnTo>
                  <a:lnTo>
                    <a:pt x="1238" y="202"/>
                  </a:lnTo>
                  <a:lnTo>
                    <a:pt x="1238" y="202"/>
                  </a:lnTo>
                  <a:lnTo>
                    <a:pt x="1230" y="202"/>
                  </a:lnTo>
                  <a:lnTo>
                    <a:pt x="1222" y="206"/>
                  </a:lnTo>
                  <a:lnTo>
                    <a:pt x="1194" y="218"/>
                  </a:lnTo>
                  <a:lnTo>
                    <a:pt x="1194" y="218"/>
                  </a:lnTo>
                  <a:lnTo>
                    <a:pt x="1173" y="228"/>
                  </a:lnTo>
                  <a:lnTo>
                    <a:pt x="1151" y="234"/>
                  </a:lnTo>
                  <a:lnTo>
                    <a:pt x="1127" y="238"/>
                  </a:lnTo>
                  <a:lnTo>
                    <a:pt x="1103" y="238"/>
                  </a:lnTo>
                  <a:lnTo>
                    <a:pt x="1103" y="238"/>
                  </a:lnTo>
                  <a:lnTo>
                    <a:pt x="1067" y="236"/>
                  </a:lnTo>
                  <a:lnTo>
                    <a:pt x="1033" y="230"/>
                  </a:lnTo>
                  <a:lnTo>
                    <a:pt x="1000" y="218"/>
                  </a:lnTo>
                  <a:lnTo>
                    <a:pt x="970" y="204"/>
                  </a:lnTo>
                  <a:lnTo>
                    <a:pt x="940" y="184"/>
                  </a:lnTo>
                  <a:lnTo>
                    <a:pt x="912" y="163"/>
                  </a:lnTo>
                  <a:lnTo>
                    <a:pt x="902" y="151"/>
                  </a:lnTo>
                  <a:lnTo>
                    <a:pt x="890" y="139"/>
                  </a:lnTo>
                  <a:lnTo>
                    <a:pt x="880" y="125"/>
                  </a:lnTo>
                  <a:lnTo>
                    <a:pt x="872" y="111"/>
                  </a:lnTo>
                  <a:lnTo>
                    <a:pt x="872" y="111"/>
                  </a:lnTo>
                  <a:lnTo>
                    <a:pt x="862" y="95"/>
                  </a:lnTo>
                  <a:lnTo>
                    <a:pt x="854" y="81"/>
                  </a:lnTo>
                  <a:lnTo>
                    <a:pt x="833" y="53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75" y="23"/>
                  </a:lnTo>
                  <a:lnTo>
                    <a:pt x="765" y="47"/>
                  </a:lnTo>
                  <a:lnTo>
                    <a:pt x="765" y="47"/>
                  </a:lnTo>
                  <a:lnTo>
                    <a:pt x="751" y="79"/>
                  </a:lnTo>
                  <a:lnTo>
                    <a:pt x="751" y="79"/>
                  </a:lnTo>
                  <a:lnTo>
                    <a:pt x="745" y="89"/>
                  </a:lnTo>
                  <a:lnTo>
                    <a:pt x="737" y="95"/>
                  </a:lnTo>
                  <a:lnTo>
                    <a:pt x="727" y="101"/>
                  </a:lnTo>
                  <a:lnTo>
                    <a:pt x="715" y="103"/>
                  </a:lnTo>
                  <a:lnTo>
                    <a:pt x="715" y="103"/>
                  </a:lnTo>
                  <a:lnTo>
                    <a:pt x="713" y="103"/>
                  </a:lnTo>
                  <a:lnTo>
                    <a:pt x="713" y="103"/>
                  </a:lnTo>
                  <a:lnTo>
                    <a:pt x="711" y="103"/>
                  </a:lnTo>
                  <a:lnTo>
                    <a:pt x="711" y="103"/>
                  </a:lnTo>
                  <a:lnTo>
                    <a:pt x="709" y="105"/>
                  </a:lnTo>
                  <a:lnTo>
                    <a:pt x="709" y="105"/>
                  </a:lnTo>
                  <a:lnTo>
                    <a:pt x="693" y="101"/>
                  </a:lnTo>
                  <a:lnTo>
                    <a:pt x="693" y="101"/>
                  </a:lnTo>
                  <a:lnTo>
                    <a:pt x="693" y="99"/>
                  </a:lnTo>
                  <a:lnTo>
                    <a:pt x="693" y="99"/>
                  </a:lnTo>
                  <a:lnTo>
                    <a:pt x="685" y="93"/>
                  </a:lnTo>
                  <a:lnTo>
                    <a:pt x="678" y="85"/>
                  </a:lnTo>
                  <a:lnTo>
                    <a:pt x="678" y="85"/>
                  </a:lnTo>
                  <a:lnTo>
                    <a:pt x="668" y="69"/>
                  </a:lnTo>
                  <a:lnTo>
                    <a:pt x="668" y="69"/>
                  </a:lnTo>
                  <a:lnTo>
                    <a:pt x="662" y="57"/>
                  </a:lnTo>
                  <a:lnTo>
                    <a:pt x="656" y="47"/>
                  </a:lnTo>
                  <a:lnTo>
                    <a:pt x="656" y="47"/>
                  </a:lnTo>
                  <a:lnTo>
                    <a:pt x="646" y="17"/>
                  </a:lnTo>
                  <a:lnTo>
                    <a:pt x="646" y="17"/>
                  </a:lnTo>
                  <a:lnTo>
                    <a:pt x="620" y="27"/>
                  </a:lnTo>
                  <a:lnTo>
                    <a:pt x="620" y="27"/>
                  </a:lnTo>
                  <a:lnTo>
                    <a:pt x="598" y="33"/>
                  </a:lnTo>
                  <a:lnTo>
                    <a:pt x="580" y="41"/>
                  </a:lnTo>
                  <a:lnTo>
                    <a:pt x="564" y="51"/>
                  </a:lnTo>
                  <a:lnTo>
                    <a:pt x="552" y="59"/>
                  </a:lnTo>
                  <a:lnTo>
                    <a:pt x="540" y="71"/>
                  </a:lnTo>
                  <a:lnTo>
                    <a:pt x="530" y="83"/>
                  </a:lnTo>
                  <a:lnTo>
                    <a:pt x="522" y="99"/>
                  </a:lnTo>
                  <a:lnTo>
                    <a:pt x="516" y="117"/>
                  </a:lnTo>
                  <a:lnTo>
                    <a:pt x="516" y="117"/>
                  </a:lnTo>
                  <a:lnTo>
                    <a:pt x="511" y="133"/>
                  </a:lnTo>
                  <a:lnTo>
                    <a:pt x="505" y="149"/>
                  </a:lnTo>
                  <a:lnTo>
                    <a:pt x="495" y="165"/>
                  </a:lnTo>
                  <a:lnTo>
                    <a:pt x="485" y="178"/>
                  </a:lnTo>
                  <a:lnTo>
                    <a:pt x="463" y="204"/>
                  </a:lnTo>
                  <a:lnTo>
                    <a:pt x="441" y="228"/>
                  </a:lnTo>
                  <a:lnTo>
                    <a:pt x="441" y="228"/>
                  </a:lnTo>
                  <a:lnTo>
                    <a:pt x="419" y="252"/>
                  </a:lnTo>
                  <a:lnTo>
                    <a:pt x="419" y="252"/>
                  </a:lnTo>
                  <a:lnTo>
                    <a:pt x="413" y="256"/>
                  </a:lnTo>
                  <a:lnTo>
                    <a:pt x="405" y="262"/>
                  </a:lnTo>
                  <a:lnTo>
                    <a:pt x="395" y="266"/>
                  </a:lnTo>
                  <a:lnTo>
                    <a:pt x="383" y="266"/>
                  </a:lnTo>
                  <a:lnTo>
                    <a:pt x="383" y="266"/>
                  </a:lnTo>
                  <a:lnTo>
                    <a:pt x="367" y="266"/>
                  </a:lnTo>
                  <a:lnTo>
                    <a:pt x="347" y="260"/>
                  </a:lnTo>
                  <a:lnTo>
                    <a:pt x="330" y="250"/>
                  </a:lnTo>
                  <a:lnTo>
                    <a:pt x="320" y="244"/>
                  </a:lnTo>
                  <a:lnTo>
                    <a:pt x="312" y="238"/>
                  </a:lnTo>
                  <a:lnTo>
                    <a:pt x="312" y="238"/>
                  </a:lnTo>
                  <a:lnTo>
                    <a:pt x="306" y="230"/>
                  </a:lnTo>
                  <a:lnTo>
                    <a:pt x="306" y="230"/>
                  </a:lnTo>
                  <a:lnTo>
                    <a:pt x="302" y="234"/>
                  </a:lnTo>
                  <a:lnTo>
                    <a:pt x="302" y="234"/>
                  </a:lnTo>
                  <a:lnTo>
                    <a:pt x="292" y="260"/>
                  </a:lnTo>
                  <a:lnTo>
                    <a:pt x="286" y="272"/>
                  </a:lnTo>
                  <a:lnTo>
                    <a:pt x="276" y="284"/>
                  </a:lnTo>
                  <a:lnTo>
                    <a:pt x="266" y="294"/>
                  </a:lnTo>
                  <a:lnTo>
                    <a:pt x="254" y="302"/>
                  </a:lnTo>
                  <a:lnTo>
                    <a:pt x="238" y="306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02" y="308"/>
                  </a:lnTo>
                  <a:lnTo>
                    <a:pt x="182" y="306"/>
                  </a:lnTo>
                  <a:lnTo>
                    <a:pt x="182" y="306"/>
                  </a:lnTo>
                  <a:lnTo>
                    <a:pt x="173" y="304"/>
                  </a:lnTo>
                  <a:lnTo>
                    <a:pt x="173" y="304"/>
                  </a:lnTo>
                  <a:lnTo>
                    <a:pt x="149" y="300"/>
                  </a:lnTo>
                  <a:lnTo>
                    <a:pt x="125" y="294"/>
                  </a:lnTo>
                  <a:lnTo>
                    <a:pt x="125" y="294"/>
                  </a:lnTo>
                  <a:lnTo>
                    <a:pt x="119" y="306"/>
                  </a:lnTo>
                  <a:lnTo>
                    <a:pt x="113" y="320"/>
                  </a:lnTo>
                  <a:lnTo>
                    <a:pt x="111" y="332"/>
                  </a:lnTo>
                  <a:lnTo>
                    <a:pt x="111" y="336"/>
                  </a:lnTo>
                  <a:lnTo>
                    <a:pt x="111" y="340"/>
                  </a:lnTo>
                  <a:lnTo>
                    <a:pt x="111" y="340"/>
                  </a:lnTo>
                  <a:lnTo>
                    <a:pt x="121" y="355"/>
                  </a:lnTo>
                  <a:lnTo>
                    <a:pt x="125" y="369"/>
                  </a:lnTo>
                  <a:lnTo>
                    <a:pt x="125" y="383"/>
                  </a:lnTo>
                  <a:lnTo>
                    <a:pt x="125" y="395"/>
                  </a:lnTo>
                  <a:lnTo>
                    <a:pt x="121" y="409"/>
                  </a:lnTo>
                  <a:lnTo>
                    <a:pt x="115" y="421"/>
                  </a:lnTo>
                  <a:lnTo>
                    <a:pt x="103" y="447"/>
                  </a:lnTo>
                  <a:lnTo>
                    <a:pt x="103" y="447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12" y="681"/>
                  </a:lnTo>
                  <a:lnTo>
                    <a:pt x="23" y="681"/>
                  </a:lnTo>
                  <a:lnTo>
                    <a:pt x="23" y="681"/>
                  </a:lnTo>
                  <a:lnTo>
                    <a:pt x="31" y="681"/>
                  </a:lnTo>
                  <a:lnTo>
                    <a:pt x="37" y="679"/>
                  </a:lnTo>
                  <a:lnTo>
                    <a:pt x="41" y="677"/>
                  </a:lnTo>
                  <a:lnTo>
                    <a:pt x="47" y="673"/>
                  </a:lnTo>
                  <a:lnTo>
                    <a:pt x="49" y="668"/>
                  </a:lnTo>
                  <a:lnTo>
                    <a:pt x="53" y="660"/>
                  </a:lnTo>
                  <a:lnTo>
                    <a:pt x="57" y="642"/>
                  </a:lnTo>
                  <a:lnTo>
                    <a:pt x="57" y="642"/>
                  </a:lnTo>
                  <a:lnTo>
                    <a:pt x="57" y="632"/>
                  </a:lnTo>
                  <a:lnTo>
                    <a:pt x="61" y="620"/>
                  </a:lnTo>
                  <a:lnTo>
                    <a:pt x="63" y="610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9" y="592"/>
                  </a:lnTo>
                  <a:lnTo>
                    <a:pt x="89" y="586"/>
                  </a:lnTo>
                  <a:lnTo>
                    <a:pt x="97" y="582"/>
                  </a:lnTo>
                  <a:lnTo>
                    <a:pt x="107" y="582"/>
                  </a:lnTo>
                  <a:lnTo>
                    <a:pt x="107" y="582"/>
                  </a:lnTo>
                  <a:lnTo>
                    <a:pt x="117" y="582"/>
                  </a:lnTo>
                  <a:lnTo>
                    <a:pt x="127" y="586"/>
                  </a:lnTo>
                  <a:lnTo>
                    <a:pt x="149" y="594"/>
                  </a:lnTo>
                  <a:lnTo>
                    <a:pt x="169" y="600"/>
                  </a:lnTo>
                  <a:lnTo>
                    <a:pt x="179" y="604"/>
                  </a:lnTo>
                  <a:lnTo>
                    <a:pt x="188" y="604"/>
                  </a:lnTo>
                  <a:lnTo>
                    <a:pt x="188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204" y="606"/>
                  </a:lnTo>
                  <a:lnTo>
                    <a:pt x="212" y="610"/>
                  </a:lnTo>
                  <a:lnTo>
                    <a:pt x="220" y="616"/>
                  </a:lnTo>
                  <a:lnTo>
                    <a:pt x="224" y="624"/>
                  </a:lnTo>
                  <a:lnTo>
                    <a:pt x="224" y="624"/>
                  </a:lnTo>
                  <a:lnTo>
                    <a:pt x="230" y="642"/>
                  </a:lnTo>
                  <a:lnTo>
                    <a:pt x="236" y="660"/>
                  </a:lnTo>
                  <a:lnTo>
                    <a:pt x="244" y="675"/>
                  </a:lnTo>
                  <a:lnTo>
                    <a:pt x="254" y="691"/>
                  </a:lnTo>
                  <a:lnTo>
                    <a:pt x="264" y="705"/>
                  </a:lnTo>
                  <a:lnTo>
                    <a:pt x="274" y="717"/>
                  </a:lnTo>
                  <a:lnTo>
                    <a:pt x="286" y="729"/>
                  </a:lnTo>
                  <a:lnTo>
                    <a:pt x="298" y="739"/>
                  </a:lnTo>
                  <a:lnTo>
                    <a:pt x="312" y="747"/>
                  </a:lnTo>
                  <a:lnTo>
                    <a:pt x="326" y="755"/>
                  </a:lnTo>
                  <a:lnTo>
                    <a:pt x="357" y="769"/>
                  </a:lnTo>
                  <a:lnTo>
                    <a:pt x="391" y="779"/>
                  </a:lnTo>
                  <a:lnTo>
                    <a:pt x="427" y="787"/>
                  </a:lnTo>
                  <a:lnTo>
                    <a:pt x="427" y="787"/>
                  </a:lnTo>
                  <a:lnTo>
                    <a:pt x="441" y="793"/>
                  </a:lnTo>
                  <a:lnTo>
                    <a:pt x="455" y="799"/>
                  </a:lnTo>
                  <a:lnTo>
                    <a:pt x="467" y="809"/>
                  </a:lnTo>
                  <a:lnTo>
                    <a:pt x="479" y="819"/>
                  </a:lnTo>
                  <a:lnTo>
                    <a:pt x="479" y="819"/>
                  </a:lnTo>
                  <a:lnTo>
                    <a:pt x="487" y="829"/>
                  </a:lnTo>
                  <a:lnTo>
                    <a:pt x="499" y="839"/>
                  </a:lnTo>
                  <a:lnTo>
                    <a:pt x="512" y="846"/>
                  </a:lnTo>
                  <a:lnTo>
                    <a:pt x="526" y="852"/>
                  </a:lnTo>
                  <a:lnTo>
                    <a:pt x="540" y="858"/>
                  </a:lnTo>
                  <a:lnTo>
                    <a:pt x="554" y="862"/>
                  </a:lnTo>
                  <a:lnTo>
                    <a:pt x="570" y="864"/>
                  </a:lnTo>
                  <a:lnTo>
                    <a:pt x="586" y="866"/>
                  </a:lnTo>
                  <a:lnTo>
                    <a:pt x="586" y="866"/>
                  </a:lnTo>
                  <a:lnTo>
                    <a:pt x="596" y="864"/>
                  </a:lnTo>
                  <a:lnTo>
                    <a:pt x="608" y="862"/>
                  </a:lnTo>
                  <a:lnTo>
                    <a:pt x="620" y="860"/>
                  </a:lnTo>
                  <a:lnTo>
                    <a:pt x="630" y="856"/>
                  </a:lnTo>
                  <a:lnTo>
                    <a:pt x="630" y="856"/>
                  </a:lnTo>
                  <a:lnTo>
                    <a:pt x="642" y="850"/>
                  </a:lnTo>
                  <a:lnTo>
                    <a:pt x="658" y="850"/>
                  </a:lnTo>
                  <a:lnTo>
                    <a:pt x="658" y="850"/>
                  </a:lnTo>
                  <a:lnTo>
                    <a:pt x="666" y="850"/>
                  </a:lnTo>
                  <a:lnTo>
                    <a:pt x="676" y="852"/>
                  </a:lnTo>
                  <a:lnTo>
                    <a:pt x="683" y="856"/>
                  </a:lnTo>
                  <a:lnTo>
                    <a:pt x="693" y="860"/>
                  </a:lnTo>
                  <a:lnTo>
                    <a:pt x="701" y="866"/>
                  </a:lnTo>
                  <a:lnTo>
                    <a:pt x="709" y="874"/>
                  </a:lnTo>
                  <a:lnTo>
                    <a:pt x="715" y="882"/>
                  </a:lnTo>
                  <a:lnTo>
                    <a:pt x="721" y="890"/>
                  </a:lnTo>
                  <a:lnTo>
                    <a:pt x="721" y="890"/>
                  </a:lnTo>
                  <a:lnTo>
                    <a:pt x="727" y="906"/>
                  </a:lnTo>
                  <a:lnTo>
                    <a:pt x="731" y="920"/>
                  </a:lnTo>
                  <a:lnTo>
                    <a:pt x="733" y="936"/>
                  </a:lnTo>
                  <a:lnTo>
                    <a:pt x="731" y="950"/>
                  </a:lnTo>
                  <a:lnTo>
                    <a:pt x="727" y="962"/>
                  </a:lnTo>
                  <a:lnTo>
                    <a:pt x="721" y="976"/>
                  </a:lnTo>
                  <a:lnTo>
                    <a:pt x="713" y="986"/>
                  </a:lnTo>
                  <a:lnTo>
                    <a:pt x="703" y="994"/>
                  </a:lnTo>
                  <a:lnTo>
                    <a:pt x="703" y="994"/>
                  </a:lnTo>
                  <a:lnTo>
                    <a:pt x="685" y="1005"/>
                  </a:lnTo>
                  <a:lnTo>
                    <a:pt x="672" y="1013"/>
                  </a:lnTo>
                  <a:lnTo>
                    <a:pt x="664" y="1023"/>
                  </a:lnTo>
                  <a:lnTo>
                    <a:pt x="660" y="1031"/>
                  </a:lnTo>
                  <a:lnTo>
                    <a:pt x="662" y="1041"/>
                  </a:lnTo>
                  <a:lnTo>
                    <a:pt x="666" y="1051"/>
                  </a:lnTo>
                  <a:lnTo>
                    <a:pt x="676" y="1065"/>
                  </a:lnTo>
                  <a:lnTo>
                    <a:pt x="691" y="1081"/>
                  </a:lnTo>
                  <a:lnTo>
                    <a:pt x="691" y="1081"/>
                  </a:lnTo>
                  <a:lnTo>
                    <a:pt x="725" y="1117"/>
                  </a:lnTo>
                  <a:lnTo>
                    <a:pt x="741" y="1135"/>
                  </a:lnTo>
                  <a:lnTo>
                    <a:pt x="757" y="1155"/>
                  </a:lnTo>
                  <a:lnTo>
                    <a:pt x="771" y="1174"/>
                  </a:lnTo>
                  <a:lnTo>
                    <a:pt x="785" y="1196"/>
                  </a:lnTo>
                  <a:lnTo>
                    <a:pt x="795" y="1220"/>
                  </a:lnTo>
                  <a:lnTo>
                    <a:pt x="803" y="1244"/>
                  </a:lnTo>
                  <a:lnTo>
                    <a:pt x="803" y="1244"/>
                  </a:lnTo>
                  <a:lnTo>
                    <a:pt x="805" y="1252"/>
                  </a:lnTo>
                  <a:lnTo>
                    <a:pt x="809" y="1258"/>
                  </a:lnTo>
                  <a:lnTo>
                    <a:pt x="819" y="1270"/>
                  </a:lnTo>
                  <a:lnTo>
                    <a:pt x="837" y="1290"/>
                  </a:lnTo>
                  <a:lnTo>
                    <a:pt x="837" y="1290"/>
                  </a:lnTo>
                  <a:lnTo>
                    <a:pt x="1013" y="1188"/>
                  </a:lnTo>
                  <a:lnTo>
                    <a:pt x="1013" y="1188"/>
                  </a:lnTo>
                  <a:lnTo>
                    <a:pt x="998" y="1169"/>
                  </a:lnTo>
                  <a:lnTo>
                    <a:pt x="980" y="1149"/>
                  </a:lnTo>
                  <a:lnTo>
                    <a:pt x="980" y="1149"/>
                  </a:lnTo>
                  <a:lnTo>
                    <a:pt x="964" y="1133"/>
                  </a:lnTo>
                  <a:lnTo>
                    <a:pt x="952" y="1117"/>
                  </a:lnTo>
                  <a:lnTo>
                    <a:pt x="942" y="1101"/>
                  </a:lnTo>
                  <a:lnTo>
                    <a:pt x="938" y="1085"/>
                  </a:lnTo>
                  <a:lnTo>
                    <a:pt x="936" y="1069"/>
                  </a:lnTo>
                  <a:lnTo>
                    <a:pt x="940" y="1055"/>
                  </a:lnTo>
                  <a:lnTo>
                    <a:pt x="946" y="1039"/>
                  </a:lnTo>
                  <a:lnTo>
                    <a:pt x="956" y="1025"/>
                  </a:lnTo>
                  <a:lnTo>
                    <a:pt x="956" y="1025"/>
                  </a:lnTo>
                  <a:lnTo>
                    <a:pt x="960" y="1011"/>
                  </a:lnTo>
                  <a:lnTo>
                    <a:pt x="970" y="1002"/>
                  </a:lnTo>
                  <a:lnTo>
                    <a:pt x="970" y="1002"/>
                  </a:lnTo>
                  <a:lnTo>
                    <a:pt x="1023" y="950"/>
                  </a:lnTo>
                  <a:lnTo>
                    <a:pt x="1049" y="924"/>
                  </a:lnTo>
                  <a:lnTo>
                    <a:pt x="1071" y="898"/>
                  </a:lnTo>
                  <a:lnTo>
                    <a:pt x="1091" y="870"/>
                  </a:lnTo>
                  <a:lnTo>
                    <a:pt x="1109" y="840"/>
                  </a:lnTo>
                  <a:lnTo>
                    <a:pt x="1123" y="809"/>
                  </a:lnTo>
                  <a:lnTo>
                    <a:pt x="1133" y="773"/>
                  </a:lnTo>
                  <a:lnTo>
                    <a:pt x="1133" y="773"/>
                  </a:lnTo>
                  <a:lnTo>
                    <a:pt x="1135" y="763"/>
                  </a:lnTo>
                  <a:lnTo>
                    <a:pt x="1139" y="753"/>
                  </a:lnTo>
                  <a:lnTo>
                    <a:pt x="1151" y="735"/>
                  </a:lnTo>
                  <a:lnTo>
                    <a:pt x="1163" y="719"/>
                  </a:lnTo>
                  <a:lnTo>
                    <a:pt x="1177" y="703"/>
                  </a:lnTo>
                  <a:lnTo>
                    <a:pt x="1177" y="703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224" y="644"/>
                  </a:lnTo>
                  <a:lnTo>
                    <a:pt x="1224" y="644"/>
                  </a:lnTo>
                  <a:lnTo>
                    <a:pt x="1262" y="594"/>
                  </a:lnTo>
                  <a:lnTo>
                    <a:pt x="1262" y="594"/>
                  </a:lnTo>
                  <a:lnTo>
                    <a:pt x="1288" y="558"/>
                  </a:lnTo>
                  <a:lnTo>
                    <a:pt x="1288" y="558"/>
                  </a:lnTo>
                  <a:lnTo>
                    <a:pt x="1286" y="554"/>
                  </a:lnTo>
                  <a:lnTo>
                    <a:pt x="1286" y="554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2" y="530"/>
                  </a:lnTo>
                  <a:lnTo>
                    <a:pt x="1282" y="530"/>
                  </a:lnTo>
                  <a:lnTo>
                    <a:pt x="1284" y="516"/>
                  </a:lnTo>
                  <a:lnTo>
                    <a:pt x="1288" y="505"/>
                  </a:lnTo>
                  <a:lnTo>
                    <a:pt x="1296" y="495"/>
                  </a:lnTo>
                  <a:lnTo>
                    <a:pt x="1308" y="489"/>
                  </a:lnTo>
                  <a:lnTo>
                    <a:pt x="1308" y="489"/>
                  </a:lnTo>
                  <a:lnTo>
                    <a:pt x="1322" y="483"/>
                  </a:lnTo>
                  <a:lnTo>
                    <a:pt x="1322" y="483"/>
                  </a:lnTo>
                  <a:lnTo>
                    <a:pt x="1343" y="473"/>
                  </a:lnTo>
                  <a:lnTo>
                    <a:pt x="1357" y="469"/>
                  </a:lnTo>
                  <a:lnTo>
                    <a:pt x="1373" y="467"/>
                  </a:lnTo>
                  <a:lnTo>
                    <a:pt x="1373" y="467"/>
                  </a:lnTo>
                  <a:lnTo>
                    <a:pt x="1381" y="467"/>
                  </a:lnTo>
                  <a:lnTo>
                    <a:pt x="1381" y="467"/>
                  </a:lnTo>
                  <a:lnTo>
                    <a:pt x="1383" y="467"/>
                  </a:lnTo>
                  <a:lnTo>
                    <a:pt x="1383" y="467"/>
                  </a:lnTo>
                  <a:lnTo>
                    <a:pt x="1379" y="427"/>
                  </a:lnTo>
                  <a:lnTo>
                    <a:pt x="1375" y="405"/>
                  </a:lnTo>
                  <a:lnTo>
                    <a:pt x="1375" y="385"/>
                  </a:lnTo>
                  <a:lnTo>
                    <a:pt x="1375" y="38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2" name="Freeform 12">
              <a:extLst>
                <a:ext uri="{FF2B5EF4-FFF2-40B4-BE49-F238E27FC236}">
                  <a16:creationId xmlns:a16="http://schemas.microsoft.com/office/drawing/2014/main" id="{140993EE-AB4F-368C-1D95-0707DAA77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4907" y="2482470"/>
              <a:ext cx="211082" cy="157419"/>
            </a:xfrm>
            <a:custGeom>
              <a:avLst/>
              <a:gdLst>
                <a:gd name="T0" fmla="*/ 302 w 1274"/>
                <a:gd name="T1" fmla="*/ 891 h 960"/>
                <a:gd name="T2" fmla="*/ 346 w 1274"/>
                <a:gd name="T3" fmla="*/ 863 h 960"/>
                <a:gd name="T4" fmla="*/ 387 w 1274"/>
                <a:gd name="T5" fmla="*/ 863 h 960"/>
                <a:gd name="T6" fmla="*/ 423 w 1274"/>
                <a:gd name="T7" fmla="*/ 873 h 960"/>
                <a:gd name="T8" fmla="*/ 437 w 1274"/>
                <a:gd name="T9" fmla="*/ 863 h 960"/>
                <a:gd name="T10" fmla="*/ 459 w 1274"/>
                <a:gd name="T11" fmla="*/ 833 h 960"/>
                <a:gd name="T12" fmla="*/ 558 w 1274"/>
                <a:gd name="T13" fmla="*/ 779 h 960"/>
                <a:gd name="T14" fmla="*/ 628 w 1274"/>
                <a:gd name="T15" fmla="*/ 763 h 960"/>
                <a:gd name="T16" fmla="*/ 660 w 1274"/>
                <a:gd name="T17" fmla="*/ 769 h 960"/>
                <a:gd name="T18" fmla="*/ 698 w 1274"/>
                <a:gd name="T19" fmla="*/ 791 h 960"/>
                <a:gd name="T20" fmla="*/ 793 w 1274"/>
                <a:gd name="T21" fmla="*/ 815 h 960"/>
                <a:gd name="T22" fmla="*/ 865 w 1274"/>
                <a:gd name="T23" fmla="*/ 827 h 960"/>
                <a:gd name="T24" fmla="*/ 908 w 1274"/>
                <a:gd name="T25" fmla="*/ 853 h 960"/>
                <a:gd name="T26" fmla="*/ 962 w 1274"/>
                <a:gd name="T27" fmla="*/ 887 h 960"/>
                <a:gd name="T28" fmla="*/ 1026 w 1274"/>
                <a:gd name="T29" fmla="*/ 899 h 960"/>
                <a:gd name="T30" fmla="*/ 1037 w 1274"/>
                <a:gd name="T31" fmla="*/ 869 h 960"/>
                <a:gd name="T32" fmla="*/ 1059 w 1274"/>
                <a:gd name="T33" fmla="*/ 839 h 960"/>
                <a:gd name="T34" fmla="*/ 1155 w 1274"/>
                <a:gd name="T35" fmla="*/ 749 h 960"/>
                <a:gd name="T36" fmla="*/ 1218 w 1274"/>
                <a:gd name="T37" fmla="*/ 708 h 960"/>
                <a:gd name="T38" fmla="*/ 1274 w 1274"/>
                <a:gd name="T39" fmla="*/ 678 h 960"/>
                <a:gd name="T40" fmla="*/ 1258 w 1274"/>
                <a:gd name="T41" fmla="*/ 652 h 960"/>
                <a:gd name="T42" fmla="*/ 1179 w 1274"/>
                <a:gd name="T43" fmla="*/ 624 h 960"/>
                <a:gd name="T44" fmla="*/ 1125 w 1274"/>
                <a:gd name="T45" fmla="*/ 559 h 960"/>
                <a:gd name="T46" fmla="*/ 1107 w 1274"/>
                <a:gd name="T47" fmla="*/ 513 h 960"/>
                <a:gd name="T48" fmla="*/ 1111 w 1274"/>
                <a:gd name="T49" fmla="*/ 469 h 960"/>
                <a:gd name="T50" fmla="*/ 1133 w 1274"/>
                <a:gd name="T51" fmla="*/ 417 h 960"/>
                <a:gd name="T52" fmla="*/ 1133 w 1274"/>
                <a:gd name="T53" fmla="*/ 364 h 960"/>
                <a:gd name="T54" fmla="*/ 1087 w 1274"/>
                <a:gd name="T55" fmla="*/ 340 h 960"/>
                <a:gd name="T56" fmla="*/ 1018 w 1274"/>
                <a:gd name="T57" fmla="*/ 336 h 960"/>
                <a:gd name="T58" fmla="*/ 918 w 1274"/>
                <a:gd name="T59" fmla="*/ 342 h 960"/>
                <a:gd name="T60" fmla="*/ 865 w 1274"/>
                <a:gd name="T61" fmla="*/ 330 h 960"/>
                <a:gd name="T62" fmla="*/ 829 w 1274"/>
                <a:gd name="T63" fmla="*/ 272 h 960"/>
                <a:gd name="T64" fmla="*/ 823 w 1274"/>
                <a:gd name="T65" fmla="*/ 217 h 960"/>
                <a:gd name="T66" fmla="*/ 799 w 1274"/>
                <a:gd name="T67" fmla="*/ 161 h 960"/>
                <a:gd name="T68" fmla="*/ 765 w 1274"/>
                <a:gd name="T69" fmla="*/ 105 h 960"/>
                <a:gd name="T70" fmla="*/ 765 w 1274"/>
                <a:gd name="T71" fmla="*/ 66 h 960"/>
                <a:gd name="T72" fmla="*/ 952 w 1274"/>
                <a:gd name="T73" fmla="*/ 205 h 960"/>
                <a:gd name="T74" fmla="*/ 940 w 1274"/>
                <a:gd name="T75" fmla="*/ 137 h 960"/>
                <a:gd name="T76" fmla="*/ 894 w 1274"/>
                <a:gd name="T77" fmla="*/ 82 h 960"/>
                <a:gd name="T78" fmla="*/ 793 w 1274"/>
                <a:gd name="T79" fmla="*/ 16 h 960"/>
                <a:gd name="T80" fmla="*/ 688 w 1274"/>
                <a:gd name="T81" fmla="*/ 2 h 960"/>
                <a:gd name="T82" fmla="*/ 523 w 1274"/>
                <a:gd name="T83" fmla="*/ 4 h 960"/>
                <a:gd name="T84" fmla="*/ 358 w 1274"/>
                <a:gd name="T85" fmla="*/ 16 h 960"/>
                <a:gd name="T86" fmla="*/ 322 w 1274"/>
                <a:gd name="T87" fmla="*/ 36 h 960"/>
                <a:gd name="T88" fmla="*/ 296 w 1274"/>
                <a:gd name="T89" fmla="*/ 60 h 960"/>
                <a:gd name="T90" fmla="*/ 244 w 1274"/>
                <a:gd name="T91" fmla="*/ 76 h 960"/>
                <a:gd name="T92" fmla="*/ 26 w 1274"/>
                <a:gd name="T93" fmla="*/ 173 h 960"/>
                <a:gd name="T94" fmla="*/ 26 w 1274"/>
                <a:gd name="T95" fmla="*/ 175 h 960"/>
                <a:gd name="T96" fmla="*/ 59 w 1274"/>
                <a:gd name="T97" fmla="*/ 376 h 960"/>
                <a:gd name="T98" fmla="*/ 30 w 1274"/>
                <a:gd name="T99" fmla="*/ 429 h 960"/>
                <a:gd name="T100" fmla="*/ 4 w 1274"/>
                <a:gd name="T101" fmla="*/ 445 h 960"/>
                <a:gd name="T102" fmla="*/ 32 w 1274"/>
                <a:gd name="T103" fmla="*/ 495 h 960"/>
                <a:gd name="T104" fmla="*/ 41 w 1274"/>
                <a:gd name="T105" fmla="*/ 573 h 960"/>
                <a:gd name="T106" fmla="*/ 55 w 1274"/>
                <a:gd name="T107" fmla="*/ 608 h 960"/>
                <a:gd name="T108" fmla="*/ 81 w 1274"/>
                <a:gd name="T109" fmla="*/ 646 h 960"/>
                <a:gd name="T110" fmla="*/ 83 w 1274"/>
                <a:gd name="T111" fmla="*/ 706 h 960"/>
                <a:gd name="T112" fmla="*/ 59 w 1274"/>
                <a:gd name="T113" fmla="*/ 746 h 960"/>
                <a:gd name="T114" fmla="*/ 45 w 1274"/>
                <a:gd name="T115" fmla="*/ 829 h 960"/>
                <a:gd name="T116" fmla="*/ 59 w 1274"/>
                <a:gd name="T117" fmla="*/ 879 h 960"/>
                <a:gd name="T118" fmla="*/ 133 w 1274"/>
                <a:gd name="T119" fmla="*/ 938 h 960"/>
                <a:gd name="T120" fmla="*/ 179 w 1274"/>
                <a:gd name="T121" fmla="*/ 956 h 960"/>
                <a:gd name="T122" fmla="*/ 242 w 1274"/>
                <a:gd name="T123" fmla="*/ 958 h 960"/>
                <a:gd name="T124" fmla="*/ 282 w 1274"/>
                <a:gd name="T125" fmla="*/ 92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4" h="960">
                  <a:moveTo>
                    <a:pt x="282" y="920"/>
                  </a:moveTo>
                  <a:lnTo>
                    <a:pt x="282" y="920"/>
                  </a:lnTo>
                  <a:lnTo>
                    <a:pt x="292" y="905"/>
                  </a:lnTo>
                  <a:lnTo>
                    <a:pt x="302" y="891"/>
                  </a:lnTo>
                  <a:lnTo>
                    <a:pt x="314" y="881"/>
                  </a:lnTo>
                  <a:lnTo>
                    <a:pt x="324" y="873"/>
                  </a:lnTo>
                  <a:lnTo>
                    <a:pt x="336" y="867"/>
                  </a:lnTo>
                  <a:lnTo>
                    <a:pt x="346" y="863"/>
                  </a:lnTo>
                  <a:lnTo>
                    <a:pt x="358" y="861"/>
                  </a:lnTo>
                  <a:lnTo>
                    <a:pt x="367" y="861"/>
                  </a:lnTo>
                  <a:lnTo>
                    <a:pt x="367" y="861"/>
                  </a:lnTo>
                  <a:lnTo>
                    <a:pt x="387" y="863"/>
                  </a:lnTo>
                  <a:lnTo>
                    <a:pt x="407" y="869"/>
                  </a:lnTo>
                  <a:lnTo>
                    <a:pt x="407" y="869"/>
                  </a:lnTo>
                  <a:lnTo>
                    <a:pt x="417" y="873"/>
                  </a:lnTo>
                  <a:lnTo>
                    <a:pt x="423" y="873"/>
                  </a:lnTo>
                  <a:lnTo>
                    <a:pt x="423" y="873"/>
                  </a:lnTo>
                  <a:lnTo>
                    <a:pt x="425" y="873"/>
                  </a:lnTo>
                  <a:lnTo>
                    <a:pt x="431" y="871"/>
                  </a:lnTo>
                  <a:lnTo>
                    <a:pt x="437" y="863"/>
                  </a:lnTo>
                  <a:lnTo>
                    <a:pt x="445" y="849"/>
                  </a:lnTo>
                  <a:lnTo>
                    <a:pt x="445" y="849"/>
                  </a:lnTo>
                  <a:lnTo>
                    <a:pt x="451" y="841"/>
                  </a:lnTo>
                  <a:lnTo>
                    <a:pt x="459" y="833"/>
                  </a:lnTo>
                  <a:lnTo>
                    <a:pt x="477" y="817"/>
                  </a:lnTo>
                  <a:lnTo>
                    <a:pt x="503" y="803"/>
                  </a:lnTo>
                  <a:lnTo>
                    <a:pt x="529" y="789"/>
                  </a:lnTo>
                  <a:lnTo>
                    <a:pt x="558" y="779"/>
                  </a:lnTo>
                  <a:lnTo>
                    <a:pt x="584" y="771"/>
                  </a:lnTo>
                  <a:lnTo>
                    <a:pt x="608" y="765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40" y="763"/>
                  </a:lnTo>
                  <a:lnTo>
                    <a:pt x="652" y="767"/>
                  </a:lnTo>
                  <a:lnTo>
                    <a:pt x="660" y="769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82" y="785"/>
                  </a:lnTo>
                  <a:lnTo>
                    <a:pt x="698" y="791"/>
                  </a:lnTo>
                  <a:lnTo>
                    <a:pt x="711" y="797"/>
                  </a:lnTo>
                  <a:lnTo>
                    <a:pt x="727" y="803"/>
                  </a:lnTo>
                  <a:lnTo>
                    <a:pt x="759" y="809"/>
                  </a:lnTo>
                  <a:lnTo>
                    <a:pt x="793" y="815"/>
                  </a:lnTo>
                  <a:lnTo>
                    <a:pt x="793" y="815"/>
                  </a:lnTo>
                  <a:lnTo>
                    <a:pt x="849" y="823"/>
                  </a:lnTo>
                  <a:lnTo>
                    <a:pt x="849" y="823"/>
                  </a:lnTo>
                  <a:lnTo>
                    <a:pt x="865" y="827"/>
                  </a:lnTo>
                  <a:lnTo>
                    <a:pt x="880" y="833"/>
                  </a:lnTo>
                  <a:lnTo>
                    <a:pt x="896" y="841"/>
                  </a:lnTo>
                  <a:lnTo>
                    <a:pt x="908" y="853"/>
                  </a:lnTo>
                  <a:lnTo>
                    <a:pt x="908" y="853"/>
                  </a:lnTo>
                  <a:lnTo>
                    <a:pt x="920" y="865"/>
                  </a:lnTo>
                  <a:lnTo>
                    <a:pt x="934" y="873"/>
                  </a:lnTo>
                  <a:lnTo>
                    <a:pt x="946" y="881"/>
                  </a:lnTo>
                  <a:lnTo>
                    <a:pt x="962" y="887"/>
                  </a:lnTo>
                  <a:lnTo>
                    <a:pt x="976" y="891"/>
                  </a:lnTo>
                  <a:lnTo>
                    <a:pt x="992" y="895"/>
                  </a:lnTo>
                  <a:lnTo>
                    <a:pt x="1026" y="899"/>
                  </a:lnTo>
                  <a:lnTo>
                    <a:pt x="1026" y="899"/>
                  </a:lnTo>
                  <a:lnTo>
                    <a:pt x="1030" y="891"/>
                  </a:lnTo>
                  <a:lnTo>
                    <a:pt x="1033" y="881"/>
                  </a:lnTo>
                  <a:lnTo>
                    <a:pt x="1033" y="881"/>
                  </a:lnTo>
                  <a:lnTo>
                    <a:pt x="1037" y="869"/>
                  </a:lnTo>
                  <a:lnTo>
                    <a:pt x="1043" y="857"/>
                  </a:lnTo>
                  <a:lnTo>
                    <a:pt x="1051" y="847"/>
                  </a:lnTo>
                  <a:lnTo>
                    <a:pt x="1059" y="839"/>
                  </a:lnTo>
                  <a:lnTo>
                    <a:pt x="1059" y="839"/>
                  </a:lnTo>
                  <a:lnTo>
                    <a:pt x="1081" y="823"/>
                  </a:lnTo>
                  <a:lnTo>
                    <a:pt x="1099" y="805"/>
                  </a:lnTo>
                  <a:lnTo>
                    <a:pt x="1135" y="767"/>
                  </a:lnTo>
                  <a:lnTo>
                    <a:pt x="1155" y="749"/>
                  </a:lnTo>
                  <a:lnTo>
                    <a:pt x="1173" y="734"/>
                  </a:lnTo>
                  <a:lnTo>
                    <a:pt x="1195" y="720"/>
                  </a:lnTo>
                  <a:lnTo>
                    <a:pt x="1218" y="708"/>
                  </a:lnTo>
                  <a:lnTo>
                    <a:pt x="1218" y="708"/>
                  </a:lnTo>
                  <a:lnTo>
                    <a:pt x="1232" y="702"/>
                  </a:lnTo>
                  <a:lnTo>
                    <a:pt x="1246" y="694"/>
                  </a:lnTo>
                  <a:lnTo>
                    <a:pt x="1274" y="678"/>
                  </a:lnTo>
                  <a:lnTo>
                    <a:pt x="1274" y="678"/>
                  </a:lnTo>
                  <a:lnTo>
                    <a:pt x="1264" y="652"/>
                  </a:lnTo>
                  <a:lnTo>
                    <a:pt x="1264" y="652"/>
                  </a:lnTo>
                  <a:lnTo>
                    <a:pt x="1258" y="652"/>
                  </a:lnTo>
                  <a:lnTo>
                    <a:pt x="1258" y="652"/>
                  </a:lnTo>
                  <a:lnTo>
                    <a:pt x="1234" y="650"/>
                  </a:lnTo>
                  <a:lnTo>
                    <a:pt x="1212" y="644"/>
                  </a:lnTo>
                  <a:lnTo>
                    <a:pt x="1195" y="636"/>
                  </a:lnTo>
                  <a:lnTo>
                    <a:pt x="1179" y="624"/>
                  </a:lnTo>
                  <a:lnTo>
                    <a:pt x="1163" y="610"/>
                  </a:lnTo>
                  <a:lnTo>
                    <a:pt x="1149" y="594"/>
                  </a:lnTo>
                  <a:lnTo>
                    <a:pt x="1137" y="577"/>
                  </a:lnTo>
                  <a:lnTo>
                    <a:pt x="1125" y="559"/>
                  </a:lnTo>
                  <a:lnTo>
                    <a:pt x="1125" y="559"/>
                  </a:lnTo>
                  <a:lnTo>
                    <a:pt x="1113" y="535"/>
                  </a:lnTo>
                  <a:lnTo>
                    <a:pt x="1109" y="525"/>
                  </a:lnTo>
                  <a:lnTo>
                    <a:pt x="1107" y="513"/>
                  </a:lnTo>
                  <a:lnTo>
                    <a:pt x="1105" y="503"/>
                  </a:lnTo>
                  <a:lnTo>
                    <a:pt x="1105" y="493"/>
                  </a:lnTo>
                  <a:lnTo>
                    <a:pt x="1107" y="481"/>
                  </a:lnTo>
                  <a:lnTo>
                    <a:pt x="1111" y="469"/>
                  </a:lnTo>
                  <a:lnTo>
                    <a:pt x="1111" y="469"/>
                  </a:lnTo>
                  <a:lnTo>
                    <a:pt x="1123" y="443"/>
                  </a:lnTo>
                  <a:lnTo>
                    <a:pt x="1133" y="417"/>
                  </a:lnTo>
                  <a:lnTo>
                    <a:pt x="1133" y="417"/>
                  </a:lnTo>
                  <a:lnTo>
                    <a:pt x="1139" y="402"/>
                  </a:lnTo>
                  <a:lnTo>
                    <a:pt x="1139" y="388"/>
                  </a:lnTo>
                  <a:lnTo>
                    <a:pt x="1139" y="376"/>
                  </a:lnTo>
                  <a:lnTo>
                    <a:pt x="1133" y="364"/>
                  </a:lnTo>
                  <a:lnTo>
                    <a:pt x="1127" y="354"/>
                  </a:lnTo>
                  <a:lnTo>
                    <a:pt x="1117" y="348"/>
                  </a:lnTo>
                  <a:lnTo>
                    <a:pt x="1103" y="342"/>
                  </a:lnTo>
                  <a:lnTo>
                    <a:pt x="1087" y="340"/>
                  </a:lnTo>
                  <a:lnTo>
                    <a:pt x="1087" y="340"/>
                  </a:lnTo>
                  <a:lnTo>
                    <a:pt x="1053" y="338"/>
                  </a:lnTo>
                  <a:lnTo>
                    <a:pt x="1018" y="336"/>
                  </a:lnTo>
                  <a:lnTo>
                    <a:pt x="1018" y="336"/>
                  </a:lnTo>
                  <a:lnTo>
                    <a:pt x="980" y="338"/>
                  </a:lnTo>
                  <a:lnTo>
                    <a:pt x="944" y="340"/>
                  </a:lnTo>
                  <a:lnTo>
                    <a:pt x="944" y="340"/>
                  </a:lnTo>
                  <a:lnTo>
                    <a:pt x="918" y="342"/>
                  </a:lnTo>
                  <a:lnTo>
                    <a:pt x="918" y="342"/>
                  </a:lnTo>
                  <a:lnTo>
                    <a:pt x="898" y="342"/>
                  </a:lnTo>
                  <a:lnTo>
                    <a:pt x="880" y="338"/>
                  </a:lnTo>
                  <a:lnTo>
                    <a:pt x="865" y="330"/>
                  </a:lnTo>
                  <a:lnTo>
                    <a:pt x="853" y="320"/>
                  </a:lnTo>
                  <a:lnTo>
                    <a:pt x="841" y="308"/>
                  </a:lnTo>
                  <a:lnTo>
                    <a:pt x="835" y="292"/>
                  </a:lnTo>
                  <a:lnTo>
                    <a:pt x="829" y="272"/>
                  </a:lnTo>
                  <a:lnTo>
                    <a:pt x="827" y="250"/>
                  </a:lnTo>
                  <a:lnTo>
                    <a:pt x="827" y="250"/>
                  </a:lnTo>
                  <a:lnTo>
                    <a:pt x="827" y="233"/>
                  </a:lnTo>
                  <a:lnTo>
                    <a:pt x="823" y="217"/>
                  </a:lnTo>
                  <a:lnTo>
                    <a:pt x="819" y="203"/>
                  </a:lnTo>
                  <a:lnTo>
                    <a:pt x="815" y="187"/>
                  </a:lnTo>
                  <a:lnTo>
                    <a:pt x="807" y="173"/>
                  </a:lnTo>
                  <a:lnTo>
                    <a:pt x="799" y="161"/>
                  </a:lnTo>
                  <a:lnTo>
                    <a:pt x="781" y="133"/>
                  </a:lnTo>
                  <a:lnTo>
                    <a:pt x="781" y="133"/>
                  </a:lnTo>
                  <a:lnTo>
                    <a:pt x="771" y="121"/>
                  </a:lnTo>
                  <a:lnTo>
                    <a:pt x="765" y="105"/>
                  </a:lnTo>
                  <a:lnTo>
                    <a:pt x="749" y="78"/>
                  </a:lnTo>
                  <a:lnTo>
                    <a:pt x="749" y="78"/>
                  </a:lnTo>
                  <a:lnTo>
                    <a:pt x="765" y="66"/>
                  </a:lnTo>
                  <a:lnTo>
                    <a:pt x="765" y="66"/>
                  </a:lnTo>
                  <a:lnTo>
                    <a:pt x="930" y="215"/>
                  </a:lnTo>
                  <a:lnTo>
                    <a:pt x="930" y="215"/>
                  </a:lnTo>
                  <a:lnTo>
                    <a:pt x="952" y="205"/>
                  </a:lnTo>
                  <a:lnTo>
                    <a:pt x="952" y="205"/>
                  </a:lnTo>
                  <a:lnTo>
                    <a:pt x="950" y="185"/>
                  </a:lnTo>
                  <a:lnTo>
                    <a:pt x="948" y="163"/>
                  </a:lnTo>
                  <a:lnTo>
                    <a:pt x="942" y="145"/>
                  </a:lnTo>
                  <a:lnTo>
                    <a:pt x="940" y="137"/>
                  </a:lnTo>
                  <a:lnTo>
                    <a:pt x="934" y="129"/>
                  </a:lnTo>
                  <a:lnTo>
                    <a:pt x="934" y="129"/>
                  </a:lnTo>
                  <a:lnTo>
                    <a:pt x="914" y="105"/>
                  </a:lnTo>
                  <a:lnTo>
                    <a:pt x="894" y="82"/>
                  </a:lnTo>
                  <a:lnTo>
                    <a:pt x="870" y="62"/>
                  </a:lnTo>
                  <a:lnTo>
                    <a:pt x="847" y="44"/>
                  </a:lnTo>
                  <a:lnTo>
                    <a:pt x="821" y="28"/>
                  </a:lnTo>
                  <a:lnTo>
                    <a:pt x="793" y="16"/>
                  </a:lnTo>
                  <a:lnTo>
                    <a:pt x="765" y="8"/>
                  </a:lnTo>
                  <a:lnTo>
                    <a:pt x="733" y="4"/>
                  </a:lnTo>
                  <a:lnTo>
                    <a:pt x="733" y="4"/>
                  </a:lnTo>
                  <a:lnTo>
                    <a:pt x="688" y="2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582" y="2"/>
                  </a:lnTo>
                  <a:lnTo>
                    <a:pt x="523" y="4"/>
                  </a:lnTo>
                  <a:lnTo>
                    <a:pt x="405" y="10"/>
                  </a:lnTo>
                  <a:lnTo>
                    <a:pt x="405" y="10"/>
                  </a:lnTo>
                  <a:lnTo>
                    <a:pt x="381" y="12"/>
                  </a:lnTo>
                  <a:lnTo>
                    <a:pt x="358" y="16"/>
                  </a:lnTo>
                  <a:lnTo>
                    <a:pt x="346" y="20"/>
                  </a:lnTo>
                  <a:lnTo>
                    <a:pt x="336" y="24"/>
                  </a:lnTo>
                  <a:lnTo>
                    <a:pt x="328" y="28"/>
                  </a:lnTo>
                  <a:lnTo>
                    <a:pt x="322" y="36"/>
                  </a:lnTo>
                  <a:lnTo>
                    <a:pt x="322" y="36"/>
                  </a:lnTo>
                  <a:lnTo>
                    <a:pt x="314" y="46"/>
                  </a:lnTo>
                  <a:lnTo>
                    <a:pt x="306" y="54"/>
                  </a:lnTo>
                  <a:lnTo>
                    <a:pt x="296" y="60"/>
                  </a:lnTo>
                  <a:lnTo>
                    <a:pt x="286" y="64"/>
                  </a:lnTo>
                  <a:lnTo>
                    <a:pt x="264" y="70"/>
                  </a:lnTo>
                  <a:lnTo>
                    <a:pt x="254" y="72"/>
                  </a:lnTo>
                  <a:lnTo>
                    <a:pt x="244" y="76"/>
                  </a:lnTo>
                  <a:lnTo>
                    <a:pt x="244" y="76"/>
                  </a:lnTo>
                  <a:lnTo>
                    <a:pt x="135" y="123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53" y="324"/>
                  </a:lnTo>
                  <a:lnTo>
                    <a:pt x="53" y="324"/>
                  </a:lnTo>
                  <a:lnTo>
                    <a:pt x="57" y="360"/>
                  </a:lnTo>
                  <a:lnTo>
                    <a:pt x="59" y="376"/>
                  </a:lnTo>
                  <a:lnTo>
                    <a:pt x="57" y="392"/>
                  </a:lnTo>
                  <a:lnTo>
                    <a:pt x="51" y="406"/>
                  </a:lnTo>
                  <a:lnTo>
                    <a:pt x="41" y="419"/>
                  </a:lnTo>
                  <a:lnTo>
                    <a:pt x="30" y="429"/>
                  </a:lnTo>
                  <a:lnTo>
                    <a:pt x="10" y="439"/>
                  </a:lnTo>
                  <a:lnTo>
                    <a:pt x="10" y="439"/>
                  </a:lnTo>
                  <a:lnTo>
                    <a:pt x="6" y="441"/>
                  </a:lnTo>
                  <a:lnTo>
                    <a:pt x="4" y="445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26" y="485"/>
                  </a:lnTo>
                  <a:lnTo>
                    <a:pt x="32" y="495"/>
                  </a:lnTo>
                  <a:lnTo>
                    <a:pt x="37" y="507"/>
                  </a:lnTo>
                  <a:lnTo>
                    <a:pt x="39" y="519"/>
                  </a:lnTo>
                  <a:lnTo>
                    <a:pt x="41" y="533"/>
                  </a:lnTo>
                  <a:lnTo>
                    <a:pt x="41" y="573"/>
                  </a:lnTo>
                  <a:lnTo>
                    <a:pt x="41" y="573"/>
                  </a:lnTo>
                  <a:lnTo>
                    <a:pt x="43" y="584"/>
                  </a:lnTo>
                  <a:lnTo>
                    <a:pt x="47" y="596"/>
                  </a:lnTo>
                  <a:lnTo>
                    <a:pt x="55" y="608"/>
                  </a:lnTo>
                  <a:lnTo>
                    <a:pt x="63" y="620"/>
                  </a:lnTo>
                  <a:lnTo>
                    <a:pt x="63" y="620"/>
                  </a:lnTo>
                  <a:lnTo>
                    <a:pt x="73" y="632"/>
                  </a:lnTo>
                  <a:lnTo>
                    <a:pt x="81" y="646"/>
                  </a:lnTo>
                  <a:lnTo>
                    <a:pt x="85" y="660"/>
                  </a:lnTo>
                  <a:lnTo>
                    <a:pt x="87" y="676"/>
                  </a:lnTo>
                  <a:lnTo>
                    <a:pt x="87" y="692"/>
                  </a:lnTo>
                  <a:lnTo>
                    <a:pt x="83" y="706"/>
                  </a:lnTo>
                  <a:lnTo>
                    <a:pt x="77" y="720"/>
                  </a:lnTo>
                  <a:lnTo>
                    <a:pt x="69" y="732"/>
                  </a:lnTo>
                  <a:lnTo>
                    <a:pt x="69" y="732"/>
                  </a:lnTo>
                  <a:lnTo>
                    <a:pt x="59" y="746"/>
                  </a:lnTo>
                  <a:lnTo>
                    <a:pt x="53" y="763"/>
                  </a:lnTo>
                  <a:lnTo>
                    <a:pt x="47" y="785"/>
                  </a:lnTo>
                  <a:lnTo>
                    <a:pt x="45" y="807"/>
                  </a:lnTo>
                  <a:lnTo>
                    <a:pt x="45" y="829"/>
                  </a:lnTo>
                  <a:lnTo>
                    <a:pt x="45" y="851"/>
                  </a:lnTo>
                  <a:lnTo>
                    <a:pt x="51" y="867"/>
                  </a:lnTo>
                  <a:lnTo>
                    <a:pt x="55" y="875"/>
                  </a:lnTo>
                  <a:lnTo>
                    <a:pt x="59" y="879"/>
                  </a:lnTo>
                  <a:lnTo>
                    <a:pt x="59" y="879"/>
                  </a:lnTo>
                  <a:lnTo>
                    <a:pt x="87" y="905"/>
                  </a:lnTo>
                  <a:lnTo>
                    <a:pt x="117" y="928"/>
                  </a:lnTo>
                  <a:lnTo>
                    <a:pt x="133" y="938"/>
                  </a:lnTo>
                  <a:lnTo>
                    <a:pt x="147" y="946"/>
                  </a:lnTo>
                  <a:lnTo>
                    <a:pt x="163" y="952"/>
                  </a:lnTo>
                  <a:lnTo>
                    <a:pt x="179" y="956"/>
                  </a:lnTo>
                  <a:lnTo>
                    <a:pt x="179" y="956"/>
                  </a:lnTo>
                  <a:lnTo>
                    <a:pt x="199" y="958"/>
                  </a:lnTo>
                  <a:lnTo>
                    <a:pt x="218" y="960"/>
                  </a:lnTo>
                  <a:lnTo>
                    <a:pt x="218" y="960"/>
                  </a:lnTo>
                  <a:lnTo>
                    <a:pt x="242" y="958"/>
                  </a:lnTo>
                  <a:lnTo>
                    <a:pt x="254" y="954"/>
                  </a:lnTo>
                  <a:lnTo>
                    <a:pt x="266" y="952"/>
                  </a:lnTo>
                  <a:lnTo>
                    <a:pt x="266" y="952"/>
                  </a:lnTo>
                  <a:lnTo>
                    <a:pt x="282" y="920"/>
                  </a:lnTo>
                  <a:lnTo>
                    <a:pt x="282" y="9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3" name="Freeform 13">
              <a:extLst>
                <a:ext uri="{FF2B5EF4-FFF2-40B4-BE49-F238E27FC236}">
                  <a16:creationId xmlns:a16="http://schemas.microsoft.com/office/drawing/2014/main" id="{1E85A455-4A74-D7B1-C4E2-F47ABDBBB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336" y="2789273"/>
              <a:ext cx="200644" cy="181196"/>
            </a:xfrm>
            <a:custGeom>
              <a:avLst/>
              <a:gdLst>
                <a:gd name="T0" fmla="*/ 813 w 1211"/>
                <a:gd name="T1" fmla="*/ 1000 h 1105"/>
                <a:gd name="T2" fmla="*/ 843 w 1211"/>
                <a:gd name="T3" fmla="*/ 972 h 1105"/>
                <a:gd name="T4" fmla="*/ 887 w 1211"/>
                <a:gd name="T5" fmla="*/ 964 h 1105"/>
                <a:gd name="T6" fmla="*/ 867 w 1211"/>
                <a:gd name="T7" fmla="*/ 912 h 1105"/>
                <a:gd name="T8" fmla="*/ 877 w 1211"/>
                <a:gd name="T9" fmla="*/ 874 h 1105"/>
                <a:gd name="T10" fmla="*/ 923 w 1211"/>
                <a:gd name="T11" fmla="*/ 849 h 1105"/>
                <a:gd name="T12" fmla="*/ 964 w 1211"/>
                <a:gd name="T13" fmla="*/ 845 h 1105"/>
                <a:gd name="T14" fmla="*/ 990 w 1211"/>
                <a:gd name="T15" fmla="*/ 843 h 1105"/>
                <a:gd name="T16" fmla="*/ 1040 w 1211"/>
                <a:gd name="T17" fmla="*/ 789 h 1105"/>
                <a:gd name="T18" fmla="*/ 1078 w 1211"/>
                <a:gd name="T19" fmla="*/ 739 h 1105"/>
                <a:gd name="T20" fmla="*/ 1147 w 1211"/>
                <a:gd name="T21" fmla="*/ 650 h 1105"/>
                <a:gd name="T22" fmla="*/ 1088 w 1211"/>
                <a:gd name="T23" fmla="*/ 513 h 1105"/>
                <a:gd name="T24" fmla="*/ 1098 w 1211"/>
                <a:gd name="T25" fmla="*/ 487 h 1105"/>
                <a:gd name="T26" fmla="*/ 1169 w 1211"/>
                <a:gd name="T27" fmla="*/ 471 h 1105"/>
                <a:gd name="T28" fmla="*/ 1211 w 1211"/>
                <a:gd name="T29" fmla="*/ 427 h 1105"/>
                <a:gd name="T30" fmla="*/ 1187 w 1211"/>
                <a:gd name="T31" fmla="*/ 350 h 1105"/>
                <a:gd name="T32" fmla="*/ 1117 w 1211"/>
                <a:gd name="T33" fmla="*/ 314 h 1105"/>
                <a:gd name="T34" fmla="*/ 1046 w 1211"/>
                <a:gd name="T35" fmla="*/ 312 h 1105"/>
                <a:gd name="T36" fmla="*/ 1018 w 1211"/>
                <a:gd name="T37" fmla="*/ 308 h 1105"/>
                <a:gd name="T38" fmla="*/ 986 w 1211"/>
                <a:gd name="T39" fmla="*/ 264 h 1105"/>
                <a:gd name="T40" fmla="*/ 982 w 1211"/>
                <a:gd name="T41" fmla="*/ 201 h 1105"/>
                <a:gd name="T42" fmla="*/ 931 w 1211"/>
                <a:gd name="T43" fmla="*/ 145 h 1105"/>
                <a:gd name="T44" fmla="*/ 905 w 1211"/>
                <a:gd name="T45" fmla="*/ 111 h 1105"/>
                <a:gd name="T46" fmla="*/ 865 w 1211"/>
                <a:gd name="T47" fmla="*/ 47 h 1105"/>
                <a:gd name="T48" fmla="*/ 801 w 1211"/>
                <a:gd name="T49" fmla="*/ 47 h 1105"/>
                <a:gd name="T50" fmla="*/ 706 w 1211"/>
                <a:gd name="T51" fmla="*/ 55 h 1105"/>
                <a:gd name="T52" fmla="*/ 601 w 1211"/>
                <a:gd name="T53" fmla="*/ 32 h 1105"/>
                <a:gd name="T54" fmla="*/ 553 w 1211"/>
                <a:gd name="T55" fmla="*/ 4 h 1105"/>
                <a:gd name="T56" fmla="*/ 499 w 1211"/>
                <a:gd name="T57" fmla="*/ 24 h 1105"/>
                <a:gd name="T58" fmla="*/ 459 w 1211"/>
                <a:gd name="T59" fmla="*/ 55 h 1105"/>
                <a:gd name="T60" fmla="*/ 376 w 1211"/>
                <a:gd name="T61" fmla="*/ 201 h 1105"/>
                <a:gd name="T62" fmla="*/ 358 w 1211"/>
                <a:gd name="T63" fmla="*/ 206 h 1105"/>
                <a:gd name="T64" fmla="*/ 304 w 1211"/>
                <a:gd name="T65" fmla="*/ 248 h 1105"/>
                <a:gd name="T66" fmla="*/ 312 w 1211"/>
                <a:gd name="T67" fmla="*/ 312 h 1105"/>
                <a:gd name="T68" fmla="*/ 300 w 1211"/>
                <a:gd name="T69" fmla="*/ 364 h 1105"/>
                <a:gd name="T70" fmla="*/ 247 w 1211"/>
                <a:gd name="T71" fmla="*/ 391 h 1105"/>
                <a:gd name="T72" fmla="*/ 177 w 1211"/>
                <a:gd name="T73" fmla="*/ 403 h 1105"/>
                <a:gd name="T74" fmla="*/ 139 w 1211"/>
                <a:gd name="T75" fmla="*/ 455 h 1105"/>
                <a:gd name="T76" fmla="*/ 129 w 1211"/>
                <a:gd name="T77" fmla="*/ 652 h 1105"/>
                <a:gd name="T78" fmla="*/ 100 w 1211"/>
                <a:gd name="T79" fmla="*/ 696 h 1105"/>
                <a:gd name="T80" fmla="*/ 70 w 1211"/>
                <a:gd name="T81" fmla="*/ 700 h 1105"/>
                <a:gd name="T82" fmla="*/ 18 w 1211"/>
                <a:gd name="T83" fmla="*/ 717 h 1105"/>
                <a:gd name="T84" fmla="*/ 0 w 1211"/>
                <a:gd name="T85" fmla="*/ 757 h 1105"/>
                <a:gd name="T86" fmla="*/ 38 w 1211"/>
                <a:gd name="T87" fmla="*/ 835 h 1105"/>
                <a:gd name="T88" fmla="*/ 137 w 1211"/>
                <a:gd name="T89" fmla="*/ 863 h 1105"/>
                <a:gd name="T90" fmla="*/ 211 w 1211"/>
                <a:gd name="T91" fmla="*/ 888 h 1105"/>
                <a:gd name="T92" fmla="*/ 265 w 1211"/>
                <a:gd name="T93" fmla="*/ 922 h 1105"/>
                <a:gd name="T94" fmla="*/ 314 w 1211"/>
                <a:gd name="T95" fmla="*/ 910 h 1105"/>
                <a:gd name="T96" fmla="*/ 390 w 1211"/>
                <a:gd name="T97" fmla="*/ 916 h 1105"/>
                <a:gd name="T98" fmla="*/ 461 w 1211"/>
                <a:gd name="T99" fmla="*/ 952 h 1105"/>
                <a:gd name="T100" fmla="*/ 537 w 1211"/>
                <a:gd name="T101" fmla="*/ 960 h 1105"/>
                <a:gd name="T102" fmla="*/ 618 w 1211"/>
                <a:gd name="T103" fmla="*/ 988 h 1105"/>
                <a:gd name="T104" fmla="*/ 662 w 1211"/>
                <a:gd name="T105" fmla="*/ 1049 h 1105"/>
                <a:gd name="T106" fmla="*/ 724 w 1211"/>
                <a:gd name="T107" fmla="*/ 1073 h 1105"/>
                <a:gd name="T108" fmla="*/ 758 w 1211"/>
                <a:gd name="T109" fmla="*/ 1105 h 1105"/>
                <a:gd name="T110" fmla="*/ 795 w 1211"/>
                <a:gd name="T111" fmla="*/ 1037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1" h="1105">
                  <a:moveTo>
                    <a:pt x="795" y="1037"/>
                  </a:moveTo>
                  <a:lnTo>
                    <a:pt x="795" y="1037"/>
                  </a:lnTo>
                  <a:lnTo>
                    <a:pt x="809" y="1008"/>
                  </a:lnTo>
                  <a:lnTo>
                    <a:pt x="809" y="1008"/>
                  </a:lnTo>
                  <a:lnTo>
                    <a:pt x="813" y="1000"/>
                  </a:lnTo>
                  <a:lnTo>
                    <a:pt x="819" y="994"/>
                  </a:lnTo>
                  <a:lnTo>
                    <a:pt x="827" y="988"/>
                  </a:lnTo>
                  <a:lnTo>
                    <a:pt x="835" y="984"/>
                  </a:lnTo>
                  <a:lnTo>
                    <a:pt x="835" y="984"/>
                  </a:lnTo>
                  <a:lnTo>
                    <a:pt x="843" y="972"/>
                  </a:lnTo>
                  <a:lnTo>
                    <a:pt x="843" y="972"/>
                  </a:lnTo>
                  <a:lnTo>
                    <a:pt x="857" y="984"/>
                  </a:lnTo>
                  <a:lnTo>
                    <a:pt x="891" y="984"/>
                  </a:lnTo>
                  <a:lnTo>
                    <a:pt x="891" y="984"/>
                  </a:lnTo>
                  <a:lnTo>
                    <a:pt x="887" y="964"/>
                  </a:lnTo>
                  <a:lnTo>
                    <a:pt x="879" y="948"/>
                  </a:lnTo>
                  <a:lnTo>
                    <a:pt x="879" y="948"/>
                  </a:lnTo>
                  <a:lnTo>
                    <a:pt x="875" y="936"/>
                  </a:lnTo>
                  <a:lnTo>
                    <a:pt x="869" y="922"/>
                  </a:lnTo>
                  <a:lnTo>
                    <a:pt x="867" y="912"/>
                  </a:lnTo>
                  <a:lnTo>
                    <a:pt x="867" y="902"/>
                  </a:lnTo>
                  <a:lnTo>
                    <a:pt x="869" y="894"/>
                  </a:lnTo>
                  <a:lnTo>
                    <a:pt x="873" y="882"/>
                  </a:lnTo>
                  <a:lnTo>
                    <a:pt x="873" y="882"/>
                  </a:lnTo>
                  <a:lnTo>
                    <a:pt x="877" y="874"/>
                  </a:lnTo>
                  <a:lnTo>
                    <a:pt x="885" y="867"/>
                  </a:lnTo>
                  <a:lnTo>
                    <a:pt x="891" y="861"/>
                  </a:lnTo>
                  <a:lnTo>
                    <a:pt x="899" y="857"/>
                  </a:lnTo>
                  <a:lnTo>
                    <a:pt x="913" y="851"/>
                  </a:lnTo>
                  <a:lnTo>
                    <a:pt x="923" y="849"/>
                  </a:lnTo>
                  <a:lnTo>
                    <a:pt x="923" y="849"/>
                  </a:lnTo>
                  <a:lnTo>
                    <a:pt x="937" y="847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64" y="845"/>
                  </a:lnTo>
                  <a:lnTo>
                    <a:pt x="964" y="845"/>
                  </a:lnTo>
                  <a:lnTo>
                    <a:pt x="972" y="845"/>
                  </a:lnTo>
                  <a:lnTo>
                    <a:pt x="972" y="845"/>
                  </a:lnTo>
                  <a:lnTo>
                    <a:pt x="982" y="845"/>
                  </a:lnTo>
                  <a:lnTo>
                    <a:pt x="990" y="843"/>
                  </a:lnTo>
                  <a:lnTo>
                    <a:pt x="998" y="839"/>
                  </a:lnTo>
                  <a:lnTo>
                    <a:pt x="1006" y="833"/>
                  </a:lnTo>
                  <a:lnTo>
                    <a:pt x="1022" y="815"/>
                  </a:lnTo>
                  <a:lnTo>
                    <a:pt x="1040" y="789"/>
                  </a:lnTo>
                  <a:lnTo>
                    <a:pt x="1040" y="789"/>
                  </a:lnTo>
                  <a:lnTo>
                    <a:pt x="1050" y="771"/>
                  </a:lnTo>
                  <a:lnTo>
                    <a:pt x="1050" y="771"/>
                  </a:lnTo>
                  <a:lnTo>
                    <a:pt x="1062" y="755"/>
                  </a:lnTo>
                  <a:lnTo>
                    <a:pt x="1078" y="739"/>
                  </a:lnTo>
                  <a:lnTo>
                    <a:pt x="1078" y="739"/>
                  </a:lnTo>
                  <a:lnTo>
                    <a:pt x="1100" y="709"/>
                  </a:lnTo>
                  <a:lnTo>
                    <a:pt x="1100" y="709"/>
                  </a:lnTo>
                  <a:lnTo>
                    <a:pt x="1119" y="682"/>
                  </a:lnTo>
                  <a:lnTo>
                    <a:pt x="1147" y="650"/>
                  </a:lnTo>
                  <a:lnTo>
                    <a:pt x="1147" y="650"/>
                  </a:lnTo>
                  <a:lnTo>
                    <a:pt x="1127" y="608"/>
                  </a:lnTo>
                  <a:lnTo>
                    <a:pt x="1108" y="564"/>
                  </a:lnTo>
                  <a:lnTo>
                    <a:pt x="1108" y="564"/>
                  </a:lnTo>
                  <a:lnTo>
                    <a:pt x="1092" y="529"/>
                  </a:lnTo>
                  <a:lnTo>
                    <a:pt x="1088" y="513"/>
                  </a:lnTo>
                  <a:lnTo>
                    <a:pt x="1088" y="505"/>
                  </a:lnTo>
                  <a:lnTo>
                    <a:pt x="1090" y="497"/>
                  </a:lnTo>
                  <a:lnTo>
                    <a:pt x="1090" y="497"/>
                  </a:lnTo>
                  <a:lnTo>
                    <a:pt x="1094" y="493"/>
                  </a:lnTo>
                  <a:lnTo>
                    <a:pt x="1098" y="487"/>
                  </a:lnTo>
                  <a:lnTo>
                    <a:pt x="1115" y="481"/>
                  </a:lnTo>
                  <a:lnTo>
                    <a:pt x="1133" y="475"/>
                  </a:lnTo>
                  <a:lnTo>
                    <a:pt x="1151" y="473"/>
                  </a:lnTo>
                  <a:lnTo>
                    <a:pt x="1151" y="473"/>
                  </a:lnTo>
                  <a:lnTo>
                    <a:pt x="1169" y="471"/>
                  </a:lnTo>
                  <a:lnTo>
                    <a:pt x="1183" y="467"/>
                  </a:lnTo>
                  <a:lnTo>
                    <a:pt x="1195" y="459"/>
                  </a:lnTo>
                  <a:lnTo>
                    <a:pt x="1203" y="451"/>
                  </a:lnTo>
                  <a:lnTo>
                    <a:pt x="1209" y="441"/>
                  </a:lnTo>
                  <a:lnTo>
                    <a:pt x="1211" y="427"/>
                  </a:lnTo>
                  <a:lnTo>
                    <a:pt x="1211" y="413"/>
                  </a:lnTo>
                  <a:lnTo>
                    <a:pt x="1205" y="397"/>
                  </a:lnTo>
                  <a:lnTo>
                    <a:pt x="1205" y="397"/>
                  </a:lnTo>
                  <a:lnTo>
                    <a:pt x="1197" y="370"/>
                  </a:lnTo>
                  <a:lnTo>
                    <a:pt x="1187" y="350"/>
                  </a:lnTo>
                  <a:lnTo>
                    <a:pt x="1179" y="336"/>
                  </a:lnTo>
                  <a:lnTo>
                    <a:pt x="1169" y="326"/>
                  </a:lnTo>
                  <a:lnTo>
                    <a:pt x="1157" y="320"/>
                  </a:lnTo>
                  <a:lnTo>
                    <a:pt x="1141" y="316"/>
                  </a:lnTo>
                  <a:lnTo>
                    <a:pt x="1117" y="314"/>
                  </a:lnTo>
                  <a:lnTo>
                    <a:pt x="1090" y="314"/>
                  </a:lnTo>
                  <a:lnTo>
                    <a:pt x="1090" y="314"/>
                  </a:lnTo>
                  <a:lnTo>
                    <a:pt x="1048" y="312"/>
                  </a:lnTo>
                  <a:lnTo>
                    <a:pt x="1048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30" y="312"/>
                  </a:lnTo>
                  <a:lnTo>
                    <a:pt x="1018" y="308"/>
                  </a:lnTo>
                  <a:lnTo>
                    <a:pt x="1008" y="304"/>
                  </a:lnTo>
                  <a:lnTo>
                    <a:pt x="998" y="296"/>
                  </a:lnTo>
                  <a:lnTo>
                    <a:pt x="992" y="288"/>
                  </a:lnTo>
                  <a:lnTo>
                    <a:pt x="988" y="276"/>
                  </a:lnTo>
                  <a:lnTo>
                    <a:pt x="986" y="264"/>
                  </a:lnTo>
                  <a:lnTo>
                    <a:pt x="986" y="250"/>
                  </a:lnTo>
                  <a:lnTo>
                    <a:pt x="986" y="250"/>
                  </a:lnTo>
                  <a:lnTo>
                    <a:pt x="986" y="232"/>
                  </a:lnTo>
                  <a:lnTo>
                    <a:pt x="984" y="216"/>
                  </a:lnTo>
                  <a:lnTo>
                    <a:pt x="982" y="201"/>
                  </a:lnTo>
                  <a:lnTo>
                    <a:pt x="976" y="187"/>
                  </a:lnTo>
                  <a:lnTo>
                    <a:pt x="968" y="175"/>
                  </a:lnTo>
                  <a:lnTo>
                    <a:pt x="958" y="163"/>
                  </a:lnTo>
                  <a:lnTo>
                    <a:pt x="945" y="153"/>
                  </a:lnTo>
                  <a:lnTo>
                    <a:pt x="931" y="145"/>
                  </a:lnTo>
                  <a:lnTo>
                    <a:pt x="931" y="145"/>
                  </a:lnTo>
                  <a:lnTo>
                    <a:pt x="923" y="139"/>
                  </a:lnTo>
                  <a:lnTo>
                    <a:pt x="915" y="131"/>
                  </a:lnTo>
                  <a:lnTo>
                    <a:pt x="905" y="111"/>
                  </a:lnTo>
                  <a:lnTo>
                    <a:pt x="905" y="111"/>
                  </a:lnTo>
                  <a:lnTo>
                    <a:pt x="891" y="77"/>
                  </a:lnTo>
                  <a:lnTo>
                    <a:pt x="885" y="65"/>
                  </a:lnTo>
                  <a:lnTo>
                    <a:pt x="879" y="57"/>
                  </a:lnTo>
                  <a:lnTo>
                    <a:pt x="873" y="51"/>
                  </a:lnTo>
                  <a:lnTo>
                    <a:pt x="865" y="47"/>
                  </a:lnTo>
                  <a:lnTo>
                    <a:pt x="857" y="45"/>
                  </a:lnTo>
                  <a:lnTo>
                    <a:pt x="845" y="43"/>
                  </a:lnTo>
                  <a:lnTo>
                    <a:pt x="845" y="43"/>
                  </a:lnTo>
                  <a:lnTo>
                    <a:pt x="825" y="45"/>
                  </a:lnTo>
                  <a:lnTo>
                    <a:pt x="801" y="47"/>
                  </a:lnTo>
                  <a:lnTo>
                    <a:pt x="801" y="47"/>
                  </a:lnTo>
                  <a:lnTo>
                    <a:pt x="752" y="51"/>
                  </a:lnTo>
                  <a:lnTo>
                    <a:pt x="730" y="53"/>
                  </a:lnTo>
                  <a:lnTo>
                    <a:pt x="706" y="55"/>
                  </a:lnTo>
                  <a:lnTo>
                    <a:pt x="706" y="55"/>
                  </a:lnTo>
                  <a:lnTo>
                    <a:pt x="670" y="53"/>
                  </a:lnTo>
                  <a:lnTo>
                    <a:pt x="652" y="49"/>
                  </a:lnTo>
                  <a:lnTo>
                    <a:pt x="634" y="45"/>
                  </a:lnTo>
                  <a:lnTo>
                    <a:pt x="616" y="40"/>
                  </a:lnTo>
                  <a:lnTo>
                    <a:pt x="601" y="32"/>
                  </a:lnTo>
                  <a:lnTo>
                    <a:pt x="583" y="22"/>
                  </a:lnTo>
                  <a:lnTo>
                    <a:pt x="567" y="10"/>
                  </a:lnTo>
                  <a:lnTo>
                    <a:pt x="567" y="10"/>
                  </a:lnTo>
                  <a:lnTo>
                    <a:pt x="561" y="6"/>
                  </a:lnTo>
                  <a:lnTo>
                    <a:pt x="553" y="4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29" y="10"/>
                  </a:lnTo>
                  <a:lnTo>
                    <a:pt x="515" y="18"/>
                  </a:lnTo>
                  <a:lnTo>
                    <a:pt x="499" y="24"/>
                  </a:lnTo>
                  <a:lnTo>
                    <a:pt x="481" y="26"/>
                  </a:lnTo>
                  <a:lnTo>
                    <a:pt x="481" y="26"/>
                  </a:lnTo>
                  <a:lnTo>
                    <a:pt x="473" y="36"/>
                  </a:lnTo>
                  <a:lnTo>
                    <a:pt x="465" y="45"/>
                  </a:lnTo>
                  <a:lnTo>
                    <a:pt x="459" y="55"/>
                  </a:lnTo>
                  <a:lnTo>
                    <a:pt x="453" y="65"/>
                  </a:lnTo>
                  <a:lnTo>
                    <a:pt x="453" y="65"/>
                  </a:lnTo>
                  <a:lnTo>
                    <a:pt x="438" y="101"/>
                  </a:lnTo>
                  <a:lnTo>
                    <a:pt x="418" y="135"/>
                  </a:lnTo>
                  <a:lnTo>
                    <a:pt x="376" y="201"/>
                  </a:lnTo>
                  <a:lnTo>
                    <a:pt x="376" y="201"/>
                  </a:lnTo>
                  <a:lnTo>
                    <a:pt x="372" y="203"/>
                  </a:lnTo>
                  <a:lnTo>
                    <a:pt x="368" y="205"/>
                  </a:lnTo>
                  <a:lnTo>
                    <a:pt x="358" y="206"/>
                  </a:lnTo>
                  <a:lnTo>
                    <a:pt x="358" y="206"/>
                  </a:lnTo>
                  <a:lnTo>
                    <a:pt x="340" y="214"/>
                  </a:lnTo>
                  <a:lnTo>
                    <a:pt x="324" y="220"/>
                  </a:lnTo>
                  <a:lnTo>
                    <a:pt x="314" y="228"/>
                  </a:lnTo>
                  <a:lnTo>
                    <a:pt x="308" y="236"/>
                  </a:lnTo>
                  <a:lnTo>
                    <a:pt x="304" y="248"/>
                  </a:lnTo>
                  <a:lnTo>
                    <a:pt x="302" y="262"/>
                  </a:lnTo>
                  <a:lnTo>
                    <a:pt x="304" y="278"/>
                  </a:lnTo>
                  <a:lnTo>
                    <a:pt x="310" y="300"/>
                  </a:lnTo>
                  <a:lnTo>
                    <a:pt x="310" y="300"/>
                  </a:lnTo>
                  <a:lnTo>
                    <a:pt x="312" y="312"/>
                  </a:lnTo>
                  <a:lnTo>
                    <a:pt x="312" y="324"/>
                  </a:lnTo>
                  <a:lnTo>
                    <a:pt x="312" y="334"/>
                  </a:lnTo>
                  <a:lnTo>
                    <a:pt x="310" y="344"/>
                  </a:lnTo>
                  <a:lnTo>
                    <a:pt x="306" y="354"/>
                  </a:lnTo>
                  <a:lnTo>
                    <a:pt x="300" y="364"/>
                  </a:lnTo>
                  <a:lnTo>
                    <a:pt x="292" y="372"/>
                  </a:lnTo>
                  <a:lnTo>
                    <a:pt x="283" y="377"/>
                  </a:lnTo>
                  <a:lnTo>
                    <a:pt x="283" y="377"/>
                  </a:lnTo>
                  <a:lnTo>
                    <a:pt x="265" y="385"/>
                  </a:lnTo>
                  <a:lnTo>
                    <a:pt x="247" y="391"/>
                  </a:lnTo>
                  <a:lnTo>
                    <a:pt x="227" y="395"/>
                  </a:lnTo>
                  <a:lnTo>
                    <a:pt x="209" y="397"/>
                  </a:lnTo>
                  <a:lnTo>
                    <a:pt x="209" y="397"/>
                  </a:lnTo>
                  <a:lnTo>
                    <a:pt x="191" y="399"/>
                  </a:lnTo>
                  <a:lnTo>
                    <a:pt x="177" y="403"/>
                  </a:lnTo>
                  <a:lnTo>
                    <a:pt x="165" y="409"/>
                  </a:lnTo>
                  <a:lnTo>
                    <a:pt x="155" y="417"/>
                  </a:lnTo>
                  <a:lnTo>
                    <a:pt x="149" y="427"/>
                  </a:lnTo>
                  <a:lnTo>
                    <a:pt x="143" y="439"/>
                  </a:lnTo>
                  <a:lnTo>
                    <a:pt x="139" y="455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31" y="638"/>
                  </a:lnTo>
                  <a:lnTo>
                    <a:pt x="131" y="638"/>
                  </a:lnTo>
                  <a:lnTo>
                    <a:pt x="129" y="652"/>
                  </a:lnTo>
                  <a:lnTo>
                    <a:pt x="127" y="664"/>
                  </a:lnTo>
                  <a:lnTo>
                    <a:pt x="123" y="676"/>
                  </a:lnTo>
                  <a:lnTo>
                    <a:pt x="117" y="684"/>
                  </a:lnTo>
                  <a:lnTo>
                    <a:pt x="110" y="690"/>
                  </a:lnTo>
                  <a:lnTo>
                    <a:pt x="100" y="696"/>
                  </a:lnTo>
                  <a:lnTo>
                    <a:pt x="86" y="698"/>
                  </a:lnTo>
                  <a:lnTo>
                    <a:pt x="72" y="700"/>
                  </a:lnTo>
                  <a:lnTo>
                    <a:pt x="72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52" y="702"/>
                  </a:lnTo>
                  <a:lnTo>
                    <a:pt x="34" y="707"/>
                  </a:lnTo>
                  <a:lnTo>
                    <a:pt x="18" y="717"/>
                  </a:lnTo>
                  <a:lnTo>
                    <a:pt x="12" y="723"/>
                  </a:lnTo>
                  <a:lnTo>
                    <a:pt x="6" y="729"/>
                  </a:lnTo>
                  <a:lnTo>
                    <a:pt x="6" y="729"/>
                  </a:lnTo>
                  <a:lnTo>
                    <a:pt x="2" y="743"/>
                  </a:lnTo>
                  <a:lnTo>
                    <a:pt x="0" y="757"/>
                  </a:lnTo>
                  <a:lnTo>
                    <a:pt x="2" y="773"/>
                  </a:lnTo>
                  <a:lnTo>
                    <a:pt x="8" y="789"/>
                  </a:lnTo>
                  <a:lnTo>
                    <a:pt x="16" y="805"/>
                  </a:lnTo>
                  <a:lnTo>
                    <a:pt x="26" y="821"/>
                  </a:lnTo>
                  <a:lnTo>
                    <a:pt x="38" y="835"/>
                  </a:lnTo>
                  <a:lnTo>
                    <a:pt x="50" y="847"/>
                  </a:lnTo>
                  <a:lnTo>
                    <a:pt x="50" y="847"/>
                  </a:lnTo>
                  <a:lnTo>
                    <a:pt x="80" y="849"/>
                  </a:lnTo>
                  <a:lnTo>
                    <a:pt x="110" y="855"/>
                  </a:lnTo>
                  <a:lnTo>
                    <a:pt x="137" y="863"/>
                  </a:lnTo>
                  <a:lnTo>
                    <a:pt x="163" y="872"/>
                  </a:lnTo>
                  <a:lnTo>
                    <a:pt x="163" y="872"/>
                  </a:lnTo>
                  <a:lnTo>
                    <a:pt x="201" y="884"/>
                  </a:lnTo>
                  <a:lnTo>
                    <a:pt x="201" y="884"/>
                  </a:lnTo>
                  <a:lnTo>
                    <a:pt x="211" y="888"/>
                  </a:lnTo>
                  <a:lnTo>
                    <a:pt x="221" y="894"/>
                  </a:lnTo>
                  <a:lnTo>
                    <a:pt x="233" y="904"/>
                  </a:lnTo>
                  <a:lnTo>
                    <a:pt x="243" y="916"/>
                  </a:lnTo>
                  <a:lnTo>
                    <a:pt x="243" y="916"/>
                  </a:lnTo>
                  <a:lnTo>
                    <a:pt x="265" y="922"/>
                  </a:lnTo>
                  <a:lnTo>
                    <a:pt x="265" y="922"/>
                  </a:lnTo>
                  <a:lnTo>
                    <a:pt x="275" y="916"/>
                  </a:lnTo>
                  <a:lnTo>
                    <a:pt x="284" y="914"/>
                  </a:lnTo>
                  <a:lnTo>
                    <a:pt x="284" y="914"/>
                  </a:lnTo>
                  <a:lnTo>
                    <a:pt x="314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66" y="910"/>
                  </a:lnTo>
                  <a:lnTo>
                    <a:pt x="390" y="916"/>
                  </a:lnTo>
                  <a:lnTo>
                    <a:pt x="410" y="922"/>
                  </a:lnTo>
                  <a:lnTo>
                    <a:pt x="426" y="932"/>
                  </a:lnTo>
                  <a:lnTo>
                    <a:pt x="426" y="932"/>
                  </a:lnTo>
                  <a:lnTo>
                    <a:pt x="444" y="944"/>
                  </a:lnTo>
                  <a:lnTo>
                    <a:pt x="461" y="952"/>
                  </a:lnTo>
                  <a:lnTo>
                    <a:pt x="477" y="956"/>
                  </a:lnTo>
                  <a:lnTo>
                    <a:pt x="497" y="958"/>
                  </a:lnTo>
                  <a:lnTo>
                    <a:pt x="497" y="958"/>
                  </a:lnTo>
                  <a:lnTo>
                    <a:pt x="515" y="958"/>
                  </a:lnTo>
                  <a:lnTo>
                    <a:pt x="537" y="960"/>
                  </a:lnTo>
                  <a:lnTo>
                    <a:pt x="561" y="964"/>
                  </a:lnTo>
                  <a:lnTo>
                    <a:pt x="585" y="970"/>
                  </a:lnTo>
                  <a:lnTo>
                    <a:pt x="597" y="974"/>
                  </a:lnTo>
                  <a:lnTo>
                    <a:pt x="609" y="982"/>
                  </a:lnTo>
                  <a:lnTo>
                    <a:pt x="618" y="988"/>
                  </a:lnTo>
                  <a:lnTo>
                    <a:pt x="630" y="998"/>
                  </a:lnTo>
                  <a:lnTo>
                    <a:pt x="638" y="1008"/>
                  </a:lnTo>
                  <a:lnTo>
                    <a:pt x="648" y="1020"/>
                  </a:lnTo>
                  <a:lnTo>
                    <a:pt x="656" y="1034"/>
                  </a:lnTo>
                  <a:lnTo>
                    <a:pt x="662" y="1049"/>
                  </a:lnTo>
                  <a:lnTo>
                    <a:pt x="662" y="1049"/>
                  </a:lnTo>
                  <a:lnTo>
                    <a:pt x="670" y="1053"/>
                  </a:lnTo>
                  <a:lnTo>
                    <a:pt x="670" y="1053"/>
                  </a:lnTo>
                  <a:lnTo>
                    <a:pt x="700" y="1061"/>
                  </a:lnTo>
                  <a:lnTo>
                    <a:pt x="724" y="1073"/>
                  </a:lnTo>
                  <a:lnTo>
                    <a:pt x="734" y="1079"/>
                  </a:lnTo>
                  <a:lnTo>
                    <a:pt x="742" y="1087"/>
                  </a:lnTo>
                  <a:lnTo>
                    <a:pt x="752" y="1097"/>
                  </a:lnTo>
                  <a:lnTo>
                    <a:pt x="758" y="1105"/>
                  </a:lnTo>
                  <a:lnTo>
                    <a:pt x="758" y="1105"/>
                  </a:lnTo>
                  <a:lnTo>
                    <a:pt x="774" y="1085"/>
                  </a:lnTo>
                  <a:lnTo>
                    <a:pt x="774" y="1085"/>
                  </a:lnTo>
                  <a:lnTo>
                    <a:pt x="780" y="1075"/>
                  </a:lnTo>
                  <a:lnTo>
                    <a:pt x="785" y="1063"/>
                  </a:lnTo>
                  <a:lnTo>
                    <a:pt x="795" y="1037"/>
                  </a:lnTo>
                  <a:lnTo>
                    <a:pt x="795" y="10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4" name="Freeform 14">
              <a:extLst>
                <a:ext uri="{FF2B5EF4-FFF2-40B4-BE49-F238E27FC236}">
                  <a16:creationId xmlns:a16="http://schemas.microsoft.com/office/drawing/2014/main" id="{7858968B-3137-84BD-9514-02E3D1493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5666" y="2614472"/>
              <a:ext cx="180596" cy="172505"/>
            </a:xfrm>
            <a:custGeom>
              <a:avLst/>
              <a:gdLst>
                <a:gd name="T0" fmla="*/ 24 w 1090"/>
                <a:gd name="T1" fmla="*/ 219 h 1052"/>
                <a:gd name="T2" fmla="*/ 14 w 1090"/>
                <a:gd name="T3" fmla="*/ 276 h 1052"/>
                <a:gd name="T4" fmla="*/ 62 w 1090"/>
                <a:gd name="T5" fmla="*/ 334 h 1052"/>
                <a:gd name="T6" fmla="*/ 54 w 1090"/>
                <a:gd name="T7" fmla="*/ 372 h 1052"/>
                <a:gd name="T8" fmla="*/ 10 w 1090"/>
                <a:gd name="T9" fmla="*/ 432 h 1052"/>
                <a:gd name="T10" fmla="*/ 6 w 1090"/>
                <a:gd name="T11" fmla="*/ 523 h 1052"/>
                <a:gd name="T12" fmla="*/ 46 w 1090"/>
                <a:gd name="T13" fmla="*/ 579 h 1052"/>
                <a:gd name="T14" fmla="*/ 94 w 1090"/>
                <a:gd name="T15" fmla="*/ 630 h 1052"/>
                <a:gd name="T16" fmla="*/ 94 w 1090"/>
                <a:gd name="T17" fmla="*/ 672 h 1052"/>
                <a:gd name="T18" fmla="*/ 52 w 1090"/>
                <a:gd name="T19" fmla="*/ 730 h 1052"/>
                <a:gd name="T20" fmla="*/ 48 w 1090"/>
                <a:gd name="T21" fmla="*/ 760 h 1052"/>
                <a:gd name="T22" fmla="*/ 88 w 1090"/>
                <a:gd name="T23" fmla="*/ 770 h 1052"/>
                <a:gd name="T24" fmla="*/ 155 w 1090"/>
                <a:gd name="T25" fmla="*/ 811 h 1052"/>
                <a:gd name="T26" fmla="*/ 207 w 1090"/>
                <a:gd name="T27" fmla="*/ 805 h 1052"/>
                <a:gd name="T28" fmla="*/ 239 w 1090"/>
                <a:gd name="T29" fmla="*/ 819 h 1052"/>
                <a:gd name="T30" fmla="*/ 304 w 1090"/>
                <a:gd name="T31" fmla="*/ 883 h 1052"/>
                <a:gd name="T32" fmla="*/ 390 w 1090"/>
                <a:gd name="T33" fmla="*/ 931 h 1052"/>
                <a:gd name="T34" fmla="*/ 418 w 1090"/>
                <a:gd name="T35" fmla="*/ 927 h 1052"/>
                <a:gd name="T36" fmla="*/ 459 w 1090"/>
                <a:gd name="T37" fmla="*/ 903 h 1052"/>
                <a:gd name="T38" fmla="*/ 515 w 1090"/>
                <a:gd name="T39" fmla="*/ 923 h 1052"/>
                <a:gd name="T40" fmla="*/ 613 w 1090"/>
                <a:gd name="T41" fmla="*/ 978 h 1052"/>
                <a:gd name="T42" fmla="*/ 636 w 1090"/>
                <a:gd name="T43" fmla="*/ 1010 h 1052"/>
                <a:gd name="T44" fmla="*/ 688 w 1090"/>
                <a:gd name="T45" fmla="*/ 1036 h 1052"/>
                <a:gd name="T46" fmla="*/ 742 w 1090"/>
                <a:gd name="T47" fmla="*/ 1034 h 1052"/>
                <a:gd name="T48" fmla="*/ 787 w 1090"/>
                <a:gd name="T49" fmla="*/ 1042 h 1052"/>
                <a:gd name="T50" fmla="*/ 831 w 1090"/>
                <a:gd name="T51" fmla="*/ 1048 h 1052"/>
                <a:gd name="T52" fmla="*/ 861 w 1090"/>
                <a:gd name="T53" fmla="*/ 1014 h 1052"/>
                <a:gd name="T54" fmla="*/ 889 w 1090"/>
                <a:gd name="T55" fmla="*/ 901 h 1052"/>
                <a:gd name="T56" fmla="*/ 895 w 1090"/>
                <a:gd name="T57" fmla="*/ 839 h 1052"/>
                <a:gd name="T58" fmla="*/ 962 w 1090"/>
                <a:gd name="T59" fmla="*/ 756 h 1052"/>
                <a:gd name="T60" fmla="*/ 931 w 1090"/>
                <a:gd name="T61" fmla="*/ 678 h 1052"/>
                <a:gd name="T62" fmla="*/ 974 w 1090"/>
                <a:gd name="T63" fmla="*/ 608 h 1052"/>
                <a:gd name="T64" fmla="*/ 1042 w 1090"/>
                <a:gd name="T65" fmla="*/ 509 h 1052"/>
                <a:gd name="T66" fmla="*/ 1072 w 1090"/>
                <a:gd name="T67" fmla="*/ 443 h 1052"/>
                <a:gd name="T68" fmla="*/ 1066 w 1090"/>
                <a:gd name="T69" fmla="*/ 402 h 1052"/>
                <a:gd name="T70" fmla="*/ 1060 w 1090"/>
                <a:gd name="T71" fmla="*/ 358 h 1052"/>
                <a:gd name="T72" fmla="*/ 980 w 1090"/>
                <a:gd name="T73" fmla="*/ 300 h 1052"/>
                <a:gd name="T74" fmla="*/ 895 w 1090"/>
                <a:gd name="T75" fmla="*/ 255 h 1052"/>
                <a:gd name="T76" fmla="*/ 853 w 1090"/>
                <a:gd name="T77" fmla="*/ 203 h 1052"/>
                <a:gd name="T78" fmla="*/ 847 w 1090"/>
                <a:gd name="T79" fmla="*/ 155 h 1052"/>
                <a:gd name="T80" fmla="*/ 809 w 1090"/>
                <a:gd name="T81" fmla="*/ 137 h 1052"/>
                <a:gd name="T82" fmla="*/ 692 w 1090"/>
                <a:gd name="T83" fmla="*/ 117 h 1052"/>
                <a:gd name="T84" fmla="*/ 624 w 1090"/>
                <a:gd name="T85" fmla="*/ 70 h 1052"/>
                <a:gd name="T86" fmla="*/ 493 w 1090"/>
                <a:gd name="T87" fmla="*/ 42 h 1052"/>
                <a:gd name="T88" fmla="*/ 398 w 1090"/>
                <a:gd name="T89" fmla="*/ 2 h 1052"/>
                <a:gd name="T90" fmla="*/ 344 w 1090"/>
                <a:gd name="T91" fmla="*/ 6 h 1052"/>
                <a:gd name="T92" fmla="*/ 245 w 1090"/>
                <a:gd name="T93" fmla="*/ 54 h 1052"/>
                <a:gd name="T94" fmla="*/ 211 w 1090"/>
                <a:gd name="T95" fmla="*/ 96 h 1052"/>
                <a:gd name="T96" fmla="*/ 177 w 1090"/>
                <a:gd name="T97" fmla="*/ 109 h 1052"/>
                <a:gd name="T98" fmla="*/ 121 w 1090"/>
                <a:gd name="T99" fmla="*/ 98 h 1052"/>
                <a:gd name="T100" fmla="*/ 94 w 1090"/>
                <a:gd name="T101" fmla="*/ 106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052">
                  <a:moveTo>
                    <a:pt x="74" y="133"/>
                  </a:moveTo>
                  <a:lnTo>
                    <a:pt x="74" y="133"/>
                  </a:lnTo>
                  <a:lnTo>
                    <a:pt x="58" y="163"/>
                  </a:lnTo>
                  <a:lnTo>
                    <a:pt x="42" y="191"/>
                  </a:lnTo>
                  <a:lnTo>
                    <a:pt x="24" y="219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8" y="257"/>
                  </a:lnTo>
                  <a:lnTo>
                    <a:pt x="10" y="267"/>
                  </a:lnTo>
                  <a:lnTo>
                    <a:pt x="14" y="276"/>
                  </a:lnTo>
                  <a:lnTo>
                    <a:pt x="20" y="284"/>
                  </a:lnTo>
                  <a:lnTo>
                    <a:pt x="20" y="284"/>
                  </a:lnTo>
                  <a:lnTo>
                    <a:pt x="40" y="304"/>
                  </a:lnTo>
                  <a:lnTo>
                    <a:pt x="52" y="320"/>
                  </a:lnTo>
                  <a:lnTo>
                    <a:pt x="62" y="334"/>
                  </a:lnTo>
                  <a:lnTo>
                    <a:pt x="64" y="340"/>
                  </a:lnTo>
                  <a:lnTo>
                    <a:pt x="64" y="346"/>
                  </a:lnTo>
                  <a:lnTo>
                    <a:pt x="64" y="352"/>
                  </a:lnTo>
                  <a:lnTo>
                    <a:pt x="62" y="358"/>
                  </a:lnTo>
                  <a:lnTo>
                    <a:pt x="54" y="372"/>
                  </a:lnTo>
                  <a:lnTo>
                    <a:pt x="42" y="390"/>
                  </a:lnTo>
                  <a:lnTo>
                    <a:pt x="22" y="412"/>
                  </a:lnTo>
                  <a:lnTo>
                    <a:pt x="22" y="412"/>
                  </a:lnTo>
                  <a:lnTo>
                    <a:pt x="16" y="422"/>
                  </a:lnTo>
                  <a:lnTo>
                    <a:pt x="10" y="432"/>
                  </a:lnTo>
                  <a:lnTo>
                    <a:pt x="6" y="441"/>
                  </a:lnTo>
                  <a:lnTo>
                    <a:pt x="4" y="453"/>
                  </a:lnTo>
                  <a:lnTo>
                    <a:pt x="0" y="475"/>
                  </a:lnTo>
                  <a:lnTo>
                    <a:pt x="2" y="499"/>
                  </a:lnTo>
                  <a:lnTo>
                    <a:pt x="6" y="523"/>
                  </a:lnTo>
                  <a:lnTo>
                    <a:pt x="16" y="545"/>
                  </a:lnTo>
                  <a:lnTo>
                    <a:pt x="22" y="555"/>
                  </a:lnTo>
                  <a:lnTo>
                    <a:pt x="28" y="565"/>
                  </a:lnTo>
                  <a:lnTo>
                    <a:pt x="36" y="573"/>
                  </a:lnTo>
                  <a:lnTo>
                    <a:pt x="46" y="579"/>
                  </a:lnTo>
                  <a:lnTo>
                    <a:pt x="46" y="579"/>
                  </a:lnTo>
                  <a:lnTo>
                    <a:pt x="68" y="597"/>
                  </a:lnTo>
                  <a:lnTo>
                    <a:pt x="84" y="614"/>
                  </a:lnTo>
                  <a:lnTo>
                    <a:pt x="90" y="622"/>
                  </a:lnTo>
                  <a:lnTo>
                    <a:pt x="94" y="630"/>
                  </a:lnTo>
                  <a:lnTo>
                    <a:pt x="96" y="638"/>
                  </a:lnTo>
                  <a:lnTo>
                    <a:pt x="98" y="646"/>
                  </a:lnTo>
                  <a:lnTo>
                    <a:pt x="98" y="654"/>
                  </a:lnTo>
                  <a:lnTo>
                    <a:pt x="96" y="662"/>
                  </a:lnTo>
                  <a:lnTo>
                    <a:pt x="94" y="672"/>
                  </a:lnTo>
                  <a:lnTo>
                    <a:pt x="90" y="680"/>
                  </a:lnTo>
                  <a:lnTo>
                    <a:pt x="76" y="700"/>
                  </a:lnTo>
                  <a:lnTo>
                    <a:pt x="58" y="722"/>
                  </a:lnTo>
                  <a:lnTo>
                    <a:pt x="58" y="722"/>
                  </a:lnTo>
                  <a:lnTo>
                    <a:pt x="52" y="730"/>
                  </a:lnTo>
                  <a:lnTo>
                    <a:pt x="46" y="738"/>
                  </a:lnTo>
                  <a:lnTo>
                    <a:pt x="44" y="746"/>
                  </a:lnTo>
                  <a:lnTo>
                    <a:pt x="44" y="754"/>
                  </a:lnTo>
                  <a:lnTo>
                    <a:pt x="44" y="754"/>
                  </a:lnTo>
                  <a:lnTo>
                    <a:pt x="48" y="760"/>
                  </a:lnTo>
                  <a:lnTo>
                    <a:pt x="56" y="764"/>
                  </a:lnTo>
                  <a:lnTo>
                    <a:pt x="66" y="768"/>
                  </a:lnTo>
                  <a:lnTo>
                    <a:pt x="76" y="770"/>
                  </a:lnTo>
                  <a:lnTo>
                    <a:pt x="76" y="770"/>
                  </a:lnTo>
                  <a:lnTo>
                    <a:pt x="88" y="770"/>
                  </a:lnTo>
                  <a:lnTo>
                    <a:pt x="88" y="770"/>
                  </a:lnTo>
                  <a:lnTo>
                    <a:pt x="114" y="768"/>
                  </a:lnTo>
                  <a:lnTo>
                    <a:pt x="143" y="766"/>
                  </a:lnTo>
                  <a:lnTo>
                    <a:pt x="143" y="766"/>
                  </a:lnTo>
                  <a:lnTo>
                    <a:pt x="155" y="811"/>
                  </a:lnTo>
                  <a:lnTo>
                    <a:pt x="155" y="811"/>
                  </a:lnTo>
                  <a:lnTo>
                    <a:pt x="161" y="799"/>
                  </a:lnTo>
                  <a:lnTo>
                    <a:pt x="161" y="799"/>
                  </a:lnTo>
                  <a:lnTo>
                    <a:pt x="183" y="803"/>
                  </a:lnTo>
                  <a:lnTo>
                    <a:pt x="207" y="805"/>
                  </a:lnTo>
                  <a:lnTo>
                    <a:pt x="219" y="807"/>
                  </a:lnTo>
                  <a:lnTo>
                    <a:pt x="227" y="811"/>
                  </a:lnTo>
                  <a:lnTo>
                    <a:pt x="235" y="815"/>
                  </a:lnTo>
                  <a:lnTo>
                    <a:pt x="239" y="819"/>
                  </a:lnTo>
                  <a:lnTo>
                    <a:pt x="239" y="819"/>
                  </a:lnTo>
                  <a:lnTo>
                    <a:pt x="245" y="831"/>
                  </a:lnTo>
                  <a:lnTo>
                    <a:pt x="251" y="841"/>
                  </a:lnTo>
                  <a:lnTo>
                    <a:pt x="267" y="857"/>
                  </a:lnTo>
                  <a:lnTo>
                    <a:pt x="285" y="871"/>
                  </a:lnTo>
                  <a:lnTo>
                    <a:pt x="304" y="883"/>
                  </a:lnTo>
                  <a:lnTo>
                    <a:pt x="344" y="903"/>
                  </a:lnTo>
                  <a:lnTo>
                    <a:pt x="364" y="915"/>
                  </a:lnTo>
                  <a:lnTo>
                    <a:pt x="382" y="927"/>
                  </a:lnTo>
                  <a:lnTo>
                    <a:pt x="382" y="927"/>
                  </a:lnTo>
                  <a:lnTo>
                    <a:pt x="390" y="931"/>
                  </a:lnTo>
                  <a:lnTo>
                    <a:pt x="400" y="931"/>
                  </a:lnTo>
                  <a:lnTo>
                    <a:pt x="400" y="931"/>
                  </a:lnTo>
                  <a:lnTo>
                    <a:pt x="410" y="931"/>
                  </a:lnTo>
                  <a:lnTo>
                    <a:pt x="414" y="929"/>
                  </a:lnTo>
                  <a:lnTo>
                    <a:pt x="418" y="927"/>
                  </a:lnTo>
                  <a:lnTo>
                    <a:pt x="418" y="927"/>
                  </a:lnTo>
                  <a:lnTo>
                    <a:pt x="428" y="915"/>
                  </a:lnTo>
                  <a:lnTo>
                    <a:pt x="440" y="909"/>
                  </a:lnTo>
                  <a:lnTo>
                    <a:pt x="450" y="903"/>
                  </a:lnTo>
                  <a:lnTo>
                    <a:pt x="459" y="903"/>
                  </a:lnTo>
                  <a:lnTo>
                    <a:pt x="459" y="903"/>
                  </a:lnTo>
                  <a:lnTo>
                    <a:pt x="473" y="905"/>
                  </a:lnTo>
                  <a:lnTo>
                    <a:pt x="487" y="909"/>
                  </a:lnTo>
                  <a:lnTo>
                    <a:pt x="515" y="923"/>
                  </a:lnTo>
                  <a:lnTo>
                    <a:pt x="515" y="923"/>
                  </a:lnTo>
                  <a:lnTo>
                    <a:pt x="543" y="937"/>
                  </a:lnTo>
                  <a:lnTo>
                    <a:pt x="573" y="950"/>
                  </a:lnTo>
                  <a:lnTo>
                    <a:pt x="573" y="950"/>
                  </a:lnTo>
                  <a:lnTo>
                    <a:pt x="601" y="968"/>
                  </a:lnTo>
                  <a:lnTo>
                    <a:pt x="613" y="978"/>
                  </a:lnTo>
                  <a:lnTo>
                    <a:pt x="619" y="982"/>
                  </a:lnTo>
                  <a:lnTo>
                    <a:pt x="622" y="988"/>
                  </a:lnTo>
                  <a:lnTo>
                    <a:pt x="622" y="988"/>
                  </a:lnTo>
                  <a:lnTo>
                    <a:pt x="628" y="1000"/>
                  </a:lnTo>
                  <a:lnTo>
                    <a:pt x="636" y="1010"/>
                  </a:lnTo>
                  <a:lnTo>
                    <a:pt x="646" y="1018"/>
                  </a:lnTo>
                  <a:lnTo>
                    <a:pt x="654" y="1024"/>
                  </a:lnTo>
                  <a:lnTo>
                    <a:pt x="664" y="1030"/>
                  </a:lnTo>
                  <a:lnTo>
                    <a:pt x="676" y="1034"/>
                  </a:lnTo>
                  <a:lnTo>
                    <a:pt x="688" y="1036"/>
                  </a:lnTo>
                  <a:lnTo>
                    <a:pt x="700" y="1036"/>
                  </a:lnTo>
                  <a:lnTo>
                    <a:pt x="700" y="1036"/>
                  </a:lnTo>
                  <a:lnTo>
                    <a:pt x="708" y="1036"/>
                  </a:lnTo>
                  <a:lnTo>
                    <a:pt x="708" y="1036"/>
                  </a:lnTo>
                  <a:lnTo>
                    <a:pt x="742" y="1034"/>
                  </a:lnTo>
                  <a:lnTo>
                    <a:pt x="742" y="1034"/>
                  </a:lnTo>
                  <a:lnTo>
                    <a:pt x="766" y="1036"/>
                  </a:lnTo>
                  <a:lnTo>
                    <a:pt x="778" y="1038"/>
                  </a:lnTo>
                  <a:lnTo>
                    <a:pt x="787" y="1042"/>
                  </a:lnTo>
                  <a:lnTo>
                    <a:pt x="787" y="1042"/>
                  </a:lnTo>
                  <a:lnTo>
                    <a:pt x="803" y="1050"/>
                  </a:lnTo>
                  <a:lnTo>
                    <a:pt x="817" y="1052"/>
                  </a:lnTo>
                  <a:lnTo>
                    <a:pt x="817" y="1052"/>
                  </a:lnTo>
                  <a:lnTo>
                    <a:pt x="825" y="1050"/>
                  </a:lnTo>
                  <a:lnTo>
                    <a:pt x="831" y="1048"/>
                  </a:lnTo>
                  <a:lnTo>
                    <a:pt x="837" y="1046"/>
                  </a:lnTo>
                  <a:lnTo>
                    <a:pt x="843" y="1040"/>
                  </a:lnTo>
                  <a:lnTo>
                    <a:pt x="853" y="1028"/>
                  </a:lnTo>
                  <a:lnTo>
                    <a:pt x="861" y="1014"/>
                  </a:lnTo>
                  <a:lnTo>
                    <a:pt x="861" y="1014"/>
                  </a:lnTo>
                  <a:lnTo>
                    <a:pt x="905" y="940"/>
                  </a:lnTo>
                  <a:lnTo>
                    <a:pt x="905" y="940"/>
                  </a:lnTo>
                  <a:lnTo>
                    <a:pt x="897" y="927"/>
                  </a:lnTo>
                  <a:lnTo>
                    <a:pt x="893" y="913"/>
                  </a:lnTo>
                  <a:lnTo>
                    <a:pt x="889" y="901"/>
                  </a:lnTo>
                  <a:lnTo>
                    <a:pt x="887" y="887"/>
                  </a:lnTo>
                  <a:lnTo>
                    <a:pt x="887" y="875"/>
                  </a:lnTo>
                  <a:lnTo>
                    <a:pt x="887" y="863"/>
                  </a:lnTo>
                  <a:lnTo>
                    <a:pt x="891" y="851"/>
                  </a:lnTo>
                  <a:lnTo>
                    <a:pt x="895" y="839"/>
                  </a:lnTo>
                  <a:lnTo>
                    <a:pt x="905" y="817"/>
                  </a:lnTo>
                  <a:lnTo>
                    <a:pt x="921" y="795"/>
                  </a:lnTo>
                  <a:lnTo>
                    <a:pt x="941" y="775"/>
                  </a:lnTo>
                  <a:lnTo>
                    <a:pt x="962" y="756"/>
                  </a:lnTo>
                  <a:lnTo>
                    <a:pt x="962" y="756"/>
                  </a:lnTo>
                  <a:lnTo>
                    <a:pt x="952" y="742"/>
                  </a:lnTo>
                  <a:lnTo>
                    <a:pt x="943" y="726"/>
                  </a:lnTo>
                  <a:lnTo>
                    <a:pt x="937" y="710"/>
                  </a:lnTo>
                  <a:lnTo>
                    <a:pt x="933" y="694"/>
                  </a:lnTo>
                  <a:lnTo>
                    <a:pt x="931" y="678"/>
                  </a:lnTo>
                  <a:lnTo>
                    <a:pt x="935" y="662"/>
                  </a:lnTo>
                  <a:lnTo>
                    <a:pt x="941" y="646"/>
                  </a:lnTo>
                  <a:lnTo>
                    <a:pt x="952" y="632"/>
                  </a:lnTo>
                  <a:lnTo>
                    <a:pt x="952" y="632"/>
                  </a:lnTo>
                  <a:lnTo>
                    <a:pt x="974" y="608"/>
                  </a:lnTo>
                  <a:lnTo>
                    <a:pt x="1000" y="589"/>
                  </a:lnTo>
                  <a:lnTo>
                    <a:pt x="1050" y="547"/>
                  </a:lnTo>
                  <a:lnTo>
                    <a:pt x="1050" y="547"/>
                  </a:lnTo>
                  <a:lnTo>
                    <a:pt x="1044" y="527"/>
                  </a:lnTo>
                  <a:lnTo>
                    <a:pt x="1042" y="509"/>
                  </a:lnTo>
                  <a:lnTo>
                    <a:pt x="1042" y="495"/>
                  </a:lnTo>
                  <a:lnTo>
                    <a:pt x="1044" y="481"/>
                  </a:lnTo>
                  <a:lnTo>
                    <a:pt x="1050" y="469"/>
                  </a:lnTo>
                  <a:lnTo>
                    <a:pt x="1060" y="457"/>
                  </a:lnTo>
                  <a:lnTo>
                    <a:pt x="1072" y="443"/>
                  </a:lnTo>
                  <a:lnTo>
                    <a:pt x="1090" y="432"/>
                  </a:lnTo>
                  <a:lnTo>
                    <a:pt x="1090" y="432"/>
                  </a:lnTo>
                  <a:lnTo>
                    <a:pt x="1074" y="414"/>
                  </a:lnTo>
                  <a:lnTo>
                    <a:pt x="1068" y="406"/>
                  </a:lnTo>
                  <a:lnTo>
                    <a:pt x="1066" y="402"/>
                  </a:lnTo>
                  <a:lnTo>
                    <a:pt x="1066" y="398"/>
                  </a:lnTo>
                  <a:lnTo>
                    <a:pt x="1066" y="398"/>
                  </a:lnTo>
                  <a:lnTo>
                    <a:pt x="1064" y="376"/>
                  </a:lnTo>
                  <a:lnTo>
                    <a:pt x="1062" y="366"/>
                  </a:lnTo>
                  <a:lnTo>
                    <a:pt x="1060" y="358"/>
                  </a:lnTo>
                  <a:lnTo>
                    <a:pt x="1052" y="344"/>
                  </a:lnTo>
                  <a:lnTo>
                    <a:pt x="1040" y="334"/>
                  </a:lnTo>
                  <a:lnTo>
                    <a:pt x="1026" y="324"/>
                  </a:lnTo>
                  <a:lnTo>
                    <a:pt x="1012" y="316"/>
                  </a:lnTo>
                  <a:lnTo>
                    <a:pt x="980" y="300"/>
                  </a:lnTo>
                  <a:lnTo>
                    <a:pt x="980" y="300"/>
                  </a:lnTo>
                  <a:lnTo>
                    <a:pt x="945" y="282"/>
                  </a:lnTo>
                  <a:lnTo>
                    <a:pt x="909" y="263"/>
                  </a:lnTo>
                  <a:lnTo>
                    <a:pt x="909" y="263"/>
                  </a:lnTo>
                  <a:lnTo>
                    <a:pt x="895" y="255"/>
                  </a:lnTo>
                  <a:lnTo>
                    <a:pt x="885" y="247"/>
                  </a:lnTo>
                  <a:lnTo>
                    <a:pt x="873" y="237"/>
                  </a:lnTo>
                  <a:lnTo>
                    <a:pt x="865" y="227"/>
                  </a:lnTo>
                  <a:lnTo>
                    <a:pt x="857" y="215"/>
                  </a:lnTo>
                  <a:lnTo>
                    <a:pt x="853" y="203"/>
                  </a:lnTo>
                  <a:lnTo>
                    <a:pt x="849" y="187"/>
                  </a:lnTo>
                  <a:lnTo>
                    <a:pt x="849" y="171"/>
                  </a:lnTo>
                  <a:lnTo>
                    <a:pt x="849" y="171"/>
                  </a:lnTo>
                  <a:lnTo>
                    <a:pt x="849" y="161"/>
                  </a:lnTo>
                  <a:lnTo>
                    <a:pt x="847" y="155"/>
                  </a:lnTo>
                  <a:lnTo>
                    <a:pt x="843" y="149"/>
                  </a:lnTo>
                  <a:lnTo>
                    <a:pt x="837" y="145"/>
                  </a:lnTo>
                  <a:lnTo>
                    <a:pt x="831" y="141"/>
                  </a:lnTo>
                  <a:lnTo>
                    <a:pt x="825" y="139"/>
                  </a:lnTo>
                  <a:lnTo>
                    <a:pt x="809" y="137"/>
                  </a:lnTo>
                  <a:lnTo>
                    <a:pt x="809" y="137"/>
                  </a:lnTo>
                  <a:lnTo>
                    <a:pt x="762" y="133"/>
                  </a:lnTo>
                  <a:lnTo>
                    <a:pt x="738" y="129"/>
                  </a:lnTo>
                  <a:lnTo>
                    <a:pt x="714" y="123"/>
                  </a:lnTo>
                  <a:lnTo>
                    <a:pt x="692" y="117"/>
                  </a:lnTo>
                  <a:lnTo>
                    <a:pt x="672" y="106"/>
                  </a:lnTo>
                  <a:lnTo>
                    <a:pt x="650" y="94"/>
                  </a:lnTo>
                  <a:lnTo>
                    <a:pt x="632" y="76"/>
                  </a:lnTo>
                  <a:lnTo>
                    <a:pt x="632" y="76"/>
                  </a:lnTo>
                  <a:lnTo>
                    <a:pt x="624" y="70"/>
                  </a:lnTo>
                  <a:lnTo>
                    <a:pt x="615" y="64"/>
                  </a:lnTo>
                  <a:lnTo>
                    <a:pt x="593" y="58"/>
                  </a:lnTo>
                  <a:lnTo>
                    <a:pt x="593" y="58"/>
                  </a:lnTo>
                  <a:lnTo>
                    <a:pt x="543" y="50"/>
                  </a:lnTo>
                  <a:lnTo>
                    <a:pt x="493" y="42"/>
                  </a:lnTo>
                  <a:lnTo>
                    <a:pt x="469" y="36"/>
                  </a:lnTo>
                  <a:lnTo>
                    <a:pt x="446" y="28"/>
                  </a:lnTo>
                  <a:lnTo>
                    <a:pt x="422" y="18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392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66" y="2"/>
                  </a:lnTo>
                  <a:lnTo>
                    <a:pt x="344" y="6"/>
                  </a:lnTo>
                  <a:lnTo>
                    <a:pt x="320" y="14"/>
                  </a:lnTo>
                  <a:lnTo>
                    <a:pt x="298" y="22"/>
                  </a:lnTo>
                  <a:lnTo>
                    <a:pt x="277" y="32"/>
                  </a:lnTo>
                  <a:lnTo>
                    <a:pt x="259" y="44"/>
                  </a:lnTo>
                  <a:lnTo>
                    <a:pt x="245" y="54"/>
                  </a:lnTo>
                  <a:lnTo>
                    <a:pt x="235" y="64"/>
                  </a:lnTo>
                  <a:lnTo>
                    <a:pt x="235" y="64"/>
                  </a:lnTo>
                  <a:lnTo>
                    <a:pt x="225" y="82"/>
                  </a:lnTo>
                  <a:lnTo>
                    <a:pt x="217" y="90"/>
                  </a:lnTo>
                  <a:lnTo>
                    <a:pt x="211" y="96"/>
                  </a:lnTo>
                  <a:lnTo>
                    <a:pt x="203" y="102"/>
                  </a:lnTo>
                  <a:lnTo>
                    <a:pt x="195" y="106"/>
                  </a:lnTo>
                  <a:lnTo>
                    <a:pt x="185" y="108"/>
                  </a:lnTo>
                  <a:lnTo>
                    <a:pt x="177" y="109"/>
                  </a:lnTo>
                  <a:lnTo>
                    <a:pt x="177" y="109"/>
                  </a:lnTo>
                  <a:lnTo>
                    <a:pt x="163" y="108"/>
                  </a:lnTo>
                  <a:lnTo>
                    <a:pt x="147" y="102"/>
                  </a:lnTo>
                  <a:lnTo>
                    <a:pt x="147" y="102"/>
                  </a:lnTo>
                  <a:lnTo>
                    <a:pt x="133" y="98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4" y="98"/>
                  </a:lnTo>
                  <a:lnTo>
                    <a:pt x="106" y="100"/>
                  </a:lnTo>
                  <a:lnTo>
                    <a:pt x="100" y="102"/>
                  </a:lnTo>
                  <a:lnTo>
                    <a:pt x="94" y="106"/>
                  </a:lnTo>
                  <a:lnTo>
                    <a:pt x="82" y="117"/>
                  </a:lnTo>
                  <a:lnTo>
                    <a:pt x="74" y="133"/>
                  </a:lnTo>
                  <a:lnTo>
                    <a:pt x="74" y="1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5" name="Freeform 15">
              <a:extLst>
                <a:ext uri="{FF2B5EF4-FFF2-40B4-BE49-F238E27FC236}">
                  <a16:creationId xmlns:a16="http://schemas.microsoft.com/office/drawing/2014/main" id="{BB9B9FE1-E09F-55C3-DDFA-35094ED1A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7709" y="2976372"/>
              <a:ext cx="180596" cy="214483"/>
            </a:xfrm>
            <a:custGeom>
              <a:avLst/>
              <a:gdLst>
                <a:gd name="T0" fmla="*/ 249 w 1090"/>
                <a:gd name="T1" fmla="*/ 151 h 1308"/>
                <a:gd name="T2" fmla="*/ 161 w 1090"/>
                <a:gd name="T3" fmla="*/ 248 h 1308"/>
                <a:gd name="T4" fmla="*/ 96 w 1090"/>
                <a:gd name="T5" fmla="*/ 296 h 1308"/>
                <a:gd name="T6" fmla="*/ 50 w 1090"/>
                <a:gd name="T7" fmla="*/ 338 h 1308"/>
                <a:gd name="T8" fmla="*/ 0 w 1090"/>
                <a:gd name="T9" fmla="*/ 386 h 1308"/>
                <a:gd name="T10" fmla="*/ 8 w 1090"/>
                <a:gd name="T11" fmla="*/ 405 h 1308"/>
                <a:gd name="T12" fmla="*/ 22 w 1090"/>
                <a:gd name="T13" fmla="*/ 501 h 1308"/>
                <a:gd name="T14" fmla="*/ 34 w 1090"/>
                <a:gd name="T15" fmla="*/ 586 h 1308"/>
                <a:gd name="T16" fmla="*/ 42 w 1090"/>
                <a:gd name="T17" fmla="*/ 654 h 1308"/>
                <a:gd name="T18" fmla="*/ 44 w 1090"/>
                <a:gd name="T19" fmla="*/ 670 h 1308"/>
                <a:gd name="T20" fmla="*/ 48 w 1090"/>
                <a:gd name="T21" fmla="*/ 722 h 1308"/>
                <a:gd name="T22" fmla="*/ 96 w 1090"/>
                <a:gd name="T23" fmla="*/ 847 h 1308"/>
                <a:gd name="T24" fmla="*/ 141 w 1090"/>
                <a:gd name="T25" fmla="*/ 966 h 1308"/>
                <a:gd name="T26" fmla="*/ 151 w 1090"/>
                <a:gd name="T27" fmla="*/ 1020 h 1308"/>
                <a:gd name="T28" fmla="*/ 187 w 1090"/>
                <a:gd name="T29" fmla="*/ 1034 h 1308"/>
                <a:gd name="T30" fmla="*/ 283 w 1090"/>
                <a:gd name="T31" fmla="*/ 1042 h 1308"/>
                <a:gd name="T32" fmla="*/ 402 w 1090"/>
                <a:gd name="T33" fmla="*/ 1083 h 1308"/>
                <a:gd name="T34" fmla="*/ 461 w 1090"/>
                <a:gd name="T35" fmla="*/ 1141 h 1308"/>
                <a:gd name="T36" fmla="*/ 487 w 1090"/>
                <a:gd name="T37" fmla="*/ 1177 h 1308"/>
                <a:gd name="T38" fmla="*/ 654 w 1090"/>
                <a:gd name="T39" fmla="*/ 1250 h 1308"/>
                <a:gd name="T40" fmla="*/ 813 w 1090"/>
                <a:gd name="T41" fmla="*/ 1308 h 1308"/>
                <a:gd name="T42" fmla="*/ 845 w 1090"/>
                <a:gd name="T43" fmla="*/ 1300 h 1308"/>
                <a:gd name="T44" fmla="*/ 853 w 1090"/>
                <a:gd name="T45" fmla="*/ 1278 h 1308"/>
                <a:gd name="T46" fmla="*/ 843 w 1090"/>
                <a:gd name="T47" fmla="*/ 1244 h 1308"/>
                <a:gd name="T48" fmla="*/ 805 w 1090"/>
                <a:gd name="T49" fmla="*/ 1225 h 1308"/>
                <a:gd name="T50" fmla="*/ 764 w 1090"/>
                <a:gd name="T51" fmla="*/ 1171 h 1308"/>
                <a:gd name="T52" fmla="*/ 762 w 1090"/>
                <a:gd name="T53" fmla="*/ 1117 h 1308"/>
                <a:gd name="T54" fmla="*/ 762 w 1090"/>
                <a:gd name="T55" fmla="*/ 1032 h 1308"/>
                <a:gd name="T56" fmla="*/ 740 w 1090"/>
                <a:gd name="T57" fmla="*/ 950 h 1308"/>
                <a:gd name="T58" fmla="*/ 744 w 1090"/>
                <a:gd name="T59" fmla="*/ 889 h 1308"/>
                <a:gd name="T60" fmla="*/ 885 w 1090"/>
                <a:gd name="T61" fmla="*/ 664 h 1308"/>
                <a:gd name="T62" fmla="*/ 1090 w 1090"/>
                <a:gd name="T63" fmla="*/ 380 h 1308"/>
                <a:gd name="T64" fmla="*/ 1030 w 1090"/>
                <a:gd name="T65" fmla="*/ 334 h 1308"/>
                <a:gd name="T66" fmla="*/ 992 w 1090"/>
                <a:gd name="T67" fmla="*/ 322 h 1308"/>
                <a:gd name="T68" fmla="*/ 943 w 1090"/>
                <a:gd name="T69" fmla="*/ 324 h 1308"/>
                <a:gd name="T70" fmla="*/ 923 w 1090"/>
                <a:gd name="T71" fmla="*/ 336 h 1308"/>
                <a:gd name="T72" fmla="*/ 883 w 1090"/>
                <a:gd name="T73" fmla="*/ 372 h 1308"/>
                <a:gd name="T74" fmla="*/ 837 w 1090"/>
                <a:gd name="T75" fmla="*/ 380 h 1308"/>
                <a:gd name="T76" fmla="*/ 690 w 1090"/>
                <a:gd name="T77" fmla="*/ 362 h 1308"/>
                <a:gd name="T78" fmla="*/ 571 w 1090"/>
                <a:gd name="T79" fmla="*/ 338 h 1308"/>
                <a:gd name="T80" fmla="*/ 539 w 1090"/>
                <a:gd name="T81" fmla="*/ 304 h 1308"/>
                <a:gd name="T82" fmla="*/ 551 w 1090"/>
                <a:gd name="T83" fmla="*/ 248 h 1308"/>
                <a:gd name="T84" fmla="*/ 573 w 1090"/>
                <a:gd name="T85" fmla="*/ 221 h 1308"/>
                <a:gd name="T86" fmla="*/ 624 w 1090"/>
                <a:gd name="T87" fmla="*/ 173 h 1308"/>
                <a:gd name="T88" fmla="*/ 551 w 1090"/>
                <a:gd name="T89" fmla="*/ 137 h 1308"/>
                <a:gd name="T90" fmla="*/ 487 w 1090"/>
                <a:gd name="T91" fmla="*/ 117 h 1308"/>
                <a:gd name="T92" fmla="*/ 461 w 1090"/>
                <a:gd name="T93" fmla="*/ 58 h 1308"/>
                <a:gd name="T94" fmla="*/ 446 w 1090"/>
                <a:gd name="T95" fmla="*/ 10 h 1308"/>
                <a:gd name="T96" fmla="*/ 428 w 1090"/>
                <a:gd name="T97" fmla="*/ 0 h 1308"/>
                <a:gd name="T98" fmla="*/ 354 w 1090"/>
                <a:gd name="T99" fmla="*/ 22 h 1308"/>
                <a:gd name="T100" fmla="*/ 318 w 1090"/>
                <a:gd name="T101" fmla="*/ 65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308">
                  <a:moveTo>
                    <a:pt x="296" y="95"/>
                  </a:moveTo>
                  <a:lnTo>
                    <a:pt x="296" y="95"/>
                  </a:lnTo>
                  <a:lnTo>
                    <a:pt x="273" y="123"/>
                  </a:lnTo>
                  <a:lnTo>
                    <a:pt x="249" y="151"/>
                  </a:lnTo>
                  <a:lnTo>
                    <a:pt x="249" y="151"/>
                  </a:lnTo>
                  <a:lnTo>
                    <a:pt x="217" y="191"/>
                  </a:lnTo>
                  <a:lnTo>
                    <a:pt x="181" y="228"/>
                  </a:lnTo>
                  <a:lnTo>
                    <a:pt x="161" y="248"/>
                  </a:lnTo>
                  <a:lnTo>
                    <a:pt x="141" y="264"/>
                  </a:lnTo>
                  <a:lnTo>
                    <a:pt x="120" y="280"/>
                  </a:lnTo>
                  <a:lnTo>
                    <a:pt x="96" y="296"/>
                  </a:lnTo>
                  <a:lnTo>
                    <a:pt x="96" y="296"/>
                  </a:lnTo>
                  <a:lnTo>
                    <a:pt x="84" y="304"/>
                  </a:lnTo>
                  <a:lnTo>
                    <a:pt x="74" y="314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36" y="356"/>
                  </a:lnTo>
                  <a:lnTo>
                    <a:pt x="18" y="374"/>
                  </a:lnTo>
                  <a:lnTo>
                    <a:pt x="18" y="374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0" y="388"/>
                  </a:lnTo>
                  <a:lnTo>
                    <a:pt x="8" y="405"/>
                  </a:lnTo>
                  <a:lnTo>
                    <a:pt x="14" y="429"/>
                  </a:lnTo>
                  <a:lnTo>
                    <a:pt x="14" y="429"/>
                  </a:lnTo>
                  <a:lnTo>
                    <a:pt x="18" y="465"/>
                  </a:lnTo>
                  <a:lnTo>
                    <a:pt x="22" y="501"/>
                  </a:lnTo>
                  <a:lnTo>
                    <a:pt x="22" y="501"/>
                  </a:lnTo>
                  <a:lnTo>
                    <a:pt x="28" y="557"/>
                  </a:lnTo>
                  <a:lnTo>
                    <a:pt x="28" y="557"/>
                  </a:lnTo>
                  <a:lnTo>
                    <a:pt x="34" y="586"/>
                  </a:lnTo>
                  <a:lnTo>
                    <a:pt x="34" y="586"/>
                  </a:lnTo>
                  <a:lnTo>
                    <a:pt x="40" y="618"/>
                  </a:lnTo>
                  <a:lnTo>
                    <a:pt x="42" y="636"/>
                  </a:lnTo>
                  <a:lnTo>
                    <a:pt x="42" y="654"/>
                  </a:lnTo>
                  <a:lnTo>
                    <a:pt x="42" y="654"/>
                  </a:lnTo>
                  <a:lnTo>
                    <a:pt x="42" y="662"/>
                  </a:lnTo>
                  <a:lnTo>
                    <a:pt x="42" y="662"/>
                  </a:lnTo>
                  <a:lnTo>
                    <a:pt x="44" y="670"/>
                  </a:lnTo>
                  <a:lnTo>
                    <a:pt x="42" y="678"/>
                  </a:lnTo>
                  <a:lnTo>
                    <a:pt x="42" y="678"/>
                  </a:lnTo>
                  <a:lnTo>
                    <a:pt x="44" y="700"/>
                  </a:lnTo>
                  <a:lnTo>
                    <a:pt x="48" y="722"/>
                  </a:lnTo>
                  <a:lnTo>
                    <a:pt x="54" y="741"/>
                  </a:lnTo>
                  <a:lnTo>
                    <a:pt x="60" y="763"/>
                  </a:lnTo>
                  <a:lnTo>
                    <a:pt x="76" y="805"/>
                  </a:lnTo>
                  <a:lnTo>
                    <a:pt x="96" y="847"/>
                  </a:lnTo>
                  <a:lnTo>
                    <a:pt x="96" y="847"/>
                  </a:lnTo>
                  <a:lnTo>
                    <a:pt x="112" y="885"/>
                  </a:lnTo>
                  <a:lnTo>
                    <a:pt x="127" y="924"/>
                  </a:lnTo>
                  <a:lnTo>
                    <a:pt x="141" y="966"/>
                  </a:lnTo>
                  <a:lnTo>
                    <a:pt x="147" y="986"/>
                  </a:lnTo>
                  <a:lnTo>
                    <a:pt x="151" y="1008"/>
                  </a:lnTo>
                  <a:lnTo>
                    <a:pt x="151" y="1008"/>
                  </a:lnTo>
                  <a:lnTo>
                    <a:pt x="151" y="1020"/>
                  </a:lnTo>
                  <a:lnTo>
                    <a:pt x="151" y="1020"/>
                  </a:lnTo>
                  <a:lnTo>
                    <a:pt x="157" y="1024"/>
                  </a:lnTo>
                  <a:lnTo>
                    <a:pt x="165" y="1028"/>
                  </a:lnTo>
                  <a:lnTo>
                    <a:pt x="187" y="1034"/>
                  </a:lnTo>
                  <a:lnTo>
                    <a:pt x="213" y="1036"/>
                  </a:lnTo>
                  <a:lnTo>
                    <a:pt x="251" y="1038"/>
                  </a:lnTo>
                  <a:lnTo>
                    <a:pt x="251" y="1038"/>
                  </a:lnTo>
                  <a:lnTo>
                    <a:pt x="283" y="1042"/>
                  </a:lnTo>
                  <a:lnTo>
                    <a:pt x="314" y="1048"/>
                  </a:lnTo>
                  <a:lnTo>
                    <a:pt x="346" y="1056"/>
                  </a:lnTo>
                  <a:lnTo>
                    <a:pt x="376" y="1067"/>
                  </a:lnTo>
                  <a:lnTo>
                    <a:pt x="402" y="1083"/>
                  </a:lnTo>
                  <a:lnTo>
                    <a:pt x="428" y="1103"/>
                  </a:lnTo>
                  <a:lnTo>
                    <a:pt x="440" y="1115"/>
                  </a:lnTo>
                  <a:lnTo>
                    <a:pt x="452" y="1127"/>
                  </a:lnTo>
                  <a:lnTo>
                    <a:pt x="461" y="1141"/>
                  </a:lnTo>
                  <a:lnTo>
                    <a:pt x="471" y="1157"/>
                  </a:lnTo>
                  <a:lnTo>
                    <a:pt x="471" y="1157"/>
                  </a:lnTo>
                  <a:lnTo>
                    <a:pt x="479" y="1167"/>
                  </a:lnTo>
                  <a:lnTo>
                    <a:pt x="487" y="1177"/>
                  </a:lnTo>
                  <a:lnTo>
                    <a:pt x="497" y="1185"/>
                  </a:lnTo>
                  <a:lnTo>
                    <a:pt x="509" y="1191"/>
                  </a:lnTo>
                  <a:lnTo>
                    <a:pt x="509" y="1191"/>
                  </a:lnTo>
                  <a:lnTo>
                    <a:pt x="654" y="1250"/>
                  </a:lnTo>
                  <a:lnTo>
                    <a:pt x="801" y="1306"/>
                  </a:lnTo>
                  <a:lnTo>
                    <a:pt x="801" y="1306"/>
                  </a:lnTo>
                  <a:lnTo>
                    <a:pt x="807" y="1306"/>
                  </a:lnTo>
                  <a:lnTo>
                    <a:pt x="813" y="1308"/>
                  </a:lnTo>
                  <a:lnTo>
                    <a:pt x="813" y="1308"/>
                  </a:lnTo>
                  <a:lnTo>
                    <a:pt x="825" y="1306"/>
                  </a:lnTo>
                  <a:lnTo>
                    <a:pt x="837" y="1304"/>
                  </a:lnTo>
                  <a:lnTo>
                    <a:pt x="845" y="1300"/>
                  </a:lnTo>
                  <a:lnTo>
                    <a:pt x="849" y="1296"/>
                  </a:lnTo>
                  <a:lnTo>
                    <a:pt x="849" y="1296"/>
                  </a:lnTo>
                  <a:lnTo>
                    <a:pt x="853" y="1286"/>
                  </a:lnTo>
                  <a:lnTo>
                    <a:pt x="853" y="1278"/>
                  </a:lnTo>
                  <a:lnTo>
                    <a:pt x="855" y="1268"/>
                  </a:lnTo>
                  <a:lnTo>
                    <a:pt x="853" y="1260"/>
                  </a:lnTo>
                  <a:lnTo>
                    <a:pt x="849" y="1252"/>
                  </a:lnTo>
                  <a:lnTo>
                    <a:pt x="843" y="1244"/>
                  </a:lnTo>
                  <a:lnTo>
                    <a:pt x="835" y="1238"/>
                  </a:lnTo>
                  <a:lnTo>
                    <a:pt x="823" y="1234"/>
                  </a:lnTo>
                  <a:lnTo>
                    <a:pt x="823" y="1234"/>
                  </a:lnTo>
                  <a:lnTo>
                    <a:pt x="805" y="1225"/>
                  </a:lnTo>
                  <a:lnTo>
                    <a:pt x="789" y="1215"/>
                  </a:lnTo>
                  <a:lnTo>
                    <a:pt x="780" y="1201"/>
                  </a:lnTo>
                  <a:lnTo>
                    <a:pt x="770" y="1187"/>
                  </a:lnTo>
                  <a:lnTo>
                    <a:pt x="764" y="1171"/>
                  </a:lnTo>
                  <a:lnTo>
                    <a:pt x="762" y="1153"/>
                  </a:lnTo>
                  <a:lnTo>
                    <a:pt x="760" y="1135"/>
                  </a:lnTo>
                  <a:lnTo>
                    <a:pt x="762" y="1117"/>
                  </a:lnTo>
                  <a:lnTo>
                    <a:pt x="762" y="1117"/>
                  </a:lnTo>
                  <a:lnTo>
                    <a:pt x="764" y="1095"/>
                  </a:lnTo>
                  <a:lnTo>
                    <a:pt x="764" y="1073"/>
                  </a:lnTo>
                  <a:lnTo>
                    <a:pt x="764" y="1054"/>
                  </a:lnTo>
                  <a:lnTo>
                    <a:pt x="762" y="1032"/>
                  </a:lnTo>
                  <a:lnTo>
                    <a:pt x="758" y="1012"/>
                  </a:lnTo>
                  <a:lnTo>
                    <a:pt x="754" y="990"/>
                  </a:lnTo>
                  <a:lnTo>
                    <a:pt x="740" y="950"/>
                  </a:lnTo>
                  <a:lnTo>
                    <a:pt x="740" y="950"/>
                  </a:lnTo>
                  <a:lnTo>
                    <a:pt x="736" y="934"/>
                  </a:lnTo>
                  <a:lnTo>
                    <a:pt x="736" y="918"/>
                  </a:lnTo>
                  <a:lnTo>
                    <a:pt x="740" y="902"/>
                  </a:lnTo>
                  <a:lnTo>
                    <a:pt x="744" y="889"/>
                  </a:lnTo>
                  <a:lnTo>
                    <a:pt x="744" y="889"/>
                  </a:lnTo>
                  <a:lnTo>
                    <a:pt x="813" y="775"/>
                  </a:lnTo>
                  <a:lnTo>
                    <a:pt x="849" y="720"/>
                  </a:lnTo>
                  <a:lnTo>
                    <a:pt x="885" y="664"/>
                  </a:lnTo>
                  <a:lnTo>
                    <a:pt x="885" y="664"/>
                  </a:lnTo>
                  <a:lnTo>
                    <a:pt x="935" y="592"/>
                  </a:lnTo>
                  <a:lnTo>
                    <a:pt x="984" y="523"/>
                  </a:lnTo>
                  <a:lnTo>
                    <a:pt x="1090" y="380"/>
                  </a:lnTo>
                  <a:lnTo>
                    <a:pt x="1090" y="380"/>
                  </a:lnTo>
                  <a:lnTo>
                    <a:pt x="1070" y="364"/>
                  </a:lnTo>
                  <a:lnTo>
                    <a:pt x="1050" y="348"/>
                  </a:lnTo>
                  <a:lnTo>
                    <a:pt x="1030" y="334"/>
                  </a:lnTo>
                  <a:lnTo>
                    <a:pt x="1020" y="330"/>
                  </a:lnTo>
                  <a:lnTo>
                    <a:pt x="1008" y="326"/>
                  </a:lnTo>
                  <a:lnTo>
                    <a:pt x="1008" y="326"/>
                  </a:lnTo>
                  <a:lnTo>
                    <a:pt x="992" y="322"/>
                  </a:lnTo>
                  <a:lnTo>
                    <a:pt x="972" y="320"/>
                  </a:lnTo>
                  <a:lnTo>
                    <a:pt x="972" y="320"/>
                  </a:lnTo>
                  <a:lnTo>
                    <a:pt x="956" y="322"/>
                  </a:lnTo>
                  <a:lnTo>
                    <a:pt x="943" y="324"/>
                  </a:lnTo>
                  <a:lnTo>
                    <a:pt x="931" y="330"/>
                  </a:lnTo>
                  <a:lnTo>
                    <a:pt x="927" y="332"/>
                  </a:lnTo>
                  <a:lnTo>
                    <a:pt x="923" y="336"/>
                  </a:lnTo>
                  <a:lnTo>
                    <a:pt x="923" y="336"/>
                  </a:lnTo>
                  <a:lnTo>
                    <a:pt x="913" y="348"/>
                  </a:lnTo>
                  <a:lnTo>
                    <a:pt x="903" y="358"/>
                  </a:lnTo>
                  <a:lnTo>
                    <a:pt x="893" y="366"/>
                  </a:lnTo>
                  <a:lnTo>
                    <a:pt x="883" y="372"/>
                  </a:lnTo>
                  <a:lnTo>
                    <a:pt x="871" y="376"/>
                  </a:lnTo>
                  <a:lnTo>
                    <a:pt x="861" y="378"/>
                  </a:lnTo>
                  <a:lnTo>
                    <a:pt x="837" y="380"/>
                  </a:lnTo>
                  <a:lnTo>
                    <a:pt x="837" y="380"/>
                  </a:lnTo>
                  <a:lnTo>
                    <a:pt x="817" y="380"/>
                  </a:lnTo>
                  <a:lnTo>
                    <a:pt x="795" y="376"/>
                  </a:lnTo>
                  <a:lnTo>
                    <a:pt x="795" y="376"/>
                  </a:lnTo>
                  <a:lnTo>
                    <a:pt x="690" y="362"/>
                  </a:lnTo>
                  <a:lnTo>
                    <a:pt x="638" y="354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71" y="338"/>
                  </a:lnTo>
                  <a:lnTo>
                    <a:pt x="555" y="328"/>
                  </a:lnTo>
                  <a:lnTo>
                    <a:pt x="545" y="316"/>
                  </a:lnTo>
                  <a:lnTo>
                    <a:pt x="541" y="310"/>
                  </a:lnTo>
                  <a:lnTo>
                    <a:pt x="539" y="304"/>
                  </a:lnTo>
                  <a:lnTo>
                    <a:pt x="539" y="304"/>
                  </a:lnTo>
                  <a:lnTo>
                    <a:pt x="539" y="286"/>
                  </a:lnTo>
                  <a:lnTo>
                    <a:pt x="543" y="266"/>
                  </a:lnTo>
                  <a:lnTo>
                    <a:pt x="551" y="248"/>
                  </a:lnTo>
                  <a:lnTo>
                    <a:pt x="561" y="232"/>
                  </a:lnTo>
                  <a:lnTo>
                    <a:pt x="561" y="232"/>
                  </a:lnTo>
                  <a:lnTo>
                    <a:pt x="567" y="227"/>
                  </a:lnTo>
                  <a:lnTo>
                    <a:pt x="573" y="221"/>
                  </a:lnTo>
                  <a:lnTo>
                    <a:pt x="589" y="209"/>
                  </a:lnTo>
                  <a:lnTo>
                    <a:pt x="623" y="191"/>
                  </a:lnTo>
                  <a:lnTo>
                    <a:pt x="623" y="191"/>
                  </a:lnTo>
                  <a:lnTo>
                    <a:pt x="624" y="173"/>
                  </a:lnTo>
                  <a:lnTo>
                    <a:pt x="624" y="173"/>
                  </a:lnTo>
                  <a:lnTo>
                    <a:pt x="587" y="153"/>
                  </a:lnTo>
                  <a:lnTo>
                    <a:pt x="569" y="143"/>
                  </a:lnTo>
                  <a:lnTo>
                    <a:pt x="551" y="137"/>
                  </a:lnTo>
                  <a:lnTo>
                    <a:pt x="551" y="137"/>
                  </a:lnTo>
                  <a:lnTo>
                    <a:pt x="523" y="129"/>
                  </a:lnTo>
                  <a:lnTo>
                    <a:pt x="503" y="123"/>
                  </a:lnTo>
                  <a:lnTo>
                    <a:pt x="487" y="117"/>
                  </a:lnTo>
                  <a:lnTo>
                    <a:pt x="477" y="107"/>
                  </a:lnTo>
                  <a:lnTo>
                    <a:pt x="471" y="95"/>
                  </a:lnTo>
                  <a:lnTo>
                    <a:pt x="465" y="79"/>
                  </a:lnTo>
                  <a:lnTo>
                    <a:pt x="461" y="58"/>
                  </a:lnTo>
                  <a:lnTo>
                    <a:pt x="457" y="30"/>
                  </a:lnTo>
                  <a:lnTo>
                    <a:pt x="457" y="30"/>
                  </a:lnTo>
                  <a:lnTo>
                    <a:pt x="454" y="20"/>
                  </a:lnTo>
                  <a:lnTo>
                    <a:pt x="446" y="10"/>
                  </a:lnTo>
                  <a:lnTo>
                    <a:pt x="436" y="4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04" y="8"/>
                  </a:lnTo>
                  <a:lnTo>
                    <a:pt x="378" y="16"/>
                  </a:lnTo>
                  <a:lnTo>
                    <a:pt x="354" y="22"/>
                  </a:lnTo>
                  <a:lnTo>
                    <a:pt x="330" y="32"/>
                  </a:lnTo>
                  <a:lnTo>
                    <a:pt x="330" y="32"/>
                  </a:lnTo>
                  <a:lnTo>
                    <a:pt x="326" y="50"/>
                  </a:lnTo>
                  <a:lnTo>
                    <a:pt x="318" y="65"/>
                  </a:lnTo>
                  <a:lnTo>
                    <a:pt x="308" y="79"/>
                  </a:lnTo>
                  <a:lnTo>
                    <a:pt x="296" y="95"/>
                  </a:lnTo>
                  <a:lnTo>
                    <a:pt x="296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6" name="Freeform 16">
              <a:extLst>
                <a:ext uri="{FF2B5EF4-FFF2-40B4-BE49-F238E27FC236}">
                  <a16:creationId xmlns:a16="http://schemas.microsoft.com/office/drawing/2014/main" id="{EE7FAFED-CEAF-F3AD-FD8D-6A20FCFF1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3350" y="3019990"/>
              <a:ext cx="182585" cy="158403"/>
            </a:xfrm>
            <a:custGeom>
              <a:avLst/>
              <a:gdLst>
                <a:gd name="T0" fmla="*/ 698 w 1102"/>
                <a:gd name="T1" fmla="*/ 217 h 966"/>
                <a:gd name="T2" fmla="*/ 636 w 1102"/>
                <a:gd name="T3" fmla="*/ 225 h 966"/>
                <a:gd name="T4" fmla="*/ 583 w 1102"/>
                <a:gd name="T5" fmla="*/ 203 h 966"/>
                <a:gd name="T6" fmla="*/ 547 w 1102"/>
                <a:gd name="T7" fmla="*/ 151 h 966"/>
                <a:gd name="T8" fmla="*/ 523 w 1102"/>
                <a:gd name="T9" fmla="*/ 42 h 966"/>
                <a:gd name="T10" fmla="*/ 517 w 1102"/>
                <a:gd name="T11" fmla="*/ 4 h 966"/>
                <a:gd name="T12" fmla="*/ 479 w 1102"/>
                <a:gd name="T13" fmla="*/ 0 h 966"/>
                <a:gd name="T14" fmla="*/ 394 w 1102"/>
                <a:gd name="T15" fmla="*/ 4 h 966"/>
                <a:gd name="T16" fmla="*/ 358 w 1102"/>
                <a:gd name="T17" fmla="*/ 0 h 966"/>
                <a:gd name="T18" fmla="*/ 350 w 1102"/>
                <a:gd name="T19" fmla="*/ 12 h 966"/>
                <a:gd name="T20" fmla="*/ 302 w 1102"/>
                <a:gd name="T21" fmla="*/ 56 h 966"/>
                <a:gd name="T22" fmla="*/ 225 w 1102"/>
                <a:gd name="T23" fmla="*/ 72 h 966"/>
                <a:gd name="T24" fmla="*/ 213 w 1102"/>
                <a:gd name="T25" fmla="*/ 72 h 966"/>
                <a:gd name="T26" fmla="*/ 153 w 1102"/>
                <a:gd name="T27" fmla="*/ 96 h 966"/>
                <a:gd name="T28" fmla="*/ 135 w 1102"/>
                <a:gd name="T29" fmla="*/ 128 h 966"/>
                <a:gd name="T30" fmla="*/ 131 w 1102"/>
                <a:gd name="T31" fmla="*/ 175 h 966"/>
                <a:gd name="T32" fmla="*/ 98 w 1102"/>
                <a:gd name="T33" fmla="*/ 247 h 966"/>
                <a:gd name="T34" fmla="*/ 52 w 1102"/>
                <a:gd name="T35" fmla="*/ 298 h 966"/>
                <a:gd name="T36" fmla="*/ 0 w 1102"/>
                <a:gd name="T37" fmla="*/ 358 h 966"/>
                <a:gd name="T38" fmla="*/ 20 w 1102"/>
                <a:gd name="T39" fmla="*/ 372 h 966"/>
                <a:gd name="T40" fmla="*/ 58 w 1102"/>
                <a:gd name="T41" fmla="*/ 436 h 966"/>
                <a:gd name="T42" fmla="*/ 66 w 1102"/>
                <a:gd name="T43" fmla="*/ 489 h 966"/>
                <a:gd name="T44" fmla="*/ 88 w 1102"/>
                <a:gd name="T45" fmla="*/ 507 h 966"/>
                <a:gd name="T46" fmla="*/ 139 w 1102"/>
                <a:gd name="T47" fmla="*/ 549 h 966"/>
                <a:gd name="T48" fmla="*/ 167 w 1102"/>
                <a:gd name="T49" fmla="*/ 589 h 966"/>
                <a:gd name="T50" fmla="*/ 181 w 1102"/>
                <a:gd name="T51" fmla="*/ 642 h 966"/>
                <a:gd name="T52" fmla="*/ 207 w 1102"/>
                <a:gd name="T53" fmla="*/ 716 h 966"/>
                <a:gd name="T54" fmla="*/ 271 w 1102"/>
                <a:gd name="T55" fmla="*/ 790 h 966"/>
                <a:gd name="T56" fmla="*/ 348 w 1102"/>
                <a:gd name="T57" fmla="*/ 811 h 966"/>
                <a:gd name="T58" fmla="*/ 366 w 1102"/>
                <a:gd name="T59" fmla="*/ 933 h 966"/>
                <a:gd name="T60" fmla="*/ 400 w 1102"/>
                <a:gd name="T61" fmla="*/ 929 h 966"/>
                <a:gd name="T62" fmla="*/ 453 w 1102"/>
                <a:gd name="T63" fmla="*/ 966 h 966"/>
                <a:gd name="T64" fmla="*/ 475 w 1102"/>
                <a:gd name="T65" fmla="*/ 937 h 966"/>
                <a:gd name="T66" fmla="*/ 563 w 1102"/>
                <a:gd name="T67" fmla="*/ 833 h 966"/>
                <a:gd name="T68" fmla="*/ 620 w 1102"/>
                <a:gd name="T69" fmla="*/ 805 h 966"/>
                <a:gd name="T70" fmla="*/ 688 w 1102"/>
                <a:gd name="T71" fmla="*/ 795 h 966"/>
                <a:gd name="T72" fmla="*/ 726 w 1102"/>
                <a:gd name="T73" fmla="*/ 797 h 966"/>
                <a:gd name="T74" fmla="*/ 752 w 1102"/>
                <a:gd name="T75" fmla="*/ 797 h 966"/>
                <a:gd name="T76" fmla="*/ 807 w 1102"/>
                <a:gd name="T77" fmla="*/ 817 h 966"/>
                <a:gd name="T78" fmla="*/ 845 w 1102"/>
                <a:gd name="T79" fmla="*/ 843 h 966"/>
                <a:gd name="T80" fmla="*/ 881 w 1102"/>
                <a:gd name="T81" fmla="*/ 847 h 966"/>
                <a:gd name="T82" fmla="*/ 915 w 1102"/>
                <a:gd name="T83" fmla="*/ 829 h 966"/>
                <a:gd name="T84" fmla="*/ 933 w 1102"/>
                <a:gd name="T85" fmla="*/ 799 h 966"/>
                <a:gd name="T86" fmla="*/ 1098 w 1102"/>
                <a:gd name="T87" fmla="*/ 760 h 966"/>
                <a:gd name="T88" fmla="*/ 1092 w 1102"/>
                <a:gd name="T89" fmla="*/ 702 h 966"/>
                <a:gd name="T90" fmla="*/ 1020 w 1102"/>
                <a:gd name="T91" fmla="*/ 525 h 966"/>
                <a:gd name="T92" fmla="*/ 996 w 1102"/>
                <a:gd name="T93" fmla="*/ 434 h 966"/>
                <a:gd name="T94" fmla="*/ 992 w 1102"/>
                <a:gd name="T95" fmla="*/ 362 h 966"/>
                <a:gd name="T96" fmla="*/ 978 w 1102"/>
                <a:gd name="T97" fmla="*/ 296 h 966"/>
                <a:gd name="T98" fmla="*/ 962 w 1102"/>
                <a:gd name="T99" fmla="*/ 151 h 966"/>
                <a:gd name="T100" fmla="*/ 791 w 1102"/>
                <a:gd name="T101" fmla="*/ 189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02" h="966">
                  <a:moveTo>
                    <a:pt x="791" y="189"/>
                  </a:moveTo>
                  <a:lnTo>
                    <a:pt x="791" y="189"/>
                  </a:lnTo>
                  <a:lnTo>
                    <a:pt x="698" y="217"/>
                  </a:lnTo>
                  <a:lnTo>
                    <a:pt x="698" y="217"/>
                  </a:lnTo>
                  <a:lnTo>
                    <a:pt x="672" y="225"/>
                  </a:lnTo>
                  <a:lnTo>
                    <a:pt x="650" y="227"/>
                  </a:lnTo>
                  <a:lnTo>
                    <a:pt x="650" y="227"/>
                  </a:lnTo>
                  <a:lnTo>
                    <a:pt x="636" y="225"/>
                  </a:lnTo>
                  <a:lnTo>
                    <a:pt x="622" y="223"/>
                  </a:lnTo>
                  <a:lnTo>
                    <a:pt x="611" y="219"/>
                  </a:lnTo>
                  <a:lnTo>
                    <a:pt x="597" y="211"/>
                  </a:lnTo>
                  <a:lnTo>
                    <a:pt x="583" y="203"/>
                  </a:lnTo>
                  <a:lnTo>
                    <a:pt x="569" y="189"/>
                  </a:lnTo>
                  <a:lnTo>
                    <a:pt x="559" y="173"/>
                  </a:lnTo>
                  <a:lnTo>
                    <a:pt x="547" y="151"/>
                  </a:lnTo>
                  <a:lnTo>
                    <a:pt x="547" y="151"/>
                  </a:lnTo>
                  <a:lnTo>
                    <a:pt x="537" y="124"/>
                  </a:lnTo>
                  <a:lnTo>
                    <a:pt x="531" y="96"/>
                  </a:lnTo>
                  <a:lnTo>
                    <a:pt x="527" y="68"/>
                  </a:lnTo>
                  <a:lnTo>
                    <a:pt x="523" y="42"/>
                  </a:lnTo>
                  <a:lnTo>
                    <a:pt x="523" y="42"/>
                  </a:lnTo>
                  <a:lnTo>
                    <a:pt x="519" y="14"/>
                  </a:lnTo>
                  <a:lnTo>
                    <a:pt x="517" y="4"/>
                  </a:lnTo>
                  <a:lnTo>
                    <a:pt x="517" y="4"/>
                  </a:lnTo>
                  <a:lnTo>
                    <a:pt x="507" y="2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440" y="2"/>
                  </a:lnTo>
                  <a:lnTo>
                    <a:pt x="440" y="2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82" y="2"/>
                  </a:lnTo>
                  <a:lnTo>
                    <a:pt x="382" y="2"/>
                  </a:lnTo>
                  <a:lnTo>
                    <a:pt x="358" y="0"/>
                  </a:lnTo>
                  <a:lnTo>
                    <a:pt x="358" y="0"/>
                  </a:lnTo>
                  <a:lnTo>
                    <a:pt x="354" y="2"/>
                  </a:lnTo>
                  <a:lnTo>
                    <a:pt x="354" y="2"/>
                  </a:lnTo>
                  <a:lnTo>
                    <a:pt x="350" y="12"/>
                  </a:lnTo>
                  <a:lnTo>
                    <a:pt x="350" y="12"/>
                  </a:lnTo>
                  <a:lnTo>
                    <a:pt x="342" y="22"/>
                  </a:lnTo>
                  <a:lnTo>
                    <a:pt x="336" y="32"/>
                  </a:lnTo>
                  <a:lnTo>
                    <a:pt x="318" y="46"/>
                  </a:lnTo>
                  <a:lnTo>
                    <a:pt x="302" y="56"/>
                  </a:lnTo>
                  <a:lnTo>
                    <a:pt x="285" y="64"/>
                  </a:lnTo>
                  <a:lnTo>
                    <a:pt x="267" y="68"/>
                  </a:lnTo>
                  <a:lnTo>
                    <a:pt x="251" y="70"/>
                  </a:lnTo>
                  <a:lnTo>
                    <a:pt x="225" y="72"/>
                  </a:lnTo>
                  <a:lnTo>
                    <a:pt x="225" y="72"/>
                  </a:lnTo>
                  <a:lnTo>
                    <a:pt x="215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153" y="96"/>
                  </a:lnTo>
                  <a:lnTo>
                    <a:pt x="153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41" y="112"/>
                  </a:lnTo>
                  <a:lnTo>
                    <a:pt x="135" y="128"/>
                  </a:lnTo>
                  <a:lnTo>
                    <a:pt x="131" y="145"/>
                  </a:lnTo>
                  <a:lnTo>
                    <a:pt x="131" y="165"/>
                  </a:lnTo>
                  <a:lnTo>
                    <a:pt x="131" y="165"/>
                  </a:lnTo>
                  <a:lnTo>
                    <a:pt x="131" y="175"/>
                  </a:lnTo>
                  <a:lnTo>
                    <a:pt x="131" y="185"/>
                  </a:lnTo>
                  <a:lnTo>
                    <a:pt x="125" y="203"/>
                  </a:lnTo>
                  <a:lnTo>
                    <a:pt x="116" y="225"/>
                  </a:lnTo>
                  <a:lnTo>
                    <a:pt x="98" y="247"/>
                  </a:lnTo>
                  <a:lnTo>
                    <a:pt x="98" y="247"/>
                  </a:lnTo>
                  <a:lnTo>
                    <a:pt x="76" y="273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28" y="324"/>
                  </a:lnTo>
                  <a:lnTo>
                    <a:pt x="4" y="352"/>
                  </a:lnTo>
                  <a:lnTo>
                    <a:pt x="4" y="352"/>
                  </a:lnTo>
                  <a:lnTo>
                    <a:pt x="0" y="358"/>
                  </a:lnTo>
                  <a:lnTo>
                    <a:pt x="0" y="358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20" y="372"/>
                  </a:lnTo>
                  <a:lnTo>
                    <a:pt x="34" y="388"/>
                  </a:lnTo>
                  <a:lnTo>
                    <a:pt x="44" y="402"/>
                  </a:lnTo>
                  <a:lnTo>
                    <a:pt x="52" y="418"/>
                  </a:lnTo>
                  <a:lnTo>
                    <a:pt x="58" y="436"/>
                  </a:lnTo>
                  <a:lnTo>
                    <a:pt x="62" y="452"/>
                  </a:lnTo>
                  <a:lnTo>
                    <a:pt x="66" y="483"/>
                  </a:lnTo>
                  <a:lnTo>
                    <a:pt x="66" y="483"/>
                  </a:lnTo>
                  <a:lnTo>
                    <a:pt x="66" y="489"/>
                  </a:lnTo>
                  <a:lnTo>
                    <a:pt x="70" y="493"/>
                  </a:lnTo>
                  <a:lnTo>
                    <a:pt x="76" y="499"/>
                  </a:lnTo>
                  <a:lnTo>
                    <a:pt x="88" y="507"/>
                  </a:lnTo>
                  <a:lnTo>
                    <a:pt x="88" y="507"/>
                  </a:lnTo>
                  <a:lnTo>
                    <a:pt x="112" y="523"/>
                  </a:lnTo>
                  <a:lnTo>
                    <a:pt x="133" y="543"/>
                  </a:lnTo>
                  <a:lnTo>
                    <a:pt x="133" y="543"/>
                  </a:lnTo>
                  <a:lnTo>
                    <a:pt x="139" y="549"/>
                  </a:lnTo>
                  <a:lnTo>
                    <a:pt x="139" y="549"/>
                  </a:lnTo>
                  <a:lnTo>
                    <a:pt x="153" y="569"/>
                  </a:lnTo>
                  <a:lnTo>
                    <a:pt x="167" y="589"/>
                  </a:lnTo>
                  <a:lnTo>
                    <a:pt x="167" y="589"/>
                  </a:lnTo>
                  <a:lnTo>
                    <a:pt x="173" y="601"/>
                  </a:lnTo>
                  <a:lnTo>
                    <a:pt x="179" y="613"/>
                  </a:lnTo>
                  <a:lnTo>
                    <a:pt x="181" y="627"/>
                  </a:lnTo>
                  <a:lnTo>
                    <a:pt x="181" y="642"/>
                  </a:lnTo>
                  <a:lnTo>
                    <a:pt x="181" y="642"/>
                  </a:lnTo>
                  <a:lnTo>
                    <a:pt x="195" y="688"/>
                  </a:lnTo>
                  <a:lnTo>
                    <a:pt x="195" y="688"/>
                  </a:lnTo>
                  <a:lnTo>
                    <a:pt x="207" y="716"/>
                  </a:lnTo>
                  <a:lnTo>
                    <a:pt x="219" y="740"/>
                  </a:lnTo>
                  <a:lnTo>
                    <a:pt x="235" y="760"/>
                  </a:lnTo>
                  <a:lnTo>
                    <a:pt x="251" y="778"/>
                  </a:lnTo>
                  <a:lnTo>
                    <a:pt x="271" y="790"/>
                  </a:lnTo>
                  <a:lnTo>
                    <a:pt x="292" y="801"/>
                  </a:lnTo>
                  <a:lnTo>
                    <a:pt x="318" y="807"/>
                  </a:lnTo>
                  <a:lnTo>
                    <a:pt x="348" y="811"/>
                  </a:lnTo>
                  <a:lnTo>
                    <a:pt x="348" y="811"/>
                  </a:lnTo>
                  <a:lnTo>
                    <a:pt x="342" y="945"/>
                  </a:lnTo>
                  <a:lnTo>
                    <a:pt x="342" y="945"/>
                  </a:lnTo>
                  <a:lnTo>
                    <a:pt x="354" y="939"/>
                  </a:lnTo>
                  <a:lnTo>
                    <a:pt x="366" y="933"/>
                  </a:lnTo>
                  <a:lnTo>
                    <a:pt x="378" y="929"/>
                  </a:lnTo>
                  <a:lnTo>
                    <a:pt x="390" y="929"/>
                  </a:lnTo>
                  <a:lnTo>
                    <a:pt x="390" y="929"/>
                  </a:lnTo>
                  <a:lnTo>
                    <a:pt x="400" y="929"/>
                  </a:lnTo>
                  <a:lnTo>
                    <a:pt x="408" y="931"/>
                  </a:lnTo>
                  <a:lnTo>
                    <a:pt x="424" y="937"/>
                  </a:lnTo>
                  <a:lnTo>
                    <a:pt x="440" y="949"/>
                  </a:lnTo>
                  <a:lnTo>
                    <a:pt x="453" y="966"/>
                  </a:lnTo>
                  <a:lnTo>
                    <a:pt x="453" y="966"/>
                  </a:lnTo>
                  <a:lnTo>
                    <a:pt x="465" y="949"/>
                  </a:lnTo>
                  <a:lnTo>
                    <a:pt x="475" y="937"/>
                  </a:lnTo>
                  <a:lnTo>
                    <a:pt x="475" y="937"/>
                  </a:lnTo>
                  <a:lnTo>
                    <a:pt x="493" y="905"/>
                  </a:lnTo>
                  <a:lnTo>
                    <a:pt x="515" y="879"/>
                  </a:lnTo>
                  <a:lnTo>
                    <a:pt x="537" y="853"/>
                  </a:lnTo>
                  <a:lnTo>
                    <a:pt x="563" y="833"/>
                  </a:lnTo>
                  <a:lnTo>
                    <a:pt x="577" y="825"/>
                  </a:lnTo>
                  <a:lnTo>
                    <a:pt x="591" y="817"/>
                  </a:lnTo>
                  <a:lnTo>
                    <a:pt x="605" y="811"/>
                  </a:lnTo>
                  <a:lnTo>
                    <a:pt x="620" y="805"/>
                  </a:lnTo>
                  <a:lnTo>
                    <a:pt x="636" y="801"/>
                  </a:lnTo>
                  <a:lnTo>
                    <a:pt x="652" y="797"/>
                  </a:lnTo>
                  <a:lnTo>
                    <a:pt x="670" y="795"/>
                  </a:lnTo>
                  <a:lnTo>
                    <a:pt x="688" y="795"/>
                  </a:lnTo>
                  <a:lnTo>
                    <a:pt x="688" y="795"/>
                  </a:lnTo>
                  <a:lnTo>
                    <a:pt x="706" y="795"/>
                  </a:lnTo>
                  <a:lnTo>
                    <a:pt x="726" y="797"/>
                  </a:lnTo>
                  <a:lnTo>
                    <a:pt x="726" y="797"/>
                  </a:lnTo>
                  <a:lnTo>
                    <a:pt x="732" y="799"/>
                  </a:lnTo>
                  <a:lnTo>
                    <a:pt x="732" y="799"/>
                  </a:lnTo>
                  <a:lnTo>
                    <a:pt x="752" y="797"/>
                  </a:lnTo>
                  <a:lnTo>
                    <a:pt x="752" y="797"/>
                  </a:lnTo>
                  <a:lnTo>
                    <a:pt x="764" y="799"/>
                  </a:lnTo>
                  <a:lnTo>
                    <a:pt x="764" y="799"/>
                  </a:lnTo>
                  <a:lnTo>
                    <a:pt x="793" y="809"/>
                  </a:lnTo>
                  <a:lnTo>
                    <a:pt x="807" y="817"/>
                  </a:lnTo>
                  <a:lnTo>
                    <a:pt x="819" y="825"/>
                  </a:lnTo>
                  <a:lnTo>
                    <a:pt x="819" y="825"/>
                  </a:lnTo>
                  <a:lnTo>
                    <a:pt x="831" y="835"/>
                  </a:lnTo>
                  <a:lnTo>
                    <a:pt x="845" y="843"/>
                  </a:lnTo>
                  <a:lnTo>
                    <a:pt x="859" y="847"/>
                  </a:lnTo>
                  <a:lnTo>
                    <a:pt x="871" y="849"/>
                  </a:lnTo>
                  <a:lnTo>
                    <a:pt x="871" y="849"/>
                  </a:lnTo>
                  <a:lnTo>
                    <a:pt x="881" y="847"/>
                  </a:lnTo>
                  <a:lnTo>
                    <a:pt x="891" y="845"/>
                  </a:lnTo>
                  <a:lnTo>
                    <a:pt x="899" y="841"/>
                  </a:lnTo>
                  <a:lnTo>
                    <a:pt x="909" y="835"/>
                  </a:lnTo>
                  <a:lnTo>
                    <a:pt x="915" y="829"/>
                  </a:lnTo>
                  <a:lnTo>
                    <a:pt x="923" y="819"/>
                  </a:lnTo>
                  <a:lnTo>
                    <a:pt x="927" y="809"/>
                  </a:lnTo>
                  <a:lnTo>
                    <a:pt x="933" y="799"/>
                  </a:lnTo>
                  <a:lnTo>
                    <a:pt x="933" y="799"/>
                  </a:lnTo>
                  <a:lnTo>
                    <a:pt x="945" y="760"/>
                  </a:lnTo>
                  <a:lnTo>
                    <a:pt x="945" y="760"/>
                  </a:lnTo>
                  <a:lnTo>
                    <a:pt x="1098" y="760"/>
                  </a:lnTo>
                  <a:lnTo>
                    <a:pt x="1098" y="760"/>
                  </a:lnTo>
                  <a:lnTo>
                    <a:pt x="1102" y="748"/>
                  </a:lnTo>
                  <a:lnTo>
                    <a:pt x="1102" y="748"/>
                  </a:lnTo>
                  <a:lnTo>
                    <a:pt x="1098" y="726"/>
                  </a:lnTo>
                  <a:lnTo>
                    <a:pt x="1092" y="702"/>
                  </a:lnTo>
                  <a:lnTo>
                    <a:pt x="1076" y="658"/>
                  </a:lnTo>
                  <a:lnTo>
                    <a:pt x="1058" y="615"/>
                  </a:lnTo>
                  <a:lnTo>
                    <a:pt x="1038" y="571"/>
                  </a:lnTo>
                  <a:lnTo>
                    <a:pt x="1020" y="525"/>
                  </a:lnTo>
                  <a:lnTo>
                    <a:pt x="1012" y="503"/>
                  </a:lnTo>
                  <a:lnTo>
                    <a:pt x="1004" y="481"/>
                  </a:lnTo>
                  <a:lnTo>
                    <a:pt x="1000" y="458"/>
                  </a:lnTo>
                  <a:lnTo>
                    <a:pt x="996" y="434"/>
                  </a:lnTo>
                  <a:lnTo>
                    <a:pt x="994" y="410"/>
                  </a:lnTo>
                  <a:lnTo>
                    <a:pt x="994" y="386"/>
                  </a:lnTo>
                  <a:lnTo>
                    <a:pt x="994" y="386"/>
                  </a:lnTo>
                  <a:lnTo>
                    <a:pt x="992" y="362"/>
                  </a:lnTo>
                  <a:lnTo>
                    <a:pt x="988" y="340"/>
                  </a:lnTo>
                  <a:lnTo>
                    <a:pt x="982" y="318"/>
                  </a:lnTo>
                  <a:lnTo>
                    <a:pt x="978" y="296"/>
                  </a:lnTo>
                  <a:lnTo>
                    <a:pt x="978" y="296"/>
                  </a:lnTo>
                  <a:lnTo>
                    <a:pt x="972" y="233"/>
                  </a:lnTo>
                  <a:lnTo>
                    <a:pt x="964" y="167"/>
                  </a:lnTo>
                  <a:lnTo>
                    <a:pt x="964" y="167"/>
                  </a:lnTo>
                  <a:lnTo>
                    <a:pt x="962" y="151"/>
                  </a:lnTo>
                  <a:lnTo>
                    <a:pt x="954" y="139"/>
                  </a:lnTo>
                  <a:lnTo>
                    <a:pt x="954" y="139"/>
                  </a:lnTo>
                  <a:lnTo>
                    <a:pt x="791" y="189"/>
                  </a:lnTo>
                  <a:lnTo>
                    <a:pt x="791" y="18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7" name="Freeform 17">
              <a:extLst>
                <a:ext uri="{FF2B5EF4-FFF2-40B4-BE49-F238E27FC236}">
                  <a16:creationId xmlns:a16="http://schemas.microsoft.com/office/drawing/2014/main" id="{3168A7E5-00CA-00B2-1F17-A8AA60A38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9944" y="2682687"/>
              <a:ext cx="137684" cy="210220"/>
            </a:xfrm>
            <a:custGeom>
              <a:avLst/>
              <a:gdLst>
                <a:gd name="T0" fmla="*/ 300 w 831"/>
                <a:gd name="T1" fmla="*/ 1282 h 1282"/>
                <a:gd name="T2" fmla="*/ 320 w 831"/>
                <a:gd name="T3" fmla="*/ 1276 h 1282"/>
                <a:gd name="T4" fmla="*/ 344 w 831"/>
                <a:gd name="T5" fmla="*/ 1234 h 1282"/>
                <a:gd name="T6" fmla="*/ 374 w 831"/>
                <a:gd name="T7" fmla="*/ 1192 h 1282"/>
                <a:gd name="T8" fmla="*/ 398 w 831"/>
                <a:gd name="T9" fmla="*/ 1200 h 1282"/>
                <a:gd name="T10" fmla="*/ 431 w 831"/>
                <a:gd name="T11" fmla="*/ 1230 h 1282"/>
                <a:gd name="T12" fmla="*/ 463 w 831"/>
                <a:gd name="T13" fmla="*/ 1240 h 1282"/>
                <a:gd name="T14" fmla="*/ 495 w 831"/>
                <a:gd name="T15" fmla="*/ 1210 h 1282"/>
                <a:gd name="T16" fmla="*/ 551 w 831"/>
                <a:gd name="T17" fmla="*/ 1137 h 1282"/>
                <a:gd name="T18" fmla="*/ 577 w 831"/>
                <a:gd name="T19" fmla="*/ 1073 h 1282"/>
                <a:gd name="T20" fmla="*/ 644 w 831"/>
                <a:gd name="T21" fmla="*/ 1020 h 1282"/>
                <a:gd name="T22" fmla="*/ 714 w 831"/>
                <a:gd name="T23" fmla="*/ 994 h 1282"/>
                <a:gd name="T24" fmla="*/ 742 w 831"/>
                <a:gd name="T25" fmla="*/ 990 h 1282"/>
                <a:gd name="T26" fmla="*/ 765 w 831"/>
                <a:gd name="T27" fmla="*/ 1022 h 1282"/>
                <a:gd name="T28" fmla="*/ 793 w 831"/>
                <a:gd name="T29" fmla="*/ 1077 h 1282"/>
                <a:gd name="T30" fmla="*/ 831 w 831"/>
                <a:gd name="T31" fmla="*/ 984 h 1282"/>
                <a:gd name="T32" fmla="*/ 819 w 831"/>
                <a:gd name="T33" fmla="*/ 956 h 1282"/>
                <a:gd name="T34" fmla="*/ 799 w 831"/>
                <a:gd name="T35" fmla="*/ 938 h 1282"/>
                <a:gd name="T36" fmla="*/ 777 w 831"/>
                <a:gd name="T37" fmla="*/ 940 h 1282"/>
                <a:gd name="T38" fmla="*/ 720 w 831"/>
                <a:gd name="T39" fmla="*/ 920 h 1282"/>
                <a:gd name="T40" fmla="*/ 680 w 831"/>
                <a:gd name="T41" fmla="*/ 868 h 1282"/>
                <a:gd name="T42" fmla="*/ 642 w 831"/>
                <a:gd name="T43" fmla="*/ 833 h 1282"/>
                <a:gd name="T44" fmla="*/ 598 w 831"/>
                <a:gd name="T45" fmla="*/ 775 h 1282"/>
                <a:gd name="T46" fmla="*/ 594 w 831"/>
                <a:gd name="T47" fmla="*/ 705 h 1282"/>
                <a:gd name="T48" fmla="*/ 606 w 831"/>
                <a:gd name="T49" fmla="*/ 624 h 1282"/>
                <a:gd name="T50" fmla="*/ 585 w 831"/>
                <a:gd name="T51" fmla="*/ 544 h 1282"/>
                <a:gd name="T52" fmla="*/ 585 w 831"/>
                <a:gd name="T53" fmla="*/ 521 h 1282"/>
                <a:gd name="T54" fmla="*/ 557 w 831"/>
                <a:gd name="T55" fmla="*/ 367 h 1282"/>
                <a:gd name="T56" fmla="*/ 573 w 831"/>
                <a:gd name="T57" fmla="*/ 324 h 1282"/>
                <a:gd name="T58" fmla="*/ 610 w 831"/>
                <a:gd name="T59" fmla="*/ 250 h 1282"/>
                <a:gd name="T60" fmla="*/ 642 w 831"/>
                <a:gd name="T61" fmla="*/ 216 h 1282"/>
                <a:gd name="T62" fmla="*/ 674 w 831"/>
                <a:gd name="T63" fmla="*/ 137 h 1282"/>
                <a:gd name="T64" fmla="*/ 688 w 831"/>
                <a:gd name="T65" fmla="*/ 27 h 1282"/>
                <a:gd name="T66" fmla="*/ 672 w 831"/>
                <a:gd name="T67" fmla="*/ 0 h 1282"/>
                <a:gd name="T68" fmla="*/ 652 w 831"/>
                <a:gd name="T69" fmla="*/ 25 h 1282"/>
                <a:gd name="T70" fmla="*/ 636 w 831"/>
                <a:gd name="T71" fmla="*/ 59 h 1282"/>
                <a:gd name="T72" fmla="*/ 600 w 831"/>
                <a:gd name="T73" fmla="*/ 71 h 1282"/>
                <a:gd name="T74" fmla="*/ 511 w 831"/>
                <a:gd name="T75" fmla="*/ 87 h 1282"/>
                <a:gd name="T76" fmla="*/ 402 w 831"/>
                <a:gd name="T77" fmla="*/ 143 h 1282"/>
                <a:gd name="T78" fmla="*/ 330 w 831"/>
                <a:gd name="T79" fmla="*/ 189 h 1282"/>
                <a:gd name="T80" fmla="*/ 280 w 831"/>
                <a:gd name="T81" fmla="*/ 202 h 1282"/>
                <a:gd name="T82" fmla="*/ 245 w 831"/>
                <a:gd name="T83" fmla="*/ 192 h 1282"/>
                <a:gd name="T84" fmla="*/ 227 w 831"/>
                <a:gd name="T85" fmla="*/ 185 h 1282"/>
                <a:gd name="T86" fmla="*/ 205 w 831"/>
                <a:gd name="T87" fmla="*/ 194 h 1282"/>
                <a:gd name="T88" fmla="*/ 155 w 831"/>
                <a:gd name="T89" fmla="*/ 266 h 1282"/>
                <a:gd name="T90" fmla="*/ 125 w 831"/>
                <a:gd name="T91" fmla="*/ 320 h 1282"/>
                <a:gd name="T92" fmla="*/ 72 w 831"/>
                <a:gd name="T93" fmla="*/ 350 h 1282"/>
                <a:gd name="T94" fmla="*/ 32 w 831"/>
                <a:gd name="T95" fmla="*/ 367 h 1282"/>
                <a:gd name="T96" fmla="*/ 56 w 831"/>
                <a:gd name="T97" fmla="*/ 427 h 1282"/>
                <a:gd name="T98" fmla="*/ 38 w 831"/>
                <a:gd name="T99" fmla="*/ 503 h 1282"/>
                <a:gd name="T100" fmla="*/ 18 w 831"/>
                <a:gd name="T101" fmla="*/ 536 h 1282"/>
                <a:gd name="T102" fmla="*/ 34 w 831"/>
                <a:gd name="T103" fmla="*/ 636 h 1282"/>
                <a:gd name="T104" fmla="*/ 68 w 831"/>
                <a:gd name="T105" fmla="*/ 805 h 1282"/>
                <a:gd name="T106" fmla="*/ 58 w 831"/>
                <a:gd name="T107" fmla="*/ 886 h 1282"/>
                <a:gd name="T108" fmla="*/ 22 w 831"/>
                <a:gd name="T109" fmla="*/ 938 h 1282"/>
                <a:gd name="T110" fmla="*/ 2 w 831"/>
                <a:gd name="T111" fmla="*/ 972 h 1282"/>
                <a:gd name="T112" fmla="*/ 16 w 831"/>
                <a:gd name="T113" fmla="*/ 1016 h 1282"/>
                <a:gd name="T114" fmla="*/ 52 w 831"/>
                <a:gd name="T115" fmla="*/ 1051 h 1282"/>
                <a:gd name="T116" fmla="*/ 68 w 831"/>
                <a:gd name="T117" fmla="*/ 1111 h 1282"/>
                <a:gd name="T118" fmla="*/ 56 w 831"/>
                <a:gd name="T119" fmla="*/ 1165 h 1282"/>
                <a:gd name="T120" fmla="*/ 64 w 831"/>
                <a:gd name="T121" fmla="*/ 1210 h 1282"/>
                <a:gd name="T122" fmla="*/ 105 w 831"/>
                <a:gd name="T123" fmla="*/ 1232 h 1282"/>
                <a:gd name="T124" fmla="*/ 259 w 831"/>
                <a:gd name="T125" fmla="*/ 1276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1" h="1282">
                  <a:moveTo>
                    <a:pt x="259" y="1276"/>
                  </a:moveTo>
                  <a:lnTo>
                    <a:pt x="259" y="1276"/>
                  </a:lnTo>
                  <a:lnTo>
                    <a:pt x="282" y="1280"/>
                  </a:lnTo>
                  <a:lnTo>
                    <a:pt x="300" y="1282"/>
                  </a:lnTo>
                  <a:lnTo>
                    <a:pt x="300" y="1282"/>
                  </a:lnTo>
                  <a:lnTo>
                    <a:pt x="308" y="1280"/>
                  </a:lnTo>
                  <a:lnTo>
                    <a:pt x="314" y="1280"/>
                  </a:lnTo>
                  <a:lnTo>
                    <a:pt x="320" y="1276"/>
                  </a:lnTo>
                  <a:lnTo>
                    <a:pt x="324" y="1272"/>
                  </a:lnTo>
                  <a:lnTo>
                    <a:pt x="334" y="1258"/>
                  </a:lnTo>
                  <a:lnTo>
                    <a:pt x="344" y="1234"/>
                  </a:lnTo>
                  <a:lnTo>
                    <a:pt x="344" y="1234"/>
                  </a:lnTo>
                  <a:lnTo>
                    <a:pt x="352" y="1216"/>
                  </a:lnTo>
                  <a:lnTo>
                    <a:pt x="360" y="1202"/>
                  </a:lnTo>
                  <a:lnTo>
                    <a:pt x="370" y="1194"/>
                  </a:lnTo>
                  <a:lnTo>
                    <a:pt x="374" y="1192"/>
                  </a:lnTo>
                  <a:lnTo>
                    <a:pt x="378" y="1192"/>
                  </a:lnTo>
                  <a:lnTo>
                    <a:pt x="378" y="1192"/>
                  </a:lnTo>
                  <a:lnTo>
                    <a:pt x="388" y="1194"/>
                  </a:lnTo>
                  <a:lnTo>
                    <a:pt x="398" y="1200"/>
                  </a:lnTo>
                  <a:lnTo>
                    <a:pt x="410" y="1210"/>
                  </a:lnTo>
                  <a:lnTo>
                    <a:pt x="424" y="1224"/>
                  </a:lnTo>
                  <a:lnTo>
                    <a:pt x="424" y="1224"/>
                  </a:lnTo>
                  <a:lnTo>
                    <a:pt x="431" y="1230"/>
                  </a:lnTo>
                  <a:lnTo>
                    <a:pt x="441" y="1234"/>
                  </a:lnTo>
                  <a:lnTo>
                    <a:pt x="453" y="1238"/>
                  </a:lnTo>
                  <a:lnTo>
                    <a:pt x="463" y="1240"/>
                  </a:lnTo>
                  <a:lnTo>
                    <a:pt x="463" y="1240"/>
                  </a:lnTo>
                  <a:lnTo>
                    <a:pt x="467" y="1240"/>
                  </a:lnTo>
                  <a:lnTo>
                    <a:pt x="469" y="1238"/>
                  </a:lnTo>
                  <a:lnTo>
                    <a:pt x="469" y="1238"/>
                  </a:lnTo>
                  <a:lnTo>
                    <a:pt x="495" y="1210"/>
                  </a:lnTo>
                  <a:lnTo>
                    <a:pt x="521" y="1183"/>
                  </a:lnTo>
                  <a:lnTo>
                    <a:pt x="533" y="1167"/>
                  </a:lnTo>
                  <a:lnTo>
                    <a:pt x="543" y="1153"/>
                  </a:lnTo>
                  <a:lnTo>
                    <a:pt x="551" y="1137"/>
                  </a:lnTo>
                  <a:lnTo>
                    <a:pt x="557" y="1121"/>
                  </a:lnTo>
                  <a:lnTo>
                    <a:pt x="557" y="1121"/>
                  </a:lnTo>
                  <a:lnTo>
                    <a:pt x="567" y="1095"/>
                  </a:lnTo>
                  <a:lnTo>
                    <a:pt x="577" y="1073"/>
                  </a:lnTo>
                  <a:lnTo>
                    <a:pt x="591" y="1055"/>
                  </a:lnTo>
                  <a:lnTo>
                    <a:pt x="606" y="1041"/>
                  </a:lnTo>
                  <a:lnTo>
                    <a:pt x="624" y="1029"/>
                  </a:lnTo>
                  <a:lnTo>
                    <a:pt x="644" y="1020"/>
                  </a:lnTo>
                  <a:lnTo>
                    <a:pt x="664" y="1010"/>
                  </a:lnTo>
                  <a:lnTo>
                    <a:pt x="686" y="1002"/>
                  </a:lnTo>
                  <a:lnTo>
                    <a:pt x="686" y="1002"/>
                  </a:lnTo>
                  <a:lnTo>
                    <a:pt x="714" y="994"/>
                  </a:lnTo>
                  <a:lnTo>
                    <a:pt x="726" y="990"/>
                  </a:lnTo>
                  <a:lnTo>
                    <a:pt x="734" y="990"/>
                  </a:lnTo>
                  <a:lnTo>
                    <a:pt x="734" y="990"/>
                  </a:lnTo>
                  <a:lnTo>
                    <a:pt x="742" y="990"/>
                  </a:lnTo>
                  <a:lnTo>
                    <a:pt x="748" y="994"/>
                  </a:lnTo>
                  <a:lnTo>
                    <a:pt x="752" y="998"/>
                  </a:lnTo>
                  <a:lnTo>
                    <a:pt x="756" y="1004"/>
                  </a:lnTo>
                  <a:lnTo>
                    <a:pt x="765" y="1022"/>
                  </a:lnTo>
                  <a:lnTo>
                    <a:pt x="775" y="1047"/>
                  </a:lnTo>
                  <a:lnTo>
                    <a:pt x="775" y="1047"/>
                  </a:lnTo>
                  <a:lnTo>
                    <a:pt x="779" y="1057"/>
                  </a:lnTo>
                  <a:lnTo>
                    <a:pt x="793" y="1077"/>
                  </a:lnTo>
                  <a:lnTo>
                    <a:pt x="793" y="1077"/>
                  </a:lnTo>
                  <a:lnTo>
                    <a:pt x="817" y="1025"/>
                  </a:lnTo>
                  <a:lnTo>
                    <a:pt x="825" y="1004"/>
                  </a:lnTo>
                  <a:lnTo>
                    <a:pt x="831" y="984"/>
                  </a:lnTo>
                  <a:lnTo>
                    <a:pt x="831" y="984"/>
                  </a:lnTo>
                  <a:lnTo>
                    <a:pt x="829" y="978"/>
                  </a:lnTo>
                  <a:lnTo>
                    <a:pt x="827" y="970"/>
                  </a:lnTo>
                  <a:lnTo>
                    <a:pt x="819" y="956"/>
                  </a:lnTo>
                  <a:lnTo>
                    <a:pt x="809" y="942"/>
                  </a:lnTo>
                  <a:lnTo>
                    <a:pt x="803" y="940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77" y="940"/>
                  </a:lnTo>
                  <a:lnTo>
                    <a:pt x="777" y="940"/>
                  </a:lnTo>
                  <a:lnTo>
                    <a:pt x="759" y="938"/>
                  </a:lnTo>
                  <a:lnTo>
                    <a:pt x="746" y="934"/>
                  </a:lnTo>
                  <a:lnTo>
                    <a:pt x="732" y="928"/>
                  </a:lnTo>
                  <a:lnTo>
                    <a:pt x="720" y="920"/>
                  </a:lnTo>
                  <a:lnTo>
                    <a:pt x="708" y="908"/>
                  </a:lnTo>
                  <a:lnTo>
                    <a:pt x="698" y="896"/>
                  </a:lnTo>
                  <a:lnTo>
                    <a:pt x="680" y="868"/>
                  </a:lnTo>
                  <a:lnTo>
                    <a:pt x="680" y="868"/>
                  </a:lnTo>
                  <a:lnTo>
                    <a:pt x="672" y="858"/>
                  </a:lnTo>
                  <a:lnTo>
                    <a:pt x="662" y="849"/>
                  </a:lnTo>
                  <a:lnTo>
                    <a:pt x="642" y="833"/>
                  </a:lnTo>
                  <a:lnTo>
                    <a:pt x="642" y="833"/>
                  </a:lnTo>
                  <a:lnTo>
                    <a:pt x="626" y="819"/>
                  </a:lnTo>
                  <a:lnTo>
                    <a:pt x="614" y="807"/>
                  </a:lnTo>
                  <a:lnTo>
                    <a:pt x="604" y="791"/>
                  </a:lnTo>
                  <a:lnTo>
                    <a:pt x="598" y="775"/>
                  </a:lnTo>
                  <a:lnTo>
                    <a:pt x="594" y="759"/>
                  </a:lnTo>
                  <a:lnTo>
                    <a:pt x="592" y="741"/>
                  </a:lnTo>
                  <a:lnTo>
                    <a:pt x="592" y="723"/>
                  </a:lnTo>
                  <a:lnTo>
                    <a:pt x="594" y="705"/>
                  </a:lnTo>
                  <a:lnTo>
                    <a:pt x="594" y="705"/>
                  </a:lnTo>
                  <a:lnTo>
                    <a:pt x="602" y="666"/>
                  </a:lnTo>
                  <a:lnTo>
                    <a:pt x="604" y="644"/>
                  </a:lnTo>
                  <a:lnTo>
                    <a:pt x="606" y="624"/>
                  </a:lnTo>
                  <a:lnTo>
                    <a:pt x="604" y="604"/>
                  </a:lnTo>
                  <a:lnTo>
                    <a:pt x="602" y="584"/>
                  </a:lnTo>
                  <a:lnTo>
                    <a:pt x="594" y="564"/>
                  </a:lnTo>
                  <a:lnTo>
                    <a:pt x="585" y="544"/>
                  </a:lnTo>
                  <a:lnTo>
                    <a:pt x="585" y="544"/>
                  </a:lnTo>
                  <a:lnTo>
                    <a:pt x="585" y="540"/>
                  </a:lnTo>
                  <a:lnTo>
                    <a:pt x="585" y="534"/>
                  </a:lnTo>
                  <a:lnTo>
                    <a:pt x="585" y="521"/>
                  </a:lnTo>
                  <a:lnTo>
                    <a:pt x="585" y="521"/>
                  </a:lnTo>
                  <a:lnTo>
                    <a:pt x="559" y="383"/>
                  </a:lnTo>
                  <a:lnTo>
                    <a:pt x="559" y="383"/>
                  </a:lnTo>
                  <a:lnTo>
                    <a:pt x="557" y="367"/>
                  </a:lnTo>
                  <a:lnTo>
                    <a:pt x="557" y="361"/>
                  </a:lnTo>
                  <a:lnTo>
                    <a:pt x="559" y="356"/>
                  </a:lnTo>
                  <a:lnTo>
                    <a:pt x="559" y="356"/>
                  </a:lnTo>
                  <a:lnTo>
                    <a:pt x="573" y="324"/>
                  </a:lnTo>
                  <a:lnTo>
                    <a:pt x="587" y="292"/>
                  </a:lnTo>
                  <a:lnTo>
                    <a:pt x="592" y="278"/>
                  </a:lnTo>
                  <a:lnTo>
                    <a:pt x="602" y="264"/>
                  </a:lnTo>
                  <a:lnTo>
                    <a:pt x="610" y="250"/>
                  </a:lnTo>
                  <a:lnTo>
                    <a:pt x="622" y="240"/>
                  </a:lnTo>
                  <a:lnTo>
                    <a:pt x="622" y="240"/>
                  </a:lnTo>
                  <a:lnTo>
                    <a:pt x="634" y="228"/>
                  </a:lnTo>
                  <a:lnTo>
                    <a:pt x="642" y="216"/>
                  </a:lnTo>
                  <a:lnTo>
                    <a:pt x="652" y="204"/>
                  </a:lnTo>
                  <a:lnTo>
                    <a:pt x="658" y="191"/>
                  </a:lnTo>
                  <a:lnTo>
                    <a:pt x="668" y="165"/>
                  </a:lnTo>
                  <a:lnTo>
                    <a:pt x="674" y="137"/>
                  </a:lnTo>
                  <a:lnTo>
                    <a:pt x="678" y="111"/>
                  </a:lnTo>
                  <a:lnTo>
                    <a:pt x="680" y="81"/>
                  </a:lnTo>
                  <a:lnTo>
                    <a:pt x="684" y="53"/>
                  </a:lnTo>
                  <a:lnTo>
                    <a:pt x="688" y="27"/>
                  </a:lnTo>
                  <a:lnTo>
                    <a:pt x="688" y="27"/>
                  </a:lnTo>
                  <a:lnTo>
                    <a:pt x="686" y="22"/>
                  </a:lnTo>
                  <a:lnTo>
                    <a:pt x="682" y="14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60" y="14"/>
                  </a:lnTo>
                  <a:lnTo>
                    <a:pt x="654" y="20"/>
                  </a:lnTo>
                  <a:lnTo>
                    <a:pt x="652" y="25"/>
                  </a:lnTo>
                  <a:lnTo>
                    <a:pt x="652" y="25"/>
                  </a:lnTo>
                  <a:lnTo>
                    <a:pt x="646" y="45"/>
                  </a:lnTo>
                  <a:lnTo>
                    <a:pt x="642" y="51"/>
                  </a:lnTo>
                  <a:lnTo>
                    <a:pt x="636" y="59"/>
                  </a:lnTo>
                  <a:lnTo>
                    <a:pt x="630" y="63"/>
                  </a:lnTo>
                  <a:lnTo>
                    <a:pt x="622" y="67"/>
                  </a:lnTo>
                  <a:lnTo>
                    <a:pt x="612" y="69"/>
                  </a:lnTo>
                  <a:lnTo>
                    <a:pt x="600" y="71"/>
                  </a:lnTo>
                  <a:lnTo>
                    <a:pt x="600" y="71"/>
                  </a:lnTo>
                  <a:lnTo>
                    <a:pt x="571" y="73"/>
                  </a:lnTo>
                  <a:lnTo>
                    <a:pt x="539" y="79"/>
                  </a:lnTo>
                  <a:lnTo>
                    <a:pt x="511" y="87"/>
                  </a:lnTo>
                  <a:lnTo>
                    <a:pt x="481" y="99"/>
                  </a:lnTo>
                  <a:lnTo>
                    <a:pt x="455" y="111"/>
                  </a:lnTo>
                  <a:lnTo>
                    <a:pt x="427" y="127"/>
                  </a:lnTo>
                  <a:lnTo>
                    <a:pt x="402" y="143"/>
                  </a:lnTo>
                  <a:lnTo>
                    <a:pt x="376" y="159"/>
                  </a:lnTo>
                  <a:lnTo>
                    <a:pt x="376" y="159"/>
                  </a:lnTo>
                  <a:lnTo>
                    <a:pt x="352" y="175"/>
                  </a:lnTo>
                  <a:lnTo>
                    <a:pt x="330" y="189"/>
                  </a:lnTo>
                  <a:lnTo>
                    <a:pt x="318" y="194"/>
                  </a:lnTo>
                  <a:lnTo>
                    <a:pt x="306" y="198"/>
                  </a:lnTo>
                  <a:lnTo>
                    <a:pt x="292" y="200"/>
                  </a:lnTo>
                  <a:lnTo>
                    <a:pt x="280" y="202"/>
                  </a:lnTo>
                  <a:lnTo>
                    <a:pt x="280" y="202"/>
                  </a:lnTo>
                  <a:lnTo>
                    <a:pt x="268" y="200"/>
                  </a:lnTo>
                  <a:lnTo>
                    <a:pt x="257" y="198"/>
                  </a:lnTo>
                  <a:lnTo>
                    <a:pt x="245" y="192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15" y="189"/>
                  </a:lnTo>
                  <a:lnTo>
                    <a:pt x="209" y="191"/>
                  </a:lnTo>
                  <a:lnTo>
                    <a:pt x="205" y="194"/>
                  </a:lnTo>
                  <a:lnTo>
                    <a:pt x="205" y="194"/>
                  </a:lnTo>
                  <a:lnTo>
                    <a:pt x="177" y="228"/>
                  </a:lnTo>
                  <a:lnTo>
                    <a:pt x="163" y="248"/>
                  </a:lnTo>
                  <a:lnTo>
                    <a:pt x="155" y="266"/>
                  </a:lnTo>
                  <a:lnTo>
                    <a:pt x="155" y="266"/>
                  </a:lnTo>
                  <a:lnTo>
                    <a:pt x="149" y="282"/>
                  </a:lnTo>
                  <a:lnTo>
                    <a:pt x="141" y="296"/>
                  </a:lnTo>
                  <a:lnTo>
                    <a:pt x="135" y="310"/>
                  </a:lnTo>
                  <a:lnTo>
                    <a:pt x="125" y="320"/>
                  </a:lnTo>
                  <a:lnTo>
                    <a:pt x="115" y="330"/>
                  </a:lnTo>
                  <a:lnTo>
                    <a:pt x="103" y="338"/>
                  </a:lnTo>
                  <a:lnTo>
                    <a:pt x="90" y="344"/>
                  </a:lnTo>
                  <a:lnTo>
                    <a:pt x="72" y="350"/>
                  </a:lnTo>
                  <a:lnTo>
                    <a:pt x="72" y="350"/>
                  </a:lnTo>
                  <a:lnTo>
                    <a:pt x="64" y="352"/>
                  </a:lnTo>
                  <a:lnTo>
                    <a:pt x="54" y="356"/>
                  </a:lnTo>
                  <a:lnTo>
                    <a:pt x="32" y="367"/>
                  </a:lnTo>
                  <a:lnTo>
                    <a:pt x="32" y="367"/>
                  </a:lnTo>
                  <a:lnTo>
                    <a:pt x="44" y="387"/>
                  </a:lnTo>
                  <a:lnTo>
                    <a:pt x="52" y="407"/>
                  </a:lnTo>
                  <a:lnTo>
                    <a:pt x="56" y="427"/>
                  </a:lnTo>
                  <a:lnTo>
                    <a:pt x="56" y="447"/>
                  </a:lnTo>
                  <a:lnTo>
                    <a:pt x="52" y="465"/>
                  </a:lnTo>
                  <a:lnTo>
                    <a:pt x="46" y="485"/>
                  </a:lnTo>
                  <a:lnTo>
                    <a:pt x="38" y="503"/>
                  </a:lnTo>
                  <a:lnTo>
                    <a:pt x="26" y="521"/>
                  </a:lnTo>
                  <a:lnTo>
                    <a:pt x="26" y="521"/>
                  </a:lnTo>
                  <a:lnTo>
                    <a:pt x="22" y="528"/>
                  </a:lnTo>
                  <a:lnTo>
                    <a:pt x="18" y="536"/>
                  </a:lnTo>
                  <a:lnTo>
                    <a:pt x="18" y="544"/>
                  </a:lnTo>
                  <a:lnTo>
                    <a:pt x="18" y="552"/>
                  </a:lnTo>
                  <a:lnTo>
                    <a:pt x="18" y="552"/>
                  </a:lnTo>
                  <a:lnTo>
                    <a:pt x="34" y="636"/>
                  </a:lnTo>
                  <a:lnTo>
                    <a:pt x="52" y="721"/>
                  </a:lnTo>
                  <a:lnTo>
                    <a:pt x="52" y="721"/>
                  </a:lnTo>
                  <a:lnTo>
                    <a:pt x="64" y="777"/>
                  </a:lnTo>
                  <a:lnTo>
                    <a:pt x="68" y="805"/>
                  </a:lnTo>
                  <a:lnTo>
                    <a:pt x="70" y="833"/>
                  </a:lnTo>
                  <a:lnTo>
                    <a:pt x="66" y="860"/>
                  </a:lnTo>
                  <a:lnTo>
                    <a:pt x="62" y="874"/>
                  </a:lnTo>
                  <a:lnTo>
                    <a:pt x="58" y="886"/>
                  </a:lnTo>
                  <a:lnTo>
                    <a:pt x="52" y="900"/>
                  </a:lnTo>
                  <a:lnTo>
                    <a:pt x="44" y="912"/>
                  </a:lnTo>
                  <a:lnTo>
                    <a:pt x="34" y="926"/>
                  </a:lnTo>
                  <a:lnTo>
                    <a:pt x="22" y="938"/>
                  </a:lnTo>
                  <a:lnTo>
                    <a:pt x="22" y="938"/>
                  </a:lnTo>
                  <a:lnTo>
                    <a:pt x="12" y="948"/>
                  </a:lnTo>
                  <a:lnTo>
                    <a:pt x="6" y="960"/>
                  </a:lnTo>
                  <a:lnTo>
                    <a:pt x="2" y="972"/>
                  </a:lnTo>
                  <a:lnTo>
                    <a:pt x="0" y="982"/>
                  </a:lnTo>
                  <a:lnTo>
                    <a:pt x="2" y="994"/>
                  </a:lnTo>
                  <a:lnTo>
                    <a:pt x="8" y="1004"/>
                  </a:lnTo>
                  <a:lnTo>
                    <a:pt x="16" y="1016"/>
                  </a:lnTo>
                  <a:lnTo>
                    <a:pt x="28" y="1025"/>
                  </a:lnTo>
                  <a:lnTo>
                    <a:pt x="28" y="1025"/>
                  </a:lnTo>
                  <a:lnTo>
                    <a:pt x="42" y="1037"/>
                  </a:lnTo>
                  <a:lnTo>
                    <a:pt x="52" y="1051"/>
                  </a:lnTo>
                  <a:lnTo>
                    <a:pt x="60" y="1065"/>
                  </a:lnTo>
                  <a:lnTo>
                    <a:pt x="64" y="1079"/>
                  </a:lnTo>
                  <a:lnTo>
                    <a:pt x="68" y="1095"/>
                  </a:lnTo>
                  <a:lnTo>
                    <a:pt x="68" y="1111"/>
                  </a:lnTo>
                  <a:lnTo>
                    <a:pt x="66" y="1129"/>
                  </a:lnTo>
                  <a:lnTo>
                    <a:pt x="62" y="1147"/>
                  </a:lnTo>
                  <a:lnTo>
                    <a:pt x="62" y="1147"/>
                  </a:lnTo>
                  <a:lnTo>
                    <a:pt x="56" y="1165"/>
                  </a:lnTo>
                  <a:lnTo>
                    <a:pt x="54" y="1179"/>
                  </a:lnTo>
                  <a:lnTo>
                    <a:pt x="54" y="1190"/>
                  </a:lnTo>
                  <a:lnTo>
                    <a:pt x="58" y="1200"/>
                  </a:lnTo>
                  <a:lnTo>
                    <a:pt x="64" y="1210"/>
                  </a:lnTo>
                  <a:lnTo>
                    <a:pt x="74" y="1216"/>
                  </a:lnTo>
                  <a:lnTo>
                    <a:pt x="88" y="1224"/>
                  </a:lnTo>
                  <a:lnTo>
                    <a:pt x="105" y="1232"/>
                  </a:lnTo>
                  <a:lnTo>
                    <a:pt x="105" y="1232"/>
                  </a:lnTo>
                  <a:lnTo>
                    <a:pt x="143" y="1246"/>
                  </a:lnTo>
                  <a:lnTo>
                    <a:pt x="179" y="1258"/>
                  </a:lnTo>
                  <a:lnTo>
                    <a:pt x="219" y="1270"/>
                  </a:lnTo>
                  <a:lnTo>
                    <a:pt x="259" y="1276"/>
                  </a:lnTo>
                  <a:lnTo>
                    <a:pt x="259" y="1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8" name="Freeform 18">
              <a:extLst>
                <a:ext uri="{FF2B5EF4-FFF2-40B4-BE49-F238E27FC236}">
                  <a16:creationId xmlns:a16="http://schemas.microsoft.com/office/drawing/2014/main" id="{0A71A8D3-5247-6AE1-CAD9-165066E90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0238" y="2914716"/>
              <a:ext cx="166182" cy="135610"/>
            </a:xfrm>
            <a:custGeom>
              <a:avLst/>
              <a:gdLst>
                <a:gd name="T0" fmla="*/ 111 w 1003"/>
                <a:gd name="T1" fmla="*/ 604 h 827"/>
                <a:gd name="T2" fmla="*/ 194 w 1003"/>
                <a:gd name="T3" fmla="*/ 603 h 827"/>
                <a:gd name="T4" fmla="*/ 222 w 1003"/>
                <a:gd name="T5" fmla="*/ 603 h 827"/>
                <a:gd name="T6" fmla="*/ 262 w 1003"/>
                <a:gd name="T7" fmla="*/ 616 h 827"/>
                <a:gd name="T8" fmla="*/ 278 w 1003"/>
                <a:gd name="T9" fmla="*/ 658 h 827"/>
                <a:gd name="T10" fmla="*/ 284 w 1003"/>
                <a:gd name="T11" fmla="*/ 706 h 827"/>
                <a:gd name="T12" fmla="*/ 302 w 1003"/>
                <a:gd name="T13" fmla="*/ 777 h 827"/>
                <a:gd name="T14" fmla="*/ 314 w 1003"/>
                <a:gd name="T15" fmla="*/ 799 h 827"/>
                <a:gd name="T16" fmla="*/ 337 w 1003"/>
                <a:gd name="T17" fmla="*/ 821 h 827"/>
                <a:gd name="T18" fmla="*/ 367 w 1003"/>
                <a:gd name="T19" fmla="*/ 827 h 827"/>
                <a:gd name="T20" fmla="*/ 403 w 1003"/>
                <a:gd name="T21" fmla="*/ 821 h 827"/>
                <a:gd name="T22" fmla="*/ 660 w 1003"/>
                <a:gd name="T23" fmla="*/ 742 h 827"/>
                <a:gd name="T24" fmla="*/ 681 w 1003"/>
                <a:gd name="T25" fmla="*/ 734 h 827"/>
                <a:gd name="T26" fmla="*/ 719 w 1003"/>
                <a:gd name="T27" fmla="*/ 698 h 827"/>
                <a:gd name="T28" fmla="*/ 773 w 1003"/>
                <a:gd name="T29" fmla="*/ 644 h 827"/>
                <a:gd name="T30" fmla="*/ 815 w 1003"/>
                <a:gd name="T31" fmla="*/ 616 h 827"/>
                <a:gd name="T32" fmla="*/ 888 w 1003"/>
                <a:gd name="T33" fmla="*/ 547 h 827"/>
                <a:gd name="T34" fmla="*/ 976 w 1003"/>
                <a:gd name="T35" fmla="*/ 443 h 827"/>
                <a:gd name="T36" fmla="*/ 992 w 1003"/>
                <a:gd name="T37" fmla="*/ 420 h 827"/>
                <a:gd name="T38" fmla="*/ 1003 w 1003"/>
                <a:gd name="T39" fmla="*/ 380 h 827"/>
                <a:gd name="T40" fmla="*/ 996 w 1003"/>
                <a:gd name="T41" fmla="*/ 336 h 827"/>
                <a:gd name="T42" fmla="*/ 982 w 1003"/>
                <a:gd name="T43" fmla="*/ 290 h 827"/>
                <a:gd name="T44" fmla="*/ 958 w 1003"/>
                <a:gd name="T45" fmla="*/ 221 h 827"/>
                <a:gd name="T46" fmla="*/ 938 w 1003"/>
                <a:gd name="T47" fmla="*/ 197 h 827"/>
                <a:gd name="T48" fmla="*/ 912 w 1003"/>
                <a:gd name="T49" fmla="*/ 189 h 827"/>
                <a:gd name="T50" fmla="*/ 890 w 1003"/>
                <a:gd name="T51" fmla="*/ 193 h 827"/>
                <a:gd name="T52" fmla="*/ 862 w 1003"/>
                <a:gd name="T53" fmla="*/ 203 h 827"/>
                <a:gd name="T54" fmla="*/ 809 w 1003"/>
                <a:gd name="T55" fmla="*/ 221 h 827"/>
                <a:gd name="T56" fmla="*/ 797 w 1003"/>
                <a:gd name="T57" fmla="*/ 219 h 827"/>
                <a:gd name="T58" fmla="*/ 652 w 1003"/>
                <a:gd name="T59" fmla="*/ 149 h 827"/>
                <a:gd name="T60" fmla="*/ 610 w 1003"/>
                <a:gd name="T61" fmla="*/ 129 h 827"/>
                <a:gd name="T62" fmla="*/ 590 w 1003"/>
                <a:gd name="T63" fmla="*/ 127 h 827"/>
                <a:gd name="T64" fmla="*/ 560 w 1003"/>
                <a:gd name="T65" fmla="*/ 129 h 827"/>
                <a:gd name="T66" fmla="*/ 506 w 1003"/>
                <a:gd name="T67" fmla="*/ 119 h 827"/>
                <a:gd name="T68" fmla="*/ 437 w 1003"/>
                <a:gd name="T69" fmla="*/ 80 h 827"/>
                <a:gd name="T70" fmla="*/ 377 w 1003"/>
                <a:gd name="T71" fmla="*/ 22 h 827"/>
                <a:gd name="T72" fmla="*/ 351 w 1003"/>
                <a:gd name="T73" fmla="*/ 2 h 827"/>
                <a:gd name="T74" fmla="*/ 339 w 1003"/>
                <a:gd name="T75" fmla="*/ 0 h 827"/>
                <a:gd name="T76" fmla="*/ 322 w 1003"/>
                <a:gd name="T77" fmla="*/ 10 h 827"/>
                <a:gd name="T78" fmla="*/ 306 w 1003"/>
                <a:gd name="T79" fmla="*/ 30 h 827"/>
                <a:gd name="T80" fmla="*/ 262 w 1003"/>
                <a:gd name="T81" fmla="*/ 92 h 827"/>
                <a:gd name="T82" fmla="*/ 216 w 1003"/>
                <a:gd name="T83" fmla="*/ 119 h 827"/>
                <a:gd name="T84" fmla="*/ 182 w 1003"/>
                <a:gd name="T85" fmla="*/ 121 h 827"/>
                <a:gd name="T86" fmla="*/ 176 w 1003"/>
                <a:gd name="T87" fmla="*/ 119 h 827"/>
                <a:gd name="T88" fmla="*/ 153 w 1003"/>
                <a:gd name="T89" fmla="*/ 123 h 827"/>
                <a:gd name="T90" fmla="*/ 131 w 1003"/>
                <a:gd name="T91" fmla="*/ 135 h 827"/>
                <a:gd name="T92" fmla="*/ 139 w 1003"/>
                <a:gd name="T93" fmla="*/ 163 h 827"/>
                <a:gd name="T94" fmla="*/ 153 w 1003"/>
                <a:gd name="T95" fmla="*/ 209 h 827"/>
                <a:gd name="T96" fmla="*/ 69 w 1003"/>
                <a:gd name="T97" fmla="*/ 259 h 827"/>
                <a:gd name="T98" fmla="*/ 41 w 1003"/>
                <a:gd name="T99" fmla="*/ 324 h 827"/>
                <a:gd name="T100" fmla="*/ 11 w 1003"/>
                <a:gd name="T101" fmla="*/ 366 h 827"/>
                <a:gd name="T102" fmla="*/ 5 w 1003"/>
                <a:gd name="T103" fmla="*/ 416 h 827"/>
                <a:gd name="T104" fmla="*/ 11 w 1003"/>
                <a:gd name="T105" fmla="*/ 430 h 827"/>
                <a:gd name="T106" fmla="*/ 33 w 1003"/>
                <a:gd name="T107" fmla="*/ 467 h 827"/>
                <a:gd name="T108" fmla="*/ 57 w 1003"/>
                <a:gd name="T109" fmla="*/ 509 h 827"/>
                <a:gd name="T110" fmla="*/ 65 w 1003"/>
                <a:gd name="T111" fmla="*/ 523 h 827"/>
                <a:gd name="T112" fmla="*/ 73 w 1003"/>
                <a:gd name="T113" fmla="*/ 535 h 827"/>
                <a:gd name="T114" fmla="*/ 73 w 1003"/>
                <a:gd name="T115" fmla="*/ 557 h 827"/>
                <a:gd name="T116" fmla="*/ 63 w 1003"/>
                <a:gd name="T117" fmla="*/ 577 h 827"/>
                <a:gd name="T118" fmla="*/ 55 w 1003"/>
                <a:gd name="T119" fmla="*/ 583 h 827"/>
                <a:gd name="T120" fmla="*/ 45 w 1003"/>
                <a:gd name="T121" fmla="*/ 587 h 827"/>
                <a:gd name="T122" fmla="*/ 57 w 1003"/>
                <a:gd name="T123" fmla="*/ 599 h 827"/>
                <a:gd name="T124" fmla="*/ 99 w 1003"/>
                <a:gd name="T125" fmla="*/ 604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3" h="827">
                  <a:moveTo>
                    <a:pt x="99" y="604"/>
                  </a:moveTo>
                  <a:lnTo>
                    <a:pt x="99" y="604"/>
                  </a:lnTo>
                  <a:lnTo>
                    <a:pt x="111" y="604"/>
                  </a:lnTo>
                  <a:lnTo>
                    <a:pt x="111" y="604"/>
                  </a:lnTo>
                  <a:lnTo>
                    <a:pt x="194" y="603"/>
                  </a:lnTo>
                  <a:lnTo>
                    <a:pt x="194" y="603"/>
                  </a:lnTo>
                  <a:lnTo>
                    <a:pt x="200" y="603"/>
                  </a:lnTo>
                  <a:lnTo>
                    <a:pt x="200" y="603"/>
                  </a:lnTo>
                  <a:lnTo>
                    <a:pt x="222" y="603"/>
                  </a:lnTo>
                  <a:lnTo>
                    <a:pt x="240" y="604"/>
                  </a:lnTo>
                  <a:lnTo>
                    <a:pt x="252" y="608"/>
                  </a:lnTo>
                  <a:lnTo>
                    <a:pt x="262" y="616"/>
                  </a:lnTo>
                  <a:lnTo>
                    <a:pt x="270" y="626"/>
                  </a:lnTo>
                  <a:lnTo>
                    <a:pt x="276" y="640"/>
                  </a:lnTo>
                  <a:lnTo>
                    <a:pt x="278" y="658"/>
                  </a:lnTo>
                  <a:lnTo>
                    <a:pt x="282" y="680"/>
                  </a:lnTo>
                  <a:lnTo>
                    <a:pt x="282" y="680"/>
                  </a:lnTo>
                  <a:lnTo>
                    <a:pt x="284" y="706"/>
                  </a:lnTo>
                  <a:lnTo>
                    <a:pt x="288" y="730"/>
                  </a:lnTo>
                  <a:lnTo>
                    <a:pt x="294" y="754"/>
                  </a:lnTo>
                  <a:lnTo>
                    <a:pt x="302" y="777"/>
                  </a:lnTo>
                  <a:lnTo>
                    <a:pt x="302" y="777"/>
                  </a:lnTo>
                  <a:lnTo>
                    <a:pt x="308" y="789"/>
                  </a:lnTo>
                  <a:lnTo>
                    <a:pt x="314" y="799"/>
                  </a:lnTo>
                  <a:lnTo>
                    <a:pt x="322" y="809"/>
                  </a:lnTo>
                  <a:lnTo>
                    <a:pt x="330" y="815"/>
                  </a:lnTo>
                  <a:lnTo>
                    <a:pt x="337" y="821"/>
                  </a:lnTo>
                  <a:lnTo>
                    <a:pt x="345" y="825"/>
                  </a:lnTo>
                  <a:lnTo>
                    <a:pt x="355" y="827"/>
                  </a:lnTo>
                  <a:lnTo>
                    <a:pt x="367" y="827"/>
                  </a:lnTo>
                  <a:lnTo>
                    <a:pt x="367" y="827"/>
                  </a:lnTo>
                  <a:lnTo>
                    <a:pt x="383" y="825"/>
                  </a:lnTo>
                  <a:lnTo>
                    <a:pt x="403" y="821"/>
                  </a:lnTo>
                  <a:lnTo>
                    <a:pt x="403" y="821"/>
                  </a:lnTo>
                  <a:lnTo>
                    <a:pt x="532" y="781"/>
                  </a:lnTo>
                  <a:lnTo>
                    <a:pt x="660" y="742"/>
                  </a:lnTo>
                  <a:lnTo>
                    <a:pt x="660" y="742"/>
                  </a:lnTo>
                  <a:lnTo>
                    <a:pt x="671" y="738"/>
                  </a:lnTo>
                  <a:lnTo>
                    <a:pt x="681" y="734"/>
                  </a:lnTo>
                  <a:lnTo>
                    <a:pt x="699" y="720"/>
                  </a:lnTo>
                  <a:lnTo>
                    <a:pt x="699" y="720"/>
                  </a:lnTo>
                  <a:lnTo>
                    <a:pt x="719" y="698"/>
                  </a:lnTo>
                  <a:lnTo>
                    <a:pt x="741" y="674"/>
                  </a:lnTo>
                  <a:lnTo>
                    <a:pt x="761" y="652"/>
                  </a:lnTo>
                  <a:lnTo>
                    <a:pt x="773" y="644"/>
                  </a:lnTo>
                  <a:lnTo>
                    <a:pt x="785" y="636"/>
                  </a:lnTo>
                  <a:lnTo>
                    <a:pt x="785" y="636"/>
                  </a:lnTo>
                  <a:lnTo>
                    <a:pt x="815" y="616"/>
                  </a:lnTo>
                  <a:lnTo>
                    <a:pt x="840" y="597"/>
                  </a:lnTo>
                  <a:lnTo>
                    <a:pt x="864" y="573"/>
                  </a:lnTo>
                  <a:lnTo>
                    <a:pt x="888" y="547"/>
                  </a:lnTo>
                  <a:lnTo>
                    <a:pt x="932" y="495"/>
                  </a:lnTo>
                  <a:lnTo>
                    <a:pt x="954" y="469"/>
                  </a:lnTo>
                  <a:lnTo>
                    <a:pt x="976" y="443"/>
                  </a:lnTo>
                  <a:lnTo>
                    <a:pt x="976" y="443"/>
                  </a:lnTo>
                  <a:lnTo>
                    <a:pt x="986" y="432"/>
                  </a:lnTo>
                  <a:lnTo>
                    <a:pt x="992" y="420"/>
                  </a:lnTo>
                  <a:lnTo>
                    <a:pt x="998" y="408"/>
                  </a:lnTo>
                  <a:lnTo>
                    <a:pt x="1001" y="394"/>
                  </a:lnTo>
                  <a:lnTo>
                    <a:pt x="1003" y="380"/>
                  </a:lnTo>
                  <a:lnTo>
                    <a:pt x="1003" y="366"/>
                  </a:lnTo>
                  <a:lnTo>
                    <a:pt x="1000" y="352"/>
                  </a:lnTo>
                  <a:lnTo>
                    <a:pt x="996" y="336"/>
                  </a:lnTo>
                  <a:lnTo>
                    <a:pt x="996" y="336"/>
                  </a:lnTo>
                  <a:lnTo>
                    <a:pt x="988" y="314"/>
                  </a:lnTo>
                  <a:lnTo>
                    <a:pt x="982" y="290"/>
                  </a:lnTo>
                  <a:lnTo>
                    <a:pt x="968" y="245"/>
                  </a:lnTo>
                  <a:lnTo>
                    <a:pt x="968" y="245"/>
                  </a:lnTo>
                  <a:lnTo>
                    <a:pt x="958" y="221"/>
                  </a:lnTo>
                  <a:lnTo>
                    <a:pt x="952" y="211"/>
                  </a:lnTo>
                  <a:lnTo>
                    <a:pt x="946" y="203"/>
                  </a:lnTo>
                  <a:lnTo>
                    <a:pt x="938" y="197"/>
                  </a:lnTo>
                  <a:lnTo>
                    <a:pt x="930" y="191"/>
                  </a:lnTo>
                  <a:lnTo>
                    <a:pt x="922" y="189"/>
                  </a:lnTo>
                  <a:lnTo>
                    <a:pt x="912" y="189"/>
                  </a:lnTo>
                  <a:lnTo>
                    <a:pt x="912" y="189"/>
                  </a:lnTo>
                  <a:lnTo>
                    <a:pt x="902" y="189"/>
                  </a:lnTo>
                  <a:lnTo>
                    <a:pt x="890" y="193"/>
                  </a:lnTo>
                  <a:lnTo>
                    <a:pt x="876" y="197"/>
                  </a:lnTo>
                  <a:lnTo>
                    <a:pt x="862" y="203"/>
                  </a:lnTo>
                  <a:lnTo>
                    <a:pt x="862" y="203"/>
                  </a:lnTo>
                  <a:lnTo>
                    <a:pt x="836" y="215"/>
                  </a:lnTo>
                  <a:lnTo>
                    <a:pt x="821" y="219"/>
                  </a:lnTo>
                  <a:lnTo>
                    <a:pt x="809" y="221"/>
                  </a:lnTo>
                  <a:lnTo>
                    <a:pt x="809" y="221"/>
                  </a:lnTo>
                  <a:lnTo>
                    <a:pt x="797" y="219"/>
                  </a:lnTo>
                  <a:lnTo>
                    <a:pt x="797" y="219"/>
                  </a:lnTo>
                  <a:lnTo>
                    <a:pt x="759" y="205"/>
                  </a:lnTo>
                  <a:lnTo>
                    <a:pt x="723" y="187"/>
                  </a:lnTo>
                  <a:lnTo>
                    <a:pt x="652" y="149"/>
                  </a:lnTo>
                  <a:lnTo>
                    <a:pt x="652" y="149"/>
                  </a:lnTo>
                  <a:lnTo>
                    <a:pt x="624" y="135"/>
                  </a:lnTo>
                  <a:lnTo>
                    <a:pt x="610" y="129"/>
                  </a:lnTo>
                  <a:lnTo>
                    <a:pt x="596" y="127"/>
                  </a:lnTo>
                  <a:lnTo>
                    <a:pt x="596" y="127"/>
                  </a:lnTo>
                  <a:lnTo>
                    <a:pt x="590" y="127"/>
                  </a:lnTo>
                  <a:lnTo>
                    <a:pt x="590" y="127"/>
                  </a:lnTo>
                  <a:lnTo>
                    <a:pt x="560" y="129"/>
                  </a:lnTo>
                  <a:lnTo>
                    <a:pt x="560" y="129"/>
                  </a:lnTo>
                  <a:lnTo>
                    <a:pt x="546" y="129"/>
                  </a:lnTo>
                  <a:lnTo>
                    <a:pt x="532" y="127"/>
                  </a:lnTo>
                  <a:lnTo>
                    <a:pt x="506" y="119"/>
                  </a:lnTo>
                  <a:lnTo>
                    <a:pt x="483" y="109"/>
                  </a:lnTo>
                  <a:lnTo>
                    <a:pt x="459" y="96"/>
                  </a:lnTo>
                  <a:lnTo>
                    <a:pt x="437" y="80"/>
                  </a:lnTo>
                  <a:lnTo>
                    <a:pt x="417" y="62"/>
                  </a:lnTo>
                  <a:lnTo>
                    <a:pt x="377" y="22"/>
                  </a:lnTo>
                  <a:lnTo>
                    <a:pt x="377" y="22"/>
                  </a:lnTo>
                  <a:lnTo>
                    <a:pt x="369" y="14"/>
                  </a:lnTo>
                  <a:lnTo>
                    <a:pt x="361" y="8"/>
                  </a:lnTo>
                  <a:lnTo>
                    <a:pt x="351" y="2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30" y="4"/>
                  </a:lnTo>
                  <a:lnTo>
                    <a:pt x="322" y="10"/>
                  </a:lnTo>
                  <a:lnTo>
                    <a:pt x="314" y="20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286" y="62"/>
                  </a:lnTo>
                  <a:lnTo>
                    <a:pt x="274" y="78"/>
                  </a:lnTo>
                  <a:lnTo>
                    <a:pt x="262" y="92"/>
                  </a:lnTo>
                  <a:lnTo>
                    <a:pt x="250" y="104"/>
                  </a:lnTo>
                  <a:lnTo>
                    <a:pt x="234" y="113"/>
                  </a:lnTo>
                  <a:lnTo>
                    <a:pt x="216" y="119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82" y="121"/>
                  </a:lnTo>
                  <a:lnTo>
                    <a:pt x="182" y="121"/>
                  </a:lnTo>
                  <a:lnTo>
                    <a:pt x="176" y="119"/>
                  </a:lnTo>
                  <a:lnTo>
                    <a:pt x="176" y="119"/>
                  </a:lnTo>
                  <a:lnTo>
                    <a:pt x="165" y="121"/>
                  </a:lnTo>
                  <a:lnTo>
                    <a:pt x="153" y="123"/>
                  </a:lnTo>
                  <a:lnTo>
                    <a:pt x="153" y="123"/>
                  </a:lnTo>
                  <a:lnTo>
                    <a:pt x="139" y="129"/>
                  </a:lnTo>
                  <a:lnTo>
                    <a:pt x="135" y="131"/>
                  </a:lnTo>
                  <a:lnTo>
                    <a:pt x="131" y="135"/>
                  </a:lnTo>
                  <a:lnTo>
                    <a:pt x="131" y="141"/>
                  </a:lnTo>
                  <a:lnTo>
                    <a:pt x="131" y="147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47" y="185"/>
                  </a:lnTo>
                  <a:lnTo>
                    <a:pt x="153" y="209"/>
                  </a:lnTo>
                  <a:lnTo>
                    <a:pt x="163" y="259"/>
                  </a:lnTo>
                  <a:lnTo>
                    <a:pt x="163" y="259"/>
                  </a:lnTo>
                  <a:lnTo>
                    <a:pt x="69" y="259"/>
                  </a:lnTo>
                  <a:lnTo>
                    <a:pt x="69" y="259"/>
                  </a:lnTo>
                  <a:lnTo>
                    <a:pt x="49" y="304"/>
                  </a:lnTo>
                  <a:lnTo>
                    <a:pt x="41" y="324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11" y="366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5" y="416"/>
                  </a:lnTo>
                  <a:lnTo>
                    <a:pt x="5" y="416"/>
                  </a:lnTo>
                  <a:lnTo>
                    <a:pt x="7" y="424"/>
                  </a:lnTo>
                  <a:lnTo>
                    <a:pt x="11" y="430"/>
                  </a:lnTo>
                  <a:lnTo>
                    <a:pt x="21" y="447"/>
                  </a:lnTo>
                  <a:lnTo>
                    <a:pt x="21" y="447"/>
                  </a:lnTo>
                  <a:lnTo>
                    <a:pt x="33" y="467"/>
                  </a:lnTo>
                  <a:lnTo>
                    <a:pt x="33" y="467"/>
                  </a:lnTo>
                  <a:lnTo>
                    <a:pt x="57" y="509"/>
                  </a:lnTo>
                  <a:lnTo>
                    <a:pt x="57" y="509"/>
                  </a:lnTo>
                  <a:lnTo>
                    <a:pt x="61" y="517"/>
                  </a:lnTo>
                  <a:lnTo>
                    <a:pt x="61" y="517"/>
                  </a:lnTo>
                  <a:lnTo>
                    <a:pt x="65" y="523"/>
                  </a:lnTo>
                  <a:lnTo>
                    <a:pt x="65" y="523"/>
                  </a:lnTo>
                  <a:lnTo>
                    <a:pt x="69" y="529"/>
                  </a:lnTo>
                  <a:lnTo>
                    <a:pt x="73" y="535"/>
                  </a:lnTo>
                  <a:lnTo>
                    <a:pt x="73" y="543"/>
                  </a:lnTo>
                  <a:lnTo>
                    <a:pt x="73" y="551"/>
                  </a:lnTo>
                  <a:lnTo>
                    <a:pt x="73" y="557"/>
                  </a:lnTo>
                  <a:lnTo>
                    <a:pt x="71" y="565"/>
                  </a:lnTo>
                  <a:lnTo>
                    <a:pt x="67" y="571"/>
                  </a:lnTo>
                  <a:lnTo>
                    <a:pt x="63" y="577"/>
                  </a:lnTo>
                  <a:lnTo>
                    <a:pt x="61" y="577"/>
                  </a:lnTo>
                  <a:lnTo>
                    <a:pt x="61" y="577"/>
                  </a:lnTo>
                  <a:lnTo>
                    <a:pt x="55" y="583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57" y="599"/>
                  </a:lnTo>
                  <a:lnTo>
                    <a:pt x="57" y="599"/>
                  </a:lnTo>
                  <a:lnTo>
                    <a:pt x="77" y="603"/>
                  </a:lnTo>
                  <a:lnTo>
                    <a:pt x="99" y="604"/>
                  </a:lnTo>
                  <a:lnTo>
                    <a:pt x="99" y="6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9" name="Freeform 19">
              <a:extLst>
                <a:ext uri="{FF2B5EF4-FFF2-40B4-BE49-F238E27FC236}">
                  <a16:creationId xmlns:a16="http://schemas.microsoft.com/office/drawing/2014/main" id="{DC67705E-7E04-9940-3019-C0E7CD506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8022" y="2945052"/>
              <a:ext cx="137684" cy="206284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0" name="Freeform 20">
              <a:extLst>
                <a:ext uri="{FF2B5EF4-FFF2-40B4-BE49-F238E27FC236}">
                  <a16:creationId xmlns:a16="http://schemas.microsoft.com/office/drawing/2014/main" id="{E56B8A0C-5523-5AEA-0DB1-E47A9DF9E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221" y="2932262"/>
              <a:ext cx="131388" cy="145777"/>
            </a:xfrm>
            <a:custGeom>
              <a:avLst/>
              <a:gdLst>
                <a:gd name="T0" fmla="*/ 501 w 793"/>
                <a:gd name="T1" fmla="*/ 810 h 889"/>
                <a:gd name="T2" fmla="*/ 511 w 793"/>
                <a:gd name="T3" fmla="*/ 776 h 889"/>
                <a:gd name="T4" fmla="*/ 538 w 793"/>
                <a:gd name="T5" fmla="*/ 756 h 889"/>
                <a:gd name="T6" fmla="*/ 612 w 793"/>
                <a:gd name="T7" fmla="*/ 736 h 889"/>
                <a:gd name="T8" fmla="*/ 652 w 793"/>
                <a:gd name="T9" fmla="*/ 724 h 889"/>
                <a:gd name="T10" fmla="*/ 681 w 793"/>
                <a:gd name="T11" fmla="*/ 696 h 889"/>
                <a:gd name="T12" fmla="*/ 679 w 793"/>
                <a:gd name="T13" fmla="*/ 643 h 889"/>
                <a:gd name="T14" fmla="*/ 674 w 793"/>
                <a:gd name="T15" fmla="*/ 599 h 889"/>
                <a:gd name="T16" fmla="*/ 679 w 793"/>
                <a:gd name="T17" fmla="*/ 559 h 889"/>
                <a:gd name="T18" fmla="*/ 719 w 793"/>
                <a:gd name="T19" fmla="*/ 496 h 889"/>
                <a:gd name="T20" fmla="*/ 765 w 793"/>
                <a:gd name="T21" fmla="*/ 456 h 889"/>
                <a:gd name="T22" fmla="*/ 725 w 793"/>
                <a:gd name="T23" fmla="*/ 400 h 889"/>
                <a:gd name="T24" fmla="*/ 711 w 793"/>
                <a:gd name="T25" fmla="*/ 368 h 889"/>
                <a:gd name="T26" fmla="*/ 713 w 793"/>
                <a:gd name="T27" fmla="*/ 360 h 889"/>
                <a:gd name="T28" fmla="*/ 781 w 793"/>
                <a:gd name="T29" fmla="*/ 203 h 889"/>
                <a:gd name="T30" fmla="*/ 791 w 793"/>
                <a:gd name="T31" fmla="*/ 164 h 889"/>
                <a:gd name="T32" fmla="*/ 785 w 793"/>
                <a:gd name="T33" fmla="*/ 94 h 889"/>
                <a:gd name="T34" fmla="*/ 765 w 793"/>
                <a:gd name="T35" fmla="*/ 60 h 889"/>
                <a:gd name="T36" fmla="*/ 749 w 793"/>
                <a:gd name="T37" fmla="*/ 52 h 889"/>
                <a:gd name="T38" fmla="*/ 664 w 793"/>
                <a:gd name="T39" fmla="*/ 22 h 889"/>
                <a:gd name="T40" fmla="*/ 608 w 793"/>
                <a:gd name="T41" fmla="*/ 14 h 889"/>
                <a:gd name="T42" fmla="*/ 572 w 793"/>
                <a:gd name="T43" fmla="*/ 18 h 889"/>
                <a:gd name="T44" fmla="*/ 536 w 793"/>
                <a:gd name="T45" fmla="*/ 34 h 889"/>
                <a:gd name="T46" fmla="*/ 491 w 793"/>
                <a:gd name="T47" fmla="*/ 46 h 889"/>
                <a:gd name="T48" fmla="*/ 455 w 793"/>
                <a:gd name="T49" fmla="*/ 46 h 889"/>
                <a:gd name="T50" fmla="*/ 425 w 793"/>
                <a:gd name="T51" fmla="*/ 36 h 889"/>
                <a:gd name="T52" fmla="*/ 409 w 793"/>
                <a:gd name="T53" fmla="*/ 16 h 889"/>
                <a:gd name="T54" fmla="*/ 377 w 793"/>
                <a:gd name="T55" fmla="*/ 0 h 889"/>
                <a:gd name="T56" fmla="*/ 351 w 793"/>
                <a:gd name="T57" fmla="*/ 6 h 889"/>
                <a:gd name="T58" fmla="*/ 332 w 793"/>
                <a:gd name="T59" fmla="*/ 46 h 889"/>
                <a:gd name="T60" fmla="*/ 332 w 793"/>
                <a:gd name="T61" fmla="*/ 66 h 889"/>
                <a:gd name="T62" fmla="*/ 280 w 793"/>
                <a:gd name="T63" fmla="*/ 134 h 889"/>
                <a:gd name="T64" fmla="*/ 214 w 793"/>
                <a:gd name="T65" fmla="*/ 219 h 889"/>
                <a:gd name="T66" fmla="*/ 181 w 793"/>
                <a:gd name="T67" fmla="*/ 265 h 889"/>
                <a:gd name="T68" fmla="*/ 171 w 793"/>
                <a:gd name="T69" fmla="*/ 295 h 889"/>
                <a:gd name="T70" fmla="*/ 131 w 793"/>
                <a:gd name="T71" fmla="*/ 382 h 889"/>
                <a:gd name="T72" fmla="*/ 57 w 793"/>
                <a:gd name="T73" fmla="*/ 472 h 889"/>
                <a:gd name="T74" fmla="*/ 0 w 793"/>
                <a:gd name="T75" fmla="*/ 523 h 889"/>
                <a:gd name="T76" fmla="*/ 75 w 793"/>
                <a:gd name="T77" fmla="*/ 553 h 889"/>
                <a:gd name="T78" fmla="*/ 95 w 793"/>
                <a:gd name="T79" fmla="*/ 567 h 889"/>
                <a:gd name="T80" fmla="*/ 177 w 793"/>
                <a:gd name="T81" fmla="*/ 629 h 889"/>
                <a:gd name="T82" fmla="*/ 264 w 793"/>
                <a:gd name="T83" fmla="*/ 670 h 889"/>
                <a:gd name="T84" fmla="*/ 330 w 793"/>
                <a:gd name="T85" fmla="*/ 678 h 889"/>
                <a:gd name="T86" fmla="*/ 381 w 793"/>
                <a:gd name="T87" fmla="*/ 674 h 889"/>
                <a:gd name="T88" fmla="*/ 383 w 793"/>
                <a:gd name="T89" fmla="*/ 728 h 889"/>
                <a:gd name="T90" fmla="*/ 346 w 793"/>
                <a:gd name="T91" fmla="*/ 780 h 889"/>
                <a:gd name="T92" fmla="*/ 391 w 793"/>
                <a:gd name="T93" fmla="*/ 841 h 889"/>
                <a:gd name="T94" fmla="*/ 421 w 793"/>
                <a:gd name="T95" fmla="*/ 871 h 889"/>
                <a:gd name="T96" fmla="*/ 459 w 793"/>
                <a:gd name="T97" fmla="*/ 889 h 889"/>
                <a:gd name="T98" fmla="*/ 461 w 793"/>
                <a:gd name="T99" fmla="*/ 889 h 889"/>
                <a:gd name="T100" fmla="*/ 495 w 793"/>
                <a:gd name="T101" fmla="*/ 849 h 889"/>
                <a:gd name="T102" fmla="*/ 501 w 793"/>
                <a:gd name="T103" fmla="*/ 826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3" h="889">
                  <a:moveTo>
                    <a:pt x="501" y="826"/>
                  </a:moveTo>
                  <a:lnTo>
                    <a:pt x="501" y="826"/>
                  </a:lnTo>
                  <a:lnTo>
                    <a:pt x="501" y="810"/>
                  </a:lnTo>
                  <a:lnTo>
                    <a:pt x="503" y="796"/>
                  </a:lnTo>
                  <a:lnTo>
                    <a:pt x="507" y="786"/>
                  </a:lnTo>
                  <a:lnTo>
                    <a:pt x="511" y="776"/>
                  </a:lnTo>
                  <a:lnTo>
                    <a:pt x="518" y="768"/>
                  </a:lnTo>
                  <a:lnTo>
                    <a:pt x="526" y="762"/>
                  </a:lnTo>
                  <a:lnTo>
                    <a:pt x="538" y="756"/>
                  </a:lnTo>
                  <a:lnTo>
                    <a:pt x="552" y="752"/>
                  </a:lnTo>
                  <a:lnTo>
                    <a:pt x="552" y="752"/>
                  </a:lnTo>
                  <a:lnTo>
                    <a:pt x="612" y="736"/>
                  </a:lnTo>
                  <a:lnTo>
                    <a:pt x="612" y="736"/>
                  </a:lnTo>
                  <a:lnTo>
                    <a:pt x="634" y="730"/>
                  </a:lnTo>
                  <a:lnTo>
                    <a:pt x="652" y="724"/>
                  </a:lnTo>
                  <a:lnTo>
                    <a:pt x="666" y="718"/>
                  </a:lnTo>
                  <a:lnTo>
                    <a:pt x="676" y="708"/>
                  </a:lnTo>
                  <a:lnTo>
                    <a:pt x="681" y="696"/>
                  </a:lnTo>
                  <a:lnTo>
                    <a:pt x="683" y="682"/>
                  </a:lnTo>
                  <a:lnTo>
                    <a:pt x="683" y="664"/>
                  </a:lnTo>
                  <a:lnTo>
                    <a:pt x="679" y="643"/>
                  </a:lnTo>
                  <a:lnTo>
                    <a:pt x="679" y="643"/>
                  </a:lnTo>
                  <a:lnTo>
                    <a:pt x="674" y="613"/>
                  </a:lnTo>
                  <a:lnTo>
                    <a:pt x="674" y="599"/>
                  </a:lnTo>
                  <a:lnTo>
                    <a:pt x="676" y="585"/>
                  </a:lnTo>
                  <a:lnTo>
                    <a:pt x="678" y="573"/>
                  </a:lnTo>
                  <a:lnTo>
                    <a:pt x="679" y="559"/>
                  </a:lnTo>
                  <a:lnTo>
                    <a:pt x="689" y="537"/>
                  </a:lnTo>
                  <a:lnTo>
                    <a:pt x="703" y="515"/>
                  </a:lnTo>
                  <a:lnTo>
                    <a:pt x="719" y="496"/>
                  </a:lnTo>
                  <a:lnTo>
                    <a:pt x="741" y="476"/>
                  </a:lnTo>
                  <a:lnTo>
                    <a:pt x="765" y="456"/>
                  </a:lnTo>
                  <a:lnTo>
                    <a:pt x="765" y="456"/>
                  </a:lnTo>
                  <a:lnTo>
                    <a:pt x="745" y="428"/>
                  </a:lnTo>
                  <a:lnTo>
                    <a:pt x="725" y="400"/>
                  </a:lnTo>
                  <a:lnTo>
                    <a:pt x="725" y="400"/>
                  </a:lnTo>
                  <a:lnTo>
                    <a:pt x="719" y="390"/>
                  </a:lnTo>
                  <a:lnTo>
                    <a:pt x="715" y="380"/>
                  </a:lnTo>
                  <a:lnTo>
                    <a:pt x="711" y="368"/>
                  </a:lnTo>
                  <a:lnTo>
                    <a:pt x="711" y="364"/>
                  </a:lnTo>
                  <a:lnTo>
                    <a:pt x="713" y="360"/>
                  </a:lnTo>
                  <a:lnTo>
                    <a:pt x="713" y="360"/>
                  </a:lnTo>
                  <a:lnTo>
                    <a:pt x="743" y="281"/>
                  </a:lnTo>
                  <a:lnTo>
                    <a:pt x="761" y="241"/>
                  </a:lnTo>
                  <a:lnTo>
                    <a:pt x="781" y="203"/>
                  </a:lnTo>
                  <a:lnTo>
                    <a:pt x="781" y="203"/>
                  </a:lnTo>
                  <a:lnTo>
                    <a:pt x="787" y="183"/>
                  </a:lnTo>
                  <a:lnTo>
                    <a:pt x="791" y="164"/>
                  </a:lnTo>
                  <a:lnTo>
                    <a:pt x="793" y="140"/>
                  </a:lnTo>
                  <a:lnTo>
                    <a:pt x="791" y="116"/>
                  </a:lnTo>
                  <a:lnTo>
                    <a:pt x="785" y="94"/>
                  </a:lnTo>
                  <a:lnTo>
                    <a:pt x="777" y="76"/>
                  </a:lnTo>
                  <a:lnTo>
                    <a:pt x="771" y="68"/>
                  </a:lnTo>
                  <a:lnTo>
                    <a:pt x="765" y="60"/>
                  </a:lnTo>
                  <a:lnTo>
                    <a:pt x="759" y="56"/>
                  </a:lnTo>
                  <a:lnTo>
                    <a:pt x="749" y="52"/>
                  </a:lnTo>
                  <a:lnTo>
                    <a:pt x="749" y="52"/>
                  </a:lnTo>
                  <a:lnTo>
                    <a:pt x="715" y="40"/>
                  </a:lnTo>
                  <a:lnTo>
                    <a:pt x="679" y="28"/>
                  </a:lnTo>
                  <a:lnTo>
                    <a:pt x="664" y="22"/>
                  </a:lnTo>
                  <a:lnTo>
                    <a:pt x="646" y="18"/>
                  </a:lnTo>
                  <a:lnTo>
                    <a:pt x="626" y="16"/>
                  </a:lnTo>
                  <a:lnTo>
                    <a:pt x="608" y="14"/>
                  </a:lnTo>
                  <a:lnTo>
                    <a:pt x="608" y="14"/>
                  </a:lnTo>
                  <a:lnTo>
                    <a:pt x="590" y="16"/>
                  </a:lnTo>
                  <a:lnTo>
                    <a:pt x="572" y="18"/>
                  </a:lnTo>
                  <a:lnTo>
                    <a:pt x="554" y="24"/>
                  </a:lnTo>
                  <a:lnTo>
                    <a:pt x="536" y="34"/>
                  </a:lnTo>
                  <a:lnTo>
                    <a:pt x="536" y="34"/>
                  </a:lnTo>
                  <a:lnTo>
                    <a:pt x="522" y="38"/>
                  </a:lnTo>
                  <a:lnTo>
                    <a:pt x="507" y="42"/>
                  </a:lnTo>
                  <a:lnTo>
                    <a:pt x="491" y="46"/>
                  </a:lnTo>
                  <a:lnTo>
                    <a:pt x="473" y="46"/>
                  </a:lnTo>
                  <a:lnTo>
                    <a:pt x="473" y="46"/>
                  </a:lnTo>
                  <a:lnTo>
                    <a:pt x="455" y="46"/>
                  </a:lnTo>
                  <a:lnTo>
                    <a:pt x="441" y="42"/>
                  </a:lnTo>
                  <a:lnTo>
                    <a:pt x="429" y="38"/>
                  </a:lnTo>
                  <a:lnTo>
                    <a:pt x="425" y="36"/>
                  </a:lnTo>
                  <a:lnTo>
                    <a:pt x="421" y="32"/>
                  </a:lnTo>
                  <a:lnTo>
                    <a:pt x="421" y="32"/>
                  </a:lnTo>
                  <a:lnTo>
                    <a:pt x="409" y="16"/>
                  </a:lnTo>
                  <a:lnTo>
                    <a:pt x="399" y="6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63" y="2"/>
                  </a:lnTo>
                  <a:lnTo>
                    <a:pt x="351" y="6"/>
                  </a:lnTo>
                  <a:lnTo>
                    <a:pt x="328" y="18"/>
                  </a:lnTo>
                  <a:lnTo>
                    <a:pt x="328" y="18"/>
                  </a:lnTo>
                  <a:lnTo>
                    <a:pt x="332" y="46"/>
                  </a:lnTo>
                  <a:lnTo>
                    <a:pt x="334" y="58"/>
                  </a:lnTo>
                  <a:lnTo>
                    <a:pt x="332" y="62"/>
                  </a:lnTo>
                  <a:lnTo>
                    <a:pt x="332" y="66"/>
                  </a:lnTo>
                  <a:lnTo>
                    <a:pt x="332" y="66"/>
                  </a:lnTo>
                  <a:lnTo>
                    <a:pt x="306" y="100"/>
                  </a:lnTo>
                  <a:lnTo>
                    <a:pt x="280" y="134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14" y="219"/>
                  </a:lnTo>
                  <a:lnTo>
                    <a:pt x="198" y="237"/>
                  </a:lnTo>
                  <a:lnTo>
                    <a:pt x="184" y="255"/>
                  </a:lnTo>
                  <a:lnTo>
                    <a:pt x="181" y="26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1" y="295"/>
                  </a:lnTo>
                  <a:lnTo>
                    <a:pt x="165" y="315"/>
                  </a:lnTo>
                  <a:lnTo>
                    <a:pt x="149" y="350"/>
                  </a:lnTo>
                  <a:lnTo>
                    <a:pt x="131" y="382"/>
                  </a:lnTo>
                  <a:lnTo>
                    <a:pt x="109" y="414"/>
                  </a:lnTo>
                  <a:lnTo>
                    <a:pt x="83" y="444"/>
                  </a:lnTo>
                  <a:lnTo>
                    <a:pt x="57" y="472"/>
                  </a:lnTo>
                  <a:lnTo>
                    <a:pt x="29" y="497"/>
                  </a:lnTo>
                  <a:lnTo>
                    <a:pt x="0" y="523"/>
                  </a:lnTo>
                  <a:lnTo>
                    <a:pt x="0" y="523"/>
                  </a:lnTo>
                  <a:lnTo>
                    <a:pt x="25" y="533"/>
                  </a:lnTo>
                  <a:lnTo>
                    <a:pt x="51" y="543"/>
                  </a:lnTo>
                  <a:lnTo>
                    <a:pt x="75" y="553"/>
                  </a:lnTo>
                  <a:lnTo>
                    <a:pt x="85" y="559"/>
                  </a:lnTo>
                  <a:lnTo>
                    <a:pt x="95" y="567"/>
                  </a:lnTo>
                  <a:lnTo>
                    <a:pt x="95" y="567"/>
                  </a:lnTo>
                  <a:lnTo>
                    <a:pt x="123" y="589"/>
                  </a:lnTo>
                  <a:lnTo>
                    <a:pt x="149" y="611"/>
                  </a:lnTo>
                  <a:lnTo>
                    <a:pt x="177" y="629"/>
                  </a:lnTo>
                  <a:lnTo>
                    <a:pt x="204" y="647"/>
                  </a:lnTo>
                  <a:lnTo>
                    <a:pt x="234" y="659"/>
                  </a:lnTo>
                  <a:lnTo>
                    <a:pt x="264" y="670"/>
                  </a:lnTo>
                  <a:lnTo>
                    <a:pt x="296" y="676"/>
                  </a:lnTo>
                  <a:lnTo>
                    <a:pt x="330" y="678"/>
                  </a:lnTo>
                  <a:lnTo>
                    <a:pt x="330" y="678"/>
                  </a:lnTo>
                  <a:lnTo>
                    <a:pt x="355" y="678"/>
                  </a:lnTo>
                  <a:lnTo>
                    <a:pt x="381" y="674"/>
                  </a:lnTo>
                  <a:lnTo>
                    <a:pt x="381" y="674"/>
                  </a:lnTo>
                  <a:lnTo>
                    <a:pt x="387" y="706"/>
                  </a:lnTo>
                  <a:lnTo>
                    <a:pt x="385" y="718"/>
                  </a:lnTo>
                  <a:lnTo>
                    <a:pt x="383" y="728"/>
                  </a:lnTo>
                  <a:lnTo>
                    <a:pt x="379" y="738"/>
                  </a:lnTo>
                  <a:lnTo>
                    <a:pt x="371" y="750"/>
                  </a:lnTo>
                  <a:lnTo>
                    <a:pt x="346" y="780"/>
                  </a:lnTo>
                  <a:lnTo>
                    <a:pt x="346" y="780"/>
                  </a:lnTo>
                  <a:lnTo>
                    <a:pt x="375" y="822"/>
                  </a:lnTo>
                  <a:lnTo>
                    <a:pt x="391" y="841"/>
                  </a:lnTo>
                  <a:lnTo>
                    <a:pt x="409" y="859"/>
                  </a:lnTo>
                  <a:lnTo>
                    <a:pt x="409" y="859"/>
                  </a:lnTo>
                  <a:lnTo>
                    <a:pt x="421" y="871"/>
                  </a:lnTo>
                  <a:lnTo>
                    <a:pt x="435" y="879"/>
                  </a:lnTo>
                  <a:lnTo>
                    <a:pt x="449" y="887"/>
                  </a:lnTo>
                  <a:lnTo>
                    <a:pt x="459" y="889"/>
                  </a:lnTo>
                  <a:lnTo>
                    <a:pt x="459" y="889"/>
                  </a:lnTo>
                  <a:lnTo>
                    <a:pt x="461" y="889"/>
                  </a:lnTo>
                  <a:lnTo>
                    <a:pt x="461" y="889"/>
                  </a:lnTo>
                  <a:lnTo>
                    <a:pt x="475" y="875"/>
                  </a:lnTo>
                  <a:lnTo>
                    <a:pt x="489" y="859"/>
                  </a:lnTo>
                  <a:lnTo>
                    <a:pt x="495" y="849"/>
                  </a:lnTo>
                  <a:lnTo>
                    <a:pt x="499" y="841"/>
                  </a:lnTo>
                  <a:lnTo>
                    <a:pt x="501" y="833"/>
                  </a:lnTo>
                  <a:lnTo>
                    <a:pt x="501" y="826"/>
                  </a:lnTo>
                  <a:lnTo>
                    <a:pt x="501" y="8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sp>
        <p:nvSpPr>
          <p:cNvPr id="11" name="Trójkąt równoramienny 10">
            <a:extLst>
              <a:ext uri="{FF2B5EF4-FFF2-40B4-BE49-F238E27FC236}">
                <a16:creationId xmlns:a16="http://schemas.microsoft.com/office/drawing/2014/main" id="{FF1395C4-8BE4-DFA0-778A-5E024A59AB23}"/>
              </a:ext>
            </a:extLst>
          </p:cNvPr>
          <p:cNvSpPr/>
          <p:nvPr/>
        </p:nvSpPr>
        <p:spPr>
          <a:xfrm>
            <a:off x="1490797" y="1435211"/>
            <a:ext cx="132468" cy="127453"/>
          </a:xfrm>
          <a:prstGeom prst="triangle">
            <a:avLst/>
          </a:prstGeom>
          <a:solidFill>
            <a:srgbClr val="9EE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86" name="Prostokąt 85">
            <a:extLst>
              <a:ext uri="{FF2B5EF4-FFF2-40B4-BE49-F238E27FC236}">
                <a16:creationId xmlns:a16="http://schemas.microsoft.com/office/drawing/2014/main" id="{735FBDC2-773C-FDF0-D528-1D1AB8876A2F}"/>
              </a:ext>
            </a:extLst>
          </p:cNvPr>
          <p:cNvSpPr/>
          <p:nvPr/>
        </p:nvSpPr>
        <p:spPr>
          <a:xfrm>
            <a:off x="6204851" y="6138084"/>
            <a:ext cx="568226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i="1" dirty="0"/>
              <a:t>* Źródło: Raporty GUS „Turystyka w 2024 r.”; „Turystyka w 2023 r.”</a:t>
            </a:r>
          </a:p>
        </p:txBody>
      </p:sp>
      <p:graphicFrame>
        <p:nvGraphicFramePr>
          <p:cNvPr id="87" name="Tabela 86">
            <a:extLst>
              <a:ext uri="{FF2B5EF4-FFF2-40B4-BE49-F238E27FC236}">
                <a16:creationId xmlns:a16="http://schemas.microsoft.com/office/drawing/2014/main" id="{DAE6CFCC-29C4-CFDD-DCEA-8043794B002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391487"/>
              </p:ext>
            </p:extLst>
          </p:nvPr>
        </p:nvGraphicFramePr>
        <p:xfrm>
          <a:off x="7694975" y="3514128"/>
          <a:ext cx="695738" cy="320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6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88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19435">
                <a:tc>
                  <a:txBody>
                    <a:bodyPr/>
                    <a:lstStyle/>
                    <a:p>
                      <a:endParaRPr lang="pl-PL" sz="300" b="0" dirty="0"/>
                    </a:p>
                  </a:txBody>
                  <a:tcPr marL="0" marR="0" marT="0" marB="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50" b="0" dirty="0">
                          <a:solidFill>
                            <a:schemeClr val="tx1"/>
                          </a:solidFill>
                        </a:rPr>
                        <a:t> wzrost</a:t>
                      </a:r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9435">
                <a:tc>
                  <a:txBody>
                    <a:bodyPr/>
                    <a:lstStyle/>
                    <a:p>
                      <a:endParaRPr lang="pl-PL" sz="300" b="0" dirty="0"/>
                    </a:p>
                  </a:txBody>
                  <a:tcPr marL="0" marR="0" marT="0" marB="0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50" b="0" dirty="0">
                          <a:solidFill>
                            <a:schemeClr val="tx1"/>
                          </a:solidFill>
                        </a:rPr>
                        <a:t> spadek</a:t>
                      </a:r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5" name="Wykres 4">
            <a:extLst>
              <a:ext uri="{FF2B5EF4-FFF2-40B4-BE49-F238E27FC236}">
                <a16:creationId xmlns:a16="http://schemas.microsoft.com/office/drawing/2014/main" id="{9C59C29F-A515-F9CC-6660-85E872DAAAF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01644789"/>
              </p:ext>
            </p:extLst>
          </p:nvPr>
        </p:nvGraphicFramePr>
        <p:xfrm>
          <a:off x="8633123" y="1843825"/>
          <a:ext cx="2159541" cy="40325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" name="Prostokąt 5">
            <a:extLst>
              <a:ext uri="{FF2B5EF4-FFF2-40B4-BE49-F238E27FC236}">
                <a16:creationId xmlns:a16="http://schemas.microsoft.com/office/drawing/2014/main" id="{ABBE6664-7ED8-E6A7-727D-03A5C840E7D4}"/>
              </a:ext>
            </a:extLst>
          </p:cNvPr>
          <p:cNvSpPr/>
          <p:nvPr/>
        </p:nvSpPr>
        <p:spPr>
          <a:xfrm>
            <a:off x="7838326" y="1416997"/>
            <a:ext cx="1603469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Zmiana 2024 vs 2023</a:t>
            </a:r>
          </a:p>
        </p:txBody>
      </p:sp>
      <p:sp>
        <p:nvSpPr>
          <p:cNvPr id="7" name="Prostokąt 6">
            <a:extLst>
              <a:ext uri="{FF2B5EF4-FFF2-40B4-BE49-F238E27FC236}">
                <a16:creationId xmlns:a16="http://schemas.microsoft.com/office/drawing/2014/main" id="{A93F97FC-5A4E-0DEA-2E7D-8A8A702CBBB5}"/>
              </a:ext>
            </a:extLst>
          </p:cNvPr>
          <p:cNvSpPr/>
          <p:nvPr/>
        </p:nvSpPr>
        <p:spPr>
          <a:xfrm>
            <a:off x="9256294" y="1406874"/>
            <a:ext cx="1603469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Zmiana 2025 vs 2024</a:t>
            </a:r>
          </a:p>
        </p:txBody>
      </p:sp>
    </p:spTree>
    <p:extLst>
      <p:ext uri="{BB962C8B-B14F-4D97-AF65-F5344CB8AC3E}">
        <p14:creationId xmlns:p14="http://schemas.microsoft.com/office/powerpoint/2010/main" val="3135914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Prostokąt zaokrąglony 84"/>
          <p:cNvSpPr/>
          <p:nvPr/>
        </p:nvSpPr>
        <p:spPr>
          <a:xfrm>
            <a:off x="481839" y="3045175"/>
            <a:ext cx="5356986" cy="259853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solidFill>
              <a:schemeClr val="accent4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35B9F4D4-DC9E-5EDE-377A-244EA3165E19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Turystyka krajowa – podróże krótkookresowe</a:t>
            </a:r>
            <a:endParaRPr lang="en-US" dirty="0"/>
          </a:p>
        </p:txBody>
      </p:sp>
      <p:sp>
        <p:nvSpPr>
          <p:cNvPr id="16" name="Prostokąt zaokrąglony 15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18" name="Prostokąt zaokrąglony 17"/>
          <p:cNvSpPr/>
          <p:nvPr/>
        </p:nvSpPr>
        <p:spPr>
          <a:xfrm>
            <a:off x="6249325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13" name="Prostokąt 12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 (w mln osób)</a:t>
            </a:r>
          </a:p>
        </p:txBody>
      </p:sp>
      <p:sp>
        <p:nvSpPr>
          <p:cNvPr id="14" name="Prostokąt 13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2024</a:t>
            </a:r>
          </a:p>
        </p:txBody>
      </p:sp>
      <p:graphicFrame>
        <p:nvGraphicFramePr>
          <p:cNvPr id="15" name="Wykres 14"/>
          <p:cNvGraphicFramePr/>
          <p:nvPr>
            <p:extLst>
              <p:ext uri="{D42A27DB-BD31-4B8C-83A1-F6EECF244321}">
                <p14:modId xmlns:p14="http://schemas.microsoft.com/office/powerpoint/2010/main" val="2789328528"/>
              </p:ext>
            </p:extLst>
          </p:nvPr>
        </p:nvGraphicFramePr>
        <p:xfrm>
          <a:off x="200247" y="1789892"/>
          <a:ext cx="4755781" cy="40325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7" name="Wykres 16"/>
          <p:cNvGraphicFramePr/>
          <p:nvPr>
            <p:extLst>
              <p:ext uri="{D42A27DB-BD31-4B8C-83A1-F6EECF244321}">
                <p14:modId xmlns:p14="http://schemas.microsoft.com/office/powerpoint/2010/main" val="1423647773"/>
              </p:ext>
            </p:extLst>
          </p:nvPr>
        </p:nvGraphicFramePr>
        <p:xfrm>
          <a:off x="3597900" y="1796372"/>
          <a:ext cx="1709295" cy="40325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0" name="Prostokąt 19"/>
          <p:cNvSpPr/>
          <p:nvPr/>
        </p:nvSpPr>
        <p:spPr>
          <a:xfrm>
            <a:off x="6323881" y="1322561"/>
            <a:ext cx="559824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Natężenie krajowego ruchu turystycznego w 2024 roku wg województw </a:t>
            </a:r>
            <a:br>
              <a:rPr lang="pl-PL" sz="1000" b="1" dirty="0"/>
            </a:br>
            <a:r>
              <a:rPr lang="pl-PL" sz="1000" b="1" dirty="0"/>
              <a:t>oraz liczby krajowych podróży krótkookresowych ogółem (mln os.) </a:t>
            </a:r>
          </a:p>
        </p:txBody>
      </p:sp>
      <p:sp>
        <p:nvSpPr>
          <p:cNvPr id="23" name="Prostokąt 22"/>
          <p:cNvSpPr/>
          <p:nvPr/>
        </p:nvSpPr>
        <p:spPr>
          <a:xfrm>
            <a:off x="832957" y="1360832"/>
            <a:ext cx="89978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200" b="1" dirty="0">
                <a:solidFill>
                  <a:srgbClr val="002060"/>
                </a:solidFill>
              </a:rPr>
              <a:t>31,4</a:t>
            </a:r>
          </a:p>
        </p:txBody>
      </p:sp>
      <p:sp>
        <p:nvSpPr>
          <p:cNvPr id="24" name="Prostokąt 23"/>
          <p:cNvSpPr/>
          <p:nvPr/>
        </p:nvSpPr>
        <p:spPr>
          <a:xfrm>
            <a:off x="829007" y="1540108"/>
            <a:ext cx="899784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>
                <a:solidFill>
                  <a:schemeClr val="bg1">
                    <a:lumMod val="65000"/>
                  </a:schemeClr>
                </a:solidFill>
              </a:rPr>
              <a:t>31,1</a:t>
            </a:r>
          </a:p>
        </p:txBody>
      </p:sp>
      <p:grpSp>
        <p:nvGrpSpPr>
          <p:cNvPr id="10" name="Grupa 9"/>
          <p:cNvGrpSpPr>
            <a:grpSpLocks noChangeAspect="1"/>
          </p:cNvGrpSpPr>
          <p:nvPr/>
        </p:nvGrpSpPr>
        <p:grpSpPr>
          <a:xfrm>
            <a:off x="432579" y="1354522"/>
            <a:ext cx="578840" cy="532221"/>
            <a:chOff x="6904263" y="2482470"/>
            <a:chExt cx="770434" cy="708385"/>
          </a:xfrm>
          <a:solidFill>
            <a:schemeClr val="tx1"/>
          </a:solidFill>
        </p:grpSpPr>
        <p:sp>
          <p:nvSpPr>
            <p:cNvPr id="35" name="Freeform 5"/>
            <p:cNvSpPr>
              <a:spLocks/>
            </p:cNvSpPr>
            <p:nvPr/>
          </p:nvSpPr>
          <p:spPr bwMode="auto">
            <a:xfrm>
              <a:off x="7294948" y="2651695"/>
              <a:ext cx="290114" cy="292701"/>
            </a:xfrm>
            <a:custGeom>
              <a:avLst/>
              <a:gdLst>
                <a:gd name="T0" fmla="*/ 1622 w 1751"/>
                <a:gd name="T1" fmla="*/ 809 h 1785"/>
                <a:gd name="T2" fmla="*/ 1459 w 1751"/>
                <a:gd name="T3" fmla="*/ 719 h 1785"/>
                <a:gd name="T4" fmla="*/ 1429 w 1751"/>
                <a:gd name="T5" fmla="*/ 640 h 1785"/>
                <a:gd name="T6" fmla="*/ 1447 w 1751"/>
                <a:gd name="T7" fmla="*/ 552 h 1785"/>
                <a:gd name="T8" fmla="*/ 1381 w 1751"/>
                <a:gd name="T9" fmla="*/ 503 h 1785"/>
                <a:gd name="T10" fmla="*/ 1322 w 1751"/>
                <a:gd name="T11" fmla="*/ 463 h 1785"/>
                <a:gd name="T12" fmla="*/ 1185 w 1751"/>
                <a:gd name="T13" fmla="*/ 395 h 1785"/>
                <a:gd name="T14" fmla="*/ 1099 w 1751"/>
                <a:gd name="T15" fmla="*/ 262 h 1785"/>
                <a:gd name="T16" fmla="*/ 1049 w 1751"/>
                <a:gd name="T17" fmla="*/ 207 h 1785"/>
                <a:gd name="T18" fmla="*/ 1016 w 1751"/>
                <a:gd name="T19" fmla="*/ 42 h 1785"/>
                <a:gd name="T20" fmla="*/ 831 w 1751"/>
                <a:gd name="T21" fmla="*/ 59 h 1785"/>
                <a:gd name="T22" fmla="*/ 666 w 1751"/>
                <a:gd name="T23" fmla="*/ 113 h 1785"/>
                <a:gd name="T24" fmla="*/ 618 w 1751"/>
                <a:gd name="T25" fmla="*/ 157 h 1785"/>
                <a:gd name="T26" fmla="*/ 560 w 1751"/>
                <a:gd name="T27" fmla="*/ 163 h 1785"/>
                <a:gd name="T28" fmla="*/ 513 w 1751"/>
                <a:gd name="T29" fmla="*/ 183 h 1785"/>
                <a:gd name="T30" fmla="*/ 463 w 1751"/>
                <a:gd name="T31" fmla="*/ 246 h 1785"/>
                <a:gd name="T32" fmla="*/ 298 w 1751"/>
                <a:gd name="T33" fmla="*/ 242 h 1785"/>
                <a:gd name="T34" fmla="*/ 213 w 1751"/>
                <a:gd name="T35" fmla="*/ 236 h 1785"/>
                <a:gd name="T36" fmla="*/ 181 w 1751"/>
                <a:gd name="T37" fmla="*/ 278 h 1785"/>
                <a:gd name="T38" fmla="*/ 185 w 1751"/>
                <a:gd name="T39" fmla="*/ 342 h 1785"/>
                <a:gd name="T40" fmla="*/ 81 w 1751"/>
                <a:gd name="T41" fmla="*/ 433 h 1785"/>
                <a:gd name="T42" fmla="*/ 83 w 1751"/>
                <a:gd name="T43" fmla="*/ 489 h 1785"/>
                <a:gd name="T44" fmla="*/ 101 w 1751"/>
                <a:gd name="T45" fmla="*/ 543 h 1785"/>
                <a:gd name="T46" fmla="*/ 34 w 1751"/>
                <a:gd name="T47" fmla="*/ 620 h 1785"/>
                <a:gd name="T48" fmla="*/ 44 w 1751"/>
                <a:gd name="T49" fmla="*/ 702 h 1785"/>
                <a:gd name="T50" fmla="*/ 0 w 1751"/>
                <a:gd name="T51" fmla="*/ 801 h 1785"/>
                <a:gd name="T52" fmla="*/ 40 w 1751"/>
                <a:gd name="T53" fmla="*/ 827 h 1785"/>
                <a:gd name="T54" fmla="*/ 141 w 1751"/>
                <a:gd name="T55" fmla="*/ 853 h 1785"/>
                <a:gd name="T56" fmla="*/ 280 w 1751"/>
                <a:gd name="T57" fmla="*/ 843 h 1785"/>
                <a:gd name="T58" fmla="*/ 362 w 1751"/>
                <a:gd name="T59" fmla="*/ 896 h 1785"/>
                <a:gd name="T60" fmla="*/ 421 w 1751"/>
                <a:gd name="T61" fmla="*/ 972 h 1785"/>
                <a:gd name="T62" fmla="*/ 461 w 1751"/>
                <a:gd name="T63" fmla="*/ 1091 h 1785"/>
                <a:gd name="T64" fmla="*/ 483 w 1751"/>
                <a:gd name="T65" fmla="*/ 1111 h 1785"/>
                <a:gd name="T66" fmla="*/ 586 w 1751"/>
                <a:gd name="T67" fmla="*/ 1115 h 1785"/>
                <a:gd name="T68" fmla="*/ 630 w 1751"/>
                <a:gd name="T69" fmla="*/ 1133 h 1785"/>
                <a:gd name="T70" fmla="*/ 670 w 1751"/>
                <a:gd name="T71" fmla="*/ 1195 h 1785"/>
                <a:gd name="T72" fmla="*/ 684 w 1751"/>
                <a:gd name="T73" fmla="*/ 1286 h 1785"/>
                <a:gd name="T74" fmla="*/ 636 w 1751"/>
                <a:gd name="T75" fmla="*/ 1342 h 1785"/>
                <a:gd name="T76" fmla="*/ 574 w 1751"/>
                <a:gd name="T77" fmla="*/ 1374 h 1785"/>
                <a:gd name="T78" fmla="*/ 618 w 1751"/>
                <a:gd name="T79" fmla="*/ 1471 h 1785"/>
                <a:gd name="T80" fmla="*/ 594 w 1751"/>
                <a:gd name="T81" fmla="*/ 1537 h 1785"/>
                <a:gd name="T82" fmla="*/ 620 w 1751"/>
                <a:gd name="T83" fmla="*/ 1598 h 1785"/>
                <a:gd name="T84" fmla="*/ 753 w 1751"/>
                <a:gd name="T85" fmla="*/ 1692 h 1785"/>
                <a:gd name="T86" fmla="*/ 825 w 1751"/>
                <a:gd name="T87" fmla="*/ 1692 h 1785"/>
                <a:gd name="T88" fmla="*/ 914 w 1751"/>
                <a:gd name="T89" fmla="*/ 1733 h 1785"/>
                <a:gd name="T90" fmla="*/ 1034 w 1751"/>
                <a:gd name="T91" fmla="*/ 1781 h 1785"/>
                <a:gd name="T92" fmla="*/ 1125 w 1751"/>
                <a:gd name="T93" fmla="*/ 1751 h 1785"/>
                <a:gd name="T94" fmla="*/ 1167 w 1751"/>
                <a:gd name="T95" fmla="*/ 1684 h 1785"/>
                <a:gd name="T96" fmla="*/ 1177 w 1751"/>
                <a:gd name="T97" fmla="*/ 1562 h 1785"/>
                <a:gd name="T98" fmla="*/ 1105 w 1751"/>
                <a:gd name="T99" fmla="*/ 1405 h 1785"/>
                <a:gd name="T100" fmla="*/ 1089 w 1751"/>
                <a:gd name="T101" fmla="*/ 1368 h 1785"/>
                <a:gd name="T102" fmla="*/ 1105 w 1751"/>
                <a:gd name="T103" fmla="*/ 1332 h 1785"/>
                <a:gd name="T104" fmla="*/ 1167 w 1751"/>
                <a:gd name="T105" fmla="*/ 1302 h 1785"/>
                <a:gd name="T106" fmla="*/ 1189 w 1751"/>
                <a:gd name="T107" fmla="*/ 1214 h 1785"/>
                <a:gd name="T108" fmla="*/ 1209 w 1751"/>
                <a:gd name="T109" fmla="*/ 1103 h 1785"/>
                <a:gd name="T110" fmla="*/ 1205 w 1751"/>
                <a:gd name="T111" fmla="*/ 1053 h 1785"/>
                <a:gd name="T112" fmla="*/ 1387 w 1751"/>
                <a:gd name="T113" fmla="*/ 1006 h 1785"/>
                <a:gd name="T114" fmla="*/ 1519 w 1751"/>
                <a:gd name="T115" fmla="*/ 978 h 1785"/>
                <a:gd name="T116" fmla="*/ 1550 w 1751"/>
                <a:gd name="T117" fmla="*/ 942 h 1785"/>
                <a:gd name="T118" fmla="*/ 1594 w 1751"/>
                <a:gd name="T119" fmla="*/ 942 h 1785"/>
                <a:gd name="T120" fmla="*/ 1656 w 1751"/>
                <a:gd name="T121" fmla="*/ 948 h 1785"/>
                <a:gd name="T122" fmla="*/ 1741 w 1751"/>
                <a:gd name="T123" fmla="*/ 841 h 1785"/>
                <a:gd name="T124" fmla="*/ 1698 w 1751"/>
                <a:gd name="T125" fmla="*/ 817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1" h="1785">
                  <a:moveTo>
                    <a:pt x="1698" y="817"/>
                  </a:moveTo>
                  <a:lnTo>
                    <a:pt x="1698" y="817"/>
                  </a:lnTo>
                  <a:lnTo>
                    <a:pt x="1698" y="817"/>
                  </a:lnTo>
                  <a:lnTo>
                    <a:pt x="1690" y="817"/>
                  </a:lnTo>
                  <a:lnTo>
                    <a:pt x="1690" y="817"/>
                  </a:lnTo>
                  <a:lnTo>
                    <a:pt x="1654" y="815"/>
                  </a:lnTo>
                  <a:lnTo>
                    <a:pt x="1622" y="809"/>
                  </a:lnTo>
                  <a:lnTo>
                    <a:pt x="1590" y="799"/>
                  </a:lnTo>
                  <a:lnTo>
                    <a:pt x="1562" y="787"/>
                  </a:lnTo>
                  <a:lnTo>
                    <a:pt x="1535" y="773"/>
                  </a:lnTo>
                  <a:lnTo>
                    <a:pt x="1509" y="755"/>
                  </a:lnTo>
                  <a:lnTo>
                    <a:pt x="1483" y="737"/>
                  </a:lnTo>
                  <a:lnTo>
                    <a:pt x="1459" y="719"/>
                  </a:lnTo>
                  <a:lnTo>
                    <a:pt x="1459" y="719"/>
                  </a:lnTo>
                  <a:lnTo>
                    <a:pt x="1449" y="708"/>
                  </a:lnTo>
                  <a:lnTo>
                    <a:pt x="1439" y="698"/>
                  </a:lnTo>
                  <a:lnTo>
                    <a:pt x="1433" y="686"/>
                  </a:lnTo>
                  <a:lnTo>
                    <a:pt x="1429" y="676"/>
                  </a:lnTo>
                  <a:lnTo>
                    <a:pt x="1427" y="666"/>
                  </a:lnTo>
                  <a:lnTo>
                    <a:pt x="1427" y="656"/>
                  </a:lnTo>
                  <a:lnTo>
                    <a:pt x="1429" y="640"/>
                  </a:lnTo>
                  <a:lnTo>
                    <a:pt x="1429" y="640"/>
                  </a:lnTo>
                  <a:lnTo>
                    <a:pt x="1433" y="626"/>
                  </a:lnTo>
                  <a:lnTo>
                    <a:pt x="1439" y="614"/>
                  </a:lnTo>
                  <a:lnTo>
                    <a:pt x="1451" y="592"/>
                  </a:lnTo>
                  <a:lnTo>
                    <a:pt x="1451" y="592"/>
                  </a:lnTo>
                  <a:lnTo>
                    <a:pt x="1447" y="552"/>
                  </a:lnTo>
                  <a:lnTo>
                    <a:pt x="1447" y="552"/>
                  </a:lnTo>
                  <a:lnTo>
                    <a:pt x="1429" y="519"/>
                  </a:lnTo>
                  <a:lnTo>
                    <a:pt x="1429" y="519"/>
                  </a:lnTo>
                  <a:lnTo>
                    <a:pt x="1423" y="509"/>
                  </a:lnTo>
                  <a:lnTo>
                    <a:pt x="1423" y="509"/>
                  </a:lnTo>
                  <a:lnTo>
                    <a:pt x="1403" y="507"/>
                  </a:lnTo>
                  <a:lnTo>
                    <a:pt x="1393" y="505"/>
                  </a:lnTo>
                  <a:lnTo>
                    <a:pt x="1381" y="503"/>
                  </a:lnTo>
                  <a:lnTo>
                    <a:pt x="1370" y="497"/>
                  </a:lnTo>
                  <a:lnTo>
                    <a:pt x="1358" y="491"/>
                  </a:lnTo>
                  <a:lnTo>
                    <a:pt x="1348" y="483"/>
                  </a:lnTo>
                  <a:lnTo>
                    <a:pt x="1338" y="471"/>
                  </a:lnTo>
                  <a:lnTo>
                    <a:pt x="1338" y="471"/>
                  </a:lnTo>
                  <a:lnTo>
                    <a:pt x="1322" y="463"/>
                  </a:lnTo>
                  <a:lnTo>
                    <a:pt x="1322" y="463"/>
                  </a:lnTo>
                  <a:lnTo>
                    <a:pt x="1302" y="461"/>
                  </a:lnTo>
                  <a:lnTo>
                    <a:pt x="1302" y="461"/>
                  </a:lnTo>
                  <a:lnTo>
                    <a:pt x="1274" y="455"/>
                  </a:lnTo>
                  <a:lnTo>
                    <a:pt x="1250" y="445"/>
                  </a:lnTo>
                  <a:lnTo>
                    <a:pt x="1226" y="431"/>
                  </a:lnTo>
                  <a:lnTo>
                    <a:pt x="1205" y="415"/>
                  </a:lnTo>
                  <a:lnTo>
                    <a:pt x="1185" y="395"/>
                  </a:lnTo>
                  <a:lnTo>
                    <a:pt x="1167" y="372"/>
                  </a:lnTo>
                  <a:lnTo>
                    <a:pt x="1151" y="346"/>
                  </a:lnTo>
                  <a:lnTo>
                    <a:pt x="1139" y="316"/>
                  </a:lnTo>
                  <a:lnTo>
                    <a:pt x="1139" y="316"/>
                  </a:lnTo>
                  <a:lnTo>
                    <a:pt x="1133" y="304"/>
                  </a:lnTo>
                  <a:lnTo>
                    <a:pt x="1123" y="290"/>
                  </a:lnTo>
                  <a:lnTo>
                    <a:pt x="1099" y="262"/>
                  </a:lnTo>
                  <a:lnTo>
                    <a:pt x="1099" y="262"/>
                  </a:lnTo>
                  <a:lnTo>
                    <a:pt x="1083" y="246"/>
                  </a:lnTo>
                  <a:lnTo>
                    <a:pt x="1069" y="228"/>
                  </a:lnTo>
                  <a:lnTo>
                    <a:pt x="1069" y="228"/>
                  </a:lnTo>
                  <a:lnTo>
                    <a:pt x="1059" y="218"/>
                  </a:lnTo>
                  <a:lnTo>
                    <a:pt x="1059" y="218"/>
                  </a:lnTo>
                  <a:lnTo>
                    <a:pt x="1049" y="207"/>
                  </a:lnTo>
                  <a:lnTo>
                    <a:pt x="1040" y="195"/>
                  </a:lnTo>
                  <a:lnTo>
                    <a:pt x="1032" y="179"/>
                  </a:lnTo>
                  <a:lnTo>
                    <a:pt x="1028" y="161"/>
                  </a:lnTo>
                  <a:lnTo>
                    <a:pt x="1028" y="161"/>
                  </a:lnTo>
                  <a:lnTo>
                    <a:pt x="1022" y="123"/>
                  </a:lnTo>
                  <a:lnTo>
                    <a:pt x="1018" y="83"/>
                  </a:lnTo>
                  <a:lnTo>
                    <a:pt x="1016" y="42"/>
                  </a:lnTo>
                  <a:lnTo>
                    <a:pt x="1016" y="0"/>
                  </a:lnTo>
                  <a:lnTo>
                    <a:pt x="1016" y="0"/>
                  </a:lnTo>
                  <a:lnTo>
                    <a:pt x="942" y="20"/>
                  </a:lnTo>
                  <a:lnTo>
                    <a:pt x="942" y="20"/>
                  </a:lnTo>
                  <a:lnTo>
                    <a:pt x="886" y="40"/>
                  </a:lnTo>
                  <a:lnTo>
                    <a:pt x="831" y="59"/>
                  </a:lnTo>
                  <a:lnTo>
                    <a:pt x="831" y="59"/>
                  </a:lnTo>
                  <a:lnTo>
                    <a:pt x="777" y="77"/>
                  </a:lnTo>
                  <a:lnTo>
                    <a:pt x="721" y="95"/>
                  </a:lnTo>
                  <a:lnTo>
                    <a:pt x="721" y="95"/>
                  </a:lnTo>
                  <a:lnTo>
                    <a:pt x="706" y="99"/>
                  </a:lnTo>
                  <a:lnTo>
                    <a:pt x="706" y="99"/>
                  </a:lnTo>
                  <a:lnTo>
                    <a:pt x="684" y="107"/>
                  </a:lnTo>
                  <a:lnTo>
                    <a:pt x="666" y="113"/>
                  </a:lnTo>
                  <a:lnTo>
                    <a:pt x="652" y="123"/>
                  </a:lnTo>
                  <a:lnTo>
                    <a:pt x="646" y="129"/>
                  </a:lnTo>
                  <a:lnTo>
                    <a:pt x="642" y="137"/>
                  </a:lnTo>
                  <a:lnTo>
                    <a:pt x="642" y="137"/>
                  </a:lnTo>
                  <a:lnTo>
                    <a:pt x="634" y="145"/>
                  </a:lnTo>
                  <a:lnTo>
                    <a:pt x="626" y="151"/>
                  </a:lnTo>
                  <a:lnTo>
                    <a:pt x="618" y="157"/>
                  </a:lnTo>
                  <a:lnTo>
                    <a:pt x="608" y="159"/>
                  </a:lnTo>
                  <a:lnTo>
                    <a:pt x="590" y="163"/>
                  </a:lnTo>
                  <a:lnTo>
                    <a:pt x="574" y="163"/>
                  </a:lnTo>
                  <a:lnTo>
                    <a:pt x="574" y="163"/>
                  </a:lnTo>
                  <a:lnTo>
                    <a:pt x="566" y="163"/>
                  </a:lnTo>
                  <a:lnTo>
                    <a:pt x="566" y="163"/>
                  </a:lnTo>
                  <a:lnTo>
                    <a:pt x="560" y="163"/>
                  </a:lnTo>
                  <a:lnTo>
                    <a:pt x="560" y="163"/>
                  </a:lnTo>
                  <a:lnTo>
                    <a:pt x="547" y="163"/>
                  </a:lnTo>
                  <a:lnTo>
                    <a:pt x="537" y="165"/>
                  </a:lnTo>
                  <a:lnTo>
                    <a:pt x="527" y="169"/>
                  </a:lnTo>
                  <a:lnTo>
                    <a:pt x="521" y="173"/>
                  </a:lnTo>
                  <a:lnTo>
                    <a:pt x="515" y="177"/>
                  </a:lnTo>
                  <a:lnTo>
                    <a:pt x="513" y="183"/>
                  </a:lnTo>
                  <a:lnTo>
                    <a:pt x="507" y="195"/>
                  </a:lnTo>
                  <a:lnTo>
                    <a:pt x="507" y="195"/>
                  </a:lnTo>
                  <a:lnTo>
                    <a:pt x="501" y="209"/>
                  </a:lnTo>
                  <a:lnTo>
                    <a:pt x="493" y="220"/>
                  </a:lnTo>
                  <a:lnTo>
                    <a:pt x="485" y="230"/>
                  </a:lnTo>
                  <a:lnTo>
                    <a:pt x="475" y="240"/>
                  </a:lnTo>
                  <a:lnTo>
                    <a:pt x="463" y="246"/>
                  </a:lnTo>
                  <a:lnTo>
                    <a:pt x="451" y="252"/>
                  </a:lnTo>
                  <a:lnTo>
                    <a:pt x="435" y="254"/>
                  </a:lnTo>
                  <a:lnTo>
                    <a:pt x="421" y="256"/>
                  </a:lnTo>
                  <a:lnTo>
                    <a:pt x="421" y="256"/>
                  </a:lnTo>
                  <a:lnTo>
                    <a:pt x="397" y="254"/>
                  </a:lnTo>
                  <a:lnTo>
                    <a:pt x="397" y="254"/>
                  </a:lnTo>
                  <a:lnTo>
                    <a:pt x="298" y="242"/>
                  </a:lnTo>
                  <a:lnTo>
                    <a:pt x="298" y="242"/>
                  </a:lnTo>
                  <a:lnTo>
                    <a:pt x="256" y="236"/>
                  </a:lnTo>
                  <a:lnTo>
                    <a:pt x="256" y="236"/>
                  </a:lnTo>
                  <a:lnTo>
                    <a:pt x="238" y="232"/>
                  </a:lnTo>
                  <a:lnTo>
                    <a:pt x="220" y="228"/>
                  </a:lnTo>
                  <a:lnTo>
                    <a:pt x="220" y="228"/>
                  </a:lnTo>
                  <a:lnTo>
                    <a:pt x="213" y="236"/>
                  </a:lnTo>
                  <a:lnTo>
                    <a:pt x="213" y="236"/>
                  </a:lnTo>
                  <a:lnTo>
                    <a:pt x="197" y="248"/>
                  </a:lnTo>
                  <a:lnTo>
                    <a:pt x="187" y="258"/>
                  </a:lnTo>
                  <a:lnTo>
                    <a:pt x="183" y="26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3" y="290"/>
                  </a:lnTo>
                  <a:lnTo>
                    <a:pt x="189" y="306"/>
                  </a:lnTo>
                  <a:lnTo>
                    <a:pt x="189" y="306"/>
                  </a:lnTo>
                  <a:lnTo>
                    <a:pt x="191" y="318"/>
                  </a:lnTo>
                  <a:lnTo>
                    <a:pt x="189" y="330"/>
                  </a:lnTo>
                  <a:lnTo>
                    <a:pt x="185" y="342"/>
                  </a:lnTo>
                  <a:lnTo>
                    <a:pt x="177" y="350"/>
                  </a:lnTo>
                  <a:lnTo>
                    <a:pt x="177" y="350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11" y="405"/>
                  </a:lnTo>
                  <a:lnTo>
                    <a:pt x="95" y="419"/>
                  </a:lnTo>
                  <a:lnTo>
                    <a:pt x="81" y="433"/>
                  </a:lnTo>
                  <a:lnTo>
                    <a:pt x="81" y="433"/>
                  </a:lnTo>
                  <a:lnTo>
                    <a:pt x="73" y="441"/>
                  </a:lnTo>
                  <a:lnTo>
                    <a:pt x="71" y="447"/>
                  </a:lnTo>
                  <a:lnTo>
                    <a:pt x="71" y="455"/>
                  </a:lnTo>
                  <a:lnTo>
                    <a:pt x="73" y="463"/>
                  </a:lnTo>
                  <a:lnTo>
                    <a:pt x="77" y="475"/>
                  </a:lnTo>
                  <a:lnTo>
                    <a:pt x="83" y="489"/>
                  </a:lnTo>
                  <a:lnTo>
                    <a:pt x="95" y="505"/>
                  </a:lnTo>
                  <a:lnTo>
                    <a:pt x="95" y="505"/>
                  </a:lnTo>
                  <a:lnTo>
                    <a:pt x="99" y="513"/>
                  </a:lnTo>
                  <a:lnTo>
                    <a:pt x="101" y="521"/>
                  </a:lnTo>
                  <a:lnTo>
                    <a:pt x="103" y="527"/>
                  </a:lnTo>
                  <a:lnTo>
                    <a:pt x="103" y="535"/>
                  </a:lnTo>
                  <a:lnTo>
                    <a:pt x="101" y="543"/>
                  </a:lnTo>
                  <a:lnTo>
                    <a:pt x="97" y="548"/>
                  </a:lnTo>
                  <a:lnTo>
                    <a:pt x="93" y="556"/>
                  </a:lnTo>
                  <a:lnTo>
                    <a:pt x="87" y="560"/>
                  </a:lnTo>
                  <a:lnTo>
                    <a:pt x="87" y="560"/>
                  </a:lnTo>
                  <a:lnTo>
                    <a:pt x="63" y="582"/>
                  </a:lnTo>
                  <a:lnTo>
                    <a:pt x="46" y="602"/>
                  </a:lnTo>
                  <a:lnTo>
                    <a:pt x="34" y="620"/>
                  </a:lnTo>
                  <a:lnTo>
                    <a:pt x="28" y="638"/>
                  </a:lnTo>
                  <a:lnTo>
                    <a:pt x="26" y="652"/>
                  </a:lnTo>
                  <a:lnTo>
                    <a:pt x="28" y="666"/>
                  </a:lnTo>
                  <a:lnTo>
                    <a:pt x="32" y="680"/>
                  </a:lnTo>
                  <a:lnTo>
                    <a:pt x="40" y="692"/>
                  </a:lnTo>
                  <a:lnTo>
                    <a:pt x="40" y="692"/>
                  </a:lnTo>
                  <a:lnTo>
                    <a:pt x="44" y="702"/>
                  </a:lnTo>
                  <a:lnTo>
                    <a:pt x="44" y="713"/>
                  </a:lnTo>
                  <a:lnTo>
                    <a:pt x="44" y="723"/>
                  </a:lnTo>
                  <a:lnTo>
                    <a:pt x="40" y="733"/>
                  </a:lnTo>
                  <a:lnTo>
                    <a:pt x="40" y="733"/>
                  </a:lnTo>
                  <a:lnTo>
                    <a:pt x="22" y="761"/>
                  </a:lnTo>
                  <a:lnTo>
                    <a:pt x="22" y="761"/>
                  </a:lnTo>
                  <a:lnTo>
                    <a:pt x="0" y="801"/>
                  </a:lnTo>
                  <a:lnTo>
                    <a:pt x="0" y="801"/>
                  </a:lnTo>
                  <a:lnTo>
                    <a:pt x="0" y="803"/>
                  </a:lnTo>
                  <a:lnTo>
                    <a:pt x="0" y="803"/>
                  </a:lnTo>
                  <a:lnTo>
                    <a:pt x="14" y="809"/>
                  </a:lnTo>
                  <a:lnTo>
                    <a:pt x="28" y="817"/>
                  </a:lnTo>
                  <a:lnTo>
                    <a:pt x="28" y="817"/>
                  </a:lnTo>
                  <a:lnTo>
                    <a:pt x="40" y="827"/>
                  </a:lnTo>
                  <a:lnTo>
                    <a:pt x="51" y="833"/>
                  </a:lnTo>
                  <a:lnTo>
                    <a:pt x="63" y="839"/>
                  </a:lnTo>
                  <a:lnTo>
                    <a:pt x="77" y="845"/>
                  </a:lnTo>
                  <a:lnTo>
                    <a:pt x="91" y="849"/>
                  </a:lnTo>
                  <a:lnTo>
                    <a:pt x="107" y="851"/>
                  </a:lnTo>
                  <a:lnTo>
                    <a:pt x="141" y="853"/>
                  </a:lnTo>
                  <a:lnTo>
                    <a:pt x="141" y="853"/>
                  </a:lnTo>
                  <a:lnTo>
                    <a:pt x="179" y="851"/>
                  </a:lnTo>
                  <a:lnTo>
                    <a:pt x="218" y="847"/>
                  </a:lnTo>
                  <a:lnTo>
                    <a:pt x="230" y="847"/>
                  </a:lnTo>
                  <a:lnTo>
                    <a:pt x="232" y="845"/>
                  </a:lnTo>
                  <a:lnTo>
                    <a:pt x="232" y="845"/>
                  </a:lnTo>
                  <a:lnTo>
                    <a:pt x="258" y="843"/>
                  </a:lnTo>
                  <a:lnTo>
                    <a:pt x="280" y="843"/>
                  </a:lnTo>
                  <a:lnTo>
                    <a:pt x="280" y="843"/>
                  </a:lnTo>
                  <a:lnTo>
                    <a:pt x="300" y="843"/>
                  </a:lnTo>
                  <a:lnTo>
                    <a:pt x="318" y="849"/>
                  </a:lnTo>
                  <a:lnTo>
                    <a:pt x="332" y="857"/>
                  </a:lnTo>
                  <a:lnTo>
                    <a:pt x="344" y="867"/>
                  </a:lnTo>
                  <a:lnTo>
                    <a:pt x="352" y="880"/>
                  </a:lnTo>
                  <a:lnTo>
                    <a:pt x="362" y="896"/>
                  </a:lnTo>
                  <a:lnTo>
                    <a:pt x="378" y="932"/>
                  </a:lnTo>
                  <a:lnTo>
                    <a:pt x="378" y="934"/>
                  </a:lnTo>
                  <a:lnTo>
                    <a:pt x="378" y="934"/>
                  </a:lnTo>
                  <a:lnTo>
                    <a:pt x="385" y="948"/>
                  </a:lnTo>
                  <a:lnTo>
                    <a:pt x="385" y="948"/>
                  </a:lnTo>
                  <a:lnTo>
                    <a:pt x="405" y="960"/>
                  </a:lnTo>
                  <a:lnTo>
                    <a:pt x="421" y="972"/>
                  </a:lnTo>
                  <a:lnTo>
                    <a:pt x="435" y="988"/>
                  </a:lnTo>
                  <a:lnTo>
                    <a:pt x="445" y="1004"/>
                  </a:lnTo>
                  <a:lnTo>
                    <a:pt x="453" y="1024"/>
                  </a:lnTo>
                  <a:lnTo>
                    <a:pt x="459" y="1044"/>
                  </a:lnTo>
                  <a:lnTo>
                    <a:pt x="461" y="1067"/>
                  </a:lnTo>
                  <a:lnTo>
                    <a:pt x="461" y="1091"/>
                  </a:lnTo>
                  <a:lnTo>
                    <a:pt x="461" y="1091"/>
                  </a:lnTo>
                  <a:lnTo>
                    <a:pt x="461" y="1103"/>
                  </a:lnTo>
                  <a:lnTo>
                    <a:pt x="463" y="1107"/>
                  </a:lnTo>
                  <a:lnTo>
                    <a:pt x="463" y="1107"/>
                  </a:lnTo>
                  <a:lnTo>
                    <a:pt x="469" y="1109"/>
                  </a:lnTo>
                  <a:lnTo>
                    <a:pt x="481" y="1111"/>
                  </a:lnTo>
                  <a:lnTo>
                    <a:pt x="481" y="1111"/>
                  </a:lnTo>
                  <a:lnTo>
                    <a:pt x="483" y="1111"/>
                  </a:lnTo>
                  <a:lnTo>
                    <a:pt x="483" y="1111"/>
                  </a:lnTo>
                  <a:lnTo>
                    <a:pt x="509" y="1111"/>
                  </a:lnTo>
                  <a:lnTo>
                    <a:pt x="509" y="1111"/>
                  </a:lnTo>
                  <a:lnTo>
                    <a:pt x="525" y="1111"/>
                  </a:lnTo>
                  <a:lnTo>
                    <a:pt x="525" y="1111"/>
                  </a:lnTo>
                  <a:lnTo>
                    <a:pt x="558" y="1113"/>
                  </a:lnTo>
                  <a:lnTo>
                    <a:pt x="586" y="1115"/>
                  </a:lnTo>
                  <a:lnTo>
                    <a:pt x="598" y="1117"/>
                  </a:lnTo>
                  <a:lnTo>
                    <a:pt x="608" y="1121"/>
                  </a:lnTo>
                  <a:lnTo>
                    <a:pt x="620" y="1125"/>
                  </a:lnTo>
                  <a:lnTo>
                    <a:pt x="628" y="1131"/>
                  </a:lnTo>
                  <a:lnTo>
                    <a:pt x="628" y="1131"/>
                  </a:lnTo>
                  <a:lnTo>
                    <a:pt x="630" y="1133"/>
                  </a:lnTo>
                  <a:lnTo>
                    <a:pt x="630" y="1133"/>
                  </a:lnTo>
                  <a:lnTo>
                    <a:pt x="636" y="1133"/>
                  </a:lnTo>
                  <a:lnTo>
                    <a:pt x="636" y="1133"/>
                  </a:lnTo>
                  <a:lnTo>
                    <a:pt x="638" y="1139"/>
                  </a:lnTo>
                  <a:lnTo>
                    <a:pt x="638" y="1139"/>
                  </a:lnTo>
                  <a:lnTo>
                    <a:pt x="650" y="1153"/>
                  </a:lnTo>
                  <a:lnTo>
                    <a:pt x="660" y="1173"/>
                  </a:lnTo>
                  <a:lnTo>
                    <a:pt x="670" y="1195"/>
                  </a:lnTo>
                  <a:lnTo>
                    <a:pt x="680" y="1222"/>
                  </a:lnTo>
                  <a:lnTo>
                    <a:pt x="680" y="1222"/>
                  </a:lnTo>
                  <a:lnTo>
                    <a:pt x="684" y="1238"/>
                  </a:lnTo>
                  <a:lnTo>
                    <a:pt x="686" y="1252"/>
                  </a:lnTo>
                  <a:lnTo>
                    <a:pt x="688" y="1264"/>
                  </a:lnTo>
                  <a:lnTo>
                    <a:pt x="686" y="1276"/>
                  </a:lnTo>
                  <a:lnTo>
                    <a:pt x="684" y="1286"/>
                  </a:lnTo>
                  <a:lnTo>
                    <a:pt x="682" y="1296"/>
                  </a:lnTo>
                  <a:lnTo>
                    <a:pt x="674" y="1310"/>
                  </a:lnTo>
                  <a:lnTo>
                    <a:pt x="674" y="1310"/>
                  </a:lnTo>
                  <a:lnTo>
                    <a:pt x="664" y="1324"/>
                  </a:lnTo>
                  <a:lnTo>
                    <a:pt x="656" y="1330"/>
                  </a:lnTo>
                  <a:lnTo>
                    <a:pt x="646" y="1338"/>
                  </a:lnTo>
                  <a:lnTo>
                    <a:pt x="636" y="1342"/>
                  </a:lnTo>
                  <a:lnTo>
                    <a:pt x="622" y="1348"/>
                  </a:lnTo>
                  <a:lnTo>
                    <a:pt x="608" y="1352"/>
                  </a:lnTo>
                  <a:lnTo>
                    <a:pt x="590" y="1354"/>
                  </a:lnTo>
                  <a:lnTo>
                    <a:pt x="590" y="1354"/>
                  </a:lnTo>
                  <a:lnTo>
                    <a:pt x="566" y="1358"/>
                  </a:lnTo>
                  <a:lnTo>
                    <a:pt x="566" y="1358"/>
                  </a:lnTo>
                  <a:lnTo>
                    <a:pt x="574" y="1374"/>
                  </a:lnTo>
                  <a:lnTo>
                    <a:pt x="574" y="1374"/>
                  </a:lnTo>
                  <a:lnTo>
                    <a:pt x="580" y="1387"/>
                  </a:lnTo>
                  <a:lnTo>
                    <a:pt x="580" y="1387"/>
                  </a:lnTo>
                  <a:lnTo>
                    <a:pt x="594" y="1417"/>
                  </a:lnTo>
                  <a:lnTo>
                    <a:pt x="608" y="1447"/>
                  </a:lnTo>
                  <a:lnTo>
                    <a:pt x="608" y="1447"/>
                  </a:lnTo>
                  <a:lnTo>
                    <a:pt x="618" y="1471"/>
                  </a:lnTo>
                  <a:lnTo>
                    <a:pt x="618" y="1471"/>
                  </a:lnTo>
                  <a:lnTo>
                    <a:pt x="622" y="1481"/>
                  </a:lnTo>
                  <a:lnTo>
                    <a:pt x="622" y="1493"/>
                  </a:lnTo>
                  <a:lnTo>
                    <a:pt x="620" y="1503"/>
                  </a:lnTo>
                  <a:lnTo>
                    <a:pt x="614" y="1513"/>
                  </a:lnTo>
                  <a:lnTo>
                    <a:pt x="614" y="1513"/>
                  </a:lnTo>
                  <a:lnTo>
                    <a:pt x="594" y="1537"/>
                  </a:lnTo>
                  <a:lnTo>
                    <a:pt x="594" y="1537"/>
                  </a:lnTo>
                  <a:lnTo>
                    <a:pt x="572" y="1566"/>
                  </a:lnTo>
                  <a:lnTo>
                    <a:pt x="572" y="1566"/>
                  </a:lnTo>
                  <a:lnTo>
                    <a:pt x="588" y="1572"/>
                  </a:lnTo>
                  <a:lnTo>
                    <a:pt x="602" y="1582"/>
                  </a:lnTo>
                  <a:lnTo>
                    <a:pt x="614" y="1590"/>
                  </a:lnTo>
                  <a:lnTo>
                    <a:pt x="620" y="1598"/>
                  </a:lnTo>
                  <a:lnTo>
                    <a:pt x="620" y="1598"/>
                  </a:lnTo>
                  <a:lnTo>
                    <a:pt x="660" y="1636"/>
                  </a:lnTo>
                  <a:lnTo>
                    <a:pt x="678" y="1654"/>
                  </a:lnTo>
                  <a:lnTo>
                    <a:pt x="696" y="1666"/>
                  </a:lnTo>
                  <a:lnTo>
                    <a:pt x="714" y="1678"/>
                  </a:lnTo>
                  <a:lnTo>
                    <a:pt x="733" y="1686"/>
                  </a:lnTo>
                  <a:lnTo>
                    <a:pt x="753" y="1692"/>
                  </a:lnTo>
                  <a:lnTo>
                    <a:pt x="773" y="1692"/>
                  </a:lnTo>
                  <a:lnTo>
                    <a:pt x="773" y="1692"/>
                  </a:lnTo>
                  <a:lnTo>
                    <a:pt x="797" y="1692"/>
                  </a:lnTo>
                  <a:lnTo>
                    <a:pt x="797" y="1692"/>
                  </a:lnTo>
                  <a:lnTo>
                    <a:pt x="809" y="1690"/>
                  </a:lnTo>
                  <a:lnTo>
                    <a:pt x="809" y="1690"/>
                  </a:lnTo>
                  <a:lnTo>
                    <a:pt x="825" y="1692"/>
                  </a:lnTo>
                  <a:lnTo>
                    <a:pt x="839" y="1696"/>
                  </a:lnTo>
                  <a:lnTo>
                    <a:pt x="839" y="1696"/>
                  </a:lnTo>
                  <a:lnTo>
                    <a:pt x="855" y="1698"/>
                  </a:lnTo>
                  <a:lnTo>
                    <a:pt x="869" y="1704"/>
                  </a:lnTo>
                  <a:lnTo>
                    <a:pt x="869" y="1704"/>
                  </a:lnTo>
                  <a:lnTo>
                    <a:pt x="914" y="1733"/>
                  </a:lnTo>
                  <a:lnTo>
                    <a:pt x="914" y="1733"/>
                  </a:lnTo>
                  <a:lnTo>
                    <a:pt x="932" y="1741"/>
                  </a:lnTo>
                  <a:lnTo>
                    <a:pt x="932" y="1741"/>
                  </a:lnTo>
                  <a:lnTo>
                    <a:pt x="976" y="1765"/>
                  </a:lnTo>
                  <a:lnTo>
                    <a:pt x="1000" y="1775"/>
                  </a:lnTo>
                  <a:lnTo>
                    <a:pt x="1022" y="1785"/>
                  </a:lnTo>
                  <a:lnTo>
                    <a:pt x="1022" y="1785"/>
                  </a:lnTo>
                  <a:lnTo>
                    <a:pt x="1034" y="1781"/>
                  </a:lnTo>
                  <a:lnTo>
                    <a:pt x="1057" y="1771"/>
                  </a:lnTo>
                  <a:lnTo>
                    <a:pt x="1057" y="1771"/>
                  </a:lnTo>
                  <a:lnTo>
                    <a:pt x="1077" y="1761"/>
                  </a:lnTo>
                  <a:lnTo>
                    <a:pt x="1093" y="1755"/>
                  </a:lnTo>
                  <a:lnTo>
                    <a:pt x="1109" y="1753"/>
                  </a:lnTo>
                  <a:lnTo>
                    <a:pt x="1125" y="1751"/>
                  </a:lnTo>
                  <a:lnTo>
                    <a:pt x="1125" y="1751"/>
                  </a:lnTo>
                  <a:lnTo>
                    <a:pt x="1141" y="1753"/>
                  </a:lnTo>
                  <a:lnTo>
                    <a:pt x="1157" y="1757"/>
                  </a:lnTo>
                  <a:lnTo>
                    <a:pt x="1157" y="1757"/>
                  </a:lnTo>
                  <a:lnTo>
                    <a:pt x="1161" y="1753"/>
                  </a:lnTo>
                  <a:lnTo>
                    <a:pt x="1161" y="1753"/>
                  </a:lnTo>
                  <a:lnTo>
                    <a:pt x="1163" y="1717"/>
                  </a:lnTo>
                  <a:lnTo>
                    <a:pt x="1167" y="1684"/>
                  </a:lnTo>
                  <a:lnTo>
                    <a:pt x="1173" y="1648"/>
                  </a:lnTo>
                  <a:lnTo>
                    <a:pt x="1183" y="1614"/>
                  </a:lnTo>
                  <a:lnTo>
                    <a:pt x="1183" y="1614"/>
                  </a:lnTo>
                  <a:lnTo>
                    <a:pt x="1183" y="1592"/>
                  </a:lnTo>
                  <a:lnTo>
                    <a:pt x="1183" y="1592"/>
                  </a:lnTo>
                  <a:lnTo>
                    <a:pt x="1177" y="1562"/>
                  </a:lnTo>
                  <a:lnTo>
                    <a:pt x="1177" y="1562"/>
                  </a:lnTo>
                  <a:lnTo>
                    <a:pt x="1167" y="1515"/>
                  </a:lnTo>
                  <a:lnTo>
                    <a:pt x="1163" y="1493"/>
                  </a:lnTo>
                  <a:lnTo>
                    <a:pt x="1155" y="1471"/>
                  </a:lnTo>
                  <a:lnTo>
                    <a:pt x="1147" y="1453"/>
                  </a:lnTo>
                  <a:lnTo>
                    <a:pt x="1135" y="1435"/>
                  </a:lnTo>
                  <a:lnTo>
                    <a:pt x="1123" y="1419"/>
                  </a:lnTo>
                  <a:lnTo>
                    <a:pt x="1105" y="1405"/>
                  </a:lnTo>
                  <a:lnTo>
                    <a:pt x="1105" y="1405"/>
                  </a:lnTo>
                  <a:lnTo>
                    <a:pt x="1101" y="1401"/>
                  </a:lnTo>
                  <a:lnTo>
                    <a:pt x="1095" y="1395"/>
                  </a:lnTo>
                  <a:lnTo>
                    <a:pt x="1091" y="1389"/>
                  </a:lnTo>
                  <a:lnTo>
                    <a:pt x="1089" y="1381"/>
                  </a:lnTo>
                  <a:lnTo>
                    <a:pt x="1089" y="1376"/>
                  </a:lnTo>
                  <a:lnTo>
                    <a:pt x="1089" y="1368"/>
                  </a:lnTo>
                  <a:lnTo>
                    <a:pt x="1089" y="1362"/>
                  </a:lnTo>
                  <a:lnTo>
                    <a:pt x="1093" y="1354"/>
                  </a:lnTo>
                  <a:lnTo>
                    <a:pt x="1093" y="1354"/>
                  </a:lnTo>
                  <a:lnTo>
                    <a:pt x="1095" y="1348"/>
                  </a:lnTo>
                  <a:lnTo>
                    <a:pt x="1095" y="1348"/>
                  </a:lnTo>
                  <a:lnTo>
                    <a:pt x="1099" y="1340"/>
                  </a:lnTo>
                  <a:lnTo>
                    <a:pt x="1105" y="1332"/>
                  </a:lnTo>
                  <a:lnTo>
                    <a:pt x="1115" y="1322"/>
                  </a:lnTo>
                  <a:lnTo>
                    <a:pt x="1121" y="1320"/>
                  </a:lnTo>
                  <a:lnTo>
                    <a:pt x="1129" y="1318"/>
                  </a:lnTo>
                  <a:lnTo>
                    <a:pt x="1129" y="1318"/>
                  </a:lnTo>
                  <a:lnTo>
                    <a:pt x="1145" y="1314"/>
                  </a:lnTo>
                  <a:lnTo>
                    <a:pt x="1157" y="1310"/>
                  </a:lnTo>
                  <a:lnTo>
                    <a:pt x="1167" y="1302"/>
                  </a:lnTo>
                  <a:lnTo>
                    <a:pt x="1177" y="1294"/>
                  </a:lnTo>
                  <a:lnTo>
                    <a:pt x="1183" y="1282"/>
                  </a:lnTo>
                  <a:lnTo>
                    <a:pt x="1187" y="1268"/>
                  </a:lnTo>
                  <a:lnTo>
                    <a:pt x="1189" y="1248"/>
                  </a:lnTo>
                  <a:lnTo>
                    <a:pt x="1189" y="1226"/>
                  </a:lnTo>
                  <a:lnTo>
                    <a:pt x="1189" y="1226"/>
                  </a:lnTo>
                  <a:lnTo>
                    <a:pt x="1189" y="1214"/>
                  </a:lnTo>
                  <a:lnTo>
                    <a:pt x="1189" y="1205"/>
                  </a:lnTo>
                  <a:lnTo>
                    <a:pt x="1193" y="1187"/>
                  </a:lnTo>
                  <a:lnTo>
                    <a:pt x="1193" y="1187"/>
                  </a:lnTo>
                  <a:lnTo>
                    <a:pt x="1197" y="1179"/>
                  </a:lnTo>
                  <a:lnTo>
                    <a:pt x="1197" y="1179"/>
                  </a:lnTo>
                  <a:lnTo>
                    <a:pt x="1209" y="1109"/>
                  </a:lnTo>
                  <a:lnTo>
                    <a:pt x="1209" y="1103"/>
                  </a:lnTo>
                  <a:lnTo>
                    <a:pt x="1209" y="1103"/>
                  </a:lnTo>
                  <a:lnTo>
                    <a:pt x="1203" y="1095"/>
                  </a:lnTo>
                  <a:lnTo>
                    <a:pt x="1201" y="1085"/>
                  </a:lnTo>
                  <a:lnTo>
                    <a:pt x="1199" y="1075"/>
                  </a:lnTo>
                  <a:lnTo>
                    <a:pt x="1201" y="1063"/>
                  </a:lnTo>
                  <a:lnTo>
                    <a:pt x="1201" y="1063"/>
                  </a:lnTo>
                  <a:lnTo>
                    <a:pt x="1205" y="1053"/>
                  </a:lnTo>
                  <a:lnTo>
                    <a:pt x="1213" y="1045"/>
                  </a:lnTo>
                  <a:lnTo>
                    <a:pt x="1220" y="1040"/>
                  </a:lnTo>
                  <a:lnTo>
                    <a:pt x="1232" y="1036"/>
                  </a:lnTo>
                  <a:lnTo>
                    <a:pt x="1280" y="1028"/>
                  </a:lnTo>
                  <a:lnTo>
                    <a:pt x="1280" y="1028"/>
                  </a:lnTo>
                  <a:lnTo>
                    <a:pt x="1387" y="1006"/>
                  </a:lnTo>
                  <a:lnTo>
                    <a:pt x="1387" y="1006"/>
                  </a:lnTo>
                  <a:lnTo>
                    <a:pt x="1429" y="998"/>
                  </a:lnTo>
                  <a:lnTo>
                    <a:pt x="1429" y="998"/>
                  </a:lnTo>
                  <a:lnTo>
                    <a:pt x="1473" y="990"/>
                  </a:lnTo>
                  <a:lnTo>
                    <a:pt x="1515" y="982"/>
                  </a:lnTo>
                  <a:lnTo>
                    <a:pt x="1515" y="982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29" y="958"/>
                  </a:lnTo>
                  <a:lnTo>
                    <a:pt x="1529" y="958"/>
                  </a:lnTo>
                  <a:lnTo>
                    <a:pt x="1535" y="952"/>
                  </a:lnTo>
                  <a:lnTo>
                    <a:pt x="1543" y="946"/>
                  </a:lnTo>
                  <a:lnTo>
                    <a:pt x="1550" y="942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74" y="938"/>
                  </a:lnTo>
                  <a:lnTo>
                    <a:pt x="1574" y="938"/>
                  </a:lnTo>
                  <a:lnTo>
                    <a:pt x="1584" y="938"/>
                  </a:lnTo>
                  <a:lnTo>
                    <a:pt x="1594" y="942"/>
                  </a:lnTo>
                  <a:lnTo>
                    <a:pt x="1594" y="942"/>
                  </a:lnTo>
                  <a:lnTo>
                    <a:pt x="1620" y="950"/>
                  </a:lnTo>
                  <a:lnTo>
                    <a:pt x="1632" y="954"/>
                  </a:lnTo>
                  <a:lnTo>
                    <a:pt x="1642" y="954"/>
                  </a:lnTo>
                  <a:lnTo>
                    <a:pt x="1642" y="954"/>
                  </a:lnTo>
                  <a:lnTo>
                    <a:pt x="1648" y="954"/>
                  </a:lnTo>
                  <a:lnTo>
                    <a:pt x="1656" y="948"/>
                  </a:lnTo>
                  <a:lnTo>
                    <a:pt x="1668" y="934"/>
                  </a:lnTo>
                  <a:lnTo>
                    <a:pt x="1684" y="910"/>
                  </a:lnTo>
                  <a:lnTo>
                    <a:pt x="1684" y="910"/>
                  </a:lnTo>
                  <a:lnTo>
                    <a:pt x="1698" y="888"/>
                  </a:lnTo>
                  <a:lnTo>
                    <a:pt x="1713" y="867"/>
                  </a:lnTo>
                  <a:lnTo>
                    <a:pt x="1731" y="849"/>
                  </a:lnTo>
                  <a:lnTo>
                    <a:pt x="1741" y="841"/>
                  </a:lnTo>
                  <a:lnTo>
                    <a:pt x="1751" y="833"/>
                  </a:lnTo>
                  <a:lnTo>
                    <a:pt x="1751" y="833"/>
                  </a:lnTo>
                  <a:lnTo>
                    <a:pt x="1735" y="829"/>
                  </a:lnTo>
                  <a:lnTo>
                    <a:pt x="1721" y="825"/>
                  </a:lnTo>
                  <a:lnTo>
                    <a:pt x="1721" y="825"/>
                  </a:lnTo>
                  <a:lnTo>
                    <a:pt x="1708" y="819"/>
                  </a:lnTo>
                  <a:lnTo>
                    <a:pt x="1698" y="817"/>
                  </a:lnTo>
                  <a:lnTo>
                    <a:pt x="1698" y="8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6" name="Freeform 6"/>
            <p:cNvSpPr>
              <a:spLocks/>
            </p:cNvSpPr>
            <p:nvPr/>
          </p:nvSpPr>
          <p:spPr bwMode="auto">
            <a:xfrm>
              <a:off x="7028692" y="2631854"/>
              <a:ext cx="243557" cy="301064"/>
            </a:xfrm>
            <a:custGeom>
              <a:avLst/>
              <a:gdLst>
                <a:gd name="T0" fmla="*/ 1014 w 1470"/>
                <a:gd name="T1" fmla="*/ 1669 h 1836"/>
                <a:gd name="T2" fmla="*/ 1050 w 1470"/>
                <a:gd name="T3" fmla="*/ 1636 h 1836"/>
                <a:gd name="T4" fmla="*/ 1096 w 1470"/>
                <a:gd name="T5" fmla="*/ 1620 h 1836"/>
                <a:gd name="T6" fmla="*/ 1126 w 1470"/>
                <a:gd name="T7" fmla="*/ 1618 h 1836"/>
                <a:gd name="T8" fmla="*/ 1136 w 1470"/>
                <a:gd name="T9" fmla="*/ 1500 h 1836"/>
                <a:gd name="T10" fmla="*/ 1173 w 1470"/>
                <a:gd name="T11" fmla="*/ 1343 h 1836"/>
                <a:gd name="T12" fmla="*/ 1233 w 1470"/>
                <a:gd name="T13" fmla="*/ 1318 h 1836"/>
                <a:gd name="T14" fmla="*/ 1307 w 1470"/>
                <a:gd name="T15" fmla="*/ 1300 h 1836"/>
                <a:gd name="T16" fmla="*/ 1305 w 1470"/>
                <a:gd name="T17" fmla="*/ 1220 h 1836"/>
                <a:gd name="T18" fmla="*/ 1326 w 1470"/>
                <a:gd name="T19" fmla="*/ 1161 h 1836"/>
                <a:gd name="T20" fmla="*/ 1390 w 1470"/>
                <a:gd name="T21" fmla="*/ 1127 h 1836"/>
                <a:gd name="T22" fmla="*/ 1466 w 1470"/>
                <a:gd name="T23" fmla="*/ 996 h 1836"/>
                <a:gd name="T24" fmla="*/ 1424 w 1470"/>
                <a:gd name="T25" fmla="*/ 970 h 1836"/>
                <a:gd name="T26" fmla="*/ 1354 w 1470"/>
                <a:gd name="T27" fmla="*/ 962 h 1836"/>
                <a:gd name="T28" fmla="*/ 1283 w 1470"/>
                <a:gd name="T29" fmla="*/ 894 h 1836"/>
                <a:gd name="T30" fmla="*/ 1201 w 1470"/>
                <a:gd name="T31" fmla="*/ 852 h 1836"/>
                <a:gd name="T32" fmla="*/ 1159 w 1470"/>
                <a:gd name="T33" fmla="*/ 840 h 1836"/>
                <a:gd name="T34" fmla="*/ 1106 w 1470"/>
                <a:gd name="T35" fmla="*/ 866 h 1836"/>
                <a:gd name="T36" fmla="*/ 1050 w 1470"/>
                <a:gd name="T37" fmla="*/ 844 h 1836"/>
                <a:gd name="T38" fmla="*/ 935 w 1470"/>
                <a:gd name="T39" fmla="*/ 771 h 1836"/>
                <a:gd name="T40" fmla="*/ 889 w 1470"/>
                <a:gd name="T41" fmla="*/ 739 h 1836"/>
                <a:gd name="T42" fmla="*/ 855 w 1470"/>
                <a:gd name="T43" fmla="*/ 747 h 1836"/>
                <a:gd name="T44" fmla="*/ 818 w 1470"/>
                <a:gd name="T45" fmla="*/ 703 h 1836"/>
                <a:gd name="T46" fmla="*/ 734 w 1470"/>
                <a:gd name="T47" fmla="*/ 687 h 1836"/>
                <a:gd name="T48" fmla="*/ 712 w 1470"/>
                <a:gd name="T49" fmla="*/ 626 h 1836"/>
                <a:gd name="T50" fmla="*/ 764 w 1470"/>
                <a:gd name="T51" fmla="*/ 546 h 1836"/>
                <a:gd name="T52" fmla="*/ 728 w 1470"/>
                <a:gd name="T53" fmla="*/ 506 h 1836"/>
                <a:gd name="T54" fmla="*/ 670 w 1470"/>
                <a:gd name="T55" fmla="*/ 415 h 1836"/>
                <a:gd name="T56" fmla="*/ 674 w 1470"/>
                <a:gd name="T57" fmla="*/ 320 h 1836"/>
                <a:gd name="T58" fmla="*/ 728 w 1470"/>
                <a:gd name="T59" fmla="*/ 242 h 1836"/>
                <a:gd name="T60" fmla="*/ 676 w 1470"/>
                <a:gd name="T61" fmla="*/ 169 h 1836"/>
                <a:gd name="T62" fmla="*/ 698 w 1470"/>
                <a:gd name="T63" fmla="*/ 89 h 1836"/>
                <a:gd name="T64" fmla="*/ 597 w 1470"/>
                <a:gd name="T65" fmla="*/ 75 h 1836"/>
                <a:gd name="T66" fmla="*/ 490 w 1470"/>
                <a:gd name="T67" fmla="*/ 5 h 1836"/>
                <a:gd name="T68" fmla="*/ 418 w 1470"/>
                <a:gd name="T69" fmla="*/ 105 h 1836"/>
                <a:gd name="T70" fmla="*/ 440 w 1470"/>
                <a:gd name="T71" fmla="*/ 178 h 1836"/>
                <a:gd name="T72" fmla="*/ 428 w 1470"/>
                <a:gd name="T73" fmla="*/ 228 h 1836"/>
                <a:gd name="T74" fmla="*/ 297 w 1470"/>
                <a:gd name="T75" fmla="*/ 337 h 1836"/>
                <a:gd name="T76" fmla="*/ 183 w 1470"/>
                <a:gd name="T77" fmla="*/ 419 h 1836"/>
                <a:gd name="T78" fmla="*/ 112 w 1470"/>
                <a:gd name="T79" fmla="*/ 485 h 1836"/>
                <a:gd name="T80" fmla="*/ 42 w 1470"/>
                <a:gd name="T81" fmla="*/ 592 h 1836"/>
                <a:gd name="T82" fmla="*/ 2 w 1470"/>
                <a:gd name="T83" fmla="*/ 685 h 1836"/>
                <a:gd name="T84" fmla="*/ 20 w 1470"/>
                <a:gd name="T85" fmla="*/ 769 h 1836"/>
                <a:gd name="T86" fmla="*/ 28 w 1470"/>
                <a:gd name="T87" fmla="*/ 834 h 1836"/>
                <a:gd name="T88" fmla="*/ 50 w 1470"/>
                <a:gd name="T89" fmla="*/ 948 h 1836"/>
                <a:gd name="T90" fmla="*/ 36 w 1470"/>
                <a:gd name="T91" fmla="*/ 1055 h 1836"/>
                <a:gd name="T92" fmla="*/ 84 w 1470"/>
                <a:gd name="T93" fmla="*/ 1121 h 1836"/>
                <a:gd name="T94" fmla="*/ 152 w 1470"/>
                <a:gd name="T95" fmla="*/ 1200 h 1836"/>
                <a:gd name="T96" fmla="*/ 203 w 1470"/>
                <a:gd name="T97" fmla="*/ 1206 h 1836"/>
                <a:gd name="T98" fmla="*/ 247 w 1470"/>
                <a:gd name="T99" fmla="*/ 1230 h 1836"/>
                <a:gd name="T100" fmla="*/ 297 w 1470"/>
                <a:gd name="T101" fmla="*/ 1296 h 1836"/>
                <a:gd name="T102" fmla="*/ 392 w 1470"/>
                <a:gd name="T103" fmla="*/ 1415 h 1836"/>
                <a:gd name="T104" fmla="*/ 557 w 1470"/>
                <a:gd name="T105" fmla="*/ 1520 h 1836"/>
                <a:gd name="T106" fmla="*/ 661 w 1470"/>
                <a:gd name="T107" fmla="*/ 1506 h 1836"/>
                <a:gd name="T108" fmla="*/ 754 w 1470"/>
                <a:gd name="T109" fmla="*/ 1493 h 1836"/>
                <a:gd name="T110" fmla="*/ 804 w 1470"/>
                <a:gd name="T111" fmla="*/ 1568 h 1836"/>
                <a:gd name="T112" fmla="*/ 833 w 1470"/>
                <a:gd name="T113" fmla="*/ 1612 h 1836"/>
                <a:gd name="T114" fmla="*/ 895 w 1470"/>
                <a:gd name="T115" fmla="*/ 1679 h 1836"/>
                <a:gd name="T116" fmla="*/ 909 w 1470"/>
                <a:gd name="T117" fmla="*/ 1785 h 1836"/>
                <a:gd name="T118" fmla="*/ 921 w 1470"/>
                <a:gd name="T119" fmla="*/ 1823 h 1836"/>
                <a:gd name="T120" fmla="*/ 979 w 1470"/>
                <a:gd name="T121" fmla="*/ 1834 h 1836"/>
                <a:gd name="T122" fmla="*/ 1024 w 1470"/>
                <a:gd name="T123" fmla="*/ 1787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0" h="1836">
                  <a:moveTo>
                    <a:pt x="1004" y="1733"/>
                  </a:moveTo>
                  <a:lnTo>
                    <a:pt x="1004" y="1733"/>
                  </a:lnTo>
                  <a:lnTo>
                    <a:pt x="979" y="1689"/>
                  </a:lnTo>
                  <a:lnTo>
                    <a:pt x="979" y="1689"/>
                  </a:lnTo>
                  <a:lnTo>
                    <a:pt x="989" y="1685"/>
                  </a:lnTo>
                  <a:lnTo>
                    <a:pt x="996" y="1681"/>
                  </a:lnTo>
                  <a:lnTo>
                    <a:pt x="1014" y="1669"/>
                  </a:lnTo>
                  <a:lnTo>
                    <a:pt x="1014" y="1669"/>
                  </a:lnTo>
                  <a:lnTo>
                    <a:pt x="1014" y="1667"/>
                  </a:lnTo>
                  <a:lnTo>
                    <a:pt x="1014" y="1667"/>
                  </a:lnTo>
                  <a:lnTo>
                    <a:pt x="1022" y="1658"/>
                  </a:lnTo>
                  <a:lnTo>
                    <a:pt x="1030" y="1650"/>
                  </a:lnTo>
                  <a:lnTo>
                    <a:pt x="1040" y="1642"/>
                  </a:lnTo>
                  <a:lnTo>
                    <a:pt x="1050" y="1636"/>
                  </a:lnTo>
                  <a:lnTo>
                    <a:pt x="1050" y="1636"/>
                  </a:lnTo>
                  <a:lnTo>
                    <a:pt x="1060" y="1630"/>
                  </a:lnTo>
                  <a:lnTo>
                    <a:pt x="1070" y="1624"/>
                  </a:lnTo>
                  <a:lnTo>
                    <a:pt x="1080" y="1620"/>
                  </a:lnTo>
                  <a:lnTo>
                    <a:pt x="1092" y="1620"/>
                  </a:lnTo>
                  <a:lnTo>
                    <a:pt x="1092" y="1620"/>
                  </a:lnTo>
                  <a:lnTo>
                    <a:pt x="1096" y="1620"/>
                  </a:lnTo>
                  <a:lnTo>
                    <a:pt x="1096" y="1620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4" y="1618"/>
                  </a:lnTo>
                  <a:lnTo>
                    <a:pt x="1114" y="1618"/>
                  </a:lnTo>
                  <a:lnTo>
                    <a:pt x="1126" y="1618"/>
                  </a:lnTo>
                  <a:lnTo>
                    <a:pt x="1130" y="1616"/>
                  </a:lnTo>
                  <a:lnTo>
                    <a:pt x="1130" y="1616"/>
                  </a:lnTo>
                  <a:lnTo>
                    <a:pt x="1132" y="1610"/>
                  </a:lnTo>
                  <a:lnTo>
                    <a:pt x="1132" y="1596"/>
                  </a:lnTo>
                  <a:lnTo>
                    <a:pt x="1132" y="1596"/>
                  </a:lnTo>
                  <a:lnTo>
                    <a:pt x="1136" y="1500"/>
                  </a:lnTo>
                  <a:lnTo>
                    <a:pt x="1136" y="1500"/>
                  </a:lnTo>
                  <a:lnTo>
                    <a:pt x="1140" y="1429"/>
                  </a:lnTo>
                  <a:lnTo>
                    <a:pt x="1140" y="1429"/>
                  </a:lnTo>
                  <a:lnTo>
                    <a:pt x="1144" y="1403"/>
                  </a:lnTo>
                  <a:lnTo>
                    <a:pt x="1150" y="1379"/>
                  </a:lnTo>
                  <a:lnTo>
                    <a:pt x="1159" y="1359"/>
                  </a:lnTo>
                  <a:lnTo>
                    <a:pt x="1165" y="1351"/>
                  </a:lnTo>
                  <a:lnTo>
                    <a:pt x="1173" y="1343"/>
                  </a:lnTo>
                  <a:lnTo>
                    <a:pt x="1173" y="1343"/>
                  </a:lnTo>
                  <a:lnTo>
                    <a:pt x="1181" y="1337"/>
                  </a:lnTo>
                  <a:lnTo>
                    <a:pt x="1189" y="1332"/>
                  </a:lnTo>
                  <a:lnTo>
                    <a:pt x="1189" y="1332"/>
                  </a:lnTo>
                  <a:lnTo>
                    <a:pt x="1203" y="1326"/>
                  </a:lnTo>
                  <a:lnTo>
                    <a:pt x="1217" y="1322"/>
                  </a:lnTo>
                  <a:lnTo>
                    <a:pt x="1233" y="1318"/>
                  </a:lnTo>
                  <a:lnTo>
                    <a:pt x="1249" y="1318"/>
                  </a:lnTo>
                  <a:lnTo>
                    <a:pt x="1249" y="1318"/>
                  </a:lnTo>
                  <a:lnTo>
                    <a:pt x="1263" y="1316"/>
                  </a:lnTo>
                  <a:lnTo>
                    <a:pt x="1277" y="1312"/>
                  </a:lnTo>
                  <a:lnTo>
                    <a:pt x="1291" y="1308"/>
                  </a:lnTo>
                  <a:lnTo>
                    <a:pt x="1307" y="1300"/>
                  </a:lnTo>
                  <a:lnTo>
                    <a:pt x="1307" y="1300"/>
                  </a:lnTo>
                  <a:lnTo>
                    <a:pt x="1311" y="1298"/>
                  </a:lnTo>
                  <a:lnTo>
                    <a:pt x="1313" y="1294"/>
                  </a:lnTo>
                  <a:lnTo>
                    <a:pt x="1315" y="1284"/>
                  </a:lnTo>
                  <a:lnTo>
                    <a:pt x="1313" y="1268"/>
                  </a:lnTo>
                  <a:lnTo>
                    <a:pt x="1313" y="1268"/>
                  </a:lnTo>
                  <a:lnTo>
                    <a:pt x="1307" y="1244"/>
                  </a:lnTo>
                  <a:lnTo>
                    <a:pt x="1305" y="1220"/>
                  </a:lnTo>
                  <a:lnTo>
                    <a:pt x="1305" y="1210"/>
                  </a:lnTo>
                  <a:lnTo>
                    <a:pt x="1307" y="1198"/>
                  </a:lnTo>
                  <a:lnTo>
                    <a:pt x="1309" y="1188"/>
                  </a:lnTo>
                  <a:lnTo>
                    <a:pt x="1313" y="1178"/>
                  </a:lnTo>
                  <a:lnTo>
                    <a:pt x="1313" y="1178"/>
                  </a:lnTo>
                  <a:lnTo>
                    <a:pt x="1321" y="1168"/>
                  </a:lnTo>
                  <a:lnTo>
                    <a:pt x="1326" y="1161"/>
                  </a:lnTo>
                  <a:lnTo>
                    <a:pt x="1334" y="1153"/>
                  </a:lnTo>
                  <a:lnTo>
                    <a:pt x="1344" y="1147"/>
                  </a:lnTo>
                  <a:lnTo>
                    <a:pt x="1364" y="1137"/>
                  </a:lnTo>
                  <a:lnTo>
                    <a:pt x="1388" y="1129"/>
                  </a:lnTo>
                  <a:lnTo>
                    <a:pt x="1388" y="1129"/>
                  </a:lnTo>
                  <a:lnTo>
                    <a:pt x="1390" y="1127"/>
                  </a:lnTo>
                  <a:lnTo>
                    <a:pt x="1390" y="1127"/>
                  </a:lnTo>
                  <a:lnTo>
                    <a:pt x="1406" y="1103"/>
                  </a:lnTo>
                  <a:lnTo>
                    <a:pt x="1406" y="1103"/>
                  </a:lnTo>
                  <a:lnTo>
                    <a:pt x="1436" y="1057"/>
                  </a:lnTo>
                  <a:lnTo>
                    <a:pt x="1448" y="1033"/>
                  </a:lnTo>
                  <a:lnTo>
                    <a:pt x="1458" y="1011"/>
                  </a:lnTo>
                  <a:lnTo>
                    <a:pt x="1458" y="1011"/>
                  </a:lnTo>
                  <a:lnTo>
                    <a:pt x="1466" y="996"/>
                  </a:lnTo>
                  <a:lnTo>
                    <a:pt x="1466" y="996"/>
                  </a:lnTo>
                  <a:lnTo>
                    <a:pt x="1470" y="972"/>
                  </a:lnTo>
                  <a:lnTo>
                    <a:pt x="1470" y="972"/>
                  </a:lnTo>
                  <a:lnTo>
                    <a:pt x="1462" y="970"/>
                  </a:lnTo>
                  <a:lnTo>
                    <a:pt x="1448" y="970"/>
                  </a:lnTo>
                  <a:lnTo>
                    <a:pt x="1448" y="970"/>
                  </a:lnTo>
                  <a:lnTo>
                    <a:pt x="1424" y="970"/>
                  </a:lnTo>
                  <a:lnTo>
                    <a:pt x="1416" y="970"/>
                  </a:lnTo>
                  <a:lnTo>
                    <a:pt x="1416" y="970"/>
                  </a:lnTo>
                  <a:lnTo>
                    <a:pt x="1406" y="972"/>
                  </a:lnTo>
                  <a:lnTo>
                    <a:pt x="1406" y="972"/>
                  </a:lnTo>
                  <a:lnTo>
                    <a:pt x="1388" y="970"/>
                  </a:lnTo>
                  <a:lnTo>
                    <a:pt x="1370" y="966"/>
                  </a:lnTo>
                  <a:lnTo>
                    <a:pt x="1354" y="962"/>
                  </a:lnTo>
                  <a:lnTo>
                    <a:pt x="1338" y="954"/>
                  </a:lnTo>
                  <a:lnTo>
                    <a:pt x="1326" y="944"/>
                  </a:lnTo>
                  <a:lnTo>
                    <a:pt x="1313" y="932"/>
                  </a:lnTo>
                  <a:lnTo>
                    <a:pt x="1303" y="918"/>
                  </a:lnTo>
                  <a:lnTo>
                    <a:pt x="1293" y="902"/>
                  </a:lnTo>
                  <a:lnTo>
                    <a:pt x="1293" y="902"/>
                  </a:lnTo>
                  <a:lnTo>
                    <a:pt x="1283" y="894"/>
                  </a:lnTo>
                  <a:lnTo>
                    <a:pt x="1269" y="886"/>
                  </a:lnTo>
                  <a:lnTo>
                    <a:pt x="1269" y="886"/>
                  </a:lnTo>
                  <a:lnTo>
                    <a:pt x="1257" y="880"/>
                  </a:lnTo>
                  <a:lnTo>
                    <a:pt x="1257" y="880"/>
                  </a:lnTo>
                  <a:lnTo>
                    <a:pt x="1229" y="866"/>
                  </a:lnTo>
                  <a:lnTo>
                    <a:pt x="1229" y="866"/>
                  </a:lnTo>
                  <a:lnTo>
                    <a:pt x="1201" y="852"/>
                  </a:lnTo>
                  <a:lnTo>
                    <a:pt x="1201" y="852"/>
                  </a:lnTo>
                  <a:lnTo>
                    <a:pt x="1181" y="842"/>
                  </a:lnTo>
                  <a:lnTo>
                    <a:pt x="1173" y="838"/>
                  </a:lnTo>
                  <a:lnTo>
                    <a:pt x="1165" y="836"/>
                  </a:lnTo>
                  <a:lnTo>
                    <a:pt x="1165" y="836"/>
                  </a:lnTo>
                  <a:lnTo>
                    <a:pt x="1163" y="838"/>
                  </a:lnTo>
                  <a:lnTo>
                    <a:pt x="1159" y="840"/>
                  </a:lnTo>
                  <a:lnTo>
                    <a:pt x="1156" y="846"/>
                  </a:lnTo>
                  <a:lnTo>
                    <a:pt x="1156" y="846"/>
                  </a:lnTo>
                  <a:lnTo>
                    <a:pt x="1150" y="852"/>
                  </a:lnTo>
                  <a:lnTo>
                    <a:pt x="1144" y="856"/>
                  </a:lnTo>
                  <a:lnTo>
                    <a:pt x="1132" y="862"/>
                  </a:lnTo>
                  <a:lnTo>
                    <a:pt x="1118" y="866"/>
                  </a:lnTo>
                  <a:lnTo>
                    <a:pt x="1106" y="866"/>
                  </a:lnTo>
                  <a:lnTo>
                    <a:pt x="1106" y="866"/>
                  </a:lnTo>
                  <a:lnTo>
                    <a:pt x="1094" y="866"/>
                  </a:lnTo>
                  <a:lnTo>
                    <a:pt x="1084" y="864"/>
                  </a:lnTo>
                  <a:lnTo>
                    <a:pt x="1072" y="860"/>
                  </a:lnTo>
                  <a:lnTo>
                    <a:pt x="1062" y="852"/>
                  </a:lnTo>
                  <a:lnTo>
                    <a:pt x="1062" y="852"/>
                  </a:lnTo>
                  <a:lnTo>
                    <a:pt x="1050" y="844"/>
                  </a:lnTo>
                  <a:lnTo>
                    <a:pt x="1040" y="838"/>
                  </a:lnTo>
                  <a:lnTo>
                    <a:pt x="1014" y="825"/>
                  </a:lnTo>
                  <a:lnTo>
                    <a:pt x="1014" y="825"/>
                  </a:lnTo>
                  <a:lnTo>
                    <a:pt x="989" y="811"/>
                  </a:lnTo>
                  <a:lnTo>
                    <a:pt x="961" y="795"/>
                  </a:lnTo>
                  <a:lnTo>
                    <a:pt x="947" y="783"/>
                  </a:lnTo>
                  <a:lnTo>
                    <a:pt x="935" y="771"/>
                  </a:lnTo>
                  <a:lnTo>
                    <a:pt x="923" y="757"/>
                  </a:lnTo>
                  <a:lnTo>
                    <a:pt x="913" y="741"/>
                  </a:lnTo>
                  <a:lnTo>
                    <a:pt x="913" y="741"/>
                  </a:lnTo>
                  <a:lnTo>
                    <a:pt x="891" y="739"/>
                  </a:lnTo>
                  <a:lnTo>
                    <a:pt x="891" y="739"/>
                  </a:lnTo>
                  <a:lnTo>
                    <a:pt x="889" y="739"/>
                  </a:lnTo>
                  <a:lnTo>
                    <a:pt x="889" y="739"/>
                  </a:lnTo>
                  <a:lnTo>
                    <a:pt x="879" y="743"/>
                  </a:lnTo>
                  <a:lnTo>
                    <a:pt x="869" y="745"/>
                  </a:lnTo>
                  <a:lnTo>
                    <a:pt x="869" y="745"/>
                  </a:lnTo>
                  <a:lnTo>
                    <a:pt x="861" y="747"/>
                  </a:lnTo>
                  <a:lnTo>
                    <a:pt x="861" y="747"/>
                  </a:lnTo>
                  <a:lnTo>
                    <a:pt x="855" y="747"/>
                  </a:lnTo>
                  <a:lnTo>
                    <a:pt x="855" y="747"/>
                  </a:lnTo>
                  <a:lnTo>
                    <a:pt x="843" y="743"/>
                  </a:lnTo>
                  <a:lnTo>
                    <a:pt x="833" y="737"/>
                  </a:lnTo>
                  <a:lnTo>
                    <a:pt x="826" y="727"/>
                  </a:lnTo>
                  <a:lnTo>
                    <a:pt x="822" y="717"/>
                  </a:lnTo>
                  <a:lnTo>
                    <a:pt x="818" y="705"/>
                  </a:lnTo>
                  <a:lnTo>
                    <a:pt x="818" y="703"/>
                  </a:lnTo>
                  <a:lnTo>
                    <a:pt x="818" y="703"/>
                  </a:lnTo>
                  <a:lnTo>
                    <a:pt x="794" y="703"/>
                  </a:lnTo>
                  <a:lnTo>
                    <a:pt x="794" y="703"/>
                  </a:lnTo>
                  <a:lnTo>
                    <a:pt x="778" y="703"/>
                  </a:lnTo>
                  <a:lnTo>
                    <a:pt x="778" y="703"/>
                  </a:lnTo>
                  <a:lnTo>
                    <a:pt x="762" y="701"/>
                  </a:lnTo>
                  <a:lnTo>
                    <a:pt x="744" y="693"/>
                  </a:lnTo>
                  <a:lnTo>
                    <a:pt x="734" y="687"/>
                  </a:lnTo>
                  <a:lnTo>
                    <a:pt x="724" y="681"/>
                  </a:lnTo>
                  <a:lnTo>
                    <a:pt x="718" y="673"/>
                  </a:lnTo>
                  <a:lnTo>
                    <a:pt x="712" y="662"/>
                  </a:lnTo>
                  <a:lnTo>
                    <a:pt x="712" y="662"/>
                  </a:lnTo>
                  <a:lnTo>
                    <a:pt x="708" y="650"/>
                  </a:lnTo>
                  <a:lnTo>
                    <a:pt x="708" y="638"/>
                  </a:lnTo>
                  <a:lnTo>
                    <a:pt x="712" y="626"/>
                  </a:lnTo>
                  <a:lnTo>
                    <a:pt x="716" y="614"/>
                  </a:lnTo>
                  <a:lnTo>
                    <a:pt x="726" y="598"/>
                  </a:lnTo>
                  <a:lnTo>
                    <a:pt x="734" y="588"/>
                  </a:lnTo>
                  <a:lnTo>
                    <a:pt x="734" y="588"/>
                  </a:lnTo>
                  <a:lnTo>
                    <a:pt x="750" y="568"/>
                  </a:lnTo>
                  <a:lnTo>
                    <a:pt x="760" y="554"/>
                  </a:lnTo>
                  <a:lnTo>
                    <a:pt x="764" y="546"/>
                  </a:lnTo>
                  <a:lnTo>
                    <a:pt x="764" y="544"/>
                  </a:lnTo>
                  <a:lnTo>
                    <a:pt x="764" y="544"/>
                  </a:lnTo>
                  <a:lnTo>
                    <a:pt x="762" y="540"/>
                  </a:lnTo>
                  <a:lnTo>
                    <a:pt x="758" y="534"/>
                  </a:lnTo>
                  <a:lnTo>
                    <a:pt x="746" y="522"/>
                  </a:lnTo>
                  <a:lnTo>
                    <a:pt x="728" y="506"/>
                  </a:lnTo>
                  <a:lnTo>
                    <a:pt x="728" y="506"/>
                  </a:lnTo>
                  <a:lnTo>
                    <a:pt x="716" y="497"/>
                  </a:lnTo>
                  <a:lnTo>
                    <a:pt x="704" y="487"/>
                  </a:lnTo>
                  <a:lnTo>
                    <a:pt x="694" y="473"/>
                  </a:lnTo>
                  <a:lnTo>
                    <a:pt x="686" y="461"/>
                  </a:lnTo>
                  <a:lnTo>
                    <a:pt x="680" y="445"/>
                  </a:lnTo>
                  <a:lnTo>
                    <a:pt x="674" y="431"/>
                  </a:lnTo>
                  <a:lnTo>
                    <a:pt x="670" y="415"/>
                  </a:lnTo>
                  <a:lnTo>
                    <a:pt x="666" y="397"/>
                  </a:lnTo>
                  <a:lnTo>
                    <a:pt x="666" y="397"/>
                  </a:lnTo>
                  <a:lnTo>
                    <a:pt x="664" y="381"/>
                  </a:lnTo>
                  <a:lnTo>
                    <a:pt x="666" y="365"/>
                  </a:lnTo>
                  <a:lnTo>
                    <a:pt x="666" y="349"/>
                  </a:lnTo>
                  <a:lnTo>
                    <a:pt x="670" y="334"/>
                  </a:lnTo>
                  <a:lnTo>
                    <a:pt x="674" y="320"/>
                  </a:lnTo>
                  <a:lnTo>
                    <a:pt x="680" y="306"/>
                  </a:lnTo>
                  <a:lnTo>
                    <a:pt x="688" y="292"/>
                  </a:lnTo>
                  <a:lnTo>
                    <a:pt x="698" y="280"/>
                  </a:lnTo>
                  <a:lnTo>
                    <a:pt x="698" y="280"/>
                  </a:lnTo>
                  <a:lnTo>
                    <a:pt x="714" y="258"/>
                  </a:lnTo>
                  <a:lnTo>
                    <a:pt x="728" y="242"/>
                  </a:lnTo>
                  <a:lnTo>
                    <a:pt x="728" y="242"/>
                  </a:lnTo>
                  <a:lnTo>
                    <a:pt x="716" y="226"/>
                  </a:lnTo>
                  <a:lnTo>
                    <a:pt x="698" y="206"/>
                  </a:lnTo>
                  <a:lnTo>
                    <a:pt x="696" y="206"/>
                  </a:lnTo>
                  <a:lnTo>
                    <a:pt x="696" y="206"/>
                  </a:lnTo>
                  <a:lnTo>
                    <a:pt x="684" y="190"/>
                  </a:lnTo>
                  <a:lnTo>
                    <a:pt x="680" y="180"/>
                  </a:lnTo>
                  <a:lnTo>
                    <a:pt x="676" y="169"/>
                  </a:lnTo>
                  <a:lnTo>
                    <a:pt x="674" y="159"/>
                  </a:lnTo>
                  <a:lnTo>
                    <a:pt x="672" y="147"/>
                  </a:lnTo>
                  <a:lnTo>
                    <a:pt x="674" y="135"/>
                  </a:lnTo>
                  <a:lnTo>
                    <a:pt x="678" y="125"/>
                  </a:lnTo>
                  <a:lnTo>
                    <a:pt x="678" y="125"/>
                  </a:lnTo>
                  <a:lnTo>
                    <a:pt x="698" y="89"/>
                  </a:lnTo>
                  <a:lnTo>
                    <a:pt x="698" y="89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655" y="89"/>
                  </a:lnTo>
                  <a:lnTo>
                    <a:pt x="635" y="87"/>
                  </a:lnTo>
                  <a:lnTo>
                    <a:pt x="635" y="87"/>
                  </a:lnTo>
                  <a:lnTo>
                    <a:pt x="615" y="83"/>
                  </a:lnTo>
                  <a:lnTo>
                    <a:pt x="597" y="75"/>
                  </a:lnTo>
                  <a:lnTo>
                    <a:pt x="579" y="67"/>
                  </a:lnTo>
                  <a:lnTo>
                    <a:pt x="563" y="57"/>
                  </a:lnTo>
                  <a:lnTo>
                    <a:pt x="531" y="33"/>
                  </a:lnTo>
                  <a:lnTo>
                    <a:pt x="501" y="7"/>
                  </a:lnTo>
                  <a:lnTo>
                    <a:pt x="501" y="7"/>
                  </a:lnTo>
                  <a:lnTo>
                    <a:pt x="492" y="0"/>
                  </a:lnTo>
                  <a:lnTo>
                    <a:pt x="490" y="5"/>
                  </a:lnTo>
                  <a:lnTo>
                    <a:pt x="490" y="5"/>
                  </a:lnTo>
                  <a:lnTo>
                    <a:pt x="484" y="29"/>
                  </a:lnTo>
                  <a:lnTo>
                    <a:pt x="474" y="49"/>
                  </a:lnTo>
                  <a:lnTo>
                    <a:pt x="464" y="67"/>
                  </a:lnTo>
                  <a:lnTo>
                    <a:pt x="450" y="81"/>
                  </a:lnTo>
                  <a:lnTo>
                    <a:pt x="436" y="95"/>
                  </a:lnTo>
                  <a:lnTo>
                    <a:pt x="418" y="105"/>
                  </a:lnTo>
                  <a:lnTo>
                    <a:pt x="398" y="113"/>
                  </a:lnTo>
                  <a:lnTo>
                    <a:pt x="376" y="119"/>
                  </a:lnTo>
                  <a:lnTo>
                    <a:pt x="384" y="125"/>
                  </a:lnTo>
                  <a:lnTo>
                    <a:pt x="430" y="165"/>
                  </a:lnTo>
                  <a:lnTo>
                    <a:pt x="430" y="165"/>
                  </a:lnTo>
                  <a:lnTo>
                    <a:pt x="436" y="170"/>
                  </a:lnTo>
                  <a:lnTo>
                    <a:pt x="440" y="178"/>
                  </a:lnTo>
                  <a:lnTo>
                    <a:pt x="444" y="188"/>
                  </a:lnTo>
                  <a:lnTo>
                    <a:pt x="444" y="196"/>
                  </a:lnTo>
                  <a:lnTo>
                    <a:pt x="444" y="196"/>
                  </a:lnTo>
                  <a:lnTo>
                    <a:pt x="442" y="206"/>
                  </a:lnTo>
                  <a:lnTo>
                    <a:pt x="440" y="214"/>
                  </a:lnTo>
                  <a:lnTo>
                    <a:pt x="434" y="222"/>
                  </a:lnTo>
                  <a:lnTo>
                    <a:pt x="428" y="228"/>
                  </a:lnTo>
                  <a:lnTo>
                    <a:pt x="428" y="228"/>
                  </a:lnTo>
                  <a:lnTo>
                    <a:pt x="396" y="252"/>
                  </a:lnTo>
                  <a:lnTo>
                    <a:pt x="396" y="252"/>
                  </a:lnTo>
                  <a:lnTo>
                    <a:pt x="323" y="310"/>
                  </a:lnTo>
                  <a:lnTo>
                    <a:pt x="323" y="310"/>
                  </a:lnTo>
                  <a:lnTo>
                    <a:pt x="309" y="322"/>
                  </a:lnTo>
                  <a:lnTo>
                    <a:pt x="297" y="337"/>
                  </a:lnTo>
                  <a:lnTo>
                    <a:pt x="297" y="337"/>
                  </a:lnTo>
                  <a:lnTo>
                    <a:pt x="281" y="357"/>
                  </a:lnTo>
                  <a:lnTo>
                    <a:pt x="263" y="375"/>
                  </a:lnTo>
                  <a:lnTo>
                    <a:pt x="245" y="389"/>
                  </a:lnTo>
                  <a:lnTo>
                    <a:pt x="225" y="401"/>
                  </a:lnTo>
                  <a:lnTo>
                    <a:pt x="203" y="413"/>
                  </a:lnTo>
                  <a:lnTo>
                    <a:pt x="183" y="419"/>
                  </a:lnTo>
                  <a:lnTo>
                    <a:pt x="162" y="425"/>
                  </a:lnTo>
                  <a:lnTo>
                    <a:pt x="140" y="425"/>
                  </a:lnTo>
                  <a:lnTo>
                    <a:pt x="140" y="425"/>
                  </a:lnTo>
                  <a:lnTo>
                    <a:pt x="122" y="425"/>
                  </a:lnTo>
                  <a:lnTo>
                    <a:pt x="122" y="425"/>
                  </a:lnTo>
                  <a:lnTo>
                    <a:pt x="116" y="465"/>
                  </a:lnTo>
                  <a:lnTo>
                    <a:pt x="112" y="485"/>
                  </a:lnTo>
                  <a:lnTo>
                    <a:pt x="106" y="504"/>
                  </a:lnTo>
                  <a:lnTo>
                    <a:pt x="96" y="524"/>
                  </a:lnTo>
                  <a:lnTo>
                    <a:pt x="86" y="542"/>
                  </a:lnTo>
                  <a:lnTo>
                    <a:pt x="70" y="562"/>
                  </a:lnTo>
                  <a:lnTo>
                    <a:pt x="54" y="580"/>
                  </a:lnTo>
                  <a:lnTo>
                    <a:pt x="54" y="580"/>
                  </a:lnTo>
                  <a:lnTo>
                    <a:pt x="42" y="592"/>
                  </a:lnTo>
                  <a:lnTo>
                    <a:pt x="32" y="608"/>
                  </a:lnTo>
                  <a:lnTo>
                    <a:pt x="14" y="648"/>
                  </a:lnTo>
                  <a:lnTo>
                    <a:pt x="14" y="648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2" y="681"/>
                  </a:lnTo>
                  <a:lnTo>
                    <a:pt x="2" y="685"/>
                  </a:lnTo>
                  <a:lnTo>
                    <a:pt x="2" y="685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20" y="769"/>
                  </a:lnTo>
                  <a:lnTo>
                    <a:pt x="20" y="769"/>
                  </a:lnTo>
                  <a:lnTo>
                    <a:pt x="22" y="775"/>
                  </a:lnTo>
                  <a:lnTo>
                    <a:pt x="22" y="781"/>
                  </a:lnTo>
                  <a:lnTo>
                    <a:pt x="22" y="797"/>
                  </a:lnTo>
                  <a:lnTo>
                    <a:pt x="22" y="797"/>
                  </a:lnTo>
                  <a:lnTo>
                    <a:pt x="28" y="825"/>
                  </a:lnTo>
                  <a:lnTo>
                    <a:pt x="28" y="825"/>
                  </a:lnTo>
                  <a:lnTo>
                    <a:pt x="28" y="834"/>
                  </a:lnTo>
                  <a:lnTo>
                    <a:pt x="28" y="840"/>
                  </a:lnTo>
                  <a:lnTo>
                    <a:pt x="28" y="840"/>
                  </a:lnTo>
                  <a:lnTo>
                    <a:pt x="38" y="862"/>
                  </a:lnTo>
                  <a:lnTo>
                    <a:pt x="46" y="884"/>
                  </a:lnTo>
                  <a:lnTo>
                    <a:pt x="48" y="906"/>
                  </a:lnTo>
                  <a:lnTo>
                    <a:pt x="50" y="928"/>
                  </a:lnTo>
                  <a:lnTo>
                    <a:pt x="50" y="948"/>
                  </a:lnTo>
                  <a:lnTo>
                    <a:pt x="48" y="970"/>
                  </a:lnTo>
                  <a:lnTo>
                    <a:pt x="40" y="1009"/>
                  </a:lnTo>
                  <a:lnTo>
                    <a:pt x="40" y="1009"/>
                  </a:lnTo>
                  <a:lnTo>
                    <a:pt x="38" y="1023"/>
                  </a:lnTo>
                  <a:lnTo>
                    <a:pt x="38" y="1023"/>
                  </a:lnTo>
                  <a:lnTo>
                    <a:pt x="36" y="1041"/>
                  </a:lnTo>
                  <a:lnTo>
                    <a:pt x="36" y="1055"/>
                  </a:lnTo>
                  <a:lnTo>
                    <a:pt x="40" y="1069"/>
                  </a:lnTo>
                  <a:lnTo>
                    <a:pt x="44" y="1079"/>
                  </a:lnTo>
                  <a:lnTo>
                    <a:pt x="48" y="1089"/>
                  </a:lnTo>
                  <a:lnTo>
                    <a:pt x="56" y="1097"/>
                  </a:lnTo>
                  <a:lnTo>
                    <a:pt x="70" y="1109"/>
                  </a:lnTo>
                  <a:lnTo>
                    <a:pt x="70" y="1109"/>
                  </a:lnTo>
                  <a:lnTo>
                    <a:pt x="84" y="1121"/>
                  </a:lnTo>
                  <a:lnTo>
                    <a:pt x="98" y="1133"/>
                  </a:lnTo>
                  <a:lnTo>
                    <a:pt x="110" y="1145"/>
                  </a:lnTo>
                  <a:lnTo>
                    <a:pt x="118" y="1159"/>
                  </a:lnTo>
                  <a:lnTo>
                    <a:pt x="118" y="1159"/>
                  </a:lnTo>
                  <a:lnTo>
                    <a:pt x="136" y="1184"/>
                  </a:lnTo>
                  <a:lnTo>
                    <a:pt x="144" y="1192"/>
                  </a:lnTo>
                  <a:lnTo>
                    <a:pt x="152" y="1200"/>
                  </a:lnTo>
                  <a:lnTo>
                    <a:pt x="160" y="1204"/>
                  </a:lnTo>
                  <a:lnTo>
                    <a:pt x="165" y="1206"/>
                  </a:lnTo>
                  <a:lnTo>
                    <a:pt x="181" y="1208"/>
                  </a:lnTo>
                  <a:lnTo>
                    <a:pt x="181" y="1208"/>
                  </a:lnTo>
                  <a:lnTo>
                    <a:pt x="195" y="1208"/>
                  </a:lnTo>
                  <a:lnTo>
                    <a:pt x="195" y="1208"/>
                  </a:lnTo>
                  <a:lnTo>
                    <a:pt x="203" y="1206"/>
                  </a:lnTo>
                  <a:lnTo>
                    <a:pt x="203" y="1206"/>
                  </a:lnTo>
                  <a:lnTo>
                    <a:pt x="211" y="1208"/>
                  </a:lnTo>
                  <a:lnTo>
                    <a:pt x="219" y="1210"/>
                  </a:lnTo>
                  <a:lnTo>
                    <a:pt x="233" y="1216"/>
                  </a:lnTo>
                  <a:lnTo>
                    <a:pt x="241" y="1224"/>
                  </a:lnTo>
                  <a:lnTo>
                    <a:pt x="247" y="1230"/>
                  </a:lnTo>
                  <a:lnTo>
                    <a:pt x="247" y="1230"/>
                  </a:lnTo>
                  <a:lnTo>
                    <a:pt x="255" y="1240"/>
                  </a:lnTo>
                  <a:lnTo>
                    <a:pt x="265" y="1256"/>
                  </a:lnTo>
                  <a:lnTo>
                    <a:pt x="265" y="1256"/>
                  </a:lnTo>
                  <a:lnTo>
                    <a:pt x="281" y="1284"/>
                  </a:lnTo>
                  <a:lnTo>
                    <a:pt x="281" y="1284"/>
                  </a:lnTo>
                  <a:lnTo>
                    <a:pt x="289" y="1288"/>
                  </a:lnTo>
                  <a:lnTo>
                    <a:pt x="297" y="1296"/>
                  </a:lnTo>
                  <a:lnTo>
                    <a:pt x="297" y="1296"/>
                  </a:lnTo>
                  <a:lnTo>
                    <a:pt x="327" y="1328"/>
                  </a:lnTo>
                  <a:lnTo>
                    <a:pt x="327" y="1328"/>
                  </a:lnTo>
                  <a:lnTo>
                    <a:pt x="362" y="1369"/>
                  </a:lnTo>
                  <a:lnTo>
                    <a:pt x="378" y="1391"/>
                  </a:lnTo>
                  <a:lnTo>
                    <a:pt x="392" y="1415"/>
                  </a:lnTo>
                  <a:lnTo>
                    <a:pt x="392" y="1415"/>
                  </a:lnTo>
                  <a:lnTo>
                    <a:pt x="406" y="1437"/>
                  </a:lnTo>
                  <a:lnTo>
                    <a:pt x="426" y="1457"/>
                  </a:lnTo>
                  <a:lnTo>
                    <a:pt x="448" y="1477"/>
                  </a:lnTo>
                  <a:lnTo>
                    <a:pt x="472" y="1491"/>
                  </a:lnTo>
                  <a:lnTo>
                    <a:pt x="499" y="1504"/>
                  </a:lnTo>
                  <a:lnTo>
                    <a:pt x="527" y="1514"/>
                  </a:lnTo>
                  <a:lnTo>
                    <a:pt x="557" y="1520"/>
                  </a:lnTo>
                  <a:lnTo>
                    <a:pt x="587" y="1522"/>
                  </a:lnTo>
                  <a:lnTo>
                    <a:pt x="587" y="1522"/>
                  </a:lnTo>
                  <a:lnTo>
                    <a:pt x="607" y="1520"/>
                  </a:lnTo>
                  <a:lnTo>
                    <a:pt x="627" y="1518"/>
                  </a:lnTo>
                  <a:lnTo>
                    <a:pt x="645" y="1512"/>
                  </a:lnTo>
                  <a:lnTo>
                    <a:pt x="661" y="1506"/>
                  </a:lnTo>
                  <a:lnTo>
                    <a:pt x="661" y="1506"/>
                  </a:lnTo>
                  <a:lnTo>
                    <a:pt x="694" y="1491"/>
                  </a:lnTo>
                  <a:lnTo>
                    <a:pt x="708" y="1487"/>
                  </a:lnTo>
                  <a:lnTo>
                    <a:pt x="722" y="1485"/>
                  </a:lnTo>
                  <a:lnTo>
                    <a:pt x="722" y="1485"/>
                  </a:lnTo>
                  <a:lnTo>
                    <a:pt x="734" y="1487"/>
                  </a:lnTo>
                  <a:lnTo>
                    <a:pt x="744" y="1489"/>
                  </a:lnTo>
                  <a:lnTo>
                    <a:pt x="754" y="1493"/>
                  </a:lnTo>
                  <a:lnTo>
                    <a:pt x="762" y="1498"/>
                  </a:lnTo>
                  <a:lnTo>
                    <a:pt x="778" y="1514"/>
                  </a:lnTo>
                  <a:lnTo>
                    <a:pt x="796" y="1534"/>
                  </a:lnTo>
                  <a:lnTo>
                    <a:pt x="796" y="1534"/>
                  </a:lnTo>
                  <a:lnTo>
                    <a:pt x="802" y="1544"/>
                  </a:lnTo>
                  <a:lnTo>
                    <a:pt x="804" y="1556"/>
                  </a:lnTo>
                  <a:lnTo>
                    <a:pt x="804" y="1568"/>
                  </a:lnTo>
                  <a:lnTo>
                    <a:pt x="800" y="1578"/>
                  </a:lnTo>
                  <a:lnTo>
                    <a:pt x="800" y="1578"/>
                  </a:lnTo>
                  <a:lnTo>
                    <a:pt x="790" y="1600"/>
                  </a:lnTo>
                  <a:lnTo>
                    <a:pt x="790" y="1600"/>
                  </a:lnTo>
                  <a:lnTo>
                    <a:pt x="810" y="1606"/>
                  </a:lnTo>
                  <a:lnTo>
                    <a:pt x="810" y="1606"/>
                  </a:lnTo>
                  <a:lnTo>
                    <a:pt x="833" y="1612"/>
                  </a:lnTo>
                  <a:lnTo>
                    <a:pt x="847" y="1618"/>
                  </a:lnTo>
                  <a:lnTo>
                    <a:pt x="861" y="1628"/>
                  </a:lnTo>
                  <a:lnTo>
                    <a:pt x="875" y="1640"/>
                  </a:lnTo>
                  <a:lnTo>
                    <a:pt x="881" y="1648"/>
                  </a:lnTo>
                  <a:lnTo>
                    <a:pt x="887" y="1658"/>
                  </a:lnTo>
                  <a:lnTo>
                    <a:pt x="891" y="1667"/>
                  </a:lnTo>
                  <a:lnTo>
                    <a:pt x="895" y="1679"/>
                  </a:lnTo>
                  <a:lnTo>
                    <a:pt x="897" y="1693"/>
                  </a:lnTo>
                  <a:lnTo>
                    <a:pt x="899" y="1707"/>
                  </a:lnTo>
                  <a:lnTo>
                    <a:pt x="899" y="1707"/>
                  </a:lnTo>
                  <a:lnTo>
                    <a:pt x="901" y="1735"/>
                  </a:lnTo>
                  <a:lnTo>
                    <a:pt x="905" y="1761"/>
                  </a:lnTo>
                  <a:lnTo>
                    <a:pt x="905" y="1761"/>
                  </a:lnTo>
                  <a:lnTo>
                    <a:pt x="909" y="1785"/>
                  </a:lnTo>
                  <a:lnTo>
                    <a:pt x="909" y="1785"/>
                  </a:lnTo>
                  <a:lnTo>
                    <a:pt x="909" y="1795"/>
                  </a:lnTo>
                  <a:lnTo>
                    <a:pt x="907" y="1805"/>
                  </a:lnTo>
                  <a:lnTo>
                    <a:pt x="907" y="1805"/>
                  </a:lnTo>
                  <a:lnTo>
                    <a:pt x="907" y="1811"/>
                  </a:lnTo>
                  <a:lnTo>
                    <a:pt x="907" y="1811"/>
                  </a:lnTo>
                  <a:lnTo>
                    <a:pt x="921" y="1823"/>
                  </a:lnTo>
                  <a:lnTo>
                    <a:pt x="931" y="1834"/>
                  </a:lnTo>
                  <a:lnTo>
                    <a:pt x="931" y="1834"/>
                  </a:lnTo>
                  <a:lnTo>
                    <a:pt x="939" y="1836"/>
                  </a:lnTo>
                  <a:lnTo>
                    <a:pt x="953" y="1836"/>
                  </a:lnTo>
                  <a:lnTo>
                    <a:pt x="953" y="1836"/>
                  </a:lnTo>
                  <a:lnTo>
                    <a:pt x="967" y="1836"/>
                  </a:lnTo>
                  <a:lnTo>
                    <a:pt x="979" y="1834"/>
                  </a:lnTo>
                  <a:lnTo>
                    <a:pt x="989" y="1832"/>
                  </a:lnTo>
                  <a:lnTo>
                    <a:pt x="996" y="1831"/>
                  </a:lnTo>
                  <a:lnTo>
                    <a:pt x="996" y="1831"/>
                  </a:lnTo>
                  <a:lnTo>
                    <a:pt x="1018" y="1819"/>
                  </a:lnTo>
                  <a:lnTo>
                    <a:pt x="1040" y="1813"/>
                  </a:lnTo>
                  <a:lnTo>
                    <a:pt x="1040" y="1813"/>
                  </a:lnTo>
                  <a:lnTo>
                    <a:pt x="1024" y="1787"/>
                  </a:lnTo>
                  <a:lnTo>
                    <a:pt x="1012" y="1763"/>
                  </a:lnTo>
                  <a:lnTo>
                    <a:pt x="1012" y="1763"/>
                  </a:lnTo>
                  <a:lnTo>
                    <a:pt x="1006" y="1747"/>
                  </a:lnTo>
                  <a:lnTo>
                    <a:pt x="1004" y="1733"/>
                  </a:lnTo>
                  <a:lnTo>
                    <a:pt x="1004" y="17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7" name="Freeform 7"/>
            <p:cNvSpPr>
              <a:spLocks/>
            </p:cNvSpPr>
            <p:nvPr/>
          </p:nvSpPr>
          <p:spPr bwMode="auto">
            <a:xfrm>
              <a:off x="7482006" y="2793208"/>
              <a:ext cx="192691" cy="240556"/>
            </a:xfrm>
            <a:custGeom>
              <a:avLst/>
              <a:gdLst>
                <a:gd name="T0" fmla="*/ 117 w 1163"/>
                <a:gd name="T1" fmla="*/ 1063 h 1467"/>
                <a:gd name="T2" fmla="*/ 169 w 1163"/>
                <a:gd name="T3" fmla="*/ 1091 h 1467"/>
                <a:gd name="T4" fmla="*/ 213 w 1163"/>
                <a:gd name="T5" fmla="*/ 1077 h 1467"/>
                <a:gd name="T6" fmla="*/ 231 w 1163"/>
                <a:gd name="T7" fmla="*/ 1077 h 1467"/>
                <a:gd name="T8" fmla="*/ 268 w 1163"/>
                <a:gd name="T9" fmla="*/ 1093 h 1467"/>
                <a:gd name="T10" fmla="*/ 284 w 1163"/>
                <a:gd name="T11" fmla="*/ 1121 h 1467"/>
                <a:gd name="T12" fmla="*/ 296 w 1163"/>
                <a:gd name="T13" fmla="*/ 1177 h 1467"/>
                <a:gd name="T14" fmla="*/ 320 w 1163"/>
                <a:gd name="T15" fmla="*/ 1204 h 1467"/>
                <a:gd name="T16" fmla="*/ 386 w 1163"/>
                <a:gd name="T17" fmla="*/ 1226 h 1467"/>
                <a:gd name="T18" fmla="*/ 445 w 1163"/>
                <a:gd name="T19" fmla="*/ 1262 h 1467"/>
                <a:gd name="T20" fmla="*/ 457 w 1163"/>
                <a:gd name="T21" fmla="*/ 1310 h 1467"/>
                <a:gd name="T22" fmla="*/ 437 w 1163"/>
                <a:gd name="T23" fmla="*/ 1342 h 1467"/>
                <a:gd name="T24" fmla="*/ 386 w 1163"/>
                <a:gd name="T25" fmla="*/ 1373 h 1467"/>
                <a:gd name="T26" fmla="*/ 372 w 1163"/>
                <a:gd name="T27" fmla="*/ 1411 h 1467"/>
                <a:gd name="T28" fmla="*/ 461 w 1163"/>
                <a:gd name="T29" fmla="*/ 1433 h 1467"/>
                <a:gd name="T30" fmla="*/ 612 w 1163"/>
                <a:gd name="T31" fmla="*/ 1455 h 1467"/>
                <a:gd name="T32" fmla="*/ 670 w 1163"/>
                <a:gd name="T33" fmla="*/ 1443 h 1467"/>
                <a:gd name="T34" fmla="*/ 710 w 1163"/>
                <a:gd name="T35" fmla="*/ 1407 h 1467"/>
                <a:gd name="T36" fmla="*/ 791 w 1163"/>
                <a:gd name="T37" fmla="*/ 1399 h 1467"/>
                <a:gd name="T38" fmla="*/ 869 w 1163"/>
                <a:gd name="T39" fmla="*/ 1433 h 1467"/>
                <a:gd name="T40" fmla="*/ 911 w 1163"/>
                <a:gd name="T41" fmla="*/ 1467 h 1467"/>
                <a:gd name="T42" fmla="*/ 944 w 1163"/>
                <a:gd name="T43" fmla="*/ 1441 h 1467"/>
                <a:gd name="T44" fmla="*/ 1074 w 1163"/>
                <a:gd name="T45" fmla="*/ 1338 h 1467"/>
                <a:gd name="T46" fmla="*/ 1129 w 1163"/>
                <a:gd name="T47" fmla="*/ 1296 h 1467"/>
                <a:gd name="T48" fmla="*/ 1161 w 1163"/>
                <a:gd name="T49" fmla="*/ 1222 h 1467"/>
                <a:gd name="T50" fmla="*/ 1129 w 1163"/>
                <a:gd name="T51" fmla="*/ 1113 h 1467"/>
                <a:gd name="T52" fmla="*/ 1105 w 1163"/>
                <a:gd name="T53" fmla="*/ 1065 h 1467"/>
                <a:gd name="T54" fmla="*/ 1127 w 1163"/>
                <a:gd name="T55" fmla="*/ 1027 h 1467"/>
                <a:gd name="T56" fmla="*/ 1129 w 1163"/>
                <a:gd name="T57" fmla="*/ 988 h 1467"/>
                <a:gd name="T58" fmla="*/ 1068 w 1163"/>
                <a:gd name="T59" fmla="*/ 898 h 1467"/>
                <a:gd name="T60" fmla="*/ 934 w 1163"/>
                <a:gd name="T61" fmla="*/ 681 h 1467"/>
                <a:gd name="T62" fmla="*/ 918 w 1163"/>
                <a:gd name="T63" fmla="*/ 606 h 1467"/>
                <a:gd name="T64" fmla="*/ 895 w 1163"/>
                <a:gd name="T65" fmla="*/ 513 h 1467"/>
                <a:gd name="T66" fmla="*/ 863 w 1163"/>
                <a:gd name="T67" fmla="*/ 483 h 1467"/>
                <a:gd name="T68" fmla="*/ 869 w 1163"/>
                <a:gd name="T69" fmla="*/ 389 h 1467"/>
                <a:gd name="T70" fmla="*/ 887 w 1163"/>
                <a:gd name="T71" fmla="*/ 292 h 1467"/>
                <a:gd name="T72" fmla="*/ 879 w 1163"/>
                <a:gd name="T73" fmla="*/ 155 h 1467"/>
                <a:gd name="T74" fmla="*/ 861 w 1163"/>
                <a:gd name="T75" fmla="*/ 85 h 1467"/>
                <a:gd name="T76" fmla="*/ 789 w 1163"/>
                <a:gd name="T77" fmla="*/ 47 h 1467"/>
                <a:gd name="T78" fmla="*/ 680 w 1163"/>
                <a:gd name="T79" fmla="*/ 2 h 1467"/>
                <a:gd name="T80" fmla="*/ 636 w 1163"/>
                <a:gd name="T81" fmla="*/ 10 h 1467"/>
                <a:gd name="T82" fmla="*/ 588 w 1163"/>
                <a:gd name="T83" fmla="*/ 69 h 1467"/>
                <a:gd name="T84" fmla="*/ 533 w 1163"/>
                <a:gd name="T85" fmla="*/ 129 h 1467"/>
                <a:gd name="T86" fmla="*/ 485 w 1163"/>
                <a:gd name="T87" fmla="*/ 129 h 1467"/>
                <a:gd name="T88" fmla="*/ 435 w 1163"/>
                <a:gd name="T89" fmla="*/ 117 h 1467"/>
                <a:gd name="T90" fmla="*/ 410 w 1163"/>
                <a:gd name="T91" fmla="*/ 155 h 1467"/>
                <a:gd name="T92" fmla="*/ 266 w 1163"/>
                <a:gd name="T93" fmla="*/ 182 h 1467"/>
                <a:gd name="T94" fmla="*/ 107 w 1163"/>
                <a:gd name="T95" fmla="*/ 322 h 1467"/>
                <a:gd name="T96" fmla="*/ 99 w 1163"/>
                <a:gd name="T97" fmla="*/ 359 h 1467"/>
                <a:gd name="T98" fmla="*/ 80 w 1163"/>
                <a:gd name="T99" fmla="*/ 457 h 1467"/>
                <a:gd name="T100" fmla="*/ 34 w 1163"/>
                <a:gd name="T101" fmla="*/ 489 h 1467"/>
                <a:gd name="T102" fmla="*/ 0 w 1163"/>
                <a:gd name="T103" fmla="*/ 509 h 1467"/>
                <a:gd name="T104" fmla="*/ 58 w 1163"/>
                <a:gd name="T105" fmla="*/ 578 h 1467"/>
                <a:gd name="T106" fmla="*/ 93 w 1163"/>
                <a:gd name="T107" fmla="*/ 721 h 1467"/>
                <a:gd name="T108" fmla="*/ 85 w 1163"/>
                <a:gd name="T109" fmla="*/ 785 h 1467"/>
                <a:gd name="T110" fmla="*/ 76 w 1163"/>
                <a:gd name="T111" fmla="*/ 938 h 1467"/>
                <a:gd name="T112" fmla="*/ 101 w 1163"/>
                <a:gd name="T113" fmla="*/ 1012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63" h="1467">
                  <a:moveTo>
                    <a:pt x="101" y="1012"/>
                  </a:moveTo>
                  <a:lnTo>
                    <a:pt x="101" y="1012"/>
                  </a:lnTo>
                  <a:lnTo>
                    <a:pt x="109" y="1037"/>
                  </a:lnTo>
                  <a:lnTo>
                    <a:pt x="117" y="1063"/>
                  </a:lnTo>
                  <a:lnTo>
                    <a:pt x="117" y="1063"/>
                  </a:lnTo>
                  <a:lnTo>
                    <a:pt x="123" y="1083"/>
                  </a:lnTo>
                  <a:lnTo>
                    <a:pt x="127" y="1103"/>
                  </a:lnTo>
                  <a:lnTo>
                    <a:pt x="127" y="1103"/>
                  </a:lnTo>
                  <a:lnTo>
                    <a:pt x="149" y="1097"/>
                  </a:lnTo>
                  <a:lnTo>
                    <a:pt x="169" y="1091"/>
                  </a:lnTo>
                  <a:lnTo>
                    <a:pt x="169" y="1091"/>
                  </a:lnTo>
                  <a:lnTo>
                    <a:pt x="189" y="1085"/>
                  </a:lnTo>
                  <a:lnTo>
                    <a:pt x="205" y="1079"/>
                  </a:lnTo>
                  <a:lnTo>
                    <a:pt x="205" y="1079"/>
                  </a:lnTo>
                  <a:lnTo>
                    <a:pt x="213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31" y="1077"/>
                  </a:lnTo>
                  <a:lnTo>
                    <a:pt x="241" y="1081"/>
                  </a:lnTo>
                  <a:lnTo>
                    <a:pt x="252" y="1087"/>
                  </a:lnTo>
                  <a:lnTo>
                    <a:pt x="260" y="1093"/>
                  </a:lnTo>
                  <a:lnTo>
                    <a:pt x="260" y="1093"/>
                  </a:lnTo>
                  <a:lnTo>
                    <a:pt x="268" y="1093"/>
                  </a:lnTo>
                  <a:lnTo>
                    <a:pt x="268" y="1093"/>
                  </a:lnTo>
                  <a:lnTo>
                    <a:pt x="270" y="1101"/>
                  </a:lnTo>
                  <a:lnTo>
                    <a:pt x="270" y="1101"/>
                  </a:lnTo>
                  <a:lnTo>
                    <a:pt x="278" y="1111"/>
                  </a:lnTo>
                  <a:lnTo>
                    <a:pt x="284" y="1121"/>
                  </a:lnTo>
                  <a:lnTo>
                    <a:pt x="288" y="113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6" y="1177"/>
                  </a:lnTo>
                  <a:lnTo>
                    <a:pt x="298" y="1190"/>
                  </a:lnTo>
                  <a:lnTo>
                    <a:pt x="302" y="1198"/>
                  </a:lnTo>
                  <a:lnTo>
                    <a:pt x="302" y="1198"/>
                  </a:lnTo>
                  <a:lnTo>
                    <a:pt x="308" y="1200"/>
                  </a:lnTo>
                  <a:lnTo>
                    <a:pt x="320" y="1204"/>
                  </a:lnTo>
                  <a:lnTo>
                    <a:pt x="350" y="1212"/>
                  </a:lnTo>
                  <a:lnTo>
                    <a:pt x="354" y="1214"/>
                  </a:lnTo>
                  <a:lnTo>
                    <a:pt x="354" y="1214"/>
                  </a:lnTo>
                  <a:lnTo>
                    <a:pt x="370" y="1218"/>
                  </a:lnTo>
                  <a:lnTo>
                    <a:pt x="386" y="1226"/>
                  </a:lnTo>
                  <a:lnTo>
                    <a:pt x="416" y="1242"/>
                  </a:lnTo>
                  <a:lnTo>
                    <a:pt x="416" y="1242"/>
                  </a:lnTo>
                  <a:lnTo>
                    <a:pt x="435" y="1254"/>
                  </a:lnTo>
                  <a:lnTo>
                    <a:pt x="435" y="1254"/>
                  </a:lnTo>
                  <a:lnTo>
                    <a:pt x="445" y="1262"/>
                  </a:lnTo>
                  <a:lnTo>
                    <a:pt x="451" y="1270"/>
                  </a:lnTo>
                  <a:lnTo>
                    <a:pt x="457" y="1282"/>
                  </a:lnTo>
                  <a:lnTo>
                    <a:pt x="457" y="1294"/>
                  </a:lnTo>
                  <a:lnTo>
                    <a:pt x="457" y="1310"/>
                  </a:lnTo>
                  <a:lnTo>
                    <a:pt x="457" y="1310"/>
                  </a:lnTo>
                  <a:lnTo>
                    <a:pt x="455" y="1320"/>
                  </a:lnTo>
                  <a:lnTo>
                    <a:pt x="451" y="1328"/>
                  </a:lnTo>
                  <a:lnTo>
                    <a:pt x="445" y="1336"/>
                  </a:lnTo>
                  <a:lnTo>
                    <a:pt x="437" y="1342"/>
                  </a:lnTo>
                  <a:lnTo>
                    <a:pt x="437" y="1342"/>
                  </a:lnTo>
                  <a:lnTo>
                    <a:pt x="416" y="1355"/>
                  </a:lnTo>
                  <a:lnTo>
                    <a:pt x="416" y="1355"/>
                  </a:lnTo>
                  <a:lnTo>
                    <a:pt x="398" y="1365"/>
                  </a:lnTo>
                  <a:lnTo>
                    <a:pt x="392" y="1369"/>
                  </a:lnTo>
                  <a:lnTo>
                    <a:pt x="386" y="1373"/>
                  </a:lnTo>
                  <a:lnTo>
                    <a:pt x="386" y="1373"/>
                  </a:lnTo>
                  <a:lnTo>
                    <a:pt x="382" y="1383"/>
                  </a:lnTo>
                  <a:lnTo>
                    <a:pt x="376" y="1391"/>
                  </a:lnTo>
                  <a:lnTo>
                    <a:pt x="374" y="1401"/>
                  </a:lnTo>
                  <a:lnTo>
                    <a:pt x="372" y="1411"/>
                  </a:lnTo>
                  <a:lnTo>
                    <a:pt x="372" y="1411"/>
                  </a:lnTo>
                  <a:lnTo>
                    <a:pt x="380" y="1417"/>
                  </a:lnTo>
                  <a:lnTo>
                    <a:pt x="386" y="1419"/>
                  </a:lnTo>
                  <a:lnTo>
                    <a:pt x="386" y="1419"/>
                  </a:lnTo>
                  <a:lnTo>
                    <a:pt x="461" y="1433"/>
                  </a:lnTo>
                  <a:lnTo>
                    <a:pt x="535" y="1445"/>
                  </a:lnTo>
                  <a:lnTo>
                    <a:pt x="535" y="1445"/>
                  </a:lnTo>
                  <a:lnTo>
                    <a:pt x="596" y="1453"/>
                  </a:lnTo>
                  <a:lnTo>
                    <a:pt x="596" y="1453"/>
                  </a:lnTo>
                  <a:lnTo>
                    <a:pt x="612" y="1455"/>
                  </a:lnTo>
                  <a:lnTo>
                    <a:pt x="630" y="1457"/>
                  </a:lnTo>
                  <a:lnTo>
                    <a:pt x="630" y="1457"/>
                  </a:lnTo>
                  <a:lnTo>
                    <a:pt x="644" y="1455"/>
                  </a:lnTo>
                  <a:lnTo>
                    <a:pt x="658" y="1451"/>
                  </a:lnTo>
                  <a:lnTo>
                    <a:pt x="670" y="1443"/>
                  </a:lnTo>
                  <a:lnTo>
                    <a:pt x="682" y="1429"/>
                  </a:lnTo>
                  <a:lnTo>
                    <a:pt x="682" y="1429"/>
                  </a:lnTo>
                  <a:lnTo>
                    <a:pt x="690" y="1419"/>
                  </a:lnTo>
                  <a:lnTo>
                    <a:pt x="700" y="1413"/>
                  </a:lnTo>
                  <a:lnTo>
                    <a:pt x="710" y="1407"/>
                  </a:lnTo>
                  <a:lnTo>
                    <a:pt x="722" y="1403"/>
                  </a:lnTo>
                  <a:lnTo>
                    <a:pt x="744" y="1397"/>
                  </a:lnTo>
                  <a:lnTo>
                    <a:pt x="765" y="1397"/>
                  </a:lnTo>
                  <a:lnTo>
                    <a:pt x="765" y="1397"/>
                  </a:lnTo>
                  <a:lnTo>
                    <a:pt x="791" y="1399"/>
                  </a:lnTo>
                  <a:lnTo>
                    <a:pt x="813" y="1403"/>
                  </a:lnTo>
                  <a:lnTo>
                    <a:pt x="813" y="1403"/>
                  </a:lnTo>
                  <a:lnTo>
                    <a:pt x="833" y="1411"/>
                  </a:lnTo>
                  <a:lnTo>
                    <a:pt x="851" y="1421"/>
                  </a:lnTo>
                  <a:lnTo>
                    <a:pt x="869" y="1433"/>
                  </a:lnTo>
                  <a:lnTo>
                    <a:pt x="885" y="1445"/>
                  </a:lnTo>
                  <a:lnTo>
                    <a:pt x="885" y="1445"/>
                  </a:lnTo>
                  <a:lnTo>
                    <a:pt x="907" y="1463"/>
                  </a:lnTo>
                  <a:lnTo>
                    <a:pt x="907" y="1463"/>
                  </a:lnTo>
                  <a:lnTo>
                    <a:pt x="911" y="1467"/>
                  </a:lnTo>
                  <a:lnTo>
                    <a:pt x="911" y="1467"/>
                  </a:lnTo>
                  <a:lnTo>
                    <a:pt x="918" y="1463"/>
                  </a:lnTo>
                  <a:lnTo>
                    <a:pt x="926" y="1459"/>
                  </a:lnTo>
                  <a:lnTo>
                    <a:pt x="934" y="1451"/>
                  </a:lnTo>
                  <a:lnTo>
                    <a:pt x="944" y="1441"/>
                  </a:lnTo>
                  <a:lnTo>
                    <a:pt x="944" y="1441"/>
                  </a:lnTo>
                  <a:lnTo>
                    <a:pt x="958" y="1427"/>
                  </a:lnTo>
                  <a:lnTo>
                    <a:pt x="974" y="1413"/>
                  </a:lnTo>
                  <a:lnTo>
                    <a:pt x="1006" y="1387"/>
                  </a:lnTo>
                  <a:lnTo>
                    <a:pt x="1074" y="1338"/>
                  </a:lnTo>
                  <a:lnTo>
                    <a:pt x="1074" y="1338"/>
                  </a:lnTo>
                  <a:lnTo>
                    <a:pt x="1089" y="1326"/>
                  </a:lnTo>
                  <a:lnTo>
                    <a:pt x="1107" y="1314"/>
                  </a:lnTo>
                  <a:lnTo>
                    <a:pt x="1121" y="1302"/>
                  </a:lnTo>
                  <a:lnTo>
                    <a:pt x="1129" y="1296"/>
                  </a:lnTo>
                  <a:lnTo>
                    <a:pt x="1133" y="1288"/>
                  </a:lnTo>
                  <a:lnTo>
                    <a:pt x="1133" y="1288"/>
                  </a:lnTo>
                  <a:lnTo>
                    <a:pt x="1147" y="1266"/>
                  </a:lnTo>
                  <a:lnTo>
                    <a:pt x="1155" y="1244"/>
                  </a:lnTo>
                  <a:lnTo>
                    <a:pt x="1161" y="1222"/>
                  </a:lnTo>
                  <a:lnTo>
                    <a:pt x="1163" y="1200"/>
                  </a:lnTo>
                  <a:lnTo>
                    <a:pt x="1161" y="1179"/>
                  </a:lnTo>
                  <a:lnTo>
                    <a:pt x="1155" y="1157"/>
                  </a:lnTo>
                  <a:lnTo>
                    <a:pt x="1145" y="1135"/>
                  </a:lnTo>
                  <a:lnTo>
                    <a:pt x="1129" y="1113"/>
                  </a:lnTo>
                  <a:lnTo>
                    <a:pt x="1129" y="1113"/>
                  </a:lnTo>
                  <a:lnTo>
                    <a:pt x="1115" y="1095"/>
                  </a:lnTo>
                  <a:lnTo>
                    <a:pt x="1111" y="1085"/>
                  </a:lnTo>
                  <a:lnTo>
                    <a:pt x="1107" y="1075"/>
                  </a:lnTo>
                  <a:lnTo>
                    <a:pt x="1105" y="1065"/>
                  </a:lnTo>
                  <a:lnTo>
                    <a:pt x="1107" y="1055"/>
                  </a:lnTo>
                  <a:lnTo>
                    <a:pt x="1111" y="1045"/>
                  </a:lnTo>
                  <a:lnTo>
                    <a:pt x="1119" y="1035"/>
                  </a:lnTo>
                  <a:lnTo>
                    <a:pt x="1119" y="1035"/>
                  </a:lnTo>
                  <a:lnTo>
                    <a:pt x="1127" y="1027"/>
                  </a:lnTo>
                  <a:lnTo>
                    <a:pt x="1131" y="1019"/>
                  </a:lnTo>
                  <a:lnTo>
                    <a:pt x="1133" y="1012"/>
                  </a:lnTo>
                  <a:lnTo>
                    <a:pt x="1133" y="1002"/>
                  </a:lnTo>
                  <a:lnTo>
                    <a:pt x="1131" y="996"/>
                  </a:lnTo>
                  <a:lnTo>
                    <a:pt x="1129" y="988"/>
                  </a:lnTo>
                  <a:lnTo>
                    <a:pt x="1119" y="972"/>
                  </a:lnTo>
                  <a:lnTo>
                    <a:pt x="1119" y="972"/>
                  </a:lnTo>
                  <a:lnTo>
                    <a:pt x="1093" y="934"/>
                  </a:lnTo>
                  <a:lnTo>
                    <a:pt x="1068" y="898"/>
                  </a:lnTo>
                  <a:lnTo>
                    <a:pt x="1068" y="898"/>
                  </a:lnTo>
                  <a:lnTo>
                    <a:pt x="1008" y="807"/>
                  </a:lnTo>
                  <a:lnTo>
                    <a:pt x="950" y="713"/>
                  </a:lnTo>
                  <a:lnTo>
                    <a:pt x="950" y="713"/>
                  </a:lnTo>
                  <a:lnTo>
                    <a:pt x="942" y="697"/>
                  </a:lnTo>
                  <a:lnTo>
                    <a:pt x="934" y="681"/>
                  </a:lnTo>
                  <a:lnTo>
                    <a:pt x="928" y="666"/>
                  </a:lnTo>
                  <a:lnTo>
                    <a:pt x="924" y="650"/>
                  </a:lnTo>
                  <a:lnTo>
                    <a:pt x="924" y="650"/>
                  </a:lnTo>
                  <a:lnTo>
                    <a:pt x="920" y="628"/>
                  </a:lnTo>
                  <a:lnTo>
                    <a:pt x="918" y="606"/>
                  </a:lnTo>
                  <a:lnTo>
                    <a:pt x="916" y="584"/>
                  </a:lnTo>
                  <a:lnTo>
                    <a:pt x="913" y="562"/>
                  </a:lnTo>
                  <a:lnTo>
                    <a:pt x="909" y="542"/>
                  </a:lnTo>
                  <a:lnTo>
                    <a:pt x="901" y="522"/>
                  </a:lnTo>
                  <a:lnTo>
                    <a:pt x="895" y="513"/>
                  </a:lnTo>
                  <a:lnTo>
                    <a:pt x="887" y="505"/>
                  </a:lnTo>
                  <a:lnTo>
                    <a:pt x="879" y="497"/>
                  </a:lnTo>
                  <a:lnTo>
                    <a:pt x="869" y="489"/>
                  </a:lnTo>
                  <a:lnTo>
                    <a:pt x="869" y="489"/>
                  </a:lnTo>
                  <a:lnTo>
                    <a:pt x="863" y="483"/>
                  </a:lnTo>
                  <a:lnTo>
                    <a:pt x="861" y="475"/>
                  </a:lnTo>
                  <a:lnTo>
                    <a:pt x="859" y="465"/>
                  </a:lnTo>
                  <a:lnTo>
                    <a:pt x="859" y="457"/>
                  </a:lnTo>
                  <a:lnTo>
                    <a:pt x="859" y="457"/>
                  </a:lnTo>
                  <a:lnTo>
                    <a:pt x="869" y="389"/>
                  </a:lnTo>
                  <a:lnTo>
                    <a:pt x="879" y="324"/>
                  </a:lnTo>
                  <a:lnTo>
                    <a:pt x="879" y="324"/>
                  </a:lnTo>
                  <a:lnTo>
                    <a:pt x="883" y="308"/>
                  </a:lnTo>
                  <a:lnTo>
                    <a:pt x="885" y="300"/>
                  </a:lnTo>
                  <a:lnTo>
                    <a:pt x="887" y="292"/>
                  </a:lnTo>
                  <a:lnTo>
                    <a:pt x="887" y="292"/>
                  </a:lnTo>
                  <a:lnTo>
                    <a:pt x="881" y="222"/>
                  </a:lnTo>
                  <a:lnTo>
                    <a:pt x="879" y="188"/>
                  </a:lnTo>
                  <a:lnTo>
                    <a:pt x="879" y="155"/>
                  </a:lnTo>
                  <a:lnTo>
                    <a:pt x="879" y="155"/>
                  </a:lnTo>
                  <a:lnTo>
                    <a:pt x="879" y="127"/>
                  </a:lnTo>
                  <a:lnTo>
                    <a:pt x="877" y="115"/>
                  </a:lnTo>
                  <a:lnTo>
                    <a:pt x="875" y="105"/>
                  </a:lnTo>
                  <a:lnTo>
                    <a:pt x="869" y="93"/>
                  </a:lnTo>
                  <a:lnTo>
                    <a:pt x="861" y="85"/>
                  </a:lnTo>
                  <a:lnTo>
                    <a:pt x="851" y="77"/>
                  </a:lnTo>
                  <a:lnTo>
                    <a:pt x="837" y="69"/>
                  </a:lnTo>
                  <a:lnTo>
                    <a:pt x="837" y="69"/>
                  </a:lnTo>
                  <a:lnTo>
                    <a:pt x="813" y="59"/>
                  </a:lnTo>
                  <a:lnTo>
                    <a:pt x="789" y="47"/>
                  </a:lnTo>
                  <a:lnTo>
                    <a:pt x="740" y="23"/>
                  </a:lnTo>
                  <a:lnTo>
                    <a:pt x="740" y="23"/>
                  </a:lnTo>
                  <a:lnTo>
                    <a:pt x="716" y="14"/>
                  </a:lnTo>
                  <a:lnTo>
                    <a:pt x="696" y="6"/>
                  </a:lnTo>
                  <a:lnTo>
                    <a:pt x="680" y="2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56" y="2"/>
                  </a:lnTo>
                  <a:lnTo>
                    <a:pt x="646" y="4"/>
                  </a:lnTo>
                  <a:lnTo>
                    <a:pt x="636" y="10"/>
                  </a:lnTo>
                  <a:lnTo>
                    <a:pt x="628" y="16"/>
                  </a:lnTo>
                  <a:lnTo>
                    <a:pt x="620" y="25"/>
                  </a:lnTo>
                  <a:lnTo>
                    <a:pt x="610" y="37"/>
                  </a:lnTo>
                  <a:lnTo>
                    <a:pt x="588" y="69"/>
                  </a:lnTo>
                  <a:lnTo>
                    <a:pt x="588" y="69"/>
                  </a:lnTo>
                  <a:lnTo>
                    <a:pt x="569" y="97"/>
                  </a:lnTo>
                  <a:lnTo>
                    <a:pt x="561" y="109"/>
                  </a:lnTo>
                  <a:lnTo>
                    <a:pt x="551" y="117"/>
                  </a:lnTo>
                  <a:lnTo>
                    <a:pt x="543" y="125"/>
                  </a:lnTo>
                  <a:lnTo>
                    <a:pt x="533" y="129"/>
                  </a:lnTo>
                  <a:lnTo>
                    <a:pt x="523" y="133"/>
                  </a:lnTo>
                  <a:lnTo>
                    <a:pt x="513" y="133"/>
                  </a:lnTo>
                  <a:lnTo>
                    <a:pt x="513" y="133"/>
                  </a:lnTo>
                  <a:lnTo>
                    <a:pt x="501" y="133"/>
                  </a:lnTo>
                  <a:lnTo>
                    <a:pt x="485" y="129"/>
                  </a:lnTo>
                  <a:lnTo>
                    <a:pt x="449" y="117"/>
                  </a:lnTo>
                  <a:lnTo>
                    <a:pt x="449" y="117"/>
                  </a:lnTo>
                  <a:lnTo>
                    <a:pt x="445" y="117"/>
                  </a:lnTo>
                  <a:lnTo>
                    <a:pt x="445" y="117"/>
                  </a:lnTo>
                  <a:lnTo>
                    <a:pt x="435" y="117"/>
                  </a:lnTo>
                  <a:lnTo>
                    <a:pt x="435" y="117"/>
                  </a:lnTo>
                  <a:lnTo>
                    <a:pt x="423" y="141"/>
                  </a:lnTo>
                  <a:lnTo>
                    <a:pt x="417" y="151"/>
                  </a:lnTo>
                  <a:lnTo>
                    <a:pt x="414" y="153"/>
                  </a:lnTo>
                  <a:lnTo>
                    <a:pt x="410" y="155"/>
                  </a:lnTo>
                  <a:lnTo>
                    <a:pt x="410" y="155"/>
                  </a:lnTo>
                  <a:lnTo>
                    <a:pt x="374" y="163"/>
                  </a:lnTo>
                  <a:lnTo>
                    <a:pt x="338" y="171"/>
                  </a:lnTo>
                  <a:lnTo>
                    <a:pt x="266" y="182"/>
                  </a:lnTo>
                  <a:lnTo>
                    <a:pt x="266" y="182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23" y="226"/>
                  </a:lnTo>
                  <a:lnTo>
                    <a:pt x="123" y="226"/>
                  </a:lnTo>
                  <a:lnTo>
                    <a:pt x="107" y="322"/>
                  </a:lnTo>
                  <a:lnTo>
                    <a:pt x="107" y="322"/>
                  </a:lnTo>
                  <a:lnTo>
                    <a:pt x="101" y="342"/>
                  </a:lnTo>
                  <a:lnTo>
                    <a:pt x="99" y="349"/>
                  </a:lnTo>
                  <a:lnTo>
                    <a:pt x="99" y="359"/>
                  </a:lnTo>
                  <a:lnTo>
                    <a:pt x="99" y="359"/>
                  </a:lnTo>
                  <a:lnTo>
                    <a:pt x="101" y="385"/>
                  </a:lnTo>
                  <a:lnTo>
                    <a:pt x="99" y="409"/>
                  </a:lnTo>
                  <a:lnTo>
                    <a:pt x="93" y="429"/>
                  </a:lnTo>
                  <a:lnTo>
                    <a:pt x="85" y="449"/>
                  </a:lnTo>
                  <a:lnTo>
                    <a:pt x="80" y="457"/>
                  </a:lnTo>
                  <a:lnTo>
                    <a:pt x="72" y="465"/>
                  </a:lnTo>
                  <a:lnTo>
                    <a:pt x="66" y="471"/>
                  </a:lnTo>
                  <a:lnTo>
                    <a:pt x="56" y="477"/>
                  </a:lnTo>
                  <a:lnTo>
                    <a:pt x="46" y="483"/>
                  </a:lnTo>
                  <a:lnTo>
                    <a:pt x="34" y="489"/>
                  </a:lnTo>
                  <a:lnTo>
                    <a:pt x="8" y="495"/>
                  </a:lnTo>
                  <a:lnTo>
                    <a:pt x="8" y="495"/>
                  </a:lnTo>
                  <a:lnTo>
                    <a:pt x="6" y="499"/>
                  </a:lnTo>
                  <a:lnTo>
                    <a:pt x="0" y="509"/>
                  </a:lnTo>
                  <a:lnTo>
                    <a:pt x="0" y="509"/>
                  </a:lnTo>
                  <a:lnTo>
                    <a:pt x="14" y="518"/>
                  </a:lnTo>
                  <a:lnTo>
                    <a:pt x="24" y="528"/>
                  </a:lnTo>
                  <a:lnTo>
                    <a:pt x="34" y="540"/>
                  </a:lnTo>
                  <a:lnTo>
                    <a:pt x="44" y="552"/>
                  </a:lnTo>
                  <a:lnTo>
                    <a:pt x="58" y="578"/>
                  </a:lnTo>
                  <a:lnTo>
                    <a:pt x="68" y="604"/>
                  </a:lnTo>
                  <a:lnTo>
                    <a:pt x="76" y="634"/>
                  </a:lnTo>
                  <a:lnTo>
                    <a:pt x="82" y="662"/>
                  </a:lnTo>
                  <a:lnTo>
                    <a:pt x="93" y="721"/>
                  </a:lnTo>
                  <a:lnTo>
                    <a:pt x="93" y="721"/>
                  </a:lnTo>
                  <a:lnTo>
                    <a:pt x="95" y="743"/>
                  </a:lnTo>
                  <a:lnTo>
                    <a:pt x="93" y="753"/>
                  </a:lnTo>
                  <a:lnTo>
                    <a:pt x="91" y="763"/>
                  </a:lnTo>
                  <a:lnTo>
                    <a:pt x="91" y="763"/>
                  </a:lnTo>
                  <a:lnTo>
                    <a:pt x="85" y="785"/>
                  </a:lnTo>
                  <a:lnTo>
                    <a:pt x="82" y="807"/>
                  </a:lnTo>
                  <a:lnTo>
                    <a:pt x="74" y="850"/>
                  </a:lnTo>
                  <a:lnTo>
                    <a:pt x="72" y="894"/>
                  </a:lnTo>
                  <a:lnTo>
                    <a:pt x="76" y="938"/>
                  </a:lnTo>
                  <a:lnTo>
                    <a:pt x="76" y="938"/>
                  </a:lnTo>
                  <a:lnTo>
                    <a:pt x="84" y="954"/>
                  </a:lnTo>
                  <a:lnTo>
                    <a:pt x="89" y="974"/>
                  </a:lnTo>
                  <a:lnTo>
                    <a:pt x="89" y="974"/>
                  </a:lnTo>
                  <a:lnTo>
                    <a:pt x="101" y="1012"/>
                  </a:lnTo>
                  <a:lnTo>
                    <a:pt x="101" y="10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8" name="Freeform 8"/>
            <p:cNvSpPr>
              <a:spLocks/>
            </p:cNvSpPr>
            <p:nvPr/>
          </p:nvSpPr>
          <p:spPr bwMode="auto">
            <a:xfrm>
              <a:off x="7282024" y="2530024"/>
              <a:ext cx="261948" cy="156763"/>
            </a:xfrm>
            <a:custGeom>
              <a:avLst/>
              <a:gdLst>
                <a:gd name="T0" fmla="*/ 70 w 1581"/>
                <a:gd name="T1" fmla="*/ 710 h 956"/>
                <a:gd name="T2" fmla="*/ 106 w 1581"/>
                <a:gd name="T3" fmla="*/ 744 h 956"/>
                <a:gd name="T4" fmla="*/ 175 w 1581"/>
                <a:gd name="T5" fmla="*/ 780 h 956"/>
                <a:gd name="T6" fmla="*/ 237 w 1581"/>
                <a:gd name="T7" fmla="*/ 811 h 956"/>
                <a:gd name="T8" fmla="*/ 279 w 1581"/>
                <a:gd name="T9" fmla="*/ 867 h 956"/>
                <a:gd name="T10" fmla="*/ 283 w 1581"/>
                <a:gd name="T11" fmla="*/ 905 h 956"/>
                <a:gd name="T12" fmla="*/ 298 w 1581"/>
                <a:gd name="T13" fmla="*/ 923 h 956"/>
                <a:gd name="T14" fmla="*/ 340 w 1581"/>
                <a:gd name="T15" fmla="*/ 939 h 956"/>
                <a:gd name="T16" fmla="*/ 499 w 1581"/>
                <a:gd name="T17" fmla="*/ 956 h 956"/>
                <a:gd name="T18" fmla="*/ 527 w 1581"/>
                <a:gd name="T19" fmla="*/ 951 h 956"/>
                <a:gd name="T20" fmla="*/ 547 w 1581"/>
                <a:gd name="T21" fmla="*/ 923 h 956"/>
                <a:gd name="T22" fmla="*/ 571 w 1581"/>
                <a:gd name="T23" fmla="*/ 885 h 956"/>
                <a:gd name="T24" fmla="*/ 623 w 1581"/>
                <a:gd name="T25" fmla="*/ 865 h 956"/>
                <a:gd name="T26" fmla="*/ 640 w 1581"/>
                <a:gd name="T27" fmla="*/ 863 h 956"/>
                <a:gd name="T28" fmla="*/ 680 w 1581"/>
                <a:gd name="T29" fmla="*/ 861 h 956"/>
                <a:gd name="T30" fmla="*/ 706 w 1581"/>
                <a:gd name="T31" fmla="*/ 833 h 956"/>
                <a:gd name="T32" fmla="*/ 788 w 1581"/>
                <a:gd name="T33" fmla="*/ 797 h 956"/>
                <a:gd name="T34" fmla="*/ 953 w 1581"/>
                <a:gd name="T35" fmla="*/ 742 h 956"/>
                <a:gd name="T36" fmla="*/ 1112 w 1581"/>
                <a:gd name="T37" fmla="*/ 696 h 956"/>
                <a:gd name="T38" fmla="*/ 1141 w 1581"/>
                <a:gd name="T39" fmla="*/ 670 h 956"/>
                <a:gd name="T40" fmla="*/ 1279 w 1581"/>
                <a:gd name="T41" fmla="*/ 632 h 956"/>
                <a:gd name="T42" fmla="*/ 1332 w 1581"/>
                <a:gd name="T43" fmla="*/ 619 h 956"/>
                <a:gd name="T44" fmla="*/ 1473 w 1581"/>
                <a:gd name="T45" fmla="*/ 487 h 956"/>
                <a:gd name="T46" fmla="*/ 1575 w 1581"/>
                <a:gd name="T47" fmla="*/ 382 h 956"/>
                <a:gd name="T48" fmla="*/ 1581 w 1581"/>
                <a:gd name="T49" fmla="*/ 340 h 956"/>
                <a:gd name="T50" fmla="*/ 1549 w 1581"/>
                <a:gd name="T51" fmla="*/ 306 h 956"/>
                <a:gd name="T52" fmla="*/ 1525 w 1581"/>
                <a:gd name="T53" fmla="*/ 245 h 956"/>
                <a:gd name="T54" fmla="*/ 1509 w 1581"/>
                <a:gd name="T55" fmla="*/ 207 h 956"/>
                <a:gd name="T56" fmla="*/ 1473 w 1581"/>
                <a:gd name="T57" fmla="*/ 141 h 956"/>
                <a:gd name="T58" fmla="*/ 1479 w 1581"/>
                <a:gd name="T59" fmla="*/ 94 h 956"/>
                <a:gd name="T60" fmla="*/ 1549 w 1581"/>
                <a:gd name="T61" fmla="*/ 20 h 956"/>
                <a:gd name="T62" fmla="*/ 1364 w 1581"/>
                <a:gd name="T63" fmla="*/ 38 h 956"/>
                <a:gd name="T64" fmla="*/ 799 w 1581"/>
                <a:gd name="T65" fmla="*/ 56 h 956"/>
                <a:gd name="T66" fmla="*/ 766 w 1581"/>
                <a:gd name="T67" fmla="*/ 56 h 956"/>
                <a:gd name="T68" fmla="*/ 567 w 1581"/>
                <a:gd name="T69" fmla="*/ 32 h 956"/>
                <a:gd name="T70" fmla="*/ 277 w 1581"/>
                <a:gd name="T71" fmla="*/ 0 h 956"/>
                <a:gd name="T72" fmla="*/ 253 w 1581"/>
                <a:gd name="T73" fmla="*/ 4 h 956"/>
                <a:gd name="T74" fmla="*/ 229 w 1581"/>
                <a:gd name="T75" fmla="*/ 30 h 956"/>
                <a:gd name="T76" fmla="*/ 177 w 1581"/>
                <a:gd name="T77" fmla="*/ 66 h 956"/>
                <a:gd name="T78" fmla="*/ 110 w 1581"/>
                <a:gd name="T79" fmla="*/ 80 h 956"/>
                <a:gd name="T80" fmla="*/ 108 w 1581"/>
                <a:gd name="T81" fmla="*/ 125 h 956"/>
                <a:gd name="T82" fmla="*/ 90 w 1581"/>
                <a:gd name="T83" fmla="*/ 171 h 956"/>
                <a:gd name="T84" fmla="*/ 78 w 1581"/>
                <a:gd name="T85" fmla="*/ 217 h 956"/>
                <a:gd name="T86" fmla="*/ 114 w 1581"/>
                <a:gd name="T87" fmla="*/ 281 h 956"/>
                <a:gd name="T88" fmla="*/ 159 w 1581"/>
                <a:gd name="T89" fmla="*/ 316 h 956"/>
                <a:gd name="T90" fmla="*/ 193 w 1581"/>
                <a:gd name="T91" fmla="*/ 320 h 956"/>
                <a:gd name="T92" fmla="*/ 207 w 1581"/>
                <a:gd name="T93" fmla="*/ 322 h 956"/>
                <a:gd name="T94" fmla="*/ 241 w 1581"/>
                <a:gd name="T95" fmla="*/ 366 h 956"/>
                <a:gd name="T96" fmla="*/ 247 w 1581"/>
                <a:gd name="T97" fmla="*/ 386 h 956"/>
                <a:gd name="T98" fmla="*/ 237 w 1581"/>
                <a:gd name="T99" fmla="*/ 414 h 956"/>
                <a:gd name="T100" fmla="*/ 209 w 1581"/>
                <a:gd name="T101" fmla="*/ 434 h 956"/>
                <a:gd name="T102" fmla="*/ 165 w 1581"/>
                <a:gd name="T103" fmla="*/ 456 h 956"/>
                <a:gd name="T104" fmla="*/ 102 w 1581"/>
                <a:gd name="T105" fmla="*/ 499 h 956"/>
                <a:gd name="T106" fmla="*/ 34 w 1581"/>
                <a:gd name="T107" fmla="*/ 569 h 956"/>
                <a:gd name="T108" fmla="*/ 4 w 1581"/>
                <a:gd name="T109" fmla="*/ 601 h 956"/>
                <a:gd name="T110" fmla="*/ 18 w 1581"/>
                <a:gd name="T111" fmla="*/ 617 h 956"/>
                <a:gd name="T112" fmla="*/ 46 w 1581"/>
                <a:gd name="T113" fmla="*/ 632 h 956"/>
                <a:gd name="T114" fmla="*/ 66 w 1581"/>
                <a:gd name="T115" fmla="*/ 676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81" h="956">
                  <a:moveTo>
                    <a:pt x="68" y="688"/>
                  </a:moveTo>
                  <a:lnTo>
                    <a:pt x="68" y="688"/>
                  </a:lnTo>
                  <a:lnTo>
                    <a:pt x="68" y="702"/>
                  </a:lnTo>
                  <a:lnTo>
                    <a:pt x="70" y="710"/>
                  </a:lnTo>
                  <a:lnTo>
                    <a:pt x="74" y="716"/>
                  </a:lnTo>
                  <a:lnTo>
                    <a:pt x="78" y="722"/>
                  </a:lnTo>
                  <a:lnTo>
                    <a:pt x="86" y="730"/>
                  </a:lnTo>
                  <a:lnTo>
                    <a:pt x="106" y="744"/>
                  </a:lnTo>
                  <a:lnTo>
                    <a:pt x="106" y="744"/>
                  </a:lnTo>
                  <a:lnTo>
                    <a:pt x="143" y="764"/>
                  </a:lnTo>
                  <a:lnTo>
                    <a:pt x="175" y="780"/>
                  </a:lnTo>
                  <a:lnTo>
                    <a:pt x="175" y="780"/>
                  </a:lnTo>
                  <a:lnTo>
                    <a:pt x="189" y="786"/>
                  </a:lnTo>
                  <a:lnTo>
                    <a:pt x="189" y="786"/>
                  </a:lnTo>
                  <a:lnTo>
                    <a:pt x="221" y="801"/>
                  </a:lnTo>
                  <a:lnTo>
                    <a:pt x="237" y="811"/>
                  </a:lnTo>
                  <a:lnTo>
                    <a:pt x="251" y="823"/>
                  </a:lnTo>
                  <a:lnTo>
                    <a:pt x="263" y="839"/>
                  </a:lnTo>
                  <a:lnTo>
                    <a:pt x="275" y="857"/>
                  </a:lnTo>
                  <a:lnTo>
                    <a:pt x="279" y="867"/>
                  </a:lnTo>
                  <a:lnTo>
                    <a:pt x="281" y="879"/>
                  </a:lnTo>
                  <a:lnTo>
                    <a:pt x="283" y="891"/>
                  </a:lnTo>
                  <a:lnTo>
                    <a:pt x="283" y="905"/>
                  </a:lnTo>
                  <a:lnTo>
                    <a:pt x="283" y="905"/>
                  </a:lnTo>
                  <a:lnTo>
                    <a:pt x="287" y="907"/>
                  </a:lnTo>
                  <a:lnTo>
                    <a:pt x="287" y="907"/>
                  </a:lnTo>
                  <a:lnTo>
                    <a:pt x="298" y="923"/>
                  </a:lnTo>
                  <a:lnTo>
                    <a:pt x="298" y="923"/>
                  </a:lnTo>
                  <a:lnTo>
                    <a:pt x="302" y="929"/>
                  </a:lnTo>
                  <a:lnTo>
                    <a:pt x="302" y="929"/>
                  </a:lnTo>
                  <a:lnTo>
                    <a:pt x="320" y="935"/>
                  </a:lnTo>
                  <a:lnTo>
                    <a:pt x="340" y="939"/>
                  </a:lnTo>
                  <a:lnTo>
                    <a:pt x="340" y="939"/>
                  </a:lnTo>
                  <a:lnTo>
                    <a:pt x="481" y="956"/>
                  </a:lnTo>
                  <a:lnTo>
                    <a:pt x="481" y="956"/>
                  </a:lnTo>
                  <a:lnTo>
                    <a:pt x="499" y="956"/>
                  </a:lnTo>
                  <a:lnTo>
                    <a:pt x="499" y="956"/>
                  </a:lnTo>
                  <a:lnTo>
                    <a:pt x="513" y="956"/>
                  </a:lnTo>
                  <a:lnTo>
                    <a:pt x="521" y="953"/>
                  </a:lnTo>
                  <a:lnTo>
                    <a:pt x="527" y="951"/>
                  </a:lnTo>
                  <a:lnTo>
                    <a:pt x="533" y="945"/>
                  </a:lnTo>
                  <a:lnTo>
                    <a:pt x="537" y="939"/>
                  </a:lnTo>
                  <a:lnTo>
                    <a:pt x="543" y="933"/>
                  </a:lnTo>
                  <a:lnTo>
                    <a:pt x="547" y="923"/>
                  </a:lnTo>
                  <a:lnTo>
                    <a:pt x="547" y="923"/>
                  </a:lnTo>
                  <a:lnTo>
                    <a:pt x="553" y="907"/>
                  </a:lnTo>
                  <a:lnTo>
                    <a:pt x="561" y="895"/>
                  </a:lnTo>
                  <a:lnTo>
                    <a:pt x="571" y="885"/>
                  </a:lnTo>
                  <a:lnTo>
                    <a:pt x="581" y="877"/>
                  </a:lnTo>
                  <a:lnTo>
                    <a:pt x="595" y="871"/>
                  </a:lnTo>
                  <a:lnTo>
                    <a:pt x="609" y="867"/>
                  </a:lnTo>
                  <a:lnTo>
                    <a:pt x="623" y="865"/>
                  </a:lnTo>
                  <a:lnTo>
                    <a:pt x="638" y="863"/>
                  </a:lnTo>
                  <a:lnTo>
                    <a:pt x="638" y="863"/>
                  </a:lnTo>
                  <a:lnTo>
                    <a:pt x="640" y="863"/>
                  </a:lnTo>
                  <a:lnTo>
                    <a:pt x="640" y="863"/>
                  </a:lnTo>
                  <a:lnTo>
                    <a:pt x="652" y="863"/>
                  </a:lnTo>
                  <a:lnTo>
                    <a:pt x="652" y="863"/>
                  </a:lnTo>
                  <a:lnTo>
                    <a:pt x="672" y="863"/>
                  </a:lnTo>
                  <a:lnTo>
                    <a:pt x="680" y="861"/>
                  </a:lnTo>
                  <a:lnTo>
                    <a:pt x="684" y="857"/>
                  </a:lnTo>
                  <a:lnTo>
                    <a:pt x="684" y="857"/>
                  </a:lnTo>
                  <a:lnTo>
                    <a:pt x="694" y="843"/>
                  </a:lnTo>
                  <a:lnTo>
                    <a:pt x="706" y="833"/>
                  </a:lnTo>
                  <a:lnTo>
                    <a:pt x="718" y="823"/>
                  </a:lnTo>
                  <a:lnTo>
                    <a:pt x="730" y="817"/>
                  </a:lnTo>
                  <a:lnTo>
                    <a:pt x="758" y="807"/>
                  </a:lnTo>
                  <a:lnTo>
                    <a:pt x="788" y="797"/>
                  </a:lnTo>
                  <a:lnTo>
                    <a:pt x="788" y="797"/>
                  </a:lnTo>
                  <a:lnTo>
                    <a:pt x="843" y="780"/>
                  </a:lnTo>
                  <a:lnTo>
                    <a:pt x="899" y="762"/>
                  </a:lnTo>
                  <a:lnTo>
                    <a:pt x="953" y="742"/>
                  </a:lnTo>
                  <a:lnTo>
                    <a:pt x="1008" y="724"/>
                  </a:lnTo>
                  <a:lnTo>
                    <a:pt x="1008" y="724"/>
                  </a:lnTo>
                  <a:lnTo>
                    <a:pt x="1060" y="708"/>
                  </a:lnTo>
                  <a:lnTo>
                    <a:pt x="1112" y="696"/>
                  </a:lnTo>
                  <a:lnTo>
                    <a:pt x="1112" y="696"/>
                  </a:lnTo>
                  <a:lnTo>
                    <a:pt x="1122" y="684"/>
                  </a:lnTo>
                  <a:lnTo>
                    <a:pt x="1131" y="676"/>
                  </a:lnTo>
                  <a:lnTo>
                    <a:pt x="1141" y="670"/>
                  </a:lnTo>
                  <a:lnTo>
                    <a:pt x="1153" y="664"/>
                  </a:lnTo>
                  <a:lnTo>
                    <a:pt x="1153" y="664"/>
                  </a:lnTo>
                  <a:lnTo>
                    <a:pt x="1215" y="648"/>
                  </a:lnTo>
                  <a:lnTo>
                    <a:pt x="1279" y="632"/>
                  </a:lnTo>
                  <a:lnTo>
                    <a:pt x="1279" y="632"/>
                  </a:lnTo>
                  <a:lnTo>
                    <a:pt x="1330" y="621"/>
                  </a:lnTo>
                  <a:lnTo>
                    <a:pt x="1330" y="621"/>
                  </a:lnTo>
                  <a:lnTo>
                    <a:pt x="1332" y="619"/>
                  </a:lnTo>
                  <a:lnTo>
                    <a:pt x="1332" y="619"/>
                  </a:lnTo>
                  <a:lnTo>
                    <a:pt x="1376" y="577"/>
                  </a:lnTo>
                  <a:lnTo>
                    <a:pt x="1376" y="577"/>
                  </a:lnTo>
                  <a:lnTo>
                    <a:pt x="1473" y="487"/>
                  </a:lnTo>
                  <a:lnTo>
                    <a:pt x="1569" y="394"/>
                  </a:lnTo>
                  <a:lnTo>
                    <a:pt x="1569" y="394"/>
                  </a:lnTo>
                  <a:lnTo>
                    <a:pt x="1571" y="390"/>
                  </a:lnTo>
                  <a:lnTo>
                    <a:pt x="1575" y="382"/>
                  </a:lnTo>
                  <a:lnTo>
                    <a:pt x="1577" y="370"/>
                  </a:lnTo>
                  <a:lnTo>
                    <a:pt x="1581" y="350"/>
                  </a:lnTo>
                  <a:lnTo>
                    <a:pt x="1581" y="350"/>
                  </a:lnTo>
                  <a:lnTo>
                    <a:pt x="1581" y="340"/>
                  </a:lnTo>
                  <a:lnTo>
                    <a:pt x="1581" y="340"/>
                  </a:lnTo>
                  <a:lnTo>
                    <a:pt x="1569" y="330"/>
                  </a:lnTo>
                  <a:lnTo>
                    <a:pt x="1557" y="318"/>
                  </a:lnTo>
                  <a:lnTo>
                    <a:pt x="1549" y="306"/>
                  </a:lnTo>
                  <a:lnTo>
                    <a:pt x="1543" y="294"/>
                  </a:lnTo>
                  <a:lnTo>
                    <a:pt x="1533" y="271"/>
                  </a:lnTo>
                  <a:lnTo>
                    <a:pt x="1525" y="245"/>
                  </a:lnTo>
                  <a:lnTo>
                    <a:pt x="1525" y="245"/>
                  </a:lnTo>
                  <a:lnTo>
                    <a:pt x="1523" y="237"/>
                  </a:lnTo>
                  <a:lnTo>
                    <a:pt x="1523" y="237"/>
                  </a:lnTo>
                  <a:lnTo>
                    <a:pt x="1517" y="223"/>
                  </a:lnTo>
                  <a:lnTo>
                    <a:pt x="1509" y="207"/>
                  </a:lnTo>
                  <a:lnTo>
                    <a:pt x="1491" y="175"/>
                  </a:lnTo>
                  <a:lnTo>
                    <a:pt x="1491" y="175"/>
                  </a:lnTo>
                  <a:lnTo>
                    <a:pt x="1473" y="141"/>
                  </a:lnTo>
                  <a:lnTo>
                    <a:pt x="1473" y="141"/>
                  </a:lnTo>
                  <a:lnTo>
                    <a:pt x="1469" y="129"/>
                  </a:lnTo>
                  <a:lnTo>
                    <a:pt x="1469" y="118"/>
                  </a:lnTo>
                  <a:lnTo>
                    <a:pt x="1473" y="106"/>
                  </a:lnTo>
                  <a:lnTo>
                    <a:pt x="1479" y="94"/>
                  </a:lnTo>
                  <a:lnTo>
                    <a:pt x="1479" y="94"/>
                  </a:lnTo>
                  <a:lnTo>
                    <a:pt x="1507" y="64"/>
                  </a:lnTo>
                  <a:lnTo>
                    <a:pt x="1507" y="64"/>
                  </a:lnTo>
                  <a:lnTo>
                    <a:pt x="1549" y="20"/>
                  </a:lnTo>
                  <a:lnTo>
                    <a:pt x="1549" y="20"/>
                  </a:lnTo>
                  <a:lnTo>
                    <a:pt x="1456" y="30"/>
                  </a:lnTo>
                  <a:lnTo>
                    <a:pt x="1410" y="34"/>
                  </a:lnTo>
                  <a:lnTo>
                    <a:pt x="1364" y="38"/>
                  </a:lnTo>
                  <a:lnTo>
                    <a:pt x="1364" y="38"/>
                  </a:lnTo>
                  <a:lnTo>
                    <a:pt x="1082" y="50"/>
                  </a:lnTo>
                  <a:lnTo>
                    <a:pt x="941" y="54"/>
                  </a:lnTo>
                  <a:lnTo>
                    <a:pt x="799" y="56"/>
                  </a:lnTo>
                  <a:lnTo>
                    <a:pt x="799" y="56"/>
                  </a:lnTo>
                  <a:lnTo>
                    <a:pt x="793" y="56"/>
                  </a:lnTo>
                  <a:lnTo>
                    <a:pt x="793" y="56"/>
                  </a:lnTo>
                  <a:lnTo>
                    <a:pt x="766" y="56"/>
                  </a:lnTo>
                  <a:lnTo>
                    <a:pt x="736" y="54"/>
                  </a:lnTo>
                  <a:lnTo>
                    <a:pt x="680" y="48"/>
                  </a:lnTo>
                  <a:lnTo>
                    <a:pt x="623" y="40"/>
                  </a:lnTo>
                  <a:lnTo>
                    <a:pt x="567" y="32"/>
                  </a:lnTo>
                  <a:lnTo>
                    <a:pt x="567" y="32"/>
                  </a:lnTo>
                  <a:lnTo>
                    <a:pt x="422" y="16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65" y="2"/>
                  </a:lnTo>
                  <a:lnTo>
                    <a:pt x="253" y="4"/>
                  </a:lnTo>
                  <a:lnTo>
                    <a:pt x="245" y="10"/>
                  </a:lnTo>
                  <a:lnTo>
                    <a:pt x="239" y="16"/>
                  </a:lnTo>
                  <a:lnTo>
                    <a:pt x="239" y="16"/>
                  </a:lnTo>
                  <a:lnTo>
                    <a:pt x="229" y="30"/>
                  </a:lnTo>
                  <a:lnTo>
                    <a:pt x="217" y="42"/>
                  </a:lnTo>
                  <a:lnTo>
                    <a:pt x="205" y="52"/>
                  </a:lnTo>
                  <a:lnTo>
                    <a:pt x="191" y="60"/>
                  </a:lnTo>
                  <a:lnTo>
                    <a:pt x="177" y="66"/>
                  </a:lnTo>
                  <a:lnTo>
                    <a:pt x="163" y="70"/>
                  </a:lnTo>
                  <a:lnTo>
                    <a:pt x="131" y="78"/>
                  </a:lnTo>
                  <a:lnTo>
                    <a:pt x="131" y="78"/>
                  </a:lnTo>
                  <a:lnTo>
                    <a:pt x="110" y="80"/>
                  </a:lnTo>
                  <a:lnTo>
                    <a:pt x="110" y="80"/>
                  </a:lnTo>
                  <a:lnTo>
                    <a:pt x="112" y="96"/>
                  </a:lnTo>
                  <a:lnTo>
                    <a:pt x="112" y="110"/>
                  </a:lnTo>
                  <a:lnTo>
                    <a:pt x="108" y="125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80" y="193"/>
                  </a:lnTo>
                  <a:lnTo>
                    <a:pt x="80" y="193"/>
                  </a:lnTo>
                  <a:lnTo>
                    <a:pt x="78" y="205"/>
                  </a:lnTo>
                  <a:lnTo>
                    <a:pt x="78" y="217"/>
                  </a:lnTo>
                  <a:lnTo>
                    <a:pt x="82" y="229"/>
                  </a:lnTo>
                  <a:lnTo>
                    <a:pt x="90" y="247"/>
                  </a:lnTo>
                  <a:lnTo>
                    <a:pt x="90" y="247"/>
                  </a:lnTo>
                  <a:lnTo>
                    <a:pt x="114" y="281"/>
                  </a:lnTo>
                  <a:lnTo>
                    <a:pt x="124" y="292"/>
                  </a:lnTo>
                  <a:lnTo>
                    <a:pt x="135" y="302"/>
                  </a:lnTo>
                  <a:lnTo>
                    <a:pt x="147" y="310"/>
                  </a:lnTo>
                  <a:lnTo>
                    <a:pt x="159" y="316"/>
                  </a:lnTo>
                  <a:lnTo>
                    <a:pt x="173" y="320"/>
                  </a:lnTo>
                  <a:lnTo>
                    <a:pt x="189" y="320"/>
                  </a:lnTo>
                  <a:lnTo>
                    <a:pt x="189" y="320"/>
                  </a:lnTo>
                  <a:lnTo>
                    <a:pt x="193" y="320"/>
                  </a:lnTo>
                  <a:lnTo>
                    <a:pt x="193" y="320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207" y="322"/>
                  </a:lnTo>
                  <a:lnTo>
                    <a:pt x="217" y="328"/>
                  </a:lnTo>
                  <a:lnTo>
                    <a:pt x="225" y="336"/>
                  </a:lnTo>
                  <a:lnTo>
                    <a:pt x="233" y="346"/>
                  </a:lnTo>
                  <a:lnTo>
                    <a:pt x="241" y="366"/>
                  </a:lnTo>
                  <a:lnTo>
                    <a:pt x="243" y="372"/>
                  </a:lnTo>
                  <a:lnTo>
                    <a:pt x="243" y="372"/>
                  </a:lnTo>
                  <a:lnTo>
                    <a:pt x="245" y="380"/>
                  </a:lnTo>
                  <a:lnTo>
                    <a:pt x="247" y="386"/>
                  </a:lnTo>
                  <a:lnTo>
                    <a:pt x="245" y="394"/>
                  </a:lnTo>
                  <a:lnTo>
                    <a:pt x="243" y="402"/>
                  </a:lnTo>
                  <a:lnTo>
                    <a:pt x="241" y="408"/>
                  </a:lnTo>
                  <a:lnTo>
                    <a:pt x="237" y="414"/>
                  </a:lnTo>
                  <a:lnTo>
                    <a:pt x="231" y="420"/>
                  </a:lnTo>
                  <a:lnTo>
                    <a:pt x="225" y="424"/>
                  </a:lnTo>
                  <a:lnTo>
                    <a:pt x="225" y="424"/>
                  </a:lnTo>
                  <a:lnTo>
                    <a:pt x="209" y="434"/>
                  </a:lnTo>
                  <a:lnTo>
                    <a:pt x="209" y="434"/>
                  </a:lnTo>
                  <a:lnTo>
                    <a:pt x="187" y="446"/>
                  </a:lnTo>
                  <a:lnTo>
                    <a:pt x="165" y="456"/>
                  </a:lnTo>
                  <a:lnTo>
                    <a:pt x="165" y="456"/>
                  </a:lnTo>
                  <a:lnTo>
                    <a:pt x="153" y="461"/>
                  </a:lnTo>
                  <a:lnTo>
                    <a:pt x="141" y="467"/>
                  </a:lnTo>
                  <a:lnTo>
                    <a:pt x="122" y="481"/>
                  </a:lnTo>
                  <a:lnTo>
                    <a:pt x="102" y="499"/>
                  </a:lnTo>
                  <a:lnTo>
                    <a:pt x="84" y="519"/>
                  </a:lnTo>
                  <a:lnTo>
                    <a:pt x="84" y="519"/>
                  </a:lnTo>
                  <a:lnTo>
                    <a:pt x="52" y="553"/>
                  </a:lnTo>
                  <a:lnTo>
                    <a:pt x="34" y="569"/>
                  </a:lnTo>
                  <a:lnTo>
                    <a:pt x="14" y="583"/>
                  </a:lnTo>
                  <a:lnTo>
                    <a:pt x="14" y="583"/>
                  </a:lnTo>
                  <a:lnTo>
                    <a:pt x="8" y="589"/>
                  </a:lnTo>
                  <a:lnTo>
                    <a:pt x="4" y="601"/>
                  </a:lnTo>
                  <a:lnTo>
                    <a:pt x="4" y="601"/>
                  </a:lnTo>
                  <a:lnTo>
                    <a:pt x="0" y="613"/>
                  </a:lnTo>
                  <a:lnTo>
                    <a:pt x="0" y="613"/>
                  </a:lnTo>
                  <a:lnTo>
                    <a:pt x="18" y="617"/>
                  </a:lnTo>
                  <a:lnTo>
                    <a:pt x="26" y="621"/>
                  </a:lnTo>
                  <a:lnTo>
                    <a:pt x="36" y="624"/>
                  </a:lnTo>
                  <a:lnTo>
                    <a:pt x="36" y="624"/>
                  </a:lnTo>
                  <a:lnTo>
                    <a:pt x="46" y="632"/>
                  </a:lnTo>
                  <a:lnTo>
                    <a:pt x="56" y="644"/>
                  </a:lnTo>
                  <a:lnTo>
                    <a:pt x="62" y="654"/>
                  </a:lnTo>
                  <a:lnTo>
                    <a:pt x="64" y="664"/>
                  </a:lnTo>
                  <a:lnTo>
                    <a:pt x="66" y="676"/>
                  </a:lnTo>
                  <a:lnTo>
                    <a:pt x="68" y="688"/>
                  </a:lnTo>
                  <a:lnTo>
                    <a:pt x="68" y="6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9" name="Freeform 9"/>
            <p:cNvSpPr>
              <a:spLocks/>
            </p:cNvSpPr>
            <p:nvPr/>
          </p:nvSpPr>
          <p:spPr bwMode="auto">
            <a:xfrm>
              <a:off x="6904263" y="2514118"/>
              <a:ext cx="208100" cy="221698"/>
            </a:xfrm>
            <a:custGeom>
              <a:avLst/>
              <a:gdLst>
                <a:gd name="T0" fmla="*/ 1048 w 1256"/>
                <a:gd name="T1" fmla="*/ 996 h 1352"/>
                <a:gd name="T2" fmla="*/ 1153 w 1256"/>
                <a:gd name="T3" fmla="*/ 914 h 1352"/>
                <a:gd name="T4" fmla="*/ 1056 w 1256"/>
                <a:gd name="T5" fmla="*/ 807 h 1352"/>
                <a:gd name="T6" fmla="*/ 1125 w 1256"/>
                <a:gd name="T7" fmla="*/ 795 h 1352"/>
                <a:gd name="T8" fmla="*/ 1179 w 1256"/>
                <a:gd name="T9" fmla="*/ 763 h 1352"/>
                <a:gd name="T10" fmla="*/ 1201 w 1256"/>
                <a:gd name="T11" fmla="*/ 714 h 1352"/>
                <a:gd name="T12" fmla="*/ 1215 w 1256"/>
                <a:gd name="T13" fmla="*/ 616 h 1352"/>
                <a:gd name="T14" fmla="*/ 1233 w 1256"/>
                <a:gd name="T15" fmla="*/ 539 h 1352"/>
                <a:gd name="T16" fmla="*/ 1252 w 1256"/>
                <a:gd name="T17" fmla="*/ 507 h 1352"/>
                <a:gd name="T18" fmla="*/ 1256 w 1256"/>
                <a:gd name="T19" fmla="*/ 475 h 1352"/>
                <a:gd name="T20" fmla="*/ 1245 w 1256"/>
                <a:gd name="T21" fmla="*/ 453 h 1352"/>
                <a:gd name="T22" fmla="*/ 1213 w 1256"/>
                <a:gd name="T23" fmla="*/ 401 h 1352"/>
                <a:gd name="T24" fmla="*/ 1211 w 1256"/>
                <a:gd name="T25" fmla="*/ 372 h 1352"/>
                <a:gd name="T26" fmla="*/ 1209 w 1256"/>
                <a:gd name="T27" fmla="*/ 326 h 1352"/>
                <a:gd name="T28" fmla="*/ 1181 w 1256"/>
                <a:gd name="T29" fmla="*/ 286 h 1352"/>
                <a:gd name="T30" fmla="*/ 1177 w 1256"/>
                <a:gd name="T31" fmla="*/ 240 h 1352"/>
                <a:gd name="T32" fmla="*/ 1181 w 1256"/>
                <a:gd name="T33" fmla="*/ 232 h 1352"/>
                <a:gd name="T34" fmla="*/ 1207 w 1256"/>
                <a:gd name="T35" fmla="*/ 209 h 1352"/>
                <a:gd name="T36" fmla="*/ 1227 w 1256"/>
                <a:gd name="T37" fmla="*/ 191 h 1352"/>
                <a:gd name="T38" fmla="*/ 1225 w 1256"/>
                <a:gd name="T39" fmla="*/ 139 h 1352"/>
                <a:gd name="T40" fmla="*/ 1199 w 1256"/>
                <a:gd name="T41" fmla="*/ 2 h 1352"/>
                <a:gd name="T42" fmla="*/ 1189 w 1256"/>
                <a:gd name="T43" fmla="*/ 0 h 1352"/>
                <a:gd name="T44" fmla="*/ 1139 w 1256"/>
                <a:gd name="T45" fmla="*/ 26 h 1352"/>
                <a:gd name="T46" fmla="*/ 1078 w 1256"/>
                <a:gd name="T47" fmla="*/ 81 h 1352"/>
                <a:gd name="T48" fmla="*/ 1012 w 1256"/>
                <a:gd name="T49" fmla="*/ 151 h 1352"/>
                <a:gd name="T50" fmla="*/ 901 w 1256"/>
                <a:gd name="T51" fmla="*/ 205 h 1352"/>
                <a:gd name="T52" fmla="*/ 793 w 1256"/>
                <a:gd name="T53" fmla="*/ 224 h 1352"/>
                <a:gd name="T54" fmla="*/ 714 w 1256"/>
                <a:gd name="T55" fmla="*/ 250 h 1352"/>
                <a:gd name="T56" fmla="*/ 602 w 1256"/>
                <a:gd name="T57" fmla="*/ 286 h 1352"/>
                <a:gd name="T58" fmla="*/ 423 w 1256"/>
                <a:gd name="T59" fmla="*/ 334 h 1352"/>
                <a:gd name="T60" fmla="*/ 127 w 1256"/>
                <a:gd name="T61" fmla="*/ 433 h 1352"/>
                <a:gd name="T62" fmla="*/ 87 w 1256"/>
                <a:gd name="T63" fmla="*/ 471 h 1352"/>
                <a:gd name="T64" fmla="*/ 83 w 1256"/>
                <a:gd name="T65" fmla="*/ 533 h 1352"/>
                <a:gd name="T66" fmla="*/ 153 w 1256"/>
                <a:gd name="T67" fmla="*/ 863 h 1352"/>
                <a:gd name="T68" fmla="*/ 153 w 1256"/>
                <a:gd name="T69" fmla="*/ 916 h 1352"/>
                <a:gd name="T70" fmla="*/ 101 w 1256"/>
                <a:gd name="T71" fmla="*/ 1032 h 1352"/>
                <a:gd name="T72" fmla="*/ 32 w 1256"/>
                <a:gd name="T73" fmla="*/ 1121 h 1352"/>
                <a:gd name="T74" fmla="*/ 8 w 1256"/>
                <a:gd name="T75" fmla="*/ 1147 h 1352"/>
                <a:gd name="T76" fmla="*/ 0 w 1256"/>
                <a:gd name="T77" fmla="*/ 1183 h 1352"/>
                <a:gd name="T78" fmla="*/ 6 w 1256"/>
                <a:gd name="T79" fmla="*/ 1203 h 1352"/>
                <a:gd name="T80" fmla="*/ 183 w 1256"/>
                <a:gd name="T81" fmla="*/ 1352 h 1352"/>
                <a:gd name="T82" fmla="*/ 221 w 1256"/>
                <a:gd name="T83" fmla="*/ 1336 h 1352"/>
                <a:gd name="T84" fmla="*/ 249 w 1256"/>
                <a:gd name="T85" fmla="*/ 1324 h 1352"/>
                <a:gd name="T86" fmla="*/ 270 w 1256"/>
                <a:gd name="T87" fmla="*/ 1280 h 1352"/>
                <a:gd name="T88" fmla="*/ 318 w 1256"/>
                <a:gd name="T89" fmla="*/ 1211 h 1352"/>
                <a:gd name="T90" fmla="*/ 340 w 1256"/>
                <a:gd name="T91" fmla="*/ 1187 h 1352"/>
                <a:gd name="T92" fmla="*/ 382 w 1256"/>
                <a:gd name="T93" fmla="*/ 1173 h 1352"/>
                <a:gd name="T94" fmla="*/ 421 w 1256"/>
                <a:gd name="T95" fmla="*/ 1187 h 1352"/>
                <a:gd name="T96" fmla="*/ 451 w 1256"/>
                <a:gd name="T97" fmla="*/ 1187 h 1352"/>
                <a:gd name="T98" fmla="*/ 507 w 1256"/>
                <a:gd name="T99" fmla="*/ 1153 h 1352"/>
                <a:gd name="T100" fmla="*/ 584 w 1256"/>
                <a:gd name="T101" fmla="*/ 1105 h 1352"/>
                <a:gd name="T102" fmla="*/ 716 w 1256"/>
                <a:gd name="T103" fmla="*/ 1061 h 1352"/>
                <a:gd name="T104" fmla="*/ 763 w 1256"/>
                <a:gd name="T105" fmla="*/ 1057 h 1352"/>
                <a:gd name="T106" fmla="*/ 777 w 1256"/>
                <a:gd name="T107" fmla="*/ 1022 h 1352"/>
                <a:gd name="T108" fmla="*/ 795 w 1256"/>
                <a:gd name="T109" fmla="*/ 1002 h 1352"/>
                <a:gd name="T110" fmla="*/ 817 w 1256"/>
                <a:gd name="T111" fmla="*/ 988 h 1352"/>
                <a:gd name="T112" fmla="*/ 829 w 1256"/>
                <a:gd name="T113" fmla="*/ 988 h 1352"/>
                <a:gd name="T114" fmla="*/ 861 w 1256"/>
                <a:gd name="T115" fmla="*/ 1008 h 1352"/>
                <a:gd name="T116" fmla="*/ 871 w 1256"/>
                <a:gd name="T117" fmla="*/ 1020 h 1352"/>
                <a:gd name="T118" fmla="*/ 883 w 1256"/>
                <a:gd name="T119" fmla="*/ 1061 h 1352"/>
                <a:gd name="T120" fmla="*/ 891 w 1256"/>
                <a:gd name="T121" fmla="*/ 1103 h 1352"/>
                <a:gd name="T122" fmla="*/ 940 w 1256"/>
                <a:gd name="T123" fmla="*/ 1091 h 1352"/>
                <a:gd name="T124" fmla="*/ 1002 w 1256"/>
                <a:gd name="T125" fmla="*/ 1048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6" h="1352">
                  <a:moveTo>
                    <a:pt x="1014" y="1034"/>
                  </a:moveTo>
                  <a:lnTo>
                    <a:pt x="1014" y="1034"/>
                  </a:lnTo>
                  <a:lnTo>
                    <a:pt x="1030" y="1012"/>
                  </a:lnTo>
                  <a:lnTo>
                    <a:pt x="1048" y="996"/>
                  </a:lnTo>
                  <a:lnTo>
                    <a:pt x="1048" y="996"/>
                  </a:lnTo>
                  <a:lnTo>
                    <a:pt x="1099" y="954"/>
                  </a:lnTo>
                  <a:lnTo>
                    <a:pt x="1153" y="914"/>
                  </a:lnTo>
                  <a:lnTo>
                    <a:pt x="1153" y="914"/>
                  </a:lnTo>
                  <a:lnTo>
                    <a:pt x="1050" y="825"/>
                  </a:lnTo>
                  <a:lnTo>
                    <a:pt x="1050" y="825"/>
                  </a:lnTo>
                  <a:lnTo>
                    <a:pt x="1056" y="807"/>
                  </a:lnTo>
                  <a:lnTo>
                    <a:pt x="1056" y="807"/>
                  </a:lnTo>
                  <a:lnTo>
                    <a:pt x="1081" y="801"/>
                  </a:lnTo>
                  <a:lnTo>
                    <a:pt x="1105" y="797"/>
                  </a:lnTo>
                  <a:lnTo>
                    <a:pt x="1105" y="797"/>
                  </a:lnTo>
                  <a:lnTo>
                    <a:pt x="1125" y="795"/>
                  </a:lnTo>
                  <a:lnTo>
                    <a:pt x="1141" y="789"/>
                  </a:lnTo>
                  <a:lnTo>
                    <a:pt x="1157" y="783"/>
                  </a:lnTo>
                  <a:lnTo>
                    <a:pt x="1169" y="773"/>
                  </a:lnTo>
                  <a:lnTo>
                    <a:pt x="1179" y="763"/>
                  </a:lnTo>
                  <a:lnTo>
                    <a:pt x="1189" y="749"/>
                  </a:lnTo>
                  <a:lnTo>
                    <a:pt x="1195" y="733"/>
                  </a:lnTo>
                  <a:lnTo>
                    <a:pt x="1201" y="714"/>
                  </a:lnTo>
                  <a:lnTo>
                    <a:pt x="1201" y="714"/>
                  </a:lnTo>
                  <a:lnTo>
                    <a:pt x="1217" y="656"/>
                  </a:lnTo>
                  <a:lnTo>
                    <a:pt x="1217" y="656"/>
                  </a:lnTo>
                  <a:lnTo>
                    <a:pt x="1215" y="636"/>
                  </a:lnTo>
                  <a:lnTo>
                    <a:pt x="1215" y="616"/>
                  </a:lnTo>
                  <a:lnTo>
                    <a:pt x="1217" y="594"/>
                  </a:lnTo>
                  <a:lnTo>
                    <a:pt x="1221" y="574"/>
                  </a:lnTo>
                  <a:lnTo>
                    <a:pt x="1227" y="555"/>
                  </a:lnTo>
                  <a:lnTo>
                    <a:pt x="1233" y="539"/>
                  </a:lnTo>
                  <a:lnTo>
                    <a:pt x="1241" y="523"/>
                  </a:lnTo>
                  <a:lnTo>
                    <a:pt x="1248" y="513"/>
                  </a:lnTo>
                  <a:lnTo>
                    <a:pt x="1248" y="513"/>
                  </a:lnTo>
                  <a:lnTo>
                    <a:pt x="1252" y="507"/>
                  </a:lnTo>
                  <a:lnTo>
                    <a:pt x="1256" y="499"/>
                  </a:lnTo>
                  <a:lnTo>
                    <a:pt x="1256" y="491"/>
                  </a:lnTo>
                  <a:lnTo>
                    <a:pt x="1256" y="483"/>
                  </a:lnTo>
                  <a:lnTo>
                    <a:pt x="1256" y="475"/>
                  </a:lnTo>
                  <a:lnTo>
                    <a:pt x="1254" y="467"/>
                  </a:lnTo>
                  <a:lnTo>
                    <a:pt x="1250" y="461"/>
                  </a:lnTo>
                  <a:lnTo>
                    <a:pt x="1245" y="453"/>
                  </a:lnTo>
                  <a:lnTo>
                    <a:pt x="1245" y="453"/>
                  </a:lnTo>
                  <a:lnTo>
                    <a:pt x="1233" y="439"/>
                  </a:lnTo>
                  <a:lnTo>
                    <a:pt x="1221" y="421"/>
                  </a:lnTo>
                  <a:lnTo>
                    <a:pt x="1217" y="411"/>
                  </a:lnTo>
                  <a:lnTo>
                    <a:pt x="1213" y="401"/>
                  </a:lnTo>
                  <a:lnTo>
                    <a:pt x="1211" y="389"/>
                  </a:lnTo>
                  <a:lnTo>
                    <a:pt x="1211" y="378"/>
                  </a:lnTo>
                  <a:lnTo>
                    <a:pt x="1211" y="372"/>
                  </a:lnTo>
                  <a:lnTo>
                    <a:pt x="1211" y="372"/>
                  </a:lnTo>
                  <a:lnTo>
                    <a:pt x="1211" y="342"/>
                  </a:lnTo>
                  <a:lnTo>
                    <a:pt x="1211" y="332"/>
                  </a:lnTo>
                  <a:lnTo>
                    <a:pt x="1209" y="326"/>
                  </a:lnTo>
                  <a:lnTo>
                    <a:pt x="1209" y="326"/>
                  </a:lnTo>
                  <a:lnTo>
                    <a:pt x="1205" y="320"/>
                  </a:lnTo>
                  <a:lnTo>
                    <a:pt x="1199" y="310"/>
                  </a:lnTo>
                  <a:lnTo>
                    <a:pt x="1181" y="286"/>
                  </a:lnTo>
                  <a:lnTo>
                    <a:pt x="1181" y="286"/>
                  </a:lnTo>
                  <a:lnTo>
                    <a:pt x="1173" y="276"/>
                  </a:lnTo>
                  <a:lnTo>
                    <a:pt x="1171" y="264"/>
                  </a:lnTo>
                  <a:lnTo>
                    <a:pt x="1171" y="252"/>
                  </a:lnTo>
                  <a:lnTo>
                    <a:pt x="1177" y="240"/>
                  </a:lnTo>
                  <a:lnTo>
                    <a:pt x="1177" y="240"/>
                  </a:lnTo>
                  <a:lnTo>
                    <a:pt x="1177" y="238"/>
                  </a:lnTo>
                  <a:lnTo>
                    <a:pt x="1177" y="238"/>
                  </a:lnTo>
                  <a:lnTo>
                    <a:pt x="1181" y="232"/>
                  </a:lnTo>
                  <a:lnTo>
                    <a:pt x="1185" y="222"/>
                  </a:lnTo>
                  <a:lnTo>
                    <a:pt x="1195" y="215"/>
                  </a:lnTo>
                  <a:lnTo>
                    <a:pt x="1207" y="209"/>
                  </a:lnTo>
                  <a:lnTo>
                    <a:pt x="1207" y="209"/>
                  </a:lnTo>
                  <a:lnTo>
                    <a:pt x="1215" y="205"/>
                  </a:lnTo>
                  <a:lnTo>
                    <a:pt x="1221" y="201"/>
                  </a:lnTo>
                  <a:lnTo>
                    <a:pt x="1225" y="197"/>
                  </a:lnTo>
                  <a:lnTo>
                    <a:pt x="1227" y="191"/>
                  </a:lnTo>
                  <a:lnTo>
                    <a:pt x="1229" y="181"/>
                  </a:lnTo>
                  <a:lnTo>
                    <a:pt x="1229" y="171"/>
                  </a:lnTo>
                  <a:lnTo>
                    <a:pt x="1225" y="139"/>
                  </a:lnTo>
                  <a:lnTo>
                    <a:pt x="1225" y="13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89" y="0"/>
                  </a:lnTo>
                  <a:lnTo>
                    <a:pt x="1189" y="0"/>
                  </a:lnTo>
                  <a:lnTo>
                    <a:pt x="1177" y="2"/>
                  </a:lnTo>
                  <a:lnTo>
                    <a:pt x="1163" y="10"/>
                  </a:lnTo>
                  <a:lnTo>
                    <a:pt x="1163" y="10"/>
                  </a:lnTo>
                  <a:lnTo>
                    <a:pt x="1139" y="26"/>
                  </a:lnTo>
                  <a:lnTo>
                    <a:pt x="1117" y="42"/>
                  </a:lnTo>
                  <a:lnTo>
                    <a:pt x="1095" y="59"/>
                  </a:lnTo>
                  <a:lnTo>
                    <a:pt x="1085" y="6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58" y="107"/>
                  </a:lnTo>
                  <a:lnTo>
                    <a:pt x="1036" y="131"/>
                  </a:lnTo>
                  <a:lnTo>
                    <a:pt x="1012" y="151"/>
                  </a:lnTo>
                  <a:lnTo>
                    <a:pt x="986" y="169"/>
                  </a:lnTo>
                  <a:lnTo>
                    <a:pt x="960" y="183"/>
                  </a:lnTo>
                  <a:lnTo>
                    <a:pt x="932" y="195"/>
                  </a:lnTo>
                  <a:lnTo>
                    <a:pt x="901" y="205"/>
                  </a:lnTo>
                  <a:lnTo>
                    <a:pt x="869" y="213"/>
                  </a:lnTo>
                  <a:lnTo>
                    <a:pt x="869" y="213"/>
                  </a:lnTo>
                  <a:lnTo>
                    <a:pt x="819" y="221"/>
                  </a:lnTo>
                  <a:lnTo>
                    <a:pt x="793" y="224"/>
                  </a:lnTo>
                  <a:lnTo>
                    <a:pt x="767" y="230"/>
                  </a:lnTo>
                  <a:lnTo>
                    <a:pt x="767" y="230"/>
                  </a:lnTo>
                  <a:lnTo>
                    <a:pt x="742" y="240"/>
                  </a:lnTo>
                  <a:lnTo>
                    <a:pt x="714" y="250"/>
                  </a:lnTo>
                  <a:lnTo>
                    <a:pt x="688" y="260"/>
                  </a:lnTo>
                  <a:lnTo>
                    <a:pt x="662" y="270"/>
                  </a:lnTo>
                  <a:lnTo>
                    <a:pt x="662" y="270"/>
                  </a:lnTo>
                  <a:lnTo>
                    <a:pt x="602" y="286"/>
                  </a:lnTo>
                  <a:lnTo>
                    <a:pt x="543" y="302"/>
                  </a:lnTo>
                  <a:lnTo>
                    <a:pt x="483" y="318"/>
                  </a:lnTo>
                  <a:lnTo>
                    <a:pt x="423" y="334"/>
                  </a:lnTo>
                  <a:lnTo>
                    <a:pt x="423" y="334"/>
                  </a:lnTo>
                  <a:lnTo>
                    <a:pt x="348" y="358"/>
                  </a:lnTo>
                  <a:lnTo>
                    <a:pt x="274" y="382"/>
                  </a:lnTo>
                  <a:lnTo>
                    <a:pt x="127" y="433"/>
                  </a:lnTo>
                  <a:lnTo>
                    <a:pt x="127" y="433"/>
                  </a:lnTo>
                  <a:lnTo>
                    <a:pt x="115" y="441"/>
                  </a:lnTo>
                  <a:lnTo>
                    <a:pt x="103" y="449"/>
                  </a:lnTo>
                  <a:lnTo>
                    <a:pt x="93" y="459"/>
                  </a:lnTo>
                  <a:lnTo>
                    <a:pt x="87" y="471"/>
                  </a:lnTo>
                  <a:lnTo>
                    <a:pt x="87" y="471"/>
                  </a:lnTo>
                  <a:lnTo>
                    <a:pt x="85" y="491"/>
                  </a:lnTo>
                  <a:lnTo>
                    <a:pt x="83" y="511"/>
                  </a:lnTo>
                  <a:lnTo>
                    <a:pt x="83" y="533"/>
                  </a:lnTo>
                  <a:lnTo>
                    <a:pt x="87" y="553"/>
                  </a:lnTo>
                  <a:lnTo>
                    <a:pt x="87" y="553"/>
                  </a:lnTo>
                  <a:lnTo>
                    <a:pt x="119" y="708"/>
                  </a:lnTo>
                  <a:lnTo>
                    <a:pt x="153" y="863"/>
                  </a:lnTo>
                  <a:lnTo>
                    <a:pt x="153" y="863"/>
                  </a:lnTo>
                  <a:lnTo>
                    <a:pt x="155" y="881"/>
                  </a:lnTo>
                  <a:lnTo>
                    <a:pt x="155" y="898"/>
                  </a:lnTo>
                  <a:lnTo>
                    <a:pt x="153" y="916"/>
                  </a:lnTo>
                  <a:lnTo>
                    <a:pt x="149" y="932"/>
                  </a:lnTo>
                  <a:lnTo>
                    <a:pt x="149" y="932"/>
                  </a:lnTo>
                  <a:lnTo>
                    <a:pt x="125" y="982"/>
                  </a:lnTo>
                  <a:lnTo>
                    <a:pt x="101" y="1032"/>
                  </a:lnTo>
                  <a:lnTo>
                    <a:pt x="87" y="1055"/>
                  </a:lnTo>
                  <a:lnTo>
                    <a:pt x="72" y="1079"/>
                  </a:lnTo>
                  <a:lnTo>
                    <a:pt x="54" y="1101"/>
                  </a:lnTo>
                  <a:lnTo>
                    <a:pt x="32" y="1121"/>
                  </a:lnTo>
                  <a:lnTo>
                    <a:pt x="32" y="1121"/>
                  </a:lnTo>
                  <a:lnTo>
                    <a:pt x="24" y="1129"/>
                  </a:lnTo>
                  <a:lnTo>
                    <a:pt x="16" y="1137"/>
                  </a:lnTo>
                  <a:lnTo>
                    <a:pt x="8" y="1147"/>
                  </a:lnTo>
                  <a:lnTo>
                    <a:pt x="4" y="1157"/>
                  </a:lnTo>
                  <a:lnTo>
                    <a:pt x="4" y="1157"/>
                  </a:lnTo>
                  <a:lnTo>
                    <a:pt x="2" y="1169"/>
                  </a:lnTo>
                  <a:lnTo>
                    <a:pt x="0" y="1183"/>
                  </a:lnTo>
                  <a:lnTo>
                    <a:pt x="2" y="1195"/>
                  </a:lnTo>
                  <a:lnTo>
                    <a:pt x="4" y="1199"/>
                  </a:lnTo>
                  <a:lnTo>
                    <a:pt x="6" y="1203"/>
                  </a:lnTo>
                  <a:lnTo>
                    <a:pt x="6" y="1203"/>
                  </a:lnTo>
                  <a:lnTo>
                    <a:pt x="91" y="1274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201" y="1342"/>
                  </a:lnTo>
                  <a:lnTo>
                    <a:pt x="209" y="1340"/>
                  </a:lnTo>
                  <a:lnTo>
                    <a:pt x="221" y="1336"/>
                  </a:lnTo>
                  <a:lnTo>
                    <a:pt x="221" y="1336"/>
                  </a:lnTo>
                  <a:lnTo>
                    <a:pt x="237" y="1332"/>
                  </a:lnTo>
                  <a:lnTo>
                    <a:pt x="243" y="1328"/>
                  </a:lnTo>
                  <a:lnTo>
                    <a:pt x="249" y="1324"/>
                  </a:lnTo>
                  <a:lnTo>
                    <a:pt x="254" y="1316"/>
                  </a:lnTo>
                  <a:lnTo>
                    <a:pt x="260" y="1306"/>
                  </a:lnTo>
                  <a:lnTo>
                    <a:pt x="270" y="1280"/>
                  </a:lnTo>
                  <a:lnTo>
                    <a:pt x="270" y="1280"/>
                  </a:lnTo>
                  <a:lnTo>
                    <a:pt x="280" y="1260"/>
                  </a:lnTo>
                  <a:lnTo>
                    <a:pt x="292" y="1242"/>
                  </a:lnTo>
                  <a:lnTo>
                    <a:pt x="304" y="1224"/>
                  </a:lnTo>
                  <a:lnTo>
                    <a:pt x="318" y="1211"/>
                  </a:lnTo>
                  <a:lnTo>
                    <a:pt x="318" y="1211"/>
                  </a:lnTo>
                  <a:lnTo>
                    <a:pt x="328" y="1197"/>
                  </a:lnTo>
                  <a:lnTo>
                    <a:pt x="328" y="1197"/>
                  </a:lnTo>
                  <a:lnTo>
                    <a:pt x="340" y="1187"/>
                  </a:lnTo>
                  <a:lnTo>
                    <a:pt x="354" y="1179"/>
                  </a:lnTo>
                  <a:lnTo>
                    <a:pt x="368" y="1175"/>
                  </a:lnTo>
                  <a:lnTo>
                    <a:pt x="382" y="1173"/>
                  </a:lnTo>
                  <a:lnTo>
                    <a:pt x="382" y="1173"/>
                  </a:lnTo>
                  <a:lnTo>
                    <a:pt x="396" y="1175"/>
                  </a:lnTo>
                  <a:lnTo>
                    <a:pt x="408" y="1181"/>
                  </a:lnTo>
                  <a:lnTo>
                    <a:pt x="408" y="1181"/>
                  </a:lnTo>
                  <a:lnTo>
                    <a:pt x="421" y="1187"/>
                  </a:lnTo>
                  <a:lnTo>
                    <a:pt x="435" y="1189"/>
                  </a:lnTo>
                  <a:lnTo>
                    <a:pt x="435" y="1189"/>
                  </a:lnTo>
                  <a:lnTo>
                    <a:pt x="443" y="1189"/>
                  </a:lnTo>
                  <a:lnTo>
                    <a:pt x="451" y="1187"/>
                  </a:lnTo>
                  <a:lnTo>
                    <a:pt x="467" y="1179"/>
                  </a:lnTo>
                  <a:lnTo>
                    <a:pt x="485" y="1169"/>
                  </a:lnTo>
                  <a:lnTo>
                    <a:pt x="503" y="1157"/>
                  </a:lnTo>
                  <a:lnTo>
                    <a:pt x="507" y="1153"/>
                  </a:lnTo>
                  <a:lnTo>
                    <a:pt x="507" y="1153"/>
                  </a:lnTo>
                  <a:lnTo>
                    <a:pt x="531" y="1137"/>
                  </a:lnTo>
                  <a:lnTo>
                    <a:pt x="557" y="1121"/>
                  </a:lnTo>
                  <a:lnTo>
                    <a:pt x="584" y="1105"/>
                  </a:lnTo>
                  <a:lnTo>
                    <a:pt x="614" y="1091"/>
                  </a:lnTo>
                  <a:lnTo>
                    <a:pt x="646" y="1079"/>
                  </a:lnTo>
                  <a:lnTo>
                    <a:pt x="680" y="1069"/>
                  </a:lnTo>
                  <a:lnTo>
                    <a:pt x="716" y="1061"/>
                  </a:lnTo>
                  <a:lnTo>
                    <a:pt x="753" y="1057"/>
                  </a:lnTo>
                  <a:lnTo>
                    <a:pt x="753" y="1057"/>
                  </a:lnTo>
                  <a:lnTo>
                    <a:pt x="763" y="1057"/>
                  </a:lnTo>
                  <a:lnTo>
                    <a:pt x="763" y="1057"/>
                  </a:lnTo>
                  <a:lnTo>
                    <a:pt x="767" y="1046"/>
                  </a:lnTo>
                  <a:lnTo>
                    <a:pt x="767" y="1046"/>
                  </a:lnTo>
                  <a:lnTo>
                    <a:pt x="771" y="1034"/>
                  </a:lnTo>
                  <a:lnTo>
                    <a:pt x="777" y="1022"/>
                  </a:lnTo>
                  <a:lnTo>
                    <a:pt x="785" y="1014"/>
                  </a:lnTo>
                  <a:lnTo>
                    <a:pt x="791" y="1008"/>
                  </a:lnTo>
                  <a:lnTo>
                    <a:pt x="791" y="1008"/>
                  </a:lnTo>
                  <a:lnTo>
                    <a:pt x="795" y="1002"/>
                  </a:lnTo>
                  <a:lnTo>
                    <a:pt x="795" y="1002"/>
                  </a:lnTo>
                  <a:lnTo>
                    <a:pt x="801" y="996"/>
                  </a:lnTo>
                  <a:lnTo>
                    <a:pt x="809" y="992"/>
                  </a:lnTo>
                  <a:lnTo>
                    <a:pt x="817" y="988"/>
                  </a:lnTo>
                  <a:lnTo>
                    <a:pt x="827" y="988"/>
                  </a:lnTo>
                  <a:lnTo>
                    <a:pt x="827" y="988"/>
                  </a:lnTo>
                  <a:lnTo>
                    <a:pt x="829" y="988"/>
                  </a:lnTo>
                  <a:lnTo>
                    <a:pt x="829" y="988"/>
                  </a:lnTo>
                  <a:lnTo>
                    <a:pt x="839" y="990"/>
                  </a:lnTo>
                  <a:lnTo>
                    <a:pt x="847" y="994"/>
                  </a:lnTo>
                  <a:lnTo>
                    <a:pt x="855" y="1000"/>
                  </a:lnTo>
                  <a:lnTo>
                    <a:pt x="861" y="1008"/>
                  </a:lnTo>
                  <a:lnTo>
                    <a:pt x="861" y="1008"/>
                  </a:lnTo>
                  <a:lnTo>
                    <a:pt x="865" y="1012"/>
                  </a:lnTo>
                  <a:lnTo>
                    <a:pt x="865" y="1012"/>
                  </a:lnTo>
                  <a:lnTo>
                    <a:pt x="871" y="1020"/>
                  </a:lnTo>
                  <a:lnTo>
                    <a:pt x="879" y="1032"/>
                  </a:lnTo>
                  <a:lnTo>
                    <a:pt x="883" y="1046"/>
                  </a:lnTo>
                  <a:lnTo>
                    <a:pt x="883" y="1053"/>
                  </a:lnTo>
                  <a:lnTo>
                    <a:pt x="883" y="1061"/>
                  </a:lnTo>
                  <a:lnTo>
                    <a:pt x="883" y="1061"/>
                  </a:lnTo>
                  <a:lnTo>
                    <a:pt x="877" y="1103"/>
                  </a:lnTo>
                  <a:lnTo>
                    <a:pt x="877" y="1103"/>
                  </a:lnTo>
                  <a:lnTo>
                    <a:pt x="891" y="1103"/>
                  </a:lnTo>
                  <a:lnTo>
                    <a:pt x="891" y="1103"/>
                  </a:lnTo>
                  <a:lnTo>
                    <a:pt x="907" y="1101"/>
                  </a:lnTo>
                  <a:lnTo>
                    <a:pt x="924" y="1097"/>
                  </a:lnTo>
                  <a:lnTo>
                    <a:pt x="940" y="1091"/>
                  </a:lnTo>
                  <a:lnTo>
                    <a:pt x="956" y="1083"/>
                  </a:lnTo>
                  <a:lnTo>
                    <a:pt x="972" y="1073"/>
                  </a:lnTo>
                  <a:lnTo>
                    <a:pt x="988" y="1061"/>
                  </a:lnTo>
                  <a:lnTo>
                    <a:pt x="1002" y="1048"/>
                  </a:lnTo>
                  <a:lnTo>
                    <a:pt x="1014" y="1034"/>
                  </a:lnTo>
                  <a:lnTo>
                    <a:pt x="1014" y="10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0" name="Freeform 10"/>
            <p:cNvSpPr>
              <a:spLocks/>
            </p:cNvSpPr>
            <p:nvPr/>
          </p:nvSpPr>
          <p:spPr bwMode="auto">
            <a:xfrm>
              <a:off x="7469745" y="2529368"/>
              <a:ext cx="174300" cy="252690"/>
            </a:xfrm>
            <a:custGeom>
              <a:avLst/>
              <a:gdLst>
                <a:gd name="T0" fmla="*/ 420 w 1052"/>
                <a:gd name="T1" fmla="*/ 203 h 1541"/>
                <a:gd name="T2" fmla="*/ 444 w 1052"/>
                <a:gd name="T3" fmla="*/ 277 h 1541"/>
                <a:gd name="T4" fmla="*/ 476 w 1052"/>
                <a:gd name="T5" fmla="*/ 314 h 1541"/>
                <a:gd name="T6" fmla="*/ 488 w 1052"/>
                <a:gd name="T7" fmla="*/ 334 h 1541"/>
                <a:gd name="T8" fmla="*/ 486 w 1052"/>
                <a:gd name="T9" fmla="*/ 380 h 1541"/>
                <a:gd name="T10" fmla="*/ 464 w 1052"/>
                <a:gd name="T11" fmla="*/ 428 h 1541"/>
                <a:gd name="T12" fmla="*/ 223 w 1052"/>
                <a:gd name="T13" fmla="*/ 656 h 1541"/>
                <a:gd name="T14" fmla="*/ 207 w 1052"/>
                <a:gd name="T15" fmla="*/ 664 h 1541"/>
                <a:gd name="T16" fmla="*/ 32 w 1052"/>
                <a:gd name="T17" fmla="*/ 708 h 1541"/>
                <a:gd name="T18" fmla="*/ 2 w 1052"/>
                <a:gd name="T19" fmla="*/ 740 h 1541"/>
                <a:gd name="T20" fmla="*/ 4 w 1052"/>
                <a:gd name="T21" fmla="*/ 823 h 1541"/>
                <a:gd name="T22" fmla="*/ 14 w 1052"/>
                <a:gd name="T23" fmla="*/ 909 h 1541"/>
                <a:gd name="T24" fmla="*/ 46 w 1052"/>
                <a:gd name="T25" fmla="*/ 949 h 1541"/>
                <a:gd name="T26" fmla="*/ 116 w 1052"/>
                <a:gd name="T27" fmla="*/ 1034 h 1541"/>
                <a:gd name="T28" fmla="*/ 144 w 1052"/>
                <a:gd name="T29" fmla="*/ 1092 h 1541"/>
                <a:gd name="T30" fmla="*/ 207 w 1052"/>
                <a:gd name="T31" fmla="*/ 1153 h 1541"/>
                <a:gd name="T32" fmla="*/ 285 w 1052"/>
                <a:gd name="T33" fmla="*/ 1169 h 1541"/>
                <a:gd name="T34" fmla="*/ 307 w 1052"/>
                <a:gd name="T35" fmla="*/ 1177 h 1541"/>
                <a:gd name="T36" fmla="*/ 346 w 1052"/>
                <a:gd name="T37" fmla="*/ 1211 h 1541"/>
                <a:gd name="T38" fmla="*/ 394 w 1052"/>
                <a:gd name="T39" fmla="*/ 1217 h 1541"/>
                <a:gd name="T40" fmla="*/ 442 w 1052"/>
                <a:gd name="T41" fmla="*/ 1312 h 1541"/>
                <a:gd name="T42" fmla="*/ 436 w 1052"/>
                <a:gd name="T43" fmla="*/ 1354 h 1541"/>
                <a:gd name="T44" fmla="*/ 414 w 1052"/>
                <a:gd name="T45" fmla="*/ 1394 h 1541"/>
                <a:gd name="T46" fmla="*/ 430 w 1052"/>
                <a:gd name="T47" fmla="*/ 1434 h 1541"/>
                <a:gd name="T48" fmla="*/ 499 w 1052"/>
                <a:gd name="T49" fmla="*/ 1483 h 1541"/>
                <a:gd name="T50" fmla="*/ 605 w 1052"/>
                <a:gd name="T51" fmla="*/ 1521 h 1541"/>
                <a:gd name="T52" fmla="*/ 641 w 1052"/>
                <a:gd name="T53" fmla="*/ 1523 h 1541"/>
                <a:gd name="T54" fmla="*/ 674 w 1052"/>
                <a:gd name="T55" fmla="*/ 1531 h 1541"/>
                <a:gd name="T56" fmla="*/ 726 w 1052"/>
                <a:gd name="T57" fmla="*/ 1541 h 1541"/>
                <a:gd name="T58" fmla="*/ 752 w 1052"/>
                <a:gd name="T59" fmla="*/ 1535 h 1541"/>
                <a:gd name="T60" fmla="*/ 794 w 1052"/>
                <a:gd name="T61" fmla="*/ 1481 h 1541"/>
                <a:gd name="T62" fmla="*/ 816 w 1052"/>
                <a:gd name="T63" fmla="*/ 1432 h 1541"/>
                <a:gd name="T64" fmla="*/ 889 w 1052"/>
                <a:gd name="T65" fmla="*/ 1340 h 1541"/>
                <a:gd name="T66" fmla="*/ 969 w 1052"/>
                <a:gd name="T67" fmla="*/ 1296 h 1541"/>
                <a:gd name="T68" fmla="*/ 1040 w 1052"/>
                <a:gd name="T69" fmla="*/ 1235 h 1541"/>
                <a:gd name="T70" fmla="*/ 1052 w 1052"/>
                <a:gd name="T71" fmla="*/ 1145 h 1541"/>
                <a:gd name="T72" fmla="*/ 1036 w 1052"/>
                <a:gd name="T73" fmla="*/ 1032 h 1541"/>
                <a:gd name="T74" fmla="*/ 967 w 1052"/>
                <a:gd name="T75" fmla="*/ 811 h 1541"/>
                <a:gd name="T76" fmla="*/ 867 w 1052"/>
                <a:gd name="T77" fmla="*/ 563 h 1541"/>
                <a:gd name="T78" fmla="*/ 833 w 1052"/>
                <a:gd name="T79" fmla="*/ 410 h 1541"/>
                <a:gd name="T80" fmla="*/ 820 w 1052"/>
                <a:gd name="T81" fmla="*/ 330 h 1541"/>
                <a:gd name="T82" fmla="*/ 786 w 1052"/>
                <a:gd name="T83" fmla="*/ 193 h 1541"/>
                <a:gd name="T84" fmla="*/ 772 w 1052"/>
                <a:gd name="T85" fmla="*/ 155 h 1541"/>
                <a:gd name="T86" fmla="*/ 724 w 1052"/>
                <a:gd name="T87" fmla="*/ 102 h 1541"/>
                <a:gd name="T88" fmla="*/ 561 w 1052"/>
                <a:gd name="T89" fmla="*/ 8 h 1541"/>
                <a:gd name="T90" fmla="*/ 521 w 1052"/>
                <a:gd name="T91" fmla="*/ 0 h 1541"/>
                <a:gd name="T92" fmla="*/ 493 w 1052"/>
                <a:gd name="T93" fmla="*/ 6 h 1541"/>
                <a:gd name="T94" fmla="*/ 376 w 1052"/>
                <a:gd name="T95" fmla="*/ 128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52" h="1541">
                  <a:moveTo>
                    <a:pt x="376" y="128"/>
                  </a:moveTo>
                  <a:lnTo>
                    <a:pt x="376" y="128"/>
                  </a:lnTo>
                  <a:lnTo>
                    <a:pt x="406" y="179"/>
                  </a:lnTo>
                  <a:lnTo>
                    <a:pt x="420" y="203"/>
                  </a:lnTo>
                  <a:lnTo>
                    <a:pt x="430" y="231"/>
                  </a:lnTo>
                  <a:lnTo>
                    <a:pt x="430" y="231"/>
                  </a:lnTo>
                  <a:lnTo>
                    <a:pt x="436" y="255"/>
                  </a:lnTo>
                  <a:lnTo>
                    <a:pt x="444" y="277"/>
                  </a:lnTo>
                  <a:lnTo>
                    <a:pt x="450" y="287"/>
                  </a:lnTo>
                  <a:lnTo>
                    <a:pt x="458" y="296"/>
                  </a:lnTo>
                  <a:lnTo>
                    <a:pt x="466" y="306"/>
                  </a:lnTo>
                  <a:lnTo>
                    <a:pt x="476" y="314"/>
                  </a:lnTo>
                  <a:lnTo>
                    <a:pt x="476" y="314"/>
                  </a:lnTo>
                  <a:lnTo>
                    <a:pt x="480" y="318"/>
                  </a:lnTo>
                  <a:lnTo>
                    <a:pt x="484" y="322"/>
                  </a:lnTo>
                  <a:lnTo>
                    <a:pt x="488" y="334"/>
                  </a:lnTo>
                  <a:lnTo>
                    <a:pt x="490" y="348"/>
                  </a:lnTo>
                  <a:lnTo>
                    <a:pt x="490" y="362"/>
                  </a:lnTo>
                  <a:lnTo>
                    <a:pt x="490" y="362"/>
                  </a:lnTo>
                  <a:lnTo>
                    <a:pt x="486" y="380"/>
                  </a:lnTo>
                  <a:lnTo>
                    <a:pt x="482" y="398"/>
                  </a:lnTo>
                  <a:lnTo>
                    <a:pt x="474" y="414"/>
                  </a:lnTo>
                  <a:lnTo>
                    <a:pt x="470" y="420"/>
                  </a:lnTo>
                  <a:lnTo>
                    <a:pt x="464" y="428"/>
                  </a:lnTo>
                  <a:lnTo>
                    <a:pt x="464" y="428"/>
                  </a:lnTo>
                  <a:lnTo>
                    <a:pt x="404" y="485"/>
                  </a:lnTo>
                  <a:lnTo>
                    <a:pt x="344" y="543"/>
                  </a:lnTo>
                  <a:lnTo>
                    <a:pt x="223" y="656"/>
                  </a:lnTo>
                  <a:lnTo>
                    <a:pt x="223" y="656"/>
                  </a:lnTo>
                  <a:lnTo>
                    <a:pt x="215" y="660"/>
                  </a:lnTo>
                  <a:lnTo>
                    <a:pt x="207" y="664"/>
                  </a:lnTo>
                  <a:lnTo>
                    <a:pt x="207" y="664"/>
                  </a:lnTo>
                  <a:lnTo>
                    <a:pt x="120" y="684"/>
                  </a:lnTo>
                  <a:lnTo>
                    <a:pt x="76" y="696"/>
                  </a:lnTo>
                  <a:lnTo>
                    <a:pt x="32" y="708"/>
                  </a:lnTo>
                  <a:lnTo>
                    <a:pt x="32" y="708"/>
                  </a:lnTo>
                  <a:lnTo>
                    <a:pt x="22" y="714"/>
                  </a:lnTo>
                  <a:lnTo>
                    <a:pt x="12" y="724"/>
                  </a:lnTo>
                  <a:lnTo>
                    <a:pt x="4" y="734"/>
                  </a:lnTo>
                  <a:lnTo>
                    <a:pt x="2" y="740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2" y="784"/>
                  </a:lnTo>
                  <a:lnTo>
                    <a:pt x="4" y="823"/>
                  </a:lnTo>
                  <a:lnTo>
                    <a:pt x="8" y="863"/>
                  </a:lnTo>
                  <a:lnTo>
                    <a:pt x="12" y="901"/>
                  </a:lnTo>
                  <a:lnTo>
                    <a:pt x="12" y="901"/>
                  </a:lnTo>
                  <a:lnTo>
                    <a:pt x="14" y="909"/>
                  </a:lnTo>
                  <a:lnTo>
                    <a:pt x="16" y="915"/>
                  </a:lnTo>
                  <a:lnTo>
                    <a:pt x="26" y="927"/>
                  </a:lnTo>
                  <a:lnTo>
                    <a:pt x="46" y="949"/>
                  </a:lnTo>
                  <a:lnTo>
                    <a:pt x="46" y="949"/>
                  </a:lnTo>
                  <a:lnTo>
                    <a:pt x="68" y="972"/>
                  </a:lnTo>
                  <a:lnTo>
                    <a:pt x="90" y="996"/>
                  </a:lnTo>
                  <a:lnTo>
                    <a:pt x="108" y="1022"/>
                  </a:lnTo>
                  <a:lnTo>
                    <a:pt x="116" y="1034"/>
                  </a:lnTo>
                  <a:lnTo>
                    <a:pt x="122" y="1048"/>
                  </a:lnTo>
                  <a:lnTo>
                    <a:pt x="122" y="1048"/>
                  </a:lnTo>
                  <a:lnTo>
                    <a:pt x="132" y="1070"/>
                  </a:lnTo>
                  <a:lnTo>
                    <a:pt x="144" y="1092"/>
                  </a:lnTo>
                  <a:lnTo>
                    <a:pt x="156" y="1110"/>
                  </a:lnTo>
                  <a:lnTo>
                    <a:pt x="171" y="1127"/>
                  </a:lnTo>
                  <a:lnTo>
                    <a:pt x="189" y="1141"/>
                  </a:lnTo>
                  <a:lnTo>
                    <a:pt x="207" y="1153"/>
                  </a:lnTo>
                  <a:lnTo>
                    <a:pt x="229" y="1161"/>
                  </a:lnTo>
                  <a:lnTo>
                    <a:pt x="253" y="1167"/>
                  </a:lnTo>
                  <a:lnTo>
                    <a:pt x="253" y="1167"/>
                  </a:lnTo>
                  <a:lnTo>
                    <a:pt x="285" y="1169"/>
                  </a:lnTo>
                  <a:lnTo>
                    <a:pt x="299" y="1171"/>
                  </a:lnTo>
                  <a:lnTo>
                    <a:pt x="305" y="1173"/>
                  </a:lnTo>
                  <a:lnTo>
                    <a:pt x="307" y="1177"/>
                  </a:lnTo>
                  <a:lnTo>
                    <a:pt x="307" y="1177"/>
                  </a:lnTo>
                  <a:lnTo>
                    <a:pt x="315" y="1191"/>
                  </a:lnTo>
                  <a:lnTo>
                    <a:pt x="324" y="1201"/>
                  </a:lnTo>
                  <a:lnTo>
                    <a:pt x="334" y="1209"/>
                  </a:lnTo>
                  <a:lnTo>
                    <a:pt x="346" y="1211"/>
                  </a:lnTo>
                  <a:lnTo>
                    <a:pt x="358" y="1213"/>
                  </a:lnTo>
                  <a:lnTo>
                    <a:pt x="370" y="1215"/>
                  </a:lnTo>
                  <a:lnTo>
                    <a:pt x="394" y="1217"/>
                  </a:lnTo>
                  <a:lnTo>
                    <a:pt x="394" y="1217"/>
                  </a:lnTo>
                  <a:lnTo>
                    <a:pt x="420" y="1265"/>
                  </a:lnTo>
                  <a:lnTo>
                    <a:pt x="432" y="1289"/>
                  </a:lnTo>
                  <a:lnTo>
                    <a:pt x="442" y="1312"/>
                  </a:lnTo>
                  <a:lnTo>
                    <a:pt x="442" y="1312"/>
                  </a:lnTo>
                  <a:lnTo>
                    <a:pt x="444" y="1322"/>
                  </a:lnTo>
                  <a:lnTo>
                    <a:pt x="444" y="1334"/>
                  </a:lnTo>
                  <a:lnTo>
                    <a:pt x="440" y="1344"/>
                  </a:lnTo>
                  <a:lnTo>
                    <a:pt x="436" y="1354"/>
                  </a:lnTo>
                  <a:lnTo>
                    <a:pt x="436" y="1354"/>
                  </a:lnTo>
                  <a:lnTo>
                    <a:pt x="422" y="1374"/>
                  </a:lnTo>
                  <a:lnTo>
                    <a:pt x="418" y="1384"/>
                  </a:lnTo>
                  <a:lnTo>
                    <a:pt x="414" y="1394"/>
                  </a:lnTo>
                  <a:lnTo>
                    <a:pt x="414" y="1404"/>
                  </a:lnTo>
                  <a:lnTo>
                    <a:pt x="416" y="1414"/>
                  </a:lnTo>
                  <a:lnTo>
                    <a:pt x="420" y="1424"/>
                  </a:lnTo>
                  <a:lnTo>
                    <a:pt x="430" y="1434"/>
                  </a:lnTo>
                  <a:lnTo>
                    <a:pt x="430" y="1434"/>
                  </a:lnTo>
                  <a:lnTo>
                    <a:pt x="454" y="1452"/>
                  </a:lnTo>
                  <a:lnTo>
                    <a:pt x="476" y="1467"/>
                  </a:lnTo>
                  <a:lnTo>
                    <a:pt x="499" y="1483"/>
                  </a:lnTo>
                  <a:lnTo>
                    <a:pt x="523" y="1497"/>
                  </a:lnTo>
                  <a:lnTo>
                    <a:pt x="549" y="1507"/>
                  </a:lnTo>
                  <a:lnTo>
                    <a:pt x="577" y="1515"/>
                  </a:lnTo>
                  <a:lnTo>
                    <a:pt x="605" y="1521"/>
                  </a:lnTo>
                  <a:lnTo>
                    <a:pt x="635" y="1523"/>
                  </a:lnTo>
                  <a:lnTo>
                    <a:pt x="635" y="1523"/>
                  </a:lnTo>
                  <a:lnTo>
                    <a:pt x="641" y="1523"/>
                  </a:lnTo>
                  <a:lnTo>
                    <a:pt x="641" y="1523"/>
                  </a:lnTo>
                  <a:lnTo>
                    <a:pt x="643" y="1523"/>
                  </a:lnTo>
                  <a:lnTo>
                    <a:pt x="643" y="1523"/>
                  </a:lnTo>
                  <a:lnTo>
                    <a:pt x="658" y="1525"/>
                  </a:lnTo>
                  <a:lnTo>
                    <a:pt x="674" y="1531"/>
                  </a:lnTo>
                  <a:lnTo>
                    <a:pt x="692" y="1537"/>
                  </a:lnTo>
                  <a:lnTo>
                    <a:pt x="708" y="1541"/>
                  </a:lnTo>
                  <a:lnTo>
                    <a:pt x="708" y="1541"/>
                  </a:lnTo>
                  <a:lnTo>
                    <a:pt x="726" y="1541"/>
                  </a:lnTo>
                  <a:lnTo>
                    <a:pt x="726" y="1541"/>
                  </a:lnTo>
                  <a:lnTo>
                    <a:pt x="740" y="1541"/>
                  </a:lnTo>
                  <a:lnTo>
                    <a:pt x="746" y="1539"/>
                  </a:lnTo>
                  <a:lnTo>
                    <a:pt x="752" y="1535"/>
                  </a:lnTo>
                  <a:lnTo>
                    <a:pt x="752" y="1535"/>
                  </a:lnTo>
                  <a:lnTo>
                    <a:pt x="768" y="1519"/>
                  </a:lnTo>
                  <a:lnTo>
                    <a:pt x="782" y="1501"/>
                  </a:lnTo>
                  <a:lnTo>
                    <a:pt x="794" y="1481"/>
                  </a:lnTo>
                  <a:lnTo>
                    <a:pt x="800" y="1473"/>
                  </a:lnTo>
                  <a:lnTo>
                    <a:pt x="804" y="1463"/>
                  </a:lnTo>
                  <a:lnTo>
                    <a:pt x="804" y="1463"/>
                  </a:lnTo>
                  <a:lnTo>
                    <a:pt x="816" y="1432"/>
                  </a:lnTo>
                  <a:lnTo>
                    <a:pt x="829" y="1404"/>
                  </a:lnTo>
                  <a:lnTo>
                    <a:pt x="847" y="1380"/>
                  </a:lnTo>
                  <a:lnTo>
                    <a:pt x="867" y="1358"/>
                  </a:lnTo>
                  <a:lnTo>
                    <a:pt x="889" y="1340"/>
                  </a:lnTo>
                  <a:lnTo>
                    <a:pt x="915" y="1324"/>
                  </a:lnTo>
                  <a:lnTo>
                    <a:pt x="941" y="1308"/>
                  </a:lnTo>
                  <a:lnTo>
                    <a:pt x="969" y="1296"/>
                  </a:lnTo>
                  <a:lnTo>
                    <a:pt x="969" y="1296"/>
                  </a:lnTo>
                  <a:lnTo>
                    <a:pt x="994" y="1285"/>
                  </a:lnTo>
                  <a:lnTo>
                    <a:pt x="1014" y="1269"/>
                  </a:lnTo>
                  <a:lnTo>
                    <a:pt x="1028" y="1253"/>
                  </a:lnTo>
                  <a:lnTo>
                    <a:pt x="1040" y="1235"/>
                  </a:lnTo>
                  <a:lnTo>
                    <a:pt x="1048" y="1215"/>
                  </a:lnTo>
                  <a:lnTo>
                    <a:pt x="1052" y="1193"/>
                  </a:lnTo>
                  <a:lnTo>
                    <a:pt x="1052" y="1171"/>
                  </a:lnTo>
                  <a:lnTo>
                    <a:pt x="1052" y="1145"/>
                  </a:lnTo>
                  <a:lnTo>
                    <a:pt x="1052" y="1145"/>
                  </a:lnTo>
                  <a:lnTo>
                    <a:pt x="1050" y="1118"/>
                  </a:lnTo>
                  <a:lnTo>
                    <a:pt x="1046" y="1088"/>
                  </a:lnTo>
                  <a:lnTo>
                    <a:pt x="1036" y="1032"/>
                  </a:lnTo>
                  <a:lnTo>
                    <a:pt x="1022" y="976"/>
                  </a:lnTo>
                  <a:lnTo>
                    <a:pt x="1006" y="921"/>
                  </a:lnTo>
                  <a:lnTo>
                    <a:pt x="987" y="865"/>
                  </a:lnTo>
                  <a:lnTo>
                    <a:pt x="967" y="811"/>
                  </a:lnTo>
                  <a:lnTo>
                    <a:pt x="925" y="704"/>
                  </a:lnTo>
                  <a:lnTo>
                    <a:pt x="925" y="704"/>
                  </a:lnTo>
                  <a:lnTo>
                    <a:pt x="895" y="632"/>
                  </a:lnTo>
                  <a:lnTo>
                    <a:pt x="867" y="563"/>
                  </a:lnTo>
                  <a:lnTo>
                    <a:pt x="853" y="525"/>
                  </a:lnTo>
                  <a:lnTo>
                    <a:pt x="843" y="489"/>
                  </a:lnTo>
                  <a:lnTo>
                    <a:pt x="837" y="450"/>
                  </a:lnTo>
                  <a:lnTo>
                    <a:pt x="833" y="410"/>
                  </a:lnTo>
                  <a:lnTo>
                    <a:pt x="833" y="410"/>
                  </a:lnTo>
                  <a:lnTo>
                    <a:pt x="831" y="384"/>
                  </a:lnTo>
                  <a:lnTo>
                    <a:pt x="827" y="356"/>
                  </a:lnTo>
                  <a:lnTo>
                    <a:pt x="820" y="330"/>
                  </a:lnTo>
                  <a:lnTo>
                    <a:pt x="814" y="302"/>
                  </a:lnTo>
                  <a:lnTo>
                    <a:pt x="798" y="249"/>
                  </a:lnTo>
                  <a:lnTo>
                    <a:pt x="790" y="221"/>
                  </a:lnTo>
                  <a:lnTo>
                    <a:pt x="786" y="193"/>
                  </a:lnTo>
                  <a:lnTo>
                    <a:pt x="786" y="193"/>
                  </a:lnTo>
                  <a:lnTo>
                    <a:pt x="784" y="181"/>
                  </a:lnTo>
                  <a:lnTo>
                    <a:pt x="778" y="169"/>
                  </a:lnTo>
                  <a:lnTo>
                    <a:pt x="772" y="155"/>
                  </a:lnTo>
                  <a:lnTo>
                    <a:pt x="764" y="143"/>
                  </a:lnTo>
                  <a:lnTo>
                    <a:pt x="746" y="122"/>
                  </a:lnTo>
                  <a:lnTo>
                    <a:pt x="724" y="102"/>
                  </a:lnTo>
                  <a:lnTo>
                    <a:pt x="724" y="102"/>
                  </a:lnTo>
                  <a:lnTo>
                    <a:pt x="686" y="76"/>
                  </a:lnTo>
                  <a:lnTo>
                    <a:pt x="645" y="52"/>
                  </a:lnTo>
                  <a:lnTo>
                    <a:pt x="603" y="28"/>
                  </a:lnTo>
                  <a:lnTo>
                    <a:pt x="561" y="8"/>
                  </a:lnTo>
                  <a:lnTo>
                    <a:pt x="561" y="8"/>
                  </a:lnTo>
                  <a:lnTo>
                    <a:pt x="543" y="2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05" y="2"/>
                  </a:lnTo>
                  <a:lnTo>
                    <a:pt x="497" y="4"/>
                  </a:lnTo>
                  <a:lnTo>
                    <a:pt x="493" y="6"/>
                  </a:lnTo>
                  <a:lnTo>
                    <a:pt x="493" y="6"/>
                  </a:lnTo>
                  <a:lnTo>
                    <a:pt x="462" y="36"/>
                  </a:lnTo>
                  <a:lnTo>
                    <a:pt x="430" y="68"/>
                  </a:lnTo>
                  <a:lnTo>
                    <a:pt x="376" y="128"/>
                  </a:lnTo>
                  <a:lnTo>
                    <a:pt x="376" y="1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1" name="Freeform 11"/>
            <p:cNvSpPr>
              <a:spLocks/>
            </p:cNvSpPr>
            <p:nvPr/>
          </p:nvSpPr>
          <p:spPr bwMode="auto">
            <a:xfrm>
              <a:off x="6943199" y="2847056"/>
              <a:ext cx="229142" cy="211532"/>
            </a:xfrm>
            <a:custGeom>
              <a:avLst/>
              <a:gdLst>
                <a:gd name="T0" fmla="*/ 1359 w 1383"/>
                <a:gd name="T1" fmla="*/ 341 h 1290"/>
                <a:gd name="T2" fmla="*/ 1296 w 1383"/>
                <a:gd name="T3" fmla="*/ 316 h 1290"/>
                <a:gd name="T4" fmla="*/ 1270 w 1383"/>
                <a:gd name="T5" fmla="*/ 256 h 1290"/>
                <a:gd name="T6" fmla="*/ 1238 w 1383"/>
                <a:gd name="T7" fmla="*/ 202 h 1290"/>
                <a:gd name="T8" fmla="*/ 1173 w 1383"/>
                <a:gd name="T9" fmla="*/ 228 h 1290"/>
                <a:gd name="T10" fmla="*/ 1033 w 1383"/>
                <a:gd name="T11" fmla="*/ 230 h 1290"/>
                <a:gd name="T12" fmla="*/ 890 w 1383"/>
                <a:gd name="T13" fmla="*/ 139 h 1290"/>
                <a:gd name="T14" fmla="*/ 833 w 1383"/>
                <a:gd name="T15" fmla="*/ 53 h 1290"/>
                <a:gd name="T16" fmla="*/ 751 w 1383"/>
                <a:gd name="T17" fmla="*/ 79 h 1290"/>
                <a:gd name="T18" fmla="*/ 715 w 1383"/>
                <a:gd name="T19" fmla="*/ 103 h 1290"/>
                <a:gd name="T20" fmla="*/ 709 w 1383"/>
                <a:gd name="T21" fmla="*/ 105 h 1290"/>
                <a:gd name="T22" fmla="*/ 678 w 1383"/>
                <a:gd name="T23" fmla="*/ 85 h 1290"/>
                <a:gd name="T24" fmla="*/ 656 w 1383"/>
                <a:gd name="T25" fmla="*/ 47 h 1290"/>
                <a:gd name="T26" fmla="*/ 580 w 1383"/>
                <a:gd name="T27" fmla="*/ 41 h 1290"/>
                <a:gd name="T28" fmla="*/ 516 w 1383"/>
                <a:gd name="T29" fmla="*/ 117 h 1290"/>
                <a:gd name="T30" fmla="*/ 463 w 1383"/>
                <a:gd name="T31" fmla="*/ 204 h 1290"/>
                <a:gd name="T32" fmla="*/ 405 w 1383"/>
                <a:gd name="T33" fmla="*/ 262 h 1290"/>
                <a:gd name="T34" fmla="*/ 330 w 1383"/>
                <a:gd name="T35" fmla="*/ 250 h 1290"/>
                <a:gd name="T36" fmla="*/ 302 w 1383"/>
                <a:gd name="T37" fmla="*/ 234 h 1290"/>
                <a:gd name="T38" fmla="*/ 254 w 1383"/>
                <a:gd name="T39" fmla="*/ 302 h 1290"/>
                <a:gd name="T40" fmla="*/ 182 w 1383"/>
                <a:gd name="T41" fmla="*/ 306 h 1290"/>
                <a:gd name="T42" fmla="*/ 119 w 1383"/>
                <a:gd name="T43" fmla="*/ 306 h 1290"/>
                <a:gd name="T44" fmla="*/ 121 w 1383"/>
                <a:gd name="T45" fmla="*/ 355 h 1290"/>
                <a:gd name="T46" fmla="*/ 103 w 1383"/>
                <a:gd name="T47" fmla="*/ 447 h 1290"/>
                <a:gd name="T48" fmla="*/ 23 w 1383"/>
                <a:gd name="T49" fmla="*/ 681 h 1290"/>
                <a:gd name="T50" fmla="*/ 53 w 1383"/>
                <a:gd name="T51" fmla="*/ 660 h 1290"/>
                <a:gd name="T52" fmla="*/ 69 w 1383"/>
                <a:gd name="T53" fmla="*/ 602 h 1290"/>
                <a:gd name="T54" fmla="*/ 107 w 1383"/>
                <a:gd name="T55" fmla="*/ 582 h 1290"/>
                <a:gd name="T56" fmla="*/ 188 w 1383"/>
                <a:gd name="T57" fmla="*/ 604 h 1290"/>
                <a:gd name="T58" fmla="*/ 204 w 1383"/>
                <a:gd name="T59" fmla="*/ 606 h 1290"/>
                <a:gd name="T60" fmla="*/ 236 w 1383"/>
                <a:gd name="T61" fmla="*/ 660 h 1290"/>
                <a:gd name="T62" fmla="*/ 298 w 1383"/>
                <a:gd name="T63" fmla="*/ 739 h 1290"/>
                <a:gd name="T64" fmla="*/ 427 w 1383"/>
                <a:gd name="T65" fmla="*/ 787 h 1290"/>
                <a:gd name="T66" fmla="*/ 487 w 1383"/>
                <a:gd name="T67" fmla="*/ 829 h 1290"/>
                <a:gd name="T68" fmla="*/ 570 w 1383"/>
                <a:gd name="T69" fmla="*/ 864 h 1290"/>
                <a:gd name="T70" fmla="*/ 630 w 1383"/>
                <a:gd name="T71" fmla="*/ 856 h 1290"/>
                <a:gd name="T72" fmla="*/ 676 w 1383"/>
                <a:gd name="T73" fmla="*/ 852 h 1290"/>
                <a:gd name="T74" fmla="*/ 721 w 1383"/>
                <a:gd name="T75" fmla="*/ 890 h 1290"/>
                <a:gd name="T76" fmla="*/ 727 w 1383"/>
                <a:gd name="T77" fmla="*/ 962 h 1290"/>
                <a:gd name="T78" fmla="*/ 672 w 1383"/>
                <a:gd name="T79" fmla="*/ 1013 h 1290"/>
                <a:gd name="T80" fmla="*/ 691 w 1383"/>
                <a:gd name="T81" fmla="*/ 1081 h 1290"/>
                <a:gd name="T82" fmla="*/ 785 w 1383"/>
                <a:gd name="T83" fmla="*/ 1196 h 1290"/>
                <a:gd name="T84" fmla="*/ 819 w 1383"/>
                <a:gd name="T85" fmla="*/ 1270 h 1290"/>
                <a:gd name="T86" fmla="*/ 980 w 1383"/>
                <a:gd name="T87" fmla="*/ 1149 h 1290"/>
                <a:gd name="T88" fmla="*/ 936 w 1383"/>
                <a:gd name="T89" fmla="*/ 1069 h 1290"/>
                <a:gd name="T90" fmla="*/ 970 w 1383"/>
                <a:gd name="T91" fmla="*/ 1002 h 1290"/>
                <a:gd name="T92" fmla="*/ 1109 w 1383"/>
                <a:gd name="T93" fmla="*/ 840 h 1290"/>
                <a:gd name="T94" fmla="*/ 1151 w 1383"/>
                <a:gd name="T95" fmla="*/ 735 h 1290"/>
                <a:gd name="T96" fmla="*/ 1224 w 1383"/>
                <a:gd name="T97" fmla="*/ 644 h 1290"/>
                <a:gd name="T98" fmla="*/ 1286 w 1383"/>
                <a:gd name="T99" fmla="*/ 554 h 1290"/>
                <a:gd name="T100" fmla="*/ 1284 w 1383"/>
                <a:gd name="T101" fmla="*/ 516 h 1290"/>
                <a:gd name="T102" fmla="*/ 1322 w 1383"/>
                <a:gd name="T103" fmla="*/ 483 h 1290"/>
                <a:gd name="T104" fmla="*/ 1381 w 1383"/>
                <a:gd name="T105" fmla="*/ 467 h 1290"/>
                <a:gd name="T106" fmla="*/ 1375 w 1383"/>
                <a:gd name="T107" fmla="*/ 385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3" h="1290">
                  <a:moveTo>
                    <a:pt x="1375" y="385"/>
                  </a:moveTo>
                  <a:lnTo>
                    <a:pt x="1375" y="385"/>
                  </a:lnTo>
                  <a:lnTo>
                    <a:pt x="1373" y="371"/>
                  </a:lnTo>
                  <a:lnTo>
                    <a:pt x="1369" y="359"/>
                  </a:lnTo>
                  <a:lnTo>
                    <a:pt x="1365" y="349"/>
                  </a:lnTo>
                  <a:lnTo>
                    <a:pt x="1359" y="341"/>
                  </a:lnTo>
                  <a:lnTo>
                    <a:pt x="1351" y="336"/>
                  </a:lnTo>
                  <a:lnTo>
                    <a:pt x="1342" y="330"/>
                  </a:lnTo>
                  <a:lnTo>
                    <a:pt x="1330" y="326"/>
                  </a:lnTo>
                  <a:lnTo>
                    <a:pt x="1318" y="322"/>
                  </a:lnTo>
                  <a:lnTo>
                    <a:pt x="1318" y="322"/>
                  </a:lnTo>
                  <a:lnTo>
                    <a:pt x="1296" y="316"/>
                  </a:lnTo>
                  <a:lnTo>
                    <a:pt x="1282" y="310"/>
                  </a:lnTo>
                  <a:lnTo>
                    <a:pt x="1270" y="304"/>
                  </a:lnTo>
                  <a:lnTo>
                    <a:pt x="1264" y="296"/>
                  </a:lnTo>
                  <a:lnTo>
                    <a:pt x="1262" y="284"/>
                  </a:lnTo>
                  <a:lnTo>
                    <a:pt x="1264" y="272"/>
                  </a:lnTo>
                  <a:lnTo>
                    <a:pt x="1270" y="256"/>
                  </a:lnTo>
                  <a:lnTo>
                    <a:pt x="1280" y="236"/>
                  </a:lnTo>
                  <a:lnTo>
                    <a:pt x="1280" y="236"/>
                  </a:lnTo>
                  <a:lnTo>
                    <a:pt x="1266" y="220"/>
                  </a:lnTo>
                  <a:lnTo>
                    <a:pt x="1256" y="210"/>
                  </a:lnTo>
                  <a:lnTo>
                    <a:pt x="1248" y="204"/>
                  </a:lnTo>
                  <a:lnTo>
                    <a:pt x="1238" y="202"/>
                  </a:lnTo>
                  <a:lnTo>
                    <a:pt x="1238" y="202"/>
                  </a:lnTo>
                  <a:lnTo>
                    <a:pt x="1230" y="202"/>
                  </a:lnTo>
                  <a:lnTo>
                    <a:pt x="1222" y="206"/>
                  </a:lnTo>
                  <a:lnTo>
                    <a:pt x="1194" y="218"/>
                  </a:lnTo>
                  <a:lnTo>
                    <a:pt x="1194" y="218"/>
                  </a:lnTo>
                  <a:lnTo>
                    <a:pt x="1173" y="228"/>
                  </a:lnTo>
                  <a:lnTo>
                    <a:pt x="1151" y="234"/>
                  </a:lnTo>
                  <a:lnTo>
                    <a:pt x="1127" y="238"/>
                  </a:lnTo>
                  <a:lnTo>
                    <a:pt x="1103" y="238"/>
                  </a:lnTo>
                  <a:lnTo>
                    <a:pt x="1103" y="238"/>
                  </a:lnTo>
                  <a:lnTo>
                    <a:pt x="1067" y="236"/>
                  </a:lnTo>
                  <a:lnTo>
                    <a:pt x="1033" y="230"/>
                  </a:lnTo>
                  <a:lnTo>
                    <a:pt x="1000" y="218"/>
                  </a:lnTo>
                  <a:lnTo>
                    <a:pt x="970" y="204"/>
                  </a:lnTo>
                  <a:lnTo>
                    <a:pt x="940" y="184"/>
                  </a:lnTo>
                  <a:lnTo>
                    <a:pt x="912" y="163"/>
                  </a:lnTo>
                  <a:lnTo>
                    <a:pt x="902" y="151"/>
                  </a:lnTo>
                  <a:lnTo>
                    <a:pt x="890" y="139"/>
                  </a:lnTo>
                  <a:lnTo>
                    <a:pt x="880" y="125"/>
                  </a:lnTo>
                  <a:lnTo>
                    <a:pt x="872" y="111"/>
                  </a:lnTo>
                  <a:lnTo>
                    <a:pt x="872" y="111"/>
                  </a:lnTo>
                  <a:lnTo>
                    <a:pt x="862" y="95"/>
                  </a:lnTo>
                  <a:lnTo>
                    <a:pt x="854" y="81"/>
                  </a:lnTo>
                  <a:lnTo>
                    <a:pt x="833" y="53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75" y="23"/>
                  </a:lnTo>
                  <a:lnTo>
                    <a:pt x="765" y="47"/>
                  </a:lnTo>
                  <a:lnTo>
                    <a:pt x="765" y="47"/>
                  </a:lnTo>
                  <a:lnTo>
                    <a:pt x="751" y="79"/>
                  </a:lnTo>
                  <a:lnTo>
                    <a:pt x="751" y="79"/>
                  </a:lnTo>
                  <a:lnTo>
                    <a:pt x="745" y="89"/>
                  </a:lnTo>
                  <a:lnTo>
                    <a:pt x="737" y="95"/>
                  </a:lnTo>
                  <a:lnTo>
                    <a:pt x="727" y="101"/>
                  </a:lnTo>
                  <a:lnTo>
                    <a:pt x="715" y="103"/>
                  </a:lnTo>
                  <a:lnTo>
                    <a:pt x="715" y="103"/>
                  </a:lnTo>
                  <a:lnTo>
                    <a:pt x="713" y="103"/>
                  </a:lnTo>
                  <a:lnTo>
                    <a:pt x="713" y="103"/>
                  </a:lnTo>
                  <a:lnTo>
                    <a:pt x="711" y="103"/>
                  </a:lnTo>
                  <a:lnTo>
                    <a:pt x="711" y="103"/>
                  </a:lnTo>
                  <a:lnTo>
                    <a:pt x="709" y="105"/>
                  </a:lnTo>
                  <a:lnTo>
                    <a:pt x="709" y="105"/>
                  </a:lnTo>
                  <a:lnTo>
                    <a:pt x="693" y="101"/>
                  </a:lnTo>
                  <a:lnTo>
                    <a:pt x="693" y="101"/>
                  </a:lnTo>
                  <a:lnTo>
                    <a:pt x="693" y="99"/>
                  </a:lnTo>
                  <a:lnTo>
                    <a:pt x="693" y="99"/>
                  </a:lnTo>
                  <a:lnTo>
                    <a:pt x="685" y="93"/>
                  </a:lnTo>
                  <a:lnTo>
                    <a:pt x="678" y="85"/>
                  </a:lnTo>
                  <a:lnTo>
                    <a:pt x="678" y="85"/>
                  </a:lnTo>
                  <a:lnTo>
                    <a:pt x="668" y="69"/>
                  </a:lnTo>
                  <a:lnTo>
                    <a:pt x="668" y="69"/>
                  </a:lnTo>
                  <a:lnTo>
                    <a:pt x="662" y="57"/>
                  </a:lnTo>
                  <a:lnTo>
                    <a:pt x="656" y="47"/>
                  </a:lnTo>
                  <a:lnTo>
                    <a:pt x="656" y="47"/>
                  </a:lnTo>
                  <a:lnTo>
                    <a:pt x="646" y="17"/>
                  </a:lnTo>
                  <a:lnTo>
                    <a:pt x="646" y="17"/>
                  </a:lnTo>
                  <a:lnTo>
                    <a:pt x="620" y="27"/>
                  </a:lnTo>
                  <a:lnTo>
                    <a:pt x="620" y="27"/>
                  </a:lnTo>
                  <a:lnTo>
                    <a:pt x="598" y="33"/>
                  </a:lnTo>
                  <a:lnTo>
                    <a:pt x="580" y="41"/>
                  </a:lnTo>
                  <a:lnTo>
                    <a:pt x="564" y="51"/>
                  </a:lnTo>
                  <a:lnTo>
                    <a:pt x="552" y="59"/>
                  </a:lnTo>
                  <a:lnTo>
                    <a:pt x="540" y="71"/>
                  </a:lnTo>
                  <a:lnTo>
                    <a:pt x="530" y="83"/>
                  </a:lnTo>
                  <a:lnTo>
                    <a:pt x="522" y="99"/>
                  </a:lnTo>
                  <a:lnTo>
                    <a:pt x="516" y="117"/>
                  </a:lnTo>
                  <a:lnTo>
                    <a:pt x="516" y="117"/>
                  </a:lnTo>
                  <a:lnTo>
                    <a:pt x="511" y="133"/>
                  </a:lnTo>
                  <a:lnTo>
                    <a:pt x="505" y="149"/>
                  </a:lnTo>
                  <a:lnTo>
                    <a:pt x="495" y="165"/>
                  </a:lnTo>
                  <a:lnTo>
                    <a:pt x="485" y="178"/>
                  </a:lnTo>
                  <a:lnTo>
                    <a:pt x="463" y="204"/>
                  </a:lnTo>
                  <a:lnTo>
                    <a:pt x="441" y="228"/>
                  </a:lnTo>
                  <a:lnTo>
                    <a:pt x="441" y="228"/>
                  </a:lnTo>
                  <a:lnTo>
                    <a:pt x="419" y="252"/>
                  </a:lnTo>
                  <a:lnTo>
                    <a:pt x="419" y="252"/>
                  </a:lnTo>
                  <a:lnTo>
                    <a:pt x="413" y="256"/>
                  </a:lnTo>
                  <a:lnTo>
                    <a:pt x="405" y="262"/>
                  </a:lnTo>
                  <a:lnTo>
                    <a:pt x="395" y="266"/>
                  </a:lnTo>
                  <a:lnTo>
                    <a:pt x="383" y="266"/>
                  </a:lnTo>
                  <a:lnTo>
                    <a:pt x="383" y="266"/>
                  </a:lnTo>
                  <a:lnTo>
                    <a:pt x="367" y="266"/>
                  </a:lnTo>
                  <a:lnTo>
                    <a:pt x="347" y="260"/>
                  </a:lnTo>
                  <a:lnTo>
                    <a:pt x="330" y="250"/>
                  </a:lnTo>
                  <a:lnTo>
                    <a:pt x="320" y="244"/>
                  </a:lnTo>
                  <a:lnTo>
                    <a:pt x="312" y="238"/>
                  </a:lnTo>
                  <a:lnTo>
                    <a:pt x="312" y="238"/>
                  </a:lnTo>
                  <a:lnTo>
                    <a:pt x="306" y="230"/>
                  </a:lnTo>
                  <a:lnTo>
                    <a:pt x="306" y="230"/>
                  </a:lnTo>
                  <a:lnTo>
                    <a:pt x="302" y="234"/>
                  </a:lnTo>
                  <a:lnTo>
                    <a:pt x="302" y="234"/>
                  </a:lnTo>
                  <a:lnTo>
                    <a:pt x="292" y="260"/>
                  </a:lnTo>
                  <a:lnTo>
                    <a:pt x="286" y="272"/>
                  </a:lnTo>
                  <a:lnTo>
                    <a:pt x="276" y="284"/>
                  </a:lnTo>
                  <a:lnTo>
                    <a:pt x="266" y="294"/>
                  </a:lnTo>
                  <a:lnTo>
                    <a:pt x="254" y="302"/>
                  </a:lnTo>
                  <a:lnTo>
                    <a:pt x="238" y="306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02" y="308"/>
                  </a:lnTo>
                  <a:lnTo>
                    <a:pt x="182" y="306"/>
                  </a:lnTo>
                  <a:lnTo>
                    <a:pt x="182" y="306"/>
                  </a:lnTo>
                  <a:lnTo>
                    <a:pt x="173" y="304"/>
                  </a:lnTo>
                  <a:lnTo>
                    <a:pt x="173" y="304"/>
                  </a:lnTo>
                  <a:lnTo>
                    <a:pt x="149" y="300"/>
                  </a:lnTo>
                  <a:lnTo>
                    <a:pt x="125" y="294"/>
                  </a:lnTo>
                  <a:lnTo>
                    <a:pt x="125" y="294"/>
                  </a:lnTo>
                  <a:lnTo>
                    <a:pt x="119" y="306"/>
                  </a:lnTo>
                  <a:lnTo>
                    <a:pt x="113" y="320"/>
                  </a:lnTo>
                  <a:lnTo>
                    <a:pt x="111" y="332"/>
                  </a:lnTo>
                  <a:lnTo>
                    <a:pt x="111" y="336"/>
                  </a:lnTo>
                  <a:lnTo>
                    <a:pt x="111" y="340"/>
                  </a:lnTo>
                  <a:lnTo>
                    <a:pt x="111" y="340"/>
                  </a:lnTo>
                  <a:lnTo>
                    <a:pt x="121" y="355"/>
                  </a:lnTo>
                  <a:lnTo>
                    <a:pt x="125" y="369"/>
                  </a:lnTo>
                  <a:lnTo>
                    <a:pt x="125" y="383"/>
                  </a:lnTo>
                  <a:lnTo>
                    <a:pt x="125" y="395"/>
                  </a:lnTo>
                  <a:lnTo>
                    <a:pt x="121" y="409"/>
                  </a:lnTo>
                  <a:lnTo>
                    <a:pt x="115" y="421"/>
                  </a:lnTo>
                  <a:lnTo>
                    <a:pt x="103" y="447"/>
                  </a:lnTo>
                  <a:lnTo>
                    <a:pt x="103" y="447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12" y="681"/>
                  </a:lnTo>
                  <a:lnTo>
                    <a:pt x="23" y="681"/>
                  </a:lnTo>
                  <a:lnTo>
                    <a:pt x="23" y="681"/>
                  </a:lnTo>
                  <a:lnTo>
                    <a:pt x="31" y="681"/>
                  </a:lnTo>
                  <a:lnTo>
                    <a:pt x="37" y="679"/>
                  </a:lnTo>
                  <a:lnTo>
                    <a:pt x="41" y="677"/>
                  </a:lnTo>
                  <a:lnTo>
                    <a:pt x="47" y="673"/>
                  </a:lnTo>
                  <a:lnTo>
                    <a:pt x="49" y="668"/>
                  </a:lnTo>
                  <a:lnTo>
                    <a:pt x="53" y="660"/>
                  </a:lnTo>
                  <a:lnTo>
                    <a:pt x="57" y="642"/>
                  </a:lnTo>
                  <a:lnTo>
                    <a:pt x="57" y="642"/>
                  </a:lnTo>
                  <a:lnTo>
                    <a:pt x="57" y="632"/>
                  </a:lnTo>
                  <a:lnTo>
                    <a:pt x="61" y="620"/>
                  </a:lnTo>
                  <a:lnTo>
                    <a:pt x="63" y="610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9" y="592"/>
                  </a:lnTo>
                  <a:lnTo>
                    <a:pt x="89" y="586"/>
                  </a:lnTo>
                  <a:lnTo>
                    <a:pt x="97" y="582"/>
                  </a:lnTo>
                  <a:lnTo>
                    <a:pt x="107" y="582"/>
                  </a:lnTo>
                  <a:lnTo>
                    <a:pt x="107" y="582"/>
                  </a:lnTo>
                  <a:lnTo>
                    <a:pt x="117" y="582"/>
                  </a:lnTo>
                  <a:lnTo>
                    <a:pt x="127" y="586"/>
                  </a:lnTo>
                  <a:lnTo>
                    <a:pt x="149" y="594"/>
                  </a:lnTo>
                  <a:lnTo>
                    <a:pt x="169" y="600"/>
                  </a:lnTo>
                  <a:lnTo>
                    <a:pt x="179" y="604"/>
                  </a:lnTo>
                  <a:lnTo>
                    <a:pt x="188" y="604"/>
                  </a:lnTo>
                  <a:lnTo>
                    <a:pt x="188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204" y="606"/>
                  </a:lnTo>
                  <a:lnTo>
                    <a:pt x="212" y="610"/>
                  </a:lnTo>
                  <a:lnTo>
                    <a:pt x="220" y="616"/>
                  </a:lnTo>
                  <a:lnTo>
                    <a:pt x="224" y="624"/>
                  </a:lnTo>
                  <a:lnTo>
                    <a:pt x="224" y="624"/>
                  </a:lnTo>
                  <a:lnTo>
                    <a:pt x="230" y="642"/>
                  </a:lnTo>
                  <a:lnTo>
                    <a:pt x="236" y="660"/>
                  </a:lnTo>
                  <a:lnTo>
                    <a:pt x="244" y="675"/>
                  </a:lnTo>
                  <a:lnTo>
                    <a:pt x="254" y="691"/>
                  </a:lnTo>
                  <a:lnTo>
                    <a:pt x="264" y="705"/>
                  </a:lnTo>
                  <a:lnTo>
                    <a:pt x="274" y="717"/>
                  </a:lnTo>
                  <a:lnTo>
                    <a:pt x="286" y="729"/>
                  </a:lnTo>
                  <a:lnTo>
                    <a:pt x="298" y="739"/>
                  </a:lnTo>
                  <a:lnTo>
                    <a:pt x="312" y="747"/>
                  </a:lnTo>
                  <a:lnTo>
                    <a:pt x="326" y="755"/>
                  </a:lnTo>
                  <a:lnTo>
                    <a:pt x="357" y="769"/>
                  </a:lnTo>
                  <a:lnTo>
                    <a:pt x="391" y="779"/>
                  </a:lnTo>
                  <a:lnTo>
                    <a:pt x="427" y="787"/>
                  </a:lnTo>
                  <a:lnTo>
                    <a:pt x="427" y="787"/>
                  </a:lnTo>
                  <a:lnTo>
                    <a:pt x="441" y="793"/>
                  </a:lnTo>
                  <a:lnTo>
                    <a:pt x="455" y="799"/>
                  </a:lnTo>
                  <a:lnTo>
                    <a:pt x="467" y="809"/>
                  </a:lnTo>
                  <a:lnTo>
                    <a:pt x="479" y="819"/>
                  </a:lnTo>
                  <a:lnTo>
                    <a:pt x="479" y="819"/>
                  </a:lnTo>
                  <a:lnTo>
                    <a:pt x="487" y="829"/>
                  </a:lnTo>
                  <a:lnTo>
                    <a:pt x="499" y="839"/>
                  </a:lnTo>
                  <a:lnTo>
                    <a:pt x="512" y="846"/>
                  </a:lnTo>
                  <a:lnTo>
                    <a:pt x="526" y="852"/>
                  </a:lnTo>
                  <a:lnTo>
                    <a:pt x="540" y="858"/>
                  </a:lnTo>
                  <a:lnTo>
                    <a:pt x="554" y="862"/>
                  </a:lnTo>
                  <a:lnTo>
                    <a:pt x="570" y="864"/>
                  </a:lnTo>
                  <a:lnTo>
                    <a:pt x="586" y="866"/>
                  </a:lnTo>
                  <a:lnTo>
                    <a:pt x="586" y="866"/>
                  </a:lnTo>
                  <a:lnTo>
                    <a:pt x="596" y="864"/>
                  </a:lnTo>
                  <a:lnTo>
                    <a:pt x="608" y="862"/>
                  </a:lnTo>
                  <a:lnTo>
                    <a:pt x="620" y="860"/>
                  </a:lnTo>
                  <a:lnTo>
                    <a:pt x="630" y="856"/>
                  </a:lnTo>
                  <a:lnTo>
                    <a:pt x="630" y="856"/>
                  </a:lnTo>
                  <a:lnTo>
                    <a:pt x="642" y="850"/>
                  </a:lnTo>
                  <a:lnTo>
                    <a:pt x="658" y="850"/>
                  </a:lnTo>
                  <a:lnTo>
                    <a:pt x="658" y="850"/>
                  </a:lnTo>
                  <a:lnTo>
                    <a:pt x="666" y="850"/>
                  </a:lnTo>
                  <a:lnTo>
                    <a:pt x="676" y="852"/>
                  </a:lnTo>
                  <a:lnTo>
                    <a:pt x="683" y="856"/>
                  </a:lnTo>
                  <a:lnTo>
                    <a:pt x="693" y="860"/>
                  </a:lnTo>
                  <a:lnTo>
                    <a:pt x="701" y="866"/>
                  </a:lnTo>
                  <a:lnTo>
                    <a:pt x="709" y="874"/>
                  </a:lnTo>
                  <a:lnTo>
                    <a:pt x="715" y="882"/>
                  </a:lnTo>
                  <a:lnTo>
                    <a:pt x="721" y="890"/>
                  </a:lnTo>
                  <a:lnTo>
                    <a:pt x="721" y="890"/>
                  </a:lnTo>
                  <a:lnTo>
                    <a:pt x="727" y="906"/>
                  </a:lnTo>
                  <a:lnTo>
                    <a:pt x="731" y="920"/>
                  </a:lnTo>
                  <a:lnTo>
                    <a:pt x="733" y="936"/>
                  </a:lnTo>
                  <a:lnTo>
                    <a:pt x="731" y="950"/>
                  </a:lnTo>
                  <a:lnTo>
                    <a:pt x="727" y="962"/>
                  </a:lnTo>
                  <a:lnTo>
                    <a:pt x="721" y="976"/>
                  </a:lnTo>
                  <a:lnTo>
                    <a:pt x="713" y="986"/>
                  </a:lnTo>
                  <a:lnTo>
                    <a:pt x="703" y="994"/>
                  </a:lnTo>
                  <a:lnTo>
                    <a:pt x="703" y="994"/>
                  </a:lnTo>
                  <a:lnTo>
                    <a:pt x="685" y="1005"/>
                  </a:lnTo>
                  <a:lnTo>
                    <a:pt x="672" y="1013"/>
                  </a:lnTo>
                  <a:lnTo>
                    <a:pt x="664" y="1023"/>
                  </a:lnTo>
                  <a:lnTo>
                    <a:pt x="660" y="1031"/>
                  </a:lnTo>
                  <a:lnTo>
                    <a:pt x="662" y="1041"/>
                  </a:lnTo>
                  <a:lnTo>
                    <a:pt x="666" y="1051"/>
                  </a:lnTo>
                  <a:lnTo>
                    <a:pt x="676" y="1065"/>
                  </a:lnTo>
                  <a:lnTo>
                    <a:pt x="691" y="1081"/>
                  </a:lnTo>
                  <a:lnTo>
                    <a:pt x="691" y="1081"/>
                  </a:lnTo>
                  <a:lnTo>
                    <a:pt x="725" y="1117"/>
                  </a:lnTo>
                  <a:lnTo>
                    <a:pt x="741" y="1135"/>
                  </a:lnTo>
                  <a:lnTo>
                    <a:pt x="757" y="1155"/>
                  </a:lnTo>
                  <a:lnTo>
                    <a:pt x="771" y="1174"/>
                  </a:lnTo>
                  <a:lnTo>
                    <a:pt x="785" y="1196"/>
                  </a:lnTo>
                  <a:lnTo>
                    <a:pt x="795" y="1220"/>
                  </a:lnTo>
                  <a:lnTo>
                    <a:pt x="803" y="1244"/>
                  </a:lnTo>
                  <a:lnTo>
                    <a:pt x="803" y="1244"/>
                  </a:lnTo>
                  <a:lnTo>
                    <a:pt x="805" y="1252"/>
                  </a:lnTo>
                  <a:lnTo>
                    <a:pt x="809" y="1258"/>
                  </a:lnTo>
                  <a:lnTo>
                    <a:pt x="819" y="1270"/>
                  </a:lnTo>
                  <a:lnTo>
                    <a:pt x="837" y="1290"/>
                  </a:lnTo>
                  <a:lnTo>
                    <a:pt x="837" y="1290"/>
                  </a:lnTo>
                  <a:lnTo>
                    <a:pt x="1013" y="1188"/>
                  </a:lnTo>
                  <a:lnTo>
                    <a:pt x="1013" y="1188"/>
                  </a:lnTo>
                  <a:lnTo>
                    <a:pt x="998" y="1169"/>
                  </a:lnTo>
                  <a:lnTo>
                    <a:pt x="980" y="1149"/>
                  </a:lnTo>
                  <a:lnTo>
                    <a:pt x="980" y="1149"/>
                  </a:lnTo>
                  <a:lnTo>
                    <a:pt x="964" y="1133"/>
                  </a:lnTo>
                  <a:lnTo>
                    <a:pt x="952" y="1117"/>
                  </a:lnTo>
                  <a:lnTo>
                    <a:pt x="942" y="1101"/>
                  </a:lnTo>
                  <a:lnTo>
                    <a:pt x="938" y="1085"/>
                  </a:lnTo>
                  <a:lnTo>
                    <a:pt x="936" y="1069"/>
                  </a:lnTo>
                  <a:lnTo>
                    <a:pt x="940" y="1055"/>
                  </a:lnTo>
                  <a:lnTo>
                    <a:pt x="946" y="1039"/>
                  </a:lnTo>
                  <a:lnTo>
                    <a:pt x="956" y="1025"/>
                  </a:lnTo>
                  <a:lnTo>
                    <a:pt x="956" y="1025"/>
                  </a:lnTo>
                  <a:lnTo>
                    <a:pt x="960" y="1011"/>
                  </a:lnTo>
                  <a:lnTo>
                    <a:pt x="970" y="1002"/>
                  </a:lnTo>
                  <a:lnTo>
                    <a:pt x="970" y="1002"/>
                  </a:lnTo>
                  <a:lnTo>
                    <a:pt x="1023" y="950"/>
                  </a:lnTo>
                  <a:lnTo>
                    <a:pt x="1049" y="924"/>
                  </a:lnTo>
                  <a:lnTo>
                    <a:pt x="1071" y="898"/>
                  </a:lnTo>
                  <a:lnTo>
                    <a:pt x="1091" y="870"/>
                  </a:lnTo>
                  <a:lnTo>
                    <a:pt x="1109" y="840"/>
                  </a:lnTo>
                  <a:lnTo>
                    <a:pt x="1123" y="809"/>
                  </a:lnTo>
                  <a:lnTo>
                    <a:pt x="1133" y="773"/>
                  </a:lnTo>
                  <a:lnTo>
                    <a:pt x="1133" y="773"/>
                  </a:lnTo>
                  <a:lnTo>
                    <a:pt x="1135" y="763"/>
                  </a:lnTo>
                  <a:lnTo>
                    <a:pt x="1139" y="753"/>
                  </a:lnTo>
                  <a:lnTo>
                    <a:pt x="1151" y="735"/>
                  </a:lnTo>
                  <a:lnTo>
                    <a:pt x="1163" y="719"/>
                  </a:lnTo>
                  <a:lnTo>
                    <a:pt x="1177" y="703"/>
                  </a:lnTo>
                  <a:lnTo>
                    <a:pt x="1177" y="703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224" y="644"/>
                  </a:lnTo>
                  <a:lnTo>
                    <a:pt x="1224" y="644"/>
                  </a:lnTo>
                  <a:lnTo>
                    <a:pt x="1262" y="594"/>
                  </a:lnTo>
                  <a:lnTo>
                    <a:pt x="1262" y="594"/>
                  </a:lnTo>
                  <a:lnTo>
                    <a:pt x="1288" y="558"/>
                  </a:lnTo>
                  <a:lnTo>
                    <a:pt x="1288" y="558"/>
                  </a:lnTo>
                  <a:lnTo>
                    <a:pt x="1286" y="554"/>
                  </a:lnTo>
                  <a:lnTo>
                    <a:pt x="1286" y="554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2" y="530"/>
                  </a:lnTo>
                  <a:lnTo>
                    <a:pt x="1282" y="530"/>
                  </a:lnTo>
                  <a:lnTo>
                    <a:pt x="1284" y="516"/>
                  </a:lnTo>
                  <a:lnTo>
                    <a:pt x="1288" y="505"/>
                  </a:lnTo>
                  <a:lnTo>
                    <a:pt x="1296" y="495"/>
                  </a:lnTo>
                  <a:lnTo>
                    <a:pt x="1308" y="489"/>
                  </a:lnTo>
                  <a:lnTo>
                    <a:pt x="1308" y="489"/>
                  </a:lnTo>
                  <a:lnTo>
                    <a:pt x="1322" y="483"/>
                  </a:lnTo>
                  <a:lnTo>
                    <a:pt x="1322" y="483"/>
                  </a:lnTo>
                  <a:lnTo>
                    <a:pt x="1343" y="473"/>
                  </a:lnTo>
                  <a:lnTo>
                    <a:pt x="1357" y="469"/>
                  </a:lnTo>
                  <a:lnTo>
                    <a:pt x="1373" y="467"/>
                  </a:lnTo>
                  <a:lnTo>
                    <a:pt x="1373" y="467"/>
                  </a:lnTo>
                  <a:lnTo>
                    <a:pt x="1381" y="467"/>
                  </a:lnTo>
                  <a:lnTo>
                    <a:pt x="1381" y="467"/>
                  </a:lnTo>
                  <a:lnTo>
                    <a:pt x="1383" y="467"/>
                  </a:lnTo>
                  <a:lnTo>
                    <a:pt x="1383" y="467"/>
                  </a:lnTo>
                  <a:lnTo>
                    <a:pt x="1379" y="427"/>
                  </a:lnTo>
                  <a:lnTo>
                    <a:pt x="1375" y="405"/>
                  </a:lnTo>
                  <a:lnTo>
                    <a:pt x="1375" y="385"/>
                  </a:lnTo>
                  <a:lnTo>
                    <a:pt x="1375" y="38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2" name="Freeform 12"/>
            <p:cNvSpPr>
              <a:spLocks/>
            </p:cNvSpPr>
            <p:nvPr/>
          </p:nvSpPr>
          <p:spPr bwMode="auto">
            <a:xfrm>
              <a:off x="7104907" y="2482470"/>
              <a:ext cx="211082" cy="157419"/>
            </a:xfrm>
            <a:custGeom>
              <a:avLst/>
              <a:gdLst>
                <a:gd name="T0" fmla="*/ 302 w 1274"/>
                <a:gd name="T1" fmla="*/ 891 h 960"/>
                <a:gd name="T2" fmla="*/ 346 w 1274"/>
                <a:gd name="T3" fmla="*/ 863 h 960"/>
                <a:gd name="T4" fmla="*/ 387 w 1274"/>
                <a:gd name="T5" fmla="*/ 863 h 960"/>
                <a:gd name="T6" fmla="*/ 423 w 1274"/>
                <a:gd name="T7" fmla="*/ 873 h 960"/>
                <a:gd name="T8" fmla="*/ 437 w 1274"/>
                <a:gd name="T9" fmla="*/ 863 h 960"/>
                <a:gd name="T10" fmla="*/ 459 w 1274"/>
                <a:gd name="T11" fmla="*/ 833 h 960"/>
                <a:gd name="T12" fmla="*/ 558 w 1274"/>
                <a:gd name="T13" fmla="*/ 779 h 960"/>
                <a:gd name="T14" fmla="*/ 628 w 1274"/>
                <a:gd name="T15" fmla="*/ 763 h 960"/>
                <a:gd name="T16" fmla="*/ 660 w 1274"/>
                <a:gd name="T17" fmla="*/ 769 h 960"/>
                <a:gd name="T18" fmla="*/ 698 w 1274"/>
                <a:gd name="T19" fmla="*/ 791 h 960"/>
                <a:gd name="T20" fmla="*/ 793 w 1274"/>
                <a:gd name="T21" fmla="*/ 815 h 960"/>
                <a:gd name="T22" fmla="*/ 865 w 1274"/>
                <a:gd name="T23" fmla="*/ 827 h 960"/>
                <a:gd name="T24" fmla="*/ 908 w 1274"/>
                <a:gd name="T25" fmla="*/ 853 h 960"/>
                <a:gd name="T26" fmla="*/ 962 w 1274"/>
                <a:gd name="T27" fmla="*/ 887 h 960"/>
                <a:gd name="T28" fmla="*/ 1026 w 1274"/>
                <a:gd name="T29" fmla="*/ 899 h 960"/>
                <a:gd name="T30" fmla="*/ 1037 w 1274"/>
                <a:gd name="T31" fmla="*/ 869 h 960"/>
                <a:gd name="T32" fmla="*/ 1059 w 1274"/>
                <a:gd name="T33" fmla="*/ 839 h 960"/>
                <a:gd name="T34" fmla="*/ 1155 w 1274"/>
                <a:gd name="T35" fmla="*/ 749 h 960"/>
                <a:gd name="T36" fmla="*/ 1218 w 1274"/>
                <a:gd name="T37" fmla="*/ 708 h 960"/>
                <a:gd name="T38" fmla="*/ 1274 w 1274"/>
                <a:gd name="T39" fmla="*/ 678 h 960"/>
                <a:gd name="T40" fmla="*/ 1258 w 1274"/>
                <a:gd name="T41" fmla="*/ 652 h 960"/>
                <a:gd name="T42" fmla="*/ 1179 w 1274"/>
                <a:gd name="T43" fmla="*/ 624 h 960"/>
                <a:gd name="T44" fmla="*/ 1125 w 1274"/>
                <a:gd name="T45" fmla="*/ 559 h 960"/>
                <a:gd name="T46" fmla="*/ 1107 w 1274"/>
                <a:gd name="T47" fmla="*/ 513 h 960"/>
                <a:gd name="T48" fmla="*/ 1111 w 1274"/>
                <a:gd name="T49" fmla="*/ 469 h 960"/>
                <a:gd name="T50" fmla="*/ 1133 w 1274"/>
                <a:gd name="T51" fmla="*/ 417 h 960"/>
                <a:gd name="T52" fmla="*/ 1133 w 1274"/>
                <a:gd name="T53" fmla="*/ 364 h 960"/>
                <a:gd name="T54" fmla="*/ 1087 w 1274"/>
                <a:gd name="T55" fmla="*/ 340 h 960"/>
                <a:gd name="T56" fmla="*/ 1018 w 1274"/>
                <a:gd name="T57" fmla="*/ 336 h 960"/>
                <a:gd name="T58" fmla="*/ 918 w 1274"/>
                <a:gd name="T59" fmla="*/ 342 h 960"/>
                <a:gd name="T60" fmla="*/ 865 w 1274"/>
                <a:gd name="T61" fmla="*/ 330 h 960"/>
                <a:gd name="T62" fmla="*/ 829 w 1274"/>
                <a:gd name="T63" fmla="*/ 272 h 960"/>
                <a:gd name="T64" fmla="*/ 823 w 1274"/>
                <a:gd name="T65" fmla="*/ 217 h 960"/>
                <a:gd name="T66" fmla="*/ 799 w 1274"/>
                <a:gd name="T67" fmla="*/ 161 h 960"/>
                <a:gd name="T68" fmla="*/ 765 w 1274"/>
                <a:gd name="T69" fmla="*/ 105 h 960"/>
                <a:gd name="T70" fmla="*/ 765 w 1274"/>
                <a:gd name="T71" fmla="*/ 66 h 960"/>
                <a:gd name="T72" fmla="*/ 952 w 1274"/>
                <a:gd name="T73" fmla="*/ 205 h 960"/>
                <a:gd name="T74" fmla="*/ 940 w 1274"/>
                <a:gd name="T75" fmla="*/ 137 h 960"/>
                <a:gd name="T76" fmla="*/ 894 w 1274"/>
                <a:gd name="T77" fmla="*/ 82 h 960"/>
                <a:gd name="T78" fmla="*/ 793 w 1274"/>
                <a:gd name="T79" fmla="*/ 16 h 960"/>
                <a:gd name="T80" fmla="*/ 688 w 1274"/>
                <a:gd name="T81" fmla="*/ 2 h 960"/>
                <a:gd name="T82" fmla="*/ 523 w 1274"/>
                <a:gd name="T83" fmla="*/ 4 h 960"/>
                <a:gd name="T84" fmla="*/ 358 w 1274"/>
                <a:gd name="T85" fmla="*/ 16 h 960"/>
                <a:gd name="T86" fmla="*/ 322 w 1274"/>
                <a:gd name="T87" fmla="*/ 36 h 960"/>
                <a:gd name="T88" fmla="*/ 296 w 1274"/>
                <a:gd name="T89" fmla="*/ 60 h 960"/>
                <a:gd name="T90" fmla="*/ 244 w 1274"/>
                <a:gd name="T91" fmla="*/ 76 h 960"/>
                <a:gd name="T92" fmla="*/ 26 w 1274"/>
                <a:gd name="T93" fmla="*/ 173 h 960"/>
                <a:gd name="T94" fmla="*/ 26 w 1274"/>
                <a:gd name="T95" fmla="*/ 175 h 960"/>
                <a:gd name="T96" fmla="*/ 59 w 1274"/>
                <a:gd name="T97" fmla="*/ 376 h 960"/>
                <a:gd name="T98" fmla="*/ 30 w 1274"/>
                <a:gd name="T99" fmla="*/ 429 h 960"/>
                <a:gd name="T100" fmla="*/ 4 w 1274"/>
                <a:gd name="T101" fmla="*/ 445 h 960"/>
                <a:gd name="T102" fmla="*/ 32 w 1274"/>
                <a:gd name="T103" fmla="*/ 495 h 960"/>
                <a:gd name="T104" fmla="*/ 41 w 1274"/>
                <a:gd name="T105" fmla="*/ 573 h 960"/>
                <a:gd name="T106" fmla="*/ 55 w 1274"/>
                <a:gd name="T107" fmla="*/ 608 h 960"/>
                <a:gd name="T108" fmla="*/ 81 w 1274"/>
                <a:gd name="T109" fmla="*/ 646 h 960"/>
                <a:gd name="T110" fmla="*/ 83 w 1274"/>
                <a:gd name="T111" fmla="*/ 706 h 960"/>
                <a:gd name="T112" fmla="*/ 59 w 1274"/>
                <a:gd name="T113" fmla="*/ 746 h 960"/>
                <a:gd name="T114" fmla="*/ 45 w 1274"/>
                <a:gd name="T115" fmla="*/ 829 h 960"/>
                <a:gd name="T116" fmla="*/ 59 w 1274"/>
                <a:gd name="T117" fmla="*/ 879 h 960"/>
                <a:gd name="T118" fmla="*/ 133 w 1274"/>
                <a:gd name="T119" fmla="*/ 938 h 960"/>
                <a:gd name="T120" fmla="*/ 179 w 1274"/>
                <a:gd name="T121" fmla="*/ 956 h 960"/>
                <a:gd name="T122" fmla="*/ 242 w 1274"/>
                <a:gd name="T123" fmla="*/ 958 h 960"/>
                <a:gd name="T124" fmla="*/ 282 w 1274"/>
                <a:gd name="T125" fmla="*/ 92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4" h="960">
                  <a:moveTo>
                    <a:pt x="282" y="920"/>
                  </a:moveTo>
                  <a:lnTo>
                    <a:pt x="282" y="920"/>
                  </a:lnTo>
                  <a:lnTo>
                    <a:pt x="292" y="905"/>
                  </a:lnTo>
                  <a:lnTo>
                    <a:pt x="302" y="891"/>
                  </a:lnTo>
                  <a:lnTo>
                    <a:pt x="314" y="881"/>
                  </a:lnTo>
                  <a:lnTo>
                    <a:pt x="324" y="873"/>
                  </a:lnTo>
                  <a:lnTo>
                    <a:pt x="336" y="867"/>
                  </a:lnTo>
                  <a:lnTo>
                    <a:pt x="346" y="863"/>
                  </a:lnTo>
                  <a:lnTo>
                    <a:pt x="358" y="861"/>
                  </a:lnTo>
                  <a:lnTo>
                    <a:pt x="367" y="861"/>
                  </a:lnTo>
                  <a:lnTo>
                    <a:pt x="367" y="861"/>
                  </a:lnTo>
                  <a:lnTo>
                    <a:pt x="387" y="863"/>
                  </a:lnTo>
                  <a:lnTo>
                    <a:pt x="407" y="869"/>
                  </a:lnTo>
                  <a:lnTo>
                    <a:pt x="407" y="869"/>
                  </a:lnTo>
                  <a:lnTo>
                    <a:pt x="417" y="873"/>
                  </a:lnTo>
                  <a:lnTo>
                    <a:pt x="423" y="873"/>
                  </a:lnTo>
                  <a:lnTo>
                    <a:pt x="423" y="873"/>
                  </a:lnTo>
                  <a:lnTo>
                    <a:pt x="425" y="873"/>
                  </a:lnTo>
                  <a:lnTo>
                    <a:pt x="431" y="871"/>
                  </a:lnTo>
                  <a:lnTo>
                    <a:pt x="437" y="863"/>
                  </a:lnTo>
                  <a:lnTo>
                    <a:pt x="445" y="849"/>
                  </a:lnTo>
                  <a:lnTo>
                    <a:pt x="445" y="849"/>
                  </a:lnTo>
                  <a:lnTo>
                    <a:pt x="451" y="841"/>
                  </a:lnTo>
                  <a:lnTo>
                    <a:pt x="459" y="833"/>
                  </a:lnTo>
                  <a:lnTo>
                    <a:pt x="477" y="817"/>
                  </a:lnTo>
                  <a:lnTo>
                    <a:pt x="503" y="803"/>
                  </a:lnTo>
                  <a:lnTo>
                    <a:pt x="529" y="789"/>
                  </a:lnTo>
                  <a:lnTo>
                    <a:pt x="558" y="779"/>
                  </a:lnTo>
                  <a:lnTo>
                    <a:pt x="584" y="771"/>
                  </a:lnTo>
                  <a:lnTo>
                    <a:pt x="608" y="765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40" y="763"/>
                  </a:lnTo>
                  <a:lnTo>
                    <a:pt x="652" y="767"/>
                  </a:lnTo>
                  <a:lnTo>
                    <a:pt x="660" y="769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82" y="785"/>
                  </a:lnTo>
                  <a:lnTo>
                    <a:pt x="698" y="791"/>
                  </a:lnTo>
                  <a:lnTo>
                    <a:pt x="711" y="797"/>
                  </a:lnTo>
                  <a:lnTo>
                    <a:pt x="727" y="803"/>
                  </a:lnTo>
                  <a:lnTo>
                    <a:pt x="759" y="809"/>
                  </a:lnTo>
                  <a:lnTo>
                    <a:pt x="793" y="815"/>
                  </a:lnTo>
                  <a:lnTo>
                    <a:pt x="793" y="815"/>
                  </a:lnTo>
                  <a:lnTo>
                    <a:pt x="849" y="823"/>
                  </a:lnTo>
                  <a:lnTo>
                    <a:pt x="849" y="823"/>
                  </a:lnTo>
                  <a:lnTo>
                    <a:pt x="865" y="827"/>
                  </a:lnTo>
                  <a:lnTo>
                    <a:pt x="880" y="833"/>
                  </a:lnTo>
                  <a:lnTo>
                    <a:pt x="896" y="841"/>
                  </a:lnTo>
                  <a:lnTo>
                    <a:pt x="908" y="853"/>
                  </a:lnTo>
                  <a:lnTo>
                    <a:pt x="908" y="853"/>
                  </a:lnTo>
                  <a:lnTo>
                    <a:pt x="920" y="865"/>
                  </a:lnTo>
                  <a:lnTo>
                    <a:pt x="934" y="873"/>
                  </a:lnTo>
                  <a:lnTo>
                    <a:pt x="946" y="881"/>
                  </a:lnTo>
                  <a:lnTo>
                    <a:pt x="962" y="887"/>
                  </a:lnTo>
                  <a:lnTo>
                    <a:pt x="976" y="891"/>
                  </a:lnTo>
                  <a:lnTo>
                    <a:pt x="992" y="895"/>
                  </a:lnTo>
                  <a:lnTo>
                    <a:pt x="1026" y="899"/>
                  </a:lnTo>
                  <a:lnTo>
                    <a:pt x="1026" y="899"/>
                  </a:lnTo>
                  <a:lnTo>
                    <a:pt x="1030" y="891"/>
                  </a:lnTo>
                  <a:lnTo>
                    <a:pt x="1033" y="881"/>
                  </a:lnTo>
                  <a:lnTo>
                    <a:pt x="1033" y="881"/>
                  </a:lnTo>
                  <a:lnTo>
                    <a:pt x="1037" y="869"/>
                  </a:lnTo>
                  <a:lnTo>
                    <a:pt x="1043" y="857"/>
                  </a:lnTo>
                  <a:lnTo>
                    <a:pt x="1051" y="847"/>
                  </a:lnTo>
                  <a:lnTo>
                    <a:pt x="1059" y="839"/>
                  </a:lnTo>
                  <a:lnTo>
                    <a:pt x="1059" y="839"/>
                  </a:lnTo>
                  <a:lnTo>
                    <a:pt x="1081" y="823"/>
                  </a:lnTo>
                  <a:lnTo>
                    <a:pt x="1099" y="805"/>
                  </a:lnTo>
                  <a:lnTo>
                    <a:pt x="1135" y="767"/>
                  </a:lnTo>
                  <a:lnTo>
                    <a:pt x="1155" y="749"/>
                  </a:lnTo>
                  <a:lnTo>
                    <a:pt x="1173" y="734"/>
                  </a:lnTo>
                  <a:lnTo>
                    <a:pt x="1195" y="720"/>
                  </a:lnTo>
                  <a:lnTo>
                    <a:pt x="1218" y="708"/>
                  </a:lnTo>
                  <a:lnTo>
                    <a:pt x="1218" y="708"/>
                  </a:lnTo>
                  <a:lnTo>
                    <a:pt x="1232" y="702"/>
                  </a:lnTo>
                  <a:lnTo>
                    <a:pt x="1246" y="694"/>
                  </a:lnTo>
                  <a:lnTo>
                    <a:pt x="1274" y="678"/>
                  </a:lnTo>
                  <a:lnTo>
                    <a:pt x="1274" y="678"/>
                  </a:lnTo>
                  <a:lnTo>
                    <a:pt x="1264" y="652"/>
                  </a:lnTo>
                  <a:lnTo>
                    <a:pt x="1264" y="652"/>
                  </a:lnTo>
                  <a:lnTo>
                    <a:pt x="1258" y="652"/>
                  </a:lnTo>
                  <a:lnTo>
                    <a:pt x="1258" y="652"/>
                  </a:lnTo>
                  <a:lnTo>
                    <a:pt x="1234" y="650"/>
                  </a:lnTo>
                  <a:lnTo>
                    <a:pt x="1212" y="644"/>
                  </a:lnTo>
                  <a:lnTo>
                    <a:pt x="1195" y="636"/>
                  </a:lnTo>
                  <a:lnTo>
                    <a:pt x="1179" y="624"/>
                  </a:lnTo>
                  <a:lnTo>
                    <a:pt x="1163" y="610"/>
                  </a:lnTo>
                  <a:lnTo>
                    <a:pt x="1149" y="594"/>
                  </a:lnTo>
                  <a:lnTo>
                    <a:pt x="1137" y="577"/>
                  </a:lnTo>
                  <a:lnTo>
                    <a:pt x="1125" y="559"/>
                  </a:lnTo>
                  <a:lnTo>
                    <a:pt x="1125" y="559"/>
                  </a:lnTo>
                  <a:lnTo>
                    <a:pt x="1113" y="535"/>
                  </a:lnTo>
                  <a:lnTo>
                    <a:pt x="1109" y="525"/>
                  </a:lnTo>
                  <a:lnTo>
                    <a:pt x="1107" y="513"/>
                  </a:lnTo>
                  <a:lnTo>
                    <a:pt x="1105" y="503"/>
                  </a:lnTo>
                  <a:lnTo>
                    <a:pt x="1105" y="493"/>
                  </a:lnTo>
                  <a:lnTo>
                    <a:pt x="1107" y="481"/>
                  </a:lnTo>
                  <a:lnTo>
                    <a:pt x="1111" y="469"/>
                  </a:lnTo>
                  <a:lnTo>
                    <a:pt x="1111" y="469"/>
                  </a:lnTo>
                  <a:lnTo>
                    <a:pt x="1123" y="443"/>
                  </a:lnTo>
                  <a:lnTo>
                    <a:pt x="1133" y="417"/>
                  </a:lnTo>
                  <a:lnTo>
                    <a:pt x="1133" y="417"/>
                  </a:lnTo>
                  <a:lnTo>
                    <a:pt x="1139" y="402"/>
                  </a:lnTo>
                  <a:lnTo>
                    <a:pt x="1139" y="388"/>
                  </a:lnTo>
                  <a:lnTo>
                    <a:pt x="1139" y="376"/>
                  </a:lnTo>
                  <a:lnTo>
                    <a:pt x="1133" y="364"/>
                  </a:lnTo>
                  <a:lnTo>
                    <a:pt x="1127" y="354"/>
                  </a:lnTo>
                  <a:lnTo>
                    <a:pt x="1117" y="348"/>
                  </a:lnTo>
                  <a:lnTo>
                    <a:pt x="1103" y="342"/>
                  </a:lnTo>
                  <a:lnTo>
                    <a:pt x="1087" y="340"/>
                  </a:lnTo>
                  <a:lnTo>
                    <a:pt x="1087" y="340"/>
                  </a:lnTo>
                  <a:lnTo>
                    <a:pt x="1053" y="338"/>
                  </a:lnTo>
                  <a:lnTo>
                    <a:pt x="1018" y="336"/>
                  </a:lnTo>
                  <a:lnTo>
                    <a:pt x="1018" y="336"/>
                  </a:lnTo>
                  <a:lnTo>
                    <a:pt x="980" y="338"/>
                  </a:lnTo>
                  <a:lnTo>
                    <a:pt x="944" y="340"/>
                  </a:lnTo>
                  <a:lnTo>
                    <a:pt x="944" y="340"/>
                  </a:lnTo>
                  <a:lnTo>
                    <a:pt x="918" y="342"/>
                  </a:lnTo>
                  <a:lnTo>
                    <a:pt x="918" y="342"/>
                  </a:lnTo>
                  <a:lnTo>
                    <a:pt x="898" y="342"/>
                  </a:lnTo>
                  <a:lnTo>
                    <a:pt x="880" y="338"/>
                  </a:lnTo>
                  <a:lnTo>
                    <a:pt x="865" y="330"/>
                  </a:lnTo>
                  <a:lnTo>
                    <a:pt x="853" y="320"/>
                  </a:lnTo>
                  <a:lnTo>
                    <a:pt x="841" y="308"/>
                  </a:lnTo>
                  <a:lnTo>
                    <a:pt x="835" y="292"/>
                  </a:lnTo>
                  <a:lnTo>
                    <a:pt x="829" y="272"/>
                  </a:lnTo>
                  <a:lnTo>
                    <a:pt x="827" y="250"/>
                  </a:lnTo>
                  <a:lnTo>
                    <a:pt x="827" y="250"/>
                  </a:lnTo>
                  <a:lnTo>
                    <a:pt x="827" y="233"/>
                  </a:lnTo>
                  <a:lnTo>
                    <a:pt x="823" y="217"/>
                  </a:lnTo>
                  <a:lnTo>
                    <a:pt x="819" y="203"/>
                  </a:lnTo>
                  <a:lnTo>
                    <a:pt x="815" y="187"/>
                  </a:lnTo>
                  <a:lnTo>
                    <a:pt x="807" y="173"/>
                  </a:lnTo>
                  <a:lnTo>
                    <a:pt x="799" y="161"/>
                  </a:lnTo>
                  <a:lnTo>
                    <a:pt x="781" y="133"/>
                  </a:lnTo>
                  <a:lnTo>
                    <a:pt x="781" y="133"/>
                  </a:lnTo>
                  <a:lnTo>
                    <a:pt x="771" y="121"/>
                  </a:lnTo>
                  <a:lnTo>
                    <a:pt x="765" y="105"/>
                  </a:lnTo>
                  <a:lnTo>
                    <a:pt x="749" y="78"/>
                  </a:lnTo>
                  <a:lnTo>
                    <a:pt x="749" y="78"/>
                  </a:lnTo>
                  <a:lnTo>
                    <a:pt x="765" y="66"/>
                  </a:lnTo>
                  <a:lnTo>
                    <a:pt x="765" y="66"/>
                  </a:lnTo>
                  <a:lnTo>
                    <a:pt x="930" y="215"/>
                  </a:lnTo>
                  <a:lnTo>
                    <a:pt x="930" y="215"/>
                  </a:lnTo>
                  <a:lnTo>
                    <a:pt x="952" y="205"/>
                  </a:lnTo>
                  <a:lnTo>
                    <a:pt x="952" y="205"/>
                  </a:lnTo>
                  <a:lnTo>
                    <a:pt x="950" y="185"/>
                  </a:lnTo>
                  <a:lnTo>
                    <a:pt x="948" y="163"/>
                  </a:lnTo>
                  <a:lnTo>
                    <a:pt x="942" y="145"/>
                  </a:lnTo>
                  <a:lnTo>
                    <a:pt x="940" y="137"/>
                  </a:lnTo>
                  <a:lnTo>
                    <a:pt x="934" y="129"/>
                  </a:lnTo>
                  <a:lnTo>
                    <a:pt x="934" y="129"/>
                  </a:lnTo>
                  <a:lnTo>
                    <a:pt x="914" y="105"/>
                  </a:lnTo>
                  <a:lnTo>
                    <a:pt x="894" y="82"/>
                  </a:lnTo>
                  <a:lnTo>
                    <a:pt x="870" y="62"/>
                  </a:lnTo>
                  <a:lnTo>
                    <a:pt x="847" y="44"/>
                  </a:lnTo>
                  <a:lnTo>
                    <a:pt x="821" y="28"/>
                  </a:lnTo>
                  <a:lnTo>
                    <a:pt x="793" y="16"/>
                  </a:lnTo>
                  <a:lnTo>
                    <a:pt x="765" y="8"/>
                  </a:lnTo>
                  <a:lnTo>
                    <a:pt x="733" y="4"/>
                  </a:lnTo>
                  <a:lnTo>
                    <a:pt x="733" y="4"/>
                  </a:lnTo>
                  <a:lnTo>
                    <a:pt x="688" y="2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582" y="2"/>
                  </a:lnTo>
                  <a:lnTo>
                    <a:pt x="523" y="4"/>
                  </a:lnTo>
                  <a:lnTo>
                    <a:pt x="405" y="10"/>
                  </a:lnTo>
                  <a:lnTo>
                    <a:pt x="405" y="10"/>
                  </a:lnTo>
                  <a:lnTo>
                    <a:pt x="381" y="12"/>
                  </a:lnTo>
                  <a:lnTo>
                    <a:pt x="358" y="16"/>
                  </a:lnTo>
                  <a:lnTo>
                    <a:pt x="346" y="20"/>
                  </a:lnTo>
                  <a:lnTo>
                    <a:pt x="336" y="24"/>
                  </a:lnTo>
                  <a:lnTo>
                    <a:pt x="328" y="28"/>
                  </a:lnTo>
                  <a:lnTo>
                    <a:pt x="322" y="36"/>
                  </a:lnTo>
                  <a:lnTo>
                    <a:pt x="322" y="36"/>
                  </a:lnTo>
                  <a:lnTo>
                    <a:pt x="314" y="46"/>
                  </a:lnTo>
                  <a:lnTo>
                    <a:pt x="306" y="54"/>
                  </a:lnTo>
                  <a:lnTo>
                    <a:pt x="296" y="60"/>
                  </a:lnTo>
                  <a:lnTo>
                    <a:pt x="286" y="64"/>
                  </a:lnTo>
                  <a:lnTo>
                    <a:pt x="264" y="70"/>
                  </a:lnTo>
                  <a:lnTo>
                    <a:pt x="254" y="72"/>
                  </a:lnTo>
                  <a:lnTo>
                    <a:pt x="244" y="76"/>
                  </a:lnTo>
                  <a:lnTo>
                    <a:pt x="244" y="76"/>
                  </a:lnTo>
                  <a:lnTo>
                    <a:pt x="135" y="123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53" y="324"/>
                  </a:lnTo>
                  <a:lnTo>
                    <a:pt x="53" y="324"/>
                  </a:lnTo>
                  <a:lnTo>
                    <a:pt x="57" y="360"/>
                  </a:lnTo>
                  <a:lnTo>
                    <a:pt x="59" y="376"/>
                  </a:lnTo>
                  <a:lnTo>
                    <a:pt x="57" y="392"/>
                  </a:lnTo>
                  <a:lnTo>
                    <a:pt x="51" y="406"/>
                  </a:lnTo>
                  <a:lnTo>
                    <a:pt x="41" y="419"/>
                  </a:lnTo>
                  <a:lnTo>
                    <a:pt x="30" y="429"/>
                  </a:lnTo>
                  <a:lnTo>
                    <a:pt x="10" y="439"/>
                  </a:lnTo>
                  <a:lnTo>
                    <a:pt x="10" y="439"/>
                  </a:lnTo>
                  <a:lnTo>
                    <a:pt x="6" y="441"/>
                  </a:lnTo>
                  <a:lnTo>
                    <a:pt x="4" y="445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26" y="485"/>
                  </a:lnTo>
                  <a:lnTo>
                    <a:pt x="32" y="495"/>
                  </a:lnTo>
                  <a:lnTo>
                    <a:pt x="37" y="507"/>
                  </a:lnTo>
                  <a:lnTo>
                    <a:pt x="39" y="519"/>
                  </a:lnTo>
                  <a:lnTo>
                    <a:pt x="41" y="533"/>
                  </a:lnTo>
                  <a:lnTo>
                    <a:pt x="41" y="573"/>
                  </a:lnTo>
                  <a:lnTo>
                    <a:pt x="41" y="573"/>
                  </a:lnTo>
                  <a:lnTo>
                    <a:pt x="43" y="584"/>
                  </a:lnTo>
                  <a:lnTo>
                    <a:pt x="47" y="596"/>
                  </a:lnTo>
                  <a:lnTo>
                    <a:pt x="55" y="608"/>
                  </a:lnTo>
                  <a:lnTo>
                    <a:pt x="63" y="620"/>
                  </a:lnTo>
                  <a:lnTo>
                    <a:pt x="63" y="620"/>
                  </a:lnTo>
                  <a:lnTo>
                    <a:pt x="73" y="632"/>
                  </a:lnTo>
                  <a:lnTo>
                    <a:pt x="81" y="646"/>
                  </a:lnTo>
                  <a:lnTo>
                    <a:pt x="85" y="660"/>
                  </a:lnTo>
                  <a:lnTo>
                    <a:pt x="87" y="676"/>
                  </a:lnTo>
                  <a:lnTo>
                    <a:pt x="87" y="692"/>
                  </a:lnTo>
                  <a:lnTo>
                    <a:pt x="83" y="706"/>
                  </a:lnTo>
                  <a:lnTo>
                    <a:pt x="77" y="720"/>
                  </a:lnTo>
                  <a:lnTo>
                    <a:pt x="69" y="732"/>
                  </a:lnTo>
                  <a:lnTo>
                    <a:pt x="69" y="732"/>
                  </a:lnTo>
                  <a:lnTo>
                    <a:pt x="59" y="746"/>
                  </a:lnTo>
                  <a:lnTo>
                    <a:pt x="53" y="763"/>
                  </a:lnTo>
                  <a:lnTo>
                    <a:pt x="47" y="785"/>
                  </a:lnTo>
                  <a:lnTo>
                    <a:pt x="45" y="807"/>
                  </a:lnTo>
                  <a:lnTo>
                    <a:pt x="45" y="829"/>
                  </a:lnTo>
                  <a:lnTo>
                    <a:pt x="45" y="851"/>
                  </a:lnTo>
                  <a:lnTo>
                    <a:pt x="51" y="867"/>
                  </a:lnTo>
                  <a:lnTo>
                    <a:pt x="55" y="875"/>
                  </a:lnTo>
                  <a:lnTo>
                    <a:pt x="59" y="879"/>
                  </a:lnTo>
                  <a:lnTo>
                    <a:pt x="59" y="879"/>
                  </a:lnTo>
                  <a:lnTo>
                    <a:pt x="87" y="905"/>
                  </a:lnTo>
                  <a:lnTo>
                    <a:pt x="117" y="928"/>
                  </a:lnTo>
                  <a:lnTo>
                    <a:pt x="133" y="938"/>
                  </a:lnTo>
                  <a:lnTo>
                    <a:pt x="147" y="946"/>
                  </a:lnTo>
                  <a:lnTo>
                    <a:pt x="163" y="952"/>
                  </a:lnTo>
                  <a:lnTo>
                    <a:pt x="179" y="956"/>
                  </a:lnTo>
                  <a:lnTo>
                    <a:pt x="179" y="956"/>
                  </a:lnTo>
                  <a:lnTo>
                    <a:pt x="199" y="958"/>
                  </a:lnTo>
                  <a:lnTo>
                    <a:pt x="218" y="960"/>
                  </a:lnTo>
                  <a:lnTo>
                    <a:pt x="218" y="960"/>
                  </a:lnTo>
                  <a:lnTo>
                    <a:pt x="242" y="958"/>
                  </a:lnTo>
                  <a:lnTo>
                    <a:pt x="254" y="954"/>
                  </a:lnTo>
                  <a:lnTo>
                    <a:pt x="266" y="952"/>
                  </a:lnTo>
                  <a:lnTo>
                    <a:pt x="266" y="952"/>
                  </a:lnTo>
                  <a:lnTo>
                    <a:pt x="282" y="920"/>
                  </a:lnTo>
                  <a:lnTo>
                    <a:pt x="282" y="9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3" name="Freeform 13"/>
            <p:cNvSpPr>
              <a:spLocks/>
            </p:cNvSpPr>
            <p:nvPr/>
          </p:nvSpPr>
          <p:spPr bwMode="auto">
            <a:xfrm>
              <a:off x="7201336" y="2789273"/>
              <a:ext cx="200644" cy="181196"/>
            </a:xfrm>
            <a:custGeom>
              <a:avLst/>
              <a:gdLst>
                <a:gd name="T0" fmla="*/ 813 w 1211"/>
                <a:gd name="T1" fmla="*/ 1000 h 1105"/>
                <a:gd name="T2" fmla="*/ 843 w 1211"/>
                <a:gd name="T3" fmla="*/ 972 h 1105"/>
                <a:gd name="T4" fmla="*/ 887 w 1211"/>
                <a:gd name="T5" fmla="*/ 964 h 1105"/>
                <a:gd name="T6" fmla="*/ 867 w 1211"/>
                <a:gd name="T7" fmla="*/ 912 h 1105"/>
                <a:gd name="T8" fmla="*/ 877 w 1211"/>
                <a:gd name="T9" fmla="*/ 874 h 1105"/>
                <a:gd name="T10" fmla="*/ 923 w 1211"/>
                <a:gd name="T11" fmla="*/ 849 h 1105"/>
                <a:gd name="T12" fmla="*/ 964 w 1211"/>
                <a:gd name="T13" fmla="*/ 845 h 1105"/>
                <a:gd name="T14" fmla="*/ 990 w 1211"/>
                <a:gd name="T15" fmla="*/ 843 h 1105"/>
                <a:gd name="T16" fmla="*/ 1040 w 1211"/>
                <a:gd name="T17" fmla="*/ 789 h 1105"/>
                <a:gd name="T18" fmla="*/ 1078 w 1211"/>
                <a:gd name="T19" fmla="*/ 739 h 1105"/>
                <a:gd name="T20" fmla="*/ 1147 w 1211"/>
                <a:gd name="T21" fmla="*/ 650 h 1105"/>
                <a:gd name="T22" fmla="*/ 1088 w 1211"/>
                <a:gd name="T23" fmla="*/ 513 h 1105"/>
                <a:gd name="T24" fmla="*/ 1098 w 1211"/>
                <a:gd name="T25" fmla="*/ 487 h 1105"/>
                <a:gd name="T26" fmla="*/ 1169 w 1211"/>
                <a:gd name="T27" fmla="*/ 471 h 1105"/>
                <a:gd name="T28" fmla="*/ 1211 w 1211"/>
                <a:gd name="T29" fmla="*/ 427 h 1105"/>
                <a:gd name="T30" fmla="*/ 1187 w 1211"/>
                <a:gd name="T31" fmla="*/ 350 h 1105"/>
                <a:gd name="T32" fmla="*/ 1117 w 1211"/>
                <a:gd name="T33" fmla="*/ 314 h 1105"/>
                <a:gd name="T34" fmla="*/ 1046 w 1211"/>
                <a:gd name="T35" fmla="*/ 312 h 1105"/>
                <a:gd name="T36" fmla="*/ 1018 w 1211"/>
                <a:gd name="T37" fmla="*/ 308 h 1105"/>
                <a:gd name="T38" fmla="*/ 986 w 1211"/>
                <a:gd name="T39" fmla="*/ 264 h 1105"/>
                <a:gd name="T40" fmla="*/ 982 w 1211"/>
                <a:gd name="T41" fmla="*/ 201 h 1105"/>
                <a:gd name="T42" fmla="*/ 931 w 1211"/>
                <a:gd name="T43" fmla="*/ 145 h 1105"/>
                <a:gd name="T44" fmla="*/ 905 w 1211"/>
                <a:gd name="T45" fmla="*/ 111 h 1105"/>
                <a:gd name="T46" fmla="*/ 865 w 1211"/>
                <a:gd name="T47" fmla="*/ 47 h 1105"/>
                <a:gd name="T48" fmla="*/ 801 w 1211"/>
                <a:gd name="T49" fmla="*/ 47 h 1105"/>
                <a:gd name="T50" fmla="*/ 706 w 1211"/>
                <a:gd name="T51" fmla="*/ 55 h 1105"/>
                <a:gd name="T52" fmla="*/ 601 w 1211"/>
                <a:gd name="T53" fmla="*/ 32 h 1105"/>
                <a:gd name="T54" fmla="*/ 553 w 1211"/>
                <a:gd name="T55" fmla="*/ 4 h 1105"/>
                <a:gd name="T56" fmla="*/ 499 w 1211"/>
                <a:gd name="T57" fmla="*/ 24 h 1105"/>
                <a:gd name="T58" fmla="*/ 459 w 1211"/>
                <a:gd name="T59" fmla="*/ 55 h 1105"/>
                <a:gd name="T60" fmla="*/ 376 w 1211"/>
                <a:gd name="T61" fmla="*/ 201 h 1105"/>
                <a:gd name="T62" fmla="*/ 358 w 1211"/>
                <a:gd name="T63" fmla="*/ 206 h 1105"/>
                <a:gd name="T64" fmla="*/ 304 w 1211"/>
                <a:gd name="T65" fmla="*/ 248 h 1105"/>
                <a:gd name="T66" fmla="*/ 312 w 1211"/>
                <a:gd name="T67" fmla="*/ 312 h 1105"/>
                <a:gd name="T68" fmla="*/ 300 w 1211"/>
                <a:gd name="T69" fmla="*/ 364 h 1105"/>
                <a:gd name="T70" fmla="*/ 247 w 1211"/>
                <a:gd name="T71" fmla="*/ 391 h 1105"/>
                <a:gd name="T72" fmla="*/ 177 w 1211"/>
                <a:gd name="T73" fmla="*/ 403 h 1105"/>
                <a:gd name="T74" fmla="*/ 139 w 1211"/>
                <a:gd name="T75" fmla="*/ 455 h 1105"/>
                <a:gd name="T76" fmla="*/ 129 w 1211"/>
                <a:gd name="T77" fmla="*/ 652 h 1105"/>
                <a:gd name="T78" fmla="*/ 100 w 1211"/>
                <a:gd name="T79" fmla="*/ 696 h 1105"/>
                <a:gd name="T80" fmla="*/ 70 w 1211"/>
                <a:gd name="T81" fmla="*/ 700 h 1105"/>
                <a:gd name="T82" fmla="*/ 18 w 1211"/>
                <a:gd name="T83" fmla="*/ 717 h 1105"/>
                <a:gd name="T84" fmla="*/ 0 w 1211"/>
                <a:gd name="T85" fmla="*/ 757 h 1105"/>
                <a:gd name="T86" fmla="*/ 38 w 1211"/>
                <a:gd name="T87" fmla="*/ 835 h 1105"/>
                <a:gd name="T88" fmla="*/ 137 w 1211"/>
                <a:gd name="T89" fmla="*/ 863 h 1105"/>
                <a:gd name="T90" fmla="*/ 211 w 1211"/>
                <a:gd name="T91" fmla="*/ 888 h 1105"/>
                <a:gd name="T92" fmla="*/ 265 w 1211"/>
                <a:gd name="T93" fmla="*/ 922 h 1105"/>
                <a:gd name="T94" fmla="*/ 314 w 1211"/>
                <a:gd name="T95" fmla="*/ 910 h 1105"/>
                <a:gd name="T96" fmla="*/ 390 w 1211"/>
                <a:gd name="T97" fmla="*/ 916 h 1105"/>
                <a:gd name="T98" fmla="*/ 461 w 1211"/>
                <a:gd name="T99" fmla="*/ 952 h 1105"/>
                <a:gd name="T100" fmla="*/ 537 w 1211"/>
                <a:gd name="T101" fmla="*/ 960 h 1105"/>
                <a:gd name="T102" fmla="*/ 618 w 1211"/>
                <a:gd name="T103" fmla="*/ 988 h 1105"/>
                <a:gd name="T104" fmla="*/ 662 w 1211"/>
                <a:gd name="T105" fmla="*/ 1049 h 1105"/>
                <a:gd name="T106" fmla="*/ 724 w 1211"/>
                <a:gd name="T107" fmla="*/ 1073 h 1105"/>
                <a:gd name="T108" fmla="*/ 758 w 1211"/>
                <a:gd name="T109" fmla="*/ 1105 h 1105"/>
                <a:gd name="T110" fmla="*/ 795 w 1211"/>
                <a:gd name="T111" fmla="*/ 1037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1" h="1105">
                  <a:moveTo>
                    <a:pt x="795" y="1037"/>
                  </a:moveTo>
                  <a:lnTo>
                    <a:pt x="795" y="1037"/>
                  </a:lnTo>
                  <a:lnTo>
                    <a:pt x="809" y="1008"/>
                  </a:lnTo>
                  <a:lnTo>
                    <a:pt x="809" y="1008"/>
                  </a:lnTo>
                  <a:lnTo>
                    <a:pt x="813" y="1000"/>
                  </a:lnTo>
                  <a:lnTo>
                    <a:pt x="819" y="994"/>
                  </a:lnTo>
                  <a:lnTo>
                    <a:pt x="827" y="988"/>
                  </a:lnTo>
                  <a:lnTo>
                    <a:pt x="835" y="984"/>
                  </a:lnTo>
                  <a:lnTo>
                    <a:pt x="835" y="984"/>
                  </a:lnTo>
                  <a:lnTo>
                    <a:pt x="843" y="972"/>
                  </a:lnTo>
                  <a:lnTo>
                    <a:pt x="843" y="972"/>
                  </a:lnTo>
                  <a:lnTo>
                    <a:pt x="857" y="984"/>
                  </a:lnTo>
                  <a:lnTo>
                    <a:pt x="891" y="984"/>
                  </a:lnTo>
                  <a:lnTo>
                    <a:pt x="891" y="984"/>
                  </a:lnTo>
                  <a:lnTo>
                    <a:pt x="887" y="964"/>
                  </a:lnTo>
                  <a:lnTo>
                    <a:pt x="879" y="948"/>
                  </a:lnTo>
                  <a:lnTo>
                    <a:pt x="879" y="948"/>
                  </a:lnTo>
                  <a:lnTo>
                    <a:pt x="875" y="936"/>
                  </a:lnTo>
                  <a:lnTo>
                    <a:pt x="869" y="922"/>
                  </a:lnTo>
                  <a:lnTo>
                    <a:pt x="867" y="912"/>
                  </a:lnTo>
                  <a:lnTo>
                    <a:pt x="867" y="902"/>
                  </a:lnTo>
                  <a:lnTo>
                    <a:pt x="869" y="894"/>
                  </a:lnTo>
                  <a:lnTo>
                    <a:pt x="873" y="882"/>
                  </a:lnTo>
                  <a:lnTo>
                    <a:pt x="873" y="882"/>
                  </a:lnTo>
                  <a:lnTo>
                    <a:pt x="877" y="874"/>
                  </a:lnTo>
                  <a:lnTo>
                    <a:pt x="885" y="867"/>
                  </a:lnTo>
                  <a:lnTo>
                    <a:pt x="891" y="861"/>
                  </a:lnTo>
                  <a:lnTo>
                    <a:pt x="899" y="857"/>
                  </a:lnTo>
                  <a:lnTo>
                    <a:pt x="913" y="851"/>
                  </a:lnTo>
                  <a:lnTo>
                    <a:pt x="923" y="849"/>
                  </a:lnTo>
                  <a:lnTo>
                    <a:pt x="923" y="849"/>
                  </a:lnTo>
                  <a:lnTo>
                    <a:pt x="937" y="847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64" y="845"/>
                  </a:lnTo>
                  <a:lnTo>
                    <a:pt x="964" y="845"/>
                  </a:lnTo>
                  <a:lnTo>
                    <a:pt x="972" y="845"/>
                  </a:lnTo>
                  <a:lnTo>
                    <a:pt x="972" y="845"/>
                  </a:lnTo>
                  <a:lnTo>
                    <a:pt x="982" y="845"/>
                  </a:lnTo>
                  <a:lnTo>
                    <a:pt x="990" y="843"/>
                  </a:lnTo>
                  <a:lnTo>
                    <a:pt x="998" y="839"/>
                  </a:lnTo>
                  <a:lnTo>
                    <a:pt x="1006" y="833"/>
                  </a:lnTo>
                  <a:lnTo>
                    <a:pt x="1022" y="815"/>
                  </a:lnTo>
                  <a:lnTo>
                    <a:pt x="1040" y="789"/>
                  </a:lnTo>
                  <a:lnTo>
                    <a:pt x="1040" y="789"/>
                  </a:lnTo>
                  <a:lnTo>
                    <a:pt x="1050" y="771"/>
                  </a:lnTo>
                  <a:lnTo>
                    <a:pt x="1050" y="771"/>
                  </a:lnTo>
                  <a:lnTo>
                    <a:pt x="1062" y="755"/>
                  </a:lnTo>
                  <a:lnTo>
                    <a:pt x="1078" y="739"/>
                  </a:lnTo>
                  <a:lnTo>
                    <a:pt x="1078" y="739"/>
                  </a:lnTo>
                  <a:lnTo>
                    <a:pt x="1100" y="709"/>
                  </a:lnTo>
                  <a:lnTo>
                    <a:pt x="1100" y="709"/>
                  </a:lnTo>
                  <a:lnTo>
                    <a:pt x="1119" y="682"/>
                  </a:lnTo>
                  <a:lnTo>
                    <a:pt x="1147" y="650"/>
                  </a:lnTo>
                  <a:lnTo>
                    <a:pt x="1147" y="650"/>
                  </a:lnTo>
                  <a:lnTo>
                    <a:pt x="1127" y="608"/>
                  </a:lnTo>
                  <a:lnTo>
                    <a:pt x="1108" y="564"/>
                  </a:lnTo>
                  <a:lnTo>
                    <a:pt x="1108" y="564"/>
                  </a:lnTo>
                  <a:lnTo>
                    <a:pt x="1092" y="529"/>
                  </a:lnTo>
                  <a:lnTo>
                    <a:pt x="1088" y="513"/>
                  </a:lnTo>
                  <a:lnTo>
                    <a:pt x="1088" y="505"/>
                  </a:lnTo>
                  <a:lnTo>
                    <a:pt x="1090" y="497"/>
                  </a:lnTo>
                  <a:lnTo>
                    <a:pt x="1090" y="497"/>
                  </a:lnTo>
                  <a:lnTo>
                    <a:pt x="1094" y="493"/>
                  </a:lnTo>
                  <a:lnTo>
                    <a:pt x="1098" y="487"/>
                  </a:lnTo>
                  <a:lnTo>
                    <a:pt x="1115" y="481"/>
                  </a:lnTo>
                  <a:lnTo>
                    <a:pt x="1133" y="475"/>
                  </a:lnTo>
                  <a:lnTo>
                    <a:pt x="1151" y="473"/>
                  </a:lnTo>
                  <a:lnTo>
                    <a:pt x="1151" y="473"/>
                  </a:lnTo>
                  <a:lnTo>
                    <a:pt x="1169" y="471"/>
                  </a:lnTo>
                  <a:lnTo>
                    <a:pt x="1183" y="467"/>
                  </a:lnTo>
                  <a:lnTo>
                    <a:pt x="1195" y="459"/>
                  </a:lnTo>
                  <a:lnTo>
                    <a:pt x="1203" y="451"/>
                  </a:lnTo>
                  <a:lnTo>
                    <a:pt x="1209" y="441"/>
                  </a:lnTo>
                  <a:lnTo>
                    <a:pt x="1211" y="427"/>
                  </a:lnTo>
                  <a:lnTo>
                    <a:pt x="1211" y="413"/>
                  </a:lnTo>
                  <a:lnTo>
                    <a:pt x="1205" y="397"/>
                  </a:lnTo>
                  <a:lnTo>
                    <a:pt x="1205" y="397"/>
                  </a:lnTo>
                  <a:lnTo>
                    <a:pt x="1197" y="370"/>
                  </a:lnTo>
                  <a:lnTo>
                    <a:pt x="1187" y="350"/>
                  </a:lnTo>
                  <a:lnTo>
                    <a:pt x="1179" y="336"/>
                  </a:lnTo>
                  <a:lnTo>
                    <a:pt x="1169" y="326"/>
                  </a:lnTo>
                  <a:lnTo>
                    <a:pt x="1157" y="320"/>
                  </a:lnTo>
                  <a:lnTo>
                    <a:pt x="1141" y="316"/>
                  </a:lnTo>
                  <a:lnTo>
                    <a:pt x="1117" y="314"/>
                  </a:lnTo>
                  <a:lnTo>
                    <a:pt x="1090" y="314"/>
                  </a:lnTo>
                  <a:lnTo>
                    <a:pt x="1090" y="314"/>
                  </a:lnTo>
                  <a:lnTo>
                    <a:pt x="1048" y="312"/>
                  </a:lnTo>
                  <a:lnTo>
                    <a:pt x="1048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30" y="312"/>
                  </a:lnTo>
                  <a:lnTo>
                    <a:pt x="1018" y="308"/>
                  </a:lnTo>
                  <a:lnTo>
                    <a:pt x="1008" y="304"/>
                  </a:lnTo>
                  <a:lnTo>
                    <a:pt x="998" y="296"/>
                  </a:lnTo>
                  <a:lnTo>
                    <a:pt x="992" y="288"/>
                  </a:lnTo>
                  <a:lnTo>
                    <a:pt x="988" y="276"/>
                  </a:lnTo>
                  <a:lnTo>
                    <a:pt x="986" y="264"/>
                  </a:lnTo>
                  <a:lnTo>
                    <a:pt x="986" y="250"/>
                  </a:lnTo>
                  <a:lnTo>
                    <a:pt x="986" y="250"/>
                  </a:lnTo>
                  <a:lnTo>
                    <a:pt x="986" y="232"/>
                  </a:lnTo>
                  <a:lnTo>
                    <a:pt x="984" y="216"/>
                  </a:lnTo>
                  <a:lnTo>
                    <a:pt x="982" y="201"/>
                  </a:lnTo>
                  <a:lnTo>
                    <a:pt x="976" y="187"/>
                  </a:lnTo>
                  <a:lnTo>
                    <a:pt x="968" y="175"/>
                  </a:lnTo>
                  <a:lnTo>
                    <a:pt x="958" y="163"/>
                  </a:lnTo>
                  <a:lnTo>
                    <a:pt x="945" y="153"/>
                  </a:lnTo>
                  <a:lnTo>
                    <a:pt x="931" y="145"/>
                  </a:lnTo>
                  <a:lnTo>
                    <a:pt x="931" y="145"/>
                  </a:lnTo>
                  <a:lnTo>
                    <a:pt x="923" y="139"/>
                  </a:lnTo>
                  <a:lnTo>
                    <a:pt x="915" y="131"/>
                  </a:lnTo>
                  <a:lnTo>
                    <a:pt x="905" y="111"/>
                  </a:lnTo>
                  <a:lnTo>
                    <a:pt x="905" y="111"/>
                  </a:lnTo>
                  <a:lnTo>
                    <a:pt x="891" y="77"/>
                  </a:lnTo>
                  <a:lnTo>
                    <a:pt x="885" y="65"/>
                  </a:lnTo>
                  <a:lnTo>
                    <a:pt x="879" y="57"/>
                  </a:lnTo>
                  <a:lnTo>
                    <a:pt x="873" y="51"/>
                  </a:lnTo>
                  <a:lnTo>
                    <a:pt x="865" y="47"/>
                  </a:lnTo>
                  <a:lnTo>
                    <a:pt x="857" y="45"/>
                  </a:lnTo>
                  <a:lnTo>
                    <a:pt x="845" y="43"/>
                  </a:lnTo>
                  <a:lnTo>
                    <a:pt x="845" y="43"/>
                  </a:lnTo>
                  <a:lnTo>
                    <a:pt x="825" y="45"/>
                  </a:lnTo>
                  <a:lnTo>
                    <a:pt x="801" y="47"/>
                  </a:lnTo>
                  <a:lnTo>
                    <a:pt x="801" y="47"/>
                  </a:lnTo>
                  <a:lnTo>
                    <a:pt x="752" y="51"/>
                  </a:lnTo>
                  <a:lnTo>
                    <a:pt x="730" y="53"/>
                  </a:lnTo>
                  <a:lnTo>
                    <a:pt x="706" y="55"/>
                  </a:lnTo>
                  <a:lnTo>
                    <a:pt x="706" y="55"/>
                  </a:lnTo>
                  <a:lnTo>
                    <a:pt x="670" y="53"/>
                  </a:lnTo>
                  <a:lnTo>
                    <a:pt x="652" y="49"/>
                  </a:lnTo>
                  <a:lnTo>
                    <a:pt x="634" y="45"/>
                  </a:lnTo>
                  <a:lnTo>
                    <a:pt x="616" y="40"/>
                  </a:lnTo>
                  <a:lnTo>
                    <a:pt x="601" y="32"/>
                  </a:lnTo>
                  <a:lnTo>
                    <a:pt x="583" y="22"/>
                  </a:lnTo>
                  <a:lnTo>
                    <a:pt x="567" y="10"/>
                  </a:lnTo>
                  <a:lnTo>
                    <a:pt x="567" y="10"/>
                  </a:lnTo>
                  <a:lnTo>
                    <a:pt x="561" y="6"/>
                  </a:lnTo>
                  <a:lnTo>
                    <a:pt x="553" y="4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29" y="10"/>
                  </a:lnTo>
                  <a:lnTo>
                    <a:pt x="515" y="18"/>
                  </a:lnTo>
                  <a:lnTo>
                    <a:pt x="499" y="24"/>
                  </a:lnTo>
                  <a:lnTo>
                    <a:pt x="481" y="26"/>
                  </a:lnTo>
                  <a:lnTo>
                    <a:pt x="481" y="26"/>
                  </a:lnTo>
                  <a:lnTo>
                    <a:pt x="473" y="36"/>
                  </a:lnTo>
                  <a:lnTo>
                    <a:pt x="465" y="45"/>
                  </a:lnTo>
                  <a:lnTo>
                    <a:pt x="459" y="55"/>
                  </a:lnTo>
                  <a:lnTo>
                    <a:pt x="453" y="65"/>
                  </a:lnTo>
                  <a:lnTo>
                    <a:pt x="453" y="65"/>
                  </a:lnTo>
                  <a:lnTo>
                    <a:pt x="438" y="101"/>
                  </a:lnTo>
                  <a:lnTo>
                    <a:pt x="418" y="135"/>
                  </a:lnTo>
                  <a:lnTo>
                    <a:pt x="376" y="201"/>
                  </a:lnTo>
                  <a:lnTo>
                    <a:pt x="376" y="201"/>
                  </a:lnTo>
                  <a:lnTo>
                    <a:pt x="372" y="203"/>
                  </a:lnTo>
                  <a:lnTo>
                    <a:pt x="368" y="205"/>
                  </a:lnTo>
                  <a:lnTo>
                    <a:pt x="358" y="206"/>
                  </a:lnTo>
                  <a:lnTo>
                    <a:pt x="358" y="206"/>
                  </a:lnTo>
                  <a:lnTo>
                    <a:pt x="340" y="214"/>
                  </a:lnTo>
                  <a:lnTo>
                    <a:pt x="324" y="220"/>
                  </a:lnTo>
                  <a:lnTo>
                    <a:pt x="314" y="228"/>
                  </a:lnTo>
                  <a:lnTo>
                    <a:pt x="308" y="236"/>
                  </a:lnTo>
                  <a:lnTo>
                    <a:pt x="304" y="248"/>
                  </a:lnTo>
                  <a:lnTo>
                    <a:pt x="302" y="262"/>
                  </a:lnTo>
                  <a:lnTo>
                    <a:pt x="304" y="278"/>
                  </a:lnTo>
                  <a:lnTo>
                    <a:pt x="310" y="300"/>
                  </a:lnTo>
                  <a:lnTo>
                    <a:pt x="310" y="300"/>
                  </a:lnTo>
                  <a:lnTo>
                    <a:pt x="312" y="312"/>
                  </a:lnTo>
                  <a:lnTo>
                    <a:pt x="312" y="324"/>
                  </a:lnTo>
                  <a:lnTo>
                    <a:pt x="312" y="334"/>
                  </a:lnTo>
                  <a:lnTo>
                    <a:pt x="310" y="344"/>
                  </a:lnTo>
                  <a:lnTo>
                    <a:pt x="306" y="354"/>
                  </a:lnTo>
                  <a:lnTo>
                    <a:pt x="300" y="364"/>
                  </a:lnTo>
                  <a:lnTo>
                    <a:pt x="292" y="372"/>
                  </a:lnTo>
                  <a:lnTo>
                    <a:pt x="283" y="377"/>
                  </a:lnTo>
                  <a:lnTo>
                    <a:pt x="283" y="377"/>
                  </a:lnTo>
                  <a:lnTo>
                    <a:pt x="265" y="385"/>
                  </a:lnTo>
                  <a:lnTo>
                    <a:pt x="247" y="391"/>
                  </a:lnTo>
                  <a:lnTo>
                    <a:pt x="227" y="395"/>
                  </a:lnTo>
                  <a:lnTo>
                    <a:pt x="209" y="397"/>
                  </a:lnTo>
                  <a:lnTo>
                    <a:pt x="209" y="397"/>
                  </a:lnTo>
                  <a:lnTo>
                    <a:pt x="191" y="399"/>
                  </a:lnTo>
                  <a:lnTo>
                    <a:pt x="177" y="403"/>
                  </a:lnTo>
                  <a:lnTo>
                    <a:pt x="165" y="409"/>
                  </a:lnTo>
                  <a:lnTo>
                    <a:pt x="155" y="417"/>
                  </a:lnTo>
                  <a:lnTo>
                    <a:pt x="149" y="427"/>
                  </a:lnTo>
                  <a:lnTo>
                    <a:pt x="143" y="439"/>
                  </a:lnTo>
                  <a:lnTo>
                    <a:pt x="139" y="455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31" y="638"/>
                  </a:lnTo>
                  <a:lnTo>
                    <a:pt x="131" y="638"/>
                  </a:lnTo>
                  <a:lnTo>
                    <a:pt x="129" y="652"/>
                  </a:lnTo>
                  <a:lnTo>
                    <a:pt x="127" y="664"/>
                  </a:lnTo>
                  <a:lnTo>
                    <a:pt x="123" y="676"/>
                  </a:lnTo>
                  <a:lnTo>
                    <a:pt x="117" y="684"/>
                  </a:lnTo>
                  <a:lnTo>
                    <a:pt x="110" y="690"/>
                  </a:lnTo>
                  <a:lnTo>
                    <a:pt x="100" y="696"/>
                  </a:lnTo>
                  <a:lnTo>
                    <a:pt x="86" y="698"/>
                  </a:lnTo>
                  <a:lnTo>
                    <a:pt x="72" y="700"/>
                  </a:lnTo>
                  <a:lnTo>
                    <a:pt x="72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52" y="702"/>
                  </a:lnTo>
                  <a:lnTo>
                    <a:pt x="34" y="707"/>
                  </a:lnTo>
                  <a:lnTo>
                    <a:pt x="18" y="717"/>
                  </a:lnTo>
                  <a:lnTo>
                    <a:pt x="12" y="723"/>
                  </a:lnTo>
                  <a:lnTo>
                    <a:pt x="6" y="729"/>
                  </a:lnTo>
                  <a:lnTo>
                    <a:pt x="6" y="729"/>
                  </a:lnTo>
                  <a:lnTo>
                    <a:pt x="2" y="743"/>
                  </a:lnTo>
                  <a:lnTo>
                    <a:pt x="0" y="757"/>
                  </a:lnTo>
                  <a:lnTo>
                    <a:pt x="2" y="773"/>
                  </a:lnTo>
                  <a:lnTo>
                    <a:pt x="8" y="789"/>
                  </a:lnTo>
                  <a:lnTo>
                    <a:pt x="16" y="805"/>
                  </a:lnTo>
                  <a:lnTo>
                    <a:pt x="26" y="821"/>
                  </a:lnTo>
                  <a:lnTo>
                    <a:pt x="38" y="835"/>
                  </a:lnTo>
                  <a:lnTo>
                    <a:pt x="50" y="847"/>
                  </a:lnTo>
                  <a:lnTo>
                    <a:pt x="50" y="847"/>
                  </a:lnTo>
                  <a:lnTo>
                    <a:pt x="80" y="849"/>
                  </a:lnTo>
                  <a:lnTo>
                    <a:pt x="110" y="855"/>
                  </a:lnTo>
                  <a:lnTo>
                    <a:pt x="137" y="863"/>
                  </a:lnTo>
                  <a:lnTo>
                    <a:pt x="163" y="872"/>
                  </a:lnTo>
                  <a:lnTo>
                    <a:pt x="163" y="872"/>
                  </a:lnTo>
                  <a:lnTo>
                    <a:pt x="201" y="884"/>
                  </a:lnTo>
                  <a:lnTo>
                    <a:pt x="201" y="884"/>
                  </a:lnTo>
                  <a:lnTo>
                    <a:pt x="211" y="888"/>
                  </a:lnTo>
                  <a:lnTo>
                    <a:pt x="221" y="894"/>
                  </a:lnTo>
                  <a:lnTo>
                    <a:pt x="233" y="904"/>
                  </a:lnTo>
                  <a:lnTo>
                    <a:pt x="243" y="916"/>
                  </a:lnTo>
                  <a:lnTo>
                    <a:pt x="243" y="916"/>
                  </a:lnTo>
                  <a:lnTo>
                    <a:pt x="265" y="922"/>
                  </a:lnTo>
                  <a:lnTo>
                    <a:pt x="265" y="922"/>
                  </a:lnTo>
                  <a:lnTo>
                    <a:pt x="275" y="916"/>
                  </a:lnTo>
                  <a:lnTo>
                    <a:pt x="284" y="914"/>
                  </a:lnTo>
                  <a:lnTo>
                    <a:pt x="284" y="914"/>
                  </a:lnTo>
                  <a:lnTo>
                    <a:pt x="314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66" y="910"/>
                  </a:lnTo>
                  <a:lnTo>
                    <a:pt x="390" y="916"/>
                  </a:lnTo>
                  <a:lnTo>
                    <a:pt x="410" y="922"/>
                  </a:lnTo>
                  <a:lnTo>
                    <a:pt x="426" y="932"/>
                  </a:lnTo>
                  <a:lnTo>
                    <a:pt x="426" y="932"/>
                  </a:lnTo>
                  <a:lnTo>
                    <a:pt x="444" y="944"/>
                  </a:lnTo>
                  <a:lnTo>
                    <a:pt x="461" y="952"/>
                  </a:lnTo>
                  <a:lnTo>
                    <a:pt x="477" y="956"/>
                  </a:lnTo>
                  <a:lnTo>
                    <a:pt x="497" y="958"/>
                  </a:lnTo>
                  <a:lnTo>
                    <a:pt x="497" y="958"/>
                  </a:lnTo>
                  <a:lnTo>
                    <a:pt x="515" y="958"/>
                  </a:lnTo>
                  <a:lnTo>
                    <a:pt x="537" y="960"/>
                  </a:lnTo>
                  <a:lnTo>
                    <a:pt x="561" y="964"/>
                  </a:lnTo>
                  <a:lnTo>
                    <a:pt x="585" y="970"/>
                  </a:lnTo>
                  <a:lnTo>
                    <a:pt x="597" y="974"/>
                  </a:lnTo>
                  <a:lnTo>
                    <a:pt x="609" y="982"/>
                  </a:lnTo>
                  <a:lnTo>
                    <a:pt x="618" y="988"/>
                  </a:lnTo>
                  <a:lnTo>
                    <a:pt x="630" y="998"/>
                  </a:lnTo>
                  <a:lnTo>
                    <a:pt x="638" y="1008"/>
                  </a:lnTo>
                  <a:lnTo>
                    <a:pt x="648" y="1020"/>
                  </a:lnTo>
                  <a:lnTo>
                    <a:pt x="656" y="1034"/>
                  </a:lnTo>
                  <a:lnTo>
                    <a:pt x="662" y="1049"/>
                  </a:lnTo>
                  <a:lnTo>
                    <a:pt x="662" y="1049"/>
                  </a:lnTo>
                  <a:lnTo>
                    <a:pt x="670" y="1053"/>
                  </a:lnTo>
                  <a:lnTo>
                    <a:pt x="670" y="1053"/>
                  </a:lnTo>
                  <a:lnTo>
                    <a:pt x="700" y="1061"/>
                  </a:lnTo>
                  <a:lnTo>
                    <a:pt x="724" y="1073"/>
                  </a:lnTo>
                  <a:lnTo>
                    <a:pt x="734" y="1079"/>
                  </a:lnTo>
                  <a:lnTo>
                    <a:pt x="742" y="1087"/>
                  </a:lnTo>
                  <a:lnTo>
                    <a:pt x="752" y="1097"/>
                  </a:lnTo>
                  <a:lnTo>
                    <a:pt x="758" y="1105"/>
                  </a:lnTo>
                  <a:lnTo>
                    <a:pt x="758" y="1105"/>
                  </a:lnTo>
                  <a:lnTo>
                    <a:pt x="774" y="1085"/>
                  </a:lnTo>
                  <a:lnTo>
                    <a:pt x="774" y="1085"/>
                  </a:lnTo>
                  <a:lnTo>
                    <a:pt x="780" y="1075"/>
                  </a:lnTo>
                  <a:lnTo>
                    <a:pt x="785" y="1063"/>
                  </a:lnTo>
                  <a:lnTo>
                    <a:pt x="795" y="1037"/>
                  </a:lnTo>
                  <a:lnTo>
                    <a:pt x="795" y="10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4" name="Freeform 14"/>
            <p:cNvSpPr>
              <a:spLocks/>
            </p:cNvSpPr>
            <p:nvPr/>
          </p:nvSpPr>
          <p:spPr bwMode="auto">
            <a:xfrm>
              <a:off x="7145666" y="2614472"/>
              <a:ext cx="180596" cy="172505"/>
            </a:xfrm>
            <a:custGeom>
              <a:avLst/>
              <a:gdLst>
                <a:gd name="T0" fmla="*/ 24 w 1090"/>
                <a:gd name="T1" fmla="*/ 219 h 1052"/>
                <a:gd name="T2" fmla="*/ 14 w 1090"/>
                <a:gd name="T3" fmla="*/ 276 h 1052"/>
                <a:gd name="T4" fmla="*/ 62 w 1090"/>
                <a:gd name="T5" fmla="*/ 334 h 1052"/>
                <a:gd name="T6" fmla="*/ 54 w 1090"/>
                <a:gd name="T7" fmla="*/ 372 h 1052"/>
                <a:gd name="T8" fmla="*/ 10 w 1090"/>
                <a:gd name="T9" fmla="*/ 432 h 1052"/>
                <a:gd name="T10" fmla="*/ 6 w 1090"/>
                <a:gd name="T11" fmla="*/ 523 h 1052"/>
                <a:gd name="T12" fmla="*/ 46 w 1090"/>
                <a:gd name="T13" fmla="*/ 579 h 1052"/>
                <a:gd name="T14" fmla="*/ 94 w 1090"/>
                <a:gd name="T15" fmla="*/ 630 h 1052"/>
                <a:gd name="T16" fmla="*/ 94 w 1090"/>
                <a:gd name="T17" fmla="*/ 672 h 1052"/>
                <a:gd name="T18" fmla="*/ 52 w 1090"/>
                <a:gd name="T19" fmla="*/ 730 h 1052"/>
                <a:gd name="T20" fmla="*/ 48 w 1090"/>
                <a:gd name="T21" fmla="*/ 760 h 1052"/>
                <a:gd name="T22" fmla="*/ 88 w 1090"/>
                <a:gd name="T23" fmla="*/ 770 h 1052"/>
                <a:gd name="T24" fmla="*/ 155 w 1090"/>
                <a:gd name="T25" fmla="*/ 811 h 1052"/>
                <a:gd name="T26" fmla="*/ 207 w 1090"/>
                <a:gd name="T27" fmla="*/ 805 h 1052"/>
                <a:gd name="T28" fmla="*/ 239 w 1090"/>
                <a:gd name="T29" fmla="*/ 819 h 1052"/>
                <a:gd name="T30" fmla="*/ 304 w 1090"/>
                <a:gd name="T31" fmla="*/ 883 h 1052"/>
                <a:gd name="T32" fmla="*/ 390 w 1090"/>
                <a:gd name="T33" fmla="*/ 931 h 1052"/>
                <a:gd name="T34" fmla="*/ 418 w 1090"/>
                <a:gd name="T35" fmla="*/ 927 h 1052"/>
                <a:gd name="T36" fmla="*/ 459 w 1090"/>
                <a:gd name="T37" fmla="*/ 903 h 1052"/>
                <a:gd name="T38" fmla="*/ 515 w 1090"/>
                <a:gd name="T39" fmla="*/ 923 h 1052"/>
                <a:gd name="T40" fmla="*/ 613 w 1090"/>
                <a:gd name="T41" fmla="*/ 978 h 1052"/>
                <a:gd name="T42" fmla="*/ 636 w 1090"/>
                <a:gd name="T43" fmla="*/ 1010 h 1052"/>
                <a:gd name="T44" fmla="*/ 688 w 1090"/>
                <a:gd name="T45" fmla="*/ 1036 h 1052"/>
                <a:gd name="T46" fmla="*/ 742 w 1090"/>
                <a:gd name="T47" fmla="*/ 1034 h 1052"/>
                <a:gd name="T48" fmla="*/ 787 w 1090"/>
                <a:gd name="T49" fmla="*/ 1042 h 1052"/>
                <a:gd name="T50" fmla="*/ 831 w 1090"/>
                <a:gd name="T51" fmla="*/ 1048 h 1052"/>
                <a:gd name="T52" fmla="*/ 861 w 1090"/>
                <a:gd name="T53" fmla="*/ 1014 h 1052"/>
                <a:gd name="T54" fmla="*/ 889 w 1090"/>
                <a:gd name="T55" fmla="*/ 901 h 1052"/>
                <a:gd name="T56" fmla="*/ 895 w 1090"/>
                <a:gd name="T57" fmla="*/ 839 h 1052"/>
                <a:gd name="T58" fmla="*/ 962 w 1090"/>
                <a:gd name="T59" fmla="*/ 756 h 1052"/>
                <a:gd name="T60" fmla="*/ 931 w 1090"/>
                <a:gd name="T61" fmla="*/ 678 h 1052"/>
                <a:gd name="T62" fmla="*/ 974 w 1090"/>
                <a:gd name="T63" fmla="*/ 608 h 1052"/>
                <a:gd name="T64" fmla="*/ 1042 w 1090"/>
                <a:gd name="T65" fmla="*/ 509 h 1052"/>
                <a:gd name="T66" fmla="*/ 1072 w 1090"/>
                <a:gd name="T67" fmla="*/ 443 h 1052"/>
                <a:gd name="T68" fmla="*/ 1066 w 1090"/>
                <a:gd name="T69" fmla="*/ 402 h 1052"/>
                <a:gd name="T70" fmla="*/ 1060 w 1090"/>
                <a:gd name="T71" fmla="*/ 358 h 1052"/>
                <a:gd name="T72" fmla="*/ 980 w 1090"/>
                <a:gd name="T73" fmla="*/ 300 h 1052"/>
                <a:gd name="T74" fmla="*/ 895 w 1090"/>
                <a:gd name="T75" fmla="*/ 255 h 1052"/>
                <a:gd name="T76" fmla="*/ 853 w 1090"/>
                <a:gd name="T77" fmla="*/ 203 h 1052"/>
                <a:gd name="T78" fmla="*/ 847 w 1090"/>
                <a:gd name="T79" fmla="*/ 155 h 1052"/>
                <a:gd name="T80" fmla="*/ 809 w 1090"/>
                <a:gd name="T81" fmla="*/ 137 h 1052"/>
                <a:gd name="T82" fmla="*/ 692 w 1090"/>
                <a:gd name="T83" fmla="*/ 117 h 1052"/>
                <a:gd name="T84" fmla="*/ 624 w 1090"/>
                <a:gd name="T85" fmla="*/ 70 h 1052"/>
                <a:gd name="T86" fmla="*/ 493 w 1090"/>
                <a:gd name="T87" fmla="*/ 42 h 1052"/>
                <a:gd name="T88" fmla="*/ 398 w 1090"/>
                <a:gd name="T89" fmla="*/ 2 h 1052"/>
                <a:gd name="T90" fmla="*/ 344 w 1090"/>
                <a:gd name="T91" fmla="*/ 6 h 1052"/>
                <a:gd name="T92" fmla="*/ 245 w 1090"/>
                <a:gd name="T93" fmla="*/ 54 h 1052"/>
                <a:gd name="T94" fmla="*/ 211 w 1090"/>
                <a:gd name="T95" fmla="*/ 96 h 1052"/>
                <a:gd name="T96" fmla="*/ 177 w 1090"/>
                <a:gd name="T97" fmla="*/ 109 h 1052"/>
                <a:gd name="T98" fmla="*/ 121 w 1090"/>
                <a:gd name="T99" fmla="*/ 98 h 1052"/>
                <a:gd name="T100" fmla="*/ 94 w 1090"/>
                <a:gd name="T101" fmla="*/ 106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052">
                  <a:moveTo>
                    <a:pt x="74" y="133"/>
                  </a:moveTo>
                  <a:lnTo>
                    <a:pt x="74" y="133"/>
                  </a:lnTo>
                  <a:lnTo>
                    <a:pt x="58" y="163"/>
                  </a:lnTo>
                  <a:lnTo>
                    <a:pt x="42" y="191"/>
                  </a:lnTo>
                  <a:lnTo>
                    <a:pt x="24" y="219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8" y="257"/>
                  </a:lnTo>
                  <a:lnTo>
                    <a:pt x="10" y="267"/>
                  </a:lnTo>
                  <a:lnTo>
                    <a:pt x="14" y="276"/>
                  </a:lnTo>
                  <a:lnTo>
                    <a:pt x="20" y="284"/>
                  </a:lnTo>
                  <a:lnTo>
                    <a:pt x="20" y="284"/>
                  </a:lnTo>
                  <a:lnTo>
                    <a:pt x="40" y="304"/>
                  </a:lnTo>
                  <a:lnTo>
                    <a:pt x="52" y="320"/>
                  </a:lnTo>
                  <a:lnTo>
                    <a:pt x="62" y="334"/>
                  </a:lnTo>
                  <a:lnTo>
                    <a:pt x="64" y="340"/>
                  </a:lnTo>
                  <a:lnTo>
                    <a:pt x="64" y="346"/>
                  </a:lnTo>
                  <a:lnTo>
                    <a:pt x="64" y="352"/>
                  </a:lnTo>
                  <a:lnTo>
                    <a:pt x="62" y="358"/>
                  </a:lnTo>
                  <a:lnTo>
                    <a:pt x="54" y="372"/>
                  </a:lnTo>
                  <a:lnTo>
                    <a:pt x="42" y="390"/>
                  </a:lnTo>
                  <a:lnTo>
                    <a:pt x="22" y="412"/>
                  </a:lnTo>
                  <a:lnTo>
                    <a:pt x="22" y="412"/>
                  </a:lnTo>
                  <a:lnTo>
                    <a:pt x="16" y="422"/>
                  </a:lnTo>
                  <a:lnTo>
                    <a:pt x="10" y="432"/>
                  </a:lnTo>
                  <a:lnTo>
                    <a:pt x="6" y="441"/>
                  </a:lnTo>
                  <a:lnTo>
                    <a:pt x="4" y="453"/>
                  </a:lnTo>
                  <a:lnTo>
                    <a:pt x="0" y="475"/>
                  </a:lnTo>
                  <a:lnTo>
                    <a:pt x="2" y="499"/>
                  </a:lnTo>
                  <a:lnTo>
                    <a:pt x="6" y="523"/>
                  </a:lnTo>
                  <a:lnTo>
                    <a:pt x="16" y="545"/>
                  </a:lnTo>
                  <a:lnTo>
                    <a:pt x="22" y="555"/>
                  </a:lnTo>
                  <a:lnTo>
                    <a:pt x="28" y="565"/>
                  </a:lnTo>
                  <a:lnTo>
                    <a:pt x="36" y="573"/>
                  </a:lnTo>
                  <a:lnTo>
                    <a:pt x="46" y="579"/>
                  </a:lnTo>
                  <a:lnTo>
                    <a:pt x="46" y="579"/>
                  </a:lnTo>
                  <a:lnTo>
                    <a:pt x="68" y="597"/>
                  </a:lnTo>
                  <a:lnTo>
                    <a:pt x="84" y="614"/>
                  </a:lnTo>
                  <a:lnTo>
                    <a:pt x="90" y="622"/>
                  </a:lnTo>
                  <a:lnTo>
                    <a:pt x="94" y="630"/>
                  </a:lnTo>
                  <a:lnTo>
                    <a:pt x="96" y="638"/>
                  </a:lnTo>
                  <a:lnTo>
                    <a:pt x="98" y="646"/>
                  </a:lnTo>
                  <a:lnTo>
                    <a:pt x="98" y="654"/>
                  </a:lnTo>
                  <a:lnTo>
                    <a:pt x="96" y="662"/>
                  </a:lnTo>
                  <a:lnTo>
                    <a:pt x="94" y="672"/>
                  </a:lnTo>
                  <a:lnTo>
                    <a:pt x="90" y="680"/>
                  </a:lnTo>
                  <a:lnTo>
                    <a:pt x="76" y="700"/>
                  </a:lnTo>
                  <a:lnTo>
                    <a:pt x="58" y="722"/>
                  </a:lnTo>
                  <a:lnTo>
                    <a:pt x="58" y="722"/>
                  </a:lnTo>
                  <a:lnTo>
                    <a:pt x="52" y="730"/>
                  </a:lnTo>
                  <a:lnTo>
                    <a:pt x="46" y="738"/>
                  </a:lnTo>
                  <a:lnTo>
                    <a:pt x="44" y="746"/>
                  </a:lnTo>
                  <a:lnTo>
                    <a:pt x="44" y="754"/>
                  </a:lnTo>
                  <a:lnTo>
                    <a:pt x="44" y="754"/>
                  </a:lnTo>
                  <a:lnTo>
                    <a:pt x="48" y="760"/>
                  </a:lnTo>
                  <a:lnTo>
                    <a:pt x="56" y="764"/>
                  </a:lnTo>
                  <a:lnTo>
                    <a:pt x="66" y="768"/>
                  </a:lnTo>
                  <a:lnTo>
                    <a:pt x="76" y="770"/>
                  </a:lnTo>
                  <a:lnTo>
                    <a:pt x="76" y="770"/>
                  </a:lnTo>
                  <a:lnTo>
                    <a:pt x="88" y="770"/>
                  </a:lnTo>
                  <a:lnTo>
                    <a:pt x="88" y="770"/>
                  </a:lnTo>
                  <a:lnTo>
                    <a:pt x="114" y="768"/>
                  </a:lnTo>
                  <a:lnTo>
                    <a:pt x="143" y="766"/>
                  </a:lnTo>
                  <a:lnTo>
                    <a:pt x="143" y="766"/>
                  </a:lnTo>
                  <a:lnTo>
                    <a:pt x="155" y="811"/>
                  </a:lnTo>
                  <a:lnTo>
                    <a:pt x="155" y="811"/>
                  </a:lnTo>
                  <a:lnTo>
                    <a:pt x="161" y="799"/>
                  </a:lnTo>
                  <a:lnTo>
                    <a:pt x="161" y="799"/>
                  </a:lnTo>
                  <a:lnTo>
                    <a:pt x="183" y="803"/>
                  </a:lnTo>
                  <a:lnTo>
                    <a:pt x="207" y="805"/>
                  </a:lnTo>
                  <a:lnTo>
                    <a:pt x="219" y="807"/>
                  </a:lnTo>
                  <a:lnTo>
                    <a:pt x="227" y="811"/>
                  </a:lnTo>
                  <a:lnTo>
                    <a:pt x="235" y="815"/>
                  </a:lnTo>
                  <a:lnTo>
                    <a:pt x="239" y="819"/>
                  </a:lnTo>
                  <a:lnTo>
                    <a:pt x="239" y="819"/>
                  </a:lnTo>
                  <a:lnTo>
                    <a:pt x="245" y="831"/>
                  </a:lnTo>
                  <a:lnTo>
                    <a:pt x="251" y="841"/>
                  </a:lnTo>
                  <a:lnTo>
                    <a:pt x="267" y="857"/>
                  </a:lnTo>
                  <a:lnTo>
                    <a:pt x="285" y="871"/>
                  </a:lnTo>
                  <a:lnTo>
                    <a:pt x="304" y="883"/>
                  </a:lnTo>
                  <a:lnTo>
                    <a:pt x="344" y="903"/>
                  </a:lnTo>
                  <a:lnTo>
                    <a:pt x="364" y="915"/>
                  </a:lnTo>
                  <a:lnTo>
                    <a:pt x="382" y="927"/>
                  </a:lnTo>
                  <a:lnTo>
                    <a:pt x="382" y="927"/>
                  </a:lnTo>
                  <a:lnTo>
                    <a:pt x="390" y="931"/>
                  </a:lnTo>
                  <a:lnTo>
                    <a:pt x="400" y="931"/>
                  </a:lnTo>
                  <a:lnTo>
                    <a:pt x="400" y="931"/>
                  </a:lnTo>
                  <a:lnTo>
                    <a:pt x="410" y="931"/>
                  </a:lnTo>
                  <a:lnTo>
                    <a:pt x="414" y="929"/>
                  </a:lnTo>
                  <a:lnTo>
                    <a:pt x="418" y="927"/>
                  </a:lnTo>
                  <a:lnTo>
                    <a:pt x="418" y="927"/>
                  </a:lnTo>
                  <a:lnTo>
                    <a:pt x="428" y="915"/>
                  </a:lnTo>
                  <a:lnTo>
                    <a:pt x="440" y="909"/>
                  </a:lnTo>
                  <a:lnTo>
                    <a:pt x="450" y="903"/>
                  </a:lnTo>
                  <a:lnTo>
                    <a:pt x="459" y="903"/>
                  </a:lnTo>
                  <a:lnTo>
                    <a:pt x="459" y="903"/>
                  </a:lnTo>
                  <a:lnTo>
                    <a:pt x="473" y="905"/>
                  </a:lnTo>
                  <a:lnTo>
                    <a:pt x="487" y="909"/>
                  </a:lnTo>
                  <a:lnTo>
                    <a:pt x="515" y="923"/>
                  </a:lnTo>
                  <a:lnTo>
                    <a:pt x="515" y="923"/>
                  </a:lnTo>
                  <a:lnTo>
                    <a:pt x="543" y="937"/>
                  </a:lnTo>
                  <a:lnTo>
                    <a:pt x="573" y="950"/>
                  </a:lnTo>
                  <a:lnTo>
                    <a:pt x="573" y="950"/>
                  </a:lnTo>
                  <a:lnTo>
                    <a:pt x="601" y="968"/>
                  </a:lnTo>
                  <a:lnTo>
                    <a:pt x="613" y="978"/>
                  </a:lnTo>
                  <a:lnTo>
                    <a:pt x="619" y="982"/>
                  </a:lnTo>
                  <a:lnTo>
                    <a:pt x="622" y="988"/>
                  </a:lnTo>
                  <a:lnTo>
                    <a:pt x="622" y="988"/>
                  </a:lnTo>
                  <a:lnTo>
                    <a:pt x="628" y="1000"/>
                  </a:lnTo>
                  <a:lnTo>
                    <a:pt x="636" y="1010"/>
                  </a:lnTo>
                  <a:lnTo>
                    <a:pt x="646" y="1018"/>
                  </a:lnTo>
                  <a:lnTo>
                    <a:pt x="654" y="1024"/>
                  </a:lnTo>
                  <a:lnTo>
                    <a:pt x="664" y="1030"/>
                  </a:lnTo>
                  <a:lnTo>
                    <a:pt x="676" y="1034"/>
                  </a:lnTo>
                  <a:lnTo>
                    <a:pt x="688" y="1036"/>
                  </a:lnTo>
                  <a:lnTo>
                    <a:pt x="700" y="1036"/>
                  </a:lnTo>
                  <a:lnTo>
                    <a:pt x="700" y="1036"/>
                  </a:lnTo>
                  <a:lnTo>
                    <a:pt x="708" y="1036"/>
                  </a:lnTo>
                  <a:lnTo>
                    <a:pt x="708" y="1036"/>
                  </a:lnTo>
                  <a:lnTo>
                    <a:pt x="742" y="1034"/>
                  </a:lnTo>
                  <a:lnTo>
                    <a:pt x="742" y="1034"/>
                  </a:lnTo>
                  <a:lnTo>
                    <a:pt x="766" y="1036"/>
                  </a:lnTo>
                  <a:lnTo>
                    <a:pt x="778" y="1038"/>
                  </a:lnTo>
                  <a:lnTo>
                    <a:pt x="787" y="1042"/>
                  </a:lnTo>
                  <a:lnTo>
                    <a:pt x="787" y="1042"/>
                  </a:lnTo>
                  <a:lnTo>
                    <a:pt x="803" y="1050"/>
                  </a:lnTo>
                  <a:lnTo>
                    <a:pt x="817" y="1052"/>
                  </a:lnTo>
                  <a:lnTo>
                    <a:pt x="817" y="1052"/>
                  </a:lnTo>
                  <a:lnTo>
                    <a:pt x="825" y="1050"/>
                  </a:lnTo>
                  <a:lnTo>
                    <a:pt x="831" y="1048"/>
                  </a:lnTo>
                  <a:lnTo>
                    <a:pt x="837" y="1046"/>
                  </a:lnTo>
                  <a:lnTo>
                    <a:pt x="843" y="1040"/>
                  </a:lnTo>
                  <a:lnTo>
                    <a:pt x="853" y="1028"/>
                  </a:lnTo>
                  <a:lnTo>
                    <a:pt x="861" y="1014"/>
                  </a:lnTo>
                  <a:lnTo>
                    <a:pt x="861" y="1014"/>
                  </a:lnTo>
                  <a:lnTo>
                    <a:pt x="905" y="940"/>
                  </a:lnTo>
                  <a:lnTo>
                    <a:pt x="905" y="940"/>
                  </a:lnTo>
                  <a:lnTo>
                    <a:pt x="897" y="927"/>
                  </a:lnTo>
                  <a:lnTo>
                    <a:pt x="893" y="913"/>
                  </a:lnTo>
                  <a:lnTo>
                    <a:pt x="889" y="901"/>
                  </a:lnTo>
                  <a:lnTo>
                    <a:pt x="887" y="887"/>
                  </a:lnTo>
                  <a:lnTo>
                    <a:pt x="887" y="875"/>
                  </a:lnTo>
                  <a:lnTo>
                    <a:pt x="887" y="863"/>
                  </a:lnTo>
                  <a:lnTo>
                    <a:pt x="891" y="851"/>
                  </a:lnTo>
                  <a:lnTo>
                    <a:pt x="895" y="839"/>
                  </a:lnTo>
                  <a:lnTo>
                    <a:pt x="905" y="817"/>
                  </a:lnTo>
                  <a:lnTo>
                    <a:pt x="921" y="795"/>
                  </a:lnTo>
                  <a:lnTo>
                    <a:pt x="941" y="775"/>
                  </a:lnTo>
                  <a:lnTo>
                    <a:pt x="962" y="756"/>
                  </a:lnTo>
                  <a:lnTo>
                    <a:pt x="962" y="756"/>
                  </a:lnTo>
                  <a:lnTo>
                    <a:pt x="952" y="742"/>
                  </a:lnTo>
                  <a:lnTo>
                    <a:pt x="943" y="726"/>
                  </a:lnTo>
                  <a:lnTo>
                    <a:pt x="937" y="710"/>
                  </a:lnTo>
                  <a:lnTo>
                    <a:pt x="933" y="694"/>
                  </a:lnTo>
                  <a:lnTo>
                    <a:pt x="931" y="678"/>
                  </a:lnTo>
                  <a:lnTo>
                    <a:pt x="935" y="662"/>
                  </a:lnTo>
                  <a:lnTo>
                    <a:pt x="941" y="646"/>
                  </a:lnTo>
                  <a:lnTo>
                    <a:pt x="952" y="632"/>
                  </a:lnTo>
                  <a:lnTo>
                    <a:pt x="952" y="632"/>
                  </a:lnTo>
                  <a:lnTo>
                    <a:pt x="974" y="608"/>
                  </a:lnTo>
                  <a:lnTo>
                    <a:pt x="1000" y="589"/>
                  </a:lnTo>
                  <a:lnTo>
                    <a:pt x="1050" y="547"/>
                  </a:lnTo>
                  <a:lnTo>
                    <a:pt x="1050" y="547"/>
                  </a:lnTo>
                  <a:lnTo>
                    <a:pt x="1044" y="527"/>
                  </a:lnTo>
                  <a:lnTo>
                    <a:pt x="1042" y="509"/>
                  </a:lnTo>
                  <a:lnTo>
                    <a:pt x="1042" y="495"/>
                  </a:lnTo>
                  <a:lnTo>
                    <a:pt x="1044" y="481"/>
                  </a:lnTo>
                  <a:lnTo>
                    <a:pt x="1050" y="469"/>
                  </a:lnTo>
                  <a:lnTo>
                    <a:pt x="1060" y="457"/>
                  </a:lnTo>
                  <a:lnTo>
                    <a:pt x="1072" y="443"/>
                  </a:lnTo>
                  <a:lnTo>
                    <a:pt x="1090" y="432"/>
                  </a:lnTo>
                  <a:lnTo>
                    <a:pt x="1090" y="432"/>
                  </a:lnTo>
                  <a:lnTo>
                    <a:pt x="1074" y="414"/>
                  </a:lnTo>
                  <a:lnTo>
                    <a:pt x="1068" y="406"/>
                  </a:lnTo>
                  <a:lnTo>
                    <a:pt x="1066" y="402"/>
                  </a:lnTo>
                  <a:lnTo>
                    <a:pt x="1066" y="398"/>
                  </a:lnTo>
                  <a:lnTo>
                    <a:pt x="1066" y="398"/>
                  </a:lnTo>
                  <a:lnTo>
                    <a:pt x="1064" y="376"/>
                  </a:lnTo>
                  <a:lnTo>
                    <a:pt x="1062" y="366"/>
                  </a:lnTo>
                  <a:lnTo>
                    <a:pt x="1060" y="358"/>
                  </a:lnTo>
                  <a:lnTo>
                    <a:pt x="1052" y="344"/>
                  </a:lnTo>
                  <a:lnTo>
                    <a:pt x="1040" y="334"/>
                  </a:lnTo>
                  <a:lnTo>
                    <a:pt x="1026" y="324"/>
                  </a:lnTo>
                  <a:lnTo>
                    <a:pt x="1012" y="316"/>
                  </a:lnTo>
                  <a:lnTo>
                    <a:pt x="980" y="300"/>
                  </a:lnTo>
                  <a:lnTo>
                    <a:pt x="980" y="300"/>
                  </a:lnTo>
                  <a:lnTo>
                    <a:pt x="945" y="282"/>
                  </a:lnTo>
                  <a:lnTo>
                    <a:pt x="909" y="263"/>
                  </a:lnTo>
                  <a:lnTo>
                    <a:pt x="909" y="263"/>
                  </a:lnTo>
                  <a:lnTo>
                    <a:pt x="895" y="255"/>
                  </a:lnTo>
                  <a:lnTo>
                    <a:pt x="885" y="247"/>
                  </a:lnTo>
                  <a:lnTo>
                    <a:pt x="873" y="237"/>
                  </a:lnTo>
                  <a:lnTo>
                    <a:pt x="865" y="227"/>
                  </a:lnTo>
                  <a:lnTo>
                    <a:pt x="857" y="215"/>
                  </a:lnTo>
                  <a:lnTo>
                    <a:pt x="853" y="203"/>
                  </a:lnTo>
                  <a:lnTo>
                    <a:pt x="849" y="187"/>
                  </a:lnTo>
                  <a:lnTo>
                    <a:pt x="849" y="171"/>
                  </a:lnTo>
                  <a:lnTo>
                    <a:pt x="849" y="171"/>
                  </a:lnTo>
                  <a:lnTo>
                    <a:pt x="849" y="161"/>
                  </a:lnTo>
                  <a:lnTo>
                    <a:pt x="847" y="155"/>
                  </a:lnTo>
                  <a:lnTo>
                    <a:pt x="843" y="149"/>
                  </a:lnTo>
                  <a:lnTo>
                    <a:pt x="837" y="145"/>
                  </a:lnTo>
                  <a:lnTo>
                    <a:pt x="831" y="141"/>
                  </a:lnTo>
                  <a:lnTo>
                    <a:pt x="825" y="139"/>
                  </a:lnTo>
                  <a:lnTo>
                    <a:pt x="809" y="137"/>
                  </a:lnTo>
                  <a:lnTo>
                    <a:pt x="809" y="137"/>
                  </a:lnTo>
                  <a:lnTo>
                    <a:pt x="762" y="133"/>
                  </a:lnTo>
                  <a:lnTo>
                    <a:pt x="738" y="129"/>
                  </a:lnTo>
                  <a:lnTo>
                    <a:pt x="714" y="123"/>
                  </a:lnTo>
                  <a:lnTo>
                    <a:pt x="692" y="117"/>
                  </a:lnTo>
                  <a:lnTo>
                    <a:pt x="672" y="106"/>
                  </a:lnTo>
                  <a:lnTo>
                    <a:pt x="650" y="94"/>
                  </a:lnTo>
                  <a:lnTo>
                    <a:pt x="632" y="76"/>
                  </a:lnTo>
                  <a:lnTo>
                    <a:pt x="632" y="76"/>
                  </a:lnTo>
                  <a:lnTo>
                    <a:pt x="624" y="70"/>
                  </a:lnTo>
                  <a:lnTo>
                    <a:pt x="615" y="64"/>
                  </a:lnTo>
                  <a:lnTo>
                    <a:pt x="593" y="58"/>
                  </a:lnTo>
                  <a:lnTo>
                    <a:pt x="593" y="58"/>
                  </a:lnTo>
                  <a:lnTo>
                    <a:pt x="543" y="50"/>
                  </a:lnTo>
                  <a:lnTo>
                    <a:pt x="493" y="42"/>
                  </a:lnTo>
                  <a:lnTo>
                    <a:pt x="469" y="36"/>
                  </a:lnTo>
                  <a:lnTo>
                    <a:pt x="446" y="28"/>
                  </a:lnTo>
                  <a:lnTo>
                    <a:pt x="422" y="18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392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66" y="2"/>
                  </a:lnTo>
                  <a:lnTo>
                    <a:pt x="344" y="6"/>
                  </a:lnTo>
                  <a:lnTo>
                    <a:pt x="320" y="14"/>
                  </a:lnTo>
                  <a:lnTo>
                    <a:pt x="298" y="22"/>
                  </a:lnTo>
                  <a:lnTo>
                    <a:pt x="277" y="32"/>
                  </a:lnTo>
                  <a:lnTo>
                    <a:pt x="259" y="44"/>
                  </a:lnTo>
                  <a:lnTo>
                    <a:pt x="245" y="54"/>
                  </a:lnTo>
                  <a:lnTo>
                    <a:pt x="235" y="64"/>
                  </a:lnTo>
                  <a:lnTo>
                    <a:pt x="235" y="64"/>
                  </a:lnTo>
                  <a:lnTo>
                    <a:pt x="225" y="82"/>
                  </a:lnTo>
                  <a:lnTo>
                    <a:pt x="217" y="90"/>
                  </a:lnTo>
                  <a:lnTo>
                    <a:pt x="211" y="96"/>
                  </a:lnTo>
                  <a:lnTo>
                    <a:pt x="203" y="102"/>
                  </a:lnTo>
                  <a:lnTo>
                    <a:pt x="195" y="106"/>
                  </a:lnTo>
                  <a:lnTo>
                    <a:pt x="185" y="108"/>
                  </a:lnTo>
                  <a:lnTo>
                    <a:pt x="177" y="109"/>
                  </a:lnTo>
                  <a:lnTo>
                    <a:pt x="177" y="109"/>
                  </a:lnTo>
                  <a:lnTo>
                    <a:pt x="163" y="108"/>
                  </a:lnTo>
                  <a:lnTo>
                    <a:pt x="147" y="102"/>
                  </a:lnTo>
                  <a:lnTo>
                    <a:pt x="147" y="102"/>
                  </a:lnTo>
                  <a:lnTo>
                    <a:pt x="133" y="98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4" y="98"/>
                  </a:lnTo>
                  <a:lnTo>
                    <a:pt x="106" y="100"/>
                  </a:lnTo>
                  <a:lnTo>
                    <a:pt x="100" y="102"/>
                  </a:lnTo>
                  <a:lnTo>
                    <a:pt x="94" y="106"/>
                  </a:lnTo>
                  <a:lnTo>
                    <a:pt x="82" y="117"/>
                  </a:lnTo>
                  <a:lnTo>
                    <a:pt x="74" y="133"/>
                  </a:lnTo>
                  <a:lnTo>
                    <a:pt x="74" y="1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5" name="Freeform 15"/>
            <p:cNvSpPr>
              <a:spLocks/>
            </p:cNvSpPr>
            <p:nvPr/>
          </p:nvSpPr>
          <p:spPr bwMode="auto">
            <a:xfrm>
              <a:off x="7447709" y="2976372"/>
              <a:ext cx="180596" cy="214483"/>
            </a:xfrm>
            <a:custGeom>
              <a:avLst/>
              <a:gdLst>
                <a:gd name="T0" fmla="*/ 249 w 1090"/>
                <a:gd name="T1" fmla="*/ 151 h 1308"/>
                <a:gd name="T2" fmla="*/ 161 w 1090"/>
                <a:gd name="T3" fmla="*/ 248 h 1308"/>
                <a:gd name="T4" fmla="*/ 96 w 1090"/>
                <a:gd name="T5" fmla="*/ 296 h 1308"/>
                <a:gd name="T6" fmla="*/ 50 w 1090"/>
                <a:gd name="T7" fmla="*/ 338 h 1308"/>
                <a:gd name="T8" fmla="*/ 0 w 1090"/>
                <a:gd name="T9" fmla="*/ 386 h 1308"/>
                <a:gd name="T10" fmla="*/ 8 w 1090"/>
                <a:gd name="T11" fmla="*/ 405 h 1308"/>
                <a:gd name="T12" fmla="*/ 22 w 1090"/>
                <a:gd name="T13" fmla="*/ 501 h 1308"/>
                <a:gd name="T14" fmla="*/ 34 w 1090"/>
                <a:gd name="T15" fmla="*/ 586 h 1308"/>
                <a:gd name="T16" fmla="*/ 42 w 1090"/>
                <a:gd name="T17" fmla="*/ 654 h 1308"/>
                <a:gd name="T18" fmla="*/ 44 w 1090"/>
                <a:gd name="T19" fmla="*/ 670 h 1308"/>
                <a:gd name="T20" fmla="*/ 48 w 1090"/>
                <a:gd name="T21" fmla="*/ 722 h 1308"/>
                <a:gd name="T22" fmla="*/ 96 w 1090"/>
                <a:gd name="T23" fmla="*/ 847 h 1308"/>
                <a:gd name="T24" fmla="*/ 141 w 1090"/>
                <a:gd name="T25" fmla="*/ 966 h 1308"/>
                <a:gd name="T26" fmla="*/ 151 w 1090"/>
                <a:gd name="T27" fmla="*/ 1020 h 1308"/>
                <a:gd name="T28" fmla="*/ 187 w 1090"/>
                <a:gd name="T29" fmla="*/ 1034 h 1308"/>
                <a:gd name="T30" fmla="*/ 283 w 1090"/>
                <a:gd name="T31" fmla="*/ 1042 h 1308"/>
                <a:gd name="T32" fmla="*/ 402 w 1090"/>
                <a:gd name="T33" fmla="*/ 1083 h 1308"/>
                <a:gd name="T34" fmla="*/ 461 w 1090"/>
                <a:gd name="T35" fmla="*/ 1141 h 1308"/>
                <a:gd name="T36" fmla="*/ 487 w 1090"/>
                <a:gd name="T37" fmla="*/ 1177 h 1308"/>
                <a:gd name="T38" fmla="*/ 654 w 1090"/>
                <a:gd name="T39" fmla="*/ 1250 h 1308"/>
                <a:gd name="T40" fmla="*/ 813 w 1090"/>
                <a:gd name="T41" fmla="*/ 1308 h 1308"/>
                <a:gd name="T42" fmla="*/ 845 w 1090"/>
                <a:gd name="T43" fmla="*/ 1300 h 1308"/>
                <a:gd name="T44" fmla="*/ 853 w 1090"/>
                <a:gd name="T45" fmla="*/ 1278 h 1308"/>
                <a:gd name="T46" fmla="*/ 843 w 1090"/>
                <a:gd name="T47" fmla="*/ 1244 h 1308"/>
                <a:gd name="T48" fmla="*/ 805 w 1090"/>
                <a:gd name="T49" fmla="*/ 1225 h 1308"/>
                <a:gd name="T50" fmla="*/ 764 w 1090"/>
                <a:gd name="T51" fmla="*/ 1171 h 1308"/>
                <a:gd name="T52" fmla="*/ 762 w 1090"/>
                <a:gd name="T53" fmla="*/ 1117 h 1308"/>
                <a:gd name="T54" fmla="*/ 762 w 1090"/>
                <a:gd name="T55" fmla="*/ 1032 h 1308"/>
                <a:gd name="T56" fmla="*/ 740 w 1090"/>
                <a:gd name="T57" fmla="*/ 950 h 1308"/>
                <a:gd name="T58" fmla="*/ 744 w 1090"/>
                <a:gd name="T59" fmla="*/ 889 h 1308"/>
                <a:gd name="T60" fmla="*/ 885 w 1090"/>
                <a:gd name="T61" fmla="*/ 664 h 1308"/>
                <a:gd name="T62" fmla="*/ 1090 w 1090"/>
                <a:gd name="T63" fmla="*/ 380 h 1308"/>
                <a:gd name="T64" fmla="*/ 1030 w 1090"/>
                <a:gd name="T65" fmla="*/ 334 h 1308"/>
                <a:gd name="T66" fmla="*/ 992 w 1090"/>
                <a:gd name="T67" fmla="*/ 322 h 1308"/>
                <a:gd name="T68" fmla="*/ 943 w 1090"/>
                <a:gd name="T69" fmla="*/ 324 h 1308"/>
                <a:gd name="T70" fmla="*/ 923 w 1090"/>
                <a:gd name="T71" fmla="*/ 336 h 1308"/>
                <a:gd name="T72" fmla="*/ 883 w 1090"/>
                <a:gd name="T73" fmla="*/ 372 h 1308"/>
                <a:gd name="T74" fmla="*/ 837 w 1090"/>
                <a:gd name="T75" fmla="*/ 380 h 1308"/>
                <a:gd name="T76" fmla="*/ 690 w 1090"/>
                <a:gd name="T77" fmla="*/ 362 h 1308"/>
                <a:gd name="T78" fmla="*/ 571 w 1090"/>
                <a:gd name="T79" fmla="*/ 338 h 1308"/>
                <a:gd name="T80" fmla="*/ 539 w 1090"/>
                <a:gd name="T81" fmla="*/ 304 h 1308"/>
                <a:gd name="T82" fmla="*/ 551 w 1090"/>
                <a:gd name="T83" fmla="*/ 248 h 1308"/>
                <a:gd name="T84" fmla="*/ 573 w 1090"/>
                <a:gd name="T85" fmla="*/ 221 h 1308"/>
                <a:gd name="T86" fmla="*/ 624 w 1090"/>
                <a:gd name="T87" fmla="*/ 173 h 1308"/>
                <a:gd name="T88" fmla="*/ 551 w 1090"/>
                <a:gd name="T89" fmla="*/ 137 h 1308"/>
                <a:gd name="T90" fmla="*/ 487 w 1090"/>
                <a:gd name="T91" fmla="*/ 117 h 1308"/>
                <a:gd name="T92" fmla="*/ 461 w 1090"/>
                <a:gd name="T93" fmla="*/ 58 h 1308"/>
                <a:gd name="T94" fmla="*/ 446 w 1090"/>
                <a:gd name="T95" fmla="*/ 10 h 1308"/>
                <a:gd name="T96" fmla="*/ 428 w 1090"/>
                <a:gd name="T97" fmla="*/ 0 h 1308"/>
                <a:gd name="T98" fmla="*/ 354 w 1090"/>
                <a:gd name="T99" fmla="*/ 22 h 1308"/>
                <a:gd name="T100" fmla="*/ 318 w 1090"/>
                <a:gd name="T101" fmla="*/ 65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308">
                  <a:moveTo>
                    <a:pt x="296" y="95"/>
                  </a:moveTo>
                  <a:lnTo>
                    <a:pt x="296" y="95"/>
                  </a:lnTo>
                  <a:lnTo>
                    <a:pt x="273" y="123"/>
                  </a:lnTo>
                  <a:lnTo>
                    <a:pt x="249" y="151"/>
                  </a:lnTo>
                  <a:lnTo>
                    <a:pt x="249" y="151"/>
                  </a:lnTo>
                  <a:lnTo>
                    <a:pt x="217" y="191"/>
                  </a:lnTo>
                  <a:lnTo>
                    <a:pt x="181" y="228"/>
                  </a:lnTo>
                  <a:lnTo>
                    <a:pt x="161" y="248"/>
                  </a:lnTo>
                  <a:lnTo>
                    <a:pt x="141" y="264"/>
                  </a:lnTo>
                  <a:lnTo>
                    <a:pt x="120" y="280"/>
                  </a:lnTo>
                  <a:lnTo>
                    <a:pt x="96" y="296"/>
                  </a:lnTo>
                  <a:lnTo>
                    <a:pt x="96" y="296"/>
                  </a:lnTo>
                  <a:lnTo>
                    <a:pt x="84" y="304"/>
                  </a:lnTo>
                  <a:lnTo>
                    <a:pt x="74" y="314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36" y="356"/>
                  </a:lnTo>
                  <a:lnTo>
                    <a:pt x="18" y="374"/>
                  </a:lnTo>
                  <a:lnTo>
                    <a:pt x="18" y="374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0" y="388"/>
                  </a:lnTo>
                  <a:lnTo>
                    <a:pt x="8" y="405"/>
                  </a:lnTo>
                  <a:lnTo>
                    <a:pt x="14" y="429"/>
                  </a:lnTo>
                  <a:lnTo>
                    <a:pt x="14" y="429"/>
                  </a:lnTo>
                  <a:lnTo>
                    <a:pt x="18" y="465"/>
                  </a:lnTo>
                  <a:lnTo>
                    <a:pt x="22" y="501"/>
                  </a:lnTo>
                  <a:lnTo>
                    <a:pt x="22" y="501"/>
                  </a:lnTo>
                  <a:lnTo>
                    <a:pt x="28" y="557"/>
                  </a:lnTo>
                  <a:lnTo>
                    <a:pt x="28" y="557"/>
                  </a:lnTo>
                  <a:lnTo>
                    <a:pt x="34" y="586"/>
                  </a:lnTo>
                  <a:lnTo>
                    <a:pt x="34" y="586"/>
                  </a:lnTo>
                  <a:lnTo>
                    <a:pt x="40" y="618"/>
                  </a:lnTo>
                  <a:lnTo>
                    <a:pt x="42" y="636"/>
                  </a:lnTo>
                  <a:lnTo>
                    <a:pt x="42" y="654"/>
                  </a:lnTo>
                  <a:lnTo>
                    <a:pt x="42" y="654"/>
                  </a:lnTo>
                  <a:lnTo>
                    <a:pt x="42" y="662"/>
                  </a:lnTo>
                  <a:lnTo>
                    <a:pt x="42" y="662"/>
                  </a:lnTo>
                  <a:lnTo>
                    <a:pt x="44" y="670"/>
                  </a:lnTo>
                  <a:lnTo>
                    <a:pt x="42" y="678"/>
                  </a:lnTo>
                  <a:lnTo>
                    <a:pt x="42" y="678"/>
                  </a:lnTo>
                  <a:lnTo>
                    <a:pt x="44" y="700"/>
                  </a:lnTo>
                  <a:lnTo>
                    <a:pt x="48" y="722"/>
                  </a:lnTo>
                  <a:lnTo>
                    <a:pt x="54" y="741"/>
                  </a:lnTo>
                  <a:lnTo>
                    <a:pt x="60" y="763"/>
                  </a:lnTo>
                  <a:lnTo>
                    <a:pt x="76" y="805"/>
                  </a:lnTo>
                  <a:lnTo>
                    <a:pt x="96" y="847"/>
                  </a:lnTo>
                  <a:lnTo>
                    <a:pt x="96" y="847"/>
                  </a:lnTo>
                  <a:lnTo>
                    <a:pt x="112" y="885"/>
                  </a:lnTo>
                  <a:lnTo>
                    <a:pt x="127" y="924"/>
                  </a:lnTo>
                  <a:lnTo>
                    <a:pt x="141" y="966"/>
                  </a:lnTo>
                  <a:lnTo>
                    <a:pt x="147" y="986"/>
                  </a:lnTo>
                  <a:lnTo>
                    <a:pt x="151" y="1008"/>
                  </a:lnTo>
                  <a:lnTo>
                    <a:pt x="151" y="1008"/>
                  </a:lnTo>
                  <a:lnTo>
                    <a:pt x="151" y="1020"/>
                  </a:lnTo>
                  <a:lnTo>
                    <a:pt x="151" y="1020"/>
                  </a:lnTo>
                  <a:lnTo>
                    <a:pt x="157" y="1024"/>
                  </a:lnTo>
                  <a:lnTo>
                    <a:pt x="165" y="1028"/>
                  </a:lnTo>
                  <a:lnTo>
                    <a:pt x="187" y="1034"/>
                  </a:lnTo>
                  <a:lnTo>
                    <a:pt x="213" y="1036"/>
                  </a:lnTo>
                  <a:lnTo>
                    <a:pt x="251" y="1038"/>
                  </a:lnTo>
                  <a:lnTo>
                    <a:pt x="251" y="1038"/>
                  </a:lnTo>
                  <a:lnTo>
                    <a:pt x="283" y="1042"/>
                  </a:lnTo>
                  <a:lnTo>
                    <a:pt x="314" y="1048"/>
                  </a:lnTo>
                  <a:lnTo>
                    <a:pt x="346" y="1056"/>
                  </a:lnTo>
                  <a:lnTo>
                    <a:pt x="376" y="1067"/>
                  </a:lnTo>
                  <a:lnTo>
                    <a:pt x="402" y="1083"/>
                  </a:lnTo>
                  <a:lnTo>
                    <a:pt x="428" y="1103"/>
                  </a:lnTo>
                  <a:lnTo>
                    <a:pt x="440" y="1115"/>
                  </a:lnTo>
                  <a:lnTo>
                    <a:pt x="452" y="1127"/>
                  </a:lnTo>
                  <a:lnTo>
                    <a:pt x="461" y="1141"/>
                  </a:lnTo>
                  <a:lnTo>
                    <a:pt x="471" y="1157"/>
                  </a:lnTo>
                  <a:lnTo>
                    <a:pt x="471" y="1157"/>
                  </a:lnTo>
                  <a:lnTo>
                    <a:pt x="479" y="1167"/>
                  </a:lnTo>
                  <a:lnTo>
                    <a:pt x="487" y="1177"/>
                  </a:lnTo>
                  <a:lnTo>
                    <a:pt x="497" y="1185"/>
                  </a:lnTo>
                  <a:lnTo>
                    <a:pt x="509" y="1191"/>
                  </a:lnTo>
                  <a:lnTo>
                    <a:pt x="509" y="1191"/>
                  </a:lnTo>
                  <a:lnTo>
                    <a:pt x="654" y="1250"/>
                  </a:lnTo>
                  <a:lnTo>
                    <a:pt x="801" y="1306"/>
                  </a:lnTo>
                  <a:lnTo>
                    <a:pt x="801" y="1306"/>
                  </a:lnTo>
                  <a:lnTo>
                    <a:pt x="807" y="1306"/>
                  </a:lnTo>
                  <a:lnTo>
                    <a:pt x="813" y="1308"/>
                  </a:lnTo>
                  <a:lnTo>
                    <a:pt x="813" y="1308"/>
                  </a:lnTo>
                  <a:lnTo>
                    <a:pt x="825" y="1306"/>
                  </a:lnTo>
                  <a:lnTo>
                    <a:pt x="837" y="1304"/>
                  </a:lnTo>
                  <a:lnTo>
                    <a:pt x="845" y="1300"/>
                  </a:lnTo>
                  <a:lnTo>
                    <a:pt x="849" y="1296"/>
                  </a:lnTo>
                  <a:lnTo>
                    <a:pt x="849" y="1296"/>
                  </a:lnTo>
                  <a:lnTo>
                    <a:pt x="853" y="1286"/>
                  </a:lnTo>
                  <a:lnTo>
                    <a:pt x="853" y="1278"/>
                  </a:lnTo>
                  <a:lnTo>
                    <a:pt x="855" y="1268"/>
                  </a:lnTo>
                  <a:lnTo>
                    <a:pt x="853" y="1260"/>
                  </a:lnTo>
                  <a:lnTo>
                    <a:pt x="849" y="1252"/>
                  </a:lnTo>
                  <a:lnTo>
                    <a:pt x="843" y="1244"/>
                  </a:lnTo>
                  <a:lnTo>
                    <a:pt x="835" y="1238"/>
                  </a:lnTo>
                  <a:lnTo>
                    <a:pt x="823" y="1234"/>
                  </a:lnTo>
                  <a:lnTo>
                    <a:pt x="823" y="1234"/>
                  </a:lnTo>
                  <a:lnTo>
                    <a:pt x="805" y="1225"/>
                  </a:lnTo>
                  <a:lnTo>
                    <a:pt x="789" y="1215"/>
                  </a:lnTo>
                  <a:lnTo>
                    <a:pt x="780" y="1201"/>
                  </a:lnTo>
                  <a:lnTo>
                    <a:pt x="770" y="1187"/>
                  </a:lnTo>
                  <a:lnTo>
                    <a:pt x="764" y="1171"/>
                  </a:lnTo>
                  <a:lnTo>
                    <a:pt x="762" y="1153"/>
                  </a:lnTo>
                  <a:lnTo>
                    <a:pt x="760" y="1135"/>
                  </a:lnTo>
                  <a:lnTo>
                    <a:pt x="762" y="1117"/>
                  </a:lnTo>
                  <a:lnTo>
                    <a:pt x="762" y="1117"/>
                  </a:lnTo>
                  <a:lnTo>
                    <a:pt x="764" y="1095"/>
                  </a:lnTo>
                  <a:lnTo>
                    <a:pt x="764" y="1073"/>
                  </a:lnTo>
                  <a:lnTo>
                    <a:pt x="764" y="1054"/>
                  </a:lnTo>
                  <a:lnTo>
                    <a:pt x="762" y="1032"/>
                  </a:lnTo>
                  <a:lnTo>
                    <a:pt x="758" y="1012"/>
                  </a:lnTo>
                  <a:lnTo>
                    <a:pt x="754" y="990"/>
                  </a:lnTo>
                  <a:lnTo>
                    <a:pt x="740" y="950"/>
                  </a:lnTo>
                  <a:lnTo>
                    <a:pt x="740" y="950"/>
                  </a:lnTo>
                  <a:lnTo>
                    <a:pt x="736" y="934"/>
                  </a:lnTo>
                  <a:lnTo>
                    <a:pt x="736" y="918"/>
                  </a:lnTo>
                  <a:lnTo>
                    <a:pt x="740" y="902"/>
                  </a:lnTo>
                  <a:lnTo>
                    <a:pt x="744" y="889"/>
                  </a:lnTo>
                  <a:lnTo>
                    <a:pt x="744" y="889"/>
                  </a:lnTo>
                  <a:lnTo>
                    <a:pt x="813" y="775"/>
                  </a:lnTo>
                  <a:lnTo>
                    <a:pt x="849" y="720"/>
                  </a:lnTo>
                  <a:lnTo>
                    <a:pt x="885" y="664"/>
                  </a:lnTo>
                  <a:lnTo>
                    <a:pt x="885" y="664"/>
                  </a:lnTo>
                  <a:lnTo>
                    <a:pt x="935" y="592"/>
                  </a:lnTo>
                  <a:lnTo>
                    <a:pt x="984" y="523"/>
                  </a:lnTo>
                  <a:lnTo>
                    <a:pt x="1090" y="380"/>
                  </a:lnTo>
                  <a:lnTo>
                    <a:pt x="1090" y="380"/>
                  </a:lnTo>
                  <a:lnTo>
                    <a:pt x="1070" y="364"/>
                  </a:lnTo>
                  <a:lnTo>
                    <a:pt x="1050" y="348"/>
                  </a:lnTo>
                  <a:lnTo>
                    <a:pt x="1030" y="334"/>
                  </a:lnTo>
                  <a:lnTo>
                    <a:pt x="1020" y="330"/>
                  </a:lnTo>
                  <a:lnTo>
                    <a:pt x="1008" y="326"/>
                  </a:lnTo>
                  <a:lnTo>
                    <a:pt x="1008" y="326"/>
                  </a:lnTo>
                  <a:lnTo>
                    <a:pt x="992" y="322"/>
                  </a:lnTo>
                  <a:lnTo>
                    <a:pt x="972" y="320"/>
                  </a:lnTo>
                  <a:lnTo>
                    <a:pt x="972" y="320"/>
                  </a:lnTo>
                  <a:lnTo>
                    <a:pt x="956" y="322"/>
                  </a:lnTo>
                  <a:lnTo>
                    <a:pt x="943" y="324"/>
                  </a:lnTo>
                  <a:lnTo>
                    <a:pt x="931" y="330"/>
                  </a:lnTo>
                  <a:lnTo>
                    <a:pt x="927" y="332"/>
                  </a:lnTo>
                  <a:lnTo>
                    <a:pt x="923" y="336"/>
                  </a:lnTo>
                  <a:lnTo>
                    <a:pt x="923" y="336"/>
                  </a:lnTo>
                  <a:lnTo>
                    <a:pt x="913" y="348"/>
                  </a:lnTo>
                  <a:lnTo>
                    <a:pt x="903" y="358"/>
                  </a:lnTo>
                  <a:lnTo>
                    <a:pt x="893" y="366"/>
                  </a:lnTo>
                  <a:lnTo>
                    <a:pt x="883" y="372"/>
                  </a:lnTo>
                  <a:lnTo>
                    <a:pt x="871" y="376"/>
                  </a:lnTo>
                  <a:lnTo>
                    <a:pt x="861" y="378"/>
                  </a:lnTo>
                  <a:lnTo>
                    <a:pt x="837" y="380"/>
                  </a:lnTo>
                  <a:lnTo>
                    <a:pt x="837" y="380"/>
                  </a:lnTo>
                  <a:lnTo>
                    <a:pt x="817" y="380"/>
                  </a:lnTo>
                  <a:lnTo>
                    <a:pt x="795" y="376"/>
                  </a:lnTo>
                  <a:lnTo>
                    <a:pt x="795" y="376"/>
                  </a:lnTo>
                  <a:lnTo>
                    <a:pt x="690" y="362"/>
                  </a:lnTo>
                  <a:lnTo>
                    <a:pt x="638" y="354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71" y="338"/>
                  </a:lnTo>
                  <a:lnTo>
                    <a:pt x="555" y="328"/>
                  </a:lnTo>
                  <a:lnTo>
                    <a:pt x="545" y="316"/>
                  </a:lnTo>
                  <a:lnTo>
                    <a:pt x="541" y="310"/>
                  </a:lnTo>
                  <a:lnTo>
                    <a:pt x="539" y="304"/>
                  </a:lnTo>
                  <a:lnTo>
                    <a:pt x="539" y="304"/>
                  </a:lnTo>
                  <a:lnTo>
                    <a:pt x="539" y="286"/>
                  </a:lnTo>
                  <a:lnTo>
                    <a:pt x="543" y="266"/>
                  </a:lnTo>
                  <a:lnTo>
                    <a:pt x="551" y="248"/>
                  </a:lnTo>
                  <a:lnTo>
                    <a:pt x="561" y="232"/>
                  </a:lnTo>
                  <a:lnTo>
                    <a:pt x="561" y="232"/>
                  </a:lnTo>
                  <a:lnTo>
                    <a:pt x="567" y="227"/>
                  </a:lnTo>
                  <a:lnTo>
                    <a:pt x="573" y="221"/>
                  </a:lnTo>
                  <a:lnTo>
                    <a:pt x="589" y="209"/>
                  </a:lnTo>
                  <a:lnTo>
                    <a:pt x="623" y="191"/>
                  </a:lnTo>
                  <a:lnTo>
                    <a:pt x="623" y="191"/>
                  </a:lnTo>
                  <a:lnTo>
                    <a:pt x="624" y="173"/>
                  </a:lnTo>
                  <a:lnTo>
                    <a:pt x="624" y="173"/>
                  </a:lnTo>
                  <a:lnTo>
                    <a:pt x="587" y="153"/>
                  </a:lnTo>
                  <a:lnTo>
                    <a:pt x="569" y="143"/>
                  </a:lnTo>
                  <a:lnTo>
                    <a:pt x="551" y="137"/>
                  </a:lnTo>
                  <a:lnTo>
                    <a:pt x="551" y="137"/>
                  </a:lnTo>
                  <a:lnTo>
                    <a:pt x="523" y="129"/>
                  </a:lnTo>
                  <a:lnTo>
                    <a:pt x="503" y="123"/>
                  </a:lnTo>
                  <a:lnTo>
                    <a:pt x="487" y="117"/>
                  </a:lnTo>
                  <a:lnTo>
                    <a:pt x="477" y="107"/>
                  </a:lnTo>
                  <a:lnTo>
                    <a:pt x="471" y="95"/>
                  </a:lnTo>
                  <a:lnTo>
                    <a:pt x="465" y="79"/>
                  </a:lnTo>
                  <a:lnTo>
                    <a:pt x="461" y="58"/>
                  </a:lnTo>
                  <a:lnTo>
                    <a:pt x="457" y="30"/>
                  </a:lnTo>
                  <a:lnTo>
                    <a:pt x="457" y="30"/>
                  </a:lnTo>
                  <a:lnTo>
                    <a:pt x="454" y="20"/>
                  </a:lnTo>
                  <a:lnTo>
                    <a:pt x="446" y="10"/>
                  </a:lnTo>
                  <a:lnTo>
                    <a:pt x="436" y="4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04" y="8"/>
                  </a:lnTo>
                  <a:lnTo>
                    <a:pt x="378" y="16"/>
                  </a:lnTo>
                  <a:lnTo>
                    <a:pt x="354" y="22"/>
                  </a:lnTo>
                  <a:lnTo>
                    <a:pt x="330" y="32"/>
                  </a:lnTo>
                  <a:lnTo>
                    <a:pt x="330" y="32"/>
                  </a:lnTo>
                  <a:lnTo>
                    <a:pt x="326" y="50"/>
                  </a:lnTo>
                  <a:lnTo>
                    <a:pt x="318" y="65"/>
                  </a:lnTo>
                  <a:lnTo>
                    <a:pt x="308" y="79"/>
                  </a:lnTo>
                  <a:lnTo>
                    <a:pt x="296" y="95"/>
                  </a:lnTo>
                  <a:lnTo>
                    <a:pt x="296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6" name="Freeform 16"/>
            <p:cNvSpPr>
              <a:spLocks/>
            </p:cNvSpPr>
            <p:nvPr/>
          </p:nvSpPr>
          <p:spPr bwMode="auto">
            <a:xfrm>
              <a:off x="7283350" y="3019990"/>
              <a:ext cx="182585" cy="158403"/>
            </a:xfrm>
            <a:custGeom>
              <a:avLst/>
              <a:gdLst>
                <a:gd name="T0" fmla="*/ 698 w 1102"/>
                <a:gd name="T1" fmla="*/ 217 h 966"/>
                <a:gd name="T2" fmla="*/ 636 w 1102"/>
                <a:gd name="T3" fmla="*/ 225 h 966"/>
                <a:gd name="T4" fmla="*/ 583 w 1102"/>
                <a:gd name="T5" fmla="*/ 203 h 966"/>
                <a:gd name="T6" fmla="*/ 547 w 1102"/>
                <a:gd name="T7" fmla="*/ 151 h 966"/>
                <a:gd name="T8" fmla="*/ 523 w 1102"/>
                <a:gd name="T9" fmla="*/ 42 h 966"/>
                <a:gd name="T10" fmla="*/ 517 w 1102"/>
                <a:gd name="T11" fmla="*/ 4 h 966"/>
                <a:gd name="T12" fmla="*/ 479 w 1102"/>
                <a:gd name="T13" fmla="*/ 0 h 966"/>
                <a:gd name="T14" fmla="*/ 394 w 1102"/>
                <a:gd name="T15" fmla="*/ 4 h 966"/>
                <a:gd name="T16" fmla="*/ 358 w 1102"/>
                <a:gd name="T17" fmla="*/ 0 h 966"/>
                <a:gd name="T18" fmla="*/ 350 w 1102"/>
                <a:gd name="T19" fmla="*/ 12 h 966"/>
                <a:gd name="T20" fmla="*/ 302 w 1102"/>
                <a:gd name="T21" fmla="*/ 56 h 966"/>
                <a:gd name="T22" fmla="*/ 225 w 1102"/>
                <a:gd name="T23" fmla="*/ 72 h 966"/>
                <a:gd name="T24" fmla="*/ 213 w 1102"/>
                <a:gd name="T25" fmla="*/ 72 h 966"/>
                <a:gd name="T26" fmla="*/ 153 w 1102"/>
                <a:gd name="T27" fmla="*/ 96 h 966"/>
                <a:gd name="T28" fmla="*/ 135 w 1102"/>
                <a:gd name="T29" fmla="*/ 128 h 966"/>
                <a:gd name="T30" fmla="*/ 131 w 1102"/>
                <a:gd name="T31" fmla="*/ 175 h 966"/>
                <a:gd name="T32" fmla="*/ 98 w 1102"/>
                <a:gd name="T33" fmla="*/ 247 h 966"/>
                <a:gd name="T34" fmla="*/ 52 w 1102"/>
                <a:gd name="T35" fmla="*/ 298 h 966"/>
                <a:gd name="T36" fmla="*/ 0 w 1102"/>
                <a:gd name="T37" fmla="*/ 358 h 966"/>
                <a:gd name="T38" fmla="*/ 20 w 1102"/>
                <a:gd name="T39" fmla="*/ 372 h 966"/>
                <a:gd name="T40" fmla="*/ 58 w 1102"/>
                <a:gd name="T41" fmla="*/ 436 h 966"/>
                <a:gd name="T42" fmla="*/ 66 w 1102"/>
                <a:gd name="T43" fmla="*/ 489 h 966"/>
                <a:gd name="T44" fmla="*/ 88 w 1102"/>
                <a:gd name="T45" fmla="*/ 507 h 966"/>
                <a:gd name="T46" fmla="*/ 139 w 1102"/>
                <a:gd name="T47" fmla="*/ 549 h 966"/>
                <a:gd name="T48" fmla="*/ 167 w 1102"/>
                <a:gd name="T49" fmla="*/ 589 h 966"/>
                <a:gd name="T50" fmla="*/ 181 w 1102"/>
                <a:gd name="T51" fmla="*/ 642 h 966"/>
                <a:gd name="T52" fmla="*/ 207 w 1102"/>
                <a:gd name="T53" fmla="*/ 716 h 966"/>
                <a:gd name="T54" fmla="*/ 271 w 1102"/>
                <a:gd name="T55" fmla="*/ 790 h 966"/>
                <a:gd name="T56" fmla="*/ 348 w 1102"/>
                <a:gd name="T57" fmla="*/ 811 h 966"/>
                <a:gd name="T58" fmla="*/ 366 w 1102"/>
                <a:gd name="T59" fmla="*/ 933 h 966"/>
                <a:gd name="T60" fmla="*/ 400 w 1102"/>
                <a:gd name="T61" fmla="*/ 929 h 966"/>
                <a:gd name="T62" fmla="*/ 453 w 1102"/>
                <a:gd name="T63" fmla="*/ 966 h 966"/>
                <a:gd name="T64" fmla="*/ 475 w 1102"/>
                <a:gd name="T65" fmla="*/ 937 h 966"/>
                <a:gd name="T66" fmla="*/ 563 w 1102"/>
                <a:gd name="T67" fmla="*/ 833 h 966"/>
                <a:gd name="T68" fmla="*/ 620 w 1102"/>
                <a:gd name="T69" fmla="*/ 805 h 966"/>
                <a:gd name="T70" fmla="*/ 688 w 1102"/>
                <a:gd name="T71" fmla="*/ 795 h 966"/>
                <a:gd name="T72" fmla="*/ 726 w 1102"/>
                <a:gd name="T73" fmla="*/ 797 h 966"/>
                <a:gd name="T74" fmla="*/ 752 w 1102"/>
                <a:gd name="T75" fmla="*/ 797 h 966"/>
                <a:gd name="T76" fmla="*/ 807 w 1102"/>
                <a:gd name="T77" fmla="*/ 817 h 966"/>
                <a:gd name="T78" fmla="*/ 845 w 1102"/>
                <a:gd name="T79" fmla="*/ 843 h 966"/>
                <a:gd name="T80" fmla="*/ 881 w 1102"/>
                <a:gd name="T81" fmla="*/ 847 h 966"/>
                <a:gd name="T82" fmla="*/ 915 w 1102"/>
                <a:gd name="T83" fmla="*/ 829 h 966"/>
                <a:gd name="T84" fmla="*/ 933 w 1102"/>
                <a:gd name="T85" fmla="*/ 799 h 966"/>
                <a:gd name="T86" fmla="*/ 1098 w 1102"/>
                <a:gd name="T87" fmla="*/ 760 h 966"/>
                <a:gd name="T88" fmla="*/ 1092 w 1102"/>
                <a:gd name="T89" fmla="*/ 702 h 966"/>
                <a:gd name="T90" fmla="*/ 1020 w 1102"/>
                <a:gd name="T91" fmla="*/ 525 h 966"/>
                <a:gd name="T92" fmla="*/ 996 w 1102"/>
                <a:gd name="T93" fmla="*/ 434 h 966"/>
                <a:gd name="T94" fmla="*/ 992 w 1102"/>
                <a:gd name="T95" fmla="*/ 362 h 966"/>
                <a:gd name="T96" fmla="*/ 978 w 1102"/>
                <a:gd name="T97" fmla="*/ 296 h 966"/>
                <a:gd name="T98" fmla="*/ 962 w 1102"/>
                <a:gd name="T99" fmla="*/ 151 h 966"/>
                <a:gd name="T100" fmla="*/ 791 w 1102"/>
                <a:gd name="T101" fmla="*/ 189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02" h="966">
                  <a:moveTo>
                    <a:pt x="791" y="189"/>
                  </a:moveTo>
                  <a:lnTo>
                    <a:pt x="791" y="189"/>
                  </a:lnTo>
                  <a:lnTo>
                    <a:pt x="698" y="217"/>
                  </a:lnTo>
                  <a:lnTo>
                    <a:pt x="698" y="217"/>
                  </a:lnTo>
                  <a:lnTo>
                    <a:pt x="672" y="225"/>
                  </a:lnTo>
                  <a:lnTo>
                    <a:pt x="650" y="227"/>
                  </a:lnTo>
                  <a:lnTo>
                    <a:pt x="650" y="227"/>
                  </a:lnTo>
                  <a:lnTo>
                    <a:pt x="636" y="225"/>
                  </a:lnTo>
                  <a:lnTo>
                    <a:pt x="622" y="223"/>
                  </a:lnTo>
                  <a:lnTo>
                    <a:pt x="611" y="219"/>
                  </a:lnTo>
                  <a:lnTo>
                    <a:pt x="597" y="211"/>
                  </a:lnTo>
                  <a:lnTo>
                    <a:pt x="583" y="203"/>
                  </a:lnTo>
                  <a:lnTo>
                    <a:pt x="569" y="189"/>
                  </a:lnTo>
                  <a:lnTo>
                    <a:pt x="559" y="173"/>
                  </a:lnTo>
                  <a:lnTo>
                    <a:pt x="547" y="151"/>
                  </a:lnTo>
                  <a:lnTo>
                    <a:pt x="547" y="151"/>
                  </a:lnTo>
                  <a:lnTo>
                    <a:pt x="537" y="124"/>
                  </a:lnTo>
                  <a:lnTo>
                    <a:pt x="531" y="96"/>
                  </a:lnTo>
                  <a:lnTo>
                    <a:pt x="527" y="68"/>
                  </a:lnTo>
                  <a:lnTo>
                    <a:pt x="523" y="42"/>
                  </a:lnTo>
                  <a:lnTo>
                    <a:pt x="523" y="42"/>
                  </a:lnTo>
                  <a:lnTo>
                    <a:pt x="519" y="14"/>
                  </a:lnTo>
                  <a:lnTo>
                    <a:pt x="517" y="4"/>
                  </a:lnTo>
                  <a:lnTo>
                    <a:pt x="517" y="4"/>
                  </a:lnTo>
                  <a:lnTo>
                    <a:pt x="507" y="2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440" y="2"/>
                  </a:lnTo>
                  <a:lnTo>
                    <a:pt x="440" y="2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82" y="2"/>
                  </a:lnTo>
                  <a:lnTo>
                    <a:pt x="382" y="2"/>
                  </a:lnTo>
                  <a:lnTo>
                    <a:pt x="358" y="0"/>
                  </a:lnTo>
                  <a:lnTo>
                    <a:pt x="358" y="0"/>
                  </a:lnTo>
                  <a:lnTo>
                    <a:pt x="354" y="2"/>
                  </a:lnTo>
                  <a:lnTo>
                    <a:pt x="354" y="2"/>
                  </a:lnTo>
                  <a:lnTo>
                    <a:pt x="350" y="12"/>
                  </a:lnTo>
                  <a:lnTo>
                    <a:pt x="350" y="12"/>
                  </a:lnTo>
                  <a:lnTo>
                    <a:pt x="342" y="22"/>
                  </a:lnTo>
                  <a:lnTo>
                    <a:pt x="336" y="32"/>
                  </a:lnTo>
                  <a:lnTo>
                    <a:pt x="318" y="46"/>
                  </a:lnTo>
                  <a:lnTo>
                    <a:pt x="302" y="56"/>
                  </a:lnTo>
                  <a:lnTo>
                    <a:pt x="285" y="64"/>
                  </a:lnTo>
                  <a:lnTo>
                    <a:pt x="267" y="68"/>
                  </a:lnTo>
                  <a:lnTo>
                    <a:pt x="251" y="70"/>
                  </a:lnTo>
                  <a:lnTo>
                    <a:pt x="225" y="72"/>
                  </a:lnTo>
                  <a:lnTo>
                    <a:pt x="225" y="72"/>
                  </a:lnTo>
                  <a:lnTo>
                    <a:pt x="215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153" y="96"/>
                  </a:lnTo>
                  <a:lnTo>
                    <a:pt x="153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41" y="112"/>
                  </a:lnTo>
                  <a:lnTo>
                    <a:pt x="135" y="128"/>
                  </a:lnTo>
                  <a:lnTo>
                    <a:pt x="131" y="145"/>
                  </a:lnTo>
                  <a:lnTo>
                    <a:pt x="131" y="165"/>
                  </a:lnTo>
                  <a:lnTo>
                    <a:pt x="131" y="165"/>
                  </a:lnTo>
                  <a:lnTo>
                    <a:pt x="131" y="175"/>
                  </a:lnTo>
                  <a:lnTo>
                    <a:pt x="131" y="185"/>
                  </a:lnTo>
                  <a:lnTo>
                    <a:pt x="125" y="203"/>
                  </a:lnTo>
                  <a:lnTo>
                    <a:pt x="116" y="225"/>
                  </a:lnTo>
                  <a:lnTo>
                    <a:pt x="98" y="247"/>
                  </a:lnTo>
                  <a:lnTo>
                    <a:pt x="98" y="247"/>
                  </a:lnTo>
                  <a:lnTo>
                    <a:pt x="76" y="273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28" y="324"/>
                  </a:lnTo>
                  <a:lnTo>
                    <a:pt x="4" y="352"/>
                  </a:lnTo>
                  <a:lnTo>
                    <a:pt x="4" y="352"/>
                  </a:lnTo>
                  <a:lnTo>
                    <a:pt x="0" y="358"/>
                  </a:lnTo>
                  <a:lnTo>
                    <a:pt x="0" y="358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20" y="372"/>
                  </a:lnTo>
                  <a:lnTo>
                    <a:pt x="34" y="388"/>
                  </a:lnTo>
                  <a:lnTo>
                    <a:pt x="44" y="402"/>
                  </a:lnTo>
                  <a:lnTo>
                    <a:pt x="52" y="418"/>
                  </a:lnTo>
                  <a:lnTo>
                    <a:pt x="58" y="436"/>
                  </a:lnTo>
                  <a:lnTo>
                    <a:pt x="62" y="452"/>
                  </a:lnTo>
                  <a:lnTo>
                    <a:pt x="66" y="483"/>
                  </a:lnTo>
                  <a:lnTo>
                    <a:pt x="66" y="483"/>
                  </a:lnTo>
                  <a:lnTo>
                    <a:pt x="66" y="489"/>
                  </a:lnTo>
                  <a:lnTo>
                    <a:pt x="70" y="493"/>
                  </a:lnTo>
                  <a:lnTo>
                    <a:pt x="76" y="499"/>
                  </a:lnTo>
                  <a:lnTo>
                    <a:pt x="88" y="507"/>
                  </a:lnTo>
                  <a:lnTo>
                    <a:pt x="88" y="507"/>
                  </a:lnTo>
                  <a:lnTo>
                    <a:pt x="112" y="523"/>
                  </a:lnTo>
                  <a:lnTo>
                    <a:pt x="133" y="543"/>
                  </a:lnTo>
                  <a:lnTo>
                    <a:pt x="133" y="543"/>
                  </a:lnTo>
                  <a:lnTo>
                    <a:pt x="139" y="549"/>
                  </a:lnTo>
                  <a:lnTo>
                    <a:pt x="139" y="549"/>
                  </a:lnTo>
                  <a:lnTo>
                    <a:pt x="153" y="569"/>
                  </a:lnTo>
                  <a:lnTo>
                    <a:pt x="167" y="589"/>
                  </a:lnTo>
                  <a:lnTo>
                    <a:pt x="167" y="589"/>
                  </a:lnTo>
                  <a:lnTo>
                    <a:pt x="173" y="601"/>
                  </a:lnTo>
                  <a:lnTo>
                    <a:pt x="179" y="613"/>
                  </a:lnTo>
                  <a:lnTo>
                    <a:pt x="181" y="627"/>
                  </a:lnTo>
                  <a:lnTo>
                    <a:pt x="181" y="642"/>
                  </a:lnTo>
                  <a:lnTo>
                    <a:pt x="181" y="642"/>
                  </a:lnTo>
                  <a:lnTo>
                    <a:pt x="195" y="688"/>
                  </a:lnTo>
                  <a:lnTo>
                    <a:pt x="195" y="688"/>
                  </a:lnTo>
                  <a:lnTo>
                    <a:pt x="207" y="716"/>
                  </a:lnTo>
                  <a:lnTo>
                    <a:pt x="219" y="740"/>
                  </a:lnTo>
                  <a:lnTo>
                    <a:pt x="235" y="760"/>
                  </a:lnTo>
                  <a:lnTo>
                    <a:pt x="251" y="778"/>
                  </a:lnTo>
                  <a:lnTo>
                    <a:pt x="271" y="790"/>
                  </a:lnTo>
                  <a:lnTo>
                    <a:pt x="292" y="801"/>
                  </a:lnTo>
                  <a:lnTo>
                    <a:pt x="318" y="807"/>
                  </a:lnTo>
                  <a:lnTo>
                    <a:pt x="348" y="811"/>
                  </a:lnTo>
                  <a:lnTo>
                    <a:pt x="348" y="811"/>
                  </a:lnTo>
                  <a:lnTo>
                    <a:pt x="342" y="945"/>
                  </a:lnTo>
                  <a:lnTo>
                    <a:pt x="342" y="945"/>
                  </a:lnTo>
                  <a:lnTo>
                    <a:pt x="354" y="939"/>
                  </a:lnTo>
                  <a:lnTo>
                    <a:pt x="366" y="933"/>
                  </a:lnTo>
                  <a:lnTo>
                    <a:pt x="378" y="929"/>
                  </a:lnTo>
                  <a:lnTo>
                    <a:pt x="390" y="929"/>
                  </a:lnTo>
                  <a:lnTo>
                    <a:pt x="390" y="929"/>
                  </a:lnTo>
                  <a:lnTo>
                    <a:pt x="400" y="929"/>
                  </a:lnTo>
                  <a:lnTo>
                    <a:pt x="408" y="931"/>
                  </a:lnTo>
                  <a:lnTo>
                    <a:pt x="424" y="937"/>
                  </a:lnTo>
                  <a:lnTo>
                    <a:pt x="440" y="949"/>
                  </a:lnTo>
                  <a:lnTo>
                    <a:pt x="453" y="966"/>
                  </a:lnTo>
                  <a:lnTo>
                    <a:pt x="453" y="966"/>
                  </a:lnTo>
                  <a:lnTo>
                    <a:pt x="465" y="949"/>
                  </a:lnTo>
                  <a:lnTo>
                    <a:pt x="475" y="937"/>
                  </a:lnTo>
                  <a:lnTo>
                    <a:pt x="475" y="937"/>
                  </a:lnTo>
                  <a:lnTo>
                    <a:pt x="493" y="905"/>
                  </a:lnTo>
                  <a:lnTo>
                    <a:pt x="515" y="879"/>
                  </a:lnTo>
                  <a:lnTo>
                    <a:pt x="537" y="853"/>
                  </a:lnTo>
                  <a:lnTo>
                    <a:pt x="563" y="833"/>
                  </a:lnTo>
                  <a:lnTo>
                    <a:pt x="577" y="825"/>
                  </a:lnTo>
                  <a:lnTo>
                    <a:pt x="591" y="817"/>
                  </a:lnTo>
                  <a:lnTo>
                    <a:pt x="605" y="811"/>
                  </a:lnTo>
                  <a:lnTo>
                    <a:pt x="620" y="805"/>
                  </a:lnTo>
                  <a:lnTo>
                    <a:pt x="636" y="801"/>
                  </a:lnTo>
                  <a:lnTo>
                    <a:pt x="652" y="797"/>
                  </a:lnTo>
                  <a:lnTo>
                    <a:pt x="670" y="795"/>
                  </a:lnTo>
                  <a:lnTo>
                    <a:pt x="688" y="795"/>
                  </a:lnTo>
                  <a:lnTo>
                    <a:pt x="688" y="795"/>
                  </a:lnTo>
                  <a:lnTo>
                    <a:pt x="706" y="795"/>
                  </a:lnTo>
                  <a:lnTo>
                    <a:pt x="726" y="797"/>
                  </a:lnTo>
                  <a:lnTo>
                    <a:pt x="726" y="797"/>
                  </a:lnTo>
                  <a:lnTo>
                    <a:pt x="732" y="799"/>
                  </a:lnTo>
                  <a:lnTo>
                    <a:pt x="732" y="799"/>
                  </a:lnTo>
                  <a:lnTo>
                    <a:pt x="752" y="797"/>
                  </a:lnTo>
                  <a:lnTo>
                    <a:pt x="752" y="797"/>
                  </a:lnTo>
                  <a:lnTo>
                    <a:pt x="764" y="799"/>
                  </a:lnTo>
                  <a:lnTo>
                    <a:pt x="764" y="799"/>
                  </a:lnTo>
                  <a:lnTo>
                    <a:pt x="793" y="809"/>
                  </a:lnTo>
                  <a:lnTo>
                    <a:pt x="807" y="817"/>
                  </a:lnTo>
                  <a:lnTo>
                    <a:pt x="819" y="825"/>
                  </a:lnTo>
                  <a:lnTo>
                    <a:pt x="819" y="825"/>
                  </a:lnTo>
                  <a:lnTo>
                    <a:pt x="831" y="835"/>
                  </a:lnTo>
                  <a:lnTo>
                    <a:pt x="845" y="843"/>
                  </a:lnTo>
                  <a:lnTo>
                    <a:pt x="859" y="847"/>
                  </a:lnTo>
                  <a:lnTo>
                    <a:pt x="871" y="849"/>
                  </a:lnTo>
                  <a:lnTo>
                    <a:pt x="871" y="849"/>
                  </a:lnTo>
                  <a:lnTo>
                    <a:pt x="881" y="847"/>
                  </a:lnTo>
                  <a:lnTo>
                    <a:pt x="891" y="845"/>
                  </a:lnTo>
                  <a:lnTo>
                    <a:pt x="899" y="841"/>
                  </a:lnTo>
                  <a:lnTo>
                    <a:pt x="909" y="835"/>
                  </a:lnTo>
                  <a:lnTo>
                    <a:pt x="915" y="829"/>
                  </a:lnTo>
                  <a:lnTo>
                    <a:pt x="923" y="819"/>
                  </a:lnTo>
                  <a:lnTo>
                    <a:pt x="927" y="809"/>
                  </a:lnTo>
                  <a:lnTo>
                    <a:pt x="933" y="799"/>
                  </a:lnTo>
                  <a:lnTo>
                    <a:pt x="933" y="799"/>
                  </a:lnTo>
                  <a:lnTo>
                    <a:pt x="945" y="760"/>
                  </a:lnTo>
                  <a:lnTo>
                    <a:pt x="945" y="760"/>
                  </a:lnTo>
                  <a:lnTo>
                    <a:pt x="1098" y="760"/>
                  </a:lnTo>
                  <a:lnTo>
                    <a:pt x="1098" y="760"/>
                  </a:lnTo>
                  <a:lnTo>
                    <a:pt x="1102" y="748"/>
                  </a:lnTo>
                  <a:lnTo>
                    <a:pt x="1102" y="748"/>
                  </a:lnTo>
                  <a:lnTo>
                    <a:pt x="1098" y="726"/>
                  </a:lnTo>
                  <a:lnTo>
                    <a:pt x="1092" y="702"/>
                  </a:lnTo>
                  <a:lnTo>
                    <a:pt x="1076" y="658"/>
                  </a:lnTo>
                  <a:lnTo>
                    <a:pt x="1058" y="615"/>
                  </a:lnTo>
                  <a:lnTo>
                    <a:pt x="1038" y="571"/>
                  </a:lnTo>
                  <a:lnTo>
                    <a:pt x="1020" y="525"/>
                  </a:lnTo>
                  <a:lnTo>
                    <a:pt x="1012" y="503"/>
                  </a:lnTo>
                  <a:lnTo>
                    <a:pt x="1004" y="481"/>
                  </a:lnTo>
                  <a:lnTo>
                    <a:pt x="1000" y="458"/>
                  </a:lnTo>
                  <a:lnTo>
                    <a:pt x="996" y="434"/>
                  </a:lnTo>
                  <a:lnTo>
                    <a:pt x="994" y="410"/>
                  </a:lnTo>
                  <a:lnTo>
                    <a:pt x="994" y="386"/>
                  </a:lnTo>
                  <a:lnTo>
                    <a:pt x="994" y="386"/>
                  </a:lnTo>
                  <a:lnTo>
                    <a:pt x="992" y="362"/>
                  </a:lnTo>
                  <a:lnTo>
                    <a:pt x="988" y="340"/>
                  </a:lnTo>
                  <a:lnTo>
                    <a:pt x="982" y="318"/>
                  </a:lnTo>
                  <a:lnTo>
                    <a:pt x="978" y="296"/>
                  </a:lnTo>
                  <a:lnTo>
                    <a:pt x="978" y="296"/>
                  </a:lnTo>
                  <a:lnTo>
                    <a:pt x="972" y="233"/>
                  </a:lnTo>
                  <a:lnTo>
                    <a:pt x="964" y="167"/>
                  </a:lnTo>
                  <a:lnTo>
                    <a:pt x="964" y="167"/>
                  </a:lnTo>
                  <a:lnTo>
                    <a:pt x="962" y="151"/>
                  </a:lnTo>
                  <a:lnTo>
                    <a:pt x="954" y="139"/>
                  </a:lnTo>
                  <a:lnTo>
                    <a:pt x="954" y="139"/>
                  </a:lnTo>
                  <a:lnTo>
                    <a:pt x="791" y="189"/>
                  </a:lnTo>
                  <a:lnTo>
                    <a:pt x="791" y="18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7" name="Freeform 17"/>
            <p:cNvSpPr>
              <a:spLocks/>
            </p:cNvSpPr>
            <p:nvPr/>
          </p:nvSpPr>
          <p:spPr bwMode="auto">
            <a:xfrm>
              <a:off x="6929944" y="2682687"/>
              <a:ext cx="137684" cy="210220"/>
            </a:xfrm>
            <a:custGeom>
              <a:avLst/>
              <a:gdLst>
                <a:gd name="T0" fmla="*/ 300 w 831"/>
                <a:gd name="T1" fmla="*/ 1282 h 1282"/>
                <a:gd name="T2" fmla="*/ 320 w 831"/>
                <a:gd name="T3" fmla="*/ 1276 h 1282"/>
                <a:gd name="T4" fmla="*/ 344 w 831"/>
                <a:gd name="T5" fmla="*/ 1234 h 1282"/>
                <a:gd name="T6" fmla="*/ 374 w 831"/>
                <a:gd name="T7" fmla="*/ 1192 h 1282"/>
                <a:gd name="T8" fmla="*/ 398 w 831"/>
                <a:gd name="T9" fmla="*/ 1200 h 1282"/>
                <a:gd name="T10" fmla="*/ 431 w 831"/>
                <a:gd name="T11" fmla="*/ 1230 h 1282"/>
                <a:gd name="T12" fmla="*/ 463 w 831"/>
                <a:gd name="T13" fmla="*/ 1240 h 1282"/>
                <a:gd name="T14" fmla="*/ 495 w 831"/>
                <a:gd name="T15" fmla="*/ 1210 h 1282"/>
                <a:gd name="T16" fmla="*/ 551 w 831"/>
                <a:gd name="T17" fmla="*/ 1137 h 1282"/>
                <a:gd name="T18" fmla="*/ 577 w 831"/>
                <a:gd name="T19" fmla="*/ 1073 h 1282"/>
                <a:gd name="T20" fmla="*/ 644 w 831"/>
                <a:gd name="T21" fmla="*/ 1020 h 1282"/>
                <a:gd name="T22" fmla="*/ 714 w 831"/>
                <a:gd name="T23" fmla="*/ 994 h 1282"/>
                <a:gd name="T24" fmla="*/ 742 w 831"/>
                <a:gd name="T25" fmla="*/ 990 h 1282"/>
                <a:gd name="T26" fmla="*/ 765 w 831"/>
                <a:gd name="T27" fmla="*/ 1022 h 1282"/>
                <a:gd name="T28" fmla="*/ 793 w 831"/>
                <a:gd name="T29" fmla="*/ 1077 h 1282"/>
                <a:gd name="T30" fmla="*/ 831 w 831"/>
                <a:gd name="T31" fmla="*/ 984 h 1282"/>
                <a:gd name="T32" fmla="*/ 819 w 831"/>
                <a:gd name="T33" fmla="*/ 956 h 1282"/>
                <a:gd name="T34" fmla="*/ 799 w 831"/>
                <a:gd name="T35" fmla="*/ 938 h 1282"/>
                <a:gd name="T36" fmla="*/ 777 w 831"/>
                <a:gd name="T37" fmla="*/ 940 h 1282"/>
                <a:gd name="T38" fmla="*/ 720 w 831"/>
                <a:gd name="T39" fmla="*/ 920 h 1282"/>
                <a:gd name="T40" fmla="*/ 680 w 831"/>
                <a:gd name="T41" fmla="*/ 868 h 1282"/>
                <a:gd name="T42" fmla="*/ 642 w 831"/>
                <a:gd name="T43" fmla="*/ 833 h 1282"/>
                <a:gd name="T44" fmla="*/ 598 w 831"/>
                <a:gd name="T45" fmla="*/ 775 h 1282"/>
                <a:gd name="T46" fmla="*/ 594 w 831"/>
                <a:gd name="T47" fmla="*/ 705 h 1282"/>
                <a:gd name="T48" fmla="*/ 606 w 831"/>
                <a:gd name="T49" fmla="*/ 624 h 1282"/>
                <a:gd name="T50" fmla="*/ 585 w 831"/>
                <a:gd name="T51" fmla="*/ 544 h 1282"/>
                <a:gd name="T52" fmla="*/ 585 w 831"/>
                <a:gd name="T53" fmla="*/ 521 h 1282"/>
                <a:gd name="T54" fmla="*/ 557 w 831"/>
                <a:gd name="T55" fmla="*/ 367 h 1282"/>
                <a:gd name="T56" fmla="*/ 573 w 831"/>
                <a:gd name="T57" fmla="*/ 324 h 1282"/>
                <a:gd name="T58" fmla="*/ 610 w 831"/>
                <a:gd name="T59" fmla="*/ 250 h 1282"/>
                <a:gd name="T60" fmla="*/ 642 w 831"/>
                <a:gd name="T61" fmla="*/ 216 h 1282"/>
                <a:gd name="T62" fmla="*/ 674 w 831"/>
                <a:gd name="T63" fmla="*/ 137 h 1282"/>
                <a:gd name="T64" fmla="*/ 688 w 831"/>
                <a:gd name="T65" fmla="*/ 27 h 1282"/>
                <a:gd name="T66" fmla="*/ 672 w 831"/>
                <a:gd name="T67" fmla="*/ 0 h 1282"/>
                <a:gd name="T68" fmla="*/ 652 w 831"/>
                <a:gd name="T69" fmla="*/ 25 h 1282"/>
                <a:gd name="T70" fmla="*/ 636 w 831"/>
                <a:gd name="T71" fmla="*/ 59 h 1282"/>
                <a:gd name="T72" fmla="*/ 600 w 831"/>
                <a:gd name="T73" fmla="*/ 71 h 1282"/>
                <a:gd name="T74" fmla="*/ 511 w 831"/>
                <a:gd name="T75" fmla="*/ 87 h 1282"/>
                <a:gd name="T76" fmla="*/ 402 w 831"/>
                <a:gd name="T77" fmla="*/ 143 h 1282"/>
                <a:gd name="T78" fmla="*/ 330 w 831"/>
                <a:gd name="T79" fmla="*/ 189 h 1282"/>
                <a:gd name="T80" fmla="*/ 280 w 831"/>
                <a:gd name="T81" fmla="*/ 202 h 1282"/>
                <a:gd name="T82" fmla="*/ 245 w 831"/>
                <a:gd name="T83" fmla="*/ 192 h 1282"/>
                <a:gd name="T84" fmla="*/ 227 w 831"/>
                <a:gd name="T85" fmla="*/ 185 h 1282"/>
                <a:gd name="T86" fmla="*/ 205 w 831"/>
                <a:gd name="T87" fmla="*/ 194 h 1282"/>
                <a:gd name="T88" fmla="*/ 155 w 831"/>
                <a:gd name="T89" fmla="*/ 266 h 1282"/>
                <a:gd name="T90" fmla="*/ 125 w 831"/>
                <a:gd name="T91" fmla="*/ 320 h 1282"/>
                <a:gd name="T92" fmla="*/ 72 w 831"/>
                <a:gd name="T93" fmla="*/ 350 h 1282"/>
                <a:gd name="T94" fmla="*/ 32 w 831"/>
                <a:gd name="T95" fmla="*/ 367 h 1282"/>
                <a:gd name="T96" fmla="*/ 56 w 831"/>
                <a:gd name="T97" fmla="*/ 427 h 1282"/>
                <a:gd name="T98" fmla="*/ 38 w 831"/>
                <a:gd name="T99" fmla="*/ 503 h 1282"/>
                <a:gd name="T100" fmla="*/ 18 w 831"/>
                <a:gd name="T101" fmla="*/ 536 h 1282"/>
                <a:gd name="T102" fmla="*/ 34 w 831"/>
                <a:gd name="T103" fmla="*/ 636 h 1282"/>
                <a:gd name="T104" fmla="*/ 68 w 831"/>
                <a:gd name="T105" fmla="*/ 805 h 1282"/>
                <a:gd name="T106" fmla="*/ 58 w 831"/>
                <a:gd name="T107" fmla="*/ 886 h 1282"/>
                <a:gd name="T108" fmla="*/ 22 w 831"/>
                <a:gd name="T109" fmla="*/ 938 h 1282"/>
                <a:gd name="T110" fmla="*/ 2 w 831"/>
                <a:gd name="T111" fmla="*/ 972 h 1282"/>
                <a:gd name="T112" fmla="*/ 16 w 831"/>
                <a:gd name="T113" fmla="*/ 1016 h 1282"/>
                <a:gd name="T114" fmla="*/ 52 w 831"/>
                <a:gd name="T115" fmla="*/ 1051 h 1282"/>
                <a:gd name="T116" fmla="*/ 68 w 831"/>
                <a:gd name="T117" fmla="*/ 1111 h 1282"/>
                <a:gd name="T118" fmla="*/ 56 w 831"/>
                <a:gd name="T119" fmla="*/ 1165 h 1282"/>
                <a:gd name="T120" fmla="*/ 64 w 831"/>
                <a:gd name="T121" fmla="*/ 1210 h 1282"/>
                <a:gd name="T122" fmla="*/ 105 w 831"/>
                <a:gd name="T123" fmla="*/ 1232 h 1282"/>
                <a:gd name="T124" fmla="*/ 259 w 831"/>
                <a:gd name="T125" fmla="*/ 1276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1" h="1282">
                  <a:moveTo>
                    <a:pt x="259" y="1276"/>
                  </a:moveTo>
                  <a:lnTo>
                    <a:pt x="259" y="1276"/>
                  </a:lnTo>
                  <a:lnTo>
                    <a:pt x="282" y="1280"/>
                  </a:lnTo>
                  <a:lnTo>
                    <a:pt x="300" y="1282"/>
                  </a:lnTo>
                  <a:lnTo>
                    <a:pt x="300" y="1282"/>
                  </a:lnTo>
                  <a:lnTo>
                    <a:pt x="308" y="1280"/>
                  </a:lnTo>
                  <a:lnTo>
                    <a:pt x="314" y="1280"/>
                  </a:lnTo>
                  <a:lnTo>
                    <a:pt x="320" y="1276"/>
                  </a:lnTo>
                  <a:lnTo>
                    <a:pt x="324" y="1272"/>
                  </a:lnTo>
                  <a:lnTo>
                    <a:pt x="334" y="1258"/>
                  </a:lnTo>
                  <a:lnTo>
                    <a:pt x="344" y="1234"/>
                  </a:lnTo>
                  <a:lnTo>
                    <a:pt x="344" y="1234"/>
                  </a:lnTo>
                  <a:lnTo>
                    <a:pt x="352" y="1216"/>
                  </a:lnTo>
                  <a:lnTo>
                    <a:pt x="360" y="1202"/>
                  </a:lnTo>
                  <a:lnTo>
                    <a:pt x="370" y="1194"/>
                  </a:lnTo>
                  <a:lnTo>
                    <a:pt x="374" y="1192"/>
                  </a:lnTo>
                  <a:lnTo>
                    <a:pt x="378" y="1192"/>
                  </a:lnTo>
                  <a:lnTo>
                    <a:pt x="378" y="1192"/>
                  </a:lnTo>
                  <a:lnTo>
                    <a:pt x="388" y="1194"/>
                  </a:lnTo>
                  <a:lnTo>
                    <a:pt x="398" y="1200"/>
                  </a:lnTo>
                  <a:lnTo>
                    <a:pt x="410" y="1210"/>
                  </a:lnTo>
                  <a:lnTo>
                    <a:pt x="424" y="1224"/>
                  </a:lnTo>
                  <a:lnTo>
                    <a:pt x="424" y="1224"/>
                  </a:lnTo>
                  <a:lnTo>
                    <a:pt x="431" y="1230"/>
                  </a:lnTo>
                  <a:lnTo>
                    <a:pt x="441" y="1234"/>
                  </a:lnTo>
                  <a:lnTo>
                    <a:pt x="453" y="1238"/>
                  </a:lnTo>
                  <a:lnTo>
                    <a:pt x="463" y="1240"/>
                  </a:lnTo>
                  <a:lnTo>
                    <a:pt x="463" y="1240"/>
                  </a:lnTo>
                  <a:lnTo>
                    <a:pt x="467" y="1240"/>
                  </a:lnTo>
                  <a:lnTo>
                    <a:pt x="469" y="1238"/>
                  </a:lnTo>
                  <a:lnTo>
                    <a:pt x="469" y="1238"/>
                  </a:lnTo>
                  <a:lnTo>
                    <a:pt x="495" y="1210"/>
                  </a:lnTo>
                  <a:lnTo>
                    <a:pt x="521" y="1183"/>
                  </a:lnTo>
                  <a:lnTo>
                    <a:pt x="533" y="1167"/>
                  </a:lnTo>
                  <a:lnTo>
                    <a:pt x="543" y="1153"/>
                  </a:lnTo>
                  <a:lnTo>
                    <a:pt x="551" y="1137"/>
                  </a:lnTo>
                  <a:lnTo>
                    <a:pt x="557" y="1121"/>
                  </a:lnTo>
                  <a:lnTo>
                    <a:pt x="557" y="1121"/>
                  </a:lnTo>
                  <a:lnTo>
                    <a:pt x="567" y="1095"/>
                  </a:lnTo>
                  <a:lnTo>
                    <a:pt x="577" y="1073"/>
                  </a:lnTo>
                  <a:lnTo>
                    <a:pt x="591" y="1055"/>
                  </a:lnTo>
                  <a:lnTo>
                    <a:pt x="606" y="1041"/>
                  </a:lnTo>
                  <a:lnTo>
                    <a:pt x="624" y="1029"/>
                  </a:lnTo>
                  <a:lnTo>
                    <a:pt x="644" y="1020"/>
                  </a:lnTo>
                  <a:lnTo>
                    <a:pt x="664" y="1010"/>
                  </a:lnTo>
                  <a:lnTo>
                    <a:pt x="686" y="1002"/>
                  </a:lnTo>
                  <a:lnTo>
                    <a:pt x="686" y="1002"/>
                  </a:lnTo>
                  <a:lnTo>
                    <a:pt x="714" y="994"/>
                  </a:lnTo>
                  <a:lnTo>
                    <a:pt x="726" y="990"/>
                  </a:lnTo>
                  <a:lnTo>
                    <a:pt x="734" y="990"/>
                  </a:lnTo>
                  <a:lnTo>
                    <a:pt x="734" y="990"/>
                  </a:lnTo>
                  <a:lnTo>
                    <a:pt x="742" y="990"/>
                  </a:lnTo>
                  <a:lnTo>
                    <a:pt x="748" y="994"/>
                  </a:lnTo>
                  <a:lnTo>
                    <a:pt x="752" y="998"/>
                  </a:lnTo>
                  <a:lnTo>
                    <a:pt x="756" y="1004"/>
                  </a:lnTo>
                  <a:lnTo>
                    <a:pt x="765" y="1022"/>
                  </a:lnTo>
                  <a:lnTo>
                    <a:pt x="775" y="1047"/>
                  </a:lnTo>
                  <a:lnTo>
                    <a:pt x="775" y="1047"/>
                  </a:lnTo>
                  <a:lnTo>
                    <a:pt x="779" y="1057"/>
                  </a:lnTo>
                  <a:lnTo>
                    <a:pt x="793" y="1077"/>
                  </a:lnTo>
                  <a:lnTo>
                    <a:pt x="793" y="1077"/>
                  </a:lnTo>
                  <a:lnTo>
                    <a:pt x="817" y="1025"/>
                  </a:lnTo>
                  <a:lnTo>
                    <a:pt x="825" y="1004"/>
                  </a:lnTo>
                  <a:lnTo>
                    <a:pt x="831" y="984"/>
                  </a:lnTo>
                  <a:lnTo>
                    <a:pt x="831" y="984"/>
                  </a:lnTo>
                  <a:lnTo>
                    <a:pt x="829" y="978"/>
                  </a:lnTo>
                  <a:lnTo>
                    <a:pt x="827" y="970"/>
                  </a:lnTo>
                  <a:lnTo>
                    <a:pt x="819" y="956"/>
                  </a:lnTo>
                  <a:lnTo>
                    <a:pt x="809" y="942"/>
                  </a:lnTo>
                  <a:lnTo>
                    <a:pt x="803" y="940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77" y="940"/>
                  </a:lnTo>
                  <a:lnTo>
                    <a:pt x="777" y="940"/>
                  </a:lnTo>
                  <a:lnTo>
                    <a:pt x="759" y="938"/>
                  </a:lnTo>
                  <a:lnTo>
                    <a:pt x="746" y="934"/>
                  </a:lnTo>
                  <a:lnTo>
                    <a:pt x="732" y="928"/>
                  </a:lnTo>
                  <a:lnTo>
                    <a:pt x="720" y="920"/>
                  </a:lnTo>
                  <a:lnTo>
                    <a:pt x="708" y="908"/>
                  </a:lnTo>
                  <a:lnTo>
                    <a:pt x="698" y="896"/>
                  </a:lnTo>
                  <a:lnTo>
                    <a:pt x="680" y="868"/>
                  </a:lnTo>
                  <a:lnTo>
                    <a:pt x="680" y="868"/>
                  </a:lnTo>
                  <a:lnTo>
                    <a:pt x="672" y="858"/>
                  </a:lnTo>
                  <a:lnTo>
                    <a:pt x="662" y="849"/>
                  </a:lnTo>
                  <a:lnTo>
                    <a:pt x="642" y="833"/>
                  </a:lnTo>
                  <a:lnTo>
                    <a:pt x="642" y="833"/>
                  </a:lnTo>
                  <a:lnTo>
                    <a:pt x="626" y="819"/>
                  </a:lnTo>
                  <a:lnTo>
                    <a:pt x="614" y="807"/>
                  </a:lnTo>
                  <a:lnTo>
                    <a:pt x="604" y="791"/>
                  </a:lnTo>
                  <a:lnTo>
                    <a:pt x="598" y="775"/>
                  </a:lnTo>
                  <a:lnTo>
                    <a:pt x="594" y="759"/>
                  </a:lnTo>
                  <a:lnTo>
                    <a:pt x="592" y="741"/>
                  </a:lnTo>
                  <a:lnTo>
                    <a:pt x="592" y="723"/>
                  </a:lnTo>
                  <a:lnTo>
                    <a:pt x="594" y="705"/>
                  </a:lnTo>
                  <a:lnTo>
                    <a:pt x="594" y="705"/>
                  </a:lnTo>
                  <a:lnTo>
                    <a:pt x="602" y="666"/>
                  </a:lnTo>
                  <a:lnTo>
                    <a:pt x="604" y="644"/>
                  </a:lnTo>
                  <a:lnTo>
                    <a:pt x="606" y="624"/>
                  </a:lnTo>
                  <a:lnTo>
                    <a:pt x="604" y="604"/>
                  </a:lnTo>
                  <a:lnTo>
                    <a:pt x="602" y="584"/>
                  </a:lnTo>
                  <a:lnTo>
                    <a:pt x="594" y="564"/>
                  </a:lnTo>
                  <a:lnTo>
                    <a:pt x="585" y="544"/>
                  </a:lnTo>
                  <a:lnTo>
                    <a:pt x="585" y="544"/>
                  </a:lnTo>
                  <a:lnTo>
                    <a:pt x="585" y="540"/>
                  </a:lnTo>
                  <a:lnTo>
                    <a:pt x="585" y="534"/>
                  </a:lnTo>
                  <a:lnTo>
                    <a:pt x="585" y="521"/>
                  </a:lnTo>
                  <a:lnTo>
                    <a:pt x="585" y="521"/>
                  </a:lnTo>
                  <a:lnTo>
                    <a:pt x="559" y="383"/>
                  </a:lnTo>
                  <a:lnTo>
                    <a:pt x="559" y="383"/>
                  </a:lnTo>
                  <a:lnTo>
                    <a:pt x="557" y="367"/>
                  </a:lnTo>
                  <a:lnTo>
                    <a:pt x="557" y="361"/>
                  </a:lnTo>
                  <a:lnTo>
                    <a:pt x="559" y="356"/>
                  </a:lnTo>
                  <a:lnTo>
                    <a:pt x="559" y="356"/>
                  </a:lnTo>
                  <a:lnTo>
                    <a:pt x="573" y="324"/>
                  </a:lnTo>
                  <a:lnTo>
                    <a:pt x="587" y="292"/>
                  </a:lnTo>
                  <a:lnTo>
                    <a:pt x="592" y="278"/>
                  </a:lnTo>
                  <a:lnTo>
                    <a:pt x="602" y="264"/>
                  </a:lnTo>
                  <a:lnTo>
                    <a:pt x="610" y="250"/>
                  </a:lnTo>
                  <a:lnTo>
                    <a:pt x="622" y="240"/>
                  </a:lnTo>
                  <a:lnTo>
                    <a:pt x="622" y="240"/>
                  </a:lnTo>
                  <a:lnTo>
                    <a:pt x="634" y="228"/>
                  </a:lnTo>
                  <a:lnTo>
                    <a:pt x="642" y="216"/>
                  </a:lnTo>
                  <a:lnTo>
                    <a:pt x="652" y="204"/>
                  </a:lnTo>
                  <a:lnTo>
                    <a:pt x="658" y="191"/>
                  </a:lnTo>
                  <a:lnTo>
                    <a:pt x="668" y="165"/>
                  </a:lnTo>
                  <a:lnTo>
                    <a:pt x="674" y="137"/>
                  </a:lnTo>
                  <a:lnTo>
                    <a:pt x="678" y="111"/>
                  </a:lnTo>
                  <a:lnTo>
                    <a:pt x="680" y="81"/>
                  </a:lnTo>
                  <a:lnTo>
                    <a:pt x="684" y="53"/>
                  </a:lnTo>
                  <a:lnTo>
                    <a:pt x="688" y="27"/>
                  </a:lnTo>
                  <a:lnTo>
                    <a:pt x="688" y="27"/>
                  </a:lnTo>
                  <a:lnTo>
                    <a:pt x="686" y="22"/>
                  </a:lnTo>
                  <a:lnTo>
                    <a:pt x="682" y="14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60" y="14"/>
                  </a:lnTo>
                  <a:lnTo>
                    <a:pt x="654" y="20"/>
                  </a:lnTo>
                  <a:lnTo>
                    <a:pt x="652" y="25"/>
                  </a:lnTo>
                  <a:lnTo>
                    <a:pt x="652" y="25"/>
                  </a:lnTo>
                  <a:lnTo>
                    <a:pt x="646" y="45"/>
                  </a:lnTo>
                  <a:lnTo>
                    <a:pt x="642" y="51"/>
                  </a:lnTo>
                  <a:lnTo>
                    <a:pt x="636" y="59"/>
                  </a:lnTo>
                  <a:lnTo>
                    <a:pt x="630" y="63"/>
                  </a:lnTo>
                  <a:lnTo>
                    <a:pt x="622" y="67"/>
                  </a:lnTo>
                  <a:lnTo>
                    <a:pt x="612" y="69"/>
                  </a:lnTo>
                  <a:lnTo>
                    <a:pt x="600" y="71"/>
                  </a:lnTo>
                  <a:lnTo>
                    <a:pt x="600" y="71"/>
                  </a:lnTo>
                  <a:lnTo>
                    <a:pt x="571" y="73"/>
                  </a:lnTo>
                  <a:lnTo>
                    <a:pt x="539" y="79"/>
                  </a:lnTo>
                  <a:lnTo>
                    <a:pt x="511" y="87"/>
                  </a:lnTo>
                  <a:lnTo>
                    <a:pt x="481" y="99"/>
                  </a:lnTo>
                  <a:lnTo>
                    <a:pt x="455" y="111"/>
                  </a:lnTo>
                  <a:lnTo>
                    <a:pt x="427" y="127"/>
                  </a:lnTo>
                  <a:lnTo>
                    <a:pt x="402" y="143"/>
                  </a:lnTo>
                  <a:lnTo>
                    <a:pt x="376" y="159"/>
                  </a:lnTo>
                  <a:lnTo>
                    <a:pt x="376" y="159"/>
                  </a:lnTo>
                  <a:lnTo>
                    <a:pt x="352" y="175"/>
                  </a:lnTo>
                  <a:lnTo>
                    <a:pt x="330" y="189"/>
                  </a:lnTo>
                  <a:lnTo>
                    <a:pt x="318" y="194"/>
                  </a:lnTo>
                  <a:lnTo>
                    <a:pt x="306" y="198"/>
                  </a:lnTo>
                  <a:lnTo>
                    <a:pt x="292" y="200"/>
                  </a:lnTo>
                  <a:lnTo>
                    <a:pt x="280" y="202"/>
                  </a:lnTo>
                  <a:lnTo>
                    <a:pt x="280" y="202"/>
                  </a:lnTo>
                  <a:lnTo>
                    <a:pt x="268" y="200"/>
                  </a:lnTo>
                  <a:lnTo>
                    <a:pt x="257" y="198"/>
                  </a:lnTo>
                  <a:lnTo>
                    <a:pt x="245" y="192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15" y="189"/>
                  </a:lnTo>
                  <a:lnTo>
                    <a:pt x="209" y="191"/>
                  </a:lnTo>
                  <a:lnTo>
                    <a:pt x="205" y="194"/>
                  </a:lnTo>
                  <a:lnTo>
                    <a:pt x="205" y="194"/>
                  </a:lnTo>
                  <a:lnTo>
                    <a:pt x="177" y="228"/>
                  </a:lnTo>
                  <a:lnTo>
                    <a:pt x="163" y="248"/>
                  </a:lnTo>
                  <a:lnTo>
                    <a:pt x="155" y="266"/>
                  </a:lnTo>
                  <a:lnTo>
                    <a:pt x="155" y="266"/>
                  </a:lnTo>
                  <a:lnTo>
                    <a:pt x="149" y="282"/>
                  </a:lnTo>
                  <a:lnTo>
                    <a:pt x="141" y="296"/>
                  </a:lnTo>
                  <a:lnTo>
                    <a:pt x="135" y="310"/>
                  </a:lnTo>
                  <a:lnTo>
                    <a:pt x="125" y="320"/>
                  </a:lnTo>
                  <a:lnTo>
                    <a:pt x="115" y="330"/>
                  </a:lnTo>
                  <a:lnTo>
                    <a:pt x="103" y="338"/>
                  </a:lnTo>
                  <a:lnTo>
                    <a:pt x="90" y="344"/>
                  </a:lnTo>
                  <a:lnTo>
                    <a:pt x="72" y="350"/>
                  </a:lnTo>
                  <a:lnTo>
                    <a:pt x="72" y="350"/>
                  </a:lnTo>
                  <a:lnTo>
                    <a:pt x="64" y="352"/>
                  </a:lnTo>
                  <a:lnTo>
                    <a:pt x="54" y="356"/>
                  </a:lnTo>
                  <a:lnTo>
                    <a:pt x="32" y="367"/>
                  </a:lnTo>
                  <a:lnTo>
                    <a:pt x="32" y="367"/>
                  </a:lnTo>
                  <a:lnTo>
                    <a:pt x="44" y="387"/>
                  </a:lnTo>
                  <a:lnTo>
                    <a:pt x="52" y="407"/>
                  </a:lnTo>
                  <a:lnTo>
                    <a:pt x="56" y="427"/>
                  </a:lnTo>
                  <a:lnTo>
                    <a:pt x="56" y="447"/>
                  </a:lnTo>
                  <a:lnTo>
                    <a:pt x="52" y="465"/>
                  </a:lnTo>
                  <a:lnTo>
                    <a:pt x="46" y="485"/>
                  </a:lnTo>
                  <a:lnTo>
                    <a:pt x="38" y="503"/>
                  </a:lnTo>
                  <a:lnTo>
                    <a:pt x="26" y="521"/>
                  </a:lnTo>
                  <a:lnTo>
                    <a:pt x="26" y="521"/>
                  </a:lnTo>
                  <a:lnTo>
                    <a:pt x="22" y="528"/>
                  </a:lnTo>
                  <a:lnTo>
                    <a:pt x="18" y="536"/>
                  </a:lnTo>
                  <a:lnTo>
                    <a:pt x="18" y="544"/>
                  </a:lnTo>
                  <a:lnTo>
                    <a:pt x="18" y="552"/>
                  </a:lnTo>
                  <a:lnTo>
                    <a:pt x="18" y="552"/>
                  </a:lnTo>
                  <a:lnTo>
                    <a:pt x="34" y="636"/>
                  </a:lnTo>
                  <a:lnTo>
                    <a:pt x="52" y="721"/>
                  </a:lnTo>
                  <a:lnTo>
                    <a:pt x="52" y="721"/>
                  </a:lnTo>
                  <a:lnTo>
                    <a:pt x="64" y="777"/>
                  </a:lnTo>
                  <a:lnTo>
                    <a:pt x="68" y="805"/>
                  </a:lnTo>
                  <a:lnTo>
                    <a:pt x="70" y="833"/>
                  </a:lnTo>
                  <a:lnTo>
                    <a:pt x="66" y="860"/>
                  </a:lnTo>
                  <a:lnTo>
                    <a:pt x="62" y="874"/>
                  </a:lnTo>
                  <a:lnTo>
                    <a:pt x="58" y="886"/>
                  </a:lnTo>
                  <a:lnTo>
                    <a:pt x="52" y="900"/>
                  </a:lnTo>
                  <a:lnTo>
                    <a:pt x="44" y="912"/>
                  </a:lnTo>
                  <a:lnTo>
                    <a:pt x="34" y="926"/>
                  </a:lnTo>
                  <a:lnTo>
                    <a:pt x="22" y="938"/>
                  </a:lnTo>
                  <a:lnTo>
                    <a:pt x="22" y="938"/>
                  </a:lnTo>
                  <a:lnTo>
                    <a:pt x="12" y="948"/>
                  </a:lnTo>
                  <a:lnTo>
                    <a:pt x="6" y="960"/>
                  </a:lnTo>
                  <a:lnTo>
                    <a:pt x="2" y="972"/>
                  </a:lnTo>
                  <a:lnTo>
                    <a:pt x="0" y="982"/>
                  </a:lnTo>
                  <a:lnTo>
                    <a:pt x="2" y="994"/>
                  </a:lnTo>
                  <a:lnTo>
                    <a:pt x="8" y="1004"/>
                  </a:lnTo>
                  <a:lnTo>
                    <a:pt x="16" y="1016"/>
                  </a:lnTo>
                  <a:lnTo>
                    <a:pt x="28" y="1025"/>
                  </a:lnTo>
                  <a:lnTo>
                    <a:pt x="28" y="1025"/>
                  </a:lnTo>
                  <a:lnTo>
                    <a:pt x="42" y="1037"/>
                  </a:lnTo>
                  <a:lnTo>
                    <a:pt x="52" y="1051"/>
                  </a:lnTo>
                  <a:lnTo>
                    <a:pt x="60" y="1065"/>
                  </a:lnTo>
                  <a:lnTo>
                    <a:pt x="64" y="1079"/>
                  </a:lnTo>
                  <a:lnTo>
                    <a:pt x="68" y="1095"/>
                  </a:lnTo>
                  <a:lnTo>
                    <a:pt x="68" y="1111"/>
                  </a:lnTo>
                  <a:lnTo>
                    <a:pt x="66" y="1129"/>
                  </a:lnTo>
                  <a:lnTo>
                    <a:pt x="62" y="1147"/>
                  </a:lnTo>
                  <a:lnTo>
                    <a:pt x="62" y="1147"/>
                  </a:lnTo>
                  <a:lnTo>
                    <a:pt x="56" y="1165"/>
                  </a:lnTo>
                  <a:lnTo>
                    <a:pt x="54" y="1179"/>
                  </a:lnTo>
                  <a:lnTo>
                    <a:pt x="54" y="1190"/>
                  </a:lnTo>
                  <a:lnTo>
                    <a:pt x="58" y="1200"/>
                  </a:lnTo>
                  <a:lnTo>
                    <a:pt x="64" y="1210"/>
                  </a:lnTo>
                  <a:lnTo>
                    <a:pt x="74" y="1216"/>
                  </a:lnTo>
                  <a:lnTo>
                    <a:pt x="88" y="1224"/>
                  </a:lnTo>
                  <a:lnTo>
                    <a:pt x="105" y="1232"/>
                  </a:lnTo>
                  <a:lnTo>
                    <a:pt x="105" y="1232"/>
                  </a:lnTo>
                  <a:lnTo>
                    <a:pt x="143" y="1246"/>
                  </a:lnTo>
                  <a:lnTo>
                    <a:pt x="179" y="1258"/>
                  </a:lnTo>
                  <a:lnTo>
                    <a:pt x="219" y="1270"/>
                  </a:lnTo>
                  <a:lnTo>
                    <a:pt x="259" y="1276"/>
                  </a:lnTo>
                  <a:lnTo>
                    <a:pt x="259" y="1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8" name="Freeform 18"/>
            <p:cNvSpPr>
              <a:spLocks/>
            </p:cNvSpPr>
            <p:nvPr/>
          </p:nvSpPr>
          <p:spPr bwMode="auto">
            <a:xfrm>
              <a:off x="7330238" y="2914716"/>
              <a:ext cx="166182" cy="135610"/>
            </a:xfrm>
            <a:custGeom>
              <a:avLst/>
              <a:gdLst>
                <a:gd name="T0" fmla="*/ 111 w 1003"/>
                <a:gd name="T1" fmla="*/ 604 h 827"/>
                <a:gd name="T2" fmla="*/ 194 w 1003"/>
                <a:gd name="T3" fmla="*/ 603 h 827"/>
                <a:gd name="T4" fmla="*/ 222 w 1003"/>
                <a:gd name="T5" fmla="*/ 603 h 827"/>
                <a:gd name="T6" fmla="*/ 262 w 1003"/>
                <a:gd name="T7" fmla="*/ 616 h 827"/>
                <a:gd name="T8" fmla="*/ 278 w 1003"/>
                <a:gd name="T9" fmla="*/ 658 h 827"/>
                <a:gd name="T10" fmla="*/ 284 w 1003"/>
                <a:gd name="T11" fmla="*/ 706 h 827"/>
                <a:gd name="T12" fmla="*/ 302 w 1003"/>
                <a:gd name="T13" fmla="*/ 777 h 827"/>
                <a:gd name="T14" fmla="*/ 314 w 1003"/>
                <a:gd name="T15" fmla="*/ 799 h 827"/>
                <a:gd name="T16" fmla="*/ 337 w 1003"/>
                <a:gd name="T17" fmla="*/ 821 h 827"/>
                <a:gd name="T18" fmla="*/ 367 w 1003"/>
                <a:gd name="T19" fmla="*/ 827 h 827"/>
                <a:gd name="T20" fmla="*/ 403 w 1003"/>
                <a:gd name="T21" fmla="*/ 821 h 827"/>
                <a:gd name="T22" fmla="*/ 660 w 1003"/>
                <a:gd name="T23" fmla="*/ 742 h 827"/>
                <a:gd name="T24" fmla="*/ 681 w 1003"/>
                <a:gd name="T25" fmla="*/ 734 h 827"/>
                <a:gd name="T26" fmla="*/ 719 w 1003"/>
                <a:gd name="T27" fmla="*/ 698 h 827"/>
                <a:gd name="T28" fmla="*/ 773 w 1003"/>
                <a:gd name="T29" fmla="*/ 644 h 827"/>
                <a:gd name="T30" fmla="*/ 815 w 1003"/>
                <a:gd name="T31" fmla="*/ 616 h 827"/>
                <a:gd name="T32" fmla="*/ 888 w 1003"/>
                <a:gd name="T33" fmla="*/ 547 h 827"/>
                <a:gd name="T34" fmla="*/ 976 w 1003"/>
                <a:gd name="T35" fmla="*/ 443 h 827"/>
                <a:gd name="T36" fmla="*/ 992 w 1003"/>
                <a:gd name="T37" fmla="*/ 420 h 827"/>
                <a:gd name="T38" fmla="*/ 1003 w 1003"/>
                <a:gd name="T39" fmla="*/ 380 h 827"/>
                <a:gd name="T40" fmla="*/ 996 w 1003"/>
                <a:gd name="T41" fmla="*/ 336 h 827"/>
                <a:gd name="T42" fmla="*/ 982 w 1003"/>
                <a:gd name="T43" fmla="*/ 290 h 827"/>
                <a:gd name="T44" fmla="*/ 958 w 1003"/>
                <a:gd name="T45" fmla="*/ 221 h 827"/>
                <a:gd name="T46" fmla="*/ 938 w 1003"/>
                <a:gd name="T47" fmla="*/ 197 h 827"/>
                <a:gd name="T48" fmla="*/ 912 w 1003"/>
                <a:gd name="T49" fmla="*/ 189 h 827"/>
                <a:gd name="T50" fmla="*/ 890 w 1003"/>
                <a:gd name="T51" fmla="*/ 193 h 827"/>
                <a:gd name="T52" fmla="*/ 862 w 1003"/>
                <a:gd name="T53" fmla="*/ 203 h 827"/>
                <a:gd name="T54" fmla="*/ 809 w 1003"/>
                <a:gd name="T55" fmla="*/ 221 h 827"/>
                <a:gd name="T56" fmla="*/ 797 w 1003"/>
                <a:gd name="T57" fmla="*/ 219 h 827"/>
                <a:gd name="T58" fmla="*/ 652 w 1003"/>
                <a:gd name="T59" fmla="*/ 149 h 827"/>
                <a:gd name="T60" fmla="*/ 610 w 1003"/>
                <a:gd name="T61" fmla="*/ 129 h 827"/>
                <a:gd name="T62" fmla="*/ 590 w 1003"/>
                <a:gd name="T63" fmla="*/ 127 h 827"/>
                <a:gd name="T64" fmla="*/ 560 w 1003"/>
                <a:gd name="T65" fmla="*/ 129 h 827"/>
                <a:gd name="T66" fmla="*/ 506 w 1003"/>
                <a:gd name="T67" fmla="*/ 119 h 827"/>
                <a:gd name="T68" fmla="*/ 437 w 1003"/>
                <a:gd name="T69" fmla="*/ 80 h 827"/>
                <a:gd name="T70" fmla="*/ 377 w 1003"/>
                <a:gd name="T71" fmla="*/ 22 h 827"/>
                <a:gd name="T72" fmla="*/ 351 w 1003"/>
                <a:gd name="T73" fmla="*/ 2 h 827"/>
                <a:gd name="T74" fmla="*/ 339 w 1003"/>
                <a:gd name="T75" fmla="*/ 0 h 827"/>
                <a:gd name="T76" fmla="*/ 322 w 1003"/>
                <a:gd name="T77" fmla="*/ 10 h 827"/>
                <a:gd name="T78" fmla="*/ 306 w 1003"/>
                <a:gd name="T79" fmla="*/ 30 h 827"/>
                <a:gd name="T80" fmla="*/ 262 w 1003"/>
                <a:gd name="T81" fmla="*/ 92 h 827"/>
                <a:gd name="T82" fmla="*/ 216 w 1003"/>
                <a:gd name="T83" fmla="*/ 119 h 827"/>
                <a:gd name="T84" fmla="*/ 182 w 1003"/>
                <a:gd name="T85" fmla="*/ 121 h 827"/>
                <a:gd name="T86" fmla="*/ 176 w 1003"/>
                <a:gd name="T87" fmla="*/ 119 h 827"/>
                <a:gd name="T88" fmla="*/ 153 w 1003"/>
                <a:gd name="T89" fmla="*/ 123 h 827"/>
                <a:gd name="T90" fmla="*/ 131 w 1003"/>
                <a:gd name="T91" fmla="*/ 135 h 827"/>
                <a:gd name="T92" fmla="*/ 139 w 1003"/>
                <a:gd name="T93" fmla="*/ 163 h 827"/>
                <a:gd name="T94" fmla="*/ 153 w 1003"/>
                <a:gd name="T95" fmla="*/ 209 h 827"/>
                <a:gd name="T96" fmla="*/ 69 w 1003"/>
                <a:gd name="T97" fmla="*/ 259 h 827"/>
                <a:gd name="T98" fmla="*/ 41 w 1003"/>
                <a:gd name="T99" fmla="*/ 324 h 827"/>
                <a:gd name="T100" fmla="*/ 11 w 1003"/>
                <a:gd name="T101" fmla="*/ 366 h 827"/>
                <a:gd name="T102" fmla="*/ 5 w 1003"/>
                <a:gd name="T103" fmla="*/ 416 h 827"/>
                <a:gd name="T104" fmla="*/ 11 w 1003"/>
                <a:gd name="T105" fmla="*/ 430 h 827"/>
                <a:gd name="T106" fmla="*/ 33 w 1003"/>
                <a:gd name="T107" fmla="*/ 467 h 827"/>
                <a:gd name="T108" fmla="*/ 57 w 1003"/>
                <a:gd name="T109" fmla="*/ 509 h 827"/>
                <a:gd name="T110" fmla="*/ 65 w 1003"/>
                <a:gd name="T111" fmla="*/ 523 h 827"/>
                <a:gd name="T112" fmla="*/ 73 w 1003"/>
                <a:gd name="T113" fmla="*/ 535 h 827"/>
                <a:gd name="T114" fmla="*/ 73 w 1003"/>
                <a:gd name="T115" fmla="*/ 557 h 827"/>
                <a:gd name="T116" fmla="*/ 63 w 1003"/>
                <a:gd name="T117" fmla="*/ 577 h 827"/>
                <a:gd name="T118" fmla="*/ 55 w 1003"/>
                <a:gd name="T119" fmla="*/ 583 h 827"/>
                <a:gd name="T120" fmla="*/ 45 w 1003"/>
                <a:gd name="T121" fmla="*/ 587 h 827"/>
                <a:gd name="T122" fmla="*/ 57 w 1003"/>
                <a:gd name="T123" fmla="*/ 599 h 827"/>
                <a:gd name="T124" fmla="*/ 99 w 1003"/>
                <a:gd name="T125" fmla="*/ 604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3" h="827">
                  <a:moveTo>
                    <a:pt x="99" y="604"/>
                  </a:moveTo>
                  <a:lnTo>
                    <a:pt x="99" y="604"/>
                  </a:lnTo>
                  <a:lnTo>
                    <a:pt x="111" y="604"/>
                  </a:lnTo>
                  <a:lnTo>
                    <a:pt x="111" y="604"/>
                  </a:lnTo>
                  <a:lnTo>
                    <a:pt x="194" y="603"/>
                  </a:lnTo>
                  <a:lnTo>
                    <a:pt x="194" y="603"/>
                  </a:lnTo>
                  <a:lnTo>
                    <a:pt x="200" y="603"/>
                  </a:lnTo>
                  <a:lnTo>
                    <a:pt x="200" y="603"/>
                  </a:lnTo>
                  <a:lnTo>
                    <a:pt x="222" y="603"/>
                  </a:lnTo>
                  <a:lnTo>
                    <a:pt x="240" y="604"/>
                  </a:lnTo>
                  <a:lnTo>
                    <a:pt x="252" y="608"/>
                  </a:lnTo>
                  <a:lnTo>
                    <a:pt x="262" y="616"/>
                  </a:lnTo>
                  <a:lnTo>
                    <a:pt x="270" y="626"/>
                  </a:lnTo>
                  <a:lnTo>
                    <a:pt x="276" y="640"/>
                  </a:lnTo>
                  <a:lnTo>
                    <a:pt x="278" y="658"/>
                  </a:lnTo>
                  <a:lnTo>
                    <a:pt x="282" y="680"/>
                  </a:lnTo>
                  <a:lnTo>
                    <a:pt x="282" y="680"/>
                  </a:lnTo>
                  <a:lnTo>
                    <a:pt x="284" y="706"/>
                  </a:lnTo>
                  <a:lnTo>
                    <a:pt x="288" y="730"/>
                  </a:lnTo>
                  <a:lnTo>
                    <a:pt x="294" y="754"/>
                  </a:lnTo>
                  <a:lnTo>
                    <a:pt x="302" y="777"/>
                  </a:lnTo>
                  <a:lnTo>
                    <a:pt x="302" y="777"/>
                  </a:lnTo>
                  <a:lnTo>
                    <a:pt x="308" y="789"/>
                  </a:lnTo>
                  <a:lnTo>
                    <a:pt x="314" y="799"/>
                  </a:lnTo>
                  <a:lnTo>
                    <a:pt x="322" y="809"/>
                  </a:lnTo>
                  <a:lnTo>
                    <a:pt x="330" y="815"/>
                  </a:lnTo>
                  <a:lnTo>
                    <a:pt x="337" y="821"/>
                  </a:lnTo>
                  <a:lnTo>
                    <a:pt x="345" y="825"/>
                  </a:lnTo>
                  <a:lnTo>
                    <a:pt x="355" y="827"/>
                  </a:lnTo>
                  <a:lnTo>
                    <a:pt x="367" y="827"/>
                  </a:lnTo>
                  <a:lnTo>
                    <a:pt x="367" y="827"/>
                  </a:lnTo>
                  <a:lnTo>
                    <a:pt x="383" y="825"/>
                  </a:lnTo>
                  <a:lnTo>
                    <a:pt x="403" y="821"/>
                  </a:lnTo>
                  <a:lnTo>
                    <a:pt x="403" y="821"/>
                  </a:lnTo>
                  <a:lnTo>
                    <a:pt x="532" y="781"/>
                  </a:lnTo>
                  <a:lnTo>
                    <a:pt x="660" y="742"/>
                  </a:lnTo>
                  <a:lnTo>
                    <a:pt x="660" y="742"/>
                  </a:lnTo>
                  <a:lnTo>
                    <a:pt x="671" y="738"/>
                  </a:lnTo>
                  <a:lnTo>
                    <a:pt x="681" y="734"/>
                  </a:lnTo>
                  <a:lnTo>
                    <a:pt x="699" y="720"/>
                  </a:lnTo>
                  <a:lnTo>
                    <a:pt x="699" y="720"/>
                  </a:lnTo>
                  <a:lnTo>
                    <a:pt x="719" y="698"/>
                  </a:lnTo>
                  <a:lnTo>
                    <a:pt x="741" y="674"/>
                  </a:lnTo>
                  <a:lnTo>
                    <a:pt x="761" y="652"/>
                  </a:lnTo>
                  <a:lnTo>
                    <a:pt x="773" y="644"/>
                  </a:lnTo>
                  <a:lnTo>
                    <a:pt x="785" y="636"/>
                  </a:lnTo>
                  <a:lnTo>
                    <a:pt x="785" y="636"/>
                  </a:lnTo>
                  <a:lnTo>
                    <a:pt x="815" y="616"/>
                  </a:lnTo>
                  <a:lnTo>
                    <a:pt x="840" y="597"/>
                  </a:lnTo>
                  <a:lnTo>
                    <a:pt x="864" y="573"/>
                  </a:lnTo>
                  <a:lnTo>
                    <a:pt x="888" y="547"/>
                  </a:lnTo>
                  <a:lnTo>
                    <a:pt x="932" y="495"/>
                  </a:lnTo>
                  <a:lnTo>
                    <a:pt x="954" y="469"/>
                  </a:lnTo>
                  <a:lnTo>
                    <a:pt x="976" y="443"/>
                  </a:lnTo>
                  <a:lnTo>
                    <a:pt x="976" y="443"/>
                  </a:lnTo>
                  <a:lnTo>
                    <a:pt x="986" y="432"/>
                  </a:lnTo>
                  <a:lnTo>
                    <a:pt x="992" y="420"/>
                  </a:lnTo>
                  <a:lnTo>
                    <a:pt x="998" y="408"/>
                  </a:lnTo>
                  <a:lnTo>
                    <a:pt x="1001" y="394"/>
                  </a:lnTo>
                  <a:lnTo>
                    <a:pt x="1003" y="380"/>
                  </a:lnTo>
                  <a:lnTo>
                    <a:pt x="1003" y="366"/>
                  </a:lnTo>
                  <a:lnTo>
                    <a:pt x="1000" y="352"/>
                  </a:lnTo>
                  <a:lnTo>
                    <a:pt x="996" y="336"/>
                  </a:lnTo>
                  <a:lnTo>
                    <a:pt x="996" y="336"/>
                  </a:lnTo>
                  <a:lnTo>
                    <a:pt x="988" y="314"/>
                  </a:lnTo>
                  <a:lnTo>
                    <a:pt x="982" y="290"/>
                  </a:lnTo>
                  <a:lnTo>
                    <a:pt x="968" y="245"/>
                  </a:lnTo>
                  <a:lnTo>
                    <a:pt x="968" y="245"/>
                  </a:lnTo>
                  <a:lnTo>
                    <a:pt x="958" y="221"/>
                  </a:lnTo>
                  <a:lnTo>
                    <a:pt x="952" y="211"/>
                  </a:lnTo>
                  <a:lnTo>
                    <a:pt x="946" y="203"/>
                  </a:lnTo>
                  <a:lnTo>
                    <a:pt x="938" y="197"/>
                  </a:lnTo>
                  <a:lnTo>
                    <a:pt x="930" y="191"/>
                  </a:lnTo>
                  <a:lnTo>
                    <a:pt x="922" y="189"/>
                  </a:lnTo>
                  <a:lnTo>
                    <a:pt x="912" y="189"/>
                  </a:lnTo>
                  <a:lnTo>
                    <a:pt x="912" y="189"/>
                  </a:lnTo>
                  <a:lnTo>
                    <a:pt x="902" y="189"/>
                  </a:lnTo>
                  <a:lnTo>
                    <a:pt x="890" y="193"/>
                  </a:lnTo>
                  <a:lnTo>
                    <a:pt x="876" y="197"/>
                  </a:lnTo>
                  <a:lnTo>
                    <a:pt x="862" y="203"/>
                  </a:lnTo>
                  <a:lnTo>
                    <a:pt x="862" y="203"/>
                  </a:lnTo>
                  <a:lnTo>
                    <a:pt x="836" y="215"/>
                  </a:lnTo>
                  <a:lnTo>
                    <a:pt x="821" y="219"/>
                  </a:lnTo>
                  <a:lnTo>
                    <a:pt x="809" y="221"/>
                  </a:lnTo>
                  <a:lnTo>
                    <a:pt x="809" y="221"/>
                  </a:lnTo>
                  <a:lnTo>
                    <a:pt x="797" y="219"/>
                  </a:lnTo>
                  <a:lnTo>
                    <a:pt x="797" y="219"/>
                  </a:lnTo>
                  <a:lnTo>
                    <a:pt x="759" y="205"/>
                  </a:lnTo>
                  <a:lnTo>
                    <a:pt x="723" y="187"/>
                  </a:lnTo>
                  <a:lnTo>
                    <a:pt x="652" y="149"/>
                  </a:lnTo>
                  <a:lnTo>
                    <a:pt x="652" y="149"/>
                  </a:lnTo>
                  <a:lnTo>
                    <a:pt x="624" y="135"/>
                  </a:lnTo>
                  <a:lnTo>
                    <a:pt x="610" y="129"/>
                  </a:lnTo>
                  <a:lnTo>
                    <a:pt x="596" y="127"/>
                  </a:lnTo>
                  <a:lnTo>
                    <a:pt x="596" y="127"/>
                  </a:lnTo>
                  <a:lnTo>
                    <a:pt x="590" y="127"/>
                  </a:lnTo>
                  <a:lnTo>
                    <a:pt x="590" y="127"/>
                  </a:lnTo>
                  <a:lnTo>
                    <a:pt x="560" y="129"/>
                  </a:lnTo>
                  <a:lnTo>
                    <a:pt x="560" y="129"/>
                  </a:lnTo>
                  <a:lnTo>
                    <a:pt x="546" y="129"/>
                  </a:lnTo>
                  <a:lnTo>
                    <a:pt x="532" y="127"/>
                  </a:lnTo>
                  <a:lnTo>
                    <a:pt x="506" y="119"/>
                  </a:lnTo>
                  <a:lnTo>
                    <a:pt x="483" y="109"/>
                  </a:lnTo>
                  <a:lnTo>
                    <a:pt x="459" y="96"/>
                  </a:lnTo>
                  <a:lnTo>
                    <a:pt x="437" y="80"/>
                  </a:lnTo>
                  <a:lnTo>
                    <a:pt x="417" y="62"/>
                  </a:lnTo>
                  <a:lnTo>
                    <a:pt x="377" y="22"/>
                  </a:lnTo>
                  <a:lnTo>
                    <a:pt x="377" y="22"/>
                  </a:lnTo>
                  <a:lnTo>
                    <a:pt x="369" y="14"/>
                  </a:lnTo>
                  <a:lnTo>
                    <a:pt x="361" y="8"/>
                  </a:lnTo>
                  <a:lnTo>
                    <a:pt x="351" y="2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30" y="4"/>
                  </a:lnTo>
                  <a:lnTo>
                    <a:pt x="322" y="10"/>
                  </a:lnTo>
                  <a:lnTo>
                    <a:pt x="314" y="20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286" y="62"/>
                  </a:lnTo>
                  <a:lnTo>
                    <a:pt x="274" y="78"/>
                  </a:lnTo>
                  <a:lnTo>
                    <a:pt x="262" y="92"/>
                  </a:lnTo>
                  <a:lnTo>
                    <a:pt x="250" y="104"/>
                  </a:lnTo>
                  <a:lnTo>
                    <a:pt x="234" y="113"/>
                  </a:lnTo>
                  <a:lnTo>
                    <a:pt x="216" y="119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82" y="121"/>
                  </a:lnTo>
                  <a:lnTo>
                    <a:pt x="182" y="121"/>
                  </a:lnTo>
                  <a:lnTo>
                    <a:pt x="176" y="119"/>
                  </a:lnTo>
                  <a:lnTo>
                    <a:pt x="176" y="119"/>
                  </a:lnTo>
                  <a:lnTo>
                    <a:pt x="165" y="121"/>
                  </a:lnTo>
                  <a:lnTo>
                    <a:pt x="153" y="123"/>
                  </a:lnTo>
                  <a:lnTo>
                    <a:pt x="153" y="123"/>
                  </a:lnTo>
                  <a:lnTo>
                    <a:pt x="139" y="129"/>
                  </a:lnTo>
                  <a:lnTo>
                    <a:pt x="135" y="131"/>
                  </a:lnTo>
                  <a:lnTo>
                    <a:pt x="131" y="135"/>
                  </a:lnTo>
                  <a:lnTo>
                    <a:pt x="131" y="141"/>
                  </a:lnTo>
                  <a:lnTo>
                    <a:pt x="131" y="147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47" y="185"/>
                  </a:lnTo>
                  <a:lnTo>
                    <a:pt x="153" y="209"/>
                  </a:lnTo>
                  <a:lnTo>
                    <a:pt x="163" y="259"/>
                  </a:lnTo>
                  <a:lnTo>
                    <a:pt x="163" y="259"/>
                  </a:lnTo>
                  <a:lnTo>
                    <a:pt x="69" y="259"/>
                  </a:lnTo>
                  <a:lnTo>
                    <a:pt x="69" y="259"/>
                  </a:lnTo>
                  <a:lnTo>
                    <a:pt x="49" y="304"/>
                  </a:lnTo>
                  <a:lnTo>
                    <a:pt x="41" y="324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11" y="366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5" y="416"/>
                  </a:lnTo>
                  <a:lnTo>
                    <a:pt x="5" y="416"/>
                  </a:lnTo>
                  <a:lnTo>
                    <a:pt x="7" y="424"/>
                  </a:lnTo>
                  <a:lnTo>
                    <a:pt x="11" y="430"/>
                  </a:lnTo>
                  <a:lnTo>
                    <a:pt x="21" y="447"/>
                  </a:lnTo>
                  <a:lnTo>
                    <a:pt x="21" y="447"/>
                  </a:lnTo>
                  <a:lnTo>
                    <a:pt x="33" y="467"/>
                  </a:lnTo>
                  <a:lnTo>
                    <a:pt x="33" y="467"/>
                  </a:lnTo>
                  <a:lnTo>
                    <a:pt x="57" y="509"/>
                  </a:lnTo>
                  <a:lnTo>
                    <a:pt x="57" y="509"/>
                  </a:lnTo>
                  <a:lnTo>
                    <a:pt x="61" y="517"/>
                  </a:lnTo>
                  <a:lnTo>
                    <a:pt x="61" y="517"/>
                  </a:lnTo>
                  <a:lnTo>
                    <a:pt x="65" y="523"/>
                  </a:lnTo>
                  <a:lnTo>
                    <a:pt x="65" y="523"/>
                  </a:lnTo>
                  <a:lnTo>
                    <a:pt x="69" y="529"/>
                  </a:lnTo>
                  <a:lnTo>
                    <a:pt x="73" y="535"/>
                  </a:lnTo>
                  <a:lnTo>
                    <a:pt x="73" y="543"/>
                  </a:lnTo>
                  <a:lnTo>
                    <a:pt x="73" y="551"/>
                  </a:lnTo>
                  <a:lnTo>
                    <a:pt x="73" y="557"/>
                  </a:lnTo>
                  <a:lnTo>
                    <a:pt x="71" y="565"/>
                  </a:lnTo>
                  <a:lnTo>
                    <a:pt x="67" y="571"/>
                  </a:lnTo>
                  <a:lnTo>
                    <a:pt x="63" y="577"/>
                  </a:lnTo>
                  <a:lnTo>
                    <a:pt x="61" y="577"/>
                  </a:lnTo>
                  <a:lnTo>
                    <a:pt x="61" y="577"/>
                  </a:lnTo>
                  <a:lnTo>
                    <a:pt x="55" y="583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57" y="599"/>
                  </a:lnTo>
                  <a:lnTo>
                    <a:pt x="57" y="599"/>
                  </a:lnTo>
                  <a:lnTo>
                    <a:pt x="77" y="603"/>
                  </a:lnTo>
                  <a:lnTo>
                    <a:pt x="99" y="604"/>
                  </a:lnTo>
                  <a:lnTo>
                    <a:pt x="99" y="6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9" name="Freeform 19"/>
            <p:cNvSpPr>
              <a:spLocks/>
            </p:cNvSpPr>
            <p:nvPr/>
          </p:nvSpPr>
          <p:spPr bwMode="auto">
            <a:xfrm>
              <a:off x="7198022" y="2945052"/>
              <a:ext cx="137684" cy="206284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0" name="Freeform 20"/>
            <p:cNvSpPr>
              <a:spLocks/>
            </p:cNvSpPr>
            <p:nvPr/>
          </p:nvSpPr>
          <p:spPr bwMode="auto">
            <a:xfrm>
              <a:off x="7108221" y="2932262"/>
              <a:ext cx="131388" cy="145777"/>
            </a:xfrm>
            <a:custGeom>
              <a:avLst/>
              <a:gdLst>
                <a:gd name="T0" fmla="*/ 501 w 793"/>
                <a:gd name="T1" fmla="*/ 810 h 889"/>
                <a:gd name="T2" fmla="*/ 511 w 793"/>
                <a:gd name="T3" fmla="*/ 776 h 889"/>
                <a:gd name="T4" fmla="*/ 538 w 793"/>
                <a:gd name="T5" fmla="*/ 756 h 889"/>
                <a:gd name="T6" fmla="*/ 612 w 793"/>
                <a:gd name="T7" fmla="*/ 736 h 889"/>
                <a:gd name="T8" fmla="*/ 652 w 793"/>
                <a:gd name="T9" fmla="*/ 724 h 889"/>
                <a:gd name="T10" fmla="*/ 681 w 793"/>
                <a:gd name="T11" fmla="*/ 696 h 889"/>
                <a:gd name="T12" fmla="*/ 679 w 793"/>
                <a:gd name="T13" fmla="*/ 643 h 889"/>
                <a:gd name="T14" fmla="*/ 674 w 793"/>
                <a:gd name="T15" fmla="*/ 599 h 889"/>
                <a:gd name="T16" fmla="*/ 679 w 793"/>
                <a:gd name="T17" fmla="*/ 559 h 889"/>
                <a:gd name="T18" fmla="*/ 719 w 793"/>
                <a:gd name="T19" fmla="*/ 496 h 889"/>
                <a:gd name="T20" fmla="*/ 765 w 793"/>
                <a:gd name="T21" fmla="*/ 456 h 889"/>
                <a:gd name="T22" fmla="*/ 725 w 793"/>
                <a:gd name="T23" fmla="*/ 400 h 889"/>
                <a:gd name="T24" fmla="*/ 711 w 793"/>
                <a:gd name="T25" fmla="*/ 368 h 889"/>
                <a:gd name="T26" fmla="*/ 713 w 793"/>
                <a:gd name="T27" fmla="*/ 360 h 889"/>
                <a:gd name="T28" fmla="*/ 781 w 793"/>
                <a:gd name="T29" fmla="*/ 203 h 889"/>
                <a:gd name="T30" fmla="*/ 791 w 793"/>
                <a:gd name="T31" fmla="*/ 164 h 889"/>
                <a:gd name="T32" fmla="*/ 785 w 793"/>
                <a:gd name="T33" fmla="*/ 94 h 889"/>
                <a:gd name="T34" fmla="*/ 765 w 793"/>
                <a:gd name="T35" fmla="*/ 60 h 889"/>
                <a:gd name="T36" fmla="*/ 749 w 793"/>
                <a:gd name="T37" fmla="*/ 52 h 889"/>
                <a:gd name="T38" fmla="*/ 664 w 793"/>
                <a:gd name="T39" fmla="*/ 22 h 889"/>
                <a:gd name="T40" fmla="*/ 608 w 793"/>
                <a:gd name="T41" fmla="*/ 14 h 889"/>
                <a:gd name="T42" fmla="*/ 572 w 793"/>
                <a:gd name="T43" fmla="*/ 18 h 889"/>
                <a:gd name="T44" fmla="*/ 536 w 793"/>
                <a:gd name="T45" fmla="*/ 34 h 889"/>
                <a:gd name="T46" fmla="*/ 491 w 793"/>
                <a:gd name="T47" fmla="*/ 46 h 889"/>
                <a:gd name="T48" fmla="*/ 455 w 793"/>
                <a:gd name="T49" fmla="*/ 46 h 889"/>
                <a:gd name="T50" fmla="*/ 425 w 793"/>
                <a:gd name="T51" fmla="*/ 36 h 889"/>
                <a:gd name="T52" fmla="*/ 409 w 793"/>
                <a:gd name="T53" fmla="*/ 16 h 889"/>
                <a:gd name="T54" fmla="*/ 377 w 793"/>
                <a:gd name="T55" fmla="*/ 0 h 889"/>
                <a:gd name="T56" fmla="*/ 351 w 793"/>
                <a:gd name="T57" fmla="*/ 6 h 889"/>
                <a:gd name="T58" fmla="*/ 332 w 793"/>
                <a:gd name="T59" fmla="*/ 46 h 889"/>
                <a:gd name="T60" fmla="*/ 332 w 793"/>
                <a:gd name="T61" fmla="*/ 66 h 889"/>
                <a:gd name="T62" fmla="*/ 280 w 793"/>
                <a:gd name="T63" fmla="*/ 134 h 889"/>
                <a:gd name="T64" fmla="*/ 214 w 793"/>
                <a:gd name="T65" fmla="*/ 219 h 889"/>
                <a:gd name="T66" fmla="*/ 181 w 793"/>
                <a:gd name="T67" fmla="*/ 265 h 889"/>
                <a:gd name="T68" fmla="*/ 171 w 793"/>
                <a:gd name="T69" fmla="*/ 295 h 889"/>
                <a:gd name="T70" fmla="*/ 131 w 793"/>
                <a:gd name="T71" fmla="*/ 382 h 889"/>
                <a:gd name="T72" fmla="*/ 57 w 793"/>
                <a:gd name="T73" fmla="*/ 472 h 889"/>
                <a:gd name="T74" fmla="*/ 0 w 793"/>
                <a:gd name="T75" fmla="*/ 523 h 889"/>
                <a:gd name="T76" fmla="*/ 75 w 793"/>
                <a:gd name="T77" fmla="*/ 553 h 889"/>
                <a:gd name="T78" fmla="*/ 95 w 793"/>
                <a:gd name="T79" fmla="*/ 567 h 889"/>
                <a:gd name="T80" fmla="*/ 177 w 793"/>
                <a:gd name="T81" fmla="*/ 629 h 889"/>
                <a:gd name="T82" fmla="*/ 264 w 793"/>
                <a:gd name="T83" fmla="*/ 670 h 889"/>
                <a:gd name="T84" fmla="*/ 330 w 793"/>
                <a:gd name="T85" fmla="*/ 678 h 889"/>
                <a:gd name="T86" fmla="*/ 381 w 793"/>
                <a:gd name="T87" fmla="*/ 674 h 889"/>
                <a:gd name="T88" fmla="*/ 383 w 793"/>
                <a:gd name="T89" fmla="*/ 728 h 889"/>
                <a:gd name="T90" fmla="*/ 346 w 793"/>
                <a:gd name="T91" fmla="*/ 780 h 889"/>
                <a:gd name="T92" fmla="*/ 391 w 793"/>
                <a:gd name="T93" fmla="*/ 841 h 889"/>
                <a:gd name="T94" fmla="*/ 421 w 793"/>
                <a:gd name="T95" fmla="*/ 871 h 889"/>
                <a:gd name="T96" fmla="*/ 459 w 793"/>
                <a:gd name="T97" fmla="*/ 889 h 889"/>
                <a:gd name="T98" fmla="*/ 461 w 793"/>
                <a:gd name="T99" fmla="*/ 889 h 889"/>
                <a:gd name="T100" fmla="*/ 495 w 793"/>
                <a:gd name="T101" fmla="*/ 849 h 889"/>
                <a:gd name="T102" fmla="*/ 501 w 793"/>
                <a:gd name="T103" fmla="*/ 826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3" h="889">
                  <a:moveTo>
                    <a:pt x="501" y="826"/>
                  </a:moveTo>
                  <a:lnTo>
                    <a:pt x="501" y="826"/>
                  </a:lnTo>
                  <a:lnTo>
                    <a:pt x="501" y="810"/>
                  </a:lnTo>
                  <a:lnTo>
                    <a:pt x="503" y="796"/>
                  </a:lnTo>
                  <a:lnTo>
                    <a:pt x="507" y="786"/>
                  </a:lnTo>
                  <a:lnTo>
                    <a:pt x="511" y="776"/>
                  </a:lnTo>
                  <a:lnTo>
                    <a:pt x="518" y="768"/>
                  </a:lnTo>
                  <a:lnTo>
                    <a:pt x="526" y="762"/>
                  </a:lnTo>
                  <a:lnTo>
                    <a:pt x="538" y="756"/>
                  </a:lnTo>
                  <a:lnTo>
                    <a:pt x="552" y="752"/>
                  </a:lnTo>
                  <a:lnTo>
                    <a:pt x="552" y="752"/>
                  </a:lnTo>
                  <a:lnTo>
                    <a:pt x="612" y="736"/>
                  </a:lnTo>
                  <a:lnTo>
                    <a:pt x="612" y="736"/>
                  </a:lnTo>
                  <a:lnTo>
                    <a:pt x="634" y="730"/>
                  </a:lnTo>
                  <a:lnTo>
                    <a:pt x="652" y="724"/>
                  </a:lnTo>
                  <a:lnTo>
                    <a:pt x="666" y="718"/>
                  </a:lnTo>
                  <a:lnTo>
                    <a:pt x="676" y="708"/>
                  </a:lnTo>
                  <a:lnTo>
                    <a:pt x="681" y="696"/>
                  </a:lnTo>
                  <a:lnTo>
                    <a:pt x="683" y="682"/>
                  </a:lnTo>
                  <a:lnTo>
                    <a:pt x="683" y="664"/>
                  </a:lnTo>
                  <a:lnTo>
                    <a:pt x="679" y="643"/>
                  </a:lnTo>
                  <a:lnTo>
                    <a:pt x="679" y="643"/>
                  </a:lnTo>
                  <a:lnTo>
                    <a:pt x="674" y="613"/>
                  </a:lnTo>
                  <a:lnTo>
                    <a:pt x="674" y="599"/>
                  </a:lnTo>
                  <a:lnTo>
                    <a:pt x="676" y="585"/>
                  </a:lnTo>
                  <a:lnTo>
                    <a:pt x="678" y="573"/>
                  </a:lnTo>
                  <a:lnTo>
                    <a:pt x="679" y="559"/>
                  </a:lnTo>
                  <a:lnTo>
                    <a:pt x="689" y="537"/>
                  </a:lnTo>
                  <a:lnTo>
                    <a:pt x="703" y="515"/>
                  </a:lnTo>
                  <a:lnTo>
                    <a:pt x="719" y="496"/>
                  </a:lnTo>
                  <a:lnTo>
                    <a:pt x="741" y="476"/>
                  </a:lnTo>
                  <a:lnTo>
                    <a:pt x="765" y="456"/>
                  </a:lnTo>
                  <a:lnTo>
                    <a:pt x="765" y="456"/>
                  </a:lnTo>
                  <a:lnTo>
                    <a:pt x="745" y="428"/>
                  </a:lnTo>
                  <a:lnTo>
                    <a:pt x="725" y="400"/>
                  </a:lnTo>
                  <a:lnTo>
                    <a:pt x="725" y="400"/>
                  </a:lnTo>
                  <a:lnTo>
                    <a:pt x="719" y="390"/>
                  </a:lnTo>
                  <a:lnTo>
                    <a:pt x="715" y="380"/>
                  </a:lnTo>
                  <a:lnTo>
                    <a:pt x="711" y="368"/>
                  </a:lnTo>
                  <a:lnTo>
                    <a:pt x="711" y="364"/>
                  </a:lnTo>
                  <a:lnTo>
                    <a:pt x="713" y="360"/>
                  </a:lnTo>
                  <a:lnTo>
                    <a:pt x="713" y="360"/>
                  </a:lnTo>
                  <a:lnTo>
                    <a:pt x="743" y="281"/>
                  </a:lnTo>
                  <a:lnTo>
                    <a:pt x="761" y="241"/>
                  </a:lnTo>
                  <a:lnTo>
                    <a:pt x="781" y="203"/>
                  </a:lnTo>
                  <a:lnTo>
                    <a:pt x="781" y="203"/>
                  </a:lnTo>
                  <a:lnTo>
                    <a:pt x="787" y="183"/>
                  </a:lnTo>
                  <a:lnTo>
                    <a:pt x="791" y="164"/>
                  </a:lnTo>
                  <a:lnTo>
                    <a:pt x="793" y="140"/>
                  </a:lnTo>
                  <a:lnTo>
                    <a:pt x="791" y="116"/>
                  </a:lnTo>
                  <a:lnTo>
                    <a:pt x="785" y="94"/>
                  </a:lnTo>
                  <a:lnTo>
                    <a:pt x="777" y="76"/>
                  </a:lnTo>
                  <a:lnTo>
                    <a:pt x="771" y="68"/>
                  </a:lnTo>
                  <a:lnTo>
                    <a:pt x="765" y="60"/>
                  </a:lnTo>
                  <a:lnTo>
                    <a:pt x="759" y="56"/>
                  </a:lnTo>
                  <a:lnTo>
                    <a:pt x="749" y="52"/>
                  </a:lnTo>
                  <a:lnTo>
                    <a:pt x="749" y="52"/>
                  </a:lnTo>
                  <a:lnTo>
                    <a:pt x="715" y="40"/>
                  </a:lnTo>
                  <a:lnTo>
                    <a:pt x="679" y="28"/>
                  </a:lnTo>
                  <a:lnTo>
                    <a:pt x="664" y="22"/>
                  </a:lnTo>
                  <a:lnTo>
                    <a:pt x="646" y="18"/>
                  </a:lnTo>
                  <a:lnTo>
                    <a:pt x="626" y="16"/>
                  </a:lnTo>
                  <a:lnTo>
                    <a:pt x="608" y="14"/>
                  </a:lnTo>
                  <a:lnTo>
                    <a:pt x="608" y="14"/>
                  </a:lnTo>
                  <a:lnTo>
                    <a:pt x="590" y="16"/>
                  </a:lnTo>
                  <a:lnTo>
                    <a:pt x="572" y="18"/>
                  </a:lnTo>
                  <a:lnTo>
                    <a:pt x="554" y="24"/>
                  </a:lnTo>
                  <a:lnTo>
                    <a:pt x="536" y="34"/>
                  </a:lnTo>
                  <a:lnTo>
                    <a:pt x="536" y="34"/>
                  </a:lnTo>
                  <a:lnTo>
                    <a:pt x="522" y="38"/>
                  </a:lnTo>
                  <a:lnTo>
                    <a:pt x="507" y="42"/>
                  </a:lnTo>
                  <a:lnTo>
                    <a:pt x="491" y="46"/>
                  </a:lnTo>
                  <a:lnTo>
                    <a:pt x="473" y="46"/>
                  </a:lnTo>
                  <a:lnTo>
                    <a:pt x="473" y="46"/>
                  </a:lnTo>
                  <a:lnTo>
                    <a:pt x="455" y="46"/>
                  </a:lnTo>
                  <a:lnTo>
                    <a:pt x="441" y="42"/>
                  </a:lnTo>
                  <a:lnTo>
                    <a:pt x="429" y="38"/>
                  </a:lnTo>
                  <a:lnTo>
                    <a:pt x="425" y="36"/>
                  </a:lnTo>
                  <a:lnTo>
                    <a:pt x="421" y="32"/>
                  </a:lnTo>
                  <a:lnTo>
                    <a:pt x="421" y="32"/>
                  </a:lnTo>
                  <a:lnTo>
                    <a:pt x="409" y="16"/>
                  </a:lnTo>
                  <a:lnTo>
                    <a:pt x="399" y="6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63" y="2"/>
                  </a:lnTo>
                  <a:lnTo>
                    <a:pt x="351" y="6"/>
                  </a:lnTo>
                  <a:lnTo>
                    <a:pt x="328" y="18"/>
                  </a:lnTo>
                  <a:lnTo>
                    <a:pt x="328" y="18"/>
                  </a:lnTo>
                  <a:lnTo>
                    <a:pt x="332" y="46"/>
                  </a:lnTo>
                  <a:lnTo>
                    <a:pt x="334" y="58"/>
                  </a:lnTo>
                  <a:lnTo>
                    <a:pt x="332" y="62"/>
                  </a:lnTo>
                  <a:lnTo>
                    <a:pt x="332" y="66"/>
                  </a:lnTo>
                  <a:lnTo>
                    <a:pt x="332" y="66"/>
                  </a:lnTo>
                  <a:lnTo>
                    <a:pt x="306" y="100"/>
                  </a:lnTo>
                  <a:lnTo>
                    <a:pt x="280" y="134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14" y="219"/>
                  </a:lnTo>
                  <a:lnTo>
                    <a:pt x="198" y="237"/>
                  </a:lnTo>
                  <a:lnTo>
                    <a:pt x="184" y="255"/>
                  </a:lnTo>
                  <a:lnTo>
                    <a:pt x="181" y="26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1" y="295"/>
                  </a:lnTo>
                  <a:lnTo>
                    <a:pt x="165" y="315"/>
                  </a:lnTo>
                  <a:lnTo>
                    <a:pt x="149" y="350"/>
                  </a:lnTo>
                  <a:lnTo>
                    <a:pt x="131" y="382"/>
                  </a:lnTo>
                  <a:lnTo>
                    <a:pt x="109" y="414"/>
                  </a:lnTo>
                  <a:lnTo>
                    <a:pt x="83" y="444"/>
                  </a:lnTo>
                  <a:lnTo>
                    <a:pt x="57" y="472"/>
                  </a:lnTo>
                  <a:lnTo>
                    <a:pt x="29" y="497"/>
                  </a:lnTo>
                  <a:lnTo>
                    <a:pt x="0" y="523"/>
                  </a:lnTo>
                  <a:lnTo>
                    <a:pt x="0" y="523"/>
                  </a:lnTo>
                  <a:lnTo>
                    <a:pt x="25" y="533"/>
                  </a:lnTo>
                  <a:lnTo>
                    <a:pt x="51" y="543"/>
                  </a:lnTo>
                  <a:lnTo>
                    <a:pt x="75" y="553"/>
                  </a:lnTo>
                  <a:lnTo>
                    <a:pt x="85" y="559"/>
                  </a:lnTo>
                  <a:lnTo>
                    <a:pt x="95" y="567"/>
                  </a:lnTo>
                  <a:lnTo>
                    <a:pt x="95" y="567"/>
                  </a:lnTo>
                  <a:lnTo>
                    <a:pt x="123" y="589"/>
                  </a:lnTo>
                  <a:lnTo>
                    <a:pt x="149" y="611"/>
                  </a:lnTo>
                  <a:lnTo>
                    <a:pt x="177" y="629"/>
                  </a:lnTo>
                  <a:lnTo>
                    <a:pt x="204" y="647"/>
                  </a:lnTo>
                  <a:lnTo>
                    <a:pt x="234" y="659"/>
                  </a:lnTo>
                  <a:lnTo>
                    <a:pt x="264" y="670"/>
                  </a:lnTo>
                  <a:lnTo>
                    <a:pt x="296" y="676"/>
                  </a:lnTo>
                  <a:lnTo>
                    <a:pt x="330" y="678"/>
                  </a:lnTo>
                  <a:lnTo>
                    <a:pt x="330" y="678"/>
                  </a:lnTo>
                  <a:lnTo>
                    <a:pt x="355" y="678"/>
                  </a:lnTo>
                  <a:lnTo>
                    <a:pt x="381" y="674"/>
                  </a:lnTo>
                  <a:lnTo>
                    <a:pt x="381" y="674"/>
                  </a:lnTo>
                  <a:lnTo>
                    <a:pt x="387" y="706"/>
                  </a:lnTo>
                  <a:lnTo>
                    <a:pt x="385" y="718"/>
                  </a:lnTo>
                  <a:lnTo>
                    <a:pt x="383" y="728"/>
                  </a:lnTo>
                  <a:lnTo>
                    <a:pt x="379" y="738"/>
                  </a:lnTo>
                  <a:lnTo>
                    <a:pt x="371" y="750"/>
                  </a:lnTo>
                  <a:lnTo>
                    <a:pt x="346" y="780"/>
                  </a:lnTo>
                  <a:lnTo>
                    <a:pt x="346" y="780"/>
                  </a:lnTo>
                  <a:lnTo>
                    <a:pt x="375" y="822"/>
                  </a:lnTo>
                  <a:lnTo>
                    <a:pt x="391" y="841"/>
                  </a:lnTo>
                  <a:lnTo>
                    <a:pt x="409" y="859"/>
                  </a:lnTo>
                  <a:lnTo>
                    <a:pt x="409" y="859"/>
                  </a:lnTo>
                  <a:lnTo>
                    <a:pt x="421" y="871"/>
                  </a:lnTo>
                  <a:lnTo>
                    <a:pt x="435" y="879"/>
                  </a:lnTo>
                  <a:lnTo>
                    <a:pt x="449" y="887"/>
                  </a:lnTo>
                  <a:lnTo>
                    <a:pt x="459" y="889"/>
                  </a:lnTo>
                  <a:lnTo>
                    <a:pt x="459" y="889"/>
                  </a:lnTo>
                  <a:lnTo>
                    <a:pt x="461" y="889"/>
                  </a:lnTo>
                  <a:lnTo>
                    <a:pt x="461" y="889"/>
                  </a:lnTo>
                  <a:lnTo>
                    <a:pt x="475" y="875"/>
                  </a:lnTo>
                  <a:lnTo>
                    <a:pt x="489" y="859"/>
                  </a:lnTo>
                  <a:lnTo>
                    <a:pt x="495" y="849"/>
                  </a:lnTo>
                  <a:lnTo>
                    <a:pt x="499" y="841"/>
                  </a:lnTo>
                  <a:lnTo>
                    <a:pt x="501" y="833"/>
                  </a:lnTo>
                  <a:lnTo>
                    <a:pt x="501" y="826"/>
                  </a:lnTo>
                  <a:lnTo>
                    <a:pt x="501" y="8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grpSp>
        <p:nvGrpSpPr>
          <p:cNvPr id="51" name="Grupa 50"/>
          <p:cNvGrpSpPr>
            <a:grpSpLocks noChangeAspect="1"/>
          </p:cNvGrpSpPr>
          <p:nvPr/>
        </p:nvGrpSpPr>
        <p:grpSpPr>
          <a:xfrm>
            <a:off x="7531306" y="1806170"/>
            <a:ext cx="3218295" cy="2959100"/>
            <a:chOff x="0" y="0"/>
            <a:chExt cx="7381876" cy="6858000"/>
          </a:xfrm>
          <a:solidFill>
            <a:srgbClr val="BBD62F"/>
          </a:solidFill>
        </p:grpSpPr>
        <p:sp>
          <p:nvSpPr>
            <p:cNvPr id="52" name="Freeform 5"/>
            <p:cNvSpPr>
              <a:spLocks/>
            </p:cNvSpPr>
            <p:nvPr/>
          </p:nvSpPr>
          <p:spPr bwMode="auto">
            <a:xfrm>
              <a:off x="3743325" y="1638300"/>
              <a:ext cx="2779713" cy="2833688"/>
            </a:xfrm>
            <a:custGeom>
              <a:avLst/>
              <a:gdLst>
                <a:gd name="T0" fmla="*/ 1622 w 1751"/>
                <a:gd name="T1" fmla="*/ 809 h 1785"/>
                <a:gd name="T2" fmla="*/ 1459 w 1751"/>
                <a:gd name="T3" fmla="*/ 719 h 1785"/>
                <a:gd name="T4" fmla="*/ 1429 w 1751"/>
                <a:gd name="T5" fmla="*/ 640 h 1785"/>
                <a:gd name="T6" fmla="*/ 1447 w 1751"/>
                <a:gd name="T7" fmla="*/ 552 h 1785"/>
                <a:gd name="T8" fmla="*/ 1381 w 1751"/>
                <a:gd name="T9" fmla="*/ 503 h 1785"/>
                <a:gd name="T10" fmla="*/ 1322 w 1751"/>
                <a:gd name="T11" fmla="*/ 463 h 1785"/>
                <a:gd name="T12" fmla="*/ 1185 w 1751"/>
                <a:gd name="T13" fmla="*/ 395 h 1785"/>
                <a:gd name="T14" fmla="*/ 1099 w 1751"/>
                <a:gd name="T15" fmla="*/ 262 h 1785"/>
                <a:gd name="T16" fmla="*/ 1049 w 1751"/>
                <a:gd name="T17" fmla="*/ 207 h 1785"/>
                <a:gd name="T18" fmla="*/ 1016 w 1751"/>
                <a:gd name="T19" fmla="*/ 42 h 1785"/>
                <a:gd name="T20" fmla="*/ 831 w 1751"/>
                <a:gd name="T21" fmla="*/ 59 h 1785"/>
                <a:gd name="T22" fmla="*/ 666 w 1751"/>
                <a:gd name="T23" fmla="*/ 113 h 1785"/>
                <a:gd name="T24" fmla="*/ 618 w 1751"/>
                <a:gd name="T25" fmla="*/ 157 h 1785"/>
                <a:gd name="T26" fmla="*/ 560 w 1751"/>
                <a:gd name="T27" fmla="*/ 163 h 1785"/>
                <a:gd name="T28" fmla="*/ 513 w 1751"/>
                <a:gd name="T29" fmla="*/ 183 h 1785"/>
                <a:gd name="T30" fmla="*/ 463 w 1751"/>
                <a:gd name="T31" fmla="*/ 246 h 1785"/>
                <a:gd name="T32" fmla="*/ 298 w 1751"/>
                <a:gd name="T33" fmla="*/ 242 h 1785"/>
                <a:gd name="T34" fmla="*/ 213 w 1751"/>
                <a:gd name="T35" fmla="*/ 236 h 1785"/>
                <a:gd name="T36" fmla="*/ 181 w 1751"/>
                <a:gd name="T37" fmla="*/ 278 h 1785"/>
                <a:gd name="T38" fmla="*/ 185 w 1751"/>
                <a:gd name="T39" fmla="*/ 342 h 1785"/>
                <a:gd name="T40" fmla="*/ 81 w 1751"/>
                <a:gd name="T41" fmla="*/ 433 h 1785"/>
                <a:gd name="T42" fmla="*/ 83 w 1751"/>
                <a:gd name="T43" fmla="*/ 489 h 1785"/>
                <a:gd name="T44" fmla="*/ 101 w 1751"/>
                <a:gd name="T45" fmla="*/ 543 h 1785"/>
                <a:gd name="T46" fmla="*/ 34 w 1751"/>
                <a:gd name="T47" fmla="*/ 620 h 1785"/>
                <a:gd name="T48" fmla="*/ 44 w 1751"/>
                <a:gd name="T49" fmla="*/ 702 h 1785"/>
                <a:gd name="T50" fmla="*/ 0 w 1751"/>
                <a:gd name="T51" fmla="*/ 801 h 1785"/>
                <a:gd name="T52" fmla="*/ 40 w 1751"/>
                <a:gd name="T53" fmla="*/ 827 h 1785"/>
                <a:gd name="T54" fmla="*/ 141 w 1751"/>
                <a:gd name="T55" fmla="*/ 853 h 1785"/>
                <a:gd name="T56" fmla="*/ 280 w 1751"/>
                <a:gd name="T57" fmla="*/ 843 h 1785"/>
                <a:gd name="T58" fmla="*/ 362 w 1751"/>
                <a:gd name="T59" fmla="*/ 896 h 1785"/>
                <a:gd name="T60" fmla="*/ 421 w 1751"/>
                <a:gd name="T61" fmla="*/ 972 h 1785"/>
                <a:gd name="T62" fmla="*/ 461 w 1751"/>
                <a:gd name="T63" fmla="*/ 1091 h 1785"/>
                <a:gd name="T64" fmla="*/ 483 w 1751"/>
                <a:gd name="T65" fmla="*/ 1111 h 1785"/>
                <a:gd name="T66" fmla="*/ 586 w 1751"/>
                <a:gd name="T67" fmla="*/ 1115 h 1785"/>
                <a:gd name="T68" fmla="*/ 630 w 1751"/>
                <a:gd name="T69" fmla="*/ 1133 h 1785"/>
                <a:gd name="T70" fmla="*/ 670 w 1751"/>
                <a:gd name="T71" fmla="*/ 1195 h 1785"/>
                <a:gd name="T72" fmla="*/ 684 w 1751"/>
                <a:gd name="T73" fmla="*/ 1286 h 1785"/>
                <a:gd name="T74" fmla="*/ 636 w 1751"/>
                <a:gd name="T75" fmla="*/ 1342 h 1785"/>
                <a:gd name="T76" fmla="*/ 574 w 1751"/>
                <a:gd name="T77" fmla="*/ 1374 h 1785"/>
                <a:gd name="T78" fmla="*/ 618 w 1751"/>
                <a:gd name="T79" fmla="*/ 1471 h 1785"/>
                <a:gd name="T80" fmla="*/ 594 w 1751"/>
                <a:gd name="T81" fmla="*/ 1537 h 1785"/>
                <a:gd name="T82" fmla="*/ 620 w 1751"/>
                <a:gd name="T83" fmla="*/ 1598 h 1785"/>
                <a:gd name="T84" fmla="*/ 753 w 1751"/>
                <a:gd name="T85" fmla="*/ 1692 h 1785"/>
                <a:gd name="T86" fmla="*/ 825 w 1751"/>
                <a:gd name="T87" fmla="*/ 1692 h 1785"/>
                <a:gd name="T88" fmla="*/ 914 w 1751"/>
                <a:gd name="T89" fmla="*/ 1733 h 1785"/>
                <a:gd name="T90" fmla="*/ 1034 w 1751"/>
                <a:gd name="T91" fmla="*/ 1781 h 1785"/>
                <a:gd name="T92" fmla="*/ 1125 w 1751"/>
                <a:gd name="T93" fmla="*/ 1751 h 1785"/>
                <a:gd name="T94" fmla="*/ 1167 w 1751"/>
                <a:gd name="T95" fmla="*/ 1684 h 1785"/>
                <a:gd name="T96" fmla="*/ 1177 w 1751"/>
                <a:gd name="T97" fmla="*/ 1562 h 1785"/>
                <a:gd name="T98" fmla="*/ 1105 w 1751"/>
                <a:gd name="T99" fmla="*/ 1405 h 1785"/>
                <a:gd name="T100" fmla="*/ 1089 w 1751"/>
                <a:gd name="T101" fmla="*/ 1368 h 1785"/>
                <a:gd name="T102" fmla="*/ 1105 w 1751"/>
                <a:gd name="T103" fmla="*/ 1332 h 1785"/>
                <a:gd name="T104" fmla="*/ 1167 w 1751"/>
                <a:gd name="T105" fmla="*/ 1302 h 1785"/>
                <a:gd name="T106" fmla="*/ 1189 w 1751"/>
                <a:gd name="T107" fmla="*/ 1214 h 1785"/>
                <a:gd name="T108" fmla="*/ 1209 w 1751"/>
                <a:gd name="T109" fmla="*/ 1103 h 1785"/>
                <a:gd name="T110" fmla="*/ 1205 w 1751"/>
                <a:gd name="T111" fmla="*/ 1053 h 1785"/>
                <a:gd name="T112" fmla="*/ 1387 w 1751"/>
                <a:gd name="T113" fmla="*/ 1006 h 1785"/>
                <a:gd name="T114" fmla="*/ 1519 w 1751"/>
                <a:gd name="T115" fmla="*/ 978 h 1785"/>
                <a:gd name="T116" fmla="*/ 1550 w 1751"/>
                <a:gd name="T117" fmla="*/ 942 h 1785"/>
                <a:gd name="T118" fmla="*/ 1594 w 1751"/>
                <a:gd name="T119" fmla="*/ 942 h 1785"/>
                <a:gd name="T120" fmla="*/ 1656 w 1751"/>
                <a:gd name="T121" fmla="*/ 948 h 1785"/>
                <a:gd name="T122" fmla="*/ 1741 w 1751"/>
                <a:gd name="T123" fmla="*/ 841 h 1785"/>
                <a:gd name="T124" fmla="*/ 1698 w 1751"/>
                <a:gd name="T125" fmla="*/ 817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1" h="1785">
                  <a:moveTo>
                    <a:pt x="1698" y="817"/>
                  </a:moveTo>
                  <a:lnTo>
                    <a:pt x="1698" y="817"/>
                  </a:lnTo>
                  <a:lnTo>
                    <a:pt x="1698" y="817"/>
                  </a:lnTo>
                  <a:lnTo>
                    <a:pt x="1690" y="817"/>
                  </a:lnTo>
                  <a:lnTo>
                    <a:pt x="1690" y="817"/>
                  </a:lnTo>
                  <a:lnTo>
                    <a:pt x="1654" y="815"/>
                  </a:lnTo>
                  <a:lnTo>
                    <a:pt x="1622" y="809"/>
                  </a:lnTo>
                  <a:lnTo>
                    <a:pt x="1590" y="799"/>
                  </a:lnTo>
                  <a:lnTo>
                    <a:pt x="1562" y="787"/>
                  </a:lnTo>
                  <a:lnTo>
                    <a:pt x="1535" y="773"/>
                  </a:lnTo>
                  <a:lnTo>
                    <a:pt x="1509" y="755"/>
                  </a:lnTo>
                  <a:lnTo>
                    <a:pt x="1483" y="737"/>
                  </a:lnTo>
                  <a:lnTo>
                    <a:pt x="1459" y="719"/>
                  </a:lnTo>
                  <a:lnTo>
                    <a:pt x="1459" y="719"/>
                  </a:lnTo>
                  <a:lnTo>
                    <a:pt x="1449" y="708"/>
                  </a:lnTo>
                  <a:lnTo>
                    <a:pt x="1439" y="698"/>
                  </a:lnTo>
                  <a:lnTo>
                    <a:pt x="1433" y="686"/>
                  </a:lnTo>
                  <a:lnTo>
                    <a:pt x="1429" y="676"/>
                  </a:lnTo>
                  <a:lnTo>
                    <a:pt x="1427" y="666"/>
                  </a:lnTo>
                  <a:lnTo>
                    <a:pt x="1427" y="656"/>
                  </a:lnTo>
                  <a:lnTo>
                    <a:pt x="1429" y="640"/>
                  </a:lnTo>
                  <a:lnTo>
                    <a:pt x="1429" y="640"/>
                  </a:lnTo>
                  <a:lnTo>
                    <a:pt x="1433" y="626"/>
                  </a:lnTo>
                  <a:lnTo>
                    <a:pt x="1439" y="614"/>
                  </a:lnTo>
                  <a:lnTo>
                    <a:pt x="1451" y="592"/>
                  </a:lnTo>
                  <a:lnTo>
                    <a:pt x="1451" y="592"/>
                  </a:lnTo>
                  <a:lnTo>
                    <a:pt x="1447" y="552"/>
                  </a:lnTo>
                  <a:lnTo>
                    <a:pt x="1447" y="552"/>
                  </a:lnTo>
                  <a:lnTo>
                    <a:pt x="1429" y="519"/>
                  </a:lnTo>
                  <a:lnTo>
                    <a:pt x="1429" y="519"/>
                  </a:lnTo>
                  <a:lnTo>
                    <a:pt x="1423" y="509"/>
                  </a:lnTo>
                  <a:lnTo>
                    <a:pt x="1423" y="509"/>
                  </a:lnTo>
                  <a:lnTo>
                    <a:pt x="1403" y="507"/>
                  </a:lnTo>
                  <a:lnTo>
                    <a:pt x="1393" y="505"/>
                  </a:lnTo>
                  <a:lnTo>
                    <a:pt x="1381" y="503"/>
                  </a:lnTo>
                  <a:lnTo>
                    <a:pt x="1370" y="497"/>
                  </a:lnTo>
                  <a:lnTo>
                    <a:pt x="1358" y="491"/>
                  </a:lnTo>
                  <a:lnTo>
                    <a:pt x="1348" y="483"/>
                  </a:lnTo>
                  <a:lnTo>
                    <a:pt x="1338" y="471"/>
                  </a:lnTo>
                  <a:lnTo>
                    <a:pt x="1338" y="471"/>
                  </a:lnTo>
                  <a:lnTo>
                    <a:pt x="1322" y="463"/>
                  </a:lnTo>
                  <a:lnTo>
                    <a:pt x="1322" y="463"/>
                  </a:lnTo>
                  <a:lnTo>
                    <a:pt x="1302" y="461"/>
                  </a:lnTo>
                  <a:lnTo>
                    <a:pt x="1302" y="461"/>
                  </a:lnTo>
                  <a:lnTo>
                    <a:pt x="1274" y="455"/>
                  </a:lnTo>
                  <a:lnTo>
                    <a:pt x="1250" y="445"/>
                  </a:lnTo>
                  <a:lnTo>
                    <a:pt x="1226" y="431"/>
                  </a:lnTo>
                  <a:lnTo>
                    <a:pt x="1205" y="415"/>
                  </a:lnTo>
                  <a:lnTo>
                    <a:pt x="1185" y="395"/>
                  </a:lnTo>
                  <a:lnTo>
                    <a:pt x="1167" y="372"/>
                  </a:lnTo>
                  <a:lnTo>
                    <a:pt x="1151" y="346"/>
                  </a:lnTo>
                  <a:lnTo>
                    <a:pt x="1139" y="316"/>
                  </a:lnTo>
                  <a:lnTo>
                    <a:pt x="1139" y="316"/>
                  </a:lnTo>
                  <a:lnTo>
                    <a:pt x="1133" y="304"/>
                  </a:lnTo>
                  <a:lnTo>
                    <a:pt x="1123" y="290"/>
                  </a:lnTo>
                  <a:lnTo>
                    <a:pt x="1099" y="262"/>
                  </a:lnTo>
                  <a:lnTo>
                    <a:pt x="1099" y="262"/>
                  </a:lnTo>
                  <a:lnTo>
                    <a:pt x="1083" y="246"/>
                  </a:lnTo>
                  <a:lnTo>
                    <a:pt x="1069" y="228"/>
                  </a:lnTo>
                  <a:lnTo>
                    <a:pt x="1069" y="228"/>
                  </a:lnTo>
                  <a:lnTo>
                    <a:pt x="1059" y="218"/>
                  </a:lnTo>
                  <a:lnTo>
                    <a:pt x="1059" y="218"/>
                  </a:lnTo>
                  <a:lnTo>
                    <a:pt x="1049" y="207"/>
                  </a:lnTo>
                  <a:lnTo>
                    <a:pt x="1040" y="195"/>
                  </a:lnTo>
                  <a:lnTo>
                    <a:pt x="1032" y="179"/>
                  </a:lnTo>
                  <a:lnTo>
                    <a:pt x="1028" y="161"/>
                  </a:lnTo>
                  <a:lnTo>
                    <a:pt x="1028" y="161"/>
                  </a:lnTo>
                  <a:lnTo>
                    <a:pt x="1022" y="123"/>
                  </a:lnTo>
                  <a:lnTo>
                    <a:pt x="1018" y="83"/>
                  </a:lnTo>
                  <a:lnTo>
                    <a:pt x="1016" y="42"/>
                  </a:lnTo>
                  <a:lnTo>
                    <a:pt x="1016" y="0"/>
                  </a:lnTo>
                  <a:lnTo>
                    <a:pt x="1016" y="0"/>
                  </a:lnTo>
                  <a:lnTo>
                    <a:pt x="942" y="20"/>
                  </a:lnTo>
                  <a:lnTo>
                    <a:pt x="942" y="20"/>
                  </a:lnTo>
                  <a:lnTo>
                    <a:pt x="886" y="40"/>
                  </a:lnTo>
                  <a:lnTo>
                    <a:pt x="831" y="59"/>
                  </a:lnTo>
                  <a:lnTo>
                    <a:pt x="831" y="59"/>
                  </a:lnTo>
                  <a:lnTo>
                    <a:pt x="777" y="77"/>
                  </a:lnTo>
                  <a:lnTo>
                    <a:pt x="721" y="95"/>
                  </a:lnTo>
                  <a:lnTo>
                    <a:pt x="721" y="95"/>
                  </a:lnTo>
                  <a:lnTo>
                    <a:pt x="706" y="99"/>
                  </a:lnTo>
                  <a:lnTo>
                    <a:pt x="706" y="99"/>
                  </a:lnTo>
                  <a:lnTo>
                    <a:pt x="684" y="107"/>
                  </a:lnTo>
                  <a:lnTo>
                    <a:pt x="666" y="113"/>
                  </a:lnTo>
                  <a:lnTo>
                    <a:pt x="652" y="123"/>
                  </a:lnTo>
                  <a:lnTo>
                    <a:pt x="646" y="129"/>
                  </a:lnTo>
                  <a:lnTo>
                    <a:pt x="642" y="137"/>
                  </a:lnTo>
                  <a:lnTo>
                    <a:pt x="642" y="137"/>
                  </a:lnTo>
                  <a:lnTo>
                    <a:pt x="634" y="145"/>
                  </a:lnTo>
                  <a:lnTo>
                    <a:pt x="626" y="151"/>
                  </a:lnTo>
                  <a:lnTo>
                    <a:pt x="618" y="157"/>
                  </a:lnTo>
                  <a:lnTo>
                    <a:pt x="608" y="159"/>
                  </a:lnTo>
                  <a:lnTo>
                    <a:pt x="590" y="163"/>
                  </a:lnTo>
                  <a:lnTo>
                    <a:pt x="574" y="163"/>
                  </a:lnTo>
                  <a:lnTo>
                    <a:pt x="574" y="163"/>
                  </a:lnTo>
                  <a:lnTo>
                    <a:pt x="566" y="163"/>
                  </a:lnTo>
                  <a:lnTo>
                    <a:pt x="566" y="163"/>
                  </a:lnTo>
                  <a:lnTo>
                    <a:pt x="560" y="163"/>
                  </a:lnTo>
                  <a:lnTo>
                    <a:pt x="560" y="163"/>
                  </a:lnTo>
                  <a:lnTo>
                    <a:pt x="547" y="163"/>
                  </a:lnTo>
                  <a:lnTo>
                    <a:pt x="537" y="165"/>
                  </a:lnTo>
                  <a:lnTo>
                    <a:pt x="527" y="169"/>
                  </a:lnTo>
                  <a:lnTo>
                    <a:pt x="521" y="173"/>
                  </a:lnTo>
                  <a:lnTo>
                    <a:pt x="515" y="177"/>
                  </a:lnTo>
                  <a:lnTo>
                    <a:pt x="513" y="183"/>
                  </a:lnTo>
                  <a:lnTo>
                    <a:pt x="507" y="195"/>
                  </a:lnTo>
                  <a:lnTo>
                    <a:pt x="507" y="195"/>
                  </a:lnTo>
                  <a:lnTo>
                    <a:pt x="501" y="209"/>
                  </a:lnTo>
                  <a:lnTo>
                    <a:pt x="493" y="220"/>
                  </a:lnTo>
                  <a:lnTo>
                    <a:pt x="485" y="230"/>
                  </a:lnTo>
                  <a:lnTo>
                    <a:pt x="475" y="240"/>
                  </a:lnTo>
                  <a:lnTo>
                    <a:pt x="463" y="246"/>
                  </a:lnTo>
                  <a:lnTo>
                    <a:pt x="451" y="252"/>
                  </a:lnTo>
                  <a:lnTo>
                    <a:pt x="435" y="254"/>
                  </a:lnTo>
                  <a:lnTo>
                    <a:pt x="421" y="256"/>
                  </a:lnTo>
                  <a:lnTo>
                    <a:pt x="421" y="256"/>
                  </a:lnTo>
                  <a:lnTo>
                    <a:pt x="397" y="254"/>
                  </a:lnTo>
                  <a:lnTo>
                    <a:pt x="397" y="254"/>
                  </a:lnTo>
                  <a:lnTo>
                    <a:pt x="298" y="242"/>
                  </a:lnTo>
                  <a:lnTo>
                    <a:pt x="298" y="242"/>
                  </a:lnTo>
                  <a:lnTo>
                    <a:pt x="256" y="236"/>
                  </a:lnTo>
                  <a:lnTo>
                    <a:pt x="256" y="236"/>
                  </a:lnTo>
                  <a:lnTo>
                    <a:pt x="238" y="232"/>
                  </a:lnTo>
                  <a:lnTo>
                    <a:pt x="220" y="228"/>
                  </a:lnTo>
                  <a:lnTo>
                    <a:pt x="220" y="228"/>
                  </a:lnTo>
                  <a:lnTo>
                    <a:pt x="213" y="236"/>
                  </a:lnTo>
                  <a:lnTo>
                    <a:pt x="213" y="236"/>
                  </a:lnTo>
                  <a:lnTo>
                    <a:pt x="197" y="248"/>
                  </a:lnTo>
                  <a:lnTo>
                    <a:pt x="187" y="258"/>
                  </a:lnTo>
                  <a:lnTo>
                    <a:pt x="183" y="26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3" y="290"/>
                  </a:lnTo>
                  <a:lnTo>
                    <a:pt x="189" y="306"/>
                  </a:lnTo>
                  <a:lnTo>
                    <a:pt x="189" y="306"/>
                  </a:lnTo>
                  <a:lnTo>
                    <a:pt x="191" y="318"/>
                  </a:lnTo>
                  <a:lnTo>
                    <a:pt x="189" y="330"/>
                  </a:lnTo>
                  <a:lnTo>
                    <a:pt x="185" y="342"/>
                  </a:lnTo>
                  <a:lnTo>
                    <a:pt x="177" y="350"/>
                  </a:lnTo>
                  <a:lnTo>
                    <a:pt x="177" y="350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11" y="405"/>
                  </a:lnTo>
                  <a:lnTo>
                    <a:pt x="95" y="419"/>
                  </a:lnTo>
                  <a:lnTo>
                    <a:pt x="81" y="433"/>
                  </a:lnTo>
                  <a:lnTo>
                    <a:pt x="81" y="433"/>
                  </a:lnTo>
                  <a:lnTo>
                    <a:pt x="73" y="441"/>
                  </a:lnTo>
                  <a:lnTo>
                    <a:pt x="71" y="447"/>
                  </a:lnTo>
                  <a:lnTo>
                    <a:pt x="71" y="455"/>
                  </a:lnTo>
                  <a:lnTo>
                    <a:pt x="73" y="463"/>
                  </a:lnTo>
                  <a:lnTo>
                    <a:pt x="77" y="475"/>
                  </a:lnTo>
                  <a:lnTo>
                    <a:pt x="83" y="489"/>
                  </a:lnTo>
                  <a:lnTo>
                    <a:pt x="95" y="505"/>
                  </a:lnTo>
                  <a:lnTo>
                    <a:pt x="95" y="505"/>
                  </a:lnTo>
                  <a:lnTo>
                    <a:pt x="99" y="513"/>
                  </a:lnTo>
                  <a:lnTo>
                    <a:pt x="101" y="521"/>
                  </a:lnTo>
                  <a:lnTo>
                    <a:pt x="103" y="527"/>
                  </a:lnTo>
                  <a:lnTo>
                    <a:pt x="103" y="535"/>
                  </a:lnTo>
                  <a:lnTo>
                    <a:pt x="101" y="543"/>
                  </a:lnTo>
                  <a:lnTo>
                    <a:pt x="97" y="548"/>
                  </a:lnTo>
                  <a:lnTo>
                    <a:pt x="93" y="556"/>
                  </a:lnTo>
                  <a:lnTo>
                    <a:pt x="87" y="560"/>
                  </a:lnTo>
                  <a:lnTo>
                    <a:pt x="87" y="560"/>
                  </a:lnTo>
                  <a:lnTo>
                    <a:pt x="63" y="582"/>
                  </a:lnTo>
                  <a:lnTo>
                    <a:pt x="46" y="602"/>
                  </a:lnTo>
                  <a:lnTo>
                    <a:pt x="34" y="620"/>
                  </a:lnTo>
                  <a:lnTo>
                    <a:pt x="28" y="638"/>
                  </a:lnTo>
                  <a:lnTo>
                    <a:pt x="26" y="652"/>
                  </a:lnTo>
                  <a:lnTo>
                    <a:pt x="28" y="666"/>
                  </a:lnTo>
                  <a:lnTo>
                    <a:pt x="32" y="680"/>
                  </a:lnTo>
                  <a:lnTo>
                    <a:pt x="40" y="692"/>
                  </a:lnTo>
                  <a:lnTo>
                    <a:pt x="40" y="692"/>
                  </a:lnTo>
                  <a:lnTo>
                    <a:pt x="44" y="702"/>
                  </a:lnTo>
                  <a:lnTo>
                    <a:pt x="44" y="713"/>
                  </a:lnTo>
                  <a:lnTo>
                    <a:pt x="44" y="723"/>
                  </a:lnTo>
                  <a:lnTo>
                    <a:pt x="40" y="733"/>
                  </a:lnTo>
                  <a:lnTo>
                    <a:pt x="40" y="733"/>
                  </a:lnTo>
                  <a:lnTo>
                    <a:pt x="22" y="761"/>
                  </a:lnTo>
                  <a:lnTo>
                    <a:pt x="22" y="761"/>
                  </a:lnTo>
                  <a:lnTo>
                    <a:pt x="0" y="801"/>
                  </a:lnTo>
                  <a:lnTo>
                    <a:pt x="0" y="801"/>
                  </a:lnTo>
                  <a:lnTo>
                    <a:pt x="0" y="803"/>
                  </a:lnTo>
                  <a:lnTo>
                    <a:pt x="0" y="803"/>
                  </a:lnTo>
                  <a:lnTo>
                    <a:pt x="14" y="809"/>
                  </a:lnTo>
                  <a:lnTo>
                    <a:pt x="28" y="817"/>
                  </a:lnTo>
                  <a:lnTo>
                    <a:pt x="28" y="817"/>
                  </a:lnTo>
                  <a:lnTo>
                    <a:pt x="40" y="827"/>
                  </a:lnTo>
                  <a:lnTo>
                    <a:pt x="51" y="833"/>
                  </a:lnTo>
                  <a:lnTo>
                    <a:pt x="63" y="839"/>
                  </a:lnTo>
                  <a:lnTo>
                    <a:pt x="77" y="845"/>
                  </a:lnTo>
                  <a:lnTo>
                    <a:pt x="91" y="849"/>
                  </a:lnTo>
                  <a:lnTo>
                    <a:pt x="107" y="851"/>
                  </a:lnTo>
                  <a:lnTo>
                    <a:pt x="141" y="853"/>
                  </a:lnTo>
                  <a:lnTo>
                    <a:pt x="141" y="853"/>
                  </a:lnTo>
                  <a:lnTo>
                    <a:pt x="179" y="851"/>
                  </a:lnTo>
                  <a:lnTo>
                    <a:pt x="218" y="847"/>
                  </a:lnTo>
                  <a:lnTo>
                    <a:pt x="230" y="847"/>
                  </a:lnTo>
                  <a:lnTo>
                    <a:pt x="232" y="845"/>
                  </a:lnTo>
                  <a:lnTo>
                    <a:pt x="232" y="845"/>
                  </a:lnTo>
                  <a:lnTo>
                    <a:pt x="258" y="843"/>
                  </a:lnTo>
                  <a:lnTo>
                    <a:pt x="280" y="843"/>
                  </a:lnTo>
                  <a:lnTo>
                    <a:pt x="280" y="843"/>
                  </a:lnTo>
                  <a:lnTo>
                    <a:pt x="300" y="843"/>
                  </a:lnTo>
                  <a:lnTo>
                    <a:pt x="318" y="849"/>
                  </a:lnTo>
                  <a:lnTo>
                    <a:pt x="332" y="857"/>
                  </a:lnTo>
                  <a:lnTo>
                    <a:pt x="344" y="867"/>
                  </a:lnTo>
                  <a:lnTo>
                    <a:pt x="352" y="880"/>
                  </a:lnTo>
                  <a:lnTo>
                    <a:pt x="362" y="896"/>
                  </a:lnTo>
                  <a:lnTo>
                    <a:pt x="378" y="932"/>
                  </a:lnTo>
                  <a:lnTo>
                    <a:pt x="378" y="934"/>
                  </a:lnTo>
                  <a:lnTo>
                    <a:pt x="378" y="934"/>
                  </a:lnTo>
                  <a:lnTo>
                    <a:pt x="385" y="948"/>
                  </a:lnTo>
                  <a:lnTo>
                    <a:pt x="385" y="948"/>
                  </a:lnTo>
                  <a:lnTo>
                    <a:pt x="405" y="960"/>
                  </a:lnTo>
                  <a:lnTo>
                    <a:pt x="421" y="972"/>
                  </a:lnTo>
                  <a:lnTo>
                    <a:pt x="435" y="988"/>
                  </a:lnTo>
                  <a:lnTo>
                    <a:pt x="445" y="1004"/>
                  </a:lnTo>
                  <a:lnTo>
                    <a:pt x="453" y="1024"/>
                  </a:lnTo>
                  <a:lnTo>
                    <a:pt x="459" y="1044"/>
                  </a:lnTo>
                  <a:lnTo>
                    <a:pt x="461" y="1067"/>
                  </a:lnTo>
                  <a:lnTo>
                    <a:pt x="461" y="1091"/>
                  </a:lnTo>
                  <a:lnTo>
                    <a:pt x="461" y="1091"/>
                  </a:lnTo>
                  <a:lnTo>
                    <a:pt x="461" y="1103"/>
                  </a:lnTo>
                  <a:lnTo>
                    <a:pt x="463" y="1107"/>
                  </a:lnTo>
                  <a:lnTo>
                    <a:pt x="463" y="1107"/>
                  </a:lnTo>
                  <a:lnTo>
                    <a:pt x="469" y="1109"/>
                  </a:lnTo>
                  <a:lnTo>
                    <a:pt x="481" y="1111"/>
                  </a:lnTo>
                  <a:lnTo>
                    <a:pt x="481" y="1111"/>
                  </a:lnTo>
                  <a:lnTo>
                    <a:pt x="483" y="1111"/>
                  </a:lnTo>
                  <a:lnTo>
                    <a:pt x="483" y="1111"/>
                  </a:lnTo>
                  <a:lnTo>
                    <a:pt x="509" y="1111"/>
                  </a:lnTo>
                  <a:lnTo>
                    <a:pt x="509" y="1111"/>
                  </a:lnTo>
                  <a:lnTo>
                    <a:pt x="525" y="1111"/>
                  </a:lnTo>
                  <a:lnTo>
                    <a:pt x="525" y="1111"/>
                  </a:lnTo>
                  <a:lnTo>
                    <a:pt x="558" y="1113"/>
                  </a:lnTo>
                  <a:lnTo>
                    <a:pt x="586" y="1115"/>
                  </a:lnTo>
                  <a:lnTo>
                    <a:pt x="598" y="1117"/>
                  </a:lnTo>
                  <a:lnTo>
                    <a:pt x="608" y="1121"/>
                  </a:lnTo>
                  <a:lnTo>
                    <a:pt x="620" y="1125"/>
                  </a:lnTo>
                  <a:lnTo>
                    <a:pt x="628" y="1131"/>
                  </a:lnTo>
                  <a:lnTo>
                    <a:pt x="628" y="1131"/>
                  </a:lnTo>
                  <a:lnTo>
                    <a:pt x="630" y="1133"/>
                  </a:lnTo>
                  <a:lnTo>
                    <a:pt x="630" y="1133"/>
                  </a:lnTo>
                  <a:lnTo>
                    <a:pt x="636" y="1133"/>
                  </a:lnTo>
                  <a:lnTo>
                    <a:pt x="636" y="1133"/>
                  </a:lnTo>
                  <a:lnTo>
                    <a:pt x="638" y="1139"/>
                  </a:lnTo>
                  <a:lnTo>
                    <a:pt x="638" y="1139"/>
                  </a:lnTo>
                  <a:lnTo>
                    <a:pt x="650" y="1153"/>
                  </a:lnTo>
                  <a:lnTo>
                    <a:pt x="660" y="1173"/>
                  </a:lnTo>
                  <a:lnTo>
                    <a:pt x="670" y="1195"/>
                  </a:lnTo>
                  <a:lnTo>
                    <a:pt x="680" y="1222"/>
                  </a:lnTo>
                  <a:lnTo>
                    <a:pt x="680" y="1222"/>
                  </a:lnTo>
                  <a:lnTo>
                    <a:pt x="684" y="1238"/>
                  </a:lnTo>
                  <a:lnTo>
                    <a:pt x="686" y="1252"/>
                  </a:lnTo>
                  <a:lnTo>
                    <a:pt x="688" y="1264"/>
                  </a:lnTo>
                  <a:lnTo>
                    <a:pt x="686" y="1276"/>
                  </a:lnTo>
                  <a:lnTo>
                    <a:pt x="684" y="1286"/>
                  </a:lnTo>
                  <a:lnTo>
                    <a:pt x="682" y="1296"/>
                  </a:lnTo>
                  <a:lnTo>
                    <a:pt x="674" y="1310"/>
                  </a:lnTo>
                  <a:lnTo>
                    <a:pt x="674" y="1310"/>
                  </a:lnTo>
                  <a:lnTo>
                    <a:pt x="664" y="1324"/>
                  </a:lnTo>
                  <a:lnTo>
                    <a:pt x="656" y="1330"/>
                  </a:lnTo>
                  <a:lnTo>
                    <a:pt x="646" y="1338"/>
                  </a:lnTo>
                  <a:lnTo>
                    <a:pt x="636" y="1342"/>
                  </a:lnTo>
                  <a:lnTo>
                    <a:pt x="622" y="1348"/>
                  </a:lnTo>
                  <a:lnTo>
                    <a:pt x="608" y="1352"/>
                  </a:lnTo>
                  <a:lnTo>
                    <a:pt x="590" y="1354"/>
                  </a:lnTo>
                  <a:lnTo>
                    <a:pt x="590" y="1354"/>
                  </a:lnTo>
                  <a:lnTo>
                    <a:pt x="566" y="1358"/>
                  </a:lnTo>
                  <a:lnTo>
                    <a:pt x="566" y="1358"/>
                  </a:lnTo>
                  <a:lnTo>
                    <a:pt x="574" y="1374"/>
                  </a:lnTo>
                  <a:lnTo>
                    <a:pt x="574" y="1374"/>
                  </a:lnTo>
                  <a:lnTo>
                    <a:pt x="580" y="1387"/>
                  </a:lnTo>
                  <a:lnTo>
                    <a:pt x="580" y="1387"/>
                  </a:lnTo>
                  <a:lnTo>
                    <a:pt x="594" y="1417"/>
                  </a:lnTo>
                  <a:lnTo>
                    <a:pt x="608" y="1447"/>
                  </a:lnTo>
                  <a:lnTo>
                    <a:pt x="608" y="1447"/>
                  </a:lnTo>
                  <a:lnTo>
                    <a:pt x="618" y="1471"/>
                  </a:lnTo>
                  <a:lnTo>
                    <a:pt x="618" y="1471"/>
                  </a:lnTo>
                  <a:lnTo>
                    <a:pt x="622" y="1481"/>
                  </a:lnTo>
                  <a:lnTo>
                    <a:pt x="622" y="1493"/>
                  </a:lnTo>
                  <a:lnTo>
                    <a:pt x="620" y="1503"/>
                  </a:lnTo>
                  <a:lnTo>
                    <a:pt x="614" y="1513"/>
                  </a:lnTo>
                  <a:lnTo>
                    <a:pt x="614" y="1513"/>
                  </a:lnTo>
                  <a:lnTo>
                    <a:pt x="594" y="1537"/>
                  </a:lnTo>
                  <a:lnTo>
                    <a:pt x="594" y="1537"/>
                  </a:lnTo>
                  <a:lnTo>
                    <a:pt x="572" y="1566"/>
                  </a:lnTo>
                  <a:lnTo>
                    <a:pt x="572" y="1566"/>
                  </a:lnTo>
                  <a:lnTo>
                    <a:pt x="588" y="1572"/>
                  </a:lnTo>
                  <a:lnTo>
                    <a:pt x="602" y="1582"/>
                  </a:lnTo>
                  <a:lnTo>
                    <a:pt x="614" y="1590"/>
                  </a:lnTo>
                  <a:lnTo>
                    <a:pt x="620" y="1598"/>
                  </a:lnTo>
                  <a:lnTo>
                    <a:pt x="620" y="1598"/>
                  </a:lnTo>
                  <a:lnTo>
                    <a:pt x="660" y="1636"/>
                  </a:lnTo>
                  <a:lnTo>
                    <a:pt x="678" y="1654"/>
                  </a:lnTo>
                  <a:lnTo>
                    <a:pt x="696" y="1666"/>
                  </a:lnTo>
                  <a:lnTo>
                    <a:pt x="714" y="1678"/>
                  </a:lnTo>
                  <a:lnTo>
                    <a:pt x="733" y="1686"/>
                  </a:lnTo>
                  <a:lnTo>
                    <a:pt x="753" y="1692"/>
                  </a:lnTo>
                  <a:lnTo>
                    <a:pt x="773" y="1692"/>
                  </a:lnTo>
                  <a:lnTo>
                    <a:pt x="773" y="1692"/>
                  </a:lnTo>
                  <a:lnTo>
                    <a:pt x="797" y="1692"/>
                  </a:lnTo>
                  <a:lnTo>
                    <a:pt x="797" y="1692"/>
                  </a:lnTo>
                  <a:lnTo>
                    <a:pt x="809" y="1690"/>
                  </a:lnTo>
                  <a:lnTo>
                    <a:pt x="809" y="1690"/>
                  </a:lnTo>
                  <a:lnTo>
                    <a:pt x="825" y="1692"/>
                  </a:lnTo>
                  <a:lnTo>
                    <a:pt x="839" y="1696"/>
                  </a:lnTo>
                  <a:lnTo>
                    <a:pt x="839" y="1696"/>
                  </a:lnTo>
                  <a:lnTo>
                    <a:pt x="855" y="1698"/>
                  </a:lnTo>
                  <a:lnTo>
                    <a:pt x="869" y="1704"/>
                  </a:lnTo>
                  <a:lnTo>
                    <a:pt x="869" y="1704"/>
                  </a:lnTo>
                  <a:lnTo>
                    <a:pt x="914" y="1733"/>
                  </a:lnTo>
                  <a:lnTo>
                    <a:pt x="914" y="1733"/>
                  </a:lnTo>
                  <a:lnTo>
                    <a:pt x="932" y="1741"/>
                  </a:lnTo>
                  <a:lnTo>
                    <a:pt x="932" y="1741"/>
                  </a:lnTo>
                  <a:lnTo>
                    <a:pt x="976" y="1765"/>
                  </a:lnTo>
                  <a:lnTo>
                    <a:pt x="1000" y="1775"/>
                  </a:lnTo>
                  <a:lnTo>
                    <a:pt x="1022" y="1785"/>
                  </a:lnTo>
                  <a:lnTo>
                    <a:pt x="1022" y="1785"/>
                  </a:lnTo>
                  <a:lnTo>
                    <a:pt x="1034" y="1781"/>
                  </a:lnTo>
                  <a:lnTo>
                    <a:pt x="1057" y="1771"/>
                  </a:lnTo>
                  <a:lnTo>
                    <a:pt x="1057" y="1771"/>
                  </a:lnTo>
                  <a:lnTo>
                    <a:pt x="1077" y="1761"/>
                  </a:lnTo>
                  <a:lnTo>
                    <a:pt x="1093" y="1755"/>
                  </a:lnTo>
                  <a:lnTo>
                    <a:pt x="1109" y="1753"/>
                  </a:lnTo>
                  <a:lnTo>
                    <a:pt x="1125" y="1751"/>
                  </a:lnTo>
                  <a:lnTo>
                    <a:pt x="1125" y="1751"/>
                  </a:lnTo>
                  <a:lnTo>
                    <a:pt x="1141" y="1753"/>
                  </a:lnTo>
                  <a:lnTo>
                    <a:pt x="1157" y="1757"/>
                  </a:lnTo>
                  <a:lnTo>
                    <a:pt x="1157" y="1757"/>
                  </a:lnTo>
                  <a:lnTo>
                    <a:pt x="1161" y="1753"/>
                  </a:lnTo>
                  <a:lnTo>
                    <a:pt x="1161" y="1753"/>
                  </a:lnTo>
                  <a:lnTo>
                    <a:pt x="1163" y="1717"/>
                  </a:lnTo>
                  <a:lnTo>
                    <a:pt x="1167" y="1684"/>
                  </a:lnTo>
                  <a:lnTo>
                    <a:pt x="1173" y="1648"/>
                  </a:lnTo>
                  <a:lnTo>
                    <a:pt x="1183" y="1614"/>
                  </a:lnTo>
                  <a:lnTo>
                    <a:pt x="1183" y="1614"/>
                  </a:lnTo>
                  <a:lnTo>
                    <a:pt x="1183" y="1592"/>
                  </a:lnTo>
                  <a:lnTo>
                    <a:pt x="1183" y="1592"/>
                  </a:lnTo>
                  <a:lnTo>
                    <a:pt x="1177" y="1562"/>
                  </a:lnTo>
                  <a:lnTo>
                    <a:pt x="1177" y="1562"/>
                  </a:lnTo>
                  <a:lnTo>
                    <a:pt x="1167" y="1515"/>
                  </a:lnTo>
                  <a:lnTo>
                    <a:pt x="1163" y="1493"/>
                  </a:lnTo>
                  <a:lnTo>
                    <a:pt x="1155" y="1471"/>
                  </a:lnTo>
                  <a:lnTo>
                    <a:pt x="1147" y="1453"/>
                  </a:lnTo>
                  <a:lnTo>
                    <a:pt x="1135" y="1435"/>
                  </a:lnTo>
                  <a:lnTo>
                    <a:pt x="1123" y="1419"/>
                  </a:lnTo>
                  <a:lnTo>
                    <a:pt x="1105" y="1405"/>
                  </a:lnTo>
                  <a:lnTo>
                    <a:pt x="1105" y="1405"/>
                  </a:lnTo>
                  <a:lnTo>
                    <a:pt x="1101" y="1401"/>
                  </a:lnTo>
                  <a:lnTo>
                    <a:pt x="1095" y="1395"/>
                  </a:lnTo>
                  <a:lnTo>
                    <a:pt x="1091" y="1389"/>
                  </a:lnTo>
                  <a:lnTo>
                    <a:pt x="1089" y="1381"/>
                  </a:lnTo>
                  <a:lnTo>
                    <a:pt x="1089" y="1376"/>
                  </a:lnTo>
                  <a:lnTo>
                    <a:pt x="1089" y="1368"/>
                  </a:lnTo>
                  <a:lnTo>
                    <a:pt x="1089" y="1362"/>
                  </a:lnTo>
                  <a:lnTo>
                    <a:pt x="1093" y="1354"/>
                  </a:lnTo>
                  <a:lnTo>
                    <a:pt x="1093" y="1354"/>
                  </a:lnTo>
                  <a:lnTo>
                    <a:pt x="1095" y="1348"/>
                  </a:lnTo>
                  <a:lnTo>
                    <a:pt x="1095" y="1348"/>
                  </a:lnTo>
                  <a:lnTo>
                    <a:pt x="1099" y="1340"/>
                  </a:lnTo>
                  <a:lnTo>
                    <a:pt x="1105" y="1332"/>
                  </a:lnTo>
                  <a:lnTo>
                    <a:pt x="1115" y="1322"/>
                  </a:lnTo>
                  <a:lnTo>
                    <a:pt x="1121" y="1320"/>
                  </a:lnTo>
                  <a:lnTo>
                    <a:pt x="1129" y="1318"/>
                  </a:lnTo>
                  <a:lnTo>
                    <a:pt x="1129" y="1318"/>
                  </a:lnTo>
                  <a:lnTo>
                    <a:pt x="1145" y="1314"/>
                  </a:lnTo>
                  <a:lnTo>
                    <a:pt x="1157" y="1310"/>
                  </a:lnTo>
                  <a:lnTo>
                    <a:pt x="1167" y="1302"/>
                  </a:lnTo>
                  <a:lnTo>
                    <a:pt x="1177" y="1294"/>
                  </a:lnTo>
                  <a:lnTo>
                    <a:pt x="1183" y="1282"/>
                  </a:lnTo>
                  <a:lnTo>
                    <a:pt x="1187" y="1268"/>
                  </a:lnTo>
                  <a:lnTo>
                    <a:pt x="1189" y="1248"/>
                  </a:lnTo>
                  <a:lnTo>
                    <a:pt x="1189" y="1226"/>
                  </a:lnTo>
                  <a:lnTo>
                    <a:pt x="1189" y="1226"/>
                  </a:lnTo>
                  <a:lnTo>
                    <a:pt x="1189" y="1214"/>
                  </a:lnTo>
                  <a:lnTo>
                    <a:pt x="1189" y="1205"/>
                  </a:lnTo>
                  <a:lnTo>
                    <a:pt x="1193" y="1187"/>
                  </a:lnTo>
                  <a:lnTo>
                    <a:pt x="1193" y="1187"/>
                  </a:lnTo>
                  <a:lnTo>
                    <a:pt x="1197" y="1179"/>
                  </a:lnTo>
                  <a:lnTo>
                    <a:pt x="1197" y="1179"/>
                  </a:lnTo>
                  <a:lnTo>
                    <a:pt x="1209" y="1109"/>
                  </a:lnTo>
                  <a:lnTo>
                    <a:pt x="1209" y="1103"/>
                  </a:lnTo>
                  <a:lnTo>
                    <a:pt x="1209" y="1103"/>
                  </a:lnTo>
                  <a:lnTo>
                    <a:pt x="1203" y="1095"/>
                  </a:lnTo>
                  <a:lnTo>
                    <a:pt x="1201" y="1085"/>
                  </a:lnTo>
                  <a:lnTo>
                    <a:pt x="1199" y="1075"/>
                  </a:lnTo>
                  <a:lnTo>
                    <a:pt x="1201" y="1063"/>
                  </a:lnTo>
                  <a:lnTo>
                    <a:pt x="1201" y="1063"/>
                  </a:lnTo>
                  <a:lnTo>
                    <a:pt x="1205" y="1053"/>
                  </a:lnTo>
                  <a:lnTo>
                    <a:pt x="1213" y="1045"/>
                  </a:lnTo>
                  <a:lnTo>
                    <a:pt x="1220" y="1040"/>
                  </a:lnTo>
                  <a:lnTo>
                    <a:pt x="1232" y="1036"/>
                  </a:lnTo>
                  <a:lnTo>
                    <a:pt x="1280" y="1028"/>
                  </a:lnTo>
                  <a:lnTo>
                    <a:pt x="1280" y="1028"/>
                  </a:lnTo>
                  <a:lnTo>
                    <a:pt x="1387" y="1006"/>
                  </a:lnTo>
                  <a:lnTo>
                    <a:pt x="1387" y="1006"/>
                  </a:lnTo>
                  <a:lnTo>
                    <a:pt x="1429" y="998"/>
                  </a:lnTo>
                  <a:lnTo>
                    <a:pt x="1429" y="998"/>
                  </a:lnTo>
                  <a:lnTo>
                    <a:pt x="1473" y="990"/>
                  </a:lnTo>
                  <a:lnTo>
                    <a:pt x="1515" y="982"/>
                  </a:lnTo>
                  <a:lnTo>
                    <a:pt x="1515" y="982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29" y="958"/>
                  </a:lnTo>
                  <a:lnTo>
                    <a:pt x="1529" y="958"/>
                  </a:lnTo>
                  <a:lnTo>
                    <a:pt x="1535" y="952"/>
                  </a:lnTo>
                  <a:lnTo>
                    <a:pt x="1543" y="946"/>
                  </a:lnTo>
                  <a:lnTo>
                    <a:pt x="1550" y="942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74" y="938"/>
                  </a:lnTo>
                  <a:lnTo>
                    <a:pt x="1574" y="938"/>
                  </a:lnTo>
                  <a:lnTo>
                    <a:pt x="1584" y="938"/>
                  </a:lnTo>
                  <a:lnTo>
                    <a:pt x="1594" y="942"/>
                  </a:lnTo>
                  <a:lnTo>
                    <a:pt x="1594" y="942"/>
                  </a:lnTo>
                  <a:lnTo>
                    <a:pt x="1620" y="950"/>
                  </a:lnTo>
                  <a:lnTo>
                    <a:pt x="1632" y="954"/>
                  </a:lnTo>
                  <a:lnTo>
                    <a:pt x="1642" y="954"/>
                  </a:lnTo>
                  <a:lnTo>
                    <a:pt x="1642" y="954"/>
                  </a:lnTo>
                  <a:lnTo>
                    <a:pt x="1648" y="954"/>
                  </a:lnTo>
                  <a:lnTo>
                    <a:pt x="1656" y="948"/>
                  </a:lnTo>
                  <a:lnTo>
                    <a:pt x="1668" y="934"/>
                  </a:lnTo>
                  <a:lnTo>
                    <a:pt x="1684" y="910"/>
                  </a:lnTo>
                  <a:lnTo>
                    <a:pt x="1684" y="910"/>
                  </a:lnTo>
                  <a:lnTo>
                    <a:pt x="1698" y="888"/>
                  </a:lnTo>
                  <a:lnTo>
                    <a:pt x="1713" y="867"/>
                  </a:lnTo>
                  <a:lnTo>
                    <a:pt x="1731" y="849"/>
                  </a:lnTo>
                  <a:lnTo>
                    <a:pt x="1741" y="841"/>
                  </a:lnTo>
                  <a:lnTo>
                    <a:pt x="1751" y="833"/>
                  </a:lnTo>
                  <a:lnTo>
                    <a:pt x="1751" y="833"/>
                  </a:lnTo>
                  <a:lnTo>
                    <a:pt x="1735" y="829"/>
                  </a:lnTo>
                  <a:lnTo>
                    <a:pt x="1721" y="825"/>
                  </a:lnTo>
                  <a:lnTo>
                    <a:pt x="1721" y="825"/>
                  </a:lnTo>
                  <a:lnTo>
                    <a:pt x="1708" y="819"/>
                  </a:lnTo>
                  <a:lnTo>
                    <a:pt x="1698" y="817"/>
                  </a:lnTo>
                  <a:lnTo>
                    <a:pt x="1698" y="817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3" name="Freeform 6"/>
            <p:cNvSpPr>
              <a:spLocks/>
            </p:cNvSpPr>
            <p:nvPr/>
          </p:nvSpPr>
          <p:spPr bwMode="auto">
            <a:xfrm>
              <a:off x="1192213" y="1446213"/>
              <a:ext cx="2333625" cy="2914650"/>
            </a:xfrm>
            <a:custGeom>
              <a:avLst/>
              <a:gdLst>
                <a:gd name="T0" fmla="*/ 1014 w 1470"/>
                <a:gd name="T1" fmla="*/ 1669 h 1836"/>
                <a:gd name="T2" fmla="*/ 1050 w 1470"/>
                <a:gd name="T3" fmla="*/ 1636 h 1836"/>
                <a:gd name="T4" fmla="*/ 1096 w 1470"/>
                <a:gd name="T5" fmla="*/ 1620 h 1836"/>
                <a:gd name="T6" fmla="*/ 1126 w 1470"/>
                <a:gd name="T7" fmla="*/ 1618 h 1836"/>
                <a:gd name="T8" fmla="*/ 1136 w 1470"/>
                <a:gd name="T9" fmla="*/ 1500 h 1836"/>
                <a:gd name="T10" fmla="*/ 1173 w 1470"/>
                <a:gd name="T11" fmla="*/ 1343 h 1836"/>
                <a:gd name="T12" fmla="*/ 1233 w 1470"/>
                <a:gd name="T13" fmla="*/ 1318 h 1836"/>
                <a:gd name="T14" fmla="*/ 1307 w 1470"/>
                <a:gd name="T15" fmla="*/ 1300 h 1836"/>
                <a:gd name="T16" fmla="*/ 1305 w 1470"/>
                <a:gd name="T17" fmla="*/ 1220 h 1836"/>
                <a:gd name="T18" fmla="*/ 1326 w 1470"/>
                <a:gd name="T19" fmla="*/ 1161 h 1836"/>
                <a:gd name="T20" fmla="*/ 1390 w 1470"/>
                <a:gd name="T21" fmla="*/ 1127 h 1836"/>
                <a:gd name="T22" fmla="*/ 1466 w 1470"/>
                <a:gd name="T23" fmla="*/ 996 h 1836"/>
                <a:gd name="T24" fmla="*/ 1424 w 1470"/>
                <a:gd name="T25" fmla="*/ 970 h 1836"/>
                <a:gd name="T26" fmla="*/ 1354 w 1470"/>
                <a:gd name="T27" fmla="*/ 962 h 1836"/>
                <a:gd name="T28" fmla="*/ 1283 w 1470"/>
                <a:gd name="T29" fmla="*/ 894 h 1836"/>
                <a:gd name="T30" fmla="*/ 1201 w 1470"/>
                <a:gd name="T31" fmla="*/ 852 h 1836"/>
                <a:gd name="T32" fmla="*/ 1159 w 1470"/>
                <a:gd name="T33" fmla="*/ 840 h 1836"/>
                <a:gd name="T34" fmla="*/ 1106 w 1470"/>
                <a:gd name="T35" fmla="*/ 866 h 1836"/>
                <a:gd name="T36" fmla="*/ 1050 w 1470"/>
                <a:gd name="T37" fmla="*/ 844 h 1836"/>
                <a:gd name="T38" fmla="*/ 935 w 1470"/>
                <a:gd name="T39" fmla="*/ 771 h 1836"/>
                <a:gd name="T40" fmla="*/ 889 w 1470"/>
                <a:gd name="T41" fmla="*/ 739 h 1836"/>
                <a:gd name="T42" fmla="*/ 855 w 1470"/>
                <a:gd name="T43" fmla="*/ 747 h 1836"/>
                <a:gd name="T44" fmla="*/ 818 w 1470"/>
                <a:gd name="T45" fmla="*/ 703 h 1836"/>
                <a:gd name="T46" fmla="*/ 734 w 1470"/>
                <a:gd name="T47" fmla="*/ 687 h 1836"/>
                <a:gd name="T48" fmla="*/ 712 w 1470"/>
                <a:gd name="T49" fmla="*/ 626 h 1836"/>
                <a:gd name="T50" fmla="*/ 764 w 1470"/>
                <a:gd name="T51" fmla="*/ 546 h 1836"/>
                <a:gd name="T52" fmla="*/ 728 w 1470"/>
                <a:gd name="T53" fmla="*/ 506 h 1836"/>
                <a:gd name="T54" fmla="*/ 670 w 1470"/>
                <a:gd name="T55" fmla="*/ 415 h 1836"/>
                <a:gd name="T56" fmla="*/ 674 w 1470"/>
                <a:gd name="T57" fmla="*/ 320 h 1836"/>
                <a:gd name="T58" fmla="*/ 728 w 1470"/>
                <a:gd name="T59" fmla="*/ 242 h 1836"/>
                <a:gd name="T60" fmla="*/ 676 w 1470"/>
                <a:gd name="T61" fmla="*/ 169 h 1836"/>
                <a:gd name="T62" fmla="*/ 698 w 1470"/>
                <a:gd name="T63" fmla="*/ 89 h 1836"/>
                <a:gd name="T64" fmla="*/ 597 w 1470"/>
                <a:gd name="T65" fmla="*/ 75 h 1836"/>
                <a:gd name="T66" fmla="*/ 490 w 1470"/>
                <a:gd name="T67" fmla="*/ 5 h 1836"/>
                <a:gd name="T68" fmla="*/ 418 w 1470"/>
                <a:gd name="T69" fmla="*/ 105 h 1836"/>
                <a:gd name="T70" fmla="*/ 440 w 1470"/>
                <a:gd name="T71" fmla="*/ 178 h 1836"/>
                <a:gd name="T72" fmla="*/ 428 w 1470"/>
                <a:gd name="T73" fmla="*/ 228 h 1836"/>
                <a:gd name="T74" fmla="*/ 297 w 1470"/>
                <a:gd name="T75" fmla="*/ 337 h 1836"/>
                <a:gd name="T76" fmla="*/ 183 w 1470"/>
                <a:gd name="T77" fmla="*/ 419 h 1836"/>
                <a:gd name="T78" fmla="*/ 112 w 1470"/>
                <a:gd name="T79" fmla="*/ 485 h 1836"/>
                <a:gd name="T80" fmla="*/ 42 w 1470"/>
                <a:gd name="T81" fmla="*/ 592 h 1836"/>
                <a:gd name="T82" fmla="*/ 2 w 1470"/>
                <a:gd name="T83" fmla="*/ 685 h 1836"/>
                <a:gd name="T84" fmla="*/ 20 w 1470"/>
                <a:gd name="T85" fmla="*/ 769 h 1836"/>
                <a:gd name="T86" fmla="*/ 28 w 1470"/>
                <a:gd name="T87" fmla="*/ 834 h 1836"/>
                <a:gd name="T88" fmla="*/ 50 w 1470"/>
                <a:gd name="T89" fmla="*/ 948 h 1836"/>
                <a:gd name="T90" fmla="*/ 36 w 1470"/>
                <a:gd name="T91" fmla="*/ 1055 h 1836"/>
                <a:gd name="T92" fmla="*/ 84 w 1470"/>
                <a:gd name="T93" fmla="*/ 1121 h 1836"/>
                <a:gd name="T94" fmla="*/ 152 w 1470"/>
                <a:gd name="T95" fmla="*/ 1200 h 1836"/>
                <a:gd name="T96" fmla="*/ 203 w 1470"/>
                <a:gd name="T97" fmla="*/ 1206 h 1836"/>
                <a:gd name="T98" fmla="*/ 247 w 1470"/>
                <a:gd name="T99" fmla="*/ 1230 h 1836"/>
                <a:gd name="T100" fmla="*/ 297 w 1470"/>
                <a:gd name="T101" fmla="*/ 1296 h 1836"/>
                <a:gd name="T102" fmla="*/ 392 w 1470"/>
                <a:gd name="T103" fmla="*/ 1415 h 1836"/>
                <a:gd name="T104" fmla="*/ 557 w 1470"/>
                <a:gd name="T105" fmla="*/ 1520 h 1836"/>
                <a:gd name="T106" fmla="*/ 661 w 1470"/>
                <a:gd name="T107" fmla="*/ 1506 h 1836"/>
                <a:gd name="T108" fmla="*/ 754 w 1470"/>
                <a:gd name="T109" fmla="*/ 1493 h 1836"/>
                <a:gd name="T110" fmla="*/ 804 w 1470"/>
                <a:gd name="T111" fmla="*/ 1568 h 1836"/>
                <a:gd name="T112" fmla="*/ 833 w 1470"/>
                <a:gd name="T113" fmla="*/ 1612 h 1836"/>
                <a:gd name="T114" fmla="*/ 895 w 1470"/>
                <a:gd name="T115" fmla="*/ 1679 h 1836"/>
                <a:gd name="T116" fmla="*/ 909 w 1470"/>
                <a:gd name="T117" fmla="*/ 1785 h 1836"/>
                <a:gd name="T118" fmla="*/ 921 w 1470"/>
                <a:gd name="T119" fmla="*/ 1823 h 1836"/>
                <a:gd name="T120" fmla="*/ 979 w 1470"/>
                <a:gd name="T121" fmla="*/ 1834 h 1836"/>
                <a:gd name="T122" fmla="*/ 1024 w 1470"/>
                <a:gd name="T123" fmla="*/ 1787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0" h="1836">
                  <a:moveTo>
                    <a:pt x="1004" y="1733"/>
                  </a:moveTo>
                  <a:lnTo>
                    <a:pt x="1004" y="1733"/>
                  </a:lnTo>
                  <a:lnTo>
                    <a:pt x="979" y="1689"/>
                  </a:lnTo>
                  <a:lnTo>
                    <a:pt x="979" y="1689"/>
                  </a:lnTo>
                  <a:lnTo>
                    <a:pt x="989" y="1685"/>
                  </a:lnTo>
                  <a:lnTo>
                    <a:pt x="996" y="1681"/>
                  </a:lnTo>
                  <a:lnTo>
                    <a:pt x="1014" y="1669"/>
                  </a:lnTo>
                  <a:lnTo>
                    <a:pt x="1014" y="1669"/>
                  </a:lnTo>
                  <a:lnTo>
                    <a:pt x="1014" y="1667"/>
                  </a:lnTo>
                  <a:lnTo>
                    <a:pt x="1014" y="1667"/>
                  </a:lnTo>
                  <a:lnTo>
                    <a:pt x="1022" y="1658"/>
                  </a:lnTo>
                  <a:lnTo>
                    <a:pt x="1030" y="1650"/>
                  </a:lnTo>
                  <a:lnTo>
                    <a:pt x="1040" y="1642"/>
                  </a:lnTo>
                  <a:lnTo>
                    <a:pt x="1050" y="1636"/>
                  </a:lnTo>
                  <a:lnTo>
                    <a:pt x="1050" y="1636"/>
                  </a:lnTo>
                  <a:lnTo>
                    <a:pt x="1060" y="1630"/>
                  </a:lnTo>
                  <a:lnTo>
                    <a:pt x="1070" y="1624"/>
                  </a:lnTo>
                  <a:lnTo>
                    <a:pt x="1080" y="1620"/>
                  </a:lnTo>
                  <a:lnTo>
                    <a:pt x="1092" y="1620"/>
                  </a:lnTo>
                  <a:lnTo>
                    <a:pt x="1092" y="1620"/>
                  </a:lnTo>
                  <a:lnTo>
                    <a:pt x="1096" y="1620"/>
                  </a:lnTo>
                  <a:lnTo>
                    <a:pt x="1096" y="1620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4" y="1618"/>
                  </a:lnTo>
                  <a:lnTo>
                    <a:pt x="1114" y="1618"/>
                  </a:lnTo>
                  <a:lnTo>
                    <a:pt x="1126" y="1618"/>
                  </a:lnTo>
                  <a:lnTo>
                    <a:pt x="1130" y="1616"/>
                  </a:lnTo>
                  <a:lnTo>
                    <a:pt x="1130" y="1616"/>
                  </a:lnTo>
                  <a:lnTo>
                    <a:pt x="1132" y="1610"/>
                  </a:lnTo>
                  <a:lnTo>
                    <a:pt x="1132" y="1596"/>
                  </a:lnTo>
                  <a:lnTo>
                    <a:pt x="1132" y="1596"/>
                  </a:lnTo>
                  <a:lnTo>
                    <a:pt x="1136" y="1500"/>
                  </a:lnTo>
                  <a:lnTo>
                    <a:pt x="1136" y="1500"/>
                  </a:lnTo>
                  <a:lnTo>
                    <a:pt x="1140" y="1429"/>
                  </a:lnTo>
                  <a:lnTo>
                    <a:pt x="1140" y="1429"/>
                  </a:lnTo>
                  <a:lnTo>
                    <a:pt x="1144" y="1403"/>
                  </a:lnTo>
                  <a:lnTo>
                    <a:pt x="1150" y="1379"/>
                  </a:lnTo>
                  <a:lnTo>
                    <a:pt x="1159" y="1359"/>
                  </a:lnTo>
                  <a:lnTo>
                    <a:pt x="1165" y="1351"/>
                  </a:lnTo>
                  <a:lnTo>
                    <a:pt x="1173" y="1343"/>
                  </a:lnTo>
                  <a:lnTo>
                    <a:pt x="1173" y="1343"/>
                  </a:lnTo>
                  <a:lnTo>
                    <a:pt x="1181" y="1337"/>
                  </a:lnTo>
                  <a:lnTo>
                    <a:pt x="1189" y="1332"/>
                  </a:lnTo>
                  <a:lnTo>
                    <a:pt x="1189" y="1332"/>
                  </a:lnTo>
                  <a:lnTo>
                    <a:pt x="1203" y="1326"/>
                  </a:lnTo>
                  <a:lnTo>
                    <a:pt x="1217" y="1322"/>
                  </a:lnTo>
                  <a:lnTo>
                    <a:pt x="1233" y="1318"/>
                  </a:lnTo>
                  <a:lnTo>
                    <a:pt x="1249" y="1318"/>
                  </a:lnTo>
                  <a:lnTo>
                    <a:pt x="1249" y="1318"/>
                  </a:lnTo>
                  <a:lnTo>
                    <a:pt x="1263" y="1316"/>
                  </a:lnTo>
                  <a:lnTo>
                    <a:pt x="1277" y="1312"/>
                  </a:lnTo>
                  <a:lnTo>
                    <a:pt x="1291" y="1308"/>
                  </a:lnTo>
                  <a:lnTo>
                    <a:pt x="1307" y="1300"/>
                  </a:lnTo>
                  <a:lnTo>
                    <a:pt x="1307" y="1300"/>
                  </a:lnTo>
                  <a:lnTo>
                    <a:pt x="1311" y="1298"/>
                  </a:lnTo>
                  <a:lnTo>
                    <a:pt x="1313" y="1294"/>
                  </a:lnTo>
                  <a:lnTo>
                    <a:pt x="1315" y="1284"/>
                  </a:lnTo>
                  <a:lnTo>
                    <a:pt x="1313" y="1268"/>
                  </a:lnTo>
                  <a:lnTo>
                    <a:pt x="1313" y="1268"/>
                  </a:lnTo>
                  <a:lnTo>
                    <a:pt x="1307" y="1244"/>
                  </a:lnTo>
                  <a:lnTo>
                    <a:pt x="1305" y="1220"/>
                  </a:lnTo>
                  <a:lnTo>
                    <a:pt x="1305" y="1210"/>
                  </a:lnTo>
                  <a:lnTo>
                    <a:pt x="1307" y="1198"/>
                  </a:lnTo>
                  <a:lnTo>
                    <a:pt x="1309" y="1188"/>
                  </a:lnTo>
                  <a:lnTo>
                    <a:pt x="1313" y="1178"/>
                  </a:lnTo>
                  <a:lnTo>
                    <a:pt x="1313" y="1178"/>
                  </a:lnTo>
                  <a:lnTo>
                    <a:pt x="1321" y="1168"/>
                  </a:lnTo>
                  <a:lnTo>
                    <a:pt x="1326" y="1161"/>
                  </a:lnTo>
                  <a:lnTo>
                    <a:pt x="1334" y="1153"/>
                  </a:lnTo>
                  <a:lnTo>
                    <a:pt x="1344" y="1147"/>
                  </a:lnTo>
                  <a:lnTo>
                    <a:pt x="1364" y="1137"/>
                  </a:lnTo>
                  <a:lnTo>
                    <a:pt x="1388" y="1129"/>
                  </a:lnTo>
                  <a:lnTo>
                    <a:pt x="1388" y="1129"/>
                  </a:lnTo>
                  <a:lnTo>
                    <a:pt x="1390" y="1127"/>
                  </a:lnTo>
                  <a:lnTo>
                    <a:pt x="1390" y="1127"/>
                  </a:lnTo>
                  <a:lnTo>
                    <a:pt x="1406" y="1103"/>
                  </a:lnTo>
                  <a:lnTo>
                    <a:pt x="1406" y="1103"/>
                  </a:lnTo>
                  <a:lnTo>
                    <a:pt x="1436" y="1057"/>
                  </a:lnTo>
                  <a:lnTo>
                    <a:pt x="1448" y="1033"/>
                  </a:lnTo>
                  <a:lnTo>
                    <a:pt x="1458" y="1011"/>
                  </a:lnTo>
                  <a:lnTo>
                    <a:pt x="1458" y="1011"/>
                  </a:lnTo>
                  <a:lnTo>
                    <a:pt x="1466" y="996"/>
                  </a:lnTo>
                  <a:lnTo>
                    <a:pt x="1466" y="996"/>
                  </a:lnTo>
                  <a:lnTo>
                    <a:pt x="1470" y="972"/>
                  </a:lnTo>
                  <a:lnTo>
                    <a:pt x="1470" y="972"/>
                  </a:lnTo>
                  <a:lnTo>
                    <a:pt x="1462" y="970"/>
                  </a:lnTo>
                  <a:lnTo>
                    <a:pt x="1448" y="970"/>
                  </a:lnTo>
                  <a:lnTo>
                    <a:pt x="1448" y="970"/>
                  </a:lnTo>
                  <a:lnTo>
                    <a:pt x="1424" y="970"/>
                  </a:lnTo>
                  <a:lnTo>
                    <a:pt x="1416" y="970"/>
                  </a:lnTo>
                  <a:lnTo>
                    <a:pt x="1416" y="970"/>
                  </a:lnTo>
                  <a:lnTo>
                    <a:pt x="1406" y="972"/>
                  </a:lnTo>
                  <a:lnTo>
                    <a:pt x="1406" y="972"/>
                  </a:lnTo>
                  <a:lnTo>
                    <a:pt x="1388" y="970"/>
                  </a:lnTo>
                  <a:lnTo>
                    <a:pt x="1370" y="966"/>
                  </a:lnTo>
                  <a:lnTo>
                    <a:pt x="1354" y="962"/>
                  </a:lnTo>
                  <a:lnTo>
                    <a:pt x="1338" y="954"/>
                  </a:lnTo>
                  <a:lnTo>
                    <a:pt x="1326" y="944"/>
                  </a:lnTo>
                  <a:lnTo>
                    <a:pt x="1313" y="932"/>
                  </a:lnTo>
                  <a:lnTo>
                    <a:pt x="1303" y="918"/>
                  </a:lnTo>
                  <a:lnTo>
                    <a:pt x="1293" y="902"/>
                  </a:lnTo>
                  <a:lnTo>
                    <a:pt x="1293" y="902"/>
                  </a:lnTo>
                  <a:lnTo>
                    <a:pt x="1283" y="894"/>
                  </a:lnTo>
                  <a:lnTo>
                    <a:pt x="1269" y="886"/>
                  </a:lnTo>
                  <a:lnTo>
                    <a:pt x="1269" y="886"/>
                  </a:lnTo>
                  <a:lnTo>
                    <a:pt x="1257" y="880"/>
                  </a:lnTo>
                  <a:lnTo>
                    <a:pt x="1257" y="880"/>
                  </a:lnTo>
                  <a:lnTo>
                    <a:pt x="1229" y="866"/>
                  </a:lnTo>
                  <a:lnTo>
                    <a:pt x="1229" y="866"/>
                  </a:lnTo>
                  <a:lnTo>
                    <a:pt x="1201" y="852"/>
                  </a:lnTo>
                  <a:lnTo>
                    <a:pt x="1201" y="852"/>
                  </a:lnTo>
                  <a:lnTo>
                    <a:pt x="1181" y="842"/>
                  </a:lnTo>
                  <a:lnTo>
                    <a:pt x="1173" y="838"/>
                  </a:lnTo>
                  <a:lnTo>
                    <a:pt x="1165" y="836"/>
                  </a:lnTo>
                  <a:lnTo>
                    <a:pt x="1165" y="836"/>
                  </a:lnTo>
                  <a:lnTo>
                    <a:pt x="1163" y="838"/>
                  </a:lnTo>
                  <a:lnTo>
                    <a:pt x="1159" y="840"/>
                  </a:lnTo>
                  <a:lnTo>
                    <a:pt x="1156" y="846"/>
                  </a:lnTo>
                  <a:lnTo>
                    <a:pt x="1156" y="846"/>
                  </a:lnTo>
                  <a:lnTo>
                    <a:pt x="1150" y="852"/>
                  </a:lnTo>
                  <a:lnTo>
                    <a:pt x="1144" y="856"/>
                  </a:lnTo>
                  <a:lnTo>
                    <a:pt x="1132" y="862"/>
                  </a:lnTo>
                  <a:lnTo>
                    <a:pt x="1118" y="866"/>
                  </a:lnTo>
                  <a:lnTo>
                    <a:pt x="1106" y="866"/>
                  </a:lnTo>
                  <a:lnTo>
                    <a:pt x="1106" y="866"/>
                  </a:lnTo>
                  <a:lnTo>
                    <a:pt x="1094" y="866"/>
                  </a:lnTo>
                  <a:lnTo>
                    <a:pt x="1084" y="864"/>
                  </a:lnTo>
                  <a:lnTo>
                    <a:pt x="1072" y="860"/>
                  </a:lnTo>
                  <a:lnTo>
                    <a:pt x="1062" y="852"/>
                  </a:lnTo>
                  <a:lnTo>
                    <a:pt x="1062" y="852"/>
                  </a:lnTo>
                  <a:lnTo>
                    <a:pt x="1050" y="844"/>
                  </a:lnTo>
                  <a:lnTo>
                    <a:pt x="1040" y="838"/>
                  </a:lnTo>
                  <a:lnTo>
                    <a:pt x="1014" y="825"/>
                  </a:lnTo>
                  <a:lnTo>
                    <a:pt x="1014" y="825"/>
                  </a:lnTo>
                  <a:lnTo>
                    <a:pt x="989" y="811"/>
                  </a:lnTo>
                  <a:lnTo>
                    <a:pt x="961" y="795"/>
                  </a:lnTo>
                  <a:lnTo>
                    <a:pt x="947" y="783"/>
                  </a:lnTo>
                  <a:lnTo>
                    <a:pt x="935" y="771"/>
                  </a:lnTo>
                  <a:lnTo>
                    <a:pt x="923" y="757"/>
                  </a:lnTo>
                  <a:lnTo>
                    <a:pt x="913" y="741"/>
                  </a:lnTo>
                  <a:lnTo>
                    <a:pt x="913" y="741"/>
                  </a:lnTo>
                  <a:lnTo>
                    <a:pt x="891" y="739"/>
                  </a:lnTo>
                  <a:lnTo>
                    <a:pt x="891" y="739"/>
                  </a:lnTo>
                  <a:lnTo>
                    <a:pt x="889" y="739"/>
                  </a:lnTo>
                  <a:lnTo>
                    <a:pt x="889" y="739"/>
                  </a:lnTo>
                  <a:lnTo>
                    <a:pt x="879" y="743"/>
                  </a:lnTo>
                  <a:lnTo>
                    <a:pt x="869" y="745"/>
                  </a:lnTo>
                  <a:lnTo>
                    <a:pt x="869" y="745"/>
                  </a:lnTo>
                  <a:lnTo>
                    <a:pt x="861" y="747"/>
                  </a:lnTo>
                  <a:lnTo>
                    <a:pt x="861" y="747"/>
                  </a:lnTo>
                  <a:lnTo>
                    <a:pt x="855" y="747"/>
                  </a:lnTo>
                  <a:lnTo>
                    <a:pt x="855" y="747"/>
                  </a:lnTo>
                  <a:lnTo>
                    <a:pt x="843" y="743"/>
                  </a:lnTo>
                  <a:lnTo>
                    <a:pt x="833" y="737"/>
                  </a:lnTo>
                  <a:lnTo>
                    <a:pt x="826" y="727"/>
                  </a:lnTo>
                  <a:lnTo>
                    <a:pt x="822" y="717"/>
                  </a:lnTo>
                  <a:lnTo>
                    <a:pt x="818" y="705"/>
                  </a:lnTo>
                  <a:lnTo>
                    <a:pt x="818" y="703"/>
                  </a:lnTo>
                  <a:lnTo>
                    <a:pt x="818" y="703"/>
                  </a:lnTo>
                  <a:lnTo>
                    <a:pt x="794" y="703"/>
                  </a:lnTo>
                  <a:lnTo>
                    <a:pt x="794" y="703"/>
                  </a:lnTo>
                  <a:lnTo>
                    <a:pt x="778" y="703"/>
                  </a:lnTo>
                  <a:lnTo>
                    <a:pt x="778" y="703"/>
                  </a:lnTo>
                  <a:lnTo>
                    <a:pt x="762" y="701"/>
                  </a:lnTo>
                  <a:lnTo>
                    <a:pt x="744" y="693"/>
                  </a:lnTo>
                  <a:lnTo>
                    <a:pt x="734" y="687"/>
                  </a:lnTo>
                  <a:lnTo>
                    <a:pt x="724" y="681"/>
                  </a:lnTo>
                  <a:lnTo>
                    <a:pt x="718" y="673"/>
                  </a:lnTo>
                  <a:lnTo>
                    <a:pt x="712" y="662"/>
                  </a:lnTo>
                  <a:lnTo>
                    <a:pt x="712" y="662"/>
                  </a:lnTo>
                  <a:lnTo>
                    <a:pt x="708" y="650"/>
                  </a:lnTo>
                  <a:lnTo>
                    <a:pt x="708" y="638"/>
                  </a:lnTo>
                  <a:lnTo>
                    <a:pt x="712" y="626"/>
                  </a:lnTo>
                  <a:lnTo>
                    <a:pt x="716" y="614"/>
                  </a:lnTo>
                  <a:lnTo>
                    <a:pt x="726" y="598"/>
                  </a:lnTo>
                  <a:lnTo>
                    <a:pt x="734" y="588"/>
                  </a:lnTo>
                  <a:lnTo>
                    <a:pt x="734" y="588"/>
                  </a:lnTo>
                  <a:lnTo>
                    <a:pt x="750" y="568"/>
                  </a:lnTo>
                  <a:lnTo>
                    <a:pt x="760" y="554"/>
                  </a:lnTo>
                  <a:lnTo>
                    <a:pt x="764" y="546"/>
                  </a:lnTo>
                  <a:lnTo>
                    <a:pt x="764" y="544"/>
                  </a:lnTo>
                  <a:lnTo>
                    <a:pt x="764" y="544"/>
                  </a:lnTo>
                  <a:lnTo>
                    <a:pt x="762" y="540"/>
                  </a:lnTo>
                  <a:lnTo>
                    <a:pt x="758" y="534"/>
                  </a:lnTo>
                  <a:lnTo>
                    <a:pt x="746" y="522"/>
                  </a:lnTo>
                  <a:lnTo>
                    <a:pt x="728" y="506"/>
                  </a:lnTo>
                  <a:lnTo>
                    <a:pt x="728" y="506"/>
                  </a:lnTo>
                  <a:lnTo>
                    <a:pt x="716" y="497"/>
                  </a:lnTo>
                  <a:lnTo>
                    <a:pt x="704" y="487"/>
                  </a:lnTo>
                  <a:lnTo>
                    <a:pt x="694" y="473"/>
                  </a:lnTo>
                  <a:lnTo>
                    <a:pt x="686" y="461"/>
                  </a:lnTo>
                  <a:lnTo>
                    <a:pt x="680" y="445"/>
                  </a:lnTo>
                  <a:lnTo>
                    <a:pt x="674" y="431"/>
                  </a:lnTo>
                  <a:lnTo>
                    <a:pt x="670" y="415"/>
                  </a:lnTo>
                  <a:lnTo>
                    <a:pt x="666" y="397"/>
                  </a:lnTo>
                  <a:lnTo>
                    <a:pt x="666" y="397"/>
                  </a:lnTo>
                  <a:lnTo>
                    <a:pt x="664" y="381"/>
                  </a:lnTo>
                  <a:lnTo>
                    <a:pt x="666" y="365"/>
                  </a:lnTo>
                  <a:lnTo>
                    <a:pt x="666" y="349"/>
                  </a:lnTo>
                  <a:lnTo>
                    <a:pt x="670" y="334"/>
                  </a:lnTo>
                  <a:lnTo>
                    <a:pt x="674" y="320"/>
                  </a:lnTo>
                  <a:lnTo>
                    <a:pt x="680" y="306"/>
                  </a:lnTo>
                  <a:lnTo>
                    <a:pt x="688" y="292"/>
                  </a:lnTo>
                  <a:lnTo>
                    <a:pt x="698" y="280"/>
                  </a:lnTo>
                  <a:lnTo>
                    <a:pt x="698" y="280"/>
                  </a:lnTo>
                  <a:lnTo>
                    <a:pt x="714" y="258"/>
                  </a:lnTo>
                  <a:lnTo>
                    <a:pt x="728" y="242"/>
                  </a:lnTo>
                  <a:lnTo>
                    <a:pt x="728" y="242"/>
                  </a:lnTo>
                  <a:lnTo>
                    <a:pt x="716" y="226"/>
                  </a:lnTo>
                  <a:lnTo>
                    <a:pt x="698" y="206"/>
                  </a:lnTo>
                  <a:lnTo>
                    <a:pt x="696" y="206"/>
                  </a:lnTo>
                  <a:lnTo>
                    <a:pt x="696" y="206"/>
                  </a:lnTo>
                  <a:lnTo>
                    <a:pt x="684" y="190"/>
                  </a:lnTo>
                  <a:lnTo>
                    <a:pt x="680" y="180"/>
                  </a:lnTo>
                  <a:lnTo>
                    <a:pt x="676" y="169"/>
                  </a:lnTo>
                  <a:lnTo>
                    <a:pt x="674" y="159"/>
                  </a:lnTo>
                  <a:lnTo>
                    <a:pt x="672" y="147"/>
                  </a:lnTo>
                  <a:lnTo>
                    <a:pt x="674" y="135"/>
                  </a:lnTo>
                  <a:lnTo>
                    <a:pt x="678" y="125"/>
                  </a:lnTo>
                  <a:lnTo>
                    <a:pt x="678" y="125"/>
                  </a:lnTo>
                  <a:lnTo>
                    <a:pt x="698" y="89"/>
                  </a:lnTo>
                  <a:lnTo>
                    <a:pt x="698" y="89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655" y="89"/>
                  </a:lnTo>
                  <a:lnTo>
                    <a:pt x="635" y="87"/>
                  </a:lnTo>
                  <a:lnTo>
                    <a:pt x="635" y="87"/>
                  </a:lnTo>
                  <a:lnTo>
                    <a:pt x="615" y="83"/>
                  </a:lnTo>
                  <a:lnTo>
                    <a:pt x="597" y="75"/>
                  </a:lnTo>
                  <a:lnTo>
                    <a:pt x="579" y="67"/>
                  </a:lnTo>
                  <a:lnTo>
                    <a:pt x="563" y="57"/>
                  </a:lnTo>
                  <a:lnTo>
                    <a:pt x="531" y="33"/>
                  </a:lnTo>
                  <a:lnTo>
                    <a:pt x="501" y="7"/>
                  </a:lnTo>
                  <a:lnTo>
                    <a:pt x="501" y="7"/>
                  </a:lnTo>
                  <a:lnTo>
                    <a:pt x="492" y="0"/>
                  </a:lnTo>
                  <a:lnTo>
                    <a:pt x="490" y="5"/>
                  </a:lnTo>
                  <a:lnTo>
                    <a:pt x="490" y="5"/>
                  </a:lnTo>
                  <a:lnTo>
                    <a:pt x="484" y="29"/>
                  </a:lnTo>
                  <a:lnTo>
                    <a:pt x="474" y="49"/>
                  </a:lnTo>
                  <a:lnTo>
                    <a:pt x="464" y="67"/>
                  </a:lnTo>
                  <a:lnTo>
                    <a:pt x="450" y="81"/>
                  </a:lnTo>
                  <a:lnTo>
                    <a:pt x="436" y="95"/>
                  </a:lnTo>
                  <a:lnTo>
                    <a:pt x="418" y="105"/>
                  </a:lnTo>
                  <a:lnTo>
                    <a:pt x="398" y="113"/>
                  </a:lnTo>
                  <a:lnTo>
                    <a:pt x="376" y="119"/>
                  </a:lnTo>
                  <a:lnTo>
                    <a:pt x="384" y="125"/>
                  </a:lnTo>
                  <a:lnTo>
                    <a:pt x="430" y="165"/>
                  </a:lnTo>
                  <a:lnTo>
                    <a:pt x="430" y="165"/>
                  </a:lnTo>
                  <a:lnTo>
                    <a:pt x="436" y="170"/>
                  </a:lnTo>
                  <a:lnTo>
                    <a:pt x="440" y="178"/>
                  </a:lnTo>
                  <a:lnTo>
                    <a:pt x="444" y="188"/>
                  </a:lnTo>
                  <a:lnTo>
                    <a:pt x="444" y="196"/>
                  </a:lnTo>
                  <a:lnTo>
                    <a:pt x="444" y="196"/>
                  </a:lnTo>
                  <a:lnTo>
                    <a:pt x="442" y="206"/>
                  </a:lnTo>
                  <a:lnTo>
                    <a:pt x="440" y="214"/>
                  </a:lnTo>
                  <a:lnTo>
                    <a:pt x="434" y="222"/>
                  </a:lnTo>
                  <a:lnTo>
                    <a:pt x="428" y="228"/>
                  </a:lnTo>
                  <a:lnTo>
                    <a:pt x="428" y="228"/>
                  </a:lnTo>
                  <a:lnTo>
                    <a:pt x="396" y="252"/>
                  </a:lnTo>
                  <a:lnTo>
                    <a:pt x="396" y="252"/>
                  </a:lnTo>
                  <a:lnTo>
                    <a:pt x="323" y="310"/>
                  </a:lnTo>
                  <a:lnTo>
                    <a:pt x="323" y="310"/>
                  </a:lnTo>
                  <a:lnTo>
                    <a:pt x="309" y="322"/>
                  </a:lnTo>
                  <a:lnTo>
                    <a:pt x="297" y="337"/>
                  </a:lnTo>
                  <a:lnTo>
                    <a:pt x="297" y="337"/>
                  </a:lnTo>
                  <a:lnTo>
                    <a:pt x="281" y="357"/>
                  </a:lnTo>
                  <a:lnTo>
                    <a:pt x="263" y="375"/>
                  </a:lnTo>
                  <a:lnTo>
                    <a:pt x="245" y="389"/>
                  </a:lnTo>
                  <a:lnTo>
                    <a:pt x="225" y="401"/>
                  </a:lnTo>
                  <a:lnTo>
                    <a:pt x="203" y="413"/>
                  </a:lnTo>
                  <a:lnTo>
                    <a:pt x="183" y="419"/>
                  </a:lnTo>
                  <a:lnTo>
                    <a:pt x="162" y="425"/>
                  </a:lnTo>
                  <a:lnTo>
                    <a:pt x="140" y="425"/>
                  </a:lnTo>
                  <a:lnTo>
                    <a:pt x="140" y="425"/>
                  </a:lnTo>
                  <a:lnTo>
                    <a:pt x="122" y="425"/>
                  </a:lnTo>
                  <a:lnTo>
                    <a:pt x="122" y="425"/>
                  </a:lnTo>
                  <a:lnTo>
                    <a:pt x="116" y="465"/>
                  </a:lnTo>
                  <a:lnTo>
                    <a:pt x="112" y="485"/>
                  </a:lnTo>
                  <a:lnTo>
                    <a:pt x="106" y="504"/>
                  </a:lnTo>
                  <a:lnTo>
                    <a:pt x="96" y="524"/>
                  </a:lnTo>
                  <a:lnTo>
                    <a:pt x="86" y="542"/>
                  </a:lnTo>
                  <a:lnTo>
                    <a:pt x="70" y="562"/>
                  </a:lnTo>
                  <a:lnTo>
                    <a:pt x="54" y="580"/>
                  </a:lnTo>
                  <a:lnTo>
                    <a:pt x="54" y="580"/>
                  </a:lnTo>
                  <a:lnTo>
                    <a:pt x="42" y="592"/>
                  </a:lnTo>
                  <a:lnTo>
                    <a:pt x="32" y="608"/>
                  </a:lnTo>
                  <a:lnTo>
                    <a:pt x="14" y="648"/>
                  </a:lnTo>
                  <a:lnTo>
                    <a:pt x="14" y="648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2" y="681"/>
                  </a:lnTo>
                  <a:lnTo>
                    <a:pt x="2" y="685"/>
                  </a:lnTo>
                  <a:lnTo>
                    <a:pt x="2" y="685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20" y="769"/>
                  </a:lnTo>
                  <a:lnTo>
                    <a:pt x="20" y="769"/>
                  </a:lnTo>
                  <a:lnTo>
                    <a:pt x="22" y="775"/>
                  </a:lnTo>
                  <a:lnTo>
                    <a:pt x="22" y="781"/>
                  </a:lnTo>
                  <a:lnTo>
                    <a:pt x="22" y="797"/>
                  </a:lnTo>
                  <a:lnTo>
                    <a:pt x="22" y="797"/>
                  </a:lnTo>
                  <a:lnTo>
                    <a:pt x="28" y="825"/>
                  </a:lnTo>
                  <a:lnTo>
                    <a:pt x="28" y="825"/>
                  </a:lnTo>
                  <a:lnTo>
                    <a:pt x="28" y="834"/>
                  </a:lnTo>
                  <a:lnTo>
                    <a:pt x="28" y="840"/>
                  </a:lnTo>
                  <a:lnTo>
                    <a:pt x="28" y="840"/>
                  </a:lnTo>
                  <a:lnTo>
                    <a:pt x="38" y="862"/>
                  </a:lnTo>
                  <a:lnTo>
                    <a:pt x="46" y="884"/>
                  </a:lnTo>
                  <a:lnTo>
                    <a:pt x="48" y="906"/>
                  </a:lnTo>
                  <a:lnTo>
                    <a:pt x="50" y="928"/>
                  </a:lnTo>
                  <a:lnTo>
                    <a:pt x="50" y="948"/>
                  </a:lnTo>
                  <a:lnTo>
                    <a:pt x="48" y="970"/>
                  </a:lnTo>
                  <a:lnTo>
                    <a:pt x="40" y="1009"/>
                  </a:lnTo>
                  <a:lnTo>
                    <a:pt x="40" y="1009"/>
                  </a:lnTo>
                  <a:lnTo>
                    <a:pt x="38" y="1023"/>
                  </a:lnTo>
                  <a:lnTo>
                    <a:pt x="38" y="1023"/>
                  </a:lnTo>
                  <a:lnTo>
                    <a:pt x="36" y="1041"/>
                  </a:lnTo>
                  <a:lnTo>
                    <a:pt x="36" y="1055"/>
                  </a:lnTo>
                  <a:lnTo>
                    <a:pt x="40" y="1069"/>
                  </a:lnTo>
                  <a:lnTo>
                    <a:pt x="44" y="1079"/>
                  </a:lnTo>
                  <a:lnTo>
                    <a:pt x="48" y="1089"/>
                  </a:lnTo>
                  <a:lnTo>
                    <a:pt x="56" y="1097"/>
                  </a:lnTo>
                  <a:lnTo>
                    <a:pt x="70" y="1109"/>
                  </a:lnTo>
                  <a:lnTo>
                    <a:pt x="70" y="1109"/>
                  </a:lnTo>
                  <a:lnTo>
                    <a:pt x="84" y="1121"/>
                  </a:lnTo>
                  <a:lnTo>
                    <a:pt x="98" y="1133"/>
                  </a:lnTo>
                  <a:lnTo>
                    <a:pt x="110" y="1145"/>
                  </a:lnTo>
                  <a:lnTo>
                    <a:pt x="118" y="1159"/>
                  </a:lnTo>
                  <a:lnTo>
                    <a:pt x="118" y="1159"/>
                  </a:lnTo>
                  <a:lnTo>
                    <a:pt x="136" y="1184"/>
                  </a:lnTo>
                  <a:lnTo>
                    <a:pt x="144" y="1192"/>
                  </a:lnTo>
                  <a:lnTo>
                    <a:pt x="152" y="1200"/>
                  </a:lnTo>
                  <a:lnTo>
                    <a:pt x="160" y="1204"/>
                  </a:lnTo>
                  <a:lnTo>
                    <a:pt x="165" y="1206"/>
                  </a:lnTo>
                  <a:lnTo>
                    <a:pt x="181" y="1208"/>
                  </a:lnTo>
                  <a:lnTo>
                    <a:pt x="181" y="1208"/>
                  </a:lnTo>
                  <a:lnTo>
                    <a:pt x="195" y="1208"/>
                  </a:lnTo>
                  <a:lnTo>
                    <a:pt x="195" y="1208"/>
                  </a:lnTo>
                  <a:lnTo>
                    <a:pt x="203" y="1206"/>
                  </a:lnTo>
                  <a:lnTo>
                    <a:pt x="203" y="1206"/>
                  </a:lnTo>
                  <a:lnTo>
                    <a:pt x="211" y="1208"/>
                  </a:lnTo>
                  <a:lnTo>
                    <a:pt x="219" y="1210"/>
                  </a:lnTo>
                  <a:lnTo>
                    <a:pt x="233" y="1216"/>
                  </a:lnTo>
                  <a:lnTo>
                    <a:pt x="241" y="1224"/>
                  </a:lnTo>
                  <a:lnTo>
                    <a:pt x="247" y="1230"/>
                  </a:lnTo>
                  <a:lnTo>
                    <a:pt x="247" y="1230"/>
                  </a:lnTo>
                  <a:lnTo>
                    <a:pt x="255" y="1240"/>
                  </a:lnTo>
                  <a:lnTo>
                    <a:pt x="265" y="1256"/>
                  </a:lnTo>
                  <a:lnTo>
                    <a:pt x="265" y="1256"/>
                  </a:lnTo>
                  <a:lnTo>
                    <a:pt x="281" y="1284"/>
                  </a:lnTo>
                  <a:lnTo>
                    <a:pt x="281" y="1284"/>
                  </a:lnTo>
                  <a:lnTo>
                    <a:pt x="289" y="1288"/>
                  </a:lnTo>
                  <a:lnTo>
                    <a:pt x="297" y="1296"/>
                  </a:lnTo>
                  <a:lnTo>
                    <a:pt x="297" y="1296"/>
                  </a:lnTo>
                  <a:lnTo>
                    <a:pt x="327" y="1328"/>
                  </a:lnTo>
                  <a:lnTo>
                    <a:pt x="327" y="1328"/>
                  </a:lnTo>
                  <a:lnTo>
                    <a:pt x="362" y="1369"/>
                  </a:lnTo>
                  <a:lnTo>
                    <a:pt x="378" y="1391"/>
                  </a:lnTo>
                  <a:lnTo>
                    <a:pt x="392" y="1415"/>
                  </a:lnTo>
                  <a:lnTo>
                    <a:pt x="392" y="1415"/>
                  </a:lnTo>
                  <a:lnTo>
                    <a:pt x="406" y="1437"/>
                  </a:lnTo>
                  <a:lnTo>
                    <a:pt x="426" y="1457"/>
                  </a:lnTo>
                  <a:lnTo>
                    <a:pt x="448" y="1477"/>
                  </a:lnTo>
                  <a:lnTo>
                    <a:pt x="472" y="1491"/>
                  </a:lnTo>
                  <a:lnTo>
                    <a:pt x="499" y="1504"/>
                  </a:lnTo>
                  <a:lnTo>
                    <a:pt x="527" y="1514"/>
                  </a:lnTo>
                  <a:lnTo>
                    <a:pt x="557" y="1520"/>
                  </a:lnTo>
                  <a:lnTo>
                    <a:pt x="587" y="1522"/>
                  </a:lnTo>
                  <a:lnTo>
                    <a:pt x="587" y="1522"/>
                  </a:lnTo>
                  <a:lnTo>
                    <a:pt x="607" y="1520"/>
                  </a:lnTo>
                  <a:lnTo>
                    <a:pt x="627" y="1518"/>
                  </a:lnTo>
                  <a:lnTo>
                    <a:pt x="645" y="1512"/>
                  </a:lnTo>
                  <a:lnTo>
                    <a:pt x="661" y="1506"/>
                  </a:lnTo>
                  <a:lnTo>
                    <a:pt x="661" y="1506"/>
                  </a:lnTo>
                  <a:lnTo>
                    <a:pt x="694" y="1491"/>
                  </a:lnTo>
                  <a:lnTo>
                    <a:pt x="708" y="1487"/>
                  </a:lnTo>
                  <a:lnTo>
                    <a:pt x="722" y="1485"/>
                  </a:lnTo>
                  <a:lnTo>
                    <a:pt x="722" y="1485"/>
                  </a:lnTo>
                  <a:lnTo>
                    <a:pt x="734" y="1487"/>
                  </a:lnTo>
                  <a:lnTo>
                    <a:pt x="744" y="1489"/>
                  </a:lnTo>
                  <a:lnTo>
                    <a:pt x="754" y="1493"/>
                  </a:lnTo>
                  <a:lnTo>
                    <a:pt x="762" y="1498"/>
                  </a:lnTo>
                  <a:lnTo>
                    <a:pt x="778" y="1514"/>
                  </a:lnTo>
                  <a:lnTo>
                    <a:pt x="796" y="1534"/>
                  </a:lnTo>
                  <a:lnTo>
                    <a:pt x="796" y="1534"/>
                  </a:lnTo>
                  <a:lnTo>
                    <a:pt x="802" y="1544"/>
                  </a:lnTo>
                  <a:lnTo>
                    <a:pt x="804" y="1556"/>
                  </a:lnTo>
                  <a:lnTo>
                    <a:pt x="804" y="1568"/>
                  </a:lnTo>
                  <a:lnTo>
                    <a:pt x="800" y="1578"/>
                  </a:lnTo>
                  <a:lnTo>
                    <a:pt x="800" y="1578"/>
                  </a:lnTo>
                  <a:lnTo>
                    <a:pt x="790" y="1600"/>
                  </a:lnTo>
                  <a:lnTo>
                    <a:pt x="790" y="1600"/>
                  </a:lnTo>
                  <a:lnTo>
                    <a:pt x="810" y="1606"/>
                  </a:lnTo>
                  <a:lnTo>
                    <a:pt x="810" y="1606"/>
                  </a:lnTo>
                  <a:lnTo>
                    <a:pt x="833" y="1612"/>
                  </a:lnTo>
                  <a:lnTo>
                    <a:pt x="847" y="1618"/>
                  </a:lnTo>
                  <a:lnTo>
                    <a:pt x="861" y="1628"/>
                  </a:lnTo>
                  <a:lnTo>
                    <a:pt x="875" y="1640"/>
                  </a:lnTo>
                  <a:lnTo>
                    <a:pt x="881" y="1648"/>
                  </a:lnTo>
                  <a:lnTo>
                    <a:pt x="887" y="1658"/>
                  </a:lnTo>
                  <a:lnTo>
                    <a:pt x="891" y="1667"/>
                  </a:lnTo>
                  <a:lnTo>
                    <a:pt x="895" y="1679"/>
                  </a:lnTo>
                  <a:lnTo>
                    <a:pt x="897" y="1693"/>
                  </a:lnTo>
                  <a:lnTo>
                    <a:pt x="899" y="1707"/>
                  </a:lnTo>
                  <a:lnTo>
                    <a:pt x="899" y="1707"/>
                  </a:lnTo>
                  <a:lnTo>
                    <a:pt x="901" y="1735"/>
                  </a:lnTo>
                  <a:lnTo>
                    <a:pt x="905" y="1761"/>
                  </a:lnTo>
                  <a:lnTo>
                    <a:pt x="905" y="1761"/>
                  </a:lnTo>
                  <a:lnTo>
                    <a:pt x="909" y="1785"/>
                  </a:lnTo>
                  <a:lnTo>
                    <a:pt x="909" y="1785"/>
                  </a:lnTo>
                  <a:lnTo>
                    <a:pt x="909" y="1795"/>
                  </a:lnTo>
                  <a:lnTo>
                    <a:pt x="907" y="1805"/>
                  </a:lnTo>
                  <a:lnTo>
                    <a:pt x="907" y="1805"/>
                  </a:lnTo>
                  <a:lnTo>
                    <a:pt x="907" y="1811"/>
                  </a:lnTo>
                  <a:lnTo>
                    <a:pt x="907" y="1811"/>
                  </a:lnTo>
                  <a:lnTo>
                    <a:pt x="921" y="1823"/>
                  </a:lnTo>
                  <a:lnTo>
                    <a:pt x="931" y="1834"/>
                  </a:lnTo>
                  <a:lnTo>
                    <a:pt x="931" y="1834"/>
                  </a:lnTo>
                  <a:lnTo>
                    <a:pt x="939" y="1836"/>
                  </a:lnTo>
                  <a:lnTo>
                    <a:pt x="953" y="1836"/>
                  </a:lnTo>
                  <a:lnTo>
                    <a:pt x="953" y="1836"/>
                  </a:lnTo>
                  <a:lnTo>
                    <a:pt x="967" y="1836"/>
                  </a:lnTo>
                  <a:lnTo>
                    <a:pt x="979" y="1834"/>
                  </a:lnTo>
                  <a:lnTo>
                    <a:pt x="989" y="1832"/>
                  </a:lnTo>
                  <a:lnTo>
                    <a:pt x="996" y="1831"/>
                  </a:lnTo>
                  <a:lnTo>
                    <a:pt x="996" y="1831"/>
                  </a:lnTo>
                  <a:lnTo>
                    <a:pt x="1018" y="1819"/>
                  </a:lnTo>
                  <a:lnTo>
                    <a:pt x="1040" y="1813"/>
                  </a:lnTo>
                  <a:lnTo>
                    <a:pt x="1040" y="1813"/>
                  </a:lnTo>
                  <a:lnTo>
                    <a:pt x="1024" y="1787"/>
                  </a:lnTo>
                  <a:lnTo>
                    <a:pt x="1012" y="1763"/>
                  </a:lnTo>
                  <a:lnTo>
                    <a:pt x="1012" y="1763"/>
                  </a:lnTo>
                  <a:lnTo>
                    <a:pt x="1006" y="1747"/>
                  </a:lnTo>
                  <a:lnTo>
                    <a:pt x="1004" y="1733"/>
                  </a:lnTo>
                  <a:lnTo>
                    <a:pt x="1004" y="1733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4" name="Freeform 7"/>
            <p:cNvSpPr>
              <a:spLocks/>
            </p:cNvSpPr>
            <p:nvPr/>
          </p:nvSpPr>
          <p:spPr bwMode="auto">
            <a:xfrm>
              <a:off x="5535613" y="3008313"/>
              <a:ext cx="1846263" cy="2328863"/>
            </a:xfrm>
            <a:custGeom>
              <a:avLst/>
              <a:gdLst>
                <a:gd name="T0" fmla="*/ 117 w 1163"/>
                <a:gd name="T1" fmla="*/ 1063 h 1467"/>
                <a:gd name="T2" fmla="*/ 169 w 1163"/>
                <a:gd name="T3" fmla="*/ 1091 h 1467"/>
                <a:gd name="T4" fmla="*/ 213 w 1163"/>
                <a:gd name="T5" fmla="*/ 1077 h 1467"/>
                <a:gd name="T6" fmla="*/ 231 w 1163"/>
                <a:gd name="T7" fmla="*/ 1077 h 1467"/>
                <a:gd name="T8" fmla="*/ 268 w 1163"/>
                <a:gd name="T9" fmla="*/ 1093 h 1467"/>
                <a:gd name="T10" fmla="*/ 284 w 1163"/>
                <a:gd name="T11" fmla="*/ 1121 h 1467"/>
                <a:gd name="T12" fmla="*/ 296 w 1163"/>
                <a:gd name="T13" fmla="*/ 1177 h 1467"/>
                <a:gd name="T14" fmla="*/ 320 w 1163"/>
                <a:gd name="T15" fmla="*/ 1204 h 1467"/>
                <a:gd name="T16" fmla="*/ 386 w 1163"/>
                <a:gd name="T17" fmla="*/ 1226 h 1467"/>
                <a:gd name="T18" fmla="*/ 445 w 1163"/>
                <a:gd name="T19" fmla="*/ 1262 h 1467"/>
                <a:gd name="T20" fmla="*/ 457 w 1163"/>
                <a:gd name="T21" fmla="*/ 1310 h 1467"/>
                <a:gd name="T22" fmla="*/ 437 w 1163"/>
                <a:gd name="T23" fmla="*/ 1342 h 1467"/>
                <a:gd name="T24" fmla="*/ 386 w 1163"/>
                <a:gd name="T25" fmla="*/ 1373 h 1467"/>
                <a:gd name="T26" fmla="*/ 372 w 1163"/>
                <a:gd name="T27" fmla="*/ 1411 h 1467"/>
                <a:gd name="T28" fmla="*/ 461 w 1163"/>
                <a:gd name="T29" fmla="*/ 1433 h 1467"/>
                <a:gd name="T30" fmla="*/ 612 w 1163"/>
                <a:gd name="T31" fmla="*/ 1455 h 1467"/>
                <a:gd name="T32" fmla="*/ 670 w 1163"/>
                <a:gd name="T33" fmla="*/ 1443 h 1467"/>
                <a:gd name="T34" fmla="*/ 710 w 1163"/>
                <a:gd name="T35" fmla="*/ 1407 h 1467"/>
                <a:gd name="T36" fmla="*/ 791 w 1163"/>
                <a:gd name="T37" fmla="*/ 1399 h 1467"/>
                <a:gd name="T38" fmla="*/ 869 w 1163"/>
                <a:gd name="T39" fmla="*/ 1433 h 1467"/>
                <a:gd name="T40" fmla="*/ 911 w 1163"/>
                <a:gd name="T41" fmla="*/ 1467 h 1467"/>
                <a:gd name="T42" fmla="*/ 944 w 1163"/>
                <a:gd name="T43" fmla="*/ 1441 h 1467"/>
                <a:gd name="T44" fmla="*/ 1074 w 1163"/>
                <a:gd name="T45" fmla="*/ 1338 h 1467"/>
                <a:gd name="T46" fmla="*/ 1129 w 1163"/>
                <a:gd name="T47" fmla="*/ 1296 h 1467"/>
                <a:gd name="T48" fmla="*/ 1161 w 1163"/>
                <a:gd name="T49" fmla="*/ 1222 h 1467"/>
                <a:gd name="T50" fmla="*/ 1129 w 1163"/>
                <a:gd name="T51" fmla="*/ 1113 h 1467"/>
                <a:gd name="T52" fmla="*/ 1105 w 1163"/>
                <a:gd name="T53" fmla="*/ 1065 h 1467"/>
                <a:gd name="T54" fmla="*/ 1127 w 1163"/>
                <a:gd name="T55" fmla="*/ 1027 h 1467"/>
                <a:gd name="T56" fmla="*/ 1129 w 1163"/>
                <a:gd name="T57" fmla="*/ 988 h 1467"/>
                <a:gd name="T58" fmla="*/ 1068 w 1163"/>
                <a:gd name="T59" fmla="*/ 898 h 1467"/>
                <a:gd name="T60" fmla="*/ 934 w 1163"/>
                <a:gd name="T61" fmla="*/ 681 h 1467"/>
                <a:gd name="T62" fmla="*/ 918 w 1163"/>
                <a:gd name="T63" fmla="*/ 606 h 1467"/>
                <a:gd name="T64" fmla="*/ 895 w 1163"/>
                <a:gd name="T65" fmla="*/ 513 h 1467"/>
                <a:gd name="T66" fmla="*/ 863 w 1163"/>
                <a:gd name="T67" fmla="*/ 483 h 1467"/>
                <a:gd name="T68" fmla="*/ 869 w 1163"/>
                <a:gd name="T69" fmla="*/ 389 h 1467"/>
                <a:gd name="T70" fmla="*/ 887 w 1163"/>
                <a:gd name="T71" fmla="*/ 292 h 1467"/>
                <a:gd name="T72" fmla="*/ 879 w 1163"/>
                <a:gd name="T73" fmla="*/ 155 h 1467"/>
                <a:gd name="T74" fmla="*/ 861 w 1163"/>
                <a:gd name="T75" fmla="*/ 85 h 1467"/>
                <a:gd name="T76" fmla="*/ 789 w 1163"/>
                <a:gd name="T77" fmla="*/ 47 h 1467"/>
                <a:gd name="T78" fmla="*/ 680 w 1163"/>
                <a:gd name="T79" fmla="*/ 2 h 1467"/>
                <a:gd name="T80" fmla="*/ 636 w 1163"/>
                <a:gd name="T81" fmla="*/ 10 h 1467"/>
                <a:gd name="T82" fmla="*/ 588 w 1163"/>
                <a:gd name="T83" fmla="*/ 69 h 1467"/>
                <a:gd name="T84" fmla="*/ 533 w 1163"/>
                <a:gd name="T85" fmla="*/ 129 h 1467"/>
                <a:gd name="T86" fmla="*/ 485 w 1163"/>
                <a:gd name="T87" fmla="*/ 129 h 1467"/>
                <a:gd name="T88" fmla="*/ 435 w 1163"/>
                <a:gd name="T89" fmla="*/ 117 h 1467"/>
                <a:gd name="T90" fmla="*/ 410 w 1163"/>
                <a:gd name="T91" fmla="*/ 155 h 1467"/>
                <a:gd name="T92" fmla="*/ 266 w 1163"/>
                <a:gd name="T93" fmla="*/ 182 h 1467"/>
                <a:gd name="T94" fmla="*/ 107 w 1163"/>
                <a:gd name="T95" fmla="*/ 322 h 1467"/>
                <a:gd name="T96" fmla="*/ 99 w 1163"/>
                <a:gd name="T97" fmla="*/ 359 h 1467"/>
                <a:gd name="T98" fmla="*/ 80 w 1163"/>
                <a:gd name="T99" fmla="*/ 457 h 1467"/>
                <a:gd name="T100" fmla="*/ 34 w 1163"/>
                <a:gd name="T101" fmla="*/ 489 h 1467"/>
                <a:gd name="T102" fmla="*/ 0 w 1163"/>
                <a:gd name="T103" fmla="*/ 509 h 1467"/>
                <a:gd name="T104" fmla="*/ 58 w 1163"/>
                <a:gd name="T105" fmla="*/ 578 h 1467"/>
                <a:gd name="T106" fmla="*/ 93 w 1163"/>
                <a:gd name="T107" fmla="*/ 721 h 1467"/>
                <a:gd name="T108" fmla="*/ 85 w 1163"/>
                <a:gd name="T109" fmla="*/ 785 h 1467"/>
                <a:gd name="T110" fmla="*/ 76 w 1163"/>
                <a:gd name="T111" fmla="*/ 938 h 1467"/>
                <a:gd name="T112" fmla="*/ 101 w 1163"/>
                <a:gd name="T113" fmla="*/ 1012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63" h="1467">
                  <a:moveTo>
                    <a:pt x="101" y="1012"/>
                  </a:moveTo>
                  <a:lnTo>
                    <a:pt x="101" y="1012"/>
                  </a:lnTo>
                  <a:lnTo>
                    <a:pt x="109" y="1037"/>
                  </a:lnTo>
                  <a:lnTo>
                    <a:pt x="117" y="1063"/>
                  </a:lnTo>
                  <a:lnTo>
                    <a:pt x="117" y="1063"/>
                  </a:lnTo>
                  <a:lnTo>
                    <a:pt x="123" y="1083"/>
                  </a:lnTo>
                  <a:lnTo>
                    <a:pt x="127" y="1103"/>
                  </a:lnTo>
                  <a:lnTo>
                    <a:pt x="127" y="1103"/>
                  </a:lnTo>
                  <a:lnTo>
                    <a:pt x="149" y="1097"/>
                  </a:lnTo>
                  <a:lnTo>
                    <a:pt x="169" y="1091"/>
                  </a:lnTo>
                  <a:lnTo>
                    <a:pt x="169" y="1091"/>
                  </a:lnTo>
                  <a:lnTo>
                    <a:pt x="189" y="1085"/>
                  </a:lnTo>
                  <a:lnTo>
                    <a:pt x="205" y="1079"/>
                  </a:lnTo>
                  <a:lnTo>
                    <a:pt x="205" y="1079"/>
                  </a:lnTo>
                  <a:lnTo>
                    <a:pt x="213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31" y="1077"/>
                  </a:lnTo>
                  <a:lnTo>
                    <a:pt x="241" y="1081"/>
                  </a:lnTo>
                  <a:lnTo>
                    <a:pt x="252" y="1087"/>
                  </a:lnTo>
                  <a:lnTo>
                    <a:pt x="260" y="1093"/>
                  </a:lnTo>
                  <a:lnTo>
                    <a:pt x="260" y="1093"/>
                  </a:lnTo>
                  <a:lnTo>
                    <a:pt x="268" y="1093"/>
                  </a:lnTo>
                  <a:lnTo>
                    <a:pt x="268" y="1093"/>
                  </a:lnTo>
                  <a:lnTo>
                    <a:pt x="270" y="1101"/>
                  </a:lnTo>
                  <a:lnTo>
                    <a:pt x="270" y="1101"/>
                  </a:lnTo>
                  <a:lnTo>
                    <a:pt x="278" y="1111"/>
                  </a:lnTo>
                  <a:lnTo>
                    <a:pt x="284" y="1121"/>
                  </a:lnTo>
                  <a:lnTo>
                    <a:pt x="288" y="113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6" y="1177"/>
                  </a:lnTo>
                  <a:lnTo>
                    <a:pt x="298" y="1190"/>
                  </a:lnTo>
                  <a:lnTo>
                    <a:pt x="302" y="1198"/>
                  </a:lnTo>
                  <a:lnTo>
                    <a:pt x="302" y="1198"/>
                  </a:lnTo>
                  <a:lnTo>
                    <a:pt x="308" y="1200"/>
                  </a:lnTo>
                  <a:lnTo>
                    <a:pt x="320" y="1204"/>
                  </a:lnTo>
                  <a:lnTo>
                    <a:pt x="350" y="1212"/>
                  </a:lnTo>
                  <a:lnTo>
                    <a:pt x="354" y="1214"/>
                  </a:lnTo>
                  <a:lnTo>
                    <a:pt x="354" y="1214"/>
                  </a:lnTo>
                  <a:lnTo>
                    <a:pt x="370" y="1218"/>
                  </a:lnTo>
                  <a:lnTo>
                    <a:pt x="386" y="1226"/>
                  </a:lnTo>
                  <a:lnTo>
                    <a:pt x="416" y="1242"/>
                  </a:lnTo>
                  <a:lnTo>
                    <a:pt x="416" y="1242"/>
                  </a:lnTo>
                  <a:lnTo>
                    <a:pt x="435" y="1254"/>
                  </a:lnTo>
                  <a:lnTo>
                    <a:pt x="435" y="1254"/>
                  </a:lnTo>
                  <a:lnTo>
                    <a:pt x="445" y="1262"/>
                  </a:lnTo>
                  <a:lnTo>
                    <a:pt x="451" y="1270"/>
                  </a:lnTo>
                  <a:lnTo>
                    <a:pt x="457" y="1282"/>
                  </a:lnTo>
                  <a:lnTo>
                    <a:pt x="457" y="1294"/>
                  </a:lnTo>
                  <a:lnTo>
                    <a:pt x="457" y="1310"/>
                  </a:lnTo>
                  <a:lnTo>
                    <a:pt x="457" y="1310"/>
                  </a:lnTo>
                  <a:lnTo>
                    <a:pt x="455" y="1320"/>
                  </a:lnTo>
                  <a:lnTo>
                    <a:pt x="451" y="1328"/>
                  </a:lnTo>
                  <a:lnTo>
                    <a:pt x="445" y="1336"/>
                  </a:lnTo>
                  <a:lnTo>
                    <a:pt x="437" y="1342"/>
                  </a:lnTo>
                  <a:lnTo>
                    <a:pt x="437" y="1342"/>
                  </a:lnTo>
                  <a:lnTo>
                    <a:pt x="416" y="1355"/>
                  </a:lnTo>
                  <a:lnTo>
                    <a:pt x="416" y="1355"/>
                  </a:lnTo>
                  <a:lnTo>
                    <a:pt x="398" y="1365"/>
                  </a:lnTo>
                  <a:lnTo>
                    <a:pt x="392" y="1369"/>
                  </a:lnTo>
                  <a:lnTo>
                    <a:pt x="386" y="1373"/>
                  </a:lnTo>
                  <a:lnTo>
                    <a:pt x="386" y="1373"/>
                  </a:lnTo>
                  <a:lnTo>
                    <a:pt x="382" y="1383"/>
                  </a:lnTo>
                  <a:lnTo>
                    <a:pt x="376" y="1391"/>
                  </a:lnTo>
                  <a:lnTo>
                    <a:pt x="374" y="1401"/>
                  </a:lnTo>
                  <a:lnTo>
                    <a:pt x="372" y="1411"/>
                  </a:lnTo>
                  <a:lnTo>
                    <a:pt x="372" y="1411"/>
                  </a:lnTo>
                  <a:lnTo>
                    <a:pt x="380" y="1417"/>
                  </a:lnTo>
                  <a:lnTo>
                    <a:pt x="386" y="1419"/>
                  </a:lnTo>
                  <a:lnTo>
                    <a:pt x="386" y="1419"/>
                  </a:lnTo>
                  <a:lnTo>
                    <a:pt x="461" y="1433"/>
                  </a:lnTo>
                  <a:lnTo>
                    <a:pt x="535" y="1445"/>
                  </a:lnTo>
                  <a:lnTo>
                    <a:pt x="535" y="1445"/>
                  </a:lnTo>
                  <a:lnTo>
                    <a:pt x="596" y="1453"/>
                  </a:lnTo>
                  <a:lnTo>
                    <a:pt x="596" y="1453"/>
                  </a:lnTo>
                  <a:lnTo>
                    <a:pt x="612" y="1455"/>
                  </a:lnTo>
                  <a:lnTo>
                    <a:pt x="630" y="1457"/>
                  </a:lnTo>
                  <a:lnTo>
                    <a:pt x="630" y="1457"/>
                  </a:lnTo>
                  <a:lnTo>
                    <a:pt x="644" y="1455"/>
                  </a:lnTo>
                  <a:lnTo>
                    <a:pt x="658" y="1451"/>
                  </a:lnTo>
                  <a:lnTo>
                    <a:pt x="670" y="1443"/>
                  </a:lnTo>
                  <a:lnTo>
                    <a:pt x="682" y="1429"/>
                  </a:lnTo>
                  <a:lnTo>
                    <a:pt x="682" y="1429"/>
                  </a:lnTo>
                  <a:lnTo>
                    <a:pt x="690" y="1419"/>
                  </a:lnTo>
                  <a:lnTo>
                    <a:pt x="700" y="1413"/>
                  </a:lnTo>
                  <a:lnTo>
                    <a:pt x="710" y="1407"/>
                  </a:lnTo>
                  <a:lnTo>
                    <a:pt x="722" y="1403"/>
                  </a:lnTo>
                  <a:lnTo>
                    <a:pt x="744" y="1397"/>
                  </a:lnTo>
                  <a:lnTo>
                    <a:pt x="765" y="1397"/>
                  </a:lnTo>
                  <a:lnTo>
                    <a:pt x="765" y="1397"/>
                  </a:lnTo>
                  <a:lnTo>
                    <a:pt x="791" y="1399"/>
                  </a:lnTo>
                  <a:lnTo>
                    <a:pt x="813" y="1403"/>
                  </a:lnTo>
                  <a:lnTo>
                    <a:pt x="813" y="1403"/>
                  </a:lnTo>
                  <a:lnTo>
                    <a:pt x="833" y="1411"/>
                  </a:lnTo>
                  <a:lnTo>
                    <a:pt x="851" y="1421"/>
                  </a:lnTo>
                  <a:lnTo>
                    <a:pt x="869" y="1433"/>
                  </a:lnTo>
                  <a:lnTo>
                    <a:pt x="885" y="1445"/>
                  </a:lnTo>
                  <a:lnTo>
                    <a:pt x="885" y="1445"/>
                  </a:lnTo>
                  <a:lnTo>
                    <a:pt x="907" y="1463"/>
                  </a:lnTo>
                  <a:lnTo>
                    <a:pt x="907" y="1463"/>
                  </a:lnTo>
                  <a:lnTo>
                    <a:pt x="911" y="1467"/>
                  </a:lnTo>
                  <a:lnTo>
                    <a:pt x="911" y="1467"/>
                  </a:lnTo>
                  <a:lnTo>
                    <a:pt x="918" y="1463"/>
                  </a:lnTo>
                  <a:lnTo>
                    <a:pt x="926" y="1459"/>
                  </a:lnTo>
                  <a:lnTo>
                    <a:pt x="934" y="1451"/>
                  </a:lnTo>
                  <a:lnTo>
                    <a:pt x="944" y="1441"/>
                  </a:lnTo>
                  <a:lnTo>
                    <a:pt x="944" y="1441"/>
                  </a:lnTo>
                  <a:lnTo>
                    <a:pt x="958" y="1427"/>
                  </a:lnTo>
                  <a:lnTo>
                    <a:pt x="974" y="1413"/>
                  </a:lnTo>
                  <a:lnTo>
                    <a:pt x="1006" y="1387"/>
                  </a:lnTo>
                  <a:lnTo>
                    <a:pt x="1074" y="1338"/>
                  </a:lnTo>
                  <a:lnTo>
                    <a:pt x="1074" y="1338"/>
                  </a:lnTo>
                  <a:lnTo>
                    <a:pt x="1089" y="1326"/>
                  </a:lnTo>
                  <a:lnTo>
                    <a:pt x="1107" y="1314"/>
                  </a:lnTo>
                  <a:lnTo>
                    <a:pt x="1121" y="1302"/>
                  </a:lnTo>
                  <a:lnTo>
                    <a:pt x="1129" y="1296"/>
                  </a:lnTo>
                  <a:lnTo>
                    <a:pt x="1133" y="1288"/>
                  </a:lnTo>
                  <a:lnTo>
                    <a:pt x="1133" y="1288"/>
                  </a:lnTo>
                  <a:lnTo>
                    <a:pt x="1147" y="1266"/>
                  </a:lnTo>
                  <a:lnTo>
                    <a:pt x="1155" y="1244"/>
                  </a:lnTo>
                  <a:lnTo>
                    <a:pt x="1161" y="1222"/>
                  </a:lnTo>
                  <a:lnTo>
                    <a:pt x="1163" y="1200"/>
                  </a:lnTo>
                  <a:lnTo>
                    <a:pt x="1161" y="1179"/>
                  </a:lnTo>
                  <a:lnTo>
                    <a:pt x="1155" y="1157"/>
                  </a:lnTo>
                  <a:lnTo>
                    <a:pt x="1145" y="1135"/>
                  </a:lnTo>
                  <a:lnTo>
                    <a:pt x="1129" y="1113"/>
                  </a:lnTo>
                  <a:lnTo>
                    <a:pt x="1129" y="1113"/>
                  </a:lnTo>
                  <a:lnTo>
                    <a:pt x="1115" y="1095"/>
                  </a:lnTo>
                  <a:lnTo>
                    <a:pt x="1111" y="1085"/>
                  </a:lnTo>
                  <a:lnTo>
                    <a:pt x="1107" y="1075"/>
                  </a:lnTo>
                  <a:lnTo>
                    <a:pt x="1105" y="1065"/>
                  </a:lnTo>
                  <a:lnTo>
                    <a:pt x="1107" y="1055"/>
                  </a:lnTo>
                  <a:lnTo>
                    <a:pt x="1111" y="1045"/>
                  </a:lnTo>
                  <a:lnTo>
                    <a:pt x="1119" y="1035"/>
                  </a:lnTo>
                  <a:lnTo>
                    <a:pt x="1119" y="1035"/>
                  </a:lnTo>
                  <a:lnTo>
                    <a:pt x="1127" y="1027"/>
                  </a:lnTo>
                  <a:lnTo>
                    <a:pt x="1131" y="1019"/>
                  </a:lnTo>
                  <a:lnTo>
                    <a:pt x="1133" y="1012"/>
                  </a:lnTo>
                  <a:lnTo>
                    <a:pt x="1133" y="1002"/>
                  </a:lnTo>
                  <a:lnTo>
                    <a:pt x="1131" y="996"/>
                  </a:lnTo>
                  <a:lnTo>
                    <a:pt x="1129" y="988"/>
                  </a:lnTo>
                  <a:lnTo>
                    <a:pt x="1119" y="972"/>
                  </a:lnTo>
                  <a:lnTo>
                    <a:pt x="1119" y="972"/>
                  </a:lnTo>
                  <a:lnTo>
                    <a:pt x="1093" y="934"/>
                  </a:lnTo>
                  <a:lnTo>
                    <a:pt x="1068" y="898"/>
                  </a:lnTo>
                  <a:lnTo>
                    <a:pt x="1068" y="898"/>
                  </a:lnTo>
                  <a:lnTo>
                    <a:pt x="1008" y="807"/>
                  </a:lnTo>
                  <a:lnTo>
                    <a:pt x="950" y="713"/>
                  </a:lnTo>
                  <a:lnTo>
                    <a:pt x="950" y="713"/>
                  </a:lnTo>
                  <a:lnTo>
                    <a:pt x="942" y="697"/>
                  </a:lnTo>
                  <a:lnTo>
                    <a:pt x="934" y="681"/>
                  </a:lnTo>
                  <a:lnTo>
                    <a:pt x="928" y="666"/>
                  </a:lnTo>
                  <a:lnTo>
                    <a:pt x="924" y="650"/>
                  </a:lnTo>
                  <a:lnTo>
                    <a:pt x="924" y="650"/>
                  </a:lnTo>
                  <a:lnTo>
                    <a:pt x="920" y="628"/>
                  </a:lnTo>
                  <a:lnTo>
                    <a:pt x="918" y="606"/>
                  </a:lnTo>
                  <a:lnTo>
                    <a:pt x="916" y="584"/>
                  </a:lnTo>
                  <a:lnTo>
                    <a:pt x="913" y="562"/>
                  </a:lnTo>
                  <a:lnTo>
                    <a:pt x="909" y="542"/>
                  </a:lnTo>
                  <a:lnTo>
                    <a:pt x="901" y="522"/>
                  </a:lnTo>
                  <a:lnTo>
                    <a:pt x="895" y="513"/>
                  </a:lnTo>
                  <a:lnTo>
                    <a:pt x="887" y="505"/>
                  </a:lnTo>
                  <a:lnTo>
                    <a:pt x="879" y="497"/>
                  </a:lnTo>
                  <a:lnTo>
                    <a:pt x="869" y="489"/>
                  </a:lnTo>
                  <a:lnTo>
                    <a:pt x="869" y="489"/>
                  </a:lnTo>
                  <a:lnTo>
                    <a:pt x="863" y="483"/>
                  </a:lnTo>
                  <a:lnTo>
                    <a:pt x="861" y="475"/>
                  </a:lnTo>
                  <a:lnTo>
                    <a:pt x="859" y="465"/>
                  </a:lnTo>
                  <a:lnTo>
                    <a:pt x="859" y="457"/>
                  </a:lnTo>
                  <a:lnTo>
                    <a:pt x="859" y="457"/>
                  </a:lnTo>
                  <a:lnTo>
                    <a:pt x="869" y="389"/>
                  </a:lnTo>
                  <a:lnTo>
                    <a:pt x="879" y="324"/>
                  </a:lnTo>
                  <a:lnTo>
                    <a:pt x="879" y="324"/>
                  </a:lnTo>
                  <a:lnTo>
                    <a:pt x="883" y="308"/>
                  </a:lnTo>
                  <a:lnTo>
                    <a:pt x="885" y="300"/>
                  </a:lnTo>
                  <a:lnTo>
                    <a:pt x="887" y="292"/>
                  </a:lnTo>
                  <a:lnTo>
                    <a:pt x="887" y="292"/>
                  </a:lnTo>
                  <a:lnTo>
                    <a:pt x="881" y="222"/>
                  </a:lnTo>
                  <a:lnTo>
                    <a:pt x="879" y="188"/>
                  </a:lnTo>
                  <a:lnTo>
                    <a:pt x="879" y="155"/>
                  </a:lnTo>
                  <a:lnTo>
                    <a:pt x="879" y="155"/>
                  </a:lnTo>
                  <a:lnTo>
                    <a:pt x="879" y="127"/>
                  </a:lnTo>
                  <a:lnTo>
                    <a:pt x="877" y="115"/>
                  </a:lnTo>
                  <a:lnTo>
                    <a:pt x="875" y="105"/>
                  </a:lnTo>
                  <a:lnTo>
                    <a:pt x="869" y="93"/>
                  </a:lnTo>
                  <a:lnTo>
                    <a:pt x="861" y="85"/>
                  </a:lnTo>
                  <a:lnTo>
                    <a:pt x="851" y="77"/>
                  </a:lnTo>
                  <a:lnTo>
                    <a:pt x="837" y="69"/>
                  </a:lnTo>
                  <a:lnTo>
                    <a:pt x="837" y="69"/>
                  </a:lnTo>
                  <a:lnTo>
                    <a:pt x="813" y="59"/>
                  </a:lnTo>
                  <a:lnTo>
                    <a:pt x="789" y="47"/>
                  </a:lnTo>
                  <a:lnTo>
                    <a:pt x="740" y="23"/>
                  </a:lnTo>
                  <a:lnTo>
                    <a:pt x="740" y="23"/>
                  </a:lnTo>
                  <a:lnTo>
                    <a:pt x="716" y="14"/>
                  </a:lnTo>
                  <a:lnTo>
                    <a:pt x="696" y="6"/>
                  </a:lnTo>
                  <a:lnTo>
                    <a:pt x="680" y="2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56" y="2"/>
                  </a:lnTo>
                  <a:lnTo>
                    <a:pt x="646" y="4"/>
                  </a:lnTo>
                  <a:lnTo>
                    <a:pt x="636" y="10"/>
                  </a:lnTo>
                  <a:lnTo>
                    <a:pt x="628" y="16"/>
                  </a:lnTo>
                  <a:lnTo>
                    <a:pt x="620" y="25"/>
                  </a:lnTo>
                  <a:lnTo>
                    <a:pt x="610" y="37"/>
                  </a:lnTo>
                  <a:lnTo>
                    <a:pt x="588" y="69"/>
                  </a:lnTo>
                  <a:lnTo>
                    <a:pt x="588" y="69"/>
                  </a:lnTo>
                  <a:lnTo>
                    <a:pt x="569" y="97"/>
                  </a:lnTo>
                  <a:lnTo>
                    <a:pt x="561" y="109"/>
                  </a:lnTo>
                  <a:lnTo>
                    <a:pt x="551" y="117"/>
                  </a:lnTo>
                  <a:lnTo>
                    <a:pt x="543" y="125"/>
                  </a:lnTo>
                  <a:lnTo>
                    <a:pt x="533" y="129"/>
                  </a:lnTo>
                  <a:lnTo>
                    <a:pt x="523" y="133"/>
                  </a:lnTo>
                  <a:lnTo>
                    <a:pt x="513" y="133"/>
                  </a:lnTo>
                  <a:lnTo>
                    <a:pt x="513" y="133"/>
                  </a:lnTo>
                  <a:lnTo>
                    <a:pt x="501" y="133"/>
                  </a:lnTo>
                  <a:lnTo>
                    <a:pt x="485" y="129"/>
                  </a:lnTo>
                  <a:lnTo>
                    <a:pt x="449" y="117"/>
                  </a:lnTo>
                  <a:lnTo>
                    <a:pt x="449" y="117"/>
                  </a:lnTo>
                  <a:lnTo>
                    <a:pt x="445" y="117"/>
                  </a:lnTo>
                  <a:lnTo>
                    <a:pt x="445" y="117"/>
                  </a:lnTo>
                  <a:lnTo>
                    <a:pt x="435" y="117"/>
                  </a:lnTo>
                  <a:lnTo>
                    <a:pt x="435" y="117"/>
                  </a:lnTo>
                  <a:lnTo>
                    <a:pt x="423" y="141"/>
                  </a:lnTo>
                  <a:lnTo>
                    <a:pt x="417" y="151"/>
                  </a:lnTo>
                  <a:lnTo>
                    <a:pt x="414" y="153"/>
                  </a:lnTo>
                  <a:lnTo>
                    <a:pt x="410" y="155"/>
                  </a:lnTo>
                  <a:lnTo>
                    <a:pt x="410" y="155"/>
                  </a:lnTo>
                  <a:lnTo>
                    <a:pt x="374" y="163"/>
                  </a:lnTo>
                  <a:lnTo>
                    <a:pt x="338" y="171"/>
                  </a:lnTo>
                  <a:lnTo>
                    <a:pt x="266" y="182"/>
                  </a:lnTo>
                  <a:lnTo>
                    <a:pt x="266" y="182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23" y="226"/>
                  </a:lnTo>
                  <a:lnTo>
                    <a:pt x="123" y="226"/>
                  </a:lnTo>
                  <a:lnTo>
                    <a:pt x="107" y="322"/>
                  </a:lnTo>
                  <a:lnTo>
                    <a:pt x="107" y="322"/>
                  </a:lnTo>
                  <a:lnTo>
                    <a:pt x="101" y="342"/>
                  </a:lnTo>
                  <a:lnTo>
                    <a:pt x="99" y="349"/>
                  </a:lnTo>
                  <a:lnTo>
                    <a:pt x="99" y="359"/>
                  </a:lnTo>
                  <a:lnTo>
                    <a:pt x="99" y="359"/>
                  </a:lnTo>
                  <a:lnTo>
                    <a:pt x="101" y="385"/>
                  </a:lnTo>
                  <a:lnTo>
                    <a:pt x="99" y="409"/>
                  </a:lnTo>
                  <a:lnTo>
                    <a:pt x="93" y="429"/>
                  </a:lnTo>
                  <a:lnTo>
                    <a:pt x="85" y="449"/>
                  </a:lnTo>
                  <a:lnTo>
                    <a:pt x="80" y="457"/>
                  </a:lnTo>
                  <a:lnTo>
                    <a:pt x="72" y="465"/>
                  </a:lnTo>
                  <a:lnTo>
                    <a:pt x="66" y="471"/>
                  </a:lnTo>
                  <a:lnTo>
                    <a:pt x="56" y="477"/>
                  </a:lnTo>
                  <a:lnTo>
                    <a:pt x="46" y="483"/>
                  </a:lnTo>
                  <a:lnTo>
                    <a:pt x="34" y="489"/>
                  </a:lnTo>
                  <a:lnTo>
                    <a:pt x="8" y="495"/>
                  </a:lnTo>
                  <a:lnTo>
                    <a:pt x="8" y="495"/>
                  </a:lnTo>
                  <a:lnTo>
                    <a:pt x="6" y="499"/>
                  </a:lnTo>
                  <a:lnTo>
                    <a:pt x="0" y="509"/>
                  </a:lnTo>
                  <a:lnTo>
                    <a:pt x="0" y="509"/>
                  </a:lnTo>
                  <a:lnTo>
                    <a:pt x="14" y="518"/>
                  </a:lnTo>
                  <a:lnTo>
                    <a:pt x="24" y="528"/>
                  </a:lnTo>
                  <a:lnTo>
                    <a:pt x="34" y="540"/>
                  </a:lnTo>
                  <a:lnTo>
                    <a:pt x="44" y="552"/>
                  </a:lnTo>
                  <a:lnTo>
                    <a:pt x="58" y="578"/>
                  </a:lnTo>
                  <a:lnTo>
                    <a:pt x="68" y="604"/>
                  </a:lnTo>
                  <a:lnTo>
                    <a:pt x="76" y="634"/>
                  </a:lnTo>
                  <a:lnTo>
                    <a:pt x="82" y="662"/>
                  </a:lnTo>
                  <a:lnTo>
                    <a:pt x="93" y="721"/>
                  </a:lnTo>
                  <a:lnTo>
                    <a:pt x="93" y="721"/>
                  </a:lnTo>
                  <a:lnTo>
                    <a:pt x="95" y="743"/>
                  </a:lnTo>
                  <a:lnTo>
                    <a:pt x="93" y="753"/>
                  </a:lnTo>
                  <a:lnTo>
                    <a:pt x="91" y="763"/>
                  </a:lnTo>
                  <a:lnTo>
                    <a:pt x="91" y="763"/>
                  </a:lnTo>
                  <a:lnTo>
                    <a:pt x="85" y="785"/>
                  </a:lnTo>
                  <a:lnTo>
                    <a:pt x="82" y="807"/>
                  </a:lnTo>
                  <a:lnTo>
                    <a:pt x="74" y="850"/>
                  </a:lnTo>
                  <a:lnTo>
                    <a:pt x="72" y="894"/>
                  </a:lnTo>
                  <a:lnTo>
                    <a:pt x="76" y="938"/>
                  </a:lnTo>
                  <a:lnTo>
                    <a:pt x="76" y="938"/>
                  </a:lnTo>
                  <a:lnTo>
                    <a:pt x="84" y="954"/>
                  </a:lnTo>
                  <a:lnTo>
                    <a:pt x="89" y="974"/>
                  </a:lnTo>
                  <a:lnTo>
                    <a:pt x="89" y="974"/>
                  </a:lnTo>
                  <a:lnTo>
                    <a:pt x="101" y="1012"/>
                  </a:lnTo>
                  <a:lnTo>
                    <a:pt x="101" y="101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5" name="Freeform 8"/>
            <p:cNvSpPr>
              <a:spLocks/>
            </p:cNvSpPr>
            <p:nvPr/>
          </p:nvSpPr>
          <p:spPr bwMode="auto">
            <a:xfrm>
              <a:off x="3619500" y="460375"/>
              <a:ext cx="2509838" cy="1517650"/>
            </a:xfrm>
            <a:custGeom>
              <a:avLst/>
              <a:gdLst>
                <a:gd name="T0" fmla="*/ 70 w 1581"/>
                <a:gd name="T1" fmla="*/ 710 h 956"/>
                <a:gd name="T2" fmla="*/ 106 w 1581"/>
                <a:gd name="T3" fmla="*/ 744 h 956"/>
                <a:gd name="T4" fmla="*/ 175 w 1581"/>
                <a:gd name="T5" fmla="*/ 780 h 956"/>
                <a:gd name="T6" fmla="*/ 237 w 1581"/>
                <a:gd name="T7" fmla="*/ 811 h 956"/>
                <a:gd name="T8" fmla="*/ 279 w 1581"/>
                <a:gd name="T9" fmla="*/ 867 h 956"/>
                <a:gd name="T10" fmla="*/ 283 w 1581"/>
                <a:gd name="T11" fmla="*/ 905 h 956"/>
                <a:gd name="T12" fmla="*/ 298 w 1581"/>
                <a:gd name="T13" fmla="*/ 923 h 956"/>
                <a:gd name="T14" fmla="*/ 340 w 1581"/>
                <a:gd name="T15" fmla="*/ 939 h 956"/>
                <a:gd name="T16" fmla="*/ 499 w 1581"/>
                <a:gd name="T17" fmla="*/ 956 h 956"/>
                <a:gd name="T18" fmla="*/ 527 w 1581"/>
                <a:gd name="T19" fmla="*/ 951 h 956"/>
                <a:gd name="T20" fmla="*/ 547 w 1581"/>
                <a:gd name="T21" fmla="*/ 923 h 956"/>
                <a:gd name="T22" fmla="*/ 571 w 1581"/>
                <a:gd name="T23" fmla="*/ 885 h 956"/>
                <a:gd name="T24" fmla="*/ 623 w 1581"/>
                <a:gd name="T25" fmla="*/ 865 h 956"/>
                <a:gd name="T26" fmla="*/ 640 w 1581"/>
                <a:gd name="T27" fmla="*/ 863 h 956"/>
                <a:gd name="T28" fmla="*/ 680 w 1581"/>
                <a:gd name="T29" fmla="*/ 861 h 956"/>
                <a:gd name="T30" fmla="*/ 706 w 1581"/>
                <a:gd name="T31" fmla="*/ 833 h 956"/>
                <a:gd name="T32" fmla="*/ 788 w 1581"/>
                <a:gd name="T33" fmla="*/ 797 h 956"/>
                <a:gd name="T34" fmla="*/ 953 w 1581"/>
                <a:gd name="T35" fmla="*/ 742 h 956"/>
                <a:gd name="T36" fmla="*/ 1112 w 1581"/>
                <a:gd name="T37" fmla="*/ 696 h 956"/>
                <a:gd name="T38" fmla="*/ 1141 w 1581"/>
                <a:gd name="T39" fmla="*/ 670 h 956"/>
                <a:gd name="T40" fmla="*/ 1279 w 1581"/>
                <a:gd name="T41" fmla="*/ 632 h 956"/>
                <a:gd name="T42" fmla="*/ 1332 w 1581"/>
                <a:gd name="T43" fmla="*/ 619 h 956"/>
                <a:gd name="T44" fmla="*/ 1473 w 1581"/>
                <a:gd name="T45" fmla="*/ 487 h 956"/>
                <a:gd name="T46" fmla="*/ 1575 w 1581"/>
                <a:gd name="T47" fmla="*/ 382 h 956"/>
                <a:gd name="T48" fmla="*/ 1581 w 1581"/>
                <a:gd name="T49" fmla="*/ 340 h 956"/>
                <a:gd name="T50" fmla="*/ 1549 w 1581"/>
                <a:gd name="T51" fmla="*/ 306 h 956"/>
                <a:gd name="T52" fmla="*/ 1525 w 1581"/>
                <a:gd name="T53" fmla="*/ 245 h 956"/>
                <a:gd name="T54" fmla="*/ 1509 w 1581"/>
                <a:gd name="T55" fmla="*/ 207 h 956"/>
                <a:gd name="T56" fmla="*/ 1473 w 1581"/>
                <a:gd name="T57" fmla="*/ 141 h 956"/>
                <a:gd name="T58" fmla="*/ 1479 w 1581"/>
                <a:gd name="T59" fmla="*/ 94 h 956"/>
                <a:gd name="T60" fmla="*/ 1549 w 1581"/>
                <a:gd name="T61" fmla="*/ 20 h 956"/>
                <a:gd name="T62" fmla="*/ 1364 w 1581"/>
                <a:gd name="T63" fmla="*/ 38 h 956"/>
                <a:gd name="T64" fmla="*/ 799 w 1581"/>
                <a:gd name="T65" fmla="*/ 56 h 956"/>
                <a:gd name="T66" fmla="*/ 766 w 1581"/>
                <a:gd name="T67" fmla="*/ 56 h 956"/>
                <a:gd name="T68" fmla="*/ 567 w 1581"/>
                <a:gd name="T69" fmla="*/ 32 h 956"/>
                <a:gd name="T70" fmla="*/ 277 w 1581"/>
                <a:gd name="T71" fmla="*/ 0 h 956"/>
                <a:gd name="T72" fmla="*/ 253 w 1581"/>
                <a:gd name="T73" fmla="*/ 4 h 956"/>
                <a:gd name="T74" fmla="*/ 229 w 1581"/>
                <a:gd name="T75" fmla="*/ 30 h 956"/>
                <a:gd name="T76" fmla="*/ 177 w 1581"/>
                <a:gd name="T77" fmla="*/ 66 h 956"/>
                <a:gd name="T78" fmla="*/ 110 w 1581"/>
                <a:gd name="T79" fmla="*/ 80 h 956"/>
                <a:gd name="T80" fmla="*/ 108 w 1581"/>
                <a:gd name="T81" fmla="*/ 125 h 956"/>
                <a:gd name="T82" fmla="*/ 90 w 1581"/>
                <a:gd name="T83" fmla="*/ 171 h 956"/>
                <a:gd name="T84" fmla="*/ 78 w 1581"/>
                <a:gd name="T85" fmla="*/ 217 h 956"/>
                <a:gd name="T86" fmla="*/ 114 w 1581"/>
                <a:gd name="T87" fmla="*/ 281 h 956"/>
                <a:gd name="T88" fmla="*/ 159 w 1581"/>
                <a:gd name="T89" fmla="*/ 316 h 956"/>
                <a:gd name="T90" fmla="*/ 193 w 1581"/>
                <a:gd name="T91" fmla="*/ 320 h 956"/>
                <a:gd name="T92" fmla="*/ 207 w 1581"/>
                <a:gd name="T93" fmla="*/ 322 h 956"/>
                <a:gd name="T94" fmla="*/ 241 w 1581"/>
                <a:gd name="T95" fmla="*/ 366 h 956"/>
                <a:gd name="T96" fmla="*/ 247 w 1581"/>
                <a:gd name="T97" fmla="*/ 386 h 956"/>
                <a:gd name="T98" fmla="*/ 237 w 1581"/>
                <a:gd name="T99" fmla="*/ 414 h 956"/>
                <a:gd name="T100" fmla="*/ 209 w 1581"/>
                <a:gd name="T101" fmla="*/ 434 h 956"/>
                <a:gd name="T102" fmla="*/ 165 w 1581"/>
                <a:gd name="T103" fmla="*/ 456 h 956"/>
                <a:gd name="T104" fmla="*/ 102 w 1581"/>
                <a:gd name="T105" fmla="*/ 499 h 956"/>
                <a:gd name="T106" fmla="*/ 34 w 1581"/>
                <a:gd name="T107" fmla="*/ 569 h 956"/>
                <a:gd name="T108" fmla="*/ 4 w 1581"/>
                <a:gd name="T109" fmla="*/ 601 h 956"/>
                <a:gd name="T110" fmla="*/ 18 w 1581"/>
                <a:gd name="T111" fmla="*/ 617 h 956"/>
                <a:gd name="T112" fmla="*/ 46 w 1581"/>
                <a:gd name="T113" fmla="*/ 632 h 956"/>
                <a:gd name="T114" fmla="*/ 66 w 1581"/>
                <a:gd name="T115" fmla="*/ 676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81" h="956">
                  <a:moveTo>
                    <a:pt x="68" y="688"/>
                  </a:moveTo>
                  <a:lnTo>
                    <a:pt x="68" y="688"/>
                  </a:lnTo>
                  <a:lnTo>
                    <a:pt x="68" y="702"/>
                  </a:lnTo>
                  <a:lnTo>
                    <a:pt x="70" y="710"/>
                  </a:lnTo>
                  <a:lnTo>
                    <a:pt x="74" y="716"/>
                  </a:lnTo>
                  <a:lnTo>
                    <a:pt x="78" y="722"/>
                  </a:lnTo>
                  <a:lnTo>
                    <a:pt x="86" y="730"/>
                  </a:lnTo>
                  <a:lnTo>
                    <a:pt x="106" y="744"/>
                  </a:lnTo>
                  <a:lnTo>
                    <a:pt x="106" y="744"/>
                  </a:lnTo>
                  <a:lnTo>
                    <a:pt x="143" y="764"/>
                  </a:lnTo>
                  <a:lnTo>
                    <a:pt x="175" y="780"/>
                  </a:lnTo>
                  <a:lnTo>
                    <a:pt x="175" y="780"/>
                  </a:lnTo>
                  <a:lnTo>
                    <a:pt x="189" y="786"/>
                  </a:lnTo>
                  <a:lnTo>
                    <a:pt x="189" y="786"/>
                  </a:lnTo>
                  <a:lnTo>
                    <a:pt x="221" y="801"/>
                  </a:lnTo>
                  <a:lnTo>
                    <a:pt x="237" y="811"/>
                  </a:lnTo>
                  <a:lnTo>
                    <a:pt x="251" y="823"/>
                  </a:lnTo>
                  <a:lnTo>
                    <a:pt x="263" y="839"/>
                  </a:lnTo>
                  <a:lnTo>
                    <a:pt x="275" y="857"/>
                  </a:lnTo>
                  <a:lnTo>
                    <a:pt x="279" y="867"/>
                  </a:lnTo>
                  <a:lnTo>
                    <a:pt x="281" y="879"/>
                  </a:lnTo>
                  <a:lnTo>
                    <a:pt x="283" y="891"/>
                  </a:lnTo>
                  <a:lnTo>
                    <a:pt x="283" y="905"/>
                  </a:lnTo>
                  <a:lnTo>
                    <a:pt x="283" y="905"/>
                  </a:lnTo>
                  <a:lnTo>
                    <a:pt x="287" y="907"/>
                  </a:lnTo>
                  <a:lnTo>
                    <a:pt x="287" y="907"/>
                  </a:lnTo>
                  <a:lnTo>
                    <a:pt x="298" y="923"/>
                  </a:lnTo>
                  <a:lnTo>
                    <a:pt x="298" y="923"/>
                  </a:lnTo>
                  <a:lnTo>
                    <a:pt x="302" y="929"/>
                  </a:lnTo>
                  <a:lnTo>
                    <a:pt x="302" y="929"/>
                  </a:lnTo>
                  <a:lnTo>
                    <a:pt x="320" y="935"/>
                  </a:lnTo>
                  <a:lnTo>
                    <a:pt x="340" y="939"/>
                  </a:lnTo>
                  <a:lnTo>
                    <a:pt x="340" y="939"/>
                  </a:lnTo>
                  <a:lnTo>
                    <a:pt x="481" y="956"/>
                  </a:lnTo>
                  <a:lnTo>
                    <a:pt x="481" y="956"/>
                  </a:lnTo>
                  <a:lnTo>
                    <a:pt x="499" y="956"/>
                  </a:lnTo>
                  <a:lnTo>
                    <a:pt x="499" y="956"/>
                  </a:lnTo>
                  <a:lnTo>
                    <a:pt x="513" y="956"/>
                  </a:lnTo>
                  <a:lnTo>
                    <a:pt x="521" y="953"/>
                  </a:lnTo>
                  <a:lnTo>
                    <a:pt x="527" y="951"/>
                  </a:lnTo>
                  <a:lnTo>
                    <a:pt x="533" y="945"/>
                  </a:lnTo>
                  <a:lnTo>
                    <a:pt x="537" y="939"/>
                  </a:lnTo>
                  <a:lnTo>
                    <a:pt x="543" y="933"/>
                  </a:lnTo>
                  <a:lnTo>
                    <a:pt x="547" y="923"/>
                  </a:lnTo>
                  <a:lnTo>
                    <a:pt x="547" y="923"/>
                  </a:lnTo>
                  <a:lnTo>
                    <a:pt x="553" y="907"/>
                  </a:lnTo>
                  <a:lnTo>
                    <a:pt x="561" y="895"/>
                  </a:lnTo>
                  <a:lnTo>
                    <a:pt x="571" y="885"/>
                  </a:lnTo>
                  <a:lnTo>
                    <a:pt x="581" y="877"/>
                  </a:lnTo>
                  <a:lnTo>
                    <a:pt x="595" y="871"/>
                  </a:lnTo>
                  <a:lnTo>
                    <a:pt x="609" y="867"/>
                  </a:lnTo>
                  <a:lnTo>
                    <a:pt x="623" y="865"/>
                  </a:lnTo>
                  <a:lnTo>
                    <a:pt x="638" y="863"/>
                  </a:lnTo>
                  <a:lnTo>
                    <a:pt x="638" y="863"/>
                  </a:lnTo>
                  <a:lnTo>
                    <a:pt x="640" y="863"/>
                  </a:lnTo>
                  <a:lnTo>
                    <a:pt x="640" y="863"/>
                  </a:lnTo>
                  <a:lnTo>
                    <a:pt x="652" y="863"/>
                  </a:lnTo>
                  <a:lnTo>
                    <a:pt x="652" y="863"/>
                  </a:lnTo>
                  <a:lnTo>
                    <a:pt x="672" y="863"/>
                  </a:lnTo>
                  <a:lnTo>
                    <a:pt x="680" y="861"/>
                  </a:lnTo>
                  <a:lnTo>
                    <a:pt x="684" y="857"/>
                  </a:lnTo>
                  <a:lnTo>
                    <a:pt x="684" y="857"/>
                  </a:lnTo>
                  <a:lnTo>
                    <a:pt x="694" y="843"/>
                  </a:lnTo>
                  <a:lnTo>
                    <a:pt x="706" y="833"/>
                  </a:lnTo>
                  <a:lnTo>
                    <a:pt x="718" y="823"/>
                  </a:lnTo>
                  <a:lnTo>
                    <a:pt x="730" y="817"/>
                  </a:lnTo>
                  <a:lnTo>
                    <a:pt x="758" y="807"/>
                  </a:lnTo>
                  <a:lnTo>
                    <a:pt x="788" y="797"/>
                  </a:lnTo>
                  <a:lnTo>
                    <a:pt x="788" y="797"/>
                  </a:lnTo>
                  <a:lnTo>
                    <a:pt x="843" y="780"/>
                  </a:lnTo>
                  <a:lnTo>
                    <a:pt x="899" y="762"/>
                  </a:lnTo>
                  <a:lnTo>
                    <a:pt x="953" y="742"/>
                  </a:lnTo>
                  <a:lnTo>
                    <a:pt x="1008" y="724"/>
                  </a:lnTo>
                  <a:lnTo>
                    <a:pt x="1008" y="724"/>
                  </a:lnTo>
                  <a:lnTo>
                    <a:pt x="1060" y="708"/>
                  </a:lnTo>
                  <a:lnTo>
                    <a:pt x="1112" y="696"/>
                  </a:lnTo>
                  <a:lnTo>
                    <a:pt x="1112" y="696"/>
                  </a:lnTo>
                  <a:lnTo>
                    <a:pt x="1122" y="684"/>
                  </a:lnTo>
                  <a:lnTo>
                    <a:pt x="1131" y="676"/>
                  </a:lnTo>
                  <a:lnTo>
                    <a:pt x="1141" y="670"/>
                  </a:lnTo>
                  <a:lnTo>
                    <a:pt x="1153" y="664"/>
                  </a:lnTo>
                  <a:lnTo>
                    <a:pt x="1153" y="664"/>
                  </a:lnTo>
                  <a:lnTo>
                    <a:pt x="1215" y="648"/>
                  </a:lnTo>
                  <a:lnTo>
                    <a:pt x="1279" y="632"/>
                  </a:lnTo>
                  <a:lnTo>
                    <a:pt x="1279" y="632"/>
                  </a:lnTo>
                  <a:lnTo>
                    <a:pt x="1330" y="621"/>
                  </a:lnTo>
                  <a:lnTo>
                    <a:pt x="1330" y="621"/>
                  </a:lnTo>
                  <a:lnTo>
                    <a:pt x="1332" y="619"/>
                  </a:lnTo>
                  <a:lnTo>
                    <a:pt x="1332" y="619"/>
                  </a:lnTo>
                  <a:lnTo>
                    <a:pt x="1376" y="577"/>
                  </a:lnTo>
                  <a:lnTo>
                    <a:pt x="1376" y="577"/>
                  </a:lnTo>
                  <a:lnTo>
                    <a:pt x="1473" y="487"/>
                  </a:lnTo>
                  <a:lnTo>
                    <a:pt x="1569" y="394"/>
                  </a:lnTo>
                  <a:lnTo>
                    <a:pt x="1569" y="394"/>
                  </a:lnTo>
                  <a:lnTo>
                    <a:pt x="1571" y="390"/>
                  </a:lnTo>
                  <a:lnTo>
                    <a:pt x="1575" y="382"/>
                  </a:lnTo>
                  <a:lnTo>
                    <a:pt x="1577" y="370"/>
                  </a:lnTo>
                  <a:lnTo>
                    <a:pt x="1581" y="350"/>
                  </a:lnTo>
                  <a:lnTo>
                    <a:pt x="1581" y="350"/>
                  </a:lnTo>
                  <a:lnTo>
                    <a:pt x="1581" y="340"/>
                  </a:lnTo>
                  <a:lnTo>
                    <a:pt x="1581" y="340"/>
                  </a:lnTo>
                  <a:lnTo>
                    <a:pt x="1569" y="330"/>
                  </a:lnTo>
                  <a:lnTo>
                    <a:pt x="1557" y="318"/>
                  </a:lnTo>
                  <a:lnTo>
                    <a:pt x="1549" y="306"/>
                  </a:lnTo>
                  <a:lnTo>
                    <a:pt x="1543" y="294"/>
                  </a:lnTo>
                  <a:lnTo>
                    <a:pt x="1533" y="271"/>
                  </a:lnTo>
                  <a:lnTo>
                    <a:pt x="1525" y="245"/>
                  </a:lnTo>
                  <a:lnTo>
                    <a:pt x="1525" y="245"/>
                  </a:lnTo>
                  <a:lnTo>
                    <a:pt x="1523" y="237"/>
                  </a:lnTo>
                  <a:lnTo>
                    <a:pt x="1523" y="237"/>
                  </a:lnTo>
                  <a:lnTo>
                    <a:pt x="1517" y="223"/>
                  </a:lnTo>
                  <a:lnTo>
                    <a:pt x="1509" y="207"/>
                  </a:lnTo>
                  <a:lnTo>
                    <a:pt x="1491" y="175"/>
                  </a:lnTo>
                  <a:lnTo>
                    <a:pt x="1491" y="175"/>
                  </a:lnTo>
                  <a:lnTo>
                    <a:pt x="1473" y="141"/>
                  </a:lnTo>
                  <a:lnTo>
                    <a:pt x="1473" y="141"/>
                  </a:lnTo>
                  <a:lnTo>
                    <a:pt x="1469" y="129"/>
                  </a:lnTo>
                  <a:lnTo>
                    <a:pt x="1469" y="118"/>
                  </a:lnTo>
                  <a:lnTo>
                    <a:pt x="1473" y="106"/>
                  </a:lnTo>
                  <a:lnTo>
                    <a:pt x="1479" y="94"/>
                  </a:lnTo>
                  <a:lnTo>
                    <a:pt x="1479" y="94"/>
                  </a:lnTo>
                  <a:lnTo>
                    <a:pt x="1507" y="64"/>
                  </a:lnTo>
                  <a:lnTo>
                    <a:pt x="1507" y="64"/>
                  </a:lnTo>
                  <a:lnTo>
                    <a:pt x="1549" y="20"/>
                  </a:lnTo>
                  <a:lnTo>
                    <a:pt x="1549" y="20"/>
                  </a:lnTo>
                  <a:lnTo>
                    <a:pt x="1456" y="30"/>
                  </a:lnTo>
                  <a:lnTo>
                    <a:pt x="1410" y="34"/>
                  </a:lnTo>
                  <a:lnTo>
                    <a:pt x="1364" y="38"/>
                  </a:lnTo>
                  <a:lnTo>
                    <a:pt x="1364" y="38"/>
                  </a:lnTo>
                  <a:lnTo>
                    <a:pt x="1082" y="50"/>
                  </a:lnTo>
                  <a:lnTo>
                    <a:pt x="941" y="54"/>
                  </a:lnTo>
                  <a:lnTo>
                    <a:pt x="799" y="56"/>
                  </a:lnTo>
                  <a:lnTo>
                    <a:pt x="799" y="56"/>
                  </a:lnTo>
                  <a:lnTo>
                    <a:pt x="793" y="56"/>
                  </a:lnTo>
                  <a:lnTo>
                    <a:pt x="793" y="56"/>
                  </a:lnTo>
                  <a:lnTo>
                    <a:pt x="766" y="56"/>
                  </a:lnTo>
                  <a:lnTo>
                    <a:pt x="736" y="54"/>
                  </a:lnTo>
                  <a:lnTo>
                    <a:pt x="680" y="48"/>
                  </a:lnTo>
                  <a:lnTo>
                    <a:pt x="623" y="40"/>
                  </a:lnTo>
                  <a:lnTo>
                    <a:pt x="567" y="32"/>
                  </a:lnTo>
                  <a:lnTo>
                    <a:pt x="567" y="32"/>
                  </a:lnTo>
                  <a:lnTo>
                    <a:pt x="422" y="16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65" y="2"/>
                  </a:lnTo>
                  <a:lnTo>
                    <a:pt x="253" y="4"/>
                  </a:lnTo>
                  <a:lnTo>
                    <a:pt x="245" y="10"/>
                  </a:lnTo>
                  <a:lnTo>
                    <a:pt x="239" y="16"/>
                  </a:lnTo>
                  <a:lnTo>
                    <a:pt x="239" y="16"/>
                  </a:lnTo>
                  <a:lnTo>
                    <a:pt x="229" y="30"/>
                  </a:lnTo>
                  <a:lnTo>
                    <a:pt x="217" y="42"/>
                  </a:lnTo>
                  <a:lnTo>
                    <a:pt x="205" y="52"/>
                  </a:lnTo>
                  <a:lnTo>
                    <a:pt x="191" y="60"/>
                  </a:lnTo>
                  <a:lnTo>
                    <a:pt x="177" y="66"/>
                  </a:lnTo>
                  <a:lnTo>
                    <a:pt x="163" y="70"/>
                  </a:lnTo>
                  <a:lnTo>
                    <a:pt x="131" y="78"/>
                  </a:lnTo>
                  <a:lnTo>
                    <a:pt x="131" y="78"/>
                  </a:lnTo>
                  <a:lnTo>
                    <a:pt x="110" y="80"/>
                  </a:lnTo>
                  <a:lnTo>
                    <a:pt x="110" y="80"/>
                  </a:lnTo>
                  <a:lnTo>
                    <a:pt x="112" y="96"/>
                  </a:lnTo>
                  <a:lnTo>
                    <a:pt x="112" y="110"/>
                  </a:lnTo>
                  <a:lnTo>
                    <a:pt x="108" y="125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80" y="193"/>
                  </a:lnTo>
                  <a:lnTo>
                    <a:pt x="80" y="193"/>
                  </a:lnTo>
                  <a:lnTo>
                    <a:pt x="78" y="205"/>
                  </a:lnTo>
                  <a:lnTo>
                    <a:pt x="78" y="217"/>
                  </a:lnTo>
                  <a:lnTo>
                    <a:pt x="82" y="229"/>
                  </a:lnTo>
                  <a:lnTo>
                    <a:pt x="90" y="247"/>
                  </a:lnTo>
                  <a:lnTo>
                    <a:pt x="90" y="247"/>
                  </a:lnTo>
                  <a:lnTo>
                    <a:pt x="114" y="281"/>
                  </a:lnTo>
                  <a:lnTo>
                    <a:pt x="124" y="292"/>
                  </a:lnTo>
                  <a:lnTo>
                    <a:pt x="135" y="302"/>
                  </a:lnTo>
                  <a:lnTo>
                    <a:pt x="147" y="310"/>
                  </a:lnTo>
                  <a:lnTo>
                    <a:pt x="159" y="316"/>
                  </a:lnTo>
                  <a:lnTo>
                    <a:pt x="173" y="320"/>
                  </a:lnTo>
                  <a:lnTo>
                    <a:pt x="189" y="320"/>
                  </a:lnTo>
                  <a:lnTo>
                    <a:pt x="189" y="320"/>
                  </a:lnTo>
                  <a:lnTo>
                    <a:pt x="193" y="320"/>
                  </a:lnTo>
                  <a:lnTo>
                    <a:pt x="193" y="320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207" y="322"/>
                  </a:lnTo>
                  <a:lnTo>
                    <a:pt x="217" y="328"/>
                  </a:lnTo>
                  <a:lnTo>
                    <a:pt x="225" y="336"/>
                  </a:lnTo>
                  <a:lnTo>
                    <a:pt x="233" y="346"/>
                  </a:lnTo>
                  <a:lnTo>
                    <a:pt x="241" y="366"/>
                  </a:lnTo>
                  <a:lnTo>
                    <a:pt x="243" y="372"/>
                  </a:lnTo>
                  <a:lnTo>
                    <a:pt x="243" y="372"/>
                  </a:lnTo>
                  <a:lnTo>
                    <a:pt x="245" y="380"/>
                  </a:lnTo>
                  <a:lnTo>
                    <a:pt x="247" y="386"/>
                  </a:lnTo>
                  <a:lnTo>
                    <a:pt x="245" y="394"/>
                  </a:lnTo>
                  <a:lnTo>
                    <a:pt x="243" y="402"/>
                  </a:lnTo>
                  <a:lnTo>
                    <a:pt x="241" y="408"/>
                  </a:lnTo>
                  <a:lnTo>
                    <a:pt x="237" y="414"/>
                  </a:lnTo>
                  <a:lnTo>
                    <a:pt x="231" y="420"/>
                  </a:lnTo>
                  <a:lnTo>
                    <a:pt x="225" y="424"/>
                  </a:lnTo>
                  <a:lnTo>
                    <a:pt x="225" y="424"/>
                  </a:lnTo>
                  <a:lnTo>
                    <a:pt x="209" y="434"/>
                  </a:lnTo>
                  <a:lnTo>
                    <a:pt x="209" y="434"/>
                  </a:lnTo>
                  <a:lnTo>
                    <a:pt x="187" y="446"/>
                  </a:lnTo>
                  <a:lnTo>
                    <a:pt x="165" y="456"/>
                  </a:lnTo>
                  <a:lnTo>
                    <a:pt x="165" y="456"/>
                  </a:lnTo>
                  <a:lnTo>
                    <a:pt x="153" y="461"/>
                  </a:lnTo>
                  <a:lnTo>
                    <a:pt x="141" y="467"/>
                  </a:lnTo>
                  <a:lnTo>
                    <a:pt x="122" y="481"/>
                  </a:lnTo>
                  <a:lnTo>
                    <a:pt x="102" y="499"/>
                  </a:lnTo>
                  <a:lnTo>
                    <a:pt x="84" y="519"/>
                  </a:lnTo>
                  <a:lnTo>
                    <a:pt x="84" y="519"/>
                  </a:lnTo>
                  <a:lnTo>
                    <a:pt x="52" y="553"/>
                  </a:lnTo>
                  <a:lnTo>
                    <a:pt x="34" y="569"/>
                  </a:lnTo>
                  <a:lnTo>
                    <a:pt x="14" y="583"/>
                  </a:lnTo>
                  <a:lnTo>
                    <a:pt x="14" y="583"/>
                  </a:lnTo>
                  <a:lnTo>
                    <a:pt x="8" y="589"/>
                  </a:lnTo>
                  <a:lnTo>
                    <a:pt x="4" y="601"/>
                  </a:lnTo>
                  <a:lnTo>
                    <a:pt x="4" y="601"/>
                  </a:lnTo>
                  <a:lnTo>
                    <a:pt x="0" y="613"/>
                  </a:lnTo>
                  <a:lnTo>
                    <a:pt x="0" y="613"/>
                  </a:lnTo>
                  <a:lnTo>
                    <a:pt x="18" y="617"/>
                  </a:lnTo>
                  <a:lnTo>
                    <a:pt x="26" y="621"/>
                  </a:lnTo>
                  <a:lnTo>
                    <a:pt x="36" y="624"/>
                  </a:lnTo>
                  <a:lnTo>
                    <a:pt x="36" y="624"/>
                  </a:lnTo>
                  <a:lnTo>
                    <a:pt x="46" y="632"/>
                  </a:lnTo>
                  <a:lnTo>
                    <a:pt x="56" y="644"/>
                  </a:lnTo>
                  <a:lnTo>
                    <a:pt x="62" y="654"/>
                  </a:lnTo>
                  <a:lnTo>
                    <a:pt x="64" y="664"/>
                  </a:lnTo>
                  <a:lnTo>
                    <a:pt x="66" y="676"/>
                  </a:lnTo>
                  <a:lnTo>
                    <a:pt x="68" y="688"/>
                  </a:lnTo>
                  <a:lnTo>
                    <a:pt x="68" y="688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6" name="Freeform 9"/>
            <p:cNvSpPr>
              <a:spLocks/>
            </p:cNvSpPr>
            <p:nvPr/>
          </p:nvSpPr>
          <p:spPr bwMode="auto">
            <a:xfrm>
              <a:off x="0" y="306388"/>
              <a:ext cx="1993900" cy="2146300"/>
            </a:xfrm>
            <a:custGeom>
              <a:avLst/>
              <a:gdLst>
                <a:gd name="T0" fmla="*/ 1048 w 1256"/>
                <a:gd name="T1" fmla="*/ 996 h 1352"/>
                <a:gd name="T2" fmla="*/ 1153 w 1256"/>
                <a:gd name="T3" fmla="*/ 914 h 1352"/>
                <a:gd name="T4" fmla="*/ 1056 w 1256"/>
                <a:gd name="T5" fmla="*/ 807 h 1352"/>
                <a:gd name="T6" fmla="*/ 1125 w 1256"/>
                <a:gd name="T7" fmla="*/ 795 h 1352"/>
                <a:gd name="T8" fmla="*/ 1179 w 1256"/>
                <a:gd name="T9" fmla="*/ 763 h 1352"/>
                <a:gd name="T10" fmla="*/ 1201 w 1256"/>
                <a:gd name="T11" fmla="*/ 714 h 1352"/>
                <a:gd name="T12" fmla="*/ 1215 w 1256"/>
                <a:gd name="T13" fmla="*/ 616 h 1352"/>
                <a:gd name="T14" fmla="*/ 1233 w 1256"/>
                <a:gd name="T15" fmla="*/ 539 h 1352"/>
                <a:gd name="T16" fmla="*/ 1252 w 1256"/>
                <a:gd name="T17" fmla="*/ 507 h 1352"/>
                <a:gd name="T18" fmla="*/ 1256 w 1256"/>
                <a:gd name="T19" fmla="*/ 475 h 1352"/>
                <a:gd name="T20" fmla="*/ 1245 w 1256"/>
                <a:gd name="T21" fmla="*/ 453 h 1352"/>
                <a:gd name="T22" fmla="*/ 1213 w 1256"/>
                <a:gd name="T23" fmla="*/ 401 h 1352"/>
                <a:gd name="T24" fmla="*/ 1211 w 1256"/>
                <a:gd name="T25" fmla="*/ 372 h 1352"/>
                <a:gd name="T26" fmla="*/ 1209 w 1256"/>
                <a:gd name="T27" fmla="*/ 326 h 1352"/>
                <a:gd name="T28" fmla="*/ 1181 w 1256"/>
                <a:gd name="T29" fmla="*/ 286 h 1352"/>
                <a:gd name="T30" fmla="*/ 1177 w 1256"/>
                <a:gd name="T31" fmla="*/ 240 h 1352"/>
                <a:gd name="T32" fmla="*/ 1181 w 1256"/>
                <a:gd name="T33" fmla="*/ 232 h 1352"/>
                <a:gd name="T34" fmla="*/ 1207 w 1256"/>
                <a:gd name="T35" fmla="*/ 209 h 1352"/>
                <a:gd name="T36" fmla="*/ 1227 w 1256"/>
                <a:gd name="T37" fmla="*/ 191 h 1352"/>
                <a:gd name="T38" fmla="*/ 1225 w 1256"/>
                <a:gd name="T39" fmla="*/ 139 h 1352"/>
                <a:gd name="T40" fmla="*/ 1199 w 1256"/>
                <a:gd name="T41" fmla="*/ 2 h 1352"/>
                <a:gd name="T42" fmla="*/ 1189 w 1256"/>
                <a:gd name="T43" fmla="*/ 0 h 1352"/>
                <a:gd name="T44" fmla="*/ 1139 w 1256"/>
                <a:gd name="T45" fmla="*/ 26 h 1352"/>
                <a:gd name="T46" fmla="*/ 1078 w 1256"/>
                <a:gd name="T47" fmla="*/ 81 h 1352"/>
                <a:gd name="T48" fmla="*/ 1012 w 1256"/>
                <a:gd name="T49" fmla="*/ 151 h 1352"/>
                <a:gd name="T50" fmla="*/ 901 w 1256"/>
                <a:gd name="T51" fmla="*/ 205 h 1352"/>
                <a:gd name="T52" fmla="*/ 793 w 1256"/>
                <a:gd name="T53" fmla="*/ 224 h 1352"/>
                <a:gd name="T54" fmla="*/ 714 w 1256"/>
                <a:gd name="T55" fmla="*/ 250 h 1352"/>
                <a:gd name="T56" fmla="*/ 602 w 1256"/>
                <a:gd name="T57" fmla="*/ 286 h 1352"/>
                <a:gd name="T58" fmla="*/ 423 w 1256"/>
                <a:gd name="T59" fmla="*/ 334 h 1352"/>
                <a:gd name="T60" fmla="*/ 127 w 1256"/>
                <a:gd name="T61" fmla="*/ 433 h 1352"/>
                <a:gd name="T62" fmla="*/ 87 w 1256"/>
                <a:gd name="T63" fmla="*/ 471 h 1352"/>
                <a:gd name="T64" fmla="*/ 83 w 1256"/>
                <a:gd name="T65" fmla="*/ 533 h 1352"/>
                <a:gd name="T66" fmla="*/ 153 w 1256"/>
                <a:gd name="T67" fmla="*/ 863 h 1352"/>
                <a:gd name="T68" fmla="*/ 153 w 1256"/>
                <a:gd name="T69" fmla="*/ 916 h 1352"/>
                <a:gd name="T70" fmla="*/ 101 w 1256"/>
                <a:gd name="T71" fmla="*/ 1032 h 1352"/>
                <a:gd name="T72" fmla="*/ 32 w 1256"/>
                <a:gd name="T73" fmla="*/ 1121 h 1352"/>
                <a:gd name="T74" fmla="*/ 8 w 1256"/>
                <a:gd name="T75" fmla="*/ 1147 h 1352"/>
                <a:gd name="T76" fmla="*/ 0 w 1256"/>
                <a:gd name="T77" fmla="*/ 1183 h 1352"/>
                <a:gd name="T78" fmla="*/ 6 w 1256"/>
                <a:gd name="T79" fmla="*/ 1203 h 1352"/>
                <a:gd name="T80" fmla="*/ 183 w 1256"/>
                <a:gd name="T81" fmla="*/ 1352 h 1352"/>
                <a:gd name="T82" fmla="*/ 221 w 1256"/>
                <a:gd name="T83" fmla="*/ 1336 h 1352"/>
                <a:gd name="T84" fmla="*/ 249 w 1256"/>
                <a:gd name="T85" fmla="*/ 1324 h 1352"/>
                <a:gd name="T86" fmla="*/ 270 w 1256"/>
                <a:gd name="T87" fmla="*/ 1280 h 1352"/>
                <a:gd name="T88" fmla="*/ 318 w 1256"/>
                <a:gd name="T89" fmla="*/ 1211 h 1352"/>
                <a:gd name="T90" fmla="*/ 340 w 1256"/>
                <a:gd name="T91" fmla="*/ 1187 h 1352"/>
                <a:gd name="T92" fmla="*/ 382 w 1256"/>
                <a:gd name="T93" fmla="*/ 1173 h 1352"/>
                <a:gd name="T94" fmla="*/ 421 w 1256"/>
                <a:gd name="T95" fmla="*/ 1187 h 1352"/>
                <a:gd name="T96" fmla="*/ 451 w 1256"/>
                <a:gd name="T97" fmla="*/ 1187 h 1352"/>
                <a:gd name="T98" fmla="*/ 507 w 1256"/>
                <a:gd name="T99" fmla="*/ 1153 h 1352"/>
                <a:gd name="T100" fmla="*/ 584 w 1256"/>
                <a:gd name="T101" fmla="*/ 1105 h 1352"/>
                <a:gd name="T102" fmla="*/ 716 w 1256"/>
                <a:gd name="T103" fmla="*/ 1061 h 1352"/>
                <a:gd name="T104" fmla="*/ 763 w 1256"/>
                <a:gd name="T105" fmla="*/ 1057 h 1352"/>
                <a:gd name="T106" fmla="*/ 777 w 1256"/>
                <a:gd name="T107" fmla="*/ 1022 h 1352"/>
                <a:gd name="T108" fmla="*/ 795 w 1256"/>
                <a:gd name="T109" fmla="*/ 1002 h 1352"/>
                <a:gd name="T110" fmla="*/ 817 w 1256"/>
                <a:gd name="T111" fmla="*/ 988 h 1352"/>
                <a:gd name="T112" fmla="*/ 829 w 1256"/>
                <a:gd name="T113" fmla="*/ 988 h 1352"/>
                <a:gd name="T114" fmla="*/ 861 w 1256"/>
                <a:gd name="T115" fmla="*/ 1008 h 1352"/>
                <a:gd name="T116" fmla="*/ 871 w 1256"/>
                <a:gd name="T117" fmla="*/ 1020 h 1352"/>
                <a:gd name="T118" fmla="*/ 883 w 1256"/>
                <a:gd name="T119" fmla="*/ 1061 h 1352"/>
                <a:gd name="T120" fmla="*/ 891 w 1256"/>
                <a:gd name="T121" fmla="*/ 1103 h 1352"/>
                <a:gd name="T122" fmla="*/ 940 w 1256"/>
                <a:gd name="T123" fmla="*/ 1091 h 1352"/>
                <a:gd name="T124" fmla="*/ 1002 w 1256"/>
                <a:gd name="T125" fmla="*/ 1048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6" h="1352">
                  <a:moveTo>
                    <a:pt x="1014" y="1034"/>
                  </a:moveTo>
                  <a:lnTo>
                    <a:pt x="1014" y="1034"/>
                  </a:lnTo>
                  <a:lnTo>
                    <a:pt x="1030" y="1012"/>
                  </a:lnTo>
                  <a:lnTo>
                    <a:pt x="1048" y="996"/>
                  </a:lnTo>
                  <a:lnTo>
                    <a:pt x="1048" y="996"/>
                  </a:lnTo>
                  <a:lnTo>
                    <a:pt x="1099" y="954"/>
                  </a:lnTo>
                  <a:lnTo>
                    <a:pt x="1153" y="914"/>
                  </a:lnTo>
                  <a:lnTo>
                    <a:pt x="1153" y="914"/>
                  </a:lnTo>
                  <a:lnTo>
                    <a:pt x="1050" y="825"/>
                  </a:lnTo>
                  <a:lnTo>
                    <a:pt x="1050" y="825"/>
                  </a:lnTo>
                  <a:lnTo>
                    <a:pt x="1056" y="807"/>
                  </a:lnTo>
                  <a:lnTo>
                    <a:pt x="1056" y="807"/>
                  </a:lnTo>
                  <a:lnTo>
                    <a:pt x="1081" y="801"/>
                  </a:lnTo>
                  <a:lnTo>
                    <a:pt x="1105" y="797"/>
                  </a:lnTo>
                  <a:lnTo>
                    <a:pt x="1105" y="797"/>
                  </a:lnTo>
                  <a:lnTo>
                    <a:pt x="1125" y="795"/>
                  </a:lnTo>
                  <a:lnTo>
                    <a:pt x="1141" y="789"/>
                  </a:lnTo>
                  <a:lnTo>
                    <a:pt x="1157" y="783"/>
                  </a:lnTo>
                  <a:lnTo>
                    <a:pt x="1169" y="773"/>
                  </a:lnTo>
                  <a:lnTo>
                    <a:pt x="1179" y="763"/>
                  </a:lnTo>
                  <a:lnTo>
                    <a:pt x="1189" y="749"/>
                  </a:lnTo>
                  <a:lnTo>
                    <a:pt x="1195" y="733"/>
                  </a:lnTo>
                  <a:lnTo>
                    <a:pt x="1201" y="714"/>
                  </a:lnTo>
                  <a:lnTo>
                    <a:pt x="1201" y="714"/>
                  </a:lnTo>
                  <a:lnTo>
                    <a:pt x="1217" y="656"/>
                  </a:lnTo>
                  <a:lnTo>
                    <a:pt x="1217" y="656"/>
                  </a:lnTo>
                  <a:lnTo>
                    <a:pt x="1215" y="636"/>
                  </a:lnTo>
                  <a:lnTo>
                    <a:pt x="1215" y="616"/>
                  </a:lnTo>
                  <a:lnTo>
                    <a:pt x="1217" y="594"/>
                  </a:lnTo>
                  <a:lnTo>
                    <a:pt x="1221" y="574"/>
                  </a:lnTo>
                  <a:lnTo>
                    <a:pt x="1227" y="555"/>
                  </a:lnTo>
                  <a:lnTo>
                    <a:pt x="1233" y="539"/>
                  </a:lnTo>
                  <a:lnTo>
                    <a:pt x="1241" y="523"/>
                  </a:lnTo>
                  <a:lnTo>
                    <a:pt x="1248" y="513"/>
                  </a:lnTo>
                  <a:lnTo>
                    <a:pt x="1248" y="513"/>
                  </a:lnTo>
                  <a:lnTo>
                    <a:pt x="1252" y="507"/>
                  </a:lnTo>
                  <a:lnTo>
                    <a:pt x="1256" y="499"/>
                  </a:lnTo>
                  <a:lnTo>
                    <a:pt x="1256" y="491"/>
                  </a:lnTo>
                  <a:lnTo>
                    <a:pt x="1256" y="483"/>
                  </a:lnTo>
                  <a:lnTo>
                    <a:pt x="1256" y="475"/>
                  </a:lnTo>
                  <a:lnTo>
                    <a:pt x="1254" y="467"/>
                  </a:lnTo>
                  <a:lnTo>
                    <a:pt x="1250" y="461"/>
                  </a:lnTo>
                  <a:lnTo>
                    <a:pt x="1245" y="453"/>
                  </a:lnTo>
                  <a:lnTo>
                    <a:pt x="1245" y="453"/>
                  </a:lnTo>
                  <a:lnTo>
                    <a:pt x="1233" y="439"/>
                  </a:lnTo>
                  <a:lnTo>
                    <a:pt x="1221" y="421"/>
                  </a:lnTo>
                  <a:lnTo>
                    <a:pt x="1217" y="411"/>
                  </a:lnTo>
                  <a:lnTo>
                    <a:pt x="1213" y="401"/>
                  </a:lnTo>
                  <a:lnTo>
                    <a:pt x="1211" y="389"/>
                  </a:lnTo>
                  <a:lnTo>
                    <a:pt x="1211" y="378"/>
                  </a:lnTo>
                  <a:lnTo>
                    <a:pt x="1211" y="372"/>
                  </a:lnTo>
                  <a:lnTo>
                    <a:pt x="1211" y="372"/>
                  </a:lnTo>
                  <a:lnTo>
                    <a:pt x="1211" y="342"/>
                  </a:lnTo>
                  <a:lnTo>
                    <a:pt x="1211" y="332"/>
                  </a:lnTo>
                  <a:lnTo>
                    <a:pt x="1209" y="326"/>
                  </a:lnTo>
                  <a:lnTo>
                    <a:pt x="1209" y="326"/>
                  </a:lnTo>
                  <a:lnTo>
                    <a:pt x="1205" y="320"/>
                  </a:lnTo>
                  <a:lnTo>
                    <a:pt x="1199" y="310"/>
                  </a:lnTo>
                  <a:lnTo>
                    <a:pt x="1181" y="286"/>
                  </a:lnTo>
                  <a:lnTo>
                    <a:pt x="1181" y="286"/>
                  </a:lnTo>
                  <a:lnTo>
                    <a:pt x="1173" y="276"/>
                  </a:lnTo>
                  <a:lnTo>
                    <a:pt x="1171" y="264"/>
                  </a:lnTo>
                  <a:lnTo>
                    <a:pt x="1171" y="252"/>
                  </a:lnTo>
                  <a:lnTo>
                    <a:pt x="1177" y="240"/>
                  </a:lnTo>
                  <a:lnTo>
                    <a:pt x="1177" y="240"/>
                  </a:lnTo>
                  <a:lnTo>
                    <a:pt x="1177" y="238"/>
                  </a:lnTo>
                  <a:lnTo>
                    <a:pt x="1177" y="238"/>
                  </a:lnTo>
                  <a:lnTo>
                    <a:pt x="1181" y="232"/>
                  </a:lnTo>
                  <a:lnTo>
                    <a:pt x="1185" y="222"/>
                  </a:lnTo>
                  <a:lnTo>
                    <a:pt x="1195" y="215"/>
                  </a:lnTo>
                  <a:lnTo>
                    <a:pt x="1207" y="209"/>
                  </a:lnTo>
                  <a:lnTo>
                    <a:pt x="1207" y="209"/>
                  </a:lnTo>
                  <a:lnTo>
                    <a:pt x="1215" y="205"/>
                  </a:lnTo>
                  <a:lnTo>
                    <a:pt x="1221" y="201"/>
                  </a:lnTo>
                  <a:lnTo>
                    <a:pt x="1225" y="197"/>
                  </a:lnTo>
                  <a:lnTo>
                    <a:pt x="1227" y="191"/>
                  </a:lnTo>
                  <a:lnTo>
                    <a:pt x="1229" y="181"/>
                  </a:lnTo>
                  <a:lnTo>
                    <a:pt x="1229" y="171"/>
                  </a:lnTo>
                  <a:lnTo>
                    <a:pt x="1225" y="139"/>
                  </a:lnTo>
                  <a:lnTo>
                    <a:pt x="1225" y="13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89" y="0"/>
                  </a:lnTo>
                  <a:lnTo>
                    <a:pt x="1189" y="0"/>
                  </a:lnTo>
                  <a:lnTo>
                    <a:pt x="1177" y="2"/>
                  </a:lnTo>
                  <a:lnTo>
                    <a:pt x="1163" y="10"/>
                  </a:lnTo>
                  <a:lnTo>
                    <a:pt x="1163" y="10"/>
                  </a:lnTo>
                  <a:lnTo>
                    <a:pt x="1139" y="26"/>
                  </a:lnTo>
                  <a:lnTo>
                    <a:pt x="1117" y="42"/>
                  </a:lnTo>
                  <a:lnTo>
                    <a:pt x="1095" y="59"/>
                  </a:lnTo>
                  <a:lnTo>
                    <a:pt x="1085" y="6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58" y="107"/>
                  </a:lnTo>
                  <a:lnTo>
                    <a:pt x="1036" y="131"/>
                  </a:lnTo>
                  <a:lnTo>
                    <a:pt x="1012" y="151"/>
                  </a:lnTo>
                  <a:lnTo>
                    <a:pt x="986" y="169"/>
                  </a:lnTo>
                  <a:lnTo>
                    <a:pt x="960" y="183"/>
                  </a:lnTo>
                  <a:lnTo>
                    <a:pt x="932" y="195"/>
                  </a:lnTo>
                  <a:lnTo>
                    <a:pt x="901" y="205"/>
                  </a:lnTo>
                  <a:lnTo>
                    <a:pt x="869" y="213"/>
                  </a:lnTo>
                  <a:lnTo>
                    <a:pt x="869" y="213"/>
                  </a:lnTo>
                  <a:lnTo>
                    <a:pt x="819" y="221"/>
                  </a:lnTo>
                  <a:lnTo>
                    <a:pt x="793" y="224"/>
                  </a:lnTo>
                  <a:lnTo>
                    <a:pt x="767" y="230"/>
                  </a:lnTo>
                  <a:lnTo>
                    <a:pt x="767" y="230"/>
                  </a:lnTo>
                  <a:lnTo>
                    <a:pt x="742" y="240"/>
                  </a:lnTo>
                  <a:lnTo>
                    <a:pt x="714" y="250"/>
                  </a:lnTo>
                  <a:lnTo>
                    <a:pt x="688" y="260"/>
                  </a:lnTo>
                  <a:lnTo>
                    <a:pt x="662" y="270"/>
                  </a:lnTo>
                  <a:lnTo>
                    <a:pt x="662" y="270"/>
                  </a:lnTo>
                  <a:lnTo>
                    <a:pt x="602" y="286"/>
                  </a:lnTo>
                  <a:lnTo>
                    <a:pt x="543" y="302"/>
                  </a:lnTo>
                  <a:lnTo>
                    <a:pt x="483" y="318"/>
                  </a:lnTo>
                  <a:lnTo>
                    <a:pt x="423" y="334"/>
                  </a:lnTo>
                  <a:lnTo>
                    <a:pt x="423" y="334"/>
                  </a:lnTo>
                  <a:lnTo>
                    <a:pt x="348" y="358"/>
                  </a:lnTo>
                  <a:lnTo>
                    <a:pt x="274" y="382"/>
                  </a:lnTo>
                  <a:lnTo>
                    <a:pt x="127" y="433"/>
                  </a:lnTo>
                  <a:lnTo>
                    <a:pt x="127" y="433"/>
                  </a:lnTo>
                  <a:lnTo>
                    <a:pt x="115" y="441"/>
                  </a:lnTo>
                  <a:lnTo>
                    <a:pt x="103" y="449"/>
                  </a:lnTo>
                  <a:lnTo>
                    <a:pt x="93" y="459"/>
                  </a:lnTo>
                  <a:lnTo>
                    <a:pt x="87" y="471"/>
                  </a:lnTo>
                  <a:lnTo>
                    <a:pt x="87" y="471"/>
                  </a:lnTo>
                  <a:lnTo>
                    <a:pt x="85" y="491"/>
                  </a:lnTo>
                  <a:lnTo>
                    <a:pt x="83" y="511"/>
                  </a:lnTo>
                  <a:lnTo>
                    <a:pt x="83" y="533"/>
                  </a:lnTo>
                  <a:lnTo>
                    <a:pt x="87" y="553"/>
                  </a:lnTo>
                  <a:lnTo>
                    <a:pt x="87" y="553"/>
                  </a:lnTo>
                  <a:lnTo>
                    <a:pt x="119" y="708"/>
                  </a:lnTo>
                  <a:lnTo>
                    <a:pt x="153" y="863"/>
                  </a:lnTo>
                  <a:lnTo>
                    <a:pt x="153" y="863"/>
                  </a:lnTo>
                  <a:lnTo>
                    <a:pt x="155" y="881"/>
                  </a:lnTo>
                  <a:lnTo>
                    <a:pt x="155" y="898"/>
                  </a:lnTo>
                  <a:lnTo>
                    <a:pt x="153" y="916"/>
                  </a:lnTo>
                  <a:lnTo>
                    <a:pt x="149" y="932"/>
                  </a:lnTo>
                  <a:lnTo>
                    <a:pt x="149" y="932"/>
                  </a:lnTo>
                  <a:lnTo>
                    <a:pt x="125" y="982"/>
                  </a:lnTo>
                  <a:lnTo>
                    <a:pt x="101" y="1032"/>
                  </a:lnTo>
                  <a:lnTo>
                    <a:pt x="87" y="1055"/>
                  </a:lnTo>
                  <a:lnTo>
                    <a:pt x="72" y="1079"/>
                  </a:lnTo>
                  <a:lnTo>
                    <a:pt x="54" y="1101"/>
                  </a:lnTo>
                  <a:lnTo>
                    <a:pt x="32" y="1121"/>
                  </a:lnTo>
                  <a:lnTo>
                    <a:pt x="32" y="1121"/>
                  </a:lnTo>
                  <a:lnTo>
                    <a:pt x="24" y="1129"/>
                  </a:lnTo>
                  <a:lnTo>
                    <a:pt x="16" y="1137"/>
                  </a:lnTo>
                  <a:lnTo>
                    <a:pt x="8" y="1147"/>
                  </a:lnTo>
                  <a:lnTo>
                    <a:pt x="4" y="1157"/>
                  </a:lnTo>
                  <a:lnTo>
                    <a:pt x="4" y="1157"/>
                  </a:lnTo>
                  <a:lnTo>
                    <a:pt x="2" y="1169"/>
                  </a:lnTo>
                  <a:lnTo>
                    <a:pt x="0" y="1183"/>
                  </a:lnTo>
                  <a:lnTo>
                    <a:pt x="2" y="1195"/>
                  </a:lnTo>
                  <a:lnTo>
                    <a:pt x="4" y="1199"/>
                  </a:lnTo>
                  <a:lnTo>
                    <a:pt x="6" y="1203"/>
                  </a:lnTo>
                  <a:lnTo>
                    <a:pt x="6" y="1203"/>
                  </a:lnTo>
                  <a:lnTo>
                    <a:pt x="91" y="1274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201" y="1342"/>
                  </a:lnTo>
                  <a:lnTo>
                    <a:pt x="209" y="1340"/>
                  </a:lnTo>
                  <a:lnTo>
                    <a:pt x="221" y="1336"/>
                  </a:lnTo>
                  <a:lnTo>
                    <a:pt x="221" y="1336"/>
                  </a:lnTo>
                  <a:lnTo>
                    <a:pt x="237" y="1332"/>
                  </a:lnTo>
                  <a:lnTo>
                    <a:pt x="243" y="1328"/>
                  </a:lnTo>
                  <a:lnTo>
                    <a:pt x="249" y="1324"/>
                  </a:lnTo>
                  <a:lnTo>
                    <a:pt x="254" y="1316"/>
                  </a:lnTo>
                  <a:lnTo>
                    <a:pt x="260" y="1306"/>
                  </a:lnTo>
                  <a:lnTo>
                    <a:pt x="270" y="1280"/>
                  </a:lnTo>
                  <a:lnTo>
                    <a:pt x="270" y="1280"/>
                  </a:lnTo>
                  <a:lnTo>
                    <a:pt x="280" y="1260"/>
                  </a:lnTo>
                  <a:lnTo>
                    <a:pt x="292" y="1242"/>
                  </a:lnTo>
                  <a:lnTo>
                    <a:pt x="304" y="1224"/>
                  </a:lnTo>
                  <a:lnTo>
                    <a:pt x="318" y="1211"/>
                  </a:lnTo>
                  <a:lnTo>
                    <a:pt x="318" y="1211"/>
                  </a:lnTo>
                  <a:lnTo>
                    <a:pt x="328" y="1197"/>
                  </a:lnTo>
                  <a:lnTo>
                    <a:pt x="328" y="1197"/>
                  </a:lnTo>
                  <a:lnTo>
                    <a:pt x="340" y="1187"/>
                  </a:lnTo>
                  <a:lnTo>
                    <a:pt x="354" y="1179"/>
                  </a:lnTo>
                  <a:lnTo>
                    <a:pt x="368" y="1175"/>
                  </a:lnTo>
                  <a:lnTo>
                    <a:pt x="382" y="1173"/>
                  </a:lnTo>
                  <a:lnTo>
                    <a:pt x="382" y="1173"/>
                  </a:lnTo>
                  <a:lnTo>
                    <a:pt x="396" y="1175"/>
                  </a:lnTo>
                  <a:lnTo>
                    <a:pt x="408" y="1181"/>
                  </a:lnTo>
                  <a:lnTo>
                    <a:pt x="408" y="1181"/>
                  </a:lnTo>
                  <a:lnTo>
                    <a:pt x="421" y="1187"/>
                  </a:lnTo>
                  <a:lnTo>
                    <a:pt x="435" y="1189"/>
                  </a:lnTo>
                  <a:lnTo>
                    <a:pt x="435" y="1189"/>
                  </a:lnTo>
                  <a:lnTo>
                    <a:pt x="443" y="1189"/>
                  </a:lnTo>
                  <a:lnTo>
                    <a:pt x="451" y="1187"/>
                  </a:lnTo>
                  <a:lnTo>
                    <a:pt x="467" y="1179"/>
                  </a:lnTo>
                  <a:lnTo>
                    <a:pt x="485" y="1169"/>
                  </a:lnTo>
                  <a:lnTo>
                    <a:pt x="503" y="1157"/>
                  </a:lnTo>
                  <a:lnTo>
                    <a:pt x="507" y="1153"/>
                  </a:lnTo>
                  <a:lnTo>
                    <a:pt x="507" y="1153"/>
                  </a:lnTo>
                  <a:lnTo>
                    <a:pt x="531" y="1137"/>
                  </a:lnTo>
                  <a:lnTo>
                    <a:pt x="557" y="1121"/>
                  </a:lnTo>
                  <a:lnTo>
                    <a:pt x="584" y="1105"/>
                  </a:lnTo>
                  <a:lnTo>
                    <a:pt x="614" y="1091"/>
                  </a:lnTo>
                  <a:lnTo>
                    <a:pt x="646" y="1079"/>
                  </a:lnTo>
                  <a:lnTo>
                    <a:pt x="680" y="1069"/>
                  </a:lnTo>
                  <a:lnTo>
                    <a:pt x="716" y="1061"/>
                  </a:lnTo>
                  <a:lnTo>
                    <a:pt x="753" y="1057"/>
                  </a:lnTo>
                  <a:lnTo>
                    <a:pt x="753" y="1057"/>
                  </a:lnTo>
                  <a:lnTo>
                    <a:pt x="763" y="1057"/>
                  </a:lnTo>
                  <a:lnTo>
                    <a:pt x="763" y="1057"/>
                  </a:lnTo>
                  <a:lnTo>
                    <a:pt x="767" y="1046"/>
                  </a:lnTo>
                  <a:lnTo>
                    <a:pt x="767" y="1046"/>
                  </a:lnTo>
                  <a:lnTo>
                    <a:pt x="771" y="1034"/>
                  </a:lnTo>
                  <a:lnTo>
                    <a:pt x="777" y="1022"/>
                  </a:lnTo>
                  <a:lnTo>
                    <a:pt x="785" y="1014"/>
                  </a:lnTo>
                  <a:lnTo>
                    <a:pt x="791" y="1008"/>
                  </a:lnTo>
                  <a:lnTo>
                    <a:pt x="791" y="1008"/>
                  </a:lnTo>
                  <a:lnTo>
                    <a:pt x="795" y="1002"/>
                  </a:lnTo>
                  <a:lnTo>
                    <a:pt x="795" y="1002"/>
                  </a:lnTo>
                  <a:lnTo>
                    <a:pt x="801" y="996"/>
                  </a:lnTo>
                  <a:lnTo>
                    <a:pt x="809" y="992"/>
                  </a:lnTo>
                  <a:lnTo>
                    <a:pt x="817" y="988"/>
                  </a:lnTo>
                  <a:lnTo>
                    <a:pt x="827" y="988"/>
                  </a:lnTo>
                  <a:lnTo>
                    <a:pt x="827" y="988"/>
                  </a:lnTo>
                  <a:lnTo>
                    <a:pt x="829" y="988"/>
                  </a:lnTo>
                  <a:lnTo>
                    <a:pt x="829" y="988"/>
                  </a:lnTo>
                  <a:lnTo>
                    <a:pt x="839" y="990"/>
                  </a:lnTo>
                  <a:lnTo>
                    <a:pt x="847" y="994"/>
                  </a:lnTo>
                  <a:lnTo>
                    <a:pt x="855" y="1000"/>
                  </a:lnTo>
                  <a:lnTo>
                    <a:pt x="861" y="1008"/>
                  </a:lnTo>
                  <a:lnTo>
                    <a:pt x="861" y="1008"/>
                  </a:lnTo>
                  <a:lnTo>
                    <a:pt x="865" y="1012"/>
                  </a:lnTo>
                  <a:lnTo>
                    <a:pt x="865" y="1012"/>
                  </a:lnTo>
                  <a:lnTo>
                    <a:pt x="871" y="1020"/>
                  </a:lnTo>
                  <a:lnTo>
                    <a:pt x="879" y="1032"/>
                  </a:lnTo>
                  <a:lnTo>
                    <a:pt x="883" y="1046"/>
                  </a:lnTo>
                  <a:lnTo>
                    <a:pt x="883" y="1053"/>
                  </a:lnTo>
                  <a:lnTo>
                    <a:pt x="883" y="1061"/>
                  </a:lnTo>
                  <a:lnTo>
                    <a:pt x="883" y="1061"/>
                  </a:lnTo>
                  <a:lnTo>
                    <a:pt x="877" y="1103"/>
                  </a:lnTo>
                  <a:lnTo>
                    <a:pt x="877" y="1103"/>
                  </a:lnTo>
                  <a:lnTo>
                    <a:pt x="891" y="1103"/>
                  </a:lnTo>
                  <a:lnTo>
                    <a:pt x="891" y="1103"/>
                  </a:lnTo>
                  <a:lnTo>
                    <a:pt x="907" y="1101"/>
                  </a:lnTo>
                  <a:lnTo>
                    <a:pt x="924" y="1097"/>
                  </a:lnTo>
                  <a:lnTo>
                    <a:pt x="940" y="1091"/>
                  </a:lnTo>
                  <a:lnTo>
                    <a:pt x="956" y="1083"/>
                  </a:lnTo>
                  <a:lnTo>
                    <a:pt x="972" y="1073"/>
                  </a:lnTo>
                  <a:lnTo>
                    <a:pt x="988" y="1061"/>
                  </a:lnTo>
                  <a:lnTo>
                    <a:pt x="1002" y="1048"/>
                  </a:lnTo>
                  <a:lnTo>
                    <a:pt x="1014" y="1034"/>
                  </a:lnTo>
                  <a:lnTo>
                    <a:pt x="1014" y="10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7" name="Freeform 10"/>
            <p:cNvSpPr>
              <a:spLocks/>
            </p:cNvSpPr>
            <p:nvPr/>
          </p:nvSpPr>
          <p:spPr bwMode="auto">
            <a:xfrm>
              <a:off x="5418138" y="454025"/>
              <a:ext cx="1670050" cy="2446338"/>
            </a:xfrm>
            <a:custGeom>
              <a:avLst/>
              <a:gdLst>
                <a:gd name="T0" fmla="*/ 420 w 1052"/>
                <a:gd name="T1" fmla="*/ 203 h 1541"/>
                <a:gd name="T2" fmla="*/ 444 w 1052"/>
                <a:gd name="T3" fmla="*/ 277 h 1541"/>
                <a:gd name="T4" fmla="*/ 476 w 1052"/>
                <a:gd name="T5" fmla="*/ 314 h 1541"/>
                <a:gd name="T6" fmla="*/ 488 w 1052"/>
                <a:gd name="T7" fmla="*/ 334 h 1541"/>
                <a:gd name="T8" fmla="*/ 486 w 1052"/>
                <a:gd name="T9" fmla="*/ 380 h 1541"/>
                <a:gd name="T10" fmla="*/ 464 w 1052"/>
                <a:gd name="T11" fmla="*/ 428 h 1541"/>
                <a:gd name="T12" fmla="*/ 223 w 1052"/>
                <a:gd name="T13" fmla="*/ 656 h 1541"/>
                <a:gd name="T14" fmla="*/ 207 w 1052"/>
                <a:gd name="T15" fmla="*/ 664 h 1541"/>
                <a:gd name="T16" fmla="*/ 32 w 1052"/>
                <a:gd name="T17" fmla="*/ 708 h 1541"/>
                <a:gd name="T18" fmla="*/ 2 w 1052"/>
                <a:gd name="T19" fmla="*/ 740 h 1541"/>
                <a:gd name="T20" fmla="*/ 4 w 1052"/>
                <a:gd name="T21" fmla="*/ 823 h 1541"/>
                <a:gd name="T22" fmla="*/ 14 w 1052"/>
                <a:gd name="T23" fmla="*/ 909 h 1541"/>
                <a:gd name="T24" fmla="*/ 46 w 1052"/>
                <a:gd name="T25" fmla="*/ 949 h 1541"/>
                <a:gd name="T26" fmla="*/ 116 w 1052"/>
                <a:gd name="T27" fmla="*/ 1034 h 1541"/>
                <a:gd name="T28" fmla="*/ 144 w 1052"/>
                <a:gd name="T29" fmla="*/ 1092 h 1541"/>
                <a:gd name="T30" fmla="*/ 207 w 1052"/>
                <a:gd name="T31" fmla="*/ 1153 h 1541"/>
                <a:gd name="T32" fmla="*/ 285 w 1052"/>
                <a:gd name="T33" fmla="*/ 1169 h 1541"/>
                <a:gd name="T34" fmla="*/ 307 w 1052"/>
                <a:gd name="T35" fmla="*/ 1177 h 1541"/>
                <a:gd name="T36" fmla="*/ 346 w 1052"/>
                <a:gd name="T37" fmla="*/ 1211 h 1541"/>
                <a:gd name="T38" fmla="*/ 394 w 1052"/>
                <a:gd name="T39" fmla="*/ 1217 h 1541"/>
                <a:gd name="T40" fmla="*/ 442 w 1052"/>
                <a:gd name="T41" fmla="*/ 1312 h 1541"/>
                <a:gd name="T42" fmla="*/ 436 w 1052"/>
                <a:gd name="T43" fmla="*/ 1354 h 1541"/>
                <a:gd name="T44" fmla="*/ 414 w 1052"/>
                <a:gd name="T45" fmla="*/ 1394 h 1541"/>
                <a:gd name="T46" fmla="*/ 430 w 1052"/>
                <a:gd name="T47" fmla="*/ 1434 h 1541"/>
                <a:gd name="T48" fmla="*/ 499 w 1052"/>
                <a:gd name="T49" fmla="*/ 1483 h 1541"/>
                <a:gd name="T50" fmla="*/ 605 w 1052"/>
                <a:gd name="T51" fmla="*/ 1521 h 1541"/>
                <a:gd name="T52" fmla="*/ 641 w 1052"/>
                <a:gd name="T53" fmla="*/ 1523 h 1541"/>
                <a:gd name="T54" fmla="*/ 674 w 1052"/>
                <a:gd name="T55" fmla="*/ 1531 h 1541"/>
                <a:gd name="T56" fmla="*/ 726 w 1052"/>
                <a:gd name="T57" fmla="*/ 1541 h 1541"/>
                <a:gd name="T58" fmla="*/ 752 w 1052"/>
                <a:gd name="T59" fmla="*/ 1535 h 1541"/>
                <a:gd name="T60" fmla="*/ 794 w 1052"/>
                <a:gd name="T61" fmla="*/ 1481 h 1541"/>
                <a:gd name="T62" fmla="*/ 816 w 1052"/>
                <a:gd name="T63" fmla="*/ 1432 h 1541"/>
                <a:gd name="T64" fmla="*/ 889 w 1052"/>
                <a:gd name="T65" fmla="*/ 1340 h 1541"/>
                <a:gd name="T66" fmla="*/ 969 w 1052"/>
                <a:gd name="T67" fmla="*/ 1296 h 1541"/>
                <a:gd name="T68" fmla="*/ 1040 w 1052"/>
                <a:gd name="T69" fmla="*/ 1235 h 1541"/>
                <a:gd name="T70" fmla="*/ 1052 w 1052"/>
                <a:gd name="T71" fmla="*/ 1145 h 1541"/>
                <a:gd name="T72" fmla="*/ 1036 w 1052"/>
                <a:gd name="T73" fmla="*/ 1032 h 1541"/>
                <a:gd name="T74" fmla="*/ 967 w 1052"/>
                <a:gd name="T75" fmla="*/ 811 h 1541"/>
                <a:gd name="T76" fmla="*/ 867 w 1052"/>
                <a:gd name="T77" fmla="*/ 563 h 1541"/>
                <a:gd name="T78" fmla="*/ 833 w 1052"/>
                <a:gd name="T79" fmla="*/ 410 h 1541"/>
                <a:gd name="T80" fmla="*/ 820 w 1052"/>
                <a:gd name="T81" fmla="*/ 330 h 1541"/>
                <a:gd name="T82" fmla="*/ 786 w 1052"/>
                <a:gd name="T83" fmla="*/ 193 h 1541"/>
                <a:gd name="T84" fmla="*/ 772 w 1052"/>
                <a:gd name="T85" fmla="*/ 155 h 1541"/>
                <a:gd name="T86" fmla="*/ 724 w 1052"/>
                <a:gd name="T87" fmla="*/ 102 h 1541"/>
                <a:gd name="T88" fmla="*/ 561 w 1052"/>
                <a:gd name="T89" fmla="*/ 8 h 1541"/>
                <a:gd name="T90" fmla="*/ 521 w 1052"/>
                <a:gd name="T91" fmla="*/ 0 h 1541"/>
                <a:gd name="T92" fmla="*/ 493 w 1052"/>
                <a:gd name="T93" fmla="*/ 6 h 1541"/>
                <a:gd name="T94" fmla="*/ 376 w 1052"/>
                <a:gd name="T95" fmla="*/ 128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52" h="1541">
                  <a:moveTo>
                    <a:pt x="376" y="128"/>
                  </a:moveTo>
                  <a:lnTo>
                    <a:pt x="376" y="128"/>
                  </a:lnTo>
                  <a:lnTo>
                    <a:pt x="406" y="179"/>
                  </a:lnTo>
                  <a:lnTo>
                    <a:pt x="420" y="203"/>
                  </a:lnTo>
                  <a:lnTo>
                    <a:pt x="430" y="231"/>
                  </a:lnTo>
                  <a:lnTo>
                    <a:pt x="430" y="231"/>
                  </a:lnTo>
                  <a:lnTo>
                    <a:pt x="436" y="255"/>
                  </a:lnTo>
                  <a:lnTo>
                    <a:pt x="444" y="277"/>
                  </a:lnTo>
                  <a:lnTo>
                    <a:pt x="450" y="287"/>
                  </a:lnTo>
                  <a:lnTo>
                    <a:pt x="458" y="296"/>
                  </a:lnTo>
                  <a:lnTo>
                    <a:pt x="466" y="306"/>
                  </a:lnTo>
                  <a:lnTo>
                    <a:pt x="476" y="314"/>
                  </a:lnTo>
                  <a:lnTo>
                    <a:pt x="476" y="314"/>
                  </a:lnTo>
                  <a:lnTo>
                    <a:pt x="480" y="318"/>
                  </a:lnTo>
                  <a:lnTo>
                    <a:pt x="484" y="322"/>
                  </a:lnTo>
                  <a:lnTo>
                    <a:pt x="488" y="334"/>
                  </a:lnTo>
                  <a:lnTo>
                    <a:pt x="490" y="348"/>
                  </a:lnTo>
                  <a:lnTo>
                    <a:pt x="490" y="362"/>
                  </a:lnTo>
                  <a:lnTo>
                    <a:pt x="490" y="362"/>
                  </a:lnTo>
                  <a:lnTo>
                    <a:pt x="486" y="380"/>
                  </a:lnTo>
                  <a:lnTo>
                    <a:pt x="482" y="398"/>
                  </a:lnTo>
                  <a:lnTo>
                    <a:pt x="474" y="414"/>
                  </a:lnTo>
                  <a:lnTo>
                    <a:pt x="470" y="420"/>
                  </a:lnTo>
                  <a:lnTo>
                    <a:pt x="464" y="428"/>
                  </a:lnTo>
                  <a:lnTo>
                    <a:pt x="464" y="428"/>
                  </a:lnTo>
                  <a:lnTo>
                    <a:pt x="404" y="485"/>
                  </a:lnTo>
                  <a:lnTo>
                    <a:pt x="344" y="543"/>
                  </a:lnTo>
                  <a:lnTo>
                    <a:pt x="223" y="656"/>
                  </a:lnTo>
                  <a:lnTo>
                    <a:pt x="223" y="656"/>
                  </a:lnTo>
                  <a:lnTo>
                    <a:pt x="215" y="660"/>
                  </a:lnTo>
                  <a:lnTo>
                    <a:pt x="207" y="664"/>
                  </a:lnTo>
                  <a:lnTo>
                    <a:pt x="207" y="664"/>
                  </a:lnTo>
                  <a:lnTo>
                    <a:pt x="120" y="684"/>
                  </a:lnTo>
                  <a:lnTo>
                    <a:pt x="76" y="696"/>
                  </a:lnTo>
                  <a:lnTo>
                    <a:pt x="32" y="708"/>
                  </a:lnTo>
                  <a:lnTo>
                    <a:pt x="32" y="708"/>
                  </a:lnTo>
                  <a:lnTo>
                    <a:pt x="22" y="714"/>
                  </a:lnTo>
                  <a:lnTo>
                    <a:pt x="12" y="724"/>
                  </a:lnTo>
                  <a:lnTo>
                    <a:pt x="4" y="734"/>
                  </a:lnTo>
                  <a:lnTo>
                    <a:pt x="2" y="740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2" y="784"/>
                  </a:lnTo>
                  <a:lnTo>
                    <a:pt x="4" y="823"/>
                  </a:lnTo>
                  <a:lnTo>
                    <a:pt x="8" y="863"/>
                  </a:lnTo>
                  <a:lnTo>
                    <a:pt x="12" y="901"/>
                  </a:lnTo>
                  <a:lnTo>
                    <a:pt x="12" y="901"/>
                  </a:lnTo>
                  <a:lnTo>
                    <a:pt x="14" y="909"/>
                  </a:lnTo>
                  <a:lnTo>
                    <a:pt x="16" y="915"/>
                  </a:lnTo>
                  <a:lnTo>
                    <a:pt x="26" y="927"/>
                  </a:lnTo>
                  <a:lnTo>
                    <a:pt x="46" y="949"/>
                  </a:lnTo>
                  <a:lnTo>
                    <a:pt x="46" y="949"/>
                  </a:lnTo>
                  <a:lnTo>
                    <a:pt x="68" y="972"/>
                  </a:lnTo>
                  <a:lnTo>
                    <a:pt x="90" y="996"/>
                  </a:lnTo>
                  <a:lnTo>
                    <a:pt x="108" y="1022"/>
                  </a:lnTo>
                  <a:lnTo>
                    <a:pt x="116" y="1034"/>
                  </a:lnTo>
                  <a:lnTo>
                    <a:pt x="122" y="1048"/>
                  </a:lnTo>
                  <a:lnTo>
                    <a:pt x="122" y="1048"/>
                  </a:lnTo>
                  <a:lnTo>
                    <a:pt x="132" y="1070"/>
                  </a:lnTo>
                  <a:lnTo>
                    <a:pt x="144" y="1092"/>
                  </a:lnTo>
                  <a:lnTo>
                    <a:pt x="156" y="1110"/>
                  </a:lnTo>
                  <a:lnTo>
                    <a:pt x="171" y="1127"/>
                  </a:lnTo>
                  <a:lnTo>
                    <a:pt x="189" y="1141"/>
                  </a:lnTo>
                  <a:lnTo>
                    <a:pt x="207" y="1153"/>
                  </a:lnTo>
                  <a:lnTo>
                    <a:pt x="229" y="1161"/>
                  </a:lnTo>
                  <a:lnTo>
                    <a:pt x="253" y="1167"/>
                  </a:lnTo>
                  <a:lnTo>
                    <a:pt x="253" y="1167"/>
                  </a:lnTo>
                  <a:lnTo>
                    <a:pt x="285" y="1169"/>
                  </a:lnTo>
                  <a:lnTo>
                    <a:pt x="299" y="1171"/>
                  </a:lnTo>
                  <a:lnTo>
                    <a:pt x="305" y="1173"/>
                  </a:lnTo>
                  <a:lnTo>
                    <a:pt x="307" y="1177"/>
                  </a:lnTo>
                  <a:lnTo>
                    <a:pt x="307" y="1177"/>
                  </a:lnTo>
                  <a:lnTo>
                    <a:pt x="315" y="1191"/>
                  </a:lnTo>
                  <a:lnTo>
                    <a:pt x="324" y="1201"/>
                  </a:lnTo>
                  <a:lnTo>
                    <a:pt x="334" y="1209"/>
                  </a:lnTo>
                  <a:lnTo>
                    <a:pt x="346" y="1211"/>
                  </a:lnTo>
                  <a:lnTo>
                    <a:pt x="358" y="1213"/>
                  </a:lnTo>
                  <a:lnTo>
                    <a:pt x="370" y="1215"/>
                  </a:lnTo>
                  <a:lnTo>
                    <a:pt x="394" y="1217"/>
                  </a:lnTo>
                  <a:lnTo>
                    <a:pt x="394" y="1217"/>
                  </a:lnTo>
                  <a:lnTo>
                    <a:pt x="420" y="1265"/>
                  </a:lnTo>
                  <a:lnTo>
                    <a:pt x="432" y="1289"/>
                  </a:lnTo>
                  <a:lnTo>
                    <a:pt x="442" y="1312"/>
                  </a:lnTo>
                  <a:lnTo>
                    <a:pt x="442" y="1312"/>
                  </a:lnTo>
                  <a:lnTo>
                    <a:pt x="444" y="1322"/>
                  </a:lnTo>
                  <a:lnTo>
                    <a:pt x="444" y="1334"/>
                  </a:lnTo>
                  <a:lnTo>
                    <a:pt x="440" y="1344"/>
                  </a:lnTo>
                  <a:lnTo>
                    <a:pt x="436" y="1354"/>
                  </a:lnTo>
                  <a:lnTo>
                    <a:pt x="436" y="1354"/>
                  </a:lnTo>
                  <a:lnTo>
                    <a:pt x="422" y="1374"/>
                  </a:lnTo>
                  <a:lnTo>
                    <a:pt x="418" y="1384"/>
                  </a:lnTo>
                  <a:lnTo>
                    <a:pt x="414" y="1394"/>
                  </a:lnTo>
                  <a:lnTo>
                    <a:pt x="414" y="1404"/>
                  </a:lnTo>
                  <a:lnTo>
                    <a:pt x="416" y="1414"/>
                  </a:lnTo>
                  <a:lnTo>
                    <a:pt x="420" y="1424"/>
                  </a:lnTo>
                  <a:lnTo>
                    <a:pt x="430" y="1434"/>
                  </a:lnTo>
                  <a:lnTo>
                    <a:pt x="430" y="1434"/>
                  </a:lnTo>
                  <a:lnTo>
                    <a:pt x="454" y="1452"/>
                  </a:lnTo>
                  <a:lnTo>
                    <a:pt x="476" y="1467"/>
                  </a:lnTo>
                  <a:lnTo>
                    <a:pt x="499" y="1483"/>
                  </a:lnTo>
                  <a:lnTo>
                    <a:pt x="523" y="1497"/>
                  </a:lnTo>
                  <a:lnTo>
                    <a:pt x="549" y="1507"/>
                  </a:lnTo>
                  <a:lnTo>
                    <a:pt x="577" y="1515"/>
                  </a:lnTo>
                  <a:lnTo>
                    <a:pt x="605" y="1521"/>
                  </a:lnTo>
                  <a:lnTo>
                    <a:pt x="635" y="1523"/>
                  </a:lnTo>
                  <a:lnTo>
                    <a:pt x="635" y="1523"/>
                  </a:lnTo>
                  <a:lnTo>
                    <a:pt x="641" y="1523"/>
                  </a:lnTo>
                  <a:lnTo>
                    <a:pt x="641" y="1523"/>
                  </a:lnTo>
                  <a:lnTo>
                    <a:pt x="643" y="1523"/>
                  </a:lnTo>
                  <a:lnTo>
                    <a:pt x="643" y="1523"/>
                  </a:lnTo>
                  <a:lnTo>
                    <a:pt x="658" y="1525"/>
                  </a:lnTo>
                  <a:lnTo>
                    <a:pt x="674" y="1531"/>
                  </a:lnTo>
                  <a:lnTo>
                    <a:pt x="692" y="1537"/>
                  </a:lnTo>
                  <a:lnTo>
                    <a:pt x="708" y="1541"/>
                  </a:lnTo>
                  <a:lnTo>
                    <a:pt x="708" y="1541"/>
                  </a:lnTo>
                  <a:lnTo>
                    <a:pt x="726" y="1541"/>
                  </a:lnTo>
                  <a:lnTo>
                    <a:pt x="726" y="1541"/>
                  </a:lnTo>
                  <a:lnTo>
                    <a:pt x="740" y="1541"/>
                  </a:lnTo>
                  <a:lnTo>
                    <a:pt x="746" y="1539"/>
                  </a:lnTo>
                  <a:lnTo>
                    <a:pt x="752" y="1535"/>
                  </a:lnTo>
                  <a:lnTo>
                    <a:pt x="752" y="1535"/>
                  </a:lnTo>
                  <a:lnTo>
                    <a:pt x="768" y="1519"/>
                  </a:lnTo>
                  <a:lnTo>
                    <a:pt x="782" y="1501"/>
                  </a:lnTo>
                  <a:lnTo>
                    <a:pt x="794" y="1481"/>
                  </a:lnTo>
                  <a:lnTo>
                    <a:pt x="800" y="1473"/>
                  </a:lnTo>
                  <a:lnTo>
                    <a:pt x="804" y="1463"/>
                  </a:lnTo>
                  <a:lnTo>
                    <a:pt x="804" y="1463"/>
                  </a:lnTo>
                  <a:lnTo>
                    <a:pt x="816" y="1432"/>
                  </a:lnTo>
                  <a:lnTo>
                    <a:pt x="829" y="1404"/>
                  </a:lnTo>
                  <a:lnTo>
                    <a:pt x="847" y="1380"/>
                  </a:lnTo>
                  <a:lnTo>
                    <a:pt x="867" y="1358"/>
                  </a:lnTo>
                  <a:lnTo>
                    <a:pt x="889" y="1340"/>
                  </a:lnTo>
                  <a:lnTo>
                    <a:pt x="915" y="1324"/>
                  </a:lnTo>
                  <a:lnTo>
                    <a:pt x="941" y="1308"/>
                  </a:lnTo>
                  <a:lnTo>
                    <a:pt x="969" y="1296"/>
                  </a:lnTo>
                  <a:lnTo>
                    <a:pt x="969" y="1296"/>
                  </a:lnTo>
                  <a:lnTo>
                    <a:pt x="994" y="1285"/>
                  </a:lnTo>
                  <a:lnTo>
                    <a:pt x="1014" y="1269"/>
                  </a:lnTo>
                  <a:lnTo>
                    <a:pt x="1028" y="1253"/>
                  </a:lnTo>
                  <a:lnTo>
                    <a:pt x="1040" y="1235"/>
                  </a:lnTo>
                  <a:lnTo>
                    <a:pt x="1048" y="1215"/>
                  </a:lnTo>
                  <a:lnTo>
                    <a:pt x="1052" y="1193"/>
                  </a:lnTo>
                  <a:lnTo>
                    <a:pt x="1052" y="1171"/>
                  </a:lnTo>
                  <a:lnTo>
                    <a:pt x="1052" y="1145"/>
                  </a:lnTo>
                  <a:lnTo>
                    <a:pt x="1052" y="1145"/>
                  </a:lnTo>
                  <a:lnTo>
                    <a:pt x="1050" y="1118"/>
                  </a:lnTo>
                  <a:lnTo>
                    <a:pt x="1046" y="1088"/>
                  </a:lnTo>
                  <a:lnTo>
                    <a:pt x="1036" y="1032"/>
                  </a:lnTo>
                  <a:lnTo>
                    <a:pt x="1022" y="976"/>
                  </a:lnTo>
                  <a:lnTo>
                    <a:pt x="1006" y="921"/>
                  </a:lnTo>
                  <a:lnTo>
                    <a:pt x="987" y="865"/>
                  </a:lnTo>
                  <a:lnTo>
                    <a:pt x="967" y="811"/>
                  </a:lnTo>
                  <a:lnTo>
                    <a:pt x="925" y="704"/>
                  </a:lnTo>
                  <a:lnTo>
                    <a:pt x="925" y="704"/>
                  </a:lnTo>
                  <a:lnTo>
                    <a:pt x="895" y="632"/>
                  </a:lnTo>
                  <a:lnTo>
                    <a:pt x="867" y="563"/>
                  </a:lnTo>
                  <a:lnTo>
                    <a:pt x="853" y="525"/>
                  </a:lnTo>
                  <a:lnTo>
                    <a:pt x="843" y="489"/>
                  </a:lnTo>
                  <a:lnTo>
                    <a:pt x="837" y="450"/>
                  </a:lnTo>
                  <a:lnTo>
                    <a:pt x="833" y="410"/>
                  </a:lnTo>
                  <a:lnTo>
                    <a:pt x="833" y="410"/>
                  </a:lnTo>
                  <a:lnTo>
                    <a:pt x="831" y="384"/>
                  </a:lnTo>
                  <a:lnTo>
                    <a:pt x="827" y="356"/>
                  </a:lnTo>
                  <a:lnTo>
                    <a:pt x="820" y="330"/>
                  </a:lnTo>
                  <a:lnTo>
                    <a:pt x="814" y="302"/>
                  </a:lnTo>
                  <a:lnTo>
                    <a:pt x="798" y="249"/>
                  </a:lnTo>
                  <a:lnTo>
                    <a:pt x="790" y="221"/>
                  </a:lnTo>
                  <a:lnTo>
                    <a:pt x="786" y="193"/>
                  </a:lnTo>
                  <a:lnTo>
                    <a:pt x="786" y="193"/>
                  </a:lnTo>
                  <a:lnTo>
                    <a:pt x="784" y="181"/>
                  </a:lnTo>
                  <a:lnTo>
                    <a:pt x="778" y="169"/>
                  </a:lnTo>
                  <a:lnTo>
                    <a:pt x="772" y="155"/>
                  </a:lnTo>
                  <a:lnTo>
                    <a:pt x="764" y="143"/>
                  </a:lnTo>
                  <a:lnTo>
                    <a:pt x="746" y="122"/>
                  </a:lnTo>
                  <a:lnTo>
                    <a:pt x="724" y="102"/>
                  </a:lnTo>
                  <a:lnTo>
                    <a:pt x="724" y="102"/>
                  </a:lnTo>
                  <a:lnTo>
                    <a:pt x="686" y="76"/>
                  </a:lnTo>
                  <a:lnTo>
                    <a:pt x="645" y="52"/>
                  </a:lnTo>
                  <a:lnTo>
                    <a:pt x="603" y="28"/>
                  </a:lnTo>
                  <a:lnTo>
                    <a:pt x="561" y="8"/>
                  </a:lnTo>
                  <a:lnTo>
                    <a:pt x="561" y="8"/>
                  </a:lnTo>
                  <a:lnTo>
                    <a:pt x="543" y="2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05" y="2"/>
                  </a:lnTo>
                  <a:lnTo>
                    <a:pt x="497" y="4"/>
                  </a:lnTo>
                  <a:lnTo>
                    <a:pt x="493" y="6"/>
                  </a:lnTo>
                  <a:lnTo>
                    <a:pt x="493" y="6"/>
                  </a:lnTo>
                  <a:lnTo>
                    <a:pt x="462" y="36"/>
                  </a:lnTo>
                  <a:lnTo>
                    <a:pt x="430" y="68"/>
                  </a:lnTo>
                  <a:lnTo>
                    <a:pt x="376" y="128"/>
                  </a:lnTo>
                  <a:lnTo>
                    <a:pt x="376" y="1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8" name="Freeform 11"/>
            <p:cNvSpPr>
              <a:spLocks/>
            </p:cNvSpPr>
            <p:nvPr/>
          </p:nvSpPr>
          <p:spPr bwMode="auto">
            <a:xfrm>
              <a:off x="373064" y="3529617"/>
              <a:ext cx="2195512" cy="2047875"/>
            </a:xfrm>
            <a:custGeom>
              <a:avLst/>
              <a:gdLst>
                <a:gd name="T0" fmla="*/ 1359 w 1383"/>
                <a:gd name="T1" fmla="*/ 341 h 1290"/>
                <a:gd name="T2" fmla="*/ 1296 w 1383"/>
                <a:gd name="T3" fmla="*/ 316 h 1290"/>
                <a:gd name="T4" fmla="*/ 1270 w 1383"/>
                <a:gd name="T5" fmla="*/ 256 h 1290"/>
                <a:gd name="T6" fmla="*/ 1238 w 1383"/>
                <a:gd name="T7" fmla="*/ 202 h 1290"/>
                <a:gd name="T8" fmla="*/ 1173 w 1383"/>
                <a:gd name="T9" fmla="*/ 228 h 1290"/>
                <a:gd name="T10" fmla="*/ 1033 w 1383"/>
                <a:gd name="T11" fmla="*/ 230 h 1290"/>
                <a:gd name="T12" fmla="*/ 890 w 1383"/>
                <a:gd name="T13" fmla="*/ 139 h 1290"/>
                <a:gd name="T14" fmla="*/ 833 w 1383"/>
                <a:gd name="T15" fmla="*/ 53 h 1290"/>
                <a:gd name="T16" fmla="*/ 751 w 1383"/>
                <a:gd name="T17" fmla="*/ 79 h 1290"/>
                <a:gd name="T18" fmla="*/ 715 w 1383"/>
                <a:gd name="T19" fmla="*/ 103 h 1290"/>
                <a:gd name="T20" fmla="*/ 709 w 1383"/>
                <a:gd name="T21" fmla="*/ 105 h 1290"/>
                <a:gd name="T22" fmla="*/ 678 w 1383"/>
                <a:gd name="T23" fmla="*/ 85 h 1290"/>
                <a:gd name="T24" fmla="*/ 656 w 1383"/>
                <a:gd name="T25" fmla="*/ 47 h 1290"/>
                <a:gd name="T26" fmla="*/ 580 w 1383"/>
                <a:gd name="T27" fmla="*/ 41 h 1290"/>
                <a:gd name="T28" fmla="*/ 516 w 1383"/>
                <a:gd name="T29" fmla="*/ 117 h 1290"/>
                <a:gd name="T30" fmla="*/ 463 w 1383"/>
                <a:gd name="T31" fmla="*/ 204 h 1290"/>
                <a:gd name="T32" fmla="*/ 405 w 1383"/>
                <a:gd name="T33" fmla="*/ 262 h 1290"/>
                <a:gd name="T34" fmla="*/ 330 w 1383"/>
                <a:gd name="T35" fmla="*/ 250 h 1290"/>
                <a:gd name="T36" fmla="*/ 302 w 1383"/>
                <a:gd name="T37" fmla="*/ 234 h 1290"/>
                <a:gd name="T38" fmla="*/ 254 w 1383"/>
                <a:gd name="T39" fmla="*/ 302 h 1290"/>
                <a:gd name="T40" fmla="*/ 182 w 1383"/>
                <a:gd name="T41" fmla="*/ 306 h 1290"/>
                <a:gd name="T42" fmla="*/ 119 w 1383"/>
                <a:gd name="T43" fmla="*/ 306 h 1290"/>
                <a:gd name="T44" fmla="*/ 121 w 1383"/>
                <a:gd name="T45" fmla="*/ 355 h 1290"/>
                <a:gd name="T46" fmla="*/ 103 w 1383"/>
                <a:gd name="T47" fmla="*/ 447 h 1290"/>
                <a:gd name="T48" fmla="*/ 23 w 1383"/>
                <a:gd name="T49" fmla="*/ 681 h 1290"/>
                <a:gd name="T50" fmla="*/ 53 w 1383"/>
                <a:gd name="T51" fmla="*/ 660 h 1290"/>
                <a:gd name="T52" fmla="*/ 69 w 1383"/>
                <a:gd name="T53" fmla="*/ 602 h 1290"/>
                <a:gd name="T54" fmla="*/ 107 w 1383"/>
                <a:gd name="T55" fmla="*/ 582 h 1290"/>
                <a:gd name="T56" fmla="*/ 188 w 1383"/>
                <a:gd name="T57" fmla="*/ 604 h 1290"/>
                <a:gd name="T58" fmla="*/ 204 w 1383"/>
                <a:gd name="T59" fmla="*/ 606 h 1290"/>
                <a:gd name="T60" fmla="*/ 236 w 1383"/>
                <a:gd name="T61" fmla="*/ 660 h 1290"/>
                <a:gd name="T62" fmla="*/ 298 w 1383"/>
                <a:gd name="T63" fmla="*/ 739 h 1290"/>
                <a:gd name="T64" fmla="*/ 427 w 1383"/>
                <a:gd name="T65" fmla="*/ 787 h 1290"/>
                <a:gd name="T66" fmla="*/ 487 w 1383"/>
                <a:gd name="T67" fmla="*/ 829 h 1290"/>
                <a:gd name="T68" fmla="*/ 570 w 1383"/>
                <a:gd name="T69" fmla="*/ 864 h 1290"/>
                <a:gd name="T70" fmla="*/ 630 w 1383"/>
                <a:gd name="T71" fmla="*/ 856 h 1290"/>
                <a:gd name="T72" fmla="*/ 676 w 1383"/>
                <a:gd name="T73" fmla="*/ 852 h 1290"/>
                <a:gd name="T74" fmla="*/ 721 w 1383"/>
                <a:gd name="T75" fmla="*/ 890 h 1290"/>
                <a:gd name="T76" fmla="*/ 727 w 1383"/>
                <a:gd name="T77" fmla="*/ 962 h 1290"/>
                <a:gd name="T78" fmla="*/ 672 w 1383"/>
                <a:gd name="T79" fmla="*/ 1013 h 1290"/>
                <a:gd name="T80" fmla="*/ 691 w 1383"/>
                <a:gd name="T81" fmla="*/ 1081 h 1290"/>
                <a:gd name="T82" fmla="*/ 785 w 1383"/>
                <a:gd name="T83" fmla="*/ 1196 h 1290"/>
                <a:gd name="T84" fmla="*/ 819 w 1383"/>
                <a:gd name="T85" fmla="*/ 1270 h 1290"/>
                <a:gd name="T86" fmla="*/ 980 w 1383"/>
                <a:gd name="T87" fmla="*/ 1149 h 1290"/>
                <a:gd name="T88" fmla="*/ 936 w 1383"/>
                <a:gd name="T89" fmla="*/ 1069 h 1290"/>
                <a:gd name="T90" fmla="*/ 970 w 1383"/>
                <a:gd name="T91" fmla="*/ 1002 h 1290"/>
                <a:gd name="T92" fmla="*/ 1109 w 1383"/>
                <a:gd name="T93" fmla="*/ 840 h 1290"/>
                <a:gd name="T94" fmla="*/ 1151 w 1383"/>
                <a:gd name="T95" fmla="*/ 735 h 1290"/>
                <a:gd name="T96" fmla="*/ 1224 w 1383"/>
                <a:gd name="T97" fmla="*/ 644 h 1290"/>
                <a:gd name="T98" fmla="*/ 1286 w 1383"/>
                <a:gd name="T99" fmla="*/ 554 h 1290"/>
                <a:gd name="T100" fmla="*/ 1284 w 1383"/>
                <a:gd name="T101" fmla="*/ 516 h 1290"/>
                <a:gd name="T102" fmla="*/ 1322 w 1383"/>
                <a:gd name="T103" fmla="*/ 483 h 1290"/>
                <a:gd name="T104" fmla="*/ 1381 w 1383"/>
                <a:gd name="T105" fmla="*/ 467 h 1290"/>
                <a:gd name="T106" fmla="*/ 1375 w 1383"/>
                <a:gd name="T107" fmla="*/ 385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3" h="1290">
                  <a:moveTo>
                    <a:pt x="1375" y="385"/>
                  </a:moveTo>
                  <a:lnTo>
                    <a:pt x="1375" y="385"/>
                  </a:lnTo>
                  <a:lnTo>
                    <a:pt x="1373" y="371"/>
                  </a:lnTo>
                  <a:lnTo>
                    <a:pt x="1369" y="359"/>
                  </a:lnTo>
                  <a:lnTo>
                    <a:pt x="1365" y="349"/>
                  </a:lnTo>
                  <a:lnTo>
                    <a:pt x="1359" y="341"/>
                  </a:lnTo>
                  <a:lnTo>
                    <a:pt x="1351" y="336"/>
                  </a:lnTo>
                  <a:lnTo>
                    <a:pt x="1342" y="330"/>
                  </a:lnTo>
                  <a:lnTo>
                    <a:pt x="1330" y="326"/>
                  </a:lnTo>
                  <a:lnTo>
                    <a:pt x="1318" y="322"/>
                  </a:lnTo>
                  <a:lnTo>
                    <a:pt x="1318" y="322"/>
                  </a:lnTo>
                  <a:lnTo>
                    <a:pt x="1296" y="316"/>
                  </a:lnTo>
                  <a:lnTo>
                    <a:pt x="1282" y="310"/>
                  </a:lnTo>
                  <a:lnTo>
                    <a:pt x="1270" y="304"/>
                  </a:lnTo>
                  <a:lnTo>
                    <a:pt x="1264" y="296"/>
                  </a:lnTo>
                  <a:lnTo>
                    <a:pt x="1262" y="284"/>
                  </a:lnTo>
                  <a:lnTo>
                    <a:pt x="1264" y="272"/>
                  </a:lnTo>
                  <a:lnTo>
                    <a:pt x="1270" y="256"/>
                  </a:lnTo>
                  <a:lnTo>
                    <a:pt x="1280" y="236"/>
                  </a:lnTo>
                  <a:lnTo>
                    <a:pt x="1280" y="236"/>
                  </a:lnTo>
                  <a:lnTo>
                    <a:pt x="1266" y="220"/>
                  </a:lnTo>
                  <a:lnTo>
                    <a:pt x="1256" y="210"/>
                  </a:lnTo>
                  <a:lnTo>
                    <a:pt x="1248" y="204"/>
                  </a:lnTo>
                  <a:lnTo>
                    <a:pt x="1238" y="202"/>
                  </a:lnTo>
                  <a:lnTo>
                    <a:pt x="1238" y="202"/>
                  </a:lnTo>
                  <a:lnTo>
                    <a:pt x="1230" y="202"/>
                  </a:lnTo>
                  <a:lnTo>
                    <a:pt x="1222" y="206"/>
                  </a:lnTo>
                  <a:lnTo>
                    <a:pt x="1194" y="218"/>
                  </a:lnTo>
                  <a:lnTo>
                    <a:pt x="1194" y="218"/>
                  </a:lnTo>
                  <a:lnTo>
                    <a:pt x="1173" y="228"/>
                  </a:lnTo>
                  <a:lnTo>
                    <a:pt x="1151" y="234"/>
                  </a:lnTo>
                  <a:lnTo>
                    <a:pt x="1127" y="238"/>
                  </a:lnTo>
                  <a:lnTo>
                    <a:pt x="1103" y="238"/>
                  </a:lnTo>
                  <a:lnTo>
                    <a:pt x="1103" y="238"/>
                  </a:lnTo>
                  <a:lnTo>
                    <a:pt x="1067" y="236"/>
                  </a:lnTo>
                  <a:lnTo>
                    <a:pt x="1033" y="230"/>
                  </a:lnTo>
                  <a:lnTo>
                    <a:pt x="1000" y="218"/>
                  </a:lnTo>
                  <a:lnTo>
                    <a:pt x="970" y="204"/>
                  </a:lnTo>
                  <a:lnTo>
                    <a:pt x="940" y="184"/>
                  </a:lnTo>
                  <a:lnTo>
                    <a:pt x="912" y="163"/>
                  </a:lnTo>
                  <a:lnTo>
                    <a:pt x="902" y="151"/>
                  </a:lnTo>
                  <a:lnTo>
                    <a:pt x="890" y="139"/>
                  </a:lnTo>
                  <a:lnTo>
                    <a:pt x="880" y="125"/>
                  </a:lnTo>
                  <a:lnTo>
                    <a:pt x="872" y="111"/>
                  </a:lnTo>
                  <a:lnTo>
                    <a:pt x="872" y="111"/>
                  </a:lnTo>
                  <a:lnTo>
                    <a:pt x="862" y="95"/>
                  </a:lnTo>
                  <a:lnTo>
                    <a:pt x="854" y="81"/>
                  </a:lnTo>
                  <a:lnTo>
                    <a:pt x="833" y="53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75" y="23"/>
                  </a:lnTo>
                  <a:lnTo>
                    <a:pt x="765" y="47"/>
                  </a:lnTo>
                  <a:lnTo>
                    <a:pt x="765" y="47"/>
                  </a:lnTo>
                  <a:lnTo>
                    <a:pt x="751" y="79"/>
                  </a:lnTo>
                  <a:lnTo>
                    <a:pt x="751" y="79"/>
                  </a:lnTo>
                  <a:lnTo>
                    <a:pt x="745" y="89"/>
                  </a:lnTo>
                  <a:lnTo>
                    <a:pt x="737" y="95"/>
                  </a:lnTo>
                  <a:lnTo>
                    <a:pt x="727" y="101"/>
                  </a:lnTo>
                  <a:lnTo>
                    <a:pt x="715" y="103"/>
                  </a:lnTo>
                  <a:lnTo>
                    <a:pt x="715" y="103"/>
                  </a:lnTo>
                  <a:lnTo>
                    <a:pt x="713" y="103"/>
                  </a:lnTo>
                  <a:lnTo>
                    <a:pt x="713" y="103"/>
                  </a:lnTo>
                  <a:lnTo>
                    <a:pt x="711" y="103"/>
                  </a:lnTo>
                  <a:lnTo>
                    <a:pt x="711" y="103"/>
                  </a:lnTo>
                  <a:lnTo>
                    <a:pt x="709" y="105"/>
                  </a:lnTo>
                  <a:lnTo>
                    <a:pt x="709" y="105"/>
                  </a:lnTo>
                  <a:lnTo>
                    <a:pt x="693" y="101"/>
                  </a:lnTo>
                  <a:lnTo>
                    <a:pt x="693" y="101"/>
                  </a:lnTo>
                  <a:lnTo>
                    <a:pt x="693" y="99"/>
                  </a:lnTo>
                  <a:lnTo>
                    <a:pt x="693" y="99"/>
                  </a:lnTo>
                  <a:lnTo>
                    <a:pt x="685" y="93"/>
                  </a:lnTo>
                  <a:lnTo>
                    <a:pt x="678" y="85"/>
                  </a:lnTo>
                  <a:lnTo>
                    <a:pt x="678" y="85"/>
                  </a:lnTo>
                  <a:lnTo>
                    <a:pt x="668" y="69"/>
                  </a:lnTo>
                  <a:lnTo>
                    <a:pt x="668" y="69"/>
                  </a:lnTo>
                  <a:lnTo>
                    <a:pt x="662" y="57"/>
                  </a:lnTo>
                  <a:lnTo>
                    <a:pt x="656" y="47"/>
                  </a:lnTo>
                  <a:lnTo>
                    <a:pt x="656" y="47"/>
                  </a:lnTo>
                  <a:lnTo>
                    <a:pt x="646" y="17"/>
                  </a:lnTo>
                  <a:lnTo>
                    <a:pt x="646" y="17"/>
                  </a:lnTo>
                  <a:lnTo>
                    <a:pt x="620" y="27"/>
                  </a:lnTo>
                  <a:lnTo>
                    <a:pt x="620" y="27"/>
                  </a:lnTo>
                  <a:lnTo>
                    <a:pt x="598" y="33"/>
                  </a:lnTo>
                  <a:lnTo>
                    <a:pt x="580" y="41"/>
                  </a:lnTo>
                  <a:lnTo>
                    <a:pt x="564" y="51"/>
                  </a:lnTo>
                  <a:lnTo>
                    <a:pt x="552" y="59"/>
                  </a:lnTo>
                  <a:lnTo>
                    <a:pt x="540" y="71"/>
                  </a:lnTo>
                  <a:lnTo>
                    <a:pt x="530" y="83"/>
                  </a:lnTo>
                  <a:lnTo>
                    <a:pt x="522" y="99"/>
                  </a:lnTo>
                  <a:lnTo>
                    <a:pt x="516" y="117"/>
                  </a:lnTo>
                  <a:lnTo>
                    <a:pt x="516" y="117"/>
                  </a:lnTo>
                  <a:lnTo>
                    <a:pt x="511" y="133"/>
                  </a:lnTo>
                  <a:lnTo>
                    <a:pt x="505" y="149"/>
                  </a:lnTo>
                  <a:lnTo>
                    <a:pt x="495" y="165"/>
                  </a:lnTo>
                  <a:lnTo>
                    <a:pt x="485" y="178"/>
                  </a:lnTo>
                  <a:lnTo>
                    <a:pt x="463" y="204"/>
                  </a:lnTo>
                  <a:lnTo>
                    <a:pt x="441" y="228"/>
                  </a:lnTo>
                  <a:lnTo>
                    <a:pt x="441" y="228"/>
                  </a:lnTo>
                  <a:lnTo>
                    <a:pt x="419" y="252"/>
                  </a:lnTo>
                  <a:lnTo>
                    <a:pt x="419" y="252"/>
                  </a:lnTo>
                  <a:lnTo>
                    <a:pt x="413" y="256"/>
                  </a:lnTo>
                  <a:lnTo>
                    <a:pt x="405" y="262"/>
                  </a:lnTo>
                  <a:lnTo>
                    <a:pt x="395" y="266"/>
                  </a:lnTo>
                  <a:lnTo>
                    <a:pt x="383" y="266"/>
                  </a:lnTo>
                  <a:lnTo>
                    <a:pt x="383" y="266"/>
                  </a:lnTo>
                  <a:lnTo>
                    <a:pt x="367" y="266"/>
                  </a:lnTo>
                  <a:lnTo>
                    <a:pt x="347" y="260"/>
                  </a:lnTo>
                  <a:lnTo>
                    <a:pt x="330" y="250"/>
                  </a:lnTo>
                  <a:lnTo>
                    <a:pt x="320" y="244"/>
                  </a:lnTo>
                  <a:lnTo>
                    <a:pt x="312" y="238"/>
                  </a:lnTo>
                  <a:lnTo>
                    <a:pt x="312" y="238"/>
                  </a:lnTo>
                  <a:lnTo>
                    <a:pt x="306" y="230"/>
                  </a:lnTo>
                  <a:lnTo>
                    <a:pt x="306" y="230"/>
                  </a:lnTo>
                  <a:lnTo>
                    <a:pt x="302" y="234"/>
                  </a:lnTo>
                  <a:lnTo>
                    <a:pt x="302" y="234"/>
                  </a:lnTo>
                  <a:lnTo>
                    <a:pt x="292" y="260"/>
                  </a:lnTo>
                  <a:lnTo>
                    <a:pt x="286" y="272"/>
                  </a:lnTo>
                  <a:lnTo>
                    <a:pt x="276" y="284"/>
                  </a:lnTo>
                  <a:lnTo>
                    <a:pt x="266" y="294"/>
                  </a:lnTo>
                  <a:lnTo>
                    <a:pt x="254" y="302"/>
                  </a:lnTo>
                  <a:lnTo>
                    <a:pt x="238" y="306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02" y="308"/>
                  </a:lnTo>
                  <a:lnTo>
                    <a:pt x="182" y="306"/>
                  </a:lnTo>
                  <a:lnTo>
                    <a:pt x="182" y="306"/>
                  </a:lnTo>
                  <a:lnTo>
                    <a:pt x="173" y="304"/>
                  </a:lnTo>
                  <a:lnTo>
                    <a:pt x="173" y="304"/>
                  </a:lnTo>
                  <a:lnTo>
                    <a:pt x="149" y="300"/>
                  </a:lnTo>
                  <a:lnTo>
                    <a:pt x="125" y="294"/>
                  </a:lnTo>
                  <a:lnTo>
                    <a:pt x="125" y="294"/>
                  </a:lnTo>
                  <a:lnTo>
                    <a:pt x="119" y="306"/>
                  </a:lnTo>
                  <a:lnTo>
                    <a:pt x="113" y="320"/>
                  </a:lnTo>
                  <a:lnTo>
                    <a:pt x="111" y="332"/>
                  </a:lnTo>
                  <a:lnTo>
                    <a:pt x="111" y="336"/>
                  </a:lnTo>
                  <a:lnTo>
                    <a:pt x="111" y="340"/>
                  </a:lnTo>
                  <a:lnTo>
                    <a:pt x="111" y="340"/>
                  </a:lnTo>
                  <a:lnTo>
                    <a:pt x="121" y="355"/>
                  </a:lnTo>
                  <a:lnTo>
                    <a:pt x="125" y="369"/>
                  </a:lnTo>
                  <a:lnTo>
                    <a:pt x="125" y="383"/>
                  </a:lnTo>
                  <a:lnTo>
                    <a:pt x="125" y="395"/>
                  </a:lnTo>
                  <a:lnTo>
                    <a:pt x="121" y="409"/>
                  </a:lnTo>
                  <a:lnTo>
                    <a:pt x="115" y="421"/>
                  </a:lnTo>
                  <a:lnTo>
                    <a:pt x="103" y="447"/>
                  </a:lnTo>
                  <a:lnTo>
                    <a:pt x="103" y="447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12" y="681"/>
                  </a:lnTo>
                  <a:lnTo>
                    <a:pt x="23" y="681"/>
                  </a:lnTo>
                  <a:lnTo>
                    <a:pt x="23" y="681"/>
                  </a:lnTo>
                  <a:lnTo>
                    <a:pt x="31" y="681"/>
                  </a:lnTo>
                  <a:lnTo>
                    <a:pt x="37" y="679"/>
                  </a:lnTo>
                  <a:lnTo>
                    <a:pt x="41" y="677"/>
                  </a:lnTo>
                  <a:lnTo>
                    <a:pt x="47" y="673"/>
                  </a:lnTo>
                  <a:lnTo>
                    <a:pt x="49" y="668"/>
                  </a:lnTo>
                  <a:lnTo>
                    <a:pt x="53" y="660"/>
                  </a:lnTo>
                  <a:lnTo>
                    <a:pt x="57" y="642"/>
                  </a:lnTo>
                  <a:lnTo>
                    <a:pt x="57" y="642"/>
                  </a:lnTo>
                  <a:lnTo>
                    <a:pt x="57" y="632"/>
                  </a:lnTo>
                  <a:lnTo>
                    <a:pt x="61" y="620"/>
                  </a:lnTo>
                  <a:lnTo>
                    <a:pt x="63" y="610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9" y="592"/>
                  </a:lnTo>
                  <a:lnTo>
                    <a:pt x="89" y="586"/>
                  </a:lnTo>
                  <a:lnTo>
                    <a:pt x="97" y="582"/>
                  </a:lnTo>
                  <a:lnTo>
                    <a:pt x="107" y="582"/>
                  </a:lnTo>
                  <a:lnTo>
                    <a:pt x="107" y="582"/>
                  </a:lnTo>
                  <a:lnTo>
                    <a:pt x="117" y="582"/>
                  </a:lnTo>
                  <a:lnTo>
                    <a:pt x="127" y="586"/>
                  </a:lnTo>
                  <a:lnTo>
                    <a:pt x="149" y="594"/>
                  </a:lnTo>
                  <a:lnTo>
                    <a:pt x="169" y="600"/>
                  </a:lnTo>
                  <a:lnTo>
                    <a:pt x="179" y="604"/>
                  </a:lnTo>
                  <a:lnTo>
                    <a:pt x="188" y="604"/>
                  </a:lnTo>
                  <a:lnTo>
                    <a:pt x="188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204" y="606"/>
                  </a:lnTo>
                  <a:lnTo>
                    <a:pt x="212" y="610"/>
                  </a:lnTo>
                  <a:lnTo>
                    <a:pt x="220" y="616"/>
                  </a:lnTo>
                  <a:lnTo>
                    <a:pt x="224" y="624"/>
                  </a:lnTo>
                  <a:lnTo>
                    <a:pt x="224" y="624"/>
                  </a:lnTo>
                  <a:lnTo>
                    <a:pt x="230" y="642"/>
                  </a:lnTo>
                  <a:lnTo>
                    <a:pt x="236" y="660"/>
                  </a:lnTo>
                  <a:lnTo>
                    <a:pt x="244" y="675"/>
                  </a:lnTo>
                  <a:lnTo>
                    <a:pt x="254" y="691"/>
                  </a:lnTo>
                  <a:lnTo>
                    <a:pt x="264" y="705"/>
                  </a:lnTo>
                  <a:lnTo>
                    <a:pt x="274" y="717"/>
                  </a:lnTo>
                  <a:lnTo>
                    <a:pt x="286" y="729"/>
                  </a:lnTo>
                  <a:lnTo>
                    <a:pt x="298" y="739"/>
                  </a:lnTo>
                  <a:lnTo>
                    <a:pt x="312" y="747"/>
                  </a:lnTo>
                  <a:lnTo>
                    <a:pt x="326" y="755"/>
                  </a:lnTo>
                  <a:lnTo>
                    <a:pt x="357" y="769"/>
                  </a:lnTo>
                  <a:lnTo>
                    <a:pt x="391" y="779"/>
                  </a:lnTo>
                  <a:lnTo>
                    <a:pt x="427" y="787"/>
                  </a:lnTo>
                  <a:lnTo>
                    <a:pt x="427" y="787"/>
                  </a:lnTo>
                  <a:lnTo>
                    <a:pt x="441" y="793"/>
                  </a:lnTo>
                  <a:lnTo>
                    <a:pt x="455" y="799"/>
                  </a:lnTo>
                  <a:lnTo>
                    <a:pt x="467" y="809"/>
                  </a:lnTo>
                  <a:lnTo>
                    <a:pt x="479" y="819"/>
                  </a:lnTo>
                  <a:lnTo>
                    <a:pt x="479" y="819"/>
                  </a:lnTo>
                  <a:lnTo>
                    <a:pt x="487" y="829"/>
                  </a:lnTo>
                  <a:lnTo>
                    <a:pt x="499" y="839"/>
                  </a:lnTo>
                  <a:lnTo>
                    <a:pt x="512" y="846"/>
                  </a:lnTo>
                  <a:lnTo>
                    <a:pt x="526" y="852"/>
                  </a:lnTo>
                  <a:lnTo>
                    <a:pt x="540" y="858"/>
                  </a:lnTo>
                  <a:lnTo>
                    <a:pt x="554" y="862"/>
                  </a:lnTo>
                  <a:lnTo>
                    <a:pt x="570" y="864"/>
                  </a:lnTo>
                  <a:lnTo>
                    <a:pt x="586" y="866"/>
                  </a:lnTo>
                  <a:lnTo>
                    <a:pt x="586" y="866"/>
                  </a:lnTo>
                  <a:lnTo>
                    <a:pt x="596" y="864"/>
                  </a:lnTo>
                  <a:lnTo>
                    <a:pt x="608" y="862"/>
                  </a:lnTo>
                  <a:lnTo>
                    <a:pt x="620" y="860"/>
                  </a:lnTo>
                  <a:lnTo>
                    <a:pt x="630" y="856"/>
                  </a:lnTo>
                  <a:lnTo>
                    <a:pt x="630" y="856"/>
                  </a:lnTo>
                  <a:lnTo>
                    <a:pt x="642" y="850"/>
                  </a:lnTo>
                  <a:lnTo>
                    <a:pt x="658" y="850"/>
                  </a:lnTo>
                  <a:lnTo>
                    <a:pt x="658" y="850"/>
                  </a:lnTo>
                  <a:lnTo>
                    <a:pt x="666" y="850"/>
                  </a:lnTo>
                  <a:lnTo>
                    <a:pt x="676" y="852"/>
                  </a:lnTo>
                  <a:lnTo>
                    <a:pt x="683" y="856"/>
                  </a:lnTo>
                  <a:lnTo>
                    <a:pt x="693" y="860"/>
                  </a:lnTo>
                  <a:lnTo>
                    <a:pt x="701" y="866"/>
                  </a:lnTo>
                  <a:lnTo>
                    <a:pt x="709" y="874"/>
                  </a:lnTo>
                  <a:lnTo>
                    <a:pt x="715" y="882"/>
                  </a:lnTo>
                  <a:lnTo>
                    <a:pt x="721" y="890"/>
                  </a:lnTo>
                  <a:lnTo>
                    <a:pt x="721" y="890"/>
                  </a:lnTo>
                  <a:lnTo>
                    <a:pt x="727" y="906"/>
                  </a:lnTo>
                  <a:lnTo>
                    <a:pt x="731" y="920"/>
                  </a:lnTo>
                  <a:lnTo>
                    <a:pt x="733" y="936"/>
                  </a:lnTo>
                  <a:lnTo>
                    <a:pt x="731" y="950"/>
                  </a:lnTo>
                  <a:lnTo>
                    <a:pt x="727" y="962"/>
                  </a:lnTo>
                  <a:lnTo>
                    <a:pt x="721" y="976"/>
                  </a:lnTo>
                  <a:lnTo>
                    <a:pt x="713" y="986"/>
                  </a:lnTo>
                  <a:lnTo>
                    <a:pt x="703" y="994"/>
                  </a:lnTo>
                  <a:lnTo>
                    <a:pt x="703" y="994"/>
                  </a:lnTo>
                  <a:lnTo>
                    <a:pt x="685" y="1005"/>
                  </a:lnTo>
                  <a:lnTo>
                    <a:pt x="672" y="1013"/>
                  </a:lnTo>
                  <a:lnTo>
                    <a:pt x="664" y="1023"/>
                  </a:lnTo>
                  <a:lnTo>
                    <a:pt x="660" y="1031"/>
                  </a:lnTo>
                  <a:lnTo>
                    <a:pt x="662" y="1041"/>
                  </a:lnTo>
                  <a:lnTo>
                    <a:pt x="666" y="1051"/>
                  </a:lnTo>
                  <a:lnTo>
                    <a:pt x="676" y="1065"/>
                  </a:lnTo>
                  <a:lnTo>
                    <a:pt x="691" y="1081"/>
                  </a:lnTo>
                  <a:lnTo>
                    <a:pt x="691" y="1081"/>
                  </a:lnTo>
                  <a:lnTo>
                    <a:pt x="725" y="1117"/>
                  </a:lnTo>
                  <a:lnTo>
                    <a:pt x="741" y="1135"/>
                  </a:lnTo>
                  <a:lnTo>
                    <a:pt x="757" y="1155"/>
                  </a:lnTo>
                  <a:lnTo>
                    <a:pt x="771" y="1174"/>
                  </a:lnTo>
                  <a:lnTo>
                    <a:pt x="785" y="1196"/>
                  </a:lnTo>
                  <a:lnTo>
                    <a:pt x="795" y="1220"/>
                  </a:lnTo>
                  <a:lnTo>
                    <a:pt x="803" y="1244"/>
                  </a:lnTo>
                  <a:lnTo>
                    <a:pt x="803" y="1244"/>
                  </a:lnTo>
                  <a:lnTo>
                    <a:pt x="805" y="1252"/>
                  </a:lnTo>
                  <a:lnTo>
                    <a:pt x="809" y="1258"/>
                  </a:lnTo>
                  <a:lnTo>
                    <a:pt x="819" y="1270"/>
                  </a:lnTo>
                  <a:lnTo>
                    <a:pt x="837" y="1290"/>
                  </a:lnTo>
                  <a:lnTo>
                    <a:pt x="837" y="1290"/>
                  </a:lnTo>
                  <a:lnTo>
                    <a:pt x="1013" y="1188"/>
                  </a:lnTo>
                  <a:lnTo>
                    <a:pt x="1013" y="1188"/>
                  </a:lnTo>
                  <a:lnTo>
                    <a:pt x="998" y="1169"/>
                  </a:lnTo>
                  <a:lnTo>
                    <a:pt x="980" y="1149"/>
                  </a:lnTo>
                  <a:lnTo>
                    <a:pt x="980" y="1149"/>
                  </a:lnTo>
                  <a:lnTo>
                    <a:pt x="964" y="1133"/>
                  </a:lnTo>
                  <a:lnTo>
                    <a:pt x="952" y="1117"/>
                  </a:lnTo>
                  <a:lnTo>
                    <a:pt x="942" y="1101"/>
                  </a:lnTo>
                  <a:lnTo>
                    <a:pt x="938" y="1085"/>
                  </a:lnTo>
                  <a:lnTo>
                    <a:pt x="936" y="1069"/>
                  </a:lnTo>
                  <a:lnTo>
                    <a:pt x="940" y="1055"/>
                  </a:lnTo>
                  <a:lnTo>
                    <a:pt x="946" y="1039"/>
                  </a:lnTo>
                  <a:lnTo>
                    <a:pt x="956" y="1025"/>
                  </a:lnTo>
                  <a:lnTo>
                    <a:pt x="956" y="1025"/>
                  </a:lnTo>
                  <a:lnTo>
                    <a:pt x="960" y="1011"/>
                  </a:lnTo>
                  <a:lnTo>
                    <a:pt x="970" y="1002"/>
                  </a:lnTo>
                  <a:lnTo>
                    <a:pt x="970" y="1002"/>
                  </a:lnTo>
                  <a:lnTo>
                    <a:pt x="1023" y="950"/>
                  </a:lnTo>
                  <a:lnTo>
                    <a:pt x="1049" y="924"/>
                  </a:lnTo>
                  <a:lnTo>
                    <a:pt x="1071" y="898"/>
                  </a:lnTo>
                  <a:lnTo>
                    <a:pt x="1091" y="870"/>
                  </a:lnTo>
                  <a:lnTo>
                    <a:pt x="1109" y="840"/>
                  </a:lnTo>
                  <a:lnTo>
                    <a:pt x="1123" y="809"/>
                  </a:lnTo>
                  <a:lnTo>
                    <a:pt x="1133" y="773"/>
                  </a:lnTo>
                  <a:lnTo>
                    <a:pt x="1133" y="773"/>
                  </a:lnTo>
                  <a:lnTo>
                    <a:pt x="1135" y="763"/>
                  </a:lnTo>
                  <a:lnTo>
                    <a:pt x="1139" y="753"/>
                  </a:lnTo>
                  <a:lnTo>
                    <a:pt x="1151" y="735"/>
                  </a:lnTo>
                  <a:lnTo>
                    <a:pt x="1163" y="719"/>
                  </a:lnTo>
                  <a:lnTo>
                    <a:pt x="1177" y="703"/>
                  </a:lnTo>
                  <a:lnTo>
                    <a:pt x="1177" y="703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224" y="644"/>
                  </a:lnTo>
                  <a:lnTo>
                    <a:pt x="1224" y="644"/>
                  </a:lnTo>
                  <a:lnTo>
                    <a:pt x="1262" y="594"/>
                  </a:lnTo>
                  <a:lnTo>
                    <a:pt x="1262" y="594"/>
                  </a:lnTo>
                  <a:lnTo>
                    <a:pt x="1288" y="558"/>
                  </a:lnTo>
                  <a:lnTo>
                    <a:pt x="1288" y="558"/>
                  </a:lnTo>
                  <a:lnTo>
                    <a:pt x="1286" y="554"/>
                  </a:lnTo>
                  <a:lnTo>
                    <a:pt x="1286" y="554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2" y="530"/>
                  </a:lnTo>
                  <a:lnTo>
                    <a:pt x="1282" y="530"/>
                  </a:lnTo>
                  <a:lnTo>
                    <a:pt x="1284" y="516"/>
                  </a:lnTo>
                  <a:lnTo>
                    <a:pt x="1288" y="505"/>
                  </a:lnTo>
                  <a:lnTo>
                    <a:pt x="1296" y="495"/>
                  </a:lnTo>
                  <a:lnTo>
                    <a:pt x="1308" y="489"/>
                  </a:lnTo>
                  <a:lnTo>
                    <a:pt x="1308" y="489"/>
                  </a:lnTo>
                  <a:lnTo>
                    <a:pt x="1322" y="483"/>
                  </a:lnTo>
                  <a:lnTo>
                    <a:pt x="1322" y="483"/>
                  </a:lnTo>
                  <a:lnTo>
                    <a:pt x="1343" y="473"/>
                  </a:lnTo>
                  <a:lnTo>
                    <a:pt x="1357" y="469"/>
                  </a:lnTo>
                  <a:lnTo>
                    <a:pt x="1373" y="467"/>
                  </a:lnTo>
                  <a:lnTo>
                    <a:pt x="1373" y="467"/>
                  </a:lnTo>
                  <a:lnTo>
                    <a:pt x="1381" y="467"/>
                  </a:lnTo>
                  <a:lnTo>
                    <a:pt x="1381" y="467"/>
                  </a:lnTo>
                  <a:lnTo>
                    <a:pt x="1383" y="467"/>
                  </a:lnTo>
                  <a:lnTo>
                    <a:pt x="1383" y="467"/>
                  </a:lnTo>
                  <a:lnTo>
                    <a:pt x="1379" y="427"/>
                  </a:lnTo>
                  <a:lnTo>
                    <a:pt x="1375" y="405"/>
                  </a:lnTo>
                  <a:lnTo>
                    <a:pt x="1375" y="385"/>
                  </a:lnTo>
                  <a:lnTo>
                    <a:pt x="1375" y="385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9" name="Freeform 12"/>
            <p:cNvSpPr>
              <a:spLocks/>
            </p:cNvSpPr>
            <p:nvPr/>
          </p:nvSpPr>
          <p:spPr bwMode="auto">
            <a:xfrm>
              <a:off x="1922463" y="0"/>
              <a:ext cx="2022475" cy="1524000"/>
            </a:xfrm>
            <a:custGeom>
              <a:avLst/>
              <a:gdLst>
                <a:gd name="T0" fmla="*/ 302 w 1274"/>
                <a:gd name="T1" fmla="*/ 891 h 960"/>
                <a:gd name="T2" fmla="*/ 346 w 1274"/>
                <a:gd name="T3" fmla="*/ 863 h 960"/>
                <a:gd name="T4" fmla="*/ 387 w 1274"/>
                <a:gd name="T5" fmla="*/ 863 h 960"/>
                <a:gd name="T6" fmla="*/ 423 w 1274"/>
                <a:gd name="T7" fmla="*/ 873 h 960"/>
                <a:gd name="T8" fmla="*/ 437 w 1274"/>
                <a:gd name="T9" fmla="*/ 863 h 960"/>
                <a:gd name="T10" fmla="*/ 459 w 1274"/>
                <a:gd name="T11" fmla="*/ 833 h 960"/>
                <a:gd name="T12" fmla="*/ 558 w 1274"/>
                <a:gd name="T13" fmla="*/ 779 h 960"/>
                <a:gd name="T14" fmla="*/ 628 w 1274"/>
                <a:gd name="T15" fmla="*/ 763 h 960"/>
                <a:gd name="T16" fmla="*/ 660 w 1274"/>
                <a:gd name="T17" fmla="*/ 769 h 960"/>
                <a:gd name="T18" fmla="*/ 698 w 1274"/>
                <a:gd name="T19" fmla="*/ 791 h 960"/>
                <a:gd name="T20" fmla="*/ 793 w 1274"/>
                <a:gd name="T21" fmla="*/ 815 h 960"/>
                <a:gd name="T22" fmla="*/ 865 w 1274"/>
                <a:gd name="T23" fmla="*/ 827 h 960"/>
                <a:gd name="T24" fmla="*/ 908 w 1274"/>
                <a:gd name="T25" fmla="*/ 853 h 960"/>
                <a:gd name="T26" fmla="*/ 962 w 1274"/>
                <a:gd name="T27" fmla="*/ 887 h 960"/>
                <a:gd name="T28" fmla="*/ 1026 w 1274"/>
                <a:gd name="T29" fmla="*/ 899 h 960"/>
                <a:gd name="T30" fmla="*/ 1037 w 1274"/>
                <a:gd name="T31" fmla="*/ 869 h 960"/>
                <a:gd name="T32" fmla="*/ 1059 w 1274"/>
                <a:gd name="T33" fmla="*/ 839 h 960"/>
                <a:gd name="T34" fmla="*/ 1155 w 1274"/>
                <a:gd name="T35" fmla="*/ 749 h 960"/>
                <a:gd name="T36" fmla="*/ 1218 w 1274"/>
                <a:gd name="T37" fmla="*/ 708 h 960"/>
                <a:gd name="T38" fmla="*/ 1274 w 1274"/>
                <a:gd name="T39" fmla="*/ 678 h 960"/>
                <a:gd name="T40" fmla="*/ 1258 w 1274"/>
                <a:gd name="T41" fmla="*/ 652 h 960"/>
                <a:gd name="T42" fmla="*/ 1179 w 1274"/>
                <a:gd name="T43" fmla="*/ 624 h 960"/>
                <a:gd name="T44" fmla="*/ 1125 w 1274"/>
                <a:gd name="T45" fmla="*/ 559 h 960"/>
                <a:gd name="T46" fmla="*/ 1107 w 1274"/>
                <a:gd name="T47" fmla="*/ 513 h 960"/>
                <a:gd name="T48" fmla="*/ 1111 w 1274"/>
                <a:gd name="T49" fmla="*/ 469 h 960"/>
                <a:gd name="T50" fmla="*/ 1133 w 1274"/>
                <a:gd name="T51" fmla="*/ 417 h 960"/>
                <a:gd name="T52" fmla="*/ 1133 w 1274"/>
                <a:gd name="T53" fmla="*/ 364 h 960"/>
                <a:gd name="T54" fmla="*/ 1087 w 1274"/>
                <a:gd name="T55" fmla="*/ 340 h 960"/>
                <a:gd name="T56" fmla="*/ 1018 w 1274"/>
                <a:gd name="T57" fmla="*/ 336 h 960"/>
                <a:gd name="T58" fmla="*/ 918 w 1274"/>
                <a:gd name="T59" fmla="*/ 342 h 960"/>
                <a:gd name="T60" fmla="*/ 865 w 1274"/>
                <a:gd name="T61" fmla="*/ 330 h 960"/>
                <a:gd name="T62" fmla="*/ 829 w 1274"/>
                <a:gd name="T63" fmla="*/ 272 h 960"/>
                <a:gd name="T64" fmla="*/ 823 w 1274"/>
                <a:gd name="T65" fmla="*/ 217 h 960"/>
                <a:gd name="T66" fmla="*/ 799 w 1274"/>
                <a:gd name="T67" fmla="*/ 161 h 960"/>
                <a:gd name="T68" fmla="*/ 765 w 1274"/>
                <a:gd name="T69" fmla="*/ 105 h 960"/>
                <a:gd name="T70" fmla="*/ 765 w 1274"/>
                <a:gd name="T71" fmla="*/ 66 h 960"/>
                <a:gd name="T72" fmla="*/ 952 w 1274"/>
                <a:gd name="T73" fmla="*/ 205 h 960"/>
                <a:gd name="T74" fmla="*/ 940 w 1274"/>
                <a:gd name="T75" fmla="*/ 137 h 960"/>
                <a:gd name="T76" fmla="*/ 894 w 1274"/>
                <a:gd name="T77" fmla="*/ 82 h 960"/>
                <a:gd name="T78" fmla="*/ 793 w 1274"/>
                <a:gd name="T79" fmla="*/ 16 h 960"/>
                <a:gd name="T80" fmla="*/ 688 w 1274"/>
                <a:gd name="T81" fmla="*/ 2 h 960"/>
                <a:gd name="T82" fmla="*/ 523 w 1274"/>
                <a:gd name="T83" fmla="*/ 4 h 960"/>
                <a:gd name="T84" fmla="*/ 358 w 1274"/>
                <a:gd name="T85" fmla="*/ 16 h 960"/>
                <a:gd name="T86" fmla="*/ 322 w 1274"/>
                <a:gd name="T87" fmla="*/ 36 h 960"/>
                <a:gd name="T88" fmla="*/ 296 w 1274"/>
                <a:gd name="T89" fmla="*/ 60 h 960"/>
                <a:gd name="T90" fmla="*/ 244 w 1274"/>
                <a:gd name="T91" fmla="*/ 76 h 960"/>
                <a:gd name="T92" fmla="*/ 26 w 1274"/>
                <a:gd name="T93" fmla="*/ 173 h 960"/>
                <a:gd name="T94" fmla="*/ 26 w 1274"/>
                <a:gd name="T95" fmla="*/ 175 h 960"/>
                <a:gd name="T96" fmla="*/ 59 w 1274"/>
                <a:gd name="T97" fmla="*/ 376 h 960"/>
                <a:gd name="T98" fmla="*/ 30 w 1274"/>
                <a:gd name="T99" fmla="*/ 429 h 960"/>
                <a:gd name="T100" fmla="*/ 4 w 1274"/>
                <a:gd name="T101" fmla="*/ 445 h 960"/>
                <a:gd name="T102" fmla="*/ 32 w 1274"/>
                <a:gd name="T103" fmla="*/ 495 h 960"/>
                <a:gd name="T104" fmla="*/ 41 w 1274"/>
                <a:gd name="T105" fmla="*/ 573 h 960"/>
                <a:gd name="T106" fmla="*/ 55 w 1274"/>
                <a:gd name="T107" fmla="*/ 608 h 960"/>
                <a:gd name="T108" fmla="*/ 81 w 1274"/>
                <a:gd name="T109" fmla="*/ 646 h 960"/>
                <a:gd name="T110" fmla="*/ 83 w 1274"/>
                <a:gd name="T111" fmla="*/ 706 h 960"/>
                <a:gd name="T112" fmla="*/ 59 w 1274"/>
                <a:gd name="T113" fmla="*/ 746 h 960"/>
                <a:gd name="T114" fmla="*/ 45 w 1274"/>
                <a:gd name="T115" fmla="*/ 829 h 960"/>
                <a:gd name="T116" fmla="*/ 59 w 1274"/>
                <a:gd name="T117" fmla="*/ 879 h 960"/>
                <a:gd name="T118" fmla="*/ 133 w 1274"/>
                <a:gd name="T119" fmla="*/ 938 h 960"/>
                <a:gd name="T120" fmla="*/ 179 w 1274"/>
                <a:gd name="T121" fmla="*/ 956 h 960"/>
                <a:gd name="T122" fmla="*/ 242 w 1274"/>
                <a:gd name="T123" fmla="*/ 958 h 960"/>
                <a:gd name="T124" fmla="*/ 282 w 1274"/>
                <a:gd name="T125" fmla="*/ 92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4" h="960">
                  <a:moveTo>
                    <a:pt x="282" y="920"/>
                  </a:moveTo>
                  <a:lnTo>
                    <a:pt x="282" y="920"/>
                  </a:lnTo>
                  <a:lnTo>
                    <a:pt x="292" y="905"/>
                  </a:lnTo>
                  <a:lnTo>
                    <a:pt x="302" y="891"/>
                  </a:lnTo>
                  <a:lnTo>
                    <a:pt x="314" y="881"/>
                  </a:lnTo>
                  <a:lnTo>
                    <a:pt x="324" y="873"/>
                  </a:lnTo>
                  <a:lnTo>
                    <a:pt x="336" y="867"/>
                  </a:lnTo>
                  <a:lnTo>
                    <a:pt x="346" y="863"/>
                  </a:lnTo>
                  <a:lnTo>
                    <a:pt x="358" y="861"/>
                  </a:lnTo>
                  <a:lnTo>
                    <a:pt x="367" y="861"/>
                  </a:lnTo>
                  <a:lnTo>
                    <a:pt x="367" y="861"/>
                  </a:lnTo>
                  <a:lnTo>
                    <a:pt x="387" y="863"/>
                  </a:lnTo>
                  <a:lnTo>
                    <a:pt x="407" y="869"/>
                  </a:lnTo>
                  <a:lnTo>
                    <a:pt x="407" y="869"/>
                  </a:lnTo>
                  <a:lnTo>
                    <a:pt x="417" y="873"/>
                  </a:lnTo>
                  <a:lnTo>
                    <a:pt x="423" y="873"/>
                  </a:lnTo>
                  <a:lnTo>
                    <a:pt x="423" y="873"/>
                  </a:lnTo>
                  <a:lnTo>
                    <a:pt x="425" y="873"/>
                  </a:lnTo>
                  <a:lnTo>
                    <a:pt x="431" y="871"/>
                  </a:lnTo>
                  <a:lnTo>
                    <a:pt x="437" y="863"/>
                  </a:lnTo>
                  <a:lnTo>
                    <a:pt x="445" y="849"/>
                  </a:lnTo>
                  <a:lnTo>
                    <a:pt x="445" y="849"/>
                  </a:lnTo>
                  <a:lnTo>
                    <a:pt x="451" y="841"/>
                  </a:lnTo>
                  <a:lnTo>
                    <a:pt x="459" y="833"/>
                  </a:lnTo>
                  <a:lnTo>
                    <a:pt x="477" y="817"/>
                  </a:lnTo>
                  <a:lnTo>
                    <a:pt x="503" y="803"/>
                  </a:lnTo>
                  <a:lnTo>
                    <a:pt x="529" y="789"/>
                  </a:lnTo>
                  <a:lnTo>
                    <a:pt x="558" y="779"/>
                  </a:lnTo>
                  <a:lnTo>
                    <a:pt x="584" y="771"/>
                  </a:lnTo>
                  <a:lnTo>
                    <a:pt x="608" y="765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40" y="763"/>
                  </a:lnTo>
                  <a:lnTo>
                    <a:pt x="652" y="767"/>
                  </a:lnTo>
                  <a:lnTo>
                    <a:pt x="660" y="769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82" y="785"/>
                  </a:lnTo>
                  <a:lnTo>
                    <a:pt x="698" y="791"/>
                  </a:lnTo>
                  <a:lnTo>
                    <a:pt x="711" y="797"/>
                  </a:lnTo>
                  <a:lnTo>
                    <a:pt x="727" y="803"/>
                  </a:lnTo>
                  <a:lnTo>
                    <a:pt x="759" y="809"/>
                  </a:lnTo>
                  <a:lnTo>
                    <a:pt x="793" y="815"/>
                  </a:lnTo>
                  <a:lnTo>
                    <a:pt x="793" y="815"/>
                  </a:lnTo>
                  <a:lnTo>
                    <a:pt x="849" y="823"/>
                  </a:lnTo>
                  <a:lnTo>
                    <a:pt x="849" y="823"/>
                  </a:lnTo>
                  <a:lnTo>
                    <a:pt x="865" y="827"/>
                  </a:lnTo>
                  <a:lnTo>
                    <a:pt x="880" y="833"/>
                  </a:lnTo>
                  <a:lnTo>
                    <a:pt x="896" y="841"/>
                  </a:lnTo>
                  <a:lnTo>
                    <a:pt x="908" y="853"/>
                  </a:lnTo>
                  <a:lnTo>
                    <a:pt x="908" y="853"/>
                  </a:lnTo>
                  <a:lnTo>
                    <a:pt x="920" y="865"/>
                  </a:lnTo>
                  <a:lnTo>
                    <a:pt x="934" y="873"/>
                  </a:lnTo>
                  <a:lnTo>
                    <a:pt x="946" y="881"/>
                  </a:lnTo>
                  <a:lnTo>
                    <a:pt x="962" y="887"/>
                  </a:lnTo>
                  <a:lnTo>
                    <a:pt x="976" y="891"/>
                  </a:lnTo>
                  <a:lnTo>
                    <a:pt x="992" y="895"/>
                  </a:lnTo>
                  <a:lnTo>
                    <a:pt x="1026" y="899"/>
                  </a:lnTo>
                  <a:lnTo>
                    <a:pt x="1026" y="899"/>
                  </a:lnTo>
                  <a:lnTo>
                    <a:pt x="1030" y="891"/>
                  </a:lnTo>
                  <a:lnTo>
                    <a:pt x="1033" y="881"/>
                  </a:lnTo>
                  <a:lnTo>
                    <a:pt x="1033" y="881"/>
                  </a:lnTo>
                  <a:lnTo>
                    <a:pt x="1037" y="869"/>
                  </a:lnTo>
                  <a:lnTo>
                    <a:pt x="1043" y="857"/>
                  </a:lnTo>
                  <a:lnTo>
                    <a:pt x="1051" y="847"/>
                  </a:lnTo>
                  <a:lnTo>
                    <a:pt x="1059" y="839"/>
                  </a:lnTo>
                  <a:lnTo>
                    <a:pt x="1059" y="839"/>
                  </a:lnTo>
                  <a:lnTo>
                    <a:pt x="1081" y="823"/>
                  </a:lnTo>
                  <a:lnTo>
                    <a:pt x="1099" y="805"/>
                  </a:lnTo>
                  <a:lnTo>
                    <a:pt x="1135" y="767"/>
                  </a:lnTo>
                  <a:lnTo>
                    <a:pt x="1155" y="749"/>
                  </a:lnTo>
                  <a:lnTo>
                    <a:pt x="1173" y="734"/>
                  </a:lnTo>
                  <a:lnTo>
                    <a:pt x="1195" y="720"/>
                  </a:lnTo>
                  <a:lnTo>
                    <a:pt x="1218" y="708"/>
                  </a:lnTo>
                  <a:lnTo>
                    <a:pt x="1218" y="708"/>
                  </a:lnTo>
                  <a:lnTo>
                    <a:pt x="1232" y="702"/>
                  </a:lnTo>
                  <a:lnTo>
                    <a:pt x="1246" y="694"/>
                  </a:lnTo>
                  <a:lnTo>
                    <a:pt x="1274" y="678"/>
                  </a:lnTo>
                  <a:lnTo>
                    <a:pt x="1274" y="678"/>
                  </a:lnTo>
                  <a:lnTo>
                    <a:pt x="1264" y="652"/>
                  </a:lnTo>
                  <a:lnTo>
                    <a:pt x="1264" y="652"/>
                  </a:lnTo>
                  <a:lnTo>
                    <a:pt x="1258" y="652"/>
                  </a:lnTo>
                  <a:lnTo>
                    <a:pt x="1258" y="652"/>
                  </a:lnTo>
                  <a:lnTo>
                    <a:pt x="1234" y="650"/>
                  </a:lnTo>
                  <a:lnTo>
                    <a:pt x="1212" y="644"/>
                  </a:lnTo>
                  <a:lnTo>
                    <a:pt x="1195" y="636"/>
                  </a:lnTo>
                  <a:lnTo>
                    <a:pt x="1179" y="624"/>
                  </a:lnTo>
                  <a:lnTo>
                    <a:pt x="1163" y="610"/>
                  </a:lnTo>
                  <a:lnTo>
                    <a:pt x="1149" y="594"/>
                  </a:lnTo>
                  <a:lnTo>
                    <a:pt x="1137" y="577"/>
                  </a:lnTo>
                  <a:lnTo>
                    <a:pt x="1125" y="559"/>
                  </a:lnTo>
                  <a:lnTo>
                    <a:pt x="1125" y="559"/>
                  </a:lnTo>
                  <a:lnTo>
                    <a:pt x="1113" y="535"/>
                  </a:lnTo>
                  <a:lnTo>
                    <a:pt x="1109" y="525"/>
                  </a:lnTo>
                  <a:lnTo>
                    <a:pt x="1107" y="513"/>
                  </a:lnTo>
                  <a:lnTo>
                    <a:pt x="1105" y="503"/>
                  </a:lnTo>
                  <a:lnTo>
                    <a:pt x="1105" y="493"/>
                  </a:lnTo>
                  <a:lnTo>
                    <a:pt x="1107" y="481"/>
                  </a:lnTo>
                  <a:lnTo>
                    <a:pt x="1111" y="469"/>
                  </a:lnTo>
                  <a:lnTo>
                    <a:pt x="1111" y="469"/>
                  </a:lnTo>
                  <a:lnTo>
                    <a:pt x="1123" y="443"/>
                  </a:lnTo>
                  <a:lnTo>
                    <a:pt x="1133" y="417"/>
                  </a:lnTo>
                  <a:lnTo>
                    <a:pt x="1133" y="417"/>
                  </a:lnTo>
                  <a:lnTo>
                    <a:pt x="1139" y="402"/>
                  </a:lnTo>
                  <a:lnTo>
                    <a:pt x="1139" y="388"/>
                  </a:lnTo>
                  <a:lnTo>
                    <a:pt x="1139" y="376"/>
                  </a:lnTo>
                  <a:lnTo>
                    <a:pt x="1133" y="364"/>
                  </a:lnTo>
                  <a:lnTo>
                    <a:pt x="1127" y="354"/>
                  </a:lnTo>
                  <a:lnTo>
                    <a:pt x="1117" y="348"/>
                  </a:lnTo>
                  <a:lnTo>
                    <a:pt x="1103" y="342"/>
                  </a:lnTo>
                  <a:lnTo>
                    <a:pt x="1087" y="340"/>
                  </a:lnTo>
                  <a:lnTo>
                    <a:pt x="1087" y="340"/>
                  </a:lnTo>
                  <a:lnTo>
                    <a:pt x="1053" y="338"/>
                  </a:lnTo>
                  <a:lnTo>
                    <a:pt x="1018" y="336"/>
                  </a:lnTo>
                  <a:lnTo>
                    <a:pt x="1018" y="336"/>
                  </a:lnTo>
                  <a:lnTo>
                    <a:pt x="980" y="338"/>
                  </a:lnTo>
                  <a:lnTo>
                    <a:pt x="944" y="340"/>
                  </a:lnTo>
                  <a:lnTo>
                    <a:pt x="944" y="340"/>
                  </a:lnTo>
                  <a:lnTo>
                    <a:pt x="918" y="342"/>
                  </a:lnTo>
                  <a:lnTo>
                    <a:pt x="918" y="342"/>
                  </a:lnTo>
                  <a:lnTo>
                    <a:pt x="898" y="342"/>
                  </a:lnTo>
                  <a:lnTo>
                    <a:pt x="880" y="338"/>
                  </a:lnTo>
                  <a:lnTo>
                    <a:pt x="865" y="330"/>
                  </a:lnTo>
                  <a:lnTo>
                    <a:pt x="853" y="320"/>
                  </a:lnTo>
                  <a:lnTo>
                    <a:pt x="841" y="308"/>
                  </a:lnTo>
                  <a:lnTo>
                    <a:pt x="835" y="292"/>
                  </a:lnTo>
                  <a:lnTo>
                    <a:pt x="829" y="272"/>
                  </a:lnTo>
                  <a:lnTo>
                    <a:pt x="827" y="250"/>
                  </a:lnTo>
                  <a:lnTo>
                    <a:pt x="827" y="250"/>
                  </a:lnTo>
                  <a:lnTo>
                    <a:pt x="827" y="233"/>
                  </a:lnTo>
                  <a:lnTo>
                    <a:pt x="823" y="217"/>
                  </a:lnTo>
                  <a:lnTo>
                    <a:pt x="819" y="203"/>
                  </a:lnTo>
                  <a:lnTo>
                    <a:pt x="815" y="187"/>
                  </a:lnTo>
                  <a:lnTo>
                    <a:pt x="807" y="173"/>
                  </a:lnTo>
                  <a:lnTo>
                    <a:pt x="799" y="161"/>
                  </a:lnTo>
                  <a:lnTo>
                    <a:pt x="781" y="133"/>
                  </a:lnTo>
                  <a:lnTo>
                    <a:pt x="781" y="133"/>
                  </a:lnTo>
                  <a:lnTo>
                    <a:pt x="771" y="121"/>
                  </a:lnTo>
                  <a:lnTo>
                    <a:pt x="765" y="105"/>
                  </a:lnTo>
                  <a:lnTo>
                    <a:pt x="749" y="78"/>
                  </a:lnTo>
                  <a:lnTo>
                    <a:pt x="749" y="78"/>
                  </a:lnTo>
                  <a:lnTo>
                    <a:pt x="765" y="66"/>
                  </a:lnTo>
                  <a:lnTo>
                    <a:pt x="765" y="66"/>
                  </a:lnTo>
                  <a:lnTo>
                    <a:pt x="930" y="215"/>
                  </a:lnTo>
                  <a:lnTo>
                    <a:pt x="930" y="215"/>
                  </a:lnTo>
                  <a:lnTo>
                    <a:pt x="952" y="205"/>
                  </a:lnTo>
                  <a:lnTo>
                    <a:pt x="952" y="205"/>
                  </a:lnTo>
                  <a:lnTo>
                    <a:pt x="950" y="185"/>
                  </a:lnTo>
                  <a:lnTo>
                    <a:pt x="948" y="163"/>
                  </a:lnTo>
                  <a:lnTo>
                    <a:pt x="942" y="145"/>
                  </a:lnTo>
                  <a:lnTo>
                    <a:pt x="940" y="137"/>
                  </a:lnTo>
                  <a:lnTo>
                    <a:pt x="934" y="129"/>
                  </a:lnTo>
                  <a:lnTo>
                    <a:pt x="934" y="129"/>
                  </a:lnTo>
                  <a:lnTo>
                    <a:pt x="914" y="105"/>
                  </a:lnTo>
                  <a:lnTo>
                    <a:pt x="894" y="82"/>
                  </a:lnTo>
                  <a:lnTo>
                    <a:pt x="870" y="62"/>
                  </a:lnTo>
                  <a:lnTo>
                    <a:pt x="847" y="44"/>
                  </a:lnTo>
                  <a:lnTo>
                    <a:pt x="821" y="28"/>
                  </a:lnTo>
                  <a:lnTo>
                    <a:pt x="793" y="16"/>
                  </a:lnTo>
                  <a:lnTo>
                    <a:pt x="765" y="8"/>
                  </a:lnTo>
                  <a:lnTo>
                    <a:pt x="733" y="4"/>
                  </a:lnTo>
                  <a:lnTo>
                    <a:pt x="733" y="4"/>
                  </a:lnTo>
                  <a:lnTo>
                    <a:pt x="688" y="2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582" y="2"/>
                  </a:lnTo>
                  <a:lnTo>
                    <a:pt x="523" y="4"/>
                  </a:lnTo>
                  <a:lnTo>
                    <a:pt x="405" y="10"/>
                  </a:lnTo>
                  <a:lnTo>
                    <a:pt x="405" y="10"/>
                  </a:lnTo>
                  <a:lnTo>
                    <a:pt x="381" y="12"/>
                  </a:lnTo>
                  <a:lnTo>
                    <a:pt x="358" y="16"/>
                  </a:lnTo>
                  <a:lnTo>
                    <a:pt x="346" y="20"/>
                  </a:lnTo>
                  <a:lnTo>
                    <a:pt x="336" y="24"/>
                  </a:lnTo>
                  <a:lnTo>
                    <a:pt x="328" y="28"/>
                  </a:lnTo>
                  <a:lnTo>
                    <a:pt x="322" y="36"/>
                  </a:lnTo>
                  <a:lnTo>
                    <a:pt x="322" y="36"/>
                  </a:lnTo>
                  <a:lnTo>
                    <a:pt x="314" y="46"/>
                  </a:lnTo>
                  <a:lnTo>
                    <a:pt x="306" y="54"/>
                  </a:lnTo>
                  <a:lnTo>
                    <a:pt x="296" y="60"/>
                  </a:lnTo>
                  <a:lnTo>
                    <a:pt x="286" y="64"/>
                  </a:lnTo>
                  <a:lnTo>
                    <a:pt x="264" y="70"/>
                  </a:lnTo>
                  <a:lnTo>
                    <a:pt x="254" y="72"/>
                  </a:lnTo>
                  <a:lnTo>
                    <a:pt x="244" y="76"/>
                  </a:lnTo>
                  <a:lnTo>
                    <a:pt x="244" y="76"/>
                  </a:lnTo>
                  <a:lnTo>
                    <a:pt x="135" y="123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53" y="324"/>
                  </a:lnTo>
                  <a:lnTo>
                    <a:pt x="53" y="324"/>
                  </a:lnTo>
                  <a:lnTo>
                    <a:pt x="57" y="360"/>
                  </a:lnTo>
                  <a:lnTo>
                    <a:pt x="59" y="376"/>
                  </a:lnTo>
                  <a:lnTo>
                    <a:pt x="57" y="392"/>
                  </a:lnTo>
                  <a:lnTo>
                    <a:pt x="51" y="406"/>
                  </a:lnTo>
                  <a:lnTo>
                    <a:pt x="41" y="419"/>
                  </a:lnTo>
                  <a:lnTo>
                    <a:pt x="30" y="429"/>
                  </a:lnTo>
                  <a:lnTo>
                    <a:pt x="10" y="439"/>
                  </a:lnTo>
                  <a:lnTo>
                    <a:pt x="10" y="439"/>
                  </a:lnTo>
                  <a:lnTo>
                    <a:pt x="6" y="441"/>
                  </a:lnTo>
                  <a:lnTo>
                    <a:pt x="4" y="445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26" y="485"/>
                  </a:lnTo>
                  <a:lnTo>
                    <a:pt x="32" y="495"/>
                  </a:lnTo>
                  <a:lnTo>
                    <a:pt x="37" y="507"/>
                  </a:lnTo>
                  <a:lnTo>
                    <a:pt x="39" y="519"/>
                  </a:lnTo>
                  <a:lnTo>
                    <a:pt x="41" y="533"/>
                  </a:lnTo>
                  <a:lnTo>
                    <a:pt x="41" y="573"/>
                  </a:lnTo>
                  <a:lnTo>
                    <a:pt x="41" y="573"/>
                  </a:lnTo>
                  <a:lnTo>
                    <a:pt x="43" y="584"/>
                  </a:lnTo>
                  <a:lnTo>
                    <a:pt x="47" y="596"/>
                  </a:lnTo>
                  <a:lnTo>
                    <a:pt x="55" y="608"/>
                  </a:lnTo>
                  <a:lnTo>
                    <a:pt x="63" y="620"/>
                  </a:lnTo>
                  <a:lnTo>
                    <a:pt x="63" y="620"/>
                  </a:lnTo>
                  <a:lnTo>
                    <a:pt x="73" y="632"/>
                  </a:lnTo>
                  <a:lnTo>
                    <a:pt x="81" y="646"/>
                  </a:lnTo>
                  <a:lnTo>
                    <a:pt x="85" y="660"/>
                  </a:lnTo>
                  <a:lnTo>
                    <a:pt x="87" y="676"/>
                  </a:lnTo>
                  <a:lnTo>
                    <a:pt x="87" y="692"/>
                  </a:lnTo>
                  <a:lnTo>
                    <a:pt x="83" y="706"/>
                  </a:lnTo>
                  <a:lnTo>
                    <a:pt x="77" y="720"/>
                  </a:lnTo>
                  <a:lnTo>
                    <a:pt x="69" y="732"/>
                  </a:lnTo>
                  <a:lnTo>
                    <a:pt x="69" y="732"/>
                  </a:lnTo>
                  <a:lnTo>
                    <a:pt x="59" y="746"/>
                  </a:lnTo>
                  <a:lnTo>
                    <a:pt x="53" y="763"/>
                  </a:lnTo>
                  <a:lnTo>
                    <a:pt x="47" y="785"/>
                  </a:lnTo>
                  <a:lnTo>
                    <a:pt x="45" y="807"/>
                  </a:lnTo>
                  <a:lnTo>
                    <a:pt x="45" y="829"/>
                  </a:lnTo>
                  <a:lnTo>
                    <a:pt x="45" y="851"/>
                  </a:lnTo>
                  <a:lnTo>
                    <a:pt x="51" y="867"/>
                  </a:lnTo>
                  <a:lnTo>
                    <a:pt x="55" y="875"/>
                  </a:lnTo>
                  <a:lnTo>
                    <a:pt x="59" y="879"/>
                  </a:lnTo>
                  <a:lnTo>
                    <a:pt x="59" y="879"/>
                  </a:lnTo>
                  <a:lnTo>
                    <a:pt x="87" y="905"/>
                  </a:lnTo>
                  <a:lnTo>
                    <a:pt x="117" y="928"/>
                  </a:lnTo>
                  <a:lnTo>
                    <a:pt x="133" y="938"/>
                  </a:lnTo>
                  <a:lnTo>
                    <a:pt x="147" y="946"/>
                  </a:lnTo>
                  <a:lnTo>
                    <a:pt x="163" y="952"/>
                  </a:lnTo>
                  <a:lnTo>
                    <a:pt x="179" y="956"/>
                  </a:lnTo>
                  <a:lnTo>
                    <a:pt x="179" y="956"/>
                  </a:lnTo>
                  <a:lnTo>
                    <a:pt x="199" y="958"/>
                  </a:lnTo>
                  <a:lnTo>
                    <a:pt x="218" y="960"/>
                  </a:lnTo>
                  <a:lnTo>
                    <a:pt x="218" y="960"/>
                  </a:lnTo>
                  <a:lnTo>
                    <a:pt x="242" y="958"/>
                  </a:lnTo>
                  <a:lnTo>
                    <a:pt x="254" y="954"/>
                  </a:lnTo>
                  <a:lnTo>
                    <a:pt x="266" y="952"/>
                  </a:lnTo>
                  <a:lnTo>
                    <a:pt x="266" y="952"/>
                  </a:lnTo>
                  <a:lnTo>
                    <a:pt x="282" y="920"/>
                  </a:lnTo>
                  <a:lnTo>
                    <a:pt x="282" y="92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0" name="Freeform 13"/>
            <p:cNvSpPr>
              <a:spLocks/>
            </p:cNvSpPr>
            <p:nvPr/>
          </p:nvSpPr>
          <p:spPr bwMode="auto">
            <a:xfrm>
              <a:off x="2846388" y="2970213"/>
              <a:ext cx="1922463" cy="1754188"/>
            </a:xfrm>
            <a:custGeom>
              <a:avLst/>
              <a:gdLst>
                <a:gd name="T0" fmla="*/ 813 w 1211"/>
                <a:gd name="T1" fmla="*/ 1000 h 1105"/>
                <a:gd name="T2" fmla="*/ 843 w 1211"/>
                <a:gd name="T3" fmla="*/ 972 h 1105"/>
                <a:gd name="T4" fmla="*/ 887 w 1211"/>
                <a:gd name="T5" fmla="*/ 964 h 1105"/>
                <a:gd name="T6" fmla="*/ 867 w 1211"/>
                <a:gd name="T7" fmla="*/ 912 h 1105"/>
                <a:gd name="T8" fmla="*/ 877 w 1211"/>
                <a:gd name="T9" fmla="*/ 874 h 1105"/>
                <a:gd name="T10" fmla="*/ 923 w 1211"/>
                <a:gd name="T11" fmla="*/ 849 h 1105"/>
                <a:gd name="T12" fmla="*/ 964 w 1211"/>
                <a:gd name="T13" fmla="*/ 845 h 1105"/>
                <a:gd name="T14" fmla="*/ 990 w 1211"/>
                <a:gd name="T15" fmla="*/ 843 h 1105"/>
                <a:gd name="T16" fmla="*/ 1040 w 1211"/>
                <a:gd name="T17" fmla="*/ 789 h 1105"/>
                <a:gd name="T18" fmla="*/ 1078 w 1211"/>
                <a:gd name="T19" fmla="*/ 739 h 1105"/>
                <a:gd name="T20" fmla="*/ 1147 w 1211"/>
                <a:gd name="T21" fmla="*/ 650 h 1105"/>
                <a:gd name="T22" fmla="*/ 1088 w 1211"/>
                <a:gd name="T23" fmla="*/ 513 h 1105"/>
                <a:gd name="T24" fmla="*/ 1098 w 1211"/>
                <a:gd name="T25" fmla="*/ 487 h 1105"/>
                <a:gd name="T26" fmla="*/ 1169 w 1211"/>
                <a:gd name="T27" fmla="*/ 471 h 1105"/>
                <a:gd name="T28" fmla="*/ 1211 w 1211"/>
                <a:gd name="T29" fmla="*/ 427 h 1105"/>
                <a:gd name="T30" fmla="*/ 1187 w 1211"/>
                <a:gd name="T31" fmla="*/ 350 h 1105"/>
                <a:gd name="T32" fmla="*/ 1117 w 1211"/>
                <a:gd name="T33" fmla="*/ 314 h 1105"/>
                <a:gd name="T34" fmla="*/ 1046 w 1211"/>
                <a:gd name="T35" fmla="*/ 312 h 1105"/>
                <a:gd name="T36" fmla="*/ 1018 w 1211"/>
                <a:gd name="T37" fmla="*/ 308 h 1105"/>
                <a:gd name="T38" fmla="*/ 986 w 1211"/>
                <a:gd name="T39" fmla="*/ 264 h 1105"/>
                <a:gd name="T40" fmla="*/ 982 w 1211"/>
                <a:gd name="T41" fmla="*/ 201 h 1105"/>
                <a:gd name="T42" fmla="*/ 931 w 1211"/>
                <a:gd name="T43" fmla="*/ 145 h 1105"/>
                <a:gd name="T44" fmla="*/ 905 w 1211"/>
                <a:gd name="T45" fmla="*/ 111 h 1105"/>
                <a:gd name="T46" fmla="*/ 865 w 1211"/>
                <a:gd name="T47" fmla="*/ 47 h 1105"/>
                <a:gd name="T48" fmla="*/ 801 w 1211"/>
                <a:gd name="T49" fmla="*/ 47 h 1105"/>
                <a:gd name="T50" fmla="*/ 706 w 1211"/>
                <a:gd name="T51" fmla="*/ 55 h 1105"/>
                <a:gd name="T52" fmla="*/ 601 w 1211"/>
                <a:gd name="T53" fmla="*/ 32 h 1105"/>
                <a:gd name="T54" fmla="*/ 553 w 1211"/>
                <a:gd name="T55" fmla="*/ 4 h 1105"/>
                <a:gd name="T56" fmla="*/ 499 w 1211"/>
                <a:gd name="T57" fmla="*/ 24 h 1105"/>
                <a:gd name="T58" fmla="*/ 459 w 1211"/>
                <a:gd name="T59" fmla="*/ 55 h 1105"/>
                <a:gd name="T60" fmla="*/ 376 w 1211"/>
                <a:gd name="T61" fmla="*/ 201 h 1105"/>
                <a:gd name="T62" fmla="*/ 358 w 1211"/>
                <a:gd name="T63" fmla="*/ 206 h 1105"/>
                <a:gd name="T64" fmla="*/ 304 w 1211"/>
                <a:gd name="T65" fmla="*/ 248 h 1105"/>
                <a:gd name="T66" fmla="*/ 312 w 1211"/>
                <a:gd name="T67" fmla="*/ 312 h 1105"/>
                <a:gd name="T68" fmla="*/ 300 w 1211"/>
                <a:gd name="T69" fmla="*/ 364 h 1105"/>
                <a:gd name="T70" fmla="*/ 247 w 1211"/>
                <a:gd name="T71" fmla="*/ 391 h 1105"/>
                <a:gd name="T72" fmla="*/ 177 w 1211"/>
                <a:gd name="T73" fmla="*/ 403 h 1105"/>
                <a:gd name="T74" fmla="*/ 139 w 1211"/>
                <a:gd name="T75" fmla="*/ 455 h 1105"/>
                <a:gd name="T76" fmla="*/ 129 w 1211"/>
                <a:gd name="T77" fmla="*/ 652 h 1105"/>
                <a:gd name="T78" fmla="*/ 100 w 1211"/>
                <a:gd name="T79" fmla="*/ 696 h 1105"/>
                <a:gd name="T80" fmla="*/ 70 w 1211"/>
                <a:gd name="T81" fmla="*/ 700 h 1105"/>
                <a:gd name="T82" fmla="*/ 18 w 1211"/>
                <a:gd name="T83" fmla="*/ 717 h 1105"/>
                <a:gd name="T84" fmla="*/ 0 w 1211"/>
                <a:gd name="T85" fmla="*/ 757 h 1105"/>
                <a:gd name="T86" fmla="*/ 38 w 1211"/>
                <a:gd name="T87" fmla="*/ 835 h 1105"/>
                <a:gd name="T88" fmla="*/ 137 w 1211"/>
                <a:gd name="T89" fmla="*/ 863 h 1105"/>
                <a:gd name="T90" fmla="*/ 211 w 1211"/>
                <a:gd name="T91" fmla="*/ 888 h 1105"/>
                <a:gd name="T92" fmla="*/ 265 w 1211"/>
                <a:gd name="T93" fmla="*/ 922 h 1105"/>
                <a:gd name="T94" fmla="*/ 314 w 1211"/>
                <a:gd name="T95" fmla="*/ 910 h 1105"/>
                <a:gd name="T96" fmla="*/ 390 w 1211"/>
                <a:gd name="T97" fmla="*/ 916 h 1105"/>
                <a:gd name="T98" fmla="*/ 461 w 1211"/>
                <a:gd name="T99" fmla="*/ 952 h 1105"/>
                <a:gd name="T100" fmla="*/ 537 w 1211"/>
                <a:gd name="T101" fmla="*/ 960 h 1105"/>
                <a:gd name="T102" fmla="*/ 618 w 1211"/>
                <a:gd name="T103" fmla="*/ 988 h 1105"/>
                <a:gd name="T104" fmla="*/ 662 w 1211"/>
                <a:gd name="T105" fmla="*/ 1049 h 1105"/>
                <a:gd name="T106" fmla="*/ 724 w 1211"/>
                <a:gd name="T107" fmla="*/ 1073 h 1105"/>
                <a:gd name="T108" fmla="*/ 758 w 1211"/>
                <a:gd name="T109" fmla="*/ 1105 h 1105"/>
                <a:gd name="T110" fmla="*/ 795 w 1211"/>
                <a:gd name="T111" fmla="*/ 1037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1" h="1105">
                  <a:moveTo>
                    <a:pt x="795" y="1037"/>
                  </a:moveTo>
                  <a:lnTo>
                    <a:pt x="795" y="1037"/>
                  </a:lnTo>
                  <a:lnTo>
                    <a:pt x="809" y="1008"/>
                  </a:lnTo>
                  <a:lnTo>
                    <a:pt x="809" y="1008"/>
                  </a:lnTo>
                  <a:lnTo>
                    <a:pt x="813" y="1000"/>
                  </a:lnTo>
                  <a:lnTo>
                    <a:pt x="819" y="994"/>
                  </a:lnTo>
                  <a:lnTo>
                    <a:pt x="827" y="988"/>
                  </a:lnTo>
                  <a:lnTo>
                    <a:pt x="835" y="984"/>
                  </a:lnTo>
                  <a:lnTo>
                    <a:pt x="835" y="984"/>
                  </a:lnTo>
                  <a:lnTo>
                    <a:pt x="843" y="972"/>
                  </a:lnTo>
                  <a:lnTo>
                    <a:pt x="843" y="972"/>
                  </a:lnTo>
                  <a:lnTo>
                    <a:pt x="857" y="984"/>
                  </a:lnTo>
                  <a:lnTo>
                    <a:pt x="891" y="984"/>
                  </a:lnTo>
                  <a:lnTo>
                    <a:pt x="891" y="984"/>
                  </a:lnTo>
                  <a:lnTo>
                    <a:pt x="887" y="964"/>
                  </a:lnTo>
                  <a:lnTo>
                    <a:pt x="879" y="948"/>
                  </a:lnTo>
                  <a:lnTo>
                    <a:pt x="879" y="948"/>
                  </a:lnTo>
                  <a:lnTo>
                    <a:pt x="875" y="936"/>
                  </a:lnTo>
                  <a:lnTo>
                    <a:pt x="869" y="922"/>
                  </a:lnTo>
                  <a:lnTo>
                    <a:pt x="867" y="912"/>
                  </a:lnTo>
                  <a:lnTo>
                    <a:pt x="867" y="902"/>
                  </a:lnTo>
                  <a:lnTo>
                    <a:pt x="869" y="894"/>
                  </a:lnTo>
                  <a:lnTo>
                    <a:pt x="873" y="882"/>
                  </a:lnTo>
                  <a:lnTo>
                    <a:pt x="873" y="882"/>
                  </a:lnTo>
                  <a:lnTo>
                    <a:pt x="877" y="874"/>
                  </a:lnTo>
                  <a:lnTo>
                    <a:pt x="885" y="867"/>
                  </a:lnTo>
                  <a:lnTo>
                    <a:pt x="891" y="861"/>
                  </a:lnTo>
                  <a:lnTo>
                    <a:pt x="899" y="857"/>
                  </a:lnTo>
                  <a:lnTo>
                    <a:pt x="913" y="851"/>
                  </a:lnTo>
                  <a:lnTo>
                    <a:pt x="923" y="849"/>
                  </a:lnTo>
                  <a:lnTo>
                    <a:pt x="923" y="849"/>
                  </a:lnTo>
                  <a:lnTo>
                    <a:pt x="937" y="847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64" y="845"/>
                  </a:lnTo>
                  <a:lnTo>
                    <a:pt x="964" y="845"/>
                  </a:lnTo>
                  <a:lnTo>
                    <a:pt x="972" y="845"/>
                  </a:lnTo>
                  <a:lnTo>
                    <a:pt x="972" y="845"/>
                  </a:lnTo>
                  <a:lnTo>
                    <a:pt x="982" y="845"/>
                  </a:lnTo>
                  <a:lnTo>
                    <a:pt x="990" y="843"/>
                  </a:lnTo>
                  <a:lnTo>
                    <a:pt x="998" y="839"/>
                  </a:lnTo>
                  <a:lnTo>
                    <a:pt x="1006" y="833"/>
                  </a:lnTo>
                  <a:lnTo>
                    <a:pt x="1022" y="815"/>
                  </a:lnTo>
                  <a:lnTo>
                    <a:pt x="1040" y="789"/>
                  </a:lnTo>
                  <a:lnTo>
                    <a:pt x="1040" y="789"/>
                  </a:lnTo>
                  <a:lnTo>
                    <a:pt x="1050" y="771"/>
                  </a:lnTo>
                  <a:lnTo>
                    <a:pt x="1050" y="771"/>
                  </a:lnTo>
                  <a:lnTo>
                    <a:pt x="1062" y="755"/>
                  </a:lnTo>
                  <a:lnTo>
                    <a:pt x="1078" y="739"/>
                  </a:lnTo>
                  <a:lnTo>
                    <a:pt x="1078" y="739"/>
                  </a:lnTo>
                  <a:lnTo>
                    <a:pt x="1100" y="709"/>
                  </a:lnTo>
                  <a:lnTo>
                    <a:pt x="1100" y="709"/>
                  </a:lnTo>
                  <a:lnTo>
                    <a:pt x="1119" y="682"/>
                  </a:lnTo>
                  <a:lnTo>
                    <a:pt x="1147" y="650"/>
                  </a:lnTo>
                  <a:lnTo>
                    <a:pt x="1147" y="650"/>
                  </a:lnTo>
                  <a:lnTo>
                    <a:pt x="1127" y="608"/>
                  </a:lnTo>
                  <a:lnTo>
                    <a:pt x="1108" y="564"/>
                  </a:lnTo>
                  <a:lnTo>
                    <a:pt x="1108" y="564"/>
                  </a:lnTo>
                  <a:lnTo>
                    <a:pt x="1092" y="529"/>
                  </a:lnTo>
                  <a:lnTo>
                    <a:pt x="1088" y="513"/>
                  </a:lnTo>
                  <a:lnTo>
                    <a:pt x="1088" y="505"/>
                  </a:lnTo>
                  <a:lnTo>
                    <a:pt x="1090" y="497"/>
                  </a:lnTo>
                  <a:lnTo>
                    <a:pt x="1090" y="497"/>
                  </a:lnTo>
                  <a:lnTo>
                    <a:pt x="1094" y="493"/>
                  </a:lnTo>
                  <a:lnTo>
                    <a:pt x="1098" y="487"/>
                  </a:lnTo>
                  <a:lnTo>
                    <a:pt x="1115" y="481"/>
                  </a:lnTo>
                  <a:lnTo>
                    <a:pt x="1133" y="475"/>
                  </a:lnTo>
                  <a:lnTo>
                    <a:pt x="1151" y="473"/>
                  </a:lnTo>
                  <a:lnTo>
                    <a:pt x="1151" y="473"/>
                  </a:lnTo>
                  <a:lnTo>
                    <a:pt x="1169" y="471"/>
                  </a:lnTo>
                  <a:lnTo>
                    <a:pt x="1183" y="467"/>
                  </a:lnTo>
                  <a:lnTo>
                    <a:pt x="1195" y="459"/>
                  </a:lnTo>
                  <a:lnTo>
                    <a:pt x="1203" y="451"/>
                  </a:lnTo>
                  <a:lnTo>
                    <a:pt x="1209" y="441"/>
                  </a:lnTo>
                  <a:lnTo>
                    <a:pt x="1211" y="427"/>
                  </a:lnTo>
                  <a:lnTo>
                    <a:pt x="1211" y="413"/>
                  </a:lnTo>
                  <a:lnTo>
                    <a:pt x="1205" y="397"/>
                  </a:lnTo>
                  <a:lnTo>
                    <a:pt x="1205" y="397"/>
                  </a:lnTo>
                  <a:lnTo>
                    <a:pt x="1197" y="370"/>
                  </a:lnTo>
                  <a:lnTo>
                    <a:pt x="1187" y="350"/>
                  </a:lnTo>
                  <a:lnTo>
                    <a:pt x="1179" y="336"/>
                  </a:lnTo>
                  <a:lnTo>
                    <a:pt x="1169" y="326"/>
                  </a:lnTo>
                  <a:lnTo>
                    <a:pt x="1157" y="320"/>
                  </a:lnTo>
                  <a:lnTo>
                    <a:pt x="1141" y="316"/>
                  </a:lnTo>
                  <a:lnTo>
                    <a:pt x="1117" y="314"/>
                  </a:lnTo>
                  <a:lnTo>
                    <a:pt x="1090" y="314"/>
                  </a:lnTo>
                  <a:lnTo>
                    <a:pt x="1090" y="314"/>
                  </a:lnTo>
                  <a:lnTo>
                    <a:pt x="1048" y="312"/>
                  </a:lnTo>
                  <a:lnTo>
                    <a:pt x="1048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30" y="312"/>
                  </a:lnTo>
                  <a:lnTo>
                    <a:pt x="1018" y="308"/>
                  </a:lnTo>
                  <a:lnTo>
                    <a:pt x="1008" y="304"/>
                  </a:lnTo>
                  <a:lnTo>
                    <a:pt x="998" y="296"/>
                  </a:lnTo>
                  <a:lnTo>
                    <a:pt x="992" y="288"/>
                  </a:lnTo>
                  <a:lnTo>
                    <a:pt x="988" y="276"/>
                  </a:lnTo>
                  <a:lnTo>
                    <a:pt x="986" y="264"/>
                  </a:lnTo>
                  <a:lnTo>
                    <a:pt x="986" y="250"/>
                  </a:lnTo>
                  <a:lnTo>
                    <a:pt x="986" y="250"/>
                  </a:lnTo>
                  <a:lnTo>
                    <a:pt x="986" y="232"/>
                  </a:lnTo>
                  <a:lnTo>
                    <a:pt x="984" y="216"/>
                  </a:lnTo>
                  <a:lnTo>
                    <a:pt x="982" y="201"/>
                  </a:lnTo>
                  <a:lnTo>
                    <a:pt x="976" y="187"/>
                  </a:lnTo>
                  <a:lnTo>
                    <a:pt x="968" y="175"/>
                  </a:lnTo>
                  <a:lnTo>
                    <a:pt x="958" y="163"/>
                  </a:lnTo>
                  <a:lnTo>
                    <a:pt x="945" y="153"/>
                  </a:lnTo>
                  <a:lnTo>
                    <a:pt x="931" y="145"/>
                  </a:lnTo>
                  <a:lnTo>
                    <a:pt x="931" y="145"/>
                  </a:lnTo>
                  <a:lnTo>
                    <a:pt x="923" y="139"/>
                  </a:lnTo>
                  <a:lnTo>
                    <a:pt x="915" y="131"/>
                  </a:lnTo>
                  <a:lnTo>
                    <a:pt x="905" y="111"/>
                  </a:lnTo>
                  <a:lnTo>
                    <a:pt x="905" y="111"/>
                  </a:lnTo>
                  <a:lnTo>
                    <a:pt x="891" y="77"/>
                  </a:lnTo>
                  <a:lnTo>
                    <a:pt x="885" y="65"/>
                  </a:lnTo>
                  <a:lnTo>
                    <a:pt x="879" y="57"/>
                  </a:lnTo>
                  <a:lnTo>
                    <a:pt x="873" y="51"/>
                  </a:lnTo>
                  <a:lnTo>
                    <a:pt x="865" y="47"/>
                  </a:lnTo>
                  <a:lnTo>
                    <a:pt x="857" y="45"/>
                  </a:lnTo>
                  <a:lnTo>
                    <a:pt x="845" y="43"/>
                  </a:lnTo>
                  <a:lnTo>
                    <a:pt x="845" y="43"/>
                  </a:lnTo>
                  <a:lnTo>
                    <a:pt x="825" y="45"/>
                  </a:lnTo>
                  <a:lnTo>
                    <a:pt x="801" y="47"/>
                  </a:lnTo>
                  <a:lnTo>
                    <a:pt x="801" y="47"/>
                  </a:lnTo>
                  <a:lnTo>
                    <a:pt x="752" y="51"/>
                  </a:lnTo>
                  <a:lnTo>
                    <a:pt x="730" y="53"/>
                  </a:lnTo>
                  <a:lnTo>
                    <a:pt x="706" y="55"/>
                  </a:lnTo>
                  <a:lnTo>
                    <a:pt x="706" y="55"/>
                  </a:lnTo>
                  <a:lnTo>
                    <a:pt x="670" y="53"/>
                  </a:lnTo>
                  <a:lnTo>
                    <a:pt x="652" y="49"/>
                  </a:lnTo>
                  <a:lnTo>
                    <a:pt x="634" y="45"/>
                  </a:lnTo>
                  <a:lnTo>
                    <a:pt x="616" y="40"/>
                  </a:lnTo>
                  <a:lnTo>
                    <a:pt x="601" y="32"/>
                  </a:lnTo>
                  <a:lnTo>
                    <a:pt x="583" y="22"/>
                  </a:lnTo>
                  <a:lnTo>
                    <a:pt x="567" y="10"/>
                  </a:lnTo>
                  <a:lnTo>
                    <a:pt x="567" y="10"/>
                  </a:lnTo>
                  <a:lnTo>
                    <a:pt x="561" y="6"/>
                  </a:lnTo>
                  <a:lnTo>
                    <a:pt x="553" y="4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29" y="10"/>
                  </a:lnTo>
                  <a:lnTo>
                    <a:pt x="515" y="18"/>
                  </a:lnTo>
                  <a:lnTo>
                    <a:pt x="499" y="24"/>
                  </a:lnTo>
                  <a:lnTo>
                    <a:pt x="481" y="26"/>
                  </a:lnTo>
                  <a:lnTo>
                    <a:pt x="481" y="26"/>
                  </a:lnTo>
                  <a:lnTo>
                    <a:pt x="473" y="36"/>
                  </a:lnTo>
                  <a:lnTo>
                    <a:pt x="465" y="45"/>
                  </a:lnTo>
                  <a:lnTo>
                    <a:pt x="459" y="55"/>
                  </a:lnTo>
                  <a:lnTo>
                    <a:pt x="453" y="65"/>
                  </a:lnTo>
                  <a:lnTo>
                    <a:pt x="453" y="65"/>
                  </a:lnTo>
                  <a:lnTo>
                    <a:pt x="438" y="101"/>
                  </a:lnTo>
                  <a:lnTo>
                    <a:pt x="418" y="135"/>
                  </a:lnTo>
                  <a:lnTo>
                    <a:pt x="376" y="201"/>
                  </a:lnTo>
                  <a:lnTo>
                    <a:pt x="376" y="201"/>
                  </a:lnTo>
                  <a:lnTo>
                    <a:pt x="372" y="203"/>
                  </a:lnTo>
                  <a:lnTo>
                    <a:pt x="368" y="205"/>
                  </a:lnTo>
                  <a:lnTo>
                    <a:pt x="358" y="206"/>
                  </a:lnTo>
                  <a:lnTo>
                    <a:pt x="358" y="206"/>
                  </a:lnTo>
                  <a:lnTo>
                    <a:pt x="340" y="214"/>
                  </a:lnTo>
                  <a:lnTo>
                    <a:pt x="324" y="220"/>
                  </a:lnTo>
                  <a:lnTo>
                    <a:pt x="314" y="228"/>
                  </a:lnTo>
                  <a:lnTo>
                    <a:pt x="308" y="236"/>
                  </a:lnTo>
                  <a:lnTo>
                    <a:pt x="304" y="248"/>
                  </a:lnTo>
                  <a:lnTo>
                    <a:pt x="302" y="262"/>
                  </a:lnTo>
                  <a:lnTo>
                    <a:pt x="304" y="278"/>
                  </a:lnTo>
                  <a:lnTo>
                    <a:pt x="310" y="300"/>
                  </a:lnTo>
                  <a:lnTo>
                    <a:pt x="310" y="300"/>
                  </a:lnTo>
                  <a:lnTo>
                    <a:pt x="312" y="312"/>
                  </a:lnTo>
                  <a:lnTo>
                    <a:pt x="312" y="324"/>
                  </a:lnTo>
                  <a:lnTo>
                    <a:pt x="312" y="334"/>
                  </a:lnTo>
                  <a:lnTo>
                    <a:pt x="310" y="344"/>
                  </a:lnTo>
                  <a:lnTo>
                    <a:pt x="306" y="354"/>
                  </a:lnTo>
                  <a:lnTo>
                    <a:pt x="300" y="364"/>
                  </a:lnTo>
                  <a:lnTo>
                    <a:pt x="292" y="372"/>
                  </a:lnTo>
                  <a:lnTo>
                    <a:pt x="283" y="377"/>
                  </a:lnTo>
                  <a:lnTo>
                    <a:pt x="283" y="377"/>
                  </a:lnTo>
                  <a:lnTo>
                    <a:pt x="265" y="385"/>
                  </a:lnTo>
                  <a:lnTo>
                    <a:pt x="247" y="391"/>
                  </a:lnTo>
                  <a:lnTo>
                    <a:pt x="227" y="395"/>
                  </a:lnTo>
                  <a:lnTo>
                    <a:pt x="209" y="397"/>
                  </a:lnTo>
                  <a:lnTo>
                    <a:pt x="209" y="397"/>
                  </a:lnTo>
                  <a:lnTo>
                    <a:pt x="191" y="399"/>
                  </a:lnTo>
                  <a:lnTo>
                    <a:pt x="177" y="403"/>
                  </a:lnTo>
                  <a:lnTo>
                    <a:pt x="165" y="409"/>
                  </a:lnTo>
                  <a:lnTo>
                    <a:pt x="155" y="417"/>
                  </a:lnTo>
                  <a:lnTo>
                    <a:pt x="149" y="427"/>
                  </a:lnTo>
                  <a:lnTo>
                    <a:pt x="143" y="439"/>
                  </a:lnTo>
                  <a:lnTo>
                    <a:pt x="139" y="455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31" y="638"/>
                  </a:lnTo>
                  <a:lnTo>
                    <a:pt x="131" y="638"/>
                  </a:lnTo>
                  <a:lnTo>
                    <a:pt x="129" y="652"/>
                  </a:lnTo>
                  <a:lnTo>
                    <a:pt x="127" y="664"/>
                  </a:lnTo>
                  <a:lnTo>
                    <a:pt x="123" y="676"/>
                  </a:lnTo>
                  <a:lnTo>
                    <a:pt x="117" y="684"/>
                  </a:lnTo>
                  <a:lnTo>
                    <a:pt x="110" y="690"/>
                  </a:lnTo>
                  <a:lnTo>
                    <a:pt x="100" y="696"/>
                  </a:lnTo>
                  <a:lnTo>
                    <a:pt x="86" y="698"/>
                  </a:lnTo>
                  <a:lnTo>
                    <a:pt x="72" y="700"/>
                  </a:lnTo>
                  <a:lnTo>
                    <a:pt x="72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52" y="702"/>
                  </a:lnTo>
                  <a:lnTo>
                    <a:pt x="34" y="707"/>
                  </a:lnTo>
                  <a:lnTo>
                    <a:pt x="18" y="717"/>
                  </a:lnTo>
                  <a:lnTo>
                    <a:pt x="12" y="723"/>
                  </a:lnTo>
                  <a:lnTo>
                    <a:pt x="6" y="729"/>
                  </a:lnTo>
                  <a:lnTo>
                    <a:pt x="6" y="729"/>
                  </a:lnTo>
                  <a:lnTo>
                    <a:pt x="2" y="743"/>
                  </a:lnTo>
                  <a:lnTo>
                    <a:pt x="0" y="757"/>
                  </a:lnTo>
                  <a:lnTo>
                    <a:pt x="2" y="773"/>
                  </a:lnTo>
                  <a:lnTo>
                    <a:pt x="8" y="789"/>
                  </a:lnTo>
                  <a:lnTo>
                    <a:pt x="16" y="805"/>
                  </a:lnTo>
                  <a:lnTo>
                    <a:pt x="26" y="821"/>
                  </a:lnTo>
                  <a:lnTo>
                    <a:pt x="38" y="835"/>
                  </a:lnTo>
                  <a:lnTo>
                    <a:pt x="50" y="847"/>
                  </a:lnTo>
                  <a:lnTo>
                    <a:pt x="50" y="847"/>
                  </a:lnTo>
                  <a:lnTo>
                    <a:pt x="80" y="849"/>
                  </a:lnTo>
                  <a:lnTo>
                    <a:pt x="110" y="855"/>
                  </a:lnTo>
                  <a:lnTo>
                    <a:pt x="137" y="863"/>
                  </a:lnTo>
                  <a:lnTo>
                    <a:pt x="163" y="872"/>
                  </a:lnTo>
                  <a:lnTo>
                    <a:pt x="163" y="872"/>
                  </a:lnTo>
                  <a:lnTo>
                    <a:pt x="201" y="884"/>
                  </a:lnTo>
                  <a:lnTo>
                    <a:pt x="201" y="884"/>
                  </a:lnTo>
                  <a:lnTo>
                    <a:pt x="211" y="888"/>
                  </a:lnTo>
                  <a:lnTo>
                    <a:pt x="221" y="894"/>
                  </a:lnTo>
                  <a:lnTo>
                    <a:pt x="233" y="904"/>
                  </a:lnTo>
                  <a:lnTo>
                    <a:pt x="243" y="916"/>
                  </a:lnTo>
                  <a:lnTo>
                    <a:pt x="243" y="916"/>
                  </a:lnTo>
                  <a:lnTo>
                    <a:pt x="265" y="922"/>
                  </a:lnTo>
                  <a:lnTo>
                    <a:pt x="265" y="922"/>
                  </a:lnTo>
                  <a:lnTo>
                    <a:pt x="275" y="916"/>
                  </a:lnTo>
                  <a:lnTo>
                    <a:pt x="284" y="914"/>
                  </a:lnTo>
                  <a:lnTo>
                    <a:pt x="284" y="914"/>
                  </a:lnTo>
                  <a:lnTo>
                    <a:pt x="314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66" y="910"/>
                  </a:lnTo>
                  <a:lnTo>
                    <a:pt x="390" y="916"/>
                  </a:lnTo>
                  <a:lnTo>
                    <a:pt x="410" y="922"/>
                  </a:lnTo>
                  <a:lnTo>
                    <a:pt x="426" y="932"/>
                  </a:lnTo>
                  <a:lnTo>
                    <a:pt x="426" y="932"/>
                  </a:lnTo>
                  <a:lnTo>
                    <a:pt x="444" y="944"/>
                  </a:lnTo>
                  <a:lnTo>
                    <a:pt x="461" y="952"/>
                  </a:lnTo>
                  <a:lnTo>
                    <a:pt x="477" y="956"/>
                  </a:lnTo>
                  <a:lnTo>
                    <a:pt x="497" y="958"/>
                  </a:lnTo>
                  <a:lnTo>
                    <a:pt x="497" y="958"/>
                  </a:lnTo>
                  <a:lnTo>
                    <a:pt x="515" y="958"/>
                  </a:lnTo>
                  <a:lnTo>
                    <a:pt x="537" y="960"/>
                  </a:lnTo>
                  <a:lnTo>
                    <a:pt x="561" y="964"/>
                  </a:lnTo>
                  <a:lnTo>
                    <a:pt x="585" y="970"/>
                  </a:lnTo>
                  <a:lnTo>
                    <a:pt x="597" y="974"/>
                  </a:lnTo>
                  <a:lnTo>
                    <a:pt x="609" y="982"/>
                  </a:lnTo>
                  <a:lnTo>
                    <a:pt x="618" y="988"/>
                  </a:lnTo>
                  <a:lnTo>
                    <a:pt x="630" y="998"/>
                  </a:lnTo>
                  <a:lnTo>
                    <a:pt x="638" y="1008"/>
                  </a:lnTo>
                  <a:lnTo>
                    <a:pt x="648" y="1020"/>
                  </a:lnTo>
                  <a:lnTo>
                    <a:pt x="656" y="1034"/>
                  </a:lnTo>
                  <a:lnTo>
                    <a:pt x="662" y="1049"/>
                  </a:lnTo>
                  <a:lnTo>
                    <a:pt x="662" y="1049"/>
                  </a:lnTo>
                  <a:lnTo>
                    <a:pt x="670" y="1053"/>
                  </a:lnTo>
                  <a:lnTo>
                    <a:pt x="670" y="1053"/>
                  </a:lnTo>
                  <a:lnTo>
                    <a:pt x="700" y="1061"/>
                  </a:lnTo>
                  <a:lnTo>
                    <a:pt x="724" y="1073"/>
                  </a:lnTo>
                  <a:lnTo>
                    <a:pt x="734" y="1079"/>
                  </a:lnTo>
                  <a:lnTo>
                    <a:pt x="742" y="1087"/>
                  </a:lnTo>
                  <a:lnTo>
                    <a:pt x="752" y="1097"/>
                  </a:lnTo>
                  <a:lnTo>
                    <a:pt x="758" y="1105"/>
                  </a:lnTo>
                  <a:lnTo>
                    <a:pt x="758" y="1105"/>
                  </a:lnTo>
                  <a:lnTo>
                    <a:pt x="774" y="1085"/>
                  </a:lnTo>
                  <a:lnTo>
                    <a:pt x="774" y="1085"/>
                  </a:lnTo>
                  <a:lnTo>
                    <a:pt x="780" y="1075"/>
                  </a:lnTo>
                  <a:lnTo>
                    <a:pt x="785" y="1063"/>
                  </a:lnTo>
                  <a:lnTo>
                    <a:pt x="795" y="1037"/>
                  </a:lnTo>
                  <a:lnTo>
                    <a:pt x="795" y="103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1" name="Freeform 14"/>
            <p:cNvSpPr>
              <a:spLocks/>
            </p:cNvSpPr>
            <p:nvPr/>
          </p:nvSpPr>
          <p:spPr bwMode="auto">
            <a:xfrm>
              <a:off x="2312988" y="1277938"/>
              <a:ext cx="1730375" cy="1670050"/>
            </a:xfrm>
            <a:custGeom>
              <a:avLst/>
              <a:gdLst>
                <a:gd name="T0" fmla="*/ 24 w 1090"/>
                <a:gd name="T1" fmla="*/ 219 h 1052"/>
                <a:gd name="T2" fmla="*/ 14 w 1090"/>
                <a:gd name="T3" fmla="*/ 276 h 1052"/>
                <a:gd name="T4" fmla="*/ 62 w 1090"/>
                <a:gd name="T5" fmla="*/ 334 h 1052"/>
                <a:gd name="T6" fmla="*/ 54 w 1090"/>
                <a:gd name="T7" fmla="*/ 372 h 1052"/>
                <a:gd name="T8" fmla="*/ 10 w 1090"/>
                <a:gd name="T9" fmla="*/ 432 h 1052"/>
                <a:gd name="T10" fmla="*/ 6 w 1090"/>
                <a:gd name="T11" fmla="*/ 523 h 1052"/>
                <a:gd name="T12" fmla="*/ 46 w 1090"/>
                <a:gd name="T13" fmla="*/ 579 h 1052"/>
                <a:gd name="T14" fmla="*/ 94 w 1090"/>
                <a:gd name="T15" fmla="*/ 630 h 1052"/>
                <a:gd name="T16" fmla="*/ 94 w 1090"/>
                <a:gd name="T17" fmla="*/ 672 h 1052"/>
                <a:gd name="T18" fmla="*/ 52 w 1090"/>
                <a:gd name="T19" fmla="*/ 730 h 1052"/>
                <a:gd name="T20" fmla="*/ 48 w 1090"/>
                <a:gd name="T21" fmla="*/ 760 h 1052"/>
                <a:gd name="T22" fmla="*/ 88 w 1090"/>
                <a:gd name="T23" fmla="*/ 770 h 1052"/>
                <a:gd name="T24" fmla="*/ 155 w 1090"/>
                <a:gd name="T25" fmla="*/ 811 h 1052"/>
                <a:gd name="T26" fmla="*/ 207 w 1090"/>
                <a:gd name="T27" fmla="*/ 805 h 1052"/>
                <a:gd name="T28" fmla="*/ 239 w 1090"/>
                <a:gd name="T29" fmla="*/ 819 h 1052"/>
                <a:gd name="T30" fmla="*/ 304 w 1090"/>
                <a:gd name="T31" fmla="*/ 883 h 1052"/>
                <a:gd name="T32" fmla="*/ 390 w 1090"/>
                <a:gd name="T33" fmla="*/ 931 h 1052"/>
                <a:gd name="T34" fmla="*/ 418 w 1090"/>
                <a:gd name="T35" fmla="*/ 927 h 1052"/>
                <a:gd name="T36" fmla="*/ 459 w 1090"/>
                <a:gd name="T37" fmla="*/ 903 h 1052"/>
                <a:gd name="T38" fmla="*/ 515 w 1090"/>
                <a:gd name="T39" fmla="*/ 923 h 1052"/>
                <a:gd name="T40" fmla="*/ 613 w 1090"/>
                <a:gd name="T41" fmla="*/ 978 h 1052"/>
                <a:gd name="T42" fmla="*/ 636 w 1090"/>
                <a:gd name="T43" fmla="*/ 1010 h 1052"/>
                <a:gd name="T44" fmla="*/ 688 w 1090"/>
                <a:gd name="T45" fmla="*/ 1036 h 1052"/>
                <a:gd name="T46" fmla="*/ 742 w 1090"/>
                <a:gd name="T47" fmla="*/ 1034 h 1052"/>
                <a:gd name="T48" fmla="*/ 787 w 1090"/>
                <a:gd name="T49" fmla="*/ 1042 h 1052"/>
                <a:gd name="T50" fmla="*/ 831 w 1090"/>
                <a:gd name="T51" fmla="*/ 1048 h 1052"/>
                <a:gd name="T52" fmla="*/ 861 w 1090"/>
                <a:gd name="T53" fmla="*/ 1014 h 1052"/>
                <a:gd name="T54" fmla="*/ 889 w 1090"/>
                <a:gd name="T55" fmla="*/ 901 h 1052"/>
                <a:gd name="T56" fmla="*/ 895 w 1090"/>
                <a:gd name="T57" fmla="*/ 839 h 1052"/>
                <a:gd name="T58" fmla="*/ 962 w 1090"/>
                <a:gd name="T59" fmla="*/ 756 h 1052"/>
                <a:gd name="T60" fmla="*/ 931 w 1090"/>
                <a:gd name="T61" fmla="*/ 678 h 1052"/>
                <a:gd name="T62" fmla="*/ 974 w 1090"/>
                <a:gd name="T63" fmla="*/ 608 h 1052"/>
                <a:gd name="T64" fmla="*/ 1042 w 1090"/>
                <a:gd name="T65" fmla="*/ 509 h 1052"/>
                <a:gd name="T66" fmla="*/ 1072 w 1090"/>
                <a:gd name="T67" fmla="*/ 443 h 1052"/>
                <a:gd name="T68" fmla="*/ 1066 w 1090"/>
                <a:gd name="T69" fmla="*/ 402 h 1052"/>
                <a:gd name="T70" fmla="*/ 1060 w 1090"/>
                <a:gd name="T71" fmla="*/ 358 h 1052"/>
                <a:gd name="T72" fmla="*/ 980 w 1090"/>
                <a:gd name="T73" fmla="*/ 300 h 1052"/>
                <a:gd name="T74" fmla="*/ 895 w 1090"/>
                <a:gd name="T75" fmla="*/ 255 h 1052"/>
                <a:gd name="T76" fmla="*/ 853 w 1090"/>
                <a:gd name="T77" fmla="*/ 203 h 1052"/>
                <a:gd name="T78" fmla="*/ 847 w 1090"/>
                <a:gd name="T79" fmla="*/ 155 h 1052"/>
                <a:gd name="T80" fmla="*/ 809 w 1090"/>
                <a:gd name="T81" fmla="*/ 137 h 1052"/>
                <a:gd name="T82" fmla="*/ 692 w 1090"/>
                <a:gd name="T83" fmla="*/ 117 h 1052"/>
                <a:gd name="T84" fmla="*/ 624 w 1090"/>
                <a:gd name="T85" fmla="*/ 70 h 1052"/>
                <a:gd name="T86" fmla="*/ 493 w 1090"/>
                <a:gd name="T87" fmla="*/ 42 h 1052"/>
                <a:gd name="T88" fmla="*/ 398 w 1090"/>
                <a:gd name="T89" fmla="*/ 2 h 1052"/>
                <a:gd name="T90" fmla="*/ 344 w 1090"/>
                <a:gd name="T91" fmla="*/ 6 h 1052"/>
                <a:gd name="T92" fmla="*/ 245 w 1090"/>
                <a:gd name="T93" fmla="*/ 54 h 1052"/>
                <a:gd name="T94" fmla="*/ 211 w 1090"/>
                <a:gd name="T95" fmla="*/ 96 h 1052"/>
                <a:gd name="T96" fmla="*/ 177 w 1090"/>
                <a:gd name="T97" fmla="*/ 109 h 1052"/>
                <a:gd name="T98" fmla="*/ 121 w 1090"/>
                <a:gd name="T99" fmla="*/ 98 h 1052"/>
                <a:gd name="T100" fmla="*/ 94 w 1090"/>
                <a:gd name="T101" fmla="*/ 106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052">
                  <a:moveTo>
                    <a:pt x="74" y="133"/>
                  </a:moveTo>
                  <a:lnTo>
                    <a:pt x="74" y="133"/>
                  </a:lnTo>
                  <a:lnTo>
                    <a:pt x="58" y="163"/>
                  </a:lnTo>
                  <a:lnTo>
                    <a:pt x="42" y="191"/>
                  </a:lnTo>
                  <a:lnTo>
                    <a:pt x="24" y="219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8" y="257"/>
                  </a:lnTo>
                  <a:lnTo>
                    <a:pt x="10" y="267"/>
                  </a:lnTo>
                  <a:lnTo>
                    <a:pt x="14" y="276"/>
                  </a:lnTo>
                  <a:lnTo>
                    <a:pt x="20" y="284"/>
                  </a:lnTo>
                  <a:lnTo>
                    <a:pt x="20" y="284"/>
                  </a:lnTo>
                  <a:lnTo>
                    <a:pt x="40" y="304"/>
                  </a:lnTo>
                  <a:lnTo>
                    <a:pt x="52" y="320"/>
                  </a:lnTo>
                  <a:lnTo>
                    <a:pt x="62" y="334"/>
                  </a:lnTo>
                  <a:lnTo>
                    <a:pt x="64" y="340"/>
                  </a:lnTo>
                  <a:lnTo>
                    <a:pt x="64" y="346"/>
                  </a:lnTo>
                  <a:lnTo>
                    <a:pt x="64" y="352"/>
                  </a:lnTo>
                  <a:lnTo>
                    <a:pt x="62" y="358"/>
                  </a:lnTo>
                  <a:lnTo>
                    <a:pt x="54" y="372"/>
                  </a:lnTo>
                  <a:lnTo>
                    <a:pt x="42" y="390"/>
                  </a:lnTo>
                  <a:lnTo>
                    <a:pt x="22" y="412"/>
                  </a:lnTo>
                  <a:lnTo>
                    <a:pt x="22" y="412"/>
                  </a:lnTo>
                  <a:lnTo>
                    <a:pt x="16" y="422"/>
                  </a:lnTo>
                  <a:lnTo>
                    <a:pt x="10" y="432"/>
                  </a:lnTo>
                  <a:lnTo>
                    <a:pt x="6" y="441"/>
                  </a:lnTo>
                  <a:lnTo>
                    <a:pt x="4" y="453"/>
                  </a:lnTo>
                  <a:lnTo>
                    <a:pt x="0" y="475"/>
                  </a:lnTo>
                  <a:lnTo>
                    <a:pt x="2" y="499"/>
                  </a:lnTo>
                  <a:lnTo>
                    <a:pt x="6" y="523"/>
                  </a:lnTo>
                  <a:lnTo>
                    <a:pt x="16" y="545"/>
                  </a:lnTo>
                  <a:lnTo>
                    <a:pt x="22" y="555"/>
                  </a:lnTo>
                  <a:lnTo>
                    <a:pt x="28" y="565"/>
                  </a:lnTo>
                  <a:lnTo>
                    <a:pt x="36" y="573"/>
                  </a:lnTo>
                  <a:lnTo>
                    <a:pt x="46" y="579"/>
                  </a:lnTo>
                  <a:lnTo>
                    <a:pt x="46" y="579"/>
                  </a:lnTo>
                  <a:lnTo>
                    <a:pt x="68" y="597"/>
                  </a:lnTo>
                  <a:lnTo>
                    <a:pt x="84" y="614"/>
                  </a:lnTo>
                  <a:lnTo>
                    <a:pt x="90" y="622"/>
                  </a:lnTo>
                  <a:lnTo>
                    <a:pt x="94" y="630"/>
                  </a:lnTo>
                  <a:lnTo>
                    <a:pt x="96" y="638"/>
                  </a:lnTo>
                  <a:lnTo>
                    <a:pt x="98" y="646"/>
                  </a:lnTo>
                  <a:lnTo>
                    <a:pt x="98" y="654"/>
                  </a:lnTo>
                  <a:lnTo>
                    <a:pt x="96" y="662"/>
                  </a:lnTo>
                  <a:lnTo>
                    <a:pt x="94" y="672"/>
                  </a:lnTo>
                  <a:lnTo>
                    <a:pt x="90" y="680"/>
                  </a:lnTo>
                  <a:lnTo>
                    <a:pt x="76" y="700"/>
                  </a:lnTo>
                  <a:lnTo>
                    <a:pt x="58" y="722"/>
                  </a:lnTo>
                  <a:lnTo>
                    <a:pt x="58" y="722"/>
                  </a:lnTo>
                  <a:lnTo>
                    <a:pt x="52" y="730"/>
                  </a:lnTo>
                  <a:lnTo>
                    <a:pt x="46" y="738"/>
                  </a:lnTo>
                  <a:lnTo>
                    <a:pt x="44" y="746"/>
                  </a:lnTo>
                  <a:lnTo>
                    <a:pt x="44" y="754"/>
                  </a:lnTo>
                  <a:lnTo>
                    <a:pt x="44" y="754"/>
                  </a:lnTo>
                  <a:lnTo>
                    <a:pt x="48" y="760"/>
                  </a:lnTo>
                  <a:lnTo>
                    <a:pt x="56" y="764"/>
                  </a:lnTo>
                  <a:lnTo>
                    <a:pt x="66" y="768"/>
                  </a:lnTo>
                  <a:lnTo>
                    <a:pt x="76" y="770"/>
                  </a:lnTo>
                  <a:lnTo>
                    <a:pt x="76" y="770"/>
                  </a:lnTo>
                  <a:lnTo>
                    <a:pt x="88" y="770"/>
                  </a:lnTo>
                  <a:lnTo>
                    <a:pt x="88" y="770"/>
                  </a:lnTo>
                  <a:lnTo>
                    <a:pt x="114" y="768"/>
                  </a:lnTo>
                  <a:lnTo>
                    <a:pt x="143" y="766"/>
                  </a:lnTo>
                  <a:lnTo>
                    <a:pt x="143" y="766"/>
                  </a:lnTo>
                  <a:lnTo>
                    <a:pt x="155" y="811"/>
                  </a:lnTo>
                  <a:lnTo>
                    <a:pt x="155" y="811"/>
                  </a:lnTo>
                  <a:lnTo>
                    <a:pt x="161" y="799"/>
                  </a:lnTo>
                  <a:lnTo>
                    <a:pt x="161" y="799"/>
                  </a:lnTo>
                  <a:lnTo>
                    <a:pt x="183" y="803"/>
                  </a:lnTo>
                  <a:lnTo>
                    <a:pt x="207" y="805"/>
                  </a:lnTo>
                  <a:lnTo>
                    <a:pt x="219" y="807"/>
                  </a:lnTo>
                  <a:lnTo>
                    <a:pt x="227" y="811"/>
                  </a:lnTo>
                  <a:lnTo>
                    <a:pt x="235" y="815"/>
                  </a:lnTo>
                  <a:lnTo>
                    <a:pt x="239" y="819"/>
                  </a:lnTo>
                  <a:lnTo>
                    <a:pt x="239" y="819"/>
                  </a:lnTo>
                  <a:lnTo>
                    <a:pt x="245" y="831"/>
                  </a:lnTo>
                  <a:lnTo>
                    <a:pt x="251" y="841"/>
                  </a:lnTo>
                  <a:lnTo>
                    <a:pt x="267" y="857"/>
                  </a:lnTo>
                  <a:lnTo>
                    <a:pt x="285" y="871"/>
                  </a:lnTo>
                  <a:lnTo>
                    <a:pt x="304" y="883"/>
                  </a:lnTo>
                  <a:lnTo>
                    <a:pt x="344" y="903"/>
                  </a:lnTo>
                  <a:lnTo>
                    <a:pt x="364" y="915"/>
                  </a:lnTo>
                  <a:lnTo>
                    <a:pt x="382" y="927"/>
                  </a:lnTo>
                  <a:lnTo>
                    <a:pt x="382" y="927"/>
                  </a:lnTo>
                  <a:lnTo>
                    <a:pt x="390" y="931"/>
                  </a:lnTo>
                  <a:lnTo>
                    <a:pt x="400" y="931"/>
                  </a:lnTo>
                  <a:lnTo>
                    <a:pt x="400" y="931"/>
                  </a:lnTo>
                  <a:lnTo>
                    <a:pt x="410" y="931"/>
                  </a:lnTo>
                  <a:lnTo>
                    <a:pt x="414" y="929"/>
                  </a:lnTo>
                  <a:lnTo>
                    <a:pt x="418" y="927"/>
                  </a:lnTo>
                  <a:lnTo>
                    <a:pt x="418" y="927"/>
                  </a:lnTo>
                  <a:lnTo>
                    <a:pt x="428" y="915"/>
                  </a:lnTo>
                  <a:lnTo>
                    <a:pt x="440" y="909"/>
                  </a:lnTo>
                  <a:lnTo>
                    <a:pt x="450" y="903"/>
                  </a:lnTo>
                  <a:lnTo>
                    <a:pt x="459" y="903"/>
                  </a:lnTo>
                  <a:lnTo>
                    <a:pt x="459" y="903"/>
                  </a:lnTo>
                  <a:lnTo>
                    <a:pt x="473" y="905"/>
                  </a:lnTo>
                  <a:lnTo>
                    <a:pt x="487" y="909"/>
                  </a:lnTo>
                  <a:lnTo>
                    <a:pt x="515" y="923"/>
                  </a:lnTo>
                  <a:lnTo>
                    <a:pt x="515" y="923"/>
                  </a:lnTo>
                  <a:lnTo>
                    <a:pt x="543" y="937"/>
                  </a:lnTo>
                  <a:lnTo>
                    <a:pt x="573" y="950"/>
                  </a:lnTo>
                  <a:lnTo>
                    <a:pt x="573" y="950"/>
                  </a:lnTo>
                  <a:lnTo>
                    <a:pt x="601" y="968"/>
                  </a:lnTo>
                  <a:lnTo>
                    <a:pt x="613" y="978"/>
                  </a:lnTo>
                  <a:lnTo>
                    <a:pt x="619" y="982"/>
                  </a:lnTo>
                  <a:lnTo>
                    <a:pt x="622" y="988"/>
                  </a:lnTo>
                  <a:lnTo>
                    <a:pt x="622" y="988"/>
                  </a:lnTo>
                  <a:lnTo>
                    <a:pt x="628" y="1000"/>
                  </a:lnTo>
                  <a:lnTo>
                    <a:pt x="636" y="1010"/>
                  </a:lnTo>
                  <a:lnTo>
                    <a:pt x="646" y="1018"/>
                  </a:lnTo>
                  <a:lnTo>
                    <a:pt x="654" y="1024"/>
                  </a:lnTo>
                  <a:lnTo>
                    <a:pt x="664" y="1030"/>
                  </a:lnTo>
                  <a:lnTo>
                    <a:pt x="676" y="1034"/>
                  </a:lnTo>
                  <a:lnTo>
                    <a:pt x="688" y="1036"/>
                  </a:lnTo>
                  <a:lnTo>
                    <a:pt x="700" y="1036"/>
                  </a:lnTo>
                  <a:lnTo>
                    <a:pt x="700" y="1036"/>
                  </a:lnTo>
                  <a:lnTo>
                    <a:pt x="708" y="1036"/>
                  </a:lnTo>
                  <a:lnTo>
                    <a:pt x="708" y="1036"/>
                  </a:lnTo>
                  <a:lnTo>
                    <a:pt x="742" y="1034"/>
                  </a:lnTo>
                  <a:lnTo>
                    <a:pt x="742" y="1034"/>
                  </a:lnTo>
                  <a:lnTo>
                    <a:pt x="766" y="1036"/>
                  </a:lnTo>
                  <a:lnTo>
                    <a:pt x="778" y="1038"/>
                  </a:lnTo>
                  <a:lnTo>
                    <a:pt x="787" y="1042"/>
                  </a:lnTo>
                  <a:lnTo>
                    <a:pt x="787" y="1042"/>
                  </a:lnTo>
                  <a:lnTo>
                    <a:pt x="803" y="1050"/>
                  </a:lnTo>
                  <a:lnTo>
                    <a:pt x="817" y="1052"/>
                  </a:lnTo>
                  <a:lnTo>
                    <a:pt x="817" y="1052"/>
                  </a:lnTo>
                  <a:lnTo>
                    <a:pt x="825" y="1050"/>
                  </a:lnTo>
                  <a:lnTo>
                    <a:pt x="831" y="1048"/>
                  </a:lnTo>
                  <a:lnTo>
                    <a:pt x="837" y="1046"/>
                  </a:lnTo>
                  <a:lnTo>
                    <a:pt x="843" y="1040"/>
                  </a:lnTo>
                  <a:lnTo>
                    <a:pt x="853" y="1028"/>
                  </a:lnTo>
                  <a:lnTo>
                    <a:pt x="861" y="1014"/>
                  </a:lnTo>
                  <a:lnTo>
                    <a:pt x="861" y="1014"/>
                  </a:lnTo>
                  <a:lnTo>
                    <a:pt x="905" y="940"/>
                  </a:lnTo>
                  <a:lnTo>
                    <a:pt x="905" y="940"/>
                  </a:lnTo>
                  <a:lnTo>
                    <a:pt x="897" y="927"/>
                  </a:lnTo>
                  <a:lnTo>
                    <a:pt x="893" y="913"/>
                  </a:lnTo>
                  <a:lnTo>
                    <a:pt x="889" y="901"/>
                  </a:lnTo>
                  <a:lnTo>
                    <a:pt x="887" y="887"/>
                  </a:lnTo>
                  <a:lnTo>
                    <a:pt x="887" y="875"/>
                  </a:lnTo>
                  <a:lnTo>
                    <a:pt x="887" y="863"/>
                  </a:lnTo>
                  <a:lnTo>
                    <a:pt x="891" y="851"/>
                  </a:lnTo>
                  <a:lnTo>
                    <a:pt x="895" y="839"/>
                  </a:lnTo>
                  <a:lnTo>
                    <a:pt x="905" y="817"/>
                  </a:lnTo>
                  <a:lnTo>
                    <a:pt x="921" y="795"/>
                  </a:lnTo>
                  <a:lnTo>
                    <a:pt x="941" y="775"/>
                  </a:lnTo>
                  <a:lnTo>
                    <a:pt x="962" y="756"/>
                  </a:lnTo>
                  <a:lnTo>
                    <a:pt x="962" y="756"/>
                  </a:lnTo>
                  <a:lnTo>
                    <a:pt x="952" y="742"/>
                  </a:lnTo>
                  <a:lnTo>
                    <a:pt x="943" y="726"/>
                  </a:lnTo>
                  <a:lnTo>
                    <a:pt x="937" y="710"/>
                  </a:lnTo>
                  <a:lnTo>
                    <a:pt x="933" y="694"/>
                  </a:lnTo>
                  <a:lnTo>
                    <a:pt x="931" y="678"/>
                  </a:lnTo>
                  <a:lnTo>
                    <a:pt x="935" y="662"/>
                  </a:lnTo>
                  <a:lnTo>
                    <a:pt x="941" y="646"/>
                  </a:lnTo>
                  <a:lnTo>
                    <a:pt x="952" y="632"/>
                  </a:lnTo>
                  <a:lnTo>
                    <a:pt x="952" y="632"/>
                  </a:lnTo>
                  <a:lnTo>
                    <a:pt x="974" y="608"/>
                  </a:lnTo>
                  <a:lnTo>
                    <a:pt x="1000" y="589"/>
                  </a:lnTo>
                  <a:lnTo>
                    <a:pt x="1050" y="547"/>
                  </a:lnTo>
                  <a:lnTo>
                    <a:pt x="1050" y="547"/>
                  </a:lnTo>
                  <a:lnTo>
                    <a:pt x="1044" y="527"/>
                  </a:lnTo>
                  <a:lnTo>
                    <a:pt x="1042" y="509"/>
                  </a:lnTo>
                  <a:lnTo>
                    <a:pt x="1042" y="495"/>
                  </a:lnTo>
                  <a:lnTo>
                    <a:pt x="1044" y="481"/>
                  </a:lnTo>
                  <a:lnTo>
                    <a:pt x="1050" y="469"/>
                  </a:lnTo>
                  <a:lnTo>
                    <a:pt x="1060" y="457"/>
                  </a:lnTo>
                  <a:lnTo>
                    <a:pt x="1072" y="443"/>
                  </a:lnTo>
                  <a:lnTo>
                    <a:pt x="1090" y="432"/>
                  </a:lnTo>
                  <a:lnTo>
                    <a:pt x="1090" y="432"/>
                  </a:lnTo>
                  <a:lnTo>
                    <a:pt x="1074" y="414"/>
                  </a:lnTo>
                  <a:lnTo>
                    <a:pt x="1068" y="406"/>
                  </a:lnTo>
                  <a:lnTo>
                    <a:pt x="1066" y="402"/>
                  </a:lnTo>
                  <a:lnTo>
                    <a:pt x="1066" y="398"/>
                  </a:lnTo>
                  <a:lnTo>
                    <a:pt x="1066" y="398"/>
                  </a:lnTo>
                  <a:lnTo>
                    <a:pt x="1064" y="376"/>
                  </a:lnTo>
                  <a:lnTo>
                    <a:pt x="1062" y="366"/>
                  </a:lnTo>
                  <a:lnTo>
                    <a:pt x="1060" y="358"/>
                  </a:lnTo>
                  <a:lnTo>
                    <a:pt x="1052" y="344"/>
                  </a:lnTo>
                  <a:lnTo>
                    <a:pt x="1040" y="334"/>
                  </a:lnTo>
                  <a:lnTo>
                    <a:pt x="1026" y="324"/>
                  </a:lnTo>
                  <a:lnTo>
                    <a:pt x="1012" y="316"/>
                  </a:lnTo>
                  <a:lnTo>
                    <a:pt x="980" y="300"/>
                  </a:lnTo>
                  <a:lnTo>
                    <a:pt x="980" y="300"/>
                  </a:lnTo>
                  <a:lnTo>
                    <a:pt x="945" y="282"/>
                  </a:lnTo>
                  <a:lnTo>
                    <a:pt x="909" y="263"/>
                  </a:lnTo>
                  <a:lnTo>
                    <a:pt x="909" y="263"/>
                  </a:lnTo>
                  <a:lnTo>
                    <a:pt x="895" y="255"/>
                  </a:lnTo>
                  <a:lnTo>
                    <a:pt x="885" y="247"/>
                  </a:lnTo>
                  <a:lnTo>
                    <a:pt x="873" y="237"/>
                  </a:lnTo>
                  <a:lnTo>
                    <a:pt x="865" y="227"/>
                  </a:lnTo>
                  <a:lnTo>
                    <a:pt x="857" y="215"/>
                  </a:lnTo>
                  <a:lnTo>
                    <a:pt x="853" y="203"/>
                  </a:lnTo>
                  <a:lnTo>
                    <a:pt x="849" y="187"/>
                  </a:lnTo>
                  <a:lnTo>
                    <a:pt x="849" y="171"/>
                  </a:lnTo>
                  <a:lnTo>
                    <a:pt x="849" y="171"/>
                  </a:lnTo>
                  <a:lnTo>
                    <a:pt x="849" y="161"/>
                  </a:lnTo>
                  <a:lnTo>
                    <a:pt x="847" y="155"/>
                  </a:lnTo>
                  <a:lnTo>
                    <a:pt x="843" y="149"/>
                  </a:lnTo>
                  <a:lnTo>
                    <a:pt x="837" y="145"/>
                  </a:lnTo>
                  <a:lnTo>
                    <a:pt x="831" y="141"/>
                  </a:lnTo>
                  <a:lnTo>
                    <a:pt x="825" y="139"/>
                  </a:lnTo>
                  <a:lnTo>
                    <a:pt x="809" y="137"/>
                  </a:lnTo>
                  <a:lnTo>
                    <a:pt x="809" y="137"/>
                  </a:lnTo>
                  <a:lnTo>
                    <a:pt x="762" y="133"/>
                  </a:lnTo>
                  <a:lnTo>
                    <a:pt x="738" y="129"/>
                  </a:lnTo>
                  <a:lnTo>
                    <a:pt x="714" y="123"/>
                  </a:lnTo>
                  <a:lnTo>
                    <a:pt x="692" y="117"/>
                  </a:lnTo>
                  <a:lnTo>
                    <a:pt x="672" y="106"/>
                  </a:lnTo>
                  <a:lnTo>
                    <a:pt x="650" y="94"/>
                  </a:lnTo>
                  <a:lnTo>
                    <a:pt x="632" y="76"/>
                  </a:lnTo>
                  <a:lnTo>
                    <a:pt x="632" y="76"/>
                  </a:lnTo>
                  <a:lnTo>
                    <a:pt x="624" y="70"/>
                  </a:lnTo>
                  <a:lnTo>
                    <a:pt x="615" y="64"/>
                  </a:lnTo>
                  <a:lnTo>
                    <a:pt x="593" y="58"/>
                  </a:lnTo>
                  <a:lnTo>
                    <a:pt x="593" y="58"/>
                  </a:lnTo>
                  <a:lnTo>
                    <a:pt x="543" y="50"/>
                  </a:lnTo>
                  <a:lnTo>
                    <a:pt x="493" y="42"/>
                  </a:lnTo>
                  <a:lnTo>
                    <a:pt x="469" y="36"/>
                  </a:lnTo>
                  <a:lnTo>
                    <a:pt x="446" y="28"/>
                  </a:lnTo>
                  <a:lnTo>
                    <a:pt x="422" y="18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392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66" y="2"/>
                  </a:lnTo>
                  <a:lnTo>
                    <a:pt x="344" y="6"/>
                  </a:lnTo>
                  <a:lnTo>
                    <a:pt x="320" y="14"/>
                  </a:lnTo>
                  <a:lnTo>
                    <a:pt x="298" y="22"/>
                  </a:lnTo>
                  <a:lnTo>
                    <a:pt x="277" y="32"/>
                  </a:lnTo>
                  <a:lnTo>
                    <a:pt x="259" y="44"/>
                  </a:lnTo>
                  <a:lnTo>
                    <a:pt x="245" y="54"/>
                  </a:lnTo>
                  <a:lnTo>
                    <a:pt x="235" y="64"/>
                  </a:lnTo>
                  <a:lnTo>
                    <a:pt x="235" y="64"/>
                  </a:lnTo>
                  <a:lnTo>
                    <a:pt x="225" y="82"/>
                  </a:lnTo>
                  <a:lnTo>
                    <a:pt x="217" y="90"/>
                  </a:lnTo>
                  <a:lnTo>
                    <a:pt x="211" y="96"/>
                  </a:lnTo>
                  <a:lnTo>
                    <a:pt x="203" y="102"/>
                  </a:lnTo>
                  <a:lnTo>
                    <a:pt x="195" y="106"/>
                  </a:lnTo>
                  <a:lnTo>
                    <a:pt x="185" y="108"/>
                  </a:lnTo>
                  <a:lnTo>
                    <a:pt x="177" y="109"/>
                  </a:lnTo>
                  <a:lnTo>
                    <a:pt x="177" y="109"/>
                  </a:lnTo>
                  <a:lnTo>
                    <a:pt x="163" y="108"/>
                  </a:lnTo>
                  <a:lnTo>
                    <a:pt x="147" y="102"/>
                  </a:lnTo>
                  <a:lnTo>
                    <a:pt x="147" y="102"/>
                  </a:lnTo>
                  <a:lnTo>
                    <a:pt x="133" y="98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4" y="98"/>
                  </a:lnTo>
                  <a:lnTo>
                    <a:pt x="106" y="100"/>
                  </a:lnTo>
                  <a:lnTo>
                    <a:pt x="100" y="102"/>
                  </a:lnTo>
                  <a:lnTo>
                    <a:pt x="94" y="106"/>
                  </a:lnTo>
                  <a:lnTo>
                    <a:pt x="82" y="117"/>
                  </a:lnTo>
                  <a:lnTo>
                    <a:pt x="74" y="133"/>
                  </a:lnTo>
                  <a:lnTo>
                    <a:pt x="74" y="133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2" name="Freeform 15"/>
            <p:cNvSpPr>
              <a:spLocks/>
            </p:cNvSpPr>
            <p:nvPr/>
          </p:nvSpPr>
          <p:spPr bwMode="auto">
            <a:xfrm>
              <a:off x="5207000" y="4781550"/>
              <a:ext cx="1730375" cy="2076450"/>
            </a:xfrm>
            <a:custGeom>
              <a:avLst/>
              <a:gdLst>
                <a:gd name="T0" fmla="*/ 249 w 1090"/>
                <a:gd name="T1" fmla="*/ 151 h 1308"/>
                <a:gd name="T2" fmla="*/ 161 w 1090"/>
                <a:gd name="T3" fmla="*/ 248 h 1308"/>
                <a:gd name="T4" fmla="*/ 96 w 1090"/>
                <a:gd name="T5" fmla="*/ 296 h 1308"/>
                <a:gd name="T6" fmla="*/ 50 w 1090"/>
                <a:gd name="T7" fmla="*/ 338 h 1308"/>
                <a:gd name="T8" fmla="*/ 0 w 1090"/>
                <a:gd name="T9" fmla="*/ 386 h 1308"/>
                <a:gd name="T10" fmla="*/ 8 w 1090"/>
                <a:gd name="T11" fmla="*/ 405 h 1308"/>
                <a:gd name="T12" fmla="*/ 22 w 1090"/>
                <a:gd name="T13" fmla="*/ 501 h 1308"/>
                <a:gd name="T14" fmla="*/ 34 w 1090"/>
                <a:gd name="T15" fmla="*/ 586 h 1308"/>
                <a:gd name="T16" fmla="*/ 42 w 1090"/>
                <a:gd name="T17" fmla="*/ 654 h 1308"/>
                <a:gd name="T18" fmla="*/ 44 w 1090"/>
                <a:gd name="T19" fmla="*/ 670 h 1308"/>
                <a:gd name="T20" fmla="*/ 48 w 1090"/>
                <a:gd name="T21" fmla="*/ 722 h 1308"/>
                <a:gd name="T22" fmla="*/ 96 w 1090"/>
                <a:gd name="T23" fmla="*/ 847 h 1308"/>
                <a:gd name="T24" fmla="*/ 141 w 1090"/>
                <a:gd name="T25" fmla="*/ 966 h 1308"/>
                <a:gd name="T26" fmla="*/ 151 w 1090"/>
                <a:gd name="T27" fmla="*/ 1020 h 1308"/>
                <a:gd name="T28" fmla="*/ 187 w 1090"/>
                <a:gd name="T29" fmla="*/ 1034 h 1308"/>
                <a:gd name="T30" fmla="*/ 283 w 1090"/>
                <a:gd name="T31" fmla="*/ 1042 h 1308"/>
                <a:gd name="T32" fmla="*/ 402 w 1090"/>
                <a:gd name="T33" fmla="*/ 1083 h 1308"/>
                <a:gd name="T34" fmla="*/ 461 w 1090"/>
                <a:gd name="T35" fmla="*/ 1141 h 1308"/>
                <a:gd name="T36" fmla="*/ 487 w 1090"/>
                <a:gd name="T37" fmla="*/ 1177 h 1308"/>
                <a:gd name="T38" fmla="*/ 654 w 1090"/>
                <a:gd name="T39" fmla="*/ 1250 h 1308"/>
                <a:gd name="T40" fmla="*/ 813 w 1090"/>
                <a:gd name="T41" fmla="*/ 1308 h 1308"/>
                <a:gd name="T42" fmla="*/ 845 w 1090"/>
                <a:gd name="T43" fmla="*/ 1300 h 1308"/>
                <a:gd name="T44" fmla="*/ 853 w 1090"/>
                <a:gd name="T45" fmla="*/ 1278 h 1308"/>
                <a:gd name="T46" fmla="*/ 843 w 1090"/>
                <a:gd name="T47" fmla="*/ 1244 h 1308"/>
                <a:gd name="T48" fmla="*/ 805 w 1090"/>
                <a:gd name="T49" fmla="*/ 1225 h 1308"/>
                <a:gd name="T50" fmla="*/ 764 w 1090"/>
                <a:gd name="T51" fmla="*/ 1171 h 1308"/>
                <a:gd name="T52" fmla="*/ 762 w 1090"/>
                <a:gd name="T53" fmla="*/ 1117 h 1308"/>
                <a:gd name="T54" fmla="*/ 762 w 1090"/>
                <a:gd name="T55" fmla="*/ 1032 h 1308"/>
                <a:gd name="T56" fmla="*/ 740 w 1090"/>
                <a:gd name="T57" fmla="*/ 950 h 1308"/>
                <a:gd name="T58" fmla="*/ 744 w 1090"/>
                <a:gd name="T59" fmla="*/ 889 h 1308"/>
                <a:gd name="T60" fmla="*/ 885 w 1090"/>
                <a:gd name="T61" fmla="*/ 664 h 1308"/>
                <a:gd name="T62" fmla="*/ 1090 w 1090"/>
                <a:gd name="T63" fmla="*/ 380 h 1308"/>
                <a:gd name="T64" fmla="*/ 1030 w 1090"/>
                <a:gd name="T65" fmla="*/ 334 h 1308"/>
                <a:gd name="T66" fmla="*/ 992 w 1090"/>
                <a:gd name="T67" fmla="*/ 322 h 1308"/>
                <a:gd name="T68" fmla="*/ 943 w 1090"/>
                <a:gd name="T69" fmla="*/ 324 h 1308"/>
                <a:gd name="T70" fmla="*/ 923 w 1090"/>
                <a:gd name="T71" fmla="*/ 336 h 1308"/>
                <a:gd name="T72" fmla="*/ 883 w 1090"/>
                <a:gd name="T73" fmla="*/ 372 h 1308"/>
                <a:gd name="T74" fmla="*/ 837 w 1090"/>
                <a:gd name="T75" fmla="*/ 380 h 1308"/>
                <a:gd name="T76" fmla="*/ 690 w 1090"/>
                <a:gd name="T77" fmla="*/ 362 h 1308"/>
                <a:gd name="T78" fmla="*/ 571 w 1090"/>
                <a:gd name="T79" fmla="*/ 338 h 1308"/>
                <a:gd name="T80" fmla="*/ 539 w 1090"/>
                <a:gd name="T81" fmla="*/ 304 h 1308"/>
                <a:gd name="T82" fmla="*/ 551 w 1090"/>
                <a:gd name="T83" fmla="*/ 248 h 1308"/>
                <a:gd name="T84" fmla="*/ 573 w 1090"/>
                <a:gd name="T85" fmla="*/ 221 h 1308"/>
                <a:gd name="T86" fmla="*/ 624 w 1090"/>
                <a:gd name="T87" fmla="*/ 173 h 1308"/>
                <a:gd name="T88" fmla="*/ 551 w 1090"/>
                <a:gd name="T89" fmla="*/ 137 h 1308"/>
                <a:gd name="T90" fmla="*/ 487 w 1090"/>
                <a:gd name="T91" fmla="*/ 117 h 1308"/>
                <a:gd name="T92" fmla="*/ 461 w 1090"/>
                <a:gd name="T93" fmla="*/ 58 h 1308"/>
                <a:gd name="T94" fmla="*/ 446 w 1090"/>
                <a:gd name="T95" fmla="*/ 10 h 1308"/>
                <a:gd name="T96" fmla="*/ 428 w 1090"/>
                <a:gd name="T97" fmla="*/ 0 h 1308"/>
                <a:gd name="T98" fmla="*/ 354 w 1090"/>
                <a:gd name="T99" fmla="*/ 22 h 1308"/>
                <a:gd name="T100" fmla="*/ 318 w 1090"/>
                <a:gd name="T101" fmla="*/ 65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308">
                  <a:moveTo>
                    <a:pt x="296" y="95"/>
                  </a:moveTo>
                  <a:lnTo>
                    <a:pt x="296" y="95"/>
                  </a:lnTo>
                  <a:lnTo>
                    <a:pt x="273" y="123"/>
                  </a:lnTo>
                  <a:lnTo>
                    <a:pt x="249" y="151"/>
                  </a:lnTo>
                  <a:lnTo>
                    <a:pt x="249" y="151"/>
                  </a:lnTo>
                  <a:lnTo>
                    <a:pt x="217" y="191"/>
                  </a:lnTo>
                  <a:lnTo>
                    <a:pt x="181" y="228"/>
                  </a:lnTo>
                  <a:lnTo>
                    <a:pt x="161" y="248"/>
                  </a:lnTo>
                  <a:lnTo>
                    <a:pt x="141" y="264"/>
                  </a:lnTo>
                  <a:lnTo>
                    <a:pt x="120" y="280"/>
                  </a:lnTo>
                  <a:lnTo>
                    <a:pt x="96" y="296"/>
                  </a:lnTo>
                  <a:lnTo>
                    <a:pt x="96" y="296"/>
                  </a:lnTo>
                  <a:lnTo>
                    <a:pt x="84" y="304"/>
                  </a:lnTo>
                  <a:lnTo>
                    <a:pt x="74" y="314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36" y="356"/>
                  </a:lnTo>
                  <a:lnTo>
                    <a:pt x="18" y="374"/>
                  </a:lnTo>
                  <a:lnTo>
                    <a:pt x="18" y="374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0" y="388"/>
                  </a:lnTo>
                  <a:lnTo>
                    <a:pt x="8" y="405"/>
                  </a:lnTo>
                  <a:lnTo>
                    <a:pt x="14" y="429"/>
                  </a:lnTo>
                  <a:lnTo>
                    <a:pt x="14" y="429"/>
                  </a:lnTo>
                  <a:lnTo>
                    <a:pt x="18" y="465"/>
                  </a:lnTo>
                  <a:lnTo>
                    <a:pt x="22" y="501"/>
                  </a:lnTo>
                  <a:lnTo>
                    <a:pt x="22" y="501"/>
                  </a:lnTo>
                  <a:lnTo>
                    <a:pt x="28" y="557"/>
                  </a:lnTo>
                  <a:lnTo>
                    <a:pt x="28" y="557"/>
                  </a:lnTo>
                  <a:lnTo>
                    <a:pt x="34" y="586"/>
                  </a:lnTo>
                  <a:lnTo>
                    <a:pt x="34" y="586"/>
                  </a:lnTo>
                  <a:lnTo>
                    <a:pt x="40" y="618"/>
                  </a:lnTo>
                  <a:lnTo>
                    <a:pt x="42" y="636"/>
                  </a:lnTo>
                  <a:lnTo>
                    <a:pt x="42" y="654"/>
                  </a:lnTo>
                  <a:lnTo>
                    <a:pt x="42" y="654"/>
                  </a:lnTo>
                  <a:lnTo>
                    <a:pt x="42" y="662"/>
                  </a:lnTo>
                  <a:lnTo>
                    <a:pt x="42" y="662"/>
                  </a:lnTo>
                  <a:lnTo>
                    <a:pt x="44" y="670"/>
                  </a:lnTo>
                  <a:lnTo>
                    <a:pt x="42" y="678"/>
                  </a:lnTo>
                  <a:lnTo>
                    <a:pt x="42" y="678"/>
                  </a:lnTo>
                  <a:lnTo>
                    <a:pt x="44" y="700"/>
                  </a:lnTo>
                  <a:lnTo>
                    <a:pt x="48" y="722"/>
                  </a:lnTo>
                  <a:lnTo>
                    <a:pt x="54" y="741"/>
                  </a:lnTo>
                  <a:lnTo>
                    <a:pt x="60" y="763"/>
                  </a:lnTo>
                  <a:lnTo>
                    <a:pt x="76" y="805"/>
                  </a:lnTo>
                  <a:lnTo>
                    <a:pt x="96" y="847"/>
                  </a:lnTo>
                  <a:lnTo>
                    <a:pt x="96" y="847"/>
                  </a:lnTo>
                  <a:lnTo>
                    <a:pt x="112" y="885"/>
                  </a:lnTo>
                  <a:lnTo>
                    <a:pt x="127" y="924"/>
                  </a:lnTo>
                  <a:lnTo>
                    <a:pt x="141" y="966"/>
                  </a:lnTo>
                  <a:lnTo>
                    <a:pt x="147" y="986"/>
                  </a:lnTo>
                  <a:lnTo>
                    <a:pt x="151" y="1008"/>
                  </a:lnTo>
                  <a:lnTo>
                    <a:pt x="151" y="1008"/>
                  </a:lnTo>
                  <a:lnTo>
                    <a:pt x="151" y="1020"/>
                  </a:lnTo>
                  <a:lnTo>
                    <a:pt x="151" y="1020"/>
                  </a:lnTo>
                  <a:lnTo>
                    <a:pt x="157" y="1024"/>
                  </a:lnTo>
                  <a:lnTo>
                    <a:pt x="165" y="1028"/>
                  </a:lnTo>
                  <a:lnTo>
                    <a:pt x="187" y="1034"/>
                  </a:lnTo>
                  <a:lnTo>
                    <a:pt x="213" y="1036"/>
                  </a:lnTo>
                  <a:lnTo>
                    <a:pt x="251" y="1038"/>
                  </a:lnTo>
                  <a:lnTo>
                    <a:pt x="251" y="1038"/>
                  </a:lnTo>
                  <a:lnTo>
                    <a:pt x="283" y="1042"/>
                  </a:lnTo>
                  <a:lnTo>
                    <a:pt x="314" y="1048"/>
                  </a:lnTo>
                  <a:lnTo>
                    <a:pt x="346" y="1056"/>
                  </a:lnTo>
                  <a:lnTo>
                    <a:pt x="376" y="1067"/>
                  </a:lnTo>
                  <a:lnTo>
                    <a:pt x="402" y="1083"/>
                  </a:lnTo>
                  <a:lnTo>
                    <a:pt x="428" y="1103"/>
                  </a:lnTo>
                  <a:lnTo>
                    <a:pt x="440" y="1115"/>
                  </a:lnTo>
                  <a:lnTo>
                    <a:pt x="452" y="1127"/>
                  </a:lnTo>
                  <a:lnTo>
                    <a:pt x="461" y="1141"/>
                  </a:lnTo>
                  <a:lnTo>
                    <a:pt x="471" y="1157"/>
                  </a:lnTo>
                  <a:lnTo>
                    <a:pt x="471" y="1157"/>
                  </a:lnTo>
                  <a:lnTo>
                    <a:pt x="479" y="1167"/>
                  </a:lnTo>
                  <a:lnTo>
                    <a:pt x="487" y="1177"/>
                  </a:lnTo>
                  <a:lnTo>
                    <a:pt x="497" y="1185"/>
                  </a:lnTo>
                  <a:lnTo>
                    <a:pt x="509" y="1191"/>
                  </a:lnTo>
                  <a:lnTo>
                    <a:pt x="509" y="1191"/>
                  </a:lnTo>
                  <a:lnTo>
                    <a:pt x="654" y="1250"/>
                  </a:lnTo>
                  <a:lnTo>
                    <a:pt x="801" y="1306"/>
                  </a:lnTo>
                  <a:lnTo>
                    <a:pt x="801" y="1306"/>
                  </a:lnTo>
                  <a:lnTo>
                    <a:pt x="807" y="1306"/>
                  </a:lnTo>
                  <a:lnTo>
                    <a:pt x="813" y="1308"/>
                  </a:lnTo>
                  <a:lnTo>
                    <a:pt x="813" y="1308"/>
                  </a:lnTo>
                  <a:lnTo>
                    <a:pt x="825" y="1306"/>
                  </a:lnTo>
                  <a:lnTo>
                    <a:pt x="837" y="1304"/>
                  </a:lnTo>
                  <a:lnTo>
                    <a:pt x="845" y="1300"/>
                  </a:lnTo>
                  <a:lnTo>
                    <a:pt x="849" y="1296"/>
                  </a:lnTo>
                  <a:lnTo>
                    <a:pt x="849" y="1296"/>
                  </a:lnTo>
                  <a:lnTo>
                    <a:pt x="853" y="1286"/>
                  </a:lnTo>
                  <a:lnTo>
                    <a:pt x="853" y="1278"/>
                  </a:lnTo>
                  <a:lnTo>
                    <a:pt x="855" y="1268"/>
                  </a:lnTo>
                  <a:lnTo>
                    <a:pt x="853" y="1260"/>
                  </a:lnTo>
                  <a:lnTo>
                    <a:pt x="849" y="1252"/>
                  </a:lnTo>
                  <a:lnTo>
                    <a:pt x="843" y="1244"/>
                  </a:lnTo>
                  <a:lnTo>
                    <a:pt x="835" y="1238"/>
                  </a:lnTo>
                  <a:lnTo>
                    <a:pt x="823" y="1234"/>
                  </a:lnTo>
                  <a:lnTo>
                    <a:pt x="823" y="1234"/>
                  </a:lnTo>
                  <a:lnTo>
                    <a:pt x="805" y="1225"/>
                  </a:lnTo>
                  <a:lnTo>
                    <a:pt x="789" y="1215"/>
                  </a:lnTo>
                  <a:lnTo>
                    <a:pt x="780" y="1201"/>
                  </a:lnTo>
                  <a:lnTo>
                    <a:pt x="770" y="1187"/>
                  </a:lnTo>
                  <a:lnTo>
                    <a:pt x="764" y="1171"/>
                  </a:lnTo>
                  <a:lnTo>
                    <a:pt x="762" y="1153"/>
                  </a:lnTo>
                  <a:lnTo>
                    <a:pt x="760" y="1135"/>
                  </a:lnTo>
                  <a:lnTo>
                    <a:pt x="762" y="1117"/>
                  </a:lnTo>
                  <a:lnTo>
                    <a:pt x="762" y="1117"/>
                  </a:lnTo>
                  <a:lnTo>
                    <a:pt x="764" y="1095"/>
                  </a:lnTo>
                  <a:lnTo>
                    <a:pt x="764" y="1073"/>
                  </a:lnTo>
                  <a:lnTo>
                    <a:pt x="764" y="1054"/>
                  </a:lnTo>
                  <a:lnTo>
                    <a:pt x="762" y="1032"/>
                  </a:lnTo>
                  <a:lnTo>
                    <a:pt x="758" y="1012"/>
                  </a:lnTo>
                  <a:lnTo>
                    <a:pt x="754" y="990"/>
                  </a:lnTo>
                  <a:lnTo>
                    <a:pt x="740" y="950"/>
                  </a:lnTo>
                  <a:lnTo>
                    <a:pt x="740" y="950"/>
                  </a:lnTo>
                  <a:lnTo>
                    <a:pt x="736" y="934"/>
                  </a:lnTo>
                  <a:lnTo>
                    <a:pt x="736" y="918"/>
                  </a:lnTo>
                  <a:lnTo>
                    <a:pt x="740" y="902"/>
                  </a:lnTo>
                  <a:lnTo>
                    <a:pt x="744" y="889"/>
                  </a:lnTo>
                  <a:lnTo>
                    <a:pt x="744" y="889"/>
                  </a:lnTo>
                  <a:lnTo>
                    <a:pt x="813" y="775"/>
                  </a:lnTo>
                  <a:lnTo>
                    <a:pt x="849" y="720"/>
                  </a:lnTo>
                  <a:lnTo>
                    <a:pt x="885" y="664"/>
                  </a:lnTo>
                  <a:lnTo>
                    <a:pt x="885" y="664"/>
                  </a:lnTo>
                  <a:lnTo>
                    <a:pt x="935" y="592"/>
                  </a:lnTo>
                  <a:lnTo>
                    <a:pt x="984" y="523"/>
                  </a:lnTo>
                  <a:lnTo>
                    <a:pt x="1090" y="380"/>
                  </a:lnTo>
                  <a:lnTo>
                    <a:pt x="1090" y="380"/>
                  </a:lnTo>
                  <a:lnTo>
                    <a:pt x="1070" y="364"/>
                  </a:lnTo>
                  <a:lnTo>
                    <a:pt x="1050" y="348"/>
                  </a:lnTo>
                  <a:lnTo>
                    <a:pt x="1030" y="334"/>
                  </a:lnTo>
                  <a:lnTo>
                    <a:pt x="1020" y="330"/>
                  </a:lnTo>
                  <a:lnTo>
                    <a:pt x="1008" y="326"/>
                  </a:lnTo>
                  <a:lnTo>
                    <a:pt x="1008" y="326"/>
                  </a:lnTo>
                  <a:lnTo>
                    <a:pt x="992" y="322"/>
                  </a:lnTo>
                  <a:lnTo>
                    <a:pt x="972" y="320"/>
                  </a:lnTo>
                  <a:lnTo>
                    <a:pt x="972" y="320"/>
                  </a:lnTo>
                  <a:lnTo>
                    <a:pt x="956" y="322"/>
                  </a:lnTo>
                  <a:lnTo>
                    <a:pt x="943" y="324"/>
                  </a:lnTo>
                  <a:lnTo>
                    <a:pt x="931" y="330"/>
                  </a:lnTo>
                  <a:lnTo>
                    <a:pt x="927" y="332"/>
                  </a:lnTo>
                  <a:lnTo>
                    <a:pt x="923" y="336"/>
                  </a:lnTo>
                  <a:lnTo>
                    <a:pt x="923" y="336"/>
                  </a:lnTo>
                  <a:lnTo>
                    <a:pt x="913" y="348"/>
                  </a:lnTo>
                  <a:lnTo>
                    <a:pt x="903" y="358"/>
                  </a:lnTo>
                  <a:lnTo>
                    <a:pt x="893" y="366"/>
                  </a:lnTo>
                  <a:lnTo>
                    <a:pt x="883" y="372"/>
                  </a:lnTo>
                  <a:lnTo>
                    <a:pt x="871" y="376"/>
                  </a:lnTo>
                  <a:lnTo>
                    <a:pt x="861" y="378"/>
                  </a:lnTo>
                  <a:lnTo>
                    <a:pt x="837" y="380"/>
                  </a:lnTo>
                  <a:lnTo>
                    <a:pt x="837" y="380"/>
                  </a:lnTo>
                  <a:lnTo>
                    <a:pt x="817" y="380"/>
                  </a:lnTo>
                  <a:lnTo>
                    <a:pt x="795" y="376"/>
                  </a:lnTo>
                  <a:lnTo>
                    <a:pt x="795" y="376"/>
                  </a:lnTo>
                  <a:lnTo>
                    <a:pt x="690" y="362"/>
                  </a:lnTo>
                  <a:lnTo>
                    <a:pt x="638" y="354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71" y="338"/>
                  </a:lnTo>
                  <a:lnTo>
                    <a:pt x="555" y="328"/>
                  </a:lnTo>
                  <a:lnTo>
                    <a:pt x="545" y="316"/>
                  </a:lnTo>
                  <a:lnTo>
                    <a:pt x="541" y="310"/>
                  </a:lnTo>
                  <a:lnTo>
                    <a:pt x="539" y="304"/>
                  </a:lnTo>
                  <a:lnTo>
                    <a:pt x="539" y="304"/>
                  </a:lnTo>
                  <a:lnTo>
                    <a:pt x="539" y="286"/>
                  </a:lnTo>
                  <a:lnTo>
                    <a:pt x="543" y="266"/>
                  </a:lnTo>
                  <a:lnTo>
                    <a:pt x="551" y="248"/>
                  </a:lnTo>
                  <a:lnTo>
                    <a:pt x="561" y="232"/>
                  </a:lnTo>
                  <a:lnTo>
                    <a:pt x="561" y="232"/>
                  </a:lnTo>
                  <a:lnTo>
                    <a:pt x="567" y="227"/>
                  </a:lnTo>
                  <a:lnTo>
                    <a:pt x="573" y="221"/>
                  </a:lnTo>
                  <a:lnTo>
                    <a:pt x="589" y="209"/>
                  </a:lnTo>
                  <a:lnTo>
                    <a:pt x="623" y="191"/>
                  </a:lnTo>
                  <a:lnTo>
                    <a:pt x="623" y="191"/>
                  </a:lnTo>
                  <a:lnTo>
                    <a:pt x="624" y="173"/>
                  </a:lnTo>
                  <a:lnTo>
                    <a:pt x="624" y="173"/>
                  </a:lnTo>
                  <a:lnTo>
                    <a:pt x="587" y="153"/>
                  </a:lnTo>
                  <a:lnTo>
                    <a:pt x="569" y="143"/>
                  </a:lnTo>
                  <a:lnTo>
                    <a:pt x="551" y="137"/>
                  </a:lnTo>
                  <a:lnTo>
                    <a:pt x="551" y="137"/>
                  </a:lnTo>
                  <a:lnTo>
                    <a:pt x="523" y="129"/>
                  </a:lnTo>
                  <a:lnTo>
                    <a:pt x="503" y="123"/>
                  </a:lnTo>
                  <a:lnTo>
                    <a:pt x="487" y="117"/>
                  </a:lnTo>
                  <a:lnTo>
                    <a:pt x="477" y="107"/>
                  </a:lnTo>
                  <a:lnTo>
                    <a:pt x="471" y="95"/>
                  </a:lnTo>
                  <a:lnTo>
                    <a:pt x="465" y="79"/>
                  </a:lnTo>
                  <a:lnTo>
                    <a:pt x="461" y="58"/>
                  </a:lnTo>
                  <a:lnTo>
                    <a:pt x="457" y="30"/>
                  </a:lnTo>
                  <a:lnTo>
                    <a:pt x="457" y="30"/>
                  </a:lnTo>
                  <a:lnTo>
                    <a:pt x="454" y="20"/>
                  </a:lnTo>
                  <a:lnTo>
                    <a:pt x="446" y="10"/>
                  </a:lnTo>
                  <a:lnTo>
                    <a:pt x="436" y="4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04" y="8"/>
                  </a:lnTo>
                  <a:lnTo>
                    <a:pt x="378" y="16"/>
                  </a:lnTo>
                  <a:lnTo>
                    <a:pt x="354" y="22"/>
                  </a:lnTo>
                  <a:lnTo>
                    <a:pt x="330" y="32"/>
                  </a:lnTo>
                  <a:lnTo>
                    <a:pt x="330" y="32"/>
                  </a:lnTo>
                  <a:lnTo>
                    <a:pt x="326" y="50"/>
                  </a:lnTo>
                  <a:lnTo>
                    <a:pt x="318" y="65"/>
                  </a:lnTo>
                  <a:lnTo>
                    <a:pt x="308" y="79"/>
                  </a:lnTo>
                  <a:lnTo>
                    <a:pt x="296" y="95"/>
                  </a:lnTo>
                  <a:lnTo>
                    <a:pt x="296" y="95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3" name="Freeform 16"/>
            <p:cNvSpPr>
              <a:spLocks/>
            </p:cNvSpPr>
            <p:nvPr/>
          </p:nvSpPr>
          <p:spPr bwMode="auto">
            <a:xfrm>
              <a:off x="3632200" y="5203825"/>
              <a:ext cx="1749425" cy="1533525"/>
            </a:xfrm>
            <a:custGeom>
              <a:avLst/>
              <a:gdLst>
                <a:gd name="T0" fmla="*/ 698 w 1102"/>
                <a:gd name="T1" fmla="*/ 217 h 966"/>
                <a:gd name="T2" fmla="*/ 636 w 1102"/>
                <a:gd name="T3" fmla="*/ 225 h 966"/>
                <a:gd name="T4" fmla="*/ 583 w 1102"/>
                <a:gd name="T5" fmla="*/ 203 h 966"/>
                <a:gd name="T6" fmla="*/ 547 w 1102"/>
                <a:gd name="T7" fmla="*/ 151 h 966"/>
                <a:gd name="T8" fmla="*/ 523 w 1102"/>
                <a:gd name="T9" fmla="*/ 42 h 966"/>
                <a:gd name="T10" fmla="*/ 517 w 1102"/>
                <a:gd name="T11" fmla="*/ 4 h 966"/>
                <a:gd name="T12" fmla="*/ 479 w 1102"/>
                <a:gd name="T13" fmla="*/ 0 h 966"/>
                <a:gd name="T14" fmla="*/ 394 w 1102"/>
                <a:gd name="T15" fmla="*/ 4 h 966"/>
                <a:gd name="T16" fmla="*/ 358 w 1102"/>
                <a:gd name="T17" fmla="*/ 0 h 966"/>
                <a:gd name="T18" fmla="*/ 350 w 1102"/>
                <a:gd name="T19" fmla="*/ 12 h 966"/>
                <a:gd name="T20" fmla="*/ 302 w 1102"/>
                <a:gd name="T21" fmla="*/ 56 h 966"/>
                <a:gd name="T22" fmla="*/ 225 w 1102"/>
                <a:gd name="T23" fmla="*/ 72 h 966"/>
                <a:gd name="T24" fmla="*/ 213 w 1102"/>
                <a:gd name="T25" fmla="*/ 72 h 966"/>
                <a:gd name="T26" fmla="*/ 153 w 1102"/>
                <a:gd name="T27" fmla="*/ 96 h 966"/>
                <a:gd name="T28" fmla="*/ 135 w 1102"/>
                <a:gd name="T29" fmla="*/ 128 h 966"/>
                <a:gd name="T30" fmla="*/ 131 w 1102"/>
                <a:gd name="T31" fmla="*/ 175 h 966"/>
                <a:gd name="T32" fmla="*/ 98 w 1102"/>
                <a:gd name="T33" fmla="*/ 247 h 966"/>
                <a:gd name="T34" fmla="*/ 52 w 1102"/>
                <a:gd name="T35" fmla="*/ 298 h 966"/>
                <a:gd name="T36" fmla="*/ 0 w 1102"/>
                <a:gd name="T37" fmla="*/ 358 h 966"/>
                <a:gd name="T38" fmla="*/ 20 w 1102"/>
                <a:gd name="T39" fmla="*/ 372 h 966"/>
                <a:gd name="T40" fmla="*/ 58 w 1102"/>
                <a:gd name="T41" fmla="*/ 436 h 966"/>
                <a:gd name="T42" fmla="*/ 66 w 1102"/>
                <a:gd name="T43" fmla="*/ 489 h 966"/>
                <a:gd name="T44" fmla="*/ 88 w 1102"/>
                <a:gd name="T45" fmla="*/ 507 h 966"/>
                <a:gd name="T46" fmla="*/ 139 w 1102"/>
                <a:gd name="T47" fmla="*/ 549 h 966"/>
                <a:gd name="T48" fmla="*/ 167 w 1102"/>
                <a:gd name="T49" fmla="*/ 589 h 966"/>
                <a:gd name="T50" fmla="*/ 181 w 1102"/>
                <a:gd name="T51" fmla="*/ 642 h 966"/>
                <a:gd name="T52" fmla="*/ 207 w 1102"/>
                <a:gd name="T53" fmla="*/ 716 h 966"/>
                <a:gd name="T54" fmla="*/ 271 w 1102"/>
                <a:gd name="T55" fmla="*/ 790 h 966"/>
                <a:gd name="T56" fmla="*/ 348 w 1102"/>
                <a:gd name="T57" fmla="*/ 811 h 966"/>
                <a:gd name="T58" fmla="*/ 366 w 1102"/>
                <a:gd name="T59" fmla="*/ 933 h 966"/>
                <a:gd name="T60" fmla="*/ 400 w 1102"/>
                <a:gd name="T61" fmla="*/ 929 h 966"/>
                <a:gd name="T62" fmla="*/ 453 w 1102"/>
                <a:gd name="T63" fmla="*/ 966 h 966"/>
                <a:gd name="T64" fmla="*/ 475 w 1102"/>
                <a:gd name="T65" fmla="*/ 937 h 966"/>
                <a:gd name="T66" fmla="*/ 563 w 1102"/>
                <a:gd name="T67" fmla="*/ 833 h 966"/>
                <a:gd name="T68" fmla="*/ 620 w 1102"/>
                <a:gd name="T69" fmla="*/ 805 h 966"/>
                <a:gd name="T70" fmla="*/ 688 w 1102"/>
                <a:gd name="T71" fmla="*/ 795 h 966"/>
                <a:gd name="T72" fmla="*/ 726 w 1102"/>
                <a:gd name="T73" fmla="*/ 797 h 966"/>
                <a:gd name="T74" fmla="*/ 752 w 1102"/>
                <a:gd name="T75" fmla="*/ 797 h 966"/>
                <a:gd name="T76" fmla="*/ 807 w 1102"/>
                <a:gd name="T77" fmla="*/ 817 h 966"/>
                <a:gd name="T78" fmla="*/ 845 w 1102"/>
                <a:gd name="T79" fmla="*/ 843 h 966"/>
                <a:gd name="T80" fmla="*/ 881 w 1102"/>
                <a:gd name="T81" fmla="*/ 847 h 966"/>
                <a:gd name="T82" fmla="*/ 915 w 1102"/>
                <a:gd name="T83" fmla="*/ 829 h 966"/>
                <a:gd name="T84" fmla="*/ 933 w 1102"/>
                <a:gd name="T85" fmla="*/ 799 h 966"/>
                <a:gd name="T86" fmla="*/ 1098 w 1102"/>
                <a:gd name="T87" fmla="*/ 760 h 966"/>
                <a:gd name="T88" fmla="*/ 1092 w 1102"/>
                <a:gd name="T89" fmla="*/ 702 h 966"/>
                <a:gd name="T90" fmla="*/ 1020 w 1102"/>
                <a:gd name="T91" fmla="*/ 525 h 966"/>
                <a:gd name="T92" fmla="*/ 996 w 1102"/>
                <a:gd name="T93" fmla="*/ 434 h 966"/>
                <a:gd name="T94" fmla="*/ 992 w 1102"/>
                <a:gd name="T95" fmla="*/ 362 h 966"/>
                <a:gd name="T96" fmla="*/ 978 w 1102"/>
                <a:gd name="T97" fmla="*/ 296 h 966"/>
                <a:gd name="T98" fmla="*/ 962 w 1102"/>
                <a:gd name="T99" fmla="*/ 151 h 966"/>
                <a:gd name="T100" fmla="*/ 791 w 1102"/>
                <a:gd name="T101" fmla="*/ 189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02" h="966">
                  <a:moveTo>
                    <a:pt x="791" y="189"/>
                  </a:moveTo>
                  <a:lnTo>
                    <a:pt x="791" y="189"/>
                  </a:lnTo>
                  <a:lnTo>
                    <a:pt x="698" y="217"/>
                  </a:lnTo>
                  <a:lnTo>
                    <a:pt x="698" y="217"/>
                  </a:lnTo>
                  <a:lnTo>
                    <a:pt x="672" y="225"/>
                  </a:lnTo>
                  <a:lnTo>
                    <a:pt x="650" y="227"/>
                  </a:lnTo>
                  <a:lnTo>
                    <a:pt x="650" y="227"/>
                  </a:lnTo>
                  <a:lnTo>
                    <a:pt x="636" y="225"/>
                  </a:lnTo>
                  <a:lnTo>
                    <a:pt x="622" y="223"/>
                  </a:lnTo>
                  <a:lnTo>
                    <a:pt x="611" y="219"/>
                  </a:lnTo>
                  <a:lnTo>
                    <a:pt x="597" y="211"/>
                  </a:lnTo>
                  <a:lnTo>
                    <a:pt x="583" y="203"/>
                  </a:lnTo>
                  <a:lnTo>
                    <a:pt x="569" y="189"/>
                  </a:lnTo>
                  <a:lnTo>
                    <a:pt x="559" y="173"/>
                  </a:lnTo>
                  <a:lnTo>
                    <a:pt x="547" y="151"/>
                  </a:lnTo>
                  <a:lnTo>
                    <a:pt x="547" y="151"/>
                  </a:lnTo>
                  <a:lnTo>
                    <a:pt x="537" y="124"/>
                  </a:lnTo>
                  <a:lnTo>
                    <a:pt x="531" y="96"/>
                  </a:lnTo>
                  <a:lnTo>
                    <a:pt x="527" y="68"/>
                  </a:lnTo>
                  <a:lnTo>
                    <a:pt x="523" y="42"/>
                  </a:lnTo>
                  <a:lnTo>
                    <a:pt x="523" y="42"/>
                  </a:lnTo>
                  <a:lnTo>
                    <a:pt x="519" y="14"/>
                  </a:lnTo>
                  <a:lnTo>
                    <a:pt x="517" y="4"/>
                  </a:lnTo>
                  <a:lnTo>
                    <a:pt x="517" y="4"/>
                  </a:lnTo>
                  <a:lnTo>
                    <a:pt x="507" y="2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440" y="2"/>
                  </a:lnTo>
                  <a:lnTo>
                    <a:pt x="440" y="2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82" y="2"/>
                  </a:lnTo>
                  <a:lnTo>
                    <a:pt x="382" y="2"/>
                  </a:lnTo>
                  <a:lnTo>
                    <a:pt x="358" y="0"/>
                  </a:lnTo>
                  <a:lnTo>
                    <a:pt x="358" y="0"/>
                  </a:lnTo>
                  <a:lnTo>
                    <a:pt x="354" y="2"/>
                  </a:lnTo>
                  <a:lnTo>
                    <a:pt x="354" y="2"/>
                  </a:lnTo>
                  <a:lnTo>
                    <a:pt x="350" y="12"/>
                  </a:lnTo>
                  <a:lnTo>
                    <a:pt x="350" y="12"/>
                  </a:lnTo>
                  <a:lnTo>
                    <a:pt x="342" y="22"/>
                  </a:lnTo>
                  <a:lnTo>
                    <a:pt x="336" y="32"/>
                  </a:lnTo>
                  <a:lnTo>
                    <a:pt x="318" y="46"/>
                  </a:lnTo>
                  <a:lnTo>
                    <a:pt x="302" y="56"/>
                  </a:lnTo>
                  <a:lnTo>
                    <a:pt x="285" y="64"/>
                  </a:lnTo>
                  <a:lnTo>
                    <a:pt x="267" y="68"/>
                  </a:lnTo>
                  <a:lnTo>
                    <a:pt x="251" y="70"/>
                  </a:lnTo>
                  <a:lnTo>
                    <a:pt x="225" y="72"/>
                  </a:lnTo>
                  <a:lnTo>
                    <a:pt x="225" y="72"/>
                  </a:lnTo>
                  <a:lnTo>
                    <a:pt x="215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153" y="96"/>
                  </a:lnTo>
                  <a:lnTo>
                    <a:pt x="153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41" y="112"/>
                  </a:lnTo>
                  <a:lnTo>
                    <a:pt x="135" y="128"/>
                  </a:lnTo>
                  <a:lnTo>
                    <a:pt x="131" y="145"/>
                  </a:lnTo>
                  <a:lnTo>
                    <a:pt x="131" y="165"/>
                  </a:lnTo>
                  <a:lnTo>
                    <a:pt x="131" y="165"/>
                  </a:lnTo>
                  <a:lnTo>
                    <a:pt x="131" y="175"/>
                  </a:lnTo>
                  <a:lnTo>
                    <a:pt x="131" y="185"/>
                  </a:lnTo>
                  <a:lnTo>
                    <a:pt x="125" y="203"/>
                  </a:lnTo>
                  <a:lnTo>
                    <a:pt x="116" y="225"/>
                  </a:lnTo>
                  <a:lnTo>
                    <a:pt x="98" y="247"/>
                  </a:lnTo>
                  <a:lnTo>
                    <a:pt x="98" y="247"/>
                  </a:lnTo>
                  <a:lnTo>
                    <a:pt x="76" y="273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28" y="324"/>
                  </a:lnTo>
                  <a:lnTo>
                    <a:pt x="4" y="352"/>
                  </a:lnTo>
                  <a:lnTo>
                    <a:pt x="4" y="352"/>
                  </a:lnTo>
                  <a:lnTo>
                    <a:pt x="0" y="358"/>
                  </a:lnTo>
                  <a:lnTo>
                    <a:pt x="0" y="358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20" y="372"/>
                  </a:lnTo>
                  <a:lnTo>
                    <a:pt x="34" y="388"/>
                  </a:lnTo>
                  <a:lnTo>
                    <a:pt x="44" y="402"/>
                  </a:lnTo>
                  <a:lnTo>
                    <a:pt x="52" y="418"/>
                  </a:lnTo>
                  <a:lnTo>
                    <a:pt x="58" y="436"/>
                  </a:lnTo>
                  <a:lnTo>
                    <a:pt x="62" y="452"/>
                  </a:lnTo>
                  <a:lnTo>
                    <a:pt x="66" y="483"/>
                  </a:lnTo>
                  <a:lnTo>
                    <a:pt x="66" y="483"/>
                  </a:lnTo>
                  <a:lnTo>
                    <a:pt x="66" y="489"/>
                  </a:lnTo>
                  <a:lnTo>
                    <a:pt x="70" y="493"/>
                  </a:lnTo>
                  <a:lnTo>
                    <a:pt x="76" y="499"/>
                  </a:lnTo>
                  <a:lnTo>
                    <a:pt x="88" y="507"/>
                  </a:lnTo>
                  <a:lnTo>
                    <a:pt x="88" y="507"/>
                  </a:lnTo>
                  <a:lnTo>
                    <a:pt x="112" y="523"/>
                  </a:lnTo>
                  <a:lnTo>
                    <a:pt x="133" y="543"/>
                  </a:lnTo>
                  <a:lnTo>
                    <a:pt x="133" y="543"/>
                  </a:lnTo>
                  <a:lnTo>
                    <a:pt x="139" y="549"/>
                  </a:lnTo>
                  <a:lnTo>
                    <a:pt x="139" y="549"/>
                  </a:lnTo>
                  <a:lnTo>
                    <a:pt x="153" y="569"/>
                  </a:lnTo>
                  <a:lnTo>
                    <a:pt x="167" y="589"/>
                  </a:lnTo>
                  <a:lnTo>
                    <a:pt x="167" y="589"/>
                  </a:lnTo>
                  <a:lnTo>
                    <a:pt x="173" y="601"/>
                  </a:lnTo>
                  <a:lnTo>
                    <a:pt x="179" y="613"/>
                  </a:lnTo>
                  <a:lnTo>
                    <a:pt x="181" y="627"/>
                  </a:lnTo>
                  <a:lnTo>
                    <a:pt x="181" y="642"/>
                  </a:lnTo>
                  <a:lnTo>
                    <a:pt x="181" y="642"/>
                  </a:lnTo>
                  <a:lnTo>
                    <a:pt x="195" y="688"/>
                  </a:lnTo>
                  <a:lnTo>
                    <a:pt x="195" y="688"/>
                  </a:lnTo>
                  <a:lnTo>
                    <a:pt x="207" y="716"/>
                  </a:lnTo>
                  <a:lnTo>
                    <a:pt x="219" y="740"/>
                  </a:lnTo>
                  <a:lnTo>
                    <a:pt x="235" y="760"/>
                  </a:lnTo>
                  <a:lnTo>
                    <a:pt x="251" y="778"/>
                  </a:lnTo>
                  <a:lnTo>
                    <a:pt x="271" y="790"/>
                  </a:lnTo>
                  <a:lnTo>
                    <a:pt x="292" y="801"/>
                  </a:lnTo>
                  <a:lnTo>
                    <a:pt x="318" y="807"/>
                  </a:lnTo>
                  <a:lnTo>
                    <a:pt x="348" y="811"/>
                  </a:lnTo>
                  <a:lnTo>
                    <a:pt x="348" y="811"/>
                  </a:lnTo>
                  <a:lnTo>
                    <a:pt x="342" y="945"/>
                  </a:lnTo>
                  <a:lnTo>
                    <a:pt x="342" y="945"/>
                  </a:lnTo>
                  <a:lnTo>
                    <a:pt x="354" y="939"/>
                  </a:lnTo>
                  <a:lnTo>
                    <a:pt x="366" y="933"/>
                  </a:lnTo>
                  <a:lnTo>
                    <a:pt x="378" y="929"/>
                  </a:lnTo>
                  <a:lnTo>
                    <a:pt x="390" y="929"/>
                  </a:lnTo>
                  <a:lnTo>
                    <a:pt x="390" y="929"/>
                  </a:lnTo>
                  <a:lnTo>
                    <a:pt x="400" y="929"/>
                  </a:lnTo>
                  <a:lnTo>
                    <a:pt x="408" y="931"/>
                  </a:lnTo>
                  <a:lnTo>
                    <a:pt x="424" y="937"/>
                  </a:lnTo>
                  <a:lnTo>
                    <a:pt x="440" y="949"/>
                  </a:lnTo>
                  <a:lnTo>
                    <a:pt x="453" y="966"/>
                  </a:lnTo>
                  <a:lnTo>
                    <a:pt x="453" y="966"/>
                  </a:lnTo>
                  <a:lnTo>
                    <a:pt x="465" y="949"/>
                  </a:lnTo>
                  <a:lnTo>
                    <a:pt x="475" y="937"/>
                  </a:lnTo>
                  <a:lnTo>
                    <a:pt x="475" y="937"/>
                  </a:lnTo>
                  <a:lnTo>
                    <a:pt x="493" y="905"/>
                  </a:lnTo>
                  <a:lnTo>
                    <a:pt x="515" y="879"/>
                  </a:lnTo>
                  <a:lnTo>
                    <a:pt x="537" y="853"/>
                  </a:lnTo>
                  <a:lnTo>
                    <a:pt x="563" y="833"/>
                  </a:lnTo>
                  <a:lnTo>
                    <a:pt x="577" y="825"/>
                  </a:lnTo>
                  <a:lnTo>
                    <a:pt x="591" y="817"/>
                  </a:lnTo>
                  <a:lnTo>
                    <a:pt x="605" y="811"/>
                  </a:lnTo>
                  <a:lnTo>
                    <a:pt x="620" y="805"/>
                  </a:lnTo>
                  <a:lnTo>
                    <a:pt x="636" y="801"/>
                  </a:lnTo>
                  <a:lnTo>
                    <a:pt x="652" y="797"/>
                  </a:lnTo>
                  <a:lnTo>
                    <a:pt x="670" y="795"/>
                  </a:lnTo>
                  <a:lnTo>
                    <a:pt x="688" y="795"/>
                  </a:lnTo>
                  <a:lnTo>
                    <a:pt x="688" y="795"/>
                  </a:lnTo>
                  <a:lnTo>
                    <a:pt x="706" y="795"/>
                  </a:lnTo>
                  <a:lnTo>
                    <a:pt x="726" y="797"/>
                  </a:lnTo>
                  <a:lnTo>
                    <a:pt x="726" y="797"/>
                  </a:lnTo>
                  <a:lnTo>
                    <a:pt x="732" y="799"/>
                  </a:lnTo>
                  <a:lnTo>
                    <a:pt x="732" y="799"/>
                  </a:lnTo>
                  <a:lnTo>
                    <a:pt x="752" y="797"/>
                  </a:lnTo>
                  <a:lnTo>
                    <a:pt x="752" y="797"/>
                  </a:lnTo>
                  <a:lnTo>
                    <a:pt x="764" y="799"/>
                  </a:lnTo>
                  <a:lnTo>
                    <a:pt x="764" y="799"/>
                  </a:lnTo>
                  <a:lnTo>
                    <a:pt x="793" y="809"/>
                  </a:lnTo>
                  <a:lnTo>
                    <a:pt x="807" y="817"/>
                  </a:lnTo>
                  <a:lnTo>
                    <a:pt x="819" y="825"/>
                  </a:lnTo>
                  <a:lnTo>
                    <a:pt x="819" y="825"/>
                  </a:lnTo>
                  <a:lnTo>
                    <a:pt x="831" y="835"/>
                  </a:lnTo>
                  <a:lnTo>
                    <a:pt x="845" y="843"/>
                  </a:lnTo>
                  <a:lnTo>
                    <a:pt x="859" y="847"/>
                  </a:lnTo>
                  <a:lnTo>
                    <a:pt x="871" y="849"/>
                  </a:lnTo>
                  <a:lnTo>
                    <a:pt x="871" y="849"/>
                  </a:lnTo>
                  <a:lnTo>
                    <a:pt x="881" y="847"/>
                  </a:lnTo>
                  <a:lnTo>
                    <a:pt x="891" y="845"/>
                  </a:lnTo>
                  <a:lnTo>
                    <a:pt x="899" y="841"/>
                  </a:lnTo>
                  <a:lnTo>
                    <a:pt x="909" y="835"/>
                  </a:lnTo>
                  <a:lnTo>
                    <a:pt x="915" y="829"/>
                  </a:lnTo>
                  <a:lnTo>
                    <a:pt x="923" y="819"/>
                  </a:lnTo>
                  <a:lnTo>
                    <a:pt x="927" y="809"/>
                  </a:lnTo>
                  <a:lnTo>
                    <a:pt x="933" y="799"/>
                  </a:lnTo>
                  <a:lnTo>
                    <a:pt x="933" y="799"/>
                  </a:lnTo>
                  <a:lnTo>
                    <a:pt x="945" y="760"/>
                  </a:lnTo>
                  <a:lnTo>
                    <a:pt x="945" y="760"/>
                  </a:lnTo>
                  <a:lnTo>
                    <a:pt x="1098" y="760"/>
                  </a:lnTo>
                  <a:lnTo>
                    <a:pt x="1098" y="760"/>
                  </a:lnTo>
                  <a:lnTo>
                    <a:pt x="1102" y="748"/>
                  </a:lnTo>
                  <a:lnTo>
                    <a:pt x="1102" y="748"/>
                  </a:lnTo>
                  <a:lnTo>
                    <a:pt x="1098" y="726"/>
                  </a:lnTo>
                  <a:lnTo>
                    <a:pt x="1092" y="702"/>
                  </a:lnTo>
                  <a:lnTo>
                    <a:pt x="1076" y="658"/>
                  </a:lnTo>
                  <a:lnTo>
                    <a:pt x="1058" y="615"/>
                  </a:lnTo>
                  <a:lnTo>
                    <a:pt x="1038" y="571"/>
                  </a:lnTo>
                  <a:lnTo>
                    <a:pt x="1020" y="525"/>
                  </a:lnTo>
                  <a:lnTo>
                    <a:pt x="1012" y="503"/>
                  </a:lnTo>
                  <a:lnTo>
                    <a:pt x="1004" y="481"/>
                  </a:lnTo>
                  <a:lnTo>
                    <a:pt x="1000" y="458"/>
                  </a:lnTo>
                  <a:lnTo>
                    <a:pt x="996" y="434"/>
                  </a:lnTo>
                  <a:lnTo>
                    <a:pt x="994" y="410"/>
                  </a:lnTo>
                  <a:lnTo>
                    <a:pt x="994" y="386"/>
                  </a:lnTo>
                  <a:lnTo>
                    <a:pt x="994" y="386"/>
                  </a:lnTo>
                  <a:lnTo>
                    <a:pt x="992" y="362"/>
                  </a:lnTo>
                  <a:lnTo>
                    <a:pt x="988" y="340"/>
                  </a:lnTo>
                  <a:lnTo>
                    <a:pt x="982" y="318"/>
                  </a:lnTo>
                  <a:lnTo>
                    <a:pt x="978" y="296"/>
                  </a:lnTo>
                  <a:lnTo>
                    <a:pt x="978" y="296"/>
                  </a:lnTo>
                  <a:lnTo>
                    <a:pt x="972" y="233"/>
                  </a:lnTo>
                  <a:lnTo>
                    <a:pt x="964" y="167"/>
                  </a:lnTo>
                  <a:lnTo>
                    <a:pt x="964" y="167"/>
                  </a:lnTo>
                  <a:lnTo>
                    <a:pt x="962" y="151"/>
                  </a:lnTo>
                  <a:lnTo>
                    <a:pt x="954" y="139"/>
                  </a:lnTo>
                  <a:lnTo>
                    <a:pt x="954" y="139"/>
                  </a:lnTo>
                  <a:lnTo>
                    <a:pt x="791" y="189"/>
                  </a:lnTo>
                  <a:lnTo>
                    <a:pt x="791" y="189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4" name="Freeform 17"/>
            <p:cNvSpPr>
              <a:spLocks/>
            </p:cNvSpPr>
            <p:nvPr/>
          </p:nvSpPr>
          <p:spPr bwMode="auto">
            <a:xfrm>
              <a:off x="246063" y="1938338"/>
              <a:ext cx="1319213" cy="2035175"/>
            </a:xfrm>
            <a:custGeom>
              <a:avLst/>
              <a:gdLst>
                <a:gd name="T0" fmla="*/ 300 w 831"/>
                <a:gd name="T1" fmla="*/ 1282 h 1282"/>
                <a:gd name="T2" fmla="*/ 320 w 831"/>
                <a:gd name="T3" fmla="*/ 1276 h 1282"/>
                <a:gd name="T4" fmla="*/ 344 w 831"/>
                <a:gd name="T5" fmla="*/ 1234 h 1282"/>
                <a:gd name="T6" fmla="*/ 374 w 831"/>
                <a:gd name="T7" fmla="*/ 1192 h 1282"/>
                <a:gd name="T8" fmla="*/ 398 w 831"/>
                <a:gd name="T9" fmla="*/ 1200 h 1282"/>
                <a:gd name="T10" fmla="*/ 431 w 831"/>
                <a:gd name="T11" fmla="*/ 1230 h 1282"/>
                <a:gd name="T12" fmla="*/ 463 w 831"/>
                <a:gd name="T13" fmla="*/ 1240 h 1282"/>
                <a:gd name="T14" fmla="*/ 495 w 831"/>
                <a:gd name="T15" fmla="*/ 1210 h 1282"/>
                <a:gd name="T16" fmla="*/ 551 w 831"/>
                <a:gd name="T17" fmla="*/ 1137 h 1282"/>
                <a:gd name="T18" fmla="*/ 577 w 831"/>
                <a:gd name="T19" fmla="*/ 1073 h 1282"/>
                <a:gd name="T20" fmla="*/ 644 w 831"/>
                <a:gd name="T21" fmla="*/ 1020 h 1282"/>
                <a:gd name="T22" fmla="*/ 714 w 831"/>
                <a:gd name="T23" fmla="*/ 994 h 1282"/>
                <a:gd name="T24" fmla="*/ 742 w 831"/>
                <a:gd name="T25" fmla="*/ 990 h 1282"/>
                <a:gd name="T26" fmla="*/ 765 w 831"/>
                <a:gd name="T27" fmla="*/ 1022 h 1282"/>
                <a:gd name="T28" fmla="*/ 793 w 831"/>
                <a:gd name="T29" fmla="*/ 1077 h 1282"/>
                <a:gd name="T30" fmla="*/ 831 w 831"/>
                <a:gd name="T31" fmla="*/ 984 h 1282"/>
                <a:gd name="T32" fmla="*/ 819 w 831"/>
                <a:gd name="T33" fmla="*/ 956 h 1282"/>
                <a:gd name="T34" fmla="*/ 799 w 831"/>
                <a:gd name="T35" fmla="*/ 938 h 1282"/>
                <a:gd name="T36" fmla="*/ 777 w 831"/>
                <a:gd name="T37" fmla="*/ 940 h 1282"/>
                <a:gd name="T38" fmla="*/ 720 w 831"/>
                <a:gd name="T39" fmla="*/ 920 h 1282"/>
                <a:gd name="T40" fmla="*/ 680 w 831"/>
                <a:gd name="T41" fmla="*/ 868 h 1282"/>
                <a:gd name="T42" fmla="*/ 642 w 831"/>
                <a:gd name="T43" fmla="*/ 833 h 1282"/>
                <a:gd name="T44" fmla="*/ 598 w 831"/>
                <a:gd name="T45" fmla="*/ 775 h 1282"/>
                <a:gd name="T46" fmla="*/ 594 w 831"/>
                <a:gd name="T47" fmla="*/ 705 h 1282"/>
                <a:gd name="T48" fmla="*/ 606 w 831"/>
                <a:gd name="T49" fmla="*/ 624 h 1282"/>
                <a:gd name="T50" fmla="*/ 585 w 831"/>
                <a:gd name="T51" fmla="*/ 544 h 1282"/>
                <a:gd name="T52" fmla="*/ 585 w 831"/>
                <a:gd name="T53" fmla="*/ 521 h 1282"/>
                <a:gd name="T54" fmla="*/ 557 w 831"/>
                <a:gd name="T55" fmla="*/ 367 h 1282"/>
                <a:gd name="T56" fmla="*/ 573 w 831"/>
                <a:gd name="T57" fmla="*/ 324 h 1282"/>
                <a:gd name="T58" fmla="*/ 610 w 831"/>
                <a:gd name="T59" fmla="*/ 250 h 1282"/>
                <a:gd name="T60" fmla="*/ 642 w 831"/>
                <a:gd name="T61" fmla="*/ 216 h 1282"/>
                <a:gd name="T62" fmla="*/ 674 w 831"/>
                <a:gd name="T63" fmla="*/ 137 h 1282"/>
                <a:gd name="T64" fmla="*/ 688 w 831"/>
                <a:gd name="T65" fmla="*/ 27 h 1282"/>
                <a:gd name="T66" fmla="*/ 672 w 831"/>
                <a:gd name="T67" fmla="*/ 0 h 1282"/>
                <a:gd name="T68" fmla="*/ 652 w 831"/>
                <a:gd name="T69" fmla="*/ 25 h 1282"/>
                <a:gd name="T70" fmla="*/ 636 w 831"/>
                <a:gd name="T71" fmla="*/ 59 h 1282"/>
                <a:gd name="T72" fmla="*/ 600 w 831"/>
                <a:gd name="T73" fmla="*/ 71 h 1282"/>
                <a:gd name="T74" fmla="*/ 511 w 831"/>
                <a:gd name="T75" fmla="*/ 87 h 1282"/>
                <a:gd name="T76" fmla="*/ 402 w 831"/>
                <a:gd name="T77" fmla="*/ 143 h 1282"/>
                <a:gd name="T78" fmla="*/ 330 w 831"/>
                <a:gd name="T79" fmla="*/ 189 h 1282"/>
                <a:gd name="T80" fmla="*/ 280 w 831"/>
                <a:gd name="T81" fmla="*/ 202 h 1282"/>
                <a:gd name="T82" fmla="*/ 245 w 831"/>
                <a:gd name="T83" fmla="*/ 192 h 1282"/>
                <a:gd name="T84" fmla="*/ 227 w 831"/>
                <a:gd name="T85" fmla="*/ 185 h 1282"/>
                <a:gd name="T86" fmla="*/ 205 w 831"/>
                <a:gd name="T87" fmla="*/ 194 h 1282"/>
                <a:gd name="T88" fmla="*/ 155 w 831"/>
                <a:gd name="T89" fmla="*/ 266 h 1282"/>
                <a:gd name="T90" fmla="*/ 125 w 831"/>
                <a:gd name="T91" fmla="*/ 320 h 1282"/>
                <a:gd name="T92" fmla="*/ 72 w 831"/>
                <a:gd name="T93" fmla="*/ 350 h 1282"/>
                <a:gd name="T94" fmla="*/ 32 w 831"/>
                <a:gd name="T95" fmla="*/ 367 h 1282"/>
                <a:gd name="T96" fmla="*/ 56 w 831"/>
                <a:gd name="T97" fmla="*/ 427 h 1282"/>
                <a:gd name="T98" fmla="*/ 38 w 831"/>
                <a:gd name="T99" fmla="*/ 503 h 1282"/>
                <a:gd name="T100" fmla="*/ 18 w 831"/>
                <a:gd name="T101" fmla="*/ 536 h 1282"/>
                <a:gd name="T102" fmla="*/ 34 w 831"/>
                <a:gd name="T103" fmla="*/ 636 h 1282"/>
                <a:gd name="T104" fmla="*/ 68 w 831"/>
                <a:gd name="T105" fmla="*/ 805 h 1282"/>
                <a:gd name="T106" fmla="*/ 58 w 831"/>
                <a:gd name="T107" fmla="*/ 886 h 1282"/>
                <a:gd name="T108" fmla="*/ 22 w 831"/>
                <a:gd name="T109" fmla="*/ 938 h 1282"/>
                <a:gd name="T110" fmla="*/ 2 w 831"/>
                <a:gd name="T111" fmla="*/ 972 h 1282"/>
                <a:gd name="T112" fmla="*/ 16 w 831"/>
                <a:gd name="T113" fmla="*/ 1016 h 1282"/>
                <a:gd name="T114" fmla="*/ 52 w 831"/>
                <a:gd name="T115" fmla="*/ 1051 h 1282"/>
                <a:gd name="T116" fmla="*/ 68 w 831"/>
                <a:gd name="T117" fmla="*/ 1111 h 1282"/>
                <a:gd name="T118" fmla="*/ 56 w 831"/>
                <a:gd name="T119" fmla="*/ 1165 h 1282"/>
                <a:gd name="T120" fmla="*/ 64 w 831"/>
                <a:gd name="T121" fmla="*/ 1210 h 1282"/>
                <a:gd name="T122" fmla="*/ 105 w 831"/>
                <a:gd name="T123" fmla="*/ 1232 h 1282"/>
                <a:gd name="T124" fmla="*/ 259 w 831"/>
                <a:gd name="T125" fmla="*/ 1276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1" h="1282">
                  <a:moveTo>
                    <a:pt x="259" y="1276"/>
                  </a:moveTo>
                  <a:lnTo>
                    <a:pt x="259" y="1276"/>
                  </a:lnTo>
                  <a:lnTo>
                    <a:pt x="282" y="1280"/>
                  </a:lnTo>
                  <a:lnTo>
                    <a:pt x="300" y="1282"/>
                  </a:lnTo>
                  <a:lnTo>
                    <a:pt x="300" y="1282"/>
                  </a:lnTo>
                  <a:lnTo>
                    <a:pt x="308" y="1280"/>
                  </a:lnTo>
                  <a:lnTo>
                    <a:pt x="314" y="1280"/>
                  </a:lnTo>
                  <a:lnTo>
                    <a:pt x="320" y="1276"/>
                  </a:lnTo>
                  <a:lnTo>
                    <a:pt x="324" y="1272"/>
                  </a:lnTo>
                  <a:lnTo>
                    <a:pt x="334" y="1258"/>
                  </a:lnTo>
                  <a:lnTo>
                    <a:pt x="344" y="1234"/>
                  </a:lnTo>
                  <a:lnTo>
                    <a:pt x="344" y="1234"/>
                  </a:lnTo>
                  <a:lnTo>
                    <a:pt x="352" y="1216"/>
                  </a:lnTo>
                  <a:lnTo>
                    <a:pt x="360" y="1202"/>
                  </a:lnTo>
                  <a:lnTo>
                    <a:pt x="370" y="1194"/>
                  </a:lnTo>
                  <a:lnTo>
                    <a:pt x="374" y="1192"/>
                  </a:lnTo>
                  <a:lnTo>
                    <a:pt x="378" y="1192"/>
                  </a:lnTo>
                  <a:lnTo>
                    <a:pt x="378" y="1192"/>
                  </a:lnTo>
                  <a:lnTo>
                    <a:pt x="388" y="1194"/>
                  </a:lnTo>
                  <a:lnTo>
                    <a:pt x="398" y="1200"/>
                  </a:lnTo>
                  <a:lnTo>
                    <a:pt x="410" y="1210"/>
                  </a:lnTo>
                  <a:lnTo>
                    <a:pt x="424" y="1224"/>
                  </a:lnTo>
                  <a:lnTo>
                    <a:pt x="424" y="1224"/>
                  </a:lnTo>
                  <a:lnTo>
                    <a:pt x="431" y="1230"/>
                  </a:lnTo>
                  <a:lnTo>
                    <a:pt x="441" y="1234"/>
                  </a:lnTo>
                  <a:lnTo>
                    <a:pt x="453" y="1238"/>
                  </a:lnTo>
                  <a:lnTo>
                    <a:pt x="463" y="1240"/>
                  </a:lnTo>
                  <a:lnTo>
                    <a:pt x="463" y="1240"/>
                  </a:lnTo>
                  <a:lnTo>
                    <a:pt x="467" y="1240"/>
                  </a:lnTo>
                  <a:lnTo>
                    <a:pt x="469" y="1238"/>
                  </a:lnTo>
                  <a:lnTo>
                    <a:pt x="469" y="1238"/>
                  </a:lnTo>
                  <a:lnTo>
                    <a:pt x="495" y="1210"/>
                  </a:lnTo>
                  <a:lnTo>
                    <a:pt x="521" y="1183"/>
                  </a:lnTo>
                  <a:lnTo>
                    <a:pt x="533" y="1167"/>
                  </a:lnTo>
                  <a:lnTo>
                    <a:pt x="543" y="1153"/>
                  </a:lnTo>
                  <a:lnTo>
                    <a:pt x="551" y="1137"/>
                  </a:lnTo>
                  <a:lnTo>
                    <a:pt x="557" y="1121"/>
                  </a:lnTo>
                  <a:lnTo>
                    <a:pt x="557" y="1121"/>
                  </a:lnTo>
                  <a:lnTo>
                    <a:pt x="567" y="1095"/>
                  </a:lnTo>
                  <a:lnTo>
                    <a:pt x="577" y="1073"/>
                  </a:lnTo>
                  <a:lnTo>
                    <a:pt x="591" y="1055"/>
                  </a:lnTo>
                  <a:lnTo>
                    <a:pt x="606" y="1041"/>
                  </a:lnTo>
                  <a:lnTo>
                    <a:pt x="624" y="1029"/>
                  </a:lnTo>
                  <a:lnTo>
                    <a:pt x="644" y="1020"/>
                  </a:lnTo>
                  <a:lnTo>
                    <a:pt x="664" y="1010"/>
                  </a:lnTo>
                  <a:lnTo>
                    <a:pt x="686" y="1002"/>
                  </a:lnTo>
                  <a:lnTo>
                    <a:pt x="686" y="1002"/>
                  </a:lnTo>
                  <a:lnTo>
                    <a:pt x="714" y="994"/>
                  </a:lnTo>
                  <a:lnTo>
                    <a:pt x="726" y="990"/>
                  </a:lnTo>
                  <a:lnTo>
                    <a:pt x="734" y="990"/>
                  </a:lnTo>
                  <a:lnTo>
                    <a:pt x="734" y="990"/>
                  </a:lnTo>
                  <a:lnTo>
                    <a:pt x="742" y="990"/>
                  </a:lnTo>
                  <a:lnTo>
                    <a:pt x="748" y="994"/>
                  </a:lnTo>
                  <a:lnTo>
                    <a:pt x="752" y="998"/>
                  </a:lnTo>
                  <a:lnTo>
                    <a:pt x="756" y="1004"/>
                  </a:lnTo>
                  <a:lnTo>
                    <a:pt x="765" y="1022"/>
                  </a:lnTo>
                  <a:lnTo>
                    <a:pt x="775" y="1047"/>
                  </a:lnTo>
                  <a:lnTo>
                    <a:pt x="775" y="1047"/>
                  </a:lnTo>
                  <a:lnTo>
                    <a:pt x="779" y="1057"/>
                  </a:lnTo>
                  <a:lnTo>
                    <a:pt x="793" y="1077"/>
                  </a:lnTo>
                  <a:lnTo>
                    <a:pt x="793" y="1077"/>
                  </a:lnTo>
                  <a:lnTo>
                    <a:pt x="817" y="1025"/>
                  </a:lnTo>
                  <a:lnTo>
                    <a:pt x="825" y="1004"/>
                  </a:lnTo>
                  <a:lnTo>
                    <a:pt x="831" y="984"/>
                  </a:lnTo>
                  <a:lnTo>
                    <a:pt x="831" y="984"/>
                  </a:lnTo>
                  <a:lnTo>
                    <a:pt x="829" y="978"/>
                  </a:lnTo>
                  <a:lnTo>
                    <a:pt x="827" y="970"/>
                  </a:lnTo>
                  <a:lnTo>
                    <a:pt x="819" y="956"/>
                  </a:lnTo>
                  <a:lnTo>
                    <a:pt x="809" y="942"/>
                  </a:lnTo>
                  <a:lnTo>
                    <a:pt x="803" y="940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77" y="940"/>
                  </a:lnTo>
                  <a:lnTo>
                    <a:pt x="777" y="940"/>
                  </a:lnTo>
                  <a:lnTo>
                    <a:pt x="759" y="938"/>
                  </a:lnTo>
                  <a:lnTo>
                    <a:pt x="746" y="934"/>
                  </a:lnTo>
                  <a:lnTo>
                    <a:pt x="732" y="928"/>
                  </a:lnTo>
                  <a:lnTo>
                    <a:pt x="720" y="920"/>
                  </a:lnTo>
                  <a:lnTo>
                    <a:pt x="708" y="908"/>
                  </a:lnTo>
                  <a:lnTo>
                    <a:pt x="698" y="896"/>
                  </a:lnTo>
                  <a:lnTo>
                    <a:pt x="680" y="868"/>
                  </a:lnTo>
                  <a:lnTo>
                    <a:pt x="680" y="868"/>
                  </a:lnTo>
                  <a:lnTo>
                    <a:pt x="672" y="858"/>
                  </a:lnTo>
                  <a:lnTo>
                    <a:pt x="662" y="849"/>
                  </a:lnTo>
                  <a:lnTo>
                    <a:pt x="642" y="833"/>
                  </a:lnTo>
                  <a:lnTo>
                    <a:pt x="642" y="833"/>
                  </a:lnTo>
                  <a:lnTo>
                    <a:pt x="626" y="819"/>
                  </a:lnTo>
                  <a:lnTo>
                    <a:pt x="614" y="807"/>
                  </a:lnTo>
                  <a:lnTo>
                    <a:pt x="604" y="791"/>
                  </a:lnTo>
                  <a:lnTo>
                    <a:pt x="598" y="775"/>
                  </a:lnTo>
                  <a:lnTo>
                    <a:pt x="594" y="759"/>
                  </a:lnTo>
                  <a:lnTo>
                    <a:pt x="592" y="741"/>
                  </a:lnTo>
                  <a:lnTo>
                    <a:pt x="592" y="723"/>
                  </a:lnTo>
                  <a:lnTo>
                    <a:pt x="594" y="705"/>
                  </a:lnTo>
                  <a:lnTo>
                    <a:pt x="594" y="705"/>
                  </a:lnTo>
                  <a:lnTo>
                    <a:pt x="602" y="666"/>
                  </a:lnTo>
                  <a:lnTo>
                    <a:pt x="604" y="644"/>
                  </a:lnTo>
                  <a:lnTo>
                    <a:pt x="606" y="624"/>
                  </a:lnTo>
                  <a:lnTo>
                    <a:pt x="604" y="604"/>
                  </a:lnTo>
                  <a:lnTo>
                    <a:pt x="602" y="584"/>
                  </a:lnTo>
                  <a:lnTo>
                    <a:pt x="594" y="564"/>
                  </a:lnTo>
                  <a:lnTo>
                    <a:pt x="585" y="544"/>
                  </a:lnTo>
                  <a:lnTo>
                    <a:pt x="585" y="544"/>
                  </a:lnTo>
                  <a:lnTo>
                    <a:pt x="585" y="540"/>
                  </a:lnTo>
                  <a:lnTo>
                    <a:pt x="585" y="534"/>
                  </a:lnTo>
                  <a:lnTo>
                    <a:pt x="585" y="521"/>
                  </a:lnTo>
                  <a:lnTo>
                    <a:pt x="585" y="521"/>
                  </a:lnTo>
                  <a:lnTo>
                    <a:pt x="559" y="383"/>
                  </a:lnTo>
                  <a:lnTo>
                    <a:pt x="559" y="383"/>
                  </a:lnTo>
                  <a:lnTo>
                    <a:pt x="557" y="367"/>
                  </a:lnTo>
                  <a:lnTo>
                    <a:pt x="557" y="361"/>
                  </a:lnTo>
                  <a:lnTo>
                    <a:pt x="559" y="356"/>
                  </a:lnTo>
                  <a:lnTo>
                    <a:pt x="559" y="356"/>
                  </a:lnTo>
                  <a:lnTo>
                    <a:pt x="573" y="324"/>
                  </a:lnTo>
                  <a:lnTo>
                    <a:pt x="587" y="292"/>
                  </a:lnTo>
                  <a:lnTo>
                    <a:pt x="592" y="278"/>
                  </a:lnTo>
                  <a:lnTo>
                    <a:pt x="602" y="264"/>
                  </a:lnTo>
                  <a:lnTo>
                    <a:pt x="610" y="250"/>
                  </a:lnTo>
                  <a:lnTo>
                    <a:pt x="622" y="240"/>
                  </a:lnTo>
                  <a:lnTo>
                    <a:pt x="622" y="240"/>
                  </a:lnTo>
                  <a:lnTo>
                    <a:pt x="634" y="228"/>
                  </a:lnTo>
                  <a:lnTo>
                    <a:pt x="642" y="216"/>
                  </a:lnTo>
                  <a:lnTo>
                    <a:pt x="652" y="204"/>
                  </a:lnTo>
                  <a:lnTo>
                    <a:pt x="658" y="191"/>
                  </a:lnTo>
                  <a:lnTo>
                    <a:pt x="668" y="165"/>
                  </a:lnTo>
                  <a:lnTo>
                    <a:pt x="674" y="137"/>
                  </a:lnTo>
                  <a:lnTo>
                    <a:pt x="678" y="111"/>
                  </a:lnTo>
                  <a:lnTo>
                    <a:pt x="680" y="81"/>
                  </a:lnTo>
                  <a:lnTo>
                    <a:pt x="684" y="53"/>
                  </a:lnTo>
                  <a:lnTo>
                    <a:pt x="688" y="27"/>
                  </a:lnTo>
                  <a:lnTo>
                    <a:pt x="688" y="27"/>
                  </a:lnTo>
                  <a:lnTo>
                    <a:pt x="686" y="22"/>
                  </a:lnTo>
                  <a:lnTo>
                    <a:pt x="682" y="14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60" y="14"/>
                  </a:lnTo>
                  <a:lnTo>
                    <a:pt x="654" y="20"/>
                  </a:lnTo>
                  <a:lnTo>
                    <a:pt x="652" y="25"/>
                  </a:lnTo>
                  <a:lnTo>
                    <a:pt x="652" y="25"/>
                  </a:lnTo>
                  <a:lnTo>
                    <a:pt x="646" y="45"/>
                  </a:lnTo>
                  <a:lnTo>
                    <a:pt x="642" y="51"/>
                  </a:lnTo>
                  <a:lnTo>
                    <a:pt x="636" y="59"/>
                  </a:lnTo>
                  <a:lnTo>
                    <a:pt x="630" y="63"/>
                  </a:lnTo>
                  <a:lnTo>
                    <a:pt x="622" y="67"/>
                  </a:lnTo>
                  <a:lnTo>
                    <a:pt x="612" y="69"/>
                  </a:lnTo>
                  <a:lnTo>
                    <a:pt x="600" y="71"/>
                  </a:lnTo>
                  <a:lnTo>
                    <a:pt x="600" y="71"/>
                  </a:lnTo>
                  <a:lnTo>
                    <a:pt x="571" y="73"/>
                  </a:lnTo>
                  <a:lnTo>
                    <a:pt x="539" y="79"/>
                  </a:lnTo>
                  <a:lnTo>
                    <a:pt x="511" y="87"/>
                  </a:lnTo>
                  <a:lnTo>
                    <a:pt x="481" y="99"/>
                  </a:lnTo>
                  <a:lnTo>
                    <a:pt x="455" y="111"/>
                  </a:lnTo>
                  <a:lnTo>
                    <a:pt x="427" y="127"/>
                  </a:lnTo>
                  <a:lnTo>
                    <a:pt x="402" y="143"/>
                  </a:lnTo>
                  <a:lnTo>
                    <a:pt x="376" y="159"/>
                  </a:lnTo>
                  <a:lnTo>
                    <a:pt x="376" y="159"/>
                  </a:lnTo>
                  <a:lnTo>
                    <a:pt x="352" y="175"/>
                  </a:lnTo>
                  <a:lnTo>
                    <a:pt x="330" y="189"/>
                  </a:lnTo>
                  <a:lnTo>
                    <a:pt x="318" y="194"/>
                  </a:lnTo>
                  <a:lnTo>
                    <a:pt x="306" y="198"/>
                  </a:lnTo>
                  <a:lnTo>
                    <a:pt x="292" y="200"/>
                  </a:lnTo>
                  <a:lnTo>
                    <a:pt x="280" y="202"/>
                  </a:lnTo>
                  <a:lnTo>
                    <a:pt x="280" y="202"/>
                  </a:lnTo>
                  <a:lnTo>
                    <a:pt x="268" y="200"/>
                  </a:lnTo>
                  <a:lnTo>
                    <a:pt x="257" y="198"/>
                  </a:lnTo>
                  <a:lnTo>
                    <a:pt x="245" y="192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15" y="189"/>
                  </a:lnTo>
                  <a:lnTo>
                    <a:pt x="209" y="191"/>
                  </a:lnTo>
                  <a:lnTo>
                    <a:pt x="205" y="194"/>
                  </a:lnTo>
                  <a:lnTo>
                    <a:pt x="205" y="194"/>
                  </a:lnTo>
                  <a:lnTo>
                    <a:pt x="177" y="228"/>
                  </a:lnTo>
                  <a:lnTo>
                    <a:pt x="163" y="248"/>
                  </a:lnTo>
                  <a:lnTo>
                    <a:pt x="155" y="266"/>
                  </a:lnTo>
                  <a:lnTo>
                    <a:pt x="155" y="266"/>
                  </a:lnTo>
                  <a:lnTo>
                    <a:pt x="149" y="282"/>
                  </a:lnTo>
                  <a:lnTo>
                    <a:pt x="141" y="296"/>
                  </a:lnTo>
                  <a:lnTo>
                    <a:pt x="135" y="310"/>
                  </a:lnTo>
                  <a:lnTo>
                    <a:pt x="125" y="320"/>
                  </a:lnTo>
                  <a:lnTo>
                    <a:pt x="115" y="330"/>
                  </a:lnTo>
                  <a:lnTo>
                    <a:pt x="103" y="338"/>
                  </a:lnTo>
                  <a:lnTo>
                    <a:pt x="90" y="344"/>
                  </a:lnTo>
                  <a:lnTo>
                    <a:pt x="72" y="350"/>
                  </a:lnTo>
                  <a:lnTo>
                    <a:pt x="72" y="350"/>
                  </a:lnTo>
                  <a:lnTo>
                    <a:pt x="64" y="352"/>
                  </a:lnTo>
                  <a:lnTo>
                    <a:pt x="54" y="356"/>
                  </a:lnTo>
                  <a:lnTo>
                    <a:pt x="32" y="367"/>
                  </a:lnTo>
                  <a:lnTo>
                    <a:pt x="32" y="367"/>
                  </a:lnTo>
                  <a:lnTo>
                    <a:pt x="44" y="387"/>
                  </a:lnTo>
                  <a:lnTo>
                    <a:pt x="52" y="407"/>
                  </a:lnTo>
                  <a:lnTo>
                    <a:pt x="56" y="427"/>
                  </a:lnTo>
                  <a:lnTo>
                    <a:pt x="56" y="447"/>
                  </a:lnTo>
                  <a:lnTo>
                    <a:pt x="52" y="465"/>
                  </a:lnTo>
                  <a:lnTo>
                    <a:pt x="46" y="485"/>
                  </a:lnTo>
                  <a:lnTo>
                    <a:pt x="38" y="503"/>
                  </a:lnTo>
                  <a:lnTo>
                    <a:pt x="26" y="521"/>
                  </a:lnTo>
                  <a:lnTo>
                    <a:pt x="26" y="521"/>
                  </a:lnTo>
                  <a:lnTo>
                    <a:pt x="22" y="528"/>
                  </a:lnTo>
                  <a:lnTo>
                    <a:pt x="18" y="536"/>
                  </a:lnTo>
                  <a:lnTo>
                    <a:pt x="18" y="544"/>
                  </a:lnTo>
                  <a:lnTo>
                    <a:pt x="18" y="552"/>
                  </a:lnTo>
                  <a:lnTo>
                    <a:pt x="18" y="552"/>
                  </a:lnTo>
                  <a:lnTo>
                    <a:pt x="34" y="636"/>
                  </a:lnTo>
                  <a:lnTo>
                    <a:pt x="52" y="721"/>
                  </a:lnTo>
                  <a:lnTo>
                    <a:pt x="52" y="721"/>
                  </a:lnTo>
                  <a:lnTo>
                    <a:pt x="64" y="777"/>
                  </a:lnTo>
                  <a:lnTo>
                    <a:pt x="68" y="805"/>
                  </a:lnTo>
                  <a:lnTo>
                    <a:pt x="70" y="833"/>
                  </a:lnTo>
                  <a:lnTo>
                    <a:pt x="66" y="860"/>
                  </a:lnTo>
                  <a:lnTo>
                    <a:pt x="62" y="874"/>
                  </a:lnTo>
                  <a:lnTo>
                    <a:pt x="58" y="886"/>
                  </a:lnTo>
                  <a:lnTo>
                    <a:pt x="52" y="900"/>
                  </a:lnTo>
                  <a:lnTo>
                    <a:pt x="44" y="912"/>
                  </a:lnTo>
                  <a:lnTo>
                    <a:pt x="34" y="926"/>
                  </a:lnTo>
                  <a:lnTo>
                    <a:pt x="22" y="938"/>
                  </a:lnTo>
                  <a:lnTo>
                    <a:pt x="22" y="938"/>
                  </a:lnTo>
                  <a:lnTo>
                    <a:pt x="12" y="948"/>
                  </a:lnTo>
                  <a:lnTo>
                    <a:pt x="6" y="960"/>
                  </a:lnTo>
                  <a:lnTo>
                    <a:pt x="2" y="972"/>
                  </a:lnTo>
                  <a:lnTo>
                    <a:pt x="0" y="982"/>
                  </a:lnTo>
                  <a:lnTo>
                    <a:pt x="2" y="994"/>
                  </a:lnTo>
                  <a:lnTo>
                    <a:pt x="8" y="1004"/>
                  </a:lnTo>
                  <a:lnTo>
                    <a:pt x="16" y="1016"/>
                  </a:lnTo>
                  <a:lnTo>
                    <a:pt x="28" y="1025"/>
                  </a:lnTo>
                  <a:lnTo>
                    <a:pt x="28" y="1025"/>
                  </a:lnTo>
                  <a:lnTo>
                    <a:pt x="42" y="1037"/>
                  </a:lnTo>
                  <a:lnTo>
                    <a:pt x="52" y="1051"/>
                  </a:lnTo>
                  <a:lnTo>
                    <a:pt x="60" y="1065"/>
                  </a:lnTo>
                  <a:lnTo>
                    <a:pt x="64" y="1079"/>
                  </a:lnTo>
                  <a:lnTo>
                    <a:pt x="68" y="1095"/>
                  </a:lnTo>
                  <a:lnTo>
                    <a:pt x="68" y="1111"/>
                  </a:lnTo>
                  <a:lnTo>
                    <a:pt x="66" y="1129"/>
                  </a:lnTo>
                  <a:lnTo>
                    <a:pt x="62" y="1147"/>
                  </a:lnTo>
                  <a:lnTo>
                    <a:pt x="62" y="1147"/>
                  </a:lnTo>
                  <a:lnTo>
                    <a:pt x="56" y="1165"/>
                  </a:lnTo>
                  <a:lnTo>
                    <a:pt x="54" y="1179"/>
                  </a:lnTo>
                  <a:lnTo>
                    <a:pt x="54" y="1190"/>
                  </a:lnTo>
                  <a:lnTo>
                    <a:pt x="58" y="1200"/>
                  </a:lnTo>
                  <a:lnTo>
                    <a:pt x="64" y="1210"/>
                  </a:lnTo>
                  <a:lnTo>
                    <a:pt x="74" y="1216"/>
                  </a:lnTo>
                  <a:lnTo>
                    <a:pt x="88" y="1224"/>
                  </a:lnTo>
                  <a:lnTo>
                    <a:pt x="105" y="1232"/>
                  </a:lnTo>
                  <a:lnTo>
                    <a:pt x="105" y="1232"/>
                  </a:lnTo>
                  <a:lnTo>
                    <a:pt x="143" y="1246"/>
                  </a:lnTo>
                  <a:lnTo>
                    <a:pt x="179" y="1258"/>
                  </a:lnTo>
                  <a:lnTo>
                    <a:pt x="219" y="1270"/>
                  </a:lnTo>
                  <a:lnTo>
                    <a:pt x="259" y="1276"/>
                  </a:lnTo>
                  <a:lnTo>
                    <a:pt x="259" y="12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5" name="Freeform 18"/>
            <p:cNvSpPr>
              <a:spLocks/>
            </p:cNvSpPr>
            <p:nvPr/>
          </p:nvSpPr>
          <p:spPr bwMode="auto">
            <a:xfrm>
              <a:off x="4081463" y="4184650"/>
              <a:ext cx="1592263" cy="1312863"/>
            </a:xfrm>
            <a:custGeom>
              <a:avLst/>
              <a:gdLst>
                <a:gd name="T0" fmla="*/ 111 w 1003"/>
                <a:gd name="T1" fmla="*/ 604 h 827"/>
                <a:gd name="T2" fmla="*/ 194 w 1003"/>
                <a:gd name="T3" fmla="*/ 603 h 827"/>
                <a:gd name="T4" fmla="*/ 222 w 1003"/>
                <a:gd name="T5" fmla="*/ 603 h 827"/>
                <a:gd name="T6" fmla="*/ 262 w 1003"/>
                <a:gd name="T7" fmla="*/ 616 h 827"/>
                <a:gd name="T8" fmla="*/ 278 w 1003"/>
                <a:gd name="T9" fmla="*/ 658 h 827"/>
                <a:gd name="T10" fmla="*/ 284 w 1003"/>
                <a:gd name="T11" fmla="*/ 706 h 827"/>
                <a:gd name="T12" fmla="*/ 302 w 1003"/>
                <a:gd name="T13" fmla="*/ 777 h 827"/>
                <a:gd name="T14" fmla="*/ 314 w 1003"/>
                <a:gd name="T15" fmla="*/ 799 h 827"/>
                <a:gd name="T16" fmla="*/ 337 w 1003"/>
                <a:gd name="T17" fmla="*/ 821 h 827"/>
                <a:gd name="T18" fmla="*/ 367 w 1003"/>
                <a:gd name="T19" fmla="*/ 827 h 827"/>
                <a:gd name="T20" fmla="*/ 403 w 1003"/>
                <a:gd name="T21" fmla="*/ 821 h 827"/>
                <a:gd name="T22" fmla="*/ 660 w 1003"/>
                <a:gd name="T23" fmla="*/ 742 h 827"/>
                <a:gd name="T24" fmla="*/ 681 w 1003"/>
                <a:gd name="T25" fmla="*/ 734 h 827"/>
                <a:gd name="T26" fmla="*/ 719 w 1003"/>
                <a:gd name="T27" fmla="*/ 698 h 827"/>
                <a:gd name="T28" fmla="*/ 773 w 1003"/>
                <a:gd name="T29" fmla="*/ 644 h 827"/>
                <a:gd name="T30" fmla="*/ 815 w 1003"/>
                <a:gd name="T31" fmla="*/ 616 h 827"/>
                <a:gd name="T32" fmla="*/ 888 w 1003"/>
                <a:gd name="T33" fmla="*/ 547 h 827"/>
                <a:gd name="T34" fmla="*/ 976 w 1003"/>
                <a:gd name="T35" fmla="*/ 443 h 827"/>
                <a:gd name="T36" fmla="*/ 992 w 1003"/>
                <a:gd name="T37" fmla="*/ 420 h 827"/>
                <a:gd name="T38" fmla="*/ 1003 w 1003"/>
                <a:gd name="T39" fmla="*/ 380 h 827"/>
                <a:gd name="T40" fmla="*/ 996 w 1003"/>
                <a:gd name="T41" fmla="*/ 336 h 827"/>
                <a:gd name="T42" fmla="*/ 982 w 1003"/>
                <a:gd name="T43" fmla="*/ 290 h 827"/>
                <a:gd name="T44" fmla="*/ 958 w 1003"/>
                <a:gd name="T45" fmla="*/ 221 h 827"/>
                <a:gd name="T46" fmla="*/ 938 w 1003"/>
                <a:gd name="T47" fmla="*/ 197 h 827"/>
                <a:gd name="T48" fmla="*/ 912 w 1003"/>
                <a:gd name="T49" fmla="*/ 189 h 827"/>
                <a:gd name="T50" fmla="*/ 890 w 1003"/>
                <a:gd name="T51" fmla="*/ 193 h 827"/>
                <a:gd name="T52" fmla="*/ 862 w 1003"/>
                <a:gd name="T53" fmla="*/ 203 h 827"/>
                <a:gd name="T54" fmla="*/ 809 w 1003"/>
                <a:gd name="T55" fmla="*/ 221 h 827"/>
                <a:gd name="T56" fmla="*/ 797 w 1003"/>
                <a:gd name="T57" fmla="*/ 219 h 827"/>
                <a:gd name="T58" fmla="*/ 652 w 1003"/>
                <a:gd name="T59" fmla="*/ 149 h 827"/>
                <a:gd name="T60" fmla="*/ 610 w 1003"/>
                <a:gd name="T61" fmla="*/ 129 h 827"/>
                <a:gd name="T62" fmla="*/ 590 w 1003"/>
                <a:gd name="T63" fmla="*/ 127 h 827"/>
                <a:gd name="T64" fmla="*/ 560 w 1003"/>
                <a:gd name="T65" fmla="*/ 129 h 827"/>
                <a:gd name="T66" fmla="*/ 506 w 1003"/>
                <a:gd name="T67" fmla="*/ 119 h 827"/>
                <a:gd name="T68" fmla="*/ 437 w 1003"/>
                <a:gd name="T69" fmla="*/ 80 h 827"/>
                <a:gd name="T70" fmla="*/ 377 w 1003"/>
                <a:gd name="T71" fmla="*/ 22 h 827"/>
                <a:gd name="T72" fmla="*/ 351 w 1003"/>
                <a:gd name="T73" fmla="*/ 2 h 827"/>
                <a:gd name="T74" fmla="*/ 339 w 1003"/>
                <a:gd name="T75" fmla="*/ 0 h 827"/>
                <a:gd name="T76" fmla="*/ 322 w 1003"/>
                <a:gd name="T77" fmla="*/ 10 h 827"/>
                <a:gd name="T78" fmla="*/ 306 w 1003"/>
                <a:gd name="T79" fmla="*/ 30 h 827"/>
                <a:gd name="T80" fmla="*/ 262 w 1003"/>
                <a:gd name="T81" fmla="*/ 92 h 827"/>
                <a:gd name="T82" fmla="*/ 216 w 1003"/>
                <a:gd name="T83" fmla="*/ 119 h 827"/>
                <a:gd name="T84" fmla="*/ 182 w 1003"/>
                <a:gd name="T85" fmla="*/ 121 h 827"/>
                <a:gd name="T86" fmla="*/ 176 w 1003"/>
                <a:gd name="T87" fmla="*/ 119 h 827"/>
                <a:gd name="T88" fmla="*/ 153 w 1003"/>
                <a:gd name="T89" fmla="*/ 123 h 827"/>
                <a:gd name="T90" fmla="*/ 131 w 1003"/>
                <a:gd name="T91" fmla="*/ 135 h 827"/>
                <a:gd name="T92" fmla="*/ 139 w 1003"/>
                <a:gd name="T93" fmla="*/ 163 h 827"/>
                <a:gd name="T94" fmla="*/ 153 w 1003"/>
                <a:gd name="T95" fmla="*/ 209 h 827"/>
                <a:gd name="T96" fmla="*/ 69 w 1003"/>
                <a:gd name="T97" fmla="*/ 259 h 827"/>
                <a:gd name="T98" fmla="*/ 41 w 1003"/>
                <a:gd name="T99" fmla="*/ 324 h 827"/>
                <a:gd name="T100" fmla="*/ 11 w 1003"/>
                <a:gd name="T101" fmla="*/ 366 h 827"/>
                <a:gd name="T102" fmla="*/ 5 w 1003"/>
                <a:gd name="T103" fmla="*/ 416 h 827"/>
                <a:gd name="T104" fmla="*/ 11 w 1003"/>
                <a:gd name="T105" fmla="*/ 430 h 827"/>
                <a:gd name="T106" fmla="*/ 33 w 1003"/>
                <a:gd name="T107" fmla="*/ 467 h 827"/>
                <a:gd name="T108" fmla="*/ 57 w 1003"/>
                <a:gd name="T109" fmla="*/ 509 h 827"/>
                <a:gd name="T110" fmla="*/ 65 w 1003"/>
                <a:gd name="T111" fmla="*/ 523 h 827"/>
                <a:gd name="T112" fmla="*/ 73 w 1003"/>
                <a:gd name="T113" fmla="*/ 535 h 827"/>
                <a:gd name="T114" fmla="*/ 73 w 1003"/>
                <a:gd name="T115" fmla="*/ 557 h 827"/>
                <a:gd name="T116" fmla="*/ 63 w 1003"/>
                <a:gd name="T117" fmla="*/ 577 h 827"/>
                <a:gd name="T118" fmla="*/ 55 w 1003"/>
                <a:gd name="T119" fmla="*/ 583 h 827"/>
                <a:gd name="T120" fmla="*/ 45 w 1003"/>
                <a:gd name="T121" fmla="*/ 587 h 827"/>
                <a:gd name="T122" fmla="*/ 57 w 1003"/>
                <a:gd name="T123" fmla="*/ 599 h 827"/>
                <a:gd name="T124" fmla="*/ 99 w 1003"/>
                <a:gd name="T125" fmla="*/ 604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3" h="827">
                  <a:moveTo>
                    <a:pt x="99" y="604"/>
                  </a:moveTo>
                  <a:lnTo>
                    <a:pt x="99" y="604"/>
                  </a:lnTo>
                  <a:lnTo>
                    <a:pt x="111" y="604"/>
                  </a:lnTo>
                  <a:lnTo>
                    <a:pt x="111" y="604"/>
                  </a:lnTo>
                  <a:lnTo>
                    <a:pt x="194" y="603"/>
                  </a:lnTo>
                  <a:lnTo>
                    <a:pt x="194" y="603"/>
                  </a:lnTo>
                  <a:lnTo>
                    <a:pt x="200" y="603"/>
                  </a:lnTo>
                  <a:lnTo>
                    <a:pt x="200" y="603"/>
                  </a:lnTo>
                  <a:lnTo>
                    <a:pt x="222" y="603"/>
                  </a:lnTo>
                  <a:lnTo>
                    <a:pt x="240" y="604"/>
                  </a:lnTo>
                  <a:lnTo>
                    <a:pt x="252" y="608"/>
                  </a:lnTo>
                  <a:lnTo>
                    <a:pt x="262" y="616"/>
                  </a:lnTo>
                  <a:lnTo>
                    <a:pt x="270" y="626"/>
                  </a:lnTo>
                  <a:lnTo>
                    <a:pt x="276" y="640"/>
                  </a:lnTo>
                  <a:lnTo>
                    <a:pt x="278" y="658"/>
                  </a:lnTo>
                  <a:lnTo>
                    <a:pt x="282" y="680"/>
                  </a:lnTo>
                  <a:lnTo>
                    <a:pt x="282" y="680"/>
                  </a:lnTo>
                  <a:lnTo>
                    <a:pt x="284" y="706"/>
                  </a:lnTo>
                  <a:lnTo>
                    <a:pt x="288" y="730"/>
                  </a:lnTo>
                  <a:lnTo>
                    <a:pt x="294" y="754"/>
                  </a:lnTo>
                  <a:lnTo>
                    <a:pt x="302" y="777"/>
                  </a:lnTo>
                  <a:lnTo>
                    <a:pt x="302" y="777"/>
                  </a:lnTo>
                  <a:lnTo>
                    <a:pt x="308" y="789"/>
                  </a:lnTo>
                  <a:lnTo>
                    <a:pt x="314" y="799"/>
                  </a:lnTo>
                  <a:lnTo>
                    <a:pt x="322" y="809"/>
                  </a:lnTo>
                  <a:lnTo>
                    <a:pt x="330" y="815"/>
                  </a:lnTo>
                  <a:lnTo>
                    <a:pt x="337" y="821"/>
                  </a:lnTo>
                  <a:lnTo>
                    <a:pt x="345" y="825"/>
                  </a:lnTo>
                  <a:lnTo>
                    <a:pt x="355" y="827"/>
                  </a:lnTo>
                  <a:lnTo>
                    <a:pt x="367" y="827"/>
                  </a:lnTo>
                  <a:lnTo>
                    <a:pt x="367" y="827"/>
                  </a:lnTo>
                  <a:lnTo>
                    <a:pt x="383" y="825"/>
                  </a:lnTo>
                  <a:lnTo>
                    <a:pt x="403" y="821"/>
                  </a:lnTo>
                  <a:lnTo>
                    <a:pt x="403" y="821"/>
                  </a:lnTo>
                  <a:lnTo>
                    <a:pt x="532" y="781"/>
                  </a:lnTo>
                  <a:lnTo>
                    <a:pt x="660" y="742"/>
                  </a:lnTo>
                  <a:lnTo>
                    <a:pt x="660" y="742"/>
                  </a:lnTo>
                  <a:lnTo>
                    <a:pt x="671" y="738"/>
                  </a:lnTo>
                  <a:lnTo>
                    <a:pt x="681" y="734"/>
                  </a:lnTo>
                  <a:lnTo>
                    <a:pt x="699" y="720"/>
                  </a:lnTo>
                  <a:lnTo>
                    <a:pt x="699" y="720"/>
                  </a:lnTo>
                  <a:lnTo>
                    <a:pt x="719" y="698"/>
                  </a:lnTo>
                  <a:lnTo>
                    <a:pt x="741" y="674"/>
                  </a:lnTo>
                  <a:lnTo>
                    <a:pt x="761" y="652"/>
                  </a:lnTo>
                  <a:lnTo>
                    <a:pt x="773" y="644"/>
                  </a:lnTo>
                  <a:lnTo>
                    <a:pt x="785" y="636"/>
                  </a:lnTo>
                  <a:lnTo>
                    <a:pt x="785" y="636"/>
                  </a:lnTo>
                  <a:lnTo>
                    <a:pt x="815" y="616"/>
                  </a:lnTo>
                  <a:lnTo>
                    <a:pt x="840" y="597"/>
                  </a:lnTo>
                  <a:lnTo>
                    <a:pt x="864" y="573"/>
                  </a:lnTo>
                  <a:lnTo>
                    <a:pt x="888" y="547"/>
                  </a:lnTo>
                  <a:lnTo>
                    <a:pt x="932" y="495"/>
                  </a:lnTo>
                  <a:lnTo>
                    <a:pt x="954" y="469"/>
                  </a:lnTo>
                  <a:lnTo>
                    <a:pt x="976" y="443"/>
                  </a:lnTo>
                  <a:lnTo>
                    <a:pt x="976" y="443"/>
                  </a:lnTo>
                  <a:lnTo>
                    <a:pt x="986" y="432"/>
                  </a:lnTo>
                  <a:lnTo>
                    <a:pt x="992" y="420"/>
                  </a:lnTo>
                  <a:lnTo>
                    <a:pt x="998" y="408"/>
                  </a:lnTo>
                  <a:lnTo>
                    <a:pt x="1001" y="394"/>
                  </a:lnTo>
                  <a:lnTo>
                    <a:pt x="1003" y="380"/>
                  </a:lnTo>
                  <a:lnTo>
                    <a:pt x="1003" y="366"/>
                  </a:lnTo>
                  <a:lnTo>
                    <a:pt x="1000" y="352"/>
                  </a:lnTo>
                  <a:lnTo>
                    <a:pt x="996" y="336"/>
                  </a:lnTo>
                  <a:lnTo>
                    <a:pt x="996" y="336"/>
                  </a:lnTo>
                  <a:lnTo>
                    <a:pt x="988" y="314"/>
                  </a:lnTo>
                  <a:lnTo>
                    <a:pt x="982" y="290"/>
                  </a:lnTo>
                  <a:lnTo>
                    <a:pt x="968" y="245"/>
                  </a:lnTo>
                  <a:lnTo>
                    <a:pt x="968" y="245"/>
                  </a:lnTo>
                  <a:lnTo>
                    <a:pt x="958" y="221"/>
                  </a:lnTo>
                  <a:lnTo>
                    <a:pt x="952" y="211"/>
                  </a:lnTo>
                  <a:lnTo>
                    <a:pt x="946" y="203"/>
                  </a:lnTo>
                  <a:lnTo>
                    <a:pt x="938" y="197"/>
                  </a:lnTo>
                  <a:lnTo>
                    <a:pt x="930" y="191"/>
                  </a:lnTo>
                  <a:lnTo>
                    <a:pt x="922" y="189"/>
                  </a:lnTo>
                  <a:lnTo>
                    <a:pt x="912" y="189"/>
                  </a:lnTo>
                  <a:lnTo>
                    <a:pt x="912" y="189"/>
                  </a:lnTo>
                  <a:lnTo>
                    <a:pt x="902" y="189"/>
                  </a:lnTo>
                  <a:lnTo>
                    <a:pt x="890" y="193"/>
                  </a:lnTo>
                  <a:lnTo>
                    <a:pt x="876" y="197"/>
                  </a:lnTo>
                  <a:lnTo>
                    <a:pt x="862" y="203"/>
                  </a:lnTo>
                  <a:lnTo>
                    <a:pt x="862" y="203"/>
                  </a:lnTo>
                  <a:lnTo>
                    <a:pt x="836" y="215"/>
                  </a:lnTo>
                  <a:lnTo>
                    <a:pt x="821" y="219"/>
                  </a:lnTo>
                  <a:lnTo>
                    <a:pt x="809" y="221"/>
                  </a:lnTo>
                  <a:lnTo>
                    <a:pt x="809" y="221"/>
                  </a:lnTo>
                  <a:lnTo>
                    <a:pt x="797" y="219"/>
                  </a:lnTo>
                  <a:lnTo>
                    <a:pt x="797" y="219"/>
                  </a:lnTo>
                  <a:lnTo>
                    <a:pt x="759" y="205"/>
                  </a:lnTo>
                  <a:lnTo>
                    <a:pt x="723" y="187"/>
                  </a:lnTo>
                  <a:lnTo>
                    <a:pt x="652" y="149"/>
                  </a:lnTo>
                  <a:lnTo>
                    <a:pt x="652" y="149"/>
                  </a:lnTo>
                  <a:lnTo>
                    <a:pt x="624" y="135"/>
                  </a:lnTo>
                  <a:lnTo>
                    <a:pt x="610" y="129"/>
                  </a:lnTo>
                  <a:lnTo>
                    <a:pt x="596" y="127"/>
                  </a:lnTo>
                  <a:lnTo>
                    <a:pt x="596" y="127"/>
                  </a:lnTo>
                  <a:lnTo>
                    <a:pt x="590" y="127"/>
                  </a:lnTo>
                  <a:lnTo>
                    <a:pt x="590" y="127"/>
                  </a:lnTo>
                  <a:lnTo>
                    <a:pt x="560" y="129"/>
                  </a:lnTo>
                  <a:lnTo>
                    <a:pt x="560" y="129"/>
                  </a:lnTo>
                  <a:lnTo>
                    <a:pt x="546" y="129"/>
                  </a:lnTo>
                  <a:lnTo>
                    <a:pt x="532" y="127"/>
                  </a:lnTo>
                  <a:lnTo>
                    <a:pt x="506" y="119"/>
                  </a:lnTo>
                  <a:lnTo>
                    <a:pt x="483" y="109"/>
                  </a:lnTo>
                  <a:lnTo>
                    <a:pt x="459" y="96"/>
                  </a:lnTo>
                  <a:lnTo>
                    <a:pt x="437" y="80"/>
                  </a:lnTo>
                  <a:lnTo>
                    <a:pt x="417" y="62"/>
                  </a:lnTo>
                  <a:lnTo>
                    <a:pt x="377" y="22"/>
                  </a:lnTo>
                  <a:lnTo>
                    <a:pt x="377" y="22"/>
                  </a:lnTo>
                  <a:lnTo>
                    <a:pt x="369" y="14"/>
                  </a:lnTo>
                  <a:lnTo>
                    <a:pt x="361" y="8"/>
                  </a:lnTo>
                  <a:lnTo>
                    <a:pt x="351" y="2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30" y="4"/>
                  </a:lnTo>
                  <a:lnTo>
                    <a:pt x="322" y="10"/>
                  </a:lnTo>
                  <a:lnTo>
                    <a:pt x="314" y="20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286" y="62"/>
                  </a:lnTo>
                  <a:lnTo>
                    <a:pt x="274" y="78"/>
                  </a:lnTo>
                  <a:lnTo>
                    <a:pt x="262" y="92"/>
                  </a:lnTo>
                  <a:lnTo>
                    <a:pt x="250" y="104"/>
                  </a:lnTo>
                  <a:lnTo>
                    <a:pt x="234" y="113"/>
                  </a:lnTo>
                  <a:lnTo>
                    <a:pt x="216" y="119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82" y="121"/>
                  </a:lnTo>
                  <a:lnTo>
                    <a:pt x="182" y="121"/>
                  </a:lnTo>
                  <a:lnTo>
                    <a:pt x="176" y="119"/>
                  </a:lnTo>
                  <a:lnTo>
                    <a:pt x="176" y="119"/>
                  </a:lnTo>
                  <a:lnTo>
                    <a:pt x="165" y="121"/>
                  </a:lnTo>
                  <a:lnTo>
                    <a:pt x="153" y="123"/>
                  </a:lnTo>
                  <a:lnTo>
                    <a:pt x="153" y="123"/>
                  </a:lnTo>
                  <a:lnTo>
                    <a:pt x="139" y="129"/>
                  </a:lnTo>
                  <a:lnTo>
                    <a:pt x="135" y="131"/>
                  </a:lnTo>
                  <a:lnTo>
                    <a:pt x="131" y="135"/>
                  </a:lnTo>
                  <a:lnTo>
                    <a:pt x="131" y="141"/>
                  </a:lnTo>
                  <a:lnTo>
                    <a:pt x="131" y="147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47" y="185"/>
                  </a:lnTo>
                  <a:lnTo>
                    <a:pt x="153" y="209"/>
                  </a:lnTo>
                  <a:lnTo>
                    <a:pt x="163" y="259"/>
                  </a:lnTo>
                  <a:lnTo>
                    <a:pt x="163" y="259"/>
                  </a:lnTo>
                  <a:lnTo>
                    <a:pt x="69" y="259"/>
                  </a:lnTo>
                  <a:lnTo>
                    <a:pt x="69" y="259"/>
                  </a:lnTo>
                  <a:lnTo>
                    <a:pt x="49" y="304"/>
                  </a:lnTo>
                  <a:lnTo>
                    <a:pt x="41" y="324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11" y="366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5" y="416"/>
                  </a:lnTo>
                  <a:lnTo>
                    <a:pt x="5" y="416"/>
                  </a:lnTo>
                  <a:lnTo>
                    <a:pt x="7" y="424"/>
                  </a:lnTo>
                  <a:lnTo>
                    <a:pt x="11" y="430"/>
                  </a:lnTo>
                  <a:lnTo>
                    <a:pt x="21" y="447"/>
                  </a:lnTo>
                  <a:lnTo>
                    <a:pt x="21" y="447"/>
                  </a:lnTo>
                  <a:lnTo>
                    <a:pt x="33" y="467"/>
                  </a:lnTo>
                  <a:lnTo>
                    <a:pt x="33" y="467"/>
                  </a:lnTo>
                  <a:lnTo>
                    <a:pt x="57" y="509"/>
                  </a:lnTo>
                  <a:lnTo>
                    <a:pt x="57" y="509"/>
                  </a:lnTo>
                  <a:lnTo>
                    <a:pt x="61" y="517"/>
                  </a:lnTo>
                  <a:lnTo>
                    <a:pt x="61" y="517"/>
                  </a:lnTo>
                  <a:lnTo>
                    <a:pt x="65" y="523"/>
                  </a:lnTo>
                  <a:lnTo>
                    <a:pt x="65" y="523"/>
                  </a:lnTo>
                  <a:lnTo>
                    <a:pt x="69" y="529"/>
                  </a:lnTo>
                  <a:lnTo>
                    <a:pt x="73" y="535"/>
                  </a:lnTo>
                  <a:lnTo>
                    <a:pt x="73" y="543"/>
                  </a:lnTo>
                  <a:lnTo>
                    <a:pt x="73" y="551"/>
                  </a:lnTo>
                  <a:lnTo>
                    <a:pt x="73" y="557"/>
                  </a:lnTo>
                  <a:lnTo>
                    <a:pt x="71" y="565"/>
                  </a:lnTo>
                  <a:lnTo>
                    <a:pt x="67" y="571"/>
                  </a:lnTo>
                  <a:lnTo>
                    <a:pt x="63" y="577"/>
                  </a:lnTo>
                  <a:lnTo>
                    <a:pt x="61" y="577"/>
                  </a:lnTo>
                  <a:lnTo>
                    <a:pt x="61" y="577"/>
                  </a:lnTo>
                  <a:lnTo>
                    <a:pt x="55" y="583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57" y="599"/>
                  </a:lnTo>
                  <a:lnTo>
                    <a:pt x="57" y="599"/>
                  </a:lnTo>
                  <a:lnTo>
                    <a:pt x="77" y="603"/>
                  </a:lnTo>
                  <a:lnTo>
                    <a:pt x="99" y="604"/>
                  </a:lnTo>
                  <a:lnTo>
                    <a:pt x="99" y="6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6" name="Freeform 19"/>
            <p:cNvSpPr>
              <a:spLocks/>
            </p:cNvSpPr>
            <p:nvPr/>
          </p:nvSpPr>
          <p:spPr bwMode="auto">
            <a:xfrm>
              <a:off x="2814638" y="4478338"/>
              <a:ext cx="1319213" cy="1997075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7" name="Freeform 20"/>
            <p:cNvSpPr>
              <a:spLocks/>
            </p:cNvSpPr>
            <p:nvPr/>
          </p:nvSpPr>
          <p:spPr bwMode="auto">
            <a:xfrm>
              <a:off x="1954213" y="4354513"/>
              <a:ext cx="1258888" cy="1411288"/>
            </a:xfrm>
            <a:custGeom>
              <a:avLst/>
              <a:gdLst>
                <a:gd name="T0" fmla="*/ 501 w 793"/>
                <a:gd name="T1" fmla="*/ 810 h 889"/>
                <a:gd name="T2" fmla="*/ 511 w 793"/>
                <a:gd name="T3" fmla="*/ 776 h 889"/>
                <a:gd name="T4" fmla="*/ 538 w 793"/>
                <a:gd name="T5" fmla="*/ 756 h 889"/>
                <a:gd name="T6" fmla="*/ 612 w 793"/>
                <a:gd name="T7" fmla="*/ 736 h 889"/>
                <a:gd name="T8" fmla="*/ 652 w 793"/>
                <a:gd name="T9" fmla="*/ 724 h 889"/>
                <a:gd name="T10" fmla="*/ 681 w 793"/>
                <a:gd name="T11" fmla="*/ 696 h 889"/>
                <a:gd name="T12" fmla="*/ 679 w 793"/>
                <a:gd name="T13" fmla="*/ 643 h 889"/>
                <a:gd name="T14" fmla="*/ 674 w 793"/>
                <a:gd name="T15" fmla="*/ 599 h 889"/>
                <a:gd name="T16" fmla="*/ 679 w 793"/>
                <a:gd name="T17" fmla="*/ 559 h 889"/>
                <a:gd name="T18" fmla="*/ 719 w 793"/>
                <a:gd name="T19" fmla="*/ 496 h 889"/>
                <a:gd name="T20" fmla="*/ 765 w 793"/>
                <a:gd name="T21" fmla="*/ 456 h 889"/>
                <a:gd name="T22" fmla="*/ 725 w 793"/>
                <a:gd name="T23" fmla="*/ 400 h 889"/>
                <a:gd name="T24" fmla="*/ 711 w 793"/>
                <a:gd name="T25" fmla="*/ 368 h 889"/>
                <a:gd name="T26" fmla="*/ 713 w 793"/>
                <a:gd name="T27" fmla="*/ 360 h 889"/>
                <a:gd name="T28" fmla="*/ 781 w 793"/>
                <a:gd name="T29" fmla="*/ 203 h 889"/>
                <a:gd name="T30" fmla="*/ 791 w 793"/>
                <a:gd name="T31" fmla="*/ 164 h 889"/>
                <a:gd name="T32" fmla="*/ 785 w 793"/>
                <a:gd name="T33" fmla="*/ 94 h 889"/>
                <a:gd name="T34" fmla="*/ 765 w 793"/>
                <a:gd name="T35" fmla="*/ 60 h 889"/>
                <a:gd name="T36" fmla="*/ 749 w 793"/>
                <a:gd name="T37" fmla="*/ 52 h 889"/>
                <a:gd name="T38" fmla="*/ 664 w 793"/>
                <a:gd name="T39" fmla="*/ 22 h 889"/>
                <a:gd name="T40" fmla="*/ 608 w 793"/>
                <a:gd name="T41" fmla="*/ 14 h 889"/>
                <a:gd name="T42" fmla="*/ 572 w 793"/>
                <a:gd name="T43" fmla="*/ 18 h 889"/>
                <a:gd name="T44" fmla="*/ 536 w 793"/>
                <a:gd name="T45" fmla="*/ 34 h 889"/>
                <a:gd name="T46" fmla="*/ 491 w 793"/>
                <a:gd name="T47" fmla="*/ 46 h 889"/>
                <a:gd name="T48" fmla="*/ 455 w 793"/>
                <a:gd name="T49" fmla="*/ 46 h 889"/>
                <a:gd name="T50" fmla="*/ 425 w 793"/>
                <a:gd name="T51" fmla="*/ 36 h 889"/>
                <a:gd name="T52" fmla="*/ 409 w 793"/>
                <a:gd name="T53" fmla="*/ 16 h 889"/>
                <a:gd name="T54" fmla="*/ 377 w 793"/>
                <a:gd name="T55" fmla="*/ 0 h 889"/>
                <a:gd name="T56" fmla="*/ 351 w 793"/>
                <a:gd name="T57" fmla="*/ 6 h 889"/>
                <a:gd name="T58" fmla="*/ 332 w 793"/>
                <a:gd name="T59" fmla="*/ 46 h 889"/>
                <a:gd name="T60" fmla="*/ 332 w 793"/>
                <a:gd name="T61" fmla="*/ 66 h 889"/>
                <a:gd name="T62" fmla="*/ 280 w 793"/>
                <a:gd name="T63" fmla="*/ 134 h 889"/>
                <a:gd name="T64" fmla="*/ 214 w 793"/>
                <a:gd name="T65" fmla="*/ 219 h 889"/>
                <a:gd name="T66" fmla="*/ 181 w 793"/>
                <a:gd name="T67" fmla="*/ 265 h 889"/>
                <a:gd name="T68" fmla="*/ 171 w 793"/>
                <a:gd name="T69" fmla="*/ 295 h 889"/>
                <a:gd name="T70" fmla="*/ 131 w 793"/>
                <a:gd name="T71" fmla="*/ 382 h 889"/>
                <a:gd name="T72" fmla="*/ 57 w 793"/>
                <a:gd name="T73" fmla="*/ 472 h 889"/>
                <a:gd name="T74" fmla="*/ 0 w 793"/>
                <a:gd name="T75" fmla="*/ 523 h 889"/>
                <a:gd name="T76" fmla="*/ 75 w 793"/>
                <a:gd name="T77" fmla="*/ 553 h 889"/>
                <a:gd name="T78" fmla="*/ 95 w 793"/>
                <a:gd name="T79" fmla="*/ 567 h 889"/>
                <a:gd name="T80" fmla="*/ 177 w 793"/>
                <a:gd name="T81" fmla="*/ 629 h 889"/>
                <a:gd name="T82" fmla="*/ 264 w 793"/>
                <a:gd name="T83" fmla="*/ 670 h 889"/>
                <a:gd name="T84" fmla="*/ 330 w 793"/>
                <a:gd name="T85" fmla="*/ 678 h 889"/>
                <a:gd name="T86" fmla="*/ 381 w 793"/>
                <a:gd name="T87" fmla="*/ 674 h 889"/>
                <a:gd name="T88" fmla="*/ 383 w 793"/>
                <a:gd name="T89" fmla="*/ 728 h 889"/>
                <a:gd name="T90" fmla="*/ 346 w 793"/>
                <a:gd name="T91" fmla="*/ 780 h 889"/>
                <a:gd name="T92" fmla="*/ 391 w 793"/>
                <a:gd name="T93" fmla="*/ 841 h 889"/>
                <a:gd name="T94" fmla="*/ 421 w 793"/>
                <a:gd name="T95" fmla="*/ 871 h 889"/>
                <a:gd name="T96" fmla="*/ 459 w 793"/>
                <a:gd name="T97" fmla="*/ 889 h 889"/>
                <a:gd name="T98" fmla="*/ 461 w 793"/>
                <a:gd name="T99" fmla="*/ 889 h 889"/>
                <a:gd name="T100" fmla="*/ 495 w 793"/>
                <a:gd name="T101" fmla="*/ 849 h 889"/>
                <a:gd name="T102" fmla="*/ 501 w 793"/>
                <a:gd name="T103" fmla="*/ 826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3" h="889">
                  <a:moveTo>
                    <a:pt x="501" y="826"/>
                  </a:moveTo>
                  <a:lnTo>
                    <a:pt x="501" y="826"/>
                  </a:lnTo>
                  <a:lnTo>
                    <a:pt x="501" y="810"/>
                  </a:lnTo>
                  <a:lnTo>
                    <a:pt x="503" y="796"/>
                  </a:lnTo>
                  <a:lnTo>
                    <a:pt x="507" y="786"/>
                  </a:lnTo>
                  <a:lnTo>
                    <a:pt x="511" y="776"/>
                  </a:lnTo>
                  <a:lnTo>
                    <a:pt x="518" y="768"/>
                  </a:lnTo>
                  <a:lnTo>
                    <a:pt x="526" y="762"/>
                  </a:lnTo>
                  <a:lnTo>
                    <a:pt x="538" y="756"/>
                  </a:lnTo>
                  <a:lnTo>
                    <a:pt x="552" y="752"/>
                  </a:lnTo>
                  <a:lnTo>
                    <a:pt x="552" y="752"/>
                  </a:lnTo>
                  <a:lnTo>
                    <a:pt x="612" y="736"/>
                  </a:lnTo>
                  <a:lnTo>
                    <a:pt x="612" y="736"/>
                  </a:lnTo>
                  <a:lnTo>
                    <a:pt x="634" y="730"/>
                  </a:lnTo>
                  <a:lnTo>
                    <a:pt x="652" y="724"/>
                  </a:lnTo>
                  <a:lnTo>
                    <a:pt x="666" y="718"/>
                  </a:lnTo>
                  <a:lnTo>
                    <a:pt x="676" y="708"/>
                  </a:lnTo>
                  <a:lnTo>
                    <a:pt x="681" y="696"/>
                  </a:lnTo>
                  <a:lnTo>
                    <a:pt x="683" y="682"/>
                  </a:lnTo>
                  <a:lnTo>
                    <a:pt x="683" y="664"/>
                  </a:lnTo>
                  <a:lnTo>
                    <a:pt x="679" y="643"/>
                  </a:lnTo>
                  <a:lnTo>
                    <a:pt x="679" y="643"/>
                  </a:lnTo>
                  <a:lnTo>
                    <a:pt x="674" y="613"/>
                  </a:lnTo>
                  <a:lnTo>
                    <a:pt x="674" y="599"/>
                  </a:lnTo>
                  <a:lnTo>
                    <a:pt x="676" y="585"/>
                  </a:lnTo>
                  <a:lnTo>
                    <a:pt x="678" y="573"/>
                  </a:lnTo>
                  <a:lnTo>
                    <a:pt x="679" y="559"/>
                  </a:lnTo>
                  <a:lnTo>
                    <a:pt x="689" y="537"/>
                  </a:lnTo>
                  <a:lnTo>
                    <a:pt x="703" y="515"/>
                  </a:lnTo>
                  <a:lnTo>
                    <a:pt x="719" y="496"/>
                  </a:lnTo>
                  <a:lnTo>
                    <a:pt x="741" y="476"/>
                  </a:lnTo>
                  <a:lnTo>
                    <a:pt x="765" y="456"/>
                  </a:lnTo>
                  <a:lnTo>
                    <a:pt x="765" y="456"/>
                  </a:lnTo>
                  <a:lnTo>
                    <a:pt x="745" y="428"/>
                  </a:lnTo>
                  <a:lnTo>
                    <a:pt x="725" y="400"/>
                  </a:lnTo>
                  <a:lnTo>
                    <a:pt x="725" y="400"/>
                  </a:lnTo>
                  <a:lnTo>
                    <a:pt x="719" y="390"/>
                  </a:lnTo>
                  <a:lnTo>
                    <a:pt x="715" y="380"/>
                  </a:lnTo>
                  <a:lnTo>
                    <a:pt x="711" y="368"/>
                  </a:lnTo>
                  <a:lnTo>
                    <a:pt x="711" y="364"/>
                  </a:lnTo>
                  <a:lnTo>
                    <a:pt x="713" y="360"/>
                  </a:lnTo>
                  <a:lnTo>
                    <a:pt x="713" y="360"/>
                  </a:lnTo>
                  <a:lnTo>
                    <a:pt x="743" y="281"/>
                  </a:lnTo>
                  <a:lnTo>
                    <a:pt x="761" y="241"/>
                  </a:lnTo>
                  <a:lnTo>
                    <a:pt x="781" y="203"/>
                  </a:lnTo>
                  <a:lnTo>
                    <a:pt x="781" y="203"/>
                  </a:lnTo>
                  <a:lnTo>
                    <a:pt x="787" y="183"/>
                  </a:lnTo>
                  <a:lnTo>
                    <a:pt x="791" y="164"/>
                  </a:lnTo>
                  <a:lnTo>
                    <a:pt x="793" y="140"/>
                  </a:lnTo>
                  <a:lnTo>
                    <a:pt x="791" y="116"/>
                  </a:lnTo>
                  <a:lnTo>
                    <a:pt x="785" y="94"/>
                  </a:lnTo>
                  <a:lnTo>
                    <a:pt x="777" y="76"/>
                  </a:lnTo>
                  <a:lnTo>
                    <a:pt x="771" y="68"/>
                  </a:lnTo>
                  <a:lnTo>
                    <a:pt x="765" y="60"/>
                  </a:lnTo>
                  <a:lnTo>
                    <a:pt x="759" y="56"/>
                  </a:lnTo>
                  <a:lnTo>
                    <a:pt x="749" y="52"/>
                  </a:lnTo>
                  <a:lnTo>
                    <a:pt x="749" y="52"/>
                  </a:lnTo>
                  <a:lnTo>
                    <a:pt x="715" y="40"/>
                  </a:lnTo>
                  <a:lnTo>
                    <a:pt x="679" y="28"/>
                  </a:lnTo>
                  <a:lnTo>
                    <a:pt x="664" y="22"/>
                  </a:lnTo>
                  <a:lnTo>
                    <a:pt x="646" y="18"/>
                  </a:lnTo>
                  <a:lnTo>
                    <a:pt x="626" y="16"/>
                  </a:lnTo>
                  <a:lnTo>
                    <a:pt x="608" y="14"/>
                  </a:lnTo>
                  <a:lnTo>
                    <a:pt x="608" y="14"/>
                  </a:lnTo>
                  <a:lnTo>
                    <a:pt x="590" y="16"/>
                  </a:lnTo>
                  <a:lnTo>
                    <a:pt x="572" y="18"/>
                  </a:lnTo>
                  <a:lnTo>
                    <a:pt x="554" y="24"/>
                  </a:lnTo>
                  <a:lnTo>
                    <a:pt x="536" y="34"/>
                  </a:lnTo>
                  <a:lnTo>
                    <a:pt x="536" y="34"/>
                  </a:lnTo>
                  <a:lnTo>
                    <a:pt x="522" y="38"/>
                  </a:lnTo>
                  <a:lnTo>
                    <a:pt x="507" y="42"/>
                  </a:lnTo>
                  <a:lnTo>
                    <a:pt x="491" y="46"/>
                  </a:lnTo>
                  <a:lnTo>
                    <a:pt x="473" y="46"/>
                  </a:lnTo>
                  <a:lnTo>
                    <a:pt x="473" y="46"/>
                  </a:lnTo>
                  <a:lnTo>
                    <a:pt x="455" y="46"/>
                  </a:lnTo>
                  <a:lnTo>
                    <a:pt x="441" y="42"/>
                  </a:lnTo>
                  <a:lnTo>
                    <a:pt x="429" y="38"/>
                  </a:lnTo>
                  <a:lnTo>
                    <a:pt x="425" y="36"/>
                  </a:lnTo>
                  <a:lnTo>
                    <a:pt x="421" y="32"/>
                  </a:lnTo>
                  <a:lnTo>
                    <a:pt x="421" y="32"/>
                  </a:lnTo>
                  <a:lnTo>
                    <a:pt x="409" y="16"/>
                  </a:lnTo>
                  <a:lnTo>
                    <a:pt x="399" y="6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63" y="2"/>
                  </a:lnTo>
                  <a:lnTo>
                    <a:pt x="351" y="6"/>
                  </a:lnTo>
                  <a:lnTo>
                    <a:pt x="328" y="18"/>
                  </a:lnTo>
                  <a:lnTo>
                    <a:pt x="328" y="18"/>
                  </a:lnTo>
                  <a:lnTo>
                    <a:pt x="332" y="46"/>
                  </a:lnTo>
                  <a:lnTo>
                    <a:pt x="334" y="58"/>
                  </a:lnTo>
                  <a:lnTo>
                    <a:pt x="332" y="62"/>
                  </a:lnTo>
                  <a:lnTo>
                    <a:pt x="332" y="66"/>
                  </a:lnTo>
                  <a:lnTo>
                    <a:pt x="332" y="66"/>
                  </a:lnTo>
                  <a:lnTo>
                    <a:pt x="306" y="100"/>
                  </a:lnTo>
                  <a:lnTo>
                    <a:pt x="280" y="134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14" y="219"/>
                  </a:lnTo>
                  <a:lnTo>
                    <a:pt x="198" y="237"/>
                  </a:lnTo>
                  <a:lnTo>
                    <a:pt x="184" y="255"/>
                  </a:lnTo>
                  <a:lnTo>
                    <a:pt x="181" y="26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1" y="295"/>
                  </a:lnTo>
                  <a:lnTo>
                    <a:pt x="165" y="315"/>
                  </a:lnTo>
                  <a:lnTo>
                    <a:pt x="149" y="350"/>
                  </a:lnTo>
                  <a:lnTo>
                    <a:pt x="131" y="382"/>
                  </a:lnTo>
                  <a:lnTo>
                    <a:pt x="109" y="414"/>
                  </a:lnTo>
                  <a:lnTo>
                    <a:pt x="83" y="444"/>
                  </a:lnTo>
                  <a:lnTo>
                    <a:pt x="57" y="472"/>
                  </a:lnTo>
                  <a:lnTo>
                    <a:pt x="29" y="497"/>
                  </a:lnTo>
                  <a:lnTo>
                    <a:pt x="0" y="523"/>
                  </a:lnTo>
                  <a:lnTo>
                    <a:pt x="0" y="523"/>
                  </a:lnTo>
                  <a:lnTo>
                    <a:pt x="25" y="533"/>
                  </a:lnTo>
                  <a:lnTo>
                    <a:pt x="51" y="543"/>
                  </a:lnTo>
                  <a:lnTo>
                    <a:pt x="75" y="553"/>
                  </a:lnTo>
                  <a:lnTo>
                    <a:pt x="85" y="559"/>
                  </a:lnTo>
                  <a:lnTo>
                    <a:pt x="95" y="567"/>
                  </a:lnTo>
                  <a:lnTo>
                    <a:pt x="95" y="567"/>
                  </a:lnTo>
                  <a:lnTo>
                    <a:pt x="123" y="589"/>
                  </a:lnTo>
                  <a:lnTo>
                    <a:pt x="149" y="611"/>
                  </a:lnTo>
                  <a:lnTo>
                    <a:pt x="177" y="629"/>
                  </a:lnTo>
                  <a:lnTo>
                    <a:pt x="204" y="647"/>
                  </a:lnTo>
                  <a:lnTo>
                    <a:pt x="234" y="659"/>
                  </a:lnTo>
                  <a:lnTo>
                    <a:pt x="264" y="670"/>
                  </a:lnTo>
                  <a:lnTo>
                    <a:pt x="296" y="676"/>
                  </a:lnTo>
                  <a:lnTo>
                    <a:pt x="330" y="678"/>
                  </a:lnTo>
                  <a:lnTo>
                    <a:pt x="330" y="678"/>
                  </a:lnTo>
                  <a:lnTo>
                    <a:pt x="355" y="678"/>
                  </a:lnTo>
                  <a:lnTo>
                    <a:pt x="381" y="674"/>
                  </a:lnTo>
                  <a:lnTo>
                    <a:pt x="381" y="674"/>
                  </a:lnTo>
                  <a:lnTo>
                    <a:pt x="387" y="706"/>
                  </a:lnTo>
                  <a:lnTo>
                    <a:pt x="385" y="718"/>
                  </a:lnTo>
                  <a:lnTo>
                    <a:pt x="383" y="728"/>
                  </a:lnTo>
                  <a:lnTo>
                    <a:pt x="379" y="738"/>
                  </a:lnTo>
                  <a:lnTo>
                    <a:pt x="371" y="750"/>
                  </a:lnTo>
                  <a:lnTo>
                    <a:pt x="346" y="780"/>
                  </a:lnTo>
                  <a:lnTo>
                    <a:pt x="346" y="780"/>
                  </a:lnTo>
                  <a:lnTo>
                    <a:pt x="375" y="822"/>
                  </a:lnTo>
                  <a:lnTo>
                    <a:pt x="391" y="841"/>
                  </a:lnTo>
                  <a:lnTo>
                    <a:pt x="409" y="859"/>
                  </a:lnTo>
                  <a:lnTo>
                    <a:pt x="409" y="859"/>
                  </a:lnTo>
                  <a:lnTo>
                    <a:pt x="421" y="871"/>
                  </a:lnTo>
                  <a:lnTo>
                    <a:pt x="435" y="879"/>
                  </a:lnTo>
                  <a:lnTo>
                    <a:pt x="449" y="887"/>
                  </a:lnTo>
                  <a:lnTo>
                    <a:pt x="459" y="889"/>
                  </a:lnTo>
                  <a:lnTo>
                    <a:pt x="459" y="889"/>
                  </a:lnTo>
                  <a:lnTo>
                    <a:pt x="461" y="889"/>
                  </a:lnTo>
                  <a:lnTo>
                    <a:pt x="461" y="889"/>
                  </a:lnTo>
                  <a:lnTo>
                    <a:pt x="475" y="875"/>
                  </a:lnTo>
                  <a:lnTo>
                    <a:pt x="489" y="859"/>
                  </a:lnTo>
                  <a:lnTo>
                    <a:pt x="495" y="849"/>
                  </a:lnTo>
                  <a:lnTo>
                    <a:pt x="499" y="841"/>
                  </a:lnTo>
                  <a:lnTo>
                    <a:pt x="501" y="833"/>
                  </a:lnTo>
                  <a:lnTo>
                    <a:pt x="501" y="826"/>
                  </a:lnTo>
                  <a:lnTo>
                    <a:pt x="501" y="82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sp>
        <p:nvSpPr>
          <p:cNvPr id="68" name="Elipsa 67"/>
          <p:cNvSpPr/>
          <p:nvPr/>
        </p:nvSpPr>
        <p:spPr>
          <a:xfrm>
            <a:off x="8492990" y="1886411"/>
            <a:ext cx="288000" cy="288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3,0</a:t>
            </a:r>
          </a:p>
        </p:txBody>
      </p:sp>
      <p:sp>
        <p:nvSpPr>
          <p:cNvPr id="69" name="Elipsa 68"/>
          <p:cNvSpPr/>
          <p:nvPr/>
        </p:nvSpPr>
        <p:spPr>
          <a:xfrm>
            <a:off x="8771854" y="2487501"/>
            <a:ext cx="252000" cy="252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1,3</a:t>
            </a:r>
          </a:p>
        </p:txBody>
      </p:sp>
      <p:sp>
        <p:nvSpPr>
          <p:cNvPr id="70" name="Elipsa 69"/>
          <p:cNvSpPr/>
          <p:nvPr/>
        </p:nvSpPr>
        <p:spPr>
          <a:xfrm>
            <a:off x="9469822" y="2163976"/>
            <a:ext cx="252000" cy="252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1,6</a:t>
            </a:r>
          </a:p>
        </p:txBody>
      </p:sp>
      <p:sp>
        <p:nvSpPr>
          <p:cNvPr id="71" name="Elipsa 70"/>
          <p:cNvSpPr/>
          <p:nvPr/>
        </p:nvSpPr>
        <p:spPr>
          <a:xfrm>
            <a:off x="10170625" y="2435715"/>
            <a:ext cx="216000" cy="216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800" dirty="0">
                <a:solidFill>
                  <a:schemeClr val="tx1"/>
                </a:solidFill>
              </a:rPr>
              <a:t>0,9</a:t>
            </a:r>
          </a:p>
        </p:txBody>
      </p:sp>
      <p:sp>
        <p:nvSpPr>
          <p:cNvPr id="72" name="Elipsa 71"/>
          <p:cNvSpPr/>
          <p:nvPr/>
        </p:nvSpPr>
        <p:spPr>
          <a:xfrm>
            <a:off x="9562221" y="2864460"/>
            <a:ext cx="324000" cy="324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4,8</a:t>
            </a:r>
          </a:p>
        </p:txBody>
      </p:sp>
      <p:sp>
        <p:nvSpPr>
          <p:cNvPr id="73" name="Elipsa 72"/>
          <p:cNvSpPr/>
          <p:nvPr/>
        </p:nvSpPr>
        <p:spPr>
          <a:xfrm>
            <a:off x="10170625" y="3420178"/>
            <a:ext cx="252000" cy="252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1,6</a:t>
            </a:r>
          </a:p>
        </p:txBody>
      </p:sp>
      <p:sp>
        <p:nvSpPr>
          <p:cNvPr id="74" name="Elipsa 73"/>
          <p:cNvSpPr/>
          <p:nvPr/>
        </p:nvSpPr>
        <p:spPr>
          <a:xfrm>
            <a:off x="9944681" y="4150007"/>
            <a:ext cx="252000" cy="252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1,7</a:t>
            </a:r>
          </a:p>
        </p:txBody>
      </p:sp>
      <p:sp>
        <p:nvSpPr>
          <p:cNvPr id="75" name="Elipsa 74"/>
          <p:cNvSpPr/>
          <p:nvPr/>
        </p:nvSpPr>
        <p:spPr>
          <a:xfrm>
            <a:off x="9251190" y="4188845"/>
            <a:ext cx="324000" cy="324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4,6</a:t>
            </a:r>
          </a:p>
        </p:txBody>
      </p:sp>
      <p:sp>
        <p:nvSpPr>
          <p:cNvPr id="76" name="Elipsa 75"/>
          <p:cNvSpPr/>
          <p:nvPr/>
        </p:nvSpPr>
        <p:spPr>
          <a:xfrm>
            <a:off x="9508221" y="3800286"/>
            <a:ext cx="216000" cy="216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800" dirty="0">
                <a:solidFill>
                  <a:schemeClr val="tx1"/>
                </a:solidFill>
              </a:rPr>
              <a:t>0,7</a:t>
            </a:r>
          </a:p>
        </p:txBody>
      </p:sp>
      <p:sp>
        <p:nvSpPr>
          <p:cNvPr id="77" name="Elipsa 76"/>
          <p:cNvSpPr/>
          <p:nvPr/>
        </p:nvSpPr>
        <p:spPr>
          <a:xfrm>
            <a:off x="9110701" y="3330244"/>
            <a:ext cx="252000" cy="252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1,3</a:t>
            </a:r>
          </a:p>
        </p:txBody>
      </p:sp>
      <p:sp>
        <p:nvSpPr>
          <p:cNvPr id="78" name="Elipsa 77"/>
          <p:cNvSpPr/>
          <p:nvPr/>
        </p:nvSpPr>
        <p:spPr>
          <a:xfrm>
            <a:off x="8333320" y="2960201"/>
            <a:ext cx="252000" cy="252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1,9</a:t>
            </a:r>
          </a:p>
        </p:txBody>
      </p:sp>
      <p:sp>
        <p:nvSpPr>
          <p:cNvPr id="79" name="Elipsa 78"/>
          <p:cNvSpPr/>
          <p:nvPr/>
        </p:nvSpPr>
        <p:spPr>
          <a:xfrm>
            <a:off x="8123008" y="3483333"/>
            <a:ext cx="252000" cy="252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2,5</a:t>
            </a:r>
          </a:p>
        </p:txBody>
      </p:sp>
      <p:sp>
        <p:nvSpPr>
          <p:cNvPr id="80" name="Elipsa 79"/>
          <p:cNvSpPr/>
          <p:nvPr/>
        </p:nvSpPr>
        <p:spPr>
          <a:xfrm>
            <a:off x="8611684" y="3851752"/>
            <a:ext cx="216000" cy="216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800" dirty="0">
                <a:solidFill>
                  <a:schemeClr val="tx1"/>
                </a:solidFill>
              </a:rPr>
              <a:t>0,4</a:t>
            </a:r>
          </a:p>
        </p:txBody>
      </p:sp>
      <p:sp>
        <p:nvSpPr>
          <p:cNvPr id="81" name="Elipsa 80"/>
          <p:cNvSpPr/>
          <p:nvPr/>
        </p:nvSpPr>
        <p:spPr>
          <a:xfrm>
            <a:off x="7719453" y="3061030"/>
            <a:ext cx="216000" cy="216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800" dirty="0">
                <a:solidFill>
                  <a:schemeClr val="tx1"/>
                </a:solidFill>
              </a:rPr>
              <a:t>0,6</a:t>
            </a:r>
          </a:p>
        </p:txBody>
      </p:sp>
      <p:sp>
        <p:nvSpPr>
          <p:cNvPr id="82" name="Elipsa 81"/>
          <p:cNvSpPr/>
          <p:nvPr/>
        </p:nvSpPr>
        <p:spPr>
          <a:xfrm>
            <a:off x="7712801" y="2214763"/>
            <a:ext cx="288000" cy="288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2,6</a:t>
            </a:r>
          </a:p>
        </p:txBody>
      </p:sp>
      <p:sp>
        <p:nvSpPr>
          <p:cNvPr id="83" name="Elipsa 82"/>
          <p:cNvSpPr/>
          <p:nvPr/>
        </p:nvSpPr>
        <p:spPr>
          <a:xfrm>
            <a:off x="8936993" y="3815752"/>
            <a:ext cx="252000" cy="252000"/>
          </a:xfrm>
          <a:prstGeom prst="ellipse">
            <a:avLst/>
          </a:prstGeom>
          <a:solidFill>
            <a:srgbClr val="FFC000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b="1" dirty="0">
                <a:solidFill>
                  <a:schemeClr val="bg1"/>
                </a:solidFill>
              </a:rPr>
              <a:t>1,9</a:t>
            </a:r>
          </a:p>
        </p:txBody>
      </p:sp>
      <p:sp>
        <p:nvSpPr>
          <p:cNvPr id="84" name="Prostokąt 83"/>
          <p:cNvSpPr/>
          <p:nvPr/>
        </p:nvSpPr>
        <p:spPr>
          <a:xfrm>
            <a:off x="6249388" y="4854962"/>
            <a:ext cx="5577484" cy="553998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r>
              <a:rPr lang="pl-PL" sz="1000" dirty="0">
                <a:solidFill>
                  <a:schemeClr val="bg1"/>
                </a:solidFill>
              </a:rPr>
              <a:t>Liczba podróży krótkookresowych do województwa śląskiego w 2024 roku wyniosła 1,9 mln </a:t>
            </a:r>
          </a:p>
          <a:p>
            <a:r>
              <a:rPr lang="pl-PL" sz="1000" dirty="0">
                <a:solidFill>
                  <a:schemeClr val="bg1"/>
                </a:solidFill>
              </a:rPr>
              <a:t>i pozostaje taka sama jak w poprzednim roku. Pod względem liczby podróży krótkookresowych w 2024 województwo śląskie zajęło 6 pozycję (podobnie jak w poprzednim roku).</a:t>
            </a:r>
          </a:p>
        </p:txBody>
      </p:sp>
      <p:sp>
        <p:nvSpPr>
          <p:cNvPr id="87" name="Trójkąt równoramienny 86">
            <a:extLst>
              <a:ext uri="{FF2B5EF4-FFF2-40B4-BE49-F238E27FC236}">
                <a16:creationId xmlns:a16="http://schemas.microsoft.com/office/drawing/2014/main" id="{891736E1-187F-F882-ED10-4A95C674B032}"/>
              </a:ext>
            </a:extLst>
          </p:cNvPr>
          <p:cNvSpPr/>
          <p:nvPr/>
        </p:nvSpPr>
        <p:spPr>
          <a:xfrm>
            <a:off x="1490797" y="1435211"/>
            <a:ext cx="132468" cy="127453"/>
          </a:xfrm>
          <a:prstGeom prst="triangle">
            <a:avLst/>
          </a:prstGeom>
          <a:solidFill>
            <a:srgbClr val="9EE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88" name="Tabela 87">
            <a:extLst>
              <a:ext uri="{FF2B5EF4-FFF2-40B4-BE49-F238E27FC236}">
                <a16:creationId xmlns:a16="http://schemas.microsoft.com/office/drawing/2014/main" id="{E9C9E2ED-F626-1292-C79D-EC1A1C075AF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0808147"/>
              </p:ext>
            </p:extLst>
          </p:nvPr>
        </p:nvGraphicFramePr>
        <p:xfrm>
          <a:off x="5143087" y="5146701"/>
          <a:ext cx="695738" cy="320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6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88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19435">
                <a:tc>
                  <a:txBody>
                    <a:bodyPr/>
                    <a:lstStyle/>
                    <a:p>
                      <a:endParaRPr lang="pl-PL" sz="300" b="0" dirty="0"/>
                    </a:p>
                  </a:txBody>
                  <a:tcPr marL="0" marR="0" marT="0" marB="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50" b="0" dirty="0">
                          <a:solidFill>
                            <a:schemeClr val="tx1"/>
                          </a:solidFill>
                        </a:rPr>
                        <a:t> wzrost</a:t>
                      </a:r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9435">
                <a:tc>
                  <a:txBody>
                    <a:bodyPr/>
                    <a:lstStyle/>
                    <a:p>
                      <a:endParaRPr lang="pl-PL" sz="300" b="0" dirty="0"/>
                    </a:p>
                  </a:txBody>
                  <a:tcPr marL="0" marR="0" marT="0" marB="0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50" b="0" dirty="0">
                          <a:solidFill>
                            <a:schemeClr val="tx1"/>
                          </a:solidFill>
                        </a:rPr>
                        <a:t> spadek</a:t>
                      </a:r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Prostokąt 2">
            <a:extLst>
              <a:ext uri="{FF2B5EF4-FFF2-40B4-BE49-F238E27FC236}">
                <a16:creationId xmlns:a16="http://schemas.microsoft.com/office/drawing/2014/main" id="{EBD966EA-CE3F-EE2E-6300-7873EF8418D4}"/>
              </a:ext>
            </a:extLst>
          </p:cNvPr>
          <p:cNvSpPr/>
          <p:nvPr/>
        </p:nvSpPr>
        <p:spPr>
          <a:xfrm>
            <a:off x="6204851" y="6138084"/>
            <a:ext cx="568226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i="1" dirty="0"/>
              <a:t>* Źródło: Raporty GUS „Turystyka w 2024 r.”; „Turystyka w 2023 r.”</a:t>
            </a:r>
          </a:p>
        </p:txBody>
      </p:sp>
    </p:spTree>
    <p:extLst>
      <p:ext uri="{BB962C8B-B14F-4D97-AF65-F5344CB8AC3E}">
        <p14:creationId xmlns:p14="http://schemas.microsoft.com/office/powerpoint/2010/main" val="22178678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C10B3E-1E9E-BBD3-0827-73FD46BC66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7A7DD2C6-3B5B-5B0F-5A40-3C37CE8C47AA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 anchor="ctr">
            <a:normAutofit/>
          </a:bodyPr>
          <a:lstStyle/>
          <a:p>
            <a:r>
              <a:rPr lang="pl-PL" dirty="0"/>
              <a:t>Podsumowanie wyników – turystyka przyjazdowa (turyści spoza regionu)</a:t>
            </a:r>
            <a:endParaRPr lang="en-US" dirty="0"/>
          </a:p>
        </p:txBody>
      </p:sp>
      <p:sp>
        <p:nvSpPr>
          <p:cNvPr id="6" name="Prostokąt zaokrąglony 15">
            <a:extLst>
              <a:ext uri="{FF2B5EF4-FFF2-40B4-BE49-F238E27FC236}">
                <a16:creationId xmlns:a16="http://schemas.microsoft.com/office/drawing/2014/main" id="{DA8F9491-79C1-FFB6-F0AB-C56E6F2E8963}"/>
              </a:ext>
            </a:extLst>
          </p:cNvPr>
          <p:cNvSpPr/>
          <p:nvPr/>
        </p:nvSpPr>
        <p:spPr>
          <a:xfrm>
            <a:off x="731837" y="857249"/>
            <a:ext cx="10805918" cy="5191125"/>
          </a:xfrm>
          <a:prstGeom prst="roundRect">
            <a:avLst>
              <a:gd name="adj" fmla="val 3179"/>
            </a:avLst>
          </a:prstGeom>
          <a:noFill/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FC36BB2-E33F-DEAB-3810-AE6621C3E34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8404740"/>
              </p:ext>
            </p:extLst>
          </p:nvPr>
        </p:nvGraphicFramePr>
        <p:xfrm>
          <a:off x="923925" y="1003153"/>
          <a:ext cx="10690030" cy="4921404"/>
        </p:xfrm>
        <a:graphic>
          <a:graphicData uri="http://schemas.openxmlformats.org/drawingml/2006/table">
            <a:tbl>
              <a:tblPr/>
              <a:tblGrid>
                <a:gridCol w="10690030">
                  <a:extLst>
                    <a:ext uri="{9D8B030D-6E8A-4147-A177-3AD203B41FA5}">
                      <a16:colId xmlns:a16="http://schemas.microsoft.com/office/drawing/2014/main" val="4146294961"/>
                    </a:ext>
                  </a:extLst>
                </a:gridCol>
              </a:tblGrid>
              <a:tr h="4185934">
                <a:tc>
                  <a:txBody>
                    <a:bodyPr/>
                    <a:lstStyle/>
                    <a:p>
                      <a:pPr fontAlgn="t">
                        <a:lnSpc>
                          <a:spcPts val="1500"/>
                        </a:lnSpc>
                        <a:spcAft>
                          <a:spcPts val="600"/>
                        </a:spcAft>
                        <a:buNone/>
                      </a:pPr>
                      <a:r>
                        <a:rPr lang="pl-PL" sz="14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Motywacje i preferencje odwiedzających</a:t>
                      </a:r>
                    </a:p>
                    <a:p>
                      <a:pPr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None/>
                      </a:pP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Najczęstszym powodem przyjazdu pozostają </a:t>
                      </a: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wizyty u rodziny i znajomych (48%)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co potwierdza znaczenie Śląska jako regionu o mocnych więziach społecznych i dużej mobilności rodzinnej. Inne najważniejsze cele to:</a:t>
                      </a:r>
                    </a:p>
                    <a:p>
                      <a:pPr marL="171450" indent="-171450"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zwiedzanie atrakcji krajobrazowych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– 27%,</a:t>
                      </a:r>
                    </a:p>
                    <a:p>
                      <a:pPr marL="171450" indent="-171450"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wypoczynek na łonie natury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– 20%,</a:t>
                      </a:r>
                    </a:p>
                    <a:p>
                      <a:pPr marL="171450" indent="-171450"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poznawanie walorów kulturowych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– 17%.</a:t>
                      </a:r>
                    </a:p>
                    <a:p>
                      <a:pPr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None/>
                      </a:pP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Warto podkreślić, że </a:t>
                      </a: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aż 72% osób odwiedzających rodzinę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decydowało się przy okazji zwiedzać region — co dowodzi dużego potencjału turystyki spontanicznej i hybrydowej.</a:t>
                      </a:r>
                    </a:p>
                    <a:p>
                      <a:pPr fontAlgn="t">
                        <a:lnSpc>
                          <a:spcPts val="1500"/>
                        </a:lnSpc>
                        <a:spcAft>
                          <a:spcPts val="600"/>
                        </a:spcAft>
                        <a:buNone/>
                      </a:pPr>
                      <a:r>
                        <a:rPr lang="pl-PL" sz="14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Wydatki i znaczenie ekonomiczne turystyki</a:t>
                      </a:r>
                    </a:p>
                    <a:p>
                      <a:pPr fontAlgn="t">
                        <a:lnSpc>
                          <a:spcPts val="1500"/>
                        </a:lnSpc>
                        <a:spcAft>
                          <a:spcPts val="600"/>
                        </a:spcAft>
                        <a:buNone/>
                      </a:pP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Średnie dzienne wydatki turysty zewnętrznego wyniosły </a:t>
                      </a: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245 zł na osobę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a całkowita wartość pozostawiona przez tę grupę w regionie została oszacowana na </a:t>
                      </a: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4,7 mld zł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. To bardzo znaczący efekt ekonomiczny, wskazujący na dynamiczny wpływ turystyki przyjazdowej na lokalną gospodarkę.</a:t>
                      </a:r>
                    </a:p>
                    <a:p>
                      <a:pPr fontAlgn="t">
                        <a:lnSpc>
                          <a:spcPts val="1500"/>
                        </a:lnSpc>
                        <a:spcAft>
                          <a:spcPts val="600"/>
                        </a:spcAft>
                        <a:buNone/>
                      </a:pPr>
                      <a:r>
                        <a:rPr lang="pl-PL" sz="14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Satysfakcja i wizerunek regionu</a:t>
                      </a:r>
                    </a:p>
                    <a:p>
                      <a:pPr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None/>
                      </a:pP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Oceny pobytu były zdecydowanie pozytywne - </a:t>
                      </a: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89%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turystów było bardzo lub raczej zadowolonych a </a:t>
                      </a: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91%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z nich deklaruje gotowość ponownego przyjazdu.</a:t>
                      </a:r>
                    </a:p>
                    <a:p>
                      <a:pPr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None/>
                      </a:pP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Najbardziej doceniane aspekty to:</a:t>
                      </a:r>
                    </a:p>
                    <a:p>
                      <a:pPr marL="171450" indent="-171450"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różnorodność atrakcji,</a:t>
                      </a:r>
                    </a:p>
                    <a:p>
                      <a:pPr marL="171450" indent="-171450"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gościnność mieszkańców,</a:t>
                      </a:r>
                    </a:p>
                    <a:p>
                      <a:pPr marL="171450" indent="-171450"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wysoka jakość gastronomii,</a:t>
                      </a:r>
                    </a:p>
                    <a:p>
                      <a:pPr marL="171450" indent="-171450"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coraz ciekawsza oferta czasu wolnego.</a:t>
                      </a:r>
                    </a:p>
                    <a:p>
                      <a:pPr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None/>
                      </a:pP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Sygnalizowane problemy są nieliczne i dotyczą głównie jakości obsługi, godzin zwiedzania, tłoku w najpopularniejszych miejscach oraz cen.</a:t>
                      </a:r>
                    </a:p>
                  </a:txBody>
                  <a:tcPr marL="41351" marR="41351" marT="20676" marB="20676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3492939"/>
                  </a:ext>
                </a:extLst>
              </a:tr>
              <a:tr h="16540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endParaRPr lang="pl-PL" sz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1351" marR="41351" marT="20676" marB="20676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300600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32339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Prostokąt zaokrąglony 84"/>
          <p:cNvSpPr/>
          <p:nvPr/>
        </p:nvSpPr>
        <p:spPr>
          <a:xfrm>
            <a:off x="481839" y="3304334"/>
            <a:ext cx="5356986" cy="259853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solidFill>
              <a:schemeClr val="accent4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84CB59D2-D463-22E0-154A-F749770730F0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Turystyka krajowa – podróże długookresowe</a:t>
            </a:r>
            <a:endParaRPr lang="en-US" dirty="0"/>
          </a:p>
        </p:txBody>
      </p:sp>
      <p:sp>
        <p:nvSpPr>
          <p:cNvPr id="16" name="Prostokąt zaokrąglony 15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18" name="Prostokąt zaokrąglony 17"/>
          <p:cNvSpPr/>
          <p:nvPr/>
        </p:nvSpPr>
        <p:spPr>
          <a:xfrm>
            <a:off x="6249325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13" name="Prostokąt 12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 (w mln osób)</a:t>
            </a:r>
          </a:p>
        </p:txBody>
      </p:sp>
      <p:sp>
        <p:nvSpPr>
          <p:cNvPr id="14" name="Prostokąt 13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2024</a:t>
            </a:r>
          </a:p>
        </p:txBody>
      </p:sp>
      <p:graphicFrame>
        <p:nvGraphicFramePr>
          <p:cNvPr id="15" name="Wykres 14"/>
          <p:cNvGraphicFramePr/>
          <p:nvPr>
            <p:extLst>
              <p:ext uri="{D42A27DB-BD31-4B8C-83A1-F6EECF244321}">
                <p14:modId xmlns:p14="http://schemas.microsoft.com/office/powerpoint/2010/main" val="1801077142"/>
              </p:ext>
            </p:extLst>
          </p:nvPr>
        </p:nvGraphicFramePr>
        <p:xfrm>
          <a:off x="200247" y="1789892"/>
          <a:ext cx="4755781" cy="40325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7" name="Wykres 16"/>
          <p:cNvGraphicFramePr/>
          <p:nvPr>
            <p:extLst>
              <p:ext uri="{D42A27DB-BD31-4B8C-83A1-F6EECF244321}">
                <p14:modId xmlns:p14="http://schemas.microsoft.com/office/powerpoint/2010/main" val="4141697239"/>
              </p:ext>
            </p:extLst>
          </p:nvPr>
        </p:nvGraphicFramePr>
        <p:xfrm>
          <a:off x="3321390" y="1787228"/>
          <a:ext cx="2159541" cy="40325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0" name="Prostokąt 19"/>
          <p:cNvSpPr/>
          <p:nvPr/>
        </p:nvSpPr>
        <p:spPr>
          <a:xfrm>
            <a:off x="6323881" y="1322561"/>
            <a:ext cx="559824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Natężenie krajowego ruchu turystycznego w 2024 roku wg województw </a:t>
            </a:r>
            <a:br>
              <a:rPr lang="pl-PL" sz="1000" b="1" dirty="0"/>
            </a:br>
            <a:r>
              <a:rPr lang="pl-PL" sz="1000" b="1" dirty="0"/>
              <a:t>oraz liczby krajowych podróży długookresowych ogółem (mln os.) </a:t>
            </a:r>
          </a:p>
        </p:txBody>
      </p:sp>
      <p:sp>
        <p:nvSpPr>
          <p:cNvPr id="23" name="Prostokąt 22"/>
          <p:cNvSpPr/>
          <p:nvPr/>
        </p:nvSpPr>
        <p:spPr>
          <a:xfrm>
            <a:off x="832957" y="1360832"/>
            <a:ext cx="89978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200" b="1" dirty="0">
                <a:solidFill>
                  <a:srgbClr val="002060"/>
                </a:solidFill>
              </a:rPr>
              <a:t>21,5</a:t>
            </a:r>
          </a:p>
        </p:txBody>
      </p:sp>
      <p:sp>
        <p:nvSpPr>
          <p:cNvPr id="24" name="Prostokąt 23"/>
          <p:cNvSpPr/>
          <p:nvPr/>
        </p:nvSpPr>
        <p:spPr>
          <a:xfrm>
            <a:off x="829007" y="1540108"/>
            <a:ext cx="899784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>
                <a:solidFill>
                  <a:schemeClr val="bg1">
                    <a:lumMod val="65000"/>
                  </a:schemeClr>
                </a:solidFill>
              </a:rPr>
              <a:t>21,4</a:t>
            </a:r>
          </a:p>
        </p:txBody>
      </p:sp>
      <p:grpSp>
        <p:nvGrpSpPr>
          <p:cNvPr id="10" name="Grupa 9"/>
          <p:cNvGrpSpPr>
            <a:grpSpLocks noChangeAspect="1"/>
          </p:cNvGrpSpPr>
          <p:nvPr/>
        </p:nvGrpSpPr>
        <p:grpSpPr>
          <a:xfrm>
            <a:off x="432579" y="1354522"/>
            <a:ext cx="578840" cy="532221"/>
            <a:chOff x="6904263" y="2482470"/>
            <a:chExt cx="770434" cy="708385"/>
          </a:xfrm>
          <a:solidFill>
            <a:schemeClr val="tx1"/>
          </a:solidFill>
        </p:grpSpPr>
        <p:sp>
          <p:nvSpPr>
            <p:cNvPr id="35" name="Freeform 5"/>
            <p:cNvSpPr>
              <a:spLocks/>
            </p:cNvSpPr>
            <p:nvPr/>
          </p:nvSpPr>
          <p:spPr bwMode="auto">
            <a:xfrm>
              <a:off x="7294948" y="2651695"/>
              <a:ext cx="290114" cy="292701"/>
            </a:xfrm>
            <a:custGeom>
              <a:avLst/>
              <a:gdLst>
                <a:gd name="T0" fmla="*/ 1622 w 1751"/>
                <a:gd name="T1" fmla="*/ 809 h 1785"/>
                <a:gd name="T2" fmla="*/ 1459 w 1751"/>
                <a:gd name="T3" fmla="*/ 719 h 1785"/>
                <a:gd name="T4" fmla="*/ 1429 w 1751"/>
                <a:gd name="T5" fmla="*/ 640 h 1785"/>
                <a:gd name="T6" fmla="*/ 1447 w 1751"/>
                <a:gd name="T7" fmla="*/ 552 h 1785"/>
                <a:gd name="T8" fmla="*/ 1381 w 1751"/>
                <a:gd name="T9" fmla="*/ 503 h 1785"/>
                <a:gd name="T10" fmla="*/ 1322 w 1751"/>
                <a:gd name="T11" fmla="*/ 463 h 1785"/>
                <a:gd name="T12" fmla="*/ 1185 w 1751"/>
                <a:gd name="T13" fmla="*/ 395 h 1785"/>
                <a:gd name="T14" fmla="*/ 1099 w 1751"/>
                <a:gd name="T15" fmla="*/ 262 h 1785"/>
                <a:gd name="T16" fmla="*/ 1049 w 1751"/>
                <a:gd name="T17" fmla="*/ 207 h 1785"/>
                <a:gd name="T18" fmla="*/ 1016 w 1751"/>
                <a:gd name="T19" fmla="*/ 42 h 1785"/>
                <a:gd name="T20" fmla="*/ 831 w 1751"/>
                <a:gd name="T21" fmla="*/ 59 h 1785"/>
                <a:gd name="T22" fmla="*/ 666 w 1751"/>
                <a:gd name="T23" fmla="*/ 113 h 1785"/>
                <a:gd name="T24" fmla="*/ 618 w 1751"/>
                <a:gd name="T25" fmla="*/ 157 h 1785"/>
                <a:gd name="T26" fmla="*/ 560 w 1751"/>
                <a:gd name="T27" fmla="*/ 163 h 1785"/>
                <a:gd name="T28" fmla="*/ 513 w 1751"/>
                <a:gd name="T29" fmla="*/ 183 h 1785"/>
                <a:gd name="T30" fmla="*/ 463 w 1751"/>
                <a:gd name="T31" fmla="*/ 246 h 1785"/>
                <a:gd name="T32" fmla="*/ 298 w 1751"/>
                <a:gd name="T33" fmla="*/ 242 h 1785"/>
                <a:gd name="T34" fmla="*/ 213 w 1751"/>
                <a:gd name="T35" fmla="*/ 236 h 1785"/>
                <a:gd name="T36" fmla="*/ 181 w 1751"/>
                <a:gd name="T37" fmla="*/ 278 h 1785"/>
                <a:gd name="T38" fmla="*/ 185 w 1751"/>
                <a:gd name="T39" fmla="*/ 342 h 1785"/>
                <a:gd name="T40" fmla="*/ 81 w 1751"/>
                <a:gd name="T41" fmla="*/ 433 h 1785"/>
                <a:gd name="T42" fmla="*/ 83 w 1751"/>
                <a:gd name="T43" fmla="*/ 489 h 1785"/>
                <a:gd name="T44" fmla="*/ 101 w 1751"/>
                <a:gd name="T45" fmla="*/ 543 h 1785"/>
                <a:gd name="T46" fmla="*/ 34 w 1751"/>
                <a:gd name="T47" fmla="*/ 620 h 1785"/>
                <a:gd name="T48" fmla="*/ 44 w 1751"/>
                <a:gd name="T49" fmla="*/ 702 h 1785"/>
                <a:gd name="T50" fmla="*/ 0 w 1751"/>
                <a:gd name="T51" fmla="*/ 801 h 1785"/>
                <a:gd name="T52" fmla="*/ 40 w 1751"/>
                <a:gd name="T53" fmla="*/ 827 h 1785"/>
                <a:gd name="T54" fmla="*/ 141 w 1751"/>
                <a:gd name="T55" fmla="*/ 853 h 1785"/>
                <a:gd name="T56" fmla="*/ 280 w 1751"/>
                <a:gd name="T57" fmla="*/ 843 h 1785"/>
                <a:gd name="T58" fmla="*/ 362 w 1751"/>
                <a:gd name="T59" fmla="*/ 896 h 1785"/>
                <a:gd name="T60" fmla="*/ 421 w 1751"/>
                <a:gd name="T61" fmla="*/ 972 h 1785"/>
                <a:gd name="T62" fmla="*/ 461 w 1751"/>
                <a:gd name="T63" fmla="*/ 1091 h 1785"/>
                <a:gd name="T64" fmla="*/ 483 w 1751"/>
                <a:gd name="T65" fmla="*/ 1111 h 1785"/>
                <a:gd name="T66" fmla="*/ 586 w 1751"/>
                <a:gd name="T67" fmla="*/ 1115 h 1785"/>
                <a:gd name="T68" fmla="*/ 630 w 1751"/>
                <a:gd name="T69" fmla="*/ 1133 h 1785"/>
                <a:gd name="T70" fmla="*/ 670 w 1751"/>
                <a:gd name="T71" fmla="*/ 1195 h 1785"/>
                <a:gd name="T72" fmla="*/ 684 w 1751"/>
                <a:gd name="T73" fmla="*/ 1286 h 1785"/>
                <a:gd name="T74" fmla="*/ 636 w 1751"/>
                <a:gd name="T75" fmla="*/ 1342 h 1785"/>
                <a:gd name="T76" fmla="*/ 574 w 1751"/>
                <a:gd name="T77" fmla="*/ 1374 h 1785"/>
                <a:gd name="T78" fmla="*/ 618 w 1751"/>
                <a:gd name="T79" fmla="*/ 1471 h 1785"/>
                <a:gd name="T80" fmla="*/ 594 w 1751"/>
                <a:gd name="T81" fmla="*/ 1537 h 1785"/>
                <a:gd name="T82" fmla="*/ 620 w 1751"/>
                <a:gd name="T83" fmla="*/ 1598 h 1785"/>
                <a:gd name="T84" fmla="*/ 753 w 1751"/>
                <a:gd name="T85" fmla="*/ 1692 h 1785"/>
                <a:gd name="T86" fmla="*/ 825 w 1751"/>
                <a:gd name="T87" fmla="*/ 1692 h 1785"/>
                <a:gd name="T88" fmla="*/ 914 w 1751"/>
                <a:gd name="T89" fmla="*/ 1733 h 1785"/>
                <a:gd name="T90" fmla="*/ 1034 w 1751"/>
                <a:gd name="T91" fmla="*/ 1781 h 1785"/>
                <a:gd name="T92" fmla="*/ 1125 w 1751"/>
                <a:gd name="T93" fmla="*/ 1751 h 1785"/>
                <a:gd name="T94" fmla="*/ 1167 w 1751"/>
                <a:gd name="T95" fmla="*/ 1684 h 1785"/>
                <a:gd name="T96" fmla="*/ 1177 w 1751"/>
                <a:gd name="T97" fmla="*/ 1562 h 1785"/>
                <a:gd name="T98" fmla="*/ 1105 w 1751"/>
                <a:gd name="T99" fmla="*/ 1405 h 1785"/>
                <a:gd name="T100" fmla="*/ 1089 w 1751"/>
                <a:gd name="T101" fmla="*/ 1368 h 1785"/>
                <a:gd name="T102" fmla="*/ 1105 w 1751"/>
                <a:gd name="T103" fmla="*/ 1332 h 1785"/>
                <a:gd name="T104" fmla="*/ 1167 w 1751"/>
                <a:gd name="T105" fmla="*/ 1302 h 1785"/>
                <a:gd name="T106" fmla="*/ 1189 w 1751"/>
                <a:gd name="T107" fmla="*/ 1214 h 1785"/>
                <a:gd name="T108" fmla="*/ 1209 w 1751"/>
                <a:gd name="T109" fmla="*/ 1103 h 1785"/>
                <a:gd name="T110" fmla="*/ 1205 w 1751"/>
                <a:gd name="T111" fmla="*/ 1053 h 1785"/>
                <a:gd name="T112" fmla="*/ 1387 w 1751"/>
                <a:gd name="T113" fmla="*/ 1006 h 1785"/>
                <a:gd name="T114" fmla="*/ 1519 w 1751"/>
                <a:gd name="T115" fmla="*/ 978 h 1785"/>
                <a:gd name="T116" fmla="*/ 1550 w 1751"/>
                <a:gd name="T117" fmla="*/ 942 h 1785"/>
                <a:gd name="T118" fmla="*/ 1594 w 1751"/>
                <a:gd name="T119" fmla="*/ 942 h 1785"/>
                <a:gd name="T120" fmla="*/ 1656 w 1751"/>
                <a:gd name="T121" fmla="*/ 948 h 1785"/>
                <a:gd name="T122" fmla="*/ 1741 w 1751"/>
                <a:gd name="T123" fmla="*/ 841 h 1785"/>
                <a:gd name="T124" fmla="*/ 1698 w 1751"/>
                <a:gd name="T125" fmla="*/ 817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1" h="1785">
                  <a:moveTo>
                    <a:pt x="1698" y="817"/>
                  </a:moveTo>
                  <a:lnTo>
                    <a:pt x="1698" y="817"/>
                  </a:lnTo>
                  <a:lnTo>
                    <a:pt x="1698" y="817"/>
                  </a:lnTo>
                  <a:lnTo>
                    <a:pt x="1690" y="817"/>
                  </a:lnTo>
                  <a:lnTo>
                    <a:pt x="1690" y="817"/>
                  </a:lnTo>
                  <a:lnTo>
                    <a:pt x="1654" y="815"/>
                  </a:lnTo>
                  <a:lnTo>
                    <a:pt x="1622" y="809"/>
                  </a:lnTo>
                  <a:lnTo>
                    <a:pt x="1590" y="799"/>
                  </a:lnTo>
                  <a:lnTo>
                    <a:pt x="1562" y="787"/>
                  </a:lnTo>
                  <a:lnTo>
                    <a:pt x="1535" y="773"/>
                  </a:lnTo>
                  <a:lnTo>
                    <a:pt x="1509" y="755"/>
                  </a:lnTo>
                  <a:lnTo>
                    <a:pt x="1483" y="737"/>
                  </a:lnTo>
                  <a:lnTo>
                    <a:pt x="1459" y="719"/>
                  </a:lnTo>
                  <a:lnTo>
                    <a:pt x="1459" y="719"/>
                  </a:lnTo>
                  <a:lnTo>
                    <a:pt x="1449" y="708"/>
                  </a:lnTo>
                  <a:lnTo>
                    <a:pt x="1439" y="698"/>
                  </a:lnTo>
                  <a:lnTo>
                    <a:pt x="1433" y="686"/>
                  </a:lnTo>
                  <a:lnTo>
                    <a:pt x="1429" y="676"/>
                  </a:lnTo>
                  <a:lnTo>
                    <a:pt x="1427" y="666"/>
                  </a:lnTo>
                  <a:lnTo>
                    <a:pt x="1427" y="656"/>
                  </a:lnTo>
                  <a:lnTo>
                    <a:pt x="1429" y="640"/>
                  </a:lnTo>
                  <a:lnTo>
                    <a:pt x="1429" y="640"/>
                  </a:lnTo>
                  <a:lnTo>
                    <a:pt x="1433" y="626"/>
                  </a:lnTo>
                  <a:lnTo>
                    <a:pt x="1439" y="614"/>
                  </a:lnTo>
                  <a:lnTo>
                    <a:pt x="1451" y="592"/>
                  </a:lnTo>
                  <a:lnTo>
                    <a:pt x="1451" y="592"/>
                  </a:lnTo>
                  <a:lnTo>
                    <a:pt x="1447" y="552"/>
                  </a:lnTo>
                  <a:lnTo>
                    <a:pt x="1447" y="552"/>
                  </a:lnTo>
                  <a:lnTo>
                    <a:pt x="1429" y="519"/>
                  </a:lnTo>
                  <a:lnTo>
                    <a:pt x="1429" y="519"/>
                  </a:lnTo>
                  <a:lnTo>
                    <a:pt x="1423" y="509"/>
                  </a:lnTo>
                  <a:lnTo>
                    <a:pt x="1423" y="509"/>
                  </a:lnTo>
                  <a:lnTo>
                    <a:pt x="1403" y="507"/>
                  </a:lnTo>
                  <a:lnTo>
                    <a:pt x="1393" y="505"/>
                  </a:lnTo>
                  <a:lnTo>
                    <a:pt x="1381" y="503"/>
                  </a:lnTo>
                  <a:lnTo>
                    <a:pt x="1370" y="497"/>
                  </a:lnTo>
                  <a:lnTo>
                    <a:pt x="1358" y="491"/>
                  </a:lnTo>
                  <a:lnTo>
                    <a:pt x="1348" y="483"/>
                  </a:lnTo>
                  <a:lnTo>
                    <a:pt x="1338" y="471"/>
                  </a:lnTo>
                  <a:lnTo>
                    <a:pt x="1338" y="471"/>
                  </a:lnTo>
                  <a:lnTo>
                    <a:pt x="1322" y="463"/>
                  </a:lnTo>
                  <a:lnTo>
                    <a:pt x="1322" y="463"/>
                  </a:lnTo>
                  <a:lnTo>
                    <a:pt x="1302" y="461"/>
                  </a:lnTo>
                  <a:lnTo>
                    <a:pt x="1302" y="461"/>
                  </a:lnTo>
                  <a:lnTo>
                    <a:pt x="1274" y="455"/>
                  </a:lnTo>
                  <a:lnTo>
                    <a:pt x="1250" y="445"/>
                  </a:lnTo>
                  <a:lnTo>
                    <a:pt x="1226" y="431"/>
                  </a:lnTo>
                  <a:lnTo>
                    <a:pt x="1205" y="415"/>
                  </a:lnTo>
                  <a:lnTo>
                    <a:pt x="1185" y="395"/>
                  </a:lnTo>
                  <a:lnTo>
                    <a:pt x="1167" y="372"/>
                  </a:lnTo>
                  <a:lnTo>
                    <a:pt x="1151" y="346"/>
                  </a:lnTo>
                  <a:lnTo>
                    <a:pt x="1139" y="316"/>
                  </a:lnTo>
                  <a:lnTo>
                    <a:pt x="1139" y="316"/>
                  </a:lnTo>
                  <a:lnTo>
                    <a:pt x="1133" y="304"/>
                  </a:lnTo>
                  <a:lnTo>
                    <a:pt x="1123" y="290"/>
                  </a:lnTo>
                  <a:lnTo>
                    <a:pt x="1099" y="262"/>
                  </a:lnTo>
                  <a:lnTo>
                    <a:pt x="1099" y="262"/>
                  </a:lnTo>
                  <a:lnTo>
                    <a:pt x="1083" y="246"/>
                  </a:lnTo>
                  <a:lnTo>
                    <a:pt x="1069" y="228"/>
                  </a:lnTo>
                  <a:lnTo>
                    <a:pt x="1069" y="228"/>
                  </a:lnTo>
                  <a:lnTo>
                    <a:pt x="1059" y="218"/>
                  </a:lnTo>
                  <a:lnTo>
                    <a:pt x="1059" y="218"/>
                  </a:lnTo>
                  <a:lnTo>
                    <a:pt x="1049" y="207"/>
                  </a:lnTo>
                  <a:lnTo>
                    <a:pt x="1040" y="195"/>
                  </a:lnTo>
                  <a:lnTo>
                    <a:pt x="1032" y="179"/>
                  </a:lnTo>
                  <a:lnTo>
                    <a:pt x="1028" y="161"/>
                  </a:lnTo>
                  <a:lnTo>
                    <a:pt x="1028" y="161"/>
                  </a:lnTo>
                  <a:lnTo>
                    <a:pt x="1022" y="123"/>
                  </a:lnTo>
                  <a:lnTo>
                    <a:pt x="1018" y="83"/>
                  </a:lnTo>
                  <a:lnTo>
                    <a:pt x="1016" y="42"/>
                  </a:lnTo>
                  <a:lnTo>
                    <a:pt x="1016" y="0"/>
                  </a:lnTo>
                  <a:lnTo>
                    <a:pt x="1016" y="0"/>
                  </a:lnTo>
                  <a:lnTo>
                    <a:pt x="942" y="20"/>
                  </a:lnTo>
                  <a:lnTo>
                    <a:pt x="942" y="20"/>
                  </a:lnTo>
                  <a:lnTo>
                    <a:pt x="886" y="40"/>
                  </a:lnTo>
                  <a:lnTo>
                    <a:pt x="831" y="59"/>
                  </a:lnTo>
                  <a:lnTo>
                    <a:pt x="831" y="59"/>
                  </a:lnTo>
                  <a:lnTo>
                    <a:pt x="777" y="77"/>
                  </a:lnTo>
                  <a:lnTo>
                    <a:pt x="721" y="95"/>
                  </a:lnTo>
                  <a:lnTo>
                    <a:pt x="721" y="95"/>
                  </a:lnTo>
                  <a:lnTo>
                    <a:pt x="706" y="99"/>
                  </a:lnTo>
                  <a:lnTo>
                    <a:pt x="706" y="99"/>
                  </a:lnTo>
                  <a:lnTo>
                    <a:pt x="684" y="107"/>
                  </a:lnTo>
                  <a:lnTo>
                    <a:pt x="666" y="113"/>
                  </a:lnTo>
                  <a:lnTo>
                    <a:pt x="652" y="123"/>
                  </a:lnTo>
                  <a:lnTo>
                    <a:pt x="646" y="129"/>
                  </a:lnTo>
                  <a:lnTo>
                    <a:pt x="642" y="137"/>
                  </a:lnTo>
                  <a:lnTo>
                    <a:pt x="642" y="137"/>
                  </a:lnTo>
                  <a:lnTo>
                    <a:pt x="634" y="145"/>
                  </a:lnTo>
                  <a:lnTo>
                    <a:pt x="626" y="151"/>
                  </a:lnTo>
                  <a:lnTo>
                    <a:pt x="618" y="157"/>
                  </a:lnTo>
                  <a:lnTo>
                    <a:pt x="608" y="159"/>
                  </a:lnTo>
                  <a:lnTo>
                    <a:pt x="590" y="163"/>
                  </a:lnTo>
                  <a:lnTo>
                    <a:pt x="574" y="163"/>
                  </a:lnTo>
                  <a:lnTo>
                    <a:pt x="574" y="163"/>
                  </a:lnTo>
                  <a:lnTo>
                    <a:pt x="566" y="163"/>
                  </a:lnTo>
                  <a:lnTo>
                    <a:pt x="566" y="163"/>
                  </a:lnTo>
                  <a:lnTo>
                    <a:pt x="560" y="163"/>
                  </a:lnTo>
                  <a:lnTo>
                    <a:pt x="560" y="163"/>
                  </a:lnTo>
                  <a:lnTo>
                    <a:pt x="547" y="163"/>
                  </a:lnTo>
                  <a:lnTo>
                    <a:pt x="537" y="165"/>
                  </a:lnTo>
                  <a:lnTo>
                    <a:pt x="527" y="169"/>
                  </a:lnTo>
                  <a:lnTo>
                    <a:pt x="521" y="173"/>
                  </a:lnTo>
                  <a:lnTo>
                    <a:pt x="515" y="177"/>
                  </a:lnTo>
                  <a:lnTo>
                    <a:pt x="513" y="183"/>
                  </a:lnTo>
                  <a:lnTo>
                    <a:pt x="507" y="195"/>
                  </a:lnTo>
                  <a:lnTo>
                    <a:pt x="507" y="195"/>
                  </a:lnTo>
                  <a:lnTo>
                    <a:pt x="501" y="209"/>
                  </a:lnTo>
                  <a:lnTo>
                    <a:pt x="493" y="220"/>
                  </a:lnTo>
                  <a:lnTo>
                    <a:pt x="485" y="230"/>
                  </a:lnTo>
                  <a:lnTo>
                    <a:pt x="475" y="240"/>
                  </a:lnTo>
                  <a:lnTo>
                    <a:pt x="463" y="246"/>
                  </a:lnTo>
                  <a:lnTo>
                    <a:pt x="451" y="252"/>
                  </a:lnTo>
                  <a:lnTo>
                    <a:pt x="435" y="254"/>
                  </a:lnTo>
                  <a:lnTo>
                    <a:pt x="421" y="256"/>
                  </a:lnTo>
                  <a:lnTo>
                    <a:pt x="421" y="256"/>
                  </a:lnTo>
                  <a:lnTo>
                    <a:pt x="397" y="254"/>
                  </a:lnTo>
                  <a:lnTo>
                    <a:pt x="397" y="254"/>
                  </a:lnTo>
                  <a:lnTo>
                    <a:pt x="298" y="242"/>
                  </a:lnTo>
                  <a:lnTo>
                    <a:pt x="298" y="242"/>
                  </a:lnTo>
                  <a:lnTo>
                    <a:pt x="256" y="236"/>
                  </a:lnTo>
                  <a:lnTo>
                    <a:pt x="256" y="236"/>
                  </a:lnTo>
                  <a:lnTo>
                    <a:pt x="238" y="232"/>
                  </a:lnTo>
                  <a:lnTo>
                    <a:pt x="220" y="228"/>
                  </a:lnTo>
                  <a:lnTo>
                    <a:pt x="220" y="228"/>
                  </a:lnTo>
                  <a:lnTo>
                    <a:pt x="213" y="236"/>
                  </a:lnTo>
                  <a:lnTo>
                    <a:pt x="213" y="236"/>
                  </a:lnTo>
                  <a:lnTo>
                    <a:pt x="197" y="248"/>
                  </a:lnTo>
                  <a:lnTo>
                    <a:pt x="187" y="258"/>
                  </a:lnTo>
                  <a:lnTo>
                    <a:pt x="183" y="26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3" y="290"/>
                  </a:lnTo>
                  <a:lnTo>
                    <a:pt x="189" y="306"/>
                  </a:lnTo>
                  <a:lnTo>
                    <a:pt x="189" y="306"/>
                  </a:lnTo>
                  <a:lnTo>
                    <a:pt x="191" y="318"/>
                  </a:lnTo>
                  <a:lnTo>
                    <a:pt x="189" y="330"/>
                  </a:lnTo>
                  <a:lnTo>
                    <a:pt x="185" y="342"/>
                  </a:lnTo>
                  <a:lnTo>
                    <a:pt x="177" y="350"/>
                  </a:lnTo>
                  <a:lnTo>
                    <a:pt x="177" y="350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11" y="405"/>
                  </a:lnTo>
                  <a:lnTo>
                    <a:pt x="95" y="419"/>
                  </a:lnTo>
                  <a:lnTo>
                    <a:pt x="81" y="433"/>
                  </a:lnTo>
                  <a:lnTo>
                    <a:pt x="81" y="433"/>
                  </a:lnTo>
                  <a:lnTo>
                    <a:pt x="73" y="441"/>
                  </a:lnTo>
                  <a:lnTo>
                    <a:pt x="71" y="447"/>
                  </a:lnTo>
                  <a:lnTo>
                    <a:pt x="71" y="455"/>
                  </a:lnTo>
                  <a:lnTo>
                    <a:pt x="73" y="463"/>
                  </a:lnTo>
                  <a:lnTo>
                    <a:pt x="77" y="475"/>
                  </a:lnTo>
                  <a:lnTo>
                    <a:pt x="83" y="489"/>
                  </a:lnTo>
                  <a:lnTo>
                    <a:pt x="95" y="505"/>
                  </a:lnTo>
                  <a:lnTo>
                    <a:pt x="95" y="505"/>
                  </a:lnTo>
                  <a:lnTo>
                    <a:pt x="99" y="513"/>
                  </a:lnTo>
                  <a:lnTo>
                    <a:pt x="101" y="521"/>
                  </a:lnTo>
                  <a:lnTo>
                    <a:pt x="103" y="527"/>
                  </a:lnTo>
                  <a:lnTo>
                    <a:pt x="103" y="535"/>
                  </a:lnTo>
                  <a:lnTo>
                    <a:pt x="101" y="543"/>
                  </a:lnTo>
                  <a:lnTo>
                    <a:pt x="97" y="548"/>
                  </a:lnTo>
                  <a:lnTo>
                    <a:pt x="93" y="556"/>
                  </a:lnTo>
                  <a:lnTo>
                    <a:pt x="87" y="560"/>
                  </a:lnTo>
                  <a:lnTo>
                    <a:pt x="87" y="560"/>
                  </a:lnTo>
                  <a:lnTo>
                    <a:pt x="63" y="582"/>
                  </a:lnTo>
                  <a:lnTo>
                    <a:pt x="46" y="602"/>
                  </a:lnTo>
                  <a:lnTo>
                    <a:pt x="34" y="620"/>
                  </a:lnTo>
                  <a:lnTo>
                    <a:pt x="28" y="638"/>
                  </a:lnTo>
                  <a:lnTo>
                    <a:pt x="26" y="652"/>
                  </a:lnTo>
                  <a:lnTo>
                    <a:pt x="28" y="666"/>
                  </a:lnTo>
                  <a:lnTo>
                    <a:pt x="32" y="680"/>
                  </a:lnTo>
                  <a:lnTo>
                    <a:pt x="40" y="692"/>
                  </a:lnTo>
                  <a:lnTo>
                    <a:pt x="40" y="692"/>
                  </a:lnTo>
                  <a:lnTo>
                    <a:pt x="44" y="702"/>
                  </a:lnTo>
                  <a:lnTo>
                    <a:pt x="44" y="713"/>
                  </a:lnTo>
                  <a:lnTo>
                    <a:pt x="44" y="723"/>
                  </a:lnTo>
                  <a:lnTo>
                    <a:pt x="40" y="733"/>
                  </a:lnTo>
                  <a:lnTo>
                    <a:pt x="40" y="733"/>
                  </a:lnTo>
                  <a:lnTo>
                    <a:pt x="22" y="761"/>
                  </a:lnTo>
                  <a:lnTo>
                    <a:pt x="22" y="761"/>
                  </a:lnTo>
                  <a:lnTo>
                    <a:pt x="0" y="801"/>
                  </a:lnTo>
                  <a:lnTo>
                    <a:pt x="0" y="801"/>
                  </a:lnTo>
                  <a:lnTo>
                    <a:pt x="0" y="803"/>
                  </a:lnTo>
                  <a:lnTo>
                    <a:pt x="0" y="803"/>
                  </a:lnTo>
                  <a:lnTo>
                    <a:pt x="14" y="809"/>
                  </a:lnTo>
                  <a:lnTo>
                    <a:pt x="28" y="817"/>
                  </a:lnTo>
                  <a:lnTo>
                    <a:pt x="28" y="817"/>
                  </a:lnTo>
                  <a:lnTo>
                    <a:pt x="40" y="827"/>
                  </a:lnTo>
                  <a:lnTo>
                    <a:pt x="51" y="833"/>
                  </a:lnTo>
                  <a:lnTo>
                    <a:pt x="63" y="839"/>
                  </a:lnTo>
                  <a:lnTo>
                    <a:pt x="77" y="845"/>
                  </a:lnTo>
                  <a:lnTo>
                    <a:pt x="91" y="849"/>
                  </a:lnTo>
                  <a:lnTo>
                    <a:pt x="107" y="851"/>
                  </a:lnTo>
                  <a:lnTo>
                    <a:pt x="141" y="853"/>
                  </a:lnTo>
                  <a:lnTo>
                    <a:pt x="141" y="853"/>
                  </a:lnTo>
                  <a:lnTo>
                    <a:pt x="179" y="851"/>
                  </a:lnTo>
                  <a:lnTo>
                    <a:pt x="218" y="847"/>
                  </a:lnTo>
                  <a:lnTo>
                    <a:pt x="230" y="847"/>
                  </a:lnTo>
                  <a:lnTo>
                    <a:pt x="232" y="845"/>
                  </a:lnTo>
                  <a:lnTo>
                    <a:pt x="232" y="845"/>
                  </a:lnTo>
                  <a:lnTo>
                    <a:pt x="258" y="843"/>
                  </a:lnTo>
                  <a:lnTo>
                    <a:pt x="280" y="843"/>
                  </a:lnTo>
                  <a:lnTo>
                    <a:pt x="280" y="843"/>
                  </a:lnTo>
                  <a:lnTo>
                    <a:pt x="300" y="843"/>
                  </a:lnTo>
                  <a:lnTo>
                    <a:pt x="318" y="849"/>
                  </a:lnTo>
                  <a:lnTo>
                    <a:pt x="332" y="857"/>
                  </a:lnTo>
                  <a:lnTo>
                    <a:pt x="344" y="867"/>
                  </a:lnTo>
                  <a:lnTo>
                    <a:pt x="352" y="880"/>
                  </a:lnTo>
                  <a:lnTo>
                    <a:pt x="362" y="896"/>
                  </a:lnTo>
                  <a:lnTo>
                    <a:pt x="378" y="932"/>
                  </a:lnTo>
                  <a:lnTo>
                    <a:pt x="378" y="934"/>
                  </a:lnTo>
                  <a:lnTo>
                    <a:pt x="378" y="934"/>
                  </a:lnTo>
                  <a:lnTo>
                    <a:pt x="385" y="948"/>
                  </a:lnTo>
                  <a:lnTo>
                    <a:pt x="385" y="948"/>
                  </a:lnTo>
                  <a:lnTo>
                    <a:pt x="405" y="960"/>
                  </a:lnTo>
                  <a:lnTo>
                    <a:pt x="421" y="972"/>
                  </a:lnTo>
                  <a:lnTo>
                    <a:pt x="435" y="988"/>
                  </a:lnTo>
                  <a:lnTo>
                    <a:pt x="445" y="1004"/>
                  </a:lnTo>
                  <a:lnTo>
                    <a:pt x="453" y="1024"/>
                  </a:lnTo>
                  <a:lnTo>
                    <a:pt x="459" y="1044"/>
                  </a:lnTo>
                  <a:lnTo>
                    <a:pt x="461" y="1067"/>
                  </a:lnTo>
                  <a:lnTo>
                    <a:pt x="461" y="1091"/>
                  </a:lnTo>
                  <a:lnTo>
                    <a:pt x="461" y="1091"/>
                  </a:lnTo>
                  <a:lnTo>
                    <a:pt x="461" y="1103"/>
                  </a:lnTo>
                  <a:lnTo>
                    <a:pt x="463" y="1107"/>
                  </a:lnTo>
                  <a:lnTo>
                    <a:pt x="463" y="1107"/>
                  </a:lnTo>
                  <a:lnTo>
                    <a:pt x="469" y="1109"/>
                  </a:lnTo>
                  <a:lnTo>
                    <a:pt x="481" y="1111"/>
                  </a:lnTo>
                  <a:lnTo>
                    <a:pt x="481" y="1111"/>
                  </a:lnTo>
                  <a:lnTo>
                    <a:pt x="483" y="1111"/>
                  </a:lnTo>
                  <a:lnTo>
                    <a:pt x="483" y="1111"/>
                  </a:lnTo>
                  <a:lnTo>
                    <a:pt x="509" y="1111"/>
                  </a:lnTo>
                  <a:lnTo>
                    <a:pt x="509" y="1111"/>
                  </a:lnTo>
                  <a:lnTo>
                    <a:pt x="525" y="1111"/>
                  </a:lnTo>
                  <a:lnTo>
                    <a:pt x="525" y="1111"/>
                  </a:lnTo>
                  <a:lnTo>
                    <a:pt x="558" y="1113"/>
                  </a:lnTo>
                  <a:lnTo>
                    <a:pt x="586" y="1115"/>
                  </a:lnTo>
                  <a:lnTo>
                    <a:pt x="598" y="1117"/>
                  </a:lnTo>
                  <a:lnTo>
                    <a:pt x="608" y="1121"/>
                  </a:lnTo>
                  <a:lnTo>
                    <a:pt x="620" y="1125"/>
                  </a:lnTo>
                  <a:lnTo>
                    <a:pt x="628" y="1131"/>
                  </a:lnTo>
                  <a:lnTo>
                    <a:pt x="628" y="1131"/>
                  </a:lnTo>
                  <a:lnTo>
                    <a:pt x="630" y="1133"/>
                  </a:lnTo>
                  <a:lnTo>
                    <a:pt x="630" y="1133"/>
                  </a:lnTo>
                  <a:lnTo>
                    <a:pt x="636" y="1133"/>
                  </a:lnTo>
                  <a:lnTo>
                    <a:pt x="636" y="1133"/>
                  </a:lnTo>
                  <a:lnTo>
                    <a:pt x="638" y="1139"/>
                  </a:lnTo>
                  <a:lnTo>
                    <a:pt x="638" y="1139"/>
                  </a:lnTo>
                  <a:lnTo>
                    <a:pt x="650" y="1153"/>
                  </a:lnTo>
                  <a:lnTo>
                    <a:pt x="660" y="1173"/>
                  </a:lnTo>
                  <a:lnTo>
                    <a:pt x="670" y="1195"/>
                  </a:lnTo>
                  <a:lnTo>
                    <a:pt x="680" y="1222"/>
                  </a:lnTo>
                  <a:lnTo>
                    <a:pt x="680" y="1222"/>
                  </a:lnTo>
                  <a:lnTo>
                    <a:pt x="684" y="1238"/>
                  </a:lnTo>
                  <a:lnTo>
                    <a:pt x="686" y="1252"/>
                  </a:lnTo>
                  <a:lnTo>
                    <a:pt x="688" y="1264"/>
                  </a:lnTo>
                  <a:lnTo>
                    <a:pt x="686" y="1276"/>
                  </a:lnTo>
                  <a:lnTo>
                    <a:pt x="684" y="1286"/>
                  </a:lnTo>
                  <a:lnTo>
                    <a:pt x="682" y="1296"/>
                  </a:lnTo>
                  <a:lnTo>
                    <a:pt x="674" y="1310"/>
                  </a:lnTo>
                  <a:lnTo>
                    <a:pt x="674" y="1310"/>
                  </a:lnTo>
                  <a:lnTo>
                    <a:pt x="664" y="1324"/>
                  </a:lnTo>
                  <a:lnTo>
                    <a:pt x="656" y="1330"/>
                  </a:lnTo>
                  <a:lnTo>
                    <a:pt x="646" y="1338"/>
                  </a:lnTo>
                  <a:lnTo>
                    <a:pt x="636" y="1342"/>
                  </a:lnTo>
                  <a:lnTo>
                    <a:pt x="622" y="1348"/>
                  </a:lnTo>
                  <a:lnTo>
                    <a:pt x="608" y="1352"/>
                  </a:lnTo>
                  <a:lnTo>
                    <a:pt x="590" y="1354"/>
                  </a:lnTo>
                  <a:lnTo>
                    <a:pt x="590" y="1354"/>
                  </a:lnTo>
                  <a:lnTo>
                    <a:pt x="566" y="1358"/>
                  </a:lnTo>
                  <a:lnTo>
                    <a:pt x="566" y="1358"/>
                  </a:lnTo>
                  <a:lnTo>
                    <a:pt x="574" y="1374"/>
                  </a:lnTo>
                  <a:lnTo>
                    <a:pt x="574" y="1374"/>
                  </a:lnTo>
                  <a:lnTo>
                    <a:pt x="580" y="1387"/>
                  </a:lnTo>
                  <a:lnTo>
                    <a:pt x="580" y="1387"/>
                  </a:lnTo>
                  <a:lnTo>
                    <a:pt x="594" y="1417"/>
                  </a:lnTo>
                  <a:lnTo>
                    <a:pt x="608" y="1447"/>
                  </a:lnTo>
                  <a:lnTo>
                    <a:pt x="608" y="1447"/>
                  </a:lnTo>
                  <a:lnTo>
                    <a:pt x="618" y="1471"/>
                  </a:lnTo>
                  <a:lnTo>
                    <a:pt x="618" y="1471"/>
                  </a:lnTo>
                  <a:lnTo>
                    <a:pt x="622" y="1481"/>
                  </a:lnTo>
                  <a:lnTo>
                    <a:pt x="622" y="1493"/>
                  </a:lnTo>
                  <a:lnTo>
                    <a:pt x="620" y="1503"/>
                  </a:lnTo>
                  <a:lnTo>
                    <a:pt x="614" y="1513"/>
                  </a:lnTo>
                  <a:lnTo>
                    <a:pt x="614" y="1513"/>
                  </a:lnTo>
                  <a:lnTo>
                    <a:pt x="594" y="1537"/>
                  </a:lnTo>
                  <a:lnTo>
                    <a:pt x="594" y="1537"/>
                  </a:lnTo>
                  <a:lnTo>
                    <a:pt x="572" y="1566"/>
                  </a:lnTo>
                  <a:lnTo>
                    <a:pt x="572" y="1566"/>
                  </a:lnTo>
                  <a:lnTo>
                    <a:pt x="588" y="1572"/>
                  </a:lnTo>
                  <a:lnTo>
                    <a:pt x="602" y="1582"/>
                  </a:lnTo>
                  <a:lnTo>
                    <a:pt x="614" y="1590"/>
                  </a:lnTo>
                  <a:lnTo>
                    <a:pt x="620" y="1598"/>
                  </a:lnTo>
                  <a:lnTo>
                    <a:pt x="620" y="1598"/>
                  </a:lnTo>
                  <a:lnTo>
                    <a:pt x="660" y="1636"/>
                  </a:lnTo>
                  <a:lnTo>
                    <a:pt x="678" y="1654"/>
                  </a:lnTo>
                  <a:lnTo>
                    <a:pt x="696" y="1666"/>
                  </a:lnTo>
                  <a:lnTo>
                    <a:pt x="714" y="1678"/>
                  </a:lnTo>
                  <a:lnTo>
                    <a:pt x="733" y="1686"/>
                  </a:lnTo>
                  <a:lnTo>
                    <a:pt x="753" y="1692"/>
                  </a:lnTo>
                  <a:lnTo>
                    <a:pt x="773" y="1692"/>
                  </a:lnTo>
                  <a:lnTo>
                    <a:pt x="773" y="1692"/>
                  </a:lnTo>
                  <a:lnTo>
                    <a:pt x="797" y="1692"/>
                  </a:lnTo>
                  <a:lnTo>
                    <a:pt x="797" y="1692"/>
                  </a:lnTo>
                  <a:lnTo>
                    <a:pt x="809" y="1690"/>
                  </a:lnTo>
                  <a:lnTo>
                    <a:pt x="809" y="1690"/>
                  </a:lnTo>
                  <a:lnTo>
                    <a:pt x="825" y="1692"/>
                  </a:lnTo>
                  <a:lnTo>
                    <a:pt x="839" y="1696"/>
                  </a:lnTo>
                  <a:lnTo>
                    <a:pt x="839" y="1696"/>
                  </a:lnTo>
                  <a:lnTo>
                    <a:pt x="855" y="1698"/>
                  </a:lnTo>
                  <a:lnTo>
                    <a:pt x="869" y="1704"/>
                  </a:lnTo>
                  <a:lnTo>
                    <a:pt x="869" y="1704"/>
                  </a:lnTo>
                  <a:lnTo>
                    <a:pt x="914" y="1733"/>
                  </a:lnTo>
                  <a:lnTo>
                    <a:pt x="914" y="1733"/>
                  </a:lnTo>
                  <a:lnTo>
                    <a:pt x="932" y="1741"/>
                  </a:lnTo>
                  <a:lnTo>
                    <a:pt x="932" y="1741"/>
                  </a:lnTo>
                  <a:lnTo>
                    <a:pt x="976" y="1765"/>
                  </a:lnTo>
                  <a:lnTo>
                    <a:pt x="1000" y="1775"/>
                  </a:lnTo>
                  <a:lnTo>
                    <a:pt x="1022" y="1785"/>
                  </a:lnTo>
                  <a:lnTo>
                    <a:pt x="1022" y="1785"/>
                  </a:lnTo>
                  <a:lnTo>
                    <a:pt x="1034" y="1781"/>
                  </a:lnTo>
                  <a:lnTo>
                    <a:pt x="1057" y="1771"/>
                  </a:lnTo>
                  <a:lnTo>
                    <a:pt x="1057" y="1771"/>
                  </a:lnTo>
                  <a:lnTo>
                    <a:pt x="1077" y="1761"/>
                  </a:lnTo>
                  <a:lnTo>
                    <a:pt x="1093" y="1755"/>
                  </a:lnTo>
                  <a:lnTo>
                    <a:pt x="1109" y="1753"/>
                  </a:lnTo>
                  <a:lnTo>
                    <a:pt x="1125" y="1751"/>
                  </a:lnTo>
                  <a:lnTo>
                    <a:pt x="1125" y="1751"/>
                  </a:lnTo>
                  <a:lnTo>
                    <a:pt x="1141" y="1753"/>
                  </a:lnTo>
                  <a:lnTo>
                    <a:pt x="1157" y="1757"/>
                  </a:lnTo>
                  <a:lnTo>
                    <a:pt x="1157" y="1757"/>
                  </a:lnTo>
                  <a:lnTo>
                    <a:pt x="1161" y="1753"/>
                  </a:lnTo>
                  <a:lnTo>
                    <a:pt x="1161" y="1753"/>
                  </a:lnTo>
                  <a:lnTo>
                    <a:pt x="1163" y="1717"/>
                  </a:lnTo>
                  <a:lnTo>
                    <a:pt x="1167" y="1684"/>
                  </a:lnTo>
                  <a:lnTo>
                    <a:pt x="1173" y="1648"/>
                  </a:lnTo>
                  <a:lnTo>
                    <a:pt x="1183" y="1614"/>
                  </a:lnTo>
                  <a:lnTo>
                    <a:pt x="1183" y="1614"/>
                  </a:lnTo>
                  <a:lnTo>
                    <a:pt x="1183" y="1592"/>
                  </a:lnTo>
                  <a:lnTo>
                    <a:pt x="1183" y="1592"/>
                  </a:lnTo>
                  <a:lnTo>
                    <a:pt x="1177" y="1562"/>
                  </a:lnTo>
                  <a:lnTo>
                    <a:pt x="1177" y="1562"/>
                  </a:lnTo>
                  <a:lnTo>
                    <a:pt x="1167" y="1515"/>
                  </a:lnTo>
                  <a:lnTo>
                    <a:pt x="1163" y="1493"/>
                  </a:lnTo>
                  <a:lnTo>
                    <a:pt x="1155" y="1471"/>
                  </a:lnTo>
                  <a:lnTo>
                    <a:pt x="1147" y="1453"/>
                  </a:lnTo>
                  <a:lnTo>
                    <a:pt x="1135" y="1435"/>
                  </a:lnTo>
                  <a:lnTo>
                    <a:pt x="1123" y="1419"/>
                  </a:lnTo>
                  <a:lnTo>
                    <a:pt x="1105" y="1405"/>
                  </a:lnTo>
                  <a:lnTo>
                    <a:pt x="1105" y="1405"/>
                  </a:lnTo>
                  <a:lnTo>
                    <a:pt x="1101" y="1401"/>
                  </a:lnTo>
                  <a:lnTo>
                    <a:pt x="1095" y="1395"/>
                  </a:lnTo>
                  <a:lnTo>
                    <a:pt x="1091" y="1389"/>
                  </a:lnTo>
                  <a:lnTo>
                    <a:pt x="1089" y="1381"/>
                  </a:lnTo>
                  <a:lnTo>
                    <a:pt x="1089" y="1376"/>
                  </a:lnTo>
                  <a:lnTo>
                    <a:pt x="1089" y="1368"/>
                  </a:lnTo>
                  <a:lnTo>
                    <a:pt x="1089" y="1362"/>
                  </a:lnTo>
                  <a:lnTo>
                    <a:pt x="1093" y="1354"/>
                  </a:lnTo>
                  <a:lnTo>
                    <a:pt x="1093" y="1354"/>
                  </a:lnTo>
                  <a:lnTo>
                    <a:pt x="1095" y="1348"/>
                  </a:lnTo>
                  <a:lnTo>
                    <a:pt x="1095" y="1348"/>
                  </a:lnTo>
                  <a:lnTo>
                    <a:pt x="1099" y="1340"/>
                  </a:lnTo>
                  <a:lnTo>
                    <a:pt x="1105" y="1332"/>
                  </a:lnTo>
                  <a:lnTo>
                    <a:pt x="1115" y="1322"/>
                  </a:lnTo>
                  <a:lnTo>
                    <a:pt x="1121" y="1320"/>
                  </a:lnTo>
                  <a:lnTo>
                    <a:pt x="1129" y="1318"/>
                  </a:lnTo>
                  <a:lnTo>
                    <a:pt x="1129" y="1318"/>
                  </a:lnTo>
                  <a:lnTo>
                    <a:pt x="1145" y="1314"/>
                  </a:lnTo>
                  <a:lnTo>
                    <a:pt x="1157" y="1310"/>
                  </a:lnTo>
                  <a:lnTo>
                    <a:pt x="1167" y="1302"/>
                  </a:lnTo>
                  <a:lnTo>
                    <a:pt x="1177" y="1294"/>
                  </a:lnTo>
                  <a:lnTo>
                    <a:pt x="1183" y="1282"/>
                  </a:lnTo>
                  <a:lnTo>
                    <a:pt x="1187" y="1268"/>
                  </a:lnTo>
                  <a:lnTo>
                    <a:pt x="1189" y="1248"/>
                  </a:lnTo>
                  <a:lnTo>
                    <a:pt x="1189" y="1226"/>
                  </a:lnTo>
                  <a:lnTo>
                    <a:pt x="1189" y="1226"/>
                  </a:lnTo>
                  <a:lnTo>
                    <a:pt x="1189" y="1214"/>
                  </a:lnTo>
                  <a:lnTo>
                    <a:pt x="1189" y="1205"/>
                  </a:lnTo>
                  <a:lnTo>
                    <a:pt x="1193" y="1187"/>
                  </a:lnTo>
                  <a:lnTo>
                    <a:pt x="1193" y="1187"/>
                  </a:lnTo>
                  <a:lnTo>
                    <a:pt x="1197" y="1179"/>
                  </a:lnTo>
                  <a:lnTo>
                    <a:pt x="1197" y="1179"/>
                  </a:lnTo>
                  <a:lnTo>
                    <a:pt x="1209" y="1109"/>
                  </a:lnTo>
                  <a:lnTo>
                    <a:pt x="1209" y="1103"/>
                  </a:lnTo>
                  <a:lnTo>
                    <a:pt x="1209" y="1103"/>
                  </a:lnTo>
                  <a:lnTo>
                    <a:pt x="1203" y="1095"/>
                  </a:lnTo>
                  <a:lnTo>
                    <a:pt x="1201" y="1085"/>
                  </a:lnTo>
                  <a:lnTo>
                    <a:pt x="1199" y="1075"/>
                  </a:lnTo>
                  <a:lnTo>
                    <a:pt x="1201" y="1063"/>
                  </a:lnTo>
                  <a:lnTo>
                    <a:pt x="1201" y="1063"/>
                  </a:lnTo>
                  <a:lnTo>
                    <a:pt x="1205" y="1053"/>
                  </a:lnTo>
                  <a:lnTo>
                    <a:pt x="1213" y="1045"/>
                  </a:lnTo>
                  <a:lnTo>
                    <a:pt x="1220" y="1040"/>
                  </a:lnTo>
                  <a:lnTo>
                    <a:pt x="1232" y="1036"/>
                  </a:lnTo>
                  <a:lnTo>
                    <a:pt x="1280" y="1028"/>
                  </a:lnTo>
                  <a:lnTo>
                    <a:pt x="1280" y="1028"/>
                  </a:lnTo>
                  <a:lnTo>
                    <a:pt x="1387" y="1006"/>
                  </a:lnTo>
                  <a:lnTo>
                    <a:pt x="1387" y="1006"/>
                  </a:lnTo>
                  <a:lnTo>
                    <a:pt x="1429" y="998"/>
                  </a:lnTo>
                  <a:lnTo>
                    <a:pt x="1429" y="998"/>
                  </a:lnTo>
                  <a:lnTo>
                    <a:pt x="1473" y="990"/>
                  </a:lnTo>
                  <a:lnTo>
                    <a:pt x="1515" y="982"/>
                  </a:lnTo>
                  <a:lnTo>
                    <a:pt x="1515" y="982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29" y="958"/>
                  </a:lnTo>
                  <a:lnTo>
                    <a:pt x="1529" y="958"/>
                  </a:lnTo>
                  <a:lnTo>
                    <a:pt x="1535" y="952"/>
                  </a:lnTo>
                  <a:lnTo>
                    <a:pt x="1543" y="946"/>
                  </a:lnTo>
                  <a:lnTo>
                    <a:pt x="1550" y="942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74" y="938"/>
                  </a:lnTo>
                  <a:lnTo>
                    <a:pt x="1574" y="938"/>
                  </a:lnTo>
                  <a:lnTo>
                    <a:pt x="1584" y="938"/>
                  </a:lnTo>
                  <a:lnTo>
                    <a:pt x="1594" y="942"/>
                  </a:lnTo>
                  <a:lnTo>
                    <a:pt x="1594" y="942"/>
                  </a:lnTo>
                  <a:lnTo>
                    <a:pt x="1620" y="950"/>
                  </a:lnTo>
                  <a:lnTo>
                    <a:pt x="1632" y="954"/>
                  </a:lnTo>
                  <a:lnTo>
                    <a:pt x="1642" y="954"/>
                  </a:lnTo>
                  <a:lnTo>
                    <a:pt x="1642" y="954"/>
                  </a:lnTo>
                  <a:lnTo>
                    <a:pt x="1648" y="954"/>
                  </a:lnTo>
                  <a:lnTo>
                    <a:pt x="1656" y="948"/>
                  </a:lnTo>
                  <a:lnTo>
                    <a:pt x="1668" y="934"/>
                  </a:lnTo>
                  <a:lnTo>
                    <a:pt x="1684" y="910"/>
                  </a:lnTo>
                  <a:lnTo>
                    <a:pt x="1684" y="910"/>
                  </a:lnTo>
                  <a:lnTo>
                    <a:pt x="1698" y="888"/>
                  </a:lnTo>
                  <a:lnTo>
                    <a:pt x="1713" y="867"/>
                  </a:lnTo>
                  <a:lnTo>
                    <a:pt x="1731" y="849"/>
                  </a:lnTo>
                  <a:lnTo>
                    <a:pt x="1741" y="841"/>
                  </a:lnTo>
                  <a:lnTo>
                    <a:pt x="1751" y="833"/>
                  </a:lnTo>
                  <a:lnTo>
                    <a:pt x="1751" y="833"/>
                  </a:lnTo>
                  <a:lnTo>
                    <a:pt x="1735" y="829"/>
                  </a:lnTo>
                  <a:lnTo>
                    <a:pt x="1721" y="825"/>
                  </a:lnTo>
                  <a:lnTo>
                    <a:pt x="1721" y="825"/>
                  </a:lnTo>
                  <a:lnTo>
                    <a:pt x="1708" y="819"/>
                  </a:lnTo>
                  <a:lnTo>
                    <a:pt x="1698" y="817"/>
                  </a:lnTo>
                  <a:lnTo>
                    <a:pt x="1698" y="8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6" name="Freeform 6"/>
            <p:cNvSpPr>
              <a:spLocks/>
            </p:cNvSpPr>
            <p:nvPr/>
          </p:nvSpPr>
          <p:spPr bwMode="auto">
            <a:xfrm>
              <a:off x="7028692" y="2631854"/>
              <a:ext cx="243557" cy="301064"/>
            </a:xfrm>
            <a:custGeom>
              <a:avLst/>
              <a:gdLst>
                <a:gd name="T0" fmla="*/ 1014 w 1470"/>
                <a:gd name="T1" fmla="*/ 1669 h 1836"/>
                <a:gd name="T2" fmla="*/ 1050 w 1470"/>
                <a:gd name="T3" fmla="*/ 1636 h 1836"/>
                <a:gd name="T4" fmla="*/ 1096 w 1470"/>
                <a:gd name="T5" fmla="*/ 1620 h 1836"/>
                <a:gd name="T6" fmla="*/ 1126 w 1470"/>
                <a:gd name="T7" fmla="*/ 1618 h 1836"/>
                <a:gd name="T8" fmla="*/ 1136 w 1470"/>
                <a:gd name="T9" fmla="*/ 1500 h 1836"/>
                <a:gd name="T10" fmla="*/ 1173 w 1470"/>
                <a:gd name="T11" fmla="*/ 1343 h 1836"/>
                <a:gd name="T12" fmla="*/ 1233 w 1470"/>
                <a:gd name="T13" fmla="*/ 1318 h 1836"/>
                <a:gd name="T14" fmla="*/ 1307 w 1470"/>
                <a:gd name="T15" fmla="*/ 1300 h 1836"/>
                <a:gd name="T16" fmla="*/ 1305 w 1470"/>
                <a:gd name="T17" fmla="*/ 1220 h 1836"/>
                <a:gd name="T18" fmla="*/ 1326 w 1470"/>
                <a:gd name="T19" fmla="*/ 1161 h 1836"/>
                <a:gd name="T20" fmla="*/ 1390 w 1470"/>
                <a:gd name="T21" fmla="*/ 1127 h 1836"/>
                <a:gd name="T22" fmla="*/ 1466 w 1470"/>
                <a:gd name="T23" fmla="*/ 996 h 1836"/>
                <a:gd name="T24" fmla="*/ 1424 w 1470"/>
                <a:gd name="T25" fmla="*/ 970 h 1836"/>
                <a:gd name="T26" fmla="*/ 1354 w 1470"/>
                <a:gd name="T27" fmla="*/ 962 h 1836"/>
                <a:gd name="T28" fmla="*/ 1283 w 1470"/>
                <a:gd name="T29" fmla="*/ 894 h 1836"/>
                <a:gd name="T30" fmla="*/ 1201 w 1470"/>
                <a:gd name="T31" fmla="*/ 852 h 1836"/>
                <a:gd name="T32" fmla="*/ 1159 w 1470"/>
                <a:gd name="T33" fmla="*/ 840 h 1836"/>
                <a:gd name="T34" fmla="*/ 1106 w 1470"/>
                <a:gd name="T35" fmla="*/ 866 h 1836"/>
                <a:gd name="T36" fmla="*/ 1050 w 1470"/>
                <a:gd name="T37" fmla="*/ 844 h 1836"/>
                <a:gd name="T38" fmla="*/ 935 w 1470"/>
                <a:gd name="T39" fmla="*/ 771 h 1836"/>
                <a:gd name="T40" fmla="*/ 889 w 1470"/>
                <a:gd name="T41" fmla="*/ 739 h 1836"/>
                <a:gd name="T42" fmla="*/ 855 w 1470"/>
                <a:gd name="T43" fmla="*/ 747 h 1836"/>
                <a:gd name="T44" fmla="*/ 818 w 1470"/>
                <a:gd name="T45" fmla="*/ 703 h 1836"/>
                <a:gd name="T46" fmla="*/ 734 w 1470"/>
                <a:gd name="T47" fmla="*/ 687 h 1836"/>
                <a:gd name="T48" fmla="*/ 712 w 1470"/>
                <a:gd name="T49" fmla="*/ 626 h 1836"/>
                <a:gd name="T50" fmla="*/ 764 w 1470"/>
                <a:gd name="T51" fmla="*/ 546 h 1836"/>
                <a:gd name="T52" fmla="*/ 728 w 1470"/>
                <a:gd name="T53" fmla="*/ 506 h 1836"/>
                <a:gd name="T54" fmla="*/ 670 w 1470"/>
                <a:gd name="T55" fmla="*/ 415 h 1836"/>
                <a:gd name="T56" fmla="*/ 674 w 1470"/>
                <a:gd name="T57" fmla="*/ 320 h 1836"/>
                <a:gd name="T58" fmla="*/ 728 w 1470"/>
                <a:gd name="T59" fmla="*/ 242 h 1836"/>
                <a:gd name="T60" fmla="*/ 676 w 1470"/>
                <a:gd name="T61" fmla="*/ 169 h 1836"/>
                <a:gd name="T62" fmla="*/ 698 w 1470"/>
                <a:gd name="T63" fmla="*/ 89 h 1836"/>
                <a:gd name="T64" fmla="*/ 597 w 1470"/>
                <a:gd name="T65" fmla="*/ 75 h 1836"/>
                <a:gd name="T66" fmla="*/ 490 w 1470"/>
                <a:gd name="T67" fmla="*/ 5 h 1836"/>
                <a:gd name="T68" fmla="*/ 418 w 1470"/>
                <a:gd name="T69" fmla="*/ 105 h 1836"/>
                <a:gd name="T70" fmla="*/ 440 w 1470"/>
                <a:gd name="T71" fmla="*/ 178 h 1836"/>
                <a:gd name="T72" fmla="*/ 428 w 1470"/>
                <a:gd name="T73" fmla="*/ 228 h 1836"/>
                <a:gd name="T74" fmla="*/ 297 w 1470"/>
                <a:gd name="T75" fmla="*/ 337 h 1836"/>
                <a:gd name="T76" fmla="*/ 183 w 1470"/>
                <a:gd name="T77" fmla="*/ 419 h 1836"/>
                <a:gd name="T78" fmla="*/ 112 w 1470"/>
                <a:gd name="T79" fmla="*/ 485 h 1836"/>
                <a:gd name="T80" fmla="*/ 42 w 1470"/>
                <a:gd name="T81" fmla="*/ 592 h 1836"/>
                <a:gd name="T82" fmla="*/ 2 w 1470"/>
                <a:gd name="T83" fmla="*/ 685 h 1836"/>
                <a:gd name="T84" fmla="*/ 20 w 1470"/>
                <a:gd name="T85" fmla="*/ 769 h 1836"/>
                <a:gd name="T86" fmla="*/ 28 w 1470"/>
                <a:gd name="T87" fmla="*/ 834 h 1836"/>
                <a:gd name="T88" fmla="*/ 50 w 1470"/>
                <a:gd name="T89" fmla="*/ 948 h 1836"/>
                <a:gd name="T90" fmla="*/ 36 w 1470"/>
                <a:gd name="T91" fmla="*/ 1055 h 1836"/>
                <a:gd name="T92" fmla="*/ 84 w 1470"/>
                <a:gd name="T93" fmla="*/ 1121 h 1836"/>
                <a:gd name="T94" fmla="*/ 152 w 1470"/>
                <a:gd name="T95" fmla="*/ 1200 h 1836"/>
                <a:gd name="T96" fmla="*/ 203 w 1470"/>
                <a:gd name="T97" fmla="*/ 1206 h 1836"/>
                <a:gd name="T98" fmla="*/ 247 w 1470"/>
                <a:gd name="T99" fmla="*/ 1230 h 1836"/>
                <a:gd name="T100" fmla="*/ 297 w 1470"/>
                <a:gd name="T101" fmla="*/ 1296 h 1836"/>
                <a:gd name="T102" fmla="*/ 392 w 1470"/>
                <a:gd name="T103" fmla="*/ 1415 h 1836"/>
                <a:gd name="T104" fmla="*/ 557 w 1470"/>
                <a:gd name="T105" fmla="*/ 1520 h 1836"/>
                <a:gd name="T106" fmla="*/ 661 w 1470"/>
                <a:gd name="T107" fmla="*/ 1506 h 1836"/>
                <a:gd name="T108" fmla="*/ 754 w 1470"/>
                <a:gd name="T109" fmla="*/ 1493 h 1836"/>
                <a:gd name="T110" fmla="*/ 804 w 1470"/>
                <a:gd name="T111" fmla="*/ 1568 h 1836"/>
                <a:gd name="T112" fmla="*/ 833 w 1470"/>
                <a:gd name="T113" fmla="*/ 1612 h 1836"/>
                <a:gd name="T114" fmla="*/ 895 w 1470"/>
                <a:gd name="T115" fmla="*/ 1679 h 1836"/>
                <a:gd name="T116" fmla="*/ 909 w 1470"/>
                <a:gd name="T117" fmla="*/ 1785 h 1836"/>
                <a:gd name="T118" fmla="*/ 921 w 1470"/>
                <a:gd name="T119" fmla="*/ 1823 h 1836"/>
                <a:gd name="T120" fmla="*/ 979 w 1470"/>
                <a:gd name="T121" fmla="*/ 1834 h 1836"/>
                <a:gd name="T122" fmla="*/ 1024 w 1470"/>
                <a:gd name="T123" fmla="*/ 1787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0" h="1836">
                  <a:moveTo>
                    <a:pt x="1004" y="1733"/>
                  </a:moveTo>
                  <a:lnTo>
                    <a:pt x="1004" y="1733"/>
                  </a:lnTo>
                  <a:lnTo>
                    <a:pt x="979" y="1689"/>
                  </a:lnTo>
                  <a:lnTo>
                    <a:pt x="979" y="1689"/>
                  </a:lnTo>
                  <a:lnTo>
                    <a:pt x="989" y="1685"/>
                  </a:lnTo>
                  <a:lnTo>
                    <a:pt x="996" y="1681"/>
                  </a:lnTo>
                  <a:lnTo>
                    <a:pt x="1014" y="1669"/>
                  </a:lnTo>
                  <a:lnTo>
                    <a:pt x="1014" y="1669"/>
                  </a:lnTo>
                  <a:lnTo>
                    <a:pt x="1014" y="1667"/>
                  </a:lnTo>
                  <a:lnTo>
                    <a:pt x="1014" y="1667"/>
                  </a:lnTo>
                  <a:lnTo>
                    <a:pt x="1022" y="1658"/>
                  </a:lnTo>
                  <a:lnTo>
                    <a:pt x="1030" y="1650"/>
                  </a:lnTo>
                  <a:lnTo>
                    <a:pt x="1040" y="1642"/>
                  </a:lnTo>
                  <a:lnTo>
                    <a:pt x="1050" y="1636"/>
                  </a:lnTo>
                  <a:lnTo>
                    <a:pt x="1050" y="1636"/>
                  </a:lnTo>
                  <a:lnTo>
                    <a:pt x="1060" y="1630"/>
                  </a:lnTo>
                  <a:lnTo>
                    <a:pt x="1070" y="1624"/>
                  </a:lnTo>
                  <a:lnTo>
                    <a:pt x="1080" y="1620"/>
                  </a:lnTo>
                  <a:lnTo>
                    <a:pt x="1092" y="1620"/>
                  </a:lnTo>
                  <a:lnTo>
                    <a:pt x="1092" y="1620"/>
                  </a:lnTo>
                  <a:lnTo>
                    <a:pt x="1096" y="1620"/>
                  </a:lnTo>
                  <a:lnTo>
                    <a:pt x="1096" y="1620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4" y="1618"/>
                  </a:lnTo>
                  <a:lnTo>
                    <a:pt x="1114" y="1618"/>
                  </a:lnTo>
                  <a:lnTo>
                    <a:pt x="1126" y="1618"/>
                  </a:lnTo>
                  <a:lnTo>
                    <a:pt x="1130" y="1616"/>
                  </a:lnTo>
                  <a:lnTo>
                    <a:pt x="1130" y="1616"/>
                  </a:lnTo>
                  <a:lnTo>
                    <a:pt x="1132" y="1610"/>
                  </a:lnTo>
                  <a:lnTo>
                    <a:pt x="1132" y="1596"/>
                  </a:lnTo>
                  <a:lnTo>
                    <a:pt x="1132" y="1596"/>
                  </a:lnTo>
                  <a:lnTo>
                    <a:pt x="1136" y="1500"/>
                  </a:lnTo>
                  <a:lnTo>
                    <a:pt x="1136" y="1500"/>
                  </a:lnTo>
                  <a:lnTo>
                    <a:pt x="1140" y="1429"/>
                  </a:lnTo>
                  <a:lnTo>
                    <a:pt x="1140" y="1429"/>
                  </a:lnTo>
                  <a:lnTo>
                    <a:pt x="1144" y="1403"/>
                  </a:lnTo>
                  <a:lnTo>
                    <a:pt x="1150" y="1379"/>
                  </a:lnTo>
                  <a:lnTo>
                    <a:pt x="1159" y="1359"/>
                  </a:lnTo>
                  <a:lnTo>
                    <a:pt x="1165" y="1351"/>
                  </a:lnTo>
                  <a:lnTo>
                    <a:pt x="1173" y="1343"/>
                  </a:lnTo>
                  <a:lnTo>
                    <a:pt x="1173" y="1343"/>
                  </a:lnTo>
                  <a:lnTo>
                    <a:pt x="1181" y="1337"/>
                  </a:lnTo>
                  <a:lnTo>
                    <a:pt x="1189" y="1332"/>
                  </a:lnTo>
                  <a:lnTo>
                    <a:pt x="1189" y="1332"/>
                  </a:lnTo>
                  <a:lnTo>
                    <a:pt x="1203" y="1326"/>
                  </a:lnTo>
                  <a:lnTo>
                    <a:pt x="1217" y="1322"/>
                  </a:lnTo>
                  <a:lnTo>
                    <a:pt x="1233" y="1318"/>
                  </a:lnTo>
                  <a:lnTo>
                    <a:pt x="1249" y="1318"/>
                  </a:lnTo>
                  <a:lnTo>
                    <a:pt x="1249" y="1318"/>
                  </a:lnTo>
                  <a:lnTo>
                    <a:pt x="1263" y="1316"/>
                  </a:lnTo>
                  <a:lnTo>
                    <a:pt x="1277" y="1312"/>
                  </a:lnTo>
                  <a:lnTo>
                    <a:pt x="1291" y="1308"/>
                  </a:lnTo>
                  <a:lnTo>
                    <a:pt x="1307" y="1300"/>
                  </a:lnTo>
                  <a:lnTo>
                    <a:pt x="1307" y="1300"/>
                  </a:lnTo>
                  <a:lnTo>
                    <a:pt x="1311" y="1298"/>
                  </a:lnTo>
                  <a:lnTo>
                    <a:pt x="1313" y="1294"/>
                  </a:lnTo>
                  <a:lnTo>
                    <a:pt x="1315" y="1284"/>
                  </a:lnTo>
                  <a:lnTo>
                    <a:pt x="1313" y="1268"/>
                  </a:lnTo>
                  <a:lnTo>
                    <a:pt x="1313" y="1268"/>
                  </a:lnTo>
                  <a:lnTo>
                    <a:pt x="1307" y="1244"/>
                  </a:lnTo>
                  <a:lnTo>
                    <a:pt x="1305" y="1220"/>
                  </a:lnTo>
                  <a:lnTo>
                    <a:pt x="1305" y="1210"/>
                  </a:lnTo>
                  <a:lnTo>
                    <a:pt x="1307" y="1198"/>
                  </a:lnTo>
                  <a:lnTo>
                    <a:pt x="1309" y="1188"/>
                  </a:lnTo>
                  <a:lnTo>
                    <a:pt x="1313" y="1178"/>
                  </a:lnTo>
                  <a:lnTo>
                    <a:pt x="1313" y="1178"/>
                  </a:lnTo>
                  <a:lnTo>
                    <a:pt x="1321" y="1168"/>
                  </a:lnTo>
                  <a:lnTo>
                    <a:pt x="1326" y="1161"/>
                  </a:lnTo>
                  <a:lnTo>
                    <a:pt x="1334" y="1153"/>
                  </a:lnTo>
                  <a:lnTo>
                    <a:pt x="1344" y="1147"/>
                  </a:lnTo>
                  <a:lnTo>
                    <a:pt x="1364" y="1137"/>
                  </a:lnTo>
                  <a:lnTo>
                    <a:pt x="1388" y="1129"/>
                  </a:lnTo>
                  <a:lnTo>
                    <a:pt x="1388" y="1129"/>
                  </a:lnTo>
                  <a:lnTo>
                    <a:pt x="1390" y="1127"/>
                  </a:lnTo>
                  <a:lnTo>
                    <a:pt x="1390" y="1127"/>
                  </a:lnTo>
                  <a:lnTo>
                    <a:pt x="1406" y="1103"/>
                  </a:lnTo>
                  <a:lnTo>
                    <a:pt x="1406" y="1103"/>
                  </a:lnTo>
                  <a:lnTo>
                    <a:pt x="1436" y="1057"/>
                  </a:lnTo>
                  <a:lnTo>
                    <a:pt x="1448" y="1033"/>
                  </a:lnTo>
                  <a:lnTo>
                    <a:pt x="1458" y="1011"/>
                  </a:lnTo>
                  <a:lnTo>
                    <a:pt x="1458" y="1011"/>
                  </a:lnTo>
                  <a:lnTo>
                    <a:pt x="1466" y="996"/>
                  </a:lnTo>
                  <a:lnTo>
                    <a:pt x="1466" y="996"/>
                  </a:lnTo>
                  <a:lnTo>
                    <a:pt x="1470" y="972"/>
                  </a:lnTo>
                  <a:lnTo>
                    <a:pt x="1470" y="972"/>
                  </a:lnTo>
                  <a:lnTo>
                    <a:pt x="1462" y="970"/>
                  </a:lnTo>
                  <a:lnTo>
                    <a:pt x="1448" y="970"/>
                  </a:lnTo>
                  <a:lnTo>
                    <a:pt x="1448" y="970"/>
                  </a:lnTo>
                  <a:lnTo>
                    <a:pt x="1424" y="970"/>
                  </a:lnTo>
                  <a:lnTo>
                    <a:pt x="1416" y="970"/>
                  </a:lnTo>
                  <a:lnTo>
                    <a:pt x="1416" y="970"/>
                  </a:lnTo>
                  <a:lnTo>
                    <a:pt x="1406" y="972"/>
                  </a:lnTo>
                  <a:lnTo>
                    <a:pt x="1406" y="972"/>
                  </a:lnTo>
                  <a:lnTo>
                    <a:pt x="1388" y="970"/>
                  </a:lnTo>
                  <a:lnTo>
                    <a:pt x="1370" y="966"/>
                  </a:lnTo>
                  <a:lnTo>
                    <a:pt x="1354" y="962"/>
                  </a:lnTo>
                  <a:lnTo>
                    <a:pt x="1338" y="954"/>
                  </a:lnTo>
                  <a:lnTo>
                    <a:pt x="1326" y="944"/>
                  </a:lnTo>
                  <a:lnTo>
                    <a:pt x="1313" y="932"/>
                  </a:lnTo>
                  <a:lnTo>
                    <a:pt x="1303" y="918"/>
                  </a:lnTo>
                  <a:lnTo>
                    <a:pt x="1293" y="902"/>
                  </a:lnTo>
                  <a:lnTo>
                    <a:pt x="1293" y="902"/>
                  </a:lnTo>
                  <a:lnTo>
                    <a:pt x="1283" y="894"/>
                  </a:lnTo>
                  <a:lnTo>
                    <a:pt x="1269" y="886"/>
                  </a:lnTo>
                  <a:lnTo>
                    <a:pt x="1269" y="886"/>
                  </a:lnTo>
                  <a:lnTo>
                    <a:pt x="1257" y="880"/>
                  </a:lnTo>
                  <a:lnTo>
                    <a:pt x="1257" y="880"/>
                  </a:lnTo>
                  <a:lnTo>
                    <a:pt x="1229" y="866"/>
                  </a:lnTo>
                  <a:lnTo>
                    <a:pt x="1229" y="866"/>
                  </a:lnTo>
                  <a:lnTo>
                    <a:pt x="1201" y="852"/>
                  </a:lnTo>
                  <a:lnTo>
                    <a:pt x="1201" y="852"/>
                  </a:lnTo>
                  <a:lnTo>
                    <a:pt x="1181" y="842"/>
                  </a:lnTo>
                  <a:lnTo>
                    <a:pt x="1173" y="838"/>
                  </a:lnTo>
                  <a:lnTo>
                    <a:pt x="1165" y="836"/>
                  </a:lnTo>
                  <a:lnTo>
                    <a:pt x="1165" y="836"/>
                  </a:lnTo>
                  <a:lnTo>
                    <a:pt x="1163" y="838"/>
                  </a:lnTo>
                  <a:lnTo>
                    <a:pt x="1159" y="840"/>
                  </a:lnTo>
                  <a:lnTo>
                    <a:pt x="1156" y="846"/>
                  </a:lnTo>
                  <a:lnTo>
                    <a:pt x="1156" y="846"/>
                  </a:lnTo>
                  <a:lnTo>
                    <a:pt x="1150" y="852"/>
                  </a:lnTo>
                  <a:lnTo>
                    <a:pt x="1144" y="856"/>
                  </a:lnTo>
                  <a:lnTo>
                    <a:pt x="1132" y="862"/>
                  </a:lnTo>
                  <a:lnTo>
                    <a:pt x="1118" y="866"/>
                  </a:lnTo>
                  <a:lnTo>
                    <a:pt x="1106" y="866"/>
                  </a:lnTo>
                  <a:lnTo>
                    <a:pt x="1106" y="866"/>
                  </a:lnTo>
                  <a:lnTo>
                    <a:pt x="1094" y="866"/>
                  </a:lnTo>
                  <a:lnTo>
                    <a:pt x="1084" y="864"/>
                  </a:lnTo>
                  <a:lnTo>
                    <a:pt x="1072" y="860"/>
                  </a:lnTo>
                  <a:lnTo>
                    <a:pt x="1062" y="852"/>
                  </a:lnTo>
                  <a:lnTo>
                    <a:pt x="1062" y="852"/>
                  </a:lnTo>
                  <a:lnTo>
                    <a:pt x="1050" y="844"/>
                  </a:lnTo>
                  <a:lnTo>
                    <a:pt x="1040" y="838"/>
                  </a:lnTo>
                  <a:lnTo>
                    <a:pt x="1014" y="825"/>
                  </a:lnTo>
                  <a:lnTo>
                    <a:pt x="1014" y="825"/>
                  </a:lnTo>
                  <a:lnTo>
                    <a:pt x="989" y="811"/>
                  </a:lnTo>
                  <a:lnTo>
                    <a:pt x="961" y="795"/>
                  </a:lnTo>
                  <a:lnTo>
                    <a:pt x="947" y="783"/>
                  </a:lnTo>
                  <a:lnTo>
                    <a:pt x="935" y="771"/>
                  </a:lnTo>
                  <a:lnTo>
                    <a:pt x="923" y="757"/>
                  </a:lnTo>
                  <a:lnTo>
                    <a:pt x="913" y="741"/>
                  </a:lnTo>
                  <a:lnTo>
                    <a:pt x="913" y="741"/>
                  </a:lnTo>
                  <a:lnTo>
                    <a:pt x="891" y="739"/>
                  </a:lnTo>
                  <a:lnTo>
                    <a:pt x="891" y="739"/>
                  </a:lnTo>
                  <a:lnTo>
                    <a:pt x="889" y="739"/>
                  </a:lnTo>
                  <a:lnTo>
                    <a:pt x="889" y="739"/>
                  </a:lnTo>
                  <a:lnTo>
                    <a:pt x="879" y="743"/>
                  </a:lnTo>
                  <a:lnTo>
                    <a:pt x="869" y="745"/>
                  </a:lnTo>
                  <a:lnTo>
                    <a:pt x="869" y="745"/>
                  </a:lnTo>
                  <a:lnTo>
                    <a:pt x="861" y="747"/>
                  </a:lnTo>
                  <a:lnTo>
                    <a:pt x="861" y="747"/>
                  </a:lnTo>
                  <a:lnTo>
                    <a:pt x="855" y="747"/>
                  </a:lnTo>
                  <a:lnTo>
                    <a:pt x="855" y="747"/>
                  </a:lnTo>
                  <a:lnTo>
                    <a:pt x="843" y="743"/>
                  </a:lnTo>
                  <a:lnTo>
                    <a:pt x="833" y="737"/>
                  </a:lnTo>
                  <a:lnTo>
                    <a:pt x="826" y="727"/>
                  </a:lnTo>
                  <a:lnTo>
                    <a:pt x="822" y="717"/>
                  </a:lnTo>
                  <a:lnTo>
                    <a:pt x="818" y="705"/>
                  </a:lnTo>
                  <a:lnTo>
                    <a:pt x="818" y="703"/>
                  </a:lnTo>
                  <a:lnTo>
                    <a:pt x="818" y="703"/>
                  </a:lnTo>
                  <a:lnTo>
                    <a:pt x="794" y="703"/>
                  </a:lnTo>
                  <a:lnTo>
                    <a:pt x="794" y="703"/>
                  </a:lnTo>
                  <a:lnTo>
                    <a:pt x="778" y="703"/>
                  </a:lnTo>
                  <a:lnTo>
                    <a:pt x="778" y="703"/>
                  </a:lnTo>
                  <a:lnTo>
                    <a:pt x="762" y="701"/>
                  </a:lnTo>
                  <a:lnTo>
                    <a:pt x="744" y="693"/>
                  </a:lnTo>
                  <a:lnTo>
                    <a:pt x="734" y="687"/>
                  </a:lnTo>
                  <a:lnTo>
                    <a:pt x="724" y="681"/>
                  </a:lnTo>
                  <a:lnTo>
                    <a:pt x="718" y="673"/>
                  </a:lnTo>
                  <a:lnTo>
                    <a:pt x="712" y="662"/>
                  </a:lnTo>
                  <a:lnTo>
                    <a:pt x="712" y="662"/>
                  </a:lnTo>
                  <a:lnTo>
                    <a:pt x="708" y="650"/>
                  </a:lnTo>
                  <a:lnTo>
                    <a:pt x="708" y="638"/>
                  </a:lnTo>
                  <a:lnTo>
                    <a:pt x="712" y="626"/>
                  </a:lnTo>
                  <a:lnTo>
                    <a:pt x="716" y="614"/>
                  </a:lnTo>
                  <a:lnTo>
                    <a:pt x="726" y="598"/>
                  </a:lnTo>
                  <a:lnTo>
                    <a:pt x="734" y="588"/>
                  </a:lnTo>
                  <a:lnTo>
                    <a:pt x="734" y="588"/>
                  </a:lnTo>
                  <a:lnTo>
                    <a:pt x="750" y="568"/>
                  </a:lnTo>
                  <a:lnTo>
                    <a:pt x="760" y="554"/>
                  </a:lnTo>
                  <a:lnTo>
                    <a:pt x="764" y="546"/>
                  </a:lnTo>
                  <a:lnTo>
                    <a:pt x="764" y="544"/>
                  </a:lnTo>
                  <a:lnTo>
                    <a:pt x="764" y="544"/>
                  </a:lnTo>
                  <a:lnTo>
                    <a:pt x="762" y="540"/>
                  </a:lnTo>
                  <a:lnTo>
                    <a:pt x="758" y="534"/>
                  </a:lnTo>
                  <a:lnTo>
                    <a:pt x="746" y="522"/>
                  </a:lnTo>
                  <a:lnTo>
                    <a:pt x="728" y="506"/>
                  </a:lnTo>
                  <a:lnTo>
                    <a:pt x="728" y="506"/>
                  </a:lnTo>
                  <a:lnTo>
                    <a:pt x="716" y="497"/>
                  </a:lnTo>
                  <a:lnTo>
                    <a:pt x="704" y="487"/>
                  </a:lnTo>
                  <a:lnTo>
                    <a:pt x="694" y="473"/>
                  </a:lnTo>
                  <a:lnTo>
                    <a:pt x="686" y="461"/>
                  </a:lnTo>
                  <a:lnTo>
                    <a:pt x="680" y="445"/>
                  </a:lnTo>
                  <a:lnTo>
                    <a:pt x="674" y="431"/>
                  </a:lnTo>
                  <a:lnTo>
                    <a:pt x="670" y="415"/>
                  </a:lnTo>
                  <a:lnTo>
                    <a:pt x="666" y="397"/>
                  </a:lnTo>
                  <a:lnTo>
                    <a:pt x="666" y="397"/>
                  </a:lnTo>
                  <a:lnTo>
                    <a:pt x="664" y="381"/>
                  </a:lnTo>
                  <a:lnTo>
                    <a:pt x="666" y="365"/>
                  </a:lnTo>
                  <a:lnTo>
                    <a:pt x="666" y="349"/>
                  </a:lnTo>
                  <a:lnTo>
                    <a:pt x="670" y="334"/>
                  </a:lnTo>
                  <a:lnTo>
                    <a:pt x="674" y="320"/>
                  </a:lnTo>
                  <a:lnTo>
                    <a:pt x="680" y="306"/>
                  </a:lnTo>
                  <a:lnTo>
                    <a:pt x="688" y="292"/>
                  </a:lnTo>
                  <a:lnTo>
                    <a:pt x="698" y="280"/>
                  </a:lnTo>
                  <a:lnTo>
                    <a:pt x="698" y="280"/>
                  </a:lnTo>
                  <a:lnTo>
                    <a:pt x="714" y="258"/>
                  </a:lnTo>
                  <a:lnTo>
                    <a:pt x="728" y="242"/>
                  </a:lnTo>
                  <a:lnTo>
                    <a:pt x="728" y="242"/>
                  </a:lnTo>
                  <a:lnTo>
                    <a:pt x="716" y="226"/>
                  </a:lnTo>
                  <a:lnTo>
                    <a:pt x="698" y="206"/>
                  </a:lnTo>
                  <a:lnTo>
                    <a:pt x="696" y="206"/>
                  </a:lnTo>
                  <a:lnTo>
                    <a:pt x="696" y="206"/>
                  </a:lnTo>
                  <a:lnTo>
                    <a:pt x="684" y="190"/>
                  </a:lnTo>
                  <a:lnTo>
                    <a:pt x="680" y="180"/>
                  </a:lnTo>
                  <a:lnTo>
                    <a:pt x="676" y="169"/>
                  </a:lnTo>
                  <a:lnTo>
                    <a:pt x="674" y="159"/>
                  </a:lnTo>
                  <a:lnTo>
                    <a:pt x="672" y="147"/>
                  </a:lnTo>
                  <a:lnTo>
                    <a:pt x="674" y="135"/>
                  </a:lnTo>
                  <a:lnTo>
                    <a:pt x="678" y="125"/>
                  </a:lnTo>
                  <a:lnTo>
                    <a:pt x="678" y="125"/>
                  </a:lnTo>
                  <a:lnTo>
                    <a:pt x="698" y="89"/>
                  </a:lnTo>
                  <a:lnTo>
                    <a:pt x="698" y="89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655" y="89"/>
                  </a:lnTo>
                  <a:lnTo>
                    <a:pt x="635" y="87"/>
                  </a:lnTo>
                  <a:lnTo>
                    <a:pt x="635" y="87"/>
                  </a:lnTo>
                  <a:lnTo>
                    <a:pt x="615" y="83"/>
                  </a:lnTo>
                  <a:lnTo>
                    <a:pt x="597" y="75"/>
                  </a:lnTo>
                  <a:lnTo>
                    <a:pt x="579" y="67"/>
                  </a:lnTo>
                  <a:lnTo>
                    <a:pt x="563" y="57"/>
                  </a:lnTo>
                  <a:lnTo>
                    <a:pt x="531" y="33"/>
                  </a:lnTo>
                  <a:lnTo>
                    <a:pt x="501" y="7"/>
                  </a:lnTo>
                  <a:lnTo>
                    <a:pt x="501" y="7"/>
                  </a:lnTo>
                  <a:lnTo>
                    <a:pt x="492" y="0"/>
                  </a:lnTo>
                  <a:lnTo>
                    <a:pt x="490" y="5"/>
                  </a:lnTo>
                  <a:lnTo>
                    <a:pt x="490" y="5"/>
                  </a:lnTo>
                  <a:lnTo>
                    <a:pt x="484" y="29"/>
                  </a:lnTo>
                  <a:lnTo>
                    <a:pt x="474" y="49"/>
                  </a:lnTo>
                  <a:lnTo>
                    <a:pt x="464" y="67"/>
                  </a:lnTo>
                  <a:lnTo>
                    <a:pt x="450" y="81"/>
                  </a:lnTo>
                  <a:lnTo>
                    <a:pt x="436" y="95"/>
                  </a:lnTo>
                  <a:lnTo>
                    <a:pt x="418" y="105"/>
                  </a:lnTo>
                  <a:lnTo>
                    <a:pt x="398" y="113"/>
                  </a:lnTo>
                  <a:lnTo>
                    <a:pt x="376" y="119"/>
                  </a:lnTo>
                  <a:lnTo>
                    <a:pt x="384" y="125"/>
                  </a:lnTo>
                  <a:lnTo>
                    <a:pt x="430" y="165"/>
                  </a:lnTo>
                  <a:lnTo>
                    <a:pt x="430" y="165"/>
                  </a:lnTo>
                  <a:lnTo>
                    <a:pt x="436" y="170"/>
                  </a:lnTo>
                  <a:lnTo>
                    <a:pt x="440" y="178"/>
                  </a:lnTo>
                  <a:lnTo>
                    <a:pt x="444" y="188"/>
                  </a:lnTo>
                  <a:lnTo>
                    <a:pt x="444" y="196"/>
                  </a:lnTo>
                  <a:lnTo>
                    <a:pt x="444" y="196"/>
                  </a:lnTo>
                  <a:lnTo>
                    <a:pt x="442" y="206"/>
                  </a:lnTo>
                  <a:lnTo>
                    <a:pt x="440" y="214"/>
                  </a:lnTo>
                  <a:lnTo>
                    <a:pt x="434" y="222"/>
                  </a:lnTo>
                  <a:lnTo>
                    <a:pt x="428" y="228"/>
                  </a:lnTo>
                  <a:lnTo>
                    <a:pt x="428" y="228"/>
                  </a:lnTo>
                  <a:lnTo>
                    <a:pt x="396" y="252"/>
                  </a:lnTo>
                  <a:lnTo>
                    <a:pt x="396" y="252"/>
                  </a:lnTo>
                  <a:lnTo>
                    <a:pt x="323" y="310"/>
                  </a:lnTo>
                  <a:lnTo>
                    <a:pt x="323" y="310"/>
                  </a:lnTo>
                  <a:lnTo>
                    <a:pt x="309" y="322"/>
                  </a:lnTo>
                  <a:lnTo>
                    <a:pt x="297" y="337"/>
                  </a:lnTo>
                  <a:lnTo>
                    <a:pt x="297" y="337"/>
                  </a:lnTo>
                  <a:lnTo>
                    <a:pt x="281" y="357"/>
                  </a:lnTo>
                  <a:lnTo>
                    <a:pt x="263" y="375"/>
                  </a:lnTo>
                  <a:lnTo>
                    <a:pt x="245" y="389"/>
                  </a:lnTo>
                  <a:lnTo>
                    <a:pt x="225" y="401"/>
                  </a:lnTo>
                  <a:lnTo>
                    <a:pt x="203" y="413"/>
                  </a:lnTo>
                  <a:lnTo>
                    <a:pt x="183" y="419"/>
                  </a:lnTo>
                  <a:lnTo>
                    <a:pt x="162" y="425"/>
                  </a:lnTo>
                  <a:lnTo>
                    <a:pt x="140" y="425"/>
                  </a:lnTo>
                  <a:lnTo>
                    <a:pt x="140" y="425"/>
                  </a:lnTo>
                  <a:lnTo>
                    <a:pt x="122" y="425"/>
                  </a:lnTo>
                  <a:lnTo>
                    <a:pt x="122" y="425"/>
                  </a:lnTo>
                  <a:lnTo>
                    <a:pt x="116" y="465"/>
                  </a:lnTo>
                  <a:lnTo>
                    <a:pt x="112" y="485"/>
                  </a:lnTo>
                  <a:lnTo>
                    <a:pt x="106" y="504"/>
                  </a:lnTo>
                  <a:lnTo>
                    <a:pt x="96" y="524"/>
                  </a:lnTo>
                  <a:lnTo>
                    <a:pt x="86" y="542"/>
                  </a:lnTo>
                  <a:lnTo>
                    <a:pt x="70" y="562"/>
                  </a:lnTo>
                  <a:lnTo>
                    <a:pt x="54" y="580"/>
                  </a:lnTo>
                  <a:lnTo>
                    <a:pt x="54" y="580"/>
                  </a:lnTo>
                  <a:lnTo>
                    <a:pt x="42" y="592"/>
                  </a:lnTo>
                  <a:lnTo>
                    <a:pt x="32" y="608"/>
                  </a:lnTo>
                  <a:lnTo>
                    <a:pt x="14" y="648"/>
                  </a:lnTo>
                  <a:lnTo>
                    <a:pt x="14" y="648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2" y="681"/>
                  </a:lnTo>
                  <a:lnTo>
                    <a:pt x="2" y="685"/>
                  </a:lnTo>
                  <a:lnTo>
                    <a:pt x="2" y="685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20" y="769"/>
                  </a:lnTo>
                  <a:lnTo>
                    <a:pt x="20" y="769"/>
                  </a:lnTo>
                  <a:lnTo>
                    <a:pt x="22" y="775"/>
                  </a:lnTo>
                  <a:lnTo>
                    <a:pt x="22" y="781"/>
                  </a:lnTo>
                  <a:lnTo>
                    <a:pt x="22" y="797"/>
                  </a:lnTo>
                  <a:lnTo>
                    <a:pt x="22" y="797"/>
                  </a:lnTo>
                  <a:lnTo>
                    <a:pt x="28" y="825"/>
                  </a:lnTo>
                  <a:lnTo>
                    <a:pt x="28" y="825"/>
                  </a:lnTo>
                  <a:lnTo>
                    <a:pt x="28" y="834"/>
                  </a:lnTo>
                  <a:lnTo>
                    <a:pt x="28" y="840"/>
                  </a:lnTo>
                  <a:lnTo>
                    <a:pt x="28" y="840"/>
                  </a:lnTo>
                  <a:lnTo>
                    <a:pt x="38" y="862"/>
                  </a:lnTo>
                  <a:lnTo>
                    <a:pt x="46" y="884"/>
                  </a:lnTo>
                  <a:lnTo>
                    <a:pt x="48" y="906"/>
                  </a:lnTo>
                  <a:lnTo>
                    <a:pt x="50" y="928"/>
                  </a:lnTo>
                  <a:lnTo>
                    <a:pt x="50" y="948"/>
                  </a:lnTo>
                  <a:lnTo>
                    <a:pt x="48" y="970"/>
                  </a:lnTo>
                  <a:lnTo>
                    <a:pt x="40" y="1009"/>
                  </a:lnTo>
                  <a:lnTo>
                    <a:pt x="40" y="1009"/>
                  </a:lnTo>
                  <a:lnTo>
                    <a:pt x="38" y="1023"/>
                  </a:lnTo>
                  <a:lnTo>
                    <a:pt x="38" y="1023"/>
                  </a:lnTo>
                  <a:lnTo>
                    <a:pt x="36" y="1041"/>
                  </a:lnTo>
                  <a:lnTo>
                    <a:pt x="36" y="1055"/>
                  </a:lnTo>
                  <a:lnTo>
                    <a:pt x="40" y="1069"/>
                  </a:lnTo>
                  <a:lnTo>
                    <a:pt x="44" y="1079"/>
                  </a:lnTo>
                  <a:lnTo>
                    <a:pt x="48" y="1089"/>
                  </a:lnTo>
                  <a:lnTo>
                    <a:pt x="56" y="1097"/>
                  </a:lnTo>
                  <a:lnTo>
                    <a:pt x="70" y="1109"/>
                  </a:lnTo>
                  <a:lnTo>
                    <a:pt x="70" y="1109"/>
                  </a:lnTo>
                  <a:lnTo>
                    <a:pt x="84" y="1121"/>
                  </a:lnTo>
                  <a:lnTo>
                    <a:pt x="98" y="1133"/>
                  </a:lnTo>
                  <a:lnTo>
                    <a:pt x="110" y="1145"/>
                  </a:lnTo>
                  <a:lnTo>
                    <a:pt x="118" y="1159"/>
                  </a:lnTo>
                  <a:lnTo>
                    <a:pt x="118" y="1159"/>
                  </a:lnTo>
                  <a:lnTo>
                    <a:pt x="136" y="1184"/>
                  </a:lnTo>
                  <a:lnTo>
                    <a:pt x="144" y="1192"/>
                  </a:lnTo>
                  <a:lnTo>
                    <a:pt x="152" y="1200"/>
                  </a:lnTo>
                  <a:lnTo>
                    <a:pt x="160" y="1204"/>
                  </a:lnTo>
                  <a:lnTo>
                    <a:pt x="165" y="1206"/>
                  </a:lnTo>
                  <a:lnTo>
                    <a:pt x="181" y="1208"/>
                  </a:lnTo>
                  <a:lnTo>
                    <a:pt x="181" y="1208"/>
                  </a:lnTo>
                  <a:lnTo>
                    <a:pt x="195" y="1208"/>
                  </a:lnTo>
                  <a:lnTo>
                    <a:pt x="195" y="1208"/>
                  </a:lnTo>
                  <a:lnTo>
                    <a:pt x="203" y="1206"/>
                  </a:lnTo>
                  <a:lnTo>
                    <a:pt x="203" y="1206"/>
                  </a:lnTo>
                  <a:lnTo>
                    <a:pt x="211" y="1208"/>
                  </a:lnTo>
                  <a:lnTo>
                    <a:pt x="219" y="1210"/>
                  </a:lnTo>
                  <a:lnTo>
                    <a:pt x="233" y="1216"/>
                  </a:lnTo>
                  <a:lnTo>
                    <a:pt x="241" y="1224"/>
                  </a:lnTo>
                  <a:lnTo>
                    <a:pt x="247" y="1230"/>
                  </a:lnTo>
                  <a:lnTo>
                    <a:pt x="247" y="1230"/>
                  </a:lnTo>
                  <a:lnTo>
                    <a:pt x="255" y="1240"/>
                  </a:lnTo>
                  <a:lnTo>
                    <a:pt x="265" y="1256"/>
                  </a:lnTo>
                  <a:lnTo>
                    <a:pt x="265" y="1256"/>
                  </a:lnTo>
                  <a:lnTo>
                    <a:pt x="281" y="1284"/>
                  </a:lnTo>
                  <a:lnTo>
                    <a:pt x="281" y="1284"/>
                  </a:lnTo>
                  <a:lnTo>
                    <a:pt x="289" y="1288"/>
                  </a:lnTo>
                  <a:lnTo>
                    <a:pt x="297" y="1296"/>
                  </a:lnTo>
                  <a:lnTo>
                    <a:pt x="297" y="1296"/>
                  </a:lnTo>
                  <a:lnTo>
                    <a:pt x="327" y="1328"/>
                  </a:lnTo>
                  <a:lnTo>
                    <a:pt x="327" y="1328"/>
                  </a:lnTo>
                  <a:lnTo>
                    <a:pt x="362" y="1369"/>
                  </a:lnTo>
                  <a:lnTo>
                    <a:pt x="378" y="1391"/>
                  </a:lnTo>
                  <a:lnTo>
                    <a:pt x="392" y="1415"/>
                  </a:lnTo>
                  <a:lnTo>
                    <a:pt x="392" y="1415"/>
                  </a:lnTo>
                  <a:lnTo>
                    <a:pt x="406" y="1437"/>
                  </a:lnTo>
                  <a:lnTo>
                    <a:pt x="426" y="1457"/>
                  </a:lnTo>
                  <a:lnTo>
                    <a:pt x="448" y="1477"/>
                  </a:lnTo>
                  <a:lnTo>
                    <a:pt x="472" y="1491"/>
                  </a:lnTo>
                  <a:lnTo>
                    <a:pt x="499" y="1504"/>
                  </a:lnTo>
                  <a:lnTo>
                    <a:pt x="527" y="1514"/>
                  </a:lnTo>
                  <a:lnTo>
                    <a:pt x="557" y="1520"/>
                  </a:lnTo>
                  <a:lnTo>
                    <a:pt x="587" y="1522"/>
                  </a:lnTo>
                  <a:lnTo>
                    <a:pt x="587" y="1522"/>
                  </a:lnTo>
                  <a:lnTo>
                    <a:pt x="607" y="1520"/>
                  </a:lnTo>
                  <a:lnTo>
                    <a:pt x="627" y="1518"/>
                  </a:lnTo>
                  <a:lnTo>
                    <a:pt x="645" y="1512"/>
                  </a:lnTo>
                  <a:lnTo>
                    <a:pt x="661" y="1506"/>
                  </a:lnTo>
                  <a:lnTo>
                    <a:pt x="661" y="1506"/>
                  </a:lnTo>
                  <a:lnTo>
                    <a:pt x="694" y="1491"/>
                  </a:lnTo>
                  <a:lnTo>
                    <a:pt x="708" y="1487"/>
                  </a:lnTo>
                  <a:lnTo>
                    <a:pt x="722" y="1485"/>
                  </a:lnTo>
                  <a:lnTo>
                    <a:pt x="722" y="1485"/>
                  </a:lnTo>
                  <a:lnTo>
                    <a:pt x="734" y="1487"/>
                  </a:lnTo>
                  <a:lnTo>
                    <a:pt x="744" y="1489"/>
                  </a:lnTo>
                  <a:lnTo>
                    <a:pt x="754" y="1493"/>
                  </a:lnTo>
                  <a:lnTo>
                    <a:pt x="762" y="1498"/>
                  </a:lnTo>
                  <a:lnTo>
                    <a:pt x="778" y="1514"/>
                  </a:lnTo>
                  <a:lnTo>
                    <a:pt x="796" y="1534"/>
                  </a:lnTo>
                  <a:lnTo>
                    <a:pt x="796" y="1534"/>
                  </a:lnTo>
                  <a:lnTo>
                    <a:pt x="802" y="1544"/>
                  </a:lnTo>
                  <a:lnTo>
                    <a:pt x="804" y="1556"/>
                  </a:lnTo>
                  <a:lnTo>
                    <a:pt x="804" y="1568"/>
                  </a:lnTo>
                  <a:lnTo>
                    <a:pt x="800" y="1578"/>
                  </a:lnTo>
                  <a:lnTo>
                    <a:pt x="800" y="1578"/>
                  </a:lnTo>
                  <a:lnTo>
                    <a:pt x="790" y="1600"/>
                  </a:lnTo>
                  <a:lnTo>
                    <a:pt x="790" y="1600"/>
                  </a:lnTo>
                  <a:lnTo>
                    <a:pt x="810" y="1606"/>
                  </a:lnTo>
                  <a:lnTo>
                    <a:pt x="810" y="1606"/>
                  </a:lnTo>
                  <a:lnTo>
                    <a:pt x="833" y="1612"/>
                  </a:lnTo>
                  <a:lnTo>
                    <a:pt x="847" y="1618"/>
                  </a:lnTo>
                  <a:lnTo>
                    <a:pt x="861" y="1628"/>
                  </a:lnTo>
                  <a:lnTo>
                    <a:pt x="875" y="1640"/>
                  </a:lnTo>
                  <a:lnTo>
                    <a:pt x="881" y="1648"/>
                  </a:lnTo>
                  <a:lnTo>
                    <a:pt x="887" y="1658"/>
                  </a:lnTo>
                  <a:lnTo>
                    <a:pt x="891" y="1667"/>
                  </a:lnTo>
                  <a:lnTo>
                    <a:pt x="895" y="1679"/>
                  </a:lnTo>
                  <a:lnTo>
                    <a:pt x="897" y="1693"/>
                  </a:lnTo>
                  <a:lnTo>
                    <a:pt x="899" y="1707"/>
                  </a:lnTo>
                  <a:lnTo>
                    <a:pt x="899" y="1707"/>
                  </a:lnTo>
                  <a:lnTo>
                    <a:pt x="901" y="1735"/>
                  </a:lnTo>
                  <a:lnTo>
                    <a:pt x="905" y="1761"/>
                  </a:lnTo>
                  <a:lnTo>
                    <a:pt x="905" y="1761"/>
                  </a:lnTo>
                  <a:lnTo>
                    <a:pt x="909" y="1785"/>
                  </a:lnTo>
                  <a:lnTo>
                    <a:pt x="909" y="1785"/>
                  </a:lnTo>
                  <a:lnTo>
                    <a:pt x="909" y="1795"/>
                  </a:lnTo>
                  <a:lnTo>
                    <a:pt x="907" y="1805"/>
                  </a:lnTo>
                  <a:lnTo>
                    <a:pt x="907" y="1805"/>
                  </a:lnTo>
                  <a:lnTo>
                    <a:pt x="907" y="1811"/>
                  </a:lnTo>
                  <a:lnTo>
                    <a:pt x="907" y="1811"/>
                  </a:lnTo>
                  <a:lnTo>
                    <a:pt x="921" y="1823"/>
                  </a:lnTo>
                  <a:lnTo>
                    <a:pt x="931" y="1834"/>
                  </a:lnTo>
                  <a:lnTo>
                    <a:pt x="931" y="1834"/>
                  </a:lnTo>
                  <a:lnTo>
                    <a:pt x="939" y="1836"/>
                  </a:lnTo>
                  <a:lnTo>
                    <a:pt x="953" y="1836"/>
                  </a:lnTo>
                  <a:lnTo>
                    <a:pt x="953" y="1836"/>
                  </a:lnTo>
                  <a:lnTo>
                    <a:pt x="967" y="1836"/>
                  </a:lnTo>
                  <a:lnTo>
                    <a:pt x="979" y="1834"/>
                  </a:lnTo>
                  <a:lnTo>
                    <a:pt x="989" y="1832"/>
                  </a:lnTo>
                  <a:lnTo>
                    <a:pt x="996" y="1831"/>
                  </a:lnTo>
                  <a:lnTo>
                    <a:pt x="996" y="1831"/>
                  </a:lnTo>
                  <a:lnTo>
                    <a:pt x="1018" y="1819"/>
                  </a:lnTo>
                  <a:lnTo>
                    <a:pt x="1040" y="1813"/>
                  </a:lnTo>
                  <a:lnTo>
                    <a:pt x="1040" y="1813"/>
                  </a:lnTo>
                  <a:lnTo>
                    <a:pt x="1024" y="1787"/>
                  </a:lnTo>
                  <a:lnTo>
                    <a:pt x="1012" y="1763"/>
                  </a:lnTo>
                  <a:lnTo>
                    <a:pt x="1012" y="1763"/>
                  </a:lnTo>
                  <a:lnTo>
                    <a:pt x="1006" y="1747"/>
                  </a:lnTo>
                  <a:lnTo>
                    <a:pt x="1004" y="1733"/>
                  </a:lnTo>
                  <a:lnTo>
                    <a:pt x="1004" y="17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7" name="Freeform 7"/>
            <p:cNvSpPr>
              <a:spLocks/>
            </p:cNvSpPr>
            <p:nvPr/>
          </p:nvSpPr>
          <p:spPr bwMode="auto">
            <a:xfrm>
              <a:off x="7482006" y="2793208"/>
              <a:ext cx="192691" cy="240556"/>
            </a:xfrm>
            <a:custGeom>
              <a:avLst/>
              <a:gdLst>
                <a:gd name="T0" fmla="*/ 117 w 1163"/>
                <a:gd name="T1" fmla="*/ 1063 h 1467"/>
                <a:gd name="T2" fmla="*/ 169 w 1163"/>
                <a:gd name="T3" fmla="*/ 1091 h 1467"/>
                <a:gd name="T4" fmla="*/ 213 w 1163"/>
                <a:gd name="T5" fmla="*/ 1077 h 1467"/>
                <a:gd name="T6" fmla="*/ 231 w 1163"/>
                <a:gd name="T7" fmla="*/ 1077 h 1467"/>
                <a:gd name="T8" fmla="*/ 268 w 1163"/>
                <a:gd name="T9" fmla="*/ 1093 h 1467"/>
                <a:gd name="T10" fmla="*/ 284 w 1163"/>
                <a:gd name="T11" fmla="*/ 1121 h 1467"/>
                <a:gd name="T12" fmla="*/ 296 w 1163"/>
                <a:gd name="T13" fmla="*/ 1177 h 1467"/>
                <a:gd name="T14" fmla="*/ 320 w 1163"/>
                <a:gd name="T15" fmla="*/ 1204 h 1467"/>
                <a:gd name="T16" fmla="*/ 386 w 1163"/>
                <a:gd name="T17" fmla="*/ 1226 h 1467"/>
                <a:gd name="T18" fmla="*/ 445 w 1163"/>
                <a:gd name="T19" fmla="*/ 1262 h 1467"/>
                <a:gd name="T20" fmla="*/ 457 w 1163"/>
                <a:gd name="T21" fmla="*/ 1310 h 1467"/>
                <a:gd name="T22" fmla="*/ 437 w 1163"/>
                <a:gd name="T23" fmla="*/ 1342 h 1467"/>
                <a:gd name="T24" fmla="*/ 386 w 1163"/>
                <a:gd name="T25" fmla="*/ 1373 h 1467"/>
                <a:gd name="T26" fmla="*/ 372 w 1163"/>
                <a:gd name="T27" fmla="*/ 1411 h 1467"/>
                <a:gd name="T28" fmla="*/ 461 w 1163"/>
                <a:gd name="T29" fmla="*/ 1433 h 1467"/>
                <a:gd name="T30" fmla="*/ 612 w 1163"/>
                <a:gd name="T31" fmla="*/ 1455 h 1467"/>
                <a:gd name="T32" fmla="*/ 670 w 1163"/>
                <a:gd name="T33" fmla="*/ 1443 h 1467"/>
                <a:gd name="T34" fmla="*/ 710 w 1163"/>
                <a:gd name="T35" fmla="*/ 1407 h 1467"/>
                <a:gd name="T36" fmla="*/ 791 w 1163"/>
                <a:gd name="T37" fmla="*/ 1399 h 1467"/>
                <a:gd name="T38" fmla="*/ 869 w 1163"/>
                <a:gd name="T39" fmla="*/ 1433 h 1467"/>
                <a:gd name="T40" fmla="*/ 911 w 1163"/>
                <a:gd name="T41" fmla="*/ 1467 h 1467"/>
                <a:gd name="T42" fmla="*/ 944 w 1163"/>
                <a:gd name="T43" fmla="*/ 1441 h 1467"/>
                <a:gd name="T44" fmla="*/ 1074 w 1163"/>
                <a:gd name="T45" fmla="*/ 1338 h 1467"/>
                <a:gd name="T46" fmla="*/ 1129 w 1163"/>
                <a:gd name="T47" fmla="*/ 1296 h 1467"/>
                <a:gd name="T48" fmla="*/ 1161 w 1163"/>
                <a:gd name="T49" fmla="*/ 1222 h 1467"/>
                <a:gd name="T50" fmla="*/ 1129 w 1163"/>
                <a:gd name="T51" fmla="*/ 1113 h 1467"/>
                <a:gd name="T52" fmla="*/ 1105 w 1163"/>
                <a:gd name="T53" fmla="*/ 1065 h 1467"/>
                <a:gd name="T54" fmla="*/ 1127 w 1163"/>
                <a:gd name="T55" fmla="*/ 1027 h 1467"/>
                <a:gd name="T56" fmla="*/ 1129 w 1163"/>
                <a:gd name="T57" fmla="*/ 988 h 1467"/>
                <a:gd name="T58" fmla="*/ 1068 w 1163"/>
                <a:gd name="T59" fmla="*/ 898 h 1467"/>
                <a:gd name="T60" fmla="*/ 934 w 1163"/>
                <a:gd name="T61" fmla="*/ 681 h 1467"/>
                <a:gd name="T62" fmla="*/ 918 w 1163"/>
                <a:gd name="T63" fmla="*/ 606 h 1467"/>
                <a:gd name="T64" fmla="*/ 895 w 1163"/>
                <a:gd name="T65" fmla="*/ 513 h 1467"/>
                <a:gd name="T66" fmla="*/ 863 w 1163"/>
                <a:gd name="T67" fmla="*/ 483 h 1467"/>
                <a:gd name="T68" fmla="*/ 869 w 1163"/>
                <a:gd name="T69" fmla="*/ 389 h 1467"/>
                <a:gd name="T70" fmla="*/ 887 w 1163"/>
                <a:gd name="T71" fmla="*/ 292 h 1467"/>
                <a:gd name="T72" fmla="*/ 879 w 1163"/>
                <a:gd name="T73" fmla="*/ 155 h 1467"/>
                <a:gd name="T74" fmla="*/ 861 w 1163"/>
                <a:gd name="T75" fmla="*/ 85 h 1467"/>
                <a:gd name="T76" fmla="*/ 789 w 1163"/>
                <a:gd name="T77" fmla="*/ 47 h 1467"/>
                <a:gd name="T78" fmla="*/ 680 w 1163"/>
                <a:gd name="T79" fmla="*/ 2 h 1467"/>
                <a:gd name="T80" fmla="*/ 636 w 1163"/>
                <a:gd name="T81" fmla="*/ 10 h 1467"/>
                <a:gd name="T82" fmla="*/ 588 w 1163"/>
                <a:gd name="T83" fmla="*/ 69 h 1467"/>
                <a:gd name="T84" fmla="*/ 533 w 1163"/>
                <a:gd name="T85" fmla="*/ 129 h 1467"/>
                <a:gd name="T86" fmla="*/ 485 w 1163"/>
                <a:gd name="T87" fmla="*/ 129 h 1467"/>
                <a:gd name="T88" fmla="*/ 435 w 1163"/>
                <a:gd name="T89" fmla="*/ 117 h 1467"/>
                <a:gd name="T90" fmla="*/ 410 w 1163"/>
                <a:gd name="T91" fmla="*/ 155 h 1467"/>
                <a:gd name="T92" fmla="*/ 266 w 1163"/>
                <a:gd name="T93" fmla="*/ 182 h 1467"/>
                <a:gd name="T94" fmla="*/ 107 w 1163"/>
                <a:gd name="T95" fmla="*/ 322 h 1467"/>
                <a:gd name="T96" fmla="*/ 99 w 1163"/>
                <a:gd name="T97" fmla="*/ 359 h 1467"/>
                <a:gd name="T98" fmla="*/ 80 w 1163"/>
                <a:gd name="T99" fmla="*/ 457 h 1467"/>
                <a:gd name="T100" fmla="*/ 34 w 1163"/>
                <a:gd name="T101" fmla="*/ 489 h 1467"/>
                <a:gd name="T102" fmla="*/ 0 w 1163"/>
                <a:gd name="T103" fmla="*/ 509 h 1467"/>
                <a:gd name="T104" fmla="*/ 58 w 1163"/>
                <a:gd name="T105" fmla="*/ 578 h 1467"/>
                <a:gd name="T106" fmla="*/ 93 w 1163"/>
                <a:gd name="T107" fmla="*/ 721 h 1467"/>
                <a:gd name="T108" fmla="*/ 85 w 1163"/>
                <a:gd name="T109" fmla="*/ 785 h 1467"/>
                <a:gd name="T110" fmla="*/ 76 w 1163"/>
                <a:gd name="T111" fmla="*/ 938 h 1467"/>
                <a:gd name="T112" fmla="*/ 101 w 1163"/>
                <a:gd name="T113" fmla="*/ 1012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63" h="1467">
                  <a:moveTo>
                    <a:pt x="101" y="1012"/>
                  </a:moveTo>
                  <a:lnTo>
                    <a:pt x="101" y="1012"/>
                  </a:lnTo>
                  <a:lnTo>
                    <a:pt x="109" y="1037"/>
                  </a:lnTo>
                  <a:lnTo>
                    <a:pt x="117" y="1063"/>
                  </a:lnTo>
                  <a:lnTo>
                    <a:pt x="117" y="1063"/>
                  </a:lnTo>
                  <a:lnTo>
                    <a:pt x="123" y="1083"/>
                  </a:lnTo>
                  <a:lnTo>
                    <a:pt x="127" y="1103"/>
                  </a:lnTo>
                  <a:lnTo>
                    <a:pt x="127" y="1103"/>
                  </a:lnTo>
                  <a:lnTo>
                    <a:pt x="149" y="1097"/>
                  </a:lnTo>
                  <a:lnTo>
                    <a:pt x="169" y="1091"/>
                  </a:lnTo>
                  <a:lnTo>
                    <a:pt x="169" y="1091"/>
                  </a:lnTo>
                  <a:lnTo>
                    <a:pt x="189" y="1085"/>
                  </a:lnTo>
                  <a:lnTo>
                    <a:pt x="205" y="1079"/>
                  </a:lnTo>
                  <a:lnTo>
                    <a:pt x="205" y="1079"/>
                  </a:lnTo>
                  <a:lnTo>
                    <a:pt x="213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31" y="1077"/>
                  </a:lnTo>
                  <a:lnTo>
                    <a:pt x="241" y="1081"/>
                  </a:lnTo>
                  <a:lnTo>
                    <a:pt x="252" y="1087"/>
                  </a:lnTo>
                  <a:lnTo>
                    <a:pt x="260" y="1093"/>
                  </a:lnTo>
                  <a:lnTo>
                    <a:pt x="260" y="1093"/>
                  </a:lnTo>
                  <a:lnTo>
                    <a:pt x="268" y="1093"/>
                  </a:lnTo>
                  <a:lnTo>
                    <a:pt x="268" y="1093"/>
                  </a:lnTo>
                  <a:lnTo>
                    <a:pt x="270" y="1101"/>
                  </a:lnTo>
                  <a:lnTo>
                    <a:pt x="270" y="1101"/>
                  </a:lnTo>
                  <a:lnTo>
                    <a:pt x="278" y="1111"/>
                  </a:lnTo>
                  <a:lnTo>
                    <a:pt x="284" y="1121"/>
                  </a:lnTo>
                  <a:lnTo>
                    <a:pt x="288" y="113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6" y="1177"/>
                  </a:lnTo>
                  <a:lnTo>
                    <a:pt x="298" y="1190"/>
                  </a:lnTo>
                  <a:lnTo>
                    <a:pt x="302" y="1198"/>
                  </a:lnTo>
                  <a:lnTo>
                    <a:pt x="302" y="1198"/>
                  </a:lnTo>
                  <a:lnTo>
                    <a:pt x="308" y="1200"/>
                  </a:lnTo>
                  <a:lnTo>
                    <a:pt x="320" y="1204"/>
                  </a:lnTo>
                  <a:lnTo>
                    <a:pt x="350" y="1212"/>
                  </a:lnTo>
                  <a:lnTo>
                    <a:pt x="354" y="1214"/>
                  </a:lnTo>
                  <a:lnTo>
                    <a:pt x="354" y="1214"/>
                  </a:lnTo>
                  <a:lnTo>
                    <a:pt x="370" y="1218"/>
                  </a:lnTo>
                  <a:lnTo>
                    <a:pt x="386" y="1226"/>
                  </a:lnTo>
                  <a:lnTo>
                    <a:pt x="416" y="1242"/>
                  </a:lnTo>
                  <a:lnTo>
                    <a:pt x="416" y="1242"/>
                  </a:lnTo>
                  <a:lnTo>
                    <a:pt x="435" y="1254"/>
                  </a:lnTo>
                  <a:lnTo>
                    <a:pt x="435" y="1254"/>
                  </a:lnTo>
                  <a:lnTo>
                    <a:pt x="445" y="1262"/>
                  </a:lnTo>
                  <a:lnTo>
                    <a:pt x="451" y="1270"/>
                  </a:lnTo>
                  <a:lnTo>
                    <a:pt x="457" y="1282"/>
                  </a:lnTo>
                  <a:lnTo>
                    <a:pt x="457" y="1294"/>
                  </a:lnTo>
                  <a:lnTo>
                    <a:pt x="457" y="1310"/>
                  </a:lnTo>
                  <a:lnTo>
                    <a:pt x="457" y="1310"/>
                  </a:lnTo>
                  <a:lnTo>
                    <a:pt x="455" y="1320"/>
                  </a:lnTo>
                  <a:lnTo>
                    <a:pt x="451" y="1328"/>
                  </a:lnTo>
                  <a:lnTo>
                    <a:pt x="445" y="1336"/>
                  </a:lnTo>
                  <a:lnTo>
                    <a:pt x="437" y="1342"/>
                  </a:lnTo>
                  <a:lnTo>
                    <a:pt x="437" y="1342"/>
                  </a:lnTo>
                  <a:lnTo>
                    <a:pt x="416" y="1355"/>
                  </a:lnTo>
                  <a:lnTo>
                    <a:pt x="416" y="1355"/>
                  </a:lnTo>
                  <a:lnTo>
                    <a:pt x="398" y="1365"/>
                  </a:lnTo>
                  <a:lnTo>
                    <a:pt x="392" y="1369"/>
                  </a:lnTo>
                  <a:lnTo>
                    <a:pt x="386" y="1373"/>
                  </a:lnTo>
                  <a:lnTo>
                    <a:pt x="386" y="1373"/>
                  </a:lnTo>
                  <a:lnTo>
                    <a:pt x="382" y="1383"/>
                  </a:lnTo>
                  <a:lnTo>
                    <a:pt x="376" y="1391"/>
                  </a:lnTo>
                  <a:lnTo>
                    <a:pt x="374" y="1401"/>
                  </a:lnTo>
                  <a:lnTo>
                    <a:pt x="372" y="1411"/>
                  </a:lnTo>
                  <a:lnTo>
                    <a:pt x="372" y="1411"/>
                  </a:lnTo>
                  <a:lnTo>
                    <a:pt x="380" y="1417"/>
                  </a:lnTo>
                  <a:lnTo>
                    <a:pt x="386" y="1419"/>
                  </a:lnTo>
                  <a:lnTo>
                    <a:pt x="386" y="1419"/>
                  </a:lnTo>
                  <a:lnTo>
                    <a:pt x="461" y="1433"/>
                  </a:lnTo>
                  <a:lnTo>
                    <a:pt x="535" y="1445"/>
                  </a:lnTo>
                  <a:lnTo>
                    <a:pt x="535" y="1445"/>
                  </a:lnTo>
                  <a:lnTo>
                    <a:pt x="596" y="1453"/>
                  </a:lnTo>
                  <a:lnTo>
                    <a:pt x="596" y="1453"/>
                  </a:lnTo>
                  <a:lnTo>
                    <a:pt x="612" y="1455"/>
                  </a:lnTo>
                  <a:lnTo>
                    <a:pt x="630" y="1457"/>
                  </a:lnTo>
                  <a:lnTo>
                    <a:pt x="630" y="1457"/>
                  </a:lnTo>
                  <a:lnTo>
                    <a:pt x="644" y="1455"/>
                  </a:lnTo>
                  <a:lnTo>
                    <a:pt x="658" y="1451"/>
                  </a:lnTo>
                  <a:lnTo>
                    <a:pt x="670" y="1443"/>
                  </a:lnTo>
                  <a:lnTo>
                    <a:pt x="682" y="1429"/>
                  </a:lnTo>
                  <a:lnTo>
                    <a:pt x="682" y="1429"/>
                  </a:lnTo>
                  <a:lnTo>
                    <a:pt x="690" y="1419"/>
                  </a:lnTo>
                  <a:lnTo>
                    <a:pt x="700" y="1413"/>
                  </a:lnTo>
                  <a:lnTo>
                    <a:pt x="710" y="1407"/>
                  </a:lnTo>
                  <a:lnTo>
                    <a:pt x="722" y="1403"/>
                  </a:lnTo>
                  <a:lnTo>
                    <a:pt x="744" y="1397"/>
                  </a:lnTo>
                  <a:lnTo>
                    <a:pt x="765" y="1397"/>
                  </a:lnTo>
                  <a:lnTo>
                    <a:pt x="765" y="1397"/>
                  </a:lnTo>
                  <a:lnTo>
                    <a:pt x="791" y="1399"/>
                  </a:lnTo>
                  <a:lnTo>
                    <a:pt x="813" y="1403"/>
                  </a:lnTo>
                  <a:lnTo>
                    <a:pt x="813" y="1403"/>
                  </a:lnTo>
                  <a:lnTo>
                    <a:pt x="833" y="1411"/>
                  </a:lnTo>
                  <a:lnTo>
                    <a:pt x="851" y="1421"/>
                  </a:lnTo>
                  <a:lnTo>
                    <a:pt x="869" y="1433"/>
                  </a:lnTo>
                  <a:lnTo>
                    <a:pt x="885" y="1445"/>
                  </a:lnTo>
                  <a:lnTo>
                    <a:pt x="885" y="1445"/>
                  </a:lnTo>
                  <a:lnTo>
                    <a:pt x="907" y="1463"/>
                  </a:lnTo>
                  <a:lnTo>
                    <a:pt x="907" y="1463"/>
                  </a:lnTo>
                  <a:lnTo>
                    <a:pt x="911" y="1467"/>
                  </a:lnTo>
                  <a:lnTo>
                    <a:pt x="911" y="1467"/>
                  </a:lnTo>
                  <a:lnTo>
                    <a:pt x="918" y="1463"/>
                  </a:lnTo>
                  <a:lnTo>
                    <a:pt x="926" y="1459"/>
                  </a:lnTo>
                  <a:lnTo>
                    <a:pt x="934" y="1451"/>
                  </a:lnTo>
                  <a:lnTo>
                    <a:pt x="944" y="1441"/>
                  </a:lnTo>
                  <a:lnTo>
                    <a:pt x="944" y="1441"/>
                  </a:lnTo>
                  <a:lnTo>
                    <a:pt x="958" y="1427"/>
                  </a:lnTo>
                  <a:lnTo>
                    <a:pt x="974" y="1413"/>
                  </a:lnTo>
                  <a:lnTo>
                    <a:pt x="1006" y="1387"/>
                  </a:lnTo>
                  <a:lnTo>
                    <a:pt x="1074" y="1338"/>
                  </a:lnTo>
                  <a:lnTo>
                    <a:pt x="1074" y="1338"/>
                  </a:lnTo>
                  <a:lnTo>
                    <a:pt x="1089" y="1326"/>
                  </a:lnTo>
                  <a:lnTo>
                    <a:pt x="1107" y="1314"/>
                  </a:lnTo>
                  <a:lnTo>
                    <a:pt x="1121" y="1302"/>
                  </a:lnTo>
                  <a:lnTo>
                    <a:pt x="1129" y="1296"/>
                  </a:lnTo>
                  <a:lnTo>
                    <a:pt x="1133" y="1288"/>
                  </a:lnTo>
                  <a:lnTo>
                    <a:pt x="1133" y="1288"/>
                  </a:lnTo>
                  <a:lnTo>
                    <a:pt x="1147" y="1266"/>
                  </a:lnTo>
                  <a:lnTo>
                    <a:pt x="1155" y="1244"/>
                  </a:lnTo>
                  <a:lnTo>
                    <a:pt x="1161" y="1222"/>
                  </a:lnTo>
                  <a:lnTo>
                    <a:pt x="1163" y="1200"/>
                  </a:lnTo>
                  <a:lnTo>
                    <a:pt x="1161" y="1179"/>
                  </a:lnTo>
                  <a:lnTo>
                    <a:pt x="1155" y="1157"/>
                  </a:lnTo>
                  <a:lnTo>
                    <a:pt x="1145" y="1135"/>
                  </a:lnTo>
                  <a:lnTo>
                    <a:pt x="1129" y="1113"/>
                  </a:lnTo>
                  <a:lnTo>
                    <a:pt x="1129" y="1113"/>
                  </a:lnTo>
                  <a:lnTo>
                    <a:pt x="1115" y="1095"/>
                  </a:lnTo>
                  <a:lnTo>
                    <a:pt x="1111" y="1085"/>
                  </a:lnTo>
                  <a:lnTo>
                    <a:pt x="1107" y="1075"/>
                  </a:lnTo>
                  <a:lnTo>
                    <a:pt x="1105" y="1065"/>
                  </a:lnTo>
                  <a:lnTo>
                    <a:pt x="1107" y="1055"/>
                  </a:lnTo>
                  <a:lnTo>
                    <a:pt x="1111" y="1045"/>
                  </a:lnTo>
                  <a:lnTo>
                    <a:pt x="1119" y="1035"/>
                  </a:lnTo>
                  <a:lnTo>
                    <a:pt x="1119" y="1035"/>
                  </a:lnTo>
                  <a:lnTo>
                    <a:pt x="1127" y="1027"/>
                  </a:lnTo>
                  <a:lnTo>
                    <a:pt x="1131" y="1019"/>
                  </a:lnTo>
                  <a:lnTo>
                    <a:pt x="1133" y="1012"/>
                  </a:lnTo>
                  <a:lnTo>
                    <a:pt x="1133" y="1002"/>
                  </a:lnTo>
                  <a:lnTo>
                    <a:pt x="1131" y="996"/>
                  </a:lnTo>
                  <a:lnTo>
                    <a:pt x="1129" y="988"/>
                  </a:lnTo>
                  <a:lnTo>
                    <a:pt x="1119" y="972"/>
                  </a:lnTo>
                  <a:lnTo>
                    <a:pt x="1119" y="972"/>
                  </a:lnTo>
                  <a:lnTo>
                    <a:pt x="1093" y="934"/>
                  </a:lnTo>
                  <a:lnTo>
                    <a:pt x="1068" y="898"/>
                  </a:lnTo>
                  <a:lnTo>
                    <a:pt x="1068" y="898"/>
                  </a:lnTo>
                  <a:lnTo>
                    <a:pt x="1008" y="807"/>
                  </a:lnTo>
                  <a:lnTo>
                    <a:pt x="950" y="713"/>
                  </a:lnTo>
                  <a:lnTo>
                    <a:pt x="950" y="713"/>
                  </a:lnTo>
                  <a:lnTo>
                    <a:pt x="942" y="697"/>
                  </a:lnTo>
                  <a:lnTo>
                    <a:pt x="934" y="681"/>
                  </a:lnTo>
                  <a:lnTo>
                    <a:pt x="928" y="666"/>
                  </a:lnTo>
                  <a:lnTo>
                    <a:pt x="924" y="650"/>
                  </a:lnTo>
                  <a:lnTo>
                    <a:pt x="924" y="650"/>
                  </a:lnTo>
                  <a:lnTo>
                    <a:pt x="920" y="628"/>
                  </a:lnTo>
                  <a:lnTo>
                    <a:pt x="918" y="606"/>
                  </a:lnTo>
                  <a:lnTo>
                    <a:pt x="916" y="584"/>
                  </a:lnTo>
                  <a:lnTo>
                    <a:pt x="913" y="562"/>
                  </a:lnTo>
                  <a:lnTo>
                    <a:pt x="909" y="542"/>
                  </a:lnTo>
                  <a:lnTo>
                    <a:pt x="901" y="522"/>
                  </a:lnTo>
                  <a:lnTo>
                    <a:pt x="895" y="513"/>
                  </a:lnTo>
                  <a:lnTo>
                    <a:pt x="887" y="505"/>
                  </a:lnTo>
                  <a:lnTo>
                    <a:pt x="879" y="497"/>
                  </a:lnTo>
                  <a:lnTo>
                    <a:pt x="869" y="489"/>
                  </a:lnTo>
                  <a:lnTo>
                    <a:pt x="869" y="489"/>
                  </a:lnTo>
                  <a:lnTo>
                    <a:pt x="863" y="483"/>
                  </a:lnTo>
                  <a:lnTo>
                    <a:pt x="861" y="475"/>
                  </a:lnTo>
                  <a:lnTo>
                    <a:pt x="859" y="465"/>
                  </a:lnTo>
                  <a:lnTo>
                    <a:pt x="859" y="457"/>
                  </a:lnTo>
                  <a:lnTo>
                    <a:pt x="859" y="457"/>
                  </a:lnTo>
                  <a:lnTo>
                    <a:pt x="869" y="389"/>
                  </a:lnTo>
                  <a:lnTo>
                    <a:pt x="879" y="324"/>
                  </a:lnTo>
                  <a:lnTo>
                    <a:pt x="879" y="324"/>
                  </a:lnTo>
                  <a:lnTo>
                    <a:pt x="883" y="308"/>
                  </a:lnTo>
                  <a:lnTo>
                    <a:pt x="885" y="300"/>
                  </a:lnTo>
                  <a:lnTo>
                    <a:pt x="887" y="292"/>
                  </a:lnTo>
                  <a:lnTo>
                    <a:pt x="887" y="292"/>
                  </a:lnTo>
                  <a:lnTo>
                    <a:pt x="881" y="222"/>
                  </a:lnTo>
                  <a:lnTo>
                    <a:pt x="879" y="188"/>
                  </a:lnTo>
                  <a:lnTo>
                    <a:pt x="879" y="155"/>
                  </a:lnTo>
                  <a:lnTo>
                    <a:pt x="879" y="155"/>
                  </a:lnTo>
                  <a:lnTo>
                    <a:pt x="879" y="127"/>
                  </a:lnTo>
                  <a:lnTo>
                    <a:pt x="877" y="115"/>
                  </a:lnTo>
                  <a:lnTo>
                    <a:pt x="875" y="105"/>
                  </a:lnTo>
                  <a:lnTo>
                    <a:pt x="869" y="93"/>
                  </a:lnTo>
                  <a:lnTo>
                    <a:pt x="861" y="85"/>
                  </a:lnTo>
                  <a:lnTo>
                    <a:pt x="851" y="77"/>
                  </a:lnTo>
                  <a:lnTo>
                    <a:pt x="837" y="69"/>
                  </a:lnTo>
                  <a:lnTo>
                    <a:pt x="837" y="69"/>
                  </a:lnTo>
                  <a:lnTo>
                    <a:pt x="813" y="59"/>
                  </a:lnTo>
                  <a:lnTo>
                    <a:pt x="789" y="47"/>
                  </a:lnTo>
                  <a:lnTo>
                    <a:pt x="740" y="23"/>
                  </a:lnTo>
                  <a:lnTo>
                    <a:pt x="740" y="23"/>
                  </a:lnTo>
                  <a:lnTo>
                    <a:pt x="716" y="14"/>
                  </a:lnTo>
                  <a:lnTo>
                    <a:pt x="696" y="6"/>
                  </a:lnTo>
                  <a:lnTo>
                    <a:pt x="680" y="2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56" y="2"/>
                  </a:lnTo>
                  <a:lnTo>
                    <a:pt x="646" y="4"/>
                  </a:lnTo>
                  <a:lnTo>
                    <a:pt x="636" y="10"/>
                  </a:lnTo>
                  <a:lnTo>
                    <a:pt x="628" y="16"/>
                  </a:lnTo>
                  <a:lnTo>
                    <a:pt x="620" y="25"/>
                  </a:lnTo>
                  <a:lnTo>
                    <a:pt x="610" y="37"/>
                  </a:lnTo>
                  <a:lnTo>
                    <a:pt x="588" y="69"/>
                  </a:lnTo>
                  <a:lnTo>
                    <a:pt x="588" y="69"/>
                  </a:lnTo>
                  <a:lnTo>
                    <a:pt x="569" y="97"/>
                  </a:lnTo>
                  <a:lnTo>
                    <a:pt x="561" y="109"/>
                  </a:lnTo>
                  <a:lnTo>
                    <a:pt x="551" y="117"/>
                  </a:lnTo>
                  <a:lnTo>
                    <a:pt x="543" y="125"/>
                  </a:lnTo>
                  <a:lnTo>
                    <a:pt x="533" y="129"/>
                  </a:lnTo>
                  <a:lnTo>
                    <a:pt x="523" y="133"/>
                  </a:lnTo>
                  <a:lnTo>
                    <a:pt x="513" y="133"/>
                  </a:lnTo>
                  <a:lnTo>
                    <a:pt x="513" y="133"/>
                  </a:lnTo>
                  <a:lnTo>
                    <a:pt x="501" y="133"/>
                  </a:lnTo>
                  <a:lnTo>
                    <a:pt x="485" y="129"/>
                  </a:lnTo>
                  <a:lnTo>
                    <a:pt x="449" y="117"/>
                  </a:lnTo>
                  <a:lnTo>
                    <a:pt x="449" y="117"/>
                  </a:lnTo>
                  <a:lnTo>
                    <a:pt x="445" y="117"/>
                  </a:lnTo>
                  <a:lnTo>
                    <a:pt x="445" y="117"/>
                  </a:lnTo>
                  <a:lnTo>
                    <a:pt x="435" y="117"/>
                  </a:lnTo>
                  <a:lnTo>
                    <a:pt x="435" y="117"/>
                  </a:lnTo>
                  <a:lnTo>
                    <a:pt x="423" y="141"/>
                  </a:lnTo>
                  <a:lnTo>
                    <a:pt x="417" y="151"/>
                  </a:lnTo>
                  <a:lnTo>
                    <a:pt x="414" y="153"/>
                  </a:lnTo>
                  <a:lnTo>
                    <a:pt x="410" y="155"/>
                  </a:lnTo>
                  <a:lnTo>
                    <a:pt x="410" y="155"/>
                  </a:lnTo>
                  <a:lnTo>
                    <a:pt x="374" y="163"/>
                  </a:lnTo>
                  <a:lnTo>
                    <a:pt x="338" y="171"/>
                  </a:lnTo>
                  <a:lnTo>
                    <a:pt x="266" y="182"/>
                  </a:lnTo>
                  <a:lnTo>
                    <a:pt x="266" y="182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23" y="226"/>
                  </a:lnTo>
                  <a:lnTo>
                    <a:pt x="123" y="226"/>
                  </a:lnTo>
                  <a:lnTo>
                    <a:pt x="107" y="322"/>
                  </a:lnTo>
                  <a:lnTo>
                    <a:pt x="107" y="322"/>
                  </a:lnTo>
                  <a:lnTo>
                    <a:pt x="101" y="342"/>
                  </a:lnTo>
                  <a:lnTo>
                    <a:pt x="99" y="349"/>
                  </a:lnTo>
                  <a:lnTo>
                    <a:pt x="99" y="359"/>
                  </a:lnTo>
                  <a:lnTo>
                    <a:pt x="99" y="359"/>
                  </a:lnTo>
                  <a:lnTo>
                    <a:pt x="101" y="385"/>
                  </a:lnTo>
                  <a:lnTo>
                    <a:pt x="99" y="409"/>
                  </a:lnTo>
                  <a:lnTo>
                    <a:pt x="93" y="429"/>
                  </a:lnTo>
                  <a:lnTo>
                    <a:pt x="85" y="449"/>
                  </a:lnTo>
                  <a:lnTo>
                    <a:pt x="80" y="457"/>
                  </a:lnTo>
                  <a:lnTo>
                    <a:pt x="72" y="465"/>
                  </a:lnTo>
                  <a:lnTo>
                    <a:pt x="66" y="471"/>
                  </a:lnTo>
                  <a:lnTo>
                    <a:pt x="56" y="477"/>
                  </a:lnTo>
                  <a:lnTo>
                    <a:pt x="46" y="483"/>
                  </a:lnTo>
                  <a:lnTo>
                    <a:pt x="34" y="489"/>
                  </a:lnTo>
                  <a:lnTo>
                    <a:pt x="8" y="495"/>
                  </a:lnTo>
                  <a:lnTo>
                    <a:pt x="8" y="495"/>
                  </a:lnTo>
                  <a:lnTo>
                    <a:pt x="6" y="499"/>
                  </a:lnTo>
                  <a:lnTo>
                    <a:pt x="0" y="509"/>
                  </a:lnTo>
                  <a:lnTo>
                    <a:pt x="0" y="509"/>
                  </a:lnTo>
                  <a:lnTo>
                    <a:pt x="14" y="518"/>
                  </a:lnTo>
                  <a:lnTo>
                    <a:pt x="24" y="528"/>
                  </a:lnTo>
                  <a:lnTo>
                    <a:pt x="34" y="540"/>
                  </a:lnTo>
                  <a:lnTo>
                    <a:pt x="44" y="552"/>
                  </a:lnTo>
                  <a:lnTo>
                    <a:pt x="58" y="578"/>
                  </a:lnTo>
                  <a:lnTo>
                    <a:pt x="68" y="604"/>
                  </a:lnTo>
                  <a:lnTo>
                    <a:pt x="76" y="634"/>
                  </a:lnTo>
                  <a:lnTo>
                    <a:pt x="82" y="662"/>
                  </a:lnTo>
                  <a:lnTo>
                    <a:pt x="93" y="721"/>
                  </a:lnTo>
                  <a:lnTo>
                    <a:pt x="93" y="721"/>
                  </a:lnTo>
                  <a:lnTo>
                    <a:pt x="95" y="743"/>
                  </a:lnTo>
                  <a:lnTo>
                    <a:pt x="93" y="753"/>
                  </a:lnTo>
                  <a:lnTo>
                    <a:pt x="91" y="763"/>
                  </a:lnTo>
                  <a:lnTo>
                    <a:pt x="91" y="763"/>
                  </a:lnTo>
                  <a:lnTo>
                    <a:pt x="85" y="785"/>
                  </a:lnTo>
                  <a:lnTo>
                    <a:pt x="82" y="807"/>
                  </a:lnTo>
                  <a:lnTo>
                    <a:pt x="74" y="850"/>
                  </a:lnTo>
                  <a:lnTo>
                    <a:pt x="72" y="894"/>
                  </a:lnTo>
                  <a:lnTo>
                    <a:pt x="76" y="938"/>
                  </a:lnTo>
                  <a:lnTo>
                    <a:pt x="76" y="938"/>
                  </a:lnTo>
                  <a:lnTo>
                    <a:pt x="84" y="954"/>
                  </a:lnTo>
                  <a:lnTo>
                    <a:pt x="89" y="974"/>
                  </a:lnTo>
                  <a:lnTo>
                    <a:pt x="89" y="974"/>
                  </a:lnTo>
                  <a:lnTo>
                    <a:pt x="101" y="1012"/>
                  </a:lnTo>
                  <a:lnTo>
                    <a:pt x="101" y="10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8" name="Freeform 8"/>
            <p:cNvSpPr>
              <a:spLocks/>
            </p:cNvSpPr>
            <p:nvPr/>
          </p:nvSpPr>
          <p:spPr bwMode="auto">
            <a:xfrm>
              <a:off x="7282024" y="2530024"/>
              <a:ext cx="261948" cy="156763"/>
            </a:xfrm>
            <a:custGeom>
              <a:avLst/>
              <a:gdLst>
                <a:gd name="T0" fmla="*/ 70 w 1581"/>
                <a:gd name="T1" fmla="*/ 710 h 956"/>
                <a:gd name="T2" fmla="*/ 106 w 1581"/>
                <a:gd name="T3" fmla="*/ 744 h 956"/>
                <a:gd name="T4" fmla="*/ 175 w 1581"/>
                <a:gd name="T5" fmla="*/ 780 h 956"/>
                <a:gd name="T6" fmla="*/ 237 w 1581"/>
                <a:gd name="T7" fmla="*/ 811 h 956"/>
                <a:gd name="T8" fmla="*/ 279 w 1581"/>
                <a:gd name="T9" fmla="*/ 867 h 956"/>
                <a:gd name="T10" fmla="*/ 283 w 1581"/>
                <a:gd name="T11" fmla="*/ 905 h 956"/>
                <a:gd name="T12" fmla="*/ 298 w 1581"/>
                <a:gd name="T13" fmla="*/ 923 h 956"/>
                <a:gd name="T14" fmla="*/ 340 w 1581"/>
                <a:gd name="T15" fmla="*/ 939 h 956"/>
                <a:gd name="T16" fmla="*/ 499 w 1581"/>
                <a:gd name="T17" fmla="*/ 956 h 956"/>
                <a:gd name="T18" fmla="*/ 527 w 1581"/>
                <a:gd name="T19" fmla="*/ 951 h 956"/>
                <a:gd name="T20" fmla="*/ 547 w 1581"/>
                <a:gd name="T21" fmla="*/ 923 h 956"/>
                <a:gd name="T22" fmla="*/ 571 w 1581"/>
                <a:gd name="T23" fmla="*/ 885 h 956"/>
                <a:gd name="T24" fmla="*/ 623 w 1581"/>
                <a:gd name="T25" fmla="*/ 865 h 956"/>
                <a:gd name="T26" fmla="*/ 640 w 1581"/>
                <a:gd name="T27" fmla="*/ 863 h 956"/>
                <a:gd name="T28" fmla="*/ 680 w 1581"/>
                <a:gd name="T29" fmla="*/ 861 h 956"/>
                <a:gd name="T30" fmla="*/ 706 w 1581"/>
                <a:gd name="T31" fmla="*/ 833 h 956"/>
                <a:gd name="T32" fmla="*/ 788 w 1581"/>
                <a:gd name="T33" fmla="*/ 797 h 956"/>
                <a:gd name="T34" fmla="*/ 953 w 1581"/>
                <a:gd name="T35" fmla="*/ 742 h 956"/>
                <a:gd name="T36" fmla="*/ 1112 w 1581"/>
                <a:gd name="T37" fmla="*/ 696 h 956"/>
                <a:gd name="T38" fmla="*/ 1141 w 1581"/>
                <a:gd name="T39" fmla="*/ 670 h 956"/>
                <a:gd name="T40" fmla="*/ 1279 w 1581"/>
                <a:gd name="T41" fmla="*/ 632 h 956"/>
                <a:gd name="T42" fmla="*/ 1332 w 1581"/>
                <a:gd name="T43" fmla="*/ 619 h 956"/>
                <a:gd name="T44" fmla="*/ 1473 w 1581"/>
                <a:gd name="T45" fmla="*/ 487 h 956"/>
                <a:gd name="T46" fmla="*/ 1575 w 1581"/>
                <a:gd name="T47" fmla="*/ 382 h 956"/>
                <a:gd name="T48" fmla="*/ 1581 w 1581"/>
                <a:gd name="T49" fmla="*/ 340 h 956"/>
                <a:gd name="T50" fmla="*/ 1549 w 1581"/>
                <a:gd name="T51" fmla="*/ 306 h 956"/>
                <a:gd name="T52" fmla="*/ 1525 w 1581"/>
                <a:gd name="T53" fmla="*/ 245 h 956"/>
                <a:gd name="T54" fmla="*/ 1509 w 1581"/>
                <a:gd name="T55" fmla="*/ 207 h 956"/>
                <a:gd name="T56" fmla="*/ 1473 w 1581"/>
                <a:gd name="T57" fmla="*/ 141 h 956"/>
                <a:gd name="T58" fmla="*/ 1479 w 1581"/>
                <a:gd name="T59" fmla="*/ 94 h 956"/>
                <a:gd name="T60" fmla="*/ 1549 w 1581"/>
                <a:gd name="T61" fmla="*/ 20 h 956"/>
                <a:gd name="T62" fmla="*/ 1364 w 1581"/>
                <a:gd name="T63" fmla="*/ 38 h 956"/>
                <a:gd name="T64" fmla="*/ 799 w 1581"/>
                <a:gd name="T65" fmla="*/ 56 h 956"/>
                <a:gd name="T66" fmla="*/ 766 w 1581"/>
                <a:gd name="T67" fmla="*/ 56 h 956"/>
                <a:gd name="T68" fmla="*/ 567 w 1581"/>
                <a:gd name="T69" fmla="*/ 32 h 956"/>
                <a:gd name="T70" fmla="*/ 277 w 1581"/>
                <a:gd name="T71" fmla="*/ 0 h 956"/>
                <a:gd name="T72" fmla="*/ 253 w 1581"/>
                <a:gd name="T73" fmla="*/ 4 h 956"/>
                <a:gd name="T74" fmla="*/ 229 w 1581"/>
                <a:gd name="T75" fmla="*/ 30 h 956"/>
                <a:gd name="T76" fmla="*/ 177 w 1581"/>
                <a:gd name="T77" fmla="*/ 66 h 956"/>
                <a:gd name="T78" fmla="*/ 110 w 1581"/>
                <a:gd name="T79" fmla="*/ 80 h 956"/>
                <a:gd name="T80" fmla="*/ 108 w 1581"/>
                <a:gd name="T81" fmla="*/ 125 h 956"/>
                <a:gd name="T82" fmla="*/ 90 w 1581"/>
                <a:gd name="T83" fmla="*/ 171 h 956"/>
                <a:gd name="T84" fmla="*/ 78 w 1581"/>
                <a:gd name="T85" fmla="*/ 217 h 956"/>
                <a:gd name="T86" fmla="*/ 114 w 1581"/>
                <a:gd name="T87" fmla="*/ 281 h 956"/>
                <a:gd name="T88" fmla="*/ 159 w 1581"/>
                <a:gd name="T89" fmla="*/ 316 h 956"/>
                <a:gd name="T90" fmla="*/ 193 w 1581"/>
                <a:gd name="T91" fmla="*/ 320 h 956"/>
                <a:gd name="T92" fmla="*/ 207 w 1581"/>
                <a:gd name="T93" fmla="*/ 322 h 956"/>
                <a:gd name="T94" fmla="*/ 241 w 1581"/>
                <a:gd name="T95" fmla="*/ 366 h 956"/>
                <a:gd name="T96" fmla="*/ 247 w 1581"/>
                <a:gd name="T97" fmla="*/ 386 h 956"/>
                <a:gd name="T98" fmla="*/ 237 w 1581"/>
                <a:gd name="T99" fmla="*/ 414 h 956"/>
                <a:gd name="T100" fmla="*/ 209 w 1581"/>
                <a:gd name="T101" fmla="*/ 434 h 956"/>
                <a:gd name="T102" fmla="*/ 165 w 1581"/>
                <a:gd name="T103" fmla="*/ 456 h 956"/>
                <a:gd name="T104" fmla="*/ 102 w 1581"/>
                <a:gd name="T105" fmla="*/ 499 h 956"/>
                <a:gd name="T106" fmla="*/ 34 w 1581"/>
                <a:gd name="T107" fmla="*/ 569 h 956"/>
                <a:gd name="T108" fmla="*/ 4 w 1581"/>
                <a:gd name="T109" fmla="*/ 601 h 956"/>
                <a:gd name="T110" fmla="*/ 18 w 1581"/>
                <a:gd name="T111" fmla="*/ 617 h 956"/>
                <a:gd name="T112" fmla="*/ 46 w 1581"/>
                <a:gd name="T113" fmla="*/ 632 h 956"/>
                <a:gd name="T114" fmla="*/ 66 w 1581"/>
                <a:gd name="T115" fmla="*/ 676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81" h="956">
                  <a:moveTo>
                    <a:pt x="68" y="688"/>
                  </a:moveTo>
                  <a:lnTo>
                    <a:pt x="68" y="688"/>
                  </a:lnTo>
                  <a:lnTo>
                    <a:pt x="68" y="702"/>
                  </a:lnTo>
                  <a:lnTo>
                    <a:pt x="70" y="710"/>
                  </a:lnTo>
                  <a:lnTo>
                    <a:pt x="74" y="716"/>
                  </a:lnTo>
                  <a:lnTo>
                    <a:pt x="78" y="722"/>
                  </a:lnTo>
                  <a:lnTo>
                    <a:pt x="86" y="730"/>
                  </a:lnTo>
                  <a:lnTo>
                    <a:pt x="106" y="744"/>
                  </a:lnTo>
                  <a:lnTo>
                    <a:pt x="106" y="744"/>
                  </a:lnTo>
                  <a:lnTo>
                    <a:pt x="143" y="764"/>
                  </a:lnTo>
                  <a:lnTo>
                    <a:pt x="175" y="780"/>
                  </a:lnTo>
                  <a:lnTo>
                    <a:pt x="175" y="780"/>
                  </a:lnTo>
                  <a:lnTo>
                    <a:pt x="189" y="786"/>
                  </a:lnTo>
                  <a:lnTo>
                    <a:pt x="189" y="786"/>
                  </a:lnTo>
                  <a:lnTo>
                    <a:pt x="221" y="801"/>
                  </a:lnTo>
                  <a:lnTo>
                    <a:pt x="237" y="811"/>
                  </a:lnTo>
                  <a:lnTo>
                    <a:pt x="251" y="823"/>
                  </a:lnTo>
                  <a:lnTo>
                    <a:pt x="263" y="839"/>
                  </a:lnTo>
                  <a:lnTo>
                    <a:pt x="275" y="857"/>
                  </a:lnTo>
                  <a:lnTo>
                    <a:pt x="279" y="867"/>
                  </a:lnTo>
                  <a:lnTo>
                    <a:pt x="281" y="879"/>
                  </a:lnTo>
                  <a:lnTo>
                    <a:pt x="283" y="891"/>
                  </a:lnTo>
                  <a:lnTo>
                    <a:pt x="283" y="905"/>
                  </a:lnTo>
                  <a:lnTo>
                    <a:pt x="283" y="905"/>
                  </a:lnTo>
                  <a:lnTo>
                    <a:pt x="287" y="907"/>
                  </a:lnTo>
                  <a:lnTo>
                    <a:pt x="287" y="907"/>
                  </a:lnTo>
                  <a:lnTo>
                    <a:pt x="298" y="923"/>
                  </a:lnTo>
                  <a:lnTo>
                    <a:pt x="298" y="923"/>
                  </a:lnTo>
                  <a:lnTo>
                    <a:pt x="302" y="929"/>
                  </a:lnTo>
                  <a:lnTo>
                    <a:pt x="302" y="929"/>
                  </a:lnTo>
                  <a:lnTo>
                    <a:pt x="320" y="935"/>
                  </a:lnTo>
                  <a:lnTo>
                    <a:pt x="340" y="939"/>
                  </a:lnTo>
                  <a:lnTo>
                    <a:pt x="340" y="939"/>
                  </a:lnTo>
                  <a:lnTo>
                    <a:pt x="481" y="956"/>
                  </a:lnTo>
                  <a:lnTo>
                    <a:pt x="481" y="956"/>
                  </a:lnTo>
                  <a:lnTo>
                    <a:pt x="499" y="956"/>
                  </a:lnTo>
                  <a:lnTo>
                    <a:pt x="499" y="956"/>
                  </a:lnTo>
                  <a:lnTo>
                    <a:pt x="513" y="956"/>
                  </a:lnTo>
                  <a:lnTo>
                    <a:pt x="521" y="953"/>
                  </a:lnTo>
                  <a:lnTo>
                    <a:pt x="527" y="951"/>
                  </a:lnTo>
                  <a:lnTo>
                    <a:pt x="533" y="945"/>
                  </a:lnTo>
                  <a:lnTo>
                    <a:pt x="537" y="939"/>
                  </a:lnTo>
                  <a:lnTo>
                    <a:pt x="543" y="933"/>
                  </a:lnTo>
                  <a:lnTo>
                    <a:pt x="547" y="923"/>
                  </a:lnTo>
                  <a:lnTo>
                    <a:pt x="547" y="923"/>
                  </a:lnTo>
                  <a:lnTo>
                    <a:pt x="553" y="907"/>
                  </a:lnTo>
                  <a:lnTo>
                    <a:pt x="561" y="895"/>
                  </a:lnTo>
                  <a:lnTo>
                    <a:pt x="571" y="885"/>
                  </a:lnTo>
                  <a:lnTo>
                    <a:pt x="581" y="877"/>
                  </a:lnTo>
                  <a:lnTo>
                    <a:pt x="595" y="871"/>
                  </a:lnTo>
                  <a:lnTo>
                    <a:pt x="609" y="867"/>
                  </a:lnTo>
                  <a:lnTo>
                    <a:pt x="623" y="865"/>
                  </a:lnTo>
                  <a:lnTo>
                    <a:pt x="638" y="863"/>
                  </a:lnTo>
                  <a:lnTo>
                    <a:pt x="638" y="863"/>
                  </a:lnTo>
                  <a:lnTo>
                    <a:pt x="640" y="863"/>
                  </a:lnTo>
                  <a:lnTo>
                    <a:pt x="640" y="863"/>
                  </a:lnTo>
                  <a:lnTo>
                    <a:pt x="652" y="863"/>
                  </a:lnTo>
                  <a:lnTo>
                    <a:pt x="652" y="863"/>
                  </a:lnTo>
                  <a:lnTo>
                    <a:pt x="672" y="863"/>
                  </a:lnTo>
                  <a:lnTo>
                    <a:pt x="680" y="861"/>
                  </a:lnTo>
                  <a:lnTo>
                    <a:pt x="684" y="857"/>
                  </a:lnTo>
                  <a:lnTo>
                    <a:pt x="684" y="857"/>
                  </a:lnTo>
                  <a:lnTo>
                    <a:pt x="694" y="843"/>
                  </a:lnTo>
                  <a:lnTo>
                    <a:pt x="706" y="833"/>
                  </a:lnTo>
                  <a:lnTo>
                    <a:pt x="718" y="823"/>
                  </a:lnTo>
                  <a:lnTo>
                    <a:pt x="730" y="817"/>
                  </a:lnTo>
                  <a:lnTo>
                    <a:pt x="758" y="807"/>
                  </a:lnTo>
                  <a:lnTo>
                    <a:pt x="788" y="797"/>
                  </a:lnTo>
                  <a:lnTo>
                    <a:pt x="788" y="797"/>
                  </a:lnTo>
                  <a:lnTo>
                    <a:pt x="843" y="780"/>
                  </a:lnTo>
                  <a:lnTo>
                    <a:pt x="899" y="762"/>
                  </a:lnTo>
                  <a:lnTo>
                    <a:pt x="953" y="742"/>
                  </a:lnTo>
                  <a:lnTo>
                    <a:pt x="1008" y="724"/>
                  </a:lnTo>
                  <a:lnTo>
                    <a:pt x="1008" y="724"/>
                  </a:lnTo>
                  <a:lnTo>
                    <a:pt x="1060" y="708"/>
                  </a:lnTo>
                  <a:lnTo>
                    <a:pt x="1112" y="696"/>
                  </a:lnTo>
                  <a:lnTo>
                    <a:pt x="1112" y="696"/>
                  </a:lnTo>
                  <a:lnTo>
                    <a:pt x="1122" y="684"/>
                  </a:lnTo>
                  <a:lnTo>
                    <a:pt x="1131" y="676"/>
                  </a:lnTo>
                  <a:lnTo>
                    <a:pt x="1141" y="670"/>
                  </a:lnTo>
                  <a:lnTo>
                    <a:pt x="1153" y="664"/>
                  </a:lnTo>
                  <a:lnTo>
                    <a:pt x="1153" y="664"/>
                  </a:lnTo>
                  <a:lnTo>
                    <a:pt x="1215" y="648"/>
                  </a:lnTo>
                  <a:lnTo>
                    <a:pt x="1279" y="632"/>
                  </a:lnTo>
                  <a:lnTo>
                    <a:pt x="1279" y="632"/>
                  </a:lnTo>
                  <a:lnTo>
                    <a:pt x="1330" y="621"/>
                  </a:lnTo>
                  <a:lnTo>
                    <a:pt x="1330" y="621"/>
                  </a:lnTo>
                  <a:lnTo>
                    <a:pt x="1332" y="619"/>
                  </a:lnTo>
                  <a:lnTo>
                    <a:pt x="1332" y="619"/>
                  </a:lnTo>
                  <a:lnTo>
                    <a:pt x="1376" y="577"/>
                  </a:lnTo>
                  <a:lnTo>
                    <a:pt x="1376" y="577"/>
                  </a:lnTo>
                  <a:lnTo>
                    <a:pt x="1473" y="487"/>
                  </a:lnTo>
                  <a:lnTo>
                    <a:pt x="1569" y="394"/>
                  </a:lnTo>
                  <a:lnTo>
                    <a:pt x="1569" y="394"/>
                  </a:lnTo>
                  <a:lnTo>
                    <a:pt x="1571" y="390"/>
                  </a:lnTo>
                  <a:lnTo>
                    <a:pt x="1575" y="382"/>
                  </a:lnTo>
                  <a:lnTo>
                    <a:pt x="1577" y="370"/>
                  </a:lnTo>
                  <a:lnTo>
                    <a:pt x="1581" y="350"/>
                  </a:lnTo>
                  <a:lnTo>
                    <a:pt x="1581" y="350"/>
                  </a:lnTo>
                  <a:lnTo>
                    <a:pt x="1581" y="340"/>
                  </a:lnTo>
                  <a:lnTo>
                    <a:pt x="1581" y="340"/>
                  </a:lnTo>
                  <a:lnTo>
                    <a:pt x="1569" y="330"/>
                  </a:lnTo>
                  <a:lnTo>
                    <a:pt x="1557" y="318"/>
                  </a:lnTo>
                  <a:lnTo>
                    <a:pt x="1549" y="306"/>
                  </a:lnTo>
                  <a:lnTo>
                    <a:pt x="1543" y="294"/>
                  </a:lnTo>
                  <a:lnTo>
                    <a:pt x="1533" y="271"/>
                  </a:lnTo>
                  <a:lnTo>
                    <a:pt x="1525" y="245"/>
                  </a:lnTo>
                  <a:lnTo>
                    <a:pt x="1525" y="245"/>
                  </a:lnTo>
                  <a:lnTo>
                    <a:pt x="1523" y="237"/>
                  </a:lnTo>
                  <a:lnTo>
                    <a:pt x="1523" y="237"/>
                  </a:lnTo>
                  <a:lnTo>
                    <a:pt x="1517" y="223"/>
                  </a:lnTo>
                  <a:lnTo>
                    <a:pt x="1509" y="207"/>
                  </a:lnTo>
                  <a:lnTo>
                    <a:pt x="1491" y="175"/>
                  </a:lnTo>
                  <a:lnTo>
                    <a:pt x="1491" y="175"/>
                  </a:lnTo>
                  <a:lnTo>
                    <a:pt x="1473" y="141"/>
                  </a:lnTo>
                  <a:lnTo>
                    <a:pt x="1473" y="141"/>
                  </a:lnTo>
                  <a:lnTo>
                    <a:pt x="1469" y="129"/>
                  </a:lnTo>
                  <a:lnTo>
                    <a:pt x="1469" y="118"/>
                  </a:lnTo>
                  <a:lnTo>
                    <a:pt x="1473" y="106"/>
                  </a:lnTo>
                  <a:lnTo>
                    <a:pt x="1479" y="94"/>
                  </a:lnTo>
                  <a:lnTo>
                    <a:pt x="1479" y="94"/>
                  </a:lnTo>
                  <a:lnTo>
                    <a:pt x="1507" y="64"/>
                  </a:lnTo>
                  <a:lnTo>
                    <a:pt x="1507" y="64"/>
                  </a:lnTo>
                  <a:lnTo>
                    <a:pt x="1549" y="20"/>
                  </a:lnTo>
                  <a:lnTo>
                    <a:pt x="1549" y="20"/>
                  </a:lnTo>
                  <a:lnTo>
                    <a:pt x="1456" y="30"/>
                  </a:lnTo>
                  <a:lnTo>
                    <a:pt x="1410" y="34"/>
                  </a:lnTo>
                  <a:lnTo>
                    <a:pt x="1364" y="38"/>
                  </a:lnTo>
                  <a:lnTo>
                    <a:pt x="1364" y="38"/>
                  </a:lnTo>
                  <a:lnTo>
                    <a:pt x="1082" y="50"/>
                  </a:lnTo>
                  <a:lnTo>
                    <a:pt x="941" y="54"/>
                  </a:lnTo>
                  <a:lnTo>
                    <a:pt x="799" y="56"/>
                  </a:lnTo>
                  <a:lnTo>
                    <a:pt x="799" y="56"/>
                  </a:lnTo>
                  <a:lnTo>
                    <a:pt x="793" y="56"/>
                  </a:lnTo>
                  <a:lnTo>
                    <a:pt x="793" y="56"/>
                  </a:lnTo>
                  <a:lnTo>
                    <a:pt x="766" y="56"/>
                  </a:lnTo>
                  <a:lnTo>
                    <a:pt x="736" y="54"/>
                  </a:lnTo>
                  <a:lnTo>
                    <a:pt x="680" y="48"/>
                  </a:lnTo>
                  <a:lnTo>
                    <a:pt x="623" y="40"/>
                  </a:lnTo>
                  <a:lnTo>
                    <a:pt x="567" y="32"/>
                  </a:lnTo>
                  <a:lnTo>
                    <a:pt x="567" y="32"/>
                  </a:lnTo>
                  <a:lnTo>
                    <a:pt x="422" y="16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65" y="2"/>
                  </a:lnTo>
                  <a:lnTo>
                    <a:pt x="253" y="4"/>
                  </a:lnTo>
                  <a:lnTo>
                    <a:pt x="245" y="10"/>
                  </a:lnTo>
                  <a:lnTo>
                    <a:pt x="239" y="16"/>
                  </a:lnTo>
                  <a:lnTo>
                    <a:pt x="239" y="16"/>
                  </a:lnTo>
                  <a:lnTo>
                    <a:pt x="229" y="30"/>
                  </a:lnTo>
                  <a:lnTo>
                    <a:pt x="217" y="42"/>
                  </a:lnTo>
                  <a:lnTo>
                    <a:pt x="205" y="52"/>
                  </a:lnTo>
                  <a:lnTo>
                    <a:pt x="191" y="60"/>
                  </a:lnTo>
                  <a:lnTo>
                    <a:pt x="177" y="66"/>
                  </a:lnTo>
                  <a:lnTo>
                    <a:pt x="163" y="70"/>
                  </a:lnTo>
                  <a:lnTo>
                    <a:pt x="131" y="78"/>
                  </a:lnTo>
                  <a:lnTo>
                    <a:pt x="131" y="78"/>
                  </a:lnTo>
                  <a:lnTo>
                    <a:pt x="110" y="80"/>
                  </a:lnTo>
                  <a:lnTo>
                    <a:pt x="110" y="80"/>
                  </a:lnTo>
                  <a:lnTo>
                    <a:pt x="112" y="96"/>
                  </a:lnTo>
                  <a:lnTo>
                    <a:pt x="112" y="110"/>
                  </a:lnTo>
                  <a:lnTo>
                    <a:pt x="108" y="125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80" y="193"/>
                  </a:lnTo>
                  <a:lnTo>
                    <a:pt x="80" y="193"/>
                  </a:lnTo>
                  <a:lnTo>
                    <a:pt x="78" y="205"/>
                  </a:lnTo>
                  <a:lnTo>
                    <a:pt x="78" y="217"/>
                  </a:lnTo>
                  <a:lnTo>
                    <a:pt x="82" y="229"/>
                  </a:lnTo>
                  <a:lnTo>
                    <a:pt x="90" y="247"/>
                  </a:lnTo>
                  <a:lnTo>
                    <a:pt x="90" y="247"/>
                  </a:lnTo>
                  <a:lnTo>
                    <a:pt x="114" y="281"/>
                  </a:lnTo>
                  <a:lnTo>
                    <a:pt x="124" y="292"/>
                  </a:lnTo>
                  <a:lnTo>
                    <a:pt x="135" y="302"/>
                  </a:lnTo>
                  <a:lnTo>
                    <a:pt x="147" y="310"/>
                  </a:lnTo>
                  <a:lnTo>
                    <a:pt x="159" y="316"/>
                  </a:lnTo>
                  <a:lnTo>
                    <a:pt x="173" y="320"/>
                  </a:lnTo>
                  <a:lnTo>
                    <a:pt x="189" y="320"/>
                  </a:lnTo>
                  <a:lnTo>
                    <a:pt x="189" y="320"/>
                  </a:lnTo>
                  <a:lnTo>
                    <a:pt x="193" y="320"/>
                  </a:lnTo>
                  <a:lnTo>
                    <a:pt x="193" y="320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207" y="322"/>
                  </a:lnTo>
                  <a:lnTo>
                    <a:pt x="217" y="328"/>
                  </a:lnTo>
                  <a:lnTo>
                    <a:pt x="225" y="336"/>
                  </a:lnTo>
                  <a:lnTo>
                    <a:pt x="233" y="346"/>
                  </a:lnTo>
                  <a:lnTo>
                    <a:pt x="241" y="366"/>
                  </a:lnTo>
                  <a:lnTo>
                    <a:pt x="243" y="372"/>
                  </a:lnTo>
                  <a:lnTo>
                    <a:pt x="243" y="372"/>
                  </a:lnTo>
                  <a:lnTo>
                    <a:pt x="245" y="380"/>
                  </a:lnTo>
                  <a:lnTo>
                    <a:pt x="247" y="386"/>
                  </a:lnTo>
                  <a:lnTo>
                    <a:pt x="245" y="394"/>
                  </a:lnTo>
                  <a:lnTo>
                    <a:pt x="243" y="402"/>
                  </a:lnTo>
                  <a:lnTo>
                    <a:pt x="241" y="408"/>
                  </a:lnTo>
                  <a:lnTo>
                    <a:pt x="237" y="414"/>
                  </a:lnTo>
                  <a:lnTo>
                    <a:pt x="231" y="420"/>
                  </a:lnTo>
                  <a:lnTo>
                    <a:pt x="225" y="424"/>
                  </a:lnTo>
                  <a:lnTo>
                    <a:pt x="225" y="424"/>
                  </a:lnTo>
                  <a:lnTo>
                    <a:pt x="209" y="434"/>
                  </a:lnTo>
                  <a:lnTo>
                    <a:pt x="209" y="434"/>
                  </a:lnTo>
                  <a:lnTo>
                    <a:pt x="187" y="446"/>
                  </a:lnTo>
                  <a:lnTo>
                    <a:pt x="165" y="456"/>
                  </a:lnTo>
                  <a:lnTo>
                    <a:pt x="165" y="456"/>
                  </a:lnTo>
                  <a:lnTo>
                    <a:pt x="153" y="461"/>
                  </a:lnTo>
                  <a:lnTo>
                    <a:pt x="141" y="467"/>
                  </a:lnTo>
                  <a:lnTo>
                    <a:pt x="122" y="481"/>
                  </a:lnTo>
                  <a:lnTo>
                    <a:pt x="102" y="499"/>
                  </a:lnTo>
                  <a:lnTo>
                    <a:pt x="84" y="519"/>
                  </a:lnTo>
                  <a:lnTo>
                    <a:pt x="84" y="519"/>
                  </a:lnTo>
                  <a:lnTo>
                    <a:pt x="52" y="553"/>
                  </a:lnTo>
                  <a:lnTo>
                    <a:pt x="34" y="569"/>
                  </a:lnTo>
                  <a:lnTo>
                    <a:pt x="14" y="583"/>
                  </a:lnTo>
                  <a:lnTo>
                    <a:pt x="14" y="583"/>
                  </a:lnTo>
                  <a:lnTo>
                    <a:pt x="8" y="589"/>
                  </a:lnTo>
                  <a:lnTo>
                    <a:pt x="4" y="601"/>
                  </a:lnTo>
                  <a:lnTo>
                    <a:pt x="4" y="601"/>
                  </a:lnTo>
                  <a:lnTo>
                    <a:pt x="0" y="613"/>
                  </a:lnTo>
                  <a:lnTo>
                    <a:pt x="0" y="613"/>
                  </a:lnTo>
                  <a:lnTo>
                    <a:pt x="18" y="617"/>
                  </a:lnTo>
                  <a:lnTo>
                    <a:pt x="26" y="621"/>
                  </a:lnTo>
                  <a:lnTo>
                    <a:pt x="36" y="624"/>
                  </a:lnTo>
                  <a:lnTo>
                    <a:pt x="36" y="624"/>
                  </a:lnTo>
                  <a:lnTo>
                    <a:pt x="46" y="632"/>
                  </a:lnTo>
                  <a:lnTo>
                    <a:pt x="56" y="644"/>
                  </a:lnTo>
                  <a:lnTo>
                    <a:pt x="62" y="654"/>
                  </a:lnTo>
                  <a:lnTo>
                    <a:pt x="64" y="664"/>
                  </a:lnTo>
                  <a:lnTo>
                    <a:pt x="66" y="676"/>
                  </a:lnTo>
                  <a:lnTo>
                    <a:pt x="68" y="688"/>
                  </a:lnTo>
                  <a:lnTo>
                    <a:pt x="68" y="6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9" name="Freeform 9"/>
            <p:cNvSpPr>
              <a:spLocks/>
            </p:cNvSpPr>
            <p:nvPr/>
          </p:nvSpPr>
          <p:spPr bwMode="auto">
            <a:xfrm>
              <a:off x="6904263" y="2514118"/>
              <a:ext cx="208100" cy="221698"/>
            </a:xfrm>
            <a:custGeom>
              <a:avLst/>
              <a:gdLst>
                <a:gd name="T0" fmla="*/ 1048 w 1256"/>
                <a:gd name="T1" fmla="*/ 996 h 1352"/>
                <a:gd name="T2" fmla="*/ 1153 w 1256"/>
                <a:gd name="T3" fmla="*/ 914 h 1352"/>
                <a:gd name="T4" fmla="*/ 1056 w 1256"/>
                <a:gd name="T5" fmla="*/ 807 h 1352"/>
                <a:gd name="T6" fmla="*/ 1125 w 1256"/>
                <a:gd name="T7" fmla="*/ 795 h 1352"/>
                <a:gd name="T8" fmla="*/ 1179 w 1256"/>
                <a:gd name="T9" fmla="*/ 763 h 1352"/>
                <a:gd name="T10" fmla="*/ 1201 w 1256"/>
                <a:gd name="T11" fmla="*/ 714 h 1352"/>
                <a:gd name="T12" fmla="*/ 1215 w 1256"/>
                <a:gd name="T13" fmla="*/ 616 h 1352"/>
                <a:gd name="T14" fmla="*/ 1233 w 1256"/>
                <a:gd name="T15" fmla="*/ 539 h 1352"/>
                <a:gd name="T16" fmla="*/ 1252 w 1256"/>
                <a:gd name="T17" fmla="*/ 507 h 1352"/>
                <a:gd name="T18" fmla="*/ 1256 w 1256"/>
                <a:gd name="T19" fmla="*/ 475 h 1352"/>
                <a:gd name="T20" fmla="*/ 1245 w 1256"/>
                <a:gd name="T21" fmla="*/ 453 h 1352"/>
                <a:gd name="T22" fmla="*/ 1213 w 1256"/>
                <a:gd name="T23" fmla="*/ 401 h 1352"/>
                <a:gd name="T24" fmla="*/ 1211 w 1256"/>
                <a:gd name="T25" fmla="*/ 372 h 1352"/>
                <a:gd name="T26" fmla="*/ 1209 w 1256"/>
                <a:gd name="T27" fmla="*/ 326 h 1352"/>
                <a:gd name="T28" fmla="*/ 1181 w 1256"/>
                <a:gd name="T29" fmla="*/ 286 h 1352"/>
                <a:gd name="T30" fmla="*/ 1177 w 1256"/>
                <a:gd name="T31" fmla="*/ 240 h 1352"/>
                <a:gd name="T32" fmla="*/ 1181 w 1256"/>
                <a:gd name="T33" fmla="*/ 232 h 1352"/>
                <a:gd name="T34" fmla="*/ 1207 w 1256"/>
                <a:gd name="T35" fmla="*/ 209 h 1352"/>
                <a:gd name="T36" fmla="*/ 1227 w 1256"/>
                <a:gd name="T37" fmla="*/ 191 h 1352"/>
                <a:gd name="T38" fmla="*/ 1225 w 1256"/>
                <a:gd name="T39" fmla="*/ 139 h 1352"/>
                <a:gd name="T40" fmla="*/ 1199 w 1256"/>
                <a:gd name="T41" fmla="*/ 2 h 1352"/>
                <a:gd name="T42" fmla="*/ 1189 w 1256"/>
                <a:gd name="T43" fmla="*/ 0 h 1352"/>
                <a:gd name="T44" fmla="*/ 1139 w 1256"/>
                <a:gd name="T45" fmla="*/ 26 h 1352"/>
                <a:gd name="T46" fmla="*/ 1078 w 1256"/>
                <a:gd name="T47" fmla="*/ 81 h 1352"/>
                <a:gd name="T48" fmla="*/ 1012 w 1256"/>
                <a:gd name="T49" fmla="*/ 151 h 1352"/>
                <a:gd name="T50" fmla="*/ 901 w 1256"/>
                <a:gd name="T51" fmla="*/ 205 h 1352"/>
                <a:gd name="T52" fmla="*/ 793 w 1256"/>
                <a:gd name="T53" fmla="*/ 224 h 1352"/>
                <a:gd name="T54" fmla="*/ 714 w 1256"/>
                <a:gd name="T55" fmla="*/ 250 h 1352"/>
                <a:gd name="T56" fmla="*/ 602 w 1256"/>
                <a:gd name="T57" fmla="*/ 286 h 1352"/>
                <a:gd name="T58" fmla="*/ 423 w 1256"/>
                <a:gd name="T59" fmla="*/ 334 h 1352"/>
                <a:gd name="T60" fmla="*/ 127 w 1256"/>
                <a:gd name="T61" fmla="*/ 433 h 1352"/>
                <a:gd name="T62" fmla="*/ 87 w 1256"/>
                <a:gd name="T63" fmla="*/ 471 h 1352"/>
                <a:gd name="T64" fmla="*/ 83 w 1256"/>
                <a:gd name="T65" fmla="*/ 533 h 1352"/>
                <a:gd name="T66" fmla="*/ 153 w 1256"/>
                <a:gd name="T67" fmla="*/ 863 h 1352"/>
                <a:gd name="T68" fmla="*/ 153 w 1256"/>
                <a:gd name="T69" fmla="*/ 916 h 1352"/>
                <a:gd name="T70" fmla="*/ 101 w 1256"/>
                <a:gd name="T71" fmla="*/ 1032 h 1352"/>
                <a:gd name="T72" fmla="*/ 32 w 1256"/>
                <a:gd name="T73" fmla="*/ 1121 h 1352"/>
                <a:gd name="T74" fmla="*/ 8 w 1256"/>
                <a:gd name="T75" fmla="*/ 1147 h 1352"/>
                <a:gd name="T76" fmla="*/ 0 w 1256"/>
                <a:gd name="T77" fmla="*/ 1183 h 1352"/>
                <a:gd name="T78" fmla="*/ 6 w 1256"/>
                <a:gd name="T79" fmla="*/ 1203 h 1352"/>
                <a:gd name="T80" fmla="*/ 183 w 1256"/>
                <a:gd name="T81" fmla="*/ 1352 h 1352"/>
                <a:gd name="T82" fmla="*/ 221 w 1256"/>
                <a:gd name="T83" fmla="*/ 1336 h 1352"/>
                <a:gd name="T84" fmla="*/ 249 w 1256"/>
                <a:gd name="T85" fmla="*/ 1324 h 1352"/>
                <a:gd name="T86" fmla="*/ 270 w 1256"/>
                <a:gd name="T87" fmla="*/ 1280 h 1352"/>
                <a:gd name="T88" fmla="*/ 318 w 1256"/>
                <a:gd name="T89" fmla="*/ 1211 h 1352"/>
                <a:gd name="T90" fmla="*/ 340 w 1256"/>
                <a:gd name="T91" fmla="*/ 1187 h 1352"/>
                <a:gd name="T92" fmla="*/ 382 w 1256"/>
                <a:gd name="T93" fmla="*/ 1173 h 1352"/>
                <a:gd name="T94" fmla="*/ 421 w 1256"/>
                <a:gd name="T95" fmla="*/ 1187 h 1352"/>
                <a:gd name="T96" fmla="*/ 451 w 1256"/>
                <a:gd name="T97" fmla="*/ 1187 h 1352"/>
                <a:gd name="T98" fmla="*/ 507 w 1256"/>
                <a:gd name="T99" fmla="*/ 1153 h 1352"/>
                <a:gd name="T100" fmla="*/ 584 w 1256"/>
                <a:gd name="T101" fmla="*/ 1105 h 1352"/>
                <a:gd name="T102" fmla="*/ 716 w 1256"/>
                <a:gd name="T103" fmla="*/ 1061 h 1352"/>
                <a:gd name="T104" fmla="*/ 763 w 1256"/>
                <a:gd name="T105" fmla="*/ 1057 h 1352"/>
                <a:gd name="T106" fmla="*/ 777 w 1256"/>
                <a:gd name="T107" fmla="*/ 1022 h 1352"/>
                <a:gd name="T108" fmla="*/ 795 w 1256"/>
                <a:gd name="T109" fmla="*/ 1002 h 1352"/>
                <a:gd name="T110" fmla="*/ 817 w 1256"/>
                <a:gd name="T111" fmla="*/ 988 h 1352"/>
                <a:gd name="T112" fmla="*/ 829 w 1256"/>
                <a:gd name="T113" fmla="*/ 988 h 1352"/>
                <a:gd name="T114" fmla="*/ 861 w 1256"/>
                <a:gd name="T115" fmla="*/ 1008 h 1352"/>
                <a:gd name="T116" fmla="*/ 871 w 1256"/>
                <a:gd name="T117" fmla="*/ 1020 h 1352"/>
                <a:gd name="T118" fmla="*/ 883 w 1256"/>
                <a:gd name="T119" fmla="*/ 1061 h 1352"/>
                <a:gd name="T120" fmla="*/ 891 w 1256"/>
                <a:gd name="T121" fmla="*/ 1103 h 1352"/>
                <a:gd name="T122" fmla="*/ 940 w 1256"/>
                <a:gd name="T123" fmla="*/ 1091 h 1352"/>
                <a:gd name="T124" fmla="*/ 1002 w 1256"/>
                <a:gd name="T125" fmla="*/ 1048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6" h="1352">
                  <a:moveTo>
                    <a:pt x="1014" y="1034"/>
                  </a:moveTo>
                  <a:lnTo>
                    <a:pt x="1014" y="1034"/>
                  </a:lnTo>
                  <a:lnTo>
                    <a:pt x="1030" y="1012"/>
                  </a:lnTo>
                  <a:lnTo>
                    <a:pt x="1048" y="996"/>
                  </a:lnTo>
                  <a:lnTo>
                    <a:pt x="1048" y="996"/>
                  </a:lnTo>
                  <a:lnTo>
                    <a:pt x="1099" y="954"/>
                  </a:lnTo>
                  <a:lnTo>
                    <a:pt x="1153" y="914"/>
                  </a:lnTo>
                  <a:lnTo>
                    <a:pt x="1153" y="914"/>
                  </a:lnTo>
                  <a:lnTo>
                    <a:pt x="1050" y="825"/>
                  </a:lnTo>
                  <a:lnTo>
                    <a:pt x="1050" y="825"/>
                  </a:lnTo>
                  <a:lnTo>
                    <a:pt x="1056" y="807"/>
                  </a:lnTo>
                  <a:lnTo>
                    <a:pt x="1056" y="807"/>
                  </a:lnTo>
                  <a:lnTo>
                    <a:pt x="1081" y="801"/>
                  </a:lnTo>
                  <a:lnTo>
                    <a:pt x="1105" y="797"/>
                  </a:lnTo>
                  <a:lnTo>
                    <a:pt x="1105" y="797"/>
                  </a:lnTo>
                  <a:lnTo>
                    <a:pt x="1125" y="795"/>
                  </a:lnTo>
                  <a:lnTo>
                    <a:pt x="1141" y="789"/>
                  </a:lnTo>
                  <a:lnTo>
                    <a:pt x="1157" y="783"/>
                  </a:lnTo>
                  <a:lnTo>
                    <a:pt x="1169" y="773"/>
                  </a:lnTo>
                  <a:lnTo>
                    <a:pt x="1179" y="763"/>
                  </a:lnTo>
                  <a:lnTo>
                    <a:pt x="1189" y="749"/>
                  </a:lnTo>
                  <a:lnTo>
                    <a:pt x="1195" y="733"/>
                  </a:lnTo>
                  <a:lnTo>
                    <a:pt x="1201" y="714"/>
                  </a:lnTo>
                  <a:lnTo>
                    <a:pt x="1201" y="714"/>
                  </a:lnTo>
                  <a:lnTo>
                    <a:pt x="1217" y="656"/>
                  </a:lnTo>
                  <a:lnTo>
                    <a:pt x="1217" y="656"/>
                  </a:lnTo>
                  <a:lnTo>
                    <a:pt x="1215" y="636"/>
                  </a:lnTo>
                  <a:lnTo>
                    <a:pt x="1215" y="616"/>
                  </a:lnTo>
                  <a:lnTo>
                    <a:pt x="1217" y="594"/>
                  </a:lnTo>
                  <a:lnTo>
                    <a:pt x="1221" y="574"/>
                  </a:lnTo>
                  <a:lnTo>
                    <a:pt x="1227" y="555"/>
                  </a:lnTo>
                  <a:lnTo>
                    <a:pt x="1233" y="539"/>
                  </a:lnTo>
                  <a:lnTo>
                    <a:pt x="1241" y="523"/>
                  </a:lnTo>
                  <a:lnTo>
                    <a:pt x="1248" y="513"/>
                  </a:lnTo>
                  <a:lnTo>
                    <a:pt x="1248" y="513"/>
                  </a:lnTo>
                  <a:lnTo>
                    <a:pt x="1252" y="507"/>
                  </a:lnTo>
                  <a:lnTo>
                    <a:pt x="1256" y="499"/>
                  </a:lnTo>
                  <a:lnTo>
                    <a:pt x="1256" y="491"/>
                  </a:lnTo>
                  <a:lnTo>
                    <a:pt x="1256" y="483"/>
                  </a:lnTo>
                  <a:lnTo>
                    <a:pt x="1256" y="475"/>
                  </a:lnTo>
                  <a:lnTo>
                    <a:pt x="1254" y="467"/>
                  </a:lnTo>
                  <a:lnTo>
                    <a:pt x="1250" y="461"/>
                  </a:lnTo>
                  <a:lnTo>
                    <a:pt x="1245" y="453"/>
                  </a:lnTo>
                  <a:lnTo>
                    <a:pt x="1245" y="453"/>
                  </a:lnTo>
                  <a:lnTo>
                    <a:pt x="1233" y="439"/>
                  </a:lnTo>
                  <a:lnTo>
                    <a:pt x="1221" y="421"/>
                  </a:lnTo>
                  <a:lnTo>
                    <a:pt x="1217" y="411"/>
                  </a:lnTo>
                  <a:lnTo>
                    <a:pt x="1213" y="401"/>
                  </a:lnTo>
                  <a:lnTo>
                    <a:pt x="1211" y="389"/>
                  </a:lnTo>
                  <a:lnTo>
                    <a:pt x="1211" y="378"/>
                  </a:lnTo>
                  <a:lnTo>
                    <a:pt x="1211" y="372"/>
                  </a:lnTo>
                  <a:lnTo>
                    <a:pt x="1211" y="372"/>
                  </a:lnTo>
                  <a:lnTo>
                    <a:pt x="1211" y="342"/>
                  </a:lnTo>
                  <a:lnTo>
                    <a:pt x="1211" y="332"/>
                  </a:lnTo>
                  <a:lnTo>
                    <a:pt x="1209" y="326"/>
                  </a:lnTo>
                  <a:lnTo>
                    <a:pt x="1209" y="326"/>
                  </a:lnTo>
                  <a:lnTo>
                    <a:pt x="1205" y="320"/>
                  </a:lnTo>
                  <a:lnTo>
                    <a:pt x="1199" y="310"/>
                  </a:lnTo>
                  <a:lnTo>
                    <a:pt x="1181" y="286"/>
                  </a:lnTo>
                  <a:lnTo>
                    <a:pt x="1181" y="286"/>
                  </a:lnTo>
                  <a:lnTo>
                    <a:pt x="1173" y="276"/>
                  </a:lnTo>
                  <a:lnTo>
                    <a:pt x="1171" y="264"/>
                  </a:lnTo>
                  <a:lnTo>
                    <a:pt x="1171" y="252"/>
                  </a:lnTo>
                  <a:lnTo>
                    <a:pt x="1177" y="240"/>
                  </a:lnTo>
                  <a:lnTo>
                    <a:pt x="1177" y="240"/>
                  </a:lnTo>
                  <a:lnTo>
                    <a:pt x="1177" y="238"/>
                  </a:lnTo>
                  <a:lnTo>
                    <a:pt x="1177" y="238"/>
                  </a:lnTo>
                  <a:lnTo>
                    <a:pt x="1181" y="232"/>
                  </a:lnTo>
                  <a:lnTo>
                    <a:pt x="1185" y="222"/>
                  </a:lnTo>
                  <a:lnTo>
                    <a:pt x="1195" y="215"/>
                  </a:lnTo>
                  <a:lnTo>
                    <a:pt x="1207" y="209"/>
                  </a:lnTo>
                  <a:lnTo>
                    <a:pt x="1207" y="209"/>
                  </a:lnTo>
                  <a:lnTo>
                    <a:pt x="1215" y="205"/>
                  </a:lnTo>
                  <a:lnTo>
                    <a:pt x="1221" y="201"/>
                  </a:lnTo>
                  <a:lnTo>
                    <a:pt x="1225" y="197"/>
                  </a:lnTo>
                  <a:lnTo>
                    <a:pt x="1227" y="191"/>
                  </a:lnTo>
                  <a:lnTo>
                    <a:pt x="1229" y="181"/>
                  </a:lnTo>
                  <a:lnTo>
                    <a:pt x="1229" y="171"/>
                  </a:lnTo>
                  <a:lnTo>
                    <a:pt x="1225" y="139"/>
                  </a:lnTo>
                  <a:lnTo>
                    <a:pt x="1225" y="13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89" y="0"/>
                  </a:lnTo>
                  <a:lnTo>
                    <a:pt x="1189" y="0"/>
                  </a:lnTo>
                  <a:lnTo>
                    <a:pt x="1177" y="2"/>
                  </a:lnTo>
                  <a:lnTo>
                    <a:pt x="1163" y="10"/>
                  </a:lnTo>
                  <a:lnTo>
                    <a:pt x="1163" y="10"/>
                  </a:lnTo>
                  <a:lnTo>
                    <a:pt x="1139" y="26"/>
                  </a:lnTo>
                  <a:lnTo>
                    <a:pt x="1117" y="42"/>
                  </a:lnTo>
                  <a:lnTo>
                    <a:pt x="1095" y="59"/>
                  </a:lnTo>
                  <a:lnTo>
                    <a:pt x="1085" y="6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58" y="107"/>
                  </a:lnTo>
                  <a:lnTo>
                    <a:pt x="1036" y="131"/>
                  </a:lnTo>
                  <a:lnTo>
                    <a:pt x="1012" y="151"/>
                  </a:lnTo>
                  <a:lnTo>
                    <a:pt x="986" y="169"/>
                  </a:lnTo>
                  <a:lnTo>
                    <a:pt x="960" y="183"/>
                  </a:lnTo>
                  <a:lnTo>
                    <a:pt x="932" y="195"/>
                  </a:lnTo>
                  <a:lnTo>
                    <a:pt x="901" y="205"/>
                  </a:lnTo>
                  <a:lnTo>
                    <a:pt x="869" y="213"/>
                  </a:lnTo>
                  <a:lnTo>
                    <a:pt x="869" y="213"/>
                  </a:lnTo>
                  <a:lnTo>
                    <a:pt x="819" y="221"/>
                  </a:lnTo>
                  <a:lnTo>
                    <a:pt x="793" y="224"/>
                  </a:lnTo>
                  <a:lnTo>
                    <a:pt x="767" y="230"/>
                  </a:lnTo>
                  <a:lnTo>
                    <a:pt x="767" y="230"/>
                  </a:lnTo>
                  <a:lnTo>
                    <a:pt x="742" y="240"/>
                  </a:lnTo>
                  <a:lnTo>
                    <a:pt x="714" y="250"/>
                  </a:lnTo>
                  <a:lnTo>
                    <a:pt x="688" y="260"/>
                  </a:lnTo>
                  <a:lnTo>
                    <a:pt x="662" y="270"/>
                  </a:lnTo>
                  <a:lnTo>
                    <a:pt x="662" y="270"/>
                  </a:lnTo>
                  <a:lnTo>
                    <a:pt x="602" y="286"/>
                  </a:lnTo>
                  <a:lnTo>
                    <a:pt x="543" y="302"/>
                  </a:lnTo>
                  <a:lnTo>
                    <a:pt x="483" y="318"/>
                  </a:lnTo>
                  <a:lnTo>
                    <a:pt x="423" y="334"/>
                  </a:lnTo>
                  <a:lnTo>
                    <a:pt x="423" y="334"/>
                  </a:lnTo>
                  <a:lnTo>
                    <a:pt x="348" y="358"/>
                  </a:lnTo>
                  <a:lnTo>
                    <a:pt x="274" y="382"/>
                  </a:lnTo>
                  <a:lnTo>
                    <a:pt x="127" y="433"/>
                  </a:lnTo>
                  <a:lnTo>
                    <a:pt x="127" y="433"/>
                  </a:lnTo>
                  <a:lnTo>
                    <a:pt x="115" y="441"/>
                  </a:lnTo>
                  <a:lnTo>
                    <a:pt x="103" y="449"/>
                  </a:lnTo>
                  <a:lnTo>
                    <a:pt x="93" y="459"/>
                  </a:lnTo>
                  <a:lnTo>
                    <a:pt x="87" y="471"/>
                  </a:lnTo>
                  <a:lnTo>
                    <a:pt x="87" y="471"/>
                  </a:lnTo>
                  <a:lnTo>
                    <a:pt x="85" y="491"/>
                  </a:lnTo>
                  <a:lnTo>
                    <a:pt x="83" y="511"/>
                  </a:lnTo>
                  <a:lnTo>
                    <a:pt x="83" y="533"/>
                  </a:lnTo>
                  <a:lnTo>
                    <a:pt x="87" y="553"/>
                  </a:lnTo>
                  <a:lnTo>
                    <a:pt x="87" y="553"/>
                  </a:lnTo>
                  <a:lnTo>
                    <a:pt x="119" y="708"/>
                  </a:lnTo>
                  <a:lnTo>
                    <a:pt x="153" y="863"/>
                  </a:lnTo>
                  <a:lnTo>
                    <a:pt x="153" y="863"/>
                  </a:lnTo>
                  <a:lnTo>
                    <a:pt x="155" y="881"/>
                  </a:lnTo>
                  <a:lnTo>
                    <a:pt x="155" y="898"/>
                  </a:lnTo>
                  <a:lnTo>
                    <a:pt x="153" y="916"/>
                  </a:lnTo>
                  <a:lnTo>
                    <a:pt x="149" y="932"/>
                  </a:lnTo>
                  <a:lnTo>
                    <a:pt x="149" y="932"/>
                  </a:lnTo>
                  <a:lnTo>
                    <a:pt x="125" y="982"/>
                  </a:lnTo>
                  <a:lnTo>
                    <a:pt x="101" y="1032"/>
                  </a:lnTo>
                  <a:lnTo>
                    <a:pt x="87" y="1055"/>
                  </a:lnTo>
                  <a:lnTo>
                    <a:pt x="72" y="1079"/>
                  </a:lnTo>
                  <a:lnTo>
                    <a:pt x="54" y="1101"/>
                  </a:lnTo>
                  <a:lnTo>
                    <a:pt x="32" y="1121"/>
                  </a:lnTo>
                  <a:lnTo>
                    <a:pt x="32" y="1121"/>
                  </a:lnTo>
                  <a:lnTo>
                    <a:pt x="24" y="1129"/>
                  </a:lnTo>
                  <a:lnTo>
                    <a:pt x="16" y="1137"/>
                  </a:lnTo>
                  <a:lnTo>
                    <a:pt x="8" y="1147"/>
                  </a:lnTo>
                  <a:lnTo>
                    <a:pt x="4" y="1157"/>
                  </a:lnTo>
                  <a:lnTo>
                    <a:pt x="4" y="1157"/>
                  </a:lnTo>
                  <a:lnTo>
                    <a:pt x="2" y="1169"/>
                  </a:lnTo>
                  <a:lnTo>
                    <a:pt x="0" y="1183"/>
                  </a:lnTo>
                  <a:lnTo>
                    <a:pt x="2" y="1195"/>
                  </a:lnTo>
                  <a:lnTo>
                    <a:pt x="4" y="1199"/>
                  </a:lnTo>
                  <a:lnTo>
                    <a:pt x="6" y="1203"/>
                  </a:lnTo>
                  <a:lnTo>
                    <a:pt x="6" y="1203"/>
                  </a:lnTo>
                  <a:lnTo>
                    <a:pt x="91" y="1274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201" y="1342"/>
                  </a:lnTo>
                  <a:lnTo>
                    <a:pt x="209" y="1340"/>
                  </a:lnTo>
                  <a:lnTo>
                    <a:pt x="221" y="1336"/>
                  </a:lnTo>
                  <a:lnTo>
                    <a:pt x="221" y="1336"/>
                  </a:lnTo>
                  <a:lnTo>
                    <a:pt x="237" y="1332"/>
                  </a:lnTo>
                  <a:lnTo>
                    <a:pt x="243" y="1328"/>
                  </a:lnTo>
                  <a:lnTo>
                    <a:pt x="249" y="1324"/>
                  </a:lnTo>
                  <a:lnTo>
                    <a:pt x="254" y="1316"/>
                  </a:lnTo>
                  <a:lnTo>
                    <a:pt x="260" y="1306"/>
                  </a:lnTo>
                  <a:lnTo>
                    <a:pt x="270" y="1280"/>
                  </a:lnTo>
                  <a:lnTo>
                    <a:pt x="270" y="1280"/>
                  </a:lnTo>
                  <a:lnTo>
                    <a:pt x="280" y="1260"/>
                  </a:lnTo>
                  <a:lnTo>
                    <a:pt x="292" y="1242"/>
                  </a:lnTo>
                  <a:lnTo>
                    <a:pt x="304" y="1224"/>
                  </a:lnTo>
                  <a:lnTo>
                    <a:pt x="318" y="1211"/>
                  </a:lnTo>
                  <a:lnTo>
                    <a:pt x="318" y="1211"/>
                  </a:lnTo>
                  <a:lnTo>
                    <a:pt x="328" y="1197"/>
                  </a:lnTo>
                  <a:lnTo>
                    <a:pt x="328" y="1197"/>
                  </a:lnTo>
                  <a:lnTo>
                    <a:pt x="340" y="1187"/>
                  </a:lnTo>
                  <a:lnTo>
                    <a:pt x="354" y="1179"/>
                  </a:lnTo>
                  <a:lnTo>
                    <a:pt x="368" y="1175"/>
                  </a:lnTo>
                  <a:lnTo>
                    <a:pt x="382" y="1173"/>
                  </a:lnTo>
                  <a:lnTo>
                    <a:pt x="382" y="1173"/>
                  </a:lnTo>
                  <a:lnTo>
                    <a:pt x="396" y="1175"/>
                  </a:lnTo>
                  <a:lnTo>
                    <a:pt x="408" y="1181"/>
                  </a:lnTo>
                  <a:lnTo>
                    <a:pt x="408" y="1181"/>
                  </a:lnTo>
                  <a:lnTo>
                    <a:pt x="421" y="1187"/>
                  </a:lnTo>
                  <a:lnTo>
                    <a:pt x="435" y="1189"/>
                  </a:lnTo>
                  <a:lnTo>
                    <a:pt x="435" y="1189"/>
                  </a:lnTo>
                  <a:lnTo>
                    <a:pt x="443" y="1189"/>
                  </a:lnTo>
                  <a:lnTo>
                    <a:pt x="451" y="1187"/>
                  </a:lnTo>
                  <a:lnTo>
                    <a:pt x="467" y="1179"/>
                  </a:lnTo>
                  <a:lnTo>
                    <a:pt x="485" y="1169"/>
                  </a:lnTo>
                  <a:lnTo>
                    <a:pt x="503" y="1157"/>
                  </a:lnTo>
                  <a:lnTo>
                    <a:pt x="507" y="1153"/>
                  </a:lnTo>
                  <a:lnTo>
                    <a:pt x="507" y="1153"/>
                  </a:lnTo>
                  <a:lnTo>
                    <a:pt x="531" y="1137"/>
                  </a:lnTo>
                  <a:lnTo>
                    <a:pt x="557" y="1121"/>
                  </a:lnTo>
                  <a:lnTo>
                    <a:pt x="584" y="1105"/>
                  </a:lnTo>
                  <a:lnTo>
                    <a:pt x="614" y="1091"/>
                  </a:lnTo>
                  <a:lnTo>
                    <a:pt x="646" y="1079"/>
                  </a:lnTo>
                  <a:lnTo>
                    <a:pt x="680" y="1069"/>
                  </a:lnTo>
                  <a:lnTo>
                    <a:pt x="716" y="1061"/>
                  </a:lnTo>
                  <a:lnTo>
                    <a:pt x="753" y="1057"/>
                  </a:lnTo>
                  <a:lnTo>
                    <a:pt x="753" y="1057"/>
                  </a:lnTo>
                  <a:lnTo>
                    <a:pt x="763" y="1057"/>
                  </a:lnTo>
                  <a:lnTo>
                    <a:pt x="763" y="1057"/>
                  </a:lnTo>
                  <a:lnTo>
                    <a:pt x="767" y="1046"/>
                  </a:lnTo>
                  <a:lnTo>
                    <a:pt x="767" y="1046"/>
                  </a:lnTo>
                  <a:lnTo>
                    <a:pt x="771" y="1034"/>
                  </a:lnTo>
                  <a:lnTo>
                    <a:pt x="777" y="1022"/>
                  </a:lnTo>
                  <a:lnTo>
                    <a:pt x="785" y="1014"/>
                  </a:lnTo>
                  <a:lnTo>
                    <a:pt x="791" y="1008"/>
                  </a:lnTo>
                  <a:lnTo>
                    <a:pt x="791" y="1008"/>
                  </a:lnTo>
                  <a:lnTo>
                    <a:pt x="795" y="1002"/>
                  </a:lnTo>
                  <a:lnTo>
                    <a:pt x="795" y="1002"/>
                  </a:lnTo>
                  <a:lnTo>
                    <a:pt x="801" y="996"/>
                  </a:lnTo>
                  <a:lnTo>
                    <a:pt x="809" y="992"/>
                  </a:lnTo>
                  <a:lnTo>
                    <a:pt x="817" y="988"/>
                  </a:lnTo>
                  <a:lnTo>
                    <a:pt x="827" y="988"/>
                  </a:lnTo>
                  <a:lnTo>
                    <a:pt x="827" y="988"/>
                  </a:lnTo>
                  <a:lnTo>
                    <a:pt x="829" y="988"/>
                  </a:lnTo>
                  <a:lnTo>
                    <a:pt x="829" y="988"/>
                  </a:lnTo>
                  <a:lnTo>
                    <a:pt x="839" y="990"/>
                  </a:lnTo>
                  <a:lnTo>
                    <a:pt x="847" y="994"/>
                  </a:lnTo>
                  <a:lnTo>
                    <a:pt x="855" y="1000"/>
                  </a:lnTo>
                  <a:lnTo>
                    <a:pt x="861" y="1008"/>
                  </a:lnTo>
                  <a:lnTo>
                    <a:pt x="861" y="1008"/>
                  </a:lnTo>
                  <a:lnTo>
                    <a:pt x="865" y="1012"/>
                  </a:lnTo>
                  <a:lnTo>
                    <a:pt x="865" y="1012"/>
                  </a:lnTo>
                  <a:lnTo>
                    <a:pt x="871" y="1020"/>
                  </a:lnTo>
                  <a:lnTo>
                    <a:pt x="879" y="1032"/>
                  </a:lnTo>
                  <a:lnTo>
                    <a:pt x="883" y="1046"/>
                  </a:lnTo>
                  <a:lnTo>
                    <a:pt x="883" y="1053"/>
                  </a:lnTo>
                  <a:lnTo>
                    <a:pt x="883" y="1061"/>
                  </a:lnTo>
                  <a:lnTo>
                    <a:pt x="883" y="1061"/>
                  </a:lnTo>
                  <a:lnTo>
                    <a:pt x="877" y="1103"/>
                  </a:lnTo>
                  <a:lnTo>
                    <a:pt x="877" y="1103"/>
                  </a:lnTo>
                  <a:lnTo>
                    <a:pt x="891" y="1103"/>
                  </a:lnTo>
                  <a:lnTo>
                    <a:pt x="891" y="1103"/>
                  </a:lnTo>
                  <a:lnTo>
                    <a:pt x="907" y="1101"/>
                  </a:lnTo>
                  <a:lnTo>
                    <a:pt x="924" y="1097"/>
                  </a:lnTo>
                  <a:lnTo>
                    <a:pt x="940" y="1091"/>
                  </a:lnTo>
                  <a:lnTo>
                    <a:pt x="956" y="1083"/>
                  </a:lnTo>
                  <a:lnTo>
                    <a:pt x="972" y="1073"/>
                  </a:lnTo>
                  <a:lnTo>
                    <a:pt x="988" y="1061"/>
                  </a:lnTo>
                  <a:lnTo>
                    <a:pt x="1002" y="1048"/>
                  </a:lnTo>
                  <a:lnTo>
                    <a:pt x="1014" y="1034"/>
                  </a:lnTo>
                  <a:lnTo>
                    <a:pt x="1014" y="10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0" name="Freeform 10"/>
            <p:cNvSpPr>
              <a:spLocks/>
            </p:cNvSpPr>
            <p:nvPr/>
          </p:nvSpPr>
          <p:spPr bwMode="auto">
            <a:xfrm>
              <a:off x="7469745" y="2529368"/>
              <a:ext cx="174300" cy="252690"/>
            </a:xfrm>
            <a:custGeom>
              <a:avLst/>
              <a:gdLst>
                <a:gd name="T0" fmla="*/ 420 w 1052"/>
                <a:gd name="T1" fmla="*/ 203 h 1541"/>
                <a:gd name="T2" fmla="*/ 444 w 1052"/>
                <a:gd name="T3" fmla="*/ 277 h 1541"/>
                <a:gd name="T4" fmla="*/ 476 w 1052"/>
                <a:gd name="T5" fmla="*/ 314 h 1541"/>
                <a:gd name="T6" fmla="*/ 488 w 1052"/>
                <a:gd name="T7" fmla="*/ 334 h 1541"/>
                <a:gd name="T8" fmla="*/ 486 w 1052"/>
                <a:gd name="T9" fmla="*/ 380 h 1541"/>
                <a:gd name="T10" fmla="*/ 464 w 1052"/>
                <a:gd name="T11" fmla="*/ 428 h 1541"/>
                <a:gd name="T12" fmla="*/ 223 w 1052"/>
                <a:gd name="T13" fmla="*/ 656 h 1541"/>
                <a:gd name="T14" fmla="*/ 207 w 1052"/>
                <a:gd name="T15" fmla="*/ 664 h 1541"/>
                <a:gd name="T16" fmla="*/ 32 w 1052"/>
                <a:gd name="T17" fmla="*/ 708 h 1541"/>
                <a:gd name="T18" fmla="*/ 2 w 1052"/>
                <a:gd name="T19" fmla="*/ 740 h 1541"/>
                <a:gd name="T20" fmla="*/ 4 w 1052"/>
                <a:gd name="T21" fmla="*/ 823 h 1541"/>
                <a:gd name="T22" fmla="*/ 14 w 1052"/>
                <a:gd name="T23" fmla="*/ 909 h 1541"/>
                <a:gd name="T24" fmla="*/ 46 w 1052"/>
                <a:gd name="T25" fmla="*/ 949 h 1541"/>
                <a:gd name="T26" fmla="*/ 116 w 1052"/>
                <a:gd name="T27" fmla="*/ 1034 h 1541"/>
                <a:gd name="T28" fmla="*/ 144 w 1052"/>
                <a:gd name="T29" fmla="*/ 1092 h 1541"/>
                <a:gd name="T30" fmla="*/ 207 w 1052"/>
                <a:gd name="T31" fmla="*/ 1153 h 1541"/>
                <a:gd name="T32" fmla="*/ 285 w 1052"/>
                <a:gd name="T33" fmla="*/ 1169 h 1541"/>
                <a:gd name="T34" fmla="*/ 307 w 1052"/>
                <a:gd name="T35" fmla="*/ 1177 h 1541"/>
                <a:gd name="T36" fmla="*/ 346 w 1052"/>
                <a:gd name="T37" fmla="*/ 1211 h 1541"/>
                <a:gd name="T38" fmla="*/ 394 w 1052"/>
                <a:gd name="T39" fmla="*/ 1217 h 1541"/>
                <a:gd name="T40" fmla="*/ 442 w 1052"/>
                <a:gd name="T41" fmla="*/ 1312 h 1541"/>
                <a:gd name="T42" fmla="*/ 436 w 1052"/>
                <a:gd name="T43" fmla="*/ 1354 h 1541"/>
                <a:gd name="T44" fmla="*/ 414 w 1052"/>
                <a:gd name="T45" fmla="*/ 1394 h 1541"/>
                <a:gd name="T46" fmla="*/ 430 w 1052"/>
                <a:gd name="T47" fmla="*/ 1434 h 1541"/>
                <a:gd name="T48" fmla="*/ 499 w 1052"/>
                <a:gd name="T49" fmla="*/ 1483 h 1541"/>
                <a:gd name="T50" fmla="*/ 605 w 1052"/>
                <a:gd name="T51" fmla="*/ 1521 h 1541"/>
                <a:gd name="T52" fmla="*/ 641 w 1052"/>
                <a:gd name="T53" fmla="*/ 1523 h 1541"/>
                <a:gd name="T54" fmla="*/ 674 w 1052"/>
                <a:gd name="T55" fmla="*/ 1531 h 1541"/>
                <a:gd name="T56" fmla="*/ 726 w 1052"/>
                <a:gd name="T57" fmla="*/ 1541 h 1541"/>
                <a:gd name="T58" fmla="*/ 752 w 1052"/>
                <a:gd name="T59" fmla="*/ 1535 h 1541"/>
                <a:gd name="T60" fmla="*/ 794 w 1052"/>
                <a:gd name="T61" fmla="*/ 1481 h 1541"/>
                <a:gd name="T62" fmla="*/ 816 w 1052"/>
                <a:gd name="T63" fmla="*/ 1432 h 1541"/>
                <a:gd name="T64" fmla="*/ 889 w 1052"/>
                <a:gd name="T65" fmla="*/ 1340 h 1541"/>
                <a:gd name="T66" fmla="*/ 969 w 1052"/>
                <a:gd name="T67" fmla="*/ 1296 h 1541"/>
                <a:gd name="T68" fmla="*/ 1040 w 1052"/>
                <a:gd name="T69" fmla="*/ 1235 h 1541"/>
                <a:gd name="T70" fmla="*/ 1052 w 1052"/>
                <a:gd name="T71" fmla="*/ 1145 h 1541"/>
                <a:gd name="T72" fmla="*/ 1036 w 1052"/>
                <a:gd name="T73" fmla="*/ 1032 h 1541"/>
                <a:gd name="T74" fmla="*/ 967 w 1052"/>
                <a:gd name="T75" fmla="*/ 811 h 1541"/>
                <a:gd name="T76" fmla="*/ 867 w 1052"/>
                <a:gd name="T77" fmla="*/ 563 h 1541"/>
                <a:gd name="T78" fmla="*/ 833 w 1052"/>
                <a:gd name="T79" fmla="*/ 410 h 1541"/>
                <a:gd name="T80" fmla="*/ 820 w 1052"/>
                <a:gd name="T81" fmla="*/ 330 h 1541"/>
                <a:gd name="T82" fmla="*/ 786 w 1052"/>
                <a:gd name="T83" fmla="*/ 193 h 1541"/>
                <a:gd name="T84" fmla="*/ 772 w 1052"/>
                <a:gd name="T85" fmla="*/ 155 h 1541"/>
                <a:gd name="T86" fmla="*/ 724 w 1052"/>
                <a:gd name="T87" fmla="*/ 102 h 1541"/>
                <a:gd name="T88" fmla="*/ 561 w 1052"/>
                <a:gd name="T89" fmla="*/ 8 h 1541"/>
                <a:gd name="T90" fmla="*/ 521 w 1052"/>
                <a:gd name="T91" fmla="*/ 0 h 1541"/>
                <a:gd name="T92" fmla="*/ 493 w 1052"/>
                <a:gd name="T93" fmla="*/ 6 h 1541"/>
                <a:gd name="T94" fmla="*/ 376 w 1052"/>
                <a:gd name="T95" fmla="*/ 128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52" h="1541">
                  <a:moveTo>
                    <a:pt x="376" y="128"/>
                  </a:moveTo>
                  <a:lnTo>
                    <a:pt x="376" y="128"/>
                  </a:lnTo>
                  <a:lnTo>
                    <a:pt x="406" y="179"/>
                  </a:lnTo>
                  <a:lnTo>
                    <a:pt x="420" y="203"/>
                  </a:lnTo>
                  <a:lnTo>
                    <a:pt x="430" y="231"/>
                  </a:lnTo>
                  <a:lnTo>
                    <a:pt x="430" y="231"/>
                  </a:lnTo>
                  <a:lnTo>
                    <a:pt x="436" y="255"/>
                  </a:lnTo>
                  <a:lnTo>
                    <a:pt x="444" y="277"/>
                  </a:lnTo>
                  <a:lnTo>
                    <a:pt x="450" y="287"/>
                  </a:lnTo>
                  <a:lnTo>
                    <a:pt x="458" y="296"/>
                  </a:lnTo>
                  <a:lnTo>
                    <a:pt x="466" y="306"/>
                  </a:lnTo>
                  <a:lnTo>
                    <a:pt x="476" y="314"/>
                  </a:lnTo>
                  <a:lnTo>
                    <a:pt x="476" y="314"/>
                  </a:lnTo>
                  <a:lnTo>
                    <a:pt x="480" y="318"/>
                  </a:lnTo>
                  <a:lnTo>
                    <a:pt x="484" y="322"/>
                  </a:lnTo>
                  <a:lnTo>
                    <a:pt x="488" y="334"/>
                  </a:lnTo>
                  <a:lnTo>
                    <a:pt x="490" y="348"/>
                  </a:lnTo>
                  <a:lnTo>
                    <a:pt x="490" y="362"/>
                  </a:lnTo>
                  <a:lnTo>
                    <a:pt x="490" y="362"/>
                  </a:lnTo>
                  <a:lnTo>
                    <a:pt x="486" y="380"/>
                  </a:lnTo>
                  <a:lnTo>
                    <a:pt x="482" y="398"/>
                  </a:lnTo>
                  <a:lnTo>
                    <a:pt x="474" y="414"/>
                  </a:lnTo>
                  <a:lnTo>
                    <a:pt x="470" y="420"/>
                  </a:lnTo>
                  <a:lnTo>
                    <a:pt x="464" y="428"/>
                  </a:lnTo>
                  <a:lnTo>
                    <a:pt x="464" y="428"/>
                  </a:lnTo>
                  <a:lnTo>
                    <a:pt x="404" y="485"/>
                  </a:lnTo>
                  <a:lnTo>
                    <a:pt x="344" y="543"/>
                  </a:lnTo>
                  <a:lnTo>
                    <a:pt x="223" y="656"/>
                  </a:lnTo>
                  <a:lnTo>
                    <a:pt x="223" y="656"/>
                  </a:lnTo>
                  <a:lnTo>
                    <a:pt x="215" y="660"/>
                  </a:lnTo>
                  <a:lnTo>
                    <a:pt x="207" y="664"/>
                  </a:lnTo>
                  <a:lnTo>
                    <a:pt x="207" y="664"/>
                  </a:lnTo>
                  <a:lnTo>
                    <a:pt x="120" y="684"/>
                  </a:lnTo>
                  <a:lnTo>
                    <a:pt x="76" y="696"/>
                  </a:lnTo>
                  <a:lnTo>
                    <a:pt x="32" y="708"/>
                  </a:lnTo>
                  <a:lnTo>
                    <a:pt x="32" y="708"/>
                  </a:lnTo>
                  <a:lnTo>
                    <a:pt x="22" y="714"/>
                  </a:lnTo>
                  <a:lnTo>
                    <a:pt x="12" y="724"/>
                  </a:lnTo>
                  <a:lnTo>
                    <a:pt x="4" y="734"/>
                  </a:lnTo>
                  <a:lnTo>
                    <a:pt x="2" y="740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2" y="784"/>
                  </a:lnTo>
                  <a:lnTo>
                    <a:pt x="4" y="823"/>
                  </a:lnTo>
                  <a:lnTo>
                    <a:pt x="8" y="863"/>
                  </a:lnTo>
                  <a:lnTo>
                    <a:pt x="12" y="901"/>
                  </a:lnTo>
                  <a:lnTo>
                    <a:pt x="12" y="901"/>
                  </a:lnTo>
                  <a:lnTo>
                    <a:pt x="14" y="909"/>
                  </a:lnTo>
                  <a:lnTo>
                    <a:pt x="16" y="915"/>
                  </a:lnTo>
                  <a:lnTo>
                    <a:pt x="26" y="927"/>
                  </a:lnTo>
                  <a:lnTo>
                    <a:pt x="46" y="949"/>
                  </a:lnTo>
                  <a:lnTo>
                    <a:pt x="46" y="949"/>
                  </a:lnTo>
                  <a:lnTo>
                    <a:pt x="68" y="972"/>
                  </a:lnTo>
                  <a:lnTo>
                    <a:pt x="90" y="996"/>
                  </a:lnTo>
                  <a:lnTo>
                    <a:pt x="108" y="1022"/>
                  </a:lnTo>
                  <a:lnTo>
                    <a:pt x="116" y="1034"/>
                  </a:lnTo>
                  <a:lnTo>
                    <a:pt x="122" y="1048"/>
                  </a:lnTo>
                  <a:lnTo>
                    <a:pt x="122" y="1048"/>
                  </a:lnTo>
                  <a:lnTo>
                    <a:pt x="132" y="1070"/>
                  </a:lnTo>
                  <a:lnTo>
                    <a:pt x="144" y="1092"/>
                  </a:lnTo>
                  <a:lnTo>
                    <a:pt x="156" y="1110"/>
                  </a:lnTo>
                  <a:lnTo>
                    <a:pt x="171" y="1127"/>
                  </a:lnTo>
                  <a:lnTo>
                    <a:pt x="189" y="1141"/>
                  </a:lnTo>
                  <a:lnTo>
                    <a:pt x="207" y="1153"/>
                  </a:lnTo>
                  <a:lnTo>
                    <a:pt x="229" y="1161"/>
                  </a:lnTo>
                  <a:lnTo>
                    <a:pt x="253" y="1167"/>
                  </a:lnTo>
                  <a:lnTo>
                    <a:pt x="253" y="1167"/>
                  </a:lnTo>
                  <a:lnTo>
                    <a:pt x="285" y="1169"/>
                  </a:lnTo>
                  <a:lnTo>
                    <a:pt x="299" y="1171"/>
                  </a:lnTo>
                  <a:lnTo>
                    <a:pt x="305" y="1173"/>
                  </a:lnTo>
                  <a:lnTo>
                    <a:pt x="307" y="1177"/>
                  </a:lnTo>
                  <a:lnTo>
                    <a:pt x="307" y="1177"/>
                  </a:lnTo>
                  <a:lnTo>
                    <a:pt x="315" y="1191"/>
                  </a:lnTo>
                  <a:lnTo>
                    <a:pt x="324" y="1201"/>
                  </a:lnTo>
                  <a:lnTo>
                    <a:pt x="334" y="1209"/>
                  </a:lnTo>
                  <a:lnTo>
                    <a:pt x="346" y="1211"/>
                  </a:lnTo>
                  <a:lnTo>
                    <a:pt x="358" y="1213"/>
                  </a:lnTo>
                  <a:lnTo>
                    <a:pt x="370" y="1215"/>
                  </a:lnTo>
                  <a:lnTo>
                    <a:pt x="394" y="1217"/>
                  </a:lnTo>
                  <a:lnTo>
                    <a:pt x="394" y="1217"/>
                  </a:lnTo>
                  <a:lnTo>
                    <a:pt x="420" y="1265"/>
                  </a:lnTo>
                  <a:lnTo>
                    <a:pt x="432" y="1289"/>
                  </a:lnTo>
                  <a:lnTo>
                    <a:pt x="442" y="1312"/>
                  </a:lnTo>
                  <a:lnTo>
                    <a:pt x="442" y="1312"/>
                  </a:lnTo>
                  <a:lnTo>
                    <a:pt x="444" y="1322"/>
                  </a:lnTo>
                  <a:lnTo>
                    <a:pt x="444" y="1334"/>
                  </a:lnTo>
                  <a:lnTo>
                    <a:pt x="440" y="1344"/>
                  </a:lnTo>
                  <a:lnTo>
                    <a:pt x="436" y="1354"/>
                  </a:lnTo>
                  <a:lnTo>
                    <a:pt x="436" y="1354"/>
                  </a:lnTo>
                  <a:lnTo>
                    <a:pt x="422" y="1374"/>
                  </a:lnTo>
                  <a:lnTo>
                    <a:pt x="418" y="1384"/>
                  </a:lnTo>
                  <a:lnTo>
                    <a:pt x="414" y="1394"/>
                  </a:lnTo>
                  <a:lnTo>
                    <a:pt x="414" y="1404"/>
                  </a:lnTo>
                  <a:lnTo>
                    <a:pt x="416" y="1414"/>
                  </a:lnTo>
                  <a:lnTo>
                    <a:pt x="420" y="1424"/>
                  </a:lnTo>
                  <a:lnTo>
                    <a:pt x="430" y="1434"/>
                  </a:lnTo>
                  <a:lnTo>
                    <a:pt x="430" y="1434"/>
                  </a:lnTo>
                  <a:lnTo>
                    <a:pt x="454" y="1452"/>
                  </a:lnTo>
                  <a:lnTo>
                    <a:pt x="476" y="1467"/>
                  </a:lnTo>
                  <a:lnTo>
                    <a:pt x="499" y="1483"/>
                  </a:lnTo>
                  <a:lnTo>
                    <a:pt x="523" y="1497"/>
                  </a:lnTo>
                  <a:lnTo>
                    <a:pt x="549" y="1507"/>
                  </a:lnTo>
                  <a:lnTo>
                    <a:pt x="577" y="1515"/>
                  </a:lnTo>
                  <a:lnTo>
                    <a:pt x="605" y="1521"/>
                  </a:lnTo>
                  <a:lnTo>
                    <a:pt x="635" y="1523"/>
                  </a:lnTo>
                  <a:lnTo>
                    <a:pt x="635" y="1523"/>
                  </a:lnTo>
                  <a:lnTo>
                    <a:pt x="641" y="1523"/>
                  </a:lnTo>
                  <a:lnTo>
                    <a:pt x="641" y="1523"/>
                  </a:lnTo>
                  <a:lnTo>
                    <a:pt x="643" y="1523"/>
                  </a:lnTo>
                  <a:lnTo>
                    <a:pt x="643" y="1523"/>
                  </a:lnTo>
                  <a:lnTo>
                    <a:pt x="658" y="1525"/>
                  </a:lnTo>
                  <a:lnTo>
                    <a:pt x="674" y="1531"/>
                  </a:lnTo>
                  <a:lnTo>
                    <a:pt x="692" y="1537"/>
                  </a:lnTo>
                  <a:lnTo>
                    <a:pt x="708" y="1541"/>
                  </a:lnTo>
                  <a:lnTo>
                    <a:pt x="708" y="1541"/>
                  </a:lnTo>
                  <a:lnTo>
                    <a:pt x="726" y="1541"/>
                  </a:lnTo>
                  <a:lnTo>
                    <a:pt x="726" y="1541"/>
                  </a:lnTo>
                  <a:lnTo>
                    <a:pt x="740" y="1541"/>
                  </a:lnTo>
                  <a:lnTo>
                    <a:pt x="746" y="1539"/>
                  </a:lnTo>
                  <a:lnTo>
                    <a:pt x="752" y="1535"/>
                  </a:lnTo>
                  <a:lnTo>
                    <a:pt x="752" y="1535"/>
                  </a:lnTo>
                  <a:lnTo>
                    <a:pt x="768" y="1519"/>
                  </a:lnTo>
                  <a:lnTo>
                    <a:pt x="782" y="1501"/>
                  </a:lnTo>
                  <a:lnTo>
                    <a:pt x="794" y="1481"/>
                  </a:lnTo>
                  <a:lnTo>
                    <a:pt x="800" y="1473"/>
                  </a:lnTo>
                  <a:lnTo>
                    <a:pt x="804" y="1463"/>
                  </a:lnTo>
                  <a:lnTo>
                    <a:pt x="804" y="1463"/>
                  </a:lnTo>
                  <a:lnTo>
                    <a:pt x="816" y="1432"/>
                  </a:lnTo>
                  <a:lnTo>
                    <a:pt x="829" y="1404"/>
                  </a:lnTo>
                  <a:lnTo>
                    <a:pt x="847" y="1380"/>
                  </a:lnTo>
                  <a:lnTo>
                    <a:pt x="867" y="1358"/>
                  </a:lnTo>
                  <a:lnTo>
                    <a:pt x="889" y="1340"/>
                  </a:lnTo>
                  <a:lnTo>
                    <a:pt x="915" y="1324"/>
                  </a:lnTo>
                  <a:lnTo>
                    <a:pt x="941" y="1308"/>
                  </a:lnTo>
                  <a:lnTo>
                    <a:pt x="969" y="1296"/>
                  </a:lnTo>
                  <a:lnTo>
                    <a:pt x="969" y="1296"/>
                  </a:lnTo>
                  <a:lnTo>
                    <a:pt x="994" y="1285"/>
                  </a:lnTo>
                  <a:lnTo>
                    <a:pt x="1014" y="1269"/>
                  </a:lnTo>
                  <a:lnTo>
                    <a:pt x="1028" y="1253"/>
                  </a:lnTo>
                  <a:lnTo>
                    <a:pt x="1040" y="1235"/>
                  </a:lnTo>
                  <a:lnTo>
                    <a:pt x="1048" y="1215"/>
                  </a:lnTo>
                  <a:lnTo>
                    <a:pt x="1052" y="1193"/>
                  </a:lnTo>
                  <a:lnTo>
                    <a:pt x="1052" y="1171"/>
                  </a:lnTo>
                  <a:lnTo>
                    <a:pt x="1052" y="1145"/>
                  </a:lnTo>
                  <a:lnTo>
                    <a:pt x="1052" y="1145"/>
                  </a:lnTo>
                  <a:lnTo>
                    <a:pt x="1050" y="1118"/>
                  </a:lnTo>
                  <a:lnTo>
                    <a:pt x="1046" y="1088"/>
                  </a:lnTo>
                  <a:lnTo>
                    <a:pt x="1036" y="1032"/>
                  </a:lnTo>
                  <a:lnTo>
                    <a:pt x="1022" y="976"/>
                  </a:lnTo>
                  <a:lnTo>
                    <a:pt x="1006" y="921"/>
                  </a:lnTo>
                  <a:lnTo>
                    <a:pt x="987" y="865"/>
                  </a:lnTo>
                  <a:lnTo>
                    <a:pt x="967" y="811"/>
                  </a:lnTo>
                  <a:lnTo>
                    <a:pt x="925" y="704"/>
                  </a:lnTo>
                  <a:lnTo>
                    <a:pt x="925" y="704"/>
                  </a:lnTo>
                  <a:lnTo>
                    <a:pt x="895" y="632"/>
                  </a:lnTo>
                  <a:lnTo>
                    <a:pt x="867" y="563"/>
                  </a:lnTo>
                  <a:lnTo>
                    <a:pt x="853" y="525"/>
                  </a:lnTo>
                  <a:lnTo>
                    <a:pt x="843" y="489"/>
                  </a:lnTo>
                  <a:lnTo>
                    <a:pt x="837" y="450"/>
                  </a:lnTo>
                  <a:lnTo>
                    <a:pt x="833" y="410"/>
                  </a:lnTo>
                  <a:lnTo>
                    <a:pt x="833" y="410"/>
                  </a:lnTo>
                  <a:lnTo>
                    <a:pt x="831" y="384"/>
                  </a:lnTo>
                  <a:lnTo>
                    <a:pt x="827" y="356"/>
                  </a:lnTo>
                  <a:lnTo>
                    <a:pt x="820" y="330"/>
                  </a:lnTo>
                  <a:lnTo>
                    <a:pt x="814" y="302"/>
                  </a:lnTo>
                  <a:lnTo>
                    <a:pt x="798" y="249"/>
                  </a:lnTo>
                  <a:lnTo>
                    <a:pt x="790" y="221"/>
                  </a:lnTo>
                  <a:lnTo>
                    <a:pt x="786" y="193"/>
                  </a:lnTo>
                  <a:lnTo>
                    <a:pt x="786" y="193"/>
                  </a:lnTo>
                  <a:lnTo>
                    <a:pt x="784" y="181"/>
                  </a:lnTo>
                  <a:lnTo>
                    <a:pt x="778" y="169"/>
                  </a:lnTo>
                  <a:lnTo>
                    <a:pt x="772" y="155"/>
                  </a:lnTo>
                  <a:lnTo>
                    <a:pt x="764" y="143"/>
                  </a:lnTo>
                  <a:lnTo>
                    <a:pt x="746" y="122"/>
                  </a:lnTo>
                  <a:lnTo>
                    <a:pt x="724" y="102"/>
                  </a:lnTo>
                  <a:lnTo>
                    <a:pt x="724" y="102"/>
                  </a:lnTo>
                  <a:lnTo>
                    <a:pt x="686" y="76"/>
                  </a:lnTo>
                  <a:lnTo>
                    <a:pt x="645" y="52"/>
                  </a:lnTo>
                  <a:lnTo>
                    <a:pt x="603" y="28"/>
                  </a:lnTo>
                  <a:lnTo>
                    <a:pt x="561" y="8"/>
                  </a:lnTo>
                  <a:lnTo>
                    <a:pt x="561" y="8"/>
                  </a:lnTo>
                  <a:lnTo>
                    <a:pt x="543" y="2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05" y="2"/>
                  </a:lnTo>
                  <a:lnTo>
                    <a:pt x="497" y="4"/>
                  </a:lnTo>
                  <a:lnTo>
                    <a:pt x="493" y="6"/>
                  </a:lnTo>
                  <a:lnTo>
                    <a:pt x="493" y="6"/>
                  </a:lnTo>
                  <a:lnTo>
                    <a:pt x="462" y="36"/>
                  </a:lnTo>
                  <a:lnTo>
                    <a:pt x="430" y="68"/>
                  </a:lnTo>
                  <a:lnTo>
                    <a:pt x="376" y="128"/>
                  </a:lnTo>
                  <a:lnTo>
                    <a:pt x="376" y="1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1" name="Freeform 11"/>
            <p:cNvSpPr>
              <a:spLocks/>
            </p:cNvSpPr>
            <p:nvPr/>
          </p:nvSpPr>
          <p:spPr bwMode="auto">
            <a:xfrm>
              <a:off x="6943199" y="2847056"/>
              <a:ext cx="229142" cy="211532"/>
            </a:xfrm>
            <a:custGeom>
              <a:avLst/>
              <a:gdLst>
                <a:gd name="T0" fmla="*/ 1359 w 1383"/>
                <a:gd name="T1" fmla="*/ 341 h 1290"/>
                <a:gd name="T2" fmla="*/ 1296 w 1383"/>
                <a:gd name="T3" fmla="*/ 316 h 1290"/>
                <a:gd name="T4" fmla="*/ 1270 w 1383"/>
                <a:gd name="T5" fmla="*/ 256 h 1290"/>
                <a:gd name="T6" fmla="*/ 1238 w 1383"/>
                <a:gd name="T7" fmla="*/ 202 h 1290"/>
                <a:gd name="T8" fmla="*/ 1173 w 1383"/>
                <a:gd name="T9" fmla="*/ 228 h 1290"/>
                <a:gd name="T10" fmla="*/ 1033 w 1383"/>
                <a:gd name="T11" fmla="*/ 230 h 1290"/>
                <a:gd name="T12" fmla="*/ 890 w 1383"/>
                <a:gd name="T13" fmla="*/ 139 h 1290"/>
                <a:gd name="T14" fmla="*/ 833 w 1383"/>
                <a:gd name="T15" fmla="*/ 53 h 1290"/>
                <a:gd name="T16" fmla="*/ 751 w 1383"/>
                <a:gd name="T17" fmla="*/ 79 h 1290"/>
                <a:gd name="T18" fmla="*/ 715 w 1383"/>
                <a:gd name="T19" fmla="*/ 103 h 1290"/>
                <a:gd name="T20" fmla="*/ 709 w 1383"/>
                <a:gd name="T21" fmla="*/ 105 h 1290"/>
                <a:gd name="T22" fmla="*/ 678 w 1383"/>
                <a:gd name="T23" fmla="*/ 85 h 1290"/>
                <a:gd name="T24" fmla="*/ 656 w 1383"/>
                <a:gd name="T25" fmla="*/ 47 h 1290"/>
                <a:gd name="T26" fmla="*/ 580 w 1383"/>
                <a:gd name="T27" fmla="*/ 41 h 1290"/>
                <a:gd name="T28" fmla="*/ 516 w 1383"/>
                <a:gd name="T29" fmla="*/ 117 h 1290"/>
                <a:gd name="T30" fmla="*/ 463 w 1383"/>
                <a:gd name="T31" fmla="*/ 204 h 1290"/>
                <a:gd name="T32" fmla="*/ 405 w 1383"/>
                <a:gd name="T33" fmla="*/ 262 h 1290"/>
                <a:gd name="T34" fmla="*/ 330 w 1383"/>
                <a:gd name="T35" fmla="*/ 250 h 1290"/>
                <a:gd name="T36" fmla="*/ 302 w 1383"/>
                <a:gd name="T37" fmla="*/ 234 h 1290"/>
                <a:gd name="T38" fmla="*/ 254 w 1383"/>
                <a:gd name="T39" fmla="*/ 302 h 1290"/>
                <a:gd name="T40" fmla="*/ 182 w 1383"/>
                <a:gd name="T41" fmla="*/ 306 h 1290"/>
                <a:gd name="T42" fmla="*/ 119 w 1383"/>
                <a:gd name="T43" fmla="*/ 306 h 1290"/>
                <a:gd name="T44" fmla="*/ 121 w 1383"/>
                <a:gd name="T45" fmla="*/ 355 h 1290"/>
                <a:gd name="T46" fmla="*/ 103 w 1383"/>
                <a:gd name="T47" fmla="*/ 447 h 1290"/>
                <a:gd name="T48" fmla="*/ 23 w 1383"/>
                <a:gd name="T49" fmla="*/ 681 h 1290"/>
                <a:gd name="T50" fmla="*/ 53 w 1383"/>
                <a:gd name="T51" fmla="*/ 660 h 1290"/>
                <a:gd name="T52" fmla="*/ 69 w 1383"/>
                <a:gd name="T53" fmla="*/ 602 h 1290"/>
                <a:gd name="T54" fmla="*/ 107 w 1383"/>
                <a:gd name="T55" fmla="*/ 582 h 1290"/>
                <a:gd name="T56" fmla="*/ 188 w 1383"/>
                <a:gd name="T57" fmla="*/ 604 h 1290"/>
                <a:gd name="T58" fmla="*/ 204 w 1383"/>
                <a:gd name="T59" fmla="*/ 606 h 1290"/>
                <a:gd name="T60" fmla="*/ 236 w 1383"/>
                <a:gd name="T61" fmla="*/ 660 h 1290"/>
                <a:gd name="T62" fmla="*/ 298 w 1383"/>
                <a:gd name="T63" fmla="*/ 739 h 1290"/>
                <a:gd name="T64" fmla="*/ 427 w 1383"/>
                <a:gd name="T65" fmla="*/ 787 h 1290"/>
                <a:gd name="T66" fmla="*/ 487 w 1383"/>
                <a:gd name="T67" fmla="*/ 829 h 1290"/>
                <a:gd name="T68" fmla="*/ 570 w 1383"/>
                <a:gd name="T69" fmla="*/ 864 h 1290"/>
                <a:gd name="T70" fmla="*/ 630 w 1383"/>
                <a:gd name="T71" fmla="*/ 856 h 1290"/>
                <a:gd name="T72" fmla="*/ 676 w 1383"/>
                <a:gd name="T73" fmla="*/ 852 h 1290"/>
                <a:gd name="T74" fmla="*/ 721 w 1383"/>
                <a:gd name="T75" fmla="*/ 890 h 1290"/>
                <a:gd name="T76" fmla="*/ 727 w 1383"/>
                <a:gd name="T77" fmla="*/ 962 h 1290"/>
                <a:gd name="T78" fmla="*/ 672 w 1383"/>
                <a:gd name="T79" fmla="*/ 1013 h 1290"/>
                <a:gd name="T80" fmla="*/ 691 w 1383"/>
                <a:gd name="T81" fmla="*/ 1081 h 1290"/>
                <a:gd name="T82" fmla="*/ 785 w 1383"/>
                <a:gd name="T83" fmla="*/ 1196 h 1290"/>
                <a:gd name="T84" fmla="*/ 819 w 1383"/>
                <a:gd name="T85" fmla="*/ 1270 h 1290"/>
                <a:gd name="T86" fmla="*/ 980 w 1383"/>
                <a:gd name="T87" fmla="*/ 1149 h 1290"/>
                <a:gd name="T88" fmla="*/ 936 w 1383"/>
                <a:gd name="T89" fmla="*/ 1069 h 1290"/>
                <a:gd name="T90" fmla="*/ 970 w 1383"/>
                <a:gd name="T91" fmla="*/ 1002 h 1290"/>
                <a:gd name="T92" fmla="*/ 1109 w 1383"/>
                <a:gd name="T93" fmla="*/ 840 h 1290"/>
                <a:gd name="T94" fmla="*/ 1151 w 1383"/>
                <a:gd name="T95" fmla="*/ 735 h 1290"/>
                <a:gd name="T96" fmla="*/ 1224 w 1383"/>
                <a:gd name="T97" fmla="*/ 644 h 1290"/>
                <a:gd name="T98" fmla="*/ 1286 w 1383"/>
                <a:gd name="T99" fmla="*/ 554 h 1290"/>
                <a:gd name="T100" fmla="*/ 1284 w 1383"/>
                <a:gd name="T101" fmla="*/ 516 h 1290"/>
                <a:gd name="T102" fmla="*/ 1322 w 1383"/>
                <a:gd name="T103" fmla="*/ 483 h 1290"/>
                <a:gd name="T104" fmla="*/ 1381 w 1383"/>
                <a:gd name="T105" fmla="*/ 467 h 1290"/>
                <a:gd name="T106" fmla="*/ 1375 w 1383"/>
                <a:gd name="T107" fmla="*/ 385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3" h="1290">
                  <a:moveTo>
                    <a:pt x="1375" y="385"/>
                  </a:moveTo>
                  <a:lnTo>
                    <a:pt x="1375" y="385"/>
                  </a:lnTo>
                  <a:lnTo>
                    <a:pt x="1373" y="371"/>
                  </a:lnTo>
                  <a:lnTo>
                    <a:pt x="1369" y="359"/>
                  </a:lnTo>
                  <a:lnTo>
                    <a:pt x="1365" y="349"/>
                  </a:lnTo>
                  <a:lnTo>
                    <a:pt x="1359" y="341"/>
                  </a:lnTo>
                  <a:lnTo>
                    <a:pt x="1351" y="336"/>
                  </a:lnTo>
                  <a:lnTo>
                    <a:pt x="1342" y="330"/>
                  </a:lnTo>
                  <a:lnTo>
                    <a:pt x="1330" y="326"/>
                  </a:lnTo>
                  <a:lnTo>
                    <a:pt x="1318" y="322"/>
                  </a:lnTo>
                  <a:lnTo>
                    <a:pt x="1318" y="322"/>
                  </a:lnTo>
                  <a:lnTo>
                    <a:pt x="1296" y="316"/>
                  </a:lnTo>
                  <a:lnTo>
                    <a:pt x="1282" y="310"/>
                  </a:lnTo>
                  <a:lnTo>
                    <a:pt x="1270" y="304"/>
                  </a:lnTo>
                  <a:lnTo>
                    <a:pt x="1264" y="296"/>
                  </a:lnTo>
                  <a:lnTo>
                    <a:pt x="1262" y="284"/>
                  </a:lnTo>
                  <a:lnTo>
                    <a:pt x="1264" y="272"/>
                  </a:lnTo>
                  <a:lnTo>
                    <a:pt x="1270" y="256"/>
                  </a:lnTo>
                  <a:lnTo>
                    <a:pt x="1280" y="236"/>
                  </a:lnTo>
                  <a:lnTo>
                    <a:pt x="1280" y="236"/>
                  </a:lnTo>
                  <a:lnTo>
                    <a:pt x="1266" y="220"/>
                  </a:lnTo>
                  <a:lnTo>
                    <a:pt x="1256" y="210"/>
                  </a:lnTo>
                  <a:lnTo>
                    <a:pt x="1248" y="204"/>
                  </a:lnTo>
                  <a:lnTo>
                    <a:pt x="1238" y="202"/>
                  </a:lnTo>
                  <a:lnTo>
                    <a:pt x="1238" y="202"/>
                  </a:lnTo>
                  <a:lnTo>
                    <a:pt x="1230" y="202"/>
                  </a:lnTo>
                  <a:lnTo>
                    <a:pt x="1222" y="206"/>
                  </a:lnTo>
                  <a:lnTo>
                    <a:pt x="1194" y="218"/>
                  </a:lnTo>
                  <a:lnTo>
                    <a:pt x="1194" y="218"/>
                  </a:lnTo>
                  <a:lnTo>
                    <a:pt x="1173" y="228"/>
                  </a:lnTo>
                  <a:lnTo>
                    <a:pt x="1151" y="234"/>
                  </a:lnTo>
                  <a:lnTo>
                    <a:pt x="1127" y="238"/>
                  </a:lnTo>
                  <a:lnTo>
                    <a:pt x="1103" y="238"/>
                  </a:lnTo>
                  <a:lnTo>
                    <a:pt x="1103" y="238"/>
                  </a:lnTo>
                  <a:lnTo>
                    <a:pt x="1067" y="236"/>
                  </a:lnTo>
                  <a:lnTo>
                    <a:pt x="1033" y="230"/>
                  </a:lnTo>
                  <a:lnTo>
                    <a:pt x="1000" y="218"/>
                  </a:lnTo>
                  <a:lnTo>
                    <a:pt x="970" y="204"/>
                  </a:lnTo>
                  <a:lnTo>
                    <a:pt x="940" y="184"/>
                  </a:lnTo>
                  <a:lnTo>
                    <a:pt x="912" y="163"/>
                  </a:lnTo>
                  <a:lnTo>
                    <a:pt x="902" y="151"/>
                  </a:lnTo>
                  <a:lnTo>
                    <a:pt x="890" y="139"/>
                  </a:lnTo>
                  <a:lnTo>
                    <a:pt x="880" y="125"/>
                  </a:lnTo>
                  <a:lnTo>
                    <a:pt x="872" y="111"/>
                  </a:lnTo>
                  <a:lnTo>
                    <a:pt x="872" y="111"/>
                  </a:lnTo>
                  <a:lnTo>
                    <a:pt x="862" y="95"/>
                  </a:lnTo>
                  <a:lnTo>
                    <a:pt x="854" y="81"/>
                  </a:lnTo>
                  <a:lnTo>
                    <a:pt x="833" y="53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75" y="23"/>
                  </a:lnTo>
                  <a:lnTo>
                    <a:pt x="765" y="47"/>
                  </a:lnTo>
                  <a:lnTo>
                    <a:pt x="765" y="47"/>
                  </a:lnTo>
                  <a:lnTo>
                    <a:pt x="751" y="79"/>
                  </a:lnTo>
                  <a:lnTo>
                    <a:pt x="751" y="79"/>
                  </a:lnTo>
                  <a:lnTo>
                    <a:pt x="745" y="89"/>
                  </a:lnTo>
                  <a:lnTo>
                    <a:pt x="737" y="95"/>
                  </a:lnTo>
                  <a:lnTo>
                    <a:pt x="727" y="101"/>
                  </a:lnTo>
                  <a:lnTo>
                    <a:pt x="715" y="103"/>
                  </a:lnTo>
                  <a:lnTo>
                    <a:pt x="715" y="103"/>
                  </a:lnTo>
                  <a:lnTo>
                    <a:pt x="713" y="103"/>
                  </a:lnTo>
                  <a:lnTo>
                    <a:pt x="713" y="103"/>
                  </a:lnTo>
                  <a:lnTo>
                    <a:pt x="711" y="103"/>
                  </a:lnTo>
                  <a:lnTo>
                    <a:pt x="711" y="103"/>
                  </a:lnTo>
                  <a:lnTo>
                    <a:pt x="709" y="105"/>
                  </a:lnTo>
                  <a:lnTo>
                    <a:pt x="709" y="105"/>
                  </a:lnTo>
                  <a:lnTo>
                    <a:pt x="693" y="101"/>
                  </a:lnTo>
                  <a:lnTo>
                    <a:pt x="693" y="101"/>
                  </a:lnTo>
                  <a:lnTo>
                    <a:pt x="693" y="99"/>
                  </a:lnTo>
                  <a:lnTo>
                    <a:pt x="693" y="99"/>
                  </a:lnTo>
                  <a:lnTo>
                    <a:pt x="685" y="93"/>
                  </a:lnTo>
                  <a:lnTo>
                    <a:pt x="678" y="85"/>
                  </a:lnTo>
                  <a:lnTo>
                    <a:pt x="678" y="85"/>
                  </a:lnTo>
                  <a:lnTo>
                    <a:pt x="668" y="69"/>
                  </a:lnTo>
                  <a:lnTo>
                    <a:pt x="668" y="69"/>
                  </a:lnTo>
                  <a:lnTo>
                    <a:pt x="662" y="57"/>
                  </a:lnTo>
                  <a:lnTo>
                    <a:pt x="656" y="47"/>
                  </a:lnTo>
                  <a:lnTo>
                    <a:pt x="656" y="47"/>
                  </a:lnTo>
                  <a:lnTo>
                    <a:pt x="646" y="17"/>
                  </a:lnTo>
                  <a:lnTo>
                    <a:pt x="646" y="17"/>
                  </a:lnTo>
                  <a:lnTo>
                    <a:pt x="620" y="27"/>
                  </a:lnTo>
                  <a:lnTo>
                    <a:pt x="620" y="27"/>
                  </a:lnTo>
                  <a:lnTo>
                    <a:pt x="598" y="33"/>
                  </a:lnTo>
                  <a:lnTo>
                    <a:pt x="580" y="41"/>
                  </a:lnTo>
                  <a:lnTo>
                    <a:pt x="564" y="51"/>
                  </a:lnTo>
                  <a:lnTo>
                    <a:pt x="552" y="59"/>
                  </a:lnTo>
                  <a:lnTo>
                    <a:pt x="540" y="71"/>
                  </a:lnTo>
                  <a:lnTo>
                    <a:pt x="530" y="83"/>
                  </a:lnTo>
                  <a:lnTo>
                    <a:pt x="522" y="99"/>
                  </a:lnTo>
                  <a:lnTo>
                    <a:pt x="516" y="117"/>
                  </a:lnTo>
                  <a:lnTo>
                    <a:pt x="516" y="117"/>
                  </a:lnTo>
                  <a:lnTo>
                    <a:pt x="511" y="133"/>
                  </a:lnTo>
                  <a:lnTo>
                    <a:pt x="505" y="149"/>
                  </a:lnTo>
                  <a:lnTo>
                    <a:pt x="495" y="165"/>
                  </a:lnTo>
                  <a:lnTo>
                    <a:pt x="485" y="178"/>
                  </a:lnTo>
                  <a:lnTo>
                    <a:pt x="463" y="204"/>
                  </a:lnTo>
                  <a:lnTo>
                    <a:pt x="441" y="228"/>
                  </a:lnTo>
                  <a:lnTo>
                    <a:pt x="441" y="228"/>
                  </a:lnTo>
                  <a:lnTo>
                    <a:pt x="419" y="252"/>
                  </a:lnTo>
                  <a:lnTo>
                    <a:pt x="419" y="252"/>
                  </a:lnTo>
                  <a:lnTo>
                    <a:pt x="413" y="256"/>
                  </a:lnTo>
                  <a:lnTo>
                    <a:pt x="405" y="262"/>
                  </a:lnTo>
                  <a:lnTo>
                    <a:pt x="395" y="266"/>
                  </a:lnTo>
                  <a:lnTo>
                    <a:pt x="383" y="266"/>
                  </a:lnTo>
                  <a:lnTo>
                    <a:pt x="383" y="266"/>
                  </a:lnTo>
                  <a:lnTo>
                    <a:pt x="367" y="266"/>
                  </a:lnTo>
                  <a:lnTo>
                    <a:pt x="347" y="260"/>
                  </a:lnTo>
                  <a:lnTo>
                    <a:pt x="330" y="250"/>
                  </a:lnTo>
                  <a:lnTo>
                    <a:pt x="320" y="244"/>
                  </a:lnTo>
                  <a:lnTo>
                    <a:pt x="312" y="238"/>
                  </a:lnTo>
                  <a:lnTo>
                    <a:pt x="312" y="238"/>
                  </a:lnTo>
                  <a:lnTo>
                    <a:pt x="306" y="230"/>
                  </a:lnTo>
                  <a:lnTo>
                    <a:pt x="306" y="230"/>
                  </a:lnTo>
                  <a:lnTo>
                    <a:pt x="302" y="234"/>
                  </a:lnTo>
                  <a:lnTo>
                    <a:pt x="302" y="234"/>
                  </a:lnTo>
                  <a:lnTo>
                    <a:pt x="292" y="260"/>
                  </a:lnTo>
                  <a:lnTo>
                    <a:pt x="286" y="272"/>
                  </a:lnTo>
                  <a:lnTo>
                    <a:pt x="276" y="284"/>
                  </a:lnTo>
                  <a:lnTo>
                    <a:pt x="266" y="294"/>
                  </a:lnTo>
                  <a:lnTo>
                    <a:pt x="254" y="302"/>
                  </a:lnTo>
                  <a:lnTo>
                    <a:pt x="238" y="306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02" y="308"/>
                  </a:lnTo>
                  <a:lnTo>
                    <a:pt x="182" y="306"/>
                  </a:lnTo>
                  <a:lnTo>
                    <a:pt x="182" y="306"/>
                  </a:lnTo>
                  <a:lnTo>
                    <a:pt x="173" y="304"/>
                  </a:lnTo>
                  <a:lnTo>
                    <a:pt x="173" y="304"/>
                  </a:lnTo>
                  <a:lnTo>
                    <a:pt x="149" y="300"/>
                  </a:lnTo>
                  <a:lnTo>
                    <a:pt x="125" y="294"/>
                  </a:lnTo>
                  <a:lnTo>
                    <a:pt x="125" y="294"/>
                  </a:lnTo>
                  <a:lnTo>
                    <a:pt x="119" y="306"/>
                  </a:lnTo>
                  <a:lnTo>
                    <a:pt x="113" y="320"/>
                  </a:lnTo>
                  <a:lnTo>
                    <a:pt x="111" y="332"/>
                  </a:lnTo>
                  <a:lnTo>
                    <a:pt x="111" y="336"/>
                  </a:lnTo>
                  <a:lnTo>
                    <a:pt x="111" y="340"/>
                  </a:lnTo>
                  <a:lnTo>
                    <a:pt x="111" y="340"/>
                  </a:lnTo>
                  <a:lnTo>
                    <a:pt x="121" y="355"/>
                  </a:lnTo>
                  <a:lnTo>
                    <a:pt x="125" y="369"/>
                  </a:lnTo>
                  <a:lnTo>
                    <a:pt x="125" y="383"/>
                  </a:lnTo>
                  <a:lnTo>
                    <a:pt x="125" y="395"/>
                  </a:lnTo>
                  <a:lnTo>
                    <a:pt x="121" y="409"/>
                  </a:lnTo>
                  <a:lnTo>
                    <a:pt x="115" y="421"/>
                  </a:lnTo>
                  <a:lnTo>
                    <a:pt x="103" y="447"/>
                  </a:lnTo>
                  <a:lnTo>
                    <a:pt x="103" y="447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12" y="681"/>
                  </a:lnTo>
                  <a:lnTo>
                    <a:pt x="23" y="681"/>
                  </a:lnTo>
                  <a:lnTo>
                    <a:pt x="23" y="681"/>
                  </a:lnTo>
                  <a:lnTo>
                    <a:pt x="31" y="681"/>
                  </a:lnTo>
                  <a:lnTo>
                    <a:pt x="37" y="679"/>
                  </a:lnTo>
                  <a:lnTo>
                    <a:pt x="41" y="677"/>
                  </a:lnTo>
                  <a:lnTo>
                    <a:pt x="47" y="673"/>
                  </a:lnTo>
                  <a:lnTo>
                    <a:pt x="49" y="668"/>
                  </a:lnTo>
                  <a:lnTo>
                    <a:pt x="53" y="660"/>
                  </a:lnTo>
                  <a:lnTo>
                    <a:pt x="57" y="642"/>
                  </a:lnTo>
                  <a:lnTo>
                    <a:pt x="57" y="642"/>
                  </a:lnTo>
                  <a:lnTo>
                    <a:pt x="57" y="632"/>
                  </a:lnTo>
                  <a:lnTo>
                    <a:pt x="61" y="620"/>
                  </a:lnTo>
                  <a:lnTo>
                    <a:pt x="63" y="610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9" y="592"/>
                  </a:lnTo>
                  <a:lnTo>
                    <a:pt x="89" y="586"/>
                  </a:lnTo>
                  <a:lnTo>
                    <a:pt x="97" y="582"/>
                  </a:lnTo>
                  <a:lnTo>
                    <a:pt x="107" y="582"/>
                  </a:lnTo>
                  <a:lnTo>
                    <a:pt x="107" y="582"/>
                  </a:lnTo>
                  <a:lnTo>
                    <a:pt x="117" y="582"/>
                  </a:lnTo>
                  <a:lnTo>
                    <a:pt x="127" y="586"/>
                  </a:lnTo>
                  <a:lnTo>
                    <a:pt x="149" y="594"/>
                  </a:lnTo>
                  <a:lnTo>
                    <a:pt x="169" y="600"/>
                  </a:lnTo>
                  <a:lnTo>
                    <a:pt x="179" y="604"/>
                  </a:lnTo>
                  <a:lnTo>
                    <a:pt x="188" y="604"/>
                  </a:lnTo>
                  <a:lnTo>
                    <a:pt x="188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204" y="606"/>
                  </a:lnTo>
                  <a:lnTo>
                    <a:pt x="212" y="610"/>
                  </a:lnTo>
                  <a:lnTo>
                    <a:pt x="220" y="616"/>
                  </a:lnTo>
                  <a:lnTo>
                    <a:pt x="224" y="624"/>
                  </a:lnTo>
                  <a:lnTo>
                    <a:pt x="224" y="624"/>
                  </a:lnTo>
                  <a:lnTo>
                    <a:pt x="230" y="642"/>
                  </a:lnTo>
                  <a:lnTo>
                    <a:pt x="236" y="660"/>
                  </a:lnTo>
                  <a:lnTo>
                    <a:pt x="244" y="675"/>
                  </a:lnTo>
                  <a:lnTo>
                    <a:pt x="254" y="691"/>
                  </a:lnTo>
                  <a:lnTo>
                    <a:pt x="264" y="705"/>
                  </a:lnTo>
                  <a:lnTo>
                    <a:pt x="274" y="717"/>
                  </a:lnTo>
                  <a:lnTo>
                    <a:pt x="286" y="729"/>
                  </a:lnTo>
                  <a:lnTo>
                    <a:pt x="298" y="739"/>
                  </a:lnTo>
                  <a:lnTo>
                    <a:pt x="312" y="747"/>
                  </a:lnTo>
                  <a:lnTo>
                    <a:pt x="326" y="755"/>
                  </a:lnTo>
                  <a:lnTo>
                    <a:pt x="357" y="769"/>
                  </a:lnTo>
                  <a:lnTo>
                    <a:pt x="391" y="779"/>
                  </a:lnTo>
                  <a:lnTo>
                    <a:pt x="427" y="787"/>
                  </a:lnTo>
                  <a:lnTo>
                    <a:pt x="427" y="787"/>
                  </a:lnTo>
                  <a:lnTo>
                    <a:pt x="441" y="793"/>
                  </a:lnTo>
                  <a:lnTo>
                    <a:pt x="455" y="799"/>
                  </a:lnTo>
                  <a:lnTo>
                    <a:pt x="467" y="809"/>
                  </a:lnTo>
                  <a:lnTo>
                    <a:pt x="479" y="819"/>
                  </a:lnTo>
                  <a:lnTo>
                    <a:pt x="479" y="819"/>
                  </a:lnTo>
                  <a:lnTo>
                    <a:pt x="487" y="829"/>
                  </a:lnTo>
                  <a:lnTo>
                    <a:pt x="499" y="839"/>
                  </a:lnTo>
                  <a:lnTo>
                    <a:pt x="512" y="846"/>
                  </a:lnTo>
                  <a:lnTo>
                    <a:pt x="526" y="852"/>
                  </a:lnTo>
                  <a:lnTo>
                    <a:pt x="540" y="858"/>
                  </a:lnTo>
                  <a:lnTo>
                    <a:pt x="554" y="862"/>
                  </a:lnTo>
                  <a:lnTo>
                    <a:pt x="570" y="864"/>
                  </a:lnTo>
                  <a:lnTo>
                    <a:pt x="586" y="866"/>
                  </a:lnTo>
                  <a:lnTo>
                    <a:pt x="586" y="866"/>
                  </a:lnTo>
                  <a:lnTo>
                    <a:pt x="596" y="864"/>
                  </a:lnTo>
                  <a:lnTo>
                    <a:pt x="608" y="862"/>
                  </a:lnTo>
                  <a:lnTo>
                    <a:pt x="620" y="860"/>
                  </a:lnTo>
                  <a:lnTo>
                    <a:pt x="630" y="856"/>
                  </a:lnTo>
                  <a:lnTo>
                    <a:pt x="630" y="856"/>
                  </a:lnTo>
                  <a:lnTo>
                    <a:pt x="642" y="850"/>
                  </a:lnTo>
                  <a:lnTo>
                    <a:pt x="658" y="850"/>
                  </a:lnTo>
                  <a:lnTo>
                    <a:pt x="658" y="850"/>
                  </a:lnTo>
                  <a:lnTo>
                    <a:pt x="666" y="850"/>
                  </a:lnTo>
                  <a:lnTo>
                    <a:pt x="676" y="852"/>
                  </a:lnTo>
                  <a:lnTo>
                    <a:pt x="683" y="856"/>
                  </a:lnTo>
                  <a:lnTo>
                    <a:pt x="693" y="860"/>
                  </a:lnTo>
                  <a:lnTo>
                    <a:pt x="701" y="866"/>
                  </a:lnTo>
                  <a:lnTo>
                    <a:pt x="709" y="874"/>
                  </a:lnTo>
                  <a:lnTo>
                    <a:pt x="715" y="882"/>
                  </a:lnTo>
                  <a:lnTo>
                    <a:pt x="721" y="890"/>
                  </a:lnTo>
                  <a:lnTo>
                    <a:pt x="721" y="890"/>
                  </a:lnTo>
                  <a:lnTo>
                    <a:pt x="727" y="906"/>
                  </a:lnTo>
                  <a:lnTo>
                    <a:pt x="731" y="920"/>
                  </a:lnTo>
                  <a:lnTo>
                    <a:pt x="733" y="936"/>
                  </a:lnTo>
                  <a:lnTo>
                    <a:pt x="731" y="950"/>
                  </a:lnTo>
                  <a:lnTo>
                    <a:pt x="727" y="962"/>
                  </a:lnTo>
                  <a:lnTo>
                    <a:pt x="721" y="976"/>
                  </a:lnTo>
                  <a:lnTo>
                    <a:pt x="713" y="986"/>
                  </a:lnTo>
                  <a:lnTo>
                    <a:pt x="703" y="994"/>
                  </a:lnTo>
                  <a:lnTo>
                    <a:pt x="703" y="994"/>
                  </a:lnTo>
                  <a:lnTo>
                    <a:pt x="685" y="1005"/>
                  </a:lnTo>
                  <a:lnTo>
                    <a:pt x="672" y="1013"/>
                  </a:lnTo>
                  <a:lnTo>
                    <a:pt x="664" y="1023"/>
                  </a:lnTo>
                  <a:lnTo>
                    <a:pt x="660" y="1031"/>
                  </a:lnTo>
                  <a:lnTo>
                    <a:pt x="662" y="1041"/>
                  </a:lnTo>
                  <a:lnTo>
                    <a:pt x="666" y="1051"/>
                  </a:lnTo>
                  <a:lnTo>
                    <a:pt x="676" y="1065"/>
                  </a:lnTo>
                  <a:lnTo>
                    <a:pt x="691" y="1081"/>
                  </a:lnTo>
                  <a:lnTo>
                    <a:pt x="691" y="1081"/>
                  </a:lnTo>
                  <a:lnTo>
                    <a:pt x="725" y="1117"/>
                  </a:lnTo>
                  <a:lnTo>
                    <a:pt x="741" y="1135"/>
                  </a:lnTo>
                  <a:lnTo>
                    <a:pt x="757" y="1155"/>
                  </a:lnTo>
                  <a:lnTo>
                    <a:pt x="771" y="1174"/>
                  </a:lnTo>
                  <a:lnTo>
                    <a:pt x="785" y="1196"/>
                  </a:lnTo>
                  <a:lnTo>
                    <a:pt x="795" y="1220"/>
                  </a:lnTo>
                  <a:lnTo>
                    <a:pt x="803" y="1244"/>
                  </a:lnTo>
                  <a:lnTo>
                    <a:pt x="803" y="1244"/>
                  </a:lnTo>
                  <a:lnTo>
                    <a:pt x="805" y="1252"/>
                  </a:lnTo>
                  <a:lnTo>
                    <a:pt x="809" y="1258"/>
                  </a:lnTo>
                  <a:lnTo>
                    <a:pt x="819" y="1270"/>
                  </a:lnTo>
                  <a:lnTo>
                    <a:pt x="837" y="1290"/>
                  </a:lnTo>
                  <a:lnTo>
                    <a:pt x="837" y="1290"/>
                  </a:lnTo>
                  <a:lnTo>
                    <a:pt x="1013" y="1188"/>
                  </a:lnTo>
                  <a:lnTo>
                    <a:pt x="1013" y="1188"/>
                  </a:lnTo>
                  <a:lnTo>
                    <a:pt x="998" y="1169"/>
                  </a:lnTo>
                  <a:lnTo>
                    <a:pt x="980" y="1149"/>
                  </a:lnTo>
                  <a:lnTo>
                    <a:pt x="980" y="1149"/>
                  </a:lnTo>
                  <a:lnTo>
                    <a:pt x="964" y="1133"/>
                  </a:lnTo>
                  <a:lnTo>
                    <a:pt x="952" y="1117"/>
                  </a:lnTo>
                  <a:lnTo>
                    <a:pt x="942" y="1101"/>
                  </a:lnTo>
                  <a:lnTo>
                    <a:pt x="938" y="1085"/>
                  </a:lnTo>
                  <a:lnTo>
                    <a:pt x="936" y="1069"/>
                  </a:lnTo>
                  <a:lnTo>
                    <a:pt x="940" y="1055"/>
                  </a:lnTo>
                  <a:lnTo>
                    <a:pt x="946" y="1039"/>
                  </a:lnTo>
                  <a:lnTo>
                    <a:pt x="956" y="1025"/>
                  </a:lnTo>
                  <a:lnTo>
                    <a:pt x="956" y="1025"/>
                  </a:lnTo>
                  <a:lnTo>
                    <a:pt x="960" y="1011"/>
                  </a:lnTo>
                  <a:lnTo>
                    <a:pt x="970" y="1002"/>
                  </a:lnTo>
                  <a:lnTo>
                    <a:pt x="970" y="1002"/>
                  </a:lnTo>
                  <a:lnTo>
                    <a:pt x="1023" y="950"/>
                  </a:lnTo>
                  <a:lnTo>
                    <a:pt x="1049" y="924"/>
                  </a:lnTo>
                  <a:lnTo>
                    <a:pt x="1071" y="898"/>
                  </a:lnTo>
                  <a:lnTo>
                    <a:pt x="1091" y="870"/>
                  </a:lnTo>
                  <a:lnTo>
                    <a:pt x="1109" y="840"/>
                  </a:lnTo>
                  <a:lnTo>
                    <a:pt x="1123" y="809"/>
                  </a:lnTo>
                  <a:lnTo>
                    <a:pt x="1133" y="773"/>
                  </a:lnTo>
                  <a:lnTo>
                    <a:pt x="1133" y="773"/>
                  </a:lnTo>
                  <a:lnTo>
                    <a:pt x="1135" y="763"/>
                  </a:lnTo>
                  <a:lnTo>
                    <a:pt x="1139" y="753"/>
                  </a:lnTo>
                  <a:lnTo>
                    <a:pt x="1151" y="735"/>
                  </a:lnTo>
                  <a:lnTo>
                    <a:pt x="1163" y="719"/>
                  </a:lnTo>
                  <a:lnTo>
                    <a:pt x="1177" y="703"/>
                  </a:lnTo>
                  <a:lnTo>
                    <a:pt x="1177" y="703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224" y="644"/>
                  </a:lnTo>
                  <a:lnTo>
                    <a:pt x="1224" y="644"/>
                  </a:lnTo>
                  <a:lnTo>
                    <a:pt x="1262" y="594"/>
                  </a:lnTo>
                  <a:lnTo>
                    <a:pt x="1262" y="594"/>
                  </a:lnTo>
                  <a:lnTo>
                    <a:pt x="1288" y="558"/>
                  </a:lnTo>
                  <a:lnTo>
                    <a:pt x="1288" y="558"/>
                  </a:lnTo>
                  <a:lnTo>
                    <a:pt x="1286" y="554"/>
                  </a:lnTo>
                  <a:lnTo>
                    <a:pt x="1286" y="554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2" y="530"/>
                  </a:lnTo>
                  <a:lnTo>
                    <a:pt x="1282" y="530"/>
                  </a:lnTo>
                  <a:lnTo>
                    <a:pt x="1284" y="516"/>
                  </a:lnTo>
                  <a:lnTo>
                    <a:pt x="1288" y="505"/>
                  </a:lnTo>
                  <a:lnTo>
                    <a:pt x="1296" y="495"/>
                  </a:lnTo>
                  <a:lnTo>
                    <a:pt x="1308" y="489"/>
                  </a:lnTo>
                  <a:lnTo>
                    <a:pt x="1308" y="489"/>
                  </a:lnTo>
                  <a:lnTo>
                    <a:pt x="1322" y="483"/>
                  </a:lnTo>
                  <a:lnTo>
                    <a:pt x="1322" y="483"/>
                  </a:lnTo>
                  <a:lnTo>
                    <a:pt x="1343" y="473"/>
                  </a:lnTo>
                  <a:lnTo>
                    <a:pt x="1357" y="469"/>
                  </a:lnTo>
                  <a:lnTo>
                    <a:pt x="1373" y="467"/>
                  </a:lnTo>
                  <a:lnTo>
                    <a:pt x="1373" y="467"/>
                  </a:lnTo>
                  <a:lnTo>
                    <a:pt x="1381" y="467"/>
                  </a:lnTo>
                  <a:lnTo>
                    <a:pt x="1381" y="467"/>
                  </a:lnTo>
                  <a:lnTo>
                    <a:pt x="1383" y="467"/>
                  </a:lnTo>
                  <a:lnTo>
                    <a:pt x="1383" y="467"/>
                  </a:lnTo>
                  <a:lnTo>
                    <a:pt x="1379" y="427"/>
                  </a:lnTo>
                  <a:lnTo>
                    <a:pt x="1375" y="405"/>
                  </a:lnTo>
                  <a:lnTo>
                    <a:pt x="1375" y="385"/>
                  </a:lnTo>
                  <a:lnTo>
                    <a:pt x="1375" y="38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2" name="Freeform 12"/>
            <p:cNvSpPr>
              <a:spLocks/>
            </p:cNvSpPr>
            <p:nvPr/>
          </p:nvSpPr>
          <p:spPr bwMode="auto">
            <a:xfrm>
              <a:off x="7104907" y="2482470"/>
              <a:ext cx="211082" cy="157419"/>
            </a:xfrm>
            <a:custGeom>
              <a:avLst/>
              <a:gdLst>
                <a:gd name="T0" fmla="*/ 302 w 1274"/>
                <a:gd name="T1" fmla="*/ 891 h 960"/>
                <a:gd name="T2" fmla="*/ 346 w 1274"/>
                <a:gd name="T3" fmla="*/ 863 h 960"/>
                <a:gd name="T4" fmla="*/ 387 w 1274"/>
                <a:gd name="T5" fmla="*/ 863 h 960"/>
                <a:gd name="T6" fmla="*/ 423 w 1274"/>
                <a:gd name="T7" fmla="*/ 873 h 960"/>
                <a:gd name="T8" fmla="*/ 437 w 1274"/>
                <a:gd name="T9" fmla="*/ 863 h 960"/>
                <a:gd name="T10" fmla="*/ 459 w 1274"/>
                <a:gd name="T11" fmla="*/ 833 h 960"/>
                <a:gd name="T12" fmla="*/ 558 w 1274"/>
                <a:gd name="T13" fmla="*/ 779 h 960"/>
                <a:gd name="T14" fmla="*/ 628 w 1274"/>
                <a:gd name="T15" fmla="*/ 763 h 960"/>
                <a:gd name="T16" fmla="*/ 660 w 1274"/>
                <a:gd name="T17" fmla="*/ 769 h 960"/>
                <a:gd name="T18" fmla="*/ 698 w 1274"/>
                <a:gd name="T19" fmla="*/ 791 h 960"/>
                <a:gd name="T20" fmla="*/ 793 w 1274"/>
                <a:gd name="T21" fmla="*/ 815 h 960"/>
                <a:gd name="T22" fmla="*/ 865 w 1274"/>
                <a:gd name="T23" fmla="*/ 827 h 960"/>
                <a:gd name="T24" fmla="*/ 908 w 1274"/>
                <a:gd name="T25" fmla="*/ 853 h 960"/>
                <a:gd name="T26" fmla="*/ 962 w 1274"/>
                <a:gd name="T27" fmla="*/ 887 h 960"/>
                <a:gd name="T28" fmla="*/ 1026 w 1274"/>
                <a:gd name="T29" fmla="*/ 899 h 960"/>
                <a:gd name="T30" fmla="*/ 1037 w 1274"/>
                <a:gd name="T31" fmla="*/ 869 h 960"/>
                <a:gd name="T32" fmla="*/ 1059 w 1274"/>
                <a:gd name="T33" fmla="*/ 839 h 960"/>
                <a:gd name="T34" fmla="*/ 1155 w 1274"/>
                <a:gd name="T35" fmla="*/ 749 h 960"/>
                <a:gd name="T36" fmla="*/ 1218 w 1274"/>
                <a:gd name="T37" fmla="*/ 708 h 960"/>
                <a:gd name="T38" fmla="*/ 1274 w 1274"/>
                <a:gd name="T39" fmla="*/ 678 h 960"/>
                <a:gd name="T40" fmla="*/ 1258 w 1274"/>
                <a:gd name="T41" fmla="*/ 652 h 960"/>
                <a:gd name="T42" fmla="*/ 1179 w 1274"/>
                <a:gd name="T43" fmla="*/ 624 h 960"/>
                <a:gd name="T44" fmla="*/ 1125 w 1274"/>
                <a:gd name="T45" fmla="*/ 559 h 960"/>
                <a:gd name="T46" fmla="*/ 1107 w 1274"/>
                <a:gd name="T47" fmla="*/ 513 h 960"/>
                <a:gd name="T48" fmla="*/ 1111 w 1274"/>
                <a:gd name="T49" fmla="*/ 469 h 960"/>
                <a:gd name="T50" fmla="*/ 1133 w 1274"/>
                <a:gd name="T51" fmla="*/ 417 h 960"/>
                <a:gd name="T52" fmla="*/ 1133 w 1274"/>
                <a:gd name="T53" fmla="*/ 364 h 960"/>
                <a:gd name="T54" fmla="*/ 1087 w 1274"/>
                <a:gd name="T55" fmla="*/ 340 h 960"/>
                <a:gd name="T56" fmla="*/ 1018 w 1274"/>
                <a:gd name="T57" fmla="*/ 336 h 960"/>
                <a:gd name="T58" fmla="*/ 918 w 1274"/>
                <a:gd name="T59" fmla="*/ 342 h 960"/>
                <a:gd name="T60" fmla="*/ 865 w 1274"/>
                <a:gd name="T61" fmla="*/ 330 h 960"/>
                <a:gd name="T62" fmla="*/ 829 w 1274"/>
                <a:gd name="T63" fmla="*/ 272 h 960"/>
                <a:gd name="T64" fmla="*/ 823 w 1274"/>
                <a:gd name="T65" fmla="*/ 217 h 960"/>
                <a:gd name="T66" fmla="*/ 799 w 1274"/>
                <a:gd name="T67" fmla="*/ 161 h 960"/>
                <a:gd name="T68" fmla="*/ 765 w 1274"/>
                <a:gd name="T69" fmla="*/ 105 h 960"/>
                <a:gd name="T70" fmla="*/ 765 w 1274"/>
                <a:gd name="T71" fmla="*/ 66 h 960"/>
                <a:gd name="T72" fmla="*/ 952 w 1274"/>
                <a:gd name="T73" fmla="*/ 205 h 960"/>
                <a:gd name="T74" fmla="*/ 940 w 1274"/>
                <a:gd name="T75" fmla="*/ 137 h 960"/>
                <a:gd name="T76" fmla="*/ 894 w 1274"/>
                <a:gd name="T77" fmla="*/ 82 h 960"/>
                <a:gd name="T78" fmla="*/ 793 w 1274"/>
                <a:gd name="T79" fmla="*/ 16 h 960"/>
                <a:gd name="T80" fmla="*/ 688 w 1274"/>
                <a:gd name="T81" fmla="*/ 2 h 960"/>
                <a:gd name="T82" fmla="*/ 523 w 1274"/>
                <a:gd name="T83" fmla="*/ 4 h 960"/>
                <a:gd name="T84" fmla="*/ 358 w 1274"/>
                <a:gd name="T85" fmla="*/ 16 h 960"/>
                <a:gd name="T86" fmla="*/ 322 w 1274"/>
                <a:gd name="T87" fmla="*/ 36 h 960"/>
                <a:gd name="T88" fmla="*/ 296 w 1274"/>
                <a:gd name="T89" fmla="*/ 60 h 960"/>
                <a:gd name="T90" fmla="*/ 244 w 1274"/>
                <a:gd name="T91" fmla="*/ 76 h 960"/>
                <a:gd name="T92" fmla="*/ 26 w 1274"/>
                <a:gd name="T93" fmla="*/ 173 h 960"/>
                <a:gd name="T94" fmla="*/ 26 w 1274"/>
                <a:gd name="T95" fmla="*/ 175 h 960"/>
                <a:gd name="T96" fmla="*/ 59 w 1274"/>
                <a:gd name="T97" fmla="*/ 376 h 960"/>
                <a:gd name="T98" fmla="*/ 30 w 1274"/>
                <a:gd name="T99" fmla="*/ 429 h 960"/>
                <a:gd name="T100" fmla="*/ 4 w 1274"/>
                <a:gd name="T101" fmla="*/ 445 h 960"/>
                <a:gd name="T102" fmla="*/ 32 w 1274"/>
                <a:gd name="T103" fmla="*/ 495 h 960"/>
                <a:gd name="T104" fmla="*/ 41 w 1274"/>
                <a:gd name="T105" fmla="*/ 573 h 960"/>
                <a:gd name="T106" fmla="*/ 55 w 1274"/>
                <a:gd name="T107" fmla="*/ 608 h 960"/>
                <a:gd name="T108" fmla="*/ 81 w 1274"/>
                <a:gd name="T109" fmla="*/ 646 h 960"/>
                <a:gd name="T110" fmla="*/ 83 w 1274"/>
                <a:gd name="T111" fmla="*/ 706 h 960"/>
                <a:gd name="T112" fmla="*/ 59 w 1274"/>
                <a:gd name="T113" fmla="*/ 746 h 960"/>
                <a:gd name="T114" fmla="*/ 45 w 1274"/>
                <a:gd name="T115" fmla="*/ 829 h 960"/>
                <a:gd name="T116" fmla="*/ 59 w 1274"/>
                <a:gd name="T117" fmla="*/ 879 h 960"/>
                <a:gd name="T118" fmla="*/ 133 w 1274"/>
                <a:gd name="T119" fmla="*/ 938 h 960"/>
                <a:gd name="T120" fmla="*/ 179 w 1274"/>
                <a:gd name="T121" fmla="*/ 956 h 960"/>
                <a:gd name="T122" fmla="*/ 242 w 1274"/>
                <a:gd name="T123" fmla="*/ 958 h 960"/>
                <a:gd name="T124" fmla="*/ 282 w 1274"/>
                <a:gd name="T125" fmla="*/ 92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4" h="960">
                  <a:moveTo>
                    <a:pt x="282" y="920"/>
                  </a:moveTo>
                  <a:lnTo>
                    <a:pt x="282" y="920"/>
                  </a:lnTo>
                  <a:lnTo>
                    <a:pt x="292" y="905"/>
                  </a:lnTo>
                  <a:lnTo>
                    <a:pt x="302" y="891"/>
                  </a:lnTo>
                  <a:lnTo>
                    <a:pt x="314" y="881"/>
                  </a:lnTo>
                  <a:lnTo>
                    <a:pt x="324" y="873"/>
                  </a:lnTo>
                  <a:lnTo>
                    <a:pt x="336" y="867"/>
                  </a:lnTo>
                  <a:lnTo>
                    <a:pt x="346" y="863"/>
                  </a:lnTo>
                  <a:lnTo>
                    <a:pt x="358" y="861"/>
                  </a:lnTo>
                  <a:lnTo>
                    <a:pt x="367" y="861"/>
                  </a:lnTo>
                  <a:lnTo>
                    <a:pt x="367" y="861"/>
                  </a:lnTo>
                  <a:lnTo>
                    <a:pt x="387" y="863"/>
                  </a:lnTo>
                  <a:lnTo>
                    <a:pt x="407" y="869"/>
                  </a:lnTo>
                  <a:lnTo>
                    <a:pt x="407" y="869"/>
                  </a:lnTo>
                  <a:lnTo>
                    <a:pt x="417" y="873"/>
                  </a:lnTo>
                  <a:lnTo>
                    <a:pt x="423" y="873"/>
                  </a:lnTo>
                  <a:lnTo>
                    <a:pt x="423" y="873"/>
                  </a:lnTo>
                  <a:lnTo>
                    <a:pt x="425" y="873"/>
                  </a:lnTo>
                  <a:lnTo>
                    <a:pt x="431" y="871"/>
                  </a:lnTo>
                  <a:lnTo>
                    <a:pt x="437" y="863"/>
                  </a:lnTo>
                  <a:lnTo>
                    <a:pt x="445" y="849"/>
                  </a:lnTo>
                  <a:lnTo>
                    <a:pt x="445" y="849"/>
                  </a:lnTo>
                  <a:lnTo>
                    <a:pt x="451" y="841"/>
                  </a:lnTo>
                  <a:lnTo>
                    <a:pt x="459" y="833"/>
                  </a:lnTo>
                  <a:lnTo>
                    <a:pt x="477" y="817"/>
                  </a:lnTo>
                  <a:lnTo>
                    <a:pt x="503" y="803"/>
                  </a:lnTo>
                  <a:lnTo>
                    <a:pt x="529" y="789"/>
                  </a:lnTo>
                  <a:lnTo>
                    <a:pt x="558" y="779"/>
                  </a:lnTo>
                  <a:lnTo>
                    <a:pt x="584" y="771"/>
                  </a:lnTo>
                  <a:lnTo>
                    <a:pt x="608" y="765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40" y="763"/>
                  </a:lnTo>
                  <a:lnTo>
                    <a:pt x="652" y="767"/>
                  </a:lnTo>
                  <a:lnTo>
                    <a:pt x="660" y="769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82" y="785"/>
                  </a:lnTo>
                  <a:lnTo>
                    <a:pt x="698" y="791"/>
                  </a:lnTo>
                  <a:lnTo>
                    <a:pt x="711" y="797"/>
                  </a:lnTo>
                  <a:lnTo>
                    <a:pt x="727" y="803"/>
                  </a:lnTo>
                  <a:lnTo>
                    <a:pt x="759" y="809"/>
                  </a:lnTo>
                  <a:lnTo>
                    <a:pt x="793" y="815"/>
                  </a:lnTo>
                  <a:lnTo>
                    <a:pt x="793" y="815"/>
                  </a:lnTo>
                  <a:lnTo>
                    <a:pt x="849" y="823"/>
                  </a:lnTo>
                  <a:lnTo>
                    <a:pt x="849" y="823"/>
                  </a:lnTo>
                  <a:lnTo>
                    <a:pt x="865" y="827"/>
                  </a:lnTo>
                  <a:lnTo>
                    <a:pt x="880" y="833"/>
                  </a:lnTo>
                  <a:lnTo>
                    <a:pt x="896" y="841"/>
                  </a:lnTo>
                  <a:lnTo>
                    <a:pt x="908" y="853"/>
                  </a:lnTo>
                  <a:lnTo>
                    <a:pt x="908" y="853"/>
                  </a:lnTo>
                  <a:lnTo>
                    <a:pt x="920" y="865"/>
                  </a:lnTo>
                  <a:lnTo>
                    <a:pt x="934" y="873"/>
                  </a:lnTo>
                  <a:lnTo>
                    <a:pt x="946" y="881"/>
                  </a:lnTo>
                  <a:lnTo>
                    <a:pt x="962" y="887"/>
                  </a:lnTo>
                  <a:lnTo>
                    <a:pt x="976" y="891"/>
                  </a:lnTo>
                  <a:lnTo>
                    <a:pt x="992" y="895"/>
                  </a:lnTo>
                  <a:lnTo>
                    <a:pt x="1026" y="899"/>
                  </a:lnTo>
                  <a:lnTo>
                    <a:pt x="1026" y="899"/>
                  </a:lnTo>
                  <a:lnTo>
                    <a:pt x="1030" y="891"/>
                  </a:lnTo>
                  <a:lnTo>
                    <a:pt x="1033" y="881"/>
                  </a:lnTo>
                  <a:lnTo>
                    <a:pt x="1033" y="881"/>
                  </a:lnTo>
                  <a:lnTo>
                    <a:pt x="1037" y="869"/>
                  </a:lnTo>
                  <a:lnTo>
                    <a:pt x="1043" y="857"/>
                  </a:lnTo>
                  <a:lnTo>
                    <a:pt x="1051" y="847"/>
                  </a:lnTo>
                  <a:lnTo>
                    <a:pt x="1059" y="839"/>
                  </a:lnTo>
                  <a:lnTo>
                    <a:pt x="1059" y="839"/>
                  </a:lnTo>
                  <a:lnTo>
                    <a:pt x="1081" y="823"/>
                  </a:lnTo>
                  <a:lnTo>
                    <a:pt x="1099" y="805"/>
                  </a:lnTo>
                  <a:lnTo>
                    <a:pt x="1135" y="767"/>
                  </a:lnTo>
                  <a:lnTo>
                    <a:pt x="1155" y="749"/>
                  </a:lnTo>
                  <a:lnTo>
                    <a:pt x="1173" y="734"/>
                  </a:lnTo>
                  <a:lnTo>
                    <a:pt x="1195" y="720"/>
                  </a:lnTo>
                  <a:lnTo>
                    <a:pt x="1218" y="708"/>
                  </a:lnTo>
                  <a:lnTo>
                    <a:pt x="1218" y="708"/>
                  </a:lnTo>
                  <a:lnTo>
                    <a:pt x="1232" y="702"/>
                  </a:lnTo>
                  <a:lnTo>
                    <a:pt x="1246" y="694"/>
                  </a:lnTo>
                  <a:lnTo>
                    <a:pt x="1274" y="678"/>
                  </a:lnTo>
                  <a:lnTo>
                    <a:pt x="1274" y="678"/>
                  </a:lnTo>
                  <a:lnTo>
                    <a:pt x="1264" y="652"/>
                  </a:lnTo>
                  <a:lnTo>
                    <a:pt x="1264" y="652"/>
                  </a:lnTo>
                  <a:lnTo>
                    <a:pt x="1258" y="652"/>
                  </a:lnTo>
                  <a:lnTo>
                    <a:pt x="1258" y="652"/>
                  </a:lnTo>
                  <a:lnTo>
                    <a:pt x="1234" y="650"/>
                  </a:lnTo>
                  <a:lnTo>
                    <a:pt x="1212" y="644"/>
                  </a:lnTo>
                  <a:lnTo>
                    <a:pt x="1195" y="636"/>
                  </a:lnTo>
                  <a:lnTo>
                    <a:pt x="1179" y="624"/>
                  </a:lnTo>
                  <a:lnTo>
                    <a:pt x="1163" y="610"/>
                  </a:lnTo>
                  <a:lnTo>
                    <a:pt x="1149" y="594"/>
                  </a:lnTo>
                  <a:lnTo>
                    <a:pt x="1137" y="577"/>
                  </a:lnTo>
                  <a:lnTo>
                    <a:pt x="1125" y="559"/>
                  </a:lnTo>
                  <a:lnTo>
                    <a:pt x="1125" y="559"/>
                  </a:lnTo>
                  <a:lnTo>
                    <a:pt x="1113" y="535"/>
                  </a:lnTo>
                  <a:lnTo>
                    <a:pt x="1109" y="525"/>
                  </a:lnTo>
                  <a:lnTo>
                    <a:pt x="1107" y="513"/>
                  </a:lnTo>
                  <a:lnTo>
                    <a:pt x="1105" y="503"/>
                  </a:lnTo>
                  <a:lnTo>
                    <a:pt x="1105" y="493"/>
                  </a:lnTo>
                  <a:lnTo>
                    <a:pt x="1107" y="481"/>
                  </a:lnTo>
                  <a:lnTo>
                    <a:pt x="1111" y="469"/>
                  </a:lnTo>
                  <a:lnTo>
                    <a:pt x="1111" y="469"/>
                  </a:lnTo>
                  <a:lnTo>
                    <a:pt x="1123" y="443"/>
                  </a:lnTo>
                  <a:lnTo>
                    <a:pt x="1133" y="417"/>
                  </a:lnTo>
                  <a:lnTo>
                    <a:pt x="1133" y="417"/>
                  </a:lnTo>
                  <a:lnTo>
                    <a:pt x="1139" y="402"/>
                  </a:lnTo>
                  <a:lnTo>
                    <a:pt x="1139" y="388"/>
                  </a:lnTo>
                  <a:lnTo>
                    <a:pt x="1139" y="376"/>
                  </a:lnTo>
                  <a:lnTo>
                    <a:pt x="1133" y="364"/>
                  </a:lnTo>
                  <a:lnTo>
                    <a:pt x="1127" y="354"/>
                  </a:lnTo>
                  <a:lnTo>
                    <a:pt x="1117" y="348"/>
                  </a:lnTo>
                  <a:lnTo>
                    <a:pt x="1103" y="342"/>
                  </a:lnTo>
                  <a:lnTo>
                    <a:pt x="1087" y="340"/>
                  </a:lnTo>
                  <a:lnTo>
                    <a:pt x="1087" y="340"/>
                  </a:lnTo>
                  <a:lnTo>
                    <a:pt x="1053" y="338"/>
                  </a:lnTo>
                  <a:lnTo>
                    <a:pt x="1018" y="336"/>
                  </a:lnTo>
                  <a:lnTo>
                    <a:pt x="1018" y="336"/>
                  </a:lnTo>
                  <a:lnTo>
                    <a:pt x="980" y="338"/>
                  </a:lnTo>
                  <a:lnTo>
                    <a:pt x="944" y="340"/>
                  </a:lnTo>
                  <a:lnTo>
                    <a:pt x="944" y="340"/>
                  </a:lnTo>
                  <a:lnTo>
                    <a:pt x="918" y="342"/>
                  </a:lnTo>
                  <a:lnTo>
                    <a:pt x="918" y="342"/>
                  </a:lnTo>
                  <a:lnTo>
                    <a:pt x="898" y="342"/>
                  </a:lnTo>
                  <a:lnTo>
                    <a:pt x="880" y="338"/>
                  </a:lnTo>
                  <a:lnTo>
                    <a:pt x="865" y="330"/>
                  </a:lnTo>
                  <a:lnTo>
                    <a:pt x="853" y="320"/>
                  </a:lnTo>
                  <a:lnTo>
                    <a:pt x="841" y="308"/>
                  </a:lnTo>
                  <a:lnTo>
                    <a:pt x="835" y="292"/>
                  </a:lnTo>
                  <a:lnTo>
                    <a:pt x="829" y="272"/>
                  </a:lnTo>
                  <a:lnTo>
                    <a:pt x="827" y="250"/>
                  </a:lnTo>
                  <a:lnTo>
                    <a:pt x="827" y="250"/>
                  </a:lnTo>
                  <a:lnTo>
                    <a:pt x="827" y="233"/>
                  </a:lnTo>
                  <a:lnTo>
                    <a:pt x="823" y="217"/>
                  </a:lnTo>
                  <a:lnTo>
                    <a:pt x="819" y="203"/>
                  </a:lnTo>
                  <a:lnTo>
                    <a:pt x="815" y="187"/>
                  </a:lnTo>
                  <a:lnTo>
                    <a:pt x="807" y="173"/>
                  </a:lnTo>
                  <a:lnTo>
                    <a:pt x="799" y="161"/>
                  </a:lnTo>
                  <a:lnTo>
                    <a:pt x="781" y="133"/>
                  </a:lnTo>
                  <a:lnTo>
                    <a:pt x="781" y="133"/>
                  </a:lnTo>
                  <a:lnTo>
                    <a:pt x="771" y="121"/>
                  </a:lnTo>
                  <a:lnTo>
                    <a:pt x="765" y="105"/>
                  </a:lnTo>
                  <a:lnTo>
                    <a:pt x="749" y="78"/>
                  </a:lnTo>
                  <a:lnTo>
                    <a:pt x="749" y="78"/>
                  </a:lnTo>
                  <a:lnTo>
                    <a:pt x="765" y="66"/>
                  </a:lnTo>
                  <a:lnTo>
                    <a:pt x="765" y="66"/>
                  </a:lnTo>
                  <a:lnTo>
                    <a:pt x="930" y="215"/>
                  </a:lnTo>
                  <a:lnTo>
                    <a:pt x="930" y="215"/>
                  </a:lnTo>
                  <a:lnTo>
                    <a:pt x="952" y="205"/>
                  </a:lnTo>
                  <a:lnTo>
                    <a:pt x="952" y="205"/>
                  </a:lnTo>
                  <a:lnTo>
                    <a:pt x="950" y="185"/>
                  </a:lnTo>
                  <a:lnTo>
                    <a:pt x="948" y="163"/>
                  </a:lnTo>
                  <a:lnTo>
                    <a:pt x="942" y="145"/>
                  </a:lnTo>
                  <a:lnTo>
                    <a:pt x="940" y="137"/>
                  </a:lnTo>
                  <a:lnTo>
                    <a:pt x="934" y="129"/>
                  </a:lnTo>
                  <a:lnTo>
                    <a:pt x="934" y="129"/>
                  </a:lnTo>
                  <a:lnTo>
                    <a:pt x="914" y="105"/>
                  </a:lnTo>
                  <a:lnTo>
                    <a:pt x="894" y="82"/>
                  </a:lnTo>
                  <a:lnTo>
                    <a:pt x="870" y="62"/>
                  </a:lnTo>
                  <a:lnTo>
                    <a:pt x="847" y="44"/>
                  </a:lnTo>
                  <a:lnTo>
                    <a:pt x="821" y="28"/>
                  </a:lnTo>
                  <a:lnTo>
                    <a:pt x="793" y="16"/>
                  </a:lnTo>
                  <a:lnTo>
                    <a:pt x="765" y="8"/>
                  </a:lnTo>
                  <a:lnTo>
                    <a:pt x="733" y="4"/>
                  </a:lnTo>
                  <a:lnTo>
                    <a:pt x="733" y="4"/>
                  </a:lnTo>
                  <a:lnTo>
                    <a:pt x="688" y="2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582" y="2"/>
                  </a:lnTo>
                  <a:lnTo>
                    <a:pt x="523" y="4"/>
                  </a:lnTo>
                  <a:lnTo>
                    <a:pt x="405" y="10"/>
                  </a:lnTo>
                  <a:lnTo>
                    <a:pt x="405" y="10"/>
                  </a:lnTo>
                  <a:lnTo>
                    <a:pt x="381" y="12"/>
                  </a:lnTo>
                  <a:lnTo>
                    <a:pt x="358" y="16"/>
                  </a:lnTo>
                  <a:lnTo>
                    <a:pt x="346" y="20"/>
                  </a:lnTo>
                  <a:lnTo>
                    <a:pt x="336" y="24"/>
                  </a:lnTo>
                  <a:lnTo>
                    <a:pt x="328" y="28"/>
                  </a:lnTo>
                  <a:lnTo>
                    <a:pt x="322" y="36"/>
                  </a:lnTo>
                  <a:lnTo>
                    <a:pt x="322" y="36"/>
                  </a:lnTo>
                  <a:lnTo>
                    <a:pt x="314" y="46"/>
                  </a:lnTo>
                  <a:lnTo>
                    <a:pt x="306" y="54"/>
                  </a:lnTo>
                  <a:lnTo>
                    <a:pt x="296" y="60"/>
                  </a:lnTo>
                  <a:lnTo>
                    <a:pt x="286" y="64"/>
                  </a:lnTo>
                  <a:lnTo>
                    <a:pt x="264" y="70"/>
                  </a:lnTo>
                  <a:lnTo>
                    <a:pt x="254" y="72"/>
                  </a:lnTo>
                  <a:lnTo>
                    <a:pt x="244" y="76"/>
                  </a:lnTo>
                  <a:lnTo>
                    <a:pt x="244" y="76"/>
                  </a:lnTo>
                  <a:lnTo>
                    <a:pt x="135" y="123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53" y="324"/>
                  </a:lnTo>
                  <a:lnTo>
                    <a:pt x="53" y="324"/>
                  </a:lnTo>
                  <a:lnTo>
                    <a:pt x="57" y="360"/>
                  </a:lnTo>
                  <a:lnTo>
                    <a:pt x="59" y="376"/>
                  </a:lnTo>
                  <a:lnTo>
                    <a:pt x="57" y="392"/>
                  </a:lnTo>
                  <a:lnTo>
                    <a:pt x="51" y="406"/>
                  </a:lnTo>
                  <a:lnTo>
                    <a:pt x="41" y="419"/>
                  </a:lnTo>
                  <a:lnTo>
                    <a:pt x="30" y="429"/>
                  </a:lnTo>
                  <a:lnTo>
                    <a:pt x="10" y="439"/>
                  </a:lnTo>
                  <a:lnTo>
                    <a:pt x="10" y="439"/>
                  </a:lnTo>
                  <a:lnTo>
                    <a:pt x="6" y="441"/>
                  </a:lnTo>
                  <a:lnTo>
                    <a:pt x="4" y="445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26" y="485"/>
                  </a:lnTo>
                  <a:lnTo>
                    <a:pt x="32" y="495"/>
                  </a:lnTo>
                  <a:lnTo>
                    <a:pt x="37" y="507"/>
                  </a:lnTo>
                  <a:lnTo>
                    <a:pt x="39" y="519"/>
                  </a:lnTo>
                  <a:lnTo>
                    <a:pt x="41" y="533"/>
                  </a:lnTo>
                  <a:lnTo>
                    <a:pt x="41" y="573"/>
                  </a:lnTo>
                  <a:lnTo>
                    <a:pt x="41" y="573"/>
                  </a:lnTo>
                  <a:lnTo>
                    <a:pt x="43" y="584"/>
                  </a:lnTo>
                  <a:lnTo>
                    <a:pt x="47" y="596"/>
                  </a:lnTo>
                  <a:lnTo>
                    <a:pt x="55" y="608"/>
                  </a:lnTo>
                  <a:lnTo>
                    <a:pt x="63" y="620"/>
                  </a:lnTo>
                  <a:lnTo>
                    <a:pt x="63" y="620"/>
                  </a:lnTo>
                  <a:lnTo>
                    <a:pt x="73" y="632"/>
                  </a:lnTo>
                  <a:lnTo>
                    <a:pt x="81" y="646"/>
                  </a:lnTo>
                  <a:lnTo>
                    <a:pt x="85" y="660"/>
                  </a:lnTo>
                  <a:lnTo>
                    <a:pt x="87" y="676"/>
                  </a:lnTo>
                  <a:lnTo>
                    <a:pt x="87" y="692"/>
                  </a:lnTo>
                  <a:lnTo>
                    <a:pt x="83" y="706"/>
                  </a:lnTo>
                  <a:lnTo>
                    <a:pt x="77" y="720"/>
                  </a:lnTo>
                  <a:lnTo>
                    <a:pt x="69" y="732"/>
                  </a:lnTo>
                  <a:lnTo>
                    <a:pt x="69" y="732"/>
                  </a:lnTo>
                  <a:lnTo>
                    <a:pt x="59" y="746"/>
                  </a:lnTo>
                  <a:lnTo>
                    <a:pt x="53" y="763"/>
                  </a:lnTo>
                  <a:lnTo>
                    <a:pt x="47" y="785"/>
                  </a:lnTo>
                  <a:lnTo>
                    <a:pt x="45" y="807"/>
                  </a:lnTo>
                  <a:lnTo>
                    <a:pt x="45" y="829"/>
                  </a:lnTo>
                  <a:lnTo>
                    <a:pt x="45" y="851"/>
                  </a:lnTo>
                  <a:lnTo>
                    <a:pt x="51" y="867"/>
                  </a:lnTo>
                  <a:lnTo>
                    <a:pt x="55" y="875"/>
                  </a:lnTo>
                  <a:lnTo>
                    <a:pt x="59" y="879"/>
                  </a:lnTo>
                  <a:lnTo>
                    <a:pt x="59" y="879"/>
                  </a:lnTo>
                  <a:lnTo>
                    <a:pt x="87" y="905"/>
                  </a:lnTo>
                  <a:lnTo>
                    <a:pt x="117" y="928"/>
                  </a:lnTo>
                  <a:lnTo>
                    <a:pt x="133" y="938"/>
                  </a:lnTo>
                  <a:lnTo>
                    <a:pt x="147" y="946"/>
                  </a:lnTo>
                  <a:lnTo>
                    <a:pt x="163" y="952"/>
                  </a:lnTo>
                  <a:lnTo>
                    <a:pt x="179" y="956"/>
                  </a:lnTo>
                  <a:lnTo>
                    <a:pt x="179" y="956"/>
                  </a:lnTo>
                  <a:lnTo>
                    <a:pt x="199" y="958"/>
                  </a:lnTo>
                  <a:lnTo>
                    <a:pt x="218" y="960"/>
                  </a:lnTo>
                  <a:lnTo>
                    <a:pt x="218" y="960"/>
                  </a:lnTo>
                  <a:lnTo>
                    <a:pt x="242" y="958"/>
                  </a:lnTo>
                  <a:lnTo>
                    <a:pt x="254" y="954"/>
                  </a:lnTo>
                  <a:lnTo>
                    <a:pt x="266" y="952"/>
                  </a:lnTo>
                  <a:lnTo>
                    <a:pt x="266" y="952"/>
                  </a:lnTo>
                  <a:lnTo>
                    <a:pt x="282" y="920"/>
                  </a:lnTo>
                  <a:lnTo>
                    <a:pt x="282" y="9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3" name="Freeform 13"/>
            <p:cNvSpPr>
              <a:spLocks/>
            </p:cNvSpPr>
            <p:nvPr/>
          </p:nvSpPr>
          <p:spPr bwMode="auto">
            <a:xfrm>
              <a:off x="7201336" y="2789273"/>
              <a:ext cx="200644" cy="181196"/>
            </a:xfrm>
            <a:custGeom>
              <a:avLst/>
              <a:gdLst>
                <a:gd name="T0" fmla="*/ 813 w 1211"/>
                <a:gd name="T1" fmla="*/ 1000 h 1105"/>
                <a:gd name="T2" fmla="*/ 843 w 1211"/>
                <a:gd name="T3" fmla="*/ 972 h 1105"/>
                <a:gd name="T4" fmla="*/ 887 w 1211"/>
                <a:gd name="T5" fmla="*/ 964 h 1105"/>
                <a:gd name="T6" fmla="*/ 867 w 1211"/>
                <a:gd name="T7" fmla="*/ 912 h 1105"/>
                <a:gd name="T8" fmla="*/ 877 w 1211"/>
                <a:gd name="T9" fmla="*/ 874 h 1105"/>
                <a:gd name="T10" fmla="*/ 923 w 1211"/>
                <a:gd name="T11" fmla="*/ 849 h 1105"/>
                <a:gd name="T12" fmla="*/ 964 w 1211"/>
                <a:gd name="T13" fmla="*/ 845 h 1105"/>
                <a:gd name="T14" fmla="*/ 990 w 1211"/>
                <a:gd name="T15" fmla="*/ 843 h 1105"/>
                <a:gd name="T16" fmla="*/ 1040 w 1211"/>
                <a:gd name="T17" fmla="*/ 789 h 1105"/>
                <a:gd name="T18" fmla="*/ 1078 w 1211"/>
                <a:gd name="T19" fmla="*/ 739 h 1105"/>
                <a:gd name="T20" fmla="*/ 1147 w 1211"/>
                <a:gd name="T21" fmla="*/ 650 h 1105"/>
                <a:gd name="T22" fmla="*/ 1088 w 1211"/>
                <a:gd name="T23" fmla="*/ 513 h 1105"/>
                <a:gd name="T24" fmla="*/ 1098 w 1211"/>
                <a:gd name="T25" fmla="*/ 487 h 1105"/>
                <a:gd name="T26" fmla="*/ 1169 w 1211"/>
                <a:gd name="T27" fmla="*/ 471 h 1105"/>
                <a:gd name="T28" fmla="*/ 1211 w 1211"/>
                <a:gd name="T29" fmla="*/ 427 h 1105"/>
                <a:gd name="T30" fmla="*/ 1187 w 1211"/>
                <a:gd name="T31" fmla="*/ 350 h 1105"/>
                <a:gd name="T32" fmla="*/ 1117 w 1211"/>
                <a:gd name="T33" fmla="*/ 314 h 1105"/>
                <a:gd name="T34" fmla="*/ 1046 w 1211"/>
                <a:gd name="T35" fmla="*/ 312 h 1105"/>
                <a:gd name="T36" fmla="*/ 1018 w 1211"/>
                <a:gd name="T37" fmla="*/ 308 h 1105"/>
                <a:gd name="T38" fmla="*/ 986 w 1211"/>
                <a:gd name="T39" fmla="*/ 264 h 1105"/>
                <a:gd name="T40" fmla="*/ 982 w 1211"/>
                <a:gd name="T41" fmla="*/ 201 h 1105"/>
                <a:gd name="T42" fmla="*/ 931 w 1211"/>
                <a:gd name="T43" fmla="*/ 145 h 1105"/>
                <a:gd name="T44" fmla="*/ 905 w 1211"/>
                <a:gd name="T45" fmla="*/ 111 h 1105"/>
                <a:gd name="T46" fmla="*/ 865 w 1211"/>
                <a:gd name="T47" fmla="*/ 47 h 1105"/>
                <a:gd name="T48" fmla="*/ 801 w 1211"/>
                <a:gd name="T49" fmla="*/ 47 h 1105"/>
                <a:gd name="T50" fmla="*/ 706 w 1211"/>
                <a:gd name="T51" fmla="*/ 55 h 1105"/>
                <a:gd name="T52" fmla="*/ 601 w 1211"/>
                <a:gd name="T53" fmla="*/ 32 h 1105"/>
                <a:gd name="T54" fmla="*/ 553 w 1211"/>
                <a:gd name="T55" fmla="*/ 4 h 1105"/>
                <a:gd name="T56" fmla="*/ 499 w 1211"/>
                <a:gd name="T57" fmla="*/ 24 h 1105"/>
                <a:gd name="T58" fmla="*/ 459 w 1211"/>
                <a:gd name="T59" fmla="*/ 55 h 1105"/>
                <a:gd name="T60" fmla="*/ 376 w 1211"/>
                <a:gd name="T61" fmla="*/ 201 h 1105"/>
                <a:gd name="T62" fmla="*/ 358 w 1211"/>
                <a:gd name="T63" fmla="*/ 206 h 1105"/>
                <a:gd name="T64" fmla="*/ 304 w 1211"/>
                <a:gd name="T65" fmla="*/ 248 h 1105"/>
                <a:gd name="T66" fmla="*/ 312 w 1211"/>
                <a:gd name="T67" fmla="*/ 312 h 1105"/>
                <a:gd name="T68" fmla="*/ 300 w 1211"/>
                <a:gd name="T69" fmla="*/ 364 h 1105"/>
                <a:gd name="T70" fmla="*/ 247 w 1211"/>
                <a:gd name="T71" fmla="*/ 391 h 1105"/>
                <a:gd name="T72" fmla="*/ 177 w 1211"/>
                <a:gd name="T73" fmla="*/ 403 h 1105"/>
                <a:gd name="T74" fmla="*/ 139 w 1211"/>
                <a:gd name="T75" fmla="*/ 455 h 1105"/>
                <a:gd name="T76" fmla="*/ 129 w 1211"/>
                <a:gd name="T77" fmla="*/ 652 h 1105"/>
                <a:gd name="T78" fmla="*/ 100 w 1211"/>
                <a:gd name="T79" fmla="*/ 696 h 1105"/>
                <a:gd name="T80" fmla="*/ 70 w 1211"/>
                <a:gd name="T81" fmla="*/ 700 h 1105"/>
                <a:gd name="T82" fmla="*/ 18 w 1211"/>
                <a:gd name="T83" fmla="*/ 717 h 1105"/>
                <a:gd name="T84" fmla="*/ 0 w 1211"/>
                <a:gd name="T85" fmla="*/ 757 h 1105"/>
                <a:gd name="T86" fmla="*/ 38 w 1211"/>
                <a:gd name="T87" fmla="*/ 835 h 1105"/>
                <a:gd name="T88" fmla="*/ 137 w 1211"/>
                <a:gd name="T89" fmla="*/ 863 h 1105"/>
                <a:gd name="T90" fmla="*/ 211 w 1211"/>
                <a:gd name="T91" fmla="*/ 888 h 1105"/>
                <a:gd name="T92" fmla="*/ 265 w 1211"/>
                <a:gd name="T93" fmla="*/ 922 h 1105"/>
                <a:gd name="T94" fmla="*/ 314 w 1211"/>
                <a:gd name="T95" fmla="*/ 910 h 1105"/>
                <a:gd name="T96" fmla="*/ 390 w 1211"/>
                <a:gd name="T97" fmla="*/ 916 h 1105"/>
                <a:gd name="T98" fmla="*/ 461 w 1211"/>
                <a:gd name="T99" fmla="*/ 952 h 1105"/>
                <a:gd name="T100" fmla="*/ 537 w 1211"/>
                <a:gd name="T101" fmla="*/ 960 h 1105"/>
                <a:gd name="T102" fmla="*/ 618 w 1211"/>
                <a:gd name="T103" fmla="*/ 988 h 1105"/>
                <a:gd name="T104" fmla="*/ 662 w 1211"/>
                <a:gd name="T105" fmla="*/ 1049 h 1105"/>
                <a:gd name="T106" fmla="*/ 724 w 1211"/>
                <a:gd name="T107" fmla="*/ 1073 h 1105"/>
                <a:gd name="T108" fmla="*/ 758 w 1211"/>
                <a:gd name="T109" fmla="*/ 1105 h 1105"/>
                <a:gd name="T110" fmla="*/ 795 w 1211"/>
                <a:gd name="T111" fmla="*/ 1037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1" h="1105">
                  <a:moveTo>
                    <a:pt x="795" y="1037"/>
                  </a:moveTo>
                  <a:lnTo>
                    <a:pt x="795" y="1037"/>
                  </a:lnTo>
                  <a:lnTo>
                    <a:pt x="809" y="1008"/>
                  </a:lnTo>
                  <a:lnTo>
                    <a:pt x="809" y="1008"/>
                  </a:lnTo>
                  <a:lnTo>
                    <a:pt x="813" y="1000"/>
                  </a:lnTo>
                  <a:lnTo>
                    <a:pt x="819" y="994"/>
                  </a:lnTo>
                  <a:lnTo>
                    <a:pt x="827" y="988"/>
                  </a:lnTo>
                  <a:lnTo>
                    <a:pt x="835" y="984"/>
                  </a:lnTo>
                  <a:lnTo>
                    <a:pt x="835" y="984"/>
                  </a:lnTo>
                  <a:lnTo>
                    <a:pt x="843" y="972"/>
                  </a:lnTo>
                  <a:lnTo>
                    <a:pt x="843" y="972"/>
                  </a:lnTo>
                  <a:lnTo>
                    <a:pt x="857" y="984"/>
                  </a:lnTo>
                  <a:lnTo>
                    <a:pt x="891" y="984"/>
                  </a:lnTo>
                  <a:lnTo>
                    <a:pt x="891" y="984"/>
                  </a:lnTo>
                  <a:lnTo>
                    <a:pt x="887" y="964"/>
                  </a:lnTo>
                  <a:lnTo>
                    <a:pt x="879" y="948"/>
                  </a:lnTo>
                  <a:lnTo>
                    <a:pt x="879" y="948"/>
                  </a:lnTo>
                  <a:lnTo>
                    <a:pt x="875" y="936"/>
                  </a:lnTo>
                  <a:lnTo>
                    <a:pt x="869" y="922"/>
                  </a:lnTo>
                  <a:lnTo>
                    <a:pt x="867" y="912"/>
                  </a:lnTo>
                  <a:lnTo>
                    <a:pt x="867" y="902"/>
                  </a:lnTo>
                  <a:lnTo>
                    <a:pt x="869" y="894"/>
                  </a:lnTo>
                  <a:lnTo>
                    <a:pt x="873" y="882"/>
                  </a:lnTo>
                  <a:lnTo>
                    <a:pt x="873" y="882"/>
                  </a:lnTo>
                  <a:lnTo>
                    <a:pt x="877" y="874"/>
                  </a:lnTo>
                  <a:lnTo>
                    <a:pt x="885" y="867"/>
                  </a:lnTo>
                  <a:lnTo>
                    <a:pt x="891" y="861"/>
                  </a:lnTo>
                  <a:lnTo>
                    <a:pt x="899" y="857"/>
                  </a:lnTo>
                  <a:lnTo>
                    <a:pt x="913" y="851"/>
                  </a:lnTo>
                  <a:lnTo>
                    <a:pt x="923" y="849"/>
                  </a:lnTo>
                  <a:lnTo>
                    <a:pt x="923" y="849"/>
                  </a:lnTo>
                  <a:lnTo>
                    <a:pt x="937" y="847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64" y="845"/>
                  </a:lnTo>
                  <a:lnTo>
                    <a:pt x="964" y="845"/>
                  </a:lnTo>
                  <a:lnTo>
                    <a:pt x="972" y="845"/>
                  </a:lnTo>
                  <a:lnTo>
                    <a:pt x="972" y="845"/>
                  </a:lnTo>
                  <a:lnTo>
                    <a:pt x="982" y="845"/>
                  </a:lnTo>
                  <a:lnTo>
                    <a:pt x="990" y="843"/>
                  </a:lnTo>
                  <a:lnTo>
                    <a:pt x="998" y="839"/>
                  </a:lnTo>
                  <a:lnTo>
                    <a:pt x="1006" y="833"/>
                  </a:lnTo>
                  <a:lnTo>
                    <a:pt x="1022" y="815"/>
                  </a:lnTo>
                  <a:lnTo>
                    <a:pt x="1040" y="789"/>
                  </a:lnTo>
                  <a:lnTo>
                    <a:pt x="1040" y="789"/>
                  </a:lnTo>
                  <a:lnTo>
                    <a:pt x="1050" y="771"/>
                  </a:lnTo>
                  <a:lnTo>
                    <a:pt x="1050" y="771"/>
                  </a:lnTo>
                  <a:lnTo>
                    <a:pt x="1062" y="755"/>
                  </a:lnTo>
                  <a:lnTo>
                    <a:pt x="1078" y="739"/>
                  </a:lnTo>
                  <a:lnTo>
                    <a:pt x="1078" y="739"/>
                  </a:lnTo>
                  <a:lnTo>
                    <a:pt x="1100" y="709"/>
                  </a:lnTo>
                  <a:lnTo>
                    <a:pt x="1100" y="709"/>
                  </a:lnTo>
                  <a:lnTo>
                    <a:pt x="1119" y="682"/>
                  </a:lnTo>
                  <a:lnTo>
                    <a:pt x="1147" y="650"/>
                  </a:lnTo>
                  <a:lnTo>
                    <a:pt x="1147" y="650"/>
                  </a:lnTo>
                  <a:lnTo>
                    <a:pt x="1127" y="608"/>
                  </a:lnTo>
                  <a:lnTo>
                    <a:pt x="1108" y="564"/>
                  </a:lnTo>
                  <a:lnTo>
                    <a:pt x="1108" y="564"/>
                  </a:lnTo>
                  <a:lnTo>
                    <a:pt x="1092" y="529"/>
                  </a:lnTo>
                  <a:lnTo>
                    <a:pt x="1088" y="513"/>
                  </a:lnTo>
                  <a:lnTo>
                    <a:pt x="1088" y="505"/>
                  </a:lnTo>
                  <a:lnTo>
                    <a:pt x="1090" y="497"/>
                  </a:lnTo>
                  <a:lnTo>
                    <a:pt x="1090" y="497"/>
                  </a:lnTo>
                  <a:lnTo>
                    <a:pt x="1094" y="493"/>
                  </a:lnTo>
                  <a:lnTo>
                    <a:pt x="1098" y="487"/>
                  </a:lnTo>
                  <a:lnTo>
                    <a:pt x="1115" y="481"/>
                  </a:lnTo>
                  <a:lnTo>
                    <a:pt x="1133" y="475"/>
                  </a:lnTo>
                  <a:lnTo>
                    <a:pt x="1151" y="473"/>
                  </a:lnTo>
                  <a:lnTo>
                    <a:pt x="1151" y="473"/>
                  </a:lnTo>
                  <a:lnTo>
                    <a:pt x="1169" y="471"/>
                  </a:lnTo>
                  <a:lnTo>
                    <a:pt x="1183" y="467"/>
                  </a:lnTo>
                  <a:lnTo>
                    <a:pt x="1195" y="459"/>
                  </a:lnTo>
                  <a:lnTo>
                    <a:pt x="1203" y="451"/>
                  </a:lnTo>
                  <a:lnTo>
                    <a:pt x="1209" y="441"/>
                  </a:lnTo>
                  <a:lnTo>
                    <a:pt x="1211" y="427"/>
                  </a:lnTo>
                  <a:lnTo>
                    <a:pt x="1211" y="413"/>
                  </a:lnTo>
                  <a:lnTo>
                    <a:pt x="1205" y="397"/>
                  </a:lnTo>
                  <a:lnTo>
                    <a:pt x="1205" y="397"/>
                  </a:lnTo>
                  <a:lnTo>
                    <a:pt x="1197" y="370"/>
                  </a:lnTo>
                  <a:lnTo>
                    <a:pt x="1187" y="350"/>
                  </a:lnTo>
                  <a:lnTo>
                    <a:pt x="1179" y="336"/>
                  </a:lnTo>
                  <a:lnTo>
                    <a:pt x="1169" y="326"/>
                  </a:lnTo>
                  <a:lnTo>
                    <a:pt x="1157" y="320"/>
                  </a:lnTo>
                  <a:lnTo>
                    <a:pt x="1141" y="316"/>
                  </a:lnTo>
                  <a:lnTo>
                    <a:pt x="1117" y="314"/>
                  </a:lnTo>
                  <a:lnTo>
                    <a:pt x="1090" y="314"/>
                  </a:lnTo>
                  <a:lnTo>
                    <a:pt x="1090" y="314"/>
                  </a:lnTo>
                  <a:lnTo>
                    <a:pt x="1048" y="312"/>
                  </a:lnTo>
                  <a:lnTo>
                    <a:pt x="1048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30" y="312"/>
                  </a:lnTo>
                  <a:lnTo>
                    <a:pt x="1018" y="308"/>
                  </a:lnTo>
                  <a:lnTo>
                    <a:pt x="1008" y="304"/>
                  </a:lnTo>
                  <a:lnTo>
                    <a:pt x="998" y="296"/>
                  </a:lnTo>
                  <a:lnTo>
                    <a:pt x="992" y="288"/>
                  </a:lnTo>
                  <a:lnTo>
                    <a:pt x="988" y="276"/>
                  </a:lnTo>
                  <a:lnTo>
                    <a:pt x="986" y="264"/>
                  </a:lnTo>
                  <a:lnTo>
                    <a:pt x="986" y="250"/>
                  </a:lnTo>
                  <a:lnTo>
                    <a:pt x="986" y="250"/>
                  </a:lnTo>
                  <a:lnTo>
                    <a:pt x="986" y="232"/>
                  </a:lnTo>
                  <a:lnTo>
                    <a:pt x="984" y="216"/>
                  </a:lnTo>
                  <a:lnTo>
                    <a:pt x="982" y="201"/>
                  </a:lnTo>
                  <a:lnTo>
                    <a:pt x="976" y="187"/>
                  </a:lnTo>
                  <a:lnTo>
                    <a:pt x="968" y="175"/>
                  </a:lnTo>
                  <a:lnTo>
                    <a:pt x="958" y="163"/>
                  </a:lnTo>
                  <a:lnTo>
                    <a:pt x="945" y="153"/>
                  </a:lnTo>
                  <a:lnTo>
                    <a:pt x="931" y="145"/>
                  </a:lnTo>
                  <a:lnTo>
                    <a:pt x="931" y="145"/>
                  </a:lnTo>
                  <a:lnTo>
                    <a:pt x="923" y="139"/>
                  </a:lnTo>
                  <a:lnTo>
                    <a:pt x="915" y="131"/>
                  </a:lnTo>
                  <a:lnTo>
                    <a:pt x="905" y="111"/>
                  </a:lnTo>
                  <a:lnTo>
                    <a:pt x="905" y="111"/>
                  </a:lnTo>
                  <a:lnTo>
                    <a:pt x="891" y="77"/>
                  </a:lnTo>
                  <a:lnTo>
                    <a:pt x="885" y="65"/>
                  </a:lnTo>
                  <a:lnTo>
                    <a:pt x="879" y="57"/>
                  </a:lnTo>
                  <a:lnTo>
                    <a:pt x="873" y="51"/>
                  </a:lnTo>
                  <a:lnTo>
                    <a:pt x="865" y="47"/>
                  </a:lnTo>
                  <a:lnTo>
                    <a:pt x="857" y="45"/>
                  </a:lnTo>
                  <a:lnTo>
                    <a:pt x="845" y="43"/>
                  </a:lnTo>
                  <a:lnTo>
                    <a:pt x="845" y="43"/>
                  </a:lnTo>
                  <a:lnTo>
                    <a:pt x="825" y="45"/>
                  </a:lnTo>
                  <a:lnTo>
                    <a:pt x="801" y="47"/>
                  </a:lnTo>
                  <a:lnTo>
                    <a:pt x="801" y="47"/>
                  </a:lnTo>
                  <a:lnTo>
                    <a:pt x="752" y="51"/>
                  </a:lnTo>
                  <a:lnTo>
                    <a:pt x="730" y="53"/>
                  </a:lnTo>
                  <a:lnTo>
                    <a:pt x="706" y="55"/>
                  </a:lnTo>
                  <a:lnTo>
                    <a:pt x="706" y="55"/>
                  </a:lnTo>
                  <a:lnTo>
                    <a:pt x="670" y="53"/>
                  </a:lnTo>
                  <a:lnTo>
                    <a:pt x="652" y="49"/>
                  </a:lnTo>
                  <a:lnTo>
                    <a:pt x="634" y="45"/>
                  </a:lnTo>
                  <a:lnTo>
                    <a:pt x="616" y="40"/>
                  </a:lnTo>
                  <a:lnTo>
                    <a:pt x="601" y="32"/>
                  </a:lnTo>
                  <a:lnTo>
                    <a:pt x="583" y="22"/>
                  </a:lnTo>
                  <a:lnTo>
                    <a:pt x="567" y="10"/>
                  </a:lnTo>
                  <a:lnTo>
                    <a:pt x="567" y="10"/>
                  </a:lnTo>
                  <a:lnTo>
                    <a:pt x="561" y="6"/>
                  </a:lnTo>
                  <a:lnTo>
                    <a:pt x="553" y="4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29" y="10"/>
                  </a:lnTo>
                  <a:lnTo>
                    <a:pt x="515" y="18"/>
                  </a:lnTo>
                  <a:lnTo>
                    <a:pt x="499" y="24"/>
                  </a:lnTo>
                  <a:lnTo>
                    <a:pt x="481" y="26"/>
                  </a:lnTo>
                  <a:lnTo>
                    <a:pt x="481" y="26"/>
                  </a:lnTo>
                  <a:lnTo>
                    <a:pt x="473" y="36"/>
                  </a:lnTo>
                  <a:lnTo>
                    <a:pt x="465" y="45"/>
                  </a:lnTo>
                  <a:lnTo>
                    <a:pt x="459" y="55"/>
                  </a:lnTo>
                  <a:lnTo>
                    <a:pt x="453" y="65"/>
                  </a:lnTo>
                  <a:lnTo>
                    <a:pt x="453" y="65"/>
                  </a:lnTo>
                  <a:lnTo>
                    <a:pt x="438" y="101"/>
                  </a:lnTo>
                  <a:lnTo>
                    <a:pt x="418" y="135"/>
                  </a:lnTo>
                  <a:lnTo>
                    <a:pt x="376" y="201"/>
                  </a:lnTo>
                  <a:lnTo>
                    <a:pt x="376" y="201"/>
                  </a:lnTo>
                  <a:lnTo>
                    <a:pt x="372" y="203"/>
                  </a:lnTo>
                  <a:lnTo>
                    <a:pt x="368" y="205"/>
                  </a:lnTo>
                  <a:lnTo>
                    <a:pt x="358" y="206"/>
                  </a:lnTo>
                  <a:lnTo>
                    <a:pt x="358" y="206"/>
                  </a:lnTo>
                  <a:lnTo>
                    <a:pt x="340" y="214"/>
                  </a:lnTo>
                  <a:lnTo>
                    <a:pt x="324" y="220"/>
                  </a:lnTo>
                  <a:lnTo>
                    <a:pt x="314" y="228"/>
                  </a:lnTo>
                  <a:lnTo>
                    <a:pt x="308" y="236"/>
                  </a:lnTo>
                  <a:lnTo>
                    <a:pt x="304" y="248"/>
                  </a:lnTo>
                  <a:lnTo>
                    <a:pt x="302" y="262"/>
                  </a:lnTo>
                  <a:lnTo>
                    <a:pt x="304" y="278"/>
                  </a:lnTo>
                  <a:lnTo>
                    <a:pt x="310" y="300"/>
                  </a:lnTo>
                  <a:lnTo>
                    <a:pt x="310" y="300"/>
                  </a:lnTo>
                  <a:lnTo>
                    <a:pt x="312" y="312"/>
                  </a:lnTo>
                  <a:lnTo>
                    <a:pt x="312" y="324"/>
                  </a:lnTo>
                  <a:lnTo>
                    <a:pt x="312" y="334"/>
                  </a:lnTo>
                  <a:lnTo>
                    <a:pt x="310" y="344"/>
                  </a:lnTo>
                  <a:lnTo>
                    <a:pt x="306" y="354"/>
                  </a:lnTo>
                  <a:lnTo>
                    <a:pt x="300" y="364"/>
                  </a:lnTo>
                  <a:lnTo>
                    <a:pt x="292" y="372"/>
                  </a:lnTo>
                  <a:lnTo>
                    <a:pt x="283" y="377"/>
                  </a:lnTo>
                  <a:lnTo>
                    <a:pt x="283" y="377"/>
                  </a:lnTo>
                  <a:lnTo>
                    <a:pt x="265" y="385"/>
                  </a:lnTo>
                  <a:lnTo>
                    <a:pt x="247" y="391"/>
                  </a:lnTo>
                  <a:lnTo>
                    <a:pt x="227" y="395"/>
                  </a:lnTo>
                  <a:lnTo>
                    <a:pt x="209" y="397"/>
                  </a:lnTo>
                  <a:lnTo>
                    <a:pt x="209" y="397"/>
                  </a:lnTo>
                  <a:lnTo>
                    <a:pt x="191" y="399"/>
                  </a:lnTo>
                  <a:lnTo>
                    <a:pt x="177" y="403"/>
                  </a:lnTo>
                  <a:lnTo>
                    <a:pt x="165" y="409"/>
                  </a:lnTo>
                  <a:lnTo>
                    <a:pt x="155" y="417"/>
                  </a:lnTo>
                  <a:lnTo>
                    <a:pt x="149" y="427"/>
                  </a:lnTo>
                  <a:lnTo>
                    <a:pt x="143" y="439"/>
                  </a:lnTo>
                  <a:lnTo>
                    <a:pt x="139" y="455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31" y="638"/>
                  </a:lnTo>
                  <a:lnTo>
                    <a:pt x="131" y="638"/>
                  </a:lnTo>
                  <a:lnTo>
                    <a:pt x="129" y="652"/>
                  </a:lnTo>
                  <a:lnTo>
                    <a:pt x="127" y="664"/>
                  </a:lnTo>
                  <a:lnTo>
                    <a:pt x="123" y="676"/>
                  </a:lnTo>
                  <a:lnTo>
                    <a:pt x="117" y="684"/>
                  </a:lnTo>
                  <a:lnTo>
                    <a:pt x="110" y="690"/>
                  </a:lnTo>
                  <a:lnTo>
                    <a:pt x="100" y="696"/>
                  </a:lnTo>
                  <a:lnTo>
                    <a:pt x="86" y="698"/>
                  </a:lnTo>
                  <a:lnTo>
                    <a:pt x="72" y="700"/>
                  </a:lnTo>
                  <a:lnTo>
                    <a:pt x="72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52" y="702"/>
                  </a:lnTo>
                  <a:lnTo>
                    <a:pt x="34" y="707"/>
                  </a:lnTo>
                  <a:lnTo>
                    <a:pt x="18" y="717"/>
                  </a:lnTo>
                  <a:lnTo>
                    <a:pt x="12" y="723"/>
                  </a:lnTo>
                  <a:lnTo>
                    <a:pt x="6" y="729"/>
                  </a:lnTo>
                  <a:lnTo>
                    <a:pt x="6" y="729"/>
                  </a:lnTo>
                  <a:lnTo>
                    <a:pt x="2" y="743"/>
                  </a:lnTo>
                  <a:lnTo>
                    <a:pt x="0" y="757"/>
                  </a:lnTo>
                  <a:lnTo>
                    <a:pt x="2" y="773"/>
                  </a:lnTo>
                  <a:lnTo>
                    <a:pt x="8" y="789"/>
                  </a:lnTo>
                  <a:lnTo>
                    <a:pt x="16" y="805"/>
                  </a:lnTo>
                  <a:lnTo>
                    <a:pt x="26" y="821"/>
                  </a:lnTo>
                  <a:lnTo>
                    <a:pt x="38" y="835"/>
                  </a:lnTo>
                  <a:lnTo>
                    <a:pt x="50" y="847"/>
                  </a:lnTo>
                  <a:lnTo>
                    <a:pt x="50" y="847"/>
                  </a:lnTo>
                  <a:lnTo>
                    <a:pt x="80" y="849"/>
                  </a:lnTo>
                  <a:lnTo>
                    <a:pt x="110" y="855"/>
                  </a:lnTo>
                  <a:lnTo>
                    <a:pt x="137" y="863"/>
                  </a:lnTo>
                  <a:lnTo>
                    <a:pt x="163" y="872"/>
                  </a:lnTo>
                  <a:lnTo>
                    <a:pt x="163" y="872"/>
                  </a:lnTo>
                  <a:lnTo>
                    <a:pt x="201" y="884"/>
                  </a:lnTo>
                  <a:lnTo>
                    <a:pt x="201" y="884"/>
                  </a:lnTo>
                  <a:lnTo>
                    <a:pt x="211" y="888"/>
                  </a:lnTo>
                  <a:lnTo>
                    <a:pt x="221" y="894"/>
                  </a:lnTo>
                  <a:lnTo>
                    <a:pt x="233" y="904"/>
                  </a:lnTo>
                  <a:lnTo>
                    <a:pt x="243" y="916"/>
                  </a:lnTo>
                  <a:lnTo>
                    <a:pt x="243" y="916"/>
                  </a:lnTo>
                  <a:lnTo>
                    <a:pt x="265" y="922"/>
                  </a:lnTo>
                  <a:lnTo>
                    <a:pt x="265" y="922"/>
                  </a:lnTo>
                  <a:lnTo>
                    <a:pt x="275" y="916"/>
                  </a:lnTo>
                  <a:lnTo>
                    <a:pt x="284" y="914"/>
                  </a:lnTo>
                  <a:lnTo>
                    <a:pt x="284" y="914"/>
                  </a:lnTo>
                  <a:lnTo>
                    <a:pt x="314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66" y="910"/>
                  </a:lnTo>
                  <a:lnTo>
                    <a:pt x="390" y="916"/>
                  </a:lnTo>
                  <a:lnTo>
                    <a:pt x="410" y="922"/>
                  </a:lnTo>
                  <a:lnTo>
                    <a:pt x="426" y="932"/>
                  </a:lnTo>
                  <a:lnTo>
                    <a:pt x="426" y="932"/>
                  </a:lnTo>
                  <a:lnTo>
                    <a:pt x="444" y="944"/>
                  </a:lnTo>
                  <a:lnTo>
                    <a:pt x="461" y="952"/>
                  </a:lnTo>
                  <a:lnTo>
                    <a:pt x="477" y="956"/>
                  </a:lnTo>
                  <a:lnTo>
                    <a:pt x="497" y="958"/>
                  </a:lnTo>
                  <a:lnTo>
                    <a:pt x="497" y="958"/>
                  </a:lnTo>
                  <a:lnTo>
                    <a:pt x="515" y="958"/>
                  </a:lnTo>
                  <a:lnTo>
                    <a:pt x="537" y="960"/>
                  </a:lnTo>
                  <a:lnTo>
                    <a:pt x="561" y="964"/>
                  </a:lnTo>
                  <a:lnTo>
                    <a:pt x="585" y="970"/>
                  </a:lnTo>
                  <a:lnTo>
                    <a:pt x="597" y="974"/>
                  </a:lnTo>
                  <a:lnTo>
                    <a:pt x="609" y="982"/>
                  </a:lnTo>
                  <a:lnTo>
                    <a:pt x="618" y="988"/>
                  </a:lnTo>
                  <a:lnTo>
                    <a:pt x="630" y="998"/>
                  </a:lnTo>
                  <a:lnTo>
                    <a:pt x="638" y="1008"/>
                  </a:lnTo>
                  <a:lnTo>
                    <a:pt x="648" y="1020"/>
                  </a:lnTo>
                  <a:lnTo>
                    <a:pt x="656" y="1034"/>
                  </a:lnTo>
                  <a:lnTo>
                    <a:pt x="662" y="1049"/>
                  </a:lnTo>
                  <a:lnTo>
                    <a:pt x="662" y="1049"/>
                  </a:lnTo>
                  <a:lnTo>
                    <a:pt x="670" y="1053"/>
                  </a:lnTo>
                  <a:lnTo>
                    <a:pt x="670" y="1053"/>
                  </a:lnTo>
                  <a:lnTo>
                    <a:pt x="700" y="1061"/>
                  </a:lnTo>
                  <a:lnTo>
                    <a:pt x="724" y="1073"/>
                  </a:lnTo>
                  <a:lnTo>
                    <a:pt x="734" y="1079"/>
                  </a:lnTo>
                  <a:lnTo>
                    <a:pt x="742" y="1087"/>
                  </a:lnTo>
                  <a:lnTo>
                    <a:pt x="752" y="1097"/>
                  </a:lnTo>
                  <a:lnTo>
                    <a:pt x="758" y="1105"/>
                  </a:lnTo>
                  <a:lnTo>
                    <a:pt x="758" y="1105"/>
                  </a:lnTo>
                  <a:lnTo>
                    <a:pt x="774" y="1085"/>
                  </a:lnTo>
                  <a:lnTo>
                    <a:pt x="774" y="1085"/>
                  </a:lnTo>
                  <a:lnTo>
                    <a:pt x="780" y="1075"/>
                  </a:lnTo>
                  <a:lnTo>
                    <a:pt x="785" y="1063"/>
                  </a:lnTo>
                  <a:lnTo>
                    <a:pt x="795" y="1037"/>
                  </a:lnTo>
                  <a:lnTo>
                    <a:pt x="795" y="10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4" name="Freeform 14"/>
            <p:cNvSpPr>
              <a:spLocks/>
            </p:cNvSpPr>
            <p:nvPr/>
          </p:nvSpPr>
          <p:spPr bwMode="auto">
            <a:xfrm>
              <a:off x="7145666" y="2614472"/>
              <a:ext cx="180596" cy="172505"/>
            </a:xfrm>
            <a:custGeom>
              <a:avLst/>
              <a:gdLst>
                <a:gd name="T0" fmla="*/ 24 w 1090"/>
                <a:gd name="T1" fmla="*/ 219 h 1052"/>
                <a:gd name="T2" fmla="*/ 14 w 1090"/>
                <a:gd name="T3" fmla="*/ 276 h 1052"/>
                <a:gd name="T4" fmla="*/ 62 w 1090"/>
                <a:gd name="T5" fmla="*/ 334 h 1052"/>
                <a:gd name="T6" fmla="*/ 54 w 1090"/>
                <a:gd name="T7" fmla="*/ 372 h 1052"/>
                <a:gd name="T8" fmla="*/ 10 w 1090"/>
                <a:gd name="T9" fmla="*/ 432 h 1052"/>
                <a:gd name="T10" fmla="*/ 6 w 1090"/>
                <a:gd name="T11" fmla="*/ 523 h 1052"/>
                <a:gd name="T12" fmla="*/ 46 w 1090"/>
                <a:gd name="T13" fmla="*/ 579 h 1052"/>
                <a:gd name="T14" fmla="*/ 94 w 1090"/>
                <a:gd name="T15" fmla="*/ 630 h 1052"/>
                <a:gd name="T16" fmla="*/ 94 w 1090"/>
                <a:gd name="T17" fmla="*/ 672 h 1052"/>
                <a:gd name="T18" fmla="*/ 52 w 1090"/>
                <a:gd name="T19" fmla="*/ 730 h 1052"/>
                <a:gd name="T20" fmla="*/ 48 w 1090"/>
                <a:gd name="T21" fmla="*/ 760 h 1052"/>
                <a:gd name="T22" fmla="*/ 88 w 1090"/>
                <a:gd name="T23" fmla="*/ 770 h 1052"/>
                <a:gd name="T24" fmla="*/ 155 w 1090"/>
                <a:gd name="T25" fmla="*/ 811 h 1052"/>
                <a:gd name="T26" fmla="*/ 207 w 1090"/>
                <a:gd name="T27" fmla="*/ 805 h 1052"/>
                <a:gd name="T28" fmla="*/ 239 w 1090"/>
                <a:gd name="T29" fmla="*/ 819 h 1052"/>
                <a:gd name="T30" fmla="*/ 304 w 1090"/>
                <a:gd name="T31" fmla="*/ 883 h 1052"/>
                <a:gd name="T32" fmla="*/ 390 w 1090"/>
                <a:gd name="T33" fmla="*/ 931 h 1052"/>
                <a:gd name="T34" fmla="*/ 418 w 1090"/>
                <a:gd name="T35" fmla="*/ 927 h 1052"/>
                <a:gd name="T36" fmla="*/ 459 w 1090"/>
                <a:gd name="T37" fmla="*/ 903 h 1052"/>
                <a:gd name="T38" fmla="*/ 515 w 1090"/>
                <a:gd name="T39" fmla="*/ 923 h 1052"/>
                <a:gd name="T40" fmla="*/ 613 w 1090"/>
                <a:gd name="T41" fmla="*/ 978 h 1052"/>
                <a:gd name="T42" fmla="*/ 636 w 1090"/>
                <a:gd name="T43" fmla="*/ 1010 h 1052"/>
                <a:gd name="T44" fmla="*/ 688 w 1090"/>
                <a:gd name="T45" fmla="*/ 1036 h 1052"/>
                <a:gd name="T46" fmla="*/ 742 w 1090"/>
                <a:gd name="T47" fmla="*/ 1034 h 1052"/>
                <a:gd name="T48" fmla="*/ 787 w 1090"/>
                <a:gd name="T49" fmla="*/ 1042 h 1052"/>
                <a:gd name="T50" fmla="*/ 831 w 1090"/>
                <a:gd name="T51" fmla="*/ 1048 h 1052"/>
                <a:gd name="T52" fmla="*/ 861 w 1090"/>
                <a:gd name="T53" fmla="*/ 1014 h 1052"/>
                <a:gd name="T54" fmla="*/ 889 w 1090"/>
                <a:gd name="T55" fmla="*/ 901 h 1052"/>
                <a:gd name="T56" fmla="*/ 895 w 1090"/>
                <a:gd name="T57" fmla="*/ 839 h 1052"/>
                <a:gd name="T58" fmla="*/ 962 w 1090"/>
                <a:gd name="T59" fmla="*/ 756 h 1052"/>
                <a:gd name="T60" fmla="*/ 931 w 1090"/>
                <a:gd name="T61" fmla="*/ 678 h 1052"/>
                <a:gd name="T62" fmla="*/ 974 w 1090"/>
                <a:gd name="T63" fmla="*/ 608 h 1052"/>
                <a:gd name="T64" fmla="*/ 1042 w 1090"/>
                <a:gd name="T65" fmla="*/ 509 h 1052"/>
                <a:gd name="T66" fmla="*/ 1072 w 1090"/>
                <a:gd name="T67" fmla="*/ 443 h 1052"/>
                <a:gd name="T68" fmla="*/ 1066 w 1090"/>
                <a:gd name="T69" fmla="*/ 402 h 1052"/>
                <a:gd name="T70" fmla="*/ 1060 w 1090"/>
                <a:gd name="T71" fmla="*/ 358 h 1052"/>
                <a:gd name="T72" fmla="*/ 980 w 1090"/>
                <a:gd name="T73" fmla="*/ 300 h 1052"/>
                <a:gd name="T74" fmla="*/ 895 w 1090"/>
                <a:gd name="T75" fmla="*/ 255 h 1052"/>
                <a:gd name="T76" fmla="*/ 853 w 1090"/>
                <a:gd name="T77" fmla="*/ 203 h 1052"/>
                <a:gd name="T78" fmla="*/ 847 w 1090"/>
                <a:gd name="T79" fmla="*/ 155 h 1052"/>
                <a:gd name="T80" fmla="*/ 809 w 1090"/>
                <a:gd name="T81" fmla="*/ 137 h 1052"/>
                <a:gd name="T82" fmla="*/ 692 w 1090"/>
                <a:gd name="T83" fmla="*/ 117 h 1052"/>
                <a:gd name="T84" fmla="*/ 624 w 1090"/>
                <a:gd name="T85" fmla="*/ 70 h 1052"/>
                <a:gd name="T86" fmla="*/ 493 w 1090"/>
                <a:gd name="T87" fmla="*/ 42 h 1052"/>
                <a:gd name="T88" fmla="*/ 398 w 1090"/>
                <a:gd name="T89" fmla="*/ 2 h 1052"/>
                <a:gd name="T90" fmla="*/ 344 w 1090"/>
                <a:gd name="T91" fmla="*/ 6 h 1052"/>
                <a:gd name="T92" fmla="*/ 245 w 1090"/>
                <a:gd name="T93" fmla="*/ 54 h 1052"/>
                <a:gd name="T94" fmla="*/ 211 w 1090"/>
                <a:gd name="T95" fmla="*/ 96 h 1052"/>
                <a:gd name="T96" fmla="*/ 177 w 1090"/>
                <a:gd name="T97" fmla="*/ 109 h 1052"/>
                <a:gd name="T98" fmla="*/ 121 w 1090"/>
                <a:gd name="T99" fmla="*/ 98 h 1052"/>
                <a:gd name="T100" fmla="*/ 94 w 1090"/>
                <a:gd name="T101" fmla="*/ 106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052">
                  <a:moveTo>
                    <a:pt x="74" y="133"/>
                  </a:moveTo>
                  <a:lnTo>
                    <a:pt x="74" y="133"/>
                  </a:lnTo>
                  <a:lnTo>
                    <a:pt x="58" y="163"/>
                  </a:lnTo>
                  <a:lnTo>
                    <a:pt x="42" y="191"/>
                  </a:lnTo>
                  <a:lnTo>
                    <a:pt x="24" y="219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8" y="257"/>
                  </a:lnTo>
                  <a:lnTo>
                    <a:pt x="10" y="267"/>
                  </a:lnTo>
                  <a:lnTo>
                    <a:pt x="14" y="276"/>
                  </a:lnTo>
                  <a:lnTo>
                    <a:pt x="20" y="284"/>
                  </a:lnTo>
                  <a:lnTo>
                    <a:pt x="20" y="284"/>
                  </a:lnTo>
                  <a:lnTo>
                    <a:pt x="40" y="304"/>
                  </a:lnTo>
                  <a:lnTo>
                    <a:pt x="52" y="320"/>
                  </a:lnTo>
                  <a:lnTo>
                    <a:pt x="62" y="334"/>
                  </a:lnTo>
                  <a:lnTo>
                    <a:pt x="64" y="340"/>
                  </a:lnTo>
                  <a:lnTo>
                    <a:pt x="64" y="346"/>
                  </a:lnTo>
                  <a:lnTo>
                    <a:pt x="64" y="352"/>
                  </a:lnTo>
                  <a:lnTo>
                    <a:pt x="62" y="358"/>
                  </a:lnTo>
                  <a:lnTo>
                    <a:pt x="54" y="372"/>
                  </a:lnTo>
                  <a:lnTo>
                    <a:pt x="42" y="390"/>
                  </a:lnTo>
                  <a:lnTo>
                    <a:pt x="22" y="412"/>
                  </a:lnTo>
                  <a:lnTo>
                    <a:pt x="22" y="412"/>
                  </a:lnTo>
                  <a:lnTo>
                    <a:pt x="16" y="422"/>
                  </a:lnTo>
                  <a:lnTo>
                    <a:pt x="10" y="432"/>
                  </a:lnTo>
                  <a:lnTo>
                    <a:pt x="6" y="441"/>
                  </a:lnTo>
                  <a:lnTo>
                    <a:pt x="4" y="453"/>
                  </a:lnTo>
                  <a:lnTo>
                    <a:pt x="0" y="475"/>
                  </a:lnTo>
                  <a:lnTo>
                    <a:pt x="2" y="499"/>
                  </a:lnTo>
                  <a:lnTo>
                    <a:pt x="6" y="523"/>
                  </a:lnTo>
                  <a:lnTo>
                    <a:pt x="16" y="545"/>
                  </a:lnTo>
                  <a:lnTo>
                    <a:pt x="22" y="555"/>
                  </a:lnTo>
                  <a:lnTo>
                    <a:pt x="28" y="565"/>
                  </a:lnTo>
                  <a:lnTo>
                    <a:pt x="36" y="573"/>
                  </a:lnTo>
                  <a:lnTo>
                    <a:pt x="46" y="579"/>
                  </a:lnTo>
                  <a:lnTo>
                    <a:pt x="46" y="579"/>
                  </a:lnTo>
                  <a:lnTo>
                    <a:pt x="68" y="597"/>
                  </a:lnTo>
                  <a:lnTo>
                    <a:pt x="84" y="614"/>
                  </a:lnTo>
                  <a:lnTo>
                    <a:pt x="90" y="622"/>
                  </a:lnTo>
                  <a:lnTo>
                    <a:pt x="94" y="630"/>
                  </a:lnTo>
                  <a:lnTo>
                    <a:pt x="96" y="638"/>
                  </a:lnTo>
                  <a:lnTo>
                    <a:pt x="98" y="646"/>
                  </a:lnTo>
                  <a:lnTo>
                    <a:pt x="98" y="654"/>
                  </a:lnTo>
                  <a:lnTo>
                    <a:pt x="96" y="662"/>
                  </a:lnTo>
                  <a:lnTo>
                    <a:pt x="94" y="672"/>
                  </a:lnTo>
                  <a:lnTo>
                    <a:pt x="90" y="680"/>
                  </a:lnTo>
                  <a:lnTo>
                    <a:pt x="76" y="700"/>
                  </a:lnTo>
                  <a:lnTo>
                    <a:pt x="58" y="722"/>
                  </a:lnTo>
                  <a:lnTo>
                    <a:pt x="58" y="722"/>
                  </a:lnTo>
                  <a:lnTo>
                    <a:pt x="52" y="730"/>
                  </a:lnTo>
                  <a:lnTo>
                    <a:pt x="46" y="738"/>
                  </a:lnTo>
                  <a:lnTo>
                    <a:pt x="44" y="746"/>
                  </a:lnTo>
                  <a:lnTo>
                    <a:pt x="44" y="754"/>
                  </a:lnTo>
                  <a:lnTo>
                    <a:pt x="44" y="754"/>
                  </a:lnTo>
                  <a:lnTo>
                    <a:pt x="48" y="760"/>
                  </a:lnTo>
                  <a:lnTo>
                    <a:pt x="56" y="764"/>
                  </a:lnTo>
                  <a:lnTo>
                    <a:pt x="66" y="768"/>
                  </a:lnTo>
                  <a:lnTo>
                    <a:pt x="76" y="770"/>
                  </a:lnTo>
                  <a:lnTo>
                    <a:pt x="76" y="770"/>
                  </a:lnTo>
                  <a:lnTo>
                    <a:pt x="88" y="770"/>
                  </a:lnTo>
                  <a:lnTo>
                    <a:pt x="88" y="770"/>
                  </a:lnTo>
                  <a:lnTo>
                    <a:pt x="114" y="768"/>
                  </a:lnTo>
                  <a:lnTo>
                    <a:pt x="143" y="766"/>
                  </a:lnTo>
                  <a:lnTo>
                    <a:pt x="143" y="766"/>
                  </a:lnTo>
                  <a:lnTo>
                    <a:pt x="155" y="811"/>
                  </a:lnTo>
                  <a:lnTo>
                    <a:pt x="155" y="811"/>
                  </a:lnTo>
                  <a:lnTo>
                    <a:pt x="161" y="799"/>
                  </a:lnTo>
                  <a:lnTo>
                    <a:pt x="161" y="799"/>
                  </a:lnTo>
                  <a:lnTo>
                    <a:pt x="183" y="803"/>
                  </a:lnTo>
                  <a:lnTo>
                    <a:pt x="207" y="805"/>
                  </a:lnTo>
                  <a:lnTo>
                    <a:pt x="219" y="807"/>
                  </a:lnTo>
                  <a:lnTo>
                    <a:pt x="227" y="811"/>
                  </a:lnTo>
                  <a:lnTo>
                    <a:pt x="235" y="815"/>
                  </a:lnTo>
                  <a:lnTo>
                    <a:pt x="239" y="819"/>
                  </a:lnTo>
                  <a:lnTo>
                    <a:pt x="239" y="819"/>
                  </a:lnTo>
                  <a:lnTo>
                    <a:pt x="245" y="831"/>
                  </a:lnTo>
                  <a:lnTo>
                    <a:pt x="251" y="841"/>
                  </a:lnTo>
                  <a:lnTo>
                    <a:pt x="267" y="857"/>
                  </a:lnTo>
                  <a:lnTo>
                    <a:pt x="285" y="871"/>
                  </a:lnTo>
                  <a:lnTo>
                    <a:pt x="304" y="883"/>
                  </a:lnTo>
                  <a:lnTo>
                    <a:pt x="344" y="903"/>
                  </a:lnTo>
                  <a:lnTo>
                    <a:pt x="364" y="915"/>
                  </a:lnTo>
                  <a:lnTo>
                    <a:pt x="382" y="927"/>
                  </a:lnTo>
                  <a:lnTo>
                    <a:pt x="382" y="927"/>
                  </a:lnTo>
                  <a:lnTo>
                    <a:pt x="390" y="931"/>
                  </a:lnTo>
                  <a:lnTo>
                    <a:pt x="400" y="931"/>
                  </a:lnTo>
                  <a:lnTo>
                    <a:pt x="400" y="931"/>
                  </a:lnTo>
                  <a:lnTo>
                    <a:pt x="410" y="931"/>
                  </a:lnTo>
                  <a:lnTo>
                    <a:pt x="414" y="929"/>
                  </a:lnTo>
                  <a:lnTo>
                    <a:pt x="418" y="927"/>
                  </a:lnTo>
                  <a:lnTo>
                    <a:pt x="418" y="927"/>
                  </a:lnTo>
                  <a:lnTo>
                    <a:pt x="428" y="915"/>
                  </a:lnTo>
                  <a:lnTo>
                    <a:pt x="440" y="909"/>
                  </a:lnTo>
                  <a:lnTo>
                    <a:pt x="450" y="903"/>
                  </a:lnTo>
                  <a:lnTo>
                    <a:pt x="459" y="903"/>
                  </a:lnTo>
                  <a:lnTo>
                    <a:pt x="459" y="903"/>
                  </a:lnTo>
                  <a:lnTo>
                    <a:pt x="473" y="905"/>
                  </a:lnTo>
                  <a:lnTo>
                    <a:pt x="487" y="909"/>
                  </a:lnTo>
                  <a:lnTo>
                    <a:pt x="515" y="923"/>
                  </a:lnTo>
                  <a:lnTo>
                    <a:pt x="515" y="923"/>
                  </a:lnTo>
                  <a:lnTo>
                    <a:pt x="543" y="937"/>
                  </a:lnTo>
                  <a:lnTo>
                    <a:pt x="573" y="950"/>
                  </a:lnTo>
                  <a:lnTo>
                    <a:pt x="573" y="950"/>
                  </a:lnTo>
                  <a:lnTo>
                    <a:pt x="601" y="968"/>
                  </a:lnTo>
                  <a:lnTo>
                    <a:pt x="613" y="978"/>
                  </a:lnTo>
                  <a:lnTo>
                    <a:pt x="619" y="982"/>
                  </a:lnTo>
                  <a:lnTo>
                    <a:pt x="622" y="988"/>
                  </a:lnTo>
                  <a:lnTo>
                    <a:pt x="622" y="988"/>
                  </a:lnTo>
                  <a:lnTo>
                    <a:pt x="628" y="1000"/>
                  </a:lnTo>
                  <a:lnTo>
                    <a:pt x="636" y="1010"/>
                  </a:lnTo>
                  <a:lnTo>
                    <a:pt x="646" y="1018"/>
                  </a:lnTo>
                  <a:lnTo>
                    <a:pt x="654" y="1024"/>
                  </a:lnTo>
                  <a:lnTo>
                    <a:pt x="664" y="1030"/>
                  </a:lnTo>
                  <a:lnTo>
                    <a:pt x="676" y="1034"/>
                  </a:lnTo>
                  <a:lnTo>
                    <a:pt x="688" y="1036"/>
                  </a:lnTo>
                  <a:lnTo>
                    <a:pt x="700" y="1036"/>
                  </a:lnTo>
                  <a:lnTo>
                    <a:pt x="700" y="1036"/>
                  </a:lnTo>
                  <a:lnTo>
                    <a:pt x="708" y="1036"/>
                  </a:lnTo>
                  <a:lnTo>
                    <a:pt x="708" y="1036"/>
                  </a:lnTo>
                  <a:lnTo>
                    <a:pt x="742" y="1034"/>
                  </a:lnTo>
                  <a:lnTo>
                    <a:pt x="742" y="1034"/>
                  </a:lnTo>
                  <a:lnTo>
                    <a:pt x="766" y="1036"/>
                  </a:lnTo>
                  <a:lnTo>
                    <a:pt x="778" y="1038"/>
                  </a:lnTo>
                  <a:lnTo>
                    <a:pt x="787" y="1042"/>
                  </a:lnTo>
                  <a:lnTo>
                    <a:pt x="787" y="1042"/>
                  </a:lnTo>
                  <a:lnTo>
                    <a:pt x="803" y="1050"/>
                  </a:lnTo>
                  <a:lnTo>
                    <a:pt x="817" y="1052"/>
                  </a:lnTo>
                  <a:lnTo>
                    <a:pt x="817" y="1052"/>
                  </a:lnTo>
                  <a:lnTo>
                    <a:pt x="825" y="1050"/>
                  </a:lnTo>
                  <a:lnTo>
                    <a:pt x="831" y="1048"/>
                  </a:lnTo>
                  <a:lnTo>
                    <a:pt x="837" y="1046"/>
                  </a:lnTo>
                  <a:lnTo>
                    <a:pt x="843" y="1040"/>
                  </a:lnTo>
                  <a:lnTo>
                    <a:pt x="853" y="1028"/>
                  </a:lnTo>
                  <a:lnTo>
                    <a:pt x="861" y="1014"/>
                  </a:lnTo>
                  <a:lnTo>
                    <a:pt x="861" y="1014"/>
                  </a:lnTo>
                  <a:lnTo>
                    <a:pt x="905" y="940"/>
                  </a:lnTo>
                  <a:lnTo>
                    <a:pt x="905" y="940"/>
                  </a:lnTo>
                  <a:lnTo>
                    <a:pt x="897" y="927"/>
                  </a:lnTo>
                  <a:lnTo>
                    <a:pt x="893" y="913"/>
                  </a:lnTo>
                  <a:lnTo>
                    <a:pt x="889" y="901"/>
                  </a:lnTo>
                  <a:lnTo>
                    <a:pt x="887" y="887"/>
                  </a:lnTo>
                  <a:lnTo>
                    <a:pt x="887" y="875"/>
                  </a:lnTo>
                  <a:lnTo>
                    <a:pt x="887" y="863"/>
                  </a:lnTo>
                  <a:lnTo>
                    <a:pt x="891" y="851"/>
                  </a:lnTo>
                  <a:lnTo>
                    <a:pt x="895" y="839"/>
                  </a:lnTo>
                  <a:lnTo>
                    <a:pt x="905" y="817"/>
                  </a:lnTo>
                  <a:lnTo>
                    <a:pt x="921" y="795"/>
                  </a:lnTo>
                  <a:lnTo>
                    <a:pt x="941" y="775"/>
                  </a:lnTo>
                  <a:lnTo>
                    <a:pt x="962" y="756"/>
                  </a:lnTo>
                  <a:lnTo>
                    <a:pt x="962" y="756"/>
                  </a:lnTo>
                  <a:lnTo>
                    <a:pt x="952" y="742"/>
                  </a:lnTo>
                  <a:lnTo>
                    <a:pt x="943" y="726"/>
                  </a:lnTo>
                  <a:lnTo>
                    <a:pt x="937" y="710"/>
                  </a:lnTo>
                  <a:lnTo>
                    <a:pt x="933" y="694"/>
                  </a:lnTo>
                  <a:lnTo>
                    <a:pt x="931" y="678"/>
                  </a:lnTo>
                  <a:lnTo>
                    <a:pt x="935" y="662"/>
                  </a:lnTo>
                  <a:lnTo>
                    <a:pt x="941" y="646"/>
                  </a:lnTo>
                  <a:lnTo>
                    <a:pt x="952" y="632"/>
                  </a:lnTo>
                  <a:lnTo>
                    <a:pt x="952" y="632"/>
                  </a:lnTo>
                  <a:lnTo>
                    <a:pt x="974" y="608"/>
                  </a:lnTo>
                  <a:lnTo>
                    <a:pt x="1000" y="589"/>
                  </a:lnTo>
                  <a:lnTo>
                    <a:pt x="1050" y="547"/>
                  </a:lnTo>
                  <a:lnTo>
                    <a:pt x="1050" y="547"/>
                  </a:lnTo>
                  <a:lnTo>
                    <a:pt x="1044" y="527"/>
                  </a:lnTo>
                  <a:lnTo>
                    <a:pt x="1042" y="509"/>
                  </a:lnTo>
                  <a:lnTo>
                    <a:pt x="1042" y="495"/>
                  </a:lnTo>
                  <a:lnTo>
                    <a:pt x="1044" y="481"/>
                  </a:lnTo>
                  <a:lnTo>
                    <a:pt x="1050" y="469"/>
                  </a:lnTo>
                  <a:lnTo>
                    <a:pt x="1060" y="457"/>
                  </a:lnTo>
                  <a:lnTo>
                    <a:pt x="1072" y="443"/>
                  </a:lnTo>
                  <a:lnTo>
                    <a:pt x="1090" y="432"/>
                  </a:lnTo>
                  <a:lnTo>
                    <a:pt x="1090" y="432"/>
                  </a:lnTo>
                  <a:lnTo>
                    <a:pt x="1074" y="414"/>
                  </a:lnTo>
                  <a:lnTo>
                    <a:pt x="1068" y="406"/>
                  </a:lnTo>
                  <a:lnTo>
                    <a:pt x="1066" y="402"/>
                  </a:lnTo>
                  <a:lnTo>
                    <a:pt x="1066" y="398"/>
                  </a:lnTo>
                  <a:lnTo>
                    <a:pt x="1066" y="398"/>
                  </a:lnTo>
                  <a:lnTo>
                    <a:pt x="1064" y="376"/>
                  </a:lnTo>
                  <a:lnTo>
                    <a:pt x="1062" y="366"/>
                  </a:lnTo>
                  <a:lnTo>
                    <a:pt x="1060" y="358"/>
                  </a:lnTo>
                  <a:lnTo>
                    <a:pt x="1052" y="344"/>
                  </a:lnTo>
                  <a:lnTo>
                    <a:pt x="1040" y="334"/>
                  </a:lnTo>
                  <a:lnTo>
                    <a:pt x="1026" y="324"/>
                  </a:lnTo>
                  <a:lnTo>
                    <a:pt x="1012" y="316"/>
                  </a:lnTo>
                  <a:lnTo>
                    <a:pt x="980" y="300"/>
                  </a:lnTo>
                  <a:lnTo>
                    <a:pt x="980" y="300"/>
                  </a:lnTo>
                  <a:lnTo>
                    <a:pt x="945" y="282"/>
                  </a:lnTo>
                  <a:lnTo>
                    <a:pt x="909" y="263"/>
                  </a:lnTo>
                  <a:lnTo>
                    <a:pt x="909" y="263"/>
                  </a:lnTo>
                  <a:lnTo>
                    <a:pt x="895" y="255"/>
                  </a:lnTo>
                  <a:lnTo>
                    <a:pt x="885" y="247"/>
                  </a:lnTo>
                  <a:lnTo>
                    <a:pt x="873" y="237"/>
                  </a:lnTo>
                  <a:lnTo>
                    <a:pt x="865" y="227"/>
                  </a:lnTo>
                  <a:lnTo>
                    <a:pt x="857" y="215"/>
                  </a:lnTo>
                  <a:lnTo>
                    <a:pt x="853" y="203"/>
                  </a:lnTo>
                  <a:lnTo>
                    <a:pt x="849" y="187"/>
                  </a:lnTo>
                  <a:lnTo>
                    <a:pt x="849" y="171"/>
                  </a:lnTo>
                  <a:lnTo>
                    <a:pt x="849" y="171"/>
                  </a:lnTo>
                  <a:lnTo>
                    <a:pt x="849" y="161"/>
                  </a:lnTo>
                  <a:lnTo>
                    <a:pt x="847" y="155"/>
                  </a:lnTo>
                  <a:lnTo>
                    <a:pt x="843" y="149"/>
                  </a:lnTo>
                  <a:lnTo>
                    <a:pt x="837" y="145"/>
                  </a:lnTo>
                  <a:lnTo>
                    <a:pt x="831" y="141"/>
                  </a:lnTo>
                  <a:lnTo>
                    <a:pt x="825" y="139"/>
                  </a:lnTo>
                  <a:lnTo>
                    <a:pt x="809" y="137"/>
                  </a:lnTo>
                  <a:lnTo>
                    <a:pt x="809" y="137"/>
                  </a:lnTo>
                  <a:lnTo>
                    <a:pt x="762" y="133"/>
                  </a:lnTo>
                  <a:lnTo>
                    <a:pt x="738" y="129"/>
                  </a:lnTo>
                  <a:lnTo>
                    <a:pt x="714" y="123"/>
                  </a:lnTo>
                  <a:lnTo>
                    <a:pt x="692" y="117"/>
                  </a:lnTo>
                  <a:lnTo>
                    <a:pt x="672" y="106"/>
                  </a:lnTo>
                  <a:lnTo>
                    <a:pt x="650" y="94"/>
                  </a:lnTo>
                  <a:lnTo>
                    <a:pt x="632" y="76"/>
                  </a:lnTo>
                  <a:lnTo>
                    <a:pt x="632" y="76"/>
                  </a:lnTo>
                  <a:lnTo>
                    <a:pt x="624" y="70"/>
                  </a:lnTo>
                  <a:lnTo>
                    <a:pt x="615" y="64"/>
                  </a:lnTo>
                  <a:lnTo>
                    <a:pt x="593" y="58"/>
                  </a:lnTo>
                  <a:lnTo>
                    <a:pt x="593" y="58"/>
                  </a:lnTo>
                  <a:lnTo>
                    <a:pt x="543" y="50"/>
                  </a:lnTo>
                  <a:lnTo>
                    <a:pt x="493" y="42"/>
                  </a:lnTo>
                  <a:lnTo>
                    <a:pt x="469" y="36"/>
                  </a:lnTo>
                  <a:lnTo>
                    <a:pt x="446" y="28"/>
                  </a:lnTo>
                  <a:lnTo>
                    <a:pt x="422" y="18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392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66" y="2"/>
                  </a:lnTo>
                  <a:lnTo>
                    <a:pt x="344" y="6"/>
                  </a:lnTo>
                  <a:lnTo>
                    <a:pt x="320" y="14"/>
                  </a:lnTo>
                  <a:lnTo>
                    <a:pt x="298" y="22"/>
                  </a:lnTo>
                  <a:lnTo>
                    <a:pt x="277" y="32"/>
                  </a:lnTo>
                  <a:lnTo>
                    <a:pt x="259" y="44"/>
                  </a:lnTo>
                  <a:lnTo>
                    <a:pt x="245" y="54"/>
                  </a:lnTo>
                  <a:lnTo>
                    <a:pt x="235" y="64"/>
                  </a:lnTo>
                  <a:lnTo>
                    <a:pt x="235" y="64"/>
                  </a:lnTo>
                  <a:lnTo>
                    <a:pt x="225" y="82"/>
                  </a:lnTo>
                  <a:lnTo>
                    <a:pt x="217" y="90"/>
                  </a:lnTo>
                  <a:lnTo>
                    <a:pt x="211" y="96"/>
                  </a:lnTo>
                  <a:lnTo>
                    <a:pt x="203" y="102"/>
                  </a:lnTo>
                  <a:lnTo>
                    <a:pt x="195" y="106"/>
                  </a:lnTo>
                  <a:lnTo>
                    <a:pt x="185" y="108"/>
                  </a:lnTo>
                  <a:lnTo>
                    <a:pt x="177" y="109"/>
                  </a:lnTo>
                  <a:lnTo>
                    <a:pt x="177" y="109"/>
                  </a:lnTo>
                  <a:lnTo>
                    <a:pt x="163" y="108"/>
                  </a:lnTo>
                  <a:lnTo>
                    <a:pt x="147" y="102"/>
                  </a:lnTo>
                  <a:lnTo>
                    <a:pt x="147" y="102"/>
                  </a:lnTo>
                  <a:lnTo>
                    <a:pt x="133" y="98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4" y="98"/>
                  </a:lnTo>
                  <a:lnTo>
                    <a:pt x="106" y="100"/>
                  </a:lnTo>
                  <a:lnTo>
                    <a:pt x="100" y="102"/>
                  </a:lnTo>
                  <a:lnTo>
                    <a:pt x="94" y="106"/>
                  </a:lnTo>
                  <a:lnTo>
                    <a:pt x="82" y="117"/>
                  </a:lnTo>
                  <a:lnTo>
                    <a:pt x="74" y="133"/>
                  </a:lnTo>
                  <a:lnTo>
                    <a:pt x="74" y="1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5" name="Freeform 15"/>
            <p:cNvSpPr>
              <a:spLocks/>
            </p:cNvSpPr>
            <p:nvPr/>
          </p:nvSpPr>
          <p:spPr bwMode="auto">
            <a:xfrm>
              <a:off x="7447709" y="2976372"/>
              <a:ext cx="180596" cy="214483"/>
            </a:xfrm>
            <a:custGeom>
              <a:avLst/>
              <a:gdLst>
                <a:gd name="T0" fmla="*/ 249 w 1090"/>
                <a:gd name="T1" fmla="*/ 151 h 1308"/>
                <a:gd name="T2" fmla="*/ 161 w 1090"/>
                <a:gd name="T3" fmla="*/ 248 h 1308"/>
                <a:gd name="T4" fmla="*/ 96 w 1090"/>
                <a:gd name="T5" fmla="*/ 296 h 1308"/>
                <a:gd name="T6" fmla="*/ 50 w 1090"/>
                <a:gd name="T7" fmla="*/ 338 h 1308"/>
                <a:gd name="T8" fmla="*/ 0 w 1090"/>
                <a:gd name="T9" fmla="*/ 386 h 1308"/>
                <a:gd name="T10" fmla="*/ 8 w 1090"/>
                <a:gd name="T11" fmla="*/ 405 h 1308"/>
                <a:gd name="T12" fmla="*/ 22 w 1090"/>
                <a:gd name="T13" fmla="*/ 501 h 1308"/>
                <a:gd name="T14" fmla="*/ 34 w 1090"/>
                <a:gd name="T15" fmla="*/ 586 h 1308"/>
                <a:gd name="T16" fmla="*/ 42 w 1090"/>
                <a:gd name="T17" fmla="*/ 654 h 1308"/>
                <a:gd name="T18" fmla="*/ 44 w 1090"/>
                <a:gd name="T19" fmla="*/ 670 h 1308"/>
                <a:gd name="T20" fmla="*/ 48 w 1090"/>
                <a:gd name="T21" fmla="*/ 722 h 1308"/>
                <a:gd name="T22" fmla="*/ 96 w 1090"/>
                <a:gd name="T23" fmla="*/ 847 h 1308"/>
                <a:gd name="T24" fmla="*/ 141 w 1090"/>
                <a:gd name="T25" fmla="*/ 966 h 1308"/>
                <a:gd name="T26" fmla="*/ 151 w 1090"/>
                <a:gd name="T27" fmla="*/ 1020 h 1308"/>
                <a:gd name="T28" fmla="*/ 187 w 1090"/>
                <a:gd name="T29" fmla="*/ 1034 h 1308"/>
                <a:gd name="T30" fmla="*/ 283 w 1090"/>
                <a:gd name="T31" fmla="*/ 1042 h 1308"/>
                <a:gd name="T32" fmla="*/ 402 w 1090"/>
                <a:gd name="T33" fmla="*/ 1083 h 1308"/>
                <a:gd name="T34" fmla="*/ 461 w 1090"/>
                <a:gd name="T35" fmla="*/ 1141 h 1308"/>
                <a:gd name="T36" fmla="*/ 487 w 1090"/>
                <a:gd name="T37" fmla="*/ 1177 h 1308"/>
                <a:gd name="T38" fmla="*/ 654 w 1090"/>
                <a:gd name="T39" fmla="*/ 1250 h 1308"/>
                <a:gd name="T40" fmla="*/ 813 w 1090"/>
                <a:gd name="T41" fmla="*/ 1308 h 1308"/>
                <a:gd name="T42" fmla="*/ 845 w 1090"/>
                <a:gd name="T43" fmla="*/ 1300 h 1308"/>
                <a:gd name="T44" fmla="*/ 853 w 1090"/>
                <a:gd name="T45" fmla="*/ 1278 h 1308"/>
                <a:gd name="T46" fmla="*/ 843 w 1090"/>
                <a:gd name="T47" fmla="*/ 1244 h 1308"/>
                <a:gd name="T48" fmla="*/ 805 w 1090"/>
                <a:gd name="T49" fmla="*/ 1225 h 1308"/>
                <a:gd name="T50" fmla="*/ 764 w 1090"/>
                <a:gd name="T51" fmla="*/ 1171 h 1308"/>
                <a:gd name="T52" fmla="*/ 762 w 1090"/>
                <a:gd name="T53" fmla="*/ 1117 h 1308"/>
                <a:gd name="T54" fmla="*/ 762 w 1090"/>
                <a:gd name="T55" fmla="*/ 1032 h 1308"/>
                <a:gd name="T56" fmla="*/ 740 w 1090"/>
                <a:gd name="T57" fmla="*/ 950 h 1308"/>
                <a:gd name="T58" fmla="*/ 744 w 1090"/>
                <a:gd name="T59" fmla="*/ 889 h 1308"/>
                <a:gd name="T60" fmla="*/ 885 w 1090"/>
                <a:gd name="T61" fmla="*/ 664 h 1308"/>
                <a:gd name="T62" fmla="*/ 1090 w 1090"/>
                <a:gd name="T63" fmla="*/ 380 h 1308"/>
                <a:gd name="T64" fmla="*/ 1030 w 1090"/>
                <a:gd name="T65" fmla="*/ 334 h 1308"/>
                <a:gd name="T66" fmla="*/ 992 w 1090"/>
                <a:gd name="T67" fmla="*/ 322 h 1308"/>
                <a:gd name="T68" fmla="*/ 943 w 1090"/>
                <a:gd name="T69" fmla="*/ 324 h 1308"/>
                <a:gd name="T70" fmla="*/ 923 w 1090"/>
                <a:gd name="T71" fmla="*/ 336 h 1308"/>
                <a:gd name="T72" fmla="*/ 883 w 1090"/>
                <a:gd name="T73" fmla="*/ 372 h 1308"/>
                <a:gd name="T74" fmla="*/ 837 w 1090"/>
                <a:gd name="T75" fmla="*/ 380 h 1308"/>
                <a:gd name="T76" fmla="*/ 690 w 1090"/>
                <a:gd name="T77" fmla="*/ 362 h 1308"/>
                <a:gd name="T78" fmla="*/ 571 w 1090"/>
                <a:gd name="T79" fmla="*/ 338 h 1308"/>
                <a:gd name="T80" fmla="*/ 539 w 1090"/>
                <a:gd name="T81" fmla="*/ 304 h 1308"/>
                <a:gd name="T82" fmla="*/ 551 w 1090"/>
                <a:gd name="T83" fmla="*/ 248 h 1308"/>
                <a:gd name="T84" fmla="*/ 573 w 1090"/>
                <a:gd name="T85" fmla="*/ 221 h 1308"/>
                <a:gd name="T86" fmla="*/ 624 w 1090"/>
                <a:gd name="T87" fmla="*/ 173 h 1308"/>
                <a:gd name="T88" fmla="*/ 551 w 1090"/>
                <a:gd name="T89" fmla="*/ 137 h 1308"/>
                <a:gd name="T90" fmla="*/ 487 w 1090"/>
                <a:gd name="T91" fmla="*/ 117 h 1308"/>
                <a:gd name="T92" fmla="*/ 461 w 1090"/>
                <a:gd name="T93" fmla="*/ 58 h 1308"/>
                <a:gd name="T94" fmla="*/ 446 w 1090"/>
                <a:gd name="T95" fmla="*/ 10 h 1308"/>
                <a:gd name="T96" fmla="*/ 428 w 1090"/>
                <a:gd name="T97" fmla="*/ 0 h 1308"/>
                <a:gd name="T98" fmla="*/ 354 w 1090"/>
                <a:gd name="T99" fmla="*/ 22 h 1308"/>
                <a:gd name="T100" fmla="*/ 318 w 1090"/>
                <a:gd name="T101" fmla="*/ 65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308">
                  <a:moveTo>
                    <a:pt x="296" y="95"/>
                  </a:moveTo>
                  <a:lnTo>
                    <a:pt x="296" y="95"/>
                  </a:lnTo>
                  <a:lnTo>
                    <a:pt x="273" y="123"/>
                  </a:lnTo>
                  <a:lnTo>
                    <a:pt x="249" y="151"/>
                  </a:lnTo>
                  <a:lnTo>
                    <a:pt x="249" y="151"/>
                  </a:lnTo>
                  <a:lnTo>
                    <a:pt x="217" y="191"/>
                  </a:lnTo>
                  <a:lnTo>
                    <a:pt x="181" y="228"/>
                  </a:lnTo>
                  <a:lnTo>
                    <a:pt x="161" y="248"/>
                  </a:lnTo>
                  <a:lnTo>
                    <a:pt x="141" y="264"/>
                  </a:lnTo>
                  <a:lnTo>
                    <a:pt x="120" y="280"/>
                  </a:lnTo>
                  <a:lnTo>
                    <a:pt x="96" y="296"/>
                  </a:lnTo>
                  <a:lnTo>
                    <a:pt x="96" y="296"/>
                  </a:lnTo>
                  <a:lnTo>
                    <a:pt x="84" y="304"/>
                  </a:lnTo>
                  <a:lnTo>
                    <a:pt x="74" y="314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36" y="356"/>
                  </a:lnTo>
                  <a:lnTo>
                    <a:pt x="18" y="374"/>
                  </a:lnTo>
                  <a:lnTo>
                    <a:pt x="18" y="374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0" y="388"/>
                  </a:lnTo>
                  <a:lnTo>
                    <a:pt x="8" y="405"/>
                  </a:lnTo>
                  <a:lnTo>
                    <a:pt x="14" y="429"/>
                  </a:lnTo>
                  <a:lnTo>
                    <a:pt x="14" y="429"/>
                  </a:lnTo>
                  <a:lnTo>
                    <a:pt x="18" y="465"/>
                  </a:lnTo>
                  <a:lnTo>
                    <a:pt x="22" y="501"/>
                  </a:lnTo>
                  <a:lnTo>
                    <a:pt x="22" y="501"/>
                  </a:lnTo>
                  <a:lnTo>
                    <a:pt x="28" y="557"/>
                  </a:lnTo>
                  <a:lnTo>
                    <a:pt x="28" y="557"/>
                  </a:lnTo>
                  <a:lnTo>
                    <a:pt x="34" y="586"/>
                  </a:lnTo>
                  <a:lnTo>
                    <a:pt x="34" y="586"/>
                  </a:lnTo>
                  <a:lnTo>
                    <a:pt x="40" y="618"/>
                  </a:lnTo>
                  <a:lnTo>
                    <a:pt x="42" y="636"/>
                  </a:lnTo>
                  <a:lnTo>
                    <a:pt x="42" y="654"/>
                  </a:lnTo>
                  <a:lnTo>
                    <a:pt x="42" y="654"/>
                  </a:lnTo>
                  <a:lnTo>
                    <a:pt x="42" y="662"/>
                  </a:lnTo>
                  <a:lnTo>
                    <a:pt x="42" y="662"/>
                  </a:lnTo>
                  <a:lnTo>
                    <a:pt x="44" y="670"/>
                  </a:lnTo>
                  <a:lnTo>
                    <a:pt x="42" y="678"/>
                  </a:lnTo>
                  <a:lnTo>
                    <a:pt x="42" y="678"/>
                  </a:lnTo>
                  <a:lnTo>
                    <a:pt x="44" y="700"/>
                  </a:lnTo>
                  <a:lnTo>
                    <a:pt x="48" y="722"/>
                  </a:lnTo>
                  <a:lnTo>
                    <a:pt x="54" y="741"/>
                  </a:lnTo>
                  <a:lnTo>
                    <a:pt x="60" y="763"/>
                  </a:lnTo>
                  <a:lnTo>
                    <a:pt x="76" y="805"/>
                  </a:lnTo>
                  <a:lnTo>
                    <a:pt x="96" y="847"/>
                  </a:lnTo>
                  <a:lnTo>
                    <a:pt x="96" y="847"/>
                  </a:lnTo>
                  <a:lnTo>
                    <a:pt x="112" y="885"/>
                  </a:lnTo>
                  <a:lnTo>
                    <a:pt x="127" y="924"/>
                  </a:lnTo>
                  <a:lnTo>
                    <a:pt x="141" y="966"/>
                  </a:lnTo>
                  <a:lnTo>
                    <a:pt x="147" y="986"/>
                  </a:lnTo>
                  <a:lnTo>
                    <a:pt x="151" y="1008"/>
                  </a:lnTo>
                  <a:lnTo>
                    <a:pt x="151" y="1008"/>
                  </a:lnTo>
                  <a:lnTo>
                    <a:pt x="151" y="1020"/>
                  </a:lnTo>
                  <a:lnTo>
                    <a:pt x="151" y="1020"/>
                  </a:lnTo>
                  <a:lnTo>
                    <a:pt x="157" y="1024"/>
                  </a:lnTo>
                  <a:lnTo>
                    <a:pt x="165" y="1028"/>
                  </a:lnTo>
                  <a:lnTo>
                    <a:pt x="187" y="1034"/>
                  </a:lnTo>
                  <a:lnTo>
                    <a:pt x="213" y="1036"/>
                  </a:lnTo>
                  <a:lnTo>
                    <a:pt x="251" y="1038"/>
                  </a:lnTo>
                  <a:lnTo>
                    <a:pt x="251" y="1038"/>
                  </a:lnTo>
                  <a:lnTo>
                    <a:pt x="283" y="1042"/>
                  </a:lnTo>
                  <a:lnTo>
                    <a:pt x="314" y="1048"/>
                  </a:lnTo>
                  <a:lnTo>
                    <a:pt x="346" y="1056"/>
                  </a:lnTo>
                  <a:lnTo>
                    <a:pt x="376" y="1067"/>
                  </a:lnTo>
                  <a:lnTo>
                    <a:pt x="402" y="1083"/>
                  </a:lnTo>
                  <a:lnTo>
                    <a:pt x="428" y="1103"/>
                  </a:lnTo>
                  <a:lnTo>
                    <a:pt x="440" y="1115"/>
                  </a:lnTo>
                  <a:lnTo>
                    <a:pt x="452" y="1127"/>
                  </a:lnTo>
                  <a:lnTo>
                    <a:pt x="461" y="1141"/>
                  </a:lnTo>
                  <a:lnTo>
                    <a:pt x="471" y="1157"/>
                  </a:lnTo>
                  <a:lnTo>
                    <a:pt x="471" y="1157"/>
                  </a:lnTo>
                  <a:lnTo>
                    <a:pt x="479" y="1167"/>
                  </a:lnTo>
                  <a:lnTo>
                    <a:pt x="487" y="1177"/>
                  </a:lnTo>
                  <a:lnTo>
                    <a:pt x="497" y="1185"/>
                  </a:lnTo>
                  <a:lnTo>
                    <a:pt x="509" y="1191"/>
                  </a:lnTo>
                  <a:lnTo>
                    <a:pt x="509" y="1191"/>
                  </a:lnTo>
                  <a:lnTo>
                    <a:pt x="654" y="1250"/>
                  </a:lnTo>
                  <a:lnTo>
                    <a:pt x="801" y="1306"/>
                  </a:lnTo>
                  <a:lnTo>
                    <a:pt x="801" y="1306"/>
                  </a:lnTo>
                  <a:lnTo>
                    <a:pt x="807" y="1306"/>
                  </a:lnTo>
                  <a:lnTo>
                    <a:pt x="813" y="1308"/>
                  </a:lnTo>
                  <a:lnTo>
                    <a:pt x="813" y="1308"/>
                  </a:lnTo>
                  <a:lnTo>
                    <a:pt x="825" y="1306"/>
                  </a:lnTo>
                  <a:lnTo>
                    <a:pt x="837" y="1304"/>
                  </a:lnTo>
                  <a:lnTo>
                    <a:pt x="845" y="1300"/>
                  </a:lnTo>
                  <a:lnTo>
                    <a:pt x="849" y="1296"/>
                  </a:lnTo>
                  <a:lnTo>
                    <a:pt x="849" y="1296"/>
                  </a:lnTo>
                  <a:lnTo>
                    <a:pt x="853" y="1286"/>
                  </a:lnTo>
                  <a:lnTo>
                    <a:pt x="853" y="1278"/>
                  </a:lnTo>
                  <a:lnTo>
                    <a:pt x="855" y="1268"/>
                  </a:lnTo>
                  <a:lnTo>
                    <a:pt x="853" y="1260"/>
                  </a:lnTo>
                  <a:lnTo>
                    <a:pt x="849" y="1252"/>
                  </a:lnTo>
                  <a:lnTo>
                    <a:pt x="843" y="1244"/>
                  </a:lnTo>
                  <a:lnTo>
                    <a:pt x="835" y="1238"/>
                  </a:lnTo>
                  <a:lnTo>
                    <a:pt x="823" y="1234"/>
                  </a:lnTo>
                  <a:lnTo>
                    <a:pt x="823" y="1234"/>
                  </a:lnTo>
                  <a:lnTo>
                    <a:pt x="805" y="1225"/>
                  </a:lnTo>
                  <a:lnTo>
                    <a:pt x="789" y="1215"/>
                  </a:lnTo>
                  <a:lnTo>
                    <a:pt x="780" y="1201"/>
                  </a:lnTo>
                  <a:lnTo>
                    <a:pt x="770" y="1187"/>
                  </a:lnTo>
                  <a:lnTo>
                    <a:pt x="764" y="1171"/>
                  </a:lnTo>
                  <a:lnTo>
                    <a:pt x="762" y="1153"/>
                  </a:lnTo>
                  <a:lnTo>
                    <a:pt x="760" y="1135"/>
                  </a:lnTo>
                  <a:lnTo>
                    <a:pt x="762" y="1117"/>
                  </a:lnTo>
                  <a:lnTo>
                    <a:pt x="762" y="1117"/>
                  </a:lnTo>
                  <a:lnTo>
                    <a:pt x="764" y="1095"/>
                  </a:lnTo>
                  <a:lnTo>
                    <a:pt x="764" y="1073"/>
                  </a:lnTo>
                  <a:lnTo>
                    <a:pt x="764" y="1054"/>
                  </a:lnTo>
                  <a:lnTo>
                    <a:pt x="762" y="1032"/>
                  </a:lnTo>
                  <a:lnTo>
                    <a:pt x="758" y="1012"/>
                  </a:lnTo>
                  <a:lnTo>
                    <a:pt x="754" y="990"/>
                  </a:lnTo>
                  <a:lnTo>
                    <a:pt x="740" y="950"/>
                  </a:lnTo>
                  <a:lnTo>
                    <a:pt x="740" y="950"/>
                  </a:lnTo>
                  <a:lnTo>
                    <a:pt x="736" y="934"/>
                  </a:lnTo>
                  <a:lnTo>
                    <a:pt x="736" y="918"/>
                  </a:lnTo>
                  <a:lnTo>
                    <a:pt x="740" y="902"/>
                  </a:lnTo>
                  <a:lnTo>
                    <a:pt x="744" y="889"/>
                  </a:lnTo>
                  <a:lnTo>
                    <a:pt x="744" y="889"/>
                  </a:lnTo>
                  <a:lnTo>
                    <a:pt x="813" y="775"/>
                  </a:lnTo>
                  <a:lnTo>
                    <a:pt x="849" y="720"/>
                  </a:lnTo>
                  <a:lnTo>
                    <a:pt x="885" y="664"/>
                  </a:lnTo>
                  <a:lnTo>
                    <a:pt x="885" y="664"/>
                  </a:lnTo>
                  <a:lnTo>
                    <a:pt x="935" y="592"/>
                  </a:lnTo>
                  <a:lnTo>
                    <a:pt x="984" y="523"/>
                  </a:lnTo>
                  <a:lnTo>
                    <a:pt x="1090" y="380"/>
                  </a:lnTo>
                  <a:lnTo>
                    <a:pt x="1090" y="380"/>
                  </a:lnTo>
                  <a:lnTo>
                    <a:pt x="1070" y="364"/>
                  </a:lnTo>
                  <a:lnTo>
                    <a:pt x="1050" y="348"/>
                  </a:lnTo>
                  <a:lnTo>
                    <a:pt x="1030" y="334"/>
                  </a:lnTo>
                  <a:lnTo>
                    <a:pt x="1020" y="330"/>
                  </a:lnTo>
                  <a:lnTo>
                    <a:pt x="1008" y="326"/>
                  </a:lnTo>
                  <a:lnTo>
                    <a:pt x="1008" y="326"/>
                  </a:lnTo>
                  <a:lnTo>
                    <a:pt x="992" y="322"/>
                  </a:lnTo>
                  <a:lnTo>
                    <a:pt x="972" y="320"/>
                  </a:lnTo>
                  <a:lnTo>
                    <a:pt x="972" y="320"/>
                  </a:lnTo>
                  <a:lnTo>
                    <a:pt x="956" y="322"/>
                  </a:lnTo>
                  <a:lnTo>
                    <a:pt x="943" y="324"/>
                  </a:lnTo>
                  <a:lnTo>
                    <a:pt x="931" y="330"/>
                  </a:lnTo>
                  <a:lnTo>
                    <a:pt x="927" y="332"/>
                  </a:lnTo>
                  <a:lnTo>
                    <a:pt x="923" y="336"/>
                  </a:lnTo>
                  <a:lnTo>
                    <a:pt x="923" y="336"/>
                  </a:lnTo>
                  <a:lnTo>
                    <a:pt x="913" y="348"/>
                  </a:lnTo>
                  <a:lnTo>
                    <a:pt x="903" y="358"/>
                  </a:lnTo>
                  <a:lnTo>
                    <a:pt x="893" y="366"/>
                  </a:lnTo>
                  <a:lnTo>
                    <a:pt x="883" y="372"/>
                  </a:lnTo>
                  <a:lnTo>
                    <a:pt x="871" y="376"/>
                  </a:lnTo>
                  <a:lnTo>
                    <a:pt x="861" y="378"/>
                  </a:lnTo>
                  <a:lnTo>
                    <a:pt x="837" y="380"/>
                  </a:lnTo>
                  <a:lnTo>
                    <a:pt x="837" y="380"/>
                  </a:lnTo>
                  <a:lnTo>
                    <a:pt x="817" y="380"/>
                  </a:lnTo>
                  <a:lnTo>
                    <a:pt x="795" y="376"/>
                  </a:lnTo>
                  <a:lnTo>
                    <a:pt x="795" y="376"/>
                  </a:lnTo>
                  <a:lnTo>
                    <a:pt x="690" y="362"/>
                  </a:lnTo>
                  <a:lnTo>
                    <a:pt x="638" y="354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71" y="338"/>
                  </a:lnTo>
                  <a:lnTo>
                    <a:pt x="555" y="328"/>
                  </a:lnTo>
                  <a:lnTo>
                    <a:pt x="545" y="316"/>
                  </a:lnTo>
                  <a:lnTo>
                    <a:pt x="541" y="310"/>
                  </a:lnTo>
                  <a:lnTo>
                    <a:pt x="539" y="304"/>
                  </a:lnTo>
                  <a:lnTo>
                    <a:pt x="539" y="304"/>
                  </a:lnTo>
                  <a:lnTo>
                    <a:pt x="539" y="286"/>
                  </a:lnTo>
                  <a:lnTo>
                    <a:pt x="543" y="266"/>
                  </a:lnTo>
                  <a:lnTo>
                    <a:pt x="551" y="248"/>
                  </a:lnTo>
                  <a:lnTo>
                    <a:pt x="561" y="232"/>
                  </a:lnTo>
                  <a:lnTo>
                    <a:pt x="561" y="232"/>
                  </a:lnTo>
                  <a:lnTo>
                    <a:pt x="567" y="227"/>
                  </a:lnTo>
                  <a:lnTo>
                    <a:pt x="573" y="221"/>
                  </a:lnTo>
                  <a:lnTo>
                    <a:pt x="589" y="209"/>
                  </a:lnTo>
                  <a:lnTo>
                    <a:pt x="623" y="191"/>
                  </a:lnTo>
                  <a:lnTo>
                    <a:pt x="623" y="191"/>
                  </a:lnTo>
                  <a:lnTo>
                    <a:pt x="624" y="173"/>
                  </a:lnTo>
                  <a:lnTo>
                    <a:pt x="624" y="173"/>
                  </a:lnTo>
                  <a:lnTo>
                    <a:pt x="587" y="153"/>
                  </a:lnTo>
                  <a:lnTo>
                    <a:pt x="569" y="143"/>
                  </a:lnTo>
                  <a:lnTo>
                    <a:pt x="551" y="137"/>
                  </a:lnTo>
                  <a:lnTo>
                    <a:pt x="551" y="137"/>
                  </a:lnTo>
                  <a:lnTo>
                    <a:pt x="523" y="129"/>
                  </a:lnTo>
                  <a:lnTo>
                    <a:pt x="503" y="123"/>
                  </a:lnTo>
                  <a:lnTo>
                    <a:pt x="487" y="117"/>
                  </a:lnTo>
                  <a:lnTo>
                    <a:pt x="477" y="107"/>
                  </a:lnTo>
                  <a:lnTo>
                    <a:pt x="471" y="95"/>
                  </a:lnTo>
                  <a:lnTo>
                    <a:pt x="465" y="79"/>
                  </a:lnTo>
                  <a:lnTo>
                    <a:pt x="461" y="58"/>
                  </a:lnTo>
                  <a:lnTo>
                    <a:pt x="457" y="30"/>
                  </a:lnTo>
                  <a:lnTo>
                    <a:pt x="457" y="30"/>
                  </a:lnTo>
                  <a:lnTo>
                    <a:pt x="454" y="20"/>
                  </a:lnTo>
                  <a:lnTo>
                    <a:pt x="446" y="10"/>
                  </a:lnTo>
                  <a:lnTo>
                    <a:pt x="436" y="4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04" y="8"/>
                  </a:lnTo>
                  <a:lnTo>
                    <a:pt x="378" y="16"/>
                  </a:lnTo>
                  <a:lnTo>
                    <a:pt x="354" y="22"/>
                  </a:lnTo>
                  <a:lnTo>
                    <a:pt x="330" y="32"/>
                  </a:lnTo>
                  <a:lnTo>
                    <a:pt x="330" y="32"/>
                  </a:lnTo>
                  <a:lnTo>
                    <a:pt x="326" y="50"/>
                  </a:lnTo>
                  <a:lnTo>
                    <a:pt x="318" y="65"/>
                  </a:lnTo>
                  <a:lnTo>
                    <a:pt x="308" y="79"/>
                  </a:lnTo>
                  <a:lnTo>
                    <a:pt x="296" y="95"/>
                  </a:lnTo>
                  <a:lnTo>
                    <a:pt x="296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6" name="Freeform 16"/>
            <p:cNvSpPr>
              <a:spLocks/>
            </p:cNvSpPr>
            <p:nvPr/>
          </p:nvSpPr>
          <p:spPr bwMode="auto">
            <a:xfrm>
              <a:off x="7283350" y="3019990"/>
              <a:ext cx="182585" cy="158403"/>
            </a:xfrm>
            <a:custGeom>
              <a:avLst/>
              <a:gdLst>
                <a:gd name="T0" fmla="*/ 698 w 1102"/>
                <a:gd name="T1" fmla="*/ 217 h 966"/>
                <a:gd name="T2" fmla="*/ 636 w 1102"/>
                <a:gd name="T3" fmla="*/ 225 h 966"/>
                <a:gd name="T4" fmla="*/ 583 w 1102"/>
                <a:gd name="T5" fmla="*/ 203 h 966"/>
                <a:gd name="T6" fmla="*/ 547 w 1102"/>
                <a:gd name="T7" fmla="*/ 151 h 966"/>
                <a:gd name="T8" fmla="*/ 523 w 1102"/>
                <a:gd name="T9" fmla="*/ 42 h 966"/>
                <a:gd name="T10" fmla="*/ 517 w 1102"/>
                <a:gd name="T11" fmla="*/ 4 h 966"/>
                <a:gd name="T12" fmla="*/ 479 w 1102"/>
                <a:gd name="T13" fmla="*/ 0 h 966"/>
                <a:gd name="T14" fmla="*/ 394 w 1102"/>
                <a:gd name="T15" fmla="*/ 4 h 966"/>
                <a:gd name="T16" fmla="*/ 358 w 1102"/>
                <a:gd name="T17" fmla="*/ 0 h 966"/>
                <a:gd name="T18" fmla="*/ 350 w 1102"/>
                <a:gd name="T19" fmla="*/ 12 h 966"/>
                <a:gd name="T20" fmla="*/ 302 w 1102"/>
                <a:gd name="T21" fmla="*/ 56 h 966"/>
                <a:gd name="T22" fmla="*/ 225 w 1102"/>
                <a:gd name="T23" fmla="*/ 72 h 966"/>
                <a:gd name="T24" fmla="*/ 213 w 1102"/>
                <a:gd name="T25" fmla="*/ 72 h 966"/>
                <a:gd name="T26" fmla="*/ 153 w 1102"/>
                <a:gd name="T27" fmla="*/ 96 h 966"/>
                <a:gd name="T28" fmla="*/ 135 w 1102"/>
                <a:gd name="T29" fmla="*/ 128 h 966"/>
                <a:gd name="T30" fmla="*/ 131 w 1102"/>
                <a:gd name="T31" fmla="*/ 175 h 966"/>
                <a:gd name="T32" fmla="*/ 98 w 1102"/>
                <a:gd name="T33" fmla="*/ 247 h 966"/>
                <a:gd name="T34" fmla="*/ 52 w 1102"/>
                <a:gd name="T35" fmla="*/ 298 h 966"/>
                <a:gd name="T36" fmla="*/ 0 w 1102"/>
                <a:gd name="T37" fmla="*/ 358 h 966"/>
                <a:gd name="T38" fmla="*/ 20 w 1102"/>
                <a:gd name="T39" fmla="*/ 372 h 966"/>
                <a:gd name="T40" fmla="*/ 58 w 1102"/>
                <a:gd name="T41" fmla="*/ 436 h 966"/>
                <a:gd name="T42" fmla="*/ 66 w 1102"/>
                <a:gd name="T43" fmla="*/ 489 h 966"/>
                <a:gd name="T44" fmla="*/ 88 w 1102"/>
                <a:gd name="T45" fmla="*/ 507 h 966"/>
                <a:gd name="T46" fmla="*/ 139 w 1102"/>
                <a:gd name="T47" fmla="*/ 549 h 966"/>
                <a:gd name="T48" fmla="*/ 167 w 1102"/>
                <a:gd name="T49" fmla="*/ 589 h 966"/>
                <a:gd name="T50" fmla="*/ 181 w 1102"/>
                <a:gd name="T51" fmla="*/ 642 h 966"/>
                <a:gd name="T52" fmla="*/ 207 w 1102"/>
                <a:gd name="T53" fmla="*/ 716 h 966"/>
                <a:gd name="T54" fmla="*/ 271 w 1102"/>
                <a:gd name="T55" fmla="*/ 790 h 966"/>
                <a:gd name="T56" fmla="*/ 348 w 1102"/>
                <a:gd name="T57" fmla="*/ 811 h 966"/>
                <a:gd name="T58" fmla="*/ 366 w 1102"/>
                <a:gd name="T59" fmla="*/ 933 h 966"/>
                <a:gd name="T60" fmla="*/ 400 w 1102"/>
                <a:gd name="T61" fmla="*/ 929 h 966"/>
                <a:gd name="T62" fmla="*/ 453 w 1102"/>
                <a:gd name="T63" fmla="*/ 966 h 966"/>
                <a:gd name="T64" fmla="*/ 475 w 1102"/>
                <a:gd name="T65" fmla="*/ 937 h 966"/>
                <a:gd name="T66" fmla="*/ 563 w 1102"/>
                <a:gd name="T67" fmla="*/ 833 h 966"/>
                <a:gd name="T68" fmla="*/ 620 w 1102"/>
                <a:gd name="T69" fmla="*/ 805 h 966"/>
                <a:gd name="T70" fmla="*/ 688 w 1102"/>
                <a:gd name="T71" fmla="*/ 795 h 966"/>
                <a:gd name="T72" fmla="*/ 726 w 1102"/>
                <a:gd name="T73" fmla="*/ 797 h 966"/>
                <a:gd name="T74" fmla="*/ 752 w 1102"/>
                <a:gd name="T75" fmla="*/ 797 h 966"/>
                <a:gd name="T76" fmla="*/ 807 w 1102"/>
                <a:gd name="T77" fmla="*/ 817 h 966"/>
                <a:gd name="T78" fmla="*/ 845 w 1102"/>
                <a:gd name="T79" fmla="*/ 843 h 966"/>
                <a:gd name="T80" fmla="*/ 881 w 1102"/>
                <a:gd name="T81" fmla="*/ 847 h 966"/>
                <a:gd name="T82" fmla="*/ 915 w 1102"/>
                <a:gd name="T83" fmla="*/ 829 h 966"/>
                <a:gd name="T84" fmla="*/ 933 w 1102"/>
                <a:gd name="T85" fmla="*/ 799 h 966"/>
                <a:gd name="T86" fmla="*/ 1098 w 1102"/>
                <a:gd name="T87" fmla="*/ 760 h 966"/>
                <a:gd name="T88" fmla="*/ 1092 w 1102"/>
                <a:gd name="T89" fmla="*/ 702 h 966"/>
                <a:gd name="T90" fmla="*/ 1020 w 1102"/>
                <a:gd name="T91" fmla="*/ 525 h 966"/>
                <a:gd name="T92" fmla="*/ 996 w 1102"/>
                <a:gd name="T93" fmla="*/ 434 h 966"/>
                <a:gd name="T94" fmla="*/ 992 w 1102"/>
                <a:gd name="T95" fmla="*/ 362 h 966"/>
                <a:gd name="T96" fmla="*/ 978 w 1102"/>
                <a:gd name="T97" fmla="*/ 296 h 966"/>
                <a:gd name="T98" fmla="*/ 962 w 1102"/>
                <a:gd name="T99" fmla="*/ 151 h 966"/>
                <a:gd name="T100" fmla="*/ 791 w 1102"/>
                <a:gd name="T101" fmla="*/ 189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02" h="966">
                  <a:moveTo>
                    <a:pt x="791" y="189"/>
                  </a:moveTo>
                  <a:lnTo>
                    <a:pt x="791" y="189"/>
                  </a:lnTo>
                  <a:lnTo>
                    <a:pt x="698" y="217"/>
                  </a:lnTo>
                  <a:lnTo>
                    <a:pt x="698" y="217"/>
                  </a:lnTo>
                  <a:lnTo>
                    <a:pt x="672" y="225"/>
                  </a:lnTo>
                  <a:lnTo>
                    <a:pt x="650" y="227"/>
                  </a:lnTo>
                  <a:lnTo>
                    <a:pt x="650" y="227"/>
                  </a:lnTo>
                  <a:lnTo>
                    <a:pt x="636" y="225"/>
                  </a:lnTo>
                  <a:lnTo>
                    <a:pt x="622" y="223"/>
                  </a:lnTo>
                  <a:lnTo>
                    <a:pt x="611" y="219"/>
                  </a:lnTo>
                  <a:lnTo>
                    <a:pt x="597" y="211"/>
                  </a:lnTo>
                  <a:lnTo>
                    <a:pt x="583" y="203"/>
                  </a:lnTo>
                  <a:lnTo>
                    <a:pt x="569" y="189"/>
                  </a:lnTo>
                  <a:lnTo>
                    <a:pt x="559" y="173"/>
                  </a:lnTo>
                  <a:lnTo>
                    <a:pt x="547" y="151"/>
                  </a:lnTo>
                  <a:lnTo>
                    <a:pt x="547" y="151"/>
                  </a:lnTo>
                  <a:lnTo>
                    <a:pt x="537" y="124"/>
                  </a:lnTo>
                  <a:lnTo>
                    <a:pt x="531" y="96"/>
                  </a:lnTo>
                  <a:lnTo>
                    <a:pt x="527" y="68"/>
                  </a:lnTo>
                  <a:lnTo>
                    <a:pt x="523" y="42"/>
                  </a:lnTo>
                  <a:lnTo>
                    <a:pt x="523" y="42"/>
                  </a:lnTo>
                  <a:lnTo>
                    <a:pt x="519" y="14"/>
                  </a:lnTo>
                  <a:lnTo>
                    <a:pt x="517" y="4"/>
                  </a:lnTo>
                  <a:lnTo>
                    <a:pt x="517" y="4"/>
                  </a:lnTo>
                  <a:lnTo>
                    <a:pt x="507" y="2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440" y="2"/>
                  </a:lnTo>
                  <a:lnTo>
                    <a:pt x="440" y="2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82" y="2"/>
                  </a:lnTo>
                  <a:lnTo>
                    <a:pt x="382" y="2"/>
                  </a:lnTo>
                  <a:lnTo>
                    <a:pt x="358" y="0"/>
                  </a:lnTo>
                  <a:lnTo>
                    <a:pt x="358" y="0"/>
                  </a:lnTo>
                  <a:lnTo>
                    <a:pt x="354" y="2"/>
                  </a:lnTo>
                  <a:lnTo>
                    <a:pt x="354" y="2"/>
                  </a:lnTo>
                  <a:lnTo>
                    <a:pt x="350" y="12"/>
                  </a:lnTo>
                  <a:lnTo>
                    <a:pt x="350" y="12"/>
                  </a:lnTo>
                  <a:lnTo>
                    <a:pt x="342" y="22"/>
                  </a:lnTo>
                  <a:lnTo>
                    <a:pt x="336" y="32"/>
                  </a:lnTo>
                  <a:lnTo>
                    <a:pt x="318" y="46"/>
                  </a:lnTo>
                  <a:lnTo>
                    <a:pt x="302" y="56"/>
                  </a:lnTo>
                  <a:lnTo>
                    <a:pt x="285" y="64"/>
                  </a:lnTo>
                  <a:lnTo>
                    <a:pt x="267" y="68"/>
                  </a:lnTo>
                  <a:lnTo>
                    <a:pt x="251" y="70"/>
                  </a:lnTo>
                  <a:lnTo>
                    <a:pt x="225" y="72"/>
                  </a:lnTo>
                  <a:lnTo>
                    <a:pt x="225" y="72"/>
                  </a:lnTo>
                  <a:lnTo>
                    <a:pt x="215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153" y="96"/>
                  </a:lnTo>
                  <a:lnTo>
                    <a:pt x="153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41" y="112"/>
                  </a:lnTo>
                  <a:lnTo>
                    <a:pt x="135" y="128"/>
                  </a:lnTo>
                  <a:lnTo>
                    <a:pt x="131" y="145"/>
                  </a:lnTo>
                  <a:lnTo>
                    <a:pt x="131" y="165"/>
                  </a:lnTo>
                  <a:lnTo>
                    <a:pt x="131" y="165"/>
                  </a:lnTo>
                  <a:lnTo>
                    <a:pt x="131" y="175"/>
                  </a:lnTo>
                  <a:lnTo>
                    <a:pt x="131" y="185"/>
                  </a:lnTo>
                  <a:lnTo>
                    <a:pt x="125" y="203"/>
                  </a:lnTo>
                  <a:lnTo>
                    <a:pt x="116" y="225"/>
                  </a:lnTo>
                  <a:lnTo>
                    <a:pt x="98" y="247"/>
                  </a:lnTo>
                  <a:lnTo>
                    <a:pt x="98" y="247"/>
                  </a:lnTo>
                  <a:lnTo>
                    <a:pt x="76" y="273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28" y="324"/>
                  </a:lnTo>
                  <a:lnTo>
                    <a:pt x="4" y="352"/>
                  </a:lnTo>
                  <a:lnTo>
                    <a:pt x="4" y="352"/>
                  </a:lnTo>
                  <a:lnTo>
                    <a:pt x="0" y="358"/>
                  </a:lnTo>
                  <a:lnTo>
                    <a:pt x="0" y="358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20" y="372"/>
                  </a:lnTo>
                  <a:lnTo>
                    <a:pt x="34" y="388"/>
                  </a:lnTo>
                  <a:lnTo>
                    <a:pt x="44" y="402"/>
                  </a:lnTo>
                  <a:lnTo>
                    <a:pt x="52" y="418"/>
                  </a:lnTo>
                  <a:lnTo>
                    <a:pt x="58" y="436"/>
                  </a:lnTo>
                  <a:lnTo>
                    <a:pt x="62" y="452"/>
                  </a:lnTo>
                  <a:lnTo>
                    <a:pt x="66" y="483"/>
                  </a:lnTo>
                  <a:lnTo>
                    <a:pt x="66" y="483"/>
                  </a:lnTo>
                  <a:lnTo>
                    <a:pt x="66" y="489"/>
                  </a:lnTo>
                  <a:lnTo>
                    <a:pt x="70" y="493"/>
                  </a:lnTo>
                  <a:lnTo>
                    <a:pt x="76" y="499"/>
                  </a:lnTo>
                  <a:lnTo>
                    <a:pt x="88" y="507"/>
                  </a:lnTo>
                  <a:lnTo>
                    <a:pt x="88" y="507"/>
                  </a:lnTo>
                  <a:lnTo>
                    <a:pt x="112" y="523"/>
                  </a:lnTo>
                  <a:lnTo>
                    <a:pt x="133" y="543"/>
                  </a:lnTo>
                  <a:lnTo>
                    <a:pt x="133" y="543"/>
                  </a:lnTo>
                  <a:lnTo>
                    <a:pt x="139" y="549"/>
                  </a:lnTo>
                  <a:lnTo>
                    <a:pt x="139" y="549"/>
                  </a:lnTo>
                  <a:lnTo>
                    <a:pt x="153" y="569"/>
                  </a:lnTo>
                  <a:lnTo>
                    <a:pt x="167" y="589"/>
                  </a:lnTo>
                  <a:lnTo>
                    <a:pt x="167" y="589"/>
                  </a:lnTo>
                  <a:lnTo>
                    <a:pt x="173" y="601"/>
                  </a:lnTo>
                  <a:lnTo>
                    <a:pt x="179" y="613"/>
                  </a:lnTo>
                  <a:lnTo>
                    <a:pt x="181" y="627"/>
                  </a:lnTo>
                  <a:lnTo>
                    <a:pt x="181" y="642"/>
                  </a:lnTo>
                  <a:lnTo>
                    <a:pt x="181" y="642"/>
                  </a:lnTo>
                  <a:lnTo>
                    <a:pt x="195" y="688"/>
                  </a:lnTo>
                  <a:lnTo>
                    <a:pt x="195" y="688"/>
                  </a:lnTo>
                  <a:lnTo>
                    <a:pt x="207" y="716"/>
                  </a:lnTo>
                  <a:lnTo>
                    <a:pt x="219" y="740"/>
                  </a:lnTo>
                  <a:lnTo>
                    <a:pt x="235" y="760"/>
                  </a:lnTo>
                  <a:lnTo>
                    <a:pt x="251" y="778"/>
                  </a:lnTo>
                  <a:lnTo>
                    <a:pt x="271" y="790"/>
                  </a:lnTo>
                  <a:lnTo>
                    <a:pt x="292" y="801"/>
                  </a:lnTo>
                  <a:lnTo>
                    <a:pt x="318" y="807"/>
                  </a:lnTo>
                  <a:lnTo>
                    <a:pt x="348" y="811"/>
                  </a:lnTo>
                  <a:lnTo>
                    <a:pt x="348" y="811"/>
                  </a:lnTo>
                  <a:lnTo>
                    <a:pt x="342" y="945"/>
                  </a:lnTo>
                  <a:lnTo>
                    <a:pt x="342" y="945"/>
                  </a:lnTo>
                  <a:lnTo>
                    <a:pt x="354" y="939"/>
                  </a:lnTo>
                  <a:lnTo>
                    <a:pt x="366" y="933"/>
                  </a:lnTo>
                  <a:lnTo>
                    <a:pt x="378" y="929"/>
                  </a:lnTo>
                  <a:lnTo>
                    <a:pt x="390" y="929"/>
                  </a:lnTo>
                  <a:lnTo>
                    <a:pt x="390" y="929"/>
                  </a:lnTo>
                  <a:lnTo>
                    <a:pt x="400" y="929"/>
                  </a:lnTo>
                  <a:lnTo>
                    <a:pt x="408" y="931"/>
                  </a:lnTo>
                  <a:lnTo>
                    <a:pt x="424" y="937"/>
                  </a:lnTo>
                  <a:lnTo>
                    <a:pt x="440" y="949"/>
                  </a:lnTo>
                  <a:lnTo>
                    <a:pt x="453" y="966"/>
                  </a:lnTo>
                  <a:lnTo>
                    <a:pt x="453" y="966"/>
                  </a:lnTo>
                  <a:lnTo>
                    <a:pt x="465" y="949"/>
                  </a:lnTo>
                  <a:lnTo>
                    <a:pt x="475" y="937"/>
                  </a:lnTo>
                  <a:lnTo>
                    <a:pt x="475" y="937"/>
                  </a:lnTo>
                  <a:lnTo>
                    <a:pt x="493" y="905"/>
                  </a:lnTo>
                  <a:lnTo>
                    <a:pt x="515" y="879"/>
                  </a:lnTo>
                  <a:lnTo>
                    <a:pt x="537" y="853"/>
                  </a:lnTo>
                  <a:lnTo>
                    <a:pt x="563" y="833"/>
                  </a:lnTo>
                  <a:lnTo>
                    <a:pt x="577" y="825"/>
                  </a:lnTo>
                  <a:lnTo>
                    <a:pt x="591" y="817"/>
                  </a:lnTo>
                  <a:lnTo>
                    <a:pt x="605" y="811"/>
                  </a:lnTo>
                  <a:lnTo>
                    <a:pt x="620" y="805"/>
                  </a:lnTo>
                  <a:lnTo>
                    <a:pt x="636" y="801"/>
                  </a:lnTo>
                  <a:lnTo>
                    <a:pt x="652" y="797"/>
                  </a:lnTo>
                  <a:lnTo>
                    <a:pt x="670" y="795"/>
                  </a:lnTo>
                  <a:lnTo>
                    <a:pt x="688" y="795"/>
                  </a:lnTo>
                  <a:lnTo>
                    <a:pt x="688" y="795"/>
                  </a:lnTo>
                  <a:lnTo>
                    <a:pt x="706" y="795"/>
                  </a:lnTo>
                  <a:lnTo>
                    <a:pt x="726" y="797"/>
                  </a:lnTo>
                  <a:lnTo>
                    <a:pt x="726" y="797"/>
                  </a:lnTo>
                  <a:lnTo>
                    <a:pt x="732" y="799"/>
                  </a:lnTo>
                  <a:lnTo>
                    <a:pt x="732" y="799"/>
                  </a:lnTo>
                  <a:lnTo>
                    <a:pt x="752" y="797"/>
                  </a:lnTo>
                  <a:lnTo>
                    <a:pt x="752" y="797"/>
                  </a:lnTo>
                  <a:lnTo>
                    <a:pt x="764" y="799"/>
                  </a:lnTo>
                  <a:lnTo>
                    <a:pt x="764" y="799"/>
                  </a:lnTo>
                  <a:lnTo>
                    <a:pt x="793" y="809"/>
                  </a:lnTo>
                  <a:lnTo>
                    <a:pt x="807" y="817"/>
                  </a:lnTo>
                  <a:lnTo>
                    <a:pt x="819" y="825"/>
                  </a:lnTo>
                  <a:lnTo>
                    <a:pt x="819" y="825"/>
                  </a:lnTo>
                  <a:lnTo>
                    <a:pt x="831" y="835"/>
                  </a:lnTo>
                  <a:lnTo>
                    <a:pt x="845" y="843"/>
                  </a:lnTo>
                  <a:lnTo>
                    <a:pt x="859" y="847"/>
                  </a:lnTo>
                  <a:lnTo>
                    <a:pt x="871" y="849"/>
                  </a:lnTo>
                  <a:lnTo>
                    <a:pt x="871" y="849"/>
                  </a:lnTo>
                  <a:lnTo>
                    <a:pt x="881" y="847"/>
                  </a:lnTo>
                  <a:lnTo>
                    <a:pt x="891" y="845"/>
                  </a:lnTo>
                  <a:lnTo>
                    <a:pt x="899" y="841"/>
                  </a:lnTo>
                  <a:lnTo>
                    <a:pt x="909" y="835"/>
                  </a:lnTo>
                  <a:lnTo>
                    <a:pt x="915" y="829"/>
                  </a:lnTo>
                  <a:lnTo>
                    <a:pt x="923" y="819"/>
                  </a:lnTo>
                  <a:lnTo>
                    <a:pt x="927" y="809"/>
                  </a:lnTo>
                  <a:lnTo>
                    <a:pt x="933" y="799"/>
                  </a:lnTo>
                  <a:lnTo>
                    <a:pt x="933" y="799"/>
                  </a:lnTo>
                  <a:lnTo>
                    <a:pt x="945" y="760"/>
                  </a:lnTo>
                  <a:lnTo>
                    <a:pt x="945" y="760"/>
                  </a:lnTo>
                  <a:lnTo>
                    <a:pt x="1098" y="760"/>
                  </a:lnTo>
                  <a:lnTo>
                    <a:pt x="1098" y="760"/>
                  </a:lnTo>
                  <a:lnTo>
                    <a:pt x="1102" y="748"/>
                  </a:lnTo>
                  <a:lnTo>
                    <a:pt x="1102" y="748"/>
                  </a:lnTo>
                  <a:lnTo>
                    <a:pt x="1098" y="726"/>
                  </a:lnTo>
                  <a:lnTo>
                    <a:pt x="1092" y="702"/>
                  </a:lnTo>
                  <a:lnTo>
                    <a:pt x="1076" y="658"/>
                  </a:lnTo>
                  <a:lnTo>
                    <a:pt x="1058" y="615"/>
                  </a:lnTo>
                  <a:lnTo>
                    <a:pt x="1038" y="571"/>
                  </a:lnTo>
                  <a:lnTo>
                    <a:pt x="1020" y="525"/>
                  </a:lnTo>
                  <a:lnTo>
                    <a:pt x="1012" y="503"/>
                  </a:lnTo>
                  <a:lnTo>
                    <a:pt x="1004" y="481"/>
                  </a:lnTo>
                  <a:lnTo>
                    <a:pt x="1000" y="458"/>
                  </a:lnTo>
                  <a:lnTo>
                    <a:pt x="996" y="434"/>
                  </a:lnTo>
                  <a:lnTo>
                    <a:pt x="994" y="410"/>
                  </a:lnTo>
                  <a:lnTo>
                    <a:pt x="994" y="386"/>
                  </a:lnTo>
                  <a:lnTo>
                    <a:pt x="994" y="386"/>
                  </a:lnTo>
                  <a:lnTo>
                    <a:pt x="992" y="362"/>
                  </a:lnTo>
                  <a:lnTo>
                    <a:pt x="988" y="340"/>
                  </a:lnTo>
                  <a:lnTo>
                    <a:pt x="982" y="318"/>
                  </a:lnTo>
                  <a:lnTo>
                    <a:pt x="978" y="296"/>
                  </a:lnTo>
                  <a:lnTo>
                    <a:pt x="978" y="296"/>
                  </a:lnTo>
                  <a:lnTo>
                    <a:pt x="972" y="233"/>
                  </a:lnTo>
                  <a:lnTo>
                    <a:pt x="964" y="167"/>
                  </a:lnTo>
                  <a:lnTo>
                    <a:pt x="964" y="167"/>
                  </a:lnTo>
                  <a:lnTo>
                    <a:pt x="962" y="151"/>
                  </a:lnTo>
                  <a:lnTo>
                    <a:pt x="954" y="139"/>
                  </a:lnTo>
                  <a:lnTo>
                    <a:pt x="954" y="139"/>
                  </a:lnTo>
                  <a:lnTo>
                    <a:pt x="791" y="189"/>
                  </a:lnTo>
                  <a:lnTo>
                    <a:pt x="791" y="18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7" name="Freeform 17"/>
            <p:cNvSpPr>
              <a:spLocks/>
            </p:cNvSpPr>
            <p:nvPr/>
          </p:nvSpPr>
          <p:spPr bwMode="auto">
            <a:xfrm>
              <a:off x="6929944" y="2682687"/>
              <a:ext cx="137684" cy="210220"/>
            </a:xfrm>
            <a:custGeom>
              <a:avLst/>
              <a:gdLst>
                <a:gd name="T0" fmla="*/ 300 w 831"/>
                <a:gd name="T1" fmla="*/ 1282 h 1282"/>
                <a:gd name="T2" fmla="*/ 320 w 831"/>
                <a:gd name="T3" fmla="*/ 1276 h 1282"/>
                <a:gd name="T4" fmla="*/ 344 w 831"/>
                <a:gd name="T5" fmla="*/ 1234 h 1282"/>
                <a:gd name="T6" fmla="*/ 374 w 831"/>
                <a:gd name="T7" fmla="*/ 1192 h 1282"/>
                <a:gd name="T8" fmla="*/ 398 w 831"/>
                <a:gd name="T9" fmla="*/ 1200 h 1282"/>
                <a:gd name="T10" fmla="*/ 431 w 831"/>
                <a:gd name="T11" fmla="*/ 1230 h 1282"/>
                <a:gd name="T12" fmla="*/ 463 w 831"/>
                <a:gd name="T13" fmla="*/ 1240 h 1282"/>
                <a:gd name="T14" fmla="*/ 495 w 831"/>
                <a:gd name="T15" fmla="*/ 1210 h 1282"/>
                <a:gd name="T16" fmla="*/ 551 w 831"/>
                <a:gd name="T17" fmla="*/ 1137 h 1282"/>
                <a:gd name="T18" fmla="*/ 577 w 831"/>
                <a:gd name="T19" fmla="*/ 1073 h 1282"/>
                <a:gd name="T20" fmla="*/ 644 w 831"/>
                <a:gd name="T21" fmla="*/ 1020 h 1282"/>
                <a:gd name="T22" fmla="*/ 714 w 831"/>
                <a:gd name="T23" fmla="*/ 994 h 1282"/>
                <a:gd name="T24" fmla="*/ 742 w 831"/>
                <a:gd name="T25" fmla="*/ 990 h 1282"/>
                <a:gd name="T26" fmla="*/ 765 w 831"/>
                <a:gd name="T27" fmla="*/ 1022 h 1282"/>
                <a:gd name="T28" fmla="*/ 793 w 831"/>
                <a:gd name="T29" fmla="*/ 1077 h 1282"/>
                <a:gd name="T30" fmla="*/ 831 w 831"/>
                <a:gd name="T31" fmla="*/ 984 h 1282"/>
                <a:gd name="T32" fmla="*/ 819 w 831"/>
                <a:gd name="T33" fmla="*/ 956 h 1282"/>
                <a:gd name="T34" fmla="*/ 799 w 831"/>
                <a:gd name="T35" fmla="*/ 938 h 1282"/>
                <a:gd name="T36" fmla="*/ 777 w 831"/>
                <a:gd name="T37" fmla="*/ 940 h 1282"/>
                <a:gd name="T38" fmla="*/ 720 w 831"/>
                <a:gd name="T39" fmla="*/ 920 h 1282"/>
                <a:gd name="T40" fmla="*/ 680 w 831"/>
                <a:gd name="T41" fmla="*/ 868 h 1282"/>
                <a:gd name="T42" fmla="*/ 642 w 831"/>
                <a:gd name="T43" fmla="*/ 833 h 1282"/>
                <a:gd name="T44" fmla="*/ 598 w 831"/>
                <a:gd name="T45" fmla="*/ 775 h 1282"/>
                <a:gd name="T46" fmla="*/ 594 w 831"/>
                <a:gd name="T47" fmla="*/ 705 h 1282"/>
                <a:gd name="T48" fmla="*/ 606 w 831"/>
                <a:gd name="T49" fmla="*/ 624 h 1282"/>
                <a:gd name="T50" fmla="*/ 585 w 831"/>
                <a:gd name="T51" fmla="*/ 544 h 1282"/>
                <a:gd name="T52" fmla="*/ 585 w 831"/>
                <a:gd name="T53" fmla="*/ 521 h 1282"/>
                <a:gd name="T54" fmla="*/ 557 w 831"/>
                <a:gd name="T55" fmla="*/ 367 h 1282"/>
                <a:gd name="T56" fmla="*/ 573 w 831"/>
                <a:gd name="T57" fmla="*/ 324 h 1282"/>
                <a:gd name="T58" fmla="*/ 610 w 831"/>
                <a:gd name="T59" fmla="*/ 250 h 1282"/>
                <a:gd name="T60" fmla="*/ 642 w 831"/>
                <a:gd name="T61" fmla="*/ 216 h 1282"/>
                <a:gd name="T62" fmla="*/ 674 w 831"/>
                <a:gd name="T63" fmla="*/ 137 h 1282"/>
                <a:gd name="T64" fmla="*/ 688 w 831"/>
                <a:gd name="T65" fmla="*/ 27 h 1282"/>
                <a:gd name="T66" fmla="*/ 672 w 831"/>
                <a:gd name="T67" fmla="*/ 0 h 1282"/>
                <a:gd name="T68" fmla="*/ 652 w 831"/>
                <a:gd name="T69" fmla="*/ 25 h 1282"/>
                <a:gd name="T70" fmla="*/ 636 w 831"/>
                <a:gd name="T71" fmla="*/ 59 h 1282"/>
                <a:gd name="T72" fmla="*/ 600 w 831"/>
                <a:gd name="T73" fmla="*/ 71 h 1282"/>
                <a:gd name="T74" fmla="*/ 511 w 831"/>
                <a:gd name="T75" fmla="*/ 87 h 1282"/>
                <a:gd name="T76" fmla="*/ 402 w 831"/>
                <a:gd name="T77" fmla="*/ 143 h 1282"/>
                <a:gd name="T78" fmla="*/ 330 w 831"/>
                <a:gd name="T79" fmla="*/ 189 h 1282"/>
                <a:gd name="T80" fmla="*/ 280 w 831"/>
                <a:gd name="T81" fmla="*/ 202 h 1282"/>
                <a:gd name="T82" fmla="*/ 245 w 831"/>
                <a:gd name="T83" fmla="*/ 192 h 1282"/>
                <a:gd name="T84" fmla="*/ 227 w 831"/>
                <a:gd name="T85" fmla="*/ 185 h 1282"/>
                <a:gd name="T86" fmla="*/ 205 w 831"/>
                <a:gd name="T87" fmla="*/ 194 h 1282"/>
                <a:gd name="T88" fmla="*/ 155 w 831"/>
                <a:gd name="T89" fmla="*/ 266 h 1282"/>
                <a:gd name="T90" fmla="*/ 125 w 831"/>
                <a:gd name="T91" fmla="*/ 320 h 1282"/>
                <a:gd name="T92" fmla="*/ 72 w 831"/>
                <a:gd name="T93" fmla="*/ 350 h 1282"/>
                <a:gd name="T94" fmla="*/ 32 w 831"/>
                <a:gd name="T95" fmla="*/ 367 h 1282"/>
                <a:gd name="T96" fmla="*/ 56 w 831"/>
                <a:gd name="T97" fmla="*/ 427 h 1282"/>
                <a:gd name="T98" fmla="*/ 38 w 831"/>
                <a:gd name="T99" fmla="*/ 503 h 1282"/>
                <a:gd name="T100" fmla="*/ 18 w 831"/>
                <a:gd name="T101" fmla="*/ 536 h 1282"/>
                <a:gd name="T102" fmla="*/ 34 w 831"/>
                <a:gd name="T103" fmla="*/ 636 h 1282"/>
                <a:gd name="T104" fmla="*/ 68 w 831"/>
                <a:gd name="T105" fmla="*/ 805 h 1282"/>
                <a:gd name="T106" fmla="*/ 58 w 831"/>
                <a:gd name="T107" fmla="*/ 886 h 1282"/>
                <a:gd name="T108" fmla="*/ 22 w 831"/>
                <a:gd name="T109" fmla="*/ 938 h 1282"/>
                <a:gd name="T110" fmla="*/ 2 w 831"/>
                <a:gd name="T111" fmla="*/ 972 h 1282"/>
                <a:gd name="T112" fmla="*/ 16 w 831"/>
                <a:gd name="T113" fmla="*/ 1016 h 1282"/>
                <a:gd name="T114" fmla="*/ 52 w 831"/>
                <a:gd name="T115" fmla="*/ 1051 h 1282"/>
                <a:gd name="T116" fmla="*/ 68 w 831"/>
                <a:gd name="T117" fmla="*/ 1111 h 1282"/>
                <a:gd name="T118" fmla="*/ 56 w 831"/>
                <a:gd name="T119" fmla="*/ 1165 h 1282"/>
                <a:gd name="T120" fmla="*/ 64 w 831"/>
                <a:gd name="T121" fmla="*/ 1210 h 1282"/>
                <a:gd name="T122" fmla="*/ 105 w 831"/>
                <a:gd name="T123" fmla="*/ 1232 h 1282"/>
                <a:gd name="T124" fmla="*/ 259 w 831"/>
                <a:gd name="T125" fmla="*/ 1276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1" h="1282">
                  <a:moveTo>
                    <a:pt x="259" y="1276"/>
                  </a:moveTo>
                  <a:lnTo>
                    <a:pt x="259" y="1276"/>
                  </a:lnTo>
                  <a:lnTo>
                    <a:pt x="282" y="1280"/>
                  </a:lnTo>
                  <a:lnTo>
                    <a:pt x="300" y="1282"/>
                  </a:lnTo>
                  <a:lnTo>
                    <a:pt x="300" y="1282"/>
                  </a:lnTo>
                  <a:lnTo>
                    <a:pt x="308" y="1280"/>
                  </a:lnTo>
                  <a:lnTo>
                    <a:pt x="314" y="1280"/>
                  </a:lnTo>
                  <a:lnTo>
                    <a:pt x="320" y="1276"/>
                  </a:lnTo>
                  <a:lnTo>
                    <a:pt x="324" y="1272"/>
                  </a:lnTo>
                  <a:lnTo>
                    <a:pt x="334" y="1258"/>
                  </a:lnTo>
                  <a:lnTo>
                    <a:pt x="344" y="1234"/>
                  </a:lnTo>
                  <a:lnTo>
                    <a:pt x="344" y="1234"/>
                  </a:lnTo>
                  <a:lnTo>
                    <a:pt x="352" y="1216"/>
                  </a:lnTo>
                  <a:lnTo>
                    <a:pt x="360" y="1202"/>
                  </a:lnTo>
                  <a:lnTo>
                    <a:pt x="370" y="1194"/>
                  </a:lnTo>
                  <a:lnTo>
                    <a:pt x="374" y="1192"/>
                  </a:lnTo>
                  <a:lnTo>
                    <a:pt x="378" y="1192"/>
                  </a:lnTo>
                  <a:lnTo>
                    <a:pt x="378" y="1192"/>
                  </a:lnTo>
                  <a:lnTo>
                    <a:pt x="388" y="1194"/>
                  </a:lnTo>
                  <a:lnTo>
                    <a:pt x="398" y="1200"/>
                  </a:lnTo>
                  <a:lnTo>
                    <a:pt x="410" y="1210"/>
                  </a:lnTo>
                  <a:lnTo>
                    <a:pt x="424" y="1224"/>
                  </a:lnTo>
                  <a:lnTo>
                    <a:pt x="424" y="1224"/>
                  </a:lnTo>
                  <a:lnTo>
                    <a:pt x="431" y="1230"/>
                  </a:lnTo>
                  <a:lnTo>
                    <a:pt x="441" y="1234"/>
                  </a:lnTo>
                  <a:lnTo>
                    <a:pt x="453" y="1238"/>
                  </a:lnTo>
                  <a:lnTo>
                    <a:pt x="463" y="1240"/>
                  </a:lnTo>
                  <a:lnTo>
                    <a:pt x="463" y="1240"/>
                  </a:lnTo>
                  <a:lnTo>
                    <a:pt x="467" y="1240"/>
                  </a:lnTo>
                  <a:lnTo>
                    <a:pt x="469" y="1238"/>
                  </a:lnTo>
                  <a:lnTo>
                    <a:pt x="469" y="1238"/>
                  </a:lnTo>
                  <a:lnTo>
                    <a:pt x="495" y="1210"/>
                  </a:lnTo>
                  <a:lnTo>
                    <a:pt x="521" y="1183"/>
                  </a:lnTo>
                  <a:lnTo>
                    <a:pt x="533" y="1167"/>
                  </a:lnTo>
                  <a:lnTo>
                    <a:pt x="543" y="1153"/>
                  </a:lnTo>
                  <a:lnTo>
                    <a:pt x="551" y="1137"/>
                  </a:lnTo>
                  <a:lnTo>
                    <a:pt x="557" y="1121"/>
                  </a:lnTo>
                  <a:lnTo>
                    <a:pt x="557" y="1121"/>
                  </a:lnTo>
                  <a:lnTo>
                    <a:pt x="567" y="1095"/>
                  </a:lnTo>
                  <a:lnTo>
                    <a:pt x="577" y="1073"/>
                  </a:lnTo>
                  <a:lnTo>
                    <a:pt x="591" y="1055"/>
                  </a:lnTo>
                  <a:lnTo>
                    <a:pt x="606" y="1041"/>
                  </a:lnTo>
                  <a:lnTo>
                    <a:pt x="624" y="1029"/>
                  </a:lnTo>
                  <a:lnTo>
                    <a:pt x="644" y="1020"/>
                  </a:lnTo>
                  <a:lnTo>
                    <a:pt x="664" y="1010"/>
                  </a:lnTo>
                  <a:lnTo>
                    <a:pt x="686" y="1002"/>
                  </a:lnTo>
                  <a:lnTo>
                    <a:pt x="686" y="1002"/>
                  </a:lnTo>
                  <a:lnTo>
                    <a:pt x="714" y="994"/>
                  </a:lnTo>
                  <a:lnTo>
                    <a:pt x="726" y="990"/>
                  </a:lnTo>
                  <a:lnTo>
                    <a:pt x="734" y="990"/>
                  </a:lnTo>
                  <a:lnTo>
                    <a:pt x="734" y="990"/>
                  </a:lnTo>
                  <a:lnTo>
                    <a:pt x="742" y="990"/>
                  </a:lnTo>
                  <a:lnTo>
                    <a:pt x="748" y="994"/>
                  </a:lnTo>
                  <a:lnTo>
                    <a:pt x="752" y="998"/>
                  </a:lnTo>
                  <a:lnTo>
                    <a:pt x="756" y="1004"/>
                  </a:lnTo>
                  <a:lnTo>
                    <a:pt x="765" y="1022"/>
                  </a:lnTo>
                  <a:lnTo>
                    <a:pt x="775" y="1047"/>
                  </a:lnTo>
                  <a:lnTo>
                    <a:pt x="775" y="1047"/>
                  </a:lnTo>
                  <a:lnTo>
                    <a:pt x="779" y="1057"/>
                  </a:lnTo>
                  <a:lnTo>
                    <a:pt x="793" y="1077"/>
                  </a:lnTo>
                  <a:lnTo>
                    <a:pt x="793" y="1077"/>
                  </a:lnTo>
                  <a:lnTo>
                    <a:pt x="817" y="1025"/>
                  </a:lnTo>
                  <a:lnTo>
                    <a:pt x="825" y="1004"/>
                  </a:lnTo>
                  <a:lnTo>
                    <a:pt x="831" y="984"/>
                  </a:lnTo>
                  <a:lnTo>
                    <a:pt x="831" y="984"/>
                  </a:lnTo>
                  <a:lnTo>
                    <a:pt x="829" y="978"/>
                  </a:lnTo>
                  <a:lnTo>
                    <a:pt x="827" y="970"/>
                  </a:lnTo>
                  <a:lnTo>
                    <a:pt x="819" y="956"/>
                  </a:lnTo>
                  <a:lnTo>
                    <a:pt x="809" y="942"/>
                  </a:lnTo>
                  <a:lnTo>
                    <a:pt x="803" y="940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77" y="940"/>
                  </a:lnTo>
                  <a:lnTo>
                    <a:pt x="777" y="940"/>
                  </a:lnTo>
                  <a:lnTo>
                    <a:pt x="759" y="938"/>
                  </a:lnTo>
                  <a:lnTo>
                    <a:pt x="746" y="934"/>
                  </a:lnTo>
                  <a:lnTo>
                    <a:pt x="732" y="928"/>
                  </a:lnTo>
                  <a:lnTo>
                    <a:pt x="720" y="920"/>
                  </a:lnTo>
                  <a:lnTo>
                    <a:pt x="708" y="908"/>
                  </a:lnTo>
                  <a:lnTo>
                    <a:pt x="698" y="896"/>
                  </a:lnTo>
                  <a:lnTo>
                    <a:pt x="680" y="868"/>
                  </a:lnTo>
                  <a:lnTo>
                    <a:pt x="680" y="868"/>
                  </a:lnTo>
                  <a:lnTo>
                    <a:pt x="672" y="858"/>
                  </a:lnTo>
                  <a:lnTo>
                    <a:pt x="662" y="849"/>
                  </a:lnTo>
                  <a:lnTo>
                    <a:pt x="642" y="833"/>
                  </a:lnTo>
                  <a:lnTo>
                    <a:pt x="642" y="833"/>
                  </a:lnTo>
                  <a:lnTo>
                    <a:pt x="626" y="819"/>
                  </a:lnTo>
                  <a:lnTo>
                    <a:pt x="614" y="807"/>
                  </a:lnTo>
                  <a:lnTo>
                    <a:pt x="604" y="791"/>
                  </a:lnTo>
                  <a:lnTo>
                    <a:pt x="598" y="775"/>
                  </a:lnTo>
                  <a:lnTo>
                    <a:pt x="594" y="759"/>
                  </a:lnTo>
                  <a:lnTo>
                    <a:pt x="592" y="741"/>
                  </a:lnTo>
                  <a:lnTo>
                    <a:pt x="592" y="723"/>
                  </a:lnTo>
                  <a:lnTo>
                    <a:pt x="594" y="705"/>
                  </a:lnTo>
                  <a:lnTo>
                    <a:pt x="594" y="705"/>
                  </a:lnTo>
                  <a:lnTo>
                    <a:pt x="602" y="666"/>
                  </a:lnTo>
                  <a:lnTo>
                    <a:pt x="604" y="644"/>
                  </a:lnTo>
                  <a:lnTo>
                    <a:pt x="606" y="624"/>
                  </a:lnTo>
                  <a:lnTo>
                    <a:pt x="604" y="604"/>
                  </a:lnTo>
                  <a:lnTo>
                    <a:pt x="602" y="584"/>
                  </a:lnTo>
                  <a:lnTo>
                    <a:pt x="594" y="564"/>
                  </a:lnTo>
                  <a:lnTo>
                    <a:pt x="585" y="544"/>
                  </a:lnTo>
                  <a:lnTo>
                    <a:pt x="585" y="544"/>
                  </a:lnTo>
                  <a:lnTo>
                    <a:pt x="585" y="540"/>
                  </a:lnTo>
                  <a:lnTo>
                    <a:pt x="585" y="534"/>
                  </a:lnTo>
                  <a:lnTo>
                    <a:pt x="585" y="521"/>
                  </a:lnTo>
                  <a:lnTo>
                    <a:pt x="585" y="521"/>
                  </a:lnTo>
                  <a:lnTo>
                    <a:pt x="559" y="383"/>
                  </a:lnTo>
                  <a:lnTo>
                    <a:pt x="559" y="383"/>
                  </a:lnTo>
                  <a:lnTo>
                    <a:pt x="557" y="367"/>
                  </a:lnTo>
                  <a:lnTo>
                    <a:pt x="557" y="361"/>
                  </a:lnTo>
                  <a:lnTo>
                    <a:pt x="559" y="356"/>
                  </a:lnTo>
                  <a:lnTo>
                    <a:pt x="559" y="356"/>
                  </a:lnTo>
                  <a:lnTo>
                    <a:pt x="573" y="324"/>
                  </a:lnTo>
                  <a:lnTo>
                    <a:pt x="587" y="292"/>
                  </a:lnTo>
                  <a:lnTo>
                    <a:pt x="592" y="278"/>
                  </a:lnTo>
                  <a:lnTo>
                    <a:pt x="602" y="264"/>
                  </a:lnTo>
                  <a:lnTo>
                    <a:pt x="610" y="250"/>
                  </a:lnTo>
                  <a:lnTo>
                    <a:pt x="622" y="240"/>
                  </a:lnTo>
                  <a:lnTo>
                    <a:pt x="622" y="240"/>
                  </a:lnTo>
                  <a:lnTo>
                    <a:pt x="634" y="228"/>
                  </a:lnTo>
                  <a:lnTo>
                    <a:pt x="642" y="216"/>
                  </a:lnTo>
                  <a:lnTo>
                    <a:pt x="652" y="204"/>
                  </a:lnTo>
                  <a:lnTo>
                    <a:pt x="658" y="191"/>
                  </a:lnTo>
                  <a:lnTo>
                    <a:pt x="668" y="165"/>
                  </a:lnTo>
                  <a:lnTo>
                    <a:pt x="674" y="137"/>
                  </a:lnTo>
                  <a:lnTo>
                    <a:pt x="678" y="111"/>
                  </a:lnTo>
                  <a:lnTo>
                    <a:pt x="680" y="81"/>
                  </a:lnTo>
                  <a:lnTo>
                    <a:pt x="684" y="53"/>
                  </a:lnTo>
                  <a:lnTo>
                    <a:pt x="688" y="27"/>
                  </a:lnTo>
                  <a:lnTo>
                    <a:pt x="688" y="27"/>
                  </a:lnTo>
                  <a:lnTo>
                    <a:pt x="686" y="22"/>
                  </a:lnTo>
                  <a:lnTo>
                    <a:pt x="682" y="14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60" y="14"/>
                  </a:lnTo>
                  <a:lnTo>
                    <a:pt x="654" y="20"/>
                  </a:lnTo>
                  <a:lnTo>
                    <a:pt x="652" y="25"/>
                  </a:lnTo>
                  <a:lnTo>
                    <a:pt x="652" y="25"/>
                  </a:lnTo>
                  <a:lnTo>
                    <a:pt x="646" y="45"/>
                  </a:lnTo>
                  <a:lnTo>
                    <a:pt x="642" y="51"/>
                  </a:lnTo>
                  <a:lnTo>
                    <a:pt x="636" y="59"/>
                  </a:lnTo>
                  <a:lnTo>
                    <a:pt x="630" y="63"/>
                  </a:lnTo>
                  <a:lnTo>
                    <a:pt x="622" y="67"/>
                  </a:lnTo>
                  <a:lnTo>
                    <a:pt x="612" y="69"/>
                  </a:lnTo>
                  <a:lnTo>
                    <a:pt x="600" y="71"/>
                  </a:lnTo>
                  <a:lnTo>
                    <a:pt x="600" y="71"/>
                  </a:lnTo>
                  <a:lnTo>
                    <a:pt x="571" y="73"/>
                  </a:lnTo>
                  <a:lnTo>
                    <a:pt x="539" y="79"/>
                  </a:lnTo>
                  <a:lnTo>
                    <a:pt x="511" y="87"/>
                  </a:lnTo>
                  <a:lnTo>
                    <a:pt x="481" y="99"/>
                  </a:lnTo>
                  <a:lnTo>
                    <a:pt x="455" y="111"/>
                  </a:lnTo>
                  <a:lnTo>
                    <a:pt x="427" y="127"/>
                  </a:lnTo>
                  <a:lnTo>
                    <a:pt x="402" y="143"/>
                  </a:lnTo>
                  <a:lnTo>
                    <a:pt x="376" y="159"/>
                  </a:lnTo>
                  <a:lnTo>
                    <a:pt x="376" y="159"/>
                  </a:lnTo>
                  <a:lnTo>
                    <a:pt x="352" y="175"/>
                  </a:lnTo>
                  <a:lnTo>
                    <a:pt x="330" y="189"/>
                  </a:lnTo>
                  <a:lnTo>
                    <a:pt x="318" y="194"/>
                  </a:lnTo>
                  <a:lnTo>
                    <a:pt x="306" y="198"/>
                  </a:lnTo>
                  <a:lnTo>
                    <a:pt x="292" y="200"/>
                  </a:lnTo>
                  <a:lnTo>
                    <a:pt x="280" y="202"/>
                  </a:lnTo>
                  <a:lnTo>
                    <a:pt x="280" y="202"/>
                  </a:lnTo>
                  <a:lnTo>
                    <a:pt x="268" y="200"/>
                  </a:lnTo>
                  <a:lnTo>
                    <a:pt x="257" y="198"/>
                  </a:lnTo>
                  <a:lnTo>
                    <a:pt x="245" y="192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15" y="189"/>
                  </a:lnTo>
                  <a:lnTo>
                    <a:pt x="209" y="191"/>
                  </a:lnTo>
                  <a:lnTo>
                    <a:pt x="205" y="194"/>
                  </a:lnTo>
                  <a:lnTo>
                    <a:pt x="205" y="194"/>
                  </a:lnTo>
                  <a:lnTo>
                    <a:pt x="177" y="228"/>
                  </a:lnTo>
                  <a:lnTo>
                    <a:pt x="163" y="248"/>
                  </a:lnTo>
                  <a:lnTo>
                    <a:pt x="155" y="266"/>
                  </a:lnTo>
                  <a:lnTo>
                    <a:pt x="155" y="266"/>
                  </a:lnTo>
                  <a:lnTo>
                    <a:pt x="149" y="282"/>
                  </a:lnTo>
                  <a:lnTo>
                    <a:pt x="141" y="296"/>
                  </a:lnTo>
                  <a:lnTo>
                    <a:pt x="135" y="310"/>
                  </a:lnTo>
                  <a:lnTo>
                    <a:pt x="125" y="320"/>
                  </a:lnTo>
                  <a:lnTo>
                    <a:pt x="115" y="330"/>
                  </a:lnTo>
                  <a:lnTo>
                    <a:pt x="103" y="338"/>
                  </a:lnTo>
                  <a:lnTo>
                    <a:pt x="90" y="344"/>
                  </a:lnTo>
                  <a:lnTo>
                    <a:pt x="72" y="350"/>
                  </a:lnTo>
                  <a:lnTo>
                    <a:pt x="72" y="350"/>
                  </a:lnTo>
                  <a:lnTo>
                    <a:pt x="64" y="352"/>
                  </a:lnTo>
                  <a:lnTo>
                    <a:pt x="54" y="356"/>
                  </a:lnTo>
                  <a:lnTo>
                    <a:pt x="32" y="367"/>
                  </a:lnTo>
                  <a:lnTo>
                    <a:pt x="32" y="367"/>
                  </a:lnTo>
                  <a:lnTo>
                    <a:pt x="44" y="387"/>
                  </a:lnTo>
                  <a:lnTo>
                    <a:pt x="52" y="407"/>
                  </a:lnTo>
                  <a:lnTo>
                    <a:pt x="56" y="427"/>
                  </a:lnTo>
                  <a:lnTo>
                    <a:pt x="56" y="447"/>
                  </a:lnTo>
                  <a:lnTo>
                    <a:pt x="52" y="465"/>
                  </a:lnTo>
                  <a:lnTo>
                    <a:pt x="46" y="485"/>
                  </a:lnTo>
                  <a:lnTo>
                    <a:pt x="38" y="503"/>
                  </a:lnTo>
                  <a:lnTo>
                    <a:pt x="26" y="521"/>
                  </a:lnTo>
                  <a:lnTo>
                    <a:pt x="26" y="521"/>
                  </a:lnTo>
                  <a:lnTo>
                    <a:pt x="22" y="528"/>
                  </a:lnTo>
                  <a:lnTo>
                    <a:pt x="18" y="536"/>
                  </a:lnTo>
                  <a:lnTo>
                    <a:pt x="18" y="544"/>
                  </a:lnTo>
                  <a:lnTo>
                    <a:pt x="18" y="552"/>
                  </a:lnTo>
                  <a:lnTo>
                    <a:pt x="18" y="552"/>
                  </a:lnTo>
                  <a:lnTo>
                    <a:pt x="34" y="636"/>
                  </a:lnTo>
                  <a:lnTo>
                    <a:pt x="52" y="721"/>
                  </a:lnTo>
                  <a:lnTo>
                    <a:pt x="52" y="721"/>
                  </a:lnTo>
                  <a:lnTo>
                    <a:pt x="64" y="777"/>
                  </a:lnTo>
                  <a:lnTo>
                    <a:pt x="68" y="805"/>
                  </a:lnTo>
                  <a:lnTo>
                    <a:pt x="70" y="833"/>
                  </a:lnTo>
                  <a:lnTo>
                    <a:pt x="66" y="860"/>
                  </a:lnTo>
                  <a:lnTo>
                    <a:pt x="62" y="874"/>
                  </a:lnTo>
                  <a:lnTo>
                    <a:pt x="58" y="886"/>
                  </a:lnTo>
                  <a:lnTo>
                    <a:pt x="52" y="900"/>
                  </a:lnTo>
                  <a:lnTo>
                    <a:pt x="44" y="912"/>
                  </a:lnTo>
                  <a:lnTo>
                    <a:pt x="34" y="926"/>
                  </a:lnTo>
                  <a:lnTo>
                    <a:pt x="22" y="938"/>
                  </a:lnTo>
                  <a:lnTo>
                    <a:pt x="22" y="938"/>
                  </a:lnTo>
                  <a:lnTo>
                    <a:pt x="12" y="948"/>
                  </a:lnTo>
                  <a:lnTo>
                    <a:pt x="6" y="960"/>
                  </a:lnTo>
                  <a:lnTo>
                    <a:pt x="2" y="972"/>
                  </a:lnTo>
                  <a:lnTo>
                    <a:pt x="0" y="982"/>
                  </a:lnTo>
                  <a:lnTo>
                    <a:pt x="2" y="994"/>
                  </a:lnTo>
                  <a:lnTo>
                    <a:pt x="8" y="1004"/>
                  </a:lnTo>
                  <a:lnTo>
                    <a:pt x="16" y="1016"/>
                  </a:lnTo>
                  <a:lnTo>
                    <a:pt x="28" y="1025"/>
                  </a:lnTo>
                  <a:lnTo>
                    <a:pt x="28" y="1025"/>
                  </a:lnTo>
                  <a:lnTo>
                    <a:pt x="42" y="1037"/>
                  </a:lnTo>
                  <a:lnTo>
                    <a:pt x="52" y="1051"/>
                  </a:lnTo>
                  <a:lnTo>
                    <a:pt x="60" y="1065"/>
                  </a:lnTo>
                  <a:lnTo>
                    <a:pt x="64" y="1079"/>
                  </a:lnTo>
                  <a:lnTo>
                    <a:pt x="68" y="1095"/>
                  </a:lnTo>
                  <a:lnTo>
                    <a:pt x="68" y="1111"/>
                  </a:lnTo>
                  <a:lnTo>
                    <a:pt x="66" y="1129"/>
                  </a:lnTo>
                  <a:lnTo>
                    <a:pt x="62" y="1147"/>
                  </a:lnTo>
                  <a:lnTo>
                    <a:pt x="62" y="1147"/>
                  </a:lnTo>
                  <a:lnTo>
                    <a:pt x="56" y="1165"/>
                  </a:lnTo>
                  <a:lnTo>
                    <a:pt x="54" y="1179"/>
                  </a:lnTo>
                  <a:lnTo>
                    <a:pt x="54" y="1190"/>
                  </a:lnTo>
                  <a:lnTo>
                    <a:pt x="58" y="1200"/>
                  </a:lnTo>
                  <a:lnTo>
                    <a:pt x="64" y="1210"/>
                  </a:lnTo>
                  <a:lnTo>
                    <a:pt x="74" y="1216"/>
                  </a:lnTo>
                  <a:lnTo>
                    <a:pt x="88" y="1224"/>
                  </a:lnTo>
                  <a:lnTo>
                    <a:pt x="105" y="1232"/>
                  </a:lnTo>
                  <a:lnTo>
                    <a:pt x="105" y="1232"/>
                  </a:lnTo>
                  <a:lnTo>
                    <a:pt x="143" y="1246"/>
                  </a:lnTo>
                  <a:lnTo>
                    <a:pt x="179" y="1258"/>
                  </a:lnTo>
                  <a:lnTo>
                    <a:pt x="219" y="1270"/>
                  </a:lnTo>
                  <a:lnTo>
                    <a:pt x="259" y="1276"/>
                  </a:lnTo>
                  <a:lnTo>
                    <a:pt x="259" y="1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8" name="Freeform 18"/>
            <p:cNvSpPr>
              <a:spLocks/>
            </p:cNvSpPr>
            <p:nvPr/>
          </p:nvSpPr>
          <p:spPr bwMode="auto">
            <a:xfrm>
              <a:off x="7330238" y="2914716"/>
              <a:ext cx="166182" cy="135610"/>
            </a:xfrm>
            <a:custGeom>
              <a:avLst/>
              <a:gdLst>
                <a:gd name="T0" fmla="*/ 111 w 1003"/>
                <a:gd name="T1" fmla="*/ 604 h 827"/>
                <a:gd name="T2" fmla="*/ 194 w 1003"/>
                <a:gd name="T3" fmla="*/ 603 h 827"/>
                <a:gd name="T4" fmla="*/ 222 w 1003"/>
                <a:gd name="T5" fmla="*/ 603 h 827"/>
                <a:gd name="T6" fmla="*/ 262 w 1003"/>
                <a:gd name="T7" fmla="*/ 616 h 827"/>
                <a:gd name="T8" fmla="*/ 278 w 1003"/>
                <a:gd name="T9" fmla="*/ 658 h 827"/>
                <a:gd name="T10" fmla="*/ 284 w 1003"/>
                <a:gd name="T11" fmla="*/ 706 h 827"/>
                <a:gd name="T12" fmla="*/ 302 w 1003"/>
                <a:gd name="T13" fmla="*/ 777 h 827"/>
                <a:gd name="T14" fmla="*/ 314 w 1003"/>
                <a:gd name="T15" fmla="*/ 799 h 827"/>
                <a:gd name="T16" fmla="*/ 337 w 1003"/>
                <a:gd name="T17" fmla="*/ 821 h 827"/>
                <a:gd name="T18" fmla="*/ 367 w 1003"/>
                <a:gd name="T19" fmla="*/ 827 h 827"/>
                <a:gd name="T20" fmla="*/ 403 w 1003"/>
                <a:gd name="T21" fmla="*/ 821 h 827"/>
                <a:gd name="T22" fmla="*/ 660 w 1003"/>
                <a:gd name="T23" fmla="*/ 742 h 827"/>
                <a:gd name="T24" fmla="*/ 681 w 1003"/>
                <a:gd name="T25" fmla="*/ 734 h 827"/>
                <a:gd name="T26" fmla="*/ 719 w 1003"/>
                <a:gd name="T27" fmla="*/ 698 h 827"/>
                <a:gd name="T28" fmla="*/ 773 w 1003"/>
                <a:gd name="T29" fmla="*/ 644 h 827"/>
                <a:gd name="T30" fmla="*/ 815 w 1003"/>
                <a:gd name="T31" fmla="*/ 616 h 827"/>
                <a:gd name="T32" fmla="*/ 888 w 1003"/>
                <a:gd name="T33" fmla="*/ 547 h 827"/>
                <a:gd name="T34" fmla="*/ 976 w 1003"/>
                <a:gd name="T35" fmla="*/ 443 h 827"/>
                <a:gd name="T36" fmla="*/ 992 w 1003"/>
                <a:gd name="T37" fmla="*/ 420 h 827"/>
                <a:gd name="T38" fmla="*/ 1003 w 1003"/>
                <a:gd name="T39" fmla="*/ 380 h 827"/>
                <a:gd name="T40" fmla="*/ 996 w 1003"/>
                <a:gd name="T41" fmla="*/ 336 h 827"/>
                <a:gd name="T42" fmla="*/ 982 w 1003"/>
                <a:gd name="T43" fmla="*/ 290 h 827"/>
                <a:gd name="T44" fmla="*/ 958 w 1003"/>
                <a:gd name="T45" fmla="*/ 221 h 827"/>
                <a:gd name="T46" fmla="*/ 938 w 1003"/>
                <a:gd name="T47" fmla="*/ 197 h 827"/>
                <a:gd name="T48" fmla="*/ 912 w 1003"/>
                <a:gd name="T49" fmla="*/ 189 h 827"/>
                <a:gd name="T50" fmla="*/ 890 w 1003"/>
                <a:gd name="T51" fmla="*/ 193 h 827"/>
                <a:gd name="T52" fmla="*/ 862 w 1003"/>
                <a:gd name="T53" fmla="*/ 203 h 827"/>
                <a:gd name="T54" fmla="*/ 809 w 1003"/>
                <a:gd name="T55" fmla="*/ 221 h 827"/>
                <a:gd name="T56" fmla="*/ 797 w 1003"/>
                <a:gd name="T57" fmla="*/ 219 h 827"/>
                <a:gd name="T58" fmla="*/ 652 w 1003"/>
                <a:gd name="T59" fmla="*/ 149 h 827"/>
                <a:gd name="T60" fmla="*/ 610 w 1003"/>
                <a:gd name="T61" fmla="*/ 129 h 827"/>
                <a:gd name="T62" fmla="*/ 590 w 1003"/>
                <a:gd name="T63" fmla="*/ 127 h 827"/>
                <a:gd name="T64" fmla="*/ 560 w 1003"/>
                <a:gd name="T65" fmla="*/ 129 h 827"/>
                <a:gd name="T66" fmla="*/ 506 w 1003"/>
                <a:gd name="T67" fmla="*/ 119 h 827"/>
                <a:gd name="T68" fmla="*/ 437 w 1003"/>
                <a:gd name="T69" fmla="*/ 80 h 827"/>
                <a:gd name="T70" fmla="*/ 377 w 1003"/>
                <a:gd name="T71" fmla="*/ 22 h 827"/>
                <a:gd name="T72" fmla="*/ 351 w 1003"/>
                <a:gd name="T73" fmla="*/ 2 h 827"/>
                <a:gd name="T74" fmla="*/ 339 w 1003"/>
                <a:gd name="T75" fmla="*/ 0 h 827"/>
                <a:gd name="T76" fmla="*/ 322 w 1003"/>
                <a:gd name="T77" fmla="*/ 10 h 827"/>
                <a:gd name="T78" fmla="*/ 306 w 1003"/>
                <a:gd name="T79" fmla="*/ 30 h 827"/>
                <a:gd name="T80" fmla="*/ 262 w 1003"/>
                <a:gd name="T81" fmla="*/ 92 h 827"/>
                <a:gd name="T82" fmla="*/ 216 w 1003"/>
                <a:gd name="T83" fmla="*/ 119 h 827"/>
                <a:gd name="T84" fmla="*/ 182 w 1003"/>
                <a:gd name="T85" fmla="*/ 121 h 827"/>
                <a:gd name="T86" fmla="*/ 176 w 1003"/>
                <a:gd name="T87" fmla="*/ 119 h 827"/>
                <a:gd name="T88" fmla="*/ 153 w 1003"/>
                <a:gd name="T89" fmla="*/ 123 h 827"/>
                <a:gd name="T90" fmla="*/ 131 w 1003"/>
                <a:gd name="T91" fmla="*/ 135 h 827"/>
                <a:gd name="T92" fmla="*/ 139 w 1003"/>
                <a:gd name="T93" fmla="*/ 163 h 827"/>
                <a:gd name="T94" fmla="*/ 153 w 1003"/>
                <a:gd name="T95" fmla="*/ 209 h 827"/>
                <a:gd name="T96" fmla="*/ 69 w 1003"/>
                <a:gd name="T97" fmla="*/ 259 h 827"/>
                <a:gd name="T98" fmla="*/ 41 w 1003"/>
                <a:gd name="T99" fmla="*/ 324 h 827"/>
                <a:gd name="T100" fmla="*/ 11 w 1003"/>
                <a:gd name="T101" fmla="*/ 366 h 827"/>
                <a:gd name="T102" fmla="*/ 5 w 1003"/>
                <a:gd name="T103" fmla="*/ 416 h 827"/>
                <a:gd name="T104" fmla="*/ 11 w 1003"/>
                <a:gd name="T105" fmla="*/ 430 h 827"/>
                <a:gd name="T106" fmla="*/ 33 w 1003"/>
                <a:gd name="T107" fmla="*/ 467 h 827"/>
                <a:gd name="T108" fmla="*/ 57 w 1003"/>
                <a:gd name="T109" fmla="*/ 509 h 827"/>
                <a:gd name="T110" fmla="*/ 65 w 1003"/>
                <a:gd name="T111" fmla="*/ 523 h 827"/>
                <a:gd name="T112" fmla="*/ 73 w 1003"/>
                <a:gd name="T113" fmla="*/ 535 h 827"/>
                <a:gd name="T114" fmla="*/ 73 w 1003"/>
                <a:gd name="T115" fmla="*/ 557 h 827"/>
                <a:gd name="T116" fmla="*/ 63 w 1003"/>
                <a:gd name="T117" fmla="*/ 577 h 827"/>
                <a:gd name="T118" fmla="*/ 55 w 1003"/>
                <a:gd name="T119" fmla="*/ 583 h 827"/>
                <a:gd name="T120" fmla="*/ 45 w 1003"/>
                <a:gd name="T121" fmla="*/ 587 h 827"/>
                <a:gd name="T122" fmla="*/ 57 w 1003"/>
                <a:gd name="T123" fmla="*/ 599 h 827"/>
                <a:gd name="T124" fmla="*/ 99 w 1003"/>
                <a:gd name="T125" fmla="*/ 604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3" h="827">
                  <a:moveTo>
                    <a:pt x="99" y="604"/>
                  </a:moveTo>
                  <a:lnTo>
                    <a:pt x="99" y="604"/>
                  </a:lnTo>
                  <a:lnTo>
                    <a:pt x="111" y="604"/>
                  </a:lnTo>
                  <a:lnTo>
                    <a:pt x="111" y="604"/>
                  </a:lnTo>
                  <a:lnTo>
                    <a:pt x="194" y="603"/>
                  </a:lnTo>
                  <a:lnTo>
                    <a:pt x="194" y="603"/>
                  </a:lnTo>
                  <a:lnTo>
                    <a:pt x="200" y="603"/>
                  </a:lnTo>
                  <a:lnTo>
                    <a:pt x="200" y="603"/>
                  </a:lnTo>
                  <a:lnTo>
                    <a:pt x="222" y="603"/>
                  </a:lnTo>
                  <a:lnTo>
                    <a:pt x="240" y="604"/>
                  </a:lnTo>
                  <a:lnTo>
                    <a:pt x="252" y="608"/>
                  </a:lnTo>
                  <a:lnTo>
                    <a:pt x="262" y="616"/>
                  </a:lnTo>
                  <a:lnTo>
                    <a:pt x="270" y="626"/>
                  </a:lnTo>
                  <a:lnTo>
                    <a:pt x="276" y="640"/>
                  </a:lnTo>
                  <a:lnTo>
                    <a:pt x="278" y="658"/>
                  </a:lnTo>
                  <a:lnTo>
                    <a:pt x="282" y="680"/>
                  </a:lnTo>
                  <a:lnTo>
                    <a:pt x="282" y="680"/>
                  </a:lnTo>
                  <a:lnTo>
                    <a:pt x="284" y="706"/>
                  </a:lnTo>
                  <a:lnTo>
                    <a:pt x="288" y="730"/>
                  </a:lnTo>
                  <a:lnTo>
                    <a:pt x="294" y="754"/>
                  </a:lnTo>
                  <a:lnTo>
                    <a:pt x="302" y="777"/>
                  </a:lnTo>
                  <a:lnTo>
                    <a:pt x="302" y="777"/>
                  </a:lnTo>
                  <a:lnTo>
                    <a:pt x="308" y="789"/>
                  </a:lnTo>
                  <a:lnTo>
                    <a:pt x="314" y="799"/>
                  </a:lnTo>
                  <a:lnTo>
                    <a:pt x="322" y="809"/>
                  </a:lnTo>
                  <a:lnTo>
                    <a:pt x="330" y="815"/>
                  </a:lnTo>
                  <a:lnTo>
                    <a:pt x="337" y="821"/>
                  </a:lnTo>
                  <a:lnTo>
                    <a:pt x="345" y="825"/>
                  </a:lnTo>
                  <a:lnTo>
                    <a:pt x="355" y="827"/>
                  </a:lnTo>
                  <a:lnTo>
                    <a:pt x="367" y="827"/>
                  </a:lnTo>
                  <a:lnTo>
                    <a:pt x="367" y="827"/>
                  </a:lnTo>
                  <a:lnTo>
                    <a:pt x="383" y="825"/>
                  </a:lnTo>
                  <a:lnTo>
                    <a:pt x="403" y="821"/>
                  </a:lnTo>
                  <a:lnTo>
                    <a:pt x="403" y="821"/>
                  </a:lnTo>
                  <a:lnTo>
                    <a:pt x="532" y="781"/>
                  </a:lnTo>
                  <a:lnTo>
                    <a:pt x="660" y="742"/>
                  </a:lnTo>
                  <a:lnTo>
                    <a:pt x="660" y="742"/>
                  </a:lnTo>
                  <a:lnTo>
                    <a:pt x="671" y="738"/>
                  </a:lnTo>
                  <a:lnTo>
                    <a:pt x="681" y="734"/>
                  </a:lnTo>
                  <a:lnTo>
                    <a:pt x="699" y="720"/>
                  </a:lnTo>
                  <a:lnTo>
                    <a:pt x="699" y="720"/>
                  </a:lnTo>
                  <a:lnTo>
                    <a:pt x="719" y="698"/>
                  </a:lnTo>
                  <a:lnTo>
                    <a:pt x="741" y="674"/>
                  </a:lnTo>
                  <a:lnTo>
                    <a:pt x="761" y="652"/>
                  </a:lnTo>
                  <a:lnTo>
                    <a:pt x="773" y="644"/>
                  </a:lnTo>
                  <a:lnTo>
                    <a:pt x="785" y="636"/>
                  </a:lnTo>
                  <a:lnTo>
                    <a:pt x="785" y="636"/>
                  </a:lnTo>
                  <a:lnTo>
                    <a:pt x="815" y="616"/>
                  </a:lnTo>
                  <a:lnTo>
                    <a:pt x="840" y="597"/>
                  </a:lnTo>
                  <a:lnTo>
                    <a:pt x="864" y="573"/>
                  </a:lnTo>
                  <a:lnTo>
                    <a:pt x="888" y="547"/>
                  </a:lnTo>
                  <a:lnTo>
                    <a:pt x="932" y="495"/>
                  </a:lnTo>
                  <a:lnTo>
                    <a:pt x="954" y="469"/>
                  </a:lnTo>
                  <a:lnTo>
                    <a:pt x="976" y="443"/>
                  </a:lnTo>
                  <a:lnTo>
                    <a:pt x="976" y="443"/>
                  </a:lnTo>
                  <a:lnTo>
                    <a:pt x="986" y="432"/>
                  </a:lnTo>
                  <a:lnTo>
                    <a:pt x="992" y="420"/>
                  </a:lnTo>
                  <a:lnTo>
                    <a:pt x="998" y="408"/>
                  </a:lnTo>
                  <a:lnTo>
                    <a:pt x="1001" y="394"/>
                  </a:lnTo>
                  <a:lnTo>
                    <a:pt x="1003" y="380"/>
                  </a:lnTo>
                  <a:lnTo>
                    <a:pt x="1003" y="366"/>
                  </a:lnTo>
                  <a:lnTo>
                    <a:pt x="1000" y="352"/>
                  </a:lnTo>
                  <a:lnTo>
                    <a:pt x="996" y="336"/>
                  </a:lnTo>
                  <a:lnTo>
                    <a:pt x="996" y="336"/>
                  </a:lnTo>
                  <a:lnTo>
                    <a:pt x="988" y="314"/>
                  </a:lnTo>
                  <a:lnTo>
                    <a:pt x="982" y="290"/>
                  </a:lnTo>
                  <a:lnTo>
                    <a:pt x="968" y="245"/>
                  </a:lnTo>
                  <a:lnTo>
                    <a:pt x="968" y="245"/>
                  </a:lnTo>
                  <a:lnTo>
                    <a:pt x="958" y="221"/>
                  </a:lnTo>
                  <a:lnTo>
                    <a:pt x="952" y="211"/>
                  </a:lnTo>
                  <a:lnTo>
                    <a:pt x="946" y="203"/>
                  </a:lnTo>
                  <a:lnTo>
                    <a:pt x="938" y="197"/>
                  </a:lnTo>
                  <a:lnTo>
                    <a:pt x="930" y="191"/>
                  </a:lnTo>
                  <a:lnTo>
                    <a:pt x="922" y="189"/>
                  </a:lnTo>
                  <a:lnTo>
                    <a:pt x="912" y="189"/>
                  </a:lnTo>
                  <a:lnTo>
                    <a:pt x="912" y="189"/>
                  </a:lnTo>
                  <a:lnTo>
                    <a:pt x="902" y="189"/>
                  </a:lnTo>
                  <a:lnTo>
                    <a:pt x="890" y="193"/>
                  </a:lnTo>
                  <a:lnTo>
                    <a:pt x="876" y="197"/>
                  </a:lnTo>
                  <a:lnTo>
                    <a:pt x="862" y="203"/>
                  </a:lnTo>
                  <a:lnTo>
                    <a:pt x="862" y="203"/>
                  </a:lnTo>
                  <a:lnTo>
                    <a:pt x="836" y="215"/>
                  </a:lnTo>
                  <a:lnTo>
                    <a:pt x="821" y="219"/>
                  </a:lnTo>
                  <a:lnTo>
                    <a:pt x="809" y="221"/>
                  </a:lnTo>
                  <a:lnTo>
                    <a:pt x="809" y="221"/>
                  </a:lnTo>
                  <a:lnTo>
                    <a:pt x="797" y="219"/>
                  </a:lnTo>
                  <a:lnTo>
                    <a:pt x="797" y="219"/>
                  </a:lnTo>
                  <a:lnTo>
                    <a:pt x="759" y="205"/>
                  </a:lnTo>
                  <a:lnTo>
                    <a:pt x="723" y="187"/>
                  </a:lnTo>
                  <a:lnTo>
                    <a:pt x="652" y="149"/>
                  </a:lnTo>
                  <a:lnTo>
                    <a:pt x="652" y="149"/>
                  </a:lnTo>
                  <a:lnTo>
                    <a:pt x="624" y="135"/>
                  </a:lnTo>
                  <a:lnTo>
                    <a:pt x="610" y="129"/>
                  </a:lnTo>
                  <a:lnTo>
                    <a:pt x="596" y="127"/>
                  </a:lnTo>
                  <a:lnTo>
                    <a:pt x="596" y="127"/>
                  </a:lnTo>
                  <a:lnTo>
                    <a:pt x="590" y="127"/>
                  </a:lnTo>
                  <a:lnTo>
                    <a:pt x="590" y="127"/>
                  </a:lnTo>
                  <a:lnTo>
                    <a:pt x="560" y="129"/>
                  </a:lnTo>
                  <a:lnTo>
                    <a:pt x="560" y="129"/>
                  </a:lnTo>
                  <a:lnTo>
                    <a:pt x="546" y="129"/>
                  </a:lnTo>
                  <a:lnTo>
                    <a:pt x="532" y="127"/>
                  </a:lnTo>
                  <a:lnTo>
                    <a:pt x="506" y="119"/>
                  </a:lnTo>
                  <a:lnTo>
                    <a:pt x="483" y="109"/>
                  </a:lnTo>
                  <a:lnTo>
                    <a:pt x="459" y="96"/>
                  </a:lnTo>
                  <a:lnTo>
                    <a:pt x="437" y="80"/>
                  </a:lnTo>
                  <a:lnTo>
                    <a:pt x="417" y="62"/>
                  </a:lnTo>
                  <a:lnTo>
                    <a:pt x="377" y="22"/>
                  </a:lnTo>
                  <a:lnTo>
                    <a:pt x="377" y="22"/>
                  </a:lnTo>
                  <a:lnTo>
                    <a:pt x="369" y="14"/>
                  </a:lnTo>
                  <a:lnTo>
                    <a:pt x="361" y="8"/>
                  </a:lnTo>
                  <a:lnTo>
                    <a:pt x="351" y="2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30" y="4"/>
                  </a:lnTo>
                  <a:lnTo>
                    <a:pt x="322" y="10"/>
                  </a:lnTo>
                  <a:lnTo>
                    <a:pt x="314" y="20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286" y="62"/>
                  </a:lnTo>
                  <a:lnTo>
                    <a:pt x="274" y="78"/>
                  </a:lnTo>
                  <a:lnTo>
                    <a:pt x="262" y="92"/>
                  </a:lnTo>
                  <a:lnTo>
                    <a:pt x="250" y="104"/>
                  </a:lnTo>
                  <a:lnTo>
                    <a:pt x="234" y="113"/>
                  </a:lnTo>
                  <a:lnTo>
                    <a:pt x="216" y="119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82" y="121"/>
                  </a:lnTo>
                  <a:lnTo>
                    <a:pt x="182" y="121"/>
                  </a:lnTo>
                  <a:lnTo>
                    <a:pt x="176" y="119"/>
                  </a:lnTo>
                  <a:lnTo>
                    <a:pt x="176" y="119"/>
                  </a:lnTo>
                  <a:lnTo>
                    <a:pt x="165" y="121"/>
                  </a:lnTo>
                  <a:lnTo>
                    <a:pt x="153" y="123"/>
                  </a:lnTo>
                  <a:lnTo>
                    <a:pt x="153" y="123"/>
                  </a:lnTo>
                  <a:lnTo>
                    <a:pt x="139" y="129"/>
                  </a:lnTo>
                  <a:lnTo>
                    <a:pt x="135" y="131"/>
                  </a:lnTo>
                  <a:lnTo>
                    <a:pt x="131" y="135"/>
                  </a:lnTo>
                  <a:lnTo>
                    <a:pt x="131" y="141"/>
                  </a:lnTo>
                  <a:lnTo>
                    <a:pt x="131" y="147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47" y="185"/>
                  </a:lnTo>
                  <a:lnTo>
                    <a:pt x="153" y="209"/>
                  </a:lnTo>
                  <a:lnTo>
                    <a:pt x="163" y="259"/>
                  </a:lnTo>
                  <a:lnTo>
                    <a:pt x="163" y="259"/>
                  </a:lnTo>
                  <a:lnTo>
                    <a:pt x="69" y="259"/>
                  </a:lnTo>
                  <a:lnTo>
                    <a:pt x="69" y="259"/>
                  </a:lnTo>
                  <a:lnTo>
                    <a:pt x="49" y="304"/>
                  </a:lnTo>
                  <a:lnTo>
                    <a:pt x="41" y="324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11" y="366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5" y="416"/>
                  </a:lnTo>
                  <a:lnTo>
                    <a:pt x="5" y="416"/>
                  </a:lnTo>
                  <a:lnTo>
                    <a:pt x="7" y="424"/>
                  </a:lnTo>
                  <a:lnTo>
                    <a:pt x="11" y="430"/>
                  </a:lnTo>
                  <a:lnTo>
                    <a:pt x="21" y="447"/>
                  </a:lnTo>
                  <a:lnTo>
                    <a:pt x="21" y="447"/>
                  </a:lnTo>
                  <a:lnTo>
                    <a:pt x="33" y="467"/>
                  </a:lnTo>
                  <a:lnTo>
                    <a:pt x="33" y="467"/>
                  </a:lnTo>
                  <a:lnTo>
                    <a:pt x="57" y="509"/>
                  </a:lnTo>
                  <a:lnTo>
                    <a:pt x="57" y="509"/>
                  </a:lnTo>
                  <a:lnTo>
                    <a:pt x="61" y="517"/>
                  </a:lnTo>
                  <a:lnTo>
                    <a:pt x="61" y="517"/>
                  </a:lnTo>
                  <a:lnTo>
                    <a:pt x="65" y="523"/>
                  </a:lnTo>
                  <a:lnTo>
                    <a:pt x="65" y="523"/>
                  </a:lnTo>
                  <a:lnTo>
                    <a:pt x="69" y="529"/>
                  </a:lnTo>
                  <a:lnTo>
                    <a:pt x="73" y="535"/>
                  </a:lnTo>
                  <a:lnTo>
                    <a:pt x="73" y="543"/>
                  </a:lnTo>
                  <a:lnTo>
                    <a:pt x="73" y="551"/>
                  </a:lnTo>
                  <a:lnTo>
                    <a:pt x="73" y="557"/>
                  </a:lnTo>
                  <a:lnTo>
                    <a:pt x="71" y="565"/>
                  </a:lnTo>
                  <a:lnTo>
                    <a:pt x="67" y="571"/>
                  </a:lnTo>
                  <a:lnTo>
                    <a:pt x="63" y="577"/>
                  </a:lnTo>
                  <a:lnTo>
                    <a:pt x="61" y="577"/>
                  </a:lnTo>
                  <a:lnTo>
                    <a:pt x="61" y="577"/>
                  </a:lnTo>
                  <a:lnTo>
                    <a:pt x="55" y="583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57" y="599"/>
                  </a:lnTo>
                  <a:lnTo>
                    <a:pt x="57" y="599"/>
                  </a:lnTo>
                  <a:lnTo>
                    <a:pt x="77" y="603"/>
                  </a:lnTo>
                  <a:lnTo>
                    <a:pt x="99" y="604"/>
                  </a:lnTo>
                  <a:lnTo>
                    <a:pt x="99" y="6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9" name="Freeform 19"/>
            <p:cNvSpPr>
              <a:spLocks/>
            </p:cNvSpPr>
            <p:nvPr/>
          </p:nvSpPr>
          <p:spPr bwMode="auto">
            <a:xfrm>
              <a:off x="7198022" y="2945052"/>
              <a:ext cx="137684" cy="206284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0" name="Freeform 20"/>
            <p:cNvSpPr>
              <a:spLocks/>
            </p:cNvSpPr>
            <p:nvPr/>
          </p:nvSpPr>
          <p:spPr bwMode="auto">
            <a:xfrm>
              <a:off x="7108221" y="2932262"/>
              <a:ext cx="131388" cy="145777"/>
            </a:xfrm>
            <a:custGeom>
              <a:avLst/>
              <a:gdLst>
                <a:gd name="T0" fmla="*/ 501 w 793"/>
                <a:gd name="T1" fmla="*/ 810 h 889"/>
                <a:gd name="T2" fmla="*/ 511 w 793"/>
                <a:gd name="T3" fmla="*/ 776 h 889"/>
                <a:gd name="T4" fmla="*/ 538 w 793"/>
                <a:gd name="T5" fmla="*/ 756 h 889"/>
                <a:gd name="T6" fmla="*/ 612 w 793"/>
                <a:gd name="T7" fmla="*/ 736 h 889"/>
                <a:gd name="T8" fmla="*/ 652 w 793"/>
                <a:gd name="T9" fmla="*/ 724 h 889"/>
                <a:gd name="T10" fmla="*/ 681 w 793"/>
                <a:gd name="T11" fmla="*/ 696 h 889"/>
                <a:gd name="T12" fmla="*/ 679 w 793"/>
                <a:gd name="T13" fmla="*/ 643 h 889"/>
                <a:gd name="T14" fmla="*/ 674 w 793"/>
                <a:gd name="T15" fmla="*/ 599 h 889"/>
                <a:gd name="T16" fmla="*/ 679 w 793"/>
                <a:gd name="T17" fmla="*/ 559 h 889"/>
                <a:gd name="T18" fmla="*/ 719 w 793"/>
                <a:gd name="T19" fmla="*/ 496 h 889"/>
                <a:gd name="T20" fmla="*/ 765 w 793"/>
                <a:gd name="T21" fmla="*/ 456 h 889"/>
                <a:gd name="T22" fmla="*/ 725 w 793"/>
                <a:gd name="T23" fmla="*/ 400 h 889"/>
                <a:gd name="T24" fmla="*/ 711 w 793"/>
                <a:gd name="T25" fmla="*/ 368 h 889"/>
                <a:gd name="T26" fmla="*/ 713 w 793"/>
                <a:gd name="T27" fmla="*/ 360 h 889"/>
                <a:gd name="T28" fmla="*/ 781 w 793"/>
                <a:gd name="T29" fmla="*/ 203 h 889"/>
                <a:gd name="T30" fmla="*/ 791 w 793"/>
                <a:gd name="T31" fmla="*/ 164 h 889"/>
                <a:gd name="T32" fmla="*/ 785 w 793"/>
                <a:gd name="T33" fmla="*/ 94 h 889"/>
                <a:gd name="T34" fmla="*/ 765 w 793"/>
                <a:gd name="T35" fmla="*/ 60 h 889"/>
                <a:gd name="T36" fmla="*/ 749 w 793"/>
                <a:gd name="T37" fmla="*/ 52 h 889"/>
                <a:gd name="T38" fmla="*/ 664 w 793"/>
                <a:gd name="T39" fmla="*/ 22 h 889"/>
                <a:gd name="T40" fmla="*/ 608 w 793"/>
                <a:gd name="T41" fmla="*/ 14 h 889"/>
                <a:gd name="T42" fmla="*/ 572 w 793"/>
                <a:gd name="T43" fmla="*/ 18 h 889"/>
                <a:gd name="T44" fmla="*/ 536 w 793"/>
                <a:gd name="T45" fmla="*/ 34 h 889"/>
                <a:gd name="T46" fmla="*/ 491 w 793"/>
                <a:gd name="T47" fmla="*/ 46 h 889"/>
                <a:gd name="T48" fmla="*/ 455 w 793"/>
                <a:gd name="T49" fmla="*/ 46 h 889"/>
                <a:gd name="T50" fmla="*/ 425 w 793"/>
                <a:gd name="T51" fmla="*/ 36 h 889"/>
                <a:gd name="T52" fmla="*/ 409 w 793"/>
                <a:gd name="T53" fmla="*/ 16 h 889"/>
                <a:gd name="T54" fmla="*/ 377 w 793"/>
                <a:gd name="T55" fmla="*/ 0 h 889"/>
                <a:gd name="T56" fmla="*/ 351 w 793"/>
                <a:gd name="T57" fmla="*/ 6 h 889"/>
                <a:gd name="T58" fmla="*/ 332 w 793"/>
                <a:gd name="T59" fmla="*/ 46 h 889"/>
                <a:gd name="T60" fmla="*/ 332 w 793"/>
                <a:gd name="T61" fmla="*/ 66 h 889"/>
                <a:gd name="T62" fmla="*/ 280 w 793"/>
                <a:gd name="T63" fmla="*/ 134 h 889"/>
                <a:gd name="T64" fmla="*/ 214 w 793"/>
                <a:gd name="T65" fmla="*/ 219 h 889"/>
                <a:gd name="T66" fmla="*/ 181 w 793"/>
                <a:gd name="T67" fmla="*/ 265 h 889"/>
                <a:gd name="T68" fmla="*/ 171 w 793"/>
                <a:gd name="T69" fmla="*/ 295 h 889"/>
                <a:gd name="T70" fmla="*/ 131 w 793"/>
                <a:gd name="T71" fmla="*/ 382 h 889"/>
                <a:gd name="T72" fmla="*/ 57 w 793"/>
                <a:gd name="T73" fmla="*/ 472 h 889"/>
                <a:gd name="T74" fmla="*/ 0 w 793"/>
                <a:gd name="T75" fmla="*/ 523 h 889"/>
                <a:gd name="T76" fmla="*/ 75 w 793"/>
                <a:gd name="T77" fmla="*/ 553 h 889"/>
                <a:gd name="T78" fmla="*/ 95 w 793"/>
                <a:gd name="T79" fmla="*/ 567 h 889"/>
                <a:gd name="T80" fmla="*/ 177 w 793"/>
                <a:gd name="T81" fmla="*/ 629 h 889"/>
                <a:gd name="T82" fmla="*/ 264 w 793"/>
                <a:gd name="T83" fmla="*/ 670 h 889"/>
                <a:gd name="T84" fmla="*/ 330 w 793"/>
                <a:gd name="T85" fmla="*/ 678 h 889"/>
                <a:gd name="T86" fmla="*/ 381 w 793"/>
                <a:gd name="T87" fmla="*/ 674 h 889"/>
                <a:gd name="T88" fmla="*/ 383 w 793"/>
                <a:gd name="T89" fmla="*/ 728 h 889"/>
                <a:gd name="T90" fmla="*/ 346 w 793"/>
                <a:gd name="T91" fmla="*/ 780 h 889"/>
                <a:gd name="T92" fmla="*/ 391 w 793"/>
                <a:gd name="T93" fmla="*/ 841 h 889"/>
                <a:gd name="T94" fmla="*/ 421 w 793"/>
                <a:gd name="T95" fmla="*/ 871 h 889"/>
                <a:gd name="T96" fmla="*/ 459 w 793"/>
                <a:gd name="T97" fmla="*/ 889 h 889"/>
                <a:gd name="T98" fmla="*/ 461 w 793"/>
                <a:gd name="T99" fmla="*/ 889 h 889"/>
                <a:gd name="T100" fmla="*/ 495 w 793"/>
                <a:gd name="T101" fmla="*/ 849 h 889"/>
                <a:gd name="T102" fmla="*/ 501 w 793"/>
                <a:gd name="T103" fmla="*/ 826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3" h="889">
                  <a:moveTo>
                    <a:pt x="501" y="826"/>
                  </a:moveTo>
                  <a:lnTo>
                    <a:pt x="501" y="826"/>
                  </a:lnTo>
                  <a:lnTo>
                    <a:pt x="501" y="810"/>
                  </a:lnTo>
                  <a:lnTo>
                    <a:pt x="503" y="796"/>
                  </a:lnTo>
                  <a:lnTo>
                    <a:pt x="507" y="786"/>
                  </a:lnTo>
                  <a:lnTo>
                    <a:pt x="511" y="776"/>
                  </a:lnTo>
                  <a:lnTo>
                    <a:pt x="518" y="768"/>
                  </a:lnTo>
                  <a:lnTo>
                    <a:pt x="526" y="762"/>
                  </a:lnTo>
                  <a:lnTo>
                    <a:pt x="538" y="756"/>
                  </a:lnTo>
                  <a:lnTo>
                    <a:pt x="552" y="752"/>
                  </a:lnTo>
                  <a:lnTo>
                    <a:pt x="552" y="752"/>
                  </a:lnTo>
                  <a:lnTo>
                    <a:pt x="612" y="736"/>
                  </a:lnTo>
                  <a:lnTo>
                    <a:pt x="612" y="736"/>
                  </a:lnTo>
                  <a:lnTo>
                    <a:pt x="634" y="730"/>
                  </a:lnTo>
                  <a:lnTo>
                    <a:pt x="652" y="724"/>
                  </a:lnTo>
                  <a:lnTo>
                    <a:pt x="666" y="718"/>
                  </a:lnTo>
                  <a:lnTo>
                    <a:pt x="676" y="708"/>
                  </a:lnTo>
                  <a:lnTo>
                    <a:pt x="681" y="696"/>
                  </a:lnTo>
                  <a:lnTo>
                    <a:pt x="683" y="682"/>
                  </a:lnTo>
                  <a:lnTo>
                    <a:pt x="683" y="664"/>
                  </a:lnTo>
                  <a:lnTo>
                    <a:pt x="679" y="643"/>
                  </a:lnTo>
                  <a:lnTo>
                    <a:pt x="679" y="643"/>
                  </a:lnTo>
                  <a:lnTo>
                    <a:pt x="674" y="613"/>
                  </a:lnTo>
                  <a:lnTo>
                    <a:pt x="674" y="599"/>
                  </a:lnTo>
                  <a:lnTo>
                    <a:pt x="676" y="585"/>
                  </a:lnTo>
                  <a:lnTo>
                    <a:pt x="678" y="573"/>
                  </a:lnTo>
                  <a:lnTo>
                    <a:pt x="679" y="559"/>
                  </a:lnTo>
                  <a:lnTo>
                    <a:pt x="689" y="537"/>
                  </a:lnTo>
                  <a:lnTo>
                    <a:pt x="703" y="515"/>
                  </a:lnTo>
                  <a:lnTo>
                    <a:pt x="719" y="496"/>
                  </a:lnTo>
                  <a:lnTo>
                    <a:pt x="741" y="476"/>
                  </a:lnTo>
                  <a:lnTo>
                    <a:pt x="765" y="456"/>
                  </a:lnTo>
                  <a:lnTo>
                    <a:pt x="765" y="456"/>
                  </a:lnTo>
                  <a:lnTo>
                    <a:pt x="745" y="428"/>
                  </a:lnTo>
                  <a:lnTo>
                    <a:pt x="725" y="400"/>
                  </a:lnTo>
                  <a:lnTo>
                    <a:pt x="725" y="400"/>
                  </a:lnTo>
                  <a:lnTo>
                    <a:pt x="719" y="390"/>
                  </a:lnTo>
                  <a:lnTo>
                    <a:pt x="715" y="380"/>
                  </a:lnTo>
                  <a:lnTo>
                    <a:pt x="711" y="368"/>
                  </a:lnTo>
                  <a:lnTo>
                    <a:pt x="711" y="364"/>
                  </a:lnTo>
                  <a:lnTo>
                    <a:pt x="713" y="360"/>
                  </a:lnTo>
                  <a:lnTo>
                    <a:pt x="713" y="360"/>
                  </a:lnTo>
                  <a:lnTo>
                    <a:pt x="743" y="281"/>
                  </a:lnTo>
                  <a:lnTo>
                    <a:pt x="761" y="241"/>
                  </a:lnTo>
                  <a:lnTo>
                    <a:pt x="781" y="203"/>
                  </a:lnTo>
                  <a:lnTo>
                    <a:pt x="781" y="203"/>
                  </a:lnTo>
                  <a:lnTo>
                    <a:pt x="787" y="183"/>
                  </a:lnTo>
                  <a:lnTo>
                    <a:pt x="791" y="164"/>
                  </a:lnTo>
                  <a:lnTo>
                    <a:pt x="793" y="140"/>
                  </a:lnTo>
                  <a:lnTo>
                    <a:pt x="791" y="116"/>
                  </a:lnTo>
                  <a:lnTo>
                    <a:pt x="785" y="94"/>
                  </a:lnTo>
                  <a:lnTo>
                    <a:pt x="777" y="76"/>
                  </a:lnTo>
                  <a:lnTo>
                    <a:pt x="771" y="68"/>
                  </a:lnTo>
                  <a:lnTo>
                    <a:pt x="765" y="60"/>
                  </a:lnTo>
                  <a:lnTo>
                    <a:pt x="759" y="56"/>
                  </a:lnTo>
                  <a:lnTo>
                    <a:pt x="749" y="52"/>
                  </a:lnTo>
                  <a:lnTo>
                    <a:pt x="749" y="52"/>
                  </a:lnTo>
                  <a:lnTo>
                    <a:pt x="715" y="40"/>
                  </a:lnTo>
                  <a:lnTo>
                    <a:pt x="679" y="28"/>
                  </a:lnTo>
                  <a:lnTo>
                    <a:pt x="664" y="22"/>
                  </a:lnTo>
                  <a:lnTo>
                    <a:pt x="646" y="18"/>
                  </a:lnTo>
                  <a:lnTo>
                    <a:pt x="626" y="16"/>
                  </a:lnTo>
                  <a:lnTo>
                    <a:pt x="608" y="14"/>
                  </a:lnTo>
                  <a:lnTo>
                    <a:pt x="608" y="14"/>
                  </a:lnTo>
                  <a:lnTo>
                    <a:pt x="590" y="16"/>
                  </a:lnTo>
                  <a:lnTo>
                    <a:pt x="572" y="18"/>
                  </a:lnTo>
                  <a:lnTo>
                    <a:pt x="554" y="24"/>
                  </a:lnTo>
                  <a:lnTo>
                    <a:pt x="536" y="34"/>
                  </a:lnTo>
                  <a:lnTo>
                    <a:pt x="536" y="34"/>
                  </a:lnTo>
                  <a:lnTo>
                    <a:pt x="522" y="38"/>
                  </a:lnTo>
                  <a:lnTo>
                    <a:pt x="507" y="42"/>
                  </a:lnTo>
                  <a:lnTo>
                    <a:pt x="491" y="46"/>
                  </a:lnTo>
                  <a:lnTo>
                    <a:pt x="473" y="46"/>
                  </a:lnTo>
                  <a:lnTo>
                    <a:pt x="473" y="46"/>
                  </a:lnTo>
                  <a:lnTo>
                    <a:pt x="455" y="46"/>
                  </a:lnTo>
                  <a:lnTo>
                    <a:pt x="441" y="42"/>
                  </a:lnTo>
                  <a:lnTo>
                    <a:pt x="429" y="38"/>
                  </a:lnTo>
                  <a:lnTo>
                    <a:pt x="425" y="36"/>
                  </a:lnTo>
                  <a:lnTo>
                    <a:pt x="421" y="32"/>
                  </a:lnTo>
                  <a:lnTo>
                    <a:pt x="421" y="32"/>
                  </a:lnTo>
                  <a:lnTo>
                    <a:pt x="409" y="16"/>
                  </a:lnTo>
                  <a:lnTo>
                    <a:pt x="399" y="6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63" y="2"/>
                  </a:lnTo>
                  <a:lnTo>
                    <a:pt x="351" y="6"/>
                  </a:lnTo>
                  <a:lnTo>
                    <a:pt x="328" y="18"/>
                  </a:lnTo>
                  <a:lnTo>
                    <a:pt x="328" y="18"/>
                  </a:lnTo>
                  <a:lnTo>
                    <a:pt x="332" y="46"/>
                  </a:lnTo>
                  <a:lnTo>
                    <a:pt x="334" y="58"/>
                  </a:lnTo>
                  <a:lnTo>
                    <a:pt x="332" y="62"/>
                  </a:lnTo>
                  <a:lnTo>
                    <a:pt x="332" y="66"/>
                  </a:lnTo>
                  <a:lnTo>
                    <a:pt x="332" y="66"/>
                  </a:lnTo>
                  <a:lnTo>
                    <a:pt x="306" y="100"/>
                  </a:lnTo>
                  <a:lnTo>
                    <a:pt x="280" y="134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14" y="219"/>
                  </a:lnTo>
                  <a:lnTo>
                    <a:pt x="198" y="237"/>
                  </a:lnTo>
                  <a:lnTo>
                    <a:pt x="184" y="255"/>
                  </a:lnTo>
                  <a:lnTo>
                    <a:pt x="181" y="26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1" y="295"/>
                  </a:lnTo>
                  <a:lnTo>
                    <a:pt x="165" y="315"/>
                  </a:lnTo>
                  <a:lnTo>
                    <a:pt x="149" y="350"/>
                  </a:lnTo>
                  <a:lnTo>
                    <a:pt x="131" y="382"/>
                  </a:lnTo>
                  <a:lnTo>
                    <a:pt x="109" y="414"/>
                  </a:lnTo>
                  <a:lnTo>
                    <a:pt x="83" y="444"/>
                  </a:lnTo>
                  <a:lnTo>
                    <a:pt x="57" y="472"/>
                  </a:lnTo>
                  <a:lnTo>
                    <a:pt x="29" y="497"/>
                  </a:lnTo>
                  <a:lnTo>
                    <a:pt x="0" y="523"/>
                  </a:lnTo>
                  <a:lnTo>
                    <a:pt x="0" y="523"/>
                  </a:lnTo>
                  <a:lnTo>
                    <a:pt x="25" y="533"/>
                  </a:lnTo>
                  <a:lnTo>
                    <a:pt x="51" y="543"/>
                  </a:lnTo>
                  <a:lnTo>
                    <a:pt x="75" y="553"/>
                  </a:lnTo>
                  <a:lnTo>
                    <a:pt x="85" y="559"/>
                  </a:lnTo>
                  <a:lnTo>
                    <a:pt x="95" y="567"/>
                  </a:lnTo>
                  <a:lnTo>
                    <a:pt x="95" y="567"/>
                  </a:lnTo>
                  <a:lnTo>
                    <a:pt x="123" y="589"/>
                  </a:lnTo>
                  <a:lnTo>
                    <a:pt x="149" y="611"/>
                  </a:lnTo>
                  <a:lnTo>
                    <a:pt x="177" y="629"/>
                  </a:lnTo>
                  <a:lnTo>
                    <a:pt x="204" y="647"/>
                  </a:lnTo>
                  <a:lnTo>
                    <a:pt x="234" y="659"/>
                  </a:lnTo>
                  <a:lnTo>
                    <a:pt x="264" y="670"/>
                  </a:lnTo>
                  <a:lnTo>
                    <a:pt x="296" y="676"/>
                  </a:lnTo>
                  <a:lnTo>
                    <a:pt x="330" y="678"/>
                  </a:lnTo>
                  <a:lnTo>
                    <a:pt x="330" y="678"/>
                  </a:lnTo>
                  <a:lnTo>
                    <a:pt x="355" y="678"/>
                  </a:lnTo>
                  <a:lnTo>
                    <a:pt x="381" y="674"/>
                  </a:lnTo>
                  <a:lnTo>
                    <a:pt x="381" y="674"/>
                  </a:lnTo>
                  <a:lnTo>
                    <a:pt x="387" y="706"/>
                  </a:lnTo>
                  <a:lnTo>
                    <a:pt x="385" y="718"/>
                  </a:lnTo>
                  <a:lnTo>
                    <a:pt x="383" y="728"/>
                  </a:lnTo>
                  <a:lnTo>
                    <a:pt x="379" y="738"/>
                  </a:lnTo>
                  <a:lnTo>
                    <a:pt x="371" y="750"/>
                  </a:lnTo>
                  <a:lnTo>
                    <a:pt x="346" y="780"/>
                  </a:lnTo>
                  <a:lnTo>
                    <a:pt x="346" y="780"/>
                  </a:lnTo>
                  <a:lnTo>
                    <a:pt x="375" y="822"/>
                  </a:lnTo>
                  <a:lnTo>
                    <a:pt x="391" y="841"/>
                  </a:lnTo>
                  <a:lnTo>
                    <a:pt x="409" y="859"/>
                  </a:lnTo>
                  <a:lnTo>
                    <a:pt x="409" y="859"/>
                  </a:lnTo>
                  <a:lnTo>
                    <a:pt x="421" y="871"/>
                  </a:lnTo>
                  <a:lnTo>
                    <a:pt x="435" y="879"/>
                  </a:lnTo>
                  <a:lnTo>
                    <a:pt x="449" y="887"/>
                  </a:lnTo>
                  <a:lnTo>
                    <a:pt x="459" y="889"/>
                  </a:lnTo>
                  <a:lnTo>
                    <a:pt x="459" y="889"/>
                  </a:lnTo>
                  <a:lnTo>
                    <a:pt x="461" y="889"/>
                  </a:lnTo>
                  <a:lnTo>
                    <a:pt x="461" y="889"/>
                  </a:lnTo>
                  <a:lnTo>
                    <a:pt x="475" y="875"/>
                  </a:lnTo>
                  <a:lnTo>
                    <a:pt x="489" y="859"/>
                  </a:lnTo>
                  <a:lnTo>
                    <a:pt x="495" y="849"/>
                  </a:lnTo>
                  <a:lnTo>
                    <a:pt x="499" y="841"/>
                  </a:lnTo>
                  <a:lnTo>
                    <a:pt x="501" y="833"/>
                  </a:lnTo>
                  <a:lnTo>
                    <a:pt x="501" y="826"/>
                  </a:lnTo>
                  <a:lnTo>
                    <a:pt x="501" y="8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grpSp>
        <p:nvGrpSpPr>
          <p:cNvPr id="51" name="Grupa 50"/>
          <p:cNvGrpSpPr>
            <a:grpSpLocks noChangeAspect="1"/>
          </p:cNvGrpSpPr>
          <p:nvPr/>
        </p:nvGrpSpPr>
        <p:grpSpPr>
          <a:xfrm>
            <a:off x="7531306" y="1806170"/>
            <a:ext cx="3218295" cy="2959100"/>
            <a:chOff x="0" y="0"/>
            <a:chExt cx="7381876" cy="6858000"/>
          </a:xfrm>
          <a:solidFill>
            <a:srgbClr val="BBD62F"/>
          </a:solidFill>
        </p:grpSpPr>
        <p:sp>
          <p:nvSpPr>
            <p:cNvPr id="52" name="Freeform 5"/>
            <p:cNvSpPr>
              <a:spLocks/>
            </p:cNvSpPr>
            <p:nvPr/>
          </p:nvSpPr>
          <p:spPr bwMode="auto">
            <a:xfrm>
              <a:off x="3743325" y="1638300"/>
              <a:ext cx="2779713" cy="2833688"/>
            </a:xfrm>
            <a:custGeom>
              <a:avLst/>
              <a:gdLst>
                <a:gd name="T0" fmla="*/ 1622 w 1751"/>
                <a:gd name="T1" fmla="*/ 809 h 1785"/>
                <a:gd name="T2" fmla="*/ 1459 w 1751"/>
                <a:gd name="T3" fmla="*/ 719 h 1785"/>
                <a:gd name="T4" fmla="*/ 1429 w 1751"/>
                <a:gd name="T5" fmla="*/ 640 h 1785"/>
                <a:gd name="T6" fmla="*/ 1447 w 1751"/>
                <a:gd name="T7" fmla="*/ 552 h 1785"/>
                <a:gd name="T8" fmla="*/ 1381 w 1751"/>
                <a:gd name="T9" fmla="*/ 503 h 1785"/>
                <a:gd name="T10" fmla="*/ 1322 w 1751"/>
                <a:gd name="T11" fmla="*/ 463 h 1785"/>
                <a:gd name="T12" fmla="*/ 1185 w 1751"/>
                <a:gd name="T13" fmla="*/ 395 h 1785"/>
                <a:gd name="T14" fmla="*/ 1099 w 1751"/>
                <a:gd name="T15" fmla="*/ 262 h 1785"/>
                <a:gd name="T16" fmla="*/ 1049 w 1751"/>
                <a:gd name="T17" fmla="*/ 207 h 1785"/>
                <a:gd name="T18" fmla="*/ 1016 w 1751"/>
                <a:gd name="T19" fmla="*/ 42 h 1785"/>
                <a:gd name="T20" fmla="*/ 831 w 1751"/>
                <a:gd name="T21" fmla="*/ 59 h 1785"/>
                <a:gd name="T22" fmla="*/ 666 w 1751"/>
                <a:gd name="T23" fmla="*/ 113 h 1785"/>
                <a:gd name="T24" fmla="*/ 618 w 1751"/>
                <a:gd name="T25" fmla="*/ 157 h 1785"/>
                <a:gd name="T26" fmla="*/ 560 w 1751"/>
                <a:gd name="T27" fmla="*/ 163 h 1785"/>
                <a:gd name="T28" fmla="*/ 513 w 1751"/>
                <a:gd name="T29" fmla="*/ 183 h 1785"/>
                <a:gd name="T30" fmla="*/ 463 w 1751"/>
                <a:gd name="T31" fmla="*/ 246 h 1785"/>
                <a:gd name="T32" fmla="*/ 298 w 1751"/>
                <a:gd name="T33" fmla="*/ 242 h 1785"/>
                <a:gd name="T34" fmla="*/ 213 w 1751"/>
                <a:gd name="T35" fmla="*/ 236 h 1785"/>
                <a:gd name="T36" fmla="*/ 181 w 1751"/>
                <a:gd name="T37" fmla="*/ 278 h 1785"/>
                <a:gd name="T38" fmla="*/ 185 w 1751"/>
                <a:gd name="T39" fmla="*/ 342 h 1785"/>
                <a:gd name="T40" fmla="*/ 81 w 1751"/>
                <a:gd name="T41" fmla="*/ 433 h 1785"/>
                <a:gd name="T42" fmla="*/ 83 w 1751"/>
                <a:gd name="T43" fmla="*/ 489 h 1785"/>
                <a:gd name="T44" fmla="*/ 101 w 1751"/>
                <a:gd name="T45" fmla="*/ 543 h 1785"/>
                <a:gd name="T46" fmla="*/ 34 w 1751"/>
                <a:gd name="T47" fmla="*/ 620 h 1785"/>
                <a:gd name="T48" fmla="*/ 44 w 1751"/>
                <a:gd name="T49" fmla="*/ 702 h 1785"/>
                <a:gd name="T50" fmla="*/ 0 w 1751"/>
                <a:gd name="T51" fmla="*/ 801 h 1785"/>
                <a:gd name="T52" fmla="*/ 40 w 1751"/>
                <a:gd name="T53" fmla="*/ 827 h 1785"/>
                <a:gd name="T54" fmla="*/ 141 w 1751"/>
                <a:gd name="T55" fmla="*/ 853 h 1785"/>
                <a:gd name="T56" fmla="*/ 280 w 1751"/>
                <a:gd name="T57" fmla="*/ 843 h 1785"/>
                <a:gd name="T58" fmla="*/ 362 w 1751"/>
                <a:gd name="T59" fmla="*/ 896 h 1785"/>
                <a:gd name="T60" fmla="*/ 421 w 1751"/>
                <a:gd name="T61" fmla="*/ 972 h 1785"/>
                <a:gd name="T62" fmla="*/ 461 w 1751"/>
                <a:gd name="T63" fmla="*/ 1091 h 1785"/>
                <a:gd name="T64" fmla="*/ 483 w 1751"/>
                <a:gd name="T65" fmla="*/ 1111 h 1785"/>
                <a:gd name="T66" fmla="*/ 586 w 1751"/>
                <a:gd name="T67" fmla="*/ 1115 h 1785"/>
                <a:gd name="T68" fmla="*/ 630 w 1751"/>
                <a:gd name="T69" fmla="*/ 1133 h 1785"/>
                <a:gd name="T70" fmla="*/ 670 w 1751"/>
                <a:gd name="T71" fmla="*/ 1195 h 1785"/>
                <a:gd name="T72" fmla="*/ 684 w 1751"/>
                <a:gd name="T73" fmla="*/ 1286 h 1785"/>
                <a:gd name="T74" fmla="*/ 636 w 1751"/>
                <a:gd name="T75" fmla="*/ 1342 h 1785"/>
                <a:gd name="T76" fmla="*/ 574 w 1751"/>
                <a:gd name="T77" fmla="*/ 1374 h 1785"/>
                <a:gd name="T78" fmla="*/ 618 w 1751"/>
                <a:gd name="T79" fmla="*/ 1471 h 1785"/>
                <a:gd name="T80" fmla="*/ 594 w 1751"/>
                <a:gd name="T81" fmla="*/ 1537 h 1785"/>
                <a:gd name="T82" fmla="*/ 620 w 1751"/>
                <a:gd name="T83" fmla="*/ 1598 h 1785"/>
                <a:gd name="T84" fmla="*/ 753 w 1751"/>
                <a:gd name="T85" fmla="*/ 1692 h 1785"/>
                <a:gd name="T86" fmla="*/ 825 w 1751"/>
                <a:gd name="T87" fmla="*/ 1692 h 1785"/>
                <a:gd name="T88" fmla="*/ 914 w 1751"/>
                <a:gd name="T89" fmla="*/ 1733 h 1785"/>
                <a:gd name="T90" fmla="*/ 1034 w 1751"/>
                <a:gd name="T91" fmla="*/ 1781 h 1785"/>
                <a:gd name="T92" fmla="*/ 1125 w 1751"/>
                <a:gd name="T93" fmla="*/ 1751 h 1785"/>
                <a:gd name="T94" fmla="*/ 1167 w 1751"/>
                <a:gd name="T95" fmla="*/ 1684 h 1785"/>
                <a:gd name="T96" fmla="*/ 1177 w 1751"/>
                <a:gd name="T97" fmla="*/ 1562 h 1785"/>
                <a:gd name="T98" fmla="*/ 1105 w 1751"/>
                <a:gd name="T99" fmla="*/ 1405 h 1785"/>
                <a:gd name="T100" fmla="*/ 1089 w 1751"/>
                <a:gd name="T101" fmla="*/ 1368 h 1785"/>
                <a:gd name="T102" fmla="*/ 1105 w 1751"/>
                <a:gd name="T103" fmla="*/ 1332 h 1785"/>
                <a:gd name="T104" fmla="*/ 1167 w 1751"/>
                <a:gd name="T105" fmla="*/ 1302 h 1785"/>
                <a:gd name="T106" fmla="*/ 1189 w 1751"/>
                <a:gd name="T107" fmla="*/ 1214 h 1785"/>
                <a:gd name="T108" fmla="*/ 1209 w 1751"/>
                <a:gd name="T109" fmla="*/ 1103 h 1785"/>
                <a:gd name="T110" fmla="*/ 1205 w 1751"/>
                <a:gd name="T111" fmla="*/ 1053 h 1785"/>
                <a:gd name="T112" fmla="*/ 1387 w 1751"/>
                <a:gd name="T113" fmla="*/ 1006 h 1785"/>
                <a:gd name="T114" fmla="*/ 1519 w 1751"/>
                <a:gd name="T115" fmla="*/ 978 h 1785"/>
                <a:gd name="T116" fmla="*/ 1550 w 1751"/>
                <a:gd name="T117" fmla="*/ 942 h 1785"/>
                <a:gd name="T118" fmla="*/ 1594 w 1751"/>
                <a:gd name="T119" fmla="*/ 942 h 1785"/>
                <a:gd name="T120" fmla="*/ 1656 w 1751"/>
                <a:gd name="T121" fmla="*/ 948 h 1785"/>
                <a:gd name="T122" fmla="*/ 1741 w 1751"/>
                <a:gd name="T123" fmla="*/ 841 h 1785"/>
                <a:gd name="T124" fmla="*/ 1698 w 1751"/>
                <a:gd name="T125" fmla="*/ 817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1" h="1785">
                  <a:moveTo>
                    <a:pt x="1698" y="817"/>
                  </a:moveTo>
                  <a:lnTo>
                    <a:pt x="1698" y="817"/>
                  </a:lnTo>
                  <a:lnTo>
                    <a:pt x="1698" y="817"/>
                  </a:lnTo>
                  <a:lnTo>
                    <a:pt x="1690" y="817"/>
                  </a:lnTo>
                  <a:lnTo>
                    <a:pt x="1690" y="817"/>
                  </a:lnTo>
                  <a:lnTo>
                    <a:pt x="1654" y="815"/>
                  </a:lnTo>
                  <a:lnTo>
                    <a:pt x="1622" y="809"/>
                  </a:lnTo>
                  <a:lnTo>
                    <a:pt x="1590" y="799"/>
                  </a:lnTo>
                  <a:lnTo>
                    <a:pt x="1562" y="787"/>
                  </a:lnTo>
                  <a:lnTo>
                    <a:pt x="1535" y="773"/>
                  </a:lnTo>
                  <a:lnTo>
                    <a:pt x="1509" y="755"/>
                  </a:lnTo>
                  <a:lnTo>
                    <a:pt x="1483" y="737"/>
                  </a:lnTo>
                  <a:lnTo>
                    <a:pt x="1459" y="719"/>
                  </a:lnTo>
                  <a:lnTo>
                    <a:pt x="1459" y="719"/>
                  </a:lnTo>
                  <a:lnTo>
                    <a:pt x="1449" y="708"/>
                  </a:lnTo>
                  <a:lnTo>
                    <a:pt x="1439" y="698"/>
                  </a:lnTo>
                  <a:lnTo>
                    <a:pt x="1433" y="686"/>
                  </a:lnTo>
                  <a:lnTo>
                    <a:pt x="1429" y="676"/>
                  </a:lnTo>
                  <a:lnTo>
                    <a:pt x="1427" y="666"/>
                  </a:lnTo>
                  <a:lnTo>
                    <a:pt x="1427" y="656"/>
                  </a:lnTo>
                  <a:lnTo>
                    <a:pt x="1429" y="640"/>
                  </a:lnTo>
                  <a:lnTo>
                    <a:pt x="1429" y="640"/>
                  </a:lnTo>
                  <a:lnTo>
                    <a:pt x="1433" y="626"/>
                  </a:lnTo>
                  <a:lnTo>
                    <a:pt x="1439" y="614"/>
                  </a:lnTo>
                  <a:lnTo>
                    <a:pt x="1451" y="592"/>
                  </a:lnTo>
                  <a:lnTo>
                    <a:pt x="1451" y="592"/>
                  </a:lnTo>
                  <a:lnTo>
                    <a:pt x="1447" y="552"/>
                  </a:lnTo>
                  <a:lnTo>
                    <a:pt x="1447" y="552"/>
                  </a:lnTo>
                  <a:lnTo>
                    <a:pt x="1429" y="519"/>
                  </a:lnTo>
                  <a:lnTo>
                    <a:pt x="1429" y="519"/>
                  </a:lnTo>
                  <a:lnTo>
                    <a:pt x="1423" y="509"/>
                  </a:lnTo>
                  <a:lnTo>
                    <a:pt x="1423" y="509"/>
                  </a:lnTo>
                  <a:lnTo>
                    <a:pt x="1403" y="507"/>
                  </a:lnTo>
                  <a:lnTo>
                    <a:pt x="1393" y="505"/>
                  </a:lnTo>
                  <a:lnTo>
                    <a:pt x="1381" y="503"/>
                  </a:lnTo>
                  <a:lnTo>
                    <a:pt x="1370" y="497"/>
                  </a:lnTo>
                  <a:lnTo>
                    <a:pt x="1358" y="491"/>
                  </a:lnTo>
                  <a:lnTo>
                    <a:pt x="1348" y="483"/>
                  </a:lnTo>
                  <a:lnTo>
                    <a:pt x="1338" y="471"/>
                  </a:lnTo>
                  <a:lnTo>
                    <a:pt x="1338" y="471"/>
                  </a:lnTo>
                  <a:lnTo>
                    <a:pt x="1322" y="463"/>
                  </a:lnTo>
                  <a:lnTo>
                    <a:pt x="1322" y="463"/>
                  </a:lnTo>
                  <a:lnTo>
                    <a:pt x="1302" y="461"/>
                  </a:lnTo>
                  <a:lnTo>
                    <a:pt x="1302" y="461"/>
                  </a:lnTo>
                  <a:lnTo>
                    <a:pt x="1274" y="455"/>
                  </a:lnTo>
                  <a:lnTo>
                    <a:pt x="1250" y="445"/>
                  </a:lnTo>
                  <a:lnTo>
                    <a:pt x="1226" y="431"/>
                  </a:lnTo>
                  <a:lnTo>
                    <a:pt x="1205" y="415"/>
                  </a:lnTo>
                  <a:lnTo>
                    <a:pt x="1185" y="395"/>
                  </a:lnTo>
                  <a:lnTo>
                    <a:pt x="1167" y="372"/>
                  </a:lnTo>
                  <a:lnTo>
                    <a:pt x="1151" y="346"/>
                  </a:lnTo>
                  <a:lnTo>
                    <a:pt x="1139" y="316"/>
                  </a:lnTo>
                  <a:lnTo>
                    <a:pt x="1139" y="316"/>
                  </a:lnTo>
                  <a:lnTo>
                    <a:pt x="1133" y="304"/>
                  </a:lnTo>
                  <a:lnTo>
                    <a:pt x="1123" y="290"/>
                  </a:lnTo>
                  <a:lnTo>
                    <a:pt x="1099" y="262"/>
                  </a:lnTo>
                  <a:lnTo>
                    <a:pt x="1099" y="262"/>
                  </a:lnTo>
                  <a:lnTo>
                    <a:pt x="1083" y="246"/>
                  </a:lnTo>
                  <a:lnTo>
                    <a:pt x="1069" y="228"/>
                  </a:lnTo>
                  <a:lnTo>
                    <a:pt x="1069" y="228"/>
                  </a:lnTo>
                  <a:lnTo>
                    <a:pt x="1059" y="218"/>
                  </a:lnTo>
                  <a:lnTo>
                    <a:pt x="1059" y="218"/>
                  </a:lnTo>
                  <a:lnTo>
                    <a:pt x="1049" y="207"/>
                  </a:lnTo>
                  <a:lnTo>
                    <a:pt x="1040" y="195"/>
                  </a:lnTo>
                  <a:lnTo>
                    <a:pt x="1032" y="179"/>
                  </a:lnTo>
                  <a:lnTo>
                    <a:pt x="1028" y="161"/>
                  </a:lnTo>
                  <a:lnTo>
                    <a:pt x="1028" y="161"/>
                  </a:lnTo>
                  <a:lnTo>
                    <a:pt x="1022" y="123"/>
                  </a:lnTo>
                  <a:lnTo>
                    <a:pt x="1018" y="83"/>
                  </a:lnTo>
                  <a:lnTo>
                    <a:pt x="1016" y="42"/>
                  </a:lnTo>
                  <a:lnTo>
                    <a:pt x="1016" y="0"/>
                  </a:lnTo>
                  <a:lnTo>
                    <a:pt x="1016" y="0"/>
                  </a:lnTo>
                  <a:lnTo>
                    <a:pt x="942" y="20"/>
                  </a:lnTo>
                  <a:lnTo>
                    <a:pt x="942" y="20"/>
                  </a:lnTo>
                  <a:lnTo>
                    <a:pt x="886" y="40"/>
                  </a:lnTo>
                  <a:lnTo>
                    <a:pt x="831" y="59"/>
                  </a:lnTo>
                  <a:lnTo>
                    <a:pt x="831" y="59"/>
                  </a:lnTo>
                  <a:lnTo>
                    <a:pt x="777" y="77"/>
                  </a:lnTo>
                  <a:lnTo>
                    <a:pt x="721" y="95"/>
                  </a:lnTo>
                  <a:lnTo>
                    <a:pt x="721" y="95"/>
                  </a:lnTo>
                  <a:lnTo>
                    <a:pt x="706" y="99"/>
                  </a:lnTo>
                  <a:lnTo>
                    <a:pt x="706" y="99"/>
                  </a:lnTo>
                  <a:lnTo>
                    <a:pt x="684" y="107"/>
                  </a:lnTo>
                  <a:lnTo>
                    <a:pt x="666" y="113"/>
                  </a:lnTo>
                  <a:lnTo>
                    <a:pt x="652" y="123"/>
                  </a:lnTo>
                  <a:lnTo>
                    <a:pt x="646" y="129"/>
                  </a:lnTo>
                  <a:lnTo>
                    <a:pt x="642" y="137"/>
                  </a:lnTo>
                  <a:lnTo>
                    <a:pt x="642" y="137"/>
                  </a:lnTo>
                  <a:lnTo>
                    <a:pt x="634" y="145"/>
                  </a:lnTo>
                  <a:lnTo>
                    <a:pt x="626" y="151"/>
                  </a:lnTo>
                  <a:lnTo>
                    <a:pt x="618" y="157"/>
                  </a:lnTo>
                  <a:lnTo>
                    <a:pt x="608" y="159"/>
                  </a:lnTo>
                  <a:lnTo>
                    <a:pt x="590" y="163"/>
                  </a:lnTo>
                  <a:lnTo>
                    <a:pt x="574" y="163"/>
                  </a:lnTo>
                  <a:lnTo>
                    <a:pt x="574" y="163"/>
                  </a:lnTo>
                  <a:lnTo>
                    <a:pt x="566" y="163"/>
                  </a:lnTo>
                  <a:lnTo>
                    <a:pt x="566" y="163"/>
                  </a:lnTo>
                  <a:lnTo>
                    <a:pt x="560" y="163"/>
                  </a:lnTo>
                  <a:lnTo>
                    <a:pt x="560" y="163"/>
                  </a:lnTo>
                  <a:lnTo>
                    <a:pt x="547" y="163"/>
                  </a:lnTo>
                  <a:lnTo>
                    <a:pt x="537" y="165"/>
                  </a:lnTo>
                  <a:lnTo>
                    <a:pt x="527" y="169"/>
                  </a:lnTo>
                  <a:lnTo>
                    <a:pt x="521" y="173"/>
                  </a:lnTo>
                  <a:lnTo>
                    <a:pt x="515" y="177"/>
                  </a:lnTo>
                  <a:lnTo>
                    <a:pt x="513" y="183"/>
                  </a:lnTo>
                  <a:lnTo>
                    <a:pt x="507" y="195"/>
                  </a:lnTo>
                  <a:lnTo>
                    <a:pt x="507" y="195"/>
                  </a:lnTo>
                  <a:lnTo>
                    <a:pt x="501" y="209"/>
                  </a:lnTo>
                  <a:lnTo>
                    <a:pt x="493" y="220"/>
                  </a:lnTo>
                  <a:lnTo>
                    <a:pt x="485" y="230"/>
                  </a:lnTo>
                  <a:lnTo>
                    <a:pt x="475" y="240"/>
                  </a:lnTo>
                  <a:lnTo>
                    <a:pt x="463" y="246"/>
                  </a:lnTo>
                  <a:lnTo>
                    <a:pt x="451" y="252"/>
                  </a:lnTo>
                  <a:lnTo>
                    <a:pt x="435" y="254"/>
                  </a:lnTo>
                  <a:lnTo>
                    <a:pt x="421" y="256"/>
                  </a:lnTo>
                  <a:lnTo>
                    <a:pt x="421" y="256"/>
                  </a:lnTo>
                  <a:lnTo>
                    <a:pt x="397" y="254"/>
                  </a:lnTo>
                  <a:lnTo>
                    <a:pt x="397" y="254"/>
                  </a:lnTo>
                  <a:lnTo>
                    <a:pt x="298" y="242"/>
                  </a:lnTo>
                  <a:lnTo>
                    <a:pt x="298" y="242"/>
                  </a:lnTo>
                  <a:lnTo>
                    <a:pt x="256" y="236"/>
                  </a:lnTo>
                  <a:lnTo>
                    <a:pt x="256" y="236"/>
                  </a:lnTo>
                  <a:lnTo>
                    <a:pt x="238" y="232"/>
                  </a:lnTo>
                  <a:lnTo>
                    <a:pt x="220" y="228"/>
                  </a:lnTo>
                  <a:lnTo>
                    <a:pt x="220" y="228"/>
                  </a:lnTo>
                  <a:lnTo>
                    <a:pt x="213" y="236"/>
                  </a:lnTo>
                  <a:lnTo>
                    <a:pt x="213" y="236"/>
                  </a:lnTo>
                  <a:lnTo>
                    <a:pt x="197" y="248"/>
                  </a:lnTo>
                  <a:lnTo>
                    <a:pt x="187" y="258"/>
                  </a:lnTo>
                  <a:lnTo>
                    <a:pt x="183" y="26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3" y="290"/>
                  </a:lnTo>
                  <a:lnTo>
                    <a:pt x="189" y="306"/>
                  </a:lnTo>
                  <a:lnTo>
                    <a:pt x="189" y="306"/>
                  </a:lnTo>
                  <a:lnTo>
                    <a:pt x="191" y="318"/>
                  </a:lnTo>
                  <a:lnTo>
                    <a:pt x="189" y="330"/>
                  </a:lnTo>
                  <a:lnTo>
                    <a:pt x="185" y="342"/>
                  </a:lnTo>
                  <a:lnTo>
                    <a:pt x="177" y="350"/>
                  </a:lnTo>
                  <a:lnTo>
                    <a:pt x="177" y="350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11" y="405"/>
                  </a:lnTo>
                  <a:lnTo>
                    <a:pt x="95" y="419"/>
                  </a:lnTo>
                  <a:lnTo>
                    <a:pt x="81" y="433"/>
                  </a:lnTo>
                  <a:lnTo>
                    <a:pt x="81" y="433"/>
                  </a:lnTo>
                  <a:lnTo>
                    <a:pt x="73" y="441"/>
                  </a:lnTo>
                  <a:lnTo>
                    <a:pt x="71" y="447"/>
                  </a:lnTo>
                  <a:lnTo>
                    <a:pt x="71" y="455"/>
                  </a:lnTo>
                  <a:lnTo>
                    <a:pt x="73" y="463"/>
                  </a:lnTo>
                  <a:lnTo>
                    <a:pt x="77" y="475"/>
                  </a:lnTo>
                  <a:lnTo>
                    <a:pt x="83" y="489"/>
                  </a:lnTo>
                  <a:lnTo>
                    <a:pt x="95" y="505"/>
                  </a:lnTo>
                  <a:lnTo>
                    <a:pt x="95" y="505"/>
                  </a:lnTo>
                  <a:lnTo>
                    <a:pt x="99" y="513"/>
                  </a:lnTo>
                  <a:lnTo>
                    <a:pt x="101" y="521"/>
                  </a:lnTo>
                  <a:lnTo>
                    <a:pt x="103" y="527"/>
                  </a:lnTo>
                  <a:lnTo>
                    <a:pt x="103" y="535"/>
                  </a:lnTo>
                  <a:lnTo>
                    <a:pt x="101" y="543"/>
                  </a:lnTo>
                  <a:lnTo>
                    <a:pt x="97" y="548"/>
                  </a:lnTo>
                  <a:lnTo>
                    <a:pt x="93" y="556"/>
                  </a:lnTo>
                  <a:lnTo>
                    <a:pt x="87" y="560"/>
                  </a:lnTo>
                  <a:lnTo>
                    <a:pt x="87" y="560"/>
                  </a:lnTo>
                  <a:lnTo>
                    <a:pt x="63" y="582"/>
                  </a:lnTo>
                  <a:lnTo>
                    <a:pt x="46" y="602"/>
                  </a:lnTo>
                  <a:lnTo>
                    <a:pt x="34" y="620"/>
                  </a:lnTo>
                  <a:lnTo>
                    <a:pt x="28" y="638"/>
                  </a:lnTo>
                  <a:lnTo>
                    <a:pt x="26" y="652"/>
                  </a:lnTo>
                  <a:lnTo>
                    <a:pt x="28" y="666"/>
                  </a:lnTo>
                  <a:lnTo>
                    <a:pt x="32" y="680"/>
                  </a:lnTo>
                  <a:lnTo>
                    <a:pt x="40" y="692"/>
                  </a:lnTo>
                  <a:lnTo>
                    <a:pt x="40" y="692"/>
                  </a:lnTo>
                  <a:lnTo>
                    <a:pt x="44" y="702"/>
                  </a:lnTo>
                  <a:lnTo>
                    <a:pt x="44" y="713"/>
                  </a:lnTo>
                  <a:lnTo>
                    <a:pt x="44" y="723"/>
                  </a:lnTo>
                  <a:lnTo>
                    <a:pt x="40" y="733"/>
                  </a:lnTo>
                  <a:lnTo>
                    <a:pt x="40" y="733"/>
                  </a:lnTo>
                  <a:lnTo>
                    <a:pt x="22" y="761"/>
                  </a:lnTo>
                  <a:lnTo>
                    <a:pt x="22" y="761"/>
                  </a:lnTo>
                  <a:lnTo>
                    <a:pt x="0" y="801"/>
                  </a:lnTo>
                  <a:lnTo>
                    <a:pt x="0" y="801"/>
                  </a:lnTo>
                  <a:lnTo>
                    <a:pt x="0" y="803"/>
                  </a:lnTo>
                  <a:lnTo>
                    <a:pt x="0" y="803"/>
                  </a:lnTo>
                  <a:lnTo>
                    <a:pt x="14" y="809"/>
                  </a:lnTo>
                  <a:lnTo>
                    <a:pt x="28" y="817"/>
                  </a:lnTo>
                  <a:lnTo>
                    <a:pt x="28" y="817"/>
                  </a:lnTo>
                  <a:lnTo>
                    <a:pt x="40" y="827"/>
                  </a:lnTo>
                  <a:lnTo>
                    <a:pt x="51" y="833"/>
                  </a:lnTo>
                  <a:lnTo>
                    <a:pt x="63" y="839"/>
                  </a:lnTo>
                  <a:lnTo>
                    <a:pt x="77" y="845"/>
                  </a:lnTo>
                  <a:lnTo>
                    <a:pt x="91" y="849"/>
                  </a:lnTo>
                  <a:lnTo>
                    <a:pt x="107" y="851"/>
                  </a:lnTo>
                  <a:lnTo>
                    <a:pt x="141" y="853"/>
                  </a:lnTo>
                  <a:lnTo>
                    <a:pt x="141" y="853"/>
                  </a:lnTo>
                  <a:lnTo>
                    <a:pt x="179" y="851"/>
                  </a:lnTo>
                  <a:lnTo>
                    <a:pt x="218" y="847"/>
                  </a:lnTo>
                  <a:lnTo>
                    <a:pt x="230" y="847"/>
                  </a:lnTo>
                  <a:lnTo>
                    <a:pt x="232" y="845"/>
                  </a:lnTo>
                  <a:lnTo>
                    <a:pt x="232" y="845"/>
                  </a:lnTo>
                  <a:lnTo>
                    <a:pt x="258" y="843"/>
                  </a:lnTo>
                  <a:lnTo>
                    <a:pt x="280" y="843"/>
                  </a:lnTo>
                  <a:lnTo>
                    <a:pt x="280" y="843"/>
                  </a:lnTo>
                  <a:lnTo>
                    <a:pt x="300" y="843"/>
                  </a:lnTo>
                  <a:lnTo>
                    <a:pt x="318" y="849"/>
                  </a:lnTo>
                  <a:lnTo>
                    <a:pt x="332" y="857"/>
                  </a:lnTo>
                  <a:lnTo>
                    <a:pt x="344" y="867"/>
                  </a:lnTo>
                  <a:lnTo>
                    <a:pt x="352" y="880"/>
                  </a:lnTo>
                  <a:lnTo>
                    <a:pt x="362" y="896"/>
                  </a:lnTo>
                  <a:lnTo>
                    <a:pt x="378" y="932"/>
                  </a:lnTo>
                  <a:lnTo>
                    <a:pt x="378" y="934"/>
                  </a:lnTo>
                  <a:lnTo>
                    <a:pt x="378" y="934"/>
                  </a:lnTo>
                  <a:lnTo>
                    <a:pt x="385" y="948"/>
                  </a:lnTo>
                  <a:lnTo>
                    <a:pt x="385" y="948"/>
                  </a:lnTo>
                  <a:lnTo>
                    <a:pt x="405" y="960"/>
                  </a:lnTo>
                  <a:lnTo>
                    <a:pt x="421" y="972"/>
                  </a:lnTo>
                  <a:lnTo>
                    <a:pt x="435" y="988"/>
                  </a:lnTo>
                  <a:lnTo>
                    <a:pt x="445" y="1004"/>
                  </a:lnTo>
                  <a:lnTo>
                    <a:pt x="453" y="1024"/>
                  </a:lnTo>
                  <a:lnTo>
                    <a:pt x="459" y="1044"/>
                  </a:lnTo>
                  <a:lnTo>
                    <a:pt x="461" y="1067"/>
                  </a:lnTo>
                  <a:lnTo>
                    <a:pt x="461" y="1091"/>
                  </a:lnTo>
                  <a:lnTo>
                    <a:pt x="461" y="1091"/>
                  </a:lnTo>
                  <a:lnTo>
                    <a:pt x="461" y="1103"/>
                  </a:lnTo>
                  <a:lnTo>
                    <a:pt x="463" y="1107"/>
                  </a:lnTo>
                  <a:lnTo>
                    <a:pt x="463" y="1107"/>
                  </a:lnTo>
                  <a:lnTo>
                    <a:pt x="469" y="1109"/>
                  </a:lnTo>
                  <a:lnTo>
                    <a:pt x="481" y="1111"/>
                  </a:lnTo>
                  <a:lnTo>
                    <a:pt x="481" y="1111"/>
                  </a:lnTo>
                  <a:lnTo>
                    <a:pt x="483" y="1111"/>
                  </a:lnTo>
                  <a:lnTo>
                    <a:pt x="483" y="1111"/>
                  </a:lnTo>
                  <a:lnTo>
                    <a:pt x="509" y="1111"/>
                  </a:lnTo>
                  <a:lnTo>
                    <a:pt x="509" y="1111"/>
                  </a:lnTo>
                  <a:lnTo>
                    <a:pt x="525" y="1111"/>
                  </a:lnTo>
                  <a:lnTo>
                    <a:pt x="525" y="1111"/>
                  </a:lnTo>
                  <a:lnTo>
                    <a:pt x="558" y="1113"/>
                  </a:lnTo>
                  <a:lnTo>
                    <a:pt x="586" y="1115"/>
                  </a:lnTo>
                  <a:lnTo>
                    <a:pt x="598" y="1117"/>
                  </a:lnTo>
                  <a:lnTo>
                    <a:pt x="608" y="1121"/>
                  </a:lnTo>
                  <a:lnTo>
                    <a:pt x="620" y="1125"/>
                  </a:lnTo>
                  <a:lnTo>
                    <a:pt x="628" y="1131"/>
                  </a:lnTo>
                  <a:lnTo>
                    <a:pt x="628" y="1131"/>
                  </a:lnTo>
                  <a:lnTo>
                    <a:pt x="630" y="1133"/>
                  </a:lnTo>
                  <a:lnTo>
                    <a:pt x="630" y="1133"/>
                  </a:lnTo>
                  <a:lnTo>
                    <a:pt x="636" y="1133"/>
                  </a:lnTo>
                  <a:lnTo>
                    <a:pt x="636" y="1133"/>
                  </a:lnTo>
                  <a:lnTo>
                    <a:pt x="638" y="1139"/>
                  </a:lnTo>
                  <a:lnTo>
                    <a:pt x="638" y="1139"/>
                  </a:lnTo>
                  <a:lnTo>
                    <a:pt x="650" y="1153"/>
                  </a:lnTo>
                  <a:lnTo>
                    <a:pt x="660" y="1173"/>
                  </a:lnTo>
                  <a:lnTo>
                    <a:pt x="670" y="1195"/>
                  </a:lnTo>
                  <a:lnTo>
                    <a:pt x="680" y="1222"/>
                  </a:lnTo>
                  <a:lnTo>
                    <a:pt x="680" y="1222"/>
                  </a:lnTo>
                  <a:lnTo>
                    <a:pt x="684" y="1238"/>
                  </a:lnTo>
                  <a:lnTo>
                    <a:pt x="686" y="1252"/>
                  </a:lnTo>
                  <a:lnTo>
                    <a:pt x="688" y="1264"/>
                  </a:lnTo>
                  <a:lnTo>
                    <a:pt x="686" y="1276"/>
                  </a:lnTo>
                  <a:lnTo>
                    <a:pt x="684" y="1286"/>
                  </a:lnTo>
                  <a:lnTo>
                    <a:pt x="682" y="1296"/>
                  </a:lnTo>
                  <a:lnTo>
                    <a:pt x="674" y="1310"/>
                  </a:lnTo>
                  <a:lnTo>
                    <a:pt x="674" y="1310"/>
                  </a:lnTo>
                  <a:lnTo>
                    <a:pt x="664" y="1324"/>
                  </a:lnTo>
                  <a:lnTo>
                    <a:pt x="656" y="1330"/>
                  </a:lnTo>
                  <a:lnTo>
                    <a:pt x="646" y="1338"/>
                  </a:lnTo>
                  <a:lnTo>
                    <a:pt x="636" y="1342"/>
                  </a:lnTo>
                  <a:lnTo>
                    <a:pt x="622" y="1348"/>
                  </a:lnTo>
                  <a:lnTo>
                    <a:pt x="608" y="1352"/>
                  </a:lnTo>
                  <a:lnTo>
                    <a:pt x="590" y="1354"/>
                  </a:lnTo>
                  <a:lnTo>
                    <a:pt x="590" y="1354"/>
                  </a:lnTo>
                  <a:lnTo>
                    <a:pt x="566" y="1358"/>
                  </a:lnTo>
                  <a:lnTo>
                    <a:pt x="566" y="1358"/>
                  </a:lnTo>
                  <a:lnTo>
                    <a:pt x="574" y="1374"/>
                  </a:lnTo>
                  <a:lnTo>
                    <a:pt x="574" y="1374"/>
                  </a:lnTo>
                  <a:lnTo>
                    <a:pt x="580" y="1387"/>
                  </a:lnTo>
                  <a:lnTo>
                    <a:pt x="580" y="1387"/>
                  </a:lnTo>
                  <a:lnTo>
                    <a:pt x="594" y="1417"/>
                  </a:lnTo>
                  <a:lnTo>
                    <a:pt x="608" y="1447"/>
                  </a:lnTo>
                  <a:lnTo>
                    <a:pt x="608" y="1447"/>
                  </a:lnTo>
                  <a:lnTo>
                    <a:pt x="618" y="1471"/>
                  </a:lnTo>
                  <a:lnTo>
                    <a:pt x="618" y="1471"/>
                  </a:lnTo>
                  <a:lnTo>
                    <a:pt x="622" y="1481"/>
                  </a:lnTo>
                  <a:lnTo>
                    <a:pt x="622" y="1493"/>
                  </a:lnTo>
                  <a:lnTo>
                    <a:pt x="620" y="1503"/>
                  </a:lnTo>
                  <a:lnTo>
                    <a:pt x="614" y="1513"/>
                  </a:lnTo>
                  <a:lnTo>
                    <a:pt x="614" y="1513"/>
                  </a:lnTo>
                  <a:lnTo>
                    <a:pt x="594" y="1537"/>
                  </a:lnTo>
                  <a:lnTo>
                    <a:pt x="594" y="1537"/>
                  </a:lnTo>
                  <a:lnTo>
                    <a:pt x="572" y="1566"/>
                  </a:lnTo>
                  <a:lnTo>
                    <a:pt x="572" y="1566"/>
                  </a:lnTo>
                  <a:lnTo>
                    <a:pt x="588" y="1572"/>
                  </a:lnTo>
                  <a:lnTo>
                    <a:pt x="602" y="1582"/>
                  </a:lnTo>
                  <a:lnTo>
                    <a:pt x="614" y="1590"/>
                  </a:lnTo>
                  <a:lnTo>
                    <a:pt x="620" y="1598"/>
                  </a:lnTo>
                  <a:lnTo>
                    <a:pt x="620" y="1598"/>
                  </a:lnTo>
                  <a:lnTo>
                    <a:pt x="660" y="1636"/>
                  </a:lnTo>
                  <a:lnTo>
                    <a:pt x="678" y="1654"/>
                  </a:lnTo>
                  <a:lnTo>
                    <a:pt x="696" y="1666"/>
                  </a:lnTo>
                  <a:lnTo>
                    <a:pt x="714" y="1678"/>
                  </a:lnTo>
                  <a:lnTo>
                    <a:pt x="733" y="1686"/>
                  </a:lnTo>
                  <a:lnTo>
                    <a:pt x="753" y="1692"/>
                  </a:lnTo>
                  <a:lnTo>
                    <a:pt x="773" y="1692"/>
                  </a:lnTo>
                  <a:lnTo>
                    <a:pt x="773" y="1692"/>
                  </a:lnTo>
                  <a:lnTo>
                    <a:pt x="797" y="1692"/>
                  </a:lnTo>
                  <a:lnTo>
                    <a:pt x="797" y="1692"/>
                  </a:lnTo>
                  <a:lnTo>
                    <a:pt x="809" y="1690"/>
                  </a:lnTo>
                  <a:lnTo>
                    <a:pt x="809" y="1690"/>
                  </a:lnTo>
                  <a:lnTo>
                    <a:pt x="825" y="1692"/>
                  </a:lnTo>
                  <a:lnTo>
                    <a:pt x="839" y="1696"/>
                  </a:lnTo>
                  <a:lnTo>
                    <a:pt x="839" y="1696"/>
                  </a:lnTo>
                  <a:lnTo>
                    <a:pt x="855" y="1698"/>
                  </a:lnTo>
                  <a:lnTo>
                    <a:pt x="869" y="1704"/>
                  </a:lnTo>
                  <a:lnTo>
                    <a:pt x="869" y="1704"/>
                  </a:lnTo>
                  <a:lnTo>
                    <a:pt x="914" y="1733"/>
                  </a:lnTo>
                  <a:lnTo>
                    <a:pt x="914" y="1733"/>
                  </a:lnTo>
                  <a:lnTo>
                    <a:pt x="932" y="1741"/>
                  </a:lnTo>
                  <a:lnTo>
                    <a:pt x="932" y="1741"/>
                  </a:lnTo>
                  <a:lnTo>
                    <a:pt x="976" y="1765"/>
                  </a:lnTo>
                  <a:lnTo>
                    <a:pt x="1000" y="1775"/>
                  </a:lnTo>
                  <a:lnTo>
                    <a:pt x="1022" y="1785"/>
                  </a:lnTo>
                  <a:lnTo>
                    <a:pt x="1022" y="1785"/>
                  </a:lnTo>
                  <a:lnTo>
                    <a:pt x="1034" y="1781"/>
                  </a:lnTo>
                  <a:lnTo>
                    <a:pt x="1057" y="1771"/>
                  </a:lnTo>
                  <a:lnTo>
                    <a:pt x="1057" y="1771"/>
                  </a:lnTo>
                  <a:lnTo>
                    <a:pt x="1077" y="1761"/>
                  </a:lnTo>
                  <a:lnTo>
                    <a:pt x="1093" y="1755"/>
                  </a:lnTo>
                  <a:lnTo>
                    <a:pt x="1109" y="1753"/>
                  </a:lnTo>
                  <a:lnTo>
                    <a:pt x="1125" y="1751"/>
                  </a:lnTo>
                  <a:lnTo>
                    <a:pt x="1125" y="1751"/>
                  </a:lnTo>
                  <a:lnTo>
                    <a:pt x="1141" y="1753"/>
                  </a:lnTo>
                  <a:lnTo>
                    <a:pt x="1157" y="1757"/>
                  </a:lnTo>
                  <a:lnTo>
                    <a:pt x="1157" y="1757"/>
                  </a:lnTo>
                  <a:lnTo>
                    <a:pt x="1161" y="1753"/>
                  </a:lnTo>
                  <a:lnTo>
                    <a:pt x="1161" y="1753"/>
                  </a:lnTo>
                  <a:lnTo>
                    <a:pt x="1163" y="1717"/>
                  </a:lnTo>
                  <a:lnTo>
                    <a:pt x="1167" y="1684"/>
                  </a:lnTo>
                  <a:lnTo>
                    <a:pt x="1173" y="1648"/>
                  </a:lnTo>
                  <a:lnTo>
                    <a:pt x="1183" y="1614"/>
                  </a:lnTo>
                  <a:lnTo>
                    <a:pt x="1183" y="1614"/>
                  </a:lnTo>
                  <a:lnTo>
                    <a:pt x="1183" y="1592"/>
                  </a:lnTo>
                  <a:lnTo>
                    <a:pt x="1183" y="1592"/>
                  </a:lnTo>
                  <a:lnTo>
                    <a:pt x="1177" y="1562"/>
                  </a:lnTo>
                  <a:lnTo>
                    <a:pt x="1177" y="1562"/>
                  </a:lnTo>
                  <a:lnTo>
                    <a:pt x="1167" y="1515"/>
                  </a:lnTo>
                  <a:lnTo>
                    <a:pt x="1163" y="1493"/>
                  </a:lnTo>
                  <a:lnTo>
                    <a:pt x="1155" y="1471"/>
                  </a:lnTo>
                  <a:lnTo>
                    <a:pt x="1147" y="1453"/>
                  </a:lnTo>
                  <a:lnTo>
                    <a:pt x="1135" y="1435"/>
                  </a:lnTo>
                  <a:lnTo>
                    <a:pt x="1123" y="1419"/>
                  </a:lnTo>
                  <a:lnTo>
                    <a:pt x="1105" y="1405"/>
                  </a:lnTo>
                  <a:lnTo>
                    <a:pt x="1105" y="1405"/>
                  </a:lnTo>
                  <a:lnTo>
                    <a:pt x="1101" y="1401"/>
                  </a:lnTo>
                  <a:lnTo>
                    <a:pt x="1095" y="1395"/>
                  </a:lnTo>
                  <a:lnTo>
                    <a:pt x="1091" y="1389"/>
                  </a:lnTo>
                  <a:lnTo>
                    <a:pt x="1089" y="1381"/>
                  </a:lnTo>
                  <a:lnTo>
                    <a:pt x="1089" y="1376"/>
                  </a:lnTo>
                  <a:lnTo>
                    <a:pt x="1089" y="1368"/>
                  </a:lnTo>
                  <a:lnTo>
                    <a:pt x="1089" y="1362"/>
                  </a:lnTo>
                  <a:lnTo>
                    <a:pt x="1093" y="1354"/>
                  </a:lnTo>
                  <a:lnTo>
                    <a:pt x="1093" y="1354"/>
                  </a:lnTo>
                  <a:lnTo>
                    <a:pt x="1095" y="1348"/>
                  </a:lnTo>
                  <a:lnTo>
                    <a:pt x="1095" y="1348"/>
                  </a:lnTo>
                  <a:lnTo>
                    <a:pt x="1099" y="1340"/>
                  </a:lnTo>
                  <a:lnTo>
                    <a:pt x="1105" y="1332"/>
                  </a:lnTo>
                  <a:lnTo>
                    <a:pt x="1115" y="1322"/>
                  </a:lnTo>
                  <a:lnTo>
                    <a:pt x="1121" y="1320"/>
                  </a:lnTo>
                  <a:lnTo>
                    <a:pt x="1129" y="1318"/>
                  </a:lnTo>
                  <a:lnTo>
                    <a:pt x="1129" y="1318"/>
                  </a:lnTo>
                  <a:lnTo>
                    <a:pt x="1145" y="1314"/>
                  </a:lnTo>
                  <a:lnTo>
                    <a:pt x="1157" y="1310"/>
                  </a:lnTo>
                  <a:lnTo>
                    <a:pt x="1167" y="1302"/>
                  </a:lnTo>
                  <a:lnTo>
                    <a:pt x="1177" y="1294"/>
                  </a:lnTo>
                  <a:lnTo>
                    <a:pt x="1183" y="1282"/>
                  </a:lnTo>
                  <a:lnTo>
                    <a:pt x="1187" y="1268"/>
                  </a:lnTo>
                  <a:lnTo>
                    <a:pt x="1189" y="1248"/>
                  </a:lnTo>
                  <a:lnTo>
                    <a:pt x="1189" y="1226"/>
                  </a:lnTo>
                  <a:lnTo>
                    <a:pt x="1189" y="1226"/>
                  </a:lnTo>
                  <a:lnTo>
                    <a:pt x="1189" y="1214"/>
                  </a:lnTo>
                  <a:lnTo>
                    <a:pt x="1189" y="1205"/>
                  </a:lnTo>
                  <a:lnTo>
                    <a:pt x="1193" y="1187"/>
                  </a:lnTo>
                  <a:lnTo>
                    <a:pt x="1193" y="1187"/>
                  </a:lnTo>
                  <a:lnTo>
                    <a:pt x="1197" y="1179"/>
                  </a:lnTo>
                  <a:lnTo>
                    <a:pt x="1197" y="1179"/>
                  </a:lnTo>
                  <a:lnTo>
                    <a:pt x="1209" y="1109"/>
                  </a:lnTo>
                  <a:lnTo>
                    <a:pt x="1209" y="1103"/>
                  </a:lnTo>
                  <a:lnTo>
                    <a:pt x="1209" y="1103"/>
                  </a:lnTo>
                  <a:lnTo>
                    <a:pt x="1203" y="1095"/>
                  </a:lnTo>
                  <a:lnTo>
                    <a:pt x="1201" y="1085"/>
                  </a:lnTo>
                  <a:lnTo>
                    <a:pt x="1199" y="1075"/>
                  </a:lnTo>
                  <a:lnTo>
                    <a:pt x="1201" y="1063"/>
                  </a:lnTo>
                  <a:lnTo>
                    <a:pt x="1201" y="1063"/>
                  </a:lnTo>
                  <a:lnTo>
                    <a:pt x="1205" y="1053"/>
                  </a:lnTo>
                  <a:lnTo>
                    <a:pt x="1213" y="1045"/>
                  </a:lnTo>
                  <a:lnTo>
                    <a:pt x="1220" y="1040"/>
                  </a:lnTo>
                  <a:lnTo>
                    <a:pt x="1232" y="1036"/>
                  </a:lnTo>
                  <a:lnTo>
                    <a:pt x="1280" y="1028"/>
                  </a:lnTo>
                  <a:lnTo>
                    <a:pt x="1280" y="1028"/>
                  </a:lnTo>
                  <a:lnTo>
                    <a:pt x="1387" y="1006"/>
                  </a:lnTo>
                  <a:lnTo>
                    <a:pt x="1387" y="1006"/>
                  </a:lnTo>
                  <a:lnTo>
                    <a:pt x="1429" y="998"/>
                  </a:lnTo>
                  <a:lnTo>
                    <a:pt x="1429" y="998"/>
                  </a:lnTo>
                  <a:lnTo>
                    <a:pt x="1473" y="990"/>
                  </a:lnTo>
                  <a:lnTo>
                    <a:pt x="1515" y="982"/>
                  </a:lnTo>
                  <a:lnTo>
                    <a:pt x="1515" y="982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29" y="958"/>
                  </a:lnTo>
                  <a:lnTo>
                    <a:pt x="1529" y="958"/>
                  </a:lnTo>
                  <a:lnTo>
                    <a:pt x="1535" y="952"/>
                  </a:lnTo>
                  <a:lnTo>
                    <a:pt x="1543" y="946"/>
                  </a:lnTo>
                  <a:lnTo>
                    <a:pt x="1550" y="942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74" y="938"/>
                  </a:lnTo>
                  <a:lnTo>
                    <a:pt x="1574" y="938"/>
                  </a:lnTo>
                  <a:lnTo>
                    <a:pt x="1584" y="938"/>
                  </a:lnTo>
                  <a:lnTo>
                    <a:pt x="1594" y="942"/>
                  </a:lnTo>
                  <a:lnTo>
                    <a:pt x="1594" y="942"/>
                  </a:lnTo>
                  <a:lnTo>
                    <a:pt x="1620" y="950"/>
                  </a:lnTo>
                  <a:lnTo>
                    <a:pt x="1632" y="954"/>
                  </a:lnTo>
                  <a:lnTo>
                    <a:pt x="1642" y="954"/>
                  </a:lnTo>
                  <a:lnTo>
                    <a:pt x="1642" y="954"/>
                  </a:lnTo>
                  <a:lnTo>
                    <a:pt x="1648" y="954"/>
                  </a:lnTo>
                  <a:lnTo>
                    <a:pt x="1656" y="948"/>
                  </a:lnTo>
                  <a:lnTo>
                    <a:pt x="1668" y="934"/>
                  </a:lnTo>
                  <a:lnTo>
                    <a:pt x="1684" y="910"/>
                  </a:lnTo>
                  <a:lnTo>
                    <a:pt x="1684" y="910"/>
                  </a:lnTo>
                  <a:lnTo>
                    <a:pt x="1698" y="888"/>
                  </a:lnTo>
                  <a:lnTo>
                    <a:pt x="1713" y="867"/>
                  </a:lnTo>
                  <a:lnTo>
                    <a:pt x="1731" y="849"/>
                  </a:lnTo>
                  <a:lnTo>
                    <a:pt x="1741" y="841"/>
                  </a:lnTo>
                  <a:lnTo>
                    <a:pt x="1751" y="833"/>
                  </a:lnTo>
                  <a:lnTo>
                    <a:pt x="1751" y="833"/>
                  </a:lnTo>
                  <a:lnTo>
                    <a:pt x="1735" y="829"/>
                  </a:lnTo>
                  <a:lnTo>
                    <a:pt x="1721" y="825"/>
                  </a:lnTo>
                  <a:lnTo>
                    <a:pt x="1721" y="825"/>
                  </a:lnTo>
                  <a:lnTo>
                    <a:pt x="1708" y="819"/>
                  </a:lnTo>
                  <a:lnTo>
                    <a:pt x="1698" y="817"/>
                  </a:lnTo>
                  <a:lnTo>
                    <a:pt x="1698" y="817"/>
                  </a:lnTo>
                  <a:close/>
                </a:path>
              </a:pathLst>
            </a:custGeom>
            <a:solidFill>
              <a:srgbClr val="9DA6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3" name="Freeform 6"/>
            <p:cNvSpPr>
              <a:spLocks/>
            </p:cNvSpPr>
            <p:nvPr/>
          </p:nvSpPr>
          <p:spPr bwMode="auto">
            <a:xfrm>
              <a:off x="1192213" y="1446213"/>
              <a:ext cx="2333625" cy="2914650"/>
            </a:xfrm>
            <a:custGeom>
              <a:avLst/>
              <a:gdLst>
                <a:gd name="T0" fmla="*/ 1014 w 1470"/>
                <a:gd name="T1" fmla="*/ 1669 h 1836"/>
                <a:gd name="T2" fmla="*/ 1050 w 1470"/>
                <a:gd name="T3" fmla="*/ 1636 h 1836"/>
                <a:gd name="T4" fmla="*/ 1096 w 1470"/>
                <a:gd name="T5" fmla="*/ 1620 h 1836"/>
                <a:gd name="T6" fmla="*/ 1126 w 1470"/>
                <a:gd name="T7" fmla="*/ 1618 h 1836"/>
                <a:gd name="T8" fmla="*/ 1136 w 1470"/>
                <a:gd name="T9" fmla="*/ 1500 h 1836"/>
                <a:gd name="T10" fmla="*/ 1173 w 1470"/>
                <a:gd name="T11" fmla="*/ 1343 h 1836"/>
                <a:gd name="T12" fmla="*/ 1233 w 1470"/>
                <a:gd name="T13" fmla="*/ 1318 h 1836"/>
                <a:gd name="T14" fmla="*/ 1307 w 1470"/>
                <a:gd name="T15" fmla="*/ 1300 h 1836"/>
                <a:gd name="T16" fmla="*/ 1305 w 1470"/>
                <a:gd name="T17" fmla="*/ 1220 h 1836"/>
                <a:gd name="T18" fmla="*/ 1326 w 1470"/>
                <a:gd name="T19" fmla="*/ 1161 h 1836"/>
                <a:gd name="T20" fmla="*/ 1390 w 1470"/>
                <a:gd name="T21" fmla="*/ 1127 h 1836"/>
                <a:gd name="T22" fmla="*/ 1466 w 1470"/>
                <a:gd name="T23" fmla="*/ 996 h 1836"/>
                <a:gd name="T24" fmla="*/ 1424 w 1470"/>
                <a:gd name="T25" fmla="*/ 970 h 1836"/>
                <a:gd name="T26" fmla="*/ 1354 w 1470"/>
                <a:gd name="T27" fmla="*/ 962 h 1836"/>
                <a:gd name="T28" fmla="*/ 1283 w 1470"/>
                <a:gd name="T29" fmla="*/ 894 h 1836"/>
                <a:gd name="T30" fmla="*/ 1201 w 1470"/>
                <a:gd name="T31" fmla="*/ 852 h 1836"/>
                <a:gd name="T32" fmla="*/ 1159 w 1470"/>
                <a:gd name="T33" fmla="*/ 840 h 1836"/>
                <a:gd name="T34" fmla="*/ 1106 w 1470"/>
                <a:gd name="T35" fmla="*/ 866 h 1836"/>
                <a:gd name="T36" fmla="*/ 1050 w 1470"/>
                <a:gd name="T37" fmla="*/ 844 h 1836"/>
                <a:gd name="T38" fmla="*/ 935 w 1470"/>
                <a:gd name="T39" fmla="*/ 771 h 1836"/>
                <a:gd name="T40" fmla="*/ 889 w 1470"/>
                <a:gd name="T41" fmla="*/ 739 h 1836"/>
                <a:gd name="T42" fmla="*/ 855 w 1470"/>
                <a:gd name="T43" fmla="*/ 747 h 1836"/>
                <a:gd name="T44" fmla="*/ 818 w 1470"/>
                <a:gd name="T45" fmla="*/ 703 h 1836"/>
                <a:gd name="T46" fmla="*/ 734 w 1470"/>
                <a:gd name="T47" fmla="*/ 687 h 1836"/>
                <a:gd name="T48" fmla="*/ 712 w 1470"/>
                <a:gd name="T49" fmla="*/ 626 h 1836"/>
                <a:gd name="T50" fmla="*/ 764 w 1470"/>
                <a:gd name="T51" fmla="*/ 546 h 1836"/>
                <a:gd name="T52" fmla="*/ 728 w 1470"/>
                <a:gd name="T53" fmla="*/ 506 h 1836"/>
                <a:gd name="T54" fmla="*/ 670 w 1470"/>
                <a:gd name="T55" fmla="*/ 415 h 1836"/>
                <a:gd name="T56" fmla="*/ 674 w 1470"/>
                <a:gd name="T57" fmla="*/ 320 h 1836"/>
                <a:gd name="T58" fmla="*/ 728 w 1470"/>
                <a:gd name="T59" fmla="*/ 242 h 1836"/>
                <a:gd name="T60" fmla="*/ 676 w 1470"/>
                <a:gd name="T61" fmla="*/ 169 h 1836"/>
                <a:gd name="T62" fmla="*/ 698 w 1470"/>
                <a:gd name="T63" fmla="*/ 89 h 1836"/>
                <a:gd name="T64" fmla="*/ 597 w 1470"/>
                <a:gd name="T65" fmla="*/ 75 h 1836"/>
                <a:gd name="T66" fmla="*/ 490 w 1470"/>
                <a:gd name="T67" fmla="*/ 5 h 1836"/>
                <a:gd name="T68" fmla="*/ 418 w 1470"/>
                <a:gd name="T69" fmla="*/ 105 h 1836"/>
                <a:gd name="T70" fmla="*/ 440 w 1470"/>
                <a:gd name="T71" fmla="*/ 178 h 1836"/>
                <a:gd name="T72" fmla="*/ 428 w 1470"/>
                <a:gd name="T73" fmla="*/ 228 h 1836"/>
                <a:gd name="T74" fmla="*/ 297 w 1470"/>
                <a:gd name="T75" fmla="*/ 337 h 1836"/>
                <a:gd name="T76" fmla="*/ 183 w 1470"/>
                <a:gd name="T77" fmla="*/ 419 h 1836"/>
                <a:gd name="T78" fmla="*/ 112 w 1470"/>
                <a:gd name="T79" fmla="*/ 485 h 1836"/>
                <a:gd name="T80" fmla="*/ 42 w 1470"/>
                <a:gd name="T81" fmla="*/ 592 h 1836"/>
                <a:gd name="T82" fmla="*/ 2 w 1470"/>
                <a:gd name="T83" fmla="*/ 685 h 1836"/>
                <a:gd name="T84" fmla="*/ 20 w 1470"/>
                <a:gd name="T85" fmla="*/ 769 h 1836"/>
                <a:gd name="T86" fmla="*/ 28 w 1470"/>
                <a:gd name="T87" fmla="*/ 834 h 1836"/>
                <a:gd name="T88" fmla="*/ 50 w 1470"/>
                <a:gd name="T89" fmla="*/ 948 h 1836"/>
                <a:gd name="T90" fmla="*/ 36 w 1470"/>
                <a:gd name="T91" fmla="*/ 1055 h 1836"/>
                <a:gd name="T92" fmla="*/ 84 w 1470"/>
                <a:gd name="T93" fmla="*/ 1121 h 1836"/>
                <a:gd name="T94" fmla="*/ 152 w 1470"/>
                <a:gd name="T95" fmla="*/ 1200 h 1836"/>
                <a:gd name="T96" fmla="*/ 203 w 1470"/>
                <a:gd name="T97" fmla="*/ 1206 h 1836"/>
                <a:gd name="T98" fmla="*/ 247 w 1470"/>
                <a:gd name="T99" fmla="*/ 1230 h 1836"/>
                <a:gd name="T100" fmla="*/ 297 w 1470"/>
                <a:gd name="T101" fmla="*/ 1296 h 1836"/>
                <a:gd name="T102" fmla="*/ 392 w 1470"/>
                <a:gd name="T103" fmla="*/ 1415 h 1836"/>
                <a:gd name="T104" fmla="*/ 557 w 1470"/>
                <a:gd name="T105" fmla="*/ 1520 h 1836"/>
                <a:gd name="T106" fmla="*/ 661 w 1470"/>
                <a:gd name="T107" fmla="*/ 1506 h 1836"/>
                <a:gd name="T108" fmla="*/ 754 w 1470"/>
                <a:gd name="T109" fmla="*/ 1493 h 1836"/>
                <a:gd name="T110" fmla="*/ 804 w 1470"/>
                <a:gd name="T111" fmla="*/ 1568 h 1836"/>
                <a:gd name="T112" fmla="*/ 833 w 1470"/>
                <a:gd name="T113" fmla="*/ 1612 h 1836"/>
                <a:gd name="T114" fmla="*/ 895 w 1470"/>
                <a:gd name="T115" fmla="*/ 1679 h 1836"/>
                <a:gd name="T116" fmla="*/ 909 w 1470"/>
                <a:gd name="T117" fmla="*/ 1785 h 1836"/>
                <a:gd name="T118" fmla="*/ 921 w 1470"/>
                <a:gd name="T119" fmla="*/ 1823 h 1836"/>
                <a:gd name="T120" fmla="*/ 979 w 1470"/>
                <a:gd name="T121" fmla="*/ 1834 h 1836"/>
                <a:gd name="T122" fmla="*/ 1024 w 1470"/>
                <a:gd name="T123" fmla="*/ 1787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0" h="1836">
                  <a:moveTo>
                    <a:pt x="1004" y="1733"/>
                  </a:moveTo>
                  <a:lnTo>
                    <a:pt x="1004" y="1733"/>
                  </a:lnTo>
                  <a:lnTo>
                    <a:pt x="979" y="1689"/>
                  </a:lnTo>
                  <a:lnTo>
                    <a:pt x="979" y="1689"/>
                  </a:lnTo>
                  <a:lnTo>
                    <a:pt x="989" y="1685"/>
                  </a:lnTo>
                  <a:lnTo>
                    <a:pt x="996" y="1681"/>
                  </a:lnTo>
                  <a:lnTo>
                    <a:pt x="1014" y="1669"/>
                  </a:lnTo>
                  <a:lnTo>
                    <a:pt x="1014" y="1669"/>
                  </a:lnTo>
                  <a:lnTo>
                    <a:pt x="1014" y="1667"/>
                  </a:lnTo>
                  <a:lnTo>
                    <a:pt x="1014" y="1667"/>
                  </a:lnTo>
                  <a:lnTo>
                    <a:pt x="1022" y="1658"/>
                  </a:lnTo>
                  <a:lnTo>
                    <a:pt x="1030" y="1650"/>
                  </a:lnTo>
                  <a:lnTo>
                    <a:pt x="1040" y="1642"/>
                  </a:lnTo>
                  <a:lnTo>
                    <a:pt x="1050" y="1636"/>
                  </a:lnTo>
                  <a:lnTo>
                    <a:pt x="1050" y="1636"/>
                  </a:lnTo>
                  <a:lnTo>
                    <a:pt x="1060" y="1630"/>
                  </a:lnTo>
                  <a:lnTo>
                    <a:pt x="1070" y="1624"/>
                  </a:lnTo>
                  <a:lnTo>
                    <a:pt x="1080" y="1620"/>
                  </a:lnTo>
                  <a:lnTo>
                    <a:pt x="1092" y="1620"/>
                  </a:lnTo>
                  <a:lnTo>
                    <a:pt x="1092" y="1620"/>
                  </a:lnTo>
                  <a:lnTo>
                    <a:pt x="1096" y="1620"/>
                  </a:lnTo>
                  <a:lnTo>
                    <a:pt x="1096" y="1620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4" y="1618"/>
                  </a:lnTo>
                  <a:lnTo>
                    <a:pt x="1114" y="1618"/>
                  </a:lnTo>
                  <a:lnTo>
                    <a:pt x="1126" y="1618"/>
                  </a:lnTo>
                  <a:lnTo>
                    <a:pt x="1130" y="1616"/>
                  </a:lnTo>
                  <a:lnTo>
                    <a:pt x="1130" y="1616"/>
                  </a:lnTo>
                  <a:lnTo>
                    <a:pt x="1132" y="1610"/>
                  </a:lnTo>
                  <a:lnTo>
                    <a:pt x="1132" y="1596"/>
                  </a:lnTo>
                  <a:lnTo>
                    <a:pt x="1132" y="1596"/>
                  </a:lnTo>
                  <a:lnTo>
                    <a:pt x="1136" y="1500"/>
                  </a:lnTo>
                  <a:lnTo>
                    <a:pt x="1136" y="1500"/>
                  </a:lnTo>
                  <a:lnTo>
                    <a:pt x="1140" y="1429"/>
                  </a:lnTo>
                  <a:lnTo>
                    <a:pt x="1140" y="1429"/>
                  </a:lnTo>
                  <a:lnTo>
                    <a:pt x="1144" y="1403"/>
                  </a:lnTo>
                  <a:lnTo>
                    <a:pt x="1150" y="1379"/>
                  </a:lnTo>
                  <a:lnTo>
                    <a:pt x="1159" y="1359"/>
                  </a:lnTo>
                  <a:lnTo>
                    <a:pt x="1165" y="1351"/>
                  </a:lnTo>
                  <a:lnTo>
                    <a:pt x="1173" y="1343"/>
                  </a:lnTo>
                  <a:lnTo>
                    <a:pt x="1173" y="1343"/>
                  </a:lnTo>
                  <a:lnTo>
                    <a:pt x="1181" y="1337"/>
                  </a:lnTo>
                  <a:lnTo>
                    <a:pt x="1189" y="1332"/>
                  </a:lnTo>
                  <a:lnTo>
                    <a:pt x="1189" y="1332"/>
                  </a:lnTo>
                  <a:lnTo>
                    <a:pt x="1203" y="1326"/>
                  </a:lnTo>
                  <a:lnTo>
                    <a:pt x="1217" y="1322"/>
                  </a:lnTo>
                  <a:lnTo>
                    <a:pt x="1233" y="1318"/>
                  </a:lnTo>
                  <a:lnTo>
                    <a:pt x="1249" y="1318"/>
                  </a:lnTo>
                  <a:lnTo>
                    <a:pt x="1249" y="1318"/>
                  </a:lnTo>
                  <a:lnTo>
                    <a:pt x="1263" y="1316"/>
                  </a:lnTo>
                  <a:lnTo>
                    <a:pt x="1277" y="1312"/>
                  </a:lnTo>
                  <a:lnTo>
                    <a:pt x="1291" y="1308"/>
                  </a:lnTo>
                  <a:lnTo>
                    <a:pt x="1307" y="1300"/>
                  </a:lnTo>
                  <a:lnTo>
                    <a:pt x="1307" y="1300"/>
                  </a:lnTo>
                  <a:lnTo>
                    <a:pt x="1311" y="1298"/>
                  </a:lnTo>
                  <a:lnTo>
                    <a:pt x="1313" y="1294"/>
                  </a:lnTo>
                  <a:lnTo>
                    <a:pt x="1315" y="1284"/>
                  </a:lnTo>
                  <a:lnTo>
                    <a:pt x="1313" y="1268"/>
                  </a:lnTo>
                  <a:lnTo>
                    <a:pt x="1313" y="1268"/>
                  </a:lnTo>
                  <a:lnTo>
                    <a:pt x="1307" y="1244"/>
                  </a:lnTo>
                  <a:lnTo>
                    <a:pt x="1305" y="1220"/>
                  </a:lnTo>
                  <a:lnTo>
                    <a:pt x="1305" y="1210"/>
                  </a:lnTo>
                  <a:lnTo>
                    <a:pt x="1307" y="1198"/>
                  </a:lnTo>
                  <a:lnTo>
                    <a:pt x="1309" y="1188"/>
                  </a:lnTo>
                  <a:lnTo>
                    <a:pt x="1313" y="1178"/>
                  </a:lnTo>
                  <a:lnTo>
                    <a:pt x="1313" y="1178"/>
                  </a:lnTo>
                  <a:lnTo>
                    <a:pt x="1321" y="1168"/>
                  </a:lnTo>
                  <a:lnTo>
                    <a:pt x="1326" y="1161"/>
                  </a:lnTo>
                  <a:lnTo>
                    <a:pt x="1334" y="1153"/>
                  </a:lnTo>
                  <a:lnTo>
                    <a:pt x="1344" y="1147"/>
                  </a:lnTo>
                  <a:lnTo>
                    <a:pt x="1364" y="1137"/>
                  </a:lnTo>
                  <a:lnTo>
                    <a:pt x="1388" y="1129"/>
                  </a:lnTo>
                  <a:lnTo>
                    <a:pt x="1388" y="1129"/>
                  </a:lnTo>
                  <a:lnTo>
                    <a:pt x="1390" y="1127"/>
                  </a:lnTo>
                  <a:lnTo>
                    <a:pt x="1390" y="1127"/>
                  </a:lnTo>
                  <a:lnTo>
                    <a:pt x="1406" y="1103"/>
                  </a:lnTo>
                  <a:lnTo>
                    <a:pt x="1406" y="1103"/>
                  </a:lnTo>
                  <a:lnTo>
                    <a:pt x="1436" y="1057"/>
                  </a:lnTo>
                  <a:lnTo>
                    <a:pt x="1448" y="1033"/>
                  </a:lnTo>
                  <a:lnTo>
                    <a:pt x="1458" y="1011"/>
                  </a:lnTo>
                  <a:lnTo>
                    <a:pt x="1458" y="1011"/>
                  </a:lnTo>
                  <a:lnTo>
                    <a:pt x="1466" y="996"/>
                  </a:lnTo>
                  <a:lnTo>
                    <a:pt x="1466" y="996"/>
                  </a:lnTo>
                  <a:lnTo>
                    <a:pt x="1470" y="972"/>
                  </a:lnTo>
                  <a:lnTo>
                    <a:pt x="1470" y="972"/>
                  </a:lnTo>
                  <a:lnTo>
                    <a:pt x="1462" y="970"/>
                  </a:lnTo>
                  <a:lnTo>
                    <a:pt x="1448" y="970"/>
                  </a:lnTo>
                  <a:lnTo>
                    <a:pt x="1448" y="970"/>
                  </a:lnTo>
                  <a:lnTo>
                    <a:pt x="1424" y="970"/>
                  </a:lnTo>
                  <a:lnTo>
                    <a:pt x="1416" y="970"/>
                  </a:lnTo>
                  <a:lnTo>
                    <a:pt x="1416" y="970"/>
                  </a:lnTo>
                  <a:lnTo>
                    <a:pt x="1406" y="972"/>
                  </a:lnTo>
                  <a:lnTo>
                    <a:pt x="1406" y="972"/>
                  </a:lnTo>
                  <a:lnTo>
                    <a:pt x="1388" y="970"/>
                  </a:lnTo>
                  <a:lnTo>
                    <a:pt x="1370" y="966"/>
                  </a:lnTo>
                  <a:lnTo>
                    <a:pt x="1354" y="962"/>
                  </a:lnTo>
                  <a:lnTo>
                    <a:pt x="1338" y="954"/>
                  </a:lnTo>
                  <a:lnTo>
                    <a:pt x="1326" y="944"/>
                  </a:lnTo>
                  <a:lnTo>
                    <a:pt x="1313" y="932"/>
                  </a:lnTo>
                  <a:lnTo>
                    <a:pt x="1303" y="918"/>
                  </a:lnTo>
                  <a:lnTo>
                    <a:pt x="1293" y="902"/>
                  </a:lnTo>
                  <a:lnTo>
                    <a:pt x="1293" y="902"/>
                  </a:lnTo>
                  <a:lnTo>
                    <a:pt x="1283" y="894"/>
                  </a:lnTo>
                  <a:lnTo>
                    <a:pt x="1269" y="886"/>
                  </a:lnTo>
                  <a:lnTo>
                    <a:pt x="1269" y="886"/>
                  </a:lnTo>
                  <a:lnTo>
                    <a:pt x="1257" y="880"/>
                  </a:lnTo>
                  <a:lnTo>
                    <a:pt x="1257" y="880"/>
                  </a:lnTo>
                  <a:lnTo>
                    <a:pt x="1229" y="866"/>
                  </a:lnTo>
                  <a:lnTo>
                    <a:pt x="1229" y="866"/>
                  </a:lnTo>
                  <a:lnTo>
                    <a:pt x="1201" y="852"/>
                  </a:lnTo>
                  <a:lnTo>
                    <a:pt x="1201" y="852"/>
                  </a:lnTo>
                  <a:lnTo>
                    <a:pt x="1181" y="842"/>
                  </a:lnTo>
                  <a:lnTo>
                    <a:pt x="1173" y="838"/>
                  </a:lnTo>
                  <a:lnTo>
                    <a:pt x="1165" y="836"/>
                  </a:lnTo>
                  <a:lnTo>
                    <a:pt x="1165" y="836"/>
                  </a:lnTo>
                  <a:lnTo>
                    <a:pt x="1163" y="838"/>
                  </a:lnTo>
                  <a:lnTo>
                    <a:pt x="1159" y="840"/>
                  </a:lnTo>
                  <a:lnTo>
                    <a:pt x="1156" y="846"/>
                  </a:lnTo>
                  <a:lnTo>
                    <a:pt x="1156" y="846"/>
                  </a:lnTo>
                  <a:lnTo>
                    <a:pt x="1150" y="852"/>
                  </a:lnTo>
                  <a:lnTo>
                    <a:pt x="1144" y="856"/>
                  </a:lnTo>
                  <a:lnTo>
                    <a:pt x="1132" y="862"/>
                  </a:lnTo>
                  <a:lnTo>
                    <a:pt x="1118" y="866"/>
                  </a:lnTo>
                  <a:lnTo>
                    <a:pt x="1106" y="866"/>
                  </a:lnTo>
                  <a:lnTo>
                    <a:pt x="1106" y="866"/>
                  </a:lnTo>
                  <a:lnTo>
                    <a:pt x="1094" y="866"/>
                  </a:lnTo>
                  <a:lnTo>
                    <a:pt x="1084" y="864"/>
                  </a:lnTo>
                  <a:lnTo>
                    <a:pt x="1072" y="860"/>
                  </a:lnTo>
                  <a:lnTo>
                    <a:pt x="1062" y="852"/>
                  </a:lnTo>
                  <a:lnTo>
                    <a:pt x="1062" y="852"/>
                  </a:lnTo>
                  <a:lnTo>
                    <a:pt x="1050" y="844"/>
                  </a:lnTo>
                  <a:lnTo>
                    <a:pt x="1040" y="838"/>
                  </a:lnTo>
                  <a:lnTo>
                    <a:pt x="1014" y="825"/>
                  </a:lnTo>
                  <a:lnTo>
                    <a:pt x="1014" y="825"/>
                  </a:lnTo>
                  <a:lnTo>
                    <a:pt x="989" y="811"/>
                  </a:lnTo>
                  <a:lnTo>
                    <a:pt x="961" y="795"/>
                  </a:lnTo>
                  <a:lnTo>
                    <a:pt x="947" y="783"/>
                  </a:lnTo>
                  <a:lnTo>
                    <a:pt x="935" y="771"/>
                  </a:lnTo>
                  <a:lnTo>
                    <a:pt x="923" y="757"/>
                  </a:lnTo>
                  <a:lnTo>
                    <a:pt x="913" y="741"/>
                  </a:lnTo>
                  <a:lnTo>
                    <a:pt x="913" y="741"/>
                  </a:lnTo>
                  <a:lnTo>
                    <a:pt x="891" y="739"/>
                  </a:lnTo>
                  <a:lnTo>
                    <a:pt x="891" y="739"/>
                  </a:lnTo>
                  <a:lnTo>
                    <a:pt x="889" y="739"/>
                  </a:lnTo>
                  <a:lnTo>
                    <a:pt x="889" y="739"/>
                  </a:lnTo>
                  <a:lnTo>
                    <a:pt x="879" y="743"/>
                  </a:lnTo>
                  <a:lnTo>
                    <a:pt x="869" y="745"/>
                  </a:lnTo>
                  <a:lnTo>
                    <a:pt x="869" y="745"/>
                  </a:lnTo>
                  <a:lnTo>
                    <a:pt x="861" y="747"/>
                  </a:lnTo>
                  <a:lnTo>
                    <a:pt x="861" y="747"/>
                  </a:lnTo>
                  <a:lnTo>
                    <a:pt x="855" y="747"/>
                  </a:lnTo>
                  <a:lnTo>
                    <a:pt x="855" y="747"/>
                  </a:lnTo>
                  <a:lnTo>
                    <a:pt x="843" y="743"/>
                  </a:lnTo>
                  <a:lnTo>
                    <a:pt x="833" y="737"/>
                  </a:lnTo>
                  <a:lnTo>
                    <a:pt x="826" y="727"/>
                  </a:lnTo>
                  <a:lnTo>
                    <a:pt x="822" y="717"/>
                  </a:lnTo>
                  <a:lnTo>
                    <a:pt x="818" y="705"/>
                  </a:lnTo>
                  <a:lnTo>
                    <a:pt x="818" y="703"/>
                  </a:lnTo>
                  <a:lnTo>
                    <a:pt x="818" y="703"/>
                  </a:lnTo>
                  <a:lnTo>
                    <a:pt x="794" y="703"/>
                  </a:lnTo>
                  <a:lnTo>
                    <a:pt x="794" y="703"/>
                  </a:lnTo>
                  <a:lnTo>
                    <a:pt x="778" y="703"/>
                  </a:lnTo>
                  <a:lnTo>
                    <a:pt x="778" y="703"/>
                  </a:lnTo>
                  <a:lnTo>
                    <a:pt x="762" y="701"/>
                  </a:lnTo>
                  <a:lnTo>
                    <a:pt x="744" y="693"/>
                  </a:lnTo>
                  <a:lnTo>
                    <a:pt x="734" y="687"/>
                  </a:lnTo>
                  <a:lnTo>
                    <a:pt x="724" y="681"/>
                  </a:lnTo>
                  <a:lnTo>
                    <a:pt x="718" y="673"/>
                  </a:lnTo>
                  <a:lnTo>
                    <a:pt x="712" y="662"/>
                  </a:lnTo>
                  <a:lnTo>
                    <a:pt x="712" y="662"/>
                  </a:lnTo>
                  <a:lnTo>
                    <a:pt x="708" y="650"/>
                  </a:lnTo>
                  <a:lnTo>
                    <a:pt x="708" y="638"/>
                  </a:lnTo>
                  <a:lnTo>
                    <a:pt x="712" y="626"/>
                  </a:lnTo>
                  <a:lnTo>
                    <a:pt x="716" y="614"/>
                  </a:lnTo>
                  <a:lnTo>
                    <a:pt x="726" y="598"/>
                  </a:lnTo>
                  <a:lnTo>
                    <a:pt x="734" y="588"/>
                  </a:lnTo>
                  <a:lnTo>
                    <a:pt x="734" y="588"/>
                  </a:lnTo>
                  <a:lnTo>
                    <a:pt x="750" y="568"/>
                  </a:lnTo>
                  <a:lnTo>
                    <a:pt x="760" y="554"/>
                  </a:lnTo>
                  <a:lnTo>
                    <a:pt x="764" y="546"/>
                  </a:lnTo>
                  <a:lnTo>
                    <a:pt x="764" y="544"/>
                  </a:lnTo>
                  <a:lnTo>
                    <a:pt x="764" y="544"/>
                  </a:lnTo>
                  <a:lnTo>
                    <a:pt x="762" y="540"/>
                  </a:lnTo>
                  <a:lnTo>
                    <a:pt x="758" y="534"/>
                  </a:lnTo>
                  <a:lnTo>
                    <a:pt x="746" y="522"/>
                  </a:lnTo>
                  <a:lnTo>
                    <a:pt x="728" y="506"/>
                  </a:lnTo>
                  <a:lnTo>
                    <a:pt x="728" y="506"/>
                  </a:lnTo>
                  <a:lnTo>
                    <a:pt x="716" y="497"/>
                  </a:lnTo>
                  <a:lnTo>
                    <a:pt x="704" y="487"/>
                  </a:lnTo>
                  <a:lnTo>
                    <a:pt x="694" y="473"/>
                  </a:lnTo>
                  <a:lnTo>
                    <a:pt x="686" y="461"/>
                  </a:lnTo>
                  <a:lnTo>
                    <a:pt x="680" y="445"/>
                  </a:lnTo>
                  <a:lnTo>
                    <a:pt x="674" y="431"/>
                  </a:lnTo>
                  <a:lnTo>
                    <a:pt x="670" y="415"/>
                  </a:lnTo>
                  <a:lnTo>
                    <a:pt x="666" y="397"/>
                  </a:lnTo>
                  <a:lnTo>
                    <a:pt x="666" y="397"/>
                  </a:lnTo>
                  <a:lnTo>
                    <a:pt x="664" y="381"/>
                  </a:lnTo>
                  <a:lnTo>
                    <a:pt x="666" y="365"/>
                  </a:lnTo>
                  <a:lnTo>
                    <a:pt x="666" y="349"/>
                  </a:lnTo>
                  <a:lnTo>
                    <a:pt x="670" y="334"/>
                  </a:lnTo>
                  <a:lnTo>
                    <a:pt x="674" y="320"/>
                  </a:lnTo>
                  <a:lnTo>
                    <a:pt x="680" y="306"/>
                  </a:lnTo>
                  <a:lnTo>
                    <a:pt x="688" y="292"/>
                  </a:lnTo>
                  <a:lnTo>
                    <a:pt x="698" y="280"/>
                  </a:lnTo>
                  <a:lnTo>
                    <a:pt x="698" y="280"/>
                  </a:lnTo>
                  <a:lnTo>
                    <a:pt x="714" y="258"/>
                  </a:lnTo>
                  <a:lnTo>
                    <a:pt x="728" y="242"/>
                  </a:lnTo>
                  <a:lnTo>
                    <a:pt x="728" y="242"/>
                  </a:lnTo>
                  <a:lnTo>
                    <a:pt x="716" y="226"/>
                  </a:lnTo>
                  <a:lnTo>
                    <a:pt x="698" y="206"/>
                  </a:lnTo>
                  <a:lnTo>
                    <a:pt x="696" y="206"/>
                  </a:lnTo>
                  <a:lnTo>
                    <a:pt x="696" y="206"/>
                  </a:lnTo>
                  <a:lnTo>
                    <a:pt x="684" y="190"/>
                  </a:lnTo>
                  <a:lnTo>
                    <a:pt x="680" y="180"/>
                  </a:lnTo>
                  <a:lnTo>
                    <a:pt x="676" y="169"/>
                  </a:lnTo>
                  <a:lnTo>
                    <a:pt x="674" y="159"/>
                  </a:lnTo>
                  <a:lnTo>
                    <a:pt x="672" y="147"/>
                  </a:lnTo>
                  <a:lnTo>
                    <a:pt x="674" y="135"/>
                  </a:lnTo>
                  <a:lnTo>
                    <a:pt x="678" y="125"/>
                  </a:lnTo>
                  <a:lnTo>
                    <a:pt x="678" y="125"/>
                  </a:lnTo>
                  <a:lnTo>
                    <a:pt x="698" y="89"/>
                  </a:lnTo>
                  <a:lnTo>
                    <a:pt x="698" y="89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655" y="89"/>
                  </a:lnTo>
                  <a:lnTo>
                    <a:pt x="635" y="87"/>
                  </a:lnTo>
                  <a:lnTo>
                    <a:pt x="635" y="87"/>
                  </a:lnTo>
                  <a:lnTo>
                    <a:pt x="615" y="83"/>
                  </a:lnTo>
                  <a:lnTo>
                    <a:pt x="597" y="75"/>
                  </a:lnTo>
                  <a:lnTo>
                    <a:pt x="579" y="67"/>
                  </a:lnTo>
                  <a:lnTo>
                    <a:pt x="563" y="57"/>
                  </a:lnTo>
                  <a:lnTo>
                    <a:pt x="531" y="33"/>
                  </a:lnTo>
                  <a:lnTo>
                    <a:pt x="501" y="7"/>
                  </a:lnTo>
                  <a:lnTo>
                    <a:pt x="501" y="7"/>
                  </a:lnTo>
                  <a:lnTo>
                    <a:pt x="492" y="0"/>
                  </a:lnTo>
                  <a:lnTo>
                    <a:pt x="490" y="5"/>
                  </a:lnTo>
                  <a:lnTo>
                    <a:pt x="490" y="5"/>
                  </a:lnTo>
                  <a:lnTo>
                    <a:pt x="484" y="29"/>
                  </a:lnTo>
                  <a:lnTo>
                    <a:pt x="474" y="49"/>
                  </a:lnTo>
                  <a:lnTo>
                    <a:pt x="464" y="67"/>
                  </a:lnTo>
                  <a:lnTo>
                    <a:pt x="450" y="81"/>
                  </a:lnTo>
                  <a:lnTo>
                    <a:pt x="436" y="95"/>
                  </a:lnTo>
                  <a:lnTo>
                    <a:pt x="418" y="105"/>
                  </a:lnTo>
                  <a:lnTo>
                    <a:pt x="398" y="113"/>
                  </a:lnTo>
                  <a:lnTo>
                    <a:pt x="376" y="119"/>
                  </a:lnTo>
                  <a:lnTo>
                    <a:pt x="384" y="125"/>
                  </a:lnTo>
                  <a:lnTo>
                    <a:pt x="430" y="165"/>
                  </a:lnTo>
                  <a:lnTo>
                    <a:pt x="430" y="165"/>
                  </a:lnTo>
                  <a:lnTo>
                    <a:pt x="436" y="170"/>
                  </a:lnTo>
                  <a:lnTo>
                    <a:pt x="440" y="178"/>
                  </a:lnTo>
                  <a:lnTo>
                    <a:pt x="444" y="188"/>
                  </a:lnTo>
                  <a:lnTo>
                    <a:pt x="444" y="196"/>
                  </a:lnTo>
                  <a:lnTo>
                    <a:pt x="444" y="196"/>
                  </a:lnTo>
                  <a:lnTo>
                    <a:pt x="442" y="206"/>
                  </a:lnTo>
                  <a:lnTo>
                    <a:pt x="440" y="214"/>
                  </a:lnTo>
                  <a:lnTo>
                    <a:pt x="434" y="222"/>
                  </a:lnTo>
                  <a:lnTo>
                    <a:pt x="428" y="228"/>
                  </a:lnTo>
                  <a:lnTo>
                    <a:pt x="428" y="228"/>
                  </a:lnTo>
                  <a:lnTo>
                    <a:pt x="396" y="252"/>
                  </a:lnTo>
                  <a:lnTo>
                    <a:pt x="396" y="252"/>
                  </a:lnTo>
                  <a:lnTo>
                    <a:pt x="323" y="310"/>
                  </a:lnTo>
                  <a:lnTo>
                    <a:pt x="323" y="310"/>
                  </a:lnTo>
                  <a:lnTo>
                    <a:pt x="309" y="322"/>
                  </a:lnTo>
                  <a:lnTo>
                    <a:pt x="297" y="337"/>
                  </a:lnTo>
                  <a:lnTo>
                    <a:pt x="297" y="337"/>
                  </a:lnTo>
                  <a:lnTo>
                    <a:pt x="281" y="357"/>
                  </a:lnTo>
                  <a:lnTo>
                    <a:pt x="263" y="375"/>
                  </a:lnTo>
                  <a:lnTo>
                    <a:pt x="245" y="389"/>
                  </a:lnTo>
                  <a:lnTo>
                    <a:pt x="225" y="401"/>
                  </a:lnTo>
                  <a:lnTo>
                    <a:pt x="203" y="413"/>
                  </a:lnTo>
                  <a:lnTo>
                    <a:pt x="183" y="419"/>
                  </a:lnTo>
                  <a:lnTo>
                    <a:pt x="162" y="425"/>
                  </a:lnTo>
                  <a:lnTo>
                    <a:pt x="140" y="425"/>
                  </a:lnTo>
                  <a:lnTo>
                    <a:pt x="140" y="425"/>
                  </a:lnTo>
                  <a:lnTo>
                    <a:pt x="122" y="425"/>
                  </a:lnTo>
                  <a:lnTo>
                    <a:pt x="122" y="425"/>
                  </a:lnTo>
                  <a:lnTo>
                    <a:pt x="116" y="465"/>
                  </a:lnTo>
                  <a:lnTo>
                    <a:pt x="112" y="485"/>
                  </a:lnTo>
                  <a:lnTo>
                    <a:pt x="106" y="504"/>
                  </a:lnTo>
                  <a:lnTo>
                    <a:pt x="96" y="524"/>
                  </a:lnTo>
                  <a:lnTo>
                    <a:pt x="86" y="542"/>
                  </a:lnTo>
                  <a:lnTo>
                    <a:pt x="70" y="562"/>
                  </a:lnTo>
                  <a:lnTo>
                    <a:pt x="54" y="580"/>
                  </a:lnTo>
                  <a:lnTo>
                    <a:pt x="54" y="580"/>
                  </a:lnTo>
                  <a:lnTo>
                    <a:pt x="42" y="592"/>
                  </a:lnTo>
                  <a:lnTo>
                    <a:pt x="32" y="608"/>
                  </a:lnTo>
                  <a:lnTo>
                    <a:pt x="14" y="648"/>
                  </a:lnTo>
                  <a:lnTo>
                    <a:pt x="14" y="648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2" y="681"/>
                  </a:lnTo>
                  <a:lnTo>
                    <a:pt x="2" y="685"/>
                  </a:lnTo>
                  <a:lnTo>
                    <a:pt x="2" y="685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20" y="769"/>
                  </a:lnTo>
                  <a:lnTo>
                    <a:pt x="20" y="769"/>
                  </a:lnTo>
                  <a:lnTo>
                    <a:pt x="22" y="775"/>
                  </a:lnTo>
                  <a:lnTo>
                    <a:pt x="22" y="781"/>
                  </a:lnTo>
                  <a:lnTo>
                    <a:pt x="22" y="797"/>
                  </a:lnTo>
                  <a:lnTo>
                    <a:pt x="22" y="797"/>
                  </a:lnTo>
                  <a:lnTo>
                    <a:pt x="28" y="825"/>
                  </a:lnTo>
                  <a:lnTo>
                    <a:pt x="28" y="825"/>
                  </a:lnTo>
                  <a:lnTo>
                    <a:pt x="28" y="834"/>
                  </a:lnTo>
                  <a:lnTo>
                    <a:pt x="28" y="840"/>
                  </a:lnTo>
                  <a:lnTo>
                    <a:pt x="28" y="840"/>
                  </a:lnTo>
                  <a:lnTo>
                    <a:pt x="38" y="862"/>
                  </a:lnTo>
                  <a:lnTo>
                    <a:pt x="46" y="884"/>
                  </a:lnTo>
                  <a:lnTo>
                    <a:pt x="48" y="906"/>
                  </a:lnTo>
                  <a:lnTo>
                    <a:pt x="50" y="928"/>
                  </a:lnTo>
                  <a:lnTo>
                    <a:pt x="50" y="948"/>
                  </a:lnTo>
                  <a:lnTo>
                    <a:pt x="48" y="970"/>
                  </a:lnTo>
                  <a:lnTo>
                    <a:pt x="40" y="1009"/>
                  </a:lnTo>
                  <a:lnTo>
                    <a:pt x="40" y="1009"/>
                  </a:lnTo>
                  <a:lnTo>
                    <a:pt x="38" y="1023"/>
                  </a:lnTo>
                  <a:lnTo>
                    <a:pt x="38" y="1023"/>
                  </a:lnTo>
                  <a:lnTo>
                    <a:pt x="36" y="1041"/>
                  </a:lnTo>
                  <a:lnTo>
                    <a:pt x="36" y="1055"/>
                  </a:lnTo>
                  <a:lnTo>
                    <a:pt x="40" y="1069"/>
                  </a:lnTo>
                  <a:lnTo>
                    <a:pt x="44" y="1079"/>
                  </a:lnTo>
                  <a:lnTo>
                    <a:pt x="48" y="1089"/>
                  </a:lnTo>
                  <a:lnTo>
                    <a:pt x="56" y="1097"/>
                  </a:lnTo>
                  <a:lnTo>
                    <a:pt x="70" y="1109"/>
                  </a:lnTo>
                  <a:lnTo>
                    <a:pt x="70" y="1109"/>
                  </a:lnTo>
                  <a:lnTo>
                    <a:pt x="84" y="1121"/>
                  </a:lnTo>
                  <a:lnTo>
                    <a:pt x="98" y="1133"/>
                  </a:lnTo>
                  <a:lnTo>
                    <a:pt x="110" y="1145"/>
                  </a:lnTo>
                  <a:lnTo>
                    <a:pt x="118" y="1159"/>
                  </a:lnTo>
                  <a:lnTo>
                    <a:pt x="118" y="1159"/>
                  </a:lnTo>
                  <a:lnTo>
                    <a:pt x="136" y="1184"/>
                  </a:lnTo>
                  <a:lnTo>
                    <a:pt x="144" y="1192"/>
                  </a:lnTo>
                  <a:lnTo>
                    <a:pt x="152" y="1200"/>
                  </a:lnTo>
                  <a:lnTo>
                    <a:pt x="160" y="1204"/>
                  </a:lnTo>
                  <a:lnTo>
                    <a:pt x="165" y="1206"/>
                  </a:lnTo>
                  <a:lnTo>
                    <a:pt x="181" y="1208"/>
                  </a:lnTo>
                  <a:lnTo>
                    <a:pt x="181" y="1208"/>
                  </a:lnTo>
                  <a:lnTo>
                    <a:pt x="195" y="1208"/>
                  </a:lnTo>
                  <a:lnTo>
                    <a:pt x="195" y="1208"/>
                  </a:lnTo>
                  <a:lnTo>
                    <a:pt x="203" y="1206"/>
                  </a:lnTo>
                  <a:lnTo>
                    <a:pt x="203" y="1206"/>
                  </a:lnTo>
                  <a:lnTo>
                    <a:pt x="211" y="1208"/>
                  </a:lnTo>
                  <a:lnTo>
                    <a:pt x="219" y="1210"/>
                  </a:lnTo>
                  <a:lnTo>
                    <a:pt x="233" y="1216"/>
                  </a:lnTo>
                  <a:lnTo>
                    <a:pt x="241" y="1224"/>
                  </a:lnTo>
                  <a:lnTo>
                    <a:pt x="247" y="1230"/>
                  </a:lnTo>
                  <a:lnTo>
                    <a:pt x="247" y="1230"/>
                  </a:lnTo>
                  <a:lnTo>
                    <a:pt x="255" y="1240"/>
                  </a:lnTo>
                  <a:lnTo>
                    <a:pt x="265" y="1256"/>
                  </a:lnTo>
                  <a:lnTo>
                    <a:pt x="265" y="1256"/>
                  </a:lnTo>
                  <a:lnTo>
                    <a:pt x="281" y="1284"/>
                  </a:lnTo>
                  <a:lnTo>
                    <a:pt x="281" y="1284"/>
                  </a:lnTo>
                  <a:lnTo>
                    <a:pt x="289" y="1288"/>
                  </a:lnTo>
                  <a:lnTo>
                    <a:pt x="297" y="1296"/>
                  </a:lnTo>
                  <a:lnTo>
                    <a:pt x="297" y="1296"/>
                  </a:lnTo>
                  <a:lnTo>
                    <a:pt x="327" y="1328"/>
                  </a:lnTo>
                  <a:lnTo>
                    <a:pt x="327" y="1328"/>
                  </a:lnTo>
                  <a:lnTo>
                    <a:pt x="362" y="1369"/>
                  </a:lnTo>
                  <a:lnTo>
                    <a:pt x="378" y="1391"/>
                  </a:lnTo>
                  <a:lnTo>
                    <a:pt x="392" y="1415"/>
                  </a:lnTo>
                  <a:lnTo>
                    <a:pt x="392" y="1415"/>
                  </a:lnTo>
                  <a:lnTo>
                    <a:pt x="406" y="1437"/>
                  </a:lnTo>
                  <a:lnTo>
                    <a:pt x="426" y="1457"/>
                  </a:lnTo>
                  <a:lnTo>
                    <a:pt x="448" y="1477"/>
                  </a:lnTo>
                  <a:lnTo>
                    <a:pt x="472" y="1491"/>
                  </a:lnTo>
                  <a:lnTo>
                    <a:pt x="499" y="1504"/>
                  </a:lnTo>
                  <a:lnTo>
                    <a:pt x="527" y="1514"/>
                  </a:lnTo>
                  <a:lnTo>
                    <a:pt x="557" y="1520"/>
                  </a:lnTo>
                  <a:lnTo>
                    <a:pt x="587" y="1522"/>
                  </a:lnTo>
                  <a:lnTo>
                    <a:pt x="587" y="1522"/>
                  </a:lnTo>
                  <a:lnTo>
                    <a:pt x="607" y="1520"/>
                  </a:lnTo>
                  <a:lnTo>
                    <a:pt x="627" y="1518"/>
                  </a:lnTo>
                  <a:lnTo>
                    <a:pt x="645" y="1512"/>
                  </a:lnTo>
                  <a:lnTo>
                    <a:pt x="661" y="1506"/>
                  </a:lnTo>
                  <a:lnTo>
                    <a:pt x="661" y="1506"/>
                  </a:lnTo>
                  <a:lnTo>
                    <a:pt x="694" y="1491"/>
                  </a:lnTo>
                  <a:lnTo>
                    <a:pt x="708" y="1487"/>
                  </a:lnTo>
                  <a:lnTo>
                    <a:pt x="722" y="1485"/>
                  </a:lnTo>
                  <a:lnTo>
                    <a:pt x="722" y="1485"/>
                  </a:lnTo>
                  <a:lnTo>
                    <a:pt x="734" y="1487"/>
                  </a:lnTo>
                  <a:lnTo>
                    <a:pt x="744" y="1489"/>
                  </a:lnTo>
                  <a:lnTo>
                    <a:pt x="754" y="1493"/>
                  </a:lnTo>
                  <a:lnTo>
                    <a:pt x="762" y="1498"/>
                  </a:lnTo>
                  <a:lnTo>
                    <a:pt x="778" y="1514"/>
                  </a:lnTo>
                  <a:lnTo>
                    <a:pt x="796" y="1534"/>
                  </a:lnTo>
                  <a:lnTo>
                    <a:pt x="796" y="1534"/>
                  </a:lnTo>
                  <a:lnTo>
                    <a:pt x="802" y="1544"/>
                  </a:lnTo>
                  <a:lnTo>
                    <a:pt x="804" y="1556"/>
                  </a:lnTo>
                  <a:lnTo>
                    <a:pt x="804" y="1568"/>
                  </a:lnTo>
                  <a:lnTo>
                    <a:pt x="800" y="1578"/>
                  </a:lnTo>
                  <a:lnTo>
                    <a:pt x="800" y="1578"/>
                  </a:lnTo>
                  <a:lnTo>
                    <a:pt x="790" y="1600"/>
                  </a:lnTo>
                  <a:lnTo>
                    <a:pt x="790" y="1600"/>
                  </a:lnTo>
                  <a:lnTo>
                    <a:pt x="810" y="1606"/>
                  </a:lnTo>
                  <a:lnTo>
                    <a:pt x="810" y="1606"/>
                  </a:lnTo>
                  <a:lnTo>
                    <a:pt x="833" y="1612"/>
                  </a:lnTo>
                  <a:lnTo>
                    <a:pt x="847" y="1618"/>
                  </a:lnTo>
                  <a:lnTo>
                    <a:pt x="861" y="1628"/>
                  </a:lnTo>
                  <a:lnTo>
                    <a:pt x="875" y="1640"/>
                  </a:lnTo>
                  <a:lnTo>
                    <a:pt x="881" y="1648"/>
                  </a:lnTo>
                  <a:lnTo>
                    <a:pt x="887" y="1658"/>
                  </a:lnTo>
                  <a:lnTo>
                    <a:pt x="891" y="1667"/>
                  </a:lnTo>
                  <a:lnTo>
                    <a:pt x="895" y="1679"/>
                  </a:lnTo>
                  <a:lnTo>
                    <a:pt x="897" y="1693"/>
                  </a:lnTo>
                  <a:lnTo>
                    <a:pt x="899" y="1707"/>
                  </a:lnTo>
                  <a:lnTo>
                    <a:pt x="899" y="1707"/>
                  </a:lnTo>
                  <a:lnTo>
                    <a:pt x="901" y="1735"/>
                  </a:lnTo>
                  <a:lnTo>
                    <a:pt x="905" y="1761"/>
                  </a:lnTo>
                  <a:lnTo>
                    <a:pt x="905" y="1761"/>
                  </a:lnTo>
                  <a:lnTo>
                    <a:pt x="909" y="1785"/>
                  </a:lnTo>
                  <a:lnTo>
                    <a:pt x="909" y="1785"/>
                  </a:lnTo>
                  <a:lnTo>
                    <a:pt x="909" y="1795"/>
                  </a:lnTo>
                  <a:lnTo>
                    <a:pt x="907" y="1805"/>
                  </a:lnTo>
                  <a:lnTo>
                    <a:pt x="907" y="1805"/>
                  </a:lnTo>
                  <a:lnTo>
                    <a:pt x="907" y="1811"/>
                  </a:lnTo>
                  <a:lnTo>
                    <a:pt x="907" y="1811"/>
                  </a:lnTo>
                  <a:lnTo>
                    <a:pt x="921" y="1823"/>
                  </a:lnTo>
                  <a:lnTo>
                    <a:pt x="931" y="1834"/>
                  </a:lnTo>
                  <a:lnTo>
                    <a:pt x="931" y="1834"/>
                  </a:lnTo>
                  <a:lnTo>
                    <a:pt x="939" y="1836"/>
                  </a:lnTo>
                  <a:lnTo>
                    <a:pt x="953" y="1836"/>
                  </a:lnTo>
                  <a:lnTo>
                    <a:pt x="953" y="1836"/>
                  </a:lnTo>
                  <a:lnTo>
                    <a:pt x="967" y="1836"/>
                  </a:lnTo>
                  <a:lnTo>
                    <a:pt x="979" y="1834"/>
                  </a:lnTo>
                  <a:lnTo>
                    <a:pt x="989" y="1832"/>
                  </a:lnTo>
                  <a:lnTo>
                    <a:pt x="996" y="1831"/>
                  </a:lnTo>
                  <a:lnTo>
                    <a:pt x="996" y="1831"/>
                  </a:lnTo>
                  <a:lnTo>
                    <a:pt x="1018" y="1819"/>
                  </a:lnTo>
                  <a:lnTo>
                    <a:pt x="1040" y="1813"/>
                  </a:lnTo>
                  <a:lnTo>
                    <a:pt x="1040" y="1813"/>
                  </a:lnTo>
                  <a:lnTo>
                    <a:pt x="1024" y="1787"/>
                  </a:lnTo>
                  <a:lnTo>
                    <a:pt x="1012" y="1763"/>
                  </a:lnTo>
                  <a:lnTo>
                    <a:pt x="1012" y="1763"/>
                  </a:lnTo>
                  <a:lnTo>
                    <a:pt x="1006" y="1747"/>
                  </a:lnTo>
                  <a:lnTo>
                    <a:pt x="1004" y="1733"/>
                  </a:lnTo>
                  <a:lnTo>
                    <a:pt x="1004" y="1733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4" name="Freeform 7"/>
            <p:cNvSpPr>
              <a:spLocks/>
            </p:cNvSpPr>
            <p:nvPr/>
          </p:nvSpPr>
          <p:spPr bwMode="auto">
            <a:xfrm>
              <a:off x="5535613" y="3008313"/>
              <a:ext cx="1846263" cy="2328863"/>
            </a:xfrm>
            <a:custGeom>
              <a:avLst/>
              <a:gdLst>
                <a:gd name="T0" fmla="*/ 117 w 1163"/>
                <a:gd name="T1" fmla="*/ 1063 h 1467"/>
                <a:gd name="T2" fmla="*/ 169 w 1163"/>
                <a:gd name="T3" fmla="*/ 1091 h 1467"/>
                <a:gd name="T4" fmla="*/ 213 w 1163"/>
                <a:gd name="T5" fmla="*/ 1077 h 1467"/>
                <a:gd name="T6" fmla="*/ 231 w 1163"/>
                <a:gd name="T7" fmla="*/ 1077 h 1467"/>
                <a:gd name="T8" fmla="*/ 268 w 1163"/>
                <a:gd name="T9" fmla="*/ 1093 h 1467"/>
                <a:gd name="T10" fmla="*/ 284 w 1163"/>
                <a:gd name="T11" fmla="*/ 1121 h 1467"/>
                <a:gd name="T12" fmla="*/ 296 w 1163"/>
                <a:gd name="T13" fmla="*/ 1177 h 1467"/>
                <a:gd name="T14" fmla="*/ 320 w 1163"/>
                <a:gd name="T15" fmla="*/ 1204 h 1467"/>
                <a:gd name="T16" fmla="*/ 386 w 1163"/>
                <a:gd name="T17" fmla="*/ 1226 h 1467"/>
                <a:gd name="T18" fmla="*/ 445 w 1163"/>
                <a:gd name="T19" fmla="*/ 1262 h 1467"/>
                <a:gd name="T20" fmla="*/ 457 w 1163"/>
                <a:gd name="T21" fmla="*/ 1310 h 1467"/>
                <a:gd name="T22" fmla="*/ 437 w 1163"/>
                <a:gd name="T23" fmla="*/ 1342 h 1467"/>
                <a:gd name="T24" fmla="*/ 386 w 1163"/>
                <a:gd name="T25" fmla="*/ 1373 h 1467"/>
                <a:gd name="T26" fmla="*/ 372 w 1163"/>
                <a:gd name="T27" fmla="*/ 1411 h 1467"/>
                <a:gd name="T28" fmla="*/ 461 w 1163"/>
                <a:gd name="T29" fmla="*/ 1433 h 1467"/>
                <a:gd name="T30" fmla="*/ 612 w 1163"/>
                <a:gd name="T31" fmla="*/ 1455 h 1467"/>
                <a:gd name="T32" fmla="*/ 670 w 1163"/>
                <a:gd name="T33" fmla="*/ 1443 h 1467"/>
                <a:gd name="T34" fmla="*/ 710 w 1163"/>
                <a:gd name="T35" fmla="*/ 1407 h 1467"/>
                <a:gd name="T36" fmla="*/ 791 w 1163"/>
                <a:gd name="T37" fmla="*/ 1399 h 1467"/>
                <a:gd name="T38" fmla="*/ 869 w 1163"/>
                <a:gd name="T39" fmla="*/ 1433 h 1467"/>
                <a:gd name="T40" fmla="*/ 911 w 1163"/>
                <a:gd name="T41" fmla="*/ 1467 h 1467"/>
                <a:gd name="T42" fmla="*/ 944 w 1163"/>
                <a:gd name="T43" fmla="*/ 1441 h 1467"/>
                <a:gd name="T44" fmla="*/ 1074 w 1163"/>
                <a:gd name="T45" fmla="*/ 1338 h 1467"/>
                <a:gd name="T46" fmla="*/ 1129 w 1163"/>
                <a:gd name="T47" fmla="*/ 1296 h 1467"/>
                <a:gd name="T48" fmla="*/ 1161 w 1163"/>
                <a:gd name="T49" fmla="*/ 1222 h 1467"/>
                <a:gd name="T50" fmla="*/ 1129 w 1163"/>
                <a:gd name="T51" fmla="*/ 1113 h 1467"/>
                <a:gd name="T52" fmla="*/ 1105 w 1163"/>
                <a:gd name="T53" fmla="*/ 1065 h 1467"/>
                <a:gd name="T54" fmla="*/ 1127 w 1163"/>
                <a:gd name="T55" fmla="*/ 1027 h 1467"/>
                <a:gd name="T56" fmla="*/ 1129 w 1163"/>
                <a:gd name="T57" fmla="*/ 988 h 1467"/>
                <a:gd name="T58" fmla="*/ 1068 w 1163"/>
                <a:gd name="T59" fmla="*/ 898 h 1467"/>
                <a:gd name="T60" fmla="*/ 934 w 1163"/>
                <a:gd name="T61" fmla="*/ 681 h 1467"/>
                <a:gd name="T62" fmla="*/ 918 w 1163"/>
                <a:gd name="T63" fmla="*/ 606 h 1467"/>
                <a:gd name="T64" fmla="*/ 895 w 1163"/>
                <a:gd name="T65" fmla="*/ 513 h 1467"/>
                <a:gd name="T66" fmla="*/ 863 w 1163"/>
                <a:gd name="T67" fmla="*/ 483 h 1467"/>
                <a:gd name="T68" fmla="*/ 869 w 1163"/>
                <a:gd name="T69" fmla="*/ 389 h 1467"/>
                <a:gd name="T70" fmla="*/ 887 w 1163"/>
                <a:gd name="T71" fmla="*/ 292 h 1467"/>
                <a:gd name="T72" fmla="*/ 879 w 1163"/>
                <a:gd name="T73" fmla="*/ 155 h 1467"/>
                <a:gd name="T74" fmla="*/ 861 w 1163"/>
                <a:gd name="T75" fmla="*/ 85 h 1467"/>
                <a:gd name="T76" fmla="*/ 789 w 1163"/>
                <a:gd name="T77" fmla="*/ 47 h 1467"/>
                <a:gd name="T78" fmla="*/ 680 w 1163"/>
                <a:gd name="T79" fmla="*/ 2 h 1467"/>
                <a:gd name="T80" fmla="*/ 636 w 1163"/>
                <a:gd name="T81" fmla="*/ 10 h 1467"/>
                <a:gd name="T82" fmla="*/ 588 w 1163"/>
                <a:gd name="T83" fmla="*/ 69 h 1467"/>
                <a:gd name="T84" fmla="*/ 533 w 1163"/>
                <a:gd name="T85" fmla="*/ 129 h 1467"/>
                <a:gd name="T86" fmla="*/ 485 w 1163"/>
                <a:gd name="T87" fmla="*/ 129 h 1467"/>
                <a:gd name="T88" fmla="*/ 435 w 1163"/>
                <a:gd name="T89" fmla="*/ 117 h 1467"/>
                <a:gd name="T90" fmla="*/ 410 w 1163"/>
                <a:gd name="T91" fmla="*/ 155 h 1467"/>
                <a:gd name="T92" fmla="*/ 266 w 1163"/>
                <a:gd name="T93" fmla="*/ 182 h 1467"/>
                <a:gd name="T94" fmla="*/ 107 w 1163"/>
                <a:gd name="T95" fmla="*/ 322 h 1467"/>
                <a:gd name="T96" fmla="*/ 99 w 1163"/>
                <a:gd name="T97" fmla="*/ 359 h 1467"/>
                <a:gd name="T98" fmla="*/ 80 w 1163"/>
                <a:gd name="T99" fmla="*/ 457 h 1467"/>
                <a:gd name="T100" fmla="*/ 34 w 1163"/>
                <a:gd name="T101" fmla="*/ 489 h 1467"/>
                <a:gd name="T102" fmla="*/ 0 w 1163"/>
                <a:gd name="T103" fmla="*/ 509 h 1467"/>
                <a:gd name="T104" fmla="*/ 58 w 1163"/>
                <a:gd name="T105" fmla="*/ 578 h 1467"/>
                <a:gd name="T106" fmla="*/ 93 w 1163"/>
                <a:gd name="T107" fmla="*/ 721 h 1467"/>
                <a:gd name="T108" fmla="*/ 85 w 1163"/>
                <a:gd name="T109" fmla="*/ 785 h 1467"/>
                <a:gd name="T110" fmla="*/ 76 w 1163"/>
                <a:gd name="T111" fmla="*/ 938 h 1467"/>
                <a:gd name="T112" fmla="*/ 101 w 1163"/>
                <a:gd name="T113" fmla="*/ 1012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63" h="1467">
                  <a:moveTo>
                    <a:pt x="101" y="1012"/>
                  </a:moveTo>
                  <a:lnTo>
                    <a:pt x="101" y="1012"/>
                  </a:lnTo>
                  <a:lnTo>
                    <a:pt x="109" y="1037"/>
                  </a:lnTo>
                  <a:lnTo>
                    <a:pt x="117" y="1063"/>
                  </a:lnTo>
                  <a:lnTo>
                    <a:pt x="117" y="1063"/>
                  </a:lnTo>
                  <a:lnTo>
                    <a:pt x="123" y="1083"/>
                  </a:lnTo>
                  <a:lnTo>
                    <a:pt x="127" y="1103"/>
                  </a:lnTo>
                  <a:lnTo>
                    <a:pt x="127" y="1103"/>
                  </a:lnTo>
                  <a:lnTo>
                    <a:pt x="149" y="1097"/>
                  </a:lnTo>
                  <a:lnTo>
                    <a:pt x="169" y="1091"/>
                  </a:lnTo>
                  <a:lnTo>
                    <a:pt x="169" y="1091"/>
                  </a:lnTo>
                  <a:lnTo>
                    <a:pt x="189" y="1085"/>
                  </a:lnTo>
                  <a:lnTo>
                    <a:pt x="205" y="1079"/>
                  </a:lnTo>
                  <a:lnTo>
                    <a:pt x="205" y="1079"/>
                  </a:lnTo>
                  <a:lnTo>
                    <a:pt x="213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31" y="1077"/>
                  </a:lnTo>
                  <a:lnTo>
                    <a:pt x="241" y="1081"/>
                  </a:lnTo>
                  <a:lnTo>
                    <a:pt x="252" y="1087"/>
                  </a:lnTo>
                  <a:lnTo>
                    <a:pt x="260" y="1093"/>
                  </a:lnTo>
                  <a:lnTo>
                    <a:pt x="260" y="1093"/>
                  </a:lnTo>
                  <a:lnTo>
                    <a:pt x="268" y="1093"/>
                  </a:lnTo>
                  <a:lnTo>
                    <a:pt x="268" y="1093"/>
                  </a:lnTo>
                  <a:lnTo>
                    <a:pt x="270" y="1101"/>
                  </a:lnTo>
                  <a:lnTo>
                    <a:pt x="270" y="1101"/>
                  </a:lnTo>
                  <a:lnTo>
                    <a:pt x="278" y="1111"/>
                  </a:lnTo>
                  <a:lnTo>
                    <a:pt x="284" y="1121"/>
                  </a:lnTo>
                  <a:lnTo>
                    <a:pt x="288" y="113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6" y="1177"/>
                  </a:lnTo>
                  <a:lnTo>
                    <a:pt x="298" y="1190"/>
                  </a:lnTo>
                  <a:lnTo>
                    <a:pt x="302" y="1198"/>
                  </a:lnTo>
                  <a:lnTo>
                    <a:pt x="302" y="1198"/>
                  </a:lnTo>
                  <a:lnTo>
                    <a:pt x="308" y="1200"/>
                  </a:lnTo>
                  <a:lnTo>
                    <a:pt x="320" y="1204"/>
                  </a:lnTo>
                  <a:lnTo>
                    <a:pt x="350" y="1212"/>
                  </a:lnTo>
                  <a:lnTo>
                    <a:pt x="354" y="1214"/>
                  </a:lnTo>
                  <a:lnTo>
                    <a:pt x="354" y="1214"/>
                  </a:lnTo>
                  <a:lnTo>
                    <a:pt x="370" y="1218"/>
                  </a:lnTo>
                  <a:lnTo>
                    <a:pt x="386" y="1226"/>
                  </a:lnTo>
                  <a:lnTo>
                    <a:pt x="416" y="1242"/>
                  </a:lnTo>
                  <a:lnTo>
                    <a:pt x="416" y="1242"/>
                  </a:lnTo>
                  <a:lnTo>
                    <a:pt x="435" y="1254"/>
                  </a:lnTo>
                  <a:lnTo>
                    <a:pt x="435" y="1254"/>
                  </a:lnTo>
                  <a:lnTo>
                    <a:pt x="445" y="1262"/>
                  </a:lnTo>
                  <a:lnTo>
                    <a:pt x="451" y="1270"/>
                  </a:lnTo>
                  <a:lnTo>
                    <a:pt x="457" y="1282"/>
                  </a:lnTo>
                  <a:lnTo>
                    <a:pt x="457" y="1294"/>
                  </a:lnTo>
                  <a:lnTo>
                    <a:pt x="457" y="1310"/>
                  </a:lnTo>
                  <a:lnTo>
                    <a:pt x="457" y="1310"/>
                  </a:lnTo>
                  <a:lnTo>
                    <a:pt x="455" y="1320"/>
                  </a:lnTo>
                  <a:lnTo>
                    <a:pt x="451" y="1328"/>
                  </a:lnTo>
                  <a:lnTo>
                    <a:pt x="445" y="1336"/>
                  </a:lnTo>
                  <a:lnTo>
                    <a:pt x="437" y="1342"/>
                  </a:lnTo>
                  <a:lnTo>
                    <a:pt x="437" y="1342"/>
                  </a:lnTo>
                  <a:lnTo>
                    <a:pt x="416" y="1355"/>
                  </a:lnTo>
                  <a:lnTo>
                    <a:pt x="416" y="1355"/>
                  </a:lnTo>
                  <a:lnTo>
                    <a:pt x="398" y="1365"/>
                  </a:lnTo>
                  <a:lnTo>
                    <a:pt x="392" y="1369"/>
                  </a:lnTo>
                  <a:lnTo>
                    <a:pt x="386" y="1373"/>
                  </a:lnTo>
                  <a:lnTo>
                    <a:pt x="386" y="1373"/>
                  </a:lnTo>
                  <a:lnTo>
                    <a:pt x="382" y="1383"/>
                  </a:lnTo>
                  <a:lnTo>
                    <a:pt x="376" y="1391"/>
                  </a:lnTo>
                  <a:lnTo>
                    <a:pt x="374" y="1401"/>
                  </a:lnTo>
                  <a:lnTo>
                    <a:pt x="372" y="1411"/>
                  </a:lnTo>
                  <a:lnTo>
                    <a:pt x="372" y="1411"/>
                  </a:lnTo>
                  <a:lnTo>
                    <a:pt x="380" y="1417"/>
                  </a:lnTo>
                  <a:lnTo>
                    <a:pt x="386" y="1419"/>
                  </a:lnTo>
                  <a:lnTo>
                    <a:pt x="386" y="1419"/>
                  </a:lnTo>
                  <a:lnTo>
                    <a:pt x="461" y="1433"/>
                  </a:lnTo>
                  <a:lnTo>
                    <a:pt x="535" y="1445"/>
                  </a:lnTo>
                  <a:lnTo>
                    <a:pt x="535" y="1445"/>
                  </a:lnTo>
                  <a:lnTo>
                    <a:pt x="596" y="1453"/>
                  </a:lnTo>
                  <a:lnTo>
                    <a:pt x="596" y="1453"/>
                  </a:lnTo>
                  <a:lnTo>
                    <a:pt x="612" y="1455"/>
                  </a:lnTo>
                  <a:lnTo>
                    <a:pt x="630" y="1457"/>
                  </a:lnTo>
                  <a:lnTo>
                    <a:pt x="630" y="1457"/>
                  </a:lnTo>
                  <a:lnTo>
                    <a:pt x="644" y="1455"/>
                  </a:lnTo>
                  <a:lnTo>
                    <a:pt x="658" y="1451"/>
                  </a:lnTo>
                  <a:lnTo>
                    <a:pt x="670" y="1443"/>
                  </a:lnTo>
                  <a:lnTo>
                    <a:pt x="682" y="1429"/>
                  </a:lnTo>
                  <a:lnTo>
                    <a:pt x="682" y="1429"/>
                  </a:lnTo>
                  <a:lnTo>
                    <a:pt x="690" y="1419"/>
                  </a:lnTo>
                  <a:lnTo>
                    <a:pt x="700" y="1413"/>
                  </a:lnTo>
                  <a:lnTo>
                    <a:pt x="710" y="1407"/>
                  </a:lnTo>
                  <a:lnTo>
                    <a:pt x="722" y="1403"/>
                  </a:lnTo>
                  <a:lnTo>
                    <a:pt x="744" y="1397"/>
                  </a:lnTo>
                  <a:lnTo>
                    <a:pt x="765" y="1397"/>
                  </a:lnTo>
                  <a:lnTo>
                    <a:pt x="765" y="1397"/>
                  </a:lnTo>
                  <a:lnTo>
                    <a:pt x="791" y="1399"/>
                  </a:lnTo>
                  <a:lnTo>
                    <a:pt x="813" y="1403"/>
                  </a:lnTo>
                  <a:lnTo>
                    <a:pt x="813" y="1403"/>
                  </a:lnTo>
                  <a:lnTo>
                    <a:pt x="833" y="1411"/>
                  </a:lnTo>
                  <a:lnTo>
                    <a:pt x="851" y="1421"/>
                  </a:lnTo>
                  <a:lnTo>
                    <a:pt x="869" y="1433"/>
                  </a:lnTo>
                  <a:lnTo>
                    <a:pt x="885" y="1445"/>
                  </a:lnTo>
                  <a:lnTo>
                    <a:pt x="885" y="1445"/>
                  </a:lnTo>
                  <a:lnTo>
                    <a:pt x="907" y="1463"/>
                  </a:lnTo>
                  <a:lnTo>
                    <a:pt x="907" y="1463"/>
                  </a:lnTo>
                  <a:lnTo>
                    <a:pt x="911" y="1467"/>
                  </a:lnTo>
                  <a:lnTo>
                    <a:pt x="911" y="1467"/>
                  </a:lnTo>
                  <a:lnTo>
                    <a:pt x="918" y="1463"/>
                  </a:lnTo>
                  <a:lnTo>
                    <a:pt x="926" y="1459"/>
                  </a:lnTo>
                  <a:lnTo>
                    <a:pt x="934" y="1451"/>
                  </a:lnTo>
                  <a:lnTo>
                    <a:pt x="944" y="1441"/>
                  </a:lnTo>
                  <a:lnTo>
                    <a:pt x="944" y="1441"/>
                  </a:lnTo>
                  <a:lnTo>
                    <a:pt x="958" y="1427"/>
                  </a:lnTo>
                  <a:lnTo>
                    <a:pt x="974" y="1413"/>
                  </a:lnTo>
                  <a:lnTo>
                    <a:pt x="1006" y="1387"/>
                  </a:lnTo>
                  <a:lnTo>
                    <a:pt x="1074" y="1338"/>
                  </a:lnTo>
                  <a:lnTo>
                    <a:pt x="1074" y="1338"/>
                  </a:lnTo>
                  <a:lnTo>
                    <a:pt x="1089" y="1326"/>
                  </a:lnTo>
                  <a:lnTo>
                    <a:pt x="1107" y="1314"/>
                  </a:lnTo>
                  <a:lnTo>
                    <a:pt x="1121" y="1302"/>
                  </a:lnTo>
                  <a:lnTo>
                    <a:pt x="1129" y="1296"/>
                  </a:lnTo>
                  <a:lnTo>
                    <a:pt x="1133" y="1288"/>
                  </a:lnTo>
                  <a:lnTo>
                    <a:pt x="1133" y="1288"/>
                  </a:lnTo>
                  <a:lnTo>
                    <a:pt x="1147" y="1266"/>
                  </a:lnTo>
                  <a:lnTo>
                    <a:pt x="1155" y="1244"/>
                  </a:lnTo>
                  <a:lnTo>
                    <a:pt x="1161" y="1222"/>
                  </a:lnTo>
                  <a:lnTo>
                    <a:pt x="1163" y="1200"/>
                  </a:lnTo>
                  <a:lnTo>
                    <a:pt x="1161" y="1179"/>
                  </a:lnTo>
                  <a:lnTo>
                    <a:pt x="1155" y="1157"/>
                  </a:lnTo>
                  <a:lnTo>
                    <a:pt x="1145" y="1135"/>
                  </a:lnTo>
                  <a:lnTo>
                    <a:pt x="1129" y="1113"/>
                  </a:lnTo>
                  <a:lnTo>
                    <a:pt x="1129" y="1113"/>
                  </a:lnTo>
                  <a:lnTo>
                    <a:pt x="1115" y="1095"/>
                  </a:lnTo>
                  <a:lnTo>
                    <a:pt x="1111" y="1085"/>
                  </a:lnTo>
                  <a:lnTo>
                    <a:pt x="1107" y="1075"/>
                  </a:lnTo>
                  <a:lnTo>
                    <a:pt x="1105" y="1065"/>
                  </a:lnTo>
                  <a:lnTo>
                    <a:pt x="1107" y="1055"/>
                  </a:lnTo>
                  <a:lnTo>
                    <a:pt x="1111" y="1045"/>
                  </a:lnTo>
                  <a:lnTo>
                    <a:pt x="1119" y="1035"/>
                  </a:lnTo>
                  <a:lnTo>
                    <a:pt x="1119" y="1035"/>
                  </a:lnTo>
                  <a:lnTo>
                    <a:pt x="1127" y="1027"/>
                  </a:lnTo>
                  <a:lnTo>
                    <a:pt x="1131" y="1019"/>
                  </a:lnTo>
                  <a:lnTo>
                    <a:pt x="1133" y="1012"/>
                  </a:lnTo>
                  <a:lnTo>
                    <a:pt x="1133" y="1002"/>
                  </a:lnTo>
                  <a:lnTo>
                    <a:pt x="1131" y="996"/>
                  </a:lnTo>
                  <a:lnTo>
                    <a:pt x="1129" y="988"/>
                  </a:lnTo>
                  <a:lnTo>
                    <a:pt x="1119" y="972"/>
                  </a:lnTo>
                  <a:lnTo>
                    <a:pt x="1119" y="972"/>
                  </a:lnTo>
                  <a:lnTo>
                    <a:pt x="1093" y="934"/>
                  </a:lnTo>
                  <a:lnTo>
                    <a:pt x="1068" y="898"/>
                  </a:lnTo>
                  <a:lnTo>
                    <a:pt x="1068" y="898"/>
                  </a:lnTo>
                  <a:lnTo>
                    <a:pt x="1008" y="807"/>
                  </a:lnTo>
                  <a:lnTo>
                    <a:pt x="950" y="713"/>
                  </a:lnTo>
                  <a:lnTo>
                    <a:pt x="950" y="713"/>
                  </a:lnTo>
                  <a:lnTo>
                    <a:pt x="942" y="697"/>
                  </a:lnTo>
                  <a:lnTo>
                    <a:pt x="934" y="681"/>
                  </a:lnTo>
                  <a:lnTo>
                    <a:pt x="928" y="666"/>
                  </a:lnTo>
                  <a:lnTo>
                    <a:pt x="924" y="650"/>
                  </a:lnTo>
                  <a:lnTo>
                    <a:pt x="924" y="650"/>
                  </a:lnTo>
                  <a:lnTo>
                    <a:pt x="920" y="628"/>
                  </a:lnTo>
                  <a:lnTo>
                    <a:pt x="918" y="606"/>
                  </a:lnTo>
                  <a:lnTo>
                    <a:pt x="916" y="584"/>
                  </a:lnTo>
                  <a:lnTo>
                    <a:pt x="913" y="562"/>
                  </a:lnTo>
                  <a:lnTo>
                    <a:pt x="909" y="542"/>
                  </a:lnTo>
                  <a:lnTo>
                    <a:pt x="901" y="522"/>
                  </a:lnTo>
                  <a:lnTo>
                    <a:pt x="895" y="513"/>
                  </a:lnTo>
                  <a:lnTo>
                    <a:pt x="887" y="505"/>
                  </a:lnTo>
                  <a:lnTo>
                    <a:pt x="879" y="497"/>
                  </a:lnTo>
                  <a:lnTo>
                    <a:pt x="869" y="489"/>
                  </a:lnTo>
                  <a:lnTo>
                    <a:pt x="869" y="489"/>
                  </a:lnTo>
                  <a:lnTo>
                    <a:pt x="863" y="483"/>
                  </a:lnTo>
                  <a:lnTo>
                    <a:pt x="861" y="475"/>
                  </a:lnTo>
                  <a:lnTo>
                    <a:pt x="859" y="465"/>
                  </a:lnTo>
                  <a:lnTo>
                    <a:pt x="859" y="457"/>
                  </a:lnTo>
                  <a:lnTo>
                    <a:pt x="859" y="457"/>
                  </a:lnTo>
                  <a:lnTo>
                    <a:pt x="869" y="389"/>
                  </a:lnTo>
                  <a:lnTo>
                    <a:pt x="879" y="324"/>
                  </a:lnTo>
                  <a:lnTo>
                    <a:pt x="879" y="324"/>
                  </a:lnTo>
                  <a:lnTo>
                    <a:pt x="883" y="308"/>
                  </a:lnTo>
                  <a:lnTo>
                    <a:pt x="885" y="300"/>
                  </a:lnTo>
                  <a:lnTo>
                    <a:pt x="887" y="292"/>
                  </a:lnTo>
                  <a:lnTo>
                    <a:pt x="887" y="292"/>
                  </a:lnTo>
                  <a:lnTo>
                    <a:pt x="881" y="222"/>
                  </a:lnTo>
                  <a:lnTo>
                    <a:pt x="879" y="188"/>
                  </a:lnTo>
                  <a:lnTo>
                    <a:pt x="879" y="155"/>
                  </a:lnTo>
                  <a:lnTo>
                    <a:pt x="879" y="155"/>
                  </a:lnTo>
                  <a:lnTo>
                    <a:pt x="879" y="127"/>
                  </a:lnTo>
                  <a:lnTo>
                    <a:pt x="877" y="115"/>
                  </a:lnTo>
                  <a:lnTo>
                    <a:pt x="875" y="105"/>
                  </a:lnTo>
                  <a:lnTo>
                    <a:pt x="869" y="93"/>
                  </a:lnTo>
                  <a:lnTo>
                    <a:pt x="861" y="85"/>
                  </a:lnTo>
                  <a:lnTo>
                    <a:pt x="851" y="77"/>
                  </a:lnTo>
                  <a:lnTo>
                    <a:pt x="837" y="69"/>
                  </a:lnTo>
                  <a:lnTo>
                    <a:pt x="837" y="69"/>
                  </a:lnTo>
                  <a:lnTo>
                    <a:pt x="813" y="59"/>
                  </a:lnTo>
                  <a:lnTo>
                    <a:pt x="789" y="47"/>
                  </a:lnTo>
                  <a:lnTo>
                    <a:pt x="740" y="23"/>
                  </a:lnTo>
                  <a:lnTo>
                    <a:pt x="740" y="23"/>
                  </a:lnTo>
                  <a:lnTo>
                    <a:pt x="716" y="14"/>
                  </a:lnTo>
                  <a:lnTo>
                    <a:pt x="696" y="6"/>
                  </a:lnTo>
                  <a:lnTo>
                    <a:pt x="680" y="2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56" y="2"/>
                  </a:lnTo>
                  <a:lnTo>
                    <a:pt x="646" y="4"/>
                  </a:lnTo>
                  <a:lnTo>
                    <a:pt x="636" y="10"/>
                  </a:lnTo>
                  <a:lnTo>
                    <a:pt x="628" y="16"/>
                  </a:lnTo>
                  <a:lnTo>
                    <a:pt x="620" y="25"/>
                  </a:lnTo>
                  <a:lnTo>
                    <a:pt x="610" y="37"/>
                  </a:lnTo>
                  <a:lnTo>
                    <a:pt x="588" y="69"/>
                  </a:lnTo>
                  <a:lnTo>
                    <a:pt x="588" y="69"/>
                  </a:lnTo>
                  <a:lnTo>
                    <a:pt x="569" y="97"/>
                  </a:lnTo>
                  <a:lnTo>
                    <a:pt x="561" y="109"/>
                  </a:lnTo>
                  <a:lnTo>
                    <a:pt x="551" y="117"/>
                  </a:lnTo>
                  <a:lnTo>
                    <a:pt x="543" y="125"/>
                  </a:lnTo>
                  <a:lnTo>
                    <a:pt x="533" y="129"/>
                  </a:lnTo>
                  <a:lnTo>
                    <a:pt x="523" y="133"/>
                  </a:lnTo>
                  <a:lnTo>
                    <a:pt x="513" y="133"/>
                  </a:lnTo>
                  <a:lnTo>
                    <a:pt x="513" y="133"/>
                  </a:lnTo>
                  <a:lnTo>
                    <a:pt x="501" y="133"/>
                  </a:lnTo>
                  <a:lnTo>
                    <a:pt x="485" y="129"/>
                  </a:lnTo>
                  <a:lnTo>
                    <a:pt x="449" y="117"/>
                  </a:lnTo>
                  <a:lnTo>
                    <a:pt x="449" y="117"/>
                  </a:lnTo>
                  <a:lnTo>
                    <a:pt x="445" y="117"/>
                  </a:lnTo>
                  <a:lnTo>
                    <a:pt x="445" y="117"/>
                  </a:lnTo>
                  <a:lnTo>
                    <a:pt x="435" y="117"/>
                  </a:lnTo>
                  <a:lnTo>
                    <a:pt x="435" y="117"/>
                  </a:lnTo>
                  <a:lnTo>
                    <a:pt x="423" y="141"/>
                  </a:lnTo>
                  <a:lnTo>
                    <a:pt x="417" y="151"/>
                  </a:lnTo>
                  <a:lnTo>
                    <a:pt x="414" y="153"/>
                  </a:lnTo>
                  <a:lnTo>
                    <a:pt x="410" y="155"/>
                  </a:lnTo>
                  <a:lnTo>
                    <a:pt x="410" y="155"/>
                  </a:lnTo>
                  <a:lnTo>
                    <a:pt x="374" y="163"/>
                  </a:lnTo>
                  <a:lnTo>
                    <a:pt x="338" y="171"/>
                  </a:lnTo>
                  <a:lnTo>
                    <a:pt x="266" y="182"/>
                  </a:lnTo>
                  <a:lnTo>
                    <a:pt x="266" y="182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23" y="226"/>
                  </a:lnTo>
                  <a:lnTo>
                    <a:pt x="123" y="226"/>
                  </a:lnTo>
                  <a:lnTo>
                    <a:pt x="107" y="322"/>
                  </a:lnTo>
                  <a:lnTo>
                    <a:pt x="107" y="322"/>
                  </a:lnTo>
                  <a:lnTo>
                    <a:pt x="101" y="342"/>
                  </a:lnTo>
                  <a:lnTo>
                    <a:pt x="99" y="349"/>
                  </a:lnTo>
                  <a:lnTo>
                    <a:pt x="99" y="359"/>
                  </a:lnTo>
                  <a:lnTo>
                    <a:pt x="99" y="359"/>
                  </a:lnTo>
                  <a:lnTo>
                    <a:pt x="101" y="385"/>
                  </a:lnTo>
                  <a:lnTo>
                    <a:pt x="99" y="409"/>
                  </a:lnTo>
                  <a:lnTo>
                    <a:pt x="93" y="429"/>
                  </a:lnTo>
                  <a:lnTo>
                    <a:pt x="85" y="449"/>
                  </a:lnTo>
                  <a:lnTo>
                    <a:pt x="80" y="457"/>
                  </a:lnTo>
                  <a:lnTo>
                    <a:pt x="72" y="465"/>
                  </a:lnTo>
                  <a:lnTo>
                    <a:pt x="66" y="471"/>
                  </a:lnTo>
                  <a:lnTo>
                    <a:pt x="56" y="477"/>
                  </a:lnTo>
                  <a:lnTo>
                    <a:pt x="46" y="483"/>
                  </a:lnTo>
                  <a:lnTo>
                    <a:pt x="34" y="489"/>
                  </a:lnTo>
                  <a:lnTo>
                    <a:pt x="8" y="495"/>
                  </a:lnTo>
                  <a:lnTo>
                    <a:pt x="8" y="495"/>
                  </a:lnTo>
                  <a:lnTo>
                    <a:pt x="6" y="499"/>
                  </a:lnTo>
                  <a:lnTo>
                    <a:pt x="0" y="509"/>
                  </a:lnTo>
                  <a:lnTo>
                    <a:pt x="0" y="509"/>
                  </a:lnTo>
                  <a:lnTo>
                    <a:pt x="14" y="518"/>
                  </a:lnTo>
                  <a:lnTo>
                    <a:pt x="24" y="528"/>
                  </a:lnTo>
                  <a:lnTo>
                    <a:pt x="34" y="540"/>
                  </a:lnTo>
                  <a:lnTo>
                    <a:pt x="44" y="552"/>
                  </a:lnTo>
                  <a:lnTo>
                    <a:pt x="58" y="578"/>
                  </a:lnTo>
                  <a:lnTo>
                    <a:pt x="68" y="604"/>
                  </a:lnTo>
                  <a:lnTo>
                    <a:pt x="76" y="634"/>
                  </a:lnTo>
                  <a:lnTo>
                    <a:pt x="82" y="662"/>
                  </a:lnTo>
                  <a:lnTo>
                    <a:pt x="93" y="721"/>
                  </a:lnTo>
                  <a:lnTo>
                    <a:pt x="93" y="721"/>
                  </a:lnTo>
                  <a:lnTo>
                    <a:pt x="95" y="743"/>
                  </a:lnTo>
                  <a:lnTo>
                    <a:pt x="93" y="753"/>
                  </a:lnTo>
                  <a:lnTo>
                    <a:pt x="91" y="763"/>
                  </a:lnTo>
                  <a:lnTo>
                    <a:pt x="91" y="763"/>
                  </a:lnTo>
                  <a:lnTo>
                    <a:pt x="85" y="785"/>
                  </a:lnTo>
                  <a:lnTo>
                    <a:pt x="82" y="807"/>
                  </a:lnTo>
                  <a:lnTo>
                    <a:pt x="74" y="850"/>
                  </a:lnTo>
                  <a:lnTo>
                    <a:pt x="72" y="894"/>
                  </a:lnTo>
                  <a:lnTo>
                    <a:pt x="76" y="938"/>
                  </a:lnTo>
                  <a:lnTo>
                    <a:pt x="76" y="938"/>
                  </a:lnTo>
                  <a:lnTo>
                    <a:pt x="84" y="954"/>
                  </a:lnTo>
                  <a:lnTo>
                    <a:pt x="89" y="974"/>
                  </a:lnTo>
                  <a:lnTo>
                    <a:pt x="89" y="974"/>
                  </a:lnTo>
                  <a:lnTo>
                    <a:pt x="101" y="1012"/>
                  </a:lnTo>
                  <a:lnTo>
                    <a:pt x="101" y="101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5" name="Freeform 8"/>
            <p:cNvSpPr>
              <a:spLocks/>
            </p:cNvSpPr>
            <p:nvPr/>
          </p:nvSpPr>
          <p:spPr bwMode="auto">
            <a:xfrm>
              <a:off x="3619500" y="460375"/>
              <a:ext cx="2509838" cy="1517650"/>
            </a:xfrm>
            <a:custGeom>
              <a:avLst/>
              <a:gdLst>
                <a:gd name="T0" fmla="*/ 70 w 1581"/>
                <a:gd name="T1" fmla="*/ 710 h 956"/>
                <a:gd name="T2" fmla="*/ 106 w 1581"/>
                <a:gd name="T3" fmla="*/ 744 h 956"/>
                <a:gd name="T4" fmla="*/ 175 w 1581"/>
                <a:gd name="T5" fmla="*/ 780 h 956"/>
                <a:gd name="T6" fmla="*/ 237 w 1581"/>
                <a:gd name="T7" fmla="*/ 811 h 956"/>
                <a:gd name="T8" fmla="*/ 279 w 1581"/>
                <a:gd name="T9" fmla="*/ 867 h 956"/>
                <a:gd name="T10" fmla="*/ 283 w 1581"/>
                <a:gd name="T11" fmla="*/ 905 h 956"/>
                <a:gd name="T12" fmla="*/ 298 w 1581"/>
                <a:gd name="T13" fmla="*/ 923 h 956"/>
                <a:gd name="T14" fmla="*/ 340 w 1581"/>
                <a:gd name="T15" fmla="*/ 939 h 956"/>
                <a:gd name="T16" fmla="*/ 499 w 1581"/>
                <a:gd name="T17" fmla="*/ 956 h 956"/>
                <a:gd name="T18" fmla="*/ 527 w 1581"/>
                <a:gd name="T19" fmla="*/ 951 h 956"/>
                <a:gd name="T20" fmla="*/ 547 w 1581"/>
                <a:gd name="T21" fmla="*/ 923 h 956"/>
                <a:gd name="T22" fmla="*/ 571 w 1581"/>
                <a:gd name="T23" fmla="*/ 885 h 956"/>
                <a:gd name="T24" fmla="*/ 623 w 1581"/>
                <a:gd name="T25" fmla="*/ 865 h 956"/>
                <a:gd name="T26" fmla="*/ 640 w 1581"/>
                <a:gd name="T27" fmla="*/ 863 h 956"/>
                <a:gd name="T28" fmla="*/ 680 w 1581"/>
                <a:gd name="T29" fmla="*/ 861 h 956"/>
                <a:gd name="T30" fmla="*/ 706 w 1581"/>
                <a:gd name="T31" fmla="*/ 833 h 956"/>
                <a:gd name="T32" fmla="*/ 788 w 1581"/>
                <a:gd name="T33" fmla="*/ 797 h 956"/>
                <a:gd name="T34" fmla="*/ 953 w 1581"/>
                <a:gd name="T35" fmla="*/ 742 h 956"/>
                <a:gd name="T36" fmla="*/ 1112 w 1581"/>
                <a:gd name="T37" fmla="*/ 696 h 956"/>
                <a:gd name="T38" fmla="*/ 1141 w 1581"/>
                <a:gd name="T39" fmla="*/ 670 h 956"/>
                <a:gd name="T40" fmla="*/ 1279 w 1581"/>
                <a:gd name="T41" fmla="*/ 632 h 956"/>
                <a:gd name="T42" fmla="*/ 1332 w 1581"/>
                <a:gd name="T43" fmla="*/ 619 h 956"/>
                <a:gd name="T44" fmla="*/ 1473 w 1581"/>
                <a:gd name="T45" fmla="*/ 487 h 956"/>
                <a:gd name="T46" fmla="*/ 1575 w 1581"/>
                <a:gd name="T47" fmla="*/ 382 h 956"/>
                <a:gd name="T48" fmla="*/ 1581 w 1581"/>
                <a:gd name="T49" fmla="*/ 340 h 956"/>
                <a:gd name="T50" fmla="*/ 1549 w 1581"/>
                <a:gd name="T51" fmla="*/ 306 h 956"/>
                <a:gd name="T52" fmla="*/ 1525 w 1581"/>
                <a:gd name="T53" fmla="*/ 245 h 956"/>
                <a:gd name="T54" fmla="*/ 1509 w 1581"/>
                <a:gd name="T55" fmla="*/ 207 h 956"/>
                <a:gd name="T56" fmla="*/ 1473 w 1581"/>
                <a:gd name="T57" fmla="*/ 141 h 956"/>
                <a:gd name="T58" fmla="*/ 1479 w 1581"/>
                <a:gd name="T59" fmla="*/ 94 h 956"/>
                <a:gd name="T60" fmla="*/ 1549 w 1581"/>
                <a:gd name="T61" fmla="*/ 20 h 956"/>
                <a:gd name="T62" fmla="*/ 1364 w 1581"/>
                <a:gd name="T63" fmla="*/ 38 h 956"/>
                <a:gd name="T64" fmla="*/ 799 w 1581"/>
                <a:gd name="T65" fmla="*/ 56 h 956"/>
                <a:gd name="T66" fmla="*/ 766 w 1581"/>
                <a:gd name="T67" fmla="*/ 56 h 956"/>
                <a:gd name="T68" fmla="*/ 567 w 1581"/>
                <a:gd name="T69" fmla="*/ 32 h 956"/>
                <a:gd name="T70" fmla="*/ 277 w 1581"/>
                <a:gd name="T71" fmla="*/ 0 h 956"/>
                <a:gd name="T72" fmla="*/ 253 w 1581"/>
                <a:gd name="T73" fmla="*/ 4 h 956"/>
                <a:gd name="T74" fmla="*/ 229 w 1581"/>
                <a:gd name="T75" fmla="*/ 30 h 956"/>
                <a:gd name="T76" fmla="*/ 177 w 1581"/>
                <a:gd name="T77" fmla="*/ 66 h 956"/>
                <a:gd name="T78" fmla="*/ 110 w 1581"/>
                <a:gd name="T79" fmla="*/ 80 h 956"/>
                <a:gd name="T80" fmla="*/ 108 w 1581"/>
                <a:gd name="T81" fmla="*/ 125 h 956"/>
                <a:gd name="T82" fmla="*/ 90 w 1581"/>
                <a:gd name="T83" fmla="*/ 171 h 956"/>
                <a:gd name="T84" fmla="*/ 78 w 1581"/>
                <a:gd name="T85" fmla="*/ 217 h 956"/>
                <a:gd name="T86" fmla="*/ 114 w 1581"/>
                <a:gd name="T87" fmla="*/ 281 h 956"/>
                <a:gd name="T88" fmla="*/ 159 w 1581"/>
                <a:gd name="T89" fmla="*/ 316 h 956"/>
                <a:gd name="T90" fmla="*/ 193 w 1581"/>
                <a:gd name="T91" fmla="*/ 320 h 956"/>
                <a:gd name="T92" fmla="*/ 207 w 1581"/>
                <a:gd name="T93" fmla="*/ 322 h 956"/>
                <a:gd name="T94" fmla="*/ 241 w 1581"/>
                <a:gd name="T95" fmla="*/ 366 h 956"/>
                <a:gd name="T96" fmla="*/ 247 w 1581"/>
                <a:gd name="T97" fmla="*/ 386 h 956"/>
                <a:gd name="T98" fmla="*/ 237 w 1581"/>
                <a:gd name="T99" fmla="*/ 414 h 956"/>
                <a:gd name="T100" fmla="*/ 209 w 1581"/>
                <a:gd name="T101" fmla="*/ 434 h 956"/>
                <a:gd name="T102" fmla="*/ 165 w 1581"/>
                <a:gd name="T103" fmla="*/ 456 h 956"/>
                <a:gd name="T104" fmla="*/ 102 w 1581"/>
                <a:gd name="T105" fmla="*/ 499 h 956"/>
                <a:gd name="T106" fmla="*/ 34 w 1581"/>
                <a:gd name="T107" fmla="*/ 569 h 956"/>
                <a:gd name="T108" fmla="*/ 4 w 1581"/>
                <a:gd name="T109" fmla="*/ 601 h 956"/>
                <a:gd name="T110" fmla="*/ 18 w 1581"/>
                <a:gd name="T111" fmla="*/ 617 h 956"/>
                <a:gd name="T112" fmla="*/ 46 w 1581"/>
                <a:gd name="T113" fmla="*/ 632 h 956"/>
                <a:gd name="T114" fmla="*/ 66 w 1581"/>
                <a:gd name="T115" fmla="*/ 676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81" h="956">
                  <a:moveTo>
                    <a:pt x="68" y="688"/>
                  </a:moveTo>
                  <a:lnTo>
                    <a:pt x="68" y="688"/>
                  </a:lnTo>
                  <a:lnTo>
                    <a:pt x="68" y="702"/>
                  </a:lnTo>
                  <a:lnTo>
                    <a:pt x="70" y="710"/>
                  </a:lnTo>
                  <a:lnTo>
                    <a:pt x="74" y="716"/>
                  </a:lnTo>
                  <a:lnTo>
                    <a:pt x="78" y="722"/>
                  </a:lnTo>
                  <a:lnTo>
                    <a:pt x="86" y="730"/>
                  </a:lnTo>
                  <a:lnTo>
                    <a:pt x="106" y="744"/>
                  </a:lnTo>
                  <a:lnTo>
                    <a:pt x="106" y="744"/>
                  </a:lnTo>
                  <a:lnTo>
                    <a:pt x="143" y="764"/>
                  </a:lnTo>
                  <a:lnTo>
                    <a:pt x="175" y="780"/>
                  </a:lnTo>
                  <a:lnTo>
                    <a:pt x="175" y="780"/>
                  </a:lnTo>
                  <a:lnTo>
                    <a:pt x="189" y="786"/>
                  </a:lnTo>
                  <a:lnTo>
                    <a:pt x="189" y="786"/>
                  </a:lnTo>
                  <a:lnTo>
                    <a:pt x="221" y="801"/>
                  </a:lnTo>
                  <a:lnTo>
                    <a:pt x="237" y="811"/>
                  </a:lnTo>
                  <a:lnTo>
                    <a:pt x="251" y="823"/>
                  </a:lnTo>
                  <a:lnTo>
                    <a:pt x="263" y="839"/>
                  </a:lnTo>
                  <a:lnTo>
                    <a:pt x="275" y="857"/>
                  </a:lnTo>
                  <a:lnTo>
                    <a:pt x="279" y="867"/>
                  </a:lnTo>
                  <a:lnTo>
                    <a:pt x="281" y="879"/>
                  </a:lnTo>
                  <a:lnTo>
                    <a:pt x="283" y="891"/>
                  </a:lnTo>
                  <a:lnTo>
                    <a:pt x="283" y="905"/>
                  </a:lnTo>
                  <a:lnTo>
                    <a:pt x="283" y="905"/>
                  </a:lnTo>
                  <a:lnTo>
                    <a:pt x="287" y="907"/>
                  </a:lnTo>
                  <a:lnTo>
                    <a:pt x="287" y="907"/>
                  </a:lnTo>
                  <a:lnTo>
                    <a:pt x="298" y="923"/>
                  </a:lnTo>
                  <a:lnTo>
                    <a:pt x="298" y="923"/>
                  </a:lnTo>
                  <a:lnTo>
                    <a:pt x="302" y="929"/>
                  </a:lnTo>
                  <a:lnTo>
                    <a:pt x="302" y="929"/>
                  </a:lnTo>
                  <a:lnTo>
                    <a:pt x="320" y="935"/>
                  </a:lnTo>
                  <a:lnTo>
                    <a:pt x="340" y="939"/>
                  </a:lnTo>
                  <a:lnTo>
                    <a:pt x="340" y="939"/>
                  </a:lnTo>
                  <a:lnTo>
                    <a:pt x="481" y="956"/>
                  </a:lnTo>
                  <a:lnTo>
                    <a:pt x="481" y="956"/>
                  </a:lnTo>
                  <a:lnTo>
                    <a:pt x="499" y="956"/>
                  </a:lnTo>
                  <a:lnTo>
                    <a:pt x="499" y="956"/>
                  </a:lnTo>
                  <a:lnTo>
                    <a:pt x="513" y="956"/>
                  </a:lnTo>
                  <a:lnTo>
                    <a:pt x="521" y="953"/>
                  </a:lnTo>
                  <a:lnTo>
                    <a:pt x="527" y="951"/>
                  </a:lnTo>
                  <a:lnTo>
                    <a:pt x="533" y="945"/>
                  </a:lnTo>
                  <a:lnTo>
                    <a:pt x="537" y="939"/>
                  </a:lnTo>
                  <a:lnTo>
                    <a:pt x="543" y="933"/>
                  </a:lnTo>
                  <a:lnTo>
                    <a:pt x="547" y="923"/>
                  </a:lnTo>
                  <a:lnTo>
                    <a:pt x="547" y="923"/>
                  </a:lnTo>
                  <a:lnTo>
                    <a:pt x="553" y="907"/>
                  </a:lnTo>
                  <a:lnTo>
                    <a:pt x="561" y="895"/>
                  </a:lnTo>
                  <a:lnTo>
                    <a:pt x="571" y="885"/>
                  </a:lnTo>
                  <a:lnTo>
                    <a:pt x="581" y="877"/>
                  </a:lnTo>
                  <a:lnTo>
                    <a:pt x="595" y="871"/>
                  </a:lnTo>
                  <a:lnTo>
                    <a:pt x="609" y="867"/>
                  </a:lnTo>
                  <a:lnTo>
                    <a:pt x="623" y="865"/>
                  </a:lnTo>
                  <a:lnTo>
                    <a:pt x="638" y="863"/>
                  </a:lnTo>
                  <a:lnTo>
                    <a:pt x="638" y="863"/>
                  </a:lnTo>
                  <a:lnTo>
                    <a:pt x="640" y="863"/>
                  </a:lnTo>
                  <a:lnTo>
                    <a:pt x="640" y="863"/>
                  </a:lnTo>
                  <a:lnTo>
                    <a:pt x="652" y="863"/>
                  </a:lnTo>
                  <a:lnTo>
                    <a:pt x="652" y="863"/>
                  </a:lnTo>
                  <a:lnTo>
                    <a:pt x="672" y="863"/>
                  </a:lnTo>
                  <a:lnTo>
                    <a:pt x="680" y="861"/>
                  </a:lnTo>
                  <a:lnTo>
                    <a:pt x="684" y="857"/>
                  </a:lnTo>
                  <a:lnTo>
                    <a:pt x="684" y="857"/>
                  </a:lnTo>
                  <a:lnTo>
                    <a:pt x="694" y="843"/>
                  </a:lnTo>
                  <a:lnTo>
                    <a:pt x="706" y="833"/>
                  </a:lnTo>
                  <a:lnTo>
                    <a:pt x="718" y="823"/>
                  </a:lnTo>
                  <a:lnTo>
                    <a:pt x="730" y="817"/>
                  </a:lnTo>
                  <a:lnTo>
                    <a:pt x="758" y="807"/>
                  </a:lnTo>
                  <a:lnTo>
                    <a:pt x="788" y="797"/>
                  </a:lnTo>
                  <a:lnTo>
                    <a:pt x="788" y="797"/>
                  </a:lnTo>
                  <a:lnTo>
                    <a:pt x="843" y="780"/>
                  </a:lnTo>
                  <a:lnTo>
                    <a:pt x="899" y="762"/>
                  </a:lnTo>
                  <a:lnTo>
                    <a:pt x="953" y="742"/>
                  </a:lnTo>
                  <a:lnTo>
                    <a:pt x="1008" y="724"/>
                  </a:lnTo>
                  <a:lnTo>
                    <a:pt x="1008" y="724"/>
                  </a:lnTo>
                  <a:lnTo>
                    <a:pt x="1060" y="708"/>
                  </a:lnTo>
                  <a:lnTo>
                    <a:pt x="1112" y="696"/>
                  </a:lnTo>
                  <a:lnTo>
                    <a:pt x="1112" y="696"/>
                  </a:lnTo>
                  <a:lnTo>
                    <a:pt x="1122" y="684"/>
                  </a:lnTo>
                  <a:lnTo>
                    <a:pt x="1131" y="676"/>
                  </a:lnTo>
                  <a:lnTo>
                    <a:pt x="1141" y="670"/>
                  </a:lnTo>
                  <a:lnTo>
                    <a:pt x="1153" y="664"/>
                  </a:lnTo>
                  <a:lnTo>
                    <a:pt x="1153" y="664"/>
                  </a:lnTo>
                  <a:lnTo>
                    <a:pt x="1215" y="648"/>
                  </a:lnTo>
                  <a:lnTo>
                    <a:pt x="1279" y="632"/>
                  </a:lnTo>
                  <a:lnTo>
                    <a:pt x="1279" y="632"/>
                  </a:lnTo>
                  <a:lnTo>
                    <a:pt x="1330" y="621"/>
                  </a:lnTo>
                  <a:lnTo>
                    <a:pt x="1330" y="621"/>
                  </a:lnTo>
                  <a:lnTo>
                    <a:pt x="1332" y="619"/>
                  </a:lnTo>
                  <a:lnTo>
                    <a:pt x="1332" y="619"/>
                  </a:lnTo>
                  <a:lnTo>
                    <a:pt x="1376" y="577"/>
                  </a:lnTo>
                  <a:lnTo>
                    <a:pt x="1376" y="577"/>
                  </a:lnTo>
                  <a:lnTo>
                    <a:pt x="1473" y="487"/>
                  </a:lnTo>
                  <a:lnTo>
                    <a:pt x="1569" y="394"/>
                  </a:lnTo>
                  <a:lnTo>
                    <a:pt x="1569" y="394"/>
                  </a:lnTo>
                  <a:lnTo>
                    <a:pt x="1571" y="390"/>
                  </a:lnTo>
                  <a:lnTo>
                    <a:pt x="1575" y="382"/>
                  </a:lnTo>
                  <a:lnTo>
                    <a:pt x="1577" y="370"/>
                  </a:lnTo>
                  <a:lnTo>
                    <a:pt x="1581" y="350"/>
                  </a:lnTo>
                  <a:lnTo>
                    <a:pt x="1581" y="350"/>
                  </a:lnTo>
                  <a:lnTo>
                    <a:pt x="1581" y="340"/>
                  </a:lnTo>
                  <a:lnTo>
                    <a:pt x="1581" y="340"/>
                  </a:lnTo>
                  <a:lnTo>
                    <a:pt x="1569" y="330"/>
                  </a:lnTo>
                  <a:lnTo>
                    <a:pt x="1557" y="318"/>
                  </a:lnTo>
                  <a:lnTo>
                    <a:pt x="1549" y="306"/>
                  </a:lnTo>
                  <a:lnTo>
                    <a:pt x="1543" y="294"/>
                  </a:lnTo>
                  <a:lnTo>
                    <a:pt x="1533" y="271"/>
                  </a:lnTo>
                  <a:lnTo>
                    <a:pt x="1525" y="245"/>
                  </a:lnTo>
                  <a:lnTo>
                    <a:pt x="1525" y="245"/>
                  </a:lnTo>
                  <a:lnTo>
                    <a:pt x="1523" y="237"/>
                  </a:lnTo>
                  <a:lnTo>
                    <a:pt x="1523" y="237"/>
                  </a:lnTo>
                  <a:lnTo>
                    <a:pt x="1517" y="223"/>
                  </a:lnTo>
                  <a:lnTo>
                    <a:pt x="1509" y="207"/>
                  </a:lnTo>
                  <a:lnTo>
                    <a:pt x="1491" y="175"/>
                  </a:lnTo>
                  <a:lnTo>
                    <a:pt x="1491" y="175"/>
                  </a:lnTo>
                  <a:lnTo>
                    <a:pt x="1473" y="141"/>
                  </a:lnTo>
                  <a:lnTo>
                    <a:pt x="1473" y="141"/>
                  </a:lnTo>
                  <a:lnTo>
                    <a:pt x="1469" y="129"/>
                  </a:lnTo>
                  <a:lnTo>
                    <a:pt x="1469" y="118"/>
                  </a:lnTo>
                  <a:lnTo>
                    <a:pt x="1473" y="106"/>
                  </a:lnTo>
                  <a:lnTo>
                    <a:pt x="1479" y="94"/>
                  </a:lnTo>
                  <a:lnTo>
                    <a:pt x="1479" y="94"/>
                  </a:lnTo>
                  <a:lnTo>
                    <a:pt x="1507" y="64"/>
                  </a:lnTo>
                  <a:lnTo>
                    <a:pt x="1507" y="64"/>
                  </a:lnTo>
                  <a:lnTo>
                    <a:pt x="1549" y="20"/>
                  </a:lnTo>
                  <a:lnTo>
                    <a:pt x="1549" y="20"/>
                  </a:lnTo>
                  <a:lnTo>
                    <a:pt x="1456" y="30"/>
                  </a:lnTo>
                  <a:lnTo>
                    <a:pt x="1410" y="34"/>
                  </a:lnTo>
                  <a:lnTo>
                    <a:pt x="1364" y="38"/>
                  </a:lnTo>
                  <a:lnTo>
                    <a:pt x="1364" y="38"/>
                  </a:lnTo>
                  <a:lnTo>
                    <a:pt x="1082" y="50"/>
                  </a:lnTo>
                  <a:lnTo>
                    <a:pt x="941" y="54"/>
                  </a:lnTo>
                  <a:lnTo>
                    <a:pt x="799" y="56"/>
                  </a:lnTo>
                  <a:lnTo>
                    <a:pt x="799" y="56"/>
                  </a:lnTo>
                  <a:lnTo>
                    <a:pt x="793" y="56"/>
                  </a:lnTo>
                  <a:lnTo>
                    <a:pt x="793" y="56"/>
                  </a:lnTo>
                  <a:lnTo>
                    <a:pt x="766" y="56"/>
                  </a:lnTo>
                  <a:lnTo>
                    <a:pt x="736" y="54"/>
                  </a:lnTo>
                  <a:lnTo>
                    <a:pt x="680" y="48"/>
                  </a:lnTo>
                  <a:lnTo>
                    <a:pt x="623" y="40"/>
                  </a:lnTo>
                  <a:lnTo>
                    <a:pt x="567" y="32"/>
                  </a:lnTo>
                  <a:lnTo>
                    <a:pt x="567" y="32"/>
                  </a:lnTo>
                  <a:lnTo>
                    <a:pt x="422" y="16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65" y="2"/>
                  </a:lnTo>
                  <a:lnTo>
                    <a:pt x="253" y="4"/>
                  </a:lnTo>
                  <a:lnTo>
                    <a:pt x="245" y="10"/>
                  </a:lnTo>
                  <a:lnTo>
                    <a:pt x="239" y="16"/>
                  </a:lnTo>
                  <a:lnTo>
                    <a:pt x="239" y="16"/>
                  </a:lnTo>
                  <a:lnTo>
                    <a:pt x="229" y="30"/>
                  </a:lnTo>
                  <a:lnTo>
                    <a:pt x="217" y="42"/>
                  </a:lnTo>
                  <a:lnTo>
                    <a:pt x="205" y="52"/>
                  </a:lnTo>
                  <a:lnTo>
                    <a:pt x="191" y="60"/>
                  </a:lnTo>
                  <a:lnTo>
                    <a:pt x="177" y="66"/>
                  </a:lnTo>
                  <a:lnTo>
                    <a:pt x="163" y="70"/>
                  </a:lnTo>
                  <a:lnTo>
                    <a:pt x="131" y="78"/>
                  </a:lnTo>
                  <a:lnTo>
                    <a:pt x="131" y="78"/>
                  </a:lnTo>
                  <a:lnTo>
                    <a:pt x="110" y="80"/>
                  </a:lnTo>
                  <a:lnTo>
                    <a:pt x="110" y="80"/>
                  </a:lnTo>
                  <a:lnTo>
                    <a:pt x="112" y="96"/>
                  </a:lnTo>
                  <a:lnTo>
                    <a:pt x="112" y="110"/>
                  </a:lnTo>
                  <a:lnTo>
                    <a:pt x="108" y="125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80" y="193"/>
                  </a:lnTo>
                  <a:lnTo>
                    <a:pt x="80" y="193"/>
                  </a:lnTo>
                  <a:lnTo>
                    <a:pt x="78" y="205"/>
                  </a:lnTo>
                  <a:lnTo>
                    <a:pt x="78" y="217"/>
                  </a:lnTo>
                  <a:lnTo>
                    <a:pt x="82" y="229"/>
                  </a:lnTo>
                  <a:lnTo>
                    <a:pt x="90" y="247"/>
                  </a:lnTo>
                  <a:lnTo>
                    <a:pt x="90" y="247"/>
                  </a:lnTo>
                  <a:lnTo>
                    <a:pt x="114" y="281"/>
                  </a:lnTo>
                  <a:lnTo>
                    <a:pt x="124" y="292"/>
                  </a:lnTo>
                  <a:lnTo>
                    <a:pt x="135" y="302"/>
                  </a:lnTo>
                  <a:lnTo>
                    <a:pt x="147" y="310"/>
                  </a:lnTo>
                  <a:lnTo>
                    <a:pt x="159" y="316"/>
                  </a:lnTo>
                  <a:lnTo>
                    <a:pt x="173" y="320"/>
                  </a:lnTo>
                  <a:lnTo>
                    <a:pt x="189" y="320"/>
                  </a:lnTo>
                  <a:lnTo>
                    <a:pt x="189" y="320"/>
                  </a:lnTo>
                  <a:lnTo>
                    <a:pt x="193" y="320"/>
                  </a:lnTo>
                  <a:lnTo>
                    <a:pt x="193" y="320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207" y="322"/>
                  </a:lnTo>
                  <a:lnTo>
                    <a:pt x="217" y="328"/>
                  </a:lnTo>
                  <a:lnTo>
                    <a:pt x="225" y="336"/>
                  </a:lnTo>
                  <a:lnTo>
                    <a:pt x="233" y="346"/>
                  </a:lnTo>
                  <a:lnTo>
                    <a:pt x="241" y="366"/>
                  </a:lnTo>
                  <a:lnTo>
                    <a:pt x="243" y="372"/>
                  </a:lnTo>
                  <a:lnTo>
                    <a:pt x="243" y="372"/>
                  </a:lnTo>
                  <a:lnTo>
                    <a:pt x="245" y="380"/>
                  </a:lnTo>
                  <a:lnTo>
                    <a:pt x="247" y="386"/>
                  </a:lnTo>
                  <a:lnTo>
                    <a:pt x="245" y="394"/>
                  </a:lnTo>
                  <a:lnTo>
                    <a:pt x="243" y="402"/>
                  </a:lnTo>
                  <a:lnTo>
                    <a:pt x="241" y="408"/>
                  </a:lnTo>
                  <a:lnTo>
                    <a:pt x="237" y="414"/>
                  </a:lnTo>
                  <a:lnTo>
                    <a:pt x="231" y="420"/>
                  </a:lnTo>
                  <a:lnTo>
                    <a:pt x="225" y="424"/>
                  </a:lnTo>
                  <a:lnTo>
                    <a:pt x="225" y="424"/>
                  </a:lnTo>
                  <a:lnTo>
                    <a:pt x="209" y="434"/>
                  </a:lnTo>
                  <a:lnTo>
                    <a:pt x="209" y="434"/>
                  </a:lnTo>
                  <a:lnTo>
                    <a:pt x="187" y="446"/>
                  </a:lnTo>
                  <a:lnTo>
                    <a:pt x="165" y="456"/>
                  </a:lnTo>
                  <a:lnTo>
                    <a:pt x="165" y="456"/>
                  </a:lnTo>
                  <a:lnTo>
                    <a:pt x="153" y="461"/>
                  </a:lnTo>
                  <a:lnTo>
                    <a:pt x="141" y="467"/>
                  </a:lnTo>
                  <a:lnTo>
                    <a:pt x="122" y="481"/>
                  </a:lnTo>
                  <a:lnTo>
                    <a:pt x="102" y="499"/>
                  </a:lnTo>
                  <a:lnTo>
                    <a:pt x="84" y="519"/>
                  </a:lnTo>
                  <a:lnTo>
                    <a:pt x="84" y="519"/>
                  </a:lnTo>
                  <a:lnTo>
                    <a:pt x="52" y="553"/>
                  </a:lnTo>
                  <a:lnTo>
                    <a:pt x="34" y="569"/>
                  </a:lnTo>
                  <a:lnTo>
                    <a:pt x="14" y="583"/>
                  </a:lnTo>
                  <a:lnTo>
                    <a:pt x="14" y="583"/>
                  </a:lnTo>
                  <a:lnTo>
                    <a:pt x="8" y="589"/>
                  </a:lnTo>
                  <a:lnTo>
                    <a:pt x="4" y="601"/>
                  </a:lnTo>
                  <a:lnTo>
                    <a:pt x="4" y="601"/>
                  </a:lnTo>
                  <a:lnTo>
                    <a:pt x="0" y="613"/>
                  </a:lnTo>
                  <a:lnTo>
                    <a:pt x="0" y="613"/>
                  </a:lnTo>
                  <a:lnTo>
                    <a:pt x="18" y="617"/>
                  </a:lnTo>
                  <a:lnTo>
                    <a:pt x="26" y="621"/>
                  </a:lnTo>
                  <a:lnTo>
                    <a:pt x="36" y="624"/>
                  </a:lnTo>
                  <a:lnTo>
                    <a:pt x="36" y="624"/>
                  </a:lnTo>
                  <a:lnTo>
                    <a:pt x="46" y="632"/>
                  </a:lnTo>
                  <a:lnTo>
                    <a:pt x="56" y="644"/>
                  </a:lnTo>
                  <a:lnTo>
                    <a:pt x="62" y="654"/>
                  </a:lnTo>
                  <a:lnTo>
                    <a:pt x="64" y="664"/>
                  </a:lnTo>
                  <a:lnTo>
                    <a:pt x="66" y="676"/>
                  </a:lnTo>
                  <a:lnTo>
                    <a:pt x="68" y="688"/>
                  </a:lnTo>
                  <a:lnTo>
                    <a:pt x="68" y="688"/>
                  </a:lnTo>
                  <a:close/>
                </a:path>
              </a:pathLst>
            </a:custGeom>
            <a:solidFill>
              <a:srgbClr val="9DA6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6" name="Freeform 9"/>
            <p:cNvSpPr>
              <a:spLocks/>
            </p:cNvSpPr>
            <p:nvPr/>
          </p:nvSpPr>
          <p:spPr bwMode="auto">
            <a:xfrm>
              <a:off x="0" y="306388"/>
              <a:ext cx="1993900" cy="2146300"/>
            </a:xfrm>
            <a:custGeom>
              <a:avLst/>
              <a:gdLst>
                <a:gd name="T0" fmla="*/ 1048 w 1256"/>
                <a:gd name="T1" fmla="*/ 996 h 1352"/>
                <a:gd name="T2" fmla="*/ 1153 w 1256"/>
                <a:gd name="T3" fmla="*/ 914 h 1352"/>
                <a:gd name="T4" fmla="*/ 1056 w 1256"/>
                <a:gd name="T5" fmla="*/ 807 h 1352"/>
                <a:gd name="T6" fmla="*/ 1125 w 1256"/>
                <a:gd name="T7" fmla="*/ 795 h 1352"/>
                <a:gd name="T8" fmla="*/ 1179 w 1256"/>
                <a:gd name="T9" fmla="*/ 763 h 1352"/>
                <a:gd name="T10" fmla="*/ 1201 w 1256"/>
                <a:gd name="T11" fmla="*/ 714 h 1352"/>
                <a:gd name="T12" fmla="*/ 1215 w 1256"/>
                <a:gd name="T13" fmla="*/ 616 h 1352"/>
                <a:gd name="T14" fmla="*/ 1233 w 1256"/>
                <a:gd name="T15" fmla="*/ 539 h 1352"/>
                <a:gd name="T16" fmla="*/ 1252 w 1256"/>
                <a:gd name="T17" fmla="*/ 507 h 1352"/>
                <a:gd name="T18" fmla="*/ 1256 w 1256"/>
                <a:gd name="T19" fmla="*/ 475 h 1352"/>
                <a:gd name="T20" fmla="*/ 1245 w 1256"/>
                <a:gd name="T21" fmla="*/ 453 h 1352"/>
                <a:gd name="T22" fmla="*/ 1213 w 1256"/>
                <a:gd name="T23" fmla="*/ 401 h 1352"/>
                <a:gd name="T24" fmla="*/ 1211 w 1256"/>
                <a:gd name="T25" fmla="*/ 372 h 1352"/>
                <a:gd name="T26" fmla="*/ 1209 w 1256"/>
                <a:gd name="T27" fmla="*/ 326 h 1352"/>
                <a:gd name="T28" fmla="*/ 1181 w 1256"/>
                <a:gd name="T29" fmla="*/ 286 h 1352"/>
                <a:gd name="T30" fmla="*/ 1177 w 1256"/>
                <a:gd name="T31" fmla="*/ 240 h 1352"/>
                <a:gd name="T32" fmla="*/ 1181 w 1256"/>
                <a:gd name="T33" fmla="*/ 232 h 1352"/>
                <a:gd name="T34" fmla="*/ 1207 w 1256"/>
                <a:gd name="T35" fmla="*/ 209 h 1352"/>
                <a:gd name="T36" fmla="*/ 1227 w 1256"/>
                <a:gd name="T37" fmla="*/ 191 h 1352"/>
                <a:gd name="T38" fmla="*/ 1225 w 1256"/>
                <a:gd name="T39" fmla="*/ 139 h 1352"/>
                <a:gd name="T40" fmla="*/ 1199 w 1256"/>
                <a:gd name="T41" fmla="*/ 2 h 1352"/>
                <a:gd name="T42" fmla="*/ 1189 w 1256"/>
                <a:gd name="T43" fmla="*/ 0 h 1352"/>
                <a:gd name="T44" fmla="*/ 1139 w 1256"/>
                <a:gd name="T45" fmla="*/ 26 h 1352"/>
                <a:gd name="T46" fmla="*/ 1078 w 1256"/>
                <a:gd name="T47" fmla="*/ 81 h 1352"/>
                <a:gd name="T48" fmla="*/ 1012 w 1256"/>
                <a:gd name="T49" fmla="*/ 151 h 1352"/>
                <a:gd name="T50" fmla="*/ 901 w 1256"/>
                <a:gd name="T51" fmla="*/ 205 h 1352"/>
                <a:gd name="T52" fmla="*/ 793 w 1256"/>
                <a:gd name="T53" fmla="*/ 224 h 1352"/>
                <a:gd name="T54" fmla="*/ 714 w 1256"/>
                <a:gd name="T55" fmla="*/ 250 h 1352"/>
                <a:gd name="T56" fmla="*/ 602 w 1256"/>
                <a:gd name="T57" fmla="*/ 286 h 1352"/>
                <a:gd name="T58" fmla="*/ 423 w 1256"/>
                <a:gd name="T59" fmla="*/ 334 h 1352"/>
                <a:gd name="T60" fmla="*/ 127 w 1256"/>
                <a:gd name="T61" fmla="*/ 433 h 1352"/>
                <a:gd name="T62" fmla="*/ 87 w 1256"/>
                <a:gd name="T63" fmla="*/ 471 h 1352"/>
                <a:gd name="T64" fmla="*/ 83 w 1256"/>
                <a:gd name="T65" fmla="*/ 533 h 1352"/>
                <a:gd name="T66" fmla="*/ 153 w 1256"/>
                <a:gd name="T67" fmla="*/ 863 h 1352"/>
                <a:gd name="T68" fmla="*/ 153 w 1256"/>
                <a:gd name="T69" fmla="*/ 916 h 1352"/>
                <a:gd name="T70" fmla="*/ 101 w 1256"/>
                <a:gd name="T71" fmla="*/ 1032 h 1352"/>
                <a:gd name="T72" fmla="*/ 32 w 1256"/>
                <a:gd name="T73" fmla="*/ 1121 h 1352"/>
                <a:gd name="T74" fmla="*/ 8 w 1256"/>
                <a:gd name="T75" fmla="*/ 1147 h 1352"/>
                <a:gd name="T76" fmla="*/ 0 w 1256"/>
                <a:gd name="T77" fmla="*/ 1183 h 1352"/>
                <a:gd name="T78" fmla="*/ 6 w 1256"/>
                <a:gd name="T79" fmla="*/ 1203 h 1352"/>
                <a:gd name="T80" fmla="*/ 183 w 1256"/>
                <a:gd name="T81" fmla="*/ 1352 h 1352"/>
                <a:gd name="T82" fmla="*/ 221 w 1256"/>
                <a:gd name="T83" fmla="*/ 1336 h 1352"/>
                <a:gd name="T84" fmla="*/ 249 w 1256"/>
                <a:gd name="T85" fmla="*/ 1324 h 1352"/>
                <a:gd name="T86" fmla="*/ 270 w 1256"/>
                <a:gd name="T87" fmla="*/ 1280 h 1352"/>
                <a:gd name="T88" fmla="*/ 318 w 1256"/>
                <a:gd name="T89" fmla="*/ 1211 h 1352"/>
                <a:gd name="T90" fmla="*/ 340 w 1256"/>
                <a:gd name="T91" fmla="*/ 1187 h 1352"/>
                <a:gd name="T92" fmla="*/ 382 w 1256"/>
                <a:gd name="T93" fmla="*/ 1173 h 1352"/>
                <a:gd name="T94" fmla="*/ 421 w 1256"/>
                <a:gd name="T95" fmla="*/ 1187 h 1352"/>
                <a:gd name="T96" fmla="*/ 451 w 1256"/>
                <a:gd name="T97" fmla="*/ 1187 h 1352"/>
                <a:gd name="T98" fmla="*/ 507 w 1256"/>
                <a:gd name="T99" fmla="*/ 1153 h 1352"/>
                <a:gd name="T100" fmla="*/ 584 w 1256"/>
                <a:gd name="T101" fmla="*/ 1105 h 1352"/>
                <a:gd name="T102" fmla="*/ 716 w 1256"/>
                <a:gd name="T103" fmla="*/ 1061 h 1352"/>
                <a:gd name="T104" fmla="*/ 763 w 1256"/>
                <a:gd name="T105" fmla="*/ 1057 h 1352"/>
                <a:gd name="T106" fmla="*/ 777 w 1256"/>
                <a:gd name="T107" fmla="*/ 1022 h 1352"/>
                <a:gd name="T108" fmla="*/ 795 w 1256"/>
                <a:gd name="T109" fmla="*/ 1002 h 1352"/>
                <a:gd name="T110" fmla="*/ 817 w 1256"/>
                <a:gd name="T111" fmla="*/ 988 h 1352"/>
                <a:gd name="T112" fmla="*/ 829 w 1256"/>
                <a:gd name="T113" fmla="*/ 988 h 1352"/>
                <a:gd name="T114" fmla="*/ 861 w 1256"/>
                <a:gd name="T115" fmla="*/ 1008 h 1352"/>
                <a:gd name="T116" fmla="*/ 871 w 1256"/>
                <a:gd name="T117" fmla="*/ 1020 h 1352"/>
                <a:gd name="T118" fmla="*/ 883 w 1256"/>
                <a:gd name="T119" fmla="*/ 1061 h 1352"/>
                <a:gd name="T120" fmla="*/ 891 w 1256"/>
                <a:gd name="T121" fmla="*/ 1103 h 1352"/>
                <a:gd name="T122" fmla="*/ 940 w 1256"/>
                <a:gd name="T123" fmla="*/ 1091 h 1352"/>
                <a:gd name="T124" fmla="*/ 1002 w 1256"/>
                <a:gd name="T125" fmla="*/ 1048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6" h="1352">
                  <a:moveTo>
                    <a:pt x="1014" y="1034"/>
                  </a:moveTo>
                  <a:lnTo>
                    <a:pt x="1014" y="1034"/>
                  </a:lnTo>
                  <a:lnTo>
                    <a:pt x="1030" y="1012"/>
                  </a:lnTo>
                  <a:lnTo>
                    <a:pt x="1048" y="996"/>
                  </a:lnTo>
                  <a:lnTo>
                    <a:pt x="1048" y="996"/>
                  </a:lnTo>
                  <a:lnTo>
                    <a:pt x="1099" y="954"/>
                  </a:lnTo>
                  <a:lnTo>
                    <a:pt x="1153" y="914"/>
                  </a:lnTo>
                  <a:lnTo>
                    <a:pt x="1153" y="914"/>
                  </a:lnTo>
                  <a:lnTo>
                    <a:pt x="1050" y="825"/>
                  </a:lnTo>
                  <a:lnTo>
                    <a:pt x="1050" y="825"/>
                  </a:lnTo>
                  <a:lnTo>
                    <a:pt x="1056" y="807"/>
                  </a:lnTo>
                  <a:lnTo>
                    <a:pt x="1056" y="807"/>
                  </a:lnTo>
                  <a:lnTo>
                    <a:pt x="1081" y="801"/>
                  </a:lnTo>
                  <a:lnTo>
                    <a:pt x="1105" y="797"/>
                  </a:lnTo>
                  <a:lnTo>
                    <a:pt x="1105" y="797"/>
                  </a:lnTo>
                  <a:lnTo>
                    <a:pt x="1125" y="795"/>
                  </a:lnTo>
                  <a:lnTo>
                    <a:pt x="1141" y="789"/>
                  </a:lnTo>
                  <a:lnTo>
                    <a:pt x="1157" y="783"/>
                  </a:lnTo>
                  <a:lnTo>
                    <a:pt x="1169" y="773"/>
                  </a:lnTo>
                  <a:lnTo>
                    <a:pt x="1179" y="763"/>
                  </a:lnTo>
                  <a:lnTo>
                    <a:pt x="1189" y="749"/>
                  </a:lnTo>
                  <a:lnTo>
                    <a:pt x="1195" y="733"/>
                  </a:lnTo>
                  <a:lnTo>
                    <a:pt x="1201" y="714"/>
                  </a:lnTo>
                  <a:lnTo>
                    <a:pt x="1201" y="714"/>
                  </a:lnTo>
                  <a:lnTo>
                    <a:pt x="1217" y="656"/>
                  </a:lnTo>
                  <a:lnTo>
                    <a:pt x="1217" y="656"/>
                  </a:lnTo>
                  <a:lnTo>
                    <a:pt x="1215" y="636"/>
                  </a:lnTo>
                  <a:lnTo>
                    <a:pt x="1215" y="616"/>
                  </a:lnTo>
                  <a:lnTo>
                    <a:pt x="1217" y="594"/>
                  </a:lnTo>
                  <a:lnTo>
                    <a:pt x="1221" y="574"/>
                  </a:lnTo>
                  <a:lnTo>
                    <a:pt x="1227" y="555"/>
                  </a:lnTo>
                  <a:lnTo>
                    <a:pt x="1233" y="539"/>
                  </a:lnTo>
                  <a:lnTo>
                    <a:pt x="1241" y="523"/>
                  </a:lnTo>
                  <a:lnTo>
                    <a:pt x="1248" y="513"/>
                  </a:lnTo>
                  <a:lnTo>
                    <a:pt x="1248" y="513"/>
                  </a:lnTo>
                  <a:lnTo>
                    <a:pt x="1252" y="507"/>
                  </a:lnTo>
                  <a:lnTo>
                    <a:pt x="1256" y="499"/>
                  </a:lnTo>
                  <a:lnTo>
                    <a:pt x="1256" y="491"/>
                  </a:lnTo>
                  <a:lnTo>
                    <a:pt x="1256" y="483"/>
                  </a:lnTo>
                  <a:lnTo>
                    <a:pt x="1256" y="475"/>
                  </a:lnTo>
                  <a:lnTo>
                    <a:pt x="1254" y="467"/>
                  </a:lnTo>
                  <a:lnTo>
                    <a:pt x="1250" y="461"/>
                  </a:lnTo>
                  <a:lnTo>
                    <a:pt x="1245" y="453"/>
                  </a:lnTo>
                  <a:lnTo>
                    <a:pt x="1245" y="453"/>
                  </a:lnTo>
                  <a:lnTo>
                    <a:pt x="1233" y="439"/>
                  </a:lnTo>
                  <a:lnTo>
                    <a:pt x="1221" y="421"/>
                  </a:lnTo>
                  <a:lnTo>
                    <a:pt x="1217" y="411"/>
                  </a:lnTo>
                  <a:lnTo>
                    <a:pt x="1213" y="401"/>
                  </a:lnTo>
                  <a:lnTo>
                    <a:pt x="1211" y="389"/>
                  </a:lnTo>
                  <a:lnTo>
                    <a:pt x="1211" y="378"/>
                  </a:lnTo>
                  <a:lnTo>
                    <a:pt x="1211" y="372"/>
                  </a:lnTo>
                  <a:lnTo>
                    <a:pt x="1211" y="372"/>
                  </a:lnTo>
                  <a:lnTo>
                    <a:pt x="1211" y="342"/>
                  </a:lnTo>
                  <a:lnTo>
                    <a:pt x="1211" y="332"/>
                  </a:lnTo>
                  <a:lnTo>
                    <a:pt x="1209" y="326"/>
                  </a:lnTo>
                  <a:lnTo>
                    <a:pt x="1209" y="326"/>
                  </a:lnTo>
                  <a:lnTo>
                    <a:pt x="1205" y="320"/>
                  </a:lnTo>
                  <a:lnTo>
                    <a:pt x="1199" y="310"/>
                  </a:lnTo>
                  <a:lnTo>
                    <a:pt x="1181" y="286"/>
                  </a:lnTo>
                  <a:lnTo>
                    <a:pt x="1181" y="286"/>
                  </a:lnTo>
                  <a:lnTo>
                    <a:pt x="1173" y="276"/>
                  </a:lnTo>
                  <a:lnTo>
                    <a:pt x="1171" y="264"/>
                  </a:lnTo>
                  <a:lnTo>
                    <a:pt x="1171" y="252"/>
                  </a:lnTo>
                  <a:lnTo>
                    <a:pt x="1177" y="240"/>
                  </a:lnTo>
                  <a:lnTo>
                    <a:pt x="1177" y="240"/>
                  </a:lnTo>
                  <a:lnTo>
                    <a:pt x="1177" y="238"/>
                  </a:lnTo>
                  <a:lnTo>
                    <a:pt x="1177" y="238"/>
                  </a:lnTo>
                  <a:lnTo>
                    <a:pt x="1181" y="232"/>
                  </a:lnTo>
                  <a:lnTo>
                    <a:pt x="1185" y="222"/>
                  </a:lnTo>
                  <a:lnTo>
                    <a:pt x="1195" y="215"/>
                  </a:lnTo>
                  <a:lnTo>
                    <a:pt x="1207" y="209"/>
                  </a:lnTo>
                  <a:lnTo>
                    <a:pt x="1207" y="209"/>
                  </a:lnTo>
                  <a:lnTo>
                    <a:pt x="1215" y="205"/>
                  </a:lnTo>
                  <a:lnTo>
                    <a:pt x="1221" y="201"/>
                  </a:lnTo>
                  <a:lnTo>
                    <a:pt x="1225" y="197"/>
                  </a:lnTo>
                  <a:lnTo>
                    <a:pt x="1227" y="191"/>
                  </a:lnTo>
                  <a:lnTo>
                    <a:pt x="1229" y="181"/>
                  </a:lnTo>
                  <a:lnTo>
                    <a:pt x="1229" y="171"/>
                  </a:lnTo>
                  <a:lnTo>
                    <a:pt x="1225" y="139"/>
                  </a:lnTo>
                  <a:lnTo>
                    <a:pt x="1225" y="13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89" y="0"/>
                  </a:lnTo>
                  <a:lnTo>
                    <a:pt x="1189" y="0"/>
                  </a:lnTo>
                  <a:lnTo>
                    <a:pt x="1177" y="2"/>
                  </a:lnTo>
                  <a:lnTo>
                    <a:pt x="1163" y="10"/>
                  </a:lnTo>
                  <a:lnTo>
                    <a:pt x="1163" y="10"/>
                  </a:lnTo>
                  <a:lnTo>
                    <a:pt x="1139" y="26"/>
                  </a:lnTo>
                  <a:lnTo>
                    <a:pt x="1117" y="42"/>
                  </a:lnTo>
                  <a:lnTo>
                    <a:pt x="1095" y="59"/>
                  </a:lnTo>
                  <a:lnTo>
                    <a:pt x="1085" y="6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58" y="107"/>
                  </a:lnTo>
                  <a:lnTo>
                    <a:pt x="1036" y="131"/>
                  </a:lnTo>
                  <a:lnTo>
                    <a:pt x="1012" y="151"/>
                  </a:lnTo>
                  <a:lnTo>
                    <a:pt x="986" y="169"/>
                  </a:lnTo>
                  <a:lnTo>
                    <a:pt x="960" y="183"/>
                  </a:lnTo>
                  <a:lnTo>
                    <a:pt x="932" y="195"/>
                  </a:lnTo>
                  <a:lnTo>
                    <a:pt x="901" y="205"/>
                  </a:lnTo>
                  <a:lnTo>
                    <a:pt x="869" y="213"/>
                  </a:lnTo>
                  <a:lnTo>
                    <a:pt x="869" y="213"/>
                  </a:lnTo>
                  <a:lnTo>
                    <a:pt x="819" y="221"/>
                  </a:lnTo>
                  <a:lnTo>
                    <a:pt x="793" y="224"/>
                  </a:lnTo>
                  <a:lnTo>
                    <a:pt x="767" y="230"/>
                  </a:lnTo>
                  <a:lnTo>
                    <a:pt x="767" y="230"/>
                  </a:lnTo>
                  <a:lnTo>
                    <a:pt x="742" y="240"/>
                  </a:lnTo>
                  <a:lnTo>
                    <a:pt x="714" y="250"/>
                  </a:lnTo>
                  <a:lnTo>
                    <a:pt x="688" y="260"/>
                  </a:lnTo>
                  <a:lnTo>
                    <a:pt x="662" y="270"/>
                  </a:lnTo>
                  <a:lnTo>
                    <a:pt x="662" y="270"/>
                  </a:lnTo>
                  <a:lnTo>
                    <a:pt x="602" y="286"/>
                  </a:lnTo>
                  <a:lnTo>
                    <a:pt x="543" y="302"/>
                  </a:lnTo>
                  <a:lnTo>
                    <a:pt x="483" y="318"/>
                  </a:lnTo>
                  <a:lnTo>
                    <a:pt x="423" y="334"/>
                  </a:lnTo>
                  <a:lnTo>
                    <a:pt x="423" y="334"/>
                  </a:lnTo>
                  <a:lnTo>
                    <a:pt x="348" y="358"/>
                  </a:lnTo>
                  <a:lnTo>
                    <a:pt x="274" y="382"/>
                  </a:lnTo>
                  <a:lnTo>
                    <a:pt x="127" y="433"/>
                  </a:lnTo>
                  <a:lnTo>
                    <a:pt x="127" y="433"/>
                  </a:lnTo>
                  <a:lnTo>
                    <a:pt x="115" y="441"/>
                  </a:lnTo>
                  <a:lnTo>
                    <a:pt x="103" y="449"/>
                  </a:lnTo>
                  <a:lnTo>
                    <a:pt x="93" y="459"/>
                  </a:lnTo>
                  <a:lnTo>
                    <a:pt x="87" y="471"/>
                  </a:lnTo>
                  <a:lnTo>
                    <a:pt x="87" y="471"/>
                  </a:lnTo>
                  <a:lnTo>
                    <a:pt x="85" y="491"/>
                  </a:lnTo>
                  <a:lnTo>
                    <a:pt x="83" y="511"/>
                  </a:lnTo>
                  <a:lnTo>
                    <a:pt x="83" y="533"/>
                  </a:lnTo>
                  <a:lnTo>
                    <a:pt x="87" y="553"/>
                  </a:lnTo>
                  <a:lnTo>
                    <a:pt x="87" y="553"/>
                  </a:lnTo>
                  <a:lnTo>
                    <a:pt x="119" y="708"/>
                  </a:lnTo>
                  <a:lnTo>
                    <a:pt x="153" y="863"/>
                  </a:lnTo>
                  <a:lnTo>
                    <a:pt x="153" y="863"/>
                  </a:lnTo>
                  <a:lnTo>
                    <a:pt x="155" y="881"/>
                  </a:lnTo>
                  <a:lnTo>
                    <a:pt x="155" y="898"/>
                  </a:lnTo>
                  <a:lnTo>
                    <a:pt x="153" y="916"/>
                  </a:lnTo>
                  <a:lnTo>
                    <a:pt x="149" y="932"/>
                  </a:lnTo>
                  <a:lnTo>
                    <a:pt x="149" y="932"/>
                  </a:lnTo>
                  <a:lnTo>
                    <a:pt x="125" y="982"/>
                  </a:lnTo>
                  <a:lnTo>
                    <a:pt x="101" y="1032"/>
                  </a:lnTo>
                  <a:lnTo>
                    <a:pt x="87" y="1055"/>
                  </a:lnTo>
                  <a:lnTo>
                    <a:pt x="72" y="1079"/>
                  </a:lnTo>
                  <a:lnTo>
                    <a:pt x="54" y="1101"/>
                  </a:lnTo>
                  <a:lnTo>
                    <a:pt x="32" y="1121"/>
                  </a:lnTo>
                  <a:lnTo>
                    <a:pt x="32" y="1121"/>
                  </a:lnTo>
                  <a:lnTo>
                    <a:pt x="24" y="1129"/>
                  </a:lnTo>
                  <a:lnTo>
                    <a:pt x="16" y="1137"/>
                  </a:lnTo>
                  <a:lnTo>
                    <a:pt x="8" y="1147"/>
                  </a:lnTo>
                  <a:lnTo>
                    <a:pt x="4" y="1157"/>
                  </a:lnTo>
                  <a:lnTo>
                    <a:pt x="4" y="1157"/>
                  </a:lnTo>
                  <a:lnTo>
                    <a:pt x="2" y="1169"/>
                  </a:lnTo>
                  <a:lnTo>
                    <a:pt x="0" y="1183"/>
                  </a:lnTo>
                  <a:lnTo>
                    <a:pt x="2" y="1195"/>
                  </a:lnTo>
                  <a:lnTo>
                    <a:pt x="4" y="1199"/>
                  </a:lnTo>
                  <a:lnTo>
                    <a:pt x="6" y="1203"/>
                  </a:lnTo>
                  <a:lnTo>
                    <a:pt x="6" y="1203"/>
                  </a:lnTo>
                  <a:lnTo>
                    <a:pt x="91" y="1274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201" y="1342"/>
                  </a:lnTo>
                  <a:lnTo>
                    <a:pt x="209" y="1340"/>
                  </a:lnTo>
                  <a:lnTo>
                    <a:pt x="221" y="1336"/>
                  </a:lnTo>
                  <a:lnTo>
                    <a:pt x="221" y="1336"/>
                  </a:lnTo>
                  <a:lnTo>
                    <a:pt x="237" y="1332"/>
                  </a:lnTo>
                  <a:lnTo>
                    <a:pt x="243" y="1328"/>
                  </a:lnTo>
                  <a:lnTo>
                    <a:pt x="249" y="1324"/>
                  </a:lnTo>
                  <a:lnTo>
                    <a:pt x="254" y="1316"/>
                  </a:lnTo>
                  <a:lnTo>
                    <a:pt x="260" y="1306"/>
                  </a:lnTo>
                  <a:lnTo>
                    <a:pt x="270" y="1280"/>
                  </a:lnTo>
                  <a:lnTo>
                    <a:pt x="270" y="1280"/>
                  </a:lnTo>
                  <a:lnTo>
                    <a:pt x="280" y="1260"/>
                  </a:lnTo>
                  <a:lnTo>
                    <a:pt x="292" y="1242"/>
                  </a:lnTo>
                  <a:lnTo>
                    <a:pt x="304" y="1224"/>
                  </a:lnTo>
                  <a:lnTo>
                    <a:pt x="318" y="1211"/>
                  </a:lnTo>
                  <a:lnTo>
                    <a:pt x="318" y="1211"/>
                  </a:lnTo>
                  <a:lnTo>
                    <a:pt x="328" y="1197"/>
                  </a:lnTo>
                  <a:lnTo>
                    <a:pt x="328" y="1197"/>
                  </a:lnTo>
                  <a:lnTo>
                    <a:pt x="340" y="1187"/>
                  </a:lnTo>
                  <a:lnTo>
                    <a:pt x="354" y="1179"/>
                  </a:lnTo>
                  <a:lnTo>
                    <a:pt x="368" y="1175"/>
                  </a:lnTo>
                  <a:lnTo>
                    <a:pt x="382" y="1173"/>
                  </a:lnTo>
                  <a:lnTo>
                    <a:pt x="382" y="1173"/>
                  </a:lnTo>
                  <a:lnTo>
                    <a:pt x="396" y="1175"/>
                  </a:lnTo>
                  <a:lnTo>
                    <a:pt x="408" y="1181"/>
                  </a:lnTo>
                  <a:lnTo>
                    <a:pt x="408" y="1181"/>
                  </a:lnTo>
                  <a:lnTo>
                    <a:pt x="421" y="1187"/>
                  </a:lnTo>
                  <a:lnTo>
                    <a:pt x="435" y="1189"/>
                  </a:lnTo>
                  <a:lnTo>
                    <a:pt x="435" y="1189"/>
                  </a:lnTo>
                  <a:lnTo>
                    <a:pt x="443" y="1189"/>
                  </a:lnTo>
                  <a:lnTo>
                    <a:pt x="451" y="1187"/>
                  </a:lnTo>
                  <a:lnTo>
                    <a:pt x="467" y="1179"/>
                  </a:lnTo>
                  <a:lnTo>
                    <a:pt x="485" y="1169"/>
                  </a:lnTo>
                  <a:lnTo>
                    <a:pt x="503" y="1157"/>
                  </a:lnTo>
                  <a:lnTo>
                    <a:pt x="507" y="1153"/>
                  </a:lnTo>
                  <a:lnTo>
                    <a:pt x="507" y="1153"/>
                  </a:lnTo>
                  <a:lnTo>
                    <a:pt x="531" y="1137"/>
                  </a:lnTo>
                  <a:lnTo>
                    <a:pt x="557" y="1121"/>
                  </a:lnTo>
                  <a:lnTo>
                    <a:pt x="584" y="1105"/>
                  </a:lnTo>
                  <a:lnTo>
                    <a:pt x="614" y="1091"/>
                  </a:lnTo>
                  <a:lnTo>
                    <a:pt x="646" y="1079"/>
                  </a:lnTo>
                  <a:lnTo>
                    <a:pt x="680" y="1069"/>
                  </a:lnTo>
                  <a:lnTo>
                    <a:pt x="716" y="1061"/>
                  </a:lnTo>
                  <a:lnTo>
                    <a:pt x="753" y="1057"/>
                  </a:lnTo>
                  <a:lnTo>
                    <a:pt x="753" y="1057"/>
                  </a:lnTo>
                  <a:lnTo>
                    <a:pt x="763" y="1057"/>
                  </a:lnTo>
                  <a:lnTo>
                    <a:pt x="763" y="1057"/>
                  </a:lnTo>
                  <a:lnTo>
                    <a:pt x="767" y="1046"/>
                  </a:lnTo>
                  <a:lnTo>
                    <a:pt x="767" y="1046"/>
                  </a:lnTo>
                  <a:lnTo>
                    <a:pt x="771" y="1034"/>
                  </a:lnTo>
                  <a:lnTo>
                    <a:pt x="777" y="1022"/>
                  </a:lnTo>
                  <a:lnTo>
                    <a:pt x="785" y="1014"/>
                  </a:lnTo>
                  <a:lnTo>
                    <a:pt x="791" y="1008"/>
                  </a:lnTo>
                  <a:lnTo>
                    <a:pt x="791" y="1008"/>
                  </a:lnTo>
                  <a:lnTo>
                    <a:pt x="795" y="1002"/>
                  </a:lnTo>
                  <a:lnTo>
                    <a:pt x="795" y="1002"/>
                  </a:lnTo>
                  <a:lnTo>
                    <a:pt x="801" y="996"/>
                  </a:lnTo>
                  <a:lnTo>
                    <a:pt x="809" y="992"/>
                  </a:lnTo>
                  <a:lnTo>
                    <a:pt x="817" y="988"/>
                  </a:lnTo>
                  <a:lnTo>
                    <a:pt x="827" y="988"/>
                  </a:lnTo>
                  <a:lnTo>
                    <a:pt x="827" y="988"/>
                  </a:lnTo>
                  <a:lnTo>
                    <a:pt x="829" y="988"/>
                  </a:lnTo>
                  <a:lnTo>
                    <a:pt x="829" y="988"/>
                  </a:lnTo>
                  <a:lnTo>
                    <a:pt x="839" y="990"/>
                  </a:lnTo>
                  <a:lnTo>
                    <a:pt x="847" y="994"/>
                  </a:lnTo>
                  <a:lnTo>
                    <a:pt x="855" y="1000"/>
                  </a:lnTo>
                  <a:lnTo>
                    <a:pt x="861" y="1008"/>
                  </a:lnTo>
                  <a:lnTo>
                    <a:pt x="861" y="1008"/>
                  </a:lnTo>
                  <a:lnTo>
                    <a:pt x="865" y="1012"/>
                  </a:lnTo>
                  <a:lnTo>
                    <a:pt x="865" y="1012"/>
                  </a:lnTo>
                  <a:lnTo>
                    <a:pt x="871" y="1020"/>
                  </a:lnTo>
                  <a:lnTo>
                    <a:pt x="879" y="1032"/>
                  </a:lnTo>
                  <a:lnTo>
                    <a:pt x="883" y="1046"/>
                  </a:lnTo>
                  <a:lnTo>
                    <a:pt x="883" y="1053"/>
                  </a:lnTo>
                  <a:lnTo>
                    <a:pt x="883" y="1061"/>
                  </a:lnTo>
                  <a:lnTo>
                    <a:pt x="883" y="1061"/>
                  </a:lnTo>
                  <a:lnTo>
                    <a:pt x="877" y="1103"/>
                  </a:lnTo>
                  <a:lnTo>
                    <a:pt x="877" y="1103"/>
                  </a:lnTo>
                  <a:lnTo>
                    <a:pt x="891" y="1103"/>
                  </a:lnTo>
                  <a:lnTo>
                    <a:pt x="891" y="1103"/>
                  </a:lnTo>
                  <a:lnTo>
                    <a:pt x="907" y="1101"/>
                  </a:lnTo>
                  <a:lnTo>
                    <a:pt x="924" y="1097"/>
                  </a:lnTo>
                  <a:lnTo>
                    <a:pt x="940" y="1091"/>
                  </a:lnTo>
                  <a:lnTo>
                    <a:pt x="956" y="1083"/>
                  </a:lnTo>
                  <a:lnTo>
                    <a:pt x="972" y="1073"/>
                  </a:lnTo>
                  <a:lnTo>
                    <a:pt x="988" y="1061"/>
                  </a:lnTo>
                  <a:lnTo>
                    <a:pt x="1002" y="1048"/>
                  </a:lnTo>
                  <a:lnTo>
                    <a:pt x="1014" y="1034"/>
                  </a:lnTo>
                  <a:lnTo>
                    <a:pt x="1014" y="1034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7" name="Freeform 10"/>
            <p:cNvSpPr>
              <a:spLocks/>
            </p:cNvSpPr>
            <p:nvPr/>
          </p:nvSpPr>
          <p:spPr bwMode="auto">
            <a:xfrm>
              <a:off x="5418138" y="454025"/>
              <a:ext cx="1670050" cy="2446338"/>
            </a:xfrm>
            <a:custGeom>
              <a:avLst/>
              <a:gdLst>
                <a:gd name="T0" fmla="*/ 420 w 1052"/>
                <a:gd name="T1" fmla="*/ 203 h 1541"/>
                <a:gd name="T2" fmla="*/ 444 w 1052"/>
                <a:gd name="T3" fmla="*/ 277 h 1541"/>
                <a:gd name="T4" fmla="*/ 476 w 1052"/>
                <a:gd name="T5" fmla="*/ 314 h 1541"/>
                <a:gd name="T6" fmla="*/ 488 w 1052"/>
                <a:gd name="T7" fmla="*/ 334 h 1541"/>
                <a:gd name="T8" fmla="*/ 486 w 1052"/>
                <a:gd name="T9" fmla="*/ 380 h 1541"/>
                <a:gd name="T10" fmla="*/ 464 w 1052"/>
                <a:gd name="T11" fmla="*/ 428 h 1541"/>
                <a:gd name="T12" fmla="*/ 223 w 1052"/>
                <a:gd name="T13" fmla="*/ 656 h 1541"/>
                <a:gd name="T14" fmla="*/ 207 w 1052"/>
                <a:gd name="T15" fmla="*/ 664 h 1541"/>
                <a:gd name="T16" fmla="*/ 32 w 1052"/>
                <a:gd name="T17" fmla="*/ 708 h 1541"/>
                <a:gd name="T18" fmla="*/ 2 w 1052"/>
                <a:gd name="T19" fmla="*/ 740 h 1541"/>
                <a:gd name="T20" fmla="*/ 4 w 1052"/>
                <a:gd name="T21" fmla="*/ 823 h 1541"/>
                <a:gd name="T22" fmla="*/ 14 w 1052"/>
                <a:gd name="T23" fmla="*/ 909 h 1541"/>
                <a:gd name="T24" fmla="*/ 46 w 1052"/>
                <a:gd name="T25" fmla="*/ 949 h 1541"/>
                <a:gd name="T26" fmla="*/ 116 w 1052"/>
                <a:gd name="T27" fmla="*/ 1034 h 1541"/>
                <a:gd name="T28" fmla="*/ 144 w 1052"/>
                <a:gd name="T29" fmla="*/ 1092 h 1541"/>
                <a:gd name="T30" fmla="*/ 207 w 1052"/>
                <a:gd name="T31" fmla="*/ 1153 h 1541"/>
                <a:gd name="T32" fmla="*/ 285 w 1052"/>
                <a:gd name="T33" fmla="*/ 1169 h 1541"/>
                <a:gd name="T34" fmla="*/ 307 w 1052"/>
                <a:gd name="T35" fmla="*/ 1177 h 1541"/>
                <a:gd name="T36" fmla="*/ 346 w 1052"/>
                <a:gd name="T37" fmla="*/ 1211 h 1541"/>
                <a:gd name="T38" fmla="*/ 394 w 1052"/>
                <a:gd name="T39" fmla="*/ 1217 h 1541"/>
                <a:gd name="T40" fmla="*/ 442 w 1052"/>
                <a:gd name="T41" fmla="*/ 1312 h 1541"/>
                <a:gd name="T42" fmla="*/ 436 w 1052"/>
                <a:gd name="T43" fmla="*/ 1354 h 1541"/>
                <a:gd name="T44" fmla="*/ 414 w 1052"/>
                <a:gd name="T45" fmla="*/ 1394 h 1541"/>
                <a:gd name="T46" fmla="*/ 430 w 1052"/>
                <a:gd name="T47" fmla="*/ 1434 h 1541"/>
                <a:gd name="T48" fmla="*/ 499 w 1052"/>
                <a:gd name="T49" fmla="*/ 1483 h 1541"/>
                <a:gd name="T50" fmla="*/ 605 w 1052"/>
                <a:gd name="T51" fmla="*/ 1521 h 1541"/>
                <a:gd name="T52" fmla="*/ 641 w 1052"/>
                <a:gd name="T53" fmla="*/ 1523 h 1541"/>
                <a:gd name="T54" fmla="*/ 674 w 1052"/>
                <a:gd name="T55" fmla="*/ 1531 h 1541"/>
                <a:gd name="T56" fmla="*/ 726 w 1052"/>
                <a:gd name="T57" fmla="*/ 1541 h 1541"/>
                <a:gd name="T58" fmla="*/ 752 w 1052"/>
                <a:gd name="T59" fmla="*/ 1535 h 1541"/>
                <a:gd name="T60" fmla="*/ 794 w 1052"/>
                <a:gd name="T61" fmla="*/ 1481 h 1541"/>
                <a:gd name="T62" fmla="*/ 816 w 1052"/>
                <a:gd name="T63" fmla="*/ 1432 h 1541"/>
                <a:gd name="T64" fmla="*/ 889 w 1052"/>
                <a:gd name="T65" fmla="*/ 1340 h 1541"/>
                <a:gd name="T66" fmla="*/ 969 w 1052"/>
                <a:gd name="T67" fmla="*/ 1296 h 1541"/>
                <a:gd name="T68" fmla="*/ 1040 w 1052"/>
                <a:gd name="T69" fmla="*/ 1235 h 1541"/>
                <a:gd name="T70" fmla="*/ 1052 w 1052"/>
                <a:gd name="T71" fmla="*/ 1145 h 1541"/>
                <a:gd name="T72" fmla="*/ 1036 w 1052"/>
                <a:gd name="T73" fmla="*/ 1032 h 1541"/>
                <a:gd name="T74" fmla="*/ 967 w 1052"/>
                <a:gd name="T75" fmla="*/ 811 h 1541"/>
                <a:gd name="T76" fmla="*/ 867 w 1052"/>
                <a:gd name="T77" fmla="*/ 563 h 1541"/>
                <a:gd name="T78" fmla="*/ 833 w 1052"/>
                <a:gd name="T79" fmla="*/ 410 h 1541"/>
                <a:gd name="T80" fmla="*/ 820 w 1052"/>
                <a:gd name="T81" fmla="*/ 330 h 1541"/>
                <a:gd name="T82" fmla="*/ 786 w 1052"/>
                <a:gd name="T83" fmla="*/ 193 h 1541"/>
                <a:gd name="T84" fmla="*/ 772 w 1052"/>
                <a:gd name="T85" fmla="*/ 155 h 1541"/>
                <a:gd name="T86" fmla="*/ 724 w 1052"/>
                <a:gd name="T87" fmla="*/ 102 h 1541"/>
                <a:gd name="T88" fmla="*/ 561 w 1052"/>
                <a:gd name="T89" fmla="*/ 8 h 1541"/>
                <a:gd name="T90" fmla="*/ 521 w 1052"/>
                <a:gd name="T91" fmla="*/ 0 h 1541"/>
                <a:gd name="T92" fmla="*/ 493 w 1052"/>
                <a:gd name="T93" fmla="*/ 6 h 1541"/>
                <a:gd name="T94" fmla="*/ 376 w 1052"/>
                <a:gd name="T95" fmla="*/ 128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52" h="1541">
                  <a:moveTo>
                    <a:pt x="376" y="128"/>
                  </a:moveTo>
                  <a:lnTo>
                    <a:pt x="376" y="128"/>
                  </a:lnTo>
                  <a:lnTo>
                    <a:pt x="406" y="179"/>
                  </a:lnTo>
                  <a:lnTo>
                    <a:pt x="420" y="203"/>
                  </a:lnTo>
                  <a:lnTo>
                    <a:pt x="430" y="231"/>
                  </a:lnTo>
                  <a:lnTo>
                    <a:pt x="430" y="231"/>
                  </a:lnTo>
                  <a:lnTo>
                    <a:pt x="436" y="255"/>
                  </a:lnTo>
                  <a:lnTo>
                    <a:pt x="444" y="277"/>
                  </a:lnTo>
                  <a:lnTo>
                    <a:pt x="450" y="287"/>
                  </a:lnTo>
                  <a:lnTo>
                    <a:pt x="458" y="296"/>
                  </a:lnTo>
                  <a:lnTo>
                    <a:pt x="466" y="306"/>
                  </a:lnTo>
                  <a:lnTo>
                    <a:pt x="476" y="314"/>
                  </a:lnTo>
                  <a:lnTo>
                    <a:pt x="476" y="314"/>
                  </a:lnTo>
                  <a:lnTo>
                    <a:pt x="480" y="318"/>
                  </a:lnTo>
                  <a:lnTo>
                    <a:pt x="484" y="322"/>
                  </a:lnTo>
                  <a:lnTo>
                    <a:pt x="488" y="334"/>
                  </a:lnTo>
                  <a:lnTo>
                    <a:pt x="490" y="348"/>
                  </a:lnTo>
                  <a:lnTo>
                    <a:pt x="490" y="362"/>
                  </a:lnTo>
                  <a:lnTo>
                    <a:pt x="490" y="362"/>
                  </a:lnTo>
                  <a:lnTo>
                    <a:pt x="486" y="380"/>
                  </a:lnTo>
                  <a:lnTo>
                    <a:pt x="482" y="398"/>
                  </a:lnTo>
                  <a:lnTo>
                    <a:pt x="474" y="414"/>
                  </a:lnTo>
                  <a:lnTo>
                    <a:pt x="470" y="420"/>
                  </a:lnTo>
                  <a:lnTo>
                    <a:pt x="464" y="428"/>
                  </a:lnTo>
                  <a:lnTo>
                    <a:pt x="464" y="428"/>
                  </a:lnTo>
                  <a:lnTo>
                    <a:pt x="404" y="485"/>
                  </a:lnTo>
                  <a:lnTo>
                    <a:pt x="344" y="543"/>
                  </a:lnTo>
                  <a:lnTo>
                    <a:pt x="223" y="656"/>
                  </a:lnTo>
                  <a:lnTo>
                    <a:pt x="223" y="656"/>
                  </a:lnTo>
                  <a:lnTo>
                    <a:pt x="215" y="660"/>
                  </a:lnTo>
                  <a:lnTo>
                    <a:pt x="207" y="664"/>
                  </a:lnTo>
                  <a:lnTo>
                    <a:pt x="207" y="664"/>
                  </a:lnTo>
                  <a:lnTo>
                    <a:pt x="120" y="684"/>
                  </a:lnTo>
                  <a:lnTo>
                    <a:pt x="76" y="696"/>
                  </a:lnTo>
                  <a:lnTo>
                    <a:pt x="32" y="708"/>
                  </a:lnTo>
                  <a:lnTo>
                    <a:pt x="32" y="708"/>
                  </a:lnTo>
                  <a:lnTo>
                    <a:pt x="22" y="714"/>
                  </a:lnTo>
                  <a:lnTo>
                    <a:pt x="12" y="724"/>
                  </a:lnTo>
                  <a:lnTo>
                    <a:pt x="4" y="734"/>
                  </a:lnTo>
                  <a:lnTo>
                    <a:pt x="2" y="740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2" y="784"/>
                  </a:lnTo>
                  <a:lnTo>
                    <a:pt x="4" y="823"/>
                  </a:lnTo>
                  <a:lnTo>
                    <a:pt x="8" y="863"/>
                  </a:lnTo>
                  <a:lnTo>
                    <a:pt x="12" y="901"/>
                  </a:lnTo>
                  <a:lnTo>
                    <a:pt x="12" y="901"/>
                  </a:lnTo>
                  <a:lnTo>
                    <a:pt x="14" y="909"/>
                  </a:lnTo>
                  <a:lnTo>
                    <a:pt x="16" y="915"/>
                  </a:lnTo>
                  <a:lnTo>
                    <a:pt x="26" y="927"/>
                  </a:lnTo>
                  <a:lnTo>
                    <a:pt x="46" y="949"/>
                  </a:lnTo>
                  <a:lnTo>
                    <a:pt x="46" y="949"/>
                  </a:lnTo>
                  <a:lnTo>
                    <a:pt x="68" y="972"/>
                  </a:lnTo>
                  <a:lnTo>
                    <a:pt x="90" y="996"/>
                  </a:lnTo>
                  <a:lnTo>
                    <a:pt x="108" y="1022"/>
                  </a:lnTo>
                  <a:lnTo>
                    <a:pt x="116" y="1034"/>
                  </a:lnTo>
                  <a:lnTo>
                    <a:pt x="122" y="1048"/>
                  </a:lnTo>
                  <a:lnTo>
                    <a:pt x="122" y="1048"/>
                  </a:lnTo>
                  <a:lnTo>
                    <a:pt x="132" y="1070"/>
                  </a:lnTo>
                  <a:lnTo>
                    <a:pt x="144" y="1092"/>
                  </a:lnTo>
                  <a:lnTo>
                    <a:pt x="156" y="1110"/>
                  </a:lnTo>
                  <a:lnTo>
                    <a:pt x="171" y="1127"/>
                  </a:lnTo>
                  <a:lnTo>
                    <a:pt x="189" y="1141"/>
                  </a:lnTo>
                  <a:lnTo>
                    <a:pt x="207" y="1153"/>
                  </a:lnTo>
                  <a:lnTo>
                    <a:pt x="229" y="1161"/>
                  </a:lnTo>
                  <a:lnTo>
                    <a:pt x="253" y="1167"/>
                  </a:lnTo>
                  <a:lnTo>
                    <a:pt x="253" y="1167"/>
                  </a:lnTo>
                  <a:lnTo>
                    <a:pt x="285" y="1169"/>
                  </a:lnTo>
                  <a:lnTo>
                    <a:pt x="299" y="1171"/>
                  </a:lnTo>
                  <a:lnTo>
                    <a:pt x="305" y="1173"/>
                  </a:lnTo>
                  <a:lnTo>
                    <a:pt x="307" y="1177"/>
                  </a:lnTo>
                  <a:lnTo>
                    <a:pt x="307" y="1177"/>
                  </a:lnTo>
                  <a:lnTo>
                    <a:pt x="315" y="1191"/>
                  </a:lnTo>
                  <a:lnTo>
                    <a:pt x="324" y="1201"/>
                  </a:lnTo>
                  <a:lnTo>
                    <a:pt x="334" y="1209"/>
                  </a:lnTo>
                  <a:lnTo>
                    <a:pt x="346" y="1211"/>
                  </a:lnTo>
                  <a:lnTo>
                    <a:pt x="358" y="1213"/>
                  </a:lnTo>
                  <a:lnTo>
                    <a:pt x="370" y="1215"/>
                  </a:lnTo>
                  <a:lnTo>
                    <a:pt x="394" y="1217"/>
                  </a:lnTo>
                  <a:lnTo>
                    <a:pt x="394" y="1217"/>
                  </a:lnTo>
                  <a:lnTo>
                    <a:pt x="420" y="1265"/>
                  </a:lnTo>
                  <a:lnTo>
                    <a:pt x="432" y="1289"/>
                  </a:lnTo>
                  <a:lnTo>
                    <a:pt x="442" y="1312"/>
                  </a:lnTo>
                  <a:lnTo>
                    <a:pt x="442" y="1312"/>
                  </a:lnTo>
                  <a:lnTo>
                    <a:pt x="444" y="1322"/>
                  </a:lnTo>
                  <a:lnTo>
                    <a:pt x="444" y="1334"/>
                  </a:lnTo>
                  <a:lnTo>
                    <a:pt x="440" y="1344"/>
                  </a:lnTo>
                  <a:lnTo>
                    <a:pt x="436" y="1354"/>
                  </a:lnTo>
                  <a:lnTo>
                    <a:pt x="436" y="1354"/>
                  </a:lnTo>
                  <a:lnTo>
                    <a:pt x="422" y="1374"/>
                  </a:lnTo>
                  <a:lnTo>
                    <a:pt x="418" y="1384"/>
                  </a:lnTo>
                  <a:lnTo>
                    <a:pt x="414" y="1394"/>
                  </a:lnTo>
                  <a:lnTo>
                    <a:pt x="414" y="1404"/>
                  </a:lnTo>
                  <a:lnTo>
                    <a:pt x="416" y="1414"/>
                  </a:lnTo>
                  <a:lnTo>
                    <a:pt x="420" y="1424"/>
                  </a:lnTo>
                  <a:lnTo>
                    <a:pt x="430" y="1434"/>
                  </a:lnTo>
                  <a:lnTo>
                    <a:pt x="430" y="1434"/>
                  </a:lnTo>
                  <a:lnTo>
                    <a:pt x="454" y="1452"/>
                  </a:lnTo>
                  <a:lnTo>
                    <a:pt x="476" y="1467"/>
                  </a:lnTo>
                  <a:lnTo>
                    <a:pt x="499" y="1483"/>
                  </a:lnTo>
                  <a:lnTo>
                    <a:pt x="523" y="1497"/>
                  </a:lnTo>
                  <a:lnTo>
                    <a:pt x="549" y="1507"/>
                  </a:lnTo>
                  <a:lnTo>
                    <a:pt x="577" y="1515"/>
                  </a:lnTo>
                  <a:lnTo>
                    <a:pt x="605" y="1521"/>
                  </a:lnTo>
                  <a:lnTo>
                    <a:pt x="635" y="1523"/>
                  </a:lnTo>
                  <a:lnTo>
                    <a:pt x="635" y="1523"/>
                  </a:lnTo>
                  <a:lnTo>
                    <a:pt x="641" y="1523"/>
                  </a:lnTo>
                  <a:lnTo>
                    <a:pt x="641" y="1523"/>
                  </a:lnTo>
                  <a:lnTo>
                    <a:pt x="643" y="1523"/>
                  </a:lnTo>
                  <a:lnTo>
                    <a:pt x="643" y="1523"/>
                  </a:lnTo>
                  <a:lnTo>
                    <a:pt x="658" y="1525"/>
                  </a:lnTo>
                  <a:lnTo>
                    <a:pt x="674" y="1531"/>
                  </a:lnTo>
                  <a:lnTo>
                    <a:pt x="692" y="1537"/>
                  </a:lnTo>
                  <a:lnTo>
                    <a:pt x="708" y="1541"/>
                  </a:lnTo>
                  <a:lnTo>
                    <a:pt x="708" y="1541"/>
                  </a:lnTo>
                  <a:lnTo>
                    <a:pt x="726" y="1541"/>
                  </a:lnTo>
                  <a:lnTo>
                    <a:pt x="726" y="1541"/>
                  </a:lnTo>
                  <a:lnTo>
                    <a:pt x="740" y="1541"/>
                  </a:lnTo>
                  <a:lnTo>
                    <a:pt x="746" y="1539"/>
                  </a:lnTo>
                  <a:lnTo>
                    <a:pt x="752" y="1535"/>
                  </a:lnTo>
                  <a:lnTo>
                    <a:pt x="752" y="1535"/>
                  </a:lnTo>
                  <a:lnTo>
                    <a:pt x="768" y="1519"/>
                  </a:lnTo>
                  <a:lnTo>
                    <a:pt x="782" y="1501"/>
                  </a:lnTo>
                  <a:lnTo>
                    <a:pt x="794" y="1481"/>
                  </a:lnTo>
                  <a:lnTo>
                    <a:pt x="800" y="1473"/>
                  </a:lnTo>
                  <a:lnTo>
                    <a:pt x="804" y="1463"/>
                  </a:lnTo>
                  <a:lnTo>
                    <a:pt x="804" y="1463"/>
                  </a:lnTo>
                  <a:lnTo>
                    <a:pt x="816" y="1432"/>
                  </a:lnTo>
                  <a:lnTo>
                    <a:pt x="829" y="1404"/>
                  </a:lnTo>
                  <a:lnTo>
                    <a:pt x="847" y="1380"/>
                  </a:lnTo>
                  <a:lnTo>
                    <a:pt x="867" y="1358"/>
                  </a:lnTo>
                  <a:lnTo>
                    <a:pt x="889" y="1340"/>
                  </a:lnTo>
                  <a:lnTo>
                    <a:pt x="915" y="1324"/>
                  </a:lnTo>
                  <a:lnTo>
                    <a:pt x="941" y="1308"/>
                  </a:lnTo>
                  <a:lnTo>
                    <a:pt x="969" y="1296"/>
                  </a:lnTo>
                  <a:lnTo>
                    <a:pt x="969" y="1296"/>
                  </a:lnTo>
                  <a:lnTo>
                    <a:pt x="994" y="1285"/>
                  </a:lnTo>
                  <a:lnTo>
                    <a:pt x="1014" y="1269"/>
                  </a:lnTo>
                  <a:lnTo>
                    <a:pt x="1028" y="1253"/>
                  </a:lnTo>
                  <a:lnTo>
                    <a:pt x="1040" y="1235"/>
                  </a:lnTo>
                  <a:lnTo>
                    <a:pt x="1048" y="1215"/>
                  </a:lnTo>
                  <a:lnTo>
                    <a:pt x="1052" y="1193"/>
                  </a:lnTo>
                  <a:lnTo>
                    <a:pt x="1052" y="1171"/>
                  </a:lnTo>
                  <a:lnTo>
                    <a:pt x="1052" y="1145"/>
                  </a:lnTo>
                  <a:lnTo>
                    <a:pt x="1052" y="1145"/>
                  </a:lnTo>
                  <a:lnTo>
                    <a:pt x="1050" y="1118"/>
                  </a:lnTo>
                  <a:lnTo>
                    <a:pt x="1046" y="1088"/>
                  </a:lnTo>
                  <a:lnTo>
                    <a:pt x="1036" y="1032"/>
                  </a:lnTo>
                  <a:lnTo>
                    <a:pt x="1022" y="976"/>
                  </a:lnTo>
                  <a:lnTo>
                    <a:pt x="1006" y="921"/>
                  </a:lnTo>
                  <a:lnTo>
                    <a:pt x="987" y="865"/>
                  </a:lnTo>
                  <a:lnTo>
                    <a:pt x="967" y="811"/>
                  </a:lnTo>
                  <a:lnTo>
                    <a:pt x="925" y="704"/>
                  </a:lnTo>
                  <a:lnTo>
                    <a:pt x="925" y="704"/>
                  </a:lnTo>
                  <a:lnTo>
                    <a:pt x="895" y="632"/>
                  </a:lnTo>
                  <a:lnTo>
                    <a:pt x="867" y="563"/>
                  </a:lnTo>
                  <a:lnTo>
                    <a:pt x="853" y="525"/>
                  </a:lnTo>
                  <a:lnTo>
                    <a:pt x="843" y="489"/>
                  </a:lnTo>
                  <a:lnTo>
                    <a:pt x="837" y="450"/>
                  </a:lnTo>
                  <a:lnTo>
                    <a:pt x="833" y="410"/>
                  </a:lnTo>
                  <a:lnTo>
                    <a:pt x="833" y="410"/>
                  </a:lnTo>
                  <a:lnTo>
                    <a:pt x="831" y="384"/>
                  </a:lnTo>
                  <a:lnTo>
                    <a:pt x="827" y="356"/>
                  </a:lnTo>
                  <a:lnTo>
                    <a:pt x="820" y="330"/>
                  </a:lnTo>
                  <a:lnTo>
                    <a:pt x="814" y="302"/>
                  </a:lnTo>
                  <a:lnTo>
                    <a:pt x="798" y="249"/>
                  </a:lnTo>
                  <a:lnTo>
                    <a:pt x="790" y="221"/>
                  </a:lnTo>
                  <a:lnTo>
                    <a:pt x="786" y="193"/>
                  </a:lnTo>
                  <a:lnTo>
                    <a:pt x="786" y="193"/>
                  </a:lnTo>
                  <a:lnTo>
                    <a:pt x="784" y="181"/>
                  </a:lnTo>
                  <a:lnTo>
                    <a:pt x="778" y="169"/>
                  </a:lnTo>
                  <a:lnTo>
                    <a:pt x="772" y="155"/>
                  </a:lnTo>
                  <a:lnTo>
                    <a:pt x="764" y="143"/>
                  </a:lnTo>
                  <a:lnTo>
                    <a:pt x="746" y="122"/>
                  </a:lnTo>
                  <a:lnTo>
                    <a:pt x="724" y="102"/>
                  </a:lnTo>
                  <a:lnTo>
                    <a:pt x="724" y="102"/>
                  </a:lnTo>
                  <a:lnTo>
                    <a:pt x="686" y="76"/>
                  </a:lnTo>
                  <a:lnTo>
                    <a:pt x="645" y="52"/>
                  </a:lnTo>
                  <a:lnTo>
                    <a:pt x="603" y="28"/>
                  </a:lnTo>
                  <a:lnTo>
                    <a:pt x="561" y="8"/>
                  </a:lnTo>
                  <a:lnTo>
                    <a:pt x="561" y="8"/>
                  </a:lnTo>
                  <a:lnTo>
                    <a:pt x="543" y="2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05" y="2"/>
                  </a:lnTo>
                  <a:lnTo>
                    <a:pt x="497" y="4"/>
                  </a:lnTo>
                  <a:lnTo>
                    <a:pt x="493" y="6"/>
                  </a:lnTo>
                  <a:lnTo>
                    <a:pt x="493" y="6"/>
                  </a:lnTo>
                  <a:lnTo>
                    <a:pt x="462" y="36"/>
                  </a:lnTo>
                  <a:lnTo>
                    <a:pt x="430" y="68"/>
                  </a:lnTo>
                  <a:lnTo>
                    <a:pt x="376" y="128"/>
                  </a:lnTo>
                  <a:lnTo>
                    <a:pt x="376" y="1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8" name="Freeform 11"/>
            <p:cNvSpPr>
              <a:spLocks/>
            </p:cNvSpPr>
            <p:nvPr/>
          </p:nvSpPr>
          <p:spPr bwMode="auto">
            <a:xfrm>
              <a:off x="373064" y="3529617"/>
              <a:ext cx="2195512" cy="2047875"/>
            </a:xfrm>
            <a:custGeom>
              <a:avLst/>
              <a:gdLst>
                <a:gd name="T0" fmla="*/ 1359 w 1383"/>
                <a:gd name="T1" fmla="*/ 341 h 1290"/>
                <a:gd name="T2" fmla="*/ 1296 w 1383"/>
                <a:gd name="T3" fmla="*/ 316 h 1290"/>
                <a:gd name="T4" fmla="*/ 1270 w 1383"/>
                <a:gd name="T5" fmla="*/ 256 h 1290"/>
                <a:gd name="T6" fmla="*/ 1238 w 1383"/>
                <a:gd name="T7" fmla="*/ 202 h 1290"/>
                <a:gd name="T8" fmla="*/ 1173 w 1383"/>
                <a:gd name="T9" fmla="*/ 228 h 1290"/>
                <a:gd name="T10" fmla="*/ 1033 w 1383"/>
                <a:gd name="T11" fmla="*/ 230 h 1290"/>
                <a:gd name="T12" fmla="*/ 890 w 1383"/>
                <a:gd name="T13" fmla="*/ 139 h 1290"/>
                <a:gd name="T14" fmla="*/ 833 w 1383"/>
                <a:gd name="T15" fmla="*/ 53 h 1290"/>
                <a:gd name="T16" fmla="*/ 751 w 1383"/>
                <a:gd name="T17" fmla="*/ 79 h 1290"/>
                <a:gd name="T18" fmla="*/ 715 w 1383"/>
                <a:gd name="T19" fmla="*/ 103 h 1290"/>
                <a:gd name="T20" fmla="*/ 709 w 1383"/>
                <a:gd name="T21" fmla="*/ 105 h 1290"/>
                <a:gd name="T22" fmla="*/ 678 w 1383"/>
                <a:gd name="T23" fmla="*/ 85 h 1290"/>
                <a:gd name="T24" fmla="*/ 656 w 1383"/>
                <a:gd name="T25" fmla="*/ 47 h 1290"/>
                <a:gd name="T26" fmla="*/ 580 w 1383"/>
                <a:gd name="T27" fmla="*/ 41 h 1290"/>
                <a:gd name="T28" fmla="*/ 516 w 1383"/>
                <a:gd name="T29" fmla="*/ 117 h 1290"/>
                <a:gd name="T30" fmla="*/ 463 w 1383"/>
                <a:gd name="T31" fmla="*/ 204 h 1290"/>
                <a:gd name="T32" fmla="*/ 405 w 1383"/>
                <a:gd name="T33" fmla="*/ 262 h 1290"/>
                <a:gd name="T34" fmla="*/ 330 w 1383"/>
                <a:gd name="T35" fmla="*/ 250 h 1290"/>
                <a:gd name="T36" fmla="*/ 302 w 1383"/>
                <a:gd name="T37" fmla="*/ 234 h 1290"/>
                <a:gd name="T38" fmla="*/ 254 w 1383"/>
                <a:gd name="T39" fmla="*/ 302 h 1290"/>
                <a:gd name="T40" fmla="*/ 182 w 1383"/>
                <a:gd name="T41" fmla="*/ 306 h 1290"/>
                <a:gd name="T42" fmla="*/ 119 w 1383"/>
                <a:gd name="T43" fmla="*/ 306 h 1290"/>
                <a:gd name="T44" fmla="*/ 121 w 1383"/>
                <a:gd name="T45" fmla="*/ 355 h 1290"/>
                <a:gd name="T46" fmla="*/ 103 w 1383"/>
                <a:gd name="T47" fmla="*/ 447 h 1290"/>
                <a:gd name="T48" fmla="*/ 23 w 1383"/>
                <a:gd name="T49" fmla="*/ 681 h 1290"/>
                <a:gd name="T50" fmla="*/ 53 w 1383"/>
                <a:gd name="T51" fmla="*/ 660 h 1290"/>
                <a:gd name="T52" fmla="*/ 69 w 1383"/>
                <a:gd name="T53" fmla="*/ 602 h 1290"/>
                <a:gd name="T54" fmla="*/ 107 w 1383"/>
                <a:gd name="T55" fmla="*/ 582 h 1290"/>
                <a:gd name="T56" fmla="*/ 188 w 1383"/>
                <a:gd name="T57" fmla="*/ 604 h 1290"/>
                <a:gd name="T58" fmla="*/ 204 w 1383"/>
                <a:gd name="T59" fmla="*/ 606 h 1290"/>
                <a:gd name="T60" fmla="*/ 236 w 1383"/>
                <a:gd name="T61" fmla="*/ 660 h 1290"/>
                <a:gd name="T62" fmla="*/ 298 w 1383"/>
                <a:gd name="T63" fmla="*/ 739 h 1290"/>
                <a:gd name="T64" fmla="*/ 427 w 1383"/>
                <a:gd name="T65" fmla="*/ 787 h 1290"/>
                <a:gd name="T66" fmla="*/ 487 w 1383"/>
                <a:gd name="T67" fmla="*/ 829 h 1290"/>
                <a:gd name="T68" fmla="*/ 570 w 1383"/>
                <a:gd name="T69" fmla="*/ 864 h 1290"/>
                <a:gd name="T70" fmla="*/ 630 w 1383"/>
                <a:gd name="T71" fmla="*/ 856 h 1290"/>
                <a:gd name="T72" fmla="*/ 676 w 1383"/>
                <a:gd name="T73" fmla="*/ 852 h 1290"/>
                <a:gd name="T74" fmla="*/ 721 w 1383"/>
                <a:gd name="T75" fmla="*/ 890 h 1290"/>
                <a:gd name="T76" fmla="*/ 727 w 1383"/>
                <a:gd name="T77" fmla="*/ 962 h 1290"/>
                <a:gd name="T78" fmla="*/ 672 w 1383"/>
                <a:gd name="T79" fmla="*/ 1013 h 1290"/>
                <a:gd name="T80" fmla="*/ 691 w 1383"/>
                <a:gd name="T81" fmla="*/ 1081 h 1290"/>
                <a:gd name="T82" fmla="*/ 785 w 1383"/>
                <a:gd name="T83" fmla="*/ 1196 h 1290"/>
                <a:gd name="T84" fmla="*/ 819 w 1383"/>
                <a:gd name="T85" fmla="*/ 1270 h 1290"/>
                <a:gd name="T86" fmla="*/ 980 w 1383"/>
                <a:gd name="T87" fmla="*/ 1149 h 1290"/>
                <a:gd name="T88" fmla="*/ 936 w 1383"/>
                <a:gd name="T89" fmla="*/ 1069 h 1290"/>
                <a:gd name="T90" fmla="*/ 970 w 1383"/>
                <a:gd name="T91" fmla="*/ 1002 h 1290"/>
                <a:gd name="T92" fmla="*/ 1109 w 1383"/>
                <a:gd name="T93" fmla="*/ 840 h 1290"/>
                <a:gd name="T94" fmla="*/ 1151 w 1383"/>
                <a:gd name="T95" fmla="*/ 735 h 1290"/>
                <a:gd name="T96" fmla="*/ 1224 w 1383"/>
                <a:gd name="T97" fmla="*/ 644 h 1290"/>
                <a:gd name="T98" fmla="*/ 1286 w 1383"/>
                <a:gd name="T99" fmla="*/ 554 h 1290"/>
                <a:gd name="T100" fmla="*/ 1284 w 1383"/>
                <a:gd name="T101" fmla="*/ 516 h 1290"/>
                <a:gd name="T102" fmla="*/ 1322 w 1383"/>
                <a:gd name="T103" fmla="*/ 483 h 1290"/>
                <a:gd name="T104" fmla="*/ 1381 w 1383"/>
                <a:gd name="T105" fmla="*/ 467 h 1290"/>
                <a:gd name="T106" fmla="*/ 1375 w 1383"/>
                <a:gd name="T107" fmla="*/ 385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3" h="1290">
                  <a:moveTo>
                    <a:pt x="1375" y="385"/>
                  </a:moveTo>
                  <a:lnTo>
                    <a:pt x="1375" y="385"/>
                  </a:lnTo>
                  <a:lnTo>
                    <a:pt x="1373" y="371"/>
                  </a:lnTo>
                  <a:lnTo>
                    <a:pt x="1369" y="359"/>
                  </a:lnTo>
                  <a:lnTo>
                    <a:pt x="1365" y="349"/>
                  </a:lnTo>
                  <a:lnTo>
                    <a:pt x="1359" y="341"/>
                  </a:lnTo>
                  <a:lnTo>
                    <a:pt x="1351" y="336"/>
                  </a:lnTo>
                  <a:lnTo>
                    <a:pt x="1342" y="330"/>
                  </a:lnTo>
                  <a:lnTo>
                    <a:pt x="1330" y="326"/>
                  </a:lnTo>
                  <a:lnTo>
                    <a:pt x="1318" y="322"/>
                  </a:lnTo>
                  <a:lnTo>
                    <a:pt x="1318" y="322"/>
                  </a:lnTo>
                  <a:lnTo>
                    <a:pt x="1296" y="316"/>
                  </a:lnTo>
                  <a:lnTo>
                    <a:pt x="1282" y="310"/>
                  </a:lnTo>
                  <a:lnTo>
                    <a:pt x="1270" y="304"/>
                  </a:lnTo>
                  <a:lnTo>
                    <a:pt x="1264" y="296"/>
                  </a:lnTo>
                  <a:lnTo>
                    <a:pt x="1262" y="284"/>
                  </a:lnTo>
                  <a:lnTo>
                    <a:pt x="1264" y="272"/>
                  </a:lnTo>
                  <a:lnTo>
                    <a:pt x="1270" y="256"/>
                  </a:lnTo>
                  <a:lnTo>
                    <a:pt x="1280" y="236"/>
                  </a:lnTo>
                  <a:lnTo>
                    <a:pt x="1280" y="236"/>
                  </a:lnTo>
                  <a:lnTo>
                    <a:pt x="1266" y="220"/>
                  </a:lnTo>
                  <a:lnTo>
                    <a:pt x="1256" y="210"/>
                  </a:lnTo>
                  <a:lnTo>
                    <a:pt x="1248" y="204"/>
                  </a:lnTo>
                  <a:lnTo>
                    <a:pt x="1238" y="202"/>
                  </a:lnTo>
                  <a:lnTo>
                    <a:pt x="1238" y="202"/>
                  </a:lnTo>
                  <a:lnTo>
                    <a:pt x="1230" y="202"/>
                  </a:lnTo>
                  <a:lnTo>
                    <a:pt x="1222" y="206"/>
                  </a:lnTo>
                  <a:lnTo>
                    <a:pt x="1194" y="218"/>
                  </a:lnTo>
                  <a:lnTo>
                    <a:pt x="1194" y="218"/>
                  </a:lnTo>
                  <a:lnTo>
                    <a:pt x="1173" y="228"/>
                  </a:lnTo>
                  <a:lnTo>
                    <a:pt x="1151" y="234"/>
                  </a:lnTo>
                  <a:lnTo>
                    <a:pt x="1127" y="238"/>
                  </a:lnTo>
                  <a:lnTo>
                    <a:pt x="1103" y="238"/>
                  </a:lnTo>
                  <a:lnTo>
                    <a:pt x="1103" y="238"/>
                  </a:lnTo>
                  <a:lnTo>
                    <a:pt x="1067" y="236"/>
                  </a:lnTo>
                  <a:lnTo>
                    <a:pt x="1033" y="230"/>
                  </a:lnTo>
                  <a:lnTo>
                    <a:pt x="1000" y="218"/>
                  </a:lnTo>
                  <a:lnTo>
                    <a:pt x="970" y="204"/>
                  </a:lnTo>
                  <a:lnTo>
                    <a:pt x="940" y="184"/>
                  </a:lnTo>
                  <a:lnTo>
                    <a:pt x="912" y="163"/>
                  </a:lnTo>
                  <a:lnTo>
                    <a:pt x="902" y="151"/>
                  </a:lnTo>
                  <a:lnTo>
                    <a:pt x="890" y="139"/>
                  </a:lnTo>
                  <a:lnTo>
                    <a:pt x="880" y="125"/>
                  </a:lnTo>
                  <a:lnTo>
                    <a:pt x="872" y="111"/>
                  </a:lnTo>
                  <a:lnTo>
                    <a:pt x="872" y="111"/>
                  </a:lnTo>
                  <a:lnTo>
                    <a:pt x="862" y="95"/>
                  </a:lnTo>
                  <a:lnTo>
                    <a:pt x="854" y="81"/>
                  </a:lnTo>
                  <a:lnTo>
                    <a:pt x="833" y="53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75" y="23"/>
                  </a:lnTo>
                  <a:lnTo>
                    <a:pt x="765" y="47"/>
                  </a:lnTo>
                  <a:lnTo>
                    <a:pt x="765" y="47"/>
                  </a:lnTo>
                  <a:lnTo>
                    <a:pt x="751" y="79"/>
                  </a:lnTo>
                  <a:lnTo>
                    <a:pt x="751" y="79"/>
                  </a:lnTo>
                  <a:lnTo>
                    <a:pt x="745" y="89"/>
                  </a:lnTo>
                  <a:lnTo>
                    <a:pt x="737" y="95"/>
                  </a:lnTo>
                  <a:lnTo>
                    <a:pt x="727" y="101"/>
                  </a:lnTo>
                  <a:lnTo>
                    <a:pt x="715" y="103"/>
                  </a:lnTo>
                  <a:lnTo>
                    <a:pt x="715" y="103"/>
                  </a:lnTo>
                  <a:lnTo>
                    <a:pt x="713" y="103"/>
                  </a:lnTo>
                  <a:lnTo>
                    <a:pt x="713" y="103"/>
                  </a:lnTo>
                  <a:lnTo>
                    <a:pt x="711" y="103"/>
                  </a:lnTo>
                  <a:lnTo>
                    <a:pt x="711" y="103"/>
                  </a:lnTo>
                  <a:lnTo>
                    <a:pt x="709" y="105"/>
                  </a:lnTo>
                  <a:lnTo>
                    <a:pt x="709" y="105"/>
                  </a:lnTo>
                  <a:lnTo>
                    <a:pt x="693" y="101"/>
                  </a:lnTo>
                  <a:lnTo>
                    <a:pt x="693" y="101"/>
                  </a:lnTo>
                  <a:lnTo>
                    <a:pt x="693" y="99"/>
                  </a:lnTo>
                  <a:lnTo>
                    <a:pt x="693" y="99"/>
                  </a:lnTo>
                  <a:lnTo>
                    <a:pt x="685" y="93"/>
                  </a:lnTo>
                  <a:lnTo>
                    <a:pt x="678" y="85"/>
                  </a:lnTo>
                  <a:lnTo>
                    <a:pt x="678" y="85"/>
                  </a:lnTo>
                  <a:lnTo>
                    <a:pt x="668" y="69"/>
                  </a:lnTo>
                  <a:lnTo>
                    <a:pt x="668" y="69"/>
                  </a:lnTo>
                  <a:lnTo>
                    <a:pt x="662" y="57"/>
                  </a:lnTo>
                  <a:lnTo>
                    <a:pt x="656" y="47"/>
                  </a:lnTo>
                  <a:lnTo>
                    <a:pt x="656" y="47"/>
                  </a:lnTo>
                  <a:lnTo>
                    <a:pt x="646" y="17"/>
                  </a:lnTo>
                  <a:lnTo>
                    <a:pt x="646" y="17"/>
                  </a:lnTo>
                  <a:lnTo>
                    <a:pt x="620" y="27"/>
                  </a:lnTo>
                  <a:lnTo>
                    <a:pt x="620" y="27"/>
                  </a:lnTo>
                  <a:lnTo>
                    <a:pt x="598" y="33"/>
                  </a:lnTo>
                  <a:lnTo>
                    <a:pt x="580" y="41"/>
                  </a:lnTo>
                  <a:lnTo>
                    <a:pt x="564" y="51"/>
                  </a:lnTo>
                  <a:lnTo>
                    <a:pt x="552" y="59"/>
                  </a:lnTo>
                  <a:lnTo>
                    <a:pt x="540" y="71"/>
                  </a:lnTo>
                  <a:lnTo>
                    <a:pt x="530" y="83"/>
                  </a:lnTo>
                  <a:lnTo>
                    <a:pt x="522" y="99"/>
                  </a:lnTo>
                  <a:lnTo>
                    <a:pt x="516" y="117"/>
                  </a:lnTo>
                  <a:lnTo>
                    <a:pt x="516" y="117"/>
                  </a:lnTo>
                  <a:lnTo>
                    <a:pt x="511" y="133"/>
                  </a:lnTo>
                  <a:lnTo>
                    <a:pt x="505" y="149"/>
                  </a:lnTo>
                  <a:lnTo>
                    <a:pt x="495" y="165"/>
                  </a:lnTo>
                  <a:lnTo>
                    <a:pt x="485" y="178"/>
                  </a:lnTo>
                  <a:lnTo>
                    <a:pt x="463" y="204"/>
                  </a:lnTo>
                  <a:lnTo>
                    <a:pt x="441" y="228"/>
                  </a:lnTo>
                  <a:lnTo>
                    <a:pt x="441" y="228"/>
                  </a:lnTo>
                  <a:lnTo>
                    <a:pt x="419" y="252"/>
                  </a:lnTo>
                  <a:lnTo>
                    <a:pt x="419" y="252"/>
                  </a:lnTo>
                  <a:lnTo>
                    <a:pt x="413" y="256"/>
                  </a:lnTo>
                  <a:lnTo>
                    <a:pt x="405" y="262"/>
                  </a:lnTo>
                  <a:lnTo>
                    <a:pt x="395" y="266"/>
                  </a:lnTo>
                  <a:lnTo>
                    <a:pt x="383" y="266"/>
                  </a:lnTo>
                  <a:lnTo>
                    <a:pt x="383" y="266"/>
                  </a:lnTo>
                  <a:lnTo>
                    <a:pt x="367" y="266"/>
                  </a:lnTo>
                  <a:lnTo>
                    <a:pt x="347" y="260"/>
                  </a:lnTo>
                  <a:lnTo>
                    <a:pt x="330" y="250"/>
                  </a:lnTo>
                  <a:lnTo>
                    <a:pt x="320" y="244"/>
                  </a:lnTo>
                  <a:lnTo>
                    <a:pt x="312" y="238"/>
                  </a:lnTo>
                  <a:lnTo>
                    <a:pt x="312" y="238"/>
                  </a:lnTo>
                  <a:lnTo>
                    <a:pt x="306" y="230"/>
                  </a:lnTo>
                  <a:lnTo>
                    <a:pt x="306" y="230"/>
                  </a:lnTo>
                  <a:lnTo>
                    <a:pt x="302" y="234"/>
                  </a:lnTo>
                  <a:lnTo>
                    <a:pt x="302" y="234"/>
                  </a:lnTo>
                  <a:lnTo>
                    <a:pt x="292" y="260"/>
                  </a:lnTo>
                  <a:lnTo>
                    <a:pt x="286" y="272"/>
                  </a:lnTo>
                  <a:lnTo>
                    <a:pt x="276" y="284"/>
                  </a:lnTo>
                  <a:lnTo>
                    <a:pt x="266" y="294"/>
                  </a:lnTo>
                  <a:lnTo>
                    <a:pt x="254" y="302"/>
                  </a:lnTo>
                  <a:lnTo>
                    <a:pt x="238" y="306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02" y="308"/>
                  </a:lnTo>
                  <a:lnTo>
                    <a:pt x="182" y="306"/>
                  </a:lnTo>
                  <a:lnTo>
                    <a:pt x="182" y="306"/>
                  </a:lnTo>
                  <a:lnTo>
                    <a:pt x="173" y="304"/>
                  </a:lnTo>
                  <a:lnTo>
                    <a:pt x="173" y="304"/>
                  </a:lnTo>
                  <a:lnTo>
                    <a:pt x="149" y="300"/>
                  </a:lnTo>
                  <a:lnTo>
                    <a:pt x="125" y="294"/>
                  </a:lnTo>
                  <a:lnTo>
                    <a:pt x="125" y="294"/>
                  </a:lnTo>
                  <a:lnTo>
                    <a:pt x="119" y="306"/>
                  </a:lnTo>
                  <a:lnTo>
                    <a:pt x="113" y="320"/>
                  </a:lnTo>
                  <a:lnTo>
                    <a:pt x="111" y="332"/>
                  </a:lnTo>
                  <a:lnTo>
                    <a:pt x="111" y="336"/>
                  </a:lnTo>
                  <a:lnTo>
                    <a:pt x="111" y="340"/>
                  </a:lnTo>
                  <a:lnTo>
                    <a:pt x="111" y="340"/>
                  </a:lnTo>
                  <a:lnTo>
                    <a:pt x="121" y="355"/>
                  </a:lnTo>
                  <a:lnTo>
                    <a:pt x="125" y="369"/>
                  </a:lnTo>
                  <a:lnTo>
                    <a:pt x="125" y="383"/>
                  </a:lnTo>
                  <a:lnTo>
                    <a:pt x="125" y="395"/>
                  </a:lnTo>
                  <a:lnTo>
                    <a:pt x="121" y="409"/>
                  </a:lnTo>
                  <a:lnTo>
                    <a:pt x="115" y="421"/>
                  </a:lnTo>
                  <a:lnTo>
                    <a:pt x="103" y="447"/>
                  </a:lnTo>
                  <a:lnTo>
                    <a:pt x="103" y="447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12" y="681"/>
                  </a:lnTo>
                  <a:lnTo>
                    <a:pt x="23" y="681"/>
                  </a:lnTo>
                  <a:lnTo>
                    <a:pt x="23" y="681"/>
                  </a:lnTo>
                  <a:lnTo>
                    <a:pt x="31" y="681"/>
                  </a:lnTo>
                  <a:lnTo>
                    <a:pt x="37" y="679"/>
                  </a:lnTo>
                  <a:lnTo>
                    <a:pt x="41" y="677"/>
                  </a:lnTo>
                  <a:lnTo>
                    <a:pt x="47" y="673"/>
                  </a:lnTo>
                  <a:lnTo>
                    <a:pt x="49" y="668"/>
                  </a:lnTo>
                  <a:lnTo>
                    <a:pt x="53" y="660"/>
                  </a:lnTo>
                  <a:lnTo>
                    <a:pt x="57" y="642"/>
                  </a:lnTo>
                  <a:lnTo>
                    <a:pt x="57" y="642"/>
                  </a:lnTo>
                  <a:lnTo>
                    <a:pt x="57" y="632"/>
                  </a:lnTo>
                  <a:lnTo>
                    <a:pt x="61" y="620"/>
                  </a:lnTo>
                  <a:lnTo>
                    <a:pt x="63" y="610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9" y="592"/>
                  </a:lnTo>
                  <a:lnTo>
                    <a:pt x="89" y="586"/>
                  </a:lnTo>
                  <a:lnTo>
                    <a:pt x="97" y="582"/>
                  </a:lnTo>
                  <a:lnTo>
                    <a:pt x="107" y="582"/>
                  </a:lnTo>
                  <a:lnTo>
                    <a:pt x="107" y="582"/>
                  </a:lnTo>
                  <a:lnTo>
                    <a:pt x="117" y="582"/>
                  </a:lnTo>
                  <a:lnTo>
                    <a:pt x="127" y="586"/>
                  </a:lnTo>
                  <a:lnTo>
                    <a:pt x="149" y="594"/>
                  </a:lnTo>
                  <a:lnTo>
                    <a:pt x="169" y="600"/>
                  </a:lnTo>
                  <a:lnTo>
                    <a:pt x="179" y="604"/>
                  </a:lnTo>
                  <a:lnTo>
                    <a:pt x="188" y="604"/>
                  </a:lnTo>
                  <a:lnTo>
                    <a:pt x="188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204" y="606"/>
                  </a:lnTo>
                  <a:lnTo>
                    <a:pt x="212" y="610"/>
                  </a:lnTo>
                  <a:lnTo>
                    <a:pt x="220" y="616"/>
                  </a:lnTo>
                  <a:lnTo>
                    <a:pt x="224" y="624"/>
                  </a:lnTo>
                  <a:lnTo>
                    <a:pt x="224" y="624"/>
                  </a:lnTo>
                  <a:lnTo>
                    <a:pt x="230" y="642"/>
                  </a:lnTo>
                  <a:lnTo>
                    <a:pt x="236" y="660"/>
                  </a:lnTo>
                  <a:lnTo>
                    <a:pt x="244" y="675"/>
                  </a:lnTo>
                  <a:lnTo>
                    <a:pt x="254" y="691"/>
                  </a:lnTo>
                  <a:lnTo>
                    <a:pt x="264" y="705"/>
                  </a:lnTo>
                  <a:lnTo>
                    <a:pt x="274" y="717"/>
                  </a:lnTo>
                  <a:lnTo>
                    <a:pt x="286" y="729"/>
                  </a:lnTo>
                  <a:lnTo>
                    <a:pt x="298" y="739"/>
                  </a:lnTo>
                  <a:lnTo>
                    <a:pt x="312" y="747"/>
                  </a:lnTo>
                  <a:lnTo>
                    <a:pt x="326" y="755"/>
                  </a:lnTo>
                  <a:lnTo>
                    <a:pt x="357" y="769"/>
                  </a:lnTo>
                  <a:lnTo>
                    <a:pt x="391" y="779"/>
                  </a:lnTo>
                  <a:lnTo>
                    <a:pt x="427" y="787"/>
                  </a:lnTo>
                  <a:lnTo>
                    <a:pt x="427" y="787"/>
                  </a:lnTo>
                  <a:lnTo>
                    <a:pt x="441" y="793"/>
                  </a:lnTo>
                  <a:lnTo>
                    <a:pt x="455" y="799"/>
                  </a:lnTo>
                  <a:lnTo>
                    <a:pt x="467" y="809"/>
                  </a:lnTo>
                  <a:lnTo>
                    <a:pt x="479" y="819"/>
                  </a:lnTo>
                  <a:lnTo>
                    <a:pt x="479" y="819"/>
                  </a:lnTo>
                  <a:lnTo>
                    <a:pt x="487" y="829"/>
                  </a:lnTo>
                  <a:lnTo>
                    <a:pt x="499" y="839"/>
                  </a:lnTo>
                  <a:lnTo>
                    <a:pt x="512" y="846"/>
                  </a:lnTo>
                  <a:lnTo>
                    <a:pt x="526" y="852"/>
                  </a:lnTo>
                  <a:lnTo>
                    <a:pt x="540" y="858"/>
                  </a:lnTo>
                  <a:lnTo>
                    <a:pt x="554" y="862"/>
                  </a:lnTo>
                  <a:lnTo>
                    <a:pt x="570" y="864"/>
                  </a:lnTo>
                  <a:lnTo>
                    <a:pt x="586" y="866"/>
                  </a:lnTo>
                  <a:lnTo>
                    <a:pt x="586" y="866"/>
                  </a:lnTo>
                  <a:lnTo>
                    <a:pt x="596" y="864"/>
                  </a:lnTo>
                  <a:lnTo>
                    <a:pt x="608" y="862"/>
                  </a:lnTo>
                  <a:lnTo>
                    <a:pt x="620" y="860"/>
                  </a:lnTo>
                  <a:lnTo>
                    <a:pt x="630" y="856"/>
                  </a:lnTo>
                  <a:lnTo>
                    <a:pt x="630" y="856"/>
                  </a:lnTo>
                  <a:lnTo>
                    <a:pt x="642" y="850"/>
                  </a:lnTo>
                  <a:lnTo>
                    <a:pt x="658" y="850"/>
                  </a:lnTo>
                  <a:lnTo>
                    <a:pt x="658" y="850"/>
                  </a:lnTo>
                  <a:lnTo>
                    <a:pt x="666" y="850"/>
                  </a:lnTo>
                  <a:lnTo>
                    <a:pt x="676" y="852"/>
                  </a:lnTo>
                  <a:lnTo>
                    <a:pt x="683" y="856"/>
                  </a:lnTo>
                  <a:lnTo>
                    <a:pt x="693" y="860"/>
                  </a:lnTo>
                  <a:lnTo>
                    <a:pt x="701" y="866"/>
                  </a:lnTo>
                  <a:lnTo>
                    <a:pt x="709" y="874"/>
                  </a:lnTo>
                  <a:lnTo>
                    <a:pt x="715" y="882"/>
                  </a:lnTo>
                  <a:lnTo>
                    <a:pt x="721" y="890"/>
                  </a:lnTo>
                  <a:lnTo>
                    <a:pt x="721" y="890"/>
                  </a:lnTo>
                  <a:lnTo>
                    <a:pt x="727" y="906"/>
                  </a:lnTo>
                  <a:lnTo>
                    <a:pt x="731" y="920"/>
                  </a:lnTo>
                  <a:lnTo>
                    <a:pt x="733" y="936"/>
                  </a:lnTo>
                  <a:lnTo>
                    <a:pt x="731" y="950"/>
                  </a:lnTo>
                  <a:lnTo>
                    <a:pt x="727" y="962"/>
                  </a:lnTo>
                  <a:lnTo>
                    <a:pt x="721" y="976"/>
                  </a:lnTo>
                  <a:lnTo>
                    <a:pt x="713" y="986"/>
                  </a:lnTo>
                  <a:lnTo>
                    <a:pt x="703" y="994"/>
                  </a:lnTo>
                  <a:lnTo>
                    <a:pt x="703" y="994"/>
                  </a:lnTo>
                  <a:lnTo>
                    <a:pt x="685" y="1005"/>
                  </a:lnTo>
                  <a:lnTo>
                    <a:pt x="672" y="1013"/>
                  </a:lnTo>
                  <a:lnTo>
                    <a:pt x="664" y="1023"/>
                  </a:lnTo>
                  <a:lnTo>
                    <a:pt x="660" y="1031"/>
                  </a:lnTo>
                  <a:lnTo>
                    <a:pt x="662" y="1041"/>
                  </a:lnTo>
                  <a:lnTo>
                    <a:pt x="666" y="1051"/>
                  </a:lnTo>
                  <a:lnTo>
                    <a:pt x="676" y="1065"/>
                  </a:lnTo>
                  <a:lnTo>
                    <a:pt x="691" y="1081"/>
                  </a:lnTo>
                  <a:lnTo>
                    <a:pt x="691" y="1081"/>
                  </a:lnTo>
                  <a:lnTo>
                    <a:pt x="725" y="1117"/>
                  </a:lnTo>
                  <a:lnTo>
                    <a:pt x="741" y="1135"/>
                  </a:lnTo>
                  <a:lnTo>
                    <a:pt x="757" y="1155"/>
                  </a:lnTo>
                  <a:lnTo>
                    <a:pt x="771" y="1174"/>
                  </a:lnTo>
                  <a:lnTo>
                    <a:pt x="785" y="1196"/>
                  </a:lnTo>
                  <a:lnTo>
                    <a:pt x="795" y="1220"/>
                  </a:lnTo>
                  <a:lnTo>
                    <a:pt x="803" y="1244"/>
                  </a:lnTo>
                  <a:lnTo>
                    <a:pt x="803" y="1244"/>
                  </a:lnTo>
                  <a:lnTo>
                    <a:pt x="805" y="1252"/>
                  </a:lnTo>
                  <a:lnTo>
                    <a:pt x="809" y="1258"/>
                  </a:lnTo>
                  <a:lnTo>
                    <a:pt x="819" y="1270"/>
                  </a:lnTo>
                  <a:lnTo>
                    <a:pt x="837" y="1290"/>
                  </a:lnTo>
                  <a:lnTo>
                    <a:pt x="837" y="1290"/>
                  </a:lnTo>
                  <a:lnTo>
                    <a:pt x="1013" y="1188"/>
                  </a:lnTo>
                  <a:lnTo>
                    <a:pt x="1013" y="1188"/>
                  </a:lnTo>
                  <a:lnTo>
                    <a:pt x="998" y="1169"/>
                  </a:lnTo>
                  <a:lnTo>
                    <a:pt x="980" y="1149"/>
                  </a:lnTo>
                  <a:lnTo>
                    <a:pt x="980" y="1149"/>
                  </a:lnTo>
                  <a:lnTo>
                    <a:pt x="964" y="1133"/>
                  </a:lnTo>
                  <a:lnTo>
                    <a:pt x="952" y="1117"/>
                  </a:lnTo>
                  <a:lnTo>
                    <a:pt x="942" y="1101"/>
                  </a:lnTo>
                  <a:lnTo>
                    <a:pt x="938" y="1085"/>
                  </a:lnTo>
                  <a:lnTo>
                    <a:pt x="936" y="1069"/>
                  </a:lnTo>
                  <a:lnTo>
                    <a:pt x="940" y="1055"/>
                  </a:lnTo>
                  <a:lnTo>
                    <a:pt x="946" y="1039"/>
                  </a:lnTo>
                  <a:lnTo>
                    <a:pt x="956" y="1025"/>
                  </a:lnTo>
                  <a:lnTo>
                    <a:pt x="956" y="1025"/>
                  </a:lnTo>
                  <a:lnTo>
                    <a:pt x="960" y="1011"/>
                  </a:lnTo>
                  <a:lnTo>
                    <a:pt x="970" y="1002"/>
                  </a:lnTo>
                  <a:lnTo>
                    <a:pt x="970" y="1002"/>
                  </a:lnTo>
                  <a:lnTo>
                    <a:pt x="1023" y="950"/>
                  </a:lnTo>
                  <a:lnTo>
                    <a:pt x="1049" y="924"/>
                  </a:lnTo>
                  <a:lnTo>
                    <a:pt x="1071" y="898"/>
                  </a:lnTo>
                  <a:lnTo>
                    <a:pt x="1091" y="870"/>
                  </a:lnTo>
                  <a:lnTo>
                    <a:pt x="1109" y="840"/>
                  </a:lnTo>
                  <a:lnTo>
                    <a:pt x="1123" y="809"/>
                  </a:lnTo>
                  <a:lnTo>
                    <a:pt x="1133" y="773"/>
                  </a:lnTo>
                  <a:lnTo>
                    <a:pt x="1133" y="773"/>
                  </a:lnTo>
                  <a:lnTo>
                    <a:pt x="1135" y="763"/>
                  </a:lnTo>
                  <a:lnTo>
                    <a:pt x="1139" y="753"/>
                  </a:lnTo>
                  <a:lnTo>
                    <a:pt x="1151" y="735"/>
                  </a:lnTo>
                  <a:lnTo>
                    <a:pt x="1163" y="719"/>
                  </a:lnTo>
                  <a:lnTo>
                    <a:pt x="1177" y="703"/>
                  </a:lnTo>
                  <a:lnTo>
                    <a:pt x="1177" y="703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224" y="644"/>
                  </a:lnTo>
                  <a:lnTo>
                    <a:pt x="1224" y="644"/>
                  </a:lnTo>
                  <a:lnTo>
                    <a:pt x="1262" y="594"/>
                  </a:lnTo>
                  <a:lnTo>
                    <a:pt x="1262" y="594"/>
                  </a:lnTo>
                  <a:lnTo>
                    <a:pt x="1288" y="558"/>
                  </a:lnTo>
                  <a:lnTo>
                    <a:pt x="1288" y="558"/>
                  </a:lnTo>
                  <a:lnTo>
                    <a:pt x="1286" y="554"/>
                  </a:lnTo>
                  <a:lnTo>
                    <a:pt x="1286" y="554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2" y="530"/>
                  </a:lnTo>
                  <a:lnTo>
                    <a:pt x="1282" y="530"/>
                  </a:lnTo>
                  <a:lnTo>
                    <a:pt x="1284" y="516"/>
                  </a:lnTo>
                  <a:lnTo>
                    <a:pt x="1288" y="505"/>
                  </a:lnTo>
                  <a:lnTo>
                    <a:pt x="1296" y="495"/>
                  </a:lnTo>
                  <a:lnTo>
                    <a:pt x="1308" y="489"/>
                  </a:lnTo>
                  <a:lnTo>
                    <a:pt x="1308" y="489"/>
                  </a:lnTo>
                  <a:lnTo>
                    <a:pt x="1322" y="483"/>
                  </a:lnTo>
                  <a:lnTo>
                    <a:pt x="1322" y="483"/>
                  </a:lnTo>
                  <a:lnTo>
                    <a:pt x="1343" y="473"/>
                  </a:lnTo>
                  <a:lnTo>
                    <a:pt x="1357" y="469"/>
                  </a:lnTo>
                  <a:lnTo>
                    <a:pt x="1373" y="467"/>
                  </a:lnTo>
                  <a:lnTo>
                    <a:pt x="1373" y="467"/>
                  </a:lnTo>
                  <a:lnTo>
                    <a:pt x="1381" y="467"/>
                  </a:lnTo>
                  <a:lnTo>
                    <a:pt x="1381" y="467"/>
                  </a:lnTo>
                  <a:lnTo>
                    <a:pt x="1383" y="467"/>
                  </a:lnTo>
                  <a:lnTo>
                    <a:pt x="1383" y="467"/>
                  </a:lnTo>
                  <a:lnTo>
                    <a:pt x="1379" y="427"/>
                  </a:lnTo>
                  <a:lnTo>
                    <a:pt x="1375" y="405"/>
                  </a:lnTo>
                  <a:lnTo>
                    <a:pt x="1375" y="385"/>
                  </a:lnTo>
                  <a:lnTo>
                    <a:pt x="1375" y="385"/>
                  </a:lnTo>
                  <a:close/>
                </a:path>
              </a:pathLst>
            </a:custGeom>
            <a:solidFill>
              <a:srgbClr val="9DA6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9" name="Freeform 12"/>
            <p:cNvSpPr>
              <a:spLocks/>
            </p:cNvSpPr>
            <p:nvPr/>
          </p:nvSpPr>
          <p:spPr bwMode="auto">
            <a:xfrm>
              <a:off x="1922463" y="0"/>
              <a:ext cx="2022475" cy="1524000"/>
            </a:xfrm>
            <a:custGeom>
              <a:avLst/>
              <a:gdLst>
                <a:gd name="T0" fmla="*/ 302 w 1274"/>
                <a:gd name="T1" fmla="*/ 891 h 960"/>
                <a:gd name="T2" fmla="*/ 346 w 1274"/>
                <a:gd name="T3" fmla="*/ 863 h 960"/>
                <a:gd name="T4" fmla="*/ 387 w 1274"/>
                <a:gd name="T5" fmla="*/ 863 h 960"/>
                <a:gd name="T6" fmla="*/ 423 w 1274"/>
                <a:gd name="T7" fmla="*/ 873 h 960"/>
                <a:gd name="T8" fmla="*/ 437 w 1274"/>
                <a:gd name="T9" fmla="*/ 863 h 960"/>
                <a:gd name="T10" fmla="*/ 459 w 1274"/>
                <a:gd name="T11" fmla="*/ 833 h 960"/>
                <a:gd name="T12" fmla="*/ 558 w 1274"/>
                <a:gd name="T13" fmla="*/ 779 h 960"/>
                <a:gd name="T14" fmla="*/ 628 w 1274"/>
                <a:gd name="T15" fmla="*/ 763 h 960"/>
                <a:gd name="T16" fmla="*/ 660 w 1274"/>
                <a:gd name="T17" fmla="*/ 769 h 960"/>
                <a:gd name="T18" fmla="*/ 698 w 1274"/>
                <a:gd name="T19" fmla="*/ 791 h 960"/>
                <a:gd name="T20" fmla="*/ 793 w 1274"/>
                <a:gd name="T21" fmla="*/ 815 h 960"/>
                <a:gd name="T22" fmla="*/ 865 w 1274"/>
                <a:gd name="T23" fmla="*/ 827 h 960"/>
                <a:gd name="T24" fmla="*/ 908 w 1274"/>
                <a:gd name="T25" fmla="*/ 853 h 960"/>
                <a:gd name="T26" fmla="*/ 962 w 1274"/>
                <a:gd name="T27" fmla="*/ 887 h 960"/>
                <a:gd name="T28" fmla="*/ 1026 w 1274"/>
                <a:gd name="T29" fmla="*/ 899 h 960"/>
                <a:gd name="T30" fmla="*/ 1037 w 1274"/>
                <a:gd name="T31" fmla="*/ 869 h 960"/>
                <a:gd name="T32" fmla="*/ 1059 w 1274"/>
                <a:gd name="T33" fmla="*/ 839 h 960"/>
                <a:gd name="T34" fmla="*/ 1155 w 1274"/>
                <a:gd name="T35" fmla="*/ 749 h 960"/>
                <a:gd name="T36" fmla="*/ 1218 w 1274"/>
                <a:gd name="T37" fmla="*/ 708 h 960"/>
                <a:gd name="T38" fmla="*/ 1274 w 1274"/>
                <a:gd name="T39" fmla="*/ 678 h 960"/>
                <a:gd name="T40" fmla="*/ 1258 w 1274"/>
                <a:gd name="T41" fmla="*/ 652 h 960"/>
                <a:gd name="T42" fmla="*/ 1179 w 1274"/>
                <a:gd name="T43" fmla="*/ 624 h 960"/>
                <a:gd name="T44" fmla="*/ 1125 w 1274"/>
                <a:gd name="T45" fmla="*/ 559 h 960"/>
                <a:gd name="T46" fmla="*/ 1107 w 1274"/>
                <a:gd name="T47" fmla="*/ 513 h 960"/>
                <a:gd name="T48" fmla="*/ 1111 w 1274"/>
                <a:gd name="T49" fmla="*/ 469 h 960"/>
                <a:gd name="T50" fmla="*/ 1133 w 1274"/>
                <a:gd name="T51" fmla="*/ 417 h 960"/>
                <a:gd name="T52" fmla="*/ 1133 w 1274"/>
                <a:gd name="T53" fmla="*/ 364 h 960"/>
                <a:gd name="T54" fmla="*/ 1087 w 1274"/>
                <a:gd name="T55" fmla="*/ 340 h 960"/>
                <a:gd name="T56" fmla="*/ 1018 w 1274"/>
                <a:gd name="T57" fmla="*/ 336 h 960"/>
                <a:gd name="T58" fmla="*/ 918 w 1274"/>
                <a:gd name="T59" fmla="*/ 342 h 960"/>
                <a:gd name="T60" fmla="*/ 865 w 1274"/>
                <a:gd name="T61" fmla="*/ 330 h 960"/>
                <a:gd name="T62" fmla="*/ 829 w 1274"/>
                <a:gd name="T63" fmla="*/ 272 h 960"/>
                <a:gd name="T64" fmla="*/ 823 w 1274"/>
                <a:gd name="T65" fmla="*/ 217 h 960"/>
                <a:gd name="T66" fmla="*/ 799 w 1274"/>
                <a:gd name="T67" fmla="*/ 161 h 960"/>
                <a:gd name="T68" fmla="*/ 765 w 1274"/>
                <a:gd name="T69" fmla="*/ 105 h 960"/>
                <a:gd name="T70" fmla="*/ 765 w 1274"/>
                <a:gd name="T71" fmla="*/ 66 h 960"/>
                <a:gd name="T72" fmla="*/ 952 w 1274"/>
                <a:gd name="T73" fmla="*/ 205 h 960"/>
                <a:gd name="T74" fmla="*/ 940 w 1274"/>
                <a:gd name="T75" fmla="*/ 137 h 960"/>
                <a:gd name="T76" fmla="*/ 894 w 1274"/>
                <a:gd name="T77" fmla="*/ 82 h 960"/>
                <a:gd name="T78" fmla="*/ 793 w 1274"/>
                <a:gd name="T79" fmla="*/ 16 h 960"/>
                <a:gd name="T80" fmla="*/ 688 w 1274"/>
                <a:gd name="T81" fmla="*/ 2 h 960"/>
                <a:gd name="T82" fmla="*/ 523 w 1274"/>
                <a:gd name="T83" fmla="*/ 4 h 960"/>
                <a:gd name="T84" fmla="*/ 358 w 1274"/>
                <a:gd name="T85" fmla="*/ 16 h 960"/>
                <a:gd name="T86" fmla="*/ 322 w 1274"/>
                <a:gd name="T87" fmla="*/ 36 h 960"/>
                <a:gd name="T88" fmla="*/ 296 w 1274"/>
                <a:gd name="T89" fmla="*/ 60 h 960"/>
                <a:gd name="T90" fmla="*/ 244 w 1274"/>
                <a:gd name="T91" fmla="*/ 76 h 960"/>
                <a:gd name="T92" fmla="*/ 26 w 1274"/>
                <a:gd name="T93" fmla="*/ 173 h 960"/>
                <a:gd name="T94" fmla="*/ 26 w 1274"/>
                <a:gd name="T95" fmla="*/ 175 h 960"/>
                <a:gd name="T96" fmla="*/ 59 w 1274"/>
                <a:gd name="T97" fmla="*/ 376 h 960"/>
                <a:gd name="T98" fmla="*/ 30 w 1274"/>
                <a:gd name="T99" fmla="*/ 429 h 960"/>
                <a:gd name="T100" fmla="*/ 4 w 1274"/>
                <a:gd name="T101" fmla="*/ 445 h 960"/>
                <a:gd name="T102" fmla="*/ 32 w 1274"/>
                <a:gd name="T103" fmla="*/ 495 h 960"/>
                <a:gd name="T104" fmla="*/ 41 w 1274"/>
                <a:gd name="T105" fmla="*/ 573 h 960"/>
                <a:gd name="T106" fmla="*/ 55 w 1274"/>
                <a:gd name="T107" fmla="*/ 608 h 960"/>
                <a:gd name="T108" fmla="*/ 81 w 1274"/>
                <a:gd name="T109" fmla="*/ 646 h 960"/>
                <a:gd name="T110" fmla="*/ 83 w 1274"/>
                <a:gd name="T111" fmla="*/ 706 h 960"/>
                <a:gd name="T112" fmla="*/ 59 w 1274"/>
                <a:gd name="T113" fmla="*/ 746 h 960"/>
                <a:gd name="T114" fmla="*/ 45 w 1274"/>
                <a:gd name="T115" fmla="*/ 829 h 960"/>
                <a:gd name="T116" fmla="*/ 59 w 1274"/>
                <a:gd name="T117" fmla="*/ 879 h 960"/>
                <a:gd name="T118" fmla="*/ 133 w 1274"/>
                <a:gd name="T119" fmla="*/ 938 h 960"/>
                <a:gd name="T120" fmla="*/ 179 w 1274"/>
                <a:gd name="T121" fmla="*/ 956 h 960"/>
                <a:gd name="T122" fmla="*/ 242 w 1274"/>
                <a:gd name="T123" fmla="*/ 958 h 960"/>
                <a:gd name="T124" fmla="*/ 282 w 1274"/>
                <a:gd name="T125" fmla="*/ 92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4" h="960">
                  <a:moveTo>
                    <a:pt x="282" y="920"/>
                  </a:moveTo>
                  <a:lnTo>
                    <a:pt x="282" y="920"/>
                  </a:lnTo>
                  <a:lnTo>
                    <a:pt x="292" y="905"/>
                  </a:lnTo>
                  <a:lnTo>
                    <a:pt x="302" y="891"/>
                  </a:lnTo>
                  <a:lnTo>
                    <a:pt x="314" y="881"/>
                  </a:lnTo>
                  <a:lnTo>
                    <a:pt x="324" y="873"/>
                  </a:lnTo>
                  <a:lnTo>
                    <a:pt x="336" y="867"/>
                  </a:lnTo>
                  <a:lnTo>
                    <a:pt x="346" y="863"/>
                  </a:lnTo>
                  <a:lnTo>
                    <a:pt x="358" y="861"/>
                  </a:lnTo>
                  <a:lnTo>
                    <a:pt x="367" y="861"/>
                  </a:lnTo>
                  <a:lnTo>
                    <a:pt x="367" y="861"/>
                  </a:lnTo>
                  <a:lnTo>
                    <a:pt x="387" y="863"/>
                  </a:lnTo>
                  <a:lnTo>
                    <a:pt x="407" y="869"/>
                  </a:lnTo>
                  <a:lnTo>
                    <a:pt x="407" y="869"/>
                  </a:lnTo>
                  <a:lnTo>
                    <a:pt x="417" y="873"/>
                  </a:lnTo>
                  <a:lnTo>
                    <a:pt x="423" y="873"/>
                  </a:lnTo>
                  <a:lnTo>
                    <a:pt x="423" y="873"/>
                  </a:lnTo>
                  <a:lnTo>
                    <a:pt x="425" y="873"/>
                  </a:lnTo>
                  <a:lnTo>
                    <a:pt x="431" y="871"/>
                  </a:lnTo>
                  <a:lnTo>
                    <a:pt x="437" y="863"/>
                  </a:lnTo>
                  <a:lnTo>
                    <a:pt x="445" y="849"/>
                  </a:lnTo>
                  <a:lnTo>
                    <a:pt x="445" y="849"/>
                  </a:lnTo>
                  <a:lnTo>
                    <a:pt x="451" y="841"/>
                  </a:lnTo>
                  <a:lnTo>
                    <a:pt x="459" y="833"/>
                  </a:lnTo>
                  <a:lnTo>
                    <a:pt x="477" y="817"/>
                  </a:lnTo>
                  <a:lnTo>
                    <a:pt x="503" y="803"/>
                  </a:lnTo>
                  <a:lnTo>
                    <a:pt x="529" y="789"/>
                  </a:lnTo>
                  <a:lnTo>
                    <a:pt x="558" y="779"/>
                  </a:lnTo>
                  <a:lnTo>
                    <a:pt x="584" y="771"/>
                  </a:lnTo>
                  <a:lnTo>
                    <a:pt x="608" y="765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40" y="763"/>
                  </a:lnTo>
                  <a:lnTo>
                    <a:pt x="652" y="767"/>
                  </a:lnTo>
                  <a:lnTo>
                    <a:pt x="660" y="769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82" y="785"/>
                  </a:lnTo>
                  <a:lnTo>
                    <a:pt x="698" y="791"/>
                  </a:lnTo>
                  <a:lnTo>
                    <a:pt x="711" y="797"/>
                  </a:lnTo>
                  <a:lnTo>
                    <a:pt x="727" y="803"/>
                  </a:lnTo>
                  <a:lnTo>
                    <a:pt x="759" y="809"/>
                  </a:lnTo>
                  <a:lnTo>
                    <a:pt x="793" y="815"/>
                  </a:lnTo>
                  <a:lnTo>
                    <a:pt x="793" y="815"/>
                  </a:lnTo>
                  <a:lnTo>
                    <a:pt x="849" y="823"/>
                  </a:lnTo>
                  <a:lnTo>
                    <a:pt x="849" y="823"/>
                  </a:lnTo>
                  <a:lnTo>
                    <a:pt x="865" y="827"/>
                  </a:lnTo>
                  <a:lnTo>
                    <a:pt x="880" y="833"/>
                  </a:lnTo>
                  <a:lnTo>
                    <a:pt x="896" y="841"/>
                  </a:lnTo>
                  <a:lnTo>
                    <a:pt x="908" y="853"/>
                  </a:lnTo>
                  <a:lnTo>
                    <a:pt x="908" y="853"/>
                  </a:lnTo>
                  <a:lnTo>
                    <a:pt x="920" y="865"/>
                  </a:lnTo>
                  <a:lnTo>
                    <a:pt x="934" y="873"/>
                  </a:lnTo>
                  <a:lnTo>
                    <a:pt x="946" y="881"/>
                  </a:lnTo>
                  <a:lnTo>
                    <a:pt x="962" y="887"/>
                  </a:lnTo>
                  <a:lnTo>
                    <a:pt x="976" y="891"/>
                  </a:lnTo>
                  <a:lnTo>
                    <a:pt x="992" y="895"/>
                  </a:lnTo>
                  <a:lnTo>
                    <a:pt x="1026" y="899"/>
                  </a:lnTo>
                  <a:lnTo>
                    <a:pt x="1026" y="899"/>
                  </a:lnTo>
                  <a:lnTo>
                    <a:pt x="1030" y="891"/>
                  </a:lnTo>
                  <a:lnTo>
                    <a:pt x="1033" y="881"/>
                  </a:lnTo>
                  <a:lnTo>
                    <a:pt x="1033" y="881"/>
                  </a:lnTo>
                  <a:lnTo>
                    <a:pt x="1037" y="869"/>
                  </a:lnTo>
                  <a:lnTo>
                    <a:pt x="1043" y="857"/>
                  </a:lnTo>
                  <a:lnTo>
                    <a:pt x="1051" y="847"/>
                  </a:lnTo>
                  <a:lnTo>
                    <a:pt x="1059" y="839"/>
                  </a:lnTo>
                  <a:lnTo>
                    <a:pt x="1059" y="839"/>
                  </a:lnTo>
                  <a:lnTo>
                    <a:pt x="1081" y="823"/>
                  </a:lnTo>
                  <a:lnTo>
                    <a:pt x="1099" y="805"/>
                  </a:lnTo>
                  <a:lnTo>
                    <a:pt x="1135" y="767"/>
                  </a:lnTo>
                  <a:lnTo>
                    <a:pt x="1155" y="749"/>
                  </a:lnTo>
                  <a:lnTo>
                    <a:pt x="1173" y="734"/>
                  </a:lnTo>
                  <a:lnTo>
                    <a:pt x="1195" y="720"/>
                  </a:lnTo>
                  <a:lnTo>
                    <a:pt x="1218" y="708"/>
                  </a:lnTo>
                  <a:lnTo>
                    <a:pt x="1218" y="708"/>
                  </a:lnTo>
                  <a:lnTo>
                    <a:pt x="1232" y="702"/>
                  </a:lnTo>
                  <a:lnTo>
                    <a:pt x="1246" y="694"/>
                  </a:lnTo>
                  <a:lnTo>
                    <a:pt x="1274" y="678"/>
                  </a:lnTo>
                  <a:lnTo>
                    <a:pt x="1274" y="678"/>
                  </a:lnTo>
                  <a:lnTo>
                    <a:pt x="1264" y="652"/>
                  </a:lnTo>
                  <a:lnTo>
                    <a:pt x="1264" y="652"/>
                  </a:lnTo>
                  <a:lnTo>
                    <a:pt x="1258" y="652"/>
                  </a:lnTo>
                  <a:lnTo>
                    <a:pt x="1258" y="652"/>
                  </a:lnTo>
                  <a:lnTo>
                    <a:pt x="1234" y="650"/>
                  </a:lnTo>
                  <a:lnTo>
                    <a:pt x="1212" y="644"/>
                  </a:lnTo>
                  <a:lnTo>
                    <a:pt x="1195" y="636"/>
                  </a:lnTo>
                  <a:lnTo>
                    <a:pt x="1179" y="624"/>
                  </a:lnTo>
                  <a:lnTo>
                    <a:pt x="1163" y="610"/>
                  </a:lnTo>
                  <a:lnTo>
                    <a:pt x="1149" y="594"/>
                  </a:lnTo>
                  <a:lnTo>
                    <a:pt x="1137" y="577"/>
                  </a:lnTo>
                  <a:lnTo>
                    <a:pt x="1125" y="559"/>
                  </a:lnTo>
                  <a:lnTo>
                    <a:pt x="1125" y="559"/>
                  </a:lnTo>
                  <a:lnTo>
                    <a:pt x="1113" y="535"/>
                  </a:lnTo>
                  <a:lnTo>
                    <a:pt x="1109" y="525"/>
                  </a:lnTo>
                  <a:lnTo>
                    <a:pt x="1107" y="513"/>
                  </a:lnTo>
                  <a:lnTo>
                    <a:pt x="1105" y="503"/>
                  </a:lnTo>
                  <a:lnTo>
                    <a:pt x="1105" y="493"/>
                  </a:lnTo>
                  <a:lnTo>
                    <a:pt x="1107" y="481"/>
                  </a:lnTo>
                  <a:lnTo>
                    <a:pt x="1111" y="469"/>
                  </a:lnTo>
                  <a:lnTo>
                    <a:pt x="1111" y="469"/>
                  </a:lnTo>
                  <a:lnTo>
                    <a:pt x="1123" y="443"/>
                  </a:lnTo>
                  <a:lnTo>
                    <a:pt x="1133" y="417"/>
                  </a:lnTo>
                  <a:lnTo>
                    <a:pt x="1133" y="417"/>
                  </a:lnTo>
                  <a:lnTo>
                    <a:pt x="1139" y="402"/>
                  </a:lnTo>
                  <a:lnTo>
                    <a:pt x="1139" y="388"/>
                  </a:lnTo>
                  <a:lnTo>
                    <a:pt x="1139" y="376"/>
                  </a:lnTo>
                  <a:lnTo>
                    <a:pt x="1133" y="364"/>
                  </a:lnTo>
                  <a:lnTo>
                    <a:pt x="1127" y="354"/>
                  </a:lnTo>
                  <a:lnTo>
                    <a:pt x="1117" y="348"/>
                  </a:lnTo>
                  <a:lnTo>
                    <a:pt x="1103" y="342"/>
                  </a:lnTo>
                  <a:lnTo>
                    <a:pt x="1087" y="340"/>
                  </a:lnTo>
                  <a:lnTo>
                    <a:pt x="1087" y="340"/>
                  </a:lnTo>
                  <a:lnTo>
                    <a:pt x="1053" y="338"/>
                  </a:lnTo>
                  <a:lnTo>
                    <a:pt x="1018" y="336"/>
                  </a:lnTo>
                  <a:lnTo>
                    <a:pt x="1018" y="336"/>
                  </a:lnTo>
                  <a:lnTo>
                    <a:pt x="980" y="338"/>
                  </a:lnTo>
                  <a:lnTo>
                    <a:pt x="944" y="340"/>
                  </a:lnTo>
                  <a:lnTo>
                    <a:pt x="944" y="340"/>
                  </a:lnTo>
                  <a:lnTo>
                    <a:pt x="918" y="342"/>
                  </a:lnTo>
                  <a:lnTo>
                    <a:pt x="918" y="342"/>
                  </a:lnTo>
                  <a:lnTo>
                    <a:pt x="898" y="342"/>
                  </a:lnTo>
                  <a:lnTo>
                    <a:pt x="880" y="338"/>
                  </a:lnTo>
                  <a:lnTo>
                    <a:pt x="865" y="330"/>
                  </a:lnTo>
                  <a:lnTo>
                    <a:pt x="853" y="320"/>
                  </a:lnTo>
                  <a:lnTo>
                    <a:pt x="841" y="308"/>
                  </a:lnTo>
                  <a:lnTo>
                    <a:pt x="835" y="292"/>
                  </a:lnTo>
                  <a:lnTo>
                    <a:pt x="829" y="272"/>
                  </a:lnTo>
                  <a:lnTo>
                    <a:pt x="827" y="250"/>
                  </a:lnTo>
                  <a:lnTo>
                    <a:pt x="827" y="250"/>
                  </a:lnTo>
                  <a:lnTo>
                    <a:pt x="827" y="233"/>
                  </a:lnTo>
                  <a:lnTo>
                    <a:pt x="823" y="217"/>
                  </a:lnTo>
                  <a:lnTo>
                    <a:pt x="819" y="203"/>
                  </a:lnTo>
                  <a:lnTo>
                    <a:pt x="815" y="187"/>
                  </a:lnTo>
                  <a:lnTo>
                    <a:pt x="807" y="173"/>
                  </a:lnTo>
                  <a:lnTo>
                    <a:pt x="799" y="161"/>
                  </a:lnTo>
                  <a:lnTo>
                    <a:pt x="781" y="133"/>
                  </a:lnTo>
                  <a:lnTo>
                    <a:pt x="781" y="133"/>
                  </a:lnTo>
                  <a:lnTo>
                    <a:pt x="771" y="121"/>
                  </a:lnTo>
                  <a:lnTo>
                    <a:pt x="765" y="105"/>
                  </a:lnTo>
                  <a:lnTo>
                    <a:pt x="749" y="78"/>
                  </a:lnTo>
                  <a:lnTo>
                    <a:pt x="749" y="78"/>
                  </a:lnTo>
                  <a:lnTo>
                    <a:pt x="765" y="66"/>
                  </a:lnTo>
                  <a:lnTo>
                    <a:pt x="765" y="66"/>
                  </a:lnTo>
                  <a:lnTo>
                    <a:pt x="930" y="215"/>
                  </a:lnTo>
                  <a:lnTo>
                    <a:pt x="930" y="215"/>
                  </a:lnTo>
                  <a:lnTo>
                    <a:pt x="952" y="205"/>
                  </a:lnTo>
                  <a:lnTo>
                    <a:pt x="952" y="205"/>
                  </a:lnTo>
                  <a:lnTo>
                    <a:pt x="950" y="185"/>
                  </a:lnTo>
                  <a:lnTo>
                    <a:pt x="948" y="163"/>
                  </a:lnTo>
                  <a:lnTo>
                    <a:pt x="942" y="145"/>
                  </a:lnTo>
                  <a:lnTo>
                    <a:pt x="940" y="137"/>
                  </a:lnTo>
                  <a:lnTo>
                    <a:pt x="934" y="129"/>
                  </a:lnTo>
                  <a:lnTo>
                    <a:pt x="934" y="129"/>
                  </a:lnTo>
                  <a:lnTo>
                    <a:pt x="914" y="105"/>
                  </a:lnTo>
                  <a:lnTo>
                    <a:pt x="894" y="82"/>
                  </a:lnTo>
                  <a:lnTo>
                    <a:pt x="870" y="62"/>
                  </a:lnTo>
                  <a:lnTo>
                    <a:pt x="847" y="44"/>
                  </a:lnTo>
                  <a:lnTo>
                    <a:pt x="821" y="28"/>
                  </a:lnTo>
                  <a:lnTo>
                    <a:pt x="793" y="16"/>
                  </a:lnTo>
                  <a:lnTo>
                    <a:pt x="765" y="8"/>
                  </a:lnTo>
                  <a:lnTo>
                    <a:pt x="733" y="4"/>
                  </a:lnTo>
                  <a:lnTo>
                    <a:pt x="733" y="4"/>
                  </a:lnTo>
                  <a:lnTo>
                    <a:pt x="688" y="2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582" y="2"/>
                  </a:lnTo>
                  <a:lnTo>
                    <a:pt x="523" y="4"/>
                  </a:lnTo>
                  <a:lnTo>
                    <a:pt x="405" y="10"/>
                  </a:lnTo>
                  <a:lnTo>
                    <a:pt x="405" y="10"/>
                  </a:lnTo>
                  <a:lnTo>
                    <a:pt x="381" y="12"/>
                  </a:lnTo>
                  <a:lnTo>
                    <a:pt x="358" y="16"/>
                  </a:lnTo>
                  <a:lnTo>
                    <a:pt x="346" y="20"/>
                  </a:lnTo>
                  <a:lnTo>
                    <a:pt x="336" y="24"/>
                  </a:lnTo>
                  <a:lnTo>
                    <a:pt x="328" y="28"/>
                  </a:lnTo>
                  <a:lnTo>
                    <a:pt x="322" y="36"/>
                  </a:lnTo>
                  <a:lnTo>
                    <a:pt x="322" y="36"/>
                  </a:lnTo>
                  <a:lnTo>
                    <a:pt x="314" y="46"/>
                  </a:lnTo>
                  <a:lnTo>
                    <a:pt x="306" y="54"/>
                  </a:lnTo>
                  <a:lnTo>
                    <a:pt x="296" y="60"/>
                  </a:lnTo>
                  <a:lnTo>
                    <a:pt x="286" y="64"/>
                  </a:lnTo>
                  <a:lnTo>
                    <a:pt x="264" y="70"/>
                  </a:lnTo>
                  <a:lnTo>
                    <a:pt x="254" y="72"/>
                  </a:lnTo>
                  <a:lnTo>
                    <a:pt x="244" y="76"/>
                  </a:lnTo>
                  <a:lnTo>
                    <a:pt x="244" y="76"/>
                  </a:lnTo>
                  <a:lnTo>
                    <a:pt x="135" y="123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53" y="324"/>
                  </a:lnTo>
                  <a:lnTo>
                    <a:pt x="53" y="324"/>
                  </a:lnTo>
                  <a:lnTo>
                    <a:pt x="57" y="360"/>
                  </a:lnTo>
                  <a:lnTo>
                    <a:pt x="59" y="376"/>
                  </a:lnTo>
                  <a:lnTo>
                    <a:pt x="57" y="392"/>
                  </a:lnTo>
                  <a:lnTo>
                    <a:pt x="51" y="406"/>
                  </a:lnTo>
                  <a:lnTo>
                    <a:pt x="41" y="419"/>
                  </a:lnTo>
                  <a:lnTo>
                    <a:pt x="30" y="429"/>
                  </a:lnTo>
                  <a:lnTo>
                    <a:pt x="10" y="439"/>
                  </a:lnTo>
                  <a:lnTo>
                    <a:pt x="10" y="439"/>
                  </a:lnTo>
                  <a:lnTo>
                    <a:pt x="6" y="441"/>
                  </a:lnTo>
                  <a:lnTo>
                    <a:pt x="4" y="445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26" y="485"/>
                  </a:lnTo>
                  <a:lnTo>
                    <a:pt x="32" y="495"/>
                  </a:lnTo>
                  <a:lnTo>
                    <a:pt x="37" y="507"/>
                  </a:lnTo>
                  <a:lnTo>
                    <a:pt x="39" y="519"/>
                  </a:lnTo>
                  <a:lnTo>
                    <a:pt x="41" y="533"/>
                  </a:lnTo>
                  <a:lnTo>
                    <a:pt x="41" y="573"/>
                  </a:lnTo>
                  <a:lnTo>
                    <a:pt x="41" y="573"/>
                  </a:lnTo>
                  <a:lnTo>
                    <a:pt x="43" y="584"/>
                  </a:lnTo>
                  <a:lnTo>
                    <a:pt x="47" y="596"/>
                  </a:lnTo>
                  <a:lnTo>
                    <a:pt x="55" y="608"/>
                  </a:lnTo>
                  <a:lnTo>
                    <a:pt x="63" y="620"/>
                  </a:lnTo>
                  <a:lnTo>
                    <a:pt x="63" y="620"/>
                  </a:lnTo>
                  <a:lnTo>
                    <a:pt x="73" y="632"/>
                  </a:lnTo>
                  <a:lnTo>
                    <a:pt x="81" y="646"/>
                  </a:lnTo>
                  <a:lnTo>
                    <a:pt x="85" y="660"/>
                  </a:lnTo>
                  <a:lnTo>
                    <a:pt x="87" y="676"/>
                  </a:lnTo>
                  <a:lnTo>
                    <a:pt x="87" y="692"/>
                  </a:lnTo>
                  <a:lnTo>
                    <a:pt x="83" y="706"/>
                  </a:lnTo>
                  <a:lnTo>
                    <a:pt x="77" y="720"/>
                  </a:lnTo>
                  <a:lnTo>
                    <a:pt x="69" y="732"/>
                  </a:lnTo>
                  <a:lnTo>
                    <a:pt x="69" y="732"/>
                  </a:lnTo>
                  <a:lnTo>
                    <a:pt x="59" y="746"/>
                  </a:lnTo>
                  <a:lnTo>
                    <a:pt x="53" y="763"/>
                  </a:lnTo>
                  <a:lnTo>
                    <a:pt x="47" y="785"/>
                  </a:lnTo>
                  <a:lnTo>
                    <a:pt x="45" y="807"/>
                  </a:lnTo>
                  <a:lnTo>
                    <a:pt x="45" y="829"/>
                  </a:lnTo>
                  <a:lnTo>
                    <a:pt x="45" y="851"/>
                  </a:lnTo>
                  <a:lnTo>
                    <a:pt x="51" y="867"/>
                  </a:lnTo>
                  <a:lnTo>
                    <a:pt x="55" y="875"/>
                  </a:lnTo>
                  <a:lnTo>
                    <a:pt x="59" y="879"/>
                  </a:lnTo>
                  <a:lnTo>
                    <a:pt x="59" y="879"/>
                  </a:lnTo>
                  <a:lnTo>
                    <a:pt x="87" y="905"/>
                  </a:lnTo>
                  <a:lnTo>
                    <a:pt x="117" y="928"/>
                  </a:lnTo>
                  <a:lnTo>
                    <a:pt x="133" y="938"/>
                  </a:lnTo>
                  <a:lnTo>
                    <a:pt x="147" y="946"/>
                  </a:lnTo>
                  <a:lnTo>
                    <a:pt x="163" y="952"/>
                  </a:lnTo>
                  <a:lnTo>
                    <a:pt x="179" y="956"/>
                  </a:lnTo>
                  <a:lnTo>
                    <a:pt x="179" y="956"/>
                  </a:lnTo>
                  <a:lnTo>
                    <a:pt x="199" y="958"/>
                  </a:lnTo>
                  <a:lnTo>
                    <a:pt x="218" y="960"/>
                  </a:lnTo>
                  <a:lnTo>
                    <a:pt x="218" y="960"/>
                  </a:lnTo>
                  <a:lnTo>
                    <a:pt x="242" y="958"/>
                  </a:lnTo>
                  <a:lnTo>
                    <a:pt x="254" y="954"/>
                  </a:lnTo>
                  <a:lnTo>
                    <a:pt x="266" y="952"/>
                  </a:lnTo>
                  <a:lnTo>
                    <a:pt x="266" y="952"/>
                  </a:lnTo>
                  <a:lnTo>
                    <a:pt x="282" y="920"/>
                  </a:lnTo>
                  <a:lnTo>
                    <a:pt x="282" y="92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0" name="Freeform 13"/>
            <p:cNvSpPr>
              <a:spLocks/>
            </p:cNvSpPr>
            <p:nvPr/>
          </p:nvSpPr>
          <p:spPr bwMode="auto">
            <a:xfrm>
              <a:off x="2846388" y="2970213"/>
              <a:ext cx="1922463" cy="1754188"/>
            </a:xfrm>
            <a:custGeom>
              <a:avLst/>
              <a:gdLst>
                <a:gd name="T0" fmla="*/ 813 w 1211"/>
                <a:gd name="T1" fmla="*/ 1000 h 1105"/>
                <a:gd name="T2" fmla="*/ 843 w 1211"/>
                <a:gd name="T3" fmla="*/ 972 h 1105"/>
                <a:gd name="T4" fmla="*/ 887 w 1211"/>
                <a:gd name="T5" fmla="*/ 964 h 1105"/>
                <a:gd name="T6" fmla="*/ 867 w 1211"/>
                <a:gd name="T7" fmla="*/ 912 h 1105"/>
                <a:gd name="T8" fmla="*/ 877 w 1211"/>
                <a:gd name="T9" fmla="*/ 874 h 1105"/>
                <a:gd name="T10" fmla="*/ 923 w 1211"/>
                <a:gd name="T11" fmla="*/ 849 h 1105"/>
                <a:gd name="T12" fmla="*/ 964 w 1211"/>
                <a:gd name="T13" fmla="*/ 845 h 1105"/>
                <a:gd name="T14" fmla="*/ 990 w 1211"/>
                <a:gd name="T15" fmla="*/ 843 h 1105"/>
                <a:gd name="T16" fmla="*/ 1040 w 1211"/>
                <a:gd name="T17" fmla="*/ 789 h 1105"/>
                <a:gd name="T18" fmla="*/ 1078 w 1211"/>
                <a:gd name="T19" fmla="*/ 739 h 1105"/>
                <a:gd name="T20" fmla="*/ 1147 w 1211"/>
                <a:gd name="T21" fmla="*/ 650 h 1105"/>
                <a:gd name="T22" fmla="*/ 1088 w 1211"/>
                <a:gd name="T23" fmla="*/ 513 h 1105"/>
                <a:gd name="T24" fmla="*/ 1098 w 1211"/>
                <a:gd name="T25" fmla="*/ 487 h 1105"/>
                <a:gd name="T26" fmla="*/ 1169 w 1211"/>
                <a:gd name="T27" fmla="*/ 471 h 1105"/>
                <a:gd name="T28" fmla="*/ 1211 w 1211"/>
                <a:gd name="T29" fmla="*/ 427 h 1105"/>
                <a:gd name="T30" fmla="*/ 1187 w 1211"/>
                <a:gd name="T31" fmla="*/ 350 h 1105"/>
                <a:gd name="T32" fmla="*/ 1117 w 1211"/>
                <a:gd name="T33" fmla="*/ 314 h 1105"/>
                <a:gd name="T34" fmla="*/ 1046 w 1211"/>
                <a:gd name="T35" fmla="*/ 312 h 1105"/>
                <a:gd name="T36" fmla="*/ 1018 w 1211"/>
                <a:gd name="T37" fmla="*/ 308 h 1105"/>
                <a:gd name="T38" fmla="*/ 986 w 1211"/>
                <a:gd name="T39" fmla="*/ 264 h 1105"/>
                <a:gd name="T40" fmla="*/ 982 w 1211"/>
                <a:gd name="T41" fmla="*/ 201 h 1105"/>
                <a:gd name="T42" fmla="*/ 931 w 1211"/>
                <a:gd name="T43" fmla="*/ 145 h 1105"/>
                <a:gd name="T44" fmla="*/ 905 w 1211"/>
                <a:gd name="T45" fmla="*/ 111 h 1105"/>
                <a:gd name="T46" fmla="*/ 865 w 1211"/>
                <a:gd name="T47" fmla="*/ 47 h 1105"/>
                <a:gd name="T48" fmla="*/ 801 w 1211"/>
                <a:gd name="T49" fmla="*/ 47 h 1105"/>
                <a:gd name="T50" fmla="*/ 706 w 1211"/>
                <a:gd name="T51" fmla="*/ 55 h 1105"/>
                <a:gd name="T52" fmla="*/ 601 w 1211"/>
                <a:gd name="T53" fmla="*/ 32 h 1105"/>
                <a:gd name="T54" fmla="*/ 553 w 1211"/>
                <a:gd name="T55" fmla="*/ 4 h 1105"/>
                <a:gd name="T56" fmla="*/ 499 w 1211"/>
                <a:gd name="T57" fmla="*/ 24 h 1105"/>
                <a:gd name="T58" fmla="*/ 459 w 1211"/>
                <a:gd name="T59" fmla="*/ 55 h 1105"/>
                <a:gd name="T60" fmla="*/ 376 w 1211"/>
                <a:gd name="T61" fmla="*/ 201 h 1105"/>
                <a:gd name="T62" fmla="*/ 358 w 1211"/>
                <a:gd name="T63" fmla="*/ 206 h 1105"/>
                <a:gd name="T64" fmla="*/ 304 w 1211"/>
                <a:gd name="T65" fmla="*/ 248 h 1105"/>
                <a:gd name="T66" fmla="*/ 312 w 1211"/>
                <a:gd name="T67" fmla="*/ 312 h 1105"/>
                <a:gd name="T68" fmla="*/ 300 w 1211"/>
                <a:gd name="T69" fmla="*/ 364 h 1105"/>
                <a:gd name="T70" fmla="*/ 247 w 1211"/>
                <a:gd name="T71" fmla="*/ 391 h 1105"/>
                <a:gd name="T72" fmla="*/ 177 w 1211"/>
                <a:gd name="T73" fmla="*/ 403 h 1105"/>
                <a:gd name="T74" fmla="*/ 139 w 1211"/>
                <a:gd name="T75" fmla="*/ 455 h 1105"/>
                <a:gd name="T76" fmla="*/ 129 w 1211"/>
                <a:gd name="T77" fmla="*/ 652 h 1105"/>
                <a:gd name="T78" fmla="*/ 100 w 1211"/>
                <a:gd name="T79" fmla="*/ 696 h 1105"/>
                <a:gd name="T80" fmla="*/ 70 w 1211"/>
                <a:gd name="T81" fmla="*/ 700 h 1105"/>
                <a:gd name="T82" fmla="*/ 18 w 1211"/>
                <a:gd name="T83" fmla="*/ 717 h 1105"/>
                <a:gd name="T84" fmla="*/ 0 w 1211"/>
                <a:gd name="T85" fmla="*/ 757 h 1105"/>
                <a:gd name="T86" fmla="*/ 38 w 1211"/>
                <a:gd name="T87" fmla="*/ 835 h 1105"/>
                <a:gd name="T88" fmla="*/ 137 w 1211"/>
                <a:gd name="T89" fmla="*/ 863 h 1105"/>
                <a:gd name="T90" fmla="*/ 211 w 1211"/>
                <a:gd name="T91" fmla="*/ 888 h 1105"/>
                <a:gd name="T92" fmla="*/ 265 w 1211"/>
                <a:gd name="T93" fmla="*/ 922 h 1105"/>
                <a:gd name="T94" fmla="*/ 314 w 1211"/>
                <a:gd name="T95" fmla="*/ 910 h 1105"/>
                <a:gd name="T96" fmla="*/ 390 w 1211"/>
                <a:gd name="T97" fmla="*/ 916 h 1105"/>
                <a:gd name="T98" fmla="*/ 461 w 1211"/>
                <a:gd name="T99" fmla="*/ 952 h 1105"/>
                <a:gd name="T100" fmla="*/ 537 w 1211"/>
                <a:gd name="T101" fmla="*/ 960 h 1105"/>
                <a:gd name="T102" fmla="*/ 618 w 1211"/>
                <a:gd name="T103" fmla="*/ 988 h 1105"/>
                <a:gd name="T104" fmla="*/ 662 w 1211"/>
                <a:gd name="T105" fmla="*/ 1049 h 1105"/>
                <a:gd name="T106" fmla="*/ 724 w 1211"/>
                <a:gd name="T107" fmla="*/ 1073 h 1105"/>
                <a:gd name="T108" fmla="*/ 758 w 1211"/>
                <a:gd name="T109" fmla="*/ 1105 h 1105"/>
                <a:gd name="T110" fmla="*/ 795 w 1211"/>
                <a:gd name="T111" fmla="*/ 1037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1" h="1105">
                  <a:moveTo>
                    <a:pt x="795" y="1037"/>
                  </a:moveTo>
                  <a:lnTo>
                    <a:pt x="795" y="1037"/>
                  </a:lnTo>
                  <a:lnTo>
                    <a:pt x="809" y="1008"/>
                  </a:lnTo>
                  <a:lnTo>
                    <a:pt x="809" y="1008"/>
                  </a:lnTo>
                  <a:lnTo>
                    <a:pt x="813" y="1000"/>
                  </a:lnTo>
                  <a:lnTo>
                    <a:pt x="819" y="994"/>
                  </a:lnTo>
                  <a:lnTo>
                    <a:pt x="827" y="988"/>
                  </a:lnTo>
                  <a:lnTo>
                    <a:pt x="835" y="984"/>
                  </a:lnTo>
                  <a:lnTo>
                    <a:pt x="835" y="984"/>
                  </a:lnTo>
                  <a:lnTo>
                    <a:pt x="843" y="972"/>
                  </a:lnTo>
                  <a:lnTo>
                    <a:pt x="843" y="972"/>
                  </a:lnTo>
                  <a:lnTo>
                    <a:pt x="857" y="984"/>
                  </a:lnTo>
                  <a:lnTo>
                    <a:pt x="891" y="984"/>
                  </a:lnTo>
                  <a:lnTo>
                    <a:pt x="891" y="984"/>
                  </a:lnTo>
                  <a:lnTo>
                    <a:pt x="887" y="964"/>
                  </a:lnTo>
                  <a:lnTo>
                    <a:pt x="879" y="948"/>
                  </a:lnTo>
                  <a:lnTo>
                    <a:pt x="879" y="948"/>
                  </a:lnTo>
                  <a:lnTo>
                    <a:pt x="875" y="936"/>
                  </a:lnTo>
                  <a:lnTo>
                    <a:pt x="869" y="922"/>
                  </a:lnTo>
                  <a:lnTo>
                    <a:pt x="867" y="912"/>
                  </a:lnTo>
                  <a:lnTo>
                    <a:pt x="867" y="902"/>
                  </a:lnTo>
                  <a:lnTo>
                    <a:pt x="869" y="894"/>
                  </a:lnTo>
                  <a:lnTo>
                    <a:pt x="873" y="882"/>
                  </a:lnTo>
                  <a:lnTo>
                    <a:pt x="873" y="882"/>
                  </a:lnTo>
                  <a:lnTo>
                    <a:pt x="877" y="874"/>
                  </a:lnTo>
                  <a:lnTo>
                    <a:pt x="885" y="867"/>
                  </a:lnTo>
                  <a:lnTo>
                    <a:pt x="891" y="861"/>
                  </a:lnTo>
                  <a:lnTo>
                    <a:pt x="899" y="857"/>
                  </a:lnTo>
                  <a:lnTo>
                    <a:pt x="913" y="851"/>
                  </a:lnTo>
                  <a:lnTo>
                    <a:pt x="923" y="849"/>
                  </a:lnTo>
                  <a:lnTo>
                    <a:pt x="923" y="849"/>
                  </a:lnTo>
                  <a:lnTo>
                    <a:pt x="937" y="847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64" y="845"/>
                  </a:lnTo>
                  <a:lnTo>
                    <a:pt x="964" y="845"/>
                  </a:lnTo>
                  <a:lnTo>
                    <a:pt x="972" y="845"/>
                  </a:lnTo>
                  <a:lnTo>
                    <a:pt x="972" y="845"/>
                  </a:lnTo>
                  <a:lnTo>
                    <a:pt x="982" y="845"/>
                  </a:lnTo>
                  <a:lnTo>
                    <a:pt x="990" y="843"/>
                  </a:lnTo>
                  <a:lnTo>
                    <a:pt x="998" y="839"/>
                  </a:lnTo>
                  <a:lnTo>
                    <a:pt x="1006" y="833"/>
                  </a:lnTo>
                  <a:lnTo>
                    <a:pt x="1022" y="815"/>
                  </a:lnTo>
                  <a:lnTo>
                    <a:pt x="1040" y="789"/>
                  </a:lnTo>
                  <a:lnTo>
                    <a:pt x="1040" y="789"/>
                  </a:lnTo>
                  <a:lnTo>
                    <a:pt x="1050" y="771"/>
                  </a:lnTo>
                  <a:lnTo>
                    <a:pt x="1050" y="771"/>
                  </a:lnTo>
                  <a:lnTo>
                    <a:pt x="1062" y="755"/>
                  </a:lnTo>
                  <a:lnTo>
                    <a:pt x="1078" y="739"/>
                  </a:lnTo>
                  <a:lnTo>
                    <a:pt x="1078" y="739"/>
                  </a:lnTo>
                  <a:lnTo>
                    <a:pt x="1100" y="709"/>
                  </a:lnTo>
                  <a:lnTo>
                    <a:pt x="1100" y="709"/>
                  </a:lnTo>
                  <a:lnTo>
                    <a:pt x="1119" y="682"/>
                  </a:lnTo>
                  <a:lnTo>
                    <a:pt x="1147" y="650"/>
                  </a:lnTo>
                  <a:lnTo>
                    <a:pt x="1147" y="650"/>
                  </a:lnTo>
                  <a:lnTo>
                    <a:pt x="1127" y="608"/>
                  </a:lnTo>
                  <a:lnTo>
                    <a:pt x="1108" y="564"/>
                  </a:lnTo>
                  <a:lnTo>
                    <a:pt x="1108" y="564"/>
                  </a:lnTo>
                  <a:lnTo>
                    <a:pt x="1092" y="529"/>
                  </a:lnTo>
                  <a:lnTo>
                    <a:pt x="1088" y="513"/>
                  </a:lnTo>
                  <a:lnTo>
                    <a:pt x="1088" y="505"/>
                  </a:lnTo>
                  <a:lnTo>
                    <a:pt x="1090" y="497"/>
                  </a:lnTo>
                  <a:lnTo>
                    <a:pt x="1090" y="497"/>
                  </a:lnTo>
                  <a:lnTo>
                    <a:pt x="1094" y="493"/>
                  </a:lnTo>
                  <a:lnTo>
                    <a:pt x="1098" y="487"/>
                  </a:lnTo>
                  <a:lnTo>
                    <a:pt x="1115" y="481"/>
                  </a:lnTo>
                  <a:lnTo>
                    <a:pt x="1133" y="475"/>
                  </a:lnTo>
                  <a:lnTo>
                    <a:pt x="1151" y="473"/>
                  </a:lnTo>
                  <a:lnTo>
                    <a:pt x="1151" y="473"/>
                  </a:lnTo>
                  <a:lnTo>
                    <a:pt x="1169" y="471"/>
                  </a:lnTo>
                  <a:lnTo>
                    <a:pt x="1183" y="467"/>
                  </a:lnTo>
                  <a:lnTo>
                    <a:pt x="1195" y="459"/>
                  </a:lnTo>
                  <a:lnTo>
                    <a:pt x="1203" y="451"/>
                  </a:lnTo>
                  <a:lnTo>
                    <a:pt x="1209" y="441"/>
                  </a:lnTo>
                  <a:lnTo>
                    <a:pt x="1211" y="427"/>
                  </a:lnTo>
                  <a:lnTo>
                    <a:pt x="1211" y="413"/>
                  </a:lnTo>
                  <a:lnTo>
                    <a:pt x="1205" y="397"/>
                  </a:lnTo>
                  <a:lnTo>
                    <a:pt x="1205" y="397"/>
                  </a:lnTo>
                  <a:lnTo>
                    <a:pt x="1197" y="370"/>
                  </a:lnTo>
                  <a:lnTo>
                    <a:pt x="1187" y="350"/>
                  </a:lnTo>
                  <a:lnTo>
                    <a:pt x="1179" y="336"/>
                  </a:lnTo>
                  <a:lnTo>
                    <a:pt x="1169" y="326"/>
                  </a:lnTo>
                  <a:lnTo>
                    <a:pt x="1157" y="320"/>
                  </a:lnTo>
                  <a:lnTo>
                    <a:pt x="1141" y="316"/>
                  </a:lnTo>
                  <a:lnTo>
                    <a:pt x="1117" y="314"/>
                  </a:lnTo>
                  <a:lnTo>
                    <a:pt x="1090" y="314"/>
                  </a:lnTo>
                  <a:lnTo>
                    <a:pt x="1090" y="314"/>
                  </a:lnTo>
                  <a:lnTo>
                    <a:pt x="1048" y="312"/>
                  </a:lnTo>
                  <a:lnTo>
                    <a:pt x="1048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30" y="312"/>
                  </a:lnTo>
                  <a:lnTo>
                    <a:pt x="1018" y="308"/>
                  </a:lnTo>
                  <a:lnTo>
                    <a:pt x="1008" y="304"/>
                  </a:lnTo>
                  <a:lnTo>
                    <a:pt x="998" y="296"/>
                  </a:lnTo>
                  <a:lnTo>
                    <a:pt x="992" y="288"/>
                  </a:lnTo>
                  <a:lnTo>
                    <a:pt x="988" y="276"/>
                  </a:lnTo>
                  <a:lnTo>
                    <a:pt x="986" y="264"/>
                  </a:lnTo>
                  <a:lnTo>
                    <a:pt x="986" y="250"/>
                  </a:lnTo>
                  <a:lnTo>
                    <a:pt x="986" y="250"/>
                  </a:lnTo>
                  <a:lnTo>
                    <a:pt x="986" y="232"/>
                  </a:lnTo>
                  <a:lnTo>
                    <a:pt x="984" y="216"/>
                  </a:lnTo>
                  <a:lnTo>
                    <a:pt x="982" y="201"/>
                  </a:lnTo>
                  <a:lnTo>
                    <a:pt x="976" y="187"/>
                  </a:lnTo>
                  <a:lnTo>
                    <a:pt x="968" y="175"/>
                  </a:lnTo>
                  <a:lnTo>
                    <a:pt x="958" y="163"/>
                  </a:lnTo>
                  <a:lnTo>
                    <a:pt x="945" y="153"/>
                  </a:lnTo>
                  <a:lnTo>
                    <a:pt x="931" y="145"/>
                  </a:lnTo>
                  <a:lnTo>
                    <a:pt x="931" y="145"/>
                  </a:lnTo>
                  <a:lnTo>
                    <a:pt x="923" y="139"/>
                  </a:lnTo>
                  <a:lnTo>
                    <a:pt x="915" y="131"/>
                  </a:lnTo>
                  <a:lnTo>
                    <a:pt x="905" y="111"/>
                  </a:lnTo>
                  <a:lnTo>
                    <a:pt x="905" y="111"/>
                  </a:lnTo>
                  <a:lnTo>
                    <a:pt x="891" y="77"/>
                  </a:lnTo>
                  <a:lnTo>
                    <a:pt x="885" y="65"/>
                  </a:lnTo>
                  <a:lnTo>
                    <a:pt x="879" y="57"/>
                  </a:lnTo>
                  <a:lnTo>
                    <a:pt x="873" y="51"/>
                  </a:lnTo>
                  <a:lnTo>
                    <a:pt x="865" y="47"/>
                  </a:lnTo>
                  <a:lnTo>
                    <a:pt x="857" y="45"/>
                  </a:lnTo>
                  <a:lnTo>
                    <a:pt x="845" y="43"/>
                  </a:lnTo>
                  <a:lnTo>
                    <a:pt x="845" y="43"/>
                  </a:lnTo>
                  <a:lnTo>
                    <a:pt x="825" y="45"/>
                  </a:lnTo>
                  <a:lnTo>
                    <a:pt x="801" y="47"/>
                  </a:lnTo>
                  <a:lnTo>
                    <a:pt x="801" y="47"/>
                  </a:lnTo>
                  <a:lnTo>
                    <a:pt x="752" y="51"/>
                  </a:lnTo>
                  <a:lnTo>
                    <a:pt x="730" y="53"/>
                  </a:lnTo>
                  <a:lnTo>
                    <a:pt x="706" y="55"/>
                  </a:lnTo>
                  <a:lnTo>
                    <a:pt x="706" y="55"/>
                  </a:lnTo>
                  <a:lnTo>
                    <a:pt x="670" y="53"/>
                  </a:lnTo>
                  <a:lnTo>
                    <a:pt x="652" y="49"/>
                  </a:lnTo>
                  <a:lnTo>
                    <a:pt x="634" y="45"/>
                  </a:lnTo>
                  <a:lnTo>
                    <a:pt x="616" y="40"/>
                  </a:lnTo>
                  <a:lnTo>
                    <a:pt x="601" y="32"/>
                  </a:lnTo>
                  <a:lnTo>
                    <a:pt x="583" y="22"/>
                  </a:lnTo>
                  <a:lnTo>
                    <a:pt x="567" y="10"/>
                  </a:lnTo>
                  <a:lnTo>
                    <a:pt x="567" y="10"/>
                  </a:lnTo>
                  <a:lnTo>
                    <a:pt x="561" y="6"/>
                  </a:lnTo>
                  <a:lnTo>
                    <a:pt x="553" y="4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29" y="10"/>
                  </a:lnTo>
                  <a:lnTo>
                    <a:pt x="515" y="18"/>
                  </a:lnTo>
                  <a:lnTo>
                    <a:pt x="499" y="24"/>
                  </a:lnTo>
                  <a:lnTo>
                    <a:pt x="481" y="26"/>
                  </a:lnTo>
                  <a:lnTo>
                    <a:pt x="481" y="26"/>
                  </a:lnTo>
                  <a:lnTo>
                    <a:pt x="473" y="36"/>
                  </a:lnTo>
                  <a:lnTo>
                    <a:pt x="465" y="45"/>
                  </a:lnTo>
                  <a:lnTo>
                    <a:pt x="459" y="55"/>
                  </a:lnTo>
                  <a:lnTo>
                    <a:pt x="453" y="65"/>
                  </a:lnTo>
                  <a:lnTo>
                    <a:pt x="453" y="65"/>
                  </a:lnTo>
                  <a:lnTo>
                    <a:pt x="438" y="101"/>
                  </a:lnTo>
                  <a:lnTo>
                    <a:pt x="418" y="135"/>
                  </a:lnTo>
                  <a:lnTo>
                    <a:pt x="376" y="201"/>
                  </a:lnTo>
                  <a:lnTo>
                    <a:pt x="376" y="201"/>
                  </a:lnTo>
                  <a:lnTo>
                    <a:pt x="372" y="203"/>
                  </a:lnTo>
                  <a:lnTo>
                    <a:pt x="368" y="205"/>
                  </a:lnTo>
                  <a:lnTo>
                    <a:pt x="358" y="206"/>
                  </a:lnTo>
                  <a:lnTo>
                    <a:pt x="358" y="206"/>
                  </a:lnTo>
                  <a:lnTo>
                    <a:pt x="340" y="214"/>
                  </a:lnTo>
                  <a:lnTo>
                    <a:pt x="324" y="220"/>
                  </a:lnTo>
                  <a:lnTo>
                    <a:pt x="314" y="228"/>
                  </a:lnTo>
                  <a:lnTo>
                    <a:pt x="308" y="236"/>
                  </a:lnTo>
                  <a:lnTo>
                    <a:pt x="304" y="248"/>
                  </a:lnTo>
                  <a:lnTo>
                    <a:pt x="302" y="262"/>
                  </a:lnTo>
                  <a:lnTo>
                    <a:pt x="304" y="278"/>
                  </a:lnTo>
                  <a:lnTo>
                    <a:pt x="310" y="300"/>
                  </a:lnTo>
                  <a:lnTo>
                    <a:pt x="310" y="300"/>
                  </a:lnTo>
                  <a:lnTo>
                    <a:pt x="312" y="312"/>
                  </a:lnTo>
                  <a:lnTo>
                    <a:pt x="312" y="324"/>
                  </a:lnTo>
                  <a:lnTo>
                    <a:pt x="312" y="334"/>
                  </a:lnTo>
                  <a:lnTo>
                    <a:pt x="310" y="344"/>
                  </a:lnTo>
                  <a:lnTo>
                    <a:pt x="306" y="354"/>
                  </a:lnTo>
                  <a:lnTo>
                    <a:pt x="300" y="364"/>
                  </a:lnTo>
                  <a:lnTo>
                    <a:pt x="292" y="372"/>
                  </a:lnTo>
                  <a:lnTo>
                    <a:pt x="283" y="377"/>
                  </a:lnTo>
                  <a:lnTo>
                    <a:pt x="283" y="377"/>
                  </a:lnTo>
                  <a:lnTo>
                    <a:pt x="265" y="385"/>
                  </a:lnTo>
                  <a:lnTo>
                    <a:pt x="247" y="391"/>
                  </a:lnTo>
                  <a:lnTo>
                    <a:pt x="227" y="395"/>
                  </a:lnTo>
                  <a:lnTo>
                    <a:pt x="209" y="397"/>
                  </a:lnTo>
                  <a:lnTo>
                    <a:pt x="209" y="397"/>
                  </a:lnTo>
                  <a:lnTo>
                    <a:pt x="191" y="399"/>
                  </a:lnTo>
                  <a:lnTo>
                    <a:pt x="177" y="403"/>
                  </a:lnTo>
                  <a:lnTo>
                    <a:pt x="165" y="409"/>
                  </a:lnTo>
                  <a:lnTo>
                    <a:pt x="155" y="417"/>
                  </a:lnTo>
                  <a:lnTo>
                    <a:pt x="149" y="427"/>
                  </a:lnTo>
                  <a:lnTo>
                    <a:pt x="143" y="439"/>
                  </a:lnTo>
                  <a:lnTo>
                    <a:pt x="139" y="455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31" y="638"/>
                  </a:lnTo>
                  <a:lnTo>
                    <a:pt x="131" y="638"/>
                  </a:lnTo>
                  <a:lnTo>
                    <a:pt x="129" y="652"/>
                  </a:lnTo>
                  <a:lnTo>
                    <a:pt x="127" y="664"/>
                  </a:lnTo>
                  <a:lnTo>
                    <a:pt x="123" y="676"/>
                  </a:lnTo>
                  <a:lnTo>
                    <a:pt x="117" y="684"/>
                  </a:lnTo>
                  <a:lnTo>
                    <a:pt x="110" y="690"/>
                  </a:lnTo>
                  <a:lnTo>
                    <a:pt x="100" y="696"/>
                  </a:lnTo>
                  <a:lnTo>
                    <a:pt x="86" y="698"/>
                  </a:lnTo>
                  <a:lnTo>
                    <a:pt x="72" y="700"/>
                  </a:lnTo>
                  <a:lnTo>
                    <a:pt x="72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52" y="702"/>
                  </a:lnTo>
                  <a:lnTo>
                    <a:pt x="34" y="707"/>
                  </a:lnTo>
                  <a:lnTo>
                    <a:pt x="18" y="717"/>
                  </a:lnTo>
                  <a:lnTo>
                    <a:pt x="12" y="723"/>
                  </a:lnTo>
                  <a:lnTo>
                    <a:pt x="6" y="729"/>
                  </a:lnTo>
                  <a:lnTo>
                    <a:pt x="6" y="729"/>
                  </a:lnTo>
                  <a:lnTo>
                    <a:pt x="2" y="743"/>
                  </a:lnTo>
                  <a:lnTo>
                    <a:pt x="0" y="757"/>
                  </a:lnTo>
                  <a:lnTo>
                    <a:pt x="2" y="773"/>
                  </a:lnTo>
                  <a:lnTo>
                    <a:pt x="8" y="789"/>
                  </a:lnTo>
                  <a:lnTo>
                    <a:pt x="16" y="805"/>
                  </a:lnTo>
                  <a:lnTo>
                    <a:pt x="26" y="821"/>
                  </a:lnTo>
                  <a:lnTo>
                    <a:pt x="38" y="835"/>
                  </a:lnTo>
                  <a:lnTo>
                    <a:pt x="50" y="847"/>
                  </a:lnTo>
                  <a:lnTo>
                    <a:pt x="50" y="847"/>
                  </a:lnTo>
                  <a:lnTo>
                    <a:pt x="80" y="849"/>
                  </a:lnTo>
                  <a:lnTo>
                    <a:pt x="110" y="855"/>
                  </a:lnTo>
                  <a:lnTo>
                    <a:pt x="137" y="863"/>
                  </a:lnTo>
                  <a:lnTo>
                    <a:pt x="163" y="872"/>
                  </a:lnTo>
                  <a:lnTo>
                    <a:pt x="163" y="872"/>
                  </a:lnTo>
                  <a:lnTo>
                    <a:pt x="201" y="884"/>
                  </a:lnTo>
                  <a:lnTo>
                    <a:pt x="201" y="884"/>
                  </a:lnTo>
                  <a:lnTo>
                    <a:pt x="211" y="888"/>
                  </a:lnTo>
                  <a:lnTo>
                    <a:pt x="221" y="894"/>
                  </a:lnTo>
                  <a:lnTo>
                    <a:pt x="233" y="904"/>
                  </a:lnTo>
                  <a:lnTo>
                    <a:pt x="243" y="916"/>
                  </a:lnTo>
                  <a:lnTo>
                    <a:pt x="243" y="916"/>
                  </a:lnTo>
                  <a:lnTo>
                    <a:pt x="265" y="922"/>
                  </a:lnTo>
                  <a:lnTo>
                    <a:pt x="265" y="922"/>
                  </a:lnTo>
                  <a:lnTo>
                    <a:pt x="275" y="916"/>
                  </a:lnTo>
                  <a:lnTo>
                    <a:pt x="284" y="914"/>
                  </a:lnTo>
                  <a:lnTo>
                    <a:pt x="284" y="914"/>
                  </a:lnTo>
                  <a:lnTo>
                    <a:pt x="314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66" y="910"/>
                  </a:lnTo>
                  <a:lnTo>
                    <a:pt x="390" y="916"/>
                  </a:lnTo>
                  <a:lnTo>
                    <a:pt x="410" y="922"/>
                  </a:lnTo>
                  <a:lnTo>
                    <a:pt x="426" y="932"/>
                  </a:lnTo>
                  <a:lnTo>
                    <a:pt x="426" y="932"/>
                  </a:lnTo>
                  <a:lnTo>
                    <a:pt x="444" y="944"/>
                  </a:lnTo>
                  <a:lnTo>
                    <a:pt x="461" y="952"/>
                  </a:lnTo>
                  <a:lnTo>
                    <a:pt x="477" y="956"/>
                  </a:lnTo>
                  <a:lnTo>
                    <a:pt x="497" y="958"/>
                  </a:lnTo>
                  <a:lnTo>
                    <a:pt x="497" y="958"/>
                  </a:lnTo>
                  <a:lnTo>
                    <a:pt x="515" y="958"/>
                  </a:lnTo>
                  <a:lnTo>
                    <a:pt x="537" y="960"/>
                  </a:lnTo>
                  <a:lnTo>
                    <a:pt x="561" y="964"/>
                  </a:lnTo>
                  <a:lnTo>
                    <a:pt x="585" y="970"/>
                  </a:lnTo>
                  <a:lnTo>
                    <a:pt x="597" y="974"/>
                  </a:lnTo>
                  <a:lnTo>
                    <a:pt x="609" y="982"/>
                  </a:lnTo>
                  <a:lnTo>
                    <a:pt x="618" y="988"/>
                  </a:lnTo>
                  <a:lnTo>
                    <a:pt x="630" y="998"/>
                  </a:lnTo>
                  <a:lnTo>
                    <a:pt x="638" y="1008"/>
                  </a:lnTo>
                  <a:lnTo>
                    <a:pt x="648" y="1020"/>
                  </a:lnTo>
                  <a:lnTo>
                    <a:pt x="656" y="1034"/>
                  </a:lnTo>
                  <a:lnTo>
                    <a:pt x="662" y="1049"/>
                  </a:lnTo>
                  <a:lnTo>
                    <a:pt x="662" y="1049"/>
                  </a:lnTo>
                  <a:lnTo>
                    <a:pt x="670" y="1053"/>
                  </a:lnTo>
                  <a:lnTo>
                    <a:pt x="670" y="1053"/>
                  </a:lnTo>
                  <a:lnTo>
                    <a:pt x="700" y="1061"/>
                  </a:lnTo>
                  <a:lnTo>
                    <a:pt x="724" y="1073"/>
                  </a:lnTo>
                  <a:lnTo>
                    <a:pt x="734" y="1079"/>
                  </a:lnTo>
                  <a:lnTo>
                    <a:pt x="742" y="1087"/>
                  </a:lnTo>
                  <a:lnTo>
                    <a:pt x="752" y="1097"/>
                  </a:lnTo>
                  <a:lnTo>
                    <a:pt x="758" y="1105"/>
                  </a:lnTo>
                  <a:lnTo>
                    <a:pt x="758" y="1105"/>
                  </a:lnTo>
                  <a:lnTo>
                    <a:pt x="774" y="1085"/>
                  </a:lnTo>
                  <a:lnTo>
                    <a:pt x="774" y="1085"/>
                  </a:lnTo>
                  <a:lnTo>
                    <a:pt x="780" y="1075"/>
                  </a:lnTo>
                  <a:lnTo>
                    <a:pt x="785" y="1063"/>
                  </a:lnTo>
                  <a:lnTo>
                    <a:pt x="795" y="1037"/>
                  </a:lnTo>
                  <a:lnTo>
                    <a:pt x="795" y="103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1" name="Freeform 14"/>
            <p:cNvSpPr>
              <a:spLocks/>
            </p:cNvSpPr>
            <p:nvPr/>
          </p:nvSpPr>
          <p:spPr bwMode="auto">
            <a:xfrm>
              <a:off x="2312988" y="1277938"/>
              <a:ext cx="1730375" cy="1670050"/>
            </a:xfrm>
            <a:custGeom>
              <a:avLst/>
              <a:gdLst>
                <a:gd name="T0" fmla="*/ 24 w 1090"/>
                <a:gd name="T1" fmla="*/ 219 h 1052"/>
                <a:gd name="T2" fmla="*/ 14 w 1090"/>
                <a:gd name="T3" fmla="*/ 276 h 1052"/>
                <a:gd name="T4" fmla="*/ 62 w 1090"/>
                <a:gd name="T5" fmla="*/ 334 h 1052"/>
                <a:gd name="T6" fmla="*/ 54 w 1090"/>
                <a:gd name="T7" fmla="*/ 372 h 1052"/>
                <a:gd name="T8" fmla="*/ 10 w 1090"/>
                <a:gd name="T9" fmla="*/ 432 h 1052"/>
                <a:gd name="T10" fmla="*/ 6 w 1090"/>
                <a:gd name="T11" fmla="*/ 523 h 1052"/>
                <a:gd name="T12" fmla="*/ 46 w 1090"/>
                <a:gd name="T13" fmla="*/ 579 h 1052"/>
                <a:gd name="T14" fmla="*/ 94 w 1090"/>
                <a:gd name="T15" fmla="*/ 630 h 1052"/>
                <a:gd name="T16" fmla="*/ 94 w 1090"/>
                <a:gd name="T17" fmla="*/ 672 h 1052"/>
                <a:gd name="T18" fmla="*/ 52 w 1090"/>
                <a:gd name="T19" fmla="*/ 730 h 1052"/>
                <a:gd name="T20" fmla="*/ 48 w 1090"/>
                <a:gd name="T21" fmla="*/ 760 h 1052"/>
                <a:gd name="T22" fmla="*/ 88 w 1090"/>
                <a:gd name="T23" fmla="*/ 770 h 1052"/>
                <a:gd name="T24" fmla="*/ 155 w 1090"/>
                <a:gd name="T25" fmla="*/ 811 h 1052"/>
                <a:gd name="T26" fmla="*/ 207 w 1090"/>
                <a:gd name="T27" fmla="*/ 805 h 1052"/>
                <a:gd name="T28" fmla="*/ 239 w 1090"/>
                <a:gd name="T29" fmla="*/ 819 h 1052"/>
                <a:gd name="T30" fmla="*/ 304 w 1090"/>
                <a:gd name="T31" fmla="*/ 883 h 1052"/>
                <a:gd name="T32" fmla="*/ 390 w 1090"/>
                <a:gd name="T33" fmla="*/ 931 h 1052"/>
                <a:gd name="T34" fmla="*/ 418 w 1090"/>
                <a:gd name="T35" fmla="*/ 927 h 1052"/>
                <a:gd name="T36" fmla="*/ 459 w 1090"/>
                <a:gd name="T37" fmla="*/ 903 h 1052"/>
                <a:gd name="T38" fmla="*/ 515 w 1090"/>
                <a:gd name="T39" fmla="*/ 923 h 1052"/>
                <a:gd name="T40" fmla="*/ 613 w 1090"/>
                <a:gd name="T41" fmla="*/ 978 h 1052"/>
                <a:gd name="T42" fmla="*/ 636 w 1090"/>
                <a:gd name="T43" fmla="*/ 1010 h 1052"/>
                <a:gd name="T44" fmla="*/ 688 w 1090"/>
                <a:gd name="T45" fmla="*/ 1036 h 1052"/>
                <a:gd name="T46" fmla="*/ 742 w 1090"/>
                <a:gd name="T47" fmla="*/ 1034 h 1052"/>
                <a:gd name="T48" fmla="*/ 787 w 1090"/>
                <a:gd name="T49" fmla="*/ 1042 h 1052"/>
                <a:gd name="T50" fmla="*/ 831 w 1090"/>
                <a:gd name="T51" fmla="*/ 1048 h 1052"/>
                <a:gd name="T52" fmla="*/ 861 w 1090"/>
                <a:gd name="T53" fmla="*/ 1014 h 1052"/>
                <a:gd name="T54" fmla="*/ 889 w 1090"/>
                <a:gd name="T55" fmla="*/ 901 h 1052"/>
                <a:gd name="T56" fmla="*/ 895 w 1090"/>
                <a:gd name="T57" fmla="*/ 839 h 1052"/>
                <a:gd name="T58" fmla="*/ 962 w 1090"/>
                <a:gd name="T59" fmla="*/ 756 h 1052"/>
                <a:gd name="T60" fmla="*/ 931 w 1090"/>
                <a:gd name="T61" fmla="*/ 678 h 1052"/>
                <a:gd name="T62" fmla="*/ 974 w 1090"/>
                <a:gd name="T63" fmla="*/ 608 h 1052"/>
                <a:gd name="T64" fmla="*/ 1042 w 1090"/>
                <a:gd name="T65" fmla="*/ 509 h 1052"/>
                <a:gd name="T66" fmla="*/ 1072 w 1090"/>
                <a:gd name="T67" fmla="*/ 443 h 1052"/>
                <a:gd name="T68" fmla="*/ 1066 w 1090"/>
                <a:gd name="T69" fmla="*/ 402 h 1052"/>
                <a:gd name="T70" fmla="*/ 1060 w 1090"/>
                <a:gd name="T71" fmla="*/ 358 h 1052"/>
                <a:gd name="T72" fmla="*/ 980 w 1090"/>
                <a:gd name="T73" fmla="*/ 300 h 1052"/>
                <a:gd name="T74" fmla="*/ 895 w 1090"/>
                <a:gd name="T75" fmla="*/ 255 h 1052"/>
                <a:gd name="T76" fmla="*/ 853 w 1090"/>
                <a:gd name="T77" fmla="*/ 203 h 1052"/>
                <a:gd name="T78" fmla="*/ 847 w 1090"/>
                <a:gd name="T79" fmla="*/ 155 h 1052"/>
                <a:gd name="T80" fmla="*/ 809 w 1090"/>
                <a:gd name="T81" fmla="*/ 137 h 1052"/>
                <a:gd name="T82" fmla="*/ 692 w 1090"/>
                <a:gd name="T83" fmla="*/ 117 h 1052"/>
                <a:gd name="T84" fmla="*/ 624 w 1090"/>
                <a:gd name="T85" fmla="*/ 70 h 1052"/>
                <a:gd name="T86" fmla="*/ 493 w 1090"/>
                <a:gd name="T87" fmla="*/ 42 h 1052"/>
                <a:gd name="T88" fmla="*/ 398 w 1090"/>
                <a:gd name="T89" fmla="*/ 2 h 1052"/>
                <a:gd name="T90" fmla="*/ 344 w 1090"/>
                <a:gd name="T91" fmla="*/ 6 h 1052"/>
                <a:gd name="T92" fmla="*/ 245 w 1090"/>
                <a:gd name="T93" fmla="*/ 54 h 1052"/>
                <a:gd name="T94" fmla="*/ 211 w 1090"/>
                <a:gd name="T95" fmla="*/ 96 h 1052"/>
                <a:gd name="T96" fmla="*/ 177 w 1090"/>
                <a:gd name="T97" fmla="*/ 109 h 1052"/>
                <a:gd name="T98" fmla="*/ 121 w 1090"/>
                <a:gd name="T99" fmla="*/ 98 h 1052"/>
                <a:gd name="T100" fmla="*/ 94 w 1090"/>
                <a:gd name="T101" fmla="*/ 106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052">
                  <a:moveTo>
                    <a:pt x="74" y="133"/>
                  </a:moveTo>
                  <a:lnTo>
                    <a:pt x="74" y="133"/>
                  </a:lnTo>
                  <a:lnTo>
                    <a:pt x="58" y="163"/>
                  </a:lnTo>
                  <a:lnTo>
                    <a:pt x="42" y="191"/>
                  </a:lnTo>
                  <a:lnTo>
                    <a:pt x="24" y="219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8" y="257"/>
                  </a:lnTo>
                  <a:lnTo>
                    <a:pt x="10" y="267"/>
                  </a:lnTo>
                  <a:lnTo>
                    <a:pt x="14" y="276"/>
                  </a:lnTo>
                  <a:lnTo>
                    <a:pt x="20" y="284"/>
                  </a:lnTo>
                  <a:lnTo>
                    <a:pt x="20" y="284"/>
                  </a:lnTo>
                  <a:lnTo>
                    <a:pt x="40" y="304"/>
                  </a:lnTo>
                  <a:lnTo>
                    <a:pt x="52" y="320"/>
                  </a:lnTo>
                  <a:lnTo>
                    <a:pt x="62" y="334"/>
                  </a:lnTo>
                  <a:lnTo>
                    <a:pt x="64" y="340"/>
                  </a:lnTo>
                  <a:lnTo>
                    <a:pt x="64" y="346"/>
                  </a:lnTo>
                  <a:lnTo>
                    <a:pt x="64" y="352"/>
                  </a:lnTo>
                  <a:lnTo>
                    <a:pt x="62" y="358"/>
                  </a:lnTo>
                  <a:lnTo>
                    <a:pt x="54" y="372"/>
                  </a:lnTo>
                  <a:lnTo>
                    <a:pt x="42" y="390"/>
                  </a:lnTo>
                  <a:lnTo>
                    <a:pt x="22" y="412"/>
                  </a:lnTo>
                  <a:lnTo>
                    <a:pt x="22" y="412"/>
                  </a:lnTo>
                  <a:lnTo>
                    <a:pt x="16" y="422"/>
                  </a:lnTo>
                  <a:lnTo>
                    <a:pt x="10" y="432"/>
                  </a:lnTo>
                  <a:lnTo>
                    <a:pt x="6" y="441"/>
                  </a:lnTo>
                  <a:lnTo>
                    <a:pt x="4" y="453"/>
                  </a:lnTo>
                  <a:lnTo>
                    <a:pt x="0" y="475"/>
                  </a:lnTo>
                  <a:lnTo>
                    <a:pt x="2" y="499"/>
                  </a:lnTo>
                  <a:lnTo>
                    <a:pt x="6" y="523"/>
                  </a:lnTo>
                  <a:lnTo>
                    <a:pt x="16" y="545"/>
                  </a:lnTo>
                  <a:lnTo>
                    <a:pt x="22" y="555"/>
                  </a:lnTo>
                  <a:lnTo>
                    <a:pt x="28" y="565"/>
                  </a:lnTo>
                  <a:lnTo>
                    <a:pt x="36" y="573"/>
                  </a:lnTo>
                  <a:lnTo>
                    <a:pt x="46" y="579"/>
                  </a:lnTo>
                  <a:lnTo>
                    <a:pt x="46" y="579"/>
                  </a:lnTo>
                  <a:lnTo>
                    <a:pt x="68" y="597"/>
                  </a:lnTo>
                  <a:lnTo>
                    <a:pt x="84" y="614"/>
                  </a:lnTo>
                  <a:lnTo>
                    <a:pt x="90" y="622"/>
                  </a:lnTo>
                  <a:lnTo>
                    <a:pt x="94" y="630"/>
                  </a:lnTo>
                  <a:lnTo>
                    <a:pt x="96" y="638"/>
                  </a:lnTo>
                  <a:lnTo>
                    <a:pt x="98" y="646"/>
                  </a:lnTo>
                  <a:lnTo>
                    <a:pt x="98" y="654"/>
                  </a:lnTo>
                  <a:lnTo>
                    <a:pt x="96" y="662"/>
                  </a:lnTo>
                  <a:lnTo>
                    <a:pt x="94" y="672"/>
                  </a:lnTo>
                  <a:lnTo>
                    <a:pt x="90" y="680"/>
                  </a:lnTo>
                  <a:lnTo>
                    <a:pt x="76" y="700"/>
                  </a:lnTo>
                  <a:lnTo>
                    <a:pt x="58" y="722"/>
                  </a:lnTo>
                  <a:lnTo>
                    <a:pt x="58" y="722"/>
                  </a:lnTo>
                  <a:lnTo>
                    <a:pt x="52" y="730"/>
                  </a:lnTo>
                  <a:lnTo>
                    <a:pt x="46" y="738"/>
                  </a:lnTo>
                  <a:lnTo>
                    <a:pt x="44" y="746"/>
                  </a:lnTo>
                  <a:lnTo>
                    <a:pt x="44" y="754"/>
                  </a:lnTo>
                  <a:lnTo>
                    <a:pt x="44" y="754"/>
                  </a:lnTo>
                  <a:lnTo>
                    <a:pt x="48" y="760"/>
                  </a:lnTo>
                  <a:lnTo>
                    <a:pt x="56" y="764"/>
                  </a:lnTo>
                  <a:lnTo>
                    <a:pt x="66" y="768"/>
                  </a:lnTo>
                  <a:lnTo>
                    <a:pt x="76" y="770"/>
                  </a:lnTo>
                  <a:lnTo>
                    <a:pt x="76" y="770"/>
                  </a:lnTo>
                  <a:lnTo>
                    <a:pt x="88" y="770"/>
                  </a:lnTo>
                  <a:lnTo>
                    <a:pt x="88" y="770"/>
                  </a:lnTo>
                  <a:lnTo>
                    <a:pt x="114" y="768"/>
                  </a:lnTo>
                  <a:lnTo>
                    <a:pt x="143" y="766"/>
                  </a:lnTo>
                  <a:lnTo>
                    <a:pt x="143" y="766"/>
                  </a:lnTo>
                  <a:lnTo>
                    <a:pt x="155" y="811"/>
                  </a:lnTo>
                  <a:lnTo>
                    <a:pt x="155" y="811"/>
                  </a:lnTo>
                  <a:lnTo>
                    <a:pt x="161" y="799"/>
                  </a:lnTo>
                  <a:lnTo>
                    <a:pt x="161" y="799"/>
                  </a:lnTo>
                  <a:lnTo>
                    <a:pt x="183" y="803"/>
                  </a:lnTo>
                  <a:lnTo>
                    <a:pt x="207" y="805"/>
                  </a:lnTo>
                  <a:lnTo>
                    <a:pt x="219" y="807"/>
                  </a:lnTo>
                  <a:lnTo>
                    <a:pt x="227" y="811"/>
                  </a:lnTo>
                  <a:lnTo>
                    <a:pt x="235" y="815"/>
                  </a:lnTo>
                  <a:lnTo>
                    <a:pt x="239" y="819"/>
                  </a:lnTo>
                  <a:lnTo>
                    <a:pt x="239" y="819"/>
                  </a:lnTo>
                  <a:lnTo>
                    <a:pt x="245" y="831"/>
                  </a:lnTo>
                  <a:lnTo>
                    <a:pt x="251" y="841"/>
                  </a:lnTo>
                  <a:lnTo>
                    <a:pt x="267" y="857"/>
                  </a:lnTo>
                  <a:lnTo>
                    <a:pt x="285" y="871"/>
                  </a:lnTo>
                  <a:lnTo>
                    <a:pt x="304" y="883"/>
                  </a:lnTo>
                  <a:lnTo>
                    <a:pt x="344" y="903"/>
                  </a:lnTo>
                  <a:lnTo>
                    <a:pt x="364" y="915"/>
                  </a:lnTo>
                  <a:lnTo>
                    <a:pt x="382" y="927"/>
                  </a:lnTo>
                  <a:lnTo>
                    <a:pt x="382" y="927"/>
                  </a:lnTo>
                  <a:lnTo>
                    <a:pt x="390" y="931"/>
                  </a:lnTo>
                  <a:lnTo>
                    <a:pt x="400" y="931"/>
                  </a:lnTo>
                  <a:lnTo>
                    <a:pt x="400" y="931"/>
                  </a:lnTo>
                  <a:lnTo>
                    <a:pt x="410" y="931"/>
                  </a:lnTo>
                  <a:lnTo>
                    <a:pt x="414" y="929"/>
                  </a:lnTo>
                  <a:lnTo>
                    <a:pt x="418" y="927"/>
                  </a:lnTo>
                  <a:lnTo>
                    <a:pt x="418" y="927"/>
                  </a:lnTo>
                  <a:lnTo>
                    <a:pt x="428" y="915"/>
                  </a:lnTo>
                  <a:lnTo>
                    <a:pt x="440" y="909"/>
                  </a:lnTo>
                  <a:lnTo>
                    <a:pt x="450" y="903"/>
                  </a:lnTo>
                  <a:lnTo>
                    <a:pt x="459" y="903"/>
                  </a:lnTo>
                  <a:lnTo>
                    <a:pt x="459" y="903"/>
                  </a:lnTo>
                  <a:lnTo>
                    <a:pt x="473" y="905"/>
                  </a:lnTo>
                  <a:lnTo>
                    <a:pt x="487" y="909"/>
                  </a:lnTo>
                  <a:lnTo>
                    <a:pt x="515" y="923"/>
                  </a:lnTo>
                  <a:lnTo>
                    <a:pt x="515" y="923"/>
                  </a:lnTo>
                  <a:lnTo>
                    <a:pt x="543" y="937"/>
                  </a:lnTo>
                  <a:lnTo>
                    <a:pt x="573" y="950"/>
                  </a:lnTo>
                  <a:lnTo>
                    <a:pt x="573" y="950"/>
                  </a:lnTo>
                  <a:lnTo>
                    <a:pt x="601" y="968"/>
                  </a:lnTo>
                  <a:lnTo>
                    <a:pt x="613" y="978"/>
                  </a:lnTo>
                  <a:lnTo>
                    <a:pt x="619" y="982"/>
                  </a:lnTo>
                  <a:lnTo>
                    <a:pt x="622" y="988"/>
                  </a:lnTo>
                  <a:lnTo>
                    <a:pt x="622" y="988"/>
                  </a:lnTo>
                  <a:lnTo>
                    <a:pt x="628" y="1000"/>
                  </a:lnTo>
                  <a:lnTo>
                    <a:pt x="636" y="1010"/>
                  </a:lnTo>
                  <a:lnTo>
                    <a:pt x="646" y="1018"/>
                  </a:lnTo>
                  <a:lnTo>
                    <a:pt x="654" y="1024"/>
                  </a:lnTo>
                  <a:lnTo>
                    <a:pt x="664" y="1030"/>
                  </a:lnTo>
                  <a:lnTo>
                    <a:pt x="676" y="1034"/>
                  </a:lnTo>
                  <a:lnTo>
                    <a:pt x="688" y="1036"/>
                  </a:lnTo>
                  <a:lnTo>
                    <a:pt x="700" y="1036"/>
                  </a:lnTo>
                  <a:lnTo>
                    <a:pt x="700" y="1036"/>
                  </a:lnTo>
                  <a:lnTo>
                    <a:pt x="708" y="1036"/>
                  </a:lnTo>
                  <a:lnTo>
                    <a:pt x="708" y="1036"/>
                  </a:lnTo>
                  <a:lnTo>
                    <a:pt x="742" y="1034"/>
                  </a:lnTo>
                  <a:lnTo>
                    <a:pt x="742" y="1034"/>
                  </a:lnTo>
                  <a:lnTo>
                    <a:pt x="766" y="1036"/>
                  </a:lnTo>
                  <a:lnTo>
                    <a:pt x="778" y="1038"/>
                  </a:lnTo>
                  <a:lnTo>
                    <a:pt x="787" y="1042"/>
                  </a:lnTo>
                  <a:lnTo>
                    <a:pt x="787" y="1042"/>
                  </a:lnTo>
                  <a:lnTo>
                    <a:pt x="803" y="1050"/>
                  </a:lnTo>
                  <a:lnTo>
                    <a:pt x="817" y="1052"/>
                  </a:lnTo>
                  <a:lnTo>
                    <a:pt x="817" y="1052"/>
                  </a:lnTo>
                  <a:lnTo>
                    <a:pt x="825" y="1050"/>
                  </a:lnTo>
                  <a:lnTo>
                    <a:pt x="831" y="1048"/>
                  </a:lnTo>
                  <a:lnTo>
                    <a:pt x="837" y="1046"/>
                  </a:lnTo>
                  <a:lnTo>
                    <a:pt x="843" y="1040"/>
                  </a:lnTo>
                  <a:lnTo>
                    <a:pt x="853" y="1028"/>
                  </a:lnTo>
                  <a:lnTo>
                    <a:pt x="861" y="1014"/>
                  </a:lnTo>
                  <a:lnTo>
                    <a:pt x="861" y="1014"/>
                  </a:lnTo>
                  <a:lnTo>
                    <a:pt x="905" y="940"/>
                  </a:lnTo>
                  <a:lnTo>
                    <a:pt x="905" y="940"/>
                  </a:lnTo>
                  <a:lnTo>
                    <a:pt x="897" y="927"/>
                  </a:lnTo>
                  <a:lnTo>
                    <a:pt x="893" y="913"/>
                  </a:lnTo>
                  <a:lnTo>
                    <a:pt x="889" y="901"/>
                  </a:lnTo>
                  <a:lnTo>
                    <a:pt x="887" y="887"/>
                  </a:lnTo>
                  <a:lnTo>
                    <a:pt x="887" y="875"/>
                  </a:lnTo>
                  <a:lnTo>
                    <a:pt x="887" y="863"/>
                  </a:lnTo>
                  <a:lnTo>
                    <a:pt x="891" y="851"/>
                  </a:lnTo>
                  <a:lnTo>
                    <a:pt x="895" y="839"/>
                  </a:lnTo>
                  <a:lnTo>
                    <a:pt x="905" y="817"/>
                  </a:lnTo>
                  <a:lnTo>
                    <a:pt x="921" y="795"/>
                  </a:lnTo>
                  <a:lnTo>
                    <a:pt x="941" y="775"/>
                  </a:lnTo>
                  <a:lnTo>
                    <a:pt x="962" y="756"/>
                  </a:lnTo>
                  <a:lnTo>
                    <a:pt x="962" y="756"/>
                  </a:lnTo>
                  <a:lnTo>
                    <a:pt x="952" y="742"/>
                  </a:lnTo>
                  <a:lnTo>
                    <a:pt x="943" y="726"/>
                  </a:lnTo>
                  <a:lnTo>
                    <a:pt x="937" y="710"/>
                  </a:lnTo>
                  <a:lnTo>
                    <a:pt x="933" y="694"/>
                  </a:lnTo>
                  <a:lnTo>
                    <a:pt x="931" y="678"/>
                  </a:lnTo>
                  <a:lnTo>
                    <a:pt x="935" y="662"/>
                  </a:lnTo>
                  <a:lnTo>
                    <a:pt x="941" y="646"/>
                  </a:lnTo>
                  <a:lnTo>
                    <a:pt x="952" y="632"/>
                  </a:lnTo>
                  <a:lnTo>
                    <a:pt x="952" y="632"/>
                  </a:lnTo>
                  <a:lnTo>
                    <a:pt x="974" y="608"/>
                  </a:lnTo>
                  <a:lnTo>
                    <a:pt x="1000" y="589"/>
                  </a:lnTo>
                  <a:lnTo>
                    <a:pt x="1050" y="547"/>
                  </a:lnTo>
                  <a:lnTo>
                    <a:pt x="1050" y="547"/>
                  </a:lnTo>
                  <a:lnTo>
                    <a:pt x="1044" y="527"/>
                  </a:lnTo>
                  <a:lnTo>
                    <a:pt x="1042" y="509"/>
                  </a:lnTo>
                  <a:lnTo>
                    <a:pt x="1042" y="495"/>
                  </a:lnTo>
                  <a:lnTo>
                    <a:pt x="1044" y="481"/>
                  </a:lnTo>
                  <a:lnTo>
                    <a:pt x="1050" y="469"/>
                  </a:lnTo>
                  <a:lnTo>
                    <a:pt x="1060" y="457"/>
                  </a:lnTo>
                  <a:lnTo>
                    <a:pt x="1072" y="443"/>
                  </a:lnTo>
                  <a:lnTo>
                    <a:pt x="1090" y="432"/>
                  </a:lnTo>
                  <a:lnTo>
                    <a:pt x="1090" y="432"/>
                  </a:lnTo>
                  <a:lnTo>
                    <a:pt x="1074" y="414"/>
                  </a:lnTo>
                  <a:lnTo>
                    <a:pt x="1068" y="406"/>
                  </a:lnTo>
                  <a:lnTo>
                    <a:pt x="1066" y="402"/>
                  </a:lnTo>
                  <a:lnTo>
                    <a:pt x="1066" y="398"/>
                  </a:lnTo>
                  <a:lnTo>
                    <a:pt x="1066" y="398"/>
                  </a:lnTo>
                  <a:lnTo>
                    <a:pt x="1064" y="376"/>
                  </a:lnTo>
                  <a:lnTo>
                    <a:pt x="1062" y="366"/>
                  </a:lnTo>
                  <a:lnTo>
                    <a:pt x="1060" y="358"/>
                  </a:lnTo>
                  <a:lnTo>
                    <a:pt x="1052" y="344"/>
                  </a:lnTo>
                  <a:lnTo>
                    <a:pt x="1040" y="334"/>
                  </a:lnTo>
                  <a:lnTo>
                    <a:pt x="1026" y="324"/>
                  </a:lnTo>
                  <a:lnTo>
                    <a:pt x="1012" y="316"/>
                  </a:lnTo>
                  <a:lnTo>
                    <a:pt x="980" y="300"/>
                  </a:lnTo>
                  <a:lnTo>
                    <a:pt x="980" y="300"/>
                  </a:lnTo>
                  <a:lnTo>
                    <a:pt x="945" y="282"/>
                  </a:lnTo>
                  <a:lnTo>
                    <a:pt x="909" y="263"/>
                  </a:lnTo>
                  <a:lnTo>
                    <a:pt x="909" y="263"/>
                  </a:lnTo>
                  <a:lnTo>
                    <a:pt x="895" y="255"/>
                  </a:lnTo>
                  <a:lnTo>
                    <a:pt x="885" y="247"/>
                  </a:lnTo>
                  <a:lnTo>
                    <a:pt x="873" y="237"/>
                  </a:lnTo>
                  <a:lnTo>
                    <a:pt x="865" y="227"/>
                  </a:lnTo>
                  <a:lnTo>
                    <a:pt x="857" y="215"/>
                  </a:lnTo>
                  <a:lnTo>
                    <a:pt x="853" y="203"/>
                  </a:lnTo>
                  <a:lnTo>
                    <a:pt x="849" y="187"/>
                  </a:lnTo>
                  <a:lnTo>
                    <a:pt x="849" y="171"/>
                  </a:lnTo>
                  <a:lnTo>
                    <a:pt x="849" y="171"/>
                  </a:lnTo>
                  <a:lnTo>
                    <a:pt x="849" y="161"/>
                  </a:lnTo>
                  <a:lnTo>
                    <a:pt x="847" y="155"/>
                  </a:lnTo>
                  <a:lnTo>
                    <a:pt x="843" y="149"/>
                  </a:lnTo>
                  <a:lnTo>
                    <a:pt x="837" y="145"/>
                  </a:lnTo>
                  <a:lnTo>
                    <a:pt x="831" y="141"/>
                  </a:lnTo>
                  <a:lnTo>
                    <a:pt x="825" y="139"/>
                  </a:lnTo>
                  <a:lnTo>
                    <a:pt x="809" y="137"/>
                  </a:lnTo>
                  <a:lnTo>
                    <a:pt x="809" y="137"/>
                  </a:lnTo>
                  <a:lnTo>
                    <a:pt x="762" y="133"/>
                  </a:lnTo>
                  <a:lnTo>
                    <a:pt x="738" y="129"/>
                  </a:lnTo>
                  <a:lnTo>
                    <a:pt x="714" y="123"/>
                  </a:lnTo>
                  <a:lnTo>
                    <a:pt x="692" y="117"/>
                  </a:lnTo>
                  <a:lnTo>
                    <a:pt x="672" y="106"/>
                  </a:lnTo>
                  <a:lnTo>
                    <a:pt x="650" y="94"/>
                  </a:lnTo>
                  <a:lnTo>
                    <a:pt x="632" y="76"/>
                  </a:lnTo>
                  <a:lnTo>
                    <a:pt x="632" y="76"/>
                  </a:lnTo>
                  <a:lnTo>
                    <a:pt x="624" y="70"/>
                  </a:lnTo>
                  <a:lnTo>
                    <a:pt x="615" y="64"/>
                  </a:lnTo>
                  <a:lnTo>
                    <a:pt x="593" y="58"/>
                  </a:lnTo>
                  <a:lnTo>
                    <a:pt x="593" y="58"/>
                  </a:lnTo>
                  <a:lnTo>
                    <a:pt x="543" y="50"/>
                  </a:lnTo>
                  <a:lnTo>
                    <a:pt x="493" y="42"/>
                  </a:lnTo>
                  <a:lnTo>
                    <a:pt x="469" y="36"/>
                  </a:lnTo>
                  <a:lnTo>
                    <a:pt x="446" y="28"/>
                  </a:lnTo>
                  <a:lnTo>
                    <a:pt x="422" y="18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392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66" y="2"/>
                  </a:lnTo>
                  <a:lnTo>
                    <a:pt x="344" y="6"/>
                  </a:lnTo>
                  <a:lnTo>
                    <a:pt x="320" y="14"/>
                  </a:lnTo>
                  <a:lnTo>
                    <a:pt x="298" y="22"/>
                  </a:lnTo>
                  <a:lnTo>
                    <a:pt x="277" y="32"/>
                  </a:lnTo>
                  <a:lnTo>
                    <a:pt x="259" y="44"/>
                  </a:lnTo>
                  <a:lnTo>
                    <a:pt x="245" y="54"/>
                  </a:lnTo>
                  <a:lnTo>
                    <a:pt x="235" y="64"/>
                  </a:lnTo>
                  <a:lnTo>
                    <a:pt x="235" y="64"/>
                  </a:lnTo>
                  <a:lnTo>
                    <a:pt x="225" y="82"/>
                  </a:lnTo>
                  <a:lnTo>
                    <a:pt x="217" y="90"/>
                  </a:lnTo>
                  <a:lnTo>
                    <a:pt x="211" y="96"/>
                  </a:lnTo>
                  <a:lnTo>
                    <a:pt x="203" y="102"/>
                  </a:lnTo>
                  <a:lnTo>
                    <a:pt x="195" y="106"/>
                  </a:lnTo>
                  <a:lnTo>
                    <a:pt x="185" y="108"/>
                  </a:lnTo>
                  <a:lnTo>
                    <a:pt x="177" y="109"/>
                  </a:lnTo>
                  <a:lnTo>
                    <a:pt x="177" y="109"/>
                  </a:lnTo>
                  <a:lnTo>
                    <a:pt x="163" y="108"/>
                  </a:lnTo>
                  <a:lnTo>
                    <a:pt x="147" y="102"/>
                  </a:lnTo>
                  <a:lnTo>
                    <a:pt x="147" y="102"/>
                  </a:lnTo>
                  <a:lnTo>
                    <a:pt x="133" y="98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4" y="98"/>
                  </a:lnTo>
                  <a:lnTo>
                    <a:pt x="106" y="100"/>
                  </a:lnTo>
                  <a:lnTo>
                    <a:pt x="100" y="102"/>
                  </a:lnTo>
                  <a:lnTo>
                    <a:pt x="94" y="106"/>
                  </a:lnTo>
                  <a:lnTo>
                    <a:pt x="82" y="117"/>
                  </a:lnTo>
                  <a:lnTo>
                    <a:pt x="74" y="133"/>
                  </a:lnTo>
                  <a:lnTo>
                    <a:pt x="74" y="133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2" name="Freeform 15"/>
            <p:cNvSpPr>
              <a:spLocks/>
            </p:cNvSpPr>
            <p:nvPr/>
          </p:nvSpPr>
          <p:spPr bwMode="auto">
            <a:xfrm>
              <a:off x="5207000" y="4781550"/>
              <a:ext cx="1730375" cy="2076450"/>
            </a:xfrm>
            <a:custGeom>
              <a:avLst/>
              <a:gdLst>
                <a:gd name="T0" fmla="*/ 249 w 1090"/>
                <a:gd name="T1" fmla="*/ 151 h 1308"/>
                <a:gd name="T2" fmla="*/ 161 w 1090"/>
                <a:gd name="T3" fmla="*/ 248 h 1308"/>
                <a:gd name="T4" fmla="*/ 96 w 1090"/>
                <a:gd name="T5" fmla="*/ 296 h 1308"/>
                <a:gd name="T6" fmla="*/ 50 w 1090"/>
                <a:gd name="T7" fmla="*/ 338 h 1308"/>
                <a:gd name="T8" fmla="*/ 0 w 1090"/>
                <a:gd name="T9" fmla="*/ 386 h 1308"/>
                <a:gd name="T10" fmla="*/ 8 w 1090"/>
                <a:gd name="T11" fmla="*/ 405 h 1308"/>
                <a:gd name="T12" fmla="*/ 22 w 1090"/>
                <a:gd name="T13" fmla="*/ 501 h 1308"/>
                <a:gd name="T14" fmla="*/ 34 w 1090"/>
                <a:gd name="T15" fmla="*/ 586 h 1308"/>
                <a:gd name="T16" fmla="*/ 42 w 1090"/>
                <a:gd name="T17" fmla="*/ 654 h 1308"/>
                <a:gd name="T18" fmla="*/ 44 w 1090"/>
                <a:gd name="T19" fmla="*/ 670 h 1308"/>
                <a:gd name="T20" fmla="*/ 48 w 1090"/>
                <a:gd name="T21" fmla="*/ 722 h 1308"/>
                <a:gd name="T22" fmla="*/ 96 w 1090"/>
                <a:gd name="T23" fmla="*/ 847 h 1308"/>
                <a:gd name="T24" fmla="*/ 141 w 1090"/>
                <a:gd name="T25" fmla="*/ 966 h 1308"/>
                <a:gd name="T26" fmla="*/ 151 w 1090"/>
                <a:gd name="T27" fmla="*/ 1020 h 1308"/>
                <a:gd name="T28" fmla="*/ 187 w 1090"/>
                <a:gd name="T29" fmla="*/ 1034 h 1308"/>
                <a:gd name="T30" fmla="*/ 283 w 1090"/>
                <a:gd name="T31" fmla="*/ 1042 h 1308"/>
                <a:gd name="T32" fmla="*/ 402 w 1090"/>
                <a:gd name="T33" fmla="*/ 1083 h 1308"/>
                <a:gd name="T34" fmla="*/ 461 w 1090"/>
                <a:gd name="T35" fmla="*/ 1141 h 1308"/>
                <a:gd name="T36" fmla="*/ 487 w 1090"/>
                <a:gd name="T37" fmla="*/ 1177 h 1308"/>
                <a:gd name="T38" fmla="*/ 654 w 1090"/>
                <a:gd name="T39" fmla="*/ 1250 h 1308"/>
                <a:gd name="T40" fmla="*/ 813 w 1090"/>
                <a:gd name="T41" fmla="*/ 1308 h 1308"/>
                <a:gd name="T42" fmla="*/ 845 w 1090"/>
                <a:gd name="T43" fmla="*/ 1300 h 1308"/>
                <a:gd name="T44" fmla="*/ 853 w 1090"/>
                <a:gd name="T45" fmla="*/ 1278 h 1308"/>
                <a:gd name="T46" fmla="*/ 843 w 1090"/>
                <a:gd name="T47" fmla="*/ 1244 h 1308"/>
                <a:gd name="T48" fmla="*/ 805 w 1090"/>
                <a:gd name="T49" fmla="*/ 1225 h 1308"/>
                <a:gd name="T50" fmla="*/ 764 w 1090"/>
                <a:gd name="T51" fmla="*/ 1171 h 1308"/>
                <a:gd name="T52" fmla="*/ 762 w 1090"/>
                <a:gd name="T53" fmla="*/ 1117 h 1308"/>
                <a:gd name="T54" fmla="*/ 762 w 1090"/>
                <a:gd name="T55" fmla="*/ 1032 h 1308"/>
                <a:gd name="T56" fmla="*/ 740 w 1090"/>
                <a:gd name="T57" fmla="*/ 950 h 1308"/>
                <a:gd name="T58" fmla="*/ 744 w 1090"/>
                <a:gd name="T59" fmla="*/ 889 h 1308"/>
                <a:gd name="T60" fmla="*/ 885 w 1090"/>
                <a:gd name="T61" fmla="*/ 664 h 1308"/>
                <a:gd name="T62" fmla="*/ 1090 w 1090"/>
                <a:gd name="T63" fmla="*/ 380 h 1308"/>
                <a:gd name="T64" fmla="*/ 1030 w 1090"/>
                <a:gd name="T65" fmla="*/ 334 h 1308"/>
                <a:gd name="T66" fmla="*/ 992 w 1090"/>
                <a:gd name="T67" fmla="*/ 322 h 1308"/>
                <a:gd name="T68" fmla="*/ 943 w 1090"/>
                <a:gd name="T69" fmla="*/ 324 h 1308"/>
                <a:gd name="T70" fmla="*/ 923 w 1090"/>
                <a:gd name="T71" fmla="*/ 336 h 1308"/>
                <a:gd name="T72" fmla="*/ 883 w 1090"/>
                <a:gd name="T73" fmla="*/ 372 h 1308"/>
                <a:gd name="T74" fmla="*/ 837 w 1090"/>
                <a:gd name="T75" fmla="*/ 380 h 1308"/>
                <a:gd name="T76" fmla="*/ 690 w 1090"/>
                <a:gd name="T77" fmla="*/ 362 h 1308"/>
                <a:gd name="T78" fmla="*/ 571 w 1090"/>
                <a:gd name="T79" fmla="*/ 338 h 1308"/>
                <a:gd name="T80" fmla="*/ 539 w 1090"/>
                <a:gd name="T81" fmla="*/ 304 h 1308"/>
                <a:gd name="T82" fmla="*/ 551 w 1090"/>
                <a:gd name="T83" fmla="*/ 248 h 1308"/>
                <a:gd name="T84" fmla="*/ 573 w 1090"/>
                <a:gd name="T85" fmla="*/ 221 h 1308"/>
                <a:gd name="T86" fmla="*/ 624 w 1090"/>
                <a:gd name="T87" fmla="*/ 173 h 1308"/>
                <a:gd name="T88" fmla="*/ 551 w 1090"/>
                <a:gd name="T89" fmla="*/ 137 h 1308"/>
                <a:gd name="T90" fmla="*/ 487 w 1090"/>
                <a:gd name="T91" fmla="*/ 117 h 1308"/>
                <a:gd name="T92" fmla="*/ 461 w 1090"/>
                <a:gd name="T93" fmla="*/ 58 h 1308"/>
                <a:gd name="T94" fmla="*/ 446 w 1090"/>
                <a:gd name="T95" fmla="*/ 10 h 1308"/>
                <a:gd name="T96" fmla="*/ 428 w 1090"/>
                <a:gd name="T97" fmla="*/ 0 h 1308"/>
                <a:gd name="T98" fmla="*/ 354 w 1090"/>
                <a:gd name="T99" fmla="*/ 22 h 1308"/>
                <a:gd name="T100" fmla="*/ 318 w 1090"/>
                <a:gd name="T101" fmla="*/ 65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308">
                  <a:moveTo>
                    <a:pt x="296" y="95"/>
                  </a:moveTo>
                  <a:lnTo>
                    <a:pt x="296" y="95"/>
                  </a:lnTo>
                  <a:lnTo>
                    <a:pt x="273" y="123"/>
                  </a:lnTo>
                  <a:lnTo>
                    <a:pt x="249" y="151"/>
                  </a:lnTo>
                  <a:lnTo>
                    <a:pt x="249" y="151"/>
                  </a:lnTo>
                  <a:lnTo>
                    <a:pt x="217" y="191"/>
                  </a:lnTo>
                  <a:lnTo>
                    <a:pt x="181" y="228"/>
                  </a:lnTo>
                  <a:lnTo>
                    <a:pt x="161" y="248"/>
                  </a:lnTo>
                  <a:lnTo>
                    <a:pt x="141" y="264"/>
                  </a:lnTo>
                  <a:lnTo>
                    <a:pt x="120" y="280"/>
                  </a:lnTo>
                  <a:lnTo>
                    <a:pt x="96" y="296"/>
                  </a:lnTo>
                  <a:lnTo>
                    <a:pt x="96" y="296"/>
                  </a:lnTo>
                  <a:lnTo>
                    <a:pt x="84" y="304"/>
                  </a:lnTo>
                  <a:lnTo>
                    <a:pt x="74" y="314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36" y="356"/>
                  </a:lnTo>
                  <a:lnTo>
                    <a:pt x="18" y="374"/>
                  </a:lnTo>
                  <a:lnTo>
                    <a:pt x="18" y="374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0" y="388"/>
                  </a:lnTo>
                  <a:lnTo>
                    <a:pt x="8" y="405"/>
                  </a:lnTo>
                  <a:lnTo>
                    <a:pt x="14" y="429"/>
                  </a:lnTo>
                  <a:lnTo>
                    <a:pt x="14" y="429"/>
                  </a:lnTo>
                  <a:lnTo>
                    <a:pt x="18" y="465"/>
                  </a:lnTo>
                  <a:lnTo>
                    <a:pt x="22" y="501"/>
                  </a:lnTo>
                  <a:lnTo>
                    <a:pt x="22" y="501"/>
                  </a:lnTo>
                  <a:lnTo>
                    <a:pt x="28" y="557"/>
                  </a:lnTo>
                  <a:lnTo>
                    <a:pt x="28" y="557"/>
                  </a:lnTo>
                  <a:lnTo>
                    <a:pt x="34" y="586"/>
                  </a:lnTo>
                  <a:lnTo>
                    <a:pt x="34" y="586"/>
                  </a:lnTo>
                  <a:lnTo>
                    <a:pt x="40" y="618"/>
                  </a:lnTo>
                  <a:lnTo>
                    <a:pt x="42" y="636"/>
                  </a:lnTo>
                  <a:lnTo>
                    <a:pt x="42" y="654"/>
                  </a:lnTo>
                  <a:lnTo>
                    <a:pt x="42" y="654"/>
                  </a:lnTo>
                  <a:lnTo>
                    <a:pt x="42" y="662"/>
                  </a:lnTo>
                  <a:lnTo>
                    <a:pt x="42" y="662"/>
                  </a:lnTo>
                  <a:lnTo>
                    <a:pt x="44" y="670"/>
                  </a:lnTo>
                  <a:lnTo>
                    <a:pt x="42" y="678"/>
                  </a:lnTo>
                  <a:lnTo>
                    <a:pt x="42" y="678"/>
                  </a:lnTo>
                  <a:lnTo>
                    <a:pt x="44" y="700"/>
                  </a:lnTo>
                  <a:lnTo>
                    <a:pt x="48" y="722"/>
                  </a:lnTo>
                  <a:lnTo>
                    <a:pt x="54" y="741"/>
                  </a:lnTo>
                  <a:lnTo>
                    <a:pt x="60" y="763"/>
                  </a:lnTo>
                  <a:lnTo>
                    <a:pt x="76" y="805"/>
                  </a:lnTo>
                  <a:lnTo>
                    <a:pt x="96" y="847"/>
                  </a:lnTo>
                  <a:lnTo>
                    <a:pt x="96" y="847"/>
                  </a:lnTo>
                  <a:lnTo>
                    <a:pt x="112" y="885"/>
                  </a:lnTo>
                  <a:lnTo>
                    <a:pt x="127" y="924"/>
                  </a:lnTo>
                  <a:lnTo>
                    <a:pt x="141" y="966"/>
                  </a:lnTo>
                  <a:lnTo>
                    <a:pt x="147" y="986"/>
                  </a:lnTo>
                  <a:lnTo>
                    <a:pt x="151" y="1008"/>
                  </a:lnTo>
                  <a:lnTo>
                    <a:pt x="151" y="1008"/>
                  </a:lnTo>
                  <a:lnTo>
                    <a:pt x="151" y="1020"/>
                  </a:lnTo>
                  <a:lnTo>
                    <a:pt x="151" y="1020"/>
                  </a:lnTo>
                  <a:lnTo>
                    <a:pt x="157" y="1024"/>
                  </a:lnTo>
                  <a:lnTo>
                    <a:pt x="165" y="1028"/>
                  </a:lnTo>
                  <a:lnTo>
                    <a:pt x="187" y="1034"/>
                  </a:lnTo>
                  <a:lnTo>
                    <a:pt x="213" y="1036"/>
                  </a:lnTo>
                  <a:lnTo>
                    <a:pt x="251" y="1038"/>
                  </a:lnTo>
                  <a:lnTo>
                    <a:pt x="251" y="1038"/>
                  </a:lnTo>
                  <a:lnTo>
                    <a:pt x="283" y="1042"/>
                  </a:lnTo>
                  <a:lnTo>
                    <a:pt x="314" y="1048"/>
                  </a:lnTo>
                  <a:lnTo>
                    <a:pt x="346" y="1056"/>
                  </a:lnTo>
                  <a:lnTo>
                    <a:pt x="376" y="1067"/>
                  </a:lnTo>
                  <a:lnTo>
                    <a:pt x="402" y="1083"/>
                  </a:lnTo>
                  <a:lnTo>
                    <a:pt x="428" y="1103"/>
                  </a:lnTo>
                  <a:lnTo>
                    <a:pt x="440" y="1115"/>
                  </a:lnTo>
                  <a:lnTo>
                    <a:pt x="452" y="1127"/>
                  </a:lnTo>
                  <a:lnTo>
                    <a:pt x="461" y="1141"/>
                  </a:lnTo>
                  <a:lnTo>
                    <a:pt x="471" y="1157"/>
                  </a:lnTo>
                  <a:lnTo>
                    <a:pt x="471" y="1157"/>
                  </a:lnTo>
                  <a:lnTo>
                    <a:pt x="479" y="1167"/>
                  </a:lnTo>
                  <a:lnTo>
                    <a:pt x="487" y="1177"/>
                  </a:lnTo>
                  <a:lnTo>
                    <a:pt x="497" y="1185"/>
                  </a:lnTo>
                  <a:lnTo>
                    <a:pt x="509" y="1191"/>
                  </a:lnTo>
                  <a:lnTo>
                    <a:pt x="509" y="1191"/>
                  </a:lnTo>
                  <a:lnTo>
                    <a:pt x="654" y="1250"/>
                  </a:lnTo>
                  <a:lnTo>
                    <a:pt x="801" y="1306"/>
                  </a:lnTo>
                  <a:lnTo>
                    <a:pt x="801" y="1306"/>
                  </a:lnTo>
                  <a:lnTo>
                    <a:pt x="807" y="1306"/>
                  </a:lnTo>
                  <a:lnTo>
                    <a:pt x="813" y="1308"/>
                  </a:lnTo>
                  <a:lnTo>
                    <a:pt x="813" y="1308"/>
                  </a:lnTo>
                  <a:lnTo>
                    <a:pt x="825" y="1306"/>
                  </a:lnTo>
                  <a:lnTo>
                    <a:pt x="837" y="1304"/>
                  </a:lnTo>
                  <a:lnTo>
                    <a:pt x="845" y="1300"/>
                  </a:lnTo>
                  <a:lnTo>
                    <a:pt x="849" y="1296"/>
                  </a:lnTo>
                  <a:lnTo>
                    <a:pt x="849" y="1296"/>
                  </a:lnTo>
                  <a:lnTo>
                    <a:pt x="853" y="1286"/>
                  </a:lnTo>
                  <a:lnTo>
                    <a:pt x="853" y="1278"/>
                  </a:lnTo>
                  <a:lnTo>
                    <a:pt x="855" y="1268"/>
                  </a:lnTo>
                  <a:lnTo>
                    <a:pt x="853" y="1260"/>
                  </a:lnTo>
                  <a:lnTo>
                    <a:pt x="849" y="1252"/>
                  </a:lnTo>
                  <a:lnTo>
                    <a:pt x="843" y="1244"/>
                  </a:lnTo>
                  <a:lnTo>
                    <a:pt x="835" y="1238"/>
                  </a:lnTo>
                  <a:lnTo>
                    <a:pt x="823" y="1234"/>
                  </a:lnTo>
                  <a:lnTo>
                    <a:pt x="823" y="1234"/>
                  </a:lnTo>
                  <a:lnTo>
                    <a:pt x="805" y="1225"/>
                  </a:lnTo>
                  <a:lnTo>
                    <a:pt x="789" y="1215"/>
                  </a:lnTo>
                  <a:lnTo>
                    <a:pt x="780" y="1201"/>
                  </a:lnTo>
                  <a:lnTo>
                    <a:pt x="770" y="1187"/>
                  </a:lnTo>
                  <a:lnTo>
                    <a:pt x="764" y="1171"/>
                  </a:lnTo>
                  <a:lnTo>
                    <a:pt x="762" y="1153"/>
                  </a:lnTo>
                  <a:lnTo>
                    <a:pt x="760" y="1135"/>
                  </a:lnTo>
                  <a:lnTo>
                    <a:pt x="762" y="1117"/>
                  </a:lnTo>
                  <a:lnTo>
                    <a:pt x="762" y="1117"/>
                  </a:lnTo>
                  <a:lnTo>
                    <a:pt x="764" y="1095"/>
                  </a:lnTo>
                  <a:lnTo>
                    <a:pt x="764" y="1073"/>
                  </a:lnTo>
                  <a:lnTo>
                    <a:pt x="764" y="1054"/>
                  </a:lnTo>
                  <a:lnTo>
                    <a:pt x="762" y="1032"/>
                  </a:lnTo>
                  <a:lnTo>
                    <a:pt x="758" y="1012"/>
                  </a:lnTo>
                  <a:lnTo>
                    <a:pt x="754" y="990"/>
                  </a:lnTo>
                  <a:lnTo>
                    <a:pt x="740" y="950"/>
                  </a:lnTo>
                  <a:lnTo>
                    <a:pt x="740" y="950"/>
                  </a:lnTo>
                  <a:lnTo>
                    <a:pt x="736" y="934"/>
                  </a:lnTo>
                  <a:lnTo>
                    <a:pt x="736" y="918"/>
                  </a:lnTo>
                  <a:lnTo>
                    <a:pt x="740" y="902"/>
                  </a:lnTo>
                  <a:lnTo>
                    <a:pt x="744" y="889"/>
                  </a:lnTo>
                  <a:lnTo>
                    <a:pt x="744" y="889"/>
                  </a:lnTo>
                  <a:lnTo>
                    <a:pt x="813" y="775"/>
                  </a:lnTo>
                  <a:lnTo>
                    <a:pt x="849" y="720"/>
                  </a:lnTo>
                  <a:lnTo>
                    <a:pt x="885" y="664"/>
                  </a:lnTo>
                  <a:lnTo>
                    <a:pt x="885" y="664"/>
                  </a:lnTo>
                  <a:lnTo>
                    <a:pt x="935" y="592"/>
                  </a:lnTo>
                  <a:lnTo>
                    <a:pt x="984" y="523"/>
                  </a:lnTo>
                  <a:lnTo>
                    <a:pt x="1090" y="380"/>
                  </a:lnTo>
                  <a:lnTo>
                    <a:pt x="1090" y="380"/>
                  </a:lnTo>
                  <a:lnTo>
                    <a:pt x="1070" y="364"/>
                  </a:lnTo>
                  <a:lnTo>
                    <a:pt x="1050" y="348"/>
                  </a:lnTo>
                  <a:lnTo>
                    <a:pt x="1030" y="334"/>
                  </a:lnTo>
                  <a:lnTo>
                    <a:pt x="1020" y="330"/>
                  </a:lnTo>
                  <a:lnTo>
                    <a:pt x="1008" y="326"/>
                  </a:lnTo>
                  <a:lnTo>
                    <a:pt x="1008" y="326"/>
                  </a:lnTo>
                  <a:lnTo>
                    <a:pt x="992" y="322"/>
                  </a:lnTo>
                  <a:lnTo>
                    <a:pt x="972" y="320"/>
                  </a:lnTo>
                  <a:lnTo>
                    <a:pt x="972" y="320"/>
                  </a:lnTo>
                  <a:lnTo>
                    <a:pt x="956" y="322"/>
                  </a:lnTo>
                  <a:lnTo>
                    <a:pt x="943" y="324"/>
                  </a:lnTo>
                  <a:lnTo>
                    <a:pt x="931" y="330"/>
                  </a:lnTo>
                  <a:lnTo>
                    <a:pt x="927" y="332"/>
                  </a:lnTo>
                  <a:lnTo>
                    <a:pt x="923" y="336"/>
                  </a:lnTo>
                  <a:lnTo>
                    <a:pt x="923" y="336"/>
                  </a:lnTo>
                  <a:lnTo>
                    <a:pt x="913" y="348"/>
                  </a:lnTo>
                  <a:lnTo>
                    <a:pt x="903" y="358"/>
                  </a:lnTo>
                  <a:lnTo>
                    <a:pt x="893" y="366"/>
                  </a:lnTo>
                  <a:lnTo>
                    <a:pt x="883" y="372"/>
                  </a:lnTo>
                  <a:lnTo>
                    <a:pt x="871" y="376"/>
                  </a:lnTo>
                  <a:lnTo>
                    <a:pt x="861" y="378"/>
                  </a:lnTo>
                  <a:lnTo>
                    <a:pt x="837" y="380"/>
                  </a:lnTo>
                  <a:lnTo>
                    <a:pt x="837" y="380"/>
                  </a:lnTo>
                  <a:lnTo>
                    <a:pt x="817" y="380"/>
                  </a:lnTo>
                  <a:lnTo>
                    <a:pt x="795" y="376"/>
                  </a:lnTo>
                  <a:lnTo>
                    <a:pt x="795" y="376"/>
                  </a:lnTo>
                  <a:lnTo>
                    <a:pt x="690" y="362"/>
                  </a:lnTo>
                  <a:lnTo>
                    <a:pt x="638" y="354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71" y="338"/>
                  </a:lnTo>
                  <a:lnTo>
                    <a:pt x="555" y="328"/>
                  </a:lnTo>
                  <a:lnTo>
                    <a:pt x="545" y="316"/>
                  </a:lnTo>
                  <a:lnTo>
                    <a:pt x="541" y="310"/>
                  </a:lnTo>
                  <a:lnTo>
                    <a:pt x="539" y="304"/>
                  </a:lnTo>
                  <a:lnTo>
                    <a:pt x="539" y="304"/>
                  </a:lnTo>
                  <a:lnTo>
                    <a:pt x="539" y="286"/>
                  </a:lnTo>
                  <a:lnTo>
                    <a:pt x="543" y="266"/>
                  </a:lnTo>
                  <a:lnTo>
                    <a:pt x="551" y="248"/>
                  </a:lnTo>
                  <a:lnTo>
                    <a:pt x="561" y="232"/>
                  </a:lnTo>
                  <a:lnTo>
                    <a:pt x="561" y="232"/>
                  </a:lnTo>
                  <a:lnTo>
                    <a:pt x="567" y="227"/>
                  </a:lnTo>
                  <a:lnTo>
                    <a:pt x="573" y="221"/>
                  </a:lnTo>
                  <a:lnTo>
                    <a:pt x="589" y="209"/>
                  </a:lnTo>
                  <a:lnTo>
                    <a:pt x="623" y="191"/>
                  </a:lnTo>
                  <a:lnTo>
                    <a:pt x="623" y="191"/>
                  </a:lnTo>
                  <a:lnTo>
                    <a:pt x="624" y="173"/>
                  </a:lnTo>
                  <a:lnTo>
                    <a:pt x="624" y="173"/>
                  </a:lnTo>
                  <a:lnTo>
                    <a:pt x="587" y="153"/>
                  </a:lnTo>
                  <a:lnTo>
                    <a:pt x="569" y="143"/>
                  </a:lnTo>
                  <a:lnTo>
                    <a:pt x="551" y="137"/>
                  </a:lnTo>
                  <a:lnTo>
                    <a:pt x="551" y="137"/>
                  </a:lnTo>
                  <a:lnTo>
                    <a:pt x="523" y="129"/>
                  </a:lnTo>
                  <a:lnTo>
                    <a:pt x="503" y="123"/>
                  </a:lnTo>
                  <a:lnTo>
                    <a:pt x="487" y="117"/>
                  </a:lnTo>
                  <a:lnTo>
                    <a:pt x="477" y="107"/>
                  </a:lnTo>
                  <a:lnTo>
                    <a:pt x="471" y="95"/>
                  </a:lnTo>
                  <a:lnTo>
                    <a:pt x="465" y="79"/>
                  </a:lnTo>
                  <a:lnTo>
                    <a:pt x="461" y="58"/>
                  </a:lnTo>
                  <a:lnTo>
                    <a:pt x="457" y="30"/>
                  </a:lnTo>
                  <a:lnTo>
                    <a:pt x="457" y="30"/>
                  </a:lnTo>
                  <a:lnTo>
                    <a:pt x="454" y="20"/>
                  </a:lnTo>
                  <a:lnTo>
                    <a:pt x="446" y="10"/>
                  </a:lnTo>
                  <a:lnTo>
                    <a:pt x="436" y="4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04" y="8"/>
                  </a:lnTo>
                  <a:lnTo>
                    <a:pt x="378" y="16"/>
                  </a:lnTo>
                  <a:lnTo>
                    <a:pt x="354" y="22"/>
                  </a:lnTo>
                  <a:lnTo>
                    <a:pt x="330" y="32"/>
                  </a:lnTo>
                  <a:lnTo>
                    <a:pt x="330" y="32"/>
                  </a:lnTo>
                  <a:lnTo>
                    <a:pt x="326" y="50"/>
                  </a:lnTo>
                  <a:lnTo>
                    <a:pt x="318" y="65"/>
                  </a:lnTo>
                  <a:lnTo>
                    <a:pt x="308" y="79"/>
                  </a:lnTo>
                  <a:lnTo>
                    <a:pt x="296" y="95"/>
                  </a:lnTo>
                  <a:lnTo>
                    <a:pt x="296" y="95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3" name="Freeform 16"/>
            <p:cNvSpPr>
              <a:spLocks/>
            </p:cNvSpPr>
            <p:nvPr/>
          </p:nvSpPr>
          <p:spPr bwMode="auto">
            <a:xfrm>
              <a:off x="3632200" y="5203825"/>
              <a:ext cx="1749425" cy="1533525"/>
            </a:xfrm>
            <a:custGeom>
              <a:avLst/>
              <a:gdLst>
                <a:gd name="T0" fmla="*/ 698 w 1102"/>
                <a:gd name="T1" fmla="*/ 217 h 966"/>
                <a:gd name="T2" fmla="*/ 636 w 1102"/>
                <a:gd name="T3" fmla="*/ 225 h 966"/>
                <a:gd name="T4" fmla="*/ 583 w 1102"/>
                <a:gd name="T5" fmla="*/ 203 h 966"/>
                <a:gd name="T6" fmla="*/ 547 w 1102"/>
                <a:gd name="T7" fmla="*/ 151 h 966"/>
                <a:gd name="T8" fmla="*/ 523 w 1102"/>
                <a:gd name="T9" fmla="*/ 42 h 966"/>
                <a:gd name="T10" fmla="*/ 517 w 1102"/>
                <a:gd name="T11" fmla="*/ 4 h 966"/>
                <a:gd name="T12" fmla="*/ 479 w 1102"/>
                <a:gd name="T13" fmla="*/ 0 h 966"/>
                <a:gd name="T14" fmla="*/ 394 w 1102"/>
                <a:gd name="T15" fmla="*/ 4 h 966"/>
                <a:gd name="T16" fmla="*/ 358 w 1102"/>
                <a:gd name="T17" fmla="*/ 0 h 966"/>
                <a:gd name="T18" fmla="*/ 350 w 1102"/>
                <a:gd name="T19" fmla="*/ 12 h 966"/>
                <a:gd name="T20" fmla="*/ 302 w 1102"/>
                <a:gd name="T21" fmla="*/ 56 h 966"/>
                <a:gd name="T22" fmla="*/ 225 w 1102"/>
                <a:gd name="T23" fmla="*/ 72 h 966"/>
                <a:gd name="T24" fmla="*/ 213 w 1102"/>
                <a:gd name="T25" fmla="*/ 72 h 966"/>
                <a:gd name="T26" fmla="*/ 153 w 1102"/>
                <a:gd name="T27" fmla="*/ 96 h 966"/>
                <a:gd name="T28" fmla="*/ 135 w 1102"/>
                <a:gd name="T29" fmla="*/ 128 h 966"/>
                <a:gd name="T30" fmla="*/ 131 w 1102"/>
                <a:gd name="T31" fmla="*/ 175 h 966"/>
                <a:gd name="T32" fmla="*/ 98 w 1102"/>
                <a:gd name="T33" fmla="*/ 247 h 966"/>
                <a:gd name="T34" fmla="*/ 52 w 1102"/>
                <a:gd name="T35" fmla="*/ 298 h 966"/>
                <a:gd name="T36" fmla="*/ 0 w 1102"/>
                <a:gd name="T37" fmla="*/ 358 h 966"/>
                <a:gd name="T38" fmla="*/ 20 w 1102"/>
                <a:gd name="T39" fmla="*/ 372 h 966"/>
                <a:gd name="T40" fmla="*/ 58 w 1102"/>
                <a:gd name="T41" fmla="*/ 436 h 966"/>
                <a:gd name="T42" fmla="*/ 66 w 1102"/>
                <a:gd name="T43" fmla="*/ 489 h 966"/>
                <a:gd name="T44" fmla="*/ 88 w 1102"/>
                <a:gd name="T45" fmla="*/ 507 h 966"/>
                <a:gd name="T46" fmla="*/ 139 w 1102"/>
                <a:gd name="T47" fmla="*/ 549 h 966"/>
                <a:gd name="T48" fmla="*/ 167 w 1102"/>
                <a:gd name="T49" fmla="*/ 589 h 966"/>
                <a:gd name="T50" fmla="*/ 181 w 1102"/>
                <a:gd name="T51" fmla="*/ 642 h 966"/>
                <a:gd name="T52" fmla="*/ 207 w 1102"/>
                <a:gd name="T53" fmla="*/ 716 h 966"/>
                <a:gd name="T54" fmla="*/ 271 w 1102"/>
                <a:gd name="T55" fmla="*/ 790 h 966"/>
                <a:gd name="T56" fmla="*/ 348 w 1102"/>
                <a:gd name="T57" fmla="*/ 811 h 966"/>
                <a:gd name="T58" fmla="*/ 366 w 1102"/>
                <a:gd name="T59" fmla="*/ 933 h 966"/>
                <a:gd name="T60" fmla="*/ 400 w 1102"/>
                <a:gd name="T61" fmla="*/ 929 h 966"/>
                <a:gd name="T62" fmla="*/ 453 w 1102"/>
                <a:gd name="T63" fmla="*/ 966 h 966"/>
                <a:gd name="T64" fmla="*/ 475 w 1102"/>
                <a:gd name="T65" fmla="*/ 937 h 966"/>
                <a:gd name="T66" fmla="*/ 563 w 1102"/>
                <a:gd name="T67" fmla="*/ 833 h 966"/>
                <a:gd name="T68" fmla="*/ 620 w 1102"/>
                <a:gd name="T69" fmla="*/ 805 h 966"/>
                <a:gd name="T70" fmla="*/ 688 w 1102"/>
                <a:gd name="T71" fmla="*/ 795 h 966"/>
                <a:gd name="T72" fmla="*/ 726 w 1102"/>
                <a:gd name="T73" fmla="*/ 797 h 966"/>
                <a:gd name="T74" fmla="*/ 752 w 1102"/>
                <a:gd name="T75" fmla="*/ 797 h 966"/>
                <a:gd name="T76" fmla="*/ 807 w 1102"/>
                <a:gd name="T77" fmla="*/ 817 h 966"/>
                <a:gd name="T78" fmla="*/ 845 w 1102"/>
                <a:gd name="T79" fmla="*/ 843 h 966"/>
                <a:gd name="T80" fmla="*/ 881 w 1102"/>
                <a:gd name="T81" fmla="*/ 847 h 966"/>
                <a:gd name="T82" fmla="*/ 915 w 1102"/>
                <a:gd name="T83" fmla="*/ 829 h 966"/>
                <a:gd name="T84" fmla="*/ 933 w 1102"/>
                <a:gd name="T85" fmla="*/ 799 h 966"/>
                <a:gd name="T86" fmla="*/ 1098 w 1102"/>
                <a:gd name="T87" fmla="*/ 760 h 966"/>
                <a:gd name="T88" fmla="*/ 1092 w 1102"/>
                <a:gd name="T89" fmla="*/ 702 h 966"/>
                <a:gd name="T90" fmla="*/ 1020 w 1102"/>
                <a:gd name="T91" fmla="*/ 525 h 966"/>
                <a:gd name="T92" fmla="*/ 996 w 1102"/>
                <a:gd name="T93" fmla="*/ 434 h 966"/>
                <a:gd name="T94" fmla="*/ 992 w 1102"/>
                <a:gd name="T95" fmla="*/ 362 h 966"/>
                <a:gd name="T96" fmla="*/ 978 w 1102"/>
                <a:gd name="T97" fmla="*/ 296 h 966"/>
                <a:gd name="T98" fmla="*/ 962 w 1102"/>
                <a:gd name="T99" fmla="*/ 151 h 966"/>
                <a:gd name="T100" fmla="*/ 791 w 1102"/>
                <a:gd name="T101" fmla="*/ 189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02" h="966">
                  <a:moveTo>
                    <a:pt x="791" y="189"/>
                  </a:moveTo>
                  <a:lnTo>
                    <a:pt x="791" y="189"/>
                  </a:lnTo>
                  <a:lnTo>
                    <a:pt x="698" y="217"/>
                  </a:lnTo>
                  <a:lnTo>
                    <a:pt x="698" y="217"/>
                  </a:lnTo>
                  <a:lnTo>
                    <a:pt x="672" y="225"/>
                  </a:lnTo>
                  <a:lnTo>
                    <a:pt x="650" y="227"/>
                  </a:lnTo>
                  <a:lnTo>
                    <a:pt x="650" y="227"/>
                  </a:lnTo>
                  <a:lnTo>
                    <a:pt x="636" y="225"/>
                  </a:lnTo>
                  <a:lnTo>
                    <a:pt x="622" y="223"/>
                  </a:lnTo>
                  <a:lnTo>
                    <a:pt x="611" y="219"/>
                  </a:lnTo>
                  <a:lnTo>
                    <a:pt x="597" y="211"/>
                  </a:lnTo>
                  <a:lnTo>
                    <a:pt x="583" y="203"/>
                  </a:lnTo>
                  <a:lnTo>
                    <a:pt x="569" y="189"/>
                  </a:lnTo>
                  <a:lnTo>
                    <a:pt x="559" y="173"/>
                  </a:lnTo>
                  <a:lnTo>
                    <a:pt x="547" y="151"/>
                  </a:lnTo>
                  <a:lnTo>
                    <a:pt x="547" y="151"/>
                  </a:lnTo>
                  <a:lnTo>
                    <a:pt x="537" y="124"/>
                  </a:lnTo>
                  <a:lnTo>
                    <a:pt x="531" y="96"/>
                  </a:lnTo>
                  <a:lnTo>
                    <a:pt x="527" y="68"/>
                  </a:lnTo>
                  <a:lnTo>
                    <a:pt x="523" y="42"/>
                  </a:lnTo>
                  <a:lnTo>
                    <a:pt x="523" y="42"/>
                  </a:lnTo>
                  <a:lnTo>
                    <a:pt x="519" y="14"/>
                  </a:lnTo>
                  <a:lnTo>
                    <a:pt x="517" y="4"/>
                  </a:lnTo>
                  <a:lnTo>
                    <a:pt x="517" y="4"/>
                  </a:lnTo>
                  <a:lnTo>
                    <a:pt x="507" y="2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440" y="2"/>
                  </a:lnTo>
                  <a:lnTo>
                    <a:pt x="440" y="2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82" y="2"/>
                  </a:lnTo>
                  <a:lnTo>
                    <a:pt x="382" y="2"/>
                  </a:lnTo>
                  <a:lnTo>
                    <a:pt x="358" y="0"/>
                  </a:lnTo>
                  <a:lnTo>
                    <a:pt x="358" y="0"/>
                  </a:lnTo>
                  <a:lnTo>
                    <a:pt x="354" y="2"/>
                  </a:lnTo>
                  <a:lnTo>
                    <a:pt x="354" y="2"/>
                  </a:lnTo>
                  <a:lnTo>
                    <a:pt x="350" y="12"/>
                  </a:lnTo>
                  <a:lnTo>
                    <a:pt x="350" y="12"/>
                  </a:lnTo>
                  <a:lnTo>
                    <a:pt x="342" y="22"/>
                  </a:lnTo>
                  <a:lnTo>
                    <a:pt x="336" y="32"/>
                  </a:lnTo>
                  <a:lnTo>
                    <a:pt x="318" y="46"/>
                  </a:lnTo>
                  <a:lnTo>
                    <a:pt x="302" y="56"/>
                  </a:lnTo>
                  <a:lnTo>
                    <a:pt x="285" y="64"/>
                  </a:lnTo>
                  <a:lnTo>
                    <a:pt x="267" y="68"/>
                  </a:lnTo>
                  <a:lnTo>
                    <a:pt x="251" y="70"/>
                  </a:lnTo>
                  <a:lnTo>
                    <a:pt x="225" y="72"/>
                  </a:lnTo>
                  <a:lnTo>
                    <a:pt x="225" y="72"/>
                  </a:lnTo>
                  <a:lnTo>
                    <a:pt x="215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153" y="96"/>
                  </a:lnTo>
                  <a:lnTo>
                    <a:pt x="153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41" y="112"/>
                  </a:lnTo>
                  <a:lnTo>
                    <a:pt x="135" y="128"/>
                  </a:lnTo>
                  <a:lnTo>
                    <a:pt x="131" y="145"/>
                  </a:lnTo>
                  <a:lnTo>
                    <a:pt x="131" y="165"/>
                  </a:lnTo>
                  <a:lnTo>
                    <a:pt x="131" y="165"/>
                  </a:lnTo>
                  <a:lnTo>
                    <a:pt x="131" y="175"/>
                  </a:lnTo>
                  <a:lnTo>
                    <a:pt x="131" y="185"/>
                  </a:lnTo>
                  <a:lnTo>
                    <a:pt x="125" y="203"/>
                  </a:lnTo>
                  <a:lnTo>
                    <a:pt x="116" y="225"/>
                  </a:lnTo>
                  <a:lnTo>
                    <a:pt x="98" y="247"/>
                  </a:lnTo>
                  <a:lnTo>
                    <a:pt x="98" y="247"/>
                  </a:lnTo>
                  <a:lnTo>
                    <a:pt x="76" y="273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28" y="324"/>
                  </a:lnTo>
                  <a:lnTo>
                    <a:pt x="4" y="352"/>
                  </a:lnTo>
                  <a:lnTo>
                    <a:pt x="4" y="352"/>
                  </a:lnTo>
                  <a:lnTo>
                    <a:pt x="0" y="358"/>
                  </a:lnTo>
                  <a:lnTo>
                    <a:pt x="0" y="358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20" y="372"/>
                  </a:lnTo>
                  <a:lnTo>
                    <a:pt x="34" y="388"/>
                  </a:lnTo>
                  <a:lnTo>
                    <a:pt x="44" y="402"/>
                  </a:lnTo>
                  <a:lnTo>
                    <a:pt x="52" y="418"/>
                  </a:lnTo>
                  <a:lnTo>
                    <a:pt x="58" y="436"/>
                  </a:lnTo>
                  <a:lnTo>
                    <a:pt x="62" y="452"/>
                  </a:lnTo>
                  <a:lnTo>
                    <a:pt x="66" y="483"/>
                  </a:lnTo>
                  <a:lnTo>
                    <a:pt x="66" y="483"/>
                  </a:lnTo>
                  <a:lnTo>
                    <a:pt x="66" y="489"/>
                  </a:lnTo>
                  <a:lnTo>
                    <a:pt x="70" y="493"/>
                  </a:lnTo>
                  <a:lnTo>
                    <a:pt x="76" y="499"/>
                  </a:lnTo>
                  <a:lnTo>
                    <a:pt x="88" y="507"/>
                  </a:lnTo>
                  <a:lnTo>
                    <a:pt x="88" y="507"/>
                  </a:lnTo>
                  <a:lnTo>
                    <a:pt x="112" y="523"/>
                  </a:lnTo>
                  <a:lnTo>
                    <a:pt x="133" y="543"/>
                  </a:lnTo>
                  <a:lnTo>
                    <a:pt x="133" y="543"/>
                  </a:lnTo>
                  <a:lnTo>
                    <a:pt x="139" y="549"/>
                  </a:lnTo>
                  <a:lnTo>
                    <a:pt x="139" y="549"/>
                  </a:lnTo>
                  <a:lnTo>
                    <a:pt x="153" y="569"/>
                  </a:lnTo>
                  <a:lnTo>
                    <a:pt x="167" y="589"/>
                  </a:lnTo>
                  <a:lnTo>
                    <a:pt x="167" y="589"/>
                  </a:lnTo>
                  <a:lnTo>
                    <a:pt x="173" y="601"/>
                  </a:lnTo>
                  <a:lnTo>
                    <a:pt x="179" y="613"/>
                  </a:lnTo>
                  <a:lnTo>
                    <a:pt x="181" y="627"/>
                  </a:lnTo>
                  <a:lnTo>
                    <a:pt x="181" y="642"/>
                  </a:lnTo>
                  <a:lnTo>
                    <a:pt x="181" y="642"/>
                  </a:lnTo>
                  <a:lnTo>
                    <a:pt x="195" y="688"/>
                  </a:lnTo>
                  <a:lnTo>
                    <a:pt x="195" y="688"/>
                  </a:lnTo>
                  <a:lnTo>
                    <a:pt x="207" y="716"/>
                  </a:lnTo>
                  <a:lnTo>
                    <a:pt x="219" y="740"/>
                  </a:lnTo>
                  <a:lnTo>
                    <a:pt x="235" y="760"/>
                  </a:lnTo>
                  <a:lnTo>
                    <a:pt x="251" y="778"/>
                  </a:lnTo>
                  <a:lnTo>
                    <a:pt x="271" y="790"/>
                  </a:lnTo>
                  <a:lnTo>
                    <a:pt x="292" y="801"/>
                  </a:lnTo>
                  <a:lnTo>
                    <a:pt x="318" y="807"/>
                  </a:lnTo>
                  <a:lnTo>
                    <a:pt x="348" y="811"/>
                  </a:lnTo>
                  <a:lnTo>
                    <a:pt x="348" y="811"/>
                  </a:lnTo>
                  <a:lnTo>
                    <a:pt x="342" y="945"/>
                  </a:lnTo>
                  <a:lnTo>
                    <a:pt x="342" y="945"/>
                  </a:lnTo>
                  <a:lnTo>
                    <a:pt x="354" y="939"/>
                  </a:lnTo>
                  <a:lnTo>
                    <a:pt x="366" y="933"/>
                  </a:lnTo>
                  <a:lnTo>
                    <a:pt x="378" y="929"/>
                  </a:lnTo>
                  <a:lnTo>
                    <a:pt x="390" y="929"/>
                  </a:lnTo>
                  <a:lnTo>
                    <a:pt x="390" y="929"/>
                  </a:lnTo>
                  <a:lnTo>
                    <a:pt x="400" y="929"/>
                  </a:lnTo>
                  <a:lnTo>
                    <a:pt x="408" y="931"/>
                  </a:lnTo>
                  <a:lnTo>
                    <a:pt x="424" y="937"/>
                  </a:lnTo>
                  <a:lnTo>
                    <a:pt x="440" y="949"/>
                  </a:lnTo>
                  <a:lnTo>
                    <a:pt x="453" y="966"/>
                  </a:lnTo>
                  <a:lnTo>
                    <a:pt x="453" y="966"/>
                  </a:lnTo>
                  <a:lnTo>
                    <a:pt x="465" y="949"/>
                  </a:lnTo>
                  <a:lnTo>
                    <a:pt x="475" y="937"/>
                  </a:lnTo>
                  <a:lnTo>
                    <a:pt x="475" y="937"/>
                  </a:lnTo>
                  <a:lnTo>
                    <a:pt x="493" y="905"/>
                  </a:lnTo>
                  <a:lnTo>
                    <a:pt x="515" y="879"/>
                  </a:lnTo>
                  <a:lnTo>
                    <a:pt x="537" y="853"/>
                  </a:lnTo>
                  <a:lnTo>
                    <a:pt x="563" y="833"/>
                  </a:lnTo>
                  <a:lnTo>
                    <a:pt x="577" y="825"/>
                  </a:lnTo>
                  <a:lnTo>
                    <a:pt x="591" y="817"/>
                  </a:lnTo>
                  <a:lnTo>
                    <a:pt x="605" y="811"/>
                  </a:lnTo>
                  <a:lnTo>
                    <a:pt x="620" y="805"/>
                  </a:lnTo>
                  <a:lnTo>
                    <a:pt x="636" y="801"/>
                  </a:lnTo>
                  <a:lnTo>
                    <a:pt x="652" y="797"/>
                  </a:lnTo>
                  <a:lnTo>
                    <a:pt x="670" y="795"/>
                  </a:lnTo>
                  <a:lnTo>
                    <a:pt x="688" y="795"/>
                  </a:lnTo>
                  <a:lnTo>
                    <a:pt x="688" y="795"/>
                  </a:lnTo>
                  <a:lnTo>
                    <a:pt x="706" y="795"/>
                  </a:lnTo>
                  <a:lnTo>
                    <a:pt x="726" y="797"/>
                  </a:lnTo>
                  <a:lnTo>
                    <a:pt x="726" y="797"/>
                  </a:lnTo>
                  <a:lnTo>
                    <a:pt x="732" y="799"/>
                  </a:lnTo>
                  <a:lnTo>
                    <a:pt x="732" y="799"/>
                  </a:lnTo>
                  <a:lnTo>
                    <a:pt x="752" y="797"/>
                  </a:lnTo>
                  <a:lnTo>
                    <a:pt x="752" y="797"/>
                  </a:lnTo>
                  <a:lnTo>
                    <a:pt x="764" y="799"/>
                  </a:lnTo>
                  <a:lnTo>
                    <a:pt x="764" y="799"/>
                  </a:lnTo>
                  <a:lnTo>
                    <a:pt x="793" y="809"/>
                  </a:lnTo>
                  <a:lnTo>
                    <a:pt x="807" y="817"/>
                  </a:lnTo>
                  <a:lnTo>
                    <a:pt x="819" y="825"/>
                  </a:lnTo>
                  <a:lnTo>
                    <a:pt x="819" y="825"/>
                  </a:lnTo>
                  <a:lnTo>
                    <a:pt x="831" y="835"/>
                  </a:lnTo>
                  <a:lnTo>
                    <a:pt x="845" y="843"/>
                  </a:lnTo>
                  <a:lnTo>
                    <a:pt x="859" y="847"/>
                  </a:lnTo>
                  <a:lnTo>
                    <a:pt x="871" y="849"/>
                  </a:lnTo>
                  <a:lnTo>
                    <a:pt x="871" y="849"/>
                  </a:lnTo>
                  <a:lnTo>
                    <a:pt x="881" y="847"/>
                  </a:lnTo>
                  <a:lnTo>
                    <a:pt x="891" y="845"/>
                  </a:lnTo>
                  <a:lnTo>
                    <a:pt x="899" y="841"/>
                  </a:lnTo>
                  <a:lnTo>
                    <a:pt x="909" y="835"/>
                  </a:lnTo>
                  <a:lnTo>
                    <a:pt x="915" y="829"/>
                  </a:lnTo>
                  <a:lnTo>
                    <a:pt x="923" y="819"/>
                  </a:lnTo>
                  <a:lnTo>
                    <a:pt x="927" y="809"/>
                  </a:lnTo>
                  <a:lnTo>
                    <a:pt x="933" y="799"/>
                  </a:lnTo>
                  <a:lnTo>
                    <a:pt x="933" y="799"/>
                  </a:lnTo>
                  <a:lnTo>
                    <a:pt x="945" y="760"/>
                  </a:lnTo>
                  <a:lnTo>
                    <a:pt x="945" y="760"/>
                  </a:lnTo>
                  <a:lnTo>
                    <a:pt x="1098" y="760"/>
                  </a:lnTo>
                  <a:lnTo>
                    <a:pt x="1098" y="760"/>
                  </a:lnTo>
                  <a:lnTo>
                    <a:pt x="1102" y="748"/>
                  </a:lnTo>
                  <a:lnTo>
                    <a:pt x="1102" y="748"/>
                  </a:lnTo>
                  <a:lnTo>
                    <a:pt x="1098" y="726"/>
                  </a:lnTo>
                  <a:lnTo>
                    <a:pt x="1092" y="702"/>
                  </a:lnTo>
                  <a:lnTo>
                    <a:pt x="1076" y="658"/>
                  </a:lnTo>
                  <a:lnTo>
                    <a:pt x="1058" y="615"/>
                  </a:lnTo>
                  <a:lnTo>
                    <a:pt x="1038" y="571"/>
                  </a:lnTo>
                  <a:lnTo>
                    <a:pt x="1020" y="525"/>
                  </a:lnTo>
                  <a:lnTo>
                    <a:pt x="1012" y="503"/>
                  </a:lnTo>
                  <a:lnTo>
                    <a:pt x="1004" y="481"/>
                  </a:lnTo>
                  <a:lnTo>
                    <a:pt x="1000" y="458"/>
                  </a:lnTo>
                  <a:lnTo>
                    <a:pt x="996" y="434"/>
                  </a:lnTo>
                  <a:lnTo>
                    <a:pt x="994" y="410"/>
                  </a:lnTo>
                  <a:lnTo>
                    <a:pt x="994" y="386"/>
                  </a:lnTo>
                  <a:lnTo>
                    <a:pt x="994" y="386"/>
                  </a:lnTo>
                  <a:lnTo>
                    <a:pt x="992" y="362"/>
                  </a:lnTo>
                  <a:lnTo>
                    <a:pt x="988" y="340"/>
                  </a:lnTo>
                  <a:lnTo>
                    <a:pt x="982" y="318"/>
                  </a:lnTo>
                  <a:lnTo>
                    <a:pt x="978" y="296"/>
                  </a:lnTo>
                  <a:lnTo>
                    <a:pt x="978" y="296"/>
                  </a:lnTo>
                  <a:lnTo>
                    <a:pt x="972" y="233"/>
                  </a:lnTo>
                  <a:lnTo>
                    <a:pt x="964" y="167"/>
                  </a:lnTo>
                  <a:lnTo>
                    <a:pt x="964" y="167"/>
                  </a:lnTo>
                  <a:lnTo>
                    <a:pt x="962" y="151"/>
                  </a:lnTo>
                  <a:lnTo>
                    <a:pt x="954" y="139"/>
                  </a:lnTo>
                  <a:lnTo>
                    <a:pt x="954" y="139"/>
                  </a:lnTo>
                  <a:lnTo>
                    <a:pt x="791" y="189"/>
                  </a:lnTo>
                  <a:lnTo>
                    <a:pt x="791" y="189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4" name="Freeform 17"/>
            <p:cNvSpPr>
              <a:spLocks/>
            </p:cNvSpPr>
            <p:nvPr/>
          </p:nvSpPr>
          <p:spPr bwMode="auto">
            <a:xfrm>
              <a:off x="246063" y="1938338"/>
              <a:ext cx="1319213" cy="2035175"/>
            </a:xfrm>
            <a:custGeom>
              <a:avLst/>
              <a:gdLst>
                <a:gd name="T0" fmla="*/ 300 w 831"/>
                <a:gd name="T1" fmla="*/ 1282 h 1282"/>
                <a:gd name="T2" fmla="*/ 320 w 831"/>
                <a:gd name="T3" fmla="*/ 1276 h 1282"/>
                <a:gd name="T4" fmla="*/ 344 w 831"/>
                <a:gd name="T5" fmla="*/ 1234 h 1282"/>
                <a:gd name="T6" fmla="*/ 374 w 831"/>
                <a:gd name="T7" fmla="*/ 1192 h 1282"/>
                <a:gd name="T8" fmla="*/ 398 w 831"/>
                <a:gd name="T9" fmla="*/ 1200 h 1282"/>
                <a:gd name="T10" fmla="*/ 431 w 831"/>
                <a:gd name="T11" fmla="*/ 1230 h 1282"/>
                <a:gd name="T12" fmla="*/ 463 w 831"/>
                <a:gd name="T13" fmla="*/ 1240 h 1282"/>
                <a:gd name="T14" fmla="*/ 495 w 831"/>
                <a:gd name="T15" fmla="*/ 1210 h 1282"/>
                <a:gd name="T16" fmla="*/ 551 w 831"/>
                <a:gd name="T17" fmla="*/ 1137 h 1282"/>
                <a:gd name="T18" fmla="*/ 577 w 831"/>
                <a:gd name="T19" fmla="*/ 1073 h 1282"/>
                <a:gd name="T20" fmla="*/ 644 w 831"/>
                <a:gd name="T21" fmla="*/ 1020 h 1282"/>
                <a:gd name="T22" fmla="*/ 714 w 831"/>
                <a:gd name="T23" fmla="*/ 994 h 1282"/>
                <a:gd name="T24" fmla="*/ 742 w 831"/>
                <a:gd name="T25" fmla="*/ 990 h 1282"/>
                <a:gd name="T26" fmla="*/ 765 w 831"/>
                <a:gd name="T27" fmla="*/ 1022 h 1282"/>
                <a:gd name="T28" fmla="*/ 793 w 831"/>
                <a:gd name="T29" fmla="*/ 1077 h 1282"/>
                <a:gd name="T30" fmla="*/ 831 w 831"/>
                <a:gd name="T31" fmla="*/ 984 h 1282"/>
                <a:gd name="T32" fmla="*/ 819 w 831"/>
                <a:gd name="T33" fmla="*/ 956 h 1282"/>
                <a:gd name="T34" fmla="*/ 799 w 831"/>
                <a:gd name="T35" fmla="*/ 938 h 1282"/>
                <a:gd name="T36" fmla="*/ 777 w 831"/>
                <a:gd name="T37" fmla="*/ 940 h 1282"/>
                <a:gd name="T38" fmla="*/ 720 w 831"/>
                <a:gd name="T39" fmla="*/ 920 h 1282"/>
                <a:gd name="T40" fmla="*/ 680 w 831"/>
                <a:gd name="T41" fmla="*/ 868 h 1282"/>
                <a:gd name="T42" fmla="*/ 642 w 831"/>
                <a:gd name="T43" fmla="*/ 833 h 1282"/>
                <a:gd name="T44" fmla="*/ 598 w 831"/>
                <a:gd name="T45" fmla="*/ 775 h 1282"/>
                <a:gd name="T46" fmla="*/ 594 w 831"/>
                <a:gd name="T47" fmla="*/ 705 h 1282"/>
                <a:gd name="T48" fmla="*/ 606 w 831"/>
                <a:gd name="T49" fmla="*/ 624 h 1282"/>
                <a:gd name="T50" fmla="*/ 585 w 831"/>
                <a:gd name="T51" fmla="*/ 544 h 1282"/>
                <a:gd name="T52" fmla="*/ 585 w 831"/>
                <a:gd name="T53" fmla="*/ 521 h 1282"/>
                <a:gd name="T54" fmla="*/ 557 w 831"/>
                <a:gd name="T55" fmla="*/ 367 h 1282"/>
                <a:gd name="T56" fmla="*/ 573 w 831"/>
                <a:gd name="T57" fmla="*/ 324 h 1282"/>
                <a:gd name="T58" fmla="*/ 610 w 831"/>
                <a:gd name="T59" fmla="*/ 250 h 1282"/>
                <a:gd name="T60" fmla="*/ 642 w 831"/>
                <a:gd name="T61" fmla="*/ 216 h 1282"/>
                <a:gd name="T62" fmla="*/ 674 w 831"/>
                <a:gd name="T63" fmla="*/ 137 h 1282"/>
                <a:gd name="T64" fmla="*/ 688 w 831"/>
                <a:gd name="T65" fmla="*/ 27 h 1282"/>
                <a:gd name="T66" fmla="*/ 672 w 831"/>
                <a:gd name="T67" fmla="*/ 0 h 1282"/>
                <a:gd name="T68" fmla="*/ 652 w 831"/>
                <a:gd name="T69" fmla="*/ 25 h 1282"/>
                <a:gd name="T70" fmla="*/ 636 w 831"/>
                <a:gd name="T71" fmla="*/ 59 h 1282"/>
                <a:gd name="T72" fmla="*/ 600 w 831"/>
                <a:gd name="T73" fmla="*/ 71 h 1282"/>
                <a:gd name="T74" fmla="*/ 511 w 831"/>
                <a:gd name="T75" fmla="*/ 87 h 1282"/>
                <a:gd name="T76" fmla="*/ 402 w 831"/>
                <a:gd name="T77" fmla="*/ 143 h 1282"/>
                <a:gd name="T78" fmla="*/ 330 w 831"/>
                <a:gd name="T79" fmla="*/ 189 h 1282"/>
                <a:gd name="T80" fmla="*/ 280 w 831"/>
                <a:gd name="T81" fmla="*/ 202 h 1282"/>
                <a:gd name="T82" fmla="*/ 245 w 831"/>
                <a:gd name="T83" fmla="*/ 192 h 1282"/>
                <a:gd name="T84" fmla="*/ 227 w 831"/>
                <a:gd name="T85" fmla="*/ 185 h 1282"/>
                <a:gd name="T86" fmla="*/ 205 w 831"/>
                <a:gd name="T87" fmla="*/ 194 h 1282"/>
                <a:gd name="T88" fmla="*/ 155 w 831"/>
                <a:gd name="T89" fmla="*/ 266 h 1282"/>
                <a:gd name="T90" fmla="*/ 125 w 831"/>
                <a:gd name="T91" fmla="*/ 320 h 1282"/>
                <a:gd name="T92" fmla="*/ 72 w 831"/>
                <a:gd name="T93" fmla="*/ 350 h 1282"/>
                <a:gd name="T94" fmla="*/ 32 w 831"/>
                <a:gd name="T95" fmla="*/ 367 h 1282"/>
                <a:gd name="T96" fmla="*/ 56 w 831"/>
                <a:gd name="T97" fmla="*/ 427 h 1282"/>
                <a:gd name="T98" fmla="*/ 38 w 831"/>
                <a:gd name="T99" fmla="*/ 503 h 1282"/>
                <a:gd name="T100" fmla="*/ 18 w 831"/>
                <a:gd name="T101" fmla="*/ 536 h 1282"/>
                <a:gd name="T102" fmla="*/ 34 w 831"/>
                <a:gd name="T103" fmla="*/ 636 h 1282"/>
                <a:gd name="T104" fmla="*/ 68 w 831"/>
                <a:gd name="T105" fmla="*/ 805 h 1282"/>
                <a:gd name="T106" fmla="*/ 58 w 831"/>
                <a:gd name="T107" fmla="*/ 886 h 1282"/>
                <a:gd name="T108" fmla="*/ 22 w 831"/>
                <a:gd name="T109" fmla="*/ 938 h 1282"/>
                <a:gd name="T110" fmla="*/ 2 w 831"/>
                <a:gd name="T111" fmla="*/ 972 h 1282"/>
                <a:gd name="T112" fmla="*/ 16 w 831"/>
                <a:gd name="T113" fmla="*/ 1016 h 1282"/>
                <a:gd name="T114" fmla="*/ 52 w 831"/>
                <a:gd name="T115" fmla="*/ 1051 h 1282"/>
                <a:gd name="T116" fmla="*/ 68 w 831"/>
                <a:gd name="T117" fmla="*/ 1111 h 1282"/>
                <a:gd name="T118" fmla="*/ 56 w 831"/>
                <a:gd name="T119" fmla="*/ 1165 h 1282"/>
                <a:gd name="T120" fmla="*/ 64 w 831"/>
                <a:gd name="T121" fmla="*/ 1210 h 1282"/>
                <a:gd name="T122" fmla="*/ 105 w 831"/>
                <a:gd name="T123" fmla="*/ 1232 h 1282"/>
                <a:gd name="T124" fmla="*/ 259 w 831"/>
                <a:gd name="T125" fmla="*/ 1276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1" h="1282">
                  <a:moveTo>
                    <a:pt x="259" y="1276"/>
                  </a:moveTo>
                  <a:lnTo>
                    <a:pt x="259" y="1276"/>
                  </a:lnTo>
                  <a:lnTo>
                    <a:pt x="282" y="1280"/>
                  </a:lnTo>
                  <a:lnTo>
                    <a:pt x="300" y="1282"/>
                  </a:lnTo>
                  <a:lnTo>
                    <a:pt x="300" y="1282"/>
                  </a:lnTo>
                  <a:lnTo>
                    <a:pt x="308" y="1280"/>
                  </a:lnTo>
                  <a:lnTo>
                    <a:pt x="314" y="1280"/>
                  </a:lnTo>
                  <a:lnTo>
                    <a:pt x="320" y="1276"/>
                  </a:lnTo>
                  <a:lnTo>
                    <a:pt x="324" y="1272"/>
                  </a:lnTo>
                  <a:lnTo>
                    <a:pt x="334" y="1258"/>
                  </a:lnTo>
                  <a:lnTo>
                    <a:pt x="344" y="1234"/>
                  </a:lnTo>
                  <a:lnTo>
                    <a:pt x="344" y="1234"/>
                  </a:lnTo>
                  <a:lnTo>
                    <a:pt x="352" y="1216"/>
                  </a:lnTo>
                  <a:lnTo>
                    <a:pt x="360" y="1202"/>
                  </a:lnTo>
                  <a:lnTo>
                    <a:pt x="370" y="1194"/>
                  </a:lnTo>
                  <a:lnTo>
                    <a:pt x="374" y="1192"/>
                  </a:lnTo>
                  <a:lnTo>
                    <a:pt x="378" y="1192"/>
                  </a:lnTo>
                  <a:lnTo>
                    <a:pt x="378" y="1192"/>
                  </a:lnTo>
                  <a:lnTo>
                    <a:pt x="388" y="1194"/>
                  </a:lnTo>
                  <a:lnTo>
                    <a:pt x="398" y="1200"/>
                  </a:lnTo>
                  <a:lnTo>
                    <a:pt x="410" y="1210"/>
                  </a:lnTo>
                  <a:lnTo>
                    <a:pt x="424" y="1224"/>
                  </a:lnTo>
                  <a:lnTo>
                    <a:pt x="424" y="1224"/>
                  </a:lnTo>
                  <a:lnTo>
                    <a:pt x="431" y="1230"/>
                  </a:lnTo>
                  <a:lnTo>
                    <a:pt x="441" y="1234"/>
                  </a:lnTo>
                  <a:lnTo>
                    <a:pt x="453" y="1238"/>
                  </a:lnTo>
                  <a:lnTo>
                    <a:pt x="463" y="1240"/>
                  </a:lnTo>
                  <a:lnTo>
                    <a:pt x="463" y="1240"/>
                  </a:lnTo>
                  <a:lnTo>
                    <a:pt x="467" y="1240"/>
                  </a:lnTo>
                  <a:lnTo>
                    <a:pt x="469" y="1238"/>
                  </a:lnTo>
                  <a:lnTo>
                    <a:pt x="469" y="1238"/>
                  </a:lnTo>
                  <a:lnTo>
                    <a:pt x="495" y="1210"/>
                  </a:lnTo>
                  <a:lnTo>
                    <a:pt x="521" y="1183"/>
                  </a:lnTo>
                  <a:lnTo>
                    <a:pt x="533" y="1167"/>
                  </a:lnTo>
                  <a:lnTo>
                    <a:pt x="543" y="1153"/>
                  </a:lnTo>
                  <a:lnTo>
                    <a:pt x="551" y="1137"/>
                  </a:lnTo>
                  <a:lnTo>
                    <a:pt x="557" y="1121"/>
                  </a:lnTo>
                  <a:lnTo>
                    <a:pt x="557" y="1121"/>
                  </a:lnTo>
                  <a:lnTo>
                    <a:pt x="567" y="1095"/>
                  </a:lnTo>
                  <a:lnTo>
                    <a:pt x="577" y="1073"/>
                  </a:lnTo>
                  <a:lnTo>
                    <a:pt x="591" y="1055"/>
                  </a:lnTo>
                  <a:lnTo>
                    <a:pt x="606" y="1041"/>
                  </a:lnTo>
                  <a:lnTo>
                    <a:pt x="624" y="1029"/>
                  </a:lnTo>
                  <a:lnTo>
                    <a:pt x="644" y="1020"/>
                  </a:lnTo>
                  <a:lnTo>
                    <a:pt x="664" y="1010"/>
                  </a:lnTo>
                  <a:lnTo>
                    <a:pt x="686" y="1002"/>
                  </a:lnTo>
                  <a:lnTo>
                    <a:pt x="686" y="1002"/>
                  </a:lnTo>
                  <a:lnTo>
                    <a:pt x="714" y="994"/>
                  </a:lnTo>
                  <a:lnTo>
                    <a:pt x="726" y="990"/>
                  </a:lnTo>
                  <a:lnTo>
                    <a:pt x="734" y="990"/>
                  </a:lnTo>
                  <a:lnTo>
                    <a:pt x="734" y="990"/>
                  </a:lnTo>
                  <a:lnTo>
                    <a:pt x="742" y="990"/>
                  </a:lnTo>
                  <a:lnTo>
                    <a:pt x="748" y="994"/>
                  </a:lnTo>
                  <a:lnTo>
                    <a:pt x="752" y="998"/>
                  </a:lnTo>
                  <a:lnTo>
                    <a:pt x="756" y="1004"/>
                  </a:lnTo>
                  <a:lnTo>
                    <a:pt x="765" y="1022"/>
                  </a:lnTo>
                  <a:lnTo>
                    <a:pt x="775" y="1047"/>
                  </a:lnTo>
                  <a:lnTo>
                    <a:pt x="775" y="1047"/>
                  </a:lnTo>
                  <a:lnTo>
                    <a:pt x="779" y="1057"/>
                  </a:lnTo>
                  <a:lnTo>
                    <a:pt x="793" y="1077"/>
                  </a:lnTo>
                  <a:lnTo>
                    <a:pt x="793" y="1077"/>
                  </a:lnTo>
                  <a:lnTo>
                    <a:pt x="817" y="1025"/>
                  </a:lnTo>
                  <a:lnTo>
                    <a:pt x="825" y="1004"/>
                  </a:lnTo>
                  <a:lnTo>
                    <a:pt x="831" y="984"/>
                  </a:lnTo>
                  <a:lnTo>
                    <a:pt x="831" y="984"/>
                  </a:lnTo>
                  <a:lnTo>
                    <a:pt x="829" y="978"/>
                  </a:lnTo>
                  <a:lnTo>
                    <a:pt x="827" y="970"/>
                  </a:lnTo>
                  <a:lnTo>
                    <a:pt x="819" y="956"/>
                  </a:lnTo>
                  <a:lnTo>
                    <a:pt x="809" y="942"/>
                  </a:lnTo>
                  <a:lnTo>
                    <a:pt x="803" y="940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77" y="940"/>
                  </a:lnTo>
                  <a:lnTo>
                    <a:pt x="777" y="940"/>
                  </a:lnTo>
                  <a:lnTo>
                    <a:pt x="759" y="938"/>
                  </a:lnTo>
                  <a:lnTo>
                    <a:pt x="746" y="934"/>
                  </a:lnTo>
                  <a:lnTo>
                    <a:pt x="732" y="928"/>
                  </a:lnTo>
                  <a:lnTo>
                    <a:pt x="720" y="920"/>
                  </a:lnTo>
                  <a:lnTo>
                    <a:pt x="708" y="908"/>
                  </a:lnTo>
                  <a:lnTo>
                    <a:pt x="698" y="896"/>
                  </a:lnTo>
                  <a:lnTo>
                    <a:pt x="680" y="868"/>
                  </a:lnTo>
                  <a:lnTo>
                    <a:pt x="680" y="868"/>
                  </a:lnTo>
                  <a:lnTo>
                    <a:pt x="672" y="858"/>
                  </a:lnTo>
                  <a:lnTo>
                    <a:pt x="662" y="849"/>
                  </a:lnTo>
                  <a:lnTo>
                    <a:pt x="642" y="833"/>
                  </a:lnTo>
                  <a:lnTo>
                    <a:pt x="642" y="833"/>
                  </a:lnTo>
                  <a:lnTo>
                    <a:pt x="626" y="819"/>
                  </a:lnTo>
                  <a:lnTo>
                    <a:pt x="614" y="807"/>
                  </a:lnTo>
                  <a:lnTo>
                    <a:pt x="604" y="791"/>
                  </a:lnTo>
                  <a:lnTo>
                    <a:pt x="598" y="775"/>
                  </a:lnTo>
                  <a:lnTo>
                    <a:pt x="594" y="759"/>
                  </a:lnTo>
                  <a:lnTo>
                    <a:pt x="592" y="741"/>
                  </a:lnTo>
                  <a:lnTo>
                    <a:pt x="592" y="723"/>
                  </a:lnTo>
                  <a:lnTo>
                    <a:pt x="594" y="705"/>
                  </a:lnTo>
                  <a:lnTo>
                    <a:pt x="594" y="705"/>
                  </a:lnTo>
                  <a:lnTo>
                    <a:pt x="602" y="666"/>
                  </a:lnTo>
                  <a:lnTo>
                    <a:pt x="604" y="644"/>
                  </a:lnTo>
                  <a:lnTo>
                    <a:pt x="606" y="624"/>
                  </a:lnTo>
                  <a:lnTo>
                    <a:pt x="604" y="604"/>
                  </a:lnTo>
                  <a:lnTo>
                    <a:pt x="602" y="584"/>
                  </a:lnTo>
                  <a:lnTo>
                    <a:pt x="594" y="564"/>
                  </a:lnTo>
                  <a:lnTo>
                    <a:pt x="585" y="544"/>
                  </a:lnTo>
                  <a:lnTo>
                    <a:pt x="585" y="544"/>
                  </a:lnTo>
                  <a:lnTo>
                    <a:pt x="585" y="540"/>
                  </a:lnTo>
                  <a:lnTo>
                    <a:pt x="585" y="534"/>
                  </a:lnTo>
                  <a:lnTo>
                    <a:pt x="585" y="521"/>
                  </a:lnTo>
                  <a:lnTo>
                    <a:pt x="585" y="521"/>
                  </a:lnTo>
                  <a:lnTo>
                    <a:pt x="559" y="383"/>
                  </a:lnTo>
                  <a:lnTo>
                    <a:pt x="559" y="383"/>
                  </a:lnTo>
                  <a:lnTo>
                    <a:pt x="557" y="367"/>
                  </a:lnTo>
                  <a:lnTo>
                    <a:pt x="557" y="361"/>
                  </a:lnTo>
                  <a:lnTo>
                    <a:pt x="559" y="356"/>
                  </a:lnTo>
                  <a:lnTo>
                    <a:pt x="559" y="356"/>
                  </a:lnTo>
                  <a:lnTo>
                    <a:pt x="573" y="324"/>
                  </a:lnTo>
                  <a:lnTo>
                    <a:pt x="587" y="292"/>
                  </a:lnTo>
                  <a:lnTo>
                    <a:pt x="592" y="278"/>
                  </a:lnTo>
                  <a:lnTo>
                    <a:pt x="602" y="264"/>
                  </a:lnTo>
                  <a:lnTo>
                    <a:pt x="610" y="250"/>
                  </a:lnTo>
                  <a:lnTo>
                    <a:pt x="622" y="240"/>
                  </a:lnTo>
                  <a:lnTo>
                    <a:pt x="622" y="240"/>
                  </a:lnTo>
                  <a:lnTo>
                    <a:pt x="634" y="228"/>
                  </a:lnTo>
                  <a:lnTo>
                    <a:pt x="642" y="216"/>
                  </a:lnTo>
                  <a:lnTo>
                    <a:pt x="652" y="204"/>
                  </a:lnTo>
                  <a:lnTo>
                    <a:pt x="658" y="191"/>
                  </a:lnTo>
                  <a:lnTo>
                    <a:pt x="668" y="165"/>
                  </a:lnTo>
                  <a:lnTo>
                    <a:pt x="674" y="137"/>
                  </a:lnTo>
                  <a:lnTo>
                    <a:pt x="678" y="111"/>
                  </a:lnTo>
                  <a:lnTo>
                    <a:pt x="680" y="81"/>
                  </a:lnTo>
                  <a:lnTo>
                    <a:pt x="684" y="53"/>
                  </a:lnTo>
                  <a:lnTo>
                    <a:pt x="688" y="27"/>
                  </a:lnTo>
                  <a:lnTo>
                    <a:pt x="688" y="27"/>
                  </a:lnTo>
                  <a:lnTo>
                    <a:pt x="686" y="22"/>
                  </a:lnTo>
                  <a:lnTo>
                    <a:pt x="682" y="14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60" y="14"/>
                  </a:lnTo>
                  <a:lnTo>
                    <a:pt x="654" y="20"/>
                  </a:lnTo>
                  <a:lnTo>
                    <a:pt x="652" y="25"/>
                  </a:lnTo>
                  <a:lnTo>
                    <a:pt x="652" y="25"/>
                  </a:lnTo>
                  <a:lnTo>
                    <a:pt x="646" y="45"/>
                  </a:lnTo>
                  <a:lnTo>
                    <a:pt x="642" y="51"/>
                  </a:lnTo>
                  <a:lnTo>
                    <a:pt x="636" y="59"/>
                  </a:lnTo>
                  <a:lnTo>
                    <a:pt x="630" y="63"/>
                  </a:lnTo>
                  <a:lnTo>
                    <a:pt x="622" y="67"/>
                  </a:lnTo>
                  <a:lnTo>
                    <a:pt x="612" y="69"/>
                  </a:lnTo>
                  <a:lnTo>
                    <a:pt x="600" y="71"/>
                  </a:lnTo>
                  <a:lnTo>
                    <a:pt x="600" y="71"/>
                  </a:lnTo>
                  <a:lnTo>
                    <a:pt x="571" y="73"/>
                  </a:lnTo>
                  <a:lnTo>
                    <a:pt x="539" y="79"/>
                  </a:lnTo>
                  <a:lnTo>
                    <a:pt x="511" y="87"/>
                  </a:lnTo>
                  <a:lnTo>
                    <a:pt x="481" y="99"/>
                  </a:lnTo>
                  <a:lnTo>
                    <a:pt x="455" y="111"/>
                  </a:lnTo>
                  <a:lnTo>
                    <a:pt x="427" y="127"/>
                  </a:lnTo>
                  <a:lnTo>
                    <a:pt x="402" y="143"/>
                  </a:lnTo>
                  <a:lnTo>
                    <a:pt x="376" y="159"/>
                  </a:lnTo>
                  <a:lnTo>
                    <a:pt x="376" y="159"/>
                  </a:lnTo>
                  <a:lnTo>
                    <a:pt x="352" y="175"/>
                  </a:lnTo>
                  <a:lnTo>
                    <a:pt x="330" y="189"/>
                  </a:lnTo>
                  <a:lnTo>
                    <a:pt x="318" y="194"/>
                  </a:lnTo>
                  <a:lnTo>
                    <a:pt x="306" y="198"/>
                  </a:lnTo>
                  <a:lnTo>
                    <a:pt x="292" y="200"/>
                  </a:lnTo>
                  <a:lnTo>
                    <a:pt x="280" y="202"/>
                  </a:lnTo>
                  <a:lnTo>
                    <a:pt x="280" y="202"/>
                  </a:lnTo>
                  <a:lnTo>
                    <a:pt x="268" y="200"/>
                  </a:lnTo>
                  <a:lnTo>
                    <a:pt x="257" y="198"/>
                  </a:lnTo>
                  <a:lnTo>
                    <a:pt x="245" y="192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15" y="189"/>
                  </a:lnTo>
                  <a:lnTo>
                    <a:pt x="209" y="191"/>
                  </a:lnTo>
                  <a:lnTo>
                    <a:pt x="205" y="194"/>
                  </a:lnTo>
                  <a:lnTo>
                    <a:pt x="205" y="194"/>
                  </a:lnTo>
                  <a:lnTo>
                    <a:pt x="177" y="228"/>
                  </a:lnTo>
                  <a:lnTo>
                    <a:pt x="163" y="248"/>
                  </a:lnTo>
                  <a:lnTo>
                    <a:pt x="155" y="266"/>
                  </a:lnTo>
                  <a:lnTo>
                    <a:pt x="155" y="266"/>
                  </a:lnTo>
                  <a:lnTo>
                    <a:pt x="149" y="282"/>
                  </a:lnTo>
                  <a:lnTo>
                    <a:pt x="141" y="296"/>
                  </a:lnTo>
                  <a:lnTo>
                    <a:pt x="135" y="310"/>
                  </a:lnTo>
                  <a:lnTo>
                    <a:pt x="125" y="320"/>
                  </a:lnTo>
                  <a:lnTo>
                    <a:pt x="115" y="330"/>
                  </a:lnTo>
                  <a:lnTo>
                    <a:pt x="103" y="338"/>
                  </a:lnTo>
                  <a:lnTo>
                    <a:pt x="90" y="344"/>
                  </a:lnTo>
                  <a:lnTo>
                    <a:pt x="72" y="350"/>
                  </a:lnTo>
                  <a:lnTo>
                    <a:pt x="72" y="350"/>
                  </a:lnTo>
                  <a:lnTo>
                    <a:pt x="64" y="352"/>
                  </a:lnTo>
                  <a:lnTo>
                    <a:pt x="54" y="356"/>
                  </a:lnTo>
                  <a:lnTo>
                    <a:pt x="32" y="367"/>
                  </a:lnTo>
                  <a:lnTo>
                    <a:pt x="32" y="367"/>
                  </a:lnTo>
                  <a:lnTo>
                    <a:pt x="44" y="387"/>
                  </a:lnTo>
                  <a:lnTo>
                    <a:pt x="52" y="407"/>
                  </a:lnTo>
                  <a:lnTo>
                    <a:pt x="56" y="427"/>
                  </a:lnTo>
                  <a:lnTo>
                    <a:pt x="56" y="447"/>
                  </a:lnTo>
                  <a:lnTo>
                    <a:pt x="52" y="465"/>
                  </a:lnTo>
                  <a:lnTo>
                    <a:pt x="46" y="485"/>
                  </a:lnTo>
                  <a:lnTo>
                    <a:pt x="38" y="503"/>
                  </a:lnTo>
                  <a:lnTo>
                    <a:pt x="26" y="521"/>
                  </a:lnTo>
                  <a:lnTo>
                    <a:pt x="26" y="521"/>
                  </a:lnTo>
                  <a:lnTo>
                    <a:pt x="22" y="528"/>
                  </a:lnTo>
                  <a:lnTo>
                    <a:pt x="18" y="536"/>
                  </a:lnTo>
                  <a:lnTo>
                    <a:pt x="18" y="544"/>
                  </a:lnTo>
                  <a:lnTo>
                    <a:pt x="18" y="552"/>
                  </a:lnTo>
                  <a:lnTo>
                    <a:pt x="18" y="552"/>
                  </a:lnTo>
                  <a:lnTo>
                    <a:pt x="34" y="636"/>
                  </a:lnTo>
                  <a:lnTo>
                    <a:pt x="52" y="721"/>
                  </a:lnTo>
                  <a:lnTo>
                    <a:pt x="52" y="721"/>
                  </a:lnTo>
                  <a:lnTo>
                    <a:pt x="64" y="777"/>
                  </a:lnTo>
                  <a:lnTo>
                    <a:pt x="68" y="805"/>
                  </a:lnTo>
                  <a:lnTo>
                    <a:pt x="70" y="833"/>
                  </a:lnTo>
                  <a:lnTo>
                    <a:pt x="66" y="860"/>
                  </a:lnTo>
                  <a:lnTo>
                    <a:pt x="62" y="874"/>
                  </a:lnTo>
                  <a:lnTo>
                    <a:pt x="58" y="886"/>
                  </a:lnTo>
                  <a:lnTo>
                    <a:pt x="52" y="900"/>
                  </a:lnTo>
                  <a:lnTo>
                    <a:pt x="44" y="912"/>
                  </a:lnTo>
                  <a:lnTo>
                    <a:pt x="34" y="926"/>
                  </a:lnTo>
                  <a:lnTo>
                    <a:pt x="22" y="938"/>
                  </a:lnTo>
                  <a:lnTo>
                    <a:pt x="22" y="938"/>
                  </a:lnTo>
                  <a:lnTo>
                    <a:pt x="12" y="948"/>
                  </a:lnTo>
                  <a:lnTo>
                    <a:pt x="6" y="960"/>
                  </a:lnTo>
                  <a:lnTo>
                    <a:pt x="2" y="972"/>
                  </a:lnTo>
                  <a:lnTo>
                    <a:pt x="0" y="982"/>
                  </a:lnTo>
                  <a:lnTo>
                    <a:pt x="2" y="994"/>
                  </a:lnTo>
                  <a:lnTo>
                    <a:pt x="8" y="1004"/>
                  </a:lnTo>
                  <a:lnTo>
                    <a:pt x="16" y="1016"/>
                  </a:lnTo>
                  <a:lnTo>
                    <a:pt x="28" y="1025"/>
                  </a:lnTo>
                  <a:lnTo>
                    <a:pt x="28" y="1025"/>
                  </a:lnTo>
                  <a:lnTo>
                    <a:pt x="42" y="1037"/>
                  </a:lnTo>
                  <a:lnTo>
                    <a:pt x="52" y="1051"/>
                  </a:lnTo>
                  <a:lnTo>
                    <a:pt x="60" y="1065"/>
                  </a:lnTo>
                  <a:lnTo>
                    <a:pt x="64" y="1079"/>
                  </a:lnTo>
                  <a:lnTo>
                    <a:pt x="68" y="1095"/>
                  </a:lnTo>
                  <a:lnTo>
                    <a:pt x="68" y="1111"/>
                  </a:lnTo>
                  <a:lnTo>
                    <a:pt x="66" y="1129"/>
                  </a:lnTo>
                  <a:lnTo>
                    <a:pt x="62" y="1147"/>
                  </a:lnTo>
                  <a:lnTo>
                    <a:pt x="62" y="1147"/>
                  </a:lnTo>
                  <a:lnTo>
                    <a:pt x="56" y="1165"/>
                  </a:lnTo>
                  <a:lnTo>
                    <a:pt x="54" y="1179"/>
                  </a:lnTo>
                  <a:lnTo>
                    <a:pt x="54" y="1190"/>
                  </a:lnTo>
                  <a:lnTo>
                    <a:pt x="58" y="1200"/>
                  </a:lnTo>
                  <a:lnTo>
                    <a:pt x="64" y="1210"/>
                  </a:lnTo>
                  <a:lnTo>
                    <a:pt x="74" y="1216"/>
                  </a:lnTo>
                  <a:lnTo>
                    <a:pt x="88" y="1224"/>
                  </a:lnTo>
                  <a:lnTo>
                    <a:pt x="105" y="1232"/>
                  </a:lnTo>
                  <a:lnTo>
                    <a:pt x="105" y="1232"/>
                  </a:lnTo>
                  <a:lnTo>
                    <a:pt x="143" y="1246"/>
                  </a:lnTo>
                  <a:lnTo>
                    <a:pt x="179" y="1258"/>
                  </a:lnTo>
                  <a:lnTo>
                    <a:pt x="219" y="1270"/>
                  </a:lnTo>
                  <a:lnTo>
                    <a:pt x="259" y="1276"/>
                  </a:lnTo>
                  <a:lnTo>
                    <a:pt x="259" y="12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5" name="Freeform 18"/>
            <p:cNvSpPr>
              <a:spLocks/>
            </p:cNvSpPr>
            <p:nvPr/>
          </p:nvSpPr>
          <p:spPr bwMode="auto">
            <a:xfrm>
              <a:off x="4081463" y="4184650"/>
              <a:ext cx="1592263" cy="1312863"/>
            </a:xfrm>
            <a:custGeom>
              <a:avLst/>
              <a:gdLst>
                <a:gd name="T0" fmla="*/ 111 w 1003"/>
                <a:gd name="T1" fmla="*/ 604 h 827"/>
                <a:gd name="T2" fmla="*/ 194 w 1003"/>
                <a:gd name="T3" fmla="*/ 603 h 827"/>
                <a:gd name="T4" fmla="*/ 222 w 1003"/>
                <a:gd name="T5" fmla="*/ 603 h 827"/>
                <a:gd name="T6" fmla="*/ 262 w 1003"/>
                <a:gd name="T7" fmla="*/ 616 h 827"/>
                <a:gd name="T8" fmla="*/ 278 w 1003"/>
                <a:gd name="T9" fmla="*/ 658 h 827"/>
                <a:gd name="T10" fmla="*/ 284 w 1003"/>
                <a:gd name="T11" fmla="*/ 706 h 827"/>
                <a:gd name="T12" fmla="*/ 302 w 1003"/>
                <a:gd name="T13" fmla="*/ 777 h 827"/>
                <a:gd name="T14" fmla="*/ 314 w 1003"/>
                <a:gd name="T15" fmla="*/ 799 h 827"/>
                <a:gd name="T16" fmla="*/ 337 w 1003"/>
                <a:gd name="T17" fmla="*/ 821 h 827"/>
                <a:gd name="T18" fmla="*/ 367 w 1003"/>
                <a:gd name="T19" fmla="*/ 827 h 827"/>
                <a:gd name="T20" fmla="*/ 403 w 1003"/>
                <a:gd name="T21" fmla="*/ 821 h 827"/>
                <a:gd name="T22" fmla="*/ 660 w 1003"/>
                <a:gd name="T23" fmla="*/ 742 h 827"/>
                <a:gd name="T24" fmla="*/ 681 w 1003"/>
                <a:gd name="T25" fmla="*/ 734 h 827"/>
                <a:gd name="T26" fmla="*/ 719 w 1003"/>
                <a:gd name="T27" fmla="*/ 698 h 827"/>
                <a:gd name="T28" fmla="*/ 773 w 1003"/>
                <a:gd name="T29" fmla="*/ 644 h 827"/>
                <a:gd name="T30" fmla="*/ 815 w 1003"/>
                <a:gd name="T31" fmla="*/ 616 h 827"/>
                <a:gd name="T32" fmla="*/ 888 w 1003"/>
                <a:gd name="T33" fmla="*/ 547 h 827"/>
                <a:gd name="T34" fmla="*/ 976 w 1003"/>
                <a:gd name="T35" fmla="*/ 443 h 827"/>
                <a:gd name="T36" fmla="*/ 992 w 1003"/>
                <a:gd name="T37" fmla="*/ 420 h 827"/>
                <a:gd name="T38" fmla="*/ 1003 w 1003"/>
                <a:gd name="T39" fmla="*/ 380 h 827"/>
                <a:gd name="T40" fmla="*/ 996 w 1003"/>
                <a:gd name="T41" fmla="*/ 336 h 827"/>
                <a:gd name="T42" fmla="*/ 982 w 1003"/>
                <a:gd name="T43" fmla="*/ 290 h 827"/>
                <a:gd name="T44" fmla="*/ 958 w 1003"/>
                <a:gd name="T45" fmla="*/ 221 h 827"/>
                <a:gd name="T46" fmla="*/ 938 w 1003"/>
                <a:gd name="T47" fmla="*/ 197 h 827"/>
                <a:gd name="T48" fmla="*/ 912 w 1003"/>
                <a:gd name="T49" fmla="*/ 189 h 827"/>
                <a:gd name="T50" fmla="*/ 890 w 1003"/>
                <a:gd name="T51" fmla="*/ 193 h 827"/>
                <a:gd name="T52" fmla="*/ 862 w 1003"/>
                <a:gd name="T53" fmla="*/ 203 h 827"/>
                <a:gd name="T54" fmla="*/ 809 w 1003"/>
                <a:gd name="T55" fmla="*/ 221 h 827"/>
                <a:gd name="T56" fmla="*/ 797 w 1003"/>
                <a:gd name="T57" fmla="*/ 219 h 827"/>
                <a:gd name="T58" fmla="*/ 652 w 1003"/>
                <a:gd name="T59" fmla="*/ 149 h 827"/>
                <a:gd name="T60" fmla="*/ 610 w 1003"/>
                <a:gd name="T61" fmla="*/ 129 h 827"/>
                <a:gd name="T62" fmla="*/ 590 w 1003"/>
                <a:gd name="T63" fmla="*/ 127 h 827"/>
                <a:gd name="T64" fmla="*/ 560 w 1003"/>
                <a:gd name="T65" fmla="*/ 129 h 827"/>
                <a:gd name="T66" fmla="*/ 506 w 1003"/>
                <a:gd name="T67" fmla="*/ 119 h 827"/>
                <a:gd name="T68" fmla="*/ 437 w 1003"/>
                <a:gd name="T69" fmla="*/ 80 h 827"/>
                <a:gd name="T70" fmla="*/ 377 w 1003"/>
                <a:gd name="T71" fmla="*/ 22 h 827"/>
                <a:gd name="T72" fmla="*/ 351 w 1003"/>
                <a:gd name="T73" fmla="*/ 2 h 827"/>
                <a:gd name="T74" fmla="*/ 339 w 1003"/>
                <a:gd name="T75" fmla="*/ 0 h 827"/>
                <a:gd name="T76" fmla="*/ 322 w 1003"/>
                <a:gd name="T77" fmla="*/ 10 h 827"/>
                <a:gd name="T78" fmla="*/ 306 w 1003"/>
                <a:gd name="T79" fmla="*/ 30 h 827"/>
                <a:gd name="T80" fmla="*/ 262 w 1003"/>
                <a:gd name="T81" fmla="*/ 92 h 827"/>
                <a:gd name="T82" fmla="*/ 216 w 1003"/>
                <a:gd name="T83" fmla="*/ 119 h 827"/>
                <a:gd name="T84" fmla="*/ 182 w 1003"/>
                <a:gd name="T85" fmla="*/ 121 h 827"/>
                <a:gd name="T86" fmla="*/ 176 w 1003"/>
                <a:gd name="T87" fmla="*/ 119 h 827"/>
                <a:gd name="T88" fmla="*/ 153 w 1003"/>
                <a:gd name="T89" fmla="*/ 123 h 827"/>
                <a:gd name="T90" fmla="*/ 131 w 1003"/>
                <a:gd name="T91" fmla="*/ 135 h 827"/>
                <a:gd name="T92" fmla="*/ 139 w 1003"/>
                <a:gd name="T93" fmla="*/ 163 h 827"/>
                <a:gd name="T94" fmla="*/ 153 w 1003"/>
                <a:gd name="T95" fmla="*/ 209 h 827"/>
                <a:gd name="T96" fmla="*/ 69 w 1003"/>
                <a:gd name="T97" fmla="*/ 259 h 827"/>
                <a:gd name="T98" fmla="*/ 41 w 1003"/>
                <a:gd name="T99" fmla="*/ 324 h 827"/>
                <a:gd name="T100" fmla="*/ 11 w 1003"/>
                <a:gd name="T101" fmla="*/ 366 h 827"/>
                <a:gd name="T102" fmla="*/ 5 w 1003"/>
                <a:gd name="T103" fmla="*/ 416 h 827"/>
                <a:gd name="T104" fmla="*/ 11 w 1003"/>
                <a:gd name="T105" fmla="*/ 430 h 827"/>
                <a:gd name="T106" fmla="*/ 33 w 1003"/>
                <a:gd name="T107" fmla="*/ 467 h 827"/>
                <a:gd name="T108" fmla="*/ 57 w 1003"/>
                <a:gd name="T109" fmla="*/ 509 h 827"/>
                <a:gd name="T110" fmla="*/ 65 w 1003"/>
                <a:gd name="T111" fmla="*/ 523 h 827"/>
                <a:gd name="T112" fmla="*/ 73 w 1003"/>
                <a:gd name="T113" fmla="*/ 535 h 827"/>
                <a:gd name="T114" fmla="*/ 73 w 1003"/>
                <a:gd name="T115" fmla="*/ 557 h 827"/>
                <a:gd name="T116" fmla="*/ 63 w 1003"/>
                <a:gd name="T117" fmla="*/ 577 h 827"/>
                <a:gd name="T118" fmla="*/ 55 w 1003"/>
                <a:gd name="T119" fmla="*/ 583 h 827"/>
                <a:gd name="T120" fmla="*/ 45 w 1003"/>
                <a:gd name="T121" fmla="*/ 587 h 827"/>
                <a:gd name="T122" fmla="*/ 57 w 1003"/>
                <a:gd name="T123" fmla="*/ 599 h 827"/>
                <a:gd name="T124" fmla="*/ 99 w 1003"/>
                <a:gd name="T125" fmla="*/ 604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3" h="827">
                  <a:moveTo>
                    <a:pt x="99" y="604"/>
                  </a:moveTo>
                  <a:lnTo>
                    <a:pt x="99" y="604"/>
                  </a:lnTo>
                  <a:lnTo>
                    <a:pt x="111" y="604"/>
                  </a:lnTo>
                  <a:lnTo>
                    <a:pt x="111" y="604"/>
                  </a:lnTo>
                  <a:lnTo>
                    <a:pt x="194" y="603"/>
                  </a:lnTo>
                  <a:lnTo>
                    <a:pt x="194" y="603"/>
                  </a:lnTo>
                  <a:lnTo>
                    <a:pt x="200" y="603"/>
                  </a:lnTo>
                  <a:lnTo>
                    <a:pt x="200" y="603"/>
                  </a:lnTo>
                  <a:lnTo>
                    <a:pt x="222" y="603"/>
                  </a:lnTo>
                  <a:lnTo>
                    <a:pt x="240" y="604"/>
                  </a:lnTo>
                  <a:lnTo>
                    <a:pt x="252" y="608"/>
                  </a:lnTo>
                  <a:lnTo>
                    <a:pt x="262" y="616"/>
                  </a:lnTo>
                  <a:lnTo>
                    <a:pt x="270" y="626"/>
                  </a:lnTo>
                  <a:lnTo>
                    <a:pt x="276" y="640"/>
                  </a:lnTo>
                  <a:lnTo>
                    <a:pt x="278" y="658"/>
                  </a:lnTo>
                  <a:lnTo>
                    <a:pt x="282" y="680"/>
                  </a:lnTo>
                  <a:lnTo>
                    <a:pt x="282" y="680"/>
                  </a:lnTo>
                  <a:lnTo>
                    <a:pt x="284" y="706"/>
                  </a:lnTo>
                  <a:lnTo>
                    <a:pt x="288" y="730"/>
                  </a:lnTo>
                  <a:lnTo>
                    <a:pt x="294" y="754"/>
                  </a:lnTo>
                  <a:lnTo>
                    <a:pt x="302" y="777"/>
                  </a:lnTo>
                  <a:lnTo>
                    <a:pt x="302" y="777"/>
                  </a:lnTo>
                  <a:lnTo>
                    <a:pt x="308" y="789"/>
                  </a:lnTo>
                  <a:lnTo>
                    <a:pt x="314" y="799"/>
                  </a:lnTo>
                  <a:lnTo>
                    <a:pt x="322" y="809"/>
                  </a:lnTo>
                  <a:lnTo>
                    <a:pt x="330" y="815"/>
                  </a:lnTo>
                  <a:lnTo>
                    <a:pt x="337" y="821"/>
                  </a:lnTo>
                  <a:lnTo>
                    <a:pt x="345" y="825"/>
                  </a:lnTo>
                  <a:lnTo>
                    <a:pt x="355" y="827"/>
                  </a:lnTo>
                  <a:lnTo>
                    <a:pt x="367" y="827"/>
                  </a:lnTo>
                  <a:lnTo>
                    <a:pt x="367" y="827"/>
                  </a:lnTo>
                  <a:lnTo>
                    <a:pt x="383" y="825"/>
                  </a:lnTo>
                  <a:lnTo>
                    <a:pt x="403" y="821"/>
                  </a:lnTo>
                  <a:lnTo>
                    <a:pt x="403" y="821"/>
                  </a:lnTo>
                  <a:lnTo>
                    <a:pt x="532" y="781"/>
                  </a:lnTo>
                  <a:lnTo>
                    <a:pt x="660" y="742"/>
                  </a:lnTo>
                  <a:lnTo>
                    <a:pt x="660" y="742"/>
                  </a:lnTo>
                  <a:lnTo>
                    <a:pt x="671" y="738"/>
                  </a:lnTo>
                  <a:lnTo>
                    <a:pt x="681" y="734"/>
                  </a:lnTo>
                  <a:lnTo>
                    <a:pt x="699" y="720"/>
                  </a:lnTo>
                  <a:lnTo>
                    <a:pt x="699" y="720"/>
                  </a:lnTo>
                  <a:lnTo>
                    <a:pt x="719" y="698"/>
                  </a:lnTo>
                  <a:lnTo>
                    <a:pt x="741" y="674"/>
                  </a:lnTo>
                  <a:lnTo>
                    <a:pt x="761" y="652"/>
                  </a:lnTo>
                  <a:lnTo>
                    <a:pt x="773" y="644"/>
                  </a:lnTo>
                  <a:lnTo>
                    <a:pt x="785" y="636"/>
                  </a:lnTo>
                  <a:lnTo>
                    <a:pt x="785" y="636"/>
                  </a:lnTo>
                  <a:lnTo>
                    <a:pt x="815" y="616"/>
                  </a:lnTo>
                  <a:lnTo>
                    <a:pt x="840" y="597"/>
                  </a:lnTo>
                  <a:lnTo>
                    <a:pt x="864" y="573"/>
                  </a:lnTo>
                  <a:lnTo>
                    <a:pt x="888" y="547"/>
                  </a:lnTo>
                  <a:lnTo>
                    <a:pt x="932" y="495"/>
                  </a:lnTo>
                  <a:lnTo>
                    <a:pt x="954" y="469"/>
                  </a:lnTo>
                  <a:lnTo>
                    <a:pt x="976" y="443"/>
                  </a:lnTo>
                  <a:lnTo>
                    <a:pt x="976" y="443"/>
                  </a:lnTo>
                  <a:lnTo>
                    <a:pt x="986" y="432"/>
                  </a:lnTo>
                  <a:lnTo>
                    <a:pt x="992" y="420"/>
                  </a:lnTo>
                  <a:lnTo>
                    <a:pt x="998" y="408"/>
                  </a:lnTo>
                  <a:lnTo>
                    <a:pt x="1001" y="394"/>
                  </a:lnTo>
                  <a:lnTo>
                    <a:pt x="1003" y="380"/>
                  </a:lnTo>
                  <a:lnTo>
                    <a:pt x="1003" y="366"/>
                  </a:lnTo>
                  <a:lnTo>
                    <a:pt x="1000" y="352"/>
                  </a:lnTo>
                  <a:lnTo>
                    <a:pt x="996" y="336"/>
                  </a:lnTo>
                  <a:lnTo>
                    <a:pt x="996" y="336"/>
                  </a:lnTo>
                  <a:lnTo>
                    <a:pt x="988" y="314"/>
                  </a:lnTo>
                  <a:lnTo>
                    <a:pt x="982" y="290"/>
                  </a:lnTo>
                  <a:lnTo>
                    <a:pt x="968" y="245"/>
                  </a:lnTo>
                  <a:lnTo>
                    <a:pt x="968" y="245"/>
                  </a:lnTo>
                  <a:lnTo>
                    <a:pt x="958" y="221"/>
                  </a:lnTo>
                  <a:lnTo>
                    <a:pt x="952" y="211"/>
                  </a:lnTo>
                  <a:lnTo>
                    <a:pt x="946" y="203"/>
                  </a:lnTo>
                  <a:lnTo>
                    <a:pt x="938" y="197"/>
                  </a:lnTo>
                  <a:lnTo>
                    <a:pt x="930" y="191"/>
                  </a:lnTo>
                  <a:lnTo>
                    <a:pt x="922" y="189"/>
                  </a:lnTo>
                  <a:lnTo>
                    <a:pt x="912" y="189"/>
                  </a:lnTo>
                  <a:lnTo>
                    <a:pt x="912" y="189"/>
                  </a:lnTo>
                  <a:lnTo>
                    <a:pt x="902" y="189"/>
                  </a:lnTo>
                  <a:lnTo>
                    <a:pt x="890" y="193"/>
                  </a:lnTo>
                  <a:lnTo>
                    <a:pt x="876" y="197"/>
                  </a:lnTo>
                  <a:lnTo>
                    <a:pt x="862" y="203"/>
                  </a:lnTo>
                  <a:lnTo>
                    <a:pt x="862" y="203"/>
                  </a:lnTo>
                  <a:lnTo>
                    <a:pt x="836" y="215"/>
                  </a:lnTo>
                  <a:lnTo>
                    <a:pt x="821" y="219"/>
                  </a:lnTo>
                  <a:lnTo>
                    <a:pt x="809" y="221"/>
                  </a:lnTo>
                  <a:lnTo>
                    <a:pt x="809" y="221"/>
                  </a:lnTo>
                  <a:lnTo>
                    <a:pt x="797" y="219"/>
                  </a:lnTo>
                  <a:lnTo>
                    <a:pt x="797" y="219"/>
                  </a:lnTo>
                  <a:lnTo>
                    <a:pt x="759" y="205"/>
                  </a:lnTo>
                  <a:lnTo>
                    <a:pt x="723" y="187"/>
                  </a:lnTo>
                  <a:lnTo>
                    <a:pt x="652" y="149"/>
                  </a:lnTo>
                  <a:lnTo>
                    <a:pt x="652" y="149"/>
                  </a:lnTo>
                  <a:lnTo>
                    <a:pt x="624" y="135"/>
                  </a:lnTo>
                  <a:lnTo>
                    <a:pt x="610" y="129"/>
                  </a:lnTo>
                  <a:lnTo>
                    <a:pt x="596" y="127"/>
                  </a:lnTo>
                  <a:lnTo>
                    <a:pt x="596" y="127"/>
                  </a:lnTo>
                  <a:lnTo>
                    <a:pt x="590" y="127"/>
                  </a:lnTo>
                  <a:lnTo>
                    <a:pt x="590" y="127"/>
                  </a:lnTo>
                  <a:lnTo>
                    <a:pt x="560" y="129"/>
                  </a:lnTo>
                  <a:lnTo>
                    <a:pt x="560" y="129"/>
                  </a:lnTo>
                  <a:lnTo>
                    <a:pt x="546" y="129"/>
                  </a:lnTo>
                  <a:lnTo>
                    <a:pt x="532" y="127"/>
                  </a:lnTo>
                  <a:lnTo>
                    <a:pt x="506" y="119"/>
                  </a:lnTo>
                  <a:lnTo>
                    <a:pt x="483" y="109"/>
                  </a:lnTo>
                  <a:lnTo>
                    <a:pt x="459" y="96"/>
                  </a:lnTo>
                  <a:lnTo>
                    <a:pt x="437" y="80"/>
                  </a:lnTo>
                  <a:lnTo>
                    <a:pt x="417" y="62"/>
                  </a:lnTo>
                  <a:lnTo>
                    <a:pt x="377" y="22"/>
                  </a:lnTo>
                  <a:lnTo>
                    <a:pt x="377" y="22"/>
                  </a:lnTo>
                  <a:lnTo>
                    <a:pt x="369" y="14"/>
                  </a:lnTo>
                  <a:lnTo>
                    <a:pt x="361" y="8"/>
                  </a:lnTo>
                  <a:lnTo>
                    <a:pt x="351" y="2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30" y="4"/>
                  </a:lnTo>
                  <a:lnTo>
                    <a:pt x="322" y="10"/>
                  </a:lnTo>
                  <a:lnTo>
                    <a:pt x="314" y="20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286" y="62"/>
                  </a:lnTo>
                  <a:lnTo>
                    <a:pt x="274" y="78"/>
                  </a:lnTo>
                  <a:lnTo>
                    <a:pt x="262" y="92"/>
                  </a:lnTo>
                  <a:lnTo>
                    <a:pt x="250" y="104"/>
                  </a:lnTo>
                  <a:lnTo>
                    <a:pt x="234" y="113"/>
                  </a:lnTo>
                  <a:lnTo>
                    <a:pt x="216" y="119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82" y="121"/>
                  </a:lnTo>
                  <a:lnTo>
                    <a:pt x="182" y="121"/>
                  </a:lnTo>
                  <a:lnTo>
                    <a:pt x="176" y="119"/>
                  </a:lnTo>
                  <a:lnTo>
                    <a:pt x="176" y="119"/>
                  </a:lnTo>
                  <a:lnTo>
                    <a:pt x="165" y="121"/>
                  </a:lnTo>
                  <a:lnTo>
                    <a:pt x="153" y="123"/>
                  </a:lnTo>
                  <a:lnTo>
                    <a:pt x="153" y="123"/>
                  </a:lnTo>
                  <a:lnTo>
                    <a:pt x="139" y="129"/>
                  </a:lnTo>
                  <a:lnTo>
                    <a:pt x="135" y="131"/>
                  </a:lnTo>
                  <a:lnTo>
                    <a:pt x="131" y="135"/>
                  </a:lnTo>
                  <a:lnTo>
                    <a:pt x="131" y="141"/>
                  </a:lnTo>
                  <a:lnTo>
                    <a:pt x="131" y="147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47" y="185"/>
                  </a:lnTo>
                  <a:lnTo>
                    <a:pt x="153" y="209"/>
                  </a:lnTo>
                  <a:lnTo>
                    <a:pt x="163" y="259"/>
                  </a:lnTo>
                  <a:lnTo>
                    <a:pt x="163" y="259"/>
                  </a:lnTo>
                  <a:lnTo>
                    <a:pt x="69" y="259"/>
                  </a:lnTo>
                  <a:lnTo>
                    <a:pt x="69" y="259"/>
                  </a:lnTo>
                  <a:lnTo>
                    <a:pt x="49" y="304"/>
                  </a:lnTo>
                  <a:lnTo>
                    <a:pt x="41" y="324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11" y="366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5" y="416"/>
                  </a:lnTo>
                  <a:lnTo>
                    <a:pt x="5" y="416"/>
                  </a:lnTo>
                  <a:lnTo>
                    <a:pt x="7" y="424"/>
                  </a:lnTo>
                  <a:lnTo>
                    <a:pt x="11" y="430"/>
                  </a:lnTo>
                  <a:lnTo>
                    <a:pt x="21" y="447"/>
                  </a:lnTo>
                  <a:lnTo>
                    <a:pt x="21" y="447"/>
                  </a:lnTo>
                  <a:lnTo>
                    <a:pt x="33" y="467"/>
                  </a:lnTo>
                  <a:lnTo>
                    <a:pt x="33" y="467"/>
                  </a:lnTo>
                  <a:lnTo>
                    <a:pt x="57" y="509"/>
                  </a:lnTo>
                  <a:lnTo>
                    <a:pt x="57" y="509"/>
                  </a:lnTo>
                  <a:lnTo>
                    <a:pt x="61" y="517"/>
                  </a:lnTo>
                  <a:lnTo>
                    <a:pt x="61" y="517"/>
                  </a:lnTo>
                  <a:lnTo>
                    <a:pt x="65" y="523"/>
                  </a:lnTo>
                  <a:lnTo>
                    <a:pt x="65" y="523"/>
                  </a:lnTo>
                  <a:lnTo>
                    <a:pt x="69" y="529"/>
                  </a:lnTo>
                  <a:lnTo>
                    <a:pt x="73" y="535"/>
                  </a:lnTo>
                  <a:lnTo>
                    <a:pt x="73" y="543"/>
                  </a:lnTo>
                  <a:lnTo>
                    <a:pt x="73" y="551"/>
                  </a:lnTo>
                  <a:lnTo>
                    <a:pt x="73" y="557"/>
                  </a:lnTo>
                  <a:lnTo>
                    <a:pt x="71" y="565"/>
                  </a:lnTo>
                  <a:lnTo>
                    <a:pt x="67" y="571"/>
                  </a:lnTo>
                  <a:lnTo>
                    <a:pt x="63" y="577"/>
                  </a:lnTo>
                  <a:lnTo>
                    <a:pt x="61" y="577"/>
                  </a:lnTo>
                  <a:lnTo>
                    <a:pt x="61" y="577"/>
                  </a:lnTo>
                  <a:lnTo>
                    <a:pt x="55" y="583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57" y="599"/>
                  </a:lnTo>
                  <a:lnTo>
                    <a:pt x="57" y="599"/>
                  </a:lnTo>
                  <a:lnTo>
                    <a:pt x="77" y="603"/>
                  </a:lnTo>
                  <a:lnTo>
                    <a:pt x="99" y="604"/>
                  </a:lnTo>
                  <a:lnTo>
                    <a:pt x="99" y="6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6" name="Freeform 19"/>
            <p:cNvSpPr>
              <a:spLocks/>
            </p:cNvSpPr>
            <p:nvPr/>
          </p:nvSpPr>
          <p:spPr bwMode="auto">
            <a:xfrm>
              <a:off x="2814638" y="4478338"/>
              <a:ext cx="1319213" cy="1997075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7" name="Freeform 20"/>
            <p:cNvSpPr>
              <a:spLocks/>
            </p:cNvSpPr>
            <p:nvPr/>
          </p:nvSpPr>
          <p:spPr bwMode="auto">
            <a:xfrm>
              <a:off x="1954213" y="4354513"/>
              <a:ext cx="1258888" cy="1411288"/>
            </a:xfrm>
            <a:custGeom>
              <a:avLst/>
              <a:gdLst>
                <a:gd name="T0" fmla="*/ 501 w 793"/>
                <a:gd name="T1" fmla="*/ 810 h 889"/>
                <a:gd name="T2" fmla="*/ 511 w 793"/>
                <a:gd name="T3" fmla="*/ 776 h 889"/>
                <a:gd name="T4" fmla="*/ 538 w 793"/>
                <a:gd name="T5" fmla="*/ 756 h 889"/>
                <a:gd name="T6" fmla="*/ 612 w 793"/>
                <a:gd name="T7" fmla="*/ 736 h 889"/>
                <a:gd name="T8" fmla="*/ 652 w 793"/>
                <a:gd name="T9" fmla="*/ 724 h 889"/>
                <a:gd name="T10" fmla="*/ 681 w 793"/>
                <a:gd name="T11" fmla="*/ 696 h 889"/>
                <a:gd name="T12" fmla="*/ 679 w 793"/>
                <a:gd name="T13" fmla="*/ 643 h 889"/>
                <a:gd name="T14" fmla="*/ 674 w 793"/>
                <a:gd name="T15" fmla="*/ 599 h 889"/>
                <a:gd name="T16" fmla="*/ 679 w 793"/>
                <a:gd name="T17" fmla="*/ 559 h 889"/>
                <a:gd name="T18" fmla="*/ 719 w 793"/>
                <a:gd name="T19" fmla="*/ 496 h 889"/>
                <a:gd name="T20" fmla="*/ 765 w 793"/>
                <a:gd name="T21" fmla="*/ 456 h 889"/>
                <a:gd name="T22" fmla="*/ 725 w 793"/>
                <a:gd name="T23" fmla="*/ 400 h 889"/>
                <a:gd name="T24" fmla="*/ 711 w 793"/>
                <a:gd name="T25" fmla="*/ 368 h 889"/>
                <a:gd name="T26" fmla="*/ 713 w 793"/>
                <a:gd name="T27" fmla="*/ 360 h 889"/>
                <a:gd name="T28" fmla="*/ 781 w 793"/>
                <a:gd name="T29" fmla="*/ 203 h 889"/>
                <a:gd name="T30" fmla="*/ 791 w 793"/>
                <a:gd name="T31" fmla="*/ 164 h 889"/>
                <a:gd name="T32" fmla="*/ 785 w 793"/>
                <a:gd name="T33" fmla="*/ 94 h 889"/>
                <a:gd name="T34" fmla="*/ 765 w 793"/>
                <a:gd name="T35" fmla="*/ 60 h 889"/>
                <a:gd name="T36" fmla="*/ 749 w 793"/>
                <a:gd name="T37" fmla="*/ 52 h 889"/>
                <a:gd name="T38" fmla="*/ 664 w 793"/>
                <a:gd name="T39" fmla="*/ 22 h 889"/>
                <a:gd name="T40" fmla="*/ 608 w 793"/>
                <a:gd name="T41" fmla="*/ 14 h 889"/>
                <a:gd name="T42" fmla="*/ 572 w 793"/>
                <a:gd name="T43" fmla="*/ 18 h 889"/>
                <a:gd name="T44" fmla="*/ 536 w 793"/>
                <a:gd name="T45" fmla="*/ 34 h 889"/>
                <a:gd name="T46" fmla="*/ 491 w 793"/>
                <a:gd name="T47" fmla="*/ 46 h 889"/>
                <a:gd name="T48" fmla="*/ 455 w 793"/>
                <a:gd name="T49" fmla="*/ 46 h 889"/>
                <a:gd name="T50" fmla="*/ 425 w 793"/>
                <a:gd name="T51" fmla="*/ 36 h 889"/>
                <a:gd name="T52" fmla="*/ 409 w 793"/>
                <a:gd name="T53" fmla="*/ 16 h 889"/>
                <a:gd name="T54" fmla="*/ 377 w 793"/>
                <a:gd name="T55" fmla="*/ 0 h 889"/>
                <a:gd name="T56" fmla="*/ 351 w 793"/>
                <a:gd name="T57" fmla="*/ 6 h 889"/>
                <a:gd name="T58" fmla="*/ 332 w 793"/>
                <a:gd name="T59" fmla="*/ 46 h 889"/>
                <a:gd name="T60" fmla="*/ 332 w 793"/>
                <a:gd name="T61" fmla="*/ 66 h 889"/>
                <a:gd name="T62" fmla="*/ 280 w 793"/>
                <a:gd name="T63" fmla="*/ 134 h 889"/>
                <a:gd name="T64" fmla="*/ 214 w 793"/>
                <a:gd name="T65" fmla="*/ 219 h 889"/>
                <a:gd name="T66" fmla="*/ 181 w 793"/>
                <a:gd name="T67" fmla="*/ 265 h 889"/>
                <a:gd name="T68" fmla="*/ 171 w 793"/>
                <a:gd name="T69" fmla="*/ 295 h 889"/>
                <a:gd name="T70" fmla="*/ 131 w 793"/>
                <a:gd name="T71" fmla="*/ 382 h 889"/>
                <a:gd name="T72" fmla="*/ 57 w 793"/>
                <a:gd name="T73" fmla="*/ 472 h 889"/>
                <a:gd name="T74" fmla="*/ 0 w 793"/>
                <a:gd name="T75" fmla="*/ 523 h 889"/>
                <a:gd name="T76" fmla="*/ 75 w 793"/>
                <a:gd name="T77" fmla="*/ 553 h 889"/>
                <a:gd name="T78" fmla="*/ 95 w 793"/>
                <a:gd name="T79" fmla="*/ 567 h 889"/>
                <a:gd name="T80" fmla="*/ 177 w 793"/>
                <a:gd name="T81" fmla="*/ 629 h 889"/>
                <a:gd name="T82" fmla="*/ 264 w 793"/>
                <a:gd name="T83" fmla="*/ 670 h 889"/>
                <a:gd name="T84" fmla="*/ 330 w 793"/>
                <a:gd name="T85" fmla="*/ 678 h 889"/>
                <a:gd name="T86" fmla="*/ 381 w 793"/>
                <a:gd name="T87" fmla="*/ 674 h 889"/>
                <a:gd name="T88" fmla="*/ 383 w 793"/>
                <a:gd name="T89" fmla="*/ 728 h 889"/>
                <a:gd name="T90" fmla="*/ 346 w 793"/>
                <a:gd name="T91" fmla="*/ 780 h 889"/>
                <a:gd name="T92" fmla="*/ 391 w 793"/>
                <a:gd name="T93" fmla="*/ 841 h 889"/>
                <a:gd name="T94" fmla="*/ 421 w 793"/>
                <a:gd name="T95" fmla="*/ 871 h 889"/>
                <a:gd name="T96" fmla="*/ 459 w 793"/>
                <a:gd name="T97" fmla="*/ 889 h 889"/>
                <a:gd name="T98" fmla="*/ 461 w 793"/>
                <a:gd name="T99" fmla="*/ 889 h 889"/>
                <a:gd name="T100" fmla="*/ 495 w 793"/>
                <a:gd name="T101" fmla="*/ 849 h 889"/>
                <a:gd name="T102" fmla="*/ 501 w 793"/>
                <a:gd name="T103" fmla="*/ 826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3" h="889">
                  <a:moveTo>
                    <a:pt x="501" y="826"/>
                  </a:moveTo>
                  <a:lnTo>
                    <a:pt x="501" y="826"/>
                  </a:lnTo>
                  <a:lnTo>
                    <a:pt x="501" y="810"/>
                  </a:lnTo>
                  <a:lnTo>
                    <a:pt x="503" y="796"/>
                  </a:lnTo>
                  <a:lnTo>
                    <a:pt x="507" y="786"/>
                  </a:lnTo>
                  <a:lnTo>
                    <a:pt x="511" y="776"/>
                  </a:lnTo>
                  <a:lnTo>
                    <a:pt x="518" y="768"/>
                  </a:lnTo>
                  <a:lnTo>
                    <a:pt x="526" y="762"/>
                  </a:lnTo>
                  <a:lnTo>
                    <a:pt x="538" y="756"/>
                  </a:lnTo>
                  <a:lnTo>
                    <a:pt x="552" y="752"/>
                  </a:lnTo>
                  <a:lnTo>
                    <a:pt x="552" y="752"/>
                  </a:lnTo>
                  <a:lnTo>
                    <a:pt x="612" y="736"/>
                  </a:lnTo>
                  <a:lnTo>
                    <a:pt x="612" y="736"/>
                  </a:lnTo>
                  <a:lnTo>
                    <a:pt x="634" y="730"/>
                  </a:lnTo>
                  <a:lnTo>
                    <a:pt x="652" y="724"/>
                  </a:lnTo>
                  <a:lnTo>
                    <a:pt x="666" y="718"/>
                  </a:lnTo>
                  <a:lnTo>
                    <a:pt x="676" y="708"/>
                  </a:lnTo>
                  <a:lnTo>
                    <a:pt x="681" y="696"/>
                  </a:lnTo>
                  <a:lnTo>
                    <a:pt x="683" y="682"/>
                  </a:lnTo>
                  <a:lnTo>
                    <a:pt x="683" y="664"/>
                  </a:lnTo>
                  <a:lnTo>
                    <a:pt x="679" y="643"/>
                  </a:lnTo>
                  <a:lnTo>
                    <a:pt x="679" y="643"/>
                  </a:lnTo>
                  <a:lnTo>
                    <a:pt x="674" y="613"/>
                  </a:lnTo>
                  <a:lnTo>
                    <a:pt x="674" y="599"/>
                  </a:lnTo>
                  <a:lnTo>
                    <a:pt x="676" y="585"/>
                  </a:lnTo>
                  <a:lnTo>
                    <a:pt x="678" y="573"/>
                  </a:lnTo>
                  <a:lnTo>
                    <a:pt x="679" y="559"/>
                  </a:lnTo>
                  <a:lnTo>
                    <a:pt x="689" y="537"/>
                  </a:lnTo>
                  <a:lnTo>
                    <a:pt x="703" y="515"/>
                  </a:lnTo>
                  <a:lnTo>
                    <a:pt x="719" y="496"/>
                  </a:lnTo>
                  <a:lnTo>
                    <a:pt x="741" y="476"/>
                  </a:lnTo>
                  <a:lnTo>
                    <a:pt x="765" y="456"/>
                  </a:lnTo>
                  <a:lnTo>
                    <a:pt x="765" y="456"/>
                  </a:lnTo>
                  <a:lnTo>
                    <a:pt x="745" y="428"/>
                  </a:lnTo>
                  <a:lnTo>
                    <a:pt x="725" y="400"/>
                  </a:lnTo>
                  <a:lnTo>
                    <a:pt x="725" y="400"/>
                  </a:lnTo>
                  <a:lnTo>
                    <a:pt x="719" y="390"/>
                  </a:lnTo>
                  <a:lnTo>
                    <a:pt x="715" y="380"/>
                  </a:lnTo>
                  <a:lnTo>
                    <a:pt x="711" y="368"/>
                  </a:lnTo>
                  <a:lnTo>
                    <a:pt x="711" y="364"/>
                  </a:lnTo>
                  <a:lnTo>
                    <a:pt x="713" y="360"/>
                  </a:lnTo>
                  <a:lnTo>
                    <a:pt x="713" y="360"/>
                  </a:lnTo>
                  <a:lnTo>
                    <a:pt x="743" y="281"/>
                  </a:lnTo>
                  <a:lnTo>
                    <a:pt x="761" y="241"/>
                  </a:lnTo>
                  <a:lnTo>
                    <a:pt x="781" y="203"/>
                  </a:lnTo>
                  <a:lnTo>
                    <a:pt x="781" y="203"/>
                  </a:lnTo>
                  <a:lnTo>
                    <a:pt x="787" y="183"/>
                  </a:lnTo>
                  <a:lnTo>
                    <a:pt x="791" y="164"/>
                  </a:lnTo>
                  <a:lnTo>
                    <a:pt x="793" y="140"/>
                  </a:lnTo>
                  <a:lnTo>
                    <a:pt x="791" y="116"/>
                  </a:lnTo>
                  <a:lnTo>
                    <a:pt x="785" y="94"/>
                  </a:lnTo>
                  <a:lnTo>
                    <a:pt x="777" y="76"/>
                  </a:lnTo>
                  <a:lnTo>
                    <a:pt x="771" y="68"/>
                  </a:lnTo>
                  <a:lnTo>
                    <a:pt x="765" y="60"/>
                  </a:lnTo>
                  <a:lnTo>
                    <a:pt x="759" y="56"/>
                  </a:lnTo>
                  <a:lnTo>
                    <a:pt x="749" y="52"/>
                  </a:lnTo>
                  <a:lnTo>
                    <a:pt x="749" y="52"/>
                  </a:lnTo>
                  <a:lnTo>
                    <a:pt x="715" y="40"/>
                  </a:lnTo>
                  <a:lnTo>
                    <a:pt x="679" y="28"/>
                  </a:lnTo>
                  <a:lnTo>
                    <a:pt x="664" y="22"/>
                  </a:lnTo>
                  <a:lnTo>
                    <a:pt x="646" y="18"/>
                  </a:lnTo>
                  <a:lnTo>
                    <a:pt x="626" y="16"/>
                  </a:lnTo>
                  <a:lnTo>
                    <a:pt x="608" y="14"/>
                  </a:lnTo>
                  <a:lnTo>
                    <a:pt x="608" y="14"/>
                  </a:lnTo>
                  <a:lnTo>
                    <a:pt x="590" y="16"/>
                  </a:lnTo>
                  <a:lnTo>
                    <a:pt x="572" y="18"/>
                  </a:lnTo>
                  <a:lnTo>
                    <a:pt x="554" y="24"/>
                  </a:lnTo>
                  <a:lnTo>
                    <a:pt x="536" y="34"/>
                  </a:lnTo>
                  <a:lnTo>
                    <a:pt x="536" y="34"/>
                  </a:lnTo>
                  <a:lnTo>
                    <a:pt x="522" y="38"/>
                  </a:lnTo>
                  <a:lnTo>
                    <a:pt x="507" y="42"/>
                  </a:lnTo>
                  <a:lnTo>
                    <a:pt x="491" y="46"/>
                  </a:lnTo>
                  <a:lnTo>
                    <a:pt x="473" y="46"/>
                  </a:lnTo>
                  <a:lnTo>
                    <a:pt x="473" y="46"/>
                  </a:lnTo>
                  <a:lnTo>
                    <a:pt x="455" y="46"/>
                  </a:lnTo>
                  <a:lnTo>
                    <a:pt x="441" y="42"/>
                  </a:lnTo>
                  <a:lnTo>
                    <a:pt x="429" y="38"/>
                  </a:lnTo>
                  <a:lnTo>
                    <a:pt x="425" y="36"/>
                  </a:lnTo>
                  <a:lnTo>
                    <a:pt x="421" y="32"/>
                  </a:lnTo>
                  <a:lnTo>
                    <a:pt x="421" y="32"/>
                  </a:lnTo>
                  <a:lnTo>
                    <a:pt x="409" y="16"/>
                  </a:lnTo>
                  <a:lnTo>
                    <a:pt x="399" y="6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63" y="2"/>
                  </a:lnTo>
                  <a:lnTo>
                    <a:pt x="351" y="6"/>
                  </a:lnTo>
                  <a:lnTo>
                    <a:pt x="328" y="18"/>
                  </a:lnTo>
                  <a:lnTo>
                    <a:pt x="328" y="18"/>
                  </a:lnTo>
                  <a:lnTo>
                    <a:pt x="332" y="46"/>
                  </a:lnTo>
                  <a:lnTo>
                    <a:pt x="334" y="58"/>
                  </a:lnTo>
                  <a:lnTo>
                    <a:pt x="332" y="62"/>
                  </a:lnTo>
                  <a:lnTo>
                    <a:pt x="332" y="66"/>
                  </a:lnTo>
                  <a:lnTo>
                    <a:pt x="332" y="66"/>
                  </a:lnTo>
                  <a:lnTo>
                    <a:pt x="306" y="100"/>
                  </a:lnTo>
                  <a:lnTo>
                    <a:pt x="280" y="134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14" y="219"/>
                  </a:lnTo>
                  <a:lnTo>
                    <a:pt x="198" y="237"/>
                  </a:lnTo>
                  <a:lnTo>
                    <a:pt x="184" y="255"/>
                  </a:lnTo>
                  <a:lnTo>
                    <a:pt x="181" y="26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1" y="295"/>
                  </a:lnTo>
                  <a:lnTo>
                    <a:pt x="165" y="315"/>
                  </a:lnTo>
                  <a:lnTo>
                    <a:pt x="149" y="350"/>
                  </a:lnTo>
                  <a:lnTo>
                    <a:pt x="131" y="382"/>
                  </a:lnTo>
                  <a:lnTo>
                    <a:pt x="109" y="414"/>
                  </a:lnTo>
                  <a:lnTo>
                    <a:pt x="83" y="444"/>
                  </a:lnTo>
                  <a:lnTo>
                    <a:pt x="57" y="472"/>
                  </a:lnTo>
                  <a:lnTo>
                    <a:pt x="29" y="497"/>
                  </a:lnTo>
                  <a:lnTo>
                    <a:pt x="0" y="523"/>
                  </a:lnTo>
                  <a:lnTo>
                    <a:pt x="0" y="523"/>
                  </a:lnTo>
                  <a:lnTo>
                    <a:pt x="25" y="533"/>
                  </a:lnTo>
                  <a:lnTo>
                    <a:pt x="51" y="543"/>
                  </a:lnTo>
                  <a:lnTo>
                    <a:pt x="75" y="553"/>
                  </a:lnTo>
                  <a:lnTo>
                    <a:pt x="85" y="559"/>
                  </a:lnTo>
                  <a:lnTo>
                    <a:pt x="95" y="567"/>
                  </a:lnTo>
                  <a:lnTo>
                    <a:pt x="95" y="567"/>
                  </a:lnTo>
                  <a:lnTo>
                    <a:pt x="123" y="589"/>
                  </a:lnTo>
                  <a:lnTo>
                    <a:pt x="149" y="611"/>
                  </a:lnTo>
                  <a:lnTo>
                    <a:pt x="177" y="629"/>
                  </a:lnTo>
                  <a:lnTo>
                    <a:pt x="204" y="647"/>
                  </a:lnTo>
                  <a:lnTo>
                    <a:pt x="234" y="659"/>
                  </a:lnTo>
                  <a:lnTo>
                    <a:pt x="264" y="670"/>
                  </a:lnTo>
                  <a:lnTo>
                    <a:pt x="296" y="676"/>
                  </a:lnTo>
                  <a:lnTo>
                    <a:pt x="330" y="678"/>
                  </a:lnTo>
                  <a:lnTo>
                    <a:pt x="330" y="678"/>
                  </a:lnTo>
                  <a:lnTo>
                    <a:pt x="355" y="678"/>
                  </a:lnTo>
                  <a:lnTo>
                    <a:pt x="381" y="674"/>
                  </a:lnTo>
                  <a:lnTo>
                    <a:pt x="381" y="674"/>
                  </a:lnTo>
                  <a:lnTo>
                    <a:pt x="387" y="706"/>
                  </a:lnTo>
                  <a:lnTo>
                    <a:pt x="385" y="718"/>
                  </a:lnTo>
                  <a:lnTo>
                    <a:pt x="383" y="728"/>
                  </a:lnTo>
                  <a:lnTo>
                    <a:pt x="379" y="738"/>
                  </a:lnTo>
                  <a:lnTo>
                    <a:pt x="371" y="750"/>
                  </a:lnTo>
                  <a:lnTo>
                    <a:pt x="346" y="780"/>
                  </a:lnTo>
                  <a:lnTo>
                    <a:pt x="346" y="780"/>
                  </a:lnTo>
                  <a:lnTo>
                    <a:pt x="375" y="822"/>
                  </a:lnTo>
                  <a:lnTo>
                    <a:pt x="391" y="841"/>
                  </a:lnTo>
                  <a:lnTo>
                    <a:pt x="409" y="859"/>
                  </a:lnTo>
                  <a:lnTo>
                    <a:pt x="409" y="859"/>
                  </a:lnTo>
                  <a:lnTo>
                    <a:pt x="421" y="871"/>
                  </a:lnTo>
                  <a:lnTo>
                    <a:pt x="435" y="879"/>
                  </a:lnTo>
                  <a:lnTo>
                    <a:pt x="449" y="887"/>
                  </a:lnTo>
                  <a:lnTo>
                    <a:pt x="459" y="889"/>
                  </a:lnTo>
                  <a:lnTo>
                    <a:pt x="459" y="889"/>
                  </a:lnTo>
                  <a:lnTo>
                    <a:pt x="461" y="889"/>
                  </a:lnTo>
                  <a:lnTo>
                    <a:pt x="461" y="889"/>
                  </a:lnTo>
                  <a:lnTo>
                    <a:pt x="475" y="875"/>
                  </a:lnTo>
                  <a:lnTo>
                    <a:pt x="489" y="859"/>
                  </a:lnTo>
                  <a:lnTo>
                    <a:pt x="495" y="849"/>
                  </a:lnTo>
                  <a:lnTo>
                    <a:pt x="499" y="841"/>
                  </a:lnTo>
                  <a:lnTo>
                    <a:pt x="501" y="833"/>
                  </a:lnTo>
                  <a:lnTo>
                    <a:pt x="501" y="826"/>
                  </a:lnTo>
                  <a:lnTo>
                    <a:pt x="501" y="82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sp>
        <p:nvSpPr>
          <p:cNvPr id="68" name="Elipsa 67"/>
          <p:cNvSpPr/>
          <p:nvPr/>
        </p:nvSpPr>
        <p:spPr>
          <a:xfrm>
            <a:off x="8492990" y="1886411"/>
            <a:ext cx="324000" cy="324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4,4</a:t>
            </a:r>
          </a:p>
        </p:txBody>
      </p:sp>
      <p:sp>
        <p:nvSpPr>
          <p:cNvPr id="69" name="Elipsa 68"/>
          <p:cNvSpPr/>
          <p:nvPr/>
        </p:nvSpPr>
        <p:spPr>
          <a:xfrm>
            <a:off x="8771854" y="2487501"/>
            <a:ext cx="252000" cy="252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0,8</a:t>
            </a:r>
          </a:p>
        </p:txBody>
      </p:sp>
      <p:sp>
        <p:nvSpPr>
          <p:cNvPr id="70" name="Elipsa 69"/>
          <p:cNvSpPr/>
          <p:nvPr/>
        </p:nvSpPr>
        <p:spPr>
          <a:xfrm>
            <a:off x="9462447" y="2066618"/>
            <a:ext cx="288000" cy="288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1,3</a:t>
            </a:r>
          </a:p>
        </p:txBody>
      </p:sp>
      <p:sp>
        <p:nvSpPr>
          <p:cNvPr id="71" name="Elipsa 70"/>
          <p:cNvSpPr/>
          <p:nvPr/>
        </p:nvSpPr>
        <p:spPr>
          <a:xfrm>
            <a:off x="10170625" y="2435715"/>
            <a:ext cx="216000" cy="216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800" dirty="0">
                <a:solidFill>
                  <a:schemeClr val="tx1"/>
                </a:solidFill>
              </a:rPr>
              <a:t>0,3</a:t>
            </a:r>
          </a:p>
        </p:txBody>
      </p:sp>
      <p:sp>
        <p:nvSpPr>
          <p:cNvPr id="72" name="Elipsa 71"/>
          <p:cNvSpPr/>
          <p:nvPr/>
        </p:nvSpPr>
        <p:spPr>
          <a:xfrm>
            <a:off x="9562221" y="2864460"/>
            <a:ext cx="288000" cy="288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1,7</a:t>
            </a:r>
          </a:p>
        </p:txBody>
      </p:sp>
      <p:sp>
        <p:nvSpPr>
          <p:cNvPr id="73" name="Elipsa 72"/>
          <p:cNvSpPr/>
          <p:nvPr/>
        </p:nvSpPr>
        <p:spPr>
          <a:xfrm>
            <a:off x="10170625" y="3420178"/>
            <a:ext cx="252000" cy="252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0,6</a:t>
            </a:r>
          </a:p>
        </p:txBody>
      </p:sp>
      <p:sp>
        <p:nvSpPr>
          <p:cNvPr id="74" name="Elipsa 73"/>
          <p:cNvSpPr/>
          <p:nvPr/>
        </p:nvSpPr>
        <p:spPr>
          <a:xfrm>
            <a:off x="9944681" y="4150007"/>
            <a:ext cx="252000" cy="252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1,1</a:t>
            </a:r>
          </a:p>
        </p:txBody>
      </p:sp>
      <p:sp>
        <p:nvSpPr>
          <p:cNvPr id="75" name="Elipsa 74"/>
          <p:cNvSpPr/>
          <p:nvPr/>
        </p:nvSpPr>
        <p:spPr>
          <a:xfrm>
            <a:off x="9251190" y="4188845"/>
            <a:ext cx="324000" cy="324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3,2</a:t>
            </a:r>
          </a:p>
        </p:txBody>
      </p:sp>
      <p:sp>
        <p:nvSpPr>
          <p:cNvPr id="76" name="Elipsa 75"/>
          <p:cNvSpPr/>
          <p:nvPr/>
        </p:nvSpPr>
        <p:spPr>
          <a:xfrm>
            <a:off x="9508221" y="3800286"/>
            <a:ext cx="216000" cy="216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800" dirty="0">
                <a:solidFill>
                  <a:schemeClr val="tx1"/>
                </a:solidFill>
              </a:rPr>
              <a:t>0,4</a:t>
            </a:r>
          </a:p>
        </p:txBody>
      </p:sp>
      <p:sp>
        <p:nvSpPr>
          <p:cNvPr id="77" name="Elipsa 76"/>
          <p:cNvSpPr/>
          <p:nvPr/>
        </p:nvSpPr>
        <p:spPr>
          <a:xfrm>
            <a:off x="9110701" y="3330244"/>
            <a:ext cx="216000" cy="216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800" dirty="0">
                <a:solidFill>
                  <a:schemeClr val="tx1"/>
                </a:solidFill>
              </a:rPr>
              <a:t>0,5</a:t>
            </a:r>
          </a:p>
        </p:txBody>
      </p:sp>
      <p:sp>
        <p:nvSpPr>
          <p:cNvPr id="78" name="Elipsa 77"/>
          <p:cNvSpPr/>
          <p:nvPr/>
        </p:nvSpPr>
        <p:spPr>
          <a:xfrm>
            <a:off x="8333320" y="2960201"/>
            <a:ext cx="252000" cy="252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0,7</a:t>
            </a:r>
          </a:p>
        </p:txBody>
      </p:sp>
      <p:sp>
        <p:nvSpPr>
          <p:cNvPr id="79" name="Elipsa 78"/>
          <p:cNvSpPr/>
          <p:nvPr/>
        </p:nvSpPr>
        <p:spPr>
          <a:xfrm>
            <a:off x="8123008" y="3483333"/>
            <a:ext cx="288000" cy="288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1,7</a:t>
            </a:r>
          </a:p>
        </p:txBody>
      </p:sp>
      <p:sp>
        <p:nvSpPr>
          <p:cNvPr id="80" name="Elipsa 79"/>
          <p:cNvSpPr/>
          <p:nvPr/>
        </p:nvSpPr>
        <p:spPr>
          <a:xfrm>
            <a:off x="8611684" y="3851752"/>
            <a:ext cx="216000" cy="216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800" dirty="0">
                <a:solidFill>
                  <a:schemeClr val="tx1"/>
                </a:solidFill>
              </a:rPr>
              <a:t>0,2</a:t>
            </a:r>
          </a:p>
        </p:txBody>
      </p:sp>
      <p:sp>
        <p:nvSpPr>
          <p:cNvPr id="81" name="Elipsa 80"/>
          <p:cNvSpPr/>
          <p:nvPr/>
        </p:nvSpPr>
        <p:spPr>
          <a:xfrm>
            <a:off x="7719453" y="3061030"/>
            <a:ext cx="216000" cy="216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800" dirty="0">
                <a:solidFill>
                  <a:schemeClr val="tx1"/>
                </a:solidFill>
              </a:rPr>
              <a:t>0,4</a:t>
            </a:r>
          </a:p>
        </p:txBody>
      </p:sp>
      <p:sp>
        <p:nvSpPr>
          <p:cNvPr id="82" name="Elipsa 81"/>
          <p:cNvSpPr/>
          <p:nvPr/>
        </p:nvSpPr>
        <p:spPr>
          <a:xfrm>
            <a:off x="7712801" y="2214763"/>
            <a:ext cx="324000" cy="32400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3,4</a:t>
            </a:r>
          </a:p>
        </p:txBody>
      </p:sp>
      <p:sp>
        <p:nvSpPr>
          <p:cNvPr id="83" name="Elipsa 82"/>
          <p:cNvSpPr/>
          <p:nvPr/>
        </p:nvSpPr>
        <p:spPr>
          <a:xfrm>
            <a:off x="8936993" y="3815752"/>
            <a:ext cx="252000" cy="252000"/>
          </a:xfrm>
          <a:prstGeom prst="ellipse">
            <a:avLst/>
          </a:prstGeom>
          <a:solidFill>
            <a:srgbClr val="FFC000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b="1" dirty="0">
                <a:solidFill>
                  <a:schemeClr val="bg1"/>
                </a:solidFill>
              </a:rPr>
              <a:t>1,1</a:t>
            </a:r>
          </a:p>
        </p:txBody>
      </p:sp>
      <p:sp>
        <p:nvSpPr>
          <p:cNvPr id="88" name="Prostokąt 87"/>
          <p:cNvSpPr/>
          <p:nvPr/>
        </p:nvSpPr>
        <p:spPr>
          <a:xfrm>
            <a:off x="6249388" y="4854962"/>
            <a:ext cx="5577484" cy="86177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r>
              <a:rPr lang="pl-PL" sz="1000" dirty="0">
                <a:solidFill>
                  <a:schemeClr val="bg1"/>
                </a:solidFill>
              </a:rPr>
              <a:t>W przypadku podróży długookresowych łączna liczba krajowych podróży do województwa śląskiego w 2024 roku nie zmieniła się i wyniosła 1,1 mln (podobnie jak w 2023 roku). </a:t>
            </a:r>
          </a:p>
          <a:p>
            <a:endParaRPr lang="pl-PL" sz="1000" dirty="0">
              <a:solidFill>
                <a:schemeClr val="bg1"/>
              </a:solidFill>
            </a:endParaRPr>
          </a:p>
          <a:p>
            <a:r>
              <a:rPr lang="pl-PL" sz="1000" dirty="0">
                <a:solidFill>
                  <a:schemeClr val="bg1"/>
                </a:solidFill>
              </a:rPr>
              <a:t>Pod względem liczby podróży długookresowych w 2024 województwo śląskie zajęło 7 pozycję (podobnie jak w poprzednim roku).</a:t>
            </a:r>
          </a:p>
        </p:txBody>
      </p:sp>
      <p:sp>
        <p:nvSpPr>
          <p:cNvPr id="86" name="Trójkąt równoramienny 85">
            <a:extLst>
              <a:ext uri="{FF2B5EF4-FFF2-40B4-BE49-F238E27FC236}">
                <a16:creationId xmlns:a16="http://schemas.microsoft.com/office/drawing/2014/main" id="{613502B2-6BE9-3CA3-1F39-1E5E30AC7CD4}"/>
              </a:ext>
            </a:extLst>
          </p:cNvPr>
          <p:cNvSpPr/>
          <p:nvPr/>
        </p:nvSpPr>
        <p:spPr>
          <a:xfrm>
            <a:off x="1490797" y="1435211"/>
            <a:ext cx="132468" cy="127453"/>
          </a:xfrm>
          <a:prstGeom prst="triangle">
            <a:avLst/>
          </a:prstGeom>
          <a:solidFill>
            <a:srgbClr val="9EE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87" name="Tabela 86">
            <a:extLst>
              <a:ext uri="{FF2B5EF4-FFF2-40B4-BE49-F238E27FC236}">
                <a16:creationId xmlns:a16="http://schemas.microsoft.com/office/drawing/2014/main" id="{E0B28B98-BED8-9BDE-520A-794E3AAD99D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8007460"/>
              </p:ext>
            </p:extLst>
          </p:nvPr>
        </p:nvGraphicFramePr>
        <p:xfrm>
          <a:off x="5124223" y="5337832"/>
          <a:ext cx="695738" cy="320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6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88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19435">
                <a:tc>
                  <a:txBody>
                    <a:bodyPr/>
                    <a:lstStyle/>
                    <a:p>
                      <a:endParaRPr lang="pl-PL" sz="300" b="0" dirty="0"/>
                    </a:p>
                  </a:txBody>
                  <a:tcPr marL="0" marR="0" marT="0" marB="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50" b="0" dirty="0">
                          <a:solidFill>
                            <a:schemeClr val="tx1"/>
                          </a:solidFill>
                        </a:rPr>
                        <a:t> wzrost</a:t>
                      </a:r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9435">
                <a:tc>
                  <a:txBody>
                    <a:bodyPr/>
                    <a:lstStyle/>
                    <a:p>
                      <a:endParaRPr lang="pl-PL" sz="300" b="0" dirty="0"/>
                    </a:p>
                  </a:txBody>
                  <a:tcPr marL="0" marR="0" marT="0" marB="0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50" b="0" dirty="0">
                          <a:solidFill>
                            <a:schemeClr val="tx1"/>
                          </a:solidFill>
                        </a:rPr>
                        <a:t> spadek</a:t>
                      </a:r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Prostokąt 2">
            <a:extLst>
              <a:ext uri="{FF2B5EF4-FFF2-40B4-BE49-F238E27FC236}">
                <a16:creationId xmlns:a16="http://schemas.microsoft.com/office/drawing/2014/main" id="{175D14DC-99A5-8698-5156-C383019CC8E9}"/>
              </a:ext>
            </a:extLst>
          </p:cNvPr>
          <p:cNvSpPr/>
          <p:nvPr/>
        </p:nvSpPr>
        <p:spPr>
          <a:xfrm>
            <a:off x="6204851" y="6138084"/>
            <a:ext cx="568226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i="1" dirty="0"/>
              <a:t>* Źródło: Raporty GUS „Turystyka w 2024 r.”; „Turystyka w 2023 r.”</a:t>
            </a:r>
          </a:p>
        </p:txBody>
      </p:sp>
    </p:spTree>
    <p:extLst>
      <p:ext uri="{BB962C8B-B14F-4D97-AF65-F5344CB8AC3E}">
        <p14:creationId xmlns:p14="http://schemas.microsoft.com/office/powerpoint/2010/main" val="4119181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AC7ED3AB-8959-9E92-5E10-8330ACE0D2FD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Sezonowość podróży krajowych w Polsce</a:t>
            </a:r>
            <a:endParaRPr lang="en-US" dirty="0"/>
          </a:p>
        </p:txBody>
      </p:sp>
      <p:sp>
        <p:nvSpPr>
          <p:cNvPr id="16" name="Prostokąt zaokrąglony 15"/>
          <p:cNvSpPr/>
          <p:nvPr/>
        </p:nvSpPr>
        <p:spPr>
          <a:xfrm>
            <a:off x="360363" y="1310050"/>
            <a:ext cx="11466510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14" name="Prostokąt 13"/>
          <p:cNvSpPr/>
          <p:nvPr/>
        </p:nvSpPr>
        <p:spPr>
          <a:xfrm>
            <a:off x="5494812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2024</a:t>
            </a:r>
          </a:p>
        </p:txBody>
      </p:sp>
      <p:graphicFrame>
        <p:nvGraphicFramePr>
          <p:cNvPr id="15" name="Wykres 14"/>
          <p:cNvGraphicFramePr/>
          <p:nvPr>
            <p:extLst>
              <p:ext uri="{D42A27DB-BD31-4B8C-83A1-F6EECF244321}">
                <p14:modId xmlns:p14="http://schemas.microsoft.com/office/powerpoint/2010/main" val="2350328179"/>
              </p:ext>
            </p:extLst>
          </p:nvPr>
        </p:nvGraphicFramePr>
        <p:xfrm>
          <a:off x="-461257" y="1789892"/>
          <a:ext cx="4755781" cy="40325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0" name="Prostokąt 19"/>
          <p:cNvSpPr/>
          <p:nvPr/>
        </p:nvSpPr>
        <p:spPr>
          <a:xfrm>
            <a:off x="360363" y="1322561"/>
            <a:ext cx="115617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200" b="1" dirty="0"/>
              <a:t>Podróże mieszkańców Polski wg miesięcy</a:t>
            </a:r>
          </a:p>
        </p:txBody>
      </p:sp>
      <p:sp>
        <p:nvSpPr>
          <p:cNvPr id="86" name="Prostokąt 85"/>
          <p:cNvSpPr/>
          <p:nvPr/>
        </p:nvSpPr>
        <p:spPr>
          <a:xfrm>
            <a:off x="6204851" y="6138084"/>
            <a:ext cx="568226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i="1" dirty="0"/>
              <a:t>* Źródło: Raport GUS „Turystyka w 2024 r.”</a:t>
            </a:r>
          </a:p>
        </p:txBody>
      </p:sp>
      <p:sp>
        <p:nvSpPr>
          <p:cNvPr id="87" name="Prostokąt 86"/>
          <p:cNvSpPr/>
          <p:nvPr/>
        </p:nvSpPr>
        <p:spPr>
          <a:xfrm>
            <a:off x="1633320" y="1565534"/>
            <a:ext cx="1474193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turyści (w mln. os.)</a:t>
            </a:r>
          </a:p>
        </p:txBody>
      </p:sp>
      <p:graphicFrame>
        <p:nvGraphicFramePr>
          <p:cNvPr id="89" name="Wykres 88"/>
          <p:cNvGraphicFramePr/>
          <p:nvPr>
            <p:extLst>
              <p:ext uri="{D42A27DB-BD31-4B8C-83A1-F6EECF244321}">
                <p14:modId xmlns:p14="http://schemas.microsoft.com/office/powerpoint/2010/main" val="1966609415"/>
              </p:ext>
            </p:extLst>
          </p:nvPr>
        </p:nvGraphicFramePr>
        <p:xfrm>
          <a:off x="2233236" y="1780853"/>
          <a:ext cx="4755781" cy="40325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1" name="Prostokąt 90"/>
          <p:cNvSpPr/>
          <p:nvPr/>
        </p:nvSpPr>
        <p:spPr>
          <a:xfrm>
            <a:off x="4420321" y="1565534"/>
            <a:ext cx="420604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turyści (w mln. os.)</a:t>
            </a:r>
          </a:p>
        </p:txBody>
      </p:sp>
      <p:grpSp>
        <p:nvGrpSpPr>
          <p:cNvPr id="92" name="Grupa 91"/>
          <p:cNvGrpSpPr>
            <a:grpSpLocks noChangeAspect="1"/>
          </p:cNvGrpSpPr>
          <p:nvPr/>
        </p:nvGrpSpPr>
        <p:grpSpPr>
          <a:xfrm>
            <a:off x="467309" y="1692951"/>
            <a:ext cx="578840" cy="532221"/>
            <a:chOff x="6904263" y="2482470"/>
            <a:chExt cx="770434" cy="708385"/>
          </a:xfrm>
          <a:solidFill>
            <a:schemeClr val="accent1"/>
          </a:solidFill>
        </p:grpSpPr>
        <p:sp>
          <p:nvSpPr>
            <p:cNvPr id="93" name="Freeform 5"/>
            <p:cNvSpPr>
              <a:spLocks/>
            </p:cNvSpPr>
            <p:nvPr/>
          </p:nvSpPr>
          <p:spPr bwMode="auto">
            <a:xfrm>
              <a:off x="7294948" y="2651695"/>
              <a:ext cx="290114" cy="292701"/>
            </a:xfrm>
            <a:custGeom>
              <a:avLst/>
              <a:gdLst>
                <a:gd name="T0" fmla="*/ 1622 w 1751"/>
                <a:gd name="T1" fmla="*/ 809 h 1785"/>
                <a:gd name="T2" fmla="*/ 1459 w 1751"/>
                <a:gd name="T3" fmla="*/ 719 h 1785"/>
                <a:gd name="T4" fmla="*/ 1429 w 1751"/>
                <a:gd name="T5" fmla="*/ 640 h 1785"/>
                <a:gd name="T6" fmla="*/ 1447 w 1751"/>
                <a:gd name="T7" fmla="*/ 552 h 1785"/>
                <a:gd name="T8" fmla="*/ 1381 w 1751"/>
                <a:gd name="T9" fmla="*/ 503 h 1785"/>
                <a:gd name="T10" fmla="*/ 1322 w 1751"/>
                <a:gd name="T11" fmla="*/ 463 h 1785"/>
                <a:gd name="T12" fmla="*/ 1185 w 1751"/>
                <a:gd name="T13" fmla="*/ 395 h 1785"/>
                <a:gd name="T14" fmla="*/ 1099 w 1751"/>
                <a:gd name="T15" fmla="*/ 262 h 1785"/>
                <a:gd name="T16" fmla="*/ 1049 w 1751"/>
                <a:gd name="T17" fmla="*/ 207 h 1785"/>
                <a:gd name="T18" fmla="*/ 1016 w 1751"/>
                <a:gd name="T19" fmla="*/ 42 h 1785"/>
                <a:gd name="T20" fmla="*/ 831 w 1751"/>
                <a:gd name="T21" fmla="*/ 59 h 1785"/>
                <a:gd name="T22" fmla="*/ 666 w 1751"/>
                <a:gd name="T23" fmla="*/ 113 h 1785"/>
                <a:gd name="T24" fmla="*/ 618 w 1751"/>
                <a:gd name="T25" fmla="*/ 157 h 1785"/>
                <a:gd name="T26" fmla="*/ 560 w 1751"/>
                <a:gd name="T27" fmla="*/ 163 h 1785"/>
                <a:gd name="T28" fmla="*/ 513 w 1751"/>
                <a:gd name="T29" fmla="*/ 183 h 1785"/>
                <a:gd name="T30" fmla="*/ 463 w 1751"/>
                <a:gd name="T31" fmla="*/ 246 h 1785"/>
                <a:gd name="T32" fmla="*/ 298 w 1751"/>
                <a:gd name="T33" fmla="*/ 242 h 1785"/>
                <a:gd name="T34" fmla="*/ 213 w 1751"/>
                <a:gd name="T35" fmla="*/ 236 h 1785"/>
                <a:gd name="T36" fmla="*/ 181 w 1751"/>
                <a:gd name="T37" fmla="*/ 278 h 1785"/>
                <a:gd name="T38" fmla="*/ 185 w 1751"/>
                <a:gd name="T39" fmla="*/ 342 h 1785"/>
                <a:gd name="T40" fmla="*/ 81 w 1751"/>
                <a:gd name="T41" fmla="*/ 433 h 1785"/>
                <a:gd name="T42" fmla="*/ 83 w 1751"/>
                <a:gd name="T43" fmla="*/ 489 h 1785"/>
                <a:gd name="T44" fmla="*/ 101 w 1751"/>
                <a:gd name="T45" fmla="*/ 543 h 1785"/>
                <a:gd name="T46" fmla="*/ 34 w 1751"/>
                <a:gd name="T47" fmla="*/ 620 h 1785"/>
                <a:gd name="T48" fmla="*/ 44 w 1751"/>
                <a:gd name="T49" fmla="*/ 702 h 1785"/>
                <a:gd name="T50" fmla="*/ 0 w 1751"/>
                <a:gd name="T51" fmla="*/ 801 h 1785"/>
                <a:gd name="T52" fmla="*/ 40 w 1751"/>
                <a:gd name="T53" fmla="*/ 827 h 1785"/>
                <a:gd name="T54" fmla="*/ 141 w 1751"/>
                <a:gd name="T55" fmla="*/ 853 h 1785"/>
                <a:gd name="T56" fmla="*/ 280 w 1751"/>
                <a:gd name="T57" fmla="*/ 843 h 1785"/>
                <a:gd name="T58" fmla="*/ 362 w 1751"/>
                <a:gd name="T59" fmla="*/ 896 h 1785"/>
                <a:gd name="T60" fmla="*/ 421 w 1751"/>
                <a:gd name="T61" fmla="*/ 972 h 1785"/>
                <a:gd name="T62" fmla="*/ 461 w 1751"/>
                <a:gd name="T63" fmla="*/ 1091 h 1785"/>
                <a:gd name="T64" fmla="*/ 483 w 1751"/>
                <a:gd name="T65" fmla="*/ 1111 h 1785"/>
                <a:gd name="T66" fmla="*/ 586 w 1751"/>
                <a:gd name="T67" fmla="*/ 1115 h 1785"/>
                <a:gd name="T68" fmla="*/ 630 w 1751"/>
                <a:gd name="T69" fmla="*/ 1133 h 1785"/>
                <a:gd name="T70" fmla="*/ 670 w 1751"/>
                <a:gd name="T71" fmla="*/ 1195 h 1785"/>
                <a:gd name="T72" fmla="*/ 684 w 1751"/>
                <a:gd name="T73" fmla="*/ 1286 h 1785"/>
                <a:gd name="T74" fmla="*/ 636 w 1751"/>
                <a:gd name="T75" fmla="*/ 1342 h 1785"/>
                <a:gd name="T76" fmla="*/ 574 w 1751"/>
                <a:gd name="T77" fmla="*/ 1374 h 1785"/>
                <a:gd name="T78" fmla="*/ 618 w 1751"/>
                <a:gd name="T79" fmla="*/ 1471 h 1785"/>
                <a:gd name="T80" fmla="*/ 594 w 1751"/>
                <a:gd name="T81" fmla="*/ 1537 h 1785"/>
                <a:gd name="T82" fmla="*/ 620 w 1751"/>
                <a:gd name="T83" fmla="*/ 1598 h 1785"/>
                <a:gd name="T84" fmla="*/ 753 w 1751"/>
                <a:gd name="T85" fmla="*/ 1692 h 1785"/>
                <a:gd name="T86" fmla="*/ 825 w 1751"/>
                <a:gd name="T87" fmla="*/ 1692 h 1785"/>
                <a:gd name="T88" fmla="*/ 914 w 1751"/>
                <a:gd name="T89" fmla="*/ 1733 h 1785"/>
                <a:gd name="T90" fmla="*/ 1034 w 1751"/>
                <a:gd name="T91" fmla="*/ 1781 h 1785"/>
                <a:gd name="T92" fmla="*/ 1125 w 1751"/>
                <a:gd name="T93" fmla="*/ 1751 h 1785"/>
                <a:gd name="T94" fmla="*/ 1167 w 1751"/>
                <a:gd name="T95" fmla="*/ 1684 h 1785"/>
                <a:gd name="T96" fmla="*/ 1177 w 1751"/>
                <a:gd name="T97" fmla="*/ 1562 h 1785"/>
                <a:gd name="T98" fmla="*/ 1105 w 1751"/>
                <a:gd name="T99" fmla="*/ 1405 h 1785"/>
                <a:gd name="T100" fmla="*/ 1089 w 1751"/>
                <a:gd name="T101" fmla="*/ 1368 h 1785"/>
                <a:gd name="T102" fmla="*/ 1105 w 1751"/>
                <a:gd name="T103" fmla="*/ 1332 h 1785"/>
                <a:gd name="T104" fmla="*/ 1167 w 1751"/>
                <a:gd name="T105" fmla="*/ 1302 h 1785"/>
                <a:gd name="T106" fmla="*/ 1189 w 1751"/>
                <a:gd name="T107" fmla="*/ 1214 h 1785"/>
                <a:gd name="T108" fmla="*/ 1209 w 1751"/>
                <a:gd name="T109" fmla="*/ 1103 h 1785"/>
                <a:gd name="T110" fmla="*/ 1205 w 1751"/>
                <a:gd name="T111" fmla="*/ 1053 h 1785"/>
                <a:gd name="T112" fmla="*/ 1387 w 1751"/>
                <a:gd name="T113" fmla="*/ 1006 h 1785"/>
                <a:gd name="T114" fmla="*/ 1519 w 1751"/>
                <a:gd name="T115" fmla="*/ 978 h 1785"/>
                <a:gd name="T116" fmla="*/ 1550 w 1751"/>
                <a:gd name="T117" fmla="*/ 942 h 1785"/>
                <a:gd name="T118" fmla="*/ 1594 w 1751"/>
                <a:gd name="T119" fmla="*/ 942 h 1785"/>
                <a:gd name="T120" fmla="*/ 1656 w 1751"/>
                <a:gd name="T121" fmla="*/ 948 h 1785"/>
                <a:gd name="T122" fmla="*/ 1741 w 1751"/>
                <a:gd name="T123" fmla="*/ 841 h 1785"/>
                <a:gd name="T124" fmla="*/ 1698 w 1751"/>
                <a:gd name="T125" fmla="*/ 817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1" h="1785">
                  <a:moveTo>
                    <a:pt x="1698" y="817"/>
                  </a:moveTo>
                  <a:lnTo>
                    <a:pt x="1698" y="817"/>
                  </a:lnTo>
                  <a:lnTo>
                    <a:pt x="1698" y="817"/>
                  </a:lnTo>
                  <a:lnTo>
                    <a:pt x="1690" y="817"/>
                  </a:lnTo>
                  <a:lnTo>
                    <a:pt x="1690" y="817"/>
                  </a:lnTo>
                  <a:lnTo>
                    <a:pt x="1654" y="815"/>
                  </a:lnTo>
                  <a:lnTo>
                    <a:pt x="1622" y="809"/>
                  </a:lnTo>
                  <a:lnTo>
                    <a:pt x="1590" y="799"/>
                  </a:lnTo>
                  <a:lnTo>
                    <a:pt x="1562" y="787"/>
                  </a:lnTo>
                  <a:lnTo>
                    <a:pt x="1535" y="773"/>
                  </a:lnTo>
                  <a:lnTo>
                    <a:pt x="1509" y="755"/>
                  </a:lnTo>
                  <a:lnTo>
                    <a:pt x="1483" y="737"/>
                  </a:lnTo>
                  <a:lnTo>
                    <a:pt x="1459" y="719"/>
                  </a:lnTo>
                  <a:lnTo>
                    <a:pt x="1459" y="719"/>
                  </a:lnTo>
                  <a:lnTo>
                    <a:pt x="1449" y="708"/>
                  </a:lnTo>
                  <a:lnTo>
                    <a:pt x="1439" y="698"/>
                  </a:lnTo>
                  <a:lnTo>
                    <a:pt x="1433" y="686"/>
                  </a:lnTo>
                  <a:lnTo>
                    <a:pt x="1429" y="676"/>
                  </a:lnTo>
                  <a:lnTo>
                    <a:pt x="1427" y="666"/>
                  </a:lnTo>
                  <a:lnTo>
                    <a:pt x="1427" y="656"/>
                  </a:lnTo>
                  <a:lnTo>
                    <a:pt x="1429" y="640"/>
                  </a:lnTo>
                  <a:lnTo>
                    <a:pt x="1429" y="640"/>
                  </a:lnTo>
                  <a:lnTo>
                    <a:pt x="1433" y="626"/>
                  </a:lnTo>
                  <a:lnTo>
                    <a:pt x="1439" y="614"/>
                  </a:lnTo>
                  <a:lnTo>
                    <a:pt x="1451" y="592"/>
                  </a:lnTo>
                  <a:lnTo>
                    <a:pt x="1451" y="592"/>
                  </a:lnTo>
                  <a:lnTo>
                    <a:pt x="1447" y="552"/>
                  </a:lnTo>
                  <a:lnTo>
                    <a:pt x="1447" y="552"/>
                  </a:lnTo>
                  <a:lnTo>
                    <a:pt x="1429" y="519"/>
                  </a:lnTo>
                  <a:lnTo>
                    <a:pt x="1429" y="519"/>
                  </a:lnTo>
                  <a:lnTo>
                    <a:pt x="1423" y="509"/>
                  </a:lnTo>
                  <a:lnTo>
                    <a:pt x="1423" y="509"/>
                  </a:lnTo>
                  <a:lnTo>
                    <a:pt x="1403" y="507"/>
                  </a:lnTo>
                  <a:lnTo>
                    <a:pt x="1393" y="505"/>
                  </a:lnTo>
                  <a:lnTo>
                    <a:pt x="1381" y="503"/>
                  </a:lnTo>
                  <a:lnTo>
                    <a:pt x="1370" y="497"/>
                  </a:lnTo>
                  <a:lnTo>
                    <a:pt x="1358" y="491"/>
                  </a:lnTo>
                  <a:lnTo>
                    <a:pt x="1348" y="483"/>
                  </a:lnTo>
                  <a:lnTo>
                    <a:pt x="1338" y="471"/>
                  </a:lnTo>
                  <a:lnTo>
                    <a:pt x="1338" y="471"/>
                  </a:lnTo>
                  <a:lnTo>
                    <a:pt x="1322" y="463"/>
                  </a:lnTo>
                  <a:lnTo>
                    <a:pt x="1322" y="463"/>
                  </a:lnTo>
                  <a:lnTo>
                    <a:pt x="1302" y="461"/>
                  </a:lnTo>
                  <a:lnTo>
                    <a:pt x="1302" y="461"/>
                  </a:lnTo>
                  <a:lnTo>
                    <a:pt x="1274" y="455"/>
                  </a:lnTo>
                  <a:lnTo>
                    <a:pt x="1250" y="445"/>
                  </a:lnTo>
                  <a:lnTo>
                    <a:pt x="1226" y="431"/>
                  </a:lnTo>
                  <a:lnTo>
                    <a:pt x="1205" y="415"/>
                  </a:lnTo>
                  <a:lnTo>
                    <a:pt x="1185" y="395"/>
                  </a:lnTo>
                  <a:lnTo>
                    <a:pt x="1167" y="372"/>
                  </a:lnTo>
                  <a:lnTo>
                    <a:pt x="1151" y="346"/>
                  </a:lnTo>
                  <a:lnTo>
                    <a:pt x="1139" y="316"/>
                  </a:lnTo>
                  <a:lnTo>
                    <a:pt x="1139" y="316"/>
                  </a:lnTo>
                  <a:lnTo>
                    <a:pt x="1133" y="304"/>
                  </a:lnTo>
                  <a:lnTo>
                    <a:pt x="1123" y="290"/>
                  </a:lnTo>
                  <a:lnTo>
                    <a:pt x="1099" y="262"/>
                  </a:lnTo>
                  <a:lnTo>
                    <a:pt x="1099" y="262"/>
                  </a:lnTo>
                  <a:lnTo>
                    <a:pt x="1083" y="246"/>
                  </a:lnTo>
                  <a:lnTo>
                    <a:pt x="1069" y="228"/>
                  </a:lnTo>
                  <a:lnTo>
                    <a:pt x="1069" y="228"/>
                  </a:lnTo>
                  <a:lnTo>
                    <a:pt x="1059" y="218"/>
                  </a:lnTo>
                  <a:lnTo>
                    <a:pt x="1059" y="218"/>
                  </a:lnTo>
                  <a:lnTo>
                    <a:pt x="1049" y="207"/>
                  </a:lnTo>
                  <a:lnTo>
                    <a:pt x="1040" y="195"/>
                  </a:lnTo>
                  <a:lnTo>
                    <a:pt x="1032" y="179"/>
                  </a:lnTo>
                  <a:lnTo>
                    <a:pt x="1028" y="161"/>
                  </a:lnTo>
                  <a:lnTo>
                    <a:pt x="1028" y="161"/>
                  </a:lnTo>
                  <a:lnTo>
                    <a:pt x="1022" y="123"/>
                  </a:lnTo>
                  <a:lnTo>
                    <a:pt x="1018" y="83"/>
                  </a:lnTo>
                  <a:lnTo>
                    <a:pt x="1016" y="42"/>
                  </a:lnTo>
                  <a:lnTo>
                    <a:pt x="1016" y="0"/>
                  </a:lnTo>
                  <a:lnTo>
                    <a:pt x="1016" y="0"/>
                  </a:lnTo>
                  <a:lnTo>
                    <a:pt x="942" y="20"/>
                  </a:lnTo>
                  <a:lnTo>
                    <a:pt x="942" y="20"/>
                  </a:lnTo>
                  <a:lnTo>
                    <a:pt x="886" y="40"/>
                  </a:lnTo>
                  <a:lnTo>
                    <a:pt x="831" y="59"/>
                  </a:lnTo>
                  <a:lnTo>
                    <a:pt x="831" y="59"/>
                  </a:lnTo>
                  <a:lnTo>
                    <a:pt x="777" y="77"/>
                  </a:lnTo>
                  <a:lnTo>
                    <a:pt x="721" y="95"/>
                  </a:lnTo>
                  <a:lnTo>
                    <a:pt x="721" y="95"/>
                  </a:lnTo>
                  <a:lnTo>
                    <a:pt x="706" y="99"/>
                  </a:lnTo>
                  <a:lnTo>
                    <a:pt x="706" y="99"/>
                  </a:lnTo>
                  <a:lnTo>
                    <a:pt x="684" y="107"/>
                  </a:lnTo>
                  <a:lnTo>
                    <a:pt x="666" y="113"/>
                  </a:lnTo>
                  <a:lnTo>
                    <a:pt x="652" y="123"/>
                  </a:lnTo>
                  <a:lnTo>
                    <a:pt x="646" y="129"/>
                  </a:lnTo>
                  <a:lnTo>
                    <a:pt x="642" y="137"/>
                  </a:lnTo>
                  <a:lnTo>
                    <a:pt x="642" y="137"/>
                  </a:lnTo>
                  <a:lnTo>
                    <a:pt x="634" y="145"/>
                  </a:lnTo>
                  <a:lnTo>
                    <a:pt x="626" y="151"/>
                  </a:lnTo>
                  <a:lnTo>
                    <a:pt x="618" y="157"/>
                  </a:lnTo>
                  <a:lnTo>
                    <a:pt x="608" y="159"/>
                  </a:lnTo>
                  <a:lnTo>
                    <a:pt x="590" y="163"/>
                  </a:lnTo>
                  <a:lnTo>
                    <a:pt x="574" y="163"/>
                  </a:lnTo>
                  <a:lnTo>
                    <a:pt x="574" y="163"/>
                  </a:lnTo>
                  <a:lnTo>
                    <a:pt x="566" y="163"/>
                  </a:lnTo>
                  <a:lnTo>
                    <a:pt x="566" y="163"/>
                  </a:lnTo>
                  <a:lnTo>
                    <a:pt x="560" y="163"/>
                  </a:lnTo>
                  <a:lnTo>
                    <a:pt x="560" y="163"/>
                  </a:lnTo>
                  <a:lnTo>
                    <a:pt x="547" y="163"/>
                  </a:lnTo>
                  <a:lnTo>
                    <a:pt x="537" y="165"/>
                  </a:lnTo>
                  <a:lnTo>
                    <a:pt x="527" y="169"/>
                  </a:lnTo>
                  <a:lnTo>
                    <a:pt x="521" y="173"/>
                  </a:lnTo>
                  <a:lnTo>
                    <a:pt x="515" y="177"/>
                  </a:lnTo>
                  <a:lnTo>
                    <a:pt x="513" y="183"/>
                  </a:lnTo>
                  <a:lnTo>
                    <a:pt x="507" y="195"/>
                  </a:lnTo>
                  <a:lnTo>
                    <a:pt x="507" y="195"/>
                  </a:lnTo>
                  <a:lnTo>
                    <a:pt x="501" y="209"/>
                  </a:lnTo>
                  <a:lnTo>
                    <a:pt x="493" y="220"/>
                  </a:lnTo>
                  <a:lnTo>
                    <a:pt x="485" y="230"/>
                  </a:lnTo>
                  <a:lnTo>
                    <a:pt x="475" y="240"/>
                  </a:lnTo>
                  <a:lnTo>
                    <a:pt x="463" y="246"/>
                  </a:lnTo>
                  <a:lnTo>
                    <a:pt x="451" y="252"/>
                  </a:lnTo>
                  <a:lnTo>
                    <a:pt x="435" y="254"/>
                  </a:lnTo>
                  <a:lnTo>
                    <a:pt x="421" y="256"/>
                  </a:lnTo>
                  <a:lnTo>
                    <a:pt x="421" y="256"/>
                  </a:lnTo>
                  <a:lnTo>
                    <a:pt x="397" y="254"/>
                  </a:lnTo>
                  <a:lnTo>
                    <a:pt x="397" y="254"/>
                  </a:lnTo>
                  <a:lnTo>
                    <a:pt x="298" y="242"/>
                  </a:lnTo>
                  <a:lnTo>
                    <a:pt x="298" y="242"/>
                  </a:lnTo>
                  <a:lnTo>
                    <a:pt x="256" y="236"/>
                  </a:lnTo>
                  <a:lnTo>
                    <a:pt x="256" y="236"/>
                  </a:lnTo>
                  <a:lnTo>
                    <a:pt x="238" y="232"/>
                  </a:lnTo>
                  <a:lnTo>
                    <a:pt x="220" y="228"/>
                  </a:lnTo>
                  <a:lnTo>
                    <a:pt x="220" y="228"/>
                  </a:lnTo>
                  <a:lnTo>
                    <a:pt x="213" y="236"/>
                  </a:lnTo>
                  <a:lnTo>
                    <a:pt x="213" y="236"/>
                  </a:lnTo>
                  <a:lnTo>
                    <a:pt x="197" y="248"/>
                  </a:lnTo>
                  <a:lnTo>
                    <a:pt x="187" y="258"/>
                  </a:lnTo>
                  <a:lnTo>
                    <a:pt x="183" y="26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3" y="290"/>
                  </a:lnTo>
                  <a:lnTo>
                    <a:pt x="189" y="306"/>
                  </a:lnTo>
                  <a:lnTo>
                    <a:pt x="189" y="306"/>
                  </a:lnTo>
                  <a:lnTo>
                    <a:pt x="191" y="318"/>
                  </a:lnTo>
                  <a:lnTo>
                    <a:pt x="189" y="330"/>
                  </a:lnTo>
                  <a:lnTo>
                    <a:pt x="185" y="342"/>
                  </a:lnTo>
                  <a:lnTo>
                    <a:pt x="177" y="350"/>
                  </a:lnTo>
                  <a:lnTo>
                    <a:pt x="177" y="350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11" y="405"/>
                  </a:lnTo>
                  <a:lnTo>
                    <a:pt x="95" y="419"/>
                  </a:lnTo>
                  <a:lnTo>
                    <a:pt x="81" y="433"/>
                  </a:lnTo>
                  <a:lnTo>
                    <a:pt x="81" y="433"/>
                  </a:lnTo>
                  <a:lnTo>
                    <a:pt x="73" y="441"/>
                  </a:lnTo>
                  <a:lnTo>
                    <a:pt x="71" y="447"/>
                  </a:lnTo>
                  <a:lnTo>
                    <a:pt x="71" y="455"/>
                  </a:lnTo>
                  <a:lnTo>
                    <a:pt x="73" y="463"/>
                  </a:lnTo>
                  <a:lnTo>
                    <a:pt x="77" y="475"/>
                  </a:lnTo>
                  <a:lnTo>
                    <a:pt x="83" y="489"/>
                  </a:lnTo>
                  <a:lnTo>
                    <a:pt x="95" y="505"/>
                  </a:lnTo>
                  <a:lnTo>
                    <a:pt x="95" y="505"/>
                  </a:lnTo>
                  <a:lnTo>
                    <a:pt x="99" y="513"/>
                  </a:lnTo>
                  <a:lnTo>
                    <a:pt x="101" y="521"/>
                  </a:lnTo>
                  <a:lnTo>
                    <a:pt x="103" y="527"/>
                  </a:lnTo>
                  <a:lnTo>
                    <a:pt x="103" y="535"/>
                  </a:lnTo>
                  <a:lnTo>
                    <a:pt x="101" y="543"/>
                  </a:lnTo>
                  <a:lnTo>
                    <a:pt x="97" y="548"/>
                  </a:lnTo>
                  <a:lnTo>
                    <a:pt x="93" y="556"/>
                  </a:lnTo>
                  <a:lnTo>
                    <a:pt x="87" y="560"/>
                  </a:lnTo>
                  <a:lnTo>
                    <a:pt x="87" y="560"/>
                  </a:lnTo>
                  <a:lnTo>
                    <a:pt x="63" y="582"/>
                  </a:lnTo>
                  <a:lnTo>
                    <a:pt x="46" y="602"/>
                  </a:lnTo>
                  <a:lnTo>
                    <a:pt x="34" y="620"/>
                  </a:lnTo>
                  <a:lnTo>
                    <a:pt x="28" y="638"/>
                  </a:lnTo>
                  <a:lnTo>
                    <a:pt x="26" y="652"/>
                  </a:lnTo>
                  <a:lnTo>
                    <a:pt x="28" y="666"/>
                  </a:lnTo>
                  <a:lnTo>
                    <a:pt x="32" y="680"/>
                  </a:lnTo>
                  <a:lnTo>
                    <a:pt x="40" y="692"/>
                  </a:lnTo>
                  <a:lnTo>
                    <a:pt x="40" y="692"/>
                  </a:lnTo>
                  <a:lnTo>
                    <a:pt x="44" y="702"/>
                  </a:lnTo>
                  <a:lnTo>
                    <a:pt x="44" y="713"/>
                  </a:lnTo>
                  <a:lnTo>
                    <a:pt x="44" y="723"/>
                  </a:lnTo>
                  <a:lnTo>
                    <a:pt x="40" y="733"/>
                  </a:lnTo>
                  <a:lnTo>
                    <a:pt x="40" y="733"/>
                  </a:lnTo>
                  <a:lnTo>
                    <a:pt x="22" y="761"/>
                  </a:lnTo>
                  <a:lnTo>
                    <a:pt x="22" y="761"/>
                  </a:lnTo>
                  <a:lnTo>
                    <a:pt x="0" y="801"/>
                  </a:lnTo>
                  <a:lnTo>
                    <a:pt x="0" y="801"/>
                  </a:lnTo>
                  <a:lnTo>
                    <a:pt x="0" y="803"/>
                  </a:lnTo>
                  <a:lnTo>
                    <a:pt x="0" y="803"/>
                  </a:lnTo>
                  <a:lnTo>
                    <a:pt x="14" y="809"/>
                  </a:lnTo>
                  <a:lnTo>
                    <a:pt x="28" y="817"/>
                  </a:lnTo>
                  <a:lnTo>
                    <a:pt x="28" y="817"/>
                  </a:lnTo>
                  <a:lnTo>
                    <a:pt x="40" y="827"/>
                  </a:lnTo>
                  <a:lnTo>
                    <a:pt x="51" y="833"/>
                  </a:lnTo>
                  <a:lnTo>
                    <a:pt x="63" y="839"/>
                  </a:lnTo>
                  <a:lnTo>
                    <a:pt x="77" y="845"/>
                  </a:lnTo>
                  <a:lnTo>
                    <a:pt x="91" y="849"/>
                  </a:lnTo>
                  <a:lnTo>
                    <a:pt x="107" y="851"/>
                  </a:lnTo>
                  <a:lnTo>
                    <a:pt x="141" y="853"/>
                  </a:lnTo>
                  <a:lnTo>
                    <a:pt x="141" y="853"/>
                  </a:lnTo>
                  <a:lnTo>
                    <a:pt x="179" y="851"/>
                  </a:lnTo>
                  <a:lnTo>
                    <a:pt x="218" y="847"/>
                  </a:lnTo>
                  <a:lnTo>
                    <a:pt x="230" y="847"/>
                  </a:lnTo>
                  <a:lnTo>
                    <a:pt x="232" y="845"/>
                  </a:lnTo>
                  <a:lnTo>
                    <a:pt x="232" y="845"/>
                  </a:lnTo>
                  <a:lnTo>
                    <a:pt x="258" y="843"/>
                  </a:lnTo>
                  <a:lnTo>
                    <a:pt x="280" y="843"/>
                  </a:lnTo>
                  <a:lnTo>
                    <a:pt x="280" y="843"/>
                  </a:lnTo>
                  <a:lnTo>
                    <a:pt x="300" y="843"/>
                  </a:lnTo>
                  <a:lnTo>
                    <a:pt x="318" y="849"/>
                  </a:lnTo>
                  <a:lnTo>
                    <a:pt x="332" y="857"/>
                  </a:lnTo>
                  <a:lnTo>
                    <a:pt x="344" y="867"/>
                  </a:lnTo>
                  <a:lnTo>
                    <a:pt x="352" y="880"/>
                  </a:lnTo>
                  <a:lnTo>
                    <a:pt x="362" y="896"/>
                  </a:lnTo>
                  <a:lnTo>
                    <a:pt x="378" y="932"/>
                  </a:lnTo>
                  <a:lnTo>
                    <a:pt x="378" y="934"/>
                  </a:lnTo>
                  <a:lnTo>
                    <a:pt x="378" y="934"/>
                  </a:lnTo>
                  <a:lnTo>
                    <a:pt x="385" y="948"/>
                  </a:lnTo>
                  <a:lnTo>
                    <a:pt x="385" y="948"/>
                  </a:lnTo>
                  <a:lnTo>
                    <a:pt x="405" y="960"/>
                  </a:lnTo>
                  <a:lnTo>
                    <a:pt x="421" y="972"/>
                  </a:lnTo>
                  <a:lnTo>
                    <a:pt x="435" y="988"/>
                  </a:lnTo>
                  <a:lnTo>
                    <a:pt x="445" y="1004"/>
                  </a:lnTo>
                  <a:lnTo>
                    <a:pt x="453" y="1024"/>
                  </a:lnTo>
                  <a:lnTo>
                    <a:pt x="459" y="1044"/>
                  </a:lnTo>
                  <a:lnTo>
                    <a:pt x="461" y="1067"/>
                  </a:lnTo>
                  <a:lnTo>
                    <a:pt x="461" y="1091"/>
                  </a:lnTo>
                  <a:lnTo>
                    <a:pt x="461" y="1091"/>
                  </a:lnTo>
                  <a:lnTo>
                    <a:pt x="461" y="1103"/>
                  </a:lnTo>
                  <a:lnTo>
                    <a:pt x="463" y="1107"/>
                  </a:lnTo>
                  <a:lnTo>
                    <a:pt x="463" y="1107"/>
                  </a:lnTo>
                  <a:lnTo>
                    <a:pt x="469" y="1109"/>
                  </a:lnTo>
                  <a:lnTo>
                    <a:pt x="481" y="1111"/>
                  </a:lnTo>
                  <a:lnTo>
                    <a:pt x="481" y="1111"/>
                  </a:lnTo>
                  <a:lnTo>
                    <a:pt x="483" y="1111"/>
                  </a:lnTo>
                  <a:lnTo>
                    <a:pt x="483" y="1111"/>
                  </a:lnTo>
                  <a:lnTo>
                    <a:pt x="509" y="1111"/>
                  </a:lnTo>
                  <a:lnTo>
                    <a:pt x="509" y="1111"/>
                  </a:lnTo>
                  <a:lnTo>
                    <a:pt x="525" y="1111"/>
                  </a:lnTo>
                  <a:lnTo>
                    <a:pt x="525" y="1111"/>
                  </a:lnTo>
                  <a:lnTo>
                    <a:pt x="558" y="1113"/>
                  </a:lnTo>
                  <a:lnTo>
                    <a:pt x="586" y="1115"/>
                  </a:lnTo>
                  <a:lnTo>
                    <a:pt x="598" y="1117"/>
                  </a:lnTo>
                  <a:lnTo>
                    <a:pt x="608" y="1121"/>
                  </a:lnTo>
                  <a:lnTo>
                    <a:pt x="620" y="1125"/>
                  </a:lnTo>
                  <a:lnTo>
                    <a:pt x="628" y="1131"/>
                  </a:lnTo>
                  <a:lnTo>
                    <a:pt x="628" y="1131"/>
                  </a:lnTo>
                  <a:lnTo>
                    <a:pt x="630" y="1133"/>
                  </a:lnTo>
                  <a:lnTo>
                    <a:pt x="630" y="1133"/>
                  </a:lnTo>
                  <a:lnTo>
                    <a:pt x="636" y="1133"/>
                  </a:lnTo>
                  <a:lnTo>
                    <a:pt x="636" y="1133"/>
                  </a:lnTo>
                  <a:lnTo>
                    <a:pt x="638" y="1139"/>
                  </a:lnTo>
                  <a:lnTo>
                    <a:pt x="638" y="1139"/>
                  </a:lnTo>
                  <a:lnTo>
                    <a:pt x="650" y="1153"/>
                  </a:lnTo>
                  <a:lnTo>
                    <a:pt x="660" y="1173"/>
                  </a:lnTo>
                  <a:lnTo>
                    <a:pt x="670" y="1195"/>
                  </a:lnTo>
                  <a:lnTo>
                    <a:pt x="680" y="1222"/>
                  </a:lnTo>
                  <a:lnTo>
                    <a:pt x="680" y="1222"/>
                  </a:lnTo>
                  <a:lnTo>
                    <a:pt x="684" y="1238"/>
                  </a:lnTo>
                  <a:lnTo>
                    <a:pt x="686" y="1252"/>
                  </a:lnTo>
                  <a:lnTo>
                    <a:pt x="688" y="1264"/>
                  </a:lnTo>
                  <a:lnTo>
                    <a:pt x="686" y="1276"/>
                  </a:lnTo>
                  <a:lnTo>
                    <a:pt x="684" y="1286"/>
                  </a:lnTo>
                  <a:lnTo>
                    <a:pt x="682" y="1296"/>
                  </a:lnTo>
                  <a:lnTo>
                    <a:pt x="674" y="1310"/>
                  </a:lnTo>
                  <a:lnTo>
                    <a:pt x="674" y="1310"/>
                  </a:lnTo>
                  <a:lnTo>
                    <a:pt x="664" y="1324"/>
                  </a:lnTo>
                  <a:lnTo>
                    <a:pt x="656" y="1330"/>
                  </a:lnTo>
                  <a:lnTo>
                    <a:pt x="646" y="1338"/>
                  </a:lnTo>
                  <a:lnTo>
                    <a:pt x="636" y="1342"/>
                  </a:lnTo>
                  <a:lnTo>
                    <a:pt x="622" y="1348"/>
                  </a:lnTo>
                  <a:lnTo>
                    <a:pt x="608" y="1352"/>
                  </a:lnTo>
                  <a:lnTo>
                    <a:pt x="590" y="1354"/>
                  </a:lnTo>
                  <a:lnTo>
                    <a:pt x="590" y="1354"/>
                  </a:lnTo>
                  <a:lnTo>
                    <a:pt x="566" y="1358"/>
                  </a:lnTo>
                  <a:lnTo>
                    <a:pt x="566" y="1358"/>
                  </a:lnTo>
                  <a:lnTo>
                    <a:pt x="574" y="1374"/>
                  </a:lnTo>
                  <a:lnTo>
                    <a:pt x="574" y="1374"/>
                  </a:lnTo>
                  <a:lnTo>
                    <a:pt x="580" y="1387"/>
                  </a:lnTo>
                  <a:lnTo>
                    <a:pt x="580" y="1387"/>
                  </a:lnTo>
                  <a:lnTo>
                    <a:pt x="594" y="1417"/>
                  </a:lnTo>
                  <a:lnTo>
                    <a:pt x="608" y="1447"/>
                  </a:lnTo>
                  <a:lnTo>
                    <a:pt x="608" y="1447"/>
                  </a:lnTo>
                  <a:lnTo>
                    <a:pt x="618" y="1471"/>
                  </a:lnTo>
                  <a:lnTo>
                    <a:pt x="618" y="1471"/>
                  </a:lnTo>
                  <a:lnTo>
                    <a:pt x="622" y="1481"/>
                  </a:lnTo>
                  <a:lnTo>
                    <a:pt x="622" y="1493"/>
                  </a:lnTo>
                  <a:lnTo>
                    <a:pt x="620" y="1503"/>
                  </a:lnTo>
                  <a:lnTo>
                    <a:pt x="614" y="1513"/>
                  </a:lnTo>
                  <a:lnTo>
                    <a:pt x="614" y="1513"/>
                  </a:lnTo>
                  <a:lnTo>
                    <a:pt x="594" y="1537"/>
                  </a:lnTo>
                  <a:lnTo>
                    <a:pt x="594" y="1537"/>
                  </a:lnTo>
                  <a:lnTo>
                    <a:pt x="572" y="1566"/>
                  </a:lnTo>
                  <a:lnTo>
                    <a:pt x="572" y="1566"/>
                  </a:lnTo>
                  <a:lnTo>
                    <a:pt x="588" y="1572"/>
                  </a:lnTo>
                  <a:lnTo>
                    <a:pt x="602" y="1582"/>
                  </a:lnTo>
                  <a:lnTo>
                    <a:pt x="614" y="1590"/>
                  </a:lnTo>
                  <a:lnTo>
                    <a:pt x="620" y="1598"/>
                  </a:lnTo>
                  <a:lnTo>
                    <a:pt x="620" y="1598"/>
                  </a:lnTo>
                  <a:lnTo>
                    <a:pt x="660" y="1636"/>
                  </a:lnTo>
                  <a:lnTo>
                    <a:pt x="678" y="1654"/>
                  </a:lnTo>
                  <a:lnTo>
                    <a:pt x="696" y="1666"/>
                  </a:lnTo>
                  <a:lnTo>
                    <a:pt x="714" y="1678"/>
                  </a:lnTo>
                  <a:lnTo>
                    <a:pt x="733" y="1686"/>
                  </a:lnTo>
                  <a:lnTo>
                    <a:pt x="753" y="1692"/>
                  </a:lnTo>
                  <a:lnTo>
                    <a:pt x="773" y="1692"/>
                  </a:lnTo>
                  <a:lnTo>
                    <a:pt x="773" y="1692"/>
                  </a:lnTo>
                  <a:lnTo>
                    <a:pt x="797" y="1692"/>
                  </a:lnTo>
                  <a:lnTo>
                    <a:pt x="797" y="1692"/>
                  </a:lnTo>
                  <a:lnTo>
                    <a:pt x="809" y="1690"/>
                  </a:lnTo>
                  <a:lnTo>
                    <a:pt x="809" y="1690"/>
                  </a:lnTo>
                  <a:lnTo>
                    <a:pt x="825" y="1692"/>
                  </a:lnTo>
                  <a:lnTo>
                    <a:pt x="839" y="1696"/>
                  </a:lnTo>
                  <a:lnTo>
                    <a:pt x="839" y="1696"/>
                  </a:lnTo>
                  <a:lnTo>
                    <a:pt x="855" y="1698"/>
                  </a:lnTo>
                  <a:lnTo>
                    <a:pt x="869" y="1704"/>
                  </a:lnTo>
                  <a:lnTo>
                    <a:pt x="869" y="1704"/>
                  </a:lnTo>
                  <a:lnTo>
                    <a:pt x="914" y="1733"/>
                  </a:lnTo>
                  <a:lnTo>
                    <a:pt x="914" y="1733"/>
                  </a:lnTo>
                  <a:lnTo>
                    <a:pt x="932" y="1741"/>
                  </a:lnTo>
                  <a:lnTo>
                    <a:pt x="932" y="1741"/>
                  </a:lnTo>
                  <a:lnTo>
                    <a:pt x="976" y="1765"/>
                  </a:lnTo>
                  <a:lnTo>
                    <a:pt x="1000" y="1775"/>
                  </a:lnTo>
                  <a:lnTo>
                    <a:pt x="1022" y="1785"/>
                  </a:lnTo>
                  <a:lnTo>
                    <a:pt x="1022" y="1785"/>
                  </a:lnTo>
                  <a:lnTo>
                    <a:pt x="1034" y="1781"/>
                  </a:lnTo>
                  <a:lnTo>
                    <a:pt x="1057" y="1771"/>
                  </a:lnTo>
                  <a:lnTo>
                    <a:pt x="1057" y="1771"/>
                  </a:lnTo>
                  <a:lnTo>
                    <a:pt x="1077" y="1761"/>
                  </a:lnTo>
                  <a:lnTo>
                    <a:pt x="1093" y="1755"/>
                  </a:lnTo>
                  <a:lnTo>
                    <a:pt x="1109" y="1753"/>
                  </a:lnTo>
                  <a:lnTo>
                    <a:pt x="1125" y="1751"/>
                  </a:lnTo>
                  <a:lnTo>
                    <a:pt x="1125" y="1751"/>
                  </a:lnTo>
                  <a:lnTo>
                    <a:pt x="1141" y="1753"/>
                  </a:lnTo>
                  <a:lnTo>
                    <a:pt x="1157" y="1757"/>
                  </a:lnTo>
                  <a:lnTo>
                    <a:pt x="1157" y="1757"/>
                  </a:lnTo>
                  <a:lnTo>
                    <a:pt x="1161" y="1753"/>
                  </a:lnTo>
                  <a:lnTo>
                    <a:pt x="1161" y="1753"/>
                  </a:lnTo>
                  <a:lnTo>
                    <a:pt x="1163" y="1717"/>
                  </a:lnTo>
                  <a:lnTo>
                    <a:pt x="1167" y="1684"/>
                  </a:lnTo>
                  <a:lnTo>
                    <a:pt x="1173" y="1648"/>
                  </a:lnTo>
                  <a:lnTo>
                    <a:pt x="1183" y="1614"/>
                  </a:lnTo>
                  <a:lnTo>
                    <a:pt x="1183" y="1614"/>
                  </a:lnTo>
                  <a:lnTo>
                    <a:pt x="1183" y="1592"/>
                  </a:lnTo>
                  <a:lnTo>
                    <a:pt x="1183" y="1592"/>
                  </a:lnTo>
                  <a:lnTo>
                    <a:pt x="1177" y="1562"/>
                  </a:lnTo>
                  <a:lnTo>
                    <a:pt x="1177" y="1562"/>
                  </a:lnTo>
                  <a:lnTo>
                    <a:pt x="1167" y="1515"/>
                  </a:lnTo>
                  <a:lnTo>
                    <a:pt x="1163" y="1493"/>
                  </a:lnTo>
                  <a:lnTo>
                    <a:pt x="1155" y="1471"/>
                  </a:lnTo>
                  <a:lnTo>
                    <a:pt x="1147" y="1453"/>
                  </a:lnTo>
                  <a:lnTo>
                    <a:pt x="1135" y="1435"/>
                  </a:lnTo>
                  <a:lnTo>
                    <a:pt x="1123" y="1419"/>
                  </a:lnTo>
                  <a:lnTo>
                    <a:pt x="1105" y="1405"/>
                  </a:lnTo>
                  <a:lnTo>
                    <a:pt x="1105" y="1405"/>
                  </a:lnTo>
                  <a:lnTo>
                    <a:pt x="1101" y="1401"/>
                  </a:lnTo>
                  <a:lnTo>
                    <a:pt x="1095" y="1395"/>
                  </a:lnTo>
                  <a:lnTo>
                    <a:pt x="1091" y="1389"/>
                  </a:lnTo>
                  <a:lnTo>
                    <a:pt x="1089" y="1381"/>
                  </a:lnTo>
                  <a:lnTo>
                    <a:pt x="1089" y="1376"/>
                  </a:lnTo>
                  <a:lnTo>
                    <a:pt x="1089" y="1368"/>
                  </a:lnTo>
                  <a:lnTo>
                    <a:pt x="1089" y="1362"/>
                  </a:lnTo>
                  <a:lnTo>
                    <a:pt x="1093" y="1354"/>
                  </a:lnTo>
                  <a:lnTo>
                    <a:pt x="1093" y="1354"/>
                  </a:lnTo>
                  <a:lnTo>
                    <a:pt x="1095" y="1348"/>
                  </a:lnTo>
                  <a:lnTo>
                    <a:pt x="1095" y="1348"/>
                  </a:lnTo>
                  <a:lnTo>
                    <a:pt x="1099" y="1340"/>
                  </a:lnTo>
                  <a:lnTo>
                    <a:pt x="1105" y="1332"/>
                  </a:lnTo>
                  <a:lnTo>
                    <a:pt x="1115" y="1322"/>
                  </a:lnTo>
                  <a:lnTo>
                    <a:pt x="1121" y="1320"/>
                  </a:lnTo>
                  <a:lnTo>
                    <a:pt x="1129" y="1318"/>
                  </a:lnTo>
                  <a:lnTo>
                    <a:pt x="1129" y="1318"/>
                  </a:lnTo>
                  <a:lnTo>
                    <a:pt x="1145" y="1314"/>
                  </a:lnTo>
                  <a:lnTo>
                    <a:pt x="1157" y="1310"/>
                  </a:lnTo>
                  <a:lnTo>
                    <a:pt x="1167" y="1302"/>
                  </a:lnTo>
                  <a:lnTo>
                    <a:pt x="1177" y="1294"/>
                  </a:lnTo>
                  <a:lnTo>
                    <a:pt x="1183" y="1282"/>
                  </a:lnTo>
                  <a:lnTo>
                    <a:pt x="1187" y="1268"/>
                  </a:lnTo>
                  <a:lnTo>
                    <a:pt x="1189" y="1248"/>
                  </a:lnTo>
                  <a:lnTo>
                    <a:pt x="1189" y="1226"/>
                  </a:lnTo>
                  <a:lnTo>
                    <a:pt x="1189" y="1226"/>
                  </a:lnTo>
                  <a:lnTo>
                    <a:pt x="1189" y="1214"/>
                  </a:lnTo>
                  <a:lnTo>
                    <a:pt x="1189" y="1205"/>
                  </a:lnTo>
                  <a:lnTo>
                    <a:pt x="1193" y="1187"/>
                  </a:lnTo>
                  <a:lnTo>
                    <a:pt x="1193" y="1187"/>
                  </a:lnTo>
                  <a:lnTo>
                    <a:pt x="1197" y="1179"/>
                  </a:lnTo>
                  <a:lnTo>
                    <a:pt x="1197" y="1179"/>
                  </a:lnTo>
                  <a:lnTo>
                    <a:pt x="1209" y="1109"/>
                  </a:lnTo>
                  <a:lnTo>
                    <a:pt x="1209" y="1103"/>
                  </a:lnTo>
                  <a:lnTo>
                    <a:pt x="1209" y="1103"/>
                  </a:lnTo>
                  <a:lnTo>
                    <a:pt x="1203" y="1095"/>
                  </a:lnTo>
                  <a:lnTo>
                    <a:pt x="1201" y="1085"/>
                  </a:lnTo>
                  <a:lnTo>
                    <a:pt x="1199" y="1075"/>
                  </a:lnTo>
                  <a:lnTo>
                    <a:pt x="1201" y="1063"/>
                  </a:lnTo>
                  <a:lnTo>
                    <a:pt x="1201" y="1063"/>
                  </a:lnTo>
                  <a:lnTo>
                    <a:pt x="1205" y="1053"/>
                  </a:lnTo>
                  <a:lnTo>
                    <a:pt x="1213" y="1045"/>
                  </a:lnTo>
                  <a:lnTo>
                    <a:pt x="1220" y="1040"/>
                  </a:lnTo>
                  <a:lnTo>
                    <a:pt x="1232" y="1036"/>
                  </a:lnTo>
                  <a:lnTo>
                    <a:pt x="1280" y="1028"/>
                  </a:lnTo>
                  <a:lnTo>
                    <a:pt x="1280" y="1028"/>
                  </a:lnTo>
                  <a:lnTo>
                    <a:pt x="1387" y="1006"/>
                  </a:lnTo>
                  <a:lnTo>
                    <a:pt x="1387" y="1006"/>
                  </a:lnTo>
                  <a:lnTo>
                    <a:pt x="1429" y="998"/>
                  </a:lnTo>
                  <a:lnTo>
                    <a:pt x="1429" y="998"/>
                  </a:lnTo>
                  <a:lnTo>
                    <a:pt x="1473" y="990"/>
                  </a:lnTo>
                  <a:lnTo>
                    <a:pt x="1515" y="982"/>
                  </a:lnTo>
                  <a:lnTo>
                    <a:pt x="1515" y="982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29" y="958"/>
                  </a:lnTo>
                  <a:lnTo>
                    <a:pt x="1529" y="958"/>
                  </a:lnTo>
                  <a:lnTo>
                    <a:pt x="1535" y="952"/>
                  </a:lnTo>
                  <a:lnTo>
                    <a:pt x="1543" y="946"/>
                  </a:lnTo>
                  <a:lnTo>
                    <a:pt x="1550" y="942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74" y="938"/>
                  </a:lnTo>
                  <a:lnTo>
                    <a:pt x="1574" y="938"/>
                  </a:lnTo>
                  <a:lnTo>
                    <a:pt x="1584" y="938"/>
                  </a:lnTo>
                  <a:lnTo>
                    <a:pt x="1594" y="942"/>
                  </a:lnTo>
                  <a:lnTo>
                    <a:pt x="1594" y="942"/>
                  </a:lnTo>
                  <a:lnTo>
                    <a:pt x="1620" y="950"/>
                  </a:lnTo>
                  <a:lnTo>
                    <a:pt x="1632" y="954"/>
                  </a:lnTo>
                  <a:lnTo>
                    <a:pt x="1642" y="954"/>
                  </a:lnTo>
                  <a:lnTo>
                    <a:pt x="1642" y="954"/>
                  </a:lnTo>
                  <a:lnTo>
                    <a:pt x="1648" y="954"/>
                  </a:lnTo>
                  <a:lnTo>
                    <a:pt x="1656" y="948"/>
                  </a:lnTo>
                  <a:lnTo>
                    <a:pt x="1668" y="934"/>
                  </a:lnTo>
                  <a:lnTo>
                    <a:pt x="1684" y="910"/>
                  </a:lnTo>
                  <a:lnTo>
                    <a:pt x="1684" y="910"/>
                  </a:lnTo>
                  <a:lnTo>
                    <a:pt x="1698" y="888"/>
                  </a:lnTo>
                  <a:lnTo>
                    <a:pt x="1713" y="867"/>
                  </a:lnTo>
                  <a:lnTo>
                    <a:pt x="1731" y="849"/>
                  </a:lnTo>
                  <a:lnTo>
                    <a:pt x="1741" y="841"/>
                  </a:lnTo>
                  <a:lnTo>
                    <a:pt x="1751" y="833"/>
                  </a:lnTo>
                  <a:lnTo>
                    <a:pt x="1751" y="833"/>
                  </a:lnTo>
                  <a:lnTo>
                    <a:pt x="1735" y="829"/>
                  </a:lnTo>
                  <a:lnTo>
                    <a:pt x="1721" y="825"/>
                  </a:lnTo>
                  <a:lnTo>
                    <a:pt x="1721" y="825"/>
                  </a:lnTo>
                  <a:lnTo>
                    <a:pt x="1708" y="819"/>
                  </a:lnTo>
                  <a:lnTo>
                    <a:pt x="1698" y="817"/>
                  </a:lnTo>
                  <a:lnTo>
                    <a:pt x="1698" y="8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4" name="Freeform 6"/>
            <p:cNvSpPr>
              <a:spLocks/>
            </p:cNvSpPr>
            <p:nvPr/>
          </p:nvSpPr>
          <p:spPr bwMode="auto">
            <a:xfrm>
              <a:off x="7028692" y="2631854"/>
              <a:ext cx="243557" cy="301064"/>
            </a:xfrm>
            <a:custGeom>
              <a:avLst/>
              <a:gdLst>
                <a:gd name="T0" fmla="*/ 1014 w 1470"/>
                <a:gd name="T1" fmla="*/ 1669 h 1836"/>
                <a:gd name="T2" fmla="*/ 1050 w 1470"/>
                <a:gd name="T3" fmla="*/ 1636 h 1836"/>
                <a:gd name="T4" fmla="*/ 1096 w 1470"/>
                <a:gd name="T5" fmla="*/ 1620 h 1836"/>
                <a:gd name="T6" fmla="*/ 1126 w 1470"/>
                <a:gd name="T7" fmla="*/ 1618 h 1836"/>
                <a:gd name="T8" fmla="*/ 1136 w 1470"/>
                <a:gd name="T9" fmla="*/ 1500 h 1836"/>
                <a:gd name="T10" fmla="*/ 1173 w 1470"/>
                <a:gd name="T11" fmla="*/ 1343 h 1836"/>
                <a:gd name="T12" fmla="*/ 1233 w 1470"/>
                <a:gd name="T13" fmla="*/ 1318 h 1836"/>
                <a:gd name="T14" fmla="*/ 1307 w 1470"/>
                <a:gd name="T15" fmla="*/ 1300 h 1836"/>
                <a:gd name="T16" fmla="*/ 1305 w 1470"/>
                <a:gd name="T17" fmla="*/ 1220 h 1836"/>
                <a:gd name="T18" fmla="*/ 1326 w 1470"/>
                <a:gd name="T19" fmla="*/ 1161 h 1836"/>
                <a:gd name="T20" fmla="*/ 1390 w 1470"/>
                <a:gd name="T21" fmla="*/ 1127 h 1836"/>
                <a:gd name="T22" fmla="*/ 1466 w 1470"/>
                <a:gd name="T23" fmla="*/ 996 h 1836"/>
                <a:gd name="T24" fmla="*/ 1424 w 1470"/>
                <a:gd name="T25" fmla="*/ 970 h 1836"/>
                <a:gd name="T26" fmla="*/ 1354 w 1470"/>
                <a:gd name="T27" fmla="*/ 962 h 1836"/>
                <a:gd name="T28" fmla="*/ 1283 w 1470"/>
                <a:gd name="T29" fmla="*/ 894 h 1836"/>
                <a:gd name="T30" fmla="*/ 1201 w 1470"/>
                <a:gd name="T31" fmla="*/ 852 h 1836"/>
                <a:gd name="T32" fmla="*/ 1159 w 1470"/>
                <a:gd name="T33" fmla="*/ 840 h 1836"/>
                <a:gd name="T34" fmla="*/ 1106 w 1470"/>
                <a:gd name="T35" fmla="*/ 866 h 1836"/>
                <a:gd name="T36" fmla="*/ 1050 w 1470"/>
                <a:gd name="T37" fmla="*/ 844 h 1836"/>
                <a:gd name="T38" fmla="*/ 935 w 1470"/>
                <a:gd name="T39" fmla="*/ 771 h 1836"/>
                <a:gd name="T40" fmla="*/ 889 w 1470"/>
                <a:gd name="T41" fmla="*/ 739 h 1836"/>
                <a:gd name="T42" fmla="*/ 855 w 1470"/>
                <a:gd name="T43" fmla="*/ 747 h 1836"/>
                <a:gd name="T44" fmla="*/ 818 w 1470"/>
                <a:gd name="T45" fmla="*/ 703 h 1836"/>
                <a:gd name="T46" fmla="*/ 734 w 1470"/>
                <a:gd name="T47" fmla="*/ 687 h 1836"/>
                <a:gd name="T48" fmla="*/ 712 w 1470"/>
                <a:gd name="T49" fmla="*/ 626 h 1836"/>
                <a:gd name="T50" fmla="*/ 764 w 1470"/>
                <a:gd name="T51" fmla="*/ 546 h 1836"/>
                <a:gd name="T52" fmla="*/ 728 w 1470"/>
                <a:gd name="T53" fmla="*/ 506 h 1836"/>
                <a:gd name="T54" fmla="*/ 670 w 1470"/>
                <a:gd name="T55" fmla="*/ 415 h 1836"/>
                <a:gd name="T56" fmla="*/ 674 w 1470"/>
                <a:gd name="T57" fmla="*/ 320 h 1836"/>
                <a:gd name="T58" fmla="*/ 728 w 1470"/>
                <a:gd name="T59" fmla="*/ 242 h 1836"/>
                <a:gd name="T60" fmla="*/ 676 w 1470"/>
                <a:gd name="T61" fmla="*/ 169 h 1836"/>
                <a:gd name="T62" fmla="*/ 698 w 1470"/>
                <a:gd name="T63" fmla="*/ 89 h 1836"/>
                <a:gd name="T64" fmla="*/ 597 w 1470"/>
                <a:gd name="T65" fmla="*/ 75 h 1836"/>
                <a:gd name="T66" fmla="*/ 490 w 1470"/>
                <a:gd name="T67" fmla="*/ 5 h 1836"/>
                <a:gd name="T68" fmla="*/ 418 w 1470"/>
                <a:gd name="T69" fmla="*/ 105 h 1836"/>
                <a:gd name="T70" fmla="*/ 440 w 1470"/>
                <a:gd name="T71" fmla="*/ 178 h 1836"/>
                <a:gd name="T72" fmla="*/ 428 w 1470"/>
                <a:gd name="T73" fmla="*/ 228 h 1836"/>
                <a:gd name="T74" fmla="*/ 297 w 1470"/>
                <a:gd name="T75" fmla="*/ 337 h 1836"/>
                <a:gd name="T76" fmla="*/ 183 w 1470"/>
                <a:gd name="T77" fmla="*/ 419 h 1836"/>
                <a:gd name="T78" fmla="*/ 112 w 1470"/>
                <a:gd name="T79" fmla="*/ 485 h 1836"/>
                <a:gd name="T80" fmla="*/ 42 w 1470"/>
                <a:gd name="T81" fmla="*/ 592 h 1836"/>
                <a:gd name="T82" fmla="*/ 2 w 1470"/>
                <a:gd name="T83" fmla="*/ 685 h 1836"/>
                <a:gd name="T84" fmla="*/ 20 w 1470"/>
                <a:gd name="T85" fmla="*/ 769 h 1836"/>
                <a:gd name="T86" fmla="*/ 28 w 1470"/>
                <a:gd name="T87" fmla="*/ 834 h 1836"/>
                <a:gd name="T88" fmla="*/ 50 w 1470"/>
                <a:gd name="T89" fmla="*/ 948 h 1836"/>
                <a:gd name="T90" fmla="*/ 36 w 1470"/>
                <a:gd name="T91" fmla="*/ 1055 h 1836"/>
                <a:gd name="T92" fmla="*/ 84 w 1470"/>
                <a:gd name="T93" fmla="*/ 1121 h 1836"/>
                <a:gd name="T94" fmla="*/ 152 w 1470"/>
                <a:gd name="T95" fmla="*/ 1200 h 1836"/>
                <a:gd name="T96" fmla="*/ 203 w 1470"/>
                <a:gd name="T97" fmla="*/ 1206 h 1836"/>
                <a:gd name="T98" fmla="*/ 247 w 1470"/>
                <a:gd name="T99" fmla="*/ 1230 h 1836"/>
                <a:gd name="T100" fmla="*/ 297 w 1470"/>
                <a:gd name="T101" fmla="*/ 1296 h 1836"/>
                <a:gd name="T102" fmla="*/ 392 w 1470"/>
                <a:gd name="T103" fmla="*/ 1415 h 1836"/>
                <a:gd name="T104" fmla="*/ 557 w 1470"/>
                <a:gd name="T105" fmla="*/ 1520 h 1836"/>
                <a:gd name="T106" fmla="*/ 661 w 1470"/>
                <a:gd name="T107" fmla="*/ 1506 h 1836"/>
                <a:gd name="T108" fmla="*/ 754 w 1470"/>
                <a:gd name="T109" fmla="*/ 1493 h 1836"/>
                <a:gd name="T110" fmla="*/ 804 w 1470"/>
                <a:gd name="T111" fmla="*/ 1568 h 1836"/>
                <a:gd name="T112" fmla="*/ 833 w 1470"/>
                <a:gd name="T113" fmla="*/ 1612 h 1836"/>
                <a:gd name="T114" fmla="*/ 895 w 1470"/>
                <a:gd name="T115" fmla="*/ 1679 h 1836"/>
                <a:gd name="T116" fmla="*/ 909 w 1470"/>
                <a:gd name="T117" fmla="*/ 1785 h 1836"/>
                <a:gd name="T118" fmla="*/ 921 w 1470"/>
                <a:gd name="T119" fmla="*/ 1823 h 1836"/>
                <a:gd name="T120" fmla="*/ 979 w 1470"/>
                <a:gd name="T121" fmla="*/ 1834 h 1836"/>
                <a:gd name="T122" fmla="*/ 1024 w 1470"/>
                <a:gd name="T123" fmla="*/ 1787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0" h="1836">
                  <a:moveTo>
                    <a:pt x="1004" y="1733"/>
                  </a:moveTo>
                  <a:lnTo>
                    <a:pt x="1004" y="1733"/>
                  </a:lnTo>
                  <a:lnTo>
                    <a:pt x="979" y="1689"/>
                  </a:lnTo>
                  <a:lnTo>
                    <a:pt x="979" y="1689"/>
                  </a:lnTo>
                  <a:lnTo>
                    <a:pt x="989" y="1685"/>
                  </a:lnTo>
                  <a:lnTo>
                    <a:pt x="996" y="1681"/>
                  </a:lnTo>
                  <a:lnTo>
                    <a:pt x="1014" y="1669"/>
                  </a:lnTo>
                  <a:lnTo>
                    <a:pt x="1014" y="1669"/>
                  </a:lnTo>
                  <a:lnTo>
                    <a:pt x="1014" y="1667"/>
                  </a:lnTo>
                  <a:lnTo>
                    <a:pt x="1014" y="1667"/>
                  </a:lnTo>
                  <a:lnTo>
                    <a:pt x="1022" y="1658"/>
                  </a:lnTo>
                  <a:lnTo>
                    <a:pt x="1030" y="1650"/>
                  </a:lnTo>
                  <a:lnTo>
                    <a:pt x="1040" y="1642"/>
                  </a:lnTo>
                  <a:lnTo>
                    <a:pt x="1050" y="1636"/>
                  </a:lnTo>
                  <a:lnTo>
                    <a:pt x="1050" y="1636"/>
                  </a:lnTo>
                  <a:lnTo>
                    <a:pt x="1060" y="1630"/>
                  </a:lnTo>
                  <a:lnTo>
                    <a:pt x="1070" y="1624"/>
                  </a:lnTo>
                  <a:lnTo>
                    <a:pt x="1080" y="1620"/>
                  </a:lnTo>
                  <a:lnTo>
                    <a:pt x="1092" y="1620"/>
                  </a:lnTo>
                  <a:lnTo>
                    <a:pt x="1092" y="1620"/>
                  </a:lnTo>
                  <a:lnTo>
                    <a:pt x="1096" y="1620"/>
                  </a:lnTo>
                  <a:lnTo>
                    <a:pt x="1096" y="1620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4" y="1618"/>
                  </a:lnTo>
                  <a:lnTo>
                    <a:pt x="1114" y="1618"/>
                  </a:lnTo>
                  <a:lnTo>
                    <a:pt x="1126" y="1618"/>
                  </a:lnTo>
                  <a:lnTo>
                    <a:pt x="1130" y="1616"/>
                  </a:lnTo>
                  <a:lnTo>
                    <a:pt x="1130" y="1616"/>
                  </a:lnTo>
                  <a:lnTo>
                    <a:pt x="1132" y="1610"/>
                  </a:lnTo>
                  <a:lnTo>
                    <a:pt x="1132" y="1596"/>
                  </a:lnTo>
                  <a:lnTo>
                    <a:pt x="1132" y="1596"/>
                  </a:lnTo>
                  <a:lnTo>
                    <a:pt x="1136" y="1500"/>
                  </a:lnTo>
                  <a:lnTo>
                    <a:pt x="1136" y="1500"/>
                  </a:lnTo>
                  <a:lnTo>
                    <a:pt x="1140" y="1429"/>
                  </a:lnTo>
                  <a:lnTo>
                    <a:pt x="1140" y="1429"/>
                  </a:lnTo>
                  <a:lnTo>
                    <a:pt x="1144" y="1403"/>
                  </a:lnTo>
                  <a:lnTo>
                    <a:pt x="1150" y="1379"/>
                  </a:lnTo>
                  <a:lnTo>
                    <a:pt x="1159" y="1359"/>
                  </a:lnTo>
                  <a:lnTo>
                    <a:pt x="1165" y="1351"/>
                  </a:lnTo>
                  <a:lnTo>
                    <a:pt x="1173" y="1343"/>
                  </a:lnTo>
                  <a:lnTo>
                    <a:pt x="1173" y="1343"/>
                  </a:lnTo>
                  <a:lnTo>
                    <a:pt x="1181" y="1337"/>
                  </a:lnTo>
                  <a:lnTo>
                    <a:pt x="1189" y="1332"/>
                  </a:lnTo>
                  <a:lnTo>
                    <a:pt x="1189" y="1332"/>
                  </a:lnTo>
                  <a:lnTo>
                    <a:pt x="1203" y="1326"/>
                  </a:lnTo>
                  <a:lnTo>
                    <a:pt x="1217" y="1322"/>
                  </a:lnTo>
                  <a:lnTo>
                    <a:pt x="1233" y="1318"/>
                  </a:lnTo>
                  <a:lnTo>
                    <a:pt x="1249" y="1318"/>
                  </a:lnTo>
                  <a:lnTo>
                    <a:pt x="1249" y="1318"/>
                  </a:lnTo>
                  <a:lnTo>
                    <a:pt x="1263" y="1316"/>
                  </a:lnTo>
                  <a:lnTo>
                    <a:pt x="1277" y="1312"/>
                  </a:lnTo>
                  <a:lnTo>
                    <a:pt x="1291" y="1308"/>
                  </a:lnTo>
                  <a:lnTo>
                    <a:pt x="1307" y="1300"/>
                  </a:lnTo>
                  <a:lnTo>
                    <a:pt x="1307" y="1300"/>
                  </a:lnTo>
                  <a:lnTo>
                    <a:pt x="1311" y="1298"/>
                  </a:lnTo>
                  <a:lnTo>
                    <a:pt x="1313" y="1294"/>
                  </a:lnTo>
                  <a:lnTo>
                    <a:pt x="1315" y="1284"/>
                  </a:lnTo>
                  <a:lnTo>
                    <a:pt x="1313" y="1268"/>
                  </a:lnTo>
                  <a:lnTo>
                    <a:pt x="1313" y="1268"/>
                  </a:lnTo>
                  <a:lnTo>
                    <a:pt x="1307" y="1244"/>
                  </a:lnTo>
                  <a:lnTo>
                    <a:pt x="1305" y="1220"/>
                  </a:lnTo>
                  <a:lnTo>
                    <a:pt x="1305" y="1210"/>
                  </a:lnTo>
                  <a:lnTo>
                    <a:pt x="1307" y="1198"/>
                  </a:lnTo>
                  <a:lnTo>
                    <a:pt x="1309" y="1188"/>
                  </a:lnTo>
                  <a:lnTo>
                    <a:pt x="1313" y="1178"/>
                  </a:lnTo>
                  <a:lnTo>
                    <a:pt x="1313" y="1178"/>
                  </a:lnTo>
                  <a:lnTo>
                    <a:pt x="1321" y="1168"/>
                  </a:lnTo>
                  <a:lnTo>
                    <a:pt x="1326" y="1161"/>
                  </a:lnTo>
                  <a:lnTo>
                    <a:pt x="1334" y="1153"/>
                  </a:lnTo>
                  <a:lnTo>
                    <a:pt x="1344" y="1147"/>
                  </a:lnTo>
                  <a:lnTo>
                    <a:pt x="1364" y="1137"/>
                  </a:lnTo>
                  <a:lnTo>
                    <a:pt x="1388" y="1129"/>
                  </a:lnTo>
                  <a:lnTo>
                    <a:pt x="1388" y="1129"/>
                  </a:lnTo>
                  <a:lnTo>
                    <a:pt x="1390" y="1127"/>
                  </a:lnTo>
                  <a:lnTo>
                    <a:pt x="1390" y="1127"/>
                  </a:lnTo>
                  <a:lnTo>
                    <a:pt x="1406" y="1103"/>
                  </a:lnTo>
                  <a:lnTo>
                    <a:pt x="1406" y="1103"/>
                  </a:lnTo>
                  <a:lnTo>
                    <a:pt x="1436" y="1057"/>
                  </a:lnTo>
                  <a:lnTo>
                    <a:pt x="1448" y="1033"/>
                  </a:lnTo>
                  <a:lnTo>
                    <a:pt x="1458" y="1011"/>
                  </a:lnTo>
                  <a:lnTo>
                    <a:pt x="1458" y="1011"/>
                  </a:lnTo>
                  <a:lnTo>
                    <a:pt x="1466" y="996"/>
                  </a:lnTo>
                  <a:lnTo>
                    <a:pt x="1466" y="996"/>
                  </a:lnTo>
                  <a:lnTo>
                    <a:pt x="1470" y="972"/>
                  </a:lnTo>
                  <a:lnTo>
                    <a:pt x="1470" y="972"/>
                  </a:lnTo>
                  <a:lnTo>
                    <a:pt x="1462" y="970"/>
                  </a:lnTo>
                  <a:lnTo>
                    <a:pt x="1448" y="970"/>
                  </a:lnTo>
                  <a:lnTo>
                    <a:pt x="1448" y="970"/>
                  </a:lnTo>
                  <a:lnTo>
                    <a:pt x="1424" y="970"/>
                  </a:lnTo>
                  <a:lnTo>
                    <a:pt x="1416" y="970"/>
                  </a:lnTo>
                  <a:lnTo>
                    <a:pt x="1416" y="970"/>
                  </a:lnTo>
                  <a:lnTo>
                    <a:pt x="1406" y="972"/>
                  </a:lnTo>
                  <a:lnTo>
                    <a:pt x="1406" y="972"/>
                  </a:lnTo>
                  <a:lnTo>
                    <a:pt x="1388" y="970"/>
                  </a:lnTo>
                  <a:lnTo>
                    <a:pt x="1370" y="966"/>
                  </a:lnTo>
                  <a:lnTo>
                    <a:pt x="1354" y="962"/>
                  </a:lnTo>
                  <a:lnTo>
                    <a:pt x="1338" y="954"/>
                  </a:lnTo>
                  <a:lnTo>
                    <a:pt x="1326" y="944"/>
                  </a:lnTo>
                  <a:lnTo>
                    <a:pt x="1313" y="932"/>
                  </a:lnTo>
                  <a:lnTo>
                    <a:pt x="1303" y="918"/>
                  </a:lnTo>
                  <a:lnTo>
                    <a:pt x="1293" y="902"/>
                  </a:lnTo>
                  <a:lnTo>
                    <a:pt x="1293" y="902"/>
                  </a:lnTo>
                  <a:lnTo>
                    <a:pt x="1283" y="894"/>
                  </a:lnTo>
                  <a:lnTo>
                    <a:pt x="1269" y="886"/>
                  </a:lnTo>
                  <a:lnTo>
                    <a:pt x="1269" y="886"/>
                  </a:lnTo>
                  <a:lnTo>
                    <a:pt x="1257" y="880"/>
                  </a:lnTo>
                  <a:lnTo>
                    <a:pt x="1257" y="880"/>
                  </a:lnTo>
                  <a:lnTo>
                    <a:pt x="1229" y="866"/>
                  </a:lnTo>
                  <a:lnTo>
                    <a:pt x="1229" y="866"/>
                  </a:lnTo>
                  <a:lnTo>
                    <a:pt x="1201" y="852"/>
                  </a:lnTo>
                  <a:lnTo>
                    <a:pt x="1201" y="852"/>
                  </a:lnTo>
                  <a:lnTo>
                    <a:pt x="1181" y="842"/>
                  </a:lnTo>
                  <a:lnTo>
                    <a:pt x="1173" y="838"/>
                  </a:lnTo>
                  <a:lnTo>
                    <a:pt x="1165" y="836"/>
                  </a:lnTo>
                  <a:lnTo>
                    <a:pt x="1165" y="836"/>
                  </a:lnTo>
                  <a:lnTo>
                    <a:pt x="1163" y="838"/>
                  </a:lnTo>
                  <a:lnTo>
                    <a:pt x="1159" y="840"/>
                  </a:lnTo>
                  <a:lnTo>
                    <a:pt x="1156" y="846"/>
                  </a:lnTo>
                  <a:lnTo>
                    <a:pt x="1156" y="846"/>
                  </a:lnTo>
                  <a:lnTo>
                    <a:pt x="1150" y="852"/>
                  </a:lnTo>
                  <a:lnTo>
                    <a:pt x="1144" y="856"/>
                  </a:lnTo>
                  <a:lnTo>
                    <a:pt x="1132" y="862"/>
                  </a:lnTo>
                  <a:lnTo>
                    <a:pt x="1118" y="866"/>
                  </a:lnTo>
                  <a:lnTo>
                    <a:pt x="1106" y="866"/>
                  </a:lnTo>
                  <a:lnTo>
                    <a:pt x="1106" y="866"/>
                  </a:lnTo>
                  <a:lnTo>
                    <a:pt x="1094" y="866"/>
                  </a:lnTo>
                  <a:lnTo>
                    <a:pt x="1084" y="864"/>
                  </a:lnTo>
                  <a:lnTo>
                    <a:pt x="1072" y="860"/>
                  </a:lnTo>
                  <a:lnTo>
                    <a:pt x="1062" y="852"/>
                  </a:lnTo>
                  <a:lnTo>
                    <a:pt x="1062" y="852"/>
                  </a:lnTo>
                  <a:lnTo>
                    <a:pt x="1050" y="844"/>
                  </a:lnTo>
                  <a:lnTo>
                    <a:pt x="1040" y="838"/>
                  </a:lnTo>
                  <a:lnTo>
                    <a:pt x="1014" y="825"/>
                  </a:lnTo>
                  <a:lnTo>
                    <a:pt x="1014" y="825"/>
                  </a:lnTo>
                  <a:lnTo>
                    <a:pt x="989" y="811"/>
                  </a:lnTo>
                  <a:lnTo>
                    <a:pt x="961" y="795"/>
                  </a:lnTo>
                  <a:lnTo>
                    <a:pt x="947" y="783"/>
                  </a:lnTo>
                  <a:lnTo>
                    <a:pt x="935" y="771"/>
                  </a:lnTo>
                  <a:lnTo>
                    <a:pt x="923" y="757"/>
                  </a:lnTo>
                  <a:lnTo>
                    <a:pt x="913" y="741"/>
                  </a:lnTo>
                  <a:lnTo>
                    <a:pt x="913" y="741"/>
                  </a:lnTo>
                  <a:lnTo>
                    <a:pt x="891" y="739"/>
                  </a:lnTo>
                  <a:lnTo>
                    <a:pt x="891" y="739"/>
                  </a:lnTo>
                  <a:lnTo>
                    <a:pt x="889" y="739"/>
                  </a:lnTo>
                  <a:lnTo>
                    <a:pt x="889" y="739"/>
                  </a:lnTo>
                  <a:lnTo>
                    <a:pt x="879" y="743"/>
                  </a:lnTo>
                  <a:lnTo>
                    <a:pt x="869" y="745"/>
                  </a:lnTo>
                  <a:lnTo>
                    <a:pt x="869" y="745"/>
                  </a:lnTo>
                  <a:lnTo>
                    <a:pt x="861" y="747"/>
                  </a:lnTo>
                  <a:lnTo>
                    <a:pt x="861" y="747"/>
                  </a:lnTo>
                  <a:lnTo>
                    <a:pt x="855" y="747"/>
                  </a:lnTo>
                  <a:lnTo>
                    <a:pt x="855" y="747"/>
                  </a:lnTo>
                  <a:lnTo>
                    <a:pt x="843" y="743"/>
                  </a:lnTo>
                  <a:lnTo>
                    <a:pt x="833" y="737"/>
                  </a:lnTo>
                  <a:lnTo>
                    <a:pt x="826" y="727"/>
                  </a:lnTo>
                  <a:lnTo>
                    <a:pt x="822" y="717"/>
                  </a:lnTo>
                  <a:lnTo>
                    <a:pt x="818" y="705"/>
                  </a:lnTo>
                  <a:lnTo>
                    <a:pt x="818" y="703"/>
                  </a:lnTo>
                  <a:lnTo>
                    <a:pt x="818" y="703"/>
                  </a:lnTo>
                  <a:lnTo>
                    <a:pt x="794" y="703"/>
                  </a:lnTo>
                  <a:lnTo>
                    <a:pt x="794" y="703"/>
                  </a:lnTo>
                  <a:lnTo>
                    <a:pt x="778" y="703"/>
                  </a:lnTo>
                  <a:lnTo>
                    <a:pt x="778" y="703"/>
                  </a:lnTo>
                  <a:lnTo>
                    <a:pt x="762" y="701"/>
                  </a:lnTo>
                  <a:lnTo>
                    <a:pt x="744" y="693"/>
                  </a:lnTo>
                  <a:lnTo>
                    <a:pt x="734" y="687"/>
                  </a:lnTo>
                  <a:lnTo>
                    <a:pt x="724" y="681"/>
                  </a:lnTo>
                  <a:lnTo>
                    <a:pt x="718" y="673"/>
                  </a:lnTo>
                  <a:lnTo>
                    <a:pt x="712" y="662"/>
                  </a:lnTo>
                  <a:lnTo>
                    <a:pt x="712" y="662"/>
                  </a:lnTo>
                  <a:lnTo>
                    <a:pt x="708" y="650"/>
                  </a:lnTo>
                  <a:lnTo>
                    <a:pt x="708" y="638"/>
                  </a:lnTo>
                  <a:lnTo>
                    <a:pt x="712" y="626"/>
                  </a:lnTo>
                  <a:lnTo>
                    <a:pt x="716" y="614"/>
                  </a:lnTo>
                  <a:lnTo>
                    <a:pt x="726" y="598"/>
                  </a:lnTo>
                  <a:lnTo>
                    <a:pt x="734" y="588"/>
                  </a:lnTo>
                  <a:lnTo>
                    <a:pt x="734" y="588"/>
                  </a:lnTo>
                  <a:lnTo>
                    <a:pt x="750" y="568"/>
                  </a:lnTo>
                  <a:lnTo>
                    <a:pt x="760" y="554"/>
                  </a:lnTo>
                  <a:lnTo>
                    <a:pt x="764" y="546"/>
                  </a:lnTo>
                  <a:lnTo>
                    <a:pt x="764" y="544"/>
                  </a:lnTo>
                  <a:lnTo>
                    <a:pt x="764" y="544"/>
                  </a:lnTo>
                  <a:lnTo>
                    <a:pt x="762" y="540"/>
                  </a:lnTo>
                  <a:lnTo>
                    <a:pt x="758" y="534"/>
                  </a:lnTo>
                  <a:lnTo>
                    <a:pt x="746" y="522"/>
                  </a:lnTo>
                  <a:lnTo>
                    <a:pt x="728" y="506"/>
                  </a:lnTo>
                  <a:lnTo>
                    <a:pt x="728" y="506"/>
                  </a:lnTo>
                  <a:lnTo>
                    <a:pt x="716" y="497"/>
                  </a:lnTo>
                  <a:lnTo>
                    <a:pt x="704" y="487"/>
                  </a:lnTo>
                  <a:lnTo>
                    <a:pt x="694" y="473"/>
                  </a:lnTo>
                  <a:lnTo>
                    <a:pt x="686" y="461"/>
                  </a:lnTo>
                  <a:lnTo>
                    <a:pt x="680" y="445"/>
                  </a:lnTo>
                  <a:lnTo>
                    <a:pt x="674" y="431"/>
                  </a:lnTo>
                  <a:lnTo>
                    <a:pt x="670" y="415"/>
                  </a:lnTo>
                  <a:lnTo>
                    <a:pt x="666" y="397"/>
                  </a:lnTo>
                  <a:lnTo>
                    <a:pt x="666" y="397"/>
                  </a:lnTo>
                  <a:lnTo>
                    <a:pt x="664" y="381"/>
                  </a:lnTo>
                  <a:lnTo>
                    <a:pt x="666" y="365"/>
                  </a:lnTo>
                  <a:lnTo>
                    <a:pt x="666" y="349"/>
                  </a:lnTo>
                  <a:lnTo>
                    <a:pt x="670" y="334"/>
                  </a:lnTo>
                  <a:lnTo>
                    <a:pt x="674" y="320"/>
                  </a:lnTo>
                  <a:lnTo>
                    <a:pt x="680" y="306"/>
                  </a:lnTo>
                  <a:lnTo>
                    <a:pt x="688" y="292"/>
                  </a:lnTo>
                  <a:lnTo>
                    <a:pt x="698" y="280"/>
                  </a:lnTo>
                  <a:lnTo>
                    <a:pt x="698" y="280"/>
                  </a:lnTo>
                  <a:lnTo>
                    <a:pt x="714" y="258"/>
                  </a:lnTo>
                  <a:lnTo>
                    <a:pt x="728" y="242"/>
                  </a:lnTo>
                  <a:lnTo>
                    <a:pt x="728" y="242"/>
                  </a:lnTo>
                  <a:lnTo>
                    <a:pt x="716" y="226"/>
                  </a:lnTo>
                  <a:lnTo>
                    <a:pt x="698" y="206"/>
                  </a:lnTo>
                  <a:lnTo>
                    <a:pt x="696" y="206"/>
                  </a:lnTo>
                  <a:lnTo>
                    <a:pt x="696" y="206"/>
                  </a:lnTo>
                  <a:lnTo>
                    <a:pt x="684" y="190"/>
                  </a:lnTo>
                  <a:lnTo>
                    <a:pt x="680" y="180"/>
                  </a:lnTo>
                  <a:lnTo>
                    <a:pt x="676" y="169"/>
                  </a:lnTo>
                  <a:lnTo>
                    <a:pt x="674" y="159"/>
                  </a:lnTo>
                  <a:lnTo>
                    <a:pt x="672" y="147"/>
                  </a:lnTo>
                  <a:lnTo>
                    <a:pt x="674" y="135"/>
                  </a:lnTo>
                  <a:lnTo>
                    <a:pt x="678" y="125"/>
                  </a:lnTo>
                  <a:lnTo>
                    <a:pt x="678" y="125"/>
                  </a:lnTo>
                  <a:lnTo>
                    <a:pt x="698" y="89"/>
                  </a:lnTo>
                  <a:lnTo>
                    <a:pt x="698" y="89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655" y="89"/>
                  </a:lnTo>
                  <a:lnTo>
                    <a:pt x="635" y="87"/>
                  </a:lnTo>
                  <a:lnTo>
                    <a:pt x="635" y="87"/>
                  </a:lnTo>
                  <a:lnTo>
                    <a:pt x="615" y="83"/>
                  </a:lnTo>
                  <a:lnTo>
                    <a:pt x="597" y="75"/>
                  </a:lnTo>
                  <a:lnTo>
                    <a:pt x="579" y="67"/>
                  </a:lnTo>
                  <a:lnTo>
                    <a:pt x="563" y="57"/>
                  </a:lnTo>
                  <a:lnTo>
                    <a:pt x="531" y="33"/>
                  </a:lnTo>
                  <a:lnTo>
                    <a:pt x="501" y="7"/>
                  </a:lnTo>
                  <a:lnTo>
                    <a:pt x="501" y="7"/>
                  </a:lnTo>
                  <a:lnTo>
                    <a:pt x="492" y="0"/>
                  </a:lnTo>
                  <a:lnTo>
                    <a:pt x="490" y="5"/>
                  </a:lnTo>
                  <a:lnTo>
                    <a:pt x="490" y="5"/>
                  </a:lnTo>
                  <a:lnTo>
                    <a:pt x="484" y="29"/>
                  </a:lnTo>
                  <a:lnTo>
                    <a:pt x="474" y="49"/>
                  </a:lnTo>
                  <a:lnTo>
                    <a:pt x="464" y="67"/>
                  </a:lnTo>
                  <a:lnTo>
                    <a:pt x="450" y="81"/>
                  </a:lnTo>
                  <a:lnTo>
                    <a:pt x="436" y="95"/>
                  </a:lnTo>
                  <a:lnTo>
                    <a:pt x="418" y="105"/>
                  </a:lnTo>
                  <a:lnTo>
                    <a:pt x="398" y="113"/>
                  </a:lnTo>
                  <a:lnTo>
                    <a:pt x="376" y="119"/>
                  </a:lnTo>
                  <a:lnTo>
                    <a:pt x="384" y="125"/>
                  </a:lnTo>
                  <a:lnTo>
                    <a:pt x="430" y="165"/>
                  </a:lnTo>
                  <a:lnTo>
                    <a:pt x="430" y="165"/>
                  </a:lnTo>
                  <a:lnTo>
                    <a:pt x="436" y="170"/>
                  </a:lnTo>
                  <a:lnTo>
                    <a:pt x="440" y="178"/>
                  </a:lnTo>
                  <a:lnTo>
                    <a:pt x="444" y="188"/>
                  </a:lnTo>
                  <a:lnTo>
                    <a:pt x="444" y="196"/>
                  </a:lnTo>
                  <a:lnTo>
                    <a:pt x="444" y="196"/>
                  </a:lnTo>
                  <a:lnTo>
                    <a:pt x="442" y="206"/>
                  </a:lnTo>
                  <a:lnTo>
                    <a:pt x="440" y="214"/>
                  </a:lnTo>
                  <a:lnTo>
                    <a:pt x="434" y="222"/>
                  </a:lnTo>
                  <a:lnTo>
                    <a:pt x="428" y="228"/>
                  </a:lnTo>
                  <a:lnTo>
                    <a:pt x="428" y="228"/>
                  </a:lnTo>
                  <a:lnTo>
                    <a:pt x="396" y="252"/>
                  </a:lnTo>
                  <a:lnTo>
                    <a:pt x="396" y="252"/>
                  </a:lnTo>
                  <a:lnTo>
                    <a:pt x="323" y="310"/>
                  </a:lnTo>
                  <a:lnTo>
                    <a:pt x="323" y="310"/>
                  </a:lnTo>
                  <a:lnTo>
                    <a:pt x="309" y="322"/>
                  </a:lnTo>
                  <a:lnTo>
                    <a:pt x="297" y="337"/>
                  </a:lnTo>
                  <a:lnTo>
                    <a:pt x="297" y="337"/>
                  </a:lnTo>
                  <a:lnTo>
                    <a:pt x="281" y="357"/>
                  </a:lnTo>
                  <a:lnTo>
                    <a:pt x="263" y="375"/>
                  </a:lnTo>
                  <a:lnTo>
                    <a:pt x="245" y="389"/>
                  </a:lnTo>
                  <a:lnTo>
                    <a:pt x="225" y="401"/>
                  </a:lnTo>
                  <a:lnTo>
                    <a:pt x="203" y="413"/>
                  </a:lnTo>
                  <a:lnTo>
                    <a:pt x="183" y="419"/>
                  </a:lnTo>
                  <a:lnTo>
                    <a:pt x="162" y="425"/>
                  </a:lnTo>
                  <a:lnTo>
                    <a:pt x="140" y="425"/>
                  </a:lnTo>
                  <a:lnTo>
                    <a:pt x="140" y="425"/>
                  </a:lnTo>
                  <a:lnTo>
                    <a:pt x="122" y="425"/>
                  </a:lnTo>
                  <a:lnTo>
                    <a:pt x="122" y="425"/>
                  </a:lnTo>
                  <a:lnTo>
                    <a:pt x="116" y="465"/>
                  </a:lnTo>
                  <a:lnTo>
                    <a:pt x="112" y="485"/>
                  </a:lnTo>
                  <a:lnTo>
                    <a:pt x="106" y="504"/>
                  </a:lnTo>
                  <a:lnTo>
                    <a:pt x="96" y="524"/>
                  </a:lnTo>
                  <a:lnTo>
                    <a:pt x="86" y="542"/>
                  </a:lnTo>
                  <a:lnTo>
                    <a:pt x="70" y="562"/>
                  </a:lnTo>
                  <a:lnTo>
                    <a:pt x="54" y="580"/>
                  </a:lnTo>
                  <a:lnTo>
                    <a:pt x="54" y="580"/>
                  </a:lnTo>
                  <a:lnTo>
                    <a:pt x="42" y="592"/>
                  </a:lnTo>
                  <a:lnTo>
                    <a:pt x="32" y="608"/>
                  </a:lnTo>
                  <a:lnTo>
                    <a:pt x="14" y="648"/>
                  </a:lnTo>
                  <a:lnTo>
                    <a:pt x="14" y="648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2" y="681"/>
                  </a:lnTo>
                  <a:lnTo>
                    <a:pt x="2" y="685"/>
                  </a:lnTo>
                  <a:lnTo>
                    <a:pt x="2" y="685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20" y="769"/>
                  </a:lnTo>
                  <a:lnTo>
                    <a:pt x="20" y="769"/>
                  </a:lnTo>
                  <a:lnTo>
                    <a:pt x="22" y="775"/>
                  </a:lnTo>
                  <a:lnTo>
                    <a:pt x="22" y="781"/>
                  </a:lnTo>
                  <a:lnTo>
                    <a:pt x="22" y="797"/>
                  </a:lnTo>
                  <a:lnTo>
                    <a:pt x="22" y="797"/>
                  </a:lnTo>
                  <a:lnTo>
                    <a:pt x="28" y="825"/>
                  </a:lnTo>
                  <a:lnTo>
                    <a:pt x="28" y="825"/>
                  </a:lnTo>
                  <a:lnTo>
                    <a:pt x="28" y="834"/>
                  </a:lnTo>
                  <a:lnTo>
                    <a:pt x="28" y="840"/>
                  </a:lnTo>
                  <a:lnTo>
                    <a:pt x="28" y="840"/>
                  </a:lnTo>
                  <a:lnTo>
                    <a:pt x="38" y="862"/>
                  </a:lnTo>
                  <a:lnTo>
                    <a:pt x="46" y="884"/>
                  </a:lnTo>
                  <a:lnTo>
                    <a:pt x="48" y="906"/>
                  </a:lnTo>
                  <a:lnTo>
                    <a:pt x="50" y="928"/>
                  </a:lnTo>
                  <a:lnTo>
                    <a:pt x="50" y="948"/>
                  </a:lnTo>
                  <a:lnTo>
                    <a:pt x="48" y="970"/>
                  </a:lnTo>
                  <a:lnTo>
                    <a:pt x="40" y="1009"/>
                  </a:lnTo>
                  <a:lnTo>
                    <a:pt x="40" y="1009"/>
                  </a:lnTo>
                  <a:lnTo>
                    <a:pt x="38" y="1023"/>
                  </a:lnTo>
                  <a:lnTo>
                    <a:pt x="38" y="1023"/>
                  </a:lnTo>
                  <a:lnTo>
                    <a:pt x="36" y="1041"/>
                  </a:lnTo>
                  <a:lnTo>
                    <a:pt x="36" y="1055"/>
                  </a:lnTo>
                  <a:lnTo>
                    <a:pt x="40" y="1069"/>
                  </a:lnTo>
                  <a:lnTo>
                    <a:pt x="44" y="1079"/>
                  </a:lnTo>
                  <a:lnTo>
                    <a:pt x="48" y="1089"/>
                  </a:lnTo>
                  <a:lnTo>
                    <a:pt x="56" y="1097"/>
                  </a:lnTo>
                  <a:lnTo>
                    <a:pt x="70" y="1109"/>
                  </a:lnTo>
                  <a:lnTo>
                    <a:pt x="70" y="1109"/>
                  </a:lnTo>
                  <a:lnTo>
                    <a:pt x="84" y="1121"/>
                  </a:lnTo>
                  <a:lnTo>
                    <a:pt x="98" y="1133"/>
                  </a:lnTo>
                  <a:lnTo>
                    <a:pt x="110" y="1145"/>
                  </a:lnTo>
                  <a:lnTo>
                    <a:pt x="118" y="1159"/>
                  </a:lnTo>
                  <a:lnTo>
                    <a:pt x="118" y="1159"/>
                  </a:lnTo>
                  <a:lnTo>
                    <a:pt x="136" y="1184"/>
                  </a:lnTo>
                  <a:lnTo>
                    <a:pt x="144" y="1192"/>
                  </a:lnTo>
                  <a:lnTo>
                    <a:pt x="152" y="1200"/>
                  </a:lnTo>
                  <a:lnTo>
                    <a:pt x="160" y="1204"/>
                  </a:lnTo>
                  <a:lnTo>
                    <a:pt x="165" y="1206"/>
                  </a:lnTo>
                  <a:lnTo>
                    <a:pt x="181" y="1208"/>
                  </a:lnTo>
                  <a:lnTo>
                    <a:pt x="181" y="1208"/>
                  </a:lnTo>
                  <a:lnTo>
                    <a:pt x="195" y="1208"/>
                  </a:lnTo>
                  <a:lnTo>
                    <a:pt x="195" y="1208"/>
                  </a:lnTo>
                  <a:lnTo>
                    <a:pt x="203" y="1206"/>
                  </a:lnTo>
                  <a:lnTo>
                    <a:pt x="203" y="1206"/>
                  </a:lnTo>
                  <a:lnTo>
                    <a:pt x="211" y="1208"/>
                  </a:lnTo>
                  <a:lnTo>
                    <a:pt x="219" y="1210"/>
                  </a:lnTo>
                  <a:lnTo>
                    <a:pt x="233" y="1216"/>
                  </a:lnTo>
                  <a:lnTo>
                    <a:pt x="241" y="1224"/>
                  </a:lnTo>
                  <a:lnTo>
                    <a:pt x="247" y="1230"/>
                  </a:lnTo>
                  <a:lnTo>
                    <a:pt x="247" y="1230"/>
                  </a:lnTo>
                  <a:lnTo>
                    <a:pt x="255" y="1240"/>
                  </a:lnTo>
                  <a:lnTo>
                    <a:pt x="265" y="1256"/>
                  </a:lnTo>
                  <a:lnTo>
                    <a:pt x="265" y="1256"/>
                  </a:lnTo>
                  <a:lnTo>
                    <a:pt x="281" y="1284"/>
                  </a:lnTo>
                  <a:lnTo>
                    <a:pt x="281" y="1284"/>
                  </a:lnTo>
                  <a:lnTo>
                    <a:pt x="289" y="1288"/>
                  </a:lnTo>
                  <a:lnTo>
                    <a:pt x="297" y="1296"/>
                  </a:lnTo>
                  <a:lnTo>
                    <a:pt x="297" y="1296"/>
                  </a:lnTo>
                  <a:lnTo>
                    <a:pt x="327" y="1328"/>
                  </a:lnTo>
                  <a:lnTo>
                    <a:pt x="327" y="1328"/>
                  </a:lnTo>
                  <a:lnTo>
                    <a:pt x="362" y="1369"/>
                  </a:lnTo>
                  <a:lnTo>
                    <a:pt x="378" y="1391"/>
                  </a:lnTo>
                  <a:lnTo>
                    <a:pt x="392" y="1415"/>
                  </a:lnTo>
                  <a:lnTo>
                    <a:pt x="392" y="1415"/>
                  </a:lnTo>
                  <a:lnTo>
                    <a:pt x="406" y="1437"/>
                  </a:lnTo>
                  <a:lnTo>
                    <a:pt x="426" y="1457"/>
                  </a:lnTo>
                  <a:lnTo>
                    <a:pt x="448" y="1477"/>
                  </a:lnTo>
                  <a:lnTo>
                    <a:pt x="472" y="1491"/>
                  </a:lnTo>
                  <a:lnTo>
                    <a:pt x="499" y="1504"/>
                  </a:lnTo>
                  <a:lnTo>
                    <a:pt x="527" y="1514"/>
                  </a:lnTo>
                  <a:lnTo>
                    <a:pt x="557" y="1520"/>
                  </a:lnTo>
                  <a:lnTo>
                    <a:pt x="587" y="1522"/>
                  </a:lnTo>
                  <a:lnTo>
                    <a:pt x="587" y="1522"/>
                  </a:lnTo>
                  <a:lnTo>
                    <a:pt x="607" y="1520"/>
                  </a:lnTo>
                  <a:lnTo>
                    <a:pt x="627" y="1518"/>
                  </a:lnTo>
                  <a:lnTo>
                    <a:pt x="645" y="1512"/>
                  </a:lnTo>
                  <a:lnTo>
                    <a:pt x="661" y="1506"/>
                  </a:lnTo>
                  <a:lnTo>
                    <a:pt x="661" y="1506"/>
                  </a:lnTo>
                  <a:lnTo>
                    <a:pt x="694" y="1491"/>
                  </a:lnTo>
                  <a:lnTo>
                    <a:pt x="708" y="1487"/>
                  </a:lnTo>
                  <a:lnTo>
                    <a:pt x="722" y="1485"/>
                  </a:lnTo>
                  <a:lnTo>
                    <a:pt x="722" y="1485"/>
                  </a:lnTo>
                  <a:lnTo>
                    <a:pt x="734" y="1487"/>
                  </a:lnTo>
                  <a:lnTo>
                    <a:pt x="744" y="1489"/>
                  </a:lnTo>
                  <a:lnTo>
                    <a:pt x="754" y="1493"/>
                  </a:lnTo>
                  <a:lnTo>
                    <a:pt x="762" y="1498"/>
                  </a:lnTo>
                  <a:lnTo>
                    <a:pt x="778" y="1514"/>
                  </a:lnTo>
                  <a:lnTo>
                    <a:pt x="796" y="1534"/>
                  </a:lnTo>
                  <a:lnTo>
                    <a:pt x="796" y="1534"/>
                  </a:lnTo>
                  <a:lnTo>
                    <a:pt x="802" y="1544"/>
                  </a:lnTo>
                  <a:lnTo>
                    <a:pt x="804" y="1556"/>
                  </a:lnTo>
                  <a:lnTo>
                    <a:pt x="804" y="1568"/>
                  </a:lnTo>
                  <a:lnTo>
                    <a:pt x="800" y="1578"/>
                  </a:lnTo>
                  <a:lnTo>
                    <a:pt x="800" y="1578"/>
                  </a:lnTo>
                  <a:lnTo>
                    <a:pt x="790" y="1600"/>
                  </a:lnTo>
                  <a:lnTo>
                    <a:pt x="790" y="1600"/>
                  </a:lnTo>
                  <a:lnTo>
                    <a:pt x="810" y="1606"/>
                  </a:lnTo>
                  <a:lnTo>
                    <a:pt x="810" y="1606"/>
                  </a:lnTo>
                  <a:lnTo>
                    <a:pt x="833" y="1612"/>
                  </a:lnTo>
                  <a:lnTo>
                    <a:pt x="847" y="1618"/>
                  </a:lnTo>
                  <a:lnTo>
                    <a:pt x="861" y="1628"/>
                  </a:lnTo>
                  <a:lnTo>
                    <a:pt x="875" y="1640"/>
                  </a:lnTo>
                  <a:lnTo>
                    <a:pt x="881" y="1648"/>
                  </a:lnTo>
                  <a:lnTo>
                    <a:pt x="887" y="1658"/>
                  </a:lnTo>
                  <a:lnTo>
                    <a:pt x="891" y="1667"/>
                  </a:lnTo>
                  <a:lnTo>
                    <a:pt x="895" y="1679"/>
                  </a:lnTo>
                  <a:lnTo>
                    <a:pt x="897" y="1693"/>
                  </a:lnTo>
                  <a:lnTo>
                    <a:pt x="899" y="1707"/>
                  </a:lnTo>
                  <a:lnTo>
                    <a:pt x="899" y="1707"/>
                  </a:lnTo>
                  <a:lnTo>
                    <a:pt x="901" y="1735"/>
                  </a:lnTo>
                  <a:lnTo>
                    <a:pt x="905" y="1761"/>
                  </a:lnTo>
                  <a:lnTo>
                    <a:pt x="905" y="1761"/>
                  </a:lnTo>
                  <a:lnTo>
                    <a:pt x="909" y="1785"/>
                  </a:lnTo>
                  <a:lnTo>
                    <a:pt x="909" y="1785"/>
                  </a:lnTo>
                  <a:lnTo>
                    <a:pt x="909" y="1795"/>
                  </a:lnTo>
                  <a:lnTo>
                    <a:pt x="907" y="1805"/>
                  </a:lnTo>
                  <a:lnTo>
                    <a:pt x="907" y="1805"/>
                  </a:lnTo>
                  <a:lnTo>
                    <a:pt x="907" y="1811"/>
                  </a:lnTo>
                  <a:lnTo>
                    <a:pt x="907" y="1811"/>
                  </a:lnTo>
                  <a:lnTo>
                    <a:pt x="921" y="1823"/>
                  </a:lnTo>
                  <a:lnTo>
                    <a:pt x="931" y="1834"/>
                  </a:lnTo>
                  <a:lnTo>
                    <a:pt x="931" y="1834"/>
                  </a:lnTo>
                  <a:lnTo>
                    <a:pt x="939" y="1836"/>
                  </a:lnTo>
                  <a:lnTo>
                    <a:pt x="953" y="1836"/>
                  </a:lnTo>
                  <a:lnTo>
                    <a:pt x="953" y="1836"/>
                  </a:lnTo>
                  <a:lnTo>
                    <a:pt x="967" y="1836"/>
                  </a:lnTo>
                  <a:lnTo>
                    <a:pt x="979" y="1834"/>
                  </a:lnTo>
                  <a:lnTo>
                    <a:pt x="989" y="1832"/>
                  </a:lnTo>
                  <a:lnTo>
                    <a:pt x="996" y="1831"/>
                  </a:lnTo>
                  <a:lnTo>
                    <a:pt x="996" y="1831"/>
                  </a:lnTo>
                  <a:lnTo>
                    <a:pt x="1018" y="1819"/>
                  </a:lnTo>
                  <a:lnTo>
                    <a:pt x="1040" y="1813"/>
                  </a:lnTo>
                  <a:lnTo>
                    <a:pt x="1040" y="1813"/>
                  </a:lnTo>
                  <a:lnTo>
                    <a:pt x="1024" y="1787"/>
                  </a:lnTo>
                  <a:lnTo>
                    <a:pt x="1012" y="1763"/>
                  </a:lnTo>
                  <a:lnTo>
                    <a:pt x="1012" y="1763"/>
                  </a:lnTo>
                  <a:lnTo>
                    <a:pt x="1006" y="1747"/>
                  </a:lnTo>
                  <a:lnTo>
                    <a:pt x="1004" y="1733"/>
                  </a:lnTo>
                  <a:lnTo>
                    <a:pt x="1004" y="17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5" name="Freeform 7"/>
            <p:cNvSpPr>
              <a:spLocks/>
            </p:cNvSpPr>
            <p:nvPr/>
          </p:nvSpPr>
          <p:spPr bwMode="auto">
            <a:xfrm>
              <a:off x="7482006" y="2793208"/>
              <a:ext cx="192691" cy="240556"/>
            </a:xfrm>
            <a:custGeom>
              <a:avLst/>
              <a:gdLst>
                <a:gd name="T0" fmla="*/ 117 w 1163"/>
                <a:gd name="T1" fmla="*/ 1063 h 1467"/>
                <a:gd name="T2" fmla="*/ 169 w 1163"/>
                <a:gd name="T3" fmla="*/ 1091 h 1467"/>
                <a:gd name="T4" fmla="*/ 213 w 1163"/>
                <a:gd name="T5" fmla="*/ 1077 h 1467"/>
                <a:gd name="T6" fmla="*/ 231 w 1163"/>
                <a:gd name="T7" fmla="*/ 1077 h 1467"/>
                <a:gd name="T8" fmla="*/ 268 w 1163"/>
                <a:gd name="T9" fmla="*/ 1093 h 1467"/>
                <a:gd name="T10" fmla="*/ 284 w 1163"/>
                <a:gd name="T11" fmla="*/ 1121 h 1467"/>
                <a:gd name="T12" fmla="*/ 296 w 1163"/>
                <a:gd name="T13" fmla="*/ 1177 h 1467"/>
                <a:gd name="T14" fmla="*/ 320 w 1163"/>
                <a:gd name="T15" fmla="*/ 1204 h 1467"/>
                <a:gd name="T16" fmla="*/ 386 w 1163"/>
                <a:gd name="T17" fmla="*/ 1226 h 1467"/>
                <a:gd name="T18" fmla="*/ 445 w 1163"/>
                <a:gd name="T19" fmla="*/ 1262 h 1467"/>
                <a:gd name="T20" fmla="*/ 457 w 1163"/>
                <a:gd name="T21" fmla="*/ 1310 h 1467"/>
                <a:gd name="T22" fmla="*/ 437 w 1163"/>
                <a:gd name="T23" fmla="*/ 1342 h 1467"/>
                <a:gd name="T24" fmla="*/ 386 w 1163"/>
                <a:gd name="T25" fmla="*/ 1373 h 1467"/>
                <a:gd name="T26" fmla="*/ 372 w 1163"/>
                <a:gd name="T27" fmla="*/ 1411 h 1467"/>
                <a:gd name="T28" fmla="*/ 461 w 1163"/>
                <a:gd name="T29" fmla="*/ 1433 h 1467"/>
                <a:gd name="T30" fmla="*/ 612 w 1163"/>
                <a:gd name="T31" fmla="*/ 1455 h 1467"/>
                <a:gd name="T32" fmla="*/ 670 w 1163"/>
                <a:gd name="T33" fmla="*/ 1443 h 1467"/>
                <a:gd name="T34" fmla="*/ 710 w 1163"/>
                <a:gd name="T35" fmla="*/ 1407 h 1467"/>
                <a:gd name="T36" fmla="*/ 791 w 1163"/>
                <a:gd name="T37" fmla="*/ 1399 h 1467"/>
                <a:gd name="T38" fmla="*/ 869 w 1163"/>
                <a:gd name="T39" fmla="*/ 1433 h 1467"/>
                <a:gd name="T40" fmla="*/ 911 w 1163"/>
                <a:gd name="T41" fmla="*/ 1467 h 1467"/>
                <a:gd name="T42" fmla="*/ 944 w 1163"/>
                <a:gd name="T43" fmla="*/ 1441 h 1467"/>
                <a:gd name="T44" fmla="*/ 1074 w 1163"/>
                <a:gd name="T45" fmla="*/ 1338 h 1467"/>
                <a:gd name="T46" fmla="*/ 1129 w 1163"/>
                <a:gd name="T47" fmla="*/ 1296 h 1467"/>
                <a:gd name="T48" fmla="*/ 1161 w 1163"/>
                <a:gd name="T49" fmla="*/ 1222 h 1467"/>
                <a:gd name="T50" fmla="*/ 1129 w 1163"/>
                <a:gd name="T51" fmla="*/ 1113 h 1467"/>
                <a:gd name="T52" fmla="*/ 1105 w 1163"/>
                <a:gd name="T53" fmla="*/ 1065 h 1467"/>
                <a:gd name="T54" fmla="*/ 1127 w 1163"/>
                <a:gd name="T55" fmla="*/ 1027 h 1467"/>
                <a:gd name="T56" fmla="*/ 1129 w 1163"/>
                <a:gd name="T57" fmla="*/ 988 h 1467"/>
                <a:gd name="T58" fmla="*/ 1068 w 1163"/>
                <a:gd name="T59" fmla="*/ 898 h 1467"/>
                <a:gd name="T60" fmla="*/ 934 w 1163"/>
                <a:gd name="T61" fmla="*/ 681 h 1467"/>
                <a:gd name="T62" fmla="*/ 918 w 1163"/>
                <a:gd name="T63" fmla="*/ 606 h 1467"/>
                <a:gd name="T64" fmla="*/ 895 w 1163"/>
                <a:gd name="T65" fmla="*/ 513 h 1467"/>
                <a:gd name="T66" fmla="*/ 863 w 1163"/>
                <a:gd name="T67" fmla="*/ 483 h 1467"/>
                <a:gd name="T68" fmla="*/ 869 w 1163"/>
                <a:gd name="T69" fmla="*/ 389 h 1467"/>
                <a:gd name="T70" fmla="*/ 887 w 1163"/>
                <a:gd name="T71" fmla="*/ 292 h 1467"/>
                <a:gd name="T72" fmla="*/ 879 w 1163"/>
                <a:gd name="T73" fmla="*/ 155 h 1467"/>
                <a:gd name="T74" fmla="*/ 861 w 1163"/>
                <a:gd name="T75" fmla="*/ 85 h 1467"/>
                <a:gd name="T76" fmla="*/ 789 w 1163"/>
                <a:gd name="T77" fmla="*/ 47 h 1467"/>
                <a:gd name="T78" fmla="*/ 680 w 1163"/>
                <a:gd name="T79" fmla="*/ 2 h 1467"/>
                <a:gd name="T80" fmla="*/ 636 w 1163"/>
                <a:gd name="T81" fmla="*/ 10 h 1467"/>
                <a:gd name="T82" fmla="*/ 588 w 1163"/>
                <a:gd name="T83" fmla="*/ 69 h 1467"/>
                <a:gd name="T84" fmla="*/ 533 w 1163"/>
                <a:gd name="T85" fmla="*/ 129 h 1467"/>
                <a:gd name="T86" fmla="*/ 485 w 1163"/>
                <a:gd name="T87" fmla="*/ 129 h 1467"/>
                <a:gd name="T88" fmla="*/ 435 w 1163"/>
                <a:gd name="T89" fmla="*/ 117 h 1467"/>
                <a:gd name="T90" fmla="*/ 410 w 1163"/>
                <a:gd name="T91" fmla="*/ 155 h 1467"/>
                <a:gd name="T92" fmla="*/ 266 w 1163"/>
                <a:gd name="T93" fmla="*/ 182 h 1467"/>
                <a:gd name="T94" fmla="*/ 107 w 1163"/>
                <a:gd name="T95" fmla="*/ 322 h 1467"/>
                <a:gd name="T96" fmla="*/ 99 w 1163"/>
                <a:gd name="T97" fmla="*/ 359 h 1467"/>
                <a:gd name="T98" fmla="*/ 80 w 1163"/>
                <a:gd name="T99" fmla="*/ 457 h 1467"/>
                <a:gd name="T100" fmla="*/ 34 w 1163"/>
                <a:gd name="T101" fmla="*/ 489 h 1467"/>
                <a:gd name="T102" fmla="*/ 0 w 1163"/>
                <a:gd name="T103" fmla="*/ 509 h 1467"/>
                <a:gd name="T104" fmla="*/ 58 w 1163"/>
                <a:gd name="T105" fmla="*/ 578 h 1467"/>
                <a:gd name="T106" fmla="*/ 93 w 1163"/>
                <a:gd name="T107" fmla="*/ 721 h 1467"/>
                <a:gd name="T108" fmla="*/ 85 w 1163"/>
                <a:gd name="T109" fmla="*/ 785 h 1467"/>
                <a:gd name="T110" fmla="*/ 76 w 1163"/>
                <a:gd name="T111" fmla="*/ 938 h 1467"/>
                <a:gd name="T112" fmla="*/ 101 w 1163"/>
                <a:gd name="T113" fmla="*/ 1012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63" h="1467">
                  <a:moveTo>
                    <a:pt x="101" y="1012"/>
                  </a:moveTo>
                  <a:lnTo>
                    <a:pt x="101" y="1012"/>
                  </a:lnTo>
                  <a:lnTo>
                    <a:pt x="109" y="1037"/>
                  </a:lnTo>
                  <a:lnTo>
                    <a:pt x="117" y="1063"/>
                  </a:lnTo>
                  <a:lnTo>
                    <a:pt x="117" y="1063"/>
                  </a:lnTo>
                  <a:lnTo>
                    <a:pt x="123" y="1083"/>
                  </a:lnTo>
                  <a:lnTo>
                    <a:pt x="127" y="1103"/>
                  </a:lnTo>
                  <a:lnTo>
                    <a:pt x="127" y="1103"/>
                  </a:lnTo>
                  <a:lnTo>
                    <a:pt x="149" y="1097"/>
                  </a:lnTo>
                  <a:lnTo>
                    <a:pt x="169" y="1091"/>
                  </a:lnTo>
                  <a:lnTo>
                    <a:pt x="169" y="1091"/>
                  </a:lnTo>
                  <a:lnTo>
                    <a:pt x="189" y="1085"/>
                  </a:lnTo>
                  <a:lnTo>
                    <a:pt x="205" y="1079"/>
                  </a:lnTo>
                  <a:lnTo>
                    <a:pt x="205" y="1079"/>
                  </a:lnTo>
                  <a:lnTo>
                    <a:pt x="213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31" y="1077"/>
                  </a:lnTo>
                  <a:lnTo>
                    <a:pt x="241" y="1081"/>
                  </a:lnTo>
                  <a:lnTo>
                    <a:pt x="252" y="1087"/>
                  </a:lnTo>
                  <a:lnTo>
                    <a:pt x="260" y="1093"/>
                  </a:lnTo>
                  <a:lnTo>
                    <a:pt x="260" y="1093"/>
                  </a:lnTo>
                  <a:lnTo>
                    <a:pt x="268" y="1093"/>
                  </a:lnTo>
                  <a:lnTo>
                    <a:pt x="268" y="1093"/>
                  </a:lnTo>
                  <a:lnTo>
                    <a:pt x="270" y="1101"/>
                  </a:lnTo>
                  <a:lnTo>
                    <a:pt x="270" y="1101"/>
                  </a:lnTo>
                  <a:lnTo>
                    <a:pt x="278" y="1111"/>
                  </a:lnTo>
                  <a:lnTo>
                    <a:pt x="284" y="1121"/>
                  </a:lnTo>
                  <a:lnTo>
                    <a:pt x="288" y="113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6" y="1177"/>
                  </a:lnTo>
                  <a:lnTo>
                    <a:pt x="298" y="1190"/>
                  </a:lnTo>
                  <a:lnTo>
                    <a:pt x="302" y="1198"/>
                  </a:lnTo>
                  <a:lnTo>
                    <a:pt x="302" y="1198"/>
                  </a:lnTo>
                  <a:lnTo>
                    <a:pt x="308" y="1200"/>
                  </a:lnTo>
                  <a:lnTo>
                    <a:pt x="320" y="1204"/>
                  </a:lnTo>
                  <a:lnTo>
                    <a:pt x="350" y="1212"/>
                  </a:lnTo>
                  <a:lnTo>
                    <a:pt x="354" y="1214"/>
                  </a:lnTo>
                  <a:lnTo>
                    <a:pt x="354" y="1214"/>
                  </a:lnTo>
                  <a:lnTo>
                    <a:pt x="370" y="1218"/>
                  </a:lnTo>
                  <a:lnTo>
                    <a:pt x="386" y="1226"/>
                  </a:lnTo>
                  <a:lnTo>
                    <a:pt x="416" y="1242"/>
                  </a:lnTo>
                  <a:lnTo>
                    <a:pt x="416" y="1242"/>
                  </a:lnTo>
                  <a:lnTo>
                    <a:pt x="435" y="1254"/>
                  </a:lnTo>
                  <a:lnTo>
                    <a:pt x="435" y="1254"/>
                  </a:lnTo>
                  <a:lnTo>
                    <a:pt x="445" y="1262"/>
                  </a:lnTo>
                  <a:lnTo>
                    <a:pt x="451" y="1270"/>
                  </a:lnTo>
                  <a:lnTo>
                    <a:pt x="457" y="1282"/>
                  </a:lnTo>
                  <a:lnTo>
                    <a:pt x="457" y="1294"/>
                  </a:lnTo>
                  <a:lnTo>
                    <a:pt x="457" y="1310"/>
                  </a:lnTo>
                  <a:lnTo>
                    <a:pt x="457" y="1310"/>
                  </a:lnTo>
                  <a:lnTo>
                    <a:pt x="455" y="1320"/>
                  </a:lnTo>
                  <a:lnTo>
                    <a:pt x="451" y="1328"/>
                  </a:lnTo>
                  <a:lnTo>
                    <a:pt x="445" y="1336"/>
                  </a:lnTo>
                  <a:lnTo>
                    <a:pt x="437" y="1342"/>
                  </a:lnTo>
                  <a:lnTo>
                    <a:pt x="437" y="1342"/>
                  </a:lnTo>
                  <a:lnTo>
                    <a:pt x="416" y="1355"/>
                  </a:lnTo>
                  <a:lnTo>
                    <a:pt x="416" y="1355"/>
                  </a:lnTo>
                  <a:lnTo>
                    <a:pt x="398" y="1365"/>
                  </a:lnTo>
                  <a:lnTo>
                    <a:pt x="392" y="1369"/>
                  </a:lnTo>
                  <a:lnTo>
                    <a:pt x="386" y="1373"/>
                  </a:lnTo>
                  <a:lnTo>
                    <a:pt x="386" y="1373"/>
                  </a:lnTo>
                  <a:lnTo>
                    <a:pt x="382" y="1383"/>
                  </a:lnTo>
                  <a:lnTo>
                    <a:pt x="376" y="1391"/>
                  </a:lnTo>
                  <a:lnTo>
                    <a:pt x="374" y="1401"/>
                  </a:lnTo>
                  <a:lnTo>
                    <a:pt x="372" y="1411"/>
                  </a:lnTo>
                  <a:lnTo>
                    <a:pt x="372" y="1411"/>
                  </a:lnTo>
                  <a:lnTo>
                    <a:pt x="380" y="1417"/>
                  </a:lnTo>
                  <a:lnTo>
                    <a:pt x="386" y="1419"/>
                  </a:lnTo>
                  <a:lnTo>
                    <a:pt x="386" y="1419"/>
                  </a:lnTo>
                  <a:lnTo>
                    <a:pt x="461" y="1433"/>
                  </a:lnTo>
                  <a:lnTo>
                    <a:pt x="535" y="1445"/>
                  </a:lnTo>
                  <a:lnTo>
                    <a:pt x="535" y="1445"/>
                  </a:lnTo>
                  <a:lnTo>
                    <a:pt x="596" y="1453"/>
                  </a:lnTo>
                  <a:lnTo>
                    <a:pt x="596" y="1453"/>
                  </a:lnTo>
                  <a:lnTo>
                    <a:pt x="612" y="1455"/>
                  </a:lnTo>
                  <a:lnTo>
                    <a:pt x="630" y="1457"/>
                  </a:lnTo>
                  <a:lnTo>
                    <a:pt x="630" y="1457"/>
                  </a:lnTo>
                  <a:lnTo>
                    <a:pt x="644" y="1455"/>
                  </a:lnTo>
                  <a:lnTo>
                    <a:pt x="658" y="1451"/>
                  </a:lnTo>
                  <a:lnTo>
                    <a:pt x="670" y="1443"/>
                  </a:lnTo>
                  <a:lnTo>
                    <a:pt x="682" y="1429"/>
                  </a:lnTo>
                  <a:lnTo>
                    <a:pt x="682" y="1429"/>
                  </a:lnTo>
                  <a:lnTo>
                    <a:pt x="690" y="1419"/>
                  </a:lnTo>
                  <a:lnTo>
                    <a:pt x="700" y="1413"/>
                  </a:lnTo>
                  <a:lnTo>
                    <a:pt x="710" y="1407"/>
                  </a:lnTo>
                  <a:lnTo>
                    <a:pt x="722" y="1403"/>
                  </a:lnTo>
                  <a:lnTo>
                    <a:pt x="744" y="1397"/>
                  </a:lnTo>
                  <a:lnTo>
                    <a:pt x="765" y="1397"/>
                  </a:lnTo>
                  <a:lnTo>
                    <a:pt x="765" y="1397"/>
                  </a:lnTo>
                  <a:lnTo>
                    <a:pt x="791" y="1399"/>
                  </a:lnTo>
                  <a:lnTo>
                    <a:pt x="813" y="1403"/>
                  </a:lnTo>
                  <a:lnTo>
                    <a:pt x="813" y="1403"/>
                  </a:lnTo>
                  <a:lnTo>
                    <a:pt x="833" y="1411"/>
                  </a:lnTo>
                  <a:lnTo>
                    <a:pt x="851" y="1421"/>
                  </a:lnTo>
                  <a:lnTo>
                    <a:pt x="869" y="1433"/>
                  </a:lnTo>
                  <a:lnTo>
                    <a:pt x="885" y="1445"/>
                  </a:lnTo>
                  <a:lnTo>
                    <a:pt x="885" y="1445"/>
                  </a:lnTo>
                  <a:lnTo>
                    <a:pt x="907" y="1463"/>
                  </a:lnTo>
                  <a:lnTo>
                    <a:pt x="907" y="1463"/>
                  </a:lnTo>
                  <a:lnTo>
                    <a:pt x="911" y="1467"/>
                  </a:lnTo>
                  <a:lnTo>
                    <a:pt x="911" y="1467"/>
                  </a:lnTo>
                  <a:lnTo>
                    <a:pt x="918" y="1463"/>
                  </a:lnTo>
                  <a:lnTo>
                    <a:pt x="926" y="1459"/>
                  </a:lnTo>
                  <a:lnTo>
                    <a:pt x="934" y="1451"/>
                  </a:lnTo>
                  <a:lnTo>
                    <a:pt x="944" y="1441"/>
                  </a:lnTo>
                  <a:lnTo>
                    <a:pt x="944" y="1441"/>
                  </a:lnTo>
                  <a:lnTo>
                    <a:pt x="958" y="1427"/>
                  </a:lnTo>
                  <a:lnTo>
                    <a:pt x="974" y="1413"/>
                  </a:lnTo>
                  <a:lnTo>
                    <a:pt x="1006" y="1387"/>
                  </a:lnTo>
                  <a:lnTo>
                    <a:pt x="1074" y="1338"/>
                  </a:lnTo>
                  <a:lnTo>
                    <a:pt x="1074" y="1338"/>
                  </a:lnTo>
                  <a:lnTo>
                    <a:pt x="1089" y="1326"/>
                  </a:lnTo>
                  <a:lnTo>
                    <a:pt x="1107" y="1314"/>
                  </a:lnTo>
                  <a:lnTo>
                    <a:pt x="1121" y="1302"/>
                  </a:lnTo>
                  <a:lnTo>
                    <a:pt x="1129" y="1296"/>
                  </a:lnTo>
                  <a:lnTo>
                    <a:pt x="1133" y="1288"/>
                  </a:lnTo>
                  <a:lnTo>
                    <a:pt x="1133" y="1288"/>
                  </a:lnTo>
                  <a:lnTo>
                    <a:pt x="1147" y="1266"/>
                  </a:lnTo>
                  <a:lnTo>
                    <a:pt x="1155" y="1244"/>
                  </a:lnTo>
                  <a:lnTo>
                    <a:pt x="1161" y="1222"/>
                  </a:lnTo>
                  <a:lnTo>
                    <a:pt x="1163" y="1200"/>
                  </a:lnTo>
                  <a:lnTo>
                    <a:pt x="1161" y="1179"/>
                  </a:lnTo>
                  <a:lnTo>
                    <a:pt x="1155" y="1157"/>
                  </a:lnTo>
                  <a:lnTo>
                    <a:pt x="1145" y="1135"/>
                  </a:lnTo>
                  <a:lnTo>
                    <a:pt x="1129" y="1113"/>
                  </a:lnTo>
                  <a:lnTo>
                    <a:pt x="1129" y="1113"/>
                  </a:lnTo>
                  <a:lnTo>
                    <a:pt x="1115" y="1095"/>
                  </a:lnTo>
                  <a:lnTo>
                    <a:pt x="1111" y="1085"/>
                  </a:lnTo>
                  <a:lnTo>
                    <a:pt x="1107" y="1075"/>
                  </a:lnTo>
                  <a:lnTo>
                    <a:pt x="1105" y="1065"/>
                  </a:lnTo>
                  <a:lnTo>
                    <a:pt x="1107" y="1055"/>
                  </a:lnTo>
                  <a:lnTo>
                    <a:pt x="1111" y="1045"/>
                  </a:lnTo>
                  <a:lnTo>
                    <a:pt x="1119" y="1035"/>
                  </a:lnTo>
                  <a:lnTo>
                    <a:pt x="1119" y="1035"/>
                  </a:lnTo>
                  <a:lnTo>
                    <a:pt x="1127" y="1027"/>
                  </a:lnTo>
                  <a:lnTo>
                    <a:pt x="1131" y="1019"/>
                  </a:lnTo>
                  <a:lnTo>
                    <a:pt x="1133" y="1012"/>
                  </a:lnTo>
                  <a:lnTo>
                    <a:pt x="1133" y="1002"/>
                  </a:lnTo>
                  <a:lnTo>
                    <a:pt x="1131" y="996"/>
                  </a:lnTo>
                  <a:lnTo>
                    <a:pt x="1129" y="988"/>
                  </a:lnTo>
                  <a:lnTo>
                    <a:pt x="1119" y="972"/>
                  </a:lnTo>
                  <a:lnTo>
                    <a:pt x="1119" y="972"/>
                  </a:lnTo>
                  <a:lnTo>
                    <a:pt x="1093" y="934"/>
                  </a:lnTo>
                  <a:lnTo>
                    <a:pt x="1068" y="898"/>
                  </a:lnTo>
                  <a:lnTo>
                    <a:pt x="1068" y="898"/>
                  </a:lnTo>
                  <a:lnTo>
                    <a:pt x="1008" y="807"/>
                  </a:lnTo>
                  <a:lnTo>
                    <a:pt x="950" y="713"/>
                  </a:lnTo>
                  <a:lnTo>
                    <a:pt x="950" y="713"/>
                  </a:lnTo>
                  <a:lnTo>
                    <a:pt x="942" y="697"/>
                  </a:lnTo>
                  <a:lnTo>
                    <a:pt x="934" y="681"/>
                  </a:lnTo>
                  <a:lnTo>
                    <a:pt x="928" y="666"/>
                  </a:lnTo>
                  <a:lnTo>
                    <a:pt x="924" y="650"/>
                  </a:lnTo>
                  <a:lnTo>
                    <a:pt x="924" y="650"/>
                  </a:lnTo>
                  <a:lnTo>
                    <a:pt x="920" y="628"/>
                  </a:lnTo>
                  <a:lnTo>
                    <a:pt x="918" y="606"/>
                  </a:lnTo>
                  <a:lnTo>
                    <a:pt x="916" y="584"/>
                  </a:lnTo>
                  <a:lnTo>
                    <a:pt x="913" y="562"/>
                  </a:lnTo>
                  <a:lnTo>
                    <a:pt x="909" y="542"/>
                  </a:lnTo>
                  <a:lnTo>
                    <a:pt x="901" y="522"/>
                  </a:lnTo>
                  <a:lnTo>
                    <a:pt x="895" y="513"/>
                  </a:lnTo>
                  <a:lnTo>
                    <a:pt x="887" y="505"/>
                  </a:lnTo>
                  <a:lnTo>
                    <a:pt x="879" y="497"/>
                  </a:lnTo>
                  <a:lnTo>
                    <a:pt x="869" y="489"/>
                  </a:lnTo>
                  <a:lnTo>
                    <a:pt x="869" y="489"/>
                  </a:lnTo>
                  <a:lnTo>
                    <a:pt x="863" y="483"/>
                  </a:lnTo>
                  <a:lnTo>
                    <a:pt x="861" y="475"/>
                  </a:lnTo>
                  <a:lnTo>
                    <a:pt x="859" y="465"/>
                  </a:lnTo>
                  <a:lnTo>
                    <a:pt x="859" y="457"/>
                  </a:lnTo>
                  <a:lnTo>
                    <a:pt x="859" y="457"/>
                  </a:lnTo>
                  <a:lnTo>
                    <a:pt x="869" y="389"/>
                  </a:lnTo>
                  <a:lnTo>
                    <a:pt x="879" y="324"/>
                  </a:lnTo>
                  <a:lnTo>
                    <a:pt x="879" y="324"/>
                  </a:lnTo>
                  <a:lnTo>
                    <a:pt x="883" y="308"/>
                  </a:lnTo>
                  <a:lnTo>
                    <a:pt x="885" y="300"/>
                  </a:lnTo>
                  <a:lnTo>
                    <a:pt x="887" y="292"/>
                  </a:lnTo>
                  <a:lnTo>
                    <a:pt x="887" y="292"/>
                  </a:lnTo>
                  <a:lnTo>
                    <a:pt x="881" y="222"/>
                  </a:lnTo>
                  <a:lnTo>
                    <a:pt x="879" y="188"/>
                  </a:lnTo>
                  <a:lnTo>
                    <a:pt x="879" y="155"/>
                  </a:lnTo>
                  <a:lnTo>
                    <a:pt x="879" y="155"/>
                  </a:lnTo>
                  <a:lnTo>
                    <a:pt x="879" y="127"/>
                  </a:lnTo>
                  <a:lnTo>
                    <a:pt x="877" y="115"/>
                  </a:lnTo>
                  <a:lnTo>
                    <a:pt x="875" y="105"/>
                  </a:lnTo>
                  <a:lnTo>
                    <a:pt x="869" y="93"/>
                  </a:lnTo>
                  <a:lnTo>
                    <a:pt x="861" y="85"/>
                  </a:lnTo>
                  <a:lnTo>
                    <a:pt x="851" y="77"/>
                  </a:lnTo>
                  <a:lnTo>
                    <a:pt x="837" y="69"/>
                  </a:lnTo>
                  <a:lnTo>
                    <a:pt x="837" y="69"/>
                  </a:lnTo>
                  <a:lnTo>
                    <a:pt x="813" y="59"/>
                  </a:lnTo>
                  <a:lnTo>
                    <a:pt x="789" y="47"/>
                  </a:lnTo>
                  <a:lnTo>
                    <a:pt x="740" y="23"/>
                  </a:lnTo>
                  <a:lnTo>
                    <a:pt x="740" y="23"/>
                  </a:lnTo>
                  <a:lnTo>
                    <a:pt x="716" y="14"/>
                  </a:lnTo>
                  <a:lnTo>
                    <a:pt x="696" y="6"/>
                  </a:lnTo>
                  <a:lnTo>
                    <a:pt x="680" y="2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56" y="2"/>
                  </a:lnTo>
                  <a:lnTo>
                    <a:pt x="646" y="4"/>
                  </a:lnTo>
                  <a:lnTo>
                    <a:pt x="636" y="10"/>
                  </a:lnTo>
                  <a:lnTo>
                    <a:pt x="628" y="16"/>
                  </a:lnTo>
                  <a:lnTo>
                    <a:pt x="620" y="25"/>
                  </a:lnTo>
                  <a:lnTo>
                    <a:pt x="610" y="37"/>
                  </a:lnTo>
                  <a:lnTo>
                    <a:pt x="588" y="69"/>
                  </a:lnTo>
                  <a:lnTo>
                    <a:pt x="588" y="69"/>
                  </a:lnTo>
                  <a:lnTo>
                    <a:pt x="569" y="97"/>
                  </a:lnTo>
                  <a:lnTo>
                    <a:pt x="561" y="109"/>
                  </a:lnTo>
                  <a:lnTo>
                    <a:pt x="551" y="117"/>
                  </a:lnTo>
                  <a:lnTo>
                    <a:pt x="543" y="125"/>
                  </a:lnTo>
                  <a:lnTo>
                    <a:pt x="533" y="129"/>
                  </a:lnTo>
                  <a:lnTo>
                    <a:pt x="523" y="133"/>
                  </a:lnTo>
                  <a:lnTo>
                    <a:pt x="513" y="133"/>
                  </a:lnTo>
                  <a:lnTo>
                    <a:pt x="513" y="133"/>
                  </a:lnTo>
                  <a:lnTo>
                    <a:pt x="501" y="133"/>
                  </a:lnTo>
                  <a:lnTo>
                    <a:pt x="485" y="129"/>
                  </a:lnTo>
                  <a:lnTo>
                    <a:pt x="449" y="117"/>
                  </a:lnTo>
                  <a:lnTo>
                    <a:pt x="449" y="117"/>
                  </a:lnTo>
                  <a:lnTo>
                    <a:pt x="445" y="117"/>
                  </a:lnTo>
                  <a:lnTo>
                    <a:pt x="445" y="117"/>
                  </a:lnTo>
                  <a:lnTo>
                    <a:pt x="435" y="117"/>
                  </a:lnTo>
                  <a:lnTo>
                    <a:pt x="435" y="117"/>
                  </a:lnTo>
                  <a:lnTo>
                    <a:pt x="423" y="141"/>
                  </a:lnTo>
                  <a:lnTo>
                    <a:pt x="417" y="151"/>
                  </a:lnTo>
                  <a:lnTo>
                    <a:pt x="414" y="153"/>
                  </a:lnTo>
                  <a:lnTo>
                    <a:pt x="410" y="155"/>
                  </a:lnTo>
                  <a:lnTo>
                    <a:pt x="410" y="155"/>
                  </a:lnTo>
                  <a:lnTo>
                    <a:pt x="374" y="163"/>
                  </a:lnTo>
                  <a:lnTo>
                    <a:pt x="338" y="171"/>
                  </a:lnTo>
                  <a:lnTo>
                    <a:pt x="266" y="182"/>
                  </a:lnTo>
                  <a:lnTo>
                    <a:pt x="266" y="182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23" y="226"/>
                  </a:lnTo>
                  <a:lnTo>
                    <a:pt x="123" y="226"/>
                  </a:lnTo>
                  <a:lnTo>
                    <a:pt x="107" y="322"/>
                  </a:lnTo>
                  <a:lnTo>
                    <a:pt x="107" y="322"/>
                  </a:lnTo>
                  <a:lnTo>
                    <a:pt x="101" y="342"/>
                  </a:lnTo>
                  <a:lnTo>
                    <a:pt x="99" y="349"/>
                  </a:lnTo>
                  <a:lnTo>
                    <a:pt x="99" y="359"/>
                  </a:lnTo>
                  <a:lnTo>
                    <a:pt x="99" y="359"/>
                  </a:lnTo>
                  <a:lnTo>
                    <a:pt x="101" y="385"/>
                  </a:lnTo>
                  <a:lnTo>
                    <a:pt x="99" y="409"/>
                  </a:lnTo>
                  <a:lnTo>
                    <a:pt x="93" y="429"/>
                  </a:lnTo>
                  <a:lnTo>
                    <a:pt x="85" y="449"/>
                  </a:lnTo>
                  <a:lnTo>
                    <a:pt x="80" y="457"/>
                  </a:lnTo>
                  <a:lnTo>
                    <a:pt x="72" y="465"/>
                  </a:lnTo>
                  <a:lnTo>
                    <a:pt x="66" y="471"/>
                  </a:lnTo>
                  <a:lnTo>
                    <a:pt x="56" y="477"/>
                  </a:lnTo>
                  <a:lnTo>
                    <a:pt x="46" y="483"/>
                  </a:lnTo>
                  <a:lnTo>
                    <a:pt x="34" y="489"/>
                  </a:lnTo>
                  <a:lnTo>
                    <a:pt x="8" y="495"/>
                  </a:lnTo>
                  <a:lnTo>
                    <a:pt x="8" y="495"/>
                  </a:lnTo>
                  <a:lnTo>
                    <a:pt x="6" y="499"/>
                  </a:lnTo>
                  <a:lnTo>
                    <a:pt x="0" y="509"/>
                  </a:lnTo>
                  <a:lnTo>
                    <a:pt x="0" y="509"/>
                  </a:lnTo>
                  <a:lnTo>
                    <a:pt x="14" y="518"/>
                  </a:lnTo>
                  <a:lnTo>
                    <a:pt x="24" y="528"/>
                  </a:lnTo>
                  <a:lnTo>
                    <a:pt x="34" y="540"/>
                  </a:lnTo>
                  <a:lnTo>
                    <a:pt x="44" y="552"/>
                  </a:lnTo>
                  <a:lnTo>
                    <a:pt x="58" y="578"/>
                  </a:lnTo>
                  <a:lnTo>
                    <a:pt x="68" y="604"/>
                  </a:lnTo>
                  <a:lnTo>
                    <a:pt x="76" y="634"/>
                  </a:lnTo>
                  <a:lnTo>
                    <a:pt x="82" y="662"/>
                  </a:lnTo>
                  <a:lnTo>
                    <a:pt x="93" y="721"/>
                  </a:lnTo>
                  <a:lnTo>
                    <a:pt x="93" y="721"/>
                  </a:lnTo>
                  <a:lnTo>
                    <a:pt x="95" y="743"/>
                  </a:lnTo>
                  <a:lnTo>
                    <a:pt x="93" y="753"/>
                  </a:lnTo>
                  <a:lnTo>
                    <a:pt x="91" y="763"/>
                  </a:lnTo>
                  <a:lnTo>
                    <a:pt x="91" y="763"/>
                  </a:lnTo>
                  <a:lnTo>
                    <a:pt x="85" y="785"/>
                  </a:lnTo>
                  <a:lnTo>
                    <a:pt x="82" y="807"/>
                  </a:lnTo>
                  <a:lnTo>
                    <a:pt x="74" y="850"/>
                  </a:lnTo>
                  <a:lnTo>
                    <a:pt x="72" y="894"/>
                  </a:lnTo>
                  <a:lnTo>
                    <a:pt x="76" y="938"/>
                  </a:lnTo>
                  <a:lnTo>
                    <a:pt x="76" y="938"/>
                  </a:lnTo>
                  <a:lnTo>
                    <a:pt x="84" y="954"/>
                  </a:lnTo>
                  <a:lnTo>
                    <a:pt x="89" y="974"/>
                  </a:lnTo>
                  <a:lnTo>
                    <a:pt x="89" y="974"/>
                  </a:lnTo>
                  <a:lnTo>
                    <a:pt x="101" y="1012"/>
                  </a:lnTo>
                  <a:lnTo>
                    <a:pt x="101" y="10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6" name="Freeform 8"/>
            <p:cNvSpPr>
              <a:spLocks/>
            </p:cNvSpPr>
            <p:nvPr/>
          </p:nvSpPr>
          <p:spPr bwMode="auto">
            <a:xfrm>
              <a:off x="7282024" y="2530024"/>
              <a:ext cx="261948" cy="156763"/>
            </a:xfrm>
            <a:custGeom>
              <a:avLst/>
              <a:gdLst>
                <a:gd name="T0" fmla="*/ 70 w 1581"/>
                <a:gd name="T1" fmla="*/ 710 h 956"/>
                <a:gd name="T2" fmla="*/ 106 w 1581"/>
                <a:gd name="T3" fmla="*/ 744 h 956"/>
                <a:gd name="T4" fmla="*/ 175 w 1581"/>
                <a:gd name="T5" fmla="*/ 780 h 956"/>
                <a:gd name="T6" fmla="*/ 237 w 1581"/>
                <a:gd name="T7" fmla="*/ 811 h 956"/>
                <a:gd name="T8" fmla="*/ 279 w 1581"/>
                <a:gd name="T9" fmla="*/ 867 h 956"/>
                <a:gd name="T10" fmla="*/ 283 w 1581"/>
                <a:gd name="T11" fmla="*/ 905 h 956"/>
                <a:gd name="T12" fmla="*/ 298 w 1581"/>
                <a:gd name="T13" fmla="*/ 923 h 956"/>
                <a:gd name="T14" fmla="*/ 340 w 1581"/>
                <a:gd name="T15" fmla="*/ 939 h 956"/>
                <a:gd name="T16" fmla="*/ 499 w 1581"/>
                <a:gd name="T17" fmla="*/ 956 h 956"/>
                <a:gd name="T18" fmla="*/ 527 w 1581"/>
                <a:gd name="T19" fmla="*/ 951 h 956"/>
                <a:gd name="T20" fmla="*/ 547 w 1581"/>
                <a:gd name="T21" fmla="*/ 923 h 956"/>
                <a:gd name="T22" fmla="*/ 571 w 1581"/>
                <a:gd name="T23" fmla="*/ 885 h 956"/>
                <a:gd name="T24" fmla="*/ 623 w 1581"/>
                <a:gd name="T25" fmla="*/ 865 h 956"/>
                <a:gd name="T26" fmla="*/ 640 w 1581"/>
                <a:gd name="T27" fmla="*/ 863 h 956"/>
                <a:gd name="T28" fmla="*/ 680 w 1581"/>
                <a:gd name="T29" fmla="*/ 861 h 956"/>
                <a:gd name="T30" fmla="*/ 706 w 1581"/>
                <a:gd name="T31" fmla="*/ 833 h 956"/>
                <a:gd name="T32" fmla="*/ 788 w 1581"/>
                <a:gd name="T33" fmla="*/ 797 h 956"/>
                <a:gd name="T34" fmla="*/ 953 w 1581"/>
                <a:gd name="T35" fmla="*/ 742 h 956"/>
                <a:gd name="T36" fmla="*/ 1112 w 1581"/>
                <a:gd name="T37" fmla="*/ 696 h 956"/>
                <a:gd name="T38" fmla="*/ 1141 w 1581"/>
                <a:gd name="T39" fmla="*/ 670 h 956"/>
                <a:gd name="T40" fmla="*/ 1279 w 1581"/>
                <a:gd name="T41" fmla="*/ 632 h 956"/>
                <a:gd name="T42" fmla="*/ 1332 w 1581"/>
                <a:gd name="T43" fmla="*/ 619 h 956"/>
                <a:gd name="T44" fmla="*/ 1473 w 1581"/>
                <a:gd name="T45" fmla="*/ 487 h 956"/>
                <a:gd name="T46" fmla="*/ 1575 w 1581"/>
                <a:gd name="T47" fmla="*/ 382 h 956"/>
                <a:gd name="T48" fmla="*/ 1581 w 1581"/>
                <a:gd name="T49" fmla="*/ 340 h 956"/>
                <a:gd name="T50" fmla="*/ 1549 w 1581"/>
                <a:gd name="T51" fmla="*/ 306 h 956"/>
                <a:gd name="T52" fmla="*/ 1525 w 1581"/>
                <a:gd name="T53" fmla="*/ 245 h 956"/>
                <a:gd name="T54" fmla="*/ 1509 w 1581"/>
                <a:gd name="T55" fmla="*/ 207 h 956"/>
                <a:gd name="T56" fmla="*/ 1473 w 1581"/>
                <a:gd name="T57" fmla="*/ 141 h 956"/>
                <a:gd name="T58" fmla="*/ 1479 w 1581"/>
                <a:gd name="T59" fmla="*/ 94 h 956"/>
                <a:gd name="T60" fmla="*/ 1549 w 1581"/>
                <a:gd name="T61" fmla="*/ 20 h 956"/>
                <a:gd name="T62" fmla="*/ 1364 w 1581"/>
                <a:gd name="T63" fmla="*/ 38 h 956"/>
                <a:gd name="T64" fmla="*/ 799 w 1581"/>
                <a:gd name="T65" fmla="*/ 56 h 956"/>
                <a:gd name="T66" fmla="*/ 766 w 1581"/>
                <a:gd name="T67" fmla="*/ 56 h 956"/>
                <a:gd name="T68" fmla="*/ 567 w 1581"/>
                <a:gd name="T69" fmla="*/ 32 h 956"/>
                <a:gd name="T70" fmla="*/ 277 w 1581"/>
                <a:gd name="T71" fmla="*/ 0 h 956"/>
                <a:gd name="T72" fmla="*/ 253 w 1581"/>
                <a:gd name="T73" fmla="*/ 4 h 956"/>
                <a:gd name="T74" fmla="*/ 229 w 1581"/>
                <a:gd name="T75" fmla="*/ 30 h 956"/>
                <a:gd name="T76" fmla="*/ 177 w 1581"/>
                <a:gd name="T77" fmla="*/ 66 h 956"/>
                <a:gd name="T78" fmla="*/ 110 w 1581"/>
                <a:gd name="T79" fmla="*/ 80 h 956"/>
                <a:gd name="T80" fmla="*/ 108 w 1581"/>
                <a:gd name="T81" fmla="*/ 125 h 956"/>
                <a:gd name="T82" fmla="*/ 90 w 1581"/>
                <a:gd name="T83" fmla="*/ 171 h 956"/>
                <a:gd name="T84" fmla="*/ 78 w 1581"/>
                <a:gd name="T85" fmla="*/ 217 h 956"/>
                <a:gd name="T86" fmla="*/ 114 w 1581"/>
                <a:gd name="T87" fmla="*/ 281 h 956"/>
                <a:gd name="T88" fmla="*/ 159 w 1581"/>
                <a:gd name="T89" fmla="*/ 316 h 956"/>
                <a:gd name="T90" fmla="*/ 193 w 1581"/>
                <a:gd name="T91" fmla="*/ 320 h 956"/>
                <a:gd name="T92" fmla="*/ 207 w 1581"/>
                <a:gd name="T93" fmla="*/ 322 h 956"/>
                <a:gd name="T94" fmla="*/ 241 w 1581"/>
                <a:gd name="T95" fmla="*/ 366 h 956"/>
                <a:gd name="T96" fmla="*/ 247 w 1581"/>
                <a:gd name="T97" fmla="*/ 386 h 956"/>
                <a:gd name="T98" fmla="*/ 237 w 1581"/>
                <a:gd name="T99" fmla="*/ 414 h 956"/>
                <a:gd name="T100" fmla="*/ 209 w 1581"/>
                <a:gd name="T101" fmla="*/ 434 h 956"/>
                <a:gd name="T102" fmla="*/ 165 w 1581"/>
                <a:gd name="T103" fmla="*/ 456 h 956"/>
                <a:gd name="T104" fmla="*/ 102 w 1581"/>
                <a:gd name="T105" fmla="*/ 499 h 956"/>
                <a:gd name="T106" fmla="*/ 34 w 1581"/>
                <a:gd name="T107" fmla="*/ 569 h 956"/>
                <a:gd name="T108" fmla="*/ 4 w 1581"/>
                <a:gd name="T109" fmla="*/ 601 h 956"/>
                <a:gd name="T110" fmla="*/ 18 w 1581"/>
                <a:gd name="T111" fmla="*/ 617 h 956"/>
                <a:gd name="T112" fmla="*/ 46 w 1581"/>
                <a:gd name="T113" fmla="*/ 632 h 956"/>
                <a:gd name="T114" fmla="*/ 66 w 1581"/>
                <a:gd name="T115" fmla="*/ 676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81" h="956">
                  <a:moveTo>
                    <a:pt x="68" y="688"/>
                  </a:moveTo>
                  <a:lnTo>
                    <a:pt x="68" y="688"/>
                  </a:lnTo>
                  <a:lnTo>
                    <a:pt x="68" y="702"/>
                  </a:lnTo>
                  <a:lnTo>
                    <a:pt x="70" y="710"/>
                  </a:lnTo>
                  <a:lnTo>
                    <a:pt x="74" y="716"/>
                  </a:lnTo>
                  <a:lnTo>
                    <a:pt x="78" y="722"/>
                  </a:lnTo>
                  <a:lnTo>
                    <a:pt x="86" y="730"/>
                  </a:lnTo>
                  <a:lnTo>
                    <a:pt x="106" y="744"/>
                  </a:lnTo>
                  <a:lnTo>
                    <a:pt x="106" y="744"/>
                  </a:lnTo>
                  <a:lnTo>
                    <a:pt x="143" y="764"/>
                  </a:lnTo>
                  <a:lnTo>
                    <a:pt x="175" y="780"/>
                  </a:lnTo>
                  <a:lnTo>
                    <a:pt x="175" y="780"/>
                  </a:lnTo>
                  <a:lnTo>
                    <a:pt x="189" y="786"/>
                  </a:lnTo>
                  <a:lnTo>
                    <a:pt x="189" y="786"/>
                  </a:lnTo>
                  <a:lnTo>
                    <a:pt x="221" y="801"/>
                  </a:lnTo>
                  <a:lnTo>
                    <a:pt x="237" y="811"/>
                  </a:lnTo>
                  <a:lnTo>
                    <a:pt x="251" y="823"/>
                  </a:lnTo>
                  <a:lnTo>
                    <a:pt x="263" y="839"/>
                  </a:lnTo>
                  <a:lnTo>
                    <a:pt x="275" y="857"/>
                  </a:lnTo>
                  <a:lnTo>
                    <a:pt x="279" y="867"/>
                  </a:lnTo>
                  <a:lnTo>
                    <a:pt x="281" y="879"/>
                  </a:lnTo>
                  <a:lnTo>
                    <a:pt x="283" y="891"/>
                  </a:lnTo>
                  <a:lnTo>
                    <a:pt x="283" y="905"/>
                  </a:lnTo>
                  <a:lnTo>
                    <a:pt x="283" y="905"/>
                  </a:lnTo>
                  <a:lnTo>
                    <a:pt x="287" y="907"/>
                  </a:lnTo>
                  <a:lnTo>
                    <a:pt x="287" y="907"/>
                  </a:lnTo>
                  <a:lnTo>
                    <a:pt x="298" y="923"/>
                  </a:lnTo>
                  <a:lnTo>
                    <a:pt x="298" y="923"/>
                  </a:lnTo>
                  <a:lnTo>
                    <a:pt x="302" y="929"/>
                  </a:lnTo>
                  <a:lnTo>
                    <a:pt x="302" y="929"/>
                  </a:lnTo>
                  <a:lnTo>
                    <a:pt x="320" y="935"/>
                  </a:lnTo>
                  <a:lnTo>
                    <a:pt x="340" y="939"/>
                  </a:lnTo>
                  <a:lnTo>
                    <a:pt x="340" y="939"/>
                  </a:lnTo>
                  <a:lnTo>
                    <a:pt x="481" y="956"/>
                  </a:lnTo>
                  <a:lnTo>
                    <a:pt x="481" y="956"/>
                  </a:lnTo>
                  <a:lnTo>
                    <a:pt x="499" y="956"/>
                  </a:lnTo>
                  <a:lnTo>
                    <a:pt x="499" y="956"/>
                  </a:lnTo>
                  <a:lnTo>
                    <a:pt x="513" y="956"/>
                  </a:lnTo>
                  <a:lnTo>
                    <a:pt x="521" y="953"/>
                  </a:lnTo>
                  <a:lnTo>
                    <a:pt x="527" y="951"/>
                  </a:lnTo>
                  <a:lnTo>
                    <a:pt x="533" y="945"/>
                  </a:lnTo>
                  <a:lnTo>
                    <a:pt x="537" y="939"/>
                  </a:lnTo>
                  <a:lnTo>
                    <a:pt x="543" y="933"/>
                  </a:lnTo>
                  <a:lnTo>
                    <a:pt x="547" y="923"/>
                  </a:lnTo>
                  <a:lnTo>
                    <a:pt x="547" y="923"/>
                  </a:lnTo>
                  <a:lnTo>
                    <a:pt x="553" y="907"/>
                  </a:lnTo>
                  <a:lnTo>
                    <a:pt x="561" y="895"/>
                  </a:lnTo>
                  <a:lnTo>
                    <a:pt x="571" y="885"/>
                  </a:lnTo>
                  <a:lnTo>
                    <a:pt x="581" y="877"/>
                  </a:lnTo>
                  <a:lnTo>
                    <a:pt x="595" y="871"/>
                  </a:lnTo>
                  <a:lnTo>
                    <a:pt x="609" y="867"/>
                  </a:lnTo>
                  <a:lnTo>
                    <a:pt x="623" y="865"/>
                  </a:lnTo>
                  <a:lnTo>
                    <a:pt x="638" y="863"/>
                  </a:lnTo>
                  <a:lnTo>
                    <a:pt x="638" y="863"/>
                  </a:lnTo>
                  <a:lnTo>
                    <a:pt x="640" y="863"/>
                  </a:lnTo>
                  <a:lnTo>
                    <a:pt x="640" y="863"/>
                  </a:lnTo>
                  <a:lnTo>
                    <a:pt x="652" y="863"/>
                  </a:lnTo>
                  <a:lnTo>
                    <a:pt x="652" y="863"/>
                  </a:lnTo>
                  <a:lnTo>
                    <a:pt x="672" y="863"/>
                  </a:lnTo>
                  <a:lnTo>
                    <a:pt x="680" y="861"/>
                  </a:lnTo>
                  <a:lnTo>
                    <a:pt x="684" y="857"/>
                  </a:lnTo>
                  <a:lnTo>
                    <a:pt x="684" y="857"/>
                  </a:lnTo>
                  <a:lnTo>
                    <a:pt x="694" y="843"/>
                  </a:lnTo>
                  <a:lnTo>
                    <a:pt x="706" y="833"/>
                  </a:lnTo>
                  <a:lnTo>
                    <a:pt x="718" y="823"/>
                  </a:lnTo>
                  <a:lnTo>
                    <a:pt x="730" y="817"/>
                  </a:lnTo>
                  <a:lnTo>
                    <a:pt x="758" y="807"/>
                  </a:lnTo>
                  <a:lnTo>
                    <a:pt x="788" y="797"/>
                  </a:lnTo>
                  <a:lnTo>
                    <a:pt x="788" y="797"/>
                  </a:lnTo>
                  <a:lnTo>
                    <a:pt x="843" y="780"/>
                  </a:lnTo>
                  <a:lnTo>
                    <a:pt x="899" y="762"/>
                  </a:lnTo>
                  <a:lnTo>
                    <a:pt x="953" y="742"/>
                  </a:lnTo>
                  <a:lnTo>
                    <a:pt x="1008" y="724"/>
                  </a:lnTo>
                  <a:lnTo>
                    <a:pt x="1008" y="724"/>
                  </a:lnTo>
                  <a:lnTo>
                    <a:pt x="1060" y="708"/>
                  </a:lnTo>
                  <a:lnTo>
                    <a:pt x="1112" y="696"/>
                  </a:lnTo>
                  <a:lnTo>
                    <a:pt x="1112" y="696"/>
                  </a:lnTo>
                  <a:lnTo>
                    <a:pt x="1122" y="684"/>
                  </a:lnTo>
                  <a:lnTo>
                    <a:pt x="1131" y="676"/>
                  </a:lnTo>
                  <a:lnTo>
                    <a:pt x="1141" y="670"/>
                  </a:lnTo>
                  <a:lnTo>
                    <a:pt x="1153" y="664"/>
                  </a:lnTo>
                  <a:lnTo>
                    <a:pt x="1153" y="664"/>
                  </a:lnTo>
                  <a:lnTo>
                    <a:pt x="1215" y="648"/>
                  </a:lnTo>
                  <a:lnTo>
                    <a:pt x="1279" y="632"/>
                  </a:lnTo>
                  <a:lnTo>
                    <a:pt x="1279" y="632"/>
                  </a:lnTo>
                  <a:lnTo>
                    <a:pt x="1330" y="621"/>
                  </a:lnTo>
                  <a:lnTo>
                    <a:pt x="1330" y="621"/>
                  </a:lnTo>
                  <a:lnTo>
                    <a:pt x="1332" y="619"/>
                  </a:lnTo>
                  <a:lnTo>
                    <a:pt x="1332" y="619"/>
                  </a:lnTo>
                  <a:lnTo>
                    <a:pt x="1376" y="577"/>
                  </a:lnTo>
                  <a:lnTo>
                    <a:pt x="1376" y="577"/>
                  </a:lnTo>
                  <a:lnTo>
                    <a:pt x="1473" y="487"/>
                  </a:lnTo>
                  <a:lnTo>
                    <a:pt x="1569" y="394"/>
                  </a:lnTo>
                  <a:lnTo>
                    <a:pt x="1569" y="394"/>
                  </a:lnTo>
                  <a:lnTo>
                    <a:pt x="1571" y="390"/>
                  </a:lnTo>
                  <a:lnTo>
                    <a:pt x="1575" y="382"/>
                  </a:lnTo>
                  <a:lnTo>
                    <a:pt x="1577" y="370"/>
                  </a:lnTo>
                  <a:lnTo>
                    <a:pt x="1581" y="350"/>
                  </a:lnTo>
                  <a:lnTo>
                    <a:pt x="1581" y="350"/>
                  </a:lnTo>
                  <a:lnTo>
                    <a:pt x="1581" y="340"/>
                  </a:lnTo>
                  <a:lnTo>
                    <a:pt x="1581" y="340"/>
                  </a:lnTo>
                  <a:lnTo>
                    <a:pt x="1569" y="330"/>
                  </a:lnTo>
                  <a:lnTo>
                    <a:pt x="1557" y="318"/>
                  </a:lnTo>
                  <a:lnTo>
                    <a:pt x="1549" y="306"/>
                  </a:lnTo>
                  <a:lnTo>
                    <a:pt x="1543" y="294"/>
                  </a:lnTo>
                  <a:lnTo>
                    <a:pt x="1533" y="271"/>
                  </a:lnTo>
                  <a:lnTo>
                    <a:pt x="1525" y="245"/>
                  </a:lnTo>
                  <a:lnTo>
                    <a:pt x="1525" y="245"/>
                  </a:lnTo>
                  <a:lnTo>
                    <a:pt x="1523" y="237"/>
                  </a:lnTo>
                  <a:lnTo>
                    <a:pt x="1523" y="237"/>
                  </a:lnTo>
                  <a:lnTo>
                    <a:pt x="1517" y="223"/>
                  </a:lnTo>
                  <a:lnTo>
                    <a:pt x="1509" y="207"/>
                  </a:lnTo>
                  <a:lnTo>
                    <a:pt x="1491" y="175"/>
                  </a:lnTo>
                  <a:lnTo>
                    <a:pt x="1491" y="175"/>
                  </a:lnTo>
                  <a:lnTo>
                    <a:pt x="1473" y="141"/>
                  </a:lnTo>
                  <a:lnTo>
                    <a:pt x="1473" y="141"/>
                  </a:lnTo>
                  <a:lnTo>
                    <a:pt x="1469" y="129"/>
                  </a:lnTo>
                  <a:lnTo>
                    <a:pt x="1469" y="118"/>
                  </a:lnTo>
                  <a:lnTo>
                    <a:pt x="1473" y="106"/>
                  </a:lnTo>
                  <a:lnTo>
                    <a:pt x="1479" y="94"/>
                  </a:lnTo>
                  <a:lnTo>
                    <a:pt x="1479" y="94"/>
                  </a:lnTo>
                  <a:lnTo>
                    <a:pt x="1507" y="64"/>
                  </a:lnTo>
                  <a:lnTo>
                    <a:pt x="1507" y="64"/>
                  </a:lnTo>
                  <a:lnTo>
                    <a:pt x="1549" y="20"/>
                  </a:lnTo>
                  <a:lnTo>
                    <a:pt x="1549" y="20"/>
                  </a:lnTo>
                  <a:lnTo>
                    <a:pt x="1456" y="30"/>
                  </a:lnTo>
                  <a:lnTo>
                    <a:pt x="1410" y="34"/>
                  </a:lnTo>
                  <a:lnTo>
                    <a:pt x="1364" y="38"/>
                  </a:lnTo>
                  <a:lnTo>
                    <a:pt x="1364" y="38"/>
                  </a:lnTo>
                  <a:lnTo>
                    <a:pt x="1082" y="50"/>
                  </a:lnTo>
                  <a:lnTo>
                    <a:pt x="941" y="54"/>
                  </a:lnTo>
                  <a:lnTo>
                    <a:pt x="799" y="56"/>
                  </a:lnTo>
                  <a:lnTo>
                    <a:pt x="799" y="56"/>
                  </a:lnTo>
                  <a:lnTo>
                    <a:pt x="793" y="56"/>
                  </a:lnTo>
                  <a:lnTo>
                    <a:pt x="793" y="56"/>
                  </a:lnTo>
                  <a:lnTo>
                    <a:pt x="766" y="56"/>
                  </a:lnTo>
                  <a:lnTo>
                    <a:pt x="736" y="54"/>
                  </a:lnTo>
                  <a:lnTo>
                    <a:pt x="680" y="48"/>
                  </a:lnTo>
                  <a:lnTo>
                    <a:pt x="623" y="40"/>
                  </a:lnTo>
                  <a:lnTo>
                    <a:pt x="567" y="32"/>
                  </a:lnTo>
                  <a:lnTo>
                    <a:pt x="567" y="32"/>
                  </a:lnTo>
                  <a:lnTo>
                    <a:pt x="422" y="16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65" y="2"/>
                  </a:lnTo>
                  <a:lnTo>
                    <a:pt x="253" y="4"/>
                  </a:lnTo>
                  <a:lnTo>
                    <a:pt x="245" y="10"/>
                  </a:lnTo>
                  <a:lnTo>
                    <a:pt x="239" y="16"/>
                  </a:lnTo>
                  <a:lnTo>
                    <a:pt x="239" y="16"/>
                  </a:lnTo>
                  <a:lnTo>
                    <a:pt x="229" y="30"/>
                  </a:lnTo>
                  <a:lnTo>
                    <a:pt x="217" y="42"/>
                  </a:lnTo>
                  <a:lnTo>
                    <a:pt x="205" y="52"/>
                  </a:lnTo>
                  <a:lnTo>
                    <a:pt x="191" y="60"/>
                  </a:lnTo>
                  <a:lnTo>
                    <a:pt x="177" y="66"/>
                  </a:lnTo>
                  <a:lnTo>
                    <a:pt x="163" y="70"/>
                  </a:lnTo>
                  <a:lnTo>
                    <a:pt x="131" y="78"/>
                  </a:lnTo>
                  <a:lnTo>
                    <a:pt x="131" y="78"/>
                  </a:lnTo>
                  <a:lnTo>
                    <a:pt x="110" y="80"/>
                  </a:lnTo>
                  <a:lnTo>
                    <a:pt x="110" y="80"/>
                  </a:lnTo>
                  <a:lnTo>
                    <a:pt x="112" y="96"/>
                  </a:lnTo>
                  <a:lnTo>
                    <a:pt x="112" y="110"/>
                  </a:lnTo>
                  <a:lnTo>
                    <a:pt x="108" y="125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80" y="193"/>
                  </a:lnTo>
                  <a:lnTo>
                    <a:pt x="80" y="193"/>
                  </a:lnTo>
                  <a:lnTo>
                    <a:pt x="78" y="205"/>
                  </a:lnTo>
                  <a:lnTo>
                    <a:pt x="78" y="217"/>
                  </a:lnTo>
                  <a:lnTo>
                    <a:pt x="82" y="229"/>
                  </a:lnTo>
                  <a:lnTo>
                    <a:pt x="90" y="247"/>
                  </a:lnTo>
                  <a:lnTo>
                    <a:pt x="90" y="247"/>
                  </a:lnTo>
                  <a:lnTo>
                    <a:pt x="114" y="281"/>
                  </a:lnTo>
                  <a:lnTo>
                    <a:pt x="124" y="292"/>
                  </a:lnTo>
                  <a:lnTo>
                    <a:pt x="135" y="302"/>
                  </a:lnTo>
                  <a:lnTo>
                    <a:pt x="147" y="310"/>
                  </a:lnTo>
                  <a:lnTo>
                    <a:pt x="159" y="316"/>
                  </a:lnTo>
                  <a:lnTo>
                    <a:pt x="173" y="320"/>
                  </a:lnTo>
                  <a:lnTo>
                    <a:pt x="189" y="320"/>
                  </a:lnTo>
                  <a:lnTo>
                    <a:pt x="189" y="320"/>
                  </a:lnTo>
                  <a:lnTo>
                    <a:pt x="193" y="320"/>
                  </a:lnTo>
                  <a:lnTo>
                    <a:pt x="193" y="320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207" y="322"/>
                  </a:lnTo>
                  <a:lnTo>
                    <a:pt x="217" y="328"/>
                  </a:lnTo>
                  <a:lnTo>
                    <a:pt x="225" y="336"/>
                  </a:lnTo>
                  <a:lnTo>
                    <a:pt x="233" y="346"/>
                  </a:lnTo>
                  <a:lnTo>
                    <a:pt x="241" y="366"/>
                  </a:lnTo>
                  <a:lnTo>
                    <a:pt x="243" y="372"/>
                  </a:lnTo>
                  <a:lnTo>
                    <a:pt x="243" y="372"/>
                  </a:lnTo>
                  <a:lnTo>
                    <a:pt x="245" y="380"/>
                  </a:lnTo>
                  <a:lnTo>
                    <a:pt x="247" y="386"/>
                  </a:lnTo>
                  <a:lnTo>
                    <a:pt x="245" y="394"/>
                  </a:lnTo>
                  <a:lnTo>
                    <a:pt x="243" y="402"/>
                  </a:lnTo>
                  <a:lnTo>
                    <a:pt x="241" y="408"/>
                  </a:lnTo>
                  <a:lnTo>
                    <a:pt x="237" y="414"/>
                  </a:lnTo>
                  <a:lnTo>
                    <a:pt x="231" y="420"/>
                  </a:lnTo>
                  <a:lnTo>
                    <a:pt x="225" y="424"/>
                  </a:lnTo>
                  <a:lnTo>
                    <a:pt x="225" y="424"/>
                  </a:lnTo>
                  <a:lnTo>
                    <a:pt x="209" y="434"/>
                  </a:lnTo>
                  <a:lnTo>
                    <a:pt x="209" y="434"/>
                  </a:lnTo>
                  <a:lnTo>
                    <a:pt x="187" y="446"/>
                  </a:lnTo>
                  <a:lnTo>
                    <a:pt x="165" y="456"/>
                  </a:lnTo>
                  <a:lnTo>
                    <a:pt x="165" y="456"/>
                  </a:lnTo>
                  <a:lnTo>
                    <a:pt x="153" y="461"/>
                  </a:lnTo>
                  <a:lnTo>
                    <a:pt x="141" y="467"/>
                  </a:lnTo>
                  <a:lnTo>
                    <a:pt x="122" y="481"/>
                  </a:lnTo>
                  <a:lnTo>
                    <a:pt x="102" y="499"/>
                  </a:lnTo>
                  <a:lnTo>
                    <a:pt x="84" y="519"/>
                  </a:lnTo>
                  <a:lnTo>
                    <a:pt x="84" y="519"/>
                  </a:lnTo>
                  <a:lnTo>
                    <a:pt x="52" y="553"/>
                  </a:lnTo>
                  <a:lnTo>
                    <a:pt x="34" y="569"/>
                  </a:lnTo>
                  <a:lnTo>
                    <a:pt x="14" y="583"/>
                  </a:lnTo>
                  <a:lnTo>
                    <a:pt x="14" y="583"/>
                  </a:lnTo>
                  <a:lnTo>
                    <a:pt x="8" y="589"/>
                  </a:lnTo>
                  <a:lnTo>
                    <a:pt x="4" y="601"/>
                  </a:lnTo>
                  <a:lnTo>
                    <a:pt x="4" y="601"/>
                  </a:lnTo>
                  <a:lnTo>
                    <a:pt x="0" y="613"/>
                  </a:lnTo>
                  <a:lnTo>
                    <a:pt x="0" y="613"/>
                  </a:lnTo>
                  <a:lnTo>
                    <a:pt x="18" y="617"/>
                  </a:lnTo>
                  <a:lnTo>
                    <a:pt x="26" y="621"/>
                  </a:lnTo>
                  <a:lnTo>
                    <a:pt x="36" y="624"/>
                  </a:lnTo>
                  <a:lnTo>
                    <a:pt x="36" y="624"/>
                  </a:lnTo>
                  <a:lnTo>
                    <a:pt x="46" y="632"/>
                  </a:lnTo>
                  <a:lnTo>
                    <a:pt x="56" y="644"/>
                  </a:lnTo>
                  <a:lnTo>
                    <a:pt x="62" y="654"/>
                  </a:lnTo>
                  <a:lnTo>
                    <a:pt x="64" y="664"/>
                  </a:lnTo>
                  <a:lnTo>
                    <a:pt x="66" y="676"/>
                  </a:lnTo>
                  <a:lnTo>
                    <a:pt x="68" y="688"/>
                  </a:lnTo>
                  <a:lnTo>
                    <a:pt x="68" y="6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7" name="Freeform 9"/>
            <p:cNvSpPr>
              <a:spLocks/>
            </p:cNvSpPr>
            <p:nvPr/>
          </p:nvSpPr>
          <p:spPr bwMode="auto">
            <a:xfrm>
              <a:off x="6904263" y="2514118"/>
              <a:ext cx="208100" cy="221698"/>
            </a:xfrm>
            <a:custGeom>
              <a:avLst/>
              <a:gdLst>
                <a:gd name="T0" fmla="*/ 1048 w 1256"/>
                <a:gd name="T1" fmla="*/ 996 h 1352"/>
                <a:gd name="T2" fmla="*/ 1153 w 1256"/>
                <a:gd name="T3" fmla="*/ 914 h 1352"/>
                <a:gd name="T4" fmla="*/ 1056 w 1256"/>
                <a:gd name="T5" fmla="*/ 807 h 1352"/>
                <a:gd name="T6" fmla="*/ 1125 w 1256"/>
                <a:gd name="T7" fmla="*/ 795 h 1352"/>
                <a:gd name="T8" fmla="*/ 1179 w 1256"/>
                <a:gd name="T9" fmla="*/ 763 h 1352"/>
                <a:gd name="T10" fmla="*/ 1201 w 1256"/>
                <a:gd name="T11" fmla="*/ 714 h 1352"/>
                <a:gd name="T12" fmla="*/ 1215 w 1256"/>
                <a:gd name="T13" fmla="*/ 616 h 1352"/>
                <a:gd name="T14" fmla="*/ 1233 w 1256"/>
                <a:gd name="T15" fmla="*/ 539 h 1352"/>
                <a:gd name="T16" fmla="*/ 1252 w 1256"/>
                <a:gd name="T17" fmla="*/ 507 h 1352"/>
                <a:gd name="T18" fmla="*/ 1256 w 1256"/>
                <a:gd name="T19" fmla="*/ 475 h 1352"/>
                <a:gd name="T20" fmla="*/ 1245 w 1256"/>
                <a:gd name="T21" fmla="*/ 453 h 1352"/>
                <a:gd name="T22" fmla="*/ 1213 w 1256"/>
                <a:gd name="T23" fmla="*/ 401 h 1352"/>
                <a:gd name="T24" fmla="*/ 1211 w 1256"/>
                <a:gd name="T25" fmla="*/ 372 h 1352"/>
                <a:gd name="T26" fmla="*/ 1209 w 1256"/>
                <a:gd name="T27" fmla="*/ 326 h 1352"/>
                <a:gd name="T28" fmla="*/ 1181 w 1256"/>
                <a:gd name="T29" fmla="*/ 286 h 1352"/>
                <a:gd name="T30" fmla="*/ 1177 w 1256"/>
                <a:gd name="T31" fmla="*/ 240 h 1352"/>
                <a:gd name="T32" fmla="*/ 1181 w 1256"/>
                <a:gd name="T33" fmla="*/ 232 h 1352"/>
                <a:gd name="T34" fmla="*/ 1207 w 1256"/>
                <a:gd name="T35" fmla="*/ 209 h 1352"/>
                <a:gd name="T36" fmla="*/ 1227 w 1256"/>
                <a:gd name="T37" fmla="*/ 191 h 1352"/>
                <a:gd name="T38" fmla="*/ 1225 w 1256"/>
                <a:gd name="T39" fmla="*/ 139 h 1352"/>
                <a:gd name="T40" fmla="*/ 1199 w 1256"/>
                <a:gd name="T41" fmla="*/ 2 h 1352"/>
                <a:gd name="T42" fmla="*/ 1189 w 1256"/>
                <a:gd name="T43" fmla="*/ 0 h 1352"/>
                <a:gd name="T44" fmla="*/ 1139 w 1256"/>
                <a:gd name="T45" fmla="*/ 26 h 1352"/>
                <a:gd name="T46" fmla="*/ 1078 w 1256"/>
                <a:gd name="T47" fmla="*/ 81 h 1352"/>
                <a:gd name="T48" fmla="*/ 1012 w 1256"/>
                <a:gd name="T49" fmla="*/ 151 h 1352"/>
                <a:gd name="T50" fmla="*/ 901 w 1256"/>
                <a:gd name="T51" fmla="*/ 205 h 1352"/>
                <a:gd name="T52" fmla="*/ 793 w 1256"/>
                <a:gd name="T53" fmla="*/ 224 h 1352"/>
                <a:gd name="T54" fmla="*/ 714 w 1256"/>
                <a:gd name="T55" fmla="*/ 250 h 1352"/>
                <a:gd name="T56" fmla="*/ 602 w 1256"/>
                <a:gd name="T57" fmla="*/ 286 h 1352"/>
                <a:gd name="T58" fmla="*/ 423 w 1256"/>
                <a:gd name="T59" fmla="*/ 334 h 1352"/>
                <a:gd name="T60" fmla="*/ 127 w 1256"/>
                <a:gd name="T61" fmla="*/ 433 h 1352"/>
                <a:gd name="T62" fmla="*/ 87 w 1256"/>
                <a:gd name="T63" fmla="*/ 471 h 1352"/>
                <a:gd name="T64" fmla="*/ 83 w 1256"/>
                <a:gd name="T65" fmla="*/ 533 h 1352"/>
                <a:gd name="T66" fmla="*/ 153 w 1256"/>
                <a:gd name="T67" fmla="*/ 863 h 1352"/>
                <a:gd name="T68" fmla="*/ 153 w 1256"/>
                <a:gd name="T69" fmla="*/ 916 h 1352"/>
                <a:gd name="T70" fmla="*/ 101 w 1256"/>
                <a:gd name="T71" fmla="*/ 1032 h 1352"/>
                <a:gd name="T72" fmla="*/ 32 w 1256"/>
                <a:gd name="T73" fmla="*/ 1121 h 1352"/>
                <a:gd name="T74" fmla="*/ 8 w 1256"/>
                <a:gd name="T75" fmla="*/ 1147 h 1352"/>
                <a:gd name="T76" fmla="*/ 0 w 1256"/>
                <a:gd name="T77" fmla="*/ 1183 h 1352"/>
                <a:gd name="T78" fmla="*/ 6 w 1256"/>
                <a:gd name="T79" fmla="*/ 1203 h 1352"/>
                <a:gd name="T80" fmla="*/ 183 w 1256"/>
                <a:gd name="T81" fmla="*/ 1352 h 1352"/>
                <a:gd name="T82" fmla="*/ 221 w 1256"/>
                <a:gd name="T83" fmla="*/ 1336 h 1352"/>
                <a:gd name="T84" fmla="*/ 249 w 1256"/>
                <a:gd name="T85" fmla="*/ 1324 h 1352"/>
                <a:gd name="T86" fmla="*/ 270 w 1256"/>
                <a:gd name="T87" fmla="*/ 1280 h 1352"/>
                <a:gd name="T88" fmla="*/ 318 w 1256"/>
                <a:gd name="T89" fmla="*/ 1211 h 1352"/>
                <a:gd name="T90" fmla="*/ 340 w 1256"/>
                <a:gd name="T91" fmla="*/ 1187 h 1352"/>
                <a:gd name="T92" fmla="*/ 382 w 1256"/>
                <a:gd name="T93" fmla="*/ 1173 h 1352"/>
                <a:gd name="T94" fmla="*/ 421 w 1256"/>
                <a:gd name="T95" fmla="*/ 1187 h 1352"/>
                <a:gd name="T96" fmla="*/ 451 w 1256"/>
                <a:gd name="T97" fmla="*/ 1187 h 1352"/>
                <a:gd name="T98" fmla="*/ 507 w 1256"/>
                <a:gd name="T99" fmla="*/ 1153 h 1352"/>
                <a:gd name="T100" fmla="*/ 584 w 1256"/>
                <a:gd name="T101" fmla="*/ 1105 h 1352"/>
                <a:gd name="T102" fmla="*/ 716 w 1256"/>
                <a:gd name="T103" fmla="*/ 1061 h 1352"/>
                <a:gd name="T104" fmla="*/ 763 w 1256"/>
                <a:gd name="T105" fmla="*/ 1057 h 1352"/>
                <a:gd name="T106" fmla="*/ 777 w 1256"/>
                <a:gd name="T107" fmla="*/ 1022 h 1352"/>
                <a:gd name="T108" fmla="*/ 795 w 1256"/>
                <a:gd name="T109" fmla="*/ 1002 h 1352"/>
                <a:gd name="T110" fmla="*/ 817 w 1256"/>
                <a:gd name="T111" fmla="*/ 988 h 1352"/>
                <a:gd name="T112" fmla="*/ 829 w 1256"/>
                <a:gd name="T113" fmla="*/ 988 h 1352"/>
                <a:gd name="T114" fmla="*/ 861 w 1256"/>
                <a:gd name="T115" fmla="*/ 1008 h 1352"/>
                <a:gd name="T116" fmla="*/ 871 w 1256"/>
                <a:gd name="T117" fmla="*/ 1020 h 1352"/>
                <a:gd name="T118" fmla="*/ 883 w 1256"/>
                <a:gd name="T119" fmla="*/ 1061 h 1352"/>
                <a:gd name="T120" fmla="*/ 891 w 1256"/>
                <a:gd name="T121" fmla="*/ 1103 h 1352"/>
                <a:gd name="T122" fmla="*/ 940 w 1256"/>
                <a:gd name="T123" fmla="*/ 1091 h 1352"/>
                <a:gd name="T124" fmla="*/ 1002 w 1256"/>
                <a:gd name="T125" fmla="*/ 1048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6" h="1352">
                  <a:moveTo>
                    <a:pt x="1014" y="1034"/>
                  </a:moveTo>
                  <a:lnTo>
                    <a:pt x="1014" y="1034"/>
                  </a:lnTo>
                  <a:lnTo>
                    <a:pt x="1030" y="1012"/>
                  </a:lnTo>
                  <a:lnTo>
                    <a:pt x="1048" y="996"/>
                  </a:lnTo>
                  <a:lnTo>
                    <a:pt x="1048" y="996"/>
                  </a:lnTo>
                  <a:lnTo>
                    <a:pt x="1099" y="954"/>
                  </a:lnTo>
                  <a:lnTo>
                    <a:pt x="1153" y="914"/>
                  </a:lnTo>
                  <a:lnTo>
                    <a:pt x="1153" y="914"/>
                  </a:lnTo>
                  <a:lnTo>
                    <a:pt x="1050" y="825"/>
                  </a:lnTo>
                  <a:lnTo>
                    <a:pt x="1050" y="825"/>
                  </a:lnTo>
                  <a:lnTo>
                    <a:pt x="1056" y="807"/>
                  </a:lnTo>
                  <a:lnTo>
                    <a:pt x="1056" y="807"/>
                  </a:lnTo>
                  <a:lnTo>
                    <a:pt x="1081" y="801"/>
                  </a:lnTo>
                  <a:lnTo>
                    <a:pt x="1105" y="797"/>
                  </a:lnTo>
                  <a:lnTo>
                    <a:pt x="1105" y="797"/>
                  </a:lnTo>
                  <a:lnTo>
                    <a:pt x="1125" y="795"/>
                  </a:lnTo>
                  <a:lnTo>
                    <a:pt x="1141" y="789"/>
                  </a:lnTo>
                  <a:lnTo>
                    <a:pt x="1157" y="783"/>
                  </a:lnTo>
                  <a:lnTo>
                    <a:pt x="1169" y="773"/>
                  </a:lnTo>
                  <a:lnTo>
                    <a:pt x="1179" y="763"/>
                  </a:lnTo>
                  <a:lnTo>
                    <a:pt x="1189" y="749"/>
                  </a:lnTo>
                  <a:lnTo>
                    <a:pt x="1195" y="733"/>
                  </a:lnTo>
                  <a:lnTo>
                    <a:pt x="1201" y="714"/>
                  </a:lnTo>
                  <a:lnTo>
                    <a:pt x="1201" y="714"/>
                  </a:lnTo>
                  <a:lnTo>
                    <a:pt x="1217" y="656"/>
                  </a:lnTo>
                  <a:lnTo>
                    <a:pt x="1217" y="656"/>
                  </a:lnTo>
                  <a:lnTo>
                    <a:pt x="1215" y="636"/>
                  </a:lnTo>
                  <a:lnTo>
                    <a:pt x="1215" y="616"/>
                  </a:lnTo>
                  <a:lnTo>
                    <a:pt x="1217" y="594"/>
                  </a:lnTo>
                  <a:lnTo>
                    <a:pt x="1221" y="574"/>
                  </a:lnTo>
                  <a:lnTo>
                    <a:pt x="1227" y="555"/>
                  </a:lnTo>
                  <a:lnTo>
                    <a:pt x="1233" y="539"/>
                  </a:lnTo>
                  <a:lnTo>
                    <a:pt x="1241" y="523"/>
                  </a:lnTo>
                  <a:lnTo>
                    <a:pt x="1248" y="513"/>
                  </a:lnTo>
                  <a:lnTo>
                    <a:pt x="1248" y="513"/>
                  </a:lnTo>
                  <a:lnTo>
                    <a:pt x="1252" y="507"/>
                  </a:lnTo>
                  <a:lnTo>
                    <a:pt x="1256" y="499"/>
                  </a:lnTo>
                  <a:lnTo>
                    <a:pt x="1256" y="491"/>
                  </a:lnTo>
                  <a:lnTo>
                    <a:pt x="1256" y="483"/>
                  </a:lnTo>
                  <a:lnTo>
                    <a:pt x="1256" y="475"/>
                  </a:lnTo>
                  <a:lnTo>
                    <a:pt x="1254" y="467"/>
                  </a:lnTo>
                  <a:lnTo>
                    <a:pt x="1250" y="461"/>
                  </a:lnTo>
                  <a:lnTo>
                    <a:pt x="1245" y="453"/>
                  </a:lnTo>
                  <a:lnTo>
                    <a:pt x="1245" y="453"/>
                  </a:lnTo>
                  <a:lnTo>
                    <a:pt x="1233" y="439"/>
                  </a:lnTo>
                  <a:lnTo>
                    <a:pt x="1221" y="421"/>
                  </a:lnTo>
                  <a:lnTo>
                    <a:pt x="1217" y="411"/>
                  </a:lnTo>
                  <a:lnTo>
                    <a:pt x="1213" y="401"/>
                  </a:lnTo>
                  <a:lnTo>
                    <a:pt x="1211" y="389"/>
                  </a:lnTo>
                  <a:lnTo>
                    <a:pt x="1211" y="378"/>
                  </a:lnTo>
                  <a:lnTo>
                    <a:pt x="1211" y="372"/>
                  </a:lnTo>
                  <a:lnTo>
                    <a:pt x="1211" y="372"/>
                  </a:lnTo>
                  <a:lnTo>
                    <a:pt x="1211" y="342"/>
                  </a:lnTo>
                  <a:lnTo>
                    <a:pt x="1211" y="332"/>
                  </a:lnTo>
                  <a:lnTo>
                    <a:pt x="1209" y="326"/>
                  </a:lnTo>
                  <a:lnTo>
                    <a:pt x="1209" y="326"/>
                  </a:lnTo>
                  <a:lnTo>
                    <a:pt x="1205" y="320"/>
                  </a:lnTo>
                  <a:lnTo>
                    <a:pt x="1199" y="310"/>
                  </a:lnTo>
                  <a:lnTo>
                    <a:pt x="1181" y="286"/>
                  </a:lnTo>
                  <a:lnTo>
                    <a:pt x="1181" y="286"/>
                  </a:lnTo>
                  <a:lnTo>
                    <a:pt x="1173" y="276"/>
                  </a:lnTo>
                  <a:lnTo>
                    <a:pt x="1171" y="264"/>
                  </a:lnTo>
                  <a:lnTo>
                    <a:pt x="1171" y="252"/>
                  </a:lnTo>
                  <a:lnTo>
                    <a:pt x="1177" y="240"/>
                  </a:lnTo>
                  <a:lnTo>
                    <a:pt x="1177" y="240"/>
                  </a:lnTo>
                  <a:lnTo>
                    <a:pt x="1177" y="238"/>
                  </a:lnTo>
                  <a:lnTo>
                    <a:pt x="1177" y="238"/>
                  </a:lnTo>
                  <a:lnTo>
                    <a:pt x="1181" y="232"/>
                  </a:lnTo>
                  <a:lnTo>
                    <a:pt x="1185" y="222"/>
                  </a:lnTo>
                  <a:lnTo>
                    <a:pt x="1195" y="215"/>
                  </a:lnTo>
                  <a:lnTo>
                    <a:pt x="1207" y="209"/>
                  </a:lnTo>
                  <a:lnTo>
                    <a:pt x="1207" y="209"/>
                  </a:lnTo>
                  <a:lnTo>
                    <a:pt x="1215" y="205"/>
                  </a:lnTo>
                  <a:lnTo>
                    <a:pt x="1221" y="201"/>
                  </a:lnTo>
                  <a:lnTo>
                    <a:pt x="1225" y="197"/>
                  </a:lnTo>
                  <a:lnTo>
                    <a:pt x="1227" y="191"/>
                  </a:lnTo>
                  <a:lnTo>
                    <a:pt x="1229" y="181"/>
                  </a:lnTo>
                  <a:lnTo>
                    <a:pt x="1229" y="171"/>
                  </a:lnTo>
                  <a:lnTo>
                    <a:pt x="1225" y="139"/>
                  </a:lnTo>
                  <a:lnTo>
                    <a:pt x="1225" y="13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89" y="0"/>
                  </a:lnTo>
                  <a:lnTo>
                    <a:pt x="1189" y="0"/>
                  </a:lnTo>
                  <a:lnTo>
                    <a:pt x="1177" y="2"/>
                  </a:lnTo>
                  <a:lnTo>
                    <a:pt x="1163" y="10"/>
                  </a:lnTo>
                  <a:lnTo>
                    <a:pt x="1163" y="10"/>
                  </a:lnTo>
                  <a:lnTo>
                    <a:pt x="1139" y="26"/>
                  </a:lnTo>
                  <a:lnTo>
                    <a:pt x="1117" y="42"/>
                  </a:lnTo>
                  <a:lnTo>
                    <a:pt x="1095" y="59"/>
                  </a:lnTo>
                  <a:lnTo>
                    <a:pt x="1085" y="6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58" y="107"/>
                  </a:lnTo>
                  <a:lnTo>
                    <a:pt x="1036" y="131"/>
                  </a:lnTo>
                  <a:lnTo>
                    <a:pt x="1012" y="151"/>
                  </a:lnTo>
                  <a:lnTo>
                    <a:pt x="986" y="169"/>
                  </a:lnTo>
                  <a:lnTo>
                    <a:pt x="960" y="183"/>
                  </a:lnTo>
                  <a:lnTo>
                    <a:pt x="932" y="195"/>
                  </a:lnTo>
                  <a:lnTo>
                    <a:pt x="901" y="205"/>
                  </a:lnTo>
                  <a:lnTo>
                    <a:pt x="869" y="213"/>
                  </a:lnTo>
                  <a:lnTo>
                    <a:pt x="869" y="213"/>
                  </a:lnTo>
                  <a:lnTo>
                    <a:pt x="819" y="221"/>
                  </a:lnTo>
                  <a:lnTo>
                    <a:pt x="793" y="224"/>
                  </a:lnTo>
                  <a:lnTo>
                    <a:pt x="767" y="230"/>
                  </a:lnTo>
                  <a:lnTo>
                    <a:pt x="767" y="230"/>
                  </a:lnTo>
                  <a:lnTo>
                    <a:pt x="742" y="240"/>
                  </a:lnTo>
                  <a:lnTo>
                    <a:pt x="714" y="250"/>
                  </a:lnTo>
                  <a:lnTo>
                    <a:pt x="688" y="260"/>
                  </a:lnTo>
                  <a:lnTo>
                    <a:pt x="662" y="270"/>
                  </a:lnTo>
                  <a:lnTo>
                    <a:pt x="662" y="270"/>
                  </a:lnTo>
                  <a:lnTo>
                    <a:pt x="602" y="286"/>
                  </a:lnTo>
                  <a:lnTo>
                    <a:pt x="543" y="302"/>
                  </a:lnTo>
                  <a:lnTo>
                    <a:pt x="483" y="318"/>
                  </a:lnTo>
                  <a:lnTo>
                    <a:pt x="423" y="334"/>
                  </a:lnTo>
                  <a:lnTo>
                    <a:pt x="423" y="334"/>
                  </a:lnTo>
                  <a:lnTo>
                    <a:pt x="348" y="358"/>
                  </a:lnTo>
                  <a:lnTo>
                    <a:pt x="274" y="382"/>
                  </a:lnTo>
                  <a:lnTo>
                    <a:pt x="127" y="433"/>
                  </a:lnTo>
                  <a:lnTo>
                    <a:pt x="127" y="433"/>
                  </a:lnTo>
                  <a:lnTo>
                    <a:pt x="115" y="441"/>
                  </a:lnTo>
                  <a:lnTo>
                    <a:pt x="103" y="449"/>
                  </a:lnTo>
                  <a:lnTo>
                    <a:pt x="93" y="459"/>
                  </a:lnTo>
                  <a:lnTo>
                    <a:pt x="87" y="471"/>
                  </a:lnTo>
                  <a:lnTo>
                    <a:pt x="87" y="471"/>
                  </a:lnTo>
                  <a:lnTo>
                    <a:pt x="85" y="491"/>
                  </a:lnTo>
                  <a:lnTo>
                    <a:pt x="83" y="511"/>
                  </a:lnTo>
                  <a:lnTo>
                    <a:pt x="83" y="533"/>
                  </a:lnTo>
                  <a:lnTo>
                    <a:pt x="87" y="553"/>
                  </a:lnTo>
                  <a:lnTo>
                    <a:pt x="87" y="553"/>
                  </a:lnTo>
                  <a:lnTo>
                    <a:pt x="119" y="708"/>
                  </a:lnTo>
                  <a:lnTo>
                    <a:pt x="153" y="863"/>
                  </a:lnTo>
                  <a:lnTo>
                    <a:pt x="153" y="863"/>
                  </a:lnTo>
                  <a:lnTo>
                    <a:pt x="155" y="881"/>
                  </a:lnTo>
                  <a:lnTo>
                    <a:pt x="155" y="898"/>
                  </a:lnTo>
                  <a:lnTo>
                    <a:pt x="153" y="916"/>
                  </a:lnTo>
                  <a:lnTo>
                    <a:pt x="149" y="932"/>
                  </a:lnTo>
                  <a:lnTo>
                    <a:pt x="149" y="932"/>
                  </a:lnTo>
                  <a:lnTo>
                    <a:pt x="125" y="982"/>
                  </a:lnTo>
                  <a:lnTo>
                    <a:pt x="101" y="1032"/>
                  </a:lnTo>
                  <a:lnTo>
                    <a:pt x="87" y="1055"/>
                  </a:lnTo>
                  <a:lnTo>
                    <a:pt x="72" y="1079"/>
                  </a:lnTo>
                  <a:lnTo>
                    <a:pt x="54" y="1101"/>
                  </a:lnTo>
                  <a:lnTo>
                    <a:pt x="32" y="1121"/>
                  </a:lnTo>
                  <a:lnTo>
                    <a:pt x="32" y="1121"/>
                  </a:lnTo>
                  <a:lnTo>
                    <a:pt x="24" y="1129"/>
                  </a:lnTo>
                  <a:lnTo>
                    <a:pt x="16" y="1137"/>
                  </a:lnTo>
                  <a:lnTo>
                    <a:pt x="8" y="1147"/>
                  </a:lnTo>
                  <a:lnTo>
                    <a:pt x="4" y="1157"/>
                  </a:lnTo>
                  <a:lnTo>
                    <a:pt x="4" y="1157"/>
                  </a:lnTo>
                  <a:lnTo>
                    <a:pt x="2" y="1169"/>
                  </a:lnTo>
                  <a:lnTo>
                    <a:pt x="0" y="1183"/>
                  </a:lnTo>
                  <a:lnTo>
                    <a:pt x="2" y="1195"/>
                  </a:lnTo>
                  <a:lnTo>
                    <a:pt x="4" y="1199"/>
                  </a:lnTo>
                  <a:lnTo>
                    <a:pt x="6" y="1203"/>
                  </a:lnTo>
                  <a:lnTo>
                    <a:pt x="6" y="1203"/>
                  </a:lnTo>
                  <a:lnTo>
                    <a:pt x="91" y="1274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201" y="1342"/>
                  </a:lnTo>
                  <a:lnTo>
                    <a:pt x="209" y="1340"/>
                  </a:lnTo>
                  <a:lnTo>
                    <a:pt x="221" y="1336"/>
                  </a:lnTo>
                  <a:lnTo>
                    <a:pt x="221" y="1336"/>
                  </a:lnTo>
                  <a:lnTo>
                    <a:pt x="237" y="1332"/>
                  </a:lnTo>
                  <a:lnTo>
                    <a:pt x="243" y="1328"/>
                  </a:lnTo>
                  <a:lnTo>
                    <a:pt x="249" y="1324"/>
                  </a:lnTo>
                  <a:lnTo>
                    <a:pt x="254" y="1316"/>
                  </a:lnTo>
                  <a:lnTo>
                    <a:pt x="260" y="1306"/>
                  </a:lnTo>
                  <a:lnTo>
                    <a:pt x="270" y="1280"/>
                  </a:lnTo>
                  <a:lnTo>
                    <a:pt x="270" y="1280"/>
                  </a:lnTo>
                  <a:lnTo>
                    <a:pt x="280" y="1260"/>
                  </a:lnTo>
                  <a:lnTo>
                    <a:pt x="292" y="1242"/>
                  </a:lnTo>
                  <a:lnTo>
                    <a:pt x="304" y="1224"/>
                  </a:lnTo>
                  <a:lnTo>
                    <a:pt x="318" y="1211"/>
                  </a:lnTo>
                  <a:lnTo>
                    <a:pt x="318" y="1211"/>
                  </a:lnTo>
                  <a:lnTo>
                    <a:pt x="328" y="1197"/>
                  </a:lnTo>
                  <a:lnTo>
                    <a:pt x="328" y="1197"/>
                  </a:lnTo>
                  <a:lnTo>
                    <a:pt x="340" y="1187"/>
                  </a:lnTo>
                  <a:lnTo>
                    <a:pt x="354" y="1179"/>
                  </a:lnTo>
                  <a:lnTo>
                    <a:pt x="368" y="1175"/>
                  </a:lnTo>
                  <a:lnTo>
                    <a:pt x="382" y="1173"/>
                  </a:lnTo>
                  <a:lnTo>
                    <a:pt x="382" y="1173"/>
                  </a:lnTo>
                  <a:lnTo>
                    <a:pt x="396" y="1175"/>
                  </a:lnTo>
                  <a:lnTo>
                    <a:pt x="408" y="1181"/>
                  </a:lnTo>
                  <a:lnTo>
                    <a:pt x="408" y="1181"/>
                  </a:lnTo>
                  <a:lnTo>
                    <a:pt x="421" y="1187"/>
                  </a:lnTo>
                  <a:lnTo>
                    <a:pt x="435" y="1189"/>
                  </a:lnTo>
                  <a:lnTo>
                    <a:pt x="435" y="1189"/>
                  </a:lnTo>
                  <a:lnTo>
                    <a:pt x="443" y="1189"/>
                  </a:lnTo>
                  <a:lnTo>
                    <a:pt x="451" y="1187"/>
                  </a:lnTo>
                  <a:lnTo>
                    <a:pt x="467" y="1179"/>
                  </a:lnTo>
                  <a:lnTo>
                    <a:pt x="485" y="1169"/>
                  </a:lnTo>
                  <a:lnTo>
                    <a:pt x="503" y="1157"/>
                  </a:lnTo>
                  <a:lnTo>
                    <a:pt x="507" y="1153"/>
                  </a:lnTo>
                  <a:lnTo>
                    <a:pt x="507" y="1153"/>
                  </a:lnTo>
                  <a:lnTo>
                    <a:pt x="531" y="1137"/>
                  </a:lnTo>
                  <a:lnTo>
                    <a:pt x="557" y="1121"/>
                  </a:lnTo>
                  <a:lnTo>
                    <a:pt x="584" y="1105"/>
                  </a:lnTo>
                  <a:lnTo>
                    <a:pt x="614" y="1091"/>
                  </a:lnTo>
                  <a:lnTo>
                    <a:pt x="646" y="1079"/>
                  </a:lnTo>
                  <a:lnTo>
                    <a:pt x="680" y="1069"/>
                  </a:lnTo>
                  <a:lnTo>
                    <a:pt x="716" y="1061"/>
                  </a:lnTo>
                  <a:lnTo>
                    <a:pt x="753" y="1057"/>
                  </a:lnTo>
                  <a:lnTo>
                    <a:pt x="753" y="1057"/>
                  </a:lnTo>
                  <a:lnTo>
                    <a:pt x="763" y="1057"/>
                  </a:lnTo>
                  <a:lnTo>
                    <a:pt x="763" y="1057"/>
                  </a:lnTo>
                  <a:lnTo>
                    <a:pt x="767" y="1046"/>
                  </a:lnTo>
                  <a:lnTo>
                    <a:pt x="767" y="1046"/>
                  </a:lnTo>
                  <a:lnTo>
                    <a:pt x="771" y="1034"/>
                  </a:lnTo>
                  <a:lnTo>
                    <a:pt x="777" y="1022"/>
                  </a:lnTo>
                  <a:lnTo>
                    <a:pt x="785" y="1014"/>
                  </a:lnTo>
                  <a:lnTo>
                    <a:pt x="791" y="1008"/>
                  </a:lnTo>
                  <a:lnTo>
                    <a:pt x="791" y="1008"/>
                  </a:lnTo>
                  <a:lnTo>
                    <a:pt x="795" y="1002"/>
                  </a:lnTo>
                  <a:lnTo>
                    <a:pt x="795" y="1002"/>
                  </a:lnTo>
                  <a:lnTo>
                    <a:pt x="801" y="996"/>
                  </a:lnTo>
                  <a:lnTo>
                    <a:pt x="809" y="992"/>
                  </a:lnTo>
                  <a:lnTo>
                    <a:pt x="817" y="988"/>
                  </a:lnTo>
                  <a:lnTo>
                    <a:pt x="827" y="988"/>
                  </a:lnTo>
                  <a:lnTo>
                    <a:pt x="827" y="988"/>
                  </a:lnTo>
                  <a:lnTo>
                    <a:pt x="829" y="988"/>
                  </a:lnTo>
                  <a:lnTo>
                    <a:pt x="829" y="988"/>
                  </a:lnTo>
                  <a:lnTo>
                    <a:pt x="839" y="990"/>
                  </a:lnTo>
                  <a:lnTo>
                    <a:pt x="847" y="994"/>
                  </a:lnTo>
                  <a:lnTo>
                    <a:pt x="855" y="1000"/>
                  </a:lnTo>
                  <a:lnTo>
                    <a:pt x="861" y="1008"/>
                  </a:lnTo>
                  <a:lnTo>
                    <a:pt x="861" y="1008"/>
                  </a:lnTo>
                  <a:lnTo>
                    <a:pt x="865" y="1012"/>
                  </a:lnTo>
                  <a:lnTo>
                    <a:pt x="865" y="1012"/>
                  </a:lnTo>
                  <a:lnTo>
                    <a:pt x="871" y="1020"/>
                  </a:lnTo>
                  <a:lnTo>
                    <a:pt x="879" y="1032"/>
                  </a:lnTo>
                  <a:lnTo>
                    <a:pt x="883" y="1046"/>
                  </a:lnTo>
                  <a:lnTo>
                    <a:pt x="883" y="1053"/>
                  </a:lnTo>
                  <a:lnTo>
                    <a:pt x="883" y="1061"/>
                  </a:lnTo>
                  <a:lnTo>
                    <a:pt x="883" y="1061"/>
                  </a:lnTo>
                  <a:lnTo>
                    <a:pt x="877" y="1103"/>
                  </a:lnTo>
                  <a:lnTo>
                    <a:pt x="877" y="1103"/>
                  </a:lnTo>
                  <a:lnTo>
                    <a:pt x="891" y="1103"/>
                  </a:lnTo>
                  <a:lnTo>
                    <a:pt x="891" y="1103"/>
                  </a:lnTo>
                  <a:lnTo>
                    <a:pt x="907" y="1101"/>
                  </a:lnTo>
                  <a:lnTo>
                    <a:pt x="924" y="1097"/>
                  </a:lnTo>
                  <a:lnTo>
                    <a:pt x="940" y="1091"/>
                  </a:lnTo>
                  <a:lnTo>
                    <a:pt x="956" y="1083"/>
                  </a:lnTo>
                  <a:lnTo>
                    <a:pt x="972" y="1073"/>
                  </a:lnTo>
                  <a:lnTo>
                    <a:pt x="988" y="1061"/>
                  </a:lnTo>
                  <a:lnTo>
                    <a:pt x="1002" y="1048"/>
                  </a:lnTo>
                  <a:lnTo>
                    <a:pt x="1014" y="1034"/>
                  </a:lnTo>
                  <a:lnTo>
                    <a:pt x="1014" y="10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8" name="Freeform 10"/>
            <p:cNvSpPr>
              <a:spLocks/>
            </p:cNvSpPr>
            <p:nvPr/>
          </p:nvSpPr>
          <p:spPr bwMode="auto">
            <a:xfrm>
              <a:off x="7469745" y="2529368"/>
              <a:ext cx="174300" cy="252690"/>
            </a:xfrm>
            <a:custGeom>
              <a:avLst/>
              <a:gdLst>
                <a:gd name="T0" fmla="*/ 420 w 1052"/>
                <a:gd name="T1" fmla="*/ 203 h 1541"/>
                <a:gd name="T2" fmla="*/ 444 w 1052"/>
                <a:gd name="T3" fmla="*/ 277 h 1541"/>
                <a:gd name="T4" fmla="*/ 476 w 1052"/>
                <a:gd name="T5" fmla="*/ 314 h 1541"/>
                <a:gd name="T6" fmla="*/ 488 w 1052"/>
                <a:gd name="T7" fmla="*/ 334 h 1541"/>
                <a:gd name="T8" fmla="*/ 486 w 1052"/>
                <a:gd name="T9" fmla="*/ 380 h 1541"/>
                <a:gd name="T10" fmla="*/ 464 w 1052"/>
                <a:gd name="T11" fmla="*/ 428 h 1541"/>
                <a:gd name="T12" fmla="*/ 223 w 1052"/>
                <a:gd name="T13" fmla="*/ 656 h 1541"/>
                <a:gd name="T14" fmla="*/ 207 w 1052"/>
                <a:gd name="T15" fmla="*/ 664 h 1541"/>
                <a:gd name="T16" fmla="*/ 32 w 1052"/>
                <a:gd name="T17" fmla="*/ 708 h 1541"/>
                <a:gd name="T18" fmla="*/ 2 w 1052"/>
                <a:gd name="T19" fmla="*/ 740 h 1541"/>
                <a:gd name="T20" fmla="*/ 4 w 1052"/>
                <a:gd name="T21" fmla="*/ 823 h 1541"/>
                <a:gd name="T22" fmla="*/ 14 w 1052"/>
                <a:gd name="T23" fmla="*/ 909 h 1541"/>
                <a:gd name="T24" fmla="*/ 46 w 1052"/>
                <a:gd name="T25" fmla="*/ 949 h 1541"/>
                <a:gd name="T26" fmla="*/ 116 w 1052"/>
                <a:gd name="T27" fmla="*/ 1034 h 1541"/>
                <a:gd name="T28" fmla="*/ 144 w 1052"/>
                <a:gd name="T29" fmla="*/ 1092 h 1541"/>
                <a:gd name="T30" fmla="*/ 207 w 1052"/>
                <a:gd name="T31" fmla="*/ 1153 h 1541"/>
                <a:gd name="T32" fmla="*/ 285 w 1052"/>
                <a:gd name="T33" fmla="*/ 1169 h 1541"/>
                <a:gd name="T34" fmla="*/ 307 w 1052"/>
                <a:gd name="T35" fmla="*/ 1177 h 1541"/>
                <a:gd name="T36" fmla="*/ 346 w 1052"/>
                <a:gd name="T37" fmla="*/ 1211 h 1541"/>
                <a:gd name="T38" fmla="*/ 394 w 1052"/>
                <a:gd name="T39" fmla="*/ 1217 h 1541"/>
                <a:gd name="T40" fmla="*/ 442 w 1052"/>
                <a:gd name="T41" fmla="*/ 1312 h 1541"/>
                <a:gd name="T42" fmla="*/ 436 w 1052"/>
                <a:gd name="T43" fmla="*/ 1354 h 1541"/>
                <a:gd name="T44" fmla="*/ 414 w 1052"/>
                <a:gd name="T45" fmla="*/ 1394 h 1541"/>
                <a:gd name="T46" fmla="*/ 430 w 1052"/>
                <a:gd name="T47" fmla="*/ 1434 h 1541"/>
                <a:gd name="T48" fmla="*/ 499 w 1052"/>
                <a:gd name="T49" fmla="*/ 1483 h 1541"/>
                <a:gd name="T50" fmla="*/ 605 w 1052"/>
                <a:gd name="T51" fmla="*/ 1521 h 1541"/>
                <a:gd name="T52" fmla="*/ 641 w 1052"/>
                <a:gd name="T53" fmla="*/ 1523 h 1541"/>
                <a:gd name="T54" fmla="*/ 674 w 1052"/>
                <a:gd name="T55" fmla="*/ 1531 h 1541"/>
                <a:gd name="T56" fmla="*/ 726 w 1052"/>
                <a:gd name="T57" fmla="*/ 1541 h 1541"/>
                <a:gd name="T58" fmla="*/ 752 w 1052"/>
                <a:gd name="T59" fmla="*/ 1535 h 1541"/>
                <a:gd name="T60" fmla="*/ 794 w 1052"/>
                <a:gd name="T61" fmla="*/ 1481 h 1541"/>
                <a:gd name="T62" fmla="*/ 816 w 1052"/>
                <a:gd name="T63" fmla="*/ 1432 h 1541"/>
                <a:gd name="T64" fmla="*/ 889 w 1052"/>
                <a:gd name="T65" fmla="*/ 1340 h 1541"/>
                <a:gd name="T66" fmla="*/ 969 w 1052"/>
                <a:gd name="T67" fmla="*/ 1296 h 1541"/>
                <a:gd name="T68" fmla="*/ 1040 w 1052"/>
                <a:gd name="T69" fmla="*/ 1235 h 1541"/>
                <a:gd name="T70" fmla="*/ 1052 w 1052"/>
                <a:gd name="T71" fmla="*/ 1145 h 1541"/>
                <a:gd name="T72" fmla="*/ 1036 w 1052"/>
                <a:gd name="T73" fmla="*/ 1032 h 1541"/>
                <a:gd name="T74" fmla="*/ 967 w 1052"/>
                <a:gd name="T75" fmla="*/ 811 h 1541"/>
                <a:gd name="T76" fmla="*/ 867 w 1052"/>
                <a:gd name="T77" fmla="*/ 563 h 1541"/>
                <a:gd name="T78" fmla="*/ 833 w 1052"/>
                <a:gd name="T79" fmla="*/ 410 h 1541"/>
                <a:gd name="T80" fmla="*/ 820 w 1052"/>
                <a:gd name="T81" fmla="*/ 330 h 1541"/>
                <a:gd name="T82" fmla="*/ 786 w 1052"/>
                <a:gd name="T83" fmla="*/ 193 h 1541"/>
                <a:gd name="T84" fmla="*/ 772 w 1052"/>
                <a:gd name="T85" fmla="*/ 155 h 1541"/>
                <a:gd name="T86" fmla="*/ 724 w 1052"/>
                <a:gd name="T87" fmla="*/ 102 h 1541"/>
                <a:gd name="T88" fmla="*/ 561 w 1052"/>
                <a:gd name="T89" fmla="*/ 8 h 1541"/>
                <a:gd name="T90" fmla="*/ 521 w 1052"/>
                <a:gd name="T91" fmla="*/ 0 h 1541"/>
                <a:gd name="T92" fmla="*/ 493 w 1052"/>
                <a:gd name="T93" fmla="*/ 6 h 1541"/>
                <a:gd name="T94" fmla="*/ 376 w 1052"/>
                <a:gd name="T95" fmla="*/ 128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52" h="1541">
                  <a:moveTo>
                    <a:pt x="376" y="128"/>
                  </a:moveTo>
                  <a:lnTo>
                    <a:pt x="376" y="128"/>
                  </a:lnTo>
                  <a:lnTo>
                    <a:pt x="406" y="179"/>
                  </a:lnTo>
                  <a:lnTo>
                    <a:pt x="420" y="203"/>
                  </a:lnTo>
                  <a:lnTo>
                    <a:pt x="430" y="231"/>
                  </a:lnTo>
                  <a:lnTo>
                    <a:pt x="430" y="231"/>
                  </a:lnTo>
                  <a:lnTo>
                    <a:pt x="436" y="255"/>
                  </a:lnTo>
                  <a:lnTo>
                    <a:pt x="444" y="277"/>
                  </a:lnTo>
                  <a:lnTo>
                    <a:pt x="450" y="287"/>
                  </a:lnTo>
                  <a:lnTo>
                    <a:pt x="458" y="296"/>
                  </a:lnTo>
                  <a:lnTo>
                    <a:pt x="466" y="306"/>
                  </a:lnTo>
                  <a:lnTo>
                    <a:pt x="476" y="314"/>
                  </a:lnTo>
                  <a:lnTo>
                    <a:pt x="476" y="314"/>
                  </a:lnTo>
                  <a:lnTo>
                    <a:pt x="480" y="318"/>
                  </a:lnTo>
                  <a:lnTo>
                    <a:pt x="484" y="322"/>
                  </a:lnTo>
                  <a:lnTo>
                    <a:pt x="488" y="334"/>
                  </a:lnTo>
                  <a:lnTo>
                    <a:pt x="490" y="348"/>
                  </a:lnTo>
                  <a:lnTo>
                    <a:pt x="490" y="362"/>
                  </a:lnTo>
                  <a:lnTo>
                    <a:pt x="490" y="362"/>
                  </a:lnTo>
                  <a:lnTo>
                    <a:pt x="486" y="380"/>
                  </a:lnTo>
                  <a:lnTo>
                    <a:pt x="482" y="398"/>
                  </a:lnTo>
                  <a:lnTo>
                    <a:pt x="474" y="414"/>
                  </a:lnTo>
                  <a:lnTo>
                    <a:pt x="470" y="420"/>
                  </a:lnTo>
                  <a:lnTo>
                    <a:pt x="464" y="428"/>
                  </a:lnTo>
                  <a:lnTo>
                    <a:pt x="464" y="428"/>
                  </a:lnTo>
                  <a:lnTo>
                    <a:pt x="404" y="485"/>
                  </a:lnTo>
                  <a:lnTo>
                    <a:pt x="344" y="543"/>
                  </a:lnTo>
                  <a:lnTo>
                    <a:pt x="223" y="656"/>
                  </a:lnTo>
                  <a:lnTo>
                    <a:pt x="223" y="656"/>
                  </a:lnTo>
                  <a:lnTo>
                    <a:pt x="215" y="660"/>
                  </a:lnTo>
                  <a:lnTo>
                    <a:pt x="207" y="664"/>
                  </a:lnTo>
                  <a:lnTo>
                    <a:pt x="207" y="664"/>
                  </a:lnTo>
                  <a:lnTo>
                    <a:pt x="120" y="684"/>
                  </a:lnTo>
                  <a:lnTo>
                    <a:pt x="76" y="696"/>
                  </a:lnTo>
                  <a:lnTo>
                    <a:pt x="32" y="708"/>
                  </a:lnTo>
                  <a:lnTo>
                    <a:pt x="32" y="708"/>
                  </a:lnTo>
                  <a:lnTo>
                    <a:pt x="22" y="714"/>
                  </a:lnTo>
                  <a:lnTo>
                    <a:pt x="12" y="724"/>
                  </a:lnTo>
                  <a:lnTo>
                    <a:pt x="4" y="734"/>
                  </a:lnTo>
                  <a:lnTo>
                    <a:pt x="2" y="740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2" y="784"/>
                  </a:lnTo>
                  <a:lnTo>
                    <a:pt x="4" y="823"/>
                  </a:lnTo>
                  <a:lnTo>
                    <a:pt x="8" y="863"/>
                  </a:lnTo>
                  <a:lnTo>
                    <a:pt x="12" y="901"/>
                  </a:lnTo>
                  <a:lnTo>
                    <a:pt x="12" y="901"/>
                  </a:lnTo>
                  <a:lnTo>
                    <a:pt x="14" y="909"/>
                  </a:lnTo>
                  <a:lnTo>
                    <a:pt x="16" y="915"/>
                  </a:lnTo>
                  <a:lnTo>
                    <a:pt x="26" y="927"/>
                  </a:lnTo>
                  <a:lnTo>
                    <a:pt x="46" y="949"/>
                  </a:lnTo>
                  <a:lnTo>
                    <a:pt x="46" y="949"/>
                  </a:lnTo>
                  <a:lnTo>
                    <a:pt x="68" y="972"/>
                  </a:lnTo>
                  <a:lnTo>
                    <a:pt x="90" y="996"/>
                  </a:lnTo>
                  <a:lnTo>
                    <a:pt x="108" y="1022"/>
                  </a:lnTo>
                  <a:lnTo>
                    <a:pt x="116" y="1034"/>
                  </a:lnTo>
                  <a:lnTo>
                    <a:pt x="122" y="1048"/>
                  </a:lnTo>
                  <a:lnTo>
                    <a:pt x="122" y="1048"/>
                  </a:lnTo>
                  <a:lnTo>
                    <a:pt x="132" y="1070"/>
                  </a:lnTo>
                  <a:lnTo>
                    <a:pt x="144" y="1092"/>
                  </a:lnTo>
                  <a:lnTo>
                    <a:pt x="156" y="1110"/>
                  </a:lnTo>
                  <a:lnTo>
                    <a:pt x="171" y="1127"/>
                  </a:lnTo>
                  <a:lnTo>
                    <a:pt x="189" y="1141"/>
                  </a:lnTo>
                  <a:lnTo>
                    <a:pt x="207" y="1153"/>
                  </a:lnTo>
                  <a:lnTo>
                    <a:pt x="229" y="1161"/>
                  </a:lnTo>
                  <a:lnTo>
                    <a:pt x="253" y="1167"/>
                  </a:lnTo>
                  <a:lnTo>
                    <a:pt x="253" y="1167"/>
                  </a:lnTo>
                  <a:lnTo>
                    <a:pt x="285" y="1169"/>
                  </a:lnTo>
                  <a:lnTo>
                    <a:pt x="299" y="1171"/>
                  </a:lnTo>
                  <a:lnTo>
                    <a:pt x="305" y="1173"/>
                  </a:lnTo>
                  <a:lnTo>
                    <a:pt x="307" y="1177"/>
                  </a:lnTo>
                  <a:lnTo>
                    <a:pt x="307" y="1177"/>
                  </a:lnTo>
                  <a:lnTo>
                    <a:pt x="315" y="1191"/>
                  </a:lnTo>
                  <a:lnTo>
                    <a:pt x="324" y="1201"/>
                  </a:lnTo>
                  <a:lnTo>
                    <a:pt x="334" y="1209"/>
                  </a:lnTo>
                  <a:lnTo>
                    <a:pt x="346" y="1211"/>
                  </a:lnTo>
                  <a:lnTo>
                    <a:pt x="358" y="1213"/>
                  </a:lnTo>
                  <a:lnTo>
                    <a:pt x="370" y="1215"/>
                  </a:lnTo>
                  <a:lnTo>
                    <a:pt x="394" y="1217"/>
                  </a:lnTo>
                  <a:lnTo>
                    <a:pt x="394" y="1217"/>
                  </a:lnTo>
                  <a:lnTo>
                    <a:pt x="420" y="1265"/>
                  </a:lnTo>
                  <a:lnTo>
                    <a:pt x="432" y="1289"/>
                  </a:lnTo>
                  <a:lnTo>
                    <a:pt x="442" y="1312"/>
                  </a:lnTo>
                  <a:lnTo>
                    <a:pt x="442" y="1312"/>
                  </a:lnTo>
                  <a:lnTo>
                    <a:pt x="444" y="1322"/>
                  </a:lnTo>
                  <a:lnTo>
                    <a:pt x="444" y="1334"/>
                  </a:lnTo>
                  <a:lnTo>
                    <a:pt x="440" y="1344"/>
                  </a:lnTo>
                  <a:lnTo>
                    <a:pt x="436" y="1354"/>
                  </a:lnTo>
                  <a:lnTo>
                    <a:pt x="436" y="1354"/>
                  </a:lnTo>
                  <a:lnTo>
                    <a:pt x="422" y="1374"/>
                  </a:lnTo>
                  <a:lnTo>
                    <a:pt x="418" y="1384"/>
                  </a:lnTo>
                  <a:lnTo>
                    <a:pt x="414" y="1394"/>
                  </a:lnTo>
                  <a:lnTo>
                    <a:pt x="414" y="1404"/>
                  </a:lnTo>
                  <a:lnTo>
                    <a:pt x="416" y="1414"/>
                  </a:lnTo>
                  <a:lnTo>
                    <a:pt x="420" y="1424"/>
                  </a:lnTo>
                  <a:lnTo>
                    <a:pt x="430" y="1434"/>
                  </a:lnTo>
                  <a:lnTo>
                    <a:pt x="430" y="1434"/>
                  </a:lnTo>
                  <a:lnTo>
                    <a:pt x="454" y="1452"/>
                  </a:lnTo>
                  <a:lnTo>
                    <a:pt x="476" y="1467"/>
                  </a:lnTo>
                  <a:lnTo>
                    <a:pt x="499" y="1483"/>
                  </a:lnTo>
                  <a:lnTo>
                    <a:pt x="523" y="1497"/>
                  </a:lnTo>
                  <a:lnTo>
                    <a:pt x="549" y="1507"/>
                  </a:lnTo>
                  <a:lnTo>
                    <a:pt x="577" y="1515"/>
                  </a:lnTo>
                  <a:lnTo>
                    <a:pt x="605" y="1521"/>
                  </a:lnTo>
                  <a:lnTo>
                    <a:pt x="635" y="1523"/>
                  </a:lnTo>
                  <a:lnTo>
                    <a:pt x="635" y="1523"/>
                  </a:lnTo>
                  <a:lnTo>
                    <a:pt x="641" y="1523"/>
                  </a:lnTo>
                  <a:lnTo>
                    <a:pt x="641" y="1523"/>
                  </a:lnTo>
                  <a:lnTo>
                    <a:pt x="643" y="1523"/>
                  </a:lnTo>
                  <a:lnTo>
                    <a:pt x="643" y="1523"/>
                  </a:lnTo>
                  <a:lnTo>
                    <a:pt x="658" y="1525"/>
                  </a:lnTo>
                  <a:lnTo>
                    <a:pt x="674" y="1531"/>
                  </a:lnTo>
                  <a:lnTo>
                    <a:pt x="692" y="1537"/>
                  </a:lnTo>
                  <a:lnTo>
                    <a:pt x="708" y="1541"/>
                  </a:lnTo>
                  <a:lnTo>
                    <a:pt x="708" y="1541"/>
                  </a:lnTo>
                  <a:lnTo>
                    <a:pt x="726" y="1541"/>
                  </a:lnTo>
                  <a:lnTo>
                    <a:pt x="726" y="1541"/>
                  </a:lnTo>
                  <a:lnTo>
                    <a:pt x="740" y="1541"/>
                  </a:lnTo>
                  <a:lnTo>
                    <a:pt x="746" y="1539"/>
                  </a:lnTo>
                  <a:lnTo>
                    <a:pt x="752" y="1535"/>
                  </a:lnTo>
                  <a:lnTo>
                    <a:pt x="752" y="1535"/>
                  </a:lnTo>
                  <a:lnTo>
                    <a:pt x="768" y="1519"/>
                  </a:lnTo>
                  <a:lnTo>
                    <a:pt x="782" y="1501"/>
                  </a:lnTo>
                  <a:lnTo>
                    <a:pt x="794" y="1481"/>
                  </a:lnTo>
                  <a:lnTo>
                    <a:pt x="800" y="1473"/>
                  </a:lnTo>
                  <a:lnTo>
                    <a:pt x="804" y="1463"/>
                  </a:lnTo>
                  <a:lnTo>
                    <a:pt x="804" y="1463"/>
                  </a:lnTo>
                  <a:lnTo>
                    <a:pt x="816" y="1432"/>
                  </a:lnTo>
                  <a:lnTo>
                    <a:pt x="829" y="1404"/>
                  </a:lnTo>
                  <a:lnTo>
                    <a:pt x="847" y="1380"/>
                  </a:lnTo>
                  <a:lnTo>
                    <a:pt x="867" y="1358"/>
                  </a:lnTo>
                  <a:lnTo>
                    <a:pt x="889" y="1340"/>
                  </a:lnTo>
                  <a:lnTo>
                    <a:pt x="915" y="1324"/>
                  </a:lnTo>
                  <a:lnTo>
                    <a:pt x="941" y="1308"/>
                  </a:lnTo>
                  <a:lnTo>
                    <a:pt x="969" y="1296"/>
                  </a:lnTo>
                  <a:lnTo>
                    <a:pt x="969" y="1296"/>
                  </a:lnTo>
                  <a:lnTo>
                    <a:pt x="994" y="1285"/>
                  </a:lnTo>
                  <a:lnTo>
                    <a:pt x="1014" y="1269"/>
                  </a:lnTo>
                  <a:lnTo>
                    <a:pt x="1028" y="1253"/>
                  </a:lnTo>
                  <a:lnTo>
                    <a:pt x="1040" y="1235"/>
                  </a:lnTo>
                  <a:lnTo>
                    <a:pt x="1048" y="1215"/>
                  </a:lnTo>
                  <a:lnTo>
                    <a:pt x="1052" y="1193"/>
                  </a:lnTo>
                  <a:lnTo>
                    <a:pt x="1052" y="1171"/>
                  </a:lnTo>
                  <a:lnTo>
                    <a:pt x="1052" y="1145"/>
                  </a:lnTo>
                  <a:lnTo>
                    <a:pt x="1052" y="1145"/>
                  </a:lnTo>
                  <a:lnTo>
                    <a:pt x="1050" y="1118"/>
                  </a:lnTo>
                  <a:lnTo>
                    <a:pt x="1046" y="1088"/>
                  </a:lnTo>
                  <a:lnTo>
                    <a:pt x="1036" y="1032"/>
                  </a:lnTo>
                  <a:lnTo>
                    <a:pt x="1022" y="976"/>
                  </a:lnTo>
                  <a:lnTo>
                    <a:pt x="1006" y="921"/>
                  </a:lnTo>
                  <a:lnTo>
                    <a:pt x="987" y="865"/>
                  </a:lnTo>
                  <a:lnTo>
                    <a:pt x="967" y="811"/>
                  </a:lnTo>
                  <a:lnTo>
                    <a:pt x="925" y="704"/>
                  </a:lnTo>
                  <a:lnTo>
                    <a:pt x="925" y="704"/>
                  </a:lnTo>
                  <a:lnTo>
                    <a:pt x="895" y="632"/>
                  </a:lnTo>
                  <a:lnTo>
                    <a:pt x="867" y="563"/>
                  </a:lnTo>
                  <a:lnTo>
                    <a:pt x="853" y="525"/>
                  </a:lnTo>
                  <a:lnTo>
                    <a:pt x="843" y="489"/>
                  </a:lnTo>
                  <a:lnTo>
                    <a:pt x="837" y="450"/>
                  </a:lnTo>
                  <a:lnTo>
                    <a:pt x="833" y="410"/>
                  </a:lnTo>
                  <a:lnTo>
                    <a:pt x="833" y="410"/>
                  </a:lnTo>
                  <a:lnTo>
                    <a:pt x="831" y="384"/>
                  </a:lnTo>
                  <a:lnTo>
                    <a:pt x="827" y="356"/>
                  </a:lnTo>
                  <a:lnTo>
                    <a:pt x="820" y="330"/>
                  </a:lnTo>
                  <a:lnTo>
                    <a:pt x="814" y="302"/>
                  </a:lnTo>
                  <a:lnTo>
                    <a:pt x="798" y="249"/>
                  </a:lnTo>
                  <a:lnTo>
                    <a:pt x="790" y="221"/>
                  </a:lnTo>
                  <a:lnTo>
                    <a:pt x="786" y="193"/>
                  </a:lnTo>
                  <a:lnTo>
                    <a:pt x="786" y="193"/>
                  </a:lnTo>
                  <a:lnTo>
                    <a:pt x="784" y="181"/>
                  </a:lnTo>
                  <a:lnTo>
                    <a:pt x="778" y="169"/>
                  </a:lnTo>
                  <a:lnTo>
                    <a:pt x="772" y="155"/>
                  </a:lnTo>
                  <a:lnTo>
                    <a:pt x="764" y="143"/>
                  </a:lnTo>
                  <a:lnTo>
                    <a:pt x="746" y="122"/>
                  </a:lnTo>
                  <a:lnTo>
                    <a:pt x="724" y="102"/>
                  </a:lnTo>
                  <a:lnTo>
                    <a:pt x="724" y="102"/>
                  </a:lnTo>
                  <a:lnTo>
                    <a:pt x="686" y="76"/>
                  </a:lnTo>
                  <a:lnTo>
                    <a:pt x="645" y="52"/>
                  </a:lnTo>
                  <a:lnTo>
                    <a:pt x="603" y="28"/>
                  </a:lnTo>
                  <a:lnTo>
                    <a:pt x="561" y="8"/>
                  </a:lnTo>
                  <a:lnTo>
                    <a:pt x="561" y="8"/>
                  </a:lnTo>
                  <a:lnTo>
                    <a:pt x="543" y="2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05" y="2"/>
                  </a:lnTo>
                  <a:lnTo>
                    <a:pt x="497" y="4"/>
                  </a:lnTo>
                  <a:lnTo>
                    <a:pt x="493" y="6"/>
                  </a:lnTo>
                  <a:lnTo>
                    <a:pt x="493" y="6"/>
                  </a:lnTo>
                  <a:lnTo>
                    <a:pt x="462" y="36"/>
                  </a:lnTo>
                  <a:lnTo>
                    <a:pt x="430" y="68"/>
                  </a:lnTo>
                  <a:lnTo>
                    <a:pt x="376" y="128"/>
                  </a:lnTo>
                  <a:lnTo>
                    <a:pt x="376" y="1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9" name="Freeform 11"/>
            <p:cNvSpPr>
              <a:spLocks/>
            </p:cNvSpPr>
            <p:nvPr/>
          </p:nvSpPr>
          <p:spPr bwMode="auto">
            <a:xfrm>
              <a:off x="6943199" y="2847056"/>
              <a:ext cx="229142" cy="211532"/>
            </a:xfrm>
            <a:custGeom>
              <a:avLst/>
              <a:gdLst>
                <a:gd name="T0" fmla="*/ 1359 w 1383"/>
                <a:gd name="T1" fmla="*/ 341 h 1290"/>
                <a:gd name="T2" fmla="*/ 1296 w 1383"/>
                <a:gd name="T3" fmla="*/ 316 h 1290"/>
                <a:gd name="T4" fmla="*/ 1270 w 1383"/>
                <a:gd name="T5" fmla="*/ 256 h 1290"/>
                <a:gd name="T6" fmla="*/ 1238 w 1383"/>
                <a:gd name="T7" fmla="*/ 202 h 1290"/>
                <a:gd name="T8" fmla="*/ 1173 w 1383"/>
                <a:gd name="T9" fmla="*/ 228 h 1290"/>
                <a:gd name="T10" fmla="*/ 1033 w 1383"/>
                <a:gd name="T11" fmla="*/ 230 h 1290"/>
                <a:gd name="T12" fmla="*/ 890 w 1383"/>
                <a:gd name="T13" fmla="*/ 139 h 1290"/>
                <a:gd name="T14" fmla="*/ 833 w 1383"/>
                <a:gd name="T15" fmla="*/ 53 h 1290"/>
                <a:gd name="T16" fmla="*/ 751 w 1383"/>
                <a:gd name="T17" fmla="*/ 79 h 1290"/>
                <a:gd name="T18" fmla="*/ 715 w 1383"/>
                <a:gd name="T19" fmla="*/ 103 h 1290"/>
                <a:gd name="T20" fmla="*/ 709 w 1383"/>
                <a:gd name="T21" fmla="*/ 105 h 1290"/>
                <a:gd name="T22" fmla="*/ 678 w 1383"/>
                <a:gd name="T23" fmla="*/ 85 h 1290"/>
                <a:gd name="T24" fmla="*/ 656 w 1383"/>
                <a:gd name="T25" fmla="*/ 47 h 1290"/>
                <a:gd name="T26" fmla="*/ 580 w 1383"/>
                <a:gd name="T27" fmla="*/ 41 h 1290"/>
                <a:gd name="T28" fmla="*/ 516 w 1383"/>
                <a:gd name="T29" fmla="*/ 117 h 1290"/>
                <a:gd name="T30" fmla="*/ 463 w 1383"/>
                <a:gd name="T31" fmla="*/ 204 h 1290"/>
                <a:gd name="T32" fmla="*/ 405 w 1383"/>
                <a:gd name="T33" fmla="*/ 262 h 1290"/>
                <a:gd name="T34" fmla="*/ 330 w 1383"/>
                <a:gd name="T35" fmla="*/ 250 h 1290"/>
                <a:gd name="T36" fmla="*/ 302 w 1383"/>
                <a:gd name="T37" fmla="*/ 234 h 1290"/>
                <a:gd name="T38" fmla="*/ 254 w 1383"/>
                <a:gd name="T39" fmla="*/ 302 h 1290"/>
                <a:gd name="T40" fmla="*/ 182 w 1383"/>
                <a:gd name="T41" fmla="*/ 306 h 1290"/>
                <a:gd name="T42" fmla="*/ 119 w 1383"/>
                <a:gd name="T43" fmla="*/ 306 h 1290"/>
                <a:gd name="T44" fmla="*/ 121 w 1383"/>
                <a:gd name="T45" fmla="*/ 355 h 1290"/>
                <a:gd name="T46" fmla="*/ 103 w 1383"/>
                <a:gd name="T47" fmla="*/ 447 h 1290"/>
                <a:gd name="T48" fmla="*/ 23 w 1383"/>
                <a:gd name="T49" fmla="*/ 681 h 1290"/>
                <a:gd name="T50" fmla="*/ 53 w 1383"/>
                <a:gd name="T51" fmla="*/ 660 h 1290"/>
                <a:gd name="T52" fmla="*/ 69 w 1383"/>
                <a:gd name="T53" fmla="*/ 602 h 1290"/>
                <a:gd name="T54" fmla="*/ 107 w 1383"/>
                <a:gd name="T55" fmla="*/ 582 h 1290"/>
                <a:gd name="T56" fmla="*/ 188 w 1383"/>
                <a:gd name="T57" fmla="*/ 604 h 1290"/>
                <a:gd name="T58" fmla="*/ 204 w 1383"/>
                <a:gd name="T59" fmla="*/ 606 h 1290"/>
                <a:gd name="T60" fmla="*/ 236 w 1383"/>
                <a:gd name="T61" fmla="*/ 660 h 1290"/>
                <a:gd name="T62" fmla="*/ 298 w 1383"/>
                <a:gd name="T63" fmla="*/ 739 h 1290"/>
                <a:gd name="T64" fmla="*/ 427 w 1383"/>
                <a:gd name="T65" fmla="*/ 787 h 1290"/>
                <a:gd name="T66" fmla="*/ 487 w 1383"/>
                <a:gd name="T67" fmla="*/ 829 h 1290"/>
                <a:gd name="T68" fmla="*/ 570 w 1383"/>
                <a:gd name="T69" fmla="*/ 864 h 1290"/>
                <a:gd name="T70" fmla="*/ 630 w 1383"/>
                <a:gd name="T71" fmla="*/ 856 h 1290"/>
                <a:gd name="T72" fmla="*/ 676 w 1383"/>
                <a:gd name="T73" fmla="*/ 852 h 1290"/>
                <a:gd name="T74" fmla="*/ 721 w 1383"/>
                <a:gd name="T75" fmla="*/ 890 h 1290"/>
                <a:gd name="T76" fmla="*/ 727 w 1383"/>
                <a:gd name="T77" fmla="*/ 962 h 1290"/>
                <a:gd name="T78" fmla="*/ 672 w 1383"/>
                <a:gd name="T79" fmla="*/ 1013 h 1290"/>
                <a:gd name="T80" fmla="*/ 691 w 1383"/>
                <a:gd name="T81" fmla="*/ 1081 h 1290"/>
                <a:gd name="T82" fmla="*/ 785 w 1383"/>
                <a:gd name="T83" fmla="*/ 1196 h 1290"/>
                <a:gd name="T84" fmla="*/ 819 w 1383"/>
                <a:gd name="T85" fmla="*/ 1270 h 1290"/>
                <a:gd name="T86" fmla="*/ 980 w 1383"/>
                <a:gd name="T87" fmla="*/ 1149 h 1290"/>
                <a:gd name="T88" fmla="*/ 936 w 1383"/>
                <a:gd name="T89" fmla="*/ 1069 h 1290"/>
                <a:gd name="T90" fmla="*/ 970 w 1383"/>
                <a:gd name="T91" fmla="*/ 1002 h 1290"/>
                <a:gd name="T92" fmla="*/ 1109 w 1383"/>
                <a:gd name="T93" fmla="*/ 840 h 1290"/>
                <a:gd name="T94" fmla="*/ 1151 w 1383"/>
                <a:gd name="T95" fmla="*/ 735 h 1290"/>
                <a:gd name="T96" fmla="*/ 1224 w 1383"/>
                <a:gd name="T97" fmla="*/ 644 h 1290"/>
                <a:gd name="T98" fmla="*/ 1286 w 1383"/>
                <a:gd name="T99" fmla="*/ 554 h 1290"/>
                <a:gd name="T100" fmla="*/ 1284 w 1383"/>
                <a:gd name="T101" fmla="*/ 516 h 1290"/>
                <a:gd name="T102" fmla="*/ 1322 w 1383"/>
                <a:gd name="T103" fmla="*/ 483 h 1290"/>
                <a:gd name="T104" fmla="*/ 1381 w 1383"/>
                <a:gd name="T105" fmla="*/ 467 h 1290"/>
                <a:gd name="T106" fmla="*/ 1375 w 1383"/>
                <a:gd name="T107" fmla="*/ 385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3" h="1290">
                  <a:moveTo>
                    <a:pt x="1375" y="385"/>
                  </a:moveTo>
                  <a:lnTo>
                    <a:pt x="1375" y="385"/>
                  </a:lnTo>
                  <a:lnTo>
                    <a:pt x="1373" y="371"/>
                  </a:lnTo>
                  <a:lnTo>
                    <a:pt x="1369" y="359"/>
                  </a:lnTo>
                  <a:lnTo>
                    <a:pt x="1365" y="349"/>
                  </a:lnTo>
                  <a:lnTo>
                    <a:pt x="1359" y="341"/>
                  </a:lnTo>
                  <a:lnTo>
                    <a:pt x="1351" y="336"/>
                  </a:lnTo>
                  <a:lnTo>
                    <a:pt x="1342" y="330"/>
                  </a:lnTo>
                  <a:lnTo>
                    <a:pt x="1330" y="326"/>
                  </a:lnTo>
                  <a:lnTo>
                    <a:pt x="1318" y="322"/>
                  </a:lnTo>
                  <a:lnTo>
                    <a:pt x="1318" y="322"/>
                  </a:lnTo>
                  <a:lnTo>
                    <a:pt x="1296" y="316"/>
                  </a:lnTo>
                  <a:lnTo>
                    <a:pt x="1282" y="310"/>
                  </a:lnTo>
                  <a:lnTo>
                    <a:pt x="1270" y="304"/>
                  </a:lnTo>
                  <a:lnTo>
                    <a:pt x="1264" y="296"/>
                  </a:lnTo>
                  <a:lnTo>
                    <a:pt x="1262" y="284"/>
                  </a:lnTo>
                  <a:lnTo>
                    <a:pt x="1264" y="272"/>
                  </a:lnTo>
                  <a:lnTo>
                    <a:pt x="1270" y="256"/>
                  </a:lnTo>
                  <a:lnTo>
                    <a:pt x="1280" y="236"/>
                  </a:lnTo>
                  <a:lnTo>
                    <a:pt x="1280" y="236"/>
                  </a:lnTo>
                  <a:lnTo>
                    <a:pt x="1266" y="220"/>
                  </a:lnTo>
                  <a:lnTo>
                    <a:pt x="1256" y="210"/>
                  </a:lnTo>
                  <a:lnTo>
                    <a:pt x="1248" y="204"/>
                  </a:lnTo>
                  <a:lnTo>
                    <a:pt x="1238" y="202"/>
                  </a:lnTo>
                  <a:lnTo>
                    <a:pt x="1238" y="202"/>
                  </a:lnTo>
                  <a:lnTo>
                    <a:pt x="1230" y="202"/>
                  </a:lnTo>
                  <a:lnTo>
                    <a:pt x="1222" y="206"/>
                  </a:lnTo>
                  <a:lnTo>
                    <a:pt x="1194" y="218"/>
                  </a:lnTo>
                  <a:lnTo>
                    <a:pt x="1194" y="218"/>
                  </a:lnTo>
                  <a:lnTo>
                    <a:pt x="1173" y="228"/>
                  </a:lnTo>
                  <a:lnTo>
                    <a:pt x="1151" y="234"/>
                  </a:lnTo>
                  <a:lnTo>
                    <a:pt x="1127" y="238"/>
                  </a:lnTo>
                  <a:lnTo>
                    <a:pt x="1103" y="238"/>
                  </a:lnTo>
                  <a:lnTo>
                    <a:pt x="1103" y="238"/>
                  </a:lnTo>
                  <a:lnTo>
                    <a:pt x="1067" y="236"/>
                  </a:lnTo>
                  <a:lnTo>
                    <a:pt x="1033" y="230"/>
                  </a:lnTo>
                  <a:lnTo>
                    <a:pt x="1000" y="218"/>
                  </a:lnTo>
                  <a:lnTo>
                    <a:pt x="970" y="204"/>
                  </a:lnTo>
                  <a:lnTo>
                    <a:pt x="940" y="184"/>
                  </a:lnTo>
                  <a:lnTo>
                    <a:pt x="912" y="163"/>
                  </a:lnTo>
                  <a:lnTo>
                    <a:pt x="902" y="151"/>
                  </a:lnTo>
                  <a:lnTo>
                    <a:pt x="890" y="139"/>
                  </a:lnTo>
                  <a:lnTo>
                    <a:pt x="880" y="125"/>
                  </a:lnTo>
                  <a:lnTo>
                    <a:pt x="872" y="111"/>
                  </a:lnTo>
                  <a:lnTo>
                    <a:pt x="872" y="111"/>
                  </a:lnTo>
                  <a:lnTo>
                    <a:pt x="862" y="95"/>
                  </a:lnTo>
                  <a:lnTo>
                    <a:pt x="854" y="81"/>
                  </a:lnTo>
                  <a:lnTo>
                    <a:pt x="833" y="53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75" y="23"/>
                  </a:lnTo>
                  <a:lnTo>
                    <a:pt x="765" y="47"/>
                  </a:lnTo>
                  <a:lnTo>
                    <a:pt x="765" y="47"/>
                  </a:lnTo>
                  <a:lnTo>
                    <a:pt x="751" y="79"/>
                  </a:lnTo>
                  <a:lnTo>
                    <a:pt x="751" y="79"/>
                  </a:lnTo>
                  <a:lnTo>
                    <a:pt x="745" y="89"/>
                  </a:lnTo>
                  <a:lnTo>
                    <a:pt x="737" y="95"/>
                  </a:lnTo>
                  <a:lnTo>
                    <a:pt x="727" y="101"/>
                  </a:lnTo>
                  <a:lnTo>
                    <a:pt x="715" y="103"/>
                  </a:lnTo>
                  <a:lnTo>
                    <a:pt x="715" y="103"/>
                  </a:lnTo>
                  <a:lnTo>
                    <a:pt x="713" y="103"/>
                  </a:lnTo>
                  <a:lnTo>
                    <a:pt x="713" y="103"/>
                  </a:lnTo>
                  <a:lnTo>
                    <a:pt x="711" y="103"/>
                  </a:lnTo>
                  <a:lnTo>
                    <a:pt x="711" y="103"/>
                  </a:lnTo>
                  <a:lnTo>
                    <a:pt x="709" y="105"/>
                  </a:lnTo>
                  <a:lnTo>
                    <a:pt x="709" y="105"/>
                  </a:lnTo>
                  <a:lnTo>
                    <a:pt x="693" y="101"/>
                  </a:lnTo>
                  <a:lnTo>
                    <a:pt x="693" y="101"/>
                  </a:lnTo>
                  <a:lnTo>
                    <a:pt x="693" y="99"/>
                  </a:lnTo>
                  <a:lnTo>
                    <a:pt x="693" y="99"/>
                  </a:lnTo>
                  <a:lnTo>
                    <a:pt x="685" y="93"/>
                  </a:lnTo>
                  <a:lnTo>
                    <a:pt x="678" y="85"/>
                  </a:lnTo>
                  <a:lnTo>
                    <a:pt x="678" y="85"/>
                  </a:lnTo>
                  <a:lnTo>
                    <a:pt x="668" y="69"/>
                  </a:lnTo>
                  <a:lnTo>
                    <a:pt x="668" y="69"/>
                  </a:lnTo>
                  <a:lnTo>
                    <a:pt x="662" y="57"/>
                  </a:lnTo>
                  <a:lnTo>
                    <a:pt x="656" y="47"/>
                  </a:lnTo>
                  <a:lnTo>
                    <a:pt x="656" y="47"/>
                  </a:lnTo>
                  <a:lnTo>
                    <a:pt x="646" y="17"/>
                  </a:lnTo>
                  <a:lnTo>
                    <a:pt x="646" y="17"/>
                  </a:lnTo>
                  <a:lnTo>
                    <a:pt x="620" y="27"/>
                  </a:lnTo>
                  <a:lnTo>
                    <a:pt x="620" y="27"/>
                  </a:lnTo>
                  <a:lnTo>
                    <a:pt x="598" y="33"/>
                  </a:lnTo>
                  <a:lnTo>
                    <a:pt x="580" y="41"/>
                  </a:lnTo>
                  <a:lnTo>
                    <a:pt x="564" y="51"/>
                  </a:lnTo>
                  <a:lnTo>
                    <a:pt x="552" y="59"/>
                  </a:lnTo>
                  <a:lnTo>
                    <a:pt x="540" y="71"/>
                  </a:lnTo>
                  <a:lnTo>
                    <a:pt x="530" y="83"/>
                  </a:lnTo>
                  <a:lnTo>
                    <a:pt x="522" y="99"/>
                  </a:lnTo>
                  <a:lnTo>
                    <a:pt x="516" y="117"/>
                  </a:lnTo>
                  <a:lnTo>
                    <a:pt x="516" y="117"/>
                  </a:lnTo>
                  <a:lnTo>
                    <a:pt x="511" y="133"/>
                  </a:lnTo>
                  <a:lnTo>
                    <a:pt x="505" y="149"/>
                  </a:lnTo>
                  <a:lnTo>
                    <a:pt x="495" y="165"/>
                  </a:lnTo>
                  <a:lnTo>
                    <a:pt x="485" y="178"/>
                  </a:lnTo>
                  <a:lnTo>
                    <a:pt x="463" y="204"/>
                  </a:lnTo>
                  <a:lnTo>
                    <a:pt x="441" y="228"/>
                  </a:lnTo>
                  <a:lnTo>
                    <a:pt x="441" y="228"/>
                  </a:lnTo>
                  <a:lnTo>
                    <a:pt x="419" y="252"/>
                  </a:lnTo>
                  <a:lnTo>
                    <a:pt x="419" y="252"/>
                  </a:lnTo>
                  <a:lnTo>
                    <a:pt x="413" y="256"/>
                  </a:lnTo>
                  <a:lnTo>
                    <a:pt x="405" y="262"/>
                  </a:lnTo>
                  <a:lnTo>
                    <a:pt x="395" y="266"/>
                  </a:lnTo>
                  <a:lnTo>
                    <a:pt x="383" y="266"/>
                  </a:lnTo>
                  <a:lnTo>
                    <a:pt x="383" y="266"/>
                  </a:lnTo>
                  <a:lnTo>
                    <a:pt x="367" y="266"/>
                  </a:lnTo>
                  <a:lnTo>
                    <a:pt x="347" y="260"/>
                  </a:lnTo>
                  <a:lnTo>
                    <a:pt x="330" y="250"/>
                  </a:lnTo>
                  <a:lnTo>
                    <a:pt x="320" y="244"/>
                  </a:lnTo>
                  <a:lnTo>
                    <a:pt x="312" y="238"/>
                  </a:lnTo>
                  <a:lnTo>
                    <a:pt x="312" y="238"/>
                  </a:lnTo>
                  <a:lnTo>
                    <a:pt x="306" y="230"/>
                  </a:lnTo>
                  <a:lnTo>
                    <a:pt x="306" y="230"/>
                  </a:lnTo>
                  <a:lnTo>
                    <a:pt x="302" y="234"/>
                  </a:lnTo>
                  <a:lnTo>
                    <a:pt x="302" y="234"/>
                  </a:lnTo>
                  <a:lnTo>
                    <a:pt x="292" y="260"/>
                  </a:lnTo>
                  <a:lnTo>
                    <a:pt x="286" y="272"/>
                  </a:lnTo>
                  <a:lnTo>
                    <a:pt x="276" y="284"/>
                  </a:lnTo>
                  <a:lnTo>
                    <a:pt x="266" y="294"/>
                  </a:lnTo>
                  <a:lnTo>
                    <a:pt x="254" y="302"/>
                  </a:lnTo>
                  <a:lnTo>
                    <a:pt x="238" y="306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02" y="308"/>
                  </a:lnTo>
                  <a:lnTo>
                    <a:pt x="182" y="306"/>
                  </a:lnTo>
                  <a:lnTo>
                    <a:pt x="182" y="306"/>
                  </a:lnTo>
                  <a:lnTo>
                    <a:pt x="173" y="304"/>
                  </a:lnTo>
                  <a:lnTo>
                    <a:pt x="173" y="304"/>
                  </a:lnTo>
                  <a:lnTo>
                    <a:pt x="149" y="300"/>
                  </a:lnTo>
                  <a:lnTo>
                    <a:pt x="125" y="294"/>
                  </a:lnTo>
                  <a:lnTo>
                    <a:pt x="125" y="294"/>
                  </a:lnTo>
                  <a:lnTo>
                    <a:pt x="119" y="306"/>
                  </a:lnTo>
                  <a:lnTo>
                    <a:pt x="113" y="320"/>
                  </a:lnTo>
                  <a:lnTo>
                    <a:pt x="111" y="332"/>
                  </a:lnTo>
                  <a:lnTo>
                    <a:pt x="111" y="336"/>
                  </a:lnTo>
                  <a:lnTo>
                    <a:pt x="111" y="340"/>
                  </a:lnTo>
                  <a:lnTo>
                    <a:pt x="111" y="340"/>
                  </a:lnTo>
                  <a:lnTo>
                    <a:pt x="121" y="355"/>
                  </a:lnTo>
                  <a:lnTo>
                    <a:pt x="125" y="369"/>
                  </a:lnTo>
                  <a:lnTo>
                    <a:pt x="125" y="383"/>
                  </a:lnTo>
                  <a:lnTo>
                    <a:pt x="125" y="395"/>
                  </a:lnTo>
                  <a:lnTo>
                    <a:pt x="121" y="409"/>
                  </a:lnTo>
                  <a:lnTo>
                    <a:pt x="115" y="421"/>
                  </a:lnTo>
                  <a:lnTo>
                    <a:pt x="103" y="447"/>
                  </a:lnTo>
                  <a:lnTo>
                    <a:pt x="103" y="447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12" y="681"/>
                  </a:lnTo>
                  <a:lnTo>
                    <a:pt x="23" y="681"/>
                  </a:lnTo>
                  <a:lnTo>
                    <a:pt x="23" y="681"/>
                  </a:lnTo>
                  <a:lnTo>
                    <a:pt x="31" y="681"/>
                  </a:lnTo>
                  <a:lnTo>
                    <a:pt x="37" y="679"/>
                  </a:lnTo>
                  <a:lnTo>
                    <a:pt x="41" y="677"/>
                  </a:lnTo>
                  <a:lnTo>
                    <a:pt x="47" y="673"/>
                  </a:lnTo>
                  <a:lnTo>
                    <a:pt x="49" y="668"/>
                  </a:lnTo>
                  <a:lnTo>
                    <a:pt x="53" y="660"/>
                  </a:lnTo>
                  <a:lnTo>
                    <a:pt x="57" y="642"/>
                  </a:lnTo>
                  <a:lnTo>
                    <a:pt x="57" y="642"/>
                  </a:lnTo>
                  <a:lnTo>
                    <a:pt x="57" y="632"/>
                  </a:lnTo>
                  <a:lnTo>
                    <a:pt x="61" y="620"/>
                  </a:lnTo>
                  <a:lnTo>
                    <a:pt x="63" y="610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9" y="592"/>
                  </a:lnTo>
                  <a:lnTo>
                    <a:pt x="89" y="586"/>
                  </a:lnTo>
                  <a:lnTo>
                    <a:pt x="97" y="582"/>
                  </a:lnTo>
                  <a:lnTo>
                    <a:pt x="107" y="582"/>
                  </a:lnTo>
                  <a:lnTo>
                    <a:pt x="107" y="582"/>
                  </a:lnTo>
                  <a:lnTo>
                    <a:pt x="117" y="582"/>
                  </a:lnTo>
                  <a:lnTo>
                    <a:pt x="127" y="586"/>
                  </a:lnTo>
                  <a:lnTo>
                    <a:pt x="149" y="594"/>
                  </a:lnTo>
                  <a:lnTo>
                    <a:pt x="169" y="600"/>
                  </a:lnTo>
                  <a:lnTo>
                    <a:pt x="179" y="604"/>
                  </a:lnTo>
                  <a:lnTo>
                    <a:pt x="188" y="604"/>
                  </a:lnTo>
                  <a:lnTo>
                    <a:pt x="188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204" y="606"/>
                  </a:lnTo>
                  <a:lnTo>
                    <a:pt x="212" y="610"/>
                  </a:lnTo>
                  <a:lnTo>
                    <a:pt x="220" y="616"/>
                  </a:lnTo>
                  <a:lnTo>
                    <a:pt x="224" y="624"/>
                  </a:lnTo>
                  <a:lnTo>
                    <a:pt x="224" y="624"/>
                  </a:lnTo>
                  <a:lnTo>
                    <a:pt x="230" y="642"/>
                  </a:lnTo>
                  <a:lnTo>
                    <a:pt x="236" y="660"/>
                  </a:lnTo>
                  <a:lnTo>
                    <a:pt x="244" y="675"/>
                  </a:lnTo>
                  <a:lnTo>
                    <a:pt x="254" y="691"/>
                  </a:lnTo>
                  <a:lnTo>
                    <a:pt x="264" y="705"/>
                  </a:lnTo>
                  <a:lnTo>
                    <a:pt x="274" y="717"/>
                  </a:lnTo>
                  <a:lnTo>
                    <a:pt x="286" y="729"/>
                  </a:lnTo>
                  <a:lnTo>
                    <a:pt x="298" y="739"/>
                  </a:lnTo>
                  <a:lnTo>
                    <a:pt x="312" y="747"/>
                  </a:lnTo>
                  <a:lnTo>
                    <a:pt x="326" y="755"/>
                  </a:lnTo>
                  <a:lnTo>
                    <a:pt x="357" y="769"/>
                  </a:lnTo>
                  <a:lnTo>
                    <a:pt x="391" y="779"/>
                  </a:lnTo>
                  <a:lnTo>
                    <a:pt x="427" y="787"/>
                  </a:lnTo>
                  <a:lnTo>
                    <a:pt x="427" y="787"/>
                  </a:lnTo>
                  <a:lnTo>
                    <a:pt x="441" y="793"/>
                  </a:lnTo>
                  <a:lnTo>
                    <a:pt x="455" y="799"/>
                  </a:lnTo>
                  <a:lnTo>
                    <a:pt x="467" y="809"/>
                  </a:lnTo>
                  <a:lnTo>
                    <a:pt x="479" y="819"/>
                  </a:lnTo>
                  <a:lnTo>
                    <a:pt x="479" y="819"/>
                  </a:lnTo>
                  <a:lnTo>
                    <a:pt x="487" y="829"/>
                  </a:lnTo>
                  <a:lnTo>
                    <a:pt x="499" y="839"/>
                  </a:lnTo>
                  <a:lnTo>
                    <a:pt x="512" y="846"/>
                  </a:lnTo>
                  <a:lnTo>
                    <a:pt x="526" y="852"/>
                  </a:lnTo>
                  <a:lnTo>
                    <a:pt x="540" y="858"/>
                  </a:lnTo>
                  <a:lnTo>
                    <a:pt x="554" y="862"/>
                  </a:lnTo>
                  <a:lnTo>
                    <a:pt x="570" y="864"/>
                  </a:lnTo>
                  <a:lnTo>
                    <a:pt x="586" y="866"/>
                  </a:lnTo>
                  <a:lnTo>
                    <a:pt x="586" y="866"/>
                  </a:lnTo>
                  <a:lnTo>
                    <a:pt x="596" y="864"/>
                  </a:lnTo>
                  <a:lnTo>
                    <a:pt x="608" y="862"/>
                  </a:lnTo>
                  <a:lnTo>
                    <a:pt x="620" y="860"/>
                  </a:lnTo>
                  <a:lnTo>
                    <a:pt x="630" y="856"/>
                  </a:lnTo>
                  <a:lnTo>
                    <a:pt x="630" y="856"/>
                  </a:lnTo>
                  <a:lnTo>
                    <a:pt x="642" y="850"/>
                  </a:lnTo>
                  <a:lnTo>
                    <a:pt x="658" y="850"/>
                  </a:lnTo>
                  <a:lnTo>
                    <a:pt x="658" y="850"/>
                  </a:lnTo>
                  <a:lnTo>
                    <a:pt x="666" y="850"/>
                  </a:lnTo>
                  <a:lnTo>
                    <a:pt x="676" y="852"/>
                  </a:lnTo>
                  <a:lnTo>
                    <a:pt x="683" y="856"/>
                  </a:lnTo>
                  <a:lnTo>
                    <a:pt x="693" y="860"/>
                  </a:lnTo>
                  <a:lnTo>
                    <a:pt x="701" y="866"/>
                  </a:lnTo>
                  <a:lnTo>
                    <a:pt x="709" y="874"/>
                  </a:lnTo>
                  <a:lnTo>
                    <a:pt x="715" y="882"/>
                  </a:lnTo>
                  <a:lnTo>
                    <a:pt x="721" y="890"/>
                  </a:lnTo>
                  <a:lnTo>
                    <a:pt x="721" y="890"/>
                  </a:lnTo>
                  <a:lnTo>
                    <a:pt x="727" y="906"/>
                  </a:lnTo>
                  <a:lnTo>
                    <a:pt x="731" y="920"/>
                  </a:lnTo>
                  <a:lnTo>
                    <a:pt x="733" y="936"/>
                  </a:lnTo>
                  <a:lnTo>
                    <a:pt x="731" y="950"/>
                  </a:lnTo>
                  <a:lnTo>
                    <a:pt x="727" y="962"/>
                  </a:lnTo>
                  <a:lnTo>
                    <a:pt x="721" y="976"/>
                  </a:lnTo>
                  <a:lnTo>
                    <a:pt x="713" y="986"/>
                  </a:lnTo>
                  <a:lnTo>
                    <a:pt x="703" y="994"/>
                  </a:lnTo>
                  <a:lnTo>
                    <a:pt x="703" y="994"/>
                  </a:lnTo>
                  <a:lnTo>
                    <a:pt x="685" y="1005"/>
                  </a:lnTo>
                  <a:lnTo>
                    <a:pt x="672" y="1013"/>
                  </a:lnTo>
                  <a:lnTo>
                    <a:pt x="664" y="1023"/>
                  </a:lnTo>
                  <a:lnTo>
                    <a:pt x="660" y="1031"/>
                  </a:lnTo>
                  <a:lnTo>
                    <a:pt x="662" y="1041"/>
                  </a:lnTo>
                  <a:lnTo>
                    <a:pt x="666" y="1051"/>
                  </a:lnTo>
                  <a:lnTo>
                    <a:pt x="676" y="1065"/>
                  </a:lnTo>
                  <a:lnTo>
                    <a:pt x="691" y="1081"/>
                  </a:lnTo>
                  <a:lnTo>
                    <a:pt x="691" y="1081"/>
                  </a:lnTo>
                  <a:lnTo>
                    <a:pt x="725" y="1117"/>
                  </a:lnTo>
                  <a:lnTo>
                    <a:pt x="741" y="1135"/>
                  </a:lnTo>
                  <a:lnTo>
                    <a:pt x="757" y="1155"/>
                  </a:lnTo>
                  <a:lnTo>
                    <a:pt x="771" y="1174"/>
                  </a:lnTo>
                  <a:lnTo>
                    <a:pt x="785" y="1196"/>
                  </a:lnTo>
                  <a:lnTo>
                    <a:pt x="795" y="1220"/>
                  </a:lnTo>
                  <a:lnTo>
                    <a:pt x="803" y="1244"/>
                  </a:lnTo>
                  <a:lnTo>
                    <a:pt x="803" y="1244"/>
                  </a:lnTo>
                  <a:lnTo>
                    <a:pt x="805" y="1252"/>
                  </a:lnTo>
                  <a:lnTo>
                    <a:pt x="809" y="1258"/>
                  </a:lnTo>
                  <a:lnTo>
                    <a:pt x="819" y="1270"/>
                  </a:lnTo>
                  <a:lnTo>
                    <a:pt x="837" y="1290"/>
                  </a:lnTo>
                  <a:lnTo>
                    <a:pt x="837" y="1290"/>
                  </a:lnTo>
                  <a:lnTo>
                    <a:pt x="1013" y="1188"/>
                  </a:lnTo>
                  <a:lnTo>
                    <a:pt x="1013" y="1188"/>
                  </a:lnTo>
                  <a:lnTo>
                    <a:pt x="998" y="1169"/>
                  </a:lnTo>
                  <a:lnTo>
                    <a:pt x="980" y="1149"/>
                  </a:lnTo>
                  <a:lnTo>
                    <a:pt x="980" y="1149"/>
                  </a:lnTo>
                  <a:lnTo>
                    <a:pt x="964" y="1133"/>
                  </a:lnTo>
                  <a:lnTo>
                    <a:pt x="952" y="1117"/>
                  </a:lnTo>
                  <a:lnTo>
                    <a:pt x="942" y="1101"/>
                  </a:lnTo>
                  <a:lnTo>
                    <a:pt x="938" y="1085"/>
                  </a:lnTo>
                  <a:lnTo>
                    <a:pt x="936" y="1069"/>
                  </a:lnTo>
                  <a:lnTo>
                    <a:pt x="940" y="1055"/>
                  </a:lnTo>
                  <a:lnTo>
                    <a:pt x="946" y="1039"/>
                  </a:lnTo>
                  <a:lnTo>
                    <a:pt x="956" y="1025"/>
                  </a:lnTo>
                  <a:lnTo>
                    <a:pt x="956" y="1025"/>
                  </a:lnTo>
                  <a:lnTo>
                    <a:pt x="960" y="1011"/>
                  </a:lnTo>
                  <a:lnTo>
                    <a:pt x="970" y="1002"/>
                  </a:lnTo>
                  <a:lnTo>
                    <a:pt x="970" y="1002"/>
                  </a:lnTo>
                  <a:lnTo>
                    <a:pt x="1023" y="950"/>
                  </a:lnTo>
                  <a:lnTo>
                    <a:pt x="1049" y="924"/>
                  </a:lnTo>
                  <a:lnTo>
                    <a:pt x="1071" y="898"/>
                  </a:lnTo>
                  <a:lnTo>
                    <a:pt x="1091" y="870"/>
                  </a:lnTo>
                  <a:lnTo>
                    <a:pt x="1109" y="840"/>
                  </a:lnTo>
                  <a:lnTo>
                    <a:pt x="1123" y="809"/>
                  </a:lnTo>
                  <a:lnTo>
                    <a:pt x="1133" y="773"/>
                  </a:lnTo>
                  <a:lnTo>
                    <a:pt x="1133" y="773"/>
                  </a:lnTo>
                  <a:lnTo>
                    <a:pt x="1135" y="763"/>
                  </a:lnTo>
                  <a:lnTo>
                    <a:pt x="1139" y="753"/>
                  </a:lnTo>
                  <a:lnTo>
                    <a:pt x="1151" y="735"/>
                  </a:lnTo>
                  <a:lnTo>
                    <a:pt x="1163" y="719"/>
                  </a:lnTo>
                  <a:lnTo>
                    <a:pt x="1177" y="703"/>
                  </a:lnTo>
                  <a:lnTo>
                    <a:pt x="1177" y="703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224" y="644"/>
                  </a:lnTo>
                  <a:lnTo>
                    <a:pt x="1224" y="644"/>
                  </a:lnTo>
                  <a:lnTo>
                    <a:pt x="1262" y="594"/>
                  </a:lnTo>
                  <a:lnTo>
                    <a:pt x="1262" y="594"/>
                  </a:lnTo>
                  <a:lnTo>
                    <a:pt x="1288" y="558"/>
                  </a:lnTo>
                  <a:lnTo>
                    <a:pt x="1288" y="558"/>
                  </a:lnTo>
                  <a:lnTo>
                    <a:pt x="1286" y="554"/>
                  </a:lnTo>
                  <a:lnTo>
                    <a:pt x="1286" y="554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2" y="530"/>
                  </a:lnTo>
                  <a:lnTo>
                    <a:pt x="1282" y="530"/>
                  </a:lnTo>
                  <a:lnTo>
                    <a:pt x="1284" y="516"/>
                  </a:lnTo>
                  <a:lnTo>
                    <a:pt x="1288" y="505"/>
                  </a:lnTo>
                  <a:lnTo>
                    <a:pt x="1296" y="495"/>
                  </a:lnTo>
                  <a:lnTo>
                    <a:pt x="1308" y="489"/>
                  </a:lnTo>
                  <a:lnTo>
                    <a:pt x="1308" y="489"/>
                  </a:lnTo>
                  <a:lnTo>
                    <a:pt x="1322" y="483"/>
                  </a:lnTo>
                  <a:lnTo>
                    <a:pt x="1322" y="483"/>
                  </a:lnTo>
                  <a:lnTo>
                    <a:pt x="1343" y="473"/>
                  </a:lnTo>
                  <a:lnTo>
                    <a:pt x="1357" y="469"/>
                  </a:lnTo>
                  <a:lnTo>
                    <a:pt x="1373" y="467"/>
                  </a:lnTo>
                  <a:lnTo>
                    <a:pt x="1373" y="467"/>
                  </a:lnTo>
                  <a:lnTo>
                    <a:pt x="1381" y="467"/>
                  </a:lnTo>
                  <a:lnTo>
                    <a:pt x="1381" y="467"/>
                  </a:lnTo>
                  <a:lnTo>
                    <a:pt x="1383" y="467"/>
                  </a:lnTo>
                  <a:lnTo>
                    <a:pt x="1383" y="467"/>
                  </a:lnTo>
                  <a:lnTo>
                    <a:pt x="1379" y="427"/>
                  </a:lnTo>
                  <a:lnTo>
                    <a:pt x="1375" y="405"/>
                  </a:lnTo>
                  <a:lnTo>
                    <a:pt x="1375" y="385"/>
                  </a:lnTo>
                  <a:lnTo>
                    <a:pt x="1375" y="38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0" name="Freeform 12"/>
            <p:cNvSpPr>
              <a:spLocks/>
            </p:cNvSpPr>
            <p:nvPr/>
          </p:nvSpPr>
          <p:spPr bwMode="auto">
            <a:xfrm>
              <a:off x="7104907" y="2482470"/>
              <a:ext cx="211082" cy="157419"/>
            </a:xfrm>
            <a:custGeom>
              <a:avLst/>
              <a:gdLst>
                <a:gd name="T0" fmla="*/ 302 w 1274"/>
                <a:gd name="T1" fmla="*/ 891 h 960"/>
                <a:gd name="T2" fmla="*/ 346 w 1274"/>
                <a:gd name="T3" fmla="*/ 863 h 960"/>
                <a:gd name="T4" fmla="*/ 387 w 1274"/>
                <a:gd name="T5" fmla="*/ 863 h 960"/>
                <a:gd name="T6" fmla="*/ 423 w 1274"/>
                <a:gd name="T7" fmla="*/ 873 h 960"/>
                <a:gd name="T8" fmla="*/ 437 w 1274"/>
                <a:gd name="T9" fmla="*/ 863 h 960"/>
                <a:gd name="T10" fmla="*/ 459 w 1274"/>
                <a:gd name="T11" fmla="*/ 833 h 960"/>
                <a:gd name="T12" fmla="*/ 558 w 1274"/>
                <a:gd name="T13" fmla="*/ 779 h 960"/>
                <a:gd name="T14" fmla="*/ 628 w 1274"/>
                <a:gd name="T15" fmla="*/ 763 h 960"/>
                <a:gd name="T16" fmla="*/ 660 w 1274"/>
                <a:gd name="T17" fmla="*/ 769 h 960"/>
                <a:gd name="T18" fmla="*/ 698 w 1274"/>
                <a:gd name="T19" fmla="*/ 791 h 960"/>
                <a:gd name="T20" fmla="*/ 793 w 1274"/>
                <a:gd name="T21" fmla="*/ 815 h 960"/>
                <a:gd name="T22" fmla="*/ 865 w 1274"/>
                <a:gd name="T23" fmla="*/ 827 h 960"/>
                <a:gd name="T24" fmla="*/ 908 w 1274"/>
                <a:gd name="T25" fmla="*/ 853 h 960"/>
                <a:gd name="T26" fmla="*/ 962 w 1274"/>
                <a:gd name="T27" fmla="*/ 887 h 960"/>
                <a:gd name="T28" fmla="*/ 1026 w 1274"/>
                <a:gd name="T29" fmla="*/ 899 h 960"/>
                <a:gd name="T30" fmla="*/ 1037 w 1274"/>
                <a:gd name="T31" fmla="*/ 869 h 960"/>
                <a:gd name="T32" fmla="*/ 1059 w 1274"/>
                <a:gd name="T33" fmla="*/ 839 h 960"/>
                <a:gd name="T34" fmla="*/ 1155 w 1274"/>
                <a:gd name="T35" fmla="*/ 749 h 960"/>
                <a:gd name="T36" fmla="*/ 1218 w 1274"/>
                <a:gd name="T37" fmla="*/ 708 h 960"/>
                <a:gd name="T38" fmla="*/ 1274 w 1274"/>
                <a:gd name="T39" fmla="*/ 678 h 960"/>
                <a:gd name="T40" fmla="*/ 1258 w 1274"/>
                <a:gd name="T41" fmla="*/ 652 h 960"/>
                <a:gd name="T42" fmla="*/ 1179 w 1274"/>
                <a:gd name="T43" fmla="*/ 624 h 960"/>
                <a:gd name="T44" fmla="*/ 1125 w 1274"/>
                <a:gd name="T45" fmla="*/ 559 h 960"/>
                <a:gd name="T46" fmla="*/ 1107 w 1274"/>
                <a:gd name="T47" fmla="*/ 513 h 960"/>
                <a:gd name="T48" fmla="*/ 1111 w 1274"/>
                <a:gd name="T49" fmla="*/ 469 h 960"/>
                <a:gd name="T50" fmla="*/ 1133 w 1274"/>
                <a:gd name="T51" fmla="*/ 417 h 960"/>
                <a:gd name="T52" fmla="*/ 1133 w 1274"/>
                <a:gd name="T53" fmla="*/ 364 h 960"/>
                <a:gd name="T54" fmla="*/ 1087 w 1274"/>
                <a:gd name="T55" fmla="*/ 340 h 960"/>
                <a:gd name="T56" fmla="*/ 1018 w 1274"/>
                <a:gd name="T57" fmla="*/ 336 h 960"/>
                <a:gd name="T58" fmla="*/ 918 w 1274"/>
                <a:gd name="T59" fmla="*/ 342 h 960"/>
                <a:gd name="T60" fmla="*/ 865 w 1274"/>
                <a:gd name="T61" fmla="*/ 330 h 960"/>
                <a:gd name="T62" fmla="*/ 829 w 1274"/>
                <a:gd name="T63" fmla="*/ 272 h 960"/>
                <a:gd name="T64" fmla="*/ 823 w 1274"/>
                <a:gd name="T65" fmla="*/ 217 h 960"/>
                <a:gd name="T66" fmla="*/ 799 w 1274"/>
                <a:gd name="T67" fmla="*/ 161 h 960"/>
                <a:gd name="T68" fmla="*/ 765 w 1274"/>
                <a:gd name="T69" fmla="*/ 105 h 960"/>
                <a:gd name="T70" fmla="*/ 765 w 1274"/>
                <a:gd name="T71" fmla="*/ 66 h 960"/>
                <a:gd name="T72" fmla="*/ 952 w 1274"/>
                <a:gd name="T73" fmla="*/ 205 h 960"/>
                <a:gd name="T74" fmla="*/ 940 w 1274"/>
                <a:gd name="T75" fmla="*/ 137 h 960"/>
                <a:gd name="T76" fmla="*/ 894 w 1274"/>
                <a:gd name="T77" fmla="*/ 82 h 960"/>
                <a:gd name="T78" fmla="*/ 793 w 1274"/>
                <a:gd name="T79" fmla="*/ 16 h 960"/>
                <a:gd name="T80" fmla="*/ 688 w 1274"/>
                <a:gd name="T81" fmla="*/ 2 h 960"/>
                <a:gd name="T82" fmla="*/ 523 w 1274"/>
                <a:gd name="T83" fmla="*/ 4 h 960"/>
                <a:gd name="T84" fmla="*/ 358 w 1274"/>
                <a:gd name="T85" fmla="*/ 16 h 960"/>
                <a:gd name="T86" fmla="*/ 322 w 1274"/>
                <a:gd name="T87" fmla="*/ 36 h 960"/>
                <a:gd name="T88" fmla="*/ 296 w 1274"/>
                <a:gd name="T89" fmla="*/ 60 h 960"/>
                <a:gd name="T90" fmla="*/ 244 w 1274"/>
                <a:gd name="T91" fmla="*/ 76 h 960"/>
                <a:gd name="T92" fmla="*/ 26 w 1274"/>
                <a:gd name="T93" fmla="*/ 173 h 960"/>
                <a:gd name="T94" fmla="*/ 26 w 1274"/>
                <a:gd name="T95" fmla="*/ 175 h 960"/>
                <a:gd name="T96" fmla="*/ 59 w 1274"/>
                <a:gd name="T97" fmla="*/ 376 h 960"/>
                <a:gd name="T98" fmla="*/ 30 w 1274"/>
                <a:gd name="T99" fmla="*/ 429 h 960"/>
                <a:gd name="T100" fmla="*/ 4 w 1274"/>
                <a:gd name="T101" fmla="*/ 445 h 960"/>
                <a:gd name="T102" fmla="*/ 32 w 1274"/>
                <a:gd name="T103" fmla="*/ 495 h 960"/>
                <a:gd name="T104" fmla="*/ 41 w 1274"/>
                <a:gd name="T105" fmla="*/ 573 h 960"/>
                <a:gd name="T106" fmla="*/ 55 w 1274"/>
                <a:gd name="T107" fmla="*/ 608 h 960"/>
                <a:gd name="T108" fmla="*/ 81 w 1274"/>
                <a:gd name="T109" fmla="*/ 646 h 960"/>
                <a:gd name="T110" fmla="*/ 83 w 1274"/>
                <a:gd name="T111" fmla="*/ 706 h 960"/>
                <a:gd name="T112" fmla="*/ 59 w 1274"/>
                <a:gd name="T113" fmla="*/ 746 h 960"/>
                <a:gd name="T114" fmla="*/ 45 w 1274"/>
                <a:gd name="T115" fmla="*/ 829 h 960"/>
                <a:gd name="T116" fmla="*/ 59 w 1274"/>
                <a:gd name="T117" fmla="*/ 879 h 960"/>
                <a:gd name="T118" fmla="*/ 133 w 1274"/>
                <a:gd name="T119" fmla="*/ 938 h 960"/>
                <a:gd name="T120" fmla="*/ 179 w 1274"/>
                <a:gd name="T121" fmla="*/ 956 h 960"/>
                <a:gd name="T122" fmla="*/ 242 w 1274"/>
                <a:gd name="T123" fmla="*/ 958 h 960"/>
                <a:gd name="T124" fmla="*/ 282 w 1274"/>
                <a:gd name="T125" fmla="*/ 92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4" h="960">
                  <a:moveTo>
                    <a:pt x="282" y="920"/>
                  </a:moveTo>
                  <a:lnTo>
                    <a:pt x="282" y="920"/>
                  </a:lnTo>
                  <a:lnTo>
                    <a:pt x="292" y="905"/>
                  </a:lnTo>
                  <a:lnTo>
                    <a:pt x="302" y="891"/>
                  </a:lnTo>
                  <a:lnTo>
                    <a:pt x="314" y="881"/>
                  </a:lnTo>
                  <a:lnTo>
                    <a:pt x="324" y="873"/>
                  </a:lnTo>
                  <a:lnTo>
                    <a:pt x="336" y="867"/>
                  </a:lnTo>
                  <a:lnTo>
                    <a:pt x="346" y="863"/>
                  </a:lnTo>
                  <a:lnTo>
                    <a:pt x="358" y="861"/>
                  </a:lnTo>
                  <a:lnTo>
                    <a:pt x="367" y="861"/>
                  </a:lnTo>
                  <a:lnTo>
                    <a:pt x="367" y="861"/>
                  </a:lnTo>
                  <a:lnTo>
                    <a:pt x="387" y="863"/>
                  </a:lnTo>
                  <a:lnTo>
                    <a:pt x="407" y="869"/>
                  </a:lnTo>
                  <a:lnTo>
                    <a:pt x="407" y="869"/>
                  </a:lnTo>
                  <a:lnTo>
                    <a:pt x="417" y="873"/>
                  </a:lnTo>
                  <a:lnTo>
                    <a:pt x="423" y="873"/>
                  </a:lnTo>
                  <a:lnTo>
                    <a:pt x="423" y="873"/>
                  </a:lnTo>
                  <a:lnTo>
                    <a:pt x="425" y="873"/>
                  </a:lnTo>
                  <a:lnTo>
                    <a:pt x="431" y="871"/>
                  </a:lnTo>
                  <a:lnTo>
                    <a:pt x="437" y="863"/>
                  </a:lnTo>
                  <a:lnTo>
                    <a:pt x="445" y="849"/>
                  </a:lnTo>
                  <a:lnTo>
                    <a:pt x="445" y="849"/>
                  </a:lnTo>
                  <a:lnTo>
                    <a:pt x="451" y="841"/>
                  </a:lnTo>
                  <a:lnTo>
                    <a:pt x="459" y="833"/>
                  </a:lnTo>
                  <a:lnTo>
                    <a:pt x="477" y="817"/>
                  </a:lnTo>
                  <a:lnTo>
                    <a:pt x="503" y="803"/>
                  </a:lnTo>
                  <a:lnTo>
                    <a:pt x="529" y="789"/>
                  </a:lnTo>
                  <a:lnTo>
                    <a:pt x="558" y="779"/>
                  </a:lnTo>
                  <a:lnTo>
                    <a:pt x="584" y="771"/>
                  </a:lnTo>
                  <a:lnTo>
                    <a:pt x="608" y="765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40" y="763"/>
                  </a:lnTo>
                  <a:lnTo>
                    <a:pt x="652" y="767"/>
                  </a:lnTo>
                  <a:lnTo>
                    <a:pt x="660" y="769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82" y="785"/>
                  </a:lnTo>
                  <a:lnTo>
                    <a:pt x="698" y="791"/>
                  </a:lnTo>
                  <a:lnTo>
                    <a:pt x="711" y="797"/>
                  </a:lnTo>
                  <a:lnTo>
                    <a:pt x="727" y="803"/>
                  </a:lnTo>
                  <a:lnTo>
                    <a:pt x="759" y="809"/>
                  </a:lnTo>
                  <a:lnTo>
                    <a:pt x="793" y="815"/>
                  </a:lnTo>
                  <a:lnTo>
                    <a:pt x="793" y="815"/>
                  </a:lnTo>
                  <a:lnTo>
                    <a:pt x="849" y="823"/>
                  </a:lnTo>
                  <a:lnTo>
                    <a:pt x="849" y="823"/>
                  </a:lnTo>
                  <a:lnTo>
                    <a:pt x="865" y="827"/>
                  </a:lnTo>
                  <a:lnTo>
                    <a:pt x="880" y="833"/>
                  </a:lnTo>
                  <a:lnTo>
                    <a:pt x="896" y="841"/>
                  </a:lnTo>
                  <a:lnTo>
                    <a:pt x="908" y="853"/>
                  </a:lnTo>
                  <a:lnTo>
                    <a:pt x="908" y="853"/>
                  </a:lnTo>
                  <a:lnTo>
                    <a:pt x="920" y="865"/>
                  </a:lnTo>
                  <a:lnTo>
                    <a:pt x="934" y="873"/>
                  </a:lnTo>
                  <a:lnTo>
                    <a:pt x="946" y="881"/>
                  </a:lnTo>
                  <a:lnTo>
                    <a:pt x="962" y="887"/>
                  </a:lnTo>
                  <a:lnTo>
                    <a:pt x="976" y="891"/>
                  </a:lnTo>
                  <a:lnTo>
                    <a:pt x="992" y="895"/>
                  </a:lnTo>
                  <a:lnTo>
                    <a:pt x="1026" y="899"/>
                  </a:lnTo>
                  <a:lnTo>
                    <a:pt x="1026" y="899"/>
                  </a:lnTo>
                  <a:lnTo>
                    <a:pt x="1030" y="891"/>
                  </a:lnTo>
                  <a:lnTo>
                    <a:pt x="1033" y="881"/>
                  </a:lnTo>
                  <a:lnTo>
                    <a:pt x="1033" y="881"/>
                  </a:lnTo>
                  <a:lnTo>
                    <a:pt x="1037" y="869"/>
                  </a:lnTo>
                  <a:lnTo>
                    <a:pt x="1043" y="857"/>
                  </a:lnTo>
                  <a:lnTo>
                    <a:pt x="1051" y="847"/>
                  </a:lnTo>
                  <a:lnTo>
                    <a:pt x="1059" y="839"/>
                  </a:lnTo>
                  <a:lnTo>
                    <a:pt x="1059" y="839"/>
                  </a:lnTo>
                  <a:lnTo>
                    <a:pt x="1081" y="823"/>
                  </a:lnTo>
                  <a:lnTo>
                    <a:pt x="1099" y="805"/>
                  </a:lnTo>
                  <a:lnTo>
                    <a:pt x="1135" y="767"/>
                  </a:lnTo>
                  <a:lnTo>
                    <a:pt x="1155" y="749"/>
                  </a:lnTo>
                  <a:lnTo>
                    <a:pt x="1173" y="734"/>
                  </a:lnTo>
                  <a:lnTo>
                    <a:pt x="1195" y="720"/>
                  </a:lnTo>
                  <a:lnTo>
                    <a:pt x="1218" y="708"/>
                  </a:lnTo>
                  <a:lnTo>
                    <a:pt x="1218" y="708"/>
                  </a:lnTo>
                  <a:lnTo>
                    <a:pt x="1232" y="702"/>
                  </a:lnTo>
                  <a:lnTo>
                    <a:pt x="1246" y="694"/>
                  </a:lnTo>
                  <a:lnTo>
                    <a:pt x="1274" y="678"/>
                  </a:lnTo>
                  <a:lnTo>
                    <a:pt x="1274" y="678"/>
                  </a:lnTo>
                  <a:lnTo>
                    <a:pt x="1264" y="652"/>
                  </a:lnTo>
                  <a:lnTo>
                    <a:pt x="1264" y="652"/>
                  </a:lnTo>
                  <a:lnTo>
                    <a:pt x="1258" y="652"/>
                  </a:lnTo>
                  <a:lnTo>
                    <a:pt x="1258" y="652"/>
                  </a:lnTo>
                  <a:lnTo>
                    <a:pt x="1234" y="650"/>
                  </a:lnTo>
                  <a:lnTo>
                    <a:pt x="1212" y="644"/>
                  </a:lnTo>
                  <a:lnTo>
                    <a:pt x="1195" y="636"/>
                  </a:lnTo>
                  <a:lnTo>
                    <a:pt x="1179" y="624"/>
                  </a:lnTo>
                  <a:lnTo>
                    <a:pt x="1163" y="610"/>
                  </a:lnTo>
                  <a:lnTo>
                    <a:pt x="1149" y="594"/>
                  </a:lnTo>
                  <a:lnTo>
                    <a:pt x="1137" y="577"/>
                  </a:lnTo>
                  <a:lnTo>
                    <a:pt x="1125" y="559"/>
                  </a:lnTo>
                  <a:lnTo>
                    <a:pt x="1125" y="559"/>
                  </a:lnTo>
                  <a:lnTo>
                    <a:pt x="1113" y="535"/>
                  </a:lnTo>
                  <a:lnTo>
                    <a:pt x="1109" y="525"/>
                  </a:lnTo>
                  <a:lnTo>
                    <a:pt x="1107" y="513"/>
                  </a:lnTo>
                  <a:lnTo>
                    <a:pt x="1105" y="503"/>
                  </a:lnTo>
                  <a:lnTo>
                    <a:pt x="1105" y="493"/>
                  </a:lnTo>
                  <a:lnTo>
                    <a:pt x="1107" y="481"/>
                  </a:lnTo>
                  <a:lnTo>
                    <a:pt x="1111" y="469"/>
                  </a:lnTo>
                  <a:lnTo>
                    <a:pt x="1111" y="469"/>
                  </a:lnTo>
                  <a:lnTo>
                    <a:pt x="1123" y="443"/>
                  </a:lnTo>
                  <a:lnTo>
                    <a:pt x="1133" y="417"/>
                  </a:lnTo>
                  <a:lnTo>
                    <a:pt x="1133" y="417"/>
                  </a:lnTo>
                  <a:lnTo>
                    <a:pt x="1139" y="402"/>
                  </a:lnTo>
                  <a:lnTo>
                    <a:pt x="1139" y="388"/>
                  </a:lnTo>
                  <a:lnTo>
                    <a:pt x="1139" y="376"/>
                  </a:lnTo>
                  <a:lnTo>
                    <a:pt x="1133" y="364"/>
                  </a:lnTo>
                  <a:lnTo>
                    <a:pt x="1127" y="354"/>
                  </a:lnTo>
                  <a:lnTo>
                    <a:pt x="1117" y="348"/>
                  </a:lnTo>
                  <a:lnTo>
                    <a:pt x="1103" y="342"/>
                  </a:lnTo>
                  <a:lnTo>
                    <a:pt x="1087" y="340"/>
                  </a:lnTo>
                  <a:lnTo>
                    <a:pt x="1087" y="340"/>
                  </a:lnTo>
                  <a:lnTo>
                    <a:pt x="1053" y="338"/>
                  </a:lnTo>
                  <a:lnTo>
                    <a:pt x="1018" y="336"/>
                  </a:lnTo>
                  <a:lnTo>
                    <a:pt x="1018" y="336"/>
                  </a:lnTo>
                  <a:lnTo>
                    <a:pt x="980" y="338"/>
                  </a:lnTo>
                  <a:lnTo>
                    <a:pt x="944" y="340"/>
                  </a:lnTo>
                  <a:lnTo>
                    <a:pt x="944" y="340"/>
                  </a:lnTo>
                  <a:lnTo>
                    <a:pt x="918" y="342"/>
                  </a:lnTo>
                  <a:lnTo>
                    <a:pt x="918" y="342"/>
                  </a:lnTo>
                  <a:lnTo>
                    <a:pt x="898" y="342"/>
                  </a:lnTo>
                  <a:lnTo>
                    <a:pt x="880" y="338"/>
                  </a:lnTo>
                  <a:lnTo>
                    <a:pt x="865" y="330"/>
                  </a:lnTo>
                  <a:lnTo>
                    <a:pt x="853" y="320"/>
                  </a:lnTo>
                  <a:lnTo>
                    <a:pt x="841" y="308"/>
                  </a:lnTo>
                  <a:lnTo>
                    <a:pt x="835" y="292"/>
                  </a:lnTo>
                  <a:lnTo>
                    <a:pt x="829" y="272"/>
                  </a:lnTo>
                  <a:lnTo>
                    <a:pt x="827" y="250"/>
                  </a:lnTo>
                  <a:lnTo>
                    <a:pt x="827" y="250"/>
                  </a:lnTo>
                  <a:lnTo>
                    <a:pt x="827" y="233"/>
                  </a:lnTo>
                  <a:lnTo>
                    <a:pt x="823" y="217"/>
                  </a:lnTo>
                  <a:lnTo>
                    <a:pt x="819" y="203"/>
                  </a:lnTo>
                  <a:lnTo>
                    <a:pt x="815" y="187"/>
                  </a:lnTo>
                  <a:lnTo>
                    <a:pt x="807" y="173"/>
                  </a:lnTo>
                  <a:lnTo>
                    <a:pt x="799" y="161"/>
                  </a:lnTo>
                  <a:lnTo>
                    <a:pt x="781" y="133"/>
                  </a:lnTo>
                  <a:lnTo>
                    <a:pt x="781" y="133"/>
                  </a:lnTo>
                  <a:lnTo>
                    <a:pt x="771" y="121"/>
                  </a:lnTo>
                  <a:lnTo>
                    <a:pt x="765" y="105"/>
                  </a:lnTo>
                  <a:lnTo>
                    <a:pt x="749" y="78"/>
                  </a:lnTo>
                  <a:lnTo>
                    <a:pt x="749" y="78"/>
                  </a:lnTo>
                  <a:lnTo>
                    <a:pt x="765" y="66"/>
                  </a:lnTo>
                  <a:lnTo>
                    <a:pt x="765" y="66"/>
                  </a:lnTo>
                  <a:lnTo>
                    <a:pt x="930" y="215"/>
                  </a:lnTo>
                  <a:lnTo>
                    <a:pt x="930" y="215"/>
                  </a:lnTo>
                  <a:lnTo>
                    <a:pt x="952" y="205"/>
                  </a:lnTo>
                  <a:lnTo>
                    <a:pt x="952" y="205"/>
                  </a:lnTo>
                  <a:lnTo>
                    <a:pt x="950" y="185"/>
                  </a:lnTo>
                  <a:lnTo>
                    <a:pt x="948" y="163"/>
                  </a:lnTo>
                  <a:lnTo>
                    <a:pt x="942" y="145"/>
                  </a:lnTo>
                  <a:lnTo>
                    <a:pt x="940" y="137"/>
                  </a:lnTo>
                  <a:lnTo>
                    <a:pt x="934" y="129"/>
                  </a:lnTo>
                  <a:lnTo>
                    <a:pt x="934" y="129"/>
                  </a:lnTo>
                  <a:lnTo>
                    <a:pt x="914" y="105"/>
                  </a:lnTo>
                  <a:lnTo>
                    <a:pt x="894" y="82"/>
                  </a:lnTo>
                  <a:lnTo>
                    <a:pt x="870" y="62"/>
                  </a:lnTo>
                  <a:lnTo>
                    <a:pt x="847" y="44"/>
                  </a:lnTo>
                  <a:lnTo>
                    <a:pt x="821" y="28"/>
                  </a:lnTo>
                  <a:lnTo>
                    <a:pt x="793" y="16"/>
                  </a:lnTo>
                  <a:lnTo>
                    <a:pt x="765" y="8"/>
                  </a:lnTo>
                  <a:lnTo>
                    <a:pt x="733" y="4"/>
                  </a:lnTo>
                  <a:lnTo>
                    <a:pt x="733" y="4"/>
                  </a:lnTo>
                  <a:lnTo>
                    <a:pt x="688" y="2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582" y="2"/>
                  </a:lnTo>
                  <a:lnTo>
                    <a:pt x="523" y="4"/>
                  </a:lnTo>
                  <a:lnTo>
                    <a:pt x="405" y="10"/>
                  </a:lnTo>
                  <a:lnTo>
                    <a:pt x="405" y="10"/>
                  </a:lnTo>
                  <a:lnTo>
                    <a:pt x="381" y="12"/>
                  </a:lnTo>
                  <a:lnTo>
                    <a:pt x="358" y="16"/>
                  </a:lnTo>
                  <a:lnTo>
                    <a:pt x="346" y="20"/>
                  </a:lnTo>
                  <a:lnTo>
                    <a:pt x="336" y="24"/>
                  </a:lnTo>
                  <a:lnTo>
                    <a:pt x="328" y="28"/>
                  </a:lnTo>
                  <a:lnTo>
                    <a:pt x="322" y="36"/>
                  </a:lnTo>
                  <a:lnTo>
                    <a:pt x="322" y="36"/>
                  </a:lnTo>
                  <a:lnTo>
                    <a:pt x="314" y="46"/>
                  </a:lnTo>
                  <a:lnTo>
                    <a:pt x="306" y="54"/>
                  </a:lnTo>
                  <a:lnTo>
                    <a:pt x="296" y="60"/>
                  </a:lnTo>
                  <a:lnTo>
                    <a:pt x="286" y="64"/>
                  </a:lnTo>
                  <a:lnTo>
                    <a:pt x="264" y="70"/>
                  </a:lnTo>
                  <a:lnTo>
                    <a:pt x="254" y="72"/>
                  </a:lnTo>
                  <a:lnTo>
                    <a:pt x="244" y="76"/>
                  </a:lnTo>
                  <a:lnTo>
                    <a:pt x="244" y="76"/>
                  </a:lnTo>
                  <a:lnTo>
                    <a:pt x="135" y="123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53" y="324"/>
                  </a:lnTo>
                  <a:lnTo>
                    <a:pt x="53" y="324"/>
                  </a:lnTo>
                  <a:lnTo>
                    <a:pt x="57" y="360"/>
                  </a:lnTo>
                  <a:lnTo>
                    <a:pt x="59" y="376"/>
                  </a:lnTo>
                  <a:lnTo>
                    <a:pt x="57" y="392"/>
                  </a:lnTo>
                  <a:lnTo>
                    <a:pt x="51" y="406"/>
                  </a:lnTo>
                  <a:lnTo>
                    <a:pt x="41" y="419"/>
                  </a:lnTo>
                  <a:lnTo>
                    <a:pt x="30" y="429"/>
                  </a:lnTo>
                  <a:lnTo>
                    <a:pt x="10" y="439"/>
                  </a:lnTo>
                  <a:lnTo>
                    <a:pt x="10" y="439"/>
                  </a:lnTo>
                  <a:lnTo>
                    <a:pt x="6" y="441"/>
                  </a:lnTo>
                  <a:lnTo>
                    <a:pt x="4" y="445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26" y="485"/>
                  </a:lnTo>
                  <a:lnTo>
                    <a:pt x="32" y="495"/>
                  </a:lnTo>
                  <a:lnTo>
                    <a:pt x="37" y="507"/>
                  </a:lnTo>
                  <a:lnTo>
                    <a:pt x="39" y="519"/>
                  </a:lnTo>
                  <a:lnTo>
                    <a:pt x="41" y="533"/>
                  </a:lnTo>
                  <a:lnTo>
                    <a:pt x="41" y="573"/>
                  </a:lnTo>
                  <a:lnTo>
                    <a:pt x="41" y="573"/>
                  </a:lnTo>
                  <a:lnTo>
                    <a:pt x="43" y="584"/>
                  </a:lnTo>
                  <a:lnTo>
                    <a:pt x="47" y="596"/>
                  </a:lnTo>
                  <a:lnTo>
                    <a:pt x="55" y="608"/>
                  </a:lnTo>
                  <a:lnTo>
                    <a:pt x="63" y="620"/>
                  </a:lnTo>
                  <a:lnTo>
                    <a:pt x="63" y="620"/>
                  </a:lnTo>
                  <a:lnTo>
                    <a:pt x="73" y="632"/>
                  </a:lnTo>
                  <a:lnTo>
                    <a:pt x="81" y="646"/>
                  </a:lnTo>
                  <a:lnTo>
                    <a:pt x="85" y="660"/>
                  </a:lnTo>
                  <a:lnTo>
                    <a:pt x="87" y="676"/>
                  </a:lnTo>
                  <a:lnTo>
                    <a:pt x="87" y="692"/>
                  </a:lnTo>
                  <a:lnTo>
                    <a:pt x="83" y="706"/>
                  </a:lnTo>
                  <a:lnTo>
                    <a:pt x="77" y="720"/>
                  </a:lnTo>
                  <a:lnTo>
                    <a:pt x="69" y="732"/>
                  </a:lnTo>
                  <a:lnTo>
                    <a:pt x="69" y="732"/>
                  </a:lnTo>
                  <a:lnTo>
                    <a:pt x="59" y="746"/>
                  </a:lnTo>
                  <a:lnTo>
                    <a:pt x="53" y="763"/>
                  </a:lnTo>
                  <a:lnTo>
                    <a:pt x="47" y="785"/>
                  </a:lnTo>
                  <a:lnTo>
                    <a:pt x="45" y="807"/>
                  </a:lnTo>
                  <a:lnTo>
                    <a:pt x="45" y="829"/>
                  </a:lnTo>
                  <a:lnTo>
                    <a:pt x="45" y="851"/>
                  </a:lnTo>
                  <a:lnTo>
                    <a:pt x="51" y="867"/>
                  </a:lnTo>
                  <a:lnTo>
                    <a:pt x="55" y="875"/>
                  </a:lnTo>
                  <a:lnTo>
                    <a:pt x="59" y="879"/>
                  </a:lnTo>
                  <a:lnTo>
                    <a:pt x="59" y="879"/>
                  </a:lnTo>
                  <a:lnTo>
                    <a:pt x="87" y="905"/>
                  </a:lnTo>
                  <a:lnTo>
                    <a:pt x="117" y="928"/>
                  </a:lnTo>
                  <a:lnTo>
                    <a:pt x="133" y="938"/>
                  </a:lnTo>
                  <a:lnTo>
                    <a:pt x="147" y="946"/>
                  </a:lnTo>
                  <a:lnTo>
                    <a:pt x="163" y="952"/>
                  </a:lnTo>
                  <a:lnTo>
                    <a:pt x="179" y="956"/>
                  </a:lnTo>
                  <a:lnTo>
                    <a:pt x="179" y="956"/>
                  </a:lnTo>
                  <a:lnTo>
                    <a:pt x="199" y="958"/>
                  </a:lnTo>
                  <a:lnTo>
                    <a:pt x="218" y="960"/>
                  </a:lnTo>
                  <a:lnTo>
                    <a:pt x="218" y="960"/>
                  </a:lnTo>
                  <a:lnTo>
                    <a:pt x="242" y="958"/>
                  </a:lnTo>
                  <a:lnTo>
                    <a:pt x="254" y="954"/>
                  </a:lnTo>
                  <a:lnTo>
                    <a:pt x="266" y="952"/>
                  </a:lnTo>
                  <a:lnTo>
                    <a:pt x="266" y="952"/>
                  </a:lnTo>
                  <a:lnTo>
                    <a:pt x="282" y="920"/>
                  </a:lnTo>
                  <a:lnTo>
                    <a:pt x="282" y="9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1" name="Freeform 13"/>
            <p:cNvSpPr>
              <a:spLocks/>
            </p:cNvSpPr>
            <p:nvPr/>
          </p:nvSpPr>
          <p:spPr bwMode="auto">
            <a:xfrm>
              <a:off x="7201336" y="2789273"/>
              <a:ext cx="200644" cy="181196"/>
            </a:xfrm>
            <a:custGeom>
              <a:avLst/>
              <a:gdLst>
                <a:gd name="T0" fmla="*/ 813 w 1211"/>
                <a:gd name="T1" fmla="*/ 1000 h 1105"/>
                <a:gd name="T2" fmla="*/ 843 w 1211"/>
                <a:gd name="T3" fmla="*/ 972 h 1105"/>
                <a:gd name="T4" fmla="*/ 887 w 1211"/>
                <a:gd name="T5" fmla="*/ 964 h 1105"/>
                <a:gd name="T6" fmla="*/ 867 w 1211"/>
                <a:gd name="T7" fmla="*/ 912 h 1105"/>
                <a:gd name="T8" fmla="*/ 877 w 1211"/>
                <a:gd name="T9" fmla="*/ 874 h 1105"/>
                <a:gd name="T10" fmla="*/ 923 w 1211"/>
                <a:gd name="T11" fmla="*/ 849 h 1105"/>
                <a:gd name="T12" fmla="*/ 964 w 1211"/>
                <a:gd name="T13" fmla="*/ 845 h 1105"/>
                <a:gd name="T14" fmla="*/ 990 w 1211"/>
                <a:gd name="T15" fmla="*/ 843 h 1105"/>
                <a:gd name="T16" fmla="*/ 1040 w 1211"/>
                <a:gd name="T17" fmla="*/ 789 h 1105"/>
                <a:gd name="T18" fmla="*/ 1078 w 1211"/>
                <a:gd name="T19" fmla="*/ 739 h 1105"/>
                <a:gd name="T20" fmla="*/ 1147 w 1211"/>
                <a:gd name="T21" fmla="*/ 650 h 1105"/>
                <a:gd name="T22" fmla="*/ 1088 w 1211"/>
                <a:gd name="T23" fmla="*/ 513 h 1105"/>
                <a:gd name="T24" fmla="*/ 1098 w 1211"/>
                <a:gd name="T25" fmla="*/ 487 h 1105"/>
                <a:gd name="T26" fmla="*/ 1169 w 1211"/>
                <a:gd name="T27" fmla="*/ 471 h 1105"/>
                <a:gd name="T28" fmla="*/ 1211 w 1211"/>
                <a:gd name="T29" fmla="*/ 427 h 1105"/>
                <a:gd name="T30" fmla="*/ 1187 w 1211"/>
                <a:gd name="T31" fmla="*/ 350 h 1105"/>
                <a:gd name="T32" fmla="*/ 1117 w 1211"/>
                <a:gd name="T33" fmla="*/ 314 h 1105"/>
                <a:gd name="T34" fmla="*/ 1046 w 1211"/>
                <a:gd name="T35" fmla="*/ 312 h 1105"/>
                <a:gd name="T36" fmla="*/ 1018 w 1211"/>
                <a:gd name="T37" fmla="*/ 308 h 1105"/>
                <a:gd name="T38" fmla="*/ 986 w 1211"/>
                <a:gd name="T39" fmla="*/ 264 h 1105"/>
                <a:gd name="T40" fmla="*/ 982 w 1211"/>
                <a:gd name="T41" fmla="*/ 201 h 1105"/>
                <a:gd name="T42" fmla="*/ 931 w 1211"/>
                <a:gd name="T43" fmla="*/ 145 h 1105"/>
                <a:gd name="T44" fmla="*/ 905 w 1211"/>
                <a:gd name="T45" fmla="*/ 111 h 1105"/>
                <a:gd name="T46" fmla="*/ 865 w 1211"/>
                <a:gd name="T47" fmla="*/ 47 h 1105"/>
                <a:gd name="T48" fmla="*/ 801 w 1211"/>
                <a:gd name="T49" fmla="*/ 47 h 1105"/>
                <a:gd name="T50" fmla="*/ 706 w 1211"/>
                <a:gd name="T51" fmla="*/ 55 h 1105"/>
                <a:gd name="T52" fmla="*/ 601 w 1211"/>
                <a:gd name="T53" fmla="*/ 32 h 1105"/>
                <a:gd name="T54" fmla="*/ 553 w 1211"/>
                <a:gd name="T55" fmla="*/ 4 h 1105"/>
                <a:gd name="T56" fmla="*/ 499 w 1211"/>
                <a:gd name="T57" fmla="*/ 24 h 1105"/>
                <a:gd name="T58" fmla="*/ 459 w 1211"/>
                <a:gd name="T59" fmla="*/ 55 h 1105"/>
                <a:gd name="T60" fmla="*/ 376 w 1211"/>
                <a:gd name="T61" fmla="*/ 201 h 1105"/>
                <a:gd name="T62" fmla="*/ 358 w 1211"/>
                <a:gd name="T63" fmla="*/ 206 h 1105"/>
                <a:gd name="T64" fmla="*/ 304 w 1211"/>
                <a:gd name="T65" fmla="*/ 248 h 1105"/>
                <a:gd name="T66" fmla="*/ 312 w 1211"/>
                <a:gd name="T67" fmla="*/ 312 h 1105"/>
                <a:gd name="T68" fmla="*/ 300 w 1211"/>
                <a:gd name="T69" fmla="*/ 364 h 1105"/>
                <a:gd name="T70" fmla="*/ 247 w 1211"/>
                <a:gd name="T71" fmla="*/ 391 h 1105"/>
                <a:gd name="T72" fmla="*/ 177 w 1211"/>
                <a:gd name="T73" fmla="*/ 403 h 1105"/>
                <a:gd name="T74" fmla="*/ 139 w 1211"/>
                <a:gd name="T75" fmla="*/ 455 h 1105"/>
                <a:gd name="T76" fmla="*/ 129 w 1211"/>
                <a:gd name="T77" fmla="*/ 652 h 1105"/>
                <a:gd name="T78" fmla="*/ 100 w 1211"/>
                <a:gd name="T79" fmla="*/ 696 h 1105"/>
                <a:gd name="T80" fmla="*/ 70 w 1211"/>
                <a:gd name="T81" fmla="*/ 700 h 1105"/>
                <a:gd name="T82" fmla="*/ 18 w 1211"/>
                <a:gd name="T83" fmla="*/ 717 h 1105"/>
                <a:gd name="T84" fmla="*/ 0 w 1211"/>
                <a:gd name="T85" fmla="*/ 757 h 1105"/>
                <a:gd name="T86" fmla="*/ 38 w 1211"/>
                <a:gd name="T87" fmla="*/ 835 h 1105"/>
                <a:gd name="T88" fmla="*/ 137 w 1211"/>
                <a:gd name="T89" fmla="*/ 863 h 1105"/>
                <a:gd name="T90" fmla="*/ 211 w 1211"/>
                <a:gd name="T91" fmla="*/ 888 h 1105"/>
                <a:gd name="T92" fmla="*/ 265 w 1211"/>
                <a:gd name="T93" fmla="*/ 922 h 1105"/>
                <a:gd name="T94" fmla="*/ 314 w 1211"/>
                <a:gd name="T95" fmla="*/ 910 h 1105"/>
                <a:gd name="T96" fmla="*/ 390 w 1211"/>
                <a:gd name="T97" fmla="*/ 916 h 1105"/>
                <a:gd name="T98" fmla="*/ 461 w 1211"/>
                <a:gd name="T99" fmla="*/ 952 h 1105"/>
                <a:gd name="T100" fmla="*/ 537 w 1211"/>
                <a:gd name="T101" fmla="*/ 960 h 1105"/>
                <a:gd name="T102" fmla="*/ 618 w 1211"/>
                <a:gd name="T103" fmla="*/ 988 h 1105"/>
                <a:gd name="T104" fmla="*/ 662 w 1211"/>
                <a:gd name="T105" fmla="*/ 1049 h 1105"/>
                <a:gd name="T106" fmla="*/ 724 w 1211"/>
                <a:gd name="T107" fmla="*/ 1073 h 1105"/>
                <a:gd name="T108" fmla="*/ 758 w 1211"/>
                <a:gd name="T109" fmla="*/ 1105 h 1105"/>
                <a:gd name="T110" fmla="*/ 795 w 1211"/>
                <a:gd name="T111" fmla="*/ 1037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1" h="1105">
                  <a:moveTo>
                    <a:pt x="795" y="1037"/>
                  </a:moveTo>
                  <a:lnTo>
                    <a:pt x="795" y="1037"/>
                  </a:lnTo>
                  <a:lnTo>
                    <a:pt x="809" y="1008"/>
                  </a:lnTo>
                  <a:lnTo>
                    <a:pt x="809" y="1008"/>
                  </a:lnTo>
                  <a:lnTo>
                    <a:pt x="813" y="1000"/>
                  </a:lnTo>
                  <a:lnTo>
                    <a:pt x="819" y="994"/>
                  </a:lnTo>
                  <a:lnTo>
                    <a:pt x="827" y="988"/>
                  </a:lnTo>
                  <a:lnTo>
                    <a:pt x="835" y="984"/>
                  </a:lnTo>
                  <a:lnTo>
                    <a:pt x="835" y="984"/>
                  </a:lnTo>
                  <a:lnTo>
                    <a:pt x="843" y="972"/>
                  </a:lnTo>
                  <a:lnTo>
                    <a:pt x="843" y="972"/>
                  </a:lnTo>
                  <a:lnTo>
                    <a:pt x="857" y="984"/>
                  </a:lnTo>
                  <a:lnTo>
                    <a:pt x="891" y="984"/>
                  </a:lnTo>
                  <a:lnTo>
                    <a:pt x="891" y="984"/>
                  </a:lnTo>
                  <a:lnTo>
                    <a:pt x="887" y="964"/>
                  </a:lnTo>
                  <a:lnTo>
                    <a:pt x="879" y="948"/>
                  </a:lnTo>
                  <a:lnTo>
                    <a:pt x="879" y="948"/>
                  </a:lnTo>
                  <a:lnTo>
                    <a:pt x="875" y="936"/>
                  </a:lnTo>
                  <a:lnTo>
                    <a:pt x="869" y="922"/>
                  </a:lnTo>
                  <a:lnTo>
                    <a:pt x="867" y="912"/>
                  </a:lnTo>
                  <a:lnTo>
                    <a:pt x="867" y="902"/>
                  </a:lnTo>
                  <a:lnTo>
                    <a:pt x="869" y="894"/>
                  </a:lnTo>
                  <a:lnTo>
                    <a:pt x="873" y="882"/>
                  </a:lnTo>
                  <a:lnTo>
                    <a:pt x="873" y="882"/>
                  </a:lnTo>
                  <a:lnTo>
                    <a:pt x="877" y="874"/>
                  </a:lnTo>
                  <a:lnTo>
                    <a:pt x="885" y="867"/>
                  </a:lnTo>
                  <a:lnTo>
                    <a:pt x="891" y="861"/>
                  </a:lnTo>
                  <a:lnTo>
                    <a:pt x="899" y="857"/>
                  </a:lnTo>
                  <a:lnTo>
                    <a:pt x="913" y="851"/>
                  </a:lnTo>
                  <a:lnTo>
                    <a:pt x="923" y="849"/>
                  </a:lnTo>
                  <a:lnTo>
                    <a:pt x="923" y="849"/>
                  </a:lnTo>
                  <a:lnTo>
                    <a:pt x="937" y="847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64" y="845"/>
                  </a:lnTo>
                  <a:lnTo>
                    <a:pt x="964" y="845"/>
                  </a:lnTo>
                  <a:lnTo>
                    <a:pt x="972" y="845"/>
                  </a:lnTo>
                  <a:lnTo>
                    <a:pt x="972" y="845"/>
                  </a:lnTo>
                  <a:lnTo>
                    <a:pt x="982" y="845"/>
                  </a:lnTo>
                  <a:lnTo>
                    <a:pt x="990" y="843"/>
                  </a:lnTo>
                  <a:lnTo>
                    <a:pt x="998" y="839"/>
                  </a:lnTo>
                  <a:lnTo>
                    <a:pt x="1006" y="833"/>
                  </a:lnTo>
                  <a:lnTo>
                    <a:pt x="1022" y="815"/>
                  </a:lnTo>
                  <a:lnTo>
                    <a:pt x="1040" y="789"/>
                  </a:lnTo>
                  <a:lnTo>
                    <a:pt x="1040" y="789"/>
                  </a:lnTo>
                  <a:lnTo>
                    <a:pt x="1050" y="771"/>
                  </a:lnTo>
                  <a:lnTo>
                    <a:pt x="1050" y="771"/>
                  </a:lnTo>
                  <a:lnTo>
                    <a:pt x="1062" y="755"/>
                  </a:lnTo>
                  <a:lnTo>
                    <a:pt x="1078" y="739"/>
                  </a:lnTo>
                  <a:lnTo>
                    <a:pt x="1078" y="739"/>
                  </a:lnTo>
                  <a:lnTo>
                    <a:pt x="1100" y="709"/>
                  </a:lnTo>
                  <a:lnTo>
                    <a:pt x="1100" y="709"/>
                  </a:lnTo>
                  <a:lnTo>
                    <a:pt x="1119" y="682"/>
                  </a:lnTo>
                  <a:lnTo>
                    <a:pt x="1147" y="650"/>
                  </a:lnTo>
                  <a:lnTo>
                    <a:pt x="1147" y="650"/>
                  </a:lnTo>
                  <a:lnTo>
                    <a:pt x="1127" y="608"/>
                  </a:lnTo>
                  <a:lnTo>
                    <a:pt x="1108" y="564"/>
                  </a:lnTo>
                  <a:lnTo>
                    <a:pt x="1108" y="564"/>
                  </a:lnTo>
                  <a:lnTo>
                    <a:pt x="1092" y="529"/>
                  </a:lnTo>
                  <a:lnTo>
                    <a:pt x="1088" y="513"/>
                  </a:lnTo>
                  <a:lnTo>
                    <a:pt x="1088" y="505"/>
                  </a:lnTo>
                  <a:lnTo>
                    <a:pt x="1090" y="497"/>
                  </a:lnTo>
                  <a:lnTo>
                    <a:pt x="1090" y="497"/>
                  </a:lnTo>
                  <a:lnTo>
                    <a:pt x="1094" y="493"/>
                  </a:lnTo>
                  <a:lnTo>
                    <a:pt x="1098" y="487"/>
                  </a:lnTo>
                  <a:lnTo>
                    <a:pt x="1115" y="481"/>
                  </a:lnTo>
                  <a:lnTo>
                    <a:pt x="1133" y="475"/>
                  </a:lnTo>
                  <a:lnTo>
                    <a:pt x="1151" y="473"/>
                  </a:lnTo>
                  <a:lnTo>
                    <a:pt x="1151" y="473"/>
                  </a:lnTo>
                  <a:lnTo>
                    <a:pt x="1169" y="471"/>
                  </a:lnTo>
                  <a:lnTo>
                    <a:pt x="1183" y="467"/>
                  </a:lnTo>
                  <a:lnTo>
                    <a:pt x="1195" y="459"/>
                  </a:lnTo>
                  <a:lnTo>
                    <a:pt x="1203" y="451"/>
                  </a:lnTo>
                  <a:lnTo>
                    <a:pt x="1209" y="441"/>
                  </a:lnTo>
                  <a:lnTo>
                    <a:pt x="1211" y="427"/>
                  </a:lnTo>
                  <a:lnTo>
                    <a:pt x="1211" y="413"/>
                  </a:lnTo>
                  <a:lnTo>
                    <a:pt x="1205" y="397"/>
                  </a:lnTo>
                  <a:lnTo>
                    <a:pt x="1205" y="397"/>
                  </a:lnTo>
                  <a:lnTo>
                    <a:pt x="1197" y="370"/>
                  </a:lnTo>
                  <a:lnTo>
                    <a:pt x="1187" y="350"/>
                  </a:lnTo>
                  <a:lnTo>
                    <a:pt x="1179" y="336"/>
                  </a:lnTo>
                  <a:lnTo>
                    <a:pt x="1169" y="326"/>
                  </a:lnTo>
                  <a:lnTo>
                    <a:pt x="1157" y="320"/>
                  </a:lnTo>
                  <a:lnTo>
                    <a:pt x="1141" y="316"/>
                  </a:lnTo>
                  <a:lnTo>
                    <a:pt x="1117" y="314"/>
                  </a:lnTo>
                  <a:lnTo>
                    <a:pt x="1090" y="314"/>
                  </a:lnTo>
                  <a:lnTo>
                    <a:pt x="1090" y="314"/>
                  </a:lnTo>
                  <a:lnTo>
                    <a:pt x="1048" y="312"/>
                  </a:lnTo>
                  <a:lnTo>
                    <a:pt x="1048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30" y="312"/>
                  </a:lnTo>
                  <a:lnTo>
                    <a:pt x="1018" y="308"/>
                  </a:lnTo>
                  <a:lnTo>
                    <a:pt x="1008" y="304"/>
                  </a:lnTo>
                  <a:lnTo>
                    <a:pt x="998" y="296"/>
                  </a:lnTo>
                  <a:lnTo>
                    <a:pt x="992" y="288"/>
                  </a:lnTo>
                  <a:lnTo>
                    <a:pt x="988" y="276"/>
                  </a:lnTo>
                  <a:lnTo>
                    <a:pt x="986" y="264"/>
                  </a:lnTo>
                  <a:lnTo>
                    <a:pt x="986" y="250"/>
                  </a:lnTo>
                  <a:lnTo>
                    <a:pt x="986" y="250"/>
                  </a:lnTo>
                  <a:lnTo>
                    <a:pt x="986" y="232"/>
                  </a:lnTo>
                  <a:lnTo>
                    <a:pt x="984" y="216"/>
                  </a:lnTo>
                  <a:lnTo>
                    <a:pt x="982" y="201"/>
                  </a:lnTo>
                  <a:lnTo>
                    <a:pt x="976" y="187"/>
                  </a:lnTo>
                  <a:lnTo>
                    <a:pt x="968" y="175"/>
                  </a:lnTo>
                  <a:lnTo>
                    <a:pt x="958" y="163"/>
                  </a:lnTo>
                  <a:lnTo>
                    <a:pt x="945" y="153"/>
                  </a:lnTo>
                  <a:lnTo>
                    <a:pt x="931" y="145"/>
                  </a:lnTo>
                  <a:lnTo>
                    <a:pt x="931" y="145"/>
                  </a:lnTo>
                  <a:lnTo>
                    <a:pt x="923" y="139"/>
                  </a:lnTo>
                  <a:lnTo>
                    <a:pt x="915" y="131"/>
                  </a:lnTo>
                  <a:lnTo>
                    <a:pt x="905" y="111"/>
                  </a:lnTo>
                  <a:lnTo>
                    <a:pt x="905" y="111"/>
                  </a:lnTo>
                  <a:lnTo>
                    <a:pt x="891" y="77"/>
                  </a:lnTo>
                  <a:lnTo>
                    <a:pt x="885" y="65"/>
                  </a:lnTo>
                  <a:lnTo>
                    <a:pt x="879" y="57"/>
                  </a:lnTo>
                  <a:lnTo>
                    <a:pt x="873" y="51"/>
                  </a:lnTo>
                  <a:lnTo>
                    <a:pt x="865" y="47"/>
                  </a:lnTo>
                  <a:lnTo>
                    <a:pt x="857" y="45"/>
                  </a:lnTo>
                  <a:lnTo>
                    <a:pt x="845" y="43"/>
                  </a:lnTo>
                  <a:lnTo>
                    <a:pt x="845" y="43"/>
                  </a:lnTo>
                  <a:lnTo>
                    <a:pt x="825" y="45"/>
                  </a:lnTo>
                  <a:lnTo>
                    <a:pt x="801" y="47"/>
                  </a:lnTo>
                  <a:lnTo>
                    <a:pt x="801" y="47"/>
                  </a:lnTo>
                  <a:lnTo>
                    <a:pt x="752" y="51"/>
                  </a:lnTo>
                  <a:lnTo>
                    <a:pt x="730" y="53"/>
                  </a:lnTo>
                  <a:lnTo>
                    <a:pt x="706" y="55"/>
                  </a:lnTo>
                  <a:lnTo>
                    <a:pt x="706" y="55"/>
                  </a:lnTo>
                  <a:lnTo>
                    <a:pt x="670" y="53"/>
                  </a:lnTo>
                  <a:lnTo>
                    <a:pt x="652" y="49"/>
                  </a:lnTo>
                  <a:lnTo>
                    <a:pt x="634" y="45"/>
                  </a:lnTo>
                  <a:lnTo>
                    <a:pt x="616" y="40"/>
                  </a:lnTo>
                  <a:lnTo>
                    <a:pt x="601" y="32"/>
                  </a:lnTo>
                  <a:lnTo>
                    <a:pt x="583" y="22"/>
                  </a:lnTo>
                  <a:lnTo>
                    <a:pt x="567" y="10"/>
                  </a:lnTo>
                  <a:lnTo>
                    <a:pt x="567" y="10"/>
                  </a:lnTo>
                  <a:lnTo>
                    <a:pt x="561" y="6"/>
                  </a:lnTo>
                  <a:lnTo>
                    <a:pt x="553" y="4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29" y="10"/>
                  </a:lnTo>
                  <a:lnTo>
                    <a:pt x="515" y="18"/>
                  </a:lnTo>
                  <a:lnTo>
                    <a:pt x="499" y="24"/>
                  </a:lnTo>
                  <a:lnTo>
                    <a:pt x="481" y="26"/>
                  </a:lnTo>
                  <a:lnTo>
                    <a:pt x="481" y="26"/>
                  </a:lnTo>
                  <a:lnTo>
                    <a:pt x="473" y="36"/>
                  </a:lnTo>
                  <a:lnTo>
                    <a:pt x="465" y="45"/>
                  </a:lnTo>
                  <a:lnTo>
                    <a:pt x="459" y="55"/>
                  </a:lnTo>
                  <a:lnTo>
                    <a:pt x="453" y="65"/>
                  </a:lnTo>
                  <a:lnTo>
                    <a:pt x="453" y="65"/>
                  </a:lnTo>
                  <a:lnTo>
                    <a:pt x="438" y="101"/>
                  </a:lnTo>
                  <a:lnTo>
                    <a:pt x="418" y="135"/>
                  </a:lnTo>
                  <a:lnTo>
                    <a:pt x="376" y="201"/>
                  </a:lnTo>
                  <a:lnTo>
                    <a:pt x="376" y="201"/>
                  </a:lnTo>
                  <a:lnTo>
                    <a:pt x="372" y="203"/>
                  </a:lnTo>
                  <a:lnTo>
                    <a:pt x="368" y="205"/>
                  </a:lnTo>
                  <a:lnTo>
                    <a:pt x="358" y="206"/>
                  </a:lnTo>
                  <a:lnTo>
                    <a:pt x="358" y="206"/>
                  </a:lnTo>
                  <a:lnTo>
                    <a:pt x="340" y="214"/>
                  </a:lnTo>
                  <a:lnTo>
                    <a:pt x="324" y="220"/>
                  </a:lnTo>
                  <a:lnTo>
                    <a:pt x="314" y="228"/>
                  </a:lnTo>
                  <a:lnTo>
                    <a:pt x="308" y="236"/>
                  </a:lnTo>
                  <a:lnTo>
                    <a:pt x="304" y="248"/>
                  </a:lnTo>
                  <a:lnTo>
                    <a:pt x="302" y="262"/>
                  </a:lnTo>
                  <a:lnTo>
                    <a:pt x="304" y="278"/>
                  </a:lnTo>
                  <a:lnTo>
                    <a:pt x="310" y="300"/>
                  </a:lnTo>
                  <a:lnTo>
                    <a:pt x="310" y="300"/>
                  </a:lnTo>
                  <a:lnTo>
                    <a:pt x="312" y="312"/>
                  </a:lnTo>
                  <a:lnTo>
                    <a:pt x="312" y="324"/>
                  </a:lnTo>
                  <a:lnTo>
                    <a:pt x="312" y="334"/>
                  </a:lnTo>
                  <a:lnTo>
                    <a:pt x="310" y="344"/>
                  </a:lnTo>
                  <a:lnTo>
                    <a:pt x="306" y="354"/>
                  </a:lnTo>
                  <a:lnTo>
                    <a:pt x="300" y="364"/>
                  </a:lnTo>
                  <a:lnTo>
                    <a:pt x="292" y="372"/>
                  </a:lnTo>
                  <a:lnTo>
                    <a:pt x="283" y="377"/>
                  </a:lnTo>
                  <a:lnTo>
                    <a:pt x="283" y="377"/>
                  </a:lnTo>
                  <a:lnTo>
                    <a:pt x="265" y="385"/>
                  </a:lnTo>
                  <a:lnTo>
                    <a:pt x="247" y="391"/>
                  </a:lnTo>
                  <a:lnTo>
                    <a:pt x="227" y="395"/>
                  </a:lnTo>
                  <a:lnTo>
                    <a:pt x="209" y="397"/>
                  </a:lnTo>
                  <a:lnTo>
                    <a:pt x="209" y="397"/>
                  </a:lnTo>
                  <a:lnTo>
                    <a:pt x="191" y="399"/>
                  </a:lnTo>
                  <a:lnTo>
                    <a:pt x="177" y="403"/>
                  </a:lnTo>
                  <a:lnTo>
                    <a:pt x="165" y="409"/>
                  </a:lnTo>
                  <a:lnTo>
                    <a:pt x="155" y="417"/>
                  </a:lnTo>
                  <a:lnTo>
                    <a:pt x="149" y="427"/>
                  </a:lnTo>
                  <a:lnTo>
                    <a:pt x="143" y="439"/>
                  </a:lnTo>
                  <a:lnTo>
                    <a:pt x="139" y="455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31" y="638"/>
                  </a:lnTo>
                  <a:lnTo>
                    <a:pt x="131" y="638"/>
                  </a:lnTo>
                  <a:lnTo>
                    <a:pt x="129" y="652"/>
                  </a:lnTo>
                  <a:lnTo>
                    <a:pt x="127" y="664"/>
                  </a:lnTo>
                  <a:lnTo>
                    <a:pt x="123" y="676"/>
                  </a:lnTo>
                  <a:lnTo>
                    <a:pt x="117" y="684"/>
                  </a:lnTo>
                  <a:lnTo>
                    <a:pt x="110" y="690"/>
                  </a:lnTo>
                  <a:lnTo>
                    <a:pt x="100" y="696"/>
                  </a:lnTo>
                  <a:lnTo>
                    <a:pt x="86" y="698"/>
                  </a:lnTo>
                  <a:lnTo>
                    <a:pt x="72" y="700"/>
                  </a:lnTo>
                  <a:lnTo>
                    <a:pt x="72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52" y="702"/>
                  </a:lnTo>
                  <a:lnTo>
                    <a:pt x="34" y="707"/>
                  </a:lnTo>
                  <a:lnTo>
                    <a:pt x="18" y="717"/>
                  </a:lnTo>
                  <a:lnTo>
                    <a:pt x="12" y="723"/>
                  </a:lnTo>
                  <a:lnTo>
                    <a:pt x="6" y="729"/>
                  </a:lnTo>
                  <a:lnTo>
                    <a:pt x="6" y="729"/>
                  </a:lnTo>
                  <a:lnTo>
                    <a:pt x="2" y="743"/>
                  </a:lnTo>
                  <a:lnTo>
                    <a:pt x="0" y="757"/>
                  </a:lnTo>
                  <a:lnTo>
                    <a:pt x="2" y="773"/>
                  </a:lnTo>
                  <a:lnTo>
                    <a:pt x="8" y="789"/>
                  </a:lnTo>
                  <a:lnTo>
                    <a:pt x="16" y="805"/>
                  </a:lnTo>
                  <a:lnTo>
                    <a:pt x="26" y="821"/>
                  </a:lnTo>
                  <a:lnTo>
                    <a:pt x="38" y="835"/>
                  </a:lnTo>
                  <a:lnTo>
                    <a:pt x="50" y="847"/>
                  </a:lnTo>
                  <a:lnTo>
                    <a:pt x="50" y="847"/>
                  </a:lnTo>
                  <a:lnTo>
                    <a:pt x="80" y="849"/>
                  </a:lnTo>
                  <a:lnTo>
                    <a:pt x="110" y="855"/>
                  </a:lnTo>
                  <a:lnTo>
                    <a:pt x="137" y="863"/>
                  </a:lnTo>
                  <a:lnTo>
                    <a:pt x="163" y="872"/>
                  </a:lnTo>
                  <a:lnTo>
                    <a:pt x="163" y="872"/>
                  </a:lnTo>
                  <a:lnTo>
                    <a:pt x="201" y="884"/>
                  </a:lnTo>
                  <a:lnTo>
                    <a:pt x="201" y="884"/>
                  </a:lnTo>
                  <a:lnTo>
                    <a:pt x="211" y="888"/>
                  </a:lnTo>
                  <a:lnTo>
                    <a:pt x="221" y="894"/>
                  </a:lnTo>
                  <a:lnTo>
                    <a:pt x="233" y="904"/>
                  </a:lnTo>
                  <a:lnTo>
                    <a:pt x="243" y="916"/>
                  </a:lnTo>
                  <a:lnTo>
                    <a:pt x="243" y="916"/>
                  </a:lnTo>
                  <a:lnTo>
                    <a:pt x="265" y="922"/>
                  </a:lnTo>
                  <a:lnTo>
                    <a:pt x="265" y="922"/>
                  </a:lnTo>
                  <a:lnTo>
                    <a:pt x="275" y="916"/>
                  </a:lnTo>
                  <a:lnTo>
                    <a:pt x="284" y="914"/>
                  </a:lnTo>
                  <a:lnTo>
                    <a:pt x="284" y="914"/>
                  </a:lnTo>
                  <a:lnTo>
                    <a:pt x="314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66" y="910"/>
                  </a:lnTo>
                  <a:lnTo>
                    <a:pt x="390" y="916"/>
                  </a:lnTo>
                  <a:lnTo>
                    <a:pt x="410" y="922"/>
                  </a:lnTo>
                  <a:lnTo>
                    <a:pt x="426" y="932"/>
                  </a:lnTo>
                  <a:lnTo>
                    <a:pt x="426" y="932"/>
                  </a:lnTo>
                  <a:lnTo>
                    <a:pt x="444" y="944"/>
                  </a:lnTo>
                  <a:lnTo>
                    <a:pt x="461" y="952"/>
                  </a:lnTo>
                  <a:lnTo>
                    <a:pt x="477" y="956"/>
                  </a:lnTo>
                  <a:lnTo>
                    <a:pt x="497" y="958"/>
                  </a:lnTo>
                  <a:lnTo>
                    <a:pt x="497" y="958"/>
                  </a:lnTo>
                  <a:lnTo>
                    <a:pt x="515" y="958"/>
                  </a:lnTo>
                  <a:lnTo>
                    <a:pt x="537" y="960"/>
                  </a:lnTo>
                  <a:lnTo>
                    <a:pt x="561" y="964"/>
                  </a:lnTo>
                  <a:lnTo>
                    <a:pt x="585" y="970"/>
                  </a:lnTo>
                  <a:lnTo>
                    <a:pt x="597" y="974"/>
                  </a:lnTo>
                  <a:lnTo>
                    <a:pt x="609" y="982"/>
                  </a:lnTo>
                  <a:lnTo>
                    <a:pt x="618" y="988"/>
                  </a:lnTo>
                  <a:lnTo>
                    <a:pt x="630" y="998"/>
                  </a:lnTo>
                  <a:lnTo>
                    <a:pt x="638" y="1008"/>
                  </a:lnTo>
                  <a:lnTo>
                    <a:pt x="648" y="1020"/>
                  </a:lnTo>
                  <a:lnTo>
                    <a:pt x="656" y="1034"/>
                  </a:lnTo>
                  <a:lnTo>
                    <a:pt x="662" y="1049"/>
                  </a:lnTo>
                  <a:lnTo>
                    <a:pt x="662" y="1049"/>
                  </a:lnTo>
                  <a:lnTo>
                    <a:pt x="670" y="1053"/>
                  </a:lnTo>
                  <a:lnTo>
                    <a:pt x="670" y="1053"/>
                  </a:lnTo>
                  <a:lnTo>
                    <a:pt x="700" y="1061"/>
                  </a:lnTo>
                  <a:lnTo>
                    <a:pt x="724" y="1073"/>
                  </a:lnTo>
                  <a:lnTo>
                    <a:pt x="734" y="1079"/>
                  </a:lnTo>
                  <a:lnTo>
                    <a:pt x="742" y="1087"/>
                  </a:lnTo>
                  <a:lnTo>
                    <a:pt x="752" y="1097"/>
                  </a:lnTo>
                  <a:lnTo>
                    <a:pt x="758" y="1105"/>
                  </a:lnTo>
                  <a:lnTo>
                    <a:pt x="758" y="1105"/>
                  </a:lnTo>
                  <a:lnTo>
                    <a:pt x="774" y="1085"/>
                  </a:lnTo>
                  <a:lnTo>
                    <a:pt x="774" y="1085"/>
                  </a:lnTo>
                  <a:lnTo>
                    <a:pt x="780" y="1075"/>
                  </a:lnTo>
                  <a:lnTo>
                    <a:pt x="785" y="1063"/>
                  </a:lnTo>
                  <a:lnTo>
                    <a:pt x="795" y="1037"/>
                  </a:lnTo>
                  <a:lnTo>
                    <a:pt x="795" y="10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2" name="Freeform 14"/>
            <p:cNvSpPr>
              <a:spLocks/>
            </p:cNvSpPr>
            <p:nvPr/>
          </p:nvSpPr>
          <p:spPr bwMode="auto">
            <a:xfrm>
              <a:off x="7145666" y="2614472"/>
              <a:ext cx="180596" cy="172505"/>
            </a:xfrm>
            <a:custGeom>
              <a:avLst/>
              <a:gdLst>
                <a:gd name="T0" fmla="*/ 24 w 1090"/>
                <a:gd name="T1" fmla="*/ 219 h 1052"/>
                <a:gd name="T2" fmla="*/ 14 w 1090"/>
                <a:gd name="T3" fmla="*/ 276 h 1052"/>
                <a:gd name="T4" fmla="*/ 62 w 1090"/>
                <a:gd name="T5" fmla="*/ 334 h 1052"/>
                <a:gd name="T6" fmla="*/ 54 w 1090"/>
                <a:gd name="T7" fmla="*/ 372 h 1052"/>
                <a:gd name="T8" fmla="*/ 10 w 1090"/>
                <a:gd name="T9" fmla="*/ 432 h 1052"/>
                <a:gd name="T10" fmla="*/ 6 w 1090"/>
                <a:gd name="T11" fmla="*/ 523 h 1052"/>
                <a:gd name="T12" fmla="*/ 46 w 1090"/>
                <a:gd name="T13" fmla="*/ 579 h 1052"/>
                <a:gd name="T14" fmla="*/ 94 w 1090"/>
                <a:gd name="T15" fmla="*/ 630 h 1052"/>
                <a:gd name="T16" fmla="*/ 94 w 1090"/>
                <a:gd name="T17" fmla="*/ 672 h 1052"/>
                <a:gd name="T18" fmla="*/ 52 w 1090"/>
                <a:gd name="T19" fmla="*/ 730 h 1052"/>
                <a:gd name="T20" fmla="*/ 48 w 1090"/>
                <a:gd name="T21" fmla="*/ 760 h 1052"/>
                <a:gd name="T22" fmla="*/ 88 w 1090"/>
                <a:gd name="T23" fmla="*/ 770 h 1052"/>
                <a:gd name="T24" fmla="*/ 155 w 1090"/>
                <a:gd name="T25" fmla="*/ 811 h 1052"/>
                <a:gd name="T26" fmla="*/ 207 w 1090"/>
                <a:gd name="T27" fmla="*/ 805 h 1052"/>
                <a:gd name="T28" fmla="*/ 239 w 1090"/>
                <a:gd name="T29" fmla="*/ 819 h 1052"/>
                <a:gd name="T30" fmla="*/ 304 w 1090"/>
                <a:gd name="T31" fmla="*/ 883 h 1052"/>
                <a:gd name="T32" fmla="*/ 390 w 1090"/>
                <a:gd name="T33" fmla="*/ 931 h 1052"/>
                <a:gd name="T34" fmla="*/ 418 w 1090"/>
                <a:gd name="T35" fmla="*/ 927 h 1052"/>
                <a:gd name="T36" fmla="*/ 459 w 1090"/>
                <a:gd name="T37" fmla="*/ 903 h 1052"/>
                <a:gd name="T38" fmla="*/ 515 w 1090"/>
                <a:gd name="T39" fmla="*/ 923 h 1052"/>
                <a:gd name="T40" fmla="*/ 613 w 1090"/>
                <a:gd name="T41" fmla="*/ 978 h 1052"/>
                <a:gd name="T42" fmla="*/ 636 w 1090"/>
                <a:gd name="T43" fmla="*/ 1010 h 1052"/>
                <a:gd name="T44" fmla="*/ 688 w 1090"/>
                <a:gd name="T45" fmla="*/ 1036 h 1052"/>
                <a:gd name="T46" fmla="*/ 742 w 1090"/>
                <a:gd name="T47" fmla="*/ 1034 h 1052"/>
                <a:gd name="T48" fmla="*/ 787 w 1090"/>
                <a:gd name="T49" fmla="*/ 1042 h 1052"/>
                <a:gd name="T50" fmla="*/ 831 w 1090"/>
                <a:gd name="T51" fmla="*/ 1048 h 1052"/>
                <a:gd name="T52" fmla="*/ 861 w 1090"/>
                <a:gd name="T53" fmla="*/ 1014 h 1052"/>
                <a:gd name="T54" fmla="*/ 889 w 1090"/>
                <a:gd name="T55" fmla="*/ 901 h 1052"/>
                <a:gd name="T56" fmla="*/ 895 w 1090"/>
                <a:gd name="T57" fmla="*/ 839 h 1052"/>
                <a:gd name="T58" fmla="*/ 962 w 1090"/>
                <a:gd name="T59" fmla="*/ 756 h 1052"/>
                <a:gd name="T60" fmla="*/ 931 w 1090"/>
                <a:gd name="T61" fmla="*/ 678 h 1052"/>
                <a:gd name="T62" fmla="*/ 974 w 1090"/>
                <a:gd name="T63" fmla="*/ 608 h 1052"/>
                <a:gd name="T64" fmla="*/ 1042 w 1090"/>
                <a:gd name="T65" fmla="*/ 509 h 1052"/>
                <a:gd name="T66" fmla="*/ 1072 w 1090"/>
                <a:gd name="T67" fmla="*/ 443 h 1052"/>
                <a:gd name="T68" fmla="*/ 1066 w 1090"/>
                <a:gd name="T69" fmla="*/ 402 h 1052"/>
                <a:gd name="T70" fmla="*/ 1060 w 1090"/>
                <a:gd name="T71" fmla="*/ 358 h 1052"/>
                <a:gd name="T72" fmla="*/ 980 w 1090"/>
                <a:gd name="T73" fmla="*/ 300 h 1052"/>
                <a:gd name="T74" fmla="*/ 895 w 1090"/>
                <a:gd name="T75" fmla="*/ 255 h 1052"/>
                <a:gd name="T76" fmla="*/ 853 w 1090"/>
                <a:gd name="T77" fmla="*/ 203 h 1052"/>
                <a:gd name="T78" fmla="*/ 847 w 1090"/>
                <a:gd name="T79" fmla="*/ 155 h 1052"/>
                <a:gd name="T80" fmla="*/ 809 w 1090"/>
                <a:gd name="T81" fmla="*/ 137 h 1052"/>
                <a:gd name="T82" fmla="*/ 692 w 1090"/>
                <a:gd name="T83" fmla="*/ 117 h 1052"/>
                <a:gd name="T84" fmla="*/ 624 w 1090"/>
                <a:gd name="T85" fmla="*/ 70 h 1052"/>
                <a:gd name="T86" fmla="*/ 493 w 1090"/>
                <a:gd name="T87" fmla="*/ 42 h 1052"/>
                <a:gd name="T88" fmla="*/ 398 w 1090"/>
                <a:gd name="T89" fmla="*/ 2 h 1052"/>
                <a:gd name="T90" fmla="*/ 344 w 1090"/>
                <a:gd name="T91" fmla="*/ 6 h 1052"/>
                <a:gd name="T92" fmla="*/ 245 w 1090"/>
                <a:gd name="T93" fmla="*/ 54 h 1052"/>
                <a:gd name="T94" fmla="*/ 211 w 1090"/>
                <a:gd name="T95" fmla="*/ 96 h 1052"/>
                <a:gd name="T96" fmla="*/ 177 w 1090"/>
                <a:gd name="T97" fmla="*/ 109 h 1052"/>
                <a:gd name="T98" fmla="*/ 121 w 1090"/>
                <a:gd name="T99" fmla="*/ 98 h 1052"/>
                <a:gd name="T100" fmla="*/ 94 w 1090"/>
                <a:gd name="T101" fmla="*/ 106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052">
                  <a:moveTo>
                    <a:pt x="74" y="133"/>
                  </a:moveTo>
                  <a:lnTo>
                    <a:pt x="74" y="133"/>
                  </a:lnTo>
                  <a:lnTo>
                    <a:pt x="58" y="163"/>
                  </a:lnTo>
                  <a:lnTo>
                    <a:pt x="42" y="191"/>
                  </a:lnTo>
                  <a:lnTo>
                    <a:pt x="24" y="219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8" y="257"/>
                  </a:lnTo>
                  <a:lnTo>
                    <a:pt x="10" y="267"/>
                  </a:lnTo>
                  <a:lnTo>
                    <a:pt x="14" y="276"/>
                  </a:lnTo>
                  <a:lnTo>
                    <a:pt x="20" y="284"/>
                  </a:lnTo>
                  <a:lnTo>
                    <a:pt x="20" y="284"/>
                  </a:lnTo>
                  <a:lnTo>
                    <a:pt x="40" y="304"/>
                  </a:lnTo>
                  <a:lnTo>
                    <a:pt x="52" y="320"/>
                  </a:lnTo>
                  <a:lnTo>
                    <a:pt x="62" y="334"/>
                  </a:lnTo>
                  <a:lnTo>
                    <a:pt x="64" y="340"/>
                  </a:lnTo>
                  <a:lnTo>
                    <a:pt x="64" y="346"/>
                  </a:lnTo>
                  <a:lnTo>
                    <a:pt x="64" y="352"/>
                  </a:lnTo>
                  <a:lnTo>
                    <a:pt x="62" y="358"/>
                  </a:lnTo>
                  <a:lnTo>
                    <a:pt x="54" y="372"/>
                  </a:lnTo>
                  <a:lnTo>
                    <a:pt x="42" y="390"/>
                  </a:lnTo>
                  <a:lnTo>
                    <a:pt x="22" y="412"/>
                  </a:lnTo>
                  <a:lnTo>
                    <a:pt x="22" y="412"/>
                  </a:lnTo>
                  <a:lnTo>
                    <a:pt x="16" y="422"/>
                  </a:lnTo>
                  <a:lnTo>
                    <a:pt x="10" y="432"/>
                  </a:lnTo>
                  <a:lnTo>
                    <a:pt x="6" y="441"/>
                  </a:lnTo>
                  <a:lnTo>
                    <a:pt x="4" y="453"/>
                  </a:lnTo>
                  <a:lnTo>
                    <a:pt x="0" y="475"/>
                  </a:lnTo>
                  <a:lnTo>
                    <a:pt x="2" y="499"/>
                  </a:lnTo>
                  <a:lnTo>
                    <a:pt x="6" y="523"/>
                  </a:lnTo>
                  <a:lnTo>
                    <a:pt x="16" y="545"/>
                  </a:lnTo>
                  <a:lnTo>
                    <a:pt x="22" y="555"/>
                  </a:lnTo>
                  <a:lnTo>
                    <a:pt x="28" y="565"/>
                  </a:lnTo>
                  <a:lnTo>
                    <a:pt x="36" y="573"/>
                  </a:lnTo>
                  <a:lnTo>
                    <a:pt x="46" y="579"/>
                  </a:lnTo>
                  <a:lnTo>
                    <a:pt x="46" y="579"/>
                  </a:lnTo>
                  <a:lnTo>
                    <a:pt x="68" y="597"/>
                  </a:lnTo>
                  <a:lnTo>
                    <a:pt x="84" y="614"/>
                  </a:lnTo>
                  <a:lnTo>
                    <a:pt x="90" y="622"/>
                  </a:lnTo>
                  <a:lnTo>
                    <a:pt x="94" y="630"/>
                  </a:lnTo>
                  <a:lnTo>
                    <a:pt x="96" y="638"/>
                  </a:lnTo>
                  <a:lnTo>
                    <a:pt x="98" y="646"/>
                  </a:lnTo>
                  <a:lnTo>
                    <a:pt x="98" y="654"/>
                  </a:lnTo>
                  <a:lnTo>
                    <a:pt x="96" y="662"/>
                  </a:lnTo>
                  <a:lnTo>
                    <a:pt x="94" y="672"/>
                  </a:lnTo>
                  <a:lnTo>
                    <a:pt x="90" y="680"/>
                  </a:lnTo>
                  <a:lnTo>
                    <a:pt x="76" y="700"/>
                  </a:lnTo>
                  <a:lnTo>
                    <a:pt x="58" y="722"/>
                  </a:lnTo>
                  <a:lnTo>
                    <a:pt x="58" y="722"/>
                  </a:lnTo>
                  <a:lnTo>
                    <a:pt x="52" y="730"/>
                  </a:lnTo>
                  <a:lnTo>
                    <a:pt x="46" y="738"/>
                  </a:lnTo>
                  <a:lnTo>
                    <a:pt x="44" y="746"/>
                  </a:lnTo>
                  <a:lnTo>
                    <a:pt x="44" y="754"/>
                  </a:lnTo>
                  <a:lnTo>
                    <a:pt x="44" y="754"/>
                  </a:lnTo>
                  <a:lnTo>
                    <a:pt x="48" y="760"/>
                  </a:lnTo>
                  <a:lnTo>
                    <a:pt x="56" y="764"/>
                  </a:lnTo>
                  <a:lnTo>
                    <a:pt x="66" y="768"/>
                  </a:lnTo>
                  <a:lnTo>
                    <a:pt x="76" y="770"/>
                  </a:lnTo>
                  <a:lnTo>
                    <a:pt x="76" y="770"/>
                  </a:lnTo>
                  <a:lnTo>
                    <a:pt x="88" y="770"/>
                  </a:lnTo>
                  <a:lnTo>
                    <a:pt x="88" y="770"/>
                  </a:lnTo>
                  <a:lnTo>
                    <a:pt x="114" y="768"/>
                  </a:lnTo>
                  <a:lnTo>
                    <a:pt x="143" y="766"/>
                  </a:lnTo>
                  <a:lnTo>
                    <a:pt x="143" y="766"/>
                  </a:lnTo>
                  <a:lnTo>
                    <a:pt x="155" y="811"/>
                  </a:lnTo>
                  <a:lnTo>
                    <a:pt x="155" y="811"/>
                  </a:lnTo>
                  <a:lnTo>
                    <a:pt x="161" y="799"/>
                  </a:lnTo>
                  <a:lnTo>
                    <a:pt x="161" y="799"/>
                  </a:lnTo>
                  <a:lnTo>
                    <a:pt x="183" y="803"/>
                  </a:lnTo>
                  <a:lnTo>
                    <a:pt x="207" y="805"/>
                  </a:lnTo>
                  <a:lnTo>
                    <a:pt x="219" y="807"/>
                  </a:lnTo>
                  <a:lnTo>
                    <a:pt x="227" y="811"/>
                  </a:lnTo>
                  <a:lnTo>
                    <a:pt x="235" y="815"/>
                  </a:lnTo>
                  <a:lnTo>
                    <a:pt x="239" y="819"/>
                  </a:lnTo>
                  <a:lnTo>
                    <a:pt x="239" y="819"/>
                  </a:lnTo>
                  <a:lnTo>
                    <a:pt x="245" y="831"/>
                  </a:lnTo>
                  <a:lnTo>
                    <a:pt x="251" y="841"/>
                  </a:lnTo>
                  <a:lnTo>
                    <a:pt x="267" y="857"/>
                  </a:lnTo>
                  <a:lnTo>
                    <a:pt x="285" y="871"/>
                  </a:lnTo>
                  <a:lnTo>
                    <a:pt x="304" y="883"/>
                  </a:lnTo>
                  <a:lnTo>
                    <a:pt x="344" y="903"/>
                  </a:lnTo>
                  <a:lnTo>
                    <a:pt x="364" y="915"/>
                  </a:lnTo>
                  <a:lnTo>
                    <a:pt x="382" y="927"/>
                  </a:lnTo>
                  <a:lnTo>
                    <a:pt x="382" y="927"/>
                  </a:lnTo>
                  <a:lnTo>
                    <a:pt x="390" y="931"/>
                  </a:lnTo>
                  <a:lnTo>
                    <a:pt x="400" y="931"/>
                  </a:lnTo>
                  <a:lnTo>
                    <a:pt x="400" y="931"/>
                  </a:lnTo>
                  <a:lnTo>
                    <a:pt x="410" y="931"/>
                  </a:lnTo>
                  <a:lnTo>
                    <a:pt x="414" y="929"/>
                  </a:lnTo>
                  <a:lnTo>
                    <a:pt x="418" y="927"/>
                  </a:lnTo>
                  <a:lnTo>
                    <a:pt x="418" y="927"/>
                  </a:lnTo>
                  <a:lnTo>
                    <a:pt x="428" y="915"/>
                  </a:lnTo>
                  <a:lnTo>
                    <a:pt x="440" y="909"/>
                  </a:lnTo>
                  <a:lnTo>
                    <a:pt x="450" y="903"/>
                  </a:lnTo>
                  <a:lnTo>
                    <a:pt x="459" y="903"/>
                  </a:lnTo>
                  <a:lnTo>
                    <a:pt x="459" y="903"/>
                  </a:lnTo>
                  <a:lnTo>
                    <a:pt x="473" y="905"/>
                  </a:lnTo>
                  <a:lnTo>
                    <a:pt x="487" y="909"/>
                  </a:lnTo>
                  <a:lnTo>
                    <a:pt x="515" y="923"/>
                  </a:lnTo>
                  <a:lnTo>
                    <a:pt x="515" y="923"/>
                  </a:lnTo>
                  <a:lnTo>
                    <a:pt x="543" y="937"/>
                  </a:lnTo>
                  <a:lnTo>
                    <a:pt x="573" y="950"/>
                  </a:lnTo>
                  <a:lnTo>
                    <a:pt x="573" y="950"/>
                  </a:lnTo>
                  <a:lnTo>
                    <a:pt x="601" y="968"/>
                  </a:lnTo>
                  <a:lnTo>
                    <a:pt x="613" y="978"/>
                  </a:lnTo>
                  <a:lnTo>
                    <a:pt x="619" y="982"/>
                  </a:lnTo>
                  <a:lnTo>
                    <a:pt x="622" y="988"/>
                  </a:lnTo>
                  <a:lnTo>
                    <a:pt x="622" y="988"/>
                  </a:lnTo>
                  <a:lnTo>
                    <a:pt x="628" y="1000"/>
                  </a:lnTo>
                  <a:lnTo>
                    <a:pt x="636" y="1010"/>
                  </a:lnTo>
                  <a:lnTo>
                    <a:pt x="646" y="1018"/>
                  </a:lnTo>
                  <a:lnTo>
                    <a:pt x="654" y="1024"/>
                  </a:lnTo>
                  <a:lnTo>
                    <a:pt x="664" y="1030"/>
                  </a:lnTo>
                  <a:lnTo>
                    <a:pt x="676" y="1034"/>
                  </a:lnTo>
                  <a:lnTo>
                    <a:pt x="688" y="1036"/>
                  </a:lnTo>
                  <a:lnTo>
                    <a:pt x="700" y="1036"/>
                  </a:lnTo>
                  <a:lnTo>
                    <a:pt x="700" y="1036"/>
                  </a:lnTo>
                  <a:lnTo>
                    <a:pt x="708" y="1036"/>
                  </a:lnTo>
                  <a:lnTo>
                    <a:pt x="708" y="1036"/>
                  </a:lnTo>
                  <a:lnTo>
                    <a:pt x="742" y="1034"/>
                  </a:lnTo>
                  <a:lnTo>
                    <a:pt x="742" y="1034"/>
                  </a:lnTo>
                  <a:lnTo>
                    <a:pt x="766" y="1036"/>
                  </a:lnTo>
                  <a:lnTo>
                    <a:pt x="778" y="1038"/>
                  </a:lnTo>
                  <a:lnTo>
                    <a:pt x="787" y="1042"/>
                  </a:lnTo>
                  <a:lnTo>
                    <a:pt x="787" y="1042"/>
                  </a:lnTo>
                  <a:lnTo>
                    <a:pt x="803" y="1050"/>
                  </a:lnTo>
                  <a:lnTo>
                    <a:pt x="817" y="1052"/>
                  </a:lnTo>
                  <a:lnTo>
                    <a:pt x="817" y="1052"/>
                  </a:lnTo>
                  <a:lnTo>
                    <a:pt x="825" y="1050"/>
                  </a:lnTo>
                  <a:lnTo>
                    <a:pt x="831" y="1048"/>
                  </a:lnTo>
                  <a:lnTo>
                    <a:pt x="837" y="1046"/>
                  </a:lnTo>
                  <a:lnTo>
                    <a:pt x="843" y="1040"/>
                  </a:lnTo>
                  <a:lnTo>
                    <a:pt x="853" y="1028"/>
                  </a:lnTo>
                  <a:lnTo>
                    <a:pt x="861" y="1014"/>
                  </a:lnTo>
                  <a:lnTo>
                    <a:pt x="861" y="1014"/>
                  </a:lnTo>
                  <a:lnTo>
                    <a:pt x="905" y="940"/>
                  </a:lnTo>
                  <a:lnTo>
                    <a:pt x="905" y="940"/>
                  </a:lnTo>
                  <a:lnTo>
                    <a:pt x="897" y="927"/>
                  </a:lnTo>
                  <a:lnTo>
                    <a:pt x="893" y="913"/>
                  </a:lnTo>
                  <a:lnTo>
                    <a:pt x="889" y="901"/>
                  </a:lnTo>
                  <a:lnTo>
                    <a:pt x="887" y="887"/>
                  </a:lnTo>
                  <a:lnTo>
                    <a:pt x="887" y="875"/>
                  </a:lnTo>
                  <a:lnTo>
                    <a:pt x="887" y="863"/>
                  </a:lnTo>
                  <a:lnTo>
                    <a:pt x="891" y="851"/>
                  </a:lnTo>
                  <a:lnTo>
                    <a:pt x="895" y="839"/>
                  </a:lnTo>
                  <a:lnTo>
                    <a:pt x="905" y="817"/>
                  </a:lnTo>
                  <a:lnTo>
                    <a:pt x="921" y="795"/>
                  </a:lnTo>
                  <a:lnTo>
                    <a:pt x="941" y="775"/>
                  </a:lnTo>
                  <a:lnTo>
                    <a:pt x="962" y="756"/>
                  </a:lnTo>
                  <a:lnTo>
                    <a:pt x="962" y="756"/>
                  </a:lnTo>
                  <a:lnTo>
                    <a:pt x="952" y="742"/>
                  </a:lnTo>
                  <a:lnTo>
                    <a:pt x="943" y="726"/>
                  </a:lnTo>
                  <a:lnTo>
                    <a:pt x="937" y="710"/>
                  </a:lnTo>
                  <a:lnTo>
                    <a:pt x="933" y="694"/>
                  </a:lnTo>
                  <a:lnTo>
                    <a:pt x="931" y="678"/>
                  </a:lnTo>
                  <a:lnTo>
                    <a:pt x="935" y="662"/>
                  </a:lnTo>
                  <a:lnTo>
                    <a:pt x="941" y="646"/>
                  </a:lnTo>
                  <a:lnTo>
                    <a:pt x="952" y="632"/>
                  </a:lnTo>
                  <a:lnTo>
                    <a:pt x="952" y="632"/>
                  </a:lnTo>
                  <a:lnTo>
                    <a:pt x="974" y="608"/>
                  </a:lnTo>
                  <a:lnTo>
                    <a:pt x="1000" y="589"/>
                  </a:lnTo>
                  <a:lnTo>
                    <a:pt x="1050" y="547"/>
                  </a:lnTo>
                  <a:lnTo>
                    <a:pt x="1050" y="547"/>
                  </a:lnTo>
                  <a:lnTo>
                    <a:pt x="1044" y="527"/>
                  </a:lnTo>
                  <a:lnTo>
                    <a:pt x="1042" y="509"/>
                  </a:lnTo>
                  <a:lnTo>
                    <a:pt x="1042" y="495"/>
                  </a:lnTo>
                  <a:lnTo>
                    <a:pt x="1044" y="481"/>
                  </a:lnTo>
                  <a:lnTo>
                    <a:pt x="1050" y="469"/>
                  </a:lnTo>
                  <a:lnTo>
                    <a:pt x="1060" y="457"/>
                  </a:lnTo>
                  <a:lnTo>
                    <a:pt x="1072" y="443"/>
                  </a:lnTo>
                  <a:lnTo>
                    <a:pt x="1090" y="432"/>
                  </a:lnTo>
                  <a:lnTo>
                    <a:pt x="1090" y="432"/>
                  </a:lnTo>
                  <a:lnTo>
                    <a:pt x="1074" y="414"/>
                  </a:lnTo>
                  <a:lnTo>
                    <a:pt x="1068" y="406"/>
                  </a:lnTo>
                  <a:lnTo>
                    <a:pt x="1066" y="402"/>
                  </a:lnTo>
                  <a:lnTo>
                    <a:pt x="1066" y="398"/>
                  </a:lnTo>
                  <a:lnTo>
                    <a:pt x="1066" y="398"/>
                  </a:lnTo>
                  <a:lnTo>
                    <a:pt x="1064" y="376"/>
                  </a:lnTo>
                  <a:lnTo>
                    <a:pt x="1062" y="366"/>
                  </a:lnTo>
                  <a:lnTo>
                    <a:pt x="1060" y="358"/>
                  </a:lnTo>
                  <a:lnTo>
                    <a:pt x="1052" y="344"/>
                  </a:lnTo>
                  <a:lnTo>
                    <a:pt x="1040" y="334"/>
                  </a:lnTo>
                  <a:lnTo>
                    <a:pt x="1026" y="324"/>
                  </a:lnTo>
                  <a:lnTo>
                    <a:pt x="1012" y="316"/>
                  </a:lnTo>
                  <a:lnTo>
                    <a:pt x="980" y="300"/>
                  </a:lnTo>
                  <a:lnTo>
                    <a:pt x="980" y="300"/>
                  </a:lnTo>
                  <a:lnTo>
                    <a:pt x="945" y="282"/>
                  </a:lnTo>
                  <a:lnTo>
                    <a:pt x="909" y="263"/>
                  </a:lnTo>
                  <a:lnTo>
                    <a:pt x="909" y="263"/>
                  </a:lnTo>
                  <a:lnTo>
                    <a:pt x="895" y="255"/>
                  </a:lnTo>
                  <a:lnTo>
                    <a:pt x="885" y="247"/>
                  </a:lnTo>
                  <a:lnTo>
                    <a:pt x="873" y="237"/>
                  </a:lnTo>
                  <a:lnTo>
                    <a:pt x="865" y="227"/>
                  </a:lnTo>
                  <a:lnTo>
                    <a:pt x="857" y="215"/>
                  </a:lnTo>
                  <a:lnTo>
                    <a:pt x="853" y="203"/>
                  </a:lnTo>
                  <a:lnTo>
                    <a:pt x="849" y="187"/>
                  </a:lnTo>
                  <a:lnTo>
                    <a:pt x="849" y="171"/>
                  </a:lnTo>
                  <a:lnTo>
                    <a:pt x="849" y="171"/>
                  </a:lnTo>
                  <a:lnTo>
                    <a:pt x="849" y="161"/>
                  </a:lnTo>
                  <a:lnTo>
                    <a:pt x="847" y="155"/>
                  </a:lnTo>
                  <a:lnTo>
                    <a:pt x="843" y="149"/>
                  </a:lnTo>
                  <a:lnTo>
                    <a:pt x="837" y="145"/>
                  </a:lnTo>
                  <a:lnTo>
                    <a:pt x="831" y="141"/>
                  </a:lnTo>
                  <a:lnTo>
                    <a:pt x="825" y="139"/>
                  </a:lnTo>
                  <a:lnTo>
                    <a:pt x="809" y="137"/>
                  </a:lnTo>
                  <a:lnTo>
                    <a:pt x="809" y="137"/>
                  </a:lnTo>
                  <a:lnTo>
                    <a:pt x="762" y="133"/>
                  </a:lnTo>
                  <a:lnTo>
                    <a:pt x="738" y="129"/>
                  </a:lnTo>
                  <a:lnTo>
                    <a:pt x="714" y="123"/>
                  </a:lnTo>
                  <a:lnTo>
                    <a:pt x="692" y="117"/>
                  </a:lnTo>
                  <a:lnTo>
                    <a:pt x="672" y="106"/>
                  </a:lnTo>
                  <a:lnTo>
                    <a:pt x="650" y="94"/>
                  </a:lnTo>
                  <a:lnTo>
                    <a:pt x="632" y="76"/>
                  </a:lnTo>
                  <a:lnTo>
                    <a:pt x="632" y="76"/>
                  </a:lnTo>
                  <a:lnTo>
                    <a:pt x="624" y="70"/>
                  </a:lnTo>
                  <a:lnTo>
                    <a:pt x="615" y="64"/>
                  </a:lnTo>
                  <a:lnTo>
                    <a:pt x="593" y="58"/>
                  </a:lnTo>
                  <a:lnTo>
                    <a:pt x="593" y="58"/>
                  </a:lnTo>
                  <a:lnTo>
                    <a:pt x="543" y="50"/>
                  </a:lnTo>
                  <a:lnTo>
                    <a:pt x="493" y="42"/>
                  </a:lnTo>
                  <a:lnTo>
                    <a:pt x="469" y="36"/>
                  </a:lnTo>
                  <a:lnTo>
                    <a:pt x="446" y="28"/>
                  </a:lnTo>
                  <a:lnTo>
                    <a:pt x="422" y="18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392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66" y="2"/>
                  </a:lnTo>
                  <a:lnTo>
                    <a:pt x="344" y="6"/>
                  </a:lnTo>
                  <a:lnTo>
                    <a:pt x="320" y="14"/>
                  </a:lnTo>
                  <a:lnTo>
                    <a:pt x="298" y="22"/>
                  </a:lnTo>
                  <a:lnTo>
                    <a:pt x="277" y="32"/>
                  </a:lnTo>
                  <a:lnTo>
                    <a:pt x="259" y="44"/>
                  </a:lnTo>
                  <a:lnTo>
                    <a:pt x="245" y="54"/>
                  </a:lnTo>
                  <a:lnTo>
                    <a:pt x="235" y="64"/>
                  </a:lnTo>
                  <a:lnTo>
                    <a:pt x="235" y="64"/>
                  </a:lnTo>
                  <a:lnTo>
                    <a:pt x="225" y="82"/>
                  </a:lnTo>
                  <a:lnTo>
                    <a:pt x="217" y="90"/>
                  </a:lnTo>
                  <a:lnTo>
                    <a:pt x="211" y="96"/>
                  </a:lnTo>
                  <a:lnTo>
                    <a:pt x="203" y="102"/>
                  </a:lnTo>
                  <a:lnTo>
                    <a:pt x="195" y="106"/>
                  </a:lnTo>
                  <a:lnTo>
                    <a:pt x="185" y="108"/>
                  </a:lnTo>
                  <a:lnTo>
                    <a:pt x="177" y="109"/>
                  </a:lnTo>
                  <a:lnTo>
                    <a:pt x="177" y="109"/>
                  </a:lnTo>
                  <a:lnTo>
                    <a:pt x="163" y="108"/>
                  </a:lnTo>
                  <a:lnTo>
                    <a:pt x="147" y="102"/>
                  </a:lnTo>
                  <a:lnTo>
                    <a:pt x="147" y="102"/>
                  </a:lnTo>
                  <a:lnTo>
                    <a:pt x="133" y="98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4" y="98"/>
                  </a:lnTo>
                  <a:lnTo>
                    <a:pt x="106" y="100"/>
                  </a:lnTo>
                  <a:lnTo>
                    <a:pt x="100" y="102"/>
                  </a:lnTo>
                  <a:lnTo>
                    <a:pt x="94" y="106"/>
                  </a:lnTo>
                  <a:lnTo>
                    <a:pt x="82" y="117"/>
                  </a:lnTo>
                  <a:lnTo>
                    <a:pt x="74" y="133"/>
                  </a:lnTo>
                  <a:lnTo>
                    <a:pt x="74" y="1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3" name="Freeform 15"/>
            <p:cNvSpPr>
              <a:spLocks/>
            </p:cNvSpPr>
            <p:nvPr/>
          </p:nvSpPr>
          <p:spPr bwMode="auto">
            <a:xfrm>
              <a:off x="7447709" y="2976372"/>
              <a:ext cx="180596" cy="214483"/>
            </a:xfrm>
            <a:custGeom>
              <a:avLst/>
              <a:gdLst>
                <a:gd name="T0" fmla="*/ 249 w 1090"/>
                <a:gd name="T1" fmla="*/ 151 h 1308"/>
                <a:gd name="T2" fmla="*/ 161 w 1090"/>
                <a:gd name="T3" fmla="*/ 248 h 1308"/>
                <a:gd name="T4" fmla="*/ 96 w 1090"/>
                <a:gd name="T5" fmla="*/ 296 h 1308"/>
                <a:gd name="T6" fmla="*/ 50 w 1090"/>
                <a:gd name="T7" fmla="*/ 338 h 1308"/>
                <a:gd name="T8" fmla="*/ 0 w 1090"/>
                <a:gd name="T9" fmla="*/ 386 h 1308"/>
                <a:gd name="T10" fmla="*/ 8 w 1090"/>
                <a:gd name="T11" fmla="*/ 405 h 1308"/>
                <a:gd name="T12" fmla="*/ 22 w 1090"/>
                <a:gd name="T13" fmla="*/ 501 h 1308"/>
                <a:gd name="T14" fmla="*/ 34 w 1090"/>
                <a:gd name="T15" fmla="*/ 586 h 1308"/>
                <a:gd name="T16" fmla="*/ 42 w 1090"/>
                <a:gd name="T17" fmla="*/ 654 h 1308"/>
                <a:gd name="T18" fmla="*/ 44 w 1090"/>
                <a:gd name="T19" fmla="*/ 670 h 1308"/>
                <a:gd name="T20" fmla="*/ 48 w 1090"/>
                <a:gd name="T21" fmla="*/ 722 h 1308"/>
                <a:gd name="T22" fmla="*/ 96 w 1090"/>
                <a:gd name="T23" fmla="*/ 847 h 1308"/>
                <a:gd name="T24" fmla="*/ 141 w 1090"/>
                <a:gd name="T25" fmla="*/ 966 h 1308"/>
                <a:gd name="T26" fmla="*/ 151 w 1090"/>
                <a:gd name="T27" fmla="*/ 1020 h 1308"/>
                <a:gd name="T28" fmla="*/ 187 w 1090"/>
                <a:gd name="T29" fmla="*/ 1034 h 1308"/>
                <a:gd name="T30" fmla="*/ 283 w 1090"/>
                <a:gd name="T31" fmla="*/ 1042 h 1308"/>
                <a:gd name="T32" fmla="*/ 402 w 1090"/>
                <a:gd name="T33" fmla="*/ 1083 h 1308"/>
                <a:gd name="T34" fmla="*/ 461 w 1090"/>
                <a:gd name="T35" fmla="*/ 1141 h 1308"/>
                <a:gd name="T36" fmla="*/ 487 w 1090"/>
                <a:gd name="T37" fmla="*/ 1177 h 1308"/>
                <a:gd name="T38" fmla="*/ 654 w 1090"/>
                <a:gd name="T39" fmla="*/ 1250 h 1308"/>
                <a:gd name="T40" fmla="*/ 813 w 1090"/>
                <a:gd name="T41" fmla="*/ 1308 h 1308"/>
                <a:gd name="T42" fmla="*/ 845 w 1090"/>
                <a:gd name="T43" fmla="*/ 1300 h 1308"/>
                <a:gd name="T44" fmla="*/ 853 w 1090"/>
                <a:gd name="T45" fmla="*/ 1278 h 1308"/>
                <a:gd name="T46" fmla="*/ 843 w 1090"/>
                <a:gd name="T47" fmla="*/ 1244 h 1308"/>
                <a:gd name="T48" fmla="*/ 805 w 1090"/>
                <a:gd name="T49" fmla="*/ 1225 h 1308"/>
                <a:gd name="T50" fmla="*/ 764 w 1090"/>
                <a:gd name="T51" fmla="*/ 1171 h 1308"/>
                <a:gd name="T52" fmla="*/ 762 w 1090"/>
                <a:gd name="T53" fmla="*/ 1117 h 1308"/>
                <a:gd name="T54" fmla="*/ 762 w 1090"/>
                <a:gd name="T55" fmla="*/ 1032 h 1308"/>
                <a:gd name="T56" fmla="*/ 740 w 1090"/>
                <a:gd name="T57" fmla="*/ 950 h 1308"/>
                <a:gd name="T58" fmla="*/ 744 w 1090"/>
                <a:gd name="T59" fmla="*/ 889 h 1308"/>
                <a:gd name="T60" fmla="*/ 885 w 1090"/>
                <a:gd name="T61" fmla="*/ 664 h 1308"/>
                <a:gd name="T62" fmla="*/ 1090 w 1090"/>
                <a:gd name="T63" fmla="*/ 380 h 1308"/>
                <a:gd name="T64" fmla="*/ 1030 w 1090"/>
                <a:gd name="T65" fmla="*/ 334 h 1308"/>
                <a:gd name="T66" fmla="*/ 992 w 1090"/>
                <a:gd name="T67" fmla="*/ 322 h 1308"/>
                <a:gd name="T68" fmla="*/ 943 w 1090"/>
                <a:gd name="T69" fmla="*/ 324 h 1308"/>
                <a:gd name="T70" fmla="*/ 923 w 1090"/>
                <a:gd name="T71" fmla="*/ 336 h 1308"/>
                <a:gd name="T72" fmla="*/ 883 w 1090"/>
                <a:gd name="T73" fmla="*/ 372 h 1308"/>
                <a:gd name="T74" fmla="*/ 837 w 1090"/>
                <a:gd name="T75" fmla="*/ 380 h 1308"/>
                <a:gd name="T76" fmla="*/ 690 w 1090"/>
                <a:gd name="T77" fmla="*/ 362 h 1308"/>
                <a:gd name="T78" fmla="*/ 571 w 1090"/>
                <a:gd name="T79" fmla="*/ 338 h 1308"/>
                <a:gd name="T80" fmla="*/ 539 w 1090"/>
                <a:gd name="T81" fmla="*/ 304 h 1308"/>
                <a:gd name="T82" fmla="*/ 551 w 1090"/>
                <a:gd name="T83" fmla="*/ 248 h 1308"/>
                <a:gd name="T84" fmla="*/ 573 w 1090"/>
                <a:gd name="T85" fmla="*/ 221 h 1308"/>
                <a:gd name="T86" fmla="*/ 624 w 1090"/>
                <a:gd name="T87" fmla="*/ 173 h 1308"/>
                <a:gd name="T88" fmla="*/ 551 w 1090"/>
                <a:gd name="T89" fmla="*/ 137 h 1308"/>
                <a:gd name="T90" fmla="*/ 487 w 1090"/>
                <a:gd name="T91" fmla="*/ 117 h 1308"/>
                <a:gd name="T92" fmla="*/ 461 w 1090"/>
                <a:gd name="T93" fmla="*/ 58 h 1308"/>
                <a:gd name="T94" fmla="*/ 446 w 1090"/>
                <a:gd name="T95" fmla="*/ 10 h 1308"/>
                <a:gd name="T96" fmla="*/ 428 w 1090"/>
                <a:gd name="T97" fmla="*/ 0 h 1308"/>
                <a:gd name="T98" fmla="*/ 354 w 1090"/>
                <a:gd name="T99" fmla="*/ 22 h 1308"/>
                <a:gd name="T100" fmla="*/ 318 w 1090"/>
                <a:gd name="T101" fmla="*/ 65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308">
                  <a:moveTo>
                    <a:pt x="296" y="95"/>
                  </a:moveTo>
                  <a:lnTo>
                    <a:pt x="296" y="95"/>
                  </a:lnTo>
                  <a:lnTo>
                    <a:pt x="273" y="123"/>
                  </a:lnTo>
                  <a:lnTo>
                    <a:pt x="249" y="151"/>
                  </a:lnTo>
                  <a:lnTo>
                    <a:pt x="249" y="151"/>
                  </a:lnTo>
                  <a:lnTo>
                    <a:pt x="217" y="191"/>
                  </a:lnTo>
                  <a:lnTo>
                    <a:pt x="181" y="228"/>
                  </a:lnTo>
                  <a:lnTo>
                    <a:pt x="161" y="248"/>
                  </a:lnTo>
                  <a:lnTo>
                    <a:pt x="141" y="264"/>
                  </a:lnTo>
                  <a:lnTo>
                    <a:pt x="120" y="280"/>
                  </a:lnTo>
                  <a:lnTo>
                    <a:pt x="96" y="296"/>
                  </a:lnTo>
                  <a:lnTo>
                    <a:pt x="96" y="296"/>
                  </a:lnTo>
                  <a:lnTo>
                    <a:pt x="84" y="304"/>
                  </a:lnTo>
                  <a:lnTo>
                    <a:pt x="74" y="314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36" y="356"/>
                  </a:lnTo>
                  <a:lnTo>
                    <a:pt x="18" y="374"/>
                  </a:lnTo>
                  <a:lnTo>
                    <a:pt x="18" y="374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0" y="388"/>
                  </a:lnTo>
                  <a:lnTo>
                    <a:pt x="8" y="405"/>
                  </a:lnTo>
                  <a:lnTo>
                    <a:pt x="14" y="429"/>
                  </a:lnTo>
                  <a:lnTo>
                    <a:pt x="14" y="429"/>
                  </a:lnTo>
                  <a:lnTo>
                    <a:pt x="18" y="465"/>
                  </a:lnTo>
                  <a:lnTo>
                    <a:pt x="22" y="501"/>
                  </a:lnTo>
                  <a:lnTo>
                    <a:pt x="22" y="501"/>
                  </a:lnTo>
                  <a:lnTo>
                    <a:pt x="28" y="557"/>
                  </a:lnTo>
                  <a:lnTo>
                    <a:pt x="28" y="557"/>
                  </a:lnTo>
                  <a:lnTo>
                    <a:pt x="34" y="586"/>
                  </a:lnTo>
                  <a:lnTo>
                    <a:pt x="34" y="586"/>
                  </a:lnTo>
                  <a:lnTo>
                    <a:pt x="40" y="618"/>
                  </a:lnTo>
                  <a:lnTo>
                    <a:pt x="42" y="636"/>
                  </a:lnTo>
                  <a:lnTo>
                    <a:pt x="42" y="654"/>
                  </a:lnTo>
                  <a:lnTo>
                    <a:pt x="42" y="654"/>
                  </a:lnTo>
                  <a:lnTo>
                    <a:pt x="42" y="662"/>
                  </a:lnTo>
                  <a:lnTo>
                    <a:pt x="42" y="662"/>
                  </a:lnTo>
                  <a:lnTo>
                    <a:pt x="44" y="670"/>
                  </a:lnTo>
                  <a:lnTo>
                    <a:pt x="42" y="678"/>
                  </a:lnTo>
                  <a:lnTo>
                    <a:pt x="42" y="678"/>
                  </a:lnTo>
                  <a:lnTo>
                    <a:pt x="44" y="700"/>
                  </a:lnTo>
                  <a:lnTo>
                    <a:pt x="48" y="722"/>
                  </a:lnTo>
                  <a:lnTo>
                    <a:pt x="54" y="741"/>
                  </a:lnTo>
                  <a:lnTo>
                    <a:pt x="60" y="763"/>
                  </a:lnTo>
                  <a:lnTo>
                    <a:pt x="76" y="805"/>
                  </a:lnTo>
                  <a:lnTo>
                    <a:pt x="96" y="847"/>
                  </a:lnTo>
                  <a:lnTo>
                    <a:pt x="96" y="847"/>
                  </a:lnTo>
                  <a:lnTo>
                    <a:pt x="112" y="885"/>
                  </a:lnTo>
                  <a:lnTo>
                    <a:pt x="127" y="924"/>
                  </a:lnTo>
                  <a:lnTo>
                    <a:pt x="141" y="966"/>
                  </a:lnTo>
                  <a:lnTo>
                    <a:pt x="147" y="986"/>
                  </a:lnTo>
                  <a:lnTo>
                    <a:pt x="151" y="1008"/>
                  </a:lnTo>
                  <a:lnTo>
                    <a:pt x="151" y="1008"/>
                  </a:lnTo>
                  <a:lnTo>
                    <a:pt x="151" y="1020"/>
                  </a:lnTo>
                  <a:lnTo>
                    <a:pt x="151" y="1020"/>
                  </a:lnTo>
                  <a:lnTo>
                    <a:pt x="157" y="1024"/>
                  </a:lnTo>
                  <a:lnTo>
                    <a:pt x="165" y="1028"/>
                  </a:lnTo>
                  <a:lnTo>
                    <a:pt x="187" y="1034"/>
                  </a:lnTo>
                  <a:lnTo>
                    <a:pt x="213" y="1036"/>
                  </a:lnTo>
                  <a:lnTo>
                    <a:pt x="251" y="1038"/>
                  </a:lnTo>
                  <a:lnTo>
                    <a:pt x="251" y="1038"/>
                  </a:lnTo>
                  <a:lnTo>
                    <a:pt x="283" y="1042"/>
                  </a:lnTo>
                  <a:lnTo>
                    <a:pt x="314" y="1048"/>
                  </a:lnTo>
                  <a:lnTo>
                    <a:pt x="346" y="1056"/>
                  </a:lnTo>
                  <a:lnTo>
                    <a:pt x="376" y="1067"/>
                  </a:lnTo>
                  <a:lnTo>
                    <a:pt x="402" y="1083"/>
                  </a:lnTo>
                  <a:lnTo>
                    <a:pt x="428" y="1103"/>
                  </a:lnTo>
                  <a:lnTo>
                    <a:pt x="440" y="1115"/>
                  </a:lnTo>
                  <a:lnTo>
                    <a:pt x="452" y="1127"/>
                  </a:lnTo>
                  <a:lnTo>
                    <a:pt x="461" y="1141"/>
                  </a:lnTo>
                  <a:lnTo>
                    <a:pt x="471" y="1157"/>
                  </a:lnTo>
                  <a:lnTo>
                    <a:pt x="471" y="1157"/>
                  </a:lnTo>
                  <a:lnTo>
                    <a:pt x="479" y="1167"/>
                  </a:lnTo>
                  <a:lnTo>
                    <a:pt x="487" y="1177"/>
                  </a:lnTo>
                  <a:lnTo>
                    <a:pt x="497" y="1185"/>
                  </a:lnTo>
                  <a:lnTo>
                    <a:pt x="509" y="1191"/>
                  </a:lnTo>
                  <a:lnTo>
                    <a:pt x="509" y="1191"/>
                  </a:lnTo>
                  <a:lnTo>
                    <a:pt x="654" y="1250"/>
                  </a:lnTo>
                  <a:lnTo>
                    <a:pt x="801" y="1306"/>
                  </a:lnTo>
                  <a:lnTo>
                    <a:pt x="801" y="1306"/>
                  </a:lnTo>
                  <a:lnTo>
                    <a:pt x="807" y="1306"/>
                  </a:lnTo>
                  <a:lnTo>
                    <a:pt x="813" y="1308"/>
                  </a:lnTo>
                  <a:lnTo>
                    <a:pt x="813" y="1308"/>
                  </a:lnTo>
                  <a:lnTo>
                    <a:pt x="825" y="1306"/>
                  </a:lnTo>
                  <a:lnTo>
                    <a:pt x="837" y="1304"/>
                  </a:lnTo>
                  <a:lnTo>
                    <a:pt x="845" y="1300"/>
                  </a:lnTo>
                  <a:lnTo>
                    <a:pt x="849" y="1296"/>
                  </a:lnTo>
                  <a:lnTo>
                    <a:pt x="849" y="1296"/>
                  </a:lnTo>
                  <a:lnTo>
                    <a:pt x="853" y="1286"/>
                  </a:lnTo>
                  <a:lnTo>
                    <a:pt x="853" y="1278"/>
                  </a:lnTo>
                  <a:lnTo>
                    <a:pt x="855" y="1268"/>
                  </a:lnTo>
                  <a:lnTo>
                    <a:pt x="853" y="1260"/>
                  </a:lnTo>
                  <a:lnTo>
                    <a:pt x="849" y="1252"/>
                  </a:lnTo>
                  <a:lnTo>
                    <a:pt x="843" y="1244"/>
                  </a:lnTo>
                  <a:lnTo>
                    <a:pt x="835" y="1238"/>
                  </a:lnTo>
                  <a:lnTo>
                    <a:pt x="823" y="1234"/>
                  </a:lnTo>
                  <a:lnTo>
                    <a:pt x="823" y="1234"/>
                  </a:lnTo>
                  <a:lnTo>
                    <a:pt x="805" y="1225"/>
                  </a:lnTo>
                  <a:lnTo>
                    <a:pt x="789" y="1215"/>
                  </a:lnTo>
                  <a:lnTo>
                    <a:pt x="780" y="1201"/>
                  </a:lnTo>
                  <a:lnTo>
                    <a:pt x="770" y="1187"/>
                  </a:lnTo>
                  <a:lnTo>
                    <a:pt x="764" y="1171"/>
                  </a:lnTo>
                  <a:lnTo>
                    <a:pt x="762" y="1153"/>
                  </a:lnTo>
                  <a:lnTo>
                    <a:pt x="760" y="1135"/>
                  </a:lnTo>
                  <a:lnTo>
                    <a:pt x="762" y="1117"/>
                  </a:lnTo>
                  <a:lnTo>
                    <a:pt x="762" y="1117"/>
                  </a:lnTo>
                  <a:lnTo>
                    <a:pt x="764" y="1095"/>
                  </a:lnTo>
                  <a:lnTo>
                    <a:pt x="764" y="1073"/>
                  </a:lnTo>
                  <a:lnTo>
                    <a:pt x="764" y="1054"/>
                  </a:lnTo>
                  <a:lnTo>
                    <a:pt x="762" y="1032"/>
                  </a:lnTo>
                  <a:lnTo>
                    <a:pt x="758" y="1012"/>
                  </a:lnTo>
                  <a:lnTo>
                    <a:pt x="754" y="990"/>
                  </a:lnTo>
                  <a:lnTo>
                    <a:pt x="740" y="950"/>
                  </a:lnTo>
                  <a:lnTo>
                    <a:pt x="740" y="950"/>
                  </a:lnTo>
                  <a:lnTo>
                    <a:pt x="736" y="934"/>
                  </a:lnTo>
                  <a:lnTo>
                    <a:pt x="736" y="918"/>
                  </a:lnTo>
                  <a:lnTo>
                    <a:pt x="740" y="902"/>
                  </a:lnTo>
                  <a:lnTo>
                    <a:pt x="744" y="889"/>
                  </a:lnTo>
                  <a:lnTo>
                    <a:pt x="744" y="889"/>
                  </a:lnTo>
                  <a:lnTo>
                    <a:pt x="813" y="775"/>
                  </a:lnTo>
                  <a:lnTo>
                    <a:pt x="849" y="720"/>
                  </a:lnTo>
                  <a:lnTo>
                    <a:pt x="885" y="664"/>
                  </a:lnTo>
                  <a:lnTo>
                    <a:pt x="885" y="664"/>
                  </a:lnTo>
                  <a:lnTo>
                    <a:pt x="935" y="592"/>
                  </a:lnTo>
                  <a:lnTo>
                    <a:pt x="984" y="523"/>
                  </a:lnTo>
                  <a:lnTo>
                    <a:pt x="1090" y="380"/>
                  </a:lnTo>
                  <a:lnTo>
                    <a:pt x="1090" y="380"/>
                  </a:lnTo>
                  <a:lnTo>
                    <a:pt x="1070" y="364"/>
                  </a:lnTo>
                  <a:lnTo>
                    <a:pt x="1050" y="348"/>
                  </a:lnTo>
                  <a:lnTo>
                    <a:pt x="1030" y="334"/>
                  </a:lnTo>
                  <a:lnTo>
                    <a:pt x="1020" y="330"/>
                  </a:lnTo>
                  <a:lnTo>
                    <a:pt x="1008" y="326"/>
                  </a:lnTo>
                  <a:lnTo>
                    <a:pt x="1008" y="326"/>
                  </a:lnTo>
                  <a:lnTo>
                    <a:pt x="992" y="322"/>
                  </a:lnTo>
                  <a:lnTo>
                    <a:pt x="972" y="320"/>
                  </a:lnTo>
                  <a:lnTo>
                    <a:pt x="972" y="320"/>
                  </a:lnTo>
                  <a:lnTo>
                    <a:pt x="956" y="322"/>
                  </a:lnTo>
                  <a:lnTo>
                    <a:pt x="943" y="324"/>
                  </a:lnTo>
                  <a:lnTo>
                    <a:pt x="931" y="330"/>
                  </a:lnTo>
                  <a:lnTo>
                    <a:pt x="927" y="332"/>
                  </a:lnTo>
                  <a:lnTo>
                    <a:pt x="923" y="336"/>
                  </a:lnTo>
                  <a:lnTo>
                    <a:pt x="923" y="336"/>
                  </a:lnTo>
                  <a:lnTo>
                    <a:pt x="913" y="348"/>
                  </a:lnTo>
                  <a:lnTo>
                    <a:pt x="903" y="358"/>
                  </a:lnTo>
                  <a:lnTo>
                    <a:pt x="893" y="366"/>
                  </a:lnTo>
                  <a:lnTo>
                    <a:pt x="883" y="372"/>
                  </a:lnTo>
                  <a:lnTo>
                    <a:pt x="871" y="376"/>
                  </a:lnTo>
                  <a:lnTo>
                    <a:pt x="861" y="378"/>
                  </a:lnTo>
                  <a:lnTo>
                    <a:pt x="837" y="380"/>
                  </a:lnTo>
                  <a:lnTo>
                    <a:pt x="837" y="380"/>
                  </a:lnTo>
                  <a:lnTo>
                    <a:pt x="817" y="380"/>
                  </a:lnTo>
                  <a:lnTo>
                    <a:pt x="795" y="376"/>
                  </a:lnTo>
                  <a:lnTo>
                    <a:pt x="795" y="376"/>
                  </a:lnTo>
                  <a:lnTo>
                    <a:pt x="690" y="362"/>
                  </a:lnTo>
                  <a:lnTo>
                    <a:pt x="638" y="354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71" y="338"/>
                  </a:lnTo>
                  <a:lnTo>
                    <a:pt x="555" y="328"/>
                  </a:lnTo>
                  <a:lnTo>
                    <a:pt x="545" y="316"/>
                  </a:lnTo>
                  <a:lnTo>
                    <a:pt x="541" y="310"/>
                  </a:lnTo>
                  <a:lnTo>
                    <a:pt x="539" y="304"/>
                  </a:lnTo>
                  <a:lnTo>
                    <a:pt x="539" y="304"/>
                  </a:lnTo>
                  <a:lnTo>
                    <a:pt x="539" y="286"/>
                  </a:lnTo>
                  <a:lnTo>
                    <a:pt x="543" y="266"/>
                  </a:lnTo>
                  <a:lnTo>
                    <a:pt x="551" y="248"/>
                  </a:lnTo>
                  <a:lnTo>
                    <a:pt x="561" y="232"/>
                  </a:lnTo>
                  <a:lnTo>
                    <a:pt x="561" y="232"/>
                  </a:lnTo>
                  <a:lnTo>
                    <a:pt x="567" y="227"/>
                  </a:lnTo>
                  <a:lnTo>
                    <a:pt x="573" y="221"/>
                  </a:lnTo>
                  <a:lnTo>
                    <a:pt x="589" y="209"/>
                  </a:lnTo>
                  <a:lnTo>
                    <a:pt x="623" y="191"/>
                  </a:lnTo>
                  <a:lnTo>
                    <a:pt x="623" y="191"/>
                  </a:lnTo>
                  <a:lnTo>
                    <a:pt x="624" y="173"/>
                  </a:lnTo>
                  <a:lnTo>
                    <a:pt x="624" y="173"/>
                  </a:lnTo>
                  <a:lnTo>
                    <a:pt x="587" y="153"/>
                  </a:lnTo>
                  <a:lnTo>
                    <a:pt x="569" y="143"/>
                  </a:lnTo>
                  <a:lnTo>
                    <a:pt x="551" y="137"/>
                  </a:lnTo>
                  <a:lnTo>
                    <a:pt x="551" y="137"/>
                  </a:lnTo>
                  <a:lnTo>
                    <a:pt x="523" y="129"/>
                  </a:lnTo>
                  <a:lnTo>
                    <a:pt x="503" y="123"/>
                  </a:lnTo>
                  <a:lnTo>
                    <a:pt x="487" y="117"/>
                  </a:lnTo>
                  <a:lnTo>
                    <a:pt x="477" y="107"/>
                  </a:lnTo>
                  <a:lnTo>
                    <a:pt x="471" y="95"/>
                  </a:lnTo>
                  <a:lnTo>
                    <a:pt x="465" y="79"/>
                  </a:lnTo>
                  <a:lnTo>
                    <a:pt x="461" y="58"/>
                  </a:lnTo>
                  <a:lnTo>
                    <a:pt x="457" y="30"/>
                  </a:lnTo>
                  <a:lnTo>
                    <a:pt x="457" y="30"/>
                  </a:lnTo>
                  <a:lnTo>
                    <a:pt x="454" y="20"/>
                  </a:lnTo>
                  <a:lnTo>
                    <a:pt x="446" y="10"/>
                  </a:lnTo>
                  <a:lnTo>
                    <a:pt x="436" y="4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04" y="8"/>
                  </a:lnTo>
                  <a:lnTo>
                    <a:pt x="378" y="16"/>
                  </a:lnTo>
                  <a:lnTo>
                    <a:pt x="354" y="22"/>
                  </a:lnTo>
                  <a:lnTo>
                    <a:pt x="330" y="32"/>
                  </a:lnTo>
                  <a:lnTo>
                    <a:pt x="330" y="32"/>
                  </a:lnTo>
                  <a:lnTo>
                    <a:pt x="326" y="50"/>
                  </a:lnTo>
                  <a:lnTo>
                    <a:pt x="318" y="65"/>
                  </a:lnTo>
                  <a:lnTo>
                    <a:pt x="308" y="79"/>
                  </a:lnTo>
                  <a:lnTo>
                    <a:pt x="296" y="95"/>
                  </a:lnTo>
                  <a:lnTo>
                    <a:pt x="296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4" name="Freeform 16"/>
            <p:cNvSpPr>
              <a:spLocks/>
            </p:cNvSpPr>
            <p:nvPr/>
          </p:nvSpPr>
          <p:spPr bwMode="auto">
            <a:xfrm>
              <a:off x="7283350" y="3019990"/>
              <a:ext cx="182585" cy="158403"/>
            </a:xfrm>
            <a:custGeom>
              <a:avLst/>
              <a:gdLst>
                <a:gd name="T0" fmla="*/ 698 w 1102"/>
                <a:gd name="T1" fmla="*/ 217 h 966"/>
                <a:gd name="T2" fmla="*/ 636 w 1102"/>
                <a:gd name="T3" fmla="*/ 225 h 966"/>
                <a:gd name="T4" fmla="*/ 583 w 1102"/>
                <a:gd name="T5" fmla="*/ 203 h 966"/>
                <a:gd name="T6" fmla="*/ 547 w 1102"/>
                <a:gd name="T7" fmla="*/ 151 h 966"/>
                <a:gd name="T8" fmla="*/ 523 w 1102"/>
                <a:gd name="T9" fmla="*/ 42 h 966"/>
                <a:gd name="T10" fmla="*/ 517 w 1102"/>
                <a:gd name="T11" fmla="*/ 4 h 966"/>
                <a:gd name="T12" fmla="*/ 479 w 1102"/>
                <a:gd name="T13" fmla="*/ 0 h 966"/>
                <a:gd name="T14" fmla="*/ 394 w 1102"/>
                <a:gd name="T15" fmla="*/ 4 h 966"/>
                <a:gd name="T16" fmla="*/ 358 w 1102"/>
                <a:gd name="T17" fmla="*/ 0 h 966"/>
                <a:gd name="T18" fmla="*/ 350 w 1102"/>
                <a:gd name="T19" fmla="*/ 12 h 966"/>
                <a:gd name="T20" fmla="*/ 302 w 1102"/>
                <a:gd name="T21" fmla="*/ 56 h 966"/>
                <a:gd name="T22" fmla="*/ 225 w 1102"/>
                <a:gd name="T23" fmla="*/ 72 h 966"/>
                <a:gd name="T24" fmla="*/ 213 w 1102"/>
                <a:gd name="T25" fmla="*/ 72 h 966"/>
                <a:gd name="T26" fmla="*/ 153 w 1102"/>
                <a:gd name="T27" fmla="*/ 96 h 966"/>
                <a:gd name="T28" fmla="*/ 135 w 1102"/>
                <a:gd name="T29" fmla="*/ 128 h 966"/>
                <a:gd name="T30" fmla="*/ 131 w 1102"/>
                <a:gd name="T31" fmla="*/ 175 h 966"/>
                <a:gd name="T32" fmla="*/ 98 w 1102"/>
                <a:gd name="T33" fmla="*/ 247 h 966"/>
                <a:gd name="T34" fmla="*/ 52 w 1102"/>
                <a:gd name="T35" fmla="*/ 298 h 966"/>
                <a:gd name="T36" fmla="*/ 0 w 1102"/>
                <a:gd name="T37" fmla="*/ 358 h 966"/>
                <a:gd name="T38" fmla="*/ 20 w 1102"/>
                <a:gd name="T39" fmla="*/ 372 h 966"/>
                <a:gd name="T40" fmla="*/ 58 w 1102"/>
                <a:gd name="T41" fmla="*/ 436 h 966"/>
                <a:gd name="T42" fmla="*/ 66 w 1102"/>
                <a:gd name="T43" fmla="*/ 489 h 966"/>
                <a:gd name="T44" fmla="*/ 88 w 1102"/>
                <a:gd name="T45" fmla="*/ 507 h 966"/>
                <a:gd name="T46" fmla="*/ 139 w 1102"/>
                <a:gd name="T47" fmla="*/ 549 h 966"/>
                <a:gd name="T48" fmla="*/ 167 w 1102"/>
                <a:gd name="T49" fmla="*/ 589 h 966"/>
                <a:gd name="T50" fmla="*/ 181 w 1102"/>
                <a:gd name="T51" fmla="*/ 642 h 966"/>
                <a:gd name="T52" fmla="*/ 207 w 1102"/>
                <a:gd name="T53" fmla="*/ 716 h 966"/>
                <a:gd name="T54" fmla="*/ 271 w 1102"/>
                <a:gd name="T55" fmla="*/ 790 h 966"/>
                <a:gd name="T56" fmla="*/ 348 w 1102"/>
                <a:gd name="T57" fmla="*/ 811 h 966"/>
                <a:gd name="T58" fmla="*/ 366 w 1102"/>
                <a:gd name="T59" fmla="*/ 933 h 966"/>
                <a:gd name="T60" fmla="*/ 400 w 1102"/>
                <a:gd name="T61" fmla="*/ 929 h 966"/>
                <a:gd name="T62" fmla="*/ 453 w 1102"/>
                <a:gd name="T63" fmla="*/ 966 h 966"/>
                <a:gd name="T64" fmla="*/ 475 w 1102"/>
                <a:gd name="T65" fmla="*/ 937 h 966"/>
                <a:gd name="T66" fmla="*/ 563 w 1102"/>
                <a:gd name="T67" fmla="*/ 833 h 966"/>
                <a:gd name="T68" fmla="*/ 620 w 1102"/>
                <a:gd name="T69" fmla="*/ 805 h 966"/>
                <a:gd name="T70" fmla="*/ 688 w 1102"/>
                <a:gd name="T71" fmla="*/ 795 h 966"/>
                <a:gd name="T72" fmla="*/ 726 w 1102"/>
                <a:gd name="T73" fmla="*/ 797 h 966"/>
                <a:gd name="T74" fmla="*/ 752 w 1102"/>
                <a:gd name="T75" fmla="*/ 797 h 966"/>
                <a:gd name="T76" fmla="*/ 807 w 1102"/>
                <a:gd name="T77" fmla="*/ 817 h 966"/>
                <a:gd name="T78" fmla="*/ 845 w 1102"/>
                <a:gd name="T79" fmla="*/ 843 h 966"/>
                <a:gd name="T80" fmla="*/ 881 w 1102"/>
                <a:gd name="T81" fmla="*/ 847 h 966"/>
                <a:gd name="T82" fmla="*/ 915 w 1102"/>
                <a:gd name="T83" fmla="*/ 829 h 966"/>
                <a:gd name="T84" fmla="*/ 933 w 1102"/>
                <a:gd name="T85" fmla="*/ 799 h 966"/>
                <a:gd name="T86" fmla="*/ 1098 w 1102"/>
                <a:gd name="T87" fmla="*/ 760 h 966"/>
                <a:gd name="T88" fmla="*/ 1092 w 1102"/>
                <a:gd name="T89" fmla="*/ 702 h 966"/>
                <a:gd name="T90" fmla="*/ 1020 w 1102"/>
                <a:gd name="T91" fmla="*/ 525 h 966"/>
                <a:gd name="T92" fmla="*/ 996 w 1102"/>
                <a:gd name="T93" fmla="*/ 434 h 966"/>
                <a:gd name="T94" fmla="*/ 992 w 1102"/>
                <a:gd name="T95" fmla="*/ 362 h 966"/>
                <a:gd name="T96" fmla="*/ 978 w 1102"/>
                <a:gd name="T97" fmla="*/ 296 h 966"/>
                <a:gd name="T98" fmla="*/ 962 w 1102"/>
                <a:gd name="T99" fmla="*/ 151 h 966"/>
                <a:gd name="T100" fmla="*/ 791 w 1102"/>
                <a:gd name="T101" fmla="*/ 189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02" h="966">
                  <a:moveTo>
                    <a:pt x="791" y="189"/>
                  </a:moveTo>
                  <a:lnTo>
                    <a:pt x="791" y="189"/>
                  </a:lnTo>
                  <a:lnTo>
                    <a:pt x="698" y="217"/>
                  </a:lnTo>
                  <a:lnTo>
                    <a:pt x="698" y="217"/>
                  </a:lnTo>
                  <a:lnTo>
                    <a:pt x="672" y="225"/>
                  </a:lnTo>
                  <a:lnTo>
                    <a:pt x="650" y="227"/>
                  </a:lnTo>
                  <a:lnTo>
                    <a:pt x="650" y="227"/>
                  </a:lnTo>
                  <a:lnTo>
                    <a:pt x="636" y="225"/>
                  </a:lnTo>
                  <a:lnTo>
                    <a:pt x="622" y="223"/>
                  </a:lnTo>
                  <a:lnTo>
                    <a:pt x="611" y="219"/>
                  </a:lnTo>
                  <a:lnTo>
                    <a:pt x="597" y="211"/>
                  </a:lnTo>
                  <a:lnTo>
                    <a:pt x="583" y="203"/>
                  </a:lnTo>
                  <a:lnTo>
                    <a:pt x="569" y="189"/>
                  </a:lnTo>
                  <a:lnTo>
                    <a:pt x="559" y="173"/>
                  </a:lnTo>
                  <a:lnTo>
                    <a:pt x="547" y="151"/>
                  </a:lnTo>
                  <a:lnTo>
                    <a:pt x="547" y="151"/>
                  </a:lnTo>
                  <a:lnTo>
                    <a:pt x="537" y="124"/>
                  </a:lnTo>
                  <a:lnTo>
                    <a:pt x="531" y="96"/>
                  </a:lnTo>
                  <a:lnTo>
                    <a:pt x="527" y="68"/>
                  </a:lnTo>
                  <a:lnTo>
                    <a:pt x="523" y="42"/>
                  </a:lnTo>
                  <a:lnTo>
                    <a:pt x="523" y="42"/>
                  </a:lnTo>
                  <a:lnTo>
                    <a:pt x="519" y="14"/>
                  </a:lnTo>
                  <a:lnTo>
                    <a:pt x="517" y="4"/>
                  </a:lnTo>
                  <a:lnTo>
                    <a:pt x="517" y="4"/>
                  </a:lnTo>
                  <a:lnTo>
                    <a:pt x="507" y="2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440" y="2"/>
                  </a:lnTo>
                  <a:lnTo>
                    <a:pt x="440" y="2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82" y="2"/>
                  </a:lnTo>
                  <a:lnTo>
                    <a:pt x="382" y="2"/>
                  </a:lnTo>
                  <a:lnTo>
                    <a:pt x="358" y="0"/>
                  </a:lnTo>
                  <a:lnTo>
                    <a:pt x="358" y="0"/>
                  </a:lnTo>
                  <a:lnTo>
                    <a:pt x="354" y="2"/>
                  </a:lnTo>
                  <a:lnTo>
                    <a:pt x="354" y="2"/>
                  </a:lnTo>
                  <a:lnTo>
                    <a:pt x="350" y="12"/>
                  </a:lnTo>
                  <a:lnTo>
                    <a:pt x="350" y="12"/>
                  </a:lnTo>
                  <a:lnTo>
                    <a:pt x="342" y="22"/>
                  </a:lnTo>
                  <a:lnTo>
                    <a:pt x="336" y="32"/>
                  </a:lnTo>
                  <a:lnTo>
                    <a:pt x="318" y="46"/>
                  </a:lnTo>
                  <a:lnTo>
                    <a:pt x="302" y="56"/>
                  </a:lnTo>
                  <a:lnTo>
                    <a:pt x="285" y="64"/>
                  </a:lnTo>
                  <a:lnTo>
                    <a:pt x="267" y="68"/>
                  </a:lnTo>
                  <a:lnTo>
                    <a:pt x="251" y="70"/>
                  </a:lnTo>
                  <a:lnTo>
                    <a:pt x="225" y="72"/>
                  </a:lnTo>
                  <a:lnTo>
                    <a:pt x="225" y="72"/>
                  </a:lnTo>
                  <a:lnTo>
                    <a:pt x="215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153" y="96"/>
                  </a:lnTo>
                  <a:lnTo>
                    <a:pt x="153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41" y="112"/>
                  </a:lnTo>
                  <a:lnTo>
                    <a:pt x="135" y="128"/>
                  </a:lnTo>
                  <a:lnTo>
                    <a:pt x="131" y="145"/>
                  </a:lnTo>
                  <a:lnTo>
                    <a:pt x="131" y="165"/>
                  </a:lnTo>
                  <a:lnTo>
                    <a:pt x="131" y="165"/>
                  </a:lnTo>
                  <a:lnTo>
                    <a:pt x="131" y="175"/>
                  </a:lnTo>
                  <a:lnTo>
                    <a:pt x="131" y="185"/>
                  </a:lnTo>
                  <a:lnTo>
                    <a:pt x="125" y="203"/>
                  </a:lnTo>
                  <a:lnTo>
                    <a:pt x="116" y="225"/>
                  </a:lnTo>
                  <a:lnTo>
                    <a:pt x="98" y="247"/>
                  </a:lnTo>
                  <a:lnTo>
                    <a:pt x="98" y="247"/>
                  </a:lnTo>
                  <a:lnTo>
                    <a:pt x="76" y="273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28" y="324"/>
                  </a:lnTo>
                  <a:lnTo>
                    <a:pt x="4" y="352"/>
                  </a:lnTo>
                  <a:lnTo>
                    <a:pt x="4" y="352"/>
                  </a:lnTo>
                  <a:lnTo>
                    <a:pt x="0" y="358"/>
                  </a:lnTo>
                  <a:lnTo>
                    <a:pt x="0" y="358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20" y="372"/>
                  </a:lnTo>
                  <a:lnTo>
                    <a:pt x="34" y="388"/>
                  </a:lnTo>
                  <a:lnTo>
                    <a:pt x="44" y="402"/>
                  </a:lnTo>
                  <a:lnTo>
                    <a:pt x="52" y="418"/>
                  </a:lnTo>
                  <a:lnTo>
                    <a:pt x="58" y="436"/>
                  </a:lnTo>
                  <a:lnTo>
                    <a:pt x="62" y="452"/>
                  </a:lnTo>
                  <a:lnTo>
                    <a:pt x="66" y="483"/>
                  </a:lnTo>
                  <a:lnTo>
                    <a:pt x="66" y="483"/>
                  </a:lnTo>
                  <a:lnTo>
                    <a:pt x="66" y="489"/>
                  </a:lnTo>
                  <a:lnTo>
                    <a:pt x="70" y="493"/>
                  </a:lnTo>
                  <a:lnTo>
                    <a:pt x="76" y="499"/>
                  </a:lnTo>
                  <a:lnTo>
                    <a:pt x="88" y="507"/>
                  </a:lnTo>
                  <a:lnTo>
                    <a:pt x="88" y="507"/>
                  </a:lnTo>
                  <a:lnTo>
                    <a:pt x="112" y="523"/>
                  </a:lnTo>
                  <a:lnTo>
                    <a:pt x="133" y="543"/>
                  </a:lnTo>
                  <a:lnTo>
                    <a:pt x="133" y="543"/>
                  </a:lnTo>
                  <a:lnTo>
                    <a:pt x="139" y="549"/>
                  </a:lnTo>
                  <a:lnTo>
                    <a:pt x="139" y="549"/>
                  </a:lnTo>
                  <a:lnTo>
                    <a:pt x="153" y="569"/>
                  </a:lnTo>
                  <a:lnTo>
                    <a:pt x="167" y="589"/>
                  </a:lnTo>
                  <a:lnTo>
                    <a:pt x="167" y="589"/>
                  </a:lnTo>
                  <a:lnTo>
                    <a:pt x="173" y="601"/>
                  </a:lnTo>
                  <a:lnTo>
                    <a:pt x="179" y="613"/>
                  </a:lnTo>
                  <a:lnTo>
                    <a:pt x="181" y="627"/>
                  </a:lnTo>
                  <a:lnTo>
                    <a:pt x="181" y="642"/>
                  </a:lnTo>
                  <a:lnTo>
                    <a:pt x="181" y="642"/>
                  </a:lnTo>
                  <a:lnTo>
                    <a:pt x="195" y="688"/>
                  </a:lnTo>
                  <a:lnTo>
                    <a:pt x="195" y="688"/>
                  </a:lnTo>
                  <a:lnTo>
                    <a:pt x="207" y="716"/>
                  </a:lnTo>
                  <a:lnTo>
                    <a:pt x="219" y="740"/>
                  </a:lnTo>
                  <a:lnTo>
                    <a:pt x="235" y="760"/>
                  </a:lnTo>
                  <a:lnTo>
                    <a:pt x="251" y="778"/>
                  </a:lnTo>
                  <a:lnTo>
                    <a:pt x="271" y="790"/>
                  </a:lnTo>
                  <a:lnTo>
                    <a:pt x="292" y="801"/>
                  </a:lnTo>
                  <a:lnTo>
                    <a:pt x="318" y="807"/>
                  </a:lnTo>
                  <a:lnTo>
                    <a:pt x="348" y="811"/>
                  </a:lnTo>
                  <a:lnTo>
                    <a:pt x="348" y="811"/>
                  </a:lnTo>
                  <a:lnTo>
                    <a:pt x="342" y="945"/>
                  </a:lnTo>
                  <a:lnTo>
                    <a:pt x="342" y="945"/>
                  </a:lnTo>
                  <a:lnTo>
                    <a:pt x="354" y="939"/>
                  </a:lnTo>
                  <a:lnTo>
                    <a:pt x="366" y="933"/>
                  </a:lnTo>
                  <a:lnTo>
                    <a:pt x="378" y="929"/>
                  </a:lnTo>
                  <a:lnTo>
                    <a:pt x="390" y="929"/>
                  </a:lnTo>
                  <a:lnTo>
                    <a:pt x="390" y="929"/>
                  </a:lnTo>
                  <a:lnTo>
                    <a:pt x="400" y="929"/>
                  </a:lnTo>
                  <a:lnTo>
                    <a:pt x="408" y="931"/>
                  </a:lnTo>
                  <a:lnTo>
                    <a:pt x="424" y="937"/>
                  </a:lnTo>
                  <a:lnTo>
                    <a:pt x="440" y="949"/>
                  </a:lnTo>
                  <a:lnTo>
                    <a:pt x="453" y="966"/>
                  </a:lnTo>
                  <a:lnTo>
                    <a:pt x="453" y="966"/>
                  </a:lnTo>
                  <a:lnTo>
                    <a:pt x="465" y="949"/>
                  </a:lnTo>
                  <a:lnTo>
                    <a:pt x="475" y="937"/>
                  </a:lnTo>
                  <a:lnTo>
                    <a:pt x="475" y="937"/>
                  </a:lnTo>
                  <a:lnTo>
                    <a:pt x="493" y="905"/>
                  </a:lnTo>
                  <a:lnTo>
                    <a:pt x="515" y="879"/>
                  </a:lnTo>
                  <a:lnTo>
                    <a:pt x="537" y="853"/>
                  </a:lnTo>
                  <a:lnTo>
                    <a:pt x="563" y="833"/>
                  </a:lnTo>
                  <a:lnTo>
                    <a:pt x="577" y="825"/>
                  </a:lnTo>
                  <a:lnTo>
                    <a:pt x="591" y="817"/>
                  </a:lnTo>
                  <a:lnTo>
                    <a:pt x="605" y="811"/>
                  </a:lnTo>
                  <a:lnTo>
                    <a:pt x="620" y="805"/>
                  </a:lnTo>
                  <a:lnTo>
                    <a:pt x="636" y="801"/>
                  </a:lnTo>
                  <a:lnTo>
                    <a:pt x="652" y="797"/>
                  </a:lnTo>
                  <a:lnTo>
                    <a:pt x="670" y="795"/>
                  </a:lnTo>
                  <a:lnTo>
                    <a:pt x="688" y="795"/>
                  </a:lnTo>
                  <a:lnTo>
                    <a:pt x="688" y="795"/>
                  </a:lnTo>
                  <a:lnTo>
                    <a:pt x="706" y="795"/>
                  </a:lnTo>
                  <a:lnTo>
                    <a:pt x="726" y="797"/>
                  </a:lnTo>
                  <a:lnTo>
                    <a:pt x="726" y="797"/>
                  </a:lnTo>
                  <a:lnTo>
                    <a:pt x="732" y="799"/>
                  </a:lnTo>
                  <a:lnTo>
                    <a:pt x="732" y="799"/>
                  </a:lnTo>
                  <a:lnTo>
                    <a:pt x="752" y="797"/>
                  </a:lnTo>
                  <a:lnTo>
                    <a:pt x="752" y="797"/>
                  </a:lnTo>
                  <a:lnTo>
                    <a:pt x="764" y="799"/>
                  </a:lnTo>
                  <a:lnTo>
                    <a:pt x="764" y="799"/>
                  </a:lnTo>
                  <a:lnTo>
                    <a:pt x="793" y="809"/>
                  </a:lnTo>
                  <a:lnTo>
                    <a:pt x="807" y="817"/>
                  </a:lnTo>
                  <a:lnTo>
                    <a:pt x="819" y="825"/>
                  </a:lnTo>
                  <a:lnTo>
                    <a:pt x="819" y="825"/>
                  </a:lnTo>
                  <a:lnTo>
                    <a:pt x="831" y="835"/>
                  </a:lnTo>
                  <a:lnTo>
                    <a:pt x="845" y="843"/>
                  </a:lnTo>
                  <a:lnTo>
                    <a:pt x="859" y="847"/>
                  </a:lnTo>
                  <a:lnTo>
                    <a:pt x="871" y="849"/>
                  </a:lnTo>
                  <a:lnTo>
                    <a:pt x="871" y="849"/>
                  </a:lnTo>
                  <a:lnTo>
                    <a:pt x="881" y="847"/>
                  </a:lnTo>
                  <a:lnTo>
                    <a:pt x="891" y="845"/>
                  </a:lnTo>
                  <a:lnTo>
                    <a:pt x="899" y="841"/>
                  </a:lnTo>
                  <a:lnTo>
                    <a:pt x="909" y="835"/>
                  </a:lnTo>
                  <a:lnTo>
                    <a:pt x="915" y="829"/>
                  </a:lnTo>
                  <a:lnTo>
                    <a:pt x="923" y="819"/>
                  </a:lnTo>
                  <a:lnTo>
                    <a:pt x="927" y="809"/>
                  </a:lnTo>
                  <a:lnTo>
                    <a:pt x="933" y="799"/>
                  </a:lnTo>
                  <a:lnTo>
                    <a:pt x="933" y="799"/>
                  </a:lnTo>
                  <a:lnTo>
                    <a:pt x="945" y="760"/>
                  </a:lnTo>
                  <a:lnTo>
                    <a:pt x="945" y="760"/>
                  </a:lnTo>
                  <a:lnTo>
                    <a:pt x="1098" y="760"/>
                  </a:lnTo>
                  <a:lnTo>
                    <a:pt x="1098" y="760"/>
                  </a:lnTo>
                  <a:lnTo>
                    <a:pt x="1102" y="748"/>
                  </a:lnTo>
                  <a:lnTo>
                    <a:pt x="1102" y="748"/>
                  </a:lnTo>
                  <a:lnTo>
                    <a:pt x="1098" y="726"/>
                  </a:lnTo>
                  <a:lnTo>
                    <a:pt x="1092" y="702"/>
                  </a:lnTo>
                  <a:lnTo>
                    <a:pt x="1076" y="658"/>
                  </a:lnTo>
                  <a:lnTo>
                    <a:pt x="1058" y="615"/>
                  </a:lnTo>
                  <a:lnTo>
                    <a:pt x="1038" y="571"/>
                  </a:lnTo>
                  <a:lnTo>
                    <a:pt x="1020" y="525"/>
                  </a:lnTo>
                  <a:lnTo>
                    <a:pt x="1012" y="503"/>
                  </a:lnTo>
                  <a:lnTo>
                    <a:pt x="1004" y="481"/>
                  </a:lnTo>
                  <a:lnTo>
                    <a:pt x="1000" y="458"/>
                  </a:lnTo>
                  <a:lnTo>
                    <a:pt x="996" y="434"/>
                  </a:lnTo>
                  <a:lnTo>
                    <a:pt x="994" y="410"/>
                  </a:lnTo>
                  <a:lnTo>
                    <a:pt x="994" y="386"/>
                  </a:lnTo>
                  <a:lnTo>
                    <a:pt x="994" y="386"/>
                  </a:lnTo>
                  <a:lnTo>
                    <a:pt x="992" y="362"/>
                  </a:lnTo>
                  <a:lnTo>
                    <a:pt x="988" y="340"/>
                  </a:lnTo>
                  <a:lnTo>
                    <a:pt x="982" y="318"/>
                  </a:lnTo>
                  <a:lnTo>
                    <a:pt x="978" y="296"/>
                  </a:lnTo>
                  <a:lnTo>
                    <a:pt x="978" y="296"/>
                  </a:lnTo>
                  <a:lnTo>
                    <a:pt x="972" y="233"/>
                  </a:lnTo>
                  <a:lnTo>
                    <a:pt x="964" y="167"/>
                  </a:lnTo>
                  <a:lnTo>
                    <a:pt x="964" y="167"/>
                  </a:lnTo>
                  <a:lnTo>
                    <a:pt x="962" y="151"/>
                  </a:lnTo>
                  <a:lnTo>
                    <a:pt x="954" y="139"/>
                  </a:lnTo>
                  <a:lnTo>
                    <a:pt x="954" y="139"/>
                  </a:lnTo>
                  <a:lnTo>
                    <a:pt x="791" y="189"/>
                  </a:lnTo>
                  <a:lnTo>
                    <a:pt x="791" y="18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5" name="Freeform 17"/>
            <p:cNvSpPr>
              <a:spLocks/>
            </p:cNvSpPr>
            <p:nvPr/>
          </p:nvSpPr>
          <p:spPr bwMode="auto">
            <a:xfrm>
              <a:off x="6929944" y="2682687"/>
              <a:ext cx="137684" cy="210220"/>
            </a:xfrm>
            <a:custGeom>
              <a:avLst/>
              <a:gdLst>
                <a:gd name="T0" fmla="*/ 300 w 831"/>
                <a:gd name="T1" fmla="*/ 1282 h 1282"/>
                <a:gd name="T2" fmla="*/ 320 w 831"/>
                <a:gd name="T3" fmla="*/ 1276 h 1282"/>
                <a:gd name="T4" fmla="*/ 344 w 831"/>
                <a:gd name="T5" fmla="*/ 1234 h 1282"/>
                <a:gd name="T6" fmla="*/ 374 w 831"/>
                <a:gd name="T7" fmla="*/ 1192 h 1282"/>
                <a:gd name="T8" fmla="*/ 398 w 831"/>
                <a:gd name="T9" fmla="*/ 1200 h 1282"/>
                <a:gd name="T10" fmla="*/ 431 w 831"/>
                <a:gd name="T11" fmla="*/ 1230 h 1282"/>
                <a:gd name="T12" fmla="*/ 463 w 831"/>
                <a:gd name="T13" fmla="*/ 1240 h 1282"/>
                <a:gd name="T14" fmla="*/ 495 w 831"/>
                <a:gd name="T15" fmla="*/ 1210 h 1282"/>
                <a:gd name="T16" fmla="*/ 551 w 831"/>
                <a:gd name="T17" fmla="*/ 1137 h 1282"/>
                <a:gd name="T18" fmla="*/ 577 w 831"/>
                <a:gd name="T19" fmla="*/ 1073 h 1282"/>
                <a:gd name="T20" fmla="*/ 644 w 831"/>
                <a:gd name="T21" fmla="*/ 1020 h 1282"/>
                <a:gd name="T22" fmla="*/ 714 w 831"/>
                <a:gd name="T23" fmla="*/ 994 h 1282"/>
                <a:gd name="T24" fmla="*/ 742 w 831"/>
                <a:gd name="T25" fmla="*/ 990 h 1282"/>
                <a:gd name="T26" fmla="*/ 765 w 831"/>
                <a:gd name="T27" fmla="*/ 1022 h 1282"/>
                <a:gd name="T28" fmla="*/ 793 w 831"/>
                <a:gd name="T29" fmla="*/ 1077 h 1282"/>
                <a:gd name="T30" fmla="*/ 831 w 831"/>
                <a:gd name="T31" fmla="*/ 984 h 1282"/>
                <a:gd name="T32" fmla="*/ 819 w 831"/>
                <a:gd name="T33" fmla="*/ 956 h 1282"/>
                <a:gd name="T34" fmla="*/ 799 w 831"/>
                <a:gd name="T35" fmla="*/ 938 h 1282"/>
                <a:gd name="T36" fmla="*/ 777 w 831"/>
                <a:gd name="T37" fmla="*/ 940 h 1282"/>
                <a:gd name="T38" fmla="*/ 720 w 831"/>
                <a:gd name="T39" fmla="*/ 920 h 1282"/>
                <a:gd name="T40" fmla="*/ 680 w 831"/>
                <a:gd name="T41" fmla="*/ 868 h 1282"/>
                <a:gd name="T42" fmla="*/ 642 w 831"/>
                <a:gd name="T43" fmla="*/ 833 h 1282"/>
                <a:gd name="T44" fmla="*/ 598 w 831"/>
                <a:gd name="T45" fmla="*/ 775 h 1282"/>
                <a:gd name="T46" fmla="*/ 594 w 831"/>
                <a:gd name="T47" fmla="*/ 705 h 1282"/>
                <a:gd name="T48" fmla="*/ 606 w 831"/>
                <a:gd name="T49" fmla="*/ 624 h 1282"/>
                <a:gd name="T50" fmla="*/ 585 w 831"/>
                <a:gd name="T51" fmla="*/ 544 h 1282"/>
                <a:gd name="T52" fmla="*/ 585 w 831"/>
                <a:gd name="T53" fmla="*/ 521 h 1282"/>
                <a:gd name="T54" fmla="*/ 557 w 831"/>
                <a:gd name="T55" fmla="*/ 367 h 1282"/>
                <a:gd name="T56" fmla="*/ 573 w 831"/>
                <a:gd name="T57" fmla="*/ 324 h 1282"/>
                <a:gd name="T58" fmla="*/ 610 w 831"/>
                <a:gd name="T59" fmla="*/ 250 h 1282"/>
                <a:gd name="T60" fmla="*/ 642 w 831"/>
                <a:gd name="T61" fmla="*/ 216 h 1282"/>
                <a:gd name="T62" fmla="*/ 674 w 831"/>
                <a:gd name="T63" fmla="*/ 137 h 1282"/>
                <a:gd name="T64" fmla="*/ 688 w 831"/>
                <a:gd name="T65" fmla="*/ 27 h 1282"/>
                <a:gd name="T66" fmla="*/ 672 w 831"/>
                <a:gd name="T67" fmla="*/ 0 h 1282"/>
                <a:gd name="T68" fmla="*/ 652 w 831"/>
                <a:gd name="T69" fmla="*/ 25 h 1282"/>
                <a:gd name="T70" fmla="*/ 636 w 831"/>
                <a:gd name="T71" fmla="*/ 59 h 1282"/>
                <a:gd name="T72" fmla="*/ 600 w 831"/>
                <a:gd name="T73" fmla="*/ 71 h 1282"/>
                <a:gd name="T74" fmla="*/ 511 w 831"/>
                <a:gd name="T75" fmla="*/ 87 h 1282"/>
                <a:gd name="T76" fmla="*/ 402 w 831"/>
                <a:gd name="T77" fmla="*/ 143 h 1282"/>
                <a:gd name="T78" fmla="*/ 330 w 831"/>
                <a:gd name="T79" fmla="*/ 189 h 1282"/>
                <a:gd name="T80" fmla="*/ 280 w 831"/>
                <a:gd name="T81" fmla="*/ 202 h 1282"/>
                <a:gd name="T82" fmla="*/ 245 w 831"/>
                <a:gd name="T83" fmla="*/ 192 h 1282"/>
                <a:gd name="T84" fmla="*/ 227 w 831"/>
                <a:gd name="T85" fmla="*/ 185 h 1282"/>
                <a:gd name="T86" fmla="*/ 205 w 831"/>
                <a:gd name="T87" fmla="*/ 194 h 1282"/>
                <a:gd name="T88" fmla="*/ 155 w 831"/>
                <a:gd name="T89" fmla="*/ 266 h 1282"/>
                <a:gd name="T90" fmla="*/ 125 w 831"/>
                <a:gd name="T91" fmla="*/ 320 h 1282"/>
                <a:gd name="T92" fmla="*/ 72 w 831"/>
                <a:gd name="T93" fmla="*/ 350 h 1282"/>
                <a:gd name="T94" fmla="*/ 32 w 831"/>
                <a:gd name="T95" fmla="*/ 367 h 1282"/>
                <a:gd name="T96" fmla="*/ 56 w 831"/>
                <a:gd name="T97" fmla="*/ 427 h 1282"/>
                <a:gd name="T98" fmla="*/ 38 w 831"/>
                <a:gd name="T99" fmla="*/ 503 h 1282"/>
                <a:gd name="T100" fmla="*/ 18 w 831"/>
                <a:gd name="T101" fmla="*/ 536 h 1282"/>
                <a:gd name="T102" fmla="*/ 34 w 831"/>
                <a:gd name="T103" fmla="*/ 636 h 1282"/>
                <a:gd name="T104" fmla="*/ 68 w 831"/>
                <a:gd name="T105" fmla="*/ 805 h 1282"/>
                <a:gd name="T106" fmla="*/ 58 w 831"/>
                <a:gd name="T107" fmla="*/ 886 h 1282"/>
                <a:gd name="T108" fmla="*/ 22 w 831"/>
                <a:gd name="T109" fmla="*/ 938 h 1282"/>
                <a:gd name="T110" fmla="*/ 2 w 831"/>
                <a:gd name="T111" fmla="*/ 972 h 1282"/>
                <a:gd name="T112" fmla="*/ 16 w 831"/>
                <a:gd name="T113" fmla="*/ 1016 h 1282"/>
                <a:gd name="T114" fmla="*/ 52 w 831"/>
                <a:gd name="T115" fmla="*/ 1051 h 1282"/>
                <a:gd name="T116" fmla="*/ 68 w 831"/>
                <a:gd name="T117" fmla="*/ 1111 h 1282"/>
                <a:gd name="T118" fmla="*/ 56 w 831"/>
                <a:gd name="T119" fmla="*/ 1165 h 1282"/>
                <a:gd name="T120" fmla="*/ 64 w 831"/>
                <a:gd name="T121" fmla="*/ 1210 h 1282"/>
                <a:gd name="T122" fmla="*/ 105 w 831"/>
                <a:gd name="T123" fmla="*/ 1232 h 1282"/>
                <a:gd name="T124" fmla="*/ 259 w 831"/>
                <a:gd name="T125" fmla="*/ 1276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1" h="1282">
                  <a:moveTo>
                    <a:pt x="259" y="1276"/>
                  </a:moveTo>
                  <a:lnTo>
                    <a:pt x="259" y="1276"/>
                  </a:lnTo>
                  <a:lnTo>
                    <a:pt x="282" y="1280"/>
                  </a:lnTo>
                  <a:lnTo>
                    <a:pt x="300" y="1282"/>
                  </a:lnTo>
                  <a:lnTo>
                    <a:pt x="300" y="1282"/>
                  </a:lnTo>
                  <a:lnTo>
                    <a:pt x="308" y="1280"/>
                  </a:lnTo>
                  <a:lnTo>
                    <a:pt x="314" y="1280"/>
                  </a:lnTo>
                  <a:lnTo>
                    <a:pt x="320" y="1276"/>
                  </a:lnTo>
                  <a:lnTo>
                    <a:pt x="324" y="1272"/>
                  </a:lnTo>
                  <a:lnTo>
                    <a:pt x="334" y="1258"/>
                  </a:lnTo>
                  <a:lnTo>
                    <a:pt x="344" y="1234"/>
                  </a:lnTo>
                  <a:lnTo>
                    <a:pt x="344" y="1234"/>
                  </a:lnTo>
                  <a:lnTo>
                    <a:pt x="352" y="1216"/>
                  </a:lnTo>
                  <a:lnTo>
                    <a:pt x="360" y="1202"/>
                  </a:lnTo>
                  <a:lnTo>
                    <a:pt x="370" y="1194"/>
                  </a:lnTo>
                  <a:lnTo>
                    <a:pt x="374" y="1192"/>
                  </a:lnTo>
                  <a:lnTo>
                    <a:pt x="378" y="1192"/>
                  </a:lnTo>
                  <a:lnTo>
                    <a:pt x="378" y="1192"/>
                  </a:lnTo>
                  <a:lnTo>
                    <a:pt x="388" y="1194"/>
                  </a:lnTo>
                  <a:lnTo>
                    <a:pt x="398" y="1200"/>
                  </a:lnTo>
                  <a:lnTo>
                    <a:pt x="410" y="1210"/>
                  </a:lnTo>
                  <a:lnTo>
                    <a:pt x="424" y="1224"/>
                  </a:lnTo>
                  <a:lnTo>
                    <a:pt x="424" y="1224"/>
                  </a:lnTo>
                  <a:lnTo>
                    <a:pt x="431" y="1230"/>
                  </a:lnTo>
                  <a:lnTo>
                    <a:pt x="441" y="1234"/>
                  </a:lnTo>
                  <a:lnTo>
                    <a:pt x="453" y="1238"/>
                  </a:lnTo>
                  <a:lnTo>
                    <a:pt x="463" y="1240"/>
                  </a:lnTo>
                  <a:lnTo>
                    <a:pt x="463" y="1240"/>
                  </a:lnTo>
                  <a:lnTo>
                    <a:pt x="467" y="1240"/>
                  </a:lnTo>
                  <a:lnTo>
                    <a:pt x="469" y="1238"/>
                  </a:lnTo>
                  <a:lnTo>
                    <a:pt x="469" y="1238"/>
                  </a:lnTo>
                  <a:lnTo>
                    <a:pt x="495" y="1210"/>
                  </a:lnTo>
                  <a:lnTo>
                    <a:pt x="521" y="1183"/>
                  </a:lnTo>
                  <a:lnTo>
                    <a:pt x="533" y="1167"/>
                  </a:lnTo>
                  <a:lnTo>
                    <a:pt x="543" y="1153"/>
                  </a:lnTo>
                  <a:lnTo>
                    <a:pt x="551" y="1137"/>
                  </a:lnTo>
                  <a:lnTo>
                    <a:pt x="557" y="1121"/>
                  </a:lnTo>
                  <a:lnTo>
                    <a:pt x="557" y="1121"/>
                  </a:lnTo>
                  <a:lnTo>
                    <a:pt x="567" y="1095"/>
                  </a:lnTo>
                  <a:lnTo>
                    <a:pt x="577" y="1073"/>
                  </a:lnTo>
                  <a:lnTo>
                    <a:pt x="591" y="1055"/>
                  </a:lnTo>
                  <a:lnTo>
                    <a:pt x="606" y="1041"/>
                  </a:lnTo>
                  <a:lnTo>
                    <a:pt x="624" y="1029"/>
                  </a:lnTo>
                  <a:lnTo>
                    <a:pt x="644" y="1020"/>
                  </a:lnTo>
                  <a:lnTo>
                    <a:pt x="664" y="1010"/>
                  </a:lnTo>
                  <a:lnTo>
                    <a:pt x="686" y="1002"/>
                  </a:lnTo>
                  <a:lnTo>
                    <a:pt x="686" y="1002"/>
                  </a:lnTo>
                  <a:lnTo>
                    <a:pt x="714" y="994"/>
                  </a:lnTo>
                  <a:lnTo>
                    <a:pt x="726" y="990"/>
                  </a:lnTo>
                  <a:lnTo>
                    <a:pt x="734" y="990"/>
                  </a:lnTo>
                  <a:lnTo>
                    <a:pt x="734" y="990"/>
                  </a:lnTo>
                  <a:lnTo>
                    <a:pt x="742" y="990"/>
                  </a:lnTo>
                  <a:lnTo>
                    <a:pt x="748" y="994"/>
                  </a:lnTo>
                  <a:lnTo>
                    <a:pt x="752" y="998"/>
                  </a:lnTo>
                  <a:lnTo>
                    <a:pt x="756" y="1004"/>
                  </a:lnTo>
                  <a:lnTo>
                    <a:pt x="765" y="1022"/>
                  </a:lnTo>
                  <a:lnTo>
                    <a:pt x="775" y="1047"/>
                  </a:lnTo>
                  <a:lnTo>
                    <a:pt x="775" y="1047"/>
                  </a:lnTo>
                  <a:lnTo>
                    <a:pt x="779" y="1057"/>
                  </a:lnTo>
                  <a:lnTo>
                    <a:pt x="793" y="1077"/>
                  </a:lnTo>
                  <a:lnTo>
                    <a:pt x="793" y="1077"/>
                  </a:lnTo>
                  <a:lnTo>
                    <a:pt x="817" y="1025"/>
                  </a:lnTo>
                  <a:lnTo>
                    <a:pt x="825" y="1004"/>
                  </a:lnTo>
                  <a:lnTo>
                    <a:pt x="831" y="984"/>
                  </a:lnTo>
                  <a:lnTo>
                    <a:pt x="831" y="984"/>
                  </a:lnTo>
                  <a:lnTo>
                    <a:pt x="829" y="978"/>
                  </a:lnTo>
                  <a:lnTo>
                    <a:pt x="827" y="970"/>
                  </a:lnTo>
                  <a:lnTo>
                    <a:pt x="819" y="956"/>
                  </a:lnTo>
                  <a:lnTo>
                    <a:pt x="809" y="942"/>
                  </a:lnTo>
                  <a:lnTo>
                    <a:pt x="803" y="940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77" y="940"/>
                  </a:lnTo>
                  <a:lnTo>
                    <a:pt x="777" y="940"/>
                  </a:lnTo>
                  <a:lnTo>
                    <a:pt x="759" y="938"/>
                  </a:lnTo>
                  <a:lnTo>
                    <a:pt x="746" y="934"/>
                  </a:lnTo>
                  <a:lnTo>
                    <a:pt x="732" y="928"/>
                  </a:lnTo>
                  <a:lnTo>
                    <a:pt x="720" y="920"/>
                  </a:lnTo>
                  <a:lnTo>
                    <a:pt x="708" y="908"/>
                  </a:lnTo>
                  <a:lnTo>
                    <a:pt x="698" y="896"/>
                  </a:lnTo>
                  <a:lnTo>
                    <a:pt x="680" y="868"/>
                  </a:lnTo>
                  <a:lnTo>
                    <a:pt x="680" y="868"/>
                  </a:lnTo>
                  <a:lnTo>
                    <a:pt x="672" y="858"/>
                  </a:lnTo>
                  <a:lnTo>
                    <a:pt x="662" y="849"/>
                  </a:lnTo>
                  <a:lnTo>
                    <a:pt x="642" y="833"/>
                  </a:lnTo>
                  <a:lnTo>
                    <a:pt x="642" y="833"/>
                  </a:lnTo>
                  <a:lnTo>
                    <a:pt x="626" y="819"/>
                  </a:lnTo>
                  <a:lnTo>
                    <a:pt x="614" y="807"/>
                  </a:lnTo>
                  <a:lnTo>
                    <a:pt x="604" y="791"/>
                  </a:lnTo>
                  <a:lnTo>
                    <a:pt x="598" y="775"/>
                  </a:lnTo>
                  <a:lnTo>
                    <a:pt x="594" y="759"/>
                  </a:lnTo>
                  <a:lnTo>
                    <a:pt x="592" y="741"/>
                  </a:lnTo>
                  <a:lnTo>
                    <a:pt x="592" y="723"/>
                  </a:lnTo>
                  <a:lnTo>
                    <a:pt x="594" y="705"/>
                  </a:lnTo>
                  <a:lnTo>
                    <a:pt x="594" y="705"/>
                  </a:lnTo>
                  <a:lnTo>
                    <a:pt x="602" y="666"/>
                  </a:lnTo>
                  <a:lnTo>
                    <a:pt x="604" y="644"/>
                  </a:lnTo>
                  <a:lnTo>
                    <a:pt x="606" y="624"/>
                  </a:lnTo>
                  <a:lnTo>
                    <a:pt x="604" y="604"/>
                  </a:lnTo>
                  <a:lnTo>
                    <a:pt x="602" y="584"/>
                  </a:lnTo>
                  <a:lnTo>
                    <a:pt x="594" y="564"/>
                  </a:lnTo>
                  <a:lnTo>
                    <a:pt x="585" y="544"/>
                  </a:lnTo>
                  <a:lnTo>
                    <a:pt x="585" y="544"/>
                  </a:lnTo>
                  <a:lnTo>
                    <a:pt x="585" y="540"/>
                  </a:lnTo>
                  <a:lnTo>
                    <a:pt x="585" y="534"/>
                  </a:lnTo>
                  <a:lnTo>
                    <a:pt x="585" y="521"/>
                  </a:lnTo>
                  <a:lnTo>
                    <a:pt x="585" y="521"/>
                  </a:lnTo>
                  <a:lnTo>
                    <a:pt x="559" y="383"/>
                  </a:lnTo>
                  <a:lnTo>
                    <a:pt x="559" y="383"/>
                  </a:lnTo>
                  <a:lnTo>
                    <a:pt x="557" y="367"/>
                  </a:lnTo>
                  <a:lnTo>
                    <a:pt x="557" y="361"/>
                  </a:lnTo>
                  <a:lnTo>
                    <a:pt x="559" y="356"/>
                  </a:lnTo>
                  <a:lnTo>
                    <a:pt x="559" y="356"/>
                  </a:lnTo>
                  <a:lnTo>
                    <a:pt x="573" y="324"/>
                  </a:lnTo>
                  <a:lnTo>
                    <a:pt x="587" y="292"/>
                  </a:lnTo>
                  <a:lnTo>
                    <a:pt x="592" y="278"/>
                  </a:lnTo>
                  <a:lnTo>
                    <a:pt x="602" y="264"/>
                  </a:lnTo>
                  <a:lnTo>
                    <a:pt x="610" y="250"/>
                  </a:lnTo>
                  <a:lnTo>
                    <a:pt x="622" y="240"/>
                  </a:lnTo>
                  <a:lnTo>
                    <a:pt x="622" y="240"/>
                  </a:lnTo>
                  <a:lnTo>
                    <a:pt x="634" y="228"/>
                  </a:lnTo>
                  <a:lnTo>
                    <a:pt x="642" y="216"/>
                  </a:lnTo>
                  <a:lnTo>
                    <a:pt x="652" y="204"/>
                  </a:lnTo>
                  <a:lnTo>
                    <a:pt x="658" y="191"/>
                  </a:lnTo>
                  <a:lnTo>
                    <a:pt x="668" y="165"/>
                  </a:lnTo>
                  <a:lnTo>
                    <a:pt x="674" y="137"/>
                  </a:lnTo>
                  <a:lnTo>
                    <a:pt x="678" y="111"/>
                  </a:lnTo>
                  <a:lnTo>
                    <a:pt x="680" y="81"/>
                  </a:lnTo>
                  <a:lnTo>
                    <a:pt x="684" y="53"/>
                  </a:lnTo>
                  <a:lnTo>
                    <a:pt x="688" y="27"/>
                  </a:lnTo>
                  <a:lnTo>
                    <a:pt x="688" y="27"/>
                  </a:lnTo>
                  <a:lnTo>
                    <a:pt x="686" y="22"/>
                  </a:lnTo>
                  <a:lnTo>
                    <a:pt x="682" y="14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60" y="14"/>
                  </a:lnTo>
                  <a:lnTo>
                    <a:pt x="654" y="20"/>
                  </a:lnTo>
                  <a:lnTo>
                    <a:pt x="652" y="25"/>
                  </a:lnTo>
                  <a:lnTo>
                    <a:pt x="652" y="25"/>
                  </a:lnTo>
                  <a:lnTo>
                    <a:pt x="646" y="45"/>
                  </a:lnTo>
                  <a:lnTo>
                    <a:pt x="642" y="51"/>
                  </a:lnTo>
                  <a:lnTo>
                    <a:pt x="636" y="59"/>
                  </a:lnTo>
                  <a:lnTo>
                    <a:pt x="630" y="63"/>
                  </a:lnTo>
                  <a:lnTo>
                    <a:pt x="622" y="67"/>
                  </a:lnTo>
                  <a:lnTo>
                    <a:pt x="612" y="69"/>
                  </a:lnTo>
                  <a:lnTo>
                    <a:pt x="600" y="71"/>
                  </a:lnTo>
                  <a:lnTo>
                    <a:pt x="600" y="71"/>
                  </a:lnTo>
                  <a:lnTo>
                    <a:pt x="571" y="73"/>
                  </a:lnTo>
                  <a:lnTo>
                    <a:pt x="539" y="79"/>
                  </a:lnTo>
                  <a:lnTo>
                    <a:pt x="511" y="87"/>
                  </a:lnTo>
                  <a:lnTo>
                    <a:pt x="481" y="99"/>
                  </a:lnTo>
                  <a:lnTo>
                    <a:pt x="455" y="111"/>
                  </a:lnTo>
                  <a:lnTo>
                    <a:pt x="427" y="127"/>
                  </a:lnTo>
                  <a:lnTo>
                    <a:pt x="402" y="143"/>
                  </a:lnTo>
                  <a:lnTo>
                    <a:pt x="376" y="159"/>
                  </a:lnTo>
                  <a:lnTo>
                    <a:pt x="376" y="159"/>
                  </a:lnTo>
                  <a:lnTo>
                    <a:pt x="352" y="175"/>
                  </a:lnTo>
                  <a:lnTo>
                    <a:pt x="330" y="189"/>
                  </a:lnTo>
                  <a:lnTo>
                    <a:pt x="318" y="194"/>
                  </a:lnTo>
                  <a:lnTo>
                    <a:pt x="306" y="198"/>
                  </a:lnTo>
                  <a:lnTo>
                    <a:pt x="292" y="200"/>
                  </a:lnTo>
                  <a:lnTo>
                    <a:pt x="280" y="202"/>
                  </a:lnTo>
                  <a:lnTo>
                    <a:pt x="280" y="202"/>
                  </a:lnTo>
                  <a:lnTo>
                    <a:pt x="268" y="200"/>
                  </a:lnTo>
                  <a:lnTo>
                    <a:pt x="257" y="198"/>
                  </a:lnTo>
                  <a:lnTo>
                    <a:pt x="245" y="192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15" y="189"/>
                  </a:lnTo>
                  <a:lnTo>
                    <a:pt x="209" y="191"/>
                  </a:lnTo>
                  <a:lnTo>
                    <a:pt x="205" y="194"/>
                  </a:lnTo>
                  <a:lnTo>
                    <a:pt x="205" y="194"/>
                  </a:lnTo>
                  <a:lnTo>
                    <a:pt x="177" y="228"/>
                  </a:lnTo>
                  <a:lnTo>
                    <a:pt x="163" y="248"/>
                  </a:lnTo>
                  <a:lnTo>
                    <a:pt x="155" y="266"/>
                  </a:lnTo>
                  <a:lnTo>
                    <a:pt x="155" y="266"/>
                  </a:lnTo>
                  <a:lnTo>
                    <a:pt x="149" y="282"/>
                  </a:lnTo>
                  <a:lnTo>
                    <a:pt x="141" y="296"/>
                  </a:lnTo>
                  <a:lnTo>
                    <a:pt x="135" y="310"/>
                  </a:lnTo>
                  <a:lnTo>
                    <a:pt x="125" y="320"/>
                  </a:lnTo>
                  <a:lnTo>
                    <a:pt x="115" y="330"/>
                  </a:lnTo>
                  <a:lnTo>
                    <a:pt x="103" y="338"/>
                  </a:lnTo>
                  <a:lnTo>
                    <a:pt x="90" y="344"/>
                  </a:lnTo>
                  <a:lnTo>
                    <a:pt x="72" y="350"/>
                  </a:lnTo>
                  <a:lnTo>
                    <a:pt x="72" y="350"/>
                  </a:lnTo>
                  <a:lnTo>
                    <a:pt x="64" y="352"/>
                  </a:lnTo>
                  <a:lnTo>
                    <a:pt x="54" y="356"/>
                  </a:lnTo>
                  <a:lnTo>
                    <a:pt x="32" y="367"/>
                  </a:lnTo>
                  <a:lnTo>
                    <a:pt x="32" y="367"/>
                  </a:lnTo>
                  <a:lnTo>
                    <a:pt x="44" y="387"/>
                  </a:lnTo>
                  <a:lnTo>
                    <a:pt x="52" y="407"/>
                  </a:lnTo>
                  <a:lnTo>
                    <a:pt x="56" y="427"/>
                  </a:lnTo>
                  <a:lnTo>
                    <a:pt x="56" y="447"/>
                  </a:lnTo>
                  <a:lnTo>
                    <a:pt x="52" y="465"/>
                  </a:lnTo>
                  <a:lnTo>
                    <a:pt x="46" y="485"/>
                  </a:lnTo>
                  <a:lnTo>
                    <a:pt x="38" y="503"/>
                  </a:lnTo>
                  <a:lnTo>
                    <a:pt x="26" y="521"/>
                  </a:lnTo>
                  <a:lnTo>
                    <a:pt x="26" y="521"/>
                  </a:lnTo>
                  <a:lnTo>
                    <a:pt x="22" y="528"/>
                  </a:lnTo>
                  <a:lnTo>
                    <a:pt x="18" y="536"/>
                  </a:lnTo>
                  <a:lnTo>
                    <a:pt x="18" y="544"/>
                  </a:lnTo>
                  <a:lnTo>
                    <a:pt x="18" y="552"/>
                  </a:lnTo>
                  <a:lnTo>
                    <a:pt x="18" y="552"/>
                  </a:lnTo>
                  <a:lnTo>
                    <a:pt x="34" y="636"/>
                  </a:lnTo>
                  <a:lnTo>
                    <a:pt x="52" y="721"/>
                  </a:lnTo>
                  <a:lnTo>
                    <a:pt x="52" y="721"/>
                  </a:lnTo>
                  <a:lnTo>
                    <a:pt x="64" y="777"/>
                  </a:lnTo>
                  <a:lnTo>
                    <a:pt x="68" y="805"/>
                  </a:lnTo>
                  <a:lnTo>
                    <a:pt x="70" y="833"/>
                  </a:lnTo>
                  <a:lnTo>
                    <a:pt x="66" y="860"/>
                  </a:lnTo>
                  <a:lnTo>
                    <a:pt x="62" y="874"/>
                  </a:lnTo>
                  <a:lnTo>
                    <a:pt x="58" y="886"/>
                  </a:lnTo>
                  <a:lnTo>
                    <a:pt x="52" y="900"/>
                  </a:lnTo>
                  <a:lnTo>
                    <a:pt x="44" y="912"/>
                  </a:lnTo>
                  <a:lnTo>
                    <a:pt x="34" y="926"/>
                  </a:lnTo>
                  <a:lnTo>
                    <a:pt x="22" y="938"/>
                  </a:lnTo>
                  <a:lnTo>
                    <a:pt x="22" y="938"/>
                  </a:lnTo>
                  <a:lnTo>
                    <a:pt x="12" y="948"/>
                  </a:lnTo>
                  <a:lnTo>
                    <a:pt x="6" y="960"/>
                  </a:lnTo>
                  <a:lnTo>
                    <a:pt x="2" y="972"/>
                  </a:lnTo>
                  <a:lnTo>
                    <a:pt x="0" y="982"/>
                  </a:lnTo>
                  <a:lnTo>
                    <a:pt x="2" y="994"/>
                  </a:lnTo>
                  <a:lnTo>
                    <a:pt x="8" y="1004"/>
                  </a:lnTo>
                  <a:lnTo>
                    <a:pt x="16" y="1016"/>
                  </a:lnTo>
                  <a:lnTo>
                    <a:pt x="28" y="1025"/>
                  </a:lnTo>
                  <a:lnTo>
                    <a:pt x="28" y="1025"/>
                  </a:lnTo>
                  <a:lnTo>
                    <a:pt x="42" y="1037"/>
                  </a:lnTo>
                  <a:lnTo>
                    <a:pt x="52" y="1051"/>
                  </a:lnTo>
                  <a:lnTo>
                    <a:pt x="60" y="1065"/>
                  </a:lnTo>
                  <a:lnTo>
                    <a:pt x="64" y="1079"/>
                  </a:lnTo>
                  <a:lnTo>
                    <a:pt x="68" y="1095"/>
                  </a:lnTo>
                  <a:lnTo>
                    <a:pt x="68" y="1111"/>
                  </a:lnTo>
                  <a:lnTo>
                    <a:pt x="66" y="1129"/>
                  </a:lnTo>
                  <a:lnTo>
                    <a:pt x="62" y="1147"/>
                  </a:lnTo>
                  <a:lnTo>
                    <a:pt x="62" y="1147"/>
                  </a:lnTo>
                  <a:lnTo>
                    <a:pt x="56" y="1165"/>
                  </a:lnTo>
                  <a:lnTo>
                    <a:pt x="54" y="1179"/>
                  </a:lnTo>
                  <a:lnTo>
                    <a:pt x="54" y="1190"/>
                  </a:lnTo>
                  <a:lnTo>
                    <a:pt x="58" y="1200"/>
                  </a:lnTo>
                  <a:lnTo>
                    <a:pt x="64" y="1210"/>
                  </a:lnTo>
                  <a:lnTo>
                    <a:pt x="74" y="1216"/>
                  </a:lnTo>
                  <a:lnTo>
                    <a:pt x="88" y="1224"/>
                  </a:lnTo>
                  <a:lnTo>
                    <a:pt x="105" y="1232"/>
                  </a:lnTo>
                  <a:lnTo>
                    <a:pt x="105" y="1232"/>
                  </a:lnTo>
                  <a:lnTo>
                    <a:pt x="143" y="1246"/>
                  </a:lnTo>
                  <a:lnTo>
                    <a:pt x="179" y="1258"/>
                  </a:lnTo>
                  <a:lnTo>
                    <a:pt x="219" y="1270"/>
                  </a:lnTo>
                  <a:lnTo>
                    <a:pt x="259" y="1276"/>
                  </a:lnTo>
                  <a:lnTo>
                    <a:pt x="259" y="1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6" name="Freeform 18"/>
            <p:cNvSpPr>
              <a:spLocks/>
            </p:cNvSpPr>
            <p:nvPr/>
          </p:nvSpPr>
          <p:spPr bwMode="auto">
            <a:xfrm>
              <a:off x="7330238" y="2914716"/>
              <a:ext cx="166182" cy="135610"/>
            </a:xfrm>
            <a:custGeom>
              <a:avLst/>
              <a:gdLst>
                <a:gd name="T0" fmla="*/ 111 w 1003"/>
                <a:gd name="T1" fmla="*/ 604 h 827"/>
                <a:gd name="T2" fmla="*/ 194 w 1003"/>
                <a:gd name="T3" fmla="*/ 603 h 827"/>
                <a:gd name="T4" fmla="*/ 222 w 1003"/>
                <a:gd name="T5" fmla="*/ 603 h 827"/>
                <a:gd name="T6" fmla="*/ 262 w 1003"/>
                <a:gd name="T7" fmla="*/ 616 h 827"/>
                <a:gd name="T8" fmla="*/ 278 w 1003"/>
                <a:gd name="T9" fmla="*/ 658 h 827"/>
                <a:gd name="T10" fmla="*/ 284 w 1003"/>
                <a:gd name="T11" fmla="*/ 706 h 827"/>
                <a:gd name="T12" fmla="*/ 302 w 1003"/>
                <a:gd name="T13" fmla="*/ 777 h 827"/>
                <a:gd name="T14" fmla="*/ 314 w 1003"/>
                <a:gd name="T15" fmla="*/ 799 h 827"/>
                <a:gd name="T16" fmla="*/ 337 w 1003"/>
                <a:gd name="T17" fmla="*/ 821 h 827"/>
                <a:gd name="T18" fmla="*/ 367 w 1003"/>
                <a:gd name="T19" fmla="*/ 827 h 827"/>
                <a:gd name="T20" fmla="*/ 403 w 1003"/>
                <a:gd name="T21" fmla="*/ 821 h 827"/>
                <a:gd name="T22" fmla="*/ 660 w 1003"/>
                <a:gd name="T23" fmla="*/ 742 h 827"/>
                <a:gd name="T24" fmla="*/ 681 w 1003"/>
                <a:gd name="T25" fmla="*/ 734 h 827"/>
                <a:gd name="T26" fmla="*/ 719 w 1003"/>
                <a:gd name="T27" fmla="*/ 698 h 827"/>
                <a:gd name="T28" fmla="*/ 773 w 1003"/>
                <a:gd name="T29" fmla="*/ 644 h 827"/>
                <a:gd name="T30" fmla="*/ 815 w 1003"/>
                <a:gd name="T31" fmla="*/ 616 h 827"/>
                <a:gd name="T32" fmla="*/ 888 w 1003"/>
                <a:gd name="T33" fmla="*/ 547 h 827"/>
                <a:gd name="T34" fmla="*/ 976 w 1003"/>
                <a:gd name="T35" fmla="*/ 443 h 827"/>
                <a:gd name="T36" fmla="*/ 992 w 1003"/>
                <a:gd name="T37" fmla="*/ 420 h 827"/>
                <a:gd name="T38" fmla="*/ 1003 w 1003"/>
                <a:gd name="T39" fmla="*/ 380 h 827"/>
                <a:gd name="T40" fmla="*/ 996 w 1003"/>
                <a:gd name="T41" fmla="*/ 336 h 827"/>
                <a:gd name="T42" fmla="*/ 982 w 1003"/>
                <a:gd name="T43" fmla="*/ 290 h 827"/>
                <a:gd name="T44" fmla="*/ 958 w 1003"/>
                <a:gd name="T45" fmla="*/ 221 h 827"/>
                <a:gd name="T46" fmla="*/ 938 w 1003"/>
                <a:gd name="T47" fmla="*/ 197 h 827"/>
                <a:gd name="T48" fmla="*/ 912 w 1003"/>
                <a:gd name="T49" fmla="*/ 189 h 827"/>
                <a:gd name="T50" fmla="*/ 890 w 1003"/>
                <a:gd name="T51" fmla="*/ 193 h 827"/>
                <a:gd name="T52" fmla="*/ 862 w 1003"/>
                <a:gd name="T53" fmla="*/ 203 h 827"/>
                <a:gd name="T54" fmla="*/ 809 w 1003"/>
                <a:gd name="T55" fmla="*/ 221 h 827"/>
                <a:gd name="T56" fmla="*/ 797 w 1003"/>
                <a:gd name="T57" fmla="*/ 219 h 827"/>
                <a:gd name="T58" fmla="*/ 652 w 1003"/>
                <a:gd name="T59" fmla="*/ 149 h 827"/>
                <a:gd name="T60" fmla="*/ 610 w 1003"/>
                <a:gd name="T61" fmla="*/ 129 h 827"/>
                <a:gd name="T62" fmla="*/ 590 w 1003"/>
                <a:gd name="T63" fmla="*/ 127 h 827"/>
                <a:gd name="T64" fmla="*/ 560 w 1003"/>
                <a:gd name="T65" fmla="*/ 129 h 827"/>
                <a:gd name="T66" fmla="*/ 506 w 1003"/>
                <a:gd name="T67" fmla="*/ 119 h 827"/>
                <a:gd name="T68" fmla="*/ 437 w 1003"/>
                <a:gd name="T69" fmla="*/ 80 h 827"/>
                <a:gd name="T70" fmla="*/ 377 w 1003"/>
                <a:gd name="T71" fmla="*/ 22 h 827"/>
                <a:gd name="T72" fmla="*/ 351 w 1003"/>
                <a:gd name="T73" fmla="*/ 2 h 827"/>
                <a:gd name="T74" fmla="*/ 339 w 1003"/>
                <a:gd name="T75" fmla="*/ 0 h 827"/>
                <a:gd name="T76" fmla="*/ 322 w 1003"/>
                <a:gd name="T77" fmla="*/ 10 h 827"/>
                <a:gd name="T78" fmla="*/ 306 w 1003"/>
                <a:gd name="T79" fmla="*/ 30 h 827"/>
                <a:gd name="T80" fmla="*/ 262 w 1003"/>
                <a:gd name="T81" fmla="*/ 92 h 827"/>
                <a:gd name="T82" fmla="*/ 216 w 1003"/>
                <a:gd name="T83" fmla="*/ 119 h 827"/>
                <a:gd name="T84" fmla="*/ 182 w 1003"/>
                <a:gd name="T85" fmla="*/ 121 h 827"/>
                <a:gd name="T86" fmla="*/ 176 w 1003"/>
                <a:gd name="T87" fmla="*/ 119 h 827"/>
                <a:gd name="T88" fmla="*/ 153 w 1003"/>
                <a:gd name="T89" fmla="*/ 123 h 827"/>
                <a:gd name="T90" fmla="*/ 131 w 1003"/>
                <a:gd name="T91" fmla="*/ 135 h 827"/>
                <a:gd name="T92" fmla="*/ 139 w 1003"/>
                <a:gd name="T93" fmla="*/ 163 h 827"/>
                <a:gd name="T94" fmla="*/ 153 w 1003"/>
                <a:gd name="T95" fmla="*/ 209 h 827"/>
                <a:gd name="T96" fmla="*/ 69 w 1003"/>
                <a:gd name="T97" fmla="*/ 259 h 827"/>
                <a:gd name="T98" fmla="*/ 41 w 1003"/>
                <a:gd name="T99" fmla="*/ 324 h 827"/>
                <a:gd name="T100" fmla="*/ 11 w 1003"/>
                <a:gd name="T101" fmla="*/ 366 h 827"/>
                <a:gd name="T102" fmla="*/ 5 w 1003"/>
                <a:gd name="T103" fmla="*/ 416 h 827"/>
                <a:gd name="T104" fmla="*/ 11 w 1003"/>
                <a:gd name="T105" fmla="*/ 430 h 827"/>
                <a:gd name="T106" fmla="*/ 33 w 1003"/>
                <a:gd name="T107" fmla="*/ 467 h 827"/>
                <a:gd name="T108" fmla="*/ 57 w 1003"/>
                <a:gd name="T109" fmla="*/ 509 h 827"/>
                <a:gd name="T110" fmla="*/ 65 w 1003"/>
                <a:gd name="T111" fmla="*/ 523 h 827"/>
                <a:gd name="T112" fmla="*/ 73 w 1003"/>
                <a:gd name="T113" fmla="*/ 535 h 827"/>
                <a:gd name="T114" fmla="*/ 73 w 1003"/>
                <a:gd name="T115" fmla="*/ 557 h 827"/>
                <a:gd name="T116" fmla="*/ 63 w 1003"/>
                <a:gd name="T117" fmla="*/ 577 h 827"/>
                <a:gd name="T118" fmla="*/ 55 w 1003"/>
                <a:gd name="T119" fmla="*/ 583 h 827"/>
                <a:gd name="T120" fmla="*/ 45 w 1003"/>
                <a:gd name="T121" fmla="*/ 587 h 827"/>
                <a:gd name="T122" fmla="*/ 57 w 1003"/>
                <a:gd name="T123" fmla="*/ 599 h 827"/>
                <a:gd name="T124" fmla="*/ 99 w 1003"/>
                <a:gd name="T125" fmla="*/ 604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3" h="827">
                  <a:moveTo>
                    <a:pt x="99" y="604"/>
                  </a:moveTo>
                  <a:lnTo>
                    <a:pt x="99" y="604"/>
                  </a:lnTo>
                  <a:lnTo>
                    <a:pt x="111" y="604"/>
                  </a:lnTo>
                  <a:lnTo>
                    <a:pt x="111" y="604"/>
                  </a:lnTo>
                  <a:lnTo>
                    <a:pt x="194" y="603"/>
                  </a:lnTo>
                  <a:lnTo>
                    <a:pt x="194" y="603"/>
                  </a:lnTo>
                  <a:lnTo>
                    <a:pt x="200" y="603"/>
                  </a:lnTo>
                  <a:lnTo>
                    <a:pt x="200" y="603"/>
                  </a:lnTo>
                  <a:lnTo>
                    <a:pt x="222" y="603"/>
                  </a:lnTo>
                  <a:lnTo>
                    <a:pt x="240" y="604"/>
                  </a:lnTo>
                  <a:lnTo>
                    <a:pt x="252" y="608"/>
                  </a:lnTo>
                  <a:lnTo>
                    <a:pt x="262" y="616"/>
                  </a:lnTo>
                  <a:lnTo>
                    <a:pt x="270" y="626"/>
                  </a:lnTo>
                  <a:lnTo>
                    <a:pt x="276" y="640"/>
                  </a:lnTo>
                  <a:lnTo>
                    <a:pt x="278" y="658"/>
                  </a:lnTo>
                  <a:lnTo>
                    <a:pt x="282" y="680"/>
                  </a:lnTo>
                  <a:lnTo>
                    <a:pt x="282" y="680"/>
                  </a:lnTo>
                  <a:lnTo>
                    <a:pt x="284" y="706"/>
                  </a:lnTo>
                  <a:lnTo>
                    <a:pt x="288" y="730"/>
                  </a:lnTo>
                  <a:lnTo>
                    <a:pt x="294" y="754"/>
                  </a:lnTo>
                  <a:lnTo>
                    <a:pt x="302" y="777"/>
                  </a:lnTo>
                  <a:lnTo>
                    <a:pt x="302" y="777"/>
                  </a:lnTo>
                  <a:lnTo>
                    <a:pt x="308" y="789"/>
                  </a:lnTo>
                  <a:lnTo>
                    <a:pt x="314" y="799"/>
                  </a:lnTo>
                  <a:lnTo>
                    <a:pt x="322" y="809"/>
                  </a:lnTo>
                  <a:lnTo>
                    <a:pt x="330" y="815"/>
                  </a:lnTo>
                  <a:lnTo>
                    <a:pt x="337" y="821"/>
                  </a:lnTo>
                  <a:lnTo>
                    <a:pt x="345" y="825"/>
                  </a:lnTo>
                  <a:lnTo>
                    <a:pt x="355" y="827"/>
                  </a:lnTo>
                  <a:lnTo>
                    <a:pt x="367" y="827"/>
                  </a:lnTo>
                  <a:lnTo>
                    <a:pt x="367" y="827"/>
                  </a:lnTo>
                  <a:lnTo>
                    <a:pt x="383" y="825"/>
                  </a:lnTo>
                  <a:lnTo>
                    <a:pt x="403" y="821"/>
                  </a:lnTo>
                  <a:lnTo>
                    <a:pt x="403" y="821"/>
                  </a:lnTo>
                  <a:lnTo>
                    <a:pt x="532" y="781"/>
                  </a:lnTo>
                  <a:lnTo>
                    <a:pt x="660" y="742"/>
                  </a:lnTo>
                  <a:lnTo>
                    <a:pt x="660" y="742"/>
                  </a:lnTo>
                  <a:lnTo>
                    <a:pt x="671" y="738"/>
                  </a:lnTo>
                  <a:lnTo>
                    <a:pt x="681" y="734"/>
                  </a:lnTo>
                  <a:lnTo>
                    <a:pt x="699" y="720"/>
                  </a:lnTo>
                  <a:lnTo>
                    <a:pt x="699" y="720"/>
                  </a:lnTo>
                  <a:lnTo>
                    <a:pt x="719" y="698"/>
                  </a:lnTo>
                  <a:lnTo>
                    <a:pt x="741" y="674"/>
                  </a:lnTo>
                  <a:lnTo>
                    <a:pt x="761" y="652"/>
                  </a:lnTo>
                  <a:lnTo>
                    <a:pt x="773" y="644"/>
                  </a:lnTo>
                  <a:lnTo>
                    <a:pt x="785" y="636"/>
                  </a:lnTo>
                  <a:lnTo>
                    <a:pt x="785" y="636"/>
                  </a:lnTo>
                  <a:lnTo>
                    <a:pt x="815" y="616"/>
                  </a:lnTo>
                  <a:lnTo>
                    <a:pt x="840" y="597"/>
                  </a:lnTo>
                  <a:lnTo>
                    <a:pt x="864" y="573"/>
                  </a:lnTo>
                  <a:lnTo>
                    <a:pt x="888" y="547"/>
                  </a:lnTo>
                  <a:lnTo>
                    <a:pt x="932" y="495"/>
                  </a:lnTo>
                  <a:lnTo>
                    <a:pt x="954" y="469"/>
                  </a:lnTo>
                  <a:lnTo>
                    <a:pt x="976" y="443"/>
                  </a:lnTo>
                  <a:lnTo>
                    <a:pt x="976" y="443"/>
                  </a:lnTo>
                  <a:lnTo>
                    <a:pt x="986" y="432"/>
                  </a:lnTo>
                  <a:lnTo>
                    <a:pt x="992" y="420"/>
                  </a:lnTo>
                  <a:lnTo>
                    <a:pt x="998" y="408"/>
                  </a:lnTo>
                  <a:lnTo>
                    <a:pt x="1001" y="394"/>
                  </a:lnTo>
                  <a:lnTo>
                    <a:pt x="1003" y="380"/>
                  </a:lnTo>
                  <a:lnTo>
                    <a:pt x="1003" y="366"/>
                  </a:lnTo>
                  <a:lnTo>
                    <a:pt x="1000" y="352"/>
                  </a:lnTo>
                  <a:lnTo>
                    <a:pt x="996" y="336"/>
                  </a:lnTo>
                  <a:lnTo>
                    <a:pt x="996" y="336"/>
                  </a:lnTo>
                  <a:lnTo>
                    <a:pt x="988" y="314"/>
                  </a:lnTo>
                  <a:lnTo>
                    <a:pt x="982" y="290"/>
                  </a:lnTo>
                  <a:lnTo>
                    <a:pt x="968" y="245"/>
                  </a:lnTo>
                  <a:lnTo>
                    <a:pt x="968" y="245"/>
                  </a:lnTo>
                  <a:lnTo>
                    <a:pt x="958" y="221"/>
                  </a:lnTo>
                  <a:lnTo>
                    <a:pt x="952" y="211"/>
                  </a:lnTo>
                  <a:lnTo>
                    <a:pt x="946" y="203"/>
                  </a:lnTo>
                  <a:lnTo>
                    <a:pt x="938" y="197"/>
                  </a:lnTo>
                  <a:lnTo>
                    <a:pt x="930" y="191"/>
                  </a:lnTo>
                  <a:lnTo>
                    <a:pt x="922" y="189"/>
                  </a:lnTo>
                  <a:lnTo>
                    <a:pt x="912" y="189"/>
                  </a:lnTo>
                  <a:lnTo>
                    <a:pt x="912" y="189"/>
                  </a:lnTo>
                  <a:lnTo>
                    <a:pt x="902" y="189"/>
                  </a:lnTo>
                  <a:lnTo>
                    <a:pt x="890" y="193"/>
                  </a:lnTo>
                  <a:lnTo>
                    <a:pt x="876" y="197"/>
                  </a:lnTo>
                  <a:lnTo>
                    <a:pt x="862" y="203"/>
                  </a:lnTo>
                  <a:lnTo>
                    <a:pt x="862" y="203"/>
                  </a:lnTo>
                  <a:lnTo>
                    <a:pt x="836" y="215"/>
                  </a:lnTo>
                  <a:lnTo>
                    <a:pt x="821" y="219"/>
                  </a:lnTo>
                  <a:lnTo>
                    <a:pt x="809" y="221"/>
                  </a:lnTo>
                  <a:lnTo>
                    <a:pt x="809" y="221"/>
                  </a:lnTo>
                  <a:lnTo>
                    <a:pt x="797" y="219"/>
                  </a:lnTo>
                  <a:lnTo>
                    <a:pt x="797" y="219"/>
                  </a:lnTo>
                  <a:lnTo>
                    <a:pt x="759" y="205"/>
                  </a:lnTo>
                  <a:lnTo>
                    <a:pt x="723" y="187"/>
                  </a:lnTo>
                  <a:lnTo>
                    <a:pt x="652" y="149"/>
                  </a:lnTo>
                  <a:lnTo>
                    <a:pt x="652" y="149"/>
                  </a:lnTo>
                  <a:lnTo>
                    <a:pt x="624" y="135"/>
                  </a:lnTo>
                  <a:lnTo>
                    <a:pt x="610" y="129"/>
                  </a:lnTo>
                  <a:lnTo>
                    <a:pt x="596" y="127"/>
                  </a:lnTo>
                  <a:lnTo>
                    <a:pt x="596" y="127"/>
                  </a:lnTo>
                  <a:lnTo>
                    <a:pt x="590" y="127"/>
                  </a:lnTo>
                  <a:lnTo>
                    <a:pt x="590" y="127"/>
                  </a:lnTo>
                  <a:lnTo>
                    <a:pt x="560" y="129"/>
                  </a:lnTo>
                  <a:lnTo>
                    <a:pt x="560" y="129"/>
                  </a:lnTo>
                  <a:lnTo>
                    <a:pt x="546" y="129"/>
                  </a:lnTo>
                  <a:lnTo>
                    <a:pt x="532" y="127"/>
                  </a:lnTo>
                  <a:lnTo>
                    <a:pt x="506" y="119"/>
                  </a:lnTo>
                  <a:lnTo>
                    <a:pt x="483" y="109"/>
                  </a:lnTo>
                  <a:lnTo>
                    <a:pt x="459" y="96"/>
                  </a:lnTo>
                  <a:lnTo>
                    <a:pt x="437" y="80"/>
                  </a:lnTo>
                  <a:lnTo>
                    <a:pt x="417" y="62"/>
                  </a:lnTo>
                  <a:lnTo>
                    <a:pt x="377" y="22"/>
                  </a:lnTo>
                  <a:lnTo>
                    <a:pt x="377" y="22"/>
                  </a:lnTo>
                  <a:lnTo>
                    <a:pt x="369" y="14"/>
                  </a:lnTo>
                  <a:lnTo>
                    <a:pt x="361" y="8"/>
                  </a:lnTo>
                  <a:lnTo>
                    <a:pt x="351" y="2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30" y="4"/>
                  </a:lnTo>
                  <a:lnTo>
                    <a:pt x="322" y="10"/>
                  </a:lnTo>
                  <a:lnTo>
                    <a:pt x="314" y="20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286" y="62"/>
                  </a:lnTo>
                  <a:lnTo>
                    <a:pt x="274" y="78"/>
                  </a:lnTo>
                  <a:lnTo>
                    <a:pt x="262" y="92"/>
                  </a:lnTo>
                  <a:lnTo>
                    <a:pt x="250" y="104"/>
                  </a:lnTo>
                  <a:lnTo>
                    <a:pt x="234" y="113"/>
                  </a:lnTo>
                  <a:lnTo>
                    <a:pt x="216" y="119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82" y="121"/>
                  </a:lnTo>
                  <a:lnTo>
                    <a:pt x="182" y="121"/>
                  </a:lnTo>
                  <a:lnTo>
                    <a:pt x="176" y="119"/>
                  </a:lnTo>
                  <a:lnTo>
                    <a:pt x="176" y="119"/>
                  </a:lnTo>
                  <a:lnTo>
                    <a:pt x="165" y="121"/>
                  </a:lnTo>
                  <a:lnTo>
                    <a:pt x="153" y="123"/>
                  </a:lnTo>
                  <a:lnTo>
                    <a:pt x="153" y="123"/>
                  </a:lnTo>
                  <a:lnTo>
                    <a:pt x="139" y="129"/>
                  </a:lnTo>
                  <a:lnTo>
                    <a:pt x="135" y="131"/>
                  </a:lnTo>
                  <a:lnTo>
                    <a:pt x="131" y="135"/>
                  </a:lnTo>
                  <a:lnTo>
                    <a:pt x="131" y="141"/>
                  </a:lnTo>
                  <a:lnTo>
                    <a:pt x="131" y="147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47" y="185"/>
                  </a:lnTo>
                  <a:lnTo>
                    <a:pt x="153" y="209"/>
                  </a:lnTo>
                  <a:lnTo>
                    <a:pt x="163" y="259"/>
                  </a:lnTo>
                  <a:lnTo>
                    <a:pt x="163" y="259"/>
                  </a:lnTo>
                  <a:lnTo>
                    <a:pt x="69" y="259"/>
                  </a:lnTo>
                  <a:lnTo>
                    <a:pt x="69" y="259"/>
                  </a:lnTo>
                  <a:lnTo>
                    <a:pt x="49" y="304"/>
                  </a:lnTo>
                  <a:lnTo>
                    <a:pt x="41" y="324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11" y="366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5" y="416"/>
                  </a:lnTo>
                  <a:lnTo>
                    <a:pt x="5" y="416"/>
                  </a:lnTo>
                  <a:lnTo>
                    <a:pt x="7" y="424"/>
                  </a:lnTo>
                  <a:lnTo>
                    <a:pt x="11" y="430"/>
                  </a:lnTo>
                  <a:lnTo>
                    <a:pt x="21" y="447"/>
                  </a:lnTo>
                  <a:lnTo>
                    <a:pt x="21" y="447"/>
                  </a:lnTo>
                  <a:lnTo>
                    <a:pt x="33" y="467"/>
                  </a:lnTo>
                  <a:lnTo>
                    <a:pt x="33" y="467"/>
                  </a:lnTo>
                  <a:lnTo>
                    <a:pt x="57" y="509"/>
                  </a:lnTo>
                  <a:lnTo>
                    <a:pt x="57" y="509"/>
                  </a:lnTo>
                  <a:lnTo>
                    <a:pt x="61" y="517"/>
                  </a:lnTo>
                  <a:lnTo>
                    <a:pt x="61" y="517"/>
                  </a:lnTo>
                  <a:lnTo>
                    <a:pt x="65" y="523"/>
                  </a:lnTo>
                  <a:lnTo>
                    <a:pt x="65" y="523"/>
                  </a:lnTo>
                  <a:lnTo>
                    <a:pt x="69" y="529"/>
                  </a:lnTo>
                  <a:lnTo>
                    <a:pt x="73" y="535"/>
                  </a:lnTo>
                  <a:lnTo>
                    <a:pt x="73" y="543"/>
                  </a:lnTo>
                  <a:lnTo>
                    <a:pt x="73" y="551"/>
                  </a:lnTo>
                  <a:lnTo>
                    <a:pt x="73" y="557"/>
                  </a:lnTo>
                  <a:lnTo>
                    <a:pt x="71" y="565"/>
                  </a:lnTo>
                  <a:lnTo>
                    <a:pt x="67" y="571"/>
                  </a:lnTo>
                  <a:lnTo>
                    <a:pt x="63" y="577"/>
                  </a:lnTo>
                  <a:lnTo>
                    <a:pt x="61" y="577"/>
                  </a:lnTo>
                  <a:lnTo>
                    <a:pt x="61" y="577"/>
                  </a:lnTo>
                  <a:lnTo>
                    <a:pt x="55" y="583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57" y="599"/>
                  </a:lnTo>
                  <a:lnTo>
                    <a:pt x="57" y="599"/>
                  </a:lnTo>
                  <a:lnTo>
                    <a:pt x="77" y="603"/>
                  </a:lnTo>
                  <a:lnTo>
                    <a:pt x="99" y="604"/>
                  </a:lnTo>
                  <a:lnTo>
                    <a:pt x="99" y="6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7" name="Freeform 19"/>
            <p:cNvSpPr>
              <a:spLocks/>
            </p:cNvSpPr>
            <p:nvPr/>
          </p:nvSpPr>
          <p:spPr bwMode="auto">
            <a:xfrm>
              <a:off x="7198022" y="2945052"/>
              <a:ext cx="137684" cy="206284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8" name="Freeform 20"/>
            <p:cNvSpPr>
              <a:spLocks/>
            </p:cNvSpPr>
            <p:nvPr/>
          </p:nvSpPr>
          <p:spPr bwMode="auto">
            <a:xfrm>
              <a:off x="7108221" y="2932262"/>
              <a:ext cx="131388" cy="145777"/>
            </a:xfrm>
            <a:custGeom>
              <a:avLst/>
              <a:gdLst>
                <a:gd name="T0" fmla="*/ 501 w 793"/>
                <a:gd name="T1" fmla="*/ 810 h 889"/>
                <a:gd name="T2" fmla="*/ 511 w 793"/>
                <a:gd name="T3" fmla="*/ 776 h 889"/>
                <a:gd name="T4" fmla="*/ 538 w 793"/>
                <a:gd name="T5" fmla="*/ 756 h 889"/>
                <a:gd name="T6" fmla="*/ 612 w 793"/>
                <a:gd name="T7" fmla="*/ 736 h 889"/>
                <a:gd name="T8" fmla="*/ 652 w 793"/>
                <a:gd name="T9" fmla="*/ 724 h 889"/>
                <a:gd name="T10" fmla="*/ 681 w 793"/>
                <a:gd name="T11" fmla="*/ 696 h 889"/>
                <a:gd name="T12" fmla="*/ 679 w 793"/>
                <a:gd name="T13" fmla="*/ 643 h 889"/>
                <a:gd name="T14" fmla="*/ 674 w 793"/>
                <a:gd name="T15" fmla="*/ 599 h 889"/>
                <a:gd name="T16" fmla="*/ 679 w 793"/>
                <a:gd name="T17" fmla="*/ 559 h 889"/>
                <a:gd name="T18" fmla="*/ 719 w 793"/>
                <a:gd name="T19" fmla="*/ 496 h 889"/>
                <a:gd name="T20" fmla="*/ 765 w 793"/>
                <a:gd name="T21" fmla="*/ 456 h 889"/>
                <a:gd name="T22" fmla="*/ 725 w 793"/>
                <a:gd name="T23" fmla="*/ 400 h 889"/>
                <a:gd name="T24" fmla="*/ 711 w 793"/>
                <a:gd name="T25" fmla="*/ 368 h 889"/>
                <a:gd name="T26" fmla="*/ 713 w 793"/>
                <a:gd name="T27" fmla="*/ 360 h 889"/>
                <a:gd name="T28" fmla="*/ 781 w 793"/>
                <a:gd name="T29" fmla="*/ 203 h 889"/>
                <a:gd name="T30" fmla="*/ 791 w 793"/>
                <a:gd name="T31" fmla="*/ 164 h 889"/>
                <a:gd name="T32" fmla="*/ 785 w 793"/>
                <a:gd name="T33" fmla="*/ 94 h 889"/>
                <a:gd name="T34" fmla="*/ 765 w 793"/>
                <a:gd name="T35" fmla="*/ 60 h 889"/>
                <a:gd name="T36" fmla="*/ 749 w 793"/>
                <a:gd name="T37" fmla="*/ 52 h 889"/>
                <a:gd name="T38" fmla="*/ 664 w 793"/>
                <a:gd name="T39" fmla="*/ 22 h 889"/>
                <a:gd name="T40" fmla="*/ 608 w 793"/>
                <a:gd name="T41" fmla="*/ 14 h 889"/>
                <a:gd name="T42" fmla="*/ 572 w 793"/>
                <a:gd name="T43" fmla="*/ 18 h 889"/>
                <a:gd name="T44" fmla="*/ 536 w 793"/>
                <a:gd name="T45" fmla="*/ 34 h 889"/>
                <a:gd name="T46" fmla="*/ 491 w 793"/>
                <a:gd name="T47" fmla="*/ 46 h 889"/>
                <a:gd name="T48" fmla="*/ 455 w 793"/>
                <a:gd name="T49" fmla="*/ 46 h 889"/>
                <a:gd name="T50" fmla="*/ 425 w 793"/>
                <a:gd name="T51" fmla="*/ 36 h 889"/>
                <a:gd name="T52" fmla="*/ 409 w 793"/>
                <a:gd name="T53" fmla="*/ 16 h 889"/>
                <a:gd name="T54" fmla="*/ 377 w 793"/>
                <a:gd name="T55" fmla="*/ 0 h 889"/>
                <a:gd name="T56" fmla="*/ 351 w 793"/>
                <a:gd name="T57" fmla="*/ 6 h 889"/>
                <a:gd name="T58" fmla="*/ 332 w 793"/>
                <a:gd name="T59" fmla="*/ 46 h 889"/>
                <a:gd name="T60" fmla="*/ 332 w 793"/>
                <a:gd name="T61" fmla="*/ 66 h 889"/>
                <a:gd name="T62" fmla="*/ 280 w 793"/>
                <a:gd name="T63" fmla="*/ 134 h 889"/>
                <a:gd name="T64" fmla="*/ 214 w 793"/>
                <a:gd name="T65" fmla="*/ 219 h 889"/>
                <a:gd name="T66" fmla="*/ 181 w 793"/>
                <a:gd name="T67" fmla="*/ 265 h 889"/>
                <a:gd name="T68" fmla="*/ 171 w 793"/>
                <a:gd name="T69" fmla="*/ 295 h 889"/>
                <a:gd name="T70" fmla="*/ 131 w 793"/>
                <a:gd name="T71" fmla="*/ 382 h 889"/>
                <a:gd name="T72" fmla="*/ 57 w 793"/>
                <a:gd name="T73" fmla="*/ 472 h 889"/>
                <a:gd name="T74" fmla="*/ 0 w 793"/>
                <a:gd name="T75" fmla="*/ 523 h 889"/>
                <a:gd name="T76" fmla="*/ 75 w 793"/>
                <a:gd name="T77" fmla="*/ 553 h 889"/>
                <a:gd name="T78" fmla="*/ 95 w 793"/>
                <a:gd name="T79" fmla="*/ 567 h 889"/>
                <a:gd name="T80" fmla="*/ 177 w 793"/>
                <a:gd name="T81" fmla="*/ 629 h 889"/>
                <a:gd name="T82" fmla="*/ 264 w 793"/>
                <a:gd name="T83" fmla="*/ 670 h 889"/>
                <a:gd name="T84" fmla="*/ 330 w 793"/>
                <a:gd name="T85" fmla="*/ 678 h 889"/>
                <a:gd name="T86" fmla="*/ 381 w 793"/>
                <a:gd name="T87" fmla="*/ 674 h 889"/>
                <a:gd name="T88" fmla="*/ 383 w 793"/>
                <a:gd name="T89" fmla="*/ 728 h 889"/>
                <a:gd name="T90" fmla="*/ 346 w 793"/>
                <a:gd name="T91" fmla="*/ 780 h 889"/>
                <a:gd name="T92" fmla="*/ 391 w 793"/>
                <a:gd name="T93" fmla="*/ 841 h 889"/>
                <a:gd name="T94" fmla="*/ 421 w 793"/>
                <a:gd name="T95" fmla="*/ 871 h 889"/>
                <a:gd name="T96" fmla="*/ 459 w 793"/>
                <a:gd name="T97" fmla="*/ 889 h 889"/>
                <a:gd name="T98" fmla="*/ 461 w 793"/>
                <a:gd name="T99" fmla="*/ 889 h 889"/>
                <a:gd name="T100" fmla="*/ 495 w 793"/>
                <a:gd name="T101" fmla="*/ 849 h 889"/>
                <a:gd name="T102" fmla="*/ 501 w 793"/>
                <a:gd name="T103" fmla="*/ 826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3" h="889">
                  <a:moveTo>
                    <a:pt x="501" y="826"/>
                  </a:moveTo>
                  <a:lnTo>
                    <a:pt x="501" y="826"/>
                  </a:lnTo>
                  <a:lnTo>
                    <a:pt x="501" y="810"/>
                  </a:lnTo>
                  <a:lnTo>
                    <a:pt x="503" y="796"/>
                  </a:lnTo>
                  <a:lnTo>
                    <a:pt x="507" y="786"/>
                  </a:lnTo>
                  <a:lnTo>
                    <a:pt x="511" y="776"/>
                  </a:lnTo>
                  <a:lnTo>
                    <a:pt x="518" y="768"/>
                  </a:lnTo>
                  <a:lnTo>
                    <a:pt x="526" y="762"/>
                  </a:lnTo>
                  <a:lnTo>
                    <a:pt x="538" y="756"/>
                  </a:lnTo>
                  <a:lnTo>
                    <a:pt x="552" y="752"/>
                  </a:lnTo>
                  <a:lnTo>
                    <a:pt x="552" y="752"/>
                  </a:lnTo>
                  <a:lnTo>
                    <a:pt x="612" y="736"/>
                  </a:lnTo>
                  <a:lnTo>
                    <a:pt x="612" y="736"/>
                  </a:lnTo>
                  <a:lnTo>
                    <a:pt x="634" y="730"/>
                  </a:lnTo>
                  <a:lnTo>
                    <a:pt x="652" y="724"/>
                  </a:lnTo>
                  <a:lnTo>
                    <a:pt x="666" y="718"/>
                  </a:lnTo>
                  <a:lnTo>
                    <a:pt x="676" y="708"/>
                  </a:lnTo>
                  <a:lnTo>
                    <a:pt x="681" y="696"/>
                  </a:lnTo>
                  <a:lnTo>
                    <a:pt x="683" y="682"/>
                  </a:lnTo>
                  <a:lnTo>
                    <a:pt x="683" y="664"/>
                  </a:lnTo>
                  <a:lnTo>
                    <a:pt x="679" y="643"/>
                  </a:lnTo>
                  <a:lnTo>
                    <a:pt x="679" y="643"/>
                  </a:lnTo>
                  <a:lnTo>
                    <a:pt x="674" y="613"/>
                  </a:lnTo>
                  <a:lnTo>
                    <a:pt x="674" y="599"/>
                  </a:lnTo>
                  <a:lnTo>
                    <a:pt x="676" y="585"/>
                  </a:lnTo>
                  <a:lnTo>
                    <a:pt x="678" y="573"/>
                  </a:lnTo>
                  <a:lnTo>
                    <a:pt x="679" y="559"/>
                  </a:lnTo>
                  <a:lnTo>
                    <a:pt x="689" y="537"/>
                  </a:lnTo>
                  <a:lnTo>
                    <a:pt x="703" y="515"/>
                  </a:lnTo>
                  <a:lnTo>
                    <a:pt x="719" y="496"/>
                  </a:lnTo>
                  <a:lnTo>
                    <a:pt x="741" y="476"/>
                  </a:lnTo>
                  <a:lnTo>
                    <a:pt x="765" y="456"/>
                  </a:lnTo>
                  <a:lnTo>
                    <a:pt x="765" y="456"/>
                  </a:lnTo>
                  <a:lnTo>
                    <a:pt x="745" y="428"/>
                  </a:lnTo>
                  <a:lnTo>
                    <a:pt x="725" y="400"/>
                  </a:lnTo>
                  <a:lnTo>
                    <a:pt x="725" y="400"/>
                  </a:lnTo>
                  <a:lnTo>
                    <a:pt x="719" y="390"/>
                  </a:lnTo>
                  <a:lnTo>
                    <a:pt x="715" y="380"/>
                  </a:lnTo>
                  <a:lnTo>
                    <a:pt x="711" y="368"/>
                  </a:lnTo>
                  <a:lnTo>
                    <a:pt x="711" y="364"/>
                  </a:lnTo>
                  <a:lnTo>
                    <a:pt x="713" y="360"/>
                  </a:lnTo>
                  <a:lnTo>
                    <a:pt x="713" y="360"/>
                  </a:lnTo>
                  <a:lnTo>
                    <a:pt x="743" y="281"/>
                  </a:lnTo>
                  <a:lnTo>
                    <a:pt x="761" y="241"/>
                  </a:lnTo>
                  <a:lnTo>
                    <a:pt x="781" y="203"/>
                  </a:lnTo>
                  <a:lnTo>
                    <a:pt x="781" y="203"/>
                  </a:lnTo>
                  <a:lnTo>
                    <a:pt x="787" y="183"/>
                  </a:lnTo>
                  <a:lnTo>
                    <a:pt x="791" y="164"/>
                  </a:lnTo>
                  <a:lnTo>
                    <a:pt x="793" y="140"/>
                  </a:lnTo>
                  <a:lnTo>
                    <a:pt x="791" y="116"/>
                  </a:lnTo>
                  <a:lnTo>
                    <a:pt x="785" y="94"/>
                  </a:lnTo>
                  <a:lnTo>
                    <a:pt x="777" y="76"/>
                  </a:lnTo>
                  <a:lnTo>
                    <a:pt x="771" y="68"/>
                  </a:lnTo>
                  <a:lnTo>
                    <a:pt x="765" y="60"/>
                  </a:lnTo>
                  <a:lnTo>
                    <a:pt x="759" y="56"/>
                  </a:lnTo>
                  <a:lnTo>
                    <a:pt x="749" y="52"/>
                  </a:lnTo>
                  <a:lnTo>
                    <a:pt x="749" y="52"/>
                  </a:lnTo>
                  <a:lnTo>
                    <a:pt x="715" y="40"/>
                  </a:lnTo>
                  <a:lnTo>
                    <a:pt x="679" y="28"/>
                  </a:lnTo>
                  <a:lnTo>
                    <a:pt x="664" y="22"/>
                  </a:lnTo>
                  <a:lnTo>
                    <a:pt x="646" y="18"/>
                  </a:lnTo>
                  <a:lnTo>
                    <a:pt x="626" y="16"/>
                  </a:lnTo>
                  <a:lnTo>
                    <a:pt x="608" y="14"/>
                  </a:lnTo>
                  <a:lnTo>
                    <a:pt x="608" y="14"/>
                  </a:lnTo>
                  <a:lnTo>
                    <a:pt x="590" y="16"/>
                  </a:lnTo>
                  <a:lnTo>
                    <a:pt x="572" y="18"/>
                  </a:lnTo>
                  <a:lnTo>
                    <a:pt x="554" y="24"/>
                  </a:lnTo>
                  <a:lnTo>
                    <a:pt x="536" y="34"/>
                  </a:lnTo>
                  <a:lnTo>
                    <a:pt x="536" y="34"/>
                  </a:lnTo>
                  <a:lnTo>
                    <a:pt x="522" y="38"/>
                  </a:lnTo>
                  <a:lnTo>
                    <a:pt x="507" y="42"/>
                  </a:lnTo>
                  <a:lnTo>
                    <a:pt x="491" y="46"/>
                  </a:lnTo>
                  <a:lnTo>
                    <a:pt x="473" y="46"/>
                  </a:lnTo>
                  <a:lnTo>
                    <a:pt x="473" y="46"/>
                  </a:lnTo>
                  <a:lnTo>
                    <a:pt x="455" y="46"/>
                  </a:lnTo>
                  <a:lnTo>
                    <a:pt x="441" y="42"/>
                  </a:lnTo>
                  <a:lnTo>
                    <a:pt x="429" y="38"/>
                  </a:lnTo>
                  <a:lnTo>
                    <a:pt x="425" y="36"/>
                  </a:lnTo>
                  <a:lnTo>
                    <a:pt x="421" y="32"/>
                  </a:lnTo>
                  <a:lnTo>
                    <a:pt x="421" y="32"/>
                  </a:lnTo>
                  <a:lnTo>
                    <a:pt x="409" y="16"/>
                  </a:lnTo>
                  <a:lnTo>
                    <a:pt x="399" y="6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63" y="2"/>
                  </a:lnTo>
                  <a:lnTo>
                    <a:pt x="351" y="6"/>
                  </a:lnTo>
                  <a:lnTo>
                    <a:pt x="328" y="18"/>
                  </a:lnTo>
                  <a:lnTo>
                    <a:pt x="328" y="18"/>
                  </a:lnTo>
                  <a:lnTo>
                    <a:pt x="332" y="46"/>
                  </a:lnTo>
                  <a:lnTo>
                    <a:pt x="334" y="58"/>
                  </a:lnTo>
                  <a:lnTo>
                    <a:pt x="332" y="62"/>
                  </a:lnTo>
                  <a:lnTo>
                    <a:pt x="332" y="66"/>
                  </a:lnTo>
                  <a:lnTo>
                    <a:pt x="332" y="66"/>
                  </a:lnTo>
                  <a:lnTo>
                    <a:pt x="306" y="100"/>
                  </a:lnTo>
                  <a:lnTo>
                    <a:pt x="280" y="134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14" y="219"/>
                  </a:lnTo>
                  <a:lnTo>
                    <a:pt x="198" y="237"/>
                  </a:lnTo>
                  <a:lnTo>
                    <a:pt x="184" y="255"/>
                  </a:lnTo>
                  <a:lnTo>
                    <a:pt x="181" y="26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1" y="295"/>
                  </a:lnTo>
                  <a:lnTo>
                    <a:pt x="165" y="315"/>
                  </a:lnTo>
                  <a:lnTo>
                    <a:pt x="149" y="350"/>
                  </a:lnTo>
                  <a:lnTo>
                    <a:pt x="131" y="382"/>
                  </a:lnTo>
                  <a:lnTo>
                    <a:pt x="109" y="414"/>
                  </a:lnTo>
                  <a:lnTo>
                    <a:pt x="83" y="444"/>
                  </a:lnTo>
                  <a:lnTo>
                    <a:pt x="57" y="472"/>
                  </a:lnTo>
                  <a:lnTo>
                    <a:pt x="29" y="497"/>
                  </a:lnTo>
                  <a:lnTo>
                    <a:pt x="0" y="523"/>
                  </a:lnTo>
                  <a:lnTo>
                    <a:pt x="0" y="523"/>
                  </a:lnTo>
                  <a:lnTo>
                    <a:pt x="25" y="533"/>
                  </a:lnTo>
                  <a:lnTo>
                    <a:pt x="51" y="543"/>
                  </a:lnTo>
                  <a:lnTo>
                    <a:pt x="75" y="553"/>
                  </a:lnTo>
                  <a:lnTo>
                    <a:pt x="85" y="559"/>
                  </a:lnTo>
                  <a:lnTo>
                    <a:pt x="95" y="567"/>
                  </a:lnTo>
                  <a:lnTo>
                    <a:pt x="95" y="567"/>
                  </a:lnTo>
                  <a:lnTo>
                    <a:pt x="123" y="589"/>
                  </a:lnTo>
                  <a:lnTo>
                    <a:pt x="149" y="611"/>
                  </a:lnTo>
                  <a:lnTo>
                    <a:pt x="177" y="629"/>
                  </a:lnTo>
                  <a:lnTo>
                    <a:pt x="204" y="647"/>
                  </a:lnTo>
                  <a:lnTo>
                    <a:pt x="234" y="659"/>
                  </a:lnTo>
                  <a:lnTo>
                    <a:pt x="264" y="670"/>
                  </a:lnTo>
                  <a:lnTo>
                    <a:pt x="296" y="676"/>
                  </a:lnTo>
                  <a:lnTo>
                    <a:pt x="330" y="678"/>
                  </a:lnTo>
                  <a:lnTo>
                    <a:pt x="330" y="678"/>
                  </a:lnTo>
                  <a:lnTo>
                    <a:pt x="355" y="678"/>
                  </a:lnTo>
                  <a:lnTo>
                    <a:pt x="381" y="674"/>
                  </a:lnTo>
                  <a:lnTo>
                    <a:pt x="381" y="674"/>
                  </a:lnTo>
                  <a:lnTo>
                    <a:pt x="387" y="706"/>
                  </a:lnTo>
                  <a:lnTo>
                    <a:pt x="385" y="718"/>
                  </a:lnTo>
                  <a:lnTo>
                    <a:pt x="383" y="728"/>
                  </a:lnTo>
                  <a:lnTo>
                    <a:pt x="379" y="738"/>
                  </a:lnTo>
                  <a:lnTo>
                    <a:pt x="371" y="750"/>
                  </a:lnTo>
                  <a:lnTo>
                    <a:pt x="346" y="780"/>
                  </a:lnTo>
                  <a:lnTo>
                    <a:pt x="346" y="780"/>
                  </a:lnTo>
                  <a:lnTo>
                    <a:pt x="375" y="822"/>
                  </a:lnTo>
                  <a:lnTo>
                    <a:pt x="391" y="841"/>
                  </a:lnTo>
                  <a:lnTo>
                    <a:pt x="409" y="859"/>
                  </a:lnTo>
                  <a:lnTo>
                    <a:pt x="409" y="859"/>
                  </a:lnTo>
                  <a:lnTo>
                    <a:pt x="421" y="871"/>
                  </a:lnTo>
                  <a:lnTo>
                    <a:pt x="435" y="879"/>
                  </a:lnTo>
                  <a:lnTo>
                    <a:pt x="449" y="887"/>
                  </a:lnTo>
                  <a:lnTo>
                    <a:pt x="459" y="889"/>
                  </a:lnTo>
                  <a:lnTo>
                    <a:pt x="459" y="889"/>
                  </a:lnTo>
                  <a:lnTo>
                    <a:pt x="461" y="889"/>
                  </a:lnTo>
                  <a:lnTo>
                    <a:pt x="461" y="889"/>
                  </a:lnTo>
                  <a:lnTo>
                    <a:pt x="475" y="875"/>
                  </a:lnTo>
                  <a:lnTo>
                    <a:pt x="489" y="859"/>
                  </a:lnTo>
                  <a:lnTo>
                    <a:pt x="495" y="849"/>
                  </a:lnTo>
                  <a:lnTo>
                    <a:pt x="499" y="841"/>
                  </a:lnTo>
                  <a:lnTo>
                    <a:pt x="501" y="833"/>
                  </a:lnTo>
                  <a:lnTo>
                    <a:pt x="501" y="826"/>
                  </a:lnTo>
                  <a:lnTo>
                    <a:pt x="501" y="8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sp>
        <p:nvSpPr>
          <p:cNvPr id="109" name="Prostokąt 108"/>
          <p:cNvSpPr/>
          <p:nvPr/>
        </p:nvSpPr>
        <p:spPr>
          <a:xfrm>
            <a:off x="425072" y="2179123"/>
            <a:ext cx="67602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200" b="1" dirty="0">
                <a:solidFill>
                  <a:srgbClr val="002060"/>
                </a:solidFill>
              </a:rPr>
              <a:t>Polska</a:t>
            </a:r>
          </a:p>
        </p:txBody>
      </p:sp>
      <p:graphicFrame>
        <p:nvGraphicFramePr>
          <p:cNvPr id="54" name="Wykres 53"/>
          <p:cNvGraphicFramePr/>
          <p:nvPr>
            <p:extLst>
              <p:ext uri="{D42A27DB-BD31-4B8C-83A1-F6EECF244321}">
                <p14:modId xmlns:p14="http://schemas.microsoft.com/office/powerpoint/2010/main" val="1905923835"/>
              </p:ext>
            </p:extLst>
          </p:nvPr>
        </p:nvGraphicFramePr>
        <p:xfrm>
          <a:off x="6301952" y="1692950"/>
          <a:ext cx="5830112" cy="32304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5" name="Prostokąt 54"/>
          <p:cNvSpPr/>
          <p:nvPr/>
        </p:nvSpPr>
        <p:spPr>
          <a:xfrm>
            <a:off x="6574555" y="5137074"/>
            <a:ext cx="5249903" cy="646331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r>
              <a:rPr lang="pl-PL" sz="1200" dirty="0">
                <a:solidFill>
                  <a:schemeClr val="bg1"/>
                </a:solidFill>
              </a:rPr>
              <a:t>Najwyższa wartość podróży przypada na okres wakacyjny, szczególnie w przypadku podróży długookresowych. Miesiącem z największym natężeniem podróży w Polsce jest obecnie sierpień.</a:t>
            </a:r>
          </a:p>
        </p:txBody>
      </p:sp>
      <p:sp>
        <p:nvSpPr>
          <p:cNvPr id="56" name="Prostokąt 55"/>
          <p:cNvSpPr/>
          <p:nvPr/>
        </p:nvSpPr>
        <p:spPr>
          <a:xfrm>
            <a:off x="6459544" y="1565534"/>
            <a:ext cx="420604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sezonowość podróży (udział w %)</a:t>
            </a:r>
          </a:p>
        </p:txBody>
      </p:sp>
    </p:spTree>
    <p:extLst>
      <p:ext uri="{BB962C8B-B14F-4D97-AF65-F5344CB8AC3E}">
        <p14:creationId xmlns:p14="http://schemas.microsoft.com/office/powerpoint/2010/main" val="3533804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Prostokąt zaokrąglony 43"/>
          <p:cNvSpPr/>
          <p:nvPr/>
        </p:nvSpPr>
        <p:spPr>
          <a:xfrm>
            <a:off x="4629391" y="1799126"/>
            <a:ext cx="796282" cy="259853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solidFill>
              <a:schemeClr val="accent4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BFF864C4-9838-64D2-F269-84EB1F4456FC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731837" y="400489"/>
            <a:ext cx="10582708" cy="325727"/>
          </a:xfrm>
        </p:spPr>
        <p:txBody>
          <a:bodyPr/>
          <a:lstStyle/>
          <a:p>
            <a:r>
              <a:rPr lang="pl-PL" dirty="0"/>
              <a:t>Analiza trendów – udział podróży długookresowych</a:t>
            </a:r>
            <a:endParaRPr lang="en-US" dirty="0">
              <a:solidFill>
                <a:srgbClr val="00B050"/>
              </a:solidFill>
            </a:endParaRPr>
          </a:p>
        </p:txBody>
      </p:sp>
      <p:sp>
        <p:nvSpPr>
          <p:cNvPr id="41" name="Prostokąt 40"/>
          <p:cNvSpPr/>
          <p:nvPr/>
        </p:nvSpPr>
        <p:spPr>
          <a:xfrm>
            <a:off x="-1174973" y="1384099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</a:t>
            </a:r>
          </a:p>
        </p:txBody>
      </p:sp>
      <p:graphicFrame>
        <p:nvGraphicFramePr>
          <p:cNvPr id="42" name="Wykres 41"/>
          <p:cNvGraphicFramePr/>
          <p:nvPr>
            <p:extLst>
              <p:ext uri="{D42A27DB-BD31-4B8C-83A1-F6EECF244321}">
                <p14:modId xmlns:p14="http://schemas.microsoft.com/office/powerpoint/2010/main" val="992718403"/>
              </p:ext>
            </p:extLst>
          </p:nvPr>
        </p:nvGraphicFramePr>
        <p:xfrm>
          <a:off x="360363" y="1677893"/>
          <a:ext cx="11327661" cy="34056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3" name="Prostokąt 42"/>
          <p:cNvSpPr/>
          <p:nvPr/>
        </p:nvSpPr>
        <p:spPr>
          <a:xfrm>
            <a:off x="6820891" y="4036416"/>
            <a:ext cx="5005982" cy="60016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r>
              <a:rPr lang="pl-PL" sz="1100" dirty="0">
                <a:solidFill>
                  <a:schemeClr val="bg1"/>
                </a:solidFill>
              </a:rPr>
              <a:t>Wykres przedstawia zmianę udziału podróży długookresowych </a:t>
            </a:r>
            <a:br>
              <a:rPr lang="pl-PL" sz="1100" dirty="0">
                <a:solidFill>
                  <a:schemeClr val="bg1"/>
                </a:solidFill>
              </a:rPr>
            </a:br>
            <a:r>
              <a:rPr lang="pl-PL" sz="1100" dirty="0">
                <a:solidFill>
                  <a:schemeClr val="bg1"/>
                </a:solidFill>
              </a:rPr>
              <a:t>w liczbie podróży ogółem dla Polski, województwa śląskiego oraz dwóch wybranych województw: dolnośląskiego oraz małopolskiego. </a:t>
            </a:r>
          </a:p>
        </p:txBody>
      </p:sp>
      <p:sp>
        <p:nvSpPr>
          <p:cNvPr id="45" name="Prostokąt 44"/>
          <p:cNvSpPr/>
          <p:nvPr/>
        </p:nvSpPr>
        <p:spPr>
          <a:xfrm>
            <a:off x="360363" y="5071361"/>
            <a:ext cx="11466510" cy="769441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just"/>
            <a:r>
              <a:rPr lang="pl-PL" sz="1100" dirty="0">
                <a:solidFill>
                  <a:schemeClr val="bg1"/>
                </a:solidFill>
              </a:rPr>
              <a:t>Od 2010 roku w województwie śląskim widoczny był trend wzrostowy udziału podróży długookresowych wśród krajowych podróży ogółem. W 2016 roku wartość wskaźnika dla województwa śląskiego osiągnęła najwyższy poziom (38)%, wynik ten został powtórzony w roku 2020. Od 2014 roku obserwowany jest stały udział takich podróży we wszystkich podróżach do województwa. W perspektywie krajowej trend wzrostowy takich podróży obserwowany od 2019 roku został zahamowany i udział podróży długoterminowych ustabilizował się w okolicach 41-42%.</a:t>
            </a:r>
          </a:p>
        </p:txBody>
      </p:sp>
      <p:sp>
        <p:nvSpPr>
          <p:cNvPr id="46" name="Prostokąt 45">
            <a:extLst>
              <a:ext uri="{FF2B5EF4-FFF2-40B4-BE49-F238E27FC236}">
                <a16:creationId xmlns:a16="http://schemas.microsoft.com/office/drawing/2014/main" id="{8D3F812D-7D5C-CE14-8ADA-C836F493D8F5}"/>
              </a:ext>
            </a:extLst>
          </p:cNvPr>
          <p:cNvSpPr/>
          <p:nvPr/>
        </p:nvSpPr>
        <p:spPr>
          <a:xfrm>
            <a:off x="6204851" y="6138084"/>
            <a:ext cx="568226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i="1" dirty="0"/>
              <a:t>* Źródło: Raport GUS „Turystyka w 2024 r.”</a:t>
            </a:r>
          </a:p>
        </p:txBody>
      </p:sp>
      <p:sp>
        <p:nvSpPr>
          <p:cNvPr id="37" name="Prostokąt zaokrąglony 15">
            <a:extLst>
              <a:ext uri="{FF2B5EF4-FFF2-40B4-BE49-F238E27FC236}">
                <a16:creationId xmlns:a16="http://schemas.microsoft.com/office/drawing/2014/main" id="{54A6F39A-E493-FDFA-E11C-7AB462284C80}"/>
              </a:ext>
            </a:extLst>
          </p:cNvPr>
          <p:cNvSpPr/>
          <p:nvPr/>
        </p:nvSpPr>
        <p:spPr>
          <a:xfrm>
            <a:off x="360363" y="1310050"/>
            <a:ext cx="11466510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47" name="Prostokąt 46">
            <a:extLst>
              <a:ext uri="{FF2B5EF4-FFF2-40B4-BE49-F238E27FC236}">
                <a16:creationId xmlns:a16="http://schemas.microsoft.com/office/drawing/2014/main" id="{7E443B1F-C376-FC67-AD05-023D5746DC85}"/>
              </a:ext>
            </a:extLst>
          </p:cNvPr>
          <p:cNvSpPr/>
          <p:nvPr/>
        </p:nvSpPr>
        <p:spPr>
          <a:xfrm>
            <a:off x="5494812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2024</a:t>
            </a:r>
          </a:p>
        </p:txBody>
      </p:sp>
    </p:spTree>
    <p:extLst>
      <p:ext uri="{BB962C8B-B14F-4D97-AF65-F5344CB8AC3E}">
        <p14:creationId xmlns:p14="http://schemas.microsoft.com/office/powerpoint/2010/main" val="40493723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Prostokąt zaokrąglony 43"/>
          <p:cNvSpPr/>
          <p:nvPr/>
        </p:nvSpPr>
        <p:spPr>
          <a:xfrm>
            <a:off x="4629391" y="1799126"/>
            <a:ext cx="796282" cy="259853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solidFill>
              <a:schemeClr val="accent4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BFF864C4-9838-64D2-F269-84EB1F4456FC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731837" y="400489"/>
            <a:ext cx="10582708" cy="325727"/>
          </a:xfrm>
        </p:spPr>
        <p:txBody>
          <a:bodyPr/>
          <a:lstStyle/>
          <a:p>
            <a:r>
              <a:rPr lang="pl-PL" dirty="0"/>
              <a:t>Analiza trendów – udział podróży krótkookresowych</a:t>
            </a:r>
            <a:endParaRPr lang="en-US" dirty="0">
              <a:solidFill>
                <a:srgbClr val="00B050"/>
              </a:solidFill>
            </a:endParaRPr>
          </a:p>
        </p:txBody>
      </p:sp>
      <p:sp>
        <p:nvSpPr>
          <p:cNvPr id="41" name="Prostokąt 40"/>
          <p:cNvSpPr/>
          <p:nvPr/>
        </p:nvSpPr>
        <p:spPr>
          <a:xfrm>
            <a:off x="-1174973" y="1384099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</a:t>
            </a:r>
          </a:p>
        </p:txBody>
      </p:sp>
      <p:graphicFrame>
        <p:nvGraphicFramePr>
          <p:cNvPr id="42" name="Wykres 41"/>
          <p:cNvGraphicFramePr/>
          <p:nvPr>
            <p:extLst>
              <p:ext uri="{D42A27DB-BD31-4B8C-83A1-F6EECF244321}">
                <p14:modId xmlns:p14="http://schemas.microsoft.com/office/powerpoint/2010/main" val="3719505877"/>
              </p:ext>
            </p:extLst>
          </p:nvPr>
        </p:nvGraphicFramePr>
        <p:xfrm>
          <a:off x="360363" y="1677893"/>
          <a:ext cx="11327661" cy="34056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3" name="Prostokąt 42"/>
          <p:cNvSpPr/>
          <p:nvPr/>
        </p:nvSpPr>
        <p:spPr>
          <a:xfrm>
            <a:off x="6820891" y="3963992"/>
            <a:ext cx="5005982" cy="60016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r>
              <a:rPr lang="pl-PL" sz="1100" dirty="0">
                <a:solidFill>
                  <a:schemeClr val="bg1"/>
                </a:solidFill>
              </a:rPr>
              <a:t>Wykres przedstawia zmianę udziału podróży krótkookresowych</a:t>
            </a:r>
            <a:br>
              <a:rPr lang="pl-PL" sz="1100" dirty="0">
                <a:solidFill>
                  <a:schemeClr val="bg1"/>
                </a:solidFill>
              </a:rPr>
            </a:br>
            <a:r>
              <a:rPr lang="pl-PL" sz="1100" dirty="0">
                <a:solidFill>
                  <a:schemeClr val="bg1"/>
                </a:solidFill>
              </a:rPr>
              <a:t>w liczbie podróży ogółem dla Polski, województwa śląskiego oraz dwóch wybranych województw: dolnośląskiego oraz małopolskiego. </a:t>
            </a:r>
          </a:p>
        </p:txBody>
      </p:sp>
      <p:sp>
        <p:nvSpPr>
          <p:cNvPr id="45" name="Prostokąt 44"/>
          <p:cNvSpPr/>
          <p:nvPr/>
        </p:nvSpPr>
        <p:spPr>
          <a:xfrm>
            <a:off x="360363" y="5071361"/>
            <a:ext cx="11466510" cy="461665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just"/>
            <a:r>
              <a:rPr lang="pl-PL" sz="1200" dirty="0">
                <a:solidFill>
                  <a:schemeClr val="bg1"/>
                </a:solidFill>
              </a:rPr>
              <a:t>Od 2010 roku w województwie śląskim udział podroży krótkookresowych we wszystkich podróżach do województwa utrzymywał stały niewielki trend spadkowy, który ustabilizował się w latach 2016-2017 na poziomie między 62% i 64%. Obecnie 63% wszystkich podroży do województwa to podróże krótkookresowe.</a:t>
            </a:r>
          </a:p>
        </p:txBody>
      </p:sp>
      <p:sp>
        <p:nvSpPr>
          <p:cNvPr id="46" name="Prostokąt 45">
            <a:extLst>
              <a:ext uri="{FF2B5EF4-FFF2-40B4-BE49-F238E27FC236}">
                <a16:creationId xmlns:a16="http://schemas.microsoft.com/office/drawing/2014/main" id="{8D3F812D-7D5C-CE14-8ADA-C836F493D8F5}"/>
              </a:ext>
            </a:extLst>
          </p:cNvPr>
          <p:cNvSpPr/>
          <p:nvPr/>
        </p:nvSpPr>
        <p:spPr>
          <a:xfrm>
            <a:off x="6204851" y="6138084"/>
            <a:ext cx="568226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i="1" dirty="0"/>
              <a:t>* Źródło: Raport GUS „Turystyka w 2024 r.”</a:t>
            </a:r>
          </a:p>
        </p:txBody>
      </p:sp>
      <p:sp>
        <p:nvSpPr>
          <p:cNvPr id="37" name="Prostokąt zaokrąglony 15">
            <a:extLst>
              <a:ext uri="{FF2B5EF4-FFF2-40B4-BE49-F238E27FC236}">
                <a16:creationId xmlns:a16="http://schemas.microsoft.com/office/drawing/2014/main" id="{54A6F39A-E493-FDFA-E11C-7AB462284C80}"/>
              </a:ext>
            </a:extLst>
          </p:cNvPr>
          <p:cNvSpPr/>
          <p:nvPr/>
        </p:nvSpPr>
        <p:spPr>
          <a:xfrm>
            <a:off x="360363" y="1310050"/>
            <a:ext cx="11466510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47" name="Prostokąt 46">
            <a:extLst>
              <a:ext uri="{FF2B5EF4-FFF2-40B4-BE49-F238E27FC236}">
                <a16:creationId xmlns:a16="http://schemas.microsoft.com/office/drawing/2014/main" id="{7E443B1F-C376-FC67-AD05-023D5746DC85}"/>
              </a:ext>
            </a:extLst>
          </p:cNvPr>
          <p:cNvSpPr/>
          <p:nvPr/>
        </p:nvSpPr>
        <p:spPr>
          <a:xfrm>
            <a:off x="5494812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2024</a:t>
            </a:r>
          </a:p>
        </p:txBody>
      </p:sp>
    </p:spTree>
    <p:extLst>
      <p:ext uri="{BB962C8B-B14F-4D97-AF65-F5344CB8AC3E}">
        <p14:creationId xmlns:p14="http://schemas.microsoft.com/office/powerpoint/2010/main" val="40637997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BFF864C4-9838-64D2-F269-84EB1F4456FC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731837" y="400489"/>
            <a:ext cx="10582708" cy="325727"/>
          </a:xfrm>
        </p:spPr>
        <p:txBody>
          <a:bodyPr/>
          <a:lstStyle/>
          <a:p>
            <a:r>
              <a:rPr lang="pl-PL" dirty="0"/>
              <a:t>Analiza trendów – udział podróży długookresowych i krótkookresowych</a:t>
            </a:r>
            <a:endParaRPr lang="en-US" dirty="0">
              <a:solidFill>
                <a:srgbClr val="00B050"/>
              </a:solidFill>
            </a:endParaRPr>
          </a:p>
        </p:txBody>
      </p:sp>
      <p:sp>
        <p:nvSpPr>
          <p:cNvPr id="18" name="Prostokąt zaokrąglony 17"/>
          <p:cNvSpPr/>
          <p:nvPr/>
        </p:nvSpPr>
        <p:spPr>
          <a:xfrm>
            <a:off x="543209" y="1310050"/>
            <a:ext cx="11285288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10" name="Prostokąt zaokrąglony 9"/>
          <p:cNvSpPr/>
          <p:nvPr/>
        </p:nvSpPr>
        <p:spPr>
          <a:xfrm>
            <a:off x="733905" y="3817858"/>
            <a:ext cx="5356986" cy="259853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solidFill>
              <a:schemeClr val="accent4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11" name="Wykres 10"/>
          <p:cNvGraphicFramePr/>
          <p:nvPr>
            <p:extLst>
              <p:ext uri="{D42A27DB-BD31-4B8C-83A1-F6EECF244321}">
                <p14:modId xmlns:p14="http://schemas.microsoft.com/office/powerpoint/2010/main" val="3925296635"/>
              </p:ext>
            </p:extLst>
          </p:nvPr>
        </p:nvGraphicFramePr>
        <p:xfrm>
          <a:off x="452313" y="1817105"/>
          <a:ext cx="4755781" cy="40325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4" name="Prostokąt 13"/>
          <p:cNvSpPr/>
          <p:nvPr/>
        </p:nvSpPr>
        <p:spPr>
          <a:xfrm>
            <a:off x="1114682" y="1439681"/>
            <a:ext cx="89978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200" b="1" dirty="0">
                <a:solidFill>
                  <a:schemeClr val="accent1"/>
                </a:solidFill>
              </a:rPr>
              <a:t>52,9</a:t>
            </a:r>
          </a:p>
        </p:txBody>
      </p:sp>
      <p:sp>
        <p:nvSpPr>
          <p:cNvPr id="15" name="Prostokąt 14"/>
          <p:cNvSpPr/>
          <p:nvPr/>
        </p:nvSpPr>
        <p:spPr>
          <a:xfrm>
            <a:off x="1110732" y="1618957"/>
            <a:ext cx="899784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21,5</a:t>
            </a:r>
          </a:p>
        </p:txBody>
      </p:sp>
      <p:grpSp>
        <p:nvGrpSpPr>
          <p:cNvPr id="17" name="Grupa 16"/>
          <p:cNvGrpSpPr>
            <a:grpSpLocks noChangeAspect="1"/>
          </p:cNvGrpSpPr>
          <p:nvPr/>
        </p:nvGrpSpPr>
        <p:grpSpPr>
          <a:xfrm>
            <a:off x="714304" y="1433371"/>
            <a:ext cx="578840" cy="532221"/>
            <a:chOff x="6904263" y="2482470"/>
            <a:chExt cx="770434" cy="708385"/>
          </a:xfrm>
          <a:solidFill>
            <a:schemeClr val="tx1"/>
          </a:solidFill>
        </p:grpSpPr>
        <p:sp>
          <p:nvSpPr>
            <p:cNvPr id="20" name="Freeform 5"/>
            <p:cNvSpPr>
              <a:spLocks/>
            </p:cNvSpPr>
            <p:nvPr/>
          </p:nvSpPr>
          <p:spPr bwMode="auto">
            <a:xfrm>
              <a:off x="7294948" y="2651695"/>
              <a:ext cx="290114" cy="292701"/>
            </a:xfrm>
            <a:custGeom>
              <a:avLst/>
              <a:gdLst>
                <a:gd name="T0" fmla="*/ 1622 w 1751"/>
                <a:gd name="T1" fmla="*/ 809 h 1785"/>
                <a:gd name="T2" fmla="*/ 1459 w 1751"/>
                <a:gd name="T3" fmla="*/ 719 h 1785"/>
                <a:gd name="T4" fmla="*/ 1429 w 1751"/>
                <a:gd name="T5" fmla="*/ 640 h 1785"/>
                <a:gd name="T6" fmla="*/ 1447 w 1751"/>
                <a:gd name="T7" fmla="*/ 552 h 1785"/>
                <a:gd name="T8" fmla="*/ 1381 w 1751"/>
                <a:gd name="T9" fmla="*/ 503 h 1785"/>
                <a:gd name="T10" fmla="*/ 1322 w 1751"/>
                <a:gd name="T11" fmla="*/ 463 h 1785"/>
                <a:gd name="T12" fmla="*/ 1185 w 1751"/>
                <a:gd name="T13" fmla="*/ 395 h 1785"/>
                <a:gd name="T14" fmla="*/ 1099 w 1751"/>
                <a:gd name="T15" fmla="*/ 262 h 1785"/>
                <a:gd name="T16" fmla="*/ 1049 w 1751"/>
                <a:gd name="T17" fmla="*/ 207 h 1785"/>
                <a:gd name="T18" fmla="*/ 1016 w 1751"/>
                <a:gd name="T19" fmla="*/ 42 h 1785"/>
                <a:gd name="T20" fmla="*/ 831 w 1751"/>
                <a:gd name="T21" fmla="*/ 59 h 1785"/>
                <a:gd name="T22" fmla="*/ 666 w 1751"/>
                <a:gd name="T23" fmla="*/ 113 h 1785"/>
                <a:gd name="T24" fmla="*/ 618 w 1751"/>
                <a:gd name="T25" fmla="*/ 157 h 1785"/>
                <a:gd name="T26" fmla="*/ 560 w 1751"/>
                <a:gd name="T27" fmla="*/ 163 h 1785"/>
                <a:gd name="T28" fmla="*/ 513 w 1751"/>
                <a:gd name="T29" fmla="*/ 183 h 1785"/>
                <a:gd name="T30" fmla="*/ 463 w 1751"/>
                <a:gd name="T31" fmla="*/ 246 h 1785"/>
                <a:gd name="T32" fmla="*/ 298 w 1751"/>
                <a:gd name="T33" fmla="*/ 242 h 1785"/>
                <a:gd name="T34" fmla="*/ 213 w 1751"/>
                <a:gd name="T35" fmla="*/ 236 h 1785"/>
                <a:gd name="T36" fmla="*/ 181 w 1751"/>
                <a:gd name="T37" fmla="*/ 278 h 1785"/>
                <a:gd name="T38" fmla="*/ 185 w 1751"/>
                <a:gd name="T39" fmla="*/ 342 h 1785"/>
                <a:gd name="T40" fmla="*/ 81 w 1751"/>
                <a:gd name="T41" fmla="*/ 433 h 1785"/>
                <a:gd name="T42" fmla="*/ 83 w 1751"/>
                <a:gd name="T43" fmla="*/ 489 h 1785"/>
                <a:gd name="T44" fmla="*/ 101 w 1751"/>
                <a:gd name="T45" fmla="*/ 543 h 1785"/>
                <a:gd name="T46" fmla="*/ 34 w 1751"/>
                <a:gd name="T47" fmla="*/ 620 h 1785"/>
                <a:gd name="T48" fmla="*/ 44 w 1751"/>
                <a:gd name="T49" fmla="*/ 702 h 1785"/>
                <a:gd name="T50" fmla="*/ 0 w 1751"/>
                <a:gd name="T51" fmla="*/ 801 h 1785"/>
                <a:gd name="T52" fmla="*/ 40 w 1751"/>
                <a:gd name="T53" fmla="*/ 827 h 1785"/>
                <a:gd name="T54" fmla="*/ 141 w 1751"/>
                <a:gd name="T55" fmla="*/ 853 h 1785"/>
                <a:gd name="T56" fmla="*/ 280 w 1751"/>
                <a:gd name="T57" fmla="*/ 843 h 1785"/>
                <a:gd name="T58" fmla="*/ 362 w 1751"/>
                <a:gd name="T59" fmla="*/ 896 h 1785"/>
                <a:gd name="T60" fmla="*/ 421 w 1751"/>
                <a:gd name="T61" fmla="*/ 972 h 1785"/>
                <a:gd name="T62" fmla="*/ 461 w 1751"/>
                <a:gd name="T63" fmla="*/ 1091 h 1785"/>
                <a:gd name="T64" fmla="*/ 483 w 1751"/>
                <a:gd name="T65" fmla="*/ 1111 h 1785"/>
                <a:gd name="T66" fmla="*/ 586 w 1751"/>
                <a:gd name="T67" fmla="*/ 1115 h 1785"/>
                <a:gd name="T68" fmla="*/ 630 w 1751"/>
                <a:gd name="T69" fmla="*/ 1133 h 1785"/>
                <a:gd name="T70" fmla="*/ 670 w 1751"/>
                <a:gd name="T71" fmla="*/ 1195 h 1785"/>
                <a:gd name="T72" fmla="*/ 684 w 1751"/>
                <a:gd name="T73" fmla="*/ 1286 h 1785"/>
                <a:gd name="T74" fmla="*/ 636 w 1751"/>
                <a:gd name="T75" fmla="*/ 1342 h 1785"/>
                <a:gd name="T76" fmla="*/ 574 w 1751"/>
                <a:gd name="T77" fmla="*/ 1374 h 1785"/>
                <a:gd name="T78" fmla="*/ 618 w 1751"/>
                <a:gd name="T79" fmla="*/ 1471 h 1785"/>
                <a:gd name="T80" fmla="*/ 594 w 1751"/>
                <a:gd name="T81" fmla="*/ 1537 h 1785"/>
                <a:gd name="T82" fmla="*/ 620 w 1751"/>
                <a:gd name="T83" fmla="*/ 1598 h 1785"/>
                <a:gd name="T84" fmla="*/ 753 w 1751"/>
                <a:gd name="T85" fmla="*/ 1692 h 1785"/>
                <a:gd name="T86" fmla="*/ 825 w 1751"/>
                <a:gd name="T87" fmla="*/ 1692 h 1785"/>
                <a:gd name="T88" fmla="*/ 914 w 1751"/>
                <a:gd name="T89" fmla="*/ 1733 h 1785"/>
                <a:gd name="T90" fmla="*/ 1034 w 1751"/>
                <a:gd name="T91" fmla="*/ 1781 h 1785"/>
                <a:gd name="T92" fmla="*/ 1125 w 1751"/>
                <a:gd name="T93" fmla="*/ 1751 h 1785"/>
                <a:gd name="T94" fmla="*/ 1167 w 1751"/>
                <a:gd name="T95" fmla="*/ 1684 h 1785"/>
                <a:gd name="T96" fmla="*/ 1177 w 1751"/>
                <a:gd name="T97" fmla="*/ 1562 h 1785"/>
                <a:gd name="T98" fmla="*/ 1105 w 1751"/>
                <a:gd name="T99" fmla="*/ 1405 h 1785"/>
                <a:gd name="T100" fmla="*/ 1089 w 1751"/>
                <a:gd name="T101" fmla="*/ 1368 h 1785"/>
                <a:gd name="T102" fmla="*/ 1105 w 1751"/>
                <a:gd name="T103" fmla="*/ 1332 h 1785"/>
                <a:gd name="T104" fmla="*/ 1167 w 1751"/>
                <a:gd name="T105" fmla="*/ 1302 h 1785"/>
                <a:gd name="T106" fmla="*/ 1189 w 1751"/>
                <a:gd name="T107" fmla="*/ 1214 h 1785"/>
                <a:gd name="T108" fmla="*/ 1209 w 1751"/>
                <a:gd name="T109" fmla="*/ 1103 h 1785"/>
                <a:gd name="T110" fmla="*/ 1205 w 1751"/>
                <a:gd name="T111" fmla="*/ 1053 h 1785"/>
                <a:gd name="T112" fmla="*/ 1387 w 1751"/>
                <a:gd name="T113" fmla="*/ 1006 h 1785"/>
                <a:gd name="T114" fmla="*/ 1519 w 1751"/>
                <a:gd name="T115" fmla="*/ 978 h 1785"/>
                <a:gd name="T116" fmla="*/ 1550 w 1751"/>
                <a:gd name="T117" fmla="*/ 942 h 1785"/>
                <a:gd name="T118" fmla="*/ 1594 w 1751"/>
                <a:gd name="T119" fmla="*/ 942 h 1785"/>
                <a:gd name="T120" fmla="*/ 1656 w 1751"/>
                <a:gd name="T121" fmla="*/ 948 h 1785"/>
                <a:gd name="T122" fmla="*/ 1741 w 1751"/>
                <a:gd name="T123" fmla="*/ 841 h 1785"/>
                <a:gd name="T124" fmla="*/ 1698 w 1751"/>
                <a:gd name="T125" fmla="*/ 817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1" h="1785">
                  <a:moveTo>
                    <a:pt x="1698" y="817"/>
                  </a:moveTo>
                  <a:lnTo>
                    <a:pt x="1698" y="817"/>
                  </a:lnTo>
                  <a:lnTo>
                    <a:pt x="1698" y="817"/>
                  </a:lnTo>
                  <a:lnTo>
                    <a:pt x="1690" y="817"/>
                  </a:lnTo>
                  <a:lnTo>
                    <a:pt x="1690" y="817"/>
                  </a:lnTo>
                  <a:lnTo>
                    <a:pt x="1654" y="815"/>
                  </a:lnTo>
                  <a:lnTo>
                    <a:pt x="1622" y="809"/>
                  </a:lnTo>
                  <a:lnTo>
                    <a:pt x="1590" y="799"/>
                  </a:lnTo>
                  <a:lnTo>
                    <a:pt x="1562" y="787"/>
                  </a:lnTo>
                  <a:lnTo>
                    <a:pt x="1535" y="773"/>
                  </a:lnTo>
                  <a:lnTo>
                    <a:pt x="1509" y="755"/>
                  </a:lnTo>
                  <a:lnTo>
                    <a:pt x="1483" y="737"/>
                  </a:lnTo>
                  <a:lnTo>
                    <a:pt x="1459" y="719"/>
                  </a:lnTo>
                  <a:lnTo>
                    <a:pt x="1459" y="719"/>
                  </a:lnTo>
                  <a:lnTo>
                    <a:pt x="1449" y="708"/>
                  </a:lnTo>
                  <a:lnTo>
                    <a:pt x="1439" y="698"/>
                  </a:lnTo>
                  <a:lnTo>
                    <a:pt x="1433" y="686"/>
                  </a:lnTo>
                  <a:lnTo>
                    <a:pt x="1429" y="676"/>
                  </a:lnTo>
                  <a:lnTo>
                    <a:pt x="1427" y="666"/>
                  </a:lnTo>
                  <a:lnTo>
                    <a:pt x="1427" y="656"/>
                  </a:lnTo>
                  <a:lnTo>
                    <a:pt x="1429" y="640"/>
                  </a:lnTo>
                  <a:lnTo>
                    <a:pt x="1429" y="640"/>
                  </a:lnTo>
                  <a:lnTo>
                    <a:pt x="1433" y="626"/>
                  </a:lnTo>
                  <a:lnTo>
                    <a:pt x="1439" y="614"/>
                  </a:lnTo>
                  <a:lnTo>
                    <a:pt x="1451" y="592"/>
                  </a:lnTo>
                  <a:lnTo>
                    <a:pt x="1451" y="592"/>
                  </a:lnTo>
                  <a:lnTo>
                    <a:pt x="1447" y="552"/>
                  </a:lnTo>
                  <a:lnTo>
                    <a:pt x="1447" y="552"/>
                  </a:lnTo>
                  <a:lnTo>
                    <a:pt x="1429" y="519"/>
                  </a:lnTo>
                  <a:lnTo>
                    <a:pt x="1429" y="519"/>
                  </a:lnTo>
                  <a:lnTo>
                    <a:pt x="1423" y="509"/>
                  </a:lnTo>
                  <a:lnTo>
                    <a:pt x="1423" y="509"/>
                  </a:lnTo>
                  <a:lnTo>
                    <a:pt x="1403" y="507"/>
                  </a:lnTo>
                  <a:lnTo>
                    <a:pt x="1393" y="505"/>
                  </a:lnTo>
                  <a:lnTo>
                    <a:pt x="1381" y="503"/>
                  </a:lnTo>
                  <a:lnTo>
                    <a:pt x="1370" y="497"/>
                  </a:lnTo>
                  <a:lnTo>
                    <a:pt x="1358" y="491"/>
                  </a:lnTo>
                  <a:lnTo>
                    <a:pt x="1348" y="483"/>
                  </a:lnTo>
                  <a:lnTo>
                    <a:pt x="1338" y="471"/>
                  </a:lnTo>
                  <a:lnTo>
                    <a:pt x="1338" y="471"/>
                  </a:lnTo>
                  <a:lnTo>
                    <a:pt x="1322" y="463"/>
                  </a:lnTo>
                  <a:lnTo>
                    <a:pt x="1322" y="463"/>
                  </a:lnTo>
                  <a:lnTo>
                    <a:pt x="1302" y="461"/>
                  </a:lnTo>
                  <a:lnTo>
                    <a:pt x="1302" y="461"/>
                  </a:lnTo>
                  <a:lnTo>
                    <a:pt x="1274" y="455"/>
                  </a:lnTo>
                  <a:lnTo>
                    <a:pt x="1250" y="445"/>
                  </a:lnTo>
                  <a:lnTo>
                    <a:pt x="1226" y="431"/>
                  </a:lnTo>
                  <a:lnTo>
                    <a:pt x="1205" y="415"/>
                  </a:lnTo>
                  <a:lnTo>
                    <a:pt x="1185" y="395"/>
                  </a:lnTo>
                  <a:lnTo>
                    <a:pt x="1167" y="372"/>
                  </a:lnTo>
                  <a:lnTo>
                    <a:pt x="1151" y="346"/>
                  </a:lnTo>
                  <a:lnTo>
                    <a:pt x="1139" y="316"/>
                  </a:lnTo>
                  <a:lnTo>
                    <a:pt x="1139" y="316"/>
                  </a:lnTo>
                  <a:lnTo>
                    <a:pt x="1133" y="304"/>
                  </a:lnTo>
                  <a:lnTo>
                    <a:pt x="1123" y="290"/>
                  </a:lnTo>
                  <a:lnTo>
                    <a:pt x="1099" y="262"/>
                  </a:lnTo>
                  <a:lnTo>
                    <a:pt x="1099" y="262"/>
                  </a:lnTo>
                  <a:lnTo>
                    <a:pt x="1083" y="246"/>
                  </a:lnTo>
                  <a:lnTo>
                    <a:pt x="1069" y="228"/>
                  </a:lnTo>
                  <a:lnTo>
                    <a:pt x="1069" y="228"/>
                  </a:lnTo>
                  <a:lnTo>
                    <a:pt x="1059" y="218"/>
                  </a:lnTo>
                  <a:lnTo>
                    <a:pt x="1059" y="218"/>
                  </a:lnTo>
                  <a:lnTo>
                    <a:pt x="1049" y="207"/>
                  </a:lnTo>
                  <a:lnTo>
                    <a:pt x="1040" y="195"/>
                  </a:lnTo>
                  <a:lnTo>
                    <a:pt x="1032" y="179"/>
                  </a:lnTo>
                  <a:lnTo>
                    <a:pt x="1028" y="161"/>
                  </a:lnTo>
                  <a:lnTo>
                    <a:pt x="1028" y="161"/>
                  </a:lnTo>
                  <a:lnTo>
                    <a:pt x="1022" y="123"/>
                  </a:lnTo>
                  <a:lnTo>
                    <a:pt x="1018" y="83"/>
                  </a:lnTo>
                  <a:lnTo>
                    <a:pt x="1016" y="42"/>
                  </a:lnTo>
                  <a:lnTo>
                    <a:pt x="1016" y="0"/>
                  </a:lnTo>
                  <a:lnTo>
                    <a:pt x="1016" y="0"/>
                  </a:lnTo>
                  <a:lnTo>
                    <a:pt x="942" y="20"/>
                  </a:lnTo>
                  <a:lnTo>
                    <a:pt x="942" y="20"/>
                  </a:lnTo>
                  <a:lnTo>
                    <a:pt x="886" y="40"/>
                  </a:lnTo>
                  <a:lnTo>
                    <a:pt x="831" y="59"/>
                  </a:lnTo>
                  <a:lnTo>
                    <a:pt x="831" y="59"/>
                  </a:lnTo>
                  <a:lnTo>
                    <a:pt x="777" y="77"/>
                  </a:lnTo>
                  <a:lnTo>
                    <a:pt x="721" y="95"/>
                  </a:lnTo>
                  <a:lnTo>
                    <a:pt x="721" y="95"/>
                  </a:lnTo>
                  <a:lnTo>
                    <a:pt x="706" y="99"/>
                  </a:lnTo>
                  <a:lnTo>
                    <a:pt x="706" y="99"/>
                  </a:lnTo>
                  <a:lnTo>
                    <a:pt x="684" y="107"/>
                  </a:lnTo>
                  <a:lnTo>
                    <a:pt x="666" y="113"/>
                  </a:lnTo>
                  <a:lnTo>
                    <a:pt x="652" y="123"/>
                  </a:lnTo>
                  <a:lnTo>
                    <a:pt x="646" y="129"/>
                  </a:lnTo>
                  <a:lnTo>
                    <a:pt x="642" y="137"/>
                  </a:lnTo>
                  <a:lnTo>
                    <a:pt x="642" y="137"/>
                  </a:lnTo>
                  <a:lnTo>
                    <a:pt x="634" y="145"/>
                  </a:lnTo>
                  <a:lnTo>
                    <a:pt x="626" y="151"/>
                  </a:lnTo>
                  <a:lnTo>
                    <a:pt x="618" y="157"/>
                  </a:lnTo>
                  <a:lnTo>
                    <a:pt x="608" y="159"/>
                  </a:lnTo>
                  <a:lnTo>
                    <a:pt x="590" y="163"/>
                  </a:lnTo>
                  <a:lnTo>
                    <a:pt x="574" y="163"/>
                  </a:lnTo>
                  <a:lnTo>
                    <a:pt x="574" y="163"/>
                  </a:lnTo>
                  <a:lnTo>
                    <a:pt x="566" y="163"/>
                  </a:lnTo>
                  <a:lnTo>
                    <a:pt x="566" y="163"/>
                  </a:lnTo>
                  <a:lnTo>
                    <a:pt x="560" y="163"/>
                  </a:lnTo>
                  <a:lnTo>
                    <a:pt x="560" y="163"/>
                  </a:lnTo>
                  <a:lnTo>
                    <a:pt x="547" y="163"/>
                  </a:lnTo>
                  <a:lnTo>
                    <a:pt x="537" y="165"/>
                  </a:lnTo>
                  <a:lnTo>
                    <a:pt x="527" y="169"/>
                  </a:lnTo>
                  <a:lnTo>
                    <a:pt x="521" y="173"/>
                  </a:lnTo>
                  <a:lnTo>
                    <a:pt x="515" y="177"/>
                  </a:lnTo>
                  <a:lnTo>
                    <a:pt x="513" y="183"/>
                  </a:lnTo>
                  <a:lnTo>
                    <a:pt x="507" y="195"/>
                  </a:lnTo>
                  <a:lnTo>
                    <a:pt x="507" y="195"/>
                  </a:lnTo>
                  <a:lnTo>
                    <a:pt x="501" y="209"/>
                  </a:lnTo>
                  <a:lnTo>
                    <a:pt x="493" y="220"/>
                  </a:lnTo>
                  <a:lnTo>
                    <a:pt x="485" y="230"/>
                  </a:lnTo>
                  <a:lnTo>
                    <a:pt x="475" y="240"/>
                  </a:lnTo>
                  <a:lnTo>
                    <a:pt x="463" y="246"/>
                  </a:lnTo>
                  <a:lnTo>
                    <a:pt x="451" y="252"/>
                  </a:lnTo>
                  <a:lnTo>
                    <a:pt x="435" y="254"/>
                  </a:lnTo>
                  <a:lnTo>
                    <a:pt x="421" y="256"/>
                  </a:lnTo>
                  <a:lnTo>
                    <a:pt x="421" y="256"/>
                  </a:lnTo>
                  <a:lnTo>
                    <a:pt x="397" y="254"/>
                  </a:lnTo>
                  <a:lnTo>
                    <a:pt x="397" y="254"/>
                  </a:lnTo>
                  <a:lnTo>
                    <a:pt x="298" y="242"/>
                  </a:lnTo>
                  <a:lnTo>
                    <a:pt x="298" y="242"/>
                  </a:lnTo>
                  <a:lnTo>
                    <a:pt x="256" y="236"/>
                  </a:lnTo>
                  <a:lnTo>
                    <a:pt x="256" y="236"/>
                  </a:lnTo>
                  <a:lnTo>
                    <a:pt x="238" y="232"/>
                  </a:lnTo>
                  <a:lnTo>
                    <a:pt x="220" y="228"/>
                  </a:lnTo>
                  <a:lnTo>
                    <a:pt x="220" y="228"/>
                  </a:lnTo>
                  <a:lnTo>
                    <a:pt x="213" y="236"/>
                  </a:lnTo>
                  <a:lnTo>
                    <a:pt x="213" y="236"/>
                  </a:lnTo>
                  <a:lnTo>
                    <a:pt x="197" y="248"/>
                  </a:lnTo>
                  <a:lnTo>
                    <a:pt x="187" y="258"/>
                  </a:lnTo>
                  <a:lnTo>
                    <a:pt x="183" y="26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3" y="290"/>
                  </a:lnTo>
                  <a:lnTo>
                    <a:pt x="189" y="306"/>
                  </a:lnTo>
                  <a:lnTo>
                    <a:pt x="189" y="306"/>
                  </a:lnTo>
                  <a:lnTo>
                    <a:pt x="191" y="318"/>
                  </a:lnTo>
                  <a:lnTo>
                    <a:pt x="189" y="330"/>
                  </a:lnTo>
                  <a:lnTo>
                    <a:pt x="185" y="342"/>
                  </a:lnTo>
                  <a:lnTo>
                    <a:pt x="177" y="350"/>
                  </a:lnTo>
                  <a:lnTo>
                    <a:pt x="177" y="350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11" y="405"/>
                  </a:lnTo>
                  <a:lnTo>
                    <a:pt x="95" y="419"/>
                  </a:lnTo>
                  <a:lnTo>
                    <a:pt x="81" y="433"/>
                  </a:lnTo>
                  <a:lnTo>
                    <a:pt x="81" y="433"/>
                  </a:lnTo>
                  <a:lnTo>
                    <a:pt x="73" y="441"/>
                  </a:lnTo>
                  <a:lnTo>
                    <a:pt x="71" y="447"/>
                  </a:lnTo>
                  <a:lnTo>
                    <a:pt x="71" y="455"/>
                  </a:lnTo>
                  <a:lnTo>
                    <a:pt x="73" y="463"/>
                  </a:lnTo>
                  <a:lnTo>
                    <a:pt x="77" y="475"/>
                  </a:lnTo>
                  <a:lnTo>
                    <a:pt x="83" y="489"/>
                  </a:lnTo>
                  <a:lnTo>
                    <a:pt x="95" y="505"/>
                  </a:lnTo>
                  <a:lnTo>
                    <a:pt x="95" y="505"/>
                  </a:lnTo>
                  <a:lnTo>
                    <a:pt x="99" y="513"/>
                  </a:lnTo>
                  <a:lnTo>
                    <a:pt x="101" y="521"/>
                  </a:lnTo>
                  <a:lnTo>
                    <a:pt x="103" y="527"/>
                  </a:lnTo>
                  <a:lnTo>
                    <a:pt x="103" y="535"/>
                  </a:lnTo>
                  <a:lnTo>
                    <a:pt x="101" y="543"/>
                  </a:lnTo>
                  <a:lnTo>
                    <a:pt x="97" y="548"/>
                  </a:lnTo>
                  <a:lnTo>
                    <a:pt x="93" y="556"/>
                  </a:lnTo>
                  <a:lnTo>
                    <a:pt x="87" y="560"/>
                  </a:lnTo>
                  <a:lnTo>
                    <a:pt x="87" y="560"/>
                  </a:lnTo>
                  <a:lnTo>
                    <a:pt x="63" y="582"/>
                  </a:lnTo>
                  <a:lnTo>
                    <a:pt x="46" y="602"/>
                  </a:lnTo>
                  <a:lnTo>
                    <a:pt x="34" y="620"/>
                  </a:lnTo>
                  <a:lnTo>
                    <a:pt x="28" y="638"/>
                  </a:lnTo>
                  <a:lnTo>
                    <a:pt x="26" y="652"/>
                  </a:lnTo>
                  <a:lnTo>
                    <a:pt x="28" y="666"/>
                  </a:lnTo>
                  <a:lnTo>
                    <a:pt x="32" y="680"/>
                  </a:lnTo>
                  <a:lnTo>
                    <a:pt x="40" y="692"/>
                  </a:lnTo>
                  <a:lnTo>
                    <a:pt x="40" y="692"/>
                  </a:lnTo>
                  <a:lnTo>
                    <a:pt x="44" y="702"/>
                  </a:lnTo>
                  <a:lnTo>
                    <a:pt x="44" y="713"/>
                  </a:lnTo>
                  <a:lnTo>
                    <a:pt x="44" y="723"/>
                  </a:lnTo>
                  <a:lnTo>
                    <a:pt x="40" y="733"/>
                  </a:lnTo>
                  <a:lnTo>
                    <a:pt x="40" y="733"/>
                  </a:lnTo>
                  <a:lnTo>
                    <a:pt x="22" y="761"/>
                  </a:lnTo>
                  <a:lnTo>
                    <a:pt x="22" y="761"/>
                  </a:lnTo>
                  <a:lnTo>
                    <a:pt x="0" y="801"/>
                  </a:lnTo>
                  <a:lnTo>
                    <a:pt x="0" y="801"/>
                  </a:lnTo>
                  <a:lnTo>
                    <a:pt x="0" y="803"/>
                  </a:lnTo>
                  <a:lnTo>
                    <a:pt x="0" y="803"/>
                  </a:lnTo>
                  <a:lnTo>
                    <a:pt x="14" y="809"/>
                  </a:lnTo>
                  <a:lnTo>
                    <a:pt x="28" y="817"/>
                  </a:lnTo>
                  <a:lnTo>
                    <a:pt x="28" y="817"/>
                  </a:lnTo>
                  <a:lnTo>
                    <a:pt x="40" y="827"/>
                  </a:lnTo>
                  <a:lnTo>
                    <a:pt x="51" y="833"/>
                  </a:lnTo>
                  <a:lnTo>
                    <a:pt x="63" y="839"/>
                  </a:lnTo>
                  <a:lnTo>
                    <a:pt x="77" y="845"/>
                  </a:lnTo>
                  <a:lnTo>
                    <a:pt x="91" y="849"/>
                  </a:lnTo>
                  <a:lnTo>
                    <a:pt x="107" y="851"/>
                  </a:lnTo>
                  <a:lnTo>
                    <a:pt x="141" y="853"/>
                  </a:lnTo>
                  <a:lnTo>
                    <a:pt x="141" y="853"/>
                  </a:lnTo>
                  <a:lnTo>
                    <a:pt x="179" y="851"/>
                  </a:lnTo>
                  <a:lnTo>
                    <a:pt x="218" y="847"/>
                  </a:lnTo>
                  <a:lnTo>
                    <a:pt x="230" y="847"/>
                  </a:lnTo>
                  <a:lnTo>
                    <a:pt x="232" y="845"/>
                  </a:lnTo>
                  <a:lnTo>
                    <a:pt x="232" y="845"/>
                  </a:lnTo>
                  <a:lnTo>
                    <a:pt x="258" y="843"/>
                  </a:lnTo>
                  <a:lnTo>
                    <a:pt x="280" y="843"/>
                  </a:lnTo>
                  <a:lnTo>
                    <a:pt x="280" y="843"/>
                  </a:lnTo>
                  <a:lnTo>
                    <a:pt x="300" y="843"/>
                  </a:lnTo>
                  <a:lnTo>
                    <a:pt x="318" y="849"/>
                  </a:lnTo>
                  <a:lnTo>
                    <a:pt x="332" y="857"/>
                  </a:lnTo>
                  <a:lnTo>
                    <a:pt x="344" y="867"/>
                  </a:lnTo>
                  <a:lnTo>
                    <a:pt x="352" y="880"/>
                  </a:lnTo>
                  <a:lnTo>
                    <a:pt x="362" y="896"/>
                  </a:lnTo>
                  <a:lnTo>
                    <a:pt x="378" y="932"/>
                  </a:lnTo>
                  <a:lnTo>
                    <a:pt x="378" y="934"/>
                  </a:lnTo>
                  <a:lnTo>
                    <a:pt x="378" y="934"/>
                  </a:lnTo>
                  <a:lnTo>
                    <a:pt x="385" y="948"/>
                  </a:lnTo>
                  <a:lnTo>
                    <a:pt x="385" y="948"/>
                  </a:lnTo>
                  <a:lnTo>
                    <a:pt x="405" y="960"/>
                  </a:lnTo>
                  <a:lnTo>
                    <a:pt x="421" y="972"/>
                  </a:lnTo>
                  <a:lnTo>
                    <a:pt x="435" y="988"/>
                  </a:lnTo>
                  <a:lnTo>
                    <a:pt x="445" y="1004"/>
                  </a:lnTo>
                  <a:lnTo>
                    <a:pt x="453" y="1024"/>
                  </a:lnTo>
                  <a:lnTo>
                    <a:pt x="459" y="1044"/>
                  </a:lnTo>
                  <a:lnTo>
                    <a:pt x="461" y="1067"/>
                  </a:lnTo>
                  <a:lnTo>
                    <a:pt x="461" y="1091"/>
                  </a:lnTo>
                  <a:lnTo>
                    <a:pt x="461" y="1091"/>
                  </a:lnTo>
                  <a:lnTo>
                    <a:pt x="461" y="1103"/>
                  </a:lnTo>
                  <a:lnTo>
                    <a:pt x="463" y="1107"/>
                  </a:lnTo>
                  <a:lnTo>
                    <a:pt x="463" y="1107"/>
                  </a:lnTo>
                  <a:lnTo>
                    <a:pt x="469" y="1109"/>
                  </a:lnTo>
                  <a:lnTo>
                    <a:pt x="481" y="1111"/>
                  </a:lnTo>
                  <a:lnTo>
                    <a:pt x="481" y="1111"/>
                  </a:lnTo>
                  <a:lnTo>
                    <a:pt x="483" y="1111"/>
                  </a:lnTo>
                  <a:lnTo>
                    <a:pt x="483" y="1111"/>
                  </a:lnTo>
                  <a:lnTo>
                    <a:pt x="509" y="1111"/>
                  </a:lnTo>
                  <a:lnTo>
                    <a:pt x="509" y="1111"/>
                  </a:lnTo>
                  <a:lnTo>
                    <a:pt x="525" y="1111"/>
                  </a:lnTo>
                  <a:lnTo>
                    <a:pt x="525" y="1111"/>
                  </a:lnTo>
                  <a:lnTo>
                    <a:pt x="558" y="1113"/>
                  </a:lnTo>
                  <a:lnTo>
                    <a:pt x="586" y="1115"/>
                  </a:lnTo>
                  <a:lnTo>
                    <a:pt x="598" y="1117"/>
                  </a:lnTo>
                  <a:lnTo>
                    <a:pt x="608" y="1121"/>
                  </a:lnTo>
                  <a:lnTo>
                    <a:pt x="620" y="1125"/>
                  </a:lnTo>
                  <a:lnTo>
                    <a:pt x="628" y="1131"/>
                  </a:lnTo>
                  <a:lnTo>
                    <a:pt x="628" y="1131"/>
                  </a:lnTo>
                  <a:lnTo>
                    <a:pt x="630" y="1133"/>
                  </a:lnTo>
                  <a:lnTo>
                    <a:pt x="630" y="1133"/>
                  </a:lnTo>
                  <a:lnTo>
                    <a:pt x="636" y="1133"/>
                  </a:lnTo>
                  <a:lnTo>
                    <a:pt x="636" y="1133"/>
                  </a:lnTo>
                  <a:lnTo>
                    <a:pt x="638" y="1139"/>
                  </a:lnTo>
                  <a:lnTo>
                    <a:pt x="638" y="1139"/>
                  </a:lnTo>
                  <a:lnTo>
                    <a:pt x="650" y="1153"/>
                  </a:lnTo>
                  <a:lnTo>
                    <a:pt x="660" y="1173"/>
                  </a:lnTo>
                  <a:lnTo>
                    <a:pt x="670" y="1195"/>
                  </a:lnTo>
                  <a:lnTo>
                    <a:pt x="680" y="1222"/>
                  </a:lnTo>
                  <a:lnTo>
                    <a:pt x="680" y="1222"/>
                  </a:lnTo>
                  <a:lnTo>
                    <a:pt x="684" y="1238"/>
                  </a:lnTo>
                  <a:lnTo>
                    <a:pt x="686" y="1252"/>
                  </a:lnTo>
                  <a:lnTo>
                    <a:pt x="688" y="1264"/>
                  </a:lnTo>
                  <a:lnTo>
                    <a:pt x="686" y="1276"/>
                  </a:lnTo>
                  <a:lnTo>
                    <a:pt x="684" y="1286"/>
                  </a:lnTo>
                  <a:lnTo>
                    <a:pt x="682" y="1296"/>
                  </a:lnTo>
                  <a:lnTo>
                    <a:pt x="674" y="1310"/>
                  </a:lnTo>
                  <a:lnTo>
                    <a:pt x="674" y="1310"/>
                  </a:lnTo>
                  <a:lnTo>
                    <a:pt x="664" y="1324"/>
                  </a:lnTo>
                  <a:lnTo>
                    <a:pt x="656" y="1330"/>
                  </a:lnTo>
                  <a:lnTo>
                    <a:pt x="646" y="1338"/>
                  </a:lnTo>
                  <a:lnTo>
                    <a:pt x="636" y="1342"/>
                  </a:lnTo>
                  <a:lnTo>
                    <a:pt x="622" y="1348"/>
                  </a:lnTo>
                  <a:lnTo>
                    <a:pt x="608" y="1352"/>
                  </a:lnTo>
                  <a:lnTo>
                    <a:pt x="590" y="1354"/>
                  </a:lnTo>
                  <a:lnTo>
                    <a:pt x="590" y="1354"/>
                  </a:lnTo>
                  <a:lnTo>
                    <a:pt x="566" y="1358"/>
                  </a:lnTo>
                  <a:lnTo>
                    <a:pt x="566" y="1358"/>
                  </a:lnTo>
                  <a:lnTo>
                    <a:pt x="574" y="1374"/>
                  </a:lnTo>
                  <a:lnTo>
                    <a:pt x="574" y="1374"/>
                  </a:lnTo>
                  <a:lnTo>
                    <a:pt x="580" y="1387"/>
                  </a:lnTo>
                  <a:lnTo>
                    <a:pt x="580" y="1387"/>
                  </a:lnTo>
                  <a:lnTo>
                    <a:pt x="594" y="1417"/>
                  </a:lnTo>
                  <a:lnTo>
                    <a:pt x="608" y="1447"/>
                  </a:lnTo>
                  <a:lnTo>
                    <a:pt x="608" y="1447"/>
                  </a:lnTo>
                  <a:lnTo>
                    <a:pt x="618" y="1471"/>
                  </a:lnTo>
                  <a:lnTo>
                    <a:pt x="618" y="1471"/>
                  </a:lnTo>
                  <a:lnTo>
                    <a:pt x="622" y="1481"/>
                  </a:lnTo>
                  <a:lnTo>
                    <a:pt x="622" y="1493"/>
                  </a:lnTo>
                  <a:lnTo>
                    <a:pt x="620" y="1503"/>
                  </a:lnTo>
                  <a:lnTo>
                    <a:pt x="614" y="1513"/>
                  </a:lnTo>
                  <a:lnTo>
                    <a:pt x="614" y="1513"/>
                  </a:lnTo>
                  <a:lnTo>
                    <a:pt x="594" y="1537"/>
                  </a:lnTo>
                  <a:lnTo>
                    <a:pt x="594" y="1537"/>
                  </a:lnTo>
                  <a:lnTo>
                    <a:pt x="572" y="1566"/>
                  </a:lnTo>
                  <a:lnTo>
                    <a:pt x="572" y="1566"/>
                  </a:lnTo>
                  <a:lnTo>
                    <a:pt x="588" y="1572"/>
                  </a:lnTo>
                  <a:lnTo>
                    <a:pt x="602" y="1582"/>
                  </a:lnTo>
                  <a:lnTo>
                    <a:pt x="614" y="1590"/>
                  </a:lnTo>
                  <a:lnTo>
                    <a:pt x="620" y="1598"/>
                  </a:lnTo>
                  <a:lnTo>
                    <a:pt x="620" y="1598"/>
                  </a:lnTo>
                  <a:lnTo>
                    <a:pt x="660" y="1636"/>
                  </a:lnTo>
                  <a:lnTo>
                    <a:pt x="678" y="1654"/>
                  </a:lnTo>
                  <a:lnTo>
                    <a:pt x="696" y="1666"/>
                  </a:lnTo>
                  <a:lnTo>
                    <a:pt x="714" y="1678"/>
                  </a:lnTo>
                  <a:lnTo>
                    <a:pt x="733" y="1686"/>
                  </a:lnTo>
                  <a:lnTo>
                    <a:pt x="753" y="1692"/>
                  </a:lnTo>
                  <a:lnTo>
                    <a:pt x="773" y="1692"/>
                  </a:lnTo>
                  <a:lnTo>
                    <a:pt x="773" y="1692"/>
                  </a:lnTo>
                  <a:lnTo>
                    <a:pt x="797" y="1692"/>
                  </a:lnTo>
                  <a:lnTo>
                    <a:pt x="797" y="1692"/>
                  </a:lnTo>
                  <a:lnTo>
                    <a:pt x="809" y="1690"/>
                  </a:lnTo>
                  <a:lnTo>
                    <a:pt x="809" y="1690"/>
                  </a:lnTo>
                  <a:lnTo>
                    <a:pt x="825" y="1692"/>
                  </a:lnTo>
                  <a:lnTo>
                    <a:pt x="839" y="1696"/>
                  </a:lnTo>
                  <a:lnTo>
                    <a:pt x="839" y="1696"/>
                  </a:lnTo>
                  <a:lnTo>
                    <a:pt x="855" y="1698"/>
                  </a:lnTo>
                  <a:lnTo>
                    <a:pt x="869" y="1704"/>
                  </a:lnTo>
                  <a:lnTo>
                    <a:pt x="869" y="1704"/>
                  </a:lnTo>
                  <a:lnTo>
                    <a:pt x="914" y="1733"/>
                  </a:lnTo>
                  <a:lnTo>
                    <a:pt x="914" y="1733"/>
                  </a:lnTo>
                  <a:lnTo>
                    <a:pt x="932" y="1741"/>
                  </a:lnTo>
                  <a:lnTo>
                    <a:pt x="932" y="1741"/>
                  </a:lnTo>
                  <a:lnTo>
                    <a:pt x="976" y="1765"/>
                  </a:lnTo>
                  <a:lnTo>
                    <a:pt x="1000" y="1775"/>
                  </a:lnTo>
                  <a:lnTo>
                    <a:pt x="1022" y="1785"/>
                  </a:lnTo>
                  <a:lnTo>
                    <a:pt x="1022" y="1785"/>
                  </a:lnTo>
                  <a:lnTo>
                    <a:pt x="1034" y="1781"/>
                  </a:lnTo>
                  <a:lnTo>
                    <a:pt x="1057" y="1771"/>
                  </a:lnTo>
                  <a:lnTo>
                    <a:pt x="1057" y="1771"/>
                  </a:lnTo>
                  <a:lnTo>
                    <a:pt x="1077" y="1761"/>
                  </a:lnTo>
                  <a:lnTo>
                    <a:pt x="1093" y="1755"/>
                  </a:lnTo>
                  <a:lnTo>
                    <a:pt x="1109" y="1753"/>
                  </a:lnTo>
                  <a:lnTo>
                    <a:pt x="1125" y="1751"/>
                  </a:lnTo>
                  <a:lnTo>
                    <a:pt x="1125" y="1751"/>
                  </a:lnTo>
                  <a:lnTo>
                    <a:pt x="1141" y="1753"/>
                  </a:lnTo>
                  <a:lnTo>
                    <a:pt x="1157" y="1757"/>
                  </a:lnTo>
                  <a:lnTo>
                    <a:pt x="1157" y="1757"/>
                  </a:lnTo>
                  <a:lnTo>
                    <a:pt x="1161" y="1753"/>
                  </a:lnTo>
                  <a:lnTo>
                    <a:pt x="1161" y="1753"/>
                  </a:lnTo>
                  <a:lnTo>
                    <a:pt x="1163" y="1717"/>
                  </a:lnTo>
                  <a:lnTo>
                    <a:pt x="1167" y="1684"/>
                  </a:lnTo>
                  <a:lnTo>
                    <a:pt x="1173" y="1648"/>
                  </a:lnTo>
                  <a:lnTo>
                    <a:pt x="1183" y="1614"/>
                  </a:lnTo>
                  <a:lnTo>
                    <a:pt x="1183" y="1614"/>
                  </a:lnTo>
                  <a:lnTo>
                    <a:pt x="1183" y="1592"/>
                  </a:lnTo>
                  <a:lnTo>
                    <a:pt x="1183" y="1592"/>
                  </a:lnTo>
                  <a:lnTo>
                    <a:pt x="1177" y="1562"/>
                  </a:lnTo>
                  <a:lnTo>
                    <a:pt x="1177" y="1562"/>
                  </a:lnTo>
                  <a:lnTo>
                    <a:pt x="1167" y="1515"/>
                  </a:lnTo>
                  <a:lnTo>
                    <a:pt x="1163" y="1493"/>
                  </a:lnTo>
                  <a:lnTo>
                    <a:pt x="1155" y="1471"/>
                  </a:lnTo>
                  <a:lnTo>
                    <a:pt x="1147" y="1453"/>
                  </a:lnTo>
                  <a:lnTo>
                    <a:pt x="1135" y="1435"/>
                  </a:lnTo>
                  <a:lnTo>
                    <a:pt x="1123" y="1419"/>
                  </a:lnTo>
                  <a:lnTo>
                    <a:pt x="1105" y="1405"/>
                  </a:lnTo>
                  <a:lnTo>
                    <a:pt x="1105" y="1405"/>
                  </a:lnTo>
                  <a:lnTo>
                    <a:pt x="1101" y="1401"/>
                  </a:lnTo>
                  <a:lnTo>
                    <a:pt x="1095" y="1395"/>
                  </a:lnTo>
                  <a:lnTo>
                    <a:pt x="1091" y="1389"/>
                  </a:lnTo>
                  <a:lnTo>
                    <a:pt x="1089" y="1381"/>
                  </a:lnTo>
                  <a:lnTo>
                    <a:pt x="1089" y="1376"/>
                  </a:lnTo>
                  <a:lnTo>
                    <a:pt x="1089" y="1368"/>
                  </a:lnTo>
                  <a:lnTo>
                    <a:pt x="1089" y="1362"/>
                  </a:lnTo>
                  <a:lnTo>
                    <a:pt x="1093" y="1354"/>
                  </a:lnTo>
                  <a:lnTo>
                    <a:pt x="1093" y="1354"/>
                  </a:lnTo>
                  <a:lnTo>
                    <a:pt x="1095" y="1348"/>
                  </a:lnTo>
                  <a:lnTo>
                    <a:pt x="1095" y="1348"/>
                  </a:lnTo>
                  <a:lnTo>
                    <a:pt x="1099" y="1340"/>
                  </a:lnTo>
                  <a:lnTo>
                    <a:pt x="1105" y="1332"/>
                  </a:lnTo>
                  <a:lnTo>
                    <a:pt x="1115" y="1322"/>
                  </a:lnTo>
                  <a:lnTo>
                    <a:pt x="1121" y="1320"/>
                  </a:lnTo>
                  <a:lnTo>
                    <a:pt x="1129" y="1318"/>
                  </a:lnTo>
                  <a:lnTo>
                    <a:pt x="1129" y="1318"/>
                  </a:lnTo>
                  <a:lnTo>
                    <a:pt x="1145" y="1314"/>
                  </a:lnTo>
                  <a:lnTo>
                    <a:pt x="1157" y="1310"/>
                  </a:lnTo>
                  <a:lnTo>
                    <a:pt x="1167" y="1302"/>
                  </a:lnTo>
                  <a:lnTo>
                    <a:pt x="1177" y="1294"/>
                  </a:lnTo>
                  <a:lnTo>
                    <a:pt x="1183" y="1282"/>
                  </a:lnTo>
                  <a:lnTo>
                    <a:pt x="1187" y="1268"/>
                  </a:lnTo>
                  <a:lnTo>
                    <a:pt x="1189" y="1248"/>
                  </a:lnTo>
                  <a:lnTo>
                    <a:pt x="1189" y="1226"/>
                  </a:lnTo>
                  <a:lnTo>
                    <a:pt x="1189" y="1226"/>
                  </a:lnTo>
                  <a:lnTo>
                    <a:pt x="1189" y="1214"/>
                  </a:lnTo>
                  <a:lnTo>
                    <a:pt x="1189" y="1205"/>
                  </a:lnTo>
                  <a:lnTo>
                    <a:pt x="1193" y="1187"/>
                  </a:lnTo>
                  <a:lnTo>
                    <a:pt x="1193" y="1187"/>
                  </a:lnTo>
                  <a:lnTo>
                    <a:pt x="1197" y="1179"/>
                  </a:lnTo>
                  <a:lnTo>
                    <a:pt x="1197" y="1179"/>
                  </a:lnTo>
                  <a:lnTo>
                    <a:pt x="1209" y="1109"/>
                  </a:lnTo>
                  <a:lnTo>
                    <a:pt x="1209" y="1103"/>
                  </a:lnTo>
                  <a:lnTo>
                    <a:pt x="1209" y="1103"/>
                  </a:lnTo>
                  <a:lnTo>
                    <a:pt x="1203" y="1095"/>
                  </a:lnTo>
                  <a:lnTo>
                    <a:pt x="1201" y="1085"/>
                  </a:lnTo>
                  <a:lnTo>
                    <a:pt x="1199" y="1075"/>
                  </a:lnTo>
                  <a:lnTo>
                    <a:pt x="1201" y="1063"/>
                  </a:lnTo>
                  <a:lnTo>
                    <a:pt x="1201" y="1063"/>
                  </a:lnTo>
                  <a:lnTo>
                    <a:pt x="1205" y="1053"/>
                  </a:lnTo>
                  <a:lnTo>
                    <a:pt x="1213" y="1045"/>
                  </a:lnTo>
                  <a:lnTo>
                    <a:pt x="1220" y="1040"/>
                  </a:lnTo>
                  <a:lnTo>
                    <a:pt x="1232" y="1036"/>
                  </a:lnTo>
                  <a:lnTo>
                    <a:pt x="1280" y="1028"/>
                  </a:lnTo>
                  <a:lnTo>
                    <a:pt x="1280" y="1028"/>
                  </a:lnTo>
                  <a:lnTo>
                    <a:pt x="1387" y="1006"/>
                  </a:lnTo>
                  <a:lnTo>
                    <a:pt x="1387" y="1006"/>
                  </a:lnTo>
                  <a:lnTo>
                    <a:pt x="1429" y="998"/>
                  </a:lnTo>
                  <a:lnTo>
                    <a:pt x="1429" y="998"/>
                  </a:lnTo>
                  <a:lnTo>
                    <a:pt x="1473" y="990"/>
                  </a:lnTo>
                  <a:lnTo>
                    <a:pt x="1515" y="982"/>
                  </a:lnTo>
                  <a:lnTo>
                    <a:pt x="1515" y="982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29" y="958"/>
                  </a:lnTo>
                  <a:lnTo>
                    <a:pt x="1529" y="958"/>
                  </a:lnTo>
                  <a:lnTo>
                    <a:pt x="1535" y="952"/>
                  </a:lnTo>
                  <a:lnTo>
                    <a:pt x="1543" y="946"/>
                  </a:lnTo>
                  <a:lnTo>
                    <a:pt x="1550" y="942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74" y="938"/>
                  </a:lnTo>
                  <a:lnTo>
                    <a:pt x="1574" y="938"/>
                  </a:lnTo>
                  <a:lnTo>
                    <a:pt x="1584" y="938"/>
                  </a:lnTo>
                  <a:lnTo>
                    <a:pt x="1594" y="942"/>
                  </a:lnTo>
                  <a:lnTo>
                    <a:pt x="1594" y="942"/>
                  </a:lnTo>
                  <a:lnTo>
                    <a:pt x="1620" y="950"/>
                  </a:lnTo>
                  <a:lnTo>
                    <a:pt x="1632" y="954"/>
                  </a:lnTo>
                  <a:lnTo>
                    <a:pt x="1642" y="954"/>
                  </a:lnTo>
                  <a:lnTo>
                    <a:pt x="1642" y="954"/>
                  </a:lnTo>
                  <a:lnTo>
                    <a:pt x="1648" y="954"/>
                  </a:lnTo>
                  <a:lnTo>
                    <a:pt x="1656" y="948"/>
                  </a:lnTo>
                  <a:lnTo>
                    <a:pt x="1668" y="934"/>
                  </a:lnTo>
                  <a:lnTo>
                    <a:pt x="1684" y="910"/>
                  </a:lnTo>
                  <a:lnTo>
                    <a:pt x="1684" y="910"/>
                  </a:lnTo>
                  <a:lnTo>
                    <a:pt x="1698" y="888"/>
                  </a:lnTo>
                  <a:lnTo>
                    <a:pt x="1713" y="867"/>
                  </a:lnTo>
                  <a:lnTo>
                    <a:pt x="1731" y="849"/>
                  </a:lnTo>
                  <a:lnTo>
                    <a:pt x="1741" y="841"/>
                  </a:lnTo>
                  <a:lnTo>
                    <a:pt x="1751" y="833"/>
                  </a:lnTo>
                  <a:lnTo>
                    <a:pt x="1751" y="833"/>
                  </a:lnTo>
                  <a:lnTo>
                    <a:pt x="1735" y="829"/>
                  </a:lnTo>
                  <a:lnTo>
                    <a:pt x="1721" y="825"/>
                  </a:lnTo>
                  <a:lnTo>
                    <a:pt x="1721" y="825"/>
                  </a:lnTo>
                  <a:lnTo>
                    <a:pt x="1708" y="819"/>
                  </a:lnTo>
                  <a:lnTo>
                    <a:pt x="1698" y="817"/>
                  </a:lnTo>
                  <a:lnTo>
                    <a:pt x="1698" y="8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7028692" y="2631854"/>
              <a:ext cx="243557" cy="301064"/>
            </a:xfrm>
            <a:custGeom>
              <a:avLst/>
              <a:gdLst>
                <a:gd name="T0" fmla="*/ 1014 w 1470"/>
                <a:gd name="T1" fmla="*/ 1669 h 1836"/>
                <a:gd name="T2" fmla="*/ 1050 w 1470"/>
                <a:gd name="T3" fmla="*/ 1636 h 1836"/>
                <a:gd name="T4" fmla="*/ 1096 w 1470"/>
                <a:gd name="T5" fmla="*/ 1620 h 1836"/>
                <a:gd name="T6" fmla="*/ 1126 w 1470"/>
                <a:gd name="T7" fmla="*/ 1618 h 1836"/>
                <a:gd name="T8" fmla="*/ 1136 w 1470"/>
                <a:gd name="T9" fmla="*/ 1500 h 1836"/>
                <a:gd name="T10" fmla="*/ 1173 w 1470"/>
                <a:gd name="T11" fmla="*/ 1343 h 1836"/>
                <a:gd name="T12" fmla="*/ 1233 w 1470"/>
                <a:gd name="T13" fmla="*/ 1318 h 1836"/>
                <a:gd name="T14" fmla="*/ 1307 w 1470"/>
                <a:gd name="T15" fmla="*/ 1300 h 1836"/>
                <a:gd name="T16" fmla="*/ 1305 w 1470"/>
                <a:gd name="T17" fmla="*/ 1220 h 1836"/>
                <a:gd name="T18" fmla="*/ 1326 w 1470"/>
                <a:gd name="T19" fmla="*/ 1161 h 1836"/>
                <a:gd name="T20" fmla="*/ 1390 w 1470"/>
                <a:gd name="T21" fmla="*/ 1127 h 1836"/>
                <a:gd name="T22" fmla="*/ 1466 w 1470"/>
                <a:gd name="T23" fmla="*/ 996 h 1836"/>
                <a:gd name="T24" fmla="*/ 1424 w 1470"/>
                <a:gd name="T25" fmla="*/ 970 h 1836"/>
                <a:gd name="T26" fmla="*/ 1354 w 1470"/>
                <a:gd name="T27" fmla="*/ 962 h 1836"/>
                <a:gd name="T28" fmla="*/ 1283 w 1470"/>
                <a:gd name="T29" fmla="*/ 894 h 1836"/>
                <a:gd name="T30" fmla="*/ 1201 w 1470"/>
                <a:gd name="T31" fmla="*/ 852 h 1836"/>
                <a:gd name="T32" fmla="*/ 1159 w 1470"/>
                <a:gd name="T33" fmla="*/ 840 h 1836"/>
                <a:gd name="T34" fmla="*/ 1106 w 1470"/>
                <a:gd name="T35" fmla="*/ 866 h 1836"/>
                <a:gd name="T36" fmla="*/ 1050 w 1470"/>
                <a:gd name="T37" fmla="*/ 844 h 1836"/>
                <a:gd name="T38" fmla="*/ 935 w 1470"/>
                <a:gd name="T39" fmla="*/ 771 h 1836"/>
                <a:gd name="T40" fmla="*/ 889 w 1470"/>
                <a:gd name="T41" fmla="*/ 739 h 1836"/>
                <a:gd name="T42" fmla="*/ 855 w 1470"/>
                <a:gd name="T43" fmla="*/ 747 h 1836"/>
                <a:gd name="T44" fmla="*/ 818 w 1470"/>
                <a:gd name="T45" fmla="*/ 703 h 1836"/>
                <a:gd name="T46" fmla="*/ 734 w 1470"/>
                <a:gd name="T47" fmla="*/ 687 h 1836"/>
                <a:gd name="T48" fmla="*/ 712 w 1470"/>
                <a:gd name="T49" fmla="*/ 626 h 1836"/>
                <a:gd name="T50" fmla="*/ 764 w 1470"/>
                <a:gd name="T51" fmla="*/ 546 h 1836"/>
                <a:gd name="T52" fmla="*/ 728 w 1470"/>
                <a:gd name="T53" fmla="*/ 506 h 1836"/>
                <a:gd name="T54" fmla="*/ 670 w 1470"/>
                <a:gd name="T55" fmla="*/ 415 h 1836"/>
                <a:gd name="T56" fmla="*/ 674 w 1470"/>
                <a:gd name="T57" fmla="*/ 320 h 1836"/>
                <a:gd name="T58" fmla="*/ 728 w 1470"/>
                <a:gd name="T59" fmla="*/ 242 h 1836"/>
                <a:gd name="T60" fmla="*/ 676 w 1470"/>
                <a:gd name="T61" fmla="*/ 169 h 1836"/>
                <a:gd name="T62" fmla="*/ 698 w 1470"/>
                <a:gd name="T63" fmla="*/ 89 h 1836"/>
                <a:gd name="T64" fmla="*/ 597 w 1470"/>
                <a:gd name="T65" fmla="*/ 75 h 1836"/>
                <a:gd name="T66" fmla="*/ 490 w 1470"/>
                <a:gd name="T67" fmla="*/ 5 h 1836"/>
                <a:gd name="T68" fmla="*/ 418 w 1470"/>
                <a:gd name="T69" fmla="*/ 105 h 1836"/>
                <a:gd name="T70" fmla="*/ 440 w 1470"/>
                <a:gd name="T71" fmla="*/ 178 h 1836"/>
                <a:gd name="T72" fmla="*/ 428 w 1470"/>
                <a:gd name="T73" fmla="*/ 228 h 1836"/>
                <a:gd name="T74" fmla="*/ 297 w 1470"/>
                <a:gd name="T75" fmla="*/ 337 h 1836"/>
                <a:gd name="T76" fmla="*/ 183 w 1470"/>
                <a:gd name="T77" fmla="*/ 419 h 1836"/>
                <a:gd name="T78" fmla="*/ 112 w 1470"/>
                <a:gd name="T79" fmla="*/ 485 h 1836"/>
                <a:gd name="T80" fmla="*/ 42 w 1470"/>
                <a:gd name="T81" fmla="*/ 592 h 1836"/>
                <a:gd name="T82" fmla="*/ 2 w 1470"/>
                <a:gd name="T83" fmla="*/ 685 h 1836"/>
                <a:gd name="T84" fmla="*/ 20 w 1470"/>
                <a:gd name="T85" fmla="*/ 769 h 1836"/>
                <a:gd name="T86" fmla="*/ 28 w 1470"/>
                <a:gd name="T87" fmla="*/ 834 h 1836"/>
                <a:gd name="T88" fmla="*/ 50 w 1470"/>
                <a:gd name="T89" fmla="*/ 948 h 1836"/>
                <a:gd name="T90" fmla="*/ 36 w 1470"/>
                <a:gd name="T91" fmla="*/ 1055 h 1836"/>
                <a:gd name="T92" fmla="*/ 84 w 1470"/>
                <a:gd name="T93" fmla="*/ 1121 h 1836"/>
                <a:gd name="T94" fmla="*/ 152 w 1470"/>
                <a:gd name="T95" fmla="*/ 1200 h 1836"/>
                <a:gd name="T96" fmla="*/ 203 w 1470"/>
                <a:gd name="T97" fmla="*/ 1206 h 1836"/>
                <a:gd name="T98" fmla="*/ 247 w 1470"/>
                <a:gd name="T99" fmla="*/ 1230 h 1836"/>
                <a:gd name="T100" fmla="*/ 297 w 1470"/>
                <a:gd name="T101" fmla="*/ 1296 h 1836"/>
                <a:gd name="T102" fmla="*/ 392 w 1470"/>
                <a:gd name="T103" fmla="*/ 1415 h 1836"/>
                <a:gd name="T104" fmla="*/ 557 w 1470"/>
                <a:gd name="T105" fmla="*/ 1520 h 1836"/>
                <a:gd name="T106" fmla="*/ 661 w 1470"/>
                <a:gd name="T107" fmla="*/ 1506 h 1836"/>
                <a:gd name="T108" fmla="*/ 754 w 1470"/>
                <a:gd name="T109" fmla="*/ 1493 h 1836"/>
                <a:gd name="T110" fmla="*/ 804 w 1470"/>
                <a:gd name="T111" fmla="*/ 1568 h 1836"/>
                <a:gd name="T112" fmla="*/ 833 w 1470"/>
                <a:gd name="T113" fmla="*/ 1612 h 1836"/>
                <a:gd name="T114" fmla="*/ 895 w 1470"/>
                <a:gd name="T115" fmla="*/ 1679 h 1836"/>
                <a:gd name="T116" fmla="*/ 909 w 1470"/>
                <a:gd name="T117" fmla="*/ 1785 h 1836"/>
                <a:gd name="T118" fmla="*/ 921 w 1470"/>
                <a:gd name="T119" fmla="*/ 1823 h 1836"/>
                <a:gd name="T120" fmla="*/ 979 w 1470"/>
                <a:gd name="T121" fmla="*/ 1834 h 1836"/>
                <a:gd name="T122" fmla="*/ 1024 w 1470"/>
                <a:gd name="T123" fmla="*/ 1787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0" h="1836">
                  <a:moveTo>
                    <a:pt x="1004" y="1733"/>
                  </a:moveTo>
                  <a:lnTo>
                    <a:pt x="1004" y="1733"/>
                  </a:lnTo>
                  <a:lnTo>
                    <a:pt x="979" y="1689"/>
                  </a:lnTo>
                  <a:lnTo>
                    <a:pt x="979" y="1689"/>
                  </a:lnTo>
                  <a:lnTo>
                    <a:pt x="989" y="1685"/>
                  </a:lnTo>
                  <a:lnTo>
                    <a:pt x="996" y="1681"/>
                  </a:lnTo>
                  <a:lnTo>
                    <a:pt x="1014" y="1669"/>
                  </a:lnTo>
                  <a:lnTo>
                    <a:pt x="1014" y="1669"/>
                  </a:lnTo>
                  <a:lnTo>
                    <a:pt x="1014" y="1667"/>
                  </a:lnTo>
                  <a:lnTo>
                    <a:pt x="1014" y="1667"/>
                  </a:lnTo>
                  <a:lnTo>
                    <a:pt x="1022" y="1658"/>
                  </a:lnTo>
                  <a:lnTo>
                    <a:pt x="1030" y="1650"/>
                  </a:lnTo>
                  <a:lnTo>
                    <a:pt x="1040" y="1642"/>
                  </a:lnTo>
                  <a:lnTo>
                    <a:pt x="1050" y="1636"/>
                  </a:lnTo>
                  <a:lnTo>
                    <a:pt x="1050" y="1636"/>
                  </a:lnTo>
                  <a:lnTo>
                    <a:pt x="1060" y="1630"/>
                  </a:lnTo>
                  <a:lnTo>
                    <a:pt x="1070" y="1624"/>
                  </a:lnTo>
                  <a:lnTo>
                    <a:pt x="1080" y="1620"/>
                  </a:lnTo>
                  <a:lnTo>
                    <a:pt x="1092" y="1620"/>
                  </a:lnTo>
                  <a:lnTo>
                    <a:pt x="1092" y="1620"/>
                  </a:lnTo>
                  <a:lnTo>
                    <a:pt x="1096" y="1620"/>
                  </a:lnTo>
                  <a:lnTo>
                    <a:pt x="1096" y="1620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4" y="1618"/>
                  </a:lnTo>
                  <a:lnTo>
                    <a:pt x="1114" y="1618"/>
                  </a:lnTo>
                  <a:lnTo>
                    <a:pt x="1126" y="1618"/>
                  </a:lnTo>
                  <a:lnTo>
                    <a:pt x="1130" y="1616"/>
                  </a:lnTo>
                  <a:lnTo>
                    <a:pt x="1130" y="1616"/>
                  </a:lnTo>
                  <a:lnTo>
                    <a:pt x="1132" y="1610"/>
                  </a:lnTo>
                  <a:lnTo>
                    <a:pt x="1132" y="1596"/>
                  </a:lnTo>
                  <a:lnTo>
                    <a:pt x="1132" y="1596"/>
                  </a:lnTo>
                  <a:lnTo>
                    <a:pt x="1136" y="1500"/>
                  </a:lnTo>
                  <a:lnTo>
                    <a:pt x="1136" y="1500"/>
                  </a:lnTo>
                  <a:lnTo>
                    <a:pt x="1140" y="1429"/>
                  </a:lnTo>
                  <a:lnTo>
                    <a:pt x="1140" y="1429"/>
                  </a:lnTo>
                  <a:lnTo>
                    <a:pt x="1144" y="1403"/>
                  </a:lnTo>
                  <a:lnTo>
                    <a:pt x="1150" y="1379"/>
                  </a:lnTo>
                  <a:lnTo>
                    <a:pt x="1159" y="1359"/>
                  </a:lnTo>
                  <a:lnTo>
                    <a:pt x="1165" y="1351"/>
                  </a:lnTo>
                  <a:lnTo>
                    <a:pt x="1173" y="1343"/>
                  </a:lnTo>
                  <a:lnTo>
                    <a:pt x="1173" y="1343"/>
                  </a:lnTo>
                  <a:lnTo>
                    <a:pt x="1181" y="1337"/>
                  </a:lnTo>
                  <a:lnTo>
                    <a:pt x="1189" y="1332"/>
                  </a:lnTo>
                  <a:lnTo>
                    <a:pt x="1189" y="1332"/>
                  </a:lnTo>
                  <a:lnTo>
                    <a:pt x="1203" y="1326"/>
                  </a:lnTo>
                  <a:lnTo>
                    <a:pt x="1217" y="1322"/>
                  </a:lnTo>
                  <a:lnTo>
                    <a:pt x="1233" y="1318"/>
                  </a:lnTo>
                  <a:lnTo>
                    <a:pt x="1249" y="1318"/>
                  </a:lnTo>
                  <a:lnTo>
                    <a:pt x="1249" y="1318"/>
                  </a:lnTo>
                  <a:lnTo>
                    <a:pt x="1263" y="1316"/>
                  </a:lnTo>
                  <a:lnTo>
                    <a:pt x="1277" y="1312"/>
                  </a:lnTo>
                  <a:lnTo>
                    <a:pt x="1291" y="1308"/>
                  </a:lnTo>
                  <a:lnTo>
                    <a:pt x="1307" y="1300"/>
                  </a:lnTo>
                  <a:lnTo>
                    <a:pt x="1307" y="1300"/>
                  </a:lnTo>
                  <a:lnTo>
                    <a:pt x="1311" y="1298"/>
                  </a:lnTo>
                  <a:lnTo>
                    <a:pt x="1313" y="1294"/>
                  </a:lnTo>
                  <a:lnTo>
                    <a:pt x="1315" y="1284"/>
                  </a:lnTo>
                  <a:lnTo>
                    <a:pt x="1313" y="1268"/>
                  </a:lnTo>
                  <a:lnTo>
                    <a:pt x="1313" y="1268"/>
                  </a:lnTo>
                  <a:lnTo>
                    <a:pt x="1307" y="1244"/>
                  </a:lnTo>
                  <a:lnTo>
                    <a:pt x="1305" y="1220"/>
                  </a:lnTo>
                  <a:lnTo>
                    <a:pt x="1305" y="1210"/>
                  </a:lnTo>
                  <a:lnTo>
                    <a:pt x="1307" y="1198"/>
                  </a:lnTo>
                  <a:lnTo>
                    <a:pt x="1309" y="1188"/>
                  </a:lnTo>
                  <a:lnTo>
                    <a:pt x="1313" y="1178"/>
                  </a:lnTo>
                  <a:lnTo>
                    <a:pt x="1313" y="1178"/>
                  </a:lnTo>
                  <a:lnTo>
                    <a:pt x="1321" y="1168"/>
                  </a:lnTo>
                  <a:lnTo>
                    <a:pt x="1326" y="1161"/>
                  </a:lnTo>
                  <a:lnTo>
                    <a:pt x="1334" y="1153"/>
                  </a:lnTo>
                  <a:lnTo>
                    <a:pt x="1344" y="1147"/>
                  </a:lnTo>
                  <a:lnTo>
                    <a:pt x="1364" y="1137"/>
                  </a:lnTo>
                  <a:lnTo>
                    <a:pt x="1388" y="1129"/>
                  </a:lnTo>
                  <a:lnTo>
                    <a:pt x="1388" y="1129"/>
                  </a:lnTo>
                  <a:lnTo>
                    <a:pt x="1390" y="1127"/>
                  </a:lnTo>
                  <a:lnTo>
                    <a:pt x="1390" y="1127"/>
                  </a:lnTo>
                  <a:lnTo>
                    <a:pt x="1406" y="1103"/>
                  </a:lnTo>
                  <a:lnTo>
                    <a:pt x="1406" y="1103"/>
                  </a:lnTo>
                  <a:lnTo>
                    <a:pt x="1436" y="1057"/>
                  </a:lnTo>
                  <a:lnTo>
                    <a:pt x="1448" y="1033"/>
                  </a:lnTo>
                  <a:lnTo>
                    <a:pt x="1458" y="1011"/>
                  </a:lnTo>
                  <a:lnTo>
                    <a:pt x="1458" y="1011"/>
                  </a:lnTo>
                  <a:lnTo>
                    <a:pt x="1466" y="996"/>
                  </a:lnTo>
                  <a:lnTo>
                    <a:pt x="1466" y="996"/>
                  </a:lnTo>
                  <a:lnTo>
                    <a:pt x="1470" y="972"/>
                  </a:lnTo>
                  <a:lnTo>
                    <a:pt x="1470" y="972"/>
                  </a:lnTo>
                  <a:lnTo>
                    <a:pt x="1462" y="970"/>
                  </a:lnTo>
                  <a:lnTo>
                    <a:pt x="1448" y="970"/>
                  </a:lnTo>
                  <a:lnTo>
                    <a:pt x="1448" y="970"/>
                  </a:lnTo>
                  <a:lnTo>
                    <a:pt x="1424" y="970"/>
                  </a:lnTo>
                  <a:lnTo>
                    <a:pt x="1416" y="970"/>
                  </a:lnTo>
                  <a:lnTo>
                    <a:pt x="1416" y="970"/>
                  </a:lnTo>
                  <a:lnTo>
                    <a:pt x="1406" y="972"/>
                  </a:lnTo>
                  <a:lnTo>
                    <a:pt x="1406" y="972"/>
                  </a:lnTo>
                  <a:lnTo>
                    <a:pt x="1388" y="970"/>
                  </a:lnTo>
                  <a:lnTo>
                    <a:pt x="1370" y="966"/>
                  </a:lnTo>
                  <a:lnTo>
                    <a:pt x="1354" y="962"/>
                  </a:lnTo>
                  <a:lnTo>
                    <a:pt x="1338" y="954"/>
                  </a:lnTo>
                  <a:lnTo>
                    <a:pt x="1326" y="944"/>
                  </a:lnTo>
                  <a:lnTo>
                    <a:pt x="1313" y="932"/>
                  </a:lnTo>
                  <a:lnTo>
                    <a:pt x="1303" y="918"/>
                  </a:lnTo>
                  <a:lnTo>
                    <a:pt x="1293" y="902"/>
                  </a:lnTo>
                  <a:lnTo>
                    <a:pt x="1293" y="902"/>
                  </a:lnTo>
                  <a:lnTo>
                    <a:pt x="1283" y="894"/>
                  </a:lnTo>
                  <a:lnTo>
                    <a:pt x="1269" y="886"/>
                  </a:lnTo>
                  <a:lnTo>
                    <a:pt x="1269" y="886"/>
                  </a:lnTo>
                  <a:lnTo>
                    <a:pt x="1257" y="880"/>
                  </a:lnTo>
                  <a:lnTo>
                    <a:pt x="1257" y="880"/>
                  </a:lnTo>
                  <a:lnTo>
                    <a:pt x="1229" y="866"/>
                  </a:lnTo>
                  <a:lnTo>
                    <a:pt x="1229" y="866"/>
                  </a:lnTo>
                  <a:lnTo>
                    <a:pt x="1201" y="852"/>
                  </a:lnTo>
                  <a:lnTo>
                    <a:pt x="1201" y="852"/>
                  </a:lnTo>
                  <a:lnTo>
                    <a:pt x="1181" y="842"/>
                  </a:lnTo>
                  <a:lnTo>
                    <a:pt x="1173" y="838"/>
                  </a:lnTo>
                  <a:lnTo>
                    <a:pt x="1165" y="836"/>
                  </a:lnTo>
                  <a:lnTo>
                    <a:pt x="1165" y="836"/>
                  </a:lnTo>
                  <a:lnTo>
                    <a:pt x="1163" y="838"/>
                  </a:lnTo>
                  <a:lnTo>
                    <a:pt x="1159" y="840"/>
                  </a:lnTo>
                  <a:lnTo>
                    <a:pt x="1156" y="846"/>
                  </a:lnTo>
                  <a:lnTo>
                    <a:pt x="1156" y="846"/>
                  </a:lnTo>
                  <a:lnTo>
                    <a:pt x="1150" y="852"/>
                  </a:lnTo>
                  <a:lnTo>
                    <a:pt x="1144" y="856"/>
                  </a:lnTo>
                  <a:lnTo>
                    <a:pt x="1132" y="862"/>
                  </a:lnTo>
                  <a:lnTo>
                    <a:pt x="1118" y="866"/>
                  </a:lnTo>
                  <a:lnTo>
                    <a:pt x="1106" y="866"/>
                  </a:lnTo>
                  <a:lnTo>
                    <a:pt x="1106" y="866"/>
                  </a:lnTo>
                  <a:lnTo>
                    <a:pt x="1094" y="866"/>
                  </a:lnTo>
                  <a:lnTo>
                    <a:pt x="1084" y="864"/>
                  </a:lnTo>
                  <a:lnTo>
                    <a:pt x="1072" y="860"/>
                  </a:lnTo>
                  <a:lnTo>
                    <a:pt x="1062" y="852"/>
                  </a:lnTo>
                  <a:lnTo>
                    <a:pt x="1062" y="852"/>
                  </a:lnTo>
                  <a:lnTo>
                    <a:pt x="1050" y="844"/>
                  </a:lnTo>
                  <a:lnTo>
                    <a:pt x="1040" y="838"/>
                  </a:lnTo>
                  <a:lnTo>
                    <a:pt x="1014" y="825"/>
                  </a:lnTo>
                  <a:lnTo>
                    <a:pt x="1014" y="825"/>
                  </a:lnTo>
                  <a:lnTo>
                    <a:pt x="989" y="811"/>
                  </a:lnTo>
                  <a:lnTo>
                    <a:pt x="961" y="795"/>
                  </a:lnTo>
                  <a:lnTo>
                    <a:pt x="947" y="783"/>
                  </a:lnTo>
                  <a:lnTo>
                    <a:pt x="935" y="771"/>
                  </a:lnTo>
                  <a:lnTo>
                    <a:pt x="923" y="757"/>
                  </a:lnTo>
                  <a:lnTo>
                    <a:pt x="913" y="741"/>
                  </a:lnTo>
                  <a:lnTo>
                    <a:pt x="913" y="741"/>
                  </a:lnTo>
                  <a:lnTo>
                    <a:pt x="891" y="739"/>
                  </a:lnTo>
                  <a:lnTo>
                    <a:pt x="891" y="739"/>
                  </a:lnTo>
                  <a:lnTo>
                    <a:pt x="889" y="739"/>
                  </a:lnTo>
                  <a:lnTo>
                    <a:pt x="889" y="739"/>
                  </a:lnTo>
                  <a:lnTo>
                    <a:pt x="879" y="743"/>
                  </a:lnTo>
                  <a:lnTo>
                    <a:pt x="869" y="745"/>
                  </a:lnTo>
                  <a:lnTo>
                    <a:pt x="869" y="745"/>
                  </a:lnTo>
                  <a:lnTo>
                    <a:pt x="861" y="747"/>
                  </a:lnTo>
                  <a:lnTo>
                    <a:pt x="861" y="747"/>
                  </a:lnTo>
                  <a:lnTo>
                    <a:pt x="855" y="747"/>
                  </a:lnTo>
                  <a:lnTo>
                    <a:pt x="855" y="747"/>
                  </a:lnTo>
                  <a:lnTo>
                    <a:pt x="843" y="743"/>
                  </a:lnTo>
                  <a:lnTo>
                    <a:pt x="833" y="737"/>
                  </a:lnTo>
                  <a:lnTo>
                    <a:pt x="826" y="727"/>
                  </a:lnTo>
                  <a:lnTo>
                    <a:pt x="822" y="717"/>
                  </a:lnTo>
                  <a:lnTo>
                    <a:pt x="818" y="705"/>
                  </a:lnTo>
                  <a:lnTo>
                    <a:pt x="818" y="703"/>
                  </a:lnTo>
                  <a:lnTo>
                    <a:pt x="818" y="703"/>
                  </a:lnTo>
                  <a:lnTo>
                    <a:pt x="794" y="703"/>
                  </a:lnTo>
                  <a:lnTo>
                    <a:pt x="794" y="703"/>
                  </a:lnTo>
                  <a:lnTo>
                    <a:pt x="778" y="703"/>
                  </a:lnTo>
                  <a:lnTo>
                    <a:pt x="778" y="703"/>
                  </a:lnTo>
                  <a:lnTo>
                    <a:pt x="762" y="701"/>
                  </a:lnTo>
                  <a:lnTo>
                    <a:pt x="744" y="693"/>
                  </a:lnTo>
                  <a:lnTo>
                    <a:pt x="734" y="687"/>
                  </a:lnTo>
                  <a:lnTo>
                    <a:pt x="724" y="681"/>
                  </a:lnTo>
                  <a:lnTo>
                    <a:pt x="718" y="673"/>
                  </a:lnTo>
                  <a:lnTo>
                    <a:pt x="712" y="662"/>
                  </a:lnTo>
                  <a:lnTo>
                    <a:pt x="712" y="662"/>
                  </a:lnTo>
                  <a:lnTo>
                    <a:pt x="708" y="650"/>
                  </a:lnTo>
                  <a:lnTo>
                    <a:pt x="708" y="638"/>
                  </a:lnTo>
                  <a:lnTo>
                    <a:pt x="712" y="626"/>
                  </a:lnTo>
                  <a:lnTo>
                    <a:pt x="716" y="614"/>
                  </a:lnTo>
                  <a:lnTo>
                    <a:pt x="726" y="598"/>
                  </a:lnTo>
                  <a:lnTo>
                    <a:pt x="734" y="588"/>
                  </a:lnTo>
                  <a:lnTo>
                    <a:pt x="734" y="588"/>
                  </a:lnTo>
                  <a:lnTo>
                    <a:pt x="750" y="568"/>
                  </a:lnTo>
                  <a:lnTo>
                    <a:pt x="760" y="554"/>
                  </a:lnTo>
                  <a:lnTo>
                    <a:pt x="764" y="546"/>
                  </a:lnTo>
                  <a:lnTo>
                    <a:pt x="764" y="544"/>
                  </a:lnTo>
                  <a:lnTo>
                    <a:pt x="764" y="544"/>
                  </a:lnTo>
                  <a:lnTo>
                    <a:pt x="762" y="540"/>
                  </a:lnTo>
                  <a:lnTo>
                    <a:pt x="758" y="534"/>
                  </a:lnTo>
                  <a:lnTo>
                    <a:pt x="746" y="522"/>
                  </a:lnTo>
                  <a:lnTo>
                    <a:pt x="728" y="506"/>
                  </a:lnTo>
                  <a:lnTo>
                    <a:pt x="728" y="506"/>
                  </a:lnTo>
                  <a:lnTo>
                    <a:pt x="716" y="497"/>
                  </a:lnTo>
                  <a:lnTo>
                    <a:pt x="704" y="487"/>
                  </a:lnTo>
                  <a:lnTo>
                    <a:pt x="694" y="473"/>
                  </a:lnTo>
                  <a:lnTo>
                    <a:pt x="686" y="461"/>
                  </a:lnTo>
                  <a:lnTo>
                    <a:pt x="680" y="445"/>
                  </a:lnTo>
                  <a:lnTo>
                    <a:pt x="674" y="431"/>
                  </a:lnTo>
                  <a:lnTo>
                    <a:pt x="670" y="415"/>
                  </a:lnTo>
                  <a:lnTo>
                    <a:pt x="666" y="397"/>
                  </a:lnTo>
                  <a:lnTo>
                    <a:pt x="666" y="397"/>
                  </a:lnTo>
                  <a:lnTo>
                    <a:pt x="664" y="381"/>
                  </a:lnTo>
                  <a:lnTo>
                    <a:pt x="666" y="365"/>
                  </a:lnTo>
                  <a:lnTo>
                    <a:pt x="666" y="349"/>
                  </a:lnTo>
                  <a:lnTo>
                    <a:pt x="670" y="334"/>
                  </a:lnTo>
                  <a:lnTo>
                    <a:pt x="674" y="320"/>
                  </a:lnTo>
                  <a:lnTo>
                    <a:pt x="680" y="306"/>
                  </a:lnTo>
                  <a:lnTo>
                    <a:pt x="688" y="292"/>
                  </a:lnTo>
                  <a:lnTo>
                    <a:pt x="698" y="280"/>
                  </a:lnTo>
                  <a:lnTo>
                    <a:pt x="698" y="280"/>
                  </a:lnTo>
                  <a:lnTo>
                    <a:pt x="714" y="258"/>
                  </a:lnTo>
                  <a:lnTo>
                    <a:pt x="728" y="242"/>
                  </a:lnTo>
                  <a:lnTo>
                    <a:pt x="728" y="242"/>
                  </a:lnTo>
                  <a:lnTo>
                    <a:pt x="716" y="226"/>
                  </a:lnTo>
                  <a:lnTo>
                    <a:pt x="698" y="206"/>
                  </a:lnTo>
                  <a:lnTo>
                    <a:pt x="696" y="206"/>
                  </a:lnTo>
                  <a:lnTo>
                    <a:pt x="696" y="206"/>
                  </a:lnTo>
                  <a:lnTo>
                    <a:pt x="684" y="190"/>
                  </a:lnTo>
                  <a:lnTo>
                    <a:pt x="680" y="180"/>
                  </a:lnTo>
                  <a:lnTo>
                    <a:pt x="676" y="169"/>
                  </a:lnTo>
                  <a:lnTo>
                    <a:pt x="674" y="159"/>
                  </a:lnTo>
                  <a:lnTo>
                    <a:pt x="672" y="147"/>
                  </a:lnTo>
                  <a:lnTo>
                    <a:pt x="674" y="135"/>
                  </a:lnTo>
                  <a:lnTo>
                    <a:pt x="678" y="125"/>
                  </a:lnTo>
                  <a:lnTo>
                    <a:pt x="678" y="125"/>
                  </a:lnTo>
                  <a:lnTo>
                    <a:pt x="698" y="89"/>
                  </a:lnTo>
                  <a:lnTo>
                    <a:pt x="698" y="89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655" y="89"/>
                  </a:lnTo>
                  <a:lnTo>
                    <a:pt x="635" y="87"/>
                  </a:lnTo>
                  <a:lnTo>
                    <a:pt x="635" y="87"/>
                  </a:lnTo>
                  <a:lnTo>
                    <a:pt x="615" y="83"/>
                  </a:lnTo>
                  <a:lnTo>
                    <a:pt x="597" y="75"/>
                  </a:lnTo>
                  <a:lnTo>
                    <a:pt x="579" y="67"/>
                  </a:lnTo>
                  <a:lnTo>
                    <a:pt x="563" y="57"/>
                  </a:lnTo>
                  <a:lnTo>
                    <a:pt x="531" y="33"/>
                  </a:lnTo>
                  <a:lnTo>
                    <a:pt x="501" y="7"/>
                  </a:lnTo>
                  <a:lnTo>
                    <a:pt x="501" y="7"/>
                  </a:lnTo>
                  <a:lnTo>
                    <a:pt x="492" y="0"/>
                  </a:lnTo>
                  <a:lnTo>
                    <a:pt x="490" y="5"/>
                  </a:lnTo>
                  <a:lnTo>
                    <a:pt x="490" y="5"/>
                  </a:lnTo>
                  <a:lnTo>
                    <a:pt x="484" y="29"/>
                  </a:lnTo>
                  <a:lnTo>
                    <a:pt x="474" y="49"/>
                  </a:lnTo>
                  <a:lnTo>
                    <a:pt x="464" y="67"/>
                  </a:lnTo>
                  <a:lnTo>
                    <a:pt x="450" y="81"/>
                  </a:lnTo>
                  <a:lnTo>
                    <a:pt x="436" y="95"/>
                  </a:lnTo>
                  <a:lnTo>
                    <a:pt x="418" y="105"/>
                  </a:lnTo>
                  <a:lnTo>
                    <a:pt x="398" y="113"/>
                  </a:lnTo>
                  <a:lnTo>
                    <a:pt x="376" y="119"/>
                  </a:lnTo>
                  <a:lnTo>
                    <a:pt x="384" y="125"/>
                  </a:lnTo>
                  <a:lnTo>
                    <a:pt x="430" y="165"/>
                  </a:lnTo>
                  <a:lnTo>
                    <a:pt x="430" y="165"/>
                  </a:lnTo>
                  <a:lnTo>
                    <a:pt x="436" y="170"/>
                  </a:lnTo>
                  <a:lnTo>
                    <a:pt x="440" y="178"/>
                  </a:lnTo>
                  <a:lnTo>
                    <a:pt x="444" y="188"/>
                  </a:lnTo>
                  <a:lnTo>
                    <a:pt x="444" y="196"/>
                  </a:lnTo>
                  <a:lnTo>
                    <a:pt x="444" y="196"/>
                  </a:lnTo>
                  <a:lnTo>
                    <a:pt x="442" y="206"/>
                  </a:lnTo>
                  <a:lnTo>
                    <a:pt x="440" y="214"/>
                  </a:lnTo>
                  <a:lnTo>
                    <a:pt x="434" y="222"/>
                  </a:lnTo>
                  <a:lnTo>
                    <a:pt x="428" y="228"/>
                  </a:lnTo>
                  <a:lnTo>
                    <a:pt x="428" y="228"/>
                  </a:lnTo>
                  <a:lnTo>
                    <a:pt x="396" y="252"/>
                  </a:lnTo>
                  <a:lnTo>
                    <a:pt x="396" y="252"/>
                  </a:lnTo>
                  <a:lnTo>
                    <a:pt x="323" y="310"/>
                  </a:lnTo>
                  <a:lnTo>
                    <a:pt x="323" y="310"/>
                  </a:lnTo>
                  <a:lnTo>
                    <a:pt x="309" y="322"/>
                  </a:lnTo>
                  <a:lnTo>
                    <a:pt x="297" y="337"/>
                  </a:lnTo>
                  <a:lnTo>
                    <a:pt x="297" y="337"/>
                  </a:lnTo>
                  <a:lnTo>
                    <a:pt x="281" y="357"/>
                  </a:lnTo>
                  <a:lnTo>
                    <a:pt x="263" y="375"/>
                  </a:lnTo>
                  <a:lnTo>
                    <a:pt x="245" y="389"/>
                  </a:lnTo>
                  <a:lnTo>
                    <a:pt x="225" y="401"/>
                  </a:lnTo>
                  <a:lnTo>
                    <a:pt x="203" y="413"/>
                  </a:lnTo>
                  <a:lnTo>
                    <a:pt x="183" y="419"/>
                  </a:lnTo>
                  <a:lnTo>
                    <a:pt x="162" y="425"/>
                  </a:lnTo>
                  <a:lnTo>
                    <a:pt x="140" y="425"/>
                  </a:lnTo>
                  <a:lnTo>
                    <a:pt x="140" y="425"/>
                  </a:lnTo>
                  <a:lnTo>
                    <a:pt x="122" y="425"/>
                  </a:lnTo>
                  <a:lnTo>
                    <a:pt x="122" y="425"/>
                  </a:lnTo>
                  <a:lnTo>
                    <a:pt x="116" y="465"/>
                  </a:lnTo>
                  <a:lnTo>
                    <a:pt x="112" y="485"/>
                  </a:lnTo>
                  <a:lnTo>
                    <a:pt x="106" y="504"/>
                  </a:lnTo>
                  <a:lnTo>
                    <a:pt x="96" y="524"/>
                  </a:lnTo>
                  <a:lnTo>
                    <a:pt x="86" y="542"/>
                  </a:lnTo>
                  <a:lnTo>
                    <a:pt x="70" y="562"/>
                  </a:lnTo>
                  <a:lnTo>
                    <a:pt x="54" y="580"/>
                  </a:lnTo>
                  <a:lnTo>
                    <a:pt x="54" y="580"/>
                  </a:lnTo>
                  <a:lnTo>
                    <a:pt x="42" y="592"/>
                  </a:lnTo>
                  <a:lnTo>
                    <a:pt x="32" y="608"/>
                  </a:lnTo>
                  <a:lnTo>
                    <a:pt x="14" y="648"/>
                  </a:lnTo>
                  <a:lnTo>
                    <a:pt x="14" y="648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2" y="681"/>
                  </a:lnTo>
                  <a:lnTo>
                    <a:pt x="2" y="685"/>
                  </a:lnTo>
                  <a:lnTo>
                    <a:pt x="2" y="685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20" y="769"/>
                  </a:lnTo>
                  <a:lnTo>
                    <a:pt x="20" y="769"/>
                  </a:lnTo>
                  <a:lnTo>
                    <a:pt x="22" y="775"/>
                  </a:lnTo>
                  <a:lnTo>
                    <a:pt x="22" y="781"/>
                  </a:lnTo>
                  <a:lnTo>
                    <a:pt x="22" y="797"/>
                  </a:lnTo>
                  <a:lnTo>
                    <a:pt x="22" y="797"/>
                  </a:lnTo>
                  <a:lnTo>
                    <a:pt x="28" y="825"/>
                  </a:lnTo>
                  <a:lnTo>
                    <a:pt x="28" y="825"/>
                  </a:lnTo>
                  <a:lnTo>
                    <a:pt x="28" y="834"/>
                  </a:lnTo>
                  <a:lnTo>
                    <a:pt x="28" y="840"/>
                  </a:lnTo>
                  <a:lnTo>
                    <a:pt x="28" y="840"/>
                  </a:lnTo>
                  <a:lnTo>
                    <a:pt x="38" y="862"/>
                  </a:lnTo>
                  <a:lnTo>
                    <a:pt x="46" y="884"/>
                  </a:lnTo>
                  <a:lnTo>
                    <a:pt x="48" y="906"/>
                  </a:lnTo>
                  <a:lnTo>
                    <a:pt x="50" y="928"/>
                  </a:lnTo>
                  <a:lnTo>
                    <a:pt x="50" y="948"/>
                  </a:lnTo>
                  <a:lnTo>
                    <a:pt x="48" y="970"/>
                  </a:lnTo>
                  <a:lnTo>
                    <a:pt x="40" y="1009"/>
                  </a:lnTo>
                  <a:lnTo>
                    <a:pt x="40" y="1009"/>
                  </a:lnTo>
                  <a:lnTo>
                    <a:pt x="38" y="1023"/>
                  </a:lnTo>
                  <a:lnTo>
                    <a:pt x="38" y="1023"/>
                  </a:lnTo>
                  <a:lnTo>
                    <a:pt x="36" y="1041"/>
                  </a:lnTo>
                  <a:lnTo>
                    <a:pt x="36" y="1055"/>
                  </a:lnTo>
                  <a:lnTo>
                    <a:pt x="40" y="1069"/>
                  </a:lnTo>
                  <a:lnTo>
                    <a:pt x="44" y="1079"/>
                  </a:lnTo>
                  <a:lnTo>
                    <a:pt x="48" y="1089"/>
                  </a:lnTo>
                  <a:lnTo>
                    <a:pt x="56" y="1097"/>
                  </a:lnTo>
                  <a:lnTo>
                    <a:pt x="70" y="1109"/>
                  </a:lnTo>
                  <a:lnTo>
                    <a:pt x="70" y="1109"/>
                  </a:lnTo>
                  <a:lnTo>
                    <a:pt x="84" y="1121"/>
                  </a:lnTo>
                  <a:lnTo>
                    <a:pt x="98" y="1133"/>
                  </a:lnTo>
                  <a:lnTo>
                    <a:pt x="110" y="1145"/>
                  </a:lnTo>
                  <a:lnTo>
                    <a:pt x="118" y="1159"/>
                  </a:lnTo>
                  <a:lnTo>
                    <a:pt x="118" y="1159"/>
                  </a:lnTo>
                  <a:lnTo>
                    <a:pt x="136" y="1184"/>
                  </a:lnTo>
                  <a:lnTo>
                    <a:pt x="144" y="1192"/>
                  </a:lnTo>
                  <a:lnTo>
                    <a:pt x="152" y="1200"/>
                  </a:lnTo>
                  <a:lnTo>
                    <a:pt x="160" y="1204"/>
                  </a:lnTo>
                  <a:lnTo>
                    <a:pt x="165" y="1206"/>
                  </a:lnTo>
                  <a:lnTo>
                    <a:pt x="181" y="1208"/>
                  </a:lnTo>
                  <a:lnTo>
                    <a:pt x="181" y="1208"/>
                  </a:lnTo>
                  <a:lnTo>
                    <a:pt x="195" y="1208"/>
                  </a:lnTo>
                  <a:lnTo>
                    <a:pt x="195" y="1208"/>
                  </a:lnTo>
                  <a:lnTo>
                    <a:pt x="203" y="1206"/>
                  </a:lnTo>
                  <a:lnTo>
                    <a:pt x="203" y="1206"/>
                  </a:lnTo>
                  <a:lnTo>
                    <a:pt x="211" y="1208"/>
                  </a:lnTo>
                  <a:lnTo>
                    <a:pt x="219" y="1210"/>
                  </a:lnTo>
                  <a:lnTo>
                    <a:pt x="233" y="1216"/>
                  </a:lnTo>
                  <a:lnTo>
                    <a:pt x="241" y="1224"/>
                  </a:lnTo>
                  <a:lnTo>
                    <a:pt x="247" y="1230"/>
                  </a:lnTo>
                  <a:lnTo>
                    <a:pt x="247" y="1230"/>
                  </a:lnTo>
                  <a:lnTo>
                    <a:pt x="255" y="1240"/>
                  </a:lnTo>
                  <a:lnTo>
                    <a:pt x="265" y="1256"/>
                  </a:lnTo>
                  <a:lnTo>
                    <a:pt x="265" y="1256"/>
                  </a:lnTo>
                  <a:lnTo>
                    <a:pt x="281" y="1284"/>
                  </a:lnTo>
                  <a:lnTo>
                    <a:pt x="281" y="1284"/>
                  </a:lnTo>
                  <a:lnTo>
                    <a:pt x="289" y="1288"/>
                  </a:lnTo>
                  <a:lnTo>
                    <a:pt x="297" y="1296"/>
                  </a:lnTo>
                  <a:lnTo>
                    <a:pt x="297" y="1296"/>
                  </a:lnTo>
                  <a:lnTo>
                    <a:pt x="327" y="1328"/>
                  </a:lnTo>
                  <a:lnTo>
                    <a:pt x="327" y="1328"/>
                  </a:lnTo>
                  <a:lnTo>
                    <a:pt x="362" y="1369"/>
                  </a:lnTo>
                  <a:lnTo>
                    <a:pt x="378" y="1391"/>
                  </a:lnTo>
                  <a:lnTo>
                    <a:pt x="392" y="1415"/>
                  </a:lnTo>
                  <a:lnTo>
                    <a:pt x="392" y="1415"/>
                  </a:lnTo>
                  <a:lnTo>
                    <a:pt x="406" y="1437"/>
                  </a:lnTo>
                  <a:lnTo>
                    <a:pt x="426" y="1457"/>
                  </a:lnTo>
                  <a:lnTo>
                    <a:pt x="448" y="1477"/>
                  </a:lnTo>
                  <a:lnTo>
                    <a:pt x="472" y="1491"/>
                  </a:lnTo>
                  <a:lnTo>
                    <a:pt x="499" y="1504"/>
                  </a:lnTo>
                  <a:lnTo>
                    <a:pt x="527" y="1514"/>
                  </a:lnTo>
                  <a:lnTo>
                    <a:pt x="557" y="1520"/>
                  </a:lnTo>
                  <a:lnTo>
                    <a:pt x="587" y="1522"/>
                  </a:lnTo>
                  <a:lnTo>
                    <a:pt x="587" y="1522"/>
                  </a:lnTo>
                  <a:lnTo>
                    <a:pt x="607" y="1520"/>
                  </a:lnTo>
                  <a:lnTo>
                    <a:pt x="627" y="1518"/>
                  </a:lnTo>
                  <a:lnTo>
                    <a:pt x="645" y="1512"/>
                  </a:lnTo>
                  <a:lnTo>
                    <a:pt x="661" y="1506"/>
                  </a:lnTo>
                  <a:lnTo>
                    <a:pt x="661" y="1506"/>
                  </a:lnTo>
                  <a:lnTo>
                    <a:pt x="694" y="1491"/>
                  </a:lnTo>
                  <a:lnTo>
                    <a:pt x="708" y="1487"/>
                  </a:lnTo>
                  <a:lnTo>
                    <a:pt x="722" y="1485"/>
                  </a:lnTo>
                  <a:lnTo>
                    <a:pt x="722" y="1485"/>
                  </a:lnTo>
                  <a:lnTo>
                    <a:pt x="734" y="1487"/>
                  </a:lnTo>
                  <a:lnTo>
                    <a:pt x="744" y="1489"/>
                  </a:lnTo>
                  <a:lnTo>
                    <a:pt x="754" y="1493"/>
                  </a:lnTo>
                  <a:lnTo>
                    <a:pt x="762" y="1498"/>
                  </a:lnTo>
                  <a:lnTo>
                    <a:pt x="778" y="1514"/>
                  </a:lnTo>
                  <a:lnTo>
                    <a:pt x="796" y="1534"/>
                  </a:lnTo>
                  <a:lnTo>
                    <a:pt x="796" y="1534"/>
                  </a:lnTo>
                  <a:lnTo>
                    <a:pt x="802" y="1544"/>
                  </a:lnTo>
                  <a:lnTo>
                    <a:pt x="804" y="1556"/>
                  </a:lnTo>
                  <a:lnTo>
                    <a:pt x="804" y="1568"/>
                  </a:lnTo>
                  <a:lnTo>
                    <a:pt x="800" y="1578"/>
                  </a:lnTo>
                  <a:lnTo>
                    <a:pt x="800" y="1578"/>
                  </a:lnTo>
                  <a:lnTo>
                    <a:pt x="790" y="1600"/>
                  </a:lnTo>
                  <a:lnTo>
                    <a:pt x="790" y="1600"/>
                  </a:lnTo>
                  <a:lnTo>
                    <a:pt x="810" y="1606"/>
                  </a:lnTo>
                  <a:lnTo>
                    <a:pt x="810" y="1606"/>
                  </a:lnTo>
                  <a:lnTo>
                    <a:pt x="833" y="1612"/>
                  </a:lnTo>
                  <a:lnTo>
                    <a:pt x="847" y="1618"/>
                  </a:lnTo>
                  <a:lnTo>
                    <a:pt x="861" y="1628"/>
                  </a:lnTo>
                  <a:lnTo>
                    <a:pt x="875" y="1640"/>
                  </a:lnTo>
                  <a:lnTo>
                    <a:pt x="881" y="1648"/>
                  </a:lnTo>
                  <a:lnTo>
                    <a:pt x="887" y="1658"/>
                  </a:lnTo>
                  <a:lnTo>
                    <a:pt x="891" y="1667"/>
                  </a:lnTo>
                  <a:lnTo>
                    <a:pt x="895" y="1679"/>
                  </a:lnTo>
                  <a:lnTo>
                    <a:pt x="897" y="1693"/>
                  </a:lnTo>
                  <a:lnTo>
                    <a:pt x="899" y="1707"/>
                  </a:lnTo>
                  <a:lnTo>
                    <a:pt x="899" y="1707"/>
                  </a:lnTo>
                  <a:lnTo>
                    <a:pt x="901" y="1735"/>
                  </a:lnTo>
                  <a:lnTo>
                    <a:pt x="905" y="1761"/>
                  </a:lnTo>
                  <a:lnTo>
                    <a:pt x="905" y="1761"/>
                  </a:lnTo>
                  <a:lnTo>
                    <a:pt x="909" y="1785"/>
                  </a:lnTo>
                  <a:lnTo>
                    <a:pt x="909" y="1785"/>
                  </a:lnTo>
                  <a:lnTo>
                    <a:pt x="909" y="1795"/>
                  </a:lnTo>
                  <a:lnTo>
                    <a:pt x="907" y="1805"/>
                  </a:lnTo>
                  <a:lnTo>
                    <a:pt x="907" y="1805"/>
                  </a:lnTo>
                  <a:lnTo>
                    <a:pt x="907" y="1811"/>
                  </a:lnTo>
                  <a:lnTo>
                    <a:pt x="907" y="1811"/>
                  </a:lnTo>
                  <a:lnTo>
                    <a:pt x="921" y="1823"/>
                  </a:lnTo>
                  <a:lnTo>
                    <a:pt x="931" y="1834"/>
                  </a:lnTo>
                  <a:lnTo>
                    <a:pt x="931" y="1834"/>
                  </a:lnTo>
                  <a:lnTo>
                    <a:pt x="939" y="1836"/>
                  </a:lnTo>
                  <a:lnTo>
                    <a:pt x="953" y="1836"/>
                  </a:lnTo>
                  <a:lnTo>
                    <a:pt x="953" y="1836"/>
                  </a:lnTo>
                  <a:lnTo>
                    <a:pt x="967" y="1836"/>
                  </a:lnTo>
                  <a:lnTo>
                    <a:pt x="979" y="1834"/>
                  </a:lnTo>
                  <a:lnTo>
                    <a:pt x="989" y="1832"/>
                  </a:lnTo>
                  <a:lnTo>
                    <a:pt x="996" y="1831"/>
                  </a:lnTo>
                  <a:lnTo>
                    <a:pt x="996" y="1831"/>
                  </a:lnTo>
                  <a:lnTo>
                    <a:pt x="1018" y="1819"/>
                  </a:lnTo>
                  <a:lnTo>
                    <a:pt x="1040" y="1813"/>
                  </a:lnTo>
                  <a:lnTo>
                    <a:pt x="1040" y="1813"/>
                  </a:lnTo>
                  <a:lnTo>
                    <a:pt x="1024" y="1787"/>
                  </a:lnTo>
                  <a:lnTo>
                    <a:pt x="1012" y="1763"/>
                  </a:lnTo>
                  <a:lnTo>
                    <a:pt x="1012" y="1763"/>
                  </a:lnTo>
                  <a:lnTo>
                    <a:pt x="1006" y="1747"/>
                  </a:lnTo>
                  <a:lnTo>
                    <a:pt x="1004" y="1733"/>
                  </a:lnTo>
                  <a:lnTo>
                    <a:pt x="1004" y="17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7482006" y="2793208"/>
              <a:ext cx="192691" cy="240556"/>
            </a:xfrm>
            <a:custGeom>
              <a:avLst/>
              <a:gdLst>
                <a:gd name="T0" fmla="*/ 117 w 1163"/>
                <a:gd name="T1" fmla="*/ 1063 h 1467"/>
                <a:gd name="T2" fmla="*/ 169 w 1163"/>
                <a:gd name="T3" fmla="*/ 1091 h 1467"/>
                <a:gd name="T4" fmla="*/ 213 w 1163"/>
                <a:gd name="T5" fmla="*/ 1077 h 1467"/>
                <a:gd name="T6" fmla="*/ 231 w 1163"/>
                <a:gd name="T7" fmla="*/ 1077 h 1467"/>
                <a:gd name="T8" fmla="*/ 268 w 1163"/>
                <a:gd name="T9" fmla="*/ 1093 h 1467"/>
                <a:gd name="T10" fmla="*/ 284 w 1163"/>
                <a:gd name="T11" fmla="*/ 1121 h 1467"/>
                <a:gd name="T12" fmla="*/ 296 w 1163"/>
                <a:gd name="T13" fmla="*/ 1177 h 1467"/>
                <a:gd name="T14" fmla="*/ 320 w 1163"/>
                <a:gd name="T15" fmla="*/ 1204 h 1467"/>
                <a:gd name="T16" fmla="*/ 386 w 1163"/>
                <a:gd name="T17" fmla="*/ 1226 h 1467"/>
                <a:gd name="T18" fmla="*/ 445 w 1163"/>
                <a:gd name="T19" fmla="*/ 1262 h 1467"/>
                <a:gd name="T20" fmla="*/ 457 w 1163"/>
                <a:gd name="T21" fmla="*/ 1310 h 1467"/>
                <a:gd name="T22" fmla="*/ 437 w 1163"/>
                <a:gd name="T23" fmla="*/ 1342 h 1467"/>
                <a:gd name="T24" fmla="*/ 386 w 1163"/>
                <a:gd name="T25" fmla="*/ 1373 h 1467"/>
                <a:gd name="T26" fmla="*/ 372 w 1163"/>
                <a:gd name="T27" fmla="*/ 1411 h 1467"/>
                <a:gd name="T28" fmla="*/ 461 w 1163"/>
                <a:gd name="T29" fmla="*/ 1433 h 1467"/>
                <a:gd name="T30" fmla="*/ 612 w 1163"/>
                <a:gd name="T31" fmla="*/ 1455 h 1467"/>
                <a:gd name="T32" fmla="*/ 670 w 1163"/>
                <a:gd name="T33" fmla="*/ 1443 h 1467"/>
                <a:gd name="T34" fmla="*/ 710 w 1163"/>
                <a:gd name="T35" fmla="*/ 1407 h 1467"/>
                <a:gd name="T36" fmla="*/ 791 w 1163"/>
                <a:gd name="T37" fmla="*/ 1399 h 1467"/>
                <a:gd name="T38" fmla="*/ 869 w 1163"/>
                <a:gd name="T39" fmla="*/ 1433 h 1467"/>
                <a:gd name="T40" fmla="*/ 911 w 1163"/>
                <a:gd name="T41" fmla="*/ 1467 h 1467"/>
                <a:gd name="T42" fmla="*/ 944 w 1163"/>
                <a:gd name="T43" fmla="*/ 1441 h 1467"/>
                <a:gd name="T44" fmla="*/ 1074 w 1163"/>
                <a:gd name="T45" fmla="*/ 1338 h 1467"/>
                <a:gd name="T46" fmla="*/ 1129 w 1163"/>
                <a:gd name="T47" fmla="*/ 1296 h 1467"/>
                <a:gd name="T48" fmla="*/ 1161 w 1163"/>
                <a:gd name="T49" fmla="*/ 1222 h 1467"/>
                <a:gd name="T50" fmla="*/ 1129 w 1163"/>
                <a:gd name="T51" fmla="*/ 1113 h 1467"/>
                <a:gd name="T52" fmla="*/ 1105 w 1163"/>
                <a:gd name="T53" fmla="*/ 1065 h 1467"/>
                <a:gd name="T54" fmla="*/ 1127 w 1163"/>
                <a:gd name="T55" fmla="*/ 1027 h 1467"/>
                <a:gd name="T56" fmla="*/ 1129 w 1163"/>
                <a:gd name="T57" fmla="*/ 988 h 1467"/>
                <a:gd name="T58" fmla="*/ 1068 w 1163"/>
                <a:gd name="T59" fmla="*/ 898 h 1467"/>
                <a:gd name="T60" fmla="*/ 934 w 1163"/>
                <a:gd name="T61" fmla="*/ 681 h 1467"/>
                <a:gd name="T62" fmla="*/ 918 w 1163"/>
                <a:gd name="T63" fmla="*/ 606 h 1467"/>
                <a:gd name="T64" fmla="*/ 895 w 1163"/>
                <a:gd name="T65" fmla="*/ 513 h 1467"/>
                <a:gd name="T66" fmla="*/ 863 w 1163"/>
                <a:gd name="T67" fmla="*/ 483 h 1467"/>
                <a:gd name="T68" fmla="*/ 869 w 1163"/>
                <a:gd name="T69" fmla="*/ 389 h 1467"/>
                <a:gd name="T70" fmla="*/ 887 w 1163"/>
                <a:gd name="T71" fmla="*/ 292 h 1467"/>
                <a:gd name="T72" fmla="*/ 879 w 1163"/>
                <a:gd name="T73" fmla="*/ 155 h 1467"/>
                <a:gd name="T74" fmla="*/ 861 w 1163"/>
                <a:gd name="T75" fmla="*/ 85 h 1467"/>
                <a:gd name="T76" fmla="*/ 789 w 1163"/>
                <a:gd name="T77" fmla="*/ 47 h 1467"/>
                <a:gd name="T78" fmla="*/ 680 w 1163"/>
                <a:gd name="T79" fmla="*/ 2 h 1467"/>
                <a:gd name="T80" fmla="*/ 636 w 1163"/>
                <a:gd name="T81" fmla="*/ 10 h 1467"/>
                <a:gd name="T82" fmla="*/ 588 w 1163"/>
                <a:gd name="T83" fmla="*/ 69 h 1467"/>
                <a:gd name="T84" fmla="*/ 533 w 1163"/>
                <a:gd name="T85" fmla="*/ 129 h 1467"/>
                <a:gd name="T86" fmla="*/ 485 w 1163"/>
                <a:gd name="T87" fmla="*/ 129 h 1467"/>
                <a:gd name="T88" fmla="*/ 435 w 1163"/>
                <a:gd name="T89" fmla="*/ 117 h 1467"/>
                <a:gd name="T90" fmla="*/ 410 w 1163"/>
                <a:gd name="T91" fmla="*/ 155 h 1467"/>
                <a:gd name="T92" fmla="*/ 266 w 1163"/>
                <a:gd name="T93" fmla="*/ 182 h 1467"/>
                <a:gd name="T94" fmla="*/ 107 w 1163"/>
                <a:gd name="T95" fmla="*/ 322 h 1467"/>
                <a:gd name="T96" fmla="*/ 99 w 1163"/>
                <a:gd name="T97" fmla="*/ 359 h 1467"/>
                <a:gd name="T98" fmla="*/ 80 w 1163"/>
                <a:gd name="T99" fmla="*/ 457 h 1467"/>
                <a:gd name="T100" fmla="*/ 34 w 1163"/>
                <a:gd name="T101" fmla="*/ 489 h 1467"/>
                <a:gd name="T102" fmla="*/ 0 w 1163"/>
                <a:gd name="T103" fmla="*/ 509 h 1467"/>
                <a:gd name="T104" fmla="*/ 58 w 1163"/>
                <a:gd name="T105" fmla="*/ 578 h 1467"/>
                <a:gd name="T106" fmla="*/ 93 w 1163"/>
                <a:gd name="T107" fmla="*/ 721 h 1467"/>
                <a:gd name="T108" fmla="*/ 85 w 1163"/>
                <a:gd name="T109" fmla="*/ 785 h 1467"/>
                <a:gd name="T110" fmla="*/ 76 w 1163"/>
                <a:gd name="T111" fmla="*/ 938 h 1467"/>
                <a:gd name="T112" fmla="*/ 101 w 1163"/>
                <a:gd name="T113" fmla="*/ 1012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63" h="1467">
                  <a:moveTo>
                    <a:pt x="101" y="1012"/>
                  </a:moveTo>
                  <a:lnTo>
                    <a:pt x="101" y="1012"/>
                  </a:lnTo>
                  <a:lnTo>
                    <a:pt x="109" y="1037"/>
                  </a:lnTo>
                  <a:lnTo>
                    <a:pt x="117" y="1063"/>
                  </a:lnTo>
                  <a:lnTo>
                    <a:pt x="117" y="1063"/>
                  </a:lnTo>
                  <a:lnTo>
                    <a:pt x="123" y="1083"/>
                  </a:lnTo>
                  <a:lnTo>
                    <a:pt x="127" y="1103"/>
                  </a:lnTo>
                  <a:lnTo>
                    <a:pt x="127" y="1103"/>
                  </a:lnTo>
                  <a:lnTo>
                    <a:pt x="149" y="1097"/>
                  </a:lnTo>
                  <a:lnTo>
                    <a:pt x="169" y="1091"/>
                  </a:lnTo>
                  <a:lnTo>
                    <a:pt x="169" y="1091"/>
                  </a:lnTo>
                  <a:lnTo>
                    <a:pt x="189" y="1085"/>
                  </a:lnTo>
                  <a:lnTo>
                    <a:pt x="205" y="1079"/>
                  </a:lnTo>
                  <a:lnTo>
                    <a:pt x="205" y="1079"/>
                  </a:lnTo>
                  <a:lnTo>
                    <a:pt x="213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31" y="1077"/>
                  </a:lnTo>
                  <a:lnTo>
                    <a:pt x="241" y="1081"/>
                  </a:lnTo>
                  <a:lnTo>
                    <a:pt x="252" y="1087"/>
                  </a:lnTo>
                  <a:lnTo>
                    <a:pt x="260" y="1093"/>
                  </a:lnTo>
                  <a:lnTo>
                    <a:pt x="260" y="1093"/>
                  </a:lnTo>
                  <a:lnTo>
                    <a:pt x="268" y="1093"/>
                  </a:lnTo>
                  <a:lnTo>
                    <a:pt x="268" y="1093"/>
                  </a:lnTo>
                  <a:lnTo>
                    <a:pt x="270" y="1101"/>
                  </a:lnTo>
                  <a:lnTo>
                    <a:pt x="270" y="1101"/>
                  </a:lnTo>
                  <a:lnTo>
                    <a:pt x="278" y="1111"/>
                  </a:lnTo>
                  <a:lnTo>
                    <a:pt x="284" y="1121"/>
                  </a:lnTo>
                  <a:lnTo>
                    <a:pt x="288" y="113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6" y="1177"/>
                  </a:lnTo>
                  <a:lnTo>
                    <a:pt x="298" y="1190"/>
                  </a:lnTo>
                  <a:lnTo>
                    <a:pt x="302" y="1198"/>
                  </a:lnTo>
                  <a:lnTo>
                    <a:pt x="302" y="1198"/>
                  </a:lnTo>
                  <a:lnTo>
                    <a:pt x="308" y="1200"/>
                  </a:lnTo>
                  <a:lnTo>
                    <a:pt x="320" y="1204"/>
                  </a:lnTo>
                  <a:lnTo>
                    <a:pt x="350" y="1212"/>
                  </a:lnTo>
                  <a:lnTo>
                    <a:pt x="354" y="1214"/>
                  </a:lnTo>
                  <a:lnTo>
                    <a:pt x="354" y="1214"/>
                  </a:lnTo>
                  <a:lnTo>
                    <a:pt x="370" y="1218"/>
                  </a:lnTo>
                  <a:lnTo>
                    <a:pt x="386" y="1226"/>
                  </a:lnTo>
                  <a:lnTo>
                    <a:pt x="416" y="1242"/>
                  </a:lnTo>
                  <a:lnTo>
                    <a:pt x="416" y="1242"/>
                  </a:lnTo>
                  <a:lnTo>
                    <a:pt x="435" y="1254"/>
                  </a:lnTo>
                  <a:lnTo>
                    <a:pt x="435" y="1254"/>
                  </a:lnTo>
                  <a:lnTo>
                    <a:pt x="445" y="1262"/>
                  </a:lnTo>
                  <a:lnTo>
                    <a:pt x="451" y="1270"/>
                  </a:lnTo>
                  <a:lnTo>
                    <a:pt x="457" y="1282"/>
                  </a:lnTo>
                  <a:lnTo>
                    <a:pt x="457" y="1294"/>
                  </a:lnTo>
                  <a:lnTo>
                    <a:pt x="457" y="1310"/>
                  </a:lnTo>
                  <a:lnTo>
                    <a:pt x="457" y="1310"/>
                  </a:lnTo>
                  <a:lnTo>
                    <a:pt x="455" y="1320"/>
                  </a:lnTo>
                  <a:lnTo>
                    <a:pt x="451" y="1328"/>
                  </a:lnTo>
                  <a:lnTo>
                    <a:pt x="445" y="1336"/>
                  </a:lnTo>
                  <a:lnTo>
                    <a:pt x="437" y="1342"/>
                  </a:lnTo>
                  <a:lnTo>
                    <a:pt x="437" y="1342"/>
                  </a:lnTo>
                  <a:lnTo>
                    <a:pt x="416" y="1355"/>
                  </a:lnTo>
                  <a:lnTo>
                    <a:pt x="416" y="1355"/>
                  </a:lnTo>
                  <a:lnTo>
                    <a:pt x="398" y="1365"/>
                  </a:lnTo>
                  <a:lnTo>
                    <a:pt x="392" y="1369"/>
                  </a:lnTo>
                  <a:lnTo>
                    <a:pt x="386" y="1373"/>
                  </a:lnTo>
                  <a:lnTo>
                    <a:pt x="386" y="1373"/>
                  </a:lnTo>
                  <a:lnTo>
                    <a:pt x="382" y="1383"/>
                  </a:lnTo>
                  <a:lnTo>
                    <a:pt x="376" y="1391"/>
                  </a:lnTo>
                  <a:lnTo>
                    <a:pt x="374" y="1401"/>
                  </a:lnTo>
                  <a:lnTo>
                    <a:pt x="372" y="1411"/>
                  </a:lnTo>
                  <a:lnTo>
                    <a:pt x="372" y="1411"/>
                  </a:lnTo>
                  <a:lnTo>
                    <a:pt x="380" y="1417"/>
                  </a:lnTo>
                  <a:lnTo>
                    <a:pt x="386" y="1419"/>
                  </a:lnTo>
                  <a:lnTo>
                    <a:pt x="386" y="1419"/>
                  </a:lnTo>
                  <a:lnTo>
                    <a:pt x="461" y="1433"/>
                  </a:lnTo>
                  <a:lnTo>
                    <a:pt x="535" y="1445"/>
                  </a:lnTo>
                  <a:lnTo>
                    <a:pt x="535" y="1445"/>
                  </a:lnTo>
                  <a:lnTo>
                    <a:pt x="596" y="1453"/>
                  </a:lnTo>
                  <a:lnTo>
                    <a:pt x="596" y="1453"/>
                  </a:lnTo>
                  <a:lnTo>
                    <a:pt x="612" y="1455"/>
                  </a:lnTo>
                  <a:lnTo>
                    <a:pt x="630" y="1457"/>
                  </a:lnTo>
                  <a:lnTo>
                    <a:pt x="630" y="1457"/>
                  </a:lnTo>
                  <a:lnTo>
                    <a:pt x="644" y="1455"/>
                  </a:lnTo>
                  <a:lnTo>
                    <a:pt x="658" y="1451"/>
                  </a:lnTo>
                  <a:lnTo>
                    <a:pt x="670" y="1443"/>
                  </a:lnTo>
                  <a:lnTo>
                    <a:pt x="682" y="1429"/>
                  </a:lnTo>
                  <a:lnTo>
                    <a:pt x="682" y="1429"/>
                  </a:lnTo>
                  <a:lnTo>
                    <a:pt x="690" y="1419"/>
                  </a:lnTo>
                  <a:lnTo>
                    <a:pt x="700" y="1413"/>
                  </a:lnTo>
                  <a:lnTo>
                    <a:pt x="710" y="1407"/>
                  </a:lnTo>
                  <a:lnTo>
                    <a:pt x="722" y="1403"/>
                  </a:lnTo>
                  <a:lnTo>
                    <a:pt x="744" y="1397"/>
                  </a:lnTo>
                  <a:lnTo>
                    <a:pt x="765" y="1397"/>
                  </a:lnTo>
                  <a:lnTo>
                    <a:pt x="765" y="1397"/>
                  </a:lnTo>
                  <a:lnTo>
                    <a:pt x="791" y="1399"/>
                  </a:lnTo>
                  <a:lnTo>
                    <a:pt x="813" y="1403"/>
                  </a:lnTo>
                  <a:lnTo>
                    <a:pt x="813" y="1403"/>
                  </a:lnTo>
                  <a:lnTo>
                    <a:pt x="833" y="1411"/>
                  </a:lnTo>
                  <a:lnTo>
                    <a:pt x="851" y="1421"/>
                  </a:lnTo>
                  <a:lnTo>
                    <a:pt x="869" y="1433"/>
                  </a:lnTo>
                  <a:lnTo>
                    <a:pt x="885" y="1445"/>
                  </a:lnTo>
                  <a:lnTo>
                    <a:pt x="885" y="1445"/>
                  </a:lnTo>
                  <a:lnTo>
                    <a:pt x="907" y="1463"/>
                  </a:lnTo>
                  <a:lnTo>
                    <a:pt x="907" y="1463"/>
                  </a:lnTo>
                  <a:lnTo>
                    <a:pt x="911" y="1467"/>
                  </a:lnTo>
                  <a:lnTo>
                    <a:pt x="911" y="1467"/>
                  </a:lnTo>
                  <a:lnTo>
                    <a:pt x="918" y="1463"/>
                  </a:lnTo>
                  <a:lnTo>
                    <a:pt x="926" y="1459"/>
                  </a:lnTo>
                  <a:lnTo>
                    <a:pt x="934" y="1451"/>
                  </a:lnTo>
                  <a:lnTo>
                    <a:pt x="944" y="1441"/>
                  </a:lnTo>
                  <a:lnTo>
                    <a:pt x="944" y="1441"/>
                  </a:lnTo>
                  <a:lnTo>
                    <a:pt x="958" y="1427"/>
                  </a:lnTo>
                  <a:lnTo>
                    <a:pt x="974" y="1413"/>
                  </a:lnTo>
                  <a:lnTo>
                    <a:pt x="1006" y="1387"/>
                  </a:lnTo>
                  <a:lnTo>
                    <a:pt x="1074" y="1338"/>
                  </a:lnTo>
                  <a:lnTo>
                    <a:pt x="1074" y="1338"/>
                  </a:lnTo>
                  <a:lnTo>
                    <a:pt x="1089" y="1326"/>
                  </a:lnTo>
                  <a:lnTo>
                    <a:pt x="1107" y="1314"/>
                  </a:lnTo>
                  <a:lnTo>
                    <a:pt x="1121" y="1302"/>
                  </a:lnTo>
                  <a:lnTo>
                    <a:pt x="1129" y="1296"/>
                  </a:lnTo>
                  <a:lnTo>
                    <a:pt x="1133" y="1288"/>
                  </a:lnTo>
                  <a:lnTo>
                    <a:pt x="1133" y="1288"/>
                  </a:lnTo>
                  <a:lnTo>
                    <a:pt x="1147" y="1266"/>
                  </a:lnTo>
                  <a:lnTo>
                    <a:pt x="1155" y="1244"/>
                  </a:lnTo>
                  <a:lnTo>
                    <a:pt x="1161" y="1222"/>
                  </a:lnTo>
                  <a:lnTo>
                    <a:pt x="1163" y="1200"/>
                  </a:lnTo>
                  <a:lnTo>
                    <a:pt x="1161" y="1179"/>
                  </a:lnTo>
                  <a:lnTo>
                    <a:pt x="1155" y="1157"/>
                  </a:lnTo>
                  <a:lnTo>
                    <a:pt x="1145" y="1135"/>
                  </a:lnTo>
                  <a:lnTo>
                    <a:pt x="1129" y="1113"/>
                  </a:lnTo>
                  <a:lnTo>
                    <a:pt x="1129" y="1113"/>
                  </a:lnTo>
                  <a:lnTo>
                    <a:pt x="1115" y="1095"/>
                  </a:lnTo>
                  <a:lnTo>
                    <a:pt x="1111" y="1085"/>
                  </a:lnTo>
                  <a:lnTo>
                    <a:pt x="1107" y="1075"/>
                  </a:lnTo>
                  <a:lnTo>
                    <a:pt x="1105" y="1065"/>
                  </a:lnTo>
                  <a:lnTo>
                    <a:pt x="1107" y="1055"/>
                  </a:lnTo>
                  <a:lnTo>
                    <a:pt x="1111" y="1045"/>
                  </a:lnTo>
                  <a:lnTo>
                    <a:pt x="1119" y="1035"/>
                  </a:lnTo>
                  <a:lnTo>
                    <a:pt x="1119" y="1035"/>
                  </a:lnTo>
                  <a:lnTo>
                    <a:pt x="1127" y="1027"/>
                  </a:lnTo>
                  <a:lnTo>
                    <a:pt x="1131" y="1019"/>
                  </a:lnTo>
                  <a:lnTo>
                    <a:pt x="1133" y="1012"/>
                  </a:lnTo>
                  <a:lnTo>
                    <a:pt x="1133" y="1002"/>
                  </a:lnTo>
                  <a:lnTo>
                    <a:pt x="1131" y="996"/>
                  </a:lnTo>
                  <a:lnTo>
                    <a:pt x="1129" y="988"/>
                  </a:lnTo>
                  <a:lnTo>
                    <a:pt x="1119" y="972"/>
                  </a:lnTo>
                  <a:lnTo>
                    <a:pt x="1119" y="972"/>
                  </a:lnTo>
                  <a:lnTo>
                    <a:pt x="1093" y="934"/>
                  </a:lnTo>
                  <a:lnTo>
                    <a:pt x="1068" y="898"/>
                  </a:lnTo>
                  <a:lnTo>
                    <a:pt x="1068" y="898"/>
                  </a:lnTo>
                  <a:lnTo>
                    <a:pt x="1008" y="807"/>
                  </a:lnTo>
                  <a:lnTo>
                    <a:pt x="950" y="713"/>
                  </a:lnTo>
                  <a:lnTo>
                    <a:pt x="950" y="713"/>
                  </a:lnTo>
                  <a:lnTo>
                    <a:pt x="942" y="697"/>
                  </a:lnTo>
                  <a:lnTo>
                    <a:pt x="934" y="681"/>
                  </a:lnTo>
                  <a:lnTo>
                    <a:pt x="928" y="666"/>
                  </a:lnTo>
                  <a:lnTo>
                    <a:pt x="924" y="650"/>
                  </a:lnTo>
                  <a:lnTo>
                    <a:pt x="924" y="650"/>
                  </a:lnTo>
                  <a:lnTo>
                    <a:pt x="920" y="628"/>
                  </a:lnTo>
                  <a:lnTo>
                    <a:pt x="918" y="606"/>
                  </a:lnTo>
                  <a:lnTo>
                    <a:pt x="916" y="584"/>
                  </a:lnTo>
                  <a:lnTo>
                    <a:pt x="913" y="562"/>
                  </a:lnTo>
                  <a:lnTo>
                    <a:pt x="909" y="542"/>
                  </a:lnTo>
                  <a:lnTo>
                    <a:pt x="901" y="522"/>
                  </a:lnTo>
                  <a:lnTo>
                    <a:pt x="895" y="513"/>
                  </a:lnTo>
                  <a:lnTo>
                    <a:pt x="887" y="505"/>
                  </a:lnTo>
                  <a:lnTo>
                    <a:pt x="879" y="497"/>
                  </a:lnTo>
                  <a:lnTo>
                    <a:pt x="869" y="489"/>
                  </a:lnTo>
                  <a:lnTo>
                    <a:pt x="869" y="489"/>
                  </a:lnTo>
                  <a:lnTo>
                    <a:pt x="863" y="483"/>
                  </a:lnTo>
                  <a:lnTo>
                    <a:pt x="861" y="475"/>
                  </a:lnTo>
                  <a:lnTo>
                    <a:pt x="859" y="465"/>
                  </a:lnTo>
                  <a:lnTo>
                    <a:pt x="859" y="457"/>
                  </a:lnTo>
                  <a:lnTo>
                    <a:pt x="859" y="457"/>
                  </a:lnTo>
                  <a:lnTo>
                    <a:pt x="869" y="389"/>
                  </a:lnTo>
                  <a:lnTo>
                    <a:pt x="879" y="324"/>
                  </a:lnTo>
                  <a:lnTo>
                    <a:pt x="879" y="324"/>
                  </a:lnTo>
                  <a:lnTo>
                    <a:pt x="883" y="308"/>
                  </a:lnTo>
                  <a:lnTo>
                    <a:pt x="885" y="300"/>
                  </a:lnTo>
                  <a:lnTo>
                    <a:pt x="887" y="292"/>
                  </a:lnTo>
                  <a:lnTo>
                    <a:pt x="887" y="292"/>
                  </a:lnTo>
                  <a:lnTo>
                    <a:pt x="881" y="222"/>
                  </a:lnTo>
                  <a:lnTo>
                    <a:pt x="879" y="188"/>
                  </a:lnTo>
                  <a:lnTo>
                    <a:pt x="879" y="155"/>
                  </a:lnTo>
                  <a:lnTo>
                    <a:pt x="879" y="155"/>
                  </a:lnTo>
                  <a:lnTo>
                    <a:pt x="879" y="127"/>
                  </a:lnTo>
                  <a:lnTo>
                    <a:pt x="877" y="115"/>
                  </a:lnTo>
                  <a:lnTo>
                    <a:pt x="875" y="105"/>
                  </a:lnTo>
                  <a:lnTo>
                    <a:pt x="869" y="93"/>
                  </a:lnTo>
                  <a:lnTo>
                    <a:pt x="861" y="85"/>
                  </a:lnTo>
                  <a:lnTo>
                    <a:pt x="851" y="77"/>
                  </a:lnTo>
                  <a:lnTo>
                    <a:pt x="837" y="69"/>
                  </a:lnTo>
                  <a:lnTo>
                    <a:pt x="837" y="69"/>
                  </a:lnTo>
                  <a:lnTo>
                    <a:pt x="813" y="59"/>
                  </a:lnTo>
                  <a:lnTo>
                    <a:pt x="789" y="47"/>
                  </a:lnTo>
                  <a:lnTo>
                    <a:pt x="740" y="23"/>
                  </a:lnTo>
                  <a:lnTo>
                    <a:pt x="740" y="23"/>
                  </a:lnTo>
                  <a:lnTo>
                    <a:pt x="716" y="14"/>
                  </a:lnTo>
                  <a:lnTo>
                    <a:pt x="696" y="6"/>
                  </a:lnTo>
                  <a:lnTo>
                    <a:pt x="680" y="2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56" y="2"/>
                  </a:lnTo>
                  <a:lnTo>
                    <a:pt x="646" y="4"/>
                  </a:lnTo>
                  <a:lnTo>
                    <a:pt x="636" y="10"/>
                  </a:lnTo>
                  <a:lnTo>
                    <a:pt x="628" y="16"/>
                  </a:lnTo>
                  <a:lnTo>
                    <a:pt x="620" y="25"/>
                  </a:lnTo>
                  <a:lnTo>
                    <a:pt x="610" y="37"/>
                  </a:lnTo>
                  <a:lnTo>
                    <a:pt x="588" y="69"/>
                  </a:lnTo>
                  <a:lnTo>
                    <a:pt x="588" y="69"/>
                  </a:lnTo>
                  <a:lnTo>
                    <a:pt x="569" y="97"/>
                  </a:lnTo>
                  <a:lnTo>
                    <a:pt x="561" y="109"/>
                  </a:lnTo>
                  <a:lnTo>
                    <a:pt x="551" y="117"/>
                  </a:lnTo>
                  <a:lnTo>
                    <a:pt x="543" y="125"/>
                  </a:lnTo>
                  <a:lnTo>
                    <a:pt x="533" y="129"/>
                  </a:lnTo>
                  <a:lnTo>
                    <a:pt x="523" y="133"/>
                  </a:lnTo>
                  <a:lnTo>
                    <a:pt x="513" y="133"/>
                  </a:lnTo>
                  <a:lnTo>
                    <a:pt x="513" y="133"/>
                  </a:lnTo>
                  <a:lnTo>
                    <a:pt x="501" y="133"/>
                  </a:lnTo>
                  <a:lnTo>
                    <a:pt x="485" y="129"/>
                  </a:lnTo>
                  <a:lnTo>
                    <a:pt x="449" y="117"/>
                  </a:lnTo>
                  <a:lnTo>
                    <a:pt x="449" y="117"/>
                  </a:lnTo>
                  <a:lnTo>
                    <a:pt x="445" y="117"/>
                  </a:lnTo>
                  <a:lnTo>
                    <a:pt x="445" y="117"/>
                  </a:lnTo>
                  <a:lnTo>
                    <a:pt x="435" y="117"/>
                  </a:lnTo>
                  <a:lnTo>
                    <a:pt x="435" y="117"/>
                  </a:lnTo>
                  <a:lnTo>
                    <a:pt x="423" y="141"/>
                  </a:lnTo>
                  <a:lnTo>
                    <a:pt x="417" y="151"/>
                  </a:lnTo>
                  <a:lnTo>
                    <a:pt x="414" y="153"/>
                  </a:lnTo>
                  <a:lnTo>
                    <a:pt x="410" y="155"/>
                  </a:lnTo>
                  <a:lnTo>
                    <a:pt x="410" y="155"/>
                  </a:lnTo>
                  <a:lnTo>
                    <a:pt x="374" y="163"/>
                  </a:lnTo>
                  <a:lnTo>
                    <a:pt x="338" y="171"/>
                  </a:lnTo>
                  <a:lnTo>
                    <a:pt x="266" y="182"/>
                  </a:lnTo>
                  <a:lnTo>
                    <a:pt x="266" y="182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23" y="226"/>
                  </a:lnTo>
                  <a:lnTo>
                    <a:pt x="123" y="226"/>
                  </a:lnTo>
                  <a:lnTo>
                    <a:pt x="107" y="322"/>
                  </a:lnTo>
                  <a:lnTo>
                    <a:pt x="107" y="322"/>
                  </a:lnTo>
                  <a:lnTo>
                    <a:pt x="101" y="342"/>
                  </a:lnTo>
                  <a:lnTo>
                    <a:pt x="99" y="349"/>
                  </a:lnTo>
                  <a:lnTo>
                    <a:pt x="99" y="359"/>
                  </a:lnTo>
                  <a:lnTo>
                    <a:pt x="99" y="359"/>
                  </a:lnTo>
                  <a:lnTo>
                    <a:pt x="101" y="385"/>
                  </a:lnTo>
                  <a:lnTo>
                    <a:pt x="99" y="409"/>
                  </a:lnTo>
                  <a:lnTo>
                    <a:pt x="93" y="429"/>
                  </a:lnTo>
                  <a:lnTo>
                    <a:pt x="85" y="449"/>
                  </a:lnTo>
                  <a:lnTo>
                    <a:pt x="80" y="457"/>
                  </a:lnTo>
                  <a:lnTo>
                    <a:pt x="72" y="465"/>
                  </a:lnTo>
                  <a:lnTo>
                    <a:pt x="66" y="471"/>
                  </a:lnTo>
                  <a:lnTo>
                    <a:pt x="56" y="477"/>
                  </a:lnTo>
                  <a:lnTo>
                    <a:pt x="46" y="483"/>
                  </a:lnTo>
                  <a:lnTo>
                    <a:pt x="34" y="489"/>
                  </a:lnTo>
                  <a:lnTo>
                    <a:pt x="8" y="495"/>
                  </a:lnTo>
                  <a:lnTo>
                    <a:pt x="8" y="495"/>
                  </a:lnTo>
                  <a:lnTo>
                    <a:pt x="6" y="499"/>
                  </a:lnTo>
                  <a:lnTo>
                    <a:pt x="0" y="509"/>
                  </a:lnTo>
                  <a:lnTo>
                    <a:pt x="0" y="509"/>
                  </a:lnTo>
                  <a:lnTo>
                    <a:pt x="14" y="518"/>
                  </a:lnTo>
                  <a:lnTo>
                    <a:pt x="24" y="528"/>
                  </a:lnTo>
                  <a:lnTo>
                    <a:pt x="34" y="540"/>
                  </a:lnTo>
                  <a:lnTo>
                    <a:pt x="44" y="552"/>
                  </a:lnTo>
                  <a:lnTo>
                    <a:pt x="58" y="578"/>
                  </a:lnTo>
                  <a:lnTo>
                    <a:pt x="68" y="604"/>
                  </a:lnTo>
                  <a:lnTo>
                    <a:pt x="76" y="634"/>
                  </a:lnTo>
                  <a:lnTo>
                    <a:pt x="82" y="662"/>
                  </a:lnTo>
                  <a:lnTo>
                    <a:pt x="93" y="721"/>
                  </a:lnTo>
                  <a:lnTo>
                    <a:pt x="93" y="721"/>
                  </a:lnTo>
                  <a:lnTo>
                    <a:pt x="95" y="743"/>
                  </a:lnTo>
                  <a:lnTo>
                    <a:pt x="93" y="753"/>
                  </a:lnTo>
                  <a:lnTo>
                    <a:pt x="91" y="763"/>
                  </a:lnTo>
                  <a:lnTo>
                    <a:pt x="91" y="763"/>
                  </a:lnTo>
                  <a:lnTo>
                    <a:pt x="85" y="785"/>
                  </a:lnTo>
                  <a:lnTo>
                    <a:pt x="82" y="807"/>
                  </a:lnTo>
                  <a:lnTo>
                    <a:pt x="74" y="850"/>
                  </a:lnTo>
                  <a:lnTo>
                    <a:pt x="72" y="894"/>
                  </a:lnTo>
                  <a:lnTo>
                    <a:pt x="76" y="938"/>
                  </a:lnTo>
                  <a:lnTo>
                    <a:pt x="76" y="938"/>
                  </a:lnTo>
                  <a:lnTo>
                    <a:pt x="84" y="954"/>
                  </a:lnTo>
                  <a:lnTo>
                    <a:pt x="89" y="974"/>
                  </a:lnTo>
                  <a:lnTo>
                    <a:pt x="89" y="974"/>
                  </a:lnTo>
                  <a:lnTo>
                    <a:pt x="101" y="1012"/>
                  </a:lnTo>
                  <a:lnTo>
                    <a:pt x="101" y="10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7282024" y="2530024"/>
              <a:ext cx="261948" cy="156763"/>
            </a:xfrm>
            <a:custGeom>
              <a:avLst/>
              <a:gdLst>
                <a:gd name="T0" fmla="*/ 70 w 1581"/>
                <a:gd name="T1" fmla="*/ 710 h 956"/>
                <a:gd name="T2" fmla="*/ 106 w 1581"/>
                <a:gd name="T3" fmla="*/ 744 h 956"/>
                <a:gd name="T4" fmla="*/ 175 w 1581"/>
                <a:gd name="T5" fmla="*/ 780 h 956"/>
                <a:gd name="T6" fmla="*/ 237 w 1581"/>
                <a:gd name="T7" fmla="*/ 811 h 956"/>
                <a:gd name="T8" fmla="*/ 279 w 1581"/>
                <a:gd name="T9" fmla="*/ 867 h 956"/>
                <a:gd name="T10" fmla="*/ 283 w 1581"/>
                <a:gd name="T11" fmla="*/ 905 h 956"/>
                <a:gd name="T12" fmla="*/ 298 w 1581"/>
                <a:gd name="T13" fmla="*/ 923 h 956"/>
                <a:gd name="T14" fmla="*/ 340 w 1581"/>
                <a:gd name="T15" fmla="*/ 939 h 956"/>
                <a:gd name="T16" fmla="*/ 499 w 1581"/>
                <a:gd name="T17" fmla="*/ 956 h 956"/>
                <a:gd name="T18" fmla="*/ 527 w 1581"/>
                <a:gd name="T19" fmla="*/ 951 h 956"/>
                <a:gd name="T20" fmla="*/ 547 w 1581"/>
                <a:gd name="T21" fmla="*/ 923 h 956"/>
                <a:gd name="T22" fmla="*/ 571 w 1581"/>
                <a:gd name="T23" fmla="*/ 885 h 956"/>
                <a:gd name="T24" fmla="*/ 623 w 1581"/>
                <a:gd name="T25" fmla="*/ 865 h 956"/>
                <a:gd name="T26" fmla="*/ 640 w 1581"/>
                <a:gd name="T27" fmla="*/ 863 h 956"/>
                <a:gd name="T28" fmla="*/ 680 w 1581"/>
                <a:gd name="T29" fmla="*/ 861 h 956"/>
                <a:gd name="T30" fmla="*/ 706 w 1581"/>
                <a:gd name="T31" fmla="*/ 833 h 956"/>
                <a:gd name="T32" fmla="*/ 788 w 1581"/>
                <a:gd name="T33" fmla="*/ 797 h 956"/>
                <a:gd name="T34" fmla="*/ 953 w 1581"/>
                <a:gd name="T35" fmla="*/ 742 h 956"/>
                <a:gd name="T36" fmla="*/ 1112 w 1581"/>
                <a:gd name="T37" fmla="*/ 696 h 956"/>
                <a:gd name="T38" fmla="*/ 1141 w 1581"/>
                <a:gd name="T39" fmla="*/ 670 h 956"/>
                <a:gd name="T40" fmla="*/ 1279 w 1581"/>
                <a:gd name="T41" fmla="*/ 632 h 956"/>
                <a:gd name="T42" fmla="*/ 1332 w 1581"/>
                <a:gd name="T43" fmla="*/ 619 h 956"/>
                <a:gd name="T44" fmla="*/ 1473 w 1581"/>
                <a:gd name="T45" fmla="*/ 487 h 956"/>
                <a:gd name="T46" fmla="*/ 1575 w 1581"/>
                <a:gd name="T47" fmla="*/ 382 h 956"/>
                <a:gd name="T48" fmla="*/ 1581 w 1581"/>
                <a:gd name="T49" fmla="*/ 340 h 956"/>
                <a:gd name="T50" fmla="*/ 1549 w 1581"/>
                <a:gd name="T51" fmla="*/ 306 h 956"/>
                <a:gd name="T52" fmla="*/ 1525 w 1581"/>
                <a:gd name="T53" fmla="*/ 245 h 956"/>
                <a:gd name="T54" fmla="*/ 1509 w 1581"/>
                <a:gd name="T55" fmla="*/ 207 h 956"/>
                <a:gd name="T56" fmla="*/ 1473 w 1581"/>
                <a:gd name="T57" fmla="*/ 141 h 956"/>
                <a:gd name="T58" fmla="*/ 1479 w 1581"/>
                <a:gd name="T59" fmla="*/ 94 h 956"/>
                <a:gd name="T60" fmla="*/ 1549 w 1581"/>
                <a:gd name="T61" fmla="*/ 20 h 956"/>
                <a:gd name="T62" fmla="*/ 1364 w 1581"/>
                <a:gd name="T63" fmla="*/ 38 h 956"/>
                <a:gd name="T64" fmla="*/ 799 w 1581"/>
                <a:gd name="T65" fmla="*/ 56 h 956"/>
                <a:gd name="T66" fmla="*/ 766 w 1581"/>
                <a:gd name="T67" fmla="*/ 56 h 956"/>
                <a:gd name="T68" fmla="*/ 567 w 1581"/>
                <a:gd name="T69" fmla="*/ 32 h 956"/>
                <a:gd name="T70" fmla="*/ 277 w 1581"/>
                <a:gd name="T71" fmla="*/ 0 h 956"/>
                <a:gd name="T72" fmla="*/ 253 w 1581"/>
                <a:gd name="T73" fmla="*/ 4 h 956"/>
                <a:gd name="T74" fmla="*/ 229 w 1581"/>
                <a:gd name="T75" fmla="*/ 30 h 956"/>
                <a:gd name="T76" fmla="*/ 177 w 1581"/>
                <a:gd name="T77" fmla="*/ 66 h 956"/>
                <a:gd name="T78" fmla="*/ 110 w 1581"/>
                <a:gd name="T79" fmla="*/ 80 h 956"/>
                <a:gd name="T80" fmla="*/ 108 w 1581"/>
                <a:gd name="T81" fmla="*/ 125 h 956"/>
                <a:gd name="T82" fmla="*/ 90 w 1581"/>
                <a:gd name="T83" fmla="*/ 171 h 956"/>
                <a:gd name="T84" fmla="*/ 78 w 1581"/>
                <a:gd name="T85" fmla="*/ 217 h 956"/>
                <a:gd name="T86" fmla="*/ 114 w 1581"/>
                <a:gd name="T87" fmla="*/ 281 h 956"/>
                <a:gd name="T88" fmla="*/ 159 w 1581"/>
                <a:gd name="T89" fmla="*/ 316 h 956"/>
                <a:gd name="T90" fmla="*/ 193 w 1581"/>
                <a:gd name="T91" fmla="*/ 320 h 956"/>
                <a:gd name="T92" fmla="*/ 207 w 1581"/>
                <a:gd name="T93" fmla="*/ 322 h 956"/>
                <a:gd name="T94" fmla="*/ 241 w 1581"/>
                <a:gd name="T95" fmla="*/ 366 h 956"/>
                <a:gd name="T96" fmla="*/ 247 w 1581"/>
                <a:gd name="T97" fmla="*/ 386 h 956"/>
                <a:gd name="T98" fmla="*/ 237 w 1581"/>
                <a:gd name="T99" fmla="*/ 414 h 956"/>
                <a:gd name="T100" fmla="*/ 209 w 1581"/>
                <a:gd name="T101" fmla="*/ 434 h 956"/>
                <a:gd name="T102" fmla="*/ 165 w 1581"/>
                <a:gd name="T103" fmla="*/ 456 h 956"/>
                <a:gd name="T104" fmla="*/ 102 w 1581"/>
                <a:gd name="T105" fmla="*/ 499 h 956"/>
                <a:gd name="T106" fmla="*/ 34 w 1581"/>
                <a:gd name="T107" fmla="*/ 569 h 956"/>
                <a:gd name="T108" fmla="*/ 4 w 1581"/>
                <a:gd name="T109" fmla="*/ 601 h 956"/>
                <a:gd name="T110" fmla="*/ 18 w 1581"/>
                <a:gd name="T111" fmla="*/ 617 h 956"/>
                <a:gd name="T112" fmla="*/ 46 w 1581"/>
                <a:gd name="T113" fmla="*/ 632 h 956"/>
                <a:gd name="T114" fmla="*/ 66 w 1581"/>
                <a:gd name="T115" fmla="*/ 676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81" h="956">
                  <a:moveTo>
                    <a:pt x="68" y="688"/>
                  </a:moveTo>
                  <a:lnTo>
                    <a:pt x="68" y="688"/>
                  </a:lnTo>
                  <a:lnTo>
                    <a:pt x="68" y="702"/>
                  </a:lnTo>
                  <a:lnTo>
                    <a:pt x="70" y="710"/>
                  </a:lnTo>
                  <a:lnTo>
                    <a:pt x="74" y="716"/>
                  </a:lnTo>
                  <a:lnTo>
                    <a:pt x="78" y="722"/>
                  </a:lnTo>
                  <a:lnTo>
                    <a:pt x="86" y="730"/>
                  </a:lnTo>
                  <a:lnTo>
                    <a:pt x="106" y="744"/>
                  </a:lnTo>
                  <a:lnTo>
                    <a:pt x="106" y="744"/>
                  </a:lnTo>
                  <a:lnTo>
                    <a:pt x="143" y="764"/>
                  </a:lnTo>
                  <a:lnTo>
                    <a:pt x="175" y="780"/>
                  </a:lnTo>
                  <a:lnTo>
                    <a:pt x="175" y="780"/>
                  </a:lnTo>
                  <a:lnTo>
                    <a:pt x="189" y="786"/>
                  </a:lnTo>
                  <a:lnTo>
                    <a:pt x="189" y="786"/>
                  </a:lnTo>
                  <a:lnTo>
                    <a:pt x="221" y="801"/>
                  </a:lnTo>
                  <a:lnTo>
                    <a:pt x="237" y="811"/>
                  </a:lnTo>
                  <a:lnTo>
                    <a:pt x="251" y="823"/>
                  </a:lnTo>
                  <a:lnTo>
                    <a:pt x="263" y="839"/>
                  </a:lnTo>
                  <a:lnTo>
                    <a:pt x="275" y="857"/>
                  </a:lnTo>
                  <a:lnTo>
                    <a:pt x="279" y="867"/>
                  </a:lnTo>
                  <a:lnTo>
                    <a:pt x="281" y="879"/>
                  </a:lnTo>
                  <a:lnTo>
                    <a:pt x="283" y="891"/>
                  </a:lnTo>
                  <a:lnTo>
                    <a:pt x="283" y="905"/>
                  </a:lnTo>
                  <a:lnTo>
                    <a:pt x="283" y="905"/>
                  </a:lnTo>
                  <a:lnTo>
                    <a:pt x="287" y="907"/>
                  </a:lnTo>
                  <a:lnTo>
                    <a:pt x="287" y="907"/>
                  </a:lnTo>
                  <a:lnTo>
                    <a:pt x="298" y="923"/>
                  </a:lnTo>
                  <a:lnTo>
                    <a:pt x="298" y="923"/>
                  </a:lnTo>
                  <a:lnTo>
                    <a:pt x="302" y="929"/>
                  </a:lnTo>
                  <a:lnTo>
                    <a:pt x="302" y="929"/>
                  </a:lnTo>
                  <a:lnTo>
                    <a:pt x="320" y="935"/>
                  </a:lnTo>
                  <a:lnTo>
                    <a:pt x="340" y="939"/>
                  </a:lnTo>
                  <a:lnTo>
                    <a:pt x="340" y="939"/>
                  </a:lnTo>
                  <a:lnTo>
                    <a:pt x="481" y="956"/>
                  </a:lnTo>
                  <a:lnTo>
                    <a:pt x="481" y="956"/>
                  </a:lnTo>
                  <a:lnTo>
                    <a:pt x="499" y="956"/>
                  </a:lnTo>
                  <a:lnTo>
                    <a:pt x="499" y="956"/>
                  </a:lnTo>
                  <a:lnTo>
                    <a:pt x="513" y="956"/>
                  </a:lnTo>
                  <a:lnTo>
                    <a:pt x="521" y="953"/>
                  </a:lnTo>
                  <a:lnTo>
                    <a:pt x="527" y="951"/>
                  </a:lnTo>
                  <a:lnTo>
                    <a:pt x="533" y="945"/>
                  </a:lnTo>
                  <a:lnTo>
                    <a:pt x="537" y="939"/>
                  </a:lnTo>
                  <a:lnTo>
                    <a:pt x="543" y="933"/>
                  </a:lnTo>
                  <a:lnTo>
                    <a:pt x="547" y="923"/>
                  </a:lnTo>
                  <a:lnTo>
                    <a:pt x="547" y="923"/>
                  </a:lnTo>
                  <a:lnTo>
                    <a:pt x="553" y="907"/>
                  </a:lnTo>
                  <a:lnTo>
                    <a:pt x="561" y="895"/>
                  </a:lnTo>
                  <a:lnTo>
                    <a:pt x="571" y="885"/>
                  </a:lnTo>
                  <a:lnTo>
                    <a:pt x="581" y="877"/>
                  </a:lnTo>
                  <a:lnTo>
                    <a:pt x="595" y="871"/>
                  </a:lnTo>
                  <a:lnTo>
                    <a:pt x="609" y="867"/>
                  </a:lnTo>
                  <a:lnTo>
                    <a:pt x="623" y="865"/>
                  </a:lnTo>
                  <a:lnTo>
                    <a:pt x="638" y="863"/>
                  </a:lnTo>
                  <a:lnTo>
                    <a:pt x="638" y="863"/>
                  </a:lnTo>
                  <a:lnTo>
                    <a:pt x="640" y="863"/>
                  </a:lnTo>
                  <a:lnTo>
                    <a:pt x="640" y="863"/>
                  </a:lnTo>
                  <a:lnTo>
                    <a:pt x="652" y="863"/>
                  </a:lnTo>
                  <a:lnTo>
                    <a:pt x="652" y="863"/>
                  </a:lnTo>
                  <a:lnTo>
                    <a:pt x="672" y="863"/>
                  </a:lnTo>
                  <a:lnTo>
                    <a:pt x="680" y="861"/>
                  </a:lnTo>
                  <a:lnTo>
                    <a:pt x="684" y="857"/>
                  </a:lnTo>
                  <a:lnTo>
                    <a:pt x="684" y="857"/>
                  </a:lnTo>
                  <a:lnTo>
                    <a:pt x="694" y="843"/>
                  </a:lnTo>
                  <a:lnTo>
                    <a:pt x="706" y="833"/>
                  </a:lnTo>
                  <a:lnTo>
                    <a:pt x="718" y="823"/>
                  </a:lnTo>
                  <a:lnTo>
                    <a:pt x="730" y="817"/>
                  </a:lnTo>
                  <a:lnTo>
                    <a:pt x="758" y="807"/>
                  </a:lnTo>
                  <a:lnTo>
                    <a:pt x="788" y="797"/>
                  </a:lnTo>
                  <a:lnTo>
                    <a:pt x="788" y="797"/>
                  </a:lnTo>
                  <a:lnTo>
                    <a:pt x="843" y="780"/>
                  </a:lnTo>
                  <a:lnTo>
                    <a:pt x="899" y="762"/>
                  </a:lnTo>
                  <a:lnTo>
                    <a:pt x="953" y="742"/>
                  </a:lnTo>
                  <a:lnTo>
                    <a:pt x="1008" y="724"/>
                  </a:lnTo>
                  <a:lnTo>
                    <a:pt x="1008" y="724"/>
                  </a:lnTo>
                  <a:lnTo>
                    <a:pt x="1060" y="708"/>
                  </a:lnTo>
                  <a:lnTo>
                    <a:pt x="1112" y="696"/>
                  </a:lnTo>
                  <a:lnTo>
                    <a:pt x="1112" y="696"/>
                  </a:lnTo>
                  <a:lnTo>
                    <a:pt x="1122" y="684"/>
                  </a:lnTo>
                  <a:lnTo>
                    <a:pt x="1131" y="676"/>
                  </a:lnTo>
                  <a:lnTo>
                    <a:pt x="1141" y="670"/>
                  </a:lnTo>
                  <a:lnTo>
                    <a:pt x="1153" y="664"/>
                  </a:lnTo>
                  <a:lnTo>
                    <a:pt x="1153" y="664"/>
                  </a:lnTo>
                  <a:lnTo>
                    <a:pt x="1215" y="648"/>
                  </a:lnTo>
                  <a:lnTo>
                    <a:pt x="1279" y="632"/>
                  </a:lnTo>
                  <a:lnTo>
                    <a:pt x="1279" y="632"/>
                  </a:lnTo>
                  <a:lnTo>
                    <a:pt x="1330" y="621"/>
                  </a:lnTo>
                  <a:lnTo>
                    <a:pt x="1330" y="621"/>
                  </a:lnTo>
                  <a:lnTo>
                    <a:pt x="1332" y="619"/>
                  </a:lnTo>
                  <a:lnTo>
                    <a:pt x="1332" y="619"/>
                  </a:lnTo>
                  <a:lnTo>
                    <a:pt x="1376" y="577"/>
                  </a:lnTo>
                  <a:lnTo>
                    <a:pt x="1376" y="577"/>
                  </a:lnTo>
                  <a:lnTo>
                    <a:pt x="1473" y="487"/>
                  </a:lnTo>
                  <a:lnTo>
                    <a:pt x="1569" y="394"/>
                  </a:lnTo>
                  <a:lnTo>
                    <a:pt x="1569" y="394"/>
                  </a:lnTo>
                  <a:lnTo>
                    <a:pt x="1571" y="390"/>
                  </a:lnTo>
                  <a:lnTo>
                    <a:pt x="1575" y="382"/>
                  </a:lnTo>
                  <a:lnTo>
                    <a:pt x="1577" y="370"/>
                  </a:lnTo>
                  <a:lnTo>
                    <a:pt x="1581" y="350"/>
                  </a:lnTo>
                  <a:lnTo>
                    <a:pt x="1581" y="350"/>
                  </a:lnTo>
                  <a:lnTo>
                    <a:pt x="1581" y="340"/>
                  </a:lnTo>
                  <a:lnTo>
                    <a:pt x="1581" y="340"/>
                  </a:lnTo>
                  <a:lnTo>
                    <a:pt x="1569" y="330"/>
                  </a:lnTo>
                  <a:lnTo>
                    <a:pt x="1557" y="318"/>
                  </a:lnTo>
                  <a:lnTo>
                    <a:pt x="1549" y="306"/>
                  </a:lnTo>
                  <a:lnTo>
                    <a:pt x="1543" y="294"/>
                  </a:lnTo>
                  <a:lnTo>
                    <a:pt x="1533" y="271"/>
                  </a:lnTo>
                  <a:lnTo>
                    <a:pt x="1525" y="245"/>
                  </a:lnTo>
                  <a:lnTo>
                    <a:pt x="1525" y="245"/>
                  </a:lnTo>
                  <a:lnTo>
                    <a:pt x="1523" y="237"/>
                  </a:lnTo>
                  <a:lnTo>
                    <a:pt x="1523" y="237"/>
                  </a:lnTo>
                  <a:lnTo>
                    <a:pt x="1517" y="223"/>
                  </a:lnTo>
                  <a:lnTo>
                    <a:pt x="1509" y="207"/>
                  </a:lnTo>
                  <a:lnTo>
                    <a:pt x="1491" y="175"/>
                  </a:lnTo>
                  <a:lnTo>
                    <a:pt x="1491" y="175"/>
                  </a:lnTo>
                  <a:lnTo>
                    <a:pt x="1473" y="141"/>
                  </a:lnTo>
                  <a:lnTo>
                    <a:pt x="1473" y="141"/>
                  </a:lnTo>
                  <a:lnTo>
                    <a:pt x="1469" y="129"/>
                  </a:lnTo>
                  <a:lnTo>
                    <a:pt x="1469" y="118"/>
                  </a:lnTo>
                  <a:lnTo>
                    <a:pt x="1473" y="106"/>
                  </a:lnTo>
                  <a:lnTo>
                    <a:pt x="1479" y="94"/>
                  </a:lnTo>
                  <a:lnTo>
                    <a:pt x="1479" y="94"/>
                  </a:lnTo>
                  <a:lnTo>
                    <a:pt x="1507" y="64"/>
                  </a:lnTo>
                  <a:lnTo>
                    <a:pt x="1507" y="64"/>
                  </a:lnTo>
                  <a:lnTo>
                    <a:pt x="1549" y="20"/>
                  </a:lnTo>
                  <a:lnTo>
                    <a:pt x="1549" y="20"/>
                  </a:lnTo>
                  <a:lnTo>
                    <a:pt x="1456" y="30"/>
                  </a:lnTo>
                  <a:lnTo>
                    <a:pt x="1410" y="34"/>
                  </a:lnTo>
                  <a:lnTo>
                    <a:pt x="1364" y="38"/>
                  </a:lnTo>
                  <a:lnTo>
                    <a:pt x="1364" y="38"/>
                  </a:lnTo>
                  <a:lnTo>
                    <a:pt x="1082" y="50"/>
                  </a:lnTo>
                  <a:lnTo>
                    <a:pt x="941" y="54"/>
                  </a:lnTo>
                  <a:lnTo>
                    <a:pt x="799" y="56"/>
                  </a:lnTo>
                  <a:lnTo>
                    <a:pt x="799" y="56"/>
                  </a:lnTo>
                  <a:lnTo>
                    <a:pt x="793" y="56"/>
                  </a:lnTo>
                  <a:lnTo>
                    <a:pt x="793" y="56"/>
                  </a:lnTo>
                  <a:lnTo>
                    <a:pt x="766" y="56"/>
                  </a:lnTo>
                  <a:lnTo>
                    <a:pt x="736" y="54"/>
                  </a:lnTo>
                  <a:lnTo>
                    <a:pt x="680" y="48"/>
                  </a:lnTo>
                  <a:lnTo>
                    <a:pt x="623" y="40"/>
                  </a:lnTo>
                  <a:lnTo>
                    <a:pt x="567" y="32"/>
                  </a:lnTo>
                  <a:lnTo>
                    <a:pt x="567" y="32"/>
                  </a:lnTo>
                  <a:lnTo>
                    <a:pt x="422" y="16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65" y="2"/>
                  </a:lnTo>
                  <a:lnTo>
                    <a:pt x="253" y="4"/>
                  </a:lnTo>
                  <a:lnTo>
                    <a:pt x="245" y="10"/>
                  </a:lnTo>
                  <a:lnTo>
                    <a:pt x="239" y="16"/>
                  </a:lnTo>
                  <a:lnTo>
                    <a:pt x="239" y="16"/>
                  </a:lnTo>
                  <a:lnTo>
                    <a:pt x="229" y="30"/>
                  </a:lnTo>
                  <a:lnTo>
                    <a:pt x="217" y="42"/>
                  </a:lnTo>
                  <a:lnTo>
                    <a:pt x="205" y="52"/>
                  </a:lnTo>
                  <a:lnTo>
                    <a:pt x="191" y="60"/>
                  </a:lnTo>
                  <a:lnTo>
                    <a:pt x="177" y="66"/>
                  </a:lnTo>
                  <a:lnTo>
                    <a:pt x="163" y="70"/>
                  </a:lnTo>
                  <a:lnTo>
                    <a:pt x="131" y="78"/>
                  </a:lnTo>
                  <a:lnTo>
                    <a:pt x="131" y="78"/>
                  </a:lnTo>
                  <a:lnTo>
                    <a:pt x="110" y="80"/>
                  </a:lnTo>
                  <a:lnTo>
                    <a:pt x="110" y="80"/>
                  </a:lnTo>
                  <a:lnTo>
                    <a:pt x="112" y="96"/>
                  </a:lnTo>
                  <a:lnTo>
                    <a:pt x="112" y="110"/>
                  </a:lnTo>
                  <a:lnTo>
                    <a:pt x="108" y="125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80" y="193"/>
                  </a:lnTo>
                  <a:lnTo>
                    <a:pt x="80" y="193"/>
                  </a:lnTo>
                  <a:lnTo>
                    <a:pt x="78" y="205"/>
                  </a:lnTo>
                  <a:lnTo>
                    <a:pt x="78" y="217"/>
                  </a:lnTo>
                  <a:lnTo>
                    <a:pt x="82" y="229"/>
                  </a:lnTo>
                  <a:lnTo>
                    <a:pt x="90" y="247"/>
                  </a:lnTo>
                  <a:lnTo>
                    <a:pt x="90" y="247"/>
                  </a:lnTo>
                  <a:lnTo>
                    <a:pt x="114" y="281"/>
                  </a:lnTo>
                  <a:lnTo>
                    <a:pt x="124" y="292"/>
                  </a:lnTo>
                  <a:lnTo>
                    <a:pt x="135" y="302"/>
                  </a:lnTo>
                  <a:lnTo>
                    <a:pt x="147" y="310"/>
                  </a:lnTo>
                  <a:lnTo>
                    <a:pt x="159" y="316"/>
                  </a:lnTo>
                  <a:lnTo>
                    <a:pt x="173" y="320"/>
                  </a:lnTo>
                  <a:lnTo>
                    <a:pt x="189" y="320"/>
                  </a:lnTo>
                  <a:lnTo>
                    <a:pt x="189" y="320"/>
                  </a:lnTo>
                  <a:lnTo>
                    <a:pt x="193" y="320"/>
                  </a:lnTo>
                  <a:lnTo>
                    <a:pt x="193" y="320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207" y="322"/>
                  </a:lnTo>
                  <a:lnTo>
                    <a:pt x="217" y="328"/>
                  </a:lnTo>
                  <a:lnTo>
                    <a:pt x="225" y="336"/>
                  </a:lnTo>
                  <a:lnTo>
                    <a:pt x="233" y="346"/>
                  </a:lnTo>
                  <a:lnTo>
                    <a:pt x="241" y="366"/>
                  </a:lnTo>
                  <a:lnTo>
                    <a:pt x="243" y="372"/>
                  </a:lnTo>
                  <a:lnTo>
                    <a:pt x="243" y="372"/>
                  </a:lnTo>
                  <a:lnTo>
                    <a:pt x="245" y="380"/>
                  </a:lnTo>
                  <a:lnTo>
                    <a:pt x="247" y="386"/>
                  </a:lnTo>
                  <a:lnTo>
                    <a:pt x="245" y="394"/>
                  </a:lnTo>
                  <a:lnTo>
                    <a:pt x="243" y="402"/>
                  </a:lnTo>
                  <a:lnTo>
                    <a:pt x="241" y="408"/>
                  </a:lnTo>
                  <a:lnTo>
                    <a:pt x="237" y="414"/>
                  </a:lnTo>
                  <a:lnTo>
                    <a:pt x="231" y="420"/>
                  </a:lnTo>
                  <a:lnTo>
                    <a:pt x="225" y="424"/>
                  </a:lnTo>
                  <a:lnTo>
                    <a:pt x="225" y="424"/>
                  </a:lnTo>
                  <a:lnTo>
                    <a:pt x="209" y="434"/>
                  </a:lnTo>
                  <a:lnTo>
                    <a:pt x="209" y="434"/>
                  </a:lnTo>
                  <a:lnTo>
                    <a:pt x="187" y="446"/>
                  </a:lnTo>
                  <a:lnTo>
                    <a:pt x="165" y="456"/>
                  </a:lnTo>
                  <a:lnTo>
                    <a:pt x="165" y="456"/>
                  </a:lnTo>
                  <a:lnTo>
                    <a:pt x="153" y="461"/>
                  </a:lnTo>
                  <a:lnTo>
                    <a:pt x="141" y="467"/>
                  </a:lnTo>
                  <a:lnTo>
                    <a:pt x="122" y="481"/>
                  </a:lnTo>
                  <a:lnTo>
                    <a:pt x="102" y="499"/>
                  </a:lnTo>
                  <a:lnTo>
                    <a:pt x="84" y="519"/>
                  </a:lnTo>
                  <a:lnTo>
                    <a:pt x="84" y="519"/>
                  </a:lnTo>
                  <a:lnTo>
                    <a:pt x="52" y="553"/>
                  </a:lnTo>
                  <a:lnTo>
                    <a:pt x="34" y="569"/>
                  </a:lnTo>
                  <a:lnTo>
                    <a:pt x="14" y="583"/>
                  </a:lnTo>
                  <a:lnTo>
                    <a:pt x="14" y="583"/>
                  </a:lnTo>
                  <a:lnTo>
                    <a:pt x="8" y="589"/>
                  </a:lnTo>
                  <a:lnTo>
                    <a:pt x="4" y="601"/>
                  </a:lnTo>
                  <a:lnTo>
                    <a:pt x="4" y="601"/>
                  </a:lnTo>
                  <a:lnTo>
                    <a:pt x="0" y="613"/>
                  </a:lnTo>
                  <a:lnTo>
                    <a:pt x="0" y="613"/>
                  </a:lnTo>
                  <a:lnTo>
                    <a:pt x="18" y="617"/>
                  </a:lnTo>
                  <a:lnTo>
                    <a:pt x="26" y="621"/>
                  </a:lnTo>
                  <a:lnTo>
                    <a:pt x="36" y="624"/>
                  </a:lnTo>
                  <a:lnTo>
                    <a:pt x="36" y="624"/>
                  </a:lnTo>
                  <a:lnTo>
                    <a:pt x="46" y="632"/>
                  </a:lnTo>
                  <a:lnTo>
                    <a:pt x="56" y="644"/>
                  </a:lnTo>
                  <a:lnTo>
                    <a:pt x="62" y="654"/>
                  </a:lnTo>
                  <a:lnTo>
                    <a:pt x="64" y="664"/>
                  </a:lnTo>
                  <a:lnTo>
                    <a:pt x="66" y="676"/>
                  </a:lnTo>
                  <a:lnTo>
                    <a:pt x="68" y="688"/>
                  </a:lnTo>
                  <a:lnTo>
                    <a:pt x="68" y="6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904263" y="2514118"/>
              <a:ext cx="208100" cy="221698"/>
            </a:xfrm>
            <a:custGeom>
              <a:avLst/>
              <a:gdLst>
                <a:gd name="T0" fmla="*/ 1048 w 1256"/>
                <a:gd name="T1" fmla="*/ 996 h 1352"/>
                <a:gd name="T2" fmla="*/ 1153 w 1256"/>
                <a:gd name="T3" fmla="*/ 914 h 1352"/>
                <a:gd name="T4" fmla="*/ 1056 w 1256"/>
                <a:gd name="T5" fmla="*/ 807 h 1352"/>
                <a:gd name="T6" fmla="*/ 1125 w 1256"/>
                <a:gd name="T7" fmla="*/ 795 h 1352"/>
                <a:gd name="T8" fmla="*/ 1179 w 1256"/>
                <a:gd name="T9" fmla="*/ 763 h 1352"/>
                <a:gd name="T10" fmla="*/ 1201 w 1256"/>
                <a:gd name="T11" fmla="*/ 714 h 1352"/>
                <a:gd name="T12" fmla="*/ 1215 w 1256"/>
                <a:gd name="T13" fmla="*/ 616 h 1352"/>
                <a:gd name="T14" fmla="*/ 1233 w 1256"/>
                <a:gd name="T15" fmla="*/ 539 h 1352"/>
                <a:gd name="T16" fmla="*/ 1252 w 1256"/>
                <a:gd name="T17" fmla="*/ 507 h 1352"/>
                <a:gd name="T18" fmla="*/ 1256 w 1256"/>
                <a:gd name="T19" fmla="*/ 475 h 1352"/>
                <a:gd name="T20" fmla="*/ 1245 w 1256"/>
                <a:gd name="T21" fmla="*/ 453 h 1352"/>
                <a:gd name="T22" fmla="*/ 1213 w 1256"/>
                <a:gd name="T23" fmla="*/ 401 h 1352"/>
                <a:gd name="T24" fmla="*/ 1211 w 1256"/>
                <a:gd name="T25" fmla="*/ 372 h 1352"/>
                <a:gd name="T26" fmla="*/ 1209 w 1256"/>
                <a:gd name="T27" fmla="*/ 326 h 1352"/>
                <a:gd name="T28" fmla="*/ 1181 w 1256"/>
                <a:gd name="T29" fmla="*/ 286 h 1352"/>
                <a:gd name="T30" fmla="*/ 1177 w 1256"/>
                <a:gd name="T31" fmla="*/ 240 h 1352"/>
                <a:gd name="T32" fmla="*/ 1181 w 1256"/>
                <a:gd name="T33" fmla="*/ 232 h 1352"/>
                <a:gd name="T34" fmla="*/ 1207 w 1256"/>
                <a:gd name="T35" fmla="*/ 209 h 1352"/>
                <a:gd name="T36" fmla="*/ 1227 w 1256"/>
                <a:gd name="T37" fmla="*/ 191 h 1352"/>
                <a:gd name="T38" fmla="*/ 1225 w 1256"/>
                <a:gd name="T39" fmla="*/ 139 h 1352"/>
                <a:gd name="T40" fmla="*/ 1199 w 1256"/>
                <a:gd name="T41" fmla="*/ 2 h 1352"/>
                <a:gd name="T42" fmla="*/ 1189 w 1256"/>
                <a:gd name="T43" fmla="*/ 0 h 1352"/>
                <a:gd name="T44" fmla="*/ 1139 w 1256"/>
                <a:gd name="T45" fmla="*/ 26 h 1352"/>
                <a:gd name="T46" fmla="*/ 1078 w 1256"/>
                <a:gd name="T47" fmla="*/ 81 h 1352"/>
                <a:gd name="T48" fmla="*/ 1012 w 1256"/>
                <a:gd name="T49" fmla="*/ 151 h 1352"/>
                <a:gd name="T50" fmla="*/ 901 w 1256"/>
                <a:gd name="T51" fmla="*/ 205 h 1352"/>
                <a:gd name="T52" fmla="*/ 793 w 1256"/>
                <a:gd name="T53" fmla="*/ 224 h 1352"/>
                <a:gd name="T54" fmla="*/ 714 w 1256"/>
                <a:gd name="T55" fmla="*/ 250 h 1352"/>
                <a:gd name="T56" fmla="*/ 602 w 1256"/>
                <a:gd name="T57" fmla="*/ 286 h 1352"/>
                <a:gd name="T58" fmla="*/ 423 w 1256"/>
                <a:gd name="T59" fmla="*/ 334 h 1352"/>
                <a:gd name="T60" fmla="*/ 127 w 1256"/>
                <a:gd name="T61" fmla="*/ 433 h 1352"/>
                <a:gd name="T62" fmla="*/ 87 w 1256"/>
                <a:gd name="T63" fmla="*/ 471 h 1352"/>
                <a:gd name="T64" fmla="*/ 83 w 1256"/>
                <a:gd name="T65" fmla="*/ 533 h 1352"/>
                <a:gd name="T66" fmla="*/ 153 w 1256"/>
                <a:gd name="T67" fmla="*/ 863 h 1352"/>
                <a:gd name="T68" fmla="*/ 153 w 1256"/>
                <a:gd name="T69" fmla="*/ 916 h 1352"/>
                <a:gd name="T70" fmla="*/ 101 w 1256"/>
                <a:gd name="T71" fmla="*/ 1032 h 1352"/>
                <a:gd name="T72" fmla="*/ 32 w 1256"/>
                <a:gd name="T73" fmla="*/ 1121 h 1352"/>
                <a:gd name="T74" fmla="*/ 8 w 1256"/>
                <a:gd name="T75" fmla="*/ 1147 h 1352"/>
                <a:gd name="T76" fmla="*/ 0 w 1256"/>
                <a:gd name="T77" fmla="*/ 1183 h 1352"/>
                <a:gd name="T78" fmla="*/ 6 w 1256"/>
                <a:gd name="T79" fmla="*/ 1203 h 1352"/>
                <a:gd name="T80" fmla="*/ 183 w 1256"/>
                <a:gd name="T81" fmla="*/ 1352 h 1352"/>
                <a:gd name="T82" fmla="*/ 221 w 1256"/>
                <a:gd name="T83" fmla="*/ 1336 h 1352"/>
                <a:gd name="T84" fmla="*/ 249 w 1256"/>
                <a:gd name="T85" fmla="*/ 1324 h 1352"/>
                <a:gd name="T86" fmla="*/ 270 w 1256"/>
                <a:gd name="T87" fmla="*/ 1280 h 1352"/>
                <a:gd name="T88" fmla="*/ 318 w 1256"/>
                <a:gd name="T89" fmla="*/ 1211 h 1352"/>
                <a:gd name="T90" fmla="*/ 340 w 1256"/>
                <a:gd name="T91" fmla="*/ 1187 h 1352"/>
                <a:gd name="T92" fmla="*/ 382 w 1256"/>
                <a:gd name="T93" fmla="*/ 1173 h 1352"/>
                <a:gd name="T94" fmla="*/ 421 w 1256"/>
                <a:gd name="T95" fmla="*/ 1187 h 1352"/>
                <a:gd name="T96" fmla="*/ 451 w 1256"/>
                <a:gd name="T97" fmla="*/ 1187 h 1352"/>
                <a:gd name="T98" fmla="*/ 507 w 1256"/>
                <a:gd name="T99" fmla="*/ 1153 h 1352"/>
                <a:gd name="T100" fmla="*/ 584 w 1256"/>
                <a:gd name="T101" fmla="*/ 1105 h 1352"/>
                <a:gd name="T102" fmla="*/ 716 w 1256"/>
                <a:gd name="T103" fmla="*/ 1061 h 1352"/>
                <a:gd name="T104" fmla="*/ 763 w 1256"/>
                <a:gd name="T105" fmla="*/ 1057 h 1352"/>
                <a:gd name="T106" fmla="*/ 777 w 1256"/>
                <a:gd name="T107" fmla="*/ 1022 h 1352"/>
                <a:gd name="T108" fmla="*/ 795 w 1256"/>
                <a:gd name="T109" fmla="*/ 1002 h 1352"/>
                <a:gd name="T110" fmla="*/ 817 w 1256"/>
                <a:gd name="T111" fmla="*/ 988 h 1352"/>
                <a:gd name="T112" fmla="*/ 829 w 1256"/>
                <a:gd name="T113" fmla="*/ 988 h 1352"/>
                <a:gd name="T114" fmla="*/ 861 w 1256"/>
                <a:gd name="T115" fmla="*/ 1008 h 1352"/>
                <a:gd name="T116" fmla="*/ 871 w 1256"/>
                <a:gd name="T117" fmla="*/ 1020 h 1352"/>
                <a:gd name="T118" fmla="*/ 883 w 1256"/>
                <a:gd name="T119" fmla="*/ 1061 h 1352"/>
                <a:gd name="T120" fmla="*/ 891 w 1256"/>
                <a:gd name="T121" fmla="*/ 1103 h 1352"/>
                <a:gd name="T122" fmla="*/ 940 w 1256"/>
                <a:gd name="T123" fmla="*/ 1091 h 1352"/>
                <a:gd name="T124" fmla="*/ 1002 w 1256"/>
                <a:gd name="T125" fmla="*/ 1048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6" h="1352">
                  <a:moveTo>
                    <a:pt x="1014" y="1034"/>
                  </a:moveTo>
                  <a:lnTo>
                    <a:pt x="1014" y="1034"/>
                  </a:lnTo>
                  <a:lnTo>
                    <a:pt x="1030" y="1012"/>
                  </a:lnTo>
                  <a:lnTo>
                    <a:pt x="1048" y="996"/>
                  </a:lnTo>
                  <a:lnTo>
                    <a:pt x="1048" y="996"/>
                  </a:lnTo>
                  <a:lnTo>
                    <a:pt x="1099" y="954"/>
                  </a:lnTo>
                  <a:lnTo>
                    <a:pt x="1153" y="914"/>
                  </a:lnTo>
                  <a:lnTo>
                    <a:pt x="1153" y="914"/>
                  </a:lnTo>
                  <a:lnTo>
                    <a:pt x="1050" y="825"/>
                  </a:lnTo>
                  <a:lnTo>
                    <a:pt x="1050" y="825"/>
                  </a:lnTo>
                  <a:lnTo>
                    <a:pt x="1056" y="807"/>
                  </a:lnTo>
                  <a:lnTo>
                    <a:pt x="1056" y="807"/>
                  </a:lnTo>
                  <a:lnTo>
                    <a:pt x="1081" y="801"/>
                  </a:lnTo>
                  <a:lnTo>
                    <a:pt x="1105" y="797"/>
                  </a:lnTo>
                  <a:lnTo>
                    <a:pt x="1105" y="797"/>
                  </a:lnTo>
                  <a:lnTo>
                    <a:pt x="1125" y="795"/>
                  </a:lnTo>
                  <a:lnTo>
                    <a:pt x="1141" y="789"/>
                  </a:lnTo>
                  <a:lnTo>
                    <a:pt x="1157" y="783"/>
                  </a:lnTo>
                  <a:lnTo>
                    <a:pt x="1169" y="773"/>
                  </a:lnTo>
                  <a:lnTo>
                    <a:pt x="1179" y="763"/>
                  </a:lnTo>
                  <a:lnTo>
                    <a:pt x="1189" y="749"/>
                  </a:lnTo>
                  <a:lnTo>
                    <a:pt x="1195" y="733"/>
                  </a:lnTo>
                  <a:lnTo>
                    <a:pt x="1201" y="714"/>
                  </a:lnTo>
                  <a:lnTo>
                    <a:pt x="1201" y="714"/>
                  </a:lnTo>
                  <a:lnTo>
                    <a:pt x="1217" y="656"/>
                  </a:lnTo>
                  <a:lnTo>
                    <a:pt x="1217" y="656"/>
                  </a:lnTo>
                  <a:lnTo>
                    <a:pt x="1215" y="636"/>
                  </a:lnTo>
                  <a:lnTo>
                    <a:pt x="1215" y="616"/>
                  </a:lnTo>
                  <a:lnTo>
                    <a:pt x="1217" y="594"/>
                  </a:lnTo>
                  <a:lnTo>
                    <a:pt x="1221" y="574"/>
                  </a:lnTo>
                  <a:lnTo>
                    <a:pt x="1227" y="555"/>
                  </a:lnTo>
                  <a:lnTo>
                    <a:pt x="1233" y="539"/>
                  </a:lnTo>
                  <a:lnTo>
                    <a:pt x="1241" y="523"/>
                  </a:lnTo>
                  <a:lnTo>
                    <a:pt x="1248" y="513"/>
                  </a:lnTo>
                  <a:lnTo>
                    <a:pt x="1248" y="513"/>
                  </a:lnTo>
                  <a:lnTo>
                    <a:pt x="1252" y="507"/>
                  </a:lnTo>
                  <a:lnTo>
                    <a:pt x="1256" y="499"/>
                  </a:lnTo>
                  <a:lnTo>
                    <a:pt x="1256" y="491"/>
                  </a:lnTo>
                  <a:lnTo>
                    <a:pt x="1256" y="483"/>
                  </a:lnTo>
                  <a:lnTo>
                    <a:pt x="1256" y="475"/>
                  </a:lnTo>
                  <a:lnTo>
                    <a:pt x="1254" y="467"/>
                  </a:lnTo>
                  <a:lnTo>
                    <a:pt x="1250" y="461"/>
                  </a:lnTo>
                  <a:lnTo>
                    <a:pt x="1245" y="453"/>
                  </a:lnTo>
                  <a:lnTo>
                    <a:pt x="1245" y="453"/>
                  </a:lnTo>
                  <a:lnTo>
                    <a:pt x="1233" y="439"/>
                  </a:lnTo>
                  <a:lnTo>
                    <a:pt x="1221" y="421"/>
                  </a:lnTo>
                  <a:lnTo>
                    <a:pt x="1217" y="411"/>
                  </a:lnTo>
                  <a:lnTo>
                    <a:pt x="1213" y="401"/>
                  </a:lnTo>
                  <a:lnTo>
                    <a:pt x="1211" y="389"/>
                  </a:lnTo>
                  <a:lnTo>
                    <a:pt x="1211" y="378"/>
                  </a:lnTo>
                  <a:lnTo>
                    <a:pt x="1211" y="372"/>
                  </a:lnTo>
                  <a:lnTo>
                    <a:pt x="1211" y="372"/>
                  </a:lnTo>
                  <a:lnTo>
                    <a:pt x="1211" y="342"/>
                  </a:lnTo>
                  <a:lnTo>
                    <a:pt x="1211" y="332"/>
                  </a:lnTo>
                  <a:lnTo>
                    <a:pt x="1209" y="326"/>
                  </a:lnTo>
                  <a:lnTo>
                    <a:pt x="1209" y="326"/>
                  </a:lnTo>
                  <a:lnTo>
                    <a:pt x="1205" y="320"/>
                  </a:lnTo>
                  <a:lnTo>
                    <a:pt x="1199" y="310"/>
                  </a:lnTo>
                  <a:lnTo>
                    <a:pt x="1181" y="286"/>
                  </a:lnTo>
                  <a:lnTo>
                    <a:pt x="1181" y="286"/>
                  </a:lnTo>
                  <a:lnTo>
                    <a:pt x="1173" y="276"/>
                  </a:lnTo>
                  <a:lnTo>
                    <a:pt x="1171" y="264"/>
                  </a:lnTo>
                  <a:lnTo>
                    <a:pt x="1171" y="252"/>
                  </a:lnTo>
                  <a:lnTo>
                    <a:pt x="1177" y="240"/>
                  </a:lnTo>
                  <a:lnTo>
                    <a:pt x="1177" y="240"/>
                  </a:lnTo>
                  <a:lnTo>
                    <a:pt x="1177" y="238"/>
                  </a:lnTo>
                  <a:lnTo>
                    <a:pt x="1177" y="238"/>
                  </a:lnTo>
                  <a:lnTo>
                    <a:pt x="1181" y="232"/>
                  </a:lnTo>
                  <a:lnTo>
                    <a:pt x="1185" y="222"/>
                  </a:lnTo>
                  <a:lnTo>
                    <a:pt x="1195" y="215"/>
                  </a:lnTo>
                  <a:lnTo>
                    <a:pt x="1207" y="209"/>
                  </a:lnTo>
                  <a:lnTo>
                    <a:pt x="1207" y="209"/>
                  </a:lnTo>
                  <a:lnTo>
                    <a:pt x="1215" y="205"/>
                  </a:lnTo>
                  <a:lnTo>
                    <a:pt x="1221" y="201"/>
                  </a:lnTo>
                  <a:lnTo>
                    <a:pt x="1225" y="197"/>
                  </a:lnTo>
                  <a:lnTo>
                    <a:pt x="1227" y="191"/>
                  </a:lnTo>
                  <a:lnTo>
                    <a:pt x="1229" y="181"/>
                  </a:lnTo>
                  <a:lnTo>
                    <a:pt x="1229" y="171"/>
                  </a:lnTo>
                  <a:lnTo>
                    <a:pt x="1225" y="139"/>
                  </a:lnTo>
                  <a:lnTo>
                    <a:pt x="1225" y="13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89" y="0"/>
                  </a:lnTo>
                  <a:lnTo>
                    <a:pt x="1189" y="0"/>
                  </a:lnTo>
                  <a:lnTo>
                    <a:pt x="1177" y="2"/>
                  </a:lnTo>
                  <a:lnTo>
                    <a:pt x="1163" y="10"/>
                  </a:lnTo>
                  <a:lnTo>
                    <a:pt x="1163" y="10"/>
                  </a:lnTo>
                  <a:lnTo>
                    <a:pt x="1139" y="26"/>
                  </a:lnTo>
                  <a:lnTo>
                    <a:pt x="1117" y="42"/>
                  </a:lnTo>
                  <a:lnTo>
                    <a:pt x="1095" y="59"/>
                  </a:lnTo>
                  <a:lnTo>
                    <a:pt x="1085" y="6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58" y="107"/>
                  </a:lnTo>
                  <a:lnTo>
                    <a:pt x="1036" y="131"/>
                  </a:lnTo>
                  <a:lnTo>
                    <a:pt x="1012" y="151"/>
                  </a:lnTo>
                  <a:lnTo>
                    <a:pt x="986" y="169"/>
                  </a:lnTo>
                  <a:lnTo>
                    <a:pt x="960" y="183"/>
                  </a:lnTo>
                  <a:lnTo>
                    <a:pt x="932" y="195"/>
                  </a:lnTo>
                  <a:lnTo>
                    <a:pt x="901" y="205"/>
                  </a:lnTo>
                  <a:lnTo>
                    <a:pt x="869" y="213"/>
                  </a:lnTo>
                  <a:lnTo>
                    <a:pt x="869" y="213"/>
                  </a:lnTo>
                  <a:lnTo>
                    <a:pt x="819" y="221"/>
                  </a:lnTo>
                  <a:lnTo>
                    <a:pt x="793" y="224"/>
                  </a:lnTo>
                  <a:lnTo>
                    <a:pt x="767" y="230"/>
                  </a:lnTo>
                  <a:lnTo>
                    <a:pt x="767" y="230"/>
                  </a:lnTo>
                  <a:lnTo>
                    <a:pt x="742" y="240"/>
                  </a:lnTo>
                  <a:lnTo>
                    <a:pt x="714" y="250"/>
                  </a:lnTo>
                  <a:lnTo>
                    <a:pt x="688" y="260"/>
                  </a:lnTo>
                  <a:lnTo>
                    <a:pt x="662" y="270"/>
                  </a:lnTo>
                  <a:lnTo>
                    <a:pt x="662" y="270"/>
                  </a:lnTo>
                  <a:lnTo>
                    <a:pt x="602" y="286"/>
                  </a:lnTo>
                  <a:lnTo>
                    <a:pt x="543" y="302"/>
                  </a:lnTo>
                  <a:lnTo>
                    <a:pt x="483" y="318"/>
                  </a:lnTo>
                  <a:lnTo>
                    <a:pt x="423" y="334"/>
                  </a:lnTo>
                  <a:lnTo>
                    <a:pt x="423" y="334"/>
                  </a:lnTo>
                  <a:lnTo>
                    <a:pt x="348" y="358"/>
                  </a:lnTo>
                  <a:lnTo>
                    <a:pt x="274" y="382"/>
                  </a:lnTo>
                  <a:lnTo>
                    <a:pt x="127" y="433"/>
                  </a:lnTo>
                  <a:lnTo>
                    <a:pt x="127" y="433"/>
                  </a:lnTo>
                  <a:lnTo>
                    <a:pt x="115" y="441"/>
                  </a:lnTo>
                  <a:lnTo>
                    <a:pt x="103" y="449"/>
                  </a:lnTo>
                  <a:lnTo>
                    <a:pt x="93" y="459"/>
                  </a:lnTo>
                  <a:lnTo>
                    <a:pt x="87" y="471"/>
                  </a:lnTo>
                  <a:lnTo>
                    <a:pt x="87" y="471"/>
                  </a:lnTo>
                  <a:lnTo>
                    <a:pt x="85" y="491"/>
                  </a:lnTo>
                  <a:lnTo>
                    <a:pt x="83" y="511"/>
                  </a:lnTo>
                  <a:lnTo>
                    <a:pt x="83" y="533"/>
                  </a:lnTo>
                  <a:lnTo>
                    <a:pt x="87" y="553"/>
                  </a:lnTo>
                  <a:lnTo>
                    <a:pt x="87" y="553"/>
                  </a:lnTo>
                  <a:lnTo>
                    <a:pt x="119" y="708"/>
                  </a:lnTo>
                  <a:lnTo>
                    <a:pt x="153" y="863"/>
                  </a:lnTo>
                  <a:lnTo>
                    <a:pt x="153" y="863"/>
                  </a:lnTo>
                  <a:lnTo>
                    <a:pt x="155" y="881"/>
                  </a:lnTo>
                  <a:lnTo>
                    <a:pt x="155" y="898"/>
                  </a:lnTo>
                  <a:lnTo>
                    <a:pt x="153" y="916"/>
                  </a:lnTo>
                  <a:lnTo>
                    <a:pt x="149" y="932"/>
                  </a:lnTo>
                  <a:lnTo>
                    <a:pt x="149" y="932"/>
                  </a:lnTo>
                  <a:lnTo>
                    <a:pt x="125" y="982"/>
                  </a:lnTo>
                  <a:lnTo>
                    <a:pt x="101" y="1032"/>
                  </a:lnTo>
                  <a:lnTo>
                    <a:pt x="87" y="1055"/>
                  </a:lnTo>
                  <a:lnTo>
                    <a:pt x="72" y="1079"/>
                  </a:lnTo>
                  <a:lnTo>
                    <a:pt x="54" y="1101"/>
                  </a:lnTo>
                  <a:lnTo>
                    <a:pt x="32" y="1121"/>
                  </a:lnTo>
                  <a:lnTo>
                    <a:pt x="32" y="1121"/>
                  </a:lnTo>
                  <a:lnTo>
                    <a:pt x="24" y="1129"/>
                  </a:lnTo>
                  <a:lnTo>
                    <a:pt x="16" y="1137"/>
                  </a:lnTo>
                  <a:lnTo>
                    <a:pt x="8" y="1147"/>
                  </a:lnTo>
                  <a:lnTo>
                    <a:pt x="4" y="1157"/>
                  </a:lnTo>
                  <a:lnTo>
                    <a:pt x="4" y="1157"/>
                  </a:lnTo>
                  <a:lnTo>
                    <a:pt x="2" y="1169"/>
                  </a:lnTo>
                  <a:lnTo>
                    <a:pt x="0" y="1183"/>
                  </a:lnTo>
                  <a:lnTo>
                    <a:pt x="2" y="1195"/>
                  </a:lnTo>
                  <a:lnTo>
                    <a:pt x="4" y="1199"/>
                  </a:lnTo>
                  <a:lnTo>
                    <a:pt x="6" y="1203"/>
                  </a:lnTo>
                  <a:lnTo>
                    <a:pt x="6" y="1203"/>
                  </a:lnTo>
                  <a:lnTo>
                    <a:pt x="91" y="1274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201" y="1342"/>
                  </a:lnTo>
                  <a:lnTo>
                    <a:pt x="209" y="1340"/>
                  </a:lnTo>
                  <a:lnTo>
                    <a:pt x="221" y="1336"/>
                  </a:lnTo>
                  <a:lnTo>
                    <a:pt x="221" y="1336"/>
                  </a:lnTo>
                  <a:lnTo>
                    <a:pt x="237" y="1332"/>
                  </a:lnTo>
                  <a:lnTo>
                    <a:pt x="243" y="1328"/>
                  </a:lnTo>
                  <a:lnTo>
                    <a:pt x="249" y="1324"/>
                  </a:lnTo>
                  <a:lnTo>
                    <a:pt x="254" y="1316"/>
                  </a:lnTo>
                  <a:lnTo>
                    <a:pt x="260" y="1306"/>
                  </a:lnTo>
                  <a:lnTo>
                    <a:pt x="270" y="1280"/>
                  </a:lnTo>
                  <a:lnTo>
                    <a:pt x="270" y="1280"/>
                  </a:lnTo>
                  <a:lnTo>
                    <a:pt x="280" y="1260"/>
                  </a:lnTo>
                  <a:lnTo>
                    <a:pt x="292" y="1242"/>
                  </a:lnTo>
                  <a:lnTo>
                    <a:pt x="304" y="1224"/>
                  </a:lnTo>
                  <a:lnTo>
                    <a:pt x="318" y="1211"/>
                  </a:lnTo>
                  <a:lnTo>
                    <a:pt x="318" y="1211"/>
                  </a:lnTo>
                  <a:lnTo>
                    <a:pt x="328" y="1197"/>
                  </a:lnTo>
                  <a:lnTo>
                    <a:pt x="328" y="1197"/>
                  </a:lnTo>
                  <a:lnTo>
                    <a:pt x="340" y="1187"/>
                  </a:lnTo>
                  <a:lnTo>
                    <a:pt x="354" y="1179"/>
                  </a:lnTo>
                  <a:lnTo>
                    <a:pt x="368" y="1175"/>
                  </a:lnTo>
                  <a:lnTo>
                    <a:pt x="382" y="1173"/>
                  </a:lnTo>
                  <a:lnTo>
                    <a:pt x="382" y="1173"/>
                  </a:lnTo>
                  <a:lnTo>
                    <a:pt x="396" y="1175"/>
                  </a:lnTo>
                  <a:lnTo>
                    <a:pt x="408" y="1181"/>
                  </a:lnTo>
                  <a:lnTo>
                    <a:pt x="408" y="1181"/>
                  </a:lnTo>
                  <a:lnTo>
                    <a:pt x="421" y="1187"/>
                  </a:lnTo>
                  <a:lnTo>
                    <a:pt x="435" y="1189"/>
                  </a:lnTo>
                  <a:lnTo>
                    <a:pt x="435" y="1189"/>
                  </a:lnTo>
                  <a:lnTo>
                    <a:pt x="443" y="1189"/>
                  </a:lnTo>
                  <a:lnTo>
                    <a:pt x="451" y="1187"/>
                  </a:lnTo>
                  <a:lnTo>
                    <a:pt x="467" y="1179"/>
                  </a:lnTo>
                  <a:lnTo>
                    <a:pt x="485" y="1169"/>
                  </a:lnTo>
                  <a:lnTo>
                    <a:pt x="503" y="1157"/>
                  </a:lnTo>
                  <a:lnTo>
                    <a:pt x="507" y="1153"/>
                  </a:lnTo>
                  <a:lnTo>
                    <a:pt x="507" y="1153"/>
                  </a:lnTo>
                  <a:lnTo>
                    <a:pt x="531" y="1137"/>
                  </a:lnTo>
                  <a:lnTo>
                    <a:pt x="557" y="1121"/>
                  </a:lnTo>
                  <a:lnTo>
                    <a:pt x="584" y="1105"/>
                  </a:lnTo>
                  <a:lnTo>
                    <a:pt x="614" y="1091"/>
                  </a:lnTo>
                  <a:lnTo>
                    <a:pt x="646" y="1079"/>
                  </a:lnTo>
                  <a:lnTo>
                    <a:pt x="680" y="1069"/>
                  </a:lnTo>
                  <a:lnTo>
                    <a:pt x="716" y="1061"/>
                  </a:lnTo>
                  <a:lnTo>
                    <a:pt x="753" y="1057"/>
                  </a:lnTo>
                  <a:lnTo>
                    <a:pt x="753" y="1057"/>
                  </a:lnTo>
                  <a:lnTo>
                    <a:pt x="763" y="1057"/>
                  </a:lnTo>
                  <a:lnTo>
                    <a:pt x="763" y="1057"/>
                  </a:lnTo>
                  <a:lnTo>
                    <a:pt x="767" y="1046"/>
                  </a:lnTo>
                  <a:lnTo>
                    <a:pt x="767" y="1046"/>
                  </a:lnTo>
                  <a:lnTo>
                    <a:pt x="771" y="1034"/>
                  </a:lnTo>
                  <a:lnTo>
                    <a:pt x="777" y="1022"/>
                  </a:lnTo>
                  <a:lnTo>
                    <a:pt x="785" y="1014"/>
                  </a:lnTo>
                  <a:lnTo>
                    <a:pt x="791" y="1008"/>
                  </a:lnTo>
                  <a:lnTo>
                    <a:pt x="791" y="1008"/>
                  </a:lnTo>
                  <a:lnTo>
                    <a:pt x="795" y="1002"/>
                  </a:lnTo>
                  <a:lnTo>
                    <a:pt x="795" y="1002"/>
                  </a:lnTo>
                  <a:lnTo>
                    <a:pt x="801" y="996"/>
                  </a:lnTo>
                  <a:lnTo>
                    <a:pt x="809" y="992"/>
                  </a:lnTo>
                  <a:lnTo>
                    <a:pt x="817" y="988"/>
                  </a:lnTo>
                  <a:lnTo>
                    <a:pt x="827" y="988"/>
                  </a:lnTo>
                  <a:lnTo>
                    <a:pt x="827" y="988"/>
                  </a:lnTo>
                  <a:lnTo>
                    <a:pt x="829" y="988"/>
                  </a:lnTo>
                  <a:lnTo>
                    <a:pt x="829" y="988"/>
                  </a:lnTo>
                  <a:lnTo>
                    <a:pt x="839" y="990"/>
                  </a:lnTo>
                  <a:lnTo>
                    <a:pt x="847" y="994"/>
                  </a:lnTo>
                  <a:lnTo>
                    <a:pt x="855" y="1000"/>
                  </a:lnTo>
                  <a:lnTo>
                    <a:pt x="861" y="1008"/>
                  </a:lnTo>
                  <a:lnTo>
                    <a:pt x="861" y="1008"/>
                  </a:lnTo>
                  <a:lnTo>
                    <a:pt x="865" y="1012"/>
                  </a:lnTo>
                  <a:lnTo>
                    <a:pt x="865" y="1012"/>
                  </a:lnTo>
                  <a:lnTo>
                    <a:pt x="871" y="1020"/>
                  </a:lnTo>
                  <a:lnTo>
                    <a:pt x="879" y="1032"/>
                  </a:lnTo>
                  <a:lnTo>
                    <a:pt x="883" y="1046"/>
                  </a:lnTo>
                  <a:lnTo>
                    <a:pt x="883" y="1053"/>
                  </a:lnTo>
                  <a:lnTo>
                    <a:pt x="883" y="1061"/>
                  </a:lnTo>
                  <a:lnTo>
                    <a:pt x="883" y="1061"/>
                  </a:lnTo>
                  <a:lnTo>
                    <a:pt x="877" y="1103"/>
                  </a:lnTo>
                  <a:lnTo>
                    <a:pt x="877" y="1103"/>
                  </a:lnTo>
                  <a:lnTo>
                    <a:pt x="891" y="1103"/>
                  </a:lnTo>
                  <a:lnTo>
                    <a:pt x="891" y="1103"/>
                  </a:lnTo>
                  <a:lnTo>
                    <a:pt x="907" y="1101"/>
                  </a:lnTo>
                  <a:lnTo>
                    <a:pt x="924" y="1097"/>
                  </a:lnTo>
                  <a:lnTo>
                    <a:pt x="940" y="1091"/>
                  </a:lnTo>
                  <a:lnTo>
                    <a:pt x="956" y="1083"/>
                  </a:lnTo>
                  <a:lnTo>
                    <a:pt x="972" y="1073"/>
                  </a:lnTo>
                  <a:lnTo>
                    <a:pt x="988" y="1061"/>
                  </a:lnTo>
                  <a:lnTo>
                    <a:pt x="1002" y="1048"/>
                  </a:lnTo>
                  <a:lnTo>
                    <a:pt x="1014" y="1034"/>
                  </a:lnTo>
                  <a:lnTo>
                    <a:pt x="1014" y="10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7469745" y="2529368"/>
              <a:ext cx="174300" cy="252690"/>
            </a:xfrm>
            <a:custGeom>
              <a:avLst/>
              <a:gdLst>
                <a:gd name="T0" fmla="*/ 420 w 1052"/>
                <a:gd name="T1" fmla="*/ 203 h 1541"/>
                <a:gd name="T2" fmla="*/ 444 w 1052"/>
                <a:gd name="T3" fmla="*/ 277 h 1541"/>
                <a:gd name="T4" fmla="*/ 476 w 1052"/>
                <a:gd name="T5" fmla="*/ 314 h 1541"/>
                <a:gd name="T6" fmla="*/ 488 w 1052"/>
                <a:gd name="T7" fmla="*/ 334 h 1541"/>
                <a:gd name="T8" fmla="*/ 486 w 1052"/>
                <a:gd name="T9" fmla="*/ 380 h 1541"/>
                <a:gd name="T10" fmla="*/ 464 w 1052"/>
                <a:gd name="T11" fmla="*/ 428 h 1541"/>
                <a:gd name="T12" fmla="*/ 223 w 1052"/>
                <a:gd name="T13" fmla="*/ 656 h 1541"/>
                <a:gd name="T14" fmla="*/ 207 w 1052"/>
                <a:gd name="T15" fmla="*/ 664 h 1541"/>
                <a:gd name="T16" fmla="*/ 32 w 1052"/>
                <a:gd name="T17" fmla="*/ 708 h 1541"/>
                <a:gd name="T18" fmla="*/ 2 w 1052"/>
                <a:gd name="T19" fmla="*/ 740 h 1541"/>
                <a:gd name="T20" fmla="*/ 4 w 1052"/>
                <a:gd name="T21" fmla="*/ 823 h 1541"/>
                <a:gd name="T22" fmla="*/ 14 w 1052"/>
                <a:gd name="T23" fmla="*/ 909 h 1541"/>
                <a:gd name="T24" fmla="*/ 46 w 1052"/>
                <a:gd name="T25" fmla="*/ 949 h 1541"/>
                <a:gd name="T26" fmla="*/ 116 w 1052"/>
                <a:gd name="T27" fmla="*/ 1034 h 1541"/>
                <a:gd name="T28" fmla="*/ 144 w 1052"/>
                <a:gd name="T29" fmla="*/ 1092 h 1541"/>
                <a:gd name="T30" fmla="*/ 207 w 1052"/>
                <a:gd name="T31" fmla="*/ 1153 h 1541"/>
                <a:gd name="T32" fmla="*/ 285 w 1052"/>
                <a:gd name="T33" fmla="*/ 1169 h 1541"/>
                <a:gd name="T34" fmla="*/ 307 w 1052"/>
                <a:gd name="T35" fmla="*/ 1177 h 1541"/>
                <a:gd name="T36" fmla="*/ 346 w 1052"/>
                <a:gd name="T37" fmla="*/ 1211 h 1541"/>
                <a:gd name="T38" fmla="*/ 394 w 1052"/>
                <a:gd name="T39" fmla="*/ 1217 h 1541"/>
                <a:gd name="T40" fmla="*/ 442 w 1052"/>
                <a:gd name="T41" fmla="*/ 1312 h 1541"/>
                <a:gd name="T42" fmla="*/ 436 w 1052"/>
                <a:gd name="T43" fmla="*/ 1354 h 1541"/>
                <a:gd name="T44" fmla="*/ 414 w 1052"/>
                <a:gd name="T45" fmla="*/ 1394 h 1541"/>
                <a:gd name="T46" fmla="*/ 430 w 1052"/>
                <a:gd name="T47" fmla="*/ 1434 h 1541"/>
                <a:gd name="T48" fmla="*/ 499 w 1052"/>
                <a:gd name="T49" fmla="*/ 1483 h 1541"/>
                <a:gd name="T50" fmla="*/ 605 w 1052"/>
                <a:gd name="T51" fmla="*/ 1521 h 1541"/>
                <a:gd name="T52" fmla="*/ 641 w 1052"/>
                <a:gd name="T53" fmla="*/ 1523 h 1541"/>
                <a:gd name="T54" fmla="*/ 674 w 1052"/>
                <a:gd name="T55" fmla="*/ 1531 h 1541"/>
                <a:gd name="T56" fmla="*/ 726 w 1052"/>
                <a:gd name="T57" fmla="*/ 1541 h 1541"/>
                <a:gd name="T58" fmla="*/ 752 w 1052"/>
                <a:gd name="T59" fmla="*/ 1535 h 1541"/>
                <a:gd name="T60" fmla="*/ 794 w 1052"/>
                <a:gd name="T61" fmla="*/ 1481 h 1541"/>
                <a:gd name="T62" fmla="*/ 816 w 1052"/>
                <a:gd name="T63" fmla="*/ 1432 h 1541"/>
                <a:gd name="T64" fmla="*/ 889 w 1052"/>
                <a:gd name="T65" fmla="*/ 1340 h 1541"/>
                <a:gd name="T66" fmla="*/ 969 w 1052"/>
                <a:gd name="T67" fmla="*/ 1296 h 1541"/>
                <a:gd name="T68" fmla="*/ 1040 w 1052"/>
                <a:gd name="T69" fmla="*/ 1235 h 1541"/>
                <a:gd name="T70" fmla="*/ 1052 w 1052"/>
                <a:gd name="T71" fmla="*/ 1145 h 1541"/>
                <a:gd name="T72" fmla="*/ 1036 w 1052"/>
                <a:gd name="T73" fmla="*/ 1032 h 1541"/>
                <a:gd name="T74" fmla="*/ 967 w 1052"/>
                <a:gd name="T75" fmla="*/ 811 h 1541"/>
                <a:gd name="T76" fmla="*/ 867 w 1052"/>
                <a:gd name="T77" fmla="*/ 563 h 1541"/>
                <a:gd name="T78" fmla="*/ 833 w 1052"/>
                <a:gd name="T79" fmla="*/ 410 h 1541"/>
                <a:gd name="T80" fmla="*/ 820 w 1052"/>
                <a:gd name="T81" fmla="*/ 330 h 1541"/>
                <a:gd name="T82" fmla="*/ 786 w 1052"/>
                <a:gd name="T83" fmla="*/ 193 h 1541"/>
                <a:gd name="T84" fmla="*/ 772 w 1052"/>
                <a:gd name="T85" fmla="*/ 155 h 1541"/>
                <a:gd name="T86" fmla="*/ 724 w 1052"/>
                <a:gd name="T87" fmla="*/ 102 h 1541"/>
                <a:gd name="T88" fmla="*/ 561 w 1052"/>
                <a:gd name="T89" fmla="*/ 8 h 1541"/>
                <a:gd name="T90" fmla="*/ 521 w 1052"/>
                <a:gd name="T91" fmla="*/ 0 h 1541"/>
                <a:gd name="T92" fmla="*/ 493 w 1052"/>
                <a:gd name="T93" fmla="*/ 6 h 1541"/>
                <a:gd name="T94" fmla="*/ 376 w 1052"/>
                <a:gd name="T95" fmla="*/ 128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52" h="1541">
                  <a:moveTo>
                    <a:pt x="376" y="128"/>
                  </a:moveTo>
                  <a:lnTo>
                    <a:pt x="376" y="128"/>
                  </a:lnTo>
                  <a:lnTo>
                    <a:pt x="406" y="179"/>
                  </a:lnTo>
                  <a:lnTo>
                    <a:pt x="420" y="203"/>
                  </a:lnTo>
                  <a:lnTo>
                    <a:pt x="430" y="231"/>
                  </a:lnTo>
                  <a:lnTo>
                    <a:pt x="430" y="231"/>
                  </a:lnTo>
                  <a:lnTo>
                    <a:pt x="436" y="255"/>
                  </a:lnTo>
                  <a:lnTo>
                    <a:pt x="444" y="277"/>
                  </a:lnTo>
                  <a:lnTo>
                    <a:pt x="450" y="287"/>
                  </a:lnTo>
                  <a:lnTo>
                    <a:pt x="458" y="296"/>
                  </a:lnTo>
                  <a:lnTo>
                    <a:pt x="466" y="306"/>
                  </a:lnTo>
                  <a:lnTo>
                    <a:pt x="476" y="314"/>
                  </a:lnTo>
                  <a:lnTo>
                    <a:pt x="476" y="314"/>
                  </a:lnTo>
                  <a:lnTo>
                    <a:pt x="480" y="318"/>
                  </a:lnTo>
                  <a:lnTo>
                    <a:pt x="484" y="322"/>
                  </a:lnTo>
                  <a:lnTo>
                    <a:pt x="488" y="334"/>
                  </a:lnTo>
                  <a:lnTo>
                    <a:pt x="490" y="348"/>
                  </a:lnTo>
                  <a:lnTo>
                    <a:pt x="490" y="362"/>
                  </a:lnTo>
                  <a:lnTo>
                    <a:pt x="490" y="362"/>
                  </a:lnTo>
                  <a:lnTo>
                    <a:pt x="486" y="380"/>
                  </a:lnTo>
                  <a:lnTo>
                    <a:pt x="482" y="398"/>
                  </a:lnTo>
                  <a:lnTo>
                    <a:pt x="474" y="414"/>
                  </a:lnTo>
                  <a:lnTo>
                    <a:pt x="470" y="420"/>
                  </a:lnTo>
                  <a:lnTo>
                    <a:pt x="464" y="428"/>
                  </a:lnTo>
                  <a:lnTo>
                    <a:pt x="464" y="428"/>
                  </a:lnTo>
                  <a:lnTo>
                    <a:pt x="404" y="485"/>
                  </a:lnTo>
                  <a:lnTo>
                    <a:pt x="344" y="543"/>
                  </a:lnTo>
                  <a:lnTo>
                    <a:pt x="223" y="656"/>
                  </a:lnTo>
                  <a:lnTo>
                    <a:pt x="223" y="656"/>
                  </a:lnTo>
                  <a:lnTo>
                    <a:pt x="215" y="660"/>
                  </a:lnTo>
                  <a:lnTo>
                    <a:pt x="207" y="664"/>
                  </a:lnTo>
                  <a:lnTo>
                    <a:pt x="207" y="664"/>
                  </a:lnTo>
                  <a:lnTo>
                    <a:pt x="120" y="684"/>
                  </a:lnTo>
                  <a:lnTo>
                    <a:pt x="76" y="696"/>
                  </a:lnTo>
                  <a:lnTo>
                    <a:pt x="32" y="708"/>
                  </a:lnTo>
                  <a:lnTo>
                    <a:pt x="32" y="708"/>
                  </a:lnTo>
                  <a:lnTo>
                    <a:pt x="22" y="714"/>
                  </a:lnTo>
                  <a:lnTo>
                    <a:pt x="12" y="724"/>
                  </a:lnTo>
                  <a:lnTo>
                    <a:pt x="4" y="734"/>
                  </a:lnTo>
                  <a:lnTo>
                    <a:pt x="2" y="740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2" y="784"/>
                  </a:lnTo>
                  <a:lnTo>
                    <a:pt x="4" y="823"/>
                  </a:lnTo>
                  <a:lnTo>
                    <a:pt x="8" y="863"/>
                  </a:lnTo>
                  <a:lnTo>
                    <a:pt x="12" y="901"/>
                  </a:lnTo>
                  <a:lnTo>
                    <a:pt x="12" y="901"/>
                  </a:lnTo>
                  <a:lnTo>
                    <a:pt x="14" y="909"/>
                  </a:lnTo>
                  <a:lnTo>
                    <a:pt x="16" y="915"/>
                  </a:lnTo>
                  <a:lnTo>
                    <a:pt x="26" y="927"/>
                  </a:lnTo>
                  <a:lnTo>
                    <a:pt x="46" y="949"/>
                  </a:lnTo>
                  <a:lnTo>
                    <a:pt x="46" y="949"/>
                  </a:lnTo>
                  <a:lnTo>
                    <a:pt x="68" y="972"/>
                  </a:lnTo>
                  <a:lnTo>
                    <a:pt x="90" y="996"/>
                  </a:lnTo>
                  <a:lnTo>
                    <a:pt x="108" y="1022"/>
                  </a:lnTo>
                  <a:lnTo>
                    <a:pt x="116" y="1034"/>
                  </a:lnTo>
                  <a:lnTo>
                    <a:pt x="122" y="1048"/>
                  </a:lnTo>
                  <a:lnTo>
                    <a:pt x="122" y="1048"/>
                  </a:lnTo>
                  <a:lnTo>
                    <a:pt x="132" y="1070"/>
                  </a:lnTo>
                  <a:lnTo>
                    <a:pt x="144" y="1092"/>
                  </a:lnTo>
                  <a:lnTo>
                    <a:pt x="156" y="1110"/>
                  </a:lnTo>
                  <a:lnTo>
                    <a:pt x="171" y="1127"/>
                  </a:lnTo>
                  <a:lnTo>
                    <a:pt x="189" y="1141"/>
                  </a:lnTo>
                  <a:lnTo>
                    <a:pt x="207" y="1153"/>
                  </a:lnTo>
                  <a:lnTo>
                    <a:pt x="229" y="1161"/>
                  </a:lnTo>
                  <a:lnTo>
                    <a:pt x="253" y="1167"/>
                  </a:lnTo>
                  <a:lnTo>
                    <a:pt x="253" y="1167"/>
                  </a:lnTo>
                  <a:lnTo>
                    <a:pt x="285" y="1169"/>
                  </a:lnTo>
                  <a:lnTo>
                    <a:pt x="299" y="1171"/>
                  </a:lnTo>
                  <a:lnTo>
                    <a:pt x="305" y="1173"/>
                  </a:lnTo>
                  <a:lnTo>
                    <a:pt x="307" y="1177"/>
                  </a:lnTo>
                  <a:lnTo>
                    <a:pt x="307" y="1177"/>
                  </a:lnTo>
                  <a:lnTo>
                    <a:pt x="315" y="1191"/>
                  </a:lnTo>
                  <a:lnTo>
                    <a:pt x="324" y="1201"/>
                  </a:lnTo>
                  <a:lnTo>
                    <a:pt x="334" y="1209"/>
                  </a:lnTo>
                  <a:lnTo>
                    <a:pt x="346" y="1211"/>
                  </a:lnTo>
                  <a:lnTo>
                    <a:pt x="358" y="1213"/>
                  </a:lnTo>
                  <a:lnTo>
                    <a:pt x="370" y="1215"/>
                  </a:lnTo>
                  <a:lnTo>
                    <a:pt x="394" y="1217"/>
                  </a:lnTo>
                  <a:lnTo>
                    <a:pt x="394" y="1217"/>
                  </a:lnTo>
                  <a:lnTo>
                    <a:pt x="420" y="1265"/>
                  </a:lnTo>
                  <a:lnTo>
                    <a:pt x="432" y="1289"/>
                  </a:lnTo>
                  <a:lnTo>
                    <a:pt x="442" y="1312"/>
                  </a:lnTo>
                  <a:lnTo>
                    <a:pt x="442" y="1312"/>
                  </a:lnTo>
                  <a:lnTo>
                    <a:pt x="444" y="1322"/>
                  </a:lnTo>
                  <a:lnTo>
                    <a:pt x="444" y="1334"/>
                  </a:lnTo>
                  <a:lnTo>
                    <a:pt x="440" y="1344"/>
                  </a:lnTo>
                  <a:lnTo>
                    <a:pt x="436" y="1354"/>
                  </a:lnTo>
                  <a:lnTo>
                    <a:pt x="436" y="1354"/>
                  </a:lnTo>
                  <a:lnTo>
                    <a:pt x="422" y="1374"/>
                  </a:lnTo>
                  <a:lnTo>
                    <a:pt x="418" y="1384"/>
                  </a:lnTo>
                  <a:lnTo>
                    <a:pt x="414" y="1394"/>
                  </a:lnTo>
                  <a:lnTo>
                    <a:pt x="414" y="1404"/>
                  </a:lnTo>
                  <a:lnTo>
                    <a:pt x="416" y="1414"/>
                  </a:lnTo>
                  <a:lnTo>
                    <a:pt x="420" y="1424"/>
                  </a:lnTo>
                  <a:lnTo>
                    <a:pt x="430" y="1434"/>
                  </a:lnTo>
                  <a:lnTo>
                    <a:pt x="430" y="1434"/>
                  </a:lnTo>
                  <a:lnTo>
                    <a:pt x="454" y="1452"/>
                  </a:lnTo>
                  <a:lnTo>
                    <a:pt x="476" y="1467"/>
                  </a:lnTo>
                  <a:lnTo>
                    <a:pt x="499" y="1483"/>
                  </a:lnTo>
                  <a:lnTo>
                    <a:pt x="523" y="1497"/>
                  </a:lnTo>
                  <a:lnTo>
                    <a:pt x="549" y="1507"/>
                  </a:lnTo>
                  <a:lnTo>
                    <a:pt x="577" y="1515"/>
                  </a:lnTo>
                  <a:lnTo>
                    <a:pt x="605" y="1521"/>
                  </a:lnTo>
                  <a:lnTo>
                    <a:pt x="635" y="1523"/>
                  </a:lnTo>
                  <a:lnTo>
                    <a:pt x="635" y="1523"/>
                  </a:lnTo>
                  <a:lnTo>
                    <a:pt x="641" y="1523"/>
                  </a:lnTo>
                  <a:lnTo>
                    <a:pt x="641" y="1523"/>
                  </a:lnTo>
                  <a:lnTo>
                    <a:pt x="643" y="1523"/>
                  </a:lnTo>
                  <a:lnTo>
                    <a:pt x="643" y="1523"/>
                  </a:lnTo>
                  <a:lnTo>
                    <a:pt x="658" y="1525"/>
                  </a:lnTo>
                  <a:lnTo>
                    <a:pt x="674" y="1531"/>
                  </a:lnTo>
                  <a:lnTo>
                    <a:pt x="692" y="1537"/>
                  </a:lnTo>
                  <a:lnTo>
                    <a:pt x="708" y="1541"/>
                  </a:lnTo>
                  <a:lnTo>
                    <a:pt x="708" y="1541"/>
                  </a:lnTo>
                  <a:lnTo>
                    <a:pt x="726" y="1541"/>
                  </a:lnTo>
                  <a:lnTo>
                    <a:pt x="726" y="1541"/>
                  </a:lnTo>
                  <a:lnTo>
                    <a:pt x="740" y="1541"/>
                  </a:lnTo>
                  <a:lnTo>
                    <a:pt x="746" y="1539"/>
                  </a:lnTo>
                  <a:lnTo>
                    <a:pt x="752" y="1535"/>
                  </a:lnTo>
                  <a:lnTo>
                    <a:pt x="752" y="1535"/>
                  </a:lnTo>
                  <a:lnTo>
                    <a:pt x="768" y="1519"/>
                  </a:lnTo>
                  <a:lnTo>
                    <a:pt x="782" y="1501"/>
                  </a:lnTo>
                  <a:lnTo>
                    <a:pt x="794" y="1481"/>
                  </a:lnTo>
                  <a:lnTo>
                    <a:pt x="800" y="1473"/>
                  </a:lnTo>
                  <a:lnTo>
                    <a:pt x="804" y="1463"/>
                  </a:lnTo>
                  <a:lnTo>
                    <a:pt x="804" y="1463"/>
                  </a:lnTo>
                  <a:lnTo>
                    <a:pt x="816" y="1432"/>
                  </a:lnTo>
                  <a:lnTo>
                    <a:pt x="829" y="1404"/>
                  </a:lnTo>
                  <a:lnTo>
                    <a:pt x="847" y="1380"/>
                  </a:lnTo>
                  <a:lnTo>
                    <a:pt x="867" y="1358"/>
                  </a:lnTo>
                  <a:lnTo>
                    <a:pt x="889" y="1340"/>
                  </a:lnTo>
                  <a:lnTo>
                    <a:pt x="915" y="1324"/>
                  </a:lnTo>
                  <a:lnTo>
                    <a:pt x="941" y="1308"/>
                  </a:lnTo>
                  <a:lnTo>
                    <a:pt x="969" y="1296"/>
                  </a:lnTo>
                  <a:lnTo>
                    <a:pt x="969" y="1296"/>
                  </a:lnTo>
                  <a:lnTo>
                    <a:pt x="994" y="1285"/>
                  </a:lnTo>
                  <a:lnTo>
                    <a:pt x="1014" y="1269"/>
                  </a:lnTo>
                  <a:lnTo>
                    <a:pt x="1028" y="1253"/>
                  </a:lnTo>
                  <a:lnTo>
                    <a:pt x="1040" y="1235"/>
                  </a:lnTo>
                  <a:lnTo>
                    <a:pt x="1048" y="1215"/>
                  </a:lnTo>
                  <a:lnTo>
                    <a:pt x="1052" y="1193"/>
                  </a:lnTo>
                  <a:lnTo>
                    <a:pt x="1052" y="1171"/>
                  </a:lnTo>
                  <a:lnTo>
                    <a:pt x="1052" y="1145"/>
                  </a:lnTo>
                  <a:lnTo>
                    <a:pt x="1052" y="1145"/>
                  </a:lnTo>
                  <a:lnTo>
                    <a:pt x="1050" y="1118"/>
                  </a:lnTo>
                  <a:lnTo>
                    <a:pt x="1046" y="1088"/>
                  </a:lnTo>
                  <a:lnTo>
                    <a:pt x="1036" y="1032"/>
                  </a:lnTo>
                  <a:lnTo>
                    <a:pt x="1022" y="976"/>
                  </a:lnTo>
                  <a:lnTo>
                    <a:pt x="1006" y="921"/>
                  </a:lnTo>
                  <a:lnTo>
                    <a:pt x="987" y="865"/>
                  </a:lnTo>
                  <a:lnTo>
                    <a:pt x="967" y="811"/>
                  </a:lnTo>
                  <a:lnTo>
                    <a:pt x="925" y="704"/>
                  </a:lnTo>
                  <a:lnTo>
                    <a:pt x="925" y="704"/>
                  </a:lnTo>
                  <a:lnTo>
                    <a:pt x="895" y="632"/>
                  </a:lnTo>
                  <a:lnTo>
                    <a:pt x="867" y="563"/>
                  </a:lnTo>
                  <a:lnTo>
                    <a:pt x="853" y="525"/>
                  </a:lnTo>
                  <a:lnTo>
                    <a:pt x="843" y="489"/>
                  </a:lnTo>
                  <a:lnTo>
                    <a:pt x="837" y="450"/>
                  </a:lnTo>
                  <a:lnTo>
                    <a:pt x="833" y="410"/>
                  </a:lnTo>
                  <a:lnTo>
                    <a:pt x="833" y="410"/>
                  </a:lnTo>
                  <a:lnTo>
                    <a:pt x="831" y="384"/>
                  </a:lnTo>
                  <a:lnTo>
                    <a:pt x="827" y="356"/>
                  </a:lnTo>
                  <a:lnTo>
                    <a:pt x="820" y="330"/>
                  </a:lnTo>
                  <a:lnTo>
                    <a:pt x="814" y="302"/>
                  </a:lnTo>
                  <a:lnTo>
                    <a:pt x="798" y="249"/>
                  </a:lnTo>
                  <a:lnTo>
                    <a:pt x="790" y="221"/>
                  </a:lnTo>
                  <a:lnTo>
                    <a:pt x="786" y="193"/>
                  </a:lnTo>
                  <a:lnTo>
                    <a:pt x="786" y="193"/>
                  </a:lnTo>
                  <a:lnTo>
                    <a:pt x="784" y="181"/>
                  </a:lnTo>
                  <a:lnTo>
                    <a:pt x="778" y="169"/>
                  </a:lnTo>
                  <a:lnTo>
                    <a:pt x="772" y="155"/>
                  </a:lnTo>
                  <a:lnTo>
                    <a:pt x="764" y="143"/>
                  </a:lnTo>
                  <a:lnTo>
                    <a:pt x="746" y="122"/>
                  </a:lnTo>
                  <a:lnTo>
                    <a:pt x="724" y="102"/>
                  </a:lnTo>
                  <a:lnTo>
                    <a:pt x="724" y="102"/>
                  </a:lnTo>
                  <a:lnTo>
                    <a:pt x="686" y="76"/>
                  </a:lnTo>
                  <a:lnTo>
                    <a:pt x="645" y="52"/>
                  </a:lnTo>
                  <a:lnTo>
                    <a:pt x="603" y="28"/>
                  </a:lnTo>
                  <a:lnTo>
                    <a:pt x="561" y="8"/>
                  </a:lnTo>
                  <a:lnTo>
                    <a:pt x="561" y="8"/>
                  </a:lnTo>
                  <a:lnTo>
                    <a:pt x="543" y="2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05" y="2"/>
                  </a:lnTo>
                  <a:lnTo>
                    <a:pt x="497" y="4"/>
                  </a:lnTo>
                  <a:lnTo>
                    <a:pt x="493" y="6"/>
                  </a:lnTo>
                  <a:lnTo>
                    <a:pt x="493" y="6"/>
                  </a:lnTo>
                  <a:lnTo>
                    <a:pt x="462" y="36"/>
                  </a:lnTo>
                  <a:lnTo>
                    <a:pt x="430" y="68"/>
                  </a:lnTo>
                  <a:lnTo>
                    <a:pt x="376" y="128"/>
                  </a:lnTo>
                  <a:lnTo>
                    <a:pt x="376" y="1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6943199" y="2847056"/>
              <a:ext cx="229142" cy="211532"/>
            </a:xfrm>
            <a:custGeom>
              <a:avLst/>
              <a:gdLst>
                <a:gd name="T0" fmla="*/ 1359 w 1383"/>
                <a:gd name="T1" fmla="*/ 341 h 1290"/>
                <a:gd name="T2" fmla="*/ 1296 w 1383"/>
                <a:gd name="T3" fmla="*/ 316 h 1290"/>
                <a:gd name="T4" fmla="*/ 1270 w 1383"/>
                <a:gd name="T5" fmla="*/ 256 h 1290"/>
                <a:gd name="T6" fmla="*/ 1238 w 1383"/>
                <a:gd name="T7" fmla="*/ 202 h 1290"/>
                <a:gd name="T8" fmla="*/ 1173 w 1383"/>
                <a:gd name="T9" fmla="*/ 228 h 1290"/>
                <a:gd name="T10" fmla="*/ 1033 w 1383"/>
                <a:gd name="T11" fmla="*/ 230 h 1290"/>
                <a:gd name="T12" fmla="*/ 890 w 1383"/>
                <a:gd name="T13" fmla="*/ 139 h 1290"/>
                <a:gd name="T14" fmla="*/ 833 w 1383"/>
                <a:gd name="T15" fmla="*/ 53 h 1290"/>
                <a:gd name="T16" fmla="*/ 751 w 1383"/>
                <a:gd name="T17" fmla="*/ 79 h 1290"/>
                <a:gd name="T18" fmla="*/ 715 w 1383"/>
                <a:gd name="T19" fmla="*/ 103 h 1290"/>
                <a:gd name="T20" fmla="*/ 709 w 1383"/>
                <a:gd name="T21" fmla="*/ 105 h 1290"/>
                <a:gd name="T22" fmla="*/ 678 w 1383"/>
                <a:gd name="T23" fmla="*/ 85 h 1290"/>
                <a:gd name="T24" fmla="*/ 656 w 1383"/>
                <a:gd name="T25" fmla="*/ 47 h 1290"/>
                <a:gd name="T26" fmla="*/ 580 w 1383"/>
                <a:gd name="T27" fmla="*/ 41 h 1290"/>
                <a:gd name="T28" fmla="*/ 516 w 1383"/>
                <a:gd name="T29" fmla="*/ 117 h 1290"/>
                <a:gd name="T30" fmla="*/ 463 w 1383"/>
                <a:gd name="T31" fmla="*/ 204 h 1290"/>
                <a:gd name="T32" fmla="*/ 405 w 1383"/>
                <a:gd name="T33" fmla="*/ 262 h 1290"/>
                <a:gd name="T34" fmla="*/ 330 w 1383"/>
                <a:gd name="T35" fmla="*/ 250 h 1290"/>
                <a:gd name="T36" fmla="*/ 302 w 1383"/>
                <a:gd name="T37" fmla="*/ 234 h 1290"/>
                <a:gd name="T38" fmla="*/ 254 w 1383"/>
                <a:gd name="T39" fmla="*/ 302 h 1290"/>
                <a:gd name="T40" fmla="*/ 182 w 1383"/>
                <a:gd name="T41" fmla="*/ 306 h 1290"/>
                <a:gd name="T42" fmla="*/ 119 w 1383"/>
                <a:gd name="T43" fmla="*/ 306 h 1290"/>
                <a:gd name="T44" fmla="*/ 121 w 1383"/>
                <a:gd name="T45" fmla="*/ 355 h 1290"/>
                <a:gd name="T46" fmla="*/ 103 w 1383"/>
                <a:gd name="T47" fmla="*/ 447 h 1290"/>
                <a:gd name="T48" fmla="*/ 23 w 1383"/>
                <a:gd name="T49" fmla="*/ 681 h 1290"/>
                <a:gd name="T50" fmla="*/ 53 w 1383"/>
                <a:gd name="T51" fmla="*/ 660 h 1290"/>
                <a:gd name="T52" fmla="*/ 69 w 1383"/>
                <a:gd name="T53" fmla="*/ 602 h 1290"/>
                <a:gd name="T54" fmla="*/ 107 w 1383"/>
                <a:gd name="T55" fmla="*/ 582 h 1290"/>
                <a:gd name="T56" fmla="*/ 188 w 1383"/>
                <a:gd name="T57" fmla="*/ 604 h 1290"/>
                <a:gd name="T58" fmla="*/ 204 w 1383"/>
                <a:gd name="T59" fmla="*/ 606 h 1290"/>
                <a:gd name="T60" fmla="*/ 236 w 1383"/>
                <a:gd name="T61" fmla="*/ 660 h 1290"/>
                <a:gd name="T62" fmla="*/ 298 w 1383"/>
                <a:gd name="T63" fmla="*/ 739 h 1290"/>
                <a:gd name="T64" fmla="*/ 427 w 1383"/>
                <a:gd name="T65" fmla="*/ 787 h 1290"/>
                <a:gd name="T66" fmla="*/ 487 w 1383"/>
                <a:gd name="T67" fmla="*/ 829 h 1290"/>
                <a:gd name="T68" fmla="*/ 570 w 1383"/>
                <a:gd name="T69" fmla="*/ 864 h 1290"/>
                <a:gd name="T70" fmla="*/ 630 w 1383"/>
                <a:gd name="T71" fmla="*/ 856 h 1290"/>
                <a:gd name="T72" fmla="*/ 676 w 1383"/>
                <a:gd name="T73" fmla="*/ 852 h 1290"/>
                <a:gd name="T74" fmla="*/ 721 w 1383"/>
                <a:gd name="T75" fmla="*/ 890 h 1290"/>
                <a:gd name="T76" fmla="*/ 727 w 1383"/>
                <a:gd name="T77" fmla="*/ 962 h 1290"/>
                <a:gd name="T78" fmla="*/ 672 w 1383"/>
                <a:gd name="T79" fmla="*/ 1013 h 1290"/>
                <a:gd name="T80" fmla="*/ 691 w 1383"/>
                <a:gd name="T81" fmla="*/ 1081 h 1290"/>
                <a:gd name="T82" fmla="*/ 785 w 1383"/>
                <a:gd name="T83" fmla="*/ 1196 h 1290"/>
                <a:gd name="T84" fmla="*/ 819 w 1383"/>
                <a:gd name="T85" fmla="*/ 1270 h 1290"/>
                <a:gd name="T86" fmla="*/ 980 w 1383"/>
                <a:gd name="T87" fmla="*/ 1149 h 1290"/>
                <a:gd name="T88" fmla="*/ 936 w 1383"/>
                <a:gd name="T89" fmla="*/ 1069 h 1290"/>
                <a:gd name="T90" fmla="*/ 970 w 1383"/>
                <a:gd name="T91" fmla="*/ 1002 h 1290"/>
                <a:gd name="T92" fmla="*/ 1109 w 1383"/>
                <a:gd name="T93" fmla="*/ 840 h 1290"/>
                <a:gd name="T94" fmla="*/ 1151 w 1383"/>
                <a:gd name="T95" fmla="*/ 735 h 1290"/>
                <a:gd name="T96" fmla="*/ 1224 w 1383"/>
                <a:gd name="T97" fmla="*/ 644 h 1290"/>
                <a:gd name="T98" fmla="*/ 1286 w 1383"/>
                <a:gd name="T99" fmla="*/ 554 h 1290"/>
                <a:gd name="T100" fmla="*/ 1284 w 1383"/>
                <a:gd name="T101" fmla="*/ 516 h 1290"/>
                <a:gd name="T102" fmla="*/ 1322 w 1383"/>
                <a:gd name="T103" fmla="*/ 483 h 1290"/>
                <a:gd name="T104" fmla="*/ 1381 w 1383"/>
                <a:gd name="T105" fmla="*/ 467 h 1290"/>
                <a:gd name="T106" fmla="*/ 1375 w 1383"/>
                <a:gd name="T107" fmla="*/ 385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3" h="1290">
                  <a:moveTo>
                    <a:pt x="1375" y="385"/>
                  </a:moveTo>
                  <a:lnTo>
                    <a:pt x="1375" y="385"/>
                  </a:lnTo>
                  <a:lnTo>
                    <a:pt x="1373" y="371"/>
                  </a:lnTo>
                  <a:lnTo>
                    <a:pt x="1369" y="359"/>
                  </a:lnTo>
                  <a:lnTo>
                    <a:pt x="1365" y="349"/>
                  </a:lnTo>
                  <a:lnTo>
                    <a:pt x="1359" y="341"/>
                  </a:lnTo>
                  <a:lnTo>
                    <a:pt x="1351" y="336"/>
                  </a:lnTo>
                  <a:lnTo>
                    <a:pt x="1342" y="330"/>
                  </a:lnTo>
                  <a:lnTo>
                    <a:pt x="1330" y="326"/>
                  </a:lnTo>
                  <a:lnTo>
                    <a:pt x="1318" y="322"/>
                  </a:lnTo>
                  <a:lnTo>
                    <a:pt x="1318" y="322"/>
                  </a:lnTo>
                  <a:lnTo>
                    <a:pt x="1296" y="316"/>
                  </a:lnTo>
                  <a:lnTo>
                    <a:pt x="1282" y="310"/>
                  </a:lnTo>
                  <a:lnTo>
                    <a:pt x="1270" y="304"/>
                  </a:lnTo>
                  <a:lnTo>
                    <a:pt x="1264" y="296"/>
                  </a:lnTo>
                  <a:lnTo>
                    <a:pt x="1262" y="284"/>
                  </a:lnTo>
                  <a:lnTo>
                    <a:pt x="1264" y="272"/>
                  </a:lnTo>
                  <a:lnTo>
                    <a:pt x="1270" y="256"/>
                  </a:lnTo>
                  <a:lnTo>
                    <a:pt x="1280" y="236"/>
                  </a:lnTo>
                  <a:lnTo>
                    <a:pt x="1280" y="236"/>
                  </a:lnTo>
                  <a:lnTo>
                    <a:pt x="1266" y="220"/>
                  </a:lnTo>
                  <a:lnTo>
                    <a:pt x="1256" y="210"/>
                  </a:lnTo>
                  <a:lnTo>
                    <a:pt x="1248" y="204"/>
                  </a:lnTo>
                  <a:lnTo>
                    <a:pt x="1238" y="202"/>
                  </a:lnTo>
                  <a:lnTo>
                    <a:pt x="1238" y="202"/>
                  </a:lnTo>
                  <a:lnTo>
                    <a:pt x="1230" y="202"/>
                  </a:lnTo>
                  <a:lnTo>
                    <a:pt x="1222" y="206"/>
                  </a:lnTo>
                  <a:lnTo>
                    <a:pt x="1194" y="218"/>
                  </a:lnTo>
                  <a:lnTo>
                    <a:pt x="1194" y="218"/>
                  </a:lnTo>
                  <a:lnTo>
                    <a:pt x="1173" y="228"/>
                  </a:lnTo>
                  <a:lnTo>
                    <a:pt x="1151" y="234"/>
                  </a:lnTo>
                  <a:lnTo>
                    <a:pt x="1127" y="238"/>
                  </a:lnTo>
                  <a:lnTo>
                    <a:pt x="1103" y="238"/>
                  </a:lnTo>
                  <a:lnTo>
                    <a:pt x="1103" y="238"/>
                  </a:lnTo>
                  <a:lnTo>
                    <a:pt x="1067" y="236"/>
                  </a:lnTo>
                  <a:lnTo>
                    <a:pt x="1033" y="230"/>
                  </a:lnTo>
                  <a:lnTo>
                    <a:pt x="1000" y="218"/>
                  </a:lnTo>
                  <a:lnTo>
                    <a:pt x="970" y="204"/>
                  </a:lnTo>
                  <a:lnTo>
                    <a:pt x="940" y="184"/>
                  </a:lnTo>
                  <a:lnTo>
                    <a:pt x="912" y="163"/>
                  </a:lnTo>
                  <a:lnTo>
                    <a:pt x="902" y="151"/>
                  </a:lnTo>
                  <a:lnTo>
                    <a:pt x="890" y="139"/>
                  </a:lnTo>
                  <a:lnTo>
                    <a:pt x="880" y="125"/>
                  </a:lnTo>
                  <a:lnTo>
                    <a:pt x="872" y="111"/>
                  </a:lnTo>
                  <a:lnTo>
                    <a:pt x="872" y="111"/>
                  </a:lnTo>
                  <a:lnTo>
                    <a:pt x="862" y="95"/>
                  </a:lnTo>
                  <a:lnTo>
                    <a:pt x="854" y="81"/>
                  </a:lnTo>
                  <a:lnTo>
                    <a:pt x="833" y="53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75" y="23"/>
                  </a:lnTo>
                  <a:lnTo>
                    <a:pt x="765" y="47"/>
                  </a:lnTo>
                  <a:lnTo>
                    <a:pt x="765" y="47"/>
                  </a:lnTo>
                  <a:lnTo>
                    <a:pt x="751" y="79"/>
                  </a:lnTo>
                  <a:lnTo>
                    <a:pt x="751" y="79"/>
                  </a:lnTo>
                  <a:lnTo>
                    <a:pt x="745" y="89"/>
                  </a:lnTo>
                  <a:lnTo>
                    <a:pt x="737" y="95"/>
                  </a:lnTo>
                  <a:lnTo>
                    <a:pt x="727" y="101"/>
                  </a:lnTo>
                  <a:lnTo>
                    <a:pt x="715" y="103"/>
                  </a:lnTo>
                  <a:lnTo>
                    <a:pt x="715" y="103"/>
                  </a:lnTo>
                  <a:lnTo>
                    <a:pt x="713" y="103"/>
                  </a:lnTo>
                  <a:lnTo>
                    <a:pt x="713" y="103"/>
                  </a:lnTo>
                  <a:lnTo>
                    <a:pt x="711" y="103"/>
                  </a:lnTo>
                  <a:lnTo>
                    <a:pt x="711" y="103"/>
                  </a:lnTo>
                  <a:lnTo>
                    <a:pt x="709" y="105"/>
                  </a:lnTo>
                  <a:lnTo>
                    <a:pt x="709" y="105"/>
                  </a:lnTo>
                  <a:lnTo>
                    <a:pt x="693" y="101"/>
                  </a:lnTo>
                  <a:lnTo>
                    <a:pt x="693" y="101"/>
                  </a:lnTo>
                  <a:lnTo>
                    <a:pt x="693" y="99"/>
                  </a:lnTo>
                  <a:lnTo>
                    <a:pt x="693" y="99"/>
                  </a:lnTo>
                  <a:lnTo>
                    <a:pt x="685" y="93"/>
                  </a:lnTo>
                  <a:lnTo>
                    <a:pt x="678" y="85"/>
                  </a:lnTo>
                  <a:lnTo>
                    <a:pt x="678" y="85"/>
                  </a:lnTo>
                  <a:lnTo>
                    <a:pt x="668" y="69"/>
                  </a:lnTo>
                  <a:lnTo>
                    <a:pt x="668" y="69"/>
                  </a:lnTo>
                  <a:lnTo>
                    <a:pt x="662" y="57"/>
                  </a:lnTo>
                  <a:lnTo>
                    <a:pt x="656" y="47"/>
                  </a:lnTo>
                  <a:lnTo>
                    <a:pt x="656" y="47"/>
                  </a:lnTo>
                  <a:lnTo>
                    <a:pt x="646" y="17"/>
                  </a:lnTo>
                  <a:lnTo>
                    <a:pt x="646" y="17"/>
                  </a:lnTo>
                  <a:lnTo>
                    <a:pt x="620" y="27"/>
                  </a:lnTo>
                  <a:lnTo>
                    <a:pt x="620" y="27"/>
                  </a:lnTo>
                  <a:lnTo>
                    <a:pt x="598" y="33"/>
                  </a:lnTo>
                  <a:lnTo>
                    <a:pt x="580" y="41"/>
                  </a:lnTo>
                  <a:lnTo>
                    <a:pt x="564" y="51"/>
                  </a:lnTo>
                  <a:lnTo>
                    <a:pt x="552" y="59"/>
                  </a:lnTo>
                  <a:lnTo>
                    <a:pt x="540" y="71"/>
                  </a:lnTo>
                  <a:lnTo>
                    <a:pt x="530" y="83"/>
                  </a:lnTo>
                  <a:lnTo>
                    <a:pt x="522" y="99"/>
                  </a:lnTo>
                  <a:lnTo>
                    <a:pt x="516" y="117"/>
                  </a:lnTo>
                  <a:lnTo>
                    <a:pt x="516" y="117"/>
                  </a:lnTo>
                  <a:lnTo>
                    <a:pt x="511" y="133"/>
                  </a:lnTo>
                  <a:lnTo>
                    <a:pt x="505" y="149"/>
                  </a:lnTo>
                  <a:lnTo>
                    <a:pt x="495" y="165"/>
                  </a:lnTo>
                  <a:lnTo>
                    <a:pt x="485" y="178"/>
                  </a:lnTo>
                  <a:lnTo>
                    <a:pt x="463" y="204"/>
                  </a:lnTo>
                  <a:lnTo>
                    <a:pt x="441" y="228"/>
                  </a:lnTo>
                  <a:lnTo>
                    <a:pt x="441" y="228"/>
                  </a:lnTo>
                  <a:lnTo>
                    <a:pt x="419" y="252"/>
                  </a:lnTo>
                  <a:lnTo>
                    <a:pt x="419" y="252"/>
                  </a:lnTo>
                  <a:lnTo>
                    <a:pt x="413" y="256"/>
                  </a:lnTo>
                  <a:lnTo>
                    <a:pt x="405" y="262"/>
                  </a:lnTo>
                  <a:lnTo>
                    <a:pt x="395" y="266"/>
                  </a:lnTo>
                  <a:lnTo>
                    <a:pt x="383" y="266"/>
                  </a:lnTo>
                  <a:lnTo>
                    <a:pt x="383" y="266"/>
                  </a:lnTo>
                  <a:lnTo>
                    <a:pt x="367" y="266"/>
                  </a:lnTo>
                  <a:lnTo>
                    <a:pt x="347" y="260"/>
                  </a:lnTo>
                  <a:lnTo>
                    <a:pt x="330" y="250"/>
                  </a:lnTo>
                  <a:lnTo>
                    <a:pt x="320" y="244"/>
                  </a:lnTo>
                  <a:lnTo>
                    <a:pt x="312" y="238"/>
                  </a:lnTo>
                  <a:lnTo>
                    <a:pt x="312" y="238"/>
                  </a:lnTo>
                  <a:lnTo>
                    <a:pt x="306" y="230"/>
                  </a:lnTo>
                  <a:lnTo>
                    <a:pt x="306" y="230"/>
                  </a:lnTo>
                  <a:lnTo>
                    <a:pt x="302" y="234"/>
                  </a:lnTo>
                  <a:lnTo>
                    <a:pt x="302" y="234"/>
                  </a:lnTo>
                  <a:lnTo>
                    <a:pt x="292" y="260"/>
                  </a:lnTo>
                  <a:lnTo>
                    <a:pt x="286" y="272"/>
                  </a:lnTo>
                  <a:lnTo>
                    <a:pt x="276" y="284"/>
                  </a:lnTo>
                  <a:lnTo>
                    <a:pt x="266" y="294"/>
                  </a:lnTo>
                  <a:lnTo>
                    <a:pt x="254" y="302"/>
                  </a:lnTo>
                  <a:lnTo>
                    <a:pt x="238" y="306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02" y="308"/>
                  </a:lnTo>
                  <a:lnTo>
                    <a:pt x="182" y="306"/>
                  </a:lnTo>
                  <a:lnTo>
                    <a:pt x="182" y="306"/>
                  </a:lnTo>
                  <a:lnTo>
                    <a:pt x="173" y="304"/>
                  </a:lnTo>
                  <a:lnTo>
                    <a:pt x="173" y="304"/>
                  </a:lnTo>
                  <a:lnTo>
                    <a:pt x="149" y="300"/>
                  </a:lnTo>
                  <a:lnTo>
                    <a:pt x="125" y="294"/>
                  </a:lnTo>
                  <a:lnTo>
                    <a:pt x="125" y="294"/>
                  </a:lnTo>
                  <a:lnTo>
                    <a:pt x="119" y="306"/>
                  </a:lnTo>
                  <a:lnTo>
                    <a:pt x="113" y="320"/>
                  </a:lnTo>
                  <a:lnTo>
                    <a:pt x="111" y="332"/>
                  </a:lnTo>
                  <a:lnTo>
                    <a:pt x="111" y="336"/>
                  </a:lnTo>
                  <a:lnTo>
                    <a:pt x="111" y="340"/>
                  </a:lnTo>
                  <a:lnTo>
                    <a:pt x="111" y="340"/>
                  </a:lnTo>
                  <a:lnTo>
                    <a:pt x="121" y="355"/>
                  </a:lnTo>
                  <a:lnTo>
                    <a:pt x="125" y="369"/>
                  </a:lnTo>
                  <a:lnTo>
                    <a:pt x="125" y="383"/>
                  </a:lnTo>
                  <a:lnTo>
                    <a:pt x="125" y="395"/>
                  </a:lnTo>
                  <a:lnTo>
                    <a:pt x="121" y="409"/>
                  </a:lnTo>
                  <a:lnTo>
                    <a:pt x="115" y="421"/>
                  </a:lnTo>
                  <a:lnTo>
                    <a:pt x="103" y="447"/>
                  </a:lnTo>
                  <a:lnTo>
                    <a:pt x="103" y="447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12" y="681"/>
                  </a:lnTo>
                  <a:lnTo>
                    <a:pt x="23" y="681"/>
                  </a:lnTo>
                  <a:lnTo>
                    <a:pt x="23" y="681"/>
                  </a:lnTo>
                  <a:lnTo>
                    <a:pt x="31" y="681"/>
                  </a:lnTo>
                  <a:lnTo>
                    <a:pt x="37" y="679"/>
                  </a:lnTo>
                  <a:lnTo>
                    <a:pt x="41" y="677"/>
                  </a:lnTo>
                  <a:lnTo>
                    <a:pt x="47" y="673"/>
                  </a:lnTo>
                  <a:lnTo>
                    <a:pt x="49" y="668"/>
                  </a:lnTo>
                  <a:lnTo>
                    <a:pt x="53" y="660"/>
                  </a:lnTo>
                  <a:lnTo>
                    <a:pt x="57" y="642"/>
                  </a:lnTo>
                  <a:lnTo>
                    <a:pt x="57" y="642"/>
                  </a:lnTo>
                  <a:lnTo>
                    <a:pt x="57" y="632"/>
                  </a:lnTo>
                  <a:lnTo>
                    <a:pt x="61" y="620"/>
                  </a:lnTo>
                  <a:lnTo>
                    <a:pt x="63" y="610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9" y="592"/>
                  </a:lnTo>
                  <a:lnTo>
                    <a:pt x="89" y="586"/>
                  </a:lnTo>
                  <a:lnTo>
                    <a:pt x="97" y="582"/>
                  </a:lnTo>
                  <a:lnTo>
                    <a:pt x="107" y="582"/>
                  </a:lnTo>
                  <a:lnTo>
                    <a:pt x="107" y="582"/>
                  </a:lnTo>
                  <a:lnTo>
                    <a:pt x="117" y="582"/>
                  </a:lnTo>
                  <a:lnTo>
                    <a:pt x="127" y="586"/>
                  </a:lnTo>
                  <a:lnTo>
                    <a:pt x="149" y="594"/>
                  </a:lnTo>
                  <a:lnTo>
                    <a:pt x="169" y="600"/>
                  </a:lnTo>
                  <a:lnTo>
                    <a:pt x="179" y="604"/>
                  </a:lnTo>
                  <a:lnTo>
                    <a:pt x="188" y="604"/>
                  </a:lnTo>
                  <a:lnTo>
                    <a:pt x="188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204" y="606"/>
                  </a:lnTo>
                  <a:lnTo>
                    <a:pt x="212" y="610"/>
                  </a:lnTo>
                  <a:lnTo>
                    <a:pt x="220" y="616"/>
                  </a:lnTo>
                  <a:lnTo>
                    <a:pt x="224" y="624"/>
                  </a:lnTo>
                  <a:lnTo>
                    <a:pt x="224" y="624"/>
                  </a:lnTo>
                  <a:lnTo>
                    <a:pt x="230" y="642"/>
                  </a:lnTo>
                  <a:lnTo>
                    <a:pt x="236" y="660"/>
                  </a:lnTo>
                  <a:lnTo>
                    <a:pt x="244" y="675"/>
                  </a:lnTo>
                  <a:lnTo>
                    <a:pt x="254" y="691"/>
                  </a:lnTo>
                  <a:lnTo>
                    <a:pt x="264" y="705"/>
                  </a:lnTo>
                  <a:lnTo>
                    <a:pt x="274" y="717"/>
                  </a:lnTo>
                  <a:lnTo>
                    <a:pt x="286" y="729"/>
                  </a:lnTo>
                  <a:lnTo>
                    <a:pt x="298" y="739"/>
                  </a:lnTo>
                  <a:lnTo>
                    <a:pt x="312" y="747"/>
                  </a:lnTo>
                  <a:lnTo>
                    <a:pt x="326" y="755"/>
                  </a:lnTo>
                  <a:lnTo>
                    <a:pt x="357" y="769"/>
                  </a:lnTo>
                  <a:lnTo>
                    <a:pt x="391" y="779"/>
                  </a:lnTo>
                  <a:lnTo>
                    <a:pt x="427" y="787"/>
                  </a:lnTo>
                  <a:lnTo>
                    <a:pt x="427" y="787"/>
                  </a:lnTo>
                  <a:lnTo>
                    <a:pt x="441" y="793"/>
                  </a:lnTo>
                  <a:lnTo>
                    <a:pt x="455" y="799"/>
                  </a:lnTo>
                  <a:lnTo>
                    <a:pt x="467" y="809"/>
                  </a:lnTo>
                  <a:lnTo>
                    <a:pt x="479" y="819"/>
                  </a:lnTo>
                  <a:lnTo>
                    <a:pt x="479" y="819"/>
                  </a:lnTo>
                  <a:lnTo>
                    <a:pt x="487" y="829"/>
                  </a:lnTo>
                  <a:lnTo>
                    <a:pt x="499" y="839"/>
                  </a:lnTo>
                  <a:lnTo>
                    <a:pt x="512" y="846"/>
                  </a:lnTo>
                  <a:lnTo>
                    <a:pt x="526" y="852"/>
                  </a:lnTo>
                  <a:lnTo>
                    <a:pt x="540" y="858"/>
                  </a:lnTo>
                  <a:lnTo>
                    <a:pt x="554" y="862"/>
                  </a:lnTo>
                  <a:lnTo>
                    <a:pt x="570" y="864"/>
                  </a:lnTo>
                  <a:lnTo>
                    <a:pt x="586" y="866"/>
                  </a:lnTo>
                  <a:lnTo>
                    <a:pt x="586" y="866"/>
                  </a:lnTo>
                  <a:lnTo>
                    <a:pt x="596" y="864"/>
                  </a:lnTo>
                  <a:lnTo>
                    <a:pt x="608" y="862"/>
                  </a:lnTo>
                  <a:lnTo>
                    <a:pt x="620" y="860"/>
                  </a:lnTo>
                  <a:lnTo>
                    <a:pt x="630" y="856"/>
                  </a:lnTo>
                  <a:lnTo>
                    <a:pt x="630" y="856"/>
                  </a:lnTo>
                  <a:lnTo>
                    <a:pt x="642" y="850"/>
                  </a:lnTo>
                  <a:lnTo>
                    <a:pt x="658" y="850"/>
                  </a:lnTo>
                  <a:lnTo>
                    <a:pt x="658" y="850"/>
                  </a:lnTo>
                  <a:lnTo>
                    <a:pt x="666" y="850"/>
                  </a:lnTo>
                  <a:lnTo>
                    <a:pt x="676" y="852"/>
                  </a:lnTo>
                  <a:lnTo>
                    <a:pt x="683" y="856"/>
                  </a:lnTo>
                  <a:lnTo>
                    <a:pt x="693" y="860"/>
                  </a:lnTo>
                  <a:lnTo>
                    <a:pt x="701" y="866"/>
                  </a:lnTo>
                  <a:lnTo>
                    <a:pt x="709" y="874"/>
                  </a:lnTo>
                  <a:lnTo>
                    <a:pt x="715" y="882"/>
                  </a:lnTo>
                  <a:lnTo>
                    <a:pt x="721" y="890"/>
                  </a:lnTo>
                  <a:lnTo>
                    <a:pt x="721" y="890"/>
                  </a:lnTo>
                  <a:lnTo>
                    <a:pt x="727" y="906"/>
                  </a:lnTo>
                  <a:lnTo>
                    <a:pt x="731" y="920"/>
                  </a:lnTo>
                  <a:lnTo>
                    <a:pt x="733" y="936"/>
                  </a:lnTo>
                  <a:lnTo>
                    <a:pt x="731" y="950"/>
                  </a:lnTo>
                  <a:lnTo>
                    <a:pt x="727" y="962"/>
                  </a:lnTo>
                  <a:lnTo>
                    <a:pt x="721" y="976"/>
                  </a:lnTo>
                  <a:lnTo>
                    <a:pt x="713" y="986"/>
                  </a:lnTo>
                  <a:lnTo>
                    <a:pt x="703" y="994"/>
                  </a:lnTo>
                  <a:lnTo>
                    <a:pt x="703" y="994"/>
                  </a:lnTo>
                  <a:lnTo>
                    <a:pt x="685" y="1005"/>
                  </a:lnTo>
                  <a:lnTo>
                    <a:pt x="672" y="1013"/>
                  </a:lnTo>
                  <a:lnTo>
                    <a:pt x="664" y="1023"/>
                  </a:lnTo>
                  <a:lnTo>
                    <a:pt x="660" y="1031"/>
                  </a:lnTo>
                  <a:lnTo>
                    <a:pt x="662" y="1041"/>
                  </a:lnTo>
                  <a:lnTo>
                    <a:pt x="666" y="1051"/>
                  </a:lnTo>
                  <a:lnTo>
                    <a:pt x="676" y="1065"/>
                  </a:lnTo>
                  <a:lnTo>
                    <a:pt x="691" y="1081"/>
                  </a:lnTo>
                  <a:lnTo>
                    <a:pt x="691" y="1081"/>
                  </a:lnTo>
                  <a:lnTo>
                    <a:pt x="725" y="1117"/>
                  </a:lnTo>
                  <a:lnTo>
                    <a:pt x="741" y="1135"/>
                  </a:lnTo>
                  <a:lnTo>
                    <a:pt x="757" y="1155"/>
                  </a:lnTo>
                  <a:lnTo>
                    <a:pt x="771" y="1174"/>
                  </a:lnTo>
                  <a:lnTo>
                    <a:pt x="785" y="1196"/>
                  </a:lnTo>
                  <a:lnTo>
                    <a:pt x="795" y="1220"/>
                  </a:lnTo>
                  <a:lnTo>
                    <a:pt x="803" y="1244"/>
                  </a:lnTo>
                  <a:lnTo>
                    <a:pt x="803" y="1244"/>
                  </a:lnTo>
                  <a:lnTo>
                    <a:pt x="805" y="1252"/>
                  </a:lnTo>
                  <a:lnTo>
                    <a:pt x="809" y="1258"/>
                  </a:lnTo>
                  <a:lnTo>
                    <a:pt x="819" y="1270"/>
                  </a:lnTo>
                  <a:lnTo>
                    <a:pt x="837" y="1290"/>
                  </a:lnTo>
                  <a:lnTo>
                    <a:pt x="837" y="1290"/>
                  </a:lnTo>
                  <a:lnTo>
                    <a:pt x="1013" y="1188"/>
                  </a:lnTo>
                  <a:lnTo>
                    <a:pt x="1013" y="1188"/>
                  </a:lnTo>
                  <a:lnTo>
                    <a:pt x="998" y="1169"/>
                  </a:lnTo>
                  <a:lnTo>
                    <a:pt x="980" y="1149"/>
                  </a:lnTo>
                  <a:lnTo>
                    <a:pt x="980" y="1149"/>
                  </a:lnTo>
                  <a:lnTo>
                    <a:pt x="964" y="1133"/>
                  </a:lnTo>
                  <a:lnTo>
                    <a:pt x="952" y="1117"/>
                  </a:lnTo>
                  <a:lnTo>
                    <a:pt x="942" y="1101"/>
                  </a:lnTo>
                  <a:lnTo>
                    <a:pt x="938" y="1085"/>
                  </a:lnTo>
                  <a:lnTo>
                    <a:pt x="936" y="1069"/>
                  </a:lnTo>
                  <a:lnTo>
                    <a:pt x="940" y="1055"/>
                  </a:lnTo>
                  <a:lnTo>
                    <a:pt x="946" y="1039"/>
                  </a:lnTo>
                  <a:lnTo>
                    <a:pt x="956" y="1025"/>
                  </a:lnTo>
                  <a:lnTo>
                    <a:pt x="956" y="1025"/>
                  </a:lnTo>
                  <a:lnTo>
                    <a:pt x="960" y="1011"/>
                  </a:lnTo>
                  <a:lnTo>
                    <a:pt x="970" y="1002"/>
                  </a:lnTo>
                  <a:lnTo>
                    <a:pt x="970" y="1002"/>
                  </a:lnTo>
                  <a:lnTo>
                    <a:pt x="1023" y="950"/>
                  </a:lnTo>
                  <a:lnTo>
                    <a:pt x="1049" y="924"/>
                  </a:lnTo>
                  <a:lnTo>
                    <a:pt x="1071" y="898"/>
                  </a:lnTo>
                  <a:lnTo>
                    <a:pt x="1091" y="870"/>
                  </a:lnTo>
                  <a:lnTo>
                    <a:pt x="1109" y="840"/>
                  </a:lnTo>
                  <a:lnTo>
                    <a:pt x="1123" y="809"/>
                  </a:lnTo>
                  <a:lnTo>
                    <a:pt x="1133" y="773"/>
                  </a:lnTo>
                  <a:lnTo>
                    <a:pt x="1133" y="773"/>
                  </a:lnTo>
                  <a:lnTo>
                    <a:pt x="1135" y="763"/>
                  </a:lnTo>
                  <a:lnTo>
                    <a:pt x="1139" y="753"/>
                  </a:lnTo>
                  <a:lnTo>
                    <a:pt x="1151" y="735"/>
                  </a:lnTo>
                  <a:lnTo>
                    <a:pt x="1163" y="719"/>
                  </a:lnTo>
                  <a:lnTo>
                    <a:pt x="1177" y="703"/>
                  </a:lnTo>
                  <a:lnTo>
                    <a:pt x="1177" y="703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224" y="644"/>
                  </a:lnTo>
                  <a:lnTo>
                    <a:pt x="1224" y="644"/>
                  </a:lnTo>
                  <a:lnTo>
                    <a:pt x="1262" y="594"/>
                  </a:lnTo>
                  <a:lnTo>
                    <a:pt x="1262" y="594"/>
                  </a:lnTo>
                  <a:lnTo>
                    <a:pt x="1288" y="558"/>
                  </a:lnTo>
                  <a:lnTo>
                    <a:pt x="1288" y="558"/>
                  </a:lnTo>
                  <a:lnTo>
                    <a:pt x="1286" y="554"/>
                  </a:lnTo>
                  <a:lnTo>
                    <a:pt x="1286" y="554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2" y="530"/>
                  </a:lnTo>
                  <a:lnTo>
                    <a:pt x="1282" y="530"/>
                  </a:lnTo>
                  <a:lnTo>
                    <a:pt x="1284" y="516"/>
                  </a:lnTo>
                  <a:lnTo>
                    <a:pt x="1288" y="505"/>
                  </a:lnTo>
                  <a:lnTo>
                    <a:pt x="1296" y="495"/>
                  </a:lnTo>
                  <a:lnTo>
                    <a:pt x="1308" y="489"/>
                  </a:lnTo>
                  <a:lnTo>
                    <a:pt x="1308" y="489"/>
                  </a:lnTo>
                  <a:lnTo>
                    <a:pt x="1322" y="483"/>
                  </a:lnTo>
                  <a:lnTo>
                    <a:pt x="1322" y="483"/>
                  </a:lnTo>
                  <a:lnTo>
                    <a:pt x="1343" y="473"/>
                  </a:lnTo>
                  <a:lnTo>
                    <a:pt x="1357" y="469"/>
                  </a:lnTo>
                  <a:lnTo>
                    <a:pt x="1373" y="467"/>
                  </a:lnTo>
                  <a:lnTo>
                    <a:pt x="1373" y="467"/>
                  </a:lnTo>
                  <a:lnTo>
                    <a:pt x="1381" y="467"/>
                  </a:lnTo>
                  <a:lnTo>
                    <a:pt x="1381" y="467"/>
                  </a:lnTo>
                  <a:lnTo>
                    <a:pt x="1383" y="467"/>
                  </a:lnTo>
                  <a:lnTo>
                    <a:pt x="1383" y="467"/>
                  </a:lnTo>
                  <a:lnTo>
                    <a:pt x="1379" y="427"/>
                  </a:lnTo>
                  <a:lnTo>
                    <a:pt x="1375" y="405"/>
                  </a:lnTo>
                  <a:lnTo>
                    <a:pt x="1375" y="385"/>
                  </a:lnTo>
                  <a:lnTo>
                    <a:pt x="1375" y="38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7104907" y="2482470"/>
              <a:ext cx="211082" cy="157419"/>
            </a:xfrm>
            <a:custGeom>
              <a:avLst/>
              <a:gdLst>
                <a:gd name="T0" fmla="*/ 302 w 1274"/>
                <a:gd name="T1" fmla="*/ 891 h 960"/>
                <a:gd name="T2" fmla="*/ 346 w 1274"/>
                <a:gd name="T3" fmla="*/ 863 h 960"/>
                <a:gd name="T4" fmla="*/ 387 w 1274"/>
                <a:gd name="T5" fmla="*/ 863 h 960"/>
                <a:gd name="T6" fmla="*/ 423 w 1274"/>
                <a:gd name="T7" fmla="*/ 873 h 960"/>
                <a:gd name="T8" fmla="*/ 437 w 1274"/>
                <a:gd name="T9" fmla="*/ 863 h 960"/>
                <a:gd name="T10" fmla="*/ 459 w 1274"/>
                <a:gd name="T11" fmla="*/ 833 h 960"/>
                <a:gd name="T12" fmla="*/ 558 w 1274"/>
                <a:gd name="T13" fmla="*/ 779 h 960"/>
                <a:gd name="T14" fmla="*/ 628 w 1274"/>
                <a:gd name="T15" fmla="*/ 763 h 960"/>
                <a:gd name="T16" fmla="*/ 660 w 1274"/>
                <a:gd name="T17" fmla="*/ 769 h 960"/>
                <a:gd name="T18" fmla="*/ 698 w 1274"/>
                <a:gd name="T19" fmla="*/ 791 h 960"/>
                <a:gd name="T20" fmla="*/ 793 w 1274"/>
                <a:gd name="T21" fmla="*/ 815 h 960"/>
                <a:gd name="T22" fmla="*/ 865 w 1274"/>
                <a:gd name="T23" fmla="*/ 827 h 960"/>
                <a:gd name="T24" fmla="*/ 908 w 1274"/>
                <a:gd name="T25" fmla="*/ 853 h 960"/>
                <a:gd name="T26" fmla="*/ 962 w 1274"/>
                <a:gd name="T27" fmla="*/ 887 h 960"/>
                <a:gd name="T28" fmla="*/ 1026 w 1274"/>
                <a:gd name="T29" fmla="*/ 899 h 960"/>
                <a:gd name="T30" fmla="*/ 1037 w 1274"/>
                <a:gd name="T31" fmla="*/ 869 h 960"/>
                <a:gd name="T32" fmla="*/ 1059 w 1274"/>
                <a:gd name="T33" fmla="*/ 839 h 960"/>
                <a:gd name="T34" fmla="*/ 1155 w 1274"/>
                <a:gd name="T35" fmla="*/ 749 h 960"/>
                <a:gd name="T36" fmla="*/ 1218 w 1274"/>
                <a:gd name="T37" fmla="*/ 708 h 960"/>
                <a:gd name="T38" fmla="*/ 1274 w 1274"/>
                <a:gd name="T39" fmla="*/ 678 h 960"/>
                <a:gd name="T40" fmla="*/ 1258 w 1274"/>
                <a:gd name="T41" fmla="*/ 652 h 960"/>
                <a:gd name="T42" fmla="*/ 1179 w 1274"/>
                <a:gd name="T43" fmla="*/ 624 h 960"/>
                <a:gd name="T44" fmla="*/ 1125 w 1274"/>
                <a:gd name="T45" fmla="*/ 559 h 960"/>
                <a:gd name="T46" fmla="*/ 1107 w 1274"/>
                <a:gd name="T47" fmla="*/ 513 h 960"/>
                <a:gd name="T48" fmla="*/ 1111 w 1274"/>
                <a:gd name="T49" fmla="*/ 469 h 960"/>
                <a:gd name="T50" fmla="*/ 1133 w 1274"/>
                <a:gd name="T51" fmla="*/ 417 h 960"/>
                <a:gd name="T52" fmla="*/ 1133 w 1274"/>
                <a:gd name="T53" fmla="*/ 364 h 960"/>
                <a:gd name="T54" fmla="*/ 1087 w 1274"/>
                <a:gd name="T55" fmla="*/ 340 h 960"/>
                <a:gd name="T56" fmla="*/ 1018 w 1274"/>
                <a:gd name="T57" fmla="*/ 336 h 960"/>
                <a:gd name="T58" fmla="*/ 918 w 1274"/>
                <a:gd name="T59" fmla="*/ 342 h 960"/>
                <a:gd name="T60" fmla="*/ 865 w 1274"/>
                <a:gd name="T61" fmla="*/ 330 h 960"/>
                <a:gd name="T62" fmla="*/ 829 w 1274"/>
                <a:gd name="T63" fmla="*/ 272 h 960"/>
                <a:gd name="T64" fmla="*/ 823 w 1274"/>
                <a:gd name="T65" fmla="*/ 217 h 960"/>
                <a:gd name="T66" fmla="*/ 799 w 1274"/>
                <a:gd name="T67" fmla="*/ 161 h 960"/>
                <a:gd name="T68" fmla="*/ 765 w 1274"/>
                <a:gd name="T69" fmla="*/ 105 h 960"/>
                <a:gd name="T70" fmla="*/ 765 w 1274"/>
                <a:gd name="T71" fmla="*/ 66 h 960"/>
                <a:gd name="T72" fmla="*/ 952 w 1274"/>
                <a:gd name="T73" fmla="*/ 205 h 960"/>
                <a:gd name="T74" fmla="*/ 940 w 1274"/>
                <a:gd name="T75" fmla="*/ 137 h 960"/>
                <a:gd name="T76" fmla="*/ 894 w 1274"/>
                <a:gd name="T77" fmla="*/ 82 h 960"/>
                <a:gd name="T78" fmla="*/ 793 w 1274"/>
                <a:gd name="T79" fmla="*/ 16 h 960"/>
                <a:gd name="T80" fmla="*/ 688 w 1274"/>
                <a:gd name="T81" fmla="*/ 2 h 960"/>
                <a:gd name="T82" fmla="*/ 523 w 1274"/>
                <a:gd name="T83" fmla="*/ 4 h 960"/>
                <a:gd name="T84" fmla="*/ 358 w 1274"/>
                <a:gd name="T85" fmla="*/ 16 h 960"/>
                <a:gd name="T86" fmla="*/ 322 w 1274"/>
                <a:gd name="T87" fmla="*/ 36 h 960"/>
                <a:gd name="T88" fmla="*/ 296 w 1274"/>
                <a:gd name="T89" fmla="*/ 60 h 960"/>
                <a:gd name="T90" fmla="*/ 244 w 1274"/>
                <a:gd name="T91" fmla="*/ 76 h 960"/>
                <a:gd name="T92" fmla="*/ 26 w 1274"/>
                <a:gd name="T93" fmla="*/ 173 h 960"/>
                <a:gd name="T94" fmla="*/ 26 w 1274"/>
                <a:gd name="T95" fmla="*/ 175 h 960"/>
                <a:gd name="T96" fmla="*/ 59 w 1274"/>
                <a:gd name="T97" fmla="*/ 376 h 960"/>
                <a:gd name="T98" fmla="*/ 30 w 1274"/>
                <a:gd name="T99" fmla="*/ 429 h 960"/>
                <a:gd name="T100" fmla="*/ 4 w 1274"/>
                <a:gd name="T101" fmla="*/ 445 h 960"/>
                <a:gd name="T102" fmla="*/ 32 w 1274"/>
                <a:gd name="T103" fmla="*/ 495 h 960"/>
                <a:gd name="T104" fmla="*/ 41 w 1274"/>
                <a:gd name="T105" fmla="*/ 573 h 960"/>
                <a:gd name="T106" fmla="*/ 55 w 1274"/>
                <a:gd name="T107" fmla="*/ 608 h 960"/>
                <a:gd name="T108" fmla="*/ 81 w 1274"/>
                <a:gd name="T109" fmla="*/ 646 h 960"/>
                <a:gd name="T110" fmla="*/ 83 w 1274"/>
                <a:gd name="T111" fmla="*/ 706 h 960"/>
                <a:gd name="T112" fmla="*/ 59 w 1274"/>
                <a:gd name="T113" fmla="*/ 746 h 960"/>
                <a:gd name="T114" fmla="*/ 45 w 1274"/>
                <a:gd name="T115" fmla="*/ 829 h 960"/>
                <a:gd name="T116" fmla="*/ 59 w 1274"/>
                <a:gd name="T117" fmla="*/ 879 h 960"/>
                <a:gd name="T118" fmla="*/ 133 w 1274"/>
                <a:gd name="T119" fmla="*/ 938 h 960"/>
                <a:gd name="T120" fmla="*/ 179 w 1274"/>
                <a:gd name="T121" fmla="*/ 956 h 960"/>
                <a:gd name="T122" fmla="*/ 242 w 1274"/>
                <a:gd name="T123" fmla="*/ 958 h 960"/>
                <a:gd name="T124" fmla="*/ 282 w 1274"/>
                <a:gd name="T125" fmla="*/ 92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4" h="960">
                  <a:moveTo>
                    <a:pt x="282" y="920"/>
                  </a:moveTo>
                  <a:lnTo>
                    <a:pt x="282" y="920"/>
                  </a:lnTo>
                  <a:lnTo>
                    <a:pt x="292" y="905"/>
                  </a:lnTo>
                  <a:lnTo>
                    <a:pt x="302" y="891"/>
                  </a:lnTo>
                  <a:lnTo>
                    <a:pt x="314" y="881"/>
                  </a:lnTo>
                  <a:lnTo>
                    <a:pt x="324" y="873"/>
                  </a:lnTo>
                  <a:lnTo>
                    <a:pt x="336" y="867"/>
                  </a:lnTo>
                  <a:lnTo>
                    <a:pt x="346" y="863"/>
                  </a:lnTo>
                  <a:lnTo>
                    <a:pt x="358" y="861"/>
                  </a:lnTo>
                  <a:lnTo>
                    <a:pt x="367" y="861"/>
                  </a:lnTo>
                  <a:lnTo>
                    <a:pt x="367" y="861"/>
                  </a:lnTo>
                  <a:lnTo>
                    <a:pt x="387" y="863"/>
                  </a:lnTo>
                  <a:lnTo>
                    <a:pt x="407" y="869"/>
                  </a:lnTo>
                  <a:lnTo>
                    <a:pt x="407" y="869"/>
                  </a:lnTo>
                  <a:lnTo>
                    <a:pt x="417" y="873"/>
                  </a:lnTo>
                  <a:lnTo>
                    <a:pt x="423" y="873"/>
                  </a:lnTo>
                  <a:lnTo>
                    <a:pt x="423" y="873"/>
                  </a:lnTo>
                  <a:lnTo>
                    <a:pt x="425" y="873"/>
                  </a:lnTo>
                  <a:lnTo>
                    <a:pt x="431" y="871"/>
                  </a:lnTo>
                  <a:lnTo>
                    <a:pt x="437" y="863"/>
                  </a:lnTo>
                  <a:lnTo>
                    <a:pt x="445" y="849"/>
                  </a:lnTo>
                  <a:lnTo>
                    <a:pt x="445" y="849"/>
                  </a:lnTo>
                  <a:lnTo>
                    <a:pt x="451" y="841"/>
                  </a:lnTo>
                  <a:lnTo>
                    <a:pt x="459" y="833"/>
                  </a:lnTo>
                  <a:lnTo>
                    <a:pt x="477" y="817"/>
                  </a:lnTo>
                  <a:lnTo>
                    <a:pt x="503" y="803"/>
                  </a:lnTo>
                  <a:lnTo>
                    <a:pt x="529" y="789"/>
                  </a:lnTo>
                  <a:lnTo>
                    <a:pt x="558" y="779"/>
                  </a:lnTo>
                  <a:lnTo>
                    <a:pt x="584" y="771"/>
                  </a:lnTo>
                  <a:lnTo>
                    <a:pt x="608" y="765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40" y="763"/>
                  </a:lnTo>
                  <a:lnTo>
                    <a:pt x="652" y="767"/>
                  </a:lnTo>
                  <a:lnTo>
                    <a:pt x="660" y="769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82" y="785"/>
                  </a:lnTo>
                  <a:lnTo>
                    <a:pt x="698" y="791"/>
                  </a:lnTo>
                  <a:lnTo>
                    <a:pt x="711" y="797"/>
                  </a:lnTo>
                  <a:lnTo>
                    <a:pt x="727" y="803"/>
                  </a:lnTo>
                  <a:lnTo>
                    <a:pt x="759" y="809"/>
                  </a:lnTo>
                  <a:lnTo>
                    <a:pt x="793" y="815"/>
                  </a:lnTo>
                  <a:lnTo>
                    <a:pt x="793" y="815"/>
                  </a:lnTo>
                  <a:lnTo>
                    <a:pt x="849" y="823"/>
                  </a:lnTo>
                  <a:lnTo>
                    <a:pt x="849" y="823"/>
                  </a:lnTo>
                  <a:lnTo>
                    <a:pt x="865" y="827"/>
                  </a:lnTo>
                  <a:lnTo>
                    <a:pt x="880" y="833"/>
                  </a:lnTo>
                  <a:lnTo>
                    <a:pt x="896" y="841"/>
                  </a:lnTo>
                  <a:lnTo>
                    <a:pt x="908" y="853"/>
                  </a:lnTo>
                  <a:lnTo>
                    <a:pt x="908" y="853"/>
                  </a:lnTo>
                  <a:lnTo>
                    <a:pt x="920" y="865"/>
                  </a:lnTo>
                  <a:lnTo>
                    <a:pt x="934" y="873"/>
                  </a:lnTo>
                  <a:lnTo>
                    <a:pt x="946" y="881"/>
                  </a:lnTo>
                  <a:lnTo>
                    <a:pt x="962" y="887"/>
                  </a:lnTo>
                  <a:lnTo>
                    <a:pt x="976" y="891"/>
                  </a:lnTo>
                  <a:lnTo>
                    <a:pt x="992" y="895"/>
                  </a:lnTo>
                  <a:lnTo>
                    <a:pt x="1026" y="899"/>
                  </a:lnTo>
                  <a:lnTo>
                    <a:pt x="1026" y="899"/>
                  </a:lnTo>
                  <a:lnTo>
                    <a:pt x="1030" y="891"/>
                  </a:lnTo>
                  <a:lnTo>
                    <a:pt x="1033" y="881"/>
                  </a:lnTo>
                  <a:lnTo>
                    <a:pt x="1033" y="881"/>
                  </a:lnTo>
                  <a:lnTo>
                    <a:pt x="1037" y="869"/>
                  </a:lnTo>
                  <a:lnTo>
                    <a:pt x="1043" y="857"/>
                  </a:lnTo>
                  <a:lnTo>
                    <a:pt x="1051" y="847"/>
                  </a:lnTo>
                  <a:lnTo>
                    <a:pt x="1059" y="839"/>
                  </a:lnTo>
                  <a:lnTo>
                    <a:pt x="1059" y="839"/>
                  </a:lnTo>
                  <a:lnTo>
                    <a:pt x="1081" y="823"/>
                  </a:lnTo>
                  <a:lnTo>
                    <a:pt x="1099" y="805"/>
                  </a:lnTo>
                  <a:lnTo>
                    <a:pt x="1135" y="767"/>
                  </a:lnTo>
                  <a:lnTo>
                    <a:pt x="1155" y="749"/>
                  </a:lnTo>
                  <a:lnTo>
                    <a:pt x="1173" y="734"/>
                  </a:lnTo>
                  <a:lnTo>
                    <a:pt x="1195" y="720"/>
                  </a:lnTo>
                  <a:lnTo>
                    <a:pt x="1218" y="708"/>
                  </a:lnTo>
                  <a:lnTo>
                    <a:pt x="1218" y="708"/>
                  </a:lnTo>
                  <a:lnTo>
                    <a:pt x="1232" y="702"/>
                  </a:lnTo>
                  <a:lnTo>
                    <a:pt x="1246" y="694"/>
                  </a:lnTo>
                  <a:lnTo>
                    <a:pt x="1274" y="678"/>
                  </a:lnTo>
                  <a:lnTo>
                    <a:pt x="1274" y="678"/>
                  </a:lnTo>
                  <a:lnTo>
                    <a:pt x="1264" y="652"/>
                  </a:lnTo>
                  <a:lnTo>
                    <a:pt x="1264" y="652"/>
                  </a:lnTo>
                  <a:lnTo>
                    <a:pt x="1258" y="652"/>
                  </a:lnTo>
                  <a:lnTo>
                    <a:pt x="1258" y="652"/>
                  </a:lnTo>
                  <a:lnTo>
                    <a:pt x="1234" y="650"/>
                  </a:lnTo>
                  <a:lnTo>
                    <a:pt x="1212" y="644"/>
                  </a:lnTo>
                  <a:lnTo>
                    <a:pt x="1195" y="636"/>
                  </a:lnTo>
                  <a:lnTo>
                    <a:pt x="1179" y="624"/>
                  </a:lnTo>
                  <a:lnTo>
                    <a:pt x="1163" y="610"/>
                  </a:lnTo>
                  <a:lnTo>
                    <a:pt x="1149" y="594"/>
                  </a:lnTo>
                  <a:lnTo>
                    <a:pt x="1137" y="577"/>
                  </a:lnTo>
                  <a:lnTo>
                    <a:pt x="1125" y="559"/>
                  </a:lnTo>
                  <a:lnTo>
                    <a:pt x="1125" y="559"/>
                  </a:lnTo>
                  <a:lnTo>
                    <a:pt x="1113" y="535"/>
                  </a:lnTo>
                  <a:lnTo>
                    <a:pt x="1109" y="525"/>
                  </a:lnTo>
                  <a:lnTo>
                    <a:pt x="1107" y="513"/>
                  </a:lnTo>
                  <a:lnTo>
                    <a:pt x="1105" y="503"/>
                  </a:lnTo>
                  <a:lnTo>
                    <a:pt x="1105" y="493"/>
                  </a:lnTo>
                  <a:lnTo>
                    <a:pt x="1107" y="481"/>
                  </a:lnTo>
                  <a:lnTo>
                    <a:pt x="1111" y="469"/>
                  </a:lnTo>
                  <a:lnTo>
                    <a:pt x="1111" y="469"/>
                  </a:lnTo>
                  <a:lnTo>
                    <a:pt x="1123" y="443"/>
                  </a:lnTo>
                  <a:lnTo>
                    <a:pt x="1133" y="417"/>
                  </a:lnTo>
                  <a:lnTo>
                    <a:pt x="1133" y="417"/>
                  </a:lnTo>
                  <a:lnTo>
                    <a:pt x="1139" y="402"/>
                  </a:lnTo>
                  <a:lnTo>
                    <a:pt x="1139" y="388"/>
                  </a:lnTo>
                  <a:lnTo>
                    <a:pt x="1139" y="376"/>
                  </a:lnTo>
                  <a:lnTo>
                    <a:pt x="1133" y="364"/>
                  </a:lnTo>
                  <a:lnTo>
                    <a:pt x="1127" y="354"/>
                  </a:lnTo>
                  <a:lnTo>
                    <a:pt x="1117" y="348"/>
                  </a:lnTo>
                  <a:lnTo>
                    <a:pt x="1103" y="342"/>
                  </a:lnTo>
                  <a:lnTo>
                    <a:pt x="1087" y="340"/>
                  </a:lnTo>
                  <a:lnTo>
                    <a:pt x="1087" y="340"/>
                  </a:lnTo>
                  <a:lnTo>
                    <a:pt x="1053" y="338"/>
                  </a:lnTo>
                  <a:lnTo>
                    <a:pt x="1018" y="336"/>
                  </a:lnTo>
                  <a:lnTo>
                    <a:pt x="1018" y="336"/>
                  </a:lnTo>
                  <a:lnTo>
                    <a:pt x="980" y="338"/>
                  </a:lnTo>
                  <a:lnTo>
                    <a:pt x="944" y="340"/>
                  </a:lnTo>
                  <a:lnTo>
                    <a:pt x="944" y="340"/>
                  </a:lnTo>
                  <a:lnTo>
                    <a:pt x="918" y="342"/>
                  </a:lnTo>
                  <a:lnTo>
                    <a:pt x="918" y="342"/>
                  </a:lnTo>
                  <a:lnTo>
                    <a:pt x="898" y="342"/>
                  </a:lnTo>
                  <a:lnTo>
                    <a:pt x="880" y="338"/>
                  </a:lnTo>
                  <a:lnTo>
                    <a:pt x="865" y="330"/>
                  </a:lnTo>
                  <a:lnTo>
                    <a:pt x="853" y="320"/>
                  </a:lnTo>
                  <a:lnTo>
                    <a:pt x="841" y="308"/>
                  </a:lnTo>
                  <a:lnTo>
                    <a:pt x="835" y="292"/>
                  </a:lnTo>
                  <a:lnTo>
                    <a:pt x="829" y="272"/>
                  </a:lnTo>
                  <a:lnTo>
                    <a:pt x="827" y="250"/>
                  </a:lnTo>
                  <a:lnTo>
                    <a:pt x="827" y="250"/>
                  </a:lnTo>
                  <a:lnTo>
                    <a:pt x="827" y="233"/>
                  </a:lnTo>
                  <a:lnTo>
                    <a:pt x="823" y="217"/>
                  </a:lnTo>
                  <a:lnTo>
                    <a:pt x="819" y="203"/>
                  </a:lnTo>
                  <a:lnTo>
                    <a:pt x="815" y="187"/>
                  </a:lnTo>
                  <a:lnTo>
                    <a:pt x="807" y="173"/>
                  </a:lnTo>
                  <a:lnTo>
                    <a:pt x="799" y="161"/>
                  </a:lnTo>
                  <a:lnTo>
                    <a:pt x="781" y="133"/>
                  </a:lnTo>
                  <a:lnTo>
                    <a:pt x="781" y="133"/>
                  </a:lnTo>
                  <a:lnTo>
                    <a:pt x="771" y="121"/>
                  </a:lnTo>
                  <a:lnTo>
                    <a:pt x="765" y="105"/>
                  </a:lnTo>
                  <a:lnTo>
                    <a:pt x="749" y="78"/>
                  </a:lnTo>
                  <a:lnTo>
                    <a:pt x="749" y="78"/>
                  </a:lnTo>
                  <a:lnTo>
                    <a:pt x="765" y="66"/>
                  </a:lnTo>
                  <a:lnTo>
                    <a:pt x="765" y="66"/>
                  </a:lnTo>
                  <a:lnTo>
                    <a:pt x="930" y="215"/>
                  </a:lnTo>
                  <a:lnTo>
                    <a:pt x="930" y="215"/>
                  </a:lnTo>
                  <a:lnTo>
                    <a:pt x="952" y="205"/>
                  </a:lnTo>
                  <a:lnTo>
                    <a:pt x="952" y="205"/>
                  </a:lnTo>
                  <a:lnTo>
                    <a:pt x="950" y="185"/>
                  </a:lnTo>
                  <a:lnTo>
                    <a:pt x="948" y="163"/>
                  </a:lnTo>
                  <a:lnTo>
                    <a:pt x="942" y="145"/>
                  </a:lnTo>
                  <a:lnTo>
                    <a:pt x="940" y="137"/>
                  </a:lnTo>
                  <a:lnTo>
                    <a:pt x="934" y="129"/>
                  </a:lnTo>
                  <a:lnTo>
                    <a:pt x="934" y="129"/>
                  </a:lnTo>
                  <a:lnTo>
                    <a:pt x="914" y="105"/>
                  </a:lnTo>
                  <a:lnTo>
                    <a:pt x="894" y="82"/>
                  </a:lnTo>
                  <a:lnTo>
                    <a:pt x="870" y="62"/>
                  </a:lnTo>
                  <a:lnTo>
                    <a:pt x="847" y="44"/>
                  </a:lnTo>
                  <a:lnTo>
                    <a:pt x="821" y="28"/>
                  </a:lnTo>
                  <a:lnTo>
                    <a:pt x="793" y="16"/>
                  </a:lnTo>
                  <a:lnTo>
                    <a:pt x="765" y="8"/>
                  </a:lnTo>
                  <a:lnTo>
                    <a:pt x="733" y="4"/>
                  </a:lnTo>
                  <a:lnTo>
                    <a:pt x="733" y="4"/>
                  </a:lnTo>
                  <a:lnTo>
                    <a:pt x="688" y="2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582" y="2"/>
                  </a:lnTo>
                  <a:lnTo>
                    <a:pt x="523" y="4"/>
                  </a:lnTo>
                  <a:lnTo>
                    <a:pt x="405" y="10"/>
                  </a:lnTo>
                  <a:lnTo>
                    <a:pt x="405" y="10"/>
                  </a:lnTo>
                  <a:lnTo>
                    <a:pt x="381" y="12"/>
                  </a:lnTo>
                  <a:lnTo>
                    <a:pt x="358" y="16"/>
                  </a:lnTo>
                  <a:lnTo>
                    <a:pt x="346" y="20"/>
                  </a:lnTo>
                  <a:lnTo>
                    <a:pt x="336" y="24"/>
                  </a:lnTo>
                  <a:lnTo>
                    <a:pt x="328" y="28"/>
                  </a:lnTo>
                  <a:lnTo>
                    <a:pt x="322" y="36"/>
                  </a:lnTo>
                  <a:lnTo>
                    <a:pt x="322" y="36"/>
                  </a:lnTo>
                  <a:lnTo>
                    <a:pt x="314" y="46"/>
                  </a:lnTo>
                  <a:lnTo>
                    <a:pt x="306" y="54"/>
                  </a:lnTo>
                  <a:lnTo>
                    <a:pt x="296" y="60"/>
                  </a:lnTo>
                  <a:lnTo>
                    <a:pt x="286" y="64"/>
                  </a:lnTo>
                  <a:lnTo>
                    <a:pt x="264" y="70"/>
                  </a:lnTo>
                  <a:lnTo>
                    <a:pt x="254" y="72"/>
                  </a:lnTo>
                  <a:lnTo>
                    <a:pt x="244" y="76"/>
                  </a:lnTo>
                  <a:lnTo>
                    <a:pt x="244" y="76"/>
                  </a:lnTo>
                  <a:lnTo>
                    <a:pt x="135" y="123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53" y="324"/>
                  </a:lnTo>
                  <a:lnTo>
                    <a:pt x="53" y="324"/>
                  </a:lnTo>
                  <a:lnTo>
                    <a:pt x="57" y="360"/>
                  </a:lnTo>
                  <a:lnTo>
                    <a:pt x="59" y="376"/>
                  </a:lnTo>
                  <a:lnTo>
                    <a:pt x="57" y="392"/>
                  </a:lnTo>
                  <a:lnTo>
                    <a:pt x="51" y="406"/>
                  </a:lnTo>
                  <a:lnTo>
                    <a:pt x="41" y="419"/>
                  </a:lnTo>
                  <a:lnTo>
                    <a:pt x="30" y="429"/>
                  </a:lnTo>
                  <a:lnTo>
                    <a:pt x="10" y="439"/>
                  </a:lnTo>
                  <a:lnTo>
                    <a:pt x="10" y="439"/>
                  </a:lnTo>
                  <a:lnTo>
                    <a:pt x="6" y="441"/>
                  </a:lnTo>
                  <a:lnTo>
                    <a:pt x="4" y="445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26" y="485"/>
                  </a:lnTo>
                  <a:lnTo>
                    <a:pt x="32" y="495"/>
                  </a:lnTo>
                  <a:lnTo>
                    <a:pt x="37" y="507"/>
                  </a:lnTo>
                  <a:lnTo>
                    <a:pt x="39" y="519"/>
                  </a:lnTo>
                  <a:lnTo>
                    <a:pt x="41" y="533"/>
                  </a:lnTo>
                  <a:lnTo>
                    <a:pt x="41" y="573"/>
                  </a:lnTo>
                  <a:lnTo>
                    <a:pt x="41" y="573"/>
                  </a:lnTo>
                  <a:lnTo>
                    <a:pt x="43" y="584"/>
                  </a:lnTo>
                  <a:lnTo>
                    <a:pt x="47" y="596"/>
                  </a:lnTo>
                  <a:lnTo>
                    <a:pt x="55" y="608"/>
                  </a:lnTo>
                  <a:lnTo>
                    <a:pt x="63" y="620"/>
                  </a:lnTo>
                  <a:lnTo>
                    <a:pt x="63" y="620"/>
                  </a:lnTo>
                  <a:lnTo>
                    <a:pt x="73" y="632"/>
                  </a:lnTo>
                  <a:lnTo>
                    <a:pt x="81" y="646"/>
                  </a:lnTo>
                  <a:lnTo>
                    <a:pt x="85" y="660"/>
                  </a:lnTo>
                  <a:lnTo>
                    <a:pt x="87" y="676"/>
                  </a:lnTo>
                  <a:lnTo>
                    <a:pt x="87" y="692"/>
                  </a:lnTo>
                  <a:lnTo>
                    <a:pt x="83" y="706"/>
                  </a:lnTo>
                  <a:lnTo>
                    <a:pt x="77" y="720"/>
                  </a:lnTo>
                  <a:lnTo>
                    <a:pt x="69" y="732"/>
                  </a:lnTo>
                  <a:lnTo>
                    <a:pt x="69" y="732"/>
                  </a:lnTo>
                  <a:lnTo>
                    <a:pt x="59" y="746"/>
                  </a:lnTo>
                  <a:lnTo>
                    <a:pt x="53" y="763"/>
                  </a:lnTo>
                  <a:lnTo>
                    <a:pt x="47" y="785"/>
                  </a:lnTo>
                  <a:lnTo>
                    <a:pt x="45" y="807"/>
                  </a:lnTo>
                  <a:lnTo>
                    <a:pt x="45" y="829"/>
                  </a:lnTo>
                  <a:lnTo>
                    <a:pt x="45" y="851"/>
                  </a:lnTo>
                  <a:lnTo>
                    <a:pt x="51" y="867"/>
                  </a:lnTo>
                  <a:lnTo>
                    <a:pt x="55" y="875"/>
                  </a:lnTo>
                  <a:lnTo>
                    <a:pt x="59" y="879"/>
                  </a:lnTo>
                  <a:lnTo>
                    <a:pt x="59" y="879"/>
                  </a:lnTo>
                  <a:lnTo>
                    <a:pt x="87" y="905"/>
                  </a:lnTo>
                  <a:lnTo>
                    <a:pt x="117" y="928"/>
                  </a:lnTo>
                  <a:lnTo>
                    <a:pt x="133" y="938"/>
                  </a:lnTo>
                  <a:lnTo>
                    <a:pt x="147" y="946"/>
                  </a:lnTo>
                  <a:lnTo>
                    <a:pt x="163" y="952"/>
                  </a:lnTo>
                  <a:lnTo>
                    <a:pt x="179" y="956"/>
                  </a:lnTo>
                  <a:lnTo>
                    <a:pt x="179" y="956"/>
                  </a:lnTo>
                  <a:lnTo>
                    <a:pt x="199" y="958"/>
                  </a:lnTo>
                  <a:lnTo>
                    <a:pt x="218" y="960"/>
                  </a:lnTo>
                  <a:lnTo>
                    <a:pt x="218" y="960"/>
                  </a:lnTo>
                  <a:lnTo>
                    <a:pt x="242" y="958"/>
                  </a:lnTo>
                  <a:lnTo>
                    <a:pt x="254" y="954"/>
                  </a:lnTo>
                  <a:lnTo>
                    <a:pt x="266" y="952"/>
                  </a:lnTo>
                  <a:lnTo>
                    <a:pt x="266" y="952"/>
                  </a:lnTo>
                  <a:lnTo>
                    <a:pt x="282" y="920"/>
                  </a:lnTo>
                  <a:lnTo>
                    <a:pt x="282" y="9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7201336" y="2789273"/>
              <a:ext cx="200644" cy="181196"/>
            </a:xfrm>
            <a:custGeom>
              <a:avLst/>
              <a:gdLst>
                <a:gd name="T0" fmla="*/ 813 w 1211"/>
                <a:gd name="T1" fmla="*/ 1000 h 1105"/>
                <a:gd name="T2" fmla="*/ 843 w 1211"/>
                <a:gd name="T3" fmla="*/ 972 h 1105"/>
                <a:gd name="T4" fmla="*/ 887 w 1211"/>
                <a:gd name="T5" fmla="*/ 964 h 1105"/>
                <a:gd name="T6" fmla="*/ 867 w 1211"/>
                <a:gd name="T7" fmla="*/ 912 h 1105"/>
                <a:gd name="T8" fmla="*/ 877 w 1211"/>
                <a:gd name="T9" fmla="*/ 874 h 1105"/>
                <a:gd name="T10" fmla="*/ 923 w 1211"/>
                <a:gd name="T11" fmla="*/ 849 h 1105"/>
                <a:gd name="T12" fmla="*/ 964 w 1211"/>
                <a:gd name="T13" fmla="*/ 845 h 1105"/>
                <a:gd name="T14" fmla="*/ 990 w 1211"/>
                <a:gd name="T15" fmla="*/ 843 h 1105"/>
                <a:gd name="T16" fmla="*/ 1040 w 1211"/>
                <a:gd name="T17" fmla="*/ 789 h 1105"/>
                <a:gd name="T18" fmla="*/ 1078 w 1211"/>
                <a:gd name="T19" fmla="*/ 739 h 1105"/>
                <a:gd name="T20" fmla="*/ 1147 w 1211"/>
                <a:gd name="T21" fmla="*/ 650 h 1105"/>
                <a:gd name="T22" fmla="*/ 1088 w 1211"/>
                <a:gd name="T23" fmla="*/ 513 h 1105"/>
                <a:gd name="T24" fmla="*/ 1098 w 1211"/>
                <a:gd name="T25" fmla="*/ 487 h 1105"/>
                <a:gd name="T26" fmla="*/ 1169 w 1211"/>
                <a:gd name="T27" fmla="*/ 471 h 1105"/>
                <a:gd name="T28" fmla="*/ 1211 w 1211"/>
                <a:gd name="T29" fmla="*/ 427 h 1105"/>
                <a:gd name="T30" fmla="*/ 1187 w 1211"/>
                <a:gd name="T31" fmla="*/ 350 h 1105"/>
                <a:gd name="T32" fmla="*/ 1117 w 1211"/>
                <a:gd name="T33" fmla="*/ 314 h 1105"/>
                <a:gd name="T34" fmla="*/ 1046 w 1211"/>
                <a:gd name="T35" fmla="*/ 312 h 1105"/>
                <a:gd name="T36" fmla="*/ 1018 w 1211"/>
                <a:gd name="T37" fmla="*/ 308 h 1105"/>
                <a:gd name="T38" fmla="*/ 986 w 1211"/>
                <a:gd name="T39" fmla="*/ 264 h 1105"/>
                <a:gd name="T40" fmla="*/ 982 w 1211"/>
                <a:gd name="T41" fmla="*/ 201 h 1105"/>
                <a:gd name="T42" fmla="*/ 931 w 1211"/>
                <a:gd name="T43" fmla="*/ 145 h 1105"/>
                <a:gd name="T44" fmla="*/ 905 w 1211"/>
                <a:gd name="T45" fmla="*/ 111 h 1105"/>
                <a:gd name="T46" fmla="*/ 865 w 1211"/>
                <a:gd name="T47" fmla="*/ 47 h 1105"/>
                <a:gd name="T48" fmla="*/ 801 w 1211"/>
                <a:gd name="T49" fmla="*/ 47 h 1105"/>
                <a:gd name="T50" fmla="*/ 706 w 1211"/>
                <a:gd name="T51" fmla="*/ 55 h 1105"/>
                <a:gd name="T52" fmla="*/ 601 w 1211"/>
                <a:gd name="T53" fmla="*/ 32 h 1105"/>
                <a:gd name="T54" fmla="*/ 553 w 1211"/>
                <a:gd name="T55" fmla="*/ 4 h 1105"/>
                <a:gd name="T56" fmla="*/ 499 w 1211"/>
                <a:gd name="T57" fmla="*/ 24 h 1105"/>
                <a:gd name="T58" fmla="*/ 459 w 1211"/>
                <a:gd name="T59" fmla="*/ 55 h 1105"/>
                <a:gd name="T60" fmla="*/ 376 w 1211"/>
                <a:gd name="T61" fmla="*/ 201 h 1105"/>
                <a:gd name="T62" fmla="*/ 358 w 1211"/>
                <a:gd name="T63" fmla="*/ 206 h 1105"/>
                <a:gd name="T64" fmla="*/ 304 w 1211"/>
                <a:gd name="T65" fmla="*/ 248 h 1105"/>
                <a:gd name="T66" fmla="*/ 312 w 1211"/>
                <a:gd name="T67" fmla="*/ 312 h 1105"/>
                <a:gd name="T68" fmla="*/ 300 w 1211"/>
                <a:gd name="T69" fmla="*/ 364 h 1105"/>
                <a:gd name="T70" fmla="*/ 247 w 1211"/>
                <a:gd name="T71" fmla="*/ 391 h 1105"/>
                <a:gd name="T72" fmla="*/ 177 w 1211"/>
                <a:gd name="T73" fmla="*/ 403 h 1105"/>
                <a:gd name="T74" fmla="*/ 139 w 1211"/>
                <a:gd name="T75" fmla="*/ 455 h 1105"/>
                <a:gd name="T76" fmla="*/ 129 w 1211"/>
                <a:gd name="T77" fmla="*/ 652 h 1105"/>
                <a:gd name="T78" fmla="*/ 100 w 1211"/>
                <a:gd name="T79" fmla="*/ 696 h 1105"/>
                <a:gd name="T80" fmla="*/ 70 w 1211"/>
                <a:gd name="T81" fmla="*/ 700 h 1105"/>
                <a:gd name="T82" fmla="*/ 18 w 1211"/>
                <a:gd name="T83" fmla="*/ 717 h 1105"/>
                <a:gd name="T84" fmla="*/ 0 w 1211"/>
                <a:gd name="T85" fmla="*/ 757 h 1105"/>
                <a:gd name="T86" fmla="*/ 38 w 1211"/>
                <a:gd name="T87" fmla="*/ 835 h 1105"/>
                <a:gd name="T88" fmla="*/ 137 w 1211"/>
                <a:gd name="T89" fmla="*/ 863 h 1105"/>
                <a:gd name="T90" fmla="*/ 211 w 1211"/>
                <a:gd name="T91" fmla="*/ 888 h 1105"/>
                <a:gd name="T92" fmla="*/ 265 w 1211"/>
                <a:gd name="T93" fmla="*/ 922 h 1105"/>
                <a:gd name="T94" fmla="*/ 314 w 1211"/>
                <a:gd name="T95" fmla="*/ 910 h 1105"/>
                <a:gd name="T96" fmla="*/ 390 w 1211"/>
                <a:gd name="T97" fmla="*/ 916 h 1105"/>
                <a:gd name="T98" fmla="*/ 461 w 1211"/>
                <a:gd name="T99" fmla="*/ 952 h 1105"/>
                <a:gd name="T100" fmla="*/ 537 w 1211"/>
                <a:gd name="T101" fmla="*/ 960 h 1105"/>
                <a:gd name="T102" fmla="*/ 618 w 1211"/>
                <a:gd name="T103" fmla="*/ 988 h 1105"/>
                <a:gd name="T104" fmla="*/ 662 w 1211"/>
                <a:gd name="T105" fmla="*/ 1049 h 1105"/>
                <a:gd name="T106" fmla="*/ 724 w 1211"/>
                <a:gd name="T107" fmla="*/ 1073 h 1105"/>
                <a:gd name="T108" fmla="*/ 758 w 1211"/>
                <a:gd name="T109" fmla="*/ 1105 h 1105"/>
                <a:gd name="T110" fmla="*/ 795 w 1211"/>
                <a:gd name="T111" fmla="*/ 1037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1" h="1105">
                  <a:moveTo>
                    <a:pt x="795" y="1037"/>
                  </a:moveTo>
                  <a:lnTo>
                    <a:pt x="795" y="1037"/>
                  </a:lnTo>
                  <a:lnTo>
                    <a:pt x="809" y="1008"/>
                  </a:lnTo>
                  <a:lnTo>
                    <a:pt x="809" y="1008"/>
                  </a:lnTo>
                  <a:lnTo>
                    <a:pt x="813" y="1000"/>
                  </a:lnTo>
                  <a:lnTo>
                    <a:pt x="819" y="994"/>
                  </a:lnTo>
                  <a:lnTo>
                    <a:pt x="827" y="988"/>
                  </a:lnTo>
                  <a:lnTo>
                    <a:pt x="835" y="984"/>
                  </a:lnTo>
                  <a:lnTo>
                    <a:pt x="835" y="984"/>
                  </a:lnTo>
                  <a:lnTo>
                    <a:pt x="843" y="972"/>
                  </a:lnTo>
                  <a:lnTo>
                    <a:pt x="843" y="972"/>
                  </a:lnTo>
                  <a:lnTo>
                    <a:pt x="857" y="984"/>
                  </a:lnTo>
                  <a:lnTo>
                    <a:pt x="891" y="984"/>
                  </a:lnTo>
                  <a:lnTo>
                    <a:pt x="891" y="984"/>
                  </a:lnTo>
                  <a:lnTo>
                    <a:pt x="887" y="964"/>
                  </a:lnTo>
                  <a:lnTo>
                    <a:pt x="879" y="948"/>
                  </a:lnTo>
                  <a:lnTo>
                    <a:pt x="879" y="948"/>
                  </a:lnTo>
                  <a:lnTo>
                    <a:pt x="875" y="936"/>
                  </a:lnTo>
                  <a:lnTo>
                    <a:pt x="869" y="922"/>
                  </a:lnTo>
                  <a:lnTo>
                    <a:pt x="867" y="912"/>
                  </a:lnTo>
                  <a:lnTo>
                    <a:pt x="867" y="902"/>
                  </a:lnTo>
                  <a:lnTo>
                    <a:pt x="869" y="894"/>
                  </a:lnTo>
                  <a:lnTo>
                    <a:pt x="873" y="882"/>
                  </a:lnTo>
                  <a:lnTo>
                    <a:pt x="873" y="882"/>
                  </a:lnTo>
                  <a:lnTo>
                    <a:pt x="877" y="874"/>
                  </a:lnTo>
                  <a:lnTo>
                    <a:pt x="885" y="867"/>
                  </a:lnTo>
                  <a:lnTo>
                    <a:pt x="891" y="861"/>
                  </a:lnTo>
                  <a:lnTo>
                    <a:pt x="899" y="857"/>
                  </a:lnTo>
                  <a:lnTo>
                    <a:pt x="913" y="851"/>
                  </a:lnTo>
                  <a:lnTo>
                    <a:pt x="923" y="849"/>
                  </a:lnTo>
                  <a:lnTo>
                    <a:pt x="923" y="849"/>
                  </a:lnTo>
                  <a:lnTo>
                    <a:pt x="937" y="847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64" y="845"/>
                  </a:lnTo>
                  <a:lnTo>
                    <a:pt x="964" y="845"/>
                  </a:lnTo>
                  <a:lnTo>
                    <a:pt x="972" y="845"/>
                  </a:lnTo>
                  <a:lnTo>
                    <a:pt x="972" y="845"/>
                  </a:lnTo>
                  <a:lnTo>
                    <a:pt x="982" y="845"/>
                  </a:lnTo>
                  <a:lnTo>
                    <a:pt x="990" y="843"/>
                  </a:lnTo>
                  <a:lnTo>
                    <a:pt x="998" y="839"/>
                  </a:lnTo>
                  <a:lnTo>
                    <a:pt x="1006" y="833"/>
                  </a:lnTo>
                  <a:lnTo>
                    <a:pt x="1022" y="815"/>
                  </a:lnTo>
                  <a:lnTo>
                    <a:pt x="1040" y="789"/>
                  </a:lnTo>
                  <a:lnTo>
                    <a:pt x="1040" y="789"/>
                  </a:lnTo>
                  <a:lnTo>
                    <a:pt x="1050" y="771"/>
                  </a:lnTo>
                  <a:lnTo>
                    <a:pt x="1050" y="771"/>
                  </a:lnTo>
                  <a:lnTo>
                    <a:pt x="1062" y="755"/>
                  </a:lnTo>
                  <a:lnTo>
                    <a:pt x="1078" y="739"/>
                  </a:lnTo>
                  <a:lnTo>
                    <a:pt x="1078" y="739"/>
                  </a:lnTo>
                  <a:lnTo>
                    <a:pt x="1100" y="709"/>
                  </a:lnTo>
                  <a:lnTo>
                    <a:pt x="1100" y="709"/>
                  </a:lnTo>
                  <a:lnTo>
                    <a:pt x="1119" y="682"/>
                  </a:lnTo>
                  <a:lnTo>
                    <a:pt x="1147" y="650"/>
                  </a:lnTo>
                  <a:lnTo>
                    <a:pt x="1147" y="650"/>
                  </a:lnTo>
                  <a:lnTo>
                    <a:pt x="1127" y="608"/>
                  </a:lnTo>
                  <a:lnTo>
                    <a:pt x="1108" y="564"/>
                  </a:lnTo>
                  <a:lnTo>
                    <a:pt x="1108" y="564"/>
                  </a:lnTo>
                  <a:lnTo>
                    <a:pt x="1092" y="529"/>
                  </a:lnTo>
                  <a:lnTo>
                    <a:pt x="1088" y="513"/>
                  </a:lnTo>
                  <a:lnTo>
                    <a:pt x="1088" y="505"/>
                  </a:lnTo>
                  <a:lnTo>
                    <a:pt x="1090" y="497"/>
                  </a:lnTo>
                  <a:lnTo>
                    <a:pt x="1090" y="497"/>
                  </a:lnTo>
                  <a:lnTo>
                    <a:pt x="1094" y="493"/>
                  </a:lnTo>
                  <a:lnTo>
                    <a:pt x="1098" y="487"/>
                  </a:lnTo>
                  <a:lnTo>
                    <a:pt x="1115" y="481"/>
                  </a:lnTo>
                  <a:lnTo>
                    <a:pt x="1133" y="475"/>
                  </a:lnTo>
                  <a:lnTo>
                    <a:pt x="1151" y="473"/>
                  </a:lnTo>
                  <a:lnTo>
                    <a:pt x="1151" y="473"/>
                  </a:lnTo>
                  <a:lnTo>
                    <a:pt x="1169" y="471"/>
                  </a:lnTo>
                  <a:lnTo>
                    <a:pt x="1183" y="467"/>
                  </a:lnTo>
                  <a:lnTo>
                    <a:pt x="1195" y="459"/>
                  </a:lnTo>
                  <a:lnTo>
                    <a:pt x="1203" y="451"/>
                  </a:lnTo>
                  <a:lnTo>
                    <a:pt x="1209" y="441"/>
                  </a:lnTo>
                  <a:lnTo>
                    <a:pt x="1211" y="427"/>
                  </a:lnTo>
                  <a:lnTo>
                    <a:pt x="1211" y="413"/>
                  </a:lnTo>
                  <a:lnTo>
                    <a:pt x="1205" y="397"/>
                  </a:lnTo>
                  <a:lnTo>
                    <a:pt x="1205" y="397"/>
                  </a:lnTo>
                  <a:lnTo>
                    <a:pt x="1197" y="370"/>
                  </a:lnTo>
                  <a:lnTo>
                    <a:pt x="1187" y="350"/>
                  </a:lnTo>
                  <a:lnTo>
                    <a:pt x="1179" y="336"/>
                  </a:lnTo>
                  <a:lnTo>
                    <a:pt x="1169" y="326"/>
                  </a:lnTo>
                  <a:lnTo>
                    <a:pt x="1157" y="320"/>
                  </a:lnTo>
                  <a:lnTo>
                    <a:pt x="1141" y="316"/>
                  </a:lnTo>
                  <a:lnTo>
                    <a:pt x="1117" y="314"/>
                  </a:lnTo>
                  <a:lnTo>
                    <a:pt x="1090" y="314"/>
                  </a:lnTo>
                  <a:lnTo>
                    <a:pt x="1090" y="314"/>
                  </a:lnTo>
                  <a:lnTo>
                    <a:pt x="1048" y="312"/>
                  </a:lnTo>
                  <a:lnTo>
                    <a:pt x="1048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30" y="312"/>
                  </a:lnTo>
                  <a:lnTo>
                    <a:pt x="1018" y="308"/>
                  </a:lnTo>
                  <a:lnTo>
                    <a:pt x="1008" y="304"/>
                  </a:lnTo>
                  <a:lnTo>
                    <a:pt x="998" y="296"/>
                  </a:lnTo>
                  <a:lnTo>
                    <a:pt x="992" y="288"/>
                  </a:lnTo>
                  <a:lnTo>
                    <a:pt x="988" y="276"/>
                  </a:lnTo>
                  <a:lnTo>
                    <a:pt x="986" y="264"/>
                  </a:lnTo>
                  <a:lnTo>
                    <a:pt x="986" y="250"/>
                  </a:lnTo>
                  <a:lnTo>
                    <a:pt x="986" y="250"/>
                  </a:lnTo>
                  <a:lnTo>
                    <a:pt x="986" y="232"/>
                  </a:lnTo>
                  <a:lnTo>
                    <a:pt x="984" y="216"/>
                  </a:lnTo>
                  <a:lnTo>
                    <a:pt x="982" y="201"/>
                  </a:lnTo>
                  <a:lnTo>
                    <a:pt x="976" y="187"/>
                  </a:lnTo>
                  <a:lnTo>
                    <a:pt x="968" y="175"/>
                  </a:lnTo>
                  <a:lnTo>
                    <a:pt x="958" y="163"/>
                  </a:lnTo>
                  <a:lnTo>
                    <a:pt x="945" y="153"/>
                  </a:lnTo>
                  <a:lnTo>
                    <a:pt x="931" y="145"/>
                  </a:lnTo>
                  <a:lnTo>
                    <a:pt x="931" y="145"/>
                  </a:lnTo>
                  <a:lnTo>
                    <a:pt x="923" y="139"/>
                  </a:lnTo>
                  <a:lnTo>
                    <a:pt x="915" y="131"/>
                  </a:lnTo>
                  <a:lnTo>
                    <a:pt x="905" y="111"/>
                  </a:lnTo>
                  <a:lnTo>
                    <a:pt x="905" y="111"/>
                  </a:lnTo>
                  <a:lnTo>
                    <a:pt x="891" y="77"/>
                  </a:lnTo>
                  <a:lnTo>
                    <a:pt x="885" y="65"/>
                  </a:lnTo>
                  <a:lnTo>
                    <a:pt x="879" y="57"/>
                  </a:lnTo>
                  <a:lnTo>
                    <a:pt x="873" y="51"/>
                  </a:lnTo>
                  <a:lnTo>
                    <a:pt x="865" y="47"/>
                  </a:lnTo>
                  <a:lnTo>
                    <a:pt x="857" y="45"/>
                  </a:lnTo>
                  <a:lnTo>
                    <a:pt x="845" y="43"/>
                  </a:lnTo>
                  <a:lnTo>
                    <a:pt x="845" y="43"/>
                  </a:lnTo>
                  <a:lnTo>
                    <a:pt x="825" y="45"/>
                  </a:lnTo>
                  <a:lnTo>
                    <a:pt x="801" y="47"/>
                  </a:lnTo>
                  <a:lnTo>
                    <a:pt x="801" y="47"/>
                  </a:lnTo>
                  <a:lnTo>
                    <a:pt x="752" y="51"/>
                  </a:lnTo>
                  <a:lnTo>
                    <a:pt x="730" y="53"/>
                  </a:lnTo>
                  <a:lnTo>
                    <a:pt x="706" y="55"/>
                  </a:lnTo>
                  <a:lnTo>
                    <a:pt x="706" y="55"/>
                  </a:lnTo>
                  <a:lnTo>
                    <a:pt x="670" y="53"/>
                  </a:lnTo>
                  <a:lnTo>
                    <a:pt x="652" y="49"/>
                  </a:lnTo>
                  <a:lnTo>
                    <a:pt x="634" y="45"/>
                  </a:lnTo>
                  <a:lnTo>
                    <a:pt x="616" y="40"/>
                  </a:lnTo>
                  <a:lnTo>
                    <a:pt x="601" y="32"/>
                  </a:lnTo>
                  <a:lnTo>
                    <a:pt x="583" y="22"/>
                  </a:lnTo>
                  <a:lnTo>
                    <a:pt x="567" y="10"/>
                  </a:lnTo>
                  <a:lnTo>
                    <a:pt x="567" y="10"/>
                  </a:lnTo>
                  <a:lnTo>
                    <a:pt x="561" y="6"/>
                  </a:lnTo>
                  <a:lnTo>
                    <a:pt x="553" y="4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29" y="10"/>
                  </a:lnTo>
                  <a:lnTo>
                    <a:pt x="515" y="18"/>
                  </a:lnTo>
                  <a:lnTo>
                    <a:pt x="499" y="24"/>
                  </a:lnTo>
                  <a:lnTo>
                    <a:pt x="481" y="26"/>
                  </a:lnTo>
                  <a:lnTo>
                    <a:pt x="481" y="26"/>
                  </a:lnTo>
                  <a:lnTo>
                    <a:pt x="473" y="36"/>
                  </a:lnTo>
                  <a:lnTo>
                    <a:pt x="465" y="45"/>
                  </a:lnTo>
                  <a:lnTo>
                    <a:pt x="459" y="55"/>
                  </a:lnTo>
                  <a:lnTo>
                    <a:pt x="453" y="65"/>
                  </a:lnTo>
                  <a:lnTo>
                    <a:pt x="453" y="65"/>
                  </a:lnTo>
                  <a:lnTo>
                    <a:pt x="438" y="101"/>
                  </a:lnTo>
                  <a:lnTo>
                    <a:pt x="418" y="135"/>
                  </a:lnTo>
                  <a:lnTo>
                    <a:pt x="376" y="201"/>
                  </a:lnTo>
                  <a:lnTo>
                    <a:pt x="376" y="201"/>
                  </a:lnTo>
                  <a:lnTo>
                    <a:pt x="372" y="203"/>
                  </a:lnTo>
                  <a:lnTo>
                    <a:pt x="368" y="205"/>
                  </a:lnTo>
                  <a:lnTo>
                    <a:pt x="358" y="206"/>
                  </a:lnTo>
                  <a:lnTo>
                    <a:pt x="358" y="206"/>
                  </a:lnTo>
                  <a:lnTo>
                    <a:pt x="340" y="214"/>
                  </a:lnTo>
                  <a:lnTo>
                    <a:pt x="324" y="220"/>
                  </a:lnTo>
                  <a:lnTo>
                    <a:pt x="314" y="228"/>
                  </a:lnTo>
                  <a:lnTo>
                    <a:pt x="308" y="236"/>
                  </a:lnTo>
                  <a:lnTo>
                    <a:pt x="304" y="248"/>
                  </a:lnTo>
                  <a:lnTo>
                    <a:pt x="302" y="262"/>
                  </a:lnTo>
                  <a:lnTo>
                    <a:pt x="304" y="278"/>
                  </a:lnTo>
                  <a:lnTo>
                    <a:pt x="310" y="300"/>
                  </a:lnTo>
                  <a:lnTo>
                    <a:pt x="310" y="300"/>
                  </a:lnTo>
                  <a:lnTo>
                    <a:pt x="312" y="312"/>
                  </a:lnTo>
                  <a:lnTo>
                    <a:pt x="312" y="324"/>
                  </a:lnTo>
                  <a:lnTo>
                    <a:pt x="312" y="334"/>
                  </a:lnTo>
                  <a:lnTo>
                    <a:pt x="310" y="344"/>
                  </a:lnTo>
                  <a:lnTo>
                    <a:pt x="306" y="354"/>
                  </a:lnTo>
                  <a:lnTo>
                    <a:pt x="300" y="364"/>
                  </a:lnTo>
                  <a:lnTo>
                    <a:pt x="292" y="372"/>
                  </a:lnTo>
                  <a:lnTo>
                    <a:pt x="283" y="377"/>
                  </a:lnTo>
                  <a:lnTo>
                    <a:pt x="283" y="377"/>
                  </a:lnTo>
                  <a:lnTo>
                    <a:pt x="265" y="385"/>
                  </a:lnTo>
                  <a:lnTo>
                    <a:pt x="247" y="391"/>
                  </a:lnTo>
                  <a:lnTo>
                    <a:pt x="227" y="395"/>
                  </a:lnTo>
                  <a:lnTo>
                    <a:pt x="209" y="397"/>
                  </a:lnTo>
                  <a:lnTo>
                    <a:pt x="209" y="397"/>
                  </a:lnTo>
                  <a:lnTo>
                    <a:pt x="191" y="399"/>
                  </a:lnTo>
                  <a:lnTo>
                    <a:pt x="177" y="403"/>
                  </a:lnTo>
                  <a:lnTo>
                    <a:pt x="165" y="409"/>
                  </a:lnTo>
                  <a:lnTo>
                    <a:pt x="155" y="417"/>
                  </a:lnTo>
                  <a:lnTo>
                    <a:pt x="149" y="427"/>
                  </a:lnTo>
                  <a:lnTo>
                    <a:pt x="143" y="439"/>
                  </a:lnTo>
                  <a:lnTo>
                    <a:pt x="139" y="455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31" y="638"/>
                  </a:lnTo>
                  <a:lnTo>
                    <a:pt x="131" y="638"/>
                  </a:lnTo>
                  <a:lnTo>
                    <a:pt x="129" y="652"/>
                  </a:lnTo>
                  <a:lnTo>
                    <a:pt x="127" y="664"/>
                  </a:lnTo>
                  <a:lnTo>
                    <a:pt x="123" y="676"/>
                  </a:lnTo>
                  <a:lnTo>
                    <a:pt x="117" y="684"/>
                  </a:lnTo>
                  <a:lnTo>
                    <a:pt x="110" y="690"/>
                  </a:lnTo>
                  <a:lnTo>
                    <a:pt x="100" y="696"/>
                  </a:lnTo>
                  <a:lnTo>
                    <a:pt x="86" y="698"/>
                  </a:lnTo>
                  <a:lnTo>
                    <a:pt x="72" y="700"/>
                  </a:lnTo>
                  <a:lnTo>
                    <a:pt x="72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52" y="702"/>
                  </a:lnTo>
                  <a:lnTo>
                    <a:pt x="34" y="707"/>
                  </a:lnTo>
                  <a:lnTo>
                    <a:pt x="18" y="717"/>
                  </a:lnTo>
                  <a:lnTo>
                    <a:pt x="12" y="723"/>
                  </a:lnTo>
                  <a:lnTo>
                    <a:pt x="6" y="729"/>
                  </a:lnTo>
                  <a:lnTo>
                    <a:pt x="6" y="729"/>
                  </a:lnTo>
                  <a:lnTo>
                    <a:pt x="2" y="743"/>
                  </a:lnTo>
                  <a:lnTo>
                    <a:pt x="0" y="757"/>
                  </a:lnTo>
                  <a:lnTo>
                    <a:pt x="2" y="773"/>
                  </a:lnTo>
                  <a:lnTo>
                    <a:pt x="8" y="789"/>
                  </a:lnTo>
                  <a:lnTo>
                    <a:pt x="16" y="805"/>
                  </a:lnTo>
                  <a:lnTo>
                    <a:pt x="26" y="821"/>
                  </a:lnTo>
                  <a:lnTo>
                    <a:pt x="38" y="835"/>
                  </a:lnTo>
                  <a:lnTo>
                    <a:pt x="50" y="847"/>
                  </a:lnTo>
                  <a:lnTo>
                    <a:pt x="50" y="847"/>
                  </a:lnTo>
                  <a:lnTo>
                    <a:pt x="80" y="849"/>
                  </a:lnTo>
                  <a:lnTo>
                    <a:pt x="110" y="855"/>
                  </a:lnTo>
                  <a:lnTo>
                    <a:pt x="137" y="863"/>
                  </a:lnTo>
                  <a:lnTo>
                    <a:pt x="163" y="872"/>
                  </a:lnTo>
                  <a:lnTo>
                    <a:pt x="163" y="872"/>
                  </a:lnTo>
                  <a:lnTo>
                    <a:pt x="201" y="884"/>
                  </a:lnTo>
                  <a:lnTo>
                    <a:pt x="201" y="884"/>
                  </a:lnTo>
                  <a:lnTo>
                    <a:pt x="211" y="888"/>
                  </a:lnTo>
                  <a:lnTo>
                    <a:pt x="221" y="894"/>
                  </a:lnTo>
                  <a:lnTo>
                    <a:pt x="233" y="904"/>
                  </a:lnTo>
                  <a:lnTo>
                    <a:pt x="243" y="916"/>
                  </a:lnTo>
                  <a:lnTo>
                    <a:pt x="243" y="916"/>
                  </a:lnTo>
                  <a:lnTo>
                    <a:pt x="265" y="922"/>
                  </a:lnTo>
                  <a:lnTo>
                    <a:pt x="265" y="922"/>
                  </a:lnTo>
                  <a:lnTo>
                    <a:pt x="275" y="916"/>
                  </a:lnTo>
                  <a:lnTo>
                    <a:pt x="284" y="914"/>
                  </a:lnTo>
                  <a:lnTo>
                    <a:pt x="284" y="914"/>
                  </a:lnTo>
                  <a:lnTo>
                    <a:pt x="314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66" y="910"/>
                  </a:lnTo>
                  <a:lnTo>
                    <a:pt x="390" y="916"/>
                  </a:lnTo>
                  <a:lnTo>
                    <a:pt x="410" y="922"/>
                  </a:lnTo>
                  <a:lnTo>
                    <a:pt x="426" y="932"/>
                  </a:lnTo>
                  <a:lnTo>
                    <a:pt x="426" y="932"/>
                  </a:lnTo>
                  <a:lnTo>
                    <a:pt x="444" y="944"/>
                  </a:lnTo>
                  <a:lnTo>
                    <a:pt x="461" y="952"/>
                  </a:lnTo>
                  <a:lnTo>
                    <a:pt x="477" y="956"/>
                  </a:lnTo>
                  <a:lnTo>
                    <a:pt x="497" y="958"/>
                  </a:lnTo>
                  <a:lnTo>
                    <a:pt x="497" y="958"/>
                  </a:lnTo>
                  <a:lnTo>
                    <a:pt x="515" y="958"/>
                  </a:lnTo>
                  <a:lnTo>
                    <a:pt x="537" y="960"/>
                  </a:lnTo>
                  <a:lnTo>
                    <a:pt x="561" y="964"/>
                  </a:lnTo>
                  <a:lnTo>
                    <a:pt x="585" y="970"/>
                  </a:lnTo>
                  <a:lnTo>
                    <a:pt x="597" y="974"/>
                  </a:lnTo>
                  <a:lnTo>
                    <a:pt x="609" y="982"/>
                  </a:lnTo>
                  <a:lnTo>
                    <a:pt x="618" y="988"/>
                  </a:lnTo>
                  <a:lnTo>
                    <a:pt x="630" y="998"/>
                  </a:lnTo>
                  <a:lnTo>
                    <a:pt x="638" y="1008"/>
                  </a:lnTo>
                  <a:lnTo>
                    <a:pt x="648" y="1020"/>
                  </a:lnTo>
                  <a:lnTo>
                    <a:pt x="656" y="1034"/>
                  </a:lnTo>
                  <a:lnTo>
                    <a:pt x="662" y="1049"/>
                  </a:lnTo>
                  <a:lnTo>
                    <a:pt x="662" y="1049"/>
                  </a:lnTo>
                  <a:lnTo>
                    <a:pt x="670" y="1053"/>
                  </a:lnTo>
                  <a:lnTo>
                    <a:pt x="670" y="1053"/>
                  </a:lnTo>
                  <a:lnTo>
                    <a:pt x="700" y="1061"/>
                  </a:lnTo>
                  <a:lnTo>
                    <a:pt x="724" y="1073"/>
                  </a:lnTo>
                  <a:lnTo>
                    <a:pt x="734" y="1079"/>
                  </a:lnTo>
                  <a:lnTo>
                    <a:pt x="742" y="1087"/>
                  </a:lnTo>
                  <a:lnTo>
                    <a:pt x="752" y="1097"/>
                  </a:lnTo>
                  <a:lnTo>
                    <a:pt x="758" y="1105"/>
                  </a:lnTo>
                  <a:lnTo>
                    <a:pt x="758" y="1105"/>
                  </a:lnTo>
                  <a:lnTo>
                    <a:pt x="774" y="1085"/>
                  </a:lnTo>
                  <a:lnTo>
                    <a:pt x="774" y="1085"/>
                  </a:lnTo>
                  <a:lnTo>
                    <a:pt x="780" y="1075"/>
                  </a:lnTo>
                  <a:lnTo>
                    <a:pt x="785" y="1063"/>
                  </a:lnTo>
                  <a:lnTo>
                    <a:pt x="795" y="1037"/>
                  </a:lnTo>
                  <a:lnTo>
                    <a:pt x="795" y="10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7145666" y="2614472"/>
              <a:ext cx="180596" cy="172505"/>
            </a:xfrm>
            <a:custGeom>
              <a:avLst/>
              <a:gdLst>
                <a:gd name="T0" fmla="*/ 24 w 1090"/>
                <a:gd name="T1" fmla="*/ 219 h 1052"/>
                <a:gd name="T2" fmla="*/ 14 w 1090"/>
                <a:gd name="T3" fmla="*/ 276 h 1052"/>
                <a:gd name="T4" fmla="*/ 62 w 1090"/>
                <a:gd name="T5" fmla="*/ 334 h 1052"/>
                <a:gd name="T6" fmla="*/ 54 w 1090"/>
                <a:gd name="T7" fmla="*/ 372 h 1052"/>
                <a:gd name="T8" fmla="*/ 10 w 1090"/>
                <a:gd name="T9" fmla="*/ 432 h 1052"/>
                <a:gd name="T10" fmla="*/ 6 w 1090"/>
                <a:gd name="T11" fmla="*/ 523 h 1052"/>
                <a:gd name="T12" fmla="*/ 46 w 1090"/>
                <a:gd name="T13" fmla="*/ 579 h 1052"/>
                <a:gd name="T14" fmla="*/ 94 w 1090"/>
                <a:gd name="T15" fmla="*/ 630 h 1052"/>
                <a:gd name="T16" fmla="*/ 94 w 1090"/>
                <a:gd name="T17" fmla="*/ 672 h 1052"/>
                <a:gd name="T18" fmla="*/ 52 w 1090"/>
                <a:gd name="T19" fmla="*/ 730 h 1052"/>
                <a:gd name="T20" fmla="*/ 48 w 1090"/>
                <a:gd name="T21" fmla="*/ 760 h 1052"/>
                <a:gd name="T22" fmla="*/ 88 w 1090"/>
                <a:gd name="T23" fmla="*/ 770 h 1052"/>
                <a:gd name="T24" fmla="*/ 155 w 1090"/>
                <a:gd name="T25" fmla="*/ 811 h 1052"/>
                <a:gd name="T26" fmla="*/ 207 w 1090"/>
                <a:gd name="T27" fmla="*/ 805 h 1052"/>
                <a:gd name="T28" fmla="*/ 239 w 1090"/>
                <a:gd name="T29" fmla="*/ 819 h 1052"/>
                <a:gd name="T30" fmla="*/ 304 w 1090"/>
                <a:gd name="T31" fmla="*/ 883 h 1052"/>
                <a:gd name="T32" fmla="*/ 390 w 1090"/>
                <a:gd name="T33" fmla="*/ 931 h 1052"/>
                <a:gd name="T34" fmla="*/ 418 w 1090"/>
                <a:gd name="T35" fmla="*/ 927 h 1052"/>
                <a:gd name="T36" fmla="*/ 459 w 1090"/>
                <a:gd name="T37" fmla="*/ 903 h 1052"/>
                <a:gd name="T38" fmla="*/ 515 w 1090"/>
                <a:gd name="T39" fmla="*/ 923 h 1052"/>
                <a:gd name="T40" fmla="*/ 613 w 1090"/>
                <a:gd name="T41" fmla="*/ 978 h 1052"/>
                <a:gd name="T42" fmla="*/ 636 w 1090"/>
                <a:gd name="T43" fmla="*/ 1010 h 1052"/>
                <a:gd name="T44" fmla="*/ 688 w 1090"/>
                <a:gd name="T45" fmla="*/ 1036 h 1052"/>
                <a:gd name="T46" fmla="*/ 742 w 1090"/>
                <a:gd name="T47" fmla="*/ 1034 h 1052"/>
                <a:gd name="T48" fmla="*/ 787 w 1090"/>
                <a:gd name="T49" fmla="*/ 1042 h 1052"/>
                <a:gd name="T50" fmla="*/ 831 w 1090"/>
                <a:gd name="T51" fmla="*/ 1048 h 1052"/>
                <a:gd name="T52" fmla="*/ 861 w 1090"/>
                <a:gd name="T53" fmla="*/ 1014 h 1052"/>
                <a:gd name="T54" fmla="*/ 889 w 1090"/>
                <a:gd name="T55" fmla="*/ 901 h 1052"/>
                <a:gd name="T56" fmla="*/ 895 w 1090"/>
                <a:gd name="T57" fmla="*/ 839 h 1052"/>
                <a:gd name="T58" fmla="*/ 962 w 1090"/>
                <a:gd name="T59" fmla="*/ 756 h 1052"/>
                <a:gd name="T60" fmla="*/ 931 w 1090"/>
                <a:gd name="T61" fmla="*/ 678 h 1052"/>
                <a:gd name="T62" fmla="*/ 974 w 1090"/>
                <a:gd name="T63" fmla="*/ 608 h 1052"/>
                <a:gd name="T64" fmla="*/ 1042 w 1090"/>
                <a:gd name="T65" fmla="*/ 509 h 1052"/>
                <a:gd name="T66" fmla="*/ 1072 w 1090"/>
                <a:gd name="T67" fmla="*/ 443 h 1052"/>
                <a:gd name="T68" fmla="*/ 1066 w 1090"/>
                <a:gd name="T69" fmla="*/ 402 h 1052"/>
                <a:gd name="T70" fmla="*/ 1060 w 1090"/>
                <a:gd name="T71" fmla="*/ 358 h 1052"/>
                <a:gd name="T72" fmla="*/ 980 w 1090"/>
                <a:gd name="T73" fmla="*/ 300 h 1052"/>
                <a:gd name="T74" fmla="*/ 895 w 1090"/>
                <a:gd name="T75" fmla="*/ 255 h 1052"/>
                <a:gd name="T76" fmla="*/ 853 w 1090"/>
                <a:gd name="T77" fmla="*/ 203 h 1052"/>
                <a:gd name="T78" fmla="*/ 847 w 1090"/>
                <a:gd name="T79" fmla="*/ 155 h 1052"/>
                <a:gd name="T80" fmla="*/ 809 w 1090"/>
                <a:gd name="T81" fmla="*/ 137 h 1052"/>
                <a:gd name="T82" fmla="*/ 692 w 1090"/>
                <a:gd name="T83" fmla="*/ 117 h 1052"/>
                <a:gd name="T84" fmla="*/ 624 w 1090"/>
                <a:gd name="T85" fmla="*/ 70 h 1052"/>
                <a:gd name="T86" fmla="*/ 493 w 1090"/>
                <a:gd name="T87" fmla="*/ 42 h 1052"/>
                <a:gd name="T88" fmla="*/ 398 w 1090"/>
                <a:gd name="T89" fmla="*/ 2 h 1052"/>
                <a:gd name="T90" fmla="*/ 344 w 1090"/>
                <a:gd name="T91" fmla="*/ 6 h 1052"/>
                <a:gd name="T92" fmla="*/ 245 w 1090"/>
                <a:gd name="T93" fmla="*/ 54 h 1052"/>
                <a:gd name="T94" fmla="*/ 211 w 1090"/>
                <a:gd name="T95" fmla="*/ 96 h 1052"/>
                <a:gd name="T96" fmla="*/ 177 w 1090"/>
                <a:gd name="T97" fmla="*/ 109 h 1052"/>
                <a:gd name="T98" fmla="*/ 121 w 1090"/>
                <a:gd name="T99" fmla="*/ 98 h 1052"/>
                <a:gd name="T100" fmla="*/ 94 w 1090"/>
                <a:gd name="T101" fmla="*/ 106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052">
                  <a:moveTo>
                    <a:pt x="74" y="133"/>
                  </a:moveTo>
                  <a:lnTo>
                    <a:pt x="74" y="133"/>
                  </a:lnTo>
                  <a:lnTo>
                    <a:pt x="58" y="163"/>
                  </a:lnTo>
                  <a:lnTo>
                    <a:pt x="42" y="191"/>
                  </a:lnTo>
                  <a:lnTo>
                    <a:pt x="24" y="219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8" y="257"/>
                  </a:lnTo>
                  <a:lnTo>
                    <a:pt x="10" y="267"/>
                  </a:lnTo>
                  <a:lnTo>
                    <a:pt x="14" y="276"/>
                  </a:lnTo>
                  <a:lnTo>
                    <a:pt x="20" y="284"/>
                  </a:lnTo>
                  <a:lnTo>
                    <a:pt x="20" y="284"/>
                  </a:lnTo>
                  <a:lnTo>
                    <a:pt x="40" y="304"/>
                  </a:lnTo>
                  <a:lnTo>
                    <a:pt x="52" y="320"/>
                  </a:lnTo>
                  <a:lnTo>
                    <a:pt x="62" y="334"/>
                  </a:lnTo>
                  <a:lnTo>
                    <a:pt x="64" y="340"/>
                  </a:lnTo>
                  <a:lnTo>
                    <a:pt x="64" y="346"/>
                  </a:lnTo>
                  <a:lnTo>
                    <a:pt x="64" y="352"/>
                  </a:lnTo>
                  <a:lnTo>
                    <a:pt x="62" y="358"/>
                  </a:lnTo>
                  <a:lnTo>
                    <a:pt x="54" y="372"/>
                  </a:lnTo>
                  <a:lnTo>
                    <a:pt x="42" y="390"/>
                  </a:lnTo>
                  <a:lnTo>
                    <a:pt x="22" y="412"/>
                  </a:lnTo>
                  <a:lnTo>
                    <a:pt x="22" y="412"/>
                  </a:lnTo>
                  <a:lnTo>
                    <a:pt x="16" y="422"/>
                  </a:lnTo>
                  <a:lnTo>
                    <a:pt x="10" y="432"/>
                  </a:lnTo>
                  <a:lnTo>
                    <a:pt x="6" y="441"/>
                  </a:lnTo>
                  <a:lnTo>
                    <a:pt x="4" y="453"/>
                  </a:lnTo>
                  <a:lnTo>
                    <a:pt x="0" y="475"/>
                  </a:lnTo>
                  <a:lnTo>
                    <a:pt x="2" y="499"/>
                  </a:lnTo>
                  <a:lnTo>
                    <a:pt x="6" y="523"/>
                  </a:lnTo>
                  <a:lnTo>
                    <a:pt x="16" y="545"/>
                  </a:lnTo>
                  <a:lnTo>
                    <a:pt x="22" y="555"/>
                  </a:lnTo>
                  <a:lnTo>
                    <a:pt x="28" y="565"/>
                  </a:lnTo>
                  <a:lnTo>
                    <a:pt x="36" y="573"/>
                  </a:lnTo>
                  <a:lnTo>
                    <a:pt x="46" y="579"/>
                  </a:lnTo>
                  <a:lnTo>
                    <a:pt x="46" y="579"/>
                  </a:lnTo>
                  <a:lnTo>
                    <a:pt x="68" y="597"/>
                  </a:lnTo>
                  <a:lnTo>
                    <a:pt x="84" y="614"/>
                  </a:lnTo>
                  <a:lnTo>
                    <a:pt x="90" y="622"/>
                  </a:lnTo>
                  <a:lnTo>
                    <a:pt x="94" y="630"/>
                  </a:lnTo>
                  <a:lnTo>
                    <a:pt x="96" y="638"/>
                  </a:lnTo>
                  <a:lnTo>
                    <a:pt x="98" y="646"/>
                  </a:lnTo>
                  <a:lnTo>
                    <a:pt x="98" y="654"/>
                  </a:lnTo>
                  <a:lnTo>
                    <a:pt x="96" y="662"/>
                  </a:lnTo>
                  <a:lnTo>
                    <a:pt x="94" y="672"/>
                  </a:lnTo>
                  <a:lnTo>
                    <a:pt x="90" y="680"/>
                  </a:lnTo>
                  <a:lnTo>
                    <a:pt x="76" y="700"/>
                  </a:lnTo>
                  <a:lnTo>
                    <a:pt x="58" y="722"/>
                  </a:lnTo>
                  <a:lnTo>
                    <a:pt x="58" y="722"/>
                  </a:lnTo>
                  <a:lnTo>
                    <a:pt x="52" y="730"/>
                  </a:lnTo>
                  <a:lnTo>
                    <a:pt x="46" y="738"/>
                  </a:lnTo>
                  <a:lnTo>
                    <a:pt x="44" y="746"/>
                  </a:lnTo>
                  <a:lnTo>
                    <a:pt x="44" y="754"/>
                  </a:lnTo>
                  <a:lnTo>
                    <a:pt x="44" y="754"/>
                  </a:lnTo>
                  <a:lnTo>
                    <a:pt x="48" y="760"/>
                  </a:lnTo>
                  <a:lnTo>
                    <a:pt x="56" y="764"/>
                  </a:lnTo>
                  <a:lnTo>
                    <a:pt x="66" y="768"/>
                  </a:lnTo>
                  <a:lnTo>
                    <a:pt x="76" y="770"/>
                  </a:lnTo>
                  <a:lnTo>
                    <a:pt x="76" y="770"/>
                  </a:lnTo>
                  <a:lnTo>
                    <a:pt x="88" y="770"/>
                  </a:lnTo>
                  <a:lnTo>
                    <a:pt x="88" y="770"/>
                  </a:lnTo>
                  <a:lnTo>
                    <a:pt x="114" y="768"/>
                  </a:lnTo>
                  <a:lnTo>
                    <a:pt x="143" y="766"/>
                  </a:lnTo>
                  <a:lnTo>
                    <a:pt x="143" y="766"/>
                  </a:lnTo>
                  <a:lnTo>
                    <a:pt x="155" y="811"/>
                  </a:lnTo>
                  <a:lnTo>
                    <a:pt x="155" y="811"/>
                  </a:lnTo>
                  <a:lnTo>
                    <a:pt x="161" y="799"/>
                  </a:lnTo>
                  <a:lnTo>
                    <a:pt x="161" y="799"/>
                  </a:lnTo>
                  <a:lnTo>
                    <a:pt x="183" y="803"/>
                  </a:lnTo>
                  <a:lnTo>
                    <a:pt x="207" y="805"/>
                  </a:lnTo>
                  <a:lnTo>
                    <a:pt x="219" y="807"/>
                  </a:lnTo>
                  <a:lnTo>
                    <a:pt x="227" y="811"/>
                  </a:lnTo>
                  <a:lnTo>
                    <a:pt x="235" y="815"/>
                  </a:lnTo>
                  <a:lnTo>
                    <a:pt x="239" y="819"/>
                  </a:lnTo>
                  <a:lnTo>
                    <a:pt x="239" y="819"/>
                  </a:lnTo>
                  <a:lnTo>
                    <a:pt x="245" y="831"/>
                  </a:lnTo>
                  <a:lnTo>
                    <a:pt x="251" y="841"/>
                  </a:lnTo>
                  <a:lnTo>
                    <a:pt x="267" y="857"/>
                  </a:lnTo>
                  <a:lnTo>
                    <a:pt x="285" y="871"/>
                  </a:lnTo>
                  <a:lnTo>
                    <a:pt x="304" y="883"/>
                  </a:lnTo>
                  <a:lnTo>
                    <a:pt x="344" y="903"/>
                  </a:lnTo>
                  <a:lnTo>
                    <a:pt x="364" y="915"/>
                  </a:lnTo>
                  <a:lnTo>
                    <a:pt x="382" y="927"/>
                  </a:lnTo>
                  <a:lnTo>
                    <a:pt x="382" y="927"/>
                  </a:lnTo>
                  <a:lnTo>
                    <a:pt x="390" y="931"/>
                  </a:lnTo>
                  <a:lnTo>
                    <a:pt x="400" y="931"/>
                  </a:lnTo>
                  <a:lnTo>
                    <a:pt x="400" y="931"/>
                  </a:lnTo>
                  <a:lnTo>
                    <a:pt x="410" y="931"/>
                  </a:lnTo>
                  <a:lnTo>
                    <a:pt x="414" y="929"/>
                  </a:lnTo>
                  <a:lnTo>
                    <a:pt x="418" y="927"/>
                  </a:lnTo>
                  <a:lnTo>
                    <a:pt x="418" y="927"/>
                  </a:lnTo>
                  <a:lnTo>
                    <a:pt x="428" y="915"/>
                  </a:lnTo>
                  <a:lnTo>
                    <a:pt x="440" y="909"/>
                  </a:lnTo>
                  <a:lnTo>
                    <a:pt x="450" y="903"/>
                  </a:lnTo>
                  <a:lnTo>
                    <a:pt x="459" y="903"/>
                  </a:lnTo>
                  <a:lnTo>
                    <a:pt x="459" y="903"/>
                  </a:lnTo>
                  <a:lnTo>
                    <a:pt x="473" y="905"/>
                  </a:lnTo>
                  <a:lnTo>
                    <a:pt x="487" y="909"/>
                  </a:lnTo>
                  <a:lnTo>
                    <a:pt x="515" y="923"/>
                  </a:lnTo>
                  <a:lnTo>
                    <a:pt x="515" y="923"/>
                  </a:lnTo>
                  <a:lnTo>
                    <a:pt x="543" y="937"/>
                  </a:lnTo>
                  <a:lnTo>
                    <a:pt x="573" y="950"/>
                  </a:lnTo>
                  <a:lnTo>
                    <a:pt x="573" y="950"/>
                  </a:lnTo>
                  <a:lnTo>
                    <a:pt x="601" y="968"/>
                  </a:lnTo>
                  <a:lnTo>
                    <a:pt x="613" y="978"/>
                  </a:lnTo>
                  <a:lnTo>
                    <a:pt x="619" y="982"/>
                  </a:lnTo>
                  <a:lnTo>
                    <a:pt x="622" y="988"/>
                  </a:lnTo>
                  <a:lnTo>
                    <a:pt x="622" y="988"/>
                  </a:lnTo>
                  <a:lnTo>
                    <a:pt x="628" y="1000"/>
                  </a:lnTo>
                  <a:lnTo>
                    <a:pt x="636" y="1010"/>
                  </a:lnTo>
                  <a:lnTo>
                    <a:pt x="646" y="1018"/>
                  </a:lnTo>
                  <a:lnTo>
                    <a:pt x="654" y="1024"/>
                  </a:lnTo>
                  <a:lnTo>
                    <a:pt x="664" y="1030"/>
                  </a:lnTo>
                  <a:lnTo>
                    <a:pt x="676" y="1034"/>
                  </a:lnTo>
                  <a:lnTo>
                    <a:pt x="688" y="1036"/>
                  </a:lnTo>
                  <a:lnTo>
                    <a:pt x="700" y="1036"/>
                  </a:lnTo>
                  <a:lnTo>
                    <a:pt x="700" y="1036"/>
                  </a:lnTo>
                  <a:lnTo>
                    <a:pt x="708" y="1036"/>
                  </a:lnTo>
                  <a:lnTo>
                    <a:pt x="708" y="1036"/>
                  </a:lnTo>
                  <a:lnTo>
                    <a:pt x="742" y="1034"/>
                  </a:lnTo>
                  <a:lnTo>
                    <a:pt x="742" y="1034"/>
                  </a:lnTo>
                  <a:lnTo>
                    <a:pt x="766" y="1036"/>
                  </a:lnTo>
                  <a:lnTo>
                    <a:pt x="778" y="1038"/>
                  </a:lnTo>
                  <a:lnTo>
                    <a:pt x="787" y="1042"/>
                  </a:lnTo>
                  <a:lnTo>
                    <a:pt x="787" y="1042"/>
                  </a:lnTo>
                  <a:lnTo>
                    <a:pt x="803" y="1050"/>
                  </a:lnTo>
                  <a:lnTo>
                    <a:pt x="817" y="1052"/>
                  </a:lnTo>
                  <a:lnTo>
                    <a:pt x="817" y="1052"/>
                  </a:lnTo>
                  <a:lnTo>
                    <a:pt x="825" y="1050"/>
                  </a:lnTo>
                  <a:lnTo>
                    <a:pt x="831" y="1048"/>
                  </a:lnTo>
                  <a:lnTo>
                    <a:pt x="837" y="1046"/>
                  </a:lnTo>
                  <a:lnTo>
                    <a:pt x="843" y="1040"/>
                  </a:lnTo>
                  <a:lnTo>
                    <a:pt x="853" y="1028"/>
                  </a:lnTo>
                  <a:lnTo>
                    <a:pt x="861" y="1014"/>
                  </a:lnTo>
                  <a:lnTo>
                    <a:pt x="861" y="1014"/>
                  </a:lnTo>
                  <a:lnTo>
                    <a:pt x="905" y="940"/>
                  </a:lnTo>
                  <a:lnTo>
                    <a:pt x="905" y="940"/>
                  </a:lnTo>
                  <a:lnTo>
                    <a:pt x="897" y="927"/>
                  </a:lnTo>
                  <a:lnTo>
                    <a:pt x="893" y="913"/>
                  </a:lnTo>
                  <a:lnTo>
                    <a:pt x="889" y="901"/>
                  </a:lnTo>
                  <a:lnTo>
                    <a:pt x="887" y="887"/>
                  </a:lnTo>
                  <a:lnTo>
                    <a:pt x="887" y="875"/>
                  </a:lnTo>
                  <a:lnTo>
                    <a:pt x="887" y="863"/>
                  </a:lnTo>
                  <a:lnTo>
                    <a:pt x="891" y="851"/>
                  </a:lnTo>
                  <a:lnTo>
                    <a:pt x="895" y="839"/>
                  </a:lnTo>
                  <a:lnTo>
                    <a:pt x="905" y="817"/>
                  </a:lnTo>
                  <a:lnTo>
                    <a:pt x="921" y="795"/>
                  </a:lnTo>
                  <a:lnTo>
                    <a:pt x="941" y="775"/>
                  </a:lnTo>
                  <a:lnTo>
                    <a:pt x="962" y="756"/>
                  </a:lnTo>
                  <a:lnTo>
                    <a:pt x="962" y="756"/>
                  </a:lnTo>
                  <a:lnTo>
                    <a:pt x="952" y="742"/>
                  </a:lnTo>
                  <a:lnTo>
                    <a:pt x="943" y="726"/>
                  </a:lnTo>
                  <a:lnTo>
                    <a:pt x="937" y="710"/>
                  </a:lnTo>
                  <a:lnTo>
                    <a:pt x="933" y="694"/>
                  </a:lnTo>
                  <a:lnTo>
                    <a:pt x="931" y="678"/>
                  </a:lnTo>
                  <a:lnTo>
                    <a:pt x="935" y="662"/>
                  </a:lnTo>
                  <a:lnTo>
                    <a:pt x="941" y="646"/>
                  </a:lnTo>
                  <a:lnTo>
                    <a:pt x="952" y="632"/>
                  </a:lnTo>
                  <a:lnTo>
                    <a:pt x="952" y="632"/>
                  </a:lnTo>
                  <a:lnTo>
                    <a:pt x="974" y="608"/>
                  </a:lnTo>
                  <a:lnTo>
                    <a:pt x="1000" y="589"/>
                  </a:lnTo>
                  <a:lnTo>
                    <a:pt x="1050" y="547"/>
                  </a:lnTo>
                  <a:lnTo>
                    <a:pt x="1050" y="547"/>
                  </a:lnTo>
                  <a:lnTo>
                    <a:pt x="1044" y="527"/>
                  </a:lnTo>
                  <a:lnTo>
                    <a:pt x="1042" y="509"/>
                  </a:lnTo>
                  <a:lnTo>
                    <a:pt x="1042" y="495"/>
                  </a:lnTo>
                  <a:lnTo>
                    <a:pt x="1044" y="481"/>
                  </a:lnTo>
                  <a:lnTo>
                    <a:pt x="1050" y="469"/>
                  </a:lnTo>
                  <a:lnTo>
                    <a:pt x="1060" y="457"/>
                  </a:lnTo>
                  <a:lnTo>
                    <a:pt x="1072" y="443"/>
                  </a:lnTo>
                  <a:lnTo>
                    <a:pt x="1090" y="432"/>
                  </a:lnTo>
                  <a:lnTo>
                    <a:pt x="1090" y="432"/>
                  </a:lnTo>
                  <a:lnTo>
                    <a:pt x="1074" y="414"/>
                  </a:lnTo>
                  <a:lnTo>
                    <a:pt x="1068" y="406"/>
                  </a:lnTo>
                  <a:lnTo>
                    <a:pt x="1066" y="402"/>
                  </a:lnTo>
                  <a:lnTo>
                    <a:pt x="1066" y="398"/>
                  </a:lnTo>
                  <a:lnTo>
                    <a:pt x="1066" y="398"/>
                  </a:lnTo>
                  <a:lnTo>
                    <a:pt x="1064" y="376"/>
                  </a:lnTo>
                  <a:lnTo>
                    <a:pt x="1062" y="366"/>
                  </a:lnTo>
                  <a:lnTo>
                    <a:pt x="1060" y="358"/>
                  </a:lnTo>
                  <a:lnTo>
                    <a:pt x="1052" y="344"/>
                  </a:lnTo>
                  <a:lnTo>
                    <a:pt x="1040" y="334"/>
                  </a:lnTo>
                  <a:lnTo>
                    <a:pt x="1026" y="324"/>
                  </a:lnTo>
                  <a:lnTo>
                    <a:pt x="1012" y="316"/>
                  </a:lnTo>
                  <a:lnTo>
                    <a:pt x="980" y="300"/>
                  </a:lnTo>
                  <a:lnTo>
                    <a:pt x="980" y="300"/>
                  </a:lnTo>
                  <a:lnTo>
                    <a:pt x="945" y="282"/>
                  </a:lnTo>
                  <a:lnTo>
                    <a:pt x="909" y="263"/>
                  </a:lnTo>
                  <a:lnTo>
                    <a:pt x="909" y="263"/>
                  </a:lnTo>
                  <a:lnTo>
                    <a:pt x="895" y="255"/>
                  </a:lnTo>
                  <a:lnTo>
                    <a:pt x="885" y="247"/>
                  </a:lnTo>
                  <a:lnTo>
                    <a:pt x="873" y="237"/>
                  </a:lnTo>
                  <a:lnTo>
                    <a:pt x="865" y="227"/>
                  </a:lnTo>
                  <a:lnTo>
                    <a:pt x="857" y="215"/>
                  </a:lnTo>
                  <a:lnTo>
                    <a:pt x="853" y="203"/>
                  </a:lnTo>
                  <a:lnTo>
                    <a:pt x="849" y="187"/>
                  </a:lnTo>
                  <a:lnTo>
                    <a:pt x="849" y="171"/>
                  </a:lnTo>
                  <a:lnTo>
                    <a:pt x="849" y="171"/>
                  </a:lnTo>
                  <a:lnTo>
                    <a:pt x="849" y="161"/>
                  </a:lnTo>
                  <a:lnTo>
                    <a:pt x="847" y="155"/>
                  </a:lnTo>
                  <a:lnTo>
                    <a:pt x="843" y="149"/>
                  </a:lnTo>
                  <a:lnTo>
                    <a:pt x="837" y="145"/>
                  </a:lnTo>
                  <a:lnTo>
                    <a:pt x="831" y="141"/>
                  </a:lnTo>
                  <a:lnTo>
                    <a:pt x="825" y="139"/>
                  </a:lnTo>
                  <a:lnTo>
                    <a:pt x="809" y="137"/>
                  </a:lnTo>
                  <a:lnTo>
                    <a:pt x="809" y="137"/>
                  </a:lnTo>
                  <a:lnTo>
                    <a:pt x="762" y="133"/>
                  </a:lnTo>
                  <a:lnTo>
                    <a:pt x="738" y="129"/>
                  </a:lnTo>
                  <a:lnTo>
                    <a:pt x="714" y="123"/>
                  </a:lnTo>
                  <a:lnTo>
                    <a:pt x="692" y="117"/>
                  </a:lnTo>
                  <a:lnTo>
                    <a:pt x="672" y="106"/>
                  </a:lnTo>
                  <a:lnTo>
                    <a:pt x="650" y="94"/>
                  </a:lnTo>
                  <a:lnTo>
                    <a:pt x="632" y="76"/>
                  </a:lnTo>
                  <a:lnTo>
                    <a:pt x="632" y="76"/>
                  </a:lnTo>
                  <a:lnTo>
                    <a:pt x="624" y="70"/>
                  </a:lnTo>
                  <a:lnTo>
                    <a:pt x="615" y="64"/>
                  </a:lnTo>
                  <a:lnTo>
                    <a:pt x="593" y="58"/>
                  </a:lnTo>
                  <a:lnTo>
                    <a:pt x="593" y="58"/>
                  </a:lnTo>
                  <a:lnTo>
                    <a:pt x="543" y="50"/>
                  </a:lnTo>
                  <a:lnTo>
                    <a:pt x="493" y="42"/>
                  </a:lnTo>
                  <a:lnTo>
                    <a:pt x="469" y="36"/>
                  </a:lnTo>
                  <a:lnTo>
                    <a:pt x="446" y="28"/>
                  </a:lnTo>
                  <a:lnTo>
                    <a:pt x="422" y="18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392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66" y="2"/>
                  </a:lnTo>
                  <a:lnTo>
                    <a:pt x="344" y="6"/>
                  </a:lnTo>
                  <a:lnTo>
                    <a:pt x="320" y="14"/>
                  </a:lnTo>
                  <a:lnTo>
                    <a:pt x="298" y="22"/>
                  </a:lnTo>
                  <a:lnTo>
                    <a:pt x="277" y="32"/>
                  </a:lnTo>
                  <a:lnTo>
                    <a:pt x="259" y="44"/>
                  </a:lnTo>
                  <a:lnTo>
                    <a:pt x="245" y="54"/>
                  </a:lnTo>
                  <a:lnTo>
                    <a:pt x="235" y="64"/>
                  </a:lnTo>
                  <a:lnTo>
                    <a:pt x="235" y="64"/>
                  </a:lnTo>
                  <a:lnTo>
                    <a:pt x="225" y="82"/>
                  </a:lnTo>
                  <a:lnTo>
                    <a:pt x="217" y="90"/>
                  </a:lnTo>
                  <a:lnTo>
                    <a:pt x="211" y="96"/>
                  </a:lnTo>
                  <a:lnTo>
                    <a:pt x="203" y="102"/>
                  </a:lnTo>
                  <a:lnTo>
                    <a:pt x="195" y="106"/>
                  </a:lnTo>
                  <a:lnTo>
                    <a:pt x="185" y="108"/>
                  </a:lnTo>
                  <a:lnTo>
                    <a:pt x="177" y="109"/>
                  </a:lnTo>
                  <a:lnTo>
                    <a:pt x="177" y="109"/>
                  </a:lnTo>
                  <a:lnTo>
                    <a:pt x="163" y="108"/>
                  </a:lnTo>
                  <a:lnTo>
                    <a:pt x="147" y="102"/>
                  </a:lnTo>
                  <a:lnTo>
                    <a:pt x="147" y="102"/>
                  </a:lnTo>
                  <a:lnTo>
                    <a:pt x="133" y="98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4" y="98"/>
                  </a:lnTo>
                  <a:lnTo>
                    <a:pt x="106" y="100"/>
                  </a:lnTo>
                  <a:lnTo>
                    <a:pt x="100" y="102"/>
                  </a:lnTo>
                  <a:lnTo>
                    <a:pt x="94" y="106"/>
                  </a:lnTo>
                  <a:lnTo>
                    <a:pt x="82" y="117"/>
                  </a:lnTo>
                  <a:lnTo>
                    <a:pt x="74" y="133"/>
                  </a:lnTo>
                  <a:lnTo>
                    <a:pt x="74" y="1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1" name="Freeform 15"/>
            <p:cNvSpPr>
              <a:spLocks/>
            </p:cNvSpPr>
            <p:nvPr/>
          </p:nvSpPr>
          <p:spPr bwMode="auto">
            <a:xfrm>
              <a:off x="7447709" y="2976372"/>
              <a:ext cx="180596" cy="214483"/>
            </a:xfrm>
            <a:custGeom>
              <a:avLst/>
              <a:gdLst>
                <a:gd name="T0" fmla="*/ 249 w 1090"/>
                <a:gd name="T1" fmla="*/ 151 h 1308"/>
                <a:gd name="T2" fmla="*/ 161 w 1090"/>
                <a:gd name="T3" fmla="*/ 248 h 1308"/>
                <a:gd name="T4" fmla="*/ 96 w 1090"/>
                <a:gd name="T5" fmla="*/ 296 h 1308"/>
                <a:gd name="T6" fmla="*/ 50 w 1090"/>
                <a:gd name="T7" fmla="*/ 338 h 1308"/>
                <a:gd name="T8" fmla="*/ 0 w 1090"/>
                <a:gd name="T9" fmla="*/ 386 h 1308"/>
                <a:gd name="T10" fmla="*/ 8 w 1090"/>
                <a:gd name="T11" fmla="*/ 405 h 1308"/>
                <a:gd name="T12" fmla="*/ 22 w 1090"/>
                <a:gd name="T13" fmla="*/ 501 h 1308"/>
                <a:gd name="T14" fmla="*/ 34 w 1090"/>
                <a:gd name="T15" fmla="*/ 586 h 1308"/>
                <a:gd name="T16" fmla="*/ 42 w 1090"/>
                <a:gd name="T17" fmla="*/ 654 h 1308"/>
                <a:gd name="T18" fmla="*/ 44 w 1090"/>
                <a:gd name="T19" fmla="*/ 670 h 1308"/>
                <a:gd name="T20" fmla="*/ 48 w 1090"/>
                <a:gd name="T21" fmla="*/ 722 h 1308"/>
                <a:gd name="T22" fmla="*/ 96 w 1090"/>
                <a:gd name="T23" fmla="*/ 847 h 1308"/>
                <a:gd name="T24" fmla="*/ 141 w 1090"/>
                <a:gd name="T25" fmla="*/ 966 h 1308"/>
                <a:gd name="T26" fmla="*/ 151 w 1090"/>
                <a:gd name="T27" fmla="*/ 1020 h 1308"/>
                <a:gd name="T28" fmla="*/ 187 w 1090"/>
                <a:gd name="T29" fmla="*/ 1034 h 1308"/>
                <a:gd name="T30" fmla="*/ 283 w 1090"/>
                <a:gd name="T31" fmla="*/ 1042 h 1308"/>
                <a:gd name="T32" fmla="*/ 402 w 1090"/>
                <a:gd name="T33" fmla="*/ 1083 h 1308"/>
                <a:gd name="T34" fmla="*/ 461 w 1090"/>
                <a:gd name="T35" fmla="*/ 1141 h 1308"/>
                <a:gd name="T36" fmla="*/ 487 w 1090"/>
                <a:gd name="T37" fmla="*/ 1177 h 1308"/>
                <a:gd name="T38" fmla="*/ 654 w 1090"/>
                <a:gd name="T39" fmla="*/ 1250 h 1308"/>
                <a:gd name="T40" fmla="*/ 813 w 1090"/>
                <a:gd name="T41" fmla="*/ 1308 h 1308"/>
                <a:gd name="T42" fmla="*/ 845 w 1090"/>
                <a:gd name="T43" fmla="*/ 1300 h 1308"/>
                <a:gd name="T44" fmla="*/ 853 w 1090"/>
                <a:gd name="T45" fmla="*/ 1278 h 1308"/>
                <a:gd name="T46" fmla="*/ 843 w 1090"/>
                <a:gd name="T47" fmla="*/ 1244 h 1308"/>
                <a:gd name="T48" fmla="*/ 805 w 1090"/>
                <a:gd name="T49" fmla="*/ 1225 h 1308"/>
                <a:gd name="T50" fmla="*/ 764 w 1090"/>
                <a:gd name="T51" fmla="*/ 1171 h 1308"/>
                <a:gd name="T52" fmla="*/ 762 w 1090"/>
                <a:gd name="T53" fmla="*/ 1117 h 1308"/>
                <a:gd name="T54" fmla="*/ 762 w 1090"/>
                <a:gd name="T55" fmla="*/ 1032 h 1308"/>
                <a:gd name="T56" fmla="*/ 740 w 1090"/>
                <a:gd name="T57" fmla="*/ 950 h 1308"/>
                <a:gd name="T58" fmla="*/ 744 w 1090"/>
                <a:gd name="T59" fmla="*/ 889 h 1308"/>
                <a:gd name="T60" fmla="*/ 885 w 1090"/>
                <a:gd name="T61" fmla="*/ 664 h 1308"/>
                <a:gd name="T62" fmla="*/ 1090 w 1090"/>
                <a:gd name="T63" fmla="*/ 380 h 1308"/>
                <a:gd name="T64" fmla="*/ 1030 w 1090"/>
                <a:gd name="T65" fmla="*/ 334 h 1308"/>
                <a:gd name="T66" fmla="*/ 992 w 1090"/>
                <a:gd name="T67" fmla="*/ 322 h 1308"/>
                <a:gd name="T68" fmla="*/ 943 w 1090"/>
                <a:gd name="T69" fmla="*/ 324 h 1308"/>
                <a:gd name="T70" fmla="*/ 923 w 1090"/>
                <a:gd name="T71" fmla="*/ 336 h 1308"/>
                <a:gd name="T72" fmla="*/ 883 w 1090"/>
                <a:gd name="T73" fmla="*/ 372 h 1308"/>
                <a:gd name="T74" fmla="*/ 837 w 1090"/>
                <a:gd name="T75" fmla="*/ 380 h 1308"/>
                <a:gd name="T76" fmla="*/ 690 w 1090"/>
                <a:gd name="T77" fmla="*/ 362 h 1308"/>
                <a:gd name="T78" fmla="*/ 571 w 1090"/>
                <a:gd name="T79" fmla="*/ 338 h 1308"/>
                <a:gd name="T80" fmla="*/ 539 w 1090"/>
                <a:gd name="T81" fmla="*/ 304 h 1308"/>
                <a:gd name="T82" fmla="*/ 551 w 1090"/>
                <a:gd name="T83" fmla="*/ 248 h 1308"/>
                <a:gd name="T84" fmla="*/ 573 w 1090"/>
                <a:gd name="T85" fmla="*/ 221 h 1308"/>
                <a:gd name="T86" fmla="*/ 624 w 1090"/>
                <a:gd name="T87" fmla="*/ 173 h 1308"/>
                <a:gd name="T88" fmla="*/ 551 w 1090"/>
                <a:gd name="T89" fmla="*/ 137 h 1308"/>
                <a:gd name="T90" fmla="*/ 487 w 1090"/>
                <a:gd name="T91" fmla="*/ 117 h 1308"/>
                <a:gd name="T92" fmla="*/ 461 w 1090"/>
                <a:gd name="T93" fmla="*/ 58 h 1308"/>
                <a:gd name="T94" fmla="*/ 446 w 1090"/>
                <a:gd name="T95" fmla="*/ 10 h 1308"/>
                <a:gd name="T96" fmla="*/ 428 w 1090"/>
                <a:gd name="T97" fmla="*/ 0 h 1308"/>
                <a:gd name="T98" fmla="*/ 354 w 1090"/>
                <a:gd name="T99" fmla="*/ 22 h 1308"/>
                <a:gd name="T100" fmla="*/ 318 w 1090"/>
                <a:gd name="T101" fmla="*/ 65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308">
                  <a:moveTo>
                    <a:pt x="296" y="95"/>
                  </a:moveTo>
                  <a:lnTo>
                    <a:pt x="296" y="95"/>
                  </a:lnTo>
                  <a:lnTo>
                    <a:pt x="273" y="123"/>
                  </a:lnTo>
                  <a:lnTo>
                    <a:pt x="249" y="151"/>
                  </a:lnTo>
                  <a:lnTo>
                    <a:pt x="249" y="151"/>
                  </a:lnTo>
                  <a:lnTo>
                    <a:pt x="217" y="191"/>
                  </a:lnTo>
                  <a:lnTo>
                    <a:pt x="181" y="228"/>
                  </a:lnTo>
                  <a:lnTo>
                    <a:pt x="161" y="248"/>
                  </a:lnTo>
                  <a:lnTo>
                    <a:pt x="141" y="264"/>
                  </a:lnTo>
                  <a:lnTo>
                    <a:pt x="120" y="280"/>
                  </a:lnTo>
                  <a:lnTo>
                    <a:pt x="96" y="296"/>
                  </a:lnTo>
                  <a:lnTo>
                    <a:pt x="96" y="296"/>
                  </a:lnTo>
                  <a:lnTo>
                    <a:pt x="84" y="304"/>
                  </a:lnTo>
                  <a:lnTo>
                    <a:pt x="74" y="314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36" y="356"/>
                  </a:lnTo>
                  <a:lnTo>
                    <a:pt x="18" y="374"/>
                  </a:lnTo>
                  <a:lnTo>
                    <a:pt x="18" y="374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0" y="388"/>
                  </a:lnTo>
                  <a:lnTo>
                    <a:pt x="8" y="405"/>
                  </a:lnTo>
                  <a:lnTo>
                    <a:pt x="14" y="429"/>
                  </a:lnTo>
                  <a:lnTo>
                    <a:pt x="14" y="429"/>
                  </a:lnTo>
                  <a:lnTo>
                    <a:pt x="18" y="465"/>
                  </a:lnTo>
                  <a:lnTo>
                    <a:pt x="22" y="501"/>
                  </a:lnTo>
                  <a:lnTo>
                    <a:pt x="22" y="501"/>
                  </a:lnTo>
                  <a:lnTo>
                    <a:pt x="28" y="557"/>
                  </a:lnTo>
                  <a:lnTo>
                    <a:pt x="28" y="557"/>
                  </a:lnTo>
                  <a:lnTo>
                    <a:pt x="34" y="586"/>
                  </a:lnTo>
                  <a:lnTo>
                    <a:pt x="34" y="586"/>
                  </a:lnTo>
                  <a:lnTo>
                    <a:pt x="40" y="618"/>
                  </a:lnTo>
                  <a:lnTo>
                    <a:pt x="42" y="636"/>
                  </a:lnTo>
                  <a:lnTo>
                    <a:pt x="42" y="654"/>
                  </a:lnTo>
                  <a:lnTo>
                    <a:pt x="42" y="654"/>
                  </a:lnTo>
                  <a:lnTo>
                    <a:pt x="42" y="662"/>
                  </a:lnTo>
                  <a:lnTo>
                    <a:pt x="42" y="662"/>
                  </a:lnTo>
                  <a:lnTo>
                    <a:pt x="44" y="670"/>
                  </a:lnTo>
                  <a:lnTo>
                    <a:pt x="42" y="678"/>
                  </a:lnTo>
                  <a:lnTo>
                    <a:pt x="42" y="678"/>
                  </a:lnTo>
                  <a:lnTo>
                    <a:pt x="44" y="700"/>
                  </a:lnTo>
                  <a:lnTo>
                    <a:pt x="48" y="722"/>
                  </a:lnTo>
                  <a:lnTo>
                    <a:pt x="54" y="741"/>
                  </a:lnTo>
                  <a:lnTo>
                    <a:pt x="60" y="763"/>
                  </a:lnTo>
                  <a:lnTo>
                    <a:pt x="76" y="805"/>
                  </a:lnTo>
                  <a:lnTo>
                    <a:pt x="96" y="847"/>
                  </a:lnTo>
                  <a:lnTo>
                    <a:pt x="96" y="847"/>
                  </a:lnTo>
                  <a:lnTo>
                    <a:pt x="112" y="885"/>
                  </a:lnTo>
                  <a:lnTo>
                    <a:pt x="127" y="924"/>
                  </a:lnTo>
                  <a:lnTo>
                    <a:pt x="141" y="966"/>
                  </a:lnTo>
                  <a:lnTo>
                    <a:pt x="147" y="986"/>
                  </a:lnTo>
                  <a:lnTo>
                    <a:pt x="151" y="1008"/>
                  </a:lnTo>
                  <a:lnTo>
                    <a:pt x="151" y="1008"/>
                  </a:lnTo>
                  <a:lnTo>
                    <a:pt x="151" y="1020"/>
                  </a:lnTo>
                  <a:lnTo>
                    <a:pt x="151" y="1020"/>
                  </a:lnTo>
                  <a:lnTo>
                    <a:pt x="157" y="1024"/>
                  </a:lnTo>
                  <a:lnTo>
                    <a:pt x="165" y="1028"/>
                  </a:lnTo>
                  <a:lnTo>
                    <a:pt x="187" y="1034"/>
                  </a:lnTo>
                  <a:lnTo>
                    <a:pt x="213" y="1036"/>
                  </a:lnTo>
                  <a:lnTo>
                    <a:pt x="251" y="1038"/>
                  </a:lnTo>
                  <a:lnTo>
                    <a:pt x="251" y="1038"/>
                  </a:lnTo>
                  <a:lnTo>
                    <a:pt x="283" y="1042"/>
                  </a:lnTo>
                  <a:lnTo>
                    <a:pt x="314" y="1048"/>
                  </a:lnTo>
                  <a:lnTo>
                    <a:pt x="346" y="1056"/>
                  </a:lnTo>
                  <a:lnTo>
                    <a:pt x="376" y="1067"/>
                  </a:lnTo>
                  <a:lnTo>
                    <a:pt x="402" y="1083"/>
                  </a:lnTo>
                  <a:lnTo>
                    <a:pt x="428" y="1103"/>
                  </a:lnTo>
                  <a:lnTo>
                    <a:pt x="440" y="1115"/>
                  </a:lnTo>
                  <a:lnTo>
                    <a:pt x="452" y="1127"/>
                  </a:lnTo>
                  <a:lnTo>
                    <a:pt x="461" y="1141"/>
                  </a:lnTo>
                  <a:lnTo>
                    <a:pt x="471" y="1157"/>
                  </a:lnTo>
                  <a:lnTo>
                    <a:pt x="471" y="1157"/>
                  </a:lnTo>
                  <a:lnTo>
                    <a:pt x="479" y="1167"/>
                  </a:lnTo>
                  <a:lnTo>
                    <a:pt x="487" y="1177"/>
                  </a:lnTo>
                  <a:lnTo>
                    <a:pt x="497" y="1185"/>
                  </a:lnTo>
                  <a:lnTo>
                    <a:pt x="509" y="1191"/>
                  </a:lnTo>
                  <a:lnTo>
                    <a:pt x="509" y="1191"/>
                  </a:lnTo>
                  <a:lnTo>
                    <a:pt x="654" y="1250"/>
                  </a:lnTo>
                  <a:lnTo>
                    <a:pt x="801" y="1306"/>
                  </a:lnTo>
                  <a:lnTo>
                    <a:pt x="801" y="1306"/>
                  </a:lnTo>
                  <a:lnTo>
                    <a:pt x="807" y="1306"/>
                  </a:lnTo>
                  <a:lnTo>
                    <a:pt x="813" y="1308"/>
                  </a:lnTo>
                  <a:lnTo>
                    <a:pt x="813" y="1308"/>
                  </a:lnTo>
                  <a:lnTo>
                    <a:pt x="825" y="1306"/>
                  </a:lnTo>
                  <a:lnTo>
                    <a:pt x="837" y="1304"/>
                  </a:lnTo>
                  <a:lnTo>
                    <a:pt x="845" y="1300"/>
                  </a:lnTo>
                  <a:lnTo>
                    <a:pt x="849" y="1296"/>
                  </a:lnTo>
                  <a:lnTo>
                    <a:pt x="849" y="1296"/>
                  </a:lnTo>
                  <a:lnTo>
                    <a:pt x="853" y="1286"/>
                  </a:lnTo>
                  <a:lnTo>
                    <a:pt x="853" y="1278"/>
                  </a:lnTo>
                  <a:lnTo>
                    <a:pt x="855" y="1268"/>
                  </a:lnTo>
                  <a:lnTo>
                    <a:pt x="853" y="1260"/>
                  </a:lnTo>
                  <a:lnTo>
                    <a:pt x="849" y="1252"/>
                  </a:lnTo>
                  <a:lnTo>
                    <a:pt x="843" y="1244"/>
                  </a:lnTo>
                  <a:lnTo>
                    <a:pt x="835" y="1238"/>
                  </a:lnTo>
                  <a:lnTo>
                    <a:pt x="823" y="1234"/>
                  </a:lnTo>
                  <a:lnTo>
                    <a:pt x="823" y="1234"/>
                  </a:lnTo>
                  <a:lnTo>
                    <a:pt x="805" y="1225"/>
                  </a:lnTo>
                  <a:lnTo>
                    <a:pt x="789" y="1215"/>
                  </a:lnTo>
                  <a:lnTo>
                    <a:pt x="780" y="1201"/>
                  </a:lnTo>
                  <a:lnTo>
                    <a:pt x="770" y="1187"/>
                  </a:lnTo>
                  <a:lnTo>
                    <a:pt x="764" y="1171"/>
                  </a:lnTo>
                  <a:lnTo>
                    <a:pt x="762" y="1153"/>
                  </a:lnTo>
                  <a:lnTo>
                    <a:pt x="760" y="1135"/>
                  </a:lnTo>
                  <a:lnTo>
                    <a:pt x="762" y="1117"/>
                  </a:lnTo>
                  <a:lnTo>
                    <a:pt x="762" y="1117"/>
                  </a:lnTo>
                  <a:lnTo>
                    <a:pt x="764" y="1095"/>
                  </a:lnTo>
                  <a:lnTo>
                    <a:pt x="764" y="1073"/>
                  </a:lnTo>
                  <a:lnTo>
                    <a:pt x="764" y="1054"/>
                  </a:lnTo>
                  <a:lnTo>
                    <a:pt x="762" y="1032"/>
                  </a:lnTo>
                  <a:lnTo>
                    <a:pt x="758" y="1012"/>
                  </a:lnTo>
                  <a:lnTo>
                    <a:pt x="754" y="990"/>
                  </a:lnTo>
                  <a:lnTo>
                    <a:pt x="740" y="950"/>
                  </a:lnTo>
                  <a:lnTo>
                    <a:pt x="740" y="950"/>
                  </a:lnTo>
                  <a:lnTo>
                    <a:pt x="736" y="934"/>
                  </a:lnTo>
                  <a:lnTo>
                    <a:pt x="736" y="918"/>
                  </a:lnTo>
                  <a:lnTo>
                    <a:pt x="740" y="902"/>
                  </a:lnTo>
                  <a:lnTo>
                    <a:pt x="744" y="889"/>
                  </a:lnTo>
                  <a:lnTo>
                    <a:pt x="744" y="889"/>
                  </a:lnTo>
                  <a:lnTo>
                    <a:pt x="813" y="775"/>
                  </a:lnTo>
                  <a:lnTo>
                    <a:pt x="849" y="720"/>
                  </a:lnTo>
                  <a:lnTo>
                    <a:pt x="885" y="664"/>
                  </a:lnTo>
                  <a:lnTo>
                    <a:pt x="885" y="664"/>
                  </a:lnTo>
                  <a:lnTo>
                    <a:pt x="935" y="592"/>
                  </a:lnTo>
                  <a:lnTo>
                    <a:pt x="984" y="523"/>
                  </a:lnTo>
                  <a:lnTo>
                    <a:pt x="1090" y="380"/>
                  </a:lnTo>
                  <a:lnTo>
                    <a:pt x="1090" y="380"/>
                  </a:lnTo>
                  <a:lnTo>
                    <a:pt x="1070" y="364"/>
                  </a:lnTo>
                  <a:lnTo>
                    <a:pt x="1050" y="348"/>
                  </a:lnTo>
                  <a:lnTo>
                    <a:pt x="1030" y="334"/>
                  </a:lnTo>
                  <a:lnTo>
                    <a:pt x="1020" y="330"/>
                  </a:lnTo>
                  <a:lnTo>
                    <a:pt x="1008" y="326"/>
                  </a:lnTo>
                  <a:lnTo>
                    <a:pt x="1008" y="326"/>
                  </a:lnTo>
                  <a:lnTo>
                    <a:pt x="992" y="322"/>
                  </a:lnTo>
                  <a:lnTo>
                    <a:pt x="972" y="320"/>
                  </a:lnTo>
                  <a:lnTo>
                    <a:pt x="972" y="320"/>
                  </a:lnTo>
                  <a:lnTo>
                    <a:pt x="956" y="322"/>
                  </a:lnTo>
                  <a:lnTo>
                    <a:pt x="943" y="324"/>
                  </a:lnTo>
                  <a:lnTo>
                    <a:pt x="931" y="330"/>
                  </a:lnTo>
                  <a:lnTo>
                    <a:pt x="927" y="332"/>
                  </a:lnTo>
                  <a:lnTo>
                    <a:pt x="923" y="336"/>
                  </a:lnTo>
                  <a:lnTo>
                    <a:pt x="923" y="336"/>
                  </a:lnTo>
                  <a:lnTo>
                    <a:pt x="913" y="348"/>
                  </a:lnTo>
                  <a:lnTo>
                    <a:pt x="903" y="358"/>
                  </a:lnTo>
                  <a:lnTo>
                    <a:pt x="893" y="366"/>
                  </a:lnTo>
                  <a:lnTo>
                    <a:pt x="883" y="372"/>
                  </a:lnTo>
                  <a:lnTo>
                    <a:pt x="871" y="376"/>
                  </a:lnTo>
                  <a:lnTo>
                    <a:pt x="861" y="378"/>
                  </a:lnTo>
                  <a:lnTo>
                    <a:pt x="837" y="380"/>
                  </a:lnTo>
                  <a:lnTo>
                    <a:pt x="837" y="380"/>
                  </a:lnTo>
                  <a:lnTo>
                    <a:pt x="817" y="380"/>
                  </a:lnTo>
                  <a:lnTo>
                    <a:pt x="795" y="376"/>
                  </a:lnTo>
                  <a:lnTo>
                    <a:pt x="795" y="376"/>
                  </a:lnTo>
                  <a:lnTo>
                    <a:pt x="690" y="362"/>
                  </a:lnTo>
                  <a:lnTo>
                    <a:pt x="638" y="354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71" y="338"/>
                  </a:lnTo>
                  <a:lnTo>
                    <a:pt x="555" y="328"/>
                  </a:lnTo>
                  <a:lnTo>
                    <a:pt x="545" y="316"/>
                  </a:lnTo>
                  <a:lnTo>
                    <a:pt x="541" y="310"/>
                  </a:lnTo>
                  <a:lnTo>
                    <a:pt x="539" y="304"/>
                  </a:lnTo>
                  <a:lnTo>
                    <a:pt x="539" y="304"/>
                  </a:lnTo>
                  <a:lnTo>
                    <a:pt x="539" y="286"/>
                  </a:lnTo>
                  <a:lnTo>
                    <a:pt x="543" y="266"/>
                  </a:lnTo>
                  <a:lnTo>
                    <a:pt x="551" y="248"/>
                  </a:lnTo>
                  <a:lnTo>
                    <a:pt x="561" y="232"/>
                  </a:lnTo>
                  <a:lnTo>
                    <a:pt x="561" y="232"/>
                  </a:lnTo>
                  <a:lnTo>
                    <a:pt x="567" y="227"/>
                  </a:lnTo>
                  <a:lnTo>
                    <a:pt x="573" y="221"/>
                  </a:lnTo>
                  <a:lnTo>
                    <a:pt x="589" y="209"/>
                  </a:lnTo>
                  <a:lnTo>
                    <a:pt x="623" y="191"/>
                  </a:lnTo>
                  <a:lnTo>
                    <a:pt x="623" y="191"/>
                  </a:lnTo>
                  <a:lnTo>
                    <a:pt x="624" y="173"/>
                  </a:lnTo>
                  <a:lnTo>
                    <a:pt x="624" y="173"/>
                  </a:lnTo>
                  <a:lnTo>
                    <a:pt x="587" y="153"/>
                  </a:lnTo>
                  <a:lnTo>
                    <a:pt x="569" y="143"/>
                  </a:lnTo>
                  <a:lnTo>
                    <a:pt x="551" y="137"/>
                  </a:lnTo>
                  <a:lnTo>
                    <a:pt x="551" y="137"/>
                  </a:lnTo>
                  <a:lnTo>
                    <a:pt x="523" y="129"/>
                  </a:lnTo>
                  <a:lnTo>
                    <a:pt x="503" y="123"/>
                  </a:lnTo>
                  <a:lnTo>
                    <a:pt x="487" y="117"/>
                  </a:lnTo>
                  <a:lnTo>
                    <a:pt x="477" y="107"/>
                  </a:lnTo>
                  <a:lnTo>
                    <a:pt x="471" y="95"/>
                  </a:lnTo>
                  <a:lnTo>
                    <a:pt x="465" y="79"/>
                  </a:lnTo>
                  <a:lnTo>
                    <a:pt x="461" y="58"/>
                  </a:lnTo>
                  <a:lnTo>
                    <a:pt x="457" y="30"/>
                  </a:lnTo>
                  <a:lnTo>
                    <a:pt x="457" y="30"/>
                  </a:lnTo>
                  <a:lnTo>
                    <a:pt x="454" y="20"/>
                  </a:lnTo>
                  <a:lnTo>
                    <a:pt x="446" y="10"/>
                  </a:lnTo>
                  <a:lnTo>
                    <a:pt x="436" y="4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04" y="8"/>
                  </a:lnTo>
                  <a:lnTo>
                    <a:pt x="378" y="16"/>
                  </a:lnTo>
                  <a:lnTo>
                    <a:pt x="354" y="22"/>
                  </a:lnTo>
                  <a:lnTo>
                    <a:pt x="330" y="32"/>
                  </a:lnTo>
                  <a:lnTo>
                    <a:pt x="330" y="32"/>
                  </a:lnTo>
                  <a:lnTo>
                    <a:pt x="326" y="50"/>
                  </a:lnTo>
                  <a:lnTo>
                    <a:pt x="318" y="65"/>
                  </a:lnTo>
                  <a:lnTo>
                    <a:pt x="308" y="79"/>
                  </a:lnTo>
                  <a:lnTo>
                    <a:pt x="296" y="95"/>
                  </a:lnTo>
                  <a:lnTo>
                    <a:pt x="296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2" name="Freeform 16"/>
            <p:cNvSpPr>
              <a:spLocks/>
            </p:cNvSpPr>
            <p:nvPr/>
          </p:nvSpPr>
          <p:spPr bwMode="auto">
            <a:xfrm>
              <a:off x="7283350" y="3019990"/>
              <a:ext cx="182585" cy="158403"/>
            </a:xfrm>
            <a:custGeom>
              <a:avLst/>
              <a:gdLst>
                <a:gd name="T0" fmla="*/ 698 w 1102"/>
                <a:gd name="T1" fmla="*/ 217 h 966"/>
                <a:gd name="T2" fmla="*/ 636 w 1102"/>
                <a:gd name="T3" fmla="*/ 225 h 966"/>
                <a:gd name="T4" fmla="*/ 583 w 1102"/>
                <a:gd name="T5" fmla="*/ 203 h 966"/>
                <a:gd name="T6" fmla="*/ 547 w 1102"/>
                <a:gd name="T7" fmla="*/ 151 h 966"/>
                <a:gd name="T8" fmla="*/ 523 w 1102"/>
                <a:gd name="T9" fmla="*/ 42 h 966"/>
                <a:gd name="T10" fmla="*/ 517 w 1102"/>
                <a:gd name="T11" fmla="*/ 4 h 966"/>
                <a:gd name="T12" fmla="*/ 479 w 1102"/>
                <a:gd name="T13" fmla="*/ 0 h 966"/>
                <a:gd name="T14" fmla="*/ 394 w 1102"/>
                <a:gd name="T15" fmla="*/ 4 h 966"/>
                <a:gd name="T16" fmla="*/ 358 w 1102"/>
                <a:gd name="T17" fmla="*/ 0 h 966"/>
                <a:gd name="T18" fmla="*/ 350 w 1102"/>
                <a:gd name="T19" fmla="*/ 12 h 966"/>
                <a:gd name="T20" fmla="*/ 302 w 1102"/>
                <a:gd name="T21" fmla="*/ 56 h 966"/>
                <a:gd name="T22" fmla="*/ 225 w 1102"/>
                <a:gd name="T23" fmla="*/ 72 h 966"/>
                <a:gd name="T24" fmla="*/ 213 w 1102"/>
                <a:gd name="T25" fmla="*/ 72 h 966"/>
                <a:gd name="T26" fmla="*/ 153 w 1102"/>
                <a:gd name="T27" fmla="*/ 96 h 966"/>
                <a:gd name="T28" fmla="*/ 135 w 1102"/>
                <a:gd name="T29" fmla="*/ 128 h 966"/>
                <a:gd name="T30" fmla="*/ 131 w 1102"/>
                <a:gd name="T31" fmla="*/ 175 h 966"/>
                <a:gd name="T32" fmla="*/ 98 w 1102"/>
                <a:gd name="T33" fmla="*/ 247 h 966"/>
                <a:gd name="T34" fmla="*/ 52 w 1102"/>
                <a:gd name="T35" fmla="*/ 298 h 966"/>
                <a:gd name="T36" fmla="*/ 0 w 1102"/>
                <a:gd name="T37" fmla="*/ 358 h 966"/>
                <a:gd name="T38" fmla="*/ 20 w 1102"/>
                <a:gd name="T39" fmla="*/ 372 h 966"/>
                <a:gd name="T40" fmla="*/ 58 w 1102"/>
                <a:gd name="T41" fmla="*/ 436 h 966"/>
                <a:gd name="T42" fmla="*/ 66 w 1102"/>
                <a:gd name="T43" fmla="*/ 489 h 966"/>
                <a:gd name="T44" fmla="*/ 88 w 1102"/>
                <a:gd name="T45" fmla="*/ 507 h 966"/>
                <a:gd name="T46" fmla="*/ 139 w 1102"/>
                <a:gd name="T47" fmla="*/ 549 h 966"/>
                <a:gd name="T48" fmla="*/ 167 w 1102"/>
                <a:gd name="T49" fmla="*/ 589 h 966"/>
                <a:gd name="T50" fmla="*/ 181 w 1102"/>
                <a:gd name="T51" fmla="*/ 642 h 966"/>
                <a:gd name="T52" fmla="*/ 207 w 1102"/>
                <a:gd name="T53" fmla="*/ 716 h 966"/>
                <a:gd name="T54" fmla="*/ 271 w 1102"/>
                <a:gd name="T55" fmla="*/ 790 h 966"/>
                <a:gd name="T56" fmla="*/ 348 w 1102"/>
                <a:gd name="T57" fmla="*/ 811 h 966"/>
                <a:gd name="T58" fmla="*/ 366 w 1102"/>
                <a:gd name="T59" fmla="*/ 933 h 966"/>
                <a:gd name="T60" fmla="*/ 400 w 1102"/>
                <a:gd name="T61" fmla="*/ 929 h 966"/>
                <a:gd name="T62" fmla="*/ 453 w 1102"/>
                <a:gd name="T63" fmla="*/ 966 h 966"/>
                <a:gd name="T64" fmla="*/ 475 w 1102"/>
                <a:gd name="T65" fmla="*/ 937 h 966"/>
                <a:gd name="T66" fmla="*/ 563 w 1102"/>
                <a:gd name="T67" fmla="*/ 833 h 966"/>
                <a:gd name="T68" fmla="*/ 620 w 1102"/>
                <a:gd name="T69" fmla="*/ 805 h 966"/>
                <a:gd name="T70" fmla="*/ 688 w 1102"/>
                <a:gd name="T71" fmla="*/ 795 h 966"/>
                <a:gd name="T72" fmla="*/ 726 w 1102"/>
                <a:gd name="T73" fmla="*/ 797 h 966"/>
                <a:gd name="T74" fmla="*/ 752 w 1102"/>
                <a:gd name="T75" fmla="*/ 797 h 966"/>
                <a:gd name="T76" fmla="*/ 807 w 1102"/>
                <a:gd name="T77" fmla="*/ 817 h 966"/>
                <a:gd name="T78" fmla="*/ 845 w 1102"/>
                <a:gd name="T79" fmla="*/ 843 h 966"/>
                <a:gd name="T80" fmla="*/ 881 w 1102"/>
                <a:gd name="T81" fmla="*/ 847 h 966"/>
                <a:gd name="T82" fmla="*/ 915 w 1102"/>
                <a:gd name="T83" fmla="*/ 829 h 966"/>
                <a:gd name="T84" fmla="*/ 933 w 1102"/>
                <a:gd name="T85" fmla="*/ 799 h 966"/>
                <a:gd name="T86" fmla="*/ 1098 w 1102"/>
                <a:gd name="T87" fmla="*/ 760 h 966"/>
                <a:gd name="T88" fmla="*/ 1092 w 1102"/>
                <a:gd name="T89" fmla="*/ 702 h 966"/>
                <a:gd name="T90" fmla="*/ 1020 w 1102"/>
                <a:gd name="T91" fmla="*/ 525 h 966"/>
                <a:gd name="T92" fmla="*/ 996 w 1102"/>
                <a:gd name="T93" fmla="*/ 434 h 966"/>
                <a:gd name="T94" fmla="*/ 992 w 1102"/>
                <a:gd name="T95" fmla="*/ 362 h 966"/>
                <a:gd name="T96" fmla="*/ 978 w 1102"/>
                <a:gd name="T97" fmla="*/ 296 h 966"/>
                <a:gd name="T98" fmla="*/ 962 w 1102"/>
                <a:gd name="T99" fmla="*/ 151 h 966"/>
                <a:gd name="T100" fmla="*/ 791 w 1102"/>
                <a:gd name="T101" fmla="*/ 189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02" h="966">
                  <a:moveTo>
                    <a:pt x="791" y="189"/>
                  </a:moveTo>
                  <a:lnTo>
                    <a:pt x="791" y="189"/>
                  </a:lnTo>
                  <a:lnTo>
                    <a:pt x="698" y="217"/>
                  </a:lnTo>
                  <a:lnTo>
                    <a:pt x="698" y="217"/>
                  </a:lnTo>
                  <a:lnTo>
                    <a:pt x="672" y="225"/>
                  </a:lnTo>
                  <a:lnTo>
                    <a:pt x="650" y="227"/>
                  </a:lnTo>
                  <a:lnTo>
                    <a:pt x="650" y="227"/>
                  </a:lnTo>
                  <a:lnTo>
                    <a:pt x="636" y="225"/>
                  </a:lnTo>
                  <a:lnTo>
                    <a:pt x="622" y="223"/>
                  </a:lnTo>
                  <a:lnTo>
                    <a:pt x="611" y="219"/>
                  </a:lnTo>
                  <a:lnTo>
                    <a:pt x="597" y="211"/>
                  </a:lnTo>
                  <a:lnTo>
                    <a:pt x="583" y="203"/>
                  </a:lnTo>
                  <a:lnTo>
                    <a:pt x="569" y="189"/>
                  </a:lnTo>
                  <a:lnTo>
                    <a:pt x="559" y="173"/>
                  </a:lnTo>
                  <a:lnTo>
                    <a:pt x="547" y="151"/>
                  </a:lnTo>
                  <a:lnTo>
                    <a:pt x="547" y="151"/>
                  </a:lnTo>
                  <a:lnTo>
                    <a:pt x="537" y="124"/>
                  </a:lnTo>
                  <a:lnTo>
                    <a:pt x="531" y="96"/>
                  </a:lnTo>
                  <a:lnTo>
                    <a:pt x="527" y="68"/>
                  </a:lnTo>
                  <a:lnTo>
                    <a:pt x="523" y="42"/>
                  </a:lnTo>
                  <a:lnTo>
                    <a:pt x="523" y="42"/>
                  </a:lnTo>
                  <a:lnTo>
                    <a:pt x="519" y="14"/>
                  </a:lnTo>
                  <a:lnTo>
                    <a:pt x="517" y="4"/>
                  </a:lnTo>
                  <a:lnTo>
                    <a:pt x="517" y="4"/>
                  </a:lnTo>
                  <a:lnTo>
                    <a:pt x="507" y="2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440" y="2"/>
                  </a:lnTo>
                  <a:lnTo>
                    <a:pt x="440" y="2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82" y="2"/>
                  </a:lnTo>
                  <a:lnTo>
                    <a:pt x="382" y="2"/>
                  </a:lnTo>
                  <a:lnTo>
                    <a:pt x="358" y="0"/>
                  </a:lnTo>
                  <a:lnTo>
                    <a:pt x="358" y="0"/>
                  </a:lnTo>
                  <a:lnTo>
                    <a:pt x="354" y="2"/>
                  </a:lnTo>
                  <a:lnTo>
                    <a:pt x="354" y="2"/>
                  </a:lnTo>
                  <a:lnTo>
                    <a:pt x="350" y="12"/>
                  </a:lnTo>
                  <a:lnTo>
                    <a:pt x="350" y="12"/>
                  </a:lnTo>
                  <a:lnTo>
                    <a:pt x="342" y="22"/>
                  </a:lnTo>
                  <a:lnTo>
                    <a:pt x="336" y="32"/>
                  </a:lnTo>
                  <a:lnTo>
                    <a:pt x="318" y="46"/>
                  </a:lnTo>
                  <a:lnTo>
                    <a:pt x="302" y="56"/>
                  </a:lnTo>
                  <a:lnTo>
                    <a:pt x="285" y="64"/>
                  </a:lnTo>
                  <a:lnTo>
                    <a:pt x="267" y="68"/>
                  </a:lnTo>
                  <a:lnTo>
                    <a:pt x="251" y="70"/>
                  </a:lnTo>
                  <a:lnTo>
                    <a:pt x="225" y="72"/>
                  </a:lnTo>
                  <a:lnTo>
                    <a:pt x="225" y="72"/>
                  </a:lnTo>
                  <a:lnTo>
                    <a:pt x="215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153" y="96"/>
                  </a:lnTo>
                  <a:lnTo>
                    <a:pt x="153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41" y="112"/>
                  </a:lnTo>
                  <a:lnTo>
                    <a:pt x="135" y="128"/>
                  </a:lnTo>
                  <a:lnTo>
                    <a:pt x="131" y="145"/>
                  </a:lnTo>
                  <a:lnTo>
                    <a:pt x="131" y="165"/>
                  </a:lnTo>
                  <a:lnTo>
                    <a:pt x="131" y="165"/>
                  </a:lnTo>
                  <a:lnTo>
                    <a:pt x="131" y="175"/>
                  </a:lnTo>
                  <a:lnTo>
                    <a:pt x="131" y="185"/>
                  </a:lnTo>
                  <a:lnTo>
                    <a:pt x="125" y="203"/>
                  </a:lnTo>
                  <a:lnTo>
                    <a:pt x="116" y="225"/>
                  </a:lnTo>
                  <a:lnTo>
                    <a:pt x="98" y="247"/>
                  </a:lnTo>
                  <a:lnTo>
                    <a:pt x="98" y="247"/>
                  </a:lnTo>
                  <a:lnTo>
                    <a:pt x="76" y="273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28" y="324"/>
                  </a:lnTo>
                  <a:lnTo>
                    <a:pt x="4" y="352"/>
                  </a:lnTo>
                  <a:lnTo>
                    <a:pt x="4" y="352"/>
                  </a:lnTo>
                  <a:lnTo>
                    <a:pt x="0" y="358"/>
                  </a:lnTo>
                  <a:lnTo>
                    <a:pt x="0" y="358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20" y="372"/>
                  </a:lnTo>
                  <a:lnTo>
                    <a:pt x="34" y="388"/>
                  </a:lnTo>
                  <a:lnTo>
                    <a:pt x="44" y="402"/>
                  </a:lnTo>
                  <a:lnTo>
                    <a:pt x="52" y="418"/>
                  </a:lnTo>
                  <a:lnTo>
                    <a:pt x="58" y="436"/>
                  </a:lnTo>
                  <a:lnTo>
                    <a:pt x="62" y="452"/>
                  </a:lnTo>
                  <a:lnTo>
                    <a:pt x="66" y="483"/>
                  </a:lnTo>
                  <a:lnTo>
                    <a:pt x="66" y="483"/>
                  </a:lnTo>
                  <a:lnTo>
                    <a:pt x="66" y="489"/>
                  </a:lnTo>
                  <a:lnTo>
                    <a:pt x="70" y="493"/>
                  </a:lnTo>
                  <a:lnTo>
                    <a:pt x="76" y="499"/>
                  </a:lnTo>
                  <a:lnTo>
                    <a:pt x="88" y="507"/>
                  </a:lnTo>
                  <a:lnTo>
                    <a:pt x="88" y="507"/>
                  </a:lnTo>
                  <a:lnTo>
                    <a:pt x="112" y="523"/>
                  </a:lnTo>
                  <a:lnTo>
                    <a:pt x="133" y="543"/>
                  </a:lnTo>
                  <a:lnTo>
                    <a:pt x="133" y="543"/>
                  </a:lnTo>
                  <a:lnTo>
                    <a:pt x="139" y="549"/>
                  </a:lnTo>
                  <a:lnTo>
                    <a:pt x="139" y="549"/>
                  </a:lnTo>
                  <a:lnTo>
                    <a:pt x="153" y="569"/>
                  </a:lnTo>
                  <a:lnTo>
                    <a:pt x="167" y="589"/>
                  </a:lnTo>
                  <a:lnTo>
                    <a:pt x="167" y="589"/>
                  </a:lnTo>
                  <a:lnTo>
                    <a:pt x="173" y="601"/>
                  </a:lnTo>
                  <a:lnTo>
                    <a:pt x="179" y="613"/>
                  </a:lnTo>
                  <a:lnTo>
                    <a:pt x="181" y="627"/>
                  </a:lnTo>
                  <a:lnTo>
                    <a:pt x="181" y="642"/>
                  </a:lnTo>
                  <a:lnTo>
                    <a:pt x="181" y="642"/>
                  </a:lnTo>
                  <a:lnTo>
                    <a:pt x="195" y="688"/>
                  </a:lnTo>
                  <a:lnTo>
                    <a:pt x="195" y="688"/>
                  </a:lnTo>
                  <a:lnTo>
                    <a:pt x="207" y="716"/>
                  </a:lnTo>
                  <a:lnTo>
                    <a:pt x="219" y="740"/>
                  </a:lnTo>
                  <a:lnTo>
                    <a:pt x="235" y="760"/>
                  </a:lnTo>
                  <a:lnTo>
                    <a:pt x="251" y="778"/>
                  </a:lnTo>
                  <a:lnTo>
                    <a:pt x="271" y="790"/>
                  </a:lnTo>
                  <a:lnTo>
                    <a:pt x="292" y="801"/>
                  </a:lnTo>
                  <a:lnTo>
                    <a:pt x="318" y="807"/>
                  </a:lnTo>
                  <a:lnTo>
                    <a:pt x="348" y="811"/>
                  </a:lnTo>
                  <a:lnTo>
                    <a:pt x="348" y="811"/>
                  </a:lnTo>
                  <a:lnTo>
                    <a:pt x="342" y="945"/>
                  </a:lnTo>
                  <a:lnTo>
                    <a:pt x="342" y="945"/>
                  </a:lnTo>
                  <a:lnTo>
                    <a:pt x="354" y="939"/>
                  </a:lnTo>
                  <a:lnTo>
                    <a:pt x="366" y="933"/>
                  </a:lnTo>
                  <a:lnTo>
                    <a:pt x="378" y="929"/>
                  </a:lnTo>
                  <a:lnTo>
                    <a:pt x="390" y="929"/>
                  </a:lnTo>
                  <a:lnTo>
                    <a:pt x="390" y="929"/>
                  </a:lnTo>
                  <a:lnTo>
                    <a:pt x="400" y="929"/>
                  </a:lnTo>
                  <a:lnTo>
                    <a:pt x="408" y="931"/>
                  </a:lnTo>
                  <a:lnTo>
                    <a:pt x="424" y="937"/>
                  </a:lnTo>
                  <a:lnTo>
                    <a:pt x="440" y="949"/>
                  </a:lnTo>
                  <a:lnTo>
                    <a:pt x="453" y="966"/>
                  </a:lnTo>
                  <a:lnTo>
                    <a:pt x="453" y="966"/>
                  </a:lnTo>
                  <a:lnTo>
                    <a:pt x="465" y="949"/>
                  </a:lnTo>
                  <a:lnTo>
                    <a:pt x="475" y="937"/>
                  </a:lnTo>
                  <a:lnTo>
                    <a:pt x="475" y="937"/>
                  </a:lnTo>
                  <a:lnTo>
                    <a:pt x="493" y="905"/>
                  </a:lnTo>
                  <a:lnTo>
                    <a:pt x="515" y="879"/>
                  </a:lnTo>
                  <a:lnTo>
                    <a:pt x="537" y="853"/>
                  </a:lnTo>
                  <a:lnTo>
                    <a:pt x="563" y="833"/>
                  </a:lnTo>
                  <a:lnTo>
                    <a:pt x="577" y="825"/>
                  </a:lnTo>
                  <a:lnTo>
                    <a:pt x="591" y="817"/>
                  </a:lnTo>
                  <a:lnTo>
                    <a:pt x="605" y="811"/>
                  </a:lnTo>
                  <a:lnTo>
                    <a:pt x="620" y="805"/>
                  </a:lnTo>
                  <a:lnTo>
                    <a:pt x="636" y="801"/>
                  </a:lnTo>
                  <a:lnTo>
                    <a:pt x="652" y="797"/>
                  </a:lnTo>
                  <a:lnTo>
                    <a:pt x="670" y="795"/>
                  </a:lnTo>
                  <a:lnTo>
                    <a:pt x="688" y="795"/>
                  </a:lnTo>
                  <a:lnTo>
                    <a:pt x="688" y="795"/>
                  </a:lnTo>
                  <a:lnTo>
                    <a:pt x="706" y="795"/>
                  </a:lnTo>
                  <a:lnTo>
                    <a:pt x="726" y="797"/>
                  </a:lnTo>
                  <a:lnTo>
                    <a:pt x="726" y="797"/>
                  </a:lnTo>
                  <a:lnTo>
                    <a:pt x="732" y="799"/>
                  </a:lnTo>
                  <a:lnTo>
                    <a:pt x="732" y="799"/>
                  </a:lnTo>
                  <a:lnTo>
                    <a:pt x="752" y="797"/>
                  </a:lnTo>
                  <a:lnTo>
                    <a:pt x="752" y="797"/>
                  </a:lnTo>
                  <a:lnTo>
                    <a:pt x="764" y="799"/>
                  </a:lnTo>
                  <a:lnTo>
                    <a:pt x="764" y="799"/>
                  </a:lnTo>
                  <a:lnTo>
                    <a:pt x="793" y="809"/>
                  </a:lnTo>
                  <a:lnTo>
                    <a:pt x="807" y="817"/>
                  </a:lnTo>
                  <a:lnTo>
                    <a:pt x="819" y="825"/>
                  </a:lnTo>
                  <a:lnTo>
                    <a:pt x="819" y="825"/>
                  </a:lnTo>
                  <a:lnTo>
                    <a:pt x="831" y="835"/>
                  </a:lnTo>
                  <a:lnTo>
                    <a:pt x="845" y="843"/>
                  </a:lnTo>
                  <a:lnTo>
                    <a:pt x="859" y="847"/>
                  </a:lnTo>
                  <a:lnTo>
                    <a:pt x="871" y="849"/>
                  </a:lnTo>
                  <a:lnTo>
                    <a:pt x="871" y="849"/>
                  </a:lnTo>
                  <a:lnTo>
                    <a:pt x="881" y="847"/>
                  </a:lnTo>
                  <a:lnTo>
                    <a:pt x="891" y="845"/>
                  </a:lnTo>
                  <a:lnTo>
                    <a:pt x="899" y="841"/>
                  </a:lnTo>
                  <a:lnTo>
                    <a:pt x="909" y="835"/>
                  </a:lnTo>
                  <a:lnTo>
                    <a:pt x="915" y="829"/>
                  </a:lnTo>
                  <a:lnTo>
                    <a:pt x="923" y="819"/>
                  </a:lnTo>
                  <a:lnTo>
                    <a:pt x="927" y="809"/>
                  </a:lnTo>
                  <a:lnTo>
                    <a:pt x="933" y="799"/>
                  </a:lnTo>
                  <a:lnTo>
                    <a:pt x="933" y="799"/>
                  </a:lnTo>
                  <a:lnTo>
                    <a:pt x="945" y="760"/>
                  </a:lnTo>
                  <a:lnTo>
                    <a:pt x="945" y="760"/>
                  </a:lnTo>
                  <a:lnTo>
                    <a:pt x="1098" y="760"/>
                  </a:lnTo>
                  <a:lnTo>
                    <a:pt x="1098" y="760"/>
                  </a:lnTo>
                  <a:lnTo>
                    <a:pt x="1102" y="748"/>
                  </a:lnTo>
                  <a:lnTo>
                    <a:pt x="1102" y="748"/>
                  </a:lnTo>
                  <a:lnTo>
                    <a:pt x="1098" y="726"/>
                  </a:lnTo>
                  <a:lnTo>
                    <a:pt x="1092" y="702"/>
                  </a:lnTo>
                  <a:lnTo>
                    <a:pt x="1076" y="658"/>
                  </a:lnTo>
                  <a:lnTo>
                    <a:pt x="1058" y="615"/>
                  </a:lnTo>
                  <a:lnTo>
                    <a:pt x="1038" y="571"/>
                  </a:lnTo>
                  <a:lnTo>
                    <a:pt x="1020" y="525"/>
                  </a:lnTo>
                  <a:lnTo>
                    <a:pt x="1012" y="503"/>
                  </a:lnTo>
                  <a:lnTo>
                    <a:pt x="1004" y="481"/>
                  </a:lnTo>
                  <a:lnTo>
                    <a:pt x="1000" y="458"/>
                  </a:lnTo>
                  <a:lnTo>
                    <a:pt x="996" y="434"/>
                  </a:lnTo>
                  <a:lnTo>
                    <a:pt x="994" y="410"/>
                  </a:lnTo>
                  <a:lnTo>
                    <a:pt x="994" y="386"/>
                  </a:lnTo>
                  <a:lnTo>
                    <a:pt x="994" y="386"/>
                  </a:lnTo>
                  <a:lnTo>
                    <a:pt x="992" y="362"/>
                  </a:lnTo>
                  <a:lnTo>
                    <a:pt x="988" y="340"/>
                  </a:lnTo>
                  <a:lnTo>
                    <a:pt x="982" y="318"/>
                  </a:lnTo>
                  <a:lnTo>
                    <a:pt x="978" y="296"/>
                  </a:lnTo>
                  <a:lnTo>
                    <a:pt x="978" y="296"/>
                  </a:lnTo>
                  <a:lnTo>
                    <a:pt x="972" y="233"/>
                  </a:lnTo>
                  <a:lnTo>
                    <a:pt x="964" y="167"/>
                  </a:lnTo>
                  <a:lnTo>
                    <a:pt x="964" y="167"/>
                  </a:lnTo>
                  <a:lnTo>
                    <a:pt x="962" y="151"/>
                  </a:lnTo>
                  <a:lnTo>
                    <a:pt x="954" y="139"/>
                  </a:lnTo>
                  <a:lnTo>
                    <a:pt x="954" y="139"/>
                  </a:lnTo>
                  <a:lnTo>
                    <a:pt x="791" y="189"/>
                  </a:lnTo>
                  <a:lnTo>
                    <a:pt x="791" y="18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3" name="Freeform 17"/>
            <p:cNvSpPr>
              <a:spLocks/>
            </p:cNvSpPr>
            <p:nvPr/>
          </p:nvSpPr>
          <p:spPr bwMode="auto">
            <a:xfrm>
              <a:off x="6929944" y="2682687"/>
              <a:ext cx="137684" cy="210220"/>
            </a:xfrm>
            <a:custGeom>
              <a:avLst/>
              <a:gdLst>
                <a:gd name="T0" fmla="*/ 300 w 831"/>
                <a:gd name="T1" fmla="*/ 1282 h 1282"/>
                <a:gd name="T2" fmla="*/ 320 w 831"/>
                <a:gd name="T3" fmla="*/ 1276 h 1282"/>
                <a:gd name="T4" fmla="*/ 344 w 831"/>
                <a:gd name="T5" fmla="*/ 1234 h 1282"/>
                <a:gd name="T6" fmla="*/ 374 w 831"/>
                <a:gd name="T7" fmla="*/ 1192 h 1282"/>
                <a:gd name="T8" fmla="*/ 398 w 831"/>
                <a:gd name="T9" fmla="*/ 1200 h 1282"/>
                <a:gd name="T10" fmla="*/ 431 w 831"/>
                <a:gd name="T11" fmla="*/ 1230 h 1282"/>
                <a:gd name="T12" fmla="*/ 463 w 831"/>
                <a:gd name="T13" fmla="*/ 1240 h 1282"/>
                <a:gd name="T14" fmla="*/ 495 w 831"/>
                <a:gd name="T15" fmla="*/ 1210 h 1282"/>
                <a:gd name="T16" fmla="*/ 551 w 831"/>
                <a:gd name="T17" fmla="*/ 1137 h 1282"/>
                <a:gd name="T18" fmla="*/ 577 w 831"/>
                <a:gd name="T19" fmla="*/ 1073 h 1282"/>
                <a:gd name="T20" fmla="*/ 644 w 831"/>
                <a:gd name="T21" fmla="*/ 1020 h 1282"/>
                <a:gd name="T22" fmla="*/ 714 w 831"/>
                <a:gd name="T23" fmla="*/ 994 h 1282"/>
                <a:gd name="T24" fmla="*/ 742 w 831"/>
                <a:gd name="T25" fmla="*/ 990 h 1282"/>
                <a:gd name="T26" fmla="*/ 765 w 831"/>
                <a:gd name="T27" fmla="*/ 1022 h 1282"/>
                <a:gd name="T28" fmla="*/ 793 w 831"/>
                <a:gd name="T29" fmla="*/ 1077 h 1282"/>
                <a:gd name="T30" fmla="*/ 831 w 831"/>
                <a:gd name="T31" fmla="*/ 984 h 1282"/>
                <a:gd name="T32" fmla="*/ 819 w 831"/>
                <a:gd name="T33" fmla="*/ 956 h 1282"/>
                <a:gd name="T34" fmla="*/ 799 w 831"/>
                <a:gd name="T35" fmla="*/ 938 h 1282"/>
                <a:gd name="T36" fmla="*/ 777 w 831"/>
                <a:gd name="T37" fmla="*/ 940 h 1282"/>
                <a:gd name="T38" fmla="*/ 720 w 831"/>
                <a:gd name="T39" fmla="*/ 920 h 1282"/>
                <a:gd name="T40" fmla="*/ 680 w 831"/>
                <a:gd name="T41" fmla="*/ 868 h 1282"/>
                <a:gd name="T42" fmla="*/ 642 w 831"/>
                <a:gd name="T43" fmla="*/ 833 h 1282"/>
                <a:gd name="T44" fmla="*/ 598 w 831"/>
                <a:gd name="T45" fmla="*/ 775 h 1282"/>
                <a:gd name="T46" fmla="*/ 594 w 831"/>
                <a:gd name="T47" fmla="*/ 705 h 1282"/>
                <a:gd name="T48" fmla="*/ 606 w 831"/>
                <a:gd name="T49" fmla="*/ 624 h 1282"/>
                <a:gd name="T50" fmla="*/ 585 w 831"/>
                <a:gd name="T51" fmla="*/ 544 h 1282"/>
                <a:gd name="T52" fmla="*/ 585 w 831"/>
                <a:gd name="T53" fmla="*/ 521 h 1282"/>
                <a:gd name="T54" fmla="*/ 557 w 831"/>
                <a:gd name="T55" fmla="*/ 367 h 1282"/>
                <a:gd name="T56" fmla="*/ 573 w 831"/>
                <a:gd name="T57" fmla="*/ 324 h 1282"/>
                <a:gd name="T58" fmla="*/ 610 w 831"/>
                <a:gd name="T59" fmla="*/ 250 h 1282"/>
                <a:gd name="T60" fmla="*/ 642 w 831"/>
                <a:gd name="T61" fmla="*/ 216 h 1282"/>
                <a:gd name="T62" fmla="*/ 674 w 831"/>
                <a:gd name="T63" fmla="*/ 137 h 1282"/>
                <a:gd name="T64" fmla="*/ 688 w 831"/>
                <a:gd name="T65" fmla="*/ 27 h 1282"/>
                <a:gd name="T66" fmla="*/ 672 w 831"/>
                <a:gd name="T67" fmla="*/ 0 h 1282"/>
                <a:gd name="T68" fmla="*/ 652 w 831"/>
                <a:gd name="T69" fmla="*/ 25 h 1282"/>
                <a:gd name="T70" fmla="*/ 636 w 831"/>
                <a:gd name="T71" fmla="*/ 59 h 1282"/>
                <a:gd name="T72" fmla="*/ 600 w 831"/>
                <a:gd name="T73" fmla="*/ 71 h 1282"/>
                <a:gd name="T74" fmla="*/ 511 w 831"/>
                <a:gd name="T75" fmla="*/ 87 h 1282"/>
                <a:gd name="T76" fmla="*/ 402 w 831"/>
                <a:gd name="T77" fmla="*/ 143 h 1282"/>
                <a:gd name="T78" fmla="*/ 330 w 831"/>
                <a:gd name="T79" fmla="*/ 189 h 1282"/>
                <a:gd name="T80" fmla="*/ 280 w 831"/>
                <a:gd name="T81" fmla="*/ 202 h 1282"/>
                <a:gd name="T82" fmla="*/ 245 w 831"/>
                <a:gd name="T83" fmla="*/ 192 h 1282"/>
                <a:gd name="T84" fmla="*/ 227 w 831"/>
                <a:gd name="T85" fmla="*/ 185 h 1282"/>
                <a:gd name="T86" fmla="*/ 205 w 831"/>
                <a:gd name="T87" fmla="*/ 194 h 1282"/>
                <a:gd name="T88" fmla="*/ 155 w 831"/>
                <a:gd name="T89" fmla="*/ 266 h 1282"/>
                <a:gd name="T90" fmla="*/ 125 w 831"/>
                <a:gd name="T91" fmla="*/ 320 h 1282"/>
                <a:gd name="T92" fmla="*/ 72 w 831"/>
                <a:gd name="T93" fmla="*/ 350 h 1282"/>
                <a:gd name="T94" fmla="*/ 32 w 831"/>
                <a:gd name="T95" fmla="*/ 367 h 1282"/>
                <a:gd name="T96" fmla="*/ 56 w 831"/>
                <a:gd name="T97" fmla="*/ 427 h 1282"/>
                <a:gd name="T98" fmla="*/ 38 w 831"/>
                <a:gd name="T99" fmla="*/ 503 h 1282"/>
                <a:gd name="T100" fmla="*/ 18 w 831"/>
                <a:gd name="T101" fmla="*/ 536 h 1282"/>
                <a:gd name="T102" fmla="*/ 34 w 831"/>
                <a:gd name="T103" fmla="*/ 636 h 1282"/>
                <a:gd name="T104" fmla="*/ 68 w 831"/>
                <a:gd name="T105" fmla="*/ 805 h 1282"/>
                <a:gd name="T106" fmla="*/ 58 w 831"/>
                <a:gd name="T107" fmla="*/ 886 h 1282"/>
                <a:gd name="T108" fmla="*/ 22 w 831"/>
                <a:gd name="T109" fmla="*/ 938 h 1282"/>
                <a:gd name="T110" fmla="*/ 2 w 831"/>
                <a:gd name="T111" fmla="*/ 972 h 1282"/>
                <a:gd name="T112" fmla="*/ 16 w 831"/>
                <a:gd name="T113" fmla="*/ 1016 h 1282"/>
                <a:gd name="T114" fmla="*/ 52 w 831"/>
                <a:gd name="T115" fmla="*/ 1051 h 1282"/>
                <a:gd name="T116" fmla="*/ 68 w 831"/>
                <a:gd name="T117" fmla="*/ 1111 h 1282"/>
                <a:gd name="T118" fmla="*/ 56 w 831"/>
                <a:gd name="T119" fmla="*/ 1165 h 1282"/>
                <a:gd name="T120" fmla="*/ 64 w 831"/>
                <a:gd name="T121" fmla="*/ 1210 h 1282"/>
                <a:gd name="T122" fmla="*/ 105 w 831"/>
                <a:gd name="T123" fmla="*/ 1232 h 1282"/>
                <a:gd name="T124" fmla="*/ 259 w 831"/>
                <a:gd name="T125" fmla="*/ 1276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1" h="1282">
                  <a:moveTo>
                    <a:pt x="259" y="1276"/>
                  </a:moveTo>
                  <a:lnTo>
                    <a:pt x="259" y="1276"/>
                  </a:lnTo>
                  <a:lnTo>
                    <a:pt x="282" y="1280"/>
                  </a:lnTo>
                  <a:lnTo>
                    <a:pt x="300" y="1282"/>
                  </a:lnTo>
                  <a:lnTo>
                    <a:pt x="300" y="1282"/>
                  </a:lnTo>
                  <a:lnTo>
                    <a:pt x="308" y="1280"/>
                  </a:lnTo>
                  <a:lnTo>
                    <a:pt x="314" y="1280"/>
                  </a:lnTo>
                  <a:lnTo>
                    <a:pt x="320" y="1276"/>
                  </a:lnTo>
                  <a:lnTo>
                    <a:pt x="324" y="1272"/>
                  </a:lnTo>
                  <a:lnTo>
                    <a:pt x="334" y="1258"/>
                  </a:lnTo>
                  <a:lnTo>
                    <a:pt x="344" y="1234"/>
                  </a:lnTo>
                  <a:lnTo>
                    <a:pt x="344" y="1234"/>
                  </a:lnTo>
                  <a:lnTo>
                    <a:pt x="352" y="1216"/>
                  </a:lnTo>
                  <a:lnTo>
                    <a:pt x="360" y="1202"/>
                  </a:lnTo>
                  <a:lnTo>
                    <a:pt x="370" y="1194"/>
                  </a:lnTo>
                  <a:lnTo>
                    <a:pt x="374" y="1192"/>
                  </a:lnTo>
                  <a:lnTo>
                    <a:pt x="378" y="1192"/>
                  </a:lnTo>
                  <a:lnTo>
                    <a:pt x="378" y="1192"/>
                  </a:lnTo>
                  <a:lnTo>
                    <a:pt x="388" y="1194"/>
                  </a:lnTo>
                  <a:lnTo>
                    <a:pt x="398" y="1200"/>
                  </a:lnTo>
                  <a:lnTo>
                    <a:pt x="410" y="1210"/>
                  </a:lnTo>
                  <a:lnTo>
                    <a:pt x="424" y="1224"/>
                  </a:lnTo>
                  <a:lnTo>
                    <a:pt x="424" y="1224"/>
                  </a:lnTo>
                  <a:lnTo>
                    <a:pt x="431" y="1230"/>
                  </a:lnTo>
                  <a:lnTo>
                    <a:pt x="441" y="1234"/>
                  </a:lnTo>
                  <a:lnTo>
                    <a:pt x="453" y="1238"/>
                  </a:lnTo>
                  <a:lnTo>
                    <a:pt x="463" y="1240"/>
                  </a:lnTo>
                  <a:lnTo>
                    <a:pt x="463" y="1240"/>
                  </a:lnTo>
                  <a:lnTo>
                    <a:pt x="467" y="1240"/>
                  </a:lnTo>
                  <a:lnTo>
                    <a:pt x="469" y="1238"/>
                  </a:lnTo>
                  <a:lnTo>
                    <a:pt x="469" y="1238"/>
                  </a:lnTo>
                  <a:lnTo>
                    <a:pt x="495" y="1210"/>
                  </a:lnTo>
                  <a:lnTo>
                    <a:pt x="521" y="1183"/>
                  </a:lnTo>
                  <a:lnTo>
                    <a:pt x="533" y="1167"/>
                  </a:lnTo>
                  <a:lnTo>
                    <a:pt x="543" y="1153"/>
                  </a:lnTo>
                  <a:lnTo>
                    <a:pt x="551" y="1137"/>
                  </a:lnTo>
                  <a:lnTo>
                    <a:pt x="557" y="1121"/>
                  </a:lnTo>
                  <a:lnTo>
                    <a:pt x="557" y="1121"/>
                  </a:lnTo>
                  <a:lnTo>
                    <a:pt x="567" y="1095"/>
                  </a:lnTo>
                  <a:lnTo>
                    <a:pt x="577" y="1073"/>
                  </a:lnTo>
                  <a:lnTo>
                    <a:pt x="591" y="1055"/>
                  </a:lnTo>
                  <a:lnTo>
                    <a:pt x="606" y="1041"/>
                  </a:lnTo>
                  <a:lnTo>
                    <a:pt x="624" y="1029"/>
                  </a:lnTo>
                  <a:lnTo>
                    <a:pt x="644" y="1020"/>
                  </a:lnTo>
                  <a:lnTo>
                    <a:pt x="664" y="1010"/>
                  </a:lnTo>
                  <a:lnTo>
                    <a:pt x="686" y="1002"/>
                  </a:lnTo>
                  <a:lnTo>
                    <a:pt x="686" y="1002"/>
                  </a:lnTo>
                  <a:lnTo>
                    <a:pt x="714" y="994"/>
                  </a:lnTo>
                  <a:lnTo>
                    <a:pt x="726" y="990"/>
                  </a:lnTo>
                  <a:lnTo>
                    <a:pt x="734" y="990"/>
                  </a:lnTo>
                  <a:lnTo>
                    <a:pt x="734" y="990"/>
                  </a:lnTo>
                  <a:lnTo>
                    <a:pt x="742" y="990"/>
                  </a:lnTo>
                  <a:lnTo>
                    <a:pt x="748" y="994"/>
                  </a:lnTo>
                  <a:lnTo>
                    <a:pt x="752" y="998"/>
                  </a:lnTo>
                  <a:lnTo>
                    <a:pt x="756" y="1004"/>
                  </a:lnTo>
                  <a:lnTo>
                    <a:pt x="765" y="1022"/>
                  </a:lnTo>
                  <a:lnTo>
                    <a:pt x="775" y="1047"/>
                  </a:lnTo>
                  <a:lnTo>
                    <a:pt x="775" y="1047"/>
                  </a:lnTo>
                  <a:lnTo>
                    <a:pt x="779" y="1057"/>
                  </a:lnTo>
                  <a:lnTo>
                    <a:pt x="793" y="1077"/>
                  </a:lnTo>
                  <a:lnTo>
                    <a:pt x="793" y="1077"/>
                  </a:lnTo>
                  <a:lnTo>
                    <a:pt x="817" y="1025"/>
                  </a:lnTo>
                  <a:lnTo>
                    <a:pt x="825" y="1004"/>
                  </a:lnTo>
                  <a:lnTo>
                    <a:pt x="831" y="984"/>
                  </a:lnTo>
                  <a:lnTo>
                    <a:pt x="831" y="984"/>
                  </a:lnTo>
                  <a:lnTo>
                    <a:pt x="829" y="978"/>
                  </a:lnTo>
                  <a:lnTo>
                    <a:pt x="827" y="970"/>
                  </a:lnTo>
                  <a:lnTo>
                    <a:pt x="819" y="956"/>
                  </a:lnTo>
                  <a:lnTo>
                    <a:pt x="809" y="942"/>
                  </a:lnTo>
                  <a:lnTo>
                    <a:pt x="803" y="940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77" y="940"/>
                  </a:lnTo>
                  <a:lnTo>
                    <a:pt x="777" y="940"/>
                  </a:lnTo>
                  <a:lnTo>
                    <a:pt x="759" y="938"/>
                  </a:lnTo>
                  <a:lnTo>
                    <a:pt x="746" y="934"/>
                  </a:lnTo>
                  <a:lnTo>
                    <a:pt x="732" y="928"/>
                  </a:lnTo>
                  <a:lnTo>
                    <a:pt x="720" y="920"/>
                  </a:lnTo>
                  <a:lnTo>
                    <a:pt x="708" y="908"/>
                  </a:lnTo>
                  <a:lnTo>
                    <a:pt x="698" y="896"/>
                  </a:lnTo>
                  <a:lnTo>
                    <a:pt x="680" y="868"/>
                  </a:lnTo>
                  <a:lnTo>
                    <a:pt x="680" y="868"/>
                  </a:lnTo>
                  <a:lnTo>
                    <a:pt x="672" y="858"/>
                  </a:lnTo>
                  <a:lnTo>
                    <a:pt x="662" y="849"/>
                  </a:lnTo>
                  <a:lnTo>
                    <a:pt x="642" y="833"/>
                  </a:lnTo>
                  <a:lnTo>
                    <a:pt x="642" y="833"/>
                  </a:lnTo>
                  <a:lnTo>
                    <a:pt x="626" y="819"/>
                  </a:lnTo>
                  <a:lnTo>
                    <a:pt x="614" y="807"/>
                  </a:lnTo>
                  <a:lnTo>
                    <a:pt x="604" y="791"/>
                  </a:lnTo>
                  <a:lnTo>
                    <a:pt x="598" y="775"/>
                  </a:lnTo>
                  <a:lnTo>
                    <a:pt x="594" y="759"/>
                  </a:lnTo>
                  <a:lnTo>
                    <a:pt x="592" y="741"/>
                  </a:lnTo>
                  <a:lnTo>
                    <a:pt x="592" y="723"/>
                  </a:lnTo>
                  <a:lnTo>
                    <a:pt x="594" y="705"/>
                  </a:lnTo>
                  <a:lnTo>
                    <a:pt x="594" y="705"/>
                  </a:lnTo>
                  <a:lnTo>
                    <a:pt x="602" y="666"/>
                  </a:lnTo>
                  <a:lnTo>
                    <a:pt x="604" y="644"/>
                  </a:lnTo>
                  <a:lnTo>
                    <a:pt x="606" y="624"/>
                  </a:lnTo>
                  <a:lnTo>
                    <a:pt x="604" y="604"/>
                  </a:lnTo>
                  <a:lnTo>
                    <a:pt x="602" y="584"/>
                  </a:lnTo>
                  <a:lnTo>
                    <a:pt x="594" y="564"/>
                  </a:lnTo>
                  <a:lnTo>
                    <a:pt x="585" y="544"/>
                  </a:lnTo>
                  <a:lnTo>
                    <a:pt x="585" y="544"/>
                  </a:lnTo>
                  <a:lnTo>
                    <a:pt x="585" y="540"/>
                  </a:lnTo>
                  <a:lnTo>
                    <a:pt x="585" y="534"/>
                  </a:lnTo>
                  <a:lnTo>
                    <a:pt x="585" y="521"/>
                  </a:lnTo>
                  <a:lnTo>
                    <a:pt x="585" y="521"/>
                  </a:lnTo>
                  <a:lnTo>
                    <a:pt x="559" y="383"/>
                  </a:lnTo>
                  <a:lnTo>
                    <a:pt x="559" y="383"/>
                  </a:lnTo>
                  <a:lnTo>
                    <a:pt x="557" y="367"/>
                  </a:lnTo>
                  <a:lnTo>
                    <a:pt x="557" y="361"/>
                  </a:lnTo>
                  <a:lnTo>
                    <a:pt x="559" y="356"/>
                  </a:lnTo>
                  <a:lnTo>
                    <a:pt x="559" y="356"/>
                  </a:lnTo>
                  <a:lnTo>
                    <a:pt x="573" y="324"/>
                  </a:lnTo>
                  <a:lnTo>
                    <a:pt x="587" y="292"/>
                  </a:lnTo>
                  <a:lnTo>
                    <a:pt x="592" y="278"/>
                  </a:lnTo>
                  <a:lnTo>
                    <a:pt x="602" y="264"/>
                  </a:lnTo>
                  <a:lnTo>
                    <a:pt x="610" y="250"/>
                  </a:lnTo>
                  <a:lnTo>
                    <a:pt x="622" y="240"/>
                  </a:lnTo>
                  <a:lnTo>
                    <a:pt x="622" y="240"/>
                  </a:lnTo>
                  <a:lnTo>
                    <a:pt x="634" y="228"/>
                  </a:lnTo>
                  <a:lnTo>
                    <a:pt x="642" y="216"/>
                  </a:lnTo>
                  <a:lnTo>
                    <a:pt x="652" y="204"/>
                  </a:lnTo>
                  <a:lnTo>
                    <a:pt x="658" y="191"/>
                  </a:lnTo>
                  <a:lnTo>
                    <a:pt x="668" y="165"/>
                  </a:lnTo>
                  <a:lnTo>
                    <a:pt x="674" y="137"/>
                  </a:lnTo>
                  <a:lnTo>
                    <a:pt x="678" y="111"/>
                  </a:lnTo>
                  <a:lnTo>
                    <a:pt x="680" y="81"/>
                  </a:lnTo>
                  <a:lnTo>
                    <a:pt x="684" y="53"/>
                  </a:lnTo>
                  <a:lnTo>
                    <a:pt x="688" y="27"/>
                  </a:lnTo>
                  <a:lnTo>
                    <a:pt x="688" y="27"/>
                  </a:lnTo>
                  <a:lnTo>
                    <a:pt x="686" y="22"/>
                  </a:lnTo>
                  <a:lnTo>
                    <a:pt x="682" y="14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60" y="14"/>
                  </a:lnTo>
                  <a:lnTo>
                    <a:pt x="654" y="20"/>
                  </a:lnTo>
                  <a:lnTo>
                    <a:pt x="652" y="25"/>
                  </a:lnTo>
                  <a:lnTo>
                    <a:pt x="652" y="25"/>
                  </a:lnTo>
                  <a:lnTo>
                    <a:pt x="646" y="45"/>
                  </a:lnTo>
                  <a:lnTo>
                    <a:pt x="642" y="51"/>
                  </a:lnTo>
                  <a:lnTo>
                    <a:pt x="636" y="59"/>
                  </a:lnTo>
                  <a:lnTo>
                    <a:pt x="630" y="63"/>
                  </a:lnTo>
                  <a:lnTo>
                    <a:pt x="622" y="67"/>
                  </a:lnTo>
                  <a:lnTo>
                    <a:pt x="612" y="69"/>
                  </a:lnTo>
                  <a:lnTo>
                    <a:pt x="600" y="71"/>
                  </a:lnTo>
                  <a:lnTo>
                    <a:pt x="600" y="71"/>
                  </a:lnTo>
                  <a:lnTo>
                    <a:pt x="571" y="73"/>
                  </a:lnTo>
                  <a:lnTo>
                    <a:pt x="539" y="79"/>
                  </a:lnTo>
                  <a:lnTo>
                    <a:pt x="511" y="87"/>
                  </a:lnTo>
                  <a:lnTo>
                    <a:pt x="481" y="99"/>
                  </a:lnTo>
                  <a:lnTo>
                    <a:pt x="455" y="111"/>
                  </a:lnTo>
                  <a:lnTo>
                    <a:pt x="427" y="127"/>
                  </a:lnTo>
                  <a:lnTo>
                    <a:pt x="402" y="143"/>
                  </a:lnTo>
                  <a:lnTo>
                    <a:pt x="376" y="159"/>
                  </a:lnTo>
                  <a:lnTo>
                    <a:pt x="376" y="159"/>
                  </a:lnTo>
                  <a:lnTo>
                    <a:pt x="352" y="175"/>
                  </a:lnTo>
                  <a:lnTo>
                    <a:pt x="330" y="189"/>
                  </a:lnTo>
                  <a:lnTo>
                    <a:pt x="318" y="194"/>
                  </a:lnTo>
                  <a:lnTo>
                    <a:pt x="306" y="198"/>
                  </a:lnTo>
                  <a:lnTo>
                    <a:pt x="292" y="200"/>
                  </a:lnTo>
                  <a:lnTo>
                    <a:pt x="280" y="202"/>
                  </a:lnTo>
                  <a:lnTo>
                    <a:pt x="280" y="202"/>
                  </a:lnTo>
                  <a:lnTo>
                    <a:pt x="268" y="200"/>
                  </a:lnTo>
                  <a:lnTo>
                    <a:pt x="257" y="198"/>
                  </a:lnTo>
                  <a:lnTo>
                    <a:pt x="245" y="192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15" y="189"/>
                  </a:lnTo>
                  <a:lnTo>
                    <a:pt x="209" y="191"/>
                  </a:lnTo>
                  <a:lnTo>
                    <a:pt x="205" y="194"/>
                  </a:lnTo>
                  <a:lnTo>
                    <a:pt x="205" y="194"/>
                  </a:lnTo>
                  <a:lnTo>
                    <a:pt x="177" y="228"/>
                  </a:lnTo>
                  <a:lnTo>
                    <a:pt x="163" y="248"/>
                  </a:lnTo>
                  <a:lnTo>
                    <a:pt x="155" y="266"/>
                  </a:lnTo>
                  <a:lnTo>
                    <a:pt x="155" y="266"/>
                  </a:lnTo>
                  <a:lnTo>
                    <a:pt x="149" y="282"/>
                  </a:lnTo>
                  <a:lnTo>
                    <a:pt x="141" y="296"/>
                  </a:lnTo>
                  <a:lnTo>
                    <a:pt x="135" y="310"/>
                  </a:lnTo>
                  <a:lnTo>
                    <a:pt x="125" y="320"/>
                  </a:lnTo>
                  <a:lnTo>
                    <a:pt x="115" y="330"/>
                  </a:lnTo>
                  <a:lnTo>
                    <a:pt x="103" y="338"/>
                  </a:lnTo>
                  <a:lnTo>
                    <a:pt x="90" y="344"/>
                  </a:lnTo>
                  <a:lnTo>
                    <a:pt x="72" y="350"/>
                  </a:lnTo>
                  <a:lnTo>
                    <a:pt x="72" y="350"/>
                  </a:lnTo>
                  <a:lnTo>
                    <a:pt x="64" y="352"/>
                  </a:lnTo>
                  <a:lnTo>
                    <a:pt x="54" y="356"/>
                  </a:lnTo>
                  <a:lnTo>
                    <a:pt x="32" y="367"/>
                  </a:lnTo>
                  <a:lnTo>
                    <a:pt x="32" y="367"/>
                  </a:lnTo>
                  <a:lnTo>
                    <a:pt x="44" y="387"/>
                  </a:lnTo>
                  <a:lnTo>
                    <a:pt x="52" y="407"/>
                  </a:lnTo>
                  <a:lnTo>
                    <a:pt x="56" y="427"/>
                  </a:lnTo>
                  <a:lnTo>
                    <a:pt x="56" y="447"/>
                  </a:lnTo>
                  <a:lnTo>
                    <a:pt x="52" y="465"/>
                  </a:lnTo>
                  <a:lnTo>
                    <a:pt x="46" y="485"/>
                  </a:lnTo>
                  <a:lnTo>
                    <a:pt x="38" y="503"/>
                  </a:lnTo>
                  <a:lnTo>
                    <a:pt x="26" y="521"/>
                  </a:lnTo>
                  <a:lnTo>
                    <a:pt x="26" y="521"/>
                  </a:lnTo>
                  <a:lnTo>
                    <a:pt x="22" y="528"/>
                  </a:lnTo>
                  <a:lnTo>
                    <a:pt x="18" y="536"/>
                  </a:lnTo>
                  <a:lnTo>
                    <a:pt x="18" y="544"/>
                  </a:lnTo>
                  <a:lnTo>
                    <a:pt x="18" y="552"/>
                  </a:lnTo>
                  <a:lnTo>
                    <a:pt x="18" y="552"/>
                  </a:lnTo>
                  <a:lnTo>
                    <a:pt x="34" y="636"/>
                  </a:lnTo>
                  <a:lnTo>
                    <a:pt x="52" y="721"/>
                  </a:lnTo>
                  <a:lnTo>
                    <a:pt x="52" y="721"/>
                  </a:lnTo>
                  <a:lnTo>
                    <a:pt x="64" y="777"/>
                  </a:lnTo>
                  <a:lnTo>
                    <a:pt x="68" y="805"/>
                  </a:lnTo>
                  <a:lnTo>
                    <a:pt x="70" y="833"/>
                  </a:lnTo>
                  <a:lnTo>
                    <a:pt x="66" y="860"/>
                  </a:lnTo>
                  <a:lnTo>
                    <a:pt x="62" y="874"/>
                  </a:lnTo>
                  <a:lnTo>
                    <a:pt x="58" y="886"/>
                  </a:lnTo>
                  <a:lnTo>
                    <a:pt x="52" y="900"/>
                  </a:lnTo>
                  <a:lnTo>
                    <a:pt x="44" y="912"/>
                  </a:lnTo>
                  <a:lnTo>
                    <a:pt x="34" y="926"/>
                  </a:lnTo>
                  <a:lnTo>
                    <a:pt x="22" y="938"/>
                  </a:lnTo>
                  <a:lnTo>
                    <a:pt x="22" y="938"/>
                  </a:lnTo>
                  <a:lnTo>
                    <a:pt x="12" y="948"/>
                  </a:lnTo>
                  <a:lnTo>
                    <a:pt x="6" y="960"/>
                  </a:lnTo>
                  <a:lnTo>
                    <a:pt x="2" y="972"/>
                  </a:lnTo>
                  <a:lnTo>
                    <a:pt x="0" y="982"/>
                  </a:lnTo>
                  <a:lnTo>
                    <a:pt x="2" y="994"/>
                  </a:lnTo>
                  <a:lnTo>
                    <a:pt x="8" y="1004"/>
                  </a:lnTo>
                  <a:lnTo>
                    <a:pt x="16" y="1016"/>
                  </a:lnTo>
                  <a:lnTo>
                    <a:pt x="28" y="1025"/>
                  </a:lnTo>
                  <a:lnTo>
                    <a:pt x="28" y="1025"/>
                  </a:lnTo>
                  <a:lnTo>
                    <a:pt x="42" y="1037"/>
                  </a:lnTo>
                  <a:lnTo>
                    <a:pt x="52" y="1051"/>
                  </a:lnTo>
                  <a:lnTo>
                    <a:pt x="60" y="1065"/>
                  </a:lnTo>
                  <a:lnTo>
                    <a:pt x="64" y="1079"/>
                  </a:lnTo>
                  <a:lnTo>
                    <a:pt x="68" y="1095"/>
                  </a:lnTo>
                  <a:lnTo>
                    <a:pt x="68" y="1111"/>
                  </a:lnTo>
                  <a:lnTo>
                    <a:pt x="66" y="1129"/>
                  </a:lnTo>
                  <a:lnTo>
                    <a:pt x="62" y="1147"/>
                  </a:lnTo>
                  <a:lnTo>
                    <a:pt x="62" y="1147"/>
                  </a:lnTo>
                  <a:lnTo>
                    <a:pt x="56" y="1165"/>
                  </a:lnTo>
                  <a:lnTo>
                    <a:pt x="54" y="1179"/>
                  </a:lnTo>
                  <a:lnTo>
                    <a:pt x="54" y="1190"/>
                  </a:lnTo>
                  <a:lnTo>
                    <a:pt x="58" y="1200"/>
                  </a:lnTo>
                  <a:lnTo>
                    <a:pt x="64" y="1210"/>
                  </a:lnTo>
                  <a:lnTo>
                    <a:pt x="74" y="1216"/>
                  </a:lnTo>
                  <a:lnTo>
                    <a:pt x="88" y="1224"/>
                  </a:lnTo>
                  <a:lnTo>
                    <a:pt x="105" y="1232"/>
                  </a:lnTo>
                  <a:lnTo>
                    <a:pt x="105" y="1232"/>
                  </a:lnTo>
                  <a:lnTo>
                    <a:pt x="143" y="1246"/>
                  </a:lnTo>
                  <a:lnTo>
                    <a:pt x="179" y="1258"/>
                  </a:lnTo>
                  <a:lnTo>
                    <a:pt x="219" y="1270"/>
                  </a:lnTo>
                  <a:lnTo>
                    <a:pt x="259" y="1276"/>
                  </a:lnTo>
                  <a:lnTo>
                    <a:pt x="259" y="1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4" name="Freeform 18"/>
            <p:cNvSpPr>
              <a:spLocks/>
            </p:cNvSpPr>
            <p:nvPr/>
          </p:nvSpPr>
          <p:spPr bwMode="auto">
            <a:xfrm>
              <a:off x="7330238" y="2914716"/>
              <a:ext cx="166182" cy="135610"/>
            </a:xfrm>
            <a:custGeom>
              <a:avLst/>
              <a:gdLst>
                <a:gd name="T0" fmla="*/ 111 w 1003"/>
                <a:gd name="T1" fmla="*/ 604 h 827"/>
                <a:gd name="T2" fmla="*/ 194 w 1003"/>
                <a:gd name="T3" fmla="*/ 603 h 827"/>
                <a:gd name="T4" fmla="*/ 222 w 1003"/>
                <a:gd name="T5" fmla="*/ 603 h 827"/>
                <a:gd name="T6" fmla="*/ 262 w 1003"/>
                <a:gd name="T7" fmla="*/ 616 h 827"/>
                <a:gd name="T8" fmla="*/ 278 w 1003"/>
                <a:gd name="T9" fmla="*/ 658 h 827"/>
                <a:gd name="T10" fmla="*/ 284 w 1003"/>
                <a:gd name="T11" fmla="*/ 706 h 827"/>
                <a:gd name="T12" fmla="*/ 302 w 1003"/>
                <a:gd name="T13" fmla="*/ 777 h 827"/>
                <a:gd name="T14" fmla="*/ 314 w 1003"/>
                <a:gd name="T15" fmla="*/ 799 h 827"/>
                <a:gd name="T16" fmla="*/ 337 w 1003"/>
                <a:gd name="T17" fmla="*/ 821 h 827"/>
                <a:gd name="T18" fmla="*/ 367 w 1003"/>
                <a:gd name="T19" fmla="*/ 827 h 827"/>
                <a:gd name="T20" fmla="*/ 403 w 1003"/>
                <a:gd name="T21" fmla="*/ 821 h 827"/>
                <a:gd name="T22" fmla="*/ 660 w 1003"/>
                <a:gd name="T23" fmla="*/ 742 h 827"/>
                <a:gd name="T24" fmla="*/ 681 w 1003"/>
                <a:gd name="T25" fmla="*/ 734 h 827"/>
                <a:gd name="T26" fmla="*/ 719 w 1003"/>
                <a:gd name="T27" fmla="*/ 698 h 827"/>
                <a:gd name="T28" fmla="*/ 773 w 1003"/>
                <a:gd name="T29" fmla="*/ 644 h 827"/>
                <a:gd name="T30" fmla="*/ 815 w 1003"/>
                <a:gd name="T31" fmla="*/ 616 h 827"/>
                <a:gd name="T32" fmla="*/ 888 w 1003"/>
                <a:gd name="T33" fmla="*/ 547 h 827"/>
                <a:gd name="T34" fmla="*/ 976 w 1003"/>
                <a:gd name="T35" fmla="*/ 443 h 827"/>
                <a:gd name="T36" fmla="*/ 992 w 1003"/>
                <a:gd name="T37" fmla="*/ 420 h 827"/>
                <a:gd name="T38" fmla="*/ 1003 w 1003"/>
                <a:gd name="T39" fmla="*/ 380 h 827"/>
                <a:gd name="T40" fmla="*/ 996 w 1003"/>
                <a:gd name="T41" fmla="*/ 336 h 827"/>
                <a:gd name="T42" fmla="*/ 982 w 1003"/>
                <a:gd name="T43" fmla="*/ 290 h 827"/>
                <a:gd name="T44" fmla="*/ 958 w 1003"/>
                <a:gd name="T45" fmla="*/ 221 h 827"/>
                <a:gd name="T46" fmla="*/ 938 w 1003"/>
                <a:gd name="T47" fmla="*/ 197 h 827"/>
                <a:gd name="T48" fmla="*/ 912 w 1003"/>
                <a:gd name="T49" fmla="*/ 189 h 827"/>
                <a:gd name="T50" fmla="*/ 890 w 1003"/>
                <a:gd name="T51" fmla="*/ 193 h 827"/>
                <a:gd name="T52" fmla="*/ 862 w 1003"/>
                <a:gd name="T53" fmla="*/ 203 h 827"/>
                <a:gd name="T54" fmla="*/ 809 w 1003"/>
                <a:gd name="T55" fmla="*/ 221 h 827"/>
                <a:gd name="T56" fmla="*/ 797 w 1003"/>
                <a:gd name="T57" fmla="*/ 219 h 827"/>
                <a:gd name="T58" fmla="*/ 652 w 1003"/>
                <a:gd name="T59" fmla="*/ 149 h 827"/>
                <a:gd name="T60" fmla="*/ 610 w 1003"/>
                <a:gd name="T61" fmla="*/ 129 h 827"/>
                <a:gd name="T62" fmla="*/ 590 w 1003"/>
                <a:gd name="T63" fmla="*/ 127 h 827"/>
                <a:gd name="T64" fmla="*/ 560 w 1003"/>
                <a:gd name="T65" fmla="*/ 129 h 827"/>
                <a:gd name="T66" fmla="*/ 506 w 1003"/>
                <a:gd name="T67" fmla="*/ 119 h 827"/>
                <a:gd name="T68" fmla="*/ 437 w 1003"/>
                <a:gd name="T69" fmla="*/ 80 h 827"/>
                <a:gd name="T70" fmla="*/ 377 w 1003"/>
                <a:gd name="T71" fmla="*/ 22 h 827"/>
                <a:gd name="T72" fmla="*/ 351 w 1003"/>
                <a:gd name="T73" fmla="*/ 2 h 827"/>
                <a:gd name="T74" fmla="*/ 339 w 1003"/>
                <a:gd name="T75" fmla="*/ 0 h 827"/>
                <a:gd name="T76" fmla="*/ 322 w 1003"/>
                <a:gd name="T77" fmla="*/ 10 h 827"/>
                <a:gd name="T78" fmla="*/ 306 w 1003"/>
                <a:gd name="T79" fmla="*/ 30 h 827"/>
                <a:gd name="T80" fmla="*/ 262 w 1003"/>
                <a:gd name="T81" fmla="*/ 92 h 827"/>
                <a:gd name="T82" fmla="*/ 216 w 1003"/>
                <a:gd name="T83" fmla="*/ 119 h 827"/>
                <a:gd name="T84" fmla="*/ 182 w 1003"/>
                <a:gd name="T85" fmla="*/ 121 h 827"/>
                <a:gd name="T86" fmla="*/ 176 w 1003"/>
                <a:gd name="T87" fmla="*/ 119 h 827"/>
                <a:gd name="T88" fmla="*/ 153 w 1003"/>
                <a:gd name="T89" fmla="*/ 123 h 827"/>
                <a:gd name="T90" fmla="*/ 131 w 1003"/>
                <a:gd name="T91" fmla="*/ 135 h 827"/>
                <a:gd name="T92" fmla="*/ 139 w 1003"/>
                <a:gd name="T93" fmla="*/ 163 h 827"/>
                <a:gd name="T94" fmla="*/ 153 w 1003"/>
                <a:gd name="T95" fmla="*/ 209 h 827"/>
                <a:gd name="T96" fmla="*/ 69 w 1003"/>
                <a:gd name="T97" fmla="*/ 259 h 827"/>
                <a:gd name="T98" fmla="*/ 41 w 1003"/>
                <a:gd name="T99" fmla="*/ 324 h 827"/>
                <a:gd name="T100" fmla="*/ 11 w 1003"/>
                <a:gd name="T101" fmla="*/ 366 h 827"/>
                <a:gd name="T102" fmla="*/ 5 w 1003"/>
                <a:gd name="T103" fmla="*/ 416 h 827"/>
                <a:gd name="T104" fmla="*/ 11 w 1003"/>
                <a:gd name="T105" fmla="*/ 430 h 827"/>
                <a:gd name="T106" fmla="*/ 33 w 1003"/>
                <a:gd name="T107" fmla="*/ 467 h 827"/>
                <a:gd name="T108" fmla="*/ 57 w 1003"/>
                <a:gd name="T109" fmla="*/ 509 h 827"/>
                <a:gd name="T110" fmla="*/ 65 w 1003"/>
                <a:gd name="T111" fmla="*/ 523 h 827"/>
                <a:gd name="T112" fmla="*/ 73 w 1003"/>
                <a:gd name="T113" fmla="*/ 535 h 827"/>
                <a:gd name="T114" fmla="*/ 73 w 1003"/>
                <a:gd name="T115" fmla="*/ 557 h 827"/>
                <a:gd name="T116" fmla="*/ 63 w 1003"/>
                <a:gd name="T117" fmla="*/ 577 h 827"/>
                <a:gd name="T118" fmla="*/ 55 w 1003"/>
                <a:gd name="T119" fmla="*/ 583 h 827"/>
                <a:gd name="T120" fmla="*/ 45 w 1003"/>
                <a:gd name="T121" fmla="*/ 587 h 827"/>
                <a:gd name="T122" fmla="*/ 57 w 1003"/>
                <a:gd name="T123" fmla="*/ 599 h 827"/>
                <a:gd name="T124" fmla="*/ 99 w 1003"/>
                <a:gd name="T125" fmla="*/ 604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3" h="827">
                  <a:moveTo>
                    <a:pt x="99" y="604"/>
                  </a:moveTo>
                  <a:lnTo>
                    <a:pt x="99" y="604"/>
                  </a:lnTo>
                  <a:lnTo>
                    <a:pt x="111" y="604"/>
                  </a:lnTo>
                  <a:lnTo>
                    <a:pt x="111" y="604"/>
                  </a:lnTo>
                  <a:lnTo>
                    <a:pt x="194" y="603"/>
                  </a:lnTo>
                  <a:lnTo>
                    <a:pt x="194" y="603"/>
                  </a:lnTo>
                  <a:lnTo>
                    <a:pt x="200" y="603"/>
                  </a:lnTo>
                  <a:lnTo>
                    <a:pt x="200" y="603"/>
                  </a:lnTo>
                  <a:lnTo>
                    <a:pt x="222" y="603"/>
                  </a:lnTo>
                  <a:lnTo>
                    <a:pt x="240" y="604"/>
                  </a:lnTo>
                  <a:lnTo>
                    <a:pt x="252" y="608"/>
                  </a:lnTo>
                  <a:lnTo>
                    <a:pt x="262" y="616"/>
                  </a:lnTo>
                  <a:lnTo>
                    <a:pt x="270" y="626"/>
                  </a:lnTo>
                  <a:lnTo>
                    <a:pt x="276" y="640"/>
                  </a:lnTo>
                  <a:lnTo>
                    <a:pt x="278" y="658"/>
                  </a:lnTo>
                  <a:lnTo>
                    <a:pt x="282" y="680"/>
                  </a:lnTo>
                  <a:lnTo>
                    <a:pt x="282" y="680"/>
                  </a:lnTo>
                  <a:lnTo>
                    <a:pt x="284" y="706"/>
                  </a:lnTo>
                  <a:lnTo>
                    <a:pt x="288" y="730"/>
                  </a:lnTo>
                  <a:lnTo>
                    <a:pt x="294" y="754"/>
                  </a:lnTo>
                  <a:lnTo>
                    <a:pt x="302" y="777"/>
                  </a:lnTo>
                  <a:lnTo>
                    <a:pt x="302" y="777"/>
                  </a:lnTo>
                  <a:lnTo>
                    <a:pt x="308" y="789"/>
                  </a:lnTo>
                  <a:lnTo>
                    <a:pt x="314" y="799"/>
                  </a:lnTo>
                  <a:lnTo>
                    <a:pt x="322" y="809"/>
                  </a:lnTo>
                  <a:lnTo>
                    <a:pt x="330" y="815"/>
                  </a:lnTo>
                  <a:lnTo>
                    <a:pt x="337" y="821"/>
                  </a:lnTo>
                  <a:lnTo>
                    <a:pt x="345" y="825"/>
                  </a:lnTo>
                  <a:lnTo>
                    <a:pt x="355" y="827"/>
                  </a:lnTo>
                  <a:lnTo>
                    <a:pt x="367" y="827"/>
                  </a:lnTo>
                  <a:lnTo>
                    <a:pt x="367" y="827"/>
                  </a:lnTo>
                  <a:lnTo>
                    <a:pt x="383" y="825"/>
                  </a:lnTo>
                  <a:lnTo>
                    <a:pt x="403" y="821"/>
                  </a:lnTo>
                  <a:lnTo>
                    <a:pt x="403" y="821"/>
                  </a:lnTo>
                  <a:lnTo>
                    <a:pt x="532" y="781"/>
                  </a:lnTo>
                  <a:lnTo>
                    <a:pt x="660" y="742"/>
                  </a:lnTo>
                  <a:lnTo>
                    <a:pt x="660" y="742"/>
                  </a:lnTo>
                  <a:lnTo>
                    <a:pt x="671" y="738"/>
                  </a:lnTo>
                  <a:lnTo>
                    <a:pt x="681" y="734"/>
                  </a:lnTo>
                  <a:lnTo>
                    <a:pt x="699" y="720"/>
                  </a:lnTo>
                  <a:lnTo>
                    <a:pt x="699" y="720"/>
                  </a:lnTo>
                  <a:lnTo>
                    <a:pt x="719" y="698"/>
                  </a:lnTo>
                  <a:lnTo>
                    <a:pt x="741" y="674"/>
                  </a:lnTo>
                  <a:lnTo>
                    <a:pt x="761" y="652"/>
                  </a:lnTo>
                  <a:lnTo>
                    <a:pt x="773" y="644"/>
                  </a:lnTo>
                  <a:lnTo>
                    <a:pt x="785" y="636"/>
                  </a:lnTo>
                  <a:lnTo>
                    <a:pt x="785" y="636"/>
                  </a:lnTo>
                  <a:lnTo>
                    <a:pt x="815" y="616"/>
                  </a:lnTo>
                  <a:lnTo>
                    <a:pt x="840" y="597"/>
                  </a:lnTo>
                  <a:lnTo>
                    <a:pt x="864" y="573"/>
                  </a:lnTo>
                  <a:lnTo>
                    <a:pt x="888" y="547"/>
                  </a:lnTo>
                  <a:lnTo>
                    <a:pt x="932" y="495"/>
                  </a:lnTo>
                  <a:lnTo>
                    <a:pt x="954" y="469"/>
                  </a:lnTo>
                  <a:lnTo>
                    <a:pt x="976" y="443"/>
                  </a:lnTo>
                  <a:lnTo>
                    <a:pt x="976" y="443"/>
                  </a:lnTo>
                  <a:lnTo>
                    <a:pt x="986" y="432"/>
                  </a:lnTo>
                  <a:lnTo>
                    <a:pt x="992" y="420"/>
                  </a:lnTo>
                  <a:lnTo>
                    <a:pt x="998" y="408"/>
                  </a:lnTo>
                  <a:lnTo>
                    <a:pt x="1001" y="394"/>
                  </a:lnTo>
                  <a:lnTo>
                    <a:pt x="1003" y="380"/>
                  </a:lnTo>
                  <a:lnTo>
                    <a:pt x="1003" y="366"/>
                  </a:lnTo>
                  <a:lnTo>
                    <a:pt x="1000" y="352"/>
                  </a:lnTo>
                  <a:lnTo>
                    <a:pt x="996" y="336"/>
                  </a:lnTo>
                  <a:lnTo>
                    <a:pt x="996" y="336"/>
                  </a:lnTo>
                  <a:lnTo>
                    <a:pt x="988" y="314"/>
                  </a:lnTo>
                  <a:lnTo>
                    <a:pt x="982" y="290"/>
                  </a:lnTo>
                  <a:lnTo>
                    <a:pt x="968" y="245"/>
                  </a:lnTo>
                  <a:lnTo>
                    <a:pt x="968" y="245"/>
                  </a:lnTo>
                  <a:lnTo>
                    <a:pt x="958" y="221"/>
                  </a:lnTo>
                  <a:lnTo>
                    <a:pt x="952" y="211"/>
                  </a:lnTo>
                  <a:lnTo>
                    <a:pt x="946" y="203"/>
                  </a:lnTo>
                  <a:lnTo>
                    <a:pt x="938" y="197"/>
                  </a:lnTo>
                  <a:lnTo>
                    <a:pt x="930" y="191"/>
                  </a:lnTo>
                  <a:lnTo>
                    <a:pt x="922" y="189"/>
                  </a:lnTo>
                  <a:lnTo>
                    <a:pt x="912" y="189"/>
                  </a:lnTo>
                  <a:lnTo>
                    <a:pt x="912" y="189"/>
                  </a:lnTo>
                  <a:lnTo>
                    <a:pt x="902" y="189"/>
                  </a:lnTo>
                  <a:lnTo>
                    <a:pt x="890" y="193"/>
                  </a:lnTo>
                  <a:lnTo>
                    <a:pt x="876" y="197"/>
                  </a:lnTo>
                  <a:lnTo>
                    <a:pt x="862" y="203"/>
                  </a:lnTo>
                  <a:lnTo>
                    <a:pt x="862" y="203"/>
                  </a:lnTo>
                  <a:lnTo>
                    <a:pt x="836" y="215"/>
                  </a:lnTo>
                  <a:lnTo>
                    <a:pt x="821" y="219"/>
                  </a:lnTo>
                  <a:lnTo>
                    <a:pt x="809" y="221"/>
                  </a:lnTo>
                  <a:lnTo>
                    <a:pt x="809" y="221"/>
                  </a:lnTo>
                  <a:lnTo>
                    <a:pt x="797" y="219"/>
                  </a:lnTo>
                  <a:lnTo>
                    <a:pt x="797" y="219"/>
                  </a:lnTo>
                  <a:lnTo>
                    <a:pt x="759" y="205"/>
                  </a:lnTo>
                  <a:lnTo>
                    <a:pt x="723" y="187"/>
                  </a:lnTo>
                  <a:lnTo>
                    <a:pt x="652" y="149"/>
                  </a:lnTo>
                  <a:lnTo>
                    <a:pt x="652" y="149"/>
                  </a:lnTo>
                  <a:lnTo>
                    <a:pt x="624" y="135"/>
                  </a:lnTo>
                  <a:lnTo>
                    <a:pt x="610" y="129"/>
                  </a:lnTo>
                  <a:lnTo>
                    <a:pt x="596" y="127"/>
                  </a:lnTo>
                  <a:lnTo>
                    <a:pt x="596" y="127"/>
                  </a:lnTo>
                  <a:lnTo>
                    <a:pt x="590" y="127"/>
                  </a:lnTo>
                  <a:lnTo>
                    <a:pt x="590" y="127"/>
                  </a:lnTo>
                  <a:lnTo>
                    <a:pt x="560" y="129"/>
                  </a:lnTo>
                  <a:lnTo>
                    <a:pt x="560" y="129"/>
                  </a:lnTo>
                  <a:lnTo>
                    <a:pt x="546" y="129"/>
                  </a:lnTo>
                  <a:lnTo>
                    <a:pt x="532" y="127"/>
                  </a:lnTo>
                  <a:lnTo>
                    <a:pt x="506" y="119"/>
                  </a:lnTo>
                  <a:lnTo>
                    <a:pt x="483" y="109"/>
                  </a:lnTo>
                  <a:lnTo>
                    <a:pt x="459" y="96"/>
                  </a:lnTo>
                  <a:lnTo>
                    <a:pt x="437" y="80"/>
                  </a:lnTo>
                  <a:lnTo>
                    <a:pt x="417" y="62"/>
                  </a:lnTo>
                  <a:lnTo>
                    <a:pt x="377" y="22"/>
                  </a:lnTo>
                  <a:lnTo>
                    <a:pt x="377" y="22"/>
                  </a:lnTo>
                  <a:lnTo>
                    <a:pt x="369" y="14"/>
                  </a:lnTo>
                  <a:lnTo>
                    <a:pt x="361" y="8"/>
                  </a:lnTo>
                  <a:lnTo>
                    <a:pt x="351" y="2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30" y="4"/>
                  </a:lnTo>
                  <a:lnTo>
                    <a:pt x="322" y="10"/>
                  </a:lnTo>
                  <a:lnTo>
                    <a:pt x="314" y="20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286" y="62"/>
                  </a:lnTo>
                  <a:lnTo>
                    <a:pt x="274" y="78"/>
                  </a:lnTo>
                  <a:lnTo>
                    <a:pt x="262" y="92"/>
                  </a:lnTo>
                  <a:lnTo>
                    <a:pt x="250" y="104"/>
                  </a:lnTo>
                  <a:lnTo>
                    <a:pt x="234" y="113"/>
                  </a:lnTo>
                  <a:lnTo>
                    <a:pt x="216" y="119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82" y="121"/>
                  </a:lnTo>
                  <a:lnTo>
                    <a:pt x="182" y="121"/>
                  </a:lnTo>
                  <a:lnTo>
                    <a:pt x="176" y="119"/>
                  </a:lnTo>
                  <a:lnTo>
                    <a:pt x="176" y="119"/>
                  </a:lnTo>
                  <a:lnTo>
                    <a:pt x="165" y="121"/>
                  </a:lnTo>
                  <a:lnTo>
                    <a:pt x="153" y="123"/>
                  </a:lnTo>
                  <a:lnTo>
                    <a:pt x="153" y="123"/>
                  </a:lnTo>
                  <a:lnTo>
                    <a:pt x="139" y="129"/>
                  </a:lnTo>
                  <a:lnTo>
                    <a:pt x="135" y="131"/>
                  </a:lnTo>
                  <a:lnTo>
                    <a:pt x="131" y="135"/>
                  </a:lnTo>
                  <a:lnTo>
                    <a:pt x="131" y="141"/>
                  </a:lnTo>
                  <a:lnTo>
                    <a:pt x="131" y="147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47" y="185"/>
                  </a:lnTo>
                  <a:lnTo>
                    <a:pt x="153" y="209"/>
                  </a:lnTo>
                  <a:lnTo>
                    <a:pt x="163" y="259"/>
                  </a:lnTo>
                  <a:lnTo>
                    <a:pt x="163" y="259"/>
                  </a:lnTo>
                  <a:lnTo>
                    <a:pt x="69" y="259"/>
                  </a:lnTo>
                  <a:lnTo>
                    <a:pt x="69" y="259"/>
                  </a:lnTo>
                  <a:lnTo>
                    <a:pt x="49" y="304"/>
                  </a:lnTo>
                  <a:lnTo>
                    <a:pt x="41" y="324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11" y="366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5" y="416"/>
                  </a:lnTo>
                  <a:lnTo>
                    <a:pt x="5" y="416"/>
                  </a:lnTo>
                  <a:lnTo>
                    <a:pt x="7" y="424"/>
                  </a:lnTo>
                  <a:lnTo>
                    <a:pt x="11" y="430"/>
                  </a:lnTo>
                  <a:lnTo>
                    <a:pt x="21" y="447"/>
                  </a:lnTo>
                  <a:lnTo>
                    <a:pt x="21" y="447"/>
                  </a:lnTo>
                  <a:lnTo>
                    <a:pt x="33" y="467"/>
                  </a:lnTo>
                  <a:lnTo>
                    <a:pt x="33" y="467"/>
                  </a:lnTo>
                  <a:lnTo>
                    <a:pt x="57" y="509"/>
                  </a:lnTo>
                  <a:lnTo>
                    <a:pt x="57" y="509"/>
                  </a:lnTo>
                  <a:lnTo>
                    <a:pt x="61" y="517"/>
                  </a:lnTo>
                  <a:lnTo>
                    <a:pt x="61" y="517"/>
                  </a:lnTo>
                  <a:lnTo>
                    <a:pt x="65" y="523"/>
                  </a:lnTo>
                  <a:lnTo>
                    <a:pt x="65" y="523"/>
                  </a:lnTo>
                  <a:lnTo>
                    <a:pt x="69" y="529"/>
                  </a:lnTo>
                  <a:lnTo>
                    <a:pt x="73" y="535"/>
                  </a:lnTo>
                  <a:lnTo>
                    <a:pt x="73" y="543"/>
                  </a:lnTo>
                  <a:lnTo>
                    <a:pt x="73" y="551"/>
                  </a:lnTo>
                  <a:lnTo>
                    <a:pt x="73" y="557"/>
                  </a:lnTo>
                  <a:lnTo>
                    <a:pt x="71" y="565"/>
                  </a:lnTo>
                  <a:lnTo>
                    <a:pt x="67" y="571"/>
                  </a:lnTo>
                  <a:lnTo>
                    <a:pt x="63" y="577"/>
                  </a:lnTo>
                  <a:lnTo>
                    <a:pt x="61" y="577"/>
                  </a:lnTo>
                  <a:lnTo>
                    <a:pt x="61" y="577"/>
                  </a:lnTo>
                  <a:lnTo>
                    <a:pt x="55" y="583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57" y="599"/>
                  </a:lnTo>
                  <a:lnTo>
                    <a:pt x="57" y="599"/>
                  </a:lnTo>
                  <a:lnTo>
                    <a:pt x="77" y="603"/>
                  </a:lnTo>
                  <a:lnTo>
                    <a:pt x="99" y="604"/>
                  </a:lnTo>
                  <a:lnTo>
                    <a:pt x="99" y="6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5" name="Freeform 19"/>
            <p:cNvSpPr>
              <a:spLocks/>
            </p:cNvSpPr>
            <p:nvPr/>
          </p:nvSpPr>
          <p:spPr bwMode="auto">
            <a:xfrm>
              <a:off x="7198022" y="2945052"/>
              <a:ext cx="137684" cy="206284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6" name="Freeform 20"/>
            <p:cNvSpPr>
              <a:spLocks/>
            </p:cNvSpPr>
            <p:nvPr/>
          </p:nvSpPr>
          <p:spPr bwMode="auto">
            <a:xfrm>
              <a:off x="7108221" y="2932262"/>
              <a:ext cx="131388" cy="145777"/>
            </a:xfrm>
            <a:custGeom>
              <a:avLst/>
              <a:gdLst>
                <a:gd name="T0" fmla="*/ 501 w 793"/>
                <a:gd name="T1" fmla="*/ 810 h 889"/>
                <a:gd name="T2" fmla="*/ 511 w 793"/>
                <a:gd name="T3" fmla="*/ 776 h 889"/>
                <a:gd name="T4" fmla="*/ 538 w 793"/>
                <a:gd name="T5" fmla="*/ 756 h 889"/>
                <a:gd name="T6" fmla="*/ 612 w 793"/>
                <a:gd name="T7" fmla="*/ 736 h 889"/>
                <a:gd name="T8" fmla="*/ 652 w 793"/>
                <a:gd name="T9" fmla="*/ 724 h 889"/>
                <a:gd name="T10" fmla="*/ 681 w 793"/>
                <a:gd name="T11" fmla="*/ 696 h 889"/>
                <a:gd name="T12" fmla="*/ 679 w 793"/>
                <a:gd name="T13" fmla="*/ 643 h 889"/>
                <a:gd name="T14" fmla="*/ 674 w 793"/>
                <a:gd name="T15" fmla="*/ 599 h 889"/>
                <a:gd name="T16" fmla="*/ 679 w 793"/>
                <a:gd name="T17" fmla="*/ 559 h 889"/>
                <a:gd name="T18" fmla="*/ 719 w 793"/>
                <a:gd name="T19" fmla="*/ 496 h 889"/>
                <a:gd name="T20" fmla="*/ 765 w 793"/>
                <a:gd name="T21" fmla="*/ 456 h 889"/>
                <a:gd name="T22" fmla="*/ 725 w 793"/>
                <a:gd name="T23" fmla="*/ 400 h 889"/>
                <a:gd name="T24" fmla="*/ 711 w 793"/>
                <a:gd name="T25" fmla="*/ 368 h 889"/>
                <a:gd name="T26" fmla="*/ 713 w 793"/>
                <a:gd name="T27" fmla="*/ 360 h 889"/>
                <a:gd name="T28" fmla="*/ 781 w 793"/>
                <a:gd name="T29" fmla="*/ 203 h 889"/>
                <a:gd name="T30" fmla="*/ 791 w 793"/>
                <a:gd name="T31" fmla="*/ 164 h 889"/>
                <a:gd name="T32" fmla="*/ 785 w 793"/>
                <a:gd name="T33" fmla="*/ 94 h 889"/>
                <a:gd name="T34" fmla="*/ 765 w 793"/>
                <a:gd name="T35" fmla="*/ 60 h 889"/>
                <a:gd name="T36" fmla="*/ 749 w 793"/>
                <a:gd name="T37" fmla="*/ 52 h 889"/>
                <a:gd name="T38" fmla="*/ 664 w 793"/>
                <a:gd name="T39" fmla="*/ 22 h 889"/>
                <a:gd name="T40" fmla="*/ 608 w 793"/>
                <a:gd name="T41" fmla="*/ 14 h 889"/>
                <a:gd name="T42" fmla="*/ 572 w 793"/>
                <a:gd name="T43" fmla="*/ 18 h 889"/>
                <a:gd name="T44" fmla="*/ 536 w 793"/>
                <a:gd name="T45" fmla="*/ 34 h 889"/>
                <a:gd name="T46" fmla="*/ 491 w 793"/>
                <a:gd name="T47" fmla="*/ 46 h 889"/>
                <a:gd name="T48" fmla="*/ 455 w 793"/>
                <a:gd name="T49" fmla="*/ 46 h 889"/>
                <a:gd name="T50" fmla="*/ 425 w 793"/>
                <a:gd name="T51" fmla="*/ 36 h 889"/>
                <a:gd name="T52" fmla="*/ 409 w 793"/>
                <a:gd name="T53" fmla="*/ 16 h 889"/>
                <a:gd name="T54" fmla="*/ 377 w 793"/>
                <a:gd name="T55" fmla="*/ 0 h 889"/>
                <a:gd name="T56" fmla="*/ 351 w 793"/>
                <a:gd name="T57" fmla="*/ 6 h 889"/>
                <a:gd name="T58" fmla="*/ 332 w 793"/>
                <a:gd name="T59" fmla="*/ 46 h 889"/>
                <a:gd name="T60" fmla="*/ 332 w 793"/>
                <a:gd name="T61" fmla="*/ 66 h 889"/>
                <a:gd name="T62" fmla="*/ 280 w 793"/>
                <a:gd name="T63" fmla="*/ 134 h 889"/>
                <a:gd name="T64" fmla="*/ 214 w 793"/>
                <a:gd name="T65" fmla="*/ 219 h 889"/>
                <a:gd name="T66" fmla="*/ 181 w 793"/>
                <a:gd name="T67" fmla="*/ 265 h 889"/>
                <a:gd name="T68" fmla="*/ 171 w 793"/>
                <a:gd name="T69" fmla="*/ 295 h 889"/>
                <a:gd name="T70" fmla="*/ 131 w 793"/>
                <a:gd name="T71" fmla="*/ 382 h 889"/>
                <a:gd name="T72" fmla="*/ 57 w 793"/>
                <a:gd name="T73" fmla="*/ 472 h 889"/>
                <a:gd name="T74" fmla="*/ 0 w 793"/>
                <a:gd name="T75" fmla="*/ 523 h 889"/>
                <a:gd name="T76" fmla="*/ 75 w 793"/>
                <a:gd name="T77" fmla="*/ 553 h 889"/>
                <a:gd name="T78" fmla="*/ 95 w 793"/>
                <a:gd name="T79" fmla="*/ 567 h 889"/>
                <a:gd name="T80" fmla="*/ 177 w 793"/>
                <a:gd name="T81" fmla="*/ 629 h 889"/>
                <a:gd name="T82" fmla="*/ 264 w 793"/>
                <a:gd name="T83" fmla="*/ 670 h 889"/>
                <a:gd name="T84" fmla="*/ 330 w 793"/>
                <a:gd name="T85" fmla="*/ 678 h 889"/>
                <a:gd name="T86" fmla="*/ 381 w 793"/>
                <a:gd name="T87" fmla="*/ 674 h 889"/>
                <a:gd name="T88" fmla="*/ 383 w 793"/>
                <a:gd name="T89" fmla="*/ 728 h 889"/>
                <a:gd name="T90" fmla="*/ 346 w 793"/>
                <a:gd name="T91" fmla="*/ 780 h 889"/>
                <a:gd name="T92" fmla="*/ 391 w 793"/>
                <a:gd name="T93" fmla="*/ 841 h 889"/>
                <a:gd name="T94" fmla="*/ 421 w 793"/>
                <a:gd name="T95" fmla="*/ 871 h 889"/>
                <a:gd name="T96" fmla="*/ 459 w 793"/>
                <a:gd name="T97" fmla="*/ 889 h 889"/>
                <a:gd name="T98" fmla="*/ 461 w 793"/>
                <a:gd name="T99" fmla="*/ 889 h 889"/>
                <a:gd name="T100" fmla="*/ 495 w 793"/>
                <a:gd name="T101" fmla="*/ 849 h 889"/>
                <a:gd name="T102" fmla="*/ 501 w 793"/>
                <a:gd name="T103" fmla="*/ 826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3" h="889">
                  <a:moveTo>
                    <a:pt x="501" y="826"/>
                  </a:moveTo>
                  <a:lnTo>
                    <a:pt x="501" y="826"/>
                  </a:lnTo>
                  <a:lnTo>
                    <a:pt x="501" y="810"/>
                  </a:lnTo>
                  <a:lnTo>
                    <a:pt x="503" y="796"/>
                  </a:lnTo>
                  <a:lnTo>
                    <a:pt x="507" y="786"/>
                  </a:lnTo>
                  <a:lnTo>
                    <a:pt x="511" y="776"/>
                  </a:lnTo>
                  <a:lnTo>
                    <a:pt x="518" y="768"/>
                  </a:lnTo>
                  <a:lnTo>
                    <a:pt x="526" y="762"/>
                  </a:lnTo>
                  <a:lnTo>
                    <a:pt x="538" y="756"/>
                  </a:lnTo>
                  <a:lnTo>
                    <a:pt x="552" y="752"/>
                  </a:lnTo>
                  <a:lnTo>
                    <a:pt x="552" y="752"/>
                  </a:lnTo>
                  <a:lnTo>
                    <a:pt x="612" y="736"/>
                  </a:lnTo>
                  <a:lnTo>
                    <a:pt x="612" y="736"/>
                  </a:lnTo>
                  <a:lnTo>
                    <a:pt x="634" y="730"/>
                  </a:lnTo>
                  <a:lnTo>
                    <a:pt x="652" y="724"/>
                  </a:lnTo>
                  <a:lnTo>
                    <a:pt x="666" y="718"/>
                  </a:lnTo>
                  <a:lnTo>
                    <a:pt x="676" y="708"/>
                  </a:lnTo>
                  <a:lnTo>
                    <a:pt x="681" y="696"/>
                  </a:lnTo>
                  <a:lnTo>
                    <a:pt x="683" y="682"/>
                  </a:lnTo>
                  <a:lnTo>
                    <a:pt x="683" y="664"/>
                  </a:lnTo>
                  <a:lnTo>
                    <a:pt x="679" y="643"/>
                  </a:lnTo>
                  <a:lnTo>
                    <a:pt x="679" y="643"/>
                  </a:lnTo>
                  <a:lnTo>
                    <a:pt x="674" y="613"/>
                  </a:lnTo>
                  <a:lnTo>
                    <a:pt x="674" y="599"/>
                  </a:lnTo>
                  <a:lnTo>
                    <a:pt x="676" y="585"/>
                  </a:lnTo>
                  <a:lnTo>
                    <a:pt x="678" y="573"/>
                  </a:lnTo>
                  <a:lnTo>
                    <a:pt x="679" y="559"/>
                  </a:lnTo>
                  <a:lnTo>
                    <a:pt x="689" y="537"/>
                  </a:lnTo>
                  <a:lnTo>
                    <a:pt x="703" y="515"/>
                  </a:lnTo>
                  <a:lnTo>
                    <a:pt x="719" y="496"/>
                  </a:lnTo>
                  <a:lnTo>
                    <a:pt x="741" y="476"/>
                  </a:lnTo>
                  <a:lnTo>
                    <a:pt x="765" y="456"/>
                  </a:lnTo>
                  <a:lnTo>
                    <a:pt x="765" y="456"/>
                  </a:lnTo>
                  <a:lnTo>
                    <a:pt x="745" y="428"/>
                  </a:lnTo>
                  <a:lnTo>
                    <a:pt x="725" y="400"/>
                  </a:lnTo>
                  <a:lnTo>
                    <a:pt x="725" y="400"/>
                  </a:lnTo>
                  <a:lnTo>
                    <a:pt x="719" y="390"/>
                  </a:lnTo>
                  <a:lnTo>
                    <a:pt x="715" y="380"/>
                  </a:lnTo>
                  <a:lnTo>
                    <a:pt x="711" y="368"/>
                  </a:lnTo>
                  <a:lnTo>
                    <a:pt x="711" y="364"/>
                  </a:lnTo>
                  <a:lnTo>
                    <a:pt x="713" y="360"/>
                  </a:lnTo>
                  <a:lnTo>
                    <a:pt x="713" y="360"/>
                  </a:lnTo>
                  <a:lnTo>
                    <a:pt x="743" y="281"/>
                  </a:lnTo>
                  <a:lnTo>
                    <a:pt x="761" y="241"/>
                  </a:lnTo>
                  <a:lnTo>
                    <a:pt x="781" y="203"/>
                  </a:lnTo>
                  <a:lnTo>
                    <a:pt x="781" y="203"/>
                  </a:lnTo>
                  <a:lnTo>
                    <a:pt x="787" y="183"/>
                  </a:lnTo>
                  <a:lnTo>
                    <a:pt x="791" y="164"/>
                  </a:lnTo>
                  <a:lnTo>
                    <a:pt x="793" y="140"/>
                  </a:lnTo>
                  <a:lnTo>
                    <a:pt x="791" y="116"/>
                  </a:lnTo>
                  <a:lnTo>
                    <a:pt x="785" y="94"/>
                  </a:lnTo>
                  <a:lnTo>
                    <a:pt x="777" y="76"/>
                  </a:lnTo>
                  <a:lnTo>
                    <a:pt x="771" y="68"/>
                  </a:lnTo>
                  <a:lnTo>
                    <a:pt x="765" y="60"/>
                  </a:lnTo>
                  <a:lnTo>
                    <a:pt x="759" y="56"/>
                  </a:lnTo>
                  <a:lnTo>
                    <a:pt x="749" y="52"/>
                  </a:lnTo>
                  <a:lnTo>
                    <a:pt x="749" y="52"/>
                  </a:lnTo>
                  <a:lnTo>
                    <a:pt x="715" y="40"/>
                  </a:lnTo>
                  <a:lnTo>
                    <a:pt x="679" y="28"/>
                  </a:lnTo>
                  <a:lnTo>
                    <a:pt x="664" y="22"/>
                  </a:lnTo>
                  <a:lnTo>
                    <a:pt x="646" y="18"/>
                  </a:lnTo>
                  <a:lnTo>
                    <a:pt x="626" y="16"/>
                  </a:lnTo>
                  <a:lnTo>
                    <a:pt x="608" y="14"/>
                  </a:lnTo>
                  <a:lnTo>
                    <a:pt x="608" y="14"/>
                  </a:lnTo>
                  <a:lnTo>
                    <a:pt x="590" y="16"/>
                  </a:lnTo>
                  <a:lnTo>
                    <a:pt x="572" y="18"/>
                  </a:lnTo>
                  <a:lnTo>
                    <a:pt x="554" y="24"/>
                  </a:lnTo>
                  <a:lnTo>
                    <a:pt x="536" y="34"/>
                  </a:lnTo>
                  <a:lnTo>
                    <a:pt x="536" y="34"/>
                  </a:lnTo>
                  <a:lnTo>
                    <a:pt x="522" y="38"/>
                  </a:lnTo>
                  <a:lnTo>
                    <a:pt x="507" y="42"/>
                  </a:lnTo>
                  <a:lnTo>
                    <a:pt x="491" y="46"/>
                  </a:lnTo>
                  <a:lnTo>
                    <a:pt x="473" y="46"/>
                  </a:lnTo>
                  <a:lnTo>
                    <a:pt x="473" y="46"/>
                  </a:lnTo>
                  <a:lnTo>
                    <a:pt x="455" y="46"/>
                  </a:lnTo>
                  <a:lnTo>
                    <a:pt x="441" y="42"/>
                  </a:lnTo>
                  <a:lnTo>
                    <a:pt x="429" y="38"/>
                  </a:lnTo>
                  <a:lnTo>
                    <a:pt x="425" y="36"/>
                  </a:lnTo>
                  <a:lnTo>
                    <a:pt x="421" y="32"/>
                  </a:lnTo>
                  <a:lnTo>
                    <a:pt x="421" y="32"/>
                  </a:lnTo>
                  <a:lnTo>
                    <a:pt x="409" y="16"/>
                  </a:lnTo>
                  <a:lnTo>
                    <a:pt x="399" y="6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63" y="2"/>
                  </a:lnTo>
                  <a:lnTo>
                    <a:pt x="351" y="6"/>
                  </a:lnTo>
                  <a:lnTo>
                    <a:pt x="328" y="18"/>
                  </a:lnTo>
                  <a:lnTo>
                    <a:pt x="328" y="18"/>
                  </a:lnTo>
                  <a:lnTo>
                    <a:pt x="332" y="46"/>
                  </a:lnTo>
                  <a:lnTo>
                    <a:pt x="334" y="58"/>
                  </a:lnTo>
                  <a:lnTo>
                    <a:pt x="332" y="62"/>
                  </a:lnTo>
                  <a:lnTo>
                    <a:pt x="332" y="66"/>
                  </a:lnTo>
                  <a:lnTo>
                    <a:pt x="332" y="66"/>
                  </a:lnTo>
                  <a:lnTo>
                    <a:pt x="306" y="100"/>
                  </a:lnTo>
                  <a:lnTo>
                    <a:pt x="280" y="134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14" y="219"/>
                  </a:lnTo>
                  <a:lnTo>
                    <a:pt x="198" y="237"/>
                  </a:lnTo>
                  <a:lnTo>
                    <a:pt x="184" y="255"/>
                  </a:lnTo>
                  <a:lnTo>
                    <a:pt x="181" y="26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1" y="295"/>
                  </a:lnTo>
                  <a:lnTo>
                    <a:pt x="165" y="315"/>
                  </a:lnTo>
                  <a:lnTo>
                    <a:pt x="149" y="350"/>
                  </a:lnTo>
                  <a:lnTo>
                    <a:pt x="131" y="382"/>
                  </a:lnTo>
                  <a:lnTo>
                    <a:pt x="109" y="414"/>
                  </a:lnTo>
                  <a:lnTo>
                    <a:pt x="83" y="444"/>
                  </a:lnTo>
                  <a:lnTo>
                    <a:pt x="57" y="472"/>
                  </a:lnTo>
                  <a:lnTo>
                    <a:pt x="29" y="497"/>
                  </a:lnTo>
                  <a:lnTo>
                    <a:pt x="0" y="523"/>
                  </a:lnTo>
                  <a:lnTo>
                    <a:pt x="0" y="523"/>
                  </a:lnTo>
                  <a:lnTo>
                    <a:pt x="25" y="533"/>
                  </a:lnTo>
                  <a:lnTo>
                    <a:pt x="51" y="543"/>
                  </a:lnTo>
                  <a:lnTo>
                    <a:pt x="75" y="553"/>
                  </a:lnTo>
                  <a:lnTo>
                    <a:pt x="85" y="559"/>
                  </a:lnTo>
                  <a:lnTo>
                    <a:pt x="95" y="567"/>
                  </a:lnTo>
                  <a:lnTo>
                    <a:pt x="95" y="567"/>
                  </a:lnTo>
                  <a:lnTo>
                    <a:pt x="123" y="589"/>
                  </a:lnTo>
                  <a:lnTo>
                    <a:pt x="149" y="611"/>
                  </a:lnTo>
                  <a:lnTo>
                    <a:pt x="177" y="629"/>
                  </a:lnTo>
                  <a:lnTo>
                    <a:pt x="204" y="647"/>
                  </a:lnTo>
                  <a:lnTo>
                    <a:pt x="234" y="659"/>
                  </a:lnTo>
                  <a:lnTo>
                    <a:pt x="264" y="670"/>
                  </a:lnTo>
                  <a:lnTo>
                    <a:pt x="296" y="676"/>
                  </a:lnTo>
                  <a:lnTo>
                    <a:pt x="330" y="678"/>
                  </a:lnTo>
                  <a:lnTo>
                    <a:pt x="330" y="678"/>
                  </a:lnTo>
                  <a:lnTo>
                    <a:pt x="355" y="678"/>
                  </a:lnTo>
                  <a:lnTo>
                    <a:pt x="381" y="674"/>
                  </a:lnTo>
                  <a:lnTo>
                    <a:pt x="381" y="674"/>
                  </a:lnTo>
                  <a:lnTo>
                    <a:pt x="387" y="706"/>
                  </a:lnTo>
                  <a:lnTo>
                    <a:pt x="385" y="718"/>
                  </a:lnTo>
                  <a:lnTo>
                    <a:pt x="383" y="728"/>
                  </a:lnTo>
                  <a:lnTo>
                    <a:pt x="379" y="738"/>
                  </a:lnTo>
                  <a:lnTo>
                    <a:pt x="371" y="750"/>
                  </a:lnTo>
                  <a:lnTo>
                    <a:pt x="346" y="780"/>
                  </a:lnTo>
                  <a:lnTo>
                    <a:pt x="346" y="780"/>
                  </a:lnTo>
                  <a:lnTo>
                    <a:pt x="375" y="822"/>
                  </a:lnTo>
                  <a:lnTo>
                    <a:pt x="391" y="841"/>
                  </a:lnTo>
                  <a:lnTo>
                    <a:pt x="409" y="859"/>
                  </a:lnTo>
                  <a:lnTo>
                    <a:pt x="409" y="859"/>
                  </a:lnTo>
                  <a:lnTo>
                    <a:pt x="421" y="871"/>
                  </a:lnTo>
                  <a:lnTo>
                    <a:pt x="435" y="879"/>
                  </a:lnTo>
                  <a:lnTo>
                    <a:pt x="449" y="887"/>
                  </a:lnTo>
                  <a:lnTo>
                    <a:pt x="459" y="889"/>
                  </a:lnTo>
                  <a:lnTo>
                    <a:pt x="459" y="889"/>
                  </a:lnTo>
                  <a:lnTo>
                    <a:pt x="461" y="889"/>
                  </a:lnTo>
                  <a:lnTo>
                    <a:pt x="461" y="889"/>
                  </a:lnTo>
                  <a:lnTo>
                    <a:pt x="475" y="875"/>
                  </a:lnTo>
                  <a:lnTo>
                    <a:pt x="489" y="859"/>
                  </a:lnTo>
                  <a:lnTo>
                    <a:pt x="495" y="849"/>
                  </a:lnTo>
                  <a:lnTo>
                    <a:pt x="499" y="841"/>
                  </a:lnTo>
                  <a:lnTo>
                    <a:pt x="501" y="833"/>
                  </a:lnTo>
                  <a:lnTo>
                    <a:pt x="501" y="826"/>
                  </a:lnTo>
                  <a:lnTo>
                    <a:pt x="501" y="8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graphicFrame>
        <p:nvGraphicFramePr>
          <p:cNvPr id="39" name="Wykres 38"/>
          <p:cNvGraphicFramePr/>
          <p:nvPr>
            <p:extLst>
              <p:ext uri="{D42A27DB-BD31-4B8C-83A1-F6EECF244321}">
                <p14:modId xmlns:p14="http://schemas.microsoft.com/office/powerpoint/2010/main" val="3672449038"/>
              </p:ext>
            </p:extLst>
          </p:nvPr>
        </p:nvGraphicFramePr>
        <p:xfrm>
          <a:off x="4530862" y="1813919"/>
          <a:ext cx="1598941" cy="40325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0" name="Prostokąt 39"/>
          <p:cNvSpPr/>
          <p:nvPr/>
        </p:nvSpPr>
        <p:spPr>
          <a:xfrm>
            <a:off x="1772506" y="1310050"/>
            <a:ext cx="462664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Udział podróży długookresowych</a:t>
            </a:r>
          </a:p>
        </p:txBody>
      </p:sp>
      <p:sp>
        <p:nvSpPr>
          <p:cNvPr id="4" name="pole tekstowe 3"/>
          <p:cNvSpPr txBox="1"/>
          <p:nvPr/>
        </p:nvSpPr>
        <p:spPr>
          <a:xfrm>
            <a:off x="2665896" y="1653279"/>
            <a:ext cx="97296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pl-PL" sz="1200" b="1" dirty="0"/>
              <a:t>mln os.</a:t>
            </a:r>
            <a:endParaRPr lang="en-US" sz="1200" b="1" dirty="0" err="1"/>
          </a:p>
        </p:txBody>
      </p:sp>
      <p:sp>
        <p:nvSpPr>
          <p:cNvPr id="48" name="pole tekstowe 47"/>
          <p:cNvSpPr txBox="1"/>
          <p:nvPr/>
        </p:nvSpPr>
        <p:spPr>
          <a:xfrm>
            <a:off x="4805006" y="1601643"/>
            <a:ext cx="97296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pl-PL" sz="1200" b="1" dirty="0"/>
              <a:t>% udziału</a:t>
            </a:r>
            <a:endParaRPr lang="en-US" sz="1200" b="1" dirty="0" err="1"/>
          </a:p>
        </p:txBody>
      </p:sp>
      <p:sp>
        <p:nvSpPr>
          <p:cNvPr id="46" name="Prostokąt 45">
            <a:extLst>
              <a:ext uri="{FF2B5EF4-FFF2-40B4-BE49-F238E27FC236}">
                <a16:creationId xmlns:a16="http://schemas.microsoft.com/office/drawing/2014/main" id="{8D3F812D-7D5C-CE14-8ADA-C836F493D8F5}"/>
              </a:ext>
            </a:extLst>
          </p:cNvPr>
          <p:cNvSpPr/>
          <p:nvPr/>
        </p:nvSpPr>
        <p:spPr>
          <a:xfrm>
            <a:off x="6204851" y="6138084"/>
            <a:ext cx="568226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i="1" dirty="0"/>
              <a:t>* Źródło: Raport GUS „Turystyka w 2024 r.”</a:t>
            </a:r>
          </a:p>
        </p:txBody>
      </p:sp>
      <p:sp>
        <p:nvSpPr>
          <p:cNvPr id="37" name="Prostokąt 36">
            <a:extLst>
              <a:ext uri="{FF2B5EF4-FFF2-40B4-BE49-F238E27FC236}">
                <a16:creationId xmlns:a16="http://schemas.microsoft.com/office/drawing/2014/main" id="{71A7243B-6BBB-605F-531A-A507B084560D}"/>
              </a:ext>
            </a:extLst>
          </p:cNvPr>
          <p:cNvSpPr/>
          <p:nvPr/>
        </p:nvSpPr>
        <p:spPr>
          <a:xfrm>
            <a:off x="5494812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2024</a:t>
            </a:r>
          </a:p>
        </p:txBody>
      </p:sp>
      <p:sp>
        <p:nvSpPr>
          <p:cNvPr id="47" name="Prostokąt zaokrąglony 9">
            <a:extLst>
              <a:ext uri="{FF2B5EF4-FFF2-40B4-BE49-F238E27FC236}">
                <a16:creationId xmlns:a16="http://schemas.microsoft.com/office/drawing/2014/main" id="{D6EA7146-FE62-ADBC-3436-016EAAC55993}"/>
              </a:ext>
            </a:extLst>
          </p:cNvPr>
          <p:cNvSpPr/>
          <p:nvPr/>
        </p:nvSpPr>
        <p:spPr>
          <a:xfrm>
            <a:off x="6252893" y="3283218"/>
            <a:ext cx="5356986" cy="259853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solidFill>
              <a:schemeClr val="accent4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graphicFrame>
        <p:nvGraphicFramePr>
          <p:cNvPr id="49" name="Wykres 48">
            <a:extLst>
              <a:ext uri="{FF2B5EF4-FFF2-40B4-BE49-F238E27FC236}">
                <a16:creationId xmlns:a16="http://schemas.microsoft.com/office/drawing/2014/main" id="{778D04A3-5D78-2CC7-A37D-2FC96E02FC3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52422554"/>
              </p:ext>
            </p:extLst>
          </p:nvPr>
        </p:nvGraphicFramePr>
        <p:xfrm>
          <a:off x="5971301" y="1776239"/>
          <a:ext cx="4755781" cy="40325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0" name="Prostokąt 49">
            <a:extLst>
              <a:ext uri="{FF2B5EF4-FFF2-40B4-BE49-F238E27FC236}">
                <a16:creationId xmlns:a16="http://schemas.microsoft.com/office/drawing/2014/main" id="{EAB1E713-E3C2-2F43-E342-7321D75572AF}"/>
              </a:ext>
            </a:extLst>
          </p:cNvPr>
          <p:cNvSpPr/>
          <p:nvPr/>
        </p:nvSpPr>
        <p:spPr>
          <a:xfrm>
            <a:off x="6633670" y="1398815"/>
            <a:ext cx="89978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200" b="1" dirty="0">
                <a:solidFill>
                  <a:schemeClr val="accent1"/>
                </a:solidFill>
              </a:rPr>
              <a:t>52,9</a:t>
            </a:r>
          </a:p>
        </p:txBody>
      </p:sp>
      <p:sp>
        <p:nvSpPr>
          <p:cNvPr id="51" name="Prostokąt 50">
            <a:extLst>
              <a:ext uri="{FF2B5EF4-FFF2-40B4-BE49-F238E27FC236}">
                <a16:creationId xmlns:a16="http://schemas.microsoft.com/office/drawing/2014/main" id="{6DD04F40-2F5F-4E15-1699-89F3C3AAB4C2}"/>
              </a:ext>
            </a:extLst>
          </p:cNvPr>
          <p:cNvSpPr/>
          <p:nvPr/>
        </p:nvSpPr>
        <p:spPr>
          <a:xfrm>
            <a:off x="6629720" y="1578091"/>
            <a:ext cx="899784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31,4</a:t>
            </a:r>
          </a:p>
        </p:txBody>
      </p:sp>
      <p:grpSp>
        <p:nvGrpSpPr>
          <p:cNvPr id="52" name="Grupa 51">
            <a:extLst>
              <a:ext uri="{FF2B5EF4-FFF2-40B4-BE49-F238E27FC236}">
                <a16:creationId xmlns:a16="http://schemas.microsoft.com/office/drawing/2014/main" id="{D486B6AE-0E38-CEA6-624B-9AF9D496A363}"/>
              </a:ext>
            </a:extLst>
          </p:cNvPr>
          <p:cNvGrpSpPr>
            <a:grpSpLocks noChangeAspect="1"/>
          </p:cNvGrpSpPr>
          <p:nvPr/>
        </p:nvGrpSpPr>
        <p:grpSpPr>
          <a:xfrm>
            <a:off x="6233292" y="1392505"/>
            <a:ext cx="578840" cy="532221"/>
            <a:chOff x="6904263" y="2482470"/>
            <a:chExt cx="770434" cy="708385"/>
          </a:xfrm>
          <a:solidFill>
            <a:schemeClr val="tx1"/>
          </a:solidFill>
        </p:grpSpPr>
        <p:sp>
          <p:nvSpPr>
            <p:cNvPr id="53" name="Freeform 5">
              <a:extLst>
                <a:ext uri="{FF2B5EF4-FFF2-40B4-BE49-F238E27FC236}">
                  <a16:creationId xmlns:a16="http://schemas.microsoft.com/office/drawing/2014/main" id="{5BAD6FA5-16E5-8BE4-B85E-E2A4C823B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4948" y="2651695"/>
              <a:ext cx="290114" cy="292701"/>
            </a:xfrm>
            <a:custGeom>
              <a:avLst/>
              <a:gdLst>
                <a:gd name="T0" fmla="*/ 1622 w 1751"/>
                <a:gd name="T1" fmla="*/ 809 h 1785"/>
                <a:gd name="T2" fmla="*/ 1459 w 1751"/>
                <a:gd name="T3" fmla="*/ 719 h 1785"/>
                <a:gd name="T4" fmla="*/ 1429 w 1751"/>
                <a:gd name="T5" fmla="*/ 640 h 1785"/>
                <a:gd name="T6" fmla="*/ 1447 w 1751"/>
                <a:gd name="T7" fmla="*/ 552 h 1785"/>
                <a:gd name="T8" fmla="*/ 1381 w 1751"/>
                <a:gd name="T9" fmla="*/ 503 h 1785"/>
                <a:gd name="T10" fmla="*/ 1322 w 1751"/>
                <a:gd name="T11" fmla="*/ 463 h 1785"/>
                <a:gd name="T12" fmla="*/ 1185 w 1751"/>
                <a:gd name="T13" fmla="*/ 395 h 1785"/>
                <a:gd name="T14" fmla="*/ 1099 w 1751"/>
                <a:gd name="T15" fmla="*/ 262 h 1785"/>
                <a:gd name="T16" fmla="*/ 1049 w 1751"/>
                <a:gd name="T17" fmla="*/ 207 h 1785"/>
                <a:gd name="T18" fmla="*/ 1016 w 1751"/>
                <a:gd name="T19" fmla="*/ 42 h 1785"/>
                <a:gd name="T20" fmla="*/ 831 w 1751"/>
                <a:gd name="T21" fmla="*/ 59 h 1785"/>
                <a:gd name="T22" fmla="*/ 666 w 1751"/>
                <a:gd name="T23" fmla="*/ 113 h 1785"/>
                <a:gd name="T24" fmla="*/ 618 w 1751"/>
                <a:gd name="T25" fmla="*/ 157 h 1785"/>
                <a:gd name="T26" fmla="*/ 560 w 1751"/>
                <a:gd name="T27" fmla="*/ 163 h 1785"/>
                <a:gd name="T28" fmla="*/ 513 w 1751"/>
                <a:gd name="T29" fmla="*/ 183 h 1785"/>
                <a:gd name="T30" fmla="*/ 463 w 1751"/>
                <a:gd name="T31" fmla="*/ 246 h 1785"/>
                <a:gd name="T32" fmla="*/ 298 w 1751"/>
                <a:gd name="T33" fmla="*/ 242 h 1785"/>
                <a:gd name="T34" fmla="*/ 213 w 1751"/>
                <a:gd name="T35" fmla="*/ 236 h 1785"/>
                <a:gd name="T36" fmla="*/ 181 w 1751"/>
                <a:gd name="T37" fmla="*/ 278 h 1785"/>
                <a:gd name="T38" fmla="*/ 185 w 1751"/>
                <a:gd name="T39" fmla="*/ 342 h 1785"/>
                <a:gd name="T40" fmla="*/ 81 w 1751"/>
                <a:gd name="T41" fmla="*/ 433 h 1785"/>
                <a:gd name="T42" fmla="*/ 83 w 1751"/>
                <a:gd name="T43" fmla="*/ 489 h 1785"/>
                <a:gd name="T44" fmla="*/ 101 w 1751"/>
                <a:gd name="T45" fmla="*/ 543 h 1785"/>
                <a:gd name="T46" fmla="*/ 34 w 1751"/>
                <a:gd name="T47" fmla="*/ 620 h 1785"/>
                <a:gd name="T48" fmla="*/ 44 w 1751"/>
                <a:gd name="T49" fmla="*/ 702 h 1785"/>
                <a:gd name="T50" fmla="*/ 0 w 1751"/>
                <a:gd name="T51" fmla="*/ 801 h 1785"/>
                <a:gd name="T52" fmla="*/ 40 w 1751"/>
                <a:gd name="T53" fmla="*/ 827 h 1785"/>
                <a:gd name="T54" fmla="*/ 141 w 1751"/>
                <a:gd name="T55" fmla="*/ 853 h 1785"/>
                <a:gd name="T56" fmla="*/ 280 w 1751"/>
                <a:gd name="T57" fmla="*/ 843 h 1785"/>
                <a:gd name="T58" fmla="*/ 362 w 1751"/>
                <a:gd name="T59" fmla="*/ 896 h 1785"/>
                <a:gd name="T60" fmla="*/ 421 w 1751"/>
                <a:gd name="T61" fmla="*/ 972 h 1785"/>
                <a:gd name="T62" fmla="*/ 461 w 1751"/>
                <a:gd name="T63" fmla="*/ 1091 h 1785"/>
                <a:gd name="T64" fmla="*/ 483 w 1751"/>
                <a:gd name="T65" fmla="*/ 1111 h 1785"/>
                <a:gd name="T66" fmla="*/ 586 w 1751"/>
                <a:gd name="T67" fmla="*/ 1115 h 1785"/>
                <a:gd name="T68" fmla="*/ 630 w 1751"/>
                <a:gd name="T69" fmla="*/ 1133 h 1785"/>
                <a:gd name="T70" fmla="*/ 670 w 1751"/>
                <a:gd name="T71" fmla="*/ 1195 h 1785"/>
                <a:gd name="T72" fmla="*/ 684 w 1751"/>
                <a:gd name="T73" fmla="*/ 1286 h 1785"/>
                <a:gd name="T74" fmla="*/ 636 w 1751"/>
                <a:gd name="T75" fmla="*/ 1342 h 1785"/>
                <a:gd name="T76" fmla="*/ 574 w 1751"/>
                <a:gd name="T77" fmla="*/ 1374 h 1785"/>
                <a:gd name="T78" fmla="*/ 618 w 1751"/>
                <a:gd name="T79" fmla="*/ 1471 h 1785"/>
                <a:gd name="T80" fmla="*/ 594 w 1751"/>
                <a:gd name="T81" fmla="*/ 1537 h 1785"/>
                <a:gd name="T82" fmla="*/ 620 w 1751"/>
                <a:gd name="T83" fmla="*/ 1598 h 1785"/>
                <a:gd name="T84" fmla="*/ 753 w 1751"/>
                <a:gd name="T85" fmla="*/ 1692 h 1785"/>
                <a:gd name="T86" fmla="*/ 825 w 1751"/>
                <a:gd name="T87" fmla="*/ 1692 h 1785"/>
                <a:gd name="T88" fmla="*/ 914 w 1751"/>
                <a:gd name="T89" fmla="*/ 1733 h 1785"/>
                <a:gd name="T90" fmla="*/ 1034 w 1751"/>
                <a:gd name="T91" fmla="*/ 1781 h 1785"/>
                <a:gd name="T92" fmla="*/ 1125 w 1751"/>
                <a:gd name="T93" fmla="*/ 1751 h 1785"/>
                <a:gd name="T94" fmla="*/ 1167 w 1751"/>
                <a:gd name="T95" fmla="*/ 1684 h 1785"/>
                <a:gd name="T96" fmla="*/ 1177 w 1751"/>
                <a:gd name="T97" fmla="*/ 1562 h 1785"/>
                <a:gd name="T98" fmla="*/ 1105 w 1751"/>
                <a:gd name="T99" fmla="*/ 1405 h 1785"/>
                <a:gd name="T100" fmla="*/ 1089 w 1751"/>
                <a:gd name="T101" fmla="*/ 1368 h 1785"/>
                <a:gd name="T102" fmla="*/ 1105 w 1751"/>
                <a:gd name="T103" fmla="*/ 1332 h 1785"/>
                <a:gd name="T104" fmla="*/ 1167 w 1751"/>
                <a:gd name="T105" fmla="*/ 1302 h 1785"/>
                <a:gd name="T106" fmla="*/ 1189 w 1751"/>
                <a:gd name="T107" fmla="*/ 1214 h 1785"/>
                <a:gd name="T108" fmla="*/ 1209 w 1751"/>
                <a:gd name="T109" fmla="*/ 1103 h 1785"/>
                <a:gd name="T110" fmla="*/ 1205 w 1751"/>
                <a:gd name="T111" fmla="*/ 1053 h 1785"/>
                <a:gd name="T112" fmla="*/ 1387 w 1751"/>
                <a:gd name="T113" fmla="*/ 1006 h 1785"/>
                <a:gd name="T114" fmla="*/ 1519 w 1751"/>
                <a:gd name="T115" fmla="*/ 978 h 1785"/>
                <a:gd name="T116" fmla="*/ 1550 w 1751"/>
                <a:gd name="T117" fmla="*/ 942 h 1785"/>
                <a:gd name="T118" fmla="*/ 1594 w 1751"/>
                <a:gd name="T119" fmla="*/ 942 h 1785"/>
                <a:gd name="T120" fmla="*/ 1656 w 1751"/>
                <a:gd name="T121" fmla="*/ 948 h 1785"/>
                <a:gd name="T122" fmla="*/ 1741 w 1751"/>
                <a:gd name="T123" fmla="*/ 841 h 1785"/>
                <a:gd name="T124" fmla="*/ 1698 w 1751"/>
                <a:gd name="T125" fmla="*/ 817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1" h="1785">
                  <a:moveTo>
                    <a:pt x="1698" y="817"/>
                  </a:moveTo>
                  <a:lnTo>
                    <a:pt x="1698" y="817"/>
                  </a:lnTo>
                  <a:lnTo>
                    <a:pt x="1698" y="817"/>
                  </a:lnTo>
                  <a:lnTo>
                    <a:pt x="1690" y="817"/>
                  </a:lnTo>
                  <a:lnTo>
                    <a:pt x="1690" y="817"/>
                  </a:lnTo>
                  <a:lnTo>
                    <a:pt x="1654" y="815"/>
                  </a:lnTo>
                  <a:lnTo>
                    <a:pt x="1622" y="809"/>
                  </a:lnTo>
                  <a:lnTo>
                    <a:pt x="1590" y="799"/>
                  </a:lnTo>
                  <a:lnTo>
                    <a:pt x="1562" y="787"/>
                  </a:lnTo>
                  <a:lnTo>
                    <a:pt x="1535" y="773"/>
                  </a:lnTo>
                  <a:lnTo>
                    <a:pt x="1509" y="755"/>
                  </a:lnTo>
                  <a:lnTo>
                    <a:pt x="1483" y="737"/>
                  </a:lnTo>
                  <a:lnTo>
                    <a:pt x="1459" y="719"/>
                  </a:lnTo>
                  <a:lnTo>
                    <a:pt x="1459" y="719"/>
                  </a:lnTo>
                  <a:lnTo>
                    <a:pt x="1449" y="708"/>
                  </a:lnTo>
                  <a:lnTo>
                    <a:pt x="1439" y="698"/>
                  </a:lnTo>
                  <a:lnTo>
                    <a:pt x="1433" y="686"/>
                  </a:lnTo>
                  <a:lnTo>
                    <a:pt x="1429" y="676"/>
                  </a:lnTo>
                  <a:lnTo>
                    <a:pt x="1427" y="666"/>
                  </a:lnTo>
                  <a:lnTo>
                    <a:pt x="1427" y="656"/>
                  </a:lnTo>
                  <a:lnTo>
                    <a:pt x="1429" y="640"/>
                  </a:lnTo>
                  <a:lnTo>
                    <a:pt x="1429" y="640"/>
                  </a:lnTo>
                  <a:lnTo>
                    <a:pt x="1433" y="626"/>
                  </a:lnTo>
                  <a:lnTo>
                    <a:pt x="1439" y="614"/>
                  </a:lnTo>
                  <a:lnTo>
                    <a:pt x="1451" y="592"/>
                  </a:lnTo>
                  <a:lnTo>
                    <a:pt x="1451" y="592"/>
                  </a:lnTo>
                  <a:lnTo>
                    <a:pt x="1447" y="552"/>
                  </a:lnTo>
                  <a:lnTo>
                    <a:pt x="1447" y="552"/>
                  </a:lnTo>
                  <a:lnTo>
                    <a:pt x="1429" y="519"/>
                  </a:lnTo>
                  <a:lnTo>
                    <a:pt x="1429" y="519"/>
                  </a:lnTo>
                  <a:lnTo>
                    <a:pt x="1423" y="509"/>
                  </a:lnTo>
                  <a:lnTo>
                    <a:pt x="1423" y="509"/>
                  </a:lnTo>
                  <a:lnTo>
                    <a:pt x="1403" y="507"/>
                  </a:lnTo>
                  <a:lnTo>
                    <a:pt x="1393" y="505"/>
                  </a:lnTo>
                  <a:lnTo>
                    <a:pt x="1381" y="503"/>
                  </a:lnTo>
                  <a:lnTo>
                    <a:pt x="1370" y="497"/>
                  </a:lnTo>
                  <a:lnTo>
                    <a:pt x="1358" y="491"/>
                  </a:lnTo>
                  <a:lnTo>
                    <a:pt x="1348" y="483"/>
                  </a:lnTo>
                  <a:lnTo>
                    <a:pt x="1338" y="471"/>
                  </a:lnTo>
                  <a:lnTo>
                    <a:pt x="1338" y="471"/>
                  </a:lnTo>
                  <a:lnTo>
                    <a:pt x="1322" y="463"/>
                  </a:lnTo>
                  <a:lnTo>
                    <a:pt x="1322" y="463"/>
                  </a:lnTo>
                  <a:lnTo>
                    <a:pt x="1302" y="461"/>
                  </a:lnTo>
                  <a:lnTo>
                    <a:pt x="1302" y="461"/>
                  </a:lnTo>
                  <a:lnTo>
                    <a:pt x="1274" y="455"/>
                  </a:lnTo>
                  <a:lnTo>
                    <a:pt x="1250" y="445"/>
                  </a:lnTo>
                  <a:lnTo>
                    <a:pt x="1226" y="431"/>
                  </a:lnTo>
                  <a:lnTo>
                    <a:pt x="1205" y="415"/>
                  </a:lnTo>
                  <a:lnTo>
                    <a:pt x="1185" y="395"/>
                  </a:lnTo>
                  <a:lnTo>
                    <a:pt x="1167" y="372"/>
                  </a:lnTo>
                  <a:lnTo>
                    <a:pt x="1151" y="346"/>
                  </a:lnTo>
                  <a:lnTo>
                    <a:pt x="1139" y="316"/>
                  </a:lnTo>
                  <a:lnTo>
                    <a:pt x="1139" y="316"/>
                  </a:lnTo>
                  <a:lnTo>
                    <a:pt x="1133" y="304"/>
                  </a:lnTo>
                  <a:lnTo>
                    <a:pt x="1123" y="290"/>
                  </a:lnTo>
                  <a:lnTo>
                    <a:pt x="1099" y="262"/>
                  </a:lnTo>
                  <a:lnTo>
                    <a:pt x="1099" y="262"/>
                  </a:lnTo>
                  <a:lnTo>
                    <a:pt x="1083" y="246"/>
                  </a:lnTo>
                  <a:lnTo>
                    <a:pt x="1069" y="228"/>
                  </a:lnTo>
                  <a:lnTo>
                    <a:pt x="1069" y="228"/>
                  </a:lnTo>
                  <a:lnTo>
                    <a:pt x="1059" y="218"/>
                  </a:lnTo>
                  <a:lnTo>
                    <a:pt x="1059" y="218"/>
                  </a:lnTo>
                  <a:lnTo>
                    <a:pt x="1049" y="207"/>
                  </a:lnTo>
                  <a:lnTo>
                    <a:pt x="1040" y="195"/>
                  </a:lnTo>
                  <a:lnTo>
                    <a:pt x="1032" y="179"/>
                  </a:lnTo>
                  <a:lnTo>
                    <a:pt x="1028" y="161"/>
                  </a:lnTo>
                  <a:lnTo>
                    <a:pt x="1028" y="161"/>
                  </a:lnTo>
                  <a:lnTo>
                    <a:pt x="1022" y="123"/>
                  </a:lnTo>
                  <a:lnTo>
                    <a:pt x="1018" y="83"/>
                  </a:lnTo>
                  <a:lnTo>
                    <a:pt x="1016" y="42"/>
                  </a:lnTo>
                  <a:lnTo>
                    <a:pt x="1016" y="0"/>
                  </a:lnTo>
                  <a:lnTo>
                    <a:pt x="1016" y="0"/>
                  </a:lnTo>
                  <a:lnTo>
                    <a:pt x="942" y="20"/>
                  </a:lnTo>
                  <a:lnTo>
                    <a:pt x="942" y="20"/>
                  </a:lnTo>
                  <a:lnTo>
                    <a:pt x="886" y="40"/>
                  </a:lnTo>
                  <a:lnTo>
                    <a:pt x="831" y="59"/>
                  </a:lnTo>
                  <a:lnTo>
                    <a:pt x="831" y="59"/>
                  </a:lnTo>
                  <a:lnTo>
                    <a:pt x="777" y="77"/>
                  </a:lnTo>
                  <a:lnTo>
                    <a:pt x="721" y="95"/>
                  </a:lnTo>
                  <a:lnTo>
                    <a:pt x="721" y="95"/>
                  </a:lnTo>
                  <a:lnTo>
                    <a:pt x="706" y="99"/>
                  </a:lnTo>
                  <a:lnTo>
                    <a:pt x="706" y="99"/>
                  </a:lnTo>
                  <a:lnTo>
                    <a:pt x="684" y="107"/>
                  </a:lnTo>
                  <a:lnTo>
                    <a:pt x="666" y="113"/>
                  </a:lnTo>
                  <a:lnTo>
                    <a:pt x="652" y="123"/>
                  </a:lnTo>
                  <a:lnTo>
                    <a:pt x="646" y="129"/>
                  </a:lnTo>
                  <a:lnTo>
                    <a:pt x="642" y="137"/>
                  </a:lnTo>
                  <a:lnTo>
                    <a:pt x="642" y="137"/>
                  </a:lnTo>
                  <a:lnTo>
                    <a:pt x="634" y="145"/>
                  </a:lnTo>
                  <a:lnTo>
                    <a:pt x="626" y="151"/>
                  </a:lnTo>
                  <a:lnTo>
                    <a:pt x="618" y="157"/>
                  </a:lnTo>
                  <a:lnTo>
                    <a:pt x="608" y="159"/>
                  </a:lnTo>
                  <a:lnTo>
                    <a:pt x="590" y="163"/>
                  </a:lnTo>
                  <a:lnTo>
                    <a:pt x="574" y="163"/>
                  </a:lnTo>
                  <a:lnTo>
                    <a:pt x="574" y="163"/>
                  </a:lnTo>
                  <a:lnTo>
                    <a:pt x="566" y="163"/>
                  </a:lnTo>
                  <a:lnTo>
                    <a:pt x="566" y="163"/>
                  </a:lnTo>
                  <a:lnTo>
                    <a:pt x="560" y="163"/>
                  </a:lnTo>
                  <a:lnTo>
                    <a:pt x="560" y="163"/>
                  </a:lnTo>
                  <a:lnTo>
                    <a:pt x="547" y="163"/>
                  </a:lnTo>
                  <a:lnTo>
                    <a:pt x="537" y="165"/>
                  </a:lnTo>
                  <a:lnTo>
                    <a:pt x="527" y="169"/>
                  </a:lnTo>
                  <a:lnTo>
                    <a:pt x="521" y="173"/>
                  </a:lnTo>
                  <a:lnTo>
                    <a:pt x="515" y="177"/>
                  </a:lnTo>
                  <a:lnTo>
                    <a:pt x="513" y="183"/>
                  </a:lnTo>
                  <a:lnTo>
                    <a:pt x="507" y="195"/>
                  </a:lnTo>
                  <a:lnTo>
                    <a:pt x="507" y="195"/>
                  </a:lnTo>
                  <a:lnTo>
                    <a:pt x="501" y="209"/>
                  </a:lnTo>
                  <a:lnTo>
                    <a:pt x="493" y="220"/>
                  </a:lnTo>
                  <a:lnTo>
                    <a:pt x="485" y="230"/>
                  </a:lnTo>
                  <a:lnTo>
                    <a:pt x="475" y="240"/>
                  </a:lnTo>
                  <a:lnTo>
                    <a:pt x="463" y="246"/>
                  </a:lnTo>
                  <a:lnTo>
                    <a:pt x="451" y="252"/>
                  </a:lnTo>
                  <a:lnTo>
                    <a:pt x="435" y="254"/>
                  </a:lnTo>
                  <a:lnTo>
                    <a:pt x="421" y="256"/>
                  </a:lnTo>
                  <a:lnTo>
                    <a:pt x="421" y="256"/>
                  </a:lnTo>
                  <a:lnTo>
                    <a:pt x="397" y="254"/>
                  </a:lnTo>
                  <a:lnTo>
                    <a:pt x="397" y="254"/>
                  </a:lnTo>
                  <a:lnTo>
                    <a:pt x="298" y="242"/>
                  </a:lnTo>
                  <a:lnTo>
                    <a:pt x="298" y="242"/>
                  </a:lnTo>
                  <a:lnTo>
                    <a:pt x="256" y="236"/>
                  </a:lnTo>
                  <a:lnTo>
                    <a:pt x="256" y="236"/>
                  </a:lnTo>
                  <a:lnTo>
                    <a:pt x="238" y="232"/>
                  </a:lnTo>
                  <a:lnTo>
                    <a:pt x="220" y="228"/>
                  </a:lnTo>
                  <a:lnTo>
                    <a:pt x="220" y="228"/>
                  </a:lnTo>
                  <a:lnTo>
                    <a:pt x="213" y="236"/>
                  </a:lnTo>
                  <a:lnTo>
                    <a:pt x="213" y="236"/>
                  </a:lnTo>
                  <a:lnTo>
                    <a:pt x="197" y="248"/>
                  </a:lnTo>
                  <a:lnTo>
                    <a:pt x="187" y="258"/>
                  </a:lnTo>
                  <a:lnTo>
                    <a:pt x="183" y="26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3" y="290"/>
                  </a:lnTo>
                  <a:lnTo>
                    <a:pt x="189" y="306"/>
                  </a:lnTo>
                  <a:lnTo>
                    <a:pt x="189" y="306"/>
                  </a:lnTo>
                  <a:lnTo>
                    <a:pt x="191" y="318"/>
                  </a:lnTo>
                  <a:lnTo>
                    <a:pt x="189" y="330"/>
                  </a:lnTo>
                  <a:lnTo>
                    <a:pt x="185" y="342"/>
                  </a:lnTo>
                  <a:lnTo>
                    <a:pt x="177" y="350"/>
                  </a:lnTo>
                  <a:lnTo>
                    <a:pt x="177" y="350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11" y="405"/>
                  </a:lnTo>
                  <a:lnTo>
                    <a:pt x="95" y="419"/>
                  </a:lnTo>
                  <a:lnTo>
                    <a:pt x="81" y="433"/>
                  </a:lnTo>
                  <a:lnTo>
                    <a:pt x="81" y="433"/>
                  </a:lnTo>
                  <a:lnTo>
                    <a:pt x="73" y="441"/>
                  </a:lnTo>
                  <a:lnTo>
                    <a:pt x="71" y="447"/>
                  </a:lnTo>
                  <a:lnTo>
                    <a:pt x="71" y="455"/>
                  </a:lnTo>
                  <a:lnTo>
                    <a:pt x="73" y="463"/>
                  </a:lnTo>
                  <a:lnTo>
                    <a:pt x="77" y="475"/>
                  </a:lnTo>
                  <a:lnTo>
                    <a:pt x="83" y="489"/>
                  </a:lnTo>
                  <a:lnTo>
                    <a:pt x="95" y="505"/>
                  </a:lnTo>
                  <a:lnTo>
                    <a:pt x="95" y="505"/>
                  </a:lnTo>
                  <a:lnTo>
                    <a:pt x="99" y="513"/>
                  </a:lnTo>
                  <a:lnTo>
                    <a:pt x="101" y="521"/>
                  </a:lnTo>
                  <a:lnTo>
                    <a:pt x="103" y="527"/>
                  </a:lnTo>
                  <a:lnTo>
                    <a:pt x="103" y="535"/>
                  </a:lnTo>
                  <a:lnTo>
                    <a:pt x="101" y="543"/>
                  </a:lnTo>
                  <a:lnTo>
                    <a:pt x="97" y="548"/>
                  </a:lnTo>
                  <a:lnTo>
                    <a:pt x="93" y="556"/>
                  </a:lnTo>
                  <a:lnTo>
                    <a:pt x="87" y="560"/>
                  </a:lnTo>
                  <a:lnTo>
                    <a:pt x="87" y="560"/>
                  </a:lnTo>
                  <a:lnTo>
                    <a:pt x="63" y="582"/>
                  </a:lnTo>
                  <a:lnTo>
                    <a:pt x="46" y="602"/>
                  </a:lnTo>
                  <a:lnTo>
                    <a:pt x="34" y="620"/>
                  </a:lnTo>
                  <a:lnTo>
                    <a:pt x="28" y="638"/>
                  </a:lnTo>
                  <a:lnTo>
                    <a:pt x="26" y="652"/>
                  </a:lnTo>
                  <a:lnTo>
                    <a:pt x="28" y="666"/>
                  </a:lnTo>
                  <a:lnTo>
                    <a:pt x="32" y="680"/>
                  </a:lnTo>
                  <a:lnTo>
                    <a:pt x="40" y="692"/>
                  </a:lnTo>
                  <a:lnTo>
                    <a:pt x="40" y="692"/>
                  </a:lnTo>
                  <a:lnTo>
                    <a:pt x="44" y="702"/>
                  </a:lnTo>
                  <a:lnTo>
                    <a:pt x="44" y="713"/>
                  </a:lnTo>
                  <a:lnTo>
                    <a:pt x="44" y="723"/>
                  </a:lnTo>
                  <a:lnTo>
                    <a:pt x="40" y="733"/>
                  </a:lnTo>
                  <a:lnTo>
                    <a:pt x="40" y="733"/>
                  </a:lnTo>
                  <a:lnTo>
                    <a:pt x="22" y="761"/>
                  </a:lnTo>
                  <a:lnTo>
                    <a:pt x="22" y="761"/>
                  </a:lnTo>
                  <a:lnTo>
                    <a:pt x="0" y="801"/>
                  </a:lnTo>
                  <a:lnTo>
                    <a:pt x="0" y="801"/>
                  </a:lnTo>
                  <a:lnTo>
                    <a:pt x="0" y="803"/>
                  </a:lnTo>
                  <a:lnTo>
                    <a:pt x="0" y="803"/>
                  </a:lnTo>
                  <a:lnTo>
                    <a:pt x="14" y="809"/>
                  </a:lnTo>
                  <a:lnTo>
                    <a:pt x="28" y="817"/>
                  </a:lnTo>
                  <a:lnTo>
                    <a:pt x="28" y="817"/>
                  </a:lnTo>
                  <a:lnTo>
                    <a:pt x="40" y="827"/>
                  </a:lnTo>
                  <a:lnTo>
                    <a:pt x="51" y="833"/>
                  </a:lnTo>
                  <a:lnTo>
                    <a:pt x="63" y="839"/>
                  </a:lnTo>
                  <a:lnTo>
                    <a:pt x="77" y="845"/>
                  </a:lnTo>
                  <a:lnTo>
                    <a:pt x="91" y="849"/>
                  </a:lnTo>
                  <a:lnTo>
                    <a:pt x="107" y="851"/>
                  </a:lnTo>
                  <a:lnTo>
                    <a:pt x="141" y="853"/>
                  </a:lnTo>
                  <a:lnTo>
                    <a:pt x="141" y="853"/>
                  </a:lnTo>
                  <a:lnTo>
                    <a:pt x="179" y="851"/>
                  </a:lnTo>
                  <a:lnTo>
                    <a:pt x="218" y="847"/>
                  </a:lnTo>
                  <a:lnTo>
                    <a:pt x="230" y="847"/>
                  </a:lnTo>
                  <a:lnTo>
                    <a:pt x="232" y="845"/>
                  </a:lnTo>
                  <a:lnTo>
                    <a:pt x="232" y="845"/>
                  </a:lnTo>
                  <a:lnTo>
                    <a:pt x="258" y="843"/>
                  </a:lnTo>
                  <a:lnTo>
                    <a:pt x="280" y="843"/>
                  </a:lnTo>
                  <a:lnTo>
                    <a:pt x="280" y="843"/>
                  </a:lnTo>
                  <a:lnTo>
                    <a:pt x="300" y="843"/>
                  </a:lnTo>
                  <a:lnTo>
                    <a:pt x="318" y="849"/>
                  </a:lnTo>
                  <a:lnTo>
                    <a:pt x="332" y="857"/>
                  </a:lnTo>
                  <a:lnTo>
                    <a:pt x="344" y="867"/>
                  </a:lnTo>
                  <a:lnTo>
                    <a:pt x="352" y="880"/>
                  </a:lnTo>
                  <a:lnTo>
                    <a:pt x="362" y="896"/>
                  </a:lnTo>
                  <a:lnTo>
                    <a:pt x="378" y="932"/>
                  </a:lnTo>
                  <a:lnTo>
                    <a:pt x="378" y="934"/>
                  </a:lnTo>
                  <a:lnTo>
                    <a:pt x="378" y="934"/>
                  </a:lnTo>
                  <a:lnTo>
                    <a:pt x="385" y="948"/>
                  </a:lnTo>
                  <a:lnTo>
                    <a:pt x="385" y="948"/>
                  </a:lnTo>
                  <a:lnTo>
                    <a:pt x="405" y="960"/>
                  </a:lnTo>
                  <a:lnTo>
                    <a:pt x="421" y="972"/>
                  </a:lnTo>
                  <a:lnTo>
                    <a:pt x="435" y="988"/>
                  </a:lnTo>
                  <a:lnTo>
                    <a:pt x="445" y="1004"/>
                  </a:lnTo>
                  <a:lnTo>
                    <a:pt x="453" y="1024"/>
                  </a:lnTo>
                  <a:lnTo>
                    <a:pt x="459" y="1044"/>
                  </a:lnTo>
                  <a:lnTo>
                    <a:pt x="461" y="1067"/>
                  </a:lnTo>
                  <a:lnTo>
                    <a:pt x="461" y="1091"/>
                  </a:lnTo>
                  <a:lnTo>
                    <a:pt x="461" y="1091"/>
                  </a:lnTo>
                  <a:lnTo>
                    <a:pt x="461" y="1103"/>
                  </a:lnTo>
                  <a:lnTo>
                    <a:pt x="463" y="1107"/>
                  </a:lnTo>
                  <a:lnTo>
                    <a:pt x="463" y="1107"/>
                  </a:lnTo>
                  <a:lnTo>
                    <a:pt x="469" y="1109"/>
                  </a:lnTo>
                  <a:lnTo>
                    <a:pt x="481" y="1111"/>
                  </a:lnTo>
                  <a:lnTo>
                    <a:pt x="481" y="1111"/>
                  </a:lnTo>
                  <a:lnTo>
                    <a:pt x="483" y="1111"/>
                  </a:lnTo>
                  <a:lnTo>
                    <a:pt x="483" y="1111"/>
                  </a:lnTo>
                  <a:lnTo>
                    <a:pt x="509" y="1111"/>
                  </a:lnTo>
                  <a:lnTo>
                    <a:pt x="509" y="1111"/>
                  </a:lnTo>
                  <a:lnTo>
                    <a:pt x="525" y="1111"/>
                  </a:lnTo>
                  <a:lnTo>
                    <a:pt x="525" y="1111"/>
                  </a:lnTo>
                  <a:lnTo>
                    <a:pt x="558" y="1113"/>
                  </a:lnTo>
                  <a:lnTo>
                    <a:pt x="586" y="1115"/>
                  </a:lnTo>
                  <a:lnTo>
                    <a:pt x="598" y="1117"/>
                  </a:lnTo>
                  <a:lnTo>
                    <a:pt x="608" y="1121"/>
                  </a:lnTo>
                  <a:lnTo>
                    <a:pt x="620" y="1125"/>
                  </a:lnTo>
                  <a:lnTo>
                    <a:pt x="628" y="1131"/>
                  </a:lnTo>
                  <a:lnTo>
                    <a:pt x="628" y="1131"/>
                  </a:lnTo>
                  <a:lnTo>
                    <a:pt x="630" y="1133"/>
                  </a:lnTo>
                  <a:lnTo>
                    <a:pt x="630" y="1133"/>
                  </a:lnTo>
                  <a:lnTo>
                    <a:pt x="636" y="1133"/>
                  </a:lnTo>
                  <a:lnTo>
                    <a:pt x="636" y="1133"/>
                  </a:lnTo>
                  <a:lnTo>
                    <a:pt x="638" y="1139"/>
                  </a:lnTo>
                  <a:lnTo>
                    <a:pt x="638" y="1139"/>
                  </a:lnTo>
                  <a:lnTo>
                    <a:pt x="650" y="1153"/>
                  </a:lnTo>
                  <a:lnTo>
                    <a:pt x="660" y="1173"/>
                  </a:lnTo>
                  <a:lnTo>
                    <a:pt x="670" y="1195"/>
                  </a:lnTo>
                  <a:lnTo>
                    <a:pt x="680" y="1222"/>
                  </a:lnTo>
                  <a:lnTo>
                    <a:pt x="680" y="1222"/>
                  </a:lnTo>
                  <a:lnTo>
                    <a:pt x="684" y="1238"/>
                  </a:lnTo>
                  <a:lnTo>
                    <a:pt x="686" y="1252"/>
                  </a:lnTo>
                  <a:lnTo>
                    <a:pt x="688" y="1264"/>
                  </a:lnTo>
                  <a:lnTo>
                    <a:pt x="686" y="1276"/>
                  </a:lnTo>
                  <a:lnTo>
                    <a:pt x="684" y="1286"/>
                  </a:lnTo>
                  <a:lnTo>
                    <a:pt x="682" y="1296"/>
                  </a:lnTo>
                  <a:lnTo>
                    <a:pt x="674" y="1310"/>
                  </a:lnTo>
                  <a:lnTo>
                    <a:pt x="674" y="1310"/>
                  </a:lnTo>
                  <a:lnTo>
                    <a:pt x="664" y="1324"/>
                  </a:lnTo>
                  <a:lnTo>
                    <a:pt x="656" y="1330"/>
                  </a:lnTo>
                  <a:lnTo>
                    <a:pt x="646" y="1338"/>
                  </a:lnTo>
                  <a:lnTo>
                    <a:pt x="636" y="1342"/>
                  </a:lnTo>
                  <a:lnTo>
                    <a:pt x="622" y="1348"/>
                  </a:lnTo>
                  <a:lnTo>
                    <a:pt x="608" y="1352"/>
                  </a:lnTo>
                  <a:lnTo>
                    <a:pt x="590" y="1354"/>
                  </a:lnTo>
                  <a:lnTo>
                    <a:pt x="590" y="1354"/>
                  </a:lnTo>
                  <a:lnTo>
                    <a:pt x="566" y="1358"/>
                  </a:lnTo>
                  <a:lnTo>
                    <a:pt x="566" y="1358"/>
                  </a:lnTo>
                  <a:lnTo>
                    <a:pt x="574" y="1374"/>
                  </a:lnTo>
                  <a:lnTo>
                    <a:pt x="574" y="1374"/>
                  </a:lnTo>
                  <a:lnTo>
                    <a:pt x="580" y="1387"/>
                  </a:lnTo>
                  <a:lnTo>
                    <a:pt x="580" y="1387"/>
                  </a:lnTo>
                  <a:lnTo>
                    <a:pt x="594" y="1417"/>
                  </a:lnTo>
                  <a:lnTo>
                    <a:pt x="608" y="1447"/>
                  </a:lnTo>
                  <a:lnTo>
                    <a:pt x="608" y="1447"/>
                  </a:lnTo>
                  <a:lnTo>
                    <a:pt x="618" y="1471"/>
                  </a:lnTo>
                  <a:lnTo>
                    <a:pt x="618" y="1471"/>
                  </a:lnTo>
                  <a:lnTo>
                    <a:pt x="622" y="1481"/>
                  </a:lnTo>
                  <a:lnTo>
                    <a:pt x="622" y="1493"/>
                  </a:lnTo>
                  <a:lnTo>
                    <a:pt x="620" y="1503"/>
                  </a:lnTo>
                  <a:lnTo>
                    <a:pt x="614" y="1513"/>
                  </a:lnTo>
                  <a:lnTo>
                    <a:pt x="614" y="1513"/>
                  </a:lnTo>
                  <a:lnTo>
                    <a:pt x="594" y="1537"/>
                  </a:lnTo>
                  <a:lnTo>
                    <a:pt x="594" y="1537"/>
                  </a:lnTo>
                  <a:lnTo>
                    <a:pt x="572" y="1566"/>
                  </a:lnTo>
                  <a:lnTo>
                    <a:pt x="572" y="1566"/>
                  </a:lnTo>
                  <a:lnTo>
                    <a:pt x="588" y="1572"/>
                  </a:lnTo>
                  <a:lnTo>
                    <a:pt x="602" y="1582"/>
                  </a:lnTo>
                  <a:lnTo>
                    <a:pt x="614" y="1590"/>
                  </a:lnTo>
                  <a:lnTo>
                    <a:pt x="620" y="1598"/>
                  </a:lnTo>
                  <a:lnTo>
                    <a:pt x="620" y="1598"/>
                  </a:lnTo>
                  <a:lnTo>
                    <a:pt x="660" y="1636"/>
                  </a:lnTo>
                  <a:lnTo>
                    <a:pt x="678" y="1654"/>
                  </a:lnTo>
                  <a:lnTo>
                    <a:pt x="696" y="1666"/>
                  </a:lnTo>
                  <a:lnTo>
                    <a:pt x="714" y="1678"/>
                  </a:lnTo>
                  <a:lnTo>
                    <a:pt x="733" y="1686"/>
                  </a:lnTo>
                  <a:lnTo>
                    <a:pt x="753" y="1692"/>
                  </a:lnTo>
                  <a:lnTo>
                    <a:pt x="773" y="1692"/>
                  </a:lnTo>
                  <a:lnTo>
                    <a:pt x="773" y="1692"/>
                  </a:lnTo>
                  <a:lnTo>
                    <a:pt x="797" y="1692"/>
                  </a:lnTo>
                  <a:lnTo>
                    <a:pt x="797" y="1692"/>
                  </a:lnTo>
                  <a:lnTo>
                    <a:pt x="809" y="1690"/>
                  </a:lnTo>
                  <a:lnTo>
                    <a:pt x="809" y="1690"/>
                  </a:lnTo>
                  <a:lnTo>
                    <a:pt x="825" y="1692"/>
                  </a:lnTo>
                  <a:lnTo>
                    <a:pt x="839" y="1696"/>
                  </a:lnTo>
                  <a:lnTo>
                    <a:pt x="839" y="1696"/>
                  </a:lnTo>
                  <a:lnTo>
                    <a:pt x="855" y="1698"/>
                  </a:lnTo>
                  <a:lnTo>
                    <a:pt x="869" y="1704"/>
                  </a:lnTo>
                  <a:lnTo>
                    <a:pt x="869" y="1704"/>
                  </a:lnTo>
                  <a:lnTo>
                    <a:pt x="914" y="1733"/>
                  </a:lnTo>
                  <a:lnTo>
                    <a:pt x="914" y="1733"/>
                  </a:lnTo>
                  <a:lnTo>
                    <a:pt x="932" y="1741"/>
                  </a:lnTo>
                  <a:lnTo>
                    <a:pt x="932" y="1741"/>
                  </a:lnTo>
                  <a:lnTo>
                    <a:pt x="976" y="1765"/>
                  </a:lnTo>
                  <a:lnTo>
                    <a:pt x="1000" y="1775"/>
                  </a:lnTo>
                  <a:lnTo>
                    <a:pt x="1022" y="1785"/>
                  </a:lnTo>
                  <a:lnTo>
                    <a:pt x="1022" y="1785"/>
                  </a:lnTo>
                  <a:lnTo>
                    <a:pt x="1034" y="1781"/>
                  </a:lnTo>
                  <a:lnTo>
                    <a:pt x="1057" y="1771"/>
                  </a:lnTo>
                  <a:lnTo>
                    <a:pt x="1057" y="1771"/>
                  </a:lnTo>
                  <a:lnTo>
                    <a:pt x="1077" y="1761"/>
                  </a:lnTo>
                  <a:lnTo>
                    <a:pt x="1093" y="1755"/>
                  </a:lnTo>
                  <a:lnTo>
                    <a:pt x="1109" y="1753"/>
                  </a:lnTo>
                  <a:lnTo>
                    <a:pt x="1125" y="1751"/>
                  </a:lnTo>
                  <a:lnTo>
                    <a:pt x="1125" y="1751"/>
                  </a:lnTo>
                  <a:lnTo>
                    <a:pt x="1141" y="1753"/>
                  </a:lnTo>
                  <a:lnTo>
                    <a:pt x="1157" y="1757"/>
                  </a:lnTo>
                  <a:lnTo>
                    <a:pt x="1157" y="1757"/>
                  </a:lnTo>
                  <a:lnTo>
                    <a:pt x="1161" y="1753"/>
                  </a:lnTo>
                  <a:lnTo>
                    <a:pt x="1161" y="1753"/>
                  </a:lnTo>
                  <a:lnTo>
                    <a:pt x="1163" y="1717"/>
                  </a:lnTo>
                  <a:lnTo>
                    <a:pt x="1167" y="1684"/>
                  </a:lnTo>
                  <a:lnTo>
                    <a:pt x="1173" y="1648"/>
                  </a:lnTo>
                  <a:lnTo>
                    <a:pt x="1183" y="1614"/>
                  </a:lnTo>
                  <a:lnTo>
                    <a:pt x="1183" y="1614"/>
                  </a:lnTo>
                  <a:lnTo>
                    <a:pt x="1183" y="1592"/>
                  </a:lnTo>
                  <a:lnTo>
                    <a:pt x="1183" y="1592"/>
                  </a:lnTo>
                  <a:lnTo>
                    <a:pt x="1177" y="1562"/>
                  </a:lnTo>
                  <a:lnTo>
                    <a:pt x="1177" y="1562"/>
                  </a:lnTo>
                  <a:lnTo>
                    <a:pt x="1167" y="1515"/>
                  </a:lnTo>
                  <a:lnTo>
                    <a:pt x="1163" y="1493"/>
                  </a:lnTo>
                  <a:lnTo>
                    <a:pt x="1155" y="1471"/>
                  </a:lnTo>
                  <a:lnTo>
                    <a:pt x="1147" y="1453"/>
                  </a:lnTo>
                  <a:lnTo>
                    <a:pt x="1135" y="1435"/>
                  </a:lnTo>
                  <a:lnTo>
                    <a:pt x="1123" y="1419"/>
                  </a:lnTo>
                  <a:lnTo>
                    <a:pt x="1105" y="1405"/>
                  </a:lnTo>
                  <a:lnTo>
                    <a:pt x="1105" y="1405"/>
                  </a:lnTo>
                  <a:lnTo>
                    <a:pt x="1101" y="1401"/>
                  </a:lnTo>
                  <a:lnTo>
                    <a:pt x="1095" y="1395"/>
                  </a:lnTo>
                  <a:lnTo>
                    <a:pt x="1091" y="1389"/>
                  </a:lnTo>
                  <a:lnTo>
                    <a:pt x="1089" y="1381"/>
                  </a:lnTo>
                  <a:lnTo>
                    <a:pt x="1089" y="1376"/>
                  </a:lnTo>
                  <a:lnTo>
                    <a:pt x="1089" y="1368"/>
                  </a:lnTo>
                  <a:lnTo>
                    <a:pt x="1089" y="1362"/>
                  </a:lnTo>
                  <a:lnTo>
                    <a:pt x="1093" y="1354"/>
                  </a:lnTo>
                  <a:lnTo>
                    <a:pt x="1093" y="1354"/>
                  </a:lnTo>
                  <a:lnTo>
                    <a:pt x="1095" y="1348"/>
                  </a:lnTo>
                  <a:lnTo>
                    <a:pt x="1095" y="1348"/>
                  </a:lnTo>
                  <a:lnTo>
                    <a:pt x="1099" y="1340"/>
                  </a:lnTo>
                  <a:lnTo>
                    <a:pt x="1105" y="1332"/>
                  </a:lnTo>
                  <a:lnTo>
                    <a:pt x="1115" y="1322"/>
                  </a:lnTo>
                  <a:lnTo>
                    <a:pt x="1121" y="1320"/>
                  </a:lnTo>
                  <a:lnTo>
                    <a:pt x="1129" y="1318"/>
                  </a:lnTo>
                  <a:lnTo>
                    <a:pt x="1129" y="1318"/>
                  </a:lnTo>
                  <a:lnTo>
                    <a:pt x="1145" y="1314"/>
                  </a:lnTo>
                  <a:lnTo>
                    <a:pt x="1157" y="1310"/>
                  </a:lnTo>
                  <a:lnTo>
                    <a:pt x="1167" y="1302"/>
                  </a:lnTo>
                  <a:lnTo>
                    <a:pt x="1177" y="1294"/>
                  </a:lnTo>
                  <a:lnTo>
                    <a:pt x="1183" y="1282"/>
                  </a:lnTo>
                  <a:lnTo>
                    <a:pt x="1187" y="1268"/>
                  </a:lnTo>
                  <a:lnTo>
                    <a:pt x="1189" y="1248"/>
                  </a:lnTo>
                  <a:lnTo>
                    <a:pt x="1189" y="1226"/>
                  </a:lnTo>
                  <a:lnTo>
                    <a:pt x="1189" y="1226"/>
                  </a:lnTo>
                  <a:lnTo>
                    <a:pt x="1189" y="1214"/>
                  </a:lnTo>
                  <a:lnTo>
                    <a:pt x="1189" y="1205"/>
                  </a:lnTo>
                  <a:lnTo>
                    <a:pt x="1193" y="1187"/>
                  </a:lnTo>
                  <a:lnTo>
                    <a:pt x="1193" y="1187"/>
                  </a:lnTo>
                  <a:lnTo>
                    <a:pt x="1197" y="1179"/>
                  </a:lnTo>
                  <a:lnTo>
                    <a:pt x="1197" y="1179"/>
                  </a:lnTo>
                  <a:lnTo>
                    <a:pt x="1209" y="1109"/>
                  </a:lnTo>
                  <a:lnTo>
                    <a:pt x="1209" y="1103"/>
                  </a:lnTo>
                  <a:lnTo>
                    <a:pt x="1209" y="1103"/>
                  </a:lnTo>
                  <a:lnTo>
                    <a:pt x="1203" y="1095"/>
                  </a:lnTo>
                  <a:lnTo>
                    <a:pt x="1201" y="1085"/>
                  </a:lnTo>
                  <a:lnTo>
                    <a:pt x="1199" y="1075"/>
                  </a:lnTo>
                  <a:lnTo>
                    <a:pt x="1201" y="1063"/>
                  </a:lnTo>
                  <a:lnTo>
                    <a:pt x="1201" y="1063"/>
                  </a:lnTo>
                  <a:lnTo>
                    <a:pt x="1205" y="1053"/>
                  </a:lnTo>
                  <a:lnTo>
                    <a:pt x="1213" y="1045"/>
                  </a:lnTo>
                  <a:lnTo>
                    <a:pt x="1220" y="1040"/>
                  </a:lnTo>
                  <a:lnTo>
                    <a:pt x="1232" y="1036"/>
                  </a:lnTo>
                  <a:lnTo>
                    <a:pt x="1280" y="1028"/>
                  </a:lnTo>
                  <a:lnTo>
                    <a:pt x="1280" y="1028"/>
                  </a:lnTo>
                  <a:lnTo>
                    <a:pt x="1387" y="1006"/>
                  </a:lnTo>
                  <a:lnTo>
                    <a:pt x="1387" y="1006"/>
                  </a:lnTo>
                  <a:lnTo>
                    <a:pt x="1429" y="998"/>
                  </a:lnTo>
                  <a:lnTo>
                    <a:pt x="1429" y="998"/>
                  </a:lnTo>
                  <a:lnTo>
                    <a:pt x="1473" y="990"/>
                  </a:lnTo>
                  <a:lnTo>
                    <a:pt x="1515" y="982"/>
                  </a:lnTo>
                  <a:lnTo>
                    <a:pt x="1515" y="982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29" y="958"/>
                  </a:lnTo>
                  <a:lnTo>
                    <a:pt x="1529" y="958"/>
                  </a:lnTo>
                  <a:lnTo>
                    <a:pt x="1535" y="952"/>
                  </a:lnTo>
                  <a:lnTo>
                    <a:pt x="1543" y="946"/>
                  </a:lnTo>
                  <a:lnTo>
                    <a:pt x="1550" y="942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74" y="938"/>
                  </a:lnTo>
                  <a:lnTo>
                    <a:pt x="1574" y="938"/>
                  </a:lnTo>
                  <a:lnTo>
                    <a:pt x="1584" y="938"/>
                  </a:lnTo>
                  <a:lnTo>
                    <a:pt x="1594" y="942"/>
                  </a:lnTo>
                  <a:lnTo>
                    <a:pt x="1594" y="942"/>
                  </a:lnTo>
                  <a:lnTo>
                    <a:pt x="1620" y="950"/>
                  </a:lnTo>
                  <a:lnTo>
                    <a:pt x="1632" y="954"/>
                  </a:lnTo>
                  <a:lnTo>
                    <a:pt x="1642" y="954"/>
                  </a:lnTo>
                  <a:lnTo>
                    <a:pt x="1642" y="954"/>
                  </a:lnTo>
                  <a:lnTo>
                    <a:pt x="1648" y="954"/>
                  </a:lnTo>
                  <a:lnTo>
                    <a:pt x="1656" y="948"/>
                  </a:lnTo>
                  <a:lnTo>
                    <a:pt x="1668" y="934"/>
                  </a:lnTo>
                  <a:lnTo>
                    <a:pt x="1684" y="910"/>
                  </a:lnTo>
                  <a:lnTo>
                    <a:pt x="1684" y="910"/>
                  </a:lnTo>
                  <a:lnTo>
                    <a:pt x="1698" y="888"/>
                  </a:lnTo>
                  <a:lnTo>
                    <a:pt x="1713" y="867"/>
                  </a:lnTo>
                  <a:lnTo>
                    <a:pt x="1731" y="849"/>
                  </a:lnTo>
                  <a:lnTo>
                    <a:pt x="1741" y="841"/>
                  </a:lnTo>
                  <a:lnTo>
                    <a:pt x="1751" y="833"/>
                  </a:lnTo>
                  <a:lnTo>
                    <a:pt x="1751" y="833"/>
                  </a:lnTo>
                  <a:lnTo>
                    <a:pt x="1735" y="829"/>
                  </a:lnTo>
                  <a:lnTo>
                    <a:pt x="1721" y="825"/>
                  </a:lnTo>
                  <a:lnTo>
                    <a:pt x="1721" y="825"/>
                  </a:lnTo>
                  <a:lnTo>
                    <a:pt x="1708" y="819"/>
                  </a:lnTo>
                  <a:lnTo>
                    <a:pt x="1698" y="817"/>
                  </a:lnTo>
                  <a:lnTo>
                    <a:pt x="1698" y="8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4" name="Freeform 6">
              <a:extLst>
                <a:ext uri="{FF2B5EF4-FFF2-40B4-BE49-F238E27FC236}">
                  <a16:creationId xmlns:a16="http://schemas.microsoft.com/office/drawing/2014/main" id="{2679A7AB-81A8-BDA7-8F72-E47F73BAD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8692" y="2631854"/>
              <a:ext cx="243557" cy="301064"/>
            </a:xfrm>
            <a:custGeom>
              <a:avLst/>
              <a:gdLst>
                <a:gd name="T0" fmla="*/ 1014 w 1470"/>
                <a:gd name="T1" fmla="*/ 1669 h 1836"/>
                <a:gd name="T2" fmla="*/ 1050 w 1470"/>
                <a:gd name="T3" fmla="*/ 1636 h 1836"/>
                <a:gd name="T4" fmla="*/ 1096 w 1470"/>
                <a:gd name="T5" fmla="*/ 1620 h 1836"/>
                <a:gd name="T6" fmla="*/ 1126 w 1470"/>
                <a:gd name="T7" fmla="*/ 1618 h 1836"/>
                <a:gd name="T8" fmla="*/ 1136 w 1470"/>
                <a:gd name="T9" fmla="*/ 1500 h 1836"/>
                <a:gd name="T10" fmla="*/ 1173 w 1470"/>
                <a:gd name="T11" fmla="*/ 1343 h 1836"/>
                <a:gd name="T12" fmla="*/ 1233 w 1470"/>
                <a:gd name="T13" fmla="*/ 1318 h 1836"/>
                <a:gd name="T14" fmla="*/ 1307 w 1470"/>
                <a:gd name="T15" fmla="*/ 1300 h 1836"/>
                <a:gd name="T16" fmla="*/ 1305 w 1470"/>
                <a:gd name="T17" fmla="*/ 1220 h 1836"/>
                <a:gd name="T18" fmla="*/ 1326 w 1470"/>
                <a:gd name="T19" fmla="*/ 1161 h 1836"/>
                <a:gd name="T20" fmla="*/ 1390 w 1470"/>
                <a:gd name="T21" fmla="*/ 1127 h 1836"/>
                <a:gd name="T22" fmla="*/ 1466 w 1470"/>
                <a:gd name="T23" fmla="*/ 996 h 1836"/>
                <a:gd name="T24" fmla="*/ 1424 w 1470"/>
                <a:gd name="T25" fmla="*/ 970 h 1836"/>
                <a:gd name="T26" fmla="*/ 1354 w 1470"/>
                <a:gd name="T27" fmla="*/ 962 h 1836"/>
                <a:gd name="T28" fmla="*/ 1283 w 1470"/>
                <a:gd name="T29" fmla="*/ 894 h 1836"/>
                <a:gd name="T30" fmla="*/ 1201 w 1470"/>
                <a:gd name="T31" fmla="*/ 852 h 1836"/>
                <a:gd name="T32" fmla="*/ 1159 w 1470"/>
                <a:gd name="T33" fmla="*/ 840 h 1836"/>
                <a:gd name="T34" fmla="*/ 1106 w 1470"/>
                <a:gd name="T35" fmla="*/ 866 h 1836"/>
                <a:gd name="T36" fmla="*/ 1050 w 1470"/>
                <a:gd name="T37" fmla="*/ 844 h 1836"/>
                <a:gd name="T38" fmla="*/ 935 w 1470"/>
                <a:gd name="T39" fmla="*/ 771 h 1836"/>
                <a:gd name="T40" fmla="*/ 889 w 1470"/>
                <a:gd name="T41" fmla="*/ 739 h 1836"/>
                <a:gd name="T42" fmla="*/ 855 w 1470"/>
                <a:gd name="T43" fmla="*/ 747 h 1836"/>
                <a:gd name="T44" fmla="*/ 818 w 1470"/>
                <a:gd name="T45" fmla="*/ 703 h 1836"/>
                <a:gd name="T46" fmla="*/ 734 w 1470"/>
                <a:gd name="T47" fmla="*/ 687 h 1836"/>
                <a:gd name="T48" fmla="*/ 712 w 1470"/>
                <a:gd name="T49" fmla="*/ 626 h 1836"/>
                <a:gd name="T50" fmla="*/ 764 w 1470"/>
                <a:gd name="T51" fmla="*/ 546 h 1836"/>
                <a:gd name="T52" fmla="*/ 728 w 1470"/>
                <a:gd name="T53" fmla="*/ 506 h 1836"/>
                <a:gd name="T54" fmla="*/ 670 w 1470"/>
                <a:gd name="T55" fmla="*/ 415 h 1836"/>
                <a:gd name="T56" fmla="*/ 674 w 1470"/>
                <a:gd name="T57" fmla="*/ 320 h 1836"/>
                <a:gd name="T58" fmla="*/ 728 w 1470"/>
                <a:gd name="T59" fmla="*/ 242 h 1836"/>
                <a:gd name="T60" fmla="*/ 676 w 1470"/>
                <a:gd name="T61" fmla="*/ 169 h 1836"/>
                <a:gd name="T62" fmla="*/ 698 w 1470"/>
                <a:gd name="T63" fmla="*/ 89 h 1836"/>
                <a:gd name="T64" fmla="*/ 597 w 1470"/>
                <a:gd name="T65" fmla="*/ 75 h 1836"/>
                <a:gd name="T66" fmla="*/ 490 w 1470"/>
                <a:gd name="T67" fmla="*/ 5 h 1836"/>
                <a:gd name="T68" fmla="*/ 418 w 1470"/>
                <a:gd name="T69" fmla="*/ 105 h 1836"/>
                <a:gd name="T70" fmla="*/ 440 w 1470"/>
                <a:gd name="T71" fmla="*/ 178 h 1836"/>
                <a:gd name="T72" fmla="*/ 428 w 1470"/>
                <a:gd name="T73" fmla="*/ 228 h 1836"/>
                <a:gd name="T74" fmla="*/ 297 w 1470"/>
                <a:gd name="T75" fmla="*/ 337 h 1836"/>
                <a:gd name="T76" fmla="*/ 183 w 1470"/>
                <a:gd name="T77" fmla="*/ 419 h 1836"/>
                <a:gd name="T78" fmla="*/ 112 w 1470"/>
                <a:gd name="T79" fmla="*/ 485 h 1836"/>
                <a:gd name="T80" fmla="*/ 42 w 1470"/>
                <a:gd name="T81" fmla="*/ 592 h 1836"/>
                <a:gd name="T82" fmla="*/ 2 w 1470"/>
                <a:gd name="T83" fmla="*/ 685 h 1836"/>
                <a:gd name="T84" fmla="*/ 20 w 1470"/>
                <a:gd name="T85" fmla="*/ 769 h 1836"/>
                <a:gd name="T86" fmla="*/ 28 w 1470"/>
                <a:gd name="T87" fmla="*/ 834 h 1836"/>
                <a:gd name="T88" fmla="*/ 50 w 1470"/>
                <a:gd name="T89" fmla="*/ 948 h 1836"/>
                <a:gd name="T90" fmla="*/ 36 w 1470"/>
                <a:gd name="T91" fmla="*/ 1055 h 1836"/>
                <a:gd name="T92" fmla="*/ 84 w 1470"/>
                <a:gd name="T93" fmla="*/ 1121 h 1836"/>
                <a:gd name="T94" fmla="*/ 152 w 1470"/>
                <a:gd name="T95" fmla="*/ 1200 h 1836"/>
                <a:gd name="T96" fmla="*/ 203 w 1470"/>
                <a:gd name="T97" fmla="*/ 1206 h 1836"/>
                <a:gd name="T98" fmla="*/ 247 w 1470"/>
                <a:gd name="T99" fmla="*/ 1230 h 1836"/>
                <a:gd name="T100" fmla="*/ 297 w 1470"/>
                <a:gd name="T101" fmla="*/ 1296 h 1836"/>
                <a:gd name="T102" fmla="*/ 392 w 1470"/>
                <a:gd name="T103" fmla="*/ 1415 h 1836"/>
                <a:gd name="T104" fmla="*/ 557 w 1470"/>
                <a:gd name="T105" fmla="*/ 1520 h 1836"/>
                <a:gd name="T106" fmla="*/ 661 w 1470"/>
                <a:gd name="T107" fmla="*/ 1506 h 1836"/>
                <a:gd name="T108" fmla="*/ 754 w 1470"/>
                <a:gd name="T109" fmla="*/ 1493 h 1836"/>
                <a:gd name="T110" fmla="*/ 804 w 1470"/>
                <a:gd name="T111" fmla="*/ 1568 h 1836"/>
                <a:gd name="T112" fmla="*/ 833 w 1470"/>
                <a:gd name="T113" fmla="*/ 1612 h 1836"/>
                <a:gd name="T114" fmla="*/ 895 w 1470"/>
                <a:gd name="T115" fmla="*/ 1679 h 1836"/>
                <a:gd name="T116" fmla="*/ 909 w 1470"/>
                <a:gd name="T117" fmla="*/ 1785 h 1836"/>
                <a:gd name="T118" fmla="*/ 921 w 1470"/>
                <a:gd name="T119" fmla="*/ 1823 h 1836"/>
                <a:gd name="T120" fmla="*/ 979 w 1470"/>
                <a:gd name="T121" fmla="*/ 1834 h 1836"/>
                <a:gd name="T122" fmla="*/ 1024 w 1470"/>
                <a:gd name="T123" fmla="*/ 1787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0" h="1836">
                  <a:moveTo>
                    <a:pt x="1004" y="1733"/>
                  </a:moveTo>
                  <a:lnTo>
                    <a:pt x="1004" y="1733"/>
                  </a:lnTo>
                  <a:lnTo>
                    <a:pt x="979" y="1689"/>
                  </a:lnTo>
                  <a:lnTo>
                    <a:pt x="979" y="1689"/>
                  </a:lnTo>
                  <a:lnTo>
                    <a:pt x="989" y="1685"/>
                  </a:lnTo>
                  <a:lnTo>
                    <a:pt x="996" y="1681"/>
                  </a:lnTo>
                  <a:lnTo>
                    <a:pt x="1014" y="1669"/>
                  </a:lnTo>
                  <a:lnTo>
                    <a:pt x="1014" y="1669"/>
                  </a:lnTo>
                  <a:lnTo>
                    <a:pt x="1014" y="1667"/>
                  </a:lnTo>
                  <a:lnTo>
                    <a:pt x="1014" y="1667"/>
                  </a:lnTo>
                  <a:lnTo>
                    <a:pt x="1022" y="1658"/>
                  </a:lnTo>
                  <a:lnTo>
                    <a:pt x="1030" y="1650"/>
                  </a:lnTo>
                  <a:lnTo>
                    <a:pt x="1040" y="1642"/>
                  </a:lnTo>
                  <a:lnTo>
                    <a:pt x="1050" y="1636"/>
                  </a:lnTo>
                  <a:lnTo>
                    <a:pt x="1050" y="1636"/>
                  </a:lnTo>
                  <a:lnTo>
                    <a:pt x="1060" y="1630"/>
                  </a:lnTo>
                  <a:lnTo>
                    <a:pt x="1070" y="1624"/>
                  </a:lnTo>
                  <a:lnTo>
                    <a:pt x="1080" y="1620"/>
                  </a:lnTo>
                  <a:lnTo>
                    <a:pt x="1092" y="1620"/>
                  </a:lnTo>
                  <a:lnTo>
                    <a:pt x="1092" y="1620"/>
                  </a:lnTo>
                  <a:lnTo>
                    <a:pt x="1096" y="1620"/>
                  </a:lnTo>
                  <a:lnTo>
                    <a:pt x="1096" y="1620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4" y="1618"/>
                  </a:lnTo>
                  <a:lnTo>
                    <a:pt x="1114" y="1618"/>
                  </a:lnTo>
                  <a:lnTo>
                    <a:pt x="1126" y="1618"/>
                  </a:lnTo>
                  <a:lnTo>
                    <a:pt x="1130" y="1616"/>
                  </a:lnTo>
                  <a:lnTo>
                    <a:pt x="1130" y="1616"/>
                  </a:lnTo>
                  <a:lnTo>
                    <a:pt x="1132" y="1610"/>
                  </a:lnTo>
                  <a:lnTo>
                    <a:pt x="1132" y="1596"/>
                  </a:lnTo>
                  <a:lnTo>
                    <a:pt x="1132" y="1596"/>
                  </a:lnTo>
                  <a:lnTo>
                    <a:pt x="1136" y="1500"/>
                  </a:lnTo>
                  <a:lnTo>
                    <a:pt x="1136" y="1500"/>
                  </a:lnTo>
                  <a:lnTo>
                    <a:pt x="1140" y="1429"/>
                  </a:lnTo>
                  <a:lnTo>
                    <a:pt x="1140" y="1429"/>
                  </a:lnTo>
                  <a:lnTo>
                    <a:pt x="1144" y="1403"/>
                  </a:lnTo>
                  <a:lnTo>
                    <a:pt x="1150" y="1379"/>
                  </a:lnTo>
                  <a:lnTo>
                    <a:pt x="1159" y="1359"/>
                  </a:lnTo>
                  <a:lnTo>
                    <a:pt x="1165" y="1351"/>
                  </a:lnTo>
                  <a:lnTo>
                    <a:pt x="1173" y="1343"/>
                  </a:lnTo>
                  <a:lnTo>
                    <a:pt x="1173" y="1343"/>
                  </a:lnTo>
                  <a:lnTo>
                    <a:pt x="1181" y="1337"/>
                  </a:lnTo>
                  <a:lnTo>
                    <a:pt x="1189" y="1332"/>
                  </a:lnTo>
                  <a:lnTo>
                    <a:pt x="1189" y="1332"/>
                  </a:lnTo>
                  <a:lnTo>
                    <a:pt x="1203" y="1326"/>
                  </a:lnTo>
                  <a:lnTo>
                    <a:pt x="1217" y="1322"/>
                  </a:lnTo>
                  <a:lnTo>
                    <a:pt x="1233" y="1318"/>
                  </a:lnTo>
                  <a:lnTo>
                    <a:pt x="1249" y="1318"/>
                  </a:lnTo>
                  <a:lnTo>
                    <a:pt x="1249" y="1318"/>
                  </a:lnTo>
                  <a:lnTo>
                    <a:pt x="1263" y="1316"/>
                  </a:lnTo>
                  <a:lnTo>
                    <a:pt x="1277" y="1312"/>
                  </a:lnTo>
                  <a:lnTo>
                    <a:pt x="1291" y="1308"/>
                  </a:lnTo>
                  <a:lnTo>
                    <a:pt x="1307" y="1300"/>
                  </a:lnTo>
                  <a:lnTo>
                    <a:pt x="1307" y="1300"/>
                  </a:lnTo>
                  <a:lnTo>
                    <a:pt x="1311" y="1298"/>
                  </a:lnTo>
                  <a:lnTo>
                    <a:pt x="1313" y="1294"/>
                  </a:lnTo>
                  <a:lnTo>
                    <a:pt x="1315" y="1284"/>
                  </a:lnTo>
                  <a:lnTo>
                    <a:pt x="1313" y="1268"/>
                  </a:lnTo>
                  <a:lnTo>
                    <a:pt x="1313" y="1268"/>
                  </a:lnTo>
                  <a:lnTo>
                    <a:pt x="1307" y="1244"/>
                  </a:lnTo>
                  <a:lnTo>
                    <a:pt x="1305" y="1220"/>
                  </a:lnTo>
                  <a:lnTo>
                    <a:pt x="1305" y="1210"/>
                  </a:lnTo>
                  <a:lnTo>
                    <a:pt x="1307" y="1198"/>
                  </a:lnTo>
                  <a:lnTo>
                    <a:pt x="1309" y="1188"/>
                  </a:lnTo>
                  <a:lnTo>
                    <a:pt x="1313" y="1178"/>
                  </a:lnTo>
                  <a:lnTo>
                    <a:pt x="1313" y="1178"/>
                  </a:lnTo>
                  <a:lnTo>
                    <a:pt x="1321" y="1168"/>
                  </a:lnTo>
                  <a:lnTo>
                    <a:pt x="1326" y="1161"/>
                  </a:lnTo>
                  <a:lnTo>
                    <a:pt x="1334" y="1153"/>
                  </a:lnTo>
                  <a:lnTo>
                    <a:pt x="1344" y="1147"/>
                  </a:lnTo>
                  <a:lnTo>
                    <a:pt x="1364" y="1137"/>
                  </a:lnTo>
                  <a:lnTo>
                    <a:pt x="1388" y="1129"/>
                  </a:lnTo>
                  <a:lnTo>
                    <a:pt x="1388" y="1129"/>
                  </a:lnTo>
                  <a:lnTo>
                    <a:pt x="1390" y="1127"/>
                  </a:lnTo>
                  <a:lnTo>
                    <a:pt x="1390" y="1127"/>
                  </a:lnTo>
                  <a:lnTo>
                    <a:pt x="1406" y="1103"/>
                  </a:lnTo>
                  <a:lnTo>
                    <a:pt x="1406" y="1103"/>
                  </a:lnTo>
                  <a:lnTo>
                    <a:pt x="1436" y="1057"/>
                  </a:lnTo>
                  <a:lnTo>
                    <a:pt x="1448" y="1033"/>
                  </a:lnTo>
                  <a:lnTo>
                    <a:pt x="1458" y="1011"/>
                  </a:lnTo>
                  <a:lnTo>
                    <a:pt x="1458" y="1011"/>
                  </a:lnTo>
                  <a:lnTo>
                    <a:pt x="1466" y="996"/>
                  </a:lnTo>
                  <a:lnTo>
                    <a:pt x="1466" y="996"/>
                  </a:lnTo>
                  <a:lnTo>
                    <a:pt x="1470" y="972"/>
                  </a:lnTo>
                  <a:lnTo>
                    <a:pt x="1470" y="972"/>
                  </a:lnTo>
                  <a:lnTo>
                    <a:pt x="1462" y="970"/>
                  </a:lnTo>
                  <a:lnTo>
                    <a:pt x="1448" y="970"/>
                  </a:lnTo>
                  <a:lnTo>
                    <a:pt x="1448" y="970"/>
                  </a:lnTo>
                  <a:lnTo>
                    <a:pt x="1424" y="970"/>
                  </a:lnTo>
                  <a:lnTo>
                    <a:pt x="1416" y="970"/>
                  </a:lnTo>
                  <a:lnTo>
                    <a:pt x="1416" y="970"/>
                  </a:lnTo>
                  <a:lnTo>
                    <a:pt x="1406" y="972"/>
                  </a:lnTo>
                  <a:lnTo>
                    <a:pt x="1406" y="972"/>
                  </a:lnTo>
                  <a:lnTo>
                    <a:pt x="1388" y="970"/>
                  </a:lnTo>
                  <a:lnTo>
                    <a:pt x="1370" y="966"/>
                  </a:lnTo>
                  <a:lnTo>
                    <a:pt x="1354" y="962"/>
                  </a:lnTo>
                  <a:lnTo>
                    <a:pt x="1338" y="954"/>
                  </a:lnTo>
                  <a:lnTo>
                    <a:pt x="1326" y="944"/>
                  </a:lnTo>
                  <a:lnTo>
                    <a:pt x="1313" y="932"/>
                  </a:lnTo>
                  <a:lnTo>
                    <a:pt x="1303" y="918"/>
                  </a:lnTo>
                  <a:lnTo>
                    <a:pt x="1293" y="902"/>
                  </a:lnTo>
                  <a:lnTo>
                    <a:pt x="1293" y="902"/>
                  </a:lnTo>
                  <a:lnTo>
                    <a:pt x="1283" y="894"/>
                  </a:lnTo>
                  <a:lnTo>
                    <a:pt x="1269" y="886"/>
                  </a:lnTo>
                  <a:lnTo>
                    <a:pt x="1269" y="886"/>
                  </a:lnTo>
                  <a:lnTo>
                    <a:pt x="1257" y="880"/>
                  </a:lnTo>
                  <a:lnTo>
                    <a:pt x="1257" y="880"/>
                  </a:lnTo>
                  <a:lnTo>
                    <a:pt x="1229" y="866"/>
                  </a:lnTo>
                  <a:lnTo>
                    <a:pt x="1229" y="866"/>
                  </a:lnTo>
                  <a:lnTo>
                    <a:pt x="1201" y="852"/>
                  </a:lnTo>
                  <a:lnTo>
                    <a:pt x="1201" y="852"/>
                  </a:lnTo>
                  <a:lnTo>
                    <a:pt x="1181" y="842"/>
                  </a:lnTo>
                  <a:lnTo>
                    <a:pt x="1173" y="838"/>
                  </a:lnTo>
                  <a:lnTo>
                    <a:pt x="1165" y="836"/>
                  </a:lnTo>
                  <a:lnTo>
                    <a:pt x="1165" y="836"/>
                  </a:lnTo>
                  <a:lnTo>
                    <a:pt x="1163" y="838"/>
                  </a:lnTo>
                  <a:lnTo>
                    <a:pt x="1159" y="840"/>
                  </a:lnTo>
                  <a:lnTo>
                    <a:pt x="1156" y="846"/>
                  </a:lnTo>
                  <a:lnTo>
                    <a:pt x="1156" y="846"/>
                  </a:lnTo>
                  <a:lnTo>
                    <a:pt x="1150" y="852"/>
                  </a:lnTo>
                  <a:lnTo>
                    <a:pt x="1144" y="856"/>
                  </a:lnTo>
                  <a:lnTo>
                    <a:pt x="1132" y="862"/>
                  </a:lnTo>
                  <a:lnTo>
                    <a:pt x="1118" y="866"/>
                  </a:lnTo>
                  <a:lnTo>
                    <a:pt x="1106" y="866"/>
                  </a:lnTo>
                  <a:lnTo>
                    <a:pt x="1106" y="866"/>
                  </a:lnTo>
                  <a:lnTo>
                    <a:pt x="1094" y="866"/>
                  </a:lnTo>
                  <a:lnTo>
                    <a:pt x="1084" y="864"/>
                  </a:lnTo>
                  <a:lnTo>
                    <a:pt x="1072" y="860"/>
                  </a:lnTo>
                  <a:lnTo>
                    <a:pt x="1062" y="852"/>
                  </a:lnTo>
                  <a:lnTo>
                    <a:pt x="1062" y="852"/>
                  </a:lnTo>
                  <a:lnTo>
                    <a:pt x="1050" y="844"/>
                  </a:lnTo>
                  <a:lnTo>
                    <a:pt x="1040" y="838"/>
                  </a:lnTo>
                  <a:lnTo>
                    <a:pt x="1014" y="825"/>
                  </a:lnTo>
                  <a:lnTo>
                    <a:pt x="1014" y="825"/>
                  </a:lnTo>
                  <a:lnTo>
                    <a:pt x="989" y="811"/>
                  </a:lnTo>
                  <a:lnTo>
                    <a:pt x="961" y="795"/>
                  </a:lnTo>
                  <a:lnTo>
                    <a:pt x="947" y="783"/>
                  </a:lnTo>
                  <a:lnTo>
                    <a:pt x="935" y="771"/>
                  </a:lnTo>
                  <a:lnTo>
                    <a:pt x="923" y="757"/>
                  </a:lnTo>
                  <a:lnTo>
                    <a:pt x="913" y="741"/>
                  </a:lnTo>
                  <a:lnTo>
                    <a:pt x="913" y="741"/>
                  </a:lnTo>
                  <a:lnTo>
                    <a:pt x="891" y="739"/>
                  </a:lnTo>
                  <a:lnTo>
                    <a:pt x="891" y="739"/>
                  </a:lnTo>
                  <a:lnTo>
                    <a:pt x="889" y="739"/>
                  </a:lnTo>
                  <a:lnTo>
                    <a:pt x="889" y="739"/>
                  </a:lnTo>
                  <a:lnTo>
                    <a:pt x="879" y="743"/>
                  </a:lnTo>
                  <a:lnTo>
                    <a:pt x="869" y="745"/>
                  </a:lnTo>
                  <a:lnTo>
                    <a:pt x="869" y="745"/>
                  </a:lnTo>
                  <a:lnTo>
                    <a:pt x="861" y="747"/>
                  </a:lnTo>
                  <a:lnTo>
                    <a:pt x="861" y="747"/>
                  </a:lnTo>
                  <a:lnTo>
                    <a:pt x="855" y="747"/>
                  </a:lnTo>
                  <a:lnTo>
                    <a:pt x="855" y="747"/>
                  </a:lnTo>
                  <a:lnTo>
                    <a:pt x="843" y="743"/>
                  </a:lnTo>
                  <a:lnTo>
                    <a:pt x="833" y="737"/>
                  </a:lnTo>
                  <a:lnTo>
                    <a:pt x="826" y="727"/>
                  </a:lnTo>
                  <a:lnTo>
                    <a:pt x="822" y="717"/>
                  </a:lnTo>
                  <a:lnTo>
                    <a:pt x="818" y="705"/>
                  </a:lnTo>
                  <a:lnTo>
                    <a:pt x="818" y="703"/>
                  </a:lnTo>
                  <a:lnTo>
                    <a:pt x="818" y="703"/>
                  </a:lnTo>
                  <a:lnTo>
                    <a:pt x="794" y="703"/>
                  </a:lnTo>
                  <a:lnTo>
                    <a:pt x="794" y="703"/>
                  </a:lnTo>
                  <a:lnTo>
                    <a:pt x="778" y="703"/>
                  </a:lnTo>
                  <a:lnTo>
                    <a:pt x="778" y="703"/>
                  </a:lnTo>
                  <a:lnTo>
                    <a:pt x="762" y="701"/>
                  </a:lnTo>
                  <a:lnTo>
                    <a:pt x="744" y="693"/>
                  </a:lnTo>
                  <a:lnTo>
                    <a:pt x="734" y="687"/>
                  </a:lnTo>
                  <a:lnTo>
                    <a:pt x="724" y="681"/>
                  </a:lnTo>
                  <a:lnTo>
                    <a:pt x="718" y="673"/>
                  </a:lnTo>
                  <a:lnTo>
                    <a:pt x="712" y="662"/>
                  </a:lnTo>
                  <a:lnTo>
                    <a:pt x="712" y="662"/>
                  </a:lnTo>
                  <a:lnTo>
                    <a:pt x="708" y="650"/>
                  </a:lnTo>
                  <a:lnTo>
                    <a:pt x="708" y="638"/>
                  </a:lnTo>
                  <a:lnTo>
                    <a:pt x="712" y="626"/>
                  </a:lnTo>
                  <a:lnTo>
                    <a:pt x="716" y="614"/>
                  </a:lnTo>
                  <a:lnTo>
                    <a:pt x="726" y="598"/>
                  </a:lnTo>
                  <a:lnTo>
                    <a:pt x="734" y="588"/>
                  </a:lnTo>
                  <a:lnTo>
                    <a:pt x="734" y="588"/>
                  </a:lnTo>
                  <a:lnTo>
                    <a:pt x="750" y="568"/>
                  </a:lnTo>
                  <a:lnTo>
                    <a:pt x="760" y="554"/>
                  </a:lnTo>
                  <a:lnTo>
                    <a:pt x="764" y="546"/>
                  </a:lnTo>
                  <a:lnTo>
                    <a:pt x="764" y="544"/>
                  </a:lnTo>
                  <a:lnTo>
                    <a:pt x="764" y="544"/>
                  </a:lnTo>
                  <a:lnTo>
                    <a:pt x="762" y="540"/>
                  </a:lnTo>
                  <a:lnTo>
                    <a:pt x="758" y="534"/>
                  </a:lnTo>
                  <a:lnTo>
                    <a:pt x="746" y="522"/>
                  </a:lnTo>
                  <a:lnTo>
                    <a:pt x="728" y="506"/>
                  </a:lnTo>
                  <a:lnTo>
                    <a:pt x="728" y="506"/>
                  </a:lnTo>
                  <a:lnTo>
                    <a:pt x="716" y="497"/>
                  </a:lnTo>
                  <a:lnTo>
                    <a:pt x="704" y="487"/>
                  </a:lnTo>
                  <a:lnTo>
                    <a:pt x="694" y="473"/>
                  </a:lnTo>
                  <a:lnTo>
                    <a:pt x="686" y="461"/>
                  </a:lnTo>
                  <a:lnTo>
                    <a:pt x="680" y="445"/>
                  </a:lnTo>
                  <a:lnTo>
                    <a:pt x="674" y="431"/>
                  </a:lnTo>
                  <a:lnTo>
                    <a:pt x="670" y="415"/>
                  </a:lnTo>
                  <a:lnTo>
                    <a:pt x="666" y="397"/>
                  </a:lnTo>
                  <a:lnTo>
                    <a:pt x="666" y="397"/>
                  </a:lnTo>
                  <a:lnTo>
                    <a:pt x="664" y="381"/>
                  </a:lnTo>
                  <a:lnTo>
                    <a:pt x="666" y="365"/>
                  </a:lnTo>
                  <a:lnTo>
                    <a:pt x="666" y="349"/>
                  </a:lnTo>
                  <a:lnTo>
                    <a:pt x="670" y="334"/>
                  </a:lnTo>
                  <a:lnTo>
                    <a:pt x="674" y="320"/>
                  </a:lnTo>
                  <a:lnTo>
                    <a:pt x="680" y="306"/>
                  </a:lnTo>
                  <a:lnTo>
                    <a:pt x="688" y="292"/>
                  </a:lnTo>
                  <a:lnTo>
                    <a:pt x="698" y="280"/>
                  </a:lnTo>
                  <a:lnTo>
                    <a:pt x="698" y="280"/>
                  </a:lnTo>
                  <a:lnTo>
                    <a:pt x="714" y="258"/>
                  </a:lnTo>
                  <a:lnTo>
                    <a:pt x="728" y="242"/>
                  </a:lnTo>
                  <a:lnTo>
                    <a:pt x="728" y="242"/>
                  </a:lnTo>
                  <a:lnTo>
                    <a:pt x="716" y="226"/>
                  </a:lnTo>
                  <a:lnTo>
                    <a:pt x="698" y="206"/>
                  </a:lnTo>
                  <a:lnTo>
                    <a:pt x="696" y="206"/>
                  </a:lnTo>
                  <a:lnTo>
                    <a:pt x="696" y="206"/>
                  </a:lnTo>
                  <a:lnTo>
                    <a:pt x="684" y="190"/>
                  </a:lnTo>
                  <a:lnTo>
                    <a:pt x="680" y="180"/>
                  </a:lnTo>
                  <a:lnTo>
                    <a:pt x="676" y="169"/>
                  </a:lnTo>
                  <a:lnTo>
                    <a:pt x="674" y="159"/>
                  </a:lnTo>
                  <a:lnTo>
                    <a:pt x="672" y="147"/>
                  </a:lnTo>
                  <a:lnTo>
                    <a:pt x="674" y="135"/>
                  </a:lnTo>
                  <a:lnTo>
                    <a:pt x="678" y="125"/>
                  </a:lnTo>
                  <a:lnTo>
                    <a:pt x="678" y="125"/>
                  </a:lnTo>
                  <a:lnTo>
                    <a:pt x="698" y="89"/>
                  </a:lnTo>
                  <a:lnTo>
                    <a:pt x="698" y="89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655" y="89"/>
                  </a:lnTo>
                  <a:lnTo>
                    <a:pt x="635" y="87"/>
                  </a:lnTo>
                  <a:lnTo>
                    <a:pt x="635" y="87"/>
                  </a:lnTo>
                  <a:lnTo>
                    <a:pt x="615" y="83"/>
                  </a:lnTo>
                  <a:lnTo>
                    <a:pt x="597" y="75"/>
                  </a:lnTo>
                  <a:lnTo>
                    <a:pt x="579" y="67"/>
                  </a:lnTo>
                  <a:lnTo>
                    <a:pt x="563" y="57"/>
                  </a:lnTo>
                  <a:lnTo>
                    <a:pt x="531" y="33"/>
                  </a:lnTo>
                  <a:lnTo>
                    <a:pt x="501" y="7"/>
                  </a:lnTo>
                  <a:lnTo>
                    <a:pt x="501" y="7"/>
                  </a:lnTo>
                  <a:lnTo>
                    <a:pt x="492" y="0"/>
                  </a:lnTo>
                  <a:lnTo>
                    <a:pt x="490" y="5"/>
                  </a:lnTo>
                  <a:lnTo>
                    <a:pt x="490" y="5"/>
                  </a:lnTo>
                  <a:lnTo>
                    <a:pt x="484" y="29"/>
                  </a:lnTo>
                  <a:lnTo>
                    <a:pt x="474" y="49"/>
                  </a:lnTo>
                  <a:lnTo>
                    <a:pt x="464" y="67"/>
                  </a:lnTo>
                  <a:lnTo>
                    <a:pt x="450" y="81"/>
                  </a:lnTo>
                  <a:lnTo>
                    <a:pt x="436" y="95"/>
                  </a:lnTo>
                  <a:lnTo>
                    <a:pt x="418" y="105"/>
                  </a:lnTo>
                  <a:lnTo>
                    <a:pt x="398" y="113"/>
                  </a:lnTo>
                  <a:lnTo>
                    <a:pt x="376" y="119"/>
                  </a:lnTo>
                  <a:lnTo>
                    <a:pt x="384" y="125"/>
                  </a:lnTo>
                  <a:lnTo>
                    <a:pt x="430" y="165"/>
                  </a:lnTo>
                  <a:lnTo>
                    <a:pt x="430" y="165"/>
                  </a:lnTo>
                  <a:lnTo>
                    <a:pt x="436" y="170"/>
                  </a:lnTo>
                  <a:lnTo>
                    <a:pt x="440" y="178"/>
                  </a:lnTo>
                  <a:lnTo>
                    <a:pt x="444" y="188"/>
                  </a:lnTo>
                  <a:lnTo>
                    <a:pt x="444" y="196"/>
                  </a:lnTo>
                  <a:lnTo>
                    <a:pt x="444" y="196"/>
                  </a:lnTo>
                  <a:lnTo>
                    <a:pt x="442" y="206"/>
                  </a:lnTo>
                  <a:lnTo>
                    <a:pt x="440" y="214"/>
                  </a:lnTo>
                  <a:lnTo>
                    <a:pt x="434" y="222"/>
                  </a:lnTo>
                  <a:lnTo>
                    <a:pt x="428" y="228"/>
                  </a:lnTo>
                  <a:lnTo>
                    <a:pt x="428" y="228"/>
                  </a:lnTo>
                  <a:lnTo>
                    <a:pt x="396" y="252"/>
                  </a:lnTo>
                  <a:lnTo>
                    <a:pt x="396" y="252"/>
                  </a:lnTo>
                  <a:lnTo>
                    <a:pt x="323" y="310"/>
                  </a:lnTo>
                  <a:lnTo>
                    <a:pt x="323" y="310"/>
                  </a:lnTo>
                  <a:lnTo>
                    <a:pt x="309" y="322"/>
                  </a:lnTo>
                  <a:lnTo>
                    <a:pt x="297" y="337"/>
                  </a:lnTo>
                  <a:lnTo>
                    <a:pt x="297" y="337"/>
                  </a:lnTo>
                  <a:lnTo>
                    <a:pt x="281" y="357"/>
                  </a:lnTo>
                  <a:lnTo>
                    <a:pt x="263" y="375"/>
                  </a:lnTo>
                  <a:lnTo>
                    <a:pt x="245" y="389"/>
                  </a:lnTo>
                  <a:lnTo>
                    <a:pt x="225" y="401"/>
                  </a:lnTo>
                  <a:lnTo>
                    <a:pt x="203" y="413"/>
                  </a:lnTo>
                  <a:lnTo>
                    <a:pt x="183" y="419"/>
                  </a:lnTo>
                  <a:lnTo>
                    <a:pt x="162" y="425"/>
                  </a:lnTo>
                  <a:lnTo>
                    <a:pt x="140" y="425"/>
                  </a:lnTo>
                  <a:lnTo>
                    <a:pt x="140" y="425"/>
                  </a:lnTo>
                  <a:lnTo>
                    <a:pt x="122" y="425"/>
                  </a:lnTo>
                  <a:lnTo>
                    <a:pt x="122" y="425"/>
                  </a:lnTo>
                  <a:lnTo>
                    <a:pt x="116" y="465"/>
                  </a:lnTo>
                  <a:lnTo>
                    <a:pt x="112" y="485"/>
                  </a:lnTo>
                  <a:lnTo>
                    <a:pt x="106" y="504"/>
                  </a:lnTo>
                  <a:lnTo>
                    <a:pt x="96" y="524"/>
                  </a:lnTo>
                  <a:lnTo>
                    <a:pt x="86" y="542"/>
                  </a:lnTo>
                  <a:lnTo>
                    <a:pt x="70" y="562"/>
                  </a:lnTo>
                  <a:lnTo>
                    <a:pt x="54" y="580"/>
                  </a:lnTo>
                  <a:lnTo>
                    <a:pt x="54" y="580"/>
                  </a:lnTo>
                  <a:lnTo>
                    <a:pt x="42" y="592"/>
                  </a:lnTo>
                  <a:lnTo>
                    <a:pt x="32" y="608"/>
                  </a:lnTo>
                  <a:lnTo>
                    <a:pt x="14" y="648"/>
                  </a:lnTo>
                  <a:lnTo>
                    <a:pt x="14" y="648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2" y="681"/>
                  </a:lnTo>
                  <a:lnTo>
                    <a:pt x="2" y="685"/>
                  </a:lnTo>
                  <a:lnTo>
                    <a:pt x="2" y="685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20" y="769"/>
                  </a:lnTo>
                  <a:lnTo>
                    <a:pt x="20" y="769"/>
                  </a:lnTo>
                  <a:lnTo>
                    <a:pt x="22" y="775"/>
                  </a:lnTo>
                  <a:lnTo>
                    <a:pt x="22" y="781"/>
                  </a:lnTo>
                  <a:lnTo>
                    <a:pt x="22" y="797"/>
                  </a:lnTo>
                  <a:lnTo>
                    <a:pt x="22" y="797"/>
                  </a:lnTo>
                  <a:lnTo>
                    <a:pt x="28" y="825"/>
                  </a:lnTo>
                  <a:lnTo>
                    <a:pt x="28" y="825"/>
                  </a:lnTo>
                  <a:lnTo>
                    <a:pt x="28" y="834"/>
                  </a:lnTo>
                  <a:lnTo>
                    <a:pt x="28" y="840"/>
                  </a:lnTo>
                  <a:lnTo>
                    <a:pt x="28" y="840"/>
                  </a:lnTo>
                  <a:lnTo>
                    <a:pt x="38" y="862"/>
                  </a:lnTo>
                  <a:lnTo>
                    <a:pt x="46" y="884"/>
                  </a:lnTo>
                  <a:lnTo>
                    <a:pt x="48" y="906"/>
                  </a:lnTo>
                  <a:lnTo>
                    <a:pt x="50" y="928"/>
                  </a:lnTo>
                  <a:lnTo>
                    <a:pt x="50" y="948"/>
                  </a:lnTo>
                  <a:lnTo>
                    <a:pt x="48" y="970"/>
                  </a:lnTo>
                  <a:lnTo>
                    <a:pt x="40" y="1009"/>
                  </a:lnTo>
                  <a:lnTo>
                    <a:pt x="40" y="1009"/>
                  </a:lnTo>
                  <a:lnTo>
                    <a:pt x="38" y="1023"/>
                  </a:lnTo>
                  <a:lnTo>
                    <a:pt x="38" y="1023"/>
                  </a:lnTo>
                  <a:lnTo>
                    <a:pt x="36" y="1041"/>
                  </a:lnTo>
                  <a:lnTo>
                    <a:pt x="36" y="1055"/>
                  </a:lnTo>
                  <a:lnTo>
                    <a:pt x="40" y="1069"/>
                  </a:lnTo>
                  <a:lnTo>
                    <a:pt x="44" y="1079"/>
                  </a:lnTo>
                  <a:lnTo>
                    <a:pt x="48" y="1089"/>
                  </a:lnTo>
                  <a:lnTo>
                    <a:pt x="56" y="1097"/>
                  </a:lnTo>
                  <a:lnTo>
                    <a:pt x="70" y="1109"/>
                  </a:lnTo>
                  <a:lnTo>
                    <a:pt x="70" y="1109"/>
                  </a:lnTo>
                  <a:lnTo>
                    <a:pt x="84" y="1121"/>
                  </a:lnTo>
                  <a:lnTo>
                    <a:pt x="98" y="1133"/>
                  </a:lnTo>
                  <a:lnTo>
                    <a:pt x="110" y="1145"/>
                  </a:lnTo>
                  <a:lnTo>
                    <a:pt x="118" y="1159"/>
                  </a:lnTo>
                  <a:lnTo>
                    <a:pt x="118" y="1159"/>
                  </a:lnTo>
                  <a:lnTo>
                    <a:pt x="136" y="1184"/>
                  </a:lnTo>
                  <a:lnTo>
                    <a:pt x="144" y="1192"/>
                  </a:lnTo>
                  <a:lnTo>
                    <a:pt x="152" y="1200"/>
                  </a:lnTo>
                  <a:lnTo>
                    <a:pt x="160" y="1204"/>
                  </a:lnTo>
                  <a:lnTo>
                    <a:pt x="165" y="1206"/>
                  </a:lnTo>
                  <a:lnTo>
                    <a:pt x="181" y="1208"/>
                  </a:lnTo>
                  <a:lnTo>
                    <a:pt x="181" y="1208"/>
                  </a:lnTo>
                  <a:lnTo>
                    <a:pt x="195" y="1208"/>
                  </a:lnTo>
                  <a:lnTo>
                    <a:pt x="195" y="1208"/>
                  </a:lnTo>
                  <a:lnTo>
                    <a:pt x="203" y="1206"/>
                  </a:lnTo>
                  <a:lnTo>
                    <a:pt x="203" y="1206"/>
                  </a:lnTo>
                  <a:lnTo>
                    <a:pt x="211" y="1208"/>
                  </a:lnTo>
                  <a:lnTo>
                    <a:pt x="219" y="1210"/>
                  </a:lnTo>
                  <a:lnTo>
                    <a:pt x="233" y="1216"/>
                  </a:lnTo>
                  <a:lnTo>
                    <a:pt x="241" y="1224"/>
                  </a:lnTo>
                  <a:lnTo>
                    <a:pt x="247" y="1230"/>
                  </a:lnTo>
                  <a:lnTo>
                    <a:pt x="247" y="1230"/>
                  </a:lnTo>
                  <a:lnTo>
                    <a:pt x="255" y="1240"/>
                  </a:lnTo>
                  <a:lnTo>
                    <a:pt x="265" y="1256"/>
                  </a:lnTo>
                  <a:lnTo>
                    <a:pt x="265" y="1256"/>
                  </a:lnTo>
                  <a:lnTo>
                    <a:pt x="281" y="1284"/>
                  </a:lnTo>
                  <a:lnTo>
                    <a:pt x="281" y="1284"/>
                  </a:lnTo>
                  <a:lnTo>
                    <a:pt x="289" y="1288"/>
                  </a:lnTo>
                  <a:lnTo>
                    <a:pt x="297" y="1296"/>
                  </a:lnTo>
                  <a:lnTo>
                    <a:pt x="297" y="1296"/>
                  </a:lnTo>
                  <a:lnTo>
                    <a:pt x="327" y="1328"/>
                  </a:lnTo>
                  <a:lnTo>
                    <a:pt x="327" y="1328"/>
                  </a:lnTo>
                  <a:lnTo>
                    <a:pt x="362" y="1369"/>
                  </a:lnTo>
                  <a:lnTo>
                    <a:pt x="378" y="1391"/>
                  </a:lnTo>
                  <a:lnTo>
                    <a:pt x="392" y="1415"/>
                  </a:lnTo>
                  <a:lnTo>
                    <a:pt x="392" y="1415"/>
                  </a:lnTo>
                  <a:lnTo>
                    <a:pt x="406" y="1437"/>
                  </a:lnTo>
                  <a:lnTo>
                    <a:pt x="426" y="1457"/>
                  </a:lnTo>
                  <a:lnTo>
                    <a:pt x="448" y="1477"/>
                  </a:lnTo>
                  <a:lnTo>
                    <a:pt x="472" y="1491"/>
                  </a:lnTo>
                  <a:lnTo>
                    <a:pt x="499" y="1504"/>
                  </a:lnTo>
                  <a:lnTo>
                    <a:pt x="527" y="1514"/>
                  </a:lnTo>
                  <a:lnTo>
                    <a:pt x="557" y="1520"/>
                  </a:lnTo>
                  <a:lnTo>
                    <a:pt x="587" y="1522"/>
                  </a:lnTo>
                  <a:lnTo>
                    <a:pt x="587" y="1522"/>
                  </a:lnTo>
                  <a:lnTo>
                    <a:pt x="607" y="1520"/>
                  </a:lnTo>
                  <a:lnTo>
                    <a:pt x="627" y="1518"/>
                  </a:lnTo>
                  <a:lnTo>
                    <a:pt x="645" y="1512"/>
                  </a:lnTo>
                  <a:lnTo>
                    <a:pt x="661" y="1506"/>
                  </a:lnTo>
                  <a:lnTo>
                    <a:pt x="661" y="1506"/>
                  </a:lnTo>
                  <a:lnTo>
                    <a:pt x="694" y="1491"/>
                  </a:lnTo>
                  <a:lnTo>
                    <a:pt x="708" y="1487"/>
                  </a:lnTo>
                  <a:lnTo>
                    <a:pt x="722" y="1485"/>
                  </a:lnTo>
                  <a:lnTo>
                    <a:pt x="722" y="1485"/>
                  </a:lnTo>
                  <a:lnTo>
                    <a:pt x="734" y="1487"/>
                  </a:lnTo>
                  <a:lnTo>
                    <a:pt x="744" y="1489"/>
                  </a:lnTo>
                  <a:lnTo>
                    <a:pt x="754" y="1493"/>
                  </a:lnTo>
                  <a:lnTo>
                    <a:pt x="762" y="1498"/>
                  </a:lnTo>
                  <a:lnTo>
                    <a:pt x="778" y="1514"/>
                  </a:lnTo>
                  <a:lnTo>
                    <a:pt x="796" y="1534"/>
                  </a:lnTo>
                  <a:lnTo>
                    <a:pt x="796" y="1534"/>
                  </a:lnTo>
                  <a:lnTo>
                    <a:pt x="802" y="1544"/>
                  </a:lnTo>
                  <a:lnTo>
                    <a:pt x="804" y="1556"/>
                  </a:lnTo>
                  <a:lnTo>
                    <a:pt x="804" y="1568"/>
                  </a:lnTo>
                  <a:lnTo>
                    <a:pt x="800" y="1578"/>
                  </a:lnTo>
                  <a:lnTo>
                    <a:pt x="800" y="1578"/>
                  </a:lnTo>
                  <a:lnTo>
                    <a:pt x="790" y="1600"/>
                  </a:lnTo>
                  <a:lnTo>
                    <a:pt x="790" y="1600"/>
                  </a:lnTo>
                  <a:lnTo>
                    <a:pt x="810" y="1606"/>
                  </a:lnTo>
                  <a:lnTo>
                    <a:pt x="810" y="1606"/>
                  </a:lnTo>
                  <a:lnTo>
                    <a:pt x="833" y="1612"/>
                  </a:lnTo>
                  <a:lnTo>
                    <a:pt x="847" y="1618"/>
                  </a:lnTo>
                  <a:lnTo>
                    <a:pt x="861" y="1628"/>
                  </a:lnTo>
                  <a:lnTo>
                    <a:pt x="875" y="1640"/>
                  </a:lnTo>
                  <a:lnTo>
                    <a:pt x="881" y="1648"/>
                  </a:lnTo>
                  <a:lnTo>
                    <a:pt x="887" y="1658"/>
                  </a:lnTo>
                  <a:lnTo>
                    <a:pt x="891" y="1667"/>
                  </a:lnTo>
                  <a:lnTo>
                    <a:pt x="895" y="1679"/>
                  </a:lnTo>
                  <a:lnTo>
                    <a:pt x="897" y="1693"/>
                  </a:lnTo>
                  <a:lnTo>
                    <a:pt x="899" y="1707"/>
                  </a:lnTo>
                  <a:lnTo>
                    <a:pt x="899" y="1707"/>
                  </a:lnTo>
                  <a:lnTo>
                    <a:pt x="901" y="1735"/>
                  </a:lnTo>
                  <a:lnTo>
                    <a:pt x="905" y="1761"/>
                  </a:lnTo>
                  <a:lnTo>
                    <a:pt x="905" y="1761"/>
                  </a:lnTo>
                  <a:lnTo>
                    <a:pt x="909" y="1785"/>
                  </a:lnTo>
                  <a:lnTo>
                    <a:pt x="909" y="1785"/>
                  </a:lnTo>
                  <a:lnTo>
                    <a:pt x="909" y="1795"/>
                  </a:lnTo>
                  <a:lnTo>
                    <a:pt x="907" y="1805"/>
                  </a:lnTo>
                  <a:lnTo>
                    <a:pt x="907" y="1805"/>
                  </a:lnTo>
                  <a:lnTo>
                    <a:pt x="907" y="1811"/>
                  </a:lnTo>
                  <a:lnTo>
                    <a:pt x="907" y="1811"/>
                  </a:lnTo>
                  <a:lnTo>
                    <a:pt x="921" y="1823"/>
                  </a:lnTo>
                  <a:lnTo>
                    <a:pt x="931" y="1834"/>
                  </a:lnTo>
                  <a:lnTo>
                    <a:pt x="931" y="1834"/>
                  </a:lnTo>
                  <a:lnTo>
                    <a:pt x="939" y="1836"/>
                  </a:lnTo>
                  <a:lnTo>
                    <a:pt x="953" y="1836"/>
                  </a:lnTo>
                  <a:lnTo>
                    <a:pt x="953" y="1836"/>
                  </a:lnTo>
                  <a:lnTo>
                    <a:pt x="967" y="1836"/>
                  </a:lnTo>
                  <a:lnTo>
                    <a:pt x="979" y="1834"/>
                  </a:lnTo>
                  <a:lnTo>
                    <a:pt x="989" y="1832"/>
                  </a:lnTo>
                  <a:lnTo>
                    <a:pt x="996" y="1831"/>
                  </a:lnTo>
                  <a:lnTo>
                    <a:pt x="996" y="1831"/>
                  </a:lnTo>
                  <a:lnTo>
                    <a:pt x="1018" y="1819"/>
                  </a:lnTo>
                  <a:lnTo>
                    <a:pt x="1040" y="1813"/>
                  </a:lnTo>
                  <a:lnTo>
                    <a:pt x="1040" y="1813"/>
                  </a:lnTo>
                  <a:lnTo>
                    <a:pt x="1024" y="1787"/>
                  </a:lnTo>
                  <a:lnTo>
                    <a:pt x="1012" y="1763"/>
                  </a:lnTo>
                  <a:lnTo>
                    <a:pt x="1012" y="1763"/>
                  </a:lnTo>
                  <a:lnTo>
                    <a:pt x="1006" y="1747"/>
                  </a:lnTo>
                  <a:lnTo>
                    <a:pt x="1004" y="1733"/>
                  </a:lnTo>
                  <a:lnTo>
                    <a:pt x="1004" y="17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5" name="Freeform 7">
              <a:extLst>
                <a:ext uri="{FF2B5EF4-FFF2-40B4-BE49-F238E27FC236}">
                  <a16:creationId xmlns:a16="http://schemas.microsoft.com/office/drawing/2014/main" id="{511BD31A-BA9B-A9AE-0773-3C294E860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2006" y="2793208"/>
              <a:ext cx="192691" cy="240556"/>
            </a:xfrm>
            <a:custGeom>
              <a:avLst/>
              <a:gdLst>
                <a:gd name="T0" fmla="*/ 117 w 1163"/>
                <a:gd name="T1" fmla="*/ 1063 h 1467"/>
                <a:gd name="T2" fmla="*/ 169 w 1163"/>
                <a:gd name="T3" fmla="*/ 1091 h 1467"/>
                <a:gd name="T4" fmla="*/ 213 w 1163"/>
                <a:gd name="T5" fmla="*/ 1077 h 1467"/>
                <a:gd name="T6" fmla="*/ 231 w 1163"/>
                <a:gd name="T7" fmla="*/ 1077 h 1467"/>
                <a:gd name="T8" fmla="*/ 268 w 1163"/>
                <a:gd name="T9" fmla="*/ 1093 h 1467"/>
                <a:gd name="T10" fmla="*/ 284 w 1163"/>
                <a:gd name="T11" fmla="*/ 1121 h 1467"/>
                <a:gd name="T12" fmla="*/ 296 w 1163"/>
                <a:gd name="T13" fmla="*/ 1177 h 1467"/>
                <a:gd name="T14" fmla="*/ 320 w 1163"/>
                <a:gd name="T15" fmla="*/ 1204 h 1467"/>
                <a:gd name="T16" fmla="*/ 386 w 1163"/>
                <a:gd name="T17" fmla="*/ 1226 h 1467"/>
                <a:gd name="T18" fmla="*/ 445 w 1163"/>
                <a:gd name="T19" fmla="*/ 1262 h 1467"/>
                <a:gd name="T20" fmla="*/ 457 w 1163"/>
                <a:gd name="T21" fmla="*/ 1310 h 1467"/>
                <a:gd name="T22" fmla="*/ 437 w 1163"/>
                <a:gd name="T23" fmla="*/ 1342 h 1467"/>
                <a:gd name="T24" fmla="*/ 386 w 1163"/>
                <a:gd name="T25" fmla="*/ 1373 h 1467"/>
                <a:gd name="T26" fmla="*/ 372 w 1163"/>
                <a:gd name="T27" fmla="*/ 1411 h 1467"/>
                <a:gd name="T28" fmla="*/ 461 w 1163"/>
                <a:gd name="T29" fmla="*/ 1433 h 1467"/>
                <a:gd name="T30" fmla="*/ 612 w 1163"/>
                <a:gd name="T31" fmla="*/ 1455 h 1467"/>
                <a:gd name="T32" fmla="*/ 670 w 1163"/>
                <a:gd name="T33" fmla="*/ 1443 h 1467"/>
                <a:gd name="T34" fmla="*/ 710 w 1163"/>
                <a:gd name="T35" fmla="*/ 1407 h 1467"/>
                <a:gd name="T36" fmla="*/ 791 w 1163"/>
                <a:gd name="T37" fmla="*/ 1399 h 1467"/>
                <a:gd name="T38" fmla="*/ 869 w 1163"/>
                <a:gd name="T39" fmla="*/ 1433 h 1467"/>
                <a:gd name="T40" fmla="*/ 911 w 1163"/>
                <a:gd name="T41" fmla="*/ 1467 h 1467"/>
                <a:gd name="T42" fmla="*/ 944 w 1163"/>
                <a:gd name="T43" fmla="*/ 1441 h 1467"/>
                <a:gd name="T44" fmla="*/ 1074 w 1163"/>
                <a:gd name="T45" fmla="*/ 1338 h 1467"/>
                <a:gd name="T46" fmla="*/ 1129 w 1163"/>
                <a:gd name="T47" fmla="*/ 1296 h 1467"/>
                <a:gd name="T48" fmla="*/ 1161 w 1163"/>
                <a:gd name="T49" fmla="*/ 1222 h 1467"/>
                <a:gd name="T50" fmla="*/ 1129 w 1163"/>
                <a:gd name="T51" fmla="*/ 1113 h 1467"/>
                <a:gd name="T52" fmla="*/ 1105 w 1163"/>
                <a:gd name="T53" fmla="*/ 1065 h 1467"/>
                <a:gd name="T54" fmla="*/ 1127 w 1163"/>
                <a:gd name="T55" fmla="*/ 1027 h 1467"/>
                <a:gd name="T56" fmla="*/ 1129 w 1163"/>
                <a:gd name="T57" fmla="*/ 988 h 1467"/>
                <a:gd name="T58" fmla="*/ 1068 w 1163"/>
                <a:gd name="T59" fmla="*/ 898 h 1467"/>
                <a:gd name="T60" fmla="*/ 934 w 1163"/>
                <a:gd name="T61" fmla="*/ 681 h 1467"/>
                <a:gd name="T62" fmla="*/ 918 w 1163"/>
                <a:gd name="T63" fmla="*/ 606 h 1467"/>
                <a:gd name="T64" fmla="*/ 895 w 1163"/>
                <a:gd name="T65" fmla="*/ 513 h 1467"/>
                <a:gd name="T66" fmla="*/ 863 w 1163"/>
                <a:gd name="T67" fmla="*/ 483 h 1467"/>
                <a:gd name="T68" fmla="*/ 869 w 1163"/>
                <a:gd name="T69" fmla="*/ 389 h 1467"/>
                <a:gd name="T70" fmla="*/ 887 w 1163"/>
                <a:gd name="T71" fmla="*/ 292 h 1467"/>
                <a:gd name="T72" fmla="*/ 879 w 1163"/>
                <a:gd name="T73" fmla="*/ 155 h 1467"/>
                <a:gd name="T74" fmla="*/ 861 w 1163"/>
                <a:gd name="T75" fmla="*/ 85 h 1467"/>
                <a:gd name="T76" fmla="*/ 789 w 1163"/>
                <a:gd name="T77" fmla="*/ 47 h 1467"/>
                <a:gd name="T78" fmla="*/ 680 w 1163"/>
                <a:gd name="T79" fmla="*/ 2 h 1467"/>
                <a:gd name="T80" fmla="*/ 636 w 1163"/>
                <a:gd name="T81" fmla="*/ 10 h 1467"/>
                <a:gd name="T82" fmla="*/ 588 w 1163"/>
                <a:gd name="T83" fmla="*/ 69 h 1467"/>
                <a:gd name="T84" fmla="*/ 533 w 1163"/>
                <a:gd name="T85" fmla="*/ 129 h 1467"/>
                <a:gd name="T86" fmla="*/ 485 w 1163"/>
                <a:gd name="T87" fmla="*/ 129 h 1467"/>
                <a:gd name="T88" fmla="*/ 435 w 1163"/>
                <a:gd name="T89" fmla="*/ 117 h 1467"/>
                <a:gd name="T90" fmla="*/ 410 w 1163"/>
                <a:gd name="T91" fmla="*/ 155 h 1467"/>
                <a:gd name="T92" fmla="*/ 266 w 1163"/>
                <a:gd name="T93" fmla="*/ 182 h 1467"/>
                <a:gd name="T94" fmla="*/ 107 w 1163"/>
                <a:gd name="T95" fmla="*/ 322 h 1467"/>
                <a:gd name="T96" fmla="*/ 99 w 1163"/>
                <a:gd name="T97" fmla="*/ 359 h 1467"/>
                <a:gd name="T98" fmla="*/ 80 w 1163"/>
                <a:gd name="T99" fmla="*/ 457 h 1467"/>
                <a:gd name="T100" fmla="*/ 34 w 1163"/>
                <a:gd name="T101" fmla="*/ 489 h 1467"/>
                <a:gd name="T102" fmla="*/ 0 w 1163"/>
                <a:gd name="T103" fmla="*/ 509 h 1467"/>
                <a:gd name="T104" fmla="*/ 58 w 1163"/>
                <a:gd name="T105" fmla="*/ 578 h 1467"/>
                <a:gd name="T106" fmla="*/ 93 w 1163"/>
                <a:gd name="T107" fmla="*/ 721 h 1467"/>
                <a:gd name="T108" fmla="*/ 85 w 1163"/>
                <a:gd name="T109" fmla="*/ 785 h 1467"/>
                <a:gd name="T110" fmla="*/ 76 w 1163"/>
                <a:gd name="T111" fmla="*/ 938 h 1467"/>
                <a:gd name="T112" fmla="*/ 101 w 1163"/>
                <a:gd name="T113" fmla="*/ 1012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63" h="1467">
                  <a:moveTo>
                    <a:pt x="101" y="1012"/>
                  </a:moveTo>
                  <a:lnTo>
                    <a:pt x="101" y="1012"/>
                  </a:lnTo>
                  <a:lnTo>
                    <a:pt x="109" y="1037"/>
                  </a:lnTo>
                  <a:lnTo>
                    <a:pt x="117" y="1063"/>
                  </a:lnTo>
                  <a:lnTo>
                    <a:pt x="117" y="1063"/>
                  </a:lnTo>
                  <a:lnTo>
                    <a:pt x="123" y="1083"/>
                  </a:lnTo>
                  <a:lnTo>
                    <a:pt x="127" y="1103"/>
                  </a:lnTo>
                  <a:lnTo>
                    <a:pt x="127" y="1103"/>
                  </a:lnTo>
                  <a:lnTo>
                    <a:pt x="149" y="1097"/>
                  </a:lnTo>
                  <a:lnTo>
                    <a:pt x="169" y="1091"/>
                  </a:lnTo>
                  <a:lnTo>
                    <a:pt x="169" y="1091"/>
                  </a:lnTo>
                  <a:lnTo>
                    <a:pt x="189" y="1085"/>
                  </a:lnTo>
                  <a:lnTo>
                    <a:pt x="205" y="1079"/>
                  </a:lnTo>
                  <a:lnTo>
                    <a:pt x="205" y="1079"/>
                  </a:lnTo>
                  <a:lnTo>
                    <a:pt x="213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31" y="1077"/>
                  </a:lnTo>
                  <a:lnTo>
                    <a:pt x="241" y="1081"/>
                  </a:lnTo>
                  <a:lnTo>
                    <a:pt x="252" y="1087"/>
                  </a:lnTo>
                  <a:lnTo>
                    <a:pt x="260" y="1093"/>
                  </a:lnTo>
                  <a:lnTo>
                    <a:pt x="260" y="1093"/>
                  </a:lnTo>
                  <a:lnTo>
                    <a:pt x="268" y="1093"/>
                  </a:lnTo>
                  <a:lnTo>
                    <a:pt x="268" y="1093"/>
                  </a:lnTo>
                  <a:lnTo>
                    <a:pt x="270" y="1101"/>
                  </a:lnTo>
                  <a:lnTo>
                    <a:pt x="270" y="1101"/>
                  </a:lnTo>
                  <a:lnTo>
                    <a:pt x="278" y="1111"/>
                  </a:lnTo>
                  <a:lnTo>
                    <a:pt x="284" y="1121"/>
                  </a:lnTo>
                  <a:lnTo>
                    <a:pt x="288" y="113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6" y="1177"/>
                  </a:lnTo>
                  <a:lnTo>
                    <a:pt x="298" y="1190"/>
                  </a:lnTo>
                  <a:lnTo>
                    <a:pt x="302" y="1198"/>
                  </a:lnTo>
                  <a:lnTo>
                    <a:pt x="302" y="1198"/>
                  </a:lnTo>
                  <a:lnTo>
                    <a:pt x="308" y="1200"/>
                  </a:lnTo>
                  <a:lnTo>
                    <a:pt x="320" y="1204"/>
                  </a:lnTo>
                  <a:lnTo>
                    <a:pt x="350" y="1212"/>
                  </a:lnTo>
                  <a:lnTo>
                    <a:pt x="354" y="1214"/>
                  </a:lnTo>
                  <a:lnTo>
                    <a:pt x="354" y="1214"/>
                  </a:lnTo>
                  <a:lnTo>
                    <a:pt x="370" y="1218"/>
                  </a:lnTo>
                  <a:lnTo>
                    <a:pt x="386" y="1226"/>
                  </a:lnTo>
                  <a:lnTo>
                    <a:pt x="416" y="1242"/>
                  </a:lnTo>
                  <a:lnTo>
                    <a:pt x="416" y="1242"/>
                  </a:lnTo>
                  <a:lnTo>
                    <a:pt x="435" y="1254"/>
                  </a:lnTo>
                  <a:lnTo>
                    <a:pt x="435" y="1254"/>
                  </a:lnTo>
                  <a:lnTo>
                    <a:pt x="445" y="1262"/>
                  </a:lnTo>
                  <a:lnTo>
                    <a:pt x="451" y="1270"/>
                  </a:lnTo>
                  <a:lnTo>
                    <a:pt x="457" y="1282"/>
                  </a:lnTo>
                  <a:lnTo>
                    <a:pt x="457" y="1294"/>
                  </a:lnTo>
                  <a:lnTo>
                    <a:pt x="457" y="1310"/>
                  </a:lnTo>
                  <a:lnTo>
                    <a:pt x="457" y="1310"/>
                  </a:lnTo>
                  <a:lnTo>
                    <a:pt x="455" y="1320"/>
                  </a:lnTo>
                  <a:lnTo>
                    <a:pt x="451" y="1328"/>
                  </a:lnTo>
                  <a:lnTo>
                    <a:pt x="445" y="1336"/>
                  </a:lnTo>
                  <a:lnTo>
                    <a:pt x="437" y="1342"/>
                  </a:lnTo>
                  <a:lnTo>
                    <a:pt x="437" y="1342"/>
                  </a:lnTo>
                  <a:lnTo>
                    <a:pt x="416" y="1355"/>
                  </a:lnTo>
                  <a:lnTo>
                    <a:pt x="416" y="1355"/>
                  </a:lnTo>
                  <a:lnTo>
                    <a:pt x="398" y="1365"/>
                  </a:lnTo>
                  <a:lnTo>
                    <a:pt x="392" y="1369"/>
                  </a:lnTo>
                  <a:lnTo>
                    <a:pt x="386" y="1373"/>
                  </a:lnTo>
                  <a:lnTo>
                    <a:pt x="386" y="1373"/>
                  </a:lnTo>
                  <a:lnTo>
                    <a:pt x="382" y="1383"/>
                  </a:lnTo>
                  <a:lnTo>
                    <a:pt x="376" y="1391"/>
                  </a:lnTo>
                  <a:lnTo>
                    <a:pt x="374" y="1401"/>
                  </a:lnTo>
                  <a:lnTo>
                    <a:pt x="372" y="1411"/>
                  </a:lnTo>
                  <a:lnTo>
                    <a:pt x="372" y="1411"/>
                  </a:lnTo>
                  <a:lnTo>
                    <a:pt x="380" y="1417"/>
                  </a:lnTo>
                  <a:lnTo>
                    <a:pt x="386" y="1419"/>
                  </a:lnTo>
                  <a:lnTo>
                    <a:pt x="386" y="1419"/>
                  </a:lnTo>
                  <a:lnTo>
                    <a:pt x="461" y="1433"/>
                  </a:lnTo>
                  <a:lnTo>
                    <a:pt x="535" y="1445"/>
                  </a:lnTo>
                  <a:lnTo>
                    <a:pt x="535" y="1445"/>
                  </a:lnTo>
                  <a:lnTo>
                    <a:pt x="596" y="1453"/>
                  </a:lnTo>
                  <a:lnTo>
                    <a:pt x="596" y="1453"/>
                  </a:lnTo>
                  <a:lnTo>
                    <a:pt x="612" y="1455"/>
                  </a:lnTo>
                  <a:lnTo>
                    <a:pt x="630" y="1457"/>
                  </a:lnTo>
                  <a:lnTo>
                    <a:pt x="630" y="1457"/>
                  </a:lnTo>
                  <a:lnTo>
                    <a:pt x="644" y="1455"/>
                  </a:lnTo>
                  <a:lnTo>
                    <a:pt x="658" y="1451"/>
                  </a:lnTo>
                  <a:lnTo>
                    <a:pt x="670" y="1443"/>
                  </a:lnTo>
                  <a:lnTo>
                    <a:pt x="682" y="1429"/>
                  </a:lnTo>
                  <a:lnTo>
                    <a:pt x="682" y="1429"/>
                  </a:lnTo>
                  <a:lnTo>
                    <a:pt x="690" y="1419"/>
                  </a:lnTo>
                  <a:lnTo>
                    <a:pt x="700" y="1413"/>
                  </a:lnTo>
                  <a:lnTo>
                    <a:pt x="710" y="1407"/>
                  </a:lnTo>
                  <a:lnTo>
                    <a:pt x="722" y="1403"/>
                  </a:lnTo>
                  <a:lnTo>
                    <a:pt x="744" y="1397"/>
                  </a:lnTo>
                  <a:lnTo>
                    <a:pt x="765" y="1397"/>
                  </a:lnTo>
                  <a:lnTo>
                    <a:pt x="765" y="1397"/>
                  </a:lnTo>
                  <a:lnTo>
                    <a:pt x="791" y="1399"/>
                  </a:lnTo>
                  <a:lnTo>
                    <a:pt x="813" y="1403"/>
                  </a:lnTo>
                  <a:lnTo>
                    <a:pt x="813" y="1403"/>
                  </a:lnTo>
                  <a:lnTo>
                    <a:pt x="833" y="1411"/>
                  </a:lnTo>
                  <a:lnTo>
                    <a:pt x="851" y="1421"/>
                  </a:lnTo>
                  <a:lnTo>
                    <a:pt x="869" y="1433"/>
                  </a:lnTo>
                  <a:lnTo>
                    <a:pt x="885" y="1445"/>
                  </a:lnTo>
                  <a:lnTo>
                    <a:pt x="885" y="1445"/>
                  </a:lnTo>
                  <a:lnTo>
                    <a:pt x="907" y="1463"/>
                  </a:lnTo>
                  <a:lnTo>
                    <a:pt x="907" y="1463"/>
                  </a:lnTo>
                  <a:lnTo>
                    <a:pt x="911" y="1467"/>
                  </a:lnTo>
                  <a:lnTo>
                    <a:pt x="911" y="1467"/>
                  </a:lnTo>
                  <a:lnTo>
                    <a:pt x="918" y="1463"/>
                  </a:lnTo>
                  <a:lnTo>
                    <a:pt x="926" y="1459"/>
                  </a:lnTo>
                  <a:lnTo>
                    <a:pt x="934" y="1451"/>
                  </a:lnTo>
                  <a:lnTo>
                    <a:pt x="944" y="1441"/>
                  </a:lnTo>
                  <a:lnTo>
                    <a:pt x="944" y="1441"/>
                  </a:lnTo>
                  <a:lnTo>
                    <a:pt x="958" y="1427"/>
                  </a:lnTo>
                  <a:lnTo>
                    <a:pt x="974" y="1413"/>
                  </a:lnTo>
                  <a:lnTo>
                    <a:pt x="1006" y="1387"/>
                  </a:lnTo>
                  <a:lnTo>
                    <a:pt x="1074" y="1338"/>
                  </a:lnTo>
                  <a:lnTo>
                    <a:pt x="1074" y="1338"/>
                  </a:lnTo>
                  <a:lnTo>
                    <a:pt x="1089" y="1326"/>
                  </a:lnTo>
                  <a:lnTo>
                    <a:pt x="1107" y="1314"/>
                  </a:lnTo>
                  <a:lnTo>
                    <a:pt x="1121" y="1302"/>
                  </a:lnTo>
                  <a:lnTo>
                    <a:pt x="1129" y="1296"/>
                  </a:lnTo>
                  <a:lnTo>
                    <a:pt x="1133" y="1288"/>
                  </a:lnTo>
                  <a:lnTo>
                    <a:pt x="1133" y="1288"/>
                  </a:lnTo>
                  <a:lnTo>
                    <a:pt x="1147" y="1266"/>
                  </a:lnTo>
                  <a:lnTo>
                    <a:pt x="1155" y="1244"/>
                  </a:lnTo>
                  <a:lnTo>
                    <a:pt x="1161" y="1222"/>
                  </a:lnTo>
                  <a:lnTo>
                    <a:pt x="1163" y="1200"/>
                  </a:lnTo>
                  <a:lnTo>
                    <a:pt x="1161" y="1179"/>
                  </a:lnTo>
                  <a:lnTo>
                    <a:pt x="1155" y="1157"/>
                  </a:lnTo>
                  <a:lnTo>
                    <a:pt x="1145" y="1135"/>
                  </a:lnTo>
                  <a:lnTo>
                    <a:pt x="1129" y="1113"/>
                  </a:lnTo>
                  <a:lnTo>
                    <a:pt x="1129" y="1113"/>
                  </a:lnTo>
                  <a:lnTo>
                    <a:pt x="1115" y="1095"/>
                  </a:lnTo>
                  <a:lnTo>
                    <a:pt x="1111" y="1085"/>
                  </a:lnTo>
                  <a:lnTo>
                    <a:pt x="1107" y="1075"/>
                  </a:lnTo>
                  <a:lnTo>
                    <a:pt x="1105" y="1065"/>
                  </a:lnTo>
                  <a:lnTo>
                    <a:pt x="1107" y="1055"/>
                  </a:lnTo>
                  <a:lnTo>
                    <a:pt x="1111" y="1045"/>
                  </a:lnTo>
                  <a:lnTo>
                    <a:pt x="1119" y="1035"/>
                  </a:lnTo>
                  <a:lnTo>
                    <a:pt x="1119" y="1035"/>
                  </a:lnTo>
                  <a:lnTo>
                    <a:pt x="1127" y="1027"/>
                  </a:lnTo>
                  <a:lnTo>
                    <a:pt x="1131" y="1019"/>
                  </a:lnTo>
                  <a:lnTo>
                    <a:pt x="1133" y="1012"/>
                  </a:lnTo>
                  <a:lnTo>
                    <a:pt x="1133" y="1002"/>
                  </a:lnTo>
                  <a:lnTo>
                    <a:pt x="1131" y="996"/>
                  </a:lnTo>
                  <a:lnTo>
                    <a:pt x="1129" y="988"/>
                  </a:lnTo>
                  <a:lnTo>
                    <a:pt x="1119" y="972"/>
                  </a:lnTo>
                  <a:lnTo>
                    <a:pt x="1119" y="972"/>
                  </a:lnTo>
                  <a:lnTo>
                    <a:pt x="1093" y="934"/>
                  </a:lnTo>
                  <a:lnTo>
                    <a:pt x="1068" y="898"/>
                  </a:lnTo>
                  <a:lnTo>
                    <a:pt x="1068" y="898"/>
                  </a:lnTo>
                  <a:lnTo>
                    <a:pt x="1008" y="807"/>
                  </a:lnTo>
                  <a:lnTo>
                    <a:pt x="950" y="713"/>
                  </a:lnTo>
                  <a:lnTo>
                    <a:pt x="950" y="713"/>
                  </a:lnTo>
                  <a:lnTo>
                    <a:pt x="942" y="697"/>
                  </a:lnTo>
                  <a:lnTo>
                    <a:pt x="934" y="681"/>
                  </a:lnTo>
                  <a:lnTo>
                    <a:pt x="928" y="666"/>
                  </a:lnTo>
                  <a:lnTo>
                    <a:pt x="924" y="650"/>
                  </a:lnTo>
                  <a:lnTo>
                    <a:pt x="924" y="650"/>
                  </a:lnTo>
                  <a:lnTo>
                    <a:pt x="920" y="628"/>
                  </a:lnTo>
                  <a:lnTo>
                    <a:pt x="918" y="606"/>
                  </a:lnTo>
                  <a:lnTo>
                    <a:pt x="916" y="584"/>
                  </a:lnTo>
                  <a:lnTo>
                    <a:pt x="913" y="562"/>
                  </a:lnTo>
                  <a:lnTo>
                    <a:pt x="909" y="542"/>
                  </a:lnTo>
                  <a:lnTo>
                    <a:pt x="901" y="522"/>
                  </a:lnTo>
                  <a:lnTo>
                    <a:pt x="895" y="513"/>
                  </a:lnTo>
                  <a:lnTo>
                    <a:pt x="887" y="505"/>
                  </a:lnTo>
                  <a:lnTo>
                    <a:pt x="879" y="497"/>
                  </a:lnTo>
                  <a:lnTo>
                    <a:pt x="869" y="489"/>
                  </a:lnTo>
                  <a:lnTo>
                    <a:pt x="869" y="489"/>
                  </a:lnTo>
                  <a:lnTo>
                    <a:pt x="863" y="483"/>
                  </a:lnTo>
                  <a:lnTo>
                    <a:pt x="861" y="475"/>
                  </a:lnTo>
                  <a:lnTo>
                    <a:pt x="859" y="465"/>
                  </a:lnTo>
                  <a:lnTo>
                    <a:pt x="859" y="457"/>
                  </a:lnTo>
                  <a:lnTo>
                    <a:pt x="859" y="457"/>
                  </a:lnTo>
                  <a:lnTo>
                    <a:pt x="869" y="389"/>
                  </a:lnTo>
                  <a:lnTo>
                    <a:pt x="879" y="324"/>
                  </a:lnTo>
                  <a:lnTo>
                    <a:pt x="879" y="324"/>
                  </a:lnTo>
                  <a:lnTo>
                    <a:pt x="883" y="308"/>
                  </a:lnTo>
                  <a:lnTo>
                    <a:pt x="885" y="300"/>
                  </a:lnTo>
                  <a:lnTo>
                    <a:pt x="887" y="292"/>
                  </a:lnTo>
                  <a:lnTo>
                    <a:pt x="887" y="292"/>
                  </a:lnTo>
                  <a:lnTo>
                    <a:pt x="881" y="222"/>
                  </a:lnTo>
                  <a:lnTo>
                    <a:pt x="879" y="188"/>
                  </a:lnTo>
                  <a:lnTo>
                    <a:pt x="879" y="155"/>
                  </a:lnTo>
                  <a:lnTo>
                    <a:pt x="879" y="155"/>
                  </a:lnTo>
                  <a:lnTo>
                    <a:pt x="879" y="127"/>
                  </a:lnTo>
                  <a:lnTo>
                    <a:pt x="877" y="115"/>
                  </a:lnTo>
                  <a:lnTo>
                    <a:pt x="875" y="105"/>
                  </a:lnTo>
                  <a:lnTo>
                    <a:pt x="869" y="93"/>
                  </a:lnTo>
                  <a:lnTo>
                    <a:pt x="861" y="85"/>
                  </a:lnTo>
                  <a:lnTo>
                    <a:pt x="851" y="77"/>
                  </a:lnTo>
                  <a:lnTo>
                    <a:pt x="837" y="69"/>
                  </a:lnTo>
                  <a:lnTo>
                    <a:pt x="837" y="69"/>
                  </a:lnTo>
                  <a:lnTo>
                    <a:pt x="813" y="59"/>
                  </a:lnTo>
                  <a:lnTo>
                    <a:pt x="789" y="47"/>
                  </a:lnTo>
                  <a:lnTo>
                    <a:pt x="740" y="23"/>
                  </a:lnTo>
                  <a:lnTo>
                    <a:pt x="740" y="23"/>
                  </a:lnTo>
                  <a:lnTo>
                    <a:pt x="716" y="14"/>
                  </a:lnTo>
                  <a:lnTo>
                    <a:pt x="696" y="6"/>
                  </a:lnTo>
                  <a:lnTo>
                    <a:pt x="680" y="2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56" y="2"/>
                  </a:lnTo>
                  <a:lnTo>
                    <a:pt x="646" y="4"/>
                  </a:lnTo>
                  <a:lnTo>
                    <a:pt x="636" y="10"/>
                  </a:lnTo>
                  <a:lnTo>
                    <a:pt x="628" y="16"/>
                  </a:lnTo>
                  <a:lnTo>
                    <a:pt x="620" y="25"/>
                  </a:lnTo>
                  <a:lnTo>
                    <a:pt x="610" y="37"/>
                  </a:lnTo>
                  <a:lnTo>
                    <a:pt x="588" y="69"/>
                  </a:lnTo>
                  <a:lnTo>
                    <a:pt x="588" y="69"/>
                  </a:lnTo>
                  <a:lnTo>
                    <a:pt x="569" y="97"/>
                  </a:lnTo>
                  <a:lnTo>
                    <a:pt x="561" y="109"/>
                  </a:lnTo>
                  <a:lnTo>
                    <a:pt x="551" y="117"/>
                  </a:lnTo>
                  <a:lnTo>
                    <a:pt x="543" y="125"/>
                  </a:lnTo>
                  <a:lnTo>
                    <a:pt x="533" y="129"/>
                  </a:lnTo>
                  <a:lnTo>
                    <a:pt x="523" y="133"/>
                  </a:lnTo>
                  <a:lnTo>
                    <a:pt x="513" y="133"/>
                  </a:lnTo>
                  <a:lnTo>
                    <a:pt x="513" y="133"/>
                  </a:lnTo>
                  <a:lnTo>
                    <a:pt x="501" y="133"/>
                  </a:lnTo>
                  <a:lnTo>
                    <a:pt x="485" y="129"/>
                  </a:lnTo>
                  <a:lnTo>
                    <a:pt x="449" y="117"/>
                  </a:lnTo>
                  <a:lnTo>
                    <a:pt x="449" y="117"/>
                  </a:lnTo>
                  <a:lnTo>
                    <a:pt x="445" y="117"/>
                  </a:lnTo>
                  <a:lnTo>
                    <a:pt x="445" y="117"/>
                  </a:lnTo>
                  <a:lnTo>
                    <a:pt x="435" y="117"/>
                  </a:lnTo>
                  <a:lnTo>
                    <a:pt x="435" y="117"/>
                  </a:lnTo>
                  <a:lnTo>
                    <a:pt x="423" y="141"/>
                  </a:lnTo>
                  <a:lnTo>
                    <a:pt x="417" y="151"/>
                  </a:lnTo>
                  <a:lnTo>
                    <a:pt x="414" y="153"/>
                  </a:lnTo>
                  <a:lnTo>
                    <a:pt x="410" y="155"/>
                  </a:lnTo>
                  <a:lnTo>
                    <a:pt x="410" y="155"/>
                  </a:lnTo>
                  <a:lnTo>
                    <a:pt x="374" y="163"/>
                  </a:lnTo>
                  <a:lnTo>
                    <a:pt x="338" y="171"/>
                  </a:lnTo>
                  <a:lnTo>
                    <a:pt x="266" y="182"/>
                  </a:lnTo>
                  <a:lnTo>
                    <a:pt x="266" y="182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23" y="226"/>
                  </a:lnTo>
                  <a:lnTo>
                    <a:pt x="123" y="226"/>
                  </a:lnTo>
                  <a:lnTo>
                    <a:pt x="107" y="322"/>
                  </a:lnTo>
                  <a:lnTo>
                    <a:pt x="107" y="322"/>
                  </a:lnTo>
                  <a:lnTo>
                    <a:pt x="101" y="342"/>
                  </a:lnTo>
                  <a:lnTo>
                    <a:pt x="99" y="349"/>
                  </a:lnTo>
                  <a:lnTo>
                    <a:pt x="99" y="359"/>
                  </a:lnTo>
                  <a:lnTo>
                    <a:pt x="99" y="359"/>
                  </a:lnTo>
                  <a:lnTo>
                    <a:pt x="101" y="385"/>
                  </a:lnTo>
                  <a:lnTo>
                    <a:pt x="99" y="409"/>
                  </a:lnTo>
                  <a:lnTo>
                    <a:pt x="93" y="429"/>
                  </a:lnTo>
                  <a:lnTo>
                    <a:pt x="85" y="449"/>
                  </a:lnTo>
                  <a:lnTo>
                    <a:pt x="80" y="457"/>
                  </a:lnTo>
                  <a:lnTo>
                    <a:pt x="72" y="465"/>
                  </a:lnTo>
                  <a:lnTo>
                    <a:pt x="66" y="471"/>
                  </a:lnTo>
                  <a:lnTo>
                    <a:pt x="56" y="477"/>
                  </a:lnTo>
                  <a:lnTo>
                    <a:pt x="46" y="483"/>
                  </a:lnTo>
                  <a:lnTo>
                    <a:pt x="34" y="489"/>
                  </a:lnTo>
                  <a:lnTo>
                    <a:pt x="8" y="495"/>
                  </a:lnTo>
                  <a:lnTo>
                    <a:pt x="8" y="495"/>
                  </a:lnTo>
                  <a:lnTo>
                    <a:pt x="6" y="499"/>
                  </a:lnTo>
                  <a:lnTo>
                    <a:pt x="0" y="509"/>
                  </a:lnTo>
                  <a:lnTo>
                    <a:pt x="0" y="509"/>
                  </a:lnTo>
                  <a:lnTo>
                    <a:pt x="14" y="518"/>
                  </a:lnTo>
                  <a:lnTo>
                    <a:pt x="24" y="528"/>
                  </a:lnTo>
                  <a:lnTo>
                    <a:pt x="34" y="540"/>
                  </a:lnTo>
                  <a:lnTo>
                    <a:pt x="44" y="552"/>
                  </a:lnTo>
                  <a:lnTo>
                    <a:pt x="58" y="578"/>
                  </a:lnTo>
                  <a:lnTo>
                    <a:pt x="68" y="604"/>
                  </a:lnTo>
                  <a:lnTo>
                    <a:pt x="76" y="634"/>
                  </a:lnTo>
                  <a:lnTo>
                    <a:pt x="82" y="662"/>
                  </a:lnTo>
                  <a:lnTo>
                    <a:pt x="93" y="721"/>
                  </a:lnTo>
                  <a:lnTo>
                    <a:pt x="93" y="721"/>
                  </a:lnTo>
                  <a:lnTo>
                    <a:pt x="95" y="743"/>
                  </a:lnTo>
                  <a:lnTo>
                    <a:pt x="93" y="753"/>
                  </a:lnTo>
                  <a:lnTo>
                    <a:pt x="91" y="763"/>
                  </a:lnTo>
                  <a:lnTo>
                    <a:pt x="91" y="763"/>
                  </a:lnTo>
                  <a:lnTo>
                    <a:pt x="85" y="785"/>
                  </a:lnTo>
                  <a:lnTo>
                    <a:pt x="82" y="807"/>
                  </a:lnTo>
                  <a:lnTo>
                    <a:pt x="74" y="850"/>
                  </a:lnTo>
                  <a:lnTo>
                    <a:pt x="72" y="894"/>
                  </a:lnTo>
                  <a:lnTo>
                    <a:pt x="76" y="938"/>
                  </a:lnTo>
                  <a:lnTo>
                    <a:pt x="76" y="938"/>
                  </a:lnTo>
                  <a:lnTo>
                    <a:pt x="84" y="954"/>
                  </a:lnTo>
                  <a:lnTo>
                    <a:pt x="89" y="974"/>
                  </a:lnTo>
                  <a:lnTo>
                    <a:pt x="89" y="974"/>
                  </a:lnTo>
                  <a:lnTo>
                    <a:pt x="101" y="1012"/>
                  </a:lnTo>
                  <a:lnTo>
                    <a:pt x="101" y="10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6" name="Freeform 8">
              <a:extLst>
                <a:ext uri="{FF2B5EF4-FFF2-40B4-BE49-F238E27FC236}">
                  <a16:creationId xmlns:a16="http://schemas.microsoft.com/office/drawing/2014/main" id="{54EF6063-6975-069F-D16F-CB5BA5489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2024" y="2530024"/>
              <a:ext cx="261948" cy="156763"/>
            </a:xfrm>
            <a:custGeom>
              <a:avLst/>
              <a:gdLst>
                <a:gd name="T0" fmla="*/ 70 w 1581"/>
                <a:gd name="T1" fmla="*/ 710 h 956"/>
                <a:gd name="T2" fmla="*/ 106 w 1581"/>
                <a:gd name="T3" fmla="*/ 744 h 956"/>
                <a:gd name="T4" fmla="*/ 175 w 1581"/>
                <a:gd name="T5" fmla="*/ 780 h 956"/>
                <a:gd name="T6" fmla="*/ 237 w 1581"/>
                <a:gd name="T7" fmla="*/ 811 h 956"/>
                <a:gd name="T8" fmla="*/ 279 w 1581"/>
                <a:gd name="T9" fmla="*/ 867 h 956"/>
                <a:gd name="T10" fmla="*/ 283 w 1581"/>
                <a:gd name="T11" fmla="*/ 905 h 956"/>
                <a:gd name="T12" fmla="*/ 298 w 1581"/>
                <a:gd name="T13" fmla="*/ 923 h 956"/>
                <a:gd name="T14" fmla="*/ 340 w 1581"/>
                <a:gd name="T15" fmla="*/ 939 h 956"/>
                <a:gd name="T16" fmla="*/ 499 w 1581"/>
                <a:gd name="T17" fmla="*/ 956 h 956"/>
                <a:gd name="T18" fmla="*/ 527 w 1581"/>
                <a:gd name="T19" fmla="*/ 951 h 956"/>
                <a:gd name="T20" fmla="*/ 547 w 1581"/>
                <a:gd name="T21" fmla="*/ 923 h 956"/>
                <a:gd name="T22" fmla="*/ 571 w 1581"/>
                <a:gd name="T23" fmla="*/ 885 h 956"/>
                <a:gd name="T24" fmla="*/ 623 w 1581"/>
                <a:gd name="T25" fmla="*/ 865 h 956"/>
                <a:gd name="T26" fmla="*/ 640 w 1581"/>
                <a:gd name="T27" fmla="*/ 863 h 956"/>
                <a:gd name="T28" fmla="*/ 680 w 1581"/>
                <a:gd name="T29" fmla="*/ 861 h 956"/>
                <a:gd name="T30" fmla="*/ 706 w 1581"/>
                <a:gd name="T31" fmla="*/ 833 h 956"/>
                <a:gd name="T32" fmla="*/ 788 w 1581"/>
                <a:gd name="T33" fmla="*/ 797 h 956"/>
                <a:gd name="T34" fmla="*/ 953 w 1581"/>
                <a:gd name="T35" fmla="*/ 742 h 956"/>
                <a:gd name="T36" fmla="*/ 1112 w 1581"/>
                <a:gd name="T37" fmla="*/ 696 h 956"/>
                <a:gd name="T38" fmla="*/ 1141 w 1581"/>
                <a:gd name="T39" fmla="*/ 670 h 956"/>
                <a:gd name="T40" fmla="*/ 1279 w 1581"/>
                <a:gd name="T41" fmla="*/ 632 h 956"/>
                <a:gd name="T42" fmla="*/ 1332 w 1581"/>
                <a:gd name="T43" fmla="*/ 619 h 956"/>
                <a:gd name="T44" fmla="*/ 1473 w 1581"/>
                <a:gd name="T45" fmla="*/ 487 h 956"/>
                <a:gd name="T46" fmla="*/ 1575 w 1581"/>
                <a:gd name="T47" fmla="*/ 382 h 956"/>
                <a:gd name="T48" fmla="*/ 1581 w 1581"/>
                <a:gd name="T49" fmla="*/ 340 h 956"/>
                <a:gd name="T50" fmla="*/ 1549 w 1581"/>
                <a:gd name="T51" fmla="*/ 306 h 956"/>
                <a:gd name="T52" fmla="*/ 1525 w 1581"/>
                <a:gd name="T53" fmla="*/ 245 h 956"/>
                <a:gd name="T54" fmla="*/ 1509 w 1581"/>
                <a:gd name="T55" fmla="*/ 207 h 956"/>
                <a:gd name="T56" fmla="*/ 1473 w 1581"/>
                <a:gd name="T57" fmla="*/ 141 h 956"/>
                <a:gd name="T58" fmla="*/ 1479 w 1581"/>
                <a:gd name="T59" fmla="*/ 94 h 956"/>
                <a:gd name="T60" fmla="*/ 1549 w 1581"/>
                <a:gd name="T61" fmla="*/ 20 h 956"/>
                <a:gd name="T62" fmla="*/ 1364 w 1581"/>
                <a:gd name="T63" fmla="*/ 38 h 956"/>
                <a:gd name="T64" fmla="*/ 799 w 1581"/>
                <a:gd name="T65" fmla="*/ 56 h 956"/>
                <a:gd name="T66" fmla="*/ 766 w 1581"/>
                <a:gd name="T67" fmla="*/ 56 h 956"/>
                <a:gd name="T68" fmla="*/ 567 w 1581"/>
                <a:gd name="T69" fmla="*/ 32 h 956"/>
                <a:gd name="T70" fmla="*/ 277 w 1581"/>
                <a:gd name="T71" fmla="*/ 0 h 956"/>
                <a:gd name="T72" fmla="*/ 253 w 1581"/>
                <a:gd name="T73" fmla="*/ 4 h 956"/>
                <a:gd name="T74" fmla="*/ 229 w 1581"/>
                <a:gd name="T75" fmla="*/ 30 h 956"/>
                <a:gd name="T76" fmla="*/ 177 w 1581"/>
                <a:gd name="T77" fmla="*/ 66 h 956"/>
                <a:gd name="T78" fmla="*/ 110 w 1581"/>
                <a:gd name="T79" fmla="*/ 80 h 956"/>
                <a:gd name="T80" fmla="*/ 108 w 1581"/>
                <a:gd name="T81" fmla="*/ 125 h 956"/>
                <a:gd name="T82" fmla="*/ 90 w 1581"/>
                <a:gd name="T83" fmla="*/ 171 h 956"/>
                <a:gd name="T84" fmla="*/ 78 w 1581"/>
                <a:gd name="T85" fmla="*/ 217 h 956"/>
                <a:gd name="T86" fmla="*/ 114 w 1581"/>
                <a:gd name="T87" fmla="*/ 281 h 956"/>
                <a:gd name="T88" fmla="*/ 159 w 1581"/>
                <a:gd name="T89" fmla="*/ 316 h 956"/>
                <a:gd name="T90" fmla="*/ 193 w 1581"/>
                <a:gd name="T91" fmla="*/ 320 h 956"/>
                <a:gd name="T92" fmla="*/ 207 w 1581"/>
                <a:gd name="T93" fmla="*/ 322 h 956"/>
                <a:gd name="T94" fmla="*/ 241 w 1581"/>
                <a:gd name="T95" fmla="*/ 366 h 956"/>
                <a:gd name="T96" fmla="*/ 247 w 1581"/>
                <a:gd name="T97" fmla="*/ 386 h 956"/>
                <a:gd name="T98" fmla="*/ 237 w 1581"/>
                <a:gd name="T99" fmla="*/ 414 h 956"/>
                <a:gd name="T100" fmla="*/ 209 w 1581"/>
                <a:gd name="T101" fmla="*/ 434 h 956"/>
                <a:gd name="T102" fmla="*/ 165 w 1581"/>
                <a:gd name="T103" fmla="*/ 456 h 956"/>
                <a:gd name="T104" fmla="*/ 102 w 1581"/>
                <a:gd name="T105" fmla="*/ 499 h 956"/>
                <a:gd name="T106" fmla="*/ 34 w 1581"/>
                <a:gd name="T107" fmla="*/ 569 h 956"/>
                <a:gd name="T108" fmla="*/ 4 w 1581"/>
                <a:gd name="T109" fmla="*/ 601 h 956"/>
                <a:gd name="T110" fmla="*/ 18 w 1581"/>
                <a:gd name="T111" fmla="*/ 617 h 956"/>
                <a:gd name="T112" fmla="*/ 46 w 1581"/>
                <a:gd name="T113" fmla="*/ 632 h 956"/>
                <a:gd name="T114" fmla="*/ 66 w 1581"/>
                <a:gd name="T115" fmla="*/ 676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81" h="956">
                  <a:moveTo>
                    <a:pt x="68" y="688"/>
                  </a:moveTo>
                  <a:lnTo>
                    <a:pt x="68" y="688"/>
                  </a:lnTo>
                  <a:lnTo>
                    <a:pt x="68" y="702"/>
                  </a:lnTo>
                  <a:lnTo>
                    <a:pt x="70" y="710"/>
                  </a:lnTo>
                  <a:lnTo>
                    <a:pt x="74" y="716"/>
                  </a:lnTo>
                  <a:lnTo>
                    <a:pt x="78" y="722"/>
                  </a:lnTo>
                  <a:lnTo>
                    <a:pt x="86" y="730"/>
                  </a:lnTo>
                  <a:lnTo>
                    <a:pt x="106" y="744"/>
                  </a:lnTo>
                  <a:lnTo>
                    <a:pt x="106" y="744"/>
                  </a:lnTo>
                  <a:lnTo>
                    <a:pt x="143" y="764"/>
                  </a:lnTo>
                  <a:lnTo>
                    <a:pt x="175" y="780"/>
                  </a:lnTo>
                  <a:lnTo>
                    <a:pt x="175" y="780"/>
                  </a:lnTo>
                  <a:lnTo>
                    <a:pt x="189" y="786"/>
                  </a:lnTo>
                  <a:lnTo>
                    <a:pt x="189" y="786"/>
                  </a:lnTo>
                  <a:lnTo>
                    <a:pt x="221" y="801"/>
                  </a:lnTo>
                  <a:lnTo>
                    <a:pt x="237" y="811"/>
                  </a:lnTo>
                  <a:lnTo>
                    <a:pt x="251" y="823"/>
                  </a:lnTo>
                  <a:lnTo>
                    <a:pt x="263" y="839"/>
                  </a:lnTo>
                  <a:lnTo>
                    <a:pt x="275" y="857"/>
                  </a:lnTo>
                  <a:lnTo>
                    <a:pt x="279" y="867"/>
                  </a:lnTo>
                  <a:lnTo>
                    <a:pt x="281" y="879"/>
                  </a:lnTo>
                  <a:lnTo>
                    <a:pt x="283" y="891"/>
                  </a:lnTo>
                  <a:lnTo>
                    <a:pt x="283" y="905"/>
                  </a:lnTo>
                  <a:lnTo>
                    <a:pt x="283" y="905"/>
                  </a:lnTo>
                  <a:lnTo>
                    <a:pt x="287" y="907"/>
                  </a:lnTo>
                  <a:lnTo>
                    <a:pt x="287" y="907"/>
                  </a:lnTo>
                  <a:lnTo>
                    <a:pt x="298" y="923"/>
                  </a:lnTo>
                  <a:lnTo>
                    <a:pt x="298" y="923"/>
                  </a:lnTo>
                  <a:lnTo>
                    <a:pt x="302" y="929"/>
                  </a:lnTo>
                  <a:lnTo>
                    <a:pt x="302" y="929"/>
                  </a:lnTo>
                  <a:lnTo>
                    <a:pt x="320" y="935"/>
                  </a:lnTo>
                  <a:lnTo>
                    <a:pt x="340" y="939"/>
                  </a:lnTo>
                  <a:lnTo>
                    <a:pt x="340" y="939"/>
                  </a:lnTo>
                  <a:lnTo>
                    <a:pt x="481" y="956"/>
                  </a:lnTo>
                  <a:lnTo>
                    <a:pt x="481" y="956"/>
                  </a:lnTo>
                  <a:lnTo>
                    <a:pt x="499" y="956"/>
                  </a:lnTo>
                  <a:lnTo>
                    <a:pt x="499" y="956"/>
                  </a:lnTo>
                  <a:lnTo>
                    <a:pt x="513" y="956"/>
                  </a:lnTo>
                  <a:lnTo>
                    <a:pt x="521" y="953"/>
                  </a:lnTo>
                  <a:lnTo>
                    <a:pt x="527" y="951"/>
                  </a:lnTo>
                  <a:lnTo>
                    <a:pt x="533" y="945"/>
                  </a:lnTo>
                  <a:lnTo>
                    <a:pt x="537" y="939"/>
                  </a:lnTo>
                  <a:lnTo>
                    <a:pt x="543" y="933"/>
                  </a:lnTo>
                  <a:lnTo>
                    <a:pt x="547" y="923"/>
                  </a:lnTo>
                  <a:lnTo>
                    <a:pt x="547" y="923"/>
                  </a:lnTo>
                  <a:lnTo>
                    <a:pt x="553" y="907"/>
                  </a:lnTo>
                  <a:lnTo>
                    <a:pt x="561" y="895"/>
                  </a:lnTo>
                  <a:lnTo>
                    <a:pt x="571" y="885"/>
                  </a:lnTo>
                  <a:lnTo>
                    <a:pt x="581" y="877"/>
                  </a:lnTo>
                  <a:lnTo>
                    <a:pt x="595" y="871"/>
                  </a:lnTo>
                  <a:lnTo>
                    <a:pt x="609" y="867"/>
                  </a:lnTo>
                  <a:lnTo>
                    <a:pt x="623" y="865"/>
                  </a:lnTo>
                  <a:lnTo>
                    <a:pt x="638" y="863"/>
                  </a:lnTo>
                  <a:lnTo>
                    <a:pt x="638" y="863"/>
                  </a:lnTo>
                  <a:lnTo>
                    <a:pt x="640" y="863"/>
                  </a:lnTo>
                  <a:lnTo>
                    <a:pt x="640" y="863"/>
                  </a:lnTo>
                  <a:lnTo>
                    <a:pt x="652" y="863"/>
                  </a:lnTo>
                  <a:lnTo>
                    <a:pt x="652" y="863"/>
                  </a:lnTo>
                  <a:lnTo>
                    <a:pt x="672" y="863"/>
                  </a:lnTo>
                  <a:lnTo>
                    <a:pt x="680" y="861"/>
                  </a:lnTo>
                  <a:lnTo>
                    <a:pt x="684" y="857"/>
                  </a:lnTo>
                  <a:lnTo>
                    <a:pt x="684" y="857"/>
                  </a:lnTo>
                  <a:lnTo>
                    <a:pt x="694" y="843"/>
                  </a:lnTo>
                  <a:lnTo>
                    <a:pt x="706" y="833"/>
                  </a:lnTo>
                  <a:lnTo>
                    <a:pt x="718" y="823"/>
                  </a:lnTo>
                  <a:lnTo>
                    <a:pt x="730" y="817"/>
                  </a:lnTo>
                  <a:lnTo>
                    <a:pt x="758" y="807"/>
                  </a:lnTo>
                  <a:lnTo>
                    <a:pt x="788" y="797"/>
                  </a:lnTo>
                  <a:lnTo>
                    <a:pt x="788" y="797"/>
                  </a:lnTo>
                  <a:lnTo>
                    <a:pt x="843" y="780"/>
                  </a:lnTo>
                  <a:lnTo>
                    <a:pt x="899" y="762"/>
                  </a:lnTo>
                  <a:lnTo>
                    <a:pt x="953" y="742"/>
                  </a:lnTo>
                  <a:lnTo>
                    <a:pt x="1008" y="724"/>
                  </a:lnTo>
                  <a:lnTo>
                    <a:pt x="1008" y="724"/>
                  </a:lnTo>
                  <a:lnTo>
                    <a:pt x="1060" y="708"/>
                  </a:lnTo>
                  <a:lnTo>
                    <a:pt x="1112" y="696"/>
                  </a:lnTo>
                  <a:lnTo>
                    <a:pt x="1112" y="696"/>
                  </a:lnTo>
                  <a:lnTo>
                    <a:pt x="1122" y="684"/>
                  </a:lnTo>
                  <a:lnTo>
                    <a:pt x="1131" y="676"/>
                  </a:lnTo>
                  <a:lnTo>
                    <a:pt x="1141" y="670"/>
                  </a:lnTo>
                  <a:lnTo>
                    <a:pt x="1153" y="664"/>
                  </a:lnTo>
                  <a:lnTo>
                    <a:pt x="1153" y="664"/>
                  </a:lnTo>
                  <a:lnTo>
                    <a:pt x="1215" y="648"/>
                  </a:lnTo>
                  <a:lnTo>
                    <a:pt x="1279" y="632"/>
                  </a:lnTo>
                  <a:lnTo>
                    <a:pt x="1279" y="632"/>
                  </a:lnTo>
                  <a:lnTo>
                    <a:pt x="1330" y="621"/>
                  </a:lnTo>
                  <a:lnTo>
                    <a:pt x="1330" y="621"/>
                  </a:lnTo>
                  <a:lnTo>
                    <a:pt x="1332" y="619"/>
                  </a:lnTo>
                  <a:lnTo>
                    <a:pt x="1332" y="619"/>
                  </a:lnTo>
                  <a:lnTo>
                    <a:pt x="1376" y="577"/>
                  </a:lnTo>
                  <a:lnTo>
                    <a:pt x="1376" y="577"/>
                  </a:lnTo>
                  <a:lnTo>
                    <a:pt x="1473" y="487"/>
                  </a:lnTo>
                  <a:lnTo>
                    <a:pt x="1569" y="394"/>
                  </a:lnTo>
                  <a:lnTo>
                    <a:pt x="1569" y="394"/>
                  </a:lnTo>
                  <a:lnTo>
                    <a:pt x="1571" y="390"/>
                  </a:lnTo>
                  <a:lnTo>
                    <a:pt x="1575" y="382"/>
                  </a:lnTo>
                  <a:lnTo>
                    <a:pt x="1577" y="370"/>
                  </a:lnTo>
                  <a:lnTo>
                    <a:pt x="1581" y="350"/>
                  </a:lnTo>
                  <a:lnTo>
                    <a:pt x="1581" y="350"/>
                  </a:lnTo>
                  <a:lnTo>
                    <a:pt x="1581" y="340"/>
                  </a:lnTo>
                  <a:lnTo>
                    <a:pt x="1581" y="340"/>
                  </a:lnTo>
                  <a:lnTo>
                    <a:pt x="1569" y="330"/>
                  </a:lnTo>
                  <a:lnTo>
                    <a:pt x="1557" y="318"/>
                  </a:lnTo>
                  <a:lnTo>
                    <a:pt x="1549" y="306"/>
                  </a:lnTo>
                  <a:lnTo>
                    <a:pt x="1543" y="294"/>
                  </a:lnTo>
                  <a:lnTo>
                    <a:pt x="1533" y="271"/>
                  </a:lnTo>
                  <a:lnTo>
                    <a:pt x="1525" y="245"/>
                  </a:lnTo>
                  <a:lnTo>
                    <a:pt x="1525" y="245"/>
                  </a:lnTo>
                  <a:lnTo>
                    <a:pt x="1523" y="237"/>
                  </a:lnTo>
                  <a:lnTo>
                    <a:pt x="1523" y="237"/>
                  </a:lnTo>
                  <a:lnTo>
                    <a:pt x="1517" y="223"/>
                  </a:lnTo>
                  <a:lnTo>
                    <a:pt x="1509" y="207"/>
                  </a:lnTo>
                  <a:lnTo>
                    <a:pt x="1491" y="175"/>
                  </a:lnTo>
                  <a:lnTo>
                    <a:pt x="1491" y="175"/>
                  </a:lnTo>
                  <a:lnTo>
                    <a:pt x="1473" y="141"/>
                  </a:lnTo>
                  <a:lnTo>
                    <a:pt x="1473" y="141"/>
                  </a:lnTo>
                  <a:lnTo>
                    <a:pt x="1469" y="129"/>
                  </a:lnTo>
                  <a:lnTo>
                    <a:pt x="1469" y="118"/>
                  </a:lnTo>
                  <a:lnTo>
                    <a:pt x="1473" y="106"/>
                  </a:lnTo>
                  <a:lnTo>
                    <a:pt x="1479" y="94"/>
                  </a:lnTo>
                  <a:lnTo>
                    <a:pt x="1479" y="94"/>
                  </a:lnTo>
                  <a:lnTo>
                    <a:pt x="1507" y="64"/>
                  </a:lnTo>
                  <a:lnTo>
                    <a:pt x="1507" y="64"/>
                  </a:lnTo>
                  <a:lnTo>
                    <a:pt x="1549" y="20"/>
                  </a:lnTo>
                  <a:lnTo>
                    <a:pt x="1549" y="20"/>
                  </a:lnTo>
                  <a:lnTo>
                    <a:pt x="1456" y="30"/>
                  </a:lnTo>
                  <a:lnTo>
                    <a:pt x="1410" y="34"/>
                  </a:lnTo>
                  <a:lnTo>
                    <a:pt x="1364" y="38"/>
                  </a:lnTo>
                  <a:lnTo>
                    <a:pt x="1364" y="38"/>
                  </a:lnTo>
                  <a:lnTo>
                    <a:pt x="1082" y="50"/>
                  </a:lnTo>
                  <a:lnTo>
                    <a:pt x="941" y="54"/>
                  </a:lnTo>
                  <a:lnTo>
                    <a:pt x="799" y="56"/>
                  </a:lnTo>
                  <a:lnTo>
                    <a:pt x="799" y="56"/>
                  </a:lnTo>
                  <a:lnTo>
                    <a:pt x="793" y="56"/>
                  </a:lnTo>
                  <a:lnTo>
                    <a:pt x="793" y="56"/>
                  </a:lnTo>
                  <a:lnTo>
                    <a:pt x="766" y="56"/>
                  </a:lnTo>
                  <a:lnTo>
                    <a:pt x="736" y="54"/>
                  </a:lnTo>
                  <a:lnTo>
                    <a:pt x="680" y="48"/>
                  </a:lnTo>
                  <a:lnTo>
                    <a:pt x="623" y="40"/>
                  </a:lnTo>
                  <a:lnTo>
                    <a:pt x="567" y="32"/>
                  </a:lnTo>
                  <a:lnTo>
                    <a:pt x="567" y="32"/>
                  </a:lnTo>
                  <a:lnTo>
                    <a:pt x="422" y="16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65" y="2"/>
                  </a:lnTo>
                  <a:lnTo>
                    <a:pt x="253" y="4"/>
                  </a:lnTo>
                  <a:lnTo>
                    <a:pt x="245" y="10"/>
                  </a:lnTo>
                  <a:lnTo>
                    <a:pt x="239" y="16"/>
                  </a:lnTo>
                  <a:lnTo>
                    <a:pt x="239" y="16"/>
                  </a:lnTo>
                  <a:lnTo>
                    <a:pt x="229" y="30"/>
                  </a:lnTo>
                  <a:lnTo>
                    <a:pt x="217" y="42"/>
                  </a:lnTo>
                  <a:lnTo>
                    <a:pt x="205" y="52"/>
                  </a:lnTo>
                  <a:lnTo>
                    <a:pt x="191" y="60"/>
                  </a:lnTo>
                  <a:lnTo>
                    <a:pt x="177" y="66"/>
                  </a:lnTo>
                  <a:lnTo>
                    <a:pt x="163" y="70"/>
                  </a:lnTo>
                  <a:lnTo>
                    <a:pt x="131" y="78"/>
                  </a:lnTo>
                  <a:lnTo>
                    <a:pt x="131" y="78"/>
                  </a:lnTo>
                  <a:lnTo>
                    <a:pt x="110" y="80"/>
                  </a:lnTo>
                  <a:lnTo>
                    <a:pt x="110" y="80"/>
                  </a:lnTo>
                  <a:lnTo>
                    <a:pt x="112" y="96"/>
                  </a:lnTo>
                  <a:lnTo>
                    <a:pt x="112" y="110"/>
                  </a:lnTo>
                  <a:lnTo>
                    <a:pt x="108" y="125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80" y="193"/>
                  </a:lnTo>
                  <a:lnTo>
                    <a:pt x="80" y="193"/>
                  </a:lnTo>
                  <a:lnTo>
                    <a:pt x="78" y="205"/>
                  </a:lnTo>
                  <a:lnTo>
                    <a:pt x="78" y="217"/>
                  </a:lnTo>
                  <a:lnTo>
                    <a:pt x="82" y="229"/>
                  </a:lnTo>
                  <a:lnTo>
                    <a:pt x="90" y="247"/>
                  </a:lnTo>
                  <a:lnTo>
                    <a:pt x="90" y="247"/>
                  </a:lnTo>
                  <a:lnTo>
                    <a:pt x="114" y="281"/>
                  </a:lnTo>
                  <a:lnTo>
                    <a:pt x="124" y="292"/>
                  </a:lnTo>
                  <a:lnTo>
                    <a:pt x="135" y="302"/>
                  </a:lnTo>
                  <a:lnTo>
                    <a:pt x="147" y="310"/>
                  </a:lnTo>
                  <a:lnTo>
                    <a:pt x="159" y="316"/>
                  </a:lnTo>
                  <a:lnTo>
                    <a:pt x="173" y="320"/>
                  </a:lnTo>
                  <a:lnTo>
                    <a:pt x="189" y="320"/>
                  </a:lnTo>
                  <a:lnTo>
                    <a:pt x="189" y="320"/>
                  </a:lnTo>
                  <a:lnTo>
                    <a:pt x="193" y="320"/>
                  </a:lnTo>
                  <a:lnTo>
                    <a:pt x="193" y="320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207" y="322"/>
                  </a:lnTo>
                  <a:lnTo>
                    <a:pt x="217" y="328"/>
                  </a:lnTo>
                  <a:lnTo>
                    <a:pt x="225" y="336"/>
                  </a:lnTo>
                  <a:lnTo>
                    <a:pt x="233" y="346"/>
                  </a:lnTo>
                  <a:lnTo>
                    <a:pt x="241" y="366"/>
                  </a:lnTo>
                  <a:lnTo>
                    <a:pt x="243" y="372"/>
                  </a:lnTo>
                  <a:lnTo>
                    <a:pt x="243" y="372"/>
                  </a:lnTo>
                  <a:lnTo>
                    <a:pt x="245" y="380"/>
                  </a:lnTo>
                  <a:lnTo>
                    <a:pt x="247" y="386"/>
                  </a:lnTo>
                  <a:lnTo>
                    <a:pt x="245" y="394"/>
                  </a:lnTo>
                  <a:lnTo>
                    <a:pt x="243" y="402"/>
                  </a:lnTo>
                  <a:lnTo>
                    <a:pt x="241" y="408"/>
                  </a:lnTo>
                  <a:lnTo>
                    <a:pt x="237" y="414"/>
                  </a:lnTo>
                  <a:lnTo>
                    <a:pt x="231" y="420"/>
                  </a:lnTo>
                  <a:lnTo>
                    <a:pt x="225" y="424"/>
                  </a:lnTo>
                  <a:lnTo>
                    <a:pt x="225" y="424"/>
                  </a:lnTo>
                  <a:lnTo>
                    <a:pt x="209" y="434"/>
                  </a:lnTo>
                  <a:lnTo>
                    <a:pt x="209" y="434"/>
                  </a:lnTo>
                  <a:lnTo>
                    <a:pt x="187" y="446"/>
                  </a:lnTo>
                  <a:lnTo>
                    <a:pt x="165" y="456"/>
                  </a:lnTo>
                  <a:lnTo>
                    <a:pt x="165" y="456"/>
                  </a:lnTo>
                  <a:lnTo>
                    <a:pt x="153" y="461"/>
                  </a:lnTo>
                  <a:lnTo>
                    <a:pt x="141" y="467"/>
                  </a:lnTo>
                  <a:lnTo>
                    <a:pt x="122" y="481"/>
                  </a:lnTo>
                  <a:lnTo>
                    <a:pt x="102" y="499"/>
                  </a:lnTo>
                  <a:lnTo>
                    <a:pt x="84" y="519"/>
                  </a:lnTo>
                  <a:lnTo>
                    <a:pt x="84" y="519"/>
                  </a:lnTo>
                  <a:lnTo>
                    <a:pt x="52" y="553"/>
                  </a:lnTo>
                  <a:lnTo>
                    <a:pt x="34" y="569"/>
                  </a:lnTo>
                  <a:lnTo>
                    <a:pt x="14" y="583"/>
                  </a:lnTo>
                  <a:lnTo>
                    <a:pt x="14" y="583"/>
                  </a:lnTo>
                  <a:lnTo>
                    <a:pt x="8" y="589"/>
                  </a:lnTo>
                  <a:lnTo>
                    <a:pt x="4" y="601"/>
                  </a:lnTo>
                  <a:lnTo>
                    <a:pt x="4" y="601"/>
                  </a:lnTo>
                  <a:lnTo>
                    <a:pt x="0" y="613"/>
                  </a:lnTo>
                  <a:lnTo>
                    <a:pt x="0" y="613"/>
                  </a:lnTo>
                  <a:lnTo>
                    <a:pt x="18" y="617"/>
                  </a:lnTo>
                  <a:lnTo>
                    <a:pt x="26" y="621"/>
                  </a:lnTo>
                  <a:lnTo>
                    <a:pt x="36" y="624"/>
                  </a:lnTo>
                  <a:lnTo>
                    <a:pt x="36" y="624"/>
                  </a:lnTo>
                  <a:lnTo>
                    <a:pt x="46" y="632"/>
                  </a:lnTo>
                  <a:lnTo>
                    <a:pt x="56" y="644"/>
                  </a:lnTo>
                  <a:lnTo>
                    <a:pt x="62" y="654"/>
                  </a:lnTo>
                  <a:lnTo>
                    <a:pt x="64" y="664"/>
                  </a:lnTo>
                  <a:lnTo>
                    <a:pt x="66" y="676"/>
                  </a:lnTo>
                  <a:lnTo>
                    <a:pt x="68" y="688"/>
                  </a:lnTo>
                  <a:lnTo>
                    <a:pt x="68" y="6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7" name="Freeform 9">
              <a:extLst>
                <a:ext uri="{FF2B5EF4-FFF2-40B4-BE49-F238E27FC236}">
                  <a16:creationId xmlns:a16="http://schemas.microsoft.com/office/drawing/2014/main" id="{4CFB962E-D6B9-3A6F-7363-0DB8855B1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263" y="2514118"/>
              <a:ext cx="208100" cy="221698"/>
            </a:xfrm>
            <a:custGeom>
              <a:avLst/>
              <a:gdLst>
                <a:gd name="T0" fmla="*/ 1048 w 1256"/>
                <a:gd name="T1" fmla="*/ 996 h 1352"/>
                <a:gd name="T2" fmla="*/ 1153 w 1256"/>
                <a:gd name="T3" fmla="*/ 914 h 1352"/>
                <a:gd name="T4" fmla="*/ 1056 w 1256"/>
                <a:gd name="T5" fmla="*/ 807 h 1352"/>
                <a:gd name="T6" fmla="*/ 1125 w 1256"/>
                <a:gd name="T7" fmla="*/ 795 h 1352"/>
                <a:gd name="T8" fmla="*/ 1179 w 1256"/>
                <a:gd name="T9" fmla="*/ 763 h 1352"/>
                <a:gd name="T10" fmla="*/ 1201 w 1256"/>
                <a:gd name="T11" fmla="*/ 714 h 1352"/>
                <a:gd name="T12" fmla="*/ 1215 w 1256"/>
                <a:gd name="T13" fmla="*/ 616 h 1352"/>
                <a:gd name="T14" fmla="*/ 1233 w 1256"/>
                <a:gd name="T15" fmla="*/ 539 h 1352"/>
                <a:gd name="T16" fmla="*/ 1252 w 1256"/>
                <a:gd name="T17" fmla="*/ 507 h 1352"/>
                <a:gd name="T18" fmla="*/ 1256 w 1256"/>
                <a:gd name="T19" fmla="*/ 475 h 1352"/>
                <a:gd name="T20" fmla="*/ 1245 w 1256"/>
                <a:gd name="T21" fmla="*/ 453 h 1352"/>
                <a:gd name="T22" fmla="*/ 1213 w 1256"/>
                <a:gd name="T23" fmla="*/ 401 h 1352"/>
                <a:gd name="T24" fmla="*/ 1211 w 1256"/>
                <a:gd name="T25" fmla="*/ 372 h 1352"/>
                <a:gd name="T26" fmla="*/ 1209 w 1256"/>
                <a:gd name="T27" fmla="*/ 326 h 1352"/>
                <a:gd name="T28" fmla="*/ 1181 w 1256"/>
                <a:gd name="T29" fmla="*/ 286 h 1352"/>
                <a:gd name="T30" fmla="*/ 1177 w 1256"/>
                <a:gd name="T31" fmla="*/ 240 h 1352"/>
                <a:gd name="T32" fmla="*/ 1181 w 1256"/>
                <a:gd name="T33" fmla="*/ 232 h 1352"/>
                <a:gd name="T34" fmla="*/ 1207 w 1256"/>
                <a:gd name="T35" fmla="*/ 209 h 1352"/>
                <a:gd name="T36" fmla="*/ 1227 w 1256"/>
                <a:gd name="T37" fmla="*/ 191 h 1352"/>
                <a:gd name="T38" fmla="*/ 1225 w 1256"/>
                <a:gd name="T39" fmla="*/ 139 h 1352"/>
                <a:gd name="T40" fmla="*/ 1199 w 1256"/>
                <a:gd name="T41" fmla="*/ 2 h 1352"/>
                <a:gd name="T42" fmla="*/ 1189 w 1256"/>
                <a:gd name="T43" fmla="*/ 0 h 1352"/>
                <a:gd name="T44" fmla="*/ 1139 w 1256"/>
                <a:gd name="T45" fmla="*/ 26 h 1352"/>
                <a:gd name="T46" fmla="*/ 1078 w 1256"/>
                <a:gd name="T47" fmla="*/ 81 h 1352"/>
                <a:gd name="T48" fmla="*/ 1012 w 1256"/>
                <a:gd name="T49" fmla="*/ 151 h 1352"/>
                <a:gd name="T50" fmla="*/ 901 w 1256"/>
                <a:gd name="T51" fmla="*/ 205 h 1352"/>
                <a:gd name="T52" fmla="*/ 793 w 1256"/>
                <a:gd name="T53" fmla="*/ 224 h 1352"/>
                <a:gd name="T54" fmla="*/ 714 w 1256"/>
                <a:gd name="T55" fmla="*/ 250 h 1352"/>
                <a:gd name="T56" fmla="*/ 602 w 1256"/>
                <a:gd name="T57" fmla="*/ 286 h 1352"/>
                <a:gd name="T58" fmla="*/ 423 w 1256"/>
                <a:gd name="T59" fmla="*/ 334 h 1352"/>
                <a:gd name="T60" fmla="*/ 127 w 1256"/>
                <a:gd name="T61" fmla="*/ 433 h 1352"/>
                <a:gd name="T62" fmla="*/ 87 w 1256"/>
                <a:gd name="T63" fmla="*/ 471 h 1352"/>
                <a:gd name="T64" fmla="*/ 83 w 1256"/>
                <a:gd name="T65" fmla="*/ 533 h 1352"/>
                <a:gd name="T66" fmla="*/ 153 w 1256"/>
                <a:gd name="T67" fmla="*/ 863 h 1352"/>
                <a:gd name="T68" fmla="*/ 153 w 1256"/>
                <a:gd name="T69" fmla="*/ 916 h 1352"/>
                <a:gd name="T70" fmla="*/ 101 w 1256"/>
                <a:gd name="T71" fmla="*/ 1032 h 1352"/>
                <a:gd name="T72" fmla="*/ 32 w 1256"/>
                <a:gd name="T73" fmla="*/ 1121 h 1352"/>
                <a:gd name="T74" fmla="*/ 8 w 1256"/>
                <a:gd name="T75" fmla="*/ 1147 h 1352"/>
                <a:gd name="T76" fmla="*/ 0 w 1256"/>
                <a:gd name="T77" fmla="*/ 1183 h 1352"/>
                <a:gd name="T78" fmla="*/ 6 w 1256"/>
                <a:gd name="T79" fmla="*/ 1203 h 1352"/>
                <a:gd name="T80" fmla="*/ 183 w 1256"/>
                <a:gd name="T81" fmla="*/ 1352 h 1352"/>
                <a:gd name="T82" fmla="*/ 221 w 1256"/>
                <a:gd name="T83" fmla="*/ 1336 h 1352"/>
                <a:gd name="T84" fmla="*/ 249 w 1256"/>
                <a:gd name="T85" fmla="*/ 1324 h 1352"/>
                <a:gd name="T86" fmla="*/ 270 w 1256"/>
                <a:gd name="T87" fmla="*/ 1280 h 1352"/>
                <a:gd name="T88" fmla="*/ 318 w 1256"/>
                <a:gd name="T89" fmla="*/ 1211 h 1352"/>
                <a:gd name="T90" fmla="*/ 340 w 1256"/>
                <a:gd name="T91" fmla="*/ 1187 h 1352"/>
                <a:gd name="T92" fmla="*/ 382 w 1256"/>
                <a:gd name="T93" fmla="*/ 1173 h 1352"/>
                <a:gd name="T94" fmla="*/ 421 w 1256"/>
                <a:gd name="T95" fmla="*/ 1187 h 1352"/>
                <a:gd name="T96" fmla="*/ 451 w 1256"/>
                <a:gd name="T97" fmla="*/ 1187 h 1352"/>
                <a:gd name="T98" fmla="*/ 507 w 1256"/>
                <a:gd name="T99" fmla="*/ 1153 h 1352"/>
                <a:gd name="T100" fmla="*/ 584 w 1256"/>
                <a:gd name="T101" fmla="*/ 1105 h 1352"/>
                <a:gd name="T102" fmla="*/ 716 w 1256"/>
                <a:gd name="T103" fmla="*/ 1061 h 1352"/>
                <a:gd name="T104" fmla="*/ 763 w 1256"/>
                <a:gd name="T105" fmla="*/ 1057 h 1352"/>
                <a:gd name="T106" fmla="*/ 777 w 1256"/>
                <a:gd name="T107" fmla="*/ 1022 h 1352"/>
                <a:gd name="T108" fmla="*/ 795 w 1256"/>
                <a:gd name="T109" fmla="*/ 1002 h 1352"/>
                <a:gd name="T110" fmla="*/ 817 w 1256"/>
                <a:gd name="T111" fmla="*/ 988 h 1352"/>
                <a:gd name="T112" fmla="*/ 829 w 1256"/>
                <a:gd name="T113" fmla="*/ 988 h 1352"/>
                <a:gd name="T114" fmla="*/ 861 w 1256"/>
                <a:gd name="T115" fmla="*/ 1008 h 1352"/>
                <a:gd name="T116" fmla="*/ 871 w 1256"/>
                <a:gd name="T117" fmla="*/ 1020 h 1352"/>
                <a:gd name="T118" fmla="*/ 883 w 1256"/>
                <a:gd name="T119" fmla="*/ 1061 h 1352"/>
                <a:gd name="T120" fmla="*/ 891 w 1256"/>
                <a:gd name="T121" fmla="*/ 1103 h 1352"/>
                <a:gd name="T122" fmla="*/ 940 w 1256"/>
                <a:gd name="T123" fmla="*/ 1091 h 1352"/>
                <a:gd name="T124" fmla="*/ 1002 w 1256"/>
                <a:gd name="T125" fmla="*/ 1048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6" h="1352">
                  <a:moveTo>
                    <a:pt x="1014" y="1034"/>
                  </a:moveTo>
                  <a:lnTo>
                    <a:pt x="1014" y="1034"/>
                  </a:lnTo>
                  <a:lnTo>
                    <a:pt x="1030" y="1012"/>
                  </a:lnTo>
                  <a:lnTo>
                    <a:pt x="1048" y="996"/>
                  </a:lnTo>
                  <a:lnTo>
                    <a:pt x="1048" y="996"/>
                  </a:lnTo>
                  <a:lnTo>
                    <a:pt x="1099" y="954"/>
                  </a:lnTo>
                  <a:lnTo>
                    <a:pt x="1153" y="914"/>
                  </a:lnTo>
                  <a:lnTo>
                    <a:pt x="1153" y="914"/>
                  </a:lnTo>
                  <a:lnTo>
                    <a:pt x="1050" y="825"/>
                  </a:lnTo>
                  <a:lnTo>
                    <a:pt x="1050" y="825"/>
                  </a:lnTo>
                  <a:lnTo>
                    <a:pt x="1056" y="807"/>
                  </a:lnTo>
                  <a:lnTo>
                    <a:pt x="1056" y="807"/>
                  </a:lnTo>
                  <a:lnTo>
                    <a:pt x="1081" y="801"/>
                  </a:lnTo>
                  <a:lnTo>
                    <a:pt x="1105" y="797"/>
                  </a:lnTo>
                  <a:lnTo>
                    <a:pt x="1105" y="797"/>
                  </a:lnTo>
                  <a:lnTo>
                    <a:pt x="1125" y="795"/>
                  </a:lnTo>
                  <a:lnTo>
                    <a:pt x="1141" y="789"/>
                  </a:lnTo>
                  <a:lnTo>
                    <a:pt x="1157" y="783"/>
                  </a:lnTo>
                  <a:lnTo>
                    <a:pt x="1169" y="773"/>
                  </a:lnTo>
                  <a:lnTo>
                    <a:pt x="1179" y="763"/>
                  </a:lnTo>
                  <a:lnTo>
                    <a:pt x="1189" y="749"/>
                  </a:lnTo>
                  <a:lnTo>
                    <a:pt x="1195" y="733"/>
                  </a:lnTo>
                  <a:lnTo>
                    <a:pt x="1201" y="714"/>
                  </a:lnTo>
                  <a:lnTo>
                    <a:pt x="1201" y="714"/>
                  </a:lnTo>
                  <a:lnTo>
                    <a:pt x="1217" y="656"/>
                  </a:lnTo>
                  <a:lnTo>
                    <a:pt x="1217" y="656"/>
                  </a:lnTo>
                  <a:lnTo>
                    <a:pt x="1215" y="636"/>
                  </a:lnTo>
                  <a:lnTo>
                    <a:pt x="1215" y="616"/>
                  </a:lnTo>
                  <a:lnTo>
                    <a:pt x="1217" y="594"/>
                  </a:lnTo>
                  <a:lnTo>
                    <a:pt x="1221" y="574"/>
                  </a:lnTo>
                  <a:lnTo>
                    <a:pt x="1227" y="555"/>
                  </a:lnTo>
                  <a:lnTo>
                    <a:pt x="1233" y="539"/>
                  </a:lnTo>
                  <a:lnTo>
                    <a:pt x="1241" y="523"/>
                  </a:lnTo>
                  <a:lnTo>
                    <a:pt x="1248" y="513"/>
                  </a:lnTo>
                  <a:lnTo>
                    <a:pt x="1248" y="513"/>
                  </a:lnTo>
                  <a:lnTo>
                    <a:pt x="1252" y="507"/>
                  </a:lnTo>
                  <a:lnTo>
                    <a:pt x="1256" y="499"/>
                  </a:lnTo>
                  <a:lnTo>
                    <a:pt x="1256" y="491"/>
                  </a:lnTo>
                  <a:lnTo>
                    <a:pt x="1256" y="483"/>
                  </a:lnTo>
                  <a:lnTo>
                    <a:pt x="1256" y="475"/>
                  </a:lnTo>
                  <a:lnTo>
                    <a:pt x="1254" y="467"/>
                  </a:lnTo>
                  <a:lnTo>
                    <a:pt x="1250" y="461"/>
                  </a:lnTo>
                  <a:lnTo>
                    <a:pt x="1245" y="453"/>
                  </a:lnTo>
                  <a:lnTo>
                    <a:pt x="1245" y="453"/>
                  </a:lnTo>
                  <a:lnTo>
                    <a:pt x="1233" y="439"/>
                  </a:lnTo>
                  <a:lnTo>
                    <a:pt x="1221" y="421"/>
                  </a:lnTo>
                  <a:lnTo>
                    <a:pt x="1217" y="411"/>
                  </a:lnTo>
                  <a:lnTo>
                    <a:pt x="1213" y="401"/>
                  </a:lnTo>
                  <a:lnTo>
                    <a:pt x="1211" y="389"/>
                  </a:lnTo>
                  <a:lnTo>
                    <a:pt x="1211" y="378"/>
                  </a:lnTo>
                  <a:lnTo>
                    <a:pt x="1211" y="372"/>
                  </a:lnTo>
                  <a:lnTo>
                    <a:pt x="1211" y="372"/>
                  </a:lnTo>
                  <a:lnTo>
                    <a:pt x="1211" y="342"/>
                  </a:lnTo>
                  <a:lnTo>
                    <a:pt x="1211" y="332"/>
                  </a:lnTo>
                  <a:lnTo>
                    <a:pt x="1209" y="326"/>
                  </a:lnTo>
                  <a:lnTo>
                    <a:pt x="1209" y="326"/>
                  </a:lnTo>
                  <a:lnTo>
                    <a:pt x="1205" y="320"/>
                  </a:lnTo>
                  <a:lnTo>
                    <a:pt x="1199" y="310"/>
                  </a:lnTo>
                  <a:lnTo>
                    <a:pt x="1181" y="286"/>
                  </a:lnTo>
                  <a:lnTo>
                    <a:pt x="1181" y="286"/>
                  </a:lnTo>
                  <a:lnTo>
                    <a:pt x="1173" y="276"/>
                  </a:lnTo>
                  <a:lnTo>
                    <a:pt x="1171" y="264"/>
                  </a:lnTo>
                  <a:lnTo>
                    <a:pt x="1171" y="252"/>
                  </a:lnTo>
                  <a:lnTo>
                    <a:pt x="1177" y="240"/>
                  </a:lnTo>
                  <a:lnTo>
                    <a:pt x="1177" y="240"/>
                  </a:lnTo>
                  <a:lnTo>
                    <a:pt x="1177" y="238"/>
                  </a:lnTo>
                  <a:lnTo>
                    <a:pt x="1177" y="238"/>
                  </a:lnTo>
                  <a:lnTo>
                    <a:pt x="1181" y="232"/>
                  </a:lnTo>
                  <a:lnTo>
                    <a:pt x="1185" y="222"/>
                  </a:lnTo>
                  <a:lnTo>
                    <a:pt x="1195" y="215"/>
                  </a:lnTo>
                  <a:lnTo>
                    <a:pt x="1207" y="209"/>
                  </a:lnTo>
                  <a:lnTo>
                    <a:pt x="1207" y="209"/>
                  </a:lnTo>
                  <a:lnTo>
                    <a:pt x="1215" y="205"/>
                  </a:lnTo>
                  <a:lnTo>
                    <a:pt x="1221" y="201"/>
                  </a:lnTo>
                  <a:lnTo>
                    <a:pt x="1225" y="197"/>
                  </a:lnTo>
                  <a:lnTo>
                    <a:pt x="1227" y="191"/>
                  </a:lnTo>
                  <a:lnTo>
                    <a:pt x="1229" y="181"/>
                  </a:lnTo>
                  <a:lnTo>
                    <a:pt x="1229" y="171"/>
                  </a:lnTo>
                  <a:lnTo>
                    <a:pt x="1225" y="139"/>
                  </a:lnTo>
                  <a:lnTo>
                    <a:pt x="1225" y="13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89" y="0"/>
                  </a:lnTo>
                  <a:lnTo>
                    <a:pt x="1189" y="0"/>
                  </a:lnTo>
                  <a:lnTo>
                    <a:pt x="1177" y="2"/>
                  </a:lnTo>
                  <a:lnTo>
                    <a:pt x="1163" y="10"/>
                  </a:lnTo>
                  <a:lnTo>
                    <a:pt x="1163" y="10"/>
                  </a:lnTo>
                  <a:lnTo>
                    <a:pt x="1139" y="26"/>
                  </a:lnTo>
                  <a:lnTo>
                    <a:pt x="1117" y="42"/>
                  </a:lnTo>
                  <a:lnTo>
                    <a:pt x="1095" y="59"/>
                  </a:lnTo>
                  <a:lnTo>
                    <a:pt x="1085" y="6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58" y="107"/>
                  </a:lnTo>
                  <a:lnTo>
                    <a:pt x="1036" y="131"/>
                  </a:lnTo>
                  <a:lnTo>
                    <a:pt x="1012" y="151"/>
                  </a:lnTo>
                  <a:lnTo>
                    <a:pt x="986" y="169"/>
                  </a:lnTo>
                  <a:lnTo>
                    <a:pt x="960" y="183"/>
                  </a:lnTo>
                  <a:lnTo>
                    <a:pt x="932" y="195"/>
                  </a:lnTo>
                  <a:lnTo>
                    <a:pt x="901" y="205"/>
                  </a:lnTo>
                  <a:lnTo>
                    <a:pt x="869" y="213"/>
                  </a:lnTo>
                  <a:lnTo>
                    <a:pt x="869" y="213"/>
                  </a:lnTo>
                  <a:lnTo>
                    <a:pt x="819" y="221"/>
                  </a:lnTo>
                  <a:lnTo>
                    <a:pt x="793" y="224"/>
                  </a:lnTo>
                  <a:lnTo>
                    <a:pt x="767" y="230"/>
                  </a:lnTo>
                  <a:lnTo>
                    <a:pt x="767" y="230"/>
                  </a:lnTo>
                  <a:lnTo>
                    <a:pt x="742" y="240"/>
                  </a:lnTo>
                  <a:lnTo>
                    <a:pt x="714" y="250"/>
                  </a:lnTo>
                  <a:lnTo>
                    <a:pt x="688" y="260"/>
                  </a:lnTo>
                  <a:lnTo>
                    <a:pt x="662" y="270"/>
                  </a:lnTo>
                  <a:lnTo>
                    <a:pt x="662" y="270"/>
                  </a:lnTo>
                  <a:lnTo>
                    <a:pt x="602" y="286"/>
                  </a:lnTo>
                  <a:lnTo>
                    <a:pt x="543" y="302"/>
                  </a:lnTo>
                  <a:lnTo>
                    <a:pt x="483" y="318"/>
                  </a:lnTo>
                  <a:lnTo>
                    <a:pt x="423" y="334"/>
                  </a:lnTo>
                  <a:lnTo>
                    <a:pt x="423" y="334"/>
                  </a:lnTo>
                  <a:lnTo>
                    <a:pt x="348" y="358"/>
                  </a:lnTo>
                  <a:lnTo>
                    <a:pt x="274" y="382"/>
                  </a:lnTo>
                  <a:lnTo>
                    <a:pt x="127" y="433"/>
                  </a:lnTo>
                  <a:lnTo>
                    <a:pt x="127" y="433"/>
                  </a:lnTo>
                  <a:lnTo>
                    <a:pt x="115" y="441"/>
                  </a:lnTo>
                  <a:lnTo>
                    <a:pt x="103" y="449"/>
                  </a:lnTo>
                  <a:lnTo>
                    <a:pt x="93" y="459"/>
                  </a:lnTo>
                  <a:lnTo>
                    <a:pt x="87" y="471"/>
                  </a:lnTo>
                  <a:lnTo>
                    <a:pt x="87" y="471"/>
                  </a:lnTo>
                  <a:lnTo>
                    <a:pt x="85" y="491"/>
                  </a:lnTo>
                  <a:lnTo>
                    <a:pt x="83" y="511"/>
                  </a:lnTo>
                  <a:lnTo>
                    <a:pt x="83" y="533"/>
                  </a:lnTo>
                  <a:lnTo>
                    <a:pt x="87" y="553"/>
                  </a:lnTo>
                  <a:lnTo>
                    <a:pt x="87" y="553"/>
                  </a:lnTo>
                  <a:lnTo>
                    <a:pt x="119" y="708"/>
                  </a:lnTo>
                  <a:lnTo>
                    <a:pt x="153" y="863"/>
                  </a:lnTo>
                  <a:lnTo>
                    <a:pt x="153" y="863"/>
                  </a:lnTo>
                  <a:lnTo>
                    <a:pt x="155" y="881"/>
                  </a:lnTo>
                  <a:lnTo>
                    <a:pt x="155" y="898"/>
                  </a:lnTo>
                  <a:lnTo>
                    <a:pt x="153" y="916"/>
                  </a:lnTo>
                  <a:lnTo>
                    <a:pt x="149" y="932"/>
                  </a:lnTo>
                  <a:lnTo>
                    <a:pt x="149" y="932"/>
                  </a:lnTo>
                  <a:lnTo>
                    <a:pt x="125" y="982"/>
                  </a:lnTo>
                  <a:lnTo>
                    <a:pt x="101" y="1032"/>
                  </a:lnTo>
                  <a:lnTo>
                    <a:pt x="87" y="1055"/>
                  </a:lnTo>
                  <a:lnTo>
                    <a:pt x="72" y="1079"/>
                  </a:lnTo>
                  <a:lnTo>
                    <a:pt x="54" y="1101"/>
                  </a:lnTo>
                  <a:lnTo>
                    <a:pt x="32" y="1121"/>
                  </a:lnTo>
                  <a:lnTo>
                    <a:pt x="32" y="1121"/>
                  </a:lnTo>
                  <a:lnTo>
                    <a:pt x="24" y="1129"/>
                  </a:lnTo>
                  <a:lnTo>
                    <a:pt x="16" y="1137"/>
                  </a:lnTo>
                  <a:lnTo>
                    <a:pt x="8" y="1147"/>
                  </a:lnTo>
                  <a:lnTo>
                    <a:pt x="4" y="1157"/>
                  </a:lnTo>
                  <a:lnTo>
                    <a:pt x="4" y="1157"/>
                  </a:lnTo>
                  <a:lnTo>
                    <a:pt x="2" y="1169"/>
                  </a:lnTo>
                  <a:lnTo>
                    <a:pt x="0" y="1183"/>
                  </a:lnTo>
                  <a:lnTo>
                    <a:pt x="2" y="1195"/>
                  </a:lnTo>
                  <a:lnTo>
                    <a:pt x="4" y="1199"/>
                  </a:lnTo>
                  <a:lnTo>
                    <a:pt x="6" y="1203"/>
                  </a:lnTo>
                  <a:lnTo>
                    <a:pt x="6" y="1203"/>
                  </a:lnTo>
                  <a:lnTo>
                    <a:pt x="91" y="1274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201" y="1342"/>
                  </a:lnTo>
                  <a:lnTo>
                    <a:pt x="209" y="1340"/>
                  </a:lnTo>
                  <a:lnTo>
                    <a:pt x="221" y="1336"/>
                  </a:lnTo>
                  <a:lnTo>
                    <a:pt x="221" y="1336"/>
                  </a:lnTo>
                  <a:lnTo>
                    <a:pt x="237" y="1332"/>
                  </a:lnTo>
                  <a:lnTo>
                    <a:pt x="243" y="1328"/>
                  </a:lnTo>
                  <a:lnTo>
                    <a:pt x="249" y="1324"/>
                  </a:lnTo>
                  <a:lnTo>
                    <a:pt x="254" y="1316"/>
                  </a:lnTo>
                  <a:lnTo>
                    <a:pt x="260" y="1306"/>
                  </a:lnTo>
                  <a:lnTo>
                    <a:pt x="270" y="1280"/>
                  </a:lnTo>
                  <a:lnTo>
                    <a:pt x="270" y="1280"/>
                  </a:lnTo>
                  <a:lnTo>
                    <a:pt x="280" y="1260"/>
                  </a:lnTo>
                  <a:lnTo>
                    <a:pt x="292" y="1242"/>
                  </a:lnTo>
                  <a:lnTo>
                    <a:pt x="304" y="1224"/>
                  </a:lnTo>
                  <a:lnTo>
                    <a:pt x="318" y="1211"/>
                  </a:lnTo>
                  <a:lnTo>
                    <a:pt x="318" y="1211"/>
                  </a:lnTo>
                  <a:lnTo>
                    <a:pt x="328" y="1197"/>
                  </a:lnTo>
                  <a:lnTo>
                    <a:pt x="328" y="1197"/>
                  </a:lnTo>
                  <a:lnTo>
                    <a:pt x="340" y="1187"/>
                  </a:lnTo>
                  <a:lnTo>
                    <a:pt x="354" y="1179"/>
                  </a:lnTo>
                  <a:lnTo>
                    <a:pt x="368" y="1175"/>
                  </a:lnTo>
                  <a:lnTo>
                    <a:pt x="382" y="1173"/>
                  </a:lnTo>
                  <a:lnTo>
                    <a:pt x="382" y="1173"/>
                  </a:lnTo>
                  <a:lnTo>
                    <a:pt x="396" y="1175"/>
                  </a:lnTo>
                  <a:lnTo>
                    <a:pt x="408" y="1181"/>
                  </a:lnTo>
                  <a:lnTo>
                    <a:pt x="408" y="1181"/>
                  </a:lnTo>
                  <a:lnTo>
                    <a:pt x="421" y="1187"/>
                  </a:lnTo>
                  <a:lnTo>
                    <a:pt x="435" y="1189"/>
                  </a:lnTo>
                  <a:lnTo>
                    <a:pt x="435" y="1189"/>
                  </a:lnTo>
                  <a:lnTo>
                    <a:pt x="443" y="1189"/>
                  </a:lnTo>
                  <a:lnTo>
                    <a:pt x="451" y="1187"/>
                  </a:lnTo>
                  <a:lnTo>
                    <a:pt x="467" y="1179"/>
                  </a:lnTo>
                  <a:lnTo>
                    <a:pt x="485" y="1169"/>
                  </a:lnTo>
                  <a:lnTo>
                    <a:pt x="503" y="1157"/>
                  </a:lnTo>
                  <a:lnTo>
                    <a:pt x="507" y="1153"/>
                  </a:lnTo>
                  <a:lnTo>
                    <a:pt x="507" y="1153"/>
                  </a:lnTo>
                  <a:lnTo>
                    <a:pt x="531" y="1137"/>
                  </a:lnTo>
                  <a:lnTo>
                    <a:pt x="557" y="1121"/>
                  </a:lnTo>
                  <a:lnTo>
                    <a:pt x="584" y="1105"/>
                  </a:lnTo>
                  <a:lnTo>
                    <a:pt x="614" y="1091"/>
                  </a:lnTo>
                  <a:lnTo>
                    <a:pt x="646" y="1079"/>
                  </a:lnTo>
                  <a:lnTo>
                    <a:pt x="680" y="1069"/>
                  </a:lnTo>
                  <a:lnTo>
                    <a:pt x="716" y="1061"/>
                  </a:lnTo>
                  <a:lnTo>
                    <a:pt x="753" y="1057"/>
                  </a:lnTo>
                  <a:lnTo>
                    <a:pt x="753" y="1057"/>
                  </a:lnTo>
                  <a:lnTo>
                    <a:pt x="763" y="1057"/>
                  </a:lnTo>
                  <a:lnTo>
                    <a:pt x="763" y="1057"/>
                  </a:lnTo>
                  <a:lnTo>
                    <a:pt x="767" y="1046"/>
                  </a:lnTo>
                  <a:lnTo>
                    <a:pt x="767" y="1046"/>
                  </a:lnTo>
                  <a:lnTo>
                    <a:pt x="771" y="1034"/>
                  </a:lnTo>
                  <a:lnTo>
                    <a:pt x="777" y="1022"/>
                  </a:lnTo>
                  <a:lnTo>
                    <a:pt x="785" y="1014"/>
                  </a:lnTo>
                  <a:lnTo>
                    <a:pt x="791" y="1008"/>
                  </a:lnTo>
                  <a:lnTo>
                    <a:pt x="791" y="1008"/>
                  </a:lnTo>
                  <a:lnTo>
                    <a:pt x="795" y="1002"/>
                  </a:lnTo>
                  <a:lnTo>
                    <a:pt x="795" y="1002"/>
                  </a:lnTo>
                  <a:lnTo>
                    <a:pt x="801" y="996"/>
                  </a:lnTo>
                  <a:lnTo>
                    <a:pt x="809" y="992"/>
                  </a:lnTo>
                  <a:lnTo>
                    <a:pt x="817" y="988"/>
                  </a:lnTo>
                  <a:lnTo>
                    <a:pt x="827" y="988"/>
                  </a:lnTo>
                  <a:lnTo>
                    <a:pt x="827" y="988"/>
                  </a:lnTo>
                  <a:lnTo>
                    <a:pt x="829" y="988"/>
                  </a:lnTo>
                  <a:lnTo>
                    <a:pt x="829" y="988"/>
                  </a:lnTo>
                  <a:lnTo>
                    <a:pt x="839" y="990"/>
                  </a:lnTo>
                  <a:lnTo>
                    <a:pt x="847" y="994"/>
                  </a:lnTo>
                  <a:lnTo>
                    <a:pt x="855" y="1000"/>
                  </a:lnTo>
                  <a:lnTo>
                    <a:pt x="861" y="1008"/>
                  </a:lnTo>
                  <a:lnTo>
                    <a:pt x="861" y="1008"/>
                  </a:lnTo>
                  <a:lnTo>
                    <a:pt x="865" y="1012"/>
                  </a:lnTo>
                  <a:lnTo>
                    <a:pt x="865" y="1012"/>
                  </a:lnTo>
                  <a:lnTo>
                    <a:pt x="871" y="1020"/>
                  </a:lnTo>
                  <a:lnTo>
                    <a:pt x="879" y="1032"/>
                  </a:lnTo>
                  <a:lnTo>
                    <a:pt x="883" y="1046"/>
                  </a:lnTo>
                  <a:lnTo>
                    <a:pt x="883" y="1053"/>
                  </a:lnTo>
                  <a:lnTo>
                    <a:pt x="883" y="1061"/>
                  </a:lnTo>
                  <a:lnTo>
                    <a:pt x="883" y="1061"/>
                  </a:lnTo>
                  <a:lnTo>
                    <a:pt x="877" y="1103"/>
                  </a:lnTo>
                  <a:lnTo>
                    <a:pt x="877" y="1103"/>
                  </a:lnTo>
                  <a:lnTo>
                    <a:pt x="891" y="1103"/>
                  </a:lnTo>
                  <a:lnTo>
                    <a:pt x="891" y="1103"/>
                  </a:lnTo>
                  <a:lnTo>
                    <a:pt x="907" y="1101"/>
                  </a:lnTo>
                  <a:lnTo>
                    <a:pt x="924" y="1097"/>
                  </a:lnTo>
                  <a:lnTo>
                    <a:pt x="940" y="1091"/>
                  </a:lnTo>
                  <a:lnTo>
                    <a:pt x="956" y="1083"/>
                  </a:lnTo>
                  <a:lnTo>
                    <a:pt x="972" y="1073"/>
                  </a:lnTo>
                  <a:lnTo>
                    <a:pt x="988" y="1061"/>
                  </a:lnTo>
                  <a:lnTo>
                    <a:pt x="1002" y="1048"/>
                  </a:lnTo>
                  <a:lnTo>
                    <a:pt x="1014" y="1034"/>
                  </a:lnTo>
                  <a:lnTo>
                    <a:pt x="1014" y="10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8" name="Freeform 10">
              <a:extLst>
                <a:ext uri="{FF2B5EF4-FFF2-40B4-BE49-F238E27FC236}">
                  <a16:creationId xmlns:a16="http://schemas.microsoft.com/office/drawing/2014/main" id="{5A5CB9B2-50A9-7FBB-F1E3-4031F8D63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9745" y="2529368"/>
              <a:ext cx="174300" cy="252690"/>
            </a:xfrm>
            <a:custGeom>
              <a:avLst/>
              <a:gdLst>
                <a:gd name="T0" fmla="*/ 420 w 1052"/>
                <a:gd name="T1" fmla="*/ 203 h 1541"/>
                <a:gd name="T2" fmla="*/ 444 w 1052"/>
                <a:gd name="T3" fmla="*/ 277 h 1541"/>
                <a:gd name="T4" fmla="*/ 476 w 1052"/>
                <a:gd name="T5" fmla="*/ 314 h 1541"/>
                <a:gd name="T6" fmla="*/ 488 w 1052"/>
                <a:gd name="T7" fmla="*/ 334 h 1541"/>
                <a:gd name="T8" fmla="*/ 486 w 1052"/>
                <a:gd name="T9" fmla="*/ 380 h 1541"/>
                <a:gd name="T10" fmla="*/ 464 w 1052"/>
                <a:gd name="T11" fmla="*/ 428 h 1541"/>
                <a:gd name="T12" fmla="*/ 223 w 1052"/>
                <a:gd name="T13" fmla="*/ 656 h 1541"/>
                <a:gd name="T14" fmla="*/ 207 w 1052"/>
                <a:gd name="T15" fmla="*/ 664 h 1541"/>
                <a:gd name="T16" fmla="*/ 32 w 1052"/>
                <a:gd name="T17" fmla="*/ 708 h 1541"/>
                <a:gd name="T18" fmla="*/ 2 w 1052"/>
                <a:gd name="T19" fmla="*/ 740 h 1541"/>
                <a:gd name="T20" fmla="*/ 4 w 1052"/>
                <a:gd name="T21" fmla="*/ 823 h 1541"/>
                <a:gd name="T22" fmla="*/ 14 w 1052"/>
                <a:gd name="T23" fmla="*/ 909 h 1541"/>
                <a:gd name="T24" fmla="*/ 46 w 1052"/>
                <a:gd name="T25" fmla="*/ 949 h 1541"/>
                <a:gd name="T26" fmla="*/ 116 w 1052"/>
                <a:gd name="T27" fmla="*/ 1034 h 1541"/>
                <a:gd name="T28" fmla="*/ 144 w 1052"/>
                <a:gd name="T29" fmla="*/ 1092 h 1541"/>
                <a:gd name="T30" fmla="*/ 207 w 1052"/>
                <a:gd name="T31" fmla="*/ 1153 h 1541"/>
                <a:gd name="T32" fmla="*/ 285 w 1052"/>
                <a:gd name="T33" fmla="*/ 1169 h 1541"/>
                <a:gd name="T34" fmla="*/ 307 w 1052"/>
                <a:gd name="T35" fmla="*/ 1177 h 1541"/>
                <a:gd name="T36" fmla="*/ 346 w 1052"/>
                <a:gd name="T37" fmla="*/ 1211 h 1541"/>
                <a:gd name="T38" fmla="*/ 394 w 1052"/>
                <a:gd name="T39" fmla="*/ 1217 h 1541"/>
                <a:gd name="T40" fmla="*/ 442 w 1052"/>
                <a:gd name="T41" fmla="*/ 1312 h 1541"/>
                <a:gd name="T42" fmla="*/ 436 w 1052"/>
                <a:gd name="T43" fmla="*/ 1354 h 1541"/>
                <a:gd name="T44" fmla="*/ 414 w 1052"/>
                <a:gd name="T45" fmla="*/ 1394 h 1541"/>
                <a:gd name="T46" fmla="*/ 430 w 1052"/>
                <a:gd name="T47" fmla="*/ 1434 h 1541"/>
                <a:gd name="T48" fmla="*/ 499 w 1052"/>
                <a:gd name="T49" fmla="*/ 1483 h 1541"/>
                <a:gd name="T50" fmla="*/ 605 w 1052"/>
                <a:gd name="T51" fmla="*/ 1521 h 1541"/>
                <a:gd name="T52" fmla="*/ 641 w 1052"/>
                <a:gd name="T53" fmla="*/ 1523 h 1541"/>
                <a:gd name="T54" fmla="*/ 674 w 1052"/>
                <a:gd name="T55" fmla="*/ 1531 h 1541"/>
                <a:gd name="T56" fmla="*/ 726 w 1052"/>
                <a:gd name="T57" fmla="*/ 1541 h 1541"/>
                <a:gd name="T58" fmla="*/ 752 w 1052"/>
                <a:gd name="T59" fmla="*/ 1535 h 1541"/>
                <a:gd name="T60" fmla="*/ 794 w 1052"/>
                <a:gd name="T61" fmla="*/ 1481 h 1541"/>
                <a:gd name="T62" fmla="*/ 816 w 1052"/>
                <a:gd name="T63" fmla="*/ 1432 h 1541"/>
                <a:gd name="T64" fmla="*/ 889 w 1052"/>
                <a:gd name="T65" fmla="*/ 1340 h 1541"/>
                <a:gd name="T66" fmla="*/ 969 w 1052"/>
                <a:gd name="T67" fmla="*/ 1296 h 1541"/>
                <a:gd name="T68" fmla="*/ 1040 w 1052"/>
                <a:gd name="T69" fmla="*/ 1235 h 1541"/>
                <a:gd name="T70" fmla="*/ 1052 w 1052"/>
                <a:gd name="T71" fmla="*/ 1145 h 1541"/>
                <a:gd name="T72" fmla="*/ 1036 w 1052"/>
                <a:gd name="T73" fmla="*/ 1032 h 1541"/>
                <a:gd name="T74" fmla="*/ 967 w 1052"/>
                <a:gd name="T75" fmla="*/ 811 h 1541"/>
                <a:gd name="T76" fmla="*/ 867 w 1052"/>
                <a:gd name="T77" fmla="*/ 563 h 1541"/>
                <a:gd name="T78" fmla="*/ 833 w 1052"/>
                <a:gd name="T79" fmla="*/ 410 h 1541"/>
                <a:gd name="T80" fmla="*/ 820 w 1052"/>
                <a:gd name="T81" fmla="*/ 330 h 1541"/>
                <a:gd name="T82" fmla="*/ 786 w 1052"/>
                <a:gd name="T83" fmla="*/ 193 h 1541"/>
                <a:gd name="T84" fmla="*/ 772 w 1052"/>
                <a:gd name="T85" fmla="*/ 155 h 1541"/>
                <a:gd name="T86" fmla="*/ 724 w 1052"/>
                <a:gd name="T87" fmla="*/ 102 h 1541"/>
                <a:gd name="T88" fmla="*/ 561 w 1052"/>
                <a:gd name="T89" fmla="*/ 8 h 1541"/>
                <a:gd name="T90" fmla="*/ 521 w 1052"/>
                <a:gd name="T91" fmla="*/ 0 h 1541"/>
                <a:gd name="T92" fmla="*/ 493 w 1052"/>
                <a:gd name="T93" fmla="*/ 6 h 1541"/>
                <a:gd name="T94" fmla="*/ 376 w 1052"/>
                <a:gd name="T95" fmla="*/ 128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52" h="1541">
                  <a:moveTo>
                    <a:pt x="376" y="128"/>
                  </a:moveTo>
                  <a:lnTo>
                    <a:pt x="376" y="128"/>
                  </a:lnTo>
                  <a:lnTo>
                    <a:pt x="406" y="179"/>
                  </a:lnTo>
                  <a:lnTo>
                    <a:pt x="420" y="203"/>
                  </a:lnTo>
                  <a:lnTo>
                    <a:pt x="430" y="231"/>
                  </a:lnTo>
                  <a:lnTo>
                    <a:pt x="430" y="231"/>
                  </a:lnTo>
                  <a:lnTo>
                    <a:pt x="436" y="255"/>
                  </a:lnTo>
                  <a:lnTo>
                    <a:pt x="444" y="277"/>
                  </a:lnTo>
                  <a:lnTo>
                    <a:pt x="450" y="287"/>
                  </a:lnTo>
                  <a:lnTo>
                    <a:pt x="458" y="296"/>
                  </a:lnTo>
                  <a:lnTo>
                    <a:pt x="466" y="306"/>
                  </a:lnTo>
                  <a:lnTo>
                    <a:pt x="476" y="314"/>
                  </a:lnTo>
                  <a:lnTo>
                    <a:pt x="476" y="314"/>
                  </a:lnTo>
                  <a:lnTo>
                    <a:pt x="480" y="318"/>
                  </a:lnTo>
                  <a:lnTo>
                    <a:pt x="484" y="322"/>
                  </a:lnTo>
                  <a:lnTo>
                    <a:pt x="488" y="334"/>
                  </a:lnTo>
                  <a:lnTo>
                    <a:pt x="490" y="348"/>
                  </a:lnTo>
                  <a:lnTo>
                    <a:pt x="490" y="362"/>
                  </a:lnTo>
                  <a:lnTo>
                    <a:pt x="490" y="362"/>
                  </a:lnTo>
                  <a:lnTo>
                    <a:pt x="486" y="380"/>
                  </a:lnTo>
                  <a:lnTo>
                    <a:pt x="482" y="398"/>
                  </a:lnTo>
                  <a:lnTo>
                    <a:pt x="474" y="414"/>
                  </a:lnTo>
                  <a:lnTo>
                    <a:pt x="470" y="420"/>
                  </a:lnTo>
                  <a:lnTo>
                    <a:pt x="464" y="428"/>
                  </a:lnTo>
                  <a:lnTo>
                    <a:pt x="464" y="428"/>
                  </a:lnTo>
                  <a:lnTo>
                    <a:pt x="404" y="485"/>
                  </a:lnTo>
                  <a:lnTo>
                    <a:pt x="344" y="543"/>
                  </a:lnTo>
                  <a:lnTo>
                    <a:pt x="223" y="656"/>
                  </a:lnTo>
                  <a:lnTo>
                    <a:pt x="223" y="656"/>
                  </a:lnTo>
                  <a:lnTo>
                    <a:pt x="215" y="660"/>
                  </a:lnTo>
                  <a:lnTo>
                    <a:pt x="207" y="664"/>
                  </a:lnTo>
                  <a:lnTo>
                    <a:pt x="207" y="664"/>
                  </a:lnTo>
                  <a:lnTo>
                    <a:pt x="120" y="684"/>
                  </a:lnTo>
                  <a:lnTo>
                    <a:pt x="76" y="696"/>
                  </a:lnTo>
                  <a:lnTo>
                    <a:pt x="32" y="708"/>
                  </a:lnTo>
                  <a:lnTo>
                    <a:pt x="32" y="708"/>
                  </a:lnTo>
                  <a:lnTo>
                    <a:pt x="22" y="714"/>
                  </a:lnTo>
                  <a:lnTo>
                    <a:pt x="12" y="724"/>
                  </a:lnTo>
                  <a:lnTo>
                    <a:pt x="4" y="734"/>
                  </a:lnTo>
                  <a:lnTo>
                    <a:pt x="2" y="740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2" y="784"/>
                  </a:lnTo>
                  <a:lnTo>
                    <a:pt x="4" y="823"/>
                  </a:lnTo>
                  <a:lnTo>
                    <a:pt x="8" y="863"/>
                  </a:lnTo>
                  <a:lnTo>
                    <a:pt x="12" y="901"/>
                  </a:lnTo>
                  <a:lnTo>
                    <a:pt x="12" y="901"/>
                  </a:lnTo>
                  <a:lnTo>
                    <a:pt x="14" y="909"/>
                  </a:lnTo>
                  <a:lnTo>
                    <a:pt x="16" y="915"/>
                  </a:lnTo>
                  <a:lnTo>
                    <a:pt x="26" y="927"/>
                  </a:lnTo>
                  <a:lnTo>
                    <a:pt x="46" y="949"/>
                  </a:lnTo>
                  <a:lnTo>
                    <a:pt x="46" y="949"/>
                  </a:lnTo>
                  <a:lnTo>
                    <a:pt x="68" y="972"/>
                  </a:lnTo>
                  <a:lnTo>
                    <a:pt x="90" y="996"/>
                  </a:lnTo>
                  <a:lnTo>
                    <a:pt x="108" y="1022"/>
                  </a:lnTo>
                  <a:lnTo>
                    <a:pt x="116" y="1034"/>
                  </a:lnTo>
                  <a:lnTo>
                    <a:pt x="122" y="1048"/>
                  </a:lnTo>
                  <a:lnTo>
                    <a:pt x="122" y="1048"/>
                  </a:lnTo>
                  <a:lnTo>
                    <a:pt x="132" y="1070"/>
                  </a:lnTo>
                  <a:lnTo>
                    <a:pt x="144" y="1092"/>
                  </a:lnTo>
                  <a:lnTo>
                    <a:pt x="156" y="1110"/>
                  </a:lnTo>
                  <a:lnTo>
                    <a:pt x="171" y="1127"/>
                  </a:lnTo>
                  <a:lnTo>
                    <a:pt x="189" y="1141"/>
                  </a:lnTo>
                  <a:lnTo>
                    <a:pt x="207" y="1153"/>
                  </a:lnTo>
                  <a:lnTo>
                    <a:pt x="229" y="1161"/>
                  </a:lnTo>
                  <a:lnTo>
                    <a:pt x="253" y="1167"/>
                  </a:lnTo>
                  <a:lnTo>
                    <a:pt x="253" y="1167"/>
                  </a:lnTo>
                  <a:lnTo>
                    <a:pt x="285" y="1169"/>
                  </a:lnTo>
                  <a:lnTo>
                    <a:pt x="299" y="1171"/>
                  </a:lnTo>
                  <a:lnTo>
                    <a:pt x="305" y="1173"/>
                  </a:lnTo>
                  <a:lnTo>
                    <a:pt x="307" y="1177"/>
                  </a:lnTo>
                  <a:lnTo>
                    <a:pt x="307" y="1177"/>
                  </a:lnTo>
                  <a:lnTo>
                    <a:pt x="315" y="1191"/>
                  </a:lnTo>
                  <a:lnTo>
                    <a:pt x="324" y="1201"/>
                  </a:lnTo>
                  <a:lnTo>
                    <a:pt x="334" y="1209"/>
                  </a:lnTo>
                  <a:lnTo>
                    <a:pt x="346" y="1211"/>
                  </a:lnTo>
                  <a:lnTo>
                    <a:pt x="358" y="1213"/>
                  </a:lnTo>
                  <a:lnTo>
                    <a:pt x="370" y="1215"/>
                  </a:lnTo>
                  <a:lnTo>
                    <a:pt x="394" y="1217"/>
                  </a:lnTo>
                  <a:lnTo>
                    <a:pt x="394" y="1217"/>
                  </a:lnTo>
                  <a:lnTo>
                    <a:pt x="420" y="1265"/>
                  </a:lnTo>
                  <a:lnTo>
                    <a:pt x="432" y="1289"/>
                  </a:lnTo>
                  <a:lnTo>
                    <a:pt x="442" y="1312"/>
                  </a:lnTo>
                  <a:lnTo>
                    <a:pt x="442" y="1312"/>
                  </a:lnTo>
                  <a:lnTo>
                    <a:pt x="444" y="1322"/>
                  </a:lnTo>
                  <a:lnTo>
                    <a:pt x="444" y="1334"/>
                  </a:lnTo>
                  <a:lnTo>
                    <a:pt x="440" y="1344"/>
                  </a:lnTo>
                  <a:lnTo>
                    <a:pt x="436" y="1354"/>
                  </a:lnTo>
                  <a:lnTo>
                    <a:pt x="436" y="1354"/>
                  </a:lnTo>
                  <a:lnTo>
                    <a:pt x="422" y="1374"/>
                  </a:lnTo>
                  <a:lnTo>
                    <a:pt x="418" y="1384"/>
                  </a:lnTo>
                  <a:lnTo>
                    <a:pt x="414" y="1394"/>
                  </a:lnTo>
                  <a:lnTo>
                    <a:pt x="414" y="1404"/>
                  </a:lnTo>
                  <a:lnTo>
                    <a:pt x="416" y="1414"/>
                  </a:lnTo>
                  <a:lnTo>
                    <a:pt x="420" y="1424"/>
                  </a:lnTo>
                  <a:lnTo>
                    <a:pt x="430" y="1434"/>
                  </a:lnTo>
                  <a:lnTo>
                    <a:pt x="430" y="1434"/>
                  </a:lnTo>
                  <a:lnTo>
                    <a:pt x="454" y="1452"/>
                  </a:lnTo>
                  <a:lnTo>
                    <a:pt x="476" y="1467"/>
                  </a:lnTo>
                  <a:lnTo>
                    <a:pt x="499" y="1483"/>
                  </a:lnTo>
                  <a:lnTo>
                    <a:pt x="523" y="1497"/>
                  </a:lnTo>
                  <a:lnTo>
                    <a:pt x="549" y="1507"/>
                  </a:lnTo>
                  <a:lnTo>
                    <a:pt x="577" y="1515"/>
                  </a:lnTo>
                  <a:lnTo>
                    <a:pt x="605" y="1521"/>
                  </a:lnTo>
                  <a:lnTo>
                    <a:pt x="635" y="1523"/>
                  </a:lnTo>
                  <a:lnTo>
                    <a:pt x="635" y="1523"/>
                  </a:lnTo>
                  <a:lnTo>
                    <a:pt x="641" y="1523"/>
                  </a:lnTo>
                  <a:lnTo>
                    <a:pt x="641" y="1523"/>
                  </a:lnTo>
                  <a:lnTo>
                    <a:pt x="643" y="1523"/>
                  </a:lnTo>
                  <a:lnTo>
                    <a:pt x="643" y="1523"/>
                  </a:lnTo>
                  <a:lnTo>
                    <a:pt x="658" y="1525"/>
                  </a:lnTo>
                  <a:lnTo>
                    <a:pt x="674" y="1531"/>
                  </a:lnTo>
                  <a:lnTo>
                    <a:pt x="692" y="1537"/>
                  </a:lnTo>
                  <a:lnTo>
                    <a:pt x="708" y="1541"/>
                  </a:lnTo>
                  <a:lnTo>
                    <a:pt x="708" y="1541"/>
                  </a:lnTo>
                  <a:lnTo>
                    <a:pt x="726" y="1541"/>
                  </a:lnTo>
                  <a:lnTo>
                    <a:pt x="726" y="1541"/>
                  </a:lnTo>
                  <a:lnTo>
                    <a:pt x="740" y="1541"/>
                  </a:lnTo>
                  <a:lnTo>
                    <a:pt x="746" y="1539"/>
                  </a:lnTo>
                  <a:lnTo>
                    <a:pt x="752" y="1535"/>
                  </a:lnTo>
                  <a:lnTo>
                    <a:pt x="752" y="1535"/>
                  </a:lnTo>
                  <a:lnTo>
                    <a:pt x="768" y="1519"/>
                  </a:lnTo>
                  <a:lnTo>
                    <a:pt x="782" y="1501"/>
                  </a:lnTo>
                  <a:lnTo>
                    <a:pt x="794" y="1481"/>
                  </a:lnTo>
                  <a:lnTo>
                    <a:pt x="800" y="1473"/>
                  </a:lnTo>
                  <a:lnTo>
                    <a:pt x="804" y="1463"/>
                  </a:lnTo>
                  <a:lnTo>
                    <a:pt x="804" y="1463"/>
                  </a:lnTo>
                  <a:lnTo>
                    <a:pt x="816" y="1432"/>
                  </a:lnTo>
                  <a:lnTo>
                    <a:pt x="829" y="1404"/>
                  </a:lnTo>
                  <a:lnTo>
                    <a:pt x="847" y="1380"/>
                  </a:lnTo>
                  <a:lnTo>
                    <a:pt x="867" y="1358"/>
                  </a:lnTo>
                  <a:lnTo>
                    <a:pt x="889" y="1340"/>
                  </a:lnTo>
                  <a:lnTo>
                    <a:pt x="915" y="1324"/>
                  </a:lnTo>
                  <a:lnTo>
                    <a:pt x="941" y="1308"/>
                  </a:lnTo>
                  <a:lnTo>
                    <a:pt x="969" y="1296"/>
                  </a:lnTo>
                  <a:lnTo>
                    <a:pt x="969" y="1296"/>
                  </a:lnTo>
                  <a:lnTo>
                    <a:pt x="994" y="1285"/>
                  </a:lnTo>
                  <a:lnTo>
                    <a:pt x="1014" y="1269"/>
                  </a:lnTo>
                  <a:lnTo>
                    <a:pt x="1028" y="1253"/>
                  </a:lnTo>
                  <a:lnTo>
                    <a:pt x="1040" y="1235"/>
                  </a:lnTo>
                  <a:lnTo>
                    <a:pt x="1048" y="1215"/>
                  </a:lnTo>
                  <a:lnTo>
                    <a:pt x="1052" y="1193"/>
                  </a:lnTo>
                  <a:lnTo>
                    <a:pt x="1052" y="1171"/>
                  </a:lnTo>
                  <a:lnTo>
                    <a:pt x="1052" y="1145"/>
                  </a:lnTo>
                  <a:lnTo>
                    <a:pt x="1052" y="1145"/>
                  </a:lnTo>
                  <a:lnTo>
                    <a:pt x="1050" y="1118"/>
                  </a:lnTo>
                  <a:lnTo>
                    <a:pt x="1046" y="1088"/>
                  </a:lnTo>
                  <a:lnTo>
                    <a:pt x="1036" y="1032"/>
                  </a:lnTo>
                  <a:lnTo>
                    <a:pt x="1022" y="976"/>
                  </a:lnTo>
                  <a:lnTo>
                    <a:pt x="1006" y="921"/>
                  </a:lnTo>
                  <a:lnTo>
                    <a:pt x="987" y="865"/>
                  </a:lnTo>
                  <a:lnTo>
                    <a:pt x="967" y="811"/>
                  </a:lnTo>
                  <a:lnTo>
                    <a:pt x="925" y="704"/>
                  </a:lnTo>
                  <a:lnTo>
                    <a:pt x="925" y="704"/>
                  </a:lnTo>
                  <a:lnTo>
                    <a:pt x="895" y="632"/>
                  </a:lnTo>
                  <a:lnTo>
                    <a:pt x="867" y="563"/>
                  </a:lnTo>
                  <a:lnTo>
                    <a:pt x="853" y="525"/>
                  </a:lnTo>
                  <a:lnTo>
                    <a:pt x="843" y="489"/>
                  </a:lnTo>
                  <a:lnTo>
                    <a:pt x="837" y="450"/>
                  </a:lnTo>
                  <a:lnTo>
                    <a:pt x="833" y="410"/>
                  </a:lnTo>
                  <a:lnTo>
                    <a:pt x="833" y="410"/>
                  </a:lnTo>
                  <a:lnTo>
                    <a:pt x="831" y="384"/>
                  </a:lnTo>
                  <a:lnTo>
                    <a:pt x="827" y="356"/>
                  </a:lnTo>
                  <a:lnTo>
                    <a:pt x="820" y="330"/>
                  </a:lnTo>
                  <a:lnTo>
                    <a:pt x="814" y="302"/>
                  </a:lnTo>
                  <a:lnTo>
                    <a:pt x="798" y="249"/>
                  </a:lnTo>
                  <a:lnTo>
                    <a:pt x="790" y="221"/>
                  </a:lnTo>
                  <a:lnTo>
                    <a:pt x="786" y="193"/>
                  </a:lnTo>
                  <a:lnTo>
                    <a:pt x="786" y="193"/>
                  </a:lnTo>
                  <a:lnTo>
                    <a:pt x="784" y="181"/>
                  </a:lnTo>
                  <a:lnTo>
                    <a:pt x="778" y="169"/>
                  </a:lnTo>
                  <a:lnTo>
                    <a:pt x="772" y="155"/>
                  </a:lnTo>
                  <a:lnTo>
                    <a:pt x="764" y="143"/>
                  </a:lnTo>
                  <a:lnTo>
                    <a:pt x="746" y="122"/>
                  </a:lnTo>
                  <a:lnTo>
                    <a:pt x="724" y="102"/>
                  </a:lnTo>
                  <a:lnTo>
                    <a:pt x="724" y="102"/>
                  </a:lnTo>
                  <a:lnTo>
                    <a:pt x="686" y="76"/>
                  </a:lnTo>
                  <a:lnTo>
                    <a:pt x="645" y="52"/>
                  </a:lnTo>
                  <a:lnTo>
                    <a:pt x="603" y="28"/>
                  </a:lnTo>
                  <a:lnTo>
                    <a:pt x="561" y="8"/>
                  </a:lnTo>
                  <a:lnTo>
                    <a:pt x="561" y="8"/>
                  </a:lnTo>
                  <a:lnTo>
                    <a:pt x="543" y="2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05" y="2"/>
                  </a:lnTo>
                  <a:lnTo>
                    <a:pt x="497" y="4"/>
                  </a:lnTo>
                  <a:lnTo>
                    <a:pt x="493" y="6"/>
                  </a:lnTo>
                  <a:lnTo>
                    <a:pt x="493" y="6"/>
                  </a:lnTo>
                  <a:lnTo>
                    <a:pt x="462" y="36"/>
                  </a:lnTo>
                  <a:lnTo>
                    <a:pt x="430" y="68"/>
                  </a:lnTo>
                  <a:lnTo>
                    <a:pt x="376" y="128"/>
                  </a:lnTo>
                  <a:lnTo>
                    <a:pt x="376" y="1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9" name="Freeform 11">
              <a:extLst>
                <a:ext uri="{FF2B5EF4-FFF2-40B4-BE49-F238E27FC236}">
                  <a16:creationId xmlns:a16="http://schemas.microsoft.com/office/drawing/2014/main" id="{B47B98B0-8432-B2A8-2B02-A574D561C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199" y="2847056"/>
              <a:ext cx="229142" cy="211532"/>
            </a:xfrm>
            <a:custGeom>
              <a:avLst/>
              <a:gdLst>
                <a:gd name="T0" fmla="*/ 1359 w 1383"/>
                <a:gd name="T1" fmla="*/ 341 h 1290"/>
                <a:gd name="T2" fmla="*/ 1296 w 1383"/>
                <a:gd name="T3" fmla="*/ 316 h 1290"/>
                <a:gd name="T4" fmla="*/ 1270 w 1383"/>
                <a:gd name="T5" fmla="*/ 256 h 1290"/>
                <a:gd name="T6" fmla="*/ 1238 w 1383"/>
                <a:gd name="T7" fmla="*/ 202 h 1290"/>
                <a:gd name="T8" fmla="*/ 1173 w 1383"/>
                <a:gd name="T9" fmla="*/ 228 h 1290"/>
                <a:gd name="T10" fmla="*/ 1033 w 1383"/>
                <a:gd name="T11" fmla="*/ 230 h 1290"/>
                <a:gd name="T12" fmla="*/ 890 w 1383"/>
                <a:gd name="T13" fmla="*/ 139 h 1290"/>
                <a:gd name="T14" fmla="*/ 833 w 1383"/>
                <a:gd name="T15" fmla="*/ 53 h 1290"/>
                <a:gd name="T16" fmla="*/ 751 w 1383"/>
                <a:gd name="T17" fmla="*/ 79 h 1290"/>
                <a:gd name="T18" fmla="*/ 715 w 1383"/>
                <a:gd name="T19" fmla="*/ 103 h 1290"/>
                <a:gd name="T20" fmla="*/ 709 w 1383"/>
                <a:gd name="T21" fmla="*/ 105 h 1290"/>
                <a:gd name="T22" fmla="*/ 678 w 1383"/>
                <a:gd name="T23" fmla="*/ 85 h 1290"/>
                <a:gd name="T24" fmla="*/ 656 w 1383"/>
                <a:gd name="T25" fmla="*/ 47 h 1290"/>
                <a:gd name="T26" fmla="*/ 580 w 1383"/>
                <a:gd name="T27" fmla="*/ 41 h 1290"/>
                <a:gd name="T28" fmla="*/ 516 w 1383"/>
                <a:gd name="T29" fmla="*/ 117 h 1290"/>
                <a:gd name="T30" fmla="*/ 463 w 1383"/>
                <a:gd name="T31" fmla="*/ 204 h 1290"/>
                <a:gd name="T32" fmla="*/ 405 w 1383"/>
                <a:gd name="T33" fmla="*/ 262 h 1290"/>
                <a:gd name="T34" fmla="*/ 330 w 1383"/>
                <a:gd name="T35" fmla="*/ 250 h 1290"/>
                <a:gd name="T36" fmla="*/ 302 w 1383"/>
                <a:gd name="T37" fmla="*/ 234 h 1290"/>
                <a:gd name="T38" fmla="*/ 254 w 1383"/>
                <a:gd name="T39" fmla="*/ 302 h 1290"/>
                <a:gd name="T40" fmla="*/ 182 w 1383"/>
                <a:gd name="T41" fmla="*/ 306 h 1290"/>
                <a:gd name="T42" fmla="*/ 119 w 1383"/>
                <a:gd name="T43" fmla="*/ 306 h 1290"/>
                <a:gd name="T44" fmla="*/ 121 w 1383"/>
                <a:gd name="T45" fmla="*/ 355 h 1290"/>
                <a:gd name="T46" fmla="*/ 103 w 1383"/>
                <a:gd name="T47" fmla="*/ 447 h 1290"/>
                <a:gd name="T48" fmla="*/ 23 w 1383"/>
                <a:gd name="T49" fmla="*/ 681 h 1290"/>
                <a:gd name="T50" fmla="*/ 53 w 1383"/>
                <a:gd name="T51" fmla="*/ 660 h 1290"/>
                <a:gd name="T52" fmla="*/ 69 w 1383"/>
                <a:gd name="T53" fmla="*/ 602 h 1290"/>
                <a:gd name="T54" fmla="*/ 107 w 1383"/>
                <a:gd name="T55" fmla="*/ 582 h 1290"/>
                <a:gd name="T56" fmla="*/ 188 w 1383"/>
                <a:gd name="T57" fmla="*/ 604 h 1290"/>
                <a:gd name="T58" fmla="*/ 204 w 1383"/>
                <a:gd name="T59" fmla="*/ 606 h 1290"/>
                <a:gd name="T60" fmla="*/ 236 w 1383"/>
                <a:gd name="T61" fmla="*/ 660 h 1290"/>
                <a:gd name="T62" fmla="*/ 298 w 1383"/>
                <a:gd name="T63" fmla="*/ 739 h 1290"/>
                <a:gd name="T64" fmla="*/ 427 w 1383"/>
                <a:gd name="T65" fmla="*/ 787 h 1290"/>
                <a:gd name="T66" fmla="*/ 487 w 1383"/>
                <a:gd name="T67" fmla="*/ 829 h 1290"/>
                <a:gd name="T68" fmla="*/ 570 w 1383"/>
                <a:gd name="T69" fmla="*/ 864 h 1290"/>
                <a:gd name="T70" fmla="*/ 630 w 1383"/>
                <a:gd name="T71" fmla="*/ 856 h 1290"/>
                <a:gd name="T72" fmla="*/ 676 w 1383"/>
                <a:gd name="T73" fmla="*/ 852 h 1290"/>
                <a:gd name="T74" fmla="*/ 721 w 1383"/>
                <a:gd name="T75" fmla="*/ 890 h 1290"/>
                <a:gd name="T76" fmla="*/ 727 w 1383"/>
                <a:gd name="T77" fmla="*/ 962 h 1290"/>
                <a:gd name="T78" fmla="*/ 672 w 1383"/>
                <a:gd name="T79" fmla="*/ 1013 h 1290"/>
                <a:gd name="T80" fmla="*/ 691 w 1383"/>
                <a:gd name="T81" fmla="*/ 1081 h 1290"/>
                <a:gd name="T82" fmla="*/ 785 w 1383"/>
                <a:gd name="T83" fmla="*/ 1196 h 1290"/>
                <a:gd name="T84" fmla="*/ 819 w 1383"/>
                <a:gd name="T85" fmla="*/ 1270 h 1290"/>
                <a:gd name="T86" fmla="*/ 980 w 1383"/>
                <a:gd name="T87" fmla="*/ 1149 h 1290"/>
                <a:gd name="T88" fmla="*/ 936 w 1383"/>
                <a:gd name="T89" fmla="*/ 1069 h 1290"/>
                <a:gd name="T90" fmla="*/ 970 w 1383"/>
                <a:gd name="T91" fmla="*/ 1002 h 1290"/>
                <a:gd name="T92" fmla="*/ 1109 w 1383"/>
                <a:gd name="T93" fmla="*/ 840 h 1290"/>
                <a:gd name="T94" fmla="*/ 1151 w 1383"/>
                <a:gd name="T95" fmla="*/ 735 h 1290"/>
                <a:gd name="T96" fmla="*/ 1224 w 1383"/>
                <a:gd name="T97" fmla="*/ 644 h 1290"/>
                <a:gd name="T98" fmla="*/ 1286 w 1383"/>
                <a:gd name="T99" fmla="*/ 554 h 1290"/>
                <a:gd name="T100" fmla="*/ 1284 w 1383"/>
                <a:gd name="T101" fmla="*/ 516 h 1290"/>
                <a:gd name="T102" fmla="*/ 1322 w 1383"/>
                <a:gd name="T103" fmla="*/ 483 h 1290"/>
                <a:gd name="T104" fmla="*/ 1381 w 1383"/>
                <a:gd name="T105" fmla="*/ 467 h 1290"/>
                <a:gd name="T106" fmla="*/ 1375 w 1383"/>
                <a:gd name="T107" fmla="*/ 385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3" h="1290">
                  <a:moveTo>
                    <a:pt x="1375" y="385"/>
                  </a:moveTo>
                  <a:lnTo>
                    <a:pt x="1375" y="385"/>
                  </a:lnTo>
                  <a:lnTo>
                    <a:pt x="1373" y="371"/>
                  </a:lnTo>
                  <a:lnTo>
                    <a:pt x="1369" y="359"/>
                  </a:lnTo>
                  <a:lnTo>
                    <a:pt x="1365" y="349"/>
                  </a:lnTo>
                  <a:lnTo>
                    <a:pt x="1359" y="341"/>
                  </a:lnTo>
                  <a:lnTo>
                    <a:pt x="1351" y="336"/>
                  </a:lnTo>
                  <a:lnTo>
                    <a:pt x="1342" y="330"/>
                  </a:lnTo>
                  <a:lnTo>
                    <a:pt x="1330" y="326"/>
                  </a:lnTo>
                  <a:lnTo>
                    <a:pt x="1318" y="322"/>
                  </a:lnTo>
                  <a:lnTo>
                    <a:pt x="1318" y="322"/>
                  </a:lnTo>
                  <a:lnTo>
                    <a:pt x="1296" y="316"/>
                  </a:lnTo>
                  <a:lnTo>
                    <a:pt x="1282" y="310"/>
                  </a:lnTo>
                  <a:lnTo>
                    <a:pt x="1270" y="304"/>
                  </a:lnTo>
                  <a:lnTo>
                    <a:pt x="1264" y="296"/>
                  </a:lnTo>
                  <a:lnTo>
                    <a:pt x="1262" y="284"/>
                  </a:lnTo>
                  <a:lnTo>
                    <a:pt x="1264" y="272"/>
                  </a:lnTo>
                  <a:lnTo>
                    <a:pt x="1270" y="256"/>
                  </a:lnTo>
                  <a:lnTo>
                    <a:pt x="1280" y="236"/>
                  </a:lnTo>
                  <a:lnTo>
                    <a:pt x="1280" y="236"/>
                  </a:lnTo>
                  <a:lnTo>
                    <a:pt x="1266" y="220"/>
                  </a:lnTo>
                  <a:lnTo>
                    <a:pt x="1256" y="210"/>
                  </a:lnTo>
                  <a:lnTo>
                    <a:pt x="1248" y="204"/>
                  </a:lnTo>
                  <a:lnTo>
                    <a:pt x="1238" y="202"/>
                  </a:lnTo>
                  <a:lnTo>
                    <a:pt x="1238" y="202"/>
                  </a:lnTo>
                  <a:lnTo>
                    <a:pt x="1230" y="202"/>
                  </a:lnTo>
                  <a:lnTo>
                    <a:pt x="1222" y="206"/>
                  </a:lnTo>
                  <a:lnTo>
                    <a:pt x="1194" y="218"/>
                  </a:lnTo>
                  <a:lnTo>
                    <a:pt x="1194" y="218"/>
                  </a:lnTo>
                  <a:lnTo>
                    <a:pt x="1173" y="228"/>
                  </a:lnTo>
                  <a:lnTo>
                    <a:pt x="1151" y="234"/>
                  </a:lnTo>
                  <a:lnTo>
                    <a:pt x="1127" y="238"/>
                  </a:lnTo>
                  <a:lnTo>
                    <a:pt x="1103" y="238"/>
                  </a:lnTo>
                  <a:lnTo>
                    <a:pt x="1103" y="238"/>
                  </a:lnTo>
                  <a:lnTo>
                    <a:pt x="1067" y="236"/>
                  </a:lnTo>
                  <a:lnTo>
                    <a:pt x="1033" y="230"/>
                  </a:lnTo>
                  <a:lnTo>
                    <a:pt x="1000" y="218"/>
                  </a:lnTo>
                  <a:lnTo>
                    <a:pt x="970" y="204"/>
                  </a:lnTo>
                  <a:lnTo>
                    <a:pt x="940" y="184"/>
                  </a:lnTo>
                  <a:lnTo>
                    <a:pt x="912" y="163"/>
                  </a:lnTo>
                  <a:lnTo>
                    <a:pt x="902" y="151"/>
                  </a:lnTo>
                  <a:lnTo>
                    <a:pt x="890" y="139"/>
                  </a:lnTo>
                  <a:lnTo>
                    <a:pt x="880" y="125"/>
                  </a:lnTo>
                  <a:lnTo>
                    <a:pt x="872" y="111"/>
                  </a:lnTo>
                  <a:lnTo>
                    <a:pt x="872" y="111"/>
                  </a:lnTo>
                  <a:lnTo>
                    <a:pt x="862" y="95"/>
                  </a:lnTo>
                  <a:lnTo>
                    <a:pt x="854" y="81"/>
                  </a:lnTo>
                  <a:lnTo>
                    <a:pt x="833" y="53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75" y="23"/>
                  </a:lnTo>
                  <a:lnTo>
                    <a:pt x="765" y="47"/>
                  </a:lnTo>
                  <a:lnTo>
                    <a:pt x="765" y="47"/>
                  </a:lnTo>
                  <a:lnTo>
                    <a:pt x="751" y="79"/>
                  </a:lnTo>
                  <a:lnTo>
                    <a:pt x="751" y="79"/>
                  </a:lnTo>
                  <a:lnTo>
                    <a:pt x="745" y="89"/>
                  </a:lnTo>
                  <a:lnTo>
                    <a:pt x="737" y="95"/>
                  </a:lnTo>
                  <a:lnTo>
                    <a:pt x="727" y="101"/>
                  </a:lnTo>
                  <a:lnTo>
                    <a:pt x="715" y="103"/>
                  </a:lnTo>
                  <a:lnTo>
                    <a:pt x="715" y="103"/>
                  </a:lnTo>
                  <a:lnTo>
                    <a:pt x="713" y="103"/>
                  </a:lnTo>
                  <a:lnTo>
                    <a:pt x="713" y="103"/>
                  </a:lnTo>
                  <a:lnTo>
                    <a:pt x="711" y="103"/>
                  </a:lnTo>
                  <a:lnTo>
                    <a:pt x="711" y="103"/>
                  </a:lnTo>
                  <a:lnTo>
                    <a:pt x="709" y="105"/>
                  </a:lnTo>
                  <a:lnTo>
                    <a:pt x="709" y="105"/>
                  </a:lnTo>
                  <a:lnTo>
                    <a:pt x="693" y="101"/>
                  </a:lnTo>
                  <a:lnTo>
                    <a:pt x="693" y="101"/>
                  </a:lnTo>
                  <a:lnTo>
                    <a:pt x="693" y="99"/>
                  </a:lnTo>
                  <a:lnTo>
                    <a:pt x="693" y="99"/>
                  </a:lnTo>
                  <a:lnTo>
                    <a:pt x="685" y="93"/>
                  </a:lnTo>
                  <a:lnTo>
                    <a:pt x="678" y="85"/>
                  </a:lnTo>
                  <a:lnTo>
                    <a:pt x="678" y="85"/>
                  </a:lnTo>
                  <a:lnTo>
                    <a:pt x="668" y="69"/>
                  </a:lnTo>
                  <a:lnTo>
                    <a:pt x="668" y="69"/>
                  </a:lnTo>
                  <a:lnTo>
                    <a:pt x="662" y="57"/>
                  </a:lnTo>
                  <a:lnTo>
                    <a:pt x="656" y="47"/>
                  </a:lnTo>
                  <a:lnTo>
                    <a:pt x="656" y="47"/>
                  </a:lnTo>
                  <a:lnTo>
                    <a:pt x="646" y="17"/>
                  </a:lnTo>
                  <a:lnTo>
                    <a:pt x="646" y="17"/>
                  </a:lnTo>
                  <a:lnTo>
                    <a:pt x="620" y="27"/>
                  </a:lnTo>
                  <a:lnTo>
                    <a:pt x="620" y="27"/>
                  </a:lnTo>
                  <a:lnTo>
                    <a:pt x="598" y="33"/>
                  </a:lnTo>
                  <a:lnTo>
                    <a:pt x="580" y="41"/>
                  </a:lnTo>
                  <a:lnTo>
                    <a:pt x="564" y="51"/>
                  </a:lnTo>
                  <a:lnTo>
                    <a:pt x="552" y="59"/>
                  </a:lnTo>
                  <a:lnTo>
                    <a:pt x="540" y="71"/>
                  </a:lnTo>
                  <a:lnTo>
                    <a:pt x="530" y="83"/>
                  </a:lnTo>
                  <a:lnTo>
                    <a:pt x="522" y="99"/>
                  </a:lnTo>
                  <a:lnTo>
                    <a:pt x="516" y="117"/>
                  </a:lnTo>
                  <a:lnTo>
                    <a:pt x="516" y="117"/>
                  </a:lnTo>
                  <a:lnTo>
                    <a:pt x="511" y="133"/>
                  </a:lnTo>
                  <a:lnTo>
                    <a:pt x="505" y="149"/>
                  </a:lnTo>
                  <a:lnTo>
                    <a:pt x="495" y="165"/>
                  </a:lnTo>
                  <a:lnTo>
                    <a:pt x="485" y="178"/>
                  </a:lnTo>
                  <a:lnTo>
                    <a:pt x="463" y="204"/>
                  </a:lnTo>
                  <a:lnTo>
                    <a:pt x="441" y="228"/>
                  </a:lnTo>
                  <a:lnTo>
                    <a:pt x="441" y="228"/>
                  </a:lnTo>
                  <a:lnTo>
                    <a:pt x="419" y="252"/>
                  </a:lnTo>
                  <a:lnTo>
                    <a:pt x="419" y="252"/>
                  </a:lnTo>
                  <a:lnTo>
                    <a:pt x="413" y="256"/>
                  </a:lnTo>
                  <a:lnTo>
                    <a:pt x="405" y="262"/>
                  </a:lnTo>
                  <a:lnTo>
                    <a:pt x="395" y="266"/>
                  </a:lnTo>
                  <a:lnTo>
                    <a:pt x="383" y="266"/>
                  </a:lnTo>
                  <a:lnTo>
                    <a:pt x="383" y="266"/>
                  </a:lnTo>
                  <a:lnTo>
                    <a:pt x="367" y="266"/>
                  </a:lnTo>
                  <a:lnTo>
                    <a:pt x="347" y="260"/>
                  </a:lnTo>
                  <a:lnTo>
                    <a:pt x="330" y="250"/>
                  </a:lnTo>
                  <a:lnTo>
                    <a:pt x="320" y="244"/>
                  </a:lnTo>
                  <a:lnTo>
                    <a:pt x="312" y="238"/>
                  </a:lnTo>
                  <a:lnTo>
                    <a:pt x="312" y="238"/>
                  </a:lnTo>
                  <a:lnTo>
                    <a:pt x="306" y="230"/>
                  </a:lnTo>
                  <a:lnTo>
                    <a:pt x="306" y="230"/>
                  </a:lnTo>
                  <a:lnTo>
                    <a:pt x="302" y="234"/>
                  </a:lnTo>
                  <a:lnTo>
                    <a:pt x="302" y="234"/>
                  </a:lnTo>
                  <a:lnTo>
                    <a:pt x="292" y="260"/>
                  </a:lnTo>
                  <a:lnTo>
                    <a:pt x="286" y="272"/>
                  </a:lnTo>
                  <a:lnTo>
                    <a:pt x="276" y="284"/>
                  </a:lnTo>
                  <a:lnTo>
                    <a:pt x="266" y="294"/>
                  </a:lnTo>
                  <a:lnTo>
                    <a:pt x="254" y="302"/>
                  </a:lnTo>
                  <a:lnTo>
                    <a:pt x="238" y="306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02" y="308"/>
                  </a:lnTo>
                  <a:lnTo>
                    <a:pt x="182" y="306"/>
                  </a:lnTo>
                  <a:lnTo>
                    <a:pt x="182" y="306"/>
                  </a:lnTo>
                  <a:lnTo>
                    <a:pt x="173" y="304"/>
                  </a:lnTo>
                  <a:lnTo>
                    <a:pt x="173" y="304"/>
                  </a:lnTo>
                  <a:lnTo>
                    <a:pt x="149" y="300"/>
                  </a:lnTo>
                  <a:lnTo>
                    <a:pt x="125" y="294"/>
                  </a:lnTo>
                  <a:lnTo>
                    <a:pt x="125" y="294"/>
                  </a:lnTo>
                  <a:lnTo>
                    <a:pt x="119" y="306"/>
                  </a:lnTo>
                  <a:lnTo>
                    <a:pt x="113" y="320"/>
                  </a:lnTo>
                  <a:lnTo>
                    <a:pt x="111" y="332"/>
                  </a:lnTo>
                  <a:lnTo>
                    <a:pt x="111" y="336"/>
                  </a:lnTo>
                  <a:lnTo>
                    <a:pt x="111" y="340"/>
                  </a:lnTo>
                  <a:lnTo>
                    <a:pt x="111" y="340"/>
                  </a:lnTo>
                  <a:lnTo>
                    <a:pt x="121" y="355"/>
                  </a:lnTo>
                  <a:lnTo>
                    <a:pt x="125" y="369"/>
                  </a:lnTo>
                  <a:lnTo>
                    <a:pt x="125" y="383"/>
                  </a:lnTo>
                  <a:lnTo>
                    <a:pt x="125" y="395"/>
                  </a:lnTo>
                  <a:lnTo>
                    <a:pt x="121" y="409"/>
                  </a:lnTo>
                  <a:lnTo>
                    <a:pt x="115" y="421"/>
                  </a:lnTo>
                  <a:lnTo>
                    <a:pt x="103" y="447"/>
                  </a:lnTo>
                  <a:lnTo>
                    <a:pt x="103" y="447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12" y="681"/>
                  </a:lnTo>
                  <a:lnTo>
                    <a:pt x="23" y="681"/>
                  </a:lnTo>
                  <a:lnTo>
                    <a:pt x="23" y="681"/>
                  </a:lnTo>
                  <a:lnTo>
                    <a:pt x="31" y="681"/>
                  </a:lnTo>
                  <a:lnTo>
                    <a:pt x="37" y="679"/>
                  </a:lnTo>
                  <a:lnTo>
                    <a:pt x="41" y="677"/>
                  </a:lnTo>
                  <a:lnTo>
                    <a:pt x="47" y="673"/>
                  </a:lnTo>
                  <a:lnTo>
                    <a:pt x="49" y="668"/>
                  </a:lnTo>
                  <a:lnTo>
                    <a:pt x="53" y="660"/>
                  </a:lnTo>
                  <a:lnTo>
                    <a:pt x="57" y="642"/>
                  </a:lnTo>
                  <a:lnTo>
                    <a:pt x="57" y="642"/>
                  </a:lnTo>
                  <a:lnTo>
                    <a:pt x="57" y="632"/>
                  </a:lnTo>
                  <a:lnTo>
                    <a:pt x="61" y="620"/>
                  </a:lnTo>
                  <a:lnTo>
                    <a:pt x="63" y="610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9" y="592"/>
                  </a:lnTo>
                  <a:lnTo>
                    <a:pt x="89" y="586"/>
                  </a:lnTo>
                  <a:lnTo>
                    <a:pt x="97" y="582"/>
                  </a:lnTo>
                  <a:lnTo>
                    <a:pt x="107" y="582"/>
                  </a:lnTo>
                  <a:lnTo>
                    <a:pt x="107" y="582"/>
                  </a:lnTo>
                  <a:lnTo>
                    <a:pt x="117" y="582"/>
                  </a:lnTo>
                  <a:lnTo>
                    <a:pt x="127" y="586"/>
                  </a:lnTo>
                  <a:lnTo>
                    <a:pt x="149" y="594"/>
                  </a:lnTo>
                  <a:lnTo>
                    <a:pt x="169" y="600"/>
                  </a:lnTo>
                  <a:lnTo>
                    <a:pt x="179" y="604"/>
                  </a:lnTo>
                  <a:lnTo>
                    <a:pt x="188" y="604"/>
                  </a:lnTo>
                  <a:lnTo>
                    <a:pt x="188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204" y="606"/>
                  </a:lnTo>
                  <a:lnTo>
                    <a:pt x="212" y="610"/>
                  </a:lnTo>
                  <a:lnTo>
                    <a:pt x="220" y="616"/>
                  </a:lnTo>
                  <a:lnTo>
                    <a:pt x="224" y="624"/>
                  </a:lnTo>
                  <a:lnTo>
                    <a:pt x="224" y="624"/>
                  </a:lnTo>
                  <a:lnTo>
                    <a:pt x="230" y="642"/>
                  </a:lnTo>
                  <a:lnTo>
                    <a:pt x="236" y="660"/>
                  </a:lnTo>
                  <a:lnTo>
                    <a:pt x="244" y="675"/>
                  </a:lnTo>
                  <a:lnTo>
                    <a:pt x="254" y="691"/>
                  </a:lnTo>
                  <a:lnTo>
                    <a:pt x="264" y="705"/>
                  </a:lnTo>
                  <a:lnTo>
                    <a:pt x="274" y="717"/>
                  </a:lnTo>
                  <a:lnTo>
                    <a:pt x="286" y="729"/>
                  </a:lnTo>
                  <a:lnTo>
                    <a:pt x="298" y="739"/>
                  </a:lnTo>
                  <a:lnTo>
                    <a:pt x="312" y="747"/>
                  </a:lnTo>
                  <a:lnTo>
                    <a:pt x="326" y="755"/>
                  </a:lnTo>
                  <a:lnTo>
                    <a:pt x="357" y="769"/>
                  </a:lnTo>
                  <a:lnTo>
                    <a:pt x="391" y="779"/>
                  </a:lnTo>
                  <a:lnTo>
                    <a:pt x="427" y="787"/>
                  </a:lnTo>
                  <a:lnTo>
                    <a:pt x="427" y="787"/>
                  </a:lnTo>
                  <a:lnTo>
                    <a:pt x="441" y="793"/>
                  </a:lnTo>
                  <a:lnTo>
                    <a:pt x="455" y="799"/>
                  </a:lnTo>
                  <a:lnTo>
                    <a:pt x="467" y="809"/>
                  </a:lnTo>
                  <a:lnTo>
                    <a:pt x="479" y="819"/>
                  </a:lnTo>
                  <a:lnTo>
                    <a:pt x="479" y="819"/>
                  </a:lnTo>
                  <a:lnTo>
                    <a:pt x="487" y="829"/>
                  </a:lnTo>
                  <a:lnTo>
                    <a:pt x="499" y="839"/>
                  </a:lnTo>
                  <a:lnTo>
                    <a:pt x="512" y="846"/>
                  </a:lnTo>
                  <a:lnTo>
                    <a:pt x="526" y="852"/>
                  </a:lnTo>
                  <a:lnTo>
                    <a:pt x="540" y="858"/>
                  </a:lnTo>
                  <a:lnTo>
                    <a:pt x="554" y="862"/>
                  </a:lnTo>
                  <a:lnTo>
                    <a:pt x="570" y="864"/>
                  </a:lnTo>
                  <a:lnTo>
                    <a:pt x="586" y="866"/>
                  </a:lnTo>
                  <a:lnTo>
                    <a:pt x="586" y="866"/>
                  </a:lnTo>
                  <a:lnTo>
                    <a:pt x="596" y="864"/>
                  </a:lnTo>
                  <a:lnTo>
                    <a:pt x="608" y="862"/>
                  </a:lnTo>
                  <a:lnTo>
                    <a:pt x="620" y="860"/>
                  </a:lnTo>
                  <a:lnTo>
                    <a:pt x="630" y="856"/>
                  </a:lnTo>
                  <a:lnTo>
                    <a:pt x="630" y="856"/>
                  </a:lnTo>
                  <a:lnTo>
                    <a:pt x="642" y="850"/>
                  </a:lnTo>
                  <a:lnTo>
                    <a:pt x="658" y="850"/>
                  </a:lnTo>
                  <a:lnTo>
                    <a:pt x="658" y="850"/>
                  </a:lnTo>
                  <a:lnTo>
                    <a:pt x="666" y="850"/>
                  </a:lnTo>
                  <a:lnTo>
                    <a:pt x="676" y="852"/>
                  </a:lnTo>
                  <a:lnTo>
                    <a:pt x="683" y="856"/>
                  </a:lnTo>
                  <a:lnTo>
                    <a:pt x="693" y="860"/>
                  </a:lnTo>
                  <a:lnTo>
                    <a:pt x="701" y="866"/>
                  </a:lnTo>
                  <a:lnTo>
                    <a:pt x="709" y="874"/>
                  </a:lnTo>
                  <a:lnTo>
                    <a:pt x="715" y="882"/>
                  </a:lnTo>
                  <a:lnTo>
                    <a:pt x="721" y="890"/>
                  </a:lnTo>
                  <a:lnTo>
                    <a:pt x="721" y="890"/>
                  </a:lnTo>
                  <a:lnTo>
                    <a:pt x="727" y="906"/>
                  </a:lnTo>
                  <a:lnTo>
                    <a:pt x="731" y="920"/>
                  </a:lnTo>
                  <a:lnTo>
                    <a:pt x="733" y="936"/>
                  </a:lnTo>
                  <a:lnTo>
                    <a:pt x="731" y="950"/>
                  </a:lnTo>
                  <a:lnTo>
                    <a:pt x="727" y="962"/>
                  </a:lnTo>
                  <a:lnTo>
                    <a:pt x="721" y="976"/>
                  </a:lnTo>
                  <a:lnTo>
                    <a:pt x="713" y="986"/>
                  </a:lnTo>
                  <a:lnTo>
                    <a:pt x="703" y="994"/>
                  </a:lnTo>
                  <a:lnTo>
                    <a:pt x="703" y="994"/>
                  </a:lnTo>
                  <a:lnTo>
                    <a:pt x="685" y="1005"/>
                  </a:lnTo>
                  <a:lnTo>
                    <a:pt x="672" y="1013"/>
                  </a:lnTo>
                  <a:lnTo>
                    <a:pt x="664" y="1023"/>
                  </a:lnTo>
                  <a:lnTo>
                    <a:pt x="660" y="1031"/>
                  </a:lnTo>
                  <a:lnTo>
                    <a:pt x="662" y="1041"/>
                  </a:lnTo>
                  <a:lnTo>
                    <a:pt x="666" y="1051"/>
                  </a:lnTo>
                  <a:lnTo>
                    <a:pt x="676" y="1065"/>
                  </a:lnTo>
                  <a:lnTo>
                    <a:pt x="691" y="1081"/>
                  </a:lnTo>
                  <a:lnTo>
                    <a:pt x="691" y="1081"/>
                  </a:lnTo>
                  <a:lnTo>
                    <a:pt x="725" y="1117"/>
                  </a:lnTo>
                  <a:lnTo>
                    <a:pt x="741" y="1135"/>
                  </a:lnTo>
                  <a:lnTo>
                    <a:pt x="757" y="1155"/>
                  </a:lnTo>
                  <a:lnTo>
                    <a:pt x="771" y="1174"/>
                  </a:lnTo>
                  <a:lnTo>
                    <a:pt x="785" y="1196"/>
                  </a:lnTo>
                  <a:lnTo>
                    <a:pt x="795" y="1220"/>
                  </a:lnTo>
                  <a:lnTo>
                    <a:pt x="803" y="1244"/>
                  </a:lnTo>
                  <a:lnTo>
                    <a:pt x="803" y="1244"/>
                  </a:lnTo>
                  <a:lnTo>
                    <a:pt x="805" y="1252"/>
                  </a:lnTo>
                  <a:lnTo>
                    <a:pt x="809" y="1258"/>
                  </a:lnTo>
                  <a:lnTo>
                    <a:pt x="819" y="1270"/>
                  </a:lnTo>
                  <a:lnTo>
                    <a:pt x="837" y="1290"/>
                  </a:lnTo>
                  <a:lnTo>
                    <a:pt x="837" y="1290"/>
                  </a:lnTo>
                  <a:lnTo>
                    <a:pt x="1013" y="1188"/>
                  </a:lnTo>
                  <a:lnTo>
                    <a:pt x="1013" y="1188"/>
                  </a:lnTo>
                  <a:lnTo>
                    <a:pt x="998" y="1169"/>
                  </a:lnTo>
                  <a:lnTo>
                    <a:pt x="980" y="1149"/>
                  </a:lnTo>
                  <a:lnTo>
                    <a:pt x="980" y="1149"/>
                  </a:lnTo>
                  <a:lnTo>
                    <a:pt x="964" y="1133"/>
                  </a:lnTo>
                  <a:lnTo>
                    <a:pt x="952" y="1117"/>
                  </a:lnTo>
                  <a:lnTo>
                    <a:pt x="942" y="1101"/>
                  </a:lnTo>
                  <a:lnTo>
                    <a:pt x="938" y="1085"/>
                  </a:lnTo>
                  <a:lnTo>
                    <a:pt x="936" y="1069"/>
                  </a:lnTo>
                  <a:lnTo>
                    <a:pt x="940" y="1055"/>
                  </a:lnTo>
                  <a:lnTo>
                    <a:pt x="946" y="1039"/>
                  </a:lnTo>
                  <a:lnTo>
                    <a:pt x="956" y="1025"/>
                  </a:lnTo>
                  <a:lnTo>
                    <a:pt x="956" y="1025"/>
                  </a:lnTo>
                  <a:lnTo>
                    <a:pt x="960" y="1011"/>
                  </a:lnTo>
                  <a:lnTo>
                    <a:pt x="970" y="1002"/>
                  </a:lnTo>
                  <a:lnTo>
                    <a:pt x="970" y="1002"/>
                  </a:lnTo>
                  <a:lnTo>
                    <a:pt x="1023" y="950"/>
                  </a:lnTo>
                  <a:lnTo>
                    <a:pt x="1049" y="924"/>
                  </a:lnTo>
                  <a:lnTo>
                    <a:pt x="1071" y="898"/>
                  </a:lnTo>
                  <a:lnTo>
                    <a:pt x="1091" y="870"/>
                  </a:lnTo>
                  <a:lnTo>
                    <a:pt x="1109" y="840"/>
                  </a:lnTo>
                  <a:lnTo>
                    <a:pt x="1123" y="809"/>
                  </a:lnTo>
                  <a:lnTo>
                    <a:pt x="1133" y="773"/>
                  </a:lnTo>
                  <a:lnTo>
                    <a:pt x="1133" y="773"/>
                  </a:lnTo>
                  <a:lnTo>
                    <a:pt x="1135" y="763"/>
                  </a:lnTo>
                  <a:lnTo>
                    <a:pt x="1139" y="753"/>
                  </a:lnTo>
                  <a:lnTo>
                    <a:pt x="1151" y="735"/>
                  </a:lnTo>
                  <a:lnTo>
                    <a:pt x="1163" y="719"/>
                  </a:lnTo>
                  <a:lnTo>
                    <a:pt x="1177" y="703"/>
                  </a:lnTo>
                  <a:lnTo>
                    <a:pt x="1177" y="703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224" y="644"/>
                  </a:lnTo>
                  <a:lnTo>
                    <a:pt x="1224" y="644"/>
                  </a:lnTo>
                  <a:lnTo>
                    <a:pt x="1262" y="594"/>
                  </a:lnTo>
                  <a:lnTo>
                    <a:pt x="1262" y="594"/>
                  </a:lnTo>
                  <a:lnTo>
                    <a:pt x="1288" y="558"/>
                  </a:lnTo>
                  <a:lnTo>
                    <a:pt x="1288" y="558"/>
                  </a:lnTo>
                  <a:lnTo>
                    <a:pt x="1286" y="554"/>
                  </a:lnTo>
                  <a:lnTo>
                    <a:pt x="1286" y="554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2" y="530"/>
                  </a:lnTo>
                  <a:lnTo>
                    <a:pt x="1282" y="530"/>
                  </a:lnTo>
                  <a:lnTo>
                    <a:pt x="1284" y="516"/>
                  </a:lnTo>
                  <a:lnTo>
                    <a:pt x="1288" y="505"/>
                  </a:lnTo>
                  <a:lnTo>
                    <a:pt x="1296" y="495"/>
                  </a:lnTo>
                  <a:lnTo>
                    <a:pt x="1308" y="489"/>
                  </a:lnTo>
                  <a:lnTo>
                    <a:pt x="1308" y="489"/>
                  </a:lnTo>
                  <a:lnTo>
                    <a:pt x="1322" y="483"/>
                  </a:lnTo>
                  <a:lnTo>
                    <a:pt x="1322" y="483"/>
                  </a:lnTo>
                  <a:lnTo>
                    <a:pt x="1343" y="473"/>
                  </a:lnTo>
                  <a:lnTo>
                    <a:pt x="1357" y="469"/>
                  </a:lnTo>
                  <a:lnTo>
                    <a:pt x="1373" y="467"/>
                  </a:lnTo>
                  <a:lnTo>
                    <a:pt x="1373" y="467"/>
                  </a:lnTo>
                  <a:lnTo>
                    <a:pt x="1381" y="467"/>
                  </a:lnTo>
                  <a:lnTo>
                    <a:pt x="1381" y="467"/>
                  </a:lnTo>
                  <a:lnTo>
                    <a:pt x="1383" y="467"/>
                  </a:lnTo>
                  <a:lnTo>
                    <a:pt x="1383" y="467"/>
                  </a:lnTo>
                  <a:lnTo>
                    <a:pt x="1379" y="427"/>
                  </a:lnTo>
                  <a:lnTo>
                    <a:pt x="1375" y="405"/>
                  </a:lnTo>
                  <a:lnTo>
                    <a:pt x="1375" y="385"/>
                  </a:lnTo>
                  <a:lnTo>
                    <a:pt x="1375" y="38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0" name="Freeform 12">
              <a:extLst>
                <a:ext uri="{FF2B5EF4-FFF2-40B4-BE49-F238E27FC236}">
                  <a16:creationId xmlns:a16="http://schemas.microsoft.com/office/drawing/2014/main" id="{48B77701-5F6E-DAB0-C519-5B87886D8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4907" y="2482470"/>
              <a:ext cx="211082" cy="157419"/>
            </a:xfrm>
            <a:custGeom>
              <a:avLst/>
              <a:gdLst>
                <a:gd name="T0" fmla="*/ 302 w 1274"/>
                <a:gd name="T1" fmla="*/ 891 h 960"/>
                <a:gd name="T2" fmla="*/ 346 w 1274"/>
                <a:gd name="T3" fmla="*/ 863 h 960"/>
                <a:gd name="T4" fmla="*/ 387 w 1274"/>
                <a:gd name="T5" fmla="*/ 863 h 960"/>
                <a:gd name="T6" fmla="*/ 423 w 1274"/>
                <a:gd name="T7" fmla="*/ 873 h 960"/>
                <a:gd name="T8" fmla="*/ 437 w 1274"/>
                <a:gd name="T9" fmla="*/ 863 h 960"/>
                <a:gd name="T10" fmla="*/ 459 w 1274"/>
                <a:gd name="T11" fmla="*/ 833 h 960"/>
                <a:gd name="T12" fmla="*/ 558 w 1274"/>
                <a:gd name="T13" fmla="*/ 779 h 960"/>
                <a:gd name="T14" fmla="*/ 628 w 1274"/>
                <a:gd name="T15" fmla="*/ 763 h 960"/>
                <a:gd name="T16" fmla="*/ 660 w 1274"/>
                <a:gd name="T17" fmla="*/ 769 h 960"/>
                <a:gd name="T18" fmla="*/ 698 w 1274"/>
                <a:gd name="T19" fmla="*/ 791 h 960"/>
                <a:gd name="T20" fmla="*/ 793 w 1274"/>
                <a:gd name="T21" fmla="*/ 815 h 960"/>
                <a:gd name="T22" fmla="*/ 865 w 1274"/>
                <a:gd name="T23" fmla="*/ 827 h 960"/>
                <a:gd name="T24" fmla="*/ 908 w 1274"/>
                <a:gd name="T25" fmla="*/ 853 h 960"/>
                <a:gd name="T26" fmla="*/ 962 w 1274"/>
                <a:gd name="T27" fmla="*/ 887 h 960"/>
                <a:gd name="T28" fmla="*/ 1026 w 1274"/>
                <a:gd name="T29" fmla="*/ 899 h 960"/>
                <a:gd name="T30" fmla="*/ 1037 w 1274"/>
                <a:gd name="T31" fmla="*/ 869 h 960"/>
                <a:gd name="T32" fmla="*/ 1059 w 1274"/>
                <a:gd name="T33" fmla="*/ 839 h 960"/>
                <a:gd name="T34" fmla="*/ 1155 w 1274"/>
                <a:gd name="T35" fmla="*/ 749 h 960"/>
                <a:gd name="T36" fmla="*/ 1218 w 1274"/>
                <a:gd name="T37" fmla="*/ 708 h 960"/>
                <a:gd name="T38" fmla="*/ 1274 w 1274"/>
                <a:gd name="T39" fmla="*/ 678 h 960"/>
                <a:gd name="T40" fmla="*/ 1258 w 1274"/>
                <a:gd name="T41" fmla="*/ 652 h 960"/>
                <a:gd name="T42" fmla="*/ 1179 w 1274"/>
                <a:gd name="T43" fmla="*/ 624 h 960"/>
                <a:gd name="T44" fmla="*/ 1125 w 1274"/>
                <a:gd name="T45" fmla="*/ 559 h 960"/>
                <a:gd name="T46" fmla="*/ 1107 w 1274"/>
                <a:gd name="T47" fmla="*/ 513 h 960"/>
                <a:gd name="T48" fmla="*/ 1111 w 1274"/>
                <a:gd name="T49" fmla="*/ 469 h 960"/>
                <a:gd name="T50" fmla="*/ 1133 w 1274"/>
                <a:gd name="T51" fmla="*/ 417 h 960"/>
                <a:gd name="T52" fmla="*/ 1133 w 1274"/>
                <a:gd name="T53" fmla="*/ 364 h 960"/>
                <a:gd name="T54" fmla="*/ 1087 w 1274"/>
                <a:gd name="T55" fmla="*/ 340 h 960"/>
                <a:gd name="T56" fmla="*/ 1018 w 1274"/>
                <a:gd name="T57" fmla="*/ 336 h 960"/>
                <a:gd name="T58" fmla="*/ 918 w 1274"/>
                <a:gd name="T59" fmla="*/ 342 h 960"/>
                <a:gd name="T60" fmla="*/ 865 w 1274"/>
                <a:gd name="T61" fmla="*/ 330 h 960"/>
                <a:gd name="T62" fmla="*/ 829 w 1274"/>
                <a:gd name="T63" fmla="*/ 272 h 960"/>
                <a:gd name="T64" fmla="*/ 823 w 1274"/>
                <a:gd name="T65" fmla="*/ 217 h 960"/>
                <a:gd name="T66" fmla="*/ 799 w 1274"/>
                <a:gd name="T67" fmla="*/ 161 h 960"/>
                <a:gd name="T68" fmla="*/ 765 w 1274"/>
                <a:gd name="T69" fmla="*/ 105 h 960"/>
                <a:gd name="T70" fmla="*/ 765 w 1274"/>
                <a:gd name="T71" fmla="*/ 66 h 960"/>
                <a:gd name="T72" fmla="*/ 952 w 1274"/>
                <a:gd name="T73" fmla="*/ 205 h 960"/>
                <a:gd name="T74" fmla="*/ 940 w 1274"/>
                <a:gd name="T75" fmla="*/ 137 h 960"/>
                <a:gd name="T76" fmla="*/ 894 w 1274"/>
                <a:gd name="T77" fmla="*/ 82 h 960"/>
                <a:gd name="T78" fmla="*/ 793 w 1274"/>
                <a:gd name="T79" fmla="*/ 16 h 960"/>
                <a:gd name="T80" fmla="*/ 688 w 1274"/>
                <a:gd name="T81" fmla="*/ 2 h 960"/>
                <a:gd name="T82" fmla="*/ 523 w 1274"/>
                <a:gd name="T83" fmla="*/ 4 h 960"/>
                <a:gd name="T84" fmla="*/ 358 w 1274"/>
                <a:gd name="T85" fmla="*/ 16 h 960"/>
                <a:gd name="T86" fmla="*/ 322 w 1274"/>
                <a:gd name="T87" fmla="*/ 36 h 960"/>
                <a:gd name="T88" fmla="*/ 296 w 1274"/>
                <a:gd name="T89" fmla="*/ 60 h 960"/>
                <a:gd name="T90" fmla="*/ 244 w 1274"/>
                <a:gd name="T91" fmla="*/ 76 h 960"/>
                <a:gd name="T92" fmla="*/ 26 w 1274"/>
                <a:gd name="T93" fmla="*/ 173 h 960"/>
                <a:gd name="T94" fmla="*/ 26 w 1274"/>
                <a:gd name="T95" fmla="*/ 175 h 960"/>
                <a:gd name="T96" fmla="*/ 59 w 1274"/>
                <a:gd name="T97" fmla="*/ 376 h 960"/>
                <a:gd name="T98" fmla="*/ 30 w 1274"/>
                <a:gd name="T99" fmla="*/ 429 h 960"/>
                <a:gd name="T100" fmla="*/ 4 w 1274"/>
                <a:gd name="T101" fmla="*/ 445 h 960"/>
                <a:gd name="T102" fmla="*/ 32 w 1274"/>
                <a:gd name="T103" fmla="*/ 495 h 960"/>
                <a:gd name="T104" fmla="*/ 41 w 1274"/>
                <a:gd name="T105" fmla="*/ 573 h 960"/>
                <a:gd name="T106" fmla="*/ 55 w 1274"/>
                <a:gd name="T107" fmla="*/ 608 h 960"/>
                <a:gd name="T108" fmla="*/ 81 w 1274"/>
                <a:gd name="T109" fmla="*/ 646 h 960"/>
                <a:gd name="T110" fmla="*/ 83 w 1274"/>
                <a:gd name="T111" fmla="*/ 706 h 960"/>
                <a:gd name="T112" fmla="*/ 59 w 1274"/>
                <a:gd name="T113" fmla="*/ 746 h 960"/>
                <a:gd name="T114" fmla="*/ 45 w 1274"/>
                <a:gd name="T115" fmla="*/ 829 h 960"/>
                <a:gd name="T116" fmla="*/ 59 w 1274"/>
                <a:gd name="T117" fmla="*/ 879 h 960"/>
                <a:gd name="T118" fmla="*/ 133 w 1274"/>
                <a:gd name="T119" fmla="*/ 938 h 960"/>
                <a:gd name="T120" fmla="*/ 179 w 1274"/>
                <a:gd name="T121" fmla="*/ 956 h 960"/>
                <a:gd name="T122" fmla="*/ 242 w 1274"/>
                <a:gd name="T123" fmla="*/ 958 h 960"/>
                <a:gd name="T124" fmla="*/ 282 w 1274"/>
                <a:gd name="T125" fmla="*/ 92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4" h="960">
                  <a:moveTo>
                    <a:pt x="282" y="920"/>
                  </a:moveTo>
                  <a:lnTo>
                    <a:pt x="282" y="920"/>
                  </a:lnTo>
                  <a:lnTo>
                    <a:pt x="292" y="905"/>
                  </a:lnTo>
                  <a:lnTo>
                    <a:pt x="302" y="891"/>
                  </a:lnTo>
                  <a:lnTo>
                    <a:pt x="314" y="881"/>
                  </a:lnTo>
                  <a:lnTo>
                    <a:pt x="324" y="873"/>
                  </a:lnTo>
                  <a:lnTo>
                    <a:pt x="336" y="867"/>
                  </a:lnTo>
                  <a:lnTo>
                    <a:pt x="346" y="863"/>
                  </a:lnTo>
                  <a:lnTo>
                    <a:pt x="358" y="861"/>
                  </a:lnTo>
                  <a:lnTo>
                    <a:pt x="367" y="861"/>
                  </a:lnTo>
                  <a:lnTo>
                    <a:pt x="367" y="861"/>
                  </a:lnTo>
                  <a:lnTo>
                    <a:pt x="387" y="863"/>
                  </a:lnTo>
                  <a:lnTo>
                    <a:pt x="407" y="869"/>
                  </a:lnTo>
                  <a:lnTo>
                    <a:pt x="407" y="869"/>
                  </a:lnTo>
                  <a:lnTo>
                    <a:pt x="417" y="873"/>
                  </a:lnTo>
                  <a:lnTo>
                    <a:pt x="423" y="873"/>
                  </a:lnTo>
                  <a:lnTo>
                    <a:pt x="423" y="873"/>
                  </a:lnTo>
                  <a:lnTo>
                    <a:pt x="425" y="873"/>
                  </a:lnTo>
                  <a:lnTo>
                    <a:pt x="431" y="871"/>
                  </a:lnTo>
                  <a:lnTo>
                    <a:pt x="437" y="863"/>
                  </a:lnTo>
                  <a:lnTo>
                    <a:pt x="445" y="849"/>
                  </a:lnTo>
                  <a:lnTo>
                    <a:pt x="445" y="849"/>
                  </a:lnTo>
                  <a:lnTo>
                    <a:pt x="451" y="841"/>
                  </a:lnTo>
                  <a:lnTo>
                    <a:pt x="459" y="833"/>
                  </a:lnTo>
                  <a:lnTo>
                    <a:pt x="477" y="817"/>
                  </a:lnTo>
                  <a:lnTo>
                    <a:pt x="503" y="803"/>
                  </a:lnTo>
                  <a:lnTo>
                    <a:pt x="529" y="789"/>
                  </a:lnTo>
                  <a:lnTo>
                    <a:pt x="558" y="779"/>
                  </a:lnTo>
                  <a:lnTo>
                    <a:pt x="584" y="771"/>
                  </a:lnTo>
                  <a:lnTo>
                    <a:pt x="608" y="765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40" y="763"/>
                  </a:lnTo>
                  <a:lnTo>
                    <a:pt x="652" y="767"/>
                  </a:lnTo>
                  <a:lnTo>
                    <a:pt x="660" y="769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82" y="785"/>
                  </a:lnTo>
                  <a:lnTo>
                    <a:pt x="698" y="791"/>
                  </a:lnTo>
                  <a:lnTo>
                    <a:pt x="711" y="797"/>
                  </a:lnTo>
                  <a:lnTo>
                    <a:pt x="727" y="803"/>
                  </a:lnTo>
                  <a:lnTo>
                    <a:pt x="759" y="809"/>
                  </a:lnTo>
                  <a:lnTo>
                    <a:pt x="793" y="815"/>
                  </a:lnTo>
                  <a:lnTo>
                    <a:pt x="793" y="815"/>
                  </a:lnTo>
                  <a:lnTo>
                    <a:pt x="849" y="823"/>
                  </a:lnTo>
                  <a:lnTo>
                    <a:pt x="849" y="823"/>
                  </a:lnTo>
                  <a:lnTo>
                    <a:pt x="865" y="827"/>
                  </a:lnTo>
                  <a:lnTo>
                    <a:pt x="880" y="833"/>
                  </a:lnTo>
                  <a:lnTo>
                    <a:pt x="896" y="841"/>
                  </a:lnTo>
                  <a:lnTo>
                    <a:pt x="908" y="853"/>
                  </a:lnTo>
                  <a:lnTo>
                    <a:pt x="908" y="853"/>
                  </a:lnTo>
                  <a:lnTo>
                    <a:pt x="920" y="865"/>
                  </a:lnTo>
                  <a:lnTo>
                    <a:pt x="934" y="873"/>
                  </a:lnTo>
                  <a:lnTo>
                    <a:pt x="946" y="881"/>
                  </a:lnTo>
                  <a:lnTo>
                    <a:pt x="962" y="887"/>
                  </a:lnTo>
                  <a:lnTo>
                    <a:pt x="976" y="891"/>
                  </a:lnTo>
                  <a:lnTo>
                    <a:pt x="992" y="895"/>
                  </a:lnTo>
                  <a:lnTo>
                    <a:pt x="1026" y="899"/>
                  </a:lnTo>
                  <a:lnTo>
                    <a:pt x="1026" y="899"/>
                  </a:lnTo>
                  <a:lnTo>
                    <a:pt x="1030" y="891"/>
                  </a:lnTo>
                  <a:lnTo>
                    <a:pt x="1033" y="881"/>
                  </a:lnTo>
                  <a:lnTo>
                    <a:pt x="1033" y="881"/>
                  </a:lnTo>
                  <a:lnTo>
                    <a:pt x="1037" y="869"/>
                  </a:lnTo>
                  <a:lnTo>
                    <a:pt x="1043" y="857"/>
                  </a:lnTo>
                  <a:lnTo>
                    <a:pt x="1051" y="847"/>
                  </a:lnTo>
                  <a:lnTo>
                    <a:pt x="1059" y="839"/>
                  </a:lnTo>
                  <a:lnTo>
                    <a:pt x="1059" y="839"/>
                  </a:lnTo>
                  <a:lnTo>
                    <a:pt x="1081" y="823"/>
                  </a:lnTo>
                  <a:lnTo>
                    <a:pt x="1099" y="805"/>
                  </a:lnTo>
                  <a:lnTo>
                    <a:pt x="1135" y="767"/>
                  </a:lnTo>
                  <a:lnTo>
                    <a:pt x="1155" y="749"/>
                  </a:lnTo>
                  <a:lnTo>
                    <a:pt x="1173" y="734"/>
                  </a:lnTo>
                  <a:lnTo>
                    <a:pt x="1195" y="720"/>
                  </a:lnTo>
                  <a:lnTo>
                    <a:pt x="1218" y="708"/>
                  </a:lnTo>
                  <a:lnTo>
                    <a:pt x="1218" y="708"/>
                  </a:lnTo>
                  <a:lnTo>
                    <a:pt x="1232" y="702"/>
                  </a:lnTo>
                  <a:lnTo>
                    <a:pt x="1246" y="694"/>
                  </a:lnTo>
                  <a:lnTo>
                    <a:pt x="1274" y="678"/>
                  </a:lnTo>
                  <a:lnTo>
                    <a:pt x="1274" y="678"/>
                  </a:lnTo>
                  <a:lnTo>
                    <a:pt x="1264" y="652"/>
                  </a:lnTo>
                  <a:lnTo>
                    <a:pt x="1264" y="652"/>
                  </a:lnTo>
                  <a:lnTo>
                    <a:pt x="1258" y="652"/>
                  </a:lnTo>
                  <a:lnTo>
                    <a:pt x="1258" y="652"/>
                  </a:lnTo>
                  <a:lnTo>
                    <a:pt x="1234" y="650"/>
                  </a:lnTo>
                  <a:lnTo>
                    <a:pt x="1212" y="644"/>
                  </a:lnTo>
                  <a:lnTo>
                    <a:pt x="1195" y="636"/>
                  </a:lnTo>
                  <a:lnTo>
                    <a:pt x="1179" y="624"/>
                  </a:lnTo>
                  <a:lnTo>
                    <a:pt x="1163" y="610"/>
                  </a:lnTo>
                  <a:lnTo>
                    <a:pt x="1149" y="594"/>
                  </a:lnTo>
                  <a:lnTo>
                    <a:pt x="1137" y="577"/>
                  </a:lnTo>
                  <a:lnTo>
                    <a:pt x="1125" y="559"/>
                  </a:lnTo>
                  <a:lnTo>
                    <a:pt x="1125" y="559"/>
                  </a:lnTo>
                  <a:lnTo>
                    <a:pt x="1113" y="535"/>
                  </a:lnTo>
                  <a:lnTo>
                    <a:pt x="1109" y="525"/>
                  </a:lnTo>
                  <a:lnTo>
                    <a:pt x="1107" y="513"/>
                  </a:lnTo>
                  <a:lnTo>
                    <a:pt x="1105" y="503"/>
                  </a:lnTo>
                  <a:lnTo>
                    <a:pt x="1105" y="493"/>
                  </a:lnTo>
                  <a:lnTo>
                    <a:pt x="1107" y="481"/>
                  </a:lnTo>
                  <a:lnTo>
                    <a:pt x="1111" y="469"/>
                  </a:lnTo>
                  <a:lnTo>
                    <a:pt x="1111" y="469"/>
                  </a:lnTo>
                  <a:lnTo>
                    <a:pt x="1123" y="443"/>
                  </a:lnTo>
                  <a:lnTo>
                    <a:pt x="1133" y="417"/>
                  </a:lnTo>
                  <a:lnTo>
                    <a:pt x="1133" y="417"/>
                  </a:lnTo>
                  <a:lnTo>
                    <a:pt x="1139" y="402"/>
                  </a:lnTo>
                  <a:lnTo>
                    <a:pt x="1139" y="388"/>
                  </a:lnTo>
                  <a:lnTo>
                    <a:pt x="1139" y="376"/>
                  </a:lnTo>
                  <a:lnTo>
                    <a:pt x="1133" y="364"/>
                  </a:lnTo>
                  <a:lnTo>
                    <a:pt x="1127" y="354"/>
                  </a:lnTo>
                  <a:lnTo>
                    <a:pt x="1117" y="348"/>
                  </a:lnTo>
                  <a:lnTo>
                    <a:pt x="1103" y="342"/>
                  </a:lnTo>
                  <a:lnTo>
                    <a:pt x="1087" y="340"/>
                  </a:lnTo>
                  <a:lnTo>
                    <a:pt x="1087" y="340"/>
                  </a:lnTo>
                  <a:lnTo>
                    <a:pt x="1053" y="338"/>
                  </a:lnTo>
                  <a:lnTo>
                    <a:pt x="1018" y="336"/>
                  </a:lnTo>
                  <a:lnTo>
                    <a:pt x="1018" y="336"/>
                  </a:lnTo>
                  <a:lnTo>
                    <a:pt x="980" y="338"/>
                  </a:lnTo>
                  <a:lnTo>
                    <a:pt x="944" y="340"/>
                  </a:lnTo>
                  <a:lnTo>
                    <a:pt x="944" y="340"/>
                  </a:lnTo>
                  <a:lnTo>
                    <a:pt x="918" y="342"/>
                  </a:lnTo>
                  <a:lnTo>
                    <a:pt x="918" y="342"/>
                  </a:lnTo>
                  <a:lnTo>
                    <a:pt x="898" y="342"/>
                  </a:lnTo>
                  <a:lnTo>
                    <a:pt x="880" y="338"/>
                  </a:lnTo>
                  <a:lnTo>
                    <a:pt x="865" y="330"/>
                  </a:lnTo>
                  <a:lnTo>
                    <a:pt x="853" y="320"/>
                  </a:lnTo>
                  <a:lnTo>
                    <a:pt x="841" y="308"/>
                  </a:lnTo>
                  <a:lnTo>
                    <a:pt x="835" y="292"/>
                  </a:lnTo>
                  <a:lnTo>
                    <a:pt x="829" y="272"/>
                  </a:lnTo>
                  <a:lnTo>
                    <a:pt x="827" y="250"/>
                  </a:lnTo>
                  <a:lnTo>
                    <a:pt x="827" y="250"/>
                  </a:lnTo>
                  <a:lnTo>
                    <a:pt x="827" y="233"/>
                  </a:lnTo>
                  <a:lnTo>
                    <a:pt x="823" y="217"/>
                  </a:lnTo>
                  <a:lnTo>
                    <a:pt x="819" y="203"/>
                  </a:lnTo>
                  <a:lnTo>
                    <a:pt x="815" y="187"/>
                  </a:lnTo>
                  <a:lnTo>
                    <a:pt x="807" y="173"/>
                  </a:lnTo>
                  <a:lnTo>
                    <a:pt x="799" y="161"/>
                  </a:lnTo>
                  <a:lnTo>
                    <a:pt x="781" y="133"/>
                  </a:lnTo>
                  <a:lnTo>
                    <a:pt x="781" y="133"/>
                  </a:lnTo>
                  <a:lnTo>
                    <a:pt x="771" y="121"/>
                  </a:lnTo>
                  <a:lnTo>
                    <a:pt x="765" y="105"/>
                  </a:lnTo>
                  <a:lnTo>
                    <a:pt x="749" y="78"/>
                  </a:lnTo>
                  <a:lnTo>
                    <a:pt x="749" y="78"/>
                  </a:lnTo>
                  <a:lnTo>
                    <a:pt x="765" y="66"/>
                  </a:lnTo>
                  <a:lnTo>
                    <a:pt x="765" y="66"/>
                  </a:lnTo>
                  <a:lnTo>
                    <a:pt x="930" y="215"/>
                  </a:lnTo>
                  <a:lnTo>
                    <a:pt x="930" y="215"/>
                  </a:lnTo>
                  <a:lnTo>
                    <a:pt x="952" y="205"/>
                  </a:lnTo>
                  <a:lnTo>
                    <a:pt x="952" y="205"/>
                  </a:lnTo>
                  <a:lnTo>
                    <a:pt x="950" y="185"/>
                  </a:lnTo>
                  <a:lnTo>
                    <a:pt x="948" y="163"/>
                  </a:lnTo>
                  <a:lnTo>
                    <a:pt x="942" y="145"/>
                  </a:lnTo>
                  <a:lnTo>
                    <a:pt x="940" y="137"/>
                  </a:lnTo>
                  <a:lnTo>
                    <a:pt x="934" y="129"/>
                  </a:lnTo>
                  <a:lnTo>
                    <a:pt x="934" y="129"/>
                  </a:lnTo>
                  <a:lnTo>
                    <a:pt x="914" y="105"/>
                  </a:lnTo>
                  <a:lnTo>
                    <a:pt x="894" y="82"/>
                  </a:lnTo>
                  <a:lnTo>
                    <a:pt x="870" y="62"/>
                  </a:lnTo>
                  <a:lnTo>
                    <a:pt x="847" y="44"/>
                  </a:lnTo>
                  <a:lnTo>
                    <a:pt x="821" y="28"/>
                  </a:lnTo>
                  <a:lnTo>
                    <a:pt x="793" y="16"/>
                  </a:lnTo>
                  <a:lnTo>
                    <a:pt x="765" y="8"/>
                  </a:lnTo>
                  <a:lnTo>
                    <a:pt x="733" y="4"/>
                  </a:lnTo>
                  <a:lnTo>
                    <a:pt x="733" y="4"/>
                  </a:lnTo>
                  <a:lnTo>
                    <a:pt x="688" y="2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582" y="2"/>
                  </a:lnTo>
                  <a:lnTo>
                    <a:pt x="523" y="4"/>
                  </a:lnTo>
                  <a:lnTo>
                    <a:pt x="405" y="10"/>
                  </a:lnTo>
                  <a:lnTo>
                    <a:pt x="405" y="10"/>
                  </a:lnTo>
                  <a:lnTo>
                    <a:pt x="381" y="12"/>
                  </a:lnTo>
                  <a:lnTo>
                    <a:pt x="358" y="16"/>
                  </a:lnTo>
                  <a:lnTo>
                    <a:pt x="346" y="20"/>
                  </a:lnTo>
                  <a:lnTo>
                    <a:pt x="336" y="24"/>
                  </a:lnTo>
                  <a:lnTo>
                    <a:pt x="328" y="28"/>
                  </a:lnTo>
                  <a:lnTo>
                    <a:pt x="322" y="36"/>
                  </a:lnTo>
                  <a:lnTo>
                    <a:pt x="322" y="36"/>
                  </a:lnTo>
                  <a:lnTo>
                    <a:pt x="314" y="46"/>
                  </a:lnTo>
                  <a:lnTo>
                    <a:pt x="306" y="54"/>
                  </a:lnTo>
                  <a:lnTo>
                    <a:pt x="296" y="60"/>
                  </a:lnTo>
                  <a:lnTo>
                    <a:pt x="286" y="64"/>
                  </a:lnTo>
                  <a:lnTo>
                    <a:pt x="264" y="70"/>
                  </a:lnTo>
                  <a:lnTo>
                    <a:pt x="254" y="72"/>
                  </a:lnTo>
                  <a:lnTo>
                    <a:pt x="244" y="76"/>
                  </a:lnTo>
                  <a:lnTo>
                    <a:pt x="244" y="76"/>
                  </a:lnTo>
                  <a:lnTo>
                    <a:pt x="135" y="123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53" y="324"/>
                  </a:lnTo>
                  <a:lnTo>
                    <a:pt x="53" y="324"/>
                  </a:lnTo>
                  <a:lnTo>
                    <a:pt x="57" y="360"/>
                  </a:lnTo>
                  <a:lnTo>
                    <a:pt x="59" y="376"/>
                  </a:lnTo>
                  <a:lnTo>
                    <a:pt x="57" y="392"/>
                  </a:lnTo>
                  <a:lnTo>
                    <a:pt x="51" y="406"/>
                  </a:lnTo>
                  <a:lnTo>
                    <a:pt x="41" y="419"/>
                  </a:lnTo>
                  <a:lnTo>
                    <a:pt x="30" y="429"/>
                  </a:lnTo>
                  <a:lnTo>
                    <a:pt x="10" y="439"/>
                  </a:lnTo>
                  <a:lnTo>
                    <a:pt x="10" y="439"/>
                  </a:lnTo>
                  <a:lnTo>
                    <a:pt x="6" y="441"/>
                  </a:lnTo>
                  <a:lnTo>
                    <a:pt x="4" y="445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26" y="485"/>
                  </a:lnTo>
                  <a:lnTo>
                    <a:pt x="32" y="495"/>
                  </a:lnTo>
                  <a:lnTo>
                    <a:pt x="37" y="507"/>
                  </a:lnTo>
                  <a:lnTo>
                    <a:pt x="39" y="519"/>
                  </a:lnTo>
                  <a:lnTo>
                    <a:pt x="41" y="533"/>
                  </a:lnTo>
                  <a:lnTo>
                    <a:pt x="41" y="573"/>
                  </a:lnTo>
                  <a:lnTo>
                    <a:pt x="41" y="573"/>
                  </a:lnTo>
                  <a:lnTo>
                    <a:pt x="43" y="584"/>
                  </a:lnTo>
                  <a:lnTo>
                    <a:pt x="47" y="596"/>
                  </a:lnTo>
                  <a:lnTo>
                    <a:pt x="55" y="608"/>
                  </a:lnTo>
                  <a:lnTo>
                    <a:pt x="63" y="620"/>
                  </a:lnTo>
                  <a:lnTo>
                    <a:pt x="63" y="620"/>
                  </a:lnTo>
                  <a:lnTo>
                    <a:pt x="73" y="632"/>
                  </a:lnTo>
                  <a:lnTo>
                    <a:pt x="81" y="646"/>
                  </a:lnTo>
                  <a:lnTo>
                    <a:pt x="85" y="660"/>
                  </a:lnTo>
                  <a:lnTo>
                    <a:pt x="87" y="676"/>
                  </a:lnTo>
                  <a:lnTo>
                    <a:pt x="87" y="692"/>
                  </a:lnTo>
                  <a:lnTo>
                    <a:pt x="83" y="706"/>
                  </a:lnTo>
                  <a:lnTo>
                    <a:pt x="77" y="720"/>
                  </a:lnTo>
                  <a:lnTo>
                    <a:pt x="69" y="732"/>
                  </a:lnTo>
                  <a:lnTo>
                    <a:pt x="69" y="732"/>
                  </a:lnTo>
                  <a:lnTo>
                    <a:pt x="59" y="746"/>
                  </a:lnTo>
                  <a:lnTo>
                    <a:pt x="53" y="763"/>
                  </a:lnTo>
                  <a:lnTo>
                    <a:pt x="47" y="785"/>
                  </a:lnTo>
                  <a:lnTo>
                    <a:pt x="45" y="807"/>
                  </a:lnTo>
                  <a:lnTo>
                    <a:pt x="45" y="829"/>
                  </a:lnTo>
                  <a:lnTo>
                    <a:pt x="45" y="851"/>
                  </a:lnTo>
                  <a:lnTo>
                    <a:pt x="51" y="867"/>
                  </a:lnTo>
                  <a:lnTo>
                    <a:pt x="55" y="875"/>
                  </a:lnTo>
                  <a:lnTo>
                    <a:pt x="59" y="879"/>
                  </a:lnTo>
                  <a:lnTo>
                    <a:pt x="59" y="879"/>
                  </a:lnTo>
                  <a:lnTo>
                    <a:pt x="87" y="905"/>
                  </a:lnTo>
                  <a:lnTo>
                    <a:pt x="117" y="928"/>
                  </a:lnTo>
                  <a:lnTo>
                    <a:pt x="133" y="938"/>
                  </a:lnTo>
                  <a:lnTo>
                    <a:pt x="147" y="946"/>
                  </a:lnTo>
                  <a:lnTo>
                    <a:pt x="163" y="952"/>
                  </a:lnTo>
                  <a:lnTo>
                    <a:pt x="179" y="956"/>
                  </a:lnTo>
                  <a:lnTo>
                    <a:pt x="179" y="956"/>
                  </a:lnTo>
                  <a:lnTo>
                    <a:pt x="199" y="958"/>
                  </a:lnTo>
                  <a:lnTo>
                    <a:pt x="218" y="960"/>
                  </a:lnTo>
                  <a:lnTo>
                    <a:pt x="218" y="960"/>
                  </a:lnTo>
                  <a:lnTo>
                    <a:pt x="242" y="958"/>
                  </a:lnTo>
                  <a:lnTo>
                    <a:pt x="254" y="954"/>
                  </a:lnTo>
                  <a:lnTo>
                    <a:pt x="266" y="952"/>
                  </a:lnTo>
                  <a:lnTo>
                    <a:pt x="266" y="952"/>
                  </a:lnTo>
                  <a:lnTo>
                    <a:pt x="282" y="920"/>
                  </a:lnTo>
                  <a:lnTo>
                    <a:pt x="282" y="9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1" name="Freeform 13">
              <a:extLst>
                <a:ext uri="{FF2B5EF4-FFF2-40B4-BE49-F238E27FC236}">
                  <a16:creationId xmlns:a16="http://schemas.microsoft.com/office/drawing/2014/main" id="{B911A39A-8D43-7463-5282-3E76F6D6E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336" y="2789273"/>
              <a:ext cx="200644" cy="181196"/>
            </a:xfrm>
            <a:custGeom>
              <a:avLst/>
              <a:gdLst>
                <a:gd name="T0" fmla="*/ 813 w 1211"/>
                <a:gd name="T1" fmla="*/ 1000 h 1105"/>
                <a:gd name="T2" fmla="*/ 843 w 1211"/>
                <a:gd name="T3" fmla="*/ 972 h 1105"/>
                <a:gd name="T4" fmla="*/ 887 w 1211"/>
                <a:gd name="T5" fmla="*/ 964 h 1105"/>
                <a:gd name="T6" fmla="*/ 867 w 1211"/>
                <a:gd name="T7" fmla="*/ 912 h 1105"/>
                <a:gd name="T8" fmla="*/ 877 w 1211"/>
                <a:gd name="T9" fmla="*/ 874 h 1105"/>
                <a:gd name="T10" fmla="*/ 923 w 1211"/>
                <a:gd name="T11" fmla="*/ 849 h 1105"/>
                <a:gd name="T12" fmla="*/ 964 w 1211"/>
                <a:gd name="T13" fmla="*/ 845 h 1105"/>
                <a:gd name="T14" fmla="*/ 990 w 1211"/>
                <a:gd name="T15" fmla="*/ 843 h 1105"/>
                <a:gd name="T16" fmla="*/ 1040 w 1211"/>
                <a:gd name="T17" fmla="*/ 789 h 1105"/>
                <a:gd name="T18" fmla="*/ 1078 w 1211"/>
                <a:gd name="T19" fmla="*/ 739 h 1105"/>
                <a:gd name="T20" fmla="*/ 1147 w 1211"/>
                <a:gd name="T21" fmla="*/ 650 h 1105"/>
                <a:gd name="T22" fmla="*/ 1088 w 1211"/>
                <a:gd name="T23" fmla="*/ 513 h 1105"/>
                <a:gd name="T24" fmla="*/ 1098 w 1211"/>
                <a:gd name="T25" fmla="*/ 487 h 1105"/>
                <a:gd name="T26" fmla="*/ 1169 w 1211"/>
                <a:gd name="T27" fmla="*/ 471 h 1105"/>
                <a:gd name="T28" fmla="*/ 1211 w 1211"/>
                <a:gd name="T29" fmla="*/ 427 h 1105"/>
                <a:gd name="T30" fmla="*/ 1187 w 1211"/>
                <a:gd name="T31" fmla="*/ 350 h 1105"/>
                <a:gd name="T32" fmla="*/ 1117 w 1211"/>
                <a:gd name="T33" fmla="*/ 314 h 1105"/>
                <a:gd name="T34" fmla="*/ 1046 w 1211"/>
                <a:gd name="T35" fmla="*/ 312 h 1105"/>
                <a:gd name="T36" fmla="*/ 1018 w 1211"/>
                <a:gd name="T37" fmla="*/ 308 h 1105"/>
                <a:gd name="T38" fmla="*/ 986 w 1211"/>
                <a:gd name="T39" fmla="*/ 264 h 1105"/>
                <a:gd name="T40" fmla="*/ 982 w 1211"/>
                <a:gd name="T41" fmla="*/ 201 h 1105"/>
                <a:gd name="T42" fmla="*/ 931 w 1211"/>
                <a:gd name="T43" fmla="*/ 145 h 1105"/>
                <a:gd name="T44" fmla="*/ 905 w 1211"/>
                <a:gd name="T45" fmla="*/ 111 h 1105"/>
                <a:gd name="T46" fmla="*/ 865 w 1211"/>
                <a:gd name="T47" fmla="*/ 47 h 1105"/>
                <a:gd name="T48" fmla="*/ 801 w 1211"/>
                <a:gd name="T49" fmla="*/ 47 h 1105"/>
                <a:gd name="T50" fmla="*/ 706 w 1211"/>
                <a:gd name="T51" fmla="*/ 55 h 1105"/>
                <a:gd name="T52" fmla="*/ 601 w 1211"/>
                <a:gd name="T53" fmla="*/ 32 h 1105"/>
                <a:gd name="T54" fmla="*/ 553 w 1211"/>
                <a:gd name="T55" fmla="*/ 4 h 1105"/>
                <a:gd name="T56" fmla="*/ 499 w 1211"/>
                <a:gd name="T57" fmla="*/ 24 h 1105"/>
                <a:gd name="T58" fmla="*/ 459 w 1211"/>
                <a:gd name="T59" fmla="*/ 55 h 1105"/>
                <a:gd name="T60" fmla="*/ 376 w 1211"/>
                <a:gd name="T61" fmla="*/ 201 h 1105"/>
                <a:gd name="T62" fmla="*/ 358 w 1211"/>
                <a:gd name="T63" fmla="*/ 206 h 1105"/>
                <a:gd name="T64" fmla="*/ 304 w 1211"/>
                <a:gd name="T65" fmla="*/ 248 h 1105"/>
                <a:gd name="T66" fmla="*/ 312 w 1211"/>
                <a:gd name="T67" fmla="*/ 312 h 1105"/>
                <a:gd name="T68" fmla="*/ 300 w 1211"/>
                <a:gd name="T69" fmla="*/ 364 h 1105"/>
                <a:gd name="T70" fmla="*/ 247 w 1211"/>
                <a:gd name="T71" fmla="*/ 391 h 1105"/>
                <a:gd name="T72" fmla="*/ 177 w 1211"/>
                <a:gd name="T73" fmla="*/ 403 h 1105"/>
                <a:gd name="T74" fmla="*/ 139 w 1211"/>
                <a:gd name="T75" fmla="*/ 455 h 1105"/>
                <a:gd name="T76" fmla="*/ 129 w 1211"/>
                <a:gd name="T77" fmla="*/ 652 h 1105"/>
                <a:gd name="T78" fmla="*/ 100 w 1211"/>
                <a:gd name="T79" fmla="*/ 696 h 1105"/>
                <a:gd name="T80" fmla="*/ 70 w 1211"/>
                <a:gd name="T81" fmla="*/ 700 h 1105"/>
                <a:gd name="T82" fmla="*/ 18 w 1211"/>
                <a:gd name="T83" fmla="*/ 717 h 1105"/>
                <a:gd name="T84" fmla="*/ 0 w 1211"/>
                <a:gd name="T85" fmla="*/ 757 h 1105"/>
                <a:gd name="T86" fmla="*/ 38 w 1211"/>
                <a:gd name="T87" fmla="*/ 835 h 1105"/>
                <a:gd name="T88" fmla="*/ 137 w 1211"/>
                <a:gd name="T89" fmla="*/ 863 h 1105"/>
                <a:gd name="T90" fmla="*/ 211 w 1211"/>
                <a:gd name="T91" fmla="*/ 888 h 1105"/>
                <a:gd name="T92" fmla="*/ 265 w 1211"/>
                <a:gd name="T93" fmla="*/ 922 h 1105"/>
                <a:gd name="T94" fmla="*/ 314 w 1211"/>
                <a:gd name="T95" fmla="*/ 910 h 1105"/>
                <a:gd name="T96" fmla="*/ 390 w 1211"/>
                <a:gd name="T97" fmla="*/ 916 h 1105"/>
                <a:gd name="T98" fmla="*/ 461 w 1211"/>
                <a:gd name="T99" fmla="*/ 952 h 1105"/>
                <a:gd name="T100" fmla="*/ 537 w 1211"/>
                <a:gd name="T101" fmla="*/ 960 h 1105"/>
                <a:gd name="T102" fmla="*/ 618 w 1211"/>
                <a:gd name="T103" fmla="*/ 988 h 1105"/>
                <a:gd name="T104" fmla="*/ 662 w 1211"/>
                <a:gd name="T105" fmla="*/ 1049 h 1105"/>
                <a:gd name="T106" fmla="*/ 724 w 1211"/>
                <a:gd name="T107" fmla="*/ 1073 h 1105"/>
                <a:gd name="T108" fmla="*/ 758 w 1211"/>
                <a:gd name="T109" fmla="*/ 1105 h 1105"/>
                <a:gd name="T110" fmla="*/ 795 w 1211"/>
                <a:gd name="T111" fmla="*/ 1037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1" h="1105">
                  <a:moveTo>
                    <a:pt x="795" y="1037"/>
                  </a:moveTo>
                  <a:lnTo>
                    <a:pt x="795" y="1037"/>
                  </a:lnTo>
                  <a:lnTo>
                    <a:pt x="809" y="1008"/>
                  </a:lnTo>
                  <a:lnTo>
                    <a:pt x="809" y="1008"/>
                  </a:lnTo>
                  <a:lnTo>
                    <a:pt x="813" y="1000"/>
                  </a:lnTo>
                  <a:lnTo>
                    <a:pt x="819" y="994"/>
                  </a:lnTo>
                  <a:lnTo>
                    <a:pt x="827" y="988"/>
                  </a:lnTo>
                  <a:lnTo>
                    <a:pt x="835" y="984"/>
                  </a:lnTo>
                  <a:lnTo>
                    <a:pt x="835" y="984"/>
                  </a:lnTo>
                  <a:lnTo>
                    <a:pt x="843" y="972"/>
                  </a:lnTo>
                  <a:lnTo>
                    <a:pt x="843" y="972"/>
                  </a:lnTo>
                  <a:lnTo>
                    <a:pt x="857" y="984"/>
                  </a:lnTo>
                  <a:lnTo>
                    <a:pt x="891" y="984"/>
                  </a:lnTo>
                  <a:lnTo>
                    <a:pt x="891" y="984"/>
                  </a:lnTo>
                  <a:lnTo>
                    <a:pt x="887" y="964"/>
                  </a:lnTo>
                  <a:lnTo>
                    <a:pt x="879" y="948"/>
                  </a:lnTo>
                  <a:lnTo>
                    <a:pt x="879" y="948"/>
                  </a:lnTo>
                  <a:lnTo>
                    <a:pt x="875" y="936"/>
                  </a:lnTo>
                  <a:lnTo>
                    <a:pt x="869" y="922"/>
                  </a:lnTo>
                  <a:lnTo>
                    <a:pt x="867" y="912"/>
                  </a:lnTo>
                  <a:lnTo>
                    <a:pt x="867" y="902"/>
                  </a:lnTo>
                  <a:lnTo>
                    <a:pt x="869" y="894"/>
                  </a:lnTo>
                  <a:lnTo>
                    <a:pt x="873" y="882"/>
                  </a:lnTo>
                  <a:lnTo>
                    <a:pt x="873" y="882"/>
                  </a:lnTo>
                  <a:lnTo>
                    <a:pt x="877" y="874"/>
                  </a:lnTo>
                  <a:lnTo>
                    <a:pt x="885" y="867"/>
                  </a:lnTo>
                  <a:lnTo>
                    <a:pt x="891" y="861"/>
                  </a:lnTo>
                  <a:lnTo>
                    <a:pt x="899" y="857"/>
                  </a:lnTo>
                  <a:lnTo>
                    <a:pt x="913" y="851"/>
                  </a:lnTo>
                  <a:lnTo>
                    <a:pt x="923" y="849"/>
                  </a:lnTo>
                  <a:lnTo>
                    <a:pt x="923" y="849"/>
                  </a:lnTo>
                  <a:lnTo>
                    <a:pt x="937" y="847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64" y="845"/>
                  </a:lnTo>
                  <a:lnTo>
                    <a:pt x="964" y="845"/>
                  </a:lnTo>
                  <a:lnTo>
                    <a:pt x="972" y="845"/>
                  </a:lnTo>
                  <a:lnTo>
                    <a:pt x="972" y="845"/>
                  </a:lnTo>
                  <a:lnTo>
                    <a:pt x="982" y="845"/>
                  </a:lnTo>
                  <a:lnTo>
                    <a:pt x="990" y="843"/>
                  </a:lnTo>
                  <a:lnTo>
                    <a:pt x="998" y="839"/>
                  </a:lnTo>
                  <a:lnTo>
                    <a:pt x="1006" y="833"/>
                  </a:lnTo>
                  <a:lnTo>
                    <a:pt x="1022" y="815"/>
                  </a:lnTo>
                  <a:lnTo>
                    <a:pt x="1040" y="789"/>
                  </a:lnTo>
                  <a:lnTo>
                    <a:pt x="1040" y="789"/>
                  </a:lnTo>
                  <a:lnTo>
                    <a:pt x="1050" y="771"/>
                  </a:lnTo>
                  <a:lnTo>
                    <a:pt x="1050" y="771"/>
                  </a:lnTo>
                  <a:lnTo>
                    <a:pt x="1062" y="755"/>
                  </a:lnTo>
                  <a:lnTo>
                    <a:pt x="1078" y="739"/>
                  </a:lnTo>
                  <a:lnTo>
                    <a:pt x="1078" y="739"/>
                  </a:lnTo>
                  <a:lnTo>
                    <a:pt x="1100" y="709"/>
                  </a:lnTo>
                  <a:lnTo>
                    <a:pt x="1100" y="709"/>
                  </a:lnTo>
                  <a:lnTo>
                    <a:pt x="1119" y="682"/>
                  </a:lnTo>
                  <a:lnTo>
                    <a:pt x="1147" y="650"/>
                  </a:lnTo>
                  <a:lnTo>
                    <a:pt x="1147" y="650"/>
                  </a:lnTo>
                  <a:lnTo>
                    <a:pt x="1127" y="608"/>
                  </a:lnTo>
                  <a:lnTo>
                    <a:pt x="1108" y="564"/>
                  </a:lnTo>
                  <a:lnTo>
                    <a:pt x="1108" y="564"/>
                  </a:lnTo>
                  <a:lnTo>
                    <a:pt x="1092" y="529"/>
                  </a:lnTo>
                  <a:lnTo>
                    <a:pt x="1088" y="513"/>
                  </a:lnTo>
                  <a:lnTo>
                    <a:pt x="1088" y="505"/>
                  </a:lnTo>
                  <a:lnTo>
                    <a:pt x="1090" y="497"/>
                  </a:lnTo>
                  <a:lnTo>
                    <a:pt x="1090" y="497"/>
                  </a:lnTo>
                  <a:lnTo>
                    <a:pt x="1094" y="493"/>
                  </a:lnTo>
                  <a:lnTo>
                    <a:pt x="1098" y="487"/>
                  </a:lnTo>
                  <a:lnTo>
                    <a:pt x="1115" y="481"/>
                  </a:lnTo>
                  <a:lnTo>
                    <a:pt x="1133" y="475"/>
                  </a:lnTo>
                  <a:lnTo>
                    <a:pt x="1151" y="473"/>
                  </a:lnTo>
                  <a:lnTo>
                    <a:pt x="1151" y="473"/>
                  </a:lnTo>
                  <a:lnTo>
                    <a:pt x="1169" y="471"/>
                  </a:lnTo>
                  <a:lnTo>
                    <a:pt x="1183" y="467"/>
                  </a:lnTo>
                  <a:lnTo>
                    <a:pt x="1195" y="459"/>
                  </a:lnTo>
                  <a:lnTo>
                    <a:pt x="1203" y="451"/>
                  </a:lnTo>
                  <a:lnTo>
                    <a:pt x="1209" y="441"/>
                  </a:lnTo>
                  <a:lnTo>
                    <a:pt x="1211" y="427"/>
                  </a:lnTo>
                  <a:lnTo>
                    <a:pt x="1211" y="413"/>
                  </a:lnTo>
                  <a:lnTo>
                    <a:pt x="1205" y="397"/>
                  </a:lnTo>
                  <a:lnTo>
                    <a:pt x="1205" y="397"/>
                  </a:lnTo>
                  <a:lnTo>
                    <a:pt x="1197" y="370"/>
                  </a:lnTo>
                  <a:lnTo>
                    <a:pt x="1187" y="350"/>
                  </a:lnTo>
                  <a:lnTo>
                    <a:pt x="1179" y="336"/>
                  </a:lnTo>
                  <a:lnTo>
                    <a:pt x="1169" y="326"/>
                  </a:lnTo>
                  <a:lnTo>
                    <a:pt x="1157" y="320"/>
                  </a:lnTo>
                  <a:lnTo>
                    <a:pt x="1141" y="316"/>
                  </a:lnTo>
                  <a:lnTo>
                    <a:pt x="1117" y="314"/>
                  </a:lnTo>
                  <a:lnTo>
                    <a:pt x="1090" y="314"/>
                  </a:lnTo>
                  <a:lnTo>
                    <a:pt x="1090" y="314"/>
                  </a:lnTo>
                  <a:lnTo>
                    <a:pt x="1048" y="312"/>
                  </a:lnTo>
                  <a:lnTo>
                    <a:pt x="1048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30" y="312"/>
                  </a:lnTo>
                  <a:lnTo>
                    <a:pt x="1018" y="308"/>
                  </a:lnTo>
                  <a:lnTo>
                    <a:pt x="1008" y="304"/>
                  </a:lnTo>
                  <a:lnTo>
                    <a:pt x="998" y="296"/>
                  </a:lnTo>
                  <a:lnTo>
                    <a:pt x="992" y="288"/>
                  </a:lnTo>
                  <a:lnTo>
                    <a:pt x="988" y="276"/>
                  </a:lnTo>
                  <a:lnTo>
                    <a:pt x="986" y="264"/>
                  </a:lnTo>
                  <a:lnTo>
                    <a:pt x="986" y="250"/>
                  </a:lnTo>
                  <a:lnTo>
                    <a:pt x="986" y="250"/>
                  </a:lnTo>
                  <a:lnTo>
                    <a:pt x="986" y="232"/>
                  </a:lnTo>
                  <a:lnTo>
                    <a:pt x="984" y="216"/>
                  </a:lnTo>
                  <a:lnTo>
                    <a:pt x="982" y="201"/>
                  </a:lnTo>
                  <a:lnTo>
                    <a:pt x="976" y="187"/>
                  </a:lnTo>
                  <a:lnTo>
                    <a:pt x="968" y="175"/>
                  </a:lnTo>
                  <a:lnTo>
                    <a:pt x="958" y="163"/>
                  </a:lnTo>
                  <a:lnTo>
                    <a:pt x="945" y="153"/>
                  </a:lnTo>
                  <a:lnTo>
                    <a:pt x="931" y="145"/>
                  </a:lnTo>
                  <a:lnTo>
                    <a:pt x="931" y="145"/>
                  </a:lnTo>
                  <a:lnTo>
                    <a:pt x="923" y="139"/>
                  </a:lnTo>
                  <a:lnTo>
                    <a:pt x="915" y="131"/>
                  </a:lnTo>
                  <a:lnTo>
                    <a:pt x="905" y="111"/>
                  </a:lnTo>
                  <a:lnTo>
                    <a:pt x="905" y="111"/>
                  </a:lnTo>
                  <a:lnTo>
                    <a:pt x="891" y="77"/>
                  </a:lnTo>
                  <a:lnTo>
                    <a:pt x="885" y="65"/>
                  </a:lnTo>
                  <a:lnTo>
                    <a:pt x="879" y="57"/>
                  </a:lnTo>
                  <a:lnTo>
                    <a:pt x="873" y="51"/>
                  </a:lnTo>
                  <a:lnTo>
                    <a:pt x="865" y="47"/>
                  </a:lnTo>
                  <a:lnTo>
                    <a:pt x="857" y="45"/>
                  </a:lnTo>
                  <a:lnTo>
                    <a:pt x="845" y="43"/>
                  </a:lnTo>
                  <a:lnTo>
                    <a:pt x="845" y="43"/>
                  </a:lnTo>
                  <a:lnTo>
                    <a:pt x="825" y="45"/>
                  </a:lnTo>
                  <a:lnTo>
                    <a:pt x="801" y="47"/>
                  </a:lnTo>
                  <a:lnTo>
                    <a:pt x="801" y="47"/>
                  </a:lnTo>
                  <a:lnTo>
                    <a:pt x="752" y="51"/>
                  </a:lnTo>
                  <a:lnTo>
                    <a:pt x="730" y="53"/>
                  </a:lnTo>
                  <a:lnTo>
                    <a:pt x="706" y="55"/>
                  </a:lnTo>
                  <a:lnTo>
                    <a:pt x="706" y="55"/>
                  </a:lnTo>
                  <a:lnTo>
                    <a:pt x="670" y="53"/>
                  </a:lnTo>
                  <a:lnTo>
                    <a:pt x="652" y="49"/>
                  </a:lnTo>
                  <a:lnTo>
                    <a:pt x="634" y="45"/>
                  </a:lnTo>
                  <a:lnTo>
                    <a:pt x="616" y="40"/>
                  </a:lnTo>
                  <a:lnTo>
                    <a:pt x="601" y="32"/>
                  </a:lnTo>
                  <a:lnTo>
                    <a:pt x="583" y="22"/>
                  </a:lnTo>
                  <a:lnTo>
                    <a:pt x="567" y="10"/>
                  </a:lnTo>
                  <a:lnTo>
                    <a:pt x="567" y="10"/>
                  </a:lnTo>
                  <a:lnTo>
                    <a:pt x="561" y="6"/>
                  </a:lnTo>
                  <a:lnTo>
                    <a:pt x="553" y="4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29" y="10"/>
                  </a:lnTo>
                  <a:lnTo>
                    <a:pt x="515" y="18"/>
                  </a:lnTo>
                  <a:lnTo>
                    <a:pt x="499" y="24"/>
                  </a:lnTo>
                  <a:lnTo>
                    <a:pt x="481" y="26"/>
                  </a:lnTo>
                  <a:lnTo>
                    <a:pt x="481" y="26"/>
                  </a:lnTo>
                  <a:lnTo>
                    <a:pt x="473" y="36"/>
                  </a:lnTo>
                  <a:lnTo>
                    <a:pt x="465" y="45"/>
                  </a:lnTo>
                  <a:lnTo>
                    <a:pt x="459" y="55"/>
                  </a:lnTo>
                  <a:lnTo>
                    <a:pt x="453" y="65"/>
                  </a:lnTo>
                  <a:lnTo>
                    <a:pt x="453" y="65"/>
                  </a:lnTo>
                  <a:lnTo>
                    <a:pt x="438" y="101"/>
                  </a:lnTo>
                  <a:lnTo>
                    <a:pt x="418" y="135"/>
                  </a:lnTo>
                  <a:lnTo>
                    <a:pt x="376" y="201"/>
                  </a:lnTo>
                  <a:lnTo>
                    <a:pt x="376" y="201"/>
                  </a:lnTo>
                  <a:lnTo>
                    <a:pt x="372" y="203"/>
                  </a:lnTo>
                  <a:lnTo>
                    <a:pt x="368" y="205"/>
                  </a:lnTo>
                  <a:lnTo>
                    <a:pt x="358" y="206"/>
                  </a:lnTo>
                  <a:lnTo>
                    <a:pt x="358" y="206"/>
                  </a:lnTo>
                  <a:lnTo>
                    <a:pt x="340" y="214"/>
                  </a:lnTo>
                  <a:lnTo>
                    <a:pt x="324" y="220"/>
                  </a:lnTo>
                  <a:lnTo>
                    <a:pt x="314" y="228"/>
                  </a:lnTo>
                  <a:lnTo>
                    <a:pt x="308" y="236"/>
                  </a:lnTo>
                  <a:lnTo>
                    <a:pt x="304" y="248"/>
                  </a:lnTo>
                  <a:lnTo>
                    <a:pt x="302" y="262"/>
                  </a:lnTo>
                  <a:lnTo>
                    <a:pt x="304" y="278"/>
                  </a:lnTo>
                  <a:lnTo>
                    <a:pt x="310" y="300"/>
                  </a:lnTo>
                  <a:lnTo>
                    <a:pt x="310" y="300"/>
                  </a:lnTo>
                  <a:lnTo>
                    <a:pt x="312" y="312"/>
                  </a:lnTo>
                  <a:lnTo>
                    <a:pt x="312" y="324"/>
                  </a:lnTo>
                  <a:lnTo>
                    <a:pt x="312" y="334"/>
                  </a:lnTo>
                  <a:lnTo>
                    <a:pt x="310" y="344"/>
                  </a:lnTo>
                  <a:lnTo>
                    <a:pt x="306" y="354"/>
                  </a:lnTo>
                  <a:lnTo>
                    <a:pt x="300" y="364"/>
                  </a:lnTo>
                  <a:lnTo>
                    <a:pt x="292" y="372"/>
                  </a:lnTo>
                  <a:lnTo>
                    <a:pt x="283" y="377"/>
                  </a:lnTo>
                  <a:lnTo>
                    <a:pt x="283" y="377"/>
                  </a:lnTo>
                  <a:lnTo>
                    <a:pt x="265" y="385"/>
                  </a:lnTo>
                  <a:lnTo>
                    <a:pt x="247" y="391"/>
                  </a:lnTo>
                  <a:lnTo>
                    <a:pt x="227" y="395"/>
                  </a:lnTo>
                  <a:lnTo>
                    <a:pt x="209" y="397"/>
                  </a:lnTo>
                  <a:lnTo>
                    <a:pt x="209" y="397"/>
                  </a:lnTo>
                  <a:lnTo>
                    <a:pt x="191" y="399"/>
                  </a:lnTo>
                  <a:lnTo>
                    <a:pt x="177" y="403"/>
                  </a:lnTo>
                  <a:lnTo>
                    <a:pt x="165" y="409"/>
                  </a:lnTo>
                  <a:lnTo>
                    <a:pt x="155" y="417"/>
                  </a:lnTo>
                  <a:lnTo>
                    <a:pt x="149" y="427"/>
                  </a:lnTo>
                  <a:lnTo>
                    <a:pt x="143" y="439"/>
                  </a:lnTo>
                  <a:lnTo>
                    <a:pt x="139" y="455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31" y="638"/>
                  </a:lnTo>
                  <a:lnTo>
                    <a:pt x="131" y="638"/>
                  </a:lnTo>
                  <a:lnTo>
                    <a:pt x="129" y="652"/>
                  </a:lnTo>
                  <a:lnTo>
                    <a:pt x="127" y="664"/>
                  </a:lnTo>
                  <a:lnTo>
                    <a:pt x="123" y="676"/>
                  </a:lnTo>
                  <a:lnTo>
                    <a:pt x="117" y="684"/>
                  </a:lnTo>
                  <a:lnTo>
                    <a:pt x="110" y="690"/>
                  </a:lnTo>
                  <a:lnTo>
                    <a:pt x="100" y="696"/>
                  </a:lnTo>
                  <a:lnTo>
                    <a:pt x="86" y="698"/>
                  </a:lnTo>
                  <a:lnTo>
                    <a:pt x="72" y="700"/>
                  </a:lnTo>
                  <a:lnTo>
                    <a:pt x="72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52" y="702"/>
                  </a:lnTo>
                  <a:lnTo>
                    <a:pt x="34" y="707"/>
                  </a:lnTo>
                  <a:lnTo>
                    <a:pt x="18" y="717"/>
                  </a:lnTo>
                  <a:lnTo>
                    <a:pt x="12" y="723"/>
                  </a:lnTo>
                  <a:lnTo>
                    <a:pt x="6" y="729"/>
                  </a:lnTo>
                  <a:lnTo>
                    <a:pt x="6" y="729"/>
                  </a:lnTo>
                  <a:lnTo>
                    <a:pt x="2" y="743"/>
                  </a:lnTo>
                  <a:lnTo>
                    <a:pt x="0" y="757"/>
                  </a:lnTo>
                  <a:lnTo>
                    <a:pt x="2" y="773"/>
                  </a:lnTo>
                  <a:lnTo>
                    <a:pt x="8" y="789"/>
                  </a:lnTo>
                  <a:lnTo>
                    <a:pt x="16" y="805"/>
                  </a:lnTo>
                  <a:lnTo>
                    <a:pt x="26" y="821"/>
                  </a:lnTo>
                  <a:lnTo>
                    <a:pt x="38" y="835"/>
                  </a:lnTo>
                  <a:lnTo>
                    <a:pt x="50" y="847"/>
                  </a:lnTo>
                  <a:lnTo>
                    <a:pt x="50" y="847"/>
                  </a:lnTo>
                  <a:lnTo>
                    <a:pt x="80" y="849"/>
                  </a:lnTo>
                  <a:lnTo>
                    <a:pt x="110" y="855"/>
                  </a:lnTo>
                  <a:lnTo>
                    <a:pt x="137" y="863"/>
                  </a:lnTo>
                  <a:lnTo>
                    <a:pt x="163" y="872"/>
                  </a:lnTo>
                  <a:lnTo>
                    <a:pt x="163" y="872"/>
                  </a:lnTo>
                  <a:lnTo>
                    <a:pt x="201" y="884"/>
                  </a:lnTo>
                  <a:lnTo>
                    <a:pt x="201" y="884"/>
                  </a:lnTo>
                  <a:lnTo>
                    <a:pt x="211" y="888"/>
                  </a:lnTo>
                  <a:lnTo>
                    <a:pt x="221" y="894"/>
                  </a:lnTo>
                  <a:lnTo>
                    <a:pt x="233" y="904"/>
                  </a:lnTo>
                  <a:lnTo>
                    <a:pt x="243" y="916"/>
                  </a:lnTo>
                  <a:lnTo>
                    <a:pt x="243" y="916"/>
                  </a:lnTo>
                  <a:lnTo>
                    <a:pt x="265" y="922"/>
                  </a:lnTo>
                  <a:lnTo>
                    <a:pt x="265" y="922"/>
                  </a:lnTo>
                  <a:lnTo>
                    <a:pt x="275" y="916"/>
                  </a:lnTo>
                  <a:lnTo>
                    <a:pt x="284" y="914"/>
                  </a:lnTo>
                  <a:lnTo>
                    <a:pt x="284" y="914"/>
                  </a:lnTo>
                  <a:lnTo>
                    <a:pt x="314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66" y="910"/>
                  </a:lnTo>
                  <a:lnTo>
                    <a:pt x="390" y="916"/>
                  </a:lnTo>
                  <a:lnTo>
                    <a:pt x="410" y="922"/>
                  </a:lnTo>
                  <a:lnTo>
                    <a:pt x="426" y="932"/>
                  </a:lnTo>
                  <a:lnTo>
                    <a:pt x="426" y="932"/>
                  </a:lnTo>
                  <a:lnTo>
                    <a:pt x="444" y="944"/>
                  </a:lnTo>
                  <a:lnTo>
                    <a:pt x="461" y="952"/>
                  </a:lnTo>
                  <a:lnTo>
                    <a:pt x="477" y="956"/>
                  </a:lnTo>
                  <a:lnTo>
                    <a:pt x="497" y="958"/>
                  </a:lnTo>
                  <a:lnTo>
                    <a:pt x="497" y="958"/>
                  </a:lnTo>
                  <a:lnTo>
                    <a:pt x="515" y="958"/>
                  </a:lnTo>
                  <a:lnTo>
                    <a:pt x="537" y="960"/>
                  </a:lnTo>
                  <a:lnTo>
                    <a:pt x="561" y="964"/>
                  </a:lnTo>
                  <a:lnTo>
                    <a:pt x="585" y="970"/>
                  </a:lnTo>
                  <a:lnTo>
                    <a:pt x="597" y="974"/>
                  </a:lnTo>
                  <a:lnTo>
                    <a:pt x="609" y="982"/>
                  </a:lnTo>
                  <a:lnTo>
                    <a:pt x="618" y="988"/>
                  </a:lnTo>
                  <a:lnTo>
                    <a:pt x="630" y="998"/>
                  </a:lnTo>
                  <a:lnTo>
                    <a:pt x="638" y="1008"/>
                  </a:lnTo>
                  <a:lnTo>
                    <a:pt x="648" y="1020"/>
                  </a:lnTo>
                  <a:lnTo>
                    <a:pt x="656" y="1034"/>
                  </a:lnTo>
                  <a:lnTo>
                    <a:pt x="662" y="1049"/>
                  </a:lnTo>
                  <a:lnTo>
                    <a:pt x="662" y="1049"/>
                  </a:lnTo>
                  <a:lnTo>
                    <a:pt x="670" y="1053"/>
                  </a:lnTo>
                  <a:lnTo>
                    <a:pt x="670" y="1053"/>
                  </a:lnTo>
                  <a:lnTo>
                    <a:pt x="700" y="1061"/>
                  </a:lnTo>
                  <a:lnTo>
                    <a:pt x="724" y="1073"/>
                  </a:lnTo>
                  <a:lnTo>
                    <a:pt x="734" y="1079"/>
                  </a:lnTo>
                  <a:lnTo>
                    <a:pt x="742" y="1087"/>
                  </a:lnTo>
                  <a:lnTo>
                    <a:pt x="752" y="1097"/>
                  </a:lnTo>
                  <a:lnTo>
                    <a:pt x="758" y="1105"/>
                  </a:lnTo>
                  <a:lnTo>
                    <a:pt x="758" y="1105"/>
                  </a:lnTo>
                  <a:lnTo>
                    <a:pt x="774" y="1085"/>
                  </a:lnTo>
                  <a:lnTo>
                    <a:pt x="774" y="1085"/>
                  </a:lnTo>
                  <a:lnTo>
                    <a:pt x="780" y="1075"/>
                  </a:lnTo>
                  <a:lnTo>
                    <a:pt x="785" y="1063"/>
                  </a:lnTo>
                  <a:lnTo>
                    <a:pt x="795" y="1037"/>
                  </a:lnTo>
                  <a:lnTo>
                    <a:pt x="795" y="10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2" name="Freeform 14">
              <a:extLst>
                <a:ext uri="{FF2B5EF4-FFF2-40B4-BE49-F238E27FC236}">
                  <a16:creationId xmlns:a16="http://schemas.microsoft.com/office/drawing/2014/main" id="{60C3AABA-28B3-C0B8-315F-54C94AB4D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5666" y="2614472"/>
              <a:ext cx="180596" cy="172505"/>
            </a:xfrm>
            <a:custGeom>
              <a:avLst/>
              <a:gdLst>
                <a:gd name="T0" fmla="*/ 24 w 1090"/>
                <a:gd name="T1" fmla="*/ 219 h 1052"/>
                <a:gd name="T2" fmla="*/ 14 w 1090"/>
                <a:gd name="T3" fmla="*/ 276 h 1052"/>
                <a:gd name="T4" fmla="*/ 62 w 1090"/>
                <a:gd name="T5" fmla="*/ 334 h 1052"/>
                <a:gd name="T6" fmla="*/ 54 w 1090"/>
                <a:gd name="T7" fmla="*/ 372 h 1052"/>
                <a:gd name="T8" fmla="*/ 10 w 1090"/>
                <a:gd name="T9" fmla="*/ 432 h 1052"/>
                <a:gd name="T10" fmla="*/ 6 w 1090"/>
                <a:gd name="T11" fmla="*/ 523 h 1052"/>
                <a:gd name="T12" fmla="*/ 46 w 1090"/>
                <a:gd name="T13" fmla="*/ 579 h 1052"/>
                <a:gd name="T14" fmla="*/ 94 w 1090"/>
                <a:gd name="T15" fmla="*/ 630 h 1052"/>
                <a:gd name="T16" fmla="*/ 94 w 1090"/>
                <a:gd name="T17" fmla="*/ 672 h 1052"/>
                <a:gd name="T18" fmla="*/ 52 w 1090"/>
                <a:gd name="T19" fmla="*/ 730 h 1052"/>
                <a:gd name="T20" fmla="*/ 48 w 1090"/>
                <a:gd name="T21" fmla="*/ 760 h 1052"/>
                <a:gd name="T22" fmla="*/ 88 w 1090"/>
                <a:gd name="T23" fmla="*/ 770 h 1052"/>
                <a:gd name="T24" fmla="*/ 155 w 1090"/>
                <a:gd name="T25" fmla="*/ 811 h 1052"/>
                <a:gd name="T26" fmla="*/ 207 w 1090"/>
                <a:gd name="T27" fmla="*/ 805 h 1052"/>
                <a:gd name="T28" fmla="*/ 239 w 1090"/>
                <a:gd name="T29" fmla="*/ 819 h 1052"/>
                <a:gd name="T30" fmla="*/ 304 w 1090"/>
                <a:gd name="T31" fmla="*/ 883 h 1052"/>
                <a:gd name="T32" fmla="*/ 390 w 1090"/>
                <a:gd name="T33" fmla="*/ 931 h 1052"/>
                <a:gd name="T34" fmla="*/ 418 w 1090"/>
                <a:gd name="T35" fmla="*/ 927 h 1052"/>
                <a:gd name="T36" fmla="*/ 459 w 1090"/>
                <a:gd name="T37" fmla="*/ 903 h 1052"/>
                <a:gd name="T38" fmla="*/ 515 w 1090"/>
                <a:gd name="T39" fmla="*/ 923 h 1052"/>
                <a:gd name="T40" fmla="*/ 613 w 1090"/>
                <a:gd name="T41" fmla="*/ 978 h 1052"/>
                <a:gd name="T42" fmla="*/ 636 w 1090"/>
                <a:gd name="T43" fmla="*/ 1010 h 1052"/>
                <a:gd name="T44" fmla="*/ 688 w 1090"/>
                <a:gd name="T45" fmla="*/ 1036 h 1052"/>
                <a:gd name="T46" fmla="*/ 742 w 1090"/>
                <a:gd name="T47" fmla="*/ 1034 h 1052"/>
                <a:gd name="T48" fmla="*/ 787 w 1090"/>
                <a:gd name="T49" fmla="*/ 1042 h 1052"/>
                <a:gd name="T50" fmla="*/ 831 w 1090"/>
                <a:gd name="T51" fmla="*/ 1048 h 1052"/>
                <a:gd name="T52" fmla="*/ 861 w 1090"/>
                <a:gd name="T53" fmla="*/ 1014 h 1052"/>
                <a:gd name="T54" fmla="*/ 889 w 1090"/>
                <a:gd name="T55" fmla="*/ 901 h 1052"/>
                <a:gd name="T56" fmla="*/ 895 w 1090"/>
                <a:gd name="T57" fmla="*/ 839 h 1052"/>
                <a:gd name="T58" fmla="*/ 962 w 1090"/>
                <a:gd name="T59" fmla="*/ 756 h 1052"/>
                <a:gd name="T60" fmla="*/ 931 w 1090"/>
                <a:gd name="T61" fmla="*/ 678 h 1052"/>
                <a:gd name="T62" fmla="*/ 974 w 1090"/>
                <a:gd name="T63" fmla="*/ 608 h 1052"/>
                <a:gd name="T64" fmla="*/ 1042 w 1090"/>
                <a:gd name="T65" fmla="*/ 509 h 1052"/>
                <a:gd name="T66" fmla="*/ 1072 w 1090"/>
                <a:gd name="T67" fmla="*/ 443 h 1052"/>
                <a:gd name="T68" fmla="*/ 1066 w 1090"/>
                <a:gd name="T69" fmla="*/ 402 h 1052"/>
                <a:gd name="T70" fmla="*/ 1060 w 1090"/>
                <a:gd name="T71" fmla="*/ 358 h 1052"/>
                <a:gd name="T72" fmla="*/ 980 w 1090"/>
                <a:gd name="T73" fmla="*/ 300 h 1052"/>
                <a:gd name="T74" fmla="*/ 895 w 1090"/>
                <a:gd name="T75" fmla="*/ 255 h 1052"/>
                <a:gd name="T76" fmla="*/ 853 w 1090"/>
                <a:gd name="T77" fmla="*/ 203 h 1052"/>
                <a:gd name="T78" fmla="*/ 847 w 1090"/>
                <a:gd name="T79" fmla="*/ 155 h 1052"/>
                <a:gd name="T80" fmla="*/ 809 w 1090"/>
                <a:gd name="T81" fmla="*/ 137 h 1052"/>
                <a:gd name="T82" fmla="*/ 692 w 1090"/>
                <a:gd name="T83" fmla="*/ 117 h 1052"/>
                <a:gd name="T84" fmla="*/ 624 w 1090"/>
                <a:gd name="T85" fmla="*/ 70 h 1052"/>
                <a:gd name="T86" fmla="*/ 493 w 1090"/>
                <a:gd name="T87" fmla="*/ 42 h 1052"/>
                <a:gd name="T88" fmla="*/ 398 w 1090"/>
                <a:gd name="T89" fmla="*/ 2 h 1052"/>
                <a:gd name="T90" fmla="*/ 344 w 1090"/>
                <a:gd name="T91" fmla="*/ 6 h 1052"/>
                <a:gd name="T92" fmla="*/ 245 w 1090"/>
                <a:gd name="T93" fmla="*/ 54 h 1052"/>
                <a:gd name="T94" fmla="*/ 211 w 1090"/>
                <a:gd name="T95" fmla="*/ 96 h 1052"/>
                <a:gd name="T96" fmla="*/ 177 w 1090"/>
                <a:gd name="T97" fmla="*/ 109 h 1052"/>
                <a:gd name="T98" fmla="*/ 121 w 1090"/>
                <a:gd name="T99" fmla="*/ 98 h 1052"/>
                <a:gd name="T100" fmla="*/ 94 w 1090"/>
                <a:gd name="T101" fmla="*/ 106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052">
                  <a:moveTo>
                    <a:pt x="74" y="133"/>
                  </a:moveTo>
                  <a:lnTo>
                    <a:pt x="74" y="133"/>
                  </a:lnTo>
                  <a:lnTo>
                    <a:pt x="58" y="163"/>
                  </a:lnTo>
                  <a:lnTo>
                    <a:pt x="42" y="191"/>
                  </a:lnTo>
                  <a:lnTo>
                    <a:pt x="24" y="219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8" y="257"/>
                  </a:lnTo>
                  <a:lnTo>
                    <a:pt x="10" y="267"/>
                  </a:lnTo>
                  <a:lnTo>
                    <a:pt x="14" y="276"/>
                  </a:lnTo>
                  <a:lnTo>
                    <a:pt x="20" y="284"/>
                  </a:lnTo>
                  <a:lnTo>
                    <a:pt x="20" y="284"/>
                  </a:lnTo>
                  <a:lnTo>
                    <a:pt x="40" y="304"/>
                  </a:lnTo>
                  <a:lnTo>
                    <a:pt x="52" y="320"/>
                  </a:lnTo>
                  <a:lnTo>
                    <a:pt x="62" y="334"/>
                  </a:lnTo>
                  <a:lnTo>
                    <a:pt x="64" y="340"/>
                  </a:lnTo>
                  <a:lnTo>
                    <a:pt x="64" y="346"/>
                  </a:lnTo>
                  <a:lnTo>
                    <a:pt x="64" y="352"/>
                  </a:lnTo>
                  <a:lnTo>
                    <a:pt x="62" y="358"/>
                  </a:lnTo>
                  <a:lnTo>
                    <a:pt x="54" y="372"/>
                  </a:lnTo>
                  <a:lnTo>
                    <a:pt x="42" y="390"/>
                  </a:lnTo>
                  <a:lnTo>
                    <a:pt x="22" y="412"/>
                  </a:lnTo>
                  <a:lnTo>
                    <a:pt x="22" y="412"/>
                  </a:lnTo>
                  <a:lnTo>
                    <a:pt x="16" y="422"/>
                  </a:lnTo>
                  <a:lnTo>
                    <a:pt x="10" y="432"/>
                  </a:lnTo>
                  <a:lnTo>
                    <a:pt x="6" y="441"/>
                  </a:lnTo>
                  <a:lnTo>
                    <a:pt x="4" y="453"/>
                  </a:lnTo>
                  <a:lnTo>
                    <a:pt x="0" y="475"/>
                  </a:lnTo>
                  <a:lnTo>
                    <a:pt x="2" y="499"/>
                  </a:lnTo>
                  <a:lnTo>
                    <a:pt x="6" y="523"/>
                  </a:lnTo>
                  <a:lnTo>
                    <a:pt x="16" y="545"/>
                  </a:lnTo>
                  <a:lnTo>
                    <a:pt x="22" y="555"/>
                  </a:lnTo>
                  <a:lnTo>
                    <a:pt x="28" y="565"/>
                  </a:lnTo>
                  <a:lnTo>
                    <a:pt x="36" y="573"/>
                  </a:lnTo>
                  <a:lnTo>
                    <a:pt x="46" y="579"/>
                  </a:lnTo>
                  <a:lnTo>
                    <a:pt x="46" y="579"/>
                  </a:lnTo>
                  <a:lnTo>
                    <a:pt x="68" y="597"/>
                  </a:lnTo>
                  <a:lnTo>
                    <a:pt x="84" y="614"/>
                  </a:lnTo>
                  <a:lnTo>
                    <a:pt x="90" y="622"/>
                  </a:lnTo>
                  <a:lnTo>
                    <a:pt x="94" y="630"/>
                  </a:lnTo>
                  <a:lnTo>
                    <a:pt x="96" y="638"/>
                  </a:lnTo>
                  <a:lnTo>
                    <a:pt x="98" y="646"/>
                  </a:lnTo>
                  <a:lnTo>
                    <a:pt x="98" y="654"/>
                  </a:lnTo>
                  <a:lnTo>
                    <a:pt x="96" y="662"/>
                  </a:lnTo>
                  <a:lnTo>
                    <a:pt x="94" y="672"/>
                  </a:lnTo>
                  <a:lnTo>
                    <a:pt x="90" y="680"/>
                  </a:lnTo>
                  <a:lnTo>
                    <a:pt x="76" y="700"/>
                  </a:lnTo>
                  <a:lnTo>
                    <a:pt x="58" y="722"/>
                  </a:lnTo>
                  <a:lnTo>
                    <a:pt x="58" y="722"/>
                  </a:lnTo>
                  <a:lnTo>
                    <a:pt x="52" y="730"/>
                  </a:lnTo>
                  <a:lnTo>
                    <a:pt x="46" y="738"/>
                  </a:lnTo>
                  <a:lnTo>
                    <a:pt x="44" y="746"/>
                  </a:lnTo>
                  <a:lnTo>
                    <a:pt x="44" y="754"/>
                  </a:lnTo>
                  <a:lnTo>
                    <a:pt x="44" y="754"/>
                  </a:lnTo>
                  <a:lnTo>
                    <a:pt x="48" y="760"/>
                  </a:lnTo>
                  <a:lnTo>
                    <a:pt x="56" y="764"/>
                  </a:lnTo>
                  <a:lnTo>
                    <a:pt x="66" y="768"/>
                  </a:lnTo>
                  <a:lnTo>
                    <a:pt x="76" y="770"/>
                  </a:lnTo>
                  <a:lnTo>
                    <a:pt x="76" y="770"/>
                  </a:lnTo>
                  <a:lnTo>
                    <a:pt x="88" y="770"/>
                  </a:lnTo>
                  <a:lnTo>
                    <a:pt x="88" y="770"/>
                  </a:lnTo>
                  <a:lnTo>
                    <a:pt x="114" y="768"/>
                  </a:lnTo>
                  <a:lnTo>
                    <a:pt x="143" y="766"/>
                  </a:lnTo>
                  <a:lnTo>
                    <a:pt x="143" y="766"/>
                  </a:lnTo>
                  <a:lnTo>
                    <a:pt x="155" y="811"/>
                  </a:lnTo>
                  <a:lnTo>
                    <a:pt x="155" y="811"/>
                  </a:lnTo>
                  <a:lnTo>
                    <a:pt x="161" y="799"/>
                  </a:lnTo>
                  <a:lnTo>
                    <a:pt x="161" y="799"/>
                  </a:lnTo>
                  <a:lnTo>
                    <a:pt x="183" y="803"/>
                  </a:lnTo>
                  <a:lnTo>
                    <a:pt x="207" y="805"/>
                  </a:lnTo>
                  <a:lnTo>
                    <a:pt x="219" y="807"/>
                  </a:lnTo>
                  <a:lnTo>
                    <a:pt x="227" y="811"/>
                  </a:lnTo>
                  <a:lnTo>
                    <a:pt x="235" y="815"/>
                  </a:lnTo>
                  <a:lnTo>
                    <a:pt x="239" y="819"/>
                  </a:lnTo>
                  <a:lnTo>
                    <a:pt x="239" y="819"/>
                  </a:lnTo>
                  <a:lnTo>
                    <a:pt x="245" y="831"/>
                  </a:lnTo>
                  <a:lnTo>
                    <a:pt x="251" y="841"/>
                  </a:lnTo>
                  <a:lnTo>
                    <a:pt x="267" y="857"/>
                  </a:lnTo>
                  <a:lnTo>
                    <a:pt x="285" y="871"/>
                  </a:lnTo>
                  <a:lnTo>
                    <a:pt x="304" y="883"/>
                  </a:lnTo>
                  <a:lnTo>
                    <a:pt x="344" y="903"/>
                  </a:lnTo>
                  <a:lnTo>
                    <a:pt x="364" y="915"/>
                  </a:lnTo>
                  <a:lnTo>
                    <a:pt x="382" y="927"/>
                  </a:lnTo>
                  <a:lnTo>
                    <a:pt x="382" y="927"/>
                  </a:lnTo>
                  <a:lnTo>
                    <a:pt x="390" y="931"/>
                  </a:lnTo>
                  <a:lnTo>
                    <a:pt x="400" y="931"/>
                  </a:lnTo>
                  <a:lnTo>
                    <a:pt x="400" y="931"/>
                  </a:lnTo>
                  <a:lnTo>
                    <a:pt x="410" y="931"/>
                  </a:lnTo>
                  <a:lnTo>
                    <a:pt x="414" y="929"/>
                  </a:lnTo>
                  <a:lnTo>
                    <a:pt x="418" y="927"/>
                  </a:lnTo>
                  <a:lnTo>
                    <a:pt x="418" y="927"/>
                  </a:lnTo>
                  <a:lnTo>
                    <a:pt x="428" y="915"/>
                  </a:lnTo>
                  <a:lnTo>
                    <a:pt x="440" y="909"/>
                  </a:lnTo>
                  <a:lnTo>
                    <a:pt x="450" y="903"/>
                  </a:lnTo>
                  <a:lnTo>
                    <a:pt x="459" y="903"/>
                  </a:lnTo>
                  <a:lnTo>
                    <a:pt x="459" y="903"/>
                  </a:lnTo>
                  <a:lnTo>
                    <a:pt x="473" y="905"/>
                  </a:lnTo>
                  <a:lnTo>
                    <a:pt x="487" y="909"/>
                  </a:lnTo>
                  <a:lnTo>
                    <a:pt x="515" y="923"/>
                  </a:lnTo>
                  <a:lnTo>
                    <a:pt x="515" y="923"/>
                  </a:lnTo>
                  <a:lnTo>
                    <a:pt x="543" y="937"/>
                  </a:lnTo>
                  <a:lnTo>
                    <a:pt x="573" y="950"/>
                  </a:lnTo>
                  <a:lnTo>
                    <a:pt x="573" y="950"/>
                  </a:lnTo>
                  <a:lnTo>
                    <a:pt x="601" y="968"/>
                  </a:lnTo>
                  <a:lnTo>
                    <a:pt x="613" y="978"/>
                  </a:lnTo>
                  <a:lnTo>
                    <a:pt x="619" y="982"/>
                  </a:lnTo>
                  <a:lnTo>
                    <a:pt x="622" y="988"/>
                  </a:lnTo>
                  <a:lnTo>
                    <a:pt x="622" y="988"/>
                  </a:lnTo>
                  <a:lnTo>
                    <a:pt x="628" y="1000"/>
                  </a:lnTo>
                  <a:lnTo>
                    <a:pt x="636" y="1010"/>
                  </a:lnTo>
                  <a:lnTo>
                    <a:pt x="646" y="1018"/>
                  </a:lnTo>
                  <a:lnTo>
                    <a:pt x="654" y="1024"/>
                  </a:lnTo>
                  <a:lnTo>
                    <a:pt x="664" y="1030"/>
                  </a:lnTo>
                  <a:lnTo>
                    <a:pt x="676" y="1034"/>
                  </a:lnTo>
                  <a:lnTo>
                    <a:pt x="688" y="1036"/>
                  </a:lnTo>
                  <a:lnTo>
                    <a:pt x="700" y="1036"/>
                  </a:lnTo>
                  <a:lnTo>
                    <a:pt x="700" y="1036"/>
                  </a:lnTo>
                  <a:lnTo>
                    <a:pt x="708" y="1036"/>
                  </a:lnTo>
                  <a:lnTo>
                    <a:pt x="708" y="1036"/>
                  </a:lnTo>
                  <a:lnTo>
                    <a:pt x="742" y="1034"/>
                  </a:lnTo>
                  <a:lnTo>
                    <a:pt x="742" y="1034"/>
                  </a:lnTo>
                  <a:lnTo>
                    <a:pt x="766" y="1036"/>
                  </a:lnTo>
                  <a:lnTo>
                    <a:pt x="778" y="1038"/>
                  </a:lnTo>
                  <a:lnTo>
                    <a:pt x="787" y="1042"/>
                  </a:lnTo>
                  <a:lnTo>
                    <a:pt x="787" y="1042"/>
                  </a:lnTo>
                  <a:lnTo>
                    <a:pt x="803" y="1050"/>
                  </a:lnTo>
                  <a:lnTo>
                    <a:pt x="817" y="1052"/>
                  </a:lnTo>
                  <a:lnTo>
                    <a:pt x="817" y="1052"/>
                  </a:lnTo>
                  <a:lnTo>
                    <a:pt x="825" y="1050"/>
                  </a:lnTo>
                  <a:lnTo>
                    <a:pt x="831" y="1048"/>
                  </a:lnTo>
                  <a:lnTo>
                    <a:pt x="837" y="1046"/>
                  </a:lnTo>
                  <a:lnTo>
                    <a:pt x="843" y="1040"/>
                  </a:lnTo>
                  <a:lnTo>
                    <a:pt x="853" y="1028"/>
                  </a:lnTo>
                  <a:lnTo>
                    <a:pt x="861" y="1014"/>
                  </a:lnTo>
                  <a:lnTo>
                    <a:pt x="861" y="1014"/>
                  </a:lnTo>
                  <a:lnTo>
                    <a:pt x="905" y="940"/>
                  </a:lnTo>
                  <a:lnTo>
                    <a:pt x="905" y="940"/>
                  </a:lnTo>
                  <a:lnTo>
                    <a:pt x="897" y="927"/>
                  </a:lnTo>
                  <a:lnTo>
                    <a:pt x="893" y="913"/>
                  </a:lnTo>
                  <a:lnTo>
                    <a:pt x="889" y="901"/>
                  </a:lnTo>
                  <a:lnTo>
                    <a:pt x="887" y="887"/>
                  </a:lnTo>
                  <a:lnTo>
                    <a:pt x="887" y="875"/>
                  </a:lnTo>
                  <a:lnTo>
                    <a:pt x="887" y="863"/>
                  </a:lnTo>
                  <a:lnTo>
                    <a:pt x="891" y="851"/>
                  </a:lnTo>
                  <a:lnTo>
                    <a:pt x="895" y="839"/>
                  </a:lnTo>
                  <a:lnTo>
                    <a:pt x="905" y="817"/>
                  </a:lnTo>
                  <a:lnTo>
                    <a:pt x="921" y="795"/>
                  </a:lnTo>
                  <a:lnTo>
                    <a:pt x="941" y="775"/>
                  </a:lnTo>
                  <a:lnTo>
                    <a:pt x="962" y="756"/>
                  </a:lnTo>
                  <a:lnTo>
                    <a:pt x="962" y="756"/>
                  </a:lnTo>
                  <a:lnTo>
                    <a:pt x="952" y="742"/>
                  </a:lnTo>
                  <a:lnTo>
                    <a:pt x="943" y="726"/>
                  </a:lnTo>
                  <a:lnTo>
                    <a:pt x="937" y="710"/>
                  </a:lnTo>
                  <a:lnTo>
                    <a:pt x="933" y="694"/>
                  </a:lnTo>
                  <a:lnTo>
                    <a:pt x="931" y="678"/>
                  </a:lnTo>
                  <a:lnTo>
                    <a:pt x="935" y="662"/>
                  </a:lnTo>
                  <a:lnTo>
                    <a:pt x="941" y="646"/>
                  </a:lnTo>
                  <a:lnTo>
                    <a:pt x="952" y="632"/>
                  </a:lnTo>
                  <a:lnTo>
                    <a:pt x="952" y="632"/>
                  </a:lnTo>
                  <a:lnTo>
                    <a:pt x="974" y="608"/>
                  </a:lnTo>
                  <a:lnTo>
                    <a:pt x="1000" y="589"/>
                  </a:lnTo>
                  <a:lnTo>
                    <a:pt x="1050" y="547"/>
                  </a:lnTo>
                  <a:lnTo>
                    <a:pt x="1050" y="547"/>
                  </a:lnTo>
                  <a:lnTo>
                    <a:pt x="1044" y="527"/>
                  </a:lnTo>
                  <a:lnTo>
                    <a:pt x="1042" y="509"/>
                  </a:lnTo>
                  <a:lnTo>
                    <a:pt x="1042" y="495"/>
                  </a:lnTo>
                  <a:lnTo>
                    <a:pt x="1044" y="481"/>
                  </a:lnTo>
                  <a:lnTo>
                    <a:pt x="1050" y="469"/>
                  </a:lnTo>
                  <a:lnTo>
                    <a:pt x="1060" y="457"/>
                  </a:lnTo>
                  <a:lnTo>
                    <a:pt x="1072" y="443"/>
                  </a:lnTo>
                  <a:lnTo>
                    <a:pt x="1090" y="432"/>
                  </a:lnTo>
                  <a:lnTo>
                    <a:pt x="1090" y="432"/>
                  </a:lnTo>
                  <a:lnTo>
                    <a:pt x="1074" y="414"/>
                  </a:lnTo>
                  <a:lnTo>
                    <a:pt x="1068" y="406"/>
                  </a:lnTo>
                  <a:lnTo>
                    <a:pt x="1066" y="402"/>
                  </a:lnTo>
                  <a:lnTo>
                    <a:pt x="1066" y="398"/>
                  </a:lnTo>
                  <a:lnTo>
                    <a:pt x="1066" y="398"/>
                  </a:lnTo>
                  <a:lnTo>
                    <a:pt x="1064" y="376"/>
                  </a:lnTo>
                  <a:lnTo>
                    <a:pt x="1062" y="366"/>
                  </a:lnTo>
                  <a:lnTo>
                    <a:pt x="1060" y="358"/>
                  </a:lnTo>
                  <a:lnTo>
                    <a:pt x="1052" y="344"/>
                  </a:lnTo>
                  <a:lnTo>
                    <a:pt x="1040" y="334"/>
                  </a:lnTo>
                  <a:lnTo>
                    <a:pt x="1026" y="324"/>
                  </a:lnTo>
                  <a:lnTo>
                    <a:pt x="1012" y="316"/>
                  </a:lnTo>
                  <a:lnTo>
                    <a:pt x="980" y="300"/>
                  </a:lnTo>
                  <a:lnTo>
                    <a:pt x="980" y="300"/>
                  </a:lnTo>
                  <a:lnTo>
                    <a:pt x="945" y="282"/>
                  </a:lnTo>
                  <a:lnTo>
                    <a:pt x="909" y="263"/>
                  </a:lnTo>
                  <a:lnTo>
                    <a:pt x="909" y="263"/>
                  </a:lnTo>
                  <a:lnTo>
                    <a:pt x="895" y="255"/>
                  </a:lnTo>
                  <a:lnTo>
                    <a:pt x="885" y="247"/>
                  </a:lnTo>
                  <a:lnTo>
                    <a:pt x="873" y="237"/>
                  </a:lnTo>
                  <a:lnTo>
                    <a:pt x="865" y="227"/>
                  </a:lnTo>
                  <a:lnTo>
                    <a:pt x="857" y="215"/>
                  </a:lnTo>
                  <a:lnTo>
                    <a:pt x="853" y="203"/>
                  </a:lnTo>
                  <a:lnTo>
                    <a:pt x="849" y="187"/>
                  </a:lnTo>
                  <a:lnTo>
                    <a:pt x="849" y="171"/>
                  </a:lnTo>
                  <a:lnTo>
                    <a:pt x="849" y="171"/>
                  </a:lnTo>
                  <a:lnTo>
                    <a:pt x="849" y="161"/>
                  </a:lnTo>
                  <a:lnTo>
                    <a:pt x="847" y="155"/>
                  </a:lnTo>
                  <a:lnTo>
                    <a:pt x="843" y="149"/>
                  </a:lnTo>
                  <a:lnTo>
                    <a:pt x="837" y="145"/>
                  </a:lnTo>
                  <a:lnTo>
                    <a:pt x="831" y="141"/>
                  </a:lnTo>
                  <a:lnTo>
                    <a:pt x="825" y="139"/>
                  </a:lnTo>
                  <a:lnTo>
                    <a:pt x="809" y="137"/>
                  </a:lnTo>
                  <a:lnTo>
                    <a:pt x="809" y="137"/>
                  </a:lnTo>
                  <a:lnTo>
                    <a:pt x="762" y="133"/>
                  </a:lnTo>
                  <a:lnTo>
                    <a:pt x="738" y="129"/>
                  </a:lnTo>
                  <a:lnTo>
                    <a:pt x="714" y="123"/>
                  </a:lnTo>
                  <a:lnTo>
                    <a:pt x="692" y="117"/>
                  </a:lnTo>
                  <a:lnTo>
                    <a:pt x="672" y="106"/>
                  </a:lnTo>
                  <a:lnTo>
                    <a:pt x="650" y="94"/>
                  </a:lnTo>
                  <a:lnTo>
                    <a:pt x="632" y="76"/>
                  </a:lnTo>
                  <a:lnTo>
                    <a:pt x="632" y="76"/>
                  </a:lnTo>
                  <a:lnTo>
                    <a:pt x="624" y="70"/>
                  </a:lnTo>
                  <a:lnTo>
                    <a:pt x="615" y="64"/>
                  </a:lnTo>
                  <a:lnTo>
                    <a:pt x="593" y="58"/>
                  </a:lnTo>
                  <a:lnTo>
                    <a:pt x="593" y="58"/>
                  </a:lnTo>
                  <a:lnTo>
                    <a:pt x="543" y="50"/>
                  </a:lnTo>
                  <a:lnTo>
                    <a:pt x="493" y="42"/>
                  </a:lnTo>
                  <a:lnTo>
                    <a:pt x="469" y="36"/>
                  </a:lnTo>
                  <a:lnTo>
                    <a:pt x="446" y="28"/>
                  </a:lnTo>
                  <a:lnTo>
                    <a:pt x="422" y="18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392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66" y="2"/>
                  </a:lnTo>
                  <a:lnTo>
                    <a:pt x="344" y="6"/>
                  </a:lnTo>
                  <a:lnTo>
                    <a:pt x="320" y="14"/>
                  </a:lnTo>
                  <a:lnTo>
                    <a:pt x="298" y="22"/>
                  </a:lnTo>
                  <a:lnTo>
                    <a:pt x="277" y="32"/>
                  </a:lnTo>
                  <a:lnTo>
                    <a:pt x="259" y="44"/>
                  </a:lnTo>
                  <a:lnTo>
                    <a:pt x="245" y="54"/>
                  </a:lnTo>
                  <a:lnTo>
                    <a:pt x="235" y="64"/>
                  </a:lnTo>
                  <a:lnTo>
                    <a:pt x="235" y="64"/>
                  </a:lnTo>
                  <a:lnTo>
                    <a:pt x="225" y="82"/>
                  </a:lnTo>
                  <a:lnTo>
                    <a:pt x="217" y="90"/>
                  </a:lnTo>
                  <a:lnTo>
                    <a:pt x="211" y="96"/>
                  </a:lnTo>
                  <a:lnTo>
                    <a:pt x="203" y="102"/>
                  </a:lnTo>
                  <a:lnTo>
                    <a:pt x="195" y="106"/>
                  </a:lnTo>
                  <a:lnTo>
                    <a:pt x="185" y="108"/>
                  </a:lnTo>
                  <a:lnTo>
                    <a:pt x="177" y="109"/>
                  </a:lnTo>
                  <a:lnTo>
                    <a:pt x="177" y="109"/>
                  </a:lnTo>
                  <a:lnTo>
                    <a:pt x="163" y="108"/>
                  </a:lnTo>
                  <a:lnTo>
                    <a:pt x="147" y="102"/>
                  </a:lnTo>
                  <a:lnTo>
                    <a:pt x="147" y="102"/>
                  </a:lnTo>
                  <a:lnTo>
                    <a:pt x="133" y="98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4" y="98"/>
                  </a:lnTo>
                  <a:lnTo>
                    <a:pt x="106" y="100"/>
                  </a:lnTo>
                  <a:lnTo>
                    <a:pt x="100" y="102"/>
                  </a:lnTo>
                  <a:lnTo>
                    <a:pt x="94" y="106"/>
                  </a:lnTo>
                  <a:lnTo>
                    <a:pt x="82" y="117"/>
                  </a:lnTo>
                  <a:lnTo>
                    <a:pt x="74" y="133"/>
                  </a:lnTo>
                  <a:lnTo>
                    <a:pt x="74" y="1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3" name="Freeform 15">
              <a:extLst>
                <a:ext uri="{FF2B5EF4-FFF2-40B4-BE49-F238E27FC236}">
                  <a16:creationId xmlns:a16="http://schemas.microsoft.com/office/drawing/2014/main" id="{E631CC5F-4779-5E8B-CAAD-D5B504D5B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7709" y="2976372"/>
              <a:ext cx="180596" cy="214483"/>
            </a:xfrm>
            <a:custGeom>
              <a:avLst/>
              <a:gdLst>
                <a:gd name="T0" fmla="*/ 249 w 1090"/>
                <a:gd name="T1" fmla="*/ 151 h 1308"/>
                <a:gd name="T2" fmla="*/ 161 w 1090"/>
                <a:gd name="T3" fmla="*/ 248 h 1308"/>
                <a:gd name="T4" fmla="*/ 96 w 1090"/>
                <a:gd name="T5" fmla="*/ 296 h 1308"/>
                <a:gd name="T6" fmla="*/ 50 w 1090"/>
                <a:gd name="T7" fmla="*/ 338 h 1308"/>
                <a:gd name="T8" fmla="*/ 0 w 1090"/>
                <a:gd name="T9" fmla="*/ 386 h 1308"/>
                <a:gd name="T10" fmla="*/ 8 w 1090"/>
                <a:gd name="T11" fmla="*/ 405 h 1308"/>
                <a:gd name="T12" fmla="*/ 22 w 1090"/>
                <a:gd name="T13" fmla="*/ 501 h 1308"/>
                <a:gd name="T14" fmla="*/ 34 w 1090"/>
                <a:gd name="T15" fmla="*/ 586 h 1308"/>
                <a:gd name="T16" fmla="*/ 42 w 1090"/>
                <a:gd name="T17" fmla="*/ 654 h 1308"/>
                <a:gd name="T18" fmla="*/ 44 w 1090"/>
                <a:gd name="T19" fmla="*/ 670 h 1308"/>
                <a:gd name="T20" fmla="*/ 48 w 1090"/>
                <a:gd name="T21" fmla="*/ 722 h 1308"/>
                <a:gd name="T22" fmla="*/ 96 w 1090"/>
                <a:gd name="T23" fmla="*/ 847 h 1308"/>
                <a:gd name="T24" fmla="*/ 141 w 1090"/>
                <a:gd name="T25" fmla="*/ 966 h 1308"/>
                <a:gd name="T26" fmla="*/ 151 w 1090"/>
                <a:gd name="T27" fmla="*/ 1020 h 1308"/>
                <a:gd name="T28" fmla="*/ 187 w 1090"/>
                <a:gd name="T29" fmla="*/ 1034 h 1308"/>
                <a:gd name="T30" fmla="*/ 283 w 1090"/>
                <a:gd name="T31" fmla="*/ 1042 h 1308"/>
                <a:gd name="T32" fmla="*/ 402 w 1090"/>
                <a:gd name="T33" fmla="*/ 1083 h 1308"/>
                <a:gd name="T34" fmla="*/ 461 w 1090"/>
                <a:gd name="T35" fmla="*/ 1141 h 1308"/>
                <a:gd name="T36" fmla="*/ 487 w 1090"/>
                <a:gd name="T37" fmla="*/ 1177 h 1308"/>
                <a:gd name="T38" fmla="*/ 654 w 1090"/>
                <a:gd name="T39" fmla="*/ 1250 h 1308"/>
                <a:gd name="T40" fmla="*/ 813 w 1090"/>
                <a:gd name="T41" fmla="*/ 1308 h 1308"/>
                <a:gd name="T42" fmla="*/ 845 w 1090"/>
                <a:gd name="T43" fmla="*/ 1300 h 1308"/>
                <a:gd name="T44" fmla="*/ 853 w 1090"/>
                <a:gd name="T45" fmla="*/ 1278 h 1308"/>
                <a:gd name="T46" fmla="*/ 843 w 1090"/>
                <a:gd name="T47" fmla="*/ 1244 h 1308"/>
                <a:gd name="T48" fmla="*/ 805 w 1090"/>
                <a:gd name="T49" fmla="*/ 1225 h 1308"/>
                <a:gd name="T50" fmla="*/ 764 w 1090"/>
                <a:gd name="T51" fmla="*/ 1171 h 1308"/>
                <a:gd name="T52" fmla="*/ 762 w 1090"/>
                <a:gd name="T53" fmla="*/ 1117 h 1308"/>
                <a:gd name="T54" fmla="*/ 762 w 1090"/>
                <a:gd name="T55" fmla="*/ 1032 h 1308"/>
                <a:gd name="T56" fmla="*/ 740 w 1090"/>
                <a:gd name="T57" fmla="*/ 950 h 1308"/>
                <a:gd name="T58" fmla="*/ 744 w 1090"/>
                <a:gd name="T59" fmla="*/ 889 h 1308"/>
                <a:gd name="T60" fmla="*/ 885 w 1090"/>
                <a:gd name="T61" fmla="*/ 664 h 1308"/>
                <a:gd name="T62" fmla="*/ 1090 w 1090"/>
                <a:gd name="T63" fmla="*/ 380 h 1308"/>
                <a:gd name="T64" fmla="*/ 1030 w 1090"/>
                <a:gd name="T65" fmla="*/ 334 h 1308"/>
                <a:gd name="T66" fmla="*/ 992 w 1090"/>
                <a:gd name="T67" fmla="*/ 322 h 1308"/>
                <a:gd name="T68" fmla="*/ 943 w 1090"/>
                <a:gd name="T69" fmla="*/ 324 h 1308"/>
                <a:gd name="T70" fmla="*/ 923 w 1090"/>
                <a:gd name="T71" fmla="*/ 336 h 1308"/>
                <a:gd name="T72" fmla="*/ 883 w 1090"/>
                <a:gd name="T73" fmla="*/ 372 h 1308"/>
                <a:gd name="T74" fmla="*/ 837 w 1090"/>
                <a:gd name="T75" fmla="*/ 380 h 1308"/>
                <a:gd name="T76" fmla="*/ 690 w 1090"/>
                <a:gd name="T77" fmla="*/ 362 h 1308"/>
                <a:gd name="T78" fmla="*/ 571 w 1090"/>
                <a:gd name="T79" fmla="*/ 338 h 1308"/>
                <a:gd name="T80" fmla="*/ 539 w 1090"/>
                <a:gd name="T81" fmla="*/ 304 h 1308"/>
                <a:gd name="T82" fmla="*/ 551 w 1090"/>
                <a:gd name="T83" fmla="*/ 248 h 1308"/>
                <a:gd name="T84" fmla="*/ 573 w 1090"/>
                <a:gd name="T85" fmla="*/ 221 h 1308"/>
                <a:gd name="T86" fmla="*/ 624 w 1090"/>
                <a:gd name="T87" fmla="*/ 173 h 1308"/>
                <a:gd name="T88" fmla="*/ 551 w 1090"/>
                <a:gd name="T89" fmla="*/ 137 h 1308"/>
                <a:gd name="T90" fmla="*/ 487 w 1090"/>
                <a:gd name="T91" fmla="*/ 117 h 1308"/>
                <a:gd name="T92" fmla="*/ 461 w 1090"/>
                <a:gd name="T93" fmla="*/ 58 h 1308"/>
                <a:gd name="T94" fmla="*/ 446 w 1090"/>
                <a:gd name="T95" fmla="*/ 10 h 1308"/>
                <a:gd name="T96" fmla="*/ 428 w 1090"/>
                <a:gd name="T97" fmla="*/ 0 h 1308"/>
                <a:gd name="T98" fmla="*/ 354 w 1090"/>
                <a:gd name="T99" fmla="*/ 22 h 1308"/>
                <a:gd name="T100" fmla="*/ 318 w 1090"/>
                <a:gd name="T101" fmla="*/ 65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308">
                  <a:moveTo>
                    <a:pt x="296" y="95"/>
                  </a:moveTo>
                  <a:lnTo>
                    <a:pt x="296" y="95"/>
                  </a:lnTo>
                  <a:lnTo>
                    <a:pt x="273" y="123"/>
                  </a:lnTo>
                  <a:lnTo>
                    <a:pt x="249" y="151"/>
                  </a:lnTo>
                  <a:lnTo>
                    <a:pt x="249" y="151"/>
                  </a:lnTo>
                  <a:lnTo>
                    <a:pt x="217" y="191"/>
                  </a:lnTo>
                  <a:lnTo>
                    <a:pt x="181" y="228"/>
                  </a:lnTo>
                  <a:lnTo>
                    <a:pt x="161" y="248"/>
                  </a:lnTo>
                  <a:lnTo>
                    <a:pt x="141" y="264"/>
                  </a:lnTo>
                  <a:lnTo>
                    <a:pt x="120" y="280"/>
                  </a:lnTo>
                  <a:lnTo>
                    <a:pt x="96" y="296"/>
                  </a:lnTo>
                  <a:lnTo>
                    <a:pt x="96" y="296"/>
                  </a:lnTo>
                  <a:lnTo>
                    <a:pt x="84" y="304"/>
                  </a:lnTo>
                  <a:lnTo>
                    <a:pt x="74" y="314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36" y="356"/>
                  </a:lnTo>
                  <a:lnTo>
                    <a:pt x="18" y="374"/>
                  </a:lnTo>
                  <a:lnTo>
                    <a:pt x="18" y="374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0" y="388"/>
                  </a:lnTo>
                  <a:lnTo>
                    <a:pt x="8" y="405"/>
                  </a:lnTo>
                  <a:lnTo>
                    <a:pt x="14" y="429"/>
                  </a:lnTo>
                  <a:lnTo>
                    <a:pt x="14" y="429"/>
                  </a:lnTo>
                  <a:lnTo>
                    <a:pt x="18" y="465"/>
                  </a:lnTo>
                  <a:lnTo>
                    <a:pt x="22" y="501"/>
                  </a:lnTo>
                  <a:lnTo>
                    <a:pt x="22" y="501"/>
                  </a:lnTo>
                  <a:lnTo>
                    <a:pt x="28" y="557"/>
                  </a:lnTo>
                  <a:lnTo>
                    <a:pt x="28" y="557"/>
                  </a:lnTo>
                  <a:lnTo>
                    <a:pt x="34" y="586"/>
                  </a:lnTo>
                  <a:lnTo>
                    <a:pt x="34" y="586"/>
                  </a:lnTo>
                  <a:lnTo>
                    <a:pt x="40" y="618"/>
                  </a:lnTo>
                  <a:lnTo>
                    <a:pt x="42" y="636"/>
                  </a:lnTo>
                  <a:lnTo>
                    <a:pt x="42" y="654"/>
                  </a:lnTo>
                  <a:lnTo>
                    <a:pt x="42" y="654"/>
                  </a:lnTo>
                  <a:lnTo>
                    <a:pt x="42" y="662"/>
                  </a:lnTo>
                  <a:lnTo>
                    <a:pt x="42" y="662"/>
                  </a:lnTo>
                  <a:lnTo>
                    <a:pt x="44" y="670"/>
                  </a:lnTo>
                  <a:lnTo>
                    <a:pt x="42" y="678"/>
                  </a:lnTo>
                  <a:lnTo>
                    <a:pt x="42" y="678"/>
                  </a:lnTo>
                  <a:lnTo>
                    <a:pt x="44" y="700"/>
                  </a:lnTo>
                  <a:lnTo>
                    <a:pt x="48" y="722"/>
                  </a:lnTo>
                  <a:lnTo>
                    <a:pt x="54" y="741"/>
                  </a:lnTo>
                  <a:lnTo>
                    <a:pt x="60" y="763"/>
                  </a:lnTo>
                  <a:lnTo>
                    <a:pt x="76" y="805"/>
                  </a:lnTo>
                  <a:lnTo>
                    <a:pt x="96" y="847"/>
                  </a:lnTo>
                  <a:lnTo>
                    <a:pt x="96" y="847"/>
                  </a:lnTo>
                  <a:lnTo>
                    <a:pt x="112" y="885"/>
                  </a:lnTo>
                  <a:lnTo>
                    <a:pt x="127" y="924"/>
                  </a:lnTo>
                  <a:lnTo>
                    <a:pt x="141" y="966"/>
                  </a:lnTo>
                  <a:lnTo>
                    <a:pt x="147" y="986"/>
                  </a:lnTo>
                  <a:lnTo>
                    <a:pt x="151" y="1008"/>
                  </a:lnTo>
                  <a:lnTo>
                    <a:pt x="151" y="1008"/>
                  </a:lnTo>
                  <a:lnTo>
                    <a:pt x="151" y="1020"/>
                  </a:lnTo>
                  <a:lnTo>
                    <a:pt x="151" y="1020"/>
                  </a:lnTo>
                  <a:lnTo>
                    <a:pt x="157" y="1024"/>
                  </a:lnTo>
                  <a:lnTo>
                    <a:pt x="165" y="1028"/>
                  </a:lnTo>
                  <a:lnTo>
                    <a:pt x="187" y="1034"/>
                  </a:lnTo>
                  <a:lnTo>
                    <a:pt x="213" y="1036"/>
                  </a:lnTo>
                  <a:lnTo>
                    <a:pt x="251" y="1038"/>
                  </a:lnTo>
                  <a:lnTo>
                    <a:pt x="251" y="1038"/>
                  </a:lnTo>
                  <a:lnTo>
                    <a:pt x="283" y="1042"/>
                  </a:lnTo>
                  <a:lnTo>
                    <a:pt x="314" y="1048"/>
                  </a:lnTo>
                  <a:lnTo>
                    <a:pt x="346" y="1056"/>
                  </a:lnTo>
                  <a:lnTo>
                    <a:pt x="376" y="1067"/>
                  </a:lnTo>
                  <a:lnTo>
                    <a:pt x="402" y="1083"/>
                  </a:lnTo>
                  <a:lnTo>
                    <a:pt x="428" y="1103"/>
                  </a:lnTo>
                  <a:lnTo>
                    <a:pt x="440" y="1115"/>
                  </a:lnTo>
                  <a:lnTo>
                    <a:pt x="452" y="1127"/>
                  </a:lnTo>
                  <a:lnTo>
                    <a:pt x="461" y="1141"/>
                  </a:lnTo>
                  <a:lnTo>
                    <a:pt x="471" y="1157"/>
                  </a:lnTo>
                  <a:lnTo>
                    <a:pt x="471" y="1157"/>
                  </a:lnTo>
                  <a:lnTo>
                    <a:pt x="479" y="1167"/>
                  </a:lnTo>
                  <a:lnTo>
                    <a:pt x="487" y="1177"/>
                  </a:lnTo>
                  <a:lnTo>
                    <a:pt x="497" y="1185"/>
                  </a:lnTo>
                  <a:lnTo>
                    <a:pt x="509" y="1191"/>
                  </a:lnTo>
                  <a:lnTo>
                    <a:pt x="509" y="1191"/>
                  </a:lnTo>
                  <a:lnTo>
                    <a:pt x="654" y="1250"/>
                  </a:lnTo>
                  <a:lnTo>
                    <a:pt x="801" y="1306"/>
                  </a:lnTo>
                  <a:lnTo>
                    <a:pt x="801" y="1306"/>
                  </a:lnTo>
                  <a:lnTo>
                    <a:pt x="807" y="1306"/>
                  </a:lnTo>
                  <a:lnTo>
                    <a:pt x="813" y="1308"/>
                  </a:lnTo>
                  <a:lnTo>
                    <a:pt x="813" y="1308"/>
                  </a:lnTo>
                  <a:lnTo>
                    <a:pt x="825" y="1306"/>
                  </a:lnTo>
                  <a:lnTo>
                    <a:pt x="837" y="1304"/>
                  </a:lnTo>
                  <a:lnTo>
                    <a:pt x="845" y="1300"/>
                  </a:lnTo>
                  <a:lnTo>
                    <a:pt x="849" y="1296"/>
                  </a:lnTo>
                  <a:lnTo>
                    <a:pt x="849" y="1296"/>
                  </a:lnTo>
                  <a:lnTo>
                    <a:pt x="853" y="1286"/>
                  </a:lnTo>
                  <a:lnTo>
                    <a:pt x="853" y="1278"/>
                  </a:lnTo>
                  <a:lnTo>
                    <a:pt x="855" y="1268"/>
                  </a:lnTo>
                  <a:lnTo>
                    <a:pt x="853" y="1260"/>
                  </a:lnTo>
                  <a:lnTo>
                    <a:pt x="849" y="1252"/>
                  </a:lnTo>
                  <a:lnTo>
                    <a:pt x="843" y="1244"/>
                  </a:lnTo>
                  <a:lnTo>
                    <a:pt x="835" y="1238"/>
                  </a:lnTo>
                  <a:lnTo>
                    <a:pt x="823" y="1234"/>
                  </a:lnTo>
                  <a:lnTo>
                    <a:pt x="823" y="1234"/>
                  </a:lnTo>
                  <a:lnTo>
                    <a:pt x="805" y="1225"/>
                  </a:lnTo>
                  <a:lnTo>
                    <a:pt x="789" y="1215"/>
                  </a:lnTo>
                  <a:lnTo>
                    <a:pt x="780" y="1201"/>
                  </a:lnTo>
                  <a:lnTo>
                    <a:pt x="770" y="1187"/>
                  </a:lnTo>
                  <a:lnTo>
                    <a:pt x="764" y="1171"/>
                  </a:lnTo>
                  <a:lnTo>
                    <a:pt x="762" y="1153"/>
                  </a:lnTo>
                  <a:lnTo>
                    <a:pt x="760" y="1135"/>
                  </a:lnTo>
                  <a:lnTo>
                    <a:pt x="762" y="1117"/>
                  </a:lnTo>
                  <a:lnTo>
                    <a:pt x="762" y="1117"/>
                  </a:lnTo>
                  <a:lnTo>
                    <a:pt x="764" y="1095"/>
                  </a:lnTo>
                  <a:lnTo>
                    <a:pt x="764" y="1073"/>
                  </a:lnTo>
                  <a:lnTo>
                    <a:pt x="764" y="1054"/>
                  </a:lnTo>
                  <a:lnTo>
                    <a:pt x="762" y="1032"/>
                  </a:lnTo>
                  <a:lnTo>
                    <a:pt x="758" y="1012"/>
                  </a:lnTo>
                  <a:lnTo>
                    <a:pt x="754" y="990"/>
                  </a:lnTo>
                  <a:lnTo>
                    <a:pt x="740" y="950"/>
                  </a:lnTo>
                  <a:lnTo>
                    <a:pt x="740" y="950"/>
                  </a:lnTo>
                  <a:lnTo>
                    <a:pt x="736" y="934"/>
                  </a:lnTo>
                  <a:lnTo>
                    <a:pt x="736" y="918"/>
                  </a:lnTo>
                  <a:lnTo>
                    <a:pt x="740" y="902"/>
                  </a:lnTo>
                  <a:lnTo>
                    <a:pt x="744" y="889"/>
                  </a:lnTo>
                  <a:lnTo>
                    <a:pt x="744" y="889"/>
                  </a:lnTo>
                  <a:lnTo>
                    <a:pt x="813" y="775"/>
                  </a:lnTo>
                  <a:lnTo>
                    <a:pt x="849" y="720"/>
                  </a:lnTo>
                  <a:lnTo>
                    <a:pt x="885" y="664"/>
                  </a:lnTo>
                  <a:lnTo>
                    <a:pt x="885" y="664"/>
                  </a:lnTo>
                  <a:lnTo>
                    <a:pt x="935" y="592"/>
                  </a:lnTo>
                  <a:lnTo>
                    <a:pt x="984" y="523"/>
                  </a:lnTo>
                  <a:lnTo>
                    <a:pt x="1090" y="380"/>
                  </a:lnTo>
                  <a:lnTo>
                    <a:pt x="1090" y="380"/>
                  </a:lnTo>
                  <a:lnTo>
                    <a:pt x="1070" y="364"/>
                  </a:lnTo>
                  <a:lnTo>
                    <a:pt x="1050" y="348"/>
                  </a:lnTo>
                  <a:lnTo>
                    <a:pt x="1030" y="334"/>
                  </a:lnTo>
                  <a:lnTo>
                    <a:pt x="1020" y="330"/>
                  </a:lnTo>
                  <a:lnTo>
                    <a:pt x="1008" y="326"/>
                  </a:lnTo>
                  <a:lnTo>
                    <a:pt x="1008" y="326"/>
                  </a:lnTo>
                  <a:lnTo>
                    <a:pt x="992" y="322"/>
                  </a:lnTo>
                  <a:lnTo>
                    <a:pt x="972" y="320"/>
                  </a:lnTo>
                  <a:lnTo>
                    <a:pt x="972" y="320"/>
                  </a:lnTo>
                  <a:lnTo>
                    <a:pt x="956" y="322"/>
                  </a:lnTo>
                  <a:lnTo>
                    <a:pt x="943" y="324"/>
                  </a:lnTo>
                  <a:lnTo>
                    <a:pt x="931" y="330"/>
                  </a:lnTo>
                  <a:lnTo>
                    <a:pt x="927" y="332"/>
                  </a:lnTo>
                  <a:lnTo>
                    <a:pt x="923" y="336"/>
                  </a:lnTo>
                  <a:lnTo>
                    <a:pt x="923" y="336"/>
                  </a:lnTo>
                  <a:lnTo>
                    <a:pt x="913" y="348"/>
                  </a:lnTo>
                  <a:lnTo>
                    <a:pt x="903" y="358"/>
                  </a:lnTo>
                  <a:lnTo>
                    <a:pt x="893" y="366"/>
                  </a:lnTo>
                  <a:lnTo>
                    <a:pt x="883" y="372"/>
                  </a:lnTo>
                  <a:lnTo>
                    <a:pt x="871" y="376"/>
                  </a:lnTo>
                  <a:lnTo>
                    <a:pt x="861" y="378"/>
                  </a:lnTo>
                  <a:lnTo>
                    <a:pt x="837" y="380"/>
                  </a:lnTo>
                  <a:lnTo>
                    <a:pt x="837" y="380"/>
                  </a:lnTo>
                  <a:lnTo>
                    <a:pt x="817" y="380"/>
                  </a:lnTo>
                  <a:lnTo>
                    <a:pt x="795" y="376"/>
                  </a:lnTo>
                  <a:lnTo>
                    <a:pt x="795" y="376"/>
                  </a:lnTo>
                  <a:lnTo>
                    <a:pt x="690" y="362"/>
                  </a:lnTo>
                  <a:lnTo>
                    <a:pt x="638" y="354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71" y="338"/>
                  </a:lnTo>
                  <a:lnTo>
                    <a:pt x="555" y="328"/>
                  </a:lnTo>
                  <a:lnTo>
                    <a:pt x="545" y="316"/>
                  </a:lnTo>
                  <a:lnTo>
                    <a:pt x="541" y="310"/>
                  </a:lnTo>
                  <a:lnTo>
                    <a:pt x="539" y="304"/>
                  </a:lnTo>
                  <a:lnTo>
                    <a:pt x="539" y="304"/>
                  </a:lnTo>
                  <a:lnTo>
                    <a:pt x="539" y="286"/>
                  </a:lnTo>
                  <a:lnTo>
                    <a:pt x="543" y="266"/>
                  </a:lnTo>
                  <a:lnTo>
                    <a:pt x="551" y="248"/>
                  </a:lnTo>
                  <a:lnTo>
                    <a:pt x="561" y="232"/>
                  </a:lnTo>
                  <a:lnTo>
                    <a:pt x="561" y="232"/>
                  </a:lnTo>
                  <a:lnTo>
                    <a:pt x="567" y="227"/>
                  </a:lnTo>
                  <a:lnTo>
                    <a:pt x="573" y="221"/>
                  </a:lnTo>
                  <a:lnTo>
                    <a:pt x="589" y="209"/>
                  </a:lnTo>
                  <a:lnTo>
                    <a:pt x="623" y="191"/>
                  </a:lnTo>
                  <a:lnTo>
                    <a:pt x="623" y="191"/>
                  </a:lnTo>
                  <a:lnTo>
                    <a:pt x="624" y="173"/>
                  </a:lnTo>
                  <a:lnTo>
                    <a:pt x="624" y="173"/>
                  </a:lnTo>
                  <a:lnTo>
                    <a:pt x="587" y="153"/>
                  </a:lnTo>
                  <a:lnTo>
                    <a:pt x="569" y="143"/>
                  </a:lnTo>
                  <a:lnTo>
                    <a:pt x="551" y="137"/>
                  </a:lnTo>
                  <a:lnTo>
                    <a:pt x="551" y="137"/>
                  </a:lnTo>
                  <a:lnTo>
                    <a:pt x="523" y="129"/>
                  </a:lnTo>
                  <a:lnTo>
                    <a:pt x="503" y="123"/>
                  </a:lnTo>
                  <a:lnTo>
                    <a:pt x="487" y="117"/>
                  </a:lnTo>
                  <a:lnTo>
                    <a:pt x="477" y="107"/>
                  </a:lnTo>
                  <a:lnTo>
                    <a:pt x="471" y="95"/>
                  </a:lnTo>
                  <a:lnTo>
                    <a:pt x="465" y="79"/>
                  </a:lnTo>
                  <a:lnTo>
                    <a:pt x="461" y="58"/>
                  </a:lnTo>
                  <a:lnTo>
                    <a:pt x="457" y="30"/>
                  </a:lnTo>
                  <a:lnTo>
                    <a:pt x="457" y="30"/>
                  </a:lnTo>
                  <a:lnTo>
                    <a:pt x="454" y="20"/>
                  </a:lnTo>
                  <a:lnTo>
                    <a:pt x="446" y="10"/>
                  </a:lnTo>
                  <a:lnTo>
                    <a:pt x="436" y="4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04" y="8"/>
                  </a:lnTo>
                  <a:lnTo>
                    <a:pt x="378" y="16"/>
                  </a:lnTo>
                  <a:lnTo>
                    <a:pt x="354" y="22"/>
                  </a:lnTo>
                  <a:lnTo>
                    <a:pt x="330" y="32"/>
                  </a:lnTo>
                  <a:lnTo>
                    <a:pt x="330" y="32"/>
                  </a:lnTo>
                  <a:lnTo>
                    <a:pt x="326" y="50"/>
                  </a:lnTo>
                  <a:lnTo>
                    <a:pt x="318" y="65"/>
                  </a:lnTo>
                  <a:lnTo>
                    <a:pt x="308" y="79"/>
                  </a:lnTo>
                  <a:lnTo>
                    <a:pt x="296" y="95"/>
                  </a:lnTo>
                  <a:lnTo>
                    <a:pt x="296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4" name="Freeform 16">
              <a:extLst>
                <a:ext uri="{FF2B5EF4-FFF2-40B4-BE49-F238E27FC236}">
                  <a16:creationId xmlns:a16="http://schemas.microsoft.com/office/drawing/2014/main" id="{937CABC4-5077-33F0-E387-B429C3FEF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3350" y="3019990"/>
              <a:ext cx="182585" cy="158403"/>
            </a:xfrm>
            <a:custGeom>
              <a:avLst/>
              <a:gdLst>
                <a:gd name="T0" fmla="*/ 698 w 1102"/>
                <a:gd name="T1" fmla="*/ 217 h 966"/>
                <a:gd name="T2" fmla="*/ 636 w 1102"/>
                <a:gd name="T3" fmla="*/ 225 h 966"/>
                <a:gd name="T4" fmla="*/ 583 w 1102"/>
                <a:gd name="T5" fmla="*/ 203 h 966"/>
                <a:gd name="T6" fmla="*/ 547 w 1102"/>
                <a:gd name="T7" fmla="*/ 151 h 966"/>
                <a:gd name="T8" fmla="*/ 523 w 1102"/>
                <a:gd name="T9" fmla="*/ 42 h 966"/>
                <a:gd name="T10" fmla="*/ 517 w 1102"/>
                <a:gd name="T11" fmla="*/ 4 h 966"/>
                <a:gd name="T12" fmla="*/ 479 w 1102"/>
                <a:gd name="T13" fmla="*/ 0 h 966"/>
                <a:gd name="T14" fmla="*/ 394 w 1102"/>
                <a:gd name="T15" fmla="*/ 4 h 966"/>
                <a:gd name="T16" fmla="*/ 358 w 1102"/>
                <a:gd name="T17" fmla="*/ 0 h 966"/>
                <a:gd name="T18" fmla="*/ 350 w 1102"/>
                <a:gd name="T19" fmla="*/ 12 h 966"/>
                <a:gd name="T20" fmla="*/ 302 w 1102"/>
                <a:gd name="T21" fmla="*/ 56 h 966"/>
                <a:gd name="T22" fmla="*/ 225 w 1102"/>
                <a:gd name="T23" fmla="*/ 72 h 966"/>
                <a:gd name="T24" fmla="*/ 213 w 1102"/>
                <a:gd name="T25" fmla="*/ 72 h 966"/>
                <a:gd name="T26" fmla="*/ 153 w 1102"/>
                <a:gd name="T27" fmla="*/ 96 h 966"/>
                <a:gd name="T28" fmla="*/ 135 w 1102"/>
                <a:gd name="T29" fmla="*/ 128 h 966"/>
                <a:gd name="T30" fmla="*/ 131 w 1102"/>
                <a:gd name="T31" fmla="*/ 175 h 966"/>
                <a:gd name="T32" fmla="*/ 98 w 1102"/>
                <a:gd name="T33" fmla="*/ 247 h 966"/>
                <a:gd name="T34" fmla="*/ 52 w 1102"/>
                <a:gd name="T35" fmla="*/ 298 h 966"/>
                <a:gd name="T36" fmla="*/ 0 w 1102"/>
                <a:gd name="T37" fmla="*/ 358 h 966"/>
                <a:gd name="T38" fmla="*/ 20 w 1102"/>
                <a:gd name="T39" fmla="*/ 372 h 966"/>
                <a:gd name="T40" fmla="*/ 58 w 1102"/>
                <a:gd name="T41" fmla="*/ 436 h 966"/>
                <a:gd name="T42" fmla="*/ 66 w 1102"/>
                <a:gd name="T43" fmla="*/ 489 h 966"/>
                <a:gd name="T44" fmla="*/ 88 w 1102"/>
                <a:gd name="T45" fmla="*/ 507 h 966"/>
                <a:gd name="T46" fmla="*/ 139 w 1102"/>
                <a:gd name="T47" fmla="*/ 549 h 966"/>
                <a:gd name="T48" fmla="*/ 167 w 1102"/>
                <a:gd name="T49" fmla="*/ 589 h 966"/>
                <a:gd name="T50" fmla="*/ 181 w 1102"/>
                <a:gd name="T51" fmla="*/ 642 h 966"/>
                <a:gd name="T52" fmla="*/ 207 w 1102"/>
                <a:gd name="T53" fmla="*/ 716 h 966"/>
                <a:gd name="T54" fmla="*/ 271 w 1102"/>
                <a:gd name="T55" fmla="*/ 790 h 966"/>
                <a:gd name="T56" fmla="*/ 348 w 1102"/>
                <a:gd name="T57" fmla="*/ 811 h 966"/>
                <a:gd name="T58" fmla="*/ 366 w 1102"/>
                <a:gd name="T59" fmla="*/ 933 h 966"/>
                <a:gd name="T60" fmla="*/ 400 w 1102"/>
                <a:gd name="T61" fmla="*/ 929 h 966"/>
                <a:gd name="T62" fmla="*/ 453 w 1102"/>
                <a:gd name="T63" fmla="*/ 966 h 966"/>
                <a:gd name="T64" fmla="*/ 475 w 1102"/>
                <a:gd name="T65" fmla="*/ 937 h 966"/>
                <a:gd name="T66" fmla="*/ 563 w 1102"/>
                <a:gd name="T67" fmla="*/ 833 h 966"/>
                <a:gd name="T68" fmla="*/ 620 w 1102"/>
                <a:gd name="T69" fmla="*/ 805 h 966"/>
                <a:gd name="T70" fmla="*/ 688 w 1102"/>
                <a:gd name="T71" fmla="*/ 795 h 966"/>
                <a:gd name="T72" fmla="*/ 726 w 1102"/>
                <a:gd name="T73" fmla="*/ 797 h 966"/>
                <a:gd name="T74" fmla="*/ 752 w 1102"/>
                <a:gd name="T75" fmla="*/ 797 h 966"/>
                <a:gd name="T76" fmla="*/ 807 w 1102"/>
                <a:gd name="T77" fmla="*/ 817 h 966"/>
                <a:gd name="T78" fmla="*/ 845 w 1102"/>
                <a:gd name="T79" fmla="*/ 843 h 966"/>
                <a:gd name="T80" fmla="*/ 881 w 1102"/>
                <a:gd name="T81" fmla="*/ 847 h 966"/>
                <a:gd name="T82" fmla="*/ 915 w 1102"/>
                <a:gd name="T83" fmla="*/ 829 h 966"/>
                <a:gd name="T84" fmla="*/ 933 w 1102"/>
                <a:gd name="T85" fmla="*/ 799 h 966"/>
                <a:gd name="T86" fmla="*/ 1098 w 1102"/>
                <a:gd name="T87" fmla="*/ 760 h 966"/>
                <a:gd name="T88" fmla="*/ 1092 w 1102"/>
                <a:gd name="T89" fmla="*/ 702 h 966"/>
                <a:gd name="T90" fmla="*/ 1020 w 1102"/>
                <a:gd name="T91" fmla="*/ 525 h 966"/>
                <a:gd name="T92" fmla="*/ 996 w 1102"/>
                <a:gd name="T93" fmla="*/ 434 h 966"/>
                <a:gd name="T94" fmla="*/ 992 w 1102"/>
                <a:gd name="T95" fmla="*/ 362 h 966"/>
                <a:gd name="T96" fmla="*/ 978 w 1102"/>
                <a:gd name="T97" fmla="*/ 296 h 966"/>
                <a:gd name="T98" fmla="*/ 962 w 1102"/>
                <a:gd name="T99" fmla="*/ 151 h 966"/>
                <a:gd name="T100" fmla="*/ 791 w 1102"/>
                <a:gd name="T101" fmla="*/ 189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02" h="966">
                  <a:moveTo>
                    <a:pt x="791" y="189"/>
                  </a:moveTo>
                  <a:lnTo>
                    <a:pt x="791" y="189"/>
                  </a:lnTo>
                  <a:lnTo>
                    <a:pt x="698" y="217"/>
                  </a:lnTo>
                  <a:lnTo>
                    <a:pt x="698" y="217"/>
                  </a:lnTo>
                  <a:lnTo>
                    <a:pt x="672" y="225"/>
                  </a:lnTo>
                  <a:lnTo>
                    <a:pt x="650" y="227"/>
                  </a:lnTo>
                  <a:lnTo>
                    <a:pt x="650" y="227"/>
                  </a:lnTo>
                  <a:lnTo>
                    <a:pt x="636" y="225"/>
                  </a:lnTo>
                  <a:lnTo>
                    <a:pt x="622" y="223"/>
                  </a:lnTo>
                  <a:lnTo>
                    <a:pt x="611" y="219"/>
                  </a:lnTo>
                  <a:lnTo>
                    <a:pt x="597" y="211"/>
                  </a:lnTo>
                  <a:lnTo>
                    <a:pt x="583" y="203"/>
                  </a:lnTo>
                  <a:lnTo>
                    <a:pt x="569" y="189"/>
                  </a:lnTo>
                  <a:lnTo>
                    <a:pt x="559" y="173"/>
                  </a:lnTo>
                  <a:lnTo>
                    <a:pt x="547" y="151"/>
                  </a:lnTo>
                  <a:lnTo>
                    <a:pt x="547" y="151"/>
                  </a:lnTo>
                  <a:lnTo>
                    <a:pt x="537" y="124"/>
                  </a:lnTo>
                  <a:lnTo>
                    <a:pt x="531" y="96"/>
                  </a:lnTo>
                  <a:lnTo>
                    <a:pt x="527" y="68"/>
                  </a:lnTo>
                  <a:lnTo>
                    <a:pt x="523" y="42"/>
                  </a:lnTo>
                  <a:lnTo>
                    <a:pt x="523" y="42"/>
                  </a:lnTo>
                  <a:lnTo>
                    <a:pt x="519" y="14"/>
                  </a:lnTo>
                  <a:lnTo>
                    <a:pt x="517" y="4"/>
                  </a:lnTo>
                  <a:lnTo>
                    <a:pt x="517" y="4"/>
                  </a:lnTo>
                  <a:lnTo>
                    <a:pt x="507" y="2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440" y="2"/>
                  </a:lnTo>
                  <a:lnTo>
                    <a:pt x="440" y="2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82" y="2"/>
                  </a:lnTo>
                  <a:lnTo>
                    <a:pt x="382" y="2"/>
                  </a:lnTo>
                  <a:lnTo>
                    <a:pt x="358" y="0"/>
                  </a:lnTo>
                  <a:lnTo>
                    <a:pt x="358" y="0"/>
                  </a:lnTo>
                  <a:lnTo>
                    <a:pt x="354" y="2"/>
                  </a:lnTo>
                  <a:lnTo>
                    <a:pt x="354" y="2"/>
                  </a:lnTo>
                  <a:lnTo>
                    <a:pt x="350" y="12"/>
                  </a:lnTo>
                  <a:lnTo>
                    <a:pt x="350" y="12"/>
                  </a:lnTo>
                  <a:lnTo>
                    <a:pt x="342" y="22"/>
                  </a:lnTo>
                  <a:lnTo>
                    <a:pt x="336" y="32"/>
                  </a:lnTo>
                  <a:lnTo>
                    <a:pt x="318" y="46"/>
                  </a:lnTo>
                  <a:lnTo>
                    <a:pt x="302" y="56"/>
                  </a:lnTo>
                  <a:lnTo>
                    <a:pt x="285" y="64"/>
                  </a:lnTo>
                  <a:lnTo>
                    <a:pt x="267" y="68"/>
                  </a:lnTo>
                  <a:lnTo>
                    <a:pt x="251" y="70"/>
                  </a:lnTo>
                  <a:lnTo>
                    <a:pt x="225" y="72"/>
                  </a:lnTo>
                  <a:lnTo>
                    <a:pt x="225" y="72"/>
                  </a:lnTo>
                  <a:lnTo>
                    <a:pt x="215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153" y="96"/>
                  </a:lnTo>
                  <a:lnTo>
                    <a:pt x="153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41" y="112"/>
                  </a:lnTo>
                  <a:lnTo>
                    <a:pt x="135" y="128"/>
                  </a:lnTo>
                  <a:lnTo>
                    <a:pt x="131" y="145"/>
                  </a:lnTo>
                  <a:lnTo>
                    <a:pt x="131" y="165"/>
                  </a:lnTo>
                  <a:lnTo>
                    <a:pt x="131" y="165"/>
                  </a:lnTo>
                  <a:lnTo>
                    <a:pt x="131" y="175"/>
                  </a:lnTo>
                  <a:lnTo>
                    <a:pt x="131" y="185"/>
                  </a:lnTo>
                  <a:lnTo>
                    <a:pt x="125" y="203"/>
                  </a:lnTo>
                  <a:lnTo>
                    <a:pt x="116" y="225"/>
                  </a:lnTo>
                  <a:lnTo>
                    <a:pt x="98" y="247"/>
                  </a:lnTo>
                  <a:lnTo>
                    <a:pt x="98" y="247"/>
                  </a:lnTo>
                  <a:lnTo>
                    <a:pt x="76" y="273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28" y="324"/>
                  </a:lnTo>
                  <a:lnTo>
                    <a:pt x="4" y="352"/>
                  </a:lnTo>
                  <a:lnTo>
                    <a:pt x="4" y="352"/>
                  </a:lnTo>
                  <a:lnTo>
                    <a:pt x="0" y="358"/>
                  </a:lnTo>
                  <a:lnTo>
                    <a:pt x="0" y="358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20" y="372"/>
                  </a:lnTo>
                  <a:lnTo>
                    <a:pt x="34" y="388"/>
                  </a:lnTo>
                  <a:lnTo>
                    <a:pt x="44" y="402"/>
                  </a:lnTo>
                  <a:lnTo>
                    <a:pt x="52" y="418"/>
                  </a:lnTo>
                  <a:lnTo>
                    <a:pt x="58" y="436"/>
                  </a:lnTo>
                  <a:lnTo>
                    <a:pt x="62" y="452"/>
                  </a:lnTo>
                  <a:lnTo>
                    <a:pt x="66" y="483"/>
                  </a:lnTo>
                  <a:lnTo>
                    <a:pt x="66" y="483"/>
                  </a:lnTo>
                  <a:lnTo>
                    <a:pt x="66" y="489"/>
                  </a:lnTo>
                  <a:lnTo>
                    <a:pt x="70" y="493"/>
                  </a:lnTo>
                  <a:lnTo>
                    <a:pt x="76" y="499"/>
                  </a:lnTo>
                  <a:lnTo>
                    <a:pt x="88" y="507"/>
                  </a:lnTo>
                  <a:lnTo>
                    <a:pt x="88" y="507"/>
                  </a:lnTo>
                  <a:lnTo>
                    <a:pt x="112" y="523"/>
                  </a:lnTo>
                  <a:lnTo>
                    <a:pt x="133" y="543"/>
                  </a:lnTo>
                  <a:lnTo>
                    <a:pt x="133" y="543"/>
                  </a:lnTo>
                  <a:lnTo>
                    <a:pt x="139" y="549"/>
                  </a:lnTo>
                  <a:lnTo>
                    <a:pt x="139" y="549"/>
                  </a:lnTo>
                  <a:lnTo>
                    <a:pt x="153" y="569"/>
                  </a:lnTo>
                  <a:lnTo>
                    <a:pt x="167" y="589"/>
                  </a:lnTo>
                  <a:lnTo>
                    <a:pt x="167" y="589"/>
                  </a:lnTo>
                  <a:lnTo>
                    <a:pt x="173" y="601"/>
                  </a:lnTo>
                  <a:lnTo>
                    <a:pt x="179" y="613"/>
                  </a:lnTo>
                  <a:lnTo>
                    <a:pt x="181" y="627"/>
                  </a:lnTo>
                  <a:lnTo>
                    <a:pt x="181" y="642"/>
                  </a:lnTo>
                  <a:lnTo>
                    <a:pt x="181" y="642"/>
                  </a:lnTo>
                  <a:lnTo>
                    <a:pt x="195" y="688"/>
                  </a:lnTo>
                  <a:lnTo>
                    <a:pt x="195" y="688"/>
                  </a:lnTo>
                  <a:lnTo>
                    <a:pt x="207" y="716"/>
                  </a:lnTo>
                  <a:lnTo>
                    <a:pt x="219" y="740"/>
                  </a:lnTo>
                  <a:lnTo>
                    <a:pt x="235" y="760"/>
                  </a:lnTo>
                  <a:lnTo>
                    <a:pt x="251" y="778"/>
                  </a:lnTo>
                  <a:lnTo>
                    <a:pt x="271" y="790"/>
                  </a:lnTo>
                  <a:lnTo>
                    <a:pt x="292" y="801"/>
                  </a:lnTo>
                  <a:lnTo>
                    <a:pt x="318" y="807"/>
                  </a:lnTo>
                  <a:lnTo>
                    <a:pt x="348" y="811"/>
                  </a:lnTo>
                  <a:lnTo>
                    <a:pt x="348" y="811"/>
                  </a:lnTo>
                  <a:lnTo>
                    <a:pt x="342" y="945"/>
                  </a:lnTo>
                  <a:lnTo>
                    <a:pt x="342" y="945"/>
                  </a:lnTo>
                  <a:lnTo>
                    <a:pt x="354" y="939"/>
                  </a:lnTo>
                  <a:lnTo>
                    <a:pt x="366" y="933"/>
                  </a:lnTo>
                  <a:lnTo>
                    <a:pt x="378" y="929"/>
                  </a:lnTo>
                  <a:lnTo>
                    <a:pt x="390" y="929"/>
                  </a:lnTo>
                  <a:lnTo>
                    <a:pt x="390" y="929"/>
                  </a:lnTo>
                  <a:lnTo>
                    <a:pt x="400" y="929"/>
                  </a:lnTo>
                  <a:lnTo>
                    <a:pt x="408" y="931"/>
                  </a:lnTo>
                  <a:lnTo>
                    <a:pt x="424" y="937"/>
                  </a:lnTo>
                  <a:lnTo>
                    <a:pt x="440" y="949"/>
                  </a:lnTo>
                  <a:lnTo>
                    <a:pt x="453" y="966"/>
                  </a:lnTo>
                  <a:lnTo>
                    <a:pt x="453" y="966"/>
                  </a:lnTo>
                  <a:lnTo>
                    <a:pt x="465" y="949"/>
                  </a:lnTo>
                  <a:lnTo>
                    <a:pt x="475" y="937"/>
                  </a:lnTo>
                  <a:lnTo>
                    <a:pt x="475" y="937"/>
                  </a:lnTo>
                  <a:lnTo>
                    <a:pt x="493" y="905"/>
                  </a:lnTo>
                  <a:lnTo>
                    <a:pt x="515" y="879"/>
                  </a:lnTo>
                  <a:lnTo>
                    <a:pt x="537" y="853"/>
                  </a:lnTo>
                  <a:lnTo>
                    <a:pt x="563" y="833"/>
                  </a:lnTo>
                  <a:lnTo>
                    <a:pt x="577" y="825"/>
                  </a:lnTo>
                  <a:lnTo>
                    <a:pt x="591" y="817"/>
                  </a:lnTo>
                  <a:lnTo>
                    <a:pt x="605" y="811"/>
                  </a:lnTo>
                  <a:lnTo>
                    <a:pt x="620" y="805"/>
                  </a:lnTo>
                  <a:lnTo>
                    <a:pt x="636" y="801"/>
                  </a:lnTo>
                  <a:lnTo>
                    <a:pt x="652" y="797"/>
                  </a:lnTo>
                  <a:lnTo>
                    <a:pt x="670" y="795"/>
                  </a:lnTo>
                  <a:lnTo>
                    <a:pt x="688" y="795"/>
                  </a:lnTo>
                  <a:lnTo>
                    <a:pt x="688" y="795"/>
                  </a:lnTo>
                  <a:lnTo>
                    <a:pt x="706" y="795"/>
                  </a:lnTo>
                  <a:lnTo>
                    <a:pt x="726" y="797"/>
                  </a:lnTo>
                  <a:lnTo>
                    <a:pt x="726" y="797"/>
                  </a:lnTo>
                  <a:lnTo>
                    <a:pt x="732" y="799"/>
                  </a:lnTo>
                  <a:lnTo>
                    <a:pt x="732" y="799"/>
                  </a:lnTo>
                  <a:lnTo>
                    <a:pt x="752" y="797"/>
                  </a:lnTo>
                  <a:lnTo>
                    <a:pt x="752" y="797"/>
                  </a:lnTo>
                  <a:lnTo>
                    <a:pt x="764" y="799"/>
                  </a:lnTo>
                  <a:lnTo>
                    <a:pt x="764" y="799"/>
                  </a:lnTo>
                  <a:lnTo>
                    <a:pt x="793" y="809"/>
                  </a:lnTo>
                  <a:lnTo>
                    <a:pt x="807" y="817"/>
                  </a:lnTo>
                  <a:lnTo>
                    <a:pt x="819" y="825"/>
                  </a:lnTo>
                  <a:lnTo>
                    <a:pt x="819" y="825"/>
                  </a:lnTo>
                  <a:lnTo>
                    <a:pt x="831" y="835"/>
                  </a:lnTo>
                  <a:lnTo>
                    <a:pt x="845" y="843"/>
                  </a:lnTo>
                  <a:lnTo>
                    <a:pt x="859" y="847"/>
                  </a:lnTo>
                  <a:lnTo>
                    <a:pt x="871" y="849"/>
                  </a:lnTo>
                  <a:lnTo>
                    <a:pt x="871" y="849"/>
                  </a:lnTo>
                  <a:lnTo>
                    <a:pt x="881" y="847"/>
                  </a:lnTo>
                  <a:lnTo>
                    <a:pt x="891" y="845"/>
                  </a:lnTo>
                  <a:lnTo>
                    <a:pt x="899" y="841"/>
                  </a:lnTo>
                  <a:lnTo>
                    <a:pt x="909" y="835"/>
                  </a:lnTo>
                  <a:lnTo>
                    <a:pt x="915" y="829"/>
                  </a:lnTo>
                  <a:lnTo>
                    <a:pt x="923" y="819"/>
                  </a:lnTo>
                  <a:lnTo>
                    <a:pt x="927" y="809"/>
                  </a:lnTo>
                  <a:lnTo>
                    <a:pt x="933" y="799"/>
                  </a:lnTo>
                  <a:lnTo>
                    <a:pt x="933" y="799"/>
                  </a:lnTo>
                  <a:lnTo>
                    <a:pt x="945" y="760"/>
                  </a:lnTo>
                  <a:lnTo>
                    <a:pt x="945" y="760"/>
                  </a:lnTo>
                  <a:lnTo>
                    <a:pt x="1098" y="760"/>
                  </a:lnTo>
                  <a:lnTo>
                    <a:pt x="1098" y="760"/>
                  </a:lnTo>
                  <a:lnTo>
                    <a:pt x="1102" y="748"/>
                  </a:lnTo>
                  <a:lnTo>
                    <a:pt x="1102" y="748"/>
                  </a:lnTo>
                  <a:lnTo>
                    <a:pt x="1098" y="726"/>
                  </a:lnTo>
                  <a:lnTo>
                    <a:pt x="1092" y="702"/>
                  </a:lnTo>
                  <a:lnTo>
                    <a:pt x="1076" y="658"/>
                  </a:lnTo>
                  <a:lnTo>
                    <a:pt x="1058" y="615"/>
                  </a:lnTo>
                  <a:lnTo>
                    <a:pt x="1038" y="571"/>
                  </a:lnTo>
                  <a:lnTo>
                    <a:pt x="1020" y="525"/>
                  </a:lnTo>
                  <a:lnTo>
                    <a:pt x="1012" y="503"/>
                  </a:lnTo>
                  <a:lnTo>
                    <a:pt x="1004" y="481"/>
                  </a:lnTo>
                  <a:lnTo>
                    <a:pt x="1000" y="458"/>
                  </a:lnTo>
                  <a:lnTo>
                    <a:pt x="996" y="434"/>
                  </a:lnTo>
                  <a:lnTo>
                    <a:pt x="994" y="410"/>
                  </a:lnTo>
                  <a:lnTo>
                    <a:pt x="994" y="386"/>
                  </a:lnTo>
                  <a:lnTo>
                    <a:pt x="994" y="386"/>
                  </a:lnTo>
                  <a:lnTo>
                    <a:pt x="992" y="362"/>
                  </a:lnTo>
                  <a:lnTo>
                    <a:pt x="988" y="340"/>
                  </a:lnTo>
                  <a:lnTo>
                    <a:pt x="982" y="318"/>
                  </a:lnTo>
                  <a:lnTo>
                    <a:pt x="978" y="296"/>
                  </a:lnTo>
                  <a:lnTo>
                    <a:pt x="978" y="296"/>
                  </a:lnTo>
                  <a:lnTo>
                    <a:pt x="972" y="233"/>
                  </a:lnTo>
                  <a:lnTo>
                    <a:pt x="964" y="167"/>
                  </a:lnTo>
                  <a:lnTo>
                    <a:pt x="964" y="167"/>
                  </a:lnTo>
                  <a:lnTo>
                    <a:pt x="962" y="151"/>
                  </a:lnTo>
                  <a:lnTo>
                    <a:pt x="954" y="139"/>
                  </a:lnTo>
                  <a:lnTo>
                    <a:pt x="954" y="139"/>
                  </a:lnTo>
                  <a:lnTo>
                    <a:pt x="791" y="189"/>
                  </a:lnTo>
                  <a:lnTo>
                    <a:pt x="791" y="18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5" name="Freeform 17">
              <a:extLst>
                <a:ext uri="{FF2B5EF4-FFF2-40B4-BE49-F238E27FC236}">
                  <a16:creationId xmlns:a16="http://schemas.microsoft.com/office/drawing/2014/main" id="{14C7C160-18D8-A246-9A75-79D508D68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9944" y="2682687"/>
              <a:ext cx="137684" cy="210220"/>
            </a:xfrm>
            <a:custGeom>
              <a:avLst/>
              <a:gdLst>
                <a:gd name="T0" fmla="*/ 300 w 831"/>
                <a:gd name="T1" fmla="*/ 1282 h 1282"/>
                <a:gd name="T2" fmla="*/ 320 w 831"/>
                <a:gd name="T3" fmla="*/ 1276 h 1282"/>
                <a:gd name="T4" fmla="*/ 344 w 831"/>
                <a:gd name="T5" fmla="*/ 1234 h 1282"/>
                <a:gd name="T6" fmla="*/ 374 w 831"/>
                <a:gd name="T7" fmla="*/ 1192 h 1282"/>
                <a:gd name="T8" fmla="*/ 398 w 831"/>
                <a:gd name="T9" fmla="*/ 1200 h 1282"/>
                <a:gd name="T10" fmla="*/ 431 w 831"/>
                <a:gd name="T11" fmla="*/ 1230 h 1282"/>
                <a:gd name="T12" fmla="*/ 463 w 831"/>
                <a:gd name="T13" fmla="*/ 1240 h 1282"/>
                <a:gd name="T14" fmla="*/ 495 w 831"/>
                <a:gd name="T15" fmla="*/ 1210 h 1282"/>
                <a:gd name="T16" fmla="*/ 551 w 831"/>
                <a:gd name="T17" fmla="*/ 1137 h 1282"/>
                <a:gd name="T18" fmla="*/ 577 w 831"/>
                <a:gd name="T19" fmla="*/ 1073 h 1282"/>
                <a:gd name="T20" fmla="*/ 644 w 831"/>
                <a:gd name="T21" fmla="*/ 1020 h 1282"/>
                <a:gd name="T22" fmla="*/ 714 w 831"/>
                <a:gd name="T23" fmla="*/ 994 h 1282"/>
                <a:gd name="T24" fmla="*/ 742 w 831"/>
                <a:gd name="T25" fmla="*/ 990 h 1282"/>
                <a:gd name="T26" fmla="*/ 765 w 831"/>
                <a:gd name="T27" fmla="*/ 1022 h 1282"/>
                <a:gd name="T28" fmla="*/ 793 w 831"/>
                <a:gd name="T29" fmla="*/ 1077 h 1282"/>
                <a:gd name="T30" fmla="*/ 831 w 831"/>
                <a:gd name="T31" fmla="*/ 984 h 1282"/>
                <a:gd name="T32" fmla="*/ 819 w 831"/>
                <a:gd name="T33" fmla="*/ 956 h 1282"/>
                <a:gd name="T34" fmla="*/ 799 w 831"/>
                <a:gd name="T35" fmla="*/ 938 h 1282"/>
                <a:gd name="T36" fmla="*/ 777 w 831"/>
                <a:gd name="T37" fmla="*/ 940 h 1282"/>
                <a:gd name="T38" fmla="*/ 720 w 831"/>
                <a:gd name="T39" fmla="*/ 920 h 1282"/>
                <a:gd name="T40" fmla="*/ 680 w 831"/>
                <a:gd name="T41" fmla="*/ 868 h 1282"/>
                <a:gd name="T42" fmla="*/ 642 w 831"/>
                <a:gd name="T43" fmla="*/ 833 h 1282"/>
                <a:gd name="T44" fmla="*/ 598 w 831"/>
                <a:gd name="T45" fmla="*/ 775 h 1282"/>
                <a:gd name="T46" fmla="*/ 594 w 831"/>
                <a:gd name="T47" fmla="*/ 705 h 1282"/>
                <a:gd name="T48" fmla="*/ 606 w 831"/>
                <a:gd name="T49" fmla="*/ 624 h 1282"/>
                <a:gd name="T50" fmla="*/ 585 w 831"/>
                <a:gd name="T51" fmla="*/ 544 h 1282"/>
                <a:gd name="T52" fmla="*/ 585 w 831"/>
                <a:gd name="T53" fmla="*/ 521 h 1282"/>
                <a:gd name="T54" fmla="*/ 557 w 831"/>
                <a:gd name="T55" fmla="*/ 367 h 1282"/>
                <a:gd name="T56" fmla="*/ 573 w 831"/>
                <a:gd name="T57" fmla="*/ 324 h 1282"/>
                <a:gd name="T58" fmla="*/ 610 w 831"/>
                <a:gd name="T59" fmla="*/ 250 h 1282"/>
                <a:gd name="T60" fmla="*/ 642 w 831"/>
                <a:gd name="T61" fmla="*/ 216 h 1282"/>
                <a:gd name="T62" fmla="*/ 674 w 831"/>
                <a:gd name="T63" fmla="*/ 137 h 1282"/>
                <a:gd name="T64" fmla="*/ 688 w 831"/>
                <a:gd name="T65" fmla="*/ 27 h 1282"/>
                <a:gd name="T66" fmla="*/ 672 w 831"/>
                <a:gd name="T67" fmla="*/ 0 h 1282"/>
                <a:gd name="T68" fmla="*/ 652 w 831"/>
                <a:gd name="T69" fmla="*/ 25 h 1282"/>
                <a:gd name="T70" fmla="*/ 636 w 831"/>
                <a:gd name="T71" fmla="*/ 59 h 1282"/>
                <a:gd name="T72" fmla="*/ 600 w 831"/>
                <a:gd name="T73" fmla="*/ 71 h 1282"/>
                <a:gd name="T74" fmla="*/ 511 w 831"/>
                <a:gd name="T75" fmla="*/ 87 h 1282"/>
                <a:gd name="T76" fmla="*/ 402 w 831"/>
                <a:gd name="T77" fmla="*/ 143 h 1282"/>
                <a:gd name="T78" fmla="*/ 330 w 831"/>
                <a:gd name="T79" fmla="*/ 189 h 1282"/>
                <a:gd name="T80" fmla="*/ 280 w 831"/>
                <a:gd name="T81" fmla="*/ 202 h 1282"/>
                <a:gd name="T82" fmla="*/ 245 w 831"/>
                <a:gd name="T83" fmla="*/ 192 h 1282"/>
                <a:gd name="T84" fmla="*/ 227 w 831"/>
                <a:gd name="T85" fmla="*/ 185 h 1282"/>
                <a:gd name="T86" fmla="*/ 205 w 831"/>
                <a:gd name="T87" fmla="*/ 194 h 1282"/>
                <a:gd name="T88" fmla="*/ 155 w 831"/>
                <a:gd name="T89" fmla="*/ 266 h 1282"/>
                <a:gd name="T90" fmla="*/ 125 w 831"/>
                <a:gd name="T91" fmla="*/ 320 h 1282"/>
                <a:gd name="T92" fmla="*/ 72 w 831"/>
                <a:gd name="T93" fmla="*/ 350 h 1282"/>
                <a:gd name="T94" fmla="*/ 32 w 831"/>
                <a:gd name="T95" fmla="*/ 367 h 1282"/>
                <a:gd name="T96" fmla="*/ 56 w 831"/>
                <a:gd name="T97" fmla="*/ 427 h 1282"/>
                <a:gd name="T98" fmla="*/ 38 w 831"/>
                <a:gd name="T99" fmla="*/ 503 h 1282"/>
                <a:gd name="T100" fmla="*/ 18 w 831"/>
                <a:gd name="T101" fmla="*/ 536 h 1282"/>
                <a:gd name="T102" fmla="*/ 34 w 831"/>
                <a:gd name="T103" fmla="*/ 636 h 1282"/>
                <a:gd name="T104" fmla="*/ 68 w 831"/>
                <a:gd name="T105" fmla="*/ 805 h 1282"/>
                <a:gd name="T106" fmla="*/ 58 w 831"/>
                <a:gd name="T107" fmla="*/ 886 h 1282"/>
                <a:gd name="T108" fmla="*/ 22 w 831"/>
                <a:gd name="T109" fmla="*/ 938 h 1282"/>
                <a:gd name="T110" fmla="*/ 2 w 831"/>
                <a:gd name="T111" fmla="*/ 972 h 1282"/>
                <a:gd name="T112" fmla="*/ 16 w 831"/>
                <a:gd name="T113" fmla="*/ 1016 h 1282"/>
                <a:gd name="T114" fmla="*/ 52 w 831"/>
                <a:gd name="T115" fmla="*/ 1051 h 1282"/>
                <a:gd name="T116" fmla="*/ 68 w 831"/>
                <a:gd name="T117" fmla="*/ 1111 h 1282"/>
                <a:gd name="T118" fmla="*/ 56 w 831"/>
                <a:gd name="T119" fmla="*/ 1165 h 1282"/>
                <a:gd name="T120" fmla="*/ 64 w 831"/>
                <a:gd name="T121" fmla="*/ 1210 h 1282"/>
                <a:gd name="T122" fmla="*/ 105 w 831"/>
                <a:gd name="T123" fmla="*/ 1232 h 1282"/>
                <a:gd name="T124" fmla="*/ 259 w 831"/>
                <a:gd name="T125" fmla="*/ 1276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1" h="1282">
                  <a:moveTo>
                    <a:pt x="259" y="1276"/>
                  </a:moveTo>
                  <a:lnTo>
                    <a:pt x="259" y="1276"/>
                  </a:lnTo>
                  <a:lnTo>
                    <a:pt x="282" y="1280"/>
                  </a:lnTo>
                  <a:lnTo>
                    <a:pt x="300" y="1282"/>
                  </a:lnTo>
                  <a:lnTo>
                    <a:pt x="300" y="1282"/>
                  </a:lnTo>
                  <a:lnTo>
                    <a:pt x="308" y="1280"/>
                  </a:lnTo>
                  <a:lnTo>
                    <a:pt x="314" y="1280"/>
                  </a:lnTo>
                  <a:lnTo>
                    <a:pt x="320" y="1276"/>
                  </a:lnTo>
                  <a:lnTo>
                    <a:pt x="324" y="1272"/>
                  </a:lnTo>
                  <a:lnTo>
                    <a:pt x="334" y="1258"/>
                  </a:lnTo>
                  <a:lnTo>
                    <a:pt x="344" y="1234"/>
                  </a:lnTo>
                  <a:lnTo>
                    <a:pt x="344" y="1234"/>
                  </a:lnTo>
                  <a:lnTo>
                    <a:pt x="352" y="1216"/>
                  </a:lnTo>
                  <a:lnTo>
                    <a:pt x="360" y="1202"/>
                  </a:lnTo>
                  <a:lnTo>
                    <a:pt x="370" y="1194"/>
                  </a:lnTo>
                  <a:lnTo>
                    <a:pt x="374" y="1192"/>
                  </a:lnTo>
                  <a:lnTo>
                    <a:pt x="378" y="1192"/>
                  </a:lnTo>
                  <a:lnTo>
                    <a:pt x="378" y="1192"/>
                  </a:lnTo>
                  <a:lnTo>
                    <a:pt x="388" y="1194"/>
                  </a:lnTo>
                  <a:lnTo>
                    <a:pt x="398" y="1200"/>
                  </a:lnTo>
                  <a:lnTo>
                    <a:pt x="410" y="1210"/>
                  </a:lnTo>
                  <a:lnTo>
                    <a:pt x="424" y="1224"/>
                  </a:lnTo>
                  <a:lnTo>
                    <a:pt x="424" y="1224"/>
                  </a:lnTo>
                  <a:lnTo>
                    <a:pt x="431" y="1230"/>
                  </a:lnTo>
                  <a:lnTo>
                    <a:pt x="441" y="1234"/>
                  </a:lnTo>
                  <a:lnTo>
                    <a:pt x="453" y="1238"/>
                  </a:lnTo>
                  <a:lnTo>
                    <a:pt x="463" y="1240"/>
                  </a:lnTo>
                  <a:lnTo>
                    <a:pt x="463" y="1240"/>
                  </a:lnTo>
                  <a:lnTo>
                    <a:pt x="467" y="1240"/>
                  </a:lnTo>
                  <a:lnTo>
                    <a:pt x="469" y="1238"/>
                  </a:lnTo>
                  <a:lnTo>
                    <a:pt x="469" y="1238"/>
                  </a:lnTo>
                  <a:lnTo>
                    <a:pt x="495" y="1210"/>
                  </a:lnTo>
                  <a:lnTo>
                    <a:pt x="521" y="1183"/>
                  </a:lnTo>
                  <a:lnTo>
                    <a:pt x="533" y="1167"/>
                  </a:lnTo>
                  <a:lnTo>
                    <a:pt x="543" y="1153"/>
                  </a:lnTo>
                  <a:lnTo>
                    <a:pt x="551" y="1137"/>
                  </a:lnTo>
                  <a:lnTo>
                    <a:pt x="557" y="1121"/>
                  </a:lnTo>
                  <a:lnTo>
                    <a:pt x="557" y="1121"/>
                  </a:lnTo>
                  <a:lnTo>
                    <a:pt x="567" y="1095"/>
                  </a:lnTo>
                  <a:lnTo>
                    <a:pt x="577" y="1073"/>
                  </a:lnTo>
                  <a:lnTo>
                    <a:pt x="591" y="1055"/>
                  </a:lnTo>
                  <a:lnTo>
                    <a:pt x="606" y="1041"/>
                  </a:lnTo>
                  <a:lnTo>
                    <a:pt x="624" y="1029"/>
                  </a:lnTo>
                  <a:lnTo>
                    <a:pt x="644" y="1020"/>
                  </a:lnTo>
                  <a:lnTo>
                    <a:pt x="664" y="1010"/>
                  </a:lnTo>
                  <a:lnTo>
                    <a:pt x="686" y="1002"/>
                  </a:lnTo>
                  <a:lnTo>
                    <a:pt x="686" y="1002"/>
                  </a:lnTo>
                  <a:lnTo>
                    <a:pt x="714" y="994"/>
                  </a:lnTo>
                  <a:lnTo>
                    <a:pt x="726" y="990"/>
                  </a:lnTo>
                  <a:lnTo>
                    <a:pt x="734" y="990"/>
                  </a:lnTo>
                  <a:lnTo>
                    <a:pt x="734" y="990"/>
                  </a:lnTo>
                  <a:lnTo>
                    <a:pt x="742" y="990"/>
                  </a:lnTo>
                  <a:lnTo>
                    <a:pt x="748" y="994"/>
                  </a:lnTo>
                  <a:lnTo>
                    <a:pt x="752" y="998"/>
                  </a:lnTo>
                  <a:lnTo>
                    <a:pt x="756" y="1004"/>
                  </a:lnTo>
                  <a:lnTo>
                    <a:pt x="765" y="1022"/>
                  </a:lnTo>
                  <a:lnTo>
                    <a:pt x="775" y="1047"/>
                  </a:lnTo>
                  <a:lnTo>
                    <a:pt x="775" y="1047"/>
                  </a:lnTo>
                  <a:lnTo>
                    <a:pt x="779" y="1057"/>
                  </a:lnTo>
                  <a:lnTo>
                    <a:pt x="793" y="1077"/>
                  </a:lnTo>
                  <a:lnTo>
                    <a:pt x="793" y="1077"/>
                  </a:lnTo>
                  <a:lnTo>
                    <a:pt x="817" y="1025"/>
                  </a:lnTo>
                  <a:lnTo>
                    <a:pt x="825" y="1004"/>
                  </a:lnTo>
                  <a:lnTo>
                    <a:pt x="831" y="984"/>
                  </a:lnTo>
                  <a:lnTo>
                    <a:pt x="831" y="984"/>
                  </a:lnTo>
                  <a:lnTo>
                    <a:pt x="829" y="978"/>
                  </a:lnTo>
                  <a:lnTo>
                    <a:pt x="827" y="970"/>
                  </a:lnTo>
                  <a:lnTo>
                    <a:pt x="819" y="956"/>
                  </a:lnTo>
                  <a:lnTo>
                    <a:pt x="809" y="942"/>
                  </a:lnTo>
                  <a:lnTo>
                    <a:pt x="803" y="940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77" y="940"/>
                  </a:lnTo>
                  <a:lnTo>
                    <a:pt x="777" y="940"/>
                  </a:lnTo>
                  <a:lnTo>
                    <a:pt x="759" y="938"/>
                  </a:lnTo>
                  <a:lnTo>
                    <a:pt x="746" y="934"/>
                  </a:lnTo>
                  <a:lnTo>
                    <a:pt x="732" y="928"/>
                  </a:lnTo>
                  <a:lnTo>
                    <a:pt x="720" y="920"/>
                  </a:lnTo>
                  <a:lnTo>
                    <a:pt x="708" y="908"/>
                  </a:lnTo>
                  <a:lnTo>
                    <a:pt x="698" y="896"/>
                  </a:lnTo>
                  <a:lnTo>
                    <a:pt x="680" y="868"/>
                  </a:lnTo>
                  <a:lnTo>
                    <a:pt x="680" y="868"/>
                  </a:lnTo>
                  <a:lnTo>
                    <a:pt x="672" y="858"/>
                  </a:lnTo>
                  <a:lnTo>
                    <a:pt x="662" y="849"/>
                  </a:lnTo>
                  <a:lnTo>
                    <a:pt x="642" y="833"/>
                  </a:lnTo>
                  <a:lnTo>
                    <a:pt x="642" y="833"/>
                  </a:lnTo>
                  <a:lnTo>
                    <a:pt x="626" y="819"/>
                  </a:lnTo>
                  <a:lnTo>
                    <a:pt x="614" y="807"/>
                  </a:lnTo>
                  <a:lnTo>
                    <a:pt x="604" y="791"/>
                  </a:lnTo>
                  <a:lnTo>
                    <a:pt x="598" y="775"/>
                  </a:lnTo>
                  <a:lnTo>
                    <a:pt x="594" y="759"/>
                  </a:lnTo>
                  <a:lnTo>
                    <a:pt x="592" y="741"/>
                  </a:lnTo>
                  <a:lnTo>
                    <a:pt x="592" y="723"/>
                  </a:lnTo>
                  <a:lnTo>
                    <a:pt x="594" y="705"/>
                  </a:lnTo>
                  <a:lnTo>
                    <a:pt x="594" y="705"/>
                  </a:lnTo>
                  <a:lnTo>
                    <a:pt x="602" y="666"/>
                  </a:lnTo>
                  <a:lnTo>
                    <a:pt x="604" y="644"/>
                  </a:lnTo>
                  <a:lnTo>
                    <a:pt x="606" y="624"/>
                  </a:lnTo>
                  <a:lnTo>
                    <a:pt x="604" y="604"/>
                  </a:lnTo>
                  <a:lnTo>
                    <a:pt x="602" y="584"/>
                  </a:lnTo>
                  <a:lnTo>
                    <a:pt x="594" y="564"/>
                  </a:lnTo>
                  <a:lnTo>
                    <a:pt x="585" y="544"/>
                  </a:lnTo>
                  <a:lnTo>
                    <a:pt x="585" y="544"/>
                  </a:lnTo>
                  <a:lnTo>
                    <a:pt x="585" y="540"/>
                  </a:lnTo>
                  <a:lnTo>
                    <a:pt x="585" y="534"/>
                  </a:lnTo>
                  <a:lnTo>
                    <a:pt x="585" y="521"/>
                  </a:lnTo>
                  <a:lnTo>
                    <a:pt x="585" y="521"/>
                  </a:lnTo>
                  <a:lnTo>
                    <a:pt x="559" y="383"/>
                  </a:lnTo>
                  <a:lnTo>
                    <a:pt x="559" y="383"/>
                  </a:lnTo>
                  <a:lnTo>
                    <a:pt x="557" y="367"/>
                  </a:lnTo>
                  <a:lnTo>
                    <a:pt x="557" y="361"/>
                  </a:lnTo>
                  <a:lnTo>
                    <a:pt x="559" y="356"/>
                  </a:lnTo>
                  <a:lnTo>
                    <a:pt x="559" y="356"/>
                  </a:lnTo>
                  <a:lnTo>
                    <a:pt x="573" y="324"/>
                  </a:lnTo>
                  <a:lnTo>
                    <a:pt x="587" y="292"/>
                  </a:lnTo>
                  <a:lnTo>
                    <a:pt x="592" y="278"/>
                  </a:lnTo>
                  <a:lnTo>
                    <a:pt x="602" y="264"/>
                  </a:lnTo>
                  <a:lnTo>
                    <a:pt x="610" y="250"/>
                  </a:lnTo>
                  <a:lnTo>
                    <a:pt x="622" y="240"/>
                  </a:lnTo>
                  <a:lnTo>
                    <a:pt x="622" y="240"/>
                  </a:lnTo>
                  <a:lnTo>
                    <a:pt x="634" y="228"/>
                  </a:lnTo>
                  <a:lnTo>
                    <a:pt x="642" y="216"/>
                  </a:lnTo>
                  <a:lnTo>
                    <a:pt x="652" y="204"/>
                  </a:lnTo>
                  <a:lnTo>
                    <a:pt x="658" y="191"/>
                  </a:lnTo>
                  <a:lnTo>
                    <a:pt x="668" y="165"/>
                  </a:lnTo>
                  <a:lnTo>
                    <a:pt x="674" y="137"/>
                  </a:lnTo>
                  <a:lnTo>
                    <a:pt x="678" y="111"/>
                  </a:lnTo>
                  <a:lnTo>
                    <a:pt x="680" y="81"/>
                  </a:lnTo>
                  <a:lnTo>
                    <a:pt x="684" y="53"/>
                  </a:lnTo>
                  <a:lnTo>
                    <a:pt x="688" y="27"/>
                  </a:lnTo>
                  <a:lnTo>
                    <a:pt x="688" y="27"/>
                  </a:lnTo>
                  <a:lnTo>
                    <a:pt x="686" y="22"/>
                  </a:lnTo>
                  <a:lnTo>
                    <a:pt x="682" y="14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60" y="14"/>
                  </a:lnTo>
                  <a:lnTo>
                    <a:pt x="654" y="20"/>
                  </a:lnTo>
                  <a:lnTo>
                    <a:pt x="652" y="25"/>
                  </a:lnTo>
                  <a:lnTo>
                    <a:pt x="652" y="25"/>
                  </a:lnTo>
                  <a:lnTo>
                    <a:pt x="646" y="45"/>
                  </a:lnTo>
                  <a:lnTo>
                    <a:pt x="642" y="51"/>
                  </a:lnTo>
                  <a:lnTo>
                    <a:pt x="636" y="59"/>
                  </a:lnTo>
                  <a:lnTo>
                    <a:pt x="630" y="63"/>
                  </a:lnTo>
                  <a:lnTo>
                    <a:pt x="622" y="67"/>
                  </a:lnTo>
                  <a:lnTo>
                    <a:pt x="612" y="69"/>
                  </a:lnTo>
                  <a:lnTo>
                    <a:pt x="600" y="71"/>
                  </a:lnTo>
                  <a:lnTo>
                    <a:pt x="600" y="71"/>
                  </a:lnTo>
                  <a:lnTo>
                    <a:pt x="571" y="73"/>
                  </a:lnTo>
                  <a:lnTo>
                    <a:pt x="539" y="79"/>
                  </a:lnTo>
                  <a:lnTo>
                    <a:pt x="511" y="87"/>
                  </a:lnTo>
                  <a:lnTo>
                    <a:pt x="481" y="99"/>
                  </a:lnTo>
                  <a:lnTo>
                    <a:pt x="455" y="111"/>
                  </a:lnTo>
                  <a:lnTo>
                    <a:pt x="427" y="127"/>
                  </a:lnTo>
                  <a:lnTo>
                    <a:pt x="402" y="143"/>
                  </a:lnTo>
                  <a:lnTo>
                    <a:pt x="376" y="159"/>
                  </a:lnTo>
                  <a:lnTo>
                    <a:pt x="376" y="159"/>
                  </a:lnTo>
                  <a:lnTo>
                    <a:pt x="352" y="175"/>
                  </a:lnTo>
                  <a:lnTo>
                    <a:pt x="330" y="189"/>
                  </a:lnTo>
                  <a:lnTo>
                    <a:pt x="318" y="194"/>
                  </a:lnTo>
                  <a:lnTo>
                    <a:pt x="306" y="198"/>
                  </a:lnTo>
                  <a:lnTo>
                    <a:pt x="292" y="200"/>
                  </a:lnTo>
                  <a:lnTo>
                    <a:pt x="280" y="202"/>
                  </a:lnTo>
                  <a:lnTo>
                    <a:pt x="280" y="202"/>
                  </a:lnTo>
                  <a:lnTo>
                    <a:pt x="268" y="200"/>
                  </a:lnTo>
                  <a:lnTo>
                    <a:pt x="257" y="198"/>
                  </a:lnTo>
                  <a:lnTo>
                    <a:pt x="245" y="192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15" y="189"/>
                  </a:lnTo>
                  <a:lnTo>
                    <a:pt x="209" y="191"/>
                  </a:lnTo>
                  <a:lnTo>
                    <a:pt x="205" y="194"/>
                  </a:lnTo>
                  <a:lnTo>
                    <a:pt x="205" y="194"/>
                  </a:lnTo>
                  <a:lnTo>
                    <a:pt x="177" y="228"/>
                  </a:lnTo>
                  <a:lnTo>
                    <a:pt x="163" y="248"/>
                  </a:lnTo>
                  <a:lnTo>
                    <a:pt x="155" y="266"/>
                  </a:lnTo>
                  <a:lnTo>
                    <a:pt x="155" y="266"/>
                  </a:lnTo>
                  <a:lnTo>
                    <a:pt x="149" y="282"/>
                  </a:lnTo>
                  <a:lnTo>
                    <a:pt x="141" y="296"/>
                  </a:lnTo>
                  <a:lnTo>
                    <a:pt x="135" y="310"/>
                  </a:lnTo>
                  <a:lnTo>
                    <a:pt x="125" y="320"/>
                  </a:lnTo>
                  <a:lnTo>
                    <a:pt x="115" y="330"/>
                  </a:lnTo>
                  <a:lnTo>
                    <a:pt x="103" y="338"/>
                  </a:lnTo>
                  <a:lnTo>
                    <a:pt x="90" y="344"/>
                  </a:lnTo>
                  <a:lnTo>
                    <a:pt x="72" y="350"/>
                  </a:lnTo>
                  <a:lnTo>
                    <a:pt x="72" y="350"/>
                  </a:lnTo>
                  <a:lnTo>
                    <a:pt x="64" y="352"/>
                  </a:lnTo>
                  <a:lnTo>
                    <a:pt x="54" y="356"/>
                  </a:lnTo>
                  <a:lnTo>
                    <a:pt x="32" y="367"/>
                  </a:lnTo>
                  <a:lnTo>
                    <a:pt x="32" y="367"/>
                  </a:lnTo>
                  <a:lnTo>
                    <a:pt x="44" y="387"/>
                  </a:lnTo>
                  <a:lnTo>
                    <a:pt x="52" y="407"/>
                  </a:lnTo>
                  <a:lnTo>
                    <a:pt x="56" y="427"/>
                  </a:lnTo>
                  <a:lnTo>
                    <a:pt x="56" y="447"/>
                  </a:lnTo>
                  <a:lnTo>
                    <a:pt x="52" y="465"/>
                  </a:lnTo>
                  <a:lnTo>
                    <a:pt x="46" y="485"/>
                  </a:lnTo>
                  <a:lnTo>
                    <a:pt x="38" y="503"/>
                  </a:lnTo>
                  <a:lnTo>
                    <a:pt x="26" y="521"/>
                  </a:lnTo>
                  <a:lnTo>
                    <a:pt x="26" y="521"/>
                  </a:lnTo>
                  <a:lnTo>
                    <a:pt x="22" y="528"/>
                  </a:lnTo>
                  <a:lnTo>
                    <a:pt x="18" y="536"/>
                  </a:lnTo>
                  <a:lnTo>
                    <a:pt x="18" y="544"/>
                  </a:lnTo>
                  <a:lnTo>
                    <a:pt x="18" y="552"/>
                  </a:lnTo>
                  <a:lnTo>
                    <a:pt x="18" y="552"/>
                  </a:lnTo>
                  <a:lnTo>
                    <a:pt x="34" y="636"/>
                  </a:lnTo>
                  <a:lnTo>
                    <a:pt x="52" y="721"/>
                  </a:lnTo>
                  <a:lnTo>
                    <a:pt x="52" y="721"/>
                  </a:lnTo>
                  <a:lnTo>
                    <a:pt x="64" y="777"/>
                  </a:lnTo>
                  <a:lnTo>
                    <a:pt x="68" y="805"/>
                  </a:lnTo>
                  <a:lnTo>
                    <a:pt x="70" y="833"/>
                  </a:lnTo>
                  <a:lnTo>
                    <a:pt x="66" y="860"/>
                  </a:lnTo>
                  <a:lnTo>
                    <a:pt x="62" y="874"/>
                  </a:lnTo>
                  <a:lnTo>
                    <a:pt x="58" y="886"/>
                  </a:lnTo>
                  <a:lnTo>
                    <a:pt x="52" y="900"/>
                  </a:lnTo>
                  <a:lnTo>
                    <a:pt x="44" y="912"/>
                  </a:lnTo>
                  <a:lnTo>
                    <a:pt x="34" y="926"/>
                  </a:lnTo>
                  <a:lnTo>
                    <a:pt x="22" y="938"/>
                  </a:lnTo>
                  <a:lnTo>
                    <a:pt x="22" y="938"/>
                  </a:lnTo>
                  <a:lnTo>
                    <a:pt x="12" y="948"/>
                  </a:lnTo>
                  <a:lnTo>
                    <a:pt x="6" y="960"/>
                  </a:lnTo>
                  <a:lnTo>
                    <a:pt x="2" y="972"/>
                  </a:lnTo>
                  <a:lnTo>
                    <a:pt x="0" y="982"/>
                  </a:lnTo>
                  <a:lnTo>
                    <a:pt x="2" y="994"/>
                  </a:lnTo>
                  <a:lnTo>
                    <a:pt x="8" y="1004"/>
                  </a:lnTo>
                  <a:lnTo>
                    <a:pt x="16" y="1016"/>
                  </a:lnTo>
                  <a:lnTo>
                    <a:pt x="28" y="1025"/>
                  </a:lnTo>
                  <a:lnTo>
                    <a:pt x="28" y="1025"/>
                  </a:lnTo>
                  <a:lnTo>
                    <a:pt x="42" y="1037"/>
                  </a:lnTo>
                  <a:lnTo>
                    <a:pt x="52" y="1051"/>
                  </a:lnTo>
                  <a:lnTo>
                    <a:pt x="60" y="1065"/>
                  </a:lnTo>
                  <a:lnTo>
                    <a:pt x="64" y="1079"/>
                  </a:lnTo>
                  <a:lnTo>
                    <a:pt x="68" y="1095"/>
                  </a:lnTo>
                  <a:lnTo>
                    <a:pt x="68" y="1111"/>
                  </a:lnTo>
                  <a:lnTo>
                    <a:pt x="66" y="1129"/>
                  </a:lnTo>
                  <a:lnTo>
                    <a:pt x="62" y="1147"/>
                  </a:lnTo>
                  <a:lnTo>
                    <a:pt x="62" y="1147"/>
                  </a:lnTo>
                  <a:lnTo>
                    <a:pt x="56" y="1165"/>
                  </a:lnTo>
                  <a:lnTo>
                    <a:pt x="54" y="1179"/>
                  </a:lnTo>
                  <a:lnTo>
                    <a:pt x="54" y="1190"/>
                  </a:lnTo>
                  <a:lnTo>
                    <a:pt x="58" y="1200"/>
                  </a:lnTo>
                  <a:lnTo>
                    <a:pt x="64" y="1210"/>
                  </a:lnTo>
                  <a:lnTo>
                    <a:pt x="74" y="1216"/>
                  </a:lnTo>
                  <a:lnTo>
                    <a:pt x="88" y="1224"/>
                  </a:lnTo>
                  <a:lnTo>
                    <a:pt x="105" y="1232"/>
                  </a:lnTo>
                  <a:lnTo>
                    <a:pt x="105" y="1232"/>
                  </a:lnTo>
                  <a:lnTo>
                    <a:pt x="143" y="1246"/>
                  </a:lnTo>
                  <a:lnTo>
                    <a:pt x="179" y="1258"/>
                  </a:lnTo>
                  <a:lnTo>
                    <a:pt x="219" y="1270"/>
                  </a:lnTo>
                  <a:lnTo>
                    <a:pt x="259" y="1276"/>
                  </a:lnTo>
                  <a:lnTo>
                    <a:pt x="259" y="1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6" name="Freeform 18">
              <a:extLst>
                <a:ext uri="{FF2B5EF4-FFF2-40B4-BE49-F238E27FC236}">
                  <a16:creationId xmlns:a16="http://schemas.microsoft.com/office/drawing/2014/main" id="{59AEC32C-7062-261A-83C2-C41E7F139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0238" y="2914716"/>
              <a:ext cx="166182" cy="135610"/>
            </a:xfrm>
            <a:custGeom>
              <a:avLst/>
              <a:gdLst>
                <a:gd name="T0" fmla="*/ 111 w 1003"/>
                <a:gd name="T1" fmla="*/ 604 h 827"/>
                <a:gd name="T2" fmla="*/ 194 w 1003"/>
                <a:gd name="T3" fmla="*/ 603 h 827"/>
                <a:gd name="T4" fmla="*/ 222 w 1003"/>
                <a:gd name="T5" fmla="*/ 603 h 827"/>
                <a:gd name="T6" fmla="*/ 262 w 1003"/>
                <a:gd name="T7" fmla="*/ 616 h 827"/>
                <a:gd name="T8" fmla="*/ 278 w 1003"/>
                <a:gd name="T9" fmla="*/ 658 h 827"/>
                <a:gd name="T10" fmla="*/ 284 w 1003"/>
                <a:gd name="T11" fmla="*/ 706 h 827"/>
                <a:gd name="T12" fmla="*/ 302 w 1003"/>
                <a:gd name="T13" fmla="*/ 777 h 827"/>
                <a:gd name="T14" fmla="*/ 314 w 1003"/>
                <a:gd name="T15" fmla="*/ 799 h 827"/>
                <a:gd name="T16" fmla="*/ 337 w 1003"/>
                <a:gd name="T17" fmla="*/ 821 h 827"/>
                <a:gd name="T18" fmla="*/ 367 w 1003"/>
                <a:gd name="T19" fmla="*/ 827 h 827"/>
                <a:gd name="T20" fmla="*/ 403 w 1003"/>
                <a:gd name="T21" fmla="*/ 821 h 827"/>
                <a:gd name="T22" fmla="*/ 660 w 1003"/>
                <a:gd name="T23" fmla="*/ 742 h 827"/>
                <a:gd name="T24" fmla="*/ 681 w 1003"/>
                <a:gd name="T25" fmla="*/ 734 h 827"/>
                <a:gd name="T26" fmla="*/ 719 w 1003"/>
                <a:gd name="T27" fmla="*/ 698 h 827"/>
                <a:gd name="T28" fmla="*/ 773 w 1003"/>
                <a:gd name="T29" fmla="*/ 644 h 827"/>
                <a:gd name="T30" fmla="*/ 815 w 1003"/>
                <a:gd name="T31" fmla="*/ 616 h 827"/>
                <a:gd name="T32" fmla="*/ 888 w 1003"/>
                <a:gd name="T33" fmla="*/ 547 h 827"/>
                <a:gd name="T34" fmla="*/ 976 w 1003"/>
                <a:gd name="T35" fmla="*/ 443 h 827"/>
                <a:gd name="T36" fmla="*/ 992 w 1003"/>
                <a:gd name="T37" fmla="*/ 420 h 827"/>
                <a:gd name="T38" fmla="*/ 1003 w 1003"/>
                <a:gd name="T39" fmla="*/ 380 h 827"/>
                <a:gd name="T40" fmla="*/ 996 w 1003"/>
                <a:gd name="T41" fmla="*/ 336 h 827"/>
                <a:gd name="T42" fmla="*/ 982 w 1003"/>
                <a:gd name="T43" fmla="*/ 290 h 827"/>
                <a:gd name="T44" fmla="*/ 958 w 1003"/>
                <a:gd name="T45" fmla="*/ 221 h 827"/>
                <a:gd name="T46" fmla="*/ 938 w 1003"/>
                <a:gd name="T47" fmla="*/ 197 h 827"/>
                <a:gd name="T48" fmla="*/ 912 w 1003"/>
                <a:gd name="T49" fmla="*/ 189 h 827"/>
                <a:gd name="T50" fmla="*/ 890 w 1003"/>
                <a:gd name="T51" fmla="*/ 193 h 827"/>
                <a:gd name="T52" fmla="*/ 862 w 1003"/>
                <a:gd name="T53" fmla="*/ 203 h 827"/>
                <a:gd name="T54" fmla="*/ 809 w 1003"/>
                <a:gd name="T55" fmla="*/ 221 h 827"/>
                <a:gd name="T56" fmla="*/ 797 w 1003"/>
                <a:gd name="T57" fmla="*/ 219 h 827"/>
                <a:gd name="T58" fmla="*/ 652 w 1003"/>
                <a:gd name="T59" fmla="*/ 149 h 827"/>
                <a:gd name="T60" fmla="*/ 610 w 1003"/>
                <a:gd name="T61" fmla="*/ 129 h 827"/>
                <a:gd name="T62" fmla="*/ 590 w 1003"/>
                <a:gd name="T63" fmla="*/ 127 h 827"/>
                <a:gd name="T64" fmla="*/ 560 w 1003"/>
                <a:gd name="T65" fmla="*/ 129 h 827"/>
                <a:gd name="T66" fmla="*/ 506 w 1003"/>
                <a:gd name="T67" fmla="*/ 119 h 827"/>
                <a:gd name="T68" fmla="*/ 437 w 1003"/>
                <a:gd name="T69" fmla="*/ 80 h 827"/>
                <a:gd name="T70" fmla="*/ 377 w 1003"/>
                <a:gd name="T71" fmla="*/ 22 h 827"/>
                <a:gd name="T72" fmla="*/ 351 w 1003"/>
                <a:gd name="T73" fmla="*/ 2 h 827"/>
                <a:gd name="T74" fmla="*/ 339 w 1003"/>
                <a:gd name="T75" fmla="*/ 0 h 827"/>
                <a:gd name="T76" fmla="*/ 322 w 1003"/>
                <a:gd name="T77" fmla="*/ 10 h 827"/>
                <a:gd name="T78" fmla="*/ 306 w 1003"/>
                <a:gd name="T79" fmla="*/ 30 h 827"/>
                <a:gd name="T80" fmla="*/ 262 w 1003"/>
                <a:gd name="T81" fmla="*/ 92 h 827"/>
                <a:gd name="T82" fmla="*/ 216 w 1003"/>
                <a:gd name="T83" fmla="*/ 119 h 827"/>
                <a:gd name="T84" fmla="*/ 182 w 1003"/>
                <a:gd name="T85" fmla="*/ 121 h 827"/>
                <a:gd name="T86" fmla="*/ 176 w 1003"/>
                <a:gd name="T87" fmla="*/ 119 h 827"/>
                <a:gd name="T88" fmla="*/ 153 w 1003"/>
                <a:gd name="T89" fmla="*/ 123 h 827"/>
                <a:gd name="T90" fmla="*/ 131 w 1003"/>
                <a:gd name="T91" fmla="*/ 135 h 827"/>
                <a:gd name="T92" fmla="*/ 139 w 1003"/>
                <a:gd name="T93" fmla="*/ 163 h 827"/>
                <a:gd name="T94" fmla="*/ 153 w 1003"/>
                <a:gd name="T95" fmla="*/ 209 h 827"/>
                <a:gd name="T96" fmla="*/ 69 w 1003"/>
                <a:gd name="T97" fmla="*/ 259 h 827"/>
                <a:gd name="T98" fmla="*/ 41 w 1003"/>
                <a:gd name="T99" fmla="*/ 324 h 827"/>
                <a:gd name="T100" fmla="*/ 11 w 1003"/>
                <a:gd name="T101" fmla="*/ 366 h 827"/>
                <a:gd name="T102" fmla="*/ 5 w 1003"/>
                <a:gd name="T103" fmla="*/ 416 h 827"/>
                <a:gd name="T104" fmla="*/ 11 w 1003"/>
                <a:gd name="T105" fmla="*/ 430 h 827"/>
                <a:gd name="T106" fmla="*/ 33 w 1003"/>
                <a:gd name="T107" fmla="*/ 467 h 827"/>
                <a:gd name="T108" fmla="*/ 57 w 1003"/>
                <a:gd name="T109" fmla="*/ 509 h 827"/>
                <a:gd name="T110" fmla="*/ 65 w 1003"/>
                <a:gd name="T111" fmla="*/ 523 h 827"/>
                <a:gd name="T112" fmla="*/ 73 w 1003"/>
                <a:gd name="T113" fmla="*/ 535 h 827"/>
                <a:gd name="T114" fmla="*/ 73 w 1003"/>
                <a:gd name="T115" fmla="*/ 557 h 827"/>
                <a:gd name="T116" fmla="*/ 63 w 1003"/>
                <a:gd name="T117" fmla="*/ 577 h 827"/>
                <a:gd name="T118" fmla="*/ 55 w 1003"/>
                <a:gd name="T119" fmla="*/ 583 h 827"/>
                <a:gd name="T120" fmla="*/ 45 w 1003"/>
                <a:gd name="T121" fmla="*/ 587 h 827"/>
                <a:gd name="T122" fmla="*/ 57 w 1003"/>
                <a:gd name="T123" fmla="*/ 599 h 827"/>
                <a:gd name="T124" fmla="*/ 99 w 1003"/>
                <a:gd name="T125" fmla="*/ 604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3" h="827">
                  <a:moveTo>
                    <a:pt x="99" y="604"/>
                  </a:moveTo>
                  <a:lnTo>
                    <a:pt x="99" y="604"/>
                  </a:lnTo>
                  <a:lnTo>
                    <a:pt x="111" y="604"/>
                  </a:lnTo>
                  <a:lnTo>
                    <a:pt x="111" y="604"/>
                  </a:lnTo>
                  <a:lnTo>
                    <a:pt x="194" y="603"/>
                  </a:lnTo>
                  <a:lnTo>
                    <a:pt x="194" y="603"/>
                  </a:lnTo>
                  <a:lnTo>
                    <a:pt x="200" y="603"/>
                  </a:lnTo>
                  <a:lnTo>
                    <a:pt x="200" y="603"/>
                  </a:lnTo>
                  <a:lnTo>
                    <a:pt x="222" y="603"/>
                  </a:lnTo>
                  <a:lnTo>
                    <a:pt x="240" y="604"/>
                  </a:lnTo>
                  <a:lnTo>
                    <a:pt x="252" y="608"/>
                  </a:lnTo>
                  <a:lnTo>
                    <a:pt x="262" y="616"/>
                  </a:lnTo>
                  <a:lnTo>
                    <a:pt x="270" y="626"/>
                  </a:lnTo>
                  <a:lnTo>
                    <a:pt x="276" y="640"/>
                  </a:lnTo>
                  <a:lnTo>
                    <a:pt x="278" y="658"/>
                  </a:lnTo>
                  <a:lnTo>
                    <a:pt x="282" y="680"/>
                  </a:lnTo>
                  <a:lnTo>
                    <a:pt x="282" y="680"/>
                  </a:lnTo>
                  <a:lnTo>
                    <a:pt x="284" y="706"/>
                  </a:lnTo>
                  <a:lnTo>
                    <a:pt x="288" y="730"/>
                  </a:lnTo>
                  <a:lnTo>
                    <a:pt x="294" y="754"/>
                  </a:lnTo>
                  <a:lnTo>
                    <a:pt x="302" y="777"/>
                  </a:lnTo>
                  <a:lnTo>
                    <a:pt x="302" y="777"/>
                  </a:lnTo>
                  <a:lnTo>
                    <a:pt x="308" y="789"/>
                  </a:lnTo>
                  <a:lnTo>
                    <a:pt x="314" y="799"/>
                  </a:lnTo>
                  <a:lnTo>
                    <a:pt x="322" y="809"/>
                  </a:lnTo>
                  <a:lnTo>
                    <a:pt x="330" y="815"/>
                  </a:lnTo>
                  <a:lnTo>
                    <a:pt x="337" y="821"/>
                  </a:lnTo>
                  <a:lnTo>
                    <a:pt x="345" y="825"/>
                  </a:lnTo>
                  <a:lnTo>
                    <a:pt x="355" y="827"/>
                  </a:lnTo>
                  <a:lnTo>
                    <a:pt x="367" y="827"/>
                  </a:lnTo>
                  <a:lnTo>
                    <a:pt x="367" y="827"/>
                  </a:lnTo>
                  <a:lnTo>
                    <a:pt x="383" y="825"/>
                  </a:lnTo>
                  <a:lnTo>
                    <a:pt x="403" y="821"/>
                  </a:lnTo>
                  <a:lnTo>
                    <a:pt x="403" y="821"/>
                  </a:lnTo>
                  <a:lnTo>
                    <a:pt x="532" y="781"/>
                  </a:lnTo>
                  <a:lnTo>
                    <a:pt x="660" y="742"/>
                  </a:lnTo>
                  <a:lnTo>
                    <a:pt x="660" y="742"/>
                  </a:lnTo>
                  <a:lnTo>
                    <a:pt x="671" y="738"/>
                  </a:lnTo>
                  <a:lnTo>
                    <a:pt x="681" y="734"/>
                  </a:lnTo>
                  <a:lnTo>
                    <a:pt x="699" y="720"/>
                  </a:lnTo>
                  <a:lnTo>
                    <a:pt x="699" y="720"/>
                  </a:lnTo>
                  <a:lnTo>
                    <a:pt x="719" y="698"/>
                  </a:lnTo>
                  <a:lnTo>
                    <a:pt x="741" y="674"/>
                  </a:lnTo>
                  <a:lnTo>
                    <a:pt x="761" y="652"/>
                  </a:lnTo>
                  <a:lnTo>
                    <a:pt x="773" y="644"/>
                  </a:lnTo>
                  <a:lnTo>
                    <a:pt x="785" y="636"/>
                  </a:lnTo>
                  <a:lnTo>
                    <a:pt x="785" y="636"/>
                  </a:lnTo>
                  <a:lnTo>
                    <a:pt x="815" y="616"/>
                  </a:lnTo>
                  <a:lnTo>
                    <a:pt x="840" y="597"/>
                  </a:lnTo>
                  <a:lnTo>
                    <a:pt x="864" y="573"/>
                  </a:lnTo>
                  <a:lnTo>
                    <a:pt x="888" y="547"/>
                  </a:lnTo>
                  <a:lnTo>
                    <a:pt x="932" y="495"/>
                  </a:lnTo>
                  <a:lnTo>
                    <a:pt x="954" y="469"/>
                  </a:lnTo>
                  <a:lnTo>
                    <a:pt x="976" y="443"/>
                  </a:lnTo>
                  <a:lnTo>
                    <a:pt x="976" y="443"/>
                  </a:lnTo>
                  <a:lnTo>
                    <a:pt x="986" y="432"/>
                  </a:lnTo>
                  <a:lnTo>
                    <a:pt x="992" y="420"/>
                  </a:lnTo>
                  <a:lnTo>
                    <a:pt x="998" y="408"/>
                  </a:lnTo>
                  <a:lnTo>
                    <a:pt x="1001" y="394"/>
                  </a:lnTo>
                  <a:lnTo>
                    <a:pt x="1003" y="380"/>
                  </a:lnTo>
                  <a:lnTo>
                    <a:pt x="1003" y="366"/>
                  </a:lnTo>
                  <a:lnTo>
                    <a:pt x="1000" y="352"/>
                  </a:lnTo>
                  <a:lnTo>
                    <a:pt x="996" y="336"/>
                  </a:lnTo>
                  <a:lnTo>
                    <a:pt x="996" y="336"/>
                  </a:lnTo>
                  <a:lnTo>
                    <a:pt x="988" y="314"/>
                  </a:lnTo>
                  <a:lnTo>
                    <a:pt x="982" y="290"/>
                  </a:lnTo>
                  <a:lnTo>
                    <a:pt x="968" y="245"/>
                  </a:lnTo>
                  <a:lnTo>
                    <a:pt x="968" y="245"/>
                  </a:lnTo>
                  <a:lnTo>
                    <a:pt x="958" y="221"/>
                  </a:lnTo>
                  <a:lnTo>
                    <a:pt x="952" y="211"/>
                  </a:lnTo>
                  <a:lnTo>
                    <a:pt x="946" y="203"/>
                  </a:lnTo>
                  <a:lnTo>
                    <a:pt x="938" y="197"/>
                  </a:lnTo>
                  <a:lnTo>
                    <a:pt x="930" y="191"/>
                  </a:lnTo>
                  <a:lnTo>
                    <a:pt x="922" y="189"/>
                  </a:lnTo>
                  <a:lnTo>
                    <a:pt x="912" y="189"/>
                  </a:lnTo>
                  <a:lnTo>
                    <a:pt x="912" y="189"/>
                  </a:lnTo>
                  <a:lnTo>
                    <a:pt x="902" y="189"/>
                  </a:lnTo>
                  <a:lnTo>
                    <a:pt x="890" y="193"/>
                  </a:lnTo>
                  <a:lnTo>
                    <a:pt x="876" y="197"/>
                  </a:lnTo>
                  <a:lnTo>
                    <a:pt x="862" y="203"/>
                  </a:lnTo>
                  <a:lnTo>
                    <a:pt x="862" y="203"/>
                  </a:lnTo>
                  <a:lnTo>
                    <a:pt x="836" y="215"/>
                  </a:lnTo>
                  <a:lnTo>
                    <a:pt x="821" y="219"/>
                  </a:lnTo>
                  <a:lnTo>
                    <a:pt x="809" y="221"/>
                  </a:lnTo>
                  <a:lnTo>
                    <a:pt x="809" y="221"/>
                  </a:lnTo>
                  <a:lnTo>
                    <a:pt x="797" y="219"/>
                  </a:lnTo>
                  <a:lnTo>
                    <a:pt x="797" y="219"/>
                  </a:lnTo>
                  <a:lnTo>
                    <a:pt x="759" y="205"/>
                  </a:lnTo>
                  <a:lnTo>
                    <a:pt x="723" y="187"/>
                  </a:lnTo>
                  <a:lnTo>
                    <a:pt x="652" y="149"/>
                  </a:lnTo>
                  <a:lnTo>
                    <a:pt x="652" y="149"/>
                  </a:lnTo>
                  <a:lnTo>
                    <a:pt x="624" y="135"/>
                  </a:lnTo>
                  <a:lnTo>
                    <a:pt x="610" y="129"/>
                  </a:lnTo>
                  <a:lnTo>
                    <a:pt x="596" y="127"/>
                  </a:lnTo>
                  <a:lnTo>
                    <a:pt x="596" y="127"/>
                  </a:lnTo>
                  <a:lnTo>
                    <a:pt x="590" y="127"/>
                  </a:lnTo>
                  <a:lnTo>
                    <a:pt x="590" y="127"/>
                  </a:lnTo>
                  <a:lnTo>
                    <a:pt x="560" y="129"/>
                  </a:lnTo>
                  <a:lnTo>
                    <a:pt x="560" y="129"/>
                  </a:lnTo>
                  <a:lnTo>
                    <a:pt x="546" y="129"/>
                  </a:lnTo>
                  <a:lnTo>
                    <a:pt x="532" y="127"/>
                  </a:lnTo>
                  <a:lnTo>
                    <a:pt x="506" y="119"/>
                  </a:lnTo>
                  <a:lnTo>
                    <a:pt x="483" y="109"/>
                  </a:lnTo>
                  <a:lnTo>
                    <a:pt x="459" y="96"/>
                  </a:lnTo>
                  <a:lnTo>
                    <a:pt x="437" y="80"/>
                  </a:lnTo>
                  <a:lnTo>
                    <a:pt x="417" y="62"/>
                  </a:lnTo>
                  <a:lnTo>
                    <a:pt x="377" y="22"/>
                  </a:lnTo>
                  <a:lnTo>
                    <a:pt x="377" y="22"/>
                  </a:lnTo>
                  <a:lnTo>
                    <a:pt x="369" y="14"/>
                  </a:lnTo>
                  <a:lnTo>
                    <a:pt x="361" y="8"/>
                  </a:lnTo>
                  <a:lnTo>
                    <a:pt x="351" y="2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30" y="4"/>
                  </a:lnTo>
                  <a:lnTo>
                    <a:pt x="322" y="10"/>
                  </a:lnTo>
                  <a:lnTo>
                    <a:pt x="314" y="20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286" y="62"/>
                  </a:lnTo>
                  <a:lnTo>
                    <a:pt x="274" y="78"/>
                  </a:lnTo>
                  <a:lnTo>
                    <a:pt x="262" y="92"/>
                  </a:lnTo>
                  <a:lnTo>
                    <a:pt x="250" y="104"/>
                  </a:lnTo>
                  <a:lnTo>
                    <a:pt x="234" y="113"/>
                  </a:lnTo>
                  <a:lnTo>
                    <a:pt x="216" y="119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82" y="121"/>
                  </a:lnTo>
                  <a:lnTo>
                    <a:pt x="182" y="121"/>
                  </a:lnTo>
                  <a:lnTo>
                    <a:pt x="176" y="119"/>
                  </a:lnTo>
                  <a:lnTo>
                    <a:pt x="176" y="119"/>
                  </a:lnTo>
                  <a:lnTo>
                    <a:pt x="165" y="121"/>
                  </a:lnTo>
                  <a:lnTo>
                    <a:pt x="153" y="123"/>
                  </a:lnTo>
                  <a:lnTo>
                    <a:pt x="153" y="123"/>
                  </a:lnTo>
                  <a:lnTo>
                    <a:pt x="139" y="129"/>
                  </a:lnTo>
                  <a:lnTo>
                    <a:pt x="135" y="131"/>
                  </a:lnTo>
                  <a:lnTo>
                    <a:pt x="131" y="135"/>
                  </a:lnTo>
                  <a:lnTo>
                    <a:pt x="131" y="141"/>
                  </a:lnTo>
                  <a:lnTo>
                    <a:pt x="131" y="147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47" y="185"/>
                  </a:lnTo>
                  <a:lnTo>
                    <a:pt x="153" y="209"/>
                  </a:lnTo>
                  <a:lnTo>
                    <a:pt x="163" y="259"/>
                  </a:lnTo>
                  <a:lnTo>
                    <a:pt x="163" y="259"/>
                  </a:lnTo>
                  <a:lnTo>
                    <a:pt x="69" y="259"/>
                  </a:lnTo>
                  <a:lnTo>
                    <a:pt x="69" y="259"/>
                  </a:lnTo>
                  <a:lnTo>
                    <a:pt x="49" y="304"/>
                  </a:lnTo>
                  <a:lnTo>
                    <a:pt x="41" y="324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11" y="366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5" y="416"/>
                  </a:lnTo>
                  <a:lnTo>
                    <a:pt x="5" y="416"/>
                  </a:lnTo>
                  <a:lnTo>
                    <a:pt x="7" y="424"/>
                  </a:lnTo>
                  <a:lnTo>
                    <a:pt x="11" y="430"/>
                  </a:lnTo>
                  <a:lnTo>
                    <a:pt x="21" y="447"/>
                  </a:lnTo>
                  <a:lnTo>
                    <a:pt x="21" y="447"/>
                  </a:lnTo>
                  <a:lnTo>
                    <a:pt x="33" y="467"/>
                  </a:lnTo>
                  <a:lnTo>
                    <a:pt x="33" y="467"/>
                  </a:lnTo>
                  <a:lnTo>
                    <a:pt x="57" y="509"/>
                  </a:lnTo>
                  <a:lnTo>
                    <a:pt x="57" y="509"/>
                  </a:lnTo>
                  <a:lnTo>
                    <a:pt x="61" y="517"/>
                  </a:lnTo>
                  <a:lnTo>
                    <a:pt x="61" y="517"/>
                  </a:lnTo>
                  <a:lnTo>
                    <a:pt x="65" y="523"/>
                  </a:lnTo>
                  <a:lnTo>
                    <a:pt x="65" y="523"/>
                  </a:lnTo>
                  <a:lnTo>
                    <a:pt x="69" y="529"/>
                  </a:lnTo>
                  <a:lnTo>
                    <a:pt x="73" y="535"/>
                  </a:lnTo>
                  <a:lnTo>
                    <a:pt x="73" y="543"/>
                  </a:lnTo>
                  <a:lnTo>
                    <a:pt x="73" y="551"/>
                  </a:lnTo>
                  <a:lnTo>
                    <a:pt x="73" y="557"/>
                  </a:lnTo>
                  <a:lnTo>
                    <a:pt x="71" y="565"/>
                  </a:lnTo>
                  <a:lnTo>
                    <a:pt x="67" y="571"/>
                  </a:lnTo>
                  <a:lnTo>
                    <a:pt x="63" y="577"/>
                  </a:lnTo>
                  <a:lnTo>
                    <a:pt x="61" y="577"/>
                  </a:lnTo>
                  <a:lnTo>
                    <a:pt x="61" y="577"/>
                  </a:lnTo>
                  <a:lnTo>
                    <a:pt x="55" y="583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57" y="599"/>
                  </a:lnTo>
                  <a:lnTo>
                    <a:pt x="57" y="599"/>
                  </a:lnTo>
                  <a:lnTo>
                    <a:pt x="77" y="603"/>
                  </a:lnTo>
                  <a:lnTo>
                    <a:pt x="99" y="604"/>
                  </a:lnTo>
                  <a:lnTo>
                    <a:pt x="99" y="6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7" name="Freeform 19">
              <a:extLst>
                <a:ext uri="{FF2B5EF4-FFF2-40B4-BE49-F238E27FC236}">
                  <a16:creationId xmlns:a16="http://schemas.microsoft.com/office/drawing/2014/main" id="{B07A70CB-0A33-DFB6-F23F-933276269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8022" y="2945052"/>
              <a:ext cx="137684" cy="206284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8" name="Freeform 20">
              <a:extLst>
                <a:ext uri="{FF2B5EF4-FFF2-40B4-BE49-F238E27FC236}">
                  <a16:creationId xmlns:a16="http://schemas.microsoft.com/office/drawing/2014/main" id="{6A17D071-02FD-176A-30A1-892444F39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221" y="2932262"/>
              <a:ext cx="131388" cy="145777"/>
            </a:xfrm>
            <a:custGeom>
              <a:avLst/>
              <a:gdLst>
                <a:gd name="T0" fmla="*/ 501 w 793"/>
                <a:gd name="T1" fmla="*/ 810 h 889"/>
                <a:gd name="T2" fmla="*/ 511 w 793"/>
                <a:gd name="T3" fmla="*/ 776 h 889"/>
                <a:gd name="T4" fmla="*/ 538 w 793"/>
                <a:gd name="T5" fmla="*/ 756 h 889"/>
                <a:gd name="T6" fmla="*/ 612 w 793"/>
                <a:gd name="T7" fmla="*/ 736 h 889"/>
                <a:gd name="T8" fmla="*/ 652 w 793"/>
                <a:gd name="T9" fmla="*/ 724 h 889"/>
                <a:gd name="T10" fmla="*/ 681 w 793"/>
                <a:gd name="T11" fmla="*/ 696 h 889"/>
                <a:gd name="T12" fmla="*/ 679 w 793"/>
                <a:gd name="T13" fmla="*/ 643 h 889"/>
                <a:gd name="T14" fmla="*/ 674 w 793"/>
                <a:gd name="T15" fmla="*/ 599 h 889"/>
                <a:gd name="T16" fmla="*/ 679 w 793"/>
                <a:gd name="T17" fmla="*/ 559 h 889"/>
                <a:gd name="T18" fmla="*/ 719 w 793"/>
                <a:gd name="T19" fmla="*/ 496 h 889"/>
                <a:gd name="T20" fmla="*/ 765 w 793"/>
                <a:gd name="T21" fmla="*/ 456 h 889"/>
                <a:gd name="T22" fmla="*/ 725 w 793"/>
                <a:gd name="T23" fmla="*/ 400 h 889"/>
                <a:gd name="T24" fmla="*/ 711 w 793"/>
                <a:gd name="T25" fmla="*/ 368 h 889"/>
                <a:gd name="T26" fmla="*/ 713 w 793"/>
                <a:gd name="T27" fmla="*/ 360 h 889"/>
                <a:gd name="T28" fmla="*/ 781 w 793"/>
                <a:gd name="T29" fmla="*/ 203 h 889"/>
                <a:gd name="T30" fmla="*/ 791 w 793"/>
                <a:gd name="T31" fmla="*/ 164 h 889"/>
                <a:gd name="T32" fmla="*/ 785 w 793"/>
                <a:gd name="T33" fmla="*/ 94 h 889"/>
                <a:gd name="T34" fmla="*/ 765 w 793"/>
                <a:gd name="T35" fmla="*/ 60 h 889"/>
                <a:gd name="T36" fmla="*/ 749 w 793"/>
                <a:gd name="T37" fmla="*/ 52 h 889"/>
                <a:gd name="T38" fmla="*/ 664 w 793"/>
                <a:gd name="T39" fmla="*/ 22 h 889"/>
                <a:gd name="T40" fmla="*/ 608 w 793"/>
                <a:gd name="T41" fmla="*/ 14 h 889"/>
                <a:gd name="T42" fmla="*/ 572 w 793"/>
                <a:gd name="T43" fmla="*/ 18 h 889"/>
                <a:gd name="T44" fmla="*/ 536 w 793"/>
                <a:gd name="T45" fmla="*/ 34 h 889"/>
                <a:gd name="T46" fmla="*/ 491 w 793"/>
                <a:gd name="T47" fmla="*/ 46 h 889"/>
                <a:gd name="T48" fmla="*/ 455 w 793"/>
                <a:gd name="T49" fmla="*/ 46 h 889"/>
                <a:gd name="T50" fmla="*/ 425 w 793"/>
                <a:gd name="T51" fmla="*/ 36 h 889"/>
                <a:gd name="T52" fmla="*/ 409 w 793"/>
                <a:gd name="T53" fmla="*/ 16 h 889"/>
                <a:gd name="T54" fmla="*/ 377 w 793"/>
                <a:gd name="T55" fmla="*/ 0 h 889"/>
                <a:gd name="T56" fmla="*/ 351 w 793"/>
                <a:gd name="T57" fmla="*/ 6 h 889"/>
                <a:gd name="T58" fmla="*/ 332 w 793"/>
                <a:gd name="T59" fmla="*/ 46 h 889"/>
                <a:gd name="T60" fmla="*/ 332 w 793"/>
                <a:gd name="T61" fmla="*/ 66 h 889"/>
                <a:gd name="T62" fmla="*/ 280 w 793"/>
                <a:gd name="T63" fmla="*/ 134 h 889"/>
                <a:gd name="T64" fmla="*/ 214 w 793"/>
                <a:gd name="T65" fmla="*/ 219 h 889"/>
                <a:gd name="T66" fmla="*/ 181 w 793"/>
                <a:gd name="T67" fmla="*/ 265 h 889"/>
                <a:gd name="T68" fmla="*/ 171 w 793"/>
                <a:gd name="T69" fmla="*/ 295 h 889"/>
                <a:gd name="T70" fmla="*/ 131 w 793"/>
                <a:gd name="T71" fmla="*/ 382 h 889"/>
                <a:gd name="T72" fmla="*/ 57 w 793"/>
                <a:gd name="T73" fmla="*/ 472 h 889"/>
                <a:gd name="T74" fmla="*/ 0 w 793"/>
                <a:gd name="T75" fmla="*/ 523 h 889"/>
                <a:gd name="T76" fmla="*/ 75 w 793"/>
                <a:gd name="T77" fmla="*/ 553 h 889"/>
                <a:gd name="T78" fmla="*/ 95 w 793"/>
                <a:gd name="T79" fmla="*/ 567 h 889"/>
                <a:gd name="T80" fmla="*/ 177 w 793"/>
                <a:gd name="T81" fmla="*/ 629 h 889"/>
                <a:gd name="T82" fmla="*/ 264 w 793"/>
                <a:gd name="T83" fmla="*/ 670 h 889"/>
                <a:gd name="T84" fmla="*/ 330 w 793"/>
                <a:gd name="T85" fmla="*/ 678 h 889"/>
                <a:gd name="T86" fmla="*/ 381 w 793"/>
                <a:gd name="T87" fmla="*/ 674 h 889"/>
                <a:gd name="T88" fmla="*/ 383 w 793"/>
                <a:gd name="T89" fmla="*/ 728 h 889"/>
                <a:gd name="T90" fmla="*/ 346 w 793"/>
                <a:gd name="T91" fmla="*/ 780 h 889"/>
                <a:gd name="T92" fmla="*/ 391 w 793"/>
                <a:gd name="T93" fmla="*/ 841 h 889"/>
                <a:gd name="T94" fmla="*/ 421 w 793"/>
                <a:gd name="T95" fmla="*/ 871 h 889"/>
                <a:gd name="T96" fmla="*/ 459 w 793"/>
                <a:gd name="T97" fmla="*/ 889 h 889"/>
                <a:gd name="T98" fmla="*/ 461 w 793"/>
                <a:gd name="T99" fmla="*/ 889 h 889"/>
                <a:gd name="T100" fmla="*/ 495 w 793"/>
                <a:gd name="T101" fmla="*/ 849 h 889"/>
                <a:gd name="T102" fmla="*/ 501 w 793"/>
                <a:gd name="T103" fmla="*/ 826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3" h="889">
                  <a:moveTo>
                    <a:pt x="501" y="826"/>
                  </a:moveTo>
                  <a:lnTo>
                    <a:pt x="501" y="826"/>
                  </a:lnTo>
                  <a:lnTo>
                    <a:pt x="501" y="810"/>
                  </a:lnTo>
                  <a:lnTo>
                    <a:pt x="503" y="796"/>
                  </a:lnTo>
                  <a:lnTo>
                    <a:pt x="507" y="786"/>
                  </a:lnTo>
                  <a:lnTo>
                    <a:pt x="511" y="776"/>
                  </a:lnTo>
                  <a:lnTo>
                    <a:pt x="518" y="768"/>
                  </a:lnTo>
                  <a:lnTo>
                    <a:pt x="526" y="762"/>
                  </a:lnTo>
                  <a:lnTo>
                    <a:pt x="538" y="756"/>
                  </a:lnTo>
                  <a:lnTo>
                    <a:pt x="552" y="752"/>
                  </a:lnTo>
                  <a:lnTo>
                    <a:pt x="552" y="752"/>
                  </a:lnTo>
                  <a:lnTo>
                    <a:pt x="612" y="736"/>
                  </a:lnTo>
                  <a:lnTo>
                    <a:pt x="612" y="736"/>
                  </a:lnTo>
                  <a:lnTo>
                    <a:pt x="634" y="730"/>
                  </a:lnTo>
                  <a:lnTo>
                    <a:pt x="652" y="724"/>
                  </a:lnTo>
                  <a:lnTo>
                    <a:pt x="666" y="718"/>
                  </a:lnTo>
                  <a:lnTo>
                    <a:pt x="676" y="708"/>
                  </a:lnTo>
                  <a:lnTo>
                    <a:pt x="681" y="696"/>
                  </a:lnTo>
                  <a:lnTo>
                    <a:pt x="683" y="682"/>
                  </a:lnTo>
                  <a:lnTo>
                    <a:pt x="683" y="664"/>
                  </a:lnTo>
                  <a:lnTo>
                    <a:pt x="679" y="643"/>
                  </a:lnTo>
                  <a:lnTo>
                    <a:pt x="679" y="643"/>
                  </a:lnTo>
                  <a:lnTo>
                    <a:pt x="674" y="613"/>
                  </a:lnTo>
                  <a:lnTo>
                    <a:pt x="674" y="599"/>
                  </a:lnTo>
                  <a:lnTo>
                    <a:pt x="676" y="585"/>
                  </a:lnTo>
                  <a:lnTo>
                    <a:pt x="678" y="573"/>
                  </a:lnTo>
                  <a:lnTo>
                    <a:pt x="679" y="559"/>
                  </a:lnTo>
                  <a:lnTo>
                    <a:pt x="689" y="537"/>
                  </a:lnTo>
                  <a:lnTo>
                    <a:pt x="703" y="515"/>
                  </a:lnTo>
                  <a:lnTo>
                    <a:pt x="719" y="496"/>
                  </a:lnTo>
                  <a:lnTo>
                    <a:pt x="741" y="476"/>
                  </a:lnTo>
                  <a:lnTo>
                    <a:pt x="765" y="456"/>
                  </a:lnTo>
                  <a:lnTo>
                    <a:pt x="765" y="456"/>
                  </a:lnTo>
                  <a:lnTo>
                    <a:pt x="745" y="428"/>
                  </a:lnTo>
                  <a:lnTo>
                    <a:pt x="725" y="400"/>
                  </a:lnTo>
                  <a:lnTo>
                    <a:pt x="725" y="400"/>
                  </a:lnTo>
                  <a:lnTo>
                    <a:pt x="719" y="390"/>
                  </a:lnTo>
                  <a:lnTo>
                    <a:pt x="715" y="380"/>
                  </a:lnTo>
                  <a:lnTo>
                    <a:pt x="711" y="368"/>
                  </a:lnTo>
                  <a:lnTo>
                    <a:pt x="711" y="364"/>
                  </a:lnTo>
                  <a:lnTo>
                    <a:pt x="713" y="360"/>
                  </a:lnTo>
                  <a:lnTo>
                    <a:pt x="713" y="360"/>
                  </a:lnTo>
                  <a:lnTo>
                    <a:pt x="743" y="281"/>
                  </a:lnTo>
                  <a:lnTo>
                    <a:pt x="761" y="241"/>
                  </a:lnTo>
                  <a:lnTo>
                    <a:pt x="781" y="203"/>
                  </a:lnTo>
                  <a:lnTo>
                    <a:pt x="781" y="203"/>
                  </a:lnTo>
                  <a:lnTo>
                    <a:pt x="787" y="183"/>
                  </a:lnTo>
                  <a:lnTo>
                    <a:pt x="791" y="164"/>
                  </a:lnTo>
                  <a:lnTo>
                    <a:pt x="793" y="140"/>
                  </a:lnTo>
                  <a:lnTo>
                    <a:pt x="791" y="116"/>
                  </a:lnTo>
                  <a:lnTo>
                    <a:pt x="785" y="94"/>
                  </a:lnTo>
                  <a:lnTo>
                    <a:pt x="777" y="76"/>
                  </a:lnTo>
                  <a:lnTo>
                    <a:pt x="771" y="68"/>
                  </a:lnTo>
                  <a:lnTo>
                    <a:pt x="765" y="60"/>
                  </a:lnTo>
                  <a:lnTo>
                    <a:pt x="759" y="56"/>
                  </a:lnTo>
                  <a:lnTo>
                    <a:pt x="749" y="52"/>
                  </a:lnTo>
                  <a:lnTo>
                    <a:pt x="749" y="52"/>
                  </a:lnTo>
                  <a:lnTo>
                    <a:pt x="715" y="40"/>
                  </a:lnTo>
                  <a:lnTo>
                    <a:pt x="679" y="28"/>
                  </a:lnTo>
                  <a:lnTo>
                    <a:pt x="664" y="22"/>
                  </a:lnTo>
                  <a:lnTo>
                    <a:pt x="646" y="18"/>
                  </a:lnTo>
                  <a:lnTo>
                    <a:pt x="626" y="16"/>
                  </a:lnTo>
                  <a:lnTo>
                    <a:pt x="608" y="14"/>
                  </a:lnTo>
                  <a:lnTo>
                    <a:pt x="608" y="14"/>
                  </a:lnTo>
                  <a:lnTo>
                    <a:pt x="590" y="16"/>
                  </a:lnTo>
                  <a:lnTo>
                    <a:pt x="572" y="18"/>
                  </a:lnTo>
                  <a:lnTo>
                    <a:pt x="554" y="24"/>
                  </a:lnTo>
                  <a:lnTo>
                    <a:pt x="536" y="34"/>
                  </a:lnTo>
                  <a:lnTo>
                    <a:pt x="536" y="34"/>
                  </a:lnTo>
                  <a:lnTo>
                    <a:pt x="522" y="38"/>
                  </a:lnTo>
                  <a:lnTo>
                    <a:pt x="507" y="42"/>
                  </a:lnTo>
                  <a:lnTo>
                    <a:pt x="491" y="46"/>
                  </a:lnTo>
                  <a:lnTo>
                    <a:pt x="473" y="46"/>
                  </a:lnTo>
                  <a:lnTo>
                    <a:pt x="473" y="46"/>
                  </a:lnTo>
                  <a:lnTo>
                    <a:pt x="455" y="46"/>
                  </a:lnTo>
                  <a:lnTo>
                    <a:pt x="441" y="42"/>
                  </a:lnTo>
                  <a:lnTo>
                    <a:pt x="429" y="38"/>
                  </a:lnTo>
                  <a:lnTo>
                    <a:pt x="425" y="36"/>
                  </a:lnTo>
                  <a:lnTo>
                    <a:pt x="421" y="32"/>
                  </a:lnTo>
                  <a:lnTo>
                    <a:pt x="421" y="32"/>
                  </a:lnTo>
                  <a:lnTo>
                    <a:pt x="409" y="16"/>
                  </a:lnTo>
                  <a:lnTo>
                    <a:pt x="399" y="6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63" y="2"/>
                  </a:lnTo>
                  <a:lnTo>
                    <a:pt x="351" y="6"/>
                  </a:lnTo>
                  <a:lnTo>
                    <a:pt x="328" y="18"/>
                  </a:lnTo>
                  <a:lnTo>
                    <a:pt x="328" y="18"/>
                  </a:lnTo>
                  <a:lnTo>
                    <a:pt x="332" y="46"/>
                  </a:lnTo>
                  <a:lnTo>
                    <a:pt x="334" y="58"/>
                  </a:lnTo>
                  <a:lnTo>
                    <a:pt x="332" y="62"/>
                  </a:lnTo>
                  <a:lnTo>
                    <a:pt x="332" y="66"/>
                  </a:lnTo>
                  <a:lnTo>
                    <a:pt x="332" y="66"/>
                  </a:lnTo>
                  <a:lnTo>
                    <a:pt x="306" y="100"/>
                  </a:lnTo>
                  <a:lnTo>
                    <a:pt x="280" y="134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14" y="219"/>
                  </a:lnTo>
                  <a:lnTo>
                    <a:pt x="198" y="237"/>
                  </a:lnTo>
                  <a:lnTo>
                    <a:pt x="184" y="255"/>
                  </a:lnTo>
                  <a:lnTo>
                    <a:pt x="181" y="26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1" y="295"/>
                  </a:lnTo>
                  <a:lnTo>
                    <a:pt x="165" y="315"/>
                  </a:lnTo>
                  <a:lnTo>
                    <a:pt x="149" y="350"/>
                  </a:lnTo>
                  <a:lnTo>
                    <a:pt x="131" y="382"/>
                  </a:lnTo>
                  <a:lnTo>
                    <a:pt x="109" y="414"/>
                  </a:lnTo>
                  <a:lnTo>
                    <a:pt x="83" y="444"/>
                  </a:lnTo>
                  <a:lnTo>
                    <a:pt x="57" y="472"/>
                  </a:lnTo>
                  <a:lnTo>
                    <a:pt x="29" y="497"/>
                  </a:lnTo>
                  <a:lnTo>
                    <a:pt x="0" y="523"/>
                  </a:lnTo>
                  <a:lnTo>
                    <a:pt x="0" y="523"/>
                  </a:lnTo>
                  <a:lnTo>
                    <a:pt x="25" y="533"/>
                  </a:lnTo>
                  <a:lnTo>
                    <a:pt x="51" y="543"/>
                  </a:lnTo>
                  <a:lnTo>
                    <a:pt x="75" y="553"/>
                  </a:lnTo>
                  <a:lnTo>
                    <a:pt x="85" y="559"/>
                  </a:lnTo>
                  <a:lnTo>
                    <a:pt x="95" y="567"/>
                  </a:lnTo>
                  <a:lnTo>
                    <a:pt x="95" y="567"/>
                  </a:lnTo>
                  <a:lnTo>
                    <a:pt x="123" y="589"/>
                  </a:lnTo>
                  <a:lnTo>
                    <a:pt x="149" y="611"/>
                  </a:lnTo>
                  <a:lnTo>
                    <a:pt x="177" y="629"/>
                  </a:lnTo>
                  <a:lnTo>
                    <a:pt x="204" y="647"/>
                  </a:lnTo>
                  <a:lnTo>
                    <a:pt x="234" y="659"/>
                  </a:lnTo>
                  <a:lnTo>
                    <a:pt x="264" y="670"/>
                  </a:lnTo>
                  <a:lnTo>
                    <a:pt x="296" y="676"/>
                  </a:lnTo>
                  <a:lnTo>
                    <a:pt x="330" y="678"/>
                  </a:lnTo>
                  <a:lnTo>
                    <a:pt x="330" y="678"/>
                  </a:lnTo>
                  <a:lnTo>
                    <a:pt x="355" y="678"/>
                  </a:lnTo>
                  <a:lnTo>
                    <a:pt x="381" y="674"/>
                  </a:lnTo>
                  <a:lnTo>
                    <a:pt x="381" y="674"/>
                  </a:lnTo>
                  <a:lnTo>
                    <a:pt x="387" y="706"/>
                  </a:lnTo>
                  <a:lnTo>
                    <a:pt x="385" y="718"/>
                  </a:lnTo>
                  <a:lnTo>
                    <a:pt x="383" y="728"/>
                  </a:lnTo>
                  <a:lnTo>
                    <a:pt x="379" y="738"/>
                  </a:lnTo>
                  <a:lnTo>
                    <a:pt x="371" y="750"/>
                  </a:lnTo>
                  <a:lnTo>
                    <a:pt x="346" y="780"/>
                  </a:lnTo>
                  <a:lnTo>
                    <a:pt x="346" y="780"/>
                  </a:lnTo>
                  <a:lnTo>
                    <a:pt x="375" y="822"/>
                  </a:lnTo>
                  <a:lnTo>
                    <a:pt x="391" y="841"/>
                  </a:lnTo>
                  <a:lnTo>
                    <a:pt x="409" y="859"/>
                  </a:lnTo>
                  <a:lnTo>
                    <a:pt x="409" y="859"/>
                  </a:lnTo>
                  <a:lnTo>
                    <a:pt x="421" y="871"/>
                  </a:lnTo>
                  <a:lnTo>
                    <a:pt x="435" y="879"/>
                  </a:lnTo>
                  <a:lnTo>
                    <a:pt x="449" y="887"/>
                  </a:lnTo>
                  <a:lnTo>
                    <a:pt x="459" y="889"/>
                  </a:lnTo>
                  <a:lnTo>
                    <a:pt x="459" y="889"/>
                  </a:lnTo>
                  <a:lnTo>
                    <a:pt x="461" y="889"/>
                  </a:lnTo>
                  <a:lnTo>
                    <a:pt x="461" y="889"/>
                  </a:lnTo>
                  <a:lnTo>
                    <a:pt x="475" y="875"/>
                  </a:lnTo>
                  <a:lnTo>
                    <a:pt x="489" y="859"/>
                  </a:lnTo>
                  <a:lnTo>
                    <a:pt x="495" y="849"/>
                  </a:lnTo>
                  <a:lnTo>
                    <a:pt x="499" y="841"/>
                  </a:lnTo>
                  <a:lnTo>
                    <a:pt x="501" y="833"/>
                  </a:lnTo>
                  <a:lnTo>
                    <a:pt x="501" y="826"/>
                  </a:lnTo>
                  <a:lnTo>
                    <a:pt x="501" y="8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graphicFrame>
        <p:nvGraphicFramePr>
          <p:cNvPr id="69" name="Wykres 68">
            <a:extLst>
              <a:ext uri="{FF2B5EF4-FFF2-40B4-BE49-F238E27FC236}">
                <a16:creationId xmlns:a16="http://schemas.microsoft.com/office/drawing/2014/main" id="{EBF31FF6-60D7-D940-4CF0-FBE75588C3E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04829052"/>
              </p:ext>
            </p:extLst>
          </p:nvPr>
        </p:nvGraphicFramePr>
        <p:xfrm>
          <a:off x="10049850" y="1773053"/>
          <a:ext cx="1598941" cy="40325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70" name="pole tekstowe 69">
            <a:extLst>
              <a:ext uri="{FF2B5EF4-FFF2-40B4-BE49-F238E27FC236}">
                <a16:creationId xmlns:a16="http://schemas.microsoft.com/office/drawing/2014/main" id="{85210881-2AE5-970C-452E-27E7F2BC349F}"/>
              </a:ext>
            </a:extLst>
          </p:cNvPr>
          <p:cNvSpPr txBox="1"/>
          <p:nvPr/>
        </p:nvSpPr>
        <p:spPr>
          <a:xfrm>
            <a:off x="8184884" y="1612413"/>
            <a:ext cx="97296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pl-PL" sz="1200" b="1" dirty="0"/>
              <a:t>mln os.</a:t>
            </a:r>
            <a:endParaRPr lang="en-US" sz="1200" b="1" dirty="0" err="1"/>
          </a:p>
        </p:txBody>
      </p:sp>
      <p:sp>
        <p:nvSpPr>
          <p:cNvPr id="71" name="pole tekstowe 70">
            <a:extLst>
              <a:ext uri="{FF2B5EF4-FFF2-40B4-BE49-F238E27FC236}">
                <a16:creationId xmlns:a16="http://schemas.microsoft.com/office/drawing/2014/main" id="{2B3CDAC3-0AB6-37AE-B626-05CA5DB1E8EF}"/>
              </a:ext>
            </a:extLst>
          </p:cNvPr>
          <p:cNvSpPr txBox="1"/>
          <p:nvPr/>
        </p:nvSpPr>
        <p:spPr>
          <a:xfrm>
            <a:off x="10323994" y="1560777"/>
            <a:ext cx="97296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pl-PL" sz="1200" b="1" dirty="0"/>
              <a:t>% udziału</a:t>
            </a:r>
            <a:endParaRPr lang="en-US" sz="1200" b="1" dirty="0" err="1"/>
          </a:p>
        </p:txBody>
      </p:sp>
      <p:sp>
        <p:nvSpPr>
          <p:cNvPr id="72" name="Prostokąt 71">
            <a:extLst>
              <a:ext uri="{FF2B5EF4-FFF2-40B4-BE49-F238E27FC236}">
                <a16:creationId xmlns:a16="http://schemas.microsoft.com/office/drawing/2014/main" id="{4E90C251-4471-9DE5-20BE-60DFC51D8177}"/>
              </a:ext>
            </a:extLst>
          </p:cNvPr>
          <p:cNvSpPr/>
          <p:nvPr/>
        </p:nvSpPr>
        <p:spPr>
          <a:xfrm>
            <a:off x="7292747" y="1327686"/>
            <a:ext cx="462664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Udział podróży krótkookresowych</a:t>
            </a:r>
          </a:p>
        </p:txBody>
      </p:sp>
    </p:spTree>
    <p:extLst>
      <p:ext uri="{BB962C8B-B14F-4D97-AF65-F5344CB8AC3E}">
        <p14:creationId xmlns:p14="http://schemas.microsoft.com/office/powerpoint/2010/main" val="25807857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A3ABF2C2-0482-75BA-0837-5F19FB19A729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Struktura podróży mieszkańców Polski</a:t>
            </a:r>
            <a:endParaRPr lang="en-US" dirty="0">
              <a:solidFill>
                <a:srgbClr val="00B050"/>
              </a:solidFill>
            </a:endParaRPr>
          </a:p>
        </p:txBody>
      </p:sp>
      <p:graphicFrame>
        <p:nvGraphicFramePr>
          <p:cNvPr id="48" name="Wykres 47"/>
          <p:cNvGraphicFramePr/>
          <p:nvPr>
            <p:extLst>
              <p:ext uri="{D42A27DB-BD31-4B8C-83A1-F6EECF244321}">
                <p14:modId xmlns:p14="http://schemas.microsoft.com/office/powerpoint/2010/main" val="3294907403"/>
              </p:ext>
            </p:extLst>
          </p:nvPr>
        </p:nvGraphicFramePr>
        <p:xfrm>
          <a:off x="2025543" y="1981197"/>
          <a:ext cx="2848014" cy="30196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9" name="Tabela 48"/>
          <p:cNvGraphicFramePr>
            <a:graphicFrameLocks noGrp="1"/>
          </p:cNvGraphicFramePr>
          <p:nvPr/>
        </p:nvGraphicFramePr>
        <p:xfrm>
          <a:off x="412560" y="1990725"/>
          <a:ext cx="1444815" cy="30100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448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19051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odwiedziny rodziny,</a:t>
                      </a:r>
                      <a:r>
                        <a:rPr lang="pl-PL" sz="10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bliskich, znajomych</a:t>
                      </a:r>
                      <a:endParaRPr lang="pl-PL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9051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wypoczynek, rekreacja, wakacje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9051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służbowy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418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zdrowotny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9051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religijny, pielgrzymka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9051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edukacyjny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418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inny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0" name="Prostokąt zaokrąglony 49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51" name="Prostokąt zaokrąglony 50"/>
          <p:cNvSpPr/>
          <p:nvPr/>
        </p:nvSpPr>
        <p:spPr>
          <a:xfrm>
            <a:off x="6249325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52" name="Prostokąt 51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2024</a:t>
            </a:r>
          </a:p>
        </p:txBody>
      </p:sp>
      <p:sp>
        <p:nvSpPr>
          <p:cNvPr id="53" name="Prostokąt 52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</a:t>
            </a:r>
          </a:p>
        </p:txBody>
      </p:sp>
      <p:sp>
        <p:nvSpPr>
          <p:cNvPr id="54" name="Prostokąt 53"/>
          <p:cNvSpPr/>
          <p:nvPr/>
        </p:nvSpPr>
        <p:spPr>
          <a:xfrm>
            <a:off x="6323881" y="1322561"/>
            <a:ext cx="559824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Natężenie krajowego ruchu turystycznego w 2024 roku wg charakteru podróży (mln) </a:t>
            </a:r>
          </a:p>
        </p:txBody>
      </p:sp>
      <p:graphicFrame>
        <p:nvGraphicFramePr>
          <p:cNvPr id="55" name="Wykres 54"/>
          <p:cNvGraphicFramePr/>
          <p:nvPr>
            <p:extLst>
              <p:ext uri="{D42A27DB-BD31-4B8C-83A1-F6EECF244321}">
                <p14:modId xmlns:p14="http://schemas.microsoft.com/office/powerpoint/2010/main" val="1285042401"/>
              </p:ext>
            </p:extLst>
          </p:nvPr>
        </p:nvGraphicFramePr>
        <p:xfrm>
          <a:off x="7816277" y="1981197"/>
          <a:ext cx="2848014" cy="30196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6" name="Tabela 5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9725012"/>
              </p:ext>
            </p:extLst>
          </p:nvPr>
        </p:nvGraphicFramePr>
        <p:xfrm>
          <a:off x="6335913" y="2050885"/>
          <a:ext cx="1324228" cy="294993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242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1597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5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Turystyczno-wypoczynkowy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5978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l-PL" sz="105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Odwiedziny u krewnych, znajomych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5978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l-PL" sz="105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Służbowy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406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l-PL" sz="105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Zdrowotny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5978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l-PL" sz="105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Religijny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5978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l-PL" sz="105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Edukacyjny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8658841"/>
                  </a:ext>
                </a:extLst>
              </a:tr>
              <a:tr h="415978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l-PL" sz="105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Inny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7" name="Wykres 56"/>
          <p:cNvGraphicFramePr/>
          <p:nvPr>
            <p:extLst>
              <p:ext uri="{D42A27DB-BD31-4B8C-83A1-F6EECF244321}">
                <p14:modId xmlns:p14="http://schemas.microsoft.com/office/powerpoint/2010/main" val="2484935014"/>
              </p:ext>
            </p:extLst>
          </p:nvPr>
        </p:nvGraphicFramePr>
        <p:xfrm>
          <a:off x="9914277" y="1987677"/>
          <a:ext cx="2848014" cy="30196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58" name="Wykres 57"/>
          <p:cNvGraphicFramePr/>
          <p:nvPr>
            <p:extLst>
              <p:ext uri="{D42A27DB-BD31-4B8C-83A1-F6EECF244321}">
                <p14:modId xmlns:p14="http://schemas.microsoft.com/office/powerpoint/2010/main" val="3287299516"/>
              </p:ext>
            </p:extLst>
          </p:nvPr>
        </p:nvGraphicFramePr>
        <p:xfrm>
          <a:off x="4237021" y="1987677"/>
          <a:ext cx="2086859" cy="30196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59" name="Prostokąt 58"/>
          <p:cNvSpPr/>
          <p:nvPr/>
        </p:nvSpPr>
        <p:spPr>
          <a:xfrm>
            <a:off x="1950339" y="1721182"/>
            <a:ext cx="420604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natężenie (w mln podróży)                  udział (w %)</a:t>
            </a:r>
          </a:p>
        </p:txBody>
      </p:sp>
      <p:sp>
        <p:nvSpPr>
          <p:cNvPr id="19" name="Prostokąt 18">
            <a:extLst>
              <a:ext uri="{FF2B5EF4-FFF2-40B4-BE49-F238E27FC236}">
                <a16:creationId xmlns:a16="http://schemas.microsoft.com/office/drawing/2014/main" id="{7EB23F91-318A-C528-C5B9-4C5D8C286CCF}"/>
              </a:ext>
            </a:extLst>
          </p:cNvPr>
          <p:cNvSpPr/>
          <p:nvPr/>
        </p:nvSpPr>
        <p:spPr>
          <a:xfrm>
            <a:off x="6204851" y="6138084"/>
            <a:ext cx="568226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i="1" dirty="0"/>
              <a:t>* Źródło: Raport GUS „Turystyka w 2024 r.”</a:t>
            </a:r>
          </a:p>
        </p:txBody>
      </p:sp>
      <p:sp>
        <p:nvSpPr>
          <p:cNvPr id="60" name="Prostokąt 59"/>
          <p:cNvSpPr/>
          <p:nvPr/>
        </p:nvSpPr>
        <p:spPr>
          <a:xfrm>
            <a:off x="6258441" y="5164233"/>
            <a:ext cx="5598242" cy="707886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r>
              <a:rPr lang="pl-PL" sz="1000" dirty="0">
                <a:solidFill>
                  <a:schemeClr val="bg1"/>
                </a:solidFill>
              </a:rPr>
              <a:t>Podróże mieszkańców Polski związane są najczęściej z wypoczynkiem oraz odwiedzinami rodziny, bliskich i znajomych. Podróże długookresowe częściej związane są z wypoczynkiem i rekreacją, natomiast podróże krótkookresowe częściej powiązane są odwiedzinami rodziny, znajomych czy bliskich.</a:t>
            </a:r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F07229E8-0B23-14A1-DE01-8C6EC147FBF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0095305"/>
              </p:ext>
            </p:extLst>
          </p:nvPr>
        </p:nvGraphicFramePr>
        <p:xfrm>
          <a:off x="1901224" y="3767868"/>
          <a:ext cx="3657599" cy="13963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678">
                  <a:extLst>
                    <a:ext uri="{9D8B030D-6E8A-4147-A177-3AD203B41FA5}">
                      <a16:colId xmlns:a16="http://schemas.microsoft.com/office/drawing/2014/main" val="539257302"/>
                    </a:ext>
                  </a:extLst>
                </a:gridCol>
                <a:gridCol w="609071">
                  <a:extLst>
                    <a:ext uri="{9D8B030D-6E8A-4147-A177-3AD203B41FA5}">
                      <a16:colId xmlns:a16="http://schemas.microsoft.com/office/drawing/2014/main" val="230845655"/>
                    </a:ext>
                  </a:extLst>
                </a:gridCol>
                <a:gridCol w="675688">
                  <a:extLst>
                    <a:ext uri="{9D8B030D-6E8A-4147-A177-3AD203B41FA5}">
                      <a16:colId xmlns:a16="http://schemas.microsoft.com/office/drawing/2014/main" val="1614726442"/>
                    </a:ext>
                  </a:extLst>
                </a:gridCol>
                <a:gridCol w="850162">
                  <a:extLst>
                    <a:ext uri="{9D8B030D-6E8A-4147-A177-3AD203B41FA5}">
                      <a16:colId xmlns:a16="http://schemas.microsoft.com/office/drawing/2014/main" val="3200024887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t">
                        <a:buNone/>
                      </a:pPr>
                      <a:r>
                        <a:rPr lang="pl-PL" sz="800" u="none" strike="noStrike">
                          <a:effectLst/>
                        </a:rPr>
                        <a:t>Wypoczynek, rekreacja i wakacje  </a:t>
                      </a:r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r" fontAlgn="t">
                        <a:buNone/>
                      </a:pPr>
                      <a:r>
                        <a:rPr lang="pl-PL" sz="800" u="none" strike="noStrike">
                          <a:effectLst/>
                        </a:rPr>
                        <a:t>25 488,8</a:t>
                      </a:r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r" fontAlgn="t">
                        <a:buNone/>
                      </a:pPr>
                      <a:r>
                        <a:rPr lang="pl-PL" sz="800" u="none" strike="noStrike">
                          <a:effectLst/>
                        </a:rPr>
                        <a:t>11 488,4</a:t>
                      </a:r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r" fontAlgn="t">
                        <a:buNone/>
                      </a:pPr>
                      <a:r>
                        <a:rPr lang="pl-PL" sz="800" u="none" strike="noStrike">
                          <a:effectLst/>
                        </a:rPr>
                        <a:t>14 000,5</a:t>
                      </a:r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/>
                </a:tc>
                <a:extLst>
                  <a:ext uri="{0D108BD9-81ED-4DB2-BD59-A6C34878D82A}">
                    <a16:rowId xmlns:a16="http://schemas.microsoft.com/office/drawing/2014/main" val="219601463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t">
                        <a:buNone/>
                      </a:pPr>
                      <a:r>
                        <a:rPr lang="pl-PL" sz="800" u="none" strike="noStrike">
                          <a:effectLst/>
                        </a:rPr>
                        <a:t>Odwiedziny u krewnych lub znajomych </a:t>
                      </a:r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r" fontAlgn="t">
                        <a:buNone/>
                      </a:pPr>
                      <a:r>
                        <a:rPr lang="pl-PL" sz="800" u="none" strike="noStrike">
                          <a:effectLst/>
                        </a:rPr>
                        <a:t>22 371,7</a:t>
                      </a:r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r" fontAlgn="t">
                        <a:buNone/>
                      </a:pPr>
                      <a:r>
                        <a:rPr lang="pl-PL" sz="800" u="none" strike="noStrike">
                          <a:effectLst/>
                        </a:rPr>
                        <a:t>16 923,3</a:t>
                      </a:r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r" fontAlgn="t">
                        <a:buNone/>
                      </a:pPr>
                      <a:r>
                        <a:rPr lang="pl-PL" sz="800" u="none" strike="noStrike">
                          <a:effectLst/>
                        </a:rPr>
                        <a:t>5 448,4</a:t>
                      </a:r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/>
                </a:tc>
                <a:extLst>
                  <a:ext uri="{0D108BD9-81ED-4DB2-BD59-A6C34878D82A}">
                    <a16:rowId xmlns:a16="http://schemas.microsoft.com/office/drawing/2014/main" val="141303066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t">
                        <a:buNone/>
                      </a:pPr>
                      <a:r>
                        <a:rPr lang="pl-PL" sz="800" u="none" strike="noStrike">
                          <a:effectLst/>
                        </a:rPr>
                        <a:t>Zdrowotny  </a:t>
                      </a:r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r" fontAlgn="t">
                        <a:buNone/>
                      </a:pPr>
                      <a:r>
                        <a:rPr lang="pl-PL" sz="800" u="none" strike="noStrike">
                          <a:effectLst/>
                        </a:rPr>
                        <a:t>1 499,6</a:t>
                      </a:r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r" fontAlgn="t">
                        <a:buNone/>
                      </a:pPr>
                      <a:r>
                        <a:rPr lang="pl-PL" sz="800" u="none" strike="noStrike">
                          <a:effectLst/>
                        </a:rPr>
                        <a:t>339,4</a:t>
                      </a:r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r" fontAlgn="t">
                        <a:buNone/>
                      </a:pPr>
                      <a:r>
                        <a:rPr lang="pl-PL" sz="800" u="none" strike="noStrike">
                          <a:effectLst/>
                        </a:rPr>
                        <a:t>1 160,2</a:t>
                      </a:r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/>
                </a:tc>
                <a:extLst>
                  <a:ext uri="{0D108BD9-81ED-4DB2-BD59-A6C34878D82A}">
                    <a16:rowId xmlns:a16="http://schemas.microsoft.com/office/drawing/2014/main" val="101911234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t">
                        <a:buNone/>
                      </a:pPr>
                      <a:r>
                        <a:rPr lang="pl-PL" sz="800" u="none" strike="noStrike">
                          <a:effectLst/>
                        </a:rPr>
                        <a:t>Religijny, pielgrzymka  </a:t>
                      </a:r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r" fontAlgn="t">
                        <a:buNone/>
                      </a:pPr>
                      <a:r>
                        <a:rPr lang="pl-PL" sz="800" u="none" strike="noStrike">
                          <a:effectLst/>
                        </a:rPr>
                        <a:t>358,5</a:t>
                      </a:r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r" fontAlgn="t">
                        <a:buNone/>
                      </a:pPr>
                      <a:r>
                        <a:rPr lang="pl-PL" sz="800" u="none" strike="noStrike">
                          <a:effectLst/>
                        </a:rPr>
                        <a:t>287,3</a:t>
                      </a:r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r" fontAlgn="t">
                        <a:buNone/>
                      </a:pPr>
                      <a:r>
                        <a:rPr lang="pl-PL" sz="800" u="none" strike="noStrike">
                          <a:effectLst/>
                        </a:rPr>
                        <a:t>71,2</a:t>
                      </a:r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/>
                </a:tc>
                <a:extLst>
                  <a:ext uri="{0D108BD9-81ED-4DB2-BD59-A6C34878D82A}">
                    <a16:rowId xmlns:a16="http://schemas.microsoft.com/office/drawing/2014/main" val="196923593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t">
                        <a:buNone/>
                      </a:pPr>
                      <a:r>
                        <a:rPr lang="pl-PL" sz="800" u="none" strike="noStrike">
                          <a:effectLst/>
                        </a:rPr>
                        <a:t>Edukacyjny  </a:t>
                      </a:r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r" fontAlgn="t">
                        <a:buNone/>
                      </a:pPr>
                      <a:r>
                        <a:rPr lang="pl-PL" sz="800" u="none" strike="noStrike">
                          <a:effectLst/>
                        </a:rPr>
                        <a:t>351,9</a:t>
                      </a:r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r" fontAlgn="t">
                        <a:buNone/>
                      </a:pPr>
                      <a:r>
                        <a:rPr lang="pl-PL" sz="800" u="none" strike="noStrike">
                          <a:effectLst/>
                        </a:rPr>
                        <a:t>241,8</a:t>
                      </a:r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r" fontAlgn="t">
                        <a:buNone/>
                      </a:pPr>
                      <a:r>
                        <a:rPr lang="pl-PL" sz="800" u="none" strike="noStrike">
                          <a:effectLst/>
                        </a:rPr>
                        <a:t>110,1</a:t>
                      </a:r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/>
                </a:tc>
                <a:extLst>
                  <a:ext uri="{0D108BD9-81ED-4DB2-BD59-A6C34878D82A}">
                    <a16:rowId xmlns:a16="http://schemas.microsoft.com/office/drawing/2014/main" val="1179207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t">
                        <a:buNone/>
                      </a:pPr>
                      <a:r>
                        <a:rPr lang="pl-PL" sz="800" u="none" strike="noStrike">
                          <a:effectLst/>
                        </a:rPr>
                        <a:t>Służbowy/Zawodowy  </a:t>
                      </a:r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r" fontAlgn="t">
                        <a:buNone/>
                      </a:pPr>
                      <a:r>
                        <a:rPr lang="pl-PL" sz="800" u="none" strike="noStrike">
                          <a:effectLst/>
                        </a:rPr>
                        <a:t>2 172,2</a:t>
                      </a:r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r" fontAlgn="t">
                        <a:buNone/>
                      </a:pPr>
                      <a:r>
                        <a:rPr lang="pl-PL" sz="800" u="none" strike="noStrike">
                          <a:effectLst/>
                        </a:rPr>
                        <a:t>1 610,2</a:t>
                      </a:r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r" fontAlgn="t">
                        <a:buNone/>
                      </a:pPr>
                      <a:r>
                        <a:rPr lang="pl-PL" sz="800" u="none" strike="noStrike">
                          <a:effectLst/>
                        </a:rPr>
                        <a:t>562,0</a:t>
                      </a:r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/>
                </a:tc>
                <a:extLst>
                  <a:ext uri="{0D108BD9-81ED-4DB2-BD59-A6C34878D82A}">
                    <a16:rowId xmlns:a16="http://schemas.microsoft.com/office/drawing/2014/main" val="190618144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t">
                        <a:buNone/>
                      </a:pPr>
                      <a:r>
                        <a:rPr lang="pl-PL" sz="800" u="none" strike="noStrike">
                          <a:effectLst/>
                        </a:rPr>
                        <a:t>Inny  </a:t>
                      </a:r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r" fontAlgn="t">
                        <a:buNone/>
                      </a:pPr>
                      <a:r>
                        <a:rPr lang="pl-PL" sz="800" u="none" strike="noStrike">
                          <a:effectLst/>
                        </a:rPr>
                        <a:t>607,9</a:t>
                      </a:r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r" fontAlgn="t">
                        <a:buNone/>
                      </a:pPr>
                      <a:r>
                        <a:rPr lang="pl-PL" sz="800" u="none" strike="noStrike">
                          <a:effectLst/>
                        </a:rPr>
                        <a:t>476,1</a:t>
                      </a:r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r" fontAlgn="t">
                        <a:buNone/>
                      </a:pPr>
                      <a:r>
                        <a:rPr lang="pl-PL" sz="800" u="none" strike="noStrike" dirty="0">
                          <a:effectLst/>
                        </a:rPr>
                        <a:t>131,8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/>
                </a:tc>
                <a:extLst>
                  <a:ext uri="{0D108BD9-81ED-4DB2-BD59-A6C34878D82A}">
                    <a16:rowId xmlns:a16="http://schemas.microsoft.com/office/drawing/2014/main" val="62501419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950239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8" name="Wykres 47"/>
          <p:cNvGraphicFramePr/>
          <p:nvPr>
            <p:extLst>
              <p:ext uri="{D42A27DB-BD31-4B8C-83A1-F6EECF244321}">
                <p14:modId xmlns:p14="http://schemas.microsoft.com/office/powerpoint/2010/main" val="3606991240"/>
              </p:ext>
            </p:extLst>
          </p:nvPr>
        </p:nvGraphicFramePr>
        <p:xfrm>
          <a:off x="2025543" y="1981197"/>
          <a:ext cx="2848014" cy="30196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9" name="Wykres 18"/>
          <p:cNvGraphicFramePr/>
          <p:nvPr>
            <p:extLst>
              <p:ext uri="{D42A27DB-BD31-4B8C-83A1-F6EECF244321}">
                <p14:modId xmlns:p14="http://schemas.microsoft.com/office/powerpoint/2010/main" val="631701433"/>
              </p:ext>
            </p:extLst>
          </p:nvPr>
        </p:nvGraphicFramePr>
        <p:xfrm>
          <a:off x="3814714" y="2002716"/>
          <a:ext cx="2007510" cy="30334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DD492930-DD0E-57CC-C224-BE5C9AF94B60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731837" y="400489"/>
            <a:ext cx="10268672" cy="325727"/>
          </a:xfrm>
        </p:spPr>
        <p:txBody>
          <a:bodyPr/>
          <a:lstStyle/>
          <a:p>
            <a:r>
              <a:rPr lang="pl-PL" dirty="0"/>
              <a:t>Turystyczne wydatki mieszkańców Polski związane z podróżami krajowymi w celach prywatnych</a:t>
            </a:r>
            <a:endParaRPr lang="en-US" dirty="0"/>
          </a:p>
        </p:txBody>
      </p:sp>
      <p:graphicFrame>
        <p:nvGraphicFramePr>
          <p:cNvPr id="49" name="Tabela 48"/>
          <p:cNvGraphicFramePr>
            <a:graphicFrameLocks noGrp="1"/>
          </p:cNvGraphicFramePr>
          <p:nvPr/>
        </p:nvGraphicFramePr>
        <p:xfrm>
          <a:off x="412560" y="1990725"/>
          <a:ext cx="1444815" cy="30100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448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19051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ogółem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9051">
                <a:tc>
                  <a:txBody>
                    <a:bodyPr/>
                    <a:lstStyle/>
                    <a:p>
                      <a:pPr algn="r" fontAlgn="ctr"/>
                      <a:endParaRPr lang="pl-PL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9051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wyżywienie </a:t>
                      </a:r>
                      <a:b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 restauracjach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418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zakwaterowanie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9051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transport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9051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zakup towarów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418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pozostałe usługi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0" name="Prostokąt zaokrąglony 49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51" name="Prostokąt zaokrąglony 50"/>
          <p:cNvSpPr/>
          <p:nvPr/>
        </p:nvSpPr>
        <p:spPr>
          <a:xfrm>
            <a:off x="6249325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52" name="Prostokąt 51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2024</a:t>
            </a:r>
          </a:p>
        </p:txBody>
      </p:sp>
      <p:sp>
        <p:nvSpPr>
          <p:cNvPr id="53" name="Prostokąt 52"/>
          <p:cNvSpPr/>
          <p:nvPr/>
        </p:nvSpPr>
        <p:spPr>
          <a:xfrm>
            <a:off x="436543" y="1322561"/>
            <a:ext cx="55029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>
                <a:solidFill>
                  <a:srgbClr val="000000"/>
                </a:solidFill>
              </a:rPr>
              <a:t>Porównanie wyników w czasie</a:t>
            </a:r>
          </a:p>
        </p:txBody>
      </p:sp>
      <p:sp>
        <p:nvSpPr>
          <p:cNvPr id="54" name="Prostokąt 53"/>
          <p:cNvSpPr/>
          <p:nvPr/>
        </p:nvSpPr>
        <p:spPr>
          <a:xfrm>
            <a:off x="6323881" y="1322561"/>
            <a:ext cx="559824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Turystyczne wydatki mieszkańców Polski związane z podróżami w celach prywatnych </a:t>
            </a:r>
            <a:br>
              <a:rPr lang="pl-PL" sz="1000" b="1" dirty="0"/>
            </a:br>
            <a:r>
              <a:rPr lang="pl-PL" sz="1000" b="1" dirty="0"/>
              <a:t>(w mld zł)</a:t>
            </a:r>
          </a:p>
        </p:txBody>
      </p:sp>
      <p:graphicFrame>
        <p:nvGraphicFramePr>
          <p:cNvPr id="55" name="Wykres 54"/>
          <p:cNvGraphicFramePr/>
          <p:nvPr>
            <p:extLst>
              <p:ext uri="{D42A27DB-BD31-4B8C-83A1-F6EECF244321}">
                <p14:modId xmlns:p14="http://schemas.microsoft.com/office/powerpoint/2010/main" val="2795057842"/>
              </p:ext>
            </p:extLst>
          </p:nvPr>
        </p:nvGraphicFramePr>
        <p:xfrm>
          <a:off x="7601122" y="1981197"/>
          <a:ext cx="2848014" cy="30196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56" name="Tabela 5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462407"/>
              </p:ext>
            </p:extLst>
          </p:nvPr>
        </p:nvGraphicFramePr>
        <p:xfrm>
          <a:off x="5988139" y="1990725"/>
          <a:ext cx="1444815" cy="30100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448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19051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ogółem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9051">
                <a:tc>
                  <a:txBody>
                    <a:bodyPr/>
                    <a:lstStyle/>
                    <a:p>
                      <a:pPr algn="r" fontAlgn="ctr"/>
                      <a:endParaRPr lang="pl-PL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9051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zakwaterowanie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418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wyżywienie </a:t>
                      </a:r>
                      <a:b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 restauracjach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9051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transport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9051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zakup towarów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418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pozostałe usługi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57" name="Wykres 56"/>
          <p:cNvGraphicFramePr/>
          <p:nvPr>
            <p:extLst>
              <p:ext uri="{D42A27DB-BD31-4B8C-83A1-F6EECF244321}">
                <p14:modId xmlns:p14="http://schemas.microsoft.com/office/powerpoint/2010/main" val="2127115110"/>
              </p:ext>
            </p:extLst>
          </p:nvPr>
        </p:nvGraphicFramePr>
        <p:xfrm>
          <a:off x="9699122" y="1987677"/>
          <a:ext cx="2631291" cy="30196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59" name="Prostokąt 58"/>
          <p:cNvSpPr/>
          <p:nvPr/>
        </p:nvSpPr>
        <p:spPr>
          <a:xfrm>
            <a:off x="1950339" y="1721182"/>
            <a:ext cx="420604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wydatki (w mld zł)</a:t>
            </a:r>
          </a:p>
        </p:txBody>
      </p:sp>
      <p:graphicFrame>
        <p:nvGraphicFramePr>
          <p:cNvPr id="20" name="Tabela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1870947"/>
              </p:ext>
            </p:extLst>
          </p:nvPr>
        </p:nvGraphicFramePr>
        <p:xfrm>
          <a:off x="5201947" y="4564435"/>
          <a:ext cx="695738" cy="320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6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88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19435">
                <a:tc>
                  <a:txBody>
                    <a:bodyPr/>
                    <a:lstStyle/>
                    <a:p>
                      <a:endParaRPr lang="pl-PL" sz="300" b="0" dirty="0"/>
                    </a:p>
                  </a:txBody>
                  <a:tcPr marL="0" marR="0" marT="0" marB="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50" b="0" dirty="0">
                          <a:solidFill>
                            <a:schemeClr val="tx1"/>
                          </a:solidFill>
                        </a:rPr>
                        <a:t> wzrost</a:t>
                      </a:r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9435">
                <a:tc>
                  <a:txBody>
                    <a:bodyPr/>
                    <a:lstStyle/>
                    <a:p>
                      <a:endParaRPr lang="pl-PL" sz="300" b="0" dirty="0"/>
                    </a:p>
                  </a:txBody>
                  <a:tcPr marL="0" marR="0" marT="0" marB="0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50" b="0" dirty="0">
                          <a:solidFill>
                            <a:schemeClr val="tx1"/>
                          </a:solidFill>
                        </a:rPr>
                        <a:t> spadek</a:t>
                      </a:r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3" name="Prostokąt 22"/>
          <p:cNvSpPr/>
          <p:nvPr/>
        </p:nvSpPr>
        <p:spPr>
          <a:xfrm>
            <a:off x="6249387" y="5197644"/>
            <a:ext cx="5592545" cy="707886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r>
              <a:rPr lang="pl-PL" sz="1000" dirty="0">
                <a:solidFill>
                  <a:schemeClr val="bg1"/>
                </a:solidFill>
              </a:rPr>
              <a:t>W 2024 nastąpił wśród mieszkańców Polski wzrost praktycznie wszystkich wydatków związanych z podróżami krajowymi w celach prywatnych – głównie tych związanych z zakwaterowaniem oraz wyżywieniem. Największy udział w wydatkach obecnie maja koszty zakwaterowania.</a:t>
            </a:r>
          </a:p>
        </p:txBody>
      </p:sp>
      <p:sp>
        <p:nvSpPr>
          <p:cNvPr id="22" name="Prostokąt 21">
            <a:extLst>
              <a:ext uri="{FF2B5EF4-FFF2-40B4-BE49-F238E27FC236}">
                <a16:creationId xmlns:a16="http://schemas.microsoft.com/office/drawing/2014/main" id="{3F1192F0-A40D-9AA9-D3DC-655961E3F78C}"/>
              </a:ext>
            </a:extLst>
          </p:cNvPr>
          <p:cNvSpPr/>
          <p:nvPr/>
        </p:nvSpPr>
        <p:spPr>
          <a:xfrm>
            <a:off x="6204851" y="6138084"/>
            <a:ext cx="568226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i="1" dirty="0"/>
              <a:t>* Źródło: Raport GUS „Turystyka w 2024 r.”</a:t>
            </a:r>
          </a:p>
        </p:txBody>
      </p:sp>
      <p:graphicFrame>
        <p:nvGraphicFramePr>
          <p:cNvPr id="18" name="Wykres 17">
            <a:extLst>
              <a:ext uri="{FF2B5EF4-FFF2-40B4-BE49-F238E27FC236}">
                <a16:creationId xmlns:a16="http://schemas.microsoft.com/office/drawing/2014/main" id="{417C1A60-6B1B-636B-FE97-ECECC9F41B6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401795"/>
              </p:ext>
            </p:extLst>
          </p:nvPr>
        </p:nvGraphicFramePr>
        <p:xfrm>
          <a:off x="351853" y="1406891"/>
          <a:ext cx="1249380" cy="6747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268070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BBD2ADDF-A499-AD1A-7EAD-2593EBFA28DE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Turyści ogółem korzystający z turystycznych obiektów noclegowych</a:t>
            </a:r>
            <a:endParaRPr lang="en-US" dirty="0"/>
          </a:p>
        </p:txBody>
      </p:sp>
      <p:sp>
        <p:nvSpPr>
          <p:cNvPr id="16" name="Prostokąt zaokrąglony 15"/>
          <p:cNvSpPr/>
          <p:nvPr/>
        </p:nvSpPr>
        <p:spPr>
          <a:xfrm>
            <a:off x="360363" y="1310050"/>
            <a:ext cx="11466510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14" name="Prostokąt 13"/>
          <p:cNvSpPr/>
          <p:nvPr/>
        </p:nvSpPr>
        <p:spPr>
          <a:xfrm>
            <a:off x="5494812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2024</a:t>
            </a:r>
          </a:p>
        </p:txBody>
      </p:sp>
      <p:graphicFrame>
        <p:nvGraphicFramePr>
          <p:cNvPr id="15" name="Wykres 14"/>
          <p:cNvGraphicFramePr/>
          <p:nvPr>
            <p:extLst>
              <p:ext uri="{D42A27DB-BD31-4B8C-83A1-F6EECF244321}">
                <p14:modId xmlns:p14="http://schemas.microsoft.com/office/powerpoint/2010/main" val="1487871096"/>
              </p:ext>
            </p:extLst>
          </p:nvPr>
        </p:nvGraphicFramePr>
        <p:xfrm>
          <a:off x="462903" y="1789892"/>
          <a:ext cx="4755781" cy="40325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0" name="Prostokąt 19"/>
          <p:cNvSpPr/>
          <p:nvPr/>
        </p:nvSpPr>
        <p:spPr>
          <a:xfrm>
            <a:off x="360363" y="1322561"/>
            <a:ext cx="1156176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Turyści korzystający z turystycznych obiektów noclegowych według rodzajów obiektów</a:t>
            </a:r>
          </a:p>
        </p:txBody>
      </p:sp>
      <p:sp>
        <p:nvSpPr>
          <p:cNvPr id="87" name="Prostokąt 86"/>
          <p:cNvSpPr/>
          <p:nvPr/>
        </p:nvSpPr>
        <p:spPr>
          <a:xfrm>
            <a:off x="1950339" y="1565534"/>
            <a:ext cx="420604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turyści (w mln os.)                                                      zmiana r/r</a:t>
            </a:r>
          </a:p>
        </p:txBody>
      </p:sp>
      <p:graphicFrame>
        <p:nvGraphicFramePr>
          <p:cNvPr id="89" name="Wykres 88"/>
          <p:cNvGraphicFramePr/>
          <p:nvPr>
            <p:extLst>
              <p:ext uri="{D42A27DB-BD31-4B8C-83A1-F6EECF244321}">
                <p14:modId xmlns:p14="http://schemas.microsoft.com/office/powerpoint/2010/main" val="1587559523"/>
              </p:ext>
            </p:extLst>
          </p:nvPr>
        </p:nvGraphicFramePr>
        <p:xfrm>
          <a:off x="6259053" y="1789892"/>
          <a:ext cx="4755781" cy="40325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1" name="Prostokąt 90"/>
          <p:cNvSpPr/>
          <p:nvPr/>
        </p:nvSpPr>
        <p:spPr>
          <a:xfrm>
            <a:off x="7766753" y="1565534"/>
            <a:ext cx="420604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turyści (w mln os.)                                                      zmiana r/r</a:t>
            </a:r>
          </a:p>
        </p:txBody>
      </p:sp>
      <p:grpSp>
        <p:nvGrpSpPr>
          <p:cNvPr id="92" name="Grupa 91"/>
          <p:cNvGrpSpPr>
            <a:grpSpLocks noChangeAspect="1"/>
          </p:cNvGrpSpPr>
          <p:nvPr/>
        </p:nvGrpSpPr>
        <p:grpSpPr>
          <a:xfrm>
            <a:off x="467309" y="1692951"/>
            <a:ext cx="578840" cy="532221"/>
            <a:chOff x="6904263" y="2482470"/>
            <a:chExt cx="770434" cy="708385"/>
          </a:xfrm>
          <a:solidFill>
            <a:schemeClr val="accent1"/>
          </a:solidFill>
        </p:grpSpPr>
        <p:sp>
          <p:nvSpPr>
            <p:cNvPr id="93" name="Freeform 5"/>
            <p:cNvSpPr>
              <a:spLocks/>
            </p:cNvSpPr>
            <p:nvPr/>
          </p:nvSpPr>
          <p:spPr bwMode="auto">
            <a:xfrm>
              <a:off x="7294948" y="2651695"/>
              <a:ext cx="290114" cy="292701"/>
            </a:xfrm>
            <a:custGeom>
              <a:avLst/>
              <a:gdLst>
                <a:gd name="T0" fmla="*/ 1622 w 1751"/>
                <a:gd name="T1" fmla="*/ 809 h 1785"/>
                <a:gd name="T2" fmla="*/ 1459 w 1751"/>
                <a:gd name="T3" fmla="*/ 719 h 1785"/>
                <a:gd name="T4" fmla="*/ 1429 w 1751"/>
                <a:gd name="T5" fmla="*/ 640 h 1785"/>
                <a:gd name="T6" fmla="*/ 1447 w 1751"/>
                <a:gd name="T7" fmla="*/ 552 h 1785"/>
                <a:gd name="T8" fmla="*/ 1381 w 1751"/>
                <a:gd name="T9" fmla="*/ 503 h 1785"/>
                <a:gd name="T10" fmla="*/ 1322 w 1751"/>
                <a:gd name="T11" fmla="*/ 463 h 1785"/>
                <a:gd name="T12" fmla="*/ 1185 w 1751"/>
                <a:gd name="T13" fmla="*/ 395 h 1785"/>
                <a:gd name="T14" fmla="*/ 1099 w 1751"/>
                <a:gd name="T15" fmla="*/ 262 h 1785"/>
                <a:gd name="T16" fmla="*/ 1049 w 1751"/>
                <a:gd name="T17" fmla="*/ 207 h 1785"/>
                <a:gd name="T18" fmla="*/ 1016 w 1751"/>
                <a:gd name="T19" fmla="*/ 42 h 1785"/>
                <a:gd name="T20" fmla="*/ 831 w 1751"/>
                <a:gd name="T21" fmla="*/ 59 h 1785"/>
                <a:gd name="T22" fmla="*/ 666 w 1751"/>
                <a:gd name="T23" fmla="*/ 113 h 1785"/>
                <a:gd name="T24" fmla="*/ 618 w 1751"/>
                <a:gd name="T25" fmla="*/ 157 h 1785"/>
                <a:gd name="T26" fmla="*/ 560 w 1751"/>
                <a:gd name="T27" fmla="*/ 163 h 1785"/>
                <a:gd name="T28" fmla="*/ 513 w 1751"/>
                <a:gd name="T29" fmla="*/ 183 h 1785"/>
                <a:gd name="T30" fmla="*/ 463 w 1751"/>
                <a:gd name="T31" fmla="*/ 246 h 1785"/>
                <a:gd name="T32" fmla="*/ 298 w 1751"/>
                <a:gd name="T33" fmla="*/ 242 h 1785"/>
                <a:gd name="T34" fmla="*/ 213 w 1751"/>
                <a:gd name="T35" fmla="*/ 236 h 1785"/>
                <a:gd name="T36" fmla="*/ 181 w 1751"/>
                <a:gd name="T37" fmla="*/ 278 h 1785"/>
                <a:gd name="T38" fmla="*/ 185 w 1751"/>
                <a:gd name="T39" fmla="*/ 342 h 1785"/>
                <a:gd name="T40" fmla="*/ 81 w 1751"/>
                <a:gd name="T41" fmla="*/ 433 h 1785"/>
                <a:gd name="T42" fmla="*/ 83 w 1751"/>
                <a:gd name="T43" fmla="*/ 489 h 1785"/>
                <a:gd name="T44" fmla="*/ 101 w 1751"/>
                <a:gd name="T45" fmla="*/ 543 h 1785"/>
                <a:gd name="T46" fmla="*/ 34 w 1751"/>
                <a:gd name="T47" fmla="*/ 620 h 1785"/>
                <a:gd name="T48" fmla="*/ 44 w 1751"/>
                <a:gd name="T49" fmla="*/ 702 h 1785"/>
                <a:gd name="T50" fmla="*/ 0 w 1751"/>
                <a:gd name="T51" fmla="*/ 801 h 1785"/>
                <a:gd name="T52" fmla="*/ 40 w 1751"/>
                <a:gd name="T53" fmla="*/ 827 h 1785"/>
                <a:gd name="T54" fmla="*/ 141 w 1751"/>
                <a:gd name="T55" fmla="*/ 853 h 1785"/>
                <a:gd name="T56" fmla="*/ 280 w 1751"/>
                <a:gd name="T57" fmla="*/ 843 h 1785"/>
                <a:gd name="T58" fmla="*/ 362 w 1751"/>
                <a:gd name="T59" fmla="*/ 896 h 1785"/>
                <a:gd name="T60" fmla="*/ 421 w 1751"/>
                <a:gd name="T61" fmla="*/ 972 h 1785"/>
                <a:gd name="T62" fmla="*/ 461 w 1751"/>
                <a:gd name="T63" fmla="*/ 1091 h 1785"/>
                <a:gd name="T64" fmla="*/ 483 w 1751"/>
                <a:gd name="T65" fmla="*/ 1111 h 1785"/>
                <a:gd name="T66" fmla="*/ 586 w 1751"/>
                <a:gd name="T67" fmla="*/ 1115 h 1785"/>
                <a:gd name="T68" fmla="*/ 630 w 1751"/>
                <a:gd name="T69" fmla="*/ 1133 h 1785"/>
                <a:gd name="T70" fmla="*/ 670 w 1751"/>
                <a:gd name="T71" fmla="*/ 1195 h 1785"/>
                <a:gd name="T72" fmla="*/ 684 w 1751"/>
                <a:gd name="T73" fmla="*/ 1286 h 1785"/>
                <a:gd name="T74" fmla="*/ 636 w 1751"/>
                <a:gd name="T75" fmla="*/ 1342 h 1785"/>
                <a:gd name="T76" fmla="*/ 574 w 1751"/>
                <a:gd name="T77" fmla="*/ 1374 h 1785"/>
                <a:gd name="T78" fmla="*/ 618 w 1751"/>
                <a:gd name="T79" fmla="*/ 1471 h 1785"/>
                <a:gd name="T80" fmla="*/ 594 w 1751"/>
                <a:gd name="T81" fmla="*/ 1537 h 1785"/>
                <a:gd name="T82" fmla="*/ 620 w 1751"/>
                <a:gd name="T83" fmla="*/ 1598 h 1785"/>
                <a:gd name="T84" fmla="*/ 753 w 1751"/>
                <a:gd name="T85" fmla="*/ 1692 h 1785"/>
                <a:gd name="T86" fmla="*/ 825 w 1751"/>
                <a:gd name="T87" fmla="*/ 1692 h 1785"/>
                <a:gd name="T88" fmla="*/ 914 w 1751"/>
                <a:gd name="T89" fmla="*/ 1733 h 1785"/>
                <a:gd name="T90" fmla="*/ 1034 w 1751"/>
                <a:gd name="T91" fmla="*/ 1781 h 1785"/>
                <a:gd name="T92" fmla="*/ 1125 w 1751"/>
                <a:gd name="T93" fmla="*/ 1751 h 1785"/>
                <a:gd name="T94" fmla="*/ 1167 w 1751"/>
                <a:gd name="T95" fmla="*/ 1684 h 1785"/>
                <a:gd name="T96" fmla="*/ 1177 w 1751"/>
                <a:gd name="T97" fmla="*/ 1562 h 1785"/>
                <a:gd name="T98" fmla="*/ 1105 w 1751"/>
                <a:gd name="T99" fmla="*/ 1405 h 1785"/>
                <a:gd name="T100" fmla="*/ 1089 w 1751"/>
                <a:gd name="T101" fmla="*/ 1368 h 1785"/>
                <a:gd name="T102" fmla="*/ 1105 w 1751"/>
                <a:gd name="T103" fmla="*/ 1332 h 1785"/>
                <a:gd name="T104" fmla="*/ 1167 w 1751"/>
                <a:gd name="T105" fmla="*/ 1302 h 1785"/>
                <a:gd name="T106" fmla="*/ 1189 w 1751"/>
                <a:gd name="T107" fmla="*/ 1214 h 1785"/>
                <a:gd name="T108" fmla="*/ 1209 w 1751"/>
                <a:gd name="T109" fmla="*/ 1103 h 1785"/>
                <a:gd name="T110" fmla="*/ 1205 w 1751"/>
                <a:gd name="T111" fmla="*/ 1053 h 1785"/>
                <a:gd name="T112" fmla="*/ 1387 w 1751"/>
                <a:gd name="T113" fmla="*/ 1006 h 1785"/>
                <a:gd name="T114" fmla="*/ 1519 w 1751"/>
                <a:gd name="T115" fmla="*/ 978 h 1785"/>
                <a:gd name="T116" fmla="*/ 1550 w 1751"/>
                <a:gd name="T117" fmla="*/ 942 h 1785"/>
                <a:gd name="T118" fmla="*/ 1594 w 1751"/>
                <a:gd name="T119" fmla="*/ 942 h 1785"/>
                <a:gd name="T120" fmla="*/ 1656 w 1751"/>
                <a:gd name="T121" fmla="*/ 948 h 1785"/>
                <a:gd name="T122" fmla="*/ 1741 w 1751"/>
                <a:gd name="T123" fmla="*/ 841 h 1785"/>
                <a:gd name="T124" fmla="*/ 1698 w 1751"/>
                <a:gd name="T125" fmla="*/ 817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1" h="1785">
                  <a:moveTo>
                    <a:pt x="1698" y="817"/>
                  </a:moveTo>
                  <a:lnTo>
                    <a:pt x="1698" y="817"/>
                  </a:lnTo>
                  <a:lnTo>
                    <a:pt x="1698" y="817"/>
                  </a:lnTo>
                  <a:lnTo>
                    <a:pt x="1690" y="817"/>
                  </a:lnTo>
                  <a:lnTo>
                    <a:pt x="1690" y="817"/>
                  </a:lnTo>
                  <a:lnTo>
                    <a:pt x="1654" y="815"/>
                  </a:lnTo>
                  <a:lnTo>
                    <a:pt x="1622" y="809"/>
                  </a:lnTo>
                  <a:lnTo>
                    <a:pt x="1590" y="799"/>
                  </a:lnTo>
                  <a:lnTo>
                    <a:pt x="1562" y="787"/>
                  </a:lnTo>
                  <a:lnTo>
                    <a:pt x="1535" y="773"/>
                  </a:lnTo>
                  <a:lnTo>
                    <a:pt x="1509" y="755"/>
                  </a:lnTo>
                  <a:lnTo>
                    <a:pt x="1483" y="737"/>
                  </a:lnTo>
                  <a:lnTo>
                    <a:pt x="1459" y="719"/>
                  </a:lnTo>
                  <a:lnTo>
                    <a:pt x="1459" y="719"/>
                  </a:lnTo>
                  <a:lnTo>
                    <a:pt x="1449" y="708"/>
                  </a:lnTo>
                  <a:lnTo>
                    <a:pt x="1439" y="698"/>
                  </a:lnTo>
                  <a:lnTo>
                    <a:pt x="1433" y="686"/>
                  </a:lnTo>
                  <a:lnTo>
                    <a:pt x="1429" y="676"/>
                  </a:lnTo>
                  <a:lnTo>
                    <a:pt x="1427" y="666"/>
                  </a:lnTo>
                  <a:lnTo>
                    <a:pt x="1427" y="656"/>
                  </a:lnTo>
                  <a:lnTo>
                    <a:pt x="1429" y="640"/>
                  </a:lnTo>
                  <a:lnTo>
                    <a:pt x="1429" y="640"/>
                  </a:lnTo>
                  <a:lnTo>
                    <a:pt x="1433" y="626"/>
                  </a:lnTo>
                  <a:lnTo>
                    <a:pt x="1439" y="614"/>
                  </a:lnTo>
                  <a:lnTo>
                    <a:pt x="1451" y="592"/>
                  </a:lnTo>
                  <a:lnTo>
                    <a:pt x="1451" y="592"/>
                  </a:lnTo>
                  <a:lnTo>
                    <a:pt x="1447" y="552"/>
                  </a:lnTo>
                  <a:lnTo>
                    <a:pt x="1447" y="552"/>
                  </a:lnTo>
                  <a:lnTo>
                    <a:pt x="1429" y="519"/>
                  </a:lnTo>
                  <a:lnTo>
                    <a:pt x="1429" y="519"/>
                  </a:lnTo>
                  <a:lnTo>
                    <a:pt x="1423" y="509"/>
                  </a:lnTo>
                  <a:lnTo>
                    <a:pt x="1423" y="509"/>
                  </a:lnTo>
                  <a:lnTo>
                    <a:pt x="1403" y="507"/>
                  </a:lnTo>
                  <a:lnTo>
                    <a:pt x="1393" y="505"/>
                  </a:lnTo>
                  <a:lnTo>
                    <a:pt x="1381" y="503"/>
                  </a:lnTo>
                  <a:lnTo>
                    <a:pt x="1370" y="497"/>
                  </a:lnTo>
                  <a:lnTo>
                    <a:pt x="1358" y="491"/>
                  </a:lnTo>
                  <a:lnTo>
                    <a:pt x="1348" y="483"/>
                  </a:lnTo>
                  <a:lnTo>
                    <a:pt x="1338" y="471"/>
                  </a:lnTo>
                  <a:lnTo>
                    <a:pt x="1338" y="471"/>
                  </a:lnTo>
                  <a:lnTo>
                    <a:pt x="1322" y="463"/>
                  </a:lnTo>
                  <a:lnTo>
                    <a:pt x="1322" y="463"/>
                  </a:lnTo>
                  <a:lnTo>
                    <a:pt x="1302" y="461"/>
                  </a:lnTo>
                  <a:lnTo>
                    <a:pt x="1302" y="461"/>
                  </a:lnTo>
                  <a:lnTo>
                    <a:pt x="1274" y="455"/>
                  </a:lnTo>
                  <a:lnTo>
                    <a:pt x="1250" y="445"/>
                  </a:lnTo>
                  <a:lnTo>
                    <a:pt x="1226" y="431"/>
                  </a:lnTo>
                  <a:lnTo>
                    <a:pt x="1205" y="415"/>
                  </a:lnTo>
                  <a:lnTo>
                    <a:pt x="1185" y="395"/>
                  </a:lnTo>
                  <a:lnTo>
                    <a:pt x="1167" y="372"/>
                  </a:lnTo>
                  <a:lnTo>
                    <a:pt x="1151" y="346"/>
                  </a:lnTo>
                  <a:lnTo>
                    <a:pt x="1139" y="316"/>
                  </a:lnTo>
                  <a:lnTo>
                    <a:pt x="1139" y="316"/>
                  </a:lnTo>
                  <a:lnTo>
                    <a:pt x="1133" y="304"/>
                  </a:lnTo>
                  <a:lnTo>
                    <a:pt x="1123" y="290"/>
                  </a:lnTo>
                  <a:lnTo>
                    <a:pt x="1099" y="262"/>
                  </a:lnTo>
                  <a:lnTo>
                    <a:pt x="1099" y="262"/>
                  </a:lnTo>
                  <a:lnTo>
                    <a:pt x="1083" y="246"/>
                  </a:lnTo>
                  <a:lnTo>
                    <a:pt x="1069" y="228"/>
                  </a:lnTo>
                  <a:lnTo>
                    <a:pt x="1069" y="228"/>
                  </a:lnTo>
                  <a:lnTo>
                    <a:pt x="1059" y="218"/>
                  </a:lnTo>
                  <a:lnTo>
                    <a:pt x="1059" y="218"/>
                  </a:lnTo>
                  <a:lnTo>
                    <a:pt x="1049" y="207"/>
                  </a:lnTo>
                  <a:lnTo>
                    <a:pt x="1040" y="195"/>
                  </a:lnTo>
                  <a:lnTo>
                    <a:pt x="1032" y="179"/>
                  </a:lnTo>
                  <a:lnTo>
                    <a:pt x="1028" y="161"/>
                  </a:lnTo>
                  <a:lnTo>
                    <a:pt x="1028" y="161"/>
                  </a:lnTo>
                  <a:lnTo>
                    <a:pt x="1022" y="123"/>
                  </a:lnTo>
                  <a:lnTo>
                    <a:pt x="1018" y="83"/>
                  </a:lnTo>
                  <a:lnTo>
                    <a:pt x="1016" y="42"/>
                  </a:lnTo>
                  <a:lnTo>
                    <a:pt x="1016" y="0"/>
                  </a:lnTo>
                  <a:lnTo>
                    <a:pt x="1016" y="0"/>
                  </a:lnTo>
                  <a:lnTo>
                    <a:pt x="942" y="20"/>
                  </a:lnTo>
                  <a:lnTo>
                    <a:pt x="942" y="20"/>
                  </a:lnTo>
                  <a:lnTo>
                    <a:pt x="886" y="40"/>
                  </a:lnTo>
                  <a:lnTo>
                    <a:pt x="831" y="59"/>
                  </a:lnTo>
                  <a:lnTo>
                    <a:pt x="831" y="59"/>
                  </a:lnTo>
                  <a:lnTo>
                    <a:pt x="777" y="77"/>
                  </a:lnTo>
                  <a:lnTo>
                    <a:pt x="721" y="95"/>
                  </a:lnTo>
                  <a:lnTo>
                    <a:pt x="721" y="95"/>
                  </a:lnTo>
                  <a:lnTo>
                    <a:pt x="706" y="99"/>
                  </a:lnTo>
                  <a:lnTo>
                    <a:pt x="706" y="99"/>
                  </a:lnTo>
                  <a:lnTo>
                    <a:pt x="684" y="107"/>
                  </a:lnTo>
                  <a:lnTo>
                    <a:pt x="666" y="113"/>
                  </a:lnTo>
                  <a:lnTo>
                    <a:pt x="652" y="123"/>
                  </a:lnTo>
                  <a:lnTo>
                    <a:pt x="646" y="129"/>
                  </a:lnTo>
                  <a:lnTo>
                    <a:pt x="642" y="137"/>
                  </a:lnTo>
                  <a:lnTo>
                    <a:pt x="642" y="137"/>
                  </a:lnTo>
                  <a:lnTo>
                    <a:pt x="634" y="145"/>
                  </a:lnTo>
                  <a:lnTo>
                    <a:pt x="626" y="151"/>
                  </a:lnTo>
                  <a:lnTo>
                    <a:pt x="618" y="157"/>
                  </a:lnTo>
                  <a:lnTo>
                    <a:pt x="608" y="159"/>
                  </a:lnTo>
                  <a:lnTo>
                    <a:pt x="590" y="163"/>
                  </a:lnTo>
                  <a:lnTo>
                    <a:pt x="574" y="163"/>
                  </a:lnTo>
                  <a:lnTo>
                    <a:pt x="574" y="163"/>
                  </a:lnTo>
                  <a:lnTo>
                    <a:pt x="566" y="163"/>
                  </a:lnTo>
                  <a:lnTo>
                    <a:pt x="566" y="163"/>
                  </a:lnTo>
                  <a:lnTo>
                    <a:pt x="560" y="163"/>
                  </a:lnTo>
                  <a:lnTo>
                    <a:pt x="560" y="163"/>
                  </a:lnTo>
                  <a:lnTo>
                    <a:pt x="547" y="163"/>
                  </a:lnTo>
                  <a:lnTo>
                    <a:pt x="537" y="165"/>
                  </a:lnTo>
                  <a:lnTo>
                    <a:pt x="527" y="169"/>
                  </a:lnTo>
                  <a:lnTo>
                    <a:pt x="521" y="173"/>
                  </a:lnTo>
                  <a:lnTo>
                    <a:pt x="515" y="177"/>
                  </a:lnTo>
                  <a:lnTo>
                    <a:pt x="513" y="183"/>
                  </a:lnTo>
                  <a:lnTo>
                    <a:pt x="507" y="195"/>
                  </a:lnTo>
                  <a:lnTo>
                    <a:pt x="507" y="195"/>
                  </a:lnTo>
                  <a:lnTo>
                    <a:pt x="501" y="209"/>
                  </a:lnTo>
                  <a:lnTo>
                    <a:pt x="493" y="220"/>
                  </a:lnTo>
                  <a:lnTo>
                    <a:pt x="485" y="230"/>
                  </a:lnTo>
                  <a:lnTo>
                    <a:pt x="475" y="240"/>
                  </a:lnTo>
                  <a:lnTo>
                    <a:pt x="463" y="246"/>
                  </a:lnTo>
                  <a:lnTo>
                    <a:pt x="451" y="252"/>
                  </a:lnTo>
                  <a:lnTo>
                    <a:pt x="435" y="254"/>
                  </a:lnTo>
                  <a:lnTo>
                    <a:pt x="421" y="256"/>
                  </a:lnTo>
                  <a:lnTo>
                    <a:pt x="421" y="256"/>
                  </a:lnTo>
                  <a:lnTo>
                    <a:pt x="397" y="254"/>
                  </a:lnTo>
                  <a:lnTo>
                    <a:pt x="397" y="254"/>
                  </a:lnTo>
                  <a:lnTo>
                    <a:pt x="298" y="242"/>
                  </a:lnTo>
                  <a:lnTo>
                    <a:pt x="298" y="242"/>
                  </a:lnTo>
                  <a:lnTo>
                    <a:pt x="256" y="236"/>
                  </a:lnTo>
                  <a:lnTo>
                    <a:pt x="256" y="236"/>
                  </a:lnTo>
                  <a:lnTo>
                    <a:pt x="238" y="232"/>
                  </a:lnTo>
                  <a:lnTo>
                    <a:pt x="220" y="228"/>
                  </a:lnTo>
                  <a:lnTo>
                    <a:pt x="220" y="228"/>
                  </a:lnTo>
                  <a:lnTo>
                    <a:pt x="213" y="236"/>
                  </a:lnTo>
                  <a:lnTo>
                    <a:pt x="213" y="236"/>
                  </a:lnTo>
                  <a:lnTo>
                    <a:pt x="197" y="248"/>
                  </a:lnTo>
                  <a:lnTo>
                    <a:pt x="187" y="258"/>
                  </a:lnTo>
                  <a:lnTo>
                    <a:pt x="183" y="26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3" y="290"/>
                  </a:lnTo>
                  <a:lnTo>
                    <a:pt x="189" y="306"/>
                  </a:lnTo>
                  <a:lnTo>
                    <a:pt x="189" y="306"/>
                  </a:lnTo>
                  <a:lnTo>
                    <a:pt x="191" y="318"/>
                  </a:lnTo>
                  <a:lnTo>
                    <a:pt x="189" y="330"/>
                  </a:lnTo>
                  <a:lnTo>
                    <a:pt x="185" y="342"/>
                  </a:lnTo>
                  <a:lnTo>
                    <a:pt x="177" y="350"/>
                  </a:lnTo>
                  <a:lnTo>
                    <a:pt x="177" y="350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11" y="405"/>
                  </a:lnTo>
                  <a:lnTo>
                    <a:pt x="95" y="419"/>
                  </a:lnTo>
                  <a:lnTo>
                    <a:pt x="81" y="433"/>
                  </a:lnTo>
                  <a:lnTo>
                    <a:pt x="81" y="433"/>
                  </a:lnTo>
                  <a:lnTo>
                    <a:pt x="73" y="441"/>
                  </a:lnTo>
                  <a:lnTo>
                    <a:pt x="71" y="447"/>
                  </a:lnTo>
                  <a:lnTo>
                    <a:pt x="71" y="455"/>
                  </a:lnTo>
                  <a:lnTo>
                    <a:pt x="73" y="463"/>
                  </a:lnTo>
                  <a:lnTo>
                    <a:pt x="77" y="475"/>
                  </a:lnTo>
                  <a:lnTo>
                    <a:pt x="83" y="489"/>
                  </a:lnTo>
                  <a:lnTo>
                    <a:pt x="95" y="505"/>
                  </a:lnTo>
                  <a:lnTo>
                    <a:pt x="95" y="505"/>
                  </a:lnTo>
                  <a:lnTo>
                    <a:pt x="99" y="513"/>
                  </a:lnTo>
                  <a:lnTo>
                    <a:pt x="101" y="521"/>
                  </a:lnTo>
                  <a:lnTo>
                    <a:pt x="103" y="527"/>
                  </a:lnTo>
                  <a:lnTo>
                    <a:pt x="103" y="535"/>
                  </a:lnTo>
                  <a:lnTo>
                    <a:pt x="101" y="543"/>
                  </a:lnTo>
                  <a:lnTo>
                    <a:pt x="97" y="548"/>
                  </a:lnTo>
                  <a:lnTo>
                    <a:pt x="93" y="556"/>
                  </a:lnTo>
                  <a:lnTo>
                    <a:pt x="87" y="560"/>
                  </a:lnTo>
                  <a:lnTo>
                    <a:pt x="87" y="560"/>
                  </a:lnTo>
                  <a:lnTo>
                    <a:pt x="63" y="582"/>
                  </a:lnTo>
                  <a:lnTo>
                    <a:pt x="46" y="602"/>
                  </a:lnTo>
                  <a:lnTo>
                    <a:pt x="34" y="620"/>
                  </a:lnTo>
                  <a:lnTo>
                    <a:pt x="28" y="638"/>
                  </a:lnTo>
                  <a:lnTo>
                    <a:pt x="26" y="652"/>
                  </a:lnTo>
                  <a:lnTo>
                    <a:pt x="28" y="666"/>
                  </a:lnTo>
                  <a:lnTo>
                    <a:pt x="32" y="680"/>
                  </a:lnTo>
                  <a:lnTo>
                    <a:pt x="40" y="692"/>
                  </a:lnTo>
                  <a:lnTo>
                    <a:pt x="40" y="692"/>
                  </a:lnTo>
                  <a:lnTo>
                    <a:pt x="44" y="702"/>
                  </a:lnTo>
                  <a:lnTo>
                    <a:pt x="44" y="713"/>
                  </a:lnTo>
                  <a:lnTo>
                    <a:pt x="44" y="723"/>
                  </a:lnTo>
                  <a:lnTo>
                    <a:pt x="40" y="733"/>
                  </a:lnTo>
                  <a:lnTo>
                    <a:pt x="40" y="733"/>
                  </a:lnTo>
                  <a:lnTo>
                    <a:pt x="22" y="761"/>
                  </a:lnTo>
                  <a:lnTo>
                    <a:pt x="22" y="761"/>
                  </a:lnTo>
                  <a:lnTo>
                    <a:pt x="0" y="801"/>
                  </a:lnTo>
                  <a:lnTo>
                    <a:pt x="0" y="801"/>
                  </a:lnTo>
                  <a:lnTo>
                    <a:pt x="0" y="803"/>
                  </a:lnTo>
                  <a:lnTo>
                    <a:pt x="0" y="803"/>
                  </a:lnTo>
                  <a:lnTo>
                    <a:pt x="14" y="809"/>
                  </a:lnTo>
                  <a:lnTo>
                    <a:pt x="28" y="817"/>
                  </a:lnTo>
                  <a:lnTo>
                    <a:pt x="28" y="817"/>
                  </a:lnTo>
                  <a:lnTo>
                    <a:pt x="40" y="827"/>
                  </a:lnTo>
                  <a:lnTo>
                    <a:pt x="51" y="833"/>
                  </a:lnTo>
                  <a:lnTo>
                    <a:pt x="63" y="839"/>
                  </a:lnTo>
                  <a:lnTo>
                    <a:pt x="77" y="845"/>
                  </a:lnTo>
                  <a:lnTo>
                    <a:pt x="91" y="849"/>
                  </a:lnTo>
                  <a:lnTo>
                    <a:pt x="107" y="851"/>
                  </a:lnTo>
                  <a:lnTo>
                    <a:pt x="141" y="853"/>
                  </a:lnTo>
                  <a:lnTo>
                    <a:pt x="141" y="853"/>
                  </a:lnTo>
                  <a:lnTo>
                    <a:pt x="179" y="851"/>
                  </a:lnTo>
                  <a:lnTo>
                    <a:pt x="218" y="847"/>
                  </a:lnTo>
                  <a:lnTo>
                    <a:pt x="230" y="847"/>
                  </a:lnTo>
                  <a:lnTo>
                    <a:pt x="232" y="845"/>
                  </a:lnTo>
                  <a:lnTo>
                    <a:pt x="232" y="845"/>
                  </a:lnTo>
                  <a:lnTo>
                    <a:pt x="258" y="843"/>
                  </a:lnTo>
                  <a:lnTo>
                    <a:pt x="280" y="843"/>
                  </a:lnTo>
                  <a:lnTo>
                    <a:pt x="280" y="843"/>
                  </a:lnTo>
                  <a:lnTo>
                    <a:pt x="300" y="843"/>
                  </a:lnTo>
                  <a:lnTo>
                    <a:pt x="318" y="849"/>
                  </a:lnTo>
                  <a:lnTo>
                    <a:pt x="332" y="857"/>
                  </a:lnTo>
                  <a:lnTo>
                    <a:pt x="344" y="867"/>
                  </a:lnTo>
                  <a:lnTo>
                    <a:pt x="352" y="880"/>
                  </a:lnTo>
                  <a:lnTo>
                    <a:pt x="362" y="896"/>
                  </a:lnTo>
                  <a:lnTo>
                    <a:pt x="378" y="932"/>
                  </a:lnTo>
                  <a:lnTo>
                    <a:pt x="378" y="934"/>
                  </a:lnTo>
                  <a:lnTo>
                    <a:pt x="378" y="934"/>
                  </a:lnTo>
                  <a:lnTo>
                    <a:pt x="385" y="948"/>
                  </a:lnTo>
                  <a:lnTo>
                    <a:pt x="385" y="948"/>
                  </a:lnTo>
                  <a:lnTo>
                    <a:pt x="405" y="960"/>
                  </a:lnTo>
                  <a:lnTo>
                    <a:pt x="421" y="972"/>
                  </a:lnTo>
                  <a:lnTo>
                    <a:pt x="435" y="988"/>
                  </a:lnTo>
                  <a:lnTo>
                    <a:pt x="445" y="1004"/>
                  </a:lnTo>
                  <a:lnTo>
                    <a:pt x="453" y="1024"/>
                  </a:lnTo>
                  <a:lnTo>
                    <a:pt x="459" y="1044"/>
                  </a:lnTo>
                  <a:lnTo>
                    <a:pt x="461" y="1067"/>
                  </a:lnTo>
                  <a:lnTo>
                    <a:pt x="461" y="1091"/>
                  </a:lnTo>
                  <a:lnTo>
                    <a:pt x="461" y="1091"/>
                  </a:lnTo>
                  <a:lnTo>
                    <a:pt x="461" y="1103"/>
                  </a:lnTo>
                  <a:lnTo>
                    <a:pt x="463" y="1107"/>
                  </a:lnTo>
                  <a:lnTo>
                    <a:pt x="463" y="1107"/>
                  </a:lnTo>
                  <a:lnTo>
                    <a:pt x="469" y="1109"/>
                  </a:lnTo>
                  <a:lnTo>
                    <a:pt x="481" y="1111"/>
                  </a:lnTo>
                  <a:lnTo>
                    <a:pt x="481" y="1111"/>
                  </a:lnTo>
                  <a:lnTo>
                    <a:pt x="483" y="1111"/>
                  </a:lnTo>
                  <a:lnTo>
                    <a:pt x="483" y="1111"/>
                  </a:lnTo>
                  <a:lnTo>
                    <a:pt x="509" y="1111"/>
                  </a:lnTo>
                  <a:lnTo>
                    <a:pt x="509" y="1111"/>
                  </a:lnTo>
                  <a:lnTo>
                    <a:pt x="525" y="1111"/>
                  </a:lnTo>
                  <a:lnTo>
                    <a:pt x="525" y="1111"/>
                  </a:lnTo>
                  <a:lnTo>
                    <a:pt x="558" y="1113"/>
                  </a:lnTo>
                  <a:lnTo>
                    <a:pt x="586" y="1115"/>
                  </a:lnTo>
                  <a:lnTo>
                    <a:pt x="598" y="1117"/>
                  </a:lnTo>
                  <a:lnTo>
                    <a:pt x="608" y="1121"/>
                  </a:lnTo>
                  <a:lnTo>
                    <a:pt x="620" y="1125"/>
                  </a:lnTo>
                  <a:lnTo>
                    <a:pt x="628" y="1131"/>
                  </a:lnTo>
                  <a:lnTo>
                    <a:pt x="628" y="1131"/>
                  </a:lnTo>
                  <a:lnTo>
                    <a:pt x="630" y="1133"/>
                  </a:lnTo>
                  <a:lnTo>
                    <a:pt x="630" y="1133"/>
                  </a:lnTo>
                  <a:lnTo>
                    <a:pt x="636" y="1133"/>
                  </a:lnTo>
                  <a:lnTo>
                    <a:pt x="636" y="1133"/>
                  </a:lnTo>
                  <a:lnTo>
                    <a:pt x="638" y="1139"/>
                  </a:lnTo>
                  <a:lnTo>
                    <a:pt x="638" y="1139"/>
                  </a:lnTo>
                  <a:lnTo>
                    <a:pt x="650" y="1153"/>
                  </a:lnTo>
                  <a:lnTo>
                    <a:pt x="660" y="1173"/>
                  </a:lnTo>
                  <a:lnTo>
                    <a:pt x="670" y="1195"/>
                  </a:lnTo>
                  <a:lnTo>
                    <a:pt x="680" y="1222"/>
                  </a:lnTo>
                  <a:lnTo>
                    <a:pt x="680" y="1222"/>
                  </a:lnTo>
                  <a:lnTo>
                    <a:pt x="684" y="1238"/>
                  </a:lnTo>
                  <a:lnTo>
                    <a:pt x="686" y="1252"/>
                  </a:lnTo>
                  <a:lnTo>
                    <a:pt x="688" y="1264"/>
                  </a:lnTo>
                  <a:lnTo>
                    <a:pt x="686" y="1276"/>
                  </a:lnTo>
                  <a:lnTo>
                    <a:pt x="684" y="1286"/>
                  </a:lnTo>
                  <a:lnTo>
                    <a:pt x="682" y="1296"/>
                  </a:lnTo>
                  <a:lnTo>
                    <a:pt x="674" y="1310"/>
                  </a:lnTo>
                  <a:lnTo>
                    <a:pt x="674" y="1310"/>
                  </a:lnTo>
                  <a:lnTo>
                    <a:pt x="664" y="1324"/>
                  </a:lnTo>
                  <a:lnTo>
                    <a:pt x="656" y="1330"/>
                  </a:lnTo>
                  <a:lnTo>
                    <a:pt x="646" y="1338"/>
                  </a:lnTo>
                  <a:lnTo>
                    <a:pt x="636" y="1342"/>
                  </a:lnTo>
                  <a:lnTo>
                    <a:pt x="622" y="1348"/>
                  </a:lnTo>
                  <a:lnTo>
                    <a:pt x="608" y="1352"/>
                  </a:lnTo>
                  <a:lnTo>
                    <a:pt x="590" y="1354"/>
                  </a:lnTo>
                  <a:lnTo>
                    <a:pt x="590" y="1354"/>
                  </a:lnTo>
                  <a:lnTo>
                    <a:pt x="566" y="1358"/>
                  </a:lnTo>
                  <a:lnTo>
                    <a:pt x="566" y="1358"/>
                  </a:lnTo>
                  <a:lnTo>
                    <a:pt x="574" y="1374"/>
                  </a:lnTo>
                  <a:lnTo>
                    <a:pt x="574" y="1374"/>
                  </a:lnTo>
                  <a:lnTo>
                    <a:pt x="580" y="1387"/>
                  </a:lnTo>
                  <a:lnTo>
                    <a:pt x="580" y="1387"/>
                  </a:lnTo>
                  <a:lnTo>
                    <a:pt x="594" y="1417"/>
                  </a:lnTo>
                  <a:lnTo>
                    <a:pt x="608" y="1447"/>
                  </a:lnTo>
                  <a:lnTo>
                    <a:pt x="608" y="1447"/>
                  </a:lnTo>
                  <a:lnTo>
                    <a:pt x="618" y="1471"/>
                  </a:lnTo>
                  <a:lnTo>
                    <a:pt x="618" y="1471"/>
                  </a:lnTo>
                  <a:lnTo>
                    <a:pt x="622" y="1481"/>
                  </a:lnTo>
                  <a:lnTo>
                    <a:pt x="622" y="1493"/>
                  </a:lnTo>
                  <a:lnTo>
                    <a:pt x="620" y="1503"/>
                  </a:lnTo>
                  <a:lnTo>
                    <a:pt x="614" y="1513"/>
                  </a:lnTo>
                  <a:lnTo>
                    <a:pt x="614" y="1513"/>
                  </a:lnTo>
                  <a:lnTo>
                    <a:pt x="594" y="1537"/>
                  </a:lnTo>
                  <a:lnTo>
                    <a:pt x="594" y="1537"/>
                  </a:lnTo>
                  <a:lnTo>
                    <a:pt x="572" y="1566"/>
                  </a:lnTo>
                  <a:lnTo>
                    <a:pt x="572" y="1566"/>
                  </a:lnTo>
                  <a:lnTo>
                    <a:pt x="588" y="1572"/>
                  </a:lnTo>
                  <a:lnTo>
                    <a:pt x="602" y="1582"/>
                  </a:lnTo>
                  <a:lnTo>
                    <a:pt x="614" y="1590"/>
                  </a:lnTo>
                  <a:lnTo>
                    <a:pt x="620" y="1598"/>
                  </a:lnTo>
                  <a:lnTo>
                    <a:pt x="620" y="1598"/>
                  </a:lnTo>
                  <a:lnTo>
                    <a:pt x="660" y="1636"/>
                  </a:lnTo>
                  <a:lnTo>
                    <a:pt x="678" y="1654"/>
                  </a:lnTo>
                  <a:lnTo>
                    <a:pt x="696" y="1666"/>
                  </a:lnTo>
                  <a:lnTo>
                    <a:pt x="714" y="1678"/>
                  </a:lnTo>
                  <a:lnTo>
                    <a:pt x="733" y="1686"/>
                  </a:lnTo>
                  <a:lnTo>
                    <a:pt x="753" y="1692"/>
                  </a:lnTo>
                  <a:lnTo>
                    <a:pt x="773" y="1692"/>
                  </a:lnTo>
                  <a:lnTo>
                    <a:pt x="773" y="1692"/>
                  </a:lnTo>
                  <a:lnTo>
                    <a:pt x="797" y="1692"/>
                  </a:lnTo>
                  <a:lnTo>
                    <a:pt x="797" y="1692"/>
                  </a:lnTo>
                  <a:lnTo>
                    <a:pt x="809" y="1690"/>
                  </a:lnTo>
                  <a:lnTo>
                    <a:pt x="809" y="1690"/>
                  </a:lnTo>
                  <a:lnTo>
                    <a:pt x="825" y="1692"/>
                  </a:lnTo>
                  <a:lnTo>
                    <a:pt x="839" y="1696"/>
                  </a:lnTo>
                  <a:lnTo>
                    <a:pt x="839" y="1696"/>
                  </a:lnTo>
                  <a:lnTo>
                    <a:pt x="855" y="1698"/>
                  </a:lnTo>
                  <a:lnTo>
                    <a:pt x="869" y="1704"/>
                  </a:lnTo>
                  <a:lnTo>
                    <a:pt x="869" y="1704"/>
                  </a:lnTo>
                  <a:lnTo>
                    <a:pt x="914" y="1733"/>
                  </a:lnTo>
                  <a:lnTo>
                    <a:pt x="914" y="1733"/>
                  </a:lnTo>
                  <a:lnTo>
                    <a:pt x="932" y="1741"/>
                  </a:lnTo>
                  <a:lnTo>
                    <a:pt x="932" y="1741"/>
                  </a:lnTo>
                  <a:lnTo>
                    <a:pt x="976" y="1765"/>
                  </a:lnTo>
                  <a:lnTo>
                    <a:pt x="1000" y="1775"/>
                  </a:lnTo>
                  <a:lnTo>
                    <a:pt x="1022" y="1785"/>
                  </a:lnTo>
                  <a:lnTo>
                    <a:pt x="1022" y="1785"/>
                  </a:lnTo>
                  <a:lnTo>
                    <a:pt x="1034" y="1781"/>
                  </a:lnTo>
                  <a:lnTo>
                    <a:pt x="1057" y="1771"/>
                  </a:lnTo>
                  <a:lnTo>
                    <a:pt x="1057" y="1771"/>
                  </a:lnTo>
                  <a:lnTo>
                    <a:pt x="1077" y="1761"/>
                  </a:lnTo>
                  <a:lnTo>
                    <a:pt x="1093" y="1755"/>
                  </a:lnTo>
                  <a:lnTo>
                    <a:pt x="1109" y="1753"/>
                  </a:lnTo>
                  <a:lnTo>
                    <a:pt x="1125" y="1751"/>
                  </a:lnTo>
                  <a:lnTo>
                    <a:pt x="1125" y="1751"/>
                  </a:lnTo>
                  <a:lnTo>
                    <a:pt x="1141" y="1753"/>
                  </a:lnTo>
                  <a:lnTo>
                    <a:pt x="1157" y="1757"/>
                  </a:lnTo>
                  <a:lnTo>
                    <a:pt x="1157" y="1757"/>
                  </a:lnTo>
                  <a:lnTo>
                    <a:pt x="1161" y="1753"/>
                  </a:lnTo>
                  <a:lnTo>
                    <a:pt x="1161" y="1753"/>
                  </a:lnTo>
                  <a:lnTo>
                    <a:pt x="1163" y="1717"/>
                  </a:lnTo>
                  <a:lnTo>
                    <a:pt x="1167" y="1684"/>
                  </a:lnTo>
                  <a:lnTo>
                    <a:pt x="1173" y="1648"/>
                  </a:lnTo>
                  <a:lnTo>
                    <a:pt x="1183" y="1614"/>
                  </a:lnTo>
                  <a:lnTo>
                    <a:pt x="1183" y="1614"/>
                  </a:lnTo>
                  <a:lnTo>
                    <a:pt x="1183" y="1592"/>
                  </a:lnTo>
                  <a:lnTo>
                    <a:pt x="1183" y="1592"/>
                  </a:lnTo>
                  <a:lnTo>
                    <a:pt x="1177" y="1562"/>
                  </a:lnTo>
                  <a:lnTo>
                    <a:pt x="1177" y="1562"/>
                  </a:lnTo>
                  <a:lnTo>
                    <a:pt x="1167" y="1515"/>
                  </a:lnTo>
                  <a:lnTo>
                    <a:pt x="1163" y="1493"/>
                  </a:lnTo>
                  <a:lnTo>
                    <a:pt x="1155" y="1471"/>
                  </a:lnTo>
                  <a:lnTo>
                    <a:pt x="1147" y="1453"/>
                  </a:lnTo>
                  <a:lnTo>
                    <a:pt x="1135" y="1435"/>
                  </a:lnTo>
                  <a:lnTo>
                    <a:pt x="1123" y="1419"/>
                  </a:lnTo>
                  <a:lnTo>
                    <a:pt x="1105" y="1405"/>
                  </a:lnTo>
                  <a:lnTo>
                    <a:pt x="1105" y="1405"/>
                  </a:lnTo>
                  <a:lnTo>
                    <a:pt x="1101" y="1401"/>
                  </a:lnTo>
                  <a:lnTo>
                    <a:pt x="1095" y="1395"/>
                  </a:lnTo>
                  <a:lnTo>
                    <a:pt x="1091" y="1389"/>
                  </a:lnTo>
                  <a:lnTo>
                    <a:pt x="1089" y="1381"/>
                  </a:lnTo>
                  <a:lnTo>
                    <a:pt x="1089" y="1376"/>
                  </a:lnTo>
                  <a:lnTo>
                    <a:pt x="1089" y="1368"/>
                  </a:lnTo>
                  <a:lnTo>
                    <a:pt x="1089" y="1362"/>
                  </a:lnTo>
                  <a:lnTo>
                    <a:pt x="1093" y="1354"/>
                  </a:lnTo>
                  <a:lnTo>
                    <a:pt x="1093" y="1354"/>
                  </a:lnTo>
                  <a:lnTo>
                    <a:pt x="1095" y="1348"/>
                  </a:lnTo>
                  <a:lnTo>
                    <a:pt x="1095" y="1348"/>
                  </a:lnTo>
                  <a:lnTo>
                    <a:pt x="1099" y="1340"/>
                  </a:lnTo>
                  <a:lnTo>
                    <a:pt x="1105" y="1332"/>
                  </a:lnTo>
                  <a:lnTo>
                    <a:pt x="1115" y="1322"/>
                  </a:lnTo>
                  <a:lnTo>
                    <a:pt x="1121" y="1320"/>
                  </a:lnTo>
                  <a:lnTo>
                    <a:pt x="1129" y="1318"/>
                  </a:lnTo>
                  <a:lnTo>
                    <a:pt x="1129" y="1318"/>
                  </a:lnTo>
                  <a:lnTo>
                    <a:pt x="1145" y="1314"/>
                  </a:lnTo>
                  <a:lnTo>
                    <a:pt x="1157" y="1310"/>
                  </a:lnTo>
                  <a:lnTo>
                    <a:pt x="1167" y="1302"/>
                  </a:lnTo>
                  <a:lnTo>
                    <a:pt x="1177" y="1294"/>
                  </a:lnTo>
                  <a:lnTo>
                    <a:pt x="1183" y="1282"/>
                  </a:lnTo>
                  <a:lnTo>
                    <a:pt x="1187" y="1268"/>
                  </a:lnTo>
                  <a:lnTo>
                    <a:pt x="1189" y="1248"/>
                  </a:lnTo>
                  <a:lnTo>
                    <a:pt x="1189" y="1226"/>
                  </a:lnTo>
                  <a:lnTo>
                    <a:pt x="1189" y="1226"/>
                  </a:lnTo>
                  <a:lnTo>
                    <a:pt x="1189" y="1214"/>
                  </a:lnTo>
                  <a:lnTo>
                    <a:pt x="1189" y="1205"/>
                  </a:lnTo>
                  <a:lnTo>
                    <a:pt x="1193" y="1187"/>
                  </a:lnTo>
                  <a:lnTo>
                    <a:pt x="1193" y="1187"/>
                  </a:lnTo>
                  <a:lnTo>
                    <a:pt x="1197" y="1179"/>
                  </a:lnTo>
                  <a:lnTo>
                    <a:pt x="1197" y="1179"/>
                  </a:lnTo>
                  <a:lnTo>
                    <a:pt x="1209" y="1109"/>
                  </a:lnTo>
                  <a:lnTo>
                    <a:pt x="1209" y="1103"/>
                  </a:lnTo>
                  <a:lnTo>
                    <a:pt x="1209" y="1103"/>
                  </a:lnTo>
                  <a:lnTo>
                    <a:pt x="1203" y="1095"/>
                  </a:lnTo>
                  <a:lnTo>
                    <a:pt x="1201" y="1085"/>
                  </a:lnTo>
                  <a:lnTo>
                    <a:pt x="1199" y="1075"/>
                  </a:lnTo>
                  <a:lnTo>
                    <a:pt x="1201" y="1063"/>
                  </a:lnTo>
                  <a:lnTo>
                    <a:pt x="1201" y="1063"/>
                  </a:lnTo>
                  <a:lnTo>
                    <a:pt x="1205" y="1053"/>
                  </a:lnTo>
                  <a:lnTo>
                    <a:pt x="1213" y="1045"/>
                  </a:lnTo>
                  <a:lnTo>
                    <a:pt x="1220" y="1040"/>
                  </a:lnTo>
                  <a:lnTo>
                    <a:pt x="1232" y="1036"/>
                  </a:lnTo>
                  <a:lnTo>
                    <a:pt x="1280" y="1028"/>
                  </a:lnTo>
                  <a:lnTo>
                    <a:pt x="1280" y="1028"/>
                  </a:lnTo>
                  <a:lnTo>
                    <a:pt x="1387" y="1006"/>
                  </a:lnTo>
                  <a:lnTo>
                    <a:pt x="1387" y="1006"/>
                  </a:lnTo>
                  <a:lnTo>
                    <a:pt x="1429" y="998"/>
                  </a:lnTo>
                  <a:lnTo>
                    <a:pt x="1429" y="998"/>
                  </a:lnTo>
                  <a:lnTo>
                    <a:pt x="1473" y="990"/>
                  </a:lnTo>
                  <a:lnTo>
                    <a:pt x="1515" y="982"/>
                  </a:lnTo>
                  <a:lnTo>
                    <a:pt x="1515" y="982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29" y="958"/>
                  </a:lnTo>
                  <a:lnTo>
                    <a:pt x="1529" y="958"/>
                  </a:lnTo>
                  <a:lnTo>
                    <a:pt x="1535" y="952"/>
                  </a:lnTo>
                  <a:lnTo>
                    <a:pt x="1543" y="946"/>
                  </a:lnTo>
                  <a:lnTo>
                    <a:pt x="1550" y="942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74" y="938"/>
                  </a:lnTo>
                  <a:lnTo>
                    <a:pt x="1574" y="938"/>
                  </a:lnTo>
                  <a:lnTo>
                    <a:pt x="1584" y="938"/>
                  </a:lnTo>
                  <a:lnTo>
                    <a:pt x="1594" y="942"/>
                  </a:lnTo>
                  <a:lnTo>
                    <a:pt x="1594" y="942"/>
                  </a:lnTo>
                  <a:lnTo>
                    <a:pt x="1620" y="950"/>
                  </a:lnTo>
                  <a:lnTo>
                    <a:pt x="1632" y="954"/>
                  </a:lnTo>
                  <a:lnTo>
                    <a:pt x="1642" y="954"/>
                  </a:lnTo>
                  <a:lnTo>
                    <a:pt x="1642" y="954"/>
                  </a:lnTo>
                  <a:lnTo>
                    <a:pt x="1648" y="954"/>
                  </a:lnTo>
                  <a:lnTo>
                    <a:pt x="1656" y="948"/>
                  </a:lnTo>
                  <a:lnTo>
                    <a:pt x="1668" y="934"/>
                  </a:lnTo>
                  <a:lnTo>
                    <a:pt x="1684" y="910"/>
                  </a:lnTo>
                  <a:lnTo>
                    <a:pt x="1684" y="910"/>
                  </a:lnTo>
                  <a:lnTo>
                    <a:pt x="1698" y="888"/>
                  </a:lnTo>
                  <a:lnTo>
                    <a:pt x="1713" y="867"/>
                  </a:lnTo>
                  <a:lnTo>
                    <a:pt x="1731" y="849"/>
                  </a:lnTo>
                  <a:lnTo>
                    <a:pt x="1741" y="841"/>
                  </a:lnTo>
                  <a:lnTo>
                    <a:pt x="1751" y="833"/>
                  </a:lnTo>
                  <a:lnTo>
                    <a:pt x="1751" y="833"/>
                  </a:lnTo>
                  <a:lnTo>
                    <a:pt x="1735" y="829"/>
                  </a:lnTo>
                  <a:lnTo>
                    <a:pt x="1721" y="825"/>
                  </a:lnTo>
                  <a:lnTo>
                    <a:pt x="1721" y="825"/>
                  </a:lnTo>
                  <a:lnTo>
                    <a:pt x="1708" y="819"/>
                  </a:lnTo>
                  <a:lnTo>
                    <a:pt x="1698" y="817"/>
                  </a:lnTo>
                  <a:lnTo>
                    <a:pt x="1698" y="8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4" name="Freeform 6"/>
            <p:cNvSpPr>
              <a:spLocks/>
            </p:cNvSpPr>
            <p:nvPr/>
          </p:nvSpPr>
          <p:spPr bwMode="auto">
            <a:xfrm>
              <a:off x="7028692" y="2631854"/>
              <a:ext cx="243557" cy="301064"/>
            </a:xfrm>
            <a:custGeom>
              <a:avLst/>
              <a:gdLst>
                <a:gd name="T0" fmla="*/ 1014 w 1470"/>
                <a:gd name="T1" fmla="*/ 1669 h 1836"/>
                <a:gd name="T2" fmla="*/ 1050 w 1470"/>
                <a:gd name="T3" fmla="*/ 1636 h 1836"/>
                <a:gd name="T4" fmla="*/ 1096 w 1470"/>
                <a:gd name="T5" fmla="*/ 1620 h 1836"/>
                <a:gd name="T6" fmla="*/ 1126 w 1470"/>
                <a:gd name="T7" fmla="*/ 1618 h 1836"/>
                <a:gd name="T8" fmla="*/ 1136 w 1470"/>
                <a:gd name="T9" fmla="*/ 1500 h 1836"/>
                <a:gd name="T10" fmla="*/ 1173 w 1470"/>
                <a:gd name="T11" fmla="*/ 1343 h 1836"/>
                <a:gd name="T12" fmla="*/ 1233 w 1470"/>
                <a:gd name="T13" fmla="*/ 1318 h 1836"/>
                <a:gd name="T14" fmla="*/ 1307 w 1470"/>
                <a:gd name="T15" fmla="*/ 1300 h 1836"/>
                <a:gd name="T16" fmla="*/ 1305 w 1470"/>
                <a:gd name="T17" fmla="*/ 1220 h 1836"/>
                <a:gd name="T18" fmla="*/ 1326 w 1470"/>
                <a:gd name="T19" fmla="*/ 1161 h 1836"/>
                <a:gd name="T20" fmla="*/ 1390 w 1470"/>
                <a:gd name="T21" fmla="*/ 1127 h 1836"/>
                <a:gd name="T22" fmla="*/ 1466 w 1470"/>
                <a:gd name="T23" fmla="*/ 996 h 1836"/>
                <a:gd name="T24" fmla="*/ 1424 w 1470"/>
                <a:gd name="T25" fmla="*/ 970 h 1836"/>
                <a:gd name="T26" fmla="*/ 1354 w 1470"/>
                <a:gd name="T27" fmla="*/ 962 h 1836"/>
                <a:gd name="T28" fmla="*/ 1283 w 1470"/>
                <a:gd name="T29" fmla="*/ 894 h 1836"/>
                <a:gd name="T30" fmla="*/ 1201 w 1470"/>
                <a:gd name="T31" fmla="*/ 852 h 1836"/>
                <a:gd name="T32" fmla="*/ 1159 w 1470"/>
                <a:gd name="T33" fmla="*/ 840 h 1836"/>
                <a:gd name="T34" fmla="*/ 1106 w 1470"/>
                <a:gd name="T35" fmla="*/ 866 h 1836"/>
                <a:gd name="T36" fmla="*/ 1050 w 1470"/>
                <a:gd name="T37" fmla="*/ 844 h 1836"/>
                <a:gd name="T38" fmla="*/ 935 w 1470"/>
                <a:gd name="T39" fmla="*/ 771 h 1836"/>
                <a:gd name="T40" fmla="*/ 889 w 1470"/>
                <a:gd name="T41" fmla="*/ 739 h 1836"/>
                <a:gd name="T42" fmla="*/ 855 w 1470"/>
                <a:gd name="T43" fmla="*/ 747 h 1836"/>
                <a:gd name="T44" fmla="*/ 818 w 1470"/>
                <a:gd name="T45" fmla="*/ 703 h 1836"/>
                <a:gd name="T46" fmla="*/ 734 w 1470"/>
                <a:gd name="T47" fmla="*/ 687 h 1836"/>
                <a:gd name="T48" fmla="*/ 712 w 1470"/>
                <a:gd name="T49" fmla="*/ 626 h 1836"/>
                <a:gd name="T50" fmla="*/ 764 w 1470"/>
                <a:gd name="T51" fmla="*/ 546 h 1836"/>
                <a:gd name="T52" fmla="*/ 728 w 1470"/>
                <a:gd name="T53" fmla="*/ 506 h 1836"/>
                <a:gd name="T54" fmla="*/ 670 w 1470"/>
                <a:gd name="T55" fmla="*/ 415 h 1836"/>
                <a:gd name="T56" fmla="*/ 674 w 1470"/>
                <a:gd name="T57" fmla="*/ 320 h 1836"/>
                <a:gd name="T58" fmla="*/ 728 w 1470"/>
                <a:gd name="T59" fmla="*/ 242 h 1836"/>
                <a:gd name="T60" fmla="*/ 676 w 1470"/>
                <a:gd name="T61" fmla="*/ 169 h 1836"/>
                <a:gd name="T62" fmla="*/ 698 w 1470"/>
                <a:gd name="T63" fmla="*/ 89 h 1836"/>
                <a:gd name="T64" fmla="*/ 597 w 1470"/>
                <a:gd name="T65" fmla="*/ 75 h 1836"/>
                <a:gd name="T66" fmla="*/ 490 w 1470"/>
                <a:gd name="T67" fmla="*/ 5 h 1836"/>
                <a:gd name="T68" fmla="*/ 418 w 1470"/>
                <a:gd name="T69" fmla="*/ 105 h 1836"/>
                <a:gd name="T70" fmla="*/ 440 w 1470"/>
                <a:gd name="T71" fmla="*/ 178 h 1836"/>
                <a:gd name="T72" fmla="*/ 428 w 1470"/>
                <a:gd name="T73" fmla="*/ 228 h 1836"/>
                <a:gd name="T74" fmla="*/ 297 w 1470"/>
                <a:gd name="T75" fmla="*/ 337 h 1836"/>
                <a:gd name="T76" fmla="*/ 183 w 1470"/>
                <a:gd name="T77" fmla="*/ 419 h 1836"/>
                <a:gd name="T78" fmla="*/ 112 w 1470"/>
                <a:gd name="T79" fmla="*/ 485 h 1836"/>
                <a:gd name="T80" fmla="*/ 42 w 1470"/>
                <a:gd name="T81" fmla="*/ 592 h 1836"/>
                <a:gd name="T82" fmla="*/ 2 w 1470"/>
                <a:gd name="T83" fmla="*/ 685 h 1836"/>
                <a:gd name="T84" fmla="*/ 20 w 1470"/>
                <a:gd name="T85" fmla="*/ 769 h 1836"/>
                <a:gd name="T86" fmla="*/ 28 w 1470"/>
                <a:gd name="T87" fmla="*/ 834 h 1836"/>
                <a:gd name="T88" fmla="*/ 50 w 1470"/>
                <a:gd name="T89" fmla="*/ 948 h 1836"/>
                <a:gd name="T90" fmla="*/ 36 w 1470"/>
                <a:gd name="T91" fmla="*/ 1055 h 1836"/>
                <a:gd name="T92" fmla="*/ 84 w 1470"/>
                <a:gd name="T93" fmla="*/ 1121 h 1836"/>
                <a:gd name="T94" fmla="*/ 152 w 1470"/>
                <a:gd name="T95" fmla="*/ 1200 h 1836"/>
                <a:gd name="T96" fmla="*/ 203 w 1470"/>
                <a:gd name="T97" fmla="*/ 1206 h 1836"/>
                <a:gd name="T98" fmla="*/ 247 w 1470"/>
                <a:gd name="T99" fmla="*/ 1230 h 1836"/>
                <a:gd name="T100" fmla="*/ 297 w 1470"/>
                <a:gd name="T101" fmla="*/ 1296 h 1836"/>
                <a:gd name="T102" fmla="*/ 392 w 1470"/>
                <a:gd name="T103" fmla="*/ 1415 h 1836"/>
                <a:gd name="T104" fmla="*/ 557 w 1470"/>
                <a:gd name="T105" fmla="*/ 1520 h 1836"/>
                <a:gd name="T106" fmla="*/ 661 w 1470"/>
                <a:gd name="T107" fmla="*/ 1506 h 1836"/>
                <a:gd name="T108" fmla="*/ 754 w 1470"/>
                <a:gd name="T109" fmla="*/ 1493 h 1836"/>
                <a:gd name="T110" fmla="*/ 804 w 1470"/>
                <a:gd name="T111" fmla="*/ 1568 h 1836"/>
                <a:gd name="T112" fmla="*/ 833 w 1470"/>
                <a:gd name="T113" fmla="*/ 1612 h 1836"/>
                <a:gd name="T114" fmla="*/ 895 w 1470"/>
                <a:gd name="T115" fmla="*/ 1679 h 1836"/>
                <a:gd name="T116" fmla="*/ 909 w 1470"/>
                <a:gd name="T117" fmla="*/ 1785 h 1836"/>
                <a:gd name="T118" fmla="*/ 921 w 1470"/>
                <a:gd name="T119" fmla="*/ 1823 h 1836"/>
                <a:gd name="T120" fmla="*/ 979 w 1470"/>
                <a:gd name="T121" fmla="*/ 1834 h 1836"/>
                <a:gd name="T122" fmla="*/ 1024 w 1470"/>
                <a:gd name="T123" fmla="*/ 1787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0" h="1836">
                  <a:moveTo>
                    <a:pt x="1004" y="1733"/>
                  </a:moveTo>
                  <a:lnTo>
                    <a:pt x="1004" y="1733"/>
                  </a:lnTo>
                  <a:lnTo>
                    <a:pt x="979" y="1689"/>
                  </a:lnTo>
                  <a:lnTo>
                    <a:pt x="979" y="1689"/>
                  </a:lnTo>
                  <a:lnTo>
                    <a:pt x="989" y="1685"/>
                  </a:lnTo>
                  <a:lnTo>
                    <a:pt x="996" y="1681"/>
                  </a:lnTo>
                  <a:lnTo>
                    <a:pt x="1014" y="1669"/>
                  </a:lnTo>
                  <a:lnTo>
                    <a:pt x="1014" y="1669"/>
                  </a:lnTo>
                  <a:lnTo>
                    <a:pt x="1014" y="1667"/>
                  </a:lnTo>
                  <a:lnTo>
                    <a:pt x="1014" y="1667"/>
                  </a:lnTo>
                  <a:lnTo>
                    <a:pt x="1022" y="1658"/>
                  </a:lnTo>
                  <a:lnTo>
                    <a:pt x="1030" y="1650"/>
                  </a:lnTo>
                  <a:lnTo>
                    <a:pt x="1040" y="1642"/>
                  </a:lnTo>
                  <a:lnTo>
                    <a:pt x="1050" y="1636"/>
                  </a:lnTo>
                  <a:lnTo>
                    <a:pt x="1050" y="1636"/>
                  </a:lnTo>
                  <a:lnTo>
                    <a:pt x="1060" y="1630"/>
                  </a:lnTo>
                  <a:lnTo>
                    <a:pt x="1070" y="1624"/>
                  </a:lnTo>
                  <a:lnTo>
                    <a:pt x="1080" y="1620"/>
                  </a:lnTo>
                  <a:lnTo>
                    <a:pt x="1092" y="1620"/>
                  </a:lnTo>
                  <a:lnTo>
                    <a:pt x="1092" y="1620"/>
                  </a:lnTo>
                  <a:lnTo>
                    <a:pt x="1096" y="1620"/>
                  </a:lnTo>
                  <a:lnTo>
                    <a:pt x="1096" y="1620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4" y="1618"/>
                  </a:lnTo>
                  <a:lnTo>
                    <a:pt x="1114" y="1618"/>
                  </a:lnTo>
                  <a:lnTo>
                    <a:pt x="1126" y="1618"/>
                  </a:lnTo>
                  <a:lnTo>
                    <a:pt x="1130" y="1616"/>
                  </a:lnTo>
                  <a:lnTo>
                    <a:pt x="1130" y="1616"/>
                  </a:lnTo>
                  <a:lnTo>
                    <a:pt x="1132" y="1610"/>
                  </a:lnTo>
                  <a:lnTo>
                    <a:pt x="1132" y="1596"/>
                  </a:lnTo>
                  <a:lnTo>
                    <a:pt x="1132" y="1596"/>
                  </a:lnTo>
                  <a:lnTo>
                    <a:pt x="1136" y="1500"/>
                  </a:lnTo>
                  <a:lnTo>
                    <a:pt x="1136" y="1500"/>
                  </a:lnTo>
                  <a:lnTo>
                    <a:pt x="1140" y="1429"/>
                  </a:lnTo>
                  <a:lnTo>
                    <a:pt x="1140" y="1429"/>
                  </a:lnTo>
                  <a:lnTo>
                    <a:pt x="1144" y="1403"/>
                  </a:lnTo>
                  <a:lnTo>
                    <a:pt x="1150" y="1379"/>
                  </a:lnTo>
                  <a:lnTo>
                    <a:pt x="1159" y="1359"/>
                  </a:lnTo>
                  <a:lnTo>
                    <a:pt x="1165" y="1351"/>
                  </a:lnTo>
                  <a:lnTo>
                    <a:pt x="1173" y="1343"/>
                  </a:lnTo>
                  <a:lnTo>
                    <a:pt x="1173" y="1343"/>
                  </a:lnTo>
                  <a:lnTo>
                    <a:pt x="1181" y="1337"/>
                  </a:lnTo>
                  <a:lnTo>
                    <a:pt x="1189" y="1332"/>
                  </a:lnTo>
                  <a:lnTo>
                    <a:pt x="1189" y="1332"/>
                  </a:lnTo>
                  <a:lnTo>
                    <a:pt x="1203" y="1326"/>
                  </a:lnTo>
                  <a:lnTo>
                    <a:pt x="1217" y="1322"/>
                  </a:lnTo>
                  <a:lnTo>
                    <a:pt x="1233" y="1318"/>
                  </a:lnTo>
                  <a:lnTo>
                    <a:pt x="1249" y="1318"/>
                  </a:lnTo>
                  <a:lnTo>
                    <a:pt x="1249" y="1318"/>
                  </a:lnTo>
                  <a:lnTo>
                    <a:pt x="1263" y="1316"/>
                  </a:lnTo>
                  <a:lnTo>
                    <a:pt x="1277" y="1312"/>
                  </a:lnTo>
                  <a:lnTo>
                    <a:pt x="1291" y="1308"/>
                  </a:lnTo>
                  <a:lnTo>
                    <a:pt x="1307" y="1300"/>
                  </a:lnTo>
                  <a:lnTo>
                    <a:pt x="1307" y="1300"/>
                  </a:lnTo>
                  <a:lnTo>
                    <a:pt x="1311" y="1298"/>
                  </a:lnTo>
                  <a:lnTo>
                    <a:pt x="1313" y="1294"/>
                  </a:lnTo>
                  <a:lnTo>
                    <a:pt x="1315" y="1284"/>
                  </a:lnTo>
                  <a:lnTo>
                    <a:pt x="1313" y="1268"/>
                  </a:lnTo>
                  <a:lnTo>
                    <a:pt x="1313" y="1268"/>
                  </a:lnTo>
                  <a:lnTo>
                    <a:pt x="1307" y="1244"/>
                  </a:lnTo>
                  <a:lnTo>
                    <a:pt x="1305" y="1220"/>
                  </a:lnTo>
                  <a:lnTo>
                    <a:pt x="1305" y="1210"/>
                  </a:lnTo>
                  <a:lnTo>
                    <a:pt x="1307" y="1198"/>
                  </a:lnTo>
                  <a:lnTo>
                    <a:pt x="1309" y="1188"/>
                  </a:lnTo>
                  <a:lnTo>
                    <a:pt x="1313" y="1178"/>
                  </a:lnTo>
                  <a:lnTo>
                    <a:pt x="1313" y="1178"/>
                  </a:lnTo>
                  <a:lnTo>
                    <a:pt x="1321" y="1168"/>
                  </a:lnTo>
                  <a:lnTo>
                    <a:pt x="1326" y="1161"/>
                  </a:lnTo>
                  <a:lnTo>
                    <a:pt x="1334" y="1153"/>
                  </a:lnTo>
                  <a:lnTo>
                    <a:pt x="1344" y="1147"/>
                  </a:lnTo>
                  <a:lnTo>
                    <a:pt x="1364" y="1137"/>
                  </a:lnTo>
                  <a:lnTo>
                    <a:pt x="1388" y="1129"/>
                  </a:lnTo>
                  <a:lnTo>
                    <a:pt x="1388" y="1129"/>
                  </a:lnTo>
                  <a:lnTo>
                    <a:pt x="1390" y="1127"/>
                  </a:lnTo>
                  <a:lnTo>
                    <a:pt x="1390" y="1127"/>
                  </a:lnTo>
                  <a:lnTo>
                    <a:pt x="1406" y="1103"/>
                  </a:lnTo>
                  <a:lnTo>
                    <a:pt x="1406" y="1103"/>
                  </a:lnTo>
                  <a:lnTo>
                    <a:pt x="1436" y="1057"/>
                  </a:lnTo>
                  <a:lnTo>
                    <a:pt x="1448" y="1033"/>
                  </a:lnTo>
                  <a:lnTo>
                    <a:pt x="1458" y="1011"/>
                  </a:lnTo>
                  <a:lnTo>
                    <a:pt x="1458" y="1011"/>
                  </a:lnTo>
                  <a:lnTo>
                    <a:pt x="1466" y="996"/>
                  </a:lnTo>
                  <a:lnTo>
                    <a:pt x="1466" y="996"/>
                  </a:lnTo>
                  <a:lnTo>
                    <a:pt x="1470" y="972"/>
                  </a:lnTo>
                  <a:lnTo>
                    <a:pt x="1470" y="972"/>
                  </a:lnTo>
                  <a:lnTo>
                    <a:pt x="1462" y="970"/>
                  </a:lnTo>
                  <a:lnTo>
                    <a:pt x="1448" y="970"/>
                  </a:lnTo>
                  <a:lnTo>
                    <a:pt x="1448" y="970"/>
                  </a:lnTo>
                  <a:lnTo>
                    <a:pt x="1424" y="970"/>
                  </a:lnTo>
                  <a:lnTo>
                    <a:pt x="1416" y="970"/>
                  </a:lnTo>
                  <a:lnTo>
                    <a:pt x="1416" y="970"/>
                  </a:lnTo>
                  <a:lnTo>
                    <a:pt x="1406" y="972"/>
                  </a:lnTo>
                  <a:lnTo>
                    <a:pt x="1406" y="972"/>
                  </a:lnTo>
                  <a:lnTo>
                    <a:pt x="1388" y="970"/>
                  </a:lnTo>
                  <a:lnTo>
                    <a:pt x="1370" y="966"/>
                  </a:lnTo>
                  <a:lnTo>
                    <a:pt x="1354" y="962"/>
                  </a:lnTo>
                  <a:lnTo>
                    <a:pt x="1338" y="954"/>
                  </a:lnTo>
                  <a:lnTo>
                    <a:pt x="1326" y="944"/>
                  </a:lnTo>
                  <a:lnTo>
                    <a:pt x="1313" y="932"/>
                  </a:lnTo>
                  <a:lnTo>
                    <a:pt x="1303" y="918"/>
                  </a:lnTo>
                  <a:lnTo>
                    <a:pt x="1293" y="902"/>
                  </a:lnTo>
                  <a:lnTo>
                    <a:pt x="1293" y="902"/>
                  </a:lnTo>
                  <a:lnTo>
                    <a:pt x="1283" y="894"/>
                  </a:lnTo>
                  <a:lnTo>
                    <a:pt x="1269" y="886"/>
                  </a:lnTo>
                  <a:lnTo>
                    <a:pt x="1269" y="886"/>
                  </a:lnTo>
                  <a:lnTo>
                    <a:pt x="1257" y="880"/>
                  </a:lnTo>
                  <a:lnTo>
                    <a:pt x="1257" y="880"/>
                  </a:lnTo>
                  <a:lnTo>
                    <a:pt x="1229" y="866"/>
                  </a:lnTo>
                  <a:lnTo>
                    <a:pt x="1229" y="866"/>
                  </a:lnTo>
                  <a:lnTo>
                    <a:pt x="1201" y="852"/>
                  </a:lnTo>
                  <a:lnTo>
                    <a:pt x="1201" y="852"/>
                  </a:lnTo>
                  <a:lnTo>
                    <a:pt x="1181" y="842"/>
                  </a:lnTo>
                  <a:lnTo>
                    <a:pt x="1173" y="838"/>
                  </a:lnTo>
                  <a:lnTo>
                    <a:pt x="1165" y="836"/>
                  </a:lnTo>
                  <a:lnTo>
                    <a:pt x="1165" y="836"/>
                  </a:lnTo>
                  <a:lnTo>
                    <a:pt x="1163" y="838"/>
                  </a:lnTo>
                  <a:lnTo>
                    <a:pt x="1159" y="840"/>
                  </a:lnTo>
                  <a:lnTo>
                    <a:pt x="1156" y="846"/>
                  </a:lnTo>
                  <a:lnTo>
                    <a:pt x="1156" y="846"/>
                  </a:lnTo>
                  <a:lnTo>
                    <a:pt x="1150" y="852"/>
                  </a:lnTo>
                  <a:lnTo>
                    <a:pt x="1144" y="856"/>
                  </a:lnTo>
                  <a:lnTo>
                    <a:pt x="1132" y="862"/>
                  </a:lnTo>
                  <a:lnTo>
                    <a:pt x="1118" y="866"/>
                  </a:lnTo>
                  <a:lnTo>
                    <a:pt x="1106" y="866"/>
                  </a:lnTo>
                  <a:lnTo>
                    <a:pt x="1106" y="866"/>
                  </a:lnTo>
                  <a:lnTo>
                    <a:pt x="1094" y="866"/>
                  </a:lnTo>
                  <a:lnTo>
                    <a:pt x="1084" y="864"/>
                  </a:lnTo>
                  <a:lnTo>
                    <a:pt x="1072" y="860"/>
                  </a:lnTo>
                  <a:lnTo>
                    <a:pt x="1062" y="852"/>
                  </a:lnTo>
                  <a:lnTo>
                    <a:pt x="1062" y="852"/>
                  </a:lnTo>
                  <a:lnTo>
                    <a:pt x="1050" y="844"/>
                  </a:lnTo>
                  <a:lnTo>
                    <a:pt x="1040" y="838"/>
                  </a:lnTo>
                  <a:lnTo>
                    <a:pt x="1014" y="825"/>
                  </a:lnTo>
                  <a:lnTo>
                    <a:pt x="1014" y="825"/>
                  </a:lnTo>
                  <a:lnTo>
                    <a:pt x="989" y="811"/>
                  </a:lnTo>
                  <a:lnTo>
                    <a:pt x="961" y="795"/>
                  </a:lnTo>
                  <a:lnTo>
                    <a:pt x="947" y="783"/>
                  </a:lnTo>
                  <a:lnTo>
                    <a:pt x="935" y="771"/>
                  </a:lnTo>
                  <a:lnTo>
                    <a:pt x="923" y="757"/>
                  </a:lnTo>
                  <a:lnTo>
                    <a:pt x="913" y="741"/>
                  </a:lnTo>
                  <a:lnTo>
                    <a:pt x="913" y="741"/>
                  </a:lnTo>
                  <a:lnTo>
                    <a:pt x="891" y="739"/>
                  </a:lnTo>
                  <a:lnTo>
                    <a:pt x="891" y="739"/>
                  </a:lnTo>
                  <a:lnTo>
                    <a:pt x="889" y="739"/>
                  </a:lnTo>
                  <a:lnTo>
                    <a:pt x="889" y="739"/>
                  </a:lnTo>
                  <a:lnTo>
                    <a:pt x="879" y="743"/>
                  </a:lnTo>
                  <a:lnTo>
                    <a:pt x="869" y="745"/>
                  </a:lnTo>
                  <a:lnTo>
                    <a:pt x="869" y="745"/>
                  </a:lnTo>
                  <a:lnTo>
                    <a:pt x="861" y="747"/>
                  </a:lnTo>
                  <a:lnTo>
                    <a:pt x="861" y="747"/>
                  </a:lnTo>
                  <a:lnTo>
                    <a:pt x="855" y="747"/>
                  </a:lnTo>
                  <a:lnTo>
                    <a:pt x="855" y="747"/>
                  </a:lnTo>
                  <a:lnTo>
                    <a:pt x="843" y="743"/>
                  </a:lnTo>
                  <a:lnTo>
                    <a:pt x="833" y="737"/>
                  </a:lnTo>
                  <a:lnTo>
                    <a:pt x="826" y="727"/>
                  </a:lnTo>
                  <a:lnTo>
                    <a:pt x="822" y="717"/>
                  </a:lnTo>
                  <a:lnTo>
                    <a:pt x="818" y="705"/>
                  </a:lnTo>
                  <a:lnTo>
                    <a:pt x="818" y="703"/>
                  </a:lnTo>
                  <a:lnTo>
                    <a:pt x="818" y="703"/>
                  </a:lnTo>
                  <a:lnTo>
                    <a:pt x="794" y="703"/>
                  </a:lnTo>
                  <a:lnTo>
                    <a:pt x="794" y="703"/>
                  </a:lnTo>
                  <a:lnTo>
                    <a:pt x="778" y="703"/>
                  </a:lnTo>
                  <a:lnTo>
                    <a:pt x="778" y="703"/>
                  </a:lnTo>
                  <a:lnTo>
                    <a:pt x="762" y="701"/>
                  </a:lnTo>
                  <a:lnTo>
                    <a:pt x="744" y="693"/>
                  </a:lnTo>
                  <a:lnTo>
                    <a:pt x="734" y="687"/>
                  </a:lnTo>
                  <a:lnTo>
                    <a:pt x="724" y="681"/>
                  </a:lnTo>
                  <a:lnTo>
                    <a:pt x="718" y="673"/>
                  </a:lnTo>
                  <a:lnTo>
                    <a:pt x="712" y="662"/>
                  </a:lnTo>
                  <a:lnTo>
                    <a:pt x="712" y="662"/>
                  </a:lnTo>
                  <a:lnTo>
                    <a:pt x="708" y="650"/>
                  </a:lnTo>
                  <a:lnTo>
                    <a:pt x="708" y="638"/>
                  </a:lnTo>
                  <a:lnTo>
                    <a:pt x="712" y="626"/>
                  </a:lnTo>
                  <a:lnTo>
                    <a:pt x="716" y="614"/>
                  </a:lnTo>
                  <a:lnTo>
                    <a:pt x="726" y="598"/>
                  </a:lnTo>
                  <a:lnTo>
                    <a:pt x="734" y="588"/>
                  </a:lnTo>
                  <a:lnTo>
                    <a:pt x="734" y="588"/>
                  </a:lnTo>
                  <a:lnTo>
                    <a:pt x="750" y="568"/>
                  </a:lnTo>
                  <a:lnTo>
                    <a:pt x="760" y="554"/>
                  </a:lnTo>
                  <a:lnTo>
                    <a:pt x="764" y="546"/>
                  </a:lnTo>
                  <a:lnTo>
                    <a:pt x="764" y="544"/>
                  </a:lnTo>
                  <a:lnTo>
                    <a:pt x="764" y="544"/>
                  </a:lnTo>
                  <a:lnTo>
                    <a:pt x="762" y="540"/>
                  </a:lnTo>
                  <a:lnTo>
                    <a:pt x="758" y="534"/>
                  </a:lnTo>
                  <a:lnTo>
                    <a:pt x="746" y="522"/>
                  </a:lnTo>
                  <a:lnTo>
                    <a:pt x="728" y="506"/>
                  </a:lnTo>
                  <a:lnTo>
                    <a:pt x="728" y="506"/>
                  </a:lnTo>
                  <a:lnTo>
                    <a:pt x="716" y="497"/>
                  </a:lnTo>
                  <a:lnTo>
                    <a:pt x="704" y="487"/>
                  </a:lnTo>
                  <a:lnTo>
                    <a:pt x="694" y="473"/>
                  </a:lnTo>
                  <a:lnTo>
                    <a:pt x="686" y="461"/>
                  </a:lnTo>
                  <a:lnTo>
                    <a:pt x="680" y="445"/>
                  </a:lnTo>
                  <a:lnTo>
                    <a:pt x="674" y="431"/>
                  </a:lnTo>
                  <a:lnTo>
                    <a:pt x="670" y="415"/>
                  </a:lnTo>
                  <a:lnTo>
                    <a:pt x="666" y="397"/>
                  </a:lnTo>
                  <a:lnTo>
                    <a:pt x="666" y="397"/>
                  </a:lnTo>
                  <a:lnTo>
                    <a:pt x="664" y="381"/>
                  </a:lnTo>
                  <a:lnTo>
                    <a:pt x="666" y="365"/>
                  </a:lnTo>
                  <a:lnTo>
                    <a:pt x="666" y="349"/>
                  </a:lnTo>
                  <a:lnTo>
                    <a:pt x="670" y="334"/>
                  </a:lnTo>
                  <a:lnTo>
                    <a:pt x="674" y="320"/>
                  </a:lnTo>
                  <a:lnTo>
                    <a:pt x="680" y="306"/>
                  </a:lnTo>
                  <a:lnTo>
                    <a:pt x="688" y="292"/>
                  </a:lnTo>
                  <a:lnTo>
                    <a:pt x="698" y="280"/>
                  </a:lnTo>
                  <a:lnTo>
                    <a:pt x="698" y="280"/>
                  </a:lnTo>
                  <a:lnTo>
                    <a:pt x="714" y="258"/>
                  </a:lnTo>
                  <a:lnTo>
                    <a:pt x="728" y="242"/>
                  </a:lnTo>
                  <a:lnTo>
                    <a:pt x="728" y="242"/>
                  </a:lnTo>
                  <a:lnTo>
                    <a:pt x="716" y="226"/>
                  </a:lnTo>
                  <a:lnTo>
                    <a:pt x="698" y="206"/>
                  </a:lnTo>
                  <a:lnTo>
                    <a:pt x="696" y="206"/>
                  </a:lnTo>
                  <a:lnTo>
                    <a:pt x="696" y="206"/>
                  </a:lnTo>
                  <a:lnTo>
                    <a:pt x="684" y="190"/>
                  </a:lnTo>
                  <a:lnTo>
                    <a:pt x="680" y="180"/>
                  </a:lnTo>
                  <a:lnTo>
                    <a:pt x="676" y="169"/>
                  </a:lnTo>
                  <a:lnTo>
                    <a:pt x="674" y="159"/>
                  </a:lnTo>
                  <a:lnTo>
                    <a:pt x="672" y="147"/>
                  </a:lnTo>
                  <a:lnTo>
                    <a:pt x="674" y="135"/>
                  </a:lnTo>
                  <a:lnTo>
                    <a:pt x="678" y="125"/>
                  </a:lnTo>
                  <a:lnTo>
                    <a:pt x="678" y="125"/>
                  </a:lnTo>
                  <a:lnTo>
                    <a:pt x="698" y="89"/>
                  </a:lnTo>
                  <a:lnTo>
                    <a:pt x="698" y="89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655" y="89"/>
                  </a:lnTo>
                  <a:lnTo>
                    <a:pt x="635" y="87"/>
                  </a:lnTo>
                  <a:lnTo>
                    <a:pt x="635" y="87"/>
                  </a:lnTo>
                  <a:lnTo>
                    <a:pt x="615" y="83"/>
                  </a:lnTo>
                  <a:lnTo>
                    <a:pt x="597" y="75"/>
                  </a:lnTo>
                  <a:lnTo>
                    <a:pt x="579" y="67"/>
                  </a:lnTo>
                  <a:lnTo>
                    <a:pt x="563" y="57"/>
                  </a:lnTo>
                  <a:lnTo>
                    <a:pt x="531" y="33"/>
                  </a:lnTo>
                  <a:lnTo>
                    <a:pt x="501" y="7"/>
                  </a:lnTo>
                  <a:lnTo>
                    <a:pt x="501" y="7"/>
                  </a:lnTo>
                  <a:lnTo>
                    <a:pt x="492" y="0"/>
                  </a:lnTo>
                  <a:lnTo>
                    <a:pt x="490" y="5"/>
                  </a:lnTo>
                  <a:lnTo>
                    <a:pt x="490" y="5"/>
                  </a:lnTo>
                  <a:lnTo>
                    <a:pt x="484" y="29"/>
                  </a:lnTo>
                  <a:lnTo>
                    <a:pt x="474" y="49"/>
                  </a:lnTo>
                  <a:lnTo>
                    <a:pt x="464" y="67"/>
                  </a:lnTo>
                  <a:lnTo>
                    <a:pt x="450" y="81"/>
                  </a:lnTo>
                  <a:lnTo>
                    <a:pt x="436" y="95"/>
                  </a:lnTo>
                  <a:lnTo>
                    <a:pt x="418" y="105"/>
                  </a:lnTo>
                  <a:lnTo>
                    <a:pt x="398" y="113"/>
                  </a:lnTo>
                  <a:lnTo>
                    <a:pt x="376" y="119"/>
                  </a:lnTo>
                  <a:lnTo>
                    <a:pt x="384" y="125"/>
                  </a:lnTo>
                  <a:lnTo>
                    <a:pt x="430" y="165"/>
                  </a:lnTo>
                  <a:lnTo>
                    <a:pt x="430" y="165"/>
                  </a:lnTo>
                  <a:lnTo>
                    <a:pt x="436" y="170"/>
                  </a:lnTo>
                  <a:lnTo>
                    <a:pt x="440" y="178"/>
                  </a:lnTo>
                  <a:lnTo>
                    <a:pt x="444" y="188"/>
                  </a:lnTo>
                  <a:lnTo>
                    <a:pt x="444" y="196"/>
                  </a:lnTo>
                  <a:lnTo>
                    <a:pt x="444" y="196"/>
                  </a:lnTo>
                  <a:lnTo>
                    <a:pt x="442" y="206"/>
                  </a:lnTo>
                  <a:lnTo>
                    <a:pt x="440" y="214"/>
                  </a:lnTo>
                  <a:lnTo>
                    <a:pt x="434" y="222"/>
                  </a:lnTo>
                  <a:lnTo>
                    <a:pt x="428" y="228"/>
                  </a:lnTo>
                  <a:lnTo>
                    <a:pt x="428" y="228"/>
                  </a:lnTo>
                  <a:lnTo>
                    <a:pt x="396" y="252"/>
                  </a:lnTo>
                  <a:lnTo>
                    <a:pt x="396" y="252"/>
                  </a:lnTo>
                  <a:lnTo>
                    <a:pt x="323" y="310"/>
                  </a:lnTo>
                  <a:lnTo>
                    <a:pt x="323" y="310"/>
                  </a:lnTo>
                  <a:lnTo>
                    <a:pt x="309" y="322"/>
                  </a:lnTo>
                  <a:lnTo>
                    <a:pt x="297" y="337"/>
                  </a:lnTo>
                  <a:lnTo>
                    <a:pt x="297" y="337"/>
                  </a:lnTo>
                  <a:lnTo>
                    <a:pt x="281" y="357"/>
                  </a:lnTo>
                  <a:lnTo>
                    <a:pt x="263" y="375"/>
                  </a:lnTo>
                  <a:lnTo>
                    <a:pt x="245" y="389"/>
                  </a:lnTo>
                  <a:lnTo>
                    <a:pt x="225" y="401"/>
                  </a:lnTo>
                  <a:lnTo>
                    <a:pt x="203" y="413"/>
                  </a:lnTo>
                  <a:lnTo>
                    <a:pt x="183" y="419"/>
                  </a:lnTo>
                  <a:lnTo>
                    <a:pt x="162" y="425"/>
                  </a:lnTo>
                  <a:lnTo>
                    <a:pt x="140" y="425"/>
                  </a:lnTo>
                  <a:lnTo>
                    <a:pt x="140" y="425"/>
                  </a:lnTo>
                  <a:lnTo>
                    <a:pt x="122" y="425"/>
                  </a:lnTo>
                  <a:lnTo>
                    <a:pt x="122" y="425"/>
                  </a:lnTo>
                  <a:lnTo>
                    <a:pt x="116" y="465"/>
                  </a:lnTo>
                  <a:lnTo>
                    <a:pt x="112" y="485"/>
                  </a:lnTo>
                  <a:lnTo>
                    <a:pt x="106" y="504"/>
                  </a:lnTo>
                  <a:lnTo>
                    <a:pt x="96" y="524"/>
                  </a:lnTo>
                  <a:lnTo>
                    <a:pt x="86" y="542"/>
                  </a:lnTo>
                  <a:lnTo>
                    <a:pt x="70" y="562"/>
                  </a:lnTo>
                  <a:lnTo>
                    <a:pt x="54" y="580"/>
                  </a:lnTo>
                  <a:lnTo>
                    <a:pt x="54" y="580"/>
                  </a:lnTo>
                  <a:lnTo>
                    <a:pt x="42" y="592"/>
                  </a:lnTo>
                  <a:lnTo>
                    <a:pt x="32" y="608"/>
                  </a:lnTo>
                  <a:lnTo>
                    <a:pt x="14" y="648"/>
                  </a:lnTo>
                  <a:lnTo>
                    <a:pt x="14" y="648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2" y="681"/>
                  </a:lnTo>
                  <a:lnTo>
                    <a:pt x="2" y="685"/>
                  </a:lnTo>
                  <a:lnTo>
                    <a:pt x="2" y="685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20" y="769"/>
                  </a:lnTo>
                  <a:lnTo>
                    <a:pt x="20" y="769"/>
                  </a:lnTo>
                  <a:lnTo>
                    <a:pt x="22" y="775"/>
                  </a:lnTo>
                  <a:lnTo>
                    <a:pt x="22" y="781"/>
                  </a:lnTo>
                  <a:lnTo>
                    <a:pt x="22" y="797"/>
                  </a:lnTo>
                  <a:lnTo>
                    <a:pt x="22" y="797"/>
                  </a:lnTo>
                  <a:lnTo>
                    <a:pt x="28" y="825"/>
                  </a:lnTo>
                  <a:lnTo>
                    <a:pt x="28" y="825"/>
                  </a:lnTo>
                  <a:lnTo>
                    <a:pt x="28" y="834"/>
                  </a:lnTo>
                  <a:lnTo>
                    <a:pt x="28" y="840"/>
                  </a:lnTo>
                  <a:lnTo>
                    <a:pt x="28" y="840"/>
                  </a:lnTo>
                  <a:lnTo>
                    <a:pt x="38" y="862"/>
                  </a:lnTo>
                  <a:lnTo>
                    <a:pt x="46" y="884"/>
                  </a:lnTo>
                  <a:lnTo>
                    <a:pt x="48" y="906"/>
                  </a:lnTo>
                  <a:lnTo>
                    <a:pt x="50" y="928"/>
                  </a:lnTo>
                  <a:lnTo>
                    <a:pt x="50" y="948"/>
                  </a:lnTo>
                  <a:lnTo>
                    <a:pt x="48" y="970"/>
                  </a:lnTo>
                  <a:lnTo>
                    <a:pt x="40" y="1009"/>
                  </a:lnTo>
                  <a:lnTo>
                    <a:pt x="40" y="1009"/>
                  </a:lnTo>
                  <a:lnTo>
                    <a:pt x="38" y="1023"/>
                  </a:lnTo>
                  <a:lnTo>
                    <a:pt x="38" y="1023"/>
                  </a:lnTo>
                  <a:lnTo>
                    <a:pt x="36" y="1041"/>
                  </a:lnTo>
                  <a:lnTo>
                    <a:pt x="36" y="1055"/>
                  </a:lnTo>
                  <a:lnTo>
                    <a:pt x="40" y="1069"/>
                  </a:lnTo>
                  <a:lnTo>
                    <a:pt x="44" y="1079"/>
                  </a:lnTo>
                  <a:lnTo>
                    <a:pt x="48" y="1089"/>
                  </a:lnTo>
                  <a:lnTo>
                    <a:pt x="56" y="1097"/>
                  </a:lnTo>
                  <a:lnTo>
                    <a:pt x="70" y="1109"/>
                  </a:lnTo>
                  <a:lnTo>
                    <a:pt x="70" y="1109"/>
                  </a:lnTo>
                  <a:lnTo>
                    <a:pt x="84" y="1121"/>
                  </a:lnTo>
                  <a:lnTo>
                    <a:pt x="98" y="1133"/>
                  </a:lnTo>
                  <a:lnTo>
                    <a:pt x="110" y="1145"/>
                  </a:lnTo>
                  <a:lnTo>
                    <a:pt x="118" y="1159"/>
                  </a:lnTo>
                  <a:lnTo>
                    <a:pt x="118" y="1159"/>
                  </a:lnTo>
                  <a:lnTo>
                    <a:pt x="136" y="1184"/>
                  </a:lnTo>
                  <a:lnTo>
                    <a:pt x="144" y="1192"/>
                  </a:lnTo>
                  <a:lnTo>
                    <a:pt x="152" y="1200"/>
                  </a:lnTo>
                  <a:lnTo>
                    <a:pt x="160" y="1204"/>
                  </a:lnTo>
                  <a:lnTo>
                    <a:pt x="165" y="1206"/>
                  </a:lnTo>
                  <a:lnTo>
                    <a:pt x="181" y="1208"/>
                  </a:lnTo>
                  <a:lnTo>
                    <a:pt x="181" y="1208"/>
                  </a:lnTo>
                  <a:lnTo>
                    <a:pt x="195" y="1208"/>
                  </a:lnTo>
                  <a:lnTo>
                    <a:pt x="195" y="1208"/>
                  </a:lnTo>
                  <a:lnTo>
                    <a:pt x="203" y="1206"/>
                  </a:lnTo>
                  <a:lnTo>
                    <a:pt x="203" y="1206"/>
                  </a:lnTo>
                  <a:lnTo>
                    <a:pt x="211" y="1208"/>
                  </a:lnTo>
                  <a:lnTo>
                    <a:pt x="219" y="1210"/>
                  </a:lnTo>
                  <a:lnTo>
                    <a:pt x="233" y="1216"/>
                  </a:lnTo>
                  <a:lnTo>
                    <a:pt x="241" y="1224"/>
                  </a:lnTo>
                  <a:lnTo>
                    <a:pt x="247" y="1230"/>
                  </a:lnTo>
                  <a:lnTo>
                    <a:pt x="247" y="1230"/>
                  </a:lnTo>
                  <a:lnTo>
                    <a:pt x="255" y="1240"/>
                  </a:lnTo>
                  <a:lnTo>
                    <a:pt x="265" y="1256"/>
                  </a:lnTo>
                  <a:lnTo>
                    <a:pt x="265" y="1256"/>
                  </a:lnTo>
                  <a:lnTo>
                    <a:pt x="281" y="1284"/>
                  </a:lnTo>
                  <a:lnTo>
                    <a:pt x="281" y="1284"/>
                  </a:lnTo>
                  <a:lnTo>
                    <a:pt x="289" y="1288"/>
                  </a:lnTo>
                  <a:lnTo>
                    <a:pt x="297" y="1296"/>
                  </a:lnTo>
                  <a:lnTo>
                    <a:pt x="297" y="1296"/>
                  </a:lnTo>
                  <a:lnTo>
                    <a:pt x="327" y="1328"/>
                  </a:lnTo>
                  <a:lnTo>
                    <a:pt x="327" y="1328"/>
                  </a:lnTo>
                  <a:lnTo>
                    <a:pt x="362" y="1369"/>
                  </a:lnTo>
                  <a:lnTo>
                    <a:pt x="378" y="1391"/>
                  </a:lnTo>
                  <a:lnTo>
                    <a:pt x="392" y="1415"/>
                  </a:lnTo>
                  <a:lnTo>
                    <a:pt x="392" y="1415"/>
                  </a:lnTo>
                  <a:lnTo>
                    <a:pt x="406" y="1437"/>
                  </a:lnTo>
                  <a:lnTo>
                    <a:pt x="426" y="1457"/>
                  </a:lnTo>
                  <a:lnTo>
                    <a:pt x="448" y="1477"/>
                  </a:lnTo>
                  <a:lnTo>
                    <a:pt x="472" y="1491"/>
                  </a:lnTo>
                  <a:lnTo>
                    <a:pt x="499" y="1504"/>
                  </a:lnTo>
                  <a:lnTo>
                    <a:pt x="527" y="1514"/>
                  </a:lnTo>
                  <a:lnTo>
                    <a:pt x="557" y="1520"/>
                  </a:lnTo>
                  <a:lnTo>
                    <a:pt x="587" y="1522"/>
                  </a:lnTo>
                  <a:lnTo>
                    <a:pt x="587" y="1522"/>
                  </a:lnTo>
                  <a:lnTo>
                    <a:pt x="607" y="1520"/>
                  </a:lnTo>
                  <a:lnTo>
                    <a:pt x="627" y="1518"/>
                  </a:lnTo>
                  <a:lnTo>
                    <a:pt x="645" y="1512"/>
                  </a:lnTo>
                  <a:lnTo>
                    <a:pt x="661" y="1506"/>
                  </a:lnTo>
                  <a:lnTo>
                    <a:pt x="661" y="1506"/>
                  </a:lnTo>
                  <a:lnTo>
                    <a:pt x="694" y="1491"/>
                  </a:lnTo>
                  <a:lnTo>
                    <a:pt x="708" y="1487"/>
                  </a:lnTo>
                  <a:lnTo>
                    <a:pt x="722" y="1485"/>
                  </a:lnTo>
                  <a:lnTo>
                    <a:pt x="722" y="1485"/>
                  </a:lnTo>
                  <a:lnTo>
                    <a:pt x="734" y="1487"/>
                  </a:lnTo>
                  <a:lnTo>
                    <a:pt x="744" y="1489"/>
                  </a:lnTo>
                  <a:lnTo>
                    <a:pt x="754" y="1493"/>
                  </a:lnTo>
                  <a:lnTo>
                    <a:pt x="762" y="1498"/>
                  </a:lnTo>
                  <a:lnTo>
                    <a:pt x="778" y="1514"/>
                  </a:lnTo>
                  <a:lnTo>
                    <a:pt x="796" y="1534"/>
                  </a:lnTo>
                  <a:lnTo>
                    <a:pt x="796" y="1534"/>
                  </a:lnTo>
                  <a:lnTo>
                    <a:pt x="802" y="1544"/>
                  </a:lnTo>
                  <a:lnTo>
                    <a:pt x="804" y="1556"/>
                  </a:lnTo>
                  <a:lnTo>
                    <a:pt x="804" y="1568"/>
                  </a:lnTo>
                  <a:lnTo>
                    <a:pt x="800" y="1578"/>
                  </a:lnTo>
                  <a:lnTo>
                    <a:pt x="800" y="1578"/>
                  </a:lnTo>
                  <a:lnTo>
                    <a:pt x="790" y="1600"/>
                  </a:lnTo>
                  <a:lnTo>
                    <a:pt x="790" y="1600"/>
                  </a:lnTo>
                  <a:lnTo>
                    <a:pt x="810" y="1606"/>
                  </a:lnTo>
                  <a:lnTo>
                    <a:pt x="810" y="1606"/>
                  </a:lnTo>
                  <a:lnTo>
                    <a:pt x="833" y="1612"/>
                  </a:lnTo>
                  <a:lnTo>
                    <a:pt x="847" y="1618"/>
                  </a:lnTo>
                  <a:lnTo>
                    <a:pt x="861" y="1628"/>
                  </a:lnTo>
                  <a:lnTo>
                    <a:pt x="875" y="1640"/>
                  </a:lnTo>
                  <a:lnTo>
                    <a:pt x="881" y="1648"/>
                  </a:lnTo>
                  <a:lnTo>
                    <a:pt x="887" y="1658"/>
                  </a:lnTo>
                  <a:lnTo>
                    <a:pt x="891" y="1667"/>
                  </a:lnTo>
                  <a:lnTo>
                    <a:pt x="895" y="1679"/>
                  </a:lnTo>
                  <a:lnTo>
                    <a:pt x="897" y="1693"/>
                  </a:lnTo>
                  <a:lnTo>
                    <a:pt x="899" y="1707"/>
                  </a:lnTo>
                  <a:lnTo>
                    <a:pt x="899" y="1707"/>
                  </a:lnTo>
                  <a:lnTo>
                    <a:pt x="901" y="1735"/>
                  </a:lnTo>
                  <a:lnTo>
                    <a:pt x="905" y="1761"/>
                  </a:lnTo>
                  <a:lnTo>
                    <a:pt x="905" y="1761"/>
                  </a:lnTo>
                  <a:lnTo>
                    <a:pt x="909" y="1785"/>
                  </a:lnTo>
                  <a:lnTo>
                    <a:pt x="909" y="1785"/>
                  </a:lnTo>
                  <a:lnTo>
                    <a:pt x="909" y="1795"/>
                  </a:lnTo>
                  <a:lnTo>
                    <a:pt x="907" y="1805"/>
                  </a:lnTo>
                  <a:lnTo>
                    <a:pt x="907" y="1805"/>
                  </a:lnTo>
                  <a:lnTo>
                    <a:pt x="907" y="1811"/>
                  </a:lnTo>
                  <a:lnTo>
                    <a:pt x="907" y="1811"/>
                  </a:lnTo>
                  <a:lnTo>
                    <a:pt x="921" y="1823"/>
                  </a:lnTo>
                  <a:lnTo>
                    <a:pt x="931" y="1834"/>
                  </a:lnTo>
                  <a:lnTo>
                    <a:pt x="931" y="1834"/>
                  </a:lnTo>
                  <a:lnTo>
                    <a:pt x="939" y="1836"/>
                  </a:lnTo>
                  <a:lnTo>
                    <a:pt x="953" y="1836"/>
                  </a:lnTo>
                  <a:lnTo>
                    <a:pt x="953" y="1836"/>
                  </a:lnTo>
                  <a:lnTo>
                    <a:pt x="967" y="1836"/>
                  </a:lnTo>
                  <a:lnTo>
                    <a:pt x="979" y="1834"/>
                  </a:lnTo>
                  <a:lnTo>
                    <a:pt x="989" y="1832"/>
                  </a:lnTo>
                  <a:lnTo>
                    <a:pt x="996" y="1831"/>
                  </a:lnTo>
                  <a:lnTo>
                    <a:pt x="996" y="1831"/>
                  </a:lnTo>
                  <a:lnTo>
                    <a:pt x="1018" y="1819"/>
                  </a:lnTo>
                  <a:lnTo>
                    <a:pt x="1040" y="1813"/>
                  </a:lnTo>
                  <a:lnTo>
                    <a:pt x="1040" y="1813"/>
                  </a:lnTo>
                  <a:lnTo>
                    <a:pt x="1024" y="1787"/>
                  </a:lnTo>
                  <a:lnTo>
                    <a:pt x="1012" y="1763"/>
                  </a:lnTo>
                  <a:lnTo>
                    <a:pt x="1012" y="1763"/>
                  </a:lnTo>
                  <a:lnTo>
                    <a:pt x="1006" y="1747"/>
                  </a:lnTo>
                  <a:lnTo>
                    <a:pt x="1004" y="1733"/>
                  </a:lnTo>
                  <a:lnTo>
                    <a:pt x="1004" y="17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5" name="Freeform 7"/>
            <p:cNvSpPr>
              <a:spLocks/>
            </p:cNvSpPr>
            <p:nvPr/>
          </p:nvSpPr>
          <p:spPr bwMode="auto">
            <a:xfrm>
              <a:off x="7482006" y="2793208"/>
              <a:ext cx="192691" cy="240556"/>
            </a:xfrm>
            <a:custGeom>
              <a:avLst/>
              <a:gdLst>
                <a:gd name="T0" fmla="*/ 117 w 1163"/>
                <a:gd name="T1" fmla="*/ 1063 h 1467"/>
                <a:gd name="T2" fmla="*/ 169 w 1163"/>
                <a:gd name="T3" fmla="*/ 1091 h 1467"/>
                <a:gd name="T4" fmla="*/ 213 w 1163"/>
                <a:gd name="T5" fmla="*/ 1077 h 1467"/>
                <a:gd name="T6" fmla="*/ 231 w 1163"/>
                <a:gd name="T7" fmla="*/ 1077 h 1467"/>
                <a:gd name="T8" fmla="*/ 268 w 1163"/>
                <a:gd name="T9" fmla="*/ 1093 h 1467"/>
                <a:gd name="T10" fmla="*/ 284 w 1163"/>
                <a:gd name="T11" fmla="*/ 1121 h 1467"/>
                <a:gd name="T12" fmla="*/ 296 w 1163"/>
                <a:gd name="T13" fmla="*/ 1177 h 1467"/>
                <a:gd name="T14" fmla="*/ 320 w 1163"/>
                <a:gd name="T15" fmla="*/ 1204 h 1467"/>
                <a:gd name="T16" fmla="*/ 386 w 1163"/>
                <a:gd name="T17" fmla="*/ 1226 h 1467"/>
                <a:gd name="T18" fmla="*/ 445 w 1163"/>
                <a:gd name="T19" fmla="*/ 1262 h 1467"/>
                <a:gd name="T20" fmla="*/ 457 w 1163"/>
                <a:gd name="T21" fmla="*/ 1310 h 1467"/>
                <a:gd name="T22" fmla="*/ 437 w 1163"/>
                <a:gd name="T23" fmla="*/ 1342 h 1467"/>
                <a:gd name="T24" fmla="*/ 386 w 1163"/>
                <a:gd name="T25" fmla="*/ 1373 h 1467"/>
                <a:gd name="T26" fmla="*/ 372 w 1163"/>
                <a:gd name="T27" fmla="*/ 1411 h 1467"/>
                <a:gd name="T28" fmla="*/ 461 w 1163"/>
                <a:gd name="T29" fmla="*/ 1433 h 1467"/>
                <a:gd name="T30" fmla="*/ 612 w 1163"/>
                <a:gd name="T31" fmla="*/ 1455 h 1467"/>
                <a:gd name="T32" fmla="*/ 670 w 1163"/>
                <a:gd name="T33" fmla="*/ 1443 h 1467"/>
                <a:gd name="T34" fmla="*/ 710 w 1163"/>
                <a:gd name="T35" fmla="*/ 1407 h 1467"/>
                <a:gd name="T36" fmla="*/ 791 w 1163"/>
                <a:gd name="T37" fmla="*/ 1399 h 1467"/>
                <a:gd name="T38" fmla="*/ 869 w 1163"/>
                <a:gd name="T39" fmla="*/ 1433 h 1467"/>
                <a:gd name="T40" fmla="*/ 911 w 1163"/>
                <a:gd name="T41" fmla="*/ 1467 h 1467"/>
                <a:gd name="T42" fmla="*/ 944 w 1163"/>
                <a:gd name="T43" fmla="*/ 1441 h 1467"/>
                <a:gd name="T44" fmla="*/ 1074 w 1163"/>
                <a:gd name="T45" fmla="*/ 1338 h 1467"/>
                <a:gd name="T46" fmla="*/ 1129 w 1163"/>
                <a:gd name="T47" fmla="*/ 1296 h 1467"/>
                <a:gd name="T48" fmla="*/ 1161 w 1163"/>
                <a:gd name="T49" fmla="*/ 1222 h 1467"/>
                <a:gd name="T50" fmla="*/ 1129 w 1163"/>
                <a:gd name="T51" fmla="*/ 1113 h 1467"/>
                <a:gd name="T52" fmla="*/ 1105 w 1163"/>
                <a:gd name="T53" fmla="*/ 1065 h 1467"/>
                <a:gd name="T54" fmla="*/ 1127 w 1163"/>
                <a:gd name="T55" fmla="*/ 1027 h 1467"/>
                <a:gd name="T56" fmla="*/ 1129 w 1163"/>
                <a:gd name="T57" fmla="*/ 988 h 1467"/>
                <a:gd name="T58" fmla="*/ 1068 w 1163"/>
                <a:gd name="T59" fmla="*/ 898 h 1467"/>
                <a:gd name="T60" fmla="*/ 934 w 1163"/>
                <a:gd name="T61" fmla="*/ 681 h 1467"/>
                <a:gd name="T62" fmla="*/ 918 w 1163"/>
                <a:gd name="T63" fmla="*/ 606 h 1467"/>
                <a:gd name="T64" fmla="*/ 895 w 1163"/>
                <a:gd name="T65" fmla="*/ 513 h 1467"/>
                <a:gd name="T66" fmla="*/ 863 w 1163"/>
                <a:gd name="T67" fmla="*/ 483 h 1467"/>
                <a:gd name="T68" fmla="*/ 869 w 1163"/>
                <a:gd name="T69" fmla="*/ 389 h 1467"/>
                <a:gd name="T70" fmla="*/ 887 w 1163"/>
                <a:gd name="T71" fmla="*/ 292 h 1467"/>
                <a:gd name="T72" fmla="*/ 879 w 1163"/>
                <a:gd name="T73" fmla="*/ 155 h 1467"/>
                <a:gd name="T74" fmla="*/ 861 w 1163"/>
                <a:gd name="T75" fmla="*/ 85 h 1467"/>
                <a:gd name="T76" fmla="*/ 789 w 1163"/>
                <a:gd name="T77" fmla="*/ 47 h 1467"/>
                <a:gd name="T78" fmla="*/ 680 w 1163"/>
                <a:gd name="T79" fmla="*/ 2 h 1467"/>
                <a:gd name="T80" fmla="*/ 636 w 1163"/>
                <a:gd name="T81" fmla="*/ 10 h 1467"/>
                <a:gd name="T82" fmla="*/ 588 w 1163"/>
                <a:gd name="T83" fmla="*/ 69 h 1467"/>
                <a:gd name="T84" fmla="*/ 533 w 1163"/>
                <a:gd name="T85" fmla="*/ 129 h 1467"/>
                <a:gd name="T86" fmla="*/ 485 w 1163"/>
                <a:gd name="T87" fmla="*/ 129 h 1467"/>
                <a:gd name="T88" fmla="*/ 435 w 1163"/>
                <a:gd name="T89" fmla="*/ 117 h 1467"/>
                <a:gd name="T90" fmla="*/ 410 w 1163"/>
                <a:gd name="T91" fmla="*/ 155 h 1467"/>
                <a:gd name="T92" fmla="*/ 266 w 1163"/>
                <a:gd name="T93" fmla="*/ 182 h 1467"/>
                <a:gd name="T94" fmla="*/ 107 w 1163"/>
                <a:gd name="T95" fmla="*/ 322 h 1467"/>
                <a:gd name="T96" fmla="*/ 99 w 1163"/>
                <a:gd name="T97" fmla="*/ 359 h 1467"/>
                <a:gd name="T98" fmla="*/ 80 w 1163"/>
                <a:gd name="T99" fmla="*/ 457 h 1467"/>
                <a:gd name="T100" fmla="*/ 34 w 1163"/>
                <a:gd name="T101" fmla="*/ 489 h 1467"/>
                <a:gd name="T102" fmla="*/ 0 w 1163"/>
                <a:gd name="T103" fmla="*/ 509 h 1467"/>
                <a:gd name="T104" fmla="*/ 58 w 1163"/>
                <a:gd name="T105" fmla="*/ 578 h 1467"/>
                <a:gd name="T106" fmla="*/ 93 w 1163"/>
                <a:gd name="T107" fmla="*/ 721 h 1467"/>
                <a:gd name="T108" fmla="*/ 85 w 1163"/>
                <a:gd name="T109" fmla="*/ 785 h 1467"/>
                <a:gd name="T110" fmla="*/ 76 w 1163"/>
                <a:gd name="T111" fmla="*/ 938 h 1467"/>
                <a:gd name="T112" fmla="*/ 101 w 1163"/>
                <a:gd name="T113" fmla="*/ 1012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63" h="1467">
                  <a:moveTo>
                    <a:pt x="101" y="1012"/>
                  </a:moveTo>
                  <a:lnTo>
                    <a:pt x="101" y="1012"/>
                  </a:lnTo>
                  <a:lnTo>
                    <a:pt x="109" y="1037"/>
                  </a:lnTo>
                  <a:lnTo>
                    <a:pt x="117" y="1063"/>
                  </a:lnTo>
                  <a:lnTo>
                    <a:pt x="117" y="1063"/>
                  </a:lnTo>
                  <a:lnTo>
                    <a:pt x="123" y="1083"/>
                  </a:lnTo>
                  <a:lnTo>
                    <a:pt x="127" y="1103"/>
                  </a:lnTo>
                  <a:lnTo>
                    <a:pt x="127" y="1103"/>
                  </a:lnTo>
                  <a:lnTo>
                    <a:pt x="149" y="1097"/>
                  </a:lnTo>
                  <a:lnTo>
                    <a:pt x="169" y="1091"/>
                  </a:lnTo>
                  <a:lnTo>
                    <a:pt x="169" y="1091"/>
                  </a:lnTo>
                  <a:lnTo>
                    <a:pt x="189" y="1085"/>
                  </a:lnTo>
                  <a:lnTo>
                    <a:pt x="205" y="1079"/>
                  </a:lnTo>
                  <a:lnTo>
                    <a:pt x="205" y="1079"/>
                  </a:lnTo>
                  <a:lnTo>
                    <a:pt x="213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31" y="1077"/>
                  </a:lnTo>
                  <a:lnTo>
                    <a:pt x="241" y="1081"/>
                  </a:lnTo>
                  <a:lnTo>
                    <a:pt x="252" y="1087"/>
                  </a:lnTo>
                  <a:lnTo>
                    <a:pt x="260" y="1093"/>
                  </a:lnTo>
                  <a:lnTo>
                    <a:pt x="260" y="1093"/>
                  </a:lnTo>
                  <a:lnTo>
                    <a:pt x="268" y="1093"/>
                  </a:lnTo>
                  <a:lnTo>
                    <a:pt x="268" y="1093"/>
                  </a:lnTo>
                  <a:lnTo>
                    <a:pt x="270" y="1101"/>
                  </a:lnTo>
                  <a:lnTo>
                    <a:pt x="270" y="1101"/>
                  </a:lnTo>
                  <a:lnTo>
                    <a:pt x="278" y="1111"/>
                  </a:lnTo>
                  <a:lnTo>
                    <a:pt x="284" y="1121"/>
                  </a:lnTo>
                  <a:lnTo>
                    <a:pt x="288" y="113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6" y="1177"/>
                  </a:lnTo>
                  <a:lnTo>
                    <a:pt x="298" y="1190"/>
                  </a:lnTo>
                  <a:lnTo>
                    <a:pt x="302" y="1198"/>
                  </a:lnTo>
                  <a:lnTo>
                    <a:pt x="302" y="1198"/>
                  </a:lnTo>
                  <a:lnTo>
                    <a:pt x="308" y="1200"/>
                  </a:lnTo>
                  <a:lnTo>
                    <a:pt x="320" y="1204"/>
                  </a:lnTo>
                  <a:lnTo>
                    <a:pt x="350" y="1212"/>
                  </a:lnTo>
                  <a:lnTo>
                    <a:pt x="354" y="1214"/>
                  </a:lnTo>
                  <a:lnTo>
                    <a:pt x="354" y="1214"/>
                  </a:lnTo>
                  <a:lnTo>
                    <a:pt x="370" y="1218"/>
                  </a:lnTo>
                  <a:lnTo>
                    <a:pt x="386" y="1226"/>
                  </a:lnTo>
                  <a:lnTo>
                    <a:pt x="416" y="1242"/>
                  </a:lnTo>
                  <a:lnTo>
                    <a:pt x="416" y="1242"/>
                  </a:lnTo>
                  <a:lnTo>
                    <a:pt x="435" y="1254"/>
                  </a:lnTo>
                  <a:lnTo>
                    <a:pt x="435" y="1254"/>
                  </a:lnTo>
                  <a:lnTo>
                    <a:pt x="445" y="1262"/>
                  </a:lnTo>
                  <a:lnTo>
                    <a:pt x="451" y="1270"/>
                  </a:lnTo>
                  <a:lnTo>
                    <a:pt x="457" y="1282"/>
                  </a:lnTo>
                  <a:lnTo>
                    <a:pt x="457" y="1294"/>
                  </a:lnTo>
                  <a:lnTo>
                    <a:pt x="457" y="1310"/>
                  </a:lnTo>
                  <a:lnTo>
                    <a:pt x="457" y="1310"/>
                  </a:lnTo>
                  <a:lnTo>
                    <a:pt x="455" y="1320"/>
                  </a:lnTo>
                  <a:lnTo>
                    <a:pt x="451" y="1328"/>
                  </a:lnTo>
                  <a:lnTo>
                    <a:pt x="445" y="1336"/>
                  </a:lnTo>
                  <a:lnTo>
                    <a:pt x="437" y="1342"/>
                  </a:lnTo>
                  <a:lnTo>
                    <a:pt x="437" y="1342"/>
                  </a:lnTo>
                  <a:lnTo>
                    <a:pt x="416" y="1355"/>
                  </a:lnTo>
                  <a:lnTo>
                    <a:pt x="416" y="1355"/>
                  </a:lnTo>
                  <a:lnTo>
                    <a:pt x="398" y="1365"/>
                  </a:lnTo>
                  <a:lnTo>
                    <a:pt x="392" y="1369"/>
                  </a:lnTo>
                  <a:lnTo>
                    <a:pt x="386" y="1373"/>
                  </a:lnTo>
                  <a:lnTo>
                    <a:pt x="386" y="1373"/>
                  </a:lnTo>
                  <a:lnTo>
                    <a:pt x="382" y="1383"/>
                  </a:lnTo>
                  <a:lnTo>
                    <a:pt x="376" y="1391"/>
                  </a:lnTo>
                  <a:lnTo>
                    <a:pt x="374" y="1401"/>
                  </a:lnTo>
                  <a:lnTo>
                    <a:pt x="372" y="1411"/>
                  </a:lnTo>
                  <a:lnTo>
                    <a:pt x="372" y="1411"/>
                  </a:lnTo>
                  <a:lnTo>
                    <a:pt x="380" y="1417"/>
                  </a:lnTo>
                  <a:lnTo>
                    <a:pt x="386" y="1419"/>
                  </a:lnTo>
                  <a:lnTo>
                    <a:pt x="386" y="1419"/>
                  </a:lnTo>
                  <a:lnTo>
                    <a:pt x="461" y="1433"/>
                  </a:lnTo>
                  <a:lnTo>
                    <a:pt x="535" y="1445"/>
                  </a:lnTo>
                  <a:lnTo>
                    <a:pt x="535" y="1445"/>
                  </a:lnTo>
                  <a:lnTo>
                    <a:pt x="596" y="1453"/>
                  </a:lnTo>
                  <a:lnTo>
                    <a:pt x="596" y="1453"/>
                  </a:lnTo>
                  <a:lnTo>
                    <a:pt x="612" y="1455"/>
                  </a:lnTo>
                  <a:lnTo>
                    <a:pt x="630" y="1457"/>
                  </a:lnTo>
                  <a:lnTo>
                    <a:pt x="630" y="1457"/>
                  </a:lnTo>
                  <a:lnTo>
                    <a:pt x="644" y="1455"/>
                  </a:lnTo>
                  <a:lnTo>
                    <a:pt x="658" y="1451"/>
                  </a:lnTo>
                  <a:lnTo>
                    <a:pt x="670" y="1443"/>
                  </a:lnTo>
                  <a:lnTo>
                    <a:pt x="682" y="1429"/>
                  </a:lnTo>
                  <a:lnTo>
                    <a:pt x="682" y="1429"/>
                  </a:lnTo>
                  <a:lnTo>
                    <a:pt x="690" y="1419"/>
                  </a:lnTo>
                  <a:lnTo>
                    <a:pt x="700" y="1413"/>
                  </a:lnTo>
                  <a:lnTo>
                    <a:pt x="710" y="1407"/>
                  </a:lnTo>
                  <a:lnTo>
                    <a:pt x="722" y="1403"/>
                  </a:lnTo>
                  <a:lnTo>
                    <a:pt x="744" y="1397"/>
                  </a:lnTo>
                  <a:lnTo>
                    <a:pt x="765" y="1397"/>
                  </a:lnTo>
                  <a:lnTo>
                    <a:pt x="765" y="1397"/>
                  </a:lnTo>
                  <a:lnTo>
                    <a:pt x="791" y="1399"/>
                  </a:lnTo>
                  <a:lnTo>
                    <a:pt x="813" y="1403"/>
                  </a:lnTo>
                  <a:lnTo>
                    <a:pt x="813" y="1403"/>
                  </a:lnTo>
                  <a:lnTo>
                    <a:pt x="833" y="1411"/>
                  </a:lnTo>
                  <a:lnTo>
                    <a:pt x="851" y="1421"/>
                  </a:lnTo>
                  <a:lnTo>
                    <a:pt x="869" y="1433"/>
                  </a:lnTo>
                  <a:lnTo>
                    <a:pt x="885" y="1445"/>
                  </a:lnTo>
                  <a:lnTo>
                    <a:pt x="885" y="1445"/>
                  </a:lnTo>
                  <a:lnTo>
                    <a:pt x="907" y="1463"/>
                  </a:lnTo>
                  <a:lnTo>
                    <a:pt x="907" y="1463"/>
                  </a:lnTo>
                  <a:lnTo>
                    <a:pt x="911" y="1467"/>
                  </a:lnTo>
                  <a:lnTo>
                    <a:pt x="911" y="1467"/>
                  </a:lnTo>
                  <a:lnTo>
                    <a:pt x="918" y="1463"/>
                  </a:lnTo>
                  <a:lnTo>
                    <a:pt x="926" y="1459"/>
                  </a:lnTo>
                  <a:lnTo>
                    <a:pt x="934" y="1451"/>
                  </a:lnTo>
                  <a:lnTo>
                    <a:pt x="944" y="1441"/>
                  </a:lnTo>
                  <a:lnTo>
                    <a:pt x="944" y="1441"/>
                  </a:lnTo>
                  <a:lnTo>
                    <a:pt x="958" y="1427"/>
                  </a:lnTo>
                  <a:lnTo>
                    <a:pt x="974" y="1413"/>
                  </a:lnTo>
                  <a:lnTo>
                    <a:pt x="1006" y="1387"/>
                  </a:lnTo>
                  <a:lnTo>
                    <a:pt x="1074" y="1338"/>
                  </a:lnTo>
                  <a:lnTo>
                    <a:pt x="1074" y="1338"/>
                  </a:lnTo>
                  <a:lnTo>
                    <a:pt x="1089" y="1326"/>
                  </a:lnTo>
                  <a:lnTo>
                    <a:pt x="1107" y="1314"/>
                  </a:lnTo>
                  <a:lnTo>
                    <a:pt x="1121" y="1302"/>
                  </a:lnTo>
                  <a:lnTo>
                    <a:pt x="1129" y="1296"/>
                  </a:lnTo>
                  <a:lnTo>
                    <a:pt x="1133" y="1288"/>
                  </a:lnTo>
                  <a:lnTo>
                    <a:pt x="1133" y="1288"/>
                  </a:lnTo>
                  <a:lnTo>
                    <a:pt x="1147" y="1266"/>
                  </a:lnTo>
                  <a:lnTo>
                    <a:pt x="1155" y="1244"/>
                  </a:lnTo>
                  <a:lnTo>
                    <a:pt x="1161" y="1222"/>
                  </a:lnTo>
                  <a:lnTo>
                    <a:pt x="1163" y="1200"/>
                  </a:lnTo>
                  <a:lnTo>
                    <a:pt x="1161" y="1179"/>
                  </a:lnTo>
                  <a:lnTo>
                    <a:pt x="1155" y="1157"/>
                  </a:lnTo>
                  <a:lnTo>
                    <a:pt x="1145" y="1135"/>
                  </a:lnTo>
                  <a:lnTo>
                    <a:pt x="1129" y="1113"/>
                  </a:lnTo>
                  <a:lnTo>
                    <a:pt x="1129" y="1113"/>
                  </a:lnTo>
                  <a:lnTo>
                    <a:pt x="1115" y="1095"/>
                  </a:lnTo>
                  <a:lnTo>
                    <a:pt x="1111" y="1085"/>
                  </a:lnTo>
                  <a:lnTo>
                    <a:pt x="1107" y="1075"/>
                  </a:lnTo>
                  <a:lnTo>
                    <a:pt x="1105" y="1065"/>
                  </a:lnTo>
                  <a:lnTo>
                    <a:pt x="1107" y="1055"/>
                  </a:lnTo>
                  <a:lnTo>
                    <a:pt x="1111" y="1045"/>
                  </a:lnTo>
                  <a:lnTo>
                    <a:pt x="1119" y="1035"/>
                  </a:lnTo>
                  <a:lnTo>
                    <a:pt x="1119" y="1035"/>
                  </a:lnTo>
                  <a:lnTo>
                    <a:pt x="1127" y="1027"/>
                  </a:lnTo>
                  <a:lnTo>
                    <a:pt x="1131" y="1019"/>
                  </a:lnTo>
                  <a:lnTo>
                    <a:pt x="1133" y="1012"/>
                  </a:lnTo>
                  <a:lnTo>
                    <a:pt x="1133" y="1002"/>
                  </a:lnTo>
                  <a:lnTo>
                    <a:pt x="1131" y="996"/>
                  </a:lnTo>
                  <a:lnTo>
                    <a:pt x="1129" y="988"/>
                  </a:lnTo>
                  <a:lnTo>
                    <a:pt x="1119" y="972"/>
                  </a:lnTo>
                  <a:lnTo>
                    <a:pt x="1119" y="972"/>
                  </a:lnTo>
                  <a:lnTo>
                    <a:pt x="1093" y="934"/>
                  </a:lnTo>
                  <a:lnTo>
                    <a:pt x="1068" y="898"/>
                  </a:lnTo>
                  <a:lnTo>
                    <a:pt x="1068" y="898"/>
                  </a:lnTo>
                  <a:lnTo>
                    <a:pt x="1008" y="807"/>
                  </a:lnTo>
                  <a:lnTo>
                    <a:pt x="950" y="713"/>
                  </a:lnTo>
                  <a:lnTo>
                    <a:pt x="950" y="713"/>
                  </a:lnTo>
                  <a:lnTo>
                    <a:pt x="942" y="697"/>
                  </a:lnTo>
                  <a:lnTo>
                    <a:pt x="934" y="681"/>
                  </a:lnTo>
                  <a:lnTo>
                    <a:pt x="928" y="666"/>
                  </a:lnTo>
                  <a:lnTo>
                    <a:pt x="924" y="650"/>
                  </a:lnTo>
                  <a:lnTo>
                    <a:pt x="924" y="650"/>
                  </a:lnTo>
                  <a:lnTo>
                    <a:pt x="920" y="628"/>
                  </a:lnTo>
                  <a:lnTo>
                    <a:pt x="918" y="606"/>
                  </a:lnTo>
                  <a:lnTo>
                    <a:pt x="916" y="584"/>
                  </a:lnTo>
                  <a:lnTo>
                    <a:pt x="913" y="562"/>
                  </a:lnTo>
                  <a:lnTo>
                    <a:pt x="909" y="542"/>
                  </a:lnTo>
                  <a:lnTo>
                    <a:pt x="901" y="522"/>
                  </a:lnTo>
                  <a:lnTo>
                    <a:pt x="895" y="513"/>
                  </a:lnTo>
                  <a:lnTo>
                    <a:pt x="887" y="505"/>
                  </a:lnTo>
                  <a:lnTo>
                    <a:pt x="879" y="497"/>
                  </a:lnTo>
                  <a:lnTo>
                    <a:pt x="869" y="489"/>
                  </a:lnTo>
                  <a:lnTo>
                    <a:pt x="869" y="489"/>
                  </a:lnTo>
                  <a:lnTo>
                    <a:pt x="863" y="483"/>
                  </a:lnTo>
                  <a:lnTo>
                    <a:pt x="861" y="475"/>
                  </a:lnTo>
                  <a:lnTo>
                    <a:pt x="859" y="465"/>
                  </a:lnTo>
                  <a:lnTo>
                    <a:pt x="859" y="457"/>
                  </a:lnTo>
                  <a:lnTo>
                    <a:pt x="859" y="457"/>
                  </a:lnTo>
                  <a:lnTo>
                    <a:pt x="869" y="389"/>
                  </a:lnTo>
                  <a:lnTo>
                    <a:pt x="879" y="324"/>
                  </a:lnTo>
                  <a:lnTo>
                    <a:pt x="879" y="324"/>
                  </a:lnTo>
                  <a:lnTo>
                    <a:pt x="883" y="308"/>
                  </a:lnTo>
                  <a:lnTo>
                    <a:pt x="885" y="300"/>
                  </a:lnTo>
                  <a:lnTo>
                    <a:pt x="887" y="292"/>
                  </a:lnTo>
                  <a:lnTo>
                    <a:pt x="887" y="292"/>
                  </a:lnTo>
                  <a:lnTo>
                    <a:pt x="881" y="222"/>
                  </a:lnTo>
                  <a:lnTo>
                    <a:pt x="879" y="188"/>
                  </a:lnTo>
                  <a:lnTo>
                    <a:pt x="879" y="155"/>
                  </a:lnTo>
                  <a:lnTo>
                    <a:pt x="879" y="155"/>
                  </a:lnTo>
                  <a:lnTo>
                    <a:pt x="879" y="127"/>
                  </a:lnTo>
                  <a:lnTo>
                    <a:pt x="877" y="115"/>
                  </a:lnTo>
                  <a:lnTo>
                    <a:pt x="875" y="105"/>
                  </a:lnTo>
                  <a:lnTo>
                    <a:pt x="869" y="93"/>
                  </a:lnTo>
                  <a:lnTo>
                    <a:pt x="861" y="85"/>
                  </a:lnTo>
                  <a:lnTo>
                    <a:pt x="851" y="77"/>
                  </a:lnTo>
                  <a:lnTo>
                    <a:pt x="837" y="69"/>
                  </a:lnTo>
                  <a:lnTo>
                    <a:pt x="837" y="69"/>
                  </a:lnTo>
                  <a:lnTo>
                    <a:pt x="813" y="59"/>
                  </a:lnTo>
                  <a:lnTo>
                    <a:pt x="789" y="47"/>
                  </a:lnTo>
                  <a:lnTo>
                    <a:pt x="740" y="23"/>
                  </a:lnTo>
                  <a:lnTo>
                    <a:pt x="740" y="23"/>
                  </a:lnTo>
                  <a:lnTo>
                    <a:pt x="716" y="14"/>
                  </a:lnTo>
                  <a:lnTo>
                    <a:pt x="696" y="6"/>
                  </a:lnTo>
                  <a:lnTo>
                    <a:pt x="680" y="2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56" y="2"/>
                  </a:lnTo>
                  <a:lnTo>
                    <a:pt x="646" y="4"/>
                  </a:lnTo>
                  <a:lnTo>
                    <a:pt x="636" y="10"/>
                  </a:lnTo>
                  <a:lnTo>
                    <a:pt x="628" y="16"/>
                  </a:lnTo>
                  <a:lnTo>
                    <a:pt x="620" y="25"/>
                  </a:lnTo>
                  <a:lnTo>
                    <a:pt x="610" y="37"/>
                  </a:lnTo>
                  <a:lnTo>
                    <a:pt x="588" y="69"/>
                  </a:lnTo>
                  <a:lnTo>
                    <a:pt x="588" y="69"/>
                  </a:lnTo>
                  <a:lnTo>
                    <a:pt x="569" y="97"/>
                  </a:lnTo>
                  <a:lnTo>
                    <a:pt x="561" y="109"/>
                  </a:lnTo>
                  <a:lnTo>
                    <a:pt x="551" y="117"/>
                  </a:lnTo>
                  <a:lnTo>
                    <a:pt x="543" y="125"/>
                  </a:lnTo>
                  <a:lnTo>
                    <a:pt x="533" y="129"/>
                  </a:lnTo>
                  <a:lnTo>
                    <a:pt x="523" y="133"/>
                  </a:lnTo>
                  <a:lnTo>
                    <a:pt x="513" y="133"/>
                  </a:lnTo>
                  <a:lnTo>
                    <a:pt x="513" y="133"/>
                  </a:lnTo>
                  <a:lnTo>
                    <a:pt x="501" y="133"/>
                  </a:lnTo>
                  <a:lnTo>
                    <a:pt x="485" y="129"/>
                  </a:lnTo>
                  <a:lnTo>
                    <a:pt x="449" y="117"/>
                  </a:lnTo>
                  <a:lnTo>
                    <a:pt x="449" y="117"/>
                  </a:lnTo>
                  <a:lnTo>
                    <a:pt x="445" y="117"/>
                  </a:lnTo>
                  <a:lnTo>
                    <a:pt x="445" y="117"/>
                  </a:lnTo>
                  <a:lnTo>
                    <a:pt x="435" y="117"/>
                  </a:lnTo>
                  <a:lnTo>
                    <a:pt x="435" y="117"/>
                  </a:lnTo>
                  <a:lnTo>
                    <a:pt x="423" y="141"/>
                  </a:lnTo>
                  <a:lnTo>
                    <a:pt x="417" y="151"/>
                  </a:lnTo>
                  <a:lnTo>
                    <a:pt x="414" y="153"/>
                  </a:lnTo>
                  <a:lnTo>
                    <a:pt x="410" y="155"/>
                  </a:lnTo>
                  <a:lnTo>
                    <a:pt x="410" y="155"/>
                  </a:lnTo>
                  <a:lnTo>
                    <a:pt x="374" y="163"/>
                  </a:lnTo>
                  <a:lnTo>
                    <a:pt x="338" y="171"/>
                  </a:lnTo>
                  <a:lnTo>
                    <a:pt x="266" y="182"/>
                  </a:lnTo>
                  <a:lnTo>
                    <a:pt x="266" y="182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23" y="226"/>
                  </a:lnTo>
                  <a:lnTo>
                    <a:pt x="123" y="226"/>
                  </a:lnTo>
                  <a:lnTo>
                    <a:pt x="107" y="322"/>
                  </a:lnTo>
                  <a:lnTo>
                    <a:pt x="107" y="322"/>
                  </a:lnTo>
                  <a:lnTo>
                    <a:pt x="101" y="342"/>
                  </a:lnTo>
                  <a:lnTo>
                    <a:pt x="99" y="349"/>
                  </a:lnTo>
                  <a:lnTo>
                    <a:pt x="99" y="359"/>
                  </a:lnTo>
                  <a:lnTo>
                    <a:pt x="99" y="359"/>
                  </a:lnTo>
                  <a:lnTo>
                    <a:pt x="101" y="385"/>
                  </a:lnTo>
                  <a:lnTo>
                    <a:pt x="99" y="409"/>
                  </a:lnTo>
                  <a:lnTo>
                    <a:pt x="93" y="429"/>
                  </a:lnTo>
                  <a:lnTo>
                    <a:pt x="85" y="449"/>
                  </a:lnTo>
                  <a:lnTo>
                    <a:pt x="80" y="457"/>
                  </a:lnTo>
                  <a:lnTo>
                    <a:pt x="72" y="465"/>
                  </a:lnTo>
                  <a:lnTo>
                    <a:pt x="66" y="471"/>
                  </a:lnTo>
                  <a:lnTo>
                    <a:pt x="56" y="477"/>
                  </a:lnTo>
                  <a:lnTo>
                    <a:pt x="46" y="483"/>
                  </a:lnTo>
                  <a:lnTo>
                    <a:pt x="34" y="489"/>
                  </a:lnTo>
                  <a:lnTo>
                    <a:pt x="8" y="495"/>
                  </a:lnTo>
                  <a:lnTo>
                    <a:pt x="8" y="495"/>
                  </a:lnTo>
                  <a:lnTo>
                    <a:pt x="6" y="499"/>
                  </a:lnTo>
                  <a:lnTo>
                    <a:pt x="0" y="509"/>
                  </a:lnTo>
                  <a:lnTo>
                    <a:pt x="0" y="509"/>
                  </a:lnTo>
                  <a:lnTo>
                    <a:pt x="14" y="518"/>
                  </a:lnTo>
                  <a:lnTo>
                    <a:pt x="24" y="528"/>
                  </a:lnTo>
                  <a:lnTo>
                    <a:pt x="34" y="540"/>
                  </a:lnTo>
                  <a:lnTo>
                    <a:pt x="44" y="552"/>
                  </a:lnTo>
                  <a:lnTo>
                    <a:pt x="58" y="578"/>
                  </a:lnTo>
                  <a:lnTo>
                    <a:pt x="68" y="604"/>
                  </a:lnTo>
                  <a:lnTo>
                    <a:pt x="76" y="634"/>
                  </a:lnTo>
                  <a:lnTo>
                    <a:pt x="82" y="662"/>
                  </a:lnTo>
                  <a:lnTo>
                    <a:pt x="93" y="721"/>
                  </a:lnTo>
                  <a:lnTo>
                    <a:pt x="93" y="721"/>
                  </a:lnTo>
                  <a:lnTo>
                    <a:pt x="95" y="743"/>
                  </a:lnTo>
                  <a:lnTo>
                    <a:pt x="93" y="753"/>
                  </a:lnTo>
                  <a:lnTo>
                    <a:pt x="91" y="763"/>
                  </a:lnTo>
                  <a:lnTo>
                    <a:pt x="91" y="763"/>
                  </a:lnTo>
                  <a:lnTo>
                    <a:pt x="85" y="785"/>
                  </a:lnTo>
                  <a:lnTo>
                    <a:pt x="82" y="807"/>
                  </a:lnTo>
                  <a:lnTo>
                    <a:pt x="74" y="850"/>
                  </a:lnTo>
                  <a:lnTo>
                    <a:pt x="72" y="894"/>
                  </a:lnTo>
                  <a:lnTo>
                    <a:pt x="76" y="938"/>
                  </a:lnTo>
                  <a:lnTo>
                    <a:pt x="76" y="938"/>
                  </a:lnTo>
                  <a:lnTo>
                    <a:pt x="84" y="954"/>
                  </a:lnTo>
                  <a:lnTo>
                    <a:pt x="89" y="974"/>
                  </a:lnTo>
                  <a:lnTo>
                    <a:pt x="89" y="974"/>
                  </a:lnTo>
                  <a:lnTo>
                    <a:pt x="101" y="1012"/>
                  </a:lnTo>
                  <a:lnTo>
                    <a:pt x="101" y="10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6" name="Freeform 8"/>
            <p:cNvSpPr>
              <a:spLocks/>
            </p:cNvSpPr>
            <p:nvPr/>
          </p:nvSpPr>
          <p:spPr bwMode="auto">
            <a:xfrm>
              <a:off x="7282024" y="2530024"/>
              <a:ext cx="261948" cy="156763"/>
            </a:xfrm>
            <a:custGeom>
              <a:avLst/>
              <a:gdLst>
                <a:gd name="T0" fmla="*/ 70 w 1581"/>
                <a:gd name="T1" fmla="*/ 710 h 956"/>
                <a:gd name="T2" fmla="*/ 106 w 1581"/>
                <a:gd name="T3" fmla="*/ 744 h 956"/>
                <a:gd name="T4" fmla="*/ 175 w 1581"/>
                <a:gd name="T5" fmla="*/ 780 h 956"/>
                <a:gd name="T6" fmla="*/ 237 w 1581"/>
                <a:gd name="T7" fmla="*/ 811 h 956"/>
                <a:gd name="T8" fmla="*/ 279 w 1581"/>
                <a:gd name="T9" fmla="*/ 867 h 956"/>
                <a:gd name="T10" fmla="*/ 283 w 1581"/>
                <a:gd name="T11" fmla="*/ 905 h 956"/>
                <a:gd name="T12" fmla="*/ 298 w 1581"/>
                <a:gd name="T13" fmla="*/ 923 h 956"/>
                <a:gd name="T14" fmla="*/ 340 w 1581"/>
                <a:gd name="T15" fmla="*/ 939 h 956"/>
                <a:gd name="T16" fmla="*/ 499 w 1581"/>
                <a:gd name="T17" fmla="*/ 956 h 956"/>
                <a:gd name="T18" fmla="*/ 527 w 1581"/>
                <a:gd name="T19" fmla="*/ 951 h 956"/>
                <a:gd name="T20" fmla="*/ 547 w 1581"/>
                <a:gd name="T21" fmla="*/ 923 h 956"/>
                <a:gd name="T22" fmla="*/ 571 w 1581"/>
                <a:gd name="T23" fmla="*/ 885 h 956"/>
                <a:gd name="T24" fmla="*/ 623 w 1581"/>
                <a:gd name="T25" fmla="*/ 865 h 956"/>
                <a:gd name="T26" fmla="*/ 640 w 1581"/>
                <a:gd name="T27" fmla="*/ 863 h 956"/>
                <a:gd name="T28" fmla="*/ 680 w 1581"/>
                <a:gd name="T29" fmla="*/ 861 h 956"/>
                <a:gd name="T30" fmla="*/ 706 w 1581"/>
                <a:gd name="T31" fmla="*/ 833 h 956"/>
                <a:gd name="T32" fmla="*/ 788 w 1581"/>
                <a:gd name="T33" fmla="*/ 797 h 956"/>
                <a:gd name="T34" fmla="*/ 953 w 1581"/>
                <a:gd name="T35" fmla="*/ 742 h 956"/>
                <a:gd name="T36" fmla="*/ 1112 w 1581"/>
                <a:gd name="T37" fmla="*/ 696 h 956"/>
                <a:gd name="T38" fmla="*/ 1141 w 1581"/>
                <a:gd name="T39" fmla="*/ 670 h 956"/>
                <a:gd name="T40" fmla="*/ 1279 w 1581"/>
                <a:gd name="T41" fmla="*/ 632 h 956"/>
                <a:gd name="T42" fmla="*/ 1332 w 1581"/>
                <a:gd name="T43" fmla="*/ 619 h 956"/>
                <a:gd name="T44" fmla="*/ 1473 w 1581"/>
                <a:gd name="T45" fmla="*/ 487 h 956"/>
                <a:gd name="T46" fmla="*/ 1575 w 1581"/>
                <a:gd name="T47" fmla="*/ 382 h 956"/>
                <a:gd name="T48" fmla="*/ 1581 w 1581"/>
                <a:gd name="T49" fmla="*/ 340 h 956"/>
                <a:gd name="T50" fmla="*/ 1549 w 1581"/>
                <a:gd name="T51" fmla="*/ 306 h 956"/>
                <a:gd name="T52" fmla="*/ 1525 w 1581"/>
                <a:gd name="T53" fmla="*/ 245 h 956"/>
                <a:gd name="T54" fmla="*/ 1509 w 1581"/>
                <a:gd name="T55" fmla="*/ 207 h 956"/>
                <a:gd name="T56" fmla="*/ 1473 w 1581"/>
                <a:gd name="T57" fmla="*/ 141 h 956"/>
                <a:gd name="T58" fmla="*/ 1479 w 1581"/>
                <a:gd name="T59" fmla="*/ 94 h 956"/>
                <a:gd name="T60" fmla="*/ 1549 w 1581"/>
                <a:gd name="T61" fmla="*/ 20 h 956"/>
                <a:gd name="T62" fmla="*/ 1364 w 1581"/>
                <a:gd name="T63" fmla="*/ 38 h 956"/>
                <a:gd name="T64" fmla="*/ 799 w 1581"/>
                <a:gd name="T65" fmla="*/ 56 h 956"/>
                <a:gd name="T66" fmla="*/ 766 w 1581"/>
                <a:gd name="T67" fmla="*/ 56 h 956"/>
                <a:gd name="T68" fmla="*/ 567 w 1581"/>
                <a:gd name="T69" fmla="*/ 32 h 956"/>
                <a:gd name="T70" fmla="*/ 277 w 1581"/>
                <a:gd name="T71" fmla="*/ 0 h 956"/>
                <a:gd name="T72" fmla="*/ 253 w 1581"/>
                <a:gd name="T73" fmla="*/ 4 h 956"/>
                <a:gd name="T74" fmla="*/ 229 w 1581"/>
                <a:gd name="T75" fmla="*/ 30 h 956"/>
                <a:gd name="T76" fmla="*/ 177 w 1581"/>
                <a:gd name="T77" fmla="*/ 66 h 956"/>
                <a:gd name="T78" fmla="*/ 110 w 1581"/>
                <a:gd name="T79" fmla="*/ 80 h 956"/>
                <a:gd name="T80" fmla="*/ 108 w 1581"/>
                <a:gd name="T81" fmla="*/ 125 h 956"/>
                <a:gd name="T82" fmla="*/ 90 w 1581"/>
                <a:gd name="T83" fmla="*/ 171 h 956"/>
                <a:gd name="T84" fmla="*/ 78 w 1581"/>
                <a:gd name="T85" fmla="*/ 217 h 956"/>
                <a:gd name="T86" fmla="*/ 114 w 1581"/>
                <a:gd name="T87" fmla="*/ 281 h 956"/>
                <a:gd name="T88" fmla="*/ 159 w 1581"/>
                <a:gd name="T89" fmla="*/ 316 h 956"/>
                <a:gd name="T90" fmla="*/ 193 w 1581"/>
                <a:gd name="T91" fmla="*/ 320 h 956"/>
                <a:gd name="T92" fmla="*/ 207 w 1581"/>
                <a:gd name="T93" fmla="*/ 322 h 956"/>
                <a:gd name="T94" fmla="*/ 241 w 1581"/>
                <a:gd name="T95" fmla="*/ 366 h 956"/>
                <a:gd name="T96" fmla="*/ 247 w 1581"/>
                <a:gd name="T97" fmla="*/ 386 h 956"/>
                <a:gd name="T98" fmla="*/ 237 w 1581"/>
                <a:gd name="T99" fmla="*/ 414 h 956"/>
                <a:gd name="T100" fmla="*/ 209 w 1581"/>
                <a:gd name="T101" fmla="*/ 434 h 956"/>
                <a:gd name="T102" fmla="*/ 165 w 1581"/>
                <a:gd name="T103" fmla="*/ 456 h 956"/>
                <a:gd name="T104" fmla="*/ 102 w 1581"/>
                <a:gd name="T105" fmla="*/ 499 h 956"/>
                <a:gd name="T106" fmla="*/ 34 w 1581"/>
                <a:gd name="T107" fmla="*/ 569 h 956"/>
                <a:gd name="T108" fmla="*/ 4 w 1581"/>
                <a:gd name="T109" fmla="*/ 601 h 956"/>
                <a:gd name="T110" fmla="*/ 18 w 1581"/>
                <a:gd name="T111" fmla="*/ 617 h 956"/>
                <a:gd name="T112" fmla="*/ 46 w 1581"/>
                <a:gd name="T113" fmla="*/ 632 h 956"/>
                <a:gd name="T114" fmla="*/ 66 w 1581"/>
                <a:gd name="T115" fmla="*/ 676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81" h="956">
                  <a:moveTo>
                    <a:pt x="68" y="688"/>
                  </a:moveTo>
                  <a:lnTo>
                    <a:pt x="68" y="688"/>
                  </a:lnTo>
                  <a:lnTo>
                    <a:pt x="68" y="702"/>
                  </a:lnTo>
                  <a:lnTo>
                    <a:pt x="70" y="710"/>
                  </a:lnTo>
                  <a:lnTo>
                    <a:pt x="74" y="716"/>
                  </a:lnTo>
                  <a:lnTo>
                    <a:pt x="78" y="722"/>
                  </a:lnTo>
                  <a:lnTo>
                    <a:pt x="86" y="730"/>
                  </a:lnTo>
                  <a:lnTo>
                    <a:pt x="106" y="744"/>
                  </a:lnTo>
                  <a:lnTo>
                    <a:pt x="106" y="744"/>
                  </a:lnTo>
                  <a:lnTo>
                    <a:pt x="143" y="764"/>
                  </a:lnTo>
                  <a:lnTo>
                    <a:pt x="175" y="780"/>
                  </a:lnTo>
                  <a:lnTo>
                    <a:pt x="175" y="780"/>
                  </a:lnTo>
                  <a:lnTo>
                    <a:pt x="189" y="786"/>
                  </a:lnTo>
                  <a:lnTo>
                    <a:pt x="189" y="786"/>
                  </a:lnTo>
                  <a:lnTo>
                    <a:pt x="221" y="801"/>
                  </a:lnTo>
                  <a:lnTo>
                    <a:pt x="237" y="811"/>
                  </a:lnTo>
                  <a:lnTo>
                    <a:pt x="251" y="823"/>
                  </a:lnTo>
                  <a:lnTo>
                    <a:pt x="263" y="839"/>
                  </a:lnTo>
                  <a:lnTo>
                    <a:pt x="275" y="857"/>
                  </a:lnTo>
                  <a:lnTo>
                    <a:pt x="279" y="867"/>
                  </a:lnTo>
                  <a:lnTo>
                    <a:pt x="281" y="879"/>
                  </a:lnTo>
                  <a:lnTo>
                    <a:pt x="283" y="891"/>
                  </a:lnTo>
                  <a:lnTo>
                    <a:pt x="283" y="905"/>
                  </a:lnTo>
                  <a:lnTo>
                    <a:pt x="283" y="905"/>
                  </a:lnTo>
                  <a:lnTo>
                    <a:pt x="287" y="907"/>
                  </a:lnTo>
                  <a:lnTo>
                    <a:pt x="287" y="907"/>
                  </a:lnTo>
                  <a:lnTo>
                    <a:pt x="298" y="923"/>
                  </a:lnTo>
                  <a:lnTo>
                    <a:pt x="298" y="923"/>
                  </a:lnTo>
                  <a:lnTo>
                    <a:pt x="302" y="929"/>
                  </a:lnTo>
                  <a:lnTo>
                    <a:pt x="302" y="929"/>
                  </a:lnTo>
                  <a:lnTo>
                    <a:pt x="320" y="935"/>
                  </a:lnTo>
                  <a:lnTo>
                    <a:pt x="340" y="939"/>
                  </a:lnTo>
                  <a:lnTo>
                    <a:pt x="340" y="939"/>
                  </a:lnTo>
                  <a:lnTo>
                    <a:pt x="481" y="956"/>
                  </a:lnTo>
                  <a:lnTo>
                    <a:pt x="481" y="956"/>
                  </a:lnTo>
                  <a:lnTo>
                    <a:pt x="499" y="956"/>
                  </a:lnTo>
                  <a:lnTo>
                    <a:pt x="499" y="956"/>
                  </a:lnTo>
                  <a:lnTo>
                    <a:pt x="513" y="956"/>
                  </a:lnTo>
                  <a:lnTo>
                    <a:pt x="521" y="953"/>
                  </a:lnTo>
                  <a:lnTo>
                    <a:pt x="527" y="951"/>
                  </a:lnTo>
                  <a:lnTo>
                    <a:pt x="533" y="945"/>
                  </a:lnTo>
                  <a:lnTo>
                    <a:pt x="537" y="939"/>
                  </a:lnTo>
                  <a:lnTo>
                    <a:pt x="543" y="933"/>
                  </a:lnTo>
                  <a:lnTo>
                    <a:pt x="547" y="923"/>
                  </a:lnTo>
                  <a:lnTo>
                    <a:pt x="547" y="923"/>
                  </a:lnTo>
                  <a:lnTo>
                    <a:pt x="553" y="907"/>
                  </a:lnTo>
                  <a:lnTo>
                    <a:pt x="561" y="895"/>
                  </a:lnTo>
                  <a:lnTo>
                    <a:pt x="571" y="885"/>
                  </a:lnTo>
                  <a:lnTo>
                    <a:pt x="581" y="877"/>
                  </a:lnTo>
                  <a:lnTo>
                    <a:pt x="595" y="871"/>
                  </a:lnTo>
                  <a:lnTo>
                    <a:pt x="609" y="867"/>
                  </a:lnTo>
                  <a:lnTo>
                    <a:pt x="623" y="865"/>
                  </a:lnTo>
                  <a:lnTo>
                    <a:pt x="638" y="863"/>
                  </a:lnTo>
                  <a:lnTo>
                    <a:pt x="638" y="863"/>
                  </a:lnTo>
                  <a:lnTo>
                    <a:pt x="640" y="863"/>
                  </a:lnTo>
                  <a:lnTo>
                    <a:pt x="640" y="863"/>
                  </a:lnTo>
                  <a:lnTo>
                    <a:pt x="652" y="863"/>
                  </a:lnTo>
                  <a:lnTo>
                    <a:pt x="652" y="863"/>
                  </a:lnTo>
                  <a:lnTo>
                    <a:pt x="672" y="863"/>
                  </a:lnTo>
                  <a:lnTo>
                    <a:pt x="680" y="861"/>
                  </a:lnTo>
                  <a:lnTo>
                    <a:pt x="684" y="857"/>
                  </a:lnTo>
                  <a:lnTo>
                    <a:pt x="684" y="857"/>
                  </a:lnTo>
                  <a:lnTo>
                    <a:pt x="694" y="843"/>
                  </a:lnTo>
                  <a:lnTo>
                    <a:pt x="706" y="833"/>
                  </a:lnTo>
                  <a:lnTo>
                    <a:pt x="718" y="823"/>
                  </a:lnTo>
                  <a:lnTo>
                    <a:pt x="730" y="817"/>
                  </a:lnTo>
                  <a:lnTo>
                    <a:pt x="758" y="807"/>
                  </a:lnTo>
                  <a:lnTo>
                    <a:pt x="788" y="797"/>
                  </a:lnTo>
                  <a:lnTo>
                    <a:pt x="788" y="797"/>
                  </a:lnTo>
                  <a:lnTo>
                    <a:pt x="843" y="780"/>
                  </a:lnTo>
                  <a:lnTo>
                    <a:pt x="899" y="762"/>
                  </a:lnTo>
                  <a:lnTo>
                    <a:pt x="953" y="742"/>
                  </a:lnTo>
                  <a:lnTo>
                    <a:pt x="1008" y="724"/>
                  </a:lnTo>
                  <a:lnTo>
                    <a:pt x="1008" y="724"/>
                  </a:lnTo>
                  <a:lnTo>
                    <a:pt x="1060" y="708"/>
                  </a:lnTo>
                  <a:lnTo>
                    <a:pt x="1112" y="696"/>
                  </a:lnTo>
                  <a:lnTo>
                    <a:pt x="1112" y="696"/>
                  </a:lnTo>
                  <a:lnTo>
                    <a:pt x="1122" y="684"/>
                  </a:lnTo>
                  <a:lnTo>
                    <a:pt x="1131" y="676"/>
                  </a:lnTo>
                  <a:lnTo>
                    <a:pt x="1141" y="670"/>
                  </a:lnTo>
                  <a:lnTo>
                    <a:pt x="1153" y="664"/>
                  </a:lnTo>
                  <a:lnTo>
                    <a:pt x="1153" y="664"/>
                  </a:lnTo>
                  <a:lnTo>
                    <a:pt x="1215" y="648"/>
                  </a:lnTo>
                  <a:lnTo>
                    <a:pt x="1279" y="632"/>
                  </a:lnTo>
                  <a:lnTo>
                    <a:pt x="1279" y="632"/>
                  </a:lnTo>
                  <a:lnTo>
                    <a:pt x="1330" y="621"/>
                  </a:lnTo>
                  <a:lnTo>
                    <a:pt x="1330" y="621"/>
                  </a:lnTo>
                  <a:lnTo>
                    <a:pt x="1332" y="619"/>
                  </a:lnTo>
                  <a:lnTo>
                    <a:pt x="1332" y="619"/>
                  </a:lnTo>
                  <a:lnTo>
                    <a:pt x="1376" y="577"/>
                  </a:lnTo>
                  <a:lnTo>
                    <a:pt x="1376" y="577"/>
                  </a:lnTo>
                  <a:lnTo>
                    <a:pt x="1473" y="487"/>
                  </a:lnTo>
                  <a:lnTo>
                    <a:pt x="1569" y="394"/>
                  </a:lnTo>
                  <a:lnTo>
                    <a:pt x="1569" y="394"/>
                  </a:lnTo>
                  <a:lnTo>
                    <a:pt x="1571" y="390"/>
                  </a:lnTo>
                  <a:lnTo>
                    <a:pt x="1575" y="382"/>
                  </a:lnTo>
                  <a:lnTo>
                    <a:pt x="1577" y="370"/>
                  </a:lnTo>
                  <a:lnTo>
                    <a:pt x="1581" y="350"/>
                  </a:lnTo>
                  <a:lnTo>
                    <a:pt x="1581" y="350"/>
                  </a:lnTo>
                  <a:lnTo>
                    <a:pt x="1581" y="340"/>
                  </a:lnTo>
                  <a:lnTo>
                    <a:pt x="1581" y="340"/>
                  </a:lnTo>
                  <a:lnTo>
                    <a:pt x="1569" y="330"/>
                  </a:lnTo>
                  <a:lnTo>
                    <a:pt x="1557" y="318"/>
                  </a:lnTo>
                  <a:lnTo>
                    <a:pt x="1549" y="306"/>
                  </a:lnTo>
                  <a:lnTo>
                    <a:pt x="1543" y="294"/>
                  </a:lnTo>
                  <a:lnTo>
                    <a:pt x="1533" y="271"/>
                  </a:lnTo>
                  <a:lnTo>
                    <a:pt x="1525" y="245"/>
                  </a:lnTo>
                  <a:lnTo>
                    <a:pt x="1525" y="245"/>
                  </a:lnTo>
                  <a:lnTo>
                    <a:pt x="1523" y="237"/>
                  </a:lnTo>
                  <a:lnTo>
                    <a:pt x="1523" y="237"/>
                  </a:lnTo>
                  <a:lnTo>
                    <a:pt x="1517" y="223"/>
                  </a:lnTo>
                  <a:lnTo>
                    <a:pt x="1509" y="207"/>
                  </a:lnTo>
                  <a:lnTo>
                    <a:pt x="1491" y="175"/>
                  </a:lnTo>
                  <a:lnTo>
                    <a:pt x="1491" y="175"/>
                  </a:lnTo>
                  <a:lnTo>
                    <a:pt x="1473" y="141"/>
                  </a:lnTo>
                  <a:lnTo>
                    <a:pt x="1473" y="141"/>
                  </a:lnTo>
                  <a:lnTo>
                    <a:pt x="1469" y="129"/>
                  </a:lnTo>
                  <a:lnTo>
                    <a:pt x="1469" y="118"/>
                  </a:lnTo>
                  <a:lnTo>
                    <a:pt x="1473" y="106"/>
                  </a:lnTo>
                  <a:lnTo>
                    <a:pt x="1479" y="94"/>
                  </a:lnTo>
                  <a:lnTo>
                    <a:pt x="1479" y="94"/>
                  </a:lnTo>
                  <a:lnTo>
                    <a:pt x="1507" y="64"/>
                  </a:lnTo>
                  <a:lnTo>
                    <a:pt x="1507" y="64"/>
                  </a:lnTo>
                  <a:lnTo>
                    <a:pt x="1549" y="20"/>
                  </a:lnTo>
                  <a:lnTo>
                    <a:pt x="1549" y="20"/>
                  </a:lnTo>
                  <a:lnTo>
                    <a:pt x="1456" y="30"/>
                  </a:lnTo>
                  <a:lnTo>
                    <a:pt x="1410" y="34"/>
                  </a:lnTo>
                  <a:lnTo>
                    <a:pt x="1364" y="38"/>
                  </a:lnTo>
                  <a:lnTo>
                    <a:pt x="1364" y="38"/>
                  </a:lnTo>
                  <a:lnTo>
                    <a:pt x="1082" y="50"/>
                  </a:lnTo>
                  <a:lnTo>
                    <a:pt x="941" y="54"/>
                  </a:lnTo>
                  <a:lnTo>
                    <a:pt x="799" y="56"/>
                  </a:lnTo>
                  <a:lnTo>
                    <a:pt x="799" y="56"/>
                  </a:lnTo>
                  <a:lnTo>
                    <a:pt x="793" y="56"/>
                  </a:lnTo>
                  <a:lnTo>
                    <a:pt x="793" y="56"/>
                  </a:lnTo>
                  <a:lnTo>
                    <a:pt x="766" y="56"/>
                  </a:lnTo>
                  <a:lnTo>
                    <a:pt x="736" y="54"/>
                  </a:lnTo>
                  <a:lnTo>
                    <a:pt x="680" y="48"/>
                  </a:lnTo>
                  <a:lnTo>
                    <a:pt x="623" y="40"/>
                  </a:lnTo>
                  <a:lnTo>
                    <a:pt x="567" y="32"/>
                  </a:lnTo>
                  <a:lnTo>
                    <a:pt x="567" y="32"/>
                  </a:lnTo>
                  <a:lnTo>
                    <a:pt x="422" y="16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65" y="2"/>
                  </a:lnTo>
                  <a:lnTo>
                    <a:pt x="253" y="4"/>
                  </a:lnTo>
                  <a:lnTo>
                    <a:pt x="245" y="10"/>
                  </a:lnTo>
                  <a:lnTo>
                    <a:pt x="239" y="16"/>
                  </a:lnTo>
                  <a:lnTo>
                    <a:pt x="239" y="16"/>
                  </a:lnTo>
                  <a:lnTo>
                    <a:pt x="229" y="30"/>
                  </a:lnTo>
                  <a:lnTo>
                    <a:pt x="217" y="42"/>
                  </a:lnTo>
                  <a:lnTo>
                    <a:pt x="205" y="52"/>
                  </a:lnTo>
                  <a:lnTo>
                    <a:pt x="191" y="60"/>
                  </a:lnTo>
                  <a:lnTo>
                    <a:pt x="177" y="66"/>
                  </a:lnTo>
                  <a:lnTo>
                    <a:pt x="163" y="70"/>
                  </a:lnTo>
                  <a:lnTo>
                    <a:pt x="131" y="78"/>
                  </a:lnTo>
                  <a:lnTo>
                    <a:pt x="131" y="78"/>
                  </a:lnTo>
                  <a:lnTo>
                    <a:pt x="110" y="80"/>
                  </a:lnTo>
                  <a:lnTo>
                    <a:pt x="110" y="80"/>
                  </a:lnTo>
                  <a:lnTo>
                    <a:pt x="112" y="96"/>
                  </a:lnTo>
                  <a:lnTo>
                    <a:pt x="112" y="110"/>
                  </a:lnTo>
                  <a:lnTo>
                    <a:pt x="108" y="125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80" y="193"/>
                  </a:lnTo>
                  <a:lnTo>
                    <a:pt x="80" y="193"/>
                  </a:lnTo>
                  <a:lnTo>
                    <a:pt x="78" y="205"/>
                  </a:lnTo>
                  <a:lnTo>
                    <a:pt x="78" y="217"/>
                  </a:lnTo>
                  <a:lnTo>
                    <a:pt x="82" y="229"/>
                  </a:lnTo>
                  <a:lnTo>
                    <a:pt x="90" y="247"/>
                  </a:lnTo>
                  <a:lnTo>
                    <a:pt x="90" y="247"/>
                  </a:lnTo>
                  <a:lnTo>
                    <a:pt x="114" y="281"/>
                  </a:lnTo>
                  <a:lnTo>
                    <a:pt x="124" y="292"/>
                  </a:lnTo>
                  <a:lnTo>
                    <a:pt x="135" y="302"/>
                  </a:lnTo>
                  <a:lnTo>
                    <a:pt x="147" y="310"/>
                  </a:lnTo>
                  <a:lnTo>
                    <a:pt x="159" y="316"/>
                  </a:lnTo>
                  <a:lnTo>
                    <a:pt x="173" y="320"/>
                  </a:lnTo>
                  <a:lnTo>
                    <a:pt x="189" y="320"/>
                  </a:lnTo>
                  <a:lnTo>
                    <a:pt x="189" y="320"/>
                  </a:lnTo>
                  <a:lnTo>
                    <a:pt x="193" y="320"/>
                  </a:lnTo>
                  <a:lnTo>
                    <a:pt x="193" y="320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207" y="322"/>
                  </a:lnTo>
                  <a:lnTo>
                    <a:pt x="217" y="328"/>
                  </a:lnTo>
                  <a:lnTo>
                    <a:pt x="225" y="336"/>
                  </a:lnTo>
                  <a:lnTo>
                    <a:pt x="233" y="346"/>
                  </a:lnTo>
                  <a:lnTo>
                    <a:pt x="241" y="366"/>
                  </a:lnTo>
                  <a:lnTo>
                    <a:pt x="243" y="372"/>
                  </a:lnTo>
                  <a:lnTo>
                    <a:pt x="243" y="372"/>
                  </a:lnTo>
                  <a:lnTo>
                    <a:pt x="245" y="380"/>
                  </a:lnTo>
                  <a:lnTo>
                    <a:pt x="247" y="386"/>
                  </a:lnTo>
                  <a:lnTo>
                    <a:pt x="245" y="394"/>
                  </a:lnTo>
                  <a:lnTo>
                    <a:pt x="243" y="402"/>
                  </a:lnTo>
                  <a:lnTo>
                    <a:pt x="241" y="408"/>
                  </a:lnTo>
                  <a:lnTo>
                    <a:pt x="237" y="414"/>
                  </a:lnTo>
                  <a:lnTo>
                    <a:pt x="231" y="420"/>
                  </a:lnTo>
                  <a:lnTo>
                    <a:pt x="225" y="424"/>
                  </a:lnTo>
                  <a:lnTo>
                    <a:pt x="225" y="424"/>
                  </a:lnTo>
                  <a:lnTo>
                    <a:pt x="209" y="434"/>
                  </a:lnTo>
                  <a:lnTo>
                    <a:pt x="209" y="434"/>
                  </a:lnTo>
                  <a:lnTo>
                    <a:pt x="187" y="446"/>
                  </a:lnTo>
                  <a:lnTo>
                    <a:pt x="165" y="456"/>
                  </a:lnTo>
                  <a:lnTo>
                    <a:pt x="165" y="456"/>
                  </a:lnTo>
                  <a:lnTo>
                    <a:pt x="153" y="461"/>
                  </a:lnTo>
                  <a:lnTo>
                    <a:pt x="141" y="467"/>
                  </a:lnTo>
                  <a:lnTo>
                    <a:pt x="122" y="481"/>
                  </a:lnTo>
                  <a:lnTo>
                    <a:pt x="102" y="499"/>
                  </a:lnTo>
                  <a:lnTo>
                    <a:pt x="84" y="519"/>
                  </a:lnTo>
                  <a:lnTo>
                    <a:pt x="84" y="519"/>
                  </a:lnTo>
                  <a:lnTo>
                    <a:pt x="52" y="553"/>
                  </a:lnTo>
                  <a:lnTo>
                    <a:pt x="34" y="569"/>
                  </a:lnTo>
                  <a:lnTo>
                    <a:pt x="14" y="583"/>
                  </a:lnTo>
                  <a:lnTo>
                    <a:pt x="14" y="583"/>
                  </a:lnTo>
                  <a:lnTo>
                    <a:pt x="8" y="589"/>
                  </a:lnTo>
                  <a:lnTo>
                    <a:pt x="4" y="601"/>
                  </a:lnTo>
                  <a:lnTo>
                    <a:pt x="4" y="601"/>
                  </a:lnTo>
                  <a:lnTo>
                    <a:pt x="0" y="613"/>
                  </a:lnTo>
                  <a:lnTo>
                    <a:pt x="0" y="613"/>
                  </a:lnTo>
                  <a:lnTo>
                    <a:pt x="18" y="617"/>
                  </a:lnTo>
                  <a:lnTo>
                    <a:pt x="26" y="621"/>
                  </a:lnTo>
                  <a:lnTo>
                    <a:pt x="36" y="624"/>
                  </a:lnTo>
                  <a:lnTo>
                    <a:pt x="36" y="624"/>
                  </a:lnTo>
                  <a:lnTo>
                    <a:pt x="46" y="632"/>
                  </a:lnTo>
                  <a:lnTo>
                    <a:pt x="56" y="644"/>
                  </a:lnTo>
                  <a:lnTo>
                    <a:pt x="62" y="654"/>
                  </a:lnTo>
                  <a:lnTo>
                    <a:pt x="64" y="664"/>
                  </a:lnTo>
                  <a:lnTo>
                    <a:pt x="66" y="676"/>
                  </a:lnTo>
                  <a:lnTo>
                    <a:pt x="68" y="688"/>
                  </a:lnTo>
                  <a:lnTo>
                    <a:pt x="68" y="6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7" name="Freeform 9"/>
            <p:cNvSpPr>
              <a:spLocks/>
            </p:cNvSpPr>
            <p:nvPr/>
          </p:nvSpPr>
          <p:spPr bwMode="auto">
            <a:xfrm>
              <a:off x="6904263" y="2514118"/>
              <a:ext cx="208100" cy="221698"/>
            </a:xfrm>
            <a:custGeom>
              <a:avLst/>
              <a:gdLst>
                <a:gd name="T0" fmla="*/ 1048 w 1256"/>
                <a:gd name="T1" fmla="*/ 996 h 1352"/>
                <a:gd name="T2" fmla="*/ 1153 w 1256"/>
                <a:gd name="T3" fmla="*/ 914 h 1352"/>
                <a:gd name="T4" fmla="*/ 1056 w 1256"/>
                <a:gd name="T5" fmla="*/ 807 h 1352"/>
                <a:gd name="T6" fmla="*/ 1125 w 1256"/>
                <a:gd name="T7" fmla="*/ 795 h 1352"/>
                <a:gd name="T8" fmla="*/ 1179 w 1256"/>
                <a:gd name="T9" fmla="*/ 763 h 1352"/>
                <a:gd name="T10" fmla="*/ 1201 w 1256"/>
                <a:gd name="T11" fmla="*/ 714 h 1352"/>
                <a:gd name="T12" fmla="*/ 1215 w 1256"/>
                <a:gd name="T13" fmla="*/ 616 h 1352"/>
                <a:gd name="T14" fmla="*/ 1233 w 1256"/>
                <a:gd name="T15" fmla="*/ 539 h 1352"/>
                <a:gd name="T16" fmla="*/ 1252 w 1256"/>
                <a:gd name="T17" fmla="*/ 507 h 1352"/>
                <a:gd name="T18" fmla="*/ 1256 w 1256"/>
                <a:gd name="T19" fmla="*/ 475 h 1352"/>
                <a:gd name="T20" fmla="*/ 1245 w 1256"/>
                <a:gd name="T21" fmla="*/ 453 h 1352"/>
                <a:gd name="T22" fmla="*/ 1213 w 1256"/>
                <a:gd name="T23" fmla="*/ 401 h 1352"/>
                <a:gd name="T24" fmla="*/ 1211 w 1256"/>
                <a:gd name="T25" fmla="*/ 372 h 1352"/>
                <a:gd name="T26" fmla="*/ 1209 w 1256"/>
                <a:gd name="T27" fmla="*/ 326 h 1352"/>
                <a:gd name="T28" fmla="*/ 1181 w 1256"/>
                <a:gd name="T29" fmla="*/ 286 h 1352"/>
                <a:gd name="T30" fmla="*/ 1177 w 1256"/>
                <a:gd name="T31" fmla="*/ 240 h 1352"/>
                <a:gd name="T32" fmla="*/ 1181 w 1256"/>
                <a:gd name="T33" fmla="*/ 232 h 1352"/>
                <a:gd name="T34" fmla="*/ 1207 w 1256"/>
                <a:gd name="T35" fmla="*/ 209 h 1352"/>
                <a:gd name="T36" fmla="*/ 1227 w 1256"/>
                <a:gd name="T37" fmla="*/ 191 h 1352"/>
                <a:gd name="T38" fmla="*/ 1225 w 1256"/>
                <a:gd name="T39" fmla="*/ 139 h 1352"/>
                <a:gd name="T40" fmla="*/ 1199 w 1256"/>
                <a:gd name="T41" fmla="*/ 2 h 1352"/>
                <a:gd name="T42" fmla="*/ 1189 w 1256"/>
                <a:gd name="T43" fmla="*/ 0 h 1352"/>
                <a:gd name="T44" fmla="*/ 1139 w 1256"/>
                <a:gd name="T45" fmla="*/ 26 h 1352"/>
                <a:gd name="T46" fmla="*/ 1078 w 1256"/>
                <a:gd name="T47" fmla="*/ 81 h 1352"/>
                <a:gd name="T48" fmla="*/ 1012 w 1256"/>
                <a:gd name="T49" fmla="*/ 151 h 1352"/>
                <a:gd name="T50" fmla="*/ 901 w 1256"/>
                <a:gd name="T51" fmla="*/ 205 h 1352"/>
                <a:gd name="T52" fmla="*/ 793 w 1256"/>
                <a:gd name="T53" fmla="*/ 224 h 1352"/>
                <a:gd name="T54" fmla="*/ 714 w 1256"/>
                <a:gd name="T55" fmla="*/ 250 h 1352"/>
                <a:gd name="T56" fmla="*/ 602 w 1256"/>
                <a:gd name="T57" fmla="*/ 286 h 1352"/>
                <a:gd name="T58" fmla="*/ 423 w 1256"/>
                <a:gd name="T59" fmla="*/ 334 h 1352"/>
                <a:gd name="T60" fmla="*/ 127 w 1256"/>
                <a:gd name="T61" fmla="*/ 433 h 1352"/>
                <a:gd name="T62" fmla="*/ 87 w 1256"/>
                <a:gd name="T63" fmla="*/ 471 h 1352"/>
                <a:gd name="T64" fmla="*/ 83 w 1256"/>
                <a:gd name="T65" fmla="*/ 533 h 1352"/>
                <a:gd name="T66" fmla="*/ 153 w 1256"/>
                <a:gd name="T67" fmla="*/ 863 h 1352"/>
                <a:gd name="T68" fmla="*/ 153 w 1256"/>
                <a:gd name="T69" fmla="*/ 916 h 1352"/>
                <a:gd name="T70" fmla="*/ 101 w 1256"/>
                <a:gd name="T71" fmla="*/ 1032 h 1352"/>
                <a:gd name="T72" fmla="*/ 32 w 1256"/>
                <a:gd name="T73" fmla="*/ 1121 h 1352"/>
                <a:gd name="T74" fmla="*/ 8 w 1256"/>
                <a:gd name="T75" fmla="*/ 1147 h 1352"/>
                <a:gd name="T76" fmla="*/ 0 w 1256"/>
                <a:gd name="T77" fmla="*/ 1183 h 1352"/>
                <a:gd name="T78" fmla="*/ 6 w 1256"/>
                <a:gd name="T79" fmla="*/ 1203 h 1352"/>
                <a:gd name="T80" fmla="*/ 183 w 1256"/>
                <a:gd name="T81" fmla="*/ 1352 h 1352"/>
                <a:gd name="T82" fmla="*/ 221 w 1256"/>
                <a:gd name="T83" fmla="*/ 1336 h 1352"/>
                <a:gd name="T84" fmla="*/ 249 w 1256"/>
                <a:gd name="T85" fmla="*/ 1324 h 1352"/>
                <a:gd name="T86" fmla="*/ 270 w 1256"/>
                <a:gd name="T87" fmla="*/ 1280 h 1352"/>
                <a:gd name="T88" fmla="*/ 318 w 1256"/>
                <a:gd name="T89" fmla="*/ 1211 h 1352"/>
                <a:gd name="T90" fmla="*/ 340 w 1256"/>
                <a:gd name="T91" fmla="*/ 1187 h 1352"/>
                <a:gd name="T92" fmla="*/ 382 w 1256"/>
                <a:gd name="T93" fmla="*/ 1173 h 1352"/>
                <a:gd name="T94" fmla="*/ 421 w 1256"/>
                <a:gd name="T95" fmla="*/ 1187 h 1352"/>
                <a:gd name="T96" fmla="*/ 451 w 1256"/>
                <a:gd name="T97" fmla="*/ 1187 h 1352"/>
                <a:gd name="T98" fmla="*/ 507 w 1256"/>
                <a:gd name="T99" fmla="*/ 1153 h 1352"/>
                <a:gd name="T100" fmla="*/ 584 w 1256"/>
                <a:gd name="T101" fmla="*/ 1105 h 1352"/>
                <a:gd name="T102" fmla="*/ 716 w 1256"/>
                <a:gd name="T103" fmla="*/ 1061 h 1352"/>
                <a:gd name="T104" fmla="*/ 763 w 1256"/>
                <a:gd name="T105" fmla="*/ 1057 h 1352"/>
                <a:gd name="T106" fmla="*/ 777 w 1256"/>
                <a:gd name="T107" fmla="*/ 1022 h 1352"/>
                <a:gd name="T108" fmla="*/ 795 w 1256"/>
                <a:gd name="T109" fmla="*/ 1002 h 1352"/>
                <a:gd name="T110" fmla="*/ 817 w 1256"/>
                <a:gd name="T111" fmla="*/ 988 h 1352"/>
                <a:gd name="T112" fmla="*/ 829 w 1256"/>
                <a:gd name="T113" fmla="*/ 988 h 1352"/>
                <a:gd name="T114" fmla="*/ 861 w 1256"/>
                <a:gd name="T115" fmla="*/ 1008 h 1352"/>
                <a:gd name="T116" fmla="*/ 871 w 1256"/>
                <a:gd name="T117" fmla="*/ 1020 h 1352"/>
                <a:gd name="T118" fmla="*/ 883 w 1256"/>
                <a:gd name="T119" fmla="*/ 1061 h 1352"/>
                <a:gd name="T120" fmla="*/ 891 w 1256"/>
                <a:gd name="T121" fmla="*/ 1103 h 1352"/>
                <a:gd name="T122" fmla="*/ 940 w 1256"/>
                <a:gd name="T123" fmla="*/ 1091 h 1352"/>
                <a:gd name="T124" fmla="*/ 1002 w 1256"/>
                <a:gd name="T125" fmla="*/ 1048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6" h="1352">
                  <a:moveTo>
                    <a:pt x="1014" y="1034"/>
                  </a:moveTo>
                  <a:lnTo>
                    <a:pt x="1014" y="1034"/>
                  </a:lnTo>
                  <a:lnTo>
                    <a:pt x="1030" y="1012"/>
                  </a:lnTo>
                  <a:lnTo>
                    <a:pt x="1048" y="996"/>
                  </a:lnTo>
                  <a:lnTo>
                    <a:pt x="1048" y="996"/>
                  </a:lnTo>
                  <a:lnTo>
                    <a:pt x="1099" y="954"/>
                  </a:lnTo>
                  <a:lnTo>
                    <a:pt x="1153" y="914"/>
                  </a:lnTo>
                  <a:lnTo>
                    <a:pt x="1153" y="914"/>
                  </a:lnTo>
                  <a:lnTo>
                    <a:pt x="1050" y="825"/>
                  </a:lnTo>
                  <a:lnTo>
                    <a:pt x="1050" y="825"/>
                  </a:lnTo>
                  <a:lnTo>
                    <a:pt x="1056" y="807"/>
                  </a:lnTo>
                  <a:lnTo>
                    <a:pt x="1056" y="807"/>
                  </a:lnTo>
                  <a:lnTo>
                    <a:pt x="1081" y="801"/>
                  </a:lnTo>
                  <a:lnTo>
                    <a:pt x="1105" y="797"/>
                  </a:lnTo>
                  <a:lnTo>
                    <a:pt x="1105" y="797"/>
                  </a:lnTo>
                  <a:lnTo>
                    <a:pt x="1125" y="795"/>
                  </a:lnTo>
                  <a:lnTo>
                    <a:pt x="1141" y="789"/>
                  </a:lnTo>
                  <a:lnTo>
                    <a:pt x="1157" y="783"/>
                  </a:lnTo>
                  <a:lnTo>
                    <a:pt x="1169" y="773"/>
                  </a:lnTo>
                  <a:lnTo>
                    <a:pt x="1179" y="763"/>
                  </a:lnTo>
                  <a:lnTo>
                    <a:pt x="1189" y="749"/>
                  </a:lnTo>
                  <a:lnTo>
                    <a:pt x="1195" y="733"/>
                  </a:lnTo>
                  <a:lnTo>
                    <a:pt x="1201" y="714"/>
                  </a:lnTo>
                  <a:lnTo>
                    <a:pt x="1201" y="714"/>
                  </a:lnTo>
                  <a:lnTo>
                    <a:pt x="1217" y="656"/>
                  </a:lnTo>
                  <a:lnTo>
                    <a:pt x="1217" y="656"/>
                  </a:lnTo>
                  <a:lnTo>
                    <a:pt x="1215" y="636"/>
                  </a:lnTo>
                  <a:lnTo>
                    <a:pt x="1215" y="616"/>
                  </a:lnTo>
                  <a:lnTo>
                    <a:pt x="1217" y="594"/>
                  </a:lnTo>
                  <a:lnTo>
                    <a:pt x="1221" y="574"/>
                  </a:lnTo>
                  <a:lnTo>
                    <a:pt x="1227" y="555"/>
                  </a:lnTo>
                  <a:lnTo>
                    <a:pt x="1233" y="539"/>
                  </a:lnTo>
                  <a:lnTo>
                    <a:pt x="1241" y="523"/>
                  </a:lnTo>
                  <a:lnTo>
                    <a:pt x="1248" y="513"/>
                  </a:lnTo>
                  <a:lnTo>
                    <a:pt x="1248" y="513"/>
                  </a:lnTo>
                  <a:lnTo>
                    <a:pt x="1252" y="507"/>
                  </a:lnTo>
                  <a:lnTo>
                    <a:pt x="1256" y="499"/>
                  </a:lnTo>
                  <a:lnTo>
                    <a:pt x="1256" y="491"/>
                  </a:lnTo>
                  <a:lnTo>
                    <a:pt x="1256" y="483"/>
                  </a:lnTo>
                  <a:lnTo>
                    <a:pt x="1256" y="475"/>
                  </a:lnTo>
                  <a:lnTo>
                    <a:pt x="1254" y="467"/>
                  </a:lnTo>
                  <a:lnTo>
                    <a:pt x="1250" y="461"/>
                  </a:lnTo>
                  <a:lnTo>
                    <a:pt x="1245" y="453"/>
                  </a:lnTo>
                  <a:lnTo>
                    <a:pt x="1245" y="453"/>
                  </a:lnTo>
                  <a:lnTo>
                    <a:pt x="1233" y="439"/>
                  </a:lnTo>
                  <a:lnTo>
                    <a:pt x="1221" y="421"/>
                  </a:lnTo>
                  <a:lnTo>
                    <a:pt x="1217" y="411"/>
                  </a:lnTo>
                  <a:lnTo>
                    <a:pt x="1213" y="401"/>
                  </a:lnTo>
                  <a:lnTo>
                    <a:pt x="1211" y="389"/>
                  </a:lnTo>
                  <a:lnTo>
                    <a:pt x="1211" y="378"/>
                  </a:lnTo>
                  <a:lnTo>
                    <a:pt x="1211" y="372"/>
                  </a:lnTo>
                  <a:lnTo>
                    <a:pt x="1211" y="372"/>
                  </a:lnTo>
                  <a:lnTo>
                    <a:pt x="1211" y="342"/>
                  </a:lnTo>
                  <a:lnTo>
                    <a:pt x="1211" y="332"/>
                  </a:lnTo>
                  <a:lnTo>
                    <a:pt x="1209" y="326"/>
                  </a:lnTo>
                  <a:lnTo>
                    <a:pt x="1209" y="326"/>
                  </a:lnTo>
                  <a:lnTo>
                    <a:pt x="1205" y="320"/>
                  </a:lnTo>
                  <a:lnTo>
                    <a:pt x="1199" y="310"/>
                  </a:lnTo>
                  <a:lnTo>
                    <a:pt x="1181" y="286"/>
                  </a:lnTo>
                  <a:lnTo>
                    <a:pt x="1181" y="286"/>
                  </a:lnTo>
                  <a:lnTo>
                    <a:pt x="1173" y="276"/>
                  </a:lnTo>
                  <a:lnTo>
                    <a:pt x="1171" y="264"/>
                  </a:lnTo>
                  <a:lnTo>
                    <a:pt x="1171" y="252"/>
                  </a:lnTo>
                  <a:lnTo>
                    <a:pt x="1177" y="240"/>
                  </a:lnTo>
                  <a:lnTo>
                    <a:pt x="1177" y="240"/>
                  </a:lnTo>
                  <a:lnTo>
                    <a:pt x="1177" y="238"/>
                  </a:lnTo>
                  <a:lnTo>
                    <a:pt x="1177" y="238"/>
                  </a:lnTo>
                  <a:lnTo>
                    <a:pt x="1181" y="232"/>
                  </a:lnTo>
                  <a:lnTo>
                    <a:pt x="1185" y="222"/>
                  </a:lnTo>
                  <a:lnTo>
                    <a:pt x="1195" y="215"/>
                  </a:lnTo>
                  <a:lnTo>
                    <a:pt x="1207" y="209"/>
                  </a:lnTo>
                  <a:lnTo>
                    <a:pt x="1207" y="209"/>
                  </a:lnTo>
                  <a:lnTo>
                    <a:pt x="1215" y="205"/>
                  </a:lnTo>
                  <a:lnTo>
                    <a:pt x="1221" y="201"/>
                  </a:lnTo>
                  <a:lnTo>
                    <a:pt x="1225" y="197"/>
                  </a:lnTo>
                  <a:lnTo>
                    <a:pt x="1227" y="191"/>
                  </a:lnTo>
                  <a:lnTo>
                    <a:pt x="1229" y="181"/>
                  </a:lnTo>
                  <a:lnTo>
                    <a:pt x="1229" y="171"/>
                  </a:lnTo>
                  <a:lnTo>
                    <a:pt x="1225" y="139"/>
                  </a:lnTo>
                  <a:lnTo>
                    <a:pt x="1225" y="13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89" y="0"/>
                  </a:lnTo>
                  <a:lnTo>
                    <a:pt x="1189" y="0"/>
                  </a:lnTo>
                  <a:lnTo>
                    <a:pt x="1177" y="2"/>
                  </a:lnTo>
                  <a:lnTo>
                    <a:pt x="1163" y="10"/>
                  </a:lnTo>
                  <a:lnTo>
                    <a:pt x="1163" y="10"/>
                  </a:lnTo>
                  <a:lnTo>
                    <a:pt x="1139" y="26"/>
                  </a:lnTo>
                  <a:lnTo>
                    <a:pt x="1117" y="42"/>
                  </a:lnTo>
                  <a:lnTo>
                    <a:pt x="1095" y="59"/>
                  </a:lnTo>
                  <a:lnTo>
                    <a:pt x="1085" y="6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58" y="107"/>
                  </a:lnTo>
                  <a:lnTo>
                    <a:pt x="1036" y="131"/>
                  </a:lnTo>
                  <a:lnTo>
                    <a:pt x="1012" y="151"/>
                  </a:lnTo>
                  <a:lnTo>
                    <a:pt x="986" y="169"/>
                  </a:lnTo>
                  <a:lnTo>
                    <a:pt x="960" y="183"/>
                  </a:lnTo>
                  <a:lnTo>
                    <a:pt x="932" y="195"/>
                  </a:lnTo>
                  <a:lnTo>
                    <a:pt x="901" y="205"/>
                  </a:lnTo>
                  <a:lnTo>
                    <a:pt x="869" y="213"/>
                  </a:lnTo>
                  <a:lnTo>
                    <a:pt x="869" y="213"/>
                  </a:lnTo>
                  <a:lnTo>
                    <a:pt x="819" y="221"/>
                  </a:lnTo>
                  <a:lnTo>
                    <a:pt x="793" y="224"/>
                  </a:lnTo>
                  <a:lnTo>
                    <a:pt x="767" y="230"/>
                  </a:lnTo>
                  <a:lnTo>
                    <a:pt x="767" y="230"/>
                  </a:lnTo>
                  <a:lnTo>
                    <a:pt x="742" y="240"/>
                  </a:lnTo>
                  <a:lnTo>
                    <a:pt x="714" y="250"/>
                  </a:lnTo>
                  <a:lnTo>
                    <a:pt x="688" y="260"/>
                  </a:lnTo>
                  <a:lnTo>
                    <a:pt x="662" y="270"/>
                  </a:lnTo>
                  <a:lnTo>
                    <a:pt x="662" y="270"/>
                  </a:lnTo>
                  <a:lnTo>
                    <a:pt x="602" y="286"/>
                  </a:lnTo>
                  <a:lnTo>
                    <a:pt x="543" y="302"/>
                  </a:lnTo>
                  <a:lnTo>
                    <a:pt x="483" y="318"/>
                  </a:lnTo>
                  <a:lnTo>
                    <a:pt x="423" y="334"/>
                  </a:lnTo>
                  <a:lnTo>
                    <a:pt x="423" y="334"/>
                  </a:lnTo>
                  <a:lnTo>
                    <a:pt x="348" y="358"/>
                  </a:lnTo>
                  <a:lnTo>
                    <a:pt x="274" y="382"/>
                  </a:lnTo>
                  <a:lnTo>
                    <a:pt x="127" y="433"/>
                  </a:lnTo>
                  <a:lnTo>
                    <a:pt x="127" y="433"/>
                  </a:lnTo>
                  <a:lnTo>
                    <a:pt x="115" y="441"/>
                  </a:lnTo>
                  <a:lnTo>
                    <a:pt x="103" y="449"/>
                  </a:lnTo>
                  <a:lnTo>
                    <a:pt x="93" y="459"/>
                  </a:lnTo>
                  <a:lnTo>
                    <a:pt x="87" y="471"/>
                  </a:lnTo>
                  <a:lnTo>
                    <a:pt x="87" y="471"/>
                  </a:lnTo>
                  <a:lnTo>
                    <a:pt x="85" y="491"/>
                  </a:lnTo>
                  <a:lnTo>
                    <a:pt x="83" y="511"/>
                  </a:lnTo>
                  <a:lnTo>
                    <a:pt x="83" y="533"/>
                  </a:lnTo>
                  <a:lnTo>
                    <a:pt x="87" y="553"/>
                  </a:lnTo>
                  <a:lnTo>
                    <a:pt x="87" y="553"/>
                  </a:lnTo>
                  <a:lnTo>
                    <a:pt x="119" y="708"/>
                  </a:lnTo>
                  <a:lnTo>
                    <a:pt x="153" y="863"/>
                  </a:lnTo>
                  <a:lnTo>
                    <a:pt x="153" y="863"/>
                  </a:lnTo>
                  <a:lnTo>
                    <a:pt x="155" y="881"/>
                  </a:lnTo>
                  <a:lnTo>
                    <a:pt x="155" y="898"/>
                  </a:lnTo>
                  <a:lnTo>
                    <a:pt x="153" y="916"/>
                  </a:lnTo>
                  <a:lnTo>
                    <a:pt x="149" y="932"/>
                  </a:lnTo>
                  <a:lnTo>
                    <a:pt x="149" y="932"/>
                  </a:lnTo>
                  <a:lnTo>
                    <a:pt x="125" y="982"/>
                  </a:lnTo>
                  <a:lnTo>
                    <a:pt x="101" y="1032"/>
                  </a:lnTo>
                  <a:lnTo>
                    <a:pt x="87" y="1055"/>
                  </a:lnTo>
                  <a:lnTo>
                    <a:pt x="72" y="1079"/>
                  </a:lnTo>
                  <a:lnTo>
                    <a:pt x="54" y="1101"/>
                  </a:lnTo>
                  <a:lnTo>
                    <a:pt x="32" y="1121"/>
                  </a:lnTo>
                  <a:lnTo>
                    <a:pt x="32" y="1121"/>
                  </a:lnTo>
                  <a:lnTo>
                    <a:pt x="24" y="1129"/>
                  </a:lnTo>
                  <a:lnTo>
                    <a:pt x="16" y="1137"/>
                  </a:lnTo>
                  <a:lnTo>
                    <a:pt x="8" y="1147"/>
                  </a:lnTo>
                  <a:lnTo>
                    <a:pt x="4" y="1157"/>
                  </a:lnTo>
                  <a:lnTo>
                    <a:pt x="4" y="1157"/>
                  </a:lnTo>
                  <a:lnTo>
                    <a:pt x="2" y="1169"/>
                  </a:lnTo>
                  <a:lnTo>
                    <a:pt x="0" y="1183"/>
                  </a:lnTo>
                  <a:lnTo>
                    <a:pt x="2" y="1195"/>
                  </a:lnTo>
                  <a:lnTo>
                    <a:pt x="4" y="1199"/>
                  </a:lnTo>
                  <a:lnTo>
                    <a:pt x="6" y="1203"/>
                  </a:lnTo>
                  <a:lnTo>
                    <a:pt x="6" y="1203"/>
                  </a:lnTo>
                  <a:lnTo>
                    <a:pt x="91" y="1274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201" y="1342"/>
                  </a:lnTo>
                  <a:lnTo>
                    <a:pt x="209" y="1340"/>
                  </a:lnTo>
                  <a:lnTo>
                    <a:pt x="221" y="1336"/>
                  </a:lnTo>
                  <a:lnTo>
                    <a:pt x="221" y="1336"/>
                  </a:lnTo>
                  <a:lnTo>
                    <a:pt x="237" y="1332"/>
                  </a:lnTo>
                  <a:lnTo>
                    <a:pt x="243" y="1328"/>
                  </a:lnTo>
                  <a:lnTo>
                    <a:pt x="249" y="1324"/>
                  </a:lnTo>
                  <a:lnTo>
                    <a:pt x="254" y="1316"/>
                  </a:lnTo>
                  <a:lnTo>
                    <a:pt x="260" y="1306"/>
                  </a:lnTo>
                  <a:lnTo>
                    <a:pt x="270" y="1280"/>
                  </a:lnTo>
                  <a:lnTo>
                    <a:pt x="270" y="1280"/>
                  </a:lnTo>
                  <a:lnTo>
                    <a:pt x="280" y="1260"/>
                  </a:lnTo>
                  <a:lnTo>
                    <a:pt x="292" y="1242"/>
                  </a:lnTo>
                  <a:lnTo>
                    <a:pt x="304" y="1224"/>
                  </a:lnTo>
                  <a:lnTo>
                    <a:pt x="318" y="1211"/>
                  </a:lnTo>
                  <a:lnTo>
                    <a:pt x="318" y="1211"/>
                  </a:lnTo>
                  <a:lnTo>
                    <a:pt x="328" y="1197"/>
                  </a:lnTo>
                  <a:lnTo>
                    <a:pt x="328" y="1197"/>
                  </a:lnTo>
                  <a:lnTo>
                    <a:pt x="340" y="1187"/>
                  </a:lnTo>
                  <a:lnTo>
                    <a:pt x="354" y="1179"/>
                  </a:lnTo>
                  <a:lnTo>
                    <a:pt x="368" y="1175"/>
                  </a:lnTo>
                  <a:lnTo>
                    <a:pt x="382" y="1173"/>
                  </a:lnTo>
                  <a:lnTo>
                    <a:pt x="382" y="1173"/>
                  </a:lnTo>
                  <a:lnTo>
                    <a:pt x="396" y="1175"/>
                  </a:lnTo>
                  <a:lnTo>
                    <a:pt x="408" y="1181"/>
                  </a:lnTo>
                  <a:lnTo>
                    <a:pt x="408" y="1181"/>
                  </a:lnTo>
                  <a:lnTo>
                    <a:pt x="421" y="1187"/>
                  </a:lnTo>
                  <a:lnTo>
                    <a:pt x="435" y="1189"/>
                  </a:lnTo>
                  <a:lnTo>
                    <a:pt x="435" y="1189"/>
                  </a:lnTo>
                  <a:lnTo>
                    <a:pt x="443" y="1189"/>
                  </a:lnTo>
                  <a:lnTo>
                    <a:pt x="451" y="1187"/>
                  </a:lnTo>
                  <a:lnTo>
                    <a:pt x="467" y="1179"/>
                  </a:lnTo>
                  <a:lnTo>
                    <a:pt x="485" y="1169"/>
                  </a:lnTo>
                  <a:lnTo>
                    <a:pt x="503" y="1157"/>
                  </a:lnTo>
                  <a:lnTo>
                    <a:pt x="507" y="1153"/>
                  </a:lnTo>
                  <a:lnTo>
                    <a:pt x="507" y="1153"/>
                  </a:lnTo>
                  <a:lnTo>
                    <a:pt x="531" y="1137"/>
                  </a:lnTo>
                  <a:lnTo>
                    <a:pt x="557" y="1121"/>
                  </a:lnTo>
                  <a:lnTo>
                    <a:pt x="584" y="1105"/>
                  </a:lnTo>
                  <a:lnTo>
                    <a:pt x="614" y="1091"/>
                  </a:lnTo>
                  <a:lnTo>
                    <a:pt x="646" y="1079"/>
                  </a:lnTo>
                  <a:lnTo>
                    <a:pt x="680" y="1069"/>
                  </a:lnTo>
                  <a:lnTo>
                    <a:pt x="716" y="1061"/>
                  </a:lnTo>
                  <a:lnTo>
                    <a:pt x="753" y="1057"/>
                  </a:lnTo>
                  <a:lnTo>
                    <a:pt x="753" y="1057"/>
                  </a:lnTo>
                  <a:lnTo>
                    <a:pt x="763" y="1057"/>
                  </a:lnTo>
                  <a:lnTo>
                    <a:pt x="763" y="1057"/>
                  </a:lnTo>
                  <a:lnTo>
                    <a:pt x="767" y="1046"/>
                  </a:lnTo>
                  <a:lnTo>
                    <a:pt x="767" y="1046"/>
                  </a:lnTo>
                  <a:lnTo>
                    <a:pt x="771" y="1034"/>
                  </a:lnTo>
                  <a:lnTo>
                    <a:pt x="777" y="1022"/>
                  </a:lnTo>
                  <a:lnTo>
                    <a:pt x="785" y="1014"/>
                  </a:lnTo>
                  <a:lnTo>
                    <a:pt x="791" y="1008"/>
                  </a:lnTo>
                  <a:lnTo>
                    <a:pt x="791" y="1008"/>
                  </a:lnTo>
                  <a:lnTo>
                    <a:pt x="795" y="1002"/>
                  </a:lnTo>
                  <a:lnTo>
                    <a:pt x="795" y="1002"/>
                  </a:lnTo>
                  <a:lnTo>
                    <a:pt x="801" y="996"/>
                  </a:lnTo>
                  <a:lnTo>
                    <a:pt x="809" y="992"/>
                  </a:lnTo>
                  <a:lnTo>
                    <a:pt x="817" y="988"/>
                  </a:lnTo>
                  <a:lnTo>
                    <a:pt x="827" y="988"/>
                  </a:lnTo>
                  <a:lnTo>
                    <a:pt x="827" y="988"/>
                  </a:lnTo>
                  <a:lnTo>
                    <a:pt x="829" y="988"/>
                  </a:lnTo>
                  <a:lnTo>
                    <a:pt x="829" y="988"/>
                  </a:lnTo>
                  <a:lnTo>
                    <a:pt x="839" y="990"/>
                  </a:lnTo>
                  <a:lnTo>
                    <a:pt x="847" y="994"/>
                  </a:lnTo>
                  <a:lnTo>
                    <a:pt x="855" y="1000"/>
                  </a:lnTo>
                  <a:lnTo>
                    <a:pt x="861" y="1008"/>
                  </a:lnTo>
                  <a:lnTo>
                    <a:pt x="861" y="1008"/>
                  </a:lnTo>
                  <a:lnTo>
                    <a:pt x="865" y="1012"/>
                  </a:lnTo>
                  <a:lnTo>
                    <a:pt x="865" y="1012"/>
                  </a:lnTo>
                  <a:lnTo>
                    <a:pt x="871" y="1020"/>
                  </a:lnTo>
                  <a:lnTo>
                    <a:pt x="879" y="1032"/>
                  </a:lnTo>
                  <a:lnTo>
                    <a:pt x="883" y="1046"/>
                  </a:lnTo>
                  <a:lnTo>
                    <a:pt x="883" y="1053"/>
                  </a:lnTo>
                  <a:lnTo>
                    <a:pt x="883" y="1061"/>
                  </a:lnTo>
                  <a:lnTo>
                    <a:pt x="883" y="1061"/>
                  </a:lnTo>
                  <a:lnTo>
                    <a:pt x="877" y="1103"/>
                  </a:lnTo>
                  <a:lnTo>
                    <a:pt x="877" y="1103"/>
                  </a:lnTo>
                  <a:lnTo>
                    <a:pt x="891" y="1103"/>
                  </a:lnTo>
                  <a:lnTo>
                    <a:pt x="891" y="1103"/>
                  </a:lnTo>
                  <a:lnTo>
                    <a:pt x="907" y="1101"/>
                  </a:lnTo>
                  <a:lnTo>
                    <a:pt x="924" y="1097"/>
                  </a:lnTo>
                  <a:lnTo>
                    <a:pt x="940" y="1091"/>
                  </a:lnTo>
                  <a:lnTo>
                    <a:pt x="956" y="1083"/>
                  </a:lnTo>
                  <a:lnTo>
                    <a:pt x="972" y="1073"/>
                  </a:lnTo>
                  <a:lnTo>
                    <a:pt x="988" y="1061"/>
                  </a:lnTo>
                  <a:lnTo>
                    <a:pt x="1002" y="1048"/>
                  </a:lnTo>
                  <a:lnTo>
                    <a:pt x="1014" y="1034"/>
                  </a:lnTo>
                  <a:lnTo>
                    <a:pt x="1014" y="10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8" name="Freeform 10"/>
            <p:cNvSpPr>
              <a:spLocks/>
            </p:cNvSpPr>
            <p:nvPr/>
          </p:nvSpPr>
          <p:spPr bwMode="auto">
            <a:xfrm>
              <a:off x="7469745" y="2529368"/>
              <a:ext cx="174300" cy="252690"/>
            </a:xfrm>
            <a:custGeom>
              <a:avLst/>
              <a:gdLst>
                <a:gd name="T0" fmla="*/ 420 w 1052"/>
                <a:gd name="T1" fmla="*/ 203 h 1541"/>
                <a:gd name="T2" fmla="*/ 444 w 1052"/>
                <a:gd name="T3" fmla="*/ 277 h 1541"/>
                <a:gd name="T4" fmla="*/ 476 w 1052"/>
                <a:gd name="T5" fmla="*/ 314 h 1541"/>
                <a:gd name="T6" fmla="*/ 488 w 1052"/>
                <a:gd name="T7" fmla="*/ 334 h 1541"/>
                <a:gd name="T8" fmla="*/ 486 w 1052"/>
                <a:gd name="T9" fmla="*/ 380 h 1541"/>
                <a:gd name="T10" fmla="*/ 464 w 1052"/>
                <a:gd name="T11" fmla="*/ 428 h 1541"/>
                <a:gd name="T12" fmla="*/ 223 w 1052"/>
                <a:gd name="T13" fmla="*/ 656 h 1541"/>
                <a:gd name="T14" fmla="*/ 207 w 1052"/>
                <a:gd name="T15" fmla="*/ 664 h 1541"/>
                <a:gd name="T16" fmla="*/ 32 w 1052"/>
                <a:gd name="T17" fmla="*/ 708 h 1541"/>
                <a:gd name="T18" fmla="*/ 2 w 1052"/>
                <a:gd name="T19" fmla="*/ 740 h 1541"/>
                <a:gd name="T20" fmla="*/ 4 w 1052"/>
                <a:gd name="T21" fmla="*/ 823 h 1541"/>
                <a:gd name="T22" fmla="*/ 14 w 1052"/>
                <a:gd name="T23" fmla="*/ 909 h 1541"/>
                <a:gd name="T24" fmla="*/ 46 w 1052"/>
                <a:gd name="T25" fmla="*/ 949 h 1541"/>
                <a:gd name="T26" fmla="*/ 116 w 1052"/>
                <a:gd name="T27" fmla="*/ 1034 h 1541"/>
                <a:gd name="T28" fmla="*/ 144 w 1052"/>
                <a:gd name="T29" fmla="*/ 1092 h 1541"/>
                <a:gd name="T30" fmla="*/ 207 w 1052"/>
                <a:gd name="T31" fmla="*/ 1153 h 1541"/>
                <a:gd name="T32" fmla="*/ 285 w 1052"/>
                <a:gd name="T33" fmla="*/ 1169 h 1541"/>
                <a:gd name="T34" fmla="*/ 307 w 1052"/>
                <a:gd name="T35" fmla="*/ 1177 h 1541"/>
                <a:gd name="T36" fmla="*/ 346 w 1052"/>
                <a:gd name="T37" fmla="*/ 1211 h 1541"/>
                <a:gd name="T38" fmla="*/ 394 w 1052"/>
                <a:gd name="T39" fmla="*/ 1217 h 1541"/>
                <a:gd name="T40" fmla="*/ 442 w 1052"/>
                <a:gd name="T41" fmla="*/ 1312 h 1541"/>
                <a:gd name="T42" fmla="*/ 436 w 1052"/>
                <a:gd name="T43" fmla="*/ 1354 h 1541"/>
                <a:gd name="T44" fmla="*/ 414 w 1052"/>
                <a:gd name="T45" fmla="*/ 1394 h 1541"/>
                <a:gd name="T46" fmla="*/ 430 w 1052"/>
                <a:gd name="T47" fmla="*/ 1434 h 1541"/>
                <a:gd name="T48" fmla="*/ 499 w 1052"/>
                <a:gd name="T49" fmla="*/ 1483 h 1541"/>
                <a:gd name="T50" fmla="*/ 605 w 1052"/>
                <a:gd name="T51" fmla="*/ 1521 h 1541"/>
                <a:gd name="T52" fmla="*/ 641 w 1052"/>
                <a:gd name="T53" fmla="*/ 1523 h 1541"/>
                <a:gd name="T54" fmla="*/ 674 w 1052"/>
                <a:gd name="T55" fmla="*/ 1531 h 1541"/>
                <a:gd name="T56" fmla="*/ 726 w 1052"/>
                <a:gd name="T57" fmla="*/ 1541 h 1541"/>
                <a:gd name="T58" fmla="*/ 752 w 1052"/>
                <a:gd name="T59" fmla="*/ 1535 h 1541"/>
                <a:gd name="T60" fmla="*/ 794 w 1052"/>
                <a:gd name="T61" fmla="*/ 1481 h 1541"/>
                <a:gd name="T62" fmla="*/ 816 w 1052"/>
                <a:gd name="T63" fmla="*/ 1432 h 1541"/>
                <a:gd name="T64" fmla="*/ 889 w 1052"/>
                <a:gd name="T65" fmla="*/ 1340 h 1541"/>
                <a:gd name="T66" fmla="*/ 969 w 1052"/>
                <a:gd name="T67" fmla="*/ 1296 h 1541"/>
                <a:gd name="T68" fmla="*/ 1040 w 1052"/>
                <a:gd name="T69" fmla="*/ 1235 h 1541"/>
                <a:gd name="T70" fmla="*/ 1052 w 1052"/>
                <a:gd name="T71" fmla="*/ 1145 h 1541"/>
                <a:gd name="T72" fmla="*/ 1036 w 1052"/>
                <a:gd name="T73" fmla="*/ 1032 h 1541"/>
                <a:gd name="T74" fmla="*/ 967 w 1052"/>
                <a:gd name="T75" fmla="*/ 811 h 1541"/>
                <a:gd name="T76" fmla="*/ 867 w 1052"/>
                <a:gd name="T77" fmla="*/ 563 h 1541"/>
                <a:gd name="T78" fmla="*/ 833 w 1052"/>
                <a:gd name="T79" fmla="*/ 410 h 1541"/>
                <a:gd name="T80" fmla="*/ 820 w 1052"/>
                <a:gd name="T81" fmla="*/ 330 h 1541"/>
                <a:gd name="T82" fmla="*/ 786 w 1052"/>
                <a:gd name="T83" fmla="*/ 193 h 1541"/>
                <a:gd name="T84" fmla="*/ 772 w 1052"/>
                <a:gd name="T85" fmla="*/ 155 h 1541"/>
                <a:gd name="T86" fmla="*/ 724 w 1052"/>
                <a:gd name="T87" fmla="*/ 102 h 1541"/>
                <a:gd name="T88" fmla="*/ 561 w 1052"/>
                <a:gd name="T89" fmla="*/ 8 h 1541"/>
                <a:gd name="T90" fmla="*/ 521 w 1052"/>
                <a:gd name="T91" fmla="*/ 0 h 1541"/>
                <a:gd name="T92" fmla="*/ 493 w 1052"/>
                <a:gd name="T93" fmla="*/ 6 h 1541"/>
                <a:gd name="T94" fmla="*/ 376 w 1052"/>
                <a:gd name="T95" fmla="*/ 128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52" h="1541">
                  <a:moveTo>
                    <a:pt x="376" y="128"/>
                  </a:moveTo>
                  <a:lnTo>
                    <a:pt x="376" y="128"/>
                  </a:lnTo>
                  <a:lnTo>
                    <a:pt x="406" y="179"/>
                  </a:lnTo>
                  <a:lnTo>
                    <a:pt x="420" y="203"/>
                  </a:lnTo>
                  <a:lnTo>
                    <a:pt x="430" y="231"/>
                  </a:lnTo>
                  <a:lnTo>
                    <a:pt x="430" y="231"/>
                  </a:lnTo>
                  <a:lnTo>
                    <a:pt x="436" y="255"/>
                  </a:lnTo>
                  <a:lnTo>
                    <a:pt x="444" y="277"/>
                  </a:lnTo>
                  <a:lnTo>
                    <a:pt x="450" y="287"/>
                  </a:lnTo>
                  <a:lnTo>
                    <a:pt x="458" y="296"/>
                  </a:lnTo>
                  <a:lnTo>
                    <a:pt x="466" y="306"/>
                  </a:lnTo>
                  <a:lnTo>
                    <a:pt x="476" y="314"/>
                  </a:lnTo>
                  <a:lnTo>
                    <a:pt x="476" y="314"/>
                  </a:lnTo>
                  <a:lnTo>
                    <a:pt x="480" y="318"/>
                  </a:lnTo>
                  <a:lnTo>
                    <a:pt x="484" y="322"/>
                  </a:lnTo>
                  <a:lnTo>
                    <a:pt x="488" y="334"/>
                  </a:lnTo>
                  <a:lnTo>
                    <a:pt x="490" y="348"/>
                  </a:lnTo>
                  <a:lnTo>
                    <a:pt x="490" y="362"/>
                  </a:lnTo>
                  <a:lnTo>
                    <a:pt x="490" y="362"/>
                  </a:lnTo>
                  <a:lnTo>
                    <a:pt x="486" y="380"/>
                  </a:lnTo>
                  <a:lnTo>
                    <a:pt x="482" y="398"/>
                  </a:lnTo>
                  <a:lnTo>
                    <a:pt x="474" y="414"/>
                  </a:lnTo>
                  <a:lnTo>
                    <a:pt x="470" y="420"/>
                  </a:lnTo>
                  <a:lnTo>
                    <a:pt x="464" y="428"/>
                  </a:lnTo>
                  <a:lnTo>
                    <a:pt x="464" y="428"/>
                  </a:lnTo>
                  <a:lnTo>
                    <a:pt x="404" y="485"/>
                  </a:lnTo>
                  <a:lnTo>
                    <a:pt x="344" y="543"/>
                  </a:lnTo>
                  <a:lnTo>
                    <a:pt x="223" y="656"/>
                  </a:lnTo>
                  <a:lnTo>
                    <a:pt x="223" y="656"/>
                  </a:lnTo>
                  <a:lnTo>
                    <a:pt x="215" y="660"/>
                  </a:lnTo>
                  <a:lnTo>
                    <a:pt x="207" y="664"/>
                  </a:lnTo>
                  <a:lnTo>
                    <a:pt x="207" y="664"/>
                  </a:lnTo>
                  <a:lnTo>
                    <a:pt x="120" y="684"/>
                  </a:lnTo>
                  <a:lnTo>
                    <a:pt x="76" y="696"/>
                  </a:lnTo>
                  <a:lnTo>
                    <a:pt x="32" y="708"/>
                  </a:lnTo>
                  <a:lnTo>
                    <a:pt x="32" y="708"/>
                  </a:lnTo>
                  <a:lnTo>
                    <a:pt x="22" y="714"/>
                  </a:lnTo>
                  <a:lnTo>
                    <a:pt x="12" y="724"/>
                  </a:lnTo>
                  <a:lnTo>
                    <a:pt x="4" y="734"/>
                  </a:lnTo>
                  <a:lnTo>
                    <a:pt x="2" y="740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2" y="784"/>
                  </a:lnTo>
                  <a:lnTo>
                    <a:pt x="4" y="823"/>
                  </a:lnTo>
                  <a:lnTo>
                    <a:pt x="8" y="863"/>
                  </a:lnTo>
                  <a:lnTo>
                    <a:pt x="12" y="901"/>
                  </a:lnTo>
                  <a:lnTo>
                    <a:pt x="12" y="901"/>
                  </a:lnTo>
                  <a:lnTo>
                    <a:pt x="14" y="909"/>
                  </a:lnTo>
                  <a:lnTo>
                    <a:pt x="16" y="915"/>
                  </a:lnTo>
                  <a:lnTo>
                    <a:pt x="26" y="927"/>
                  </a:lnTo>
                  <a:lnTo>
                    <a:pt x="46" y="949"/>
                  </a:lnTo>
                  <a:lnTo>
                    <a:pt x="46" y="949"/>
                  </a:lnTo>
                  <a:lnTo>
                    <a:pt x="68" y="972"/>
                  </a:lnTo>
                  <a:lnTo>
                    <a:pt x="90" y="996"/>
                  </a:lnTo>
                  <a:lnTo>
                    <a:pt x="108" y="1022"/>
                  </a:lnTo>
                  <a:lnTo>
                    <a:pt x="116" y="1034"/>
                  </a:lnTo>
                  <a:lnTo>
                    <a:pt x="122" y="1048"/>
                  </a:lnTo>
                  <a:lnTo>
                    <a:pt x="122" y="1048"/>
                  </a:lnTo>
                  <a:lnTo>
                    <a:pt x="132" y="1070"/>
                  </a:lnTo>
                  <a:lnTo>
                    <a:pt x="144" y="1092"/>
                  </a:lnTo>
                  <a:lnTo>
                    <a:pt x="156" y="1110"/>
                  </a:lnTo>
                  <a:lnTo>
                    <a:pt x="171" y="1127"/>
                  </a:lnTo>
                  <a:lnTo>
                    <a:pt x="189" y="1141"/>
                  </a:lnTo>
                  <a:lnTo>
                    <a:pt x="207" y="1153"/>
                  </a:lnTo>
                  <a:lnTo>
                    <a:pt x="229" y="1161"/>
                  </a:lnTo>
                  <a:lnTo>
                    <a:pt x="253" y="1167"/>
                  </a:lnTo>
                  <a:lnTo>
                    <a:pt x="253" y="1167"/>
                  </a:lnTo>
                  <a:lnTo>
                    <a:pt x="285" y="1169"/>
                  </a:lnTo>
                  <a:lnTo>
                    <a:pt x="299" y="1171"/>
                  </a:lnTo>
                  <a:lnTo>
                    <a:pt x="305" y="1173"/>
                  </a:lnTo>
                  <a:lnTo>
                    <a:pt x="307" y="1177"/>
                  </a:lnTo>
                  <a:lnTo>
                    <a:pt x="307" y="1177"/>
                  </a:lnTo>
                  <a:lnTo>
                    <a:pt x="315" y="1191"/>
                  </a:lnTo>
                  <a:lnTo>
                    <a:pt x="324" y="1201"/>
                  </a:lnTo>
                  <a:lnTo>
                    <a:pt x="334" y="1209"/>
                  </a:lnTo>
                  <a:lnTo>
                    <a:pt x="346" y="1211"/>
                  </a:lnTo>
                  <a:lnTo>
                    <a:pt x="358" y="1213"/>
                  </a:lnTo>
                  <a:lnTo>
                    <a:pt x="370" y="1215"/>
                  </a:lnTo>
                  <a:lnTo>
                    <a:pt x="394" y="1217"/>
                  </a:lnTo>
                  <a:lnTo>
                    <a:pt x="394" y="1217"/>
                  </a:lnTo>
                  <a:lnTo>
                    <a:pt x="420" y="1265"/>
                  </a:lnTo>
                  <a:lnTo>
                    <a:pt x="432" y="1289"/>
                  </a:lnTo>
                  <a:lnTo>
                    <a:pt x="442" y="1312"/>
                  </a:lnTo>
                  <a:lnTo>
                    <a:pt x="442" y="1312"/>
                  </a:lnTo>
                  <a:lnTo>
                    <a:pt x="444" y="1322"/>
                  </a:lnTo>
                  <a:lnTo>
                    <a:pt x="444" y="1334"/>
                  </a:lnTo>
                  <a:lnTo>
                    <a:pt x="440" y="1344"/>
                  </a:lnTo>
                  <a:lnTo>
                    <a:pt x="436" y="1354"/>
                  </a:lnTo>
                  <a:lnTo>
                    <a:pt x="436" y="1354"/>
                  </a:lnTo>
                  <a:lnTo>
                    <a:pt x="422" y="1374"/>
                  </a:lnTo>
                  <a:lnTo>
                    <a:pt x="418" y="1384"/>
                  </a:lnTo>
                  <a:lnTo>
                    <a:pt x="414" y="1394"/>
                  </a:lnTo>
                  <a:lnTo>
                    <a:pt x="414" y="1404"/>
                  </a:lnTo>
                  <a:lnTo>
                    <a:pt x="416" y="1414"/>
                  </a:lnTo>
                  <a:lnTo>
                    <a:pt x="420" y="1424"/>
                  </a:lnTo>
                  <a:lnTo>
                    <a:pt x="430" y="1434"/>
                  </a:lnTo>
                  <a:lnTo>
                    <a:pt x="430" y="1434"/>
                  </a:lnTo>
                  <a:lnTo>
                    <a:pt x="454" y="1452"/>
                  </a:lnTo>
                  <a:lnTo>
                    <a:pt x="476" y="1467"/>
                  </a:lnTo>
                  <a:lnTo>
                    <a:pt x="499" y="1483"/>
                  </a:lnTo>
                  <a:lnTo>
                    <a:pt x="523" y="1497"/>
                  </a:lnTo>
                  <a:lnTo>
                    <a:pt x="549" y="1507"/>
                  </a:lnTo>
                  <a:lnTo>
                    <a:pt x="577" y="1515"/>
                  </a:lnTo>
                  <a:lnTo>
                    <a:pt x="605" y="1521"/>
                  </a:lnTo>
                  <a:lnTo>
                    <a:pt x="635" y="1523"/>
                  </a:lnTo>
                  <a:lnTo>
                    <a:pt x="635" y="1523"/>
                  </a:lnTo>
                  <a:lnTo>
                    <a:pt x="641" y="1523"/>
                  </a:lnTo>
                  <a:lnTo>
                    <a:pt x="641" y="1523"/>
                  </a:lnTo>
                  <a:lnTo>
                    <a:pt x="643" y="1523"/>
                  </a:lnTo>
                  <a:lnTo>
                    <a:pt x="643" y="1523"/>
                  </a:lnTo>
                  <a:lnTo>
                    <a:pt x="658" y="1525"/>
                  </a:lnTo>
                  <a:lnTo>
                    <a:pt x="674" y="1531"/>
                  </a:lnTo>
                  <a:lnTo>
                    <a:pt x="692" y="1537"/>
                  </a:lnTo>
                  <a:lnTo>
                    <a:pt x="708" y="1541"/>
                  </a:lnTo>
                  <a:lnTo>
                    <a:pt x="708" y="1541"/>
                  </a:lnTo>
                  <a:lnTo>
                    <a:pt x="726" y="1541"/>
                  </a:lnTo>
                  <a:lnTo>
                    <a:pt x="726" y="1541"/>
                  </a:lnTo>
                  <a:lnTo>
                    <a:pt x="740" y="1541"/>
                  </a:lnTo>
                  <a:lnTo>
                    <a:pt x="746" y="1539"/>
                  </a:lnTo>
                  <a:lnTo>
                    <a:pt x="752" y="1535"/>
                  </a:lnTo>
                  <a:lnTo>
                    <a:pt x="752" y="1535"/>
                  </a:lnTo>
                  <a:lnTo>
                    <a:pt x="768" y="1519"/>
                  </a:lnTo>
                  <a:lnTo>
                    <a:pt x="782" y="1501"/>
                  </a:lnTo>
                  <a:lnTo>
                    <a:pt x="794" y="1481"/>
                  </a:lnTo>
                  <a:lnTo>
                    <a:pt x="800" y="1473"/>
                  </a:lnTo>
                  <a:lnTo>
                    <a:pt x="804" y="1463"/>
                  </a:lnTo>
                  <a:lnTo>
                    <a:pt x="804" y="1463"/>
                  </a:lnTo>
                  <a:lnTo>
                    <a:pt x="816" y="1432"/>
                  </a:lnTo>
                  <a:lnTo>
                    <a:pt x="829" y="1404"/>
                  </a:lnTo>
                  <a:lnTo>
                    <a:pt x="847" y="1380"/>
                  </a:lnTo>
                  <a:lnTo>
                    <a:pt x="867" y="1358"/>
                  </a:lnTo>
                  <a:lnTo>
                    <a:pt x="889" y="1340"/>
                  </a:lnTo>
                  <a:lnTo>
                    <a:pt x="915" y="1324"/>
                  </a:lnTo>
                  <a:lnTo>
                    <a:pt x="941" y="1308"/>
                  </a:lnTo>
                  <a:lnTo>
                    <a:pt x="969" y="1296"/>
                  </a:lnTo>
                  <a:lnTo>
                    <a:pt x="969" y="1296"/>
                  </a:lnTo>
                  <a:lnTo>
                    <a:pt x="994" y="1285"/>
                  </a:lnTo>
                  <a:lnTo>
                    <a:pt x="1014" y="1269"/>
                  </a:lnTo>
                  <a:lnTo>
                    <a:pt x="1028" y="1253"/>
                  </a:lnTo>
                  <a:lnTo>
                    <a:pt x="1040" y="1235"/>
                  </a:lnTo>
                  <a:lnTo>
                    <a:pt x="1048" y="1215"/>
                  </a:lnTo>
                  <a:lnTo>
                    <a:pt x="1052" y="1193"/>
                  </a:lnTo>
                  <a:lnTo>
                    <a:pt x="1052" y="1171"/>
                  </a:lnTo>
                  <a:lnTo>
                    <a:pt x="1052" y="1145"/>
                  </a:lnTo>
                  <a:lnTo>
                    <a:pt x="1052" y="1145"/>
                  </a:lnTo>
                  <a:lnTo>
                    <a:pt x="1050" y="1118"/>
                  </a:lnTo>
                  <a:lnTo>
                    <a:pt x="1046" y="1088"/>
                  </a:lnTo>
                  <a:lnTo>
                    <a:pt x="1036" y="1032"/>
                  </a:lnTo>
                  <a:lnTo>
                    <a:pt x="1022" y="976"/>
                  </a:lnTo>
                  <a:lnTo>
                    <a:pt x="1006" y="921"/>
                  </a:lnTo>
                  <a:lnTo>
                    <a:pt x="987" y="865"/>
                  </a:lnTo>
                  <a:lnTo>
                    <a:pt x="967" y="811"/>
                  </a:lnTo>
                  <a:lnTo>
                    <a:pt x="925" y="704"/>
                  </a:lnTo>
                  <a:lnTo>
                    <a:pt x="925" y="704"/>
                  </a:lnTo>
                  <a:lnTo>
                    <a:pt x="895" y="632"/>
                  </a:lnTo>
                  <a:lnTo>
                    <a:pt x="867" y="563"/>
                  </a:lnTo>
                  <a:lnTo>
                    <a:pt x="853" y="525"/>
                  </a:lnTo>
                  <a:lnTo>
                    <a:pt x="843" y="489"/>
                  </a:lnTo>
                  <a:lnTo>
                    <a:pt x="837" y="450"/>
                  </a:lnTo>
                  <a:lnTo>
                    <a:pt x="833" y="410"/>
                  </a:lnTo>
                  <a:lnTo>
                    <a:pt x="833" y="410"/>
                  </a:lnTo>
                  <a:lnTo>
                    <a:pt x="831" y="384"/>
                  </a:lnTo>
                  <a:lnTo>
                    <a:pt x="827" y="356"/>
                  </a:lnTo>
                  <a:lnTo>
                    <a:pt x="820" y="330"/>
                  </a:lnTo>
                  <a:lnTo>
                    <a:pt x="814" y="302"/>
                  </a:lnTo>
                  <a:lnTo>
                    <a:pt x="798" y="249"/>
                  </a:lnTo>
                  <a:lnTo>
                    <a:pt x="790" y="221"/>
                  </a:lnTo>
                  <a:lnTo>
                    <a:pt x="786" y="193"/>
                  </a:lnTo>
                  <a:lnTo>
                    <a:pt x="786" y="193"/>
                  </a:lnTo>
                  <a:lnTo>
                    <a:pt x="784" y="181"/>
                  </a:lnTo>
                  <a:lnTo>
                    <a:pt x="778" y="169"/>
                  </a:lnTo>
                  <a:lnTo>
                    <a:pt x="772" y="155"/>
                  </a:lnTo>
                  <a:lnTo>
                    <a:pt x="764" y="143"/>
                  </a:lnTo>
                  <a:lnTo>
                    <a:pt x="746" y="122"/>
                  </a:lnTo>
                  <a:lnTo>
                    <a:pt x="724" y="102"/>
                  </a:lnTo>
                  <a:lnTo>
                    <a:pt x="724" y="102"/>
                  </a:lnTo>
                  <a:lnTo>
                    <a:pt x="686" y="76"/>
                  </a:lnTo>
                  <a:lnTo>
                    <a:pt x="645" y="52"/>
                  </a:lnTo>
                  <a:lnTo>
                    <a:pt x="603" y="28"/>
                  </a:lnTo>
                  <a:lnTo>
                    <a:pt x="561" y="8"/>
                  </a:lnTo>
                  <a:lnTo>
                    <a:pt x="561" y="8"/>
                  </a:lnTo>
                  <a:lnTo>
                    <a:pt x="543" y="2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05" y="2"/>
                  </a:lnTo>
                  <a:lnTo>
                    <a:pt x="497" y="4"/>
                  </a:lnTo>
                  <a:lnTo>
                    <a:pt x="493" y="6"/>
                  </a:lnTo>
                  <a:lnTo>
                    <a:pt x="493" y="6"/>
                  </a:lnTo>
                  <a:lnTo>
                    <a:pt x="462" y="36"/>
                  </a:lnTo>
                  <a:lnTo>
                    <a:pt x="430" y="68"/>
                  </a:lnTo>
                  <a:lnTo>
                    <a:pt x="376" y="128"/>
                  </a:lnTo>
                  <a:lnTo>
                    <a:pt x="376" y="1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9" name="Freeform 11"/>
            <p:cNvSpPr>
              <a:spLocks/>
            </p:cNvSpPr>
            <p:nvPr/>
          </p:nvSpPr>
          <p:spPr bwMode="auto">
            <a:xfrm>
              <a:off x="6943199" y="2847056"/>
              <a:ext cx="229142" cy="211532"/>
            </a:xfrm>
            <a:custGeom>
              <a:avLst/>
              <a:gdLst>
                <a:gd name="T0" fmla="*/ 1359 w 1383"/>
                <a:gd name="T1" fmla="*/ 341 h 1290"/>
                <a:gd name="T2" fmla="*/ 1296 w 1383"/>
                <a:gd name="T3" fmla="*/ 316 h 1290"/>
                <a:gd name="T4" fmla="*/ 1270 w 1383"/>
                <a:gd name="T5" fmla="*/ 256 h 1290"/>
                <a:gd name="T6" fmla="*/ 1238 w 1383"/>
                <a:gd name="T7" fmla="*/ 202 h 1290"/>
                <a:gd name="T8" fmla="*/ 1173 w 1383"/>
                <a:gd name="T9" fmla="*/ 228 h 1290"/>
                <a:gd name="T10" fmla="*/ 1033 w 1383"/>
                <a:gd name="T11" fmla="*/ 230 h 1290"/>
                <a:gd name="T12" fmla="*/ 890 w 1383"/>
                <a:gd name="T13" fmla="*/ 139 h 1290"/>
                <a:gd name="T14" fmla="*/ 833 w 1383"/>
                <a:gd name="T15" fmla="*/ 53 h 1290"/>
                <a:gd name="T16" fmla="*/ 751 w 1383"/>
                <a:gd name="T17" fmla="*/ 79 h 1290"/>
                <a:gd name="T18" fmla="*/ 715 w 1383"/>
                <a:gd name="T19" fmla="*/ 103 h 1290"/>
                <a:gd name="T20" fmla="*/ 709 w 1383"/>
                <a:gd name="T21" fmla="*/ 105 h 1290"/>
                <a:gd name="T22" fmla="*/ 678 w 1383"/>
                <a:gd name="T23" fmla="*/ 85 h 1290"/>
                <a:gd name="T24" fmla="*/ 656 w 1383"/>
                <a:gd name="T25" fmla="*/ 47 h 1290"/>
                <a:gd name="T26" fmla="*/ 580 w 1383"/>
                <a:gd name="T27" fmla="*/ 41 h 1290"/>
                <a:gd name="T28" fmla="*/ 516 w 1383"/>
                <a:gd name="T29" fmla="*/ 117 h 1290"/>
                <a:gd name="T30" fmla="*/ 463 w 1383"/>
                <a:gd name="T31" fmla="*/ 204 h 1290"/>
                <a:gd name="T32" fmla="*/ 405 w 1383"/>
                <a:gd name="T33" fmla="*/ 262 h 1290"/>
                <a:gd name="T34" fmla="*/ 330 w 1383"/>
                <a:gd name="T35" fmla="*/ 250 h 1290"/>
                <a:gd name="T36" fmla="*/ 302 w 1383"/>
                <a:gd name="T37" fmla="*/ 234 h 1290"/>
                <a:gd name="T38" fmla="*/ 254 w 1383"/>
                <a:gd name="T39" fmla="*/ 302 h 1290"/>
                <a:gd name="T40" fmla="*/ 182 w 1383"/>
                <a:gd name="T41" fmla="*/ 306 h 1290"/>
                <a:gd name="T42" fmla="*/ 119 w 1383"/>
                <a:gd name="T43" fmla="*/ 306 h 1290"/>
                <a:gd name="T44" fmla="*/ 121 w 1383"/>
                <a:gd name="T45" fmla="*/ 355 h 1290"/>
                <a:gd name="T46" fmla="*/ 103 w 1383"/>
                <a:gd name="T47" fmla="*/ 447 h 1290"/>
                <a:gd name="T48" fmla="*/ 23 w 1383"/>
                <a:gd name="T49" fmla="*/ 681 h 1290"/>
                <a:gd name="T50" fmla="*/ 53 w 1383"/>
                <a:gd name="T51" fmla="*/ 660 h 1290"/>
                <a:gd name="T52" fmla="*/ 69 w 1383"/>
                <a:gd name="T53" fmla="*/ 602 h 1290"/>
                <a:gd name="T54" fmla="*/ 107 w 1383"/>
                <a:gd name="T55" fmla="*/ 582 h 1290"/>
                <a:gd name="T56" fmla="*/ 188 w 1383"/>
                <a:gd name="T57" fmla="*/ 604 h 1290"/>
                <a:gd name="T58" fmla="*/ 204 w 1383"/>
                <a:gd name="T59" fmla="*/ 606 h 1290"/>
                <a:gd name="T60" fmla="*/ 236 w 1383"/>
                <a:gd name="T61" fmla="*/ 660 h 1290"/>
                <a:gd name="T62" fmla="*/ 298 w 1383"/>
                <a:gd name="T63" fmla="*/ 739 h 1290"/>
                <a:gd name="T64" fmla="*/ 427 w 1383"/>
                <a:gd name="T65" fmla="*/ 787 h 1290"/>
                <a:gd name="T66" fmla="*/ 487 w 1383"/>
                <a:gd name="T67" fmla="*/ 829 h 1290"/>
                <a:gd name="T68" fmla="*/ 570 w 1383"/>
                <a:gd name="T69" fmla="*/ 864 h 1290"/>
                <a:gd name="T70" fmla="*/ 630 w 1383"/>
                <a:gd name="T71" fmla="*/ 856 h 1290"/>
                <a:gd name="T72" fmla="*/ 676 w 1383"/>
                <a:gd name="T73" fmla="*/ 852 h 1290"/>
                <a:gd name="T74" fmla="*/ 721 w 1383"/>
                <a:gd name="T75" fmla="*/ 890 h 1290"/>
                <a:gd name="T76" fmla="*/ 727 w 1383"/>
                <a:gd name="T77" fmla="*/ 962 h 1290"/>
                <a:gd name="T78" fmla="*/ 672 w 1383"/>
                <a:gd name="T79" fmla="*/ 1013 h 1290"/>
                <a:gd name="T80" fmla="*/ 691 w 1383"/>
                <a:gd name="T81" fmla="*/ 1081 h 1290"/>
                <a:gd name="T82" fmla="*/ 785 w 1383"/>
                <a:gd name="T83" fmla="*/ 1196 h 1290"/>
                <a:gd name="T84" fmla="*/ 819 w 1383"/>
                <a:gd name="T85" fmla="*/ 1270 h 1290"/>
                <a:gd name="T86" fmla="*/ 980 w 1383"/>
                <a:gd name="T87" fmla="*/ 1149 h 1290"/>
                <a:gd name="T88" fmla="*/ 936 w 1383"/>
                <a:gd name="T89" fmla="*/ 1069 h 1290"/>
                <a:gd name="T90" fmla="*/ 970 w 1383"/>
                <a:gd name="T91" fmla="*/ 1002 h 1290"/>
                <a:gd name="T92" fmla="*/ 1109 w 1383"/>
                <a:gd name="T93" fmla="*/ 840 h 1290"/>
                <a:gd name="T94" fmla="*/ 1151 w 1383"/>
                <a:gd name="T95" fmla="*/ 735 h 1290"/>
                <a:gd name="T96" fmla="*/ 1224 w 1383"/>
                <a:gd name="T97" fmla="*/ 644 h 1290"/>
                <a:gd name="T98" fmla="*/ 1286 w 1383"/>
                <a:gd name="T99" fmla="*/ 554 h 1290"/>
                <a:gd name="T100" fmla="*/ 1284 w 1383"/>
                <a:gd name="T101" fmla="*/ 516 h 1290"/>
                <a:gd name="T102" fmla="*/ 1322 w 1383"/>
                <a:gd name="T103" fmla="*/ 483 h 1290"/>
                <a:gd name="T104" fmla="*/ 1381 w 1383"/>
                <a:gd name="T105" fmla="*/ 467 h 1290"/>
                <a:gd name="T106" fmla="*/ 1375 w 1383"/>
                <a:gd name="T107" fmla="*/ 385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3" h="1290">
                  <a:moveTo>
                    <a:pt x="1375" y="385"/>
                  </a:moveTo>
                  <a:lnTo>
                    <a:pt x="1375" y="385"/>
                  </a:lnTo>
                  <a:lnTo>
                    <a:pt x="1373" y="371"/>
                  </a:lnTo>
                  <a:lnTo>
                    <a:pt x="1369" y="359"/>
                  </a:lnTo>
                  <a:lnTo>
                    <a:pt x="1365" y="349"/>
                  </a:lnTo>
                  <a:lnTo>
                    <a:pt x="1359" y="341"/>
                  </a:lnTo>
                  <a:lnTo>
                    <a:pt x="1351" y="336"/>
                  </a:lnTo>
                  <a:lnTo>
                    <a:pt x="1342" y="330"/>
                  </a:lnTo>
                  <a:lnTo>
                    <a:pt x="1330" y="326"/>
                  </a:lnTo>
                  <a:lnTo>
                    <a:pt x="1318" y="322"/>
                  </a:lnTo>
                  <a:lnTo>
                    <a:pt x="1318" y="322"/>
                  </a:lnTo>
                  <a:lnTo>
                    <a:pt x="1296" y="316"/>
                  </a:lnTo>
                  <a:lnTo>
                    <a:pt x="1282" y="310"/>
                  </a:lnTo>
                  <a:lnTo>
                    <a:pt x="1270" y="304"/>
                  </a:lnTo>
                  <a:lnTo>
                    <a:pt x="1264" y="296"/>
                  </a:lnTo>
                  <a:lnTo>
                    <a:pt x="1262" y="284"/>
                  </a:lnTo>
                  <a:lnTo>
                    <a:pt x="1264" y="272"/>
                  </a:lnTo>
                  <a:lnTo>
                    <a:pt x="1270" y="256"/>
                  </a:lnTo>
                  <a:lnTo>
                    <a:pt x="1280" y="236"/>
                  </a:lnTo>
                  <a:lnTo>
                    <a:pt x="1280" y="236"/>
                  </a:lnTo>
                  <a:lnTo>
                    <a:pt x="1266" y="220"/>
                  </a:lnTo>
                  <a:lnTo>
                    <a:pt x="1256" y="210"/>
                  </a:lnTo>
                  <a:lnTo>
                    <a:pt x="1248" y="204"/>
                  </a:lnTo>
                  <a:lnTo>
                    <a:pt x="1238" y="202"/>
                  </a:lnTo>
                  <a:lnTo>
                    <a:pt x="1238" y="202"/>
                  </a:lnTo>
                  <a:lnTo>
                    <a:pt x="1230" y="202"/>
                  </a:lnTo>
                  <a:lnTo>
                    <a:pt x="1222" y="206"/>
                  </a:lnTo>
                  <a:lnTo>
                    <a:pt x="1194" y="218"/>
                  </a:lnTo>
                  <a:lnTo>
                    <a:pt x="1194" y="218"/>
                  </a:lnTo>
                  <a:lnTo>
                    <a:pt x="1173" y="228"/>
                  </a:lnTo>
                  <a:lnTo>
                    <a:pt x="1151" y="234"/>
                  </a:lnTo>
                  <a:lnTo>
                    <a:pt x="1127" y="238"/>
                  </a:lnTo>
                  <a:lnTo>
                    <a:pt x="1103" y="238"/>
                  </a:lnTo>
                  <a:lnTo>
                    <a:pt x="1103" y="238"/>
                  </a:lnTo>
                  <a:lnTo>
                    <a:pt x="1067" y="236"/>
                  </a:lnTo>
                  <a:lnTo>
                    <a:pt x="1033" y="230"/>
                  </a:lnTo>
                  <a:lnTo>
                    <a:pt x="1000" y="218"/>
                  </a:lnTo>
                  <a:lnTo>
                    <a:pt x="970" y="204"/>
                  </a:lnTo>
                  <a:lnTo>
                    <a:pt x="940" y="184"/>
                  </a:lnTo>
                  <a:lnTo>
                    <a:pt x="912" y="163"/>
                  </a:lnTo>
                  <a:lnTo>
                    <a:pt x="902" y="151"/>
                  </a:lnTo>
                  <a:lnTo>
                    <a:pt x="890" y="139"/>
                  </a:lnTo>
                  <a:lnTo>
                    <a:pt x="880" y="125"/>
                  </a:lnTo>
                  <a:lnTo>
                    <a:pt x="872" y="111"/>
                  </a:lnTo>
                  <a:lnTo>
                    <a:pt x="872" y="111"/>
                  </a:lnTo>
                  <a:lnTo>
                    <a:pt x="862" y="95"/>
                  </a:lnTo>
                  <a:lnTo>
                    <a:pt x="854" y="81"/>
                  </a:lnTo>
                  <a:lnTo>
                    <a:pt x="833" y="53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75" y="23"/>
                  </a:lnTo>
                  <a:lnTo>
                    <a:pt x="765" y="47"/>
                  </a:lnTo>
                  <a:lnTo>
                    <a:pt x="765" y="47"/>
                  </a:lnTo>
                  <a:lnTo>
                    <a:pt x="751" y="79"/>
                  </a:lnTo>
                  <a:lnTo>
                    <a:pt x="751" y="79"/>
                  </a:lnTo>
                  <a:lnTo>
                    <a:pt x="745" y="89"/>
                  </a:lnTo>
                  <a:lnTo>
                    <a:pt x="737" y="95"/>
                  </a:lnTo>
                  <a:lnTo>
                    <a:pt x="727" y="101"/>
                  </a:lnTo>
                  <a:lnTo>
                    <a:pt x="715" y="103"/>
                  </a:lnTo>
                  <a:lnTo>
                    <a:pt x="715" y="103"/>
                  </a:lnTo>
                  <a:lnTo>
                    <a:pt x="713" y="103"/>
                  </a:lnTo>
                  <a:lnTo>
                    <a:pt x="713" y="103"/>
                  </a:lnTo>
                  <a:lnTo>
                    <a:pt x="711" y="103"/>
                  </a:lnTo>
                  <a:lnTo>
                    <a:pt x="711" y="103"/>
                  </a:lnTo>
                  <a:lnTo>
                    <a:pt x="709" y="105"/>
                  </a:lnTo>
                  <a:lnTo>
                    <a:pt x="709" y="105"/>
                  </a:lnTo>
                  <a:lnTo>
                    <a:pt x="693" y="101"/>
                  </a:lnTo>
                  <a:lnTo>
                    <a:pt x="693" y="101"/>
                  </a:lnTo>
                  <a:lnTo>
                    <a:pt x="693" y="99"/>
                  </a:lnTo>
                  <a:lnTo>
                    <a:pt x="693" y="99"/>
                  </a:lnTo>
                  <a:lnTo>
                    <a:pt x="685" y="93"/>
                  </a:lnTo>
                  <a:lnTo>
                    <a:pt x="678" y="85"/>
                  </a:lnTo>
                  <a:lnTo>
                    <a:pt x="678" y="85"/>
                  </a:lnTo>
                  <a:lnTo>
                    <a:pt x="668" y="69"/>
                  </a:lnTo>
                  <a:lnTo>
                    <a:pt x="668" y="69"/>
                  </a:lnTo>
                  <a:lnTo>
                    <a:pt x="662" y="57"/>
                  </a:lnTo>
                  <a:lnTo>
                    <a:pt x="656" y="47"/>
                  </a:lnTo>
                  <a:lnTo>
                    <a:pt x="656" y="47"/>
                  </a:lnTo>
                  <a:lnTo>
                    <a:pt x="646" y="17"/>
                  </a:lnTo>
                  <a:lnTo>
                    <a:pt x="646" y="17"/>
                  </a:lnTo>
                  <a:lnTo>
                    <a:pt x="620" y="27"/>
                  </a:lnTo>
                  <a:lnTo>
                    <a:pt x="620" y="27"/>
                  </a:lnTo>
                  <a:lnTo>
                    <a:pt x="598" y="33"/>
                  </a:lnTo>
                  <a:lnTo>
                    <a:pt x="580" y="41"/>
                  </a:lnTo>
                  <a:lnTo>
                    <a:pt x="564" y="51"/>
                  </a:lnTo>
                  <a:lnTo>
                    <a:pt x="552" y="59"/>
                  </a:lnTo>
                  <a:lnTo>
                    <a:pt x="540" y="71"/>
                  </a:lnTo>
                  <a:lnTo>
                    <a:pt x="530" y="83"/>
                  </a:lnTo>
                  <a:lnTo>
                    <a:pt x="522" y="99"/>
                  </a:lnTo>
                  <a:lnTo>
                    <a:pt x="516" y="117"/>
                  </a:lnTo>
                  <a:lnTo>
                    <a:pt x="516" y="117"/>
                  </a:lnTo>
                  <a:lnTo>
                    <a:pt x="511" y="133"/>
                  </a:lnTo>
                  <a:lnTo>
                    <a:pt x="505" y="149"/>
                  </a:lnTo>
                  <a:lnTo>
                    <a:pt x="495" y="165"/>
                  </a:lnTo>
                  <a:lnTo>
                    <a:pt x="485" y="178"/>
                  </a:lnTo>
                  <a:lnTo>
                    <a:pt x="463" y="204"/>
                  </a:lnTo>
                  <a:lnTo>
                    <a:pt x="441" y="228"/>
                  </a:lnTo>
                  <a:lnTo>
                    <a:pt x="441" y="228"/>
                  </a:lnTo>
                  <a:lnTo>
                    <a:pt x="419" y="252"/>
                  </a:lnTo>
                  <a:lnTo>
                    <a:pt x="419" y="252"/>
                  </a:lnTo>
                  <a:lnTo>
                    <a:pt x="413" y="256"/>
                  </a:lnTo>
                  <a:lnTo>
                    <a:pt x="405" y="262"/>
                  </a:lnTo>
                  <a:lnTo>
                    <a:pt x="395" y="266"/>
                  </a:lnTo>
                  <a:lnTo>
                    <a:pt x="383" y="266"/>
                  </a:lnTo>
                  <a:lnTo>
                    <a:pt x="383" y="266"/>
                  </a:lnTo>
                  <a:lnTo>
                    <a:pt x="367" y="266"/>
                  </a:lnTo>
                  <a:lnTo>
                    <a:pt x="347" y="260"/>
                  </a:lnTo>
                  <a:lnTo>
                    <a:pt x="330" y="250"/>
                  </a:lnTo>
                  <a:lnTo>
                    <a:pt x="320" y="244"/>
                  </a:lnTo>
                  <a:lnTo>
                    <a:pt x="312" y="238"/>
                  </a:lnTo>
                  <a:lnTo>
                    <a:pt x="312" y="238"/>
                  </a:lnTo>
                  <a:lnTo>
                    <a:pt x="306" y="230"/>
                  </a:lnTo>
                  <a:lnTo>
                    <a:pt x="306" y="230"/>
                  </a:lnTo>
                  <a:lnTo>
                    <a:pt x="302" y="234"/>
                  </a:lnTo>
                  <a:lnTo>
                    <a:pt x="302" y="234"/>
                  </a:lnTo>
                  <a:lnTo>
                    <a:pt x="292" y="260"/>
                  </a:lnTo>
                  <a:lnTo>
                    <a:pt x="286" y="272"/>
                  </a:lnTo>
                  <a:lnTo>
                    <a:pt x="276" y="284"/>
                  </a:lnTo>
                  <a:lnTo>
                    <a:pt x="266" y="294"/>
                  </a:lnTo>
                  <a:lnTo>
                    <a:pt x="254" y="302"/>
                  </a:lnTo>
                  <a:lnTo>
                    <a:pt x="238" y="306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02" y="308"/>
                  </a:lnTo>
                  <a:lnTo>
                    <a:pt x="182" y="306"/>
                  </a:lnTo>
                  <a:lnTo>
                    <a:pt x="182" y="306"/>
                  </a:lnTo>
                  <a:lnTo>
                    <a:pt x="173" y="304"/>
                  </a:lnTo>
                  <a:lnTo>
                    <a:pt x="173" y="304"/>
                  </a:lnTo>
                  <a:lnTo>
                    <a:pt x="149" y="300"/>
                  </a:lnTo>
                  <a:lnTo>
                    <a:pt x="125" y="294"/>
                  </a:lnTo>
                  <a:lnTo>
                    <a:pt x="125" y="294"/>
                  </a:lnTo>
                  <a:lnTo>
                    <a:pt x="119" y="306"/>
                  </a:lnTo>
                  <a:lnTo>
                    <a:pt x="113" y="320"/>
                  </a:lnTo>
                  <a:lnTo>
                    <a:pt x="111" y="332"/>
                  </a:lnTo>
                  <a:lnTo>
                    <a:pt x="111" y="336"/>
                  </a:lnTo>
                  <a:lnTo>
                    <a:pt x="111" y="340"/>
                  </a:lnTo>
                  <a:lnTo>
                    <a:pt x="111" y="340"/>
                  </a:lnTo>
                  <a:lnTo>
                    <a:pt x="121" y="355"/>
                  </a:lnTo>
                  <a:lnTo>
                    <a:pt x="125" y="369"/>
                  </a:lnTo>
                  <a:lnTo>
                    <a:pt x="125" y="383"/>
                  </a:lnTo>
                  <a:lnTo>
                    <a:pt x="125" y="395"/>
                  </a:lnTo>
                  <a:lnTo>
                    <a:pt x="121" y="409"/>
                  </a:lnTo>
                  <a:lnTo>
                    <a:pt x="115" y="421"/>
                  </a:lnTo>
                  <a:lnTo>
                    <a:pt x="103" y="447"/>
                  </a:lnTo>
                  <a:lnTo>
                    <a:pt x="103" y="447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12" y="681"/>
                  </a:lnTo>
                  <a:lnTo>
                    <a:pt x="23" y="681"/>
                  </a:lnTo>
                  <a:lnTo>
                    <a:pt x="23" y="681"/>
                  </a:lnTo>
                  <a:lnTo>
                    <a:pt x="31" y="681"/>
                  </a:lnTo>
                  <a:lnTo>
                    <a:pt x="37" y="679"/>
                  </a:lnTo>
                  <a:lnTo>
                    <a:pt x="41" y="677"/>
                  </a:lnTo>
                  <a:lnTo>
                    <a:pt x="47" y="673"/>
                  </a:lnTo>
                  <a:lnTo>
                    <a:pt x="49" y="668"/>
                  </a:lnTo>
                  <a:lnTo>
                    <a:pt x="53" y="660"/>
                  </a:lnTo>
                  <a:lnTo>
                    <a:pt x="57" y="642"/>
                  </a:lnTo>
                  <a:lnTo>
                    <a:pt x="57" y="642"/>
                  </a:lnTo>
                  <a:lnTo>
                    <a:pt x="57" y="632"/>
                  </a:lnTo>
                  <a:lnTo>
                    <a:pt x="61" y="620"/>
                  </a:lnTo>
                  <a:lnTo>
                    <a:pt x="63" y="610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9" y="592"/>
                  </a:lnTo>
                  <a:lnTo>
                    <a:pt x="89" y="586"/>
                  </a:lnTo>
                  <a:lnTo>
                    <a:pt x="97" y="582"/>
                  </a:lnTo>
                  <a:lnTo>
                    <a:pt x="107" y="582"/>
                  </a:lnTo>
                  <a:lnTo>
                    <a:pt x="107" y="582"/>
                  </a:lnTo>
                  <a:lnTo>
                    <a:pt x="117" y="582"/>
                  </a:lnTo>
                  <a:lnTo>
                    <a:pt x="127" y="586"/>
                  </a:lnTo>
                  <a:lnTo>
                    <a:pt x="149" y="594"/>
                  </a:lnTo>
                  <a:lnTo>
                    <a:pt x="169" y="600"/>
                  </a:lnTo>
                  <a:lnTo>
                    <a:pt x="179" y="604"/>
                  </a:lnTo>
                  <a:lnTo>
                    <a:pt x="188" y="604"/>
                  </a:lnTo>
                  <a:lnTo>
                    <a:pt x="188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204" y="606"/>
                  </a:lnTo>
                  <a:lnTo>
                    <a:pt x="212" y="610"/>
                  </a:lnTo>
                  <a:lnTo>
                    <a:pt x="220" y="616"/>
                  </a:lnTo>
                  <a:lnTo>
                    <a:pt x="224" y="624"/>
                  </a:lnTo>
                  <a:lnTo>
                    <a:pt x="224" y="624"/>
                  </a:lnTo>
                  <a:lnTo>
                    <a:pt x="230" y="642"/>
                  </a:lnTo>
                  <a:lnTo>
                    <a:pt x="236" y="660"/>
                  </a:lnTo>
                  <a:lnTo>
                    <a:pt x="244" y="675"/>
                  </a:lnTo>
                  <a:lnTo>
                    <a:pt x="254" y="691"/>
                  </a:lnTo>
                  <a:lnTo>
                    <a:pt x="264" y="705"/>
                  </a:lnTo>
                  <a:lnTo>
                    <a:pt x="274" y="717"/>
                  </a:lnTo>
                  <a:lnTo>
                    <a:pt x="286" y="729"/>
                  </a:lnTo>
                  <a:lnTo>
                    <a:pt x="298" y="739"/>
                  </a:lnTo>
                  <a:lnTo>
                    <a:pt x="312" y="747"/>
                  </a:lnTo>
                  <a:lnTo>
                    <a:pt x="326" y="755"/>
                  </a:lnTo>
                  <a:lnTo>
                    <a:pt x="357" y="769"/>
                  </a:lnTo>
                  <a:lnTo>
                    <a:pt x="391" y="779"/>
                  </a:lnTo>
                  <a:lnTo>
                    <a:pt x="427" y="787"/>
                  </a:lnTo>
                  <a:lnTo>
                    <a:pt x="427" y="787"/>
                  </a:lnTo>
                  <a:lnTo>
                    <a:pt x="441" y="793"/>
                  </a:lnTo>
                  <a:lnTo>
                    <a:pt x="455" y="799"/>
                  </a:lnTo>
                  <a:lnTo>
                    <a:pt x="467" y="809"/>
                  </a:lnTo>
                  <a:lnTo>
                    <a:pt x="479" y="819"/>
                  </a:lnTo>
                  <a:lnTo>
                    <a:pt x="479" y="819"/>
                  </a:lnTo>
                  <a:lnTo>
                    <a:pt x="487" y="829"/>
                  </a:lnTo>
                  <a:lnTo>
                    <a:pt x="499" y="839"/>
                  </a:lnTo>
                  <a:lnTo>
                    <a:pt x="512" y="846"/>
                  </a:lnTo>
                  <a:lnTo>
                    <a:pt x="526" y="852"/>
                  </a:lnTo>
                  <a:lnTo>
                    <a:pt x="540" y="858"/>
                  </a:lnTo>
                  <a:lnTo>
                    <a:pt x="554" y="862"/>
                  </a:lnTo>
                  <a:lnTo>
                    <a:pt x="570" y="864"/>
                  </a:lnTo>
                  <a:lnTo>
                    <a:pt x="586" y="866"/>
                  </a:lnTo>
                  <a:lnTo>
                    <a:pt x="586" y="866"/>
                  </a:lnTo>
                  <a:lnTo>
                    <a:pt x="596" y="864"/>
                  </a:lnTo>
                  <a:lnTo>
                    <a:pt x="608" y="862"/>
                  </a:lnTo>
                  <a:lnTo>
                    <a:pt x="620" y="860"/>
                  </a:lnTo>
                  <a:lnTo>
                    <a:pt x="630" y="856"/>
                  </a:lnTo>
                  <a:lnTo>
                    <a:pt x="630" y="856"/>
                  </a:lnTo>
                  <a:lnTo>
                    <a:pt x="642" y="850"/>
                  </a:lnTo>
                  <a:lnTo>
                    <a:pt x="658" y="850"/>
                  </a:lnTo>
                  <a:lnTo>
                    <a:pt x="658" y="850"/>
                  </a:lnTo>
                  <a:lnTo>
                    <a:pt x="666" y="850"/>
                  </a:lnTo>
                  <a:lnTo>
                    <a:pt x="676" y="852"/>
                  </a:lnTo>
                  <a:lnTo>
                    <a:pt x="683" y="856"/>
                  </a:lnTo>
                  <a:lnTo>
                    <a:pt x="693" y="860"/>
                  </a:lnTo>
                  <a:lnTo>
                    <a:pt x="701" y="866"/>
                  </a:lnTo>
                  <a:lnTo>
                    <a:pt x="709" y="874"/>
                  </a:lnTo>
                  <a:lnTo>
                    <a:pt x="715" y="882"/>
                  </a:lnTo>
                  <a:lnTo>
                    <a:pt x="721" y="890"/>
                  </a:lnTo>
                  <a:lnTo>
                    <a:pt x="721" y="890"/>
                  </a:lnTo>
                  <a:lnTo>
                    <a:pt x="727" y="906"/>
                  </a:lnTo>
                  <a:lnTo>
                    <a:pt x="731" y="920"/>
                  </a:lnTo>
                  <a:lnTo>
                    <a:pt x="733" y="936"/>
                  </a:lnTo>
                  <a:lnTo>
                    <a:pt x="731" y="950"/>
                  </a:lnTo>
                  <a:lnTo>
                    <a:pt x="727" y="962"/>
                  </a:lnTo>
                  <a:lnTo>
                    <a:pt x="721" y="976"/>
                  </a:lnTo>
                  <a:lnTo>
                    <a:pt x="713" y="986"/>
                  </a:lnTo>
                  <a:lnTo>
                    <a:pt x="703" y="994"/>
                  </a:lnTo>
                  <a:lnTo>
                    <a:pt x="703" y="994"/>
                  </a:lnTo>
                  <a:lnTo>
                    <a:pt x="685" y="1005"/>
                  </a:lnTo>
                  <a:lnTo>
                    <a:pt x="672" y="1013"/>
                  </a:lnTo>
                  <a:lnTo>
                    <a:pt x="664" y="1023"/>
                  </a:lnTo>
                  <a:lnTo>
                    <a:pt x="660" y="1031"/>
                  </a:lnTo>
                  <a:lnTo>
                    <a:pt x="662" y="1041"/>
                  </a:lnTo>
                  <a:lnTo>
                    <a:pt x="666" y="1051"/>
                  </a:lnTo>
                  <a:lnTo>
                    <a:pt x="676" y="1065"/>
                  </a:lnTo>
                  <a:lnTo>
                    <a:pt x="691" y="1081"/>
                  </a:lnTo>
                  <a:lnTo>
                    <a:pt x="691" y="1081"/>
                  </a:lnTo>
                  <a:lnTo>
                    <a:pt x="725" y="1117"/>
                  </a:lnTo>
                  <a:lnTo>
                    <a:pt x="741" y="1135"/>
                  </a:lnTo>
                  <a:lnTo>
                    <a:pt x="757" y="1155"/>
                  </a:lnTo>
                  <a:lnTo>
                    <a:pt x="771" y="1174"/>
                  </a:lnTo>
                  <a:lnTo>
                    <a:pt x="785" y="1196"/>
                  </a:lnTo>
                  <a:lnTo>
                    <a:pt x="795" y="1220"/>
                  </a:lnTo>
                  <a:lnTo>
                    <a:pt x="803" y="1244"/>
                  </a:lnTo>
                  <a:lnTo>
                    <a:pt x="803" y="1244"/>
                  </a:lnTo>
                  <a:lnTo>
                    <a:pt x="805" y="1252"/>
                  </a:lnTo>
                  <a:lnTo>
                    <a:pt x="809" y="1258"/>
                  </a:lnTo>
                  <a:lnTo>
                    <a:pt x="819" y="1270"/>
                  </a:lnTo>
                  <a:lnTo>
                    <a:pt x="837" y="1290"/>
                  </a:lnTo>
                  <a:lnTo>
                    <a:pt x="837" y="1290"/>
                  </a:lnTo>
                  <a:lnTo>
                    <a:pt x="1013" y="1188"/>
                  </a:lnTo>
                  <a:lnTo>
                    <a:pt x="1013" y="1188"/>
                  </a:lnTo>
                  <a:lnTo>
                    <a:pt x="998" y="1169"/>
                  </a:lnTo>
                  <a:lnTo>
                    <a:pt x="980" y="1149"/>
                  </a:lnTo>
                  <a:lnTo>
                    <a:pt x="980" y="1149"/>
                  </a:lnTo>
                  <a:lnTo>
                    <a:pt x="964" y="1133"/>
                  </a:lnTo>
                  <a:lnTo>
                    <a:pt x="952" y="1117"/>
                  </a:lnTo>
                  <a:lnTo>
                    <a:pt x="942" y="1101"/>
                  </a:lnTo>
                  <a:lnTo>
                    <a:pt x="938" y="1085"/>
                  </a:lnTo>
                  <a:lnTo>
                    <a:pt x="936" y="1069"/>
                  </a:lnTo>
                  <a:lnTo>
                    <a:pt x="940" y="1055"/>
                  </a:lnTo>
                  <a:lnTo>
                    <a:pt x="946" y="1039"/>
                  </a:lnTo>
                  <a:lnTo>
                    <a:pt x="956" y="1025"/>
                  </a:lnTo>
                  <a:lnTo>
                    <a:pt x="956" y="1025"/>
                  </a:lnTo>
                  <a:lnTo>
                    <a:pt x="960" y="1011"/>
                  </a:lnTo>
                  <a:lnTo>
                    <a:pt x="970" y="1002"/>
                  </a:lnTo>
                  <a:lnTo>
                    <a:pt x="970" y="1002"/>
                  </a:lnTo>
                  <a:lnTo>
                    <a:pt x="1023" y="950"/>
                  </a:lnTo>
                  <a:lnTo>
                    <a:pt x="1049" y="924"/>
                  </a:lnTo>
                  <a:lnTo>
                    <a:pt x="1071" y="898"/>
                  </a:lnTo>
                  <a:lnTo>
                    <a:pt x="1091" y="870"/>
                  </a:lnTo>
                  <a:lnTo>
                    <a:pt x="1109" y="840"/>
                  </a:lnTo>
                  <a:lnTo>
                    <a:pt x="1123" y="809"/>
                  </a:lnTo>
                  <a:lnTo>
                    <a:pt x="1133" y="773"/>
                  </a:lnTo>
                  <a:lnTo>
                    <a:pt x="1133" y="773"/>
                  </a:lnTo>
                  <a:lnTo>
                    <a:pt x="1135" y="763"/>
                  </a:lnTo>
                  <a:lnTo>
                    <a:pt x="1139" y="753"/>
                  </a:lnTo>
                  <a:lnTo>
                    <a:pt x="1151" y="735"/>
                  </a:lnTo>
                  <a:lnTo>
                    <a:pt x="1163" y="719"/>
                  </a:lnTo>
                  <a:lnTo>
                    <a:pt x="1177" y="703"/>
                  </a:lnTo>
                  <a:lnTo>
                    <a:pt x="1177" y="703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224" y="644"/>
                  </a:lnTo>
                  <a:lnTo>
                    <a:pt x="1224" y="644"/>
                  </a:lnTo>
                  <a:lnTo>
                    <a:pt x="1262" y="594"/>
                  </a:lnTo>
                  <a:lnTo>
                    <a:pt x="1262" y="594"/>
                  </a:lnTo>
                  <a:lnTo>
                    <a:pt x="1288" y="558"/>
                  </a:lnTo>
                  <a:lnTo>
                    <a:pt x="1288" y="558"/>
                  </a:lnTo>
                  <a:lnTo>
                    <a:pt x="1286" y="554"/>
                  </a:lnTo>
                  <a:lnTo>
                    <a:pt x="1286" y="554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2" y="530"/>
                  </a:lnTo>
                  <a:lnTo>
                    <a:pt x="1282" y="530"/>
                  </a:lnTo>
                  <a:lnTo>
                    <a:pt x="1284" y="516"/>
                  </a:lnTo>
                  <a:lnTo>
                    <a:pt x="1288" y="505"/>
                  </a:lnTo>
                  <a:lnTo>
                    <a:pt x="1296" y="495"/>
                  </a:lnTo>
                  <a:lnTo>
                    <a:pt x="1308" y="489"/>
                  </a:lnTo>
                  <a:lnTo>
                    <a:pt x="1308" y="489"/>
                  </a:lnTo>
                  <a:lnTo>
                    <a:pt x="1322" y="483"/>
                  </a:lnTo>
                  <a:lnTo>
                    <a:pt x="1322" y="483"/>
                  </a:lnTo>
                  <a:lnTo>
                    <a:pt x="1343" y="473"/>
                  </a:lnTo>
                  <a:lnTo>
                    <a:pt x="1357" y="469"/>
                  </a:lnTo>
                  <a:lnTo>
                    <a:pt x="1373" y="467"/>
                  </a:lnTo>
                  <a:lnTo>
                    <a:pt x="1373" y="467"/>
                  </a:lnTo>
                  <a:lnTo>
                    <a:pt x="1381" y="467"/>
                  </a:lnTo>
                  <a:lnTo>
                    <a:pt x="1381" y="467"/>
                  </a:lnTo>
                  <a:lnTo>
                    <a:pt x="1383" y="467"/>
                  </a:lnTo>
                  <a:lnTo>
                    <a:pt x="1383" y="467"/>
                  </a:lnTo>
                  <a:lnTo>
                    <a:pt x="1379" y="427"/>
                  </a:lnTo>
                  <a:lnTo>
                    <a:pt x="1375" y="405"/>
                  </a:lnTo>
                  <a:lnTo>
                    <a:pt x="1375" y="385"/>
                  </a:lnTo>
                  <a:lnTo>
                    <a:pt x="1375" y="38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0" name="Freeform 12"/>
            <p:cNvSpPr>
              <a:spLocks/>
            </p:cNvSpPr>
            <p:nvPr/>
          </p:nvSpPr>
          <p:spPr bwMode="auto">
            <a:xfrm>
              <a:off x="7104907" y="2482470"/>
              <a:ext cx="211082" cy="157419"/>
            </a:xfrm>
            <a:custGeom>
              <a:avLst/>
              <a:gdLst>
                <a:gd name="T0" fmla="*/ 302 w 1274"/>
                <a:gd name="T1" fmla="*/ 891 h 960"/>
                <a:gd name="T2" fmla="*/ 346 w 1274"/>
                <a:gd name="T3" fmla="*/ 863 h 960"/>
                <a:gd name="T4" fmla="*/ 387 w 1274"/>
                <a:gd name="T5" fmla="*/ 863 h 960"/>
                <a:gd name="T6" fmla="*/ 423 w 1274"/>
                <a:gd name="T7" fmla="*/ 873 h 960"/>
                <a:gd name="T8" fmla="*/ 437 w 1274"/>
                <a:gd name="T9" fmla="*/ 863 h 960"/>
                <a:gd name="T10" fmla="*/ 459 w 1274"/>
                <a:gd name="T11" fmla="*/ 833 h 960"/>
                <a:gd name="T12" fmla="*/ 558 w 1274"/>
                <a:gd name="T13" fmla="*/ 779 h 960"/>
                <a:gd name="T14" fmla="*/ 628 w 1274"/>
                <a:gd name="T15" fmla="*/ 763 h 960"/>
                <a:gd name="T16" fmla="*/ 660 w 1274"/>
                <a:gd name="T17" fmla="*/ 769 h 960"/>
                <a:gd name="T18" fmla="*/ 698 w 1274"/>
                <a:gd name="T19" fmla="*/ 791 h 960"/>
                <a:gd name="T20" fmla="*/ 793 w 1274"/>
                <a:gd name="T21" fmla="*/ 815 h 960"/>
                <a:gd name="T22" fmla="*/ 865 w 1274"/>
                <a:gd name="T23" fmla="*/ 827 h 960"/>
                <a:gd name="T24" fmla="*/ 908 w 1274"/>
                <a:gd name="T25" fmla="*/ 853 h 960"/>
                <a:gd name="T26" fmla="*/ 962 w 1274"/>
                <a:gd name="T27" fmla="*/ 887 h 960"/>
                <a:gd name="T28" fmla="*/ 1026 w 1274"/>
                <a:gd name="T29" fmla="*/ 899 h 960"/>
                <a:gd name="T30" fmla="*/ 1037 w 1274"/>
                <a:gd name="T31" fmla="*/ 869 h 960"/>
                <a:gd name="T32" fmla="*/ 1059 w 1274"/>
                <a:gd name="T33" fmla="*/ 839 h 960"/>
                <a:gd name="T34" fmla="*/ 1155 w 1274"/>
                <a:gd name="T35" fmla="*/ 749 h 960"/>
                <a:gd name="T36" fmla="*/ 1218 w 1274"/>
                <a:gd name="T37" fmla="*/ 708 h 960"/>
                <a:gd name="T38" fmla="*/ 1274 w 1274"/>
                <a:gd name="T39" fmla="*/ 678 h 960"/>
                <a:gd name="T40" fmla="*/ 1258 w 1274"/>
                <a:gd name="T41" fmla="*/ 652 h 960"/>
                <a:gd name="T42" fmla="*/ 1179 w 1274"/>
                <a:gd name="T43" fmla="*/ 624 h 960"/>
                <a:gd name="T44" fmla="*/ 1125 w 1274"/>
                <a:gd name="T45" fmla="*/ 559 h 960"/>
                <a:gd name="T46" fmla="*/ 1107 w 1274"/>
                <a:gd name="T47" fmla="*/ 513 h 960"/>
                <a:gd name="T48" fmla="*/ 1111 w 1274"/>
                <a:gd name="T49" fmla="*/ 469 h 960"/>
                <a:gd name="T50" fmla="*/ 1133 w 1274"/>
                <a:gd name="T51" fmla="*/ 417 h 960"/>
                <a:gd name="T52" fmla="*/ 1133 w 1274"/>
                <a:gd name="T53" fmla="*/ 364 h 960"/>
                <a:gd name="T54" fmla="*/ 1087 w 1274"/>
                <a:gd name="T55" fmla="*/ 340 h 960"/>
                <a:gd name="T56" fmla="*/ 1018 w 1274"/>
                <a:gd name="T57" fmla="*/ 336 h 960"/>
                <a:gd name="T58" fmla="*/ 918 w 1274"/>
                <a:gd name="T59" fmla="*/ 342 h 960"/>
                <a:gd name="T60" fmla="*/ 865 w 1274"/>
                <a:gd name="T61" fmla="*/ 330 h 960"/>
                <a:gd name="T62" fmla="*/ 829 w 1274"/>
                <a:gd name="T63" fmla="*/ 272 h 960"/>
                <a:gd name="T64" fmla="*/ 823 w 1274"/>
                <a:gd name="T65" fmla="*/ 217 h 960"/>
                <a:gd name="T66" fmla="*/ 799 w 1274"/>
                <a:gd name="T67" fmla="*/ 161 h 960"/>
                <a:gd name="T68" fmla="*/ 765 w 1274"/>
                <a:gd name="T69" fmla="*/ 105 h 960"/>
                <a:gd name="T70" fmla="*/ 765 w 1274"/>
                <a:gd name="T71" fmla="*/ 66 h 960"/>
                <a:gd name="T72" fmla="*/ 952 w 1274"/>
                <a:gd name="T73" fmla="*/ 205 h 960"/>
                <a:gd name="T74" fmla="*/ 940 w 1274"/>
                <a:gd name="T75" fmla="*/ 137 h 960"/>
                <a:gd name="T76" fmla="*/ 894 w 1274"/>
                <a:gd name="T77" fmla="*/ 82 h 960"/>
                <a:gd name="T78" fmla="*/ 793 w 1274"/>
                <a:gd name="T79" fmla="*/ 16 h 960"/>
                <a:gd name="T80" fmla="*/ 688 w 1274"/>
                <a:gd name="T81" fmla="*/ 2 h 960"/>
                <a:gd name="T82" fmla="*/ 523 w 1274"/>
                <a:gd name="T83" fmla="*/ 4 h 960"/>
                <a:gd name="T84" fmla="*/ 358 w 1274"/>
                <a:gd name="T85" fmla="*/ 16 h 960"/>
                <a:gd name="T86" fmla="*/ 322 w 1274"/>
                <a:gd name="T87" fmla="*/ 36 h 960"/>
                <a:gd name="T88" fmla="*/ 296 w 1274"/>
                <a:gd name="T89" fmla="*/ 60 h 960"/>
                <a:gd name="T90" fmla="*/ 244 w 1274"/>
                <a:gd name="T91" fmla="*/ 76 h 960"/>
                <a:gd name="T92" fmla="*/ 26 w 1274"/>
                <a:gd name="T93" fmla="*/ 173 h 960"/>
                <a:gd name="T94" fmla="*/ 26 w 1274"/>
                <a:gd name="T95" fmla="*/ 175 h 960"/>
                <a:gd name="T96" fmla="*/ 59 w 1274"/>
                <a:gd name="T97" fmla="*/ 376 h 960"/>
                <a:gd name="T98" fmla="*/ 30 w 1274"/>
                <a:gd name="T99" fmla="*/ 429 h 960"/>
                <a:gd name="T100" fmla="*/ 4 w 1274"/>
                <a:gd name="T101" fmla="*/ 445 h 960"/>
                <a:gd name="T102" fmla="*/ 32 w 1274"/>
                <a:gd name="T103" fmla="*/ 495 h 960"/>
                <a:gd name="T104" fmla="*/ 41 w 1274"/>
                <a:gd name="T105" fmla="*/ 573 h 960"/>
                <a:gd name="T106" fmla="*/ 55 w 1274"/>
                <a:gd name="T107" fmla="*/ 608 h 960"/>
                <a:gd name="T108" fmla="*/ 81 w 1274"/>
                <a:gd name="T109" fmla="*/ 646 h 960"/>
                <a:gd name="T110" fmla="*/ 83 w 1274"/>
                <a:gd name="T111" fmla="*/ 706 h 960"/>
                <a:gd name="T112" fmla="*/ 59 w 1274"/>
                <a:gd name="T113" fmla="*/ 746 h 960"/>
                <a:gd name="T114" fmla="*/ 45 w 1274"/>
                <a:gd name="T115" fmla="*/ 829 h 960"/>
                <a:gd name="T116" fmla="*/ 59 w 1274"/>
                <a:gd name="T117" fmla="*/ 879 h 960"/>
                <a:gd name="T118" fmla="*/ 133 w 1274"/>
                <a:gd name="T119" fmla="*/ 938 h 960"/>
                <a:gd name="T120" fmla="*/ 179 w 1274"/>
                <a:gd name="T121" fmla="*/ 956 h 960"/>
                <a:gd name="T122" fmla="*/ 242 w 1274"/>
                <a:gd name="T123" fmla="*/ 958 h 960"/>
                <a:gd name="T124" fmla="*/ 282 w 1274"/>
                <a:gd name="T125" fmla="*/ 92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4" h="960">
                  <a:moveTo>
                    <a:pt x="282" y="920"/>
                  </a:moveTo>
                  <a:lnTo>
                    <a:pt x="282" y="920"/>
                  </a:lnTo>
                  <a:lnTo>
                    <a:pt x="292" y="905"/>
                  </a:lnTo>
                  <a:lnTo>
                    <a:pt x="302" y="891"/>
                  </a:lnTo>
                  <a:lnTo>
                    <a:pt x="314" y="881"/>
                  </a:lnTo>
                  <a:lnTo>
                    <a:pt x="324" y="873"/>
                  </a:lnTo>
                  <a:lnTo>
                    <a:pt x="336" y="867"/>
                  </a:lnTo>
                  <a:lnTo>
                    <a:pt x="346" y="863"/>
                  </a:lnTo>
                  <a:lnTo>
                    <a:pt x="358" y="861"/>
                  </a:lnTo>
                  <a:lnTo>
                    <a:pt x="367" y="861"/>
                  </a:lnTo>
                  <a:lnTo>
                    <a:pt x="367" y="861"/>
                  </a:lnTo>
                  <a:lnTo>
                    <a:pt x="387" y="863"/>
                  </a:lnTo>
                  <a:lnTo>
                    <a:pt x="407" y="869"/>
                  </a:lnTo>
                  <a:lnTo>
                    <a:pt x="407" y="869"/>
                  </a:lnTo>
                  <a:lnTo>
                    <a:pt x="417" y="873"/>
                  </a:lnTo>
                  <a:lnTo>
                    <a:pt x="423" y="873"/>
                  </a:lnTo>
                  <a:lnTo>
                    <a:pt x="423" y="873"/>
                  </a:lnTo>
                  <a:lnTo>
                    <a:pt x="425" y="873"/>
                  </a:lnTo>
                  <a:lnTo>
                    <a:pt x="431" y="871"/>
                  </a:lnTo>
                  <a:lnTo>
                    <a:pt x="437" y="863"/>
                  </a:lnTo>
                  <a:lnTo>
                    <a:pt x="445" y="849"/>
                  </a:lnTo>
                  <a:lnTo>
                    <a:pt x="445" y="849"/>
                  </a:lnTo>
                  <a:lnTo>
                    <a:pt x="451" y="841"/>
                  </a:lnTo>
                  <a:lnTo>
                    <a:pt x="459" y="833"/>
                  </a:lnTo>
                  <a:lnTo>
                    <a:pt x="477" y="817"/>
                  </a:lnTo>
                  <a:lnTo>
                    <a:pt x="503" y="803"/>
                  </a:lnTo>
                  <a:lnTo>
                    <a:pt x="529" y="789"/>
                  </a:lnTo>
                  <a:lnTo>
                    <a:pt x="558" y="779"/>
                  </a:lnTo>
                  <a:lnTo>
                    <a:pt x="584" y="771"/>
                  </a:lnTo>
                  <a:lnTo>
                    <a:pt x="608" y="765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40" y="763"/>
                  </a:lnTo>
                  <a:lnTo>
                    <a:pt x="652" y="767"/>
                  </a:lnTo>
                  <a:lnTo>
                    <a:pt x="660" y="769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82" y="785"/>
                  </a:lnTo>
                  <a:lnTo>
                    <a:pt x="698" y="791"/>
                  </a:lnTo>
                  <a:lnTo>
                    <a:pt x="711" y="797"/>
                  </a:lnTo>
                  <a:lnTo>
                    <a:pt x="727" y="803"/>
                  </a:lnTo>
                  <a:lnTo>
                    <a:pt x="759" y="809"/>
                  </a:lnTo>
                  <a:lnTo>
                    <a:pt x="793" y="815"/>
                  </a:lnTo>
                  <a:lnTo>
                    <a:pt x="793" y="815"/>
                  </a:lnTo>
                  <a:lnTo>
                    <a:pt x="849" y="823"/>
                  </a:lnTo>
                  <a:lnTo>
                    <a:pt x="849" y="823"/>
                  </a:lnTo>
                  <a:lnTo>
                    <a:pt x="865" y="827"/>
                  </a:lnTo>
                  <a:lnTo>
                    <a:pt x="880" y="833"/>
                  </a:lnTo>
                  <a:lnTo>
                    <a:pt x="896" y="841"/>
                  </a:lnTo>
                  <a:lnTo>
                    <a:pt x="908" y="853"/>
                  </a:lnTo>
                  <a:lnTo>
                    <a:pt x="908" y="853"/>
                  </a:lnTo>
                  <a:lnTo>
                    <a:pt x="920" y="865"/>
                  </a:lnTo>
                  <a:lnTo>
                    <a:pt x="934" y="873"/>
                  </a:lnTo>
                  <a:lnTo>
                    <a:pt x="946" y="881"/>
                  </a:lnTo>
                  <a:lnTo>
                    <a:pt x="962" y="887"/>
                  </a:lnTo>
                  <a:lnTo>
                    <a:pt x="976" y="891"/>
                  </a:lnTo>
                  <a:lnTo>
                    <a:pt x="992" y="895"/>
                  </a:lnTo>
                  <a:lnTo>
                    <a:pt x="1026" y="899"/>
                  </a:lnTo>
                  <a:lnTo>
                    <a:pt x="1026" y="899"/>
                  </a:lnTo>
                  <a:lnTo>
                    <a:pt x="1030" y="891"/>
                  </a:lnTo>
                  <a:lnTo>
                    <a:pt x="1033" y="881"/>
                  </a:lnTo>
                  <a:lnTo>
                    <a:pt x="1033" y="881"/>
                  </a:lnTo>
                  <a:lnTo>
                    <a:pt x="1037" y="869"/>
                  </a:lnTo>
                  <a:lnTo>
                    <a:pt x="1043" y="857"/>
                  </a:lnTo>
                  <a:lnTo>
                    <a:pt x="1051" y="847"/>
                  </a:lnTo>
                  <a:lnTo>
                    <a:pt x="1059" y="839"/>
                  </a:lnTo>
                  <a:lnTo>
                    <a:pt x="1059" y="839"/>
                  </a:lnTo>
                  <a:lnTo>
                    <a:pt x="1081" y="823"/>
                  </a:lnTo>
                  <a:lnTo>
                    <a:pt x="1099" y="805"/>
                  </a:lnTo>
                  <a:lnTo>
                    <a:pt x="1135" y="767"/>
                  </a:lnTo>
                  <a:lnTo>
                    <a:pt x="1155" y="749"/>
                  </a:lnTo>
                  <a:lnTo>
                    <a:pt x="1173" y="734"/>
                  </a:lnTo>
                  <a:lnTo>
                    <a:pt x="1195" y="720"/>
                  </a:lnTo>
                  <a:lnTo>
                    <a:pt x="1218" y="708"/>
                  </a:lnTo>
                  <a:lnTo>
                    <a:pt x="1218" y="708"/>
                  </a:lnTo>
                  <a:lnTo>
                    <a:pt x="1232" y="702"/>
                  </a:lnTo>
                  <a:lnTo>
                    <a:pt x="1246" y="694"/>
                  </a:lnTo>
                  <a:lnTo>
                    <a:pt x="1274" y="678"/>
                  </a:lnTo>
                  <a:lnTo>
                    <a:pt x="1274" y="678"/>
                  </a:lnTo>
                  <a:lnTo>
                    <a:pt x="1264" y="652"/>
                  </a:lnTo>
                  <a:lnTo>
                    <a:pt x="1264" y="652"/>
                  </a:lnTo>
                  <a:lnTo>
                    <a:pt x="1258" y="652"/>
                  </a:lnTo>
                  <a:lnTo>
                    <a:pt x="1258" y="652"/>
                  </a:lnTo>
                  <a:lnTo>
                    <a:pt x="1234" y="650"/>
                  </a:lnTo>
                  <a:lnTo>
                    <a:pt x="1212" y="644"/>
                  </a:lnTo>
                  <a:lnTo>
                    <a:pt x="1195" y="636"/>
                  </a:lnTo>
                  <a:lnTo>
                    <a:pt x="1179" y="624"/>
                  </a:lnTo>
                  <a:lnTo>
                    <a:pt x="1163" y="610"/>
                  </a:lnTo>
                  <a:lnTo>
                    <a:pt x="1149" y="594"/>
                  </a:lnTo>
                  <a:lnTo>
                    <a:pt x="1137" y="577"/>
                  </a:lnTo>
                  <a:lnTo>
                    <a:pt x="1125" y="559"/>
                  </a:lnTo>
                  <a:lnTo>
                    <a:pt x="1125" y="559"/>
                  </a:lnTo>
                  <a:lnTo>
                    <a:pt x="1113" y="535"/>
                  </a:lnTo>
                  <a:lnTo>
                    <a:pt x="1109" y="525"/>
                  </a:lnTo>
                  <a:lnTo>
                    <a:pt x="1107" y="513"/>
                  </a:lnTo>
                  <a:lnTo>
                    <a:pt x="1105" y="503"/>
                  </a:lnTo>
                  <a:lnTo>
                    <a:pt x="1105" y="493"/>
                  </a:lnTo>
                  <a:lnTo>
                    <a:pt x="1107" y="481"/>
                  </a:lnTo>
                  <a:lnTo>
                    <a:pt x="1111" y="469"/>
                  </a:lnTo>
                  <a:lnTo>
                    <a:pt x="1111" y="469"/>
                  </a:lnTo>
                  <a:lnTo>
                    <a:pt x="1123" y="443"/>
                  </a:lnTo>
                  <a:lnTo>
                    <a:pt x="1133" y="417"/>
                  </a:lnTo>
                  <a:lnTo>
                    <a:pt x="1133" y="417"/>
                  </a:lnTo>
                  <a:lnTo>
                    <a:pt x="1139" y="402"/>
                  </a:lnTo>
                  <a:lnTo>
                    <a:pt x="1139" y="388"/>
                  </a:lnTo>
                  <a:lnTo>
                    <a:pt x="1139" y="376"/>
                  </a:lnTo>
                  <a:lnTo>
                    <a:pt x="1133" y="364"/>
                  </a:lnTo>
                  <a:lnTo>
                    <a:pt x="1127" y="354"/>
                  </a:lnTo>
                  <a:lnTo>
                    <a:pt x="1117" y="348"/>
                  </a:lnTo>
                  <a:lnTo>
                    <a:pt x="1103" y="342"/>
                  </a:lnTo>
                  <a:lnTo>
                    <a:pt x="1087" y="340"/>
                  </a:lnTo>
                  <a:lnTo>
                    <a:pt x="1087" y="340"/>
                  </a:lnTo>
                  <a:lnTo>
                    <a:pt x="1053" y="338"/>
                  </a:lnTo>
                  <a:lnTo>
                    <a:pt x="1018" y="336"/>
                  </a:lnTo>
                  <a:lnTo>
                    <a:pt x="1018" y="336"/>
                  </a:lnTo>
                  <a:lnTo>
                    <a:pt x="980" y="338"/>
                  </a:lnTo>
                  <a:lnTo>
                    <a:pt x="944" y="340"/>
                  </a:lnTo>
                  <a:lnTo>
                    <a:pt x="944" y="340"/>
                  </a:lnTo>
                  <a:lnTo>
                    <a:pt x="918" y="342"/>
                  </a:lnTo>
                  <a:lnTo>
                    <a:pt x="918" y="342"/>
                  </a:lnTo>
                  <a:lnTo>
                    <a:pt x="898" y="342"/>
                  </a:lnTo>
                  <a:lnTo>
                    <a:pt x="880" y="338"/>
                  </a:lnTo>
                  <a:lnTo>
                    <a:pt x="865" y="330"/>
                  </a:lnTo>
                  <a:lnTo>
                    <a:pt x="853" y="320"/>
                  </a:lnTo>
                  <a:lnTo>
                    <a:pt x="841" y="308"/>
                  </a:lnTo>
                  <a:lnTo>
                    <a:pt x="835" y="292"/>
                  </a:lnTo>
                  <a:lnTo>
                    <a:pt x="829" y="272"/>
                  </a:lnTo>
                  <a:lnTo>
                    <a:pt x="827" y="250"/>
                  </a:lnTo>
                  <a:lnTo>
                    <a:pt x="827" y="250"/>
                  </a:lnTo>
                  <a:lnTo>
                    <a:pt x="827" y="233"/>
                  </a:lnTo>
                  <a:lnTo>
                    <a:pt x="823" y="217"/>
                  </a:lnTo>
                  <a:lnTo>
                    <a:pt x="819" y="203"/>
                  </a:lnTo>
                  <a:lnTo>
                    <a:pt x="815" y="187"/>
                  </a:lnTo>
                  <a:lnTo>
                    <a:pt x="807" y="173"/>
                  </a:lnTo>
                  <a:lnTo>
                    <a:pt x="799" y="161"/>
                  </a:lnTo>
                  <a:lnTo>
                    <a:pt x="781" y="133"/>
                  </a:lnTo>
                  <a:lnTo>
                    <a:pt x="781" y="133"/>
                  </a:lnTo>
                  <a:lnTo>
                    <a:pt x="771" y="121"/>
                  </a:lnTo>
                  <a:lnTo>
                    <a:pt x="765" y="105"/>
                  </a:lnTo>
                  <a:lnTo>
                    <a:pt x="749" y="78"/>
                  </a:lnTo>
                  <a:lnTo>
                    <a:pt x="749" y="78"/>
                  </a:lnTo>
                  <a:lnTo>
                    <a:pt x="765" y="66"/>
                  </a:lnTo>
                  <a:lnTo>
                    <a:pt x="765" y="66"/>
                  </a:lnTo>
                  <a:lnTo>
                    <a:pt x="930" y="215"/>
                  </a:lnTo>
                  <a:lnTo>
                    <a:pt x="930" y="215"/>
                  </a:lnTo>
                  <a:lnTo>
                    <a:pt x="952" y="205"/>
                  </a:lnTo>
                  <a:lnTo>
                    <a:pt x="952" y="205"/>
                  </a:lnTo>
                  <a:lnTo>
                    <a:pt x="950" y="185"/>
                  </a:lnTo>
                  <a:lnTo>
                    <a:pt x="948" y="163"/>
                  </a:lnTo>
                  <a:lnTo>
                    <a:pt x="942" y="145"/>
                  </a:lnTo>
                  <a:lnTo>
                    <a:pt x="940" y="137"/>
                  </a:lnTo>
                  <a:lnTo>
                    <a:pt x="934" y="129"/>
                  </a:lnTo>
                  <a:lnTo>
                    <a:pt x="934" y="129"/>
                  </a:lnTo>
                  <a:lnTo>
                    <a:pt x="914" y="105"/>
                  </a:lnTo>
                  <a:lnTo>
                    <a:pt x="894" y="82"/>
                  </a:lnTo>
                  <a:lnTo>
                    <a:pt x="870" y="62"/>
                  </a:lnTo>
                  <a:lnTo>
                    <a:pt x="847" y="44"/>
                  </a:lnTo>
                  <a:lnTo>
                    <a:pt x="821" y="28"/>
                  </a:lnTo>
                  <a:lnTo>
                    <a:pt x="793" y="16"/>
                  </a:lnTo>
                  <a:lnTo>
                    <a:pt x="765" y="8"/>
                  </a:lnTo>
                  <a:lnTo>
                    <a:pt x="733" y="4"/>
                  </a:lnTo>
                  <a:lnTo>
                    <a:pt x="733" y="4"/>
                  </a:lnTo>
                  <a:lnTo>
                    <a:pt x="688" y="2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582" y="2"/>
                  </a:lnTo>
                  <a:lnTo>
                    <a:pt x="523" y="4"/>
                  </a:lnTo>
                  <a:lnTo>
                    <a:pt x="405" y="10"/>
                  </a:lnTo>
                  <a:lnTo>
                    <a:pt x="405" y="10"/>
                  </a:lnTo>
                  <a:lnTo>
                    <a:pt x="381" y="12"/>
                  </a:lnTo>
                  <a:lnTo>
                    <a:pt x="358" y="16"/>
                  </a:lnTo>
                  <a:lnTo>
                    <a:pt x="346" y="20"/>
                  </a:lnTo>
                  <a:lnTo>
                    <a:pt x="336" y="24"/>
                  </a:lnTo>
                  <a:lnTo>
                    <a:pt x="328" y="28"/>
                  </a:lnTo>
                  <a:lnTo>
                    <a:pt x="322" y="36"/>
                  </a:lnTo>
                  <a:lnTo>
                    <a:pt x="322" y="36"/>
                  </a:lnTo>
                  <a:lnTo>
                    <a:pt x="314" y="46"/>
                  </a:lnTo>
                  <a:lnTo>
                    <a:pt x="306" y="54"/>
                  </a:lnTo>
                  <a:lnTo>
                    <a:pt x="296" y="60"/>
                  </a:lnTo>
                  <a:lnTo>
                    <a:pt x="286" y="64"/>
                  </a:lnTo>
                  <a:lnTo>
                    <a:pt x="264" y="70"/>
                  </a:lnTo>
                  <a:lnTo>
                    <a:pt x="254" y="72"/>
                  </a:lnTo>
                  <a:lnTo>
                    <a:pt x="244" y="76"/>
                  </a:lnTo>
                  <a:lnTo>
                    <a:pt x="244" y="76"/>
                  </a:lnTo>
                  <a:lnTo>
                    <a:pt x="135" y="123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53" y="324"/>
                  </a:lnTo>
                  <a:lnTo>
                    <a:pt x="53" y="324"/>
                  </a:lnTo>
                  <a:lnTo>
                    <a:pt x="57" y="360"/>
                  </a:lnTo>
                  <a:lnTo>
                    <a:pt x="59" y="376"/>
                  </a:lnTo>
                  <a:lnTo>
                    <a:pt x="57" y="392"/>
                  </a:lnTo>
                  <a:lnTo>
                    <a:pt x="51" y="406"/>
                  </a:lnTo>
                  <a:lnTo>
                    <a:pt x="41" y="419"/>
                  </a:lnTo>
                  <a:lnTo>
                    <a:pt x="30" y="429"/>
                  </a:lnTo>
                  <a:lnTo>
                    <a:pt x="10" y="439"/>
                  </a:lnTo>
                  <a:lnTo>
                    <a:pt x="10" y="439"/>
                  </a:lnTo>
                  <a:lnTo>
                    <a:pt x="6" y="441"/>
                  </a:lnTo>
                  <a:lnTo>
                    <a:pt x="4" y="445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26" y="485"/>
                  </a:lnTo>
                  <a:lnTo>
                    <a:pt x="32" y="495"/>
                  </a:lnTo>
                  <a:lnTo>
                    <a:pt x="37" y="507"/>
                  </a:lnTo>
                  <a:lnTo>
                    <a:pt x="39" y="519"/>
                  </a:lnTo>
                  <a:lnTo>
                    <a:pt x="41" y="533"/>
                  </a:lnTo>
                  <a:lnTo>
                    <a:pt x="41" y="573"/>
                  </a:lnTo>
                  <a:lnTo>
                    <a:pt x="41" y="573"/>
                  </a:lnTo>
                  <a:lnTo>
                    <a:pt x="43" y="584"/>
                  </a:lnTo>
                  <a:lnTo>
                    <a:pt x="47" y="596"/>
                  </a:lnTo>
                  <a:lnTo>
                    <a:pt x="55" y="608"/>
                  </a:lnTo>
                  <a:lnTo>
                    <a:pt x="63" y="620"/>
                  </a:lnTo>
                  <a:lnTo>
                    <a:pt x="63" y="620"/>
                  </a:lnTo>
                  <a:lnTo>
                    <a:pt x="73" y="632"/>
                  </a:lnTo>
                  <a:lnTo>
                    <a:pt x="81" y="646"/>
                  </a:lnTo>
                  <a:lnTo>
                    <a:pt x="85" y="660"/>
                  </a:lnTo>
                  <a:lnTo>
                    <a:pt x="87" y="676"/>
                  </a:lnTo>
                  <a:lnTo>
                    <a:pt x="87" y="692"/>
                  </a:lnTo>
                  <a:lnTo>
                    <a:pt x="83" y="706"/>
                  </a:lnTo>
                  <a:lnTo>
                    <a:pt x="77" y="720"/>
                  </a:lnTo>
                  <a:lnTo>
                    <a:pt x="69" y="732"/>
                  </a:lnTo>
                  <a:lnTo>
                    <a:pt x="69" y="732"/>
                  </a:lnTo>
                  <a:lnTo>
                    <a:pt x="59" y="746"/>
                  </a:lnTo>
                  <a:lnTo>
                    <a:pt x="53" y="763"/>
                  </a:lnTo>
                  <a:lnTo>
                    <a:pt x="47" y="785"/>
                  </a:lnTo>
                  <a:lnTo>
                    <a:pt x="45" y="807"/>
                  </a:lnTo>
                  <a:lnTo>
                    <a:pt x="45" y="829"/>
                  </a:lnTo>
                  <a:lnTo>
                    <a:pt x="45" y="851"/>
                  </a:lnTo>
                  <a:lnTo>
                    <a:pt x="51" y="867"/>
                  </a:lnTo>
                  <a:lnTo>
                    <a:pt x="55" y="875"/>
                  </a:lnTo>
                  <a:lnTo>
                    <a:pt x="59" y="879"/>
                  </a:lnTo>
                  <a:lnTo>
                    <a:pt x="59" y="879"/>
                  </a:lnTo>
                  <a:lnTo>
                    <a:pt x="87" y="905"/>
                  </a:lnTo>
                  <a:lnTo>
                    <a:pt x="117" y="928"/>
                  </a:lnTo>
                  <a:lnTo>
                    <a:pt x="133" y="938"/>
                  </a:lnTo>
                  <a:lnTo>
                    <a:pt x="147" y="946"/>
                  </a:lnTo>
                  <a:lnTo>
                    <a:pt x="163" y="952"/>
                  </a:lnTo>
                  <a:lnTo>
                    <a:pt x="179" y="956"/>
                  </a:lnTo>
                  <a:lnTo>
                    <a:pt x="179" y="956"/>
                  </a:lnTo>
                  <a:lnTo>
                    <a:pt x="199" y="958"/>
                  </a:lnTo>
                  <a:lnTo>
                    <a:pt x="218" y="960"/>
                  </a:lnTo>
                  <a:lnTo>
                    <a:pt x="218" y="960"/>
                  </a:lnTo>
                  <a:lnTo>
                    <a:pt x="242" y="958"/>
                  </a:lnTo>
                  <a:lnTo>
                    <a:pt x="254" y="954"/>
                  </a:lnTo>
                  <a:lnTo>
                    <a:pt x="266" y="952"/>
                  </a:lnTo>
                  <a:lnTo>
                    <a:pt x="266" y="952"/>
                  </a:lnTo>
                  <a:lnTo>
                    <a:pt x="282" y="920"/>
                  </a:lnTo>
                  <a:lnTo>
                    <a:pt x="282" y="9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1" name="Freeform 13"/>
            <p:cNvSpPr>
              <a:spLocks/>
            </p:cNvSpPr>
            <p:nvPr/>
          </p:nvSpPr>
          <p:spPr bwMode="auto">
            <a:xfrm>
              <a:off x="7201336" y="2789273"/>
              <a:ext cx="200644" cy="181196"/>
            </a:xfrm>
            <a:custGeom>
              <a:avLst/>
              <a:gdLst>
                <a:gd name="T0" fmla="*/ 813 w 1211"/>
                <a:gd name="T1" fmla="*/ 1000 h 1105"/>
                <a:gd name="T2" fmla="*/ 843 w 1211"/>
                <a:gd name="T3" fmla="*/ 972 h 1105"/>
                <a:gd name="T4" fmla="*/ 887 w 1211"/>
                <a:gd name="T5" fmla="*/ 964 h 1105"/>
                <a:gd name="T6" fmla="*/ 867 w 1211"/>
                <a:gd name="T7" fmla="*/ 912 h 1105"/>
                <a:gd name="T8" fmla="*/ 877 w 1211"/>
                <a:gd name="T9" fmla="*/ 874 h 1105"/>
                <a:gd name="T10" fmla="*/ 923 w 1211"/>
                <a:gd name="T11" fmla="*/ 849 h 1105"/>
                <a:gd name="T12" fmla="*/ 964 w 1211"/>
                <a:gd name="T13" fmla="*/ 845 h 1105"/>
                <a:gd name="T14" fmla="*/ 990 w 1211"/>
                <a:gd name="T15" fmla="*/ 843 h 1105"/>
                <a:gd name="T16" fmla="*/ 1040 w 1211"/>
                <a:gd name="T17" fmla="*/ 789 h 1105"/>
                <a:gd name="T18" fmla="*/ 1078 w 1211"/>
                <a:gd name="T19" fmla="*/ 739 h 1105"/>
                <a:gd name="T20" fmla="*/ 1147 w 1211"/>
                <a:gd name="T21" fmla="*/ 650 h 1105"/>
                <a:gd name="T22" fmla="*/ 1088 w 1211"/>
                <a:gd name="T23" fmla="*/ 513 h 1105"/>
                <a:gd name="T24" fmla="*/ 1098 w 1211"/>
                <a:gd name="T25" fmla="*/ 487 h 1105"/>
                <a:gd name="T26" fmla="*/ 1169 w 1211"/>
                <a:gd name="T27" fmla="*/ 471 h 1105"/>
                <a:gd name="T28" fmla="*/ 1211 w 1211"/>
                <a:gd name="T29" fmla="*/ 427 h 1105"/>
                <a:gd name="T30" fmla="*/ 1187 w 1211"/>
                <a:gd name="T31" fmla="*/ 350 h 1105"/>
                <a:gd name="T32" fmla="*/ 1117 w 1211"/>
                <a:gd name="T33" fmla="*/ 314 h 1105"/>
                <a:gd name="T34" fmla="*/ 1046 w 1211"/>
                <a:gd name="T35" fmla="*/ 312 h 1105"/>
                <a:gd name="T36" fmla="*/ 1018 w 1211"/>
                <a:gd name="T37" fmla="*/ 308 h 1105"/>
                <a:gd name="T38" fmla="*/ 986 w 1211"/>
                <a:gd name="T39" fmla="*/ 264 h 1105"/>
                <a:gd name="T40" fmla="*/ 982 w 1211"/>
                <a:gd name="T41" fmla="*/ 201 h 1105"/>
                <a:gd name="T42" fmla="*/ 931 w 1211"/>
                <a:gd name="T43" fmla="*/ 145 h 1105"/>
                <a:gd name="T44" fmla="*/ 905 w 1211"/>
                <a:gd name="T45" fmla="*/ 111 h 1105"/>
                <a:gd name="T46" fmla="*/ 865 w 1211"/>
                <a:gd name="T47" fmla="*/ 47 h 1105"/>
                <a:gd name="T48" fmla="*/ 801 w 1211"/>
                <a:gd name="T49" fmla="*/ 47 h 1105"/>
                <a:gd name="T50" fmla="*/ 706 w 1211"/>
                <a:gd name="T51" fmla="*/ 55 h 1105"/>
                <a:gd name="T52" fmla="*/ 601 w 1211"/>
                <a:gd name="T53" fmla="*/ 32 h 1105"/>
                <a:gd name="T54" fmla="*/ 553 w 1211"/>
                <a:gd name="T55" fmla="*/ 4 h 1105"/>
                <a:gd name="T56" fmla="*/ 499 w 1211"/>
                <a:gd name="T57" fmla="*/ 24 h 1105"/>
                <a:gd name="T58" fmla="*/ 459 w 1211"/>
                <a:gd name="T59" fmla="*/ 55 h 1105"/>
                <a:gd name="T60" fmla="*/ 376 w 1211"/>
                <a:gd name="T61" fmla="*/ 201 h 1105"/>
                <a:gd name="T62" fmla="*/ 358 w 1211"/>
                <a:gd name="T63" fmla="*/ 206 h 1105"/>
                <a:gd name="T64" fmla="*/ 304 w 1211"/>
                <a:gd name="T65" fmla="*/ 248 h 1105"/>
                <a:gd name="T66" fmla="*/ 312 w 1211"/>
                <a:gd name="T67" fmla="*/ 312 h 1105"/>
                <a:gd name="T68" fmla="*/ 300 w 1211"/>
                <a:gd name="T69" fmla="*/ 364 h 1105"/>
                <a:gd name="T70" fmla="*/ 247 w 1211"/>
                <a:gd name="T71" fmla="*/ 391 h 1105"/>
                <a:gd name="T72" fmla="*/ 177 w 1211"/>
                <a:gd name="T73" fmla="*/ 403 h 1105"/>
                <a:gd name="T74" fmla="*/ 139 w 1211"/>
                <a:gd name="T75" fmla="*/ 455 h 1105"/>
                <a:gd name="T76" fmla="*/ 129 w 1211"/>
                <a:gd name="T77" fmla="*/ 652 h 1105"/>
                <a:gd name="T78" fmla="*/ 100 w 1211"/>
                <a:gd name="T79" fmla="*/ 696 h 1105"/>
                <a:gd name="T80" fmla="*/ 70 w 1211"/>
                <a:gd name="T81" fmla="*/ 700 h 1105"/>
                <a:gd name="T82" fmla="*/ 18 w 1211"/>
                <a:gd name="T83" fmla="*/ 717 h 1105"/>
                <a:gd name="T84" fmla="*/ 0 w 1211"/>
                <a:gd name="T85" fmla="*/ 757 h 1105"/>
                <a:gd name="T86" fmla="*/ 38 w 1211"/>
                <a:gd name="T87" fmla="*/ 835 h 1105"/>
                <a:gd name="T88" fmla="*/ 137 w 1211"/>
                <a:gd name="T89" fmla="*/ 863 h 1105"/>
                <a:gd name="T90" fmla="*/ 211 w 1211"/>
                <a:gd name="T91" fmla="*/ 888 h 1105"/>
                <a:gd name="T92" fmla="*/ 265 w 1211"/>
                <a:gd name="T93" fmla="*/ 922 h 1105"/>
                <a:gd name="T94" fmla="*/ 314 w 1211"/>
                <a:gd name="T95" fmla="*/ 910 h 1105"/>
                <a:gd name="T96" fmla="*/ 390 w 1211"/>
                <a:gd name="T97" fmla="*/ 916 h 1105"/>
                <a:gd name="T98" fmla="*/ 461 w 1211"/>
                <a:gd name="T99" fmla="*/ 952 h 1105"/>
                <a:gd name="T100" fmla="*/ 537 w 1211"/>
                <a:gd name="T101" fmla="*/ 960 h 1105"/>
                <a:gd name="T102" fmla="*/ 618 w 1211"/>
                <a:gd name="T103" fmla="*/ 988 h 1105"/>
                <a:gd name="T104" fmla="*/ 662 w 1211"/>
                <a:gd name="T105" fmla="*/ 1049 h 1105"/>
                <a:gd name="T106" fmla="*/ 724 w 1211"/>
                <a:gd name="T107" fmla="*/ 1073 h 1105"/>
                <a:gd name="T108" fmla="*/ 758 w 1211"/>
                <a:gd name="T109" fmla="*/ 1105 h 1105"/>
                <a:gd name="T110" fmla="*/ 795 w 1211"/>
                <a:gd name="T111" fmla="*/ 1037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1" h="1105">
                  <a:moveTo>
                    <a:pt x="795" y="1037"/>
                  </a:moveTo>
                  <a:lnTo>
                    <a:pt x="795" y="1037"/>
                  </a:lnTo>
                  <a:lnTo>
                    <a:pt x="809" y="1008"/>
                  </a:lnTo>
                  <a:lnTo>
                    <a:pt x="809" y="1008"/>
                  </a:lnTo>
                  <a:lnTo>
                    <a:pt x="813" y="1000"/>
                  </a:lnTo>
                  <a:lnTo>
                    <a:pt x="819" y="994"/>
                  </a:lnTo>
                  <a:lnTo>
                    <a:pt x="827" y="988"/>
                  </a:lnTo>
                  <a:lnTo>
                    <a:pt x="835" y="984"/>
                  </a:lnTo>
                  <a:lnTo>
                    <a:pt x="835" y="984"/>
                  </a:lnTo>
                  <a:lnTo>
                    <a:pt x="843" y="972"/>
                  </a:lnTo>
                  <a:lnTo>
                    <a:pt x="843" y="972"/>
                  </a:lnTo>
                  <a:lnTo>
                    <a:pt x="857" y="984"/>
                  </a:lnTo>
                  <a:lnTo>
                    <a:pt x="891" y="984"/>
                  </a:lnTo>
                  <a:lnTo>
                    <a:pt x="891" y="984"/>
                  </a:lnTo>
                  <a:lnTo>
                    <a:pt x="887" y="964"/>
                  </a:lnTo>
                  <a:lnTo>
                    <a:pt x="879" y="948"/>
                  </a:lnTo>
                  <a:lnTo>
                    <a:pt x="879" y="948"/>
                  </a:lnTo>
                  <a:lnTo>
                    <a:pt x="875" y="936"/>
                  </a:lnTo>
                  <a:lnTo>
                    <a:pt x="869" y="922"/>
                  </a:lnTo>
                  <a:lnTo>
                    <a:pt x="867" y="912"/>
                  </a:lnTo>
                  <a:lnTo>
                    <a:pt x="867" y="902"/>
                  </a:lnTo>
                  <a:lnTo>
                    <a:pt x="869" y="894"/>
                  </a:lnTo>
                  <a:lnTo>
                    <a:pt x="873" y="882"/>
                  </a:lnTo>
                  <a:lnTo>
                    <a:pt x="873" y="882"/>
                  </a:lnTo>
                  <a:lnTo>
                    <a:pt x="877" y="874"/>
                  </a:lnTo>
                  <a:lnTo>
                    <a:pt x="885" y="867"/>
                  </a:lnTo>
                  <a:lnTo>
                    <a:pt x="891" y="861"/>
                  </a:lnTo>
                  <a:lnTo>
                    <a:pt x="899" y="857"/>
                  </a:lnTo>
                  <a:lnTo>
                    <a:pt x="913" y="851"/>
                  </a:lnTo>
                  <a:lnTo>
                    <a:pt x="923" y="849"/>
                  </a:lnTo>
                  <a:lnTo>
                    <a:pt x="923" y="849"/>
                  </a:lnTo>
                  <a:lnTo>
                    <a:pt x="937" y="847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64" y="845"/>
                  </a:lnTo>
                  <a:lnTo>
                    <a:pt x="964" y="845"/>
                  </a:lnTo>
                  <a:lnTo>
                    <a:pt x="972" y="845"/>
                  </a:lnTo>
                  <a:lnTo>
                    <a:pt x="972" y="845"/>
                  </a:lnTo>
                  <a:lnTo>
                    <a:pt x="982" y="845"/>
                  </a:lnTo>
                  <a:lnTo>
                    <a:pt x="990" y="843"/>
                  </a:lnTo>
                  <a:lnTo>
                    <a:pt x="998" y="839"/>
                  </a:lnTo>
                  <a:lnTo>
                    <a:pt x="1006" y="833"/>
                  </a:lnTo>
                  <a:lnTo>
                    <a:pt x="1022" y="815"/>
                  </a:lnTo>
                  <a:lnTo>
                    <a:pt x="1040" y="789"/>
                  </a:lnTo>
                  <a:lnTo>
                    <a:pt x="1040" y="789"/>
                  </a:lnTo>
                  <a:lnTo>
                    <a:pt x="1050" y="771"/>
                  </a:lnTo>
                  <a:lnTo>
                    <a:pt x="1050" y="771"/>
                  </a:lnTo>
                  <a:lnTo>
                    <a:pt x="1062" y="755"/>
                  </a:lnTo>
                  <a:lnTo>
                    <a:pt x="1078" y="739"/>
                  </a:lnTo>
                  <a:lnTo>
                    <a:pt x="1078" y="739"/>
                  </a:lnTo>
                  <a:lnTo>
                    <a:pt x="1100" y="709"/>
                  </a:lnTo>
                  <a:lnTo>
                    <a:pt x="1100" y="709"/>
                  </a:lnTo>
                  <a:lnTo>
                    <a:pt x="1119" y="682"/>
                  </a:lnTo>
                  <a:lnTo>
                    <a:pt x="1147" y="650"/>
                  </a:lnTo>
                  <a:lnTo>
                    <a:pt x="1147" y="650"/>
                  </a:lnTo>
                  <a:lnTo>
                    <a:pt x="1127" y="608"/>
                  </a:lnTo>
                  <a:lnTo>
                    <a:pt x="1108" y="564"/>
                  </a:lnTo>
                  <a:lnTo>
                    <a:pt x="1108" y="564"/>
                  </a:lnTo>
                  <a:lnTo>
                    <a:pt x="1092" y="529"/>
                  </a:lnTo>
                  <a:lnTo>
                    <a:pt x="1088" y="513"/>
                  </a:lnTo>
                  <a:lnTo>
                    <a:pt x="1088" y="505"/>
                  </a:lnTo>
                  <a:lnTo>
                    <a:pt x="1090" y="497"/>
                  </a:lnTo>
                  <a:lnTo>
                    <a:pt x="1090" y="497"/>
                  </a:lnTo>
                  <a:lnTo>
                    <a:pt x="1094" y="493"/>
                  </a:lnTo>
                  <a:lnTo>
                    <a:pt x="1098" y="487"/>
                  </a:lnTo>
                  <a:lnTo>
                    <a:pt x="1115" y="481"/>
                  </a:lnTo>
                  <a:lnTo>
                    <a:pt x="1133" y="475"/>
                  </a:lnTo>
                  <a:lnTo>
                    <a:pt x="1151" y="473"/>
                  </a:lnTo>
                  <a:lnTo>
                    <a:pt x="1151" y="473"/>
                  </a:lnTo>
                  <a:lnTo>
                    <a:pt x="1169" y="471"/>
                  </a:lnTo>
                  <a:lnTo>
                    <a:pt x="1183" y="467"/>
                  </a:lnTo>
                  <a:lnTo>
                    <a:pt x="1195" y="459"/>
                  </a:lnTo>
                  <a:lnTo>
                    <a:pt x="1203" y="451"/>
                  </a:lnTo>
                  <a:lnTo>
                    <a:pt x="1209" y="441"/>
                  </a:lnTo>
                  <a:lnTo>
                    <a:pt x="1211" y="427"/>
                  </a:lnTo>
                  <a:lnTo>
                    <a:pt x="1211" y="413"/>
                  </a:lnTo>
                  <a:lnTo>
                    <a:pt x="1205" y="397"/>
                  </a:lnTo>
                  <a:lnTo>
                    <a:pt x="1205" y="397"/>
                  </a:lnTo>
                  <a:lnTo>
                    <a:pt x="1197" y="370"/>
                  </a:lnTo>
                  <a:lnTo>
                    <a:pt x="1187" y="350"/>
                  </a:lnTo>
                  <a:lnTo>
                    <a:pt x="1179" y="336"/>
                  </a:lnTo>
                  <a:lnTo>
                    <a:pt x="1169" y="326"/>
                  </a:lnTo>
                  <a:lnTo>
                    <a:pt x="1157" y="320"/>
                  </a:lnTo>
                  <a:lnTo>
                    <a:pt x="1141" y="316"/>
                  </a:lnTo>
                  <a:lnTo>
                    <a:pt x="1117" y="314"/>
                  </a:lnTo>
                  <a:lnTo>
                    <a:pt x="1090" y="314"/>
                  </a:lnTo>
                  <a:lnTo>
                    <a:pt x="1090" y="314"/>
                  </a:lnTo>
                  <a:lnTo>
                    <a:pt x="1048" y="312"/>
                  </a:lnTo>
                  <a:lnTo>
                    <a:pt x="1048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30" y="312"/>
                  </a:lnTo>
                  <a:lnTo>
                    <a:pt x="1018" y="308"/>
                  </a:lnTo>
                  <a:lnTo>
                    <a:pt x="1008" y="304"/>
                  </a:lnTo>
                  <a:lnTo>
                    <a:pt x="998" y="296"/>
                  </a:lnTo>
                  <a:lnTo>
                    <a:pt x="992" y="288"/>
                  </a:lnTo>
                  <a:lnTo>
                    <a:pt x="988" y="276"/>
                  </a:lnTo>
                  <a:lnTo>
                    <a:pt x="986" y="264"/>
                  </a:lnTo>
                  <a:lnTo>
                    <a:pt x="986" y="250"/>
                  </a:lnTo>
                  <a:lnTo>
                    <a:pt x="986" y="250"/>
                  </a:lnTo>
                  <a:lnTo>
                    <a:pt x="986" y="232"/>
                  </a:lnTo>
                  <a:lnTo>
                    <a:pt x="984" y="216"/>
                  </a:lnTo>
                  <a:lnTo>
                    <a:pt x="982" y="201"/>
                  </a:lnTo>
                  <a:lnTo>
                    <a:pt x="976" y="187"/>
                  </a:lnTo>
                  <a:lnTo>
                    <a:pt x="968" y="175"/>
                  </a:lnTo>
                  <a:lnTo>
                    <a:pt x="958" y="163"/>
                  </a:lnTo>
                  <a:lnTo>
                    <a:pt x="945" y="153"/>
                  </a:lnTo>
                  <a:lnTo>
                    <a:pt x="931" y="145"/>
                  </a:lnTo>
                  <a:lnTo>
                    <a:pt x="931" y="145"/>
                  </a:lnTo>
                  <a:lnTo>
                    <a:pt x="923" y="139"/>
                  </a:lnTo>
                  <a:lnTo>
                    <a:pt x="915" y="131"/>
                  </a:lnTo>
                  <a:lnTo>
                    <a:pt x="905" y="111"/>
                  </a:lnTo>
                  <a:lnTo>
                    <a:pt x="905" y="111"/>
                  </a:lnTo>
                  <a:lnTo>
                    <a:pt x="891" y="77"/>
                  </a:lnTo>
                  <a:lnTo>
                    <a:pt x="885" y="65"/>
                  </a:lnTo>
                  <a:lnTo>
                    <a:pt x="879" y="57"/>
                  </a:lnTo>
                  <a:lnTo>
                    <a:pt x="873" y="51"/>
                  </a:lnTo>
                  <a:lnTo>
                    <a:pt x="865" y="47"/>
                  </a:lnTo>
                  <a:lnTo>
                    <a:pt x="857" y="45"/>
                  </a:lnTo>
                  <a:lnTo>
                    <a:pt x="845" y="43"/>
                  </a:lnTo>
                  <a:lnTo>
                    <a:pt x="845" y="43"/>
                  </a:lnTo>
                  <a:lnTo>
                    <a:pt x="825" y="45"/>
                  </a:lnTo>
                  <a:lnTo>
                    <a:pt x="801" y="47"/>
                  </a:lnTo>
                  <a:lnTo>
                    <a:pt x="801" y="47"/>
                  </a:lnTo>
                  <a:lnTo>
                    <a:pt x="752" y="51"/>
                  </a:lnTo>
                  <a:lnTo>
                    <a:pt x="730" y="53"/>
                  </a:lnTo>
                  <a:lnTo>
                    <a:pt x="706" y="55"/>
                  </a:lnTo>
                  <a:lnTo>
                    <a:pt x="706" y="55"/>
                  </a:lnTo>
                  <a:lnTo>
                    <a:pt x="670" y="53"/>
                  </a:lnTo>
                  <a:lnTo>
                    <a:pt x="652" y="49"/>
                  </a:lnTo>
                  <a:lnTo>
                    <a:pt x="634" y="45"/>
                  </a:lnTo>
                  <a:lnTo>
                    <a:pt x="616" y="40"/>
                  </a:lnTo>
                  <a:lnTo>
                    <a:pt x="601" y="32"/>
                  </a:lnTo>
                  <a:lnTo>
                    <a:pt x="583" y="22"/>
                  </a:lnTo>
                  <a:lnTo>
                    <a:pt x="567" y="10"/>
                  </a:lnTo>
                  <a:lnTo>
                    <a:pt x="567" y="10"/>
                  </a:lnTo>
                  <a:lnTo>
                    <a:pt x="561" y="6"/>
                  </a:lnTo>
                  <a:lnTo>
                    <a:pt x="553" y="4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29" y="10"/>
                  </a:lnTo>
                  <a:lnTo>
                    <a:pt x="515" y="18"/>
                  </a:lnTo>
                  <a:lnTo>
                    <a:pt x="499" y="24"/>
                  </a:lnTo>
                  <a:lnTo>
                    <a:pt x="481" y="26"/>
                  </a:lnTo>
                  <a:lnTo>
                    <a:pt x="481" y="26"/>
                  </a:lnTo>
                  <a:lnTo>
                    <a:pt x="473" y="36"/>
                  </a:lnTo>
                  <a:lnTo>
                    <a:pt x="465" y="45"/>
                  </a:lnTo>
                  <a:lnTo>
                    <a:pt x="459" y="55"/>
                  </a:lnTo>
                  <a:lnTo>
                    <a:pt x="453" y="65"/>
                  </a:lnTo>
                  <a:lnTo>
                    <a:pt x="453" y="65"/>
                  </a:lnTo>
                  <a:lnTo>
                    <a:pt x="438" y="101"/>
                  </a:lnTo>
                  <a:lnTo>
                    <a:pt x="418" y="135"/>
                  </a:lnTo>
                  <a:lnTo>
                    <a:pt x="376" y="201"/>
                  </a:lnTo>
                  <a:lnTo>
                    <a:pt x="376" y="201"/>
                  </a:lnTo>
                  <a:lnTo>
                    <a:pt x="372" y="203"/>
                  </a:lnTo>
                  <a:lnTo>
                    <a:pt x="368" y="205"/>
                  </a:lnTo>
                  <a:lnTo>
                    <a:pt x="358" y="206"/>
                  </a:lnTo>
                  <a:lnTo>
                    <a:pt x="358" y="206"/>
                  </a:lnTo>
                  <a:lnTo>
                    <a:pt x="340" y="214"/>
                  </a:lnTo>
                  <a:lnTo>
                    <a:pt x="324" y="220"/>
                  </a:lnTo>
                  <a:lnTo>
                    <a:pt x="314" y="228"/>
                  </a:lnTo>
                  <a:lnTo>
                    <a:pt x="308" y="236"/>
                  </a:lnTo>
                  <a:lnTo>
                    <a:pt x="304" y="248"/>
                  </a:lnTo>
                  <a:lnTo>
                    <a:pt x="302" y="262"/>
                  </a:lnTo>
                  <a:lnTo>
                    <a:pt x="304" y="278"/>
                  </a:lnTo>
                  <a:lnTo>
                    <a:pt x="310" y="300"/>
                  </a:lnTo>
                  <a:lnTo>
                    <a:pt x="310" y="300"/>
                  </a:lnTo>
                  <a:lnTo>
                    <a:pt x="312" y="312"/>
                  </a:lnTo>
                  <a:lnTo>
                    <a:pt x="312" y="324"/>
                  </a:lnTo>
                  <a:lnTo>
                    <a:pt x="312" y="334"/>
                  </a:lnTo>
                  <a:lnTo>
                    <a:pt x="310" y="344"/>
                  </a:lnTo>
                  <a:lnTo>
                    <a:pt x="306" y="354"/>
                  </a:lnTo>
                  <a:lnTo>
                    <a:pt x="300" y="364"/>
                  </a:lnTo>
                  <a:lnTo>
                    <a:pt x="292" y="372"/>
                  </a:lnTo>
                  <a:lnTo>
                    <a:pt x="283" y="377"/>
                  </a:lnTo>
                  <a:lnTo>
                    <a:pt x="283" y="377"/>
                  </a:lnTo>
                  <a:lnTo>
                    <a:pt x="265" y="385"/>
                  </a:lnTo>
                  <a:lnTo>
                    <a:pt x="247" y="391"/>
                  </a:lnTo>
                  <a:lnTo>
                    <a:pt x="227" y="395"/>
                  </a:lnTo>
                  <a:lnTo>
                    <a:pt x="209" y="397"/>
                  </a:lnTo>
                  <a:lnTo>
                    <a:pt x="209" y="397"/>
                  </a:lnTo>
                  <a:lnTo>
                    <a:pt x="191" y="399"/>
                  </a:lnTo>
                  <a:lnTo>
                    <a:pt x="177" y="403"/>
                  </a:lnTo>
                  <a:lnTo>
                    <a:pt x="165" y="409"/>
                  </a:lnTo>
                  <a:lnTo>
                    <a:pt x="155" y="417"/>
                  </a:lnTo>
                  <a:lnTo>
                    <a:pt x="149" y="427"/>
                  </a:lnTo>
                  <a:lnTo>
                    <a:pt x="143" y="439"/>
                  </a:lnTo>
                  <a:lnTo>
                    <a:pt x="139" y="455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31" y="638"/>
                  </a:lnTo>
                  <a:lnTo>
                    <a:pt x="131" y="638"/>
                  </a:lnTo>
                  <a:lnTo>
                    <a:pt x="129" y="652"/>
                  </a:lnTo>
                  <a:lnTo>
                    <a:pt x="127" y="664"/>
                  </a:lnTo>
                  <a:lnTo>
                    <a:pt x="123" y="676"/>
                  </a:lnTo>
                  <a:lnTo>
                    <a:pt x="117" y="684"/>
                  </a:lnTo>
                  <a:lnTo>
                    <a:pt x="110" y="690"/>
                  </a:lnTo>
                  <a:lnTo>
                    <a:pt x="100" y="696"/>
                  </a:lnTo>
                  <a:lnTo>
                    <a:pt x="86" y="698"/>
                  </a:lnTo>
                  <a:lnTo>
                    <a:pt x="72" y="700"/>
                  </a:lnTo>
                  <a:lnTo>
                    <a:pt x="72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52" y="702"/>
                  </a:lnTo>
                  <a:lnTo>
                    <a:pt x="34" y="707"/>
                  </a:lnTo>
                  <a:lnTo>
                    <a:pt x="18" y="717"/>
                  </a:lnTo>
                  <a:lnTo>
                    <a:pt x="12" y="723"/>
                  </a:lnTo>
                  <a:lnTo>
                    <a:pt x="6" y="729"/>
                  </a:lnTo>
                  <a:lnTo>
                    <a:pt x="6" y="729"/>
                  </a:lnTo>
                  <a:lnTo>
                    <a:pt x="2" y="743"/>
                  </a:lnTo>
                  <a:lnTo>
                    <a:pt x="0" y="757"/>
                  </a:lnTo>
                  <a:lnTo>
                    <a:pt x="2" y="773"/>
                  </a:lnTo>
                  <a:lnTo>
                    <a:pt x="8" y="789"/>
                  </a:lnTo>
                  <a:lnTo>
                    <a:pt x="16" y="805"/>
                  </a:lnTo>
                  <a:lnTo>
                    <a:pt x="26" y="821"/>
                  </a:lnTo>
                  <a:lnTo>
                    <a:pt x="38" y="835"/>
                  </a:lnTo>
                  <a:lnTo>
                    <a:pt x="50" y="847"/>
                  </a:lnTo>
                  <a:lnTo>
                    <a:pt x="50" y="847"/>
                  </a:lnTo>
                  <a:lnTo>
                    <a:pt x="80" y="849"/>
                  </a:lnTo>
                  <a:lnTo>
                    <a:pt x="110" y="855"/>
                  </a:lnTo>
                  <a:lnTo>
                    <a:pt x="137" y="863"/>
                  </a:lnTo>
                  <a:lnTo>
                    <a:pt x="163" y="872"/>
                  </a:lnTo>
                  <a:lnTo>
                    <a:pt x="163" y="872"/>
                  </a:lnTo>
                  <a:lnTo>
                    <a:pt x="201" y="884"/>
                  </a:lnTo>
                  <a:lnTo>
                    <a:pt x="201" y="884"/>
                  </a:lnTo>
                  <a:lnTo>
                    <a:pt x="211" y="888"/>
                  </a:lnTo>
                  <a:lnTo>
                    <a:pt x="221" y="894"/>
                  </a:lnTo>
                  <a:lnTo>
                    <a:pt x="233" y="904"/>
                  </a:lnTo>
                  <a:lnTo>
                    <a:pt x="243" y="916"/>
                  </a:lnTo>
                  <a:lnTo>
                    <a:pt x="243" y="916"/>
                  </a:lnTo>
                  <a:lnTo>
                    <a:pt x="265" y="922"/>
                  </a:lnTo>
                  <a:lnTo>
                    <a:pt x="265" y="922"/>
                  </a:lnTo>
                  <a:lnTo>
                    <a:pt x="275" y="916"/>
                  </a:lnTo>
                  <a:lnTo>
                    <a:pt x="284" y="914"/>
                  </a:lnTo>
                  <a:lnTo>
                    <a:pt x="284" y="914"/>
                  </a:lnTo>
                  <a:lnTo>
                    <a:pt x="314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66" y="910"/>
                  </a:lnTo>
                  <a:lnTo>
                    <a:pt x="390" y="916"/>
                  </a:lnTo>
                  <a:lnTo>
                    <a:pt x="410" y="922"/>
                  </a:lnTo>
                  <a:lnTo>
                    <a:pt x="426" y="932"/>
                  </a:lnTo>
                  <a:lnTo>
                    <a:pt x="426" y="932"/>
                  </a:lnTo>
                  <a:lnTo>
                    <a:pt x="444" y="944"/>
                  </a:lnTo>
                  <a:lnTo>
                    <a:pt x="461" y="952"/>
                  </a:lnTo>
                  <a:lnTo>
                    <a:pt x="477" y="956"/>
                  </a:lnTo>
                  <a:lnTo>
                    <a:pt x="497" y="958"/>
                  </a:lnTo>
                  <a:lnTo>
                    <a:pt x="497" y="958"/>
                  </a:lnTo>
                  <a:lnTo>
                    <a:pt x="515" y="958"/>
                  </a:lnTo>
                  <a:lnTo>
                    <a:pt x="537" y="960"/>
                  </a:lnTo>
                  <a:lnTo>
                    <a:pt x="561" y="964"/>
                  </a:lnTo>
                  <a:lnTo>
                    <a:pt x="585" y="970"/>
                  </a:lnTo>
                  <a:lnTo>
                    <a:pt x="597" y="974"/>
                  </a:lnTo>
                  <a:lnTo>
                    <a:pt x="609" y="982"/>
                  </a:lnTo>
                  <a:lnTo>
                    <a:pt x="618" y="988"/>
                  </a:lnTo>
                  <a:lnTo>
                    <a:pt x="630" y="998"/>
                  </a:lnTo>
                  <a:lnTo>
                    <a:pt x="638" y="1008"/>
                  </a:lnTo>
                  <a:lnTo>
                    <a:pt x="648" y="1020"/>
                  </a:lnTo>
                  <a:lnTo>
                    <a:pt x="656" y="1034"/>
                  </a:lnTo>
                  <a:lnTo>
                    <a:pt x="662" y="1049"/>
                  </a:lnTo>
                  <a:lnTo>
                    <a:pt x="662" y="1049"/>
                  </a:lnTo>
                  <a:lnTo>
                    <a:pt x="670" y="1053"/>
                  </a:lnTo>
                  <a:lnTo>
                    <a:pt x="670" y="1053"/>
                  </a:lnTo>
                  <a:lnTo>
                    <a:pt x="700" y="1061"/>
                  </a:lnTo>
                  <a:lnTo>
                    <a:pt x="724" y="1073"/>
                  </a:lnTo>
                  <a:lnTo>
                    <a:pt x="734" y="1079"/>
                  </a:lnTo>
                  <a:lnTo>
                    <a:pt x="742" y="1087"/>
                  </a:lnTo>
                  <a:lnTo>
                    <a:pt x="752" y="1097"/>
                  </a:lnTo>
                  <a:lnTo>
                    <a:pt x="758" y="1105"/>
                  </a:lnTo>
                  <a:lnTo>
                    <a:pt x="758" y="1105"/>
                  </a:lnTo>
                  <a:lnTo>
                    <a:pt x="774" y="1085"/>
                  </a:lnTo>
                  <a:lnTo>
                    <a:pt x="774" y="1085"/>
                  </a:lnTo>
                  <a:lnTo>
                    <a:pt x="780" y="1075"/>
                  </a:lnTo>
                  <a:lnTo>
                    <a:pt x="785" y="1063"/>
                  </a:lnTo>
                  <a:lnTo>
                    <a:pt x="795" y="1037"/>
                  </a:lnTo>
                  <a:lnTo>
                    <a:pt x="795" y="10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2" name="Freeform 14"/>
            <p:cNvSpPr>
              <a:spLocks/>
            </p:cNvSpPr>
            <p:nvPr/>
          </p:nvSpPr>
          <p:spPr bwMode="auto">
            <a:xfrm>
              <a:off x="7145666" y="2614472"/>
              <a:ext cx="180596" cy="172505"/>
            </a:xfrm>
            <a:custGeom>
              <a:avLst/>
              <a:gdLst>
                <a:gd name="T0" fmla="*/ 24 w 1090"/>
                <a:gd name="T1" fmla="*/ 219 h 1052"/>
                <a:gd name="T2" fmla="*/ 14 w 1090"/>
                <a:gd name="T3" fmla="*/ 276 h 1052"/>
                <a:gd name="T4" fmla="*/ 62 w 1090"/>
                <a:gd name="T5" fmla="*/ 334 h 1052"/>
                <a:gd name="T6" fmla="*/ 54 w 1090"/>
                <a:gd name="T7" fmla="*/ 372 h 1052"/>
                <a:gd name="T8" fmla="*/ 10 w 1090"/>
                <a:gd name="T9" fmla="*/ 432 h 1052"/>
                <a:gd name="T10" fmla="*/ 6 w 1090"/>
                <a:gd name="T11" fmla="*/ 523 h 1052"/>
                <a:gd name="T12" fmla="*/ 46 w 1090"/>
                <a:gd name="T13" fmla="*/ 579 h 1052"/>
                <a:gd name="T14" fmla="*/ 94 w 1090"/>
                <a:gd name="T15" fmla="*/ 630 h 1052"/>
                <a:gd name="T16" fmla="*/ 94 w 1090"/>
                <a:gd name="T17" fmla="*/ 672 h 1052"/>
                <a:gd name="T18" fmla="*/ 52 w 1090"/>
                <a:gd name="T19" fmla="*/ 730 h 1052"/>
                <a:gd name="T20" fmla="*/ 48 w 1090"/>
                <a:gd name="T21" fmla="*/ 760 h 1052"/>
                <a:gd name="T22" fmla="*/ 88 w 1090"/>
                <a:gd name="T23" fmla="*/ 770 h 1052"/>
                <a:gd name="T24" fmla="*/ 155 w 1090"/>
                <a:gd name="T25" fmla="*/ 811 h 1052"/>
                <a:gd name="T26" fmla="*/ 207 w 1090"/>
                <a:gd name="T27" fmla="*/ 805 h 1052"/>
                <a:gd name="T28" fmla="*/ 239 w 1090"/>
                <a:gd name="T29" fmla="*/ 819 h 1052"/>
                <a:gd name="T30" fmla="*/ 304 w 1090"/>
                <a:gd name="T31" fmla="*/ 883 h 1052"/>
                <a:gd name="T32" fmla="*/ 390 w 1090"/>
                <a:gd name="T33" fmla="*/ 931 h 1052"/>
                <a:gd name="T34" fmla="*/ 418 w 1090"/>
                <a:gd name="T35" fmla="*/ 927 h 1052"/>
                <a:gd name="T36" fmla="*/ 459 w 1090"/>
                <a:gd name="T37" fmla="*/ 903 h 1052"/>
                <a:gd name="T38" fmla="*/ 515 w 1090"/>
                <a:gd name="T39" fmla="*/ 923 h 1052"/>
                <a:gd name="T40" fmla="*/ 613 w 1090"/>
                <a:gd name="T41" fmla="*/ 978 h 1052"/>
                <a:gd name="T42" fmla="*/ 636 w 1090"/>
                <a:gd name="T43" fmla="*/ 1010 h 1052"/>
                <a:gd name="T44" fmla="*/ 688 w 1090"/>
                <a:gd name="T45" fmla="*/ 1036 h 1052"/>
                <a:gd name="T46" fmla="*/ 742 w 1090"/>
                <a:gd name="T47" fmla="*/ 1034 h 1052"/>
                <a:gd name="T48" fmla="*/ 787 w 1090"/>
                <a:gd name="T49" fmla="*/ 1042 h 1052"/>
                <a:gd name="T50" fmla="*/ 831 w 1090"/>
                <a:gd name="T51" fmla="*/ 1048 h 1052"/>
                <a:gd name="T52" fmla="*/ 861 w 1090"/>
                <a:gd name="T53" fmla="*/ 1014 h 1052"/>
                <a:gd name="T54" fmla="*/ 889 w 1090"/>
                <a:gd name="T55" fmla="*/ 901 h 1052"/>
                <a:gd name="T56" fmla="*/ 895 w 1090"/>
                <a:gd name="T57" fmla="*/ 839 h 1052"/>
                <a:gd name="T58" fmla="*/ 962 w 1090"/>
                <a:gd name="T59" fmla="*/ 756 h 1052"/>
                <a:gd name="T60" fmla="*/ 931 w 1090"/>
                <a:gd name="T61" fmla="*/ 678 h 1052"/>
                <a:gd name="T62" fmla="*/ 974 w 1090"/>
                <a:gd name="T63" fmla="*/ 608 h 1052"/>
                <a:gd name="T64" fmla="*/ 1042 w 1090"/>
                <a:gd name="T65" fmla="*/ 509 h 1052"/>
                <a:gd name="T66" fmla="*/ 1072 w 1090"/>
                <a:gd name="T67" fmla="*/ 443 h 1052"/>
                <a:gd name="T68" fmla="*/ 1066 w 1090"/>
                <a:gd name="T69" fmla="*/ 402 h 1052"/>
                <a:gd name="T70" fmla="*/ 1060 w 1090"/>
                <a:gd name="T71" fmla="*/ 358 h 1052"/>
                <a:gd name="T72" fmla="*/ 980 w 1090"/>
                <a:gd name="T73" fmla="*/ 300 h 1052"/>
                <a:gd name="T74" fmla="*/ 895 w 1090"/>
                <a:gd name="T75" fmla="*/ 255 h 1052"/>
                <a:gd name="T76" fmla="*/ 853 w 1090"/>
                <a:gd name="T77" fmla="*/ 203 h 1052"/>
                <a:gd name="T78" fmla="*/ 847 w 1090"/>
                <a:gd name="T79" fmla="*/ 155 h 1052"/>
                <a:gd name="T80" fmla="*/ 809 w 1090"/>
                <a:gd name="T81" fmla="*/ 137 h 1052"/>
                <a:gd name="T82" fmla="*/ 692 w 1090"/>
                <a:gd name="T83" fmla="*/ 117 h 1052"/>
                <a:gd name="T84" fmla="*/ 624 w 1090"/>
                <a:gd name="T85" fmla="*/ 70 h 1052"/>
                <a:gd name="T86" fmla="*/ 493 w 1090"/>
                <a:gd name="T87" fmla="*/ 42 h 1052"/>
                <a:gd name="T88" fmla="*/ 398 w 1090"/>
                <a:gd name="T89" fmla="*/ 2 h 1052"/>
                <a:gd name="T90" fmla="*/ 344 w 1090"/>
                <a:gd name="T91" fmla="*/ 6 h 1052"/>
                <a:gd name="T92" fmla="*/ 245 w 1090"/>
                <a:gd name="T93" fmla="*/ 54 h 1052"/>
                <a:gd name="T94" fmla="*/ 211 w 1090"/>
                <a:gd name="T95" fmla="*/ 96 h 1052"/>
                <a:gd name="T96" fmla="*/ 177 w 1090"/>
                <a:gd name="T97" fmla="*/ 109 h 1052"/>
                <a:gd name="T98" fmla="*/ 121 w 1090"/>
                <a:gd name="T99" fmla="*/ 98 h 1052"/>
                <a:gd name="T100" fmla="*/ 94 w 1090"/>
                <a:gd name="T101" fmla="*/ 106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052">
                  <a:moveTo>
                    <a:pt x="74" y="133"/>
                  </a:moveTo>
                  <a:lnTo>
                    <a:pt x="74" y="133"/>
                  </a:lnTo>
                  <a:lnTo>
                    <a:pt x="58" y="163"/>
                  </a:lnTo>
                  <a:lnTo>
                    <a:pt x="42" y="191"/>
                  </a:lnTo>
                  <a:lnTo>
                    <a:pt x="24" y="219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8" y="257"/>
                  </a:lnTo>
                  <a:lnTo>
                    <a:pt x="10" y="267"/>
                  </a:lnTo>
                  <a:lnTo>
                    <a:pt x="14" y="276"/>
                  </a:lnTo>
                  <a:lnTo>
                    <a:pt x="20" y="284"/>
                  </a:lnTo>
                  <a:lnTo>
                    <a:pt x="20" y="284"/>
                  </a:lnTo>
                  <a:lnTo>
                    <a:pt x="40" y="304"/>
                  </a:lnTo>
                  <a:lnTo>
                    <a:pt x="52" y="320"/>
                  </a:lnTo>
                  <a:lnTo>
                    <a:pt x="62" y="334"/>
                  </a:lnTo>
                  <a:lnTo>
                    <a:pt x="64" y="340"/>
                  </a:lnTo>
                  <a:lnTo>
                    <a:pt x="64" y="346"/>
                  </a:lnTo>
                  <a:lnTo>
                    <a:pt x="64" y="352"/>
                  </a:lnTo>
                  <a:lnTo>
                    <a:pt x="62" y="358"/>
                  </a:lnTo>
                  <a:lnTo>
                    <a:pt x="54" y="372"/>
                  </a:lnTo>
                  <a:lnTo>
                    <a:pt x="42" y="390"/>
                  </a:lnTo>
                  <a:lnTo>
                    <a:pt x="22" y="412"/>
                  </a:lnTo>
                  <a:lnTo>
                    <a:pt x="22" y="412"/>
                  </a:lnTo>
                  <a:lnTo>
                    <a:pt x="16" y="422"/>
                  </a:lnTo>
                  <a:lnTo>
                    <a:pt x="10" y="432"/>
                  </a:lnTo>
                  <a:lnTo>
                    <a:pt x="6" y="441"/>
                  </a:lnTo>
                  <a:lnTo>
                    <a:pt x="4" y="453"/>
                  </a:lnTo>
                  <a:lnTo>
                    <a:pt x="0" y="475"/>
                  </a:lnTo>
                  <a:lnTo>
                    <a:pt x="2" y="499"/>
                  </a:lnTo>
                  <a:lnTo>
                    <a:pt x="6" y="523"/>
                  </a:lnTo>
                  <a:lnTo>
                    <a:pt x="16" y="545"/>
                  </a:lnTo>
                  <a:lnTo>
                    <a:pt x="22" y="555"/>
                  </a:lnTo>
                  <a:lnTo>
                    <a:pt x="28" y="565"/>
                  </a:lnTo>
                  <a:lnTo>
                    <a:pt x="36" y="573"/>
                  </a:lnTo>
                  <a:lnTo>
                    <a:pt x="46" y="579"/>
                  </a:lnTo>
                  <a:lnTo>
                    <a:pt x="46" y="579"/>
                  </a:lnTo>
                  <a:lnTo>
                    <a:pt x="68" y="597"/>
                  </a:lnTo>
                  <a:lnTo>
                    <a:pt x="84" y="614"/>
                  </a:lnTo>
                  <a:lnTo>
                    <a:pt x="90" y="622"/>
                  </a:lnTo>
                  <a:lnTo>
                    <a:pt x="94" y="630"/>
                  </a:lnTo>
                  <a:lnTo>
                    <a:pt x="96" y="638"/>
                  </a:lnTo>
                  <a:lnTo>
                    <a:pt x="98" y="646"/>
                  </a:lnTo>
                  <a:lnTo>
                    <a:pt x="98" y="654"/>
                  </a:lnTo>
                  <a:lnTo>
                    <a:pt x="96" y="662"/>
                  </a:lnTo>
                  <a:lnTo>
                    <a:pt x="94" y="672"/>
                  </a:lnTo>
                  <a:lnTo>
                    <a:pt x="90" y="680"/>
                  </a:lnTo>
                  <a:lnTo>
                    <a:pt x="76" y="700"/>
                  </a:lnTo>
                  <a:lnTo>
                    <a:pt x="58" y="722"/>
                  </a:lnTo>
                  <a:lnTo>
                    <a:pt x="58" y="722"/>
                  </a:lnTo>
                  <a:lnTo>
                    <a:pt x="52" y="730"/>
                  </a:lnTo>
                  <a:lnTo>
                    <a:pt x="46" y="738"/>
                  </a:lnTo>
                  <a:lnTo>
                    <a:pt x="44" y="746"/>
                  </a:lnTo>
                  <a:lnTo>
                    <a:pt x="44" y="754"/>
                  </a:lnTo>
                  <a:lnTo>
                    <a:pt x="44" y="754"/>
                  </a:lnTo>
                  <a:lnTo>
                    <a:pt x="48" y="760"/>
                  </a:lnTo>
                  <a:lnTo>
                    <a:pt x="56" y="764"/>
                  </a:lnTo>
                  <a:lnTo>
                    <a:pt x="66" y="768"/>
                  </a:lnTo>
                  <a:lnTo>
                    <a:pt x="76" y="770"/>
                  </a:lnTo>
                  <a:lnTo>
                    <a:pt x="76" y="770"/>
                  </a:lnTo>
                  <a:lnTo>
                    <a:pt x="88" y="770"/>
                  </a:lnTo>
                  <a:lnTo>
                    <a:pt x="88" y="770"/>
                  </a:lnTo>
                  <a:lnTo>
                    <a:pt x="114" y="768"/>
                  </a:lnTo>
                  <a:lnTo>
                    <a:pt x="143" y="766"/>
                  </a:lnTo>
                  <a:lnTo>
                    <a:pt x="143" y="766"/>
                  </a:lnTo>
                  <a:lnTo>
                    <a:pt x="155" y="811"/>
                  </a:lnTo>
                  <a:lnTo>
                    <a:pt x="155" y="811"/>
                  </a:lnTo>
                  <a:lnTo>
                    <a:pt x="161" y="799"/>
                  </a:lnTo>
                  <a:lnTo>
                    <a:pt x="161" y="799"/>
                  </a:lnTo>
                  <a:lnTo>
                    <a:pt x="183" y="803"/>
                  </a:lnTo>
                  <a:lnTo>
                    <a:pt x="207" y="805"/>
                  </a:lnTo>
                  <a:lnTo>
                    <a:pt x="219" y="807"/>
                  </a:lnTo>
                  <a:lnTo>
                    <a:pt x="227" y="811"/>
                  </a:lnTo>
                  <a:lnTo>
                    <a:pt x="235" y="815"/>
                  </a:lnTo>
                  <a:lnTo>
                    <a:pt x="239" y="819"/>
                  </a:lnTo>
                  <a:lnTo>
                    <a:pt x="239" y="819"/>
                  </a:lnTo>
                  <a:lnTo>
                    <a:pt x="245" y="831"/>
                  </a:lnTo>
                  <a:lnTo>
                    <a:pt x="251" y="841"/>
                  </a:lnTo>
                  <a:lnTo>
                    <a:pt x="267" y="857"/>
                  </a:lnTo>
                  <a:lnTo>
                    <a:pt x="285" y="871"/>
                  </a:lnTo>
                  <a:lnTo>
                    <a:pt x="304" y="883"/>
                  </a:lnTo>
                  <a:lnTo>
                    <a:pt x="344" y="903"/>
                  </a:lnTo>
                  <a:lnTo>
                    <a:pt x="364" y="915"/>
                  </a:lnTo>
                  <a:lnTo>
                    <a:pt x="382" y="927"/>
                  </a:lnTo>
                  <a:lnTo>
                    <a:pt x="382" y="927"/>
                  </a:lnTo>
                  <a:lnTo>
                    <a:pt x="390" y="931"/>
                  </a:lnTo>
                  <a:lnTo>
                    <a:pt x="400" y="931"/>
                  </a:lnTo>
                  <a:lnTo>
                    <a:pt x="400" y="931"/>
                  </a:lnTo>
                  <a:lnTo>
                    <a:pt x="410" y="931"/>
                  </a:lnTo>
                  <a:lnTo>
                    <a:pt x="414" y="929"/>
                  </a:lnTo>
                  <a:lnTo>
                    <a:pt x="418" y="927"/>
                  </a:lnTo>
                  <a:lnTo>
                    <a:pt x="418" y="927"/>
                  </a:lnTo>
                  <a:lnTo>
                    <a:pt x="428" y="915"/>
                  </a:lnTo>
                  <a:lnTo>
                    <a:pt x="440" y="909"/>
                  </a:lnTo>
                  <a:lnTo>
                    <a:pt x="450" y="903"/>
                  </a:lnTo>
                  <a:lnTo>
                    <a:pt x="459" y="903"/>
                  </a:lnTo>
                  <a:lnTo>
                    <a:pt x="459" y="903"/>
                  </a:lnTo>
                  <a:lnTo>
                    <a:pt x="473" y="905"/>
                  </a:lnTo>
                  <a:lnTo>
                    <a:pt x="487" y="909"/>
                  </a:lnTo>
                  <a:lnTo>
                    <a:pt x="515" y="923"/>
                  </a:lnTo>
                  <a:lnTo>
                    <a:pt x="515" y="923"/>
                  </a:lnTo>
                  <a:lnTo>
                    <a:pt x="543" y="937"/>
                  </a:lnTo>
                  <a:lnTo>
                    <a:pt x="573" y="950"/>
                  </a:lnTo>
                  <a:lnTo>
                    <a:pt x="573" y="950"/>
                  </a:lnTo>
                  <a:lnTo>
                    <a:pt x="601" y="968"/>
                  </a:lnTo>
                  <a:lnTo>
                    <a:pt x="613" y="978"/>
                  </a:lnTo>
                  <a:lnTo>
                    <a:pt x="619" y="982"/>
                  </a:lnTo>
                  <a:lnTo>
                    <a:pt x="622" y="988"/>
                  </a:lnTo>
                  <a:lnTo>
                    <a:pt x="622" y="988"/>
                  </a:lnTo>
                  <a:lnTo>
                    <a:pt x="628" y="1000"/>
                  </a:lnTo>
                  <a:lnTo>
                    <a:pt x="636" y="1010"/>
                  </a:lnTo>
                  <a:lnTo>
                    <a:pt x="646" y="1018"/>
                  </a:lnTo>
                  <a:lnTo>
                    <a:pt x="654" y="1024"/>
                  </a:lnTo>
                  <a:lnTo>
                    <a:pt x="664" y="1030"/>
                  </a:lnTo>
                  <a:lnTo>
                    <a:pt x="676" y="1034"/>
                  </a:lnTo>
                  <a:lnTo>
                    <a:pt x="688" y="1036"/>
                  </a:lnTo>
                  <a:lnTo>
                    <a:pt x="700" y="1036"/>
                  </a:lnTo>
                  <a:lnTo>
                    <a:pt x="700" y="1036"/>
                  </a:lnTo>
                  <a:lnTo>
                    <a:pt x="708" y="1036"/>
                  </a:lnTo>
                  <a:lnTo>
                    <a:pt x="708" y="1036"/>
                  </a:lnTo>
                  <a:lnTo>
                    <a:pt x="742" y="1034"/>
                  </a:lnTo>
                  <a:lnTo>
                    <a:pt x="742" y="1034"/>
                  </a:lnTo>
                  <a:lnTo>
                    <a:pt x="766" y="1036"/>
                  </a:lnTo>
                  <a:lnTo>
                    <a:pt x="778" y="1038"/>
                  </a:lnTo>
                  <a:lnTo>
                    <a:pt x="787" y="1042"/>
                  </a:lnTo>
                  <a:lnTo>
                    <a:pt x="787" y="1042"/>
                  </a:lnTo>
                  <a:lnTo>
                    <a:pt x="803" y="1050"/>
                  </a:lnTo>
                  <a:lnTo>
                    <a:pt x="817" y="1052"/>
                  </a:lnTo>
                  <a:lnTo>
                    <a:pt x="817" y="1052"/>
                  </a:lnTo>
                  <a:lnTo>
                    <a:pt x="825" y="1050"/>
                  </a:lnTo>
                  <a:lnTo>
                    <a:pt x="831" y="1048"/>
                  </a:lnTo>
                  <a:lnTo>
                    <a:pt x="837" y="1046"/>
                  </a:lnTo>
                  <a:lnTo>
                    <a:pt x="843" y="1040"/>
                  </a:lnTo>
                  <a:lnTo>
                    <a:pt x="853" y="1028"/>
                  </a:lnTo>
                  <a:lnTo>
                    <a:pt x="861" y="1014"/>
                  </a:lnTo>
                  <a:lnTo>
                    <a:pt x="861" y="1014"/>
                  </a:lnTo>
                  <a:lnTo>
                    <a:pt x="905" y="940"/>
                  </a:lnTo>
                  <a:lnTo>
                    <a:pt x="905" y="940"/>
                  </a:lnTo>
                  <a:lnTo>
                    <a:pt x="897" y="927"/>
                  </a:lnTo>
                  <a:lnTo>
                    <a:pt x="893" y="913"/>
                  </a:lnTo>
                  <a:lnTo>
                    <a:pt x="889" y="901"/>
                  </a:lnTo>
                  <a:lnTo>
                    <a:pt x="887" y="887"/>
                  </a:lnTo>
                  <a:lnTo>
                    <a:pt x="887" y="875"/>
                  </a:lnTo>
                  <a:lnTo>
                    <a:pt x="887" y="863"/>
                  </a:lnTo>
                  <a:lnTo>
                    <a:pt x="891" y="851"/>
                  </a:lnTo>
                  <a:lnTo>
                    <a:pt x="895" y="839"/>
                  </a:lnTo>
                  <a:lnTo>
                    <a:pt x="905" y="817"/>
                  </a:lnTo>
                  <a:lnTo>
                    <a:pt x="921" y="795"/>
                  </a:lnTo>
                  <a:lnTo>
                    <a:pt x="941" y="775"/>
                  </a:lnTo>
                  <a:lnTo>
                    <a:pt x="962" y="756"/>
                  </a:lnTo>
                  <a:lnTo>
                    <a:pt x="962" y="756"/>
                  </a:lnTo>
                  <a:lnTo>
                    <a:pt x="952" y="742"/>
                  </a:lnTo>
                  <a:lnTo>
                    <a:pt x="943" y="726"/>
                  </a:lnTo>
                  <a:lnTo>
                    <a:pt x="937" y="710"/>
                  </a:lnTo>
                  <a:lnTo>
                    <a:pt x="933" y="694"/>
                  </a:lnTo>
                  <a:lnTo>
                    <a:pt x="931" y="678"/>
                  </a:lnTo>
                  <a:lnTo>
                    <a:pt x="935" y="662"/>
                  </a:lnTo>
                  <a:lnTo>
                    <a:pt x="941" y="646"/>
                  </a:lnTo>
                  <a:lnTo>
                    <a:pt x="952" y="632"/>
                  </a:lnTo>
                  <a:lnTo>
                    <a:pt x="952" y="632"/>
                  </a:lnTo>
                  <a:lnTo>
                    <a:pt x="974" y="608"/>
                  </a:lnTo>
                  <a:lnTo>
                    <a:pt x="1000" y="589"/>
                  </a:lnTo>
                  <a:lnTo>
                    <a:pt x="1050" y="547"/>
                  </a:lnTo>
                  <a:lnTo>
                    <a:pt x="1050" y="547"/>
                  </a:lnTo>
                  <a:lnTo>
                    <a:pt x="1044" y="527"/>
                  </a:lnTo>
                  <a:lnTo>
                    <a:pt x="1042" y="509"/>
                  </a:lnTo>
                  <a:lnTo>
                    <a:pt x="1042" y="495"/>
                  </a:lnTo>
                  <a:lnTo>
                    <a:pt x="1044" y="481"/>
                  </a:lnTo>
                  <a:lnTo>
                    <a:pt x="1050" y="469"/>
                  </a:lnTo>
                  <a:lnTo>
                    <a:pt x="1060" y="457"/>
                  </a:lnTo>
                  <a:lnTo>
                    <a:pt x="1072" y="443"/>
                  </a:lnTo>
                  <a:lnTo>
                    <a:pt x="1090" y="432"/>
                  </a:lnTo>
                  <a:lnTo>
                    <a:pt x="1090" y="432"/>
                  </a:lnTo>
                  <a:lnTo>
                    <a:pt x="1074" y="414"/>
                  </a:lnTo>
                  <a:lnTo>
                    <a:pt x="1068" y="406"/>
                  </a:lnTo>
                  <a:lnTo>
                    <a:pt x="1066" y="402"/>
                  </a:lnTo>
                  <a:lnTo>
                    <a:pt x="1066" y="398"/>
                  </a:lnTo>
                  <a:lnTo>
                    <a:pt x="1066" y="398"/>
                  </a:lnTo>
                  <a:lnTo>
                    <a:pt x="1064" y="376"/>
                  </a:lnTo>
                  <a:lnTo>
                    <a:pt x="1062" y="366"/>
                  </a:lnTo>
                  <a:lnTo>
                    <a:pt x="1060" y="358"/>
                  </a:lnTo>
                  <a:lnTo>
                    <a:pt x="1052" y="344"/>
                  </a:lnTo>
                  <a:lnTo>
                    <a:pt x="1040" y="334"/>
                  </a:lnTo>
                  <a:lnTo>
                    <a:pt x="1026" y="324"/>
                  </a:lnTo>
                  <a:lnTo>
                    <a:pt x="1012" y="316"/>
                  </a:lnTo>
                  <a:lnTo>
                    <a:pt x="980" y="300"/>
                  </a:lnTo>
                  <a:lnTo>
                    <a:pt x="980" y="300"/>
                  </a:lnTo>
                  <a:lnTo>
                    <a:pt x="945" y="282"/>
                  </a:lnTo>
                  <a:lnTo>
                    <a:pt x="909" y="263"/>
                  </a:lnTo>
                  <a:lnTo>
                    <a:pt x="909" y="263"/>
                  </a:lnTo>
                  <a:lnTo>
                    <a:pt x="895" y="255"/>
                  </a:lnTo>
                  <a:lnTo>
                    <a:pt x="885" y="247"/>
                  </a:lnTo>
                  <a:lnTo>
                    <a:pt x="873" y="237"/>
                  </a:lnTo>
                  <a:lnTo>
                    <a:pt x="865" y="227"/>
                  </a:lnTo>
                  <a:lnTo>
                    <a:pt x="857" y="215"/>
                  </a:lnTo>
                  <a:lnTo>
                    <a:pt x="853" y="203"/>
                  </a:lnTo>
                  <a:lnTo>
                    <a:pt x="849" y="187"/>
                  </a:lnTo>
                  <a:lnTo>
                    <a:pt x="849" y="171"/>
                  </a:lnTo>
                  <a:lnTo>
                    <a:pt x="849" y="171"/>
                  </a:lnTo>
                  <a:lnTo>
                    <a:pt x="849" y="161"/>
                  </a:lnTo>
                  <a:lnTo>
                    <a:pt x="847" y="155"/>
                  </a:lnTo>
                  <a:lnTo>
                    <a:pt x="843" y="149"/>
                  </a:lnTo>
                  <a:lnTo>
                    <a:pt x="837" y="145"/>
                  </a:lnTo>
                  <a:lnTo>
                    <a:pt x="831" y="141"/>
                  </a:lnTo>
                  <a:lnTo>
                    <a:pt x="825" y="139"/>
                  </a:lnTo>
                  <a:lnTo>
                    <a:pt x="809" y="137"/>
                  </a:lnTo>
                  <a:lnTo>
                    <a:pt x="809" y="137"/>
                  </a:lnTo>
                  <a:lnTo>
                    <a:pt x="762" y="133"/>
                  </a:lnTo>
                  <a:lnTo>
                    <a:pt x="738" y="129"/>
                  </a:lnTo>
                  <a:lnTo>
                    <a:pt x="714" y="123"/>
                  </a:lnTo>
                  <a:lnTo>
                    <a:pt x="692" y="117"/>
                  </a:lnTo>
                  <a:lnTo>
                    <a:pt x="672" y="106"/>
                  </a:lnTo>
                  <a:lnTo>
                    <a:pt x="650" y="94"/>
                  </a:lnTo>
                  <a:lnTo>
                    <a:pt x="632" y="76"/>
                  </a:lnTo>
                  <a:lnTo>
                    <a:pt x="632" y="76"/>
                  </a:lnTo>
                  <a:lnTo>
                    <a:pt x="624" y="70"/>
                  </a:lnTo>
                  <a:lnTo>
                    <a:pt x="615" y="64"/>
                  </a:lnTo>
                  <a:lnTo>
                    <a:pt x="593" y="58"/>
                  </a:lnTo>
                  <a:lnTo>
                    <a:pt x="593" y="58"/>
                  </a:lnTo>
                  <a:lnTo>
                    <a:pt x="543" y="50"/>
                  </a:lnTo>
                  <a:lnTo>
                    <a:pt x="493" y="42"/>
                  </a:lnTo>
                  <a:lnTo>
                    <a:pt x="469" y="36"/>
                  </a:lnTo>
                  <a:lnTo>
                    <a:pt x="446" y="28"/>
                  </a:lnTo>
                  <a:lnTo>
                    <a:pt x="422" y="18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392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66" y="2"/>
                  </a:lnTo>
                  <a:lnTo>
                    <a:pt x="344" y="6"/>
                  </a:lnTo>
                  <a:lnTo>
                    <a:pt x="320" y="14"/>
                  </a:lnTo>
                  <a:lnTo>
                    <a:pt x="298" y="22"/>
                  </a:lnTo>
                  <a:lnTo>
                    <a:pt x="277" y="32"/>
                  </a:lnTo>
                  <a:lnTo>
                    <a:pt x="259" y="44"/>
                  </a:lnTo>
                  <a:lnTo>
                    <a:pt x="245" y="54"/>
                  </a:lnTo>
                  <a:lnTo>
                    <a:pt x="235" y="64"/>
                  </a:lnTo>
                  <a:lnTo>
                    <a:pt x="235" y="64"/>
                  </a:lnTo>
                  <a:lnTo>
                    <a:pt x="225" y="82"/>
                  </a:lnTo>
                  <a:lnTo>
                    <a:pt x="217" y="90"/>
                  </a:lnTo>
                  <a:lnTo>
                    <a:pt x="211" y="96"/>
                  </a:lnTo>
                  <a:lnTo>
                    <a:pt x="203" y="102"/>
                  </a:lnTo>
                  <a:lnTo>
                    <a:pt x="195" y="106"/>
                  </a:lnTo>
                  <a:lnTo>
                    <a:pt x="185" y="108"/>
                  </a:lnTo>
                  <a:lnTo>
                    <a:pt x="177" y="109"/>
                  </a:lnTo>
                  <a:lnTo>
                    <a:pt x="177" y="109"/>
                  </a:lnTo>
                  <a:lnTo>
                    <a:pt x="163" y="108"/>
                  </a:lnTo>
                  <a:lnTo>
                    <a:pt x="147" y="102"/>
                  </a:lnTo>
                  <a:lnTo>
                    <a:pt x="147" y="102"/>
                  </a:lnTo>
                  <a:lnTo>
                    <a:pt x="133" y="98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4" y="98"/>
                  </a:lnTo>
                  <a:lnTo>
                    <a:pt x="106" y="100"/>
                  </a:lnTo>
                  <a:lnTo>
                    <a:pt x="100" y="102"/>
                  </a:lnTo>
                  <a:lnTo>
                    <a:pt x="94" y="106"/>
                  </a:lnTo>
                  <a:lnTo>
                    <a:pt x="82" y="117"/>
                  </a:lnTo>
                  <a:lnTo>
                    <a:pt x="74" y="133"/>
                  </a:lnTo>
                  <a:lnTo>
                    <a:pt x="74" y="1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3" name="Freeform 15"/>
            <p:cNvSpPr>
              <a:spLocks/>
            </p:cNvSpPr>
            <p:nvPr/>
          </p:nvSpPr>
          <p:spPr bwMode="auto">
            <a:xfrm>
              <a:off x="7447709" y="2976372"/>
              <a:ext cx="180596" cy="214483"/>
            </a:xfrm>
            <a:custGeom>
              <a:avLst/>
              <a:gdLst>
                <a:gd name="T0" fmla="*/ 249 w 1090"/>
                <a:gd name="T1" fmla="*/ 151 h 1308"/>
                <a:gd name="T2" fmla="*/ 161 w 1090"/>
                <a:gd name="T3" fmla="*/ 248 h 1308"/>
                <a:gd name="T4" fmla="*/ 96 w 1090"/>
                <a:gd name="T5" fmla="*/ 296 h 1308"/>
                <a:gd name="T6" fmla="*/ 50 w 1090"/>
                <a:gd name="T7" fmla="*/ 338 h 1308"/>
                <a:gd name="T8" fmla="*/ 0 w 1090"/>
                <a:gd name="T9" fmla="*/ 386 h 1308"/>
                <a:gd name="T10" fmla="*/ 8 w 1090"/>
                <a:gd name="T11" fmla="*/ 405 h 1308"/>
                <a:gd name="T12" fmla="*/ 22 w 1090"/>
                <a:gd name="T13" fmla="*/ 501 h 1308"/>
                <a:gd name="T14" fmla="*/ 34 w 1090"/>
                <a:gd name="T15" fmla="*/ 586 h 1308"/>
                <a:gd name="T16" fmla="*/ 42 w 1090"/>
                <a:gd name="T17" fmla="*/ 654 h 1308"/>
                <a:gd name="T18" fmla="*/ 44 w 1090"/>
                <a:gd name="T19" fmla="*/ 670 h 1308"/>
                <a:gd name="T20" fmla="*/ 48 w 1090"/>
                <a:gd name="T21" fmla="*/ 722 h 1308"/>
                <a:gd name="T22" fmla="*/ 96 w 1090"/>
                <a:gd name="T23" fmla="*/ 847 h 1308"/>
                <a:gd name="T24" fmla="*/ 141 w 1090"/>
                <a:gd name="T25" fmla="*/ 966 h 1308"/>
                <a:gd name="T26" fmla="*/ 151 w 1090"/>
                <a:gd name="T27" fmla="*/ 1020 h 1308"/>
                <a:gd name="T28" fmla="*/ 187 w 1090"/>
                <a:gd name="T29" fmla="*/ 1034 h 1308"/>
                <a:gd name="T30" fmla="*/ 283 w 1090"/>
                <a:gd name="T31" fmla="*/ 1042 h 1308"/>
                <a:gd name="T32" fmla="*/ 402 w 1090"/>
                <a:gd name="T33" fmla="*/ 1083 h 1308"/>
                <a:gd name="T34" fmla="*/ 461 w 1090"/>
                <a:gd name="T35" fmla="*/ 1141 h 1308"/>
                <a:gd name="T36" fmla="*/ 487 w 1090"/>
                <a:gd name="T37" fmla="*/ 1177 h 1308"/>
                <a:gd name="T38" fmla="*/ 654 w 1090"/>
                <a:gd name="T39" fmla="*/ 1250 h 1308"/>
                <a:gd name="T40" fmla="*/ 813 w 1090"/>
                <a:gd name="T41" fmla="*/ 1308 h 1308"/>
                <a:gd name="T42" fmla="*/ 845 w 1090"/>
                <a:gd name="T43" fmla="*/ 1300 h 1308"/>
                <a:gd name="T44" fmla="*/ 853 w 1090"/>
                <a:gd name="T45" fmla="*/ 1278 h 1308"/>
                <a:gd name="T46" fmla="*/ 843 w 1090"/>
                <a:gd name="T47" fmla="*/ 1244 h 1308"/>
                <a:gd name="T48" fmla="*/ 805 w 1090"/>
                <a:gd name="T49" fmla="*/ 1225 h 1308"/>
                <a:gd name="T50" fmla="*/ 764 w 1090"/>
                <a:gd name="T51" fmla="*/ 1171 h 1308"/>
                <a:gd name="T52" fmla="*/ 762 w 1090"/>
                <a:gd name="T53" fmla="*/ 1117 h 1308"/>
                <a:gd name="T54" fmla="*/ 762 w 1090"/>
                <a:gd name="T55" fmla="*/ 1032 h 1308"/>
                <a:gd name="T56" fmla="*/ 740 w 1090"/>
                <a:gd name="T57" fmla="*/ 950 h 1308"/>
                <a:gd name="T58" fmla="*/ 744 w 1090"/>
                <a:gd name="T59" fmla="*/ 889 h 1308"/>
                <a:gd name="T60" fmla="*/ 885 w 1090"/>
                <a:gd name="T61" fmla="*/ 664 h 1308"/>
                <a:gd name="T62" fmla="*/ 1090 w 1090"/>
                <a:gd name="T63" fmla="*/ 380 h 1308"/>
                <a:gd name="T64" fmla="*/ 1030 w 1090"/>
                <a:gd name="T65" fmla="*/ 334 h 1308"/>
                <a:gd name="T66" fmla="*/ 992 w 1090"/>
                <a:gd name="T67" fmla="*/ 322 h 1308"/>
                <a:gd name="T68" fmla="*/ 943 w 1090"/>
                <a:gd name="T69" fmla="*/ 324 h 1308"/>
                <a:gd name="T70" fmla="*/ 923 w 1090"/>
                <a:gd name="T71" fmla="*/ 336 h 1308"/>
                <a:gd name="T72" fmla="*/ 883 w 1090"/>
                <a:gd name="T73" fmla="*/ 372 h 1308"/>
                <a:gd name="T74" fmla="*/ 837 w 1090"/>
                <a:gd name="T75" fmla="*/ 380 h 1308"/>
                <a:gd name="T76" fmla="*/ 690 w 1090"/>
                <a:gd name="T77" fmla="*/ 362 h 1308"/>
                <a:gd name="T78" fmla="*/ 571 w 1090"/>
                <a:gd name="T79" fmla="*/ 338 h 1308"/>
                <a:gd name="T80" fmla="*/ 539 w 1090"/>
                <a:gd name="T81" fmla="*/ 304 h 1308"/>
                <a:gd name="T82" fmla="*/ 551 w 1090"/>
                <a:gd name="T83" fmla="*/ 248 h 1308"/>
                <a:gd name="T84" fmla="*/ 573 w 1090"/>
                <a:gd name="T85" fmla="*/ 221 h 1308"/>
                <a:gd name="T86" fmla="*/ 624 w 1090"/>
                <a:gd name="T87" fmla="*/ 173 h 1308"/>
                <a:gd name="T88" fmla="*/ 551 w 1090"/>
                <a:gd name="T89" fmla="*/ 137 h 1308"/>
                <a:gd name="T90" fmla="*/ 487 w 1090"/>
                <a:gd name="T91" fmla="*/ 117 h 1308"/>
                <a:gd name="T92" fmla="*/ 461 w 1090"/>
                <a:gd name="T93" fmla="*/ 58 h 1308"/>
                <a:gd name="T94" fmla="*/ 446 w 1090"/>
                <a:gd name="T95" fmla="*/ 10 h 1308"/>
                <a:gd name="T96" fmla="*/ 428 w 1090"/>
                <a:gd name="T97" fmla="*/ 0 h 1308"/>
                <a:gd name="T98" fmla="*/ 354 w 1090"/>
                <a:gd name="T99" fmla="*/ 22 h 1308"/>
                <a:gd name="T100" fmla="*/ 318 w 1090"/>
                <a:gd name="T101" fmla="*/ 65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308">
                  <a:moveTo>
                    <a:pt x="296" y="95"/>
                  </a:moveTo>
                  <a:lnTo>
                    <a:pt x="296" y="95"/>
                  </a:lnTo>
                  <a:lnTo>
                    <a:pt x="273" y="123"/>
                  </a:lnTo>
                  <a:lnTo>
                    <a:pt x="249" y="151"/>
                  </a:lnTo>
                  <a:lnTo>
                    <a:pt x="249" y="151"/>
                  </a:lnTo>
                  <a:lnTo>
                    <a:pt x="217" y="191"/>
                  </a:lnTo>
                  <a:lnTo>
                    <a:pt x="181" y="228"/>
                  </a:lnTo>
                  <a:lnTo>
                    <a:pt x="161" y="248"/>
                  </a:lnTo>
                  <a:lnTo>
                    <a:pt x="141" y="264"/>
                  </a:lnTo>
                  <a:lnTo>
                    <a:pt x="120" y="280"/>
                  </a:lnTo>
                  <a:lnTo>
                    <a:pt x="96" y="296"/>
                  </a:lnTo>
                  <a:lnTo>
                    <a:pt x="96" y="296"/>
                  </a:lnTo>
                  <a:lnTo>
                    <a:pt x="84" y="304"/>
                  </a:lnTo>
                  <a:lnTo>
                    <a:pt x="74" y="314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36" y="356"/>
                  </a:lnTo>
                  <a:lnTo>
                    <a:pt x="18" y="374"/>
                  </a:lnTo>
                  <a:lnTo>
                    <a:pt x="18" y="374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0" y="388"/>
                  </a:lnTo>
                  <a:lnTo>
                    <a:pt x="8" y="405"/>
                  </a:lnTo>
                  <a:lnTo>
                    <a:pt x="14" y="429"/>
                  </a:lnTo>
                  <a:lnTo>
                    <a:pt x="14" y="429"/>
                  </a:lnTo>
                  <a:lnTo>
                    <a:pt x="18" y="465"/>
                  </a:lnTo>
                  <a:lnTo>
                    <a:pt x="22" y="501"/>
                  </a:lnTo>
                  <a:lnTo>
                    <a:pt x="22" y="501"/>
                  </a:lnTo>
                  <a:lnTo>
                    <a:pt x="28" y="557"/>
                  </a:lnTo>
                  <a:lnTo>
                    <a:pt x="28" y="557"/>
                  </a:lnTo>
                  <a:lnTo>
                    <a:pt x="34" y="586"/>
                  </a:lnTo>
                  <a:lnTo>
                    <a:pt x="34" y="586"/>
                  </a:lnTo>
                  <a:lnTo>
                    <a:pt x="40" y="618"/>
                  </a:lnTo>
                  <a:lnTo>
                    <a:pt x="42" y="636"/>
                  </a:lnTo>
                  <a:lnTo>
                    <a:pt x="42" y="654"/>
                  </a:lnTo>
                  <a:lnTo>
                    <a:pt x="42" y="654"/>
                  </a:lnTo>
                  <a:lnTo>
                    <a:pt x="42" y="662"/>
                  </a:lnTo>
                  <a:lnTo>
                    <a:pt x="42" y="662"/>
                  </a:lnTo>
                  <a:lnTo>
                    <a:pt x="44" y="670"/>
                  </a:lnTo>
                  <a:lnTo>
                    <a:pt x="42" y="678"/>
                  </a:lnTo>
                  <a:lnTo>
                    <a:pt x="42" y="678"/>
                  </a:lnTo>
                  <a:lnTo>
                    <a:pt x="44" y="700"/>
                  </a:lnTo>
                  <a:lnTo>
                    <a:pt x="48" y="722"/>
                  </a:lnTo>
                  <a:lnTo>
                    <a:pt x="54" y="741"/>
                  </a:lnTo>
                  <a:lnTo>
                    <a:pt x="60" y="763"/>
                  </a:lnTo>
                  <a:lnTo>
                    <a:pt x="76" y="805"/>
                  </a:lnTo>
                  <a:lnTo>
                    <a:pt x="96" y="847"/>
                  </a:lnTo>
                  <a:lnTo>
                    <a:pt x="96" y="847"/>
                  </a:lnTo>
                  <a:lnTo>
                    <a:pt x="112" y="885"/>
                  </a:lnTo>
                  <a:lnTo>
                    <a:pt x="127" y="924"/>
                  </a:lnTo>
                  <a:lnTo>
                    <a:pt x="141" y="966"/>
                  </a:lnTo>
                  <a:lnTo>
                    <a:pt x="147" y="986"/>
                  </a:lnTo>
                  <a:lnTo>
                    <a:pt x="151" y="1008"/>
                  </a:lnTo>
                  <a:lnTo>
                    <a:pt x="151" y="1008"/>
                  </a:lnTo>
                  <a:lnTo>
                    <a:pt x="151" y="1020"/>
                  </a:lnTo>
                  <a:lnTo>
                    <a:pt x="151" y="1020"/>
                  </a:lnTo>
                  <a:lnTo>
                    <a:pt x="157" y="1024"/>
                  </a:lnTo>
                  <a:lnTo>
                    <a:pt x="165" y="1028"/>
                  </a:lnTo>
                  <a:lnTo>
                    <a:pt x="187" y="1034"/>
                  </a:lnTo>
                  <a:lnTo>
                    <a:pt x="213" y="1036"/>
                  </a:lnTo>
                  <a:lnTo>
                    <a:pt x="251" y="1038"/>
                  </a:lnTo>
                  <a:lnTo>
                    <a:pt x="251" y="1038"/>
                  </a:lnTo>
                  <a:lnTo>
                    <a:pt x="283" y="1042"/>
                  </a:lnTo>
                  <a:lnTo>
                    <a:pt x="314" y="1048"/>
                  </a:lnTo>
                  <a:lnTo>
                    <a:pt x="346" y="1056"/>
                  </a:lnTo>
                  <a:lnTo>
                    <a:pt x="376" y="1067"/>
                  </a:lnTo>
                  <a:lnTo>
                    <a:pt x="402" y="1083"/>
                  </a:lnTo>
                  <a:lnTo>
                    <a:pt x="428" y="1103"/>
                  </a:lnTo>
                  <a:lnTo>
                    <a:pt x="440" y="1115"/>
                  </a:lnTo>
                  <a:lnTo>
                    <a:pt x="452" y="1127"/>
                  </a:lnTo>
                  <a:lnTo>
                    <a:pt x="461" y="1141"/>
                  </a:lnTo>
                  <a:lnTo>
                    <a:pt x="471" y="1157"/>
                  </a:lnTo>
                  <a:lnTo>
                    <a:pt x="471" y="1157"/>
                  </a:lnTo>
                  <a:lnTo>
                    <a:pt x="479" y="1167"/>
                  </a:lnTo>
                  <a:lnTo>
                    <a:pt x="487" y="1177"/>
                  </a:lnTo>
                  <a:lnTo>
                    <a:pt x="497" y="1185"/>
                  </a:lnTo>
                  <a:lnTo>
                    <a:pt x="509" y="1191"/>
                  </a:lnTo>
                  <a:lnTo>
                    <a:pt x="509" y="1191"/>
                  </a:lnTo>
                  <a:lnTo>
                    <a:pt x="654" y="1250"/>
                  </a:lnTo>
                  <a:lnTo>
                    <a:pt x="801" y="1306"/>
                  </a:lnTo>
                  <a:lnTo>
                    <a:pt x="801" y="1306"/>
                  </a:lnTo>
                  <a:lnTo>
                    <a:pt x="807" y="1306"/>
                  </a:lnTo>
                  <a:lnTo>
                    <a:pt x="813" y="1308"/>
                  </a:lnTo>
                  <a:lnTo>
                    <a:pt x="813" y="1308"/>
                  </a:lnTo>
                  <a:lnTo>
                    <a:pt x="825" y="1306"/>
                  </a:lnTo>
                  <a:lnTo>
                    <a:pt x="837" y="1304"/>
                  </a:lnTo>
                  <a:lnTo>
                    <a:pt x="845" y="1300"/>
                  </a:lnTo>
                  <a:lnTo>
                    <a:pt x="849" y="1296"/>
                  </a:lnTo>
                  <a:lnTo>
                    <a:pt x="849" y="1296"/>
                  </a:lnTo>
                  <a:lnTo>
                    <a:pt x="853" y="1286"/>
                  </a:lnTo>
                  <a:lnTo>
                    <a:pt x="853" y="1278"/>
                  </a:lnTo>
                  <a:lnTo>
                    <a:pt x="855" y="1268"/>
                  </a:lnTo>
                  <a:lnTo>
                    <a:pt x="853" y="1260"/>
                  </a:lnTo>
                  <a:lnTo>
                    <a:pt x="849" y="1252"/>
                  </a:lnTo>
                  <a:lnTo>
                    <a:pt x="843" y="1244"/>
                  </a:lnTo>
                  <a:lnTo>
                    <a:pt x="835" y="1238"/>
                  </a:lnTo>
                  <a:lnTo>
                    <a:pt x="823" y="1234"/>
                  </a:lnTo>
                  <a:lnTo>
                    <a:pt x="823" y="1234"/>
                  </a:lnTo>
                  <a:lnTo>
                    <a:pt x="805" y="1225"/>
                  </a:lnTo>
                  <a:lnTo>
                    <a:pt x="789" y="1215"/>
                  </a:lnTo>
                  <a:lnTo>
                    <a:pt x="780" y="1201"/>
                  </a:lnTo>
                  <a:lnTo>
                    <a:pt x="770" y="1187"/>
                  </a:lnTo>
                  <a:lnTo>
                    <a:pt x="764" y="1171"/>
                  </a:lnTo>
                  <a:lnTo>
                    <a:pt x="762" y="1153"/>
                  </a:lnTo>
                  <a:lnTo>
                    <a:pt x="760" y="1135"/>
                  </a:lnTo>
                  <a:lnTo>
                    <a:pt x="762" y="1117"/>
                  </a:lnTo>
                  <a:lnTo>
                    <a:pt x="762" y="1117"/>
                  </a:lnTo>
                  <a:lnTo>
                    <a:pt x="764" y="1095"/>
                  </a:lnTo>
                  <a:lnTo>
                    <a:pt x="764" y="1073"/>
                  </a:lnTo>
                  <a:lnTo>
                    <a:pt x="764" y="1054"/>
                  </a:lnTo>
                  <a:lnTo>
                    <a:pt x="762" y="1032"/>
                  </a:lnTo>
                  <a:lnTo>
                    <a:pt x="758" y="1012"/>
                  </a:lnTo>
                  <a:lnTo>
                    <a:pt x="754" y="990"/>
                  </a:lnTo>
                  <a:lnTo>
                    <a:pt x="740" y="950"/>
                  </a:lnTo>
                  <a:lnTo>
                    <a:pt x="740" y="950"/>
                  </a:lnTo>
                  <a:lnTo>
                    <a:pt x="736" y="934"/>
                  </a:lnTo>
                  <a:lnTo>
                    <a:pt x="736" y="918"/>
                  </a:lnTo>
                  <a:lnTo>
                    <a:pt x="740" y="902"/>
                  </a:lnTo>
                  <a:lnTo>
                    <a:pt x="744" y="889"/>
                  </a:lnTo>
                  <a:lnTo>
                    <a:pt x="744" y="889"/>
                  </a:lnTo>
                  <a:lnTo>
                    <a:pt x="813" y="775"/>
                  </a:lnTo>
                  <a:lnTo>
                    <a:pt x="849" y="720"/>
                  </a:lnTo>
                  <a:lnTo>
                    <a:pt x="885" y="664"/>
                  </a:lnTo>
                  <a:lnTo>
                    <a:pt x="885" y="664"/>
                  </a:lnTo>
                  <a:lnTo>
                    <a:pt x="935" y="592"/>
                  </a:lnTo>
                  <a:lnTo>
                    <a:pt x="984" y="523"/>
                  </a:lnTo>
                  <a:lnTo>
                    <a:pt x="1090" y="380"/>
                  </a:lnTo>
                  <a:lnTo>
                    <a:pt x="1090" y="380"/>
                  </a:lnTo>
                  <a:lnTo>
                    <a:pt x="1070" y="364"/>
                  </a:lnTo>
                  <a:lnTo>
                    <a:pt x="1050" y="348"/>
                  </a:lnTo>
                  <a:lnTo>
                    <a:pt x="1030" y="334"/>
                  </a:lnTo>
                  <a:lnTo>
                    <a:pt x="1020" y="330"/>
                  </a:lnTo>
                  <a:lnTo>
                    <a:pt x="1008" y="326"/>
                  </a:lnTo>
                  <a:lnTo>
                    <a:pt x="1008" y="326"/>
                  </a:lnTo>
                  <a:lnTo>
                    <a:pt x="992" y="322"/>
                  </a:lnTo>
                  <a:lnTo>
                    <a:pt x="972" y="320"/>
                  </a:lnTo>
                  <a:lnTo>
                    <a:pt x="972" y="320"/>
                  </a:lnTo>
                  <a:lnTo>
                    <a:pt x="956" y="322"/>
                  </a:lnTo>
                  <a:lnTo>
                    <a:pt x="943" y="324"/>
                  </a:lnTo>
                  <a:lnTo>
                    <a:pt x="931" y="330"/>
                  </a:lnTo>
                  <a:lnTo>
                    <a:pt x="927" y="332"/>
                  </a:lnTo>
                  <a:lnTo>
                    <a:pt x="923" y="336"/>
                  </a:lnTo>
                  <a:lnTo>
                    <a:pt x="923" y="336"/>
                  </a:lnTo>
                  <a:lnTo>
                    <a:pt x="913" y="348"/>
                  </a:lnTo>
                  <a:lnTo>
                    <a:pt x="903" y="358"/>
                  </a:lnTo>
                  <a:lnTo>
                    <a:pt x="893" y="366"/>
                  </a:lnTo>
                  <a:lnTo>
                    <a:pt x="883" y="372"/>
                  </a:lnTo>
                  <a:lnTo>
                    <a:pt x="871" y="376"/>
                  </a:lnTo>
                  <a:lnTo>
                    <a:pt x="861" y="378"/>
                  </a:lnTo>
                  <a:lnTo>
                    <a:pt x="837" y="380"/>
                  </a:lnTo>
                  <a:lnTo>
                    <a:pt x="837" y="380"/>
                  </a:lnTo>
                  <a:lnTo>
                    <a:pt x="817" y="380"/>
                  </a:lnTo>
                  <a:lnTo>
                    <a:pt x="795" y="376"/>
                  </a:lnTo>
                  <a:lnTo>
                    <a:pt x="795" y="376"/>
                  </a:lnTo>
                  <a:lnTo>
                    <a:pt x="690" y="362"/>
                  </a:lnTo>
                  <a:lnTo>
                    <a:pt x="638" y="354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71" y="338"/>
                  </a:lnTo>
                  <a:lnTo>
                    <a:pt x="555" y="328"/>
                  </a:lnTo>
                  <a:lnTo>
                    <a:pt x="545" y="316"/>
                  </a:lnTo>
                  <a:lnTo>
                    <a:pt x="541" y="310"/>
                  </a:lnTo>
                  <a:lnTo>
                    <a:pt x="539" y="304"/>
                  </a:lnTo>
                  <a:lnTo>
                    <a:pt x="539" y="304"/>
                  </a:lnTo>
                  <a:lnTo>
                    <a:pt x="539" y="286"/>
                  </a:lnTo>
                  <a:lnTo>
                    <a:pt x="543" y="266"/>
                  </a:lnTo>
                  <a:lnTo>
                    <a:pt x="551" y="248"/>
                  </a:lnTo>
                  <a:lnTo>
                    <a:pt x="561" y="232"/>
                  </a:lnTo>
                  <a:lnTo>
                    <a:pt x="561" y="232"/>
                  </a:lnTo>
                  <a:lnTo>
                    <a:pt x="567" y="227"/>
                  </a:lnTo>
                  <a:lnTo>
                    <a:pt x="573" y="221"/>
                  </a:lnTo>
                  <a:lnTo>
                    <a:pt x="589" y="209"/>
                  </a:lnTo>
                  <a:lnTo>
                    <a:pt x="623" y="191"/>
                  </a:lnTo>
                  <a:lnTo>
                    <a:pt x="623" y="191"/>
                  </a:lnTo>
                  <a:lnTo>
                    <a:pt x="624" y="173"/>
                  </a:lnTo>
                  <a:lnTo>
                    <a:pt x="624" y="173"/>
                  </a:lnTo>
                  <a:lnTo>
                    <a:pt x="587" y="153"/>
                  </a:lnTo>
                  <a:lnTo>
                    <a:pt x="569" y="143"/>
                  </a:lnTo>
                  <a:lnTo>
                    <a:pt x="551" y="137"/>
                  </a:lnTo>
                  <a:lnTo>
                    <a:pt x="551" y="137"/>
                  </a:lnTo>
                  <a:lnTo>
                    <a:pt x="523" y="129"/>
                  </a:lnTo>
                  <a:lnTo>
                    <a:pt x="503" y="123"/>
                  </a:lnTo>
                  <a:lnTo>
                    <a:pt x="487" y="117"/>
                  </a:lnTo>
                  <a:lnTo>
                    <a:pt x="477" y="107"/>
                  </a:lnTo>
                  <a:lnTo>
                    <a:pt x="471" y="95"/>
                  </a:lnTo>
                  <a:lnTo>
                    <a:pt x="465" y="79"/>
                  </a:lnTo>
                  <a:lnTo>
                    <a:pt x="461" y="58"/>
                  </a:lnTo>
                  <a:lnTo>
                    <a:pt x="457" y="30"/>
                  </a:lnTo>
                  <a:lnTo>
                    <a:pt x="457" y="30"/>
                  </a:lnTo>
                  <a:lnTo>
                    <a:pt x="454" y="20"/>
                  </a:lnTo>
                  <a:lnTo>
                    <a:pt x="446" y="10"/>
                  </a:lnTo>
                  <a:lnTo>
                    <a:pt x="436" y="4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04" y="8"/>
                  </a:lnTo>
                  <a:lnTo>
                    <a:pt x="378" y="16"/>
                  </a:lnTo>
                  <a:lnTo>
                    <a:pt x="354" y="22"/>
                  </a:lnTo>
                  <a:lnTo>
                    <a:pt x="330" y="32"/>
                  </a:lnTo>
                  <a:lnTo>
                    <a:pt x="330" y="32"/>
                  </a:lnTo>
                  <a:lnTo>
                    <a:pt x="326" y="50"/>
                  </a:lnTo>
                  <a:lnTo>
                    <a:pt x="318" y="65"/>
                  </a:lnTo>
                  <a:lnTo>
                    <a:pt x="308" y="79"/>
                  </a:lnTo>
                  <a:lnTo>
                    <a:pt x="296" y="95"/>
                  </a:lnTo>
                  <a:lnTo>
                    <a:pt x="296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4" name="Freeform 16"/>
            <p:cNvSpPr>
              <a:spLocks/>
            </p:cNvSpPr>
            <p:nvPr/>
          </p:nvSpPr>
          <p:spPr bwMode="auto">
            <a:xfrm>
              <a:off x="7283350" y="3019990"/>
              <a:ext cx="182585" cy="158403"/>
            </a:xfrm>
            <a:custGeom>
              <a:avLst/>
              <a:gdLst>
                <a:gd name="T0" fmla="*/ 698 w 1102"/>
                <a:gd name="T1" fmla="*/ 217 h 966"/>
                <a:gd name="T2" fmla="*/ 636 w 1102"/>
                <a:gd name="T3" fmla="*/ 225 h 966"/>
                <a:gd name="T4" fmla="*/ 583 w 1102"/>
                <a:gd name="T5" fmla="*/ 203 h 966"/>
                <a:gd name="T6" fmla="*/ 547 w 1102"/>
                <a:gd name="T7" fmla="*/ 151 h 966"/>
                <a:gd name="T8" fmla="*/ 523 w 1102"/>
                <a:gd name="T9" fmla="*/ 42 h 966"/>
                <a:gd name="T10" fmla="*/ 517 w 1102"/>
                <a:gd name="T11" fmla="*/ 4 h 966"/>
                <a:gd name="T12" fmla="*/ 479 w 1102"/>
                <a:gd name="T13" fmla="*/ 0 h 966"/>
                <a:gd name="T14" fmla="*/ 394 w 1102"/>
                <a:gd name="T15" fmla="*/ 4 h 966"/>
                <a:gd name="T16" fmla="*/ 358 w 1102"/>
                <a:gd name="T17" fmla="*/ 0 h 966"/>
                <a:gd name="T18" fmla="*/ 350 w 1102"/>
                <a:gd name="T19" fmla="*/ 12 h 966"/>
                <a:gd name="T20" fmla="*/ 302 w 1102"/>
                <a:gd name="T21" fmla="*/ 56 h 966"/>
                <a:gd name="T22" fmla="*/ 225 w 1102"/>
                <a:gd name="T23" fmla="*/ 72 h 966"/>
                <a:gd name="T24" fmla="*/ 213 w 1102"/>
                <a:gd name="T25" fmla="*/ 72 h 966"/>
                <a:gd name="T26" fmla="*/ 153 w 1102"/>
                <a:gd name="T27" fmla="*/ 96 h 966"/>
                <a:gd name="T28" fmla="*/ 135 w 1102"/>
                <a:gd name="T29" fmla="*/ 128 h 966"/>
                <a:gd name="T30" fmla="*/ 131 w 1102"/>
                <a:gd name="T31" fmla="*/ 175 h 966"/>
                <a:gd name="T32" fmla="*/ 98 w 1102"/>
                <a:gd name="T33" fmla="*/ 247 h 966"/>
                <a:gd name="T34" fmla="*/ 52 w 1102"/>
                <a:gd name="T35" fmla="*/ 298 h 966"/>
                <a:gd name="T36" fmla="*/ 0 w 1102"/>
                <a:gd name="T37" fmla="*/ 358 h 966"/>
                <a:gd name="T38" fmla="*/ 20 w 1102"/>
                <a:gd name="T39" fmla="*/ 372 h 966"/>
                <a:gd name="T40" fmla="*/ 58 w 1102"/>
                <a:gd name="T41" fmla="*/ 436 h 966"/>
                <a:gd name="T42" fmla="*/ 66 w 1102"/>
                <a:gd name="T43" fmla="*/ 489 h 966"/>
                <a:gd name="T44" fmla="*/ 88 w 1102"/>
                <a:gd name="T45" fmla="*/ 507 h 966"/>
                <a:gd name="T46" fmla="*/ 139 w 1102"/>
                <a:gd name="T47" fmla="*/ 549 h 966"/>
                <a:gd name="T48" fmla="*/ 167 w 1102"/>
                <a:gd name="T49" fmla="*/ 589 h 966"/>
                <a:gd name="T50" fmla="*/ 181 w 1102"/>
                <a:gd name="T51" fmla="*/ 642 h 966"/>
                <a:gd name="T52" fmla="*/ 207 w 1102"/>
                <a:gd name="T53" fmla="*/ 716 h 966"/>
                <a:gd name="T54" fmla="*/ 271 w 1102"/>
                <a:gd name="T55" fmla="*/ 790 h 966"/>
                <a:gd name="T56" fmla="*/ 348 w 1102"/>
                <a:gd name="T57" fmla="*/ 811 h 966"/>
                <a:gd name="T58" fmla="*/ 366 w 1102"/>
                <a:gd name="T59" fmla="*/ 933 h 966"/>
                <a:gd name="T60" fmla="*/ 400 w 1102"/>
                <a:gd name="T61" fmla="*/ 929 h 966"/>
                <a:gd name="T62" fmla="*/ 453 w 1102"/>
                <a:gd name="T63" fmla="*/ 966 h 966"/>
                <a:gd name="T64" fmla="*/ 475 w 1102"/>
                <a:gd name="T65" fmla="*/ 937 h 966"/>
                <a:gd name="T66" fmla="*/ 563 w 1102"/>
                <a:gd name="T67" fmla="*/ 833 h 966"/>
                <a:gd name="T68" fmla="*/ 620 w 1102"/>
                <a:gd name="T69" fmla="*/ 805 h 966"/>
                <a:gd name="T70" fmla="*/ 688 w 1102"/>
                <a:gd name="T71" fmla="*/ 795 h 966"/>
                <a:gd name="T72" fmla="*/ 726 w 1102"/>
                <a:gd name="T73" fmla="*/ 797 h 966"/>
                <a:gd name="T74" fmla="*/ 752 w 1102"/>
                <a:gd name="T75" fmla="*/ 797 h 966"/>
                <a:gd name="T76" fmla="*/ 807 w 1102"/>
                <a:gd name="T77" fmla="*/ 817 h 966"/>
                <a:gd name="T78" fmla="*/ 845 w 1102"/>
                <a:gd name="T79" fmla="*/ 843 h 966"/>
                <a:gd name="T80" fmla="*/ 881 w 1102"/>
                <a:gd name="T81" fmla="*/ 847 h 966"/>
                <a:gd name="T82" fmla="*/ 915 w 1102"/>
                <a:gd name="T83" fmla="*/ 829 h 966"/>
                <a:gd name="T84" fmla="*/ 933 w 1102"/>
                <a:gd name="T85" fmla="*/ 799 h 966"/>
                <a:gd name="T86" fmla="*/ 1098 w 1102"/>
                <a:gd name="T87" fmla="*/ 760 h 966"/>
                <a:gd name="T88" fmla="*/ 1092 w 1102"/>
                <a:gd name="T89" fmla="*/ 702 h 966"/>
                <a:gd name="T90" fmla="*/ 1020 w 1102"/>
                <a:gd name="T91" fmla="*/ 525 h 966"/>
                <a:gd name="T92" fmla="*/ 996 w 1102"/>
                <a:gd name="T93" fmla="*/ 434 h 966"/>
                <a:gd name="T94" fmla="*/ 992 w 1102"/>
                <a:gd name="T95" fmla="*/ 362 h 966"/>
                <a:gd name="T96" fmla="*/ 978 w 1102"/>
                <a:gd name="T97" fmla="*/ 296 h 966"/>
                <a:gd name="T98" fmla="*/ 962 w 1102"/>
                <a:gd name="T99" fmla="*/ 151 h 966"/>
                <a:gd name="T100" fmla="*/ 791 w 1102"/>
                <a:gd name="T101" fmla="*/ 189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02" h="966">
                  <a:moveTo>
                    <a:pt x="791" y="189"/>
                  </a:moveTo>
                  <a:lnTo>
                    <a:pt x="791" y="189"/>
                  </a:lnTo>
                  <a:lnTo>
                    <a:pt x="698" y="217"/>
                  </a:lnTo>
                  <a:lnTo>
                    <a:pt x="698" y="217"/>
                  </a:lnTo>
                  <a:lnTo>
                    <a:pt x="672" y="225"/>
                  </a:lnTo>
                  <a:lnTo>
                    <a:pt x="650" y="227"/>
                  </a:lnTo>
                  <a:lnTo>
                    <a:pt x="650" y="227"/>
                  </a:lnTo>
                  <a:lnTo>
                    <a:pt x="636" y="225"/>
                  </a:lnTo>
                  <a:lnTo>
                    <a:pt x="622" y="223"/>
                  </a:lnTo>
                  <a:lnTo>
                    <a:pt x="611" y="219"/>
                  </a:lnTo>
                  <a:lnTo>
                    <a:pt x="597" y="211"/>
                  </a:lnTo>
                  <a:lnTo>
                    <a:pt x="583" y="203"/>
                  </a:lnTo>
                  <a:lnTo>
                    <a:pt x="569" y="189"/>
                  </a:lnTo>
                  <a:lnTo>
                    <a:pt x="559" y="173"/>
                  </a:lnTo>
                  <a:lnTo>
                    <a:pt x="547" y="151"/>
                  </a:lnTo>
                  <a:lnTo>
                    <a:pt x="547" y="151"/>
                  </a:lnTo>
                  <a:lnTo>
                    <a:pt x="537" y="124"/>
                  </a:lnTo>
                  <a:lnTo>
                    <a:pt x="531" y="96"/>
                  </a:lnTo>
                  <a:lnTo>
                    <a:pt x="527" y="68"/>
                  </a:lnTo>
                  <a:lnTo>
                    <a:pt x="523" y="42"/>
                  </a:lnTo>
                  <a:lnTo>
                    <a:pt x="523" y="42"/>
                  </a:lnTo>
                  <a:lnTo>
                    <a:pt x="519" y="14"/>
                  </a:lnTo>
                  <a:lnTo>
                    <a:pt x="517" y="4"/>
                  </a:lnTo>
                  <a:lnTo>
                    <a:pt x="517" y="4"/>
                  </a:lnTo>
                  <a:lnTo>
                    <a:pt x="507" y="2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440" y="2"/>
                  </a:lnTo>
                  <a:lnTo>
                    <a:pt x="440" y="2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82" y="2"/>
                  </a:lnTo>
                  <a:lnTo>
                    <a:pt x="382" y="2"/>
                  </a:lnTo>
                  <a:lnTo>
                    <a:pt x="358" y="0"/>
                  </a:lnTo>
                  <a:lnTo>
                    <a:pt x="358" y="0"/>
                  </a:lnTo>
                  <a:lnTo>
                    <a:pt x="354" y="2"/>
                  </a:lnTo>
                  <a:lnTo>
                    <a:pt x="354" y="2"/>
                  </a:lnTo>
                  <a:lnTo>
                    <a:pt x="350" y="12"/>
                  </a:lnTo>
                  <a:lnTo>
                    <a:pt x="350" y="12"/>
                  </a:lnTo>
                  <a:lnTo>
                    <a:pt x="342" y="22"/>
                  </a:lnTo>
                  <a:lnTo>
                    <a:pt x="336" y="32"/>
                  </a:lnTo>
                  <a:lnTo>
                    <a:pt x="318" y="46"/>
                  </a:lnTo>
                  <a:lnTo>
                    <a:pt x="302" y="56"/>
                  </a:lnTo>
                  <a:lnTo>
                    <a:pt x="285" y="64"/>
                  </a:lnTo>
                  <a:lnTo>
                    <a:pt x="267" y="68"/>
                  </a:lnTo>
                  <a:lnTo>
                    <a:pt x="251" y="70"/>
                  </a:lnTo>
                  <a:lnTo>
                    <a:pt x="225" y="72"/>
                  </a:lnTo>
                  <a:lnTo>
                    <a:pt x="225" y="72"/>
                  </a:lnTo>
                  <a:lnTo>
                    <a:pt x="215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153" y="96"/>
                  </a:lnTo>
                  <a:lnTo>
                    <a:pt x="153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41" y="112"/>
                  </a:lnTo>
                  <a:lnTo>
                    <a:pt x="135" y="128"/>
                  </a:lnTo>
                  <a:lnTo>
                    <a:pt x="131" y="145"/>
                  </a:lnTo>
                  <a:lnTo>
                    <a:pt x="131" y="165"/>
                  </a:lnTo>
                  <a:lnTo>
                    <a:pt x="131" y="165"/>
                  </a:lnTo>
                  <a:lnTo>
                    <a:pt x="131" y="175"/>
                  </a:lnTo>
                  <a:lnTo>
                    <a:pt x="131" y="185"/>
                  </a:lnTo>
                  <a:lnTo>
                    <a:pt x="125" y="203"/>
                  </a:lnTo>
                  <a:lnTo>
                    <a:pt x="116" y="225"/>
                  </a:lnTo>
                  <a:lnTo>
                    <a:pt x="98" y="247"/>
                  </a:lnTo>
                  <a:lnTo>
                    <a:pt x="98" y="247"/>
                  </a:lnTo>
                  <a:lnTo>
                    <a:pt x="76" y="273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28" y="324"/>
                  </a:lnTo>
                  <a:lnTo>
                    <a:pt x="4" y="352"/>
                  </a:lnTo>
                  <a:lnTo>
                    <a:pt x="4" y="352"/>
                  </a:lnTo>
                  <a:lnTo>
                    <a:pt x="0" y="358"/>
                  </a:lnTo>
                  <a:lnTo>
                    <a:pt x="0" y="358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20" y="372"/>
                  </a:lnTo>
                  <a:lnTo>
                    <a:pt x="34" y="388"/>
                  </a:lnTo>
                  <a:lnTo>
                    <a:pt x="44" y="402"/>
                  </a:lnTo>
                  <a:lnTo>
                    <a:pt x="52" y="418"/>
                  </a:lnTo>
                  <a:lnTo>
                    <a:pt x="58" y="436"/>
                  </a:lnTo>
                  <a:lnTo>
                    <a:pt x="62" y="452"/>
                  </a:lnTo>
                  <a:lnTo>
                    <a:pt x="66" y="483"/>
                  </a:lnTo>
                  <a:lnTo>
                    <a:pt x="66" y="483"/>
                  </a:lnTo>
                  <a:lnTo>
                    <a:pt x="66" y="489"/>
                  </a:lnTo>
                  <a:lnTo>
                    <a:pt x="70" y="493"/>
                  </a:lnTo>
                  <a:lnTo>
                    <a:pt x="76" y="499"/>
                  </a:lnTo>
                  <a:lnTo>
                    <a:pt x="88" y="507"/>
                  </a:lnTo>
                  <a:lnTo>
                    <a:pt x="88" y="507"/>
                  </a:lnTo>
                  <a:lnTo>
                    <a:pt x="112" y="523"/>
                  </a:lnTo>
                  <a:lnTo>
                    <a:pt x="133" y="543"/>
                  </a:lnTo>
                  <a:lnTo>
                    <a:pt x="133" y="543"/>
                  </a:lnTo>
                  <a:lnTo>
                    <a:pt x="139" y="549"/>
                  </a:lnTo>
                  <a:lnTo>
                    <a:pt x="139" y="549"/>
                  </a:lnTo>
                  <a:lnTo>
                    <a:pt x="153" y="569"/>
                  </a:lnTo>
                  <a:lnTo>
                    <a:pt x="167" y="589"/>
                  </a:lnTo>
                  <a:lnTo>
                    <a:pt x="167" y="589"/>
                  </a:lnTo>
                  <a:lnTo>
                    <a:pt x="173" y="601"/>
                  </a:lnTo>
                  <a:lnTo>
                    <a:pt x="179" y="613"/>
                  </a:lnTo>
                  <a:lnTo>
                    <a:pt x="181" y="627"/>
                  </a:lnTo>
                  <a:lnTo>
                    <a:pt x="181" y="642"/>
                  </a:lnTo>
                  <a:lnTo>
                    <a:pt x="181" y="642"/>
                  </a:lnTo>
                  <a:lnTo>
                    <a:pt x="195" y="688"/>
                  </a:lnTo>
                  <a:lnTo>
                    <a:pt x="195" y="688"/>
                  </a:lnTo>
                  <a:lnTo>
                    <a:pt x="207" y="716"/>
                  </a:lnTo>
                  <a:lnTo>
                    <a:pt x="219" y="740"/>
                  </a:lnTo>
                  <a:lnTo>
                    <a:pt x="235" y="760"/>
                  </a:lnTo>
                  <a:lnTo>
                    <a:pt x="251" y="778"/>
                  </a:lnTo>
                  <a:lnTo>
                    <a:pt x="271" y="790"/>
                  </a:lnTo>
                  <a:lnTo>
                    <a:pt x="292" y="801"/>
                  </a:lnTo>
                  <a:lnTo>
                    <a:pt x="318" y="807"/>
                  </a:lnTo>
                  <a:lnTo>
                    <a:pt x="348" y="811"/>
                  </a:lnTo>
                  <a:lnTo>
                    <a:pt x="348" y="811"/>
                  </a:lnTo>
                  <a:lnTo>
                    <a:pt x="342" y="945"/>
                  </a:lnTo>
                  <a:lnTo>
                    <a:pt x="342" y="945"/>
                  </a:lnTo>
                  <a:lnTo>
                    <a:pt x="354" y="939"/>
                  </a:lnTo>
                  <a:lnTo>
                    <a:pt x="366" y="933"/>
                  </a:lnTo>
                  <a:lnTo>
                    <a:pt x="378" y="929"/>
                  </a:lnTo>
                  <a:lnTo>
                    <a:pt x="390" y="929"/>
                  </a:lnTo>
                  <a:lnTo>
                    <a:pt x="390" y="929"/>
                  </a:lnTo>
                  <a:lnTo>
                    <a:pt x="400" y="929"/>
                  </a:lnTo>
                  <a:lnTo>
                    <a:pt x="408" y="931"/>
                  </a:lnTo>
                  <a:lnTo>
                    <a:pt x="424" y="937"/>
                  </a:lnTo>
                  <a:lnTo>
                    <a:pt x="440" y="949"/>
                  </a:lnTo>
                  <a:lnTo>
                    <a:pt x="453" y="966"/>
                  </a:lnTo>
                  <a:lnTo>
                    <a:pt x="453" y="966"/>
                  </a:lnTo>
                  <a:lnTo>
                    <a:pt x="465" y="949"/>
                  </a:lnTo>
                  <a:lnTo>
                    <a:pt x="475" y="937"/>
                  </a:lnTo>
                  <a:lnTo>
                    <a:pt x="475" y="937"/>
                  </a:lnTo>
                  <a:lnTo>
                    <a:pt x="493" y="905"/>
                  </a:lnTo>
                  <a:lnTo>
                    <a:pt x="515" y="879"/>
                  </a:lnTo>
                  <a:lnTo>
                    <a:pt x="537" y="853"/>
                  </a:lnTo>
                  <a:lnTo>
                    <a:pt x="563" y="833"/>
                  </a:lnTo>
                  <a:lnTo>
                    <a:pt x="577" y="825"/>
                  </a:lnTo>
                  <a:lnTo>
                    <a:pt x="591" y="817"/>
                  </a:lnTo>
                  <a:lnTo>
                    <a:pt x="605" y="811"/>
                  </a:lnTo>
                  <a:lnTo>
                    <a:pt x="620" y="805"/>
                  </a:lnTo>
                  <a:lnTo>
                    <a:pt x="636" y="801"/>
                  </a:lnTo>
                  <a:lnTo>
                    <a:pt x="652" y="797"/>
                  </a:lnTo>
                  <a:lnTo>
                    <a:pt x="670" y="795"/>
                  </a:lnTo>
                  <a:lnTo>
                    <a:pt x="688" y="795"/>
                  </a:lnTo>
                  <a:lnTo>
                    <a:pt x="688" y="795"/>
                  </a:lnTo>
                  <a:lnTo>
                    <a:pt x="706" y="795"/>
                  </a:lnTo>
                  <a:lnTo>
                    <a:pt x="726" y="797"/>
                  </a:lnTo>
                  <a:lnTo>
                    <a:pt x="726" y="797"/>
                  </a:lnTo>
                  <a:lnTo>
                    <a:pt x="732" y="799"/>
                  </a:lnTo>
                  <a:lnTo>
                    <a:pt x="732" y="799"/>
                  </a:lnTo>
                  <a:lnTo>
                    <a:pt x="752" y="797"/>
                  </a:lnTo>
                  <a:lnTo>
                    <a:pt x="752" y="797"/>
                  </a:lnTo>
                  <a:lnTo>
                    <a:pt x="764" y="799"/>
                  </a:lnTo>
                  <a:lnTo>
                    <a:pt x="764" y="799"/>
                  </a:lnTo>
                  <a:lnTo>
                    <a:pt x="793" y="809"/>
                  </a:lnTo>
                  <a:lnTo>
                    <a:pt x="807" y="817"/>
                  </a:lnTo>
                  <a:lnTo>
                    <a:pt x="819" y="825"/>
                  </a:lnTo>
                  <a:lnTo>
                    <a:pt x="819" y="825"/>
                  </a:lnTo>
                  <a:lnTo>
                    <a:pt x="831" y="835"/>
                  </a:lnTo>
                  <a:lnTo>
                    <a:pt x="845" y="843"/>
                  </a:lnTo>
                  <a:lnTo>
                    <a:pt x="859" y="847"/>
                  </a:lnTo>
                  <a:lnTo>
                    <a:pt x="871" y="849"/>
                  </a:lnTo>
                  <a:lnTo>
                    <a:pt x="871" y="849"/>
                  </a:lnTo>
                  <a:lnTo>
                    <a:pt x="881" y="847"/>
                  </a:lnTo>
                  <a:lnTo>
                    <a:pt x="891" y="845"/>
                  </a:lnTo>
                  <a:lnTo>
                    <a:pt x="899" y="841"/>
                  </a:lnTo>
                  <a:lnTo>
                    <a:pt x="909" y="835"/>
                  </a:lnTo>
                  <a:lnTo>
                    <a:pt x="915" y="829"/>
                  </a:lnTo>
                  <a:lnTo>
                    <a:pt x="923" y="819"/>
                  </a:lnTo>
                  <a:lnTo>
                    <a:pt x="927" y="809"/>
                  </a:lnTo>
                  <a:lnTo>
                    <a:pt x="933" y="799"/>
                  </a:lnTo>
                  <a:lnTo>
                    <a:pt x="933" y="799"/>
                  </a:lnTo>
                  <a:lnTo>
                    <a:pt x="945" y="760"/>
                  </a:lnTo>
                  <a:lnTo>
                    <a:pt x="945" y="760"/>
                  </a:lnTo>
                  <a:lnTo>
                    <a:pt x="1098" y="760"/>
                  </a:lnTo>
                  <a:lnTo>
                    <a:pt x="1098" y="760"/>
                  </a:lnTo>
                  <a:lnTo>
                    <a:pt x="1102" y="748"/>
                  </a:lnTo>
                  <a:lnTo>
                    <a:pt x="1102" y="748"/>
                  </a:lnTo>
                  <a:lnTo>
                    <a:pt x="1098" y="726"/>
                  </a:lnTo>
                  <a:lnTo>
                    <a:pt x="1092" y="702"/>
                  </a:lnTo>
                  <a:lnTo>
                    <a:pt x="1076" y="658"/>
                  </a:lnTo>
                  <a:lnTo>
                    <a:pt x="1058" y="615"/>
                  </a:lnTo>
                  <a:lnTo>
                    <a:pt x="1038" y="571"/>
                  </a:lnTo>
                  <a:lnTo>
                    <a:pt x="1020" y="525"/>
                  </a:lnTo>
                  <a:lnTo>
                    <a:pt x="1012" y="503"/>
                  </a:lnTo>
                  <a:lnTo>
                    <a:pt x="1004" y="481"/>
                  </a:lnTo>
                  <a:lnTo>
                    <a:pt x="1000" y="458"/>
                  </a:lnTo>
                  <a:lnTo>
                    <a:pt x="996" y="434"/>
                  </a:lnTo>
                  <a:lnTo>
                    <a:pt x="994" y="410"/>
                  </a:lnTo>
                  <a:lnTo>
                    <a:pt x="994" y="386"/>
                  </a:lnTo>
                  <a:lnTo>
                    <a:pt x="994" y="386"/>
                  </a:lnTo>
                  <a:lnTo>
                    <a:pt x="992" y="362"/>
                  </a:lnTo>
                  <a:lnTo>
                    <a:pt x="988" y="340"/>
                  </a:lnTo>
                  <a:lnTo>
                    <a:pt x="982" y="318"/>
                  </a:lnTo>
                  <a:lnTo>
                    <a:pt x="978" y="296"/>
                  </a:lnTo>
                  <a:lnTo>
                    <a:pt x="978" y="296"/>
                  </a:lnTo>
                  <a:lnTo>
                    <a:pt x="972" y="233"/>
                  </a:lnTo>
                  <a:lnTo>
                    <a:pt x="964" y="167"/>
                  </a:lnTo>
                  <a:lnTo>
                    <a:pt x="964" y="167"/>
                  </a:lnTo>
                  <a:lnTo>
                    <a:pt x="962" y="151"/>
                  </a:lnTo>
                  <a:lnTo>
                    <a:pt x="954" y="139"/>
                  </a:lnTo>
                  <a:lnTo>
                    <a:pt x="954" y="139"/>
                  </a:lnTo>
                  <a:lnTo>
                    <a:pt x="791" y="189"/>
                  </a:lnTo>
                  <a:lnTo>
                    <a:pt x="791" y="18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5" name="Freeform 17"/>
            <p:cNvSpPr>
              <a:spLocks/>
            </p:cNvSpPr>
            <p:nvPr/>
          </p:nvSpPr>
          <p:spPr bwMode="auto">
            <a:xfrm>
              <a:off x="6929944" y="2682687"/>
              <a:ext cx="137684" cy="210220"/>
            </a:xfrm>
            <a:custGeom>
              <a:avLst/>
              <a:gdLst>
                <a:gd name="T0" fmla="*/ 300 w 831"/>
                <a:gd name="T1" fmla="*/ 1282 h 1282"/>
                <a:gd name="T2" fmla="*/ 320 w 831"/>
                <a:gd name="T3" fmla="*/ 1276 h 1282"/>
                <a:gd name="T4" fmla="*/ 344 w 831"/>
                <a:gd name="T5" fmla="*/ 1234 h 1282"/>
                <a:gd name="T6" fmla="*/ 374 w 831"/>
                <a:gd name="T7" fmla="*/ 1192 h 1282"/>
                <a:gd name="T8" fmla="*/ 398 w 831"/>
                <a:gd name="T9" fmla="*/ 1200 h 1282"/>
                <a:gd name="T10" fmla="*/ 431 w 831"/>
                <a:gd name="T11" fmla="*/ 1230 h 1282"/>
                <a:gd name="T12" fmla="*/ 463 w 831"/>
                <a:gd name="T13" fmla="*/ 1240 h 1282"/>
                <a:gd name="T14" fmla="*/ 495 w 831"/>
                <a:gd name="T15" fmla="*/ 1210 h 1282"/>
                <a:gd name="T16" fmla="*/ 551 w 831"/>
                <a:gd name="T17" fmla="*/ 1137 h 1282"/>
                <a:gd name="T18" fmla="*/ 577 w 831"/>
                <a:gd name="T19" fmla="*/ 1073 h 1282"/>
                <a:gd name="T20" fmla="*/ 644 w 831"/>
                <a:gd name="T21" fmla="*/ 1020 h 1282"/>
                <a:gd name="T22" fmla="*/ 714 w 831"/>
                <a:gd name="T23" fmla="*/ 994 h 1282"/>
                <a:gd name="T24" fmla="*/ 742 w 831"/>
                <a:gd name="T25" fmla="*/ 990 h 1282"/>
                <a:gd name="T26" fmla="*/ 765 w 831"/>
                <a:gd name="T27" fmla="*/ 1022 h 1282"/>
                <a:gd name="T28" fmla="*/ 793 w 831"/>
                <a:gd name="T29" fmla="*/ 1077 h 1282"/>
                <a:gd name="T30" fmla="*/ 831 w 831"/>
                <a:gd name="T31" fmla="*/ 984 h 1282"/>
                <a:gd name="T32" fmla="*/ 819 w 831"/>
                <a:gd name="T33" fmla="*/ 956 h 1282"/>
                <a:gd name="T34" fmla="*/ 799 w 831"/>
                <a:gd name="T35" fmla="*/ 938 h 1282"/>
                <a:gd name="T36" fmla="*/ 777 w 831"/>
                <a:gd name="T37" fmla="*/ 940 h 1282"/>
                <a:gd name="T38" fmla="*/ 720 w 831"/>
                <a:gd name="T39" fmla="*/ 920 h 1282"/>
                <a:gd name="T40" fmla="*/ 680 w 831"/>
                <a:gd name="T41" fmla="*/ 868 h 1282"/>
                <a:gd name="T42" fmla="*/ 642 w 831"/>
                <a:gd name="T43" fmla="*/ 833 h 1282"/>
                <a:gd name="T44" fmla="*/ 598 w 831"/>
                <a:gd name="T45" fmla="*/ 775 h 1282"/>
                <a:gd name="T46" fmla="*/ 594 w 831"/>
                <a:gd name="T47" fmla="*/ 705 h 1282"/>
                <a:gd name="T48" fmla="*/ 606 w 831"/>
                <a:gd name="T49" fmla="*/ 624 h 1282"/>
                <a:gd name="T50" fmla="*/ 585 w 831"/>
                <a:gd name="T51" fmla="*/ 544 h 1282"/>
                <a:gd name="T52" fmla="*/ 585 w 831"/>
                <a:gd name="T53" fmla="*/ 521 h 1282"/>
                <a:gd name="T54" fmla="*/ 557 w 831"/>
                <a:gd name="T55" fmla="*/ 367 h 1282"/>
                <a:gd name="T56" fmla="*/ 573 w 831"/>
                <a:gd name="T57" fmla="*/ 324 h 1282"/>
                <a:gd name="T58" fmla="*/ 610 w 831"/>
                <a:gd name="T59" fmla="*/ 250 h 1282"/>
                <a:gd name="T60" fmla="*/ 642 w 831"/>
                <a:gd name="T61" fmla="*/ 216 h 1282"/>
                <a:gd name="T62" fmla="*/ 674 w 831"/>
                <a:gd name="T63" fmla="*/ 137 h 1282"/>
                <a:gd name="T64" fmla="*/ 688 w 831"/>
                <a:gd name="T65" fmla="*/ 27 h 1282"/>
                <a:gd name="T66" fmla="*/ 672 w 831"/>
                <a:gd name="T67" fmla="*/ 0 h 1282"/>
                <a:gd name="T68" fmla="*/ 652 w 831"/>
                <a:gd name="T69" fmla="*/ 25 h 1282"/>
                <a:gd name="T70" fmla="*/ 636 w 831"/>
                <a:gd name="T71" fmla="*/ 59 h 1282"/>
                <a:gd name="T72" fmla="*/ 600 w 831"/>
                <a:gd name="T73" fmla="*/ 71 h 1282"/>
                <a:gd name="T74" fmla="*/ 511 w 831"/>
                <a:gd name="T75" fmla="*/ 87 h 1282"/>
                <a:gd name="T76" fmla="*/ 402 w 831"/>
                <a:gd name="T77" fmla="*/ 143 h 1282"/>
                <a:gd name="T78" fmla="*/ 330 w 831"/>
                <a:gd name="T79" fmla="*/ 189 h 1282"/>
                <a:gd name="T80" fmla="*/ 280 w 831"/>
                <a:gd name="T81" fmla="*/ 202 h 1282"/>
                <a:gd name="T82" fmla="*/ 245 w 831"/>
                <a:gd name="T83" fmla="*/ 192 h 1282"/>
                <a:gd name="T84" fmla="*/ 227 w 831"/>
                <a:gd name="T85" fmla="*/ 185 h 1282"/>
                <a:gd name="T86" fmla="*/ 205 w 831"/>
                <a:gd name="T87" fmla="*/ 194 h 1282"/>
                <a:gd name="T88" fmla="*/ 155 w 831"/>
                <a:gd name="T89" fmla="*/ 266 h 1282"/>
                <a:gd name="T90" fmla="*/ 125 w 831"/>
                <a:gd name="T91" fmla="*/ 320 h 1282"/>
                <a:gd name="T92" fmla="*/ 72 w 831"/>
                <a:gd name="T93" fmla="*/ 350 h 1282"/>
                <a:gd name="T94" fmla="*/ 32 w 831"/>
                <a:gd name="T95" fmla="*/ 367 h 1282"/>
                <a:gd name="T96" fmla="*/ 56 w 831"/>
                <a:gd name="T97" fmla="*/ 427 h 1282"/>
                <a:gd name="T98" fmla="*/ 38 w 831"/>
                <a:gd name="T99" fmla="*/ 503 h 1282"/>
                <a:gd name="T100" fmla="*/ 18 w 831"/>
                <a:gd name="T101" fmla="*/ 536 h 1282"/>
                <a:gd name="T102" fmla="*/ 34 w 831"/>
                <a:gd name="T103" fmla="*/ 636 h 1282"/>
                <a:gd name="T104" fmla="*/ 68 w 831"/>
                <a:gd name="T105" fmla="*/ 805 h 1282"/>
                <a:gd name="T106" fmla="*/ 58 w 831"/>
                <a:gd name="T107" fmla="*/ 886 h 1282"/>
                <a:gd name="T108" fmla="*/ 22 w 831"/>
                <a:gd name="T109" fmla="*/ 938 h 1282"/>
                <a:gd name="T110" fmla="*/ 2 w 831"/>
                <a:gd name="T111" fmla="*/ 972 h 1282"/>
                <a:gd name="T112" fmla="*/ 16 w 831"/>
                <a:gd name="T113" fmla="*/ 1016 h 1282"/>
                <a:gd name="T114" fmla="*/ 52 w 831"/>
                <a:gd name="T115" fmla="*/ 1051 h 1282"/>
                <a:gd name="T116" fmla="*/ 68 w 831"/>
                <a:gd name="T117" fmla="*/ 1111 h 1282"/>
                <a:gd name="T118" fmla="*/ 56 w 831"/>
                <a:gd name="T119" fmla="*/ 1165 h 1282"/>
                <a:gd name="T120" fmla="*/ 64 w 831"/>
                <a:gd name="T121" fmla="*/ 1210 h 1282"/>
                <a:gd name="T122" fmla="*/ 105 w 831"/>
                <a:gd name="T123" fmla="*/ 1232 h 1282"/>
                <a:gd name="T124" fmla="*/ 259 w 831"/>
                <a:gd name="T125" fmla="*/ 1276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1" h="1282">
                  <a:moveTo>
                    <a:pt x="259" y="1276"/>
                  </a:moveTo>
                  <a:lnTo>
                    <a:pt x="259" y="1276"/>
                  </a:lnTo>
                  <a:lnTo>
                    <a:pt x="282" y="1280"/>
                  </a:lnTo>
                  <a:lnTo>
                    <a:pt x="300" y="1282"/>
                  </a:lnTo>
                  <a:lnTo>
                    <a:pt x="300" y="1282"/>
                  </a:lnTo>
                  <a:lnTo>
                    <a:pt x="308" y="1280"/>
                  </a:lnTo>
                  <a:lnTo>
                    <a:pt x="314" y="1280"/>
                  </a:lnTo>
                  <a:lnTo>
                    <a:pt x="320" y="1276"/>
                  </a:lnTo>
                  <a:lnTo>
                    <a:pt x="324" y="1272"/>
                  </a:lnTo>
                  <a:lnTo>
                    <a:pt x="334" y="1258"/>
                  </a:lnTo>
                  <a:lnTo>
                    <a:pt x="344" y="1234"/>
                  </a:lnTo>
                  <a:lnTo>
                    <a:pt x="344" y="1234"/>
                  </a:lnTo>
                  <a:lnTo>
                    <a:pt x="352" y="1216"/>
                  </a:lnTo>
                  <a:lnTo>
                    <a:pt x="360" y="1202"/>
                  </a:lnTo>
                  <a:lnTo>
                    <a:pt x="370" y="1194"/>
                  </a:lnTo>
                  <a:lnTo>
                    <a:pt x="374" y="1192"/>
                  </a:lnTo>
                  <a:lnTo>
                    <a:pt x="378" y="1192"/>
                  </a:lnTo>
                  <a:lnTo>
                    <a:pt x="378" y="1192"/>
                  </a:lnTo>
                  <a:lnTo>
                    <a:pt x="388" y="1194"/>
                  </a:lnTo>
                  <a:lnTo>
                    <a:pt x="398" y="1200"/>
                  </a:lnTo>
                  <a:lnTo>
                    <a:pt x="410" y="1210"/>
                  </a:lnTo>
                  <a:lnTo>
                    <a:pt x="424" y="1224"/>
                  </a:lnTo>
                  <a:lnTo>
                    <a:pt x="424" y="1224"/>
                  </a:lnTo>
                  <a:lnTo>
                    <a:pt x="431" y="1230"/>
                  </a:lnTo>
                  <a:lnTo>
                    <a:pt x="441" y="1234"/>
                  </a:lnTo>
                  <a:lnTo>
                    <a:pt x="453" y="1238"/>
                  </a:lnTo>
                  <a:lnTo>
                    <a:pt x="463" y="1240"/>
                  </a:lnTo>
                  <a:lnTo>
                    <a:pt x="463" y="1240"/>
                  </a:lnTo>
                  <a:lnTo>
                    <a:pt x="467" y="1240"/>
                  </a:lnTo>
                  <a:lnTo>
                    <a:pt x="469" y="1238"/>
                  </a:lnTo>
                  <a:lnTo>
                    <a:pt x="469" y="1238"/>
                  </a:lnTo>
                  <a:lnTo>
                    <a:pt x="495" y="1210"/>
                  </a:lnTo>
                  <a:lnTo>
                    <a:pt x="521" y="1183"/>
                  </a:lnTo>
                  <a:lnTo>
                    <a:pt x="533" y="1167"/>
                  </a:lnTo>
                  <a:lnTo>
                    <a:pt x="543" y="1153"/>
                  </a:lnTo>
                  <a:lnTo>
                    <a:pt x="551" y="1137"/>
                  </a:lnTo>
                  <a:lnTo>
                    <a:pt x="557" y="1121"/>
                  </a:lnTo>
                  <a:lnTo>
                    <a:pt x="557" y="1121"/>
                  </a:lnTo>
                  <a:lnTo>
                    <a:pt x="567" y="1095"/>
                  </a:lnTo>
                  <a:lnTo>
                    <a:pt x="577" y="1073"/>
                  </a:lnTo>
                  <a:lnTo>
                    <a:pt x="591" y="1055"/>
                  </a:lnTo>
                  <a:lnTo>
                    <a:pt x="606" y="1041"/>
                  </a:lnTo>
                  <a:lnTo>
                    <a:pt x="624" y="1029"/>
                  </a:lnTo>
                  <a:lnTo>
                    <a:pt x="644" y="1020"/>
                  </a:lnTo>
                  <a:lnTo>
                    <a:pt x="664" y="1010"/>
                  </a:lnTo>
                  <a:lnTo>
                    <a:pt x="686" y="1002"/>
                  </a:lnTo>
                  <a:lnTo>
                    <a:pt x="686" y="1002"/>
                  </a:lnTo>
                  <a:lnTo>
                    <a:pt x="714" y="994"/>
                  </a:lnTo>
                  <a:lnTo>
                    <a:pt x="726" y="990"/>
                  </a:lnTo>
                  <a:lnTo>
                    <a:pt x="734" y="990"/>
                  </a:lnTo>
                  <a:lnTo>
                    <a:pt x="734" y="990"/>
                  </a:lnTo>
                  <a:lnTo>
                    <a:pt x="742" y="990"/>
                  </a:lnTo>
                  <a:lnTo>
                    <a:pt x="748" y="994"/>
                  </a:lnTo>
                  <a:lnTo>
                    <a:pt x="752" y="998"/>
                  </a:lnTo>
                  <a:lnTo>
                    <a:pt x="756" y="1004"/>
                  </a:lnTo>
                  <a:lnTo>
                    <a:pt x="765" y="1022"/>
                  </a:lnTo>
                  <a:lnTo>
                    <a:pt x="775" y="1047"/>
                  </a:lnTo>
                  <a:lnTo>
                    <a:pt x="775" y="1047"/>
                  </a:lnTo>
                  <a:lnTo>
                    <a:pt x="779" y="1057"/>
                  </a:lnTo>
                  <a:lnTo>
                    <a:pt x="793" y="1077"/>
                  </a:lnTo>
                  <a:lnTo>
                    <a:pt x="793" y="1077"/>
                  </a:lnTo>
                  <a:lnTo>
                    <a:pt x="817" y="1025"/>
                  </a:lnTo>
                  <a:lnTo>
                    <a:pt x="825" y="1004"/>
                  </a:lnTo>
                  <a:lnTo>
                    <a:pt x="831" y="984"/>
                  </a:lnTo>
                  <a:lnTo>
                    <a:pt x="831" y="984"/>
                  </a:lnTo>
                  <a:lnTo>
                    <a:pt x="829" y="978"/>
                  </a:lnTo>
                  <a:lnTo>
                    <a:pt x="827" y="970"/>
                  </a:lnTo>
                  <a:lnTo>
                    <a:pt x="819" y="956"/>
                  </a:lnTo>
                  <a:lnTo>
                    <a:pt x="809" y="942"/>
                  </a:lnTo>
                  <a:lnTo>
                    <a:pt x="803" y="940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77" y="940"/>
                  </a:lnTo>
                  <a:lnTo>
                    <a:pt x="777" y="940"/>
                  </a:lnTo>
                  <a:lnTo>
                    <a:pt x="759" y="938"/>
                  </a:lnTo>
                  <a:lnTo>
                    <a:pt x="746" y="934"/>
                  </a:lnTo>
                  <a:lnTo>
                    <a:pt x="732" y="928"/>
                  </a:lnTo>
                  <a:lnTo>
                    <a:pt x="720" y="920"/>
                  </a:lnTo>
                  <a:lnTo>
                    <a:pt x="708" y="908"/>
                  </a:lnTo>
                  <a:lnTo>
                    <a:pt x="698" y="896"/>
                  </a:lnTo>
                  <a:lnTo>
                    <a:pt x="680" y="868"/>
                  </a:lnTo>
                  <a:lnTo>
                    <a:pt x="680" y="868"/>
                  </a:lnTo>
                  <a:lnTo>
                    <a:pt x="672" y="858"/>
                  </a:lnTo>
                  <a:lnTo>
                    <a:pt x="662" y="849"/>
                  </a:lnTo>
                  <a:lnTo>
                    <a:pt x="642" y="833"/>
                  </a:lnTo>
                  <a:lnTo>
                    <a:pt x="642" y="833"/>
                  </a:lnTo>
                  <a:lnTo>
                    <a:pt x="626" y="819"/>
                  </a:lnTo>
                  <a:lnTo>
                    <a:pt x="614" y="807"/>
                  </a:lnTo>
                  <a:lnTo>
                    <a:pt x="604" y="791"/>
                  </a:lnTo>
                  <a:lnTo>
                    <a:pt x="598" y="775"/>
                  </a:lnTo>
                  <a:lnTo>
                    <a:pt x="594" y="759"/>
                  </a:lnTo>
                  <a:lnTo>
                    <a:pt x="592" y="741"/>
                  </a:lnTo>
                  <a:lnTo>
                    <a:pt x="592" y="723"/>
                  </a:lnTo>
                  <a:lnTo>
                    <a:pt x="594" y="705"/>
                  </a:lnTo>
                  <a:lnTo>
                    <a:pt x="594" y="705"/>
                  </a:lnTo>
                  <a:lnTo>
                    <a:pt x="602" y="666"/>
                  </a:lnTo>
                  <a:lnTo>
                    <a:pt x="604" y="644"/>
                  </a:lnTo>
                  <a:lnTo>
                    <a:pt x="606" y="624"/>
                  </a:lnTo>
                  <a:lnTo>
                    <a:pt x="604" y="604"/>
                  </a:lnTo>
                  <a:lnTo>
                    <a:pt x="602" y="584"/>
                  </a:lnTo>
                  <a:lnTo>
                    <a:pt x="594" y="564"/>
                  </a:lnTo>
                  <a:lnTo>
                    <a:pt x="585" y="544"/>
                  </a:lnTo>
                  <a:lnTo>
                    <a:pt x="585" y="544"/>
                  </a:lnTo>
                  <a:lnTo>
                    <a:pt x="585" y="540"/>
                  </a:lnTo>
                  <a:lnTo>
                    <a:pt x="585" y="534"/>
                  </a:lnTo>
                  <a:lnTo>
                    <a:pt x="585" y="521"/>
                  </a:lnTo>
                  <a:lnTo>
                    <a:pt x="585" y="521"/>
                  </a:lnTo>
                  <a:lnTo>
                    <a:pt x="559" y="383"/>
                  </a:lnTo>
                  <a:lnTo>
                    <a:pt x="559" y="383"/>
                  </a:lnTo>
                  <a:lnTo>
                    <a:pt x="557" y="367"/>
                  </a:lnTo>
                  <a:lnTo>
                    <a:pt x="557" y="361"/>
                  </a:lnTo>
                  <a:lnTo>
                    <a:pt x="559" y="356"/>
                  </a:lnTo>
                  <a:lnTo>
                    <a:pt x="559" y="356"/>
                  </a:lnTo>
                  <a:lnTo>
                    <a:pt x="573" y="324"/>
                  </a:lnTo>
                  <a:lnTo>
                    <a:pt x="587" y="292"/>
                  </a:lnTo>
                  <a:lnTo>
                    <a:pt x="592" y="278"/>
                  </a:lnTo>
                  <a:lnTo>
                    <a:pt x="602" y="264"/>
                  </a:lnTo>
                  <a:lnTo>
                    <a:pt x="610" y="250"/>
                  </a:lnTo>
                  <a:lnTo>
                    <a:pt x="622" y="240"/>
                  </a:lnTo>
                  <a:lnTo>
                    <a:pt x="622" y="240"/>
                  </a:lnTo>
                  <a:lnTo>
                    <a:pt x="634" y="228"/>
                  </a:lnTo>
                  <a:lnTo>
                    <a:pt x="642" y="216"/>
                  </a:lnTo>
                  <a:lnTo>
                    <a:pt x="652" y="204"/>
                  </a:lnTo>
                  <a:lnTo>
                    <a:pt x="658" y="191"/>
                  </a:lnTo>
                  <a:lnTo>
                    <a:pt x="668" y="165"/>
                  </a:lnTo>
                  <a:lnTo>
                    <a:pt x="674" y="137"/>
                  </a:lnTo>
                  <a:lnTo>
                    <a:pt x="678" y="111"/>
                  </a:lnTo>
                  <a:lnTo>
                    <a:pt x="680" y="81"/>
                  </a:lnTo>
                  <a:lnTo>
                    <a:pt x="684" y="53"/>
                  </a:lnTo>
                  <a:lnTo>
                    <a:pt x="688" y="27"/>
                  </a:lnTo>
                  <a:lnTo>
                    <a:pt x="688" y="27"/>
                  </a:lnTo>
                  <a:lnTo>
                    <a:pt x="686" y="22"/>
                  </a:lnTo>
                  <a:lnTo>
                    <a:pt x="682" y="14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60" y="14"/>
                  </a:lnTo>
                  <a:lnTo>
                    <a:pt x="654" y="20"/>
                  </a:lnTo>
                  <a:lnTo>
                    <a:pt x="652" y="25"/>
                  </a:lnTo>
                  <a:lnTo>
                    <a:pt x="652" y="25"/>
                  </a:lnTo>
                  <a:lnTo>
                    <a:pt x="646" y="45"/>
                  </a:lnTo>
                  <a:lnTo>
                    <a:pt x="642" y="51"/>
                  </a:lnTo>
                  <a:lnTo>
                    <a:pt x="636" y="59"/>
                  </a:lnTo>
                  <a:lnTo>
                    <a:pt x="630" y="63"/>
                  </a:lnTo>
                  <a:lnTo>
                    <a:pt x="622" y="67"/>
                  </a:lnTo>
                  <a:lnTo>
                    <a:pt x="612" y="69"/>
                  </a:lnTo>
                  <a:lnTo>
                    <a:pt x="600" y="71"/>
                  </a:lnTo>
                  <a:lnTo>
                    <a:pt x="600" y="71"/>
                  </a:lnTo>
                  <a:lnTo>
                    <a:pt x="571" y="73"/>
                  </a:lnTo>
                  <a:lnTo>
                    <a:pt x="539" y="79"/>
                  </a:lnTo>
                  <a:lnTo>
                    <a:pt x="511" y="87"/>
                  </a:lnTo>
                  <a:lnTo>
                    <a:pt x="481" y="99"/>
                  </a:lnTo>
                  <a:lnTo>
                    <a:pt x="455" y="111"/>
                  </a:lnTo>
                  <a:lnTo>
                    <a:pt x="427" y="127"/>
                  </a:lnTo>
                  <a:lnTo>
                    <a:pt x="402" y="143"/>
                  </a:lnTo>
                  <a:lnTo>
                    <a:pt x="376" y="159"/>
                  </a:lnTo>
                  <a:lnTo>
                    <a:pt x="376" y="159"/>
                  </a:lnTo>
                  <a:lnTo>
                    <a:pt x="352" y="175"/>
                  </a:lnTo>
                  <a:lnTo>
                    <a:pt x="330" y="189"/>
                  </a:lnTo>
                  <a:lnTo>
                    <a:pt x="318" y="194"/>
                  </a:lnTo>
                  <a:lnTo>
                    <a:pt x="306" y="198"/>
                  </a:lnTo>
                  <a:lnTo>
                    <a:pt x="292" y="200"/>
                  </a:lnTo>
                  <a:lnTo>
                    <a:pt x="280" y="202"/>
                  </a:lnTo>
                  <a:lnTo>
                    <a:pt x="280" y="202"/>
                  </a:lnTo>
                  <a:lnTo>
                    <a:pt x="268" y="200"/>
                  </a:lnTo>
                  <a:lnTo>
                    <a:pt x="257" y="198"/>
                  </a:lnTo>
                  <a:lnTo>
                    <a:pt x="245" y="192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15" y="189"/>
                  </a:lnTo>
                  <a:lnTo>
                    <a:pt x="209" y="191"/>
                  </a:lnTo>
                  <a:lnTo>
                    <a:pt x="205" y="194"/>
                  </a:lnTo>
                  <a:lnTo>
                    <a:pt x="205" y="194"/>
                  </a:lnTo>
                  <a:lnTo>
                    <a:pt x="177" y="228"/>
                  </a:lnTo>
                  <a:lnTo>
                    <a:pt x="163" y="248"/>
                  </a:lnTo>
                  <a:lnTo>
                    <a:pt x="155" y="266"/>
                  </a:lnTo>
                  <a:lnTo>
                    <a:pt x="155" y="266"/>
                  </a:lnTo>
                  <a:lnTo>
                    <a:pt x="149" y="282"/>
                  </a:lnTo>
                  <a:lnTo>
                    <a:pt x="141" y="296"/>
                  </a:lnTo>
                  <a:lnTo>
                    <a:pt x="135" y="310"/>
                  </a:lnTo>
                  <a:lnTo>
                    <a:pt x="125" y="320"/>
                  </a:lnTo>
                  <a:lnTo>
                    <a:pt x="115" y="330"/>
                  </a:lnTo>
                  <a:lnTo>
                    <a:pt x="103" y="338"/>
                  </a:lnTo>
                  <a:lnTo>
                    <a:pt x="90" y="344"/>
                  </a:lnTo>
                  <a:lnTo>
                    <a:pt x="72" y="350"/>
                  </a:lnTo>
                  <a:lnTo>
                    <a:pt x="72" y="350"/>
                  </a:lnTo>
                  <a:lnTo>
                    <a:pt x="64" y="352"/>
                  </a:lnTo>
                  <a:lnTo>
                    <a:pt x="54" y="356"/>
                  </a:lnTo>
                  <a:lnTo>
                    <a:pt x="32" y="367"/>
                  </a:lnTo>
                  <a:lnTo>
                    <a:pt x="32" y="367"/>
                  </a:lnTo>
                  <a:lnTo>
                    <a:pt x="44" y="387"/>
                  </a:lnTo>
                  <a:lnTo>
                    <a:pt x="52" y="407"/>
                  </a:lnTo>
                  <a:lnTo>
                    <a:pt x="56" y="427"/>
                  </a:lnTo>
                  <a:lnTo>
                    <a:pt x="56" y="447"/>
                  </a:lnTo>
                  <a:lnTo>
                    <a:pt x="52" y="465"/>
                  </a:lnTo>
                  <a:lnTo>
                    <a:pt x="46" y="485"/>
                  </a:lnTo>
                  <a:lnTo>
                    <a:pt x="38" y="503"/>
                  </a:lnTo>
                  <a:lnTo>
                    <a:pt x="26" y="521"/>
                  </a:lnTo>
                  <a:lnTo>
                    <a:pt x="26" y="521"/>
                  </a:lnTo>
                  <a:lnTo>
                    <a:pt x="22" y="528"/>
                  </a:lnTo>
                  <a:lnTo>
                    <a:pt x="18" y="536"/>
                  </a:lnTo>
                  <a:lnTo>
                    <a:pt x="18" y="544"/>
                  </a:lnTo>
                  <a:lnTo>
                    <a:pt x="18" y="552"/>
                  </a:lnTo>
                  <a:lnTo>
                    <a:pt x="18" y="552"/>
                  </a:lnTo>
                  <a:lnTo>
                    <a:pt x="34" y="636"/>
                  </a:lnTo>
                  <a:lnTo>
                    <a:pt x="52" y="721"/>
                  </a:lnTo>
                  <a:lnTo>
                    <a:pt x="52" y="721"/>
                  </a:lnTo>
                  <a:lnTo>
                    <a:pt x="64" y="777"/>
                  </a:lnTo>
                  <a:lnTo>
                    <a:pt x="68" y="805"/>
                  </a:lnTo>
                  <a:lnTo>
                    <a:pt x="70" y="833"/>
                  </a:lnTo>
                  <a:lnTo>
                    <a:pt x="66" y="860"/>
                  </a:lnTo>
                  <a:lnTo>
                    <a:pt x="62" y="874"/>
                  </a:lnTo>
                  <a:lnTo>
                    <a:pt x="58" y="886"/>
                  </a:lnTo>
                  <a:lnTo>
                    <a:pt x="52" y="900"/>
                  </a:lnTo>
                  <a:lnTo>
                    <a:pt x="44" y="912"/>
                  </a:lnTo>
                  <a:lnTo>
                    <a:pt x="34" y="926"/>
                  </a:lnTo>
                  <a:lnTo>
                    <a:pt x="22" y="938"/>
                  </a:lnTo>
                  <a:lnTo>
                    <a:pt x="22" y="938"/>
                  </a:lnTo>
                  <a:lnTo>
                    <a:pt x="12" y="948"/>
                  </a:lnTo>
                  <a:lnTo>
                    <a:pt x="6" y="960"/>
                  </a:lnTo>
                  <a:lnTo>
                    <a:pt x="2" y="972"/>
                  </a:lnTo>
                  <a:lnTo>
                    <a:pt x="0" y="982"/>
                  </a:lnTo>
                  <a:lnTo>
                    <a:pt x="2" y="994"/>
                  </a:lnTo>
                  <a:lnTo>
                    <a:pt x="8" y="1004"/>
                  </a:lnTo>
                  <a:lnTo>
                    <a:pt x="16" y="1016"/>
                  </a:lnTo>
                  <a:lnTo>
                    <a:pt x="28" y="1025"/>
                  </a:lnTo>
                  <a:lnTo>
                    <a:pt x="28" y="1025"/>
                  </a:lnTo>
                  <a:lnTo>
                    <a:pt x="42" y="1037"/>
                  </a:lnTo>
                  <a:lnTo>
                    <a:pt x="52" y="1051"/>
                  </a:lnTo>
                  <a:lnTo>
                    <a:pt x="60" y="1065"/>
                  </a:lnTo>
                  <a:lnTo>
                    <a:pt x="64" y="1079"/>
                  </a:lnTo>
                  <a:lnTo>
                    <a:pt x="68" y="1095"/>
                  </a:lnTo>
                  <a:lnTo>
                    <a:pt x="68" y="1111"/>
                  </a:lnTo>
                  <a:lnTo>
                    <a:pt x="66" y="1129"/>
                  </a:lnTo>
                  <a:lnTo>
                    <a:pt x="62" y="1147"/>
                  </a:lnTo>
                  <a:lnTo>
                    <a:pt x="62" y="1147"/>
                  </a:lnTo>
                  <a:lnTo>
                    <a:pt x="56" y="1165"/>
                  </a:lnTo>
                  <a:lnTo>
                    <a:pt x="54" y="1179"/>
                  </a:lnTo>
                  <a:lnTo>
                    <a:pt x="54" y="1190"/>
                  </a:lnTo>
                  <a:lnTo>
                    <a:pt x="58" y="1200"/>
                  </a:lnTo>
                  <a:lnTo>
                    <a:pt x="64" y="1210"/>
                  </a:lnTo>
                  <a:lnTo>
                    <a:pt x="74" y="1216"/>
                  </a:lnTo>
                  <a:lnTo>
                    <a:pt x="88" y="1224"/>
                  </a:lnTo>
                  <a:lnTo>
                    <a:pt x="105" y="1232"/>
                  </a:lnTo>
                  <a:lnTo>
                    <a:pt x="105" y="1232"/>
                  </a:lnTo>
                  <a:lnTo>
                    <a:pt x="143" y="1246"/>
                  </a:lnTo>
                  <a:lnTo>
                    <a:pt x="179" y="1258"/>
                  </a:lnTo>
                  <a:lnTo>
                    <a:pt x="219" y="1270"/>
                  </a:lnTo>
                  <a:lnTo>
                    <a:pt x="259" y="1276"/>
                  </a:lnTo>
                  <a:lnTo>
                    <a:pt x="259" y="1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6" name="Freeform 18"/>
            <p:cNvSpPr>
              <a:spLocks/>
            </p:cNvSpPr>
            <p:nvPr/>
          </p:nvSpPr>
          <p:spPr bwMode="auto">
            <a:xfrm>
              <a:off x="7330238" y="2914716"/>
              <a:ext cx="166182" cy="135610"/>
            </a:xfrm>
            <a:custGeom>
              <a:avLst/>
              <a:gdLst>
                <a:gd name="T0" fmla="*/ 111 w 1003"/>
                <a:gd name="T1" fmla="*/ 604 h 827"/>
                <a:gd name="T2" fmla="*/ 194 w 1003"/>
                <a:gd name="T3" fmla="*/ 603 h 827"/>
                <a:gd name="T4" fmla="*/ 222 w 1003"/>
                <a:gd name="T5" fmla="*/ 603 h 827"/>
                <a:gd name="T6" fmla="*/ 262 w 1003"/>
                <a:gd name="T7" fmla="*/ 616 h 827"/>
                <a:gd name="T8" fmla="*/ 278 w 1003"/>
                <a:gd name="T9" fmla="*/ 658 h 827"/>
                <a:gd name="T10" fmla="*/ 284 w 1003"/>
                <a:gd name="T11" fmla="*/ 706 h 827"/>
                <a:gd name="T12" fmla="*/ 302 w 1003"/>
                <a:gd name="T13" fmla="*/ 777 h 827"/>
                <a:gd name="T14" fmla="*/ 314 w 1003"/>
                <a:gd name="T15" fmla="*/ 799 h 827"/>
                <a:gd name="T16" fmla="*/ 337 w 1003"/>
                <a:gd name="T17" fmla="*/ 821 h 827"/>
                <a:gd name="T18" fmla="*/ 367 w 1003"/>
                <a:gd name="T19" fmla="*/ 827 h 827"/>
                <a:gd name="T20" fmla="*/ 403 w 1003"/>
                <a:gd name="T21" fmla="*/ 821 h 827"/>
                <a:gd name="T22" fmla="*/ 660 w 1003"/>
                <a:gd name="T23" fmla="*/ 742 h 827"/>
                <a:gd name="T24" fmla="*/ 681 w 1003"/>
                <a:gd name="T25" fmla="*/ 734 h 827"/>
                <a:gd name="T26" fmla="*/ 719 w 1003"/>
                <a:gd name="T27" fmla="*/ 698 h 827"/>
                <a:gd name="T28" fmla="*/ 773 w 1003"/>
                <a:gd name="T29" fmla="*/ 644 h 827"/>
                <a:gd name="T30" fmla="*/ 815 w 1003"/>
                <a:gd name="T31" fmla="*/ 616 h 827"/>
                <a:gd name="T32" fmla="*/ 888 w 1003"/>
                <a:gd name="T33" fmla="*/ 547 h 827"/>
                <a:gd name="T34" fmla="*/ 976 w 1003"/>
                <a:gd name="T35" fmla="*/ 443 h 827"/>
                <a:gd name="T36" fmla="*/ 992 w 1003"/>
                <a:gd name="T37" fmla="*/ 420 h 827"/>
                <a:gd name="T38" fmla="*/ 1003 w 1003"/>
                <a:gd name="T39" fmla="*/ 380 h 827"/>
                <a:gd name="T40" fmla="*/ 996 w 1003"/>
                <a:gd name="T41" fmla="*/ 336 h 827"/>
                <a:gd name="T42" fmla="*/ 982 w 1003"/>
                <a:gd name="T43" fmla="*/ 290 h 827"/>
                <a:gd name="T44" fmla="*/ 958 w 1003"/>
                <a:gd name="T45" fmla="*/ 221 h 827"/>
                <a:gd name="T46" fmla="*/ 938 w 1003"/>
                <a:gd name="T47" fmla="*/ 197 h 827"/>
                <a:gd name="T48" fmla="*/ 912 w 1003"/>
                <a:gd name="T49" fmla="*/ 189 h 827"/>
                <a:gd name="T50" fmla="*/ 890 w 1003"/>
                <a:gd name="T51" fmla="*/ 193 h 827"/>
                <a:gd name="T52" fmla="*/ 862 w 1003"/>
                <a:gd name="T53" fmla="*/ 203 h 827"/>
                <a:gd name="T54" fmla="*/ 809 w 1003"/>
                <a:gd name="T55" fmla="*/ 221 h 827"/>
                <a:gd name="T56" fmla="*/ 797 w 1003"/>
                <a:gd name="T57" fmla="*/ 219 h 827"/>
                <a:gd name="T58" fmla="*/ 652 w 1003"/>
                <a:gd name="T59" fmla="*/ 149 h 827"/>
                <a:gd name="T60" fmla="*/ 610 w 1003"/>
                <a:gd name="T61" fmla="*/ 129 h 827"/>
                <a:gd name="T62" fmla="*/ 590 w 1003"/>
                <a:gd name="T63" fmla="*/ 127 h 827"/>
                <a:gd name="T64" fmla="*/ 560 w 1003"/>
                <a:gd name="T65" fmla="*/ 129 h 827"/>
                <a:gd name="T66" fmla="*/ 506 w 1003"/>
                <a:gd name="T67" fmla="*/ 119 h 827"/>
                <a:gd name="T68" fmla="*/ 437 w 1003"/>
                <a:gd name="T69" fmla="*/ 80 h 827"/>
                <a:gd name="T70" fmla="*/ 377 w 1003"/>
                <a:gd name="T71" fmla="*/ 22 h 827"/>
                <a:gd name="T72" fmla="*/ 351 w 1003"/>
                <a:gd name="T73" fmla="*/ 2 h 827"/>
                <a:gd name="T74" fmla="*/ 339 w 1003"/>
                <a:gd name="T75" fmla="*/ 0 h 827"/>
                <a:gd name="T76" fmla="*/ 322 w 1003"/>
                <a:gd name="T77" fmla="*/ 10 h 827"/>
                <a:gd name="T78" fmla="*/ 306 w 1003"/>
                <a:gd name="T79" fmla="*/ 30 h 827"/>
                <a:gd name="T80" fmla="*/ 262 w 1003"/>
                <a:gd name="T81" fmla="*/ 92 h 827"/>
                <a:gd name="T82" fmla="*/ 216 w 1003"/>
                <a:gd name="T83" fmla="*/ 119 h 827"/>
                <a:gd name="T84" fmla="*/ 182 w 1003"/>
                <a:gd name="T85" fmla="*/ 121 h 827"/>
                <a:gd name="T86" fmla="*/ 176 w 1003"/>
                <a:gd name="T87" fmla="*/ 119 h 827"/>
                <a:gd name="T88" fmla="*/ 153 w 1003"/>
                <a:gd name="T89" fmla="*/ 123 h 827"/>
                <a:gd name="T90" fmla="*/ 131 w 1003"/>
                <a:gd name="T91" fmla="*/ 135 h 827"/>
                <a:gd name="T92" fmla="*/ 139 w 1003"/>
                <a:gd name="T93" fmla="*/ 163 h 827"/>
                <a:gd name="T94" fmla="*/ 153 w 1003"/>
                <a:gd name="T95" fmla="*/ 209 h 827"/>
                <a:gd name="T96" fmla="*/ 69 w 1003"/>
                <a:gd name="T97" fmla="*/ 259 h 827"/>
                <a:gd name="T98" fmla="*/ 41 w 1003"/>
                <a:gd name="T99" fmla="*/ 324 h 827"/>
                <a:gd name="T100" fmla="*/ 11 w 1003"/>
                <a:gd name="T101" fmla="*/ 366 h 827"/>
                <a:gd name="T102" fmla="*/ 5 w 1003"/>
                <a:gd name="T103" fmla="*/ 416 h 827"/>
                <a:gd name="T104" fmla="*/ 11 w 1003"/>
                <a:gd name="T105" fmla="*/ 430 h 827"/>
                <a:gd name="T106" fmla="*/ 33 w 1003"/>
                <a:gd name="T107" fmla="*/ 467 h 827"/>
                <a:gd name="T108" fmla="*/ 57 w 1003"/>
                <a:gd name="T109" fmla="*/ 509 h 827"/>
                <a:gd name="T110" fmla="*/ 65 w 1003"/>
                <a:gd name="T111" fmla="*/ 523 h 827"/>
                <a:gd name="T112" fmla="*/ 73 w 1003"/>
                <a:gd name="T113" fmla="*/ 535 h 827"/>
                <a:gd name="T114" fmla="*/ 73 w 1003"/>
                <a:gd name="T115" fmla="*/ 557 h 827"/>
                <a:gd name="T116" fmla="*/ 63 w 1003"/>
                <a:gd name="T117" fmla="*/ 577 h 827"/>
                <a:gd name="T118" fmla="*/ 55 w 1003"/>
                <a:gd name="T119" fmla="*/ 583 h 827"/>
                <a:gd name="T120" fmla="*/ 45 w 1003"/>
                <a:gd name="T121" fmla="*/ 587 h 827"/>
                <a:gd name="T122" fmla="*/ 57 w 1003"/>
                <a:gd name="T123" fmla="*/ 599 h 827"/>
                <a:gd name="T124" fmla="*/ 99 w 1003"/>
                <a:gd name="T125" fmla="*/ 604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3" h="827">
                  <a:moveTo>
                    <a:pt x="99" y="604"/>
                  </a:moveTo>
                  <a:lnTo>
                    <a:pt x="99" y="604"/>
                  </a:lnTo>
                  <a:lnTo>
                    <a:pt x="111" y="604"/>
                  </a:lnTo>
                  <a:lnTo>
                    <a:pt x="111" y="604"/>
                  </a:lnTo>
                  <a:lnTo>
                    <a:pt x="194" y="603"/>
                  </a:lnTo>
                  <a:lnTo>
                    <a:pt x="194" y="603"/>
                  </a:lnTo>
                  <a:lnTo>
                    <a:pt x="200" y="603"/>
                  </a:lnTo>
                  <a:lnTo>
                    <a:pt x="200" y="603"/>
                  </a:lnTo>
                  <a:lnTo>
                    <a:pt x="222" y="603"/>
                  </a:lnTo>
                  <a:lnTo>
                    <a:pt x="240" y="604"/>
                  </a:lnTo>
                  <a:lnTo>
                    <a:pt x="252" y="608"/>
                  </a:lnTo>
                  <a:lnTo>
                    <a:pt x="262" y="616"/>
                  </a:lnTo>
                  <a:lnTo>
                    <a:pt x="270" y="626"/>
                  </a:lnTo>
                  <a:lnTo>
                    <a:pt x="276" y="640"/>
                  </a:lnTo>
                  <a:lnTo>
                    <a:pt x="278" y="658"/>
                  </a:lnTo>
                  <a:lnTo>
                    <a:pt x="282" y="680"/>
                  </a:lnTo>
                  <a:lnTo>
                    <a:pt x="282" y="680"/>
                  </a:lnTo>
                  <a:lnTo>
                    <a:pt x="284" y="706"/>
                  </a:lnTo>
                  <a:lnTo>
                    <a:pt x="288" y="730"/>
                  </a:lnTo>
                  <a:lnTo>
                    <a:pt x="294" y="754"/>
                  </a:lnTo>
                  <a:lnTo>
                    <a:pt x="302" y="777"/>
                  </a:lnTo>
                  <a:lnTo>
                    <a:pt x="302" y="777"/>
                  </a:lnTo>
                  <a:lnTo>
                    <a:pt x="308" y="789"/>
                  </a:lnTo>
                  <a:lnTo>
                    <a:pt x="314" y="799"/>
                  </a:lnTo>
                  <a:lnTo>
                    <a:pt x="322" y="809"/>
                  </a:lnTo>
                  <a:lnTo>
                    <a:pt x="330" y="815"/>
                  </a:lnTo>
                  <a:lnTo>
                    <a:pt x="337" y="821"/>
                  </a:lnTo>
                  <a:lnTo>
                    <a:pt x="345" y="825"/>
                  </a:lnTo>
                  <a:lnTo>
                    <a:pt x="355" y="827"/>
                  </a:lnTo>
                  <a:lnTo>
                    <a:pt x="367" y="827"/>
                  </a:lnTo>
                  <a:lnTo>
                    <a:pt x="367" y="827"/>
                  </a:lnTo>
                  <a:lnTo>
                    <a:pt x="383" y="825"/>
                  </a:lnTo>
                  <a:lnTo>
                    <a:pt x="403" y="821"/>
                  </a:lnTo>
                  <a:lnTo>
                    <a:pt x="403" y="821"/>
                  </a:lnTo>
                  <a:lnTo>
                    <a:pt x="532" y="781"/>
                  </a:lnTo>
                  <a:lnTo>
                    <a:pt x="660" y="742"/>
                  </a:lnTo>
                  <a:lnTo>
                    <a:pt x="660" y="742"/>
                  </a:lnTo>
                  <a:lnTo>
                    <a:pt x="671" y="738"/>
                  </a:lnTo>
                  <a:lnTo>
                    <a:pt x="681" y="734"/>
                  </a:lnTo>
                  <a:lnTo>
                    <a:pt x="699" y="720"/>
                  </a:lnTo>
                  <a:lnTo>
                    <a:pt x="699" y="720"/>
                  </a:lnTo>
                  <a:lnTo>
                    <a:pt x="719" y="698"/>
                  </a:lnTo>
                  <a:lnTo>
                    <a:pt x="741" y="674"/>
                  </a:lnTo>
                  <a:lnTo>
                    <a:pt x="761" y="652"/>
                  </a:lnTo>
                  <a:lnTo>
                    <a:pt x="773" y="644"/>
                  </a:lnTo>
                  <a:lnTo>
                    <a:pt x="785" y="636"/>
                  </a:lnTo>
                  <a:lnTo>
                    <a:pt x="785" y="636"/>
                  </a:lnTo>
                  <a:lnTo>
                    <a:pt x="815" y="616"/>
                  </a:lnTo>
                  <a:lnTo>
                    <a:pt x="840" y="597"/>
                  </a:lnTo>
                  <a:lnTo>
                    <a:pt x="864" y="573"/>
                  </a:lnTo>
                  <a:lnTo>
                    <a:pt x="888" y="547"/>
                  </a:lnTo>
                  <a:lnTo>
                    <a:pt x="932" y="495"/>
                  </a:lnTo>
                  <a:lnTo>
                    <a:pt x="954" y="469"/>
                  </a:lnTo>
                  <a:lnTo>
                    <a:pt x="976" y="443"/>
                  </a:lnTo>
                  <a:lnTo>
                    <a:pt x="976" y="443"/>
                  </a:lnTo>
                  <a:lnTo>
                    <a:pt x="986" y="432"/>
                  </a:lnTo>
                  <a:lnTo>
                    <a:pt x="992" y="420"/>
                  </a:lnTo>
                  <a:lnTo>
                    <a:pt x="998" y="408"/>
                  </a:lnTo>
                  <a:lnTo>
                    <a:pt x="1001" y="394"/>
                  </a:lnTo>
                  <a:lnTo>
                    <a:pt x="1003" y="380"/>
                  </a:lnTo>
                  <a:lnTo>
                    <a:pt x="1003" y="366"/>
                  </a:lnTo>
                  <a:lnTo>
                    <a:pt x="1000" y="352"/>
                  </a:lnTo>
                  <a:lnTo>
                    <a:pt x="996" y="336"/>
                  </a:lnTo>
                  <a:lnTo>
                    <a:pt x="996" y="336"/>
                  </a:lnTo>
                  <a:lnTo>
                    <a:pt x="988" y="314"/>
                  </a:lnTo>
                  <a:lnTo>
                    <a:pt x="982" y="290"/>
                  </a:lnTo>
                  <a:lnTo>
                    <a:pt x="968" y="245"/>
                  </a:lnTo>
                  <a:lnTo>
                    <a:pt x="968" y="245"/>
                  </a:lnTo>
                  <a:lnTo>
                    <a:pt x="958" y="221"/>
                  </a:lnTo>
                  <a:lnTo>
                    <a:pt x="952" y="211"/>
                  </a:lnTo>
                  <a:lnTo>
                    <a:pt x="946" y="203"/>
                  </a:lnTo>
                  <a:lnTo>
                    <a:pt x="938" y="197"/>
                  </a:lnTo>
                  <a:lnTo>
                    <a:pt x="930" y="191"/>
                  </a:lnTo>
                  <a:lnTo>
                    <a:pt x="922" y="189"/>
                  </a:lnTo>
                  <a:lnTo>
                    <a:pt x="912" y="189"/>
                  </a:lnTo>
                  <a:lnTo>
                    <a:pt x="912" y="189"/>
                  </a:lnTo>
                  <a:lnTo>
                    <a:pt x="902" y="189"/>
                  </a:lnTo>
                  <a:lnTo>
                    <a:pt x="890" y="193"/>
                  </a:lnTo>
                  <a:lnTo>
                    <a:pt x="876" y="197"/>
                  </a:lnTo>
                  <a:lnTo>
                    <a:pt x="862" y="203"/>
                  </a:lnTo>
                  <a:lnTo>
                    <a:pt x="862" y="203"/>
                  </a:lnTo>
                  <a:lnTo>
                    <a:pt x="836" y="215"/>
                  </a:lnTo>
                  <a:lnTo>
                    <a:pt x="821" y="219"/>
                  </a:lnTo>
                  <a:lnTo>
                    <a:pt x="809" y="221"/>
                  </a:lnTo>
                  <a:lnTo>
                    <a:pt x="809" y="221"/>
                  </a:lnTo>
                  <a:lnTo>
                    <a:pt x="797" y="219"/>
                  </a:lnTo>
                  <a:lnTo>
                    <a:pt x="797" y="219"/>
                  </a:lnTo>
                  <a:lnTo>
                    <a:pt x="759" y="205"/>
                  </a:lnTo>
                  <a:lnTo>
                    <a:pt x="723" y="187"/>
                  </a:lnTo>
                  <a:lnTo>
                    <a:pt x="652" y="149"/>
                  </a:lnTo>
                  <a:lnTo>
                    <a:pt x="652" y="149"/>
                  </a:lnTo>
                  <a:lnTo>
                    <a:pt x="624" y="135"/>
                  </a:lnTo>
                  <a:lnTo>
                    <a:pt x="610" y="129"/>
                  </a:lnTo>
                  <a:lnTo>
                    <a:pt x="596" y="127"/>
                  </a:lnTo>
                  <a:lnTo>
                    <a:pt x="596" y="127"/>
                  </a:lnTo>
                  <a:lnTo>
                    <a:pt x="590" y="127"/>
                  </a:lnTo>
                  <a:lnTo>
                    <a:pt x="590" y="127"/>
                  </a:lnTo>
                  <a:lnTo>
                    <a:pt x="560" y="129"/>
                  </a:lnTo>
                  <a:lnTo>
                    <a:pt x="560" y="129"/>
                  </a:lnTo>
                  <a:lnTo>
                    <a:pt x="546" y="129"/>
                  </a:lnTo>
                  <a:lnTo>
                    <a:pt x="532" y="127"/>
                  </a:lnTo>
                  <a:lnTo>
                    <a:pt x="506" y="119"/>
                  </a:lnTo>
                  <a:lnTo>
                    <a:pt x="483" y="109"/>
                  </a:lnTo>
                  <a:lnTo>
                    <a:pt x="459" y="96"/>
                  </a:lnTo>
                  <a:lnTo>
                    <a:pt x="437" y="80"/>
                  </a:lnTo>
                  <a:lnTo>
                    <a:pt x="417" y="62"/>
                  </a:lnTo>
                  <a:lnTo>
                    <a:pt x="377" y="22"/>
                  </a:lnTo>
                  <a:lnTo>
                    <a:pt x="377" y="22"/>
                  </a:lnTo>
                  <a:lnTo>
                    <a:pt x="369" y="14"/>
                  </a:lnTo>
                  <a:lnTo>
                    <a:pt x="361" y="8"/>
                  </a:lnTo>
                  <a:lnTo>
                    <a:pt x="351" y="2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30" y="4"/>
                  </a:lnTo>
                  <a:lnTo>
                    <a:pt x="322" y="10"/>
                  </a:lnTo>
                  <a:lnTo>
                    <a:pt x="314" y="20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286" y="62"/>
                  </a:lnTo>
                  <a:lnTo>
                    <a:pt x="274" y="78"/>
                  </a:lnTo>
                  <a:lnTo>
                    <a:pt x="262" y="92"/>
                  </a:lnTo>
                  <a:lnTo>
                    <a:pt x="250" y="104"/>
                  </a:lnTo>
                  <a:lnTo>
                    <a:pt x="234" y="113"/>
                  </a:lnTo>
                  <a:lnTo>
                    <a:pt x="216" y="119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82" y="121"/>
                  </a:lnTo>
                  <a:lnTo>
                    <a:pt x="182" y="121"/>
                  </a:lnTo>
                  <a:lnTo>
                    <a:pt x="176" y="119"/>
                  </a:lnTo>
                  <a:lnTo>
                    <a:pt x="176" y="119"/>
                  </a:lnTo>
                  <a:lnTo>
                    <a:pt x="165" y="121"/>
                  </a:lnTo>
                  <a:lnTo>
                    <a:pt x="153" y="123"/>
                  </a:lnTo>
                  <a:lnTo>
                    <a:pt x="153" y="123"/>
                  </a:lnTo>
                  <a:lnTo>
                    <a:pt x="139" y="129"/>
                  </a:lnTo>
                  <a:lnTo>
                    <a:pt x="135" y="131"/>
                  </a:lnTo>
                  <a:lnTo>
                    <a:pt x="131" y="135"/>
                  </a:lnTo>
                  <a:lnTo>
                    <a:pt x="131" y="141"/>
                  </a:lnTo>
                  <a:lnTo>
                    <a:pt x="131" y="147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47" y="185"/>
                  </a:lnTo>
                  <a:lnTo>
                    <a:pt x="153" y="209"/>
                  </a:lnTo>
                  <a:lnTo>
                    <a:pt x="163" y="259"/>
                  </a:lnTo>
                  <a:lnTo>
                    <a:pt x="163" y="259"/>
                  </a:lnTo>
                  <a:lnTo>
                    <a:pt x="69" y="259"/>
                  </a:lnTo>
                  <a:lnTo>
                    <a:pt x="69" y="259"/>
                  </a:lnTo>
                  <a:lnTo>
                    <a:pt x="49" y="304"/>
                  </a:lnTo>
                  <a:lnTo>
                    <a:pt x="41" y="324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11" y="366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5" y="416"/>
                  </a:lnTo>
                  <a:lnTo>
                    <a:pt x="5" y="416"/>
                  </a:lnTo>
                  <a:lnTo>
                    <a:pt x="7" y="424"/>
                  </a:lnTo>
                  <a:lnTo>
                    <a:pt x="11" y="430"/>
                  </a:lnTo>
                  <a:lnTo>
                    <a:pt x="21" y="447"/>
                  </a:lnTo>
                  <a:lnTo>
                    <a:pt x="21" y="447"/>
                  </a:lnTo>
                  <a:lnTo>
                    <a:pt x="33" y="467"/>
                  </a:lnTo>
                  <a:lnTo>
                    <a:pt x="33" y="467"/>
                  </a:lnTo>
                  <a:lnTo>
                    <a:pt x="57" y="509"/>
                  </a:lnTo>
                  <a:lnTo>
                    <a:pt x="57" y="509"/>
                  </a:lnTo>
                  <a:lnTo>
                    <a:pt x="61" y="517"/>
                  </a:lnTo>
                  <a:lnTo>
                    <a:pt x="61" y="517"/>
                  </a:lnTo>
                  <a:lnTo>
                    <a:pt x="65" y="523"/>
                  </a:lnTo>
                  <a:lnTo>
                    <a:pt x="65" y="523"/>
                  </a:lnTo>
                  <a:lnTo>
                    <a:pt x="69" y="529"/>
                  </a:lnTo>
                  <a:lnTo>
                    <a:pt x="73" y="535"/>
                  </a:lnTo>
                  <a:lnTo>
                    <a:pt x="73" y="543"/>
                  </a:lnTo>
                  <a:lnTo>
                    <a:pt x="73" y="551"/>
                  </a:lnTo>
                  <a:lnTo>
                    <a:pt x="73" y="557"/>
                  </a:lnTo>
                  <a:lnTo>
                    <a:pt x="71" y="565"/>
                  </a:lnTo>
                  <a:lnTo>
                    <a:pt x="67" y="571"/>
                  </a:lnTo>
                  <a:lnTo>
                    <a:pt x="63" y="577"/>
                  </a:lnTo>
                  <a:lnTo>
                    <a:pt x="61" y="577"/>
                  </a:lnTo>
                  <a:lnTo>
                    <a:pt x="61" y="577"/>
                  </a:lnTo>
                  <a:lnTo>
                    <a:pt x="55" y="583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57" y="599"/>
                  </a:lnTo>
                  <a:lnTo>
                    <a:pt x="57" y="599"/>
                  </a:lnTo>
                  <a:lnTo>
                    <a:pt x="77" y="603"/>
                  </a:lnTo>
                  <a:lnTo>
                    <a:pt x="99" y="604"/>
                  </a:lnTo>
                  <a:lnTo>
                    <a:pt x="99" y="6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7" name="Freeform 19"/>
            <p:cNvSpPr>
              <a:spLocks/>
            </p:cNvSpPr>
            <p:nvPr/>
          </p:nvSpPr>
          <p:spPr bwMode="auto">
            <a:xfrm>
              <a:off x="7198022" y="2945052"/>
              <a:ext cx="137684" cy="206284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8" name="Freeform 20"/>
            <p:cNvSpPr>
              <a:spLocks/>
            </p:cNvSpPr>
            <p:nvPr/>
          </p:nvSpPr>
          <p:spPr bwMode="auto">
            <a:xfrm>
              <a:off x="7108221" y="2932262"/>
              <a:ext cx="131388" cy="145777"/>
            </a:xfrm>
            <a:custGeom>
              <a:avLst/>
              <a:gdLst>
                <a:gd name="T0" fmla="*/ 501 w 793"/>
                <a:gd name="T1" fmla="*/ 810 h 889"/>
                <a:gd name="T2" fmla="*/ 511 w 793"/>
                <a:gd name="T3" fmla="*/ 776 h 889"/>
                <a:gd name="T4" fmla="*/ 538 w 793"/>
                <a:gd name="T5" fmla="*/ 756 h 889"/>
                <a:gd name="T6" fmla="*/ 612 w 793"/>
                <a:gd name="T7" fmla="*/ 736 h 889"/>
                <a:gd name="T8" fmla="*/ 652 w 793"/>
                <a:gd name="T9" fmla="*/ 724 h 889"/>
                <a:gd name="T10" fmla="*/ 681 w 793"/>
                <a:gd name="T11" fmla="*/ 696 h 889"/>
                <a:gd name="T12" fmla="*/ 679 w 793"/>
                <a:gd name="T13" fmla="*/ 643 h 889"/>
                <a:gd name="T14" fmla="*/ 674 w 793"/>
                <a:gd name="T15" fmla="*/ 599 h 889"/>
                <a:gd name="T16" fmla="*/ 679 w 793"/>
                <a:gd name="T17" fmla="*/ 559 h 889"/>
                <a:gd name="T18" fmla="*/ 719 w 793"/>
                <a:gd name="T19" fmla="*/ 496 h 889"/>
                <a:gd name="T20" fmla="*/ 765 w 793"/>
                <a:gd name="T21" fmla="*/ 456 h 889"/>
                <a:gd name="T22" fmla="*/ 725 w 793"/>
                <a:gd name="T23" fmla="*/ 400 h 889"/>
                <a:gd name="T24" fmla="*/ 711 w 793"/>
                <a:gd name="T25" fmla="*/ 368 h 889"/>
                <a:gd name="T26" fmla="*/ 713 w 793"/>
                <a:gd name="T27" fmla="*/ 360 h 889"/>
                <a:gd name="T28" fmla="*/ 781 w 793"/>
                <a:gd name="T29" fmla="*/ 203 h 889"/>
                <a:gd name="T30" fmla="*/ 791 w 793"/>
                <a:gd name="T31" fmla="*/ 164 h 889"/>
                <a:gd name="T32" fmla="*/ 785 w 793"/>
                <a:gd name="T33" fmla="*/ 94 h 889"/>
                <a:gd name="T34" fmla="*/ 765 w 793"/>
                <a:gd name="T35" fmla="*/ 60 h 889"/>
                <a:gd name="T36" fmla="*/ 749 w 793"/>
                <a:gd name="T37" fmla="*/ 52 h 889"/>
                <a:gd name="T38" fmla="*/ 664 w 793"/>
                <a:gd name="T39" fmla="*/ 22 h 889"/>
                <a:gd name="T40" fmla="*/ 608 w 793"/>
                <a:gd name="T41" fmla="*/ 14 h 889"/>
                <a:gd name="T42" fmla="*/ 572 w 793"/>
                <a:gd name="T43" fmla="*/ 18 h 889"/>
                <a:gd name="T44" fmla="*/ 536 w 793"/>
                <a:gd name="T45" fmla="*/ 34 h 889"/>
                <a:gd name="T46" fmla="*/ 491 w 793"/>
                <a:gd name="T47" fmla="*/ 46 h 889"/>
                <a:gd name="T48" fmla="*/ 455 w 793"/>
                <a:gd name="T49" fmla="*/ 46 h 889"/>
                <a:gd name="T50" fmla="*/ 425 w 793"/>
                <a:gd name="T51" fmla="*/ 36 h 889"/>
                <a:gd name="T52" fmla="*/ 409 w 793"/>
                <a:gd name="T53" fmla="*/ 16 h 889"/>
                <a:gd name="T54" fmla="*/ 377 w 793"/>
                <a:gd name="T55" fmla="*/ 0 h 889"/>
                <a:gd name="T56" fmla="*/ 351 w 793"/>
                <a:gd name="T57" fmla="*/ 6 h 889"/>
                <a:gd name="T58" fmla="*/ 332 w 793"/>
                <a:gd name="T59" fmla="*/ 46 h 889"/>
                <a:gd name="T60" fmla="*/ 332 w 793"/>
                <a:gd name="T61" fmla="*/ 66 h 889"/>
                <a:gd name="T62" fmla="*/ 280 w 793"/>
                <a:gd name="T63" fmla="*/ 134 h 889"/>
                <a:gd name="T64" fmla="*/ 214 w 793"/>
                <a:gd name="T65" fmla="*/ 219 h 889"/>
                <a:gd name="T66" fmla="*/ 181 w 793"/>
                <a:gd name="T67" fmla="*/ 265 h 889"/>
                <a:gd name="T68" fmla="*/ 171 w 793"/>
                <a:gd name="T69" fmla="*/ 295 h 889"/>
                <a:gd name="T70" fmla="*/ 131 w 793"/>
                <a:gd name="T71" fmla="*/ 382 h 889"/>
                <a:gd name="T72" fmla="*/ 57 w 793"/>
                <a:gd name="T73" fmla="*/ 472 h 889"/>
                <a:gd name="T74" fmla="*/ 0 w 793"/>
                <a:gd name="T75" fmla="*/ 523 h 889"/>
                <a:gd name="T76" fmla="*/ 75 w 793"/>
                <a:gd name="T77" fmla="*/ 553 h 889"/>
                <a:gd name="T78" fmla="*/ 95 w 793"/>
                <a:gd name="T79" fmla="*/ 567 h 889"/>
                <a:gd name="T80" fmla="*/ 177 w 793"/>
                <a:gd name="T81" fmla="*/ 629 h 889"/>
                <a:gd name="T82" fmla="*/ 264 w 793"/>
                <a:gd name="T83" fmla="*/ 670 h 889"/>
                <a:gd name="T84" fmla="*/ 330 w 793"/>
                <a:gd name="T85" fmla="*/ 678 h 889"/>
                <a:gd name="T86" fmla="*/ 381 w 793"/>
                <a:gd name="T87" fmla="*/ 674 h 889"/>
                <a:gd name="T88" fmla="*/ 383 w 793"/>
                <a:gd name="T89" fmla="*/ 728 h 889"/>
                <a:gd name="T90" fmla="*/ 346 w 793"/>
                <a:gd name="T91" fmla="*/ 780 h 889"/>
                <a:gd name="T92" fmla="*/ 391 w 793"/>
                <a:gd name="T93" fmla="*/ 841 h 889"/>
                <a:gd name="T94" fmla="*/ 421 w 793"/>
                <a:gd name="T95" fmla="*/ 871 h 889"/>
                <a:gd name="T96" fmla="*/ 459 w 793"/>
                <a:gd name="T97" fmla="*/ 889 h 889"/>
                <a:gd name="T98" fmla="*/ 461 w 793"/>
                <a:gd name="T99" fmla="*/ 889 h 889"/>
                <a:gd name="T100" fmla="*/ 495 w 793"/>
                <a:gd name="T101" fmla="*/ 849 h 889"/>
                <a:gd name="T102" fmla="*/ 501 w 793"/>
                <a:gd name="T103" fmla="*/ 826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3" h="889">
                  <a:moveTo>
                    <a:pt x="501" y="826"/>
                  </a:moveTo>
                  <a:lnTo>
                    <a:pt x="501" y="826"/>
                  </a:lnTo>
                  <a:lnTo>
                    <a:pt x="501" y="810"/>
                  </a:lnTo>
                  <a:lnTo>
                    <a:pt x="503" y="796"/>
                  </a:lnTo>
                  <a:lnTo>
                    <a:pt x="507" y="786"/>
                  </a:lnTo>
                  <a:lnTo>
                    <a:pt x="511" y="776"/>
                  </a:lnTo>
                  <a:lnTo>
                    <a:pt x="518" y="768"/>
                  </a:lnTo>
                  <a:lnTo>
                    <a:pt x="526" y="762"/>
                  </a:lnTo>
                  <a:lnTo>
                    <a:pt x="538" y="756"/>
                  </a:lnTo>
                  <a:lnTo>
                    <a:pt x="552" y="752"/>
                  </a:lnTo>
                  <a:lnTo>
                    <a:pt x="552" y="752"/>
                  </a:lnTo>
                  <a:lnTo>
                    <a:pt x="612" y="736"/>
                  </a:lnTo>
                  <a:lnTo>
                    <a:pt x="612" y="736"/>
                  </a:lnTo>
                  <a:lnTo>
                    <a:pt x="634" y="730"/>
                  </a:lnTo>
                  <a:lnTo>
                    <a:pt x="652" y="724"/>
                  </a:lnTo>
                  <a:lnTo>
                    <a:pt x="666" y="718"/>
                  </a:lnTo>
                  <a:lnTo>
                    <a:pt x="676" y="708"/>
                  </a:lnTo>
                  <a:lnTo>
                    <a:pt x="681" y="696"/>
                  </a:lnTo>
                  <a:lnTo>
                    <a:pt x="683" y="682"/>
                  </a:lnTo>
                  <a:lnTo>
                    <a:pt x="683" y="664"/>
                  </a:lnTo>
                  <a:lnTo>
                    <a:pt x="679" y="643"/>
                  </a:lnTo>
                  <a:lnTo>
                    <a:pt x="679" y="643"/>
                  </a:lnTo>
                  <a:lnTo>
                    <a:pt x="674" y="613"/>
                  </a:lnTo>
                  <a:lnTo>
                    <a:pt x="674" y="599"/>
                  </a:lnTo>
                  <a:lnTo>
                    <a:pt x="676" y="585"/>
                  </a:lnTo>
                  <a:lnTo>
                    <a:pt x="678" y="573"/>
                  </a:lnTo>
                  <a:lnTo>
                    <a:pt x="679" y="559"/>
                  </a:lnTo>
                  <a:lnTo>
                    <a:pt x="689" y="537"/>
                  </a:lnTo>
                  <a:lnTo>
                    <a:pt x="703" y="515"/>
                  </a:lnTo>
                  <a:lnTo>
                    <a:pt x="719" y="496"/>
                  </a:lnTo>
                  <a:lnTo>
                    <a:pt x="741" y="476"/>
                  </a:lnTo>
                  <a:lnTo>
                    <a:pt x="765" y="456"/>
                  </a:lnTo>
                  <a:lnTo>
                    <a:pt x="765" y="456"/>
                  </a:lnTo>
                  <a:lnTo>
                    <a:pt x="745" y="428"/>
                  </a:lnTo>
                  <a:lnTo>
                    <a:pt x="725" y="400"/>
                  </a:lnTo>
                  <a:lnTo>
                    <a:pt x="725" y="400"/>
                  </a:lnTo>
                  <a:lnTo>
                    <a:pt x="719" y="390"/>
                  </a:lnTo>
                  <a:lnTo>
                    <a:pt x="715" y="380"/>
                  </a:lnTo>
                  <a:lnTo>
                    <a:pt x="711" y="368"/>
                  </a:lnTo>
                  <a:lnTo>
                    <a:pt x="711" y="364"/>
                  </a:lnTo>
                  <a:lnTo>
                    <a:pt x="713" y="360"/>
                  </a:lnTo>
                  <a:lnTo>
                    <a:pt x="713" y="360"/>
                  </a:lnTo>
                  <a:lnTo>
                    <a:pt x="743" y="281"/>
                  </a:lnTo>
                  <a:lnTo>
                    <a:pt x="761" y="241"/>
                  </a:lnTo>
                  <a:lnTo>
                    <a:pt x="781" y="203"/>
                  </a:lnTo>
                  <a:lnTo>
                    <a:pt x="781" y="203"/>
                  </a:lnTo>
                  <a:lnTo>
                    <a:pt x="787" y="183"/>
                  </a:lnTo>
                  <a:lnTo>
                    <a:pt x="791" y="164"/>
                  </a:lnTo>
                  <a:lnTo>
                    <a:pt x="793" y="140"/>
                  </a:lnTo>
                  <a:lnTo>
                    <a:pt x="791" y="116"/>
                  </a:lnTo>
                  <a:lnTo>
                    <a:pt x="785" y="94"/>
                  </a:lnTo>
                  <a:lnTo>
                    <a:pt x="777" y="76"/>
                  </a:lnTo>
                  <a:lnTo>
                    <a:pt x="771" y="68"/>
                  </a:lnTo>
                  <a:lnTo>
                    <a:pt x="765" y="60"/>
                  </a:lnTo>
                  <a:lnTo>
                    <a:pt x="759" y="56"/>
                  </a:lnTo>
                  <a:lnTo>
                    <a:pt x="749" y="52"/>
                  </a:lnTo>
                  <a:lnTo>
                    <a:pt x="749" y="52"/>
                  </a:lnTo>
                  <a:lnTo>
                    <a:pt x="715" y="40"/>
                  </a:lnTo>
                  <a:lnTo>
                    <a:pt x="679" y="28"/>
                  </a:lnTo>
                  <a:lnTo>
                    <a:pt x="664" y="22"/>
                  </a:lnTo>
                  <a:lnTo>
                    <a:pt x="646" y="18"/>
                  </a:lnTo>
                  <a:lnTo>
                    <a:pt x="626" y="16"/>
                  </a:lnTo>
                  <a:lnTo>
                    <a:pt x="608" y="14"/>
                  </a:lnTo>
                  <a:lnTo>
                    <a:pt x="608" y="14"/>
                  </a:lnTo>
                  <a:lnTo>
                    <a:pt x="590" y="16"/>
                  </a:lnTo>
                  <a:lnTo>
                    <a:pt x="572" y="18"/>
                  </a:lnTo>
                  <a:lnTo>
                    <a:pt x="554" y="24"/>
                  </a:lnTo>
                  <a:lnTo>
                    <a:pt x="536" y="34"/>
                  </a:lnTo>
                  <a:lnTo>
                    <a:pt x="536" y="34"/>
                  </a:lnTo>
                  <a:lnTo>
                    <a:pt x="522" y="38"/>
                  </a:lnTo>
                  <a:lnTo>
                    <a:pt x="507" y="42"/>
                  </a:lnTo>
                  <a:lnTo>
                    <a:pt x="491" y="46"/>
                  </a:lnTo>
                  <a:lnTo>
                    <a:pt x="473" y="46"/>
                  </a:lnTo>
                  <a:lnTo>
                    <a:pt x="473" y="46"/>
                  </a:lnTo>
                  <a:lnTo>
                    <a:pt x="455" y="46"/>
                  </a:lnTo>
                  <a:lnTo>
                    <a:pt x="441" y="42"/>
                  </a:lnTo>
                  <a:lnTo>
                    <a:pt x="429" y="38"/>
                  </a:lnTo>
                  <a:lnTo>
                    <a:pt x="425" y="36"/>
                  </a:lnTo>
                  <a:lnTo>
                    <a:pt x="421" y="32"/>
                  </a:lnTo>
                  <a:lnTo>
                    <a:pt x="421" y="32"/>
                  </a:lnTo>
                  <a:lnTo>
                    <a:pt x="409" y="16"/>
                  </a:lnTo>
                  <a:lnTo>
                    <a:pt x="399" y="6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63" y="2"/>
                  </a:lnTo>
                  <a:lnTo>
                    <a:pt x="351" y="6"/>
                  </a:lnTo>
                  <a:lnTo>
                    <a:pt x="328" y="18"/>
                  </a:lnTo>
                  <a:lnTo>
                    <a:pt x="328" y="18"/>
                  </a:lnTo>
                  <a:lnTo>
                    <a:pt x="332" y="46"/>
                  </a:lnTo>
                  <a:lnTo>
                    <a:pt x="334" y="58"/>
                  </a:lnTo>
                  <a:lnTo>
                    <a:pt x="332" y="62"/>
                  </a:lnTo>
                  <a:lnTo>
                    <a:pt x="332" y="66"/>
                  </a:lnTo>
                  <a:lnTo>
                    <a:pt x="332" y="66"/>
                  </a:lnTo>
                  <a:lnTo>
                    <a:pt x="306" y="100"/>
                  </a:lnTo>
                  <a:lnTo>
                    <a:pt x="280" y="134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14" y="219"/>
                  </a:lnTo>
                  <a:lnTo>
                    <a:pt x="198" y="237"/>
                  </a:lnTo>
                  <a:lnTo>
                    <a:pt x="184" y="255"/>
                  </a:lnTo>
                  <a:lnTo>
                    <a:pt x="181" y="26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1" y="295"/>
                  </a:lnTo>
                  <a:lnTo>
                    <a:pt x="165" y="315"/>
                  </a:lnTo>
                  <a:lnTo>
                    <a:pt x="149" y="350"/>
                  </a:lnTo>
                  <a:lnTo>
                    <a:pt x="131" y="382"/>
                  </a:lnTo>
                  <a:lnTo>
                    <a:pt x="109" y="414"/>
                  </a:lnTo>
                  <a:lnTo>
                    <a:pt x="83" y="444"/>
                  </a:lnTo>
                  <a:lnTo>
                    <a:pt x="57" y="472"/>
                  </a:lnTo>
                  <a:lnTo>
                    <a:pt x="29" y="497"/>
                  </a:lnTo>
                  <a:lnTo>
                    <a:pt x="0" y="523"/>
                  </a:lnTo>
                  <a:lnTo>
                    <a:pt x="0" y="523"/>
                  </a:lnTo>
                  <a:lnTo>
                    <a:pt x="25" y="533"/>
                  </a:lnTo>
                  <a:lnTo>
                    <a:pt x="51" y="543"/>
                  </a:lnTo>
                  <a:lnTo>
                    <a:pt x="75" y="553"/>
                  </a:lnTo>
                  <a:lnTo>
                    <a:pt x="85" y="559"/>
                  </a:lnTo>
                  <a:lnTo>
                    <a:pt x="95" y="567"/>
                  </a:lnTo>
                  <a:lnTo>
                    <a:pt x="95" y="567"/>
                  </a:lnTo>
                  <a:lnTo>
                    <a:pt x="123" y="589"/>
                  </a:lnTo>
                  <a:lnTo>
                    <a:pt x="149" y="611"/>
                  </a:lnTo>
                  <a:lnTo>
                    <a:pt x="177" y="629"/>
                  </a:lnTo>
                  <a:lnTo>
                    <a:pt x="204" y="647"/>
                  </a:lnTo>
                  <a:lnTo>
                    <a:pt x="234" y="659"/>
                  </a:lnTo>
                  <a:lnTo>
                    <a:pt x="264" y="670"/>
                  </a:lnTo>
                  <a:lnTo>
                    <a:pt x="296" y="676"/>
                  </a:lnTo>
                  <a:lnTo>
                    <a:pt x="330" y="678"/>
                  </a:lnTo>
                  <a:lnTo>
                    <a:pt x="330" y="678"/>
                  </a:lnTo>
                  <a:lnTo>
                    <a:pt x="355" y="678"/>
                  </a:lnTo>
                  <a:lnTo>
                    <a:pt x="381" y="674"/>
                  </a:lnTo>
                  <a:lnTo>
                    <a:pt x="381" y="674"/>
                  </a:lnTo>
                  <a:lnTo>
                    <a:pt x="387" y="706"/>
                  </a:lnTo>
                  <a:lnTo>
                    <a:pt x="385" y="718"/>
                  </a:lnTo>
                  <a:lnTo>
                    <a:pt x="383" y="728"/>
                  </a:lnTo>
                  <a:lnTo>
                    <a:pt x="379" y="738"/>
                  </a:lnTo>
                  <a:lnTo>
                    <a:pt x="371" y="750"/>
                  </a:lnTo>
                  <a:lnTo>
                    <a:pt x="346" y="780"/>
                  </a:lnTo>
                  <a:lnTo>
                    <a:pt x="346" y="780"/>
                  </a:lnTo>
                  <a:lnTo>
                    <a:pt x="375" y="822"/>
                  </a:lnTo>
                  <a:lnTo>
                    <a:pt x="391" y="841"/>
                  </a:lnTo>
                  <a:lnTo>
                    <a:pt x="409" y="859"/>
                  </a:lnTo>
                  <a:lnTo>
                    <a:pt x="409" y="859"/>
                  </a:lnTo>
                  <a:lnTo>
                    <a:pt x="421" y="871"/>
                  </a:lnTo>
                  <a:lnTo>
                    <a:pt x="435" y="879"/>
                  </a:lnTo>
                  <a:lnTo>
                    <a:pt x="449" y="887"/>
                  </a:lnTo>
                  <a:lnTo>
                    <a:pt x="459" y="889"/>
                  </a:lnTo>
                  <a:lnTo>
                    <a:pt x="459" y="889"/>
                  </a:lnTo>
                  <a:lnTo>
                    <a:pt x="461" y="889"/>
                  </a:lnTo>
                  <a:lnTo>
                    <a:pt x="461" y="889"/>
                  </a:lnTo>
                  <a:lnTo>
                    <a:pt x="475" y="875"/>
                  </a:lnTo>
                  <a:lnTo>
                    <a:pt x="489" y="859"/>
                  </a:lnTo>
                  <a:lnTo>
                    <a:pt x="495" y="849"/>
                  </a:lnTo>
                  <a:lnTo>
                    <a:pt x="499" y="841"/>
                  </a:lnTo>
                  <a:lnTo>
                    <a:pt x="501" y="833"/>
                  </a:lnTo>
                  <a:lnTo>
                    <a:pt x="501" y="826"/>
                  </a:lnTo>
                  <a:lnTo>
                    <a:pt x="501" y="8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sp>
        <p:nvSpPr>
          <p:cNvPr id="109" name="Prostokąt 108"/>
          <p:cNvSpPr/>
          <p:nvPr/>
        </p:nvSpPr>
        <p:spPr>
          <a:xfrm>
            <a:off x="425072" y="2179123"/>
            <a:ext cx="67602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200" b="1" dirty="0">
                <a:solidFill>
                  <a:srgbClr val="002060"/>
                </a:solidFill>
              </a:rPr>
              <a:t>Polska</a:t>
            </a:r>
          </a:p>
        </p:txBody>
      </p:sp>
      <p:grpSp>
        <p:nvGrpSpPr>
          <p:cNvPr id="110" name="Grupa 109"/>
          <p:cNvGrpSpPr>
            <a:grpSpLocks noChangeAspect="1"/>
          </p:cNvGrpSpPr>
          <p:nvPr/>
        </p:nvGrpSpPr>
        <p:grpSpPr>
          <a:xfrm>
            <a:off x="6460969" y="1692951"/>
            <a:ext cx="578840" cy="532221"/>
            <a:chOff x="6904263" y="2482470"/>
            <a:chExt cx="770434" cy="708385"/>
          </a:xfrm>
          <a:solidFill>
            <a:schemeClr val="tx2"/>
          </a:solidFill>
        </p:grpSpPr>
        <p:sp>
          <p:nvSpPr>
            <p:cNvPr id="111" name="Freeform 5"/>
            <p:cNvSpPr>
              <a:spLocks/>
            </p:cNvSpPr>
            <p:nvPr/>
          </p:nvSpPr>
          <p:spPr bwMode="auto">
            <a:xfrm>
              <a:off x="7294948" y="2651695"/>
              <a:ext cx="290114" cy="292701"/>
            </a:xfrm>
            <a:custGeom>
              <a:avLst/>
              <a:gdLst>
                <a:gd name="T0" fmla="*/ 1622 w 1751"/>
                <a:gd name="T1" fmla="*/ 809 h 1785"/>
                <a:gd name="T2" fmla="*/ 1459 w 1751"/>
                <a:gd name="T3" fmla="*/ 719 h 1785"/>
                <a:gd name="T4" fmla="*/ 1429 w 1751"/>
                <a:gd name="T5" fmla="*/ 640 h 1785"/>
                <a:gd name="T6" fmla="*/ 1447 w 1751"/>
                <a:gd name="T7" fmla="*/ 552 h 1785"/>
                <a:gd name="T8" fmla="*/ 1381 w 1751"/>
                <a:gd name="T9" fmla="*/ 503 h 1785"/>
                <a:gd name="T10" fmla="*/ 1322 w 1751"/>
                <a:gd name="T11" fmla="*/ 463 h 1785"/>
                <a:gd name="T12" fmla="*/ 1185 w 1751"/>
                <a:gd name="T13" fmla="*/ 395 h 1785"/>
                <a:gd name="T14" fmla="*/ 1099 w 1751"/>
                <a:gd name="T15" fmla="*/ 262 h 1785"/>
                <a:gd name="T16" fmla="*/ 1049 w 1751"/>
                <a:gd name="T17" fmla="*/ 207 h 1785"/>
                <a:gd name="T18" fmla="*/ 1016 w 1751"/>
                <a:gd name="T19" fmla="*/ 42 h 1785"/>
                <a:gd name="T20" fmla="*/ 831 w 1751"/>
                <a:gd name="T21" fmla="*/ 59 h 1785"/>
                <a:gd name="T22" fmla="*/ 666 w 1751"/>
                <a:gd name="T23" fmla="*/ 113 h 1785"/>
                <a:gd name="T24" fmla="*/ 618 w 1751"/>
                <a:gd name="T25" fmla="*/ 157 h 1785"/>
                <a:gd name="T26" fmla="*/ 560 w 1751"/>
                <a:gd name="T27" fmla="*/ 163 h 1785"/>
                <a:gd name="T28" fmla="*/ 513 w 1751"/>
                <a:gd name="T29" fmla="*/ 183 h 1785"/>
                <a:gd name="T30" fmla="*/ 463 w 1751"/>
                <a:gd name="T31" fmla="*/ 246 h 1785"/>
                <a:gd name="T32" fmla="*/ 298 w 1751"/>
                <a:gd name="T33" fmla="*/ 242 h 1785"/>
                <a:gd name="T34" fmla="*/ 213 w 1751"/>
                <a:gd name="T35" fmla="*/ 236 h 1785"/>
                <a:gd name="T36" fmla="*/ 181 w 1751"/>
                <a:gd name="T37" fmla="*/ 278 h 1785"/>
                <a:gd name="T38" fmla="*/ 185 w 1751"/>
                <a:gd name="T39" fmla="*/ 342 h 1785"/>
                <a:gd name="T40" fmla="*/ 81 w 1751"/>
                <a:gd name="T41" fmla="*/ 433 h 1785"/>
                <a:gd name="T42" fmla="*/ 83 w 1751"/>
                <a:gd name="T43" fmla="*/ 489 h 1785"/>
                <a:gd name="T44" fmla="*/ 101 w 1751"/>
                <a:gd name="T45" fmla="*/ 543 h 1785"/>
                <a:gd name="T46" fmla="*/ 34 w 1751"/>
                <a:gd name="T47" fmla="*/ 620 h 1785"/>
                <a:gd name="T48" fmla="*/ 44 w 1751"/>
                <a:gd name="T49" fmla="*/ 702 h 1785"/>
                <a:gd name="T50" fmla="*/ 0 w 1751"/>
                <a:gd name="T51" fmla="*/ 801 h 1785"/>
                <a:gd name="T52" fmla="*/ 40 w 1751"/>
                <a:gd name="T53" fmla="*/ 827 h 1785"/>
                <a:gd name="T54" fmla="*/ 141 w 1751"/>
                <a:gd name="T55" fmla="*/ 853 h 1785"/>
                <a:gd name="T56" fmla="*/ 280 w 1751"/>
                <a:gd name="T57" fmla="*/ 843 h 1785"/>
                <a:gd name="T58" fmla="*/ 362 w 1751"/>
                <a:gd name="T59" fmla="*/ 896 h 1785"/>
                <a:gd name="T60" fmla="*/ 421 w 1751"/>
                <a:gd name="T61" fmla="*/ 972 h 1785"/>
                <a:gd name="T62" fmla="*/ 461 w 1751"/>
                <a:gd name="T63" fmla="*/ 1091 h 1785"/>
                <a:gd name="T64" fmla="*/ 483 w 1751"/>
                <a:gd name="T65" fmla="*/ 1111 h 1785"/>
                <a:gd name="T66" fmla="*/ 586 w 1751"/>
                <a:gd name="T67" fmla="*/ 1115 h 1785"/>
                <a:gd name="T68" fmla="*/ 630 w 1751"/>
                <a:gd name="T69" fmla="*/ 1133 h 1785"/>
                <a:gd name="T70" fmla="*/ 670 w 1751"/>
                <a:gd name="T71" fmla="*/ 1195 h 1785"/>
                <a:gd name="T72" fmla="*/ 684 w 1751"/>
                <a:gd name="T73" fmla="*/ 1286 h 1785"/>
                <a:gd name="T74" fmla="*/ 636 w 1751"/>
                <a:gd name="T75" fmla="*/ 1342 h 1785"/>
                <a:gd name="T76" fmla="*/ 574 w 1751"/>
                <a:gd name="T77" fmla="*/ 1374 h 1785"/>
                <a:gd name="T78" fmla="*/ 618 w 1751"/>
                <a:gd name="T79" fmla="*/ 1471 h 1785"/>
                <a:gd name="T80" fmla="*/ 594 w 1751"/>
                <a:gd name="T81" fmla="*/ 1537 h 1785"/>
                <a:gd name="T82" fmla="*/ 620 w 1751"/>
                <a:gd name="T83" fmla="*/ 1598 h 1785"/>
                <a:gd name="T84" fmla="*/ 753 w 1751"/>
                <a:gd name="T85" fmla="*/ 1692 h 1785"/>
                <a:gd name="T86" fmla="*/ 825 w 1751"/>
                <a:gd name="T87" fmla="*/ 1692 h 1785"/>
                <a:gd name="T88" fmla="*/ 914 w 1751"/>
                <a:gd name="T89" fmla="*/ 1733 h 1785"/>
                <a:gd name="T90" fmla="*/ 1034 w 1751"/>
                <a:gd name="T91" fmla="*/ 1781 h 1785"/>
                <a:gd name="T92" fmla="*/ 1125 w 1751"/>
                <a:gd name="T93" fmla="*/ 1751 h 1785"/>
                <a:gd name="T94" fmla="*/ 1167 w 1751"/>
                <a:gd name="T95" fmla="*/ 1684 h 1785"/>
                <a:gd name="T96" fmla="*/ 1177 w 1751"/>
                <a:gd name="T97" fmla="*/ 1562 h 1785"/>
                <a:gd name="T98" fmla="*/ 1105 w 1751"/>
                <a:gd name="T99" fmla="*/ 1405 h 1785"/>
                <a:gd name="T100" fmla="*/ 1089 w 1751"/>
                <a:gd name="T101" fmla="*/ 1368 h 1785"/>
                <a:gd name="T102" fmla="*/ 1105 w 1751"/>
                <a:gd name="T103" fmla="*/ 1332 h 1785"/>
                <a:gd name="T104" fmla="*/ 1167 w 1751"/>
                <a:gd name="T105" fmla="*/ 1302 h 1785"/>
                <a:gd name="T106" fmla="*/ 1189 w 1751"/>
                <a:gd name="T107" fmla="*/ 1214 h 1785"/>
                <a:gd name="T108" fmla="*/ 1209 w 1751"/>
                <a:gd name="T109" fmla="*/ 1103 h 1785"/>
                <a:gd name="T110" fmla="*/ 1205 w 1751"/>
                <a:gd name="T111" fmla="*/ 1053 h 1785"/>
                <a:gd name="T112" fmla="*/ 1387 w 1751"/>
                <a:gd name="T113" fmla="*/ 1006 h 1785"/>
                <a:gd name="T114" fmla="*/ 1519 w 1751"/>
                <a:gd name="T115" fmla="*/ 978 h 1785"/>
                <a:gd name="T116" fmla="*/ 1550 w 1751"/>
                <a:gd name="T117" fmla="*/ 942 h 1785"/>
                <a:gd name="T118" fmla="*/ 1594 w 1751"/>
                <a:gd name="T119" fmla="*/ 942 h 1785"/>
                <a:gd name="T120" fmla="*/ 1656 w 1751"/>
                <a:gd name="T121" fmla="*/ 948 h 1785"/>
                <a:gd name="T122" fmla="*/ 1741 w 1751"/>
                <a:gd name="T123" fmla="*/ 841 h 1785"/>
                <a:gd name="T124" fmla="*/ 1698 w 1751"/>
                <a:gd name="T125" fmla="*/ 817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1" h="1785">
                  <a:moveTo>
                    <a:pt x="1698" y="817"/>
                  </a:moveTo>
                  <a:lnTo>
                    <a:pt x="1698" y="817"/>
                  </a:lnTo>
                  <a:lnTo>
                    <a:pt x="1698" y="817"/>
                  </a:lnTo>
                  <a:lnTo>
                    <a:pt x="1690" y="817"/>
                  </a:lnTo>
                  <a:lnTo>
                    <a:pt x="1690" y="817"/>
                  </a:lnTo>
                  <a:lnTo>
                    <a:pt x="1654" y="815"/>
                  </a:lnTo>
                  <a:lnTo>
                    <a:pt x="1622" y="809"/>
                  </a:lnTo>
                  <a:lnTo>
                    <a:pt x="1590" y="799"/>
                  </a:lnTo>
                  <a:lnTo>
                    <a:pt x="1562" y="787"/>
                  </a:lnTo>
                  <a:lnTo>
                    <a:pt x="1535" y="773"/>
                  </a:lnTo>
                  <a:lnTo>
                    <a:pt x="1509" y="755"/>
                  </a:lnTo>
                  <a:lnTo>
                    <a:pt x="1483" y="737"/>
                  </a:lnTo>
                  <a:lnTo>
                    <a:pt x="1459" y="719"/>
                  </a:lnTo>
                  <a:lnTo>
                    <a:pt x="1459" y="719"/>
                  </a:lnTo>
                  <a:lnTo>
                    <a:pt x="1449" y="708"/>
                  </a:lnTo>
                  <a:lnTo>
                    <a:pt x="1439" y="698"/>
                  </a:lnTo>
                  <a:lnTo>
                    <a:pt x="1433" y="686"/>
                  </a:lnTo>
                  <a:lnTo>
                    <a:pt x="1429" y="676"/>
                  </a:lnTo>
                  <a:lnTo>
                    <a:pt x="1427" y="666"/>
                  </a:lnTo>
                  <a:lnTo>
                    <a:pt x="1427" y="656"/>
                  </a:lnTo>
                  <a:lnTo>
                    <a:pt x="1429" y="640"/>
                  </a:lnTo>
                  <a:lnTo>
                    <a:pt x="1429" y="640"/>
                  </a:lnTo>
                  <a:lnTo>
                    <a:pt x="1433" y="626"/>
                  </a:lnTo>
                  <a:lnTo>
                    <a:pt x="1439" y="614"/>
                  </a:lnTo>
                  <a:lnTo>
                    <a:pt x="1451" y="592"/>
                  </a:lnTo>
                  <a:lnTo>
                    <a:pt x="1451" y="592"/>
                  </a:lnTo>
                  <a:lnTo>
                    <a:pt x="1447" y="552"/>
                  </a:lnTo>
                  <a:lnTo>
                    <a:pt x="1447" y="552"/>
                  </a:lnTo>
                  <a:lnTo>
                    <a:pt x="1429" y="519"/>
                  </a:lnTo>
                  <a:lnTo>
                    <a:pt x="1429" y="519"/>
                  </a:lnTo>
                  <a:lnTo>
                    <a:pt x="1423" y="509"/>
                  </a:lnTo>
                  <a:lnTo>
                    <a:pt x="1423" y="509"/>
                  </a:lnTo>
                  <a:lnTo>
                    <a:pt x="1403" y="507"/>
                  </a:lnTo>
                  <a:lnTo>
                    <a:pt x="1393" y="505"/>
                  </a:lnTo>
                  <a:lnTo>
                    <a:pt x="1381" y="503"/>
                  </a:lnTo>
                  <a:lnTo>
                    <a:pt x="1370" y="497"/>
                  </a:lnTo>
                  <a:lnTo>
                    <a:pt x="1358" y="491"/>
                  </a:lnTo>
                  <a:lnTo>
                    <a:pt x="1348" y="483"/>
                  </a:lnTo>
                  <a:lnTo>
                    <a:pt x="1338" y="471"/>
                  </a:lnTo>
                  <a:lnTo>
                    <a:pt x="1338" y="471"/>
                  </a:lnTo>
                  <a:lnTo>
                    <a:pt x="1322" y="463"/>
                  </a:lnTo>
                  <a:lnTo>
                    <a:pt x="1322" y="463"/>
                  </a:lnTo>
                  <a:lnTo>
                    <a:pt x="1302" y="461"/>
                  </a:lnTo>
                  <a:lnTo>
                    <a:pt x="1302" y="461"/>
                  </a:lnTo>
                  <a:lnTo>
                    <a:pt x="1274" y="455"/>
                  </a:lnTo>
                  <a:lnTo>
                    <a:pt x="1250" y="445"/>
                  </a:lnTo>
                  <a:lnTo>
                    <a:pt x="1226" y="431"/>
                  </a:lnTo>
                  <a:lnTo>
                    <a:pt x="1205" y="415"/>
                  </a:lnTo>
                  <a:lnTo>
                    <a:pt x="1185" y="395"/>
                  </a:lnTo>
                  <a:lnTo>
                    <a:pt x="1167" y="372"/>
                  </a:lnTo>
                  <a:lnTo>
                    <a:pt x="1151" y="346"/>
                  </a:lnTo>
                  <a:lnTo>
                    <a:pt x="1139" y="316"/>
                  </a:lnTo>
                  <a:lnTo>
                    <a:pt x="1139" y="316"/>
                  </a:lnTo>
                  <a:lnTo>
                    <a:pt x="1133" y="304"/>
                  </a:lnTo>
                  <a:lnTo>
                    <a:pt x="1123" y="290"/>
                  </a:lnTo>
                  <a:lnTo>
                    <a:pt x="1099" y="262"/>
                  </a:lnTo>
                  <a:lnTo>
                    <a:pt x="1099" y="262"/>
                  </a:lnTo>
                  <a:lnTo>
                    <a:pt x="1083" y="246"/>
                  </a:lnTo>
                  <a:lnTo>
                    <a:pt x="1069" y="228"/>
                  </a:lnTo>
                  <a:lnTo>
                    <a:pt x="1069" y="228"/>
                  </a:lnTo>
                  <a:lnTo>
                    <a:pt x="1059" y="218"/>
                  </a:lnTo>
                  <a:lnTo>
                    <a:pt x="1059" y="218"/>
                  </a:lnTo>
                  <a:lnTo>
                    <a:pt x="1049" y="207"/>
                  </a:lnTo>
                  <a:lnTo>
                    <a:pt x="1040" y="195"/>
                  </a:lnTo>
                  <a:lnTo>
                    <a:pt x="1032" y="179"/>
                  </a:lnTo>
                  <a:lnTo>
                    <a:pt x="1028" y="161"/>
                  </a:lnTo>
                  <a:lnTo>
                    <a:pt x="1028" y="161"/>
                  </a:lnTo>
                  <a:lnTo>
                    <a:pt x="1022" y="123"/>
                  </a:lnTo>
                  <a:lnTo>
                    <a:pt x="1018" y="83"/>
                  </a:lnTo>
                  <a:lnTo>
                    <a:pt x="1016" y="42"/>
                  </a:lnTo>
                  <a:lnTo>
                    <a:pt x="1016" y="0"/>
                  </a:lnTo>
                  <a:lnTo>
                    <a:pt x="1016" y="0"/>
                  </a:lnTo>
                  <a:lnTo>
                    <a:pt x="942" y="20"/>
                  </a:lnTo>
                  <a:lnTo>
                    <a:pt x="942" y="20"/>
                  </a:lnTo>
                  <a:lnTo>
                    <a:pt x="886" y="40"/>
                  </a:lnTo>
                  <a:lnTo>
                    <a:pt x="831" y="59"/>
                  </a:lnTo>
                  <a:lnTo>
                    <a:pt x="831" y="59"/>
                  </a:lnTo>
                  <a:lnTo>
                    <a:pt x="777" y="77"/>
                  </a:lnTo>
                  <a:lnTo>
                    <a:pt x="721" y="95"/>
                  </a:lnTo>
                  <a:lnTo>
                    <a:pt x="721" y="95"/>
                  </a:lnTo>
                  <a:lnTo>
                    <a:pt x="706" y="99"/>
                  </a:lnTo>
                  <a:lnTo>
                    <a:pt x="706" y="99"/>
                  </a:lnTo>
                  <a:lnTo>
                    <a:pt x="684" y="107"/>
                  </a:lnTo>
                  <a:lnTo>
                    <a:pt x="666" y="113"/>
                  </a:lnTo>
                  <a:lnTo>
                    <a:pt x="652" y="123"/>
                  </a:lnTo>
                  <a:lnTo>
                    <a:pt x="646" y="129"/>
                  </a:lnTo>
                  <a:lnTo>
                    <a:pt x="642" y="137"/>
                  </a:lnTo>
                  <a:lnTo>
                    <a:pt x="642" y="137"/>
                  </a:lnTo>
                  <a:lnTo>
                    <a:pt x="634" y="145"/>
                  </a:lnTo>
                  <a:lnTo>
                    <a:pt x="626" y="151"/>
                  </a:lnTo>
                  <a:lnTo>
                    <a:pt x="618" y="157"/>
                  </a:lnTo>
                  <a:lnTo>
                    <a:pt x="608" y="159"/>
                  </a:lnTo>
                  <a:lnTo>
                    <a:pt x="590" y="163"/>
                  </a:lnTo>
                  <a:lnTo>
                    <a:pt x="574" y="163"/>
                  </a:lnTo>
                  <a:lnTo>
                    <a:pt x="574" y="163"/>
                  </a:lnTo>
                  <a:lnTo>
                    <a:pt x="566" y="163"/>
                  </a:lnTo>
                  <a:lnTo>
                    <a:pt x="566" y="163"/>
                  </a:lnTo>
                  <a:lnTo>
                    <a:pt x="560" y="163"/>
                  </a:lnTo>
                  <a:lnTo>
                    <a:pt x="560" y="163"/>
                  </a:lnTo>
                  <a:lnTo>
                    <a:pt x="547" y="163"/>
                  </a:lnTo>
                  <a:lnTo>
                    <a:pt x="537" y="165"/>
                  </a:lnTo>
                  <a:lnTo>
                    <a:pt x="527" y="169"/>
                  </a:lnTo>
                  <a:lnTo>
                    <a:pt x="521" y="173"/>
                  </a:lnTo>
                  <a:lnTo>
                    <a:pt x="515" y="177"/>
                  </a:lnTo>
                  <a:lnTo>
                    <a:pt x="513" y="183"/>
                  </a:lnTo>
                  <a:lnTo>
                    <a:pt x="507" y="195"/>
                  </a:lnTo>
                  <a:lnTo>
                    <a:pt x="507" y="195"/>
                  </a:lnTo>
                  <a:lnTo>
                    <a:pt x="501" y="209"/>
                  </a:lnTo>
                  <a:lnTo>
                    <a:pt x="493" y="220"/>
                  </a:lnTo>
                  <a:lnTo>
                    <a:pt x="485" y="230"/>
                  </a:lnTo>
                  <a:lnTo>
                    <a:pt x="475" y="240"/>
                  </a:lnTo>
                  <a:lnTo>
                    <a:pt x="463" y="246"/>
                  </a:lnTo>
                  <a:lnTo>
                    <a:pt x="451" y="252"/>
                  </a:lnTo>
                  <a:lnTo>
                    <a:pt x="435" y="254"/>
                  </a:lnTo>
                  <a:lnTo>
                    <a:pt x="421" y="256"/>
                  </a:lnTo>
                  <a:lnTo>
                    <a:pt x="421" y="256"/>
                  </a:lnTo>
                  <a:lnTo>
                    <a:pt x="397" y="254"/>
                  </a:lnTo>
                  <a:lnTo>
                    <a:pt x="397" y="254"/>
                  </a:lnTo>
                  <a:lnTo>
                    <a:pt x="298" y="242"/>
                  </a:lnTo>
                  <a:lnTo>
                    <a:pt x="298" y="242"/>
                  </a:lnTo>
                  <a:lnTo>
                    <a:pt x="256" y="236"/>
                  </a:lnTo>
                  <a:lnTo>
                    <a:pt x="256" y="236"/>
                  </a:lnTo>
                  <a:lnTo>
                    <a:pt x="238" y="232"/>
                  </a:lnTo>
                  <a:lnTo>
                    <a:pt x="220" y="228"/>
                  </a:lnTo>
                  <a:lnTo>
                    <a:pt x="220" y="228"/>
                  </a:lnTo>
                  <a:lnTo>
                    <a:pt x="213" y="236"/>
                  </a:lnTo>
                  <a:lnTo>
                    <a:pt x="213" y="236"/>
                  </a:lnTo>
                  <a:lnTo>
                    <a:pt x="197" y="248"/>
                  </a:lnTo>
                  <a:lnTo>
                    <a:pt x="187" y="258"/>
                  </a:lnTo>
                  <a:lnTo>
                    <a:pt x="183" y="26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3" y="290"/>
                  </a:lnTo>
                  <a:lnTo>
                    <a:pt x="189" y="306"/>
                  </a:lnTo>
                  <a:lnTo>
                    <a:pt x="189" y="306"/>
                  </a:lnTo>
                  <a:lnTo>
                    <a:pt x="191" y="318"/>
                  </a:lnTo>
                  <a:lnTo>
                    <a:pt x="189" y="330"/>
                  </a:lnTo>
                  <a:lnTo>
                    <a:pt x="185" y="342"/>
                  </a:lnTo>
                  <a:lnTo>
                    <a:pt x="177" y="350"/>
                  </a:lnTo>
                  <a:lnTo>
                    <a:pt x="177" y="350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11" y="405"/>
                  </a:lnTo>
                  <a:lnTo>
                    <a:pt x="95" y="419"/>
                  </a:lnTo>
                  <a:lnTo>
                    <a:pt x="81" y="433"/>
                  </a:lnTo>
                  <a:lnTo>
                    <a:pt x="81" y="433"/>
                  </a:lnTo>
                  <a:lnTo>
                    <a:pt x="73" y="441"/>
                  </a:lnTo>
                  <a:lnTo>
                    <a:pt x="71" y="447"/>
                  </a:lnTo>
                  <a:lnTo>
                    <a:pt x="71" y="455"/>
                  </a:lnTo>
                  <a:lnTo>
                    <a:pt x="73" y="463"/>
                  </a:lnTo>
                  <a:lnTo>
                    <a:pt x="77" y="475"/>
                  </a:lnTo>
                  <a:lnTo>
                    <a:pt x="83" y="489"/>
                  </a:lnTo>
                  <a:lnTo>
                    <a:pt x="95" y="505"/>
                  </a:lnTo>
                  <a:lnTo>
                    <a:pt x="95" y="505"/>
                  </a:lnTo>
                  <a:lnTo>
                    <a:pt x="99" y="513"/>
                  </a:lnTo>
                  <a:lnTo>
                    <a:pt x="101" y="521"/>
                  </a:lnTo>
                  <a:lnTo>
                    <a:pt x="103" y="527"/>
                  </a:lnTo>
                  <a:lnTo>
                    <a:pt x="103" y="535"/>
                  </a:lnTo>
                  <a:lnTo>
                    <a:pt x="101" y="543"/>
                  </a:lnTo>
                  <a:lnTo>
                    <a:pt x="97" y="548"/>
                  </a:lnTo>
                  <a:lnTo>
                    <a:pt x="93" y="556"/>
                  </a:lnTo>
                  <a:lnTo>
                    <a:pt x="87" y="560"/>
                  </a:lnTo>
                  <a:lnTo>
                    <a:pt x="87" y="560"/>
                  </a:lnTo>
                  <a:lnTo>
                    <a:pt x="63" y="582"/>
                  </a:lnTo>
                  <a:lnTo>
                    <a:pt x="46" y="602"/>
                  </a:lnTo>
                  <a:lnTo>
                    <a:pt x="34" y="620"/>
                  </a:lnTo>
                  <a:lnTo>
                    <a:pt x="28" y="638"/>
                  </a:lnTo>
                  <a:lnTo>
                    <a:pt x="26" y="652"/>
                  </a:lnTo>
                  <a:lnTo>
                    <a:pt x="28" y="666"/>
                  </a:lnTo>
                  <a:lnTo>
                    <a:pt x="32" y="680"/>
                  </a:lnTo>
                  <a:lnTo>
                    <a:pt x="40" y="692"/>
                  </a:lnTo>
                  <a:lnTo>
                    <a:pt x="40" y="692"/>
                  </a:lnTo>
                  <a:lnTo>
                    <a:pt x="44" y="702"/>
                  </a:lnTo>
                  <a:lnTo>
                    <a:pt x="44" y="713"/>
                  </a:lnTo>
                  <a:lnTo>
                    <a:pt x="44" y="723"/>
                  </a:lnTo>
                  <a:lnTo>
                    <a:pt x="40" y="733"/>
                  </a:lnTo>
                  <a:lnTo>
                    <a:pt x="40" y="733"/>
                  </a:lnTo>
                  <a:lnTo>
                    <a:pt x="22" y="761"/>
                  </a:lnTo>
                  <a:lnTo>
                    <a:pt x="22" y="761"/>
                  </a:lnTo>
                  <a:lnTo>
                    <a:pt x="0" y="801"/>
                  </a:lnTo>
                  <a:lnTo>
                    <a:pt x="0" y="801"/>
                  </a:lnTo>
                  <a:lnTo>
                    <a:pt x="0" y="803"/>
                  </a:lnTo>
                  <a:lnTo>
                    <a:pt x="0" y="803"/>
                  </a:lnTo>
                  <a:lnTo>
                    <a:pt x="14" y="809"/>
                  </a:lnTo>
                  <a:lnTo>
                    <a:pt x="28" y="817"/>
                  </a:lnTo>
                  <a:lnTo>
                    <a:pt x="28" y="817"/>
                  </a:lnTo>
                  <a:lnTo>
                    <a:pt x="40" y="827"/>
                  </a:lnTo>
                  <a:lnTo>
                    <a:pt x="51" y="833"/>
                  </a:lnTo>
                  <a:lnTo>
                    <a:pt x="63" y="839"/>
                  </a:lnTo>
                  <a:lnTo>
                    <a:pt x="77" y="845"/>
                  </a:lnTo>
                  <a:lnTo>
                    <a:pt x="91" y="849"/>
                  </a:lnTo>
                  <a:lnTo>
                    <a:pt x="107" y="851"/>
                  </a:lnTo>
                  <a:lnTo>
                    <a:pt x="141" y="853"/>
                  </a:lnTo>
                  <a:lnTo>
                    <a:pt x="141" y="853"/>
                  </a:lnTo>
                  <a:lnTo>
                    <a:pt x="179" y="851"/>
                  </a:lnTo>
                  <a:lnTo>
                    <a:pt x="218" y="847"/>
                  </a:lnTo>
                  <a:lnTo>
                    <a:pt x="230" y="847"/>
                  </a:lnTo>
                  <a:lnTo>
                    <a:pt x="232" y="845"/>
                  </a:lnTo>
                  <a:lnTo>
                    <a:pt x="232" y="845"/>
                  </a:lnTo>
                  <a:lnTo>
                    <a:pt x="258" y="843"/>
                  </a:lnTo>
                  <a:lnTo>
                    <a:pt x="280" y="843"/>
                  </a:lnTo>
                  <a:lnTo>
                    <a:pt x="280" y="843"/>
                  </a:lnTo>
                  <a:lnTo>
                    <a:pt x="300" y="843"/>
                  </a:lnTo>
                  <a:lnTo>
                    <a:pt x="318" y="849"/>
                  </a:lnTo>
                  <a:lnTo>
                    <a:pt x="332" y="857"/>
                  </a:lnTo>
                  <a:lnTo>
                    <a:pt x="344" y="867"/>
                  </a:lnTo>
                  <a:lnTo>
                    <a:pt x="352" y="880"/>
                  </a:lnTo>
                  <a:lnTo>
                    <a:pt x="362" y="896"/>
                  </a:lnTo>
                  <a:lnTo>
                    <a:pt x="378" y="932"/>
                  </a:lnTo>
                  <a:lnTo>
                    <a:pt x="378" y="934"/>
                  </a:lnTo>
                  <a:lnTo>
                    <a:pt x="378" y="934"/>
                  </a:lnTo>
                  <a:lnTo>
                    <a:pt x="385" y="948"/>
                  </a:lnTo>
                  <a:lnTo>
                    <a:pt x="385" y="948"/>
                  </a:lnTo>
                  <a:lnTo>
                    <a:pt x="405" y="960"/>
                  </a:lnTo>
                  <a:lnTo>
                    <a:pt x="421" y="972"/>
                  </a:lnTo>
                  <a:lnTo>
                    <a:pt x="435" y="988"/>
                  </a:lnTo>
                  <a:lnTo>
                    <a:pt x="445" y="1004"/>
                  </a:lnTo>
                  <a:lnTo>
                    <a:pt x="453" y="1024"/>
                  </a:lnTo>
                  <a:lnTo>
                    <a:pt x="459" y="1044"/>
                  </a:lnTo>
                  <a:lnTo>
                    <a:pt x="461" y="1067"/>
                  </a:lnTo>
                  <a:lnTo>
                    <a:pt x="461" y="1091"/>
                  </a:lnTo>
                  <a:lnTo>
                    <a:pt x="461" y="1091"/>
                  </a:lnTo>
                  <a:lnTo>
                    <a:pt x="461" y="1103"/>
                  </a:lnTo>
                  <a:lnTo>
                    <a:pt x="463" y="1107"/>
                  </a:lnTo>
                  <a:lnTo>
                    <a:pt x="463" y="1107"/>
                  </a:lnTo>
                  <a:lnTo>
                    <a:pt x="469" y="1109"/>
                  </a:lnTo>
                  <a:lnTo>
                    <a:pt x="481" y="1111"/>
                  </a:lnTo>
                  <a:lnTo>
                    <a:pt x="481" y="1111"/>
                  </a:lnTo>
                  <a:lnTo>
                    <a:pt x="483" y="1111"/>
                  </a:lnTo>
                  <a:lnTo>
                    <a:pt x="483" y="1111"/>
                  </a:lnTo>
                  <a:lnTo>
                    <a:pt x="509" y="1111"/>
                  </a:lnTo>
                  <a:lnTo>
                    <a:pt x="509" y="1111"/>
                  </a:lnTo>
                  <a:lnTo>
                    <a:pt x="525" y="1111"/>
                  </a:lnTo>
                  <a:lnTo>
                    <a:pt x="525" y="1111"/>
                  </a:lnTo>
                  <a:lnTo>
                    <a:pt x="558" y="1113"/>
                  </a:lnTo>
                  <a:lnTo>
                    <a:pt x="586" y="1115"/>
                  </a:lnTo>
                  <a:lnTo>
                    <a:pt x="598" y="1117"/>
                  </a:lnTo>
                  <a:lnTo>
                    <a:pt x="608" y="1121"/>
                  </a:lnTo>
                  <a:lnTo>
                    <a:pt x="620" y="1125"/>
                  </a:lnTo>
                  <a:lnTo>
                    <a:pt x="628" y="1131"/>
                  </a:lnTo>
                  <a:lnTo>
                    <a:pt x="628" y="1131"/>
                  </a:lnTo>
                  <a:lnTo>
                    <a:pt x="630" y="1133"/>
                  </a:lnTo>
                  <a:lnTo>
                    <a:pt x="630" y="1133"/>
                  </a:lnTo>
                  <a:lnTo>
                    <a:pt x="636" y="1133"/>
                  </a:lnTo>
                  <a:lnTo>
                    <a:pt x="636" y="1133"/>
                  </a:lnTo>
                  <a:lnTo>
                    <a:pt x="638" y="1139"/>
                  </a:lnTo>
                  <a:lnTo>
                    <a:pt x="638" y="1139"/>
                  </a:lnTo>
                  <a:lnTo>
                    <a:pt x="650" y="1153"/>
                  </a:lnTo>
                  <a:lnTo>
                    <a:pt x="660" y="1173"/>
                  </a:lnTo>
                  <a:lnTo>
                    <a:pt x="670" y="1195"/>
                  </a:lnTo>
                  <a:lnTo>
                    <a:pt x="680" y="1222"/>
                  </a:lnTo>
                  <a:lnTo>
                    <a:pt x="680" y="1222"/>
                  </a:lnTo>
                  <a:lnTo>
                    <a:pt x="684" y="1238"/>
                  </a:lnTo>
                  <a:lnTo>
                    <a:pt x="686" y="1252"/>
                  </a:lnTo>
                  <a:lnTo>
                    <a:pt x="688" y="1264"/>
                  </a:lnTo>
                  <a:lnTo>
                    <a:pt x="686" y="1276"/>
                  </a:lnTo>
                  <a:lnTo>
                    <a:pt x="684" y="1286"/>
                  </a:lnTo>
                  <a:lnTo>
                    <a:pt x="682" y="1296"/>
                  </a:lnTo>
                  <a:lnTo>
                    <a:pt x="674" y="1310"/>
                  </a:lnTo>
                  <a:lnTo>
                    <a:pt x="674" y="1310"/>
                  </a:lnTo>
                  <a:lnTo>
                    <a:pt x="664" y="1324"/>
                  </a:lnTo>
                  <a:lnTo>
                    <a:pt x="656" y="1330"/>
                  </a:lnTo>
                  <a:lnTo>
                    <a:pt x="646" y="1338"/>
                  </a:lnTo>
                  <a:lnTo>
                    <a:pt x="636" y="1342"/>
                  </a:lnTo>
                  <a:lnTo>
                    <a:pt x="622" y="1348"/>
                  </a:lnTo>
                  <a:lnTo>
                    <a:pt x="608" y="1352"/>
                  </a:lnTo>
                  <a:lnTo>
                    <a:pt x="590" y="1354"/>
                  </a:lnTo>
                  <a:lnTo>
                    <a:pt x="590" y="1354"/>
                  </a:lnTo>
                  <a:lnTo>
                    <a:pt x="566" y="1358"/>
                  </a:lnTo>
                  <a:lnTo>
                    <a:pt x="566" y="1358"/>
                  </a:lnTo>
                  <a:lnTo>
                    <a:pt x="574" y="1374"/>
                  </a:lnTo>
                  <a:lnTo>
                    <a:pt x="574" y="1374"/>
                  </a:lnTo>
                  <a:lnTo>
                    <a:pt x="580" y="1387"/>
                  </a:lnTo>
                  <a:lnTo>
                    <a:pt x="580" y="1387"/>
                  </a:lnTo>
                  <a:lnTo>
                    <a:pt x="594" y="1417"/>
                  </a:lnTo>
                  <a:lnTo>
                    <a:pt x="608" y="1447"/>
                  </a:lnTo>
                  <a:lnTo>
                    <a:pt x="608" y="1447"/>
                  </a:lnTo>
                  <a:lnTo>
                    <a:pt x="618" y="1471"/>
                  </a:lnTo>
                  <a:lnTo>
                    <a:pt x="618" y="1471"/>
                  </a:lnTo>
                  <a:lnTo>
                    <a:pt x="622" y="1481"/>
                  </a:lnTo>
                  <a:lnTo>
                    <a:pt x="622" y="1493"/>
                  </a:lnTo>
                  <a:lnTo>
                    <a:pt x="620" y="1503"/>
                  </a:lnTo>
                  <a:lnTo>
                    <a:pt x="614" y="1513"/>
                  </a:lnTo>
                  <a:lnTo>
                    <a:pt x="614" y="1513"/>
                  </a:lnTo>
                  <a:lnTo>
                    <a:pt x="594" y="1537"/>
                  </a:lnTo>
                  <a:lnTo>
                    <a:pt x="594" y="1537"/>
                  </a:lnTo>
                  <a:lnTo>
                    <a:pt x="572" y="1566"/>
                  </a:lnTo>
                  <a:lnTo>
                    <a:pt x="572" y="1566"/>
                  </a:lnTo>
                  <a:lnTo>
                    <a:pt x="588" y="1572"/>
                  </a:lnTo>
                  <a:lnTo>
                    <a:pt x="602" y="1582"/>
                  </a:lnTo>
                  <a:lnTo>
                    <a:pt x="614" y="1590"/>
                  </a:lnTo>
                  <a:lnTo>
                    <a:pt x="620" y="1598"/>
                  </a:lnTo>
                  <a:lnTo>
                    <a:pt x="620" y="1598"/>
                  </a:lnTo>
                  <a:lnTo>
                    <a:pt x="660" y="1636"/>
                  </a:lnTo>
                  <a:lnTo>
                    <a:pt x="678" y="1654"/>
                  </a:lnTo>
                  <a:lnTo>
                    <a:pt x="696" y="1666"/>
                  </a:lnTo>
                  <a:lnTo>
                    <a:pt x="714" y="1678"/>
                  </a:lnTo>
                  <a:lnTo>
                    <a:pt x="733" y="1686"/>
                  </a:lnTo>
                  <a:lnTo>
                    <a:pt x="753" y="1692"/>
                  </a:lnTo>
                  <a:lnTo>
                    <a:pt x="773" y="1692"/>
                  </a:lnTo>
                  <a:lnTo>
                    <a:pt x="773" y="1692"/>
                  </a:lnTo>
                  <a:lnTo>
                    <a:pt x="797" y="1692"/>
                  </a:lnTo>
                  <a:lnTo>
                    <a:pt x="797" y="1692"/>
                  </a:lnTo>
                  <a:lnTo>
                    <a:pt x="809" y="1690"/>
                  </a:lnTo>
                  <a:lnTo>
                    <a:pt x="809" y="1690"/>
                  </a:lnTo>
                  <a:lnTo>
                    <a:pt x="825" y="1692"/>
                  </a:lnTo>
                  <a:lnTo>
                    <a:pt x="839" y="1696"/>
                  </a:lnTo>
                  <a:lnTo>
                    <a:pt x="839" y="1696"/>
                  </a:lnTo>
                  <a:lnTo>
                    <a:pt x="855" y="1698"/>
                  </a:lnTo>
                  <a:lnTo>
                    <a:pt x="869" y="1704"/>
                  </a:lnTo>
                  <a:lnTo>
                    <a:pt x="869" y="1704"/>
                  </a:lnTo>
                  <a:lnTo>
                    <a:pt x="914" y="1733"/>
                  </a:lnTo>
                  <a:lnTo>
                    <a:pt x="914" y="1733"/>
                  </a:lnTo>
                  <a:lnTo>
                    <a:pt x="932" y="1741"/>
                  </a:lnTo>
                  <a:lnTo>
                    <a:pt x="932" y="1741"/>
                  </a:lnTo>
                  <a:lnTo>
                    <a:pt x="976" y="1765"/>
                  </a:lnTo>
                  <a:lnTo>
                    <a:pt x="1000" y="1775"/>
                  </a:lnTo>
                  <a:lnTo>
                    <a:pt x="1022" y="1785"/>
                  </a:lnTo>
                  <a:lnTo>
                    <a:pt x="1022" y="1785"/>
                  </a:lnTo>
                  <a:lnTo>
                    <a:pt x="1034" y="1781"/>
                  </a:lnTo>
                  <a:lnTo>
                    <a:pt x="1057" y="1771"/>
                  </a:lnTo>
                  <a:lnTo>
                    <a:pt x="1057" y="1771"/>
                  </a:lnTo>
                  <a:lnTo>
                    <a:pt x="1077" y="1761"/>
                  </a:lnTo>
                  <a:lnTo>
                    <a:pt x="1093" y="1755"/>
                  </a:lnTo>
                  <a:lnTo>
                    <a:pt x="1109" y="1753"/>
                  </a:lnTo>
                  <a:lnTo>
                    <a:pt x="1125" y="1751"/>
                  </a:lnTo>
                  <a:lnTo>
                    <a:pt x="1125" y="1751"/>
                  </a:lnTo>
                  <a:lnTo>
                    <a:pt x="1141" y="1753"/>
                  </a:lnTo>
                  <a:lnTo>
                    <a:pt x="1157" y="1757"/>
                  </a:lnTo>
                  <a:lnTo>
                    <a:pt x="1157" y="1757"/>
                  </a:lnTo>
                  <a:lnTo>
                    <a:pt x="1161" y="1753"/>
                  </a:lnTo>
                  <a:lnTo>
                    <a:pt x="1161" y="1753"/>
                  </a:lnTo>
                  <a:lnTo>
                    <a:pt x="1163" y="1717"/>
                  </a:lnTo>
                  <a:lnTo>
                    <a:pt x="1167" y="1684"/>
                  </a:lnTo>
                  <a:lnTo>
                    <a:pt x="1173" y="1648"/>
                  </a:lnTo>
                  <a:lnTo>
                    <a:pt x="1183" y="1614"/>
                  </a:lnTo>
                  <a:lnTo>
                    <a:pt x="1183" y="1614"/>
                  </a:lnTo>
                  <a:lnTo>
                    <a:pt x="1183" y="1592"/>
                  </a:lnTo>
                  <a:lnTo>
                    <a:pt x="1183" y="1592"/>
                  </a:lnTo>
                  <a:lnTo>
                    <a:pt x="1177" y="1562"/>
                  </a:lnTo>
                  <a:lnTo>
                    <a:pt x="1177" y="1562"/>
                  </a:lnTo>
                  <a:lnTo>
                    <a:pt x="1167" y="1515"/>
                  </a:lnTo>
                  <a:lnTo>
                    <a:pt x="1163" y="1493"/>
                  </a:lnTo>
                  <a:lnTo>
                    <a:pt x="1155" y="1471"/>
                  </a:lnTo>
                  <a:lnTo>
                    <a:pt x="1147" y="1453"/>
                  </a:lnTo>
                  <a:lnTo>
                    <a:pt x="1135" y="1435"/>
                  </a:lnTo>
                  <a:lnTo>
                    <a:pt x="1123" y="1419"/>
                  </a:lnTo>
                  <a:lnTo>
                    <a:pt x="1105" y="1405"/>
                  </a:lnTo>
                  <a:lnTo>
                    <a:pt x="1105" y="1405"/>
                  </a:lnTo>
                  <a:lnTo>
                    <a:pt x="1101" y="1401"/>
                  </a:lnTo>
                  <a:lnTo>
                    <a:pt x="1095" y="1395"/>
                  </a:lnTo>
                  <a:lnTo>
                    <a:pt x="1091" y="1389"/>
                  </a:lnTo>
                  <a:lnTo>
                    <a:pt x="1089" y="1381"/>
                  </a:lnTo>
                  <a:lnTo>
                    <a:pt x="1089" y="1376"/>
                  </a:lnTo>
                  <a:lnTo>
                    <a:pt x="1089" y="1368"/>
                  </a:lnTo>
                  <a:lnTo>
                    <a:pt x="1089" y="1362"/>
                  </a:lnTo>
                  <a:lnTo>
                    <a:pt x="1093" y="1354"/>
                  </a:lnTo>
                  <a:lnTo>
                    <a:pt x="1093" y="1354"/>
                  </a:lnTo>
                  <a:lnTo>
                    <a:pt x="1095" y="1348"/>
                  </a:lnTo>
                  <a:lnTo>
                    <a:pt x="1095" y="1348"/>
                  </a:lnTo>
                  <a:lnTo>
                    <a:pt x="1099" y="1340"/>
                  </a:lnTo>
                  <a:lnTo>
                    <a:pt x="1105" y="1332"/>
                  </a:lnTo>
                  <a:lnTo>
                    <a:pt x="1115" y="1322"/>
                  </a:lnTo>
                  <a:lnTo>
                    <a:pt x="1121" y="1320"/>
                  </a:lnTo>
                  <a:lnTo>
                    <a:pt x="1129" y="1318"/>
                  </a:lnTo>
                  <a:lnTo>
                    <a:pt x="1129" y="1318"/>
                  </a:lnTo>
                  <a:lnTo>
                    <a:pt x="1145" y="1314"/>
                  </a:lnTo>
                  <a:lnTo>
                    <a:pt x="1157" y="1310"/>
                  </a:lnTo>
                  <a:lnTo>
                    <a:pt x="1167" y="1302"/>
                  </a:lnTo>
                  <a:lnTo>
                    <a:pt x="1177" y="1294"/>
                  </a:lnTo>
                  <a:lnTo>
                    <a:pt x="1183" y="1282"/>
                  </a:lnTo>
                  <a:lnTo>
                    <a:pt x="1187" y="1268"/>
                  </a:lnTo>
                  <a:lnTo>
                    <a:pt x="1189" y="1248"/>
                  </a:lnTo>
                  <a:lnTo>
                    <a:pt x="1189" y="1226"/>
                  </a:lnTo>
                  <a:lnTo>
                    <a:pt x="1189" y="1226"/>
                  </a:lnTo>
                  <a:lnTo>
                    <a:pt x="1189" y="1214"/>
                  </a:lnTo>
                  <a:lnTo>
                    <a:pt x="1189" y="1205"/>
                  </a:lnTo>
                  <a:lnTo>
                    <a:pt x="1193" y="1187"/>
                  </a:lnTo>
                  <a:lnTo>
                    <a:pt x="1193" y="1187"/>
                  </a:lnTo>
                  <a:lnTo>
                    <a:pt x="1197" y="1179"/>
                  </a:lnTo>
                  <a:lnTo>
                    <a:pt x="1197" y="1179"/>
                  </a:lnTo>
                  <a:lnTo>
                    <a:pt x="1209" y="1109"/>
                  </a:lnTo>
                  <a:lnTo>
                    <a:pt x="1209" y="1103"/>
                  </a:lnTo>
                  <a:lnTo>
                    <a:pt x="1209" y="1103"/>
                  </a:lnTo>
                  <a:lnTo>
                    <a:pt x="1203" y="1095"/>
                  </a:lnTo>
                  <a:lnTo>
                    <a:pt x="1201" y="1085"/>
                  </a:lnTo>
                  <a:lnTo>
                    <a:pt x="1199" y="1075"/>
                  </a:lnTo>
                  <a:lnTo>
                    <a:pt x="1201" y="1063"/>
                  </a:lnTo>
                  <a:lnTo>
                    <a:pt x="1201" y="1063"/>
                  </a:lnTo>
                  <a:lnTo>
                    <a:pt x="1205" y="1053"/>
                  </a:lnTo>
                  <a:lnTo>
                    <a:pt x="1213" y="1045"/>
                  </a:lnTo>
                  <a:lnTo>
                    <a:pt x="1220" y="1040"/>
                  </a:lnTo>
                  <a:lnTo>
                    <a:pt x="1232" y="1036"/>
                  </a:lnTo>
                  <a:lnTo>
                    <a:pt x="1280" y="1028"/>
                  </a:lnTo>
                  <a:lnTo>
                    <a:pt x="1280" y="1028"/>
                  </a:lnTo>
                  <a:lnTo>
                    <a:pt x="1387" y="1006"/>
                  </a:lnTo>
                  <a:lnTo>
                    <a:pt x="1387" y="1006"/>
                  </a:lnTo>
                  <a:lnTo>
                    <a:pt x="1429" y="998"/>
                  </a:lnTo>
                  <a:lnTo>
                    <a:pt x="1429" y="998"/>
                  </a:lnTo>
                  <a:lnTo>
                    <a:pt x="1473" y="990"/>
                  </a:lnTo>
                  <a:lnTo>
                    <a:pt x="1515" y="982"/>
                  </a:lnTo>
                  <a:lnTo>
                    <a:pt x="1515" y="982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29" y="958"/>
                  </a:lnTo>
                  <a:lnTo>
                    <a:pt x="1529" y="958"/>
                  </a:lnTo>
                  <a:lnTo>
                    <a:pt x="1535" y="952"/>
                  </a:lnTo>
                  <a:lnTo>
                    <a:pt x="1543" y="946"/>
                  </a:lnTo>
                  <a:lnTo>
                    <a:pt x="1550" y="942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74" y="938"/>
                  </a:lnTo>
                  <a:lnTo>
                    <a:pt x="1574" y="938"/>
                  </a:lnTo>
                  <a:lnTo>
                    <a:pt x="1584" y="938"/>
                  </a:lnTo>
                  <a:lnTo>
                    <a:pt x="1594" y="942"/>
                  </a:lnTo>
                  <a:lnTo>
                    <a:pt x="1594" y="942"/>
                  </a:lnTo>
                  <a:lnTo>
                    <a:pt x="1620" y="950"/>
                  </a:lnTo>
                  <a:lnTo>
                    <a:pt x="1632" y="954"/>
                  </a:lnTo>
                  <a:lnTo>
                    <a:pt x="1642" y="954"/>
                  </a:lnTo>
                  <a:lnTo>
                    <a:pt x="1642" y="954"/>
                  </a:lnTo>
                  <a:lnTo>
                    <a:pt x="1648" y="954"/>
                  </a:lnTo>
                  <a:lnTo>
                    <a:pt x="1656" y="948"/>
                  </a:lnTo>
                  <a:lnTo>
                    <a:pt x="1668" y="934"/>
                  </a:lnTo>
                  <a:lnTo>
                    <a:pt x="1684" y="910"/>
                  </a:lnTo>
                  <a:lnTo>
                    <a:pt x="1684" y="910"/>
                  </a:lnTo>
                  <a:lnTo>
                    <a:pt x="1698" y="888"/>
                  </a:lnTo>
                  <a:lnTo>
                    <a:pt x="1713" y="867"/>
                  </a:lnTo>
                  <a:lnTo>
                    <a:pt x="1731" y="849"/>
                  </a:lnTo>
                  <a:lnTo>
                    <a:pt x="1741" y="841"/>
                  </a:lnTo>
                  <a:lnTo>
                    <a:pt x="1751" y="833"/>
                  </a:lnTo>
                  <a:lnTo>
                    <a:pt x="1751" y="833"/>
                  </a:lnTo>
                  <a:lnTo>
                    <a:pt x="1735" y="829"/>
                  </a:lnTo>
                  <a:lnTo>
                    <a:pt x="1721" y="825"/>
                  </a:lnTo>
                  <a:lnTo>
                    <a:pt x="1721" y="825"/>
                  </a:lnTo>
                  <a:lnTo>
                    <a:pt x="1708" y="819"/>
                  </a:lnTo>
                  <a:lnTo>
                    <a:pt x="1698" y="817"/>
                  </a:lnTo>
                  <a:lnTo>
                    <a:pt x="1698" y="8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12" name="Freeform 6"/>
            <p:cNvSpPr>
              <a:spLocks/>
            </p:cNvSpPr>
            <p:nvPr/>
          </p:nvSpPr>
          <p:spPr bwMode="auto">
            <a:xfrm>
              <a:off x="7028692" y="2631854"/>
              <a:ext cx="243557" cy="301064"/>
            </a:xfrm>
            <a:custGeom>
              <a:avLst/>
              <a:gdLst>
                <a:gd name="T0" fmla="*/ 1014 w 1470"/>
                <a:gd name="T1" fmla="*/ 1669 h 1836"/>
                <a:gd name="T2" fmla="*/ 1050 w 1470"/>
                <a:gd name="T3" fmla="*/ 1636 h 1836"/>
                <a:gd name="T4" fmla="*/ 1096 w 1470"/>
                <a:gd name="T5" fmla="*/ 1620 h 1836"/>
                <a:gd name="T6" fmla="*/ 1126 w 1470"/>
                <a:gd name="T7" fmla="*/ 1618 h 1836"/>
                <a:gd name="T8" fmla="*/ 1136 w 1470"/>
                <a:gd name="T9" fmla="*/ 1500 h 1836"/>
                <a:gd name="T10" fmla="*/ 1173 w 1470"/>
                <a:gd name="T11" fmla="*/ 1343 h 1836"/>
                <a:gd name="T12" fmla="*/ 1233 w 1470"/>
                <a:gd name="T13" fmla="*/ 1318 h 1836"/>
                <a:gd name="T14" fmla="*/ 1307 w 1470"/>
                <a:gd name="T15" fmla="*/ 1300 h 1836"/>
                <a:gd name="T16" fmla="*/ 1305 w 1470"/>
                <a:gd name="T17" fmla="*/ 1220 h 1836"/>
                <a:gd name="T18" fmla="*/ 1326 w 1470"/>
                <a:gd name="T19" fmla="*/ 1161 h 1836"/>
                <a:gd name="T20" fmla="*/ 1390 w 1470"/>
                <a:gd name="T21" fmla="*/ 1127 h 1836"/>
                <a:gd name="T22" fmla="*/ 1466 w 1470"/>
                <a:gd name="T23" fmla="*/ 996 h 1836"/>
                <a:gd name="T24" fmla="*/ 1424 w 1470"/>
                <a:gd name="T25" fmla="*/ 970 h 1836"/>
                <a:gd name="T26" fmla="*/ 1354 w 1470"/>
                <a:gd name="T27" fmla="*/ 962 h 1836"/>
                <a:gd name="T28" fmla="*/ 1283 w 1470"/>
                <a:gd name="T29" fmla="*/ 894 h 1836"/>
                <a:gd name="T30" fmla="*/ 1201 w 1470"/>
                <a:gd name="T31" fmla="*/ 852 h 1836"/>
                <a:gd name="T32" fmla="*/ 1159 w 1470"/>
                <a:gd name="T33" fmla="*/ 840 h 1836"/>
                <a:gd name="T34" fmla="*/ 1106 w 1470"/>
                <a:gd name="T35" fmla="*/ 866 h 1836"/>
                <a:gd name="T36" fmla="*/ 1050 w 1470"/>
                <a:gd name="T37" fmla="*/ 844 h 1836"/>
                <a:gd name="T38" fmla="*/ 935 w 1470"/>
                <a:gd name="T39" fmla="*/ 771 h 1836"/>
                <a:gd name="T40" fmla="*/ 889 w 1470"/>
                <a:gd name="T41" fmla="*/ 739 h 1836"/>
                <a:gd name="T42" fmla="*/ 855 w 1470"/>
                <a:gd name="T43" fmla="*/ 747 h 1836"/>
                <a:gd name="T44" fmla="*/ 818 w 1470"/>
                <a:gd name="T45" fmla="*/ 703 h 1836"/>
                <a:gd name="T46" fmla="*/ 734 w 1470"/>
                <a:gd name="T47" fmla="*/ 687 h 1836"/>
                <a:gd name="T48" fmla="*/ 712 w 1470"/>
                <a:gd name="T49" fmla="*/ 626 h 1836"/>
                <a:gd name="T50" fmla="*/ 764 w 1470"/>
                <a:gd name="T51" fmla="*/ 546 h 1836"/>
                <a:gd name="T52" fmla="*/ 728 w 1470"/>
                <a:gd name="T53" fmla="*/ 506 h 1836"/>
                <a:gd name="T54" fmla="*/ 670 w 1470"/>
                <a:gd name="T55" fmla="*/ 415 h 1836"/>
                <a:gd name="T56" fmla="*/ 674 w 1470"/>
                <a:gd name="T57" fmla="*/ 320 h 1836"/>
                <a:gd name="T58" fmla="*/ 728 w 1470"/>
                <a:gd name="T59" fmla="*/ 242 h 1836"/>
                <a:gd name="T60" fmla="*/ 676 w 1470"/>
                <a:gd name="T61" fmla="*/ 169 h 1836"/>
                <a:gd name="T62" fmla="*/ 698 w 1470"/>
                <a:gd name="T63" fmla="*/ 89 h 1836"/>
                <a:gd name="T64" fmla="*/ 597 w 1470"/>
                <a:gd name="T65" fmla="*/ 75 h 1836"/>
                <a:gd name="T66" fmla="*/ 490 w 1470"/>
                <a:gd name="T67" fmla="*/ 5 h 1836"/>
                <a:gd name="T68" fmla="*/ 418 w 1470"/>
                <a:gd name="T69" fmla="*/ 105 h 1836"/>
                <a:gd name="T70" fmla="*/ 440 w 1470"/>
                <a:gd name="T71" fmla="*/ 178 h 1836"/>
                <a:gd name="T72" fmla="*/ 428 w 1470"/>
                <a:gd name="T73" fmla="*/ 228 h 1836"/>
                <a:gd name="T74" fmla="*/ 297 w 1470"/>
                <a:gd name="T75" fmla="*/ 337 h 1836"/>
                <a:gd name="T76" fmla="*/ 183 w 1470"/>
                <a:gd name="T77" fmla="*/ 419 h 1836"/>
                <a:gd name="T78" fmla="*/ 112 w 1470"/>
                <a:gd name="T79" fmla="*/ 485 h 1836"/>
                <a:gd name="T80" fmla="*/ 42 w 1470"/>
                <a:gd name="T81" fmla="*/ 592 h 1836"/>
                <a:gd name="T82" fmla="*/ 2 w 1470"/>
                <a:gd name="T83" fmla="*/ 685 h 1836"/>
                <a:gd name="T84" fmla="*/ 20 w 1470"/>
                <a:gd name="T85" fmla="*/ 769 h 1836"/>
                <a:gd name="T86" fmla="*/ 28 w 1470"/>
                <a:gd name="T87" fmla="*/ 834 h 1836"/>
                <a:gd name="T88" fmla="*/ 50 w 1470"/>
                <a:gd name="T89" fmla="*/ 948 h 1836"/>
                <a:gd name="T90" fmla="*/ 36 w 1470"/>
                <a:gd name="T91" fmla="*/ 1055 h 1836"/>
                <a:gd name="T92" fmla="*/ 84 w 1470"/>
                <a:gd name="T93" fmla="*/ 1121 h 1836"/>
                <a:gd name="T94" fmla="*/ 152 w 1470"/>
                <a:gd name="T95" fmla="*/ 1200 h 1836"/>
                <a:gd name="T96" fmla="*/ 203 w 1470"/>
                <a:gd name="T97" fmla="*/ 1206 h 1836"/>
                <a:gd name="T98" fmla="*/ 247 w 1470"/>
                <a:gd name="T99" fmla="*/ 1230 h 1836"/>
                <a:gd name="T100" fmla="*/ 297 w 1470"/>
                <a:gd name="T101" fmla="*/ 1296 h 1836"/>
                <a:gd name="T102" fmla="*/ 392 w 1470"/>
                <a:gd name="T103" fmla="*/ 1415 h 1836"/>
                <a:gd name="T104" fmla="*/ 557 w 1470"/>
                <a:gd name="T105" fmla="*/ 1520 h 1836"/>
                <a:gd name="T106" fmla="*/ 661 w 1470"/>
                <a:gd name="T107" fmla="*/ 1506 h 1836"/>
                <a:gd name="T108" fmla="*/ 754 w 1470"/>
                <a:gd name="T109" fmla="*/ 1493 h 1836"/>
                <a:gd name="T110" fmla="*/ 804 w 1470"/>
                <a:gd name="T111" fmla="*/ 1568 h 1836"/>
                <a:gd name="T112" fmla="*/ 833 w 1470"/>
                <a:gd name="T113" fmla="*/ 1612 h 1836"/>
                <a:gd name="T114" fmla="*/ 895 w 1470"/>
                <a:gd name="T115" fmla="*/ 1679 h 1836"/>
                <a:gd name="T116" fmla="*/ 909 w 1470"/>
                <a:gd name="T117" fmla="*/ 1785 h 1836"/>
                <a:gd name="T118" fmla="*/ 921 w 1470"/>
                <a:gd name="T119" fmla="*/ 1823 h 1836"/>
                <a:gd name="T120" fmla="*/ 979 w 1470"/>
                <a:gd name="T121" fmla="*/ 1834 h 1836"/>
                <a:gd name="T122" fmla="*/ 1024 w 1470"/>
                <a:gd name="T123" fmla="*/ 1787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0" h="1836">
                  <a:moveTo>
                    <a:pt x="1004" y="1733"/>
                  </a:moveTo>
                  <a:lnTo>
                    <a:pt x="1004" y="1733"/>
                  </a:lnTo>
                  <a:lnTo>
                    <a:pt x="979" y="1689"/>
                  </a:lnTo>
                  <a:lnTo>
                    <a:pt x="979" y="1689"/>
                  </a:lnTo>
                  <a:lnTo>
                    <a:pt x="989" y="1685"/>
                  </a:lnTo>
                  <a:lnTo>
                    <a:pt x="996" y="1681"/>
                  </a:lnTo>
                  <a:lnTo>
                    <a:pt x="1014" y="1669"/>
                  </a:lnTo>
                  <a:lnTo>
                    <a:pt x="1014" y="1669"/>
                  </a:lnTo>
                  <a:lnTo>
                    <a:pt x="1014" y="1667"/>
                  </a:lnTo>
                  <a:lnTo>
                    <a:pt x="1014" y="1667"/>
                  </a:lnTo>
                  <a:lnTo>
                    <a:pt x="1022" y="1658"/>
                  </a:lnTo>
                  <a:lnTo>
                    <a:pt x="1030" y="1650"/>
                  </a:lnTo>
                  <a:lnTo>
                    <a:pt x="1040" y="1642"/>
                  </a:lnTo>
                  <a:lnTo>
                    <a:pt x="1050" y="1636"/>
                  </a:lnTo>
                  <a:lnTo>
                    <a:pt x="1050" y="1636"/>
                  </a:lnTo>
                  <a:lnTo>
                    <a:pt x="1060" y="1630"/>
                  </a:lnTo>
                  <a:lnTo>
                    <a:pt x="1070" y="1624"/>
                  </a:lnTo>
                  <a:lnTo>
                    <a:pt x="1080" y="1620"/>
                  </a:lnTo>
                  <a:lnTo>
                    <a:pt x="1092" y="1620"/>
                  </a:lnTo>
                  <a:lnTo>
                    <a:pt x="1092" y="1620"/>
                  </a:lnTo>
                  <a:lnTo>
                    <a:pt x="1096" y="1620"/>
                  </a:lnTo>
                  <a:lnTo>
                    <a:pt x="1096" y="1620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4" y="1618"/>
                  </a:lnTo>
                  <a:lnTo>
                    <a:pt x="1114" y="1618"/>
                  </a:lnTo>
                  <a:lnTo>
                    <a:pt x="1126" y="1618"/>
                  </a:lnTo>
                  <a:lnTo>
                    <a:pt x="1130" y="1616"/>
                  </a:lnTo>
                  <a:lnTo>
                    <a:pt x="1130" y="1616"/>
                  </a:lnTo>
                  <a:lnTo>
                    <a:pt x="1132" y="1610"/>
                  </a:lnTo>
                  <a:lnTo>
                    <a:pt x="1132" y="1596"/>
                  </a:lnTo>
                  <a:lnTo>
                    <a:pt x="1132" y="1596"/>
                  </a:lnTo>
                  <a:lnTo>
                    <a:pt x="1136" y="1500"/>
                  </a:lnTo>
                  <a:lnTo>
                    <a:pt x="1136" y="1500"/>
                  </a:lnTo>
                  <a:lnTo>
                    <a:pt x="1140" y="1429"/>
                  </a:lnTo>
                  <a:lnTo>
                    <a:pt x="1140" y="1429"/>
                  </a:lnTo>
                  <a:lnTo>
                    <a:pt x="1144" y="1403"/>
                  </a:lnTo>
                  <a:lnTo>
                    <a:pt x="1150" y="1379"/>
                  </a:lnTo>
                  <a:lnTo>
                    <a:pt x="1159" y="1359"/>
                  </a:lnTo>
                  <a:lnTo>
                    <a:pt x="1165" y="1351"/>
                  </a:lnTo>
                  <a:lnTo>
                    <a:pt x="1173" y="1343"/>
                  </a:lnTo>
                  <a:lnTo>
                    <a:pt x="1173" y="1343"/>
                  </a:lnTo>
                  <a:lnTo>
                    <a:pt x="1181" y="1337"/>
                  </a:lnTo>
                  <a:lnTo>
                    <a:pt x="1189" y="1332"/>
                  </a:lnTo>
                  <a:lnTo>
                    <a:pt x="1189" y="1332"/>
                  </a:lnTo>
                  <a:lnTo>
                    <a:pt x="1203" y="1326"/>
                  </a:lnTo>
                  <a:lnTo>
                    <a:pt x="1217" y="1322"/>
                  </a:lnTo>
                  <a:lnTo>
                    <a:pt x="1233" y="1318"/>
                  </a:lnTo>
                  <a:lnTo>
                    <a:pt x="1249" y="1318"/>
                  </a:lnTo>
                  <a:lnTo>
                    <a:pt x="1249" y="1318"/>
                  </a:lnTo>
                  <a:lnTo>
                    <a:pt x="1263" y="1316"/>
                  </a:lnTo>
                  <a:lnTo>
                    <a:pt x="1277" y="1312"/>
                  </a:lnTo>
                  <a:lnTo>
                    <a:pt x="1291" y="1308"/>
                  </a:lnTo>
                  <a:lnTo>
                    <a:pt x="1307" y="1300"/>
                  </a:lnTo>
                  <a:lnTo>
                    <a:pt x="1307" y="1300"/>
                  </a:lnTo>
                  <a:lnTo>
                    <a:pt x="1311" y="1298"/>
                  </a:lnTo>
                  <a:lnTo>
                    <a:pt x="1313" y="1294"/>
                  </a:lnTo>
                  <a:lnTo>
                    <a:pt x="1315" y="1284"/>
                  </a:lnTo>
                  <a:lnTo>
                    <a:pt x="1313" y="1268"/>
                  </a:lnTo>
                  <a:lnTo>
                    <a:pt x="1313" y="1268"/>
                  </a:lnTo>
                  <a:lnTo>
                    <a:pt x="1307" y="1244"/>
                  </a:lnTo>
                  <a:lnTo>
                    <a:pt x="1305" y="1220"/>
                  </a:lnTo>
                  <a:lnTo>
                    <a:pt x="1305" y="1210"/>
                  </a:lnTo>
                  <a:lnTo>
                    <a:pt x="1307" y="1198"/>
                  </a:lnTo>
                  <a:lnTo>
                    <a:pt x="1309" y="1188"/>
                  </a:lnTo>
                  <a:lnTo>
                    <a:pt x="1313" y="1178"/>
                  </a:lnTo>
                  <a:lnTo>
                    <a:pt x="1313" y="1178"/>
                  </a:lnTo>
                  <a:lnTo>
                    <a:pt x="1321" y="1168"/>
                  </a:lnTo>
                  <a:lnTo>
                    <a:pt x="1326" y="1161"/>
                  </a:lnTo>
                  <a:lnTo>
                    <a:pt x="1334" y="1153"/>
                  </a:lnTo>
                  <a:lnTo>
                    <a:pt x="1344" y="1147"/>
                  </a:lnTo>
                  <a:lnTo>
                    <a:pt x="1364" y="1137"/>
                  </a:lnTo>
                  <a:lnTo>
                    <a:pt x="1388" y="1129"/>
                  </a:lnTo>
                  <a:lnTo>
                    <a:pt x="1388" y="1129"/>
                  </a:lnTo>
                  <a:lnTo>
                    <a:pt x="1390" y="1127"/>
                  </a:lnTo>
                  <a:lnTo>
                    <a:pt x="1390" y="1127"/>
                  </a:lnTo>
                  <a:lnTo>
                    <a:pt x="1406" y="1103"/>
                  </a:lnTo>
                  <a:lnTo>
                    <a:pt x="1406" y="1103"/>
                  </a:lnTo>
                  <a:lnTo>
                    <a:pt x="1436" y="1057"/>
                  </a:lnTo>
                  <a:lnTo>
                    <a:pt x="1448" y="1033"/>
                  </a:lnTo>
                  <a:lnTo>
                    <a:pt x="1458" y="1011"/>
                  </a:lnTo>
                  <a:lnTo>
                    <a:pt x="1458" y="1011"/>
                  </a:lnTo>
                  <a:lnTo>
                    <a:pt x="1466" y="996"/>
                  </a:lnTo>
                  <a:lnTo>
                    <a:pt x="1466" y="996"/>
                  </a:lnTo>
                  <a:lnTo>
                    <a:pt x="1470" y="972"/>
                  </a:lnTo>
                  <a:lnTo>
                    <a:pt x="1470" y="972"/>
                  </a:lnTo>
                  <a:lnTo>
                    <a:pt x="1462" y="970"/>
                  </a:lnTo>
                  <a:lnTo>
                    <a:pt x="1448" y="970"/>
                  </a:lnTo>
                  <a:lnTo>
                    <a:pt x="1448" y="970"/>
                  </a:lnTo>
                  <a:lnTo>
                    <a:pt x="1424" y="970"/>
                  </a:lnTo>
                  <a:lnTo>
                    <a:pt x="1416" y="970"/>
                  </a:lnTo>
                  <a:lnTo>
                    <a:pt x="1416" y="970"/>
                  </a:lnTo>
                  <a:lnTo>
                    <a:pt x="1406" y="972"/>
                  </a:lnTo>
                  <a:lnTo>
                    <a:pt x="1406" y="972"/>
                  </a:lnTo>
                  <a:lnTo>
                    <a:pt x="1388" y="970"/>
                  </a:lnTo>
                  <a:lnTo>
                    <a:pt x="1370" y="966"/>
                  </a:lnTo>
                  <a:lnTo>
                    <a:pt x="1354" y="962"/>
                  </a:lnTo>
                  <a:lnTo>
                    <a:pt x="1338" y="954"/>
                  </a:lnTo>
                  <a:lnTo>
                    <a:pt x="1326" y="944"/>
                  </a:lnTo>
                  <a:lnTo>
                    <a:pt x="1313" y="932"/>
                  </a:lnTo>
                  <a:lnTo>
                    <a:pt x="1303" y="918"/>
                  </a:lnTo>
                  <a:lnTo>
                    <a:pt x="1293" y="902"/>
                  </a:lnTo>
                  <a:lnTo>
                    <a:pt x="1293" y="902"/>
                  </a:lnTo>
                  <a:lnTo>
                    <a:pt x="1283" y="894"/>
                  </a:lnTo>
                  <a:lnTo>
                    <a:pt x="1269" y="886"/>
                  </a:lnTo>
                  <a:lnTo>
                    <a:pt x="1269" y="886"/>
                  </a:lnTo>
                  <a:lnTo>
                    <a:pt x="1257" y="880"/>
                  </a:lnTo>
                  <a:lnTo>
                    <a:pt x="1257" y="880"/>
                  </a:lnTo>
                  <a:lnTo>
                    <a:pt x="1229" y="866"/>
                  </a:lnTo>
                  <a:lnTo>
                    <a:pt x="1229" y="866"/>
                  </a:lnTo>
                  <a:lnTo>
                    <a:pt x="1201" y="852"/>
                  </a:lnTo>
                  <a:lnTo>
                    <a:pt x="1201" y="852"/>
                  </a:lnTo>
                  <a:lnTo>
                    <a:pt x="1181" y="842"/>
                  </a:lnTo>
                  <a:lnTo>
                    <a:pt x="1173" y="838"/>
                  </a:lnTo>
                  <a:lnTo>
                    <a:pt x="1165" y="836"/>
                  </a:lnTo>
                  <a:lnTo>
                    <a:pt x="1165" y="836"/>
                  </a:lnTo>
                  <a:lnTo>
                    <a:pt x="1163" y="838"/>
                  </a:lnTo>
                  <a:lnTo>
                    <a:pt x="1159" y="840"/>
                  </a:lnTo>
                  <a:lnTo>
                    <a:pt x="1156" y="846"/>
                  </a:lnTo>
                  <a:lnTo>
                    <a:pt x="1156" y="846"/>
                  </a:lnTo>
                  <a:lnTo>
                    <a:pt x="1150" y="852"/>
                  </a:lnTo>
                  <a:lnTo>
                    <a:pt x="1144" y="856"/>
                  </a:lnTo>
                  <a:lnTo>
                    <a:pt x="1132" y="862"/>
                  </a:lnTo>
                  <a:lnTo>
                    <a:pt x="1118" y="866"/>
                  </a:lnTo>
                  <a:lnTo>
                    <a:pt x="1106" y="866"/>
                  </a:lnTo>
                  <a:lnTo>
                    <a:pt x="1106" y="866"/>
                  </a:lnTo>
                  <a:lnTo>
                    <a:pt x="1094" y="866"/>
                  </a:lnTo>
                  <a:lnTo>
                    <a:pt x="1084" y="864"/>
                  </a:lnTo>
                  <a:lnTo>
                    <a:pt x="1072" y="860"/>
                  </a:lnTo>
                  <a:lnTo>
                    <a:pt x="1062" y="852"/>
                  </a:lnTo>
                  <a:lnTo>
                    <a:pt x="1062" y="852"/>
                  </a:lnTo>
                  <a:lnTo>
                    <a:pt x="1050" y="844"/>
                  </a:lnTo>
                  <a:lnTo>
                    <a:pt x="1040" y="838"/>
                  </a:lnTo>
                  <a:lnTo>
                    <a:pt x="1014" y="825"/>
                  </a:lnTo>
                  <a:lnTo>
                    <a:pt x="1014" y="825"/>
                  </a:lnTo>
                  <a:lnTo>
                    <a:pt x="989" y="811"/>
                  </a:lnTo>
                  <a:lnTo>
                    <a:pt x="961" y="795"/>
                  </a:lnTo>
                  <a:lnTo>
                    <a:pt x="947" y="783"/>
                  </a:lnTo>
                  <a:lnTo>
                    <a:pt x="935" y="771"/>
                  </a:lnTo>
                  <a:lnTo>
                    <a:pt x="923" y="757"/>
                  </a:lnTo>
                  <a:lnTo>
                    <a:pt x="913" y="741"/>
                  </a:lnTo>
                  <a:lnTo>
                    <a:pt x="913" y="741"/>
                  </a:lnTo>
                  <a:lnTo>
                    <a:pt x="891" y="739"/>
                  </a:lnTo>
                  <a:lnTo>
                    <a:pt x="891" y="739"/>
                  </a:lnTo>
                  <a:lnTo>
                    <a:pt x="889" y="739"/>
                  </a:lnTo>
                  <a:lnTo>
                    <a:pt x="889" y="739"/>
                  </a:lnTo>
                  <a:lnTo>
                    <a:pt x="879" y="743"/>
                  </a:lnTo>
                  <a:lnTo>
                    <a:pt x="869" y="745"/>
                  </a:lnTo>
                  <a:lnTo>
                    <a:pt x="869" y="745"/>
                  </a:lnTo>
                  <a:lnTo>
                    <a:pt x="861" y="747"/>
                  </a:lnTo>
                  <a:lnTo>
                    <a:pt x="861" y="747"/>
                  </a:lnTo>
                  <a:lnTo>
                    <a:pt x="855" y="747"/>
                  </a:lnTo>
                  <a:lnTo>
                    <a:pt x="855" y="747"/>
                  </a:lnTo>
                  <a:lnTo>
                    <a:pt x="843" y="743"/>
                  </a:lnTo>
                  <a:lnTo>
                    <a:pt x="833" y="737"/>
                  </a:lnTo>
                  <a:lnTo>
                    <a:pt x="826" y="727"/>
                  </a:lnTo>
                  <a:lnTo>
                    <a:pt x="822" y="717"/>
                  </a:lnTo>
                  <a:lnTo>
                    <a:pt x="818" y="705"/>
                  </a:lnTo>
                  <a:lnTo>
                    <a:pt x="818" y="703"/>
                  </a:lnTo>
                  <a:lnTo>
                    <a:pt x="818" y="703"/>
                  </a:lnTo>
                  <a:lnTo>
                    <a:pt x="794" y="703"/>
                  </a:lnTo>
                  <a:lnTo>
                    <a:pt x="794" y="703"/>
                  </a:lnTo>
                  <a:lnTo>
                    <a:pt x="778" y="703"/>
                  </a:lnTo>
                  <a:lnTo>
                    <a:pt x="778" y="703"/>
                  </a:lnTo>
                  <a:lnTo>
                    <a:pt x="762" y="701"/>
                  </a:lnTo>
                  <a:lnTo>
                    <a:pt x="744" y="693"/>
                  </a:lnTo>
                  <a:lnTo>
                    <a:pt x="734" y="687"/>
                  </a:lnTo>
                  <a:lnTo>
                    <a:pt x="724" y="681"/>
                  </a:lnTo>
                  <a:lnTo>
                    <a:pt x="718" y="673"/>
                  </a:lnTo>
                  <a:lnTo>
                    <a:pt x="712" y="662"/>
                  </a:lnTo>
                  <a:lnTo>
                    <a:pt x="712" y="662"/>
                  </a:lnTo>
                  <a:lnTo>
                    <a:pt x="708" y="650"/>
                  </a:lnTo>
                  <a:lnTo>
                    <a:pt x="708" y="638"/>
                  </a:lnTo>
                  <a:lnTo>
                    <a:pt x="712" y="626"/>
                  </a:lnTo>
                  <a:lnTo>
                    <a:pt x="716" y="614"/>
                  </a:lnTo>
                  <a:lnTo>
                    <a:pt x="726" y="598"/>
                  </a:lnTo>
                  <a:lnTo>
                    <a:pt x="734" y="588"/>
                  </a:lnTo>
                  <a:lnTo>
                    <a:pt x="734" y="588"/>
                  </a:lnTo>
                  <a:lnTo>
                    <a:pt x="750" y="568"/>
                  </a:lnTo>
                  <a:lnTo>
                    <a:pt x="760" y="554"/>
                  </a:lnTo>
                  <a:lnTo>
                    <a:pt x="764" y="546"/>
                  </a:lnTo>
                  <a:lnTo>
                    <a:pt x="764" y="544"/>
                  </a:lnTo>
                  <a:lnTo>
                    <a:pt x="764" y="544"/>
                  </a:lnTo>
                  <a:lnTo>
                    <a:pt x="762" y="540"/>
                  </a:lnTo>
                  <a:lnTo>
                    <a:pt x="758" y="534"/>
                  </a:lnTo>
                  <a:lnTo>
                    <a:pt x="746" y="522"/>
                  </a:lnTo>
                  <a:lnTo>
                    <a:pt x="728" y="506"/>
                  </a:lnTo>
                  <a:lnTo>
                    <a:pt x="728" y="506"/>
                  </a:lnTo>
                  <a:lnTo>
                    <a:pt x="716" y="497"/>
                  </a:lnTo>
                  <a:lnTo>
                    <a:pt x="704" y="487"/>
                  </a:lnTo>
                  <a:lnTo>
                    <a:pt x="694" y="473"/>
                  </a:lnTo>
                  <a:lnTo>
                    <a:pt x="686" y="461"/>
                  </a:lnTo>
                  <a:lnTo>
                    <a:pt x="680" y="445"/>
                  </a:lnTo>
                  <a:lnTo>
                    <a:pt x="674" y="431"/>
                  </a:lnTo>
                  <a:lnTo>
                    <a:pt x="670" y="415"/>
                  </a:lnTo>
                  <a:lnTo>
                    <a:pt x="666" y="397"/>
                  </a:lnTo>
                  <a:lnTo>
                    <a:pt x="666" y="397"/>
                  </a:lnTo>
                  <a:lnTo>
                    <a:pt x="664" y="381"/>
                  </a:lnTo>
                  <a:lnTo>
                    <a:pt x="666" y="365"/>
                  </a:lnTo>
                  <a:lnTo>
                    <a:pt x="666" y="349"/>
                  </a:lnTo>
                  <a:lnTo>
                    <a:pt x="670" y="334"/>
                  </a:lnTo>
                  <a:lnTo>
                    <a:pt x="674" y="320"/>
                  </a:lnTo>
                  <a:lnTo>
                    <a:pt x="680" y="306"/>
                  </a:lnTo>
                  <a:lnTo>
                    <a:pt x="688" y="292"/>
                  </a:lnTo>
                  <a:lnTo>
                    <a:pt x="698" y="280"/>
                  </a:lnTo>
                  <a:lnTo>
                    <a:pt x="698" y="280"/>
                  </a:lnTo>
                  <a:lnTo>
                    <a:pt x="714" y="258"/>
                  </a:lnTo>
                  <a:lnTo>
                    <a:pt x="728" y="242"/>
                  </a:lnTo>
                  <a:lnTo>
                    <a:pt x="728" y="242"/>
                  </a:lnTo>
                  <a:lnTo>
                    <a:pt x="716" y="226"/>
                  </a:lnTo>
                  <a:lnTo>
                    <a:pt x="698" y="206"/>
                  </a:lnTo>
                  <a:lnTo>
                    <a:pt x="696" y="206"/>
                  </a:lnTo>
                  <a:lnTo>
                    <a:pt x="696" y="206"/>
                  </a:lnTo>
                  <a:lnTo>
                    <a:pt x="684" y="190"/>
                  </a:lnTo>
                  <a:lnTo>
                    <a:pt x="680" y="180"/>
                  </a:lnTo>
                  <a:lnTo>
                    <a:pt x="676" y="169"/>
                  </a:lnTo>
                  <a:lnTo>
                    <a:pt x="674" y="159"/>
                  </a:lnTo>
                  <a:lnTo>
                    <a:pt x="672" y="147"/>
                  </a:lnTo>
                  <a:lnTo>
                    <a:pt x="674" y="135"/>
                  </a:lnTo>
                  <a:lnTo>
                    <a:pt x="678" y="125"/>
                  </a:lnTo>
                  <a:lnTo>
                    <a:pt x="678" y="125"/>
                  </a:lnTo>
                  <a:lnTo>
                    <a:pt x="698" y="89"/>
                  </a:lnTo>
                  <a:lnTo>
                    <a:pt x="698" y="89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655" y="89"/>
                  </a:lnTo>
                  <a:lnTo>
                    <a:pt x="635" y="87"/>
                  </a:lnTo>
                  <a:lnTo>
                    <a:pt x="635" y="87"/>
                  </a:lnTo>
                  <a:lnTo>
                    <a:pt x="615" y="83"/>
                  </a:lnTo>
                  <a:lnTo>
                    <a:pt x="597" y="75"/>
                  </a:lnTo>
                  <a:lnTo>
                    <a:pt x="579" y="67"/>
                  </a:lnTo>
                  <a:lnTo>
                    <a:pt x="563" y="57"/>
                  </a:lnTo>
                  <a:lnTo>
                    <a:pt x="531" y="33"/>
                  </a:lnTo>
                  <a:lnTo>
                    <a:pt x="501" y="7"/>
                  </a:lnTo>
                  <a:lnTo>
                    <a:pt x="501" y="7"/>
                  </a:lnTo>
                  <a:lnTo>
                    <a:pt x="492" y="0"/>
                  </a:lnTo>
                  <a:lnTo>
                    <a:pt x="490" y="5"/>
                  </a:lnTo>
                  <a:lnTo>
                    <a:pt x="490" y="5"/>
                  </a:lnTo>
                  <a:lnTo>
                    <a:pt x="484" y="29"/>
                  </a:lnTo>
                  <a:lnTo>
                    <a:pt x="474" y="49"/>
                  </a:lnTo>
                  <a:lnTo>
                    <a:pt x="464" y="67"/>
                  </a:lnTo>
                  <a:lnTo>
                    <a:pt x="450" y="81"/>
                  </a:lnTo>
                  <a:lnTo>
                    <a:pt x="436" y="95"/>
                  </a:lnTo>
                  <a:lnTo>
                    <a:pt x="418" y="105"/>
                  </a:lnTo>
                  <a:lnTo>
                    <a:pt x="398" y="113"/>
                  </a:lnTo>
                  <a:lnTo>
                    <a:pt x="376" y="119"/>
                  </a:lnTo>
                  <a:lnTo>
                    <a:pt x="384" y="125"/>
                  </a:lnTo>
                  <a:lnTo>
                    <a:pt x="430" y="165"/>
                  </a:lnTo>
                  <a:lnTo>
                    <a:pt x="430" y="165"/>
                  </a:lnTo>
                  <a:lnTo>
                    <a:pt x="436" y="170"/>
                  </a:lnTo>
                  <a:lnTo>
                    <a:pt x="440" y="178"/>
                  </a:lnTo>
                  <a:lnTo>
                    <a:pt x="444" y="188"/>
                  </a:lnTo>
                  <a:lnTo>
                    <a:pt x="444" y="196"/>
                  </a:lnTo>
                  <a:lnTo>
                    <a:pt x="444" y="196"/>
                  </a:lnTo>
                  <a:lnTo>
                    <a:pt x="442" y="206"/>
                  </a:lnTo>
                  <a:lnTo>
                    <a:pt x="440" y="214"/>
                  </a:lnTo>
                  <a:lnTo>
                    <a:pt x="434" y="222"/>
                  </a:lnTo>
                  <a:lnTo>
                    <a:pt x="428" y="228"/>
                  </a:lnTo>
                  <a:lnTo>
                    <a:pt x="428" y="228"/>
                  </a:lnTo>
                  <a:lnTo>
                    <a:pt x="396" y="252"/>
                  </a:lnTo>
                  <a:lnTo>
                    <a:pt x="396" y="252"/>
                  </a:lnTo>
                  <a:lnTo>
                    <a:pt x="323" y="310"/>
                  </a:lnTo>
                  <a:lnTo>
                    <a:pt x="323" y="310"/>
                  </a:lnTo>
                  <a:lnTo>
                    <a:pt x="309" y="322"/>
                  </a:lnTo>
                  <a:lnTo>
                    <a:pt x="297" y="337"/>
                  </a:lnTo>
                  <a:lnTo>
                    <a:pt x="297" y="337"/>
                  </a:lnTo>
                  <a:lnTo>
                    <a:pt x="281" y="357"/>
                  </a:lnTo>
                  <a:lnTo>
                    <a:pt x="263" y="375"/>
                  </a:lnTo>
                  <a:lnTo>
                    <a:pt x="245" y="389"/>
                  </a:lnTo>
                  <a:lnTo>
                    <a:pt x="225" y="401"/>
                  </a:lnTo>
                  <a:lnTo>
                    <a:pt x="203" y="413"/>
                  </a:lnTo>
                  <a:lnTo>
                    <a:pt x="183" y="419"/>
                  </a:lnTo>
                  <a:lnTo>
                    <a:pt x="162" y="425"/>
                  </a:lnTo>
                  <a:lnTo>
                    <a:pt x="140" y="425"/>
                  </a:lnTo>
                  <a:lnTo>
                    <a:pt x="140" y="425"/>
                  </a:lnTo>
                  <a:lnTo>
                    <a:pt x="122" y="425"/>
                  </a:lnTo>
                  <a:lnTo>
                    <a:pt x="122" y="425"/>
                  </a:lnTo>
                  <a:lnTo>
                    <a:pt x="116" y="465"/>
                  </a:lnTo>
                  <a:lnTo>
                    <a:pt x="112" y="485"/>
                  </a:lnTo>
                  <a:lnTo>
                    <a:pt x="106" y="504"/>
                  </a:lnTo>
                  <a:lnTo>
                    <a:pt x="96" y="524"/>
                  </a:lnTo>
                  <a:lnTo>
                    <a:pt x="86" y="542"/>
                  </a:lnTo>
                  <a:lnTo>
                    <a:pt x="70" y="562"/>
                  </a:lnTo>
                  <a:lnTo>
                    <a:pt x="54" y="580"/>
                  </a:lnTo>
                  <a:lnTo>
                    <a:pt x="54" y="580"/>
                  </a:lnTo>
                  <a:lnTo>
                    <a:pt x="42" y="592"/>
                  </a:lnTo>
                  <a:lnTo>
                    <a:pt x="32" y="608"/>
                  </a:lnTo>
                  <a:lnTo>
                    <a:pt x="14" y="648"/>
                  </a:lnTo>
                  <a:lnTo>
                    <a:pt x="14" y="648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2" y="681"/>
                  </a:lnTo>
                  <a:lnTo>
                    <a:pt x="2" y="685"/>
                  </a:lnTo>
                  <a:lnTo>
                    <a:pt x="2" y="685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20" y="769"/>
                  </a:lnTo>
                  <a:lnTo>
                    <a:pt x="20" y="769"/>
                  </a:lnTo>
                  <a:lnTo>
                    <a:pt x="22" y="775"/>
                  </a:lnTo>
                  <a:lnTo>
                    <a:pt x="22" y="781"/>
                  </a:lnTo>
                  <a:lnTo>
                    <a:pt x="22" y="797"/>
                  </a:lnTo>
                  <a:lnTo>
                    <a:pt x="22" y="797"/>
                  </a:lnTo>
                  <a:lnTo>
                    <a:pt x="28" y="825"/>
                  </a:lnTo>
                  <a:lnTo>
                    <a:pt x="28" y="825"/>
                  </a:lnTo>
                  <a:lnTo>
                    <a:pt x="28" y="834"/>
                  </a:lnTo>
                  <a:lnTo>
                    <a:pt x="28" y="840"/>
                  </a:lnTo>
                  <a:lnTo>
                    <a:pt x="28" y="840"/>
                  </a:lnTo>
                  <a:lnTo>
                    <a:pt x="38" y="862"/>
                  </a:lnTo>
                  <a:lnTo>
                    <a:pt x="46" y="884"/>
                  </a:lnTo>
                  <a:lnTo>
                    <a:pt x="48" y="906"/>
                  </a:lnTo>
                  <a:lnTo>
                    <a:pt x="50" y="928"/>
                  </a:lnTo>
                  <a:lnTo>
                    <a:pt x="50" y="948"/>
                  </a:lnTo>
                  <a:lnTo>
                    <a:pt x="48" y="970"/>
                  </a:lnTo>
                  <a:lnTo>
                    <a:pt x="40" y="1009"/>
                  </a:lnTo>
                  <a:lnTo>
                    <a:pt x="40" y="1009"/>
                  </a:lnTo>
                  <a:lnTo>
                    <a:pt x="38" y="1023"/>
                  </a:lnTo>
                  <a:lnTo>
                    <a:pt x="38" y="1023"/>
                  </a:lnTo>
                  <a:lnTo>
                    <a:pt x="36" y="1041"/>
                  </a:lnTo>
                  <a:lnTo>
                    <a:pt x="36" y="1055"/>
                  </a:lnTo>
                  <a:lnTo>
                    <a:pt x="40" y="1069"/>
                  </a:lnTo>
                  <a:lnTo>
                    <a:pt x="44" y="1079"/>
                  </a:lnTo>
                  <a:lnTo>
                    <a:pt x="48" y="1089"/>
                  </a:lnTo>
                  <a:lnTo>
                    <a:pt x="56" y="1097"/>
                  </a:lnTo>
                  <a:lnTo>
                    <a:pt x="70" y="1109"/>
                  </a:lnTo>
                  <a:lnTo>
                    <a:pt x="70" y="1109"/>
                  </a:lnTo>
                  <a:lnTo>
                    <a:pt x="84" y="1121"/>
                  </a:lnTo>
                  <a:lnTo>
                    <a:pt x="98" y="1133"/>
                  </a:lnTo>
                  <a:lnTo>
                    <a:pt x="110" y="1145"/>
                  </a:lnTo>
                  <a:lnTo>
                    <a:pt x="118" y="1159"/>
                  </a:lnTo>
                  <a:lnTo>
                    <a:pt x="118" y="1159"/>
                  </a:lnTo>
                  <a:lnTo>
                    <a:pt x="136" y="1184"/>
                  </a:lnTo>
                  <a:lnTo>
                    <a:pt x="144" y="1192"/>
                  </a:lnTo>
                  <a:lnTo>
                    <a:pt x="152" y="1200"/>
                  </a:lnTo>
                  <a:lnTo>
                    <a:pt x="160" y="1204"/>
                  </a:lnTo>
                  <a:lnTo>
                    <a:pt x="165" y="1206"/>
                  </a:lnTo>
                  <a:lnTo>
                    <a:pt x="181" y="1208"/>
                  </a:lnTo>
                  <a:lnTo>
                    <a:pt x="181" y="1208"/>
                  </a:lnTo>
                  <a:lnTo>
                    <a:pt x="195" y="1208"/>
                  </a:lnTo>
                  <a:lnTo>
                    <a:pt x="195" y="1208"/>
                  </a:lnTo>
                  <a:lnTo>
                    <a:pt x="203" y="1206"/>
                  </a:lnTo>
                  <a:lnTo>
                    <a:pt x="203" y="1206"/>
                  </a:lnTo>
                  <a:lnTo>
                    <a:pt x="211" y="1208"/>
                  </a:lnTo>
                  <a:lnTo>
                    <a:pt x="219" y="1210"/>
                  </a:lnTo>
                  <a:lnTo>
                    <a:pt x="233" y="1216"/>
                  </a:lnTo>
                  <a:lnTo>
                    <a:pt x="241" y="1224"/>
                  </a:lnTo>
                  <a:lnTo>
                    <a:pt x="247" y="1230"/>
                  </a:lnTo>
                  <a:lnTo>
                    <a:pt x="247" y="1230"/>
                  </a:lnTo>
                  <a:lnTo>
                    <a:pt x="255" y="1240"/>
                  </a:lnTo>
                  <a:lnTo>
                    <a:pt x="265" y="1256"/>
                  </a:lnTo>
                  <a:lnTo>
                    <a:pt x="265" y="1256"/>
                  </a:lnTo>
                  <a:lnTo>
                    <a:pt x="281" y="1284"/>
                  </a:lnTo>
                  <a:lnTo>
                    <a:pt x="281" y="1284"/>
                  </a:lnTo>
                  <a:lnTo>
                    <a:pt x="289" y="1288"/>
                  </a:lnTo>
                  <a:lnTo>
                    <a:pt x="297" y="1296"/>
                  </a:lnTo>
                  <a:lnTo>
                    <a:pt x="297" y="1296"/>
                  </a:lnTo>
                  <a:lnTo>
                    <a:pt x="327" y="1328"/>
                  </a:lnTo>
                  <a:lnTo>
                    <a:pt x="327" y="1328"/>
                  </a:lnTo>
                  <a:lnTo>
                    <a:pt x="362" y="1369"/>
                  </a:lnTo>
                  <a:lnTo>
                    <a:pt x="378" y="1391"/>
                  </a:lnTo>
                  <a:lnTo>
                    <a:pt x="392" y="1415"/>
                  </a:lnTo>
                  <a:lnTo>
                    <a:pt x="392" y="1415"/>
                  </a:lnTo>
                  <a:lnTo>
                    <a:pt x="406" y="1437"/>
                  </a:lnTo>
                  <a:lnTo>
                    <a:pt x="426" y="1457"/>
                  </a:lnTo>
                  <a:lnTo>
                    <a:pt x="448" y="1477"/>
                  </a:lnTo>
                  <a:lnTo>
                    <a:pt x="472" y="1491"/>
                  </a:lnTo>
                  <a:lnTo>
                    <a:pt x="499" y="1504"/>
                  </a:lnTo>
                  <a:lnTo>
                    <a:pt x="527" y="1514"/>
                  </a:lnTo>
                  <a:lnTo>
                    <a:pt x="557" y="1520"/>
                  </a:lnTo>
                  <a:lnTo>
                    <a:pt x="587" y="1522"/>
                  </a:lnTo>
                  <a:lnTo>
                    <a:pt x="587" y="1522"/>
                  </a:lnTo>
                  <a:lnTo>
                    <a:pt x="607" y="1520"/>
                  </a:lnTo>
                  <a:lnTo>
                    <a:pt x="627" y="1518"/>
                  </a:lnTo>
                  <a:lnTo>
                    <a:pt x="645" y="1512"/>
                  </a:lnTo>
                  <a:lnTo>
                    <a:pt x="661" y="1506"/>
                  </a:lnTo>
                  <a:lnTo>
                    <a:pt x="661" y="1506"/>
                  </a:lnTo>
                  <a:lnTo>
                    <a:pt x="694" y="1491"/>
                  </a:lnTo>
                  <a:lnTo>
                    <a:pt x="708" y="1487"/>
                  </a:lnTo>
                  <a:lnTo>
                    <a:pt x="722" y="1485"/>
                  </a:lnTo>
                  <a:lnTo>
                    <a:pt x="722" y="1485"/>
                  </a:lnTo>
                  <a:lnTo>
                    <a:pt x="734" y="1487"/>
                  </a:lnTo>
                  <a:lnTo>
                    <a:pt x="744" y="1489"/>
                  </a:lnTo>
                  <a:lnTo>
                    <a:pt x="754" y="1493"/>
                  </a:lnTo>
                  <a:lnTo>
                    <a:pt x="762" y="1498"/>
                  </a:lnTo>
                  <a:lnTo>
                    <a:pt x="778" y="1514"/>
                  </a:lnTo>
                  <a:lnTo>
                    <a:pt x="796" y="1534"/>
                  </a:lnTo>
                  <a:lnTo>
                    <a:pt x="796" y="1534"/>
                  </a:lnTo>
                  <a:lnTo>
                    <a:pt x="802" y="1544"/>
                  </a:lnTo>
                  <a:lnTo>
                    <a:pt x="804" y="1556"/>
                  </a:lnTo>
                  <a:lnTo>
                    <a:pt x="804" y="1568"/>
                  </a:lnTo>
                  <a:lnTo>
                    <a:pt x="800" y="1578"/>
                  </a:lnTo>
                  <a:lnTo>
                    <a:pt x="800" y="1578"/>
                  </a:lnTo>
                  <a:lnTo>
                    <a:pt x="790" y="1600"/>
                  </a:lnTo>
                  <a:lnTo>
                    <a:pt x="790" y="1600"/>
                  </a:lnTo>
                  <a:lnTo>
                    <a:pt x="810" y="1606"/>
                  </a:lnTo>
                  <a:lnTo>
                    <a:pt x="810" y="1606"/>
                  </a:lnTo>
                  <a:lnTo>
                    <a:pt x="833" y="1612"/>
                  </a:lnTo>
                  <a:lnTo>
                    <a:pt x="847" y="1618"/>
                  </a:lnTo>
                  <a:lnTo>
                    <a:pt x="861" y="1628"/>
                  </a:lnTo>
                  <a:lnTo>
                    <a:pt x="875" y="1640"/>
                  </a:lnTo>
                  <a:lnTo>
                    <a:pt x="881" y="1648"/>
                  </a:lnTo>
                  <a:lnTo>
                    <a:pt x="887" y="1658"/>
                  </a:lnTo>
                  <a:lnTo>
                    <a:pt x="891" y="1667"/>
                  </a:lnTo>
                  <a:lnTo>
                    <a:pt x="895" y="1679"/>
                  </a:lnTo>
                  <a:lnTo>
                    <a:pt x="897" y="1693"/>
                  </a:lnTo>
                  <a:lnTo>
                    <a:pt x="899" y="1707"/>
                  </a:lnTo>
                  <a:lnTo>
                    <a:pt x="899" y="1707"/>
                  </a:lnTo>
                  <a:lnTo>
                    <a:pt x="901" y="1735"/>
                  </a:lnTo>
                  <a:lnTo>
                    <a:pt x="905" y="1761"/>
                  </a:lnTo>
                  <a:lnTo>
                    <a:pt x="905" y="1761"/>
                  </a:lnTo>
                  <a:lnTo>
                    <a:pt x="909" y="1785"/>
                  </a:lnTo>
                  <a:lnTo>
                    <a:pt x="909" y="1785"/>
                  </a:lnTo>
                  <a:lnTo>
                    <a:pt x="909" y="1795"/>
                  </a:lnTo>
                  <a:lnTo>
                    <a:pt x="907" y="1805"/>
                  </a:lnTo>
                  <a:lnTo>
                    <a:pt x="907" y="1805"/>
                  </a:lnTo>
                  <a:lnTo>
                    <a:pt x="907" y="1811"/>
                  </a:lnTo>
                  <a:lnTo>
                    <a:pt x="907" y="1811"/>
                  </a:lnTo>
                  <a:lnTo>
                    <a:pt x="921" y="1823"/>
                  </a:lnTo>
                  <a:lnTo>
                    <a:pt x="931" y="1834"/>
                  </a:lnTo>
                  <a:lnTo>
                    <a:pt x="931" y="1834"/>
                  </a:lnTo>
                  <a:lnTo>
                    <a:pt x="939" y="1836"/>
                  </a:lnTo>
                  <a:lnTo>
                    <a:pt x="953" y="1836"/>
                  </a:lnTo>
                  <a:lnTo>
                    <a:pt x="953" y="1836"/>
                  </a:lnTo>
                  <a:lnTo>
                    <a:pt x="967" y="1836"/>
                  </a:lnTo>
                  <a:lnTo>
                    <a:pt x="979" y="1834"/>
                  </a:lnTo>
                  <a:lnTo>
                    <a:pt x="989" y="1832"/>
                  </a:lnTo>
                  <a:lnTo>
                    <a:pt x="996" y="1831"/>
                  </a:lnTo>
                  <a:lnTo>
                    <a:pt x="996" y="1831"/>
                  </a:lnTo>
                  <a:lnTo>
                    <a:pt x="1018" y="1819"/>
                  </a:lnTo>
                  <a:lnTo>
                    <a:pt x="1040" y="1813"/>
                  </a:lnTo>
                  <a:lnTo>
                    <a:pt x="1040" y="1813"/>
                  </a:lnTo>
                  <a:lnTo>
                    <a:pt x="1024" y="1787"/>
                  </a:lnTo>
                  <a:lnTo>
                    <a:pt x="1012" y="1763"/>
                  </a:lnTo>
                  <a:lnTo>
                    <a:pt x="1012" y="1763"/>
                  </a:lnTo>
                  <a:lnTo>
                    <a:pt x="1006" y="1747"/>
                  </a:lnTo>
                  <a:lnTo>
                    <a:pt x="1004" y="1733"/>
                  </a:lnTo>
                  <a:lnTo>
                    <a:pt x="1004" y="17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13" name="Freeform 7"/>
            <p:cNvSpPr>
              <a:spLocks/>
            </p:cNvSpPr>
            <p:nvPr/>
          </p:nvSpPr>
          <p:spPr bwMode="auto">
            <a:xfrm>
              <a:off x="7482006" y="2793208"/>
              <a:ext cx="192691" cy="240556"/>
            </a:xfrm>
            <a:custGeom>
              <a:avLst/>
              <a:gdLst>
                <a:gd name="T0" fmla="*/ 117 w 1163"/>
                <a:gd name="T1" fmla="*/ 1063 h 1467"/>
                <a:gd name="T2" fmla="*/ 169 w 1163"/>
                <a:gd name="T3" fmla="*/ 1091 h 1467"/>
                <a:gd name="T4" fmla="*/ 213 w 1163"/>
                <a:gd name="T5" fmla="*/ 1077 h 1467"/>
                <a:gd name="T6" fmla="*/ 231 w 1163"/>
                <a:gd name="T7" fmla="*/ 1077 h 1467"/>
                <a:gd name="T8" fmla="*/ 268 w 1163"/>
                <a:gd name="T9" fmla="*/ 1093 h 1467"/>
                <a:gd name="T10" fmla="*/ 284 w 1163"/>
                <a:gd name="T11" fmla="*/ 1121 h 1467"/>
                <a:gd name="T12" fmla="*/ 296 w 1163"/>
                <a:gd name="T13" fmla="*/ 1177 h 1467"/>
                <a:gd name="T14" fmla="*/ 320 w 1163"/>
                <a:gd name="T15" fmla="*/ 1204 h 1467"/>
                <a:gd name="T16" fmla="*/ 386 w 1163"/>
                <a:gd name="T17" fmla="*/ 1226 h 1467"/>
                <a:gd name="T18" fmla="*/ 445 w 1163"/>
                <a:gd name="T19" fmla="*/ 1262 h 1467"/>
                <a:gd name="T20" fmla="*/ 457 w 1163"/>
                <a:gd name="T21" fmla="*/ 1310 h 1467"/>
                <a:gd name="T22" fmla="*/ 437 w 1163"/>
                <a:gd name="T23" fmla="*/ 1342 h 1467"/>
                <a:gd name="T24" fmla="*/ 386 w 1163"/>
                <a:gd name="T25" fmla="*/ 1373 h 1467"/>
                <a:gd name="T26" fmla="*/ 372 w 1163"/>
                <a:gd name="T27" fmla="*/ 1411 h 1467"/>
                <a:gd name="T28" fmla="*/ 461 w 1163"/>
                <a:gd name="T29" fmla="*/ 1433 h 1467"/>
                <a:gd name="T30" fmla="*/ 612 w 1163"/>
                <a:gd name="T31" fmla="*/ 1455 h 1467"/>
                <a:gd name="T32" fmla="*/ 670 w 1163"/>
                <a:gd name="T33" fmla="*/ 1443 h 1467"/>
                <a:gd name="T34" fmla="*/ 710 w 1163"/>
                <a:gd name="T35" fmla="*/ 1407 h 1467"/>
                <a:gd name="T36" fmla="*/ 791 w 1163"/>
                <a:gd name="T37" fmla="*/ 1399 h 1467"/>
                <a:gd name="T38" fmla="*/ 869 w 1163"/>
                <a:gd name="T39" fmla="*/ 1433 h 1467"/>
                <a:gd name="T40" fmla="*/ 911 w 1163"/>
                <a:gd name="T41" fmla="*/ 1467 h 1467"/>
                <a:gd name="T42" fmla="*/ 944 w 1163"/>
                <a:gd name="T43" fmla="*/ 1441 h 1467"/>
                <a:gd name="T44" fmla="*/ 1074 w 1163"/>
                <a:gd name="T45" fmla="*/ 1338 h 1467"/>
                <a:gd name="T46" fmla="*/ 1129 w 1163"/>
                <a:gd name="T47" fmla="*/ 1296 h 1467"/>
                <a:gd name="T48" fmla="*/ 1161 w 1163"/>
                <a:gd name="T49" fmla="*/ 1222 h 1467"/>
                <a:gd name="T50" fmla="*/ 1129 w 1163"/>
                <a:gd name="T51" fmla="*/ 1113 h 1467"/>
                <a:gd name="T52" fmla="*/ 1105 w 1163"/>
                <a:gd name="T53" fmla="*/ 1065 h 1467"/>
                <a:gd name="T54" fmla="*/ 1127 w 1163"/>
                <a:gd name="T55" fmla="*/ 1027 h 1467"/>
                <a:gd name="T56" fmla="*/ 1129 w 1163"/>
                <a:gd name="T57" fmla="*/ 988 h 1467"/>
                <a:gd name="T58" fmla="*/ 1068 w 1163"/>
                <a:gd name="T59" fmla="*/ 898 h 1467"/>
                <a:gd name="T60" fmla="*/ 934 w 1163"/>
                <a:gd name="T61" fmla="*/ 681 h 1467"/>
                <a:gd name="T62" fmla="*/ 918 w 1163"/>
                <a:gd name="T63" fmla="*/ 606 h 1467"/>
                <a:gd name="T64" fmla="*/ 895 w 1163"/>
                <a:gd name="T65" fmla="*/ 513 h 1467"/>
                <a:gd name="T66" fmla="*/ 863 w 1163"/>
                <a:gd name="T67" fmla="*/ 483 h 1467"/>
                <a:gd name="T68" fmla="*/ 869 w 1163"/>
                <a:gd name="T69" fmla="*/ 389 h 1467"/>
                <a:gd name="T70" fmla="*/ 887 w 1163"/>
                <a:gd name="T71" fmla="*/ 292 h 1467"/>
                <a:gd name="T72" fmla="*/ 879 w 1163"/>
                <a:gd name="T73" fmla="*/ 155 h 1467"/>
                <a:gd name="T74" fmla="*/ 861 w 1163"/>
                <a:gd name="T75" fmla="*/ 85 h 1467"/>
                <a:gd name="T76" fmla="*/ 789 w 1163"/>
                <a:gd name="T77" fmla="*/ 47 h 1467"/>
                <a:gd name="T78" fmla="*/ 680 w 1163"/>
                <a:gd name="T79" fmla="*/ 2 h 1467"/>
                <a:gd name="T80" fmla="*/ 636 w 1163"/>
                <a:gd name="T81" fmla="*/ 10 h 1467"/>
                <a:gd name="T82" fmla="*/ 588 w 1163"/>
                <a:gd name="T83" fmla="*/ 69 h 1467"/>
                <a:gd name="T84" fmla="*/ 533 w 1163"/>
                <a:gd name="T85" fmla="*/ 129 h 1467"/>
                <a:gd name="T86" fmla="*/ 485 w 1163"/>
                <a:gd name="T87" fmla="*/ 129 h 1467"/>
                <a:gd name="T88" fmla="*/ 435 w 1163"/>
                <a:gd name="T89" fmla="*/ 117 h 1467"/>
                <a:gd name="T90" fmla="*/ 410 w 1163"/>
                <a:gd name="T91" fmla="*/ 155 h 1467"/>
                <a:gd name="T92" fmla="*/ 266 w 1163"/>
                <a:gd name="T93" fmla="*/ 182 h 1467"/>
                <a:gd name="T94" fmla="*/ 107 w 1163"/>
                <a:gd name="T95" fmla="*/ 322 h 1467"/>
                <a:gd name="T96" fmla="*/ 99 w 1163"/>
                <a:gd name="T97" fmla="*/ 359 h 1467"/>
                <a:gd name="T98" fmla="*/ 80 w 1163"/>
                <a:gd name="T99" fmla="*/ 457 h 1467"/>
                <a:gd name="T100" fmla="*/ 34 w 1163"/>
                <a:gd name="T101" fmla="*/ 489 h 1467"/>
                <a:gd name="T102" fmla="*/ 0 w 1163"/>
                <a:gd name="T103" fmla="*/ 509 h 1467"/>
                <a:gd name="T104" fmla="*/ 58 w 1163"/>
                <a:gd name="T105" fmla="*/ 578 h 1467"/>
                <a:gd name="T106" fmla="*/ 93 w 1163"/>
                <a:gd name="T107" fmla="*/ 721 h 1467"/>
                <a:gd name="T108" fmla="*/ 85 w 1163"/>
                <a:gd name="T109" fmla="*/ 785 h 1467"/>
                <a:gd name="T110" fmla="*/ 76 w 1163"/>
                <a:gd name="T111" fmla="*/ 938 h 1467"/>
                <a:gd name="T112" fmla="*/ 101 w 1163"/>
                <a:gd name="T113" fmla="*/ 1012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63" h="1467">
                  <a:moveTo>
                    <a:pt x="101" y="1012"/>
                  </a:moveTo>
                  <a:lnTo>
                    <a:pt x="101" y="1012"/>
                  </a:lnTo>
                  <a:lnTo>
                    <a:pt x="109" y="1037"/>
                  </a:lnTo>
                  <a:lnTo>
                    <a:pt x="117" y="1063"/>
                  </a:lnTo>
                  <a:lnTo>
                    <a:pt x="117" y="1063"/>
                  </a:lnTo>
                  <a:lnTo>
                    <a:pt x="123" y="1083"/>
                  </a:lnTo>
                  <a:lnTo>
                    <a:pt x="127" y="1103"/>
                  </a:lnTo>
                  <a:lnTo>
                    <a:pt x="127" y="1103"/>
                  </a:lnTo>
                  <a:lnTo>
                    <a:pt x="149" y="1097"/>
                  </a:lnTo>
                  <a:lnTo>
                    <a:pt x="169" y="1091"/>
                  </a:lnTo>
                  <a:lnTo>
                    <a:pt x="169" y="1091"/>
                  </a:lnTo>
                  <a:lnTo>
                    <a:pt x="189" y="1085"/>
                  </a:lnTo>
                  <a:lnTo>
                    <a:pt x="205" y="1079"/>
                  </a:lnTo>
                  <a:lnTo>
                    <a:pt x="205" y="1079"/>
                  </a:lnTo>
                  <a:lnTo>
                    <a:pt x="213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31" y="1077"/>
                  </a:lnTo>
                  <a:lnTo>
                    <a:pt x="241" y="1081"/>
                  </a:lnTo>
                  <a:lnTo>
                    <a:pt x="252" y="1087"/>
                  </a:lnTo>
                  <a:lnTo>
                    <a:pt x="260" y="1093"/>
                  </a:lnTo>
                  <a:lnTo>
                    <a:pt x="260" y="1093"/>
                  </a:lnTo>
                  <a:lnTo>
                    <a:pt x="268" y="1093"/>
                  </a:lnTo>
                  <a:lnTo>
                    <a:pt x="268" y="1093"/>
                  </a:lnTo>
                  <a:lnTo>
                    <a:pt x="270" y="1101"/>
                  </a:lnTo>
                  <a:lnTo>
                    <a:pt x="270" y="1101"/>
                  </a:lnTo>
                  <a:lnTo>
                    <a:pt x="278" y="1111"/>
                  </a:lnTo>
                  <a:lnTo>
                    <a:pt x="284" y="1121"/>
                  </a:lnTo>
                  <a:lnTo>
                    <a:pt x="288" y="113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6" y="1177"/>
                  </a:lnTo>
                  <a:lnTo>
                    <a:pt x="298" y="1190"/>
                  </a:lnTo>
                  <a:lnTo>
                    <a:pt x="302" y="1198"/>
                  </a:lnTo>
                  <a:lnTo>
                    <a:pt x="302" y="1198"/>
                  </a:lnTo>
                  <a:lnTo>
                    <a:pt x="308" y="1200"/>
                  </a:lnTo>
                  <a:lnTo>
                    <a:pt x="320" y="1204"/>
                  </a:lnTo>
                  <a:lnTo>
                    <a:pt x="350" y="1212"/>
                  </a:lnTo>
                  <a:lnTo>
                    <a:pt x="354" y="1214"/>
                  </a:lnTo>
                  <a:lnTo>
                    <a:pt x="354" y="1214"/>
                  </a:lnTo>
                  <a:lnTo>
                    <a:pt x="370" y="1218"/>
                  </a:lnTo>
                  <a:lnTo>
                    <a:pt x="386" y="1226"/>
                  </a:lnTo>
                  <a:lnTo>
                    <a:pt x="416" y="1242"/>
                  </a:lnTo>
                  <a:lnTo>
                    <a:pt x="416" y="1242"/>
                  </a:lnTo>
                  <a:lnTo>
                    <a:pt x="435" y="1254"/>
                  </a:lnTo>
                  <a:lnTo>
                    <a:pt x="435" y="1254"/>
                  </a:lnTo>
                  <a:lnTo>
                    <a:pt x="445" y="1262"/>
                  </a:lnTo>
                  <a:lnTo>
                    <a:pt x="451" y="1270"/>
                  </a:lnTo>
                  <a:lnTo>
                    <a:pt x="457" y="1282"/>
                  </a:lnTo>
                  <a:lnTo>
                    <a:pt x="457" y="1294"/>
                  </a:lnTo>
                  <a:lnTo>
                    <a:pt x="457" y="1310"/>
                  </a:lnTo>
                  <a:lnTo>
                    <a:pt x="457" y="1310"/>
                  </a:lnTo>
                  <a:lnTo>
                    <a:pt x="455" y="1320"/>
                  </a:lnTo>
                  <a:lnTo>
                    <a:pt x="451" y="1328"/>
                  </a:lnTo>
                  <a:lnTo>
                    <a:pt x="445" y="1336"/>
                  </a:lnTo>
                  <a:lnTo>
                    <a:pt x="437" y="1342"/>
                  </a:lnTo>
                  <a:lnTo>
                    <a:pt x="437" y="1342"/>
                  </a:lnTo>
                  <a:lnTo>
                    <a:pt x="416" y="1355"/>
                  </a:lnTo>
                  <a:lnTo>
                    <a:pt x="416" y="1355"/>
                  </a:lnTo>
                  <a:lnTo>
                    <a:pt x="398" y="1365"/>
                  </a:lnTo>
                  <a:lnTo>
                    <a:pt x="392" y="1369"/>
                  </a:lnTo>
                  <a:lnTo>
                    <a:pt x="386" y="1373"/>
                  </a:lnTo>
                  <a:lnTo>
                    <a:pt x="386" y="1373"/>
                  </a:lnTo>
                  <a:lnTo>
                    <a:pt x="382" y="1383"/>
                  </a:lnTo>
                  <a:lnTo>
                    <a:pt x="376" y="1391"/>
                  </a:lnTo>
                  <a:lnTo>
                    <a:pt x="374" y="1401"/>
                  </a:lnTo>
                  <a:lnTo>
                    <a:pt x="372" y="1411"/>
                  </a:lnTo>
                  <a:lnTo>
                    <a:pt x="372" y="1411"/>
                  </a:lnTo>
                  <a:lnTo>
                    <a:pt x="380" y="1417"/>
                  </a:lnTo>
                  <a:lnTo>
                    <a:pt x="386" y="1419"/>
                  </a:lnTo>
                  <a:lnTo>
                    <a:pt x="386" y="1419"/>
                  </a:lnTo>
                  <a:lnTo>
                    <a:pt x="461" y="1433"/>
                  </a:lnTo>
                  <a:lnTo>
                    <a:pt x="535" y="1445"/>
                  </a:lnTo>
                  <a:lnTo>
                    <a:pt x="535" y="1445"/>
                  </a:lnTo>
                  <a:lnTo>
                    <a:pt x="596" y="1453"/>
                  </a:lnTo>
                  <a:lnTo>
                    <a:pt x="596" y="1453"/>
                  </a:lnTo>
                  <a:lnTo>
                    <a:pt x="612" y="1455"/>
                  </a:lnTo>
                  <a:lnTo>
                    <a:pt x="630" y="1457"/>
                  </a:lnTo>
                  <a:lnTo>
                    <a:pt x="630" y="1457"/>
                  </a:lnTo>
                  <a:lnTo>
                    <a:pt x="644" y="1455"/>
                  </a:lnTo>
                  <a:lnTo>
                    <a:pt x="658" y="1451"/>
                  </a:lnTo>
                  <a:lnTo>
                    <a:pt x="670" y="1443"/>
                  </a:lnTo>
                  <a:lnTo>
                    <a:pt x="682" y="1429"/>
                  </a:lnTo>
                  <a:lnTo>
                    <a:pt x="682" y="1429"/>
                  </a:lnTo>
                  <a:lnTo>
                    <a:pt x="690" y="1419"/>
                  </a:lnTo>
                  <a:lnTo>
                    <a:pt x="700" y="1413"/>
                  </a:lnTo>
                  <a:lnTo>
                    <a:pt x="710" y="1407"/>
                  </a:lnTo>
                  <a:lnTo>
                    <a:pt x="722" y="1403"/>
                  </a:lnTo>
                  <a:lnTo>
                    <a:pt x="744" y="1397"/>
                  </a:lnTo>
                  <a:lnTo>
                    <a:pt x="765" y="1397"/>
                  </a:lnTo>
                  <a:lnTo>
                    <a:pt x="765" y="1397"/>
                  </a:lnTo>
                  <a:lnTo>
                    <a:pt x="791" y="1399"/>
                  </a:lnTo>
                  <a:lnTo>
                    <a:pt x="813" y="1403"/>
                  </a:lnTo>
                  <a:lnTo>
                    <a:pt x="813" y="1403"/>
                  </a:lnTo>
                  <a:lnTo>
                    <a:pt x="833" y="1411"/>
                  </a:lnTo>
                  <a:lnTo>
                    <a:pt x="851" y="1421"/>
                  </a:lnTo>
                  <a:lnTo>
                    <a:pt x="869" y="1433"/>
                  </a:lnTo>
                  <a:lnTo>
                    <a:pt x="885" y="1445"/>
                  </a:lnTo>
                  <a:lnTo>
                    <a:pt x="885" y="1445"/>
                  </a:lnTo>
                  <a:lnTo>
                    <a:pt x="907" y="1463"/>
                  </a:lnTo>
                  <a:lnTo>
                    <a:pt x="907" y="1463"/>
                  </a:lnTo>
                  <a:lnTo>
                    <a:pt x="911" y="1467"/>
                  </a:lnTo>
                  <a:lnTo>
                    <a:pt x="911" y="1467"/>
                  </a:lnTo>
                  <a:lnTo>
                    <a:pt x="918" y="1463"/>
                  </a:lnTo>
                  <a:lnTo>
                    <a:pt x="926" y="1459"/>
                  </a:lnTo>
                  <a:lnTo>
                    <a:pt x="934" y="1451"/>
                  </a:lnTo>
                  <a:lnTo>
                    <a:pt x="944" y="1441"/>
                  </a:lnTo>
                  <a:lnTo>
                    <a:pt x="944" y="1441"/>
                  </a:lnTo>
                  <a:lnTo>
                    <a:pt x="958" y="1427"/>
                  </a:lnTo>
                  <a:lnTo>
                    <a:pt x="974" y="1413"/>
                  </a:lnTo>
                  <a:lnTo>
                    <a:pt x="1006" y="1387"/>
                  </a:lnTo>
                  <a:lnTo>
                    <a:pt x="1074" y="1338"/>
                  </a:lnTo>
                  <a:lnTo>
                    <a:pt x="1074" y="1338"/>
                  </a:lnTo>
                  <a:lnTo>
                    <a:pt x="1089" y="1326"/>
                  </a:lnTo>
                  <a:lnTo>
                    <a:pt x="1107" y="1314"/>
                  </a:lnTo>
                  <a:lnTo>
                    <a:pt x="1121" y="1302"/>
                  </a:lnTo>
                  <a:lnTo>
                    <a:pt x="1129" y="1296"/>
                  </a:lnTo>
                  <a:lnTo>
                    <a:pt x="1133" y="1288"/>
                  </a:lnTo>
                  <a:lnTo>
                    <a:pt x="1133" y="1288"/>
                  </a:lnTo>
                  <a:lnTo>
                    <a:pt x="1147" y="1266"/>
                  </a:lnTo>
                  <a:lnTo>
                    <a:pt x="1155" y="1244"/>
                  </a:lnTo>
                  <a:lnTo>
                    <a:pt x="1161" y="1222"/>
                  </a:lnTo>
                  <a:lnTo>
                    <a:pt x="1163" y="1200"/>
                  </a:lnTo>
                  <a:lnTo>
                    <a:pt x="1161" y="1179"/>
                  </a:lnTo>
                  <a:lnTo>
                    <a:pt x="1155" y="1157"/>
                  </a:lnTo>
                  <a:lnTo>
                    <a:pt x="1145" y="1135"/>
                  </a:lnTo>
                  <a:lnTo>
                    <a:pt x="1129" y="1113"/>
                  </a:lnTo>
                  <a:lnTo>
                    <a:pt x="1129" y="1113"/>
                  </a:lnTo>
                  <a:lnTo>
                    <a:pt x="1115" y="1095"/>
                  </a:lnTo>
                  <a:lnTo>
                    <a:pt x="1111" y="1085"/>
                  </a:lnTo>
                  <a:lnTo>
                    <a:pt x="1107" y="1075"/>
                  </a:lnTo>
                  <a:lnTo>
                    <a:pt x="1105" y="1065"/>
                  </a:lnTo>
                  <a:lnTo>
                    <a:pt x="1107" y="1055"/>
                  </a:lnTo>
                  <a:lnTo>
                    <a:pt x="1111" y="1045"/>
                  </a:lnTo>
                  <a:lnTo>
                    <a:pt x="1119" y="1035"/>
                  </a:lnTo>
                  <a:lnTo>
                    <a:pt x="1119" y="1035"/>
                  </a:lnTo>
                  <a:lnTo>
                    <a:pt x="1127" y="1027"/>
                  </a:lnTo>
                  <a:lnTo>
                    <a:pt x="1131" y="1019"/>
                  </a:lnTo>
                  <a:lnTo>
                    <a:pt x="1133" y="1012"/>
                  </a:lnTo>
                  <a:lnTo>
                    <a:pt x="1133" y="1002"/>
                  </a:lnTo>
                  <a:lnTo>
                    <a:pt x="1131" y="996"/>
                  </a:lnTo>
                  <a:lnTo>
                    <a:pt x="1129" y="988"/>
                  </a:lnTo>
                  <a:lnTo>
                    <a:pt x="1119" y="972"/>
                  </a:lnTo>
                  <a:lnTo>
                    <a:pt x="1119" y="972"/>
                  </a:lnTo>
                  <a:lnTo>
                    <a:pt x="1093" y="934"/>
                  </a:lnTo>
                  <a:lnTo>
                    <a:pt x="1068" y="898"/>
                  </a:lnTo>
                  <a:lnTo>
                    <a:pt x="1068" y="898"/>
                  </a:lnTo>
                  <a:lnTo>
                    <a:pt x="1008" y="807"/>
                  </a:lnTo>
                  <a:lnTo>
                    <a:pt x="950" y="713"/>
                  </a:lnTo>
                  <a:lnTo>
                    <a:pt x="950" y="713"/>
                  </a:lnTo>
                  <a:lnTo>
                    <a:pt x="942" y="697"/>
                  </a:lnTo>
                  <a:lnTo>
                    <a:pt x="934" y="681"/>
                  </a:lnTo>
                  <a:lnTo>
                    <a:pt x="928" y="666"/>
                  </a:lnTo>
                  <a:lnTo>
                    <a:pt x="924" y="650"/>
                  </a:lnTo>
                  <a:lnTo>
                    <a:pt x="924" y="650"/>
                  </a:lnTo>
                  <a:lnTo>
                    <a:pt x="920" y="628"/>
                  </a:lnTo>
                  <a:lnTo>
                    <a:pt x="918" y="606"/>
                  </a:lnTo>
                  <a:lnTo>
                    <a:pt x="916" y="584"/>
                  </a:lnTo>
                  <a:lnTo>
                    <a:pt x="913" y="562"/>
                  </a:lnTo>
                  <a:lnTo>
                    <a:pt x="909" y="542"/>
                  </a:lnTo>
                  <a:lnTo>
                    <a:pt x="901" y="522"/>
                  </a:lnTo>
                  <a:lnTo>
                    <a:pt x="895" y="513"/>
                  </a:lnTo>
                  <a:lnTo>
                    <a:pt x="887" y="505"/>
                  </a:lnTo>
                  <a:lnTo>
                    <a:pt x="879" y="497"/>
                  </a:lnTo>
                  <a:lnTo>
                    <a:pt x="869" y="489"/>
                  </a:lnTo>
                  <a:lnTo>
                    <a:pt x="869" y="489"/>
                  </a:lnTo>
                  <a:lnTo>
                    <a:pt x="863" y="483"/>
                  </a:lnTo>
                  <a:lnTo>
                    <a:pt x="861" y="475"/>
                  </a:lnTo>
                  <a:lnTo>
                    <a:pt x="859" y="465"/>
                  </a:lnTo>
                  <a:lnTo>
                    <a:pt x="859" y="457"/>
                  </a:lnTo>
                  <a:lnTo>
                    <a:pt x="859" y="457"/>
                  </a:lnTo>
                  <a:lnTo>
                    <a:pt x="869" y="389"/>
                  </a:lnTo>
                  <a:lnTo>
                    <a:pt x="879" y="324"/>
                  </a:lnTo>
                  <a:lnTo>
                    <a:pt x="879" y="324"/>
                  </a:lnTo>
                  <a:lnTo>
                    <a:pt x="883" y="308"/>
                  </a:lnTo>
                  <a:lnTo>
                    <a:pt x="885" y="300"/>
                  </a:lnTo>
                  <a:lnTo>
                    <a:pt x="887" y="292"/>
                  </a:lnTo>
                  <a:lnTo>
                    <a:pt x="887" y="292"/>
                  </a:lnTo>
                  <a:lnTo>
                    <a:pt x="881" y="222"/>
                  </a:lnTo>
                  <a:lnTo>
                    <a:pt x="879" y="188"/>
                  </a:lnTo>
                  <a:lnTo>
                    <a:pt x="879" y="155"/>
                  </a:lnTo>
                  <a:lnTo>
                    <a:pt x="879" y="155"/>
                  </a:lnTo>
                  <a:lnTo>
                    <a:pt x="879" y="127"/>
                  </a:lnTo>
                  <a:lnTo>
                    <a:pt x="877" y="115"/>
                  </a:lnTo>
                  <a:lnTo>
                    <a:pt x="875" y="105"/>
                  </a:lnTo>
                  <a:lnTo>
                    <a:pt x="869" y="93"/>
                  </a:lnTo>
                  <a:lnTo>
                    <a:pt x="861" y="85"/>
                  </a:lnTo>
                  <a:lnTo>
                    <a:pt x="851" y="77"/>
                  </a:lnTo>
                  <a:lnTo>
                    <a:pt x="837" y="69"/>
                  </a:lnTo>
                  <a:lnTo>
                    <a:pt x="837" y="69"/>
                  </a:lnTo>
                  <a:lnTo>
                    <a:pt x="813" y="59"/>
                  </a:lnTo>
                  <a:lnTo>
                    <a:pt x="789" y="47"/>
                  </a:lnTo>
                  <a:lnTo>
                    <a:pt x="740" y="23"/>
                  </a:lnTo>
                  <a:lnTo>
                    <a:pt x="740" y="23"/>
                  </a:lnTo>
                  <a:lnTo>
                    <a:pt x="716" y="14"/>
                  </a:lnTo>
                  <a:lnTo>
                    <a:pt x="696" y="6"/>
                  </a:lnTo>
                  <a:lnTo>
                    <a:pt x="680" y="2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56" y="2"/>
                  </a:lnTo>
                  <a:lnTo>
                    <a:pt x="646" y="4"/>
                  </a:lnTo>
                  <a:lnTo>
                    <a:pt x="636" y="10"/>
                  </a:lnTo>
                  <a:lnTo>
                    <a:pt x="628" y="16"/>
                  </a:lnTo>
                  <a:lnTo>
                    <a:pt x="620" y="25"/>
                  </a:lnTo>
                  <a:lnTo>
                    <a:pt x="610" y="37"/>
                  </a:lnTo>
                  <a:lnTo>
                    <a:pt x="588" y="69"/>
                  </a:lnTo>
                  <a:lnTo>
                    <a:pt x="588" y="69"/>
                  </a:lnTo>
                  <a:lnTo>
                    <a:pt x="569" y="97"/>
                  </a:lnTo>
                  <a:lnTo>
                    <a:pt x="561" y="109"/>
                  </a:lnTo>
                  <a:lnTo>
                    <a:pt x="551" y="117"/>
                  </a:lnTo>
                  <a:lnTo>
                    <a:pt x="543" y="125"/>
                  </a:lnTo>
                  <a:lnTo>
                    <a:pt x="533" y="129"/>
                  </a:lnTo>
                  <a:lnTo>
                    <a:pt x="523" y="133"/>
                  </a:lnTo>
                  <a:lnTo>
                    <a:pt x="513" y="133"/>
                  </a:lnTo>
                  <a:lnTo>
                    <a:pt x="513" y="133"/>
                  </a:lnTo>
                  <a:lnTo>
                    <a:pt x="501" y="133"/>
                  </a:lnTo>
                  <a:lnTo>
                    <a:pt x="485" y="129"/>
                  </a:lnTo>
                  <a:lnTo>
                    <a:pt x="449" y="117"/>
                  </a:lnTo>
                  <a:lnTo>
                    <a:pt x="449" y="117"/>
                  </a:lnTo>
                  <a:lnTo>
                    <a:pt x="445" y="117"/>
                  </a:lnTo>
                  <a:lnTo>
                    <a:pt x="445" y="117"/>
                  </a:lnTo>
                  <a:lnTo>
                    <a:pt x="435" y="117"/>
                  </a:lnTo>
                  <a:lnTo>
                    <a:pt x="435" y="117"/>
                  </a:lnTo>
                  <a:lnTo>
                    <a:pt x="423" y="141"/>
                  </a:lnTo>
                  <a:lnTo>
                    <a:pt x="417" y="151"/>
                  </a:lnTo>
                  <a:lnTo>
                    <a:pt x="414" y="153"/>
                  </a:lnTo>
                  <a:lnTo>
                    <a:pt x="410" y="155"/>
                  </a:lnTo>
                  <a:lnTo>
                    <a:pt x="410" y="155"/>
                  </a:lnTo>
                  <a:lnTo>
                    <a:pt x="374" y="163"/>
                  </a:lnTo>
                  <a:lnTo>
                    <a:pt x="338" y="171"/>
                  </a:lnTo>
                  <a:lnTo>
                    <a:pt x="266" y="182"/>
                  </a:lnTo>
                  <a:lnTo>
                    <a:pt x="266" y="182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23" y="226"/>
                  </a:lnTo>
                  <a:lnTo>
                    <a:pt x="123" y="226"/>
                  </a:lnTo>
                  <a:lnTo>
                    <a:pt x="107" y="322"/>
                  </a:lnTo>
                  <a:lnTo>
                    <a:pt x="107" y="322"/>
                  </a:lnTo>
                  <a:lnTo>
                    <a:pt x="101" y="342"/>
                  </a:lnTo>
                  <a:lnTo>
                    <a:pt x="99" y="349"/>
                  </a:lnTo>
                  <a:lnTo>
                    <a:pt x="99" y="359"/>
                  </a:lnTo>
                  <a:lnTo>
                    <a:pt x="99" y="359"/>
                  </a:lnTo>
                  <a:lnTo>
                    <a:pt x="101" y="385"/>
                  </a:lnTo>
                  <a:lnTo>
                    <a:pt x="99" y="409"/>
                  </a:lnTo>
                  <a:lnTo>
                    <a:pt x="93" y="429"/>
                  </a:lnTo>
                  <a:lnTo>
                    <a:pt x="85" y="449"/>
                  </a:lnTo>
                  <a:lnTo>
                    <a:pt x="80" y="457"/>
                  </a:lnTo>
                  <a:lnTo>
                    <a:pt x="72" y="465"/>
                  </a:lnTo>
                  <a:lnTo>
                    <a:pt x="66" y="471"/>
                  </a:lnTo>
                  <a:lnTo>
                    <a:pt x="56" y="477"/>
                  </a:lnTo>
                  <a:lnTo>
                    <a:pt x="46" y="483"/>
                  </a:lnTo>
                  <a:lnTo>
                    <a:pt x="34" y="489"/>
                  </a:lnTo>
                  <a:lnTo>
                    <a:pt x="8" y="495"/>
                  </a:lnTo>
                  <a:lnTo>
                    <a:pt x="8" y="495"/>
                  </a:lnTo>
                  <a:lnTo>
                    <a:pt x="6" y="499"/>
                  </a:lnTo>
                  <a:lnTo>
                    <a:pt x="0" y="509"/>
                  </a:lnTo>
                  <a:lnTo>
                    <a:pt x="0" y="509"/>
                  </a:lnTo>
                  <a:lnTo>
                    <a:pt x="14" y="518"/>
                  </a:lnTo>
                  <a:lnTo>
                    <a:pt x="24" y="528"/>
                  </a:lnTo>
                  <a:lnTo>
                    <a:pt x="34" y="540"/>
                  </a:lnTo>
                  <a:lnTo>
                    <a:pt x="44" y="552"/>
                  </a:lnTo>
                  <a:lnTo>
                    <a:pt x="58" y="578"/>
                  </a:lnTo>
                  <a:lnTo>
                    <a:pt x="68" y="604"/>
                  </a:lnTo>
                  <a:lnTo>
                    <a:pt x="76" y="634"/>
                  </a:lnTo>
                  <a:lnTo>
                    <a:pt x="82" y="662"/>
                  </a:lnTo>
                  <a:lnTo>
                    <a:pt x="93" y="721"/>
                  </a:lnTo>
                  <a:lnTo>
                    <a:pt x="93" y="721"/>
                  </a:lnTo>
                  <a:lnTo>
                    <a:pt x="95" y="743"/>
                  </a:lnTo>
                  <a:lnTo>
                    <a:pt x="93" y="753"/>
                  </a:lnTo>
                  <a:lnTo>
                    <a:pt x="91" y="763"/>
                  </a:lnTo>
                  <a:lnTo>
                    <a:pt x="91" y="763"/>
                  </a:lnTo>
                  <a:lnTo>
                    <a:pt x="85" y="785"/>
                  </a:lnTo>
                  <a:lnTo>
                    <a:pt x="82" y="807"/>
                  </a:lnTo>
                  <a:lnTo>
                    <a:pt x="74" y="850"/>
                  </a:lnTo>
                  <a:lnTo>
                    <a:pt x="72" y="894"/>
                  </a:lnTo>
                  <a:lnTo>
                    <a:pt x="76" y="938"/>
                  </a:lnTo>
                  <a:lnTo>
                    <a:pt x="76" y="938"/>
                  </a:lnTo>
                  <a:lnTo>
                    <a:pt x="84" y="954"/>
                  </a:lnTo>
                  <a:lnTo>
                    <a:pt x="89" y="974"/>
                  </a:lnTo>
                  <a:lnTo>
                    <a:pt x="89" y="974"/>
                  </a:lnTo>
                  <a:lnTo>
                    <a:pt x="101" y="1012"/>
                  </a:lnTo>
                  <a:lnTo>
                    <a:pt x="101" y="10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14" name="Freeform 8"/>
            <p:cNvSpPr>
              <a:spLocks/>
            </p:cNvSpPr>
            <p:nvPr/>
          </p:nvSpPr>
          <p:spPr bwMode="auto">
            <a:xfrm>
              <a:off x="7282024" y="2530024"/>
              <a:ext cx="261948" cy="156763"/>
            </a:xfrm>
            <a:custGeom>
              <a:avLst/>
              <a:gdLst>
                <a:gd name="T0" fmla="*/ 70 w 1581"/>
                <a:gd name="T1" fmla="*/ 710 h 956"/>
                <a:gd name="T2" fmla="*/ 106 w 1581"/>
                <a:gd name="T3" fmla="*/ 744 h 956"/>
                <a:gd name="T4" fmla="*/ 175 w 1581"/>
                <a:gd name="T5" fmla="*/ 780 h 956"/>
                <a:gd name="T6" fmla="*/ 237 w 1581"/>
                <a:gd name="T7" fmla="*/ 811 h 956"/>
                <a:gd name="T8" fmla="*/ 279 w 1581"/>
                <a:gd name="T9" fmla="*/ 867 h 956"/>
                <a:gd name="T10" fmla="*/ 283 w 1581"/>
                <a:gd name="T11" fmla="*/ 905 h 956"/>
                <a:gd name="T12" fmla="*/ 298 w 1581"/>
                <a:gd name="T13" fmla="*/ 923 h 956"/>
                <a:gd name="T14" fmla="*/ 340 w 1581"/>
                <a:gd name="T15" fmla="*/ 939 h 956"/>
                <a:gd name="T16" fmla="*/ 499 w 1581"/>
                <a:gd name="T17" fmla="*/ 956 h 956"/>
                <a:gd name="T18" fmla="*/ 527 w 1581"/>
                <a:gd name="T19" fmla="*/ 951 h 956"/>
                <a:gd name="T20" fmla="*/ 547 w 1581"/>
                <a:gd name="T21" fmla="*/ 923 h 956"/>
                <a:gd name="T22" fmla="*/ 571 w 1581"/>
                <a:gd name="T23" fmla="*/ 885 h 956"/>
                <a:gd name="T24" fmla="*/ 623 w 1581"/>
                <a:gd name="T25" fmla="*/ 865 h 956"/>
                <a:gd name="T26" fmla="*/ 640 w 1581"/>
                <a:gd name="T27" fmla="*/ 863 h 956"/>
                <a:gd name="T28" fmla="*/ 680 w 1581"/>
                <a:gd name="T29" fmla="*/ 861 h 956"/>
                <a:gd name="T30" fmla="*/ 706 w 1581"/>
                <a:gd name="T31" fmla="*/ 833 h 956"/>
                <a:gd name="T32" fmla="*/ 788 w 1581"/>
                <a:gd name="T33" fmla="*/ 797 h 956"/>
                <a:gd name="T34" fmla="*/ 953 w 1581"/>
                <a:gd name="T35" fmla="*/ 742 h 956"/>
                <a:gd name="T36" fmla="*/ 1112 w 1581"/>
                <a:gd name="T37" fmla="*/ 696 h 956"/>
                <a:gd name="T38" fmla="*/ 1141 w 1581"/>
                <a:gd name="T39" fmla="*/ 670 h 956"/>
                <a:gd name="T40" fmla="*/ 1279 w 1581"/>
                <a:gd name="T41" fmla="*/ 632 h 956"/>
                <a:gd name="T42" fmla="*/ 1332 w 1581"/>
                <a:gd name="T43" fmla="*/ 619 h 956"/>
                <a:gd name="T44" fmla="*/ 1473 w 1581"/>
                <a:gd name="T45" fmla="*/ 487 h 956"/>
                <a:gd name="T46" fmla="*/ 1575 w 1581"/>
                <a:gd name="T47" fmla="*/ 382 h 956"/>
                <a:gd name="T48" fmla="*/ 1581 w 1581"/>
                <a:gd name="T49" fmla="*/ 340 h 956"/>
                <a:gd name="T50" fmla="*/ 1549 w 1581"/>
                <a:gd name="T51" fmla="*/ 306 h 956"/>
                <a:gd name="T52" fmla="*/ 1525 w 1581"/>
                <a:gd name="T53" fmla="*/ 245 h 956"/>
                <a:gd name="T54" fmla="*/ 1509 w 1581"/>
                <a:gd name="T55" fmla="*/ 207 h 956"/>
                <a:gd name="T56" fmla="*/ 1473 w 1581"/>
                <a:gd name="T57" fmla="*/ 141 h 956"/>
                <a:gd name="T58" fmla="*/ 1479 w 1581"/>
                <a:gd name="T59" fmla="*/ 94 h 956"/>
                <a:gd name="T60" fmla="*/ 1549 w 1581"/>
                <a:gd name="T61" fmla="*/ 20 h 956"/>
                <a:gd name="T62" fmla="*/ 1364 w 1581"/>
                <a:gd name="T63" fmla="*/ 38 h 956"/>
                <a:gd name="T64" fmla="*/ 799 w 1581"/>
                <a:gd name="T65" fmla="*/ 56 h 956"/>
                <a:gd name="T66" fmla="*/ 766 w 1581"/>
                <a:gd name="T67" fmla="*/ 56 h 956"/>
                <a:gd name="T68" fmla="*/ 567 w 1581"/>
                <a:gd name="T69" fmla="*/ 32 h 956"/>
                <a:gd name="T70" fmla="*/ 277 w 1581"/>
                <a:gd name="T71" fmla="*/ 0 h 956"/>
                <a:gd name="T72" fmla="*/ 253 w 1581"/>
                <a:gd name="T73" fmla="*/ 4 h 956"/>
                <a:gd name="T74" fmla="*/ 229 w 1581"/>
                <a:gd name="T75" fmla="*/ 30 h 956"/>
                <a:gd name="T76" fmla="*/ 177 w 1581"/>
                <a:gd name="T77" fmla="*/ 66 h 956"/>
                <a:gd name="T78" fmla="*/ 110 w 1581"/>
                <a:gd name="T79" fmla="*/ 80 h 956"/>
                <a:gd name="T80" fmla="*/ 108 w 1581"/>
                <a:gd name="T81" fmla="*/ 125 h 956"/>
                <a:gd name="T82" fmla="*/ 90 w 1581"/>
                <a:gd name="T83" fmla="*/ 171 h 956"/>
                <a:gd name="T84" fmla="*/ 78 w 1581"/>
                <a:gd name="T85" fmla="*/ 217 h 956"/>
                <a:gd name="T86" fmla="*/ 114 w 1581"/>
                <a:gd name="T87" fmla="*/ 281 h 956"/>
                <a:gd name="T88" fmla="*/ 159 w 1581"/>
                <a:gd name="T89" fmla="*/ 316 h 956"/>
                <a:gd name="T90" fmla="*/ 193 w 1581"/>
                <a:gd name="T91" fmla="*/ 320 h 956"/>
                <a:gd name="T92" fmla="*/ 207 w 1581"/>
                <a:gd name="T93" fmla="*/ 322 h 956"/>
                <a:gd name="T94" fmla="*/ 241 w 1581"/>
                <a:gd name="T95" fmla="*/ 366 h 956"/>
                <a:gd name="T96" fmla="*/ 247 w 1581"/>
                <a:gd name="T97" fmla="*/ 386 h 956"/>
                <a:gd name="T98" fmla="*/ 237 w 1581"/>
                <a:gd name="T99" fmla="*/ 414 h 956"/>
                <a:gd name="T100" fmla="*/ 209 w 1581"/>
                <a:gd name="T101" fmla="*/ 434 h 956"/>
                <a:gd name="T102" fmla="*/ 165 w 1581"/>
                <a:gd name="T103" fmla="*/ 456 h 956"/>
                <a:gd name="T104" fmla="*/ 102 w 1581"/>
                <a:gd name="T105" fmla="*/ 499 h 956"/>
                <a:gd name="T106" fmla="*/ 34 w 1581"/>
                <a:gd name="T107" fmla="*/ 569 h 956"/>
                <a:gd name="T108" fmla="*/ 4 w 1581"/>
                <a:gd name="T109" fmla="*/ 601 h 956"/>
                <a:gd name="T110" fmla="*/ 18 w 1581"/>
                <a:gd name="T111" fmla="*/ 617 h 956"/>
                <a:gd name="T112" fmla="*/ 46 w 1581"/>
                <a:gd name="T113" fmla="*/ 632 h 956"/>
                <a:gd name="T114" fmla="*/ 66 w 1581"/>
                <a:gd name="T115" fmla="*/ 676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81" h="956">
                  <a:moveTo>
                    <a:pt x="68" y="688"/>
                  </a:moveTo>
                  <a:lnTo>
                    <a:pt x="68" y="688"/>
                  </a:lnTo>
                  <a:lnTo>
                    <a:pt x="68" y="702"/>
                  </a:lnTo>
                  <a:lnTo>
                    <a:pt x="70" y="710"/>
                  </a:lnTo>
                  <a:lnTo>
                    <a:pt x="74" y="716"/>
                  </a:lnTo>
                  <a:lnTo>
                    <a:pt x="78" y="722"/>
                  </a:lnTo>
                  <a:lnTo>
                    <a:pt x="86" y="730"/>
                  </a:lnTo>
                  <a:lnTo>
                    <a:pt x="106" y="744"/>
                  </a:lnTo>
                  <a:lnTo>
                    <a:pt x="106" y="744"/>
                  </a:lnTo>
                  <a:lnTo>
                    <a:pt x="143" y="764"/>
                  </a:lnTo>
                  <a:lnTo>
                    <a:pt x="175" y="780"/>
                  </a:lnTo>
                  <a:lnTo>
                    <a:pt x="175" y="780"/>
                  </a:lnTo>
                  <a:lnTo>
                    <a:pt x="189" y="786"/>
                  </a:lnTo>
                  <a:lnTo>
                    <a:pt x="189" y="786"/>
                  </a:lnTo>
                  <a:lnTo>
                    <a:pt x="221" y="801"/>
                  </a:lnTo>
                  <a:lnTo>
                    <a:pt x="237" y="811"/>
                  </a:lnTo>
                  <a:lnTo>
                    <a:pt x="251" y="823"/>
                  </a:lnTo>
                  <a:lnTo>
                    <a:pt x="263" y="839"/>
                  </a:lnTo>
                  <a:lnTo>
                    <a:pt x="275" y="857"/>
                  </a:lnTo>
                  <a:lnTo>
                    <a:pt x="279" y="867"/>
                  </a:lnTo>
                  <a:lnTo>
                    <a:pt x="281" y="879"/>
                  </a:lnTo>
                  <a:lnTo>
                    <a:pt x="283" y="891"/>
                  </a:lnTo>
                  <a:lnTo>
                    <a:pt x="283" y="905"/>
                  </a:lnTo>
                  <a:lnTo>
                    <a:pt x="283" y="905"/>
                  </a:lnTo>
                  <a:lnTo>
                    <a:pt x="287" y="907"/>
                  </a:lnTo>
                  <a:lnTo>
                    <a:pt x="287" y="907"/>
                  </a:lnTo>
                  <a:lnTo>
                    <a:pt x="298" y="923"/>
                  </a:lnTo>
                  <a:lnTo>
                    <a:pt x="298" y="923"/>
                  </a:lnTo>
                  <a:lnTo>
                    <a:pt x="302" y="929"/>
                  </a:lnTo>
                  <a:lnTo>
                    <a:pt x="302" y="929"/>
                  </a:lnTo>
                  <a:lnTo>
                    <a:pt x="320" y="935"/>
                  </a:lnTo>
                  <a:lnTo>
                    <a:pt x="340" y="939"/>
                  </a:lnTo>
                  <a:lnTo>
                    <a:pt x="340" y="939"/>
                  </a:lnTo>
                  <a:lnTo>
                    <a:pt x="481" y="956"/>
                  </a:lnTo>
                  <a:lnTo>
                    <a:pt x="481" y="956"/>
                  </a:lnTo>
                  <a:lnTo>
                    <a:pt x="499" y="956"/>
                  </a:lnTo>
                  <a:lnTo>
                    <a:pt x="499" y="956"/>
                  </a:lnTo>
                  <a:lnTo>
                    <a:pt x="513" y="956"/>
                  </a:lnTo>
                  <a:lnTo>
                    <a:pt x="521" y="953"/>
                  </a:lnTo>
                  <a:lnTo>
                    <a:pt x="527" y="951"/>
                  </a:lnTo>
                  <a:lnTo>
                    <a:pt x="533" y="945"/>
                  </a:lnTo>
                  <a:lnTo>
                    <a:pt x="537" y="939"/>
                  </a:lnTo>
                  <a:lnTo>
                    <a:pt x="543" y="933"/>
                  </a:lnTo>
                  <a:lnTo>
                    <a:pt x="547" y="923"/>
                  </a:lnTo>
                  <a:lnTo>
                    <a:pt x="547" y="923"/>
                  </a:lnTo>
                  <a:lnTo>
                    <a:pt x="553" y="907"/>
                  </a:lnTo>
                  <a:lnTo>
                    <a:pt x="561" y="895"/>
                  </a:lnTo>
                  <a:lnTo>
                    <a:pt x="571" y="885"/>
                  </a:lnTo>
                  <a:lnTo>
                    <a:pt x="581" y="877"/>
                  </a:lnTo>
                  <a:lnTo>
                    <a:pt x="595" y="871"/>
                  </a:lnTo>
                  <a:lnTo>
                    <a:pt x="609" y="867"/>
                  </a:lnTo>
                  <a:lnTo>
                    <a:pt x="623" y="865"/>
                  </a:lnTo>
                  <a:lnTo>
                    <a:pt x="638" y="863"/>
                  </a:lnTo>
                  <a:lnTo>
                    <a:pt x="638" y="863"/>
                  </a:lnTo>
                  <a:lnTo>
                    <a:pt x="640" y="863"/>
                  </a:lnTo>
                  <a:lnTo>
                    <a:pt x="640" y="863"/>
                  </a:lnTo>
                  <a:lnTo>
                    <a:pt x="652" y="863"/>
                  </a:lnTo>
                  <a:lnTo>
                    <a:pt x="652" y="863"/>
                  </a:lnTo>
                  <a:lnTo>
                    <a:pt x="672" y="863"/>
                  </a:lnTo>
                  <a:lnTo>
                    <a:pt x="680" y="861"/>
                  </a:lnTo>
                  <a:lnTo>
                    <a:pt x="684" y="857"/>
                  </a:lnTo>
                  <a:lnTo>
                    <a:pt x="684" y="857"/>
                  </a:lnTo>
                  <a:lnTo>
                    <a:pt x="694" y="843"/>
                  </a:lnTo>
                  <a:lnTo>
                    <a:pt x="706" y="833"/>
                  </a:lnTo>
                  <a:lnTo>
                    <a:pt x="718" y="823"/>
                  </a:lnTo>
                  <a:lnTo>
                    <a:pt x="730" y="817"/>
                  </a:lnTo>
                  <a:lnTo>
                    <a:pt x="758" y="807"/>
                  </a:lnTo>
                  <a:lnTo>
                    <a:pt x="788" y="797"/>
                  </a:lnTo>
                  <a:lnTo>
                    <a:pt x="788" y="797"/>
                  </a:lnTo>
                  <a:lnTo>
                    <a:pt x="843" y="780"/>
                  </a:lnTo>
                  <a:lnTo>
                    <a:pt x="899" y="762"/>
                  </a:lnTo>
                  <a:lnTo>
                    <a:pt x="953" y="742"/>
                  </a:lnTo>
                  <a:lnTo>
                    <a:pt x="1008" y="724"/>
                  </a:lnTo>
                  <a:lnTo>
                    <a:pt x="1008" y="724"/>
                  </a:lnTo>
                  <a:lnTo>
                    <a:pt x="1060" y="708"/>
                  </a:lnTo>
                  <a:lnTo>
                    <a:pt x="1112" y="696"/>
                  </a:lnTo>
                  <a:lnTo>
                    <a:pt x="1112" y="696"/>
                  </a:lnTo>
                  <a:lnTo>
                    <a:pt x="1122" y="684"/>
                  </a:lnTo>
                  <a:lnTo>
                    <a:pt x="1131" y="676"/>
                  </a:lnTo>
                  <a:lnTo>
                    <a:pt x="1141" y="670"/>
                  </a:lnTo>
                  <a:lnTo>
                    <a:pt x="1153" y="664"/>
                  </a:lnTo>
                  <a:lnTo>
                    <a:pt x="1153" y="664"/>
                  </a:lnTo>
                  <a:lnTo>
                    <a:pt x="1215" y="648"/>
                  </a:lnTo>
                  <a:lnTo>
                    <a:pt x="1279" y="632"/>
                  </a:lnTo>
                  <a:lnTo>
                    <a:pt x="1279" y="632"/>
                  </a:lnTo>
                  <a:lnTo>
                    <a:pt x="1330" y="621"/>
                  </a:lnTo>
                  <a:lnTo>
                    <a:pt x="1330" y="621"/>
                  </a:lnTo>
                  <a:lnTo>
                    <a:pt x="1332" y="619"/>
                  </a:lnTo>
                  <a:lnTo>
                    <a:pt x="1332" y="619"/>
                  </a:lnTo>
                  <a:lnTo>
                    <a:pt x="1376" y="577"/>
                  </a:lnTo>
                  <a:lnTo>
                    <a:pt x="1376" y="577"/>
                  </a:lnTo>
                  <a:lnTo>
                    <a:pt x="1473" y="487"/>
                  </a:lnTo>
                  <a:lnTo>
                    <a:pt x="1569" y="394"/>
                  </a:lnTo>
                  <a:lnTo>
                    <a:pt x="1569" y="394"/>
                  </a:lnTo>
                  <a:lnTo>
                    <a:pt x="1571" y="390"/>
                  </a:lnTo>
                  <a:lnTo>
                    <a:pt x="1575" y="382"/>
                  </a:lnTo>
                  <a:lnTo>
                    <a:pt x="1577" y="370"/>
                  </a:lnTo>
                  <a:lnTo>
                    <a:pt x="1581" y="350"/>
                  </a:lnTo>
                  <a:lnTo>
                    <a:pt x="1581" y="350"/>
                  </a:lnTo>
                  <a:lnTo>
                    <a:pt x="1581" y="340"/>
                  </a:lnTo>
                  <a:lnTo>
                    <a:pt x="1581" y="340"/>
                  </a:lnTo>
                  <a:lnTo>
                    <a:pt x="1569" y="330"/>
                  </a:lnTo>
                  <a:lnTo>
                    <a:pt x="1557" y="318"/>
                  </a:lnTo>
                  <a:lnTo>
                    <a:pt x="1549" y="306"/>
                  </a:lnTo>
                  <a:lnTo>
                    <a:pt x="1543" y="294"/>
                  </a:lnTo>
                  <a:lnTo>
                    <a:pt x="1533" y="271"/>
                  </a:lnTo>
                  <a:lnTo>
                    <a:pt x="1525" y="245"/>
                  </a:lnTo>
                  <a:lnTo>
                    <a:pt x="1525" y="245"/>
                  </a:lnTo>
                  <a:lnTo>
                    <a:pt x="1523" y="237"/>
                  </a:lnTo>
                  <a:lnTo>
                    <a:pt x="1523" y="237"/>
                  </a:lnTo>
                  <a:lnTo>
                    <a:pt x="1517" y="223"/>
                  </a:lnTo>
                  <a:lnTo>
                    <a:pt x="1509" y="207"/>
                  </a:lnTo>
                  <a:lnTo>
                    <a:pt x="1491" y="175"/>
                  </a:lnTo>
                  <a:lnTo>
                    <a:pt x="1491" y="175"/>
                  </a:lnTo>
                  <a:lnTo>
                    <a:pt x="1473" y="141"/>
                  </a:lnTo>
                  <a:lnTo>
                    <a:pt x="1473" y="141"/>
                  </a:lnTo>
                  <a:lnTo>
                    <a:pt x="1469" y="129"/>
                  </a:lnTo>
                  <a:lnTo>
                    <a:pt x="1469" y="118"/>
                  </a:lnTo>
                  <a:lnTo>
                    <a:pt x="1473" y="106"/>
                  </a:lnTo>
                  <a:lnTo>
                    <a:pt x="1479" y="94"/>
                  </a:lnTo>
                  <a:lnTo>
                    <a:pt x="1479" y="94"/>
                  </a:lnTo>
                  <a:lnTo>
                    <a:pt x="1507" y="64"/>
                  </a:lnTo>
                  <a:lnTo>
                    <a:pt x="1507" y="64"/>
                  </a:lnTo>
                  <a:lnTo>
                    <a:pt x="1549" y="20"/>
                  </a:lnTo>
                  <a:lnTo>
                    <a:pt x="1549" y="20"/>
                  </a:lnTo>
                  <a:lnTo>
                    <a:pt x="1456" y="30"/>
                  </a:lnTo>
                  <a:lnTo>
                    <a:pt x="1410" y="34"/>
                  </a:lnTo>
                  <a:lnTo>
                    <a:pt x="1364" y="38"/>
                  </a:lnTo>
                  <a:lnTo>
                    <a:pt x="1364" y="38"/>
                  </a:lnTo>
                  <a:lnTo>
                    <a:pt x="1082" y="50"/>
                  </a:lnTo>
                  <a:lnTo>
                    <a:pt x="941" y="54"/>
                  </a:lnTo>
                  <a:lnTo>
                    <a:pt x="799" y="56"/>
                  </a:lnTo>
                  <a:lnTo>
                    <a:pt x="799" y="56"/>
                  </a:lnTo>
                  <a:lnTo>
                    <a:pt x="793" y="56"/>
                  </a:lnTo>
                  <a:lnTo>
                    <a:pt x="793" y="56"/>
                  </a:lnTo>
                  <a:lnTo>
                    <a:pt x="766" y="56"/>
                  </a:lnTo>
                  <a:lnTo>
                    <a:pt x="736" y="54"/>
                  </a:lnTo>
                  <a:lnTo>
                    <a:pt x="680" y="48"/>
                  </a:lnTo>
                  <a:lnTo>
                    <a:pt x="623" y="40"/>
                  </a:lnTo>
                  <a:lnTo>
                    <a:pt x="567" y="32"/>
                  </a:lnTo>
                  <a:lnTo>
                    <a:pt x="567" y="32"/>
                  </a:lnTo>
                  <a:lnTo>
                    <a:pt x="422" y="16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65" y="2"/>
                  </a:lnTo>
                  <a:lnTo>
                    <a:pt x="253" y="4"/>
                  </a:lnTo>
                  <a:lnTo>
                    <a:pt x="245" y="10"/>
                  </a:lnTo>
                  <a:lnTo>
                    <a:pt x="239" y="16"/>
                  </a:lnTo>
                  <a:lnTo>
                    <a:pt x="239" y="16"/>
                  </a:lnTo>
                  <a:lnTo>
                    <a:pt x="229" y="30"/>
                  </a:lnTo>
                  <a:lnTo>
                    <a:pt x="217" y="42"/>
                  </a:lnTo>
                  <a:lnTo>
                    <a:pt x="205" y="52"/>
                  </a:lnTo>
                  <a:lnTo>
                    <a:pt x="191" y="60"/>
                  </a:lnTo>
                  <a:lnTo>
                    <a:pt x="177" y="66"/>
                  </a:lnTo>
                  <a:lnTo>
                    <a:pt x="163" y="70"/>
                  </a:lnTo>
                  <a:lnTo>
                    <a:pt x="131" y="78"/>
                  </a:lnTo>
                  <a:lnTo>
                    <a:pt x="131" y="78"/>
                  </a:lnTo>
                  <a:lnTo>
                    <a:pt x="110" y="80"/>
                  </a:lnTo>
                  <a:lnTo>
                    <a:pt x="110" y="80"/>
                  </a:lnTo>
                  <a:lnTo>
                    <a:pt x="112" y="96"/>
                  </a:lnTo>
                  <a:lnTo>
                    <a:pt x="112" y="110"/>
                  </a:lnTo>
                  <a:lnTo>
                    <a:pt x="108" y="125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80" y="193"/>
                  </a:lnTo>
                  <a:lnTo>
                    <a:pt x="80" y="193"/>
                  </a:lnTo>
                  <a:lnTo>
                    <a:pt x="78" y="205"/>
                  </a:lnTo>
                  <a:lnTo>
                    <a:pt x="78" y="217"/>
                  </a:lnTo>
                  <a:lnTo>
                    <a:pt x="82" y="229"/>
                  </a:lnTo>
                  <a:lnTo>
                    <a:pt x="90" y="247"/>
                  </a:lnTo>
                  <a:lnTo>
                    <a:pt x="90" y="247"/>
                  </a:lnTo>
                  <a:lnTo>
                    <a:pt x="114" y="281"/>
                  </a:lnTo>
                  <a:lnTo>
                    <a:pt x="124" y="292"/>
                  </a:lnTo>
                  <a:lnTo>
                    <a:pt x="135" y="302"/>
                  </a:lnTo>
                  <a:lnTo>
                    <a:pt x="147" y="310"/>
                  </a:lnTo>
                  <a:lnTo>
                    <a:pt x="159" y="316"/>
                  </a:lnTo>
                  <a:lnTo>
                    <a:pt x="173" y="320"/>
                  </a:lnTo>
                  <a:lnTo>
                    <a:pt x="189" y="320"/>
                  </a:lnTo>
                  <a:lnTo>
                    <a:pt x="189" y="320"/>
                  </a:lnTo>
                  <a:lnTo>
                    <a:pt x="193" y="320"/>
                  </a:lnTo>
                  <a:lnTo>
                    <a:pt x="193" y="320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207" y="322"/>
                  </a:lnTo>
                  <a:lnTo>
                    <a:pt x="217" y="328"/>
                  </a:lnTo>
                  <a:lnTo>
                    <a:pt x="225" y="336"/>
                  </a:lnTo>
                  <a:lnTo>
                    <a:pt x="233" y="346"/>
                  </a:lnTo>
                  <a:lnTo>
                    <a:pt x="241" y="366"/>
                  </a:lnTo>
                  <a:lnTo>
                    <a:pt x="243" y="372"/>
                  </a:lnTo>
                  <a:lnTo>
                    <a:pt x="243" y="372"/>
                  </a:lnTo>
                  <a:lnTo>
                    <a:pt x="245" y="380"/>
                  </a:lnTo>
                  <a:lnTo>
                    <a:pt x="247" y="386"/>
                  </a:lnTo>
                  <a:lnTo>
                    <a:pt x="245" y="394"/>
                  </a:lnTo>
                  <a:lnTo>
                    <a:pt x="243" y="402"/>
                  </a:lnTo>
                  <a:lnTo>
                    <a:pt x="241" y="408"/>
                  </a:lnTo>
                  <a:lnTo>
                    <a:pt x="237" y="414"/>
                  </a:lnTo>
                  <a:lnTo>
                    <a:pt x="231" y="420"/>
                  </a:lnTo>
                  <a:lnTo>
                    <a:pt x="225" y="424"/>
                  </a:lnTo>
                  <a:lnTo>
                    <a:pt x="225" y="424"/>
                  </a:lnTo>
                  <a:lnTo>
                    <a:pt x="209" y="434"/>
                  </a:lnTo>
                  <a:lnTo>
                    <a:pt x="209" y="434"/>
                  </a:lnTo>
                  <a:lnTo>
                    <a:pt x="187" y="446"/>
                  </a:lnTo>
                  <a:lnTo>
                    <a:pt x="165" y="456"/>
                  </a:lnTo>
                  <a:lnTo>
                    <a:pt x="165" y="456"/>
                  </a:lnTo>
                  <a:lnTo>
                    <a:pt x="153" y="461"/>
                  </a:lnTo>
                  <a:lnTo>
                    <a:pt x="141" y="467"/>
                  </a:lnTo>
                  <a:lnTo>
                    <a:pt x="122" y="481"/>
                  </a:lnTo>
                  <a:lnTo>
                    <a:pt x="102" y="499"/>
                  </a:lnTo>
                  <a:lnTo>
                    <a:pt x="84" y="519"/>
                  </a:lnTo>
                  <a:lnTo>
                    <a:pt x="84" y="519"/>
                  </a:lnTo>
                  <a:lnTo>
                    <a:pt x="52" y="553"/>
                  </a:lnTo>
                  <a:lnTo>
                    <a:pt x="34" y="569"/>
                  </a:lnTo>
                  <a:lnTo>
                    <a:pt x="14" y="583"/>
                  </a:lnTo>
                  <a:lnTo>
                    <a:pt x="14" y="583"/>
                  </a:lnTo>
                  <a:lnTo>
                    <a:pt x="8" y="589"/>
                  </a:lnTo>
                  <a:lnTo>
                    <a:pt x="4" y="601"/>
                  </a:lnTo>
                  <a:lnTo>
                    <a:pt x="4" y="601"/>
                  </a:lnTo>
                  <a:lnTo>
                    <a:pt x="0" y="613"/>
                  </a:lnTo>
                  <a:lnTo>
                    <a:pt x="0" y="613"/>
                  </a:lnTo>
                  <a:lnTo>
                    <a:pt x="18" y="617"/>
                  </a:lnTo>
                  <a:lnTo>
                    <a:pt x="26" y="621"/>
                  </a:lnTo>
                  <a:lnTo>
                    <a:pt x="36" y="624"/>
                  </a:lnTo>
                  <a:lnTo>
                    <a:pt x="36" y="624"/>
                  </a:lnTo>
                  <a:lnTo>
                    <a:pt x="46" y="632"/>
                  </a:lnTo>
                  <a:lnTo>
                    <a:pt x="56" y="644"/>
                  </a:lnTo>
                  <a:lnTo>
                    <a:pt x="62" y="654"/>
                  </a:lnTo>
                  <a:lnTo>
                    <a:pt x="64" y="664"/>
                  </a:lnTo>
                  <a:lnTo>
                    <a:pt x="66" y="676"/>
                  </a:lnTo>
                  <a:lnTo>
                    <a:pt x="68" y="688"/>
                  </a:lnTo>
                  <a:lnTo>
                    <a:pt x="68" y="6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15" name="Freeform 9"/>
            <p:cNvSpPr>
              <a:spLocks/>
            </p:cNvSpPr>
            <p:nvPr/>
          </p:nvSpPr>
          <p:spPr bwMode="auto">
            <a:xfrm>
              <a:off x="6904263" y="2514118"/>
              <a:ext cx="208100" cy="221698"/>
            </a:xfrm>
            <a:custGeom>
              <a:avLst/>
              <a:gdLst>
                <a:gd name="T0" fmla="*/ 1048 w 1256"/>
                <a:gd name="T1" fmla="*/ 996 h 1352"/>
                <a:gd name="T2" fmla="*/ 1153 w 1256"/>
                <a:gd name="T3" fmla="*/ 914 h 1352"/>
                <a:gd name="T4" fmla="*/ 1056 w 1256"/>
                <a:gd name="T5" fmla="*/ 807 h 1352"/>
                <a:gd name="T6" fmla="*/ 1125 w 1256"/>
                <a:gd name="T7" fmla="*/ 795 h 1352"/>
                <a:gd name="T8" fmla="*/ 1179 w 1256"/>
                <a:gd name="T9" fmla="*/ 763 h 1352"/>
                <a:gd name="T10" fmla="*/ 1201 w 1256"/>
                <a:gd name="T11" fmla="*/ 714 h 1352"/>
                <a:gd name="T12" fmla="*/ 1215 w 1256"/>
                <a:gd name="T13" fmla="*/ 616 h 1352"/>
                <a:gd name="T14" fmla="*/ 1233 w 1256"/>
                <a:gd name="T15" fmla="*/ 539 h 1352"/>
                <a:gd name="T16" fmla="*/ 1252 w 1256"/>
                <a:gd name="T17" fmla="*/ 507 h 1352"/>
                <a:gd name="T18" fmla="*/ 1256 w 1256"/>
                <a:gd name="T19" fmla="*/ 475 h 1352"/>
                <a:gd name="T20" fmla="*/ 1245 w 1256"/>
                <a:gd name="T21" fmla="*/ 453 h 1352"/>
                <a:gd name="T22" fmla="*/ 1213 w 1256"/>
                <a:gd name="T23" fmla="*/ 401 h 1352"/>
                <a:gd name="T24" fmla="*/ 1211 w 1256"/>
                <a:gd name="T25" fmla="*/ 372 h 1352"/>
                <a:gd name="T26" fmla="*/ 1209 w 1256"/>
                <a:gd name="T27" fmla="*/ 326 h 1352"/>
                <a:gd name="T28" fmla="*/ 1181 w 1256"/>
                <a:gd name="T29" fmla="*/ 286 h 1352"/>
                <a:gd name="T30" fmla="*/ 1177 w 1256"/>
                <a:gd name="T31" fmla="*/ 240 h 1352"/>
                <a:gd name="T32" fmla="*/ 1181 w 1256"/>
                <a:gd name="T33" fmla="*/ 232 h 1352"/>
                <a:gd name="T34" fmla="*/ 1207 w 1256"/>
                <a:gd name="T35" fmla="*/ 209 h 1352"/>
                <a:gd name="T36" fmla="*/ 1227 w 1256"/>
                <a:gd name="T37" fmla="*/ 191 h 1352"/>
                <a:gd name="T38" fmla="*/ 1225 w 1256"/>
                <a:gd name="T39" fmla="*/ 139 h 1352"/>
                <a:gd name="T40" fmla="*/ 1199 w 1256"/>
                <a:gd name="T41" fmla="*/ 2 h 1352"/>
                <a:gd name="T42" fmla="*/ 1189 w 1256"/>
                <a:gd name="T43" fmla="*/ 0 h 1352"/>
                <a:gd name="T44" fmla="*/ 1139 w 1256"/>
                <a:gd name="T45" fmla="*/ 26 h 1352"/>
                <a:gd name="T46" fmla="*/ 1078 w 1256"/>
                <a:gd name="T47" fmla="*/ 81 h 1352"/>
                <a:gd name="T48" fmla="*/ 1012 w 1256"/>
                <a:gd name="T49" fmla="*/ 151 h 1352"/>
                <a:gd name="T50" fmla="*/ 901 w 1256"/>
                <a:gd name="T51" fmla="*/ 205 h 1352"/>
                <a:gd name="T52" fmla="*/ 793 w 1256"/>
                <a:gd name="T53" fmla="*/ 224 h 1352"/>
                <a:gd name="T54" fmla="*/ 714 w 1256"/>
                <a:gd name="T55" fmla="*/ 250 h 1352"/>
                <a:gd name="T56" fmla="*/ 602 w 1256"/>
                <a:gd name="T57" fmla="*/ 286 h 1352"/>
                <a:gd name="T58" fmla="*/ 423 w 1256"/>
                <a:gd name="T59" fmla="*/ 334 h 1352"/>
                <a:gd name="T60" fmla="*/ 127 w 1256"/>
                <a:gd name="T61" fmla="*/ 433 h 1352"/>
                <a:gd name="T62" fmla="*/ 87 w 1256"/>
                <a:gd name="T63" fmla="*/ 471 h 1352"/>
                <a:gd name="T64" fmla="*/ 83 w 1256"/>
                <a:gd name="T65" fmla="*/ 533 h 1352"/>
                <a:gd name="T66" fmla="*/ 153 w 1256"/>
                <a:gd name="T67" fmla="*/ 863 h 1352"/>
                <a:gd name="T68" fmla="*/ 153 w 1256"/>
                <a:gd name="T69" fmla="*/ 916 h 1352"/>
                <a:gd name="T70" fmla="*/ 101 w 1256"/>
                <a:gd name="T71" fmla="*/ 1032 h 1352"/>
                <a:gd name="T72" fmla="*/ 32 w 1256"/>
                <a:gd name="T73" fmla="*/ 1121 h 1352"/>
                <a:gd name="T74" fmla="*/ 8 w 1256"/>
                <a:gd name="T75" fmla="*/ 1147 h 1352"/>
                <a:gd name="T76" fmla="*/ 0 w 1256"/>
                <a:gd name="T77" fmla="*/ 1183 h 1352"/>
                <a:gd name="T78" fmla="*/ 6 w 1256"/>
                <a:gd name="T79" fmla="*/ 1203 h 1352"/>
                <a:gd name="T80" fmla="*/ 183 w 1256"/>
                <a:gd name="T81" fmla="*/ 1352 h 1352"/>
                <a:gd name="T82" fmla="*/ 221 w 1256"/>
                <a:gd name="T83" fmla="*/ 1336 h 1352"/>
                <a:gd name="T84" fmla="*/ 249 w 1256"/>
                <a:gd name="T85" fmla="*/ 1324 h 1352"/>
                <a:gd name="T86" fmla="*/ 270 w 1256"/>
                <a:gd name="T87" fmla="*/ 1280 h 1352"/>
                <a:gd name="T88" fmla="*/ 318 w 1256"/>
                <a:gd name="T89" fmla="*/ 1211 h 1352"/>
                <a:gd name="T90" fmla="*/ 340 w 1256"/>
                <a:gd name="T91" fmla="*/ 1187 h 1352"/>
                <a:gd name="T92" fmla="*/ 382 w 1256"/>
                <a:gd name="T93" fmla="*/ 1173 h 1352"/>
                <a:gd name="T94" fmla="*/ 421 w 1256"/>
                <a:gd name="T95" fmla="*/ 1187 h 1352"/>
                <a:gd name="T96" fmla="*/ 451 w 1256"/>
                <a:gd name="T97" fmla="*/ 1187 h 1352"/>
                <a:gd name="T98" fmla="*/ 507 w 1256"/>
                <a:gd name="T99" fmla="*/ 1153 h 1352"/>
                <a:gd name="T100" fmla="*/ 584 w 1256"/>
                <a:gd name="T101" fmla="*/ 1105 h 1352"/>
                <a:gd name="T102" fmla="*/ 716 w 1256"/>
                <a:gd name="T103" fmla="*/ 1061 h 1352"/>
                <a:gd name="T104" fmla="*/ 763 w 1256"/>
                <a:gd name="T105" fmla="*/ 1057 h 1352"/>
                <a:gd name="T106" fmla="*/ 777 w 1256"/>
                <a:gd name="T107" fmla="*/ 1022 h 1352"/>
                <a:gd name="T108" fmla="*/ 795 w 1256"/>
                <a:gd name="T109" fmla="*/ 1002 h 1352"/>
                <a:gd name="T110" fmla="*/ 817 w 1256"/>
                <a:gd name="T111" fmla="*/ 988 h 1352"/>
                <a:gd name="T112" fmla="*/ 829 w 1256"/>
                <a:gd name="T113" fmla="*/ 988 h 1352"/>
                <a:gd name="T114" fmla="*/ 861 w 1256"/>
                <a:gd name="T115" fmla="*/ 1008 h 1352"/>
                <a:gd name="T116" fmla="*/ 871 w 1256"/>
                <a:gd name="T117" fmla="*/ 1020 h 1352"/>
                <a:gd name="T118" fmla="*/ 883 w 1256"/>
                <a:gd name="T119" fmla="*/ 1061 h 1352"/>
                <a:gd name="T120" fmla="*/ 891 w 1256"/>
                <a:gd name="T121" fmla="*/ 1103 h 1352"/>
                <a:gd name="T122" fmla="*/ 940 w 1256"/>
                <a:gd name="T123" fmla="*/ 1091 h 1352"/>
                <a:gd name="T124" fmla="*/ 1002 w 1256"/>
                <a:gd name="T125" fmla="*/ 1048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6" h="1352">
                  <a:moveTo>
                    <a:pt x="1014" y="1034"/>
                  </a:moveTo>
                  <a:lnTo>
                    <a:pt x="1014" y="1034"/>
                  </a:lnTo>
                  <a:lnTo>
                    <a:pt x="1030" y="1012"/>
                  </a:lnTo>
                  <a:lnTo>
                    <a:pt x="1048" y="996"/>
                  </a:lnTo>
                  <a:lnTo>
                    <a:pt x="1048" y="996"/>
                  </a:lnTo>
                  <a:lnTo>
                    <a:pt x="1099" y="954"/>
                  </a:lnTo>
                  <a:lnTo>
                    <a:pt x="1153" y="914"/>
                  </a:lnTo>
                  <a:lnTo>
                    <a:pt x="1153" y="914"/>
                  </a:lnTo>
                  <a:lnTo>
                    <a:pt x="1050" y="825"/>
                  </a:lnTo>
                  <a:lnTo>
                    <a:pt x="1050" y="825"/>
                  </a:lnTo>
                  <a:lnTo>
                    <a:pt x="1056" y="807"/>
                  </a:lnTo>
                  <a:lnTo>
                    <a:pt x="1056" y="807"/>
                  </a:lnTo>
                  <a:lnTo>
                    <a:pt x="1081" y="801"/>
                  </a:lnTo>
                  <a:lnTo>
                    <a:pt x="1105" y="797"/>
                  </a:lnTo>
                  <a:lnTo>
                    <a:pt x="1105" y="797"/>
                  </a:lnTo>
                  <a:lnTo>
                    <a:pt x="1125" y="795"/>
                  </a:lnTo>
                  <a:lnTo>
                    <a:pt x="1141" y="789"/>
                  </a:lnTo>
                  <a:lnTo>
                    <a:pt x="1157" y="783"/>
                  </a:lnTo>
                  <a:lnTo>
                    <a:pt x="1169" y="773"/>
                  </a:lnTo>
                  <a:lnTo>
                    <a:pt x="1179" y="763"/>
                  </a:lnTo>
                  <a:lnTo>
                    <a:pt x="1189" y="749"/>
                  </a:lnTo>
                  <a:lnTo>
                    <a:pt x="1195" y="733"/>
                  </a:lnTo>
                  <a:lnTo>
                    <a:pt x="1201" y="714"/>
                  </a:lnTo>
                  <a:lnTo>
                    <a:pt x="1201" y="714"/>
                  </a:lnTo>
                  <a:lnTo>
                    <a:pt x="1217" y="656"/>
                  </a:lnTo>
                  <a:lnTo>
                    <a:pt x="1217" y="656"/>
                  </a:lnTo>
                  <a:lnTo>
                    <a:pt x="1215" y="636"/>
                  </a:lnTo>
                  <a:lnTo>
                    <a:pt x="1215" y="616"/>
                  </a:lnTo>
                  <a:lnTo>
                    <a:pt x="1217" y="594"/>
                  </a:lnTo>
                  <a:lnTo>
                    <a:pt x="1221" y="574"/>
                  </a:lnTo>
                  <a:lnTo>
                    <a:pt x="1227" y="555"/>
                  </a:lnTo>
                  <a:lnTo>
                    <a:pt x="1233" y="539"/>
                  </a:lnTo>
                  <a:lnTo>
                    <a:pt x="1241" y="523"/>
                  </a:lnTo>
                  <a:lnTo>
                    <a:pt x="1248" y="513"/>
                  </a:lnTo>
                  <a:lnTo>
                    <a:pt x="1248" y="513"/>
                  </a:lnTo>
                  <a:lnTo>
                    <a:pt x="1252" y="507"/>
                  </a:lnTo>
                  <a:lnTo>
                    <a:pt x="1256" y="499"/>
                  </a:lnTo>
                  <a:lnTo>
                    <a:pt x="1256" y="491"/>
                  </a:lnTo>
                  <a:lnTo>
                    <a:pt x="1256" y="483"/>
                  </a:lnTo>
                  <a:lnTo>
                    <a:pt x="1256" y="475"/>
                  </a:lnTo>
                  <a:lnTo>
                    <a:pt x="1254" y="467"/>
                  </a:lnTo>
                  <a:lnTo>
                    <a:pt x="1250" y="461"/>
                  </a:lnTo>
                  <a:lnTo>
                    <a:pt x="1245" y="453"/>
                  </a:lnTo>
                  <a:lnTo>
                    <a:pt x="1245" y="453"/>
                  </a:lnTo>
                  <a:lnTo>
                    <a:pt x="1233" y="439"/>
                  </a:lnTo>
                  <a:lnTo>
                    <a:pt x="1221" y="421"/>
                  </a:lnTo>
                  <a:lnTo>
                    <a:pt x="1217" y="411"/>
                  </a:lnTo>
                  <a:lnTo>
                    <a:pt x="1213" y="401"/>
                  </a:lnTo>
                  <a:lnTo>
                    <a:pt x="1211" y="389"/>
                  </a:lnTo>
                  <a:lnTo>
                    <a:pt x="1211" y="378"/>
                  </a:lnTo>
                  <a:lnTo>
                    <a:pt x="1211" y="372"/>
                  </a:lnTo>
                  <a:lnTo>
                    <a:pt x="1211" y="372"/>
                  </a:lnTo>
                  <a:lnTo>
                    <a:pt x="1211" y="342"/>
                  </a:lnTo>
                  <a:lnTo>
                    <a:pt x="1211" y="332"/>
                  </a:lnTo>
                  <a:lnTo>
                    <a:pt x="1209" y="326"/>
                  </a:lnTo>
                  <a:lnTo>
                    <a:pt x="1209" y="326"/>
                  </a:lnTo>
                  <a:lnTo>
                    <a:pt x="1205" y="320"/>
                  </a:lnTo>
                  <a:lnTo>
                    <a:pt x="1199" y="310"/>
                  </a:lnTo>
                  <a:lnTo>
                    <a:pt x="1181" y="286"/>
                  </a:lnTo>
                  <a:lnTo>
                    <a:pt x="1181" y="286"/>
                  </a:lnTo>
                  <a:lnTo>
                    <a:pt x="1173" y="276"/>
                  </a:lnTo>
                  <a:lnTo>
                    <a:pt x="1171" y="264"/>
                  </a:lnTo>
                  <a:lnTo>
                    <a:pt x="1171" y="252"/>
                  </a:lnTo>
                  <a:lnTo>
                    <a:pt x="1177" y="240"/>
                  </a:lnTo>
                  <a:lnTo>
                    <a:pt x="1177" y="240"/>
                  </a:lnTo>
                  <a:lnTo>
                    <a:pt x="1177" y="238"/>
                  </a:lnTo>
                  <a:lnTo>
                    <a:pt x="1177" y="238"/>
                  </a:lnTo>
                  <a:lnTo>
                    <a:pt x="1181" y="232"/>
                  </a:lnTo>
                  <a:lnTo>
                    <a:pt x="1185" y="222"/>
                  </a:lnTo>
                  <a:lnTo>
                    <a:pt x="1195" y="215"/>
                  </a:lnTo>
                  <a:lnTo>
                    <a:pt x="1207" y="209"/>
                  </a:lnTo>
                  <a:lnTo>
                    <a:pt x="1207" y="209"/>
                  </a:lnTo>
                  <a:lnTo>
                    <a:pt x="1215" y="205"/>
                  </a:lnTo>
                  <a:lnTo>
                    <a:pt x="1221" y="201"/>
                  </a:lnTo>
                  <a:lnTo>
                    <a:pt x="1225" y="197"/>
                  </a:lnTo>
                  <a:lnTo>
                    <a:pt x="1227" y="191"/>
                  </a:lnTo>
                  <a:lnTo>
                    <a:pt x="1229" y="181"/>
                  </a:lnTo>
                  <a:lnTo>
                    <a:pt x="1229" y="171"/>
                  </a:lnTo>
                  <a:lnTo>
                    <a:pt x="1225" y="139"/>
                  </a:lnTo>
                  <a:lnTo>
                    <a:pt x="1225" y="13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89" y="0"/>
                  </a:lnTo>
                  <a:lnTo>
                    <a:pt x="1189" y="0"/>
                  </a:lnTo>
                  <a:lnTo>
                    <a:pt x="1177" y="2"/>
                  </a:lnTo>
                  <a:lnTo>
                    <a:pt x="1163" y="10"/>
                  </a:lnTo>
                  <a:lnTo>
                    <a:pt x="1163" y="10"/>
                  </a:lnTo>
                  <a:lnTo>
                    <a:pt x="1139" y="26"/>
                  </a:lnTo>
                  <a:lnTo>
                    <a:pt x="1117" y="42"/>
                  </a:lnTo>
                  <a:lnTo>
                    <a:pt x="1095" y="59"/>
                  </a:lnTo>
                  <a:lnTo>
                    <a:pt x="1085" y="6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58" y="107"/>
                  </a:lnTo>
                  <a:lnTo>
                    <a:pt x="1036" y="131"/>
                  </a:lnTo>
                  <a:lnTo>
                    <a:pt x="1012" y="151"/>
                  </a:lnTo>
                  <a:lnTo>
                    <a:pt x="986" y="169"/>
                  </a:lnTo>
                  <a:lnTo>
                    <a:pt x="960" y="183"/>
                  </a:lnTo>
                  <a:lnTo>
                    <a:pt x="932" y="195"/>
                  </a:lnTo>
                  <a:lnTo>
                    <a:pt x="901" y="205"/>
                  </a:lnTo>
                  <a:lnTo>
                    <a:pt x="869" y="213"/>
                  </a:lnTo>
                  <a:lnTo>
                    <a:pt x="869" y="213"/>
                  </a:lnTo>
                  <a:lnTo>
                    <a:pt x="819" y="221"/>
                  </a:lnTo>
                  <a:lnTo>
                    <a:pt x="793" y="224"/>
                  </a:lnTo>
                  <a:lnTo>
                    <a:pt x="767" y="230"/>
                  </a:lnTo>
                  <a:lnTo>
                    <a:pt x="767" y="230"/>
                  </a:lnTo>
                  <a:lnTo>
                    <a:pt x="742" y="240"/>
                  </a:lnTo>
                  <a:lnTo>
                    <a:pt x="714" y="250"/>
                  </a:lnTo>
                  <a:lnTo>
                    <a:pt x="688" y="260"/>
                  </a:lnTo>
                  <a:lnTo>
                    <a:pt x="662" y="270"/>
                  </a:lnTo>
                  <a:lnTo>
                    <a:pt x="662" y="270"/>
                  </a:lnTo>
                  <a:lnTo>
                    <a:pt x="602" y="286"/>
                  </a:lnTo>
                  <a:lnTo>
                    <a:pt x="543" y="302"/>
                  </a:lnTo>
                  <a:lnTo>
                    <a:pt x="483" y="318"/>
                  </a:lnTo>
                  <a:lnTo>
                    <a:pt x="423" y="334"/>
                  </a:lnTo>
                  <a:lnTo>
                    <a:pt x="423" y="334"/>
                  </a:lnTo>
                  <a:lnTo>
                    <a:pt x="348" y="358"/>
                  </a:lnTo>
                  <a:lnTo>
                    <a:pt x="274" y="382"/>
                  </a:lnTo>
                  <a:lnTo>
                    <a:pt x="127" y="433"/>
                  </a:lnTo>
                  <a:lnTo>
                    <a:pt x="127" y="433"/>
                  </a:lnTo>
                  <a:lnTo>
                    <a:pt x="115" y="441"/>
                  </a:lnTo>
                  <a:lnTo>
                    <a:pt x="103" y="449"/>
                  </a:lnTo>
                  <a:lnTo>
                    <a:pt x="93" y="459"/>
                  </a:lnTo>
                  <a:lnTo>
                    <a:pt x="87" y="471"/>
                  </a:lnTo>
                  <a:lnTo>
                    <a:pt x="87" y="471"/>
                  </a:lnTo>
                  <a:lnTo>
                    <a:pt x="85" y="491"/>
                  </a:lnTo>
                  <a:lnTo>
                    <a:pt x="83" y="511"/>
                  </a:lnTo>
                  <a:lnTo>
                    <a:pt x="83" y="533"/>
                  </a:lnTo>
                  <a:lnTo>
                    <a:pt x="87" y="553"/>
                  </a:lnTo>
                  <a:lnTo>
                    <a:pt x="87" y="553"/>
                  </a:lnTo>
                  <a:lnTo>
                    <a:pt x="119" y="708"/>
                  </a:lnTo>
                  <a:lnTo>
                    <a:pt x="153" y="863"/>
                  </a:lnTo>
                  <a:lnTo>
                    <a:pt x="153" y="863"/>
                  </a:lnTo>
                  <a:lnTo>
                    <a:pt x="155" y="881"/>
                  </a:lnTo>
                  <a:lnTo>
                    <a:pt x="155" y="898"/>
                  </a:lnTo>
                  <a:lnTo>
                    <a:pt x="153" y="916"/>
                  </a:lnTo>
                  <a:lnTo>
                    <a:pt x="149" y="932"/>
                  </a:lnTo>
                  <a:lnTo>
                    <a:pt x="149" y="932"/>
                  </a:lnTo>
                  <a:lnTo>
                    <a:pt x="125" y="982"/>
                  </a:lnTo>
                  <a:lnTo>
                    <a:pt x="101" y="1032"/>
                  </a:lnTo>
                  <a:lnTo>
                    <a:pt x="87" y="1055"/>
                  </a:lnTo>
                  <a:lnTo>
                    <a:pt x="72" y="1079"/>
                  </a:lnTo>
                  <a:lnTo>
                    <a:pt x="54" y="1101"/>
                  </a:lnTo>
                  <a:lnTo>
                    <a:pt x="32" y="1121"/>
                  </a:lnTo>
                  <a:lnTo>
                    <a:pt x="32" y="1121"/>
                  </a:lnTo>
                  <a:lnTo>
                    <a:pt x="24" y="1129"/>
                  </a:lnTo>
                  <a:lnTo>
                    <a:pt x="16" y="1137"/>
                  </a:lnTo>
                  <a:lnTo>
                    <a:pt x="8" y="1147"/>
                  </a:lnTo>
                  <a:lnTo>
                    <a:pt x="4" y="1157"/>
                  </a:lnTo>
                  <a:lnTo>
                    <a:pt x="4" y="1157"/>
                  </a:lnTo>
                  <a:lnTo>
                    <a:pt x="2" y="1169"/>
                  </a:lnTo>
                  <a:lnTo>
                    <a:pt x="0" y="1183"/>
                  </a:lnTo>
                  <a:lnTo>
                    <a:pt x="2" y="1195"/>
                  </a:lnTo>
                  <a:lnTo>
                    <a:pt x="4" y="1199"/>
                  </a:lnTo>
                  <a:lnTo>
                    <a:pt x="6" y="1203"/>
                  </a:lnTo>
                  <a:lnTo>
                    <a:pt x="6" y="1203"/>
                  </a:lnTo>
                  <a:lnTo>
                    <a:pt x="91" y="1274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201" y="1342"/>
                  </a:lnTo>
                  <a:lnTo>
                    <a:pt x="209" y="1340"/>
                  </a:lnTo>
                  <a:lnTo>
                    <a:pt x="221" y="1336"/>
                  </a:lnTo>
                  <a:lnTo>
                    <a:pt x="221" y="1336"/>
                  </a:lnTo>
                  <a:lnTo>
                    <a:pt x="237" y="1332"/>
                  </a:lnTo>
                  <a:lnTo>
                    <a:pt x="243" y="1328"/>
                  </a:lnTo>
                  <a:lnTo>
                    <a:pt x="249" y="1324"/>
                  </a:lnTo>
                  <a:lnTo>
                    <a:pt x="254" y="1316"/>
                  </a:lnTo>
                  <a:lnTo>
                    <a:pt x="260" y="1306"/>
                  </a:lnTo>
                  <a:lnTo>
                    <a:pt x="270" y="1280"/>
                  </a:lnTo>
                  <a:lnTo>
                    <a:pt x="270" y="1280"/>
                  </a:lnTo>
                  <a:lnTo>
                    <a:pt x="280" y="1260"/>
                  </a:lnTo>
                  <a:lnTo>
                    <a:pt x="292" y="1242"/>
                  </a:lnTo>
                  <a:lnTo>
                    <a:pt x="304" y="1224"/>
                  </a:lnTo>
                  <a:lnTo>
                    <a:pt x="318" y="1211"/>
                  </a:lnTo>
                  <a:lnTo>
                    <a:pt x="318" y="1211"/>
                  </a:lnTo>
                  <a:lnTo>
                    <a:pt x="328" y="1197"/>
                  </a:lnTo>
                  <a:lnTo>
                    <a:pt x="328" y="1197"/>
                  </a:lnTo>
                  <a:lnTo>
                    <a:pt x="340" y="1187"/>
                  </a:lnTo>
                  <a:lnTo>
                    <a:pt x="354" y="1179"/>
                  </a:lnTo>
                  <a:lnTo>
                    <a:pt x="368" y="1175"/>
                  </a:lnTo>
                  <a:lnTo>
                    <a:pt x="382" y="1173"/>
                  </a:lnTo>
                  <a:lnTo>
                    <a:pt x="382" y="1173"/>
                  </a:lnTo>
                  <a:lnTo>
                    <a:pt x="396" y="1175"/>
                  </a:lnTo>
                  <a:lnTo>
                    <a:pt x="408" y="1181"/>
                  </a:lnTo>
                  <a:lnTo>
                    <a:pt x="408" y="1181"/>
                  </a:lnTo>
                  <a:lnTo>
                    <a:pt x="421" y="1187"/>
                  </a:lnTo>
                  <a:lnTo>
                    <a:pt x="435" y="1189"/>
                  </a:lnTo>
                  <a:lnTo>
                    <a:pt x="435" y="1189"/>
                  </a:lnTo>
                  <a:lnTo>
                    <a:pt x="443" y="1189"/>
                  </a:lnTo>
                  <a:lnTo>
                    <a:pt x="451" y="1187"/>
                  </a:lnTo>
                  <a:lnTo>
                    <a:pt x="467" y="1179"/>
                  </a:lnTo>
                  <a:lnTo>
                    <a:pt x="485" y="1169"/>
                  </a:lnTo>
                  <a:lnTo>
                    <a:pt x="503" y="1157"/>
                  </a:lnTo>
                  <a:lnTo>
                    <a:pt x="507" y="1153"/>
                  </a:lnTo>
                  <a:lnTo>
                    <a:pt x="507" y="1153"/>
                  </a:lnTo>
                  <a:lnTo>
                    <a:pt x="531" y="1137"/>
                  </a:lnTo>
                  <a:lnTo>
                    <a:pt x="557" y="1121"/>
                  </a:lnTo>
                  <a:lnTo>
                    <a:pt x="584" y="1105"/>
                  </a:lnTo>
                  <a:lnTo>
                    <a:pt x="614" y="1091"/>
                  </a:lnTo>
                  <a:lnTo>
                    <a:pt x="646" y="1079"/>
                  </a:lnTo>
                  <a:lnTo>
                    <a:pt x="680" y="1069"/>
                  </a:lnTo>
                  <a:lnTo>
                    <a:pt x="716" y="1061"/>
                  </a:lnTo>
                  <a:lnTo>
                    <a:pt x="753" y="1057"/>
                  </a:lnTo>
                  <a:lnTo>
                    <a:pt x="753" y="1057"/>
                  </a:lnTo>
                  <a:lnTo>
                    <a:pt x="763" y="1057"/>
                  </a:lnTo>
                  <a:lnTo>
                    <a:pt x="763" y="1057"/>
                  </a:lnTo>
                  <a:lnTo>
                    <a:pt x="767" y="1046"/>
                  </a:lnTo>
                  <a:lnTo>
                    <a:pt x="767" y="1046"/>
                  </a:lnTo>
                  <a:lnTo>
                    <a:pt x="771" y="1034"/>
                  </a:lnTo>
                  <a:lnTo>
                    <a:pt x="777" y="1022"/>
                  </a:lnTo>
                  <a:lnTo>
                    <a:pt x="785" y="1014"/>
                  </a:lnTo>
                  <a:lnTo>
                    <a:pt x="791" y="1008"/>
                  </a:lnTo>
                  <a:lnTo>
                    <a:pt x="791" y="1008"/>
                  </a:lnTo>
                  <a:lnTo>
                    <a:pt x="795" y="1002"/>
                  </a:lnTo>
                  <a:lnTo>
                    <a:pt x="795" y="1002"/>
                  </a:lnTo>
                  <a:lnTo>
                    <a:pt x="801" y="996"/>
                  </a:lnTo>
                  <a:lnTo>
                    <a:pt x="809" y="992"/>
                  </a:lnTo>
                  <a:lnTo>
                    <a:pt x="817" y="988"/>
                  </a:lnTo>
                  <a:lnTo>
                    <a:pt x="827" y="988"/>
                  </a:lnTo>
                  <a:lnTo>
                    <a:pt x="827" y="988"/>
                  </a:lnTo>
                  <a:lnTo>
                    <a:pt x="829" y="988"/>
                  </a:lnTo>
                  <a:lnTo>
                    <a:pt x="829" y="988"/>
                  </a:lnTo>
                  <a:lnTo>
                    <a:pt x="839" y="990"/>
                  </a:lnTo>
                  <a:lnTo>
                    <a:pt x="847" y="994"/>
                  </a:lnTo>
                  <a:lnTo>
                    <a:pt x="855" y="1000"/>
                  </a:lnTo>
                  <a:lnTo>
                    <a:pt x="861" y="1008"/>
                  </a:lnTo>
                  <a:lnTo>
                    <a:pt x="861" y="1008"/>
                  </a:lnTo>
                  <a:lnTo>
                    <a:pt x="865" y="1012"/>
                  </a:lnTo>
                  <a:lnTo>
                    <a:pt x="865" y="1012"/>
                  </a:lnTo>
                  <a:lnTo>
                    <a:pt x="871" y="1020"/>
                  </a:lnTo>
                  <a:lnTo>
                    <a:pt x="879" y="1032"/>
                  </a:lnTo>
                  <a:lnTo>
                    <a:pt x="883" y="1046"/>
                  </a:lnTo>
                  <a:lnTo>
                    <a:pt x="883" y="1053"/>
                  </a:lnTo>
                  <a:lnTo>
                    <a:pt x="883" y="1061"/>
                  </a:lnTo>
                  <a:lnTo>
                    <a:pt x="883" y="1061"/>
                  </a:lnTo>
                  <a:lnTo>
                    <a:pt x="877" y="1103"/>
                  </a:lnTo>
                  <a:lnTo>
                    <a:pt x="877" y="1103"/>
                  </a:lnTo>
                  <a:lnTo>
                    <a:pt x="891" y="1103"/>
                  </a:lnTo>
                  <a:lnTo>
                    <a:pt x="891" y="1103"/>
                  </a:lnTo>
                  <a:lnTo>
                    <a:pt x="907" y="1101"/>
                  </a:lnTo>
                  <a:lnTo>
                    <a:pt x="924" y="1097"/>
                  </a:lnTo>
                  <a:lnTo>
                    <a:pt x="940" y="1091"/>
                  </a:lnTo>
                  <a:lnTo>
                    <a:pt x="956" y="1083"/>
                  </a:lnTo>
                  <a:lnTo>
                    <a:pt x="972" y="1073"/>
                  </a:lnTo>
                  <a:lnTo>
                    <a:pt x="988" y="1061"/>
                  </a:lnTo>
                  <a:lnTo>
                    <a:pt x="1002" y="1048"/>
                  </a:lnTo>
                  <a:lnTo>
                    <a:pt x="1014" y="1034"/>
                  </a:lnTo>
                  <a:lnTo>
                    <a:pt x="1014" y="10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16" name="Freeform 10"/>
            <p:cNvSpPr>
              <a:spLocks/>
            </p:cNvSpPr>
            <p:nvPr/>
          </p:nvSpPr>
          <p:spPr bwMode="auto">
            <a:xfrm>
              <a:off x="7469745" y="2529368"/>
              <a:ext cx="174300" cy="252690"/>
            </a:xfrm>
            <a:custGeom>
              <a:avLst/>
              <a:gdLst>
                <a:gd name="T0" fmla="*/ 420 w 1052"/>
                <a:gd name="T1" fmla="*/ 203 h 1541"/>
                <a:gd name="T2" fmla="*/ 444 w 1052"/>
                <a:gd name="T3" fmla="*/ 277 h 1541"/>
                <a:gd name="T4" fmla="*/ 476 w 1052"/>
                <a:gd name="T5" fmla="*/ 314 h 1541"/>
                <a:gd name="T6" fmla="*/ 488 w 1052"/>
                <a:gd name="T7" fmla="*/ 334 h 1541"/>
                <a:gd name="T8" fmla="*/ 486 w 1052"/>
                <a:gd name="T9" fmla="*/ 380 h 1541"/>
                <a:gd name="T10" fmla="*/ 464 w 1052"/>
                <a:gd name="T11" fmla="*/ 428 h 1541"/>
                <a:gd name="T12" fmla="*/ 223 w 1052"/>
                <a:gd name="T13" fmla="*/ 656 h 1541"/>
                <a:gd name="T14" fmla="*/ 207 w 1052"/>
                <a:gd name="T15" fmla="*/ 664 h 1541"/>
                <a:gd name="T16" fmla="*/ 32 w 1052"/>
                <a:gd name="T17" fmla="*/ 708 h 1541"/>
                <a:gd name="T18" fmla="*/ 2 w 1052"/>
                <a:gd name="T19" fmla="*/ 740 h 1541"/>
                <a:gd name="T20" fmla="*/ 4 w 1052"/>
                <a:gd name="T21" fmla="*/ 823 h 1541"/>
                <a:gd name="T22" fmla="*/ 14 w 1052"/>
                <a:gd name="T23" fmla="*/ 909 h 1541"/>
                <a:gd name="T24" fmla="*/ 46 w 1052"/>
                <a:gd name="T25" fmla="*/ 949 h 1541"/>
                <a:gd name="T26" fmla="*/ 116 w 1052"/>
                <a:gd name="T27" fmla="*/ 1034 h 1541"/>
                <a:gd name="T28" fmla="*/ 144 w 1052"/>
                <a:gd name="T29" fmla="*/ 1092 h 1541"/>
                <a:gd name="T30" fmla="*/ 207 w 1052"/>
                <a:gd name="T31" fmla="*/ 1153 h 1541"/>
                <a:gd name="T32" fmla="*/ 285 w 1052"/>
                <a:gd name="T33" fmla="*/ 1169 h 1541"/>
                <a:gd name="T34" fmla="*/ 307 w 1052"/>
                <a:gd name="T35" fmla="*/ 1177 h 1541"/>
                <a:gd name="T36" fmla="*/ 346 w 1052"/>
                <a:gd name="T37" fmla="*/ 1211 h 1541"/>
                <a:gd name="T38" fmla="*/ 394 w 1052"/>
                <a:gd name="T39" fmla="*/ 1217 h 1541"/>
                <a:gd name="T40" fmla="*/ 442 w 1052"/>
                <a:gd name="T41" fmla="*/ 1312 h 1541"/>
                <a:gd name="T42" fmla="*/ 436 w 1052"/>
                <a:gd name="T43" fmla="*/ 1354 h 1541"/>
                <a:gd name="T44" fmla="*/ 414 w 1052"/>
                <a:gd name="T45" fmla="*/ 1394 h 1541"/>
                <a:gd name="T46" fmla="*/ 430 w 1052"/>
                <a:gd name="T47" fmla="*/ 1434 h 1541"/>
                <a:gd name="T48" fmla="*/ 499 w 1052"/>
                <a:gd name="T49" fmla="*/ 1483 h 1541"/>
                <a:gd name="T50" fmla="*/ 605 w 1052"/>
                <a:gd name="T51" fmla="*/ 1521 h 1541"/>
                <a:gd name="T52" fmla="*/ 641 w 1052"/>
                <a:gd name="T53" fmla="*/ 1523 h 1541"/>
                <a:gd name="T54" fmla="*/ 674 w 1052"/>
                <a:gd name="T55" fmla="*/ 1531 h 1541"/>
                <a:gd name="T56" fmla="*/ 726 w 1052"/>
                <a:gd name="T57" fmla="*/ 1541 h 1541"/>
                <a:gd name="T58" fmla="*/ 752 w 1052"/>
                <a:gd name="T59" fmla="*/ 1535 h 1541"/>
                <a:gd name="T60" fmla="*/ 794 w 1052"/>
                <a:gd name="T61" fmla="*/ 1481 h 1541"/>
                <a:gd name="T62" fmla="*/ 816 w 1052"/>
                <a:gd name="T63" fmla="*/ 1432 h 1541"/>
                <a:gd name="T64" fmla="*/ 889 w 1052"/>
                <a:gd name="T65" fmla="*/ 1340 h 1541"/>
                <a:gd name="T66" fmla="*/ 969 w 1052"/>
                <a:gd name="T67" fmla="*/ 1296 h 1541"/>
                <a:gd name="T68" fmla="*/ 1040 w 1052"/>
                <a:gd name="T69" fmla="*/ 1235 h 1541"/>
                <a:gd name="T70" fmla="*/ 1052 w 1052"/>
                <a:gd name="T71" fmla="*/ 1145 h 1541"/>
                <a:gd name="T72" fmla="*/ 1036 w 1052"/>
                <a:gd name="T73" fmla="*/ 1032 h 1541"/>
                <a:gd name="T74" fmla="*/ 967 w 1052"/>
                <a:gd name="T75" fmla="*/ 811 h 1541"/>
                <a:gd name="T76" fmla="*/ 867 w 1052"/>
                <a:gd name="T77" fmla="*/ 563 h 1541"/>
                <a:gd name="T78" fmla="*/ 833 w 1052"/>
                <a:gd name="T79" fmla="*/ 410 h 1541"/>
                <a:gd name="T80" fmla="*/ 820 w 1052"/>
                <a:gd name="T81" fmla="*/ 330 h 1541"/>
                <a:gd name="T82" fmla="*/ 786 w 1052"/>
                <a:gd name="T83" fmla="*/ 193 h 1541"/>
                <a:gd name="T84" fmla="*/ 772 w 1052"/>
                <a:gd name="T85" fmla="*/ 155 h 1541"/>
                <a:gd name="T86" fmla="*/ 724 w 1052"/>
                <a:gd name="T87" fmla="*/ 102 h 1541"/>
                <a:gd name="T88" fmla="*/ 561 w 1052"/>
                <a:gd name="T89" fmla="*/ 8 h 1541"/>
                <a:gd name="T90" fmla="*/ 521 w 1052"/>
                <a:gd name="T91" fmla="*/ 0 h 1541"/>
                <a:gd name="T92" fmla="*/ 493 w 1052"/>
                <a:gd name="T93" fmla="*/ 6 h 1541"/>
                <a:gd name="T94" fmla="*/ 376 w 1052"/>
                <a:gd name="T95" fmla="*/ 128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52" h="1541">
                  <a:moveTo>
                    <a:pt x="376" y="128"/>
                  </a:moveTo>
                  <a:lnTo>
                    <a:pt x="376" y="128"/>
                  </a:lnTo>
                  <a:lnTo>
                    <a:pt x="406" y="179"/>
                  </a:lnTo>
                  <a:lnTo>
                    <a:pt x="420" y="203"/>
                  </a:lnTo>
                  <a:lnTo>
                    <a:pt x="430" y="231"/>
                  </a:lnTo>
                  <a:lnTo>
                    <a:pt x="430" y="231"/>
                  </a:lnTo>
                  <a:lnTo>
                    <a:pt x="436" y="255"/>
                  </a:lnTo>
                  <a:lnTo>
                    <a:pt x="444" y="277"/>
                  </a:lnTo>
                  <a:lnTo>
                    <a:pt x="450" y="287"/>
                  </a:lnTo>
                  <a:lnTo>
                    <a:pt x="458" y="296"/>
                  </a:lnTo>
                  <a:lnTo>
                    <a:pt x="466" y="306"/>
                  </a:lnTo>
                  <a:lnTo>
                    <a:pt x="476" y="314"/>
                  </a:lnTo>
                  <a:lnTo>
                    <a:pt x="476" y="314"/>
                  </a:lnTo>
                  <a:lnTo>
                    <a:pt x="480" y="318"/>
                  </a:lnTo>
                  <a:lnTo>
                    <a:pt x="484" y="322"/>
                  </a:lnTo>
                  <a:lnTo>
                    <a:pt x="488" y="334"/>
                  </a:lnTo>
                  <a:lnTo>
                    <a:pt x="490" y="348"/>
                  </a:lnTo>
                  <a:lnTo>
                    <a:pt x="490" y="362"/>
                  </a:lnTo>
                  <a:lnTo>
                    <a:pt x="490" y="362"/>
                  </a:lnTo>
                  <a:lnTo>
                    <a:pt x="486" y="380"/>
                  </a:lnTo>
                  <a:lnTo>
                    <a:pt x="482" y="398"/>
                  </a:lnTo>
                  <a:lnTo>
                    <a:pt x="474" y="414"/>
                  </a:lnTo>
                  <a:lnTo>
                    <a:pt x="470" y="420"/>
                  </a:lnTo>
                  <a:lnTo>
                    <a:pt x="464" y="428"/>
                  </a:lnTo>
                  <a:lnTo>
                    <a:pt x="464" y="428"/>
                  </a:lnTo>
                  <a:lnTo>
                    <a:pt x="404" y="485"/>
                  </a:lnTo>
                  <a:lnTo>
                    <a:pt x="344" y="543"/>
                  </a:lnTo>
                  <a:lnTo>
                    <a:pt x="223" y="656"/>
                  </a:lnTo>
                  <a:lnTo>
                    <a:pt x="223" y="656"/>
                  </a:lnTo>
                  <a:lnTo>
                    <a:pt x="215" y="660"/>
                  </a:lnTo>
                  <a:lnTo>
                    <a:pt x="207" y="664"/>
                  </a:lnTo>
                  <a:lnTo>
                    <a:pt x="207" y="664"/>
                  </a:lnTo>
                  <a:lnTo>
                    <a:pt x="120" y="684"/>
                  </a:lnTo>
                  <a:lnTo>
                    <a:pt x="76" y="696"/>
                  </a:lnTo>
                  <a:lnTo>
                    <a:pt x="32" y="708"/>
                  </a:lnTo>
                  <a:lnTo>
                    <a:pt x="32" y="708"/>
                  </a:lnTo>
                  <a:lnTo>
                    <a:pt x="22" y="714"/>
                  </a:lnTo>
                  <a:lnTo>
                    <a:pt x="12" y="724"/>
                  </a:lnTo>
                  <a:lnTo>
                    <a:pt x="4" y="734"/>
                  </a:lnTo>
                  <a:lnTo>
                    <a:pt x="2" y="740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2" y="784"/>
                  </a:lnTo>
                  <a:lnTo>
                    <a:pt x="4" y="823"/>
                  </a:lnTo>
                  <a:lnTo>
                    <a:pt x="8" y="863"/>
                  </a:lnTo>
                  <a:lnTo>
                    <a:pt x="12" y="901"/>
                  </a:lnTo>
                  <a:lnTo>
                    <a:pt x="12" y="901"/>
                  </a:lnTo>
                  <a:lnTo>
                    <a:pt x="14" y="909"/>
                  </a:lnTo>
                  <a:lnTo>
                    <a:pt x="16" y="915"/>
                  </a:lnTo>
                  <a:lnTo>
                    <a:pt x="26" y="927"/>
                  </a:lnTo>
                  <a:lnTo>
                    <a:pt x="46" y="949"/>
                  </a:lnTo>
                  <a:lnTo>
                    <a:pt x="46" y="949"/>
                  </a:lnTo>
                  <a:lnTo>
                    <a:pt x="68" y="972"/>
                  </a:lnTo>
                  <a:lnTo>
                    <a:pt x="90" y="996"/>
                  </a:lnTo>
                  <a:lnTo>
                    <a:pt x="108" y="1022"/>
                  </a:lnTo>
                  <a:lnTo>
                    <a:pt x="116" y="1034"/>
                  </a:lnTo>
                  <a:lnTo>
                    <a:pt x="122" y="1048"/>
                  </a:lnTo>
                  <a:lnTo>
                    <a:pt x="122" y="1048"/>
                  </a:lnTo>
                  <a:lnTo>
                    <a:pt x="132" y="1070"/>
                  </a:lnTo>
                  <a:lnTo>
                    <a:pt x="144" y="1092"/>
                  </a:lnTo>
                  <a:lnTo>
                    <a:pt x="156" y="1110"/>
                  </a:lnTo>
                  <a:lnTo>
                    <a:pt x="171" y="1127"/>
                  </a:lnTo>
                  <a:lnTo>
                    <a:pt x="189" y="1141"/>
                  </a:lnTo>
                  <a:lnTo>
                    <a:pt x="207" y="1153"/>
                  </a:lnTo>
                  <a:lnTo>
                    <a:pt x="229" y="1161"/>
                  </a:lnTo>
                  <a:lnTo>
                    <a:pt x="253" y="1167"/>
                  </a:lnTo>
                  <a:lnTo>
                    <a:pt x="253" y="1167"/>
                  </a:lnTo>
                  <a:lnTo>
                    <a:pt x="285" y="1169"/>
                  </a:lnTo>
                  <a:lnTo>
                    <a:pt x="299" y="1171"/>
                  </a:lnTo>
                  <a:lnTo>
                    <a:pt x="305" y="1173"/>
                  </a:lnTo>
                  <a:lnTo>
                    <a:pt x="307" y="1177"/>
                  </a:lnTo>
                  <a:lnTo>
                    <a:pt x="307" y="1177"/>
                  </a:lnTo>
                  <a:lnTo>
                    <a:pt x="315" y="1191"/>
                  </a:lnTo>
                  <a:lnTo>
                    <a:pt x="324" y="1201"/>
                  </a:lnTo>
                  <a:lnTo>
                    <a:pt x="334" y="1209"/>
                  </a:lnTo>
                  <a:lnTo>
                    <a:pt x="346" y="1211"/>
                  </a:lnTo>
                  <a:lnTo>
                    <a:pt x="358" y="1213"/>
                  </a:lnTo>
                  <a:lnTo>
                    <a:pt x="370" y="1215"/>
                  </a:lnTo>
                  <a:lnTo>
                    <a:pt x="394" y="1217"/>
                  </a:lnTo>
                  <a:lnTo>
                    <a:pt x="394" y="1217"/>
                  </a:lnTo>
                  <a:lnTo>
                    <a:pt x="420" y="1265"/>
                  </a:lnTo>
                  <a:lnTo>
                    <a:pt x="432" y="1289"/>
                  </a:lnTo>
                  <a:lnTo>
                    <a:pt x="442" y="1312"/>
                  </a:lnTo>
                  <a:lnTo>
                    <a:pt x="442" y="1312"/>
                  </a:lnTo>
                  <a:lnTo>
                    <a:pt x="444" y="1322"/>
                  </a:lnTo>
                  <a:lnTo>
                    <a:pt x="444" y="1334"/>
                  </a:lnTo>
                  <a:lnTo>
                    <a:pt x="440" y="1344"/>
                  </a:lnTo>
                  <a:lnTo>
                    <a:pt x="436" y="1354"/>
                  </a:lnTo>
                  <a:lnTo>
                    <a:pt x="436" y="1354"/>
                  </a:lnTo>
                  <a:lnTo>
                    <a:pt x="422" y="1374"/>
                  </a:lnTo>
                  <a:lnTo>
                    <a:pt x="418" y="1384"/>
                  </a:lnTo>
                  <a:lnTo>
                    <a:pt x="414" y="1394"/>
                  </a:lnTo>
                  <a:lnTo>
                    <a:pt x="414" y="1404"/>
                  </a:lnTo>
                  <a:lnTo>
                    <a:pt x="416" y="1414"/>
                  </a:lnTo>
                  <a:lnTo>
                    <a:pt x="420" y="1424"/>
                  </a:lnTo>
                  <a:lnTo>
                    <a:pt x="430" y="1434"/>
                  </a:lnTo>
                  <a:lnTo>
                    <a:pt x="430" y="1434"/>
                  </a:lnTo>
                  <a:lnTo>
                    <a:pt x="454" y="1452"/>
                  </a:lnTo>
                  <a:lnTo>
                    <a:pt x="476" y="1467"/>
                  </a:lnTo>
                  <a:lnTo>
                    <a:pt x="499" y="1483"/>
                  </a:lnTo>
                  <a:lnTo>
                    <a:pt x="523" y="1497"/>
                  </a:lnTo>
                  <a:lnTo>
                    <a:pt x="549" y="1507"/>
                  </a:lnTo>
                  <a:lnTo>
                    <a:pt x="577" y="1515"/>
                  </a:lnTo>
                  <a:lnTo>
                    <a:pt x="605" y="1521"/>
                  </a:lnTo>
                  <a:lnTo>
                    <a:pt x="635" y="1523"/>
                  </a:lnTo>
                  <a:lnTo>
                    <a:pt x="635" y="1523"/>
                  </a:lnTo>
                  <a:lnTo>
                    <a:pt x="641" y="1523"/>
                  </a:lnTo>
                  <a:lnTo>
                    <a:pt x="641" y="1523"/>
                  </a:lnTo>
                  <a:lnTo>
                    <a:pt x="643" y="1523"/>
                  </a:lnTo>
                  <a:lnTo>
                    <a:pt x="643" y="1523"/>
                  </a:lnTo>
                  <a:lnTo>
                    <a:pt x="658" y="1525"/>
                  </a:lnTo>
                  <a:lnTo>
                    <a:pt x="674" y="1531"/>
                  </a:lnTo>
                  <a:lnTo>
                    <a:pt x="692" y="1537"/>
                  </a:lnTo>
                  <a:lnTo>
                    <a:pt x="708" y="1541"/>
                  </a:lnTo>
                  <a:lnTo>
                    <a:pt x="708" y="1541"/>
                  </a:lnTo>
                  <a:lnTo>
                    <a:pt x="726" y="1541"/>
                  </a:lnTo>
                  <a:lnTo>
                    <a:pt x="726" y="1541"/>
                  </a:lnTo>
                  <a:lnTo>
                    <a:pt x="740" y="1541"/>
                  </a:lnTo>
                  <a:lnTo>
                    <a:pt x="746" y="1539"/>
                  </a:lnTo>
                  <a:lnTo>
                    <a:pt x="752" y="1535"/>
                  </a:lnTo>
                  <a:lnTo>
                    <a:pt x="752" y="1535"/>
                  </a:lnTo>
                  <a:lnTo>
                    <a:pt x="768" y="1519"/>
                  </a:lnTo>
                  <a:lnTo>
                    <a:pt x="782" y="1501"/>
                  </a:lnTo>
                  <a:lnTo>
                    <a:pt x="794" y="1481"/>
                  </a:lnTo>
                  <a:lnTo>
                    <a:pt x="800" y="1473"/>
                  </a:lnTo>
                  <a:lnTo>
                    <a:pt x="804" y="1463"/>
                  </a:lnTo>
                  <a:lnTo>
                    <a:pt x="804" y="1463"/>
                  </a:lnTo>
                  <a:lnTo>
                    <a:pt x="816" y="1432"/>
                  </a:lnTo>
                  <a:lnTo>
                    <a:pt x="829" y="1404"/>
                  </a:lnTo>
                  <a:lnTo>
                    <a:pt x="847" y="1380"/>
                  </a:lnTo>
                  <a:lnTo>
                    <a:pt x="867" y="1358"/>
                  </a:lnTo>
                  <a:lnTo>
                    <a:pt x="889" y="1340"/>
                  </a:lnTo>
                  <a:lnTo>
                    <a:pt x="915" y="1324"/>
                  </a:lnTo>
                  <a:lnTo>
                    <a:pt x="941" y="1308"/>
                  </a:lnTo>
                  <a:lnTo>
                    <a:pt x="969" y="1296"/>
                  </a:lnTo>
                  <a:lnTo>
                    <a:pt x="969" y="1296"/>
                  </a:lnTo>
                  <a:lnTo>
                    <a:pt x="994" y="1285"/>
                  </a:lnTo>
                  <a:lnTo>
                    <a:pt x="1014" y="1269"/>
                  </a:lnTo>
                  <a:lnTo>
                    <a:pt x="1028" y="1253"/>
                  </a:lnTo>
                  <a:lnTo>
                    <a:pt x="1040" y="1235"/>
                  </a:lnTo>
                  <a:lnTo>
                    <a:pt x="1048" y="1215"/>
                  </a:lnTo>
                  <a:lnTo>
                    <a:pt x="1052" y="1193"/>
                  </a:lnTo>
                  <a:lnTo>
                    <a:pt x="1052" y="1171"/>
                  </a:lnTo>
                  <a:lnTo>
                    <a:pt x="1052" y="1145"/>
                  </a:lnTo>
                  <a:lnTo>
                    <a:pt x="1052" y="1145"/>
                  </a:lnTo>
                  <a:lnTo>
                    <a:pt x="1050" y="1118"/>
                  </a:lnTo>
                  <a:lnTo>
                    <a:pt x="1046" y="1088"/>
                  </a:lnTo>
                  <a:lnTo>
                    <a:pt x="1036" y="1032"/>
                  </a:lnTo>
                  <a:lnTo>
                    <a:pt x="1022" y="976"/>
                  </a:lnTo>
                  <a:lnTo>
                    <a:pt x="1006" y="921"/>
                  </a:lnTo>
                  <a:lnTo>
                    <a:pt x="987" y="865"/>
                  </a:lnTo>
                  <a:lnTo>
                    <a:pt x="967" y="811"/>
                  </a:lnTo>
                  <a:lnTo>
                    <a:pt x="925" y="704"/>
                  </a:lnTo>
                  <a:lnTo>
                    <a:pt x="925" y="704"/>
                  </a:lnTo>
                  <a:lnTo>
                    <a:pt x="895" y="632"/>
                  </a:lnTo>
                  <a:lnTo>
                    <a:pt x="867" y="563"/>
                  </a:lnTo>
                  <a:lnTo>
                    <a:pt x="853" y="525"/>
                  </a:lnTo>
                  <a:lnTo>
                    <a:pt x="843" y="489"/>
                  </a:lnTo>
                  <a:lnTo>
                    <a:pt x="837" y="450"/>
                  </a:lnTo>
                  <a:lnTo>
                    <a:pt x="833" y="410"/>
                  </a:lnTo>
                  <a:lnTo>
                    <a:pt x="833" y="410"/>
                  </a:lnTo>
                  <a:lnTo>
                    <a:pt x="831" y="384"/>
                  </a:lnTo>
                  <a:lnTo>
                    <a:pt x="827" y="356"/>
                  </a:lnTo>
                  <a:lnTo>
                    <a:pt x="820" y="330"/>
                  </a:lnTo>
                  <a:lnTo>
                    <a:pt x="814" y="302"/>
                  </a:lnTo>
                  <a:lnTo>
                    <a:pt x="798" y="249"/>
                  </a:lnTo>
                  <a:lnTo>
                    <a:pt x="790" y="221"/>
                  </a:lnTo>
                  <a:lnTo>
                    <a:pt x="786" y="193"/>
                  </a:lnTo>
                  <a:lnTo>
                    <a:pt x="786" y="193"/>
                  </a:lnTo>
                  <a:lnTo>
                    <a:pt x="784" y="181"/>
                  </a:lnTo>
                  <a:lnTo>
                    <a:pt x="778" y="169"/>
                  </a:lnTo>
                  <a:lnTo>
                    <a:pt x="772" y="155"/>
                  </a:lnTo>
                  <a:lnTo>
                    <a:pt x="764" y="143"/>
                  </a:lnTo>
                  <a:lnTo>
                    <a:pt x="746" y="122"/>
                  </a:lnTo>
                  <a:lnTo>
                    <a:pt x="724" y="102"/>
                  </a:lnTo>
                  <a:lnTo>
                    <a:pt x="724" y="102"/>
                  </a:lnTo>
                  <a:lnTo>
                    <a:pt x="686" y="76"/>
                  </a:lnTo>
                  <a:lnTo>
                    <a:pt x="645" y="52"/>
                  </a:lnTo>
                  <a:lnTo>
                    <a:pt x="603" y="28"/>
                  </a:lnTo>
                  <a:lnTo>
                    <a:pt x="561" y="8"/>
                  </a:lnTo>
                  <a:lnTo>
                    <a:pt x="561" y="8"/>
                  </a:lnTo>
                  <a:lnTo>
                    <a:pt x="543" y="2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05" y="2"/>
                  </a:lnTo>
                  <a:lnTo>
                    <a:pt x="497" y="4"/>
                  </a:lnTo>
                  <a:lnTo>
                    <a:pt x="493" y="6"/>
                  </a:lnTo>
                  <a:lnTo>
                    <a:pt x="493" y="6"/>
                  </a:lnTo>
                  <a:lnTo>
                    <a:pt x="462" y="36"/>
                  </a:lnTo>
                  <a:lnTo>
                    <a:pt x="430" y="68"/>
                  </a:lnTo>
                  <a:lnTo>
                    <a:pt x="376" y="128"/>
                  </a:lnTo>
                  <a:lnTo>
                    <a:pt x="376" y="1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17" name="Freeform 11"/>
            <p:cNvSpPr>
              <a:spLocks/>
            </p:cNvSpPr>
            <p:nvPr/>
          </p:nvSpPr>
          <p:spPr bwMode="auto">
            <a:xfrm>
              <a:off x="6943199" y="2847056"/>
              <a:ext cx="229142" cy="211532"/>
            </a:xfrm>
            <a:custGeom>
              <a:avLst/>
              <a:gdLst>
                <a:gd name="T0" fmla="*/ 1359 w 1383"/>
                <a:gd name="T1" fmla="*/ 341 h 1290"/>
                <a:gd name="T2" fmla="*/ 1296 w 1383"/>
                <a:gd name="T3" fmla="*/ 316 h 1290"/>
                <a:gd name="T4" fmla="*/ 1270 w 1383"/>
                <a:gd name="T5" fmla="*/ 256 h 1290"/>
                <a:gd name="T6" fmla="*/ 1238 w 1383"/>
                <a:gd name="T7" fmla="*/ 202 h 1290"/>
                <a:gd name="T8" fmla="*/ 1173 w 1383"/>
                <a:gd name="T9" fmla="*/ 228 h 1290"/>
                <a:gd name="T10" fmla="*/ 1033 w 1383"/>
                <a:gd name="T11" fmla="*/ 230 h 1290"/>
                <a:gd name="T12" fmla="*/ 890 w 1383"/>
                <a:gd name="T13" fmla="*/ 139 h 1290"/>
                <a:gd name="T14" fmla="*/ 833 w 1383"/>
                <a:gd name="T15" fmla="*/ 53 h 1290"/>
                <a:gd name="T16" fmla="*/ 751 w 1383"/>
                <a:gd name="T17" fmla="*/ 79 h 1290"/>
                <a:gd name="T18" fmla="*/ 715 w 1383"/>
                <a:gd name="T19" fmla="*/ 103 h 1290"/>
                <a:gd name="T20" fmla="*/ 709 w 1383"/>
                <a:gd name="T21" fmla="*/ 105 h 1290"/>
                <a:gd name="T22" fmla="*/ 678 w 1383"/>
                <a:gd name="T23" fmla="*/ 85 h 1290"/>
                <a:gd name="T24" fmla="*/ 656 w 1383"/>
                <a:gd name="T25" fmla="*/ 47 h 1290"/>
                <a:gd name="T26" fmla="*/ 580 w 1383"/>
                <a:gd name="T27" fmla="*/ 41 h 1290"/>
                <a:gd name="T28" fmla="*/ 516 w 1383"/>
                <a:gd name="T29" fmla="*/ 117 h 1290"/>
                <a:gd name="T30" fmla="*/ 463 w 1383"/>
                <a:gd name="T31" fmla="*/ 204 h 1290"/>
                <a:gd name="T32" fmla="*/ 405 w 1383"/>
                <a:gd name="T33" fmla="*/ 262 h 1290"/>
                <a:gd name="T34" fmla="*/ 330 w 1383"/>
                <a:gd name="T35" fmla="*/ 250 h 1290"/>
                <a:gd name="T36" fmla="*/ 302 w 1383"/>
                <a:gd name="T37" fmla="*/ 234 h 1290"/>
                <a:gd name="T38" fmla="*/ 254 w 1383"/>
                <a:gd name="T39" fmla="*/ 302 h 1290"/>
                <a:gd name="T40" fmla="*/ 182 w 1383"/>
                <a:gd name="T41" fmla="*/ 306 h 1290"/>
                <a:gd name="T42" fmla="*/ 119 w 1383"/>
                <a:gd name="T43" fmla="*/ 306 h 1290"/>
                <a:gd name="T44" fmla="*/ 121 w 1383"/>
                <a:gd name="T45" fmla="*/ 355 h 1290"/>
                <a:gd name="T46" fmla="*/ 103 w 1383"/>
                <a:gd name="T47" fmla="*/ 447 h 1290"/>
                <a:gd name="T48" fmla="*/ 23 w 1383"/>
                <a:gd name="T49" fmla="*/ 681 h 1290"/>
                <a:gd name="T50" fmla="*/ 53 w 1383"/>
                <a:gd name="T51" fmla="*/ 660 h 1290"/>
                <a:gd name="T52" fmla="*/ 69 w 1383"/>
                <a:gd name="T53" fmla="*/ 602 h 1290"/>
                <a:gd name="T54" fmla="*/ 107 w 1383"/>
                <a:gd name="T55" fmla="*/ 582 h 1290"/>
                <a:gd name="T56" fmla="*/ 188 w 1383"/>
                <a:gd name="T57" fmla="*/ 604 h 1290"/>
                <a:gd name="T58" fmla="*/ 204 w 1383"/>
                <a:gd name="T59" fmla="*/ 606 h 1290"/>
                <a:gd name="T60" fmla="*/ 236 w 1383"/>
                <a:gd name="T61" fmla="*/ 660 h 1290"/>
                <a:gd name="T62" fmla="*/ 298 w 1383"/>
                <a:gd name="T63" fmla="*/ 739 h 1290"/>
                <a:gd name="T64" fmla="*/ 427 w 1383"/>
                <a:gd name="T65" fmla="*/ 787 h 1290"/>
                <a:gd name="T66" fmla="*/ 487 w 1383"/>
                <a:gd name="T67" fmla="*/ 829 h 1290"/>
                <a:gd name="T68" fmla="*/ 570 w 1383"/>
                <a:gd name="T69" fmla="*/ 864 h 1290"/>
                <a:gd name="T70" fmla="*/ 630 w 1383"/>
                <a:gd name="T71" fmla="*/ 856 h 1290"/>
                <a:gd name="T72" fmla="*/ 676 w 1383"/>
                <a:gd name="T73" fmla="*/ 852 h 1290"/>
                <a:gd name="T74" fmla="*/ 721 w 1383"/>
                <a:gd name="T75" fmla="*/ 890 h 1290"/>
                <a:gd name="T76" fmla="*/ 727 w 1383"/>
                <a:gd name="T77" fmla="*/ 962 h 1290"/>
                <a:gd name="T78" fmla="*/ 672 w 1383"/>
                <a:gd name="T79" fmla="*/ 1013 h 1290"/>
                <a:gd name="T80" fmla="*/ 691 w 1383"/>
                <a:gd name="T81" fmla="*/ 1081 h 1290"/>
                <a:gd name="T82" fmla="*/ 785 w 1383"/>
                <a:gd name="T83" fmla="*/ 1196 h 1290"/>
                <a:gd name="T84" fmla="*/ 819 w 1383"/>
                <a:gd name="T85" fmla="*/ 1270 h 1290"/>
                <a:gd name="T86" fmla="*/ 980 w 1383"/>
                <a:gd name="T87" fmla="*/ 1149 h 1290"/>
                <a:gd name="T88" fmla="*/ 936 w 1383"/>
                <a:gd name="T89" fmla="*/ 1069 h 1290"/>
                <a:gd name="T90" fmla="*/ 970 w 1383"/>
                <a:gd name="T91" fmla="*/ 1002 h 1290"/>
                <a:gd name="T92" fmla="*/ 1109 w 1383"/>
                <a:gd name="T93" fmla="*/ 840 h 1290"/>
                <a:gd name="T94" fmla="*/ 1151 w 1383"/>
                <a:gd name="T95" fmla="*/ 735 h 1290"/>
                <a:gd name="T96" fmla="*/ 1224 w 1383"/>
                <a:gd name="T97" fmla="*/ 644 h 1290"/>
                <a:gd name="T98" fmla="*/ 1286 w 1383"/>
                <a:gd name="T99" fmla="*/ 554 h 1290"/>
                <a:gd name="T100" fmla="*/ 1284 w 1383"/>
                <a:gd name="T101" fmla="*/ 516 h 1290"/>
                <a:gd name="T102" fmla="*/ 1322 w 1383"/>
                <a:gd name="T103" fmla="*/ 483 h 1290"/>
                <a:gd name="T104" fmla="*/ 1381 w 1383"/>
                <a:gd name="T105" fmla="*/ 467 h 1290"/>
                <a:gd name="T106" fmla="*/ 1375 w 1383"/>
                <a:gd name="T107" fmla="*/ 385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3" h="1290">
                  <a:moveTo>
                    <a:pt x="1375" y="385"/>
                  </a:moveTo>
                  <a:lnTo>
                    <a:pt x="1375" y="385"/>
                  </a:lnTo>
                  <a:lnTo>
                    <a:pt x="1373" y="371"/>
                  </a:lnTo>
                  <a:lnTo>
                    <a:pt x="1369" y="359"/>
                  </a:lnTo>
                  <a:lnTo>
                    <a:pt x="1365" y="349"/>
                  </a:lnTo>
                  <a:lnTo>
                    <a:pt x="1359" y="341"/>
                  </a:lnTo>
                  <a:lnTo>
                    <a:pt x="1351" y="336"/>
                  </a:lnTo>
                  <a:lnTo>
                    <a:pt x="1342" y="330"/>
                  </a:lnTo>
                  <a:lnTo>
                    <a:pt x="1330" y="326"/>
                  </a:lnTo>
                  <a:lnTo>
                    <a:pt x="1318" y="322"/>
                  </a:lnTo>
                  <a:lnTo>
                    <a:pt x="1318" y="322"/>
                  </a:lnTo>
                  <a:lnTo>
                    <a:pt x="1296" y="316"/>
                  </a:lnTo>
                  <a:lnTo>
                    <a:pt x="1282" y="310"/>
                  </a:lnTo>
                  <a:lnTo>
                    <a:pt x="1270" y="304"/>
                  </a:lnTo>
                  <a:lnTo>
                    <a:pt x="1264" y="296"/>
                  </a:lnTo>
                  <a:lnTo>
                    <a:pt x="1262" y="284"/>
                  </a:lnTo>
                  <a:lnTo>
                    <a:pt x="1264" y="272"/>
                  </a:lnTo>
                  <a:lnTo>
                    <a:pt x="1270" y="256"/>
                  </a:lnTo>
                  <a:lnTo>
                    <a:pt x="1280" y="236"/>
                  </a:lnTo>
                  <a:lnTo>
                    <a:pt x="1280" y="236"/>
                  </a:lnTo>
                  <a:lnTo>
                    <a:pt x="1266" y="220"/>
                  </a:lnTo>
                  <a:lnTo>
                    <a:pt x="1256" y="210"/>
                  </a:lnTo>
                  <a:lnTo>
                    <a:pt x="1248" y="204"/>
                  </a:lnTo>
                  <a:lnTo>
                    <a:pt x="1238" y="202"/>
                  </a:lnTo>
                  <a:lnTo>
                    <a:pt x="1238" y="202"/>
                  </a:lnTo>
                  <a:lnTo>
                    <a:pt x="1230" y="202"/>
                  </a:lnTo>
                  <a:lnTo>
                    <a:pt x="1222" y="206"/>
                  </a:lnTo>
                  <a:lnTo>
                    <a:pt x="1194" y="218"/>
                  </a:lnTo>
                  <a:lnTo>
                    <a:pt x="1194" y="218"/>
                  </a:lnTo>
                  <a:lnTo>
                    <a:pt x="1173" y="228"/>
                  </a:lnTo>
                  <a:lnTo>
                    <a:pt x="1151" y="234"/>
                  </a:lnTo>
                  <a:lnTo>
                    <a:pt x="1127" y="238"/>
                  </a:lnTo>
                  <a:lnTo>
                    <a:pt x="1103" y="238"/>
                  </a:lnTo>
                  <a:lnTo>
                    <a:pt x="1103" y="238"/>
                  </a:lnTo>
                  <a:lnTo>
                    <a:pt x="1067" y="236"/>
                  </a:lnTo>
                  <a:lnTo>
                    <a:pt x="1033" y="230"/>
                  </a:lnTo>
                  <a:lnTo>
                    <a:pt x="1000" y="218"/>
                  </a:lnTo>
                  <a:lnTo>
                    <a:pt x="970" y="204"/>
                  </a:lnTo>
                  <a:lnTo>
                    <a:pt x="940" y="184"/>
                  </a:lnTo>
                  <a:lnTo>
                    <a:pt x="912" y="163"/>
                  </a:lnTo>
                  <a:lnTo>
                    <a:pt x="902" y="151"/>
                  </a:lnTo>
                  <a:lnTo>
                    <a:pt x="890" y="139"/>
                  </a:lnTo>
                  <a:lnTo>
                    <a:pt x="880" y="125"/>
                  </a:lnTo>
                  <a:lnTo>
                    <a:pt x="872" y="111"/>
                  </a:lnTo>
                  <a:lnTo>
                    <a:pt x="872" y="111"/>
                  </a:lnTo>
                  <a:lnTo>
                    <a:pt x="862" y="95"/>
                  </a:lnTo>
                  <a:lnTo>
                    <a:pt x="854" y="81"/>
                  </a:lnTo>
                  <a:lnTo>
                    <a:pt x="833" y="53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75" y="23"/>
                  </a:lnTo>
                  <a:lnTo>
                    <a:pt x="765" y="47"/>
                  </a:lnTo>
                  <a:lnTo>
                    <a:pt x="765" y="47"/>
                  </a:lnTo>
                  <a:lnTo>
                    <a:pt x="751" y="79"/>
                  </a:lnTo>
                  <a:lnTo>
                    <a:pt x="751" y="79"/>
                  </a:lnTo>
                  <a:lnTo>
                    <a:pt x="745" y="89"/>
                  </a:lnTo>
                  <a:lnTo>
                    <a:pt x="737" y="95"/>
                  </a:lnTo>
                  <a:lnTo>
                    <a:pt x="727" y="101"/>
                  </a:lnTo>
                  <a:lnTo>
                    <a:pt x="715" y="103"/>
                  </a:lnTo>
                  <a:lnTo>
                    <a:pt x="715" y="103"/>
                  </a:lnTo>
                  <a:lnTo>
                    <a:pt x="713" y="103"/>
                  </a:lnTo>
                  <a:lnTo>
                    <a:pt x="713" y="103"/>
                  </a:lnTo>
                  <a:lnTo>
                    <a:pt x="711" y="103"/>
                  </a:lnTo>
                  <a:lnTo>
                    <a:pt x="711" y="103"/>
                  </a:lnTo>
                  <a:lnTo>
                    <a:pt x="709" y="105"/>
                  </a:lnTo>
                  <a:lnTo>
                    <a:pt x="709" y="105"/>
                  </a:lnTo>
                  <a:lnTo>
                    <a:pt x="693" y="101"/>
                  </a:lnTo>
                  <a:lnTo>
                    <a:pt x="693" y="101"/>
                  </a:lnTo>
                  <a:lnTo>
                    <a:pt x="693" y="99"/>
                  </a:lnTo>
                  <a:lnTo>
                    <a:pt x="693" y="99"/>
                  </a:lnTo>
                  <a:lnTo>
                    <a:pt x="685" y="93"/>
                  </a:lnTo>
                  <a:lnTo>
                    <a:pt x="678" y="85"/>
                  </a:lnTo>
                  <a:lnTo>
                    <a:pt x="678" y="85"/>
                  </a:lnTo>
                  <a:lnTo>
                    <a:pt x="668" y="69"/>
                  </a:lnTo>
                  <a:lnTo>
                    <a:pt x="668" y="69"/>
                  </a:lnTo>
                  <a:lnTo>
                    <a:pt x="662" y="57"/>
                  </a:lnTo>
                  <a:lnTo>
                    <a:pt x="656" y="47"/>
                  </a:lnTo>
                  <a:lnTo>
                    <a:pt x="656" y="47"/>
                  </a:lnTo>
                  <a:lnTo>
                    <a:pt x="646" y="17"/>
                  </a:lnTo>
                  <a:lnTo>
                    <a:pt x="646" y="17"/>
                  </a:lnTo>
                  <a:lnTo>
                    <a:pt x="620" y="27"/>
                  </a:lnTo>
                  <a:lnTo>
                    <a:pt x="620" y="27"/>
                  </a:lnTo>
                  <a:lnTo>
                    <a:pt x="598" y="33"/>
                  </a:lnTo>
                  <a:lnTo>
                    <a:pt x="580" y="41"/>
                  </a:lnTo>
                  <a:lnTo>
                    <a:pt x="564" y="51"/>
                  </a:lnTo>
                  <a:lnTo>
                    <a:pt x="552" y="59"/>
                  </a:lnTo>
                  <a:lnTo>
                    <a:pt x="540" y="71"/>
                  </a:lnTo>
                  <a:lnTo>
                    <a:pt x="530" y="83"/>
                  </a:lnTo>
                  <a:lnTo>
                    <a:pt x="522" y="99"/>
                  </a:lnTo>
                  <a:lnTo>
                    <a:pt x="516" y="117"/>
                  </a:lnTo>
                  <a:lnTo>
                    <a:pt x="516" y="117"/>
                  </a:lnTo>
                  <a:lnTo>
                    <a:pt x="511" y="133"/>
                  </a:lnTo>
                  <a:lnTo>
                    <a:pt x="505" y="149"/>
                  </a:lnTo>
                  <a:lnTo>
                    <a:pt x="495" y="165"/>
                  </a:lnTo>
                  <a:lnTo>
                    <a:pt x="485" y="178"/>
                  </a:lnTo>
                  <a:lnTo>
                    <a:pt x="463" y="204"/>
                  </a:lnTo>
                  <a:lnTo>
                    <a:pt x="441" y="228"/>
                  </a:lnTo>
                  <a:lnTo>
                    <a:pt x="441" y="228"/>
                  </a:lnTo>
                  <a:lnTo>
                    <a:pt x="419" y="252"/>
                  </a:lnTo>
                  <a:lnTo>
                    <a:pt x="419" y="252"/>
                  </a:lnTo>
                  <a:lnTo>
                    <a:pt x="413" y="256"/>
                  </a:lnTo>
                  <a:lnTo>
                    <a:pt x="405" y="262"/>
                  </a:lnTo>
                  <a:lnTo>
                    <a:pt x="395" y="266"/>
                  </a:lnTo>
                  <a:lnTo>
                    <a:pt x="383" y="266"/>
                  </a:lnTo>
                  <a:lnTo>
                    <a:pt x="383" y="266"/>
                  </a:lnTo>
                  <a:lnTo>
                    <a:pt x="367" y="266"/>
                  </a:lnTo>
                  <a:lnTo>
                    <a:pt x="347" y="260"/>
                  </a:lnTo>
                  <a:lnTo>
                    <a:pt x="330" y="250"/>
                  </a:lnTo>
                  <a:lnTo>
                    <a:pt x="320" y="244"/>
                  </a:lnTo>
                  <a:lnTo>
                    <a:pt x="312" y="238"/>
                  </a:lnTo>
                  <a:lnTo>
                    <a:pt x="312" y="238"/>
                  </a:lnTo>
                  <a:lnTo>
                    <a:pt x="306" y="230"/>
                  </a:lnTo>
                  <a:lnTo>
                    <a:pt x="306" y="230"/>
                  </a:lnTo>
                  <a:lnTo>
                    <a:pt x="302" y="234"/>
                  </a:lnTo>
                  <a:lnTo>
                    <a:pt x="302" y="234"/>
                  </a:lnTo>
                  <a:lnTo>
                    <a:pt x="292" y="260"/>
                  </a:lnTo>
                  <a:lnTo>
                    <a:pt x="286" y="272"/>
                  </a:lnTo>
                  <a:lnTo>
                    <a:pt x="276" y="284"/>
                  </a:lnTo>
                  <a:lnTo>
                    <a:pt x="266" y="294"/>
                  </a:lnTo>
                  <a:lnTo>
                    <a:pt x="254" y="302"/>
                  </a:lnTo>
                  <a:lnTo>
                    <a:pt x="238" y="306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02" y="308"/>
                  </a:lnTo>
                  <a:lnTo>
                    <a:pt x="182" y="306"/>
                  </a:lnTo>
                  <a:lnTo>
                    <a:pt x="182" y="306"/>
                  </a:lnTo>
                  <a:lnTo>
                    <a:pt x="173" y="304"/>
                  </a:lnTo>
                  <a:lnTo>
                    <a:pt x="173" y="304"/>
                  </a:lnTo>
                  <a:lnTo>
                    <a:pt x="149" y="300"/>
                  </a:lnTo>
                  <a:lnTo>
                    <a:pt x="125" y="294"/>
                  </a:lnTo>
                  <a:lnTo>
                    <a:pt x="125" y="294"/>
                  </a:lnTo>
                  <a:lnTo>
                    <a:pt x="119" y="306"/>
                  </a:lnTo>
                  <a:lnTo>
                    <a:pt x="113" y="320"/>
                  </a:lnTo>
                  <a:lnTo>
                    <a:pt x="111" y="332"/>
                  </a:lnTo>
                  <a:lnTo>
                    <a:pt x="111" y="336"/>
                  </a:lnTo>
                  <a:lnTo>
                    <a:pt x="111" y="340"/>
                  </a:lnTo>
                  <a:lnTo>
                    <a:pt x="111" y="340"/>
                  </a:lnTo>
                  <a:lnTo>
                    <a:pt x="121" y="355"/>
                  </a:lnTo>
                  <a:lnTo>
                    <a:pt x="125" y="369"/>
                  </a:lnTo>
                  <a:lnTo>
                    <a:pt x="125" y="383"/>
                  </a:lnTo>
                  <a:lnTo>
                    <a:pt x="125" y="395"/>
                  </a:lnTo>
                  <a:lnTo>
                    <a:pt x="121" y="409"/>
                  </a:lnTo>
                  <a:lnTo>
                    <a:pt x="115" y="421"/>
                  </a:lnTo>
                  <a:lnTo>
                    <a:pt x="103" y="447"/>
                  </a:lnTo>
                  <a:lnTo>
                    <a:pt x="103" y="447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12" y="681"/>
                  </a:lnTo>
                  <a:lnTo>
                    <a:pt x="23" y="681"/>
                  </a:lnTo>
                  <a:lnTo>
                    <a:pt x="23" y="681"/>
                  </a:lnTo>
                  <a:lnTo>
                    <a:pt x="31" y="681"/>
                  </a:lnTo>
                  <a:lnTo>
                    <a:pt x="37" y="679"/>
                  </a:lnTo>
                  <a:lnTo>
                    <a:pt x="41" y="677"/>
                  </a:lnTo>
                  <a:lnTo>
                    <a:pt x="47" y="673"/>
                  </a:lnTo>
                  <a:lnTo>
                    <a:pt x="49" y="668"/>
                  </a:lnTo>
                  <a:lnTo>
                    <a:pt x="53" y="660"/>
                  </a:lnTo>
                  <a:lnTo>
                    <a:pt x="57" y="642"/>
                  </a:lnTo>
                  <a:lnTo>
                    <a:pt x="57" y="642"/>
                  </a:lnTo>
                  <a:lnTo>
                    <a:pt x="57" y="632"/>
                  </a:lnTo>
                  <a:lnTo>
                    <a:pt x="61" y="620"/>
                  </a:lnTo>
                  <a:lnTo>
                    <a:pt x="63" y="610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9" y="592"/>
                  </a:lnTo>
                  <a:lnTo>
                    <a:pt x="89" y="586"/>
                  </a:lnTo>
                  <a:lnTo>
                    <a:pt x="97" y="582"/>
                  </a:lnTo>
                  <a:lnTo>
                    <a:pt x="107" y="582"/>
                  </a:lnTo>
                  <a:lnTo>
                    <a:pt x="107" y="582"/>
                  </a:lnTo>
                  <a:lnTo>
                    <a:pt x="117" y="582"/>
                  </a:lnTo>
                  <a:lnTo>
                    <a:pt x="127" y="586"/>
                  </a:lnTo>
                  <a:lnTo>
                    <a:pt x="149" y="594"/>
                  </a:lnTo>
                  <a:lnTo>
                    <a:pt x="169" y="600"/>
                  </a:lnTo>
                  <a:lnTo>
                    <a:pt x="179" y="604"/>
                  </a:lnTo>
                  <a:lnTo>
                    <a:pt x="188" y="604"/>
                  </a:lnTo>
                  <a:lnTo>
                    <a:pt x="188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204" y="606"/>
                  </a:lnTo>
                  <a:lnTo>
                    <a:pt x="212" y="610"/>
                  </a:lnTo>
                  <a:lnTo>
                    <a:pt x="220" y="616"/>
                  </a:lnTo>
                  <a:lnTo>
                    <a:pt x="224" y="624"/>
                  </a:lnTo>
                  <a:lnTo>
                    <a:pt x="224" y="624"/>
                  </a:lnTo>
                  <a:lnTo>
                    <a:pt x="230" y="642"/>
                  </a:lnTo>
                  <a:lnTo>
                    <a:pt x="236" y="660"/>
                  </a:lnTo>
                  <a:lnTo>
                    <a:pt x="244" y="675"/>
                  </a:lnTo>
                  <a:lnTo>
                    <a:pt x="254" y="691"/>
                  </a:lnTo>
                  <a:lnTo>
                    <a:pt x="264" y="705"/>
                  </a:lnTo>
                  <a:lnTo>
                    <a:pt x="274" y="717"/>
                  </a:lnTo>
                  <a:lnTo>
                    <a:pt x="286" y="729"/>
                  </a:lnTo>
                  <a:lnTo>
                    <a:pt x="298" y="739"/>
                  </a:lnTo>
                  <a:lnTo>
                    <a:pt x="312" y="747"/>
                  </a:lnTo>
                  <a:lnTo>
                    <a:pt x="326" y="755"/>
                  </a:lnTo>
                  <a:lnTo>
                    <a:pt x="357" y="769"/>
                  </a:lnTo>
                  <a:lnTo>
                    <a:pt x="391" y="779"/>
                  </a:lnTo>
                  <a:lnTo>
                    <a:pt x="427" y="787"/>
                  </a:lnTo>
                  <a:lnTo>
                    <a:pt x="427" y="787"/>
                  </a:lnTo>
                  <a:lnTo>
                    <a:pt x="441" y="793"/>
                  </a:lnTo>
                  <a:lnTo>
                    <a:pt x="455" y="799"/>
                  </a:lnTo>
                  <a:lnTo>
                    <a:pt x="467" y="809"/>
                  </a:lnTo>
                  <a:lnTo>
                    <a:pt x="479" y="819"/>
                  </a:lnTo>
                  <a:lnTo>
                    <a:pt x="479" y="819"/>
                  </a:lnTo>
                  <a:lnTo>
                    <a:pt x="487" y="829"/>
                  </a:lnTo>
                  <a:lnTo>
                    <a:pt x="499" y="839"/>
                  </a:lnTo>
                  <a:lnTo>
                    <a:pt x="512" y="846"/>
                  </a:lnTo>
                  <a:lnTo>
                    <a:pt x="526" y="852"/>
                  </a:lnTo>
                  <a:lnTo>
                    <a:pt x="540" y="858"/>
                  </a:lnTo>
                  <a:lnTo>
                    <a:pt x="554" y="862"/>
                  </a:lnTo>
                  <a:lnTo>
                    <a:pt x="570" y="864"/>
                  </a:lnTo>
                  <a:lnTo>
                    <a:pt x="586" y="866"/>
                  </a:lnTo>
                  <a:lnTo>
                    <a:pt x="586" y="866"/>
                  </a:lnTo>
                  <a:lnTo>
                    <a:pt x="596" y="864"/>
                  </a:lnTo>
                  <a:lnTo>
                    <a:pt x="608" y="862"/>
                  </a:lnTo>
                  <a:lnTo>
                    <a:pt x="620" y="860"/>
                  </a:lnTo>
                  <a:lnTo>
                    <a:pt x="630" y="856"/>
                  </a:lnTo>
                  <a:lnTo>
                    <a:pt x="630" y="856"/>
                  </a:lnTo>
                  <a:lnTo>
                    <a:pt x="642" y="850"/>
                  </a:lnTo>
                  <a:lnTo>
                    <a:pt x="658" y="850"/>
                  </a:lnTo>
                  <a:lnTo>
                    <a:pt x="658" y="850"/>
                  </a:lnTo>
                  <a:lnTo>
                    <a:pt x="666" y="850"/>
                  </a:lnTo>
                  <a:lnTo>
                    <a:pt x="676" y="852"/>
                  </a:lnTo>
                  <a:lnTo>
                    <a:pt x="683" y="856"/>
                  </a:lnTo>
                  <a:lnTo>
                    <a:pt x="693" y="860"/>
                  </a:lnTo>
                  <a:lnTo>
                    <a:pt x="701" y="866"/>
                  </a:lnTo>
                  <a:lnTo>
                    <a:pt x="709" y="874"/>
                  </a:lnTo>
                  <a:lnTo>
                    <a:pt x="715" y="882"/>
                  </a:lnTo>
                  <a:lnTo>
                    <a:pt x="721" y="890"/>
                  </a:lnTo>
                  <a:lnTo>
                    <a:pt x="721" y="890"/>
                  </a:lnTo>
                  <a:lnTo>
                    <a:pt x="727" y="906"/>
                  </a:lnTo>
                  <a:lnTo>
                    <a:pt x="731" y="920"/>
                  </a:lnTo>
                  <a:lnTo>
                    <a:pt x="733" y="936"/>
                  </a:lnTo>
                  <a:lnTo>
                    <a:pt x="731" y="950"/>
                  </a:lnTo>
                  <a:lnTo>
                    <a:pt x="727" y="962"/>
                  </a:lnTo>
                  <a:lnTo>
                    <a:pt x="721" y="976"/>
                  </a:lnTo>
                  <a:lnTo>
                    <a:pt x="713" y="986"/>
                  </a:lnTo>
                  <a:lnTo>
                    <a:pt x="703" y="994"/>
                  </a:lnTo>
                  <a:lnTo>
                    <a:pt x="703" y="994"/>
                  </a:lnTo>
                  <a:lnTo>
                    <a:pt x="685" y="1005"/>
                  </a:lnTo>
                  <a:lnTo>
                    <a:pt x="672" y="1013"/>
                  </a:lnTo>
                  <a:lnTo>
                    <a:pt x="664" y="1023"/>
                  </a:lnTo>
                  <a:lnTo>
                    <a:pt x="660" y="1031"/>
                  </a:lnTo>
                  <a:lnTo>
                    <a:pt x="662" y="1041"/>
                  </a:lnTo>
                  <a:lnTo>
                    <a:pt x="666" y="1051"/>
                  </a:lnTo>
                  <a:lnTo>
                    <a:pt x="676" y="1065"/>
                  </a:lnTo>
                  <a:lnTo>
                    <a:pt x="691" y="1081"/>
                  </a:lnTo>
                  <a:lnTo>
                    <a:pt x="691" y="1081"/>
                  </a:lnTo>
                  <a:lnTo>
                    <a:pt x="725" y="1117"/>
                  </a:lnTo>
                  <a:lnTo>
                    <a:pt x="741" y="1135"/>
                  </a:lnTo>
                  <a:lnTo>
                    <a:pt x="757" y="1155"/>
                  </a:lnTo>
                  <a:lnTo>
                    <a:pt x="771" y="1174"/>
                  </a:lnTo>
                  <a:lnTo>
                    <a:pt x="785" y="1196"/>
                  </a:lnTo>
                  <a:lnTo>
                    <a:pt x="795" y="1220"/>
                  </a:lnTo>
                  <a:lnTo>
                    <a:pt x="803" y="1244"/>
                  </a:lnTo>
                  <a:lnTo>
                    <a:pt x="803" y="1244"/>
                  </a:lnTo>
                  <a:lnTo>
                    <a:pt x="805" y="1252"/>
                  </a:lnTo>
                  <a:lnTo>
                    <a:pt x="809" y="1258"/>
                  </a:lnTo>
                  <a:lnTo>
                    <a:pt x="819" y="1270"/>
                  </a:lnTo>
                  <a:lnTo>
                    <a:pt x="837" y="1290"/>
                  </a:lnTo>
                  <a:lnTo>
                    <a:pt x="837" y="1290"/>
                  </a:lnTo>
                  <a:lnTo>
                    <a:pt x="1013" y="1188"/>
                  </a:lnTo>
                  <a:lnTo>
                    <a:pt x="1013" y="1188"/>
                  </a:lnTo>
                  <a:lnTo>
                    <a:pt x="998" y="1169"/>
                  </a:lnTo>
                  <a:lnTo>
                    <a:pt x="980" y="1149"/>
                  </a:lnTo>
                  <a:lnTo>
                    <a:pt x="980" y="1149"/>
                  </a:lnTo>
                  <a:lnTo>
                    <a:pt x="964" y="1133"/>
                  </a:lnTo>
                  <a:lnTo>
                    <a:pt x="952" y="1117"/>
                  </a:lnTo>
                  <a:lnTo>
                    <a:pt x="942" y="1101"/>
                  </a:lnTo>
                  <a:lnTo>
                    <a:pt x="938" y="1085"/>
                  </a:lnTo>
                  <a:lnTo>
                    <a:pt x="936" y="1069"/>
                  </a:lnTo>
                  <a:lnTo>
                    <a:pt x="940" y="1055"/>
                  </a:lnTo>
                  <a:lnTo>
                    <a:pt x="946" y="1039"/>
                  </a:lnTo>
                  <a:lnTo>
                    <a:pt x="956" y="1025"/>
                  </a:lnTo>
                  <a:lnTo>
                    <a:pt x="956" y="1025"/>
                  </a:lnTo>
                  <a:lnTo>
                    <a:pt x="960" y="1011"/>
                  </a:lnTo>
                  <a:lnTo>
                    <a:pt x="970" y="1002"/>
                  </a:lnTo>
                  <a:lnTo>
                    <a:pt x="970" y="1002"/>
                  </a:lnTo>
                  <a:lnTo>
                    <a:pt x="1023" y="950"/>
                  </a:lnTo>
                  <a:lnTo>
                    <a:pt x="1049" y="924"/>
                  </a:lnTo>
                  <a:lnTo>
                    <a:pt x="1071" y="898"/>
                  </a:lnTo>
                  <a:lnTo>
                    <a:pt x="1091" y="870"/>
                  </a:lnTo>
                  <a:lnTo>
                    <a:pt x="1109" y="840"/>
                  </a:lnTo>
                  <a:lnTo>
                    <a:pt x="1123" y="809"/>
                  </a:lnTo>
                  <a:lnTo>
                    <a:pt x="1133" y="773"/>
                  </a:lnTo>
                  <a:lnTo>
                    <a:pt x="1133" y="773"/>
                  </a:lnTo>
                  <a:lnTo>
                    <a:pt x="1135" y="763"/>
                  </a:lnTo>
                  <a:lnTo>
                    <a:pt x="1139" y="753"/>
                  </a:lnTo>
                  <a:lnTo>
                    <a:pt x="1151" y="735"/>
                  </a:lnTo>
                  <a:lnTo>
                    <a:pt x="1163" y="719"/>
                  </a:lnTo>
                  <a:lnTo>
                    <a:pt x="1177" y="703"/>
                  </a:lnTo>
                  <a:lnTo>
                    <a:pt x="1177" y="703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224" y="644"/>
                  </a:lnTo>
                  <a:lnTo>
                    <a:pt x="1224" y="644"/>
                  </a:lnTo>
                  <a:lnTo>
                    <a:pt x="1262" y="594"/>
                  </a:lnTo>
                  <a:lnTo>
                    <a:pt x="1262" y="594"/>
                  </a:lnTo>
                  <a:lnTo>
                    <a:pt x="1288" y="558"/>
                  </a:lnTo>
                  <a:lnTo>
                    <a:pt x="1288" y="558"/>
                  </a:lnTo>
                  <a:lnTo>
                    <a:pt x="1286" y="554"/>
                  </a:lnTo>
                  <a:lnTo>
                    <a:pt x="1286" y="554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2" y="530"/>
                  </a:lnTo>
                  <a:lnTo>
                    <a:pt x="1282" y="530"/>
                  </a:lnTo>
                  <a:lnTo>
                    <a:pt x="1284" y="516"/>
                  </a:lnTo>
                  <a:lnTo>
                    <a:pt x="1288" y="505"/>
                  </a:lnTo>
                  <a:lnTo>
                    <a:pt x="1296" y="495"/>
                  </a:lnTo>
                  <a:lnTo>
                    <a:pt x="1308" y="489"/>
                  </a:lnTo>
                  <a:lnTo>
                    <a:pt x="1308" y="489"/>
                  </a:lnTo>
                  <a:lnTo>
                    <a:pt x="1322" y="483"/>
                  </a:lnTo>
                  <a:lnTo>
                    <a:pt x="1322" y="483"/>
                  </a:lnTo>
                  <a:lnTo>
                    <a:pt x="1343" y="473"/>
                  </a:lnTo>
                  <a:lnTo>
                    <a:pt x="1357" y="469"/>
                  </a:lnTo>
                  <a:lnTo>
                    <a:pt x="1373" y="467"/>
                  </a:lnTo>
                  <a:lnTo>
                    <a:pt x="1373" y="467"/>
                  </a:lnTo>
                  <a:lnTo>
                    <a:pt x="1381" y="467"/>
                  </a:lnTo>
                  <a:lnTo>
                    <a:pt x="1381" y="467"/>
                  </a:lnTo>
                  <a:lnTo>
                    <a:pt x="1383" y="467"/>
                  </a:lnTo>
                  <a:lnTo>
                    <a:pt x="1383" y="467"/>
                  </a:lnTo>
                  <a:lnTo>
                    <a:pt x="1379" y="427"/>
                  </a:lnTo>
                  <a:lnTo>
                    <a:pt x="1375" y="405"/>
                  </a:lnTo>
                  <a:lnTo>
                    <a:pt x="1375" y="385"/>
                  </a:lnTo>
                  <a:lnTo>
                    <a:pt x="1375" y="38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18" name="Freeform 12"/>
            <p:cNvSpPr>
              <a:spLocks/>
            </p:cNvSpPr>
            <p:nvPr/>
          </p:nvSpPr>
          <p:spPr bwMode="auto">
            <a:xfrm>
              <a:off x="7104907" y="2482470"/>
              <a:ext cx="211082" cy="157419"/>
            </a:xfrm>
            <a:custGeom>
              <a:avLst/>
              <a:gdLst>
                <a:gd name="T0" fmla="*/ 302 w 1274"/>
                <a:gd name="T1" fmla="*/ 891 h 960"/>
                <a:gd name="T2" fmla="*/ 346 w 1274"/>
                <a:gd name="T3" fmla="*/ 863 h 960"/>
                <a:gd name="T4" fmla="*/ 387 w 1274"/>
                <a:gd name="T5" fmla="*/ 863 h 960"/>
                <a:gd name="T6" fmla="*/ 423 w 1274"/>
                <a:gd name="T7" fmla="*/ 873 h 960"/>
                <a:gd name="T8" fmla="*/ 437 w 1274"/>
                <a:gd name="T9" fmla="*/ 863 h 960"/>
                <a:gd name="T10" fmla="*/ 459 w 1274"/>
                <a:gd name="T11" fmla="*/ 833 h 960"/>
                <a:gd name="T12" fmla="*/ 558 w 1274"/>
                <a:gd name="T13" fmla="*/ 779 h 960"/>
                <a:gd name="T14" fmla="*/ 628 w 1274"/>
                <a:gd name="T15" fmla="*/ 763 h 960"/>
                <a:gd name="T16" fmla="*/ 660 w 1274"/>
                <a:gd name="T17" fmla="*/ 769 h 960"/>
                <a:gd name="T18" fmla="*/ 698 w 1274"/>
                <a:gd name="T19" fmla="*/ 791 h 960"/>
                <a:gd name="T20" fmla="*/ 793 w 1274"/>
                <a:gd name="T21" fmla="*/ 815 h 960"/>
                <a:gd name="T22" fmla="*/ 865 w 1274"/>
                <a:gd name="T23" fmla="*/ 827 h 960"/>
                <a:gd name="T24" fmla="*/ 908 w 1274"/>
                <a:gd name="T25" fmla="*/ 853 h 960"/>
                <a:gd name="T26" fmla="*/ 962 w 1274"/>
                <a:gd name="T27" fmla="*/ 887 h 960"/>
                <a:gd name="T28" fmla="*/ 1026 w 1274"/>
                <a:gd name="T29" fmla="*/ 899 h 960"/>
                <a:gd name="T30" fmla="*/ 1037 w 1274"/>
                <a:gd name="T31" fmla="*/ 869 h 960"/>
                <a:gd name="T32" fmla="*/ 1059 w 1274"/>
                <a:gd name="T33" fmla="*/ 839 h 960"/>
                <a:gd name="T34" fmla="*/ 1155 w 1274"/>
                <a:gd name="T35" fmla="*/ 749 h 960"/>
                <a:gd name="T36" fmla="*/ 1218 w 1274"/>
                <a:gd name="T37" fmla="*/ 708 h 960"/>
                <a:gd name="T38" fmla="*/ 1274 w 1274"/>
                <a:gd name="T39" fmla="*/ 678 h 960"/>
                <a:gd name="T40" fmla="*/ 1258 w 1274"/>
                <a:gd name="T41" fmla="*/ 652 h 960"/>
                <a:gd name="T42" fmla="*/ 1179 w 1274"/>
                <a:gd name="T43" fmla="*/ 624 h 960"/>
                <a:gd name="T44" fmla="*/ 1125 w 1274"/>
                <a:gd name="T45" fmla="*/ 559 h 960"/>
                <a:gd name="T46" fmla="*/ 1107 w 1274"/>
                <a:gd name="T47" fmla="*/ 513 h 960"/>
                <a:gd name="T48" fmla="*/ 1111 w 1274"/>
                <a:gd name="T49" fmla="*/ 469 h 960"/>
                <a:gd name="T50" fmla="*/ 1133 w 1274"/>
                <a:gd name="T51" fmla="*/ 417 h 960"/>
                <a:gd name="T52" fmla="*/ 1133 w 1274"/>
                <a:gd name="T53" fmla="*/ 364 h 960"/>
                <a:gd name="T54" fmla="*/ 1087 w 1274"/>
                <a:gd name="T55" fmla="*/ 340 h 960"/>
                <a:gd name="T56" fmla="*/ 1018 w 1274"/>
                <a:gd name="T57" fmla="*/ 336 h 960"/>
                <a:gd name="T58" fmla="*/ 918 w 1274"/>
                <a:gd name="T59" fmla="*/ 342 h 960"/>
                <a:gd name="T60" fmla="*/ 865 w 1274"/>
                <a:gd name="T61" fmla="*/ 330 h 960"/>
                <a:gd name="T62" fmla="*/ 829 w 1274"/>
                <a:gd name="T63" fmla="*/ 272 h 960"/>
                <a:gd name="T64" fmla="*/ 823 w 1274"/>
                <a:gd name="T65" fmla="*/ 217 h 960"/>
                <a:gd name="T66" fmla="*/ 799 w 1274"/>
                <a:gd name="T67" fmla="*/ 161 h 960"/>
                <a:gd name="T68" fmla="*/ 765 w 1274"/>
                <a:gd name="T69" fmla="*/ 105 h 960"/>
                <a:gd name="T70" fmla="*/ 765 w 1274"/>
                <a:gd name="T71" fmla="*/ 66 h 960"/>
                <a:gd name="T72" fmla="*/ 952 w 1274"/>
                <a:gd name="T73" fmla="*/ 205 h 960"/>
                <a:gd name="T74" fmla="*/ 940 w 1274"/>
                <a:gd name="T75" fmla="*/ 137 h 960"/>
                <a:gd name="T76" fmla="*/ 894 w 1274"/>
                <a:gd name="T77" fmla="*/ 82 h 960"/>
                <a:gd name="T78" fmla="*/ 793 w 1274"/>
                <a:gd name="T79" fmla="*/ 16 h 960"/>
                <a:gd name="T80" fmla="*/ 688 w 1274"/>
                <a:gd name="T81" fmla="*/ 2 h 960"/>
                <a:gd name="T82" fmla="*/ 523 w 1274"/>
                <a:gd name="T83" fmla="*/ 4 h 960"/>
                <a:gd name="T84" fmla="*/ 358 w 1274"/>
                <a:gd name="T85" fmla="*/ 16 h 960"/>
                <a:gd name="T86" fmla="*/ 322 w 1274"/>
                <a:gd name="T87" fmla="*/ 36 h 960"/>
                <a:gd name="T88" fmla="*/ 296 w 1274"/>
                <a:gd name="T89" fmla="*/ 60 h 960"/>
                <a:gd name="T90" fmla="*/ 244 w 1274"/>
                <a:gd name="T91" fmla="*/ 76 h 960"/>
                <a:gd name="T92" fmla="*/ 26 w 1274"/>
                <a:gd name="T93" fmla="*/ 173 h 960"/>
                <a:gd name="T94" fmla="*/ 26 w 1274"/>
                <a:gd name="T95" fmla="*/ 175 h 960"/>
                <a:gd name="T96" fmla="*/ 59 w 1274"/>
                <a:gd name="T97" fmla="*/ 376 h 960"/>
                <a:gd name="T98" fmla="*/ 30 w 1274"/>
                <a:gd name="T99" fmla="*/ 429 h 960"/>
                <a:gd name="T100" fmla="*/ 4 w 1274"/>
                <a:gd name="T101" fmla="*/ 445 h 960"/>
                <a:gd name="T102" fmla="*/ 32 w 1274"/>
                <a:gd name="T103" fmla="*/ 495 h 960"/>
                <a:gd name="T104" fmla="*/ 41 w 1274"/>
                <a:gd name="T105" fmla="*/ 573 h 960"/>
                <a:gd name="T106" fmla="*/ 55 w 1274"/>
                <a:gd name="T107" fmla="*/ 608 h 960"/>
                <a:gd name="T108" fmla="*/ 81 w 1274"/>
                <a:gd name="T109" fmla="*/ 646 h 960"/>
                <a:gd name="T110" fmla="*/ 83 w 1274"/>
                <a:gd name="T111" fmla="*/ 706 h 960"/>
                <a:gd name="T112" fmla="*/ 59 w 1274"/>
                <a:gd name="T113" fmla="*/ 746 h 960"/>
                <a:gd name="T114" fmla="*/ 45 w 1274"/>
                <a:gd name="T115" fmla="*/ 829 h 960"/>
                <a:gd name="T116" fmla="*/ 59 w 1274"/>
                <a:gd name="T117" fmla="*/ 879 h 960"/>
                <a:gd name="T118" fmla="*/ 133 w 1274"/>
                <a:gd name="T119" fmla="*/ 938 h 960"/>
                <a:gd name="T120" fmla="*/ 179 w 1274"/>
                <a:gd name="T121" fmla="*/ 956 h 960"/>
                <a:gd name="T122" fmla="*/ 242 w 1274"/>
                <a:gd name="T123" fmla="*/ 958 h 960"/>
                <a:gd name="T124" fmla="*/ 282 w 1274"/>
                <a:gd name="T125" fmla="*/ 92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4" h="960">
                  <a:moveTo>
                    <a:pt x="282" y="920"/>
                  </a:moveTo>
                  <a:lnTo>
                    <a:pt x="282" y="920"/>
                  </a:lnTo>
                  <a:lnTo>
                    <a:pt x="292" y="905"/>
                  </a:lnTo>
                  <a:lnTo>
                    <a:pt x="302" y="891"/>
                  </a:lnTo>
                  <a:lnTo>
                    <a:pt x="314" y="881"/>
                  </a:lnTo>
                  <a:lnTo>
                    <a:pt x="324" y="873"/>
                  </a:lnTo>
                  <a:lnTo>
                    <a:pt x="336" y="867"/>
                  </a:lnTo>
                  <a:lnTo>
                    <a:pt x="346" y="863"/>
                  </a:lnTo>
                  <a:lnTo>
                    <a:pt x="358" y="861"/>
                  </a:lnTo>
                  <a:lnTo>
                    <a:pt x="367" y="861"/>
                  </a:lnTo>
                  <a:lnTo>
                    <a:pt x="367" y="861"/>
                  </a:lnTo>
                  <a:lnTo>
                    <a:pt x="387" y="863"/>
                  </a:lnTo>
                  <a:lnTo>
                    <a:pt x="407" y="869"/>
                  </a:lnTo>
                  <a:lnTo>
                    <a:pt x="407" y="869"/>
                  </a:lnTo>
                  <a:lnTo>
                    <a:pt x="417" y="873"/>
                  </a:lnTo>
                  <a:lnTo>
                    <a:pt x="423" y="873"/>
                  </a:lnTo>
                  <a:lnTo>
                    <a:pt x="423" y="873"/>
                  </a:lnTo>
                  <a:lnTo>
                    <a:pt x="425" y="873"/>
                  </a:lnTo>
                  <a:lnTo>
                    <a:pt x="431" y="871"/>
                  </a:lnTo>
                  <a:lnTo>
                    <a:pt x="437" y="863"/>
                  </a:lnTo>
                  <a:lnTo>
                    <a:pt x="445" y="849"/>
                  </a:lnTo>
                  <a:lnTo>
                    <a:pt x="445" y="849"/>
                  </a:lnTo>
                  <a:lnTo>
                    <a:pt x="451" y="841"/>
                  </a:lnTo>
                  <a:lnTo>
                    <a:pt x="459" y="833"/>
                  </a:lnTo>
                  <a:lnTo>
                    <a:pt x="477" y="817"/>
                  </a:lnTo>
                  <a:lnTo>
                    <a:pt x="503" y="803"/>
                  </a:lnTo>
                  <a:lnTo>
                    <a:pt x="529" y="789"/>
                  </a:lnTo>
                  <a:lnTo>
                    <a:pt x="558" y="779"/>
                  </a:lnTo>
                  <a:lnTo>
                    <a:pt x="584" y="771"/>
                  </a:lnTo>
                  <a:lnTo>
                    <a:pt x="608" y="765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40" y="763"/>
                  </a:lnTo>
                  <a:lnTo>
                    <a:pt x="652" y="767"/>
                  </a:lnTo>
                  <a:lnTo>
                    <a:pt x="660" y="769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82" y="785"/>
                  </a:lnTo>
                  <a:lnTo>
                    <a:pt x="698" y="791"/>
                  </a:lnTo>
                  <a:lnTo>
                    <a:pt x="711" y="797"/>
                  </a:lnTo>
                  <a:lnTo>
                    <a:pt x="727" y="803"/>
                  </a:lnTo>
                  <a:lnTo>
                    <a:pt x="759" y="809"/>
                  </a:lnTo>
                  <a:lnTo>
                    <a:pt x="793" y="815"/>
                  </a:lnTo>
                  <a:lnTo>
                    <a:pt x="793" y="815"/>
                  </a:lnTo>
                  <a:lnTo>
                    <a:pt x="849" y="823"/>
                  </a:lnTo>
                  <a:lnTo>
                    <a:pt x="849" y="823"/>
                  </a:lnTo>
                  <a:lnTo>
                    <a:pt x="865" y="827"/>
                  </a:lnTo>
                  <a:lnTo>
                    <a:pt x="880" y="833"/>
                  </a:lnTo>
                  <a:lnTo>
                    <a:pt x="896" y="841"/>
                  </a:lnTo>
                  <a:lnTo>
                    <a:pt x="908" y="853"/>
                  </a:lnTo>
                  <a:lnTo>
                    <a:pt x="908" y="853"/>
                  </a:lnTo>
                  <a:lnTo>
                    <a:pt x="920" y="865"/>
                  </a:lnTo>
                  <a:lnTo>
                    <a:pt x="934" y="873"/>
                  </a:lnTo>
                  <a:lnTo>
                    <a:pt x="946" y="881"/>
                  </a:lnTo>
                  <a:lnTo>
                    <a:pt x="962" y="887"/>
                  </a:lnTo>
                  <a:lnTo>
                    <a:pt x="976" y="891"/>
                  </a:lnTo>
                  <a:lnTo>
                    <a:pt x="992" y="895"/>
                  </a:lnTo>
                  <a:lnTo>
                    <a:pt x="1026" y="899"/>
                  </a:lnTo>
                  <a:lnTo>
                    <a:pt x="1026" y="899"/>
                  </a:lnTo>
                  <a:lnTo>
                    <a:pt x="1030" y="891"/>
                  </a:lnTo>
                  <a:lnTo>
                    <a:pt x="1033" y="881"/>
                  </a:lnTo>
                  <a:lnTo>
                    <a:pt x="1033" y="881"/>
                  </a:lnTo>
                  <a:lnTo>
                    <a:pt x="1037" y="869"/>
                  </a:lnTo>
                  <a:lnTo>
                    <a:pt x="1043" y="857"/>
                  </a:lnTo>
                  <a:lnTo>
                    <a:pt x="1051" y="847"/>
                  </a:lnTo>
                  <a:lnTo>
                    <a:pt x="1059" y="839"/>
                  </a:lnTo>
                  <a:lnTo>
                    <a:pt x="1059" y="839"/>
                  </a:lnTo>
                  <a:lnTo>
                    <a:pt x="1081" y="823"/>
                  </a:lnTo>
                  <a:lnTo>
                    <a:pt x="1099" y="805"/>
                  </a:lnTo>
                  <a:lnTo>
                    <a:pt x="1135" y="767"/>
                  </a:lnTo>
                  <a:lnTo>
                    <a:pt x="1155" y="749"/>
                  </a:lnTo>
                  <a:lnTo>
                    <a:pt x="1173" y="734"/>
                  </a:lnTo>
                  <a:lnTo>
                    <a:pt x="1195" y="720"/>
                  </a:lnTo>
                  <a:lnTo>
                    <a:pt x="1218" y="708"/>
                  </a:lnTo>
                  <a:lnTo>
                    <a:pt x="1218" y="708"/>
                  </a:lnTo>
                  <a:lnTo>
                    <a:pt x="1232" y="702"/>
                  </a:lnTo>
                  <a:lnTo>
                    <a:pt x="1246" y="694"/>
                  </a:lnTo>
                  <a:lnTo>
                    <a:pt x="1274" y="678"/>
                  </a:lnTo>
                  <a:lnTo>
                    <a:pt x="1274" y="678"/>
                  </a:lnTo>
                  <a:lnTo>
                    <a:pt x="1264" y="652"/>
                  </a:lnTo>
                  <a:lnTo>
                    <a:pt x="1264" y="652"/>
                  </a:lnTo>
                  <a:lnTo>
                    <a:pt x="1258" y="652"/>
                  </a:lnTo>
                  <a:lnTo>
                    <a:pt x="1258" y="652"/>
                  </a:lnTo>
                  <a:lnTo>
                    <a:pt x="1234" y="650"/>
                  </a:lnTo>
                  <a:lnTo>
                    <a:pt x="1212" y="644"/>
                  </a:lnTo>
                  <a:lnTo>
                    <a:pt x="1195" y="636"/>
                  </a:lnTo>
                  <a:lnTo>
                    <a:pt x="1179" y="624"/>
                  </a:lnTo>
                  <a:lnTo>
                    <a:pt x="1163" y="610"/>
                  </a:lnTo>
                  <a:lnTo>
                    <a:pt x="1149" y="594"/>
                  </a:lnTo>
                  <a:lnTo>
                    <a:pt x="1137" y="577"/>
                  </a:lnTo>
                  <a:lnTo>
                    <a:pt x="1125" y="559"/>
                  </a:lnTo>
                  <a:lnTo>
                    <a:pt x="1125" y="559"/>
                  </a:lnTo>
                  <a:lnTo>
                    <a:pt x="1113" y="535"/>
                  </a:lnTo>
                  <a:lnTo>
                    <a:pt x="1109" y="525"/>
                  </a:lnTo>
                  <a:lnTo>
                    <a:pt x="1107" y="513"/>
                  </a:lnTo>
                  <a:lnTo>
                    <a:pt x="1105" y="503"/>
                  </a:lnTo>
                  <a:lnTo>
                    <a:pt x="1105" y="493"/>
                  </a:lnTo>
                  <a:lnTo>
                    <a:pt x="1107" y="481"/>
                  </a:lnTo>
                  <a:lnTo>
                    <a:pt x="1111" y="469"/>
                  </a:lnTo>
                  <a:lnTo>
                    <a:pt x="1111" y="469"/>
                  </a:lnTo>
                  <a:lnTo>
                    <a:pt x="1123" y="443"/>
                  </a:lnTo>
                  <a:lnTo>
                    <a:pt x="1133" y="417"/>
                  </a:lnTo>
                  <a:lnTo>
                    <a:pt x="1133" y="417"/>
                  </a:lnTo>
                  <a:lnTo>
                    <a:pt x="1139" y="402"/>
                  </a:lnTo>
                  <a:lnTo>
                    <a:pt x="1139" y="388"/>
                  </a:lnTo>
                  <a:lnTo>
                    <a:pt x="1139" y="376"/>
                  </a:lnTo>
                  <a:lnTo>
                    <a:pt x="1133" y="364"/>
                  </a:lnTo>
                  <a:lnTo>
                    <a:pt x="1127" y="354"/>
                  </a:lnTo>
                  <a:lnTo>
                    <a:pt x="1117" y="348"/>
                  </a:lnTo>
                  <a:lnTo>
                    <a:pt x="1103" y="342"/>
                  </a:lnTo>
                  <a:lnTo>
                    <a:pt x="1087" y="340"/>
                  </a:lnTo>
                  <a:lnTo>
                    <a:pt x="1087" y="340"/>
                  </a:lnTo>
                  <a:lnTo>
                    <a:pt x="1053" y="338"/>
                  </a:lnTo>
                  <a:lnTo>
                    <a:pt x="1018" y="336"/>
                  </a:lnTo>
                  <a:lnTo>
                    <a:pt x="1018" y="336"/>
                  </a:lnTo>
                  <a:lnTo>
                    <a:pt x="980" y="338"/>
                  </a:lnTo>
                  <a:lnTo>
                    <a:pt x="944" y="340"/>
                  </a:lnTo>
                  <a:lnTo>
                    <a:pt x="944" y="340"/>
                  </a:lnTo>
                  <a:lnTo>
                    <a:pt x="918" y="342"/>
                  </a:lnTo>
                  <a:lnTo>
                    <a:pt x="918" y="342"/>
                  </a:lnTo>
                  <a:lnTo>
                    <a:pt x="898" y="342"/>
                  </a:lnTo>
                  <a:lnTo>
                    <a:pt x="880" y="338"/>
                  </a:lnTo>
                  <a:lnTo>
                    <a:pt x="865" y="330"/>
                  </a:lnTo>
                  <a:lnTo>
                    <a:pt x="853" y="320"/>
                  </a:lnTo>
                  <a:lnTo>
                    <a:pt x="841" y="308"/>
                  </a:lnTo>
                  <a:lnTo>
                    <a:pt x="835" y="292"/>
                  </a:lnTo>
                  <a:lnTo>
                    <a:pt x="829" y="272"/>
                  </a:lnTo>
                  <a:lnTo>
                    <a:pt x="827" y="250"/>
                  </a:lnTo>
                  <a:lnTo>
                    <a:pt x="827" y="250"/>
                  </a:lnTo>
                  <a:lnTo>
                    <a:pt x="827" y="233"/>
                  </a:lnTo>
                  <a:lnTo>
                    <a:pt x="823" y="217"/>
                  </a:lnTo>
                  <a:lnTo>
                    <a:pt x="819" y="203"/>
                  </a:lnTo>
                  <a:lnTo>
                    <a:pt x="815" y="187"/>
                  </a:lnTo>
                  <a:lnTo>
                    <a:pt x="807" y="173"/>
                  </a:lnTo>
                  <a:lnTo>
                    <a:pt x="799" y="161"/>
                  </a:lnTo>
                  <a:lnTo>
                    <a:pt x="781" y="133"/>
                  </a:lnTo>
                  <a:lnTo>
                    <a:pt x="781" y="133"/>
                  </a:lnTo>
                  <a:lnTo>
                    <a:pt x="771" y="121"/>
                  </a:lnTo>
                  <a:lnTo>
                    <a:pt x="765" y="105"/>
                  </a:lnTo>
                  <a:lnTo>
                    <a:pt x="749" y="78"/>
                  </a:lnTo>
                  <a:lnTo>
                    <a:pt x="749" y="78"/>
                  </a:lnTo>
                  <a:lnTo>
                    <a:pt x="765" y="66"/>
                  </a:lnTo>
                  <a:lnTo>
                    <a:pt x="765" y="66"/>
                  </a:lnTo>
                  <a:lnTo>
                    <a:pt x="930" y="215"/>
                  </a:lnTo>
                  <a:lnTo>
                    <a:pt x="930" y="215"/>
                  </a:lnTo>
                  <a:lnTo>
                    <a:pt x="952" y="205"/>
                  </a:lnTo>
                  <a:lnTo>
                    <a:pt x="952" y="205"/>
                  </a:lnTo>
                  <a:lnTo>
                    <a:pt x="950" y="185"/>
                  </a:lnTo>
                  <a:lnTo>
                    <a:pt x="948" y="163"/>
                  </a:lnTo>
                  <a:lnTo>
                    <a:pt x="942" y="145"/>
                  </a:lnTo>
                  <a:lnTo>
                    <a:pt x="940" y="137"/>
                  </a:lnTo>
                  <a:lnTo>
                    <a:pt x="934" y="129"/>
                  </a:lnTo>
                  <a:lnTo>
                    <a:pt x="934" y="129"/>
                  </a:lnTo>
                  <a:lnTo>
                    <a:pt x="914" y="105"/>
                  </a:lnTo>
                  <a:lnTo>
                    <a:pt x="894" y="82"/>
                  </a:lnTo>
                  <a:lnTo>
                    <a:pt x="870" y="62"/>
                  </a:lnTo>
                  <a:lnTo>
                    <a:pt x="847" y="44"/>
                  </a:lnTo>
                  <a:lnTo>
                    <a:pt x="821" y="28"/>
                  </a:lnTo>
                  <a:lnTo>
                    <a:pt x="793" y="16"/>
                  </a:lnTo>
                  <a:lnTo>
                    <a:pt x="765" y="8"/>
                  </a:lnTo>
                  <a:lnTo>
                    <a:pt x="733" y="4"/>
                  </a:lnTo>
                  <a:lnTo>
                    <a:pt x="733" y="4"/>
                  </a:lnTo>
                  <a:lnTo>
                    <a:pt x="688" y="2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582" y="2"/>
                  </a:lnTo>
                  <a:lnTo>
                    <a:pt x="523" y="4"/>
                  </a:lnTo>
                  <a:lnTo>
                    <a:pt x="405" y="10"/>
                  </a:lnTo>
                  <a:lnTo>
                    <a:pt x="405" y="10"/>
                  </a:lnTo>
                  <a:lnTo>
                    <a:pt x="381" y="12"/>
                  </a:lnTo>
                  <a:lnTo>
                    <a:pt x="358" y="16"/>
                  </a:lnTo>
                  <a:lnTo>
                    <a:pt x="346" y="20"/>
                  </a:lnTo>
                  <a:lnTo>
                    <a:pt x="336" y="24"/>
                  </a:lnTo>
                  <a:lnTo>
                    <a:pt x="328" y="28"/>
                  </a:lnTo>
                  <a:lnTo>
                    <a:pt x="322" y="36"/>
                  </a:lnTo>
                  <a:lnTo>
                    <a:pt x="322" y="36"/>
                  </a:lnTo>
                  <a:lnTo>
                    <a:pt x="314" y="46"/>
                  </a:lnTo>
                  <a:lnTo>
                    <a:pt x="306" y="54"/>
                  </a:lnTo>
                  <a:lnTo>
                    <a:pt x="296" y="60"/>
                  </a:lnTo>
                  <a:lnTo>
                    <a:pt x="286" y="64"/>
                  </a:lnTo>
                  <a:lnTo>
                    <a:pt x="264" y="70"/>
                  </a:lnTo>
                  <a:lnTo>
                    <a:pt x="254" y="72"/>
                  </a:lnTo>
                  <a:lnTo>
                    <a:pt x="244" y="76"/>
                  </a:lnTo>
                  <a:lnTo>
                    <a:pt x="244" y="76"/>
                  </a:lnTo>
                  <a:lnTo>
                    <a:pt x="135" y="123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53" y="324"/>
                  </a:lnTo>
                  <a:lnTo>
                    <a:pt x="53" y="324"/>
                  </a:lnTo>
                  <a:lnTo>
                    <a:pt x="57" y="360"/>
                  </a:lnTo>
                  <a:lnTo>
                    <a:pt x="59" y="376"/>
                  </a:lnTo>
                  <a:lnTo>
                    <a:pt x="57" y="392"/>
                  </a:lnTo>
                  <a:lnTo>
                    <a:pt x="51" y="406"/>
                  </a:lnTo>
                  <a:lnTo>
                    <a:pt x="41" y="419"/>
                  </a:lnTo>
                  <a:lnTo>
                    <a:pt x="30" y="429"/>
                  </a:lnTo>
                  <a:lnTo>
                    <a:pt x="10" y="439"/>
                  </a:lnTo>
                  <a:lnTo>
                    <a:pt x="10" y="439"/>
                  </a:lnTo>
                  <a:lnTo>
                    <a:pt x="6" y="441"/>
                  </a:lnTo>
                  <a:lnTo>
                    <a:pt x="4" y="445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26" y="485"/>
                  </a:lnTo>
                  <a:lnTo>
                    <a:pt x="32" y="495"/>
                  </a:lnTo>
                  <a:lnTo>
                    <a:pt x="37" y="507"/>
                  </a:lnTo>
                  <a:lnTo>
                    <a:pt x="39" y="519"/>
                  </a:lnTo>
                  <a:lnTo>
                    <a:pt x="41" y="533"/>
                  </a:lnTo>
                  <a:lnTo>
                    <a:pt x="41" y="573"/>
                  </a:lnTo>
                  <a:lnTo>
                    <a:pt x="41" y="573"/>
                  </a:lnTo>
                  <a:lnTo>
                    <a:pt x="43" y="584"/>
                  </a:lnTo>
                  <a:lnTo>
                    <a:pt x="47" y="596"/>
                  </a:lnTo>
                  <a:lnTo>
                    <a:pt x="55" y="608"/>
                  </a:lnTo>
                  <a:lnTo>
                    <a:pt x="63" y="620"/>
                  </a:lnTo>
                  <a:lnTo>
                    <a:pt x="63" y="620"/>
                  </a:lnTo>
                  <a:lnTo>
                    <a:pt x="73" y="632"/>
                  </a:lnTo>
                  <a:lnTo>
                    <a:pt x="81" y="646"/>
                  </a:lnTo>
                  <a:lnTo>
                    <a:pt x="85" y="660"/>
                  </a:lnTo>
                  <a:lnTo>
                    <a:pt x="87" y="676"/>
                  </a:lnTo>
                  <a:lnTo>
                    <a:pt x="87" y="692"/>
                  </a:lnTo>
                  <a:lnTo>
                    <a:pt x="83" y="706"/>
                  </a:lnTo>
                  <a:lnTo>
                    <a:pt x="77" y="720"/>
                  </a:lnTo>
                  <a:lnTo>
                    <a:pt x="69" y="732"/>
                  </a:lnTo>
                  <a:lnTo>
                    <a:pt x="69" y="732"/>
                  </a:lnTo>
                  <a:lnTo>
                    <a:pt x="59" y="746"/>
                  </a:lnTo>
                  <a:lnTo>
                    <a:pt x="53" y="763"/>
                  </a:lnTo>
                  <a:lnTo>
                    <a:pt x="47" y="785"/>
                  </a:lnTo>
                  <a:lnTo>
                    <a:pt x="45" y="807"/>
                  </a:lnTo>
                  <a:lnTo>
                    <a:pt x="45" y="829"/>
                  </a:lnTo>
                  <a:lnTo>
                    <a:pt x="45" y="851"/>
                  </a:lnTo>
                  <a:lnTo>
                    <a:pt x="51" y="867"/>
                  </a:lnTo>
                  <a:lnTo>
                    <a:pt x="55" y="875"/>
                  </a:lnTo>
                  <a:lnTo>
                    <a:pt x="59" y="879"/>
                  </a:lnTo>
                  <a:lnTo>
                    <a:pt x="59" y="879"/>
                  </a:lnTo>
                  <a:lnTo>
                    <a:pt x="87" y="905"/>
                  </a:lnTo>
                  <a:lnTo>
                    <a:pt x="117" y="928"/>
                  </a:lnTo>
                  <a:lnTo>
                    <a:pt x="133" y="938"/>
                  </a:lnTo>
                  <a:lnTo>
                    <a:pt x="147" y="946"/>
                  </a:lnTo>
                  <a:lnTo>
                    <a:pt x="163" y="952"/>
                  </a:lnTo>
                  <a:lnTo>
                    <a:pt x="179" y="956"/>
                  </a:lnTo>
                  <a:lnTo>
                    <a:pt x="179" y="956"/>
                  </a:lnTo>
                  <a:lnTo>
                    <a:pt x="199" y="958"/>
                  </a:lnTo>
                  <a:lnTo>
                    <a:pt x="218" y="960"/>
                  </a:lnTo>
                  <a:lnTo>
                    <a:pt x="218" y="960"/>
                  </a:lnTo>
                  <a:lnTo>
                    <a:pt x="242" y="958"/>
                  </a:lnTo>
                  <a:lnTo>
                    <a:pt x="254" y="954"/>
                  </a:lnTo>
                  <a:lnTo>
                    <a:pt x="266" y="952"/>
                  </a:lnTo>
                  <a:lnTo>
                    <a:pt x="266" y="952"/>
                  </a:lnTo>
                  <a:lnTo>
                    <a:pt x="282" y="920"/>
                  </a:lnTo>
                  <a:lnTo>
                    <a:pt x="282" y="9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19" name="Freeform 13"/>
            <p:cNvSpPr>
              <a:spLocks/>
            </p:cNvSpPr>
            <p:nvPr/>
          </p:nvSpPr>
          <p:spPr bwMode="auto">
            <a:xfrm>
              <a:off x="7201336" y="2789273"/>
              <a:ext cx="200644" cy="181196"/>
            </a:xfrm>
            <a:custGeom>
              <a:avLst/>
              <a:gdLst>
                <a:gd name="T0" fmla="*/ 813 w 1211"/>
                <a:gd name="T1" fmla="*/ 1000 h 1105"/>
                <a:gd name="T2" fmla="*/ 843 w 1211"/>
                <a:gd name="T3" fmla="*/ 972 h 1105"/>
                <a:gd name="T4" fmla="*/ 887 w 1211"/>
                <a:gd name="T5" fmla="*/ 964 h 1105"/>
                <a:gd name="T6" fmla="*/ 867 w 1211"/>
                <a:gd name="T7" fmla="*/ 912 h 1105"/>
                <a:gd name="T8" fmla="*/ 877 w 1211"/>
                <a:gd name="T9" fmla="*/ 874 h 1105"/>
                <a:gd name="T10" fmla="*/ 923 w 1211"/>
                <a:gd name="T11" fmla="*/ 849 h 1105"/>
                <a:gd name="T12" fmla="*/ 964 w 1211"/>
                <a:gd name="T13" fmla="*/ 845 h 1105"/>
                <a:gd name="T14" fmla="*/ 990 w 1211"/>
                <a:gd name="T15" fmla="*/ 843 h 1105"/>
                <a:gd name="T16" fmla="*/ 1040 w 1211"/>
                <a:gd name="T17" fmla="*/ 789 h 1105"/>
                <a:gd name="T18" fmla="*/ 1078 w 1211"/>
                <a:gd name="T19" fmla="*/ 739 h 1105"/>
                <a:gd name="T20" fmla="*/ 1147 w 1211"/>
                <a:gd name="T21" fmla="*/ 650 h 1105"/>
                <a:gd name="T22" fmla="*/ 1088 w 1211"/>
                <a:gd name="T23" fmla="*/ 513 h 1105"/>
                <a:gd name="T24" fmla="*/ 1098 w 1211"/>
                <a:gd name="T25" fmla="*/ 487 h 1105"/>
                <a:gd name="T26" fmla="*/ 1169 w 1211"/>
                <a:gd name="T27" fmla="*/ 471 h 1105"/>
                <a:gd name="T28" fmla="*/ 1211 w 1211"/>
                <a:gd name="T29" fmla="*/ 427 h 1105"/>
                <a:gd name="T30" fmla="*/ 1187 w 1211"/>
                <a:gd name="T31" fmla="*/ 350 h 1105"/>
                <a:gd name="T32" fmla="*/ 1117 w 1211"/>
                <a:gd name="T33" fmla="*/ 314 h 1105"/>
                <a:gd name="T34" fmla="*/ 1046 w 1211"/>
                <a:gd name="T35" fmla="*/ 312 h 1105"/>
                <a:gd name="T36" fmla="*/ 1018 w 1211"/>
                <a:gd name="T37" fmla="*/ 308 h 1105"/>
                <a:gd name="T38" fmla="*/ 986 w 1211"/>
                <a:gd name="T39" fmla="*/ 264 h 1105"/>
                <a:gd name="T40" fmla="*/ 982 w 1211"/>
                <a:gd name="T41" fmla="*/ 201 h 1105"/>
                <a:gd name="T42" fmla="*/ 931 w 1211"/>
                <a:gd name="T43" fmla="*/ 145 h 1105"/>
                <a:gd name="T44" fmla="*/ 905 w 1211"/>
                <a:gd name="T45" fmla="*/ 111 h 1105"/>
                <a:gd name="T46" fmla="*/ 865 w 1211"/>
                <a:gd name="T47" fmla="*/ 47 h 1105"/>
                <a:gd name="T48" fmla="*/ 801 w 1211"/>
                <a:gd name="T49" fmla="*/ 47 h 1105"/>
                <a:gd name="T50" fmla="*/ 706 w 1211"/>
                <a:gd name="T51" fmla="*/ 55 h 1105"/>
                <a:gd name="T52" fmla="*/ 601 w 1211"/>
                <a:gd name="T53" fmla="*/ 32 h 1105"/>
                <a:gd name="T54" fmla="*/ 553 w 1211"/>
                <a:gd name="T55" fmla="*/ 4 h 1105"/>
                <a:gd name="T56" fmla="*/ 499 w 1211"/>
                <a:gd name="T57" fmla="*/ 24 h 1105"/>
                <a:gd name="T58" fmla="*/ 459 w 1211"/>
                <a:gd name="T59" fmla="*/ 55 h 1105"/>
                <a:gd name="T60" fmla="*/ 376 w 1211"/>
                <a:gd name="T61" fmla="*/ 201 h 1105"/>
                <a:gd name="T62" fmla="*/ 358 w 1211"/>
                <a:gd name="T63" fmla="*/ 206 h 1105"/>
                <a:gd name="T64" fmla="*/ 304 w 1211"/>
                <a:gd name="T65" fmla="*/ 248 h 1105"/>
                <a:gd name="T66" fmla="*/ 312 w 1211"/>
                <a:gd name="T67" fmla="*/ 312 h 1105"/>
                <a:gd name="T68" fmla="*/ 300 w 1211"/>
                <a:gd name="T69" fmla="*/ 364 h 1105"/>
                <a:gd name="T70" fmla="*/ 247 w 1211"/>
                <a:gd name="T71" fmla="*/ 391 h 1105"/>
                <a:gd name="T72" fmla="*/ 177 w 1211"/>
                <a:gd name="T73" fmla="*/ 403 h 1105"/>
                <a:gd name="T74" fmla="*/ 139 w 1211"/>
                <a:gd name="T75" fmla="*/ 455 h 1105"/>
                <a:gd name="T76" fmla="*/ 129 w 1211"/>
                <a:gd name="T77" fmla="*/ 652 h 1105"/>
                <a:gd name="T78" fmla="*/ 100 w 1211"/>
                <a:gd name="T79" fmla="*/ 696 h 1105"/>
                <a:gd name="T80" fmla="*/ 70 w 1211"/>
                <a:gd name="T81" fmla="*/ 700 h 1105"/>
                <a:gd name="T82" fmla="*/ 18 w 1211"/>
                <a:gd name="T83" fmla="*/ 717 h 1105"/>
                <a:gd name="T84" fmla="*/ 0 w 1211"/>
                <a:gd name="T85" fmla="*/ 757 h 1105"/>
                <a:gd name="T86" fmla="*/ 38 w 1211"/>
                <a:gd name="T87" fmla="*/ 835 h 1105"/>
                <a:gd name="T88" fmla="*/ 137 w 1211"/>
                <a:gd name="T89" fmla="*/ 863 h 1105"/>
                <a:gd name="T90" fmla="*/ 211 w 1211"/>
                <a:gd name="T91" fmla="*/ 888 h 1105"/>
                <a:gd name="T92" fmla="*/ 265 w 1211"/>
                <a:gd name="T93" fmla="*/ 922 h 1105"/>
                <a:gd name="T94" fmla="*/ 314 w 1211"/>
                <a:gd name="T95" fmla="*/ 910 h 1105"/>
                <a:gd name="T96" fmla="*/ 390 w 1211"/>
                <a:gd name="T97" fmla="*/ 916 h 1105"/>
                <a:gd name="T98" fmla="*/ 461 w 1211"/>
                <a:gd name="T99" fmla="*/ 952 h 1105"/>
                <a:gd name="T100" fmla="*/ 537 w 1211"/>
                <a:gd name="T101" fmla="*/ 960 h 1105"/>
                <a:gd name="T102" fmla="*/ 618 w 1211"/>
                <a:gd name="T103" fmla="*/ 988 h 1105"/>
                <a:gd name="T104" fmla="*/ 662 w 1211"/>
                <a:gd name="T105" fmla="*/ 1049 h 1105"/>
                <a:gd name="T106" fmla="*/ 724 w 1211"/>
                <a:gd name="T107" fmla="*/ 1073 h 1105"/>
                <a:gd name="T108" fmla="*/ 758 w 1211"/>
                <a:gd name="T109" fmla="*/ 1105 h 1105"/>
                <a:gd name="T110" fmla="*/ 795 w 1211"/>
                <a:gd name="T111" fmla="*/ 1037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1" h="1105">
                  <a:moveTo>
                    <a:pt x="795" y="1037"/>
                  </a:moveTo>
                  <a:lnTo>
                    <a:pt x="795" y="1037"/>
                  </a:lnTo>
                  <a:lnTo>
                    <a:pt x="809" y="1008"/>
                  </a:lnTo>
                  <a:lnTo>
                    <a:pt x="809" y="1008"/>
                  </a:lnTo>
                  <a:lnTo>
                    <a:pt x="813" y="1000"/>
                  </a:lnTo>
                  <a:lnTo>
                    <a:pt x="819" y="994"/>
                  </a:lnTo>
                  <a:lnTo>
                    <a:pt x="827" y="988"/>
                  </a:lnTo>
                  <a:lnTo>
                    <a:pt x="835" y="984"/>
                  </a:lnTo>
                  <a:lnTo>
                    <a:pt x="835" y="984"/>
                  </a:lnTo>
                  <a:lnTo>
                    <a:pt x="843" y="972"/>
                  </a:lnTo>
                  <a:lnTo>
                    <a:pt x="843" y="972"/>
                  </a:lnTo>
                  <a:lnTo>
                    <a:pt x="857" y="984"/>
                  </a:lnTo>
                  <a:lnTo>
                    <a:pt x="891" y="984"/>
                  </a:lnTo>
                  <a:lnTo>
                    <a:pt x="891" y="984"/>
                  </a:lnTo>
                  <a:lnTo>
                    <a:pt x="887" y="964"/>
                  </a:lnTo>
                  <a:lnTo>
                    <a:pt x="879" y="948"/>
                  </a:lnTo>
                  <a:lnTo>
                    <a:pt x="879" y="948"/>
                  </a:lnTo>
                  <a:lnTo>
                    <a:pt x="875" y="936"/>
                  </a:lnTo>
                  <a:lnTo>
                    <a:pt x="869" y="922"/>
                  </a:lnTo>
                  <a:lnTo>
                    <a:pt x="867" y="912"/>
                  </a:lnTo>
                  <a:lnTo>
                    <a:pt x="867" y="902"/>
                  </a:lnTo>
                  <a:lnTo>
                    <a:pt x="869" y="894"/>
                  </a:lnTo>
                  <a:lnTo>
                    <a:pt x="873" y="882"/>
                  </a:lnTo>
                  <a:lnTo>
                    <a:pt x="873" y="882"/>
                  </a:lnTo>
                  <a:lnTo>
                    <a:pt x="877" y="874"/>
                  </a:lnTo>
                  <a:lnTo>
                    <a:pt x="885" y="867"/>
                  </a:lnTo>
                  <a:lnTo>
                    <a:pt x="891" y="861"/>
                  </a:lnTo>
                  <a:lnTo>
                    <a:pt x="899" y="857"/>
                  </a:lnTo>
                  <a:lnTo>
                    <a:pt x="913" y="851"/>
                  </a:lnTo>
                  <a:lnTo>
                    <a:pt x="923" y="849"/>
                  </a:lnTo>
                  <a:lnTo>
                    <a:pt x="923" y="849"/>
                  </a:lnTo>
                  <a:lnTo>
                    <a:pt x="937" y="847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64" y="845"/>
                  </a:lnTo>
                  <a:lnTo>
                    <a:pt x="964" y="845"/>
                  </a:lnTo>
                  <a:lnTo>
                    <a:pt x="972" y="845"/>
                  </a:lnTo>
                  <a:lnTo>
                    <a:pt x="972" y="845"/>
                  </a:lnTo>
                  <a:lnTo>
                    <a:pt x="982" y="845"/>
                  </a:lnTo>
                  <a:lnTo>
                    <a:pt x="990" y="843"/>
                  </a:lnTo>
                  <a:lnTo>
                    <a:pt x="998" y="839"/>
                  </a:lnTo>
                  <a:lnTo>
                    <a:pt x="1006" y="833"/>
                  </a:lnTo>
                  <a:lnTo>
                    <a:pt x="1022" y="815"/>
                  </a:lnTo>
                  <a:lnTo>
                    <a:pt x="1040" y="789"/>
                  </a:lnTo>
                  <a:lnTo>
                    <a:pt x="1040" y="789"/>
                  </a:lnTo>
                  <a:lnTo>
                    <a:pt x="1050" y="771"/>
                  </a:lnTo>
                  <a:lnTo>
                    <a:pt x="1050" y="771"/>
                  </a:lnTo>
                  <a:lnTo>
                    <a:pt x="1062" y="755"/>
                  </a:lnTo>
                  <a:lnTo>
                    <a:pt x="1078" y="739"/>
                  </a:lnTo>
                  <a:lnTo>
                    <a:pt x="1078" y="739"/>
                  </a:lnTo>
                  <a:lnTo>
                    <a:pt x="1100" y="709"/>
                  </a:lnTo>
                  <a:lnTo>
                    <a:pt x="1100" y="709"/>
                  </a:lnTo>
                  <a:lnTo>
                    <a:pt x="1119" y="682"/>
                  </a:lnTo>
                  <a:lnTo>
                    <a:pt x="1147" y="650"/>
                  </a:lnTo>
                  <a:lnTo>
                    <a:pt x="1147" y="650"/>
                  </a:lnTo>
                  <a:lnTo>
                    <a:pt x="1127" y="608"/>
                  </a:lnTo>
                  <a:lnTo>
                    <a:pt x="1108" y="564"/>
                  </a:lnTo>
                  <a:lnTo>
                    <a:pt x="1108" y="564"/>
                  </a:lnTo>
                  <a:lnTo>
                    <a:pt x="1092" y="529"/>
                  </a:lnTo>
                  <a:lnTo>
                    <a:pt x="1088" y="513"/>
                  </a:lnTo>
                  <a:lnTo>
                    <a:pt x="1088" y="505"/>
                  </a:lnTo>
                  <a:lnTo>
                    <a:pt x="1090" y="497"/>
                  </a:lnTo>
                  <a:lnTo>
                    <a:pt x="1090" y="497"/>
                  </a:lnTo>
                  <a:lnTo>
                    <a:pt x="1094" y="493"/>
                  </a:lnTo>
                  <a:lnTo>
                    <a:pt x="1098" y="487"/>
                  </a:lnTo>
                  <a:lnTo>
                    <a:pt x="1115" y="481"/>
                  </a:lnTo>
                  <a:lnTo>
                    <a:pt x="1133" y="475"/>
                  </a:lnTo>
                  <a:lnTo>
                    <a:pt x="1151" y="473"/>
                  </a:lnTo>
                  <a:lnTo>
                    <a:pt x="1151" y="473"/>
                  </a:lnTo>
                  <a:lnTo>
                    <a:pt x="1169" y="471"/>
                  </a:lnTo>
                  <a:lnTo>
                    <a:pt x="1183" y="467"/>
                  </a:lnTo>
                  <a:lnTo>
                    <a:pt x="1195" y="459"/>
                  </a:lnTo>
                  <a:lnTo>
                    <a:pt x="1203" y="451"/>
                  </a:lnTo>
                  <a:lnTo>
                    <a:pt x="1209" y="441"/>
                  </a:lnTo>
                  <a:lnTo>
                    <a:pt x="1211" y="427"/>
                  </a:lnTo>
                  <a:lnTo>
                    <a:pt x="1211" y="413"/>
                  </a:lnTo>
                  <a:lnTo>
                    <a:pt x="1205" y="397"/>
                  </a:lnTo>
                  <a:lnTo>
                    <a:pt x="1205" y="397"/>
                  </a:lnTo>
                  <a:lnTo>
                    <a:pt x="1197" y="370"/>
                  </a:lnTo>
                  <a:lnTo>
                    <a:pt x="1187" y="350"/>
                  </a:lnTo>
                  <a:lnTo>
                    <a:pt x="1179" y="336"/>
                  </a:lnTo>
                  <a:lnTo>
                    <a:pt x="1169" y="326"/>
                  </a:lnTo>
                  <a:lnTo>
                    <a:pt x="1157" y="320"/>
                  </a:lnTo>
                  <a:lnTo>
                    <a:pt x="1141" y="316"/>
                  </a:lnTo>
                  <a:lnTo>
                    <a:pt x="1117" y="314"/>
                  </a:lnTo>
                  <a:lnTo>
                    <a:pt x="1090" y="314"/>
                  </a:lnTo>
                  <a:lnTo>
                    <a:pt x="1090" y="314"/>
                  </a:lnTo>
                  <a:lnTo>
                    <a:pt x="1048" y="312"/>
                  </a:lnTo>
                  <a:lnTo>
                    <a:pt x="1048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30" y="312"/>
                  </a:lnTo>
                  <a:lnTo>
                    <a:pt x="1018" y="308"/>
                  </a:lnTo>
                  <a:lnTo>
                    <a:pt x="1008" y="304"/>
                  </a:lnTo>
                  <a:lnTo>
                    <a:pt x="998" y="296"/>
                  </a:lnTo>
                  <a:lnTo>
                    <a:pt x="992" y="288"/>
                  </a:lnTo>
                  <a:lnTo>
                    <a:pt x="988" y="276"/>
                  </a:lnTo>
                  <a:lnTo>
                    <a:pt x="986" y="264"/>
                  </a:lnTo>
                  <a:lnTo>
                    <a:pt x="986" y="250"/>
                  </a:lnTo>
                  <a:lnTo>
                    <a:pt x="986" y="250"/>
                  </a:lnTo>
                  <a:lnTo>
                    <a:pt x="986" y="232"/>
                  </a:lnTo>
                  <a:lnTo>
                    <a:pt x="984" y="216"/>
                  </a:lnTo>
                  <a:lnTo>
                    <a:pt x="982" y="201"/>
                  </a:lnTo>
                  <a:lnTo>
                    <a:pt x="976" y="187"/>
                  </a:lnTo>
                  <a:lnTo>
                    <a:pt x="968" y="175"/>
                  </a:lnTo>
                  <a:lnTo>
                    <a:pt x="958" y="163"/>
                  </a:lnTo>
                  <a:lnTo>
                    <a:pt x="945" y="153"/>
                  </a:lnTo>
                  <a:lnTo>
                    <a:pt x="931" y="145"/>
                  </a:lnTo>
                  <a:lnTo>
                    <a:pt x="931" y="145"/>
                  </a:lnTo>
                  <a:lnTo>
                    <a:pt x="923" y="139"/>
                  </a:lnTo>
                  <a:lnTo>
                    <a:pt x="915" y="131"/>
                  </a:lnTo>
                  <a:lnTo>
                    <a:pt x="905" y="111"/>
                  </a:lnTo>
                  <a:lnTo>
                    <a:pt x="905" y="111"/>
                  </a:lnTo>
                  <a:lnTo>
                    <a:pt x="891" y="77"/>
                  </a:lnTo>
                  <a:lnTo>
                    <a:pt x="885" y="65"/>
                  </a:lnTo>
                  <a:lnTo>
                    <a:pt x="879" y="57"/>
                  </a:lnTo>
                  <a:lnTo>
                    <a:pt x="873" y="51"/>
                  </a:lnTo>
                  <a:lnTo>
                    <a:pt x="865" y="47"/>
                  </a:lnTo>
                  <a:lnTo>
                    <a:pt x="857" y="45"/>
                  </a:lnTo>
                  <a:lnTo>
                    <a:pt x="845" y="43"/>
                  </a:lnTo>
                  <a:lnTo>
                    <a:pt x="845" y="43"/>
                  </a:lnTo>
                  <a:lnTo>
                    <a:pt x="825" y="45"/>
                  </a:lnTo>
                  <a:lnTo>
                    <a:pt x="801" y="47"/>
                  </a:lnTo>
                  <a:lnTo>
                    <a:pt x="801" y="47"/>
                  </a:lnTo>
                  <a:lnTo>
                    <a:pt x="752" y="51"/>
                  </a:lnTo>
                  <a:lnTo>
                    <a:pt x="730" y="53"/>
                  </a:lnTo>
                  <a:lnTo>
                    <a:pt x="706" y="55"/>
                  </a:lnTo>
                  <a:lnTo>
                    <a:pt x="706" y="55"/>
                  </a:lnTo>
                  <a:lnTo>
                    <a:pt x="670" y="53"/>
                  </a:lnTo>
                  <a:lnTo>
                    <a:pt x="652" y="49"/>
                  </a:lnTo>
                  <a:lnTo>
                    <a:pt x="634" y="45"/>
                  </a:lnTo>
                  <a:lnTo>
                    <a:pt x="616" y="40"/>
                  </a:lnTo>
                  <a:lnTo>
                    <a:pt x="601" y="32"/>
                  </a:lnTo>
                  <a:lnTo>
                    <a:pt x="583" y="22"/>
                  </a:lnTo>
                  <a:lnTo>
                    <a:pt x="567" y="10"/>
                  </a:lnTo>
                  <a:lnTo>
                    <a:pt x="567" y="10"/>
                  </a:lnTo>
                  <a:lnTo>
                    <a:pt x="561" y="6"/>
                  </a:lnTo>
                  <a:lnTo>
                    <a:pt x="553" y="4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29" y="10"/>
                  </a:lnTo>
                  <a:lnTo>
                    <a:pt x="515" y="18"/>
                  </a:lnTo>
                  <a:lnTo>
                    <a:pt x="499" y="24"/>
                  </a:lnTo>
                  <a:lnTo>
                    <a:pt x="481" y="26"/>
                  </a:lnTo>
                  <a:lnTo>
                    <a:pt x="481" y="26"/>
                  </a:lnTo>
                  <a:lnTo>
                    <a:pt x="473" y="36"/>
                  </a:lnTo>
                  <a:lnTo>
                    <a:pt x="465" y="45"/>
                  </a:lnTo>
                  <a:lnTo>
                    <a:pt x="459" y="55"/>
                  </a:lnTo>
                  <a:lnTo>
                    <a:pt x="453" y="65"/>
                  </a:lnTo>
                  <a:lnTo>
                    <a:pt x="453" y="65"/>
                  </a:lnTo>
                  <a:lnTo>
                    <a:pt x="438" y="101"/>
                  </a:lnTo>
                  <a:lnTo>
                    <a:pt x="418" y="135"/>
                  </a:lnTo>
                  <a:lnTo>
                    <a:pt x="376" y="201"/>
                  </a:lnTo>
                  <a:lnTo>
                    <a:pt x="376" y="201"/>
                  </a:lnTo>
                  <a:lnTo>
                    <a:pt x="372" y="203"/>
                  </a:lnTo>
                  <a:lnTo>
                    <a:pt x="368" y="205"/>
                  </a:lnTo>
                  <a:lnTo>
                    <a:pt x="358" y="206"/>
                  </a:lnTo>
                  <a:lnTo>
                    <a:pt x="358" y="206"/>
                  </a:lnTo>
                  <a:lnTo>
                    <a:pt x="340" y="214"/>
                  </a:lnTo>
                  <a:lnTo>
                    <a:pt x="324" y="220"/>
                  </a:lnTo>
                  <a:lnTo>
                    <a:pt x="314" y="228"/>
                  </a:lnTo>
                  <a:lnTo>
                    <a:pt x="308" y="236"/>
                  </a:lnTo>
                  <a:lnTo>
                    <a:pt x="304" y="248"/>
                  </a:lnTo>
                  <a:lnTo>
                    <a:pt x="302" y="262"/>
                  </a:lnTo>
                  <a:lnTo>
                    <a:pt x="304" y="278"/>
                  </a:lnTo>
                  <a:lnTo>
                    <a:pt x="310" y="300"/>
                  </a:lnTo>
                  <a:lnTo>
                    <a:pt x="310" y="300"/>
                  </a:lnTo>
                  <a:lnTo>
                    <a:pt x="312" y="312"/>
                  </a:lnTo>
                  <a:lnTo>
                    <a:pt x="312" y="324"/>
                  </a:lnTo>
                  <a:lnTo>
                    <a:pt x="312" y="334"/>
                  </a:lnTo>
                  <a:lnTo>
                    <a:pt x="310" y="344"/>
                  </a:lnTo>
                  <a:lnTo>
                    <a:pt x="306" y="354"/>
                  </a:lnTo>
                  <a:lnTo>
                    <a:pt x="300" y="364"/>
                  </a:lnTo>
                  <a:lnTo>
                    <a:pt x="292" y="372"/>
                  </a:lnTo>
                  <a:lnTo>
                    <a:pt x="283" y="377"/>
                  </a:lnTo>
                  <a:lnTo>
                    <a:pt x="283" y="377"/>
                  </a:lnTo>
                  <a:lnTo>
                    <a:pt x="265" y="385"/>
                  </a:lnTo>
                  <a:lnTo>
                    <a:pt x="247" y="391"/>
                  </a:lnTo>
                  <a:lnTo>
                    <a:pt x="227" y="395"/>
                  </a:lnTo>
                  <a:lnTo>
                    <a:pt x="209" y="397"/>
                  </a:lnTo>
                  <a:lnTo>
                    <a:pt x="209" y="397"/>
                  </a:lnTo>
                  <a:lnTo>
                    <a:pt x="191" y="399"/>
                  </a:lnTo>
                  <a:lnTo>
                    <a:pt x="177" y="403"/>
                  </a:lnTo>
                  <a:lnTo>
                    <a:pt x="165" y="409"/>
                  </a:lnTo>
                  <a:lnTo>
                    <a:pt x="155" y="417"/>
                  </a:lnTo>
                  <a:lnTo>
                    <a:pt x="149" y="427"/>
                  </a:lnTo>
                  <a:lnTo>
                    <a:pt x="143" y="439"/>
                  </a:lnTo>
                  <a:lnTo>
                    <a:pt x="139" y="455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31" y="638"/>
                  </a:lnTo>
                  <a:lnTo>
                    <a:pt x="131" y="638"/>
                  </a:lnTo>
                  <a:lnTo>
                    <a:pt x="129" y="652"/>
                  </a:lnTo>
                  <a:lnTo>
                    <a:pt x="127" y="664"/>
                  </a:lnTo>
                  <a:lnTo>
                    <a:pt x="123" y="676"/>
                  </a:lnTo>
                  <a:lnTo>
                    <a:pt x="117" y="684"/>
                  </a:lnTo>
                  <a:lnTo>
                    <a:pt x="110" y="690"/>
                  </a:lnTo>
                  <a:lnTo>
                    <a:pt x="100" y="696"/>
                  </a:lnTo>
                  <a:lnTo>
                    <a:pt x="86" y="698"/>
                  </a:lnTo>
                  <a:lnTo>
                    <a:pt x="72" y="700"/>
                  </a:lnTo>
                  <a:lnTo>
                    <a:pt x="72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52" y="702"/>
                  </a:lnTo>
                  <a:lnTo>
                    <a:pt x="34" y="707"/>
                  </a:lnTo>
                  <a:lnTo>
                    <a:pt x="18" y="717"/>
                  </a:lnTo>
                  <a:lnTo>
                    <a:pt x="12" y="723"/>
                  </a:lnTo>
                  <a:lnTo>
                    <a:pt x="6" y="729"/>
                  </a:lnTo>
                  <a:lnTo>
                    <a:pt x="6" y="729"/>
                  </a:lnTo>
                  <a:lnTo>
                    <a:pt x="2" y="743"/>
                  </a:lnTo>
                  <a:lnTo>
                    <a:pt x="0" y="757"/>
                  </a:lnTo>
                  <a:lnTo>
                    <a:pt x="2" y="773"/>
                  </a:lnTo>
                  <a:lnTo>
                    <a:pt x="8" y="789"/>
                  </a:lnTo>
                  <a:lnTo>
                    <a:pt x="16" y="805"/>
                  </a:lnTo>
                  <a:lnTo>
                    <a:pt x="26" y="821"/>
                  </a:lnTo>
                  <a:lnTo>
                    <a:pt x="38" y="835"/>
                  </a:lnTo>
                  <a:lnTo>
                    <a:pt x="50" y="847"/>
                  </a:lnTo>
                  <a:lnTo>
                    <a:pt x="50" y="847"/>
                  </a:lnTo>
                  <a:lnTo>
                    <a:pt x="80" y="849"/>
                  </a:lnTo>
                  <a:lnTo>
                    <a:pt x="110" y="855"/>
                  </a:lnTo>
                  <a:lnTo>
                    <a:pt x="137" y="863"/>
                  </a:lnTo>
                  <a:lnTo>
                    <a:pt x="163" y="872"/>
                  </a:lnTo>
                  <a:lnTo>
                    <a:pt x="163" y="872"/>
                  </a:lnTo>
                  <a:lnTo>
                    <a:pt x="201" y="884"/>
                  </a:lnTo>
                  <a:lnTo>
                    <a:pt x="201" y="884"/>
                  </a:lnTo>
                  <a:lnTo>
                    <a:pt x="211" y="888"/>
                  </a:lnTo>
                  <a:lnTo>
                    <a:pt x="221" y="894"/>
                  </a:lnTo>
                  <a:lnTo>
                    <a:pt x="233" y="904"/>
                  </a:lnTo>
                  <a:lnTo>
                    <a:pt x="243" y="916"/>
                  </a:lnTo>
                  <a:lnTo>
                    <a:pt x="243" y="916"/>
                  </a:lnTo>
                  <a:lnTo>
                    <a:pt x="265" y="922"/>
                  </a:lnTo>
                  <a:lnTo>
                    <a:pt x="265" y="922"/>
                  </a:lnTo>
                  <a:lnTo>
                    <a:pt x="275" y="916"/>
                  </a:lnTo>
                  <a:lnTo>
                    <a:pt x="284" y="914"/>
                  </a:lnTo>
                  <a:lnTo>
                    <a:pt x="284" y="914"/>
                  </a:lnTo>
                  <a:lnTo>
                    <a:pt x="314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66" y="910"/>
                  </a:lnTo>
                  <a:lnTo>
                    <a:pt x="390" y="916"/>
                  </a:lnTo>
                  <a:lnTo>
                    <a:pt x="410" y="922"/>
                  </a:lnTo>
                  <a:lnTo>
                    <a:pt x="426" y="932"/>
                  </a:lnTo>
                  <a:lnTo>
                    <a:pt x="426" y="932"/>
                  </a:lnTo>
                  <a:lnTo>
                    <a:pt x="444" y="944"/>
                  </a:lnTo>
                  <a:lnTo>
                    <a:pt x="461" y="952"/>
                  </a:lnTo>
                  <a:lnTo>
                    <a:pt x="477" y="956"/>
                  </a:lnTo>
                  <a:lnTo>
                    <a:pt x="497" y="958"/>
                  </a:lnTo>
                  <a:lnTo>
                    <a:pt x="497" y="958"/>
                  </a:lnTo>
                  <a:lnTo>
                    <a:pt x="515" y="958"/>
                  </a:lnTo>
                  <a:lnTo>
                    <a:pt x="537" y="960"/>
                  </a:lnTo>
                  <a:lnTo>
                    <a:pt x="561" y="964"/>
                  </a:lnTo>
                  <a:lnTo>
                    <a:pt x="585" y="970"/>
                  </a:lnTo>
                  <a:lnTo>
                    <a:pt x="597" y="974"/>
                  </a:lnTo>
                  <a:lnTo>
                    <a:pt x="609" y="982"/>
                  </a:lnTo>
                  <a:lnTo>
                    <a:pt x="618" y="988"/>
                  </a:lnTo>
                  <a:lnTo>
                    <a:pt x="630" y="998"/>
                  </a:lnTo>
                  <a:lnTo>
                    <a:pt x="638" y="1008"/>
                  </a:lnTo>
                  <a:lnTo>
                    <a:pt x="648" y="1020"/>
                  </a:lnTo>
                  <a:lnTo>
                    <a:pt x="656" y="1034"/>
                  </a:lnTo>
                  <a:lnTo>
                    <a:pt x="662" y="1049"/>
                  </a:lnTo>
                  <a:lnTo>
                    <a:pt x="662" y="1049"/>
                  </a:lnTo>
                  <a:lnTo>
                    <a:pt x="670" y="1053"/>
                  </a:lnTo>
                  <a:lnTo>
                    <a:pt x="670" y="1053"/>
                  </a:lnTo>
                  <a:lnTo>
                    <a:pt x="700" y="1061"/>
                  </a:lnTo>
                  <a:lnTo>
                    <a:pt x="724" y="1073"/>
                  </a:lnTo>
                  <a:lnTo>
                    <a:pt x="734" y="1079"/>
                  </a:lnTo>
                  <a:lnTo>
                    <a:pt x="742" y="1087"/>
                  </a:lnTo>
                  <a:lnTo>
                    <a:pt x="752" y="1097"/>
                  </a:lnTo>
                  <a:lnTo>
                    <a:pt x="758" y="1105"/>
                  </a:lnTo>
                  <a:lnTo>
                    <a:pt x="758" y="1105"/>
                  </a:lnTo>
                  <a:lnTo>
                    <a:pt x="774" y="1085"/>
                  </a:lnTo>
                  <a:lnTo>
                    <a:pt x="774" y="1085"/>
                  </a:lnTo>
                  <a:lnTo>
                    <a:pt x="780" y="1075"/>
                  </a:lnTo>
                  <a:lnTo>
                    <a:pt x="785" y="1063"/>
                  </a:lnTo>
                  <a:lnTo>
                    <a:pt x="795" y="1037"/>
                  </a:lnTo>
                  <a:lnTo>
                    <a:pt x="795" y="10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20" name="Freeform 14"/>
            <p:cNvSpPr>
              <a:spLocks/>
            </p:cNvSpPr>
            <p:nvPr/>
          </p:nvSpPr>
          <p:spPr bwMode="auto">
            <a:xfrm>
              <a:off x="7145666" y="2614472"/>
              <a:ext cx="180596" cy="172505"/>
            </a:xfrm>
            <a:custGeom>
              <a:avLst/>
              <a:gdLst>
                <a:gd name="T0" fmla="*/ 24 w 1090"/>
                <a:gd name="T1" fmla="*/ 219 h 1052"/>
                <a:gd name="T2" fmla="*/ 14 w 1090"/>
                <a:gd name="T3" fmla="*/ 276 h 1052"/>
                <a:gd name="T4" fmla="*/ 62 w 1090"/>
                <a:gd name="T5" fmla="*/ 334 h 1052"/>
                <a:gd name="T6" fmla="*/ 54 w 1090"/>
                <a:gd name="T7" fmla="*/ 372 h 1052"/>
                <a:gd name="T8" fmla="*/ 10 w 1090"/>
                <a:gd name="T9" fmla="*/ 432 h 1052"/>
                <a:gd name="T10" fmla="*/ 6 w 1090"/>
                <a:gd name="T11" fmla="*/ 523 h 1052"/>
                <a:gd name="T12" fmla="*/ 46 w 1090"/>
                <a:gd name="T13" fmla="*/ 579 h 1052"/>
                <a:gd name="T14" fmla="*/ 94 w 1090"/>
                <a:gd name="T15" fmla="*/ 630 h 1052"/>
                <a:gd name="T16" fmla="*/ 94 w 1090"/>
                <a:gd name="T17" fmla="*/ 672 h 1052"/>
                <a:gd name="T18" fmla="*/ 52 w 1090"/>
                <a:gd name="T19" fmla="*/ 730 h 1052"/>
                <a:gd name="T20" fmla="*/ 48 w 1090"/>
                <a:gd name="T21" fmla="*/ 760 h 1052"/>
                <a:gd name="T22" fmla="*/ 88 w 1090"/>
                <a:gd name="T23" fmla="*/ 770 h 1052"/>
                <a:gd name="T24" fmla="*/ 155 w 1090"/>
                <a:gd name="T25" fmla="*/ 811 h 1052"/>
                <a:gd name="T26" fmla="*/ 207 w 1090"/>
                <a:gd name="T27" fmla="*/ 805 h 1052"/>
                <a:gd name="T28" fmla="*/ 239 w 1090"/>
                <a:gd name="T29" fmla="*/ 819 h 1052"/>
                <a:gd name="T30" fmla="*/ 304 w 1090"/>
                <a:gd name="T31" fmla="*/ 883 h 1052"/>
                <a:gd name="T32" fmla="*/ 390 w 1090"/>
                <a:gd name="T33" fmla="*/ 931 h 1052"/>
                <a:gd name="T34" fmla="*/ 418 w 1090"/>
                <a:gd name="T35" fmla="*/ 927 h 1052"/>
                <a:gd name="T36" fmla="*/ 459 w 1090"/>
                <a:gd name="T37" fmla="*/ 903 h 1052"/>
                <a:gd name="T38" fmla="*/ 515 w 1090"/>
                <a:gd name="T39" fmla="*/ 923 h 1052"/>
                <a:gd name="T40" fmla="*/ 613 w 1090"/>
                <a:gd name="T41" fmla="*/ 978 h 1052"/>
                <a:gd name="T42" fmla="*/ 636 w 1090"/>
                <a:gd name="T43" fmla="*/ 1010 h 1052"/>
                <a:gd name="T44" fmla="*/ 688 w 1090"/>
                <a:gd name="T45" fmla="*/ 1036 h 1052"/>
                <a:gd name="T46" fmla="*/ 742 w 1090"/>
                <a:gd name="T47" fmla="*/ 1034 h 1052"/>
                <a:gd name="T48" fmla="*/ 787 w 1090"/>
                <a:gd name="T49" fmla="*/ 1042 h 1052"/>
                <a:gd name="T50" fmla="*/ 831 w 1090"/>
                <a:gd name="T51" fmla="*/ 1048 h 1052"/>
                <a:gd name="T52" fmla="*/ 861 w 1090"/>
                <a:gd name="T53" fmla="*/ 1014 h 1052"/>
                <a:gd name="T54" fmla="*/ 889 w 1090"/>
                <a:gd name="T55" fmla="*/ 901 h 1052"/>
                <a:gd name="T56" fmla="*/ 895 w 1090"/>
                <a:gd name="T57" fmla="*/ 839 h 1052"/>
                <a:gd name="T58" fmla="*/ 962 w 1090"/>
                <a:gd name="T59" fmla="*/ 756 h 1052"/>
                <a:gd name="T60" fmla="*/ 931 w 1090"/>
                <a:gd name="T61" fmla="*/ 678 h 1052"/>
                <a:gd name="T62" fmla="*/ 974 w 1090"/>
                <a:gd name="T63" fmla="*/ 608 h 1052"/>
                <a:gd name="T64" fmla="*/ 1042 w 1090"/>
                <a:gd name="T65" fmla="*/ 509 h 1052"/>
                <a:gd name="T66" fmla="*/ 1072 w 1090"/>
                <a:gd name="T67" fmla="*/ 443 h 1052"/>
                <a:gd name="T68" fmla="*/ 1066 w 1090"/>
                <a:gd name="T69" fmla="*/ 402 h 1052"/>
                <a:gd name="T70" fmla="*/ 1060 w 1090"/>
                <a:gd name="T71" fmla="*/ 358 h 1052"/>
                <a:gd name="T72" fmla="*/ 980 w 1090"/>
                <a:gd name="T73" fmla="*/ 300 h 1052"/>
                <a:gd name="T74" fmla="*/ 895 w 1090"/>
                <a:gd name="T75" fmla="*/ 255 h 1052"/>
                <a:gd name="T76" fmla="*/ 853 w 1090"/>
                <a:gd name="T77" fmla="*/ 203 h 1052"/>
                <a:gd name="T78" fmla="*/ 847 w 1090"/>
                <a:gd name="T79" fmla="*/ 155 h 1052"/>
                <a:gd name="T80" fmla="*/ 809 w 1090"/>
                <a:gd name="T81" fmla="*/ 137 h 1052"/>
                <a:gd name="T82" fmla="*/ 692 w 1090"/>
                <a:gd name="T83" fmla="*/ 117 h 1052"/>
                <a:gd name="T84" fmla="*/ 624 w 1090"/>
                <a:gd name="T85" fmla="*/ 70 h 1052"/>
                <a:gd name="T86" fmla="*/ 493 w 1090"/>
                <a:gd name="T87" fmla="*/ 42 h 1052"/>
                <a:gd name="T88" fmla="*/ 398 w 1090"/>
                <a:gd name="T89" fmla="*/ 2 h 1052"/>
                <a:gd name="T90" fmla="*/ 344 w 1090"/>
                <a:gd name="T91" fmla="*/ 6 h 1052"/>
                <a:gd name="T92" fmla="*/ 245 w 1090"/>
                <a:gd name="T93" fmla="*/ 54 h 1052"/>
                <a:gd name="T94" fmla="*/ 211 w 1090"/>
                <a:gd name="T95" fmla="*/ 96 h 1052"/>
                <a:gd name="T96" fmla="*/ 177 w 1090"/>
                <a:gd name="T97" fmla="*/ 109 h 1052"/>
                <a:gd name="T98" fmla="*/ 121 w 1090"/>
                <a:gd name="T99" fmla="*/ 98 h 1052"/>
                <a:gd name="T100" fmla="*/ 94 w 1090"/>
                <a:gd name="T101" fmla="*/ 106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052">
                  <a:moveTo>
                    <a:pt x="74" y="133"/>
                  </a:moveTo>
                  <a:lnTo>
                    <a:pt x="74" y="133"/>
                  </a:lnTo>
                  <a:lnTo>
                    <a:pt x="58" y="163"/>
                  </a:lnTo>
                  <a:lnTo>
                    <a:pt x="42" y="191"/>
                  </a:lnTo>
                  <a:lnTo>
                    <a:pt x="24" y="219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8" y="257"/>
                  </a:lnTo>
                  <a:lnTo>
                    <a:pt x="10" y="267"/>
                  </a:lnTo>
                  <a:lnTo>
                    <a:pt x="14" y="276"/>
                  </a:lnTo>
                  <a:lnTo>
                    <a:pt x="20" y="284"/>
                  </a:lnTo>
                  <a:lnTo>
                    <a:pt x="20" y="284"/>
                  </a:lnTo>
                  <a:lnTo>
                    <a:pt x="40" y="304"/>
                  </a:lnTo>
                  <a:lnTo>
                    <a:pt x="52" y="320"/>
                  </a:lnTo>
                  <a:lnTo>
                    <a:pt x="62" y="334"/>
                  </a:lnTo>
                  <a:lnTo>
                    <a:pt x="64" y="340"/>
                  </a:lnTo>
                  <a:lnTo>
                    <a:pt x="64" y="346"/>
                  </a:lnTo>
                  <a:lnTo>
                    <a:pt x="64" y="352"/>
                  </a:lnTo>
                  <a:lnTo>
                    <a:pt x="62" y="358"/>
                  </a:lnTo>
                  <a:lnTo>
                    <a:pt x="54" y="372"/>
                  </a:lnTo>
                  <a:lnTo>
                    <a:pt x="42" y="390"/>
                  </a:lnTo>
                  <a:lnTo>
                    <a:pt x="22" y="412"/>
                  </a:lnTo>
                  <a:lnTo>
                    <a:pt x="22" y="412"/>
                  </a:lnTo>
                  <a:lnTo>
                    <a:pt x="16" y="422"/>
                  </a:lnTo>
                  <a:lnTo>
                    <a:pt x="10" y="432"/>
                  </a:lnTo>
                  <a:lnTo>
                    <a:pt x="6" y="441"/>
                  </a:lnTo>
                  <a:lnTo>
                    <a:pt x="4" y="453"/>
                  </a:lnTo>
                  <a:lnTo>
                    <a:pt x="0" y="475"/>
                  </a:lnTo>
                  <a:lnTo>
                    <a:pt x="2" y="499"/>
                  </a:lnTo>
                  <a:lnTo>
                    <a:pt x="6" y="523"/>
                  </a:lnTo>
                  <a:lnTo>
                    <a:pt x="16" y="545"/>
                  </a:lnTo>
                  <a:lnTo>
                    <a:pt x="22" y="555"/>
                  </a:lnTo>
                  <a:lnTo>
                    <a:pt x="28" y="565"/>
                  </a:lnTo>
                  <a:lnTo>
                    <a:pt x="36" y="573"/>
                  </a:lnTo>
                  <a:lnTo>
                    <a:pt x="46" y="579"/>
                  </a:lnTo>
                  <a:lnTo>
                    <a:pt x="46" y="579"/>
                  </a:lnTo>
                  <a:lnTo>
                    <a:pt x="68" y="597"/>
                  </a:lnTo>
                  <a:lnTo>
                    <a:pt x="84" y="614"/>
                  </a:lnTo>
                  <a:lnTo>
                    <a:pt x="90" y="622"/>
                  </a:lnTo>
                  <a:lnTo>
                    <a:pt x="94" y="630"/>
                  </a:lnTo>
                  <a:lnTo>
                    <a:pt x="96" y="638"/>
                  </a:lnTo>
                  <a:lnTo>
                    <a:pt x="98" y="646"/>
                  </a:lnTo>
                  <a:lnTo>
                    <a:pt x="98" y="654"/>
                  </a:lnTo>
                  <a:lnTo>
                    <a:pt x="96" y="662"/>
                  </a:lnTo>
                  <a:lnTo>
                    <a:pt x="94" y="672"/>
                  </a:lnTo>
                  <a:lnTo>
                    <a:pt x="90" y="680"/>
                  </a:lnTo>
                  <a:lnTo>
                    <a:pt x="76" y="700"/>
                  </a:lnTo>
                  <a:lnTo>
                    <a:pt x="58" y="722"/>
                  </a:lnTo>
                  <a:lnTo>
                    <a:pt x="58" y="722"/>
                  </a:lnTo>
                  <a:lnTo>
                    <a:pt x="52" y="730"/>
                  </a:lnTo>
                  <a:lnTo>
                    <a:pt x="46" y="738"/>
                  </a:lnTo>
                  <a:lnTo>
                    <a:pt x="44" y="746"/>
                  </a:lnTo>
                  <a:lnTo>
                    <a:pt x="44" y="754"/>
                  </a:lnTo>
                  <a:lnTo>
                    <a:pt x="44" y="754"/>
                  </a:lnTo>
                  <a:lnTo>
                    <a:pt x="48" y="760"/>
                  </a:lnTo>
                  <a:lnTo>
                    <a:pt x="56" y="764"/>
                  </a:lnTo>
                  <a:lnTo>
                    <a:pt x="66" y="768"/>
                  </a:lnTo>
                  <a:lnTo>
                    <a:pt x="76" y="770"/>
                  </a:lnTo>
                  <a:lnTo>
                    <a:pt x="76" y="770"/>
                  </a:lnTo>
                  <a:lnTo>
                    <a:pt x="88" y="770"/>
                  </a:lnTo>
                  <a:lnTo>
                    <a:pt x="88" y="770"/>
                  </a:lnTo>
                  <a:lnTo>
                    <a:pt x="114" y="768"/>
                  </a:lnTo>
                  <a:lnTo>
                    <a:pt x="143" y="766"/>
                  </a:lnTo>
                  <a:lnTo>
                    <a:pt x="143" y="766"/>
                  </a:lnTo>
                  <a:lnTo>
                    <a:pt x="155" y="811"/>
                  </a:lnTo>
                  <a:lnTo>
                    <a:pt x="155" y="811"/>
                  </a:lnTo>
                  <a:lnTo>
                    <a:pt x="161" y="799"/>
                  </a:lnTo>
                  <a:lnTo>
                    <a:pt x="161" y="799"/>
                  </a:lnTo>
                  <a:lnTo>
                    <a:pt x="183" y="803"/>
                  </a:lnTo>
                  <a:lnTo>
                    <a:pt x="207" y="805"/>
                  </a:lnTo>
                  <a:lnTo>
                    <a:pt x="219" y="807"/>
                  </a:lnTo>
                  <a:lnTo>
                    <a:pt x="227" y="811"/>
                  </a:lnTo>
                  <a:lnTo>
                    <a:pt x="235" y="815"/>
                  </a:lnTo>
                  <a:lnTo>
                    <a:pt x="239" y="819"/>
                  </a:lnTo>
                  <a:lnTo>
                    <a:pt x="239" y="819"/>
                  </a:lnTo>
                  <a:lnTo>
                    <a:pt x="245" y="831"/>
                  </a:lnTo>
                  <a:lnTo>
                    <a:pt x="251" y="841"/>
                  </a:lnTo>
                  <a:lnTo>
                    <a:pt x="267" y="857"/>
                  </a:lnTo>
                  <a:lnTo>
                    <a:pt x="285" y="871"/>
                  </a:lnTo>
                  <a:lnTo>
                    <a:pt x="304" y="883"/>
                  </a:lnTo>
                  <a:lnTo>
                    <a:pt x="344" y="903"/>
                  </a:lnTo>
                  <a:lnTo>
                    <a:pt x="364" y="915"/>
                  </a:lnTo>
                  <a:lnTo>
                    <a:pt x="382" y="927"/>
                  </a:lnTo>
                  <a:lnTo>
                    <a:pt x="382" y="927"/>
                  </a:lnTo>
                  <a:lnTo>
                    <a:pt x="390" y="931"/>
                  </a:lnTo>
                  <a:lnTo>
                    <a:pt x="400" y="931"/>
                  </a:lnTo>
                  <a:lnTo>
                    <a:pt x="400" y="931"/>
                  </a:lnTo>
                  <a:lnTo>
                    <a:pt x="410" y="931"/>
                  </a:lnTo>
                  <a:lnTo>
                    <a:pt x="414" y="929"/>
                  </a:lnTo>
                  <a:lnTo>
                    <a:pt x="418" y="927"/>
                  </a:lnTo>
                  <a:lnTo>
                    <a:pt x="418" y="927"/>
                  </a:lnTo>
                  <a:lnTo>
                    <a:pt x="428" y="915"/>
                  </a:lnTo>
                  <a:lnTo>
                    <a:pt x="440" y="909"/>
                  </a:lnTo>
                  <a:lnTo>
                    <a:pt x="450" y="903"/>
                  </a:lnTo>
                  <a:lnTo>
                    <a:pt x="459" y="903"/>
                  </a:lnTo>
                  <a:lnTo>
                    <a:pt x="459" y="903"/>
                  </a:lnTo>
                  <a:lnTo>
                    <a:pt x="473" y="905"/>
                  </a:lnTo>
                  <a:lnTo>
                    <a:pt x="487" y="909"/>
                  </a:lnTo>
                  <a:lnTo>
                    <a:pt x="515" y="923"/>
                  </a:lnTo>
                  <a:lnTo>
                    <a:pt x="515" y="923"/>
                  </a:lnTo>
                  <a:lnTo>
                    <a:pt x="543" y="937"/>
                  </a:lnTo>
                  <a:lnTo>
                    <a:pt x="573" y="950"/>
                  </a:lnTo>
                  <a:lnTo>
                    <a:pt x="573" y="950"/>
                  </a:lnTo>
                  <a:lnTo>
                    <a:pt x="601" y="968"/>
                  </a:lnTo>
                  <a:lnTo>
                    <a:pt x="613" y="978"/>
                  </a:lnTo>
                  <a:lnTo>
                    <a:pt x="619" y="982"/>
                  </a:lnTo>
                  <a:lnTo>
                    <a:pt x="622" y="988"/>
                  </a:lnTo>
                  <a:lnTo>
                    <a:pt x="622" y="988"/>
                  </a:lnTo>
                  <a:lnTo>
                    <a:pt x="628" y="1000"/>
                  </a:lnTo>
                  <a:lnTo>
                    <a:pt x="636" y="1010"/>
                  </a:lnTo>
                  <a:lnTo>
                    <a:pt x="646" y="1018"/>
                  </a:lnTo>
                  <a:lnTo>
                    <a:pt x="654" y="1024"/>
                  </a:lnTo>
                  <a:lnTo>
                    <a:pt x="664" y="1030"/>
                  </a:lnTo>
                  <a:lnTo>
                    <a:pt x="676" y="1034"/>
                  </a:lnTo>
                  <a:lnTo>
                    <a:pt x="688" y="1036"/>
                  </a:lnTo>
                  <a:lnTo>
                    <a:pt x="700" y="1036"/>
                  </a:lnTo>
                  <a:lnTo>
                    <a:pt x="700" y="1036"/>
                  </a:lnTo>
                  <a:lnTo>
                    <a:pt x="708" y="1036"/>
                  </a:lnTo>
                  <a:lnTo>
                    <a:pt x="708" y="1036"/>
                  </a:lnTo>
                  <a:lnTo>
                    <a:pt x="742" y="1034"/>
                  </a:lnTo>
                  <a:lnTo>
                    <a:pt x="742" y="1034"/>
                  </a:lnTo>
                  <a:lnTo>
                    <a:pt x="766" y="1036"/>
                  </a:lnTo>
                  <a:lnTo>
                    <a:pt x="778" y="1038"/>
                  </a:lnTo>
                  <a:lnTo>
                    <a:pt x="787" y="1042"/>
                  </a:lnTo>
                  <a:lnTo>
                    <a:pt x="787" y="1042"/>
                  </a:lnTo>
                  <a:lnTo>
                    <a:pt x="803" y="1050"/>
                  </a:lnTo>
                  <a:lnTo>
                    <a:pt x="817" y="1052"/>
                  </a:lnTo>
                  <a:lnTo>
                    <a:pt x="817" y="1052"/>
                  </a:lnTo>
                  <a:lnTo>
                    <a:pt x="825" y="1050"/>
                  </a:lnTo>
                  <a:lnTo>
                    <a:pt x="831" y="1048"/>
                  </a:lnTo>
                  <a:lnTo>
                    <a:pt x="837" y="1046"/>
                  </a:lnTo>
                  <a:lnTo>
                    <a:pt x="843" y="1040"/>
                  </a:lnTo>
                  <a:lnTo>
                    <a:pt x="853" y="1028"/>
                  </a:lnTo>
                  <a:lnTo>
                    <a:pt x="861" y="1014"/>
                  </a:lnTo>
                  <a:lnTo>
                    <a:pt x="861" y="1014"/>
                  </a:lnTo>
                  <a:lnTo>
                    <a:pt x="905" y="940"/>
                  </a:lnTo>
                  <a:lnTo>
                    <a:pt x="905" y="940"/>
                  </a:lnTo>
                  <a:lnTo>
                    <a:pt x="897" y="927"/>
                  </a:lnTo>
                  <a:lnTo>
                    <a:pt x="893" y="913"/>
                  </a:lnTo>
                  <a:lnTo>
                    <a:pt x="889" y="901"/>
                  </a:lnTo>
                  <a:lnTo>
                    <a:pt x="887" y="887"/>
                  </a:lnTo>
                  <a:lnTo>
                    <a:pt x="887" y="875"/>
                  </a:lnTo>
                  <a:lnTo>
                    <a:pt x="887" y="863"/>
                  </a:lnTo>
                  <a:lnTo>
                    <a:pt x="891" y="851"/>
                  </a:lnTo>
                  <a:lnTo>
                    <a:pt x="895" y="839"/>
                  </a:lnTo>
                  <a:lnTo>
                    <a:pt x="905" y="817"/>
                  </a:lnTo>
                  <a:lnTo>
                    <a:pt x="921" y="795"/>
                  </a:lnTo>
                  <a:lnTo>
                    <a:pt x="941" y="775"/>
                  </a:lnTo>
                  <a:lnTo>
                    <a:pt x="962" y="756"/>
                  </a:lnTo>
                  <a:lnTo>
                    <a:pt x="962" y="756"/>
                  </a:lnTo>
                  <a:lnTo>
                    <a:pt x="952" y="742"/>
                  </a:lnTo>
                  <a:lnTo>
                    <a:pt x="943" y="726"/>
                  </a:lnTo>
                  <a:lnTo>
                    <a:pt x="937" y="710"/>
                  </a:lnTo>
                  <a:lnTo>
                    <a:pt x="933" y="694"/>
                  </a:lnTo>
                  <a:lnTo>
                    <a:pt x="931" y="678"/>
                  </a:lnTo>
                  <a:lnTo>
                    <a:pt x="935" y="662"/>
                  </a:lnTo>
                  <a:lnTo>
                    <a:pt x="941" y="646"/>
                  </a:lnTo>
                  <a:lnTo>
                    <a:pt x="952" y="632"/>
                  </a:lnTo>
                  <a:lnTo>
                    <a:pt x="952" y="632"/>
                  </a:lnTo>
                  <a:lnTo>
                    <a:pt x="974" y="608"/>
                  </a:lnTo>
                  <a:lnTo>
                    <a:pt x="1000" y="589"/>
                  </a:lnTo>
                  <a:lnTo>
                    <a:pt x="1050" y="547"/>
                  </a:lnTo>
                  <a:lnTo>
                    <a:pt x="1050" y="547"/>
                  </a:lnTo>
                  <a:lnTo>
                    <a:pt x="1044" y="527"/>
                  </a:lnTo>
                  <a:lnTo>
                    <a:pt x="1042" y="509"/>
                  </a:lnTo>
                  <a:lnTo>
                    <a:pt x="1042" y="495"/>
                  </a:lnTo>
                  <a:lnTo>
                    <a:pt x="1044" y="481"/>
                  </a:lnTo>
                  <a:lnTo>
                    <a:pt x="1050" y="469"/>
                  </a:lnTo>
                  <a:lnTo>
                    <a:pt x="1060" y="457"/>
                  </a:lnTo>
                  <a:lnTo>
                    <a:pt x="1072" y="443"/>
                  </a:lnTo>
                  <a:lnTo>
                    <a:pt x="1090" y="432"/>
                  </a:lnTo>
                  <a:lnTo>
                    <a:pt x="1090" y="432"/>
                  </a:lnTo>
                  <a:lnTo>
                    <a:pt x="1074" y="414"/>
                  </a:lnTo>
                  <a:lnTo>
                    <a:pt x="1068" y="406"/>
                  </a:lnTo>
                  <a:lnTo>
                    <a:pt x="1066" y="402"/>
                  </a:lnTo>
                  <a:lnTo>
                    <a:pt x="1066" y="398"/>
                  </a:lnTo>
                  <a:lnTo>
                    <a:pt x="1066" y="398"/>
                  </a:lnTo>
                  <a:lnTo>
                    <a:pt x="1064" y="376"/>
                  </a:lnTo>
                  <a:lnTo>
                    <a:pt x="1062" y="366"/>
                  </a:lnTo>
                  <a:lnTo>
                    <a:pt x="1060" y="358"/>
                  </a:lnTo>
                  <a:lnTo>
                    <a:pt x="1052" y="344"/>
                  </a:lnTo>
                  <a:lnTo>
                    <a:pt x="1040" y="334"/>
                  </a:lnTo>
                  <a:lnTo>
                    <a:pt x="1026" y="324"/>
                  </a:lnTo>
                  <a:lnTo>
                    <a:pt x="1012" y="316"/>
                  </a:lnTo>
                  <a:lnTo>
                    <a:pt x="980" y="300"/>
                  </a:lnTo>
                  <a:lnTo>
                    <a:pt x="980" y="300"/>
                  </a:lnTo>
                  <a:lnTo>
                    <a:pt x="945" y="282"/>
                  </a:lnTo>
                  <a:lnTo>
                    <a:pt x="909" y="263"/>
                  </a:lnTo>
                  <a:lnTo>
                    <a:pt x="909" y="263"/>
                  </a:lnTo>
                  <a:lnTo>
                    <a:pt x="895" y="255"/>
                  </a:lnTo>
                  <a:lnTo>
                    <a:pt x="885" y="247"/>
                  </a:lnTo>
                  <a:lnTo>
                    <a:pt x="873" y="237"/>
                  </a:lnTo>
                  <a:lnTo>
                    <a:pt x="865" y="227"/>
                  </a:lnTo>
                  <a:lnTo>
                    <a:pt x="857" y="215"/>
                  </a:lnTo>
                  <a:lnTo>
                    <a:pt x="853" y="203"/>
                  </a:lnTo>
                  <a:lnTo>
                    <a:pt x="849" y="187"/>
                  </a:lnTo>
                  <a:lnTo>
                    <a:pt x="849" y="171"/>
                  </a:lnTo>
                  <a:lnTo>
                    <a:pt x="849" y="171"/>
                  </a:lnTo>
                  <a:lnTo>
                    <a:pt x="849" y="161"/>
                  </a:lnTo>
                  <a:lnTo>
                    <a:pt x="847" y="155"/>
                  </a:lnTo>
                  <a:lnTo>
                    <a:pt x="843" y="149"/>
                  </a:lnTo>
                  <a:lnTo>
                    <a:pt x="837" y="145"/>
                  </a:lnTo>
                  <a:lnTo>
                    <a:pt x="831" y="141"/>
                  </a:lnTo>
                  <a:lnTo>
                    <a:pt x="825" y="139"/>
                  </a:lnTo>
                  <a:lnTo>
                    <a:pt x="809" y="137"/>
                  </a:lnTo>
                  <a:lnTo>
                    <a:pt x="809" y="137"/>
                  </a:lnTo>
                  <a:lnTo>
                    <a:pt x="762" y="133"/>
                  </a:lnTo>
                  <a:lnTo>
                    <a:pt x="738" y="129"/>
                  </a:lnTo>
                  <a:lnTo>
                    <a:pt x="714" y="123"/>
                  </a:lnTo>
                  <a:lnTo>
                    <a:pt x="692" y="117"/>
                  </a:lnTo>
                  <a:lnTo>
                    <a:pt x="672" y="106"/>
                  </a:lnTo>
                  <a:lnTo>
                    <a:pt x="650" y="94"/>
                  </a:lnTo>
                  <a:lnTo>
                    <a:pt x="632" y="76"/>
                  </a:lnTo>
                  <a:lnTo>
                    <a:pt x="632" y="76"/>
                  </a:lnTo>
                  <a:lnTo>
                    <a:pt x="624" y="70"/>
                  </a:lnTo>
                  <a:lnTo>
                    <a:pt x="615" y="64"/>
                  </a:lnTo>
                  <a:lnTo>
                    <a:pt x="593" y="58"/>
                  </a:lnTo>
                  <a:lnTo>
                    <a:pt x="593" y="58"/>
                  </a:lnTo>
                  <a:lnTo>
                    <a:pt x="543" y="50"/>
                  </a:lnTo>
                  <a:lnTo>
                    <a:pt x="493" y="42"/>
                  </a:lnTo>
                  <a:lnTo>
                    <a:pt x="469" y="36"/>
                  </a:lnTo>
                  <a:lnTo>
                    <a:pt x="446" y="28"/>
                  </a:lnTo>
                  <a:lnTo>
                    <a:pt x="422" y="18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392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66" y="2"/>
                  </a:lnTo>
                  <a:lnTo>
                    <a:pt x="344" y="6"/>
                  </a:lnTo>
                  <a:lnTo>
                    <a:pt x="320" y="14"/>
                  </a:lnTo>
                  <a:lnTo>
                    <a:pt x="298" y="22"/>
                  </a:lnTo>
                  <a:lnTo>
                    <a:pt x="277" y="32"/>
                  </a:lnTo>
                  <a:lnTo>
                    <a:pt x="259" y="44"/>
                  </a:lnTo>
                  <a:lnTo>
                    <a:pt x="245" y="54"/>
                  </a:lnTo>
                  <a:lnTo>
                    <a:pt x="235" y="64"/>
                  </a:lnTo>
                  <a:lnTo>
                    <a:pt x="235" y="64"/>
                  </a:lnTo>
                  <a:lnTo>
                    <a:pt x="225" y="82"/>
                  </a:lnTo>
                  <a:lnTo>
                    <a:pt x="217" y="90"/>
                  </a:lnTo>
                  <a:lnTo>
                    <a:pt x="211" y="96"/>
                  </a:lnTo>
                  <a:lnTo>
                    <a:pt x="203" y="102"/>
                  </a:lnTo>
                  <a:lnTo>
                    <a:pt x="195" y="106"/>
                  </a:lnTo>
                  <a:lnTo>
                    <a:pt x="185" y="108"/>
                  </a:lnTo>
                  <a:lnTo>
                    <a:pt x="177" y="109"/>
                  </a:lnTo>
                  <a:lnTo>
                    <a:pt x="177" y="109"/>
                  </a:lnTo>
                  <a:lnTo>
                    <a:pt x="163" y="108"/>
                  </a:lnTo>
                  <a:lnTo>
                    <a:pt x="147" y="102"/>
                  </a:lnTo>
                  <a:lnTo>
                    <a:pt x="147" y="102"/>
                  </a:lnTo>
                  <a:lnTo>
                    <a:pt x="133" y="98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4" y="98"/>
                  </a:lnTo>
                  <a:lnTo>
                    <a:pt x="106" y="100"/>
                  </a:lnTo>
                  <a:lnTo>
                    <a:pt x="100" y="102"/>
                  </a:lnTo>
                  <a:lnTo>
                    <a:pt x="94" y="106"/>
                  </a:lnTo>
                  <a:lnTo>
                    <a:pt x="82" y="117"/>
                  </a:lnTo>
                  <a:lnTo>
                    <a:pt x="74" y="133"/>
                  </a:lnTo>
                  <a:lnTo>
                    <a:pt x="74" y="1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21" name="Freeform 15"/>
            <p:cNvSpPr>
              <a:spLocks/>
            </p:cNvSpPr>
            <p:nvPr/>
          </p:nvSpPr>
          <p:spPr bwMode="auto">
            <a:xfrm>
              <a:off x="7447709" y="2976372"/>
              <a:ext cx="180596" cy="214483"/>
            </a:xfrm>
            <a:custGeom>
              <a:avLst/>
              <a:gdLst>
                <a:gd name="T0" fmla="*/ 249 w 1090"/>
                <a:gd name="T1" fmla="*/ 151 h 1308"/>
                <a:gd name="T2" fmla="*/ 161 w 1090"/>
                <a:gd name="T3" fmla="*/ 248 h 1308"/>
                <a:gd name="T4" fmla="*/ 96 w 1090"/>
                <a:gd name="T5" fmla="*/ 296 h 1308"/>
                <a:gd name="T6" fmla="*/ 50 w 1090"/>
                <a:gd name="T7" fmla="*/ 338 h 1308"/>
                <a:gd name="T8" fmla="*/ 0 w 1090"/>
                <a:gd name="T9" fmla="*/ 386 h 1308"/>
                <a:gd name="T10" fmla="*/ 8 w 1090"/>
                <a:gd name="T11" fmla="*/ 405 h 1308"/>
                <a:gd name="T12" fmla="*/ 22 w 1090"/>
                <a:gd name="T13" fmla="*/ 501 h 1308"/>
                <a:gd name="T14" fmla="*/ 34 w 1090"/>
                <a:gd name="T15" fmla="*/ 586 h 1308"/>
                <a:gd name="T16" fmla="*/ 42 w 1090"/>
                <a:gd name="T17" fmla="*/ 654 h 1308"/>
                <a:gd name="T18" fmla="*/ 44 w 1090"/>
                <a:gd name="T19" fmla="*/ 670 h 1308"/>
                <a:gd name="T20" fmla="*/ 48 w 1090"/>
                <a:gd name="T21" fmla="*/ 722 h 1308"/>
                <a:gd name="T22" fmla="*/ 96 w 1090"/>
                <a:gd name="T23" fmla="*/ 847 h 1308"/>
                <a:gd name="T24" fmla="*/ 141 w 1090"/>
                <a:gd name="T25" fmla="*/ 966 h 1308"/>
                <a:gd name="T26" fmla="*/ 151 w 1090"/>
                <a:gd name="T27" fmla="*/ 1020 h 1308"/>
                <a:gd name="T28" fmla="*/ 187 w 1090"/>
                <a:gd name="T29" fmla="*/ 1034 h 1308"/>
                <a:gd name="T30" fmla="*/ 283 w 1090"/>
                <a:gd name="T31" fmla="*/ 1042 h 1308"/>
                <a:gd name="T32" fmla="*/ 402 w 1090"/>
                <a:gd name="T33" fmla="*/ 1083 h 1308"/>
                <a:gd name="T34" fmla="*/ 461 w 1090"/>
                <a:gd name="T35" fmla="*/ 1141 h 1308"/>
                <a:gd name="T36" fmla="*/ 487 w 1090"/>
                <a:gd name="T37" fmla="*/ 1177 h 1308"/>
                <a:gd name="T38" fmla="*/ 654 w 1090"/>
                <a:gd name="T39" fmla="*/ 1250 h 1308"/>
                <a:gd name="T40" fmla="*/ 813 w 1090"/>
                <a:gd name="T41" fmla="*/ 1308 h 1308"/>
                <a:gd name="T42" fmla="*/ 845 w 1090"/>
                <a:gd name="T43" fmla="*/ 1300 h 1308"/>
                <a:gd name="T44" fmla="*/ 853 w 1090"/>
                <a:gd name="T45" fmla="*/ 1278 h 1308"/>
                <a:gd name="T46" fmla="*/ 843 w 1090"/>
                <a:gd name="T47" fmla="*/ 1244 h 1308"/>
                <a:gd name="T48" fmla="*/ 805 w 1090"/>
                <a:gd name="T49" fmla="*/ 1225 h 1308"/>
                <a:gd name="T50" fmla="*/ 764 w 1090"/>
                <a:gd name="T51" fmla="*/ 1171 h 1308"/>
                <a:gd name="T52" fmla="*/ 762 w 1090"/>
                <a:gd name="T53" fmla="*/ 1117 h 1308"/>
                <a:gd name="T54" fmla="*/ 762 w 1090"/>
                <a:gd name="T55" fmla="*/ 1032 h 1308"/>
                <a:gd name="T56" fmla="*/ 740 w 1090"/>
                <a:gd name="T57" fmla="*/ 950 h 1308"/>
                <a:gd name="T58" fmla="*/ 744 w 1090"/>
                <a:gd name="T59" fmla="*/ 889 h 1308"/>
                <a:gd name="T60" fmla="*/ 885 w 1090"/>
                <a:gd name="T61" fmla="*/ 664 h 1308"/>
                <a:gd name="T62" fmla="*/ 1090 w 1090"/>
                <a:gd name="T63" fmla="*/ 380 h 1308"/>
                <a:gd name="T64" fmla="*/ 1030 w 1090"/>
                <a:gd name="T65" fmla="*/ 334 h 1308"/>
                <a:gd name="T66" fmla="*/ 992 w 1090"/>
                <a:gd name="T67" fmla="*/ 322 h 1308"/>
                <a:gd name="T68" fmla="*/ 943 w 1090"/>
                <a:gd name="T69" fmla="*/ 324 h 1308"/>
                <a:gd name="T70" fmla="*/ 923 w 1090"/>
                <a:gd name="T71" fmla="*/ 336 h 1308"/>
                <a:gd name="T72" fmla="*/ 883 w 1090"/>
                <a:gd name="T73" fmla="*/ 372 h 1308"/>
                <a:gd name="T74" fmla="*/ 837 w 1090"/>
                <a:gd name="T75" fmla="*/ 380 h 1308"/>
                <a:gd name="T76" fmla="*/ 690 w 1090"/>
                <a:gd name="T77" fmla="*/ 362 h 1308"/>
                <a:gd name="T78" fmla="*/ 571 w 1090"/>
                <a:gd name="T79" fmla="*/ 338 h 1308"/>
                <a:gd name="T80" fmla="*/ 539 w 1090"/>
                <a:gd name="T81" fmla="*/ 304 h 1308"/>
                <a:gd name="T82" fmla="*/ 551 w 1090"/>
                <a:gd name="T83" fmla="*/ 248 h 1308"/>
                <a:gd name="T84" fmla="*/ 573 w 1090"/>
                <a:gd name="T85" fmla="*/ 221 h 1308"/>
                <a:gd name="T86" fmla="*/ 624 w 1090"/>
                <a:gd name="T87" fmla="*/ 173 h 1308"/>
                <a:gd name="T88" fmla="*/ 551 w 1090"/>
                <a:gd name="T89" fmla="*/ 137 h 1308"/>
                <a:gd name="T90" fmla="*/ 487 w 1090"/>
                <a:gd name="T91" fmla="*/ 117 h 1308"/>
                <a:gd name="T92" fmla="*/ 461 w 1090"/>
                <a:gd name="T93" fmla="*/ 58 h 1308"/>
                <a:gd name="T94" fmla="*/ 446 w 1090"/>
                <a:gd name="T95" fmla="*/ 10 h 1308"/>
                <a:gd name="T96" fmla="*/ 428 w 1090"/>
                <a:gd name="T97" fmla="*/ 0 h 1308"/>
                <a:gd name="T98" fmla="*/ 354 w 1090"/>
                <a:gd name="T99" fmla="*/ 22 h 1308"/>
                <a:gd name="T100" fmla="*/ 318 w 1090"/>
                <a:gd name="T101" fmla="*/ 65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308">
                  <a:moveTo>
                    <a:pt x="296" y="95"/>
                  </a:moveTo>
                  <a:lnTo>
                    <a:pt x="296" y="95"/>
                  </a:lnTo>
                  <a:lnTo>
                    <a:pt x="273" y="123"/>
                  </a:lnTo>
                  <a:lnTo>
                    <a:pt x="249" y="151"/>
                  </a:lnTo>
                  <a:lnTo>
                    <a:pt x="249" y="151"/>
                  </a:lnTo>
                  <a:lnTo>
                    <a:pt x="217" y="191"/>
                  </a:lnTo>
                  <a:lnTo>
                    <a:pt x="181" y="228"/>
                  </a:lnTo>
                  <a:lnTo>
                    <a:pt x="161" y="248"/>
                  </a:lnTo>
                  <a:lnTo>
                    <a:pt x="141" y="264"/>
                  </a:lnTo>
                  <a:lnTo>
                    <a:pt x="120" y="280"/>
                  </a:lnTo>
                  <a:lnTo>
                    <a:pt x="96" y="296"/>
                  </a:lnTo>
                  <a:lnTo>
                    <a:pt x="96" y="296"/>
                  </a:lnTo>
                  <a:lnTo>
                    <a:pt x="84" y="304"/>
                  </a:lnTo>
                  <a:lnTo>
                    <a:pt x="74" y="314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36" y="356"/>
                  </a:lnTo>
                  <a:lnTo>
                    <a:pt x="18" y="374"/>
                  </a:lnTo>
                  <a:lnTo>
                    <a:pt x="18" y="374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0" y="388"/>
                  </a:lnTo>
                  <a:lnTo>
                    <a:pt x="8" y="405"/>
                  </a:lnTo>
                  <a:lnTo>
                    <a:pt x="14" y="429"/>
                  </a:lnTo>
                  <a:lnTo>
                    <a:pt x="14" y="429"/>
                  </a:lnTo>
                  <a:lnTo>
                    <a:pt x="18" y="465"/>
                  </a:lnTo>
                  <a:lnTo>
                    <a:pt x="22" y="501"/>
                  </a:lnTo>
                  <a:lnTo>
                    <a:pt x="22" y="501"/>
                  </a:lnTo>
                  <a:lnTo>
                    <a:pt x="28" y="557"/>
                  </a:lnTo>
                  <a:lnTo>
                    <a:pt x="28" y="557"/>
                  </a:lnTo>
                  <a:lnTo>
                    <a:pt x="34" y="586"/>
                  </a:lnTo>
                  <a:lnTo>
                    <a:pt x="34" y="586"/>
                  </a:lnTo>
                  <a:lnTo>
                    <a:pt x="40" y="618"/>
                  </a:lnTo>
                  <a:lnTo>
                    <a:pt x="42" y="636"/>
                  </a:lnTo>
                  <a:lnTo>
                    <a:pt x="42" y="654"/>
                  </a:lnTo>
                  <a:lnTo>
                    <a:pt x="42" y="654"/>
                  </a:lnTo>
                  <a:lnTo>
                    <a:pt x="42" y="662"/>
                  </a:lnTo>
                  <a:lnTo>
                    <a:pt x="42" y="662"/>
                  </a:lnTo>
                  <a:lnTo>
                    <a:pt x="44" y="670"/>
                  </a:lnTo>
                  <a:lnTo>
                    <a:pt x="42" y="678"/>
                  </a:lnTo>
                  <a:lnTo>
                    <a:pt x="42" y="678"/>
                  </a:lnTo>
                  <a:lnTo>
                    <a:pt x="44" y="700"/>
                  </a:lnTo>
                  <a:lnTo>
                    <a:pt x="48" y="722"/>
                  </a:lnTo>
                  <a:lnTo>
                    <a:pt x="54" y="741"/>
                  </a:lnTo>
                  <a:lnTo>
                    <a:pt x="60" y="763"/>
                  </a:lnTo>
                  <a:lnTo>
                    <a:pt x="76" y="805"/>
                  </a:lnTo>
                  <a:lnTo>
                    <a:pt x="96" y="847"/>
                  </a:lnTo>
                  <a:lnTo>
                    <a:pt x="96" y="847"/>
                  </a:lnTo>
                  <a:lnTo>
                    <a:pt x="112" y="885"/>
                  </a:lnTo>
                  <a:lnTo>
                    <a:pt x="127" y="924"/>
                  </a:lnTo>
                  <a:lnTo>
                    <a:pt x="141" y="966"/>
                  </a:lnTo>
                  <a:lnTo>
                    <a:pt x="147" y="986"/>
                  </a:lnTo>
                  <a:lnTo>
                    <a:pt x="151" y="1008"/>
                  </a:lnTo>
                  <a:lnTo>
                    <a:pt x="151" y="1008"/>
                  </a:lnTo>
                  <a:lnTo>
                    <a:pt x="151" y="1020"/>
                  </a:lnTo>
                  <a:lnTo>
                    <a:pt x="151" y="1020"/>
                  </a:lnTo>
                  <a:lnTo>
                    <a:pt x="157" y="1024"/>
                  </a:lnTo>
                  <a:lnTo>
                    <a:pt x="165" y="1028"/>
                  </a:lnTo>
                  <a:lnTo>
                    <a:pt x="187" y="1034"/>
                  </a:lnTo>
                  <a:lnTo>
                    <a:pt x="213" y="1036"/>
                  </a:lnTo>
                  <a:lnTo>
                    <a:pt x="251" y="1038"/>
                  </a:lnTo>
                  <a:lnTo>
                    <a:pt x="251" y="1038"/>
                  </a:lnTo>
                  <a:lnTo>
                    <a:pt x="283" y="1042"/>
                  </a:lnTo>
                  <a:lnTo>
                    <a:pt x="314" y="1048"/>
                  </a:lnTo>
                  <a:lnTo>
                    <a:pt x="346" y="1056"/>
                  </a:lnTo>
                  <a:lnTo>
                    <a:pt x="376" y="1067"/>
                  </a:lnTo>
                  <a:lnTo>
                    <a:pt x="402" y="1083"/>
                  </a:lnTo>
                  <a:lnTo>
                    <a:pt x="428" y="1103"/>
                  </a:lnTo>
                  <a:lnTo>
                    <a:pt x="440" y="1115"/>
                  </a:lnTo>
                  <a:lnTo>
                    <a:pt x="452" y="1127"/>
                  </a:lnTo>
                  <a:lnTo>
                    <a:pt x="461" y="1141"/>
                  </a:lnTo>
                  <a:lnTo>
                    <a:pt x="471" y="1157"/>
                  </a:lnTo>
                  <a:lnTo>
                    <a:pt x="471" y="1157"/>
                  </a:lnTo>
                  <a:lnTo>
                    <a:pt x="479" y="1167"/>
                  </a:lnTo>
                  <a:lnTo>
                    <a:pt x="487" y="1177"/>
                  </a:lnTo>
                  <a:lnTo>
                    <a:pt x="497" y="1185"/>
                  </a:lnTo>
                  <a:lnTo>
                    <a:pt x="509" y="1191"/>
                  </a:lnTo>
                  <a:lnTo>
                    <a:pt x="509" y="1191"/>
                  </a:lnTo>
                  <a:lnTo>
                    <a:pt x="654" y="1250"/>
                  </a:lnTo>
                  <a:lnTo>
                    <a:pt x="801" y="1306"/>
                  </a:lnTo>
                  <a:lnTo>
                    <a:pt x="801" y="1306"/>
                  </a:lnTo>
                  <a:lnTo>
                    <a:pt x="807" y="1306"/>
                  </a:lnTo>
                  <a:lnTo>
                    <a:pt x="813" y="1308"/>
                  </a:lnTo>
                  <a:lnTo>
                    <a:pt x="813" y="1308"/>
                  </a:lnTo>
                  <a:lnTo>
                    <a:pt x="825" y="1306"/>
                  </a:lnTo>
                  <a:lnTo>
                    <a:pt x="837" y="1304"/>
                  </a:lnTo>
                  <a:lnTo>
                    <a:pt x="845" y="1300"/>
                  </a:lnTo>
                  <a:lnTo>
                    <a:pt x="849" y="1296"/>
                  </a:lnTo>
                  <a:lnTo>
                    <a:pt x="849" y="1296"/>
                  </a:lnTo>
                  <a:lnTo>
                    <a:pt x="853" y="1286"/>
                  </a:lnTo>
                  <a:lnTo>
                    <a:pt x="853" y="1278"/>
                  </a:lnTo>
                  <a:lnTo>
                    <a:pt x="855" y="1268"/>
                  </a:lnTo>
                  <a:lnTo>
                    <a:pt x="853" y="1260"/>
                  </a:lnTo>
                  <a:lnTo>
                    <a:pt x="849" y="1252"/>
                  </a:lnTo>
                  <a:lnTo>
                    <a:pt x="843" y="1244"/>
                  </a:lnTo>
                  <a:lnTo>
                    <a:pt x="835" y="1238"/>
                  </a:lnTo>
                  <a:lnTo>
                    <a:pt x="823" y="1234"/>
                  </a:lnTo>
                  <a:lnTo>
                    <a:pt x="823" y="1234"/>
                  </a:lnTo>
                  <a:lnTo>
                    <a:pt x="805" y="1225"/>
                  </a:lnTo>
                  <a:lnTo>
                    <a:pt x="789" y="1215"/>
                  </a:lnTo>
                  <a:lnTo>
                    <a:pt x="780" y="1201"/>
                  </a:lnTo>
                  <a:lnTo>
                    <a:pt x="770" y="1187"/>
                  </a:lnTo>
                  <a:lnTo>
                    <a:pt x="764" y="1171"/>
                  </a:lnTo>
                  <a:lnTo>
                    <a:pt x="762" y="1153"/>
                  </a:lnTo>
                  <a:lnTo>
                    <a:pt x="760" y="1135"/>
                  </a:lnTo>
                  <a:lnTo>
                    <a:pt x="762" y="1117"/>
                  </a:lnTo>
                  <a:lnTo>
                    <a:pt x="762" y="1117"/>
                  </a:lnTo>
                  <a:lnTo>
                    <a:pt x="764" y="1095"/>
                  </a:lnTo>
                  <a:lnTo>
                    <a:pt x="764" y="1073"/>
                  </a:lnTo>
                  <a:lnTo>
                    <a:pt x="764" y="1054"/>
                  </a:lnTo>
                  <a:lnTo>
                    <a:pt x="762" y="1032"/>
                  </a:lnTo>
                  <a:lnTo>
                    <a:pt x="758" y="1012"/>
                  </a:lnTo>
                  <a:lnTo>
                    <a:pt x="754" y="990"/>
                  </a:lnTo>
                  <a:lnTo>
                    <a:pt x="740" y="950"/>
                  </a:lnTo>
                  <a:lnTo>
                    <a:pt x="740" y="950"/>
                  </a:lnTo>
                  <a:lnTo>
                    <a:pt x="736" y="934"/>
                  </a:lnTo>
                  <a:lnTo>
                    <a:pt x="736" y="918"/>
                  </a:lnTo>
                  <a:lnTo>
                    <a:pt x="740" y="902"/>
                  </a:lnTo>
                  <a:lnTo>
                    <a:pt x="744" y="889"/>
                  </a:lnTo>
                  <a:lnTo>
                    <a:pt x="744" y="889"/>
                  </a:lnTo>
                  <a:lnTo>
                    <a:pt x="813" y="775"/>
                  </a:lnTo>
                  <a:lnTo>
                    <a:pt x="849" y="720"/>
                  </a:lnTo>
                  <a:lnTo>
                    <a:pt x="885" y="664"/>
                  </a:lnTo>
                  <a:lnTo>
                    <a:pt x="885" y="664"/>
                  </a:lnTo>
                  <a:lnTo>
                    <a:pt x="935" y="592"/>
                  </a:lnTo>
                  <a:lnTo>
                    <a:pt x="984" y="523"/>
                  </a:lnTo>
                  <a:lnTo>
                    <a:pt x="1090" y="380"/>
                  </a:lnTo>
                  <a:lnTo>
                    <a:pt x="1090" y="380"/>
                  </a:lnTo>
                  <a:lnTo>
                    <a:pt x="1070" y="364"/>
                  </a:lnTo>
                  <a:lnTo>
                    <a:pt x="1050" y="348"/>
                  </a:lnTo>
                  <a:lnTo>
                    <a:pt x="1030" y="334"/>
                  </a:lnTo>
                  <a:lnTo>
                    <a:pt x="1020" y="330"/>
                  </a:lnTo>
                  <a:lnTo>
                    <a:pt x="1008" y="326"/>
                  </a:lnTo>
                  <a:lnTo>
                    <a:pt x="1008" y="326"/>
                  </a:lnTo>
                  <a:lnTo>
                    <a:pt x="992" y="322"/>
                  </a:lnTo>
                  <a:lnTo>
                    <a:pt x="972" y="320"/>
                  </a:lnTo>
                  <a:lnTo>
                    <a:pt x="972" y="320"/>
                  </a:lnTo>
                  <a:lnTo>
                    <a:pt x="956" y="322"/>
                  </a:lnTo>
                  <a:lnTo>
                    <a:pt x="943" y="324"/>
                  </a:lnTo>
                  <a:lnTo>
                    <a:pt x="931" y="330"/>
                  </a:lnTo>
                  <a:lnTo>
                    <a:pt x="927" y="332"/>
                  </a:lnTo>
                  <a:lnTo>
                    <a:pt x="923" y="336"/>
                  </a:lnTo>
                  <a:lnTo>
                    <a:pt x="923" y="336"/>
                  </a:lnTo>
                  <a:lnTo>
                    <a:pt x="913" y="348"/>
                  </a:lnTo>
                  <a:lnTo>
                    <a:pt x="903" y="358"/>
                  </a:lnTo>
                  <a:lnTo>
                    <a:pt x="893" y="366"/>
                  </a:lnTo>
                  <a:lnTo>
                    <a:pt x="883" y="372"/>
                  </a:lnTo>
                  <a:lnTo>
                    <a:pt x="871" y="376"/>
                  </a:lnTo>
                  <a:lnTo>
                    <a:pt x="861" y="378"/>
                  </a:lnTo>
                  <a:lnTo>
                    <a:pt x="837" y="380"/>
                  </a:lnTo>
                  <a:lnTo>
                    <a:pt x="837" y="380"/>
                  </a:lnTo>
                  <a:lnTo>
                    <a:pt x="817" y="380"/>
                  </a:lnTo>
                  <a:lnTo>
                    <a:pt x="795" y="376"/>
                  </a:lnTo>
                  <a:lnTo>
                    <a:pt x="795" y="376"/>
                  </a:lnTo>
                  <a:lnTo>
                    <a:pt x="690" y="362"/>
                  </a:lnTo>
                  <a:lnTo>
                    <a:pt x="638" y="354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71" y="338"/>
                  </a:lnTo>
                  <a:lnTo>
                    <a:pt x="555" y="328"/>
                  </a:lnTo>
                  <a:lnTo>
                    <a:pt x="545" y="316"/>
                  </a:lnTo>
                  <a:lnTo>
                    <a:pt x="541" y="310"/>
                  </a:lnTo>
                  <a:lnTo>
                    <a:pt x="539" y="304"/>
                  </a:lnTo>
                  <a:lnTo>
                    <a:pt x="539" y="304"/>
                  </a:lnTo>
                  <a:lnTo>
                    <a:pt x="539" y="286"/>
                  </a:lnTo>
                  <a:lnTo>
                    <a:pt x="543" y="266"/>
                  </a:lnTo>
                  <a:lnTo>
                    <a:pt x="551" y="248"/>
                  </a:lnTo>
                  <a:lnTo>
                    <a:pt x="561" y="232"/>
                  </a:lnTo>
                  <a:lnTo>
                    <a:pt x="561" y="232"/>
                  </a:lnTo>
                  <a:lnTo>
                    <a:pt x="567" y="227"/>
                  </a:lnTo>
                  <a:lnTo>
                    <a:pt x="573" y="221"/>
                  </a:lnTo>
                  <a:lnTo>
                    <a:pt x="589" y="209"/>
                  </a:lnTo>
                  <a:lnTo>
                    <a:pt x="623" y="191"/>
                  </a:lnTo>
                  <a:lnTo>
                    <a:pt x="623" y="191"/>
                  </a:lnTo>
                  <a:lnTo>
                    <a:pt x="624" y="173"/>
                  </a:lnTo>
                  <a:lnTo>
                    <a:pt x="624" y="173"/>
                  </a:lnTo>
                  <a:lnTo>
                    <a:pt x="587" y="153"/>
                  </a:lnTo>
                  <a:lnTo>
                    <a:pt x="569" y="143"/>
                  </a:lnTo>
                  <a:lnTo>
                    <a:pt x="551" y="137"/>
                  </a:lnTo>
                  <a:lnTo>
                    <a:pt x="551" y="137"/>
                  </a:lnTo>
                  <a:lnTo>
                    <a:pt x="523" y="129"/>
                  </a:lnTo>
                  <a:lnTo>
                    <a:pt x="503" y="123"/>
                  </a:lnTo>
                  <a:lnTo>
                    <a:pt x="487" y="117"/>
                  </a:lnTo>
                  <a:lnTo>
                    <a:pt x="477" y="107"/>
                  </a:lnTo>
                  <a:lnTo>
                    <a:pt x="471" y="95"/>
                  </a:lnTo>
                  <a:lnTo>
                    <a:pt x="465" y="79"/>
                  </a:lnTo>
                  <a:lnTo>
                    <a:pt x="461" y="58"/>
                  </a:lnTo>
                  <a:lnTo>
                    <a:pt x="457" y="30"/>
                  </a:lnTo>
                  <a:lnTo>
                    <a:pt x="457" y="30"/>
                  </a:lnTo>
                  <a:lnTo>
                    <a:pt x="454" y="20"/>
                  </a:lnTo>
                  <a:lnTo>
                    <a:pt x="446" y="10"/>
                  </a:lnTo>
                  <a:lnTo>
                    <a:pt x="436" y="4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04" y="8"/>
                  </a:lnTo>
                  <a:lnTo>
                    <a:pt x="378" y="16"/>
                  </a:lnTo>
                  <a:lnTo>
                    <a:pt x="354" y="22"/>
                  </a:lnTo>
                  <a:lnTo>
                    <a:pt x="330" y="32"/>
                  </a:lnTo>
                  <a:lnTo>
                    <a:pt x="330" y="32"/>
                  </a:lnTo>
                  <a:lnTo>
                    <a:pt x="326" y="50"/>
                  </a:lnTo>
                  <a:lnTo>
                    <a:pt x="318" y="65"/>
                  </a:lnTo>
                  <a:lnTo>
                    <a:pt x="308" y="79"/>
                  </a:lnTo>
                  <a:lnTo>
                    <a:pt x="296" y="95"/>
                  </a:lnTo>
                  <a:lnTo>
                    <a:pt x="296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22" name="Freeform 16"/>
            <p:cNvSpPr>
              <a:spLocks/>
            </p:cNvSpPr>
            <p:nvPr/>
          </p:nvSpPr>
          <p:spPr bwMode="auto">
            <a:xfrm>
              <a:off x="7283350" y="3019990"/>
              <a:ext cx="182585" cy="158403"/>
            </a:xfrm>
            <a:custGeom>
              <a:avLst/>
              <a:gdLst>
                <a:gd name="T0" fmla="*/ 698 w 1102"/>
                <a:gd name="T1" fmla="*/ 217 h 966"/>
                <a:gd name="T2" fmla="*/ 636 w 1102"/>
                <a:gd name="T3" fmla="*/ 225 h 966"/>
                <a:gd name="T4" fmla="*/ 583 w 1102"/>
                <a:gd name="T5" fmla="*/ 203 h 966"/>
                <a:gd name="T6" fmla="*/ 547 w 1102"/>
                <a:gd name="T7" fmla="*/ 151 h 966"/>
                <a:gd name="T8" fmla="*/ 523 w 1102"/>
                <a:gd name="T9" fmla="*/ 42 h 966"/>
                <a:gd name="T10" fmla="*/ 517 w 1102"/>
                <a:gd name="T11" fmla="*/ 4 h 966"/>
                <a:gd name="T12" fmla="*/ 479 w 1102"/>
                <a:gd name="T13" fmla="*/ 0 h 966"/>
                <a:gd name="T14" fmla="*/ 394 w 1102"/>
                <a:gd name="T15" fmla="*/ 4 h 966"/>
                <a:gd name="T16" fmla="*/ 358 w 1102"/>
                <a:gd name="T17" fmla="*/ 0 h 966"/>
                <a:gd name="T18" fmla="*/ 350 w 1102"/>
                <a:gd name="T19" fmla="*/ 12 h 966"/>
                <a:gd name="T20" fmla="*/ 302 w 1102"/>
                <a:gd name="T21" fmla="*/ 56 h 966"/>
                <a:gd name="T22" fmla="*/ 225 w 1102"/>
                <a:gd name="T23" fmla="*/ 72 h 966"/>
                <a:gd name="T24" fmla="*/ 213 w 1102"/>
                <a:gd name="T25" fmla="*/ 72 h 966"/>
                <a:gd name="T26" fmla="*/ 153 w 1102"/>
                <a:gd name="T27" fmla="*/ 96 h 966"/>
                <a:gd name="T28" fmla="*/ 135 w 1102"/>
                <a:gd name="T29" fmla="*/ 128 h 966"/>
                <a:gd name="T30" fmla="*/ 131 w 1102"/>
                <a:gd name="T31" fmla="*/ 175 h 966"/>
                <a:gd name="T32" fmla="*/ 98 w 1102"/>
                <a:gd name="T33" fmla="*/ 247 h 966"/>
                <a:gd name="T34" fmla="*/ 52 w 1102"/>
                <a:gd name="T35" fmla="*/ 298 h 966"/>
                <a:gd name="T36" fmla="*/ 0 w 1102"/>
                <a:gd name="T37" fmla="*/ 358 h 966"/>
                <a:gd name="T38" fmla="*/ 20 w 1102"/>
                <a:gd name="T39" fmla="*/ 372 h 966"/>
                <a:gd name="T40" fmla="*/ 58 w 1102"/>
                <a:gd name="T41" fmla="*/ 436 h 966"/>
                <a:gd name="T42" fmla="*/ 66 w 1102"/>
                <a:gd name="T43" fmla="*/ 489 h 966"/>
                <a:gd name="T44" fmla="*/ 88 w 1102"/>
                <a:gd name="T45" fmla="*/ 507 h 966"/>
                <a:gd name="T46" fmla="*/ 139 w 1102"/>
                <a:gd name="T47" fmla="*/ 549 h 966"/>
                <a:gd name="T48" fmla="*/ 167 w 1102"/>
                <a:gd name="T49" fmla="*/ 589 h 966"/>
                <a:gd name="T50" fmla="*/ 181 w 1102"/>
                <a:gd name="T51" fmla="*/ 642 h 966"/>
                <a:gd name="T52" fmla="*/ 207 w 1102"/>
                <a:gd name="T53" fmla="*/ 716 h 966"/>
                <a:gd name="T54" fmla="*/ 271 w 1102"/>
                <a:gd name="T55" fmla="*/ 790 h 966"/>
                <a:gd name="T56" fmla="*/ 348 w 1102"/>
                <a:gd name="T57" fmla="*/ 811 h 966"/>
                <a:gd name="T58" fmla="*/ 366 w 1102"/>
                <a:gd name="T59" fmla="*/ 933 h 966"/>
                <a:gd name="T60" fmla="*/ 400 w 1102"/>
                <a:gd name="T61" fmla="*/ 929 h 966"/>
                <a:gd name="T62" fmla="*/ 453 w 1102"/>
                <a:gd name="T63" fmla="*/ 966 h 966"/>
                <a:gd name="T64" fmla="*/ 475 w 1102"/>
                <a:gd name="T65" fmla="*/ 937 h 966"/>
                <a:gd name="T66" fmla="*/ 563 w 1102"/>
                <a:gd name="T67" fmla="*/ 833 h 966"/>
                <a:gd name="T68" fmla="*/ 620 w 1102"/>
                <a:gd name="T69" fmla="*/ 805 h 966"/>
                <a:gd name="T70" fmla="*/ 688 w 1102"/>
                <a:gd name="T71" fmla="*/ 795 h 966"/>
                <a:gd name="T72" fmla="*/ 726 w 1102"/>
                <a:gd name="T73" fmla="*/ 797 h 966"/>
                <a:gd name="T74" fmla="*/ 752 w 1102"/>
                <a:gd name="T75" fmla="*/ 797 h 966"/>
                <a:gd name="T76" fmla="*/ 807 w 1102"/>
                <a:gd name="T77" fmla="*/ 817 h 966"/>
                <a:gd name="T78" fmla="*/ 845 w 1102"/>
                <a:gd name="T79" fmla="*/ 843 h 966"/>
                <a:gd name="T80" fmla="*/ 881 w 1102"/>
                <a:gd name="T81" fmla="*/ 847 h 966"/>
                <a:gd name="T82" fmla="*/ 915 w 1102"/>
                <a:gd name="T83" fmla="*/ 829 h 966"/>
                <a:gd name="T84" fmla="*/ 933 w 1102"/>
                <a:gd name="T85" fmla="*/ 799 h 966"/>
                <a:gd name="T86" fmla="*/ 1098 w 1102"/>
                <a:gd name="T87" fmla="*/ 760 h 966"/>
                <a:gd name="T88" fmla="*/ 1092 w 1102"/>
                <a:gd name="T89" fmla="*/ 702 h 966"/>
                <a:gd name="T90" fmla="*/ 1020 w 1102"/>
                <a:gd name="T91" fmla="*/ 525 h 966"/>
                <a:gd name="T92" fmla="*/ 996 w 1102"/>
                <a:gd name="T93" fmla="*/ 434 h 966"/>
                <a:gd name="T94" fmla="*/ 992 w 1102"/>
                <a:gd name="T95" fmla="*/ 362 h 966"/>
                <a:gd name="T96" fmla="*/ 978 w 1102"/>
                <a:gd name="T97" fmla="*/ 296 h 966"/>
                <a:gd name="T98" fmla="*/ 962 w 1102"/>
                <a:gd name="T99" fmla="*/ 151 h 966"/>
                <a:gd name="T100" fmla="*/ 791 w 1102"/>
                <a:gd name="T101" fmla="*/ 189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02" h="966">
                  <a:moveTo>
                    <a:pt x="791" y="189"/>
                  </a:moveTo>
                  <a:lnTo>
                    <a:pt x="791" y="189"/>
                  </a:lnTo>
                  <a:lnTo>
                    <a:pt x="698" y="217"/>
                  </a:lnTo>
                  <a:lnTo>
                    <a:pt x="698" y="217"/>
                  </a:lnTo>
                  <a:lnTo>
                    <a:pt x="672" y="225"/>
                  </a:lnTo>
                  <a:lnTo>
                    <a:pt x="650" y="227"/>
                  </a:lnTo>
                  <a:lnTo>
                    <a:pt x="650" y="227"/>
                  </a:lnTo>
                  <a:lnTo>
                    <a:pt x="636" y="225"/>
                  </a:lnTo>
                  <a:lnTo>
                    <a:pt x="622" y="223"/>
                  </a:lnTo>
                  <a:lnTo>
                    <a:pt x="611" y="219"/>
                  </a:lnTo>
                  <a:lnTo>
                    <a:pt x="597" y="211"/>
                  </a:lnTo>
                  <a:lnTo>
                    <a:pt x="583" y="203"/>
                  </a:lnTo>
                  <a:lnTo>
                    <a:pt x="569" y="189"/>
                  </a:lnTo>
                  <a:lnTo>
                    <a:pt x="559" y="173"/>
                  </a:lnTo>
                  <a:lnTo>
                    <a:pt x="547" y="151"/>
                  </a:lnTo>
                  <a:lnTo>
                    <a:pt x="547" y="151"/>
                  </a:lnTo>
                  <a:lnTo>
                    <a:pt x="537" y="124"/>
                  </a:lnTo>
                  <a:lnTo>
                    <a:pt x="531" y="96"/>
                  </a:lnTo>
                  <a:lnTo>
                    <a:pt x="527" y="68"/>
                  </a:lnTo>
                  <a:lnTo>
                    <a:pt x="523" y="42"/>
                  </a:lnTo>
                  <a:lnTo>
                    <a:pt x="523" y="42"/>
                  </a:lnTo>
                  <a:lnTo>
                    <a:pt x="519" y="14"/>
                  </a:lnTo>
                  <a:lnTo>
                    <a:pt x="517" y="4"/>
                  </a:lnTo>
                  <a:lnTo>
                    <a:pt x="517" y="4"/>
                  </a:lnTo>
                  <a:lnTo>
                    <a:pt x="507" y="2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440" y="2"/>
                  </a:lnTo>
                  <a:lnTo>
                    <a:pt x="440" y="2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82" y="2"/>
                  </a:lnTo>
                  <a:lnTo>
                    <a:pt x="382" y="2"/>
                  </a:lnTo>
                  <a:lnTo>
                    <a:pt x="358" y="0"/>
                  </a:lnTo>
                  <a:lnTo>
                    <a:pt x="358" y="0"/>
                  </a:lnTo>
                  <a:lnTo>
                    <a:pt x="354" y="2"/>
                  </a:lnTo>
                  <a:lnTo>
                    <a:pt x="354" y="2"/>
                  </a:lnTo>
                  <a:lnTo>
                    <a:pt x="350" y="12"/>
                  </a:lnTo>
                  <a:lnTo>
                    <a:pt x="350" y="12"/>
                  </a:lnTo>
                  <a:lnTo>
                    <a:pt x="342" y="22"/>
                  </a:lnTo>
                  <a:lnTo>
                    <a:pt x="336" y="32"/>
                  </a:lnTo>
                  <a:lnTo>
                    <a:pt x="318" y="46"/>
                  </a:lnTo>
                  <a:lnTo>
                    <a:pt x="302" y="56"/>
                  </a:lnTo>
                  <a:lnTo>
                    <a:pt x="285" y="64"/>
                  </a:lnTo>
                  <a:lnTo>
                    <a:pt x="267" y="68"/>
                  </a:lnTo>
                  <a:lnTo>
                    <a:pt x="251" y="70"/>
                  </a:lnTo>
                  <a:lnTo>
                    <a:pt x="225" y="72"/>
                  </a:lnTo>
                  <a:lnTo>
                    <a:pt x="225" y="72"/>
                  </a:lnTo>
                  <a:lnTo>
                    <a:pt x="215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153" y="96"/>
                  </a:lnTo>
                  <a:lnTo>
                    <a:pt x="153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41" y="112"/>
                  </a:lnTo>
                  <a:lnTo>
                    <a:pt x="135" y="128"/>
                  </a:lnTo>
                  <a:lnTo>
                    <a:pt x="131" y="145"/>
                  </a:lnTo>
                  <a:lnTo>
                    <a:pt x="131" y="165"/>
                  </a:lnTo>
                  <a:lnTo>
                    <a:pt x="131" y="165"/>
                  </a:lnTo>
                  <a:lnTo>
                    <a:pt x="131" y="175"/>
                  </a:lnTo>
                  <a:lnTo>
                    <a:pt x="131" y="185"/>
                  </a:lnTo>
                  <a:lnTo>
                    <a:pt x="125" y="203"/>
                  </a:lnTo>
                  <a:lnTo>
                    <a:pt x="116" y="225"/>
                  </a:lnTo>
                  <a:lnTo>
                    <a:pt x="98" y="247"/>
                  </a:lnTo>
                  <a:lnTo>
                    <a:pt x="98" y="247"/>
                  </a:lnTo>
                  <a:lnTo>
                    <a:pt x="76" y="273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28" y="324"/>
                  </a:lnTo>
                  <a:lnTo>
                    <a:pt x="4" y="352"/>
                  </a:lnTo>
                  <a:lnTo>
                    <a:pt x="4" y="352"/>
                  </a:lnTo>
                  <a:lnTo>
                    <a:pt x="0" y="358"/>
                  </a:lnTo>
                  <a:lnTo>
                    <a:pt x="0" y="358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20" y="372"/>
                  </a:lnTo>
                  <a:lnTo>
                    <a:pt x="34" y="388"/>
                  </a:lnTo>
                  <a:lnTo>
                    <a:pt x="44" y="402"/>
                  </a:lnTo>
                  <a:lnTo>
                    <a:pt x="52" y="418"/>
                  </a:lnTo>
                  <a:lnTo>
                    <a:pt x="58" y="436"/>
                  </a:lnTo>
                  <a:lnTo>
                    <a:pt x="62" y="452"/>
                  </a:lnTo>
                  <a:lnTo>
                    <a:pt x="66" y="483"/>
                  </a:lnTo>
                  <a:lnTo>
                    <a:pt x="66" y="483"/>
                  </a:lnTo>
                  <a:lnTo>
                    <a:pt x="66" y="489"/>
                  </a:lnTo>
                  <a:lnTo>
                    <a:pt x="70" y="493"/>
                  </a:lnTo>
                  <a:lnTo>
                    <a:pt x="76" y="499"/>
                  </a:lnTo>
                  <a:lnTo>
                    <a:pt x="88" y="507"/>
                  </a:lnTo>
                  <a:lnTo>
                    <a:pt x="88" y="507"/>
                  </a:lnTo>
                  <a:lnTo>
                    <a:pt x="112" y="523"/>
                  </a:lnTo>
                  <a:lnTo>
                    <a:pt x="133" y="543"/>
                  </a:lnTo>
                  <a:lnTo>
                    <a:pt x="133" y="543"/>
                  </a:lnTo>
                  <a:lnTo>
                    <a:pt x="139" y="549"/>
                  </a:lnTo>
                  <a:lnTo>
                    <a:pt x="139" y="549"/>
                  </a:lnTo>
                  <a:lnTo>
                    <a:pt x="153" y="569"/>
                  </a:lnTo>
                  <a:lnTo>
                    <a:pt x="167" y="589"/>
                  </a:lnTo>
                  <a:lnTo>
                    <a:pt x="167" y="589"/>
                  </a:lnTo>
                  <a:lnTo>
                    <a:pt x="173" y="601"/>
                  </a:lnTo>
                  <a:lnTo>
                    <a:pt x="179" y="613"/>
                  </a:lnTo>
                  <a:lnTo>
                    <a:pt x="181" y="627"/>
                  </a:lnTo>
                  <a:lnTo>
                    <a:pt x="181" y="642"/>
                  </a:lnTo>
                  <a:lnTo>
                    <a:pt x="181" y="642"/>
                  </a:lnTo>
                  <a:lnTo>
                    <a:pt x="195" y="688"/>
                  </a:lnTo>
                  <a:lnTo>
                    <a:pt x="195" y="688"/>
                  </a:lnTo>
                  <a:lnTo>
                    <a:pt x="207" y="716"/>
                  </a:lnTo>
                  <a:lnTo>
                    <a:pt x="219" y="740"/>
                  </a:lnTo>
                  <a:lnTo>
                    <a:pt x="235" y="760"/>
                  </a:lnTo>
                  <a:lnTo>
                    <a:pt x="251" y="778"/>
                  </a:lnTo>
                  <a:lnTo>
                    <a:pt x="271" y="790"/>
                  </a:lnTo>
                  <a:lnTo>
                    <a:pt x="292" y="801"/>
                  </a:lnTo>
                  <a:lnTo>
                    <a:pt x="318" y="807"/>
                  </a:lnTo>
                  <a:lnTo>
                    <a:pt x="348" y="811"/>
                  </a:lnTo>
                  <a:lnTo>
                    <a:pt x="348" y="811"/>
                  </a:lnTo>
                  <a:lnTo>
                    <a:pt x="342" y="945"/>
                  </a:lnTo>
                  <a:lnTo>
                    <a:pt x="342" y="945"/>
                  </a:lnTo>
                  <a:lnTo>
                    <a:pt x="354" y="939"/>
                  </a:lnTo>
                  <a:lnTo>
                    <a:pt x="366" y="933"/>
                  </a:lnTo>
                  <a:lnTo>
                    <a:pt x="378" y="929"/>
                  </a:lnTo>
                  <a:lnTo>
                    <a:pt x="390" y="929"/>
                  </a:lnTo>
                  <a:lnTo>
                    <a:pt x="390" y="929"/>
                  </a:lnTo>
                  <a:lnTo>
                    <a:pt x="400" y="929"/>
                  </a:lnTo>
                  <a:lnTo>
                    <a:pt x="408" y="931"/>
                  </a:lnTo>
                  <a:lnTo>
                    <a:pt x="424" y="937"/>
                  </a:lnTo>
                  <a:lnTo>
                    <a:pt x="440" y="949"/>
                  </a:lnTo>
                  <a:lnTo>
                    <a:pt x="453" y="966"/>
                  </a:lnTo>
                  <a:lnTo>
                    <a:pt x="453" y="966"/>
                  </a:lnTo>
                  <a:lnTo>
                    <a:pt x="465" y="949"/>
                  </a:lnTo>
                  <a:lnTo>
                    <a:pt x="475" y="937"/>
                  </a:lnTo>
                  <a:lnTo>
                    <a:pt x="475" y="937"/>
                  </a:lnTo>
                  <a:lnTo>
                    <a:pt x="493" y="905"/>
                  </a:lnTo>
                  <a:lnTo>
                    <a:pt x="515" y="879"/>
                  </a:lnTo>
                  <a:lnTo>
                    <a:pt x="537" y="853"/>
                  </a:lnTo>
                  <a:lnTo>
                    <a:pt x="563" y="833"/>
                  </a:lnTo>
                  <a:lnTo>
                    <a:pt x="577" y="825"/>
                  </a:lnTo>
                  <a:lnTo>
                    <a:pt x="591" y="817"/>
                  </a:lnTo>
                  <a:lnTo>
                    <a:pt x="605" y="811"/>
                  </a:lnTo>
                  <a:lnTo>
                    <a:pt x="620" y="805"/>
                  </a:lnTo>
                  <a:lnTo>
                    <a:pt x="636" y="801"/>
                  </a:lnTo>
                  <a:lnTo>
                    <a:pt x="652" y="797"/>
                  </a:lnTo>
                  <a:lnTo>
                    <a:pt x="670" y="795"/>
                  </a:lnTo>
                  <a:lnTo>
                    <a:pt x="688" y="795"/>
                  </a:lnTo>
                  <a:lnTo>
                    <a:pt x="688" y="795"/>
                  </a:lnTo>
                  <a:lnTo>
                    <a:pt x="706" y="795"/>
                  </a:lnTo>
                  <a:lnTo>
                    <a:pt x="726" y="797"/>
                  </a:lnTo>
                  <a:lnTo>
                    <a:pt x="726" y="797"/>
                  </a:lnTo>
                  <a:lnTo>
                    <a:pt x="732" y="799"/>
                  </a:lnTo>
                  <a:lnTo>
                    <a:pt x="732" y="799"/>
                  </a:lnTo>
                  <a:lnTo>
                    <a:pt x="752" y="797"/>
                  </a:lnTo>
                  <a:lnTo>
                    <a:pt x="752" y="797"/>
                  </a:lnTo>
                  <a:lnTo>
                    <a:pt x="764" y="799"/>
                  </a:lnTo>
                  <a:lnTo>
                    <a:pt x="764" y="799"/>
                  </a:lnTo>
                  <a:lnTo>
                    <a:pt x="793" y="809"/>
                  </a:lnTo>
                  <a:lnTo>
                    <a:pt x="807" y="817"/>
                  </a:lnTo>
                  <a:lnTo>
                    <a:pt x="819" y="825"/>
                  </a:lnTo>
                  <a:lnTo>
                    <a:pt x="819" y="825"/>
                  </a:lnTo>
                  <a:lnTo>
                    <a:pt x="831" y="835"/>
                  </a:lnTo>
                  <a:lnTo>
                    <a:pt x="845" y="843"/>
                  </a:lnTo>
                  <a:lnTo>
                    <a:pt x="859" y="847"/>
                  </a:lnTo>
                  <a:lnTo>
                    <a:pt x="871" y="849"/>
                  </a:lnTo>
                  <a:lnTo>
                    <a:pt x="871" y="849"/>
                  </a:lnTo>
                  <a:lnTo>
                    <a:pt x="881" y="847"/>
                  </a:lnTo>
                  <a:lnTo>
                    <a:pt x="891" y="845"/>
                  </a:lnTo>
                  <a:lnTo>
                    <a:pt x="899" y="841"/>
                  </a:lnTo>
                  <a:lnTo>
                    <a:pt x="909" y="835"/>
                  </a:lnTo>
                  <a:lnTo>
                    <a:pt x="915" y="829"/>
                  </a:lnTo>
                  <a:lnTo>
                    <a:pt x="923" y="819"/>
                  </a:lnTo>
                  <a:lnTo>
                    <a:pt x="927" y="809"/>
                  </a:lnTo>
                  <a:lnTo>
                    <a:pt x="933" y="799"/>
                  </a:lnTo>
                  <a:lnTo>
                    <a:pt x="933" y="799"/>
                  </a:lnTo>
                  <a:lnTo>
                    <a:pt x="945" y="760"/>
                  </a:lnTo>
                  <a:lnTo>
                    <a:pt x="945" y="760"/>
                  </a:lnTo>
                  <a:lnTo>
                    <a:pt x="1098" y="760"/>
                  </a:lnTo>
                  <a:lnTo>
                    <a:pt x="1098" y="760"/>
                  </a:lnTo>
                  <a:lnTo>
                    <a:pt x="1102" y="748"/>
                  </a:lnTo>
                  <a:lnTo>
                    <a:pt x="1102" y="748"/>
                  </a:lnTo>
                  <a:lnTo>
                    <a:pt x="1098" y="726"/>
                  </a:lnTo>
                  <a:lnTo>
                    <a:pt x="1092" y="702"/>
                  </a:lnTo>
                  <a:lnTo>
                    <a:pt x="1076" y="658"/>
                  </a:lnTo>
                  <a:lnTo>
                    <a:pt x="1058" y="615"/>
                  </a:lnTo>
                  <a:lnTo>
                    <a:pt x="1038" y="571"/>
                  </a:lnTo>
                  <a:lnTo>
                    <a:pt x="1020" y="525"/>
                  </a:lnTo>
                  <a:lnTo>
                    <a:pt x="1012" y="503"/>
                  </a:lnTo>
                  <a:lnTo>
                    <a:pt x="1004" y="481"/>
                  </a:lnTo>
                  <a:lnTo>
                    <a:pt x="1000" y="458"/>
                  </a:lnTo>
                  <a:lnTo>
                    <a:pt x="996" y="434"/>
                  </a:lnTo>
                  <a:lnTo>
                    <a:pt x="994" y="410"/>
                  </a:lnTo>
                  <a:lnTo>
                    <a:pt x="994" y="386"/>
                  </a:lnTo>
                  <a:lnTo>
                    <a:pt x="994" y="386"/>
                  </a:lnTo>
                  <a:lnTo>
                    <a:pt x="992" y="362"/>
                  </a:lnTo>
                  <a:lnTo>
                    <a:pt x="988" y="340"/>
                  </a:lnTo>
                  <a:lnTo>
                    <a:pt x="982" y="318"/>
                  </a:lnTo>
                  <a:lnTo>
                    <a:pt x="978" y="296"/>
                  </a:lnTo>
                  <a:lnTo>
                    <a:pt x="978" y="296"/>
                  </a:lnTo>
                  <a:lnTo>
                    <a:pt x="972" y="233"/>
                  </a:lnTo>
                  <a:lnTo>
                    <a:pt x="964" y="167"/>
                  </a:lnTo>
                  <a:lnTo>
                    <a:pt x="964" y="167"/>
                  </a:lnTo>
                  <a:lnTo>
                    <a:pt x="962" y="151"/>
                  </a:lnTo>
                  <a:lnTo>
                    <a:pt x="954" y="139"/>
                  </a:lnTo>
                  <a:lnTo>
                    <a:pt x="954" y="139"/>
                  </a:lnTo>
                  <a:lnTo>
                    <a:pt x="791" y="189"/>
                  </a:lnTo>
                  <a:lnTo>
                    <a:pt x="791" y="18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23" name="Freeform 17"/>
            <p:cNvSpPr>
              <a:spLocks/>
            </p:cNvSpPr>
            <p:nvPr/>
          </p:nvSpPr>
          <p:spPr bwMode="auto">
            <a:xfrm>
              <a:off x="6929944" y="2682687"/>
              <a:ext cx="137684" cy="210220"/>
            </a:xfrm>
            <a:custGeom>
              <a:avLst/>
              <a:gdLst>
                <a:gd name="T0" fmla="*/ 300 w 831"/>
                <a:gd name="T1" fmla="*/ 1282 h 1282"/>
                <a:gd name="T2" fmla="*/ 320 w 831"/>
                <a:gd name="T3" fmla="*/ 1276 h 1282"/>
                <a:gd name="T4" fmla="*/ 344 w 831"/>
                <a:gd name="T5" fmla="*/ 1234 h 1282"/>
                <a:gd name="T6" fmla="*/ 374 w 831"/>
                <a:gd name="T7" fmla="*/ 1192 h 1282"/>
                <a:gd name="T8" fmla="*/ 398 w 831"/>
                <a:gd name="T9" fmla="*/ 1200 h 1282"/>
                <a:gd name="T10" fmla="*/ 431 w 831"/>
                <a:gd name="T11" fmla="*/ 1230 h 1282"/>
                <a:gd name="T12" fmla="*/ 463 w 831"/>
                <a:gd name="T13" fmla="*/ 1240 h 1282"/>
                <a:gd name="T14" fmla="*/ 495 w 831"/>
                <a:gd name="T15" fmla="*/ 1210 h 1282"/>
                <a:gd name="T16" fmla="*/ 551 w 831"/>
                <a:gd name="T17" fmla="*/ 1137 h 1282"/>
                <a:gd name="T18" fmla="*/ 577 w 831"/>
                <a:gd name="T19" fmla="*/ 1073 h 1282"/>
                <a:gd name="T20" fmla="*/ 644 w 831"/>
                <a:gd name="T21" fmla="*/ 1020 h 1282"/>
                <a:gd name="T22" fmla="*/ 714 w 831"/>
                <a:gd name="T23" fmla="*/ 994 h 1282"/>
                <a:gd name="T24" fmla="*/ 742 w 831"/>
                <a:gd name="T25" fmla="*/ 990 h 1282"/>
                <a:gd name="T26" fmla="*/ 765 w 831"/>
                <a:gd name="T27" fmla="*/ 1022 h 1282"/>
                <a:gd name="T28" fmla="*/ 793 w 831"/>
                <a:gd name="T29" fmla="*/ 1077 h 1282"/>
                <a:gd name="T30" fmla="*/ 831 w 831"/>
                <a:gd name="T31" fmla="*/ 984 h 1282"/>
                <a:gd name="T32" fmla="*/ 819 w 831"/>
                <a:gd name="T33" fmla="*/ 956 h 1282"/>
                <a:gd name="T34" fmla="*/ 799 w 831"/>
                <a:gd name="T35" fmla="*/ 938 h 1282"/>
                <a:gd name="T36" fmla="*/ 777 w 831"/>
                <a:gd name="T37" fmla="*/ 940 h 1282"/>
                <a:gd name="T38" fmla="*/ 720 w 831"/>
                <a:gd name="T39" fmla="*/ 920 h 1282"/>
                <a:gd name="T40" fmla="*/ 680 w 831"/>
                <a:gd name="T41" fmla="*/ 868 h 1282"/>
                <a:gd name="T42" fmla="*/ 642 w 831"/>
                <a:gd name="T43" fmla="*/ 833 h 1282"/>
                <a:gd name="T44" fmla="*/ 598 w 831"/>
                <a:gd name="T45" fmla="*/ 775 h 1282"/>
                <a:gd name="T46" fmla="*/ 594 w 831"/>
                <a:gd name="T47" fmla="*/ 705 h 1282"/>
                <a:gd name="T48" fmla="*/ 606 w 831"/>
                <a:gd name="T49" fmla="*/ 624 h 1282"/>
                <a:gd name="T50" fmla="*/ 585 w 831"/>
                <a:gd name="T51" fmla="*/ 544 h 1282"/>
                <a:gd name="T52" fmla="*/ 585 w 831"/>
                <a:gd name="T53" fmla="*/ 521 h 1282"/>
                <a:gd name="T54" fmla="*/ 557 w 831"/>
                <a:gd name="T55" fmla="*/ 367 h 1282"/>
                <a:gd name="T56" fmla="*/ 573 w 831"/>
                <a:gd name="T57" fmla="*/ 324 h 1282"/>
                <a:gd name="T58" fmla="*/ 610 w 831"/>
                <a:gd name="T59" fmla="*/ 250 h 1282"/>
                <a:gd name="T60" fmla="*/ 642 w 831"/>
                <a:gd name="T61" fmla="*/ 216 h 1282"/>
                <a:gd name="T62" fmla="*/ 674 w 831"/>
                <a:gd name="T63" fmla="*/ 137 h 1282"/>
                <a:gd name="T64" fmla="*/ 688 w 831"/>
                <a:gd name="T65" fmla="*/ 27 h 1282"/>
                <a:gd name="T66" fmla="*/ 672 w 831"/>
                <a:gd name="T67" fmla="*/ 0 h 1282"/>
                <a:gd name="T68" fmla="*/ 652 w 831"/>
                <a:gd name="T69" fmla="*/ 25 h 1282"/>
                <a:gd name="T70" fmla="*/ 636 w 831"/>
                <a:gd name="T71" fmla="*/ 59 h 1282"/>
                <a:gd name="T72" fmla="*/ 600 w 831"/>
                <a:gd name="T73" fmla="*/ 71 h 1282"/>
                <a:gd name="T74" fmla="*/ 511 w 831"/>
                <a:gd name="T75" fmla="*/ 87 h 1282"/>
                <a:gd name="T76" fmla="*/ 402 w 831"/>
                <a:gd name="T77" fmla="*/ 143 h 1282"/>
                <a:gd name="T78" fmla="*/ 330 w 831"/>
                <a:gd name="T79" fmla="*/ 189 h 1282"/>
                <a:gd name="T80" fmla="*/ 280 w 831"/>
                <a:gd name="T81" fmla="*/ 202 h 1282"/>
                <a:gd name="T82" fmla="*/ 245 w 831"/>
                <a:gd name="T83" fmla="*/ 192 h 1282"/>
                <a:gd name="T84" fmla="*/ 227 w 831"/>
                <a:gd name="T85" fmla="*/ 185 h 1282"/>
                <a:gd name="T86" fmla="*/ 205 w 831"/>
                <a:gd name="T87" fmla="*/ 194 h 1282"/>
                <a:gd name="T88" fmla="*/ 155 w 831"/>
                <a:gd name="T89" fmla="*/ 266 h 1282"/>
                <a:gd name="T90" fmla="*/ 125 w 831"/>
                <a:gd name="T91" fmla="*/ 320 h 1282"/>
                <a:gd name="T92" fmla="*/ 72 w 831"/>
                <a:gd name="T93" fmla="*/ 350 h 1282"/>
                <a:gd name="T94" fmla="*/ 32 w 831"/>
                <a:gd name="T95" fmla="*/ 367 h 1282"/>
                <a:gd name="T96" fmla="*/ 56 w 831"/>
                <a:gd name="T97" fmla="*/ 427 h 1282"/>
                <a:gd name="T98" fmla="*/ 38 w 831"/>
                <a:gd name="T99" fmla="*/ 503 h 1282"/>
                <a:gd name="T100" fmla="*/ 18 w 831"/>
                <a:gd name="T101" fmla="*/ 536 h 1282"/>
                <a:gd name="T102" fmla="*/ 34 w 831"/>
                <a:gd name="T103" fmla="*/ 636 h 1282"/>
                <a:gd name="T104" fmla="*/ 68 w 831"/>
                <a:gd name="T105" fmla="*/ 805 h 1282"/>
                <a:gd name="T106" fmla="*/ 58 w 831"/>
                <a:gd name="T107" fmla="*/ 886 h 1282"/>
                <a:gd name="T108" fmla="*/ 22 w 831"/>
                <a:gd name="T109" fmla="*/ 938 h 1282"/>
                <a:gd name="T110" fmla="*/ 2 w 831"/>
                <a:gd name="T111" fmla="*/ 972 h 1282"/>
                <a:gd name="T112" fmla="*/ 16 w 831"/>
                <a:gd name="T113" fmla="*/ 1016 h 1282"/>
                <a:gd name="T114" fmla="*/ 52 w 831"/>
                <a:gd name="T115" fmla="*/ 1051 h 1282"/>
                <a:gd name="T116" fmla="*/ 68 w 831"/>
                <a:gd name="T117" fmla="*/ 1111 h 1282"/>
                <a:gd name="T118" fmla="*/ 56 w 831"/>
                <a:gd name="T119" fmla="*/ 1165 h 1282"/>
                <a:gd name="T120" fmla="*/ 64 w 831"/>
                <a:gd name="T121" fmla="*/ 1210 h 1282"/>
                <a:gd name="T122" fmla="*/ 105 w 831"/>
                <a:gd name="T123" fmla="*/ 1232 h 1282"/>
                <a:gd name="T124" fmla="*/ 259 w 831"/>
                <a:gd name="T125" fmla="*/ 1276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1" h="1282">
                  <a:moveTo>
                    <a:pt x="259" y="1276"/>
                  </a:moveTo>
                  <a:lnTo>
                    <a:pt x="259" y="1276"/>
                  </a:lnTo>
                  <a:lnTo>
                    <a:pt x="282" y="1280"/>
                  </a:lnTo>
                  <a:lnTo>
                    <a:pt x="300" y="1282"/>
                  </a:lnTo>
                  <a:lnTo>
                    <a:pt x="300" y="1282"/>
                  </a:lnTo>
                  <a:lnTo>
                    <a:pt x="308" y="1280"/>
                  </a:lnTo>
                  <a:lnTo>
                    <a:pt x="314" y="1280"/>
                  </a:lnTo>
                  <a:lnTo>
                    <a:pt x="320" y="1276"/>
                  </a:lnTo>
                  <a:lnTo>
                    <a:pt x="324" y="1272"/>
                  </a:lnTo>
                  <a:lnTo>
                    <a:pt x="334" y="1258"/>
                  </a:lnTo>
                  <a:lnTo>
                    <a:pt x="344" y="1234"/>
                  </a:lnTo>
                  <a:lnTo>
                    <a:pt x="344" y="1234"/>
                  </a:lnTo>
                  <a:lnTo>
                    <a:pt x="352" y="1216"/>
                  </a:lnTo>
                  <a:lnTo>
                    <a:pt x="360" y="1202"/>
                  </a:lnTo>
                  <a:lnTo>
                    <a:pt x="370" y="1194"/>
                  </a:lnTo>
                  <a:lnTo>
                    <a:pt x="374" y="1192"/>
                  </a:lnTo>
                  <a:lnTo>
                    <a:pt x="378" y="1192"/>
                  </a:lnTo>
                  <a:lnTo>
                    <a:pt x="378" y="1192"/>
                  </a:lnTo>
                  <a:lnTo>
                    <a:pt x="388" y="1194"/>
                  </a:lnTo>
                  <a:lnTo>
                    <a:pt x="398" y="1200"/>
                  </a:lnTo>
                  <a:lnTo>
                    <a:pt x="410" y="1210"/>
                  </a:lnTo>
                  <a:lnTo>
                    <a:pt x="424" y="1224"/>
                  </a:lnTo>
                  <a:lnTo>
                    <a:pt x="424" y="1224"/>
                  </a:lnTo>
                  <a:lnTo>
                    <a:pt x="431" y="1230"/>
                  </a:lnTo>
                  <a:lnTo>
                    <a:pt x="441" y="1234"/>
                  </a:lnTo>
                  <a:lnTo>
                    <a:pt x="453" y="1238"/>
                  </a:lnTo>
                  <a:lnTo>
                    <a:pt x="463" y="1240"/>
                  </a:lnTo>
                  <a:lnTo>
                    <a:pt x="463" y="1240"/>
                  </a:lnTo>
                  <a:lnTo>
                    <a:pt x="467" y="1240"/>
                  </a:lnTo>
                  <a:lnTo>
                    <a:pt x="469" y="1238"/>
                  </a:lnTo>
                  <a:lnTo>
                    <a:pt x="469" y="1238"/>
                  </a:lnTo>
                  <a:lnTo>
                    <a:pt x="495" y="1210"/>
                  </a:lnTo>
                  <a:lnTo>
                    <a:pt x="521" y="1183"/>
                  </a:lnTo>
                  <a:lnTo>
                    <a:pt x="533" y="1167"/>
                  </a:lnTo>
                  <a:lnTo>
                    <a:pt x="543" y="1153"/>
                  </a:lnTo>
                  <a:lnTo>
                    <a:pt x="551" y="1137"/>
                  </a:lnTo>
                  <a:lnTo>
                    <a:pt x="557" y="1121"/>
                  </a:lnTo>
                  <a:lnTo>
                    <a:pt x="557" y="1121"/>
                  </a:lnTo>
                  <a:lnTo>
                    <a:pt x="567" y="1095"/>
                  </a:lnTo>
                  <a:lnTo>
                    <a:pt x="577" y="1073"/>
                  </a:lnTo>
                  <a:lnTo>
                    <a:pt x="591" y="1055"/>
                  </a:lnTo>
                  <a:lnTo>
                    <a:pt x="606" y="1041"/>
                  </a:lnTo>
                  <a:lnTo>
                    <a:pt x="624" y="1029"/>
                  </a:lnTo>
                  <a:lnTo>
                    <a:pt x="644" y="1020"/>
                  </a:lnTo>
                  <a:lnTo>
                    <a:pt x="664" y="1010"/>
                  </a:lnTo>
                  <a:lnTo>
                    <a:pt x="686" y="1002"/>
                  </a:lnTo>
                  <a:lnTo>
                    <a:pt x="686" y="1002"/>
                  </a:lnTo>
                  <a:lnTo>
                    <a:pt x="714" y="994"/>
                  </a:lnTo>
                  <a:lnTo>
                    <a:pt x="726" y="990"/>
                  </a:lnTo>
                  <a:lnTo>
                    <a:pt x="734" y="990"/>
                  </a:lnTo>
                  <a:lnTo>
                    <a:pt x="734" y="990"/>
                  </a:lnTo>
                  <a:lnTo>
                    <a:pt x="742" y="990"/>
                  </a:lnTo>
                  <a:lnTo>
                    <a:pt x="748" y="994"/>
                  </a:lnTo>
                  <a:lnTo>
                    <a:pt x="752" y="998"/>
                  </a:lnTo>
                  <a:lnTo>
                    <a:pt x="756" y="1004"/>
                  </a:lnTo>
                  <a:lnTo>
                    <a:pt x="765" y="1022"/>
                  </a:lnTo>
                  <a:lnTo>
                    <a:pt x="775" y="1047"/>
                  </a:lnTo>
                  <a:lnTo>
                    <a:pt x="775" y="1047"/>
                  </a:lnTo>
                  <a:lnTo>
                    <a:pt x="779" y="1057"/>
                  </a:lnTo>
                  <a:lnTo>
                    <a:pt x="793" y="1077"/>
                  </a:lnTo>
                  <a:lnTo>
                    <a:pt x="793" y="1077"/>
                  </a:lnTo>
                  <a:lnTo>
                    <a:pt x="817" y="1025"/>
                  </a:lnTo>
                  <a:lnTo>
                    <a:pt x="825" y="1004"/>
                  </a:lnTo>
                  <a:lnTo>
                    <a:pt x="831" y="984"/>
                  </a:lnTo>
                  <a:lnTo>
                    <a:pt x="831" y="984"/>
                  </a:lnTo>
                  <a:lnTo>
                    <a:pt x="829" y="978"/>
                  </a:lnTo>
                  <a:lnTo>
                    <a:pt x="827" y="970"/>
                  </a:lnTo>
                  <a:lnTo>
                    <a:pt x="819" y="956"/>
                  </a:lnTo>
                  <a:lnTo>
                    <a:pt x="809" y="942"/>
                  </a:lnTo>
                  <a:lnTo>
                    <a:pt x="803" y="940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77" y="940"/>
                  </a:lnTo>
                  <a:lnTo>
                    <a:pt x="777" y="940"/>
                  </a:lnTo>
                  <a:lnTo>
                    <a:pt x="759" y="938"/>
                  </a:lnTo>
                  <a:lnTo>
                    <a:pt x="746" y="934"/>
                  </a:lnTo>
                  <a:lnTo>
                    <a:pt x="732" y="928"/>
                  </a:lnTo>
                  <a:lnTo>
                    <a:pt x="720" y="920"/>
                  </a:lnTo>
                  <a:lnTo>
                    <a:pt x="708" y="908"/>
                  </a:lnTo>
                  <a:lnTo>
                    <a:pt x="698" y="896"/>
                  </a:lnTo>
                  <a:lnTo>
                    <a:pt x="680" y="868"/>
                  </a:lnTo>
                  <a:lnTo>
                    <a:pt x="680" y="868"/>
                  </a:lnTo>
                  <a:lnTo>
                    <a:pt x="672" y="858"/>
                  </a:lnTo>
                  <a:lnTo>
                    <a:pt x="662" y="849"/>
                  </a:lnTo>
                  <a:lnTo>
                    <a:pt x="642" y="833"/>
                  </a:lnTo>
                  <a:lnTo>
                    <a:pt x="642" y="833"/>
                  </a:lnTo>
                  <a:lnTo>
                    <a:pt x="626" y="819"/>
                  </a:lnTo>
                  <a:lnTo>
                    <a:pt x="614" y="807"/>
                  </a:lnTo>
                  <a:lnTo>
                    <a:pt x="604" y="791"/>
                  </a:lnTo>
                  <a:lnTo>
                    <a:pt x="598" y="775"/>
                  </a:lnTo>
                  <a:lnTo>
                    <a:pt x="594" y="759"/>
                  </a:lnTo>
                  <a:lnTo>
                    <a:pt x="592" y="741"/>
                  </a:lnTo>
                  <a:lnTo>
                    <a:pt x="592" y="723"/>
                  </a:lnTo>
                  <a:lnTo>
                    <a:pt x="594" y="705"/>
                  </a:lnTo>
                  <a:lnTo>
                    <a:pt x="594" y="705"/>
                  </a:lnTo>
                  <a:lnTo>
                    <a:pt x="602" y="666"/>
                  </a:lnTo>
                  <a:lnTo>
                    <a:pt x="604" y="644"/>
                  </a:lnTo>
                  <a:lnTo>
                    <a:pt x="606" y="624"/>
                  </a:lnTo>
                  <a:lnTo>
                    <a:pt x="604" y="604"/>
                  </a:lnTo>
                  <a:lnTo>
                    <a:pt x="602" y="584"/>
                  </a:lnTo>
                  <a:lnTo>
                    <a:pt x="594" y="564"/>
                  </a:lnTo>
                  <a:lnTo>
                    <a:pt x="585" y="544"/>
                  </a:lnTo>
                  <a:lnTo>
                    <a:pt x="585" y="544"/>
                  </a:lnTo>
                  <a:lnTo>
                    <a:pt x="585" y="540"/>
                  </a:lnTo>
                  <a:lnTo>
                    <a:pt x="585" y="534"/>
                  </a:lnTo>
                  <a:lnTo>
                    <a:pt x="585" y="521"/>
                  </a:lnTo>
                  <a:lnTo>
                    <a:pt x="585" y="521"/>
                  </a:lnTo>
                  <a:lnTo>
                    <a:pt x="559" y="383"/>
                  </a:lnTo>
                  <a:lnTo>
                    <a:pt x="559" y="383"/>
                  </a:lnTo>
                  <a:lnTo>
                    <a:pt x="557" y="367"/>
                  </a:lnTo>
                  <a:lnTo>
                    <a:pt x="557" y="361"/>
                  </a:lnTo>
                  <a:lnTo>
                    <a:pt x="559" y="356"/>
                  </a:lnTo>
                  <a:lnTo>
                    <a:pt x="559" y="356"/>
                  </a:lnTo>
                  <a:lnTo>
                    <a:pt x="573" y="324"/>
                  </a:lnTo>
                  <a:lnTo>
                    <a:pt x="587" y="292"/>
                  </a:lnTo>
                  <a:lnTo>
                    <a:pt x="592" y="278"/>
                  </a:lnTo>
                  <a:lnTo>
                    <a:pt x="602" y="264"/>
                  </a:lnTo>
                  <a:lnTo>
                    <a:pt x="610" y="250"/>
                  </a:lnTo>
                  <a:lnTo>
                    <a:pt x="622" y="240"/>
                  </a:lnTo>
                  <a:lnTo>
                    <a:pt x="622" y="240"/>
                  </a:lnTo>
                  <a:lnTo>
                    <a:pt x="634" y="228"/>
                  </a:lnTo>
                  <a:lnTo>
                    <a:pt x="642" y="216"/>
                  </a:lnTo>
                  <a:lnTo>
                    <a:pt x="652" y="204"/>
                  </a:lnTo>
                  <a:lnTo>
                    <a:pt x="658" y="191"/>
                  </a:lnTo>
                  <a:lnTo>
                    <a:pt x="668" y="165"/>
                  </a:lnTo>
                  <a:lnTo>
                    <a:pt x="674" y="137"/>
                  </a:lnTo>
                  <a:lnTo>
                    <a:pt x="678" y="111"/>
                  </a:lnTo>
                  <a:lnTo>
                    <a:pt x="680" y="81"/>
                  </a:lnTo>
                  <a:lnTo>
                    <a:pt x="684" y="53"/>
                  </a:lnTo>
                  <a:lnTo>
                    <a:pt x="688" y="27"/>
                  </a:lnTo>
                  <a:lnTo>
                    <a:pt x="688" y="27"/>
                  </a:lnTo>
                  <a:lnTo>
                    <a:pt x="686" y="22"/>
                  </a:lnTo>
                  <a:lnTo>
                    <a:pt x="682" y="14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60" y="14"/>
                  </a:lnTo>
                  <a:lnTo>
                    <a:pt x="654" y="20"/>
                  </a:lnTo>
                  <a:lnTo>
                    <a:pt x="652" y="25"/>
                  </a:lnTo>
                  <a:lnTo>
                    <a:pt x="652" y="25"/>
                  </a:lnTo>
                  <a:lnTo>
                    <a:pt x="646" y="45"/>
                  </a:lnTo>
                  <a:lnTo>
                    <a:pt x="642" y="51"/>
                  </a:lnTo>
                  <a:lnTo>
                    <a:pt x="636" y="59"/>
                  </a:lnTo>
                  <a:lnTo>
                    <a:pt x="630" y="63"/>
                  </a:lnTo>
                  <a:lnTo>
                    <a:pt x="622" y="67"/>
                  </a:lnTo>
                  <a:lnTo>
                    <a:pt x="612" y="69"/>
                  </a:lnTo>
                  <a:lnTo>
                    <a:pt x="600" y="71"/>
                  </a:lnTo>
                  <a:lnTo>
                    <a:pt x="600" y="71"/>
                  </a:lnTo>
                  <a:lnTo>
                    <a:pt x="571" y="73"/>
                  </a:lnTo>
                  <a:lnTo>
                    <a:pt x="539" y="79"/>
                  </a:lnTo>
                  <a:lnTo>
                    <a:pt x="511" y="87"/>
                  </a:lnTo>
                  <a:lnTo>
                    <a:pt x="481" y="99"/>
                  </a:lnTo>
                  <a:lnTo>
                    <a:pt x="455" y="111"/>
                  </a:lnTo>
                  <a:lnTo>
                    <a:pt x="427" y="127"/>
                  </a:lnTo>
                  <a:lnTo>
                    <a:pt x="402" y="143"/>
                  </a:lnTo>
                  <a:lnTo>
                    <a:pt x="376" y="159"/>
                  </a:lnTo>
                  <a:lnTo>
                    <a:pt x="376" y="159"/>
                  </a:lnTo>
                  <a:lnTo>
                    <a:pt x="352" y="175"/>
                  </a:lnTo>
                  <a:lnTo>
                    <a:pt x="330" y="189"/>
                  </a:lnTo>
                  <a:lnTo>
                    <a:pt x="318" y="194"/>
                  </a:lnTo>
                  <a:lnTo>
                    <a:pt x="306" y="198"/>
                  </a:lnTo>
                  <a:lnTo>
                    <a:pt x="292" y="200"/>
                  </a:lnTo>
                  <a:lnTo>
                    <a:pt x="280" y="202"/>
                  </a:lnTo>
                  <a:lnTo>
                    <a:pt x="280" y="202"/>
                  </a:lnTo>
                  <a:lnTo>
                    <a:pt x="268" y="200"/>
                  </a:lnTo>
                  <a:lnTo>
                    <a:pt x="257" y="198"/>
                  </a:lnTo>
                  <a:lnTo>
                    <a:pt x="245" y="192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15" y="189"/>
                  </a:lnTo>
                  <a:lnTo>
                    <a:pt x="209" y="191"/>
                  </a:lnTo>
                  <a:lnTo>
                    <a:pt x="205" y="194"/>
                  </a:lnTo>
                  <a:lnTo>
                    <a:pt x="205" y="194"/>
                  </a:lnTo>
                  <a:lnTo>
                    <a:pt x="177" y="228"/>
                  </a:lnTo>
                  <a:lnTo>
                    <a:pt x="163" y="248"/>
                  </a:lnTo>
                  <a:lnTo>
                    <a:pt x="155" y="266"/>
                  </a:lnTo>
                  <a:lnTo>
                    <a:pt x="155" y="266"/>
                  </a:lnTo>
                  <a:lnTo>
                    <a:pt x="149" y="282"/>
                  </a:lnTo>
                  <a:lnTo>
                    <a:pt x="141" y="296"/>
                  </a:lnTo>
                  <a:lnTo>
                    <a:pt x="135" y="310"/>
                  </a:lnTo>
                  <a:lnTo>
                    <a:pt x="125" y="320"/>
                  </a:lnTo>
                  <a:lnTo>
                    <a:pt x="115" y="330"/>
                  </a:lnTo>
                  <a:lnTo>
                    <a:pt x="103" y="338"/>
                  </a:lnTo>
                  <a:lnTo>
                    <a:pt x="90" y="344"/>
                  </a:lnTo>
                  <a:lnTo>
                    <a:pt x="72" y="350"/>
                  </a:lnTo>
                  <a:lnTo>
                    <a:pt x="72" y="350"/>
                  </a:lnTo>
                  <a:lnTo>
                    <a:pt x="64" y="352"/>
                  </a:lnTo>
                  <a:lnTo>
                    <a:pt x="54" y="356"/>
                  </a:lnTo>
                  <a:lnTo>
                    <a:pt x="32" y="367"/>
                  </a:lnTo>
                  <a:lnTo>
                    <a:pt x="32" y="367"/>
                  </a:lnTo>
                  <a:lnTo>
                    <a:pt x="44" y="387"/>
                  </a:lnTo>
                  <a:lnTo>
                    <a:pt x="52" y="407"/>
                  </a:lnTo>
                  <a:lnTo>
                    <a:pt x="56" y="427"/>
                  </a:lnTo>
                  <a:lnTo>
                    <a:pt x="56" y="447"/>
                  </a:lnTo>
                  <a:lnTo>
                    <a:pt x="52" y="465"/>
                  </a:lnTo>
                  <a:lnTo>
                    <a:pt x="46" y="485"/>
                  </a:lnTo>
                  <a:lnTo>
                    <a:pt x="38" y="503"/>
                  </a:lnTo>
                  <a:lnTo>
                    <a:pt x="26" y="521"/>
                  </a:lnTo>
                  <a:lnTo>
                    <a:pt x="26" y="521"/>
                  </a:lnTo>
                  <a:lnTo>
                    <a:pt x="22" y="528"/>
                  </a:lnTo>
                  <a:lnTo>
                    <a:pt x="18" y="536"/>
                  </a:lnTo>
                  <a:lnTo>
                    <a:pt x="18" y="544"/>
                  </a:lnTo>
                  <a:lnTo>
                    <a:pt x="18" y="552"/>
                  </a:lnTo>
                  <a:lnTo>
                    <a:pt x="18" y="552"/>
                  </a:lnTo>
                  <a:lnTo>
                    <a:pt x="34" y="636"/>
                  </a:lnTo>
                  <a:lnTo>
                    <a:pt x="52" y="721"/>
                  </a:lnTo>
                  <a:lnTo>
                    <a:pt x="52" y="721"/>
                  </a:lnTo>
                  <a:lnTo>
                    <a:pt x="64" y="777"/>
                  </a:lnTo>
                  <a:lnTo>
                    <a:pt x="68" y="805"/>
                  </a:lnTo>
                  <a:lnTo>
                    <a:pt x="70" y="833"/>
                  </a:lnTo>
                  <a:lnTo>
                    <a:pt x="66" y="860"/>
                  </a:lnTo>
                  <a:lnTo>
                    <a:pt x="62" y="874"/>
                  </a:lnTo>
                  <a:lnTo>
                    <a:pt x="58" y="886"/>
                  </a:lnTo>
                  <a:lnTo>
                    <a:pt x="52" y="900"/>
                  </a:lnTo>
                  <a:lnTo>
                    <a:pt x="44" y="912"/>
                  </a:lnTo>
                  <a:lnTo>
                    <a:pt x="34" y="926"/>
                  </a:lnTo>
                  <a:lnTo>
                    <a:pt x="22" y="938"/>
                  </a:lnTo>
                  <a:lnTo>
                    <a:pt x="22" y="938"/>
                  </a:lnTo>
                  <a:lnTo>
                    <a:pt x="12" y="948"/>
                  </a:lnTo>
                  <a:lnTo>
                    <a:pt x="6" y="960"/>
                  </a:lnTo>
                  <a:lnTo>
                    <a:pt x="2" y="972"/>
                  </a:lnTo>
                  <a:lnTo>
                    <a:pt x="0" y="982"/>
                  </a:lnTo>
                  <a:lnTo>
                    <a:pt x="2" y="994"/>
                  </a:lnTo>
                  <a:lnTo>
                    <a:pt x="8" y="1004"/>
                  </a:lnTo>
                  <a:lnTo>
                    <a:pt x="16" y="1016"/>
                  </a:lnTo>
                  <a:lnTo>
                    <a:pt x="28" y="1025"/>
                  </a:lnTo>
                  <a:lnTo>
                    <a:pt x="28" y="1025"/>
                  </a:lnTo>
                  <a:lnTo>
                    <a:pt x="42" y="1037"/>
                  </a:lnTo>
                  <a:lnTo>
                    <a:pt x="52" y="1051"/>
                  </a:lnTo>
                  <a:lnTo>
                    <a:pt x="60" y="1065"/>
                  </a:lnTo>
                  <a:lnTo>
                    <a:pt x="64" y="1079"/>
                  </a:lnTo>
                  <a:lnTo>
                    <a:pt x="68" y="1095"/>
                  </a:lnTo>
                  <a:lnTo>
                    <a:pt x="68" y="1111"/>
                  </a:lnTo>
                  <a:lnTo>
                    <a:pt x="66" y="1129"/>
                  </a:lnTo>
                  <a:lnTo>
                    <a:pt x="62" y="1147"/>
                  </a:lnTo>
                  <a:lnTo>
                    <a:pt x="62" y="1147"/>
                  </a:lnTo>
                  <a:lnTo>
                    <a:pt x="56" y="1165"/>
                  </a:lnTo>
                  <a:lnTo>
                    <a:pt x="54" y="1179"/>
                  </a:lnTo>
                  <a:lnTo>
                    <a:pt x="54" y="1190"/>
                  </a:lnTo>
                  <a:lnTo>
                    <a:pt x="58" y="1200"/>
                  </a:lnTo>
                  <a:lnTo>
                    <a:pt x="64" y="1210"/>
                  </a:lnTo>
                  <a:lnTo>
                    <a:pt x="74" y="1216"/>
                  </a:lnTo>
                  <a:lnTo>
                    <a:pt x="88" y="1224"/>
                  </a:lnTo>
                  <a:lnTo>
                    <a:pt x="105" y="1232"/>
                  </a:lnTo>
                  <a:lnTo>
                    <a:pt x="105" y="1232"/>
                  </a:lnTo>
                  <a:lnTo>
                    <a:pt x="143" y="1246"/>
                  </a:lnTo>
                  <a:lnTo>
                    <a:pt x="179" y="1258"/>
                  </a:lnTo>
                  <a:lnTo>
                    <a:pt x="219" y="1270"/>
                  </a:lnTo>
                  <a:lnTo>
                    <a:pt x="259" y="1276"/>
                  </a:lnTo>
                  <a:lnTo>
                    <a:pt x="259" y="1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24" name="Freeform 18"/>
            <p:cNvSpPr>
              <a:spLocks/>
            </p:cNvSpPr>
            <p:nvPr/>
          </p:nvSpPr>
          <p:spPr bwMode="auto">
            <a:xfrm>
              <a:off x="7330238" y="2914716"/>
              <a:ext cx="166182" cy="135610"/>
            </a:xfrm>
            <a:custGeom>
              <a:avLst/>
              <a:gdLst>
                <a:gd name="T0" fmla="*/ 111 w 1003"/>
                <a:gd name="T1" fmla="*/ 604 h 827"/>
                <a:gd name="T2" fmla="*/ 194 w 1003"/>
                <a:gd name="T3" fmla="*/ 603 h 827"/>
                <a:gd name="T4" fmla="*/ 222 w 1003"/>
                <a:gd name="T5" fmla="*/ 603 h 827"/>
                <a:gd name="T6" fmla="*/ 262 w 1003"/>
                <a:gd name="T7" fmla="*/ 616 h 827"/>
                <a:gd name="T8" fmla="*/ 278 w 1003"/>
                <a:gd name="T9" fmla="*/ 658 h 827"/>
                <a:gd name="T10" fmla="*/ 284 w 1003"/>
                <a:gd name="T11" fmla="*/ 706 h 827"/>
                <a:gd name="T12" fmla="*/ 302 w 1003"/>
                <a:gd name="T13" fmla="*/ 777 h 827"/>
                <a:gd name="T14" fmla="*/ 314 w 1003"/>
                <a:gd name="T15" fmla="*/ 799 h 827"/>
                <a:gd name="T16" fmla="*/ 337 w 1003"/>
                <a:gd name="T17" fmla="*/ 821 h 827"/>
                <a:gd name="T18" fmla="*/ 367 w 1003"/>
                <a:gd name="T19" fmla="*/ 827 h 827"/>
                <a:gd name="T20" fmla="*/ 403 w 1003"/>
                <a:gd name="T21" fmla="*/ 821 h 827"/>
                <a:gd name="T22" fmla="*/ 660 w 1003"/>
                <a:gd name="T23" fmla="*/ 742 h 827"/>
                <a:gd name="T24" fmla="*/ 681 w 1003"/>
                <a:gd name="T25" fmla="*/ 734 h 827"/>
                <a:gd name="T26" fmla="*/ 719 w 1003"/>
                <a:gd name="T27" fmla="*/ 698 h 827"/>
                <a:gd name="T28" fmla="*/ 773 w 1003"/>
                <a:gd name="T29" fmla="*/ 644 h 827"/>
                <a:gd name="T30" fmla="*/ 815 w 1003"/>
                <a:gd name="T31" fmla="*/ 616 h 827"/>
                <a:gd name="T32" fmla="*/ 888 w 1003"/>
                <a:gd name="T33" fmla="*/ 547 h 827"/>
                <a:gd name="T34" fmla="*/ 976 w 1003"/>
                <a:gd name="T35" fmla="*/ 443 h 827"/>
                <a:gd name="T36" fmla="*/ 992 w 1003"/>
                <a:gd name="T37" fmla="*/ 420 h 827"/>
                <a:gd name="T38" fmla="*/ 1003 w 1003"/>
                <a:gd name="T39" fmla="*/ 380 h 827"/>
                <a:gd name="T40" fmla="*/ 996 w 1003"/>
                <a:gd name="T41" fmla="*/ 336 h 827"/>
                <a:gd name="T42" fmla="*/ 982 w 1003"/>
                <a:gd name="T43" fmla="*/ 290 h 827"/>
                <a:gd name="T44" fmla="*/ 958 w 1003"/>
                <a:gd name="T45" fmla="*/ 221 h 827"/>
                <a:gd name="T46" fmla="*/ 938 w 1003"/>
                <a:gd name="T47" fmla="*/ 197 h 827"/>
                <a:gd name="T48" fmla="*/ 912 w 1003"/>
                <a:gd name="T49" fmla="*/ 189 h 827"/>
                <a:gd name="T50" fmla="*/ 890 w 1003"/>
                <a:gd name="T51" fmla="*/ 193 h 827"/>
                <a:gd name="T52" fmla="*/ 862 w 1003"/>
                <a:gd name="T53" fmla="*/ 203 h 827"/>
                <a:gd name="T54" fmla="*/ 809 w 1003"/>
                <a:gd name="T55" fmla="*/ 221 h 827"/>
                <a:gd name="T56" fmla="*/ 797 w 1003"/>
                <a:gd name="T57" fmla="*/ 219 h 827"/>
                <a:gd name="T58" fmla="*/ 652 w 1003"/>
                <a:gd name="T59" fmla="*/ 149 h 827"/>
                <a:gd name="T60" fmla="*/ 610 w 1003"/>
                <a:gd name="T61" fmla="*/ 129 h 827"/>
                <a:gd name="T62" fmla="*/ 590 w 1003"/>
                <a:gd name="T63" fmla="*/ 127 h 827"/>
                <a:gd name="T64" fmla="*/ 560 w 1003"/>
                <a:gd name="T65" fmla="*/ 129 h 827"/>
                <a:gd name="T66" fmla="*/ 506 w 1003"/>
                <a:gd name="T67" fmla="*/ 119 h 827"/>
                <a:gd name="T68" fmla="*/ 437 w 1003"/>
                <a:gd name="T69" fmla="*/ 80 h 827"/>
                <a:gd name="T70" fmla="*/ 377 w 1003"/>
                <a:gd name="T71" fmla="*/ 22 h 827"/>
                <a:gd name="T72" fmla="*/ 351 w 1003"/>
                <a:gd name="T73" fmla="*/ 2 h 827"/>
                <a:gd name="T74" fmla="*/ 339 w 1003"/>
                <a:gd name="T75" fmla="*/ 0 h 827"/>
                <a:gd name="T76" fmla="*/ 322 w 1003"/>
                <a:gd name="T77" fmla="*/ 10 h 827"/>
                <a:gd name="T78" fmla="*/ 306 w 1003"/>
                <a:gd name="T79" fmla="*/ 30 h 827"/>
                <a:gd name="T80" fmla="*/ 262 w 1003"/>
                <a:gd name="T81" fmla="*/ 92 h 827"/>
                <a:gd name="T82" fmla="*/ 216 w 1003"/>
                <a:gd name="T83" fmla="*/ 119 h 827"/>
                <a:gd name="T84" fmla="*/ 182 w 1003"/>
                <a:gd name="T85" fmla="*/ 121 h 827"/>
                <a:gd name="T86" fmla="*/ 176 w 1003"/>
                <a:gd name="T87" fmla="*/ 119 h 827"/>
                <a:gd name="T88" fmla="*/ 153 w 1003"/>
                <a:gd name="T89" fmla="*/ 123 h 827"/>
                <a:gd name="T90" fmla="*/ 131 w 1003"/>
                <a:gd name="T91" fmla="*/ 135 h 827"/>
                <a:gd name="T92" fmla="*/ 139 w 1003"/>
                <a:gd name="T93" fmla="*/ 163 h 827"/>
                <a:gd name="T94" fmla="*/ 153 w 1003"/>
                <a:gd name="T95" fmla="*/ 209 h 827"/>
                <a:gd name="T96" fmla="*/ 69 w 1003"/>
                <a:gd name="T97" fmla="*/ 259 h 827"/>
                <a:gd name="T98" fmla="*/ 41 w 1003"/>
                <a:gd name="T99" fmla="*/ 324 h 827"/>
                <a:gd name="T100" fmla="*/ 11 w 1003"/>
                <a:gd name="T101" fmla="*/ 366 h 827"/>
                <a:gd name="T102" fmla="*/ 5 w 1003"/>
                <a:gd name="T103" fmla="*/ 416 h 827"/>
                <a:gd name="T104" fmla="*/ 11 w 1003"/>
                <a:gd name="T105" fmla="*/ 430 h 827"/>
                <a:gd name="T106" fmla="*/ 33 w 1003"/>
                <a:gd name="T107" fmla="*/ 467 h 827"/>
                <a:gd name="T108" fmla="*/ 57 w 1003"/>
                <a:gd name="T109" fmla="*/ 509 h 827"/>
                <a:gd name="T110" fmla="*/ 65 w 1003"/>
                <a:gd name="T111" fmla="*/ 523 h 827"/>
                <a:gd name="T112" fmla="*/ 73 w 1003"/>
                <a:gd name="T113" fmla="*/ 535 h 827"/>
                <a:gd name="T114" fmla="*/ 73 w 1003"/>
                <a:gd name="T115" fmla="*/ 557 h 827"/>
                <a:gd name="T116" fmla="*/ 63 w 1003"/>
                <a:gd name="T117" fmla="*/ 577 h 827"/>
                <a:gd name="T118" fmla="*/ 55 w 1003"/>
                <a:gd name="T119" fmla="*/ 583 h 827"/>
                <a:gd name="T120" fmla="*/ 45 w 1003"/>
                <a:gd name="T121" fmla="*/ 587 h 827"/>
                <a:gd name="T122" fmla="*/ 57 w 1003"/>
                <a:gd name="T123" fmla="*/ 599 h 827"/>
                <a:gd name="T124" fmla="*/ 99 w 1003"/>
                <a:gd name="T125" fmla="*/ 604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3" h="827">
                  <a:moveTo>
                    <a:pt x="99" y="604"/>
                  </a:moveTo>
                  <a:lnTo>
                    <a:pt x="99" y="604"/>
                  </a:lnTo>
                  <a:lnTo>
                    <a:pt x="111" y="604"/>
                  </a:lnTo>
                  <a:lnTo>
                    <a:pt x="111" y="604"/>
                  </a:lnTo>
                  <a:lnTo>
                    <a:pt x="194" y="603"/>
                  </a:lnTo>
                  <a:lnTo>
                    <a:pt x="194" y="603"/>
                  </a:lnTo>
                  <a:lnTo>
                    <a:pt x="200" y="603"/>
                  </a:lnTo>
                  <a:lnTo>
                    <a:pt x="200" y="603"/>
                  </a:lnTo>
                  <a:lnTo>
                    <a:pt x="222" y="603"/>
                  </a:lnTo>
                  <a:lnTo>
                    <a:pt x="240" y="604"/>
                  </a:lnTo>
                  <a:lnTo>
                    <a:pt x="252" y="608"/>
                  </a:lnTo>
                  <a:lnTo>
                    <a:pt x="262" y="616"/>
                  </a:lnTo>
                  <a:lnTo>
                    <a:pt x="270" y="626"/>
                  </a:lnTo>
                  <a:lnTo>
                    <a:pt x="276" y="640"/>
                  </a:lnTo>
                  <a:lnTo>
                    <a:pt x="278" y="658"/>
                  </a:lnTo>
                  <a:lnTo>
                    <a:pt x="282" y="680"/>
                  </a:lnTo>
                  <a:lnTo>
                    <a:pt x="282" y="680"/>
                  </a:lnTo>
                  <a:lnTo>
                    <a:pt x="284" y="706"/>
                  </a:lnTo>
                  <a:lnTo>
                    <a:pt x="288" y="730"/>
                  </a:lnTo>
                  <a:lnTo>
                    <a:pt x="294" y="754"/>
                  </a:lnTo>
                  <a:lnTo>
                    <a:pt x="302" y="777"/>
                  </a:lnTo>
                  <a:lnTo>
                    <a:pt x="302" y="777"/>
                  </a:lnTo>
                  <a:lnTo>
                    <a:pt x="308" y="789"/>
                  </a:lnTo>
                  <a:lnTo>
                    <a:pt x="314" y="799"/>
                  </a:lnTo>
                  <a:lnTo>
                    <a:pt x="322" y="809"/>
                  </a:lnTo>
                  <a:lnTo>
                    <a:pt x="330" y="815"/>
                  </a:lnTo>
                  <a:lnTo>
                    <a:pt x="337" y="821"/>
                  </a:lnTo>
                  <a:lnTo>
                    <a:pt x="345" y="825"/>
                  </a:lnTo>
                  <a:lnTo>
                    <a:pt x="355" y="827"/>
                  </a:lnTo>
                  <a:lnTo>
                    <a:pt x="367" y="827"/>
                  </a:lnTo>
                  <a:lnTo>
                    <a:pt x="367" y="827"/>
                  </a:lnTo>
                  <a:lnTo>
                    <a:pt x="383" y="825"/>
                  </a:lnTo>
                  <a:lnTo>
                    <a:pt x="403" y="821"/>
                  </a:lnTo>
                  <a:lnTo>
                    <a:pt x="403" y="821"/>
                  </a:lnTo>
                  <a:lnTo>
                    <a:pt x="532" y="781"/>
                  </a:lnTo>
                  <a:lnTo>
                    <a:pt x="660" y="742"/>
                  </a:lnTo>
                  <a:lnTo>
                    <a:pt x="660" y="742"/>
                  </a:lnTo>
                  <a:lnTo>
                    <a:pt x="671" y="738"/>
                  </a:lnTo>
                  <a:lnTo>
                    <a:pt x="681" y="734"/>
                  </a:lnTo>
                  <a:lnTo>
                    <a:pt x="699" y="720"/>
                  </a:lnTo>
                  <a:lnTo>
                    <a:pt x="699" y="720"/>
                  </a:lnTo>
                  <a:lnTo>
                    <a:pt x="719" y="698"/>
                  </a:lnTo>
                  <a:lnTo>
                    <a:pt x="741" y="674"/>
                  </a:lnTo>
                  <a:lnTo>
                    <a:pt x="761" y="652"/>
                  </a:lnTo>
                  <a:lnTo>
                    <a:pt x="773" y="644"/>
                  </a:lnTo>
                  <a:lnTo>
                    <a:pt x="785" y="636"/>
                  </a:lnTo>
                  <a:lnTo>
                    <a:pt x="785" y="636"/>
                  </a:lnTo>
                  <a:lnTo>
                    <a:pt x="815" y="616"/>
                  </a:lnTo>
                  <a:lnTo>
                    <a:pt x="840" y="597"/>
                  </a:lnTo>
                  <a:lnTo>
                    <a:pt x="864" y="573"/>
                  </a:lnTo>
                  <a:lnTo>
                    <a:pt x="888" y="547"/>
                  </a:lnTo>
                  <a:lnTo>
                    <a:pt x="932" y="495"/>
                  </a:lnTo>
                  <a:lnTo>
                    <a:pt x="954" y="469"/>
                  </a:lnTo>
                  <a:lnTo>
                    <a:pt x="976" y="443"/>
                  </a:lnTo>
                  <a:lnTo>
                    <a:pt x="976" y="443"/>
                  </a:lnTo>
                  <a:lnTo>
                    <a:pt x="986" y="432"/>
                  </a:lnTo>
                  <a:lnTo>
                    <a:pt x="992" y="420"/>
                  </a:lnTo>
                  <a:lnTo>
                    <a:pt x="998" y="408"/>
                  </a:lnTo>
                  <a:lnTo>
                    <a:pt x="1001" y="394"/>
                  </a:lnTo>
                  <a:lnTo>
                    <a:pt x="1003" y="380"/>
                  </a:lnTo>
                  <a:lnTo>
                    <a:pt x="1003" y="366"/>
                  </a:lnTo>
                  <a:lnTo>
                    <a:pt x="1000" y="352"/>
                  </a:lnTo>
                  <a:lnTo>
                    <a:pt x="996" y="336"/>
                  </a:lnTo>
                  <a:lnTo>
                    <a:pt x="996" y="336"/>
                  </a:lnTo>
                  <a:lnTo>
                    <a:pt x="988" y="314"/>
                  </a:lnTo>
                  <a:lnTo>
                    <a:pt x="982" y="290"/>
                  </a:lnTo>
                  <a:lnTo>
                    <a:pt x="968" y="245"/>
                  </a:lnTo>
                  <a:lnTo>
                    <a:pt x="968" y="245"/>
                  </a:lnTo>
                  <a:lnTo>
                    <a:pt x="958" y="221"/>
                  </a:lnTo>
                  <a:lnTo>
                    <a:pt x="952" y="211"/>
                  </a:lnTo>
                  <a:lnTo>
                    <a:pt x="946" y="203"/>
                  </a:lnTo>
                  <a:lnTo>
                    <a:pt x="938" y="197"/>
                  </a:lnTo>
                  <a:lnTo>
                    <a:pt x="930" y="191"/>
                  </a:lnTo>
                  <a:lnTo>
                    <a:pt x="922" y="189"/>
                  </a:lnTo>
                  <a:lnTo>
                    <a:pt x="912" y="189"/>
                  </a:lnTo>
                  <a:lnTo>
                    <a:pt x="912" y="189"/>
                  </a:lnTo>
                  <a:lnTo>
                    <a:pt x="902" y="189"/>
                  </a:lnTo>
                  <a:lnTo>
                    <a:pt x="890" y="193"/>
                  </a:lnTo>
                  <a:lnTo>
                    <a:pt x="876" y="197"/>
                  </a:lnTo>
                  <a:lnTo>
                    <a:pt x="862" y="203"/>
                  </a:lnTo>
                  <a:lnTo>
                    <a:pt x="862" y="203"/>
                  </a:lnTo>
                  <a:lnTo>
                    <a:pt x="836" y="215"/>
                  </a:lnTo>
                  <a:lnTo>
                    <a:pt x="821" y="219"/>
                  </a:lnTo>
                  <a:lnTo>
                    <a:pt x="809" y="221"/>
                  </a:lnTo>
                  <a:lnTo>
                    <a:pt x="809" y="221"/>
                  </a:lnTo>
                  <a:lnTo>
                    <a:pt x="797" y="219"/>
                  </a:lnTo>
                  <a:lnTo>
                    <a:pt x="797" y="219"/>
                  </a:lnTo>
                  <a:lnTo>
                    <a:pt x="759" y="205"/>
                  </a:lnTo>
                  <a:lnTo>
                    <a:pt x="723" y="187"/>
                  </a:lnTo>
                  <a:lnTo>
                    <a:pt x="652" y="149"/>
                  </a:lnTo>
                  <a:lnTo>
                    <a:pt x="652" y="149"/>
                  </a:lnTo>
                  <a:lnTo>
                    <a:pt x="624" y="135"/>
                  </a:lnTo>
                  <a:lnTo>
                    <a:pt x="610" y="129"/>
                  </a:lnTo>
                  <a:lnTo>
                    <a:pt x="596" y="127"/>
                  </a:lnTo>
                  <a:lnTo>
                    <a:pt x="596" y="127"/>
                  </a:lnTo>
                  <a:lnTo>
                    <a:pt x="590" y="127"/>
                  </a:lnTo>
                  <a:lnTo>
                    <a:pt x="590" y="127"/>
                  </a:lnTo>
                  <a:lnTo>
                    <a:pt x="560" y="129"/>
                  </a:lnTo>
                  <a:lnTo>
                    <a:pt x="560" y="129"/>
                  </a:lnTo>
                  <a:lnTo>
                    <a:pt x="546" y="129"/>
                  </a:lnTo>
                  <a:lnTo>
                    <a:pt x="532" y="127"/>
                  </a:lnTo>
                  <a:lnTo>
                    <a:pt x="506" y="119"/>
                  </a:lnTo>
                  <a:lnTo>
                    <a:pt x="483" y="109"/>
                  </a:lnTo>
                  <a:lnTo>
                    <a:pt x="459" y="96"/>
                  </a:lnTo>
                  <a:lnTo>
                    <a:pt x="437" y="80"/>
                  </a:lnTo>
                  <a:lnTo>
                    <a:pt x="417" y="62"/>
                  </a:lnTo>
                  <a:lnTo>
                    <a:pt x="377" y="22"/>
                  </a:lnTo>
                  <a:lnTo>
                    <a:pt x="377" y="22"/>
                  </a:lnTo>
                  <a:lnTo>
                    <a:pt x="369" y="14"/>
                  </a:lnTo>
                  <a:lnTo>
                    <a:pt x="361" y="8"/>
                  </a:lnTo>
                  <a:lnTo>
                    <a:pt x="351" y="2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30" y="4"/>
                  </a:lnTo>
                  <a:lnTo>
                    <a:pt x="322" y="10"/>
                  </a:lnTo>
                  <a:lnTo>
                    <a:pt x="314" y="20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286" y="62"/>
                  </a:lnTo>
                  <a:lnTo>
                    <a:pt x="274" y="78"/>
                  </a:lnTo>
                  <a:lnTo>
                    <a:pt x="262" y="92"/>
                  </a:lnTo>
                  <a:lnTo>
                    <a:pt x="250" y="104"/>
                  </a:lnTo>
                  <a:lnTo>
                    <a:pt x="234" y="113"/>
                  </a:lnTo>
                  <a:lnTo>
                    <a:pt x="216" y="119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82" y="121"/>
                  </a:lnTo>
                  <a:lnTo>
                    <a:pt x="182" y="121"/>
                  </a:lnTo>
                  <a:lnTo>
                    <a:pt x="176" y="119"/>
                  </a:lnTo>
                  <a:lnTo>
                    <a:pt x="176" y="119"/>
                  </a:lnTo>
                  <a:lnTo>
                    <a:pt x="165" y="121"/>
                  </a:lnTo>
                  <a:lnTo>
                    <a:pt x="153" y="123"/>
                  </a:lnTo>
                  <a:lnTo>
                    <a:pt x="153" y="123"/>
                  </a:lnTo>
                  <a:lnTo>
                    <a:pt x="139" y="129"/>
                  </a:lnTo>
                  <a:lnTo>
                    <a:pt x="135" y="131"/>
                  </a:lnTo>
                  <a:lnTo>
                    <a:pt x="131" y="135"/>
                  </a:lnTo>
                  <a:lnTo>
                    <a:pt x="131" y="141"/>
                  </a:lnTo>
                  <a:lnTo>
                    <a:pt x="131" y="147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47" y="185"/>
                  </a:lnTo>
                  <a:lnTo>
                    <a:pt x="153" y="209"/>
                  </a:lnTo>
                  <a:lnTo>
                    <a:pt x="163" y="259"/>
                  </a:lnTo>
                  <a:lnTo>
                    <a:pt x="163" y="259"/>
                  </a:lnTo>
                  <a:lnTo>
                    <a:pt x="69" y="259"/>
                  </a:lnTo>
                  <a:lnTo>
                    <a:pt x="69" y="259"/>
                  </a:lnTo>
                  <a:lnTo>
                    <a:pt x="49" y="304"/>
                  </a:lnTo>
                  <a:lnTo>
                    <a:pt x="41" y="324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11" y="366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5" y="416"/>
                  </a:lnTo>
                  <a:lnTo>
                    <a:pt x="5" y="416"/>
                  </a:lnTo>
                  <a:lnTo>
                    <a:pt x="7" y="424"/>
                  </a:lnTo>
                  <a:lnTo>
                    <a:pt x="11" y="430"/>
                  </a:lnTo>
                  <a:lnTo>
                    <a:pt x="21" y="447"/>
                  </a:lnTo>
                  <a:lnTo>
                    <a:pt x="21" y="447"/>
                  </a:lnTo>
                  <a:lnTo>
                    <a:pt x="33" y="467"/>
                  </a:lnTo>
                  <a:lnTo>
                    <a:pt x="33" y="467"/>
                  </a:lnTo>
                  <a:lnTo>
                    <a:pt x="57" y="509"/>
                  </a:lnTo>
                  <a:lnTo>
                    <a:pt x="57" y="509"/>
                  </a:lnTo>
                  <a:lnTo>
                    <a:pt x="61" y="517"/>
                  </a:lnTo>
                  <a:lnTo>
                    <a:pt x="61" y="517"/>
                  </a:lnTo>
                  <a:lnTo>
                    <a:pt x="65" y="523"/>
                  </a:lnTo>
                  <a:lnTo>
                    <a:pt x="65" y="523"/>
                  </a:lnTo>
                  <a:lnTo>
                    <a:pt x="69" y="529"/>
                  </a:lnTo>
                  <a:lnTo>
                    <a:pt x="73" y="535"/>
                  </a:lnTo>
                  <a:lnTo>
                    <a:pt x="73" y="543"/>
                  </a:lnTo>
                  <a:lnTo>
                    <a:pt x="73" y="551"/>
                  </a:lnTo>
                  <a:lnTo>
                    <a:pt x="73" y="557"/>
                  </a:lnTo>
                  <a:lnTo>
                    <a:pt x="71" y="565"/>
                  </a:lnTo>
                  <a:lnTo>
                    <a:pt x="67" y="571"/>
                  </a:lnTo>
                  <a:lnTo>
                    <a:pt x="63" y="577"/>
                  </a:lnTo>
                  <a:lnTo>
                    <a:pt x="61" y="577"/>
                  </a:lnTo>
                  <a:lnTo>
                    <a:pt x="61" y="577"/>
                  </a:lnTo>
                  <a:lnTo>
                    <a:pt x="55" y="583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57" y="599"/>
                  </a:lnTo>
                  <a:lnTo>
                    <a:pt x="57" y="599"/>
                  </a:lnTo>
                  <a:lnTo>
                    <a:pt x="77" y="603"/>
                  </a:lnTo>
                  <a:lnTo>
                    <a:pt x="99" y="604"/>
                  </a:lnTo>
                  <a:lnTo>
                    <a:pt x="99" y="6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25" name="Freeform 19"/>
            <p:cNvSpPr>
              <a:spLocks/>
            </p:cNvSpPr>
            <p:nvPr/>
          </p:nvSpPr>
          <p:spPr bwMode="auto">
            <a:xfrm>
              <a:off x="7198022" y="2945052"/>
              <a:ext cx="137684" cy="206284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26" name="Freeform 20"/>
            <p:cNvSpPr>
              <a:spLocks/>
            </p:cNvSpPr>
            <p:nvPr/>
          </p:nvSpPr>
          <p:spPr bwMode="auto">
            <a:xfrm>
              <a:off x="7108221" y="2932262"/>
              <a:ext cx="131388" cy="145777"/>
            </a:xfrm>
            <a:custGeom>
              <a:avLst/>
              <a:gdLst>
                <a:gd name="T0" fmla="*/ 501 w 793"/>
                <a:gd name="T1" fmla="*/ 810 h 889"/>
                <a:gd name="T2" fmla="*/ 511 w 793"/>
                <a:gd name="T3" fmla="*/ 776 h 889"/>
                <a:gd name="T4" fmla="*/ 538 w 793"/>
                <a:gd name="T5" fmla="*/ 756 h 889"/>
                <a:gd name="T6" fmla="*/ 612 w 793"/>
                <a:gd name="T7" fmla="*/ 736 h 889"/>
                <a:gd name="T8" fmla="*/ 652 w 793"/>
                <a:gd name="T9" fmla="*/ 724 h 889"/>
                <a:gd name="T10" fmla="*/ 681 w 793"/>
                <a:gd name="T11" fmla="*/ 696 h 889"/>
                <a:gd name="T12" fmla="*/ 679 w 793"/>
                <a:gd name="T13" fmla="*/ 643 h 889"/>
                <a:gd name="T14" fmla="*/ 674 w 793"/>
                <a:gd name="T15" fmla="*/ 599 h 889"/>
                <a:gd name="T16" fmla="*/ 679 w 793"/>
                <a:gd name="T17" fmla="*/ 559 h 889"/>
                <a:gd name="T18" fmla="*/ 719 w 793"/>
                <a:gd name="T19" fmla="*/ 496 h 889"/>
                <a:gd name="T20" fmla="*/ 765 w 793"/>
                <a:gd name="T21" fmla="*/ 456 h 889"/>
                <a:gd name="T22" fmla="*/ 725 w 793"/>
                <a:gd name="T23" fmla="*/ 400 h 889"/>
                <a:gd name="T24" fmla="*/ 711 w 793"/>
                <a:gd name="T25" fmla="*/ 368 h 889"/>
                <a:gd name="T26" fmla="*/ 713 w 793"/>
                <a:gd name="T27" fmla="*/ 360 h 889"/>
                <a:gd name="T28" fmla="*/ 781 w 793"/>
                <a:gd name="T29" fmla="*/ 203 h 889"/>
                <a:gd name="T30" fmla="*/ 791 w 793"/>
                <a:gd name="T31" fmla="*/ 164 h 889"/>
                <a:gd name="T32" fmla="*/ 785 w 793"/>
                <a:gd name="T33" fmla="*/ 94 h 889"/>
                <a:gd name="T34" fmla="*/ 765 w 793"/>
                <a:gd name="T35" fmla="*/ 60 h 889"/>
                <a:gd name="T36" fmla="*/ 749 w 793"/>
                <a:gd name="T37" fmla="*/ 52 h 889"/>
                <a:gd name="T38" fmla="*/ 664 w 793"/>
                <a:gd name="T39" fmla="*/ 22 h 889"/>
                <a:gd name="T40" fmla="*/ 608 w 793"/>
                <a:gd name="T41" fmla="*/ 14 h 889"/>
                <a:gd name="T42" fmla="*/ 572 w 793"/>
                <a:gd name="T43" fmla="*/ 18 h 889"/>
                <a:gd name="T44" fmla="*/ 536 w 793"/>
                <a:gd name="T45" fmla="*/ 34 h 889"/>
                <a:gd name="T46" fmla="*/ 491 w 793"/>
                <a:gd name="T47" fmla="*/ 46 h 889"/>
                <a:gd name="T48" fmla="*/ 455 w 793"/>
                <a:gd name="T49" fmla="*/ 46 h 889"/>
                <a:gd name="T50" fmla="*/ 425 w 793"/>
                <a:gd name="T51" fmla="*/ 36 h 889"/>
                <a:gd name="T52" fmla="*/ 409 w 793"/>
                <a:gd name="T53" fmla="*/ 16 h 889"/>
                <a:gd name="T54" fmla="*/ 377 w 793"/>
                <a:gd name="T55" fmla="*/ 0 h 889"/>
                <a:gd name="T56" fmla="*/ 351 w 793"/>
                <a:gd name="T57" fmla="*/ 6 h 889"/>
                <a:gd name="T58" fmla="*/ 332 w 793"/>
                <a:gd name="T59" fmla="*/ 46 h 889"/>
                <a:gd name="T60" fmla="*/ 332 w 793"/>
                <a:gd name="T61" fmla="*/ 66 h 889"/>
                <a:gd name="T62" fmla="*/ 280 w 793"/>
                <a:gd name="T63" fmla="*/ 134 h 889"/>
                <a:gd name="T64" fmla="*/ 214 w 793"/>
                <a:gd name="T65" fmla="*/ 219 h 889"/>
                <a:gd name="T66" fmla="*/ 181 w 793"/>
                <a:gd name="T67" fmla="*/ 265 h 889"/>
                <a:gd name="T68" fmla="*/ 171 w 793"/>
                <a:gd name="T69" fmla="*/ 295 h 889"/>
                <a:gd name="T70" fmla="*/ 131 w 793"/>
                <a:gd name="T71" fmla="*/ 382 h 889"/>
                <a:gd name="T72" fmla="*/ 57 w 793"/>
                <a:gd name="T73" fmla="*/ 472 h 889"/>
                <a:gd name="T74" fmla="*/ 0 w 793"/>
                <a:gd name="T75" fmla="*/ 523 h 889"/>
                <a:gd name="T76" fmla="*/ 75 w 793"/>
                <a:gd name="T77" fmla="*/ 553 h 889"/>
                <a:gd name="T78" fmla="*/ 95 w 793"/>
                <a:gd name="T79" fmla="*/ 567 h 889"/>
                <a:gd name="T80" fmla="*/ 177 w 793"/>
                <a:gd name="T81" fmla="*/ 629 h 889"/>
                <a:gd name="T82" fmla="*/ 264 w 793"/>
                <a:gd name="T83" fmla="*/ 670 h 889"/>
                <a:gd name="T84" fmla="*/ 330 w 793"/>
                <a:gd name="T85" fmla="*/ 678 h 889"/>
                <a:gd name="T86" fmla="*/ 381 w 793"/>
                <a:gd name="T87" fmla="*/ 674 h 889"/>
                <a:gd name="T88" fmla="*/ 383 w 793"/>
                <a:gd name="T89" fmla="*/ 728 h 889"/>
                <a:gd name="T90" fmla="*/ 346 w 793"/>
                <a:gd name="T91" fmla="*/ 780 h 889"/>
                <a:gd name="T92" fmla="*/ 391 w 793"/>
                <a:gd name="T93" fmla="*/ 841 h 889"/>
                <a:gd name="T94" fmla="*/ 421 w 793"/>
                <a:gd name="T95" fmla="*/ 871 h 889"/>
                <a:gd name="T96" fmla="*/ 459 w 793"/>
                <a:gd name="T97" fmla="*/ 889 h 889"/>
                <a:gd name="T98" fmla="*/ 461 w 793"/>
                <a:gd name="T99" fmla="*/ 889 h 889"/>
                <a:gd name="T100" fmla="*/ 495 w 793"/>
                <a:gd name="T101" fmla="*/ 849 h 889"/>
                <a:gd name="T102" fmla="*/ 501 w 793"/>
                <a:gd name="T103" fmla="*/ 826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3" h="889">
                  <a:moveTo>
                    <a:pt x="501" y="826"/>
                  </a:moveTo>
                  <a:lnTo>
                    <a:pt x="501" y="826"/>
                  </a:lnTo>
                  <a:lnTo>
                    <a:pt x="501" y="810"/>
                  </a:lnTo>
                  <a:lnTo>
                    <a:pt x="503" y="796"/>
                  </a:lnTo>
                  <a:lnTo>
                    <a:pt x="507" y="786"/>
                  </a:lnTo>
                  <a:lnTo>
                    <a:pt x="511" y="776"/>
                  </a:lnTo>
                  <a:lnTo>
                    <a:pt x="518" y="768"/>
                  </a:lnTo>
                  <a:lnTo>
                    <a:pt x="526" y="762"/>
                  </a:lnTo>
                  <a:lnTo>
                    <a:pt x="538" y="756"/>
                  </a:lnTo>
                  <a:lnTo>
                    <a:pt x="552" y="752"/>
                  </a:lnTo>
                  <a:lnTo>
                    <a:pt x="552" y="752"/>
                  </a:lnTo>
                  <a:lnTo>
                    <a:pt x="612" y="736"/>
                  </a:lnTo>
                  <a:lnTo>
                    <a:pt x="612" y="736"/>
                  </a:lnTo>
                  <a:lnTo>
                    <a:pt x="634" y="730"/>
                  </a:lnTo>
                  <a:lnTo>
                    <a:pt x="652" y="724"/>
                  </a:lnTo>
                  <a:lnTo>
                    <a:pt x="666" y="718"/>
                  </a:lnTo>
                  <a:lnTo>
                    <a:pt x="676" y="708"/>
                  </a:lnTo>
                  <a:lnTo>
                    <a:pt x="681" y="696"/>
                  </a:lnTo>
                  <a:lnTo>
                    <a:pt x="683" y="682"/>
                  </a:lnTo>
                  <a:lnTo>
                    <a:pt x="683" y="664"/>
                  </a:lnTo>
                  <a:lnTo>
                    <a:pt x="679" y="643"/>
                  </a:lnTo>
                  <a:lnTo>
                    <a:pt x="679" y="643"/>
                  </a:lnTo>
                  <a:lnTo>
                    <a:pt x="674" y="613"/>
                  </a:lnTo>
                  <a:lnTo>
                    <a:pt x="674" y="599"/>
                  </a:lnTo>
                  <a:lnTo>
                    <a:pt x="676" y="585"/>
                  </a:lnTo>
                  <a:lnTo>
                    <a:pt x="678" y="573"/>
                  </a:lnTo>
                  <a:lnTo>
                    <a:pt x="679" y="559"/>
                  </a:lnTo>
                  <a:lnTo>
                    <a:pt x="689" y="537"/>
                  </a:lnTo>
                  <a:lnTo>
                    <a:pt x="703" y="515"/>
                  </a:lnTo>
                  <a:lnTo>
                    <a:pt x="719" y="496"/>
                  </a:lnTo>
                  <a:lnTo>
                    <a:pt x="741" y="476"/>
                  </a:lnTo>
                  <a:lnTo>
                    <a:pt x="765" y="456"/>
                  </a:lnTo>
                  <a:lnTo>
                    <a:pt x="765" y="456"/>
                  </a:lnTo>
                  <a:lnTo>
                    <a:pt x="745" y="428"/>
                  </a:lnTo>
                  <a:lnTo>
                    <a:pt x="725" y="400"/>
                  </a:lnTo>
                  <a:lnTo>
                    <a:pt x="725" y="400"/>
                  </a:lnTo>
                  <a:lnTo>
                    <a:pt x="719" y="390"/>
                  </a:lnTo>
                  <a:lnTo>
                    <a:pt x="715" y="380"/>
                  </a:lnTo>
                  <a:lnTo>
                    <a:pt x="711" y="368"/>
                  </a:lnTo>
                  <a:lnTo>
                    <a:pt x="711" y="364"/>
                  </a:lnTo>
                  <a:lnTo>
                    <a:pt x="713" y="360"/>
                  </a:lnTo>
                  <a:lnTo>
                    <a:pt x="713" y="360"/>
                  </a:lnTo>
                  <a:lnTo>
                    <a:pt x="743" y="281"/>
                  </a:lnTo>
                  <a:lnTo>
                    <a:pt x="761" y="241"/>
                  </a:lnTo>
                  <a:lnTo>
                    <a:pt x="781" y="203"/>
                  </a:lnTo>
                  <a:lnTo>
                    <a:pt x="781" y="203"/>
                  </a:lnTo>
                  <a:lnTo>
                    <a:pt x="787" y="183"/>
                  </a:lnTo>
                  <a:lnTo>
                    <a:pt x="791" y="164"/>
                  </a:lnTo>
                  <a:lnTo>
                    <a:pt x="793" y="140"/>
                  </a:lnTo>
                  <a:lnTo>
                    <a:pt x="791" y="116"/>
                  </a:lnTo>
                  <a:lnTo>
                    <a:pt x="785" y="94"/>
                  </a:lnTo>
                  <a:lnTo>
                    <a:pt x="777" y="76"/>
                  </a:lnTo>
                  <a:lnTo>
                    <a:pt x="771" y="68"/>
                  </a:lnTo>
                  <a:lnTo>
                    <a:pt x="765" y="60"/>
                  </a:lnTo>
                  <a:lnTo>
                    <a:pt x="759" y="56"/>
                  </a:lnTo>
                  <a:lnTo>
                    <a:pt x="749" y="52"/>
                  </a:lnTo>
                  <a:lnTo>
                    <a:pt x="749" y="52"/>
                  </a:lnTo>
                  <a:lnTo>
                    <a:pt x="715" y="40"/>
                  </a:lnTo>
                  <a:lnTo>
                    <a:pt x="679" y="28"/>
                  </a:lnTo>
                  <a:lnTo>
                    <a:pt x="664" y="22"/>
                  </a:lnTo>
                  <a:lnTo>
                    <a:pt x="646" y="18"/>
                  </a:lnTo>
                  <a:lnTo>
                    <a:pt x="626" y="16"/>
                  </a:lnTo>
                  <a:lnTo>
                    <a:pt x="608" y="14"/>
                  </a:lnTo>
                  <a:lnTo>
                    <a:pt x="608" y="14"/>
                  </a:lnTo>
                  <a:lnTo>
                    <a:pt x="590" y="16"/>
                  </a:lnTo>
                  <a:lnTo>
                    <a:pt x="572" y="18"/>
                  </a:lnTo>
                  <a:lnTo>
                    <a:pt x="554" y="24"/>
                  </a:lnTo>
                  <a:lnTo>
                    <a:pt x="536" y="34"/>
                  </a:lnTo>
                  <a:lnTo>
                    <a:pt x="536" y="34"/>
                  </a:lnTo>
                  <a:lnTo>
                    <a:pt x="522" y="38"/>
                  </a:lnTo>
                  <a:lnTo>
                    <a:pt x="507" y="42"/>
                  </a:lnTo>
                  <a:lnTo>
                    <a:pt x="491" y="46"/>
                  </a:lnTo>
                  <a:lnTo>
                    <a:pt x="473" y="46"/>
                  </a:lnTo>
                  <a:lnTo>
                    <a:pt x="473" y="46"/>
                  </a:lnTo>
                  <a:lnTo>
                    <a:pt x="455" y="46"/>
                  </a:lnTo>
                  <a:lnTo>
                    <a:pt x="441" y="42"/>
                  </a:lnTo>
                  <a:lnTo>
                    <a:pt x="429" y="38"/>
                  </a:lnTo>
                  <a:lnTo>
                    <a:pt x="425" y="36"/>
                  </a:lnTo>
                  <a:lnTo>
                    <a:pt x="421" y="32"/>
                  </a:lnTo>
                  <a:lnTo>
                    <a:pt x="421" y="32"/>
                  </a:lnTo>
                  <a:lnTo>
                    <a:pt x="409" y="16"/>
                  </a:lnTo>
                  <a:lnTo>
                    <a:pt x="399" y="6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63" y="2"/>
                  </a:lnTo>
                  <a:lnTo>
                    <a:pt x="351" y="6"/>
                  </a:lnTo>
                  <a:lnTo>
                    <a:pt x="328" y="18"/>
                  </a:lnTo>
                  <a:lnTo>
                    <a:pt x="328" y="18"/>
                  </a:lnTo>
                  <a:lnTo>
                    <a:pt x="332" y="46"/>
                  </a:lnTo>
                  <a:lnTo>
                    <a:pt x="334" y="58"/>
                  </a:lnTo>
                  <a:lnTo>
                    <a:pt x="332" y="62"/>
                  </a:lnTo>
                  <a:lnTo>
                    <a:pt x="332" y="66"/>
                  </a:lnTo>
                  <a:lnTo>
                    <a:pt x="332" y="66"/>
                  </a:lnTo>
                  <a:lnTo>
                    <a:pt x="306" y="100"/>
                  </a:lnTo>
                  <a:lnTo>
                    <a:pt x="280" y="134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14" y="219"/>
                  </a:lnTo>
                  <a:lnTo>
                    <a:pt x="198" y="237"/>
                  </a:lnTo>
                  <a:lnTo>
                    <a:pt x="184" y="255"/>
                  </a:lnTo>
                  <a:lnTo>
                    <a:pt x="181" y="26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1" y="295"/>
                  </a:lnTo>
                  <a:lnTo>
                    <a:pt x="165" y="315"/>
                  </a:lnTo>
                  <a:lnTo>
                    <a:pt x="149" y="350"/>
                  </a:lnTo>
                  <a:lnTo>
                    <a:pt x="131" y="382"/>
                  </a:lnTo>
                  <a:lnTo>
                    <a:pt x="109" y="414"/>
                  </a:lnTo>
                  <a:lnTo>
                    <a:pt x="83" y="444"/>
                  </a:lnTo>
                  <a:lnTo>
                    <a:pt x="57" y="472"/>
                  </a:lnTo>
                  <a:lnTo>
                    <a:pt x="29" y="497"/>
                  </a:lnTo>
                  <a:lnTo>
                    <a:pt x="0" y="523"/>
                  </a:lnTo>
                  <a:lnTo>
                    <a:pt x="0" y="523"/>
                  </a:lnTo>
                  <a:lnTo>
                    <a:pt x="25" y="533"/>
                  </a:lnTo>
                  <a:lnTo>
                    <a:pt x="51" y="543"/>
                  </a:lnTo>
                  <a:lnTo>
                    <a:pt x="75" y="553"/>
                  </a:lnTo>
                  <a:lnTo>
                    <a:pt x="85" y="559"/>
                  </a:lnTo>
                  <a:lnTo>
                    <a:pt x="95" y="567"/>
                  </a:lnTo>
                  <a:lnTo>
                    <a:pt x="95" y="567"/>
                  </a:lnTo>
                  <a:lnTo>
                    <a:pt x="123" y="589"/>
                  </a:lnTo>
                  <a:lnTo>
                    <a:pt x="149" y="611"/>
                  </a:lnTo>
                  <a:lnTo>
                    <a:pt x="177" y="629"/>
                  </a:lnTo>
                  <a:lnTo>
                    <a:pt x="204" y="647"/>
                  </a:lnTo>
                  <a:lnTo>
                    <a:pt x="234" y="659"/>
                  </a:lnTo>
                  <a:lnTo>
                    <a:pt x="264" y="670"/>
                  </a:lnTo>
                  <a:lnTo>
                    <a:pt x="296" y="676"/>
                  </a:lnTo>
                  <a:lnTo>
                    <a:pt x="330" y="678"/>
                  </a:lnTo>
                  <a:lnTo>
                    <a:pt x="330" y="678"/>
                  </a:lnTo>
                  <a:lnTo>
                    <a:pt x="355" y="678"/>
                  </a:lnTo>
                  <a:lnTo>
                    <a:pt x="381" y="674"/>
                  </a:lnTo>
                  <a:lnTo>
                    <a:pt x="381" y="674"/>
                  </a:lnTo>
                  <a:lnTo>
                    <a:pt x="387" y="706"/>
                  </a:lnTo>
                  <a:lnTo>
                    <a:pt x="385" y="718"/>
                  </a:lnTo>
                  <a:lnTo>
                    <a:pt x="383" y="728"/>
                  </a:lnTo>
                  <a:lnTo>
                    <a:pt x="379" y="738"/>
                  </a:lnTo>
                  <a:lnTo>
                    <a:pt x="371" y="750"/>
                  </a:lnTo>
                  <a:lnTo>
                    <a:pt x="346" y="780"/>
                  </a:lnTo>
                  <a:lnTo>
                    <a:pt x="346" y="780"/>
                  </a:lnTo>
                  <a:lnTo>
                    <a:pt x="375" y="822"/>
                  </a:lnTo>
                  <a:lnTo>
                    <a:pt x="391" y="841"/>
                  </a:lnTo>
                  <a:lnTo>
                    <a:pt x="409" y="859"/>
                  </a:lnTo>
                  <a:lnTo>
                    <a:pt x="409" y="859"/>
                  </a:lnTo>
                  <a:lnTo>
                    <a:pt x="421" y="871"/>
                  </a:lnTo>
                  <a:lnTo>
                    <a:pt x="435" y="879"/>
                  </a:lnTo>
                  <a:lnTo>
                    <a:pt x="449" y="887"/>
                  </a:lnTo>
                  <a:lnTo>
                    <a:pt x="459" y="889"/>
                  </a:lnTo>
                  <a:lnTo>
                    <a:pt x="459" y="889"/>
                  </a:lnTo>
                  <a:lnTo>
                    <a:pt x="461" y="889"/>
                  </a:lnTo>
                  <a:lnTo>
                    <a:pt x="461" y="889"/>
                  </a:lnTo>
                  <a:lnTo>
                    <a:pt x="475" y="875"/>
                  </a:lnTo>
                  <a:lnTo>
                    <a:pt x="489" y="859"/>
                  </a:lnTo>
                  <a:lnTo>
                    <a:pt x="495" y="849"/>
                  </a:lnTo>
                  <a:lnTo>
                    <a:pt x="499" y="841"/>
                  </a:lnTo>
                  <a:lnTo>
                    <a:pt x="501" y="833"/>
                  </a:lnTo>
                  <a:lnTo>
                    <a:pt x="501" y="826"/>
                  </a:lnTo>
                  <a:lnTo>
                    <a:pt x="501" y="8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sp>
        <p:nvSpPr>
          <p:cNvPr id="127" name="Prostokąt 126"/>
          <p:cNvSpPr/>
          <p:nvPr/>
        </p:nvSpPr>
        <p:spPr>
          <a:xfrm>
            <a:off x="6384931" y="2179123"/>
            <a:ext cx="74362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200" b="1" dirty="0">
                <a:solidFill>
                  <a:srgbClr val="002060"/>
                </a:solidFill>
              </a:rPr>
              <a:t>śląskie</a:t>
            </a:r>
          </a:p>
        </p:txBody>
      </p:sp>
      <p:sp>
        <p:nvSpPr>
          <p:cNvPr id="53" name="Prostokąt 52">
            <a:extLst>
              <a:ext uri="{FF2B5EF4-FFF2-40B4-BE49-F238E27FC236}">
                <a16:creationId xmlns:a16="http://schemas.microsoft.com/office/drawing/2014/main" id="{3F0F40ED-8666-6B01-7B09-8B52AAE3FFF0}"/>
              </a:ext>
            </a:extLst>
          </p:cNvPr>
          <p:cNvSpPr/>
          <p:nvPr/>
        </p:nvSpPr>
        <p:spPr>
          <a:xfrm>
            <a:off x="6204851" y="6138084"/>
            <a:ext cx="568226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i="1" dirty="0"/>
              <a:t>* Źródło: Raport GUS „Turystyka w 2024 r.”</a:t>
            </a:r>
          </a:p>
        </p:txBody>
      </p:sp>
      <p:graphicFrame>
        <p:nvGraphicFramePr>
          <p:cNvPr id="57" name="Wykres 56">
            <a:extLst>
              <a:ext uri="{FF2B5EF4-FFF2-40B4-BE49-F238E27FC236}">
                <a16:creationId xmlns:a16="http://schemas.microsoft.com/office/drawing/2014/main" id="{D4940FBA-5A03-9401-1E27-3DD933540C4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20783241"/>
              </p:ext>
            </p:extLst>
          </p:nvPr>
        </p:nvGraphicFramePr>
        <p:xfrm>
          <a:off x="4487907" y="1796956"/>
          <a:ext cx="1847457" cy="40325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58" name="Tabela 57">
            <a:extLst>
              <a:ext uri="{FF2B5EF4-FFF2-40B4-BE49-F238E27FC236}">
                <a16:creationId xmlns:a16="http://schemas.microsoft.com/office/drawing/2014/main" id="{8188F4A5-0D76-A488-DA45-8212DAF44C5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8457868"/>
              </p:ext>
            </p:extLst>
          </p:nvPr>
        </p:nvGraphicFramePr>
        <p:xfrm>
          <a:off x="3769267" y="5439925"/>
          <a:ext cx="695738" cy="304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6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88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19435">
                <a:tc>
                  <a:txBody>
                    <a:bodyPr/>
                    <a:lstStyle/>
                    <a:p>
                      <a:endParaRPr lang="pl-PL" sz="500" b="0" dirty="0"/>
                    </a:p>
                  </a:txBody>
                  <a:tcPr marL="0" marR="0" marT="0" marB="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b="0" dirty="0">
                          <a:solidFill>
                            <a:schemeClr val="tx1"/>
                          </a:solidFill>
                        </a:rPr>
                        <a:t> wzrost %</a:t>
                      </a:r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9435">
                <a:tc>
                  <a:txBody>
                    <a:bodyPr/>
                    <a:lstStyle/>
                    <a:p>
                      <a:endParaRPr lang="pl-PL" sz="500" b="0" dirty="0"/>
                    </a:p>
                  </a:txBody>
                  <a:tcPr marL="0" marR="0" marT="0" marB="0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b="0" dirty="0">
                          <a:solidFill>
                            <a:schemeClr val="tx1"/>
                          </a:solidFill>
                        </a:rPr>
                        <a:t> spadek %</a:t>
                      </a:r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59" name="Tabela 58">
            <a:extLst>
              <a:ext uri="{FF2B5EF4-FFF2-40B4-BE49-F238E27FC236}">
                <a16:creationId xmlns:a16="http://schemas.microsoft.com/office/drawing/2014/main" id="{0EBC2EDA-68E8-25AB-4508-9B11FD4631D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4584376"/>
              </p:ext>
            </p:extLst>
          </p:nvPr>
        </p:nvGraphicFramePr>
        <p:xfrm>
          <a:off x="9708999" y="5434587"/>
          <a:ext cx="695738" cy="304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6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88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19435">
                <a:tc>
                  <a:txBody>
                    <a:bodyPr/>
                    <a:lstStyle/>
                    <a:p>
                      <a:endParaRPr lang="pl-PL" sz="500" b="0" dirty="0"/>
                    </a:p>
                  </a:txBody>
                  <a:tcPr marL="0" marR="0" marT="0" marB="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b="0" dirty="0">
                          <a:solidFill>
                            <a:schemeClr val="tx1"/>
                          </a:solidFill>
                        </a:rPr>
                        <a:t> wzrost %</a:t>
                      </a:r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9435">
                <a:tc>
                  <a:txBody>
                    <a:bodyPr/>
                    <a:lstStyle/>
                    <a:p>
                      <a:endParaRPr lang="pl-PL" sz="500" b="0" dirty="0"/>
                    </a:p>
                  </a:txBody>
                  <a:tcPr marL="0" marR="0" marT="0" marB="0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b="0" dirty="0">
                          <a:solidFill>
                            <a:schemeClr val="tx1"/>
                          </a:solidFill>
                        </a:rPr>
                        <a:t> spadek %</a:t>
                      </a:r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60" name="Wykres 59">
            <a:extLst>
              <a:ext uri="{FF2B5EF4-FFF2-40B4-BE49-F238E27FC236}">
                <a16:creationId xmlns:a16="http://schemas.microsoft.com/office/drawing/2014/main" id="{9FDD4EAA-15DB-ABEE-2F44-88C9C6C1235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37341652"/>
              </p:ext>
            </p:extLst>
          </p:nvPr>
        </p:nvGraphicFramePr>
        <p:xfrm>
          <a:off x="10038310" y="1799173"/>
          <a:ext cx="2080877" cy="4130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51" name="Prostokąt 50">
            <a:extLst>
              <a:ext uri="{FF2B5EF4-FFF2-40B4-BE49-F238E27FC236}">
                <a16:creationId xmlns:a16="http://schemas.microsoft.com/office/drawing/2014/main" id="{D339DA62-2478-682C-282F-E64EDAB8CD39}"/>
              </a:ext>
            </a:extLst>
          </p:cNvPr>
          <p:cNvSpPr/>
          <p:nvPr/>
        </p:nvSpPr>
        <p:spPr>
          <a:xfrm>
            <a:off x="7541534" y="910398"/>
            <a:ext cx="4295000" cy="600164"/>
          </a:xfrm>
          <a:prstGeom prst="rect">
            <a:avLst/>
          </a:prstGeom>
          <a:solidFill>
            <a:schemeClr val="tx1">
              <a:lumMod val="60000"/>
              <a:lumOff val="40000"/>
            </a:schemeClr>
          </a:solidFill>
        </p:spPr>
        <p:txBody>
          <a:bodyPr wrap="square">
            <a:spAutoFit/>
          </a:bodyPr>
          <a:lstStyle/>
          <a:p>
            <a:r>
              <a:rPr lang="pl-PL" sz="1100" dirty="0">
                <a:solidFill>
                  <a:schemeClr val="bg1"/>
                </a:solidFill>
              </a:rPr>
              <a:t>W całym 2024 roku województwo śląskie ogółem odwiedziło 2,7 mln turystów korzystających z turystycznych obiektów noclegowych (w 2023 roku było to  także 2,7 mln).</a:t>
            </a:r>
          </a:p>
        </p:txBody>
      </p:sp>
    </p:spTree>
    <p:extLst>
      <p:ext uri="{BB962C8B-B14F-4D97-AF65-F5344CB8AC3E}">
        <p14:creationId xmlns:p14="http://schemas.microsoft.com/office/powerpoint/2010/main" val="41839858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7925A56E-928B-A6F6-CA67-169DB502E4A2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Turyści zagraniczni korzystający z turystycznych obiektów noclegowych</a:t>
            </a:r>
            <a:endParaRPr lang="en-US" dirty="0"/>
          </a:p>
        </p:txBody>
      </p:sp>
      <p:sp>
        <p:nvSpPr>
          <p:cNvPr id="16" name="Prostokąt zaokrąglony 15"/>
          <p:cNvSpPr/>
          <p:nvPr/>
        </p:nvSpPr>
        <p:spPr>
          <a:xfrm>
            <a:off x="360363" y="1310050"/>
            <a:ext cx="11466510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14" name="Prostokąt 13"/>
          <p:cNvSpPr/>
          <p:nvPr/>
        </p:nvSpPr>
        <p:spPr>
          <a:xfrm>
            <a:off x="5494812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2024</a:t>
            </a:r>
          </a:p>
        </p:txBody>
      </p:sp>
      <p:graphicFrame>
        <p:nvGraphicFramePr>
          <p:cNvPr id="15" name="Wykres 14"/>
          <p:cNvGraphicFramePr/>
          <p:nvPr>
            <p:extLst>
              <p:ext uri="{D42A27DB-BD31-4B8C-83A1-F6EECF244321}">
                <p14:modId xmlns:p14="http://schemas.microsoft.com/office/powerpoint/2010/main" val="3805724935"/>
              </p:ext>
            </p:extLst>
          </p:nvPr>
        </p:nvGraphicFramePr>
        <p:xfrm>
          <a:off x="462903" y="1789892"/>
          <a:ext cx="4755781" cy="40325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0" name="Prostokąt 19"/>
          <p:cNvSpPr/>
          <p:nvPr/>
        </p:nvSpPr>
        <p:spPr>
          <a:xfrm>
            <a:off x="360363" y="1322561"/>
            <a:ext cx="1156176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Turyści zagraniczni korzystający z turystycznych obiektów noclegowych według rodzajów obiektów</a:t>
            </a:r>
          </a:p>
        </p:txBody>
      </p:sp>
      <p:sp>
        <p:nvSpPr>
          <p:cNvPr id="87" name="Prostokąt 86"/>
          <p:cNvSpPr/>
          <p:nvPr/>
        </p:nvSpPr>
        <p:spPr>
          <a:xfrm>
            <a:off x="1950339" y="1565534"/>
            <a:ext cx="420604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turyści (w mln os.)                                                      zmiana r/r</a:t>
            </a:r>
          </a:p>
        </p:txBody>
      </p:sp>
      <p:graphicFrame>
        <p:nvGraphicFramePr>
          <p:cNvPr id="88" name="Wykres 87"/>
          <p:cNvGraphicFramePr/>
          <p:nvPr>
            <p:extLst>
              <p:ext uri="{D42A27DB-BD31-4B8C-83A1-F6EECF244321}">
                <p14:modId xmlns:p14="http://schemas.microsoft.com/office/powerpoint/2010/main" val="1019614813"/>
              </p:ext>
            </p:extLst>
          </p:nvPr>
        </p:nvGraphicFramePr>
        <p:xfrm>
          <a:off x="4387323" y="1806100"/>
          <a:ext cx="1699218" cy="40325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89" name="Wykres 88"/>
          <p:cNvGraphicFramePr/>
          <p:nvPr>
            <p:extLst>
              <p:ext uri="{D42A27DB-BD31-4B8C-83A1-F6EECF244321}">
                <p14:modId xmlns:p14="http://schemas.microsoft.com/office/powerpoint/2010/main" val="1986891949"/>
              </p:ext>
            </p:extLst>
          </p:nvPr>
        </p:nvGraphicFramePr>
        <p:xfrm>
          <a:off x="6259053" y="1789892"/>
          <a:ext cx="4755781" cy="40325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90" name="Wykres 89"/>
          <p:cNvGraphicFramePr/>
          <p:nvPr>
            <p:extLst>
              <p:ext uri="{D42A27DB-BD31-4B8C-83A1-F6EECF244321}">
                <p14:modId xmlns:p14="http://schemas.microsoft.com/office/powerpoint/2010/main" val="2995377684"/>
              </p:ext>
            </p:extLst>
          </p:nvPr>
        </p:nvGraphicFramePr>
        <p:xfrm>
          <a:off x="10056868" y="1806100"/>
          <a:ext cx="1770005" cy="40325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1" name="Prostokąt 90"/>
          <p:cNvSpPr/>
          <p:nvPr/>
        </p:nvSpPr>
        <p:spPr>
          <a:xfrm>
            <a:off x="7766753" y="1565534"/>
            <a:ext cx="420604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turyści (w mln os.)                                                      zmiana r/r</a:t>
            </a:r>
          </a:p>
        </p:txBody>
      </p:sp>
      <p:grpSp>
        <p:nvGrpSpPr>
          <p:cNvPr id="92" name="Grupa 91"/>
          <p:cNvGrpSpPr>
            <a:grpSpLocks noChangeAspect="1"/>
          </p:cNvGrpSpPr>
          <p:nvPr/>
        </p:nvGrpSpPr>
        <p:grpSpPr>
          <a:xfrm>
            <a:off x="467309" y="1692951"/>
            <a:ext cx="578840" cy="532221"/>
            <a:chOff x="6904263" y="2482470"/>
            <a:chExt cx="770434" cy="708385"/>
          </a:xfrm>
          <a:solidFill>
            <a:schemeClr val="accent1"/>
          </a:solidFill>
        </p:grpSpPr>
        <p:sp>
          <p:nvSpPr>
            <p:cNvPr id="93" name="Freeform 5"/>
            <p:cNvSpPr>
              <a:spLocks/>
            </p:cNvSpPr>
            <p:nvPr/>
          </p:nvSpPr>
          <p:spPr bwMode="auto">
            <a:xfrm>
              <a:off x="7294948" y="2651695"/>
              <a:ext cx="290114" cy="292701"/>
            </a:xfrm>
            <a:custGeom>
              <a:avLst/>
              <a:gdLst>
                <a:gd name="T0" fmla="*/ 1622 w 1751"/>
                <a:gd name="T1" fmla="*/ 809 h 1785"/>
                <a:gd name="T2" fmla="*/ 1459 w 1751"/>
                <a:gd name="T3" fmla="*/ 719 h 1785"/>
                <a:gd name="T4" fmla="*/ 1429 w 1751"/>
                <a:gd name="T5" fmla="*/ 640 h 1785"/>
                <a:gd name="T6" fmla="*/ 1447 w 1751"/>
                <a:gd name="T7" fmla="*/ 552 h 1785"/>
                <a:gd name="T8" fmla="*/ 1381 w 1751"/>
                <a:gd name="T9" fmla="*/ 503 h 1785"/>
                <a:gd name="T10" fmla="*/ 1322 w 1751"/>
                <a:gd name="T11" fmla="*/ 463 h 1785"/>
                <a:gd name="T12" fmla="*/ 1185 w 1751"/>
                <a:gd name="T13" fmla="*/ 395 h 1785"/>
                <a:gd name="T14" fmla="*/ 1099 w 1751"/>
                <a:gd name="T15" fmla="*/ 262 h 1785"/>
                <a:gd name="T16" fmla="*/ 1049 w 1751"/>
                <a:gd name="T17" fmla="*/ 207 h 1785"/>
                <a:gd name="T18" fmla="*/ 1016 w 1751"/>
                <a:gd name="T19" fmla="*/ 42 h 1785"/>
                <a:gd name="T20" fmla="*/ 831 w 1751"/>
                <a:gd name="T21" fmla="*/ 59 h 1785"/>
                <a:gd name="T22" fmla="*/ 666 w 1751"/>
                <a:gd name="T23" fmla="*/ 113 h 1785"/>
                <a:gd name="T24" fmla="*/ 618 w 1751"/>
                <a:gd name="T25" fmla="*/ 157 h 1785"/>
                <a:gd name="T26" fmla="*/ 560 w 1751"/>
                <a:gd name="T27" fmla="*/ 163 h 1785"/>
                <a:gd name="T28" fmla="*/ 513 w 1751"/>
                <a:gd name="T29" fmla="*/ 183 h 1785"/>
                <a:gd name="T30" fmla="*/ 463 w 1751"/>
                <a:gd name="T31" fmla="*/ 246 h 1785"/>
                <a:gd name="T32" fmla="*/ 298 w 1751"/>
                <a:gd name="T33" fmla="*/ 242 h 1785"/>
                <a:gd name="T34" fmla="*/ 213 w 1751"/>
                <a:gd name="T35" fmla="*/ 236 h 1785"/>
                <a:gd name="T36" fmla="*/ 181 w 1751"/>
                <a:gd name="T37" fmla="*/ 278 h 1785"/>
                <a:gd name="T38" fmla="*/ 185 w 1751"/>
                <a:gd name="T39" fmla="*/ 342 h 1785"/>
                <a:gd name="T40" fmla="*/ 81 w 1751"/>
                <a:gd name="T41" fmla="*/ 433 h 1785"/>
                <a:gd name="T42" fmla="*/ 83 w 1751"/>
                <a:gd name="T43" fmla="*/ 489 h 1785"/>
                <a:gd name="T44" fmla="*/ 101 w 1751"/>
                <a:gd name="T45" fmla="*/ 543 h 1785"/>
                <a:gd name="T46" fmla="*/ 34 w 1751"/>
                <a:gd name="T47" fmla="*/ 620 h 1785"/>
                <a:gd name="T48" fmla="*/ 44 w 1751"/>
                <a:gd name="T49" fmla="*/ 702 h 1785"/>
                <a:gd name="T50" fmla="*/ 0 w 1751"/>
                <a:gd name="T51" fmla="*/ 801 h 1785"/>
                <a:gd name="T52" fmla="*/ 40 w 1751"/>
                <a:gd name="T53" fmla="*/ 827 h 1785"/>
                <a:gd name="T54" fmla="*/ 141 w 1751"/>
                <a:gd name="T55" fmla="*/ 853 h 1785"/>
                <a:gd name="T56" fmla="*/ 280 w 1751"/>
                <a:gd name="T57" fmla="*/ 843 h 1785"/>
                <a:gd name="T58" fmla="*/ 362 w 1751"/>
                <a:gd name="T59" fmla="*/ 896 h 1785"/>
                <a:gd name="T60" fmla="*/ 421 w 1751"/>
                <a:gd name="T61" fmla="*/ 972 h 1785"/>
                <a:gd name="T62" fmla="*/ 461 w 1751"/>
                <a:gd name="T63" fmla="*/ 1091 h 1785"/>
                <a:gd name="T64" fmla="*/ 483 w 1751"/>
                <a:gd name="T65" fmla="*/ 1111 h 1785"/>
                <a:gd name="T66" fmla="*/ 586 w 1751"/>
                <a:gd name="T67" fmla="*/ 1115 h 1785"/>
                <a:gd name="T68" fmla="*/ 630 w 1751"/>
                <a:gd name="T69" fmla="*/ 1133 h 1785"/>
                <a:gd name="T70" fmla="*/ 670 w 1751"/>
                <a:gd name="T71" fmla="*/ 1195 h 1785"/>
                <a:gd name="T72" fmla="*/ 684 w 1751"/>
                <a:gd name="T73" fmla="*/ 1286 h 1785"/>
                <a:gd name="T74" fmla="*/ 636 w 1751"/>
                <a:gd name="T75" fmla="*/ 1342 h 1785"/>
                <a:gd name="T76" fmla="*/ 574 w 1751"/>
                <a:gd name="T77" fmla="*/ 1374 h 1785"/>
                <a:gd name="T78" fmla="*/ 618 w 1751"/>
                <a:gd name="T79" fmla="*/ 1471 h 1785"/>
                <a:gd name="T80" fmla="*/ 594 w 1751"/>
                <a:gd name="T81" fmla="*/ 1537 h 1785"/>
                <a:gd name="T82" fmla="*/ 620 w 1751"/>
                <a:gd name="T83" fmla="*/ 1598 h 1785"/>
                <a:gd name="T84" fmla="*/ 753 w 1751"/>
                <a:gd name="T85" fmla="*/ 1692 h 1785"/>
                <a:gd name="T86" fmla="*/ 825 w 1751"/>
                <a:gd name="T87" fmla="*/ 1692 h 1785"/>
                <a:gd name="T88" fmla="*/ 914 w 1751"/>
                <a:gd name="T89" fmla="*/ 1733 h 1785"/>
                <a:gd name="T90" fmla="*/ 1034 w 1751"/>
                <a:gd name="T91" fmla="*/ 1781 h 1785"/>
                <a:gd name="T92" fmla="*/ 1125 w 1751"/>
                <a:gd name="T93" fmla="*/ 1751 h 1785"/>
                <a:gd name="T94" fmla="*/ 1167 w 1751"/>
                <a:gd name="T95" fmla="*/ 1684 h 1785"/>
                <a:gd name="T96" fmla="*/ 1177 w 1751"/>
                <a:gd name="T97" fmla="*/ 1562 h 1785"/>
                <a:gd name="T98" fmla="*/ 1105 w 1751"/>
                <a:gd name="T99" fmla="*/ 1405 h 1785"/>
                <a:gd name="T100" fmla="*/ 1089 w 1751"/>
                <a:gd name="T101" fmla="*/ 1368 h 1785"/>
                <a:gd name="T102" fmla="*/ 1105 w 1751"/>
                <a:gd name="T103" fmla="*/ 1332 h 1785"/>
                <a:gd name="T104" fmla="*/ 1167 w 1751"/>
                <a:gd name="T105" fmla="*/ 1302 h 1785"/>
                <a:gd name="T106" fmla="*/ 1189 w 1751"/>
                <a:gd name="T107" fmla="*/ 1214 h 1785"/>
                <a:gd name="T108" fmla="*/ 1209 w 1751"/>
                <a:gd name="T109" fmla="*/ 1103 h 1785"/>
                <a:gd name="T110" fmla="*/ 1205 w 1751"/>
                <a:gd name="T111" fmla="*/ 1053 h 1785"/>
                <a:gd name="T112" fmla="*/ 1387 w 1751"/>
                <a:gd name="T113" fmla="*/ 1006 h 1785"/>
                <a:gd name="T114" fmla="*/ 1519 w 1751"/>
                <a:gd name="T115" fmla="*/ 978 h 1785"/>
                <a:gd name="T116" fmla="*/ 1550 w 1751"/>
                <a:gd name="T117" fmla="*/ 942 h 1785"/>
                <a:gd name="T118" fmla="*/ 1594 w 1751"/>
                <a:gd name="T119" fmla="*/ 942 h 1785"/>
                <a:gd name="T120" fmla="*/ 1656 w 1751"/>
                <a:gd name="T121" fmla="*/ 948 h 1785"/>
                <a:gd name="T122" fmla="*/ 1741 w 1751"/>
                <a:gd name="T123" fmla="*/ 841 h 1785"/>
                <a:gd name="T124" fmla="*/ 1698 w 1751"/>
                <a:gd name="T125" fmla="*/ 817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1" h="1785">
                  <a:moveTo>
                    <a:pt x="1698" y="817"/>
                  </a:moveTo>
                  <a:lnTo>
                    <a:pt x="1698" y="817"/>
                  </a:lnTo>
                  <a:lnTo>
                    <a:pt x="1698" y="817"/>
                  </a:lnTo>
                  <a:lnTo>
                    <a:pt x="1690" y="817"/>
                  </a:lnTo>
                  <a:lnTo>
                    <a:pt x="1690" y="817"/>
                  </a:lnTo>
                  <a:lnTo>
                    <a:pt x="1654" y="815"/>
                  </a:lnTo>
                  <a:lnTo>
                    <a:pt x="1622" y="809"/>
                  </a:lnTo>
                  <a:lnTo>
                    <a:pt x="1590" y="799"/>
                  </a:lnTo>
                  <a:lnTo>
                    <a:pt x="1562" y="787"/>
                  </a:lnTo>
                  <a:lnTo>
                    <a:pt x="1535" y="773"/>
                  </a:lnTo>
                  <a:lnTo>
                    <a:pt x="1509" y="755"/>
                  </a:lnTo>
                  <a:lnTo>
                    <a:pt x="1483" y="737"/>
                  </a:lnTo>
                  <a:lnTo>
                    <a:pt x="1459" y="719"/>
                  </a:lnTo>
                  <a:lnTo>
                    <a:pt x="1459" y="719"/>
                  </a:lnTo>
                  <a:lnTo>
                    <a:pt x="1449" y="708"/>
                  </a:lnTo>
                  <a:lnTo>
                    <a:pt x="1439" y="698"/>
                  </a:lnTo>
                  <a:lnTo>
                    <a:pt x="1433" y="686"/>
                  </a:lnTo>
                  <a:lnTo>
                    <a:pt x="1429" y="676"/>
                  </a:lnTo>
                  <a:lnTo>
                    <a:pt x="1427" y="666"/>
                  </a:lnTo>
                  <a:lnTo>
                    <a:pt x="1427" y="656"/>
                  </a:lnTo>
                  <a:lnTo>
                    <a:pt x="1429" y="640"/>
                  </a:lnTo>
                  <a:lnTo>
                    <a:pt x="1429" y="640"/>
                  </a:lnTo>
                  <a:lnTo>
                    <a:pt x="1433" y="626"/>
                  </a:lnTo>
                  <a:lnTo>
                    <a:pt x="1439" y="614"/>
                  </a:lnTo>
                  <a:lnTo>
                    <a:pt x="1451" y="592"/>
                  </a:lnTo>
                  <a:lnTo>
                    <a:pt x="1451" y="592"/>
                  </a:lnTo>
                  <a:lnTo>
                    <a:pt x="1447" y="552"/>
                  </a:lnTo>
                  <a:lnTo>
                    <a:pt x="1447" y="552"/>
                  </a:lnTo>
                  <a:lnTo>
                    <a:pt x="1429" y="519"/>
                  </a:lnTo>
                  <a:lnTo>
                    <a:pt x="1429" y="519"/>
                  </a:lnTo>
                  <a:lnTo>
                    <a:pt x="1423" y="509"/>
                  </a:lnTo>
                  <a:lnTo>
                    <a:pt x="1423" y="509"/>
                  </a:lnTo>
                  <a:lnTo>
                    <a:pt x="1403" y="507"/>
                  </a:lnTo>
                  <a:lnTo>
                    <a:pt x="1393" y="505"/>
                  </a:lnTo>
                  <a:lnTo>
                    <a:pt x="1381" y="503"/>
                  </a:lnTo>
                  <a:lnTo>
                    <a:pt x="1370" y="497"/>
                  </a:lnTo>
                  <a:lnTo>
                    <a:pt x="1358" y="491"/>
                  </a:lnTo>
                  <a:lnTo>
                    <a:pt x="1348" y="483"/>
                  </a:lnTo>
                  <a:lnTo>
                    <a:pt x="1338" y="471"/>
                  </a:lnTo>
                  <a:lnTo>
                    <a:pt x="1338" y="471"/>
                  </a:lnTo>
                  <a:lnTo>
                    <a:pt x="1322" y="463"/>
                  </a:lnTo>
                  <a:lnTo>
                    <a:pt x="1322" y="463"/>
                  </a:lnTo>
                  <a:lnTo>
                    <a:pt x="1302" y="461"/>
                  </a:lnTo>
                  <a:lnTo>
                    <a:pt x="1302" y="461"/>
                  </a:lnTo>
                  <a:lnTo>
                    <a:pt x="1274" y="455"/>
                  </a:lnTo>
                  <a:lnTo>
                    <a:pt x="1250" y="445"/>
                  </a:lnTo>
                  <a:lnTo>
                    <a:pt x="1226" y="431"/>
                  </a:lnTo>
                  <a:lnTo>
                    <a:pt x="1205" y="415"/>
                  </a:lnTo>
                  <a:lnTo>
                    <a:pt x="1185" y="395"/>
                  </a:lnTo>
                  <a:lnTo>
                    <a:pt x="1167" y="372"/>
                  </a:lnTo>
                  <a:lnTo>
                    <a:pt x="1151" y="346"/>
                  </a:lnTo>
                  <a:lnTo>
                    <a:pt x="1139" y="316"/>
                  </a:lnTo>
                  <a:lnTo>
                    <a:pt x="1139" y="316"/>
                  </a:lnTo>
                  <a:lnTo>
                    <a:pt x="1133" y="304"/>
                  </a:lnTo>
                  <a:lnTo>
                    <a:pt x="1123" y="290"/>
                  </a:lnTo>
                  <a:lnTo>
                    <a:pt x="1099" y="262"/>
                  </a:lnTo>
                  <a:lnTo>
                    <a:pt x="1099" y="262"/>
                  </a:lnTo>
                  <a:lnTo>
                    <a:pt x="1083" y="246"/>
                  </a:lnTo>
                  <a:lnTo>
                    <a:pt x="1069" y="228"/>
                  </a:lnTo>
                  <a:lnTo>
                    <a:pt x="1069" y="228"/>
                  </a:lnTo>
                  <a:lnTo>
                    <a:pt x="1059" y="218"/>
                  </a:lnTo>
                  <a:lnTo>
                    <a:pt x="1059" y="218"/>
                  </a:lnTo>
                  <a:lnTo>
                    <a:pt x="1049" y="207"/>
                  </a:lnTo>
                  <a:lnTo>
                    <a:pt x="1040" y="195"/>
                  </a:lnTo>
                  <a:lnTo>
                    <a:pt x="1032" y="179"/>
                  </a:lnTo>
                  <a:lnTo>
                    <a:pt x="1028" y="161"/>
                  </a:lnTo>
                  <a:lnTo>
                    <a:pt x="1028" y="161"/>
                  </a:lnTo>
                  <a:lnTo>
                    <a:pt x="1022" y="123"/>
                  </a:lnTo>
                  <a:lnTo>
                    <a:pt x="1018" y="83"/>
                  </a:lnTo>
                  <a:lnTo>
                    <a:pt x="1016" y="42"/>
                  </a:lnTo>
                  <a:lnTo>
                    <a:pt x="1016" y="0"/>
                  </a:lnTo>
                  <a:lnTo>
                    <a:pt x="1016" y="0"/>
                  </a:lnTo>
                  <a:lnTo>
                    <a:pt x="942" y="20"/>
                  </a:lnTo>
                  <a:lnTo>
                    <a:pt x="942" y="20"/>
                  </a:lnTo>
                  <a:lnTo>
                    <a:pt x="886" y="40"/>
                  </a:lnTo>
                  <a:lnTo>
                    <a:pt x="831" y="59"/>
                  </a:lnTo>
                  <a:lnTo>
                    <a:pt x="831" y="59"/>
                  </a:lnTo>
                  <a:lnTo>
                    <a:pt x="777" y="77"/>
                  </a:lnTo>
                  <a:lnTo>
                    <a:pt x="721" y="95"/>
                  </a:lnTo>
                  <a:lnTo>
                    <a:pt x="721" y="95"/>
                  </a:lnTo>
                  <a:lnTo>
                    <a:pt x="706" y="99"/>
                  </a:lnTo>
                  <a:lnTo>
                    <a:pt x="706" y="99"/>
                  </a:lnTo>
                  <a:lnTo>
                    <a:pt x="684" y="107"/>
                  </a:lnTo>
                  <a:lnTo>
                    <a:pt x="666" y="113"/>
                  </a:lnTo>
                  <a:lnTo>
                    <a:pt x="652" y="123"/>
                  </a:lnTo>
                  <a:lnTo>
                    <a:pt x="646" y="129"/>
                  </a:lnTo>
                  <a:lnTo>
                    <a:pt x="642" y="137"/>
                  </a:lnTo>
                  <a:lnTo>
                    <a:pt x="642" y="137"/>
                  </a:lnTo>
                  <a:lnTo>
                    <a:pt x="634" y="145"/>
                  </a:lnTo>
                  <a:lnTo>
                    <a:pt x="626" y="151"/>
                  </a:lnTo>
                  <a:lnTo>
                    <a:pt x="618" y="157"/>
                  </a:lnTo>
                  <a:lnTo>
                    <a:pt x="608" y="159"/>
                  </a:lnTo>
                  <a:lnTo>
                    <a:pt x="590" y="163"/>
                  </a:lnTo>
                  <a:lnTo>
                    <a:pt x="574" y="163"/>
                  </a:lnTo>
                  <a:lnTo>
                    <a:pt x="574" y="163"/>
                  </a:lnTo>
                  <a:lnTo>
                    <a:pt x="566" y="163"/>
                  </a:lnTo>
                  <a:lnTo>
                    <a:pt x="566" y="163"/>
                  </a:lnTo>
                  <a:lnTo>
                    <a:pt x="560" y="163"/>
                  </a:lnTo>
                  <a:lnTo>
                    <a:pt x="560" y="163"/>
                  </a:lnTo>
                  <a:lnTo>
                    <a:pt x="547" y="163"/>
                  </a:lnTo>
                  <a:lnTo>
                    <a:pt x="537" y="165"/>
                  </a:lnTo>
                  <a:lnTo>
                    <a:pt x="527" y="169"/>
                  </a:lnTo>
                  <a:lnTo>
                    <a:pt x="521" y="173"/>
                  </a:lnTo>
                  <a:lnTo>
                    <a:pt x="515" y="177"/>
                  </a:lnTo>
                  <a:lnTo>
                    <a:pt x="513" y="183"/>
                  </a:lnTo>
                  <a:lnTo>
                    <a:pt x="507" y="195"/>
                  </a:lnTo>
                  <a:lnTo>
                    <a:pt x="507" y="195"/>
                  </a:lnTo>
                  <a:lnTo>
                    <a:pt x="501" y="209"/>
                  </a:lnTo>
                  <a:lnTo>
                    <a:pt x="493" y="220"/>
                  </a:lnTo>
                  <a:lnTo>
                    <a:pt x="485" y="230"/>
                  </a:lnTo>
                  <a:lnTo>
                    <a:pt x="475" y="240"/>
                  </a:lnTo>
                  <a:lnTo>
                    <a:pt x="463" y="246"/>
                  </a:lnTo>
                  <a:lnTo>
                    <a:pt x="451" y="252"/>
                  </a:lnTo>
                  <a:lnTo>
                    <a:pt x="435" y="254"/>
                  </a:lnTo>
                  <a:lnTo>
                    <a:pt x="421" y="256"/>
                  </a:lnTo>
                  <a:lnTo>
                    <a:pt x="421" y="256"/>
                  </a:lnTo>
                  <a:lnTo>
                    <a:pt x="397" y="254"/>
                  </a:lnTo>
                  <a:lnTo>
                    <a:pt x="397" y="254"/>
                  </a:lnTo>
                  <a:lnTo>
                    <a:pt x="298" y="242"/>
                  </a:lnTo>
                  <a:lnTo>
                    <a:pt x="298" y="242"/>
                  </a:lnTo>
                  <a:lnTo>
                    <a:pt x="256" y="236"/>
                  </a:lnTo>
                  <a:lnTo>
                    <a:pt x="256" y="236"/>
                  </a:lnTo>
                  <a:lnTo>
                    <a:pt x="238" y="232"/>
                  </a:lnTo>
                  <a:lnTo>
                    <a:pt x="220" y="228"/>
                  </a:lnTo>
                  <a:lnTo>
                    <a:pt x="220" y="228"/>
                  </a:lnTo>
                  <a:lnTo>
                    <a:pt x="213" y="236"/>
                  </a:lnTo>
                  <a:lnTo>
                    <a:pt x="213" y="236"/>
                  </a:lnTo>
                  <a:lnTo>
                    <a:pt x="197" y="248"/>
                  </a:lnTo>
                  <a:lnTo>
                    <a:pt x="187" y="258"/>
                  </a:lnTo>
                  <a:lnTo>
                    <a:pt x="183" y="26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3" y="290"/>
                  </a:lnTo>
                  <a:lnTo>
                    <a:pt x="189" y="306"/>
                  </a:lnTo>
                  <a:lnTo>
                    <a:pt x="189" y="306"/>
                  </a:lnTo>
                  <a:lnTo>
                    <a:pt x="191" y="318"/>
                  </a:lnTo>
                  <a:lnTo>
                    <a:pt x="189" y="330"/>
                  </a:lnTo>
                  <a:lnTo>
                    <a:pt x="185" y="342"/>
                  </a:lnTo>
                  <a:lnTo>
                    <a:pt x="177" y="350"/>
                  </a:lnTo>
                  <a:lnTo>
                    <a:pt x="177" y="350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11" y="405"/>
                  </a:lnTo>
                  <a:lnTo>
                    <a:pt x="95" y="419"/>
                  </a:lnTo>
                  <a:lnTo>
                    <a:pt x="81" y="433"/>
                  </a:lnTo>
                  <a:lnTo>
                    <a:pt x="81" y="433"/>
                  </a:lnTo>
                  <a:lnTo>
                    <a:pt x="73" y="441"/>
                  </a:lnTo>
                  <a:lnTo>
                    <a:pt x="71" y="447"/>
                  </a:lnTo>
                  <a:lnTo>
                    <a:pt x="71" y="455"/>
                  </a:lnTo>
                  <a:lnTo>
                    <a:pt x="73" y="463"/>
                  </a:lnTo>
                  <a:lnTo>
                    <a:pt x="77" y="475"/>
                  </a:lnTo>
                  <a:lnTo>
                    <a:pt x="83" y="489"/>
                  </a:lnTo>
                  <a:lnTo>
                    <a:pt x="95" y="505"/>
                  </a:lnTo>
                  <a:lnTo>
                    <a:pt x="95" y="505"/>
                  </a:lnTo>
                  <a:lnTo>
                    <a:pt x="99" y="513"/>
                  </a:lnTo>
                  <a:lnTo>
                    <a:pt x="101" y="521"/>
                  </a:lnTo>
                  <a:lnTo>
                    <a:pt x="103" y="527"/>
                  </a:lnTo>
                  <a:lnTo>
                    <a:pt x="103" y="535"/>
                  </a:lnTo>
                  <a:lnTo>
                    <a:pt x="101" y="543"/>
                  </a:lnTo>
                  <a:lnTo>
                    <a:pt x="97" y="548"/>
                  </a:lnTo>
                  <a:lnTo>
                    <a:pt x="93" y="556"/>
                  </a:lnTo>
                  <a:lnTo>
                    <a:pt x="87" y="560"/>
                  </a:lnTo>
                  <a:lnTo>
                    <a:pt x="87" y="560"/>
                  </a:lnTo>
                  <a:lnTo>
                    <a:pt x="63" y="582"/>
                  </a:lnTo>
                  <a:lnTo>
                    <a:pt x="46" y="602"/>
                  </a:lnTo>
                  <a:lnTo>
                    <a:pt x="34" y="620"/>
                  </a:lnTo>
                  <a:lnTo>
                    <a:pt x="28" y="638"/>
                  </a:lnTo>
                  <a:lnTo>
                    <a:pt x="26" y="652"/>
                  </a:lnTo>
                  <a:lnTo>
                    <a:pt x="28" y="666"/>
                  </a:lnTo>
                  <a:lnTo>
                    <a:pt x="32" y="680"/>
                  </a:lnTo>
                  <a:lnTo>
                    <a:pt x="40" y="692"/>
                  </a:lnTo>
                  <a:lnTo>
                    <a:pt x="40" y="692"/>
                  </a:lnTo>
                  <a:lnTo>
                    <a:pt x="44" y="702"/>
                  </a:lnTo>
                  <a:lnTo>
                    <a:pt x="44" y="713"/>
                  </a:lnTo>
                  <a:lnTo>
                    <a:pt x="44" y="723"/>
                  </a:lnTo>
                  <a:lnTo>
                    <a:pt x="40" y="733"/>
                  </a:lnTo>
                  <a:lnTo>
                    <a:pt x="40" y="733"/>
                  </a:lnTo>
                  <a:lnTo>
                    <a:pt x="22" y="761"/>
                  </a:lnTo>
                  <a:lnTo>
                    <a:pt x="22" y="761"/>
                  </a:lnTo>
                  <a:lnTo>
                    <a:pt x="0" y="801"/>
                  </a:lnTo>
                  <a:lnTo>
                    <a:pt x="0" y="801"/>
                  </a:lnTo>
                  <a:lnTo>
                    <a:pt x="0" y="803"/>
                  </a:lnTo>
                  <a:lnTo>
                    <a:pt x="0" y="803"/>
                  </a:lnTo>
                  <a:lnTo>
                    <a:pt x="14" y="809"/>
                  </a:lnTo>
                  <a:lnTo>
                    <a:pt x="28" y="817"/>
                  </a:lnTo>
                  <a:lnTo>
                    <a:pt x="28" y="817"/>
                  </a:lnTo>
                  <a:lnTo>
                    <a:pt x="40" y="827"/>
                  </a:lnTo>
                  <a:lnTo>
                    <a:pt x="51" y="833"/>
                  </a:lnTo>
                  <a:lnTo>
                    <a:pt x="63" y="839"/>
                  </a:lnTo>
                  <a:lnTo>
                    <a:pt x="77" y="845"/>
                  </a:lnTo>
                  <a:lnTo>
                    <a:pt x="91" y="849"/>
                  </a:lnTo>
                  <a:lnTo>
                    <a:pt x="107" y="851"/>
                  </a:lnTo>
                  <a:lnTo>
                    <a:pt x="141" y="853"/>
                  </a:lnTo>
                  <a:lnTo>
                    <a:pt x="141" y="853"/>
                  </a:lnTo>
                  <a:lnTo>
                    <a:pt x="179" y="851"/>
                  </a:lnTo>
                  <a:lnTo>
                    <a:pt x="218" y="847"/>
                  </a:lnTo>
                  <a:lnTo>
                    <a:pt x="230" y="847"/>
                  </a:lnTo>
                  <a:lnTo>
                    <a:pt x="232" y="845"/>
                  </a:lnTo>
                  <a:lnTo>
                    <a:pt x="232" y="845"/>
                  </a:lnTo>
                  <a:lnTo>
                    <a:pt x="258" y="843"/>
                  </a:lnTo>
                  <a:lnTo>
                    <a:pt x="280" y="843"/>
                  </a:lnTo>
                  <a:lnTo>
                    <a:pt x="280" y="843"/>
                  </a:lnTo>
                  <a:lnTo>
                    <a:pt x="300" y="843"/>
                  </a:lnTo>
                  <a:lnTo>
                    <a:pt x="318" y="849"/>
                  </a:lnTo>
                  <a:lnTo>
                    <a:pt x="332" y="857"/>
                  </a:lnTo>
                  <a:lnTo>
                    <a:pt x="344" y="867"/>
                  </a:lnTo>
                  <a:lnTo>
                    <a:pt x="352" y="880"/>
                  </a:lnTo>
                  <a:lnTo>
                    <a:pt x="362" y="896"/>
                  </a:lnTo>
                  <a:lnTo>
                    <a:pt x="378" y="932"/>
                  </a:lnTo>
                  <a:lnTo>
                    <a:pt x="378" y="934"/>
                  </a:lnTo>
                  <a:lnTo>
                    <a:pt x="378" y="934"/>
                  </a:lnTo>
                  <a:lnTo>
                    <a:pt x="385" y="948"/>
                  </a:lnTo>
                  <a:lnTo>
                    <a:pt x="385" y="948"/>
                  </a:lnTo>
                  <a:lnTo>
                    <a:pt x="405" y="960"/>
                  </a:lnTo>
                  <a:lnTo>
                    <a:pt x="421" y="972"/>
                  </a:lnTo>
                  <a:lnTo>
                    <a:pt x="435" y="988"/>
                  </a:lnTo>
                  <a:lnTo>
                    <a:pt x="445" y="1004"/>
                  </a:lnTo>
                  <a:lnTo>
                    <a:pt x="453" y="1024"/>
                  </a:lnTo>
                  <a:lnTo>
                    <a:pt x="459" y="1044"/>
                  </a:lnTo>
                  <a:lnTo>
                    <a:pt x="461" y="1067"/>
                  </a:lnTo>
                  <a:lnTo>
                    <a:pt x="461" y="1091"/>
                  </a:lnTo>
                  <a:lnTo>
                    <a:pt x="461" y="1091"/>
                  </a:lnTo>
                  <a:lnTo>
                    <a:pt x="461" y="1103"/>
                  </a:lnTo>
                  <a:lnTo>
                    <a:pt x="463" y="1107"/>
                  </a:lnTo>
                  <a:lnTo>
                    <a:pt x="463" y="1107"/>
                  </a:lnTo>
                  <a:lnTo>
                    <a:pt x="469" y="1109"/>
                  </a:lnTo>
                  <a:lnTo>
                    <a:pt x="481" y="1111"/>
                  </a:lnTo>
                  <a:lnTo>
                    <a:pt x="481" y="1111"/>
                  </a:lnTo>
                  <a:lnTo>
                    <a:pt x="483" y="1111"/>
                  </a:lnTo>
                  <a:lnTo>
                    <a:pt x="483" y="1111"/>
                  </a:lnTo>
                  <a:lnTo>
                    <a:pt x="509" y="1111"/>
                  </a:lnTo>
                  <a:lnTo>
                    <a:pt x="509" y="1111"/>
                  </a:lnTo>
                  <a:lnTo>
                    <a:pt x="525" y="1111"/>
                  </a:lnTo>
                  <a:lnTo>
                    <a:pt x="525" y="1111"/>
                  </a:lnTo>
                  <a:lnTo>
                    <a:pt x="558" y="1113"/>
                  </a:lnTo>
                  <a:lnTo>
                    <a:pt x="586" y="1115"/>
                  </a:lnTo>
                  <a:lnTo>
                    <a:pt x="598" y="1117"/>
                  </a:lnTo>
                  <a:lnTo>
                    <a:pt x="608" y="1121"/>
                  </a:lnTo>
                  <a:lnTo>
                    <a:pt x="620" y="1125"/>
                  </a:lnTo>
                  <a:lnTo>
                    <a:pt x="628" y="1131"/>
                  </a:lnTo>
                  <a:lnTo>
                    <a:pt x="628" y="1131"/>
                  </a:lnTo>
                  <a:lnTo>
                    <a:pt x="630" y="1133"/>
                  </a:lnTo>
                  <a:lnTo>
                    <a:pt x="630" y="1133"/>
                  </a:lnTo>
                  <a:lnTo>
                    <a:pt x="636" y="1133"/>
                  </a:lnTo>
                  <a:lnTo>
                    <a:pt x="636" y="1133"/>
                  </a:lnTo>
                  <a:lnTo>
                    <a:pt x="638" y="1139"/>
                  </a:lnTo>
                  <a:lnTo>
                    <a:pt x="638" y="1139"/>
                  </a:lnTo>
                  <a:lnTo>
                    <a:pt x="650" y="1153"/>
                  </a:lnTo>
                  <a:lnTo>
                    <a:pt x="660" y="1173"/>
                  </a:lnTo>
                  <a:lnTo>
                    <a:pt x="670" y="1195"/>
                  </a:lnTo>
                  <a:lnTo>
                    <a:pt x="680" y="1222"/>
                  </a:lnTo>
                  <a:lnTo>
                    <a:pt x="680" y="1222"/>
                  </a:lnTo>
                  <a:lnTo>
                    <a:pt x="684" y="1238"/>
                  </a:lnTo>
                  <a:lnTo>
                    <a:pt x="686" y="1252"/>
                  </a:lnTo>
                  <a:lnTo>
                    <a:pt x="688" y="1264"/>
                  </a:lnTo>
                  <a:lnTo>
                    <a:pt x="686" y="1276"/>
                  </a:lnTo>
                  <a:lnTo>
                    <a:pt x="684" y="1286"/>
                  </a:lnTo>
                  <a:lnTo>
                    <a:pt x="682" y="1296"/>
                  </a:lnTo>
                  <a:lnTo>
                    <a:pt x="674" y="1310"/>
                  </a:lnTo>
                  <a:lnTo>
                    <a:pt x="674" y="1310"/>
                  </a:lnTo>
                  <a:lnTo>
                    <a:pt x="664" y="1324"/>
                  </a:lnTo>
                  <a:lnTo>
                    <a:pt x="656" y="1330"/>
                  </a:lnTo>
                  <a:lnTo>
                    <a:pt x="646" y="1338"/>
                  </a:lnTo>
                  <a:lnTo>
                    <a:pt x="636" y="1342"/>
                  </a:lnTo>
                  <a:lnTo>
                    <a:pt x="622" y="1348"/>
                  </a:lnTo>
                  <a:lnTo>
                    <a:pt x="608" y="1352"/>
                  </a:lnTo>
                  <a:lnTo>
                    <a:pt x="590" y="1354"/>
                  </a:lnTo>
                  <a:lnTo>
                    <a:pt x="590" y="1354"/>
                  </a:lnTo>
                  <a:lnTo>
                    <a:pt x="566" y="1358"/>
                  </a:lnTo>
                  <a:lnTo>
                    <a:pt x="566" y="1358"/>
                  </a:lnTo>
                  <a:lnTo>
                    <a:pt x="574" y="1374"/>
                  </a:lnTo>
                  <a:lnTo>
                    <a:pt x="574" y="1374"/>
                  </a:lnTo>
                  <a:lnTo>
                    <a:pt x="580" y="1387"/>
                  </a:lnTo>
                  <a:lnTo>
                    <a:pt x="580" y="1387"/>
                  </a:lnTo>
                  <a:lnTo>
                    <a:pt x="594" y="1417"/>
                  </a:lnTo>
                  <a:lnTo>
                    <a:pt x="608" y="1447"/>
                  </a:lnTo>
                  <a:lnTo>
                    <a:pt x="608" y="1447"/>
                  </a:lnTo>
                  <a:lnTo>
                    <a:pt x="618" y="1471"/>
                  </a:lnTo>
                  <a:lnTo>
                    <a:pt x="618" y="1471"/>
                  </a:lnTo>
                  <a:lnTo>
                    <a:pt x="622" y="1481"/>
                  </a:lnTo>
                  <a:lnTo>
                    <a:pt x="622" y="1493"/>
                  </a:lnTo>
                  <a:lnTo>
                    <a:pt x="620" y="1503"/>
                  </a:lnTo>
                  <a:lnTo>
                    <a:pt x="614" y="1513"/>
                  </a:lnTo>
                  <a:lnTo>
                    <a:pt x="614" y="1513"/>
                  </a:lnTo>
                  <a:lnTo>
                    <a:pt x="594" y="1537"/>
                  </a:lnTo>
                  <a:lnTo>
                    <a:pt x="594" y="1537"/>
                  </a:lnTo>
                  <a:lnTo>
                    <a:pt x="572" y="1566"/>
                  </a:lnTo>
                  <a:lnTo>
                    <a:pt x="572" y="1566"/>
                  </a:lnTo>
                  <a:lnTo>
                    <a:pt x="588" y="1572"/>
                  </a:lnTo>
                  <a:lnTo>
                    <a:pt x="602" y="1582"/>
                  </a:lnTo>
                  <a:lnTo>
                    <a:pt x="614" y="1590"/>
                  </a:lnTo>
                  <a:lnTo>
                    <a:pt x="620" y="1598"/>
                  </a:lnTo>
                  <a:lnTo>
                    <a:pt x="620" y="1598"/>
                  </a:lnTo>
                  <a:lnTo>
                    <a:pt x="660" y="1636"/>
                  </a:lnTo>
                  <a:lnTo>
                    <a:pt x="678" y="1654"/>
                  </a:lnTo>
                  <a:lnTo>
                    <a:pt x="696" y="1666"/>
                  </a:lnTo>
                  <a:lnTo>
                    <a:pt x="714" y="1678"/>
                  </a:lnTo>
                  <a:lnTo>
                    <a:pt x="733" y="1686"/>
                  </a:lnTo>
                  <a:lnTo>
                    <a:pt x="753" y="1692"/>
                  </a:lnTo>
                  <a:lnTo>
                    <a:pt x="773" y="1692"/>
                  </a:lnTo>
                  <a:lnTo>
                    <a:pt x="773" y="1692"/>
                  </a:lnTo>
                  <a:lnTo>
                    <a:pt x="797" y="1692"/>
                  </a:lnTo>
                  <a:lnTo>
                    <a:pt x="797" y="1692"/>
                  </a:lnTo>
                  <a:lnTo>
                    <a:pt x="809" y="1690"/>
                  </a:lnTo>
                  <a:lnTo>
                    <a:pt x="809" y="1690"/>
                  </a:lnTo>
                  <a:lnTo>
                    <a:pt x="825" y="1692"/>
                  </a:lnTo>
                  <a:lnTo>
                    <a:pt x="839" y="1696"/>
                  </a:lnTo>
                  <a:lnTo>
                    <a:pt x="839" y="1696"/>
                  </a:lnTo>
                  <a:lnTo>
                    <a:pt x="855" y="1698"/>
                  </a:lnTo>
                  <a:lnTo>
                    <a:pt x="869" y="1704"/>
                  </a:lnTo>
                  <a:lnTo>
                    <a:pt x="869" y="1704"/>
                  </a:lnTo>
                  <a:lnTo>
                    <a:pt x="914" y="1733"/>
                  </a:lnTo>
                  <a:lnTo>
                    <a:pt x="914" y="1733"/>
                  </a:lnTo>
                  <a:lnTo>
                    <a:pt x="932" y="1741"/>
                  </a:lnTo>
                  <a:lnTo>
                    <a:pt x="932" y="1741"/>
                  </a:lnTo>
                  <a:lnTo>
                    <a:pt x="976" y="1765"/>
                  </a:lnTo>
                  <a:lnTo>
                    <a:pt x="1000" y="1775"/>
                  </a:lnTo>
                  <a:lnTo>
                    <a:pt x="1022" y="1785"/>
                  </a:lnTo>
                  <a:lnTo>
                    <a:pt x="1022" y="1785"/>
                  </a:lnTo>
                  <a:lnTo>
                    <a:pt x="1034" y="1781"/>
                  </a:lnTo>
                  <a:lnTo>
                    <a:pt x="1057" y="1771"/>
                  </a:lnTo>
                  <a:lnTo>
                    <a:pt x="1057" y="1771"/>
                  </a:lnTo>
                  <a:lnTo>
                    <a:pt x="1077" y="1761"/>
                  </a:lnTo>
                  <a:lnTo>
                    <a:pt x="1093" y="1755"/>
                  </a:lnTo>
                  <a:lnTo>
                    <a:pt x="1109" y="1753"/>
                  </a:lnTo>
                  <a:lnTo>
                    <a:pt x="1125" y="1751"/>
                  </a:lnTo>
                  <a:lnTo>
                    <a:pt x="1125" y="1751"/>
                  </a:lnTo>
                  <a:lnTo>
                    <a:pt x="1141" y="1753"/>
                  </a:lnTo>
                  <a:lnTo>
                    <a:pt x="1157" y="1757"/>
                  </a:lnTo>
                  <a:lnTo>
                    <a:pt x="1157" y="1757"/>
                  </a:lnTo>
                  <a:lnTo>
                    <a:pt x="1161" y="1753"/>
                  </a:lnTo>
                  <a:lnTo>
                    <a:pt x="1161" y="1753"/>
                  </a:lnTo>
                  <a:lnTo>
                    <a:pt x="1163" y="1717"/>
                  </a:lnTo>
                  <a:lnTo>
                    <a:pt x="1167" y="1684"/>
                  </a:lnTo>
                  <a:lnTo>
                    <a:pt x="1173" y="1648"/>
                  </a:lnTo>
                  <a:lnTo>
                    <a:pt x="1183" y="1614"/>
                  </a:lnTo>
                  <a:lnTo>
                    <a:pt x="1183" y="1614"/>
                  </a:lnTo>
                  <a:lnTo>
                    <a:pt x="1183" y="1592"/>
                  </a:lnTo>
                  <a:lnTo>
                    <a:pt x="1183" y="1592"/>
                  </a:lnTo>
                  <a:lnTo>
                    <a:pt x="1177" y="1562"/>
                  </a:lnTo>
                  <a:lnTo>
                    <a:pt x="1177" y="1562"/>
                  </a:lnTo>
                  <a:lnTo>
                    <a:pt x="1167" y="1515"/>
                  </a:lnTo>
                  <a:lnTo>
                    <a:pt x="1163" y="1493"/>
                  </a:lnTo>
                  <a:lnTo>
                    <a:pt x="1155" y="1471"/>
                  </a:lnTo>
                  <a:lnTo>
                    <a:pt x="1147" y="1453"/>
                  </a:lnTo>
                  <a:lnTo>
                    <a:pt x="1135" y="1435"/>
                  </a:lnTo>
                  <a:lnTo>
                    <a:pt x="1123" y="1419"/>
                  </a:lnTo>
                  <a:lnTo>
                    <a:pt x="1105" y="1405"/>
                  </a:lnTo>
                  <a:lnTo>
                    <a:pt x="1105" y="1405"/>
                  </a:lnTo>
                  <a:lnTo>
                    <a:pt x="1101" y="1401"/>
                  </a:lnTo>
                  <a:lnTo>
                    <a:pt x="1095" y="1395"/>
                  </a:lnTo>
                  <a:lnTo>
                    <a:pt x="1091" y="1389"/>
                  </a:lnTo>
                  <a:lnTo>
                    <a:pt x="1089" y="1381"/>
                  </a:lnTo>
                  <a:lnTo>
                    <a:pt x="1089" y="1376"/>
                  </a:lnTo>
                  <a:lnTo>
                    <a:pt x="1089" y="1368"/>
                  </a:lnTo>
                  <a:lnTo>
                    <a:pt x="1089" y="1362"/>
                  </a:lnTo>
                  <a:lnTo>
                    <a:pt x="1093" y="1354"/>
                  </a:lnTo>
                  <a:lnTo>
                    <a:pt x="1093" y="1354"/>
                  </a:lnTo>
                  <a:lnTo>
                    <a:pt x="1095" y="1348"/>
                  </a:lnTo>
                  <a:lnTo>
                    <a:pt x="1095" y="1348"/>
                  </a:lnTo>
                  <a:lnTo>
                    <a:pt x="1099" y="1340"/>
                  </a:lnTo>
                  <a:lnTo>
                    <a:pt x="1105" y="1332"/>
                  </a:lnTo>
                  <a:lnTo>
                    <a:pt x="1115" y="1322"/>
                  </a:lnTo>
                  <a:lnTo>
                    <a:pt x="1121" y="1320"/>
                  </a:lnTo>
                  <a:lnTo>
                    <a:pt x="1129" y="1318"/>
                  </a:lnTo>
                  <a:lnTo>
                    <a:pt x="1129" y="1318"/>
                  </a:lnTo>
                  <a:lnTo>
                    <a:pt x="1145" y="1314"/>
                  </a:lnTo>
                  <a:lnTo>
                    <a:pt x="1157" y="1310"/>
                  </a:lnTo>
                  <a:lnTo>
                    <a:pt x="1167" y="1302"/>
                  </a:lnTo>
                  <a:lnTo>
                    <a:pt x="1177" y="1294"/>
                  </a:lnTo>
                  <a:lnTo>
                    <a:pt x="1183" y="1282"/>
                  </a:lnTo>
                  <a:lnTo>
                    <a:pt x="1187" y="1268"/>
                  </a:lnTo>
                  <a:lnTo>
                    <a:pt x="1189" y="1248"/>
                  </a:lnTo>
                  <a:lnTo>
                    <a:pt x="1189" y="1226"/>
                  </a:lnTo>
                  <a:lnTo>
                    <a:pt x="1189" y="1226"/>
                  </a:lnTo>
                  <a:lnTo>
                    <a:pt x="1189" y="1214"/>
                  </a:lnTo>
                  <a:lnTo>
                    <a:pt x="1189" y="1205"/>
                  </a:lnTo>
                  <a:lnTo>
                    <a:pt x="1193" y="1187"/>
                  </a:lnTo>
                  <a:lnTo>
                    <a:pt x="1193" y="1187"/>
                  </a:lnTo>
                  <a:lnTo>
                    <a:pt x="1197" y="1179"/>
                  </a:lnTo>
                  <a:lnTo>
                    <a:pt x="1197" y="1179"/>
                  </a:lnTo>
                  <a:lnTo>
                    <a:pt x="1209" y="1109"/>
                  </a:lnTo>
                  <a:lnTo>
                    <a:pt x="1209" y="1103"/>
                  </a:lnTo>
                  <a:lnTo>
                    <a:pt x="1209" y="1103"/>
                  </a:lnTo>
                  <a:lnTo>
                    <a:pt x="1203" y="1095"/>
                  </a:lnTo>
                  <a:lnTo>
                    <a:pt x="1201" y="1085"/>
                  </a:lnTo>
                  <a:lnTo>
                    <a:pt x="1199" y="1075"/>
                  </a:lnTo>
                  <a:lnTo>
                    <a:pt x="1201" y="1063"/>
                  </a:lnTo>
                  <a:lnTo>
                    <a:pt x="1201" y="1063"/>
                  </a:lnTo>
                  <a:lnTo>
                    <a:pt x="1205" y="1053"/>
                  </a:lnTo>
                  <a:lnTo>
                    <a:pt x="1213" y="1045"/>
                  </a:lnTo>
                  <a:lnTo>
                    <a:pt x="1220" y="1040"/>
                  </a:lnTo>
                  <a:lnTo>
                    <a:pt x="1232" y="1036"/>
                  </a:lnTo>
                  <a:lnTo>
                    <a:pt x="1280" y="1028"/>
                  </a:lnTo>
                  <a:lnTo>
                    <a:pt x="1280" y="1028"/>
                  </a:lnTo>
                  <a:lnTo>
                    <a:pt x="1387" y="1006"/>
                  </a:lnTo>
                  <a:lnTo>
                    <a:pt x="1387" y="1006"/>
                  </a:lnTo>
                  <a:lnTo>
                    <a:pt x="1429" y="998"/>
                  </a:lnTo>
                  <a:lnTo>
                    <a:pt x="1429" y="998"/>
                  </a:lnTo>
                  <a:lnTo>
                    <a:pt x="1473" y="990"/>
                  </a:lnTo>
                  <a:lnTo>
                    <a:pt x="1515" y="982"/>
                  </a:lnTo>
                  <a:lnTo>
                    <a:pt x="1515" y="982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29" y="958"/>
                  </a:lnTo>
                  <a:lnTo>
                    <a:pt x="1529" y="958"/>
                  </a:lnTo>
                  <a:lnTo>
                    <a:pt x="1535" y="952"/>
                  </a:lnTo>
                  <a:lnTo>
                    <a:pt x="1543" y="946"/>
                  </a:lnTo>
                  <a:lnTo>
                    <a:pt x="1550" y="942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74" y="938"/>
                  </a:lnTo>
                  <a:lnTo>
                    <a:pt x="1574" y="938"/>
                  </a:lnTo>
                  <a:lnTo>
                    <a:pt x="1584" y="938"/>
                  </a:lnTo>
                  <a:lnTo>
                    <a:pt x="1594" y="942"/>
                  </a:lnTo>
                  <a:lnTo>
                    <a:pt x="1594" y="942"/>
                  </a:lnTo>
                  <a:lnTo>
                    <a:pt x="1620" y="950"/>
                  </a:lnTo>
                  <a:lnTo>
                    <a:pt x="1632" y="954"/>
                  </a:lnTo>
                  <a:lnTo>
                    <a:pt x="1642" y="954"/>
                  </a:lnTo>
                  <a:lnTo>
                    <a:pt x="1642" y="954"/>
                  </a:lnTo>
                  <a:lnTo>
                    <a:pt x="1648" y="954"/>
                  </a:lnTo>
                  <a:lnTo>
                    <a:pt x="1656" y="948"/>
                  </a:lnTo>
                  <a:lnTo>
                    <a:pt x="1668" y="934"/>
                  </a:lnTo>
                  <a:lnTo>
                    <a:pt x="1684" y="910"/>
                  </a:lnTo>
                  <a:lnTo>
                    <a:pt x="1684" y="910"/>
                  </a:lnTo>
                  <a:lnTo>
                    <a:pt x="1698" y="888"/>
                  </a:lnTo>
                  <a:lnTo>
                    <a:pt x="1713" y="867"/>
                  </a:lnTo>
                  <a:lnTo>
                    <a:pt x="1731" y="849"/>
                  </a:lnTo>
                  <a:lnTo>
                    <a:pt x="1741" y="841"/>
                  </a:lnTo>
                  <a:lnTo>
                    <a:pt x="1751" y="833"/>
                  </a:lnTo>
                  <a:lnTo>
                    <a:pt x="1751" y="833"/>
                  </a:lnTo>
                  <a:lnTo>
                    <a:pt x="1735" y="829"/>
                  </a:lnTo>
                  <a:lnTo>
                    <a:pt x="1721" y="825"/>
                  </a:lnTo>
                  <a:lnTo>
                    <a:pt x="1721" y="825"/>
                  </a:lnTo>
                  <a:lnTo>
                    <a:pt x="1708" y="819"/>
                  </a:lnTo>
                  <a:lnTo>
                    <a:pt x="1698" y="817"/>
                  </a:lnTo>
                  <a:lnTo>
                    <a:pt x="1698" y="8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4" name="Freeform 6"/>
            <p:cNvSpPr>
              <a:spLocks/>
            </p:cNvSpPr>
            <p:nvPr/>
          </p:nvSpPr>
          <p:spPr bwMode="auto">
            <a:xfrm>
              <a:off x="7028692" y="2631854"/>
              <a:ext cx="243557" cy="301064"/>
            </a:xfrm>
            <a:custGeom>
              <a:avLst/>
              <a:gdLst>
                <a:gd name="T0" fmla="*/ 1014 w 1470"/>
                <a:gd name="T1" fmla="*/ 1669 h 1836"/>
                <a:gd name="T2" fmla="*/ 1050 w 1470"/>
                <a:gd name="T3" fmla="*/ 1636 h 1836"/>
                <a:gd name="T4" fmla="*/ 1096 w 1470"/>
                <a:gd name="T5" fmla="*/ 1620 h 1836"/>
                <a:gd name="T6" fmla="*/ 1126 w 1470"/>
                <a:gd name="T7" fmla="*/ 1618 h 1836"/>
                <a:gd name="T8" fmla="*/ 1136 w 1470"/>
                <a:gd name="T9" fmla="*/ 1500 h 1836"/>
                <a:gd name="T10" fmla="*/ 1173 w 1470"/>
                <a:gd name="T11" fmla="*/ 1343 h 1836"/>
                <a:gd name="T12" fmla="*/ 1233 w 1470"/>
                <a:gd name="T13" fmla="*/ 1318 h 1836"/>
                <a:gd name="T14" fmla="*/ 1307 w 1470"/>
                <a:gd name="T15" fmla="*/ 1300 h 1836"/>
                <a:gd name="T16" fmla="*/ 1305 w 1470"/>
                <a:gd name="T17" fmla="*/ 1220 h 1836"/>
                <a:gd name="T18" fmla="*/ 1326 w 1470"/>
                <a:gd name="T19" fmla="*/ 1161 h 1836"/>
                <a:gd name="T20" fmla="*/ 1390 w 1470"/>
                <a:gd name="T21" fmla="*/ 1127 h 1836"/>
                <a:gd name="T22" fmla="*/ 1466 w 1470"/>
                <a:gd name="T23" fmla="*/ 996 h 1836"/>
                <a:gd name="T24" fmla="*/ 1424 w 1470"/>
                <a:gd name="T25" fmla="*/ 970 h 1836"/>
                <a:gd name="T26" fmla="*/ 1354 w 1470"/>
                <a:gd name="T27" fmla="*/ 962 h 1836"/>
                <a:gd name="T28" fmla="*/ 1283 w 1470"/>
                <a:gd name="T29" fmla="*/ 894 h 1836"/>
                <a:gd name="T30" fmla="*/ 1201 w 1470"/>
                <a:gd name="T31" fmla="*/ 852 h 1836"/>
                <a:gd name="T32" fmla="*/ 1159 w 1470"/>
                <a:gd name="T33" fmla="*/ 840 h 1836"/>
                <a:gd name="T34" fmla="*/ 1106 w 1470"/>
                <a:gd name="T35" fmla="*/ 866 h 1836"/>
                <a:gd name="T36" fmla="*/ 1050 w 1470"/>
                <a:gd name="T37" fmla="*/ 844 h 1836"/>
                <a:gd name="T38" fmla="*/ 935 w 1470"/>
                <a:gd name="T39" fmla="*/ 771 h 1836"/>
                <a:gd name="T40" fmla="*/ 889 w 1470"/>
                <a:gd name="T41" fmla="*/ 739 h 1836"/>
                <a:gd name="T42" fmla="*/ 855 w 1470"/>
                <a:gd name="T43" fmla="*/ 747 h 1836"/>
                <a:gd name="T44" fmla="*/ 818 w 1470"/>
                <a:gd name="T45" fmla="*/ 703 h 1836"/>
                <a:gd name="T46" fmla="*/ 734 w 1470"/>
                <a:gd name="T47" fmla="*/ 687 h 1836"/>
                <a:gd name="T48" fmla="*/ 712 w 1470"/>
                <a:gd name="T49" fmla="*/ 626 h 1836"/>
                <a:gd name="T50" fmla="*/ 764 w 1470"/>
                <a:gd name="T51" fmla="*/ 546 h 1836"/>
                <a:gd name="T52" fmla="*/ 728 w 1470"/>
                <a:gd name="T53" fmla="*/ 506 h 1836"/>
                <a:gd name="T54" fmla="*/ 670 w 1470"/>
                <a:gd name="T55" fmla="*/ 415 h 1836"/>
                <a:gd name="T56" fmla="*/ 674 w 1470"/>
                <a:gd name="T57" fmla="*/ 320 h 1836"/>
                <a:gd name="T58" fmla="*/ 728 w 1470"/>
                <a:gd name="T59" fmla="*/ 242 h 1836"/>
                <a:gd name="T60" fmla="*/ 676 w 1470"/>
                <a:gd name="T61" fmla="*/ 169 h 1836"/>
                <a:gd name="T62" fmla="*/ 698 w 1470"/>
                <a:gd name="T63" fmla="*/ 89 h 1836"/>
                <a:gd name="T64" fmla="*/ 597 w 1470"/>
                <a:gd name="T65" fmla="*/ 75 h 1836"/>
                <a:gd name="T66" fmla="*/ 490 w 1470"/>
                <a:gd name="T67" fmla="*/ 5 h 1836"/>
                <a:gd name="T68" fmla="*/ 418 w 1470"/>
                <a:gd name="T69" fmla="*/ 105 h 1836"/>
                <a:gd name="T70" fmla="*/ 440 w 1470"/>
                <a:gd name="T71" fmla="*/ 178 h 1836"/>
                <a:gd name="T72" fmla="*/ 428 w 1470"/>
                <a:gd name="T73" fmla="*/ 228 h 1836"/>
                <a:gd name="T74" fmla="*/ 297 w 1470"/>
                <a:gd name="T75" fmla="*/ 337 h 1836"/>
                <a:gd name="T76" fmla="*/ 183 w 1470"/>
                <a:gd name="T77" fmla="*/ 419 h 1836"/>
                <a:gd name="T78" fmla="*/ 112 w 1470"/>
                <a:gd name="T79" fmla="*/ 485 h 1836"/>
                <a:gd name="T80" fmla="*/ 42 w 1470"/>
                <a:gd name="T81" fmla="*/ 592 h 1836"/>
                <a:gd name="T82" fmla="*/ 2 w 1470"/>
                <a:gd name="T83" fmla="*/ 685 h 1836"/>
                <a:gd name="T84" fmla="*/ 20 w 1470"/>
                <a:gd name="T85" fmla="*/ 769 h 1836"/>
                <a:gd name="T86" fmla="*/ 28 w 1470"/>
                <a:gd name="T87" fmla="*/ 834 h 1836"/>
                <a:gd name="T88" fmla="*/ 50 w 1470"/>
                <a:gd name="T89" fmla="*/ 948 h 1836"/>
                <a:gd name="T90" fmla="*/ 36 w 1470"/>
                <a:gd name="T91" fmla="*/ 1055 h 1836"/>
                <a:gd name="T92" fmla="*/ 84 w 1470"/>
                <a:gd name="T93" fmla="*/ 1121 h 1836"/>
                <a:gd name="T94" fmla="*/ 152 w 1470"/>
                <a:gd name="T95" fmla="*/ 1200 h 1836"/>
                <a:gd name="T96" fmla="*/ 203 w 1470"/>
                <a:gd name="T97" fmla="*/ 1206 h 1836"/>
                <a:gd name="T98" fmla="*/ 247 w 1470"/>
                <a:gd name="T99" fmla="*/ 1230 h 1836"/>
                <a:gd name="T100" fmla="*/ 297 w 1470"/>
                <a:gd name="T101" fmla="*/ 1296 h 1836"/>
                <a:gd name="T102" fmla="*/ 392 w 1470"/>
                <a:gd name="T103" fmla="*/ 1415 h 1836"/>
                <a:gd name="T104" fmla="*/ 557 w 1470"/>
                <a:gd name="T105" fmla="*/ 1520 h 1836"/>
                <a:gd name="T106" fmla="*/ 661 w 1470"/>
                <a:gd name="T107" fmla="*/ 1506 h 1836"/>
                <a:gd name="T108" fmla="*/ 754 w 1470"/>
                <a:gd name="T109" fmla="*/ 1493 h 1836"/>
                <a:gd name="T110" fmla="*/ 804 w 1470"/>
                <a:gd name="T111" fmla="*/ 1568 h 1836"/>
                <a:gd name="T112" fmla="*/ 833 w 1470"/>
                <a:gd name="T113" fmla="*/ 1612 h 1836"/>
                <a:gd name="T114" fmla="*/ 895 w 1470"/>
                <a:gd name="T115" fmla="*/ 1679 h 1836"/>
                <a:gd name="T116" fmla="*/ 909 w 1470"/>
                <a:gd name="T117" fmla="*/ 1785 h 1836"/>
                <a:gd name="T118" fmla="*/ 921 w 1470"/>
                <a:gd name="T119" fmla="*/ 1823 h 1836"/>
                <a:gd name="T120" fmla="*/ 979 w 1470"/>
                <a:gd name="T121" fmla="*/ 1834 h 1836"/>
                <a:gd name="T122" fmla="*/ 1024 w 1470"/>
                <a:gd name="T123" fmla="*/ 1787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0" h="1836">
                  <a:moveTo>
                    <a:pt x="1004" y="1733"/>
                  </a:moveTo>
                  <a:lnTo>
                    <a:pt x="1004" y="1733"/>
                  </a:lnTo>
                  <a:lnTo>
                    <a:pt x="979" y="1689"/>
                  </a:lnTo>
                  <a:lnTo>
                    <a:pt x="979" y="1689"/>
                  </a:lnTo>
                  <a:lnTo>
                    <a:pt x="989" y="1685"/>
                  </a:lnTo>
                  <a:lnTo>
                    <a:pt x="996" y="1681"/>
                  </a:lnTo>
                  <a:lnTo>
                    <a:pt x="1014" y="1669"/>
                  </a:lnTo>
                  <a:lnTo>
                    <a:pt x="1014" y="1669"/>
                  </a:lnTo>
                  <a:lnTo>
                    <a:pt x="1014" y="1667"/>
                  </a:lnTo>
                  <a:lnTo>
                    <a:pt x="1014" y="1667"/>
                  </a:lnTo>
                  <a:lnTo>
                    <a:pt x="1022" y="1658"/>
                  </a:lnTo>
                  <a:lnTo>
                    <a:pt x="1030" y="1650"/>
                  </a:lnTo>
                  <a:lnTo>
                    <a:pt x="1040" y="1642"/>
                  </a:lnTo>
                  <a:lnTo>
                    <a:pt x="1050" y="1636"/>
                  </a:lnTo>
                  <a:lnTo>
                    <a:pt x="1050" y="1636"/>
                  </a:lnTo>
                  <a:lnTo>
                    <a:pt x="1060" y="1630"/>
                  </a:lnTo>
                  <a:lnTo>
                    <a:pt x="1070" y="1624"/>
                  </a:lnTo>
                  <a:lnTo>
                    <a:pt x="1080" y="1620"/>
                  </a:lnTo>
                  <a:lnTo>
                    <a:pt x="1092" y="1620"/>
                  </a:lnTo>
                  <a:lnTo>
                    <a:pt x="1092" y="1620"/>
                  </a:lnTo>
                  <a:lnTo>
                    <a:pt x="1096" y="1620"/>
                  </a:lnTo>
                  <a:lnTo>
                    <a:pt x="1096" y="1620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4" y="1618"/>
                  </a:lnTo>
                  <a:lnTo>
                    <a:pt x="1114" y="1618"/>
                  </a:lnTo>
                  <a:lnTo>
                    <a:pt x="1126" y="1618"/>
                  </a:lnTo>
                  <a:lnTo>
                    <a:pt x="1130" y="1616"/>
                  </a:lnTo>
                  <a:lnTo>
                    <a:pt x="1130" y="1616"/>
                  </a:lnTo>
                  <a:lnTo>
                    <a:pt x="1132" y="1610"/>
                  </a:lnTo>
                  <a:lnTo>
                    <a:pt x="1132" y="1596"/>
                  </a:lnTo>
                  <a:lnTo>
                    <a:pt x="1132" y="1596"/>
                  </a:lnTo>
                  <a:lnTo>
                    <a:pt x="1136" y="1500"/>
                  </a:lnTo>
                  <a:lnTo>
                    <a:pt x="1136" y="1500"/>
                  </a:lnTo>
                  <a:lnTo>
                    <a:pt x="1140" y="1429"/>
                  </a:lnTo>
                  <a:lnTo>
                    <a:pt x="1140" y="1429"/>
                  </a:lnTo>
                  <a:lnTo>
                    <a:pt x="1144" y="1403"/>
                  </a:lnTo>
                  <a:lnTo>
                    <a:pt x="1150" y="1379"/>
                  </a:lnTo>
                  <a:lnTo>
                    <a:pt x="1159" y="1359"/>
                  </a:lnTo>
                  <a:lnTo>
                    <a:pt x="1165" y="1351"/>
                  </a:lnTo>
                  <a:lnTo>
                    <a:pt x="1173" y="1343"/>
                  </a:lnTo>
                  <a:lnTo>
                    <a:pt x="1173" y="1343"/>
                  </a:lnTo>
                  <a:lnTo>
                    <a:pt x="1181" y="1337"/>
                  </a:lnTo>
                  <a:lnTo>
                    <a:pt x="1189" y="1332"/>
                  </a:lnTo>
                  <a:lnTo>
                    <a:pt x="1189" y="1332"/>
                  </a:lnTo>
                  <a:lnTo>
                    <a:pt x="1203" y="1326"/>
                  </a:lnTo>
                  <a:lnTo>
                    <a:pt x="1217" y="1322"/>
                  </a:lnTo>
                  <a:lnTo>
                    <a:pt x="1233" y="1318"/>
                  </a:lnTo>
                  <a:lnTo>
                    <a:pt x="1249" y="1318"/>
                  </a:lnTo>
                  <a:lnTo>
                    <a:pt x="1249" y="1318"/>
                  </a:lnTo>
                  <a:lnTo>
                    <a:pt x="1263" y="1316"/>
                  </a:lnTo>
                  <a:lnTo>
                    <a:pt x="1277" y="1312"/>
                  </a:lnTo>
                  <a:lnTo>
                    <a:pt x="1291" y="1308"/>
                  </a:lnTo>
                  <a:lnTo>
                    <a:pt x="1307" y="1300"/>
                  </a:lnTo>
                  <a:lnTo>
                    <a:pt x="1307" y="1300"/>
                  </a:lnTo>
                  <a:lnTo>
                    <a:pt x="1311" y="1298"/>
                  </a:lnTo>
                  <a:lnTo>
                    <a:pt x="1313" y="1294"/>
                  </a:lnTo>
                  <a:lnTo>
                    <a:pt x="1315" y="1284"/>
                  </a:lnTo>
                  <a:lnTo>
                    <a:pt x="1313" y="1268"/>
                  </a:lnTo>
                  <a:lnTo>
                    <a:pt x="1313" y="1268"/>
                  </a:lnTo>
                  <a:lnTo>
                    <a:pt x="1307" y="1244"/>
                  </a:lnTo>
                  <a:lnTo>
                    <a:pt x="1305" y="1220"/>
                  </a:lnTo>
                  <a:lnTo>
                    <a:pt x="1305" y="1210"/>
                  </a:lnTo>
                  <a:lnTo>
                    <a:pt x="1307" y="1198"/>
                  </a:lnTo>
                  <a:lnTo>
                    <a:pt x="1309" y="1188"/>
                  </a:lnTo>
                  <a:lnTo>
                    <a:pt x="1313" y="1178"/>
                  </a:lnTo>
                  <a:lnTo>
                    <a:pt x="1313" y="1178"/>
                  </a:lnTo>
                  <a:lnTo>
                    <a:pt x="1321" y="1168"/>
                  </a:lnTo>
                  <a:lnTo>
                    <a:pt x="1326" y="1161"/>
                  </a:lnTo>
                  <a:lnTo>
                    <a:pt x="1334" y="1153"/>
                  </a:lnTo>
                  <a:lnTo>
                    <a:pt x="1344" y="1147"/>
                  </a:lnTo>
                  <a:lnTo>
                    <a:pt x="1364" y="1137"/>
                  </a:lnTo>
                  <a:lnTo>
                    <a:pt x="1388" y="1129"/>
                  </a:lnTo>
                  <a:lnTo>
                    <a:pt x="1388" y="1129"/>
                  </a:lnTo>
                  <a:lnTo>
                    <a:pt x="1390" y="1127"/>
                  </a:lnTo>
                  <a:lnTo>
                    <a:pt x="1390" y="1127"/>
                  </a:lnTo>
                  <a:lnTo>
                    <a:pt x="1406" y="1103"/>
                  </a:lnTo>
                  <a:lnTo>
                    <a:pt x="1406" y="1103"/>
                  </a:lnTo>
                  <a:lnTo>
                    <a:pt x="1436" y="1057"/>
                  </a:lnTo>
                  <a:lnTo>
                    <a:pt x="1448" y="1033"/>
                  </a:lnTo>
                  <a:lnTo>
                    <a:pt x="1458" y="1011"/>
                  </a:lnTo>
                  <a:lnTo>
                    <a:pt x="1458" y="1011"/>
                  </a:lnTo>
                  <a:lnTo>
                    <a:pt x="1466" y="996"/>
                  </a:lnTo>
                  <a:lnTo>
                    <a:pt x="1466" y="996"/>
                  </a:lnTo>
                  <a:lnTo>
                    <a:pt x="1470" y="972"/>
                  </a:lnTo>
                  <a:lnTo>
                    <a:pt x="1470" y="972"/>
                  </a:lnTo>
                  <a:lnTo>
                    <a:pt x="1462" y="970"/>
                  </a:lnTo>
                  <a:lnTo>
                    <a:pt x="1448" y="970"/>
                  </a:lnTo>
                  <a:lnTo>
                    <a:pt x="1448" y="970"/>
                  </a:lnTo>
                  <a:lnTo>
                    <a:pt x="1424" y="970"/>
                  </a:lnTo>
                  <a:lnTo>
                    <a:pt x="1416" y="970"/>
                  </a:lnTo>
                  <a:lnTo>
                    <a:pt x="1416" y="970"/>
                  </a:lnTo>
                  <a:lnTo>
                    <a:pt x="1406" y="972"/>
                  </a:lnTo>
                  <a:lnTo>
                    <a:pt x="1406" y="972"/>
                  </a:lnTo>
                  <a:lnTo>
                    <a:pt x="1388" y="970"/>
                  </a:lnTo>
                  <a:lnTo>
                    <a:pt x="1370" y="966"/>
                  </a:lnTo>
                  <a:lnTo>
                    <a:pt x="1354" y="962"/>
                  </a:lnTo>
                  <a:lnTo>
                    <a:pt x="1338" y="954"/>
                  </a:lnTo>
                  <a:lnTo>
                    <a:pt x="1326" y="944"/>
                  </a:lnTo>
                  <a:lnTo>
                    <a:pt x="1313" y="932"/>
                  </a:lnTo>
                  <a:lnTo>
                    <a:pt x="1303" y="918"/>
                  </a:lnTo>
                  <a:lnTo>
                    <a:pt x="1293" y="902"/>
                  </a:lnTo>
                  <a:lnTo>
                    <a:pt x="1293" y="902"/>
                  </a:lnTo>
                  <a:lnTo>
                    <a:pt x="1283" y="894"/>
                  </a:lnTo>
                  <a:lnTo>
                    <a:pt x="1269" y="886"/>
                  </a:lnTo>
                  <a:lnTo>
                    <a:pt x="1269" y="886"/>
                  </a:lnTo>
                  <a:lnTo>
                    <a:pt x="1257" y="880"/>
                  </a:lnTo>
                  <a:lnTo>
                    <a:pt x="1257" y="880"/>
                  </a:lnTo>
                  <a:lnTo>
                    <a:pt x="1229" y="866"/>
                  </a:lnTo>
                  <a:lnTo>
                    <a:pt x="1229" y="866"/>
                  </a:lnTo>
                  <a:lnTo>
                    <a:pt x="1201" y="852"/>
                  </a:lnTo>
                  <a:lnTo>
                    <a:pt x="1201" y="852"/>
                  </a:lnTo>
                  <a:lnTo>
                    <a:pt x="1181" y="842"/>
                  </a:lnTo>
                  <a:lnTo>
                    <a:pt x="1173" y="838"/>
                  </a:lnTo>
                  <a:lnTo>
                    <a:pt x="1165" y="836"/>
                  </a:lnTo>
                  <a:lnTo>
                    <a:pt x="1165" y="836"/>
                  </a:lnTo>
                  <a:lnTo>
                    <a:pt x="1163" y="838"/>
                  </a:lnTo>
                  <a:lnTo>
                    <a:pt x="1159" y="840"/>
                  </a:lnTo>
                  <a:lnTo>
                    <a:pt x="1156" y="846"/>
                  </a:lnTo>
                  <a:lnTo>
                    <a:pt x="1156" y="846"/>
                  </a:lnTo>
                  <a:lnTo>
                    <a:pt x="1150" y="852"/>
                  </a:lnTo>
                  <a:lnTo>
                    <a:pt x="1144" y="856"/>
                  </a:lnTo>
                  <a:lnTo>
                    <a:pt x="1132" y="862"/>
                  </a:lnTo>
                  <a:lnTo>
                    <a:pt x="1118" y="866"/>
                  </a:lnTo>
                  <a:lnTo>
                    <a:pt x="1106" y="866"/>
                  </a:lnTo>
                  <a:lnTo>
                    <a:pt x="1106" y="866"/>
                  </a:lnTo>
                  <a:lnTo>
                    <a:pt x="1094" y="866"/>
                  </a:lnTo>
                  <a:lnTo>
                    <a:pt x="1084" y="864"/>
                  </a:lnTo>
                  <a:lnTo>
                    <a:pt x="1072" y="860"/>
                  </a:lnTo>
                  <a:lnTo>
                    <a:pt x="1062" y="852"/>
                  </a:lnTo>
                  <a:lnTo>
                    <a:pt x="1062" y="852"/>
                  </a:lnTo>
                  <a:lnTo>
                    <a:pt x="1050" y="844"/>
                  </a:lnTo>
                  <a:lnTo>
                    <a:pt x="1040" y="838"/>
                  </a:lnTo>
                  <a:lnTo>
                    <a:pt x="1014" y="825"/>
                  </a:lnTo>
                  <a:lnTo>
                    <a:pt x="1014" y="825"/>
                  </a:lnTo>
                  <a:lnTo>
                    <a:pt x="989" y="811"/>
                  </a:lnTo>
                  <a:lnTo>
                    <a:pt x="961" y="795"/>
                  </a:lnTo>
                  <a:lnTo>
                    <a:pt x="947" y="783"/>
                  </a:lnTo>
                  <a:lnTo>
                    <a:pt x="935" y="771"/>
                  </a:lnTo>
                  <a:lnTo>
                    <a:pt x="923" y="757"/>
                  </a:lnTo>
                  <a:lnTo>
                    <a:pt x="913" y="741"/>
                  </a:lnTo>
                  <a:lnTo>
                    <a:pt x="913" y="741"/>
                  </a:lnTo>
                  <a:lnTo>
                    <a:pt x="891" y="739"/>
                  </a:lnTo>
                  <a:lnTo>
                    <a:pt x="891" y="739"/>
                  </a:lnTo>
                  <a:lnTo>
                    <a:pt x="889" y="739"/>
                  </a:lnTo>
                  <a:lnTo>
                    <a:pt x="889" y="739"/>
                  </a:lnTo>
                  <a:lnTo>
                    <a:pt x="879" y="743"/>
                  </a:lnTo>
                  <a:lnTo>
                    <a:pt x="869" y="745"/>
                  </a:lnTo>
                  <a:lnTo>
                    <a:pt x="869" y="745"/>
                  </a:lnTo>
                  <a:lnTo>
                    <a:pt x="861" y="747"/>
                  </a:lnTo>
                  <a:lnTo>
                    <a:pt x="861" y="747"/>
                  </a:lnTo>
                  <a:lnTo>
                    <a:pt x="855" y="747"/>
                  </a:lnTo>
                  <a:lnTo>
                    <a:pt x="855" y="747"/>
                  </a:lnTo>
                  <a:lnTo>
                    <a:pt x="843" y="743"/>
                  </a:lnTo>
                  <a:lnTo>
                    <a:pt x="833" y="737"/>
                  </a:lnTo>
                  <a:lnTo>
                    <a:pt x="826" y="727"/>
                  </a:lnTo>
                  <a:lnTo>
                    <a:pt x="822" y="717"/>
                  </a:lnTo>
                  <a:lnTo>
                    <a:pt x="818" y="705"/>
                  </a:lnTo>
                  <a:lnTo>
                    <a:pt x="818" y="703"/>
                  </a:lnTo>
                  <a:lnTo>
                    <a:pt x="818" y="703"/>
                  </a:lnTo>
                  <a:lnTo>
                    <a:pt x="794" y="703"/>
                  </a:lnTo>
                  <a:lnTo>
                    <a:pt x="794" y="703"/>
                  </a:lnTo>
                  <a:lnTo>
                    <a:pt x="778" y="703"/>
                  </a:lnTo>
                  <a:lnTo>
                    <a:pt x="778" y="703"/>
                  </a:lnTo>
                  <a:lnTo>
                    <a:pt x="762" y="701"/>
                  </a:lnTo>
                  <a:lnTo>
                    <a:pt x="744" y="693"/>
                  </a:lnTo>
                  <a:lnTo>
                    <a:pt x="734" y="687"/>
                  </a:lnTo>
                  <a:lnTo>
                    <a:pt x="724" y="681"/>
                  </a:lnTo>
                  <a:lnTo>
                    <a:pt x="718" y="673"/>
                  </a:lnTo>
                  <a:lnTo>
                    <a:pt x="712" y="662"/>
                  </a:lnTo>
                  <a:lnTo>
                    <a:pt x="712" y="662"/>
                  </a:lnTo>
                  <a:lnTo>
                    <a:pt x="708" y="650"/>
                  </a:lnTo>
                  <a:lnTo>
                    <a:pt x="708" y="638"/>
                  </a:lnTo>
                  <a:lnTo>
                    <a:pt x="712" y="626"/>
                  </a:lnTo>
                  <a:lnTo>
                    <a:pt x="716" y="614"/>
                  </a:lnTo>
                  <a:lnTo>
                    <a:pt x="726" y="598"/>
                  </a:lnTo>
                  <a:lnTo>
                    <a:pt x="734" y="588"/>
                  </a:lnTo>
                  <a:lnTo>
                    <a:pt x="734" y="588"/>
                  </a:lnTo>
                  <a:lnTo>
                    <a:pt x="750" y="568"/>
                  </a:lnTo>
                  <a:lnTo>
                    <a:pt x="760" y="554"/>
                  </a:lnTo>
                  <a:lnTo>
                    <a:pt x="764" y="546"/>
                  </a:lnTo>
                  <a:lnTo>
                    <a:pt x="764" y="544"/>
                  </a:lnTo>
                  <a:lnTo>
                    <a:pt x="764" y="544"/>
                  </a:lnTo>
                  <a:lnTo>
                    <a:pt x="762" y="540"/>
                  </a:lnTo>
                  <a:lnTo>
                    <a:pt x="758" y="534"/>
                  </a:lnTo>
                  <a:lnTo>
                    <a:pt x="746" y="522"/>
                  </a:lnTo>
                  <a:lnTo>
                    <a:pt x="728" y="506"/>
                  </a:lnTo>
                  <a:lnTo>
                    <a:pt x="728" y="506"/>
                  </a:lnTo>
                  <a:lnTo>
                    <a:pt x="716" y="497"/>
                  </a:lnTo>
                  <a:lnTo>
                    <a:pt x="704" y="487"/>
                  </a:lnTo>
                  <a:lnTo>
                    <a:pt x="694" y="473"/>
                  </a:lnTo>
                  <a:lnTo>
                    <a:pt x="686" y="461"/>
                  </a:lnTo>
                  <a:lnTo>
                    <a:pt x="680" y="445"/>
                  </a:lnTo>
                  <a:lnTo>
                    <a:pt x="674" y="431"/>
                  </a:lnTo>
                  <a:lnTo>
                    <a:pt x="670" y="415"/>
                  </a:lnTo>
                  <a:lnTo>
                    <a:pt x="666" y="397"/>
                  </a:lnTo>
                  <a:lnTo>
                    <a:pt x="666" y="397"/>
                  </a:lnTo>
                  <a:lnTo>
                    <a:pt x="664" y="381"/>
                  </a:lnTo>
                  <a:lnTo>
                    <a:pt x="666" y="365"/>
                  </a:lnTo>
                  <a:lnTo>
                    <a:pt x="666" y="349"/>
                  </a:lnTo>
                  <a:lnTo>
                    <a:pt x="670" y="334"/>
                  </a:lnTo>
                  <a:lnTo>
                    <a:pt x="674" y="320"/>
                  </a:lnTo>
                  <a:lnTo>
                    <a:pt x="680" y="306"/>
                  </a:lnTo>
                  <a:lnTo>
                    <a:pt x="688" y="292"/>
                  </a:lnTo>
                  <a:lnTo>
                    <a:pt x="698" y="280"/>
                  </a:lnTo>
                  <a:lnTo>
                    <a:pt x="698" y="280"/>
                  </a:lnTo>
                  <a:lnTo>
                    <a:pt x="714" y="258"/>
                  </a:lnTo>
                  <a:lnTo>
                    <a:pt x="728" y="242"/>
                  </a:lnTo>
                  <a:lnTo>
                    <a:pt x="728" y="242"/>
                  </a:lnTo>
                  <a:lnTo>
                    <a:pt x="716" y="226"/>
                  </a:lnTo>
                  <a:lnTo>
                    <a:pt x="698" y="206"/>
                  </a:lnTo>
                  <a:lnTo>
                    <a:pt x="696" y="206"/>
                  </a:lnTo>
                  <a:lnTo>
                    <a:pt x="696" y="206"/>
                  </a:lnTo>
                  <a:lnTo>
                    <a:pt x="684" y="190"/>
                  </a:lnTo>
                  <a:lnTo>
                    <a:pt x="680" y="180"/>
                  </a:lnTo>
                  <a:lnTo>
                    <a:pt x="676" y="169"/>
                  </a:lnTo>
                  <a:lnTo>
                    <a:pt x="674" y="159"/>
                  </a:lnTo>
                  <a:lnTo>
                    <a:pt x="672" y="147"/>
                  </a:lnTo>
                  <a:lnTo>
                    <a:pt x="674" y="135"/>
                  </a:lnTo>
                  <a:lnTo>
                    <a:pt x="678" y="125"/>
                  </a:lnTo>
                  <a:lnTo>
                    <a:pt x="678" y="125"/>
                  </a:lnTo>
                  <a:lnTo>
                    <a:pt x="698" y="89"/>
                  </a:lnTo>
                  <a:lnTo>
                    <a:pt x="698" y="89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655" y="89"/>
                  </a:lnTo>
                  <a:lnTo>
                    <a:pt x="635" y="87"/>
                  </a:lnTo>
                  <a:lnTo>
                    <a:pt x="635" y="87"/>
                  </a:lnTo>
                  <a:lnTo>
                    <a:pt x="615" y="83"/>
                  </a:lnTo>
                  <a:lnTo>
                    <a:pt x="597" y="75"/>
                  </a:lnTo>
                  <a:lnTo>
                    <a:pt x="579" y="67"/>
                  </a:lnTo>
                  <a:lnTo>
                    <a:pt x="563" y="57"/>
                  </a:lnTo>
                  <a:lnTo>
                    <a:pt x="531" y="33"/>
                  </a:lnTo>
                  <a:lnTo>
                    <a:pt x="501" y="7"/>
                  </a:lnTo>
                  <a:lnTo>
                    <a:pt x="501" y="7"/>
                  </a:lnTo>
                  <a:lnTo>
                    <a:pt x="492" y="0"/>
                  </a:lnTo>
                  <a:lnTo>
                    <a:pt x="490" y="5"/>
                  </a:lnTo>
                  <a:lnTo>
                    <a:pt x="490" y="5"/>
                  </a:lnTo>
                  <a:lnTo>
                    <a:pt x="484" y="29"/>
                  </a:lnTo>
                  <a:lnTo>
                    <a:pt x="474" y="49"/>
                  </a:lnTo>
                  <a:lnTo>
                    <a:pt x="464" y="67"/>
                  </a:lnTo>
                  <a:lnTo>
                    <a:pt x="450" y="81"/>
                  </a:lnTo>
                  <a:lnTo>
                    <a:pt x="436" y="95"/>
                  </a:lnTo>
                  <a:lnTo>
                    <a:pt x="418" y="105"/>
                  </a:lnTo>
                  <a:lnTo>
                    <a:pt x="398" y="113"/>
                  </a:lnTo>
                  <a:lnTo>
                    <a:pt x="376" y="119"/>
                  </a:lnTo>
                  <a:lnTo>
                    <a:pt x="384" y="125"/>
                  </a:lnTo>
                  <a:lnTo>
                    <a:pt x="430" y="165"/>
                  </a:lnTo>
                  <a:lnTo>
                    <a:pt x="430" y="165"/>
                  </a:lnTo>
                  <a:lnTo>
                    <a:pt x="436" y="170"/>
                  </a:lnTo>
                  <a:lnTo>
                    <a:pt x="440" y="178"/>
                  </a:lnTo>
                  <a:lnTo>
                    <a:pt x="444" y="188"/>
                  </a:lnTo>
                  <a:lnTo>
                    <a:pt x="444" y="196"/>
                  </a:lnTo>
                  <a:lnTo>
                    <a:pt x="444" y="196"/>
                  </a:lnTo>
                  <a:lnTo>
                    <a:pt x="442" y="206"/>
                  </a:lnTo>
                  <a:lnTo>
                    <a:pt x="440" y="214"/>
                  </a:lnTo>
                  <a:lnTo>
                    <a:pt x="434" y="222"/>
                  </a:lnTo>
                  <a:lnTo>
                    <a:pt x="428" y="228"/>
                  </a:lnTo>
                  <a:lnTo>
                    <a:pt x="428" y="228"/>
                  </a:lnTo>
                  <a:lnTo>
                    <a:pt x="396" y="252"/>
                  </a:lnTo>
                  <a:lnTo>
                    <a:pt x="396" y="252"/>
                  </a:lnTo>
                  <a:lnTo>
                    <a:pt x="323" y="310"/>
                  </a:lnTo>
                  <a:lnTo>
                    <a:pt x="323" y="310"/>
                  </a:lnTo>
                  <a:lnTo>
                    <a:pt x="309" y="322"/>
                  </a:lnTo>
                  <a:lnTo>
                    <a:pt x="297" y="337"/>
                  </a:lnTo>
                  <a:lnTo>
                    <a:pt x="297" y="337"/>
                  </a:lnTo>
                  <a:lnTo>
                    <a:pt x="281" y="357"/>
                  </a:lnTo>
                  <a:lnTo>
                    <a:pt x="263" y="375"/>
                  </a:lnTo>
                  <a:lnTo>
                    <a:pt x="245" y="389"/>
                  </a:lnTo>
                  <a:lnTo>
                    <a:pt x="225" y="401"/>
                  </a:lnTo>
                  <a:lnTo>
                    <a:pt x="203" y="413"/>
                  </a:lnTo>
                  <a:lnTo>
                    <a:pt x="183" y="419"/>
                  </a:lnTo>
                  <a:lnTo>
                    <a:pt x="162" y="425"/>
                  </a:lnTo>
                  <a:lnTo>
                    <a:pt x="140" y="425"/>
                  </a:lnTo>
                  <a:lnTo>
                    <a:pt x="140" y="425"/>
                  </a:lnTo>
                  <a:lnTo>
                    <a:pt x="122" y="425"/>
                  </a:lnTo>
                  <a:lnTo>
                    <a:pt x="122" y="425"/>
                  </a:lnTo>
                  <a:lnTo>
                    <a:pt x="116" y="465"/>
                  </a:lnTo>
                  <a:lnTo>
                    <a:pt x="112" y="485"/>
                  </a:lnTo>
                  <a:lnTo>
                    <a:pt x="106" y="504"/>
                  </a:lnTo>
                  <a:lnTo>
                    <a:pt x="96" y="524"/>
                  </a:lnTo>
                  <a:lnTo>
                    <a:pt x="86" y="542"/>
                  </a:lnTo>
                  <a:lnTo>
                    <a:pt x="70" y="562"/>
                  </a:lnTo>
                  <a:lnTo>
                    <a:pt x="54" y="580"/>
                  </a:lnTo>
                  <a:lnTo>
                    <a:pt x="54" y="580"/>
                  </a:lnTo>
                  <a:lnTo>
                    <a:pt x="42" y="592"/>
                  </a:lnTo>
                  <a:lnTo>
                    <a:pt x="32" y="608"/>
                  </a:lnTo>
                  <a:lnTo>
                    <a:pt x="14" y="648"/>
                  </a:lnTo>
                  <a:lnTo>
                    <a:pt x="14" y="648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2" y="681"/>
                  </a:lnTo>
                  <a:lnTo>
                    <a:pt x="2" y="685"/>
                  </a:lnTo>
                  <a:lnTo>
                    <a:pt x="2" y="685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20" y="769"/>
                  </a:lnTo>
                  <a:lnTo>
                    <a:pt x="20" y="769"/>
                  </a:lnTo>
                  <a:lnTo>
                    <a:pt x="22" y="775"/>
                  </a:lnTo>
                  <a:lnTo>
                    <a:pt x="22" y="781"/>
                  </a:lnTo>
                  <a:lnTo>
                    <a:pt x="22" y="797"/>
                  </a:lnTo>
                  <a:lnTo>
                    <a:pt x="22" y="797"/>
                  </a:lnTo>
                  <a:lnTo>
                    <a:pt x="28" y="825"/>
                  </a:lnTo>
                  <a:lnTo>
                    <a:pt x="28" y="825"/>
                  </a:lnTo>
                  <a:lnTo>
                    <a:pt x="28" y="834"/>
                  </a:lnTo>
                  <a:lnTo>
                    <a:pt x="28" y="840"/>
                  </a:lnTo>
                  <a:lnTo>
                    <a:pt x="28" y="840"/>
                  </a:lnTo>
                  <a:lnTo>
                    <a:pt x="38" y="862"/>
                  </a:lnTo>
                  <a:lnTo>
                    <a:pt x="46" y="884"/>
                  </a:lnTo>
                  <a:lnTo>
                    <a:pt x="48" y="906"/>
                  </a:lnTo>
                  <a:lnTo>
                    <a:pt x="50" y="928"/>
                  </a:lnTo>
                  <a:lnTo>
                    <a:pt x="50" y="948"/>
                  </a:lnTo>
                  <a:lnTo>
                    <a:pt x="48" y="970"/>
                  </a:lnTo>
                  <a:lnTo>
                    <a:pt x="40" y="1009"/>
                  </a:lnTo>
                  <a:lnTo>
                    <a:pt x="40" y="1009"/>
                  </a:lnTo>
                  <a:lnTo>
                    <a:pt x="38" y="1023"/>
                  </a:lnTo>
                  <a:lnTo>
                    <a:pt x="38" y="1023"/>
                  </a:lnTo>
                  <a:lnTo>
                    <a:pt x="36" y="1041"/>
                  </a:lnTo>
                  <a:lnTo>
                    <a:pt x="36" y="1055"/>
                  </a:lnTo>
                  <a:lnTo>
                    <a:pt x="40" y="1069"/>
                  </a:lnTo>
                  <a:lnTo>
                    <a:pt x="44" y="1079"/>
                  </a:lnTo>
                  <a:lnTo>
                    <a:pt x="48" y="1089"/>
                  </a:lnTo>
                  <a:lnTo>
                    <a:pt x="56" y="1097"/>
                  </a:lnTo>
                  <a:lnTo>
                    <a:pt x="70" y="1109"/>
                  </a:lnTo>
                  <a:lnTo>
                    <a:pt x="70" y="1109"/>
                  </a:lnTo>
                  <a:lnTo>
                    <a:pt x="84" y="1121"/>
                  </a:lnTo>
                  <a:lnTo>
                    <a:pt x="98" y="1133"/>
                  </a:lnTo>
                  <a:lnTo>
                    <a:pt x="110" y="1145"/>
                  </a:lnTo>
                  <a:lnTo>
                    <a:pt x="118" y="1159"/>
                  </a:lnTo>
                  <a:lnTo>
                    <a:pt x="118" y="1159"/>
                  </a:lnTo>
                  <a:lnTo>
                    <a:pt x="136" y="1184"/>
                  </a:lnTo>
                  <a:lnTo>
                    <a:pt x="144" y="1192"/>
                  </a:lnTo>
                  <a:lnTo>
                    <a:pt x="152" y="1200"/>
                  </a:lnTo>
                  <a:lnTo>
                    <a:pt x="160" y="1204"/>
                  </a:lnTo>
                  <a:lnTo>
                    <a:pt x="165" y="1206"/>
                  </a:lnTo>
                  <a:lnTo>
                    <a:pt x="181" y="1208"/>
                  </a:lnTo>
                  <a:lnTo>
                    <a:pt x="181" y="1208"/>
                  </a:lnTo>
                  <a:lnTo>
                    <a:pt x="195" y="1208"/>
                  </a:lnTo>
                  <a:lnTo>
                    <a:pt x="195" y="1208"/>
                  </a:lnTo>
                  <a:lnTo>
                    <a:pt x="203" y="1206"/>
                  </a:lnTo>
                  <a:lnTo>
                    <a:pt x="203" y="1206"/>
                  </a:lnTo>
                  <a:lnTo>
                    <a:pt x="211" y="1208"/>
                  </a:lnTo>
                  <a:lnTo>
                    <a:pt x="219" y="1210"/>
                  </a:lnTo>
                  <a:lnTo>
                    <a:pt x="233" y="1216"/>
                  </a:lnTo>
                  <a:lnTo>
                    <a:pt x="241" y="1224"/>
                  </a:lnTo>
                  <a:lnTo>
                    <a:pt x="247" y="1230"/>
                  </a:lnTo>
                  <a:lnTo>
                    <a:pt x="247" y="1230"/>
                  </a:lnTo>
                  <a:lnTo>
                    <a:pt x="255" y="1240"/>
                  </a:lnTo>
                  <a:lnTo>
                    <a:pt x="265" y="1256"/>
                  </a:lnTo>
                  <a:lnTo>
                    <a:pt x="265" y="1256"/>
                  </a:lnTo>
                  <a:lnTo>
                    <a:pt x="281" y="1284"/>
                  </a:lnTo>
                  <a:lnTo>
                    <a:pt x="281" y="1284"/>
                  </a:lnTo>
                  <a:lnTo>
                    <a:pt x="289" y="1288"/>
                  </a:lnTo>
                  <a:lnTo>
                    <a:pt x="297" y="1296"/>
                  </a:lnTo>
                  <a:lnTo>
                    <a:pt x="297" y="1296"/>
                  </a:lnTo>
                  <a:lnTo>
                    <a:pt x="327" y="1328"/>
                  </a:lnTo>
                  <a:lnTo>
                    <a:pt x="327" y="1328"/>
                  </a:lnTo>
                  <a:lnTo>
                    <a:pt x="362" y="1369"/>
                  </a:lnTo>
                  <a:lnTo>
                    <a:pt x="378" y="1391"/>
                  </a:lnTo>
                  <a:lnTo>
                    <a:pt x="392" y="1415"/>
                  </a:lnTo>
                  <a:lnTo>
                    <a:pt x="392" y="1415"/>
                  </a:lnTo>
                  <a:lnTo>
                    <a:pt x="406" y="1437"/>
                  </a:lnTo>
                  <a:lnTo>
                    <a:pt x="426" y="1457"/>
                  </a:lnTo>
                  <a:lnTo>
                    <a:pt x="448" y="1477"/>
                  </a:lnTo>
                  <a:lnTo>
                    <a:pt x="472" y="1491"/>
                  </a:lnTo>
                  <a:lnTo>
                    <a:pt x="499" y="1504"/>
                  </a:lnTo>
                  <a:lnTo>
                    <a:pt x="527" y="1514"/>
                  </a:lnTo>
                  <a:lnTo>
                    <a:pt x="557" y="1520"/>
                  </a:lnTo>
                  <a:lnTo>
                    <a:pt x="587" y="1522"/>
                  </a:lnTo>
                  <a:lnTo>
                    <a:pt x="587" y="1522"/>
                  </a:lnTo>
                  <a:lnTo>
                    <a:pt x="607" y="1520"/>
                  </a:lnTo>
                  <a:lnTo>
                    <a:pt x="627" y="1518"/>
                  </a:lnTo>
                  <a:lnTo>
                    <a:pt x="645" y="1512"/>
                  </a:lnTo>
                  <a:lnTo>
                    <a:pt x="661" y="1506"/>
                  </a:lnTo>
                  <a:lnTo>
                    <a:pt x="661" y="1506"/>
                  </a:lnTo>
                  <a:lnTo>
                    <a:pt x="694" y="1491"/>
                  </a:lnTo>
                  <a:lnTo>
                    <a:pt x="708" y="1487"/>
                  </a:lnTo>
                  <a:lnTo>
                    <a:pt x="722" y="1485"/>
                  </a:lnTo>
                  <a:lnTo>
                    <a:pt x="722" y="1485"/>
                  </a:lnTo>
                  <a:lnTo>
                    <a:pt x="734" y="1487"/>
                  </a:lnTo>
                  <a:lnTo>
                    <a:pt x="744" y="1489"/>
                  </a:lnTo>
                  <a:lnTo>
                    <a:pt x="754" y="1493"/>
                  </a:lnTo>
                  <a:lnTo>
                    <a:pt x="762" y="1498"/>
                  </a:lnTo>
                  <a:lnTo>
                    <a:pt x="778" y="1514"/>
                  </a:lnTo>
                  <a:lnTo>
                    <a:pt x="796" y="1534"/>
                  </a:lnTo>
                  <a:lnTo>
                    <a:pt x="796" y="1534"/>
                  </a:lnTo>
                  <a:lnTo>
                    <a:pt x="802" y="1544"/>
                  </a:lnTo>
                  <a:lnTo>
                    <a:pt x="804" y="1556"/>
                  </a:lnTo>
                  <a:lnTo>
                    <a:pt x="804" y="1568"/>
                  </a:lnTo>
                  <a:lnTo>
                    <a:pt x="800" y="1578"/>
                  </a:lnTo>
                  <a:lnTo>
                    <a:pt x="800" y="1578"/>
                  </a:lnTo>
                  <a:lnTo>
                    <a:pt x="790" y="1600"/>
                  </a:lnTo>
                  <a:lnTo>
                    <a:pt x="790" y="1600"/>
                  </a:lnTo>
                  <a:lnTo>
                    <a:pt x="810" y="1606"/>
                  </a:lnTo>
                  <a:lnTo>
                    <a:pt x="810" y="1606"/>
                  </a:lnTo>
                  <a:lnTo>
                    <a:pt x="833" y="1612"/>
                  </a:lnTo>
                  <a:lnTo>
                    <a:pt x="847" y="1618"/>
                  </a:lnTo>
                  <a:lnTo>
                    <a:pt x="861" y="1628"/>
                  </a:lnTo>
                  <a:lnTo>
                    <a:pt x="875" y="1640"/>
                  </a:lnTo>
                  <a:lnTo>
                    <a:pt x="881" y="1648"/>
                  </a:lnTo>
                  <a:lnTo>
                    <a:pt x="887" y="1658"/>
                  </a:lnTo>
                  <a:lnTo>
                    <a:pt x="891" y="1667"/>
                  </a:lnTo>
                  <a:lnTo>
                    <a:pt x="895" y="1679"/>
                  </a:lnTo>
                  <a:lnTo>
                    <a:pt x="897" y="1693"/>
                  </a:lnTo>
                  <a:lnTo>
                    <a:pt x="899" y="1707"/>
                  </a:lnTo>
                  <a:lnTo>
                    <a:pt x="899" y="1707"/>
                  </a:lnTo>
                  <a:lnTo>
                    <a:pt x="901" y="1735"/>
                  </a:lnTo>
                  <a:lnTo>
                    <a:pt x="905" y="1761"/>
                  </a:lnTo>
                  <a:lnTo>
                    <a:pt x="905" y="1761"/>
                  </a:lnTo>
                  <a:lnTo>
                    <a:pt x="909" y="1785"/>
                  </a:lnTo>
                  <a:lnTo>
                    <a:pt x="909" y="1785"/>
                  </a:lnTo>
                  <a:lnTo>
                    <a:pt x="909" y="1795"/>
                  </a:lnTo>
                  <a:lnTo>
                    <a:pt x="907" y="1805"/>
                  </a:lnTo>
                  <a:lnTo>
                    <a:pt x="907" y="1805"/>
                  </a:lnTo>
                  <a:lnTo>
                    <a:pt x="907" y="1811"/>
                  </a:lnTo>
                  <a:lnTo>
                    <a:pt x="907" y="1811"/>
                  </a:lnTo>
                  <a:lnTo>
                    <a:pt x="921" y="1823"/>
                  </a:lnTo>
                  <a:lnTo>
                    <a:pt x="931" y="1834"/>
                  </a:lnTo>
                  <a:lnTo>
                    <a:pt x="931" y="1834"/>
                  </a:lnTo>
                  <a:lnTo>
                    <a:pt x="939" y="1836"/>
                  </a:lnTo>
                  <a:lnTo>
                    <a:pt x="953" y="1836"/>
                  </a:lnTo>
                  <a:lnTo>
                    <a:pt x="953" y="1836"/>
                  </a:lnTo>
                  <a:lnTo>
                    <a:pt x="967" y="1836"/>
                  </a:lnTo>
                  <a:lnTo>
                    <a:pt x="979" y="1834"/>
                  </a:lnTo>
                  <a:lnTo>
                    <a:pt x="989" y="1832"/>
                  </a:lnTo>
                  <a:lnTo>
                    <a:pt x="996" y="1831"/>
                  </a:lnTo>
                  <a:lnTo>
                    <a:pt x="996" y="1831"/>
                  </a:lnTo>
                  <a:lnTo>
                    <a:pt x="1018" y="1819"/>
                  </a:lnTo>
                  <a:lnTo>
                    <a:pt x="1040" y="1813"/>
                  </a:lnTo>
                  <a:lnTo>
                    <a:pt x="1040" y="1813"/>
                  </a:lnTo>
                  <a:lnTo>
                    <a:pt x="1024" y="1787"/>
                  </a:lnTo>
                  <a:lnTo>
                    <a:pt x="1012" y="1763"/>
                  </a:lnTo>
                  <a:lnTo>
                    <a:pt x="1012" y="1763"/>
                  </a:lnTo>
                  <a:lnTo>
                    <a:pt x="1006" y="1747"/>
                  </a:lnTo>
                  <a:lnTo>
                    <a:pt x="1004" y="1733"/>
                  </a:lnTo>
                  <a:lnTo>
                    <a:pt x="1004" y="17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5" name="Freeform 7"/>
            <p:cNvSpPr>
              <a:spLocks/>
            </p:cNvSpPr>
            <p:nvPr/>
          </p:nvSpPr>
          <p:spPr bwMode="auto">
            <a:xfrm>
              <a:off x="7482006" y="2793208"/>
              <a:ext cx="192691" cy="240556"/>
            </a:xfrm>
            <a:custGeom>
              <a:avLst/>
              <a:gdLst>
                <a:gd name="T0" fmla="*/ 117 w 1163"/>
                <a:gd name="T1" fmla="*/ 1063 h 1467"/>
                <a:gd name="T2" fmla="*/ 169 w 1163"/>
                <a:gd name="T3" fmla="*/ 1091 h 1467"/>
                <a:gd name="T4" fmla="*/ 213 w 1163"/>
                <a:gd name="T5" fmla="*/ 1077 h 1467"/>
                <a:gd name="T6" fmla="*/ 231 w 1163"/>
                <a:gd name="T7" fmla="*/ 1077 h 1467"/>
                <a:gd name="T8" fmla="*/ 268 w 1163"/>
                <a:gd name="T9" fmla="*/ 1093 h 1467"/>
                <a:gd name="T10" fmla="*/ 284 w 1163"/>
                <a:gd name="T11" fmla="*/ 1121 h 1467"/>
                <a:gd name="T12" fmla="*/ 296 w 1163"/>
                <a:gd name="T13" fmla="*/ 1177 h 1467"/>
                <a:gd name="T14" fmla="*/ 320 w 1163"/>
                <a:gd name="T15" fmla="*/ 1204 h 1467"/>
                <a:gd name="T16" fmla="*/ 386 w 1163"/>
                <a:gd name="T17" fmla="*/ 1226 h 1467"/>
                <a:gd name="T18" fmla="*/ 445 w 1163"/>
                <a:gd name="T19" fmla="*/ 1262 h 1467"/>
                <a:gd name="T20" fmla="*/ 457 w 1163"/>
                <a:gd name="T21" fmla="*/ 1310 h 1467"/>
                <a:gd name="T22" fmla="*/ 437 w 1163"/>
                <a:gd name="T23" fmla="*/ 1342 h 1467"/>
                <a:gd name="T24" fmla="*/ 386 w 1163"/>
                <a:gd name="T25" fmla="*/ 1373 h 1467"/>
                <a:gd name="T26" fmla="*/ 372 w 1163"/>
                <a:gd name="T27" fmla="*/ 1411 h 1467"/>
                <a:gd name="T28" fmla="*/ 461 w 1163"/>
                <a:gd name="T29" fmla="*/ 1433 h 1467"/>
                <a:gd name="T30" fmla="*/ 612 w 1163"/>
                <a:gd name="T31" fmla="*/ 1455 h 1467"/>
                <a:gd name="T32" fmla="*/ 670 w 1163"/>
                <a:gd name="T33" fmla="*/ 1443 h 1467"/>
                <a:gd name="T34" fmla="*/ 710 w 1163"/>
                <a:gd name="T35" fmla="*/ 1407 h 1467"/>
                <a:gd name="T36" fmla="*/ 791 w 1163"/>
                <a:gd name="T37" fmla="*/ 1399 h 1467"/>
                <a:gd name="T38" fmla="*/ 869 w 1163"/>
                <a:gd name="T39" fmla="*/ 1433 h 1467"/>
                <a:gd name="T40" fmla="*/ 911 w 1163"/>
                <a:gd name="T41" fmla="*/ 1467 h 1467"/>
                <a:gd name="T42" fmla="*/ 944 w 1163"/>
                <a:gd name="T43" fmla="*/ 1441 h 1467"/>
                <a:gd name="T44" fmla="*/ 1074 w 1163"/>
                <a:gd name="T45" fmla="*/ 1338 h 1467"/>
                <a:gd name="T46" fmla="*/ 1129 w 1163"/>
                <a:gd name="T47" fmla="*/ 1296 h 1467"/>
                <a:gd name="T48" fmla="*/ 1161 w 1163"/>
                <a:gd name="T49" fmla="*/ 1222 h 1467"/>
                <a:gd name="T50" fmla="*/ 1129 w 1163"/>
                <a:gd name="T51" fmla="*/ 1113 h 1467"/>
                <a:gd name="T52" fmla="*/ 1105 w 1163"/>
                <a:gd name="T53" fmla="*/ 1065 h 1467"/>
                <a:gd name="T54" fmla="*/ 1127 w 1163"/>
                <a:gd name="T55" fmla="*/ 1027 h 1467"/>
                <a:gd name="T56" fmla="*/ 1129 w 1163"/>
                <a:gd name="T57" fmla="*/ 988 h 1467"/>
                <a:gd name="T58" fmla="*/ 1068 w 1163"/>
                <a:gd name="T59" fmla="*/ 898 h 1467"/>
                <a:gd name="T60" fmla="*/ 934 w 1163"/>
                <a:gd name="T61" fmla="*/ 681 h 1467"/>
                <a:gd name="T62" fmla="*/ 918 w 1163"/>
                <a:gd name="T63" fmla="*/ 606 h 1467"/>
                <a:gd name="T64" fmla="*/ 895 w 1163"/>
                <a:gd name="T65" fmla="*/ 513 h 1467"/>
                <a:gd name="T66" fmla="*/ 863 w 1163"/>
                <a:gd name="T67" fmla="*/ 483 h 1467"/>
                <a:gd name="T68" fmla="*/ 869 w 1163"/>
                <a:gd name="T69" fmla="*/ 389 h 1467"/>
                <a:gd name="T70" fmla="*/ 887 w 1163"/>
                <a:gd name="T71" fmla="*/ 292 h 1467"/>
                <a:gd name="T72" fmla="*/ 879 w 1163"/>
                <a:gd name="T73" fmla="*/ 155 h 1467"/>
                <a:gd name="T74" fmla="*/ 861 w 1163"/>
                <a:gd name="T75" fmla="*/ 85 h 1467"/>
                <a:gd name="T76" fmla="*/ 789 w 1163"/>
                <a:gd name="T77" fmla="*/ 47 h 1467"/>
                <a:gd name="T78" fmla="*/ 680 w 1163"/>
                <a:gd name="T79" fmla="*/ 2 h 1467"/>
                <a:gd name="T80" fmla="*/ 636 w 1163"/>
                <a:gd name="T81" fmla="*/ 10 h 1467"/>
                <a:gd name="T82" fmla="*/ 588 w 1163"/>
                <a:gd name="T83" fmla="*/ 69 h 1467"/>
                <a:gd name="T84" fmla="*/ 533 w 1163"/>
                <a:gd name="T85" fmla="*/ 129 h 1467"/>
                <a:gd name="T86" fmla="*/ 485 w 1163"/>
                <a:gd name="T87" fmla="*/ 129 h 1467"/>
                <a:gd name="T88" fmla="*/ 435 w 1163"/>
                <a:gd name="T89" fmla="*/ 117 h 1467"/>
                <a:gd name="T90" fmla="*/ 410 w 1163"/>
                <a:gd name="T91" fmla="*/ 155 h 1467"/>
                <a:gd name="T92" fmla="*/ 266 w 1163"/>
                <a:gd name="T93" fmla="*/ 182 h 1467"/>
                <a:gd name="T94" fmla="*/ 107 w 1163"/>
                <a:gd name="T95" fmla="*/ 322 h 1467"/>
                <a:gd name="T96" fmla="*/ 99 w 1163"/>
                <a:gd name="T97" fmla="*/ 359 h 1467"/>
                <a:gd name="T98" fmla="*/ 80 w 1163"/>
                <a:gd name="T99" fmla="*/ 457 h 1467"/>
                <a:gd name="T100" fmla="*/ 34 w 1163"/>
                <a:gd name="T101" fmla="*/ 489 h 1467"/>
                <a:gd name="T102" fmla="*/ 0 w 1163"/>
                <a:gd name="T103" fmla="*/ 509 h 1467"/>
                <a:gd name="T104" fmla="*/ 58 w 1163"/>
                <a:gd name="T105" fmla="*/ 578 h 1467"/>
                <a:gd name="T106" fmla="*/ 93 w 1163"/>
                <a:gd name="T107" fmla="*/ 721 h 1467"/>
                <a:gd name="T108" fmla="*/ 85 w 1163"/>
                <a:gd name="T109" fmla="*/ 785 h 1467"/>
                <a:gd name="T110" fmla="*/ 76 w 1163"/>
                <a:gd name="T111" fmla="*/ 938 h 1467"/>
                <a:gd name="T112" fmla="*/ 101 w 1163"/>
                <a:gd name="T113" fmla="*/ 1012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63" h="1467">
                  <a:moveTo>
                    <a:pt x="101" y="1012"/>
                  </a:moveTo>
                  <a:lnTo>
                    <a:pt x="101" y="1012"/>
                  </a:lnTo>
                  <a:lnTo>
                    <a:pt x="109" y="1037"/>
                  </a:lnTo>
                  <a:lnTo>
                    <a:pt x="117" y="1063"/>
                  </a:lnTo>
                  <a:lnTo>
                    <a:pt x="117" y="1063"/>
                  </a:lnTo>
                  <a:lnTo>
                    <a:pt x="123" y="1083"/>
                  </a:lnTo>
                  <a:lnTo>
                    <a:pt x="127" y="1103"/>
                  </a:lnTo>
                  <a:lnTo>
                    <a:pt x="127" y="1103"/>
                  </a:lnTo>
                  <a:lnTo>
                    <a:pt x="149" y="1097"/>
                  </a:lnTo>
                  <a:lnTo>
                    <a:pt x="169" y="1091"/>
                  </a:lnTo>
                  <a:lnTo>
                    <a:pt x="169" y="1091"/>
                  </a:lnTo>
                  <a:lnTo>
                    <a:pt x="189" y="1085"/>
                  </a:lnTo>
                  <a:lnTo>
                    <a:pt x="205" y="1079"/>
                  </a:lnTo>
                  <a:lnTo>
                    <a:pt x="205" y="1079"/>
                  </a:lnTo>
                  <a:lnTo>
                    <a:pt x="213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31" y="1077"/>
                  </a:lnTo>
                  <a:lnTo>
                    <a:pt x="241" y="1081"/>
                  </a:lnTo>
                  <a:lnTo>
                    <a:pt x="252" y="1087"/>
                  </a:lnTo>
                  <a:lnTo>
                    <a:pt x="260" y="1093"/>
                  </a:lnTo>
                  <a:lnTo>
                    <a:pt x="260" y="1093"/>
                  </a:lnTo>
                  <a:lnTo>
                    <a:pt x="268" y="1093"/>
                  </a:lnTo>
                  <a:lnTo>
                    <a:pt x="268" y="1093"/>
                  </a:lnTo>
                  <a:lnTo>
                    <a:pt x="270" y="1101"/>
                  </a:lnTo>
                  <a:lnTo>
                    <a:pt x="270" y="1101"/>
                  </a:lnTo>
                  <a:lnTo>
                    <a:pt x="278" y="1111"/>
                  </a:lnTo>
                  <a:lnTo>
                    <a:pt x="284" y="1121"/>
                  </a:lnTo>
                  <a:lnTo>
                    <a:pt x="288" y="113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6" y="1177"/>
                  </a:lnTo>
                  <a:lnTo>
                    <a:pt x="298" y="1190"/>
                  </a:lnTo>
                  <a:lnTo>
                    <a:pt x="302" y="1198"/>
                  </a:lnTo>
                  <a:lnTo>
                    <a:pt x="302" y="1198"/>
                  </a:lnTo>
                  <a:lnTo>
                    <a:pt x="308" y="1200"/>
                  </a:lnTo>
                  <a:lnTo>
                    <a:pt x="320" y="1204"/>
                  </a:lnTo>
                  <a:lnTo>
                    <a:pt x="350" y="1212"/>
                  </a:lnTo>
                  <a:lnTo>
                    <a:pt x="354" y="1214"/>
                  </a:lnTo>
                  <a:lnTo>
                    <a:pt x="354" y="1214"/>
                  </a:lnTo>
                  <a:lnTo>
                    <a:pt x="370" y="1218"/>
                  </a:lnTo>
                  <a:lnTo>
                    <a:pt x="386" y="1226"/>
                  </a:lnTo>
                  <a:lnTo>
                    <a:pt x="416" y="1242"/>
                  </a:lnTo>
                  <a:lnTo>
                    <a:pt x="416" y="1242"/>
                  </a:lnTo>
                  <a:lnTo>
                    <a:pt x="435" y="1254"/>
                  </a:lnTo>
                  <a:lnTo>
                    <a:pt x="435" y="1254"/>
                  </a:lnTo>
                  <a:lnTo>
                    <a:pt x="445" y="1262"/>
                  </a:lnTo>
                  <a:lnTo>
                    <a:pt x="451" y="1270"/>
                  </a:lnTo>
                  <a:lnTo>
                    <a:pt x="457" y="1282"/>
                  </a:lnTo>
                  <a:lnTo>
                    <a:pt x="457" y="1294"/>
                  </a:lnTo>
                  <a:lnTo>
                    <a:pt x="457" y="1310"/>
                  </a:lnTo>
                  <a:lnTo>
                    <a:pt x="457" y="1310"/>
                  </a:lnTo>
                  <a:lnTo>
                    <a:pt x="455" y="1320"/>
                  </a:lnTo>
                  <a:lnTo>
                    <a:pt x="451" y="1328"/>
                  </a:lnTo>
                  <a:lnTo>
                    <a:pt x="445" y="1336"/>
                  </a:lnTo>
                  <a:lnTo>
                    <a:pt x="437" y="1342"/>
                  </a:lnTo>
                  <a:lnTo>
                    <a:pt x="437" y="1342"/>
                  </a:lnTo>
                  <a:lnTo>
                    <a:pt x="416" y="1355"/>
                  </a:lnTo>
                  <a:lnTo>
                    <a:pt x="416" y="1355"/>
                  </a:lnTo>
                  <a:lnTo>
                    <a:pt x="398" y="1365"/>
                  </a:lnTo>
                  <a:lnTo>
                    <a:pt x="392" y="1369"/>
                  </a:lnTo>
                  <a:lnTo>
                    <a:pt x="386" y="1373"/>
                  </a:lnTo>
                  <a:lnTo>
                    <a:pt x="386" y="1373"/>
                  </a:lnTo>
                  <a:lnTo>
                    <a:pt x="382" y="1383"/>
                  </a:lnTo>
                  <a:lnTo>
                    <a:pt x="376" y="1391"/>
                  </a:lnTo>
                  <a:lnTo>
                    <a:pt x="374" y="1401"/>
                  </a:lnTo>
                  <a:lnTo>
                    <a:pt x="372" y="1411"/>
                  </a:lnTo>
                  <a:lnTo>
                    <a:pt x="372" y="1411"/>
                  </a:lnTo>
                  <a:lnTo>
                    <a:pt x="380" y="1417"/>
                  </a:lnTo>
                  <a:lnTo>
                    <a:pt x="386" y="1419"/>
                  </a:lnTo>
                  <a:lnTo>
                    <a:pt x="386" y="1419"/>
                  </a:lnTo>
                  <a:lnTo>
                    <a:pt x="461" y="1433"/>
                  </a:lnTo>
                  <a:lnTo>
                    <a:pt x="535" y="1445"/>
                  </a:lnTo>
                  <a:lnTo>
                    <a:pt x="535" y="1445"/>
                  </a:lnTo>
                  <a:lnTo>
                    <a:pt x="596" y="1453"/>
                  </a:lnTo>
                  <a:lnTo>
                    <a:pt x="596" y="1453"/>
                  </a:lnTo>
                  <a:lnTo>
                    <a:pt x="612" y="1455"/>
                  </a:lnTo>
                  <a:lnTo>
                    <a:pt x="630" y="1457"/>
                  </a:lnTo>
                  <a:lnTo>
                    <a:pt x="630" y="1457"/>
                  </a:lnTo>
                  <a:lnTo>
                    <a:pt x="644" y="1455"/>
                  </a:lnTo>
                  <a:lnTo>
                    <a:pt x="658" y="1451"/>
                  </a:lnTo>
                  <a:lnTo>
                    <a:pt x="670" y="1443"/>
                  </a:lnTo>
                  <a:lnTo>
                    <a:pt x="682" y="1429"/>
                  </a:lnTo>
                  <a:lnTo>
                    <a:pt x="682" y="1429"/>
                  </a:lnTo>
                  <a:lnTo>
                    <a:pt x="690" y="1419"/>
                  </a:lnTo>
                  <a:lnTo>
                    <a:pt x="700" y="1413"/>
                  </a:lnTo>
                  <a:lnTo>
                    <a:pt x="710" y="1407"/>
                  </a:lnTo>
                  <a:lnTo>
                    <a:pt x="722" y="1403"/>
                  </a:lnTo>
                  <a:lnTo>
                    <a:pt x="744" y="1397"/>
                  </a:lnTo>
                  <a:lnTo>
                    <a:pt x="765" y="1397"/>
                  </a:lnTo>
                  <a:lnTo>
                    <a:pt x="765" y="1397"/>
                  </a:lnTo>
                  <a:lnTo>
                    <a:pt x="791" y="1399"/>
                  </a:lnTo>
                  <a:lnTo>
                    <a:pt x="813" y="1403"/>
                  </a:lnTo>
                  <a:lnTo>
                    <a:pt x="813" y="1403"/>
                  </a:lnTo>
                  <a:lnTo>
                    <a:pt x="833" y="1411"/>
                  </a:lnTo>
                  <a:lnTo>
                    <a:pt x="851" y="1421"/>
                  </a:lnTo>
                  <a:lnTo>
                    <a:pt x="869" y="1433"/>
                  </a:lnTo>
                  <a:lnTo>
                    <a:pt x="885" y="1445"/>
                  </a:lnTo>
                  <a:lnTo>
                    <a:pt x="885" y="1445"/>
                  </a:lnTo>
                  <a:lnTo>
                    <a:pt x="907" y="1463"/>
                  </a:lnTo>
                  <a:lnTo>
                    <a:pt x="907" y="1463"/>
                  </a:lnTo>
                  <a:lnTo>
                    <a:pt x="911" y="1467"/>
                  </a:lnTo>
                  <a:lnTo>
                    <a:pt x="911" y="1467"/>
                  </a:lnTo>
                  <a:lnTo>
                    <a:pt x="918" y="1463"/>
                  </a:lnTo>
                  <a:lnTo>
                    <a:pt x="926" y="1459"/>
                  </a:lnTo>
                  <a:lnTo>
                    <a:pt x="934" y="1451"/>
                  </a:lnTo>
                  <a:lnTo>
                    <a:pt x="944" y="1441"/>
                  </a:lnTo>
                  <a:lnTo>
                    <a:pt x="944" y="1441"/>
                  </a:lnTo>
                  <a:lnTo>
                    <a:pt x="958" y="1427"/>
                  </a:lnTo>
                  <a:lnTo>
                    <a:pt x="974" y="1413"/>
                  </a:lnTo>
                  <a:lnTo>
                    <a:pt x="1006" y="1387"/>
                  </a:lnTo>
                  <a:lnTo>
                    <a:pt x="1074" y="1338"/>
                  </a:lnTo>
                  <a:lnTo>
                    <a:pt x="1074" y="1338"/>
                  </a:lnTo>
                  <a:lnTo>
                    <a:pt x="1089" y="1326"/>
                  </a:lnTo>
                  <a:lnTo>
                    <a:pt x="1107" y="1314"/>
                  </a:lnTo>
                  <a:lnTo>
                    <a:pt x="1121" y="1302"/>
                  </a:lnTo>
                  <a:lnTo>
                    <a:pt x="1129" y="1296"/>
                  </a:lnTo>
                  <a:lnTo>
                    <a:pt x="1133" y="1288"/>
                  </a:lnTo>
                  <a:lnTo>
                    <a:pt x="1133" y="1288"/>
                  </a:lnTo>
                  <a:lnTo>
                    <a:pt x="1147" y="1266"/>
                  </a:lnTo>
                  <a:lnTo>
                    <a:pt x="1155" y="1244"/>
                  </a:lnTo>
                  <a:lnTo>
                    <a:pt x="1161" y="1222"/>
                  </a:lnTo>
                  <a:lnTo>
                    <a:pt x="1163" y="1200"/>
                  </a:lnTo>
                  <a:lnTo>
                    <a:pt x="1161" y="1179"/>
                  </a:lnTo>
                  <a:lnTo>
                    <a:pt x="1155" y="1157"/>
                  </a:lnTo>
                  <a:lnTo>
                    <a:pt x="1145" y="1135"/>
                  </a:lnTo>
                  <a:lnTo>
                    <a:pt x="1129" y="1113"/>
                  </a:lnTo>
                  <a:lnTo>
                    <a:pt x="1129" y="1113"/>
                  </a:lnTo>
                  <a:lnTo>
                    <a:pt x="1115" y="1095"/>
                  </a:lnTo>
                  <a:lnTo>
                    <a:pt x="1111" y="1085"/>
                  </a:lnTo>
                  <a:lnTo>
                    <a:pt x="1107" y="1075"/>
                  </a:lnTo>
                  <a:lnTo>
                    <a:pt x="1105" y="1065"/>
                  </a:lnTo>
                  <a:lnTo>
                    <a:pt x="1107" y="1055"/>
                  </a:lnTo>
                  <a:lnTo>
                    <a:pt x="1111" y="1045"/>
                  </a:lnTo>
                  <a:lnTo>
                    <a:pt x="1119" y="1035"/>
                  </a:lnTo>
                  <a:lnTo>
                    <a:pt x="1119" y="1035"/>
                  </a:lnTo>
                  <a:lnTo>
                    <a:pt x="1127" y="1027"/>
                  </a:lnTo>
                  <a:lnTo>
                    <a:pt x="1131" y="1019"/>
                  </a:lnTo>
                  <a:lnTo>
                    <a:pt x="1133" y="1012"/>
                  </a:lnTo>
                  <a:lnTo>
                    <a:pt x="1133" y="1002"/>
                  </a:lnTo>
                  <a:lnTo>
                    <a:pt x="1131" y="996"/>
                  </a:lnTo>
                  <a:lnTo>
                    <a:pt x="1129" y="988"/>
                  </a:lnTo>
                  <a:lnTo>
                    <a:pt x="1119" y="972"/>
                  </a:lnTo>
                  <a:lnTo>
                    <a:pt x="1119" y="972"/>
                  </a:lnTo>
                  <a:lnTo>
                    <a:pt x="1093" y="934"/>
                  </a:lnTo>
                  <a:lnTo>
                    <a:pt x="1068" y="898"/>
                  </a:lnTo>
                  <a:lnTo>
                    <a:pt x="1068" y="898"/>
                  </a:lnTo>
                  <a:lnTo>
                    <a:pt x="1008" y="807"/>
                  </a:lnTo>
                  <a:lnTo>
                    <a:pt x="950" y="713"/>
                  </a:lnTo>
                  <a:lnTo>
                    <a:pt x="950" y="713"/>
                  </a:lnTo>
                  <a:lnTo>
                    <a:pt x="942" y="697"/>
                  </a:lnTo>
                  <a:lnTo>
                    <a:pt x="934" y="681"/>
                  </a:lnTo>
                  <a:lnTo>
                    <a:pt x="928" y="666"/>
                  </a:lnTo>
                  <a:lnTo>
                    <a:pt x="924" y="650"/>
                  </a:lnTo>
                  <a:lnTo>
                    <a:pt x="924" y="650"/>
                  </a:lnTo>
                  <a:lnTo>
                    <a:pt x="920" y="628"/>
                  </a:lnTo>
                  <a:lnTo>
                    <a:pt x="918" y="606"/>
                  </a:lnTo>
                  <a:lnTo>
                    <a:pt x="916" y="584"/>
                  </a:lnTo>
                  <a:lnTo>
                    <a:pt x="913" y="562"/>
                  </a:lnTo>
                  <a:lnTo>
                    <a:pt x="909" y="542"/>
                  </a:lnTo>
                  <a:lnTo>
                    <a:pt x="901" y="522"/>
                  </a:lnTo>
                  <a:lnTo>
                    <a:pt x="895" y="513"/>
                  </a:lnTo>
                  <a:lnTo>
                    <a:pt x="887" y="505"/>
                  </a:lnTo>
                  <a:lnTo>
                    <a:pt x="879" y="497"/>
                  </a:lnTo>
                  <a:lnTo>
                    <a:pt x="869" y="489"/>
                  </a:lnTo>
                  <a:lnTo>
                    <a:pt x="869" y="489"/>
                  </a:lnTo>
                  <a:lnTo>
                    <a:pt x="863" y="483"/>
                  </a:lnTo>
                  <a:lnTo>
                    <a:pt x="861" y="475"/>
                  </a:lnTo>
                  <a:lnTo>
                    <a:pt x="859" y="465"/>
                  </a:lnTo>
                  <a:lnTo>
                    <a:pt x="859" y="457"/>
                  </a:lnTo>
                  <a:lnTo>
                    <a:pt x="859" y="457"/>
                  </a:lnTo>
                  <a:lnTo>
                    <a:pt x="869" y="389"/>
                  </a:lnTo>
                  <a:lnTo>
                    <a:pt x="879" y="324"/>
                  </a:lnTo>
                  <a:lnTo>
                    <a:pt x="879" y="324"/>
                  </a:lnTo>
                  <a:lnTo>
                    <a:pt x="883" y="308"/>
                  </a:lnTo>
                  <a:lnTo>
                    <a:pt x="885" y="300"/>
                  </a:lnTo>
                  <a:lnTo>
                    <a:pt x="887" y="292"/>
                  </a:lnTo>
                  <a:lnTo>
                    <a:pt x="887" y="292"/>
                  </a:lnTo>
                  <a:lnTo>
                    <a:pt x="881" y="222"/>
                  </a:lnTo>
                  <a:lnTo>
                    <a:pt x="879" y="188"/>
                  </a:lnTo>
                  <a:lnTo>
                    <a:pt x="879" y="155"/>
                  </a:lnTo>
                  <a:lnTo>
                    <a:pt x="879" y="155"/>
                  </a:lnTo>
                  <a:lnTo>
                    <a:pt x="879" y="127"/>
                  </a:lnTo>
                  <a:lnTo>
                    <a:pt x="877" y="115"/>
                  </a:lnTo>
                  <a:lnTo>
                    <a:pt x="875" y="105"/>
                  </a:lnTo>
                  <a:lnTo>
                    <a:pt x="869" y="93"/>
                  </a:lnTo>
                  <a:lnTo>
                    <a:pt x="861" y="85"/>
                  </a:lnTo>
                  <a:lnTo>
                    <a:pt x="851" y="77"/>
                  </a:lnTo>
                  <a:lnTo>
                    <a:pt x="837" y="69"/>
                  </a:lnTo>
                  <a:lnTo>
                    <a:pt x="837" y="69"/>
                  </a:lnTo>
                  <a:lnTo>
                    <a:pt x="813" y="59"/>
                  </a:lnTo>
                  <a:lnTo>
                    <a:pt x="789" y="47"/>
                  </a:lnTo>
                  <a:lnTo>
                    <a:pt x="740" y="23"/>
                  </a:lnTo>
                  <a:lnTo>
                    <a:pt x="740" y="23"/>
                  </a:lnTo>
                  <a:lnTo>
                    <a:pt x="716" y="14"/>
                  </a:lnTo>
                  <a:lnTo>
                    <a:pt x="696" y="6"/>
                  </a:lnTo>
                  <a:lnTo>
                    <a:pt x="680" y="2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56" y="2"/>
                  </a:lnTo>
                  <a:lnTo>
                    <a:pt x="646" y="4"/>
                  </a:lnTo>
                  <a:lnTo>
                    <a:pt x="636" y="10"/>
                  </a:lnTo>
                  <a:lnTo>
                    <a:pt x="628" y="16"/>
                  </a:lnTo>
                  <a:lnTo>
                    <a:pt x="620" y="25"/>
                  </a:lnTo>
                  <a:lnTo>
                    <a:pt x="610" y="37"/>
                  </a:lnTo>
                  <a:lnTo>
                    <a:pt x="588" y="69"/>
                  </a:lnTo>
                  <a:lnTo>
                    <a:pt x="588" y="69"/>
                  </a:lnTo>
                  <a:lnTo>
                    <a:pt x="569" y="97"/>
                  </a:lnTo>
                  <a:lnTo>
                    <a:pt x="561" y="109"/>
                  </a:lnTo>
                  <a:lnTo>
                    <a:pt x="551" y="117"/>
                  </a:lnTo>
                  <a:lnTo>
                    <a:pt x="543" y="125"/>
                  </a:lnTo>
                  <a:lnTo>
                    <a:pt x="533" y="129"/>
                  </a:lnTo>
                  <a:lnTo>
                    <a:pt x="523" y="133"/>
                  </a:lnTo>
                  <a:lnTo>
                    <a:pt x="513" y="133"/>
                  </a:lnTo>
                  <a:lnTo>
                    <a:pt x="513" y="133"/>
                  </a:lnTo>
                  <a:lnTo>
                    <a:pt x="501" y="133"/>
                  </a:lnTo>
                  <a:lnTo>
                    <a:pt x="485" y="129"/>
                  </a:lnTo>
                  <a:lnTo>
                    <a:pt x="449" y="117"/>
                  </a:lnTo>
                  <a:lnTo>
                    <a:pt x="449" y="117"/>
                  </a:lnTo>
                  <a:lnTo>
                    <a:pt x="445" y="117"/>
                  </a:lnTo>
                  <a:lnTo>
                    <a:pt x="445" y="117"/>
                  </a:lnTo>
                  <a:lnTo>
                    <a:pt x="435" y="117"/>
                  </a:lnTo>
                  <a:lnTo>
                    <a:pt x="435" y="117"/>
                  </a:lnTo>
                  <a:lnTo>
                    <a:pt x="423" y="141"/>
                  </a:lnTo>
                  <a:lnTo>
                    <a:pt x="417" y="151"/>
                  </a:lnTo>
                  <a:lnTo>
                    <a:pt x="414" y="153"/>
                  </a:lnTo>
                  <a:lnTo>
                    <a:pt x="410" y="155"/>
                  </a:lnTo>
                  <a:lnTo>
                    <a:pt x="410" y="155"/>
                  </a:lnTo>
                  <a:lnTo>
                    <a:pt x="374" y="163"/>
                  </a:lnTo>
                  <a:lnTo>
                    <a:pt x="338" y="171"/>
                  </a:lnTo>
                  <a:lnTo>
                    <a:pt x="266" y="182"/>
                  </a:lnTo>
                  <a:lnTo>
                    <a:pt x="266" y="182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23" y="226"/>
                  </a:lnTo>
                  <a:lnTo>
                    <a:pt x="123" y="226"/>
                  </a:lnTo>
                  <a:lnTo>
                    <a:pt x="107" y="322"/>
                  </a:lnTo>
                  <a:lnTo>
                    <a:pt x="107" y="322"/>
                  </a:lnTo>
                  <a:lnTo>
                    <a:pt x="101" y="342"/>
                  </a:lnTo>
                  <a:lnTo>
                    <a:pt x="99" y="349"/>
                  </a:lnTo>
                  <a:lnTo>
                    <a:pt x="99" y="359"/>
                  </a:lnTo>
                  <a:lnTo>
                    <a:pt x="99" y="359"/>
                  </a:lnTo>
                  <a:lnTo>
                    <a:pt x="101" y="385"/>
                  </a:lnTo>
                  <a:lnTo>
                    <a:pt x="99" y="409"/>
                  </a:lnTo>
                  <a:lnTo>
                    <a:pt x="93" y="429"/>
                  </a:lnTo>
                  <a:lnTo>
                    <a:pt x="85" y="449"/>
                  </a:lnTo>
                  <a:lnTo>
                    <a:pt x="80" y="457"/>
                  </a:lnTo>
                  <a:lnTo>
                    <a:pt x="72" y="465"/>
                  </a:lnTo>
                  <a:lnTo>
                    <a:pt x="66" y="471"/>
                  </a:lnTo>
                  <a:lnTo>
                    <a:pt x="56" y="477"/>
                  </a:lnTo>
                  <a:lnTo>
                    <a:pt x="46" y="483"/>
                  </a:lnTo>
                  <a:lnTo>
                    <a:pt x="34" y="489"/>
                  </a:lnTo>
                  <a:lnTo>
                    <a:pt x="8" y="495"/>
                  </a:lnTo>
                  <a:lnTo>
                    <a:pt x="8" y="495"/>
                  </a:lnTo>
                  <a:lnTo>
                    <a:pt x="6" y="499"/>
                  </a:lnTo>
                  <a:lnTo>
                    <a:pt x="0" y="509"/>
                  </a:lnTo>
                  <a:lnTo>
                    <a:pt x="0" y="509"/>
                  </a:lnTo>
                  <a:lnTo>
                    <a:pt x="14" y="518"/>
                  </a:lnTo>
                  <a:lnTo>
                    <a:pt x="24" y="528"/>
                  </a:lnTo>
                  <a:lnTo>
                    <a:pt x="34" y="540"/>
                  </a:lnTo>
                  <a:lnTo>
                    <a:pt x="44" y="552"/>
                  </a:lnTo>
                  <a:lnTo>
                    <a:pt x="58" y="578"/>
                  </a:lnTo>
                  <a:lnTo>
                    <a:pt x="68" y="604"/>
                  </a:lnTo>
                  <a:lnTo>
                    <a:pt x="76" y="634"/>
                  </a:lnTo>
                  <a:lnTo>
                    <a:pt x="82" y="662"/>
                  </a:lnTo>
                  <a:lnTo>
                    <a:pt x="93" y="721"/>
                  </a:lnTo>
                  <a:lnTo>
                    <a:pt x="93" y="721"/>
                  </a:lnTo>
                  <a:lnTo>
                    <a:pt x="95" y="743"/>
                  </a:lnTo>
                  <a:lnTo>
                    <a:pt x="93" y="753"/>
                  </a:lnTo>
                  <a:lnTo>
                    <a:pt x="91" y="763"/>
                  </a:lnTo>
                  <a:lnTo>
                    <a:pt x="91" y="763"/>
                  </a:lnTo>
                  <a:lnTo>
                    <a:pt x="85" y="785"/>
                  </a:lnTo>
                  <a:lnTo>
                    <a:pt x="82" y="807"/>
                  </a:lnTo>
                  <a:lnTo>
                    <a:pt x="74" y="850"/>
                  </a:lnTo>
                  <a:lnTo>
                    <a:pt x="72" y="894"/>
                  </a:lnTo>
                  <a:lnTo>
                    <a:pt x="76" y="938"/>
                  </a:lnTo>
                  <a:lnTo>
                    <a:pt x="76" y="938"/>
                  </a:lnTo>
                  <a:lnTo>
                    <a:pt x="84" y="954"/>
                  </a:lnTo>
                  <a:lnTo>
                    <a:pt x="89" y="974"/>
                  </a:lnTo>
                  <a:lnTo>
                    <a:pt x="89" y="974"/>
                  </a:lnTo>
                  <a:lnTo>
                    <a:pt x="101" y="1012"/>
                  </a:lnTo>
                  <a:lnTo>
                    <a:pt x="101" y="10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6" name="Freeform 8"/>
            <p:cNvSpPr>
              <a:spLocks/>
            </p:cNvSpPr>
            <p:nvPr/>
          </p:nvSpPr>
          <p:spPr bwMode="auto">
            <a:xfrm>
              <a:off x="7282024" y="2530024"/>
              <a:ext cx="261948" cy="156763"/>
            </a:xfrm>
            <a:custGeom>
              <a:avLst/>
              <a:gdLst>
                <a:gd name="T0" fmla="*/ 70 w 1581"/>
                <a:gd name="T1" fmla="*/ 710 h 956"/>
                <a:gd name="T2" fmla="*/ 106 w 1581"/>
                <a:gd name="T3" fmla="*/ 744 h 956"/>
                <a:gd name="T4" fmla="*/ 175 w 1581"/>
                <a:gd name="T5" fmla="*/ 780 h 956"/>
                <a:gd name="T6" fmla="*/ 237 w 1581"/>
                <a:gd name="T7" fmla="*/ 811 h 956"/>
                <a:gd name="T8" fmla="*/ 279 w 1581"/>
                <a:gd name="T9" fmla="*/ 867 h 956"/>
                <a:gd name="T10" fmla="*/ 283 w 1581"/>
                <a:gd name="T11" fmla="*/ 905 h 956"/>
                <a:gd name="T12" fmla="*/ 298 w 1581"/>
                <a:gd name="T13" fmla="*/ 923 h 956"/>
                <a:gd name="T14" fmla="*/ 340 w 1581"/>
                <a:gd name="T15" fmla="*/ 939 h 956"/>
                <a:gd name="T16" fmla="*/ 499 w 1581"/>
                <a:gd name="T17" fmla="*/ 956 h 956"/>
                <a:gd name="T18" fmla="*/ 527 w 1581"/>
                <a:gd name="T19" fmla="*/ 951 h 956"/>
                <a:gd name="T20" fmla="*/ 547 w 1581"/>
                <a:gd name="T21" fmla="*/ 923 h 956"/>
                <a:gd name="T22" fmla="*/ 571 w 1581"/>
                <a:gd name="T23" fmla="*/ 885 h 956"/>
                <a:gd name="T24" fmla="*/ 623 w 1581"/>
                <a:gd name="T25" fmla="*/ 865 h 956"/>
                <a:gd name="T26" fmla="*/ 640 w 1581"/>
                <a:gd name="T27" fmla="*/ 863 h 956"/>
                <a:gd name="T28" fmla="*/ 680 w 1581"/>
                <a:gd name="T29" fmla="*/ 861 h 956"/>
                <a:gd name="T30" fmla="*/ 706 w 1581"/>
                <a:gd name="T31" fmla="*/ 833 h 956"/>
                <a:gd name="T32" fmla="*/ 788 w 1581"/>
                <a:gd name="T33" fmla="*/ 797 h 956"/>
                <a:gd name="T34" fmla="*/ 953 w 1581"/>
                <a:gd name="T35" fmla="*/ 742 h 956"/>
                <a:gd name="T36" fmla="*/ 1112 w 1581"/>
                <a:gd name="T37" fmla="*/ 696 h 956"/>
                <a:gd name="T38" fmla="*/ 1141 w 1581"/>
                <a:gd name="T39" fmla="*/ 670 h 956"/>
                <a:gd name="T40" fmla="*/ 1279 w 1581"/>
                <a:gd name="T41" fmla="*/ 632 h 956"/>
                <a:gd name="T42" fmla="*/ 1332 w 1581"/>
                <a:gd name="T43" fmla="*/ 619 h 956"/>
                <a:gd name="T44" fmla="*/ 1473 w 1581"/>
                <a:gd name="T45" fmla="*/ 487 h 956"/>
                <a:gd name="T46" fmla="*/ 1575 w 1581"/>
                <a:gd name="T47" fmla="*/ 382 h 956"/>
                <a:gd name="T48" fmla="*/ 1581 w 1581"/>
                <a:gd name="T49" fmla="*/ 340 h 956"/>
                <a:gd name="T50" fmla="*/ 1549 w 1581"/>
                <a:gd name="T51" fmla="*/ 306 h 956"/>
                <a:gd name="T52" fmla="*/ 1525 w 1581"/>
                <a:gd name="T53" fmla="*/ 245 h 956"/>
                <a:gd name="T54" fmla="*/ 1509 w 1581"/>
                <a:gd name="T55" fmla="*/ 207 h 956"/>
                <a:gd name="T56" fmla="*/ 1473 w 1581"/>
                <a:gd name="T57" fmla="*/ 141 h 956"/>
                <a:gd name="T58" fmla="*/ 1479 w 1581"/>
                <a:gd name="T59" fmla="*/ 94 h 956"/>
                <a:gd name="T60" fmla="*/ 1549 w 1581"/>
                <a:gd name="T61" fmla="*/ 20 h 956"/>
                <a:gd name="T62" fmla="*/ 1364 w 1581"/>
                <a:gd name="T63" fmla="*/ 38 h 956"/>
                <a:gd name="T64" fmla="*/ 799 w 1581"/>
                <a:gd name="T65" fmla="*/ 56 h 956"/>
                <a:gd name="T66" fmla="*/ 766 w 1581"/>
                <a:gd name="T67" fmla="*/ 56 h 956"/>
                <a:gd name="T68" fmla="*/ 567 w 1581"/>
                <a:gd name="T69" fmla="*/ 32 h 956"/>
                <a:gd name="T70" fmla="*/ 277 w 1581"/>
                <a:gd name="T71" fmla="*/ 0 h 956"/>
                <a:gd name="T72" fmla="*/ 253 w 1581"/>
                <a:gd name="T73" fmla="*/ 4 h 956"/>
                <a:gd name="T74" fmla="*/ 229 w 1581"/>
                <a:gd name="T75" fmla="*/ 30 h 956"/>
                <a:gd name="T76" fmla="*/ 177 w 1581"/>
                <a:gd name="T77" fmla="*/ 66 h 956"/>
                <a:gd name="T78" fmla="*/ 110 w 1581"/>
                <a:gd name="T79" fmla="*/ 80 h 956"/>
                <a:gd name="T80" fmla="*/ 108 w 1581"/>
                <a:gd name="T81" fmla="*/ 125 h 956"/>
                <a:gd name="T82" fmla="*/ 90 w 1581"/>
                <a:gd name="T83" fmla="*/ 171 h 956"/>
                <a:gd name="T84" fmla="*/ 78 w 1581"/>
                <a:gd name="T85" fmla="*/ 217 h 956"/>
                <a:gd name="T86" fmla="*/ 114 w 1581"/>
                <a:gd name="T87" fmla="*/ 281 h 956"/>
                <a:gd name="T88" fmla="*/ 159 w 1581"/>
                <a:gd name="T89" fmla="*/ 316 h 956"/>
                <a:gd name="T90" fmla="*/ 193 w 1581"/>
                <a:gd name="T91" fmla="*/ 320 h 956"/>
                <a:gd name="T92" fmla="*/ 207 w 1581"/>
                <a:gd name="T93" fmla="*/ 322 h 956"/>
                <a:gd name="T94" fmla="*/ 241 w 1581"/>
                <a:gd name="T95" fmla="*/ 366 h 956"/>
                <a:gd name="T96" fmla="*/ 247 w 1581"/>
                <a:gd name="T97" fmla="*/ 386 h 956"/>
                <a:gd name="T98" fmla="*/ 237 w 1581"/>
                <a:gd name="T99" fmla="*/ 414 h 956"/>
                <a:gd name="T100" fmla="*/ 209 w 1581"/>
                <a:gd name="T101" fmla="*/ 434 h 956"/>
                <a:gd name="T102" fmla="*/ 165 w 1581"/>
                <a:gd name="T103" fmla="*/ 456 h 956"/>
                <a:gd name="T104" fmla="*/ 102 w 1581"/>
                <a:gd name="T105" fmla="*/ 499 h 956"/>
                <a:gd name="T106" fmla="*/ 34 w 1581"/>
                <a:gd name="T107" fmla="*/ 569 h 956"/>
                <a:gd name="T108" fmla="*/ 4 w 1581"/>
                <a:gd name="T109" fmla="*/ 601 h 956"/>
                <a:gd name="T110" fmla="*/ 18 w 1581"/>
                <a:gd name="T111" fmla="*/ 617 h 956"/>
                <a:gd name="T112" fmla="*/ 46 w 1581"/>
                <a:gd name="T113" fmla="*/ 632 h 956"/>
                <a:gd name="T114" fmla="*/ 66 w 1581"/>
                <a:gd name="T115" fmla="*/ 676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81" h="956">
                  <a:moveTo>
                    <a:pt x="68" y="688"/>
                  </a:moveTo>
                  <a:lnTo>
                    <a:pt x="68" y="688"/>
                  </a:lnTo>
                  <a:lnTo>
                    <a:pt x="68" y="702"/>
                  </a:lnTo>
                  <a:lnTo>
                    <a:pt x="70" y="710"/>
                  </a:lnTo>
                  <a:lnTo>
                    <a:pt x="74" y="716"/>
                  </a:lnTo>
                  <a:lnTo>
                    <a:pt x="78" y="722"/>
                  </a:lnTo>
                  <a:lnTo>
                    <a:pt x="86" y="730"/>
                  </a:lnTo>
                  <a:lnTo>
                    <a:pt x="106" y="744"/>
                  </a:lnTo>
                  <a:lnTo>
                    <a:pt x="106" y="744"/>
                  </a:lnTo>
                  <a:lnTo>
                    <a:pt x="143" y="764"/>
                  </a:lnTo>
                  <a:lnTo>
                    <a:pt x="175" y="780"/>
                  </a:lnTo>
                  <a:lnTo>
                    <a:pt x="175" y="780"/>
                  </a:lnTo>
                  <a:lnTo>
                    <a:pt x="189" y="786"/>
                  </a:lnTo>
                  <a:lnTo>
                    <a:pt x="189" y="786"/>
                  </a:lnTo>
                  <a:lnTo>
                    <a:pt x="221" y="801"/>
                  </a:lnTo>
                  <a:lnTo>
                    <a:pt x="237" y="811"/>
                  </a:lnTo>
                  <a:lnTo>
                    <a:pt x="251" y="823"/>
                  </a:lnTo>
                  <a:lnTo>
                    <a:pt x="263" y="839"/>
                  </a:lnTo>
                  <a:lnTo>
                    <a:pt x="275" y="857"/>
                  </a:lnTo>
                  <a:lnTo>
                    <a:pt x="279" y="867"/>
                  </a:lnTo>
                  <a:lnTo>
                    <a:pt x="281" y="879"/>
                  </a:lnTo>
                  <a:lnTo>
                    <a:pt x="283" y="891"/>
                  </a:lnTo>
                  <a:lnTo>
                    <a:pt x="283" y="905"/>
                  </a:lnTo>
                  <a:lnTo>
                    <a:pt x="283" y="905"/>
                  </a:lnTo>
                  <a:lnTo>
                    <a:pt x="287" y="907"/>
                  </a:lnTo>
                  <a:lnTo>
                    <a:pt x="287" y="907"/>
                  </a:lnTo>
                  <a:lnTo>
                    <a:pt x="298" y="923"/>
                  </a:lnTo>
                  <a:lnTo>
                    <a:pt x="298" y="923"/>
                  </a:lnTo>
                  <a:lnTo>
                    <a:pt x="302" y="929"/>
                  </a:lnTo>
                  <a:lnTo>
                    <a:pt x="302" y="929"/>
                  </a:lnTo>
                  <a:lnTo>
                    <a:pt x="320" y="935"/>
                  </a:lnTo>
                  <a:lnTo>
                    <a:pt x="340" y="939"/>
                  </a:lnTo>
                  <a:lnTo>
                    <a:pt x="340" y="939"/>
                  </a:lnTo>
                  <a:lnTo>
                    <a:pt x="481" y="956"/>
                  </a:lnTo>
                  <a:lnTo>
                    <a:pt x="481" y="956"/>
                  </a:lnTo>
                  <a:lnTo>
                    <a:pt x="499" y="956"/>
                  </a:lnTo>
                  <a:lnTo>
                    <a:pt x="499" y="956"/>
                  </a:lnTo>
                  <a:lnTo>
                    <a:pt x="513" y="956"/>
                  </a:lnTo>
                  <a:lnTo>
                    <a:pt x="521" y="953"/>
                  </a:lnTo>
                  <a:lnTo>
                    <a:pt x="527" y="951"/>
                  </a:lnTo>
                  <a:lnTo>
                    <a:pt x="533" y="945"/>
                  </a:lnTo>
                  <a:lnTo>
                    <a:pt x="537" y="939"/>
                  </a:lnTo>
                  <a:lnTo>
                    <a:pt x="543" y="933"/>
                  </a:lnTo>
                  <a:lnTo>
                    <a:pt x="547" y="923"/>
                  </a:lnTo>
                  <a:lnTo>
                    <a:pt x="547" y="923"/>
                  </a:lnTo>
                  <a:lnTo>
                    <a:pt x="553" y="907"/>
                  </a:lnTo>
                  <a:lnTo>
                    <a:pt x="561" y="895"/>
                  </a:lnTo>
                  <a:lnTo>
                    <a:pt x="571" y="885"/>
                  </a:lnTo>
                  <a:lnTo>
                    <a:pt x="581" y="877"/>
                  </a:lnTo>
                  <a:lnTo>
                    <a:pt x="595" y="871"/>
                  </a:lnTo>
                  <a:lnTo>
                    <a:pt x="609" y="867"/>
                  </a:lnTo>
                  <a:lnTo>
                    <a:pt x="623" y="865"/>
                  </a:lnTo>
                  <a:lnTo>
                    <a:pt x="638" y="863"/>
                  </a:lnTo>
                  <a:lnTo>
                    <a:pt x="638" y="863"/>
                  </a:lnTo>
                  <a:lnTo>
                    <a:pt x="640" y="863"/>
                  </a:lnTo>
                  <a:lnTo>
                    <a:pt x="640" y="863"/>
                  </a:lnTo>
                  <a:lnTo>
                    <a:pt x="652" y="863"/>
                  </a:lnTo>
                  <a:lnTo>
                    <a:pt x="652" y="863"/>
                  </a:lnTo>
                  <a:lnTo>
                    <a:pt x="672" y="863"/>
                  </a:lnTo>
                  <a:lnTo>
                    <a:pt x="680" y="861"/>
                  </a:lnTo>
                  <a:lnTo>
                    <a:pt x="684" y="857"/>
                  </a:lnTo>
                  <a:lnTo>
                    <a:pt x="684" y="857"/>
                  </a:lnTo>
                  <a:lnTo>
                    <a:pt x="694" y="843"/>
                  </a:lnTo>
                  <a:lnTo>
                    <a:pt x="706" y="833"/>
                  </a:lnTo>
                  <a:lnTo>
                    <a:pt x="718" y="823"/>
                  </a:lnTo>
                  <a:lnTo>
                    <a:pt x="730" y="817"/>
                  </a:lnTo>
                  <a:lnTo>
                    <a:pt x="758" y="807"/>
                  </a:lnTo>
                  <a:lnTo>
                    <a:pt x="788" y="797"/>
                  </a:lnTo>
                  <a:lnTo>
                    <a:pt x="788" y="797"/>
                  </a:lnTo>
                  <a:lnTo>
                    <a:pt x="843" y="780"/>
                  </a:lnTo>
                  <a:lnTo>
                    <a:pt x="899" y="762"/>
                  </a:lnTo>
                  <a:lnTo>
                    <a:pt x="953" y="742"/>
                  </a:lnTo>
                  <a:lnTo>
                    <a:pt x="1008" y="724"/>
                  </a:lnTo>
                  <a:lnTo>
                    <a:pt x="1008" y="724"/>
                  </a:lnTo>
                  <a:lnTo>
                    <a:pt x="1060" y="708"/>
                  </a:lnTo>
                  <a:lnTo>
                    <a:pt x="1112" y="696"/>
                  </a:lnTo>
                  <a:lnTo>
                    <a:pt x="1112" y="696"/>
                  </a:lnTo>
                  <a:lnTo>
                    <a:pt x="1122" y="684"/>
                  </a:lnTo>
                  <a:lnTo>
                    <a:pt x="1131" y="676"/>
                  </a:lnTo>
                  <a:lnTo>
                    <a:pt x="1141" y="670"/>
                  </a:lnTo>
                  <a:lnTo>
                    <a:pt x="1153" y="664"/>
                  </a:lnTo>
                  <a:lnTo>
                    <a:pt x="1153" y="664"/>
                  </a:lnTo>
                  <a:lnTo>
                    <a:pt x="1215" y="648"/>
                  </a:lnTo>
                  <a:lnTo>
                    <a:pt x="1279" y="632"/>
                  </a:lnTo>
                  <a:lnTo>
                    <a:pt x="1279" y="632"/>
                  </a:lnTo>
                  <a:lnTo>
                    <a:pt x="1330" y="621"/>
                  </a:lnTo>
                  <a:lnTo>
                    <a:pt x="1330" y="621"/>
                  </a:lnTo>
                  <a:lnTo>
                    <a:pt x="1332" y="619"/>
                  </a:lnTo>
                  <a:lnTo>
                    <a:pt x="1332" y="619"/>
                  </a:lnTo>
                  <a:lnTo>
                    <a:pt x="1376" y="577"/>
                  </a:lnTo>
                  <a:lnTo>
                    <a:pt x="1376" y="577"/>
                  </a:lnTo>
                  <a:lnTo>
                    <a:pt x="1473" y="487"/>
                  </a:lnTo>
                  <a:lnTo>
                    <a:pt x="1569" y="394"/>
                  </a:lnTo>
                  <a:lnTo>
                    <a:pt x="1569" y="394"/>
                  </a:lnTo>
                  <a:lnTo>
                    <a:pt x="1571" y="390"/>
                  </a:lnTo>
                  <a:lnTo>
                    <a:pt x="1575" y="382"/>
                  </a:lnTo>
                  <a:lnTo>
                    <a:pt x="1577" y="370"/>
                  </a:lnTo>
                  <a:lnTo>
                    <a:pt x="1581" y="350"/>
                  </a:lnTo>
                  <a:lnTo>
                    <a:pt x="1581" y="350"/>
                  </a:lnTo>
                  <a:lnTo>
                    <a:pt x="1581" y="340"/>
                  </a:lnTo>
                  <a:lnTo>
                    <a:pt x="1581" y="340"/>
                  </a:lnTo>
                  <a:lnTo>
                    <a:pt x="1569" y="330"/>
                  </a:lnTo>
                  <a:lnTo>
                    <a:pt x="1557" y="318"/>
                  </a:lnTo>
                  <a:lnTo>
                    <a:pt x="1549" y="306"/>
                  </a:lnTo>
                  <a:lnTo>
                    <a:pt x="1543" y="294"/>
                  </a:lnTo>
                  <a:lnTo>
                    <a:pt x="1533" y="271"/>
                  </a:lnTo>
                  <a:lnTo>
                    <a:pt x="1525" y="245"/>
                  </a:lnTo>
                  <a:lnTo>
                    <a:pt x="1525" y="245"/>
                  </a:lnTo>
                  <a:lnTo>
                    <a:pt x="1523" y="237"/>
                  </a:lnTo>
                  <a:lnTo>
                    <a:pt x="1523" y="237"/>
                  </a:lnTo>
                  <a:lnTo>
                    <a:pt x="1517" y="223"/>
                  </a:lnTo>
                  <a:lnTo>
                    <a:pt x="1509" y="207"/>
                  </a:lnTo>
                  <a:lnTo>
                    <a:pt x="1491" y="175"/>
                  </a:lnTo>
                  <a:lnTo>
                    <a:pt x="1491" y="175"/>
                  </a:lnTo>
                  <a:lnTo>
                    <a:pt x="1473" y="141"/>
                  </a:lnTo>
                  <a:lnTo>
                    <a:pt x="1473" y="141"/>
                  </a:lnTo>
                  <a:lnTo>
                    <a:pt x="1469" y="129"/>
                  </a:lnTo>
                  <a:lnTo>
                    <a:pt x="1469" y="118"/>
                  </a:lnTo>
                  <a:lnTo>
                    <a:pt x="1473" y="106"/>
                  </a:lnTo>
                  <a:lnTo>
                    <a:pt x="1479" y="94"/>
                  </a:lnTo>
                  <a:lnTo>
                    <a:pt x="1479" y="94"/>
                  </a:lnTo>
                  <a:lnTo>
                    <a:pt x="1507" y="64"/>
                  </a:lnTo>
                  <a:lnTo>
                    <a:pt x="1507" y="64"/>
                  </a:lnTo>
                  <a:lnTo>
                    <a:pt x="1549" y="20"/>
                  </a:lnTo>
                  <a:lnTo>
                    <a:pt x="1549" y="20"/>
                  </a:lnTo>
                  <a:lnTo>
                    <a:pt x="1456" y="30"/>
                  </a:lnTo>
                  <a:lnTo>
                    <a:pt x="1410" y="34"/>
                  </a:lnTo>
                  <a:lnTo>
                    <a:pt x="1364" y="38"/>
                  </a:lnTo>
                  <a:lnTo>
                    <a:pt x="1364" y="38"/>
                  </a:lnTo>
                  <a:lnTo>
                    <a:pt x="1082" y="50"/>
                  </a:lnTo>
                  <a:lnTo>
                    <a:pt x="941" y="54"/>
                  </a:lnTo>
                  <a:lnTo>
                    <a:pt x="799" y="56"/>
                  </a:lnTo>
                  <a:lnTo>
                    <a:pt x="799" y="56"/>
                  </a:lnTo>
                  <a:lnTo>
                    <a:pt x="793" y="56"/>
                  </a:lnTo>
                  <a:lnTo>
                    <a:pt x="793" y="56"/>
                  </a:lnTo>
                  <a:lnTo>
                    <a:pt x="766" y="56"/>
                  </a:lnTo>
                  <a:lnTo>
                    <a:pt x="736" y="54"/>
                  </a:lnTo>
                  <a:lnTo>
                    <a:pt x="680" y="48"/>
                  </a:lnTo>
                  <a:lnTo>
                    <a:pt x="623" y="40"/>
                  </a:lnTo>
                  <a:lnTo>
                    <a:pt x="567" y="32"/>
                  </a:lnTo>
                  <a:lnTo>
                    <a:pt x="567" y="32"/>
                  </a:lnTo>
                  <a:lnTo>
                    <a:pt x="422" y="16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65" y="2"/>
                  </a:lnTo>
                  <a:lnTo>
                    <a:pt x="253" y="4"/>
                  </a:lnTo>
                  <a:lnTo>
                    <a:pt x="245" y="10"/>
                  </a:lnTo>
                  <a:lnTo>
                    <a:pt x="239" y="16"/>
                  </a:lnTo>
                  <a:lnTo>
                    <a:pt x="239" y="16"/>
                  </a:lnTo>
                  <a:lnTo>
                    <a:pt x="229" y="30"/>
                  </a:lnTo>
                  <a:lnTo>
                    <a:pt x="217" y="42"/>
                  </a:lnTo>
                  <a:lnTo>
                    <a:pt x="205" y="52"/>
                  </a:lnTo>
                  <a:lnTo>
                    <a:pt x="191" y="60"/>
                  </a:lnTo>
                  <a:lnTo>
                    <a:pt x="177" y="66"/>
                  </a:lnTo>
                  <a:lnTo>
                    <a:pt x="163" y="70"/>
                  </a:lnTo>
                  <a:lnTo>
                    <a:pt x="131" y="78"/>
                  </a:lnTo>
                  <a:lnTo>
                    <a:pt x="131" y="78"/>
                  </a:lnTo>
                  <a:lnTo>
                    <a:pt x="110" y="80"/>
                  </a:lnTo>
                  <a:lnTo>
                    <a:pt x="110" y="80"/>
                  </a:lnTo>
                  <a:lnTo>
                    <a:pt x="112" y="96"/>
                  </a:lnTo>
                  <a:lnTo>
                    <a:pt x="112" y="110"/>
                  </a:lnTo>
                  <a:lnTo>
                    <a:pt x="108" y="125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80" y="193"/>
                  </a:lnTo>
                  <a:lnTo>
                    <a:pt x="80" y="193"/>
                  </a:lnTo>
                  <a:lnTo>
                    <a:pt x="78" y="205"/>
                  </a:lnTo>
                  <a:lnTo>
                    <a:pt x="78" y="217"/>
                  </a:lnTo>
                  <a:lnTo>
                    <a:pt x="82" y="229"/>
                  </a:lnTo>
                  <a:lnTo>
                    <a:pt x="90" y="247"/>
                  </a:lnTo>
                  <a:lnTo>
                    <a:pt x="90" y="247"/>
                  </a:lnTo>
                  <a:lnTo>
                    <a:pt x="114" y="281"/>
                  </a:lnTo>
                  <a:lnTo>
                    <a:pt x="124" y="292"/>
                  </a:lnTo>
                  <a:lnTo>
                    <a:pt x="135" y="302"/>
                  </a:lnTo>
                  <a:lnTo>
                    <a:pt x="147" y="310"/>
                  </a:lnTo>
                  <a:lnTo>
                    <a:pt x="159" y="316"/>
                  </a:lnTo>
                  <a:lnTo>
                    <a:pt x="173" y="320"/>
                  </a:lnTo>
                  <a:lnTo>
                    <a:pt x="189" y="320"/>
                  </a:lnTo>
                  <a:lnTo>
                    <a:pt x="189" y="320"/>
                  </a:lnTo>
                  <a:lnTo>
                    <a:pt x="193" y="320"/>
                  </a:lnTo>
                  <a:lnTo>
                    <a:pt x="193" y="320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207" y="322"/>
                  </a:lnTo>
                  <a:lnTo>
                    <a:pt x="217" y="328"/>
                  </a:lnTo>
                  <a:lnTo>
                    <a:pt x="225" y="336"/>
                  </a:lnTo>
                  <a:lnTo>
                    <a:pt x="233" y="346"/>
                  </a:lnTo>
                  <a:lnTo>
                    <a:pt x="241" y="366"/>
                  </a:lnTo>
                  <a:lnTo>
                    <a:pt x="243" y="372"/>
                  </a:lnTo>
                  <a:lnTo>
                    <a:pt x="243" y="372"/>
                  </a:lnTo>
                  <a:lnTo>
                    <a:pt x="245" y="380"/>
                  </a:lnTo>
                  <a:lnTo>
                    <a:pt x="247" y="386"/>
                  </a:lnTo>
                  <a:lnTo>
                    <a:pt x="245" y="394"/>
                  </a:lnTo>
                  <a:lnTo>
                    <a:pt x="243" y="402"/>
                  </a:lnTo>
                  <a:lnTo>
                    <a:pt x="241" y="408"/>
                  </a:lnTo>
                  <a:lnTo>
                    <a:pt x="237" y="414"/>
                  </a:lnTo>
                  <a:lnTo>
                    <a:pt x="231" y="420"/>
                  </a:lnTo>
                  <a:lnTo>
                    <a:pt x="225" y="424"/>
                  </a:lnTo>
                  <a:lnTo>
                    <a:pt x="225" y="424"/>
                  </a:lnTo>
                  <a:lnTo>
                    <a:pt x="209" y="434"/>
                  </a:lnTo>
                  <a:lnTo>
                    <a:pt x="209" y="434"/>
                  </a:lnTo>
                  <a:lnTo>
                    <a:pt x="187" y="446"/>
                  </a:lnTo>
                  <a:lnTo>
                    <a:pt x="165" y="456"/>
                  </a:lnTo>
                  <a:lnTo>
                    <a:pt x="165" y="456"/>
                  </a:lnTo>
                  <a:lnTo>
                    <a:pt x="153" y="461"/>
                  </a:lnTo>
                  <a:lnTo>
                    <a:pt x="141" y="467"/>
                  </a:lnTo>
                  <a:lnTo>
                    <a:pt x="122" y="481"/>
                  </a:lnTo>
                  <a:lnTo>
                    <a:pt x="102" y="499"/>
                  </a:lnTo>
                  <a:lnTo>
                    <a:pt x="84" y="519"/>
                  </a:lnTo>
                  <a:lnTo>
                    <a:pt x="84" y="519"/>
                  </a:lnTo>
                  <a:lnTo>
                    <a:pt x="52" y="553"/>
                  </a:lnTo>
                  <a:lnTo>
                    <a:pt x="34" y="569"/>
                  </a:lnTo>
                  <a:lnTo>
                    <a:pt x="14" y="583"/>
                  </a:lnTo>
                  <a:lnTo>
                    <a:pt x="14" y="583"/>
                  </a:lnTo>
                  <a:lnTo>
                    <a:pt x="8" y="589"/>
                  </a:lnTo>
                  <a:lnTo>
                    <a:pt x="4" y="601"/>
                  </a:lnTo>
                  <a:lnTo>
                    <a:pt x="4" y="601"/>
                  </a:lnTo>
                  <a:lnTo>
                    <a:pt x="0" y="613"/>
                  </a:lnTo>
                  <a:lnTo>
                    <a:pt x="0" y="613"/>
                  </a:lnTo>
                  <a:lnTo>
                    <a:pt x="18" y="617"/>
                  </a:lnTo>
                  <a:lnTo>
                    <a:pt x="26" y="621"/>
                  </a:lnTo>
                  <a:lnTo>
                    <a:pt x="36" y="624"/>
                  </a:lnTo>
                  <a:lnTo>
                    <a:pt x="36" y="624"/>
                  </a:lnTo>
                  <a:lnTo>
                    <a:pt x="46" y="632"/>
                  </a:lnTo>
                  <a:lnTo>
                    <a:pt x="56" y="644"/>
                  </a:lnTo>
                  <a:lnTo>
                    <a:pt x="62" y="654"/>
                  </a:lnTo>
                  <a:lnTo>
                    <a:pt x="64" y="664"/>
                  </a:lnTo>
                  <a:lnTo>
                    <a:pt x="66" y="676"/>
                  </a:lnTo>
                  <a:lnTo>
                    <a:pt x="68" y="688"/>
                  </a:lnTo>
                  <a:lnTo>
                    <a:pt x="68" y="6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7" name="Freeform 9"/>
            <p:cNvSpPr>
              <a:spLocks/>
            </p:cNvSpPr>
            <p:nvPr/>
          </p:nvSpPr>
          <p:spPr bwMode="auto">
            <a:xfrm>
              <a:off x="6904263" y="2514118"/>
              <a:ext cx="208100" cy="221698"/>
            </a:xfrm>
            <a:custGeom>
              <a:avLst/>
              <a:gdLst>
                <a:gd name="T0" fmla="*/ 1048 w 1256"/>
                <a:gd name="T1" fmla="*/ 996 h 1352"/>
                <a:gd name="T2" fmla="*/ 1153 w 1256"/>
                <a:gd name="T3" fmla="*/ 914 h 1352"/>
                <a:gd name="T4" fmla="*/ 1056 w 1256"/>
                <a:gd name="T5" fmla="*/ 807 h 1352"/>
                <a:gd name="T6" fmla="*/ 1125 w 1256"/>
                <a:gd name="T7" fmla="*/ 795 h 1352"/>
                <a:gd name="T8" fmla="*/ 1179 w 1256"/>
                <a:gd name="T9" fmla="*/ 763 h 1352"/>
                <a:gd name="T10" fmla="*/ 1201 w 1256"/>
                <a:gd name="T11" fmla="*/ 714 h 1352"/>
                <a:gd name="T12" fmla="*/ 1215 w 1256"/>
                <a:gd name="T13" fmla="*/ 616 h 1352"/>
                <a:gd name="T14" fmla="*/ 1233 w 1256"/>
                <a:gd name="T15" fmla="*/ 539 h 1352"/>
                <a:gd name="T16" fmla="*/ 1252 w 1256"/>
                <a:gd name="T17" fmla="*/ 507 h 1352"/>
                <a:gd name="T18" fmla="*/ 1256 w 1256"/>
                <a:gd name="T19" fmla="*/ 475 h 1352"/>
                <a:gd name="T20" fmla="*/ 1245 w 1256"/>
                <a:gd name="T21" fmla="*/ 453 h 1352"/>
                <a:gd name="T22" fmla="*/ 1213 w 1256"/>
                <a:gd name="T23" fmla="*/ 401 h 1352"/>
                <a:gd name="T24" fmla="*/ 1211 w 1256"/>
                <a:gd name="T25" fmla="*/ 372 h 1352"/>
                <a:gd name="T26" fmla="*/ 1209 w 1256"/>
                <a:gd name="T27" fmla="*/ 326 h 1352"/>
                <a:gd name="T28" fmla="*/ 1181 w 1256"/>
                <a:gd name="T29" fmla="*/ 286 h 1352"/>
                <a:gd name="T30" fmla="*/ 1177 w 1256"/>
                <a:gd name="T31" fmla="*/ 240 h 1352"/>
                <a:gd name="T32" fmla="*/ 1181 w 1256"/>
                <a:gd name="T33" fmla="*/ 232 h 1352"/>
                <a:gd name="T34" fmla="*/ 1207 w 1256"/>
                <a:gd name="T35" fmla="*/ 209 h 1352"/>
                <a:gd name="T36" fmla="*/ 1227 w 1256"/>
                <a:gd name="T37" fmla="*/ 191 h 1352"/>
                <a:gd name="T38" fmla="*/ 1225 w 1256"/>
                <a:gd name="T39" fmla="*/ 139 h 1352"/>
                <a:gd name="T40" fmla="*/ 1199 w 1256"/>
                <a:gd name="T41" fmla="*/ 2 h 1352"/>
                <a:gd name="T42" fmla="*/ 1189 w 1256"/>
                <a:gd name="T43" fmla="*/ 0 h 1352"/>
                <a:gd name="T44" fmla="*/ 1139 w 1256"/>
                <a:gd name="T45" fmla="*/ 26 h 1352"/>
                <a:gd name="T46" fmla="*/ 1078 w 1256"/>
                <a:gd name="T47" fmla="*/ 81 h 1352"/>
                <a:gd name="T48" fmla="*/ 1012 w 1256"/>
                <a:gd name="T49" fmla="*/ 151 h 1352"/>
                <a:gd name="T50" fmla="*/ 901 w 1256"/>
                <a:gd name="T51" fmla="*/ 205 h 1352"/>
                <a:gd name="T52" fmla="*/ 793 w 1256"/>
                <a:gd name="T53" fmla="*/ 224 h 1352"/>
                <a:gd name="T54" fmla="*/ 714 w 1256"/>
                <a:gd name="T55" fmla="*/ 250 h 1352"/>
                <a:gd name="T56" fmla="*/ 602 w 1256"/>
                <a:gd name="T57" fmla="*/ 286 h 1352"/>
                <a:gd name="T58" fmla="*/ 423 w 1256"/>
                <a:gd name="T59" fmla="*/ 334 h 1352"/>
                <a:gd name="T60" fmla="*/ 127 w 1256"/>
                <a:gd name="T61" fmla="*/ 433 h 1352"/>
                <a:gd name="T62" fmla="*/ 87 w 1256"/>
                <a:gd name="T63" fmla="*/ 471 h 1352"/>
                <a:gd name="T64" fmla="*/ 83 w 1256"/>
                <a:gd name="T65" fmla="*/ 533 h 1352"/>
                <a:gd name="T66" fmla="*/ 153 w 1256"/>
                <a:gd name="T67" fmla="*/ 863 h 1352"/>
                <a:gd name="T68" fmla="*/ 153 w 1256"/>
                <a:gd name="T69" fmla="*/ 916 h 1352"/>
                <a:gd name="T70" fmla="*/ 101 w 1256"/>
                <a:gd name="T71" fmla="*/ 1032 h 1352"/>
                <a:gd name="T72" fmla="*/ 32 w 1256"/>
                <a:gd name="T73" fmla="*/ 1121 h 1352"/>
                <a:gd name="T74" fmla="*/ 8 w 1256"/>
                <a:gd name="T75" fmla="*/ 1147 h 1352"/>
                <a:gd name="T76" fmla="*/ 0 w 1256"/>
                <a:gd name="T77" fmla="*/ 1183 h 1352"/>
                <a:gd name="T78" fmla="*/ 6 w 1256"/>
                <a:gd name="T79" fmla="*/ 1203 h 1352"/>
                <a:gd name="T80" fmla="*/ 183 w 1256"/>
                <a:gd name="T81" fmla="*/ 1352 h 1352"/>
                <a:gd name="T82" fmla="*/ 221 w 1256"/>
                <a:gd name="T83" fmla="*/ 1336 h 1352"/>
                <a:gd name="T84" fmla="*/ 249 w 1256"/>
                <a:gd name="T85" fmla="*/ 1324 h 1352"/>
                <a:gd name="T86" fmla="*/ 270 w 1256"/>
                <a:gd name="T87" fmla="*/ 1280 h 1352"/>
                <a:gd name="T88" fmla="*/ 318 w 1256"/>
                <a:gd name="T89" fmla="*/ 1211 h 1352"/>
                <a:gd name="T90" fmla="*/ 340 w 1256"/>
                <a:gd name="T91" fmla="*/ 1187 h 1352"/>
                <a:gd name="T92" fmla="*/ 382 w 1256"/>
                <a:gd name="T93" fmla="*/ 1173 h 1352"/>
                <a:gd name="T94" fmla="*/ 421 w 1256"/>
                <a:gd name="T95" fmla="*/ 1187 h 1352"/>
                <a:gd name="T96" fmla="*/ 451 w 1256"/>
                <a:gd name="T97" fmla="*/ 1187 h 1352"/>
                <a:gd name="T98" fmla="*/ 507 w 1256"/>
                <a:gd name="T99" fmla="*/ 1153 h 1352"/>
                <a:gd name="T100" fmla="*/ 584 w 1256"/>
                <a:gd name="T101" fmla="*/ 1105 h 1352"/>
                <a:gd name="T102" fmla="*/ 716 w 1256"/>
                <a:gd name="T103" fmla="*/ 1061 h 1352"/>
                <a:gd name="T104" fmla="*/ 763 w 1256"/>
                <a:gd name="T105" fmla="*/ 1057 h 1352"/>
                <a:gd name="T106" fmla="*/ 777 w 1256"/>
                <a:gd name="T107" fmla="*/ 1022 h 1352"/>
                <a:gd name="T108" fmla="*/ 795 w 1256"/>
                <a:gd name="T109" fmla="*/ 1002 h 1352"/>
                <a:gd name="T110" fmla="*/ 817 w 1256"/>
                <a:gd name="T111" fmla="*/ 988 h 1352"/>
                <a:gd name="T112" fmla="*/ 829 w 1256"/>
                <a:gd name="T113" fmla="*/ 988 h 1352"/>
                <a:gd name="T114" fmla="*/ 861 w 1256"/>
                <a:gd name="T115" fmla="*/ 1008 h 1352"/>
                <a:gd name="T116" fmla="*/ 871 w 1256"/>
                <a:gd name="T117" fmla="*/ 1020 h 1352"/>
                <a:gd name="T118" fmla="*/ 883 w 1256"/>
                <a:gd name="T119" fmla="*/ 1061 h 1352"/>
                <a:gd name="T120" fmla="*/ 891 w 1256"/>
                <a:gd name="T121" fmla="*/ 1103 h 1352"/>
                <a:gd name="T122" fmla="*/ 940 w 1256"/>
                <a:gd name="T123" fmla="*/ 1091 h 1352"/>
                <a:gd name="T124" fmla="*/ 1002 w 1256"/>
                <a:gd name="T125" fmla="*/ 1048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6" h="1352">
                  <a:moveTo>
                    <a:pt x="1014" y="1034"/>
                  </a:moveTo>
                  <a:lnTo>
                    <a:pt x="1014" y="1034"/>
                  </a:lnTo>
                  <a:lnTo>
                    <a:pt x="1030" y="1012"/>
                  </a:lnTo>
                  <a:lnTo>
                    <a:pt x="1048" y="996"/>
                  </a:lnTo>
                  <a:lnTo>
                    <a:pt x="1048" y="996"/>
                  </a:lnTo>
                  <a:lnTo>
                    <a:pt x="1099" y="954"/>
                  </a:lnTo>
                  <a:lnTo>
                    <a:pt x="1153" y="914"/>
                  </a:lnTo>
                  <a:lnTo>
                    <a:pt x="1153" y="914"/>
                  </a:lnTo>
                  <a:lnTo>
                    <a:pt x="1050" y="825"/>
                  </a:lnTo>
                  <a:lnTo>
                    <a:pt x="1050" y="825"/>
                  </a:lnTo>
                  <a:lnTo>
                    <a:pt x="1056" y="807"/>
                  </a:lnTo>
                  <a:lnTo>
                    <a:pt x="1056" y="807"/>
                  </a:lnTo>
                  <a:lnTo>
                    <a:pt x="1081" y="801"/>
                  </a:lnTo>
                  <a:lnTo>
                    <a:pt x="1105" y="797"/>
                  </a:lnTo>
                  <a:lnTo>
                    <a:pt x="1105" y="797"/>
                  </a:lnTo>
                  <a:lnTo>
                    <a:pt x="1125" y="795"/>
                  </a:lnTo>
                  <a:lnTo>
                    <a:pt x="1141" y="789"/>
                  </a:lnTo>
                  <a:lnTo>
                    <a:pt x="1157" y="783"/>
                  </a:lnTo>
                  <a:lnTo>
                    <a:pt x="1169" y="773"/>
                  </a:lnTo>
                  <a:lnTo>
                    <a:pt x="1179" y="763"/>
                  </a:lnTo>
                  <a:lnTo>
                    <a:pt x="1189" y="749"/>
                  </a:lnTo>
                  <a:lnTo>
                    <a:pt x="1195" y="733"/>
                  </a:lnTo>
                  <a:lnTo>
                    <a:pt x="1201" y="714"/>
                  </a:lnTo>
                  <a:lnTo>
                    <a:pt x="1201" y="714"/>
                  </a:lnTo>
                  <a:lnTo>
                    <a:pt x="1217" y="656"/>
                  </a:lnTo>
                  <a:lnTo>
                    <a:pt x="1217" y="656"/>
                  </a:lnTo>
                  <a:lnTo>
                    <a:pt x="1215" y="636"/>
                  </a:lnTo>
                  <a:lnTo>
                    <a:pt x="1215" y="616"/>
                  </a:lnTo>
                  <a:lnTo>
                    <a:pt x="1217" y="594"/>
                  </a:lnTo>
                  <a:lnTo>
                    <a:pt x="1221" y="574"/>
                  </a:lnTo>
                  <a:lnTo>
                    <a:pt x="1227" y="555"/>
                  </a:lnTo>
                  <a:lnTo>
                    <a:pt x="1233" y="539"/>
                  </a:lnTo>
                  <a:lnTo>
                    <a:pt x="1241" y="523"/>
                  </a:lnTo>
                  <a:lnTo>
                    <a:pt x="1248" y="513"/>
                  </a:lnTo>
                  <a:lnTo>
                    <a:pt x="1248" y="513"/>
                  </a:lnTo>
                  <a:lnTo>
                    <a:pt x="1252" y="507"/>
                  </a:lnTo>
                  <a:lnTo>
                    <a:pt x="1256" y="499"/>
                  </a:lnTo>
                  <a:lnTo>
                    <a:pt x="1256" y="491"/>
                  </a:lnTo>
                  <a:lnTo>
                    <a:pt x="1256" y="483"/>
                  </a:lnTo>
                  <a:lnTo>
                    <a:pt x="1256" y="475"/>
                  </a:lnTo>
                  <a:lnTo>
                    <a:pt x="1254" y="467"/>
                  </a:lnTo>
                  <a:lnTo>
                    <a:pt x="1250" y="461"/>
                  </a:lnTo>
                  <a:lnTo>
                    <a:pt x="1245" y="453"/>
                  </a:lnTo>
                  <a:lnTo>
                    <a:pt x="1245" y="453"/>
                  </a:lnTo>
                  <a:lnTo>
                    <a:pt x="1233" y="439"/>
                  </a:lnTo>
                  <a:lnTo>
                    <a:pt x="1221" y="421"/>
                  </a:lnTo>
                  <a:lnTo>
                    <a:pt x="1217" y="411"/>
                  </a:lnTo>
                  <a:lnTo>
                    <a:pt x="1213" y="401"/>
                  </a:lnTo>
                  <a:lnTo>
                    <a:pt x="1211" y="389"/>
                  </a:lnTo>
                  <a:lnTo>
                    <a:pt x="1211" y="378"/>
                  </a:lnTo>
                  <a:lnTo>
                    <a:pt x="1211" y="372"/>
                  </a:lnTo>
                  <a:lnTo>
                    <a:pt x="1211" y="372"/>
                  </a:lnTo>
                  <a:lnTo>
                    <a:pt x="1211" y="342"/>
                  </a:lnTo>
                  <a:lnTo>
                    <a:pt x="1211" y="332"/>
                  </a:lnTo>
                  <a:lnTo>
                    <a:pt x="1209" y="326"/>
                  </a:lnTo>
                  <a:lnTo>
                    <a:pt x="1209" y="326"/>
                  </a:lnTo>
                  <a:lnTo>
                    <a:pt x="1205" y="320"/>
                  </a:lnTo>
                  <a:lnTo>
                    <a:pt x="1199" y="310"/>
                  </a:lnTo>
                  <a:lnTo>
                    <a:pt x="1181" y="286"/>
                  </a:lnTo>
                  <a:lnTo>
                    <a:pt x="1181" y="286"/>
                  </a:lnTo>
                  <a:lnTo>
                    <a:pt x="1173" y="276"/>
                  </a:lnTo>
                  <a:lnTo>
                    <a:pt x="1171" y="264"/>
                  </a:lnTo>
                  <a:lnTo>
                    <a:pt x="1171" y="252"/>
                  </a:lnTo>
                  <a:lnTo>
                    <a:pt x="1177" y="240"/>
                  </a:lnTo>
                  <a:lnTo>
                    <a:pt x="1177" y="240"/>
                  </a:lnTo>
                  <a:lnTo>
                    <a:pt x="1177" y="238"/>
                  </a:lnTo>
                  <a:lnTo>
                    <a:pt x="1177" y="238"/>
                  </a:lnTo>
                  <a:lnTo>
                    <a:pt x="1181" y="232"/>
                  </a:lnTo>
                  <a:lnTo>
                    <a:pt x="1185" y="222"/>
                  </a:lnTo>
                  <a:lnTo>
                    <a:pt x="1195" y="215"/>
                  </a:lnTo>
                  <a:lnTo>
                    <a:pt x="1207" y="209"/>
                  </a:lnTo>
                  <a:lnTo>
                    <a:pt x="1207" y="209"/>
                  </a:lnTo>
                  <a:lnTo>
                    <a:pt x="1215" y="205"/>
                  </a:lnTo>
                  <a:lnTo>
                    <a:pt x="1221" y="201"/>
                  </a:lnTo>
                  <a:lnTo>
                    <a:pt x="1225" y="197"/>
                  </a:lnTo>
                  <a:lnTo>
                    <a:pt x="1227" y="191"/>
                  </a:lnTo>
                  <a:lnTo>
                    <a:pt x="1229" y="181"/>
                  </a:lnTo>
                  <a:lnTo>
                    <a:pt x="1229" y="171"/>
                  </a:lnTo>
                  <a:lnTo>
                    <a:pt x="1225" y="139"/>
                  </a:lnTo>
                  <a:lnTo>
                    <a:pt x="1225" y="13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89" y="0"/>
                  </a:lnTo>
                  <a:lnTo>
                    <a:pt x="1189" y="0"/>
                  </a:lnTo>
                  <a:lnTo>
                    <a:pt x="1177" y="2"/>
                  </a:lnTo>
                  <a:lnTo>
                    <a:pt x="1163" y="10"/>
                  </a:lnTo>
                  <a:lnTo>
                    <a:pt x="1163" y="10"/>
                  </a:lnTo>
                  <a:lnTo>
                    <a:pt x="1139" y="26"/>
                  </a:lnTo>
                  <a:lnTo>
                    <a:pt x="1117" y="42"/>
                  </a:lnTo>
                  <a:lnTo>
                    <a:pt x="1095" y="59"/>
                  </a:lnTo>
                  <a:lnTo>
                    <a:pt x="1085" y="6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58" y="107"/>
                  </a:lnTo>
                  <a:lnTo>
                    <a:pt x="1036" y="131"/>
                  </a:lnTo>
                  <a:lnTo>
                    <a:pt x="1012" y="151"/>
                  </a:lnTo>
                  <a:lnTo>
                    <a:pt x="986" y="169"/>
                  </a:lnTo>
                  <a:lnTo>
                    <a:pt x="960" y="183"/>
                  </a:lnTo>
                  <a:lnTo>
                    <a:pt x="932" y="195"/>
                  </a:lnTo>
                  <a:lnTo>
                    <a:pt x="901" y="205"/>
                  </a:lnTo>
                  <a:lnTo>
                    <a:pt x="869" y="213"/>
                  </a:lnTo>
                  <a:lnTo>
                    <a:pt x="869" y="213"/>
                  </a:lnTo>
                  <a:lnTo>
                    <a:pt x="819" y="221"/>
                  </a:lnTo>
                  <a:lnTo>
                    <a:pt x="793" y="224"/>
                  </a:lnTo>
                  <a:lnTo>
                    <a:pt x="767" y="230"/>
                  </a:lnTo>
                  <a:lnTo>
                    <a:pt x="767" y="230"/>
                  </a:lnTo>
                  <a:lnTo>
                    <a:pt x="742" y="240"/>
                  </a:lnTo>
                  <a:lnTo>
                    <a:pt x="714" y="250"/>
                  </a:lnTo>
                  <a:lnTo>
                    <a:pt x="688" y="260"/>
                  </a:lnTo>
                  <a:lnTo>
                    <a:pt x="662" y="270"/>
                  </a:lnTo>
                  <a:lnTo>
                    <a:pt x="662" y="270"/>
                  </a:lnTo>
                  <a:lnTo>
                    <a:pt x="602" y="286"/>
                  </a:lnTo>
                  <a:lnTo>
                    <a:pt x="543" y="302"/>
                  </a:lnTo>
                  <a:lnTo>
                    <a:pt x="483" y="318"/>
                  </a:lnTo>
                  <a:lnTo>
                    <a:pt x="423" y="334"/>
                  </a:lnTo>
                  <a:lnTo>
                    <a:pt x="423" y="334"/>
                  </a:lnTo>
                  <a:lnTo>
                    <a:pt x="348" y="358"/>
                  </a:lnTo>
                  <a:lnTo>
                    <a:pt x="274" y="382"/>
                  </a:lnTo>
                  <a:lnTo>
                    <a:pt x="127" y="433"/>
                  </a:lnTo>
                  <a:lnTo>
                    <a:pt x="127" y="433"/>
                  </a:lnTo>
                  <a:lnTo>
                    <a:pt x="115" y="441"/>
                  </a:lnTo>
                  <a:lnTo>
                    <a:pt x="103" y="449"/>
                  </a:lnTo>
                  <a:lnTo>
                    <a:pt x="93" y="459"/>
                  </a:lnTo>
                  <a:lnTo>
                    <a:pt x="87" y="471"/>
                  </a:lnTo>
                  <a:lnTo>
                    <a:pt x="87" y="471"/>
                  </a:lnTo>
                  <a:lnTo>
                    <a:pt x="85" y="491"/>
                  </a:lnTo>
                  <a:lnTo>
                    <a:pt x="83" y="511"/>
                  </a:lnTo>
                  <a:lnTo>
                    <a:pt x="83" y="533"/>
                  </a:lnTo>
                  <a:lnTo>
                    <a:pt x="87" y="553"/>
                  </a:lnTo>
                  <a:lnTo>
                    <a:pt x="87" y="553"/>
                  </a:lnTo>
                  <a:lnTo>
                    <a:pt x="119" y="708"/>
                  </a:lnTo>
                  <a:lnTo>
                    <a:pt x="153" y="863"/>
                  </a:lnTo>
                  <a:lnTo>
                    <a:pt x="153" y="863"/>
                  </a:lnTo>
                  <a:lnTo>
                    <a:pt x="155" y="881"/>
                  </a:lnTo>
                  <a:lnTo>
                    <a:pt x="155" y="898"/>
                  </a:lnTo>
                  <a:lnTo>
                    <a:pt x="153" y="916"/>
                  </a:lnTo>
                  <a:lnTo>
                    <a:pt x="149" y="932"/>
                  </a:lnTo>
                  <a:lnTo>
                    <a:pt x="149" y="932"/>
                  </a:lnTo>
                  <a:lnTo>
                    <a:pt x="125" y="982"/>
                  </a:lnTo>
                  <a:lnTo>
                    <a:pt x="101" y="1032"/>
                  </a:lnTo>
                  <a:lnTo>
                    <a:pt x="87" y="1055"/>
                  </a:lnTo>
                  <a:lnTo>
                    <a:pt x="72" y="1079"/>
                  </a:lnTo>
                  <a:lnTo>
                    <a:pt x="54" y="1101"/>
                  </a:lnTo>
                  <a:lnTo>
                    <a:pt x="32" y="1121"/>
                  </a:lnTo>
                  <a:lnTo>
                    <a:pt x="32" y="1121"/>
                  </a:lnTo>
                  <a:lnTo>
                    <a:pt x="24" y="1129"/>
                  </a:lnTo>
                  <a:lnTo>
                    <a:pt x="16" y="1137"/>
                  </a:lnTo>
                  <a:lnTo>
                    <a:pt x="8" y="1147"/>
                  </a:lnTo>
                  <a:lnTo>
                    <a:pt x="4" y="1157"/>
                  </a:lnTo>
                  <a:lnTo>
                    <a:pt x="4" y="1157"/>
                  </a:lnTo>
                  <a:lnTo>
                    <a:pt x="2" y="1169"/>
                  </a:lnTo>
                  <a:lnTo>
                    <a:pt x="0" y="1183"/>
                  </a:lnTo>
                  <a:lnTo>
                    <a:pt x="2" y="1195"/>
                  </a:lnTo>
                  <a:lnTo>
                    <a:pt x="4" y="1199"/>
                  </a:lnTo>
                  <a:lnTo>
                    <a:pt x="6" y="1203"/>
                  </a:lnTo>
                  <a:lnTo>
                    <a:pt x="6" y="1203"/>
                  </a:lnTo>
                  <a:lnTo>
                    <a:pt x="91" y="1274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201" y="1342"/>
                  </a:lnTo>
                  <a:lnTo>
                    <a:pt x="209" y="1340"/>
                  </a:lnTo>
                  <a:lnTo>
                    <a:pt x="221" y="1336"/>
                  </a:lnTo>
                  <a:lnTo>
                    <a:pt x="221" y="1336"/>
                  </a:lnTo>
                  <a:lnTo>
                    <a:pt x="237" y="1332"/>
                  </a:lnTo>
                  <a:lnTo>
                    <a:pt x="243" y="1328"/>
                  </a:lnTo>
                  <a:lnTo>
                    <a:pt x="249" y="1324"/>
                  </a:lnTo>
                  <a:lnTo>
                    <a:pt x="254" y="1316"/>
                  </a:lnTo>
                  <a:lnTo>
                    <a:pt x="260" y="1306"/>
                  </a:lnTo>
                  <a:lnTo>
                    <a:pt x="270" y="1280"/>
                  </a:lnTo>
                  <a:lnTo>
                    <a:pt x="270" y="1280"/>
                  </a:lnTo>
                  <a:lnTo>
                    <a:pt x="280" y="1260"/>
                  </a:lnTo>
                  <a:lnTo>
                    <a:pt x="292" y="1242"/>
                  </a:lnTo>
                  <a:lnTo>
                    <a:pt x="304" y="1224"/>
                  </a:lnTo>
                  <a:lnTo>
                    <a:pt x="318" y="1211"/>
                  </a:lnTo>
                  <a:lnTo>
                    <a:pt x="318" y="1211"/>
                  </a:lnTo>
                  <a:lnTo>
                    <a:pt x="328" y="1197"/>
                  </a:lnTo>
                  <a:lnTo>
                    <a:pt x="328" y="1197"/>
                  </a:lnTo>
                  <a:lnTo>
                    <a:pt x="340" y="1187"/>
                  </a:lnTo>
                  <a:lnTo>
                    <a:pt x="354" y="1179"/>
                  </a:lnTo>
                  <a:lnTo>
                    <a:pt x="368" y="1175"/>
                  </a:lnTo>
                  <a:lnTo>
                    <a:pt x="382" y="1173"/>
                  </a:lnTo>
                  <a:lnTo>
                    <a:pt x="382" y="1173"/>
                  </a:lnTo>
                  <a:lnTo>
                    <a:pt x="396" y="1175"/>
                  </a:lnTo>
                  <a:lnTo>
                    <a:pt x="408" y="1181"/>
                  </a:lnTo>
                  <a:lnTo>
                    <a:pt x="408" y="1181"/>
                  </a:lnTo>
                  <a:lnTo>
                    <a:pt x="421" y="1187"/>
                  </a:lnTo>
                  <a:lnTo>
                    <a:pt x="435" y="1189"/>
                  </a:lnTo>
                  <a:lnTo>
                    <a:pt x="435" y="1189"/>
                  </a:lnTo>
                  <a:lnTo>
                    <a:pt x="443" y="1189"/>
                  </a:lnTo>
                  <a:lnTo>
                    <a:pt x="451" y="1187"/>
                  </a:lnTo>
                  <a:lnTo>
                    <a:pt x="467" y="1179"/>
                  </a:lnTo>
                  <a:lnTo>
                    <a:pt x="485" y="1169"/>
                  </a:lnTo>
                  <a:lnTo>
                    <a:pt x="503" y="1157"/>
                  </a:lnTo>
                  <a:lnTo>
                    <a:pt x="507" y="1153"/>
                  </a:lnTo>
                  <a:lnTo>
                    <a:pt x="507" y="1153"/>
                  </a:lnTo>
                  <a:lnTo>
                    <a:pt x="531" y="1137"/>
                  </a:lnTo>
                  <a:lnTo>
                    <a:pt x="557" y="1121"/>
                  </a:lnTo>
                  <a:lnTo>
                    <a:pt x="584" y="1105"/>
                  </a:lnTo>
                  <a:lnTo>
                    <a:pt x="614" y="1091"/>
                  </a:lnTo>
                  <a:lnTo>
                    <a:pt x="646" y="1079"/>
                  </a:lnTo>
                  <a:lnTo>
                    <a:pt x="680" y="1069"/>
                  </a:lnTo>
                  <a:lnTo>
                    <a:pt x="716" y="1061"/>
                  </a:lnTo>
                  <a:lnTo>
                    <a:pt x="753" y="1057"/>
                  </a:lnTo>
                  <a:lnTo>
                    <a:pt x="753" y="1057"/>
                  </a:lnTo>
                  <a:lnTo>
                    <a:pt x="763" y="1057"/>
                  </a:lnTo>
                  <a:lnTo>
                    <a:pt x="763" y="1057"/>
                  </a:lnTo>
                  <a:lnTo>
                    <a:pt x="767" y="1046"/>
                  </a:lnTo>
                  <a:lnTo>
                    <a:pt x="767" y="1046"/>
                  </a:lnTo>
                  <a:lnTo>
                    <a:pt x="771" y="1034"/>
                  </a:lnTo>
                  <a:lnTo>
                    <a:pt x="777" y="1022"/>
                  </a:lnTo>
                  <a:lnTo>
                    <a:pt x="785" y="1014"/>
                  </a:lnTo>
                  <a:lnTo>
                    <a:pt x="791" y="1008"/>
                  </a:lnTo>
                  <a:lnTo>
                    <a:pt x="791" y="1008"/>
                  </a:lnTo>
                  <a:lnTo>
                    <a:pt x="795" y="1002"/>
                  </a:lnTo>
                  <a:lnTo>
                    <a:pt x="795" y="1002"/>
                  </a:lnTo>
                  <a:lnTo>
                    <a:pt x="801" y="996"/>
                  </a:lnTo>
                  <a:lnTo>
                    <a:pt x="809" y="992"/>
                  </a:lnTo>
                  <a:lnTo>
                    <a:pt x="817" y="988"/>
                  </a:lnTo>
                  <a:lnTo>
                    <a:pt x="827" y="988"/>
                  </a:lnTo>
                  <a:lnTo>
                    <a:pt x="827" y="988"/>
                  </a:lnTo>
                  <a:lnTo>
                    <a:pt x="829" y="988"/>
                  </a:lnTo>
                  <a:lnTo>
                    <a:pt x="829" y="988"/>
                  </a:lnTo>
                  <a:lnTo>
                    <a:pt x="839" y="990"/>
                  </a:lnTo>
                  <a:lnTo>
                    <a:pt x="847" y="994"/>
                  </a:lnTo>
                  <a:lnTo>
                    <a:pt x="855" y="1000"/>
                  </a:lnTo>
                  <a:lnTo>
                    <a:pt x="861" y="1008"/>
                  </a:lnTo>
                  <a:lnTo>
                    <a:pt x="861" y="1008"/>
                  </a:lnTo>
                  <a:lnTo>
                    <a:pt x="865" y="1012"/>
                  </a:lnTo>
                  <a:lnTo>
                    <a:pt x="865" y="1012"/>
                  </a:lnTo>
                  <a:lnTo>
                    <a:pt x="871" y="1020"/>
                  </a:lnTo>
                  <a:lnTo>
                    <a:pt x="879" y="1032"/>
                  </a:lnTo>
                  <a:lnTo>
                    <a:pt x="883" y="1046"/>
                  </a:lnTo>
                  <a:lnTo>
                    <a:pt x="883" y="1053"/>
                  </a:lnTo>
                  <a:lnTo>
                    <a:pt x="883" y="1061"/>
                  </a:lnTo>
                  <a:lnTo>
                    <a:pt x="883" y="1061"/>
                  </a:lnTo>
                  <a:lnTo>
                    <a:pt x="877" y="1103"/>
                  </a:lnTo>
                  <a:lnTo>
                    <a:pt x="877" y="1103"/>
                  </a:lnTo>
                  <a:lnTo>
                    <a:pt x="891" y="1103"/>
                  </a:lnTo>
                  <a:lnTo>
                    <a:pt x="891" y="1103"/>
                  </a:lnTo>
                  <a:lnTo>
                    <a:pt x="907" y="1101"/>
                  </a:lnTo>
                  <a:lnTo>
                    <a:pt x="924" y="1097"/>
                  </a:lnTo>
                  <a:lnTo>
                    <a:pt x="940" y="1091"/>
                  </a:lnTo>
                  <a:lnTo>
                    <a:pt x="956" y="1083"/>
                  </a:lnTo>
                  <a:lnTo>
                    <a:pt x="972" y="1073"/>
                  </a:lnTo>
                  <a:lnTo>
                    <a:pt x="988" y="1061"/>
                  </a:lnTo>
                  <a:lnTo>
                    <a:pt x="1002" y="1048"/>
                  </a:lnTo>
                  <a:lnTo>
                    <a:pt x="1014" y="1034"/>
                  </a:lnTo>
                  <a:lnTo>
                    <a:pt x="1014" y="10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8" name="Freeform 10"/>
            <p:cNvSpPr>
              <a:spLocks/>
            </p:cNvSpPr>
            <p:nvPr/>
          </p:nvSpPr>
          <p:spPr bwMode="auto">
            <a:xfrm>
              <a:off x="7469745" y="2529368"/>
              <a:ext cx="174300" cy="252690"/>
            </a:xfrm>
            <a:custGeom>
              <a:avLst/>
              <a:gdLst>
                <a:gd name="T0" fmla="*/ 420 w 1052"/>
                <a:gd name="T1" fmla="*/ 203 h 1541"/>
                <a:gd name="T2" fmla="*/ 444 w 1052"/>
                <a:gd name="T3" fmla="*/ 277 h 1541"/>
                <a:gd name="T4" fmla="*/ 476 w 1052"/>
                <a:gd name="T5" fmla="*/ 314 h 1541"/>
                <a:gd name="T6" fmla="*/ 488 w 1052"/>
                <a:gd name="T7" fmla="*/ 334 h 1541"/>
                <a:gd name="T8" fmla="*/ 486 w 1052"/>
                <a:gd name="T9" fmla="*/ 380 h 1541"/>
                <a:gd name="T10" fmla="*/ 464 w 1052"/>
                <a:gd name="T11" fmla="*/ 428 h 1541"/>
                <a:gd name="T12" fmla="*/ 223 w 1052"/>
                <a:gd name="T13" fmla="*/ 656 h 1541"/>
                <a:gd name="T14" fmla="*/ 207 w 1052"/>
                <a:gd name="T15" fmla="*/ 664 h 1541"/>
                <a:gd name="T16" fmla="*/ 32 w 1052"/>
                <a:gd name="T17" fmla="*/ 708 h 1541"/>
                <a:gd name="T18" fmla="*/ 2 w 1052"/>
                <a:gd name="T19" fmla="*/ 740 h 1541"/>
                <a:gd name="T20" fmla="*/ 4 w 1052"/>
                <a:gd name="T21" fmla="*/ 823 h 1541"/>
                <a:gd name="T22" fmla="*/ 14 w 1052"/>
                <a:gd name="T23" fmla="*/ 909 h 1541"/>
                <a:gd name="T24" fmla="*/ 46 w 1052"/>
                <a:gd name="T25" fmla="*/ 949 h 1541"/>
                <a:gd name="T26" fmla="*/ 116 w 1052"/>
                <a:gd name="T27" fmla="*/ 1034 h 1541"/>
                <a:gd name="T28" fmla="*/ 144 w 1052"/>
                <a:gd name="T29" fmla="*/ 1092 h 1541"/>
                <a:gd name="T30" fmla="*/ 207 w 1052"/>
                <a:gd name="T31" fmla="*/ 1153 h 1541"/>
                <a:gd name="T32" fmla="*/ 285 w 1052"/>
                <a:gd name="T33" fmla="*/ 1169 h 1541"/>
                <a:gd name="T34" fmla="*/ 307 w 1052"/>
                <a:gd name="T35" fmla="*/ 1177 h 1541"/>
                <a:gd name="T36" fmla="*/ 346 w 1052"/>
                <a:gd name="T37" fmla="*/ 1211 h 1541"/>
                <a:gd name="T38" fmla="*/ 394 w 1052"/>
                <a:gd name="T39" fmla="*/ 1217 h 1541"/>
                <a:gd name="T40" fmla="*/ 442 w 1052"/>
                <a:gd name="T41" fmla="*/ 1312 h 1541"/>
                <a:gd name="T42" fmla="*/ 436 w 1052"/>
                <a:gd name="T43" fmla="*/ 1354 h 1541"/>
                <a:gd name="T44" fmla="*/ 414 w 1052"/>
                <a:gd name="T45" fmla="*/ 1394 h 1541"/>
                <a:gd name="T46" fmla="*/ 430 w 1052"/>
                <a:gd name="T47" fmla="*/ 1434 h 1541"/>
                <a:gd name="T48" fmla="*/ 499 w 1052"/>
                <a:gd name="T49" fmla="*/ 1483 h 1541"/>
                <a:gd name="T50" fmla="*/ 605 w 1052"/>
                <a:gd name="T51" fmla="*/ 1521 h 1541"/>
                <a:gd name="T52" fmla="*/ 641 w 1052"/>
                <a:gd name="T53" fmla="*/ 1523 h 1541"/>
                <a:gd name="T54" fmla="*/ 674 w 1052"/>
                <a:gd name="T55" fmla="*/ 1531 h 1541"/>
                <a:gd name="T56" fmla="*/ 726 w 1052"/>
                <a:gd name="T57" fmla="*/ 1541 h 1541"/>
                <a:gd name="T58" fmla="*/ 752 w 1052"/>
                <a:gd name="T59" fmla="*/ 1535 h 1541"/>
                <a:gd name="T60" fmla="*/ 794 w 1052"/>
                <a:gd name="T61" fmla="*/ 1481 h 1541"/>
                <a:gd name="T62" fmla="*/ 816 w 1052"/>
                <a:gd name="T63" fmla="*/ 1432 h 1541"/>
                <a:gd name="T64" fmla="*/ 889 w 1052"/>
                <a:gd name="T65" fmla="*/ 1340 h 1541"/>
                <a:gd name="T66" fmla="*/ 969 w 1052"/>
                <a:gd name="T67" fmla="*/ 1296 h 1541"/>
                <a:gd name="T68" fmla="*/ 1040 w 1052"/>
                <a:gd name="T69" fmla="*/ 1235 h 1541"/>
                <a:gd name="T70" fmla="*/ 1052 w 1052"/>
                <a:gd name="T71" fmla="*/ 1145 h 1541"/>
                <a:gd name="T72" fmla="*/ 1036 w 1052"/>
                <a:gd name="T73" fmla="*/ 1032 h 1541"/>
                <a:gd name="T74" fmla="*/ 967 w 1052"/>
                <a:gd name="T75" fmla="*/ 811 h 1541"/>
                <a:gd name="T76" fmla="*/ 867 w 1052"/>
                <a:gd name="T77" fmla="*/ 563 h 1541"/>
                <a:gd name="T78" fmla="*/ 833 w 1052"/>
                <a:gd name="T79" fmla="*/ 410 h 1541"/>
                <a:gd name="T80" fmla="*/ 820 w 1052"/>
                <a:gd name="T81" fmla="*/ 330 h 1541"/>
                <a:gd name="T82" fmla="*/ 786 w 1052"/>
                <a:gd name="T83" fmla="*/ 193 h 1541"/>
                <a:gd name="T84" fmla="*/ 772 w 1052"/>
                <a:gd name="T85" fmla="*/ 155 h 1541"/>
                <a:gd name="T86" fmla="*/ 724 w 1052"/>
                <a:gd name="T87" fmla="*/ 102 h 1541"/>
                <a:gd name="T88" fmla="*/ 561 w 1052"/>
                <a:gd name="T89" fmla="*/ 8 h 1541"/>
                <a:gd name="T90" fmla="*/ 521 w 1052"/>
                <a:gd name="T91" fmla="*/ 0 h 1541"/>
                <a:gd name="T92" fmla="*/ 493 w 1052"/>
                <a:gd name="T93" fmla="*/ 6 h 1541"/>
                <a:gd name="T94" fmla="*/ 376 w 1052"/>
                <a:gd name="T95" fmla="*/ 128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52" h="1541">
                  <a:moveTo>
                    <a:pt x="376" y="128"/>
                  </a:moveTo>
                  <a:lnTo>
                    <a:pt x="376" y="128"/>
                  </a:lnTo>
                  <a:lnTo>
                    <a:pt x="406" y="179"/>
                  </a:lnTo>
                  <a:lnTo>
                    <a:pt x="420" y="203"/>
                  </a:lnTo>
                  <a:lnTo>
                    <a:pt x="430" y="231"/>
                  </a:lnTo>
                  <a:lnTo>
                    <a:pt x="430" y="231"/>
                  </a:lnTo>
                  <a:lnTo>
                    <a:pt x="436" y="255"/>
                  </a:lnTo>
                  <a:lnTo>
                    <a:pt x="444" y="277"/>
                  </a:lnTo>
                  <a:lnTo>
                    <a:pt x="450" y="287"/>
                  </a:lnTo>
                  <a:lnTo>
                    <a:pt x="458" y="296"/>
                  </a:lnTo>
                  <a:lnTo>
                    <a:pt x="466" y="306"/>
                  </a:lnTo>
                  <a:lnTo>
                    <a:pt x="476" y="314"/>
                  </a:lnTo>
                  <a:lnTo>
                    <a:pt x="476" y="314"/>
                  </a:lnTo>
                  <a:lnTo>
                    <a:pt x="480" y="318"/>
                  </a:lnTo>
                  <a:lnTo>
                    <a:pt x="484" y="322"/>
                  </a:lnTo>
                  <a:lnTo>
                    <a:pt x="488" y="334"/>
                  </a:lnTo>
                  <a:lnTo>
                    <a:pt x="490" y="348"/>
                  </a:lnTo>
                  <a:lnTo>
                    <a:pt x="490" y="362"/>
                  </a:lnTo>
                  <a:lnTo>
                    <a:pt x="490" y="362"/>
                  </a:lnTo>
                  <a:lnTo>
                    <a:pt x="486" y="380"/>
                  </a:lnTo>
                  <a:lnTo>
                    <a:pt x="482" y="398"/>
                  </a:lnTo>
                  <a:lnTo>
                    <a:pt x="474" y="414"/>
                  </a:lnTo>
                  <a:lnTo>
                    <a:pt x="470" y="420"/>
                  </a:lnTo>
                  <a:lnTo>
                    <a:pt x="464" y="428"/>
                  </a:lnTo>
                  <a:lnTo>
                    <a:pt x="464" y="428"/>
                  </a:lnTo>
                  <a:lnTo>
                    <a:pt x="404" y="485"/>
                  </a:lnTo>
                  <a:lnTo>
                    <a:pt x="344" y="543"/>
                  </a:lnTo>
                  <a:lnTo>
                    <a:pt x="223" y="656"/>
                  </a:lnTo>
                  <a:lnTo>
                    <a:pt x="223" y="656"/>
                  </a:lnTo>
                  <a:lnTo>
                    <a:pt x="215" y="660"/>
                  </a:lnTo>
                  <a:lnTo>
                    <a:pt x="207" y="664"/>
                  </a:lnTo>
                  <a:lnTo>
                    <a:pt x="207" y="664"/>
                  </a:lnTo>
                  <a:lnTo>
                    <a:pt x="120" y="684"/>
                  </a:lnTo>
                  <a:lnTo>
                    <a:pt x="76" y="696"/>
                  </a:lnTo>
                  <a:lnTo>
                    <a:pt x="32" y="708"/>
                  </a:lnTo>
                  <a:lnTo>
                    <a:pt x="32" y="708"/>
                  </a:lnTo>
                  <a:lnTo>
                    <a:pt x="22" y="714"/>
                  </a:lnTo>
                  <a:lnTo>
                    <a:pt x="12" y="724"/>
                  </a:lnTo>
                  <a:lnTo>
                    <a:pt x="4" y="734"/>
                  </a:lnTo>
                  <a:lnTo>
                    <a:pt x="2" y="740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2" y="784"/>
                  </a:lnTo>
                  <a:lnTo>
                    <a:pt x="4" y="823"/>
                  </a:lnTo>
                  <a:lnTo>
                    <a:pt x="8" y="863"/>
                  </a:lnTo>
                  <a:lnTo>
                    <a:pt x="12" y="901"/>
                  </a:lnTo>
                  <a:lnTo>
                    <a:pt x="12" y="901"/>
                  </a:lnTo>
                  <a:lnTo>
                    <a:pt x="14" y="909"/>
                  </a:lnTo>
                  <a:lnTo>
                    <a:pt x="16" y="915"/>
                  </a:lnTo>
                  <a:lnTo>
                    <a:pt x="26" y="927"/>
                  </a:lnTo>
                  <a:lnTo>
                    <a:pt x="46" y="949"/>
                  </a:lnTo>
                  <a:lnTo>
                    <a:pt x="46" y="949"/>
                  </a:lnTo>
                  <a:lnTo>
                    <a:pt x="68" y="972"/>
                  </a:lnTo>
                  <a:lnTo>
                    <a:pt x="90" y="996"/>
                  </a:lnTo>
                  <a:lnTo>
                    <a:pt x="108" y="1022"/>
                  </a:lnTo>
                  <a:lnTo>
                    <a:pt x="116" y="1034"/>
                  </a:lnTo>
                  <a:lnTo>
                    <a:pt x="122" y="1048"/>
                  </a:lnTo>
                  <a:lnTo>
                    <a:pt x="122" y="1048"/>
                  </a:lnTo>
                  <a:lnTo>
                    <a:pt x="132" y="1070"/>
                  </a:lnTo>
                  <a:lnTo>
                    <a:pt x="144" y="1092"/>
                  </a:lnTo>
                  <a:lnTo>
                    <a:pt x="156" y="1110"/>
                  </a:lnTo>
                  <a:lnTo>
                    <a:pt x="171" y="1127"/>
                  </a:lnTo>
                  <a:lnTo>
                    <a:pt x="189" y="1141"/>
                  </a:lnTo>
                  <a:lnTo>
                    <a:pt x="207" y="1153"/>
                  </a:lnTo>
                  <a:lnTo>
                    <a:pt x="229" y="1161"/>
                  </a:lnTo>
                  <a:lnTo>
                    <a:pt x="253" y="1167"/>
                  </a:lnTo>
                  <a:lnTo>
                    <a:pt x="253" y="1167"/>
                  </a:lnTo>
                  <a:lnTo>
                    <a:pt x="285" y="1169"/>
                  </a:lnTo>
                  <a:lnTo>
                    <a:pt x="299" y="1171"/>
                  </a:lnTo>
                  <a:lnTo>
                    <a:pt x="305" y="1173"/>
                  </a:lnTo>
                  <a:lnTo>
                    <a:pt x="307" y="1177"/>
                  </a:lnTo>
                  <a:lnTo>
                    <a:pt x="307" y="1177"/>
                  </a:lnTo>
                  <a:lnTo>
                    <a:pt x="315" y="1191"/>
                  </a:lnTo>
                  <a:lnTo>
                    <a:pt x="324" y="1201"/>
                  </a:lnTo>
                  <a:lnTo>
                    <a:pt x="334" y="1209"/>
                  </a:lnTo>
                  <a:lnTo>
                    <a:pt x="346" y="1211"/>
                  </a:lnTo>
                  <a:lnTo>
                    <a:pt x="358" y="1213"/>
                  </a:lnTo>
                  <a:lnTo>
                    <a:pt x="370" y="1215"/>
                  </a:lnTo>
                  <a:lnTo>
                    <a:pt x="394" y="1217"/>
                  </a:lnTo>
                  <a:lnTo>
                    <a:pt x="394" y="1217"/>
                  </a:lnTo>
                  <a:lnTo>
                    <a:pt x="420" y="1265"/>
                  </a:lnTo>
                  <a:lnTo>
                    <a:pt x="432" y="1289"/>
                  </a:lnTo>
                  <a:lnTo>
                    <a:pt x="442" y="1312"/>
                  </a:lnTo>
                  <a:lnTo>
                    <a:pt x="442" y="1312"/>
                  </a:lnTo>
                  <a:lnTo>
                    <a:pt x="444" y="1322"/>
                  </a:lnTo>
                  <a:lnTo>
                    <a:pt x="444" y="1334"/>
                  </a:lnTo>
                  <a:lnTo>
                    <a:pt x="440" y="1344"/>
                  </a:lnTo>
                  <a:lnTo>
                    <a:pt x="436" y="1354"/>
                  </a:lnTo>
                  <a:lnTo>
                    <a:pt x="436" y="1354"/>
                  </a:lnTo>
                  <a:lnTo>
                    <a:pt x="422" y="1374"/>
                  </a:lnTo>
                  <a:lnTo>
                    <a:pt x="418" y="1384"/>
                  </a:lnTo>
                  <a:lnTo>
                    <a:pt x="414" y="1394"/>
                  </a:lnTo>
                  <a:lnTo>
                    <a:pt x="414" y="1404"/>
                  </a:lnTo>
                  <a:lnTo>
                    <a:pt x="416" y="1414"/>
                  </a:lnTo>
                  <a:lnTo>
                    <a:pt x="420" y="1424"/>
                  </a:lnTo>
                  <a:lnTo>
                    <a:pt x="430" y="1434"/>
                  </a:lnTo>
                  <a:lnTo>
                    <a:pt x="430" y="1434"/>
                  </a:lnTo>
                  <a:lnTo>
                    <a:pt x="454" y="1452"/>
                  </a:lnTo>
                  <a:lnTo>
                    <a:pt x="476" y="1467"/>
                  </a:lnTo>
                  <a:lnTo>
                    <a:pt x="499" y="1483"/>
                  </a:lnTo>
                  <a:lnTo>
                    <a:pt x="523" y="1497"/>
                  </a:lnTo>
                  <a:lnTo>
                    <a:pt x="549" y="1507"/>
                  </a:lnTo>
                  <a:lnTo>
                    <a:pt x="577" y="1515"/>
                  </a:lnTo>
                  <a:lnTo>
                    <a:pt x="605" y="1521"/>
                  </a:lnTo>
                  <a:lnTo>
                    <a:pt x="635" y="1523"/>
                  </a:lnTo>
                  <a:lnTo>
                    <a:pt x="635" y="1523"/>
                  </a:lnTo>
                  <a:lnTo>
                    <a:pt x="641" y="1523"/>
                  </a:lnTo>
                  <a:lnTo>
                    <a:pt x="641" y="1523"/>
                  </a:lnTo>
                  <a:lnTo>
                    <a:pt x="643" y="1523"/>
                  </a:lnTo>
                  <a:lnTo>
                    <a:pt x="643" y="1523"/>
                  </a:lnTo>
                  <a:lnTo>
                    <a:pt x="658" y="1525"/>
                  </a:lnTo>
                  <a:lnTo>
                    <a:pt x="674" y="1531"/>
                  </a:lnTo>
                  <a:lnTo>
                    <a:pt x="692" y="1537"/>
                  </a:lnTo>
                  <a:lnTo>
                    <a:pt x="708" y="1541"/>
                  </a:lnTo>
                  <a:lnTo>
                    <a:pt x="708" y="1541"/>
                  </a:lnTo>
                  <a:lnTo>
                    <a:pt x="726" y="1541"/>
                  </a:lnTo>
                  <a:lnTo>
                    <a:pt x="726" y="1541"/>
                  </a:lnTo>
                  <a:lnTo>
                    <a:pt x="740" y="1541"/>
                  </a:lnTo>
                  <a:lnTo>
                    <a:pt x="746" y="1539"/>
                  </a:lnTo>
                  <a:lnTo>
                    <a:pt x="752" y="1535"/>
                  </a:lnTo>
                  <a:lnTo>
                    <a:pt x="752" y="1535"/>
                  </a:lnTo>
                  <a:lnTo>
                    <a:pt x="768" y="1519"/>
                  </a:lnTo>
                  <a:lnTo>
                    <a:pt x="782" y="1501"/>
                  </a:lnTo>
                  <a:lnTo>
                    <a:pt x="794" y="1481"/>
                  </a:lnTo>
                  <a:lnTo>
                    <a:pt x="800" y="1473"/>
                  </a:lnTo>
                  <a:lnTo>
                    <a:pt x="804" y="1463"/>
                  </a:lnTo>
                  <a:lnTo>
                    <a:pt x="804" y="1463"/>
                  </a:lnTo>
                  <a:lnTo>
                    <a:pt x="816" y="1432"/>
                  </a:lnTo>
                  <a:lnTo>
                    <a:pt x="829" y="1404"/>
                  </a:lnTo>
                  <a:lnTo>
                    <a:pt x="847" y="1380"/>
                  </a:lnTo>
                  <a:lnTo>
                    <a:pt x="867" y="1358"/>
                  </a:lnTo>
                  <a:lnTo>
                    <a:pt x="889" y="1340"/>
                  </a:lnTo>
                  <a:lnTo>
                    <a:pt x="915" y="1324"/>
                  </a:lnTo>
                  <a:lnTo>
                    <a:pt x="941" y="1308"/>
                  </a:lnTo>
                  <a:lnTo>
                    <a:pt x="969" y="1296"/>
                  </a:lnTo>
                  <a:lnTo>
                    <a:pt x="969" y="1296"/>
                  </a:lnTo>
                  <a:lnTo>
                    <a:pt x="994" y="1285"/>
                  </a:lnTo>
                  <a:lnTo>
                    <a:pt x="1014" y="1269"/>
                  </a:lnTo>
                  <a:lnTo>
                    <a:pt x="1028" y="1253"/>
                  </a:lnTo>
                  <a:lnTo>
                    <a:pt x="1040" y="1235"/>
                  </a:lnTo>
                  <a:lnTo>
                    <a:pt x="1048" y="1215"/>
                  </a:lnTo>
                  <a:lnTo>
                    <a:pt x="1052" y="1193"/>
                  </a:lnTo>
                  <a:lnTo>
                    <a:pt x="1052" y="1171"/>
                  </a:lnTo>
                  <a:lnTo>
                    <a:pt x="1052" y="1145"/>
                  </a:lnTo>
                  <a:lnTo>
                    <a:pt x="1052" y="1145"/>
                  </a:lnTo>
                  <a:lnTo>
                    <a:pt x="1050" y="1118"/>
                  </a:lnTo>
                  <a:lnTo>
                    <a:pt x="1046" y="1088"/>
                  </a:lnTo>
                  <a:lnTo>
                    <a:pt x="1036" y="1032"/>
                  </a:lnTo>
                  <a:lnTo>
                    <a:pt x="1022" y="976"/>
                  </a:lnTo>
                  <a:lnTo>
                    <a:pt x="1006" y="921"/>
                  </a:lnTo>
                  <a:lnTo>
                    <a:pt x="987" y="865"/>
                  </a:lnTo>
                  <a:lnTo>
                    <a:pt x="967" y="811"/>
                  </a:lnTo>
                  <a:lnTo>
                    <a:pt x="925" y="704"/>
                  </a:lnTo>
                  <a:lnTo>
                    <a:pt x="925" y="704"/>
                  </a:lnTo>
                  <a:lnTo>
                    <a:pt x="895" y="632"/>
                  </a:lnTo>
                  <a:lnTo>
                    <a:pt x="867" y="563"/>
                  </a:lnTo>
                  <a:lnTo>
                    <a:pt x="853" y="525"/>
                  </a:lnTo>
                  <a:lnTo>
                    <a:pt x="843" y="489"/>
                  </a:lnTo>
                  <a:lnTo>
                    <a:pt x="837" y="450"/>
                  </a:lnTo>
                  <a:lnTo>
                    <a:pt x="833" y="410"/>
                  </a:lnTo>
                  <a:lnTo>
                    <a:pt x="833" y="410"/>
                  </a:lnTo>
                  <a:lnTo>
                    <a:pt x="831" y="384"/>
                  </a:lnTo>
                  <a:lnTo>
                    <a:pt x="827" y="356"/>
                  </a:lnTo>
                  <a:lnTo>
                    <a:pt x="820" y="330"/>
                  </a:lnTo>
                  <a:lnTo>
                    <a:pt x="814" y="302"/>
                  </a:lnTo>
                  <a:lnTo>
                    <a:pt x="798" y="249"/>
                  </a:lnTo>
                  <a:lnTo>
                    <a:pt x="790" y="221"/>
                  </a:lnTo>
                  <a:lnTo>
                    <a:pt x="786" y="193"/>
                  </a:lnTo>
                  <a:lnTo>
                    <a:pt x="786" y="193"/>
                  </a:lnTo>
                  <a:lnTo>
                    <a:pt x="784" y="181"/>
                  </a:lnTo>
                  <a:lnTo>
                    <a:pt x="778" y="169"/>
                  </a:lnTo>
                  <a:lnTo>
                    <a:pt x="772" y="155"/>
                  </a:lnTo>
                  <a:lnTo>
                    <a:pt x="764" y="143"/>
                  </a:lnTo>
                  <a:lnTo>
                    <a:pt x="746" y="122"/>
                  </a:lnTo>
                  <a:lnTo>
                    <a:pt x="724" y="102"/>
                  </a:lnTo>
                  <a:lnTo>
                    <a:pt x="724" y="102"/>
                  </a:lnTo>
                  <a:lnTo>
                    <a:pt x="686" y="76"/>
                  </a:lnTo>
                  <a:lnTo>
                    <a:pt x="645" y="52"/>
                  </a:lnTo>
                  <a:lnTo>
                    <a:pt x="603" y="28"/>
                  </a:lnTo>
                  <a:lnTo>
                    <a:pt x="561" y="8"/>
                  </a:lnTo>
                  <a:lnTo>
                    <a:pt x="561" y="8"/>
                  </a:lnTo>
                  <a:lnTo>
                    <a:pt x="543" y="2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05" y="2"/>
                  </a:lnTo>
                  <a:lnTo>
                    <a:pt x="497" y="4"/>
                  </a:lnTo>
                  <a:lnTo>
                    <a:pt x="493" y="6"/>
                  </a:lnTo>
                  <a:lnTo>
                    <a:pt x="493" y="6"/>
                  </a:lnTo>
                  <a:lnTo>
                    <a:pt x="462" y="36"/>
                  </a:lnTo>
                  <a:lnTo>
                    <a:pt x="430" y="68"/>
                  </a:lnTo>
                  <a:lnTo>
                    <a:pt x="376" y="128"/>
                  </a:lnTo>
                  <a:lnTo>
                    <a:pt x="376" y="1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99" name="Freeform 11"/>
            <p:cNvSpPr>
              <a:spLocks/>
            </p:cNvSpPr>
            <p:nvPr/>
          </p:nvSpPr>
          <p:spPr bwMode="auto">
            <a:xfrm>
              <a:off x="6943199" y="2847056"/>
              <a:ext cx="229142" cy="211532"/>
            </a:xfrm>
            <a:custGeom>
              <a:avLst/>
              <a:gdLst>
                <a:gd name="T0" fmla="*/ 1359 w 1383"/>
                <a:gd name="T1" fmla="*/ 341 h 1290"/>
                <a:gd name="T2" fmla="*/ 1296 w 1383"/>
                <a:gd name="T3" fmla="*/ 316 h 1290"/>
                <a:gd name="T4" fmla="*/ 1270 w 1383"/>
                <a:gd name="T5" fmla="*/ 256 h 1290"/>
                <a:gd name="T6" fmla="*/ 1238 w 1383"/>
                <a:gd name="T7" fmla="*/ 202 h 1290"/>
                <a:gd name="T8" fmla="*/ 1173 w 1383"/>
                <a:gd name="T9" fmla="*/ 228 h 1290"/>
                <a:gd name="T10" fmla="*/ 1033 w 1383"/>
                <a:gd name="T11" fmla="*/ 230 h 1290"/>
                <a:gd name="T12" fmla="*/ 890 w 1383"/>
                <a:gd name="T13" fmla="*/ 139 h 1290"/>
                <a:gd name="T14" fmla="*/ 833 w 1383"/>
                <a:gd name="T15" fmla="*/ 53 h 1290"/>
                <a:gd name="T16" fmla="*/ 751 w 1383"/>
                <a:gd name="T17" fmla="*/ 79 h 1290"/>
                <a:gd name="T18" fmla="*/ 715 w 1383"/>
                <a:gd name="T19" fmla="*/ 103 h 1290"/>
                <a:gd name="T20" fmla="*/ 709 w 1383"/>
                <a:gd name="T21" fmla="*/ 105 h 1290"/>
                <a:gd name="T22" fmla="*/ 678 w 1383"/>
                <a:gd name="T23" fmla="*/ 85 h 1290"/>
                <a:gd name="T24" fmla="*/ 656 w 1383"/>
                <a:gd name="T25" fmla="*/ 47 h 1290"/>
                <a:gd name="T26" fmla="*/ 580 w 1383"/>
                <a:gd name="T27" fmla="*/ 41 h 1290"/>
                <a:gd name="T28" fmla="*/ 516 w 1383"/>
                <a:gd name="T29" fmla="*/ 117 h 1290"/>
                <a:gd name="T30" fmla="*/ 463 w 1383"/>
                <a:gd name="T31" fmla="*/ 204 h 1290"/>
                <a:gd name="T32" fmla="*/ 405 w 1383"/>
                <a:gd name="T33" fmla="*/ 262 h 1290"/>
                <a:gd name="T34" fmla="*/ 330 w 1383"/>
                <a:gd name="T35" fmla="*/ 250 h 1290"/>
                <a:gd name="T36" fmla="*/ 302 w 1383"/>
                <a:gd name="T37" fmla="*/ 234 h 1290"/>
                <a:gd name="T38" fmla="*/ 254 w 1383"/>
                <a:gd name="T39" fmla="*/ 302 h 1290"/>
                <a:gd name="T40" fmla="*/ 182 w 1383"/>
                <a:gd name="T41" fmla="*/ 306 h 1290"/>
                <a:gd name="T42" fmla="*/ 119 w 1383"/>
                <a:gd name="T43" fmla="*/ 306 h 1290"/>
                <a:gd name="T44" fmla="*/ 121 w 1383"/>
                <a:gd name="T45" fmla="*/ 355 h 1290"/>
                <a:gd name="T46" fmla="*/ 103 w 1383"/>
                <a:gd name="T47" fmla="*/ 447 h 1290"/>
                <a:gd name="T48" fmla="*/ 23 w 1383"/>
                <a:gd name="T49" fmla="*/ 681 h 1290"/>
                <a:gd name="T50" fmla="*/ 53 w 1383"/>
                <a:gd name="T51" fmla="*/ 660 h 1290"/>
                <a:gd name="T52" fmla="*/ 69 w 1383"/>
                <a:gd name="T53" fmla="*/ 602 h 1290"/>
                <a:gd name="T54" fmla="*/ 107 w 1383"/>
                <a:gd name="T55" fmla="*/ 582 h 1290"/>
                <a:gd name="T56" fmla="*/ 188 w 1383"/>
                <a:gd name="T57" fmla="*/ 604 h 1290"/>
                <a:gd name="T58" fmla="*/ 204 w 1383"/>
                <a:gd name="T59" fmla="*/ 606 h 1290"/>
                <a:gd name="T60" fmla="*/ 236 w 1383"/>
                <a:gd name="T61" fmla="*/ 660 h 1290"/>
                <a:gd name="T62" fmla="*/ 298 w 1383"/>
                <a:gd name="T63" fmla="*/ 739 h 1290"/>
                <a:gd name="T64" fmla="*/ 427 w 1383"/>
                <a:gd name="T65" fmla="*/ 787 h 1290"/>
                <a:gd name="T66" fmla="*/ 487 w 1383"/>
                <a:gd name="T67" fmla="*/ 829 h 1290"/>
                <a:gd name="T68" fmla="*/ 570 w 1383"/>
                <a:gd name="T69" fmla="*/ 864 h 1290"/>
                <a:gd name="T70" fmla="*/ 630 w 1383"/>
                <a:gd name="T71" fmla="*/ 856 h 1290"/>
                <a:gd name="T72" fmla="*/ 676 w 1383"/>
                <a:gd name="T73" fmla="*/ 852 h 1290"/>
                <a:gd name="T74" fmla="*/ 721 w 1383"/>
                <a:gd name="T75" fmla="*/ 890 h 1290"/>
                <a:gd name="T76" fmla="*/ 727 w 1383"/>
                <a:gd name="T77" fmla="*/ 962 h 1290"/>
                <a:gd name="T78" fmla="*/ 672 w 1383"/>
                <a:gd name="T79" fmla="*/ 1013 h 1290"/>
                <a:gd name="T80" fmla="*/ 691 w 1383"/>
                <a:gd name="T81" fmla="*/ 1081 h 1290"/>
                <a:gd name="T82" fmla="*/ 785 w 1383"/>
                <a:gd name="T83" fmla="*/ 1196 h 1290"/>
                <a:gd name="T84" fmla="*/ 819 w 1383"/>
                <a:gd name="T85" fmla="*/ 1270 h 1290"/>
                <a:gd name="T86" fmla="*/ 980 w 1383"/>
                <a:gd name="T87" fmla="*/ 1149 h 1290"/>
                <a:gd name="T88" fmla="*/ 936 w 1383"/>
                <a:gd name="T89" fmla="*/ 1069 h 1290"/>
                <a:gd name="T90" fmla="*/ 970 w 1383"/>
                <a:gd name="T91" fmla="*/ 1002 h 1290"/>
                <a:gd name="T92" fmla="*/ 1109 w 1383"/>
                <a:gd name="T93" fmla="*/ 840 h 1290"/>
                <a:gd name="T94" fmla="*/ 1151 w 1383"/>
                <a:gd name="T95" fmla="*/ 735 h 1290"/>
                <a:gd name="T96" fmla="*/ 1224 w 1383"/>
                <a:gd name="T97" fmla="*/ 644 h 1290"/>
                <a:gd name="T98" fmla="*/ 1286 w 1383"/>
                <a:gd name="T99" fmla="*/ 554 h 1290"/>
                <a:gd name="T100" fmla="*/ 1284 w 1383"/>
                <a:gd name="T101" fmla="*/ 516 h 1290"/>
                <a:gd name="T102" fmla="*/ 1322 w 1383"/>
                <a:gd name="T103" fmla="*/ 483 h 1290"/>
                <a:gd name="T104" fmla="*/ 1381 w 1383"/>
                <a:gd name="T105" fmla="*/ 467 h 1290"/>
                <a:gd name="T106" fmla="*/ 1375 w 1383"/>
                <a:gd name="T107" fmla="*/ 385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3" h="1290">
                  <a:moveTo>
                    <a:pt x="1375" y="385"/>
                  </a:moveTo>
                  <a:lnTo>
                    <a:pt x="1375" y="385"/>
                  </a:lnTo>
                  <a:lnTo>
                    <a:pt x="1373" y="371"/>
                  </a:lnTo>
                  <a:lnTo>
                    <a:pt x="1369" y="359"/>
                  </a:lnTo>
                  <a:lnTo>
                    <a:pt x="1365" y="349"/>
                  </a:lnTo>
                  <a:lnTo>
                    <a:pt x="1359" y="341"/>
                  </a:lnTo>
                  <a:lnTo>
                    <a:pt x="1351" y="336"/>
                  </a:lnTo>
                  <a:lnTo>
                    <a:pt x="1342" y="330"/>
                  </a:lnTo>
                  <a:lnTo>
                    <a:pt x="1330" y="326"/>
                  </a:lnTo>
                  <a:lnTo>
                    <a:pt x="1318" y="322"/>
                  </a:lnTo>
                  <a:lnTo>
                    <a:pt x="1318" y="322"/>
                  </a:lnTo>
                  <a:lnTo>
                    <a:pt x="1296" y="316"/>
                  </a:lnTo>
                  <a:lnTo>
                    <a:pt x="1282" y="310"/>
                  </a:lnTo>
                  <a:lnTo>
                    <a:pt x="1270" y="304"/>
                  </a:lnTo>
                  <a:lnTo>
                    <a:pt x="1264" y="296"/>
                  </a:lnTo>
                  <a:lnTo>
                    <a:pt x="1262" y="284"/>
                  </a:lnTo>
                  <a:lnTo>
                    <a:pt x="1264" y="272"/>
                  </a:lnTo>
                  <a:lnTo>
                    <a:pt x="1270" y="256"/>
                  </a:lnTo>
                  <a:lnTo>
                    <a:pt x="1280" y="236"/>
                  </a:lnTo>
                  <a:lnTo>
                    <a:pt x="1280" y="236"/>
                  </a:lnTo>
                  <a:lnTo>
                    <a:pt x="1266" y="220"/>
                  </a:lnTo>
                  <a:lnTo>
                    <a:pt x="1256" y="210"/>
                  </a:lnTo>
                  <a:lnTo>
                    <a:pt x="1248" y="204"/>
                  </a:lnTo>
                  <a:lnTo>
                    <a:pt x="1238" y="202"/>
                  </a:lnTo>
                  <a:lnTo>
                    <a:pt x="1238" y="202"/>
                  </a:lnTo>
                  <a:lnTo>
                    <a:pt x="1230" y="202"/>
                  </a:lnTo>
                  <a:lnTo>
                    <a:pt x="1222" y="206"/>
                  </a:lnTo>
                  <a:lnTo>
                    <a:pt x="1194" y="218"/>
                  </a:lnTo>
                  <a:lnTo>
                    <a:pt x="1194" y="218"/>
                  </a:lnTo>
                  <a:lnTo>
                    <a:pt x="1173" y="228"/>
                  </a:lnTo>
                  <a:lnTo>
                    <a:pt x="1151" y="234"/>
                  </a:lnTo>
                  <a:lnTo>
                    <a:pt x="1127" y="238"/>
                  </a:lnTo>
                  <a:lnTo>
                    <a:pt x="1103" y="238"/>
                  </a:lnTo>
                  <a:lnTo>
                    <a:pt x="1103" y="238"/>
                  </a:lnTo>
                  <a:lnTo>
                    <a:pt x="1067" y="236"/>
                  </a:lnTo>
                  <a:lnTo>
                    <a:pt x="1033" y="230"/>
                  </a:lnTo>
                  <a:lnTo>
                    <a:pt x="1000" y="218"/>
                  </a:lnTo>
                  <a:lnTo>
                    <a:pt x="970" y="204"/>
                  </a:lnTo>
                  <a:lnTo>
                    <a:pt x="940" y="184"/>
                  </a:lnTo>
                  <a:lnTo>
                    <a:pt x="912" y="163"/>
                  </a:lnTo>
                  <a:lnTo>
                    <a:pt x="902" y="151"/>
                  </a:lnTo>
                  <a:lnTo>
                    <a:pt x="890" y="139"/>
                  </a:lnTo>
                  <a:lnTo>
                    <a:pt x="880" y="125"/>
                  </a:lnTo>
                  <a:lnTo>
                    <a:pt x="872" y="111"/>
                  </a:lnTo>
                  <a:lnTo>
                    <a:pt x="872" y="111"/>
                  </a:lnTo>
                  <a:lnTo>
                    <a:pt x="862" y="95"/>
                  </a:lnTo>
                  <a:lnTo>
                    <a:pt x="854" y="81"/>
                  </a:lnTo>
                  <a:lnTo>
                    <a:pt x="833" y="53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75" y="23"/>
                  </a:lnTo>
                  <a:lnTo>
                    <a:pt x="765" y="47"/>
                  </a:lnTo>
                  <a:lnTo>
                    <a:pt x="765" y="47"/>
                  </a:lnTo>
                  <a:lnTo>
                    <a:pt x="751" y="79"/>
                  </a:lnTo>
                  <a:lnTo>
                    <a:pt x="751" y="79"/>
                  </a:lnTo>
                  <a:lnTo>
                    <a:pt x="745" y="89"/>
                  </a:lnTo>
                  <a:lnTo>
                    <a:pt x="737" y="95"/>
                  </a:lnTo>
                  <a:lnTo>
                    <a:pt x="727" y="101"/>
                  </a:lnTo>
                  <a:lnTo>
                    <a:pt x="715" y="103"/>
                  </a:lnTo>
                  <a:lnTo>
                    <a:pt x="715" y="103"/>
                  </a:lnTo>
                  <a:lnTo>
                    <a:pt x="713" y="103"/>
                  </a:lnTo>
                  <a:lnTo>
                    <a:pt x="713" y="103"/>
                  </a:lnTo>
                  <a:lnTo>
                    <a:pt x="711" y="103"/>
                  </a:lnTo>
                  <a:lnTo>
                    <a:pt x="711" y="103"/>
                  </a:lnTo>
                  <a:lnTo>
                    <a:pt x="709" y="105"/>
                  </a:lnTo>
                  <a:lnTo>
                    <a:pt x="709" y="105"/>
                  </a:lnTo>
                  <a:lnTo>
                    <a:pt x="693" y="101"/>
                  </a:lnTo>
                  <a:lnTo>
                    <a:pt x="693" y="101"/>
                  </a:lnTo>
                  <a:lnTo>
                    <a:pt x="693" y="99"/>
                  </a:lnTo>
                  <a:lnTo>
                    <a:pt x="693" y="99"/>
                  </a:lnTo>
                  <a:lnTo>
                    <a:pt x="685" y="93"/>
                  </a:lnTo>
                  <a:lnTo>
                    <a:pt x="678" y="85"/>
                  </a:lnTo>
                  <a:lnTo>
                    <a:pt x="678" y="85"/>
                  </a:lnTo>
                  <a:lnTo>
                    <a:pt x="668" y="69"/>
                  </a:lnTo>
                  <a:lnTo>
                    <a:pt x="668" y="69"/>
                  </a:lnTo>
                  <a:lnTo>
                    <a:pt x="662" y="57"/>
                  </a:lnTo>
                  <a:lnTo>
                    <a:pt x="656" y="47"/>
                  </a:lnTo>
                  <a:lnTo>
                    <a:pt x="656" y="47"/>
                  </a:lnTo>
                  <a:lnTo>
                    <a:pt x="646" y="17"/>
                  </a:lnTo>
                  <a:lnTo>
                    <a:pt x="646" y="17"/>
                  </a:lnTo>
                  <a:lnTo>
                    <a:pt x="620" y="27"/>
                  </a:lnTo>
                  <a:lnTo>
                    <a:pt x="620" y="27"/>
                  </a:lnTo>
                  <a:lnTo>
                    <a:pt x="598" y="33"/>
                  </a:lnTo>
                  <a:lnTo>
                    <a:pt x="580" y="41"/>
                  </a:lnTo>
                  <a:lnTo>
                    <a:pt x="564" y="51"/>
                  </a:lnTo>
                  <a:lnTo>
                    <a:pt x="552" y="59"/>
                  </a:lnTo>
                  <a:lnTo>
                    <a:pt x="540" y="71"/>
                  </a:lnTo>
                  <a:lnTo>
                    <a:pt x="530" y="83"/>
                  </a:lnTo>
                  <a:lnTo>
                    <a:pt x="522" y="99"/>
                  </a:lnTo>
                  <a:lnTo>
                    <a:pt x="516" y="117"/>
                  </a:lnTo>
                  <a:lnTo>
                    <a:pt x="516" y="117"/>
                  </a:lnTo>
                  <a:lnTo>
                    <a:pt x="511" y="133"/>
                  </a:lnTo>
                  <a:lnTo>
                    <a:pt x="505" y="149"/>
                  </a:lnTo>
                  <a:lnTo>
                    <a:pt x="495" y="165"/>
                  </a:lnTo>
                  <a:lnTo>
                    <a:pt x="485" y="178"/>
                  </a:lnTo>
                  <a:lnTo>
                    <a:pt x="463" y="204"/>
                  </a:lnTo>
                  <a:lnTo>
                    <a:pt x="441" y="228"/>
                  </a:lnTo>
                  <a:lnTo>
                    <a:pt x="441" y="228"/>
                  </a:lnTo>
                  <a:lnTo>
                    <a:pt x="419" y="252"/>
                  </a:lnTo>
                  <a:lnTo>
                    <a:pt x="419" y="252"/>
                  </a:lnTo>
                  <a:lnTo>
                    <a:pt x="413" y="256"/>
                  </a:lnTo>
                  <a:lnTo>
                    <a:pt x="405" y="262"/>
                  </a:lnTo>
                  <a:lnTo>
                    <a:pt x="395" y="266"/>
                  </a:lnTo>
                  <a:lnTo>
                    <a:pt x="383" y="266"/>
                  </a:lnTo>
                  <a:lnTo>
                    <a:pt x="383" y="266"/>
                  </a:lnTo>
                  <a:lnTo>
                    <a:pt x="367" y="266"/>
                  </a:lnTo>
                  <a:lnTo>
                    <a:pt x="347" y="260"/>
                  </a:lnTo>
                  <a:lnTo>
                    <a:pt x="330" y="250"/>
                  </a:lnTo>
                  <a:lnTo>
                    <a:pt x="320" y="244"/>
                  </a:lnTo>
                  <a:lnTo>
                    <a:pt x="312" y="238"/>
                  </a:lnTo>
                  <a:lnTo>
                    <a:pt x="312" y="238"/>
                  </a:lnTo>
                  <a:lnTo>
                    <a:pt x="306" y="230"/>
                  </a:lnTo>
                  <a:lnTo>
                    <a:pt x="306" y="230"/>
                  </a:lnTo>
                  <a:lnTo>
                    <a:pt x="302" y="234"/>
                  </a:lnTo>
                  <a:lnTo>
                    <a:pt x="302" y="234"/>
                  </a:lnTo>
                  <a:lnTo>
                    <a:pt x="292" y="260"/>
                  </a:lnTo>
                  <a:lnTo>
                    <a:pt x="286" y="272"/>
                  </a:lnTo>
                  <a:lnTo>
                    <a:pt x="276" y="284"/>
                  </a:lnTo>
                  <a:lnTo>
                    <a:pt x="266" y="294"/>
                  </a:lnTo>
                  <a:lnTo>
                    <a:pt x="254" y="302"/>
                  </a:lnTo>
                  <a:lnTo>
                    <a:pt x="238" y="306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02" y="308"/>
                  </a:lnTo>
                  <a:lnTo>
                    <a:pt x="182" y="306"/>
                  </a:lnTo>
                  <a:lnTo>
                    <a:pt x="182" y="306"/>
                  </a:lnTo>
                  <a:lnTo>
                    <a:pt x="173" y="304"/>
                  </a:lnTo>
                  <a:lnTo>
                    <a:pt x="173" y="304"/>
                  </a:lnTo>
                  <a:lnTo>
                    <a:pt x="149" y="300"/>
                  </a:lnTo>
                  <a:lnTo>
                    <a:pt x="125" y="294"/>
                  </a:lnTo>
                  <a:lnTo>
                    <a:pt x="125" y="294"/>
                  </a:lnTo>
                  <a:lnTo>
                    <a:pt x="119" y="306"/>
                  </a:lnTo>
                  <a:lnTo>
                    <a:pt x="113" y="320"/>
                  </a:lnTo>
                  <a:lnTo>
                    <a:pt x="111" y="332"/>
                  </a:lnTo>
                  <a:lnTo>
                    <a:pt x="111" y="336"/>
                  </a:lnTo>
                  <a:lnTo>
                    <a:pt x="111" y="340"/>
                  </a:lnTo>
                  <a:lnTo>
                    <a:pt x="111" y="340"/>
                  </a:lnTo>
                  <a:lnTo>
                    <a:pt x="121" y="355"/>
                  </a:lnTo>
                  <a:lnTo>
                    <a:pt x="125" y="369"/>
                  </a:lnTo>
                  <a:lnTo>
                    <a:pt x="125" y="383"/>
                  </a:lnTo>
                  <a:lnTo>
                    <a:pt x="125" y="395"/>
                  </a:lnTo>
                  <a:lnTo>
                    <a:pt x="121" y="409"/>
                  </a:lnTo>
                  <a:lnTo>
                    <a:pt x="115" y="421"/>
                  </a:lnTo>
                  <a:lnTo>
                    <a:pt x="103" y="447"/>
                  </a:lnTo>
                  <a:lnTo>
                    <a:pt x="103" y="447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12" y="681"/>
                  </a:lnTo>
                  <a:lnTo>
                    <a:pt x="23" y="681"/>
                  </a:lnTo>
                  <a:lnTo>
                    <a:pt x="23" y="681"/>
                  </a:lnTo>
                  <a:lnTo>
                    <a:pt x="31" y="681"/>
                  </a:lnTo>
                  <a:lnTo>
                    <a:pt x="37" y="679"/>
                  </a:lnTo>
                  <a:lnTo>
                    <a:pt x="41" y="677"/>
                  </a:lnTo>
                  <a:lnTo>
                    <a:pt x="47" y="673"/>
                  </a:lnTo>
                  <a:lnTo>
                    <a:pt x="49" y="668"/>
                  </a:lnTo>
                  <a:lnTo>
                    <a:pt x="53" y="660"/>
                  </a:lnTo>
                  <a:lnTo>
                    <a:pt x="57" y="642"/>
                  </a:lnTo>
                  <a:lnTo>
                    <a:pt x="57" y="642"/>
                  </a:lnTo>
                  <a:lnTo>
                    <a:pt x="57" y="632"/>
                  </a:lnTo>
                  <a:lnTo>
                    <a:pt x="61" y="620"/>
                  </a:lnTo>
                  <a:lnTo>
                    <a:pt x="63" y="610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9" y="592"/>
                  </a:lnTo>
                  <a:lnTo>
                    <a:pt x="89" y="586"/>
                  </a:lnTo>
                  <a:lnTo>
                    <a:pt x="97" y="582"/>
                  </a:lnTo>
                  <a:lnTo>
                    <a:pt x="107" y="582"/>
                  </a:lnTo>
                  <a:lnTo>
                    <a:pt x="107" y="582"/>
                  </a:lnTo>
                  <a:lnTo>
                    <a:pt x="117" y="582"/>
                  </a:lnTo>
                  <a:lnTo>
                    <a:pt x="127" y="586"/>
                  </a:lnTo>
                  <a:lnTo>
                    <a:pt x="149" y="594"/>
                  </a:lnTo>
                  <a:lnTo>
                    <a:pt x="169" y="600"/>
                  </a:lnTo>
                  <a:lnTo>
                    <a:pt x="179" y="604"/>
                  </a:lnTo>
                  <a:lnTo>
                    <a:pt x="188" y="604"/>
                  </a:lnTo>
                  <a:lnTo>
                    <a:pt x="188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204" y="606"/>
                  </a:lnTo>
                  <a:lnTo>
                    <a:pt x="212" y="610"/>
                  </a:lnTo>
                  <a:lnTo>
                    <a:pt x="220" y="616"/>
                  </a:lnTo>
                  <a:lnTo>
                    <a:pt x="224" y="624"/>
                  </a:lnTo>
                  <a:lnTo>
                    <a:pt x="224" y="624"/>
                  </a:lnTo>
                  <a:lnTo>
                    <a:pt x="230" y="642"/>
                  </a:lnTo>
                  <a:lnTo>
                    <a:pt x="236" y="660"/>
                  </a:lnTo>
                  <a:lnTo>
                    <a:pt x="244" y="675"/>
                  </a:lnTo>
                  <a:lnTo>
                    <a:pt x="254" y="691"/>
                  </a:lnTo>
                  <a:lnTo>
                    <a:pt x="264" y="705"/>
                  </a:lnTo>
                  <a:lnTo>
                    <a:pt x="274" y="717"/>
                  </a:lnTo>
                  <a:lnTo>
                    <a:pt x="286" y="729"/>
                  </a:lnTo>
                  <a:lnTo>
                    <a:pt x="298" y="739"/>
                  </a:lnTo>
                  <a:lnTo>
                    <a:pt x="312" y="747"/>
                  </a:lnTo>
                  <a:lnTo>
                    <a:pt x="326" y="755"/>
                  </a:lnTo>
                  <a:lnTo>
                    <a:pt x="357" y="769"/>
                  </a:lnTo>
                  <a:lnTo>
                    <a:pt x="391" y="779"/>
                  </a:lnTo>
                  <a:lnTo>
                    <a:pt x="427" y="787"/>
                  </a:lnTo>
                  <a:lnTo>
                    <a:pt x="427" y="787"/>
                  </a:lnTo>
                  <a:lnTo>
                    <a:pt x="441" y="793"/>
                  </a:lnTo>
                  <a:lnTo>
                    <a:pt x="455" y="799"/>
                  </a:lnTo>
                  <a:lnTo>
                    <a:pt x="467" y="809"/>
                  </a:lnTo>
                  <a:lnTo>
                    <a:pt x="479" y="819"/>
                  </a:lnTo>
                  <a:lnTo>
                    <a:pt x="479" y="819"/>
                  </a:lnTo>
                  <a:lnTo>
                    <a:pt x="487" y="829"/>
                  </a:lnTo>
                  <a:lnTo>
                    <a:pt x="499" y="839"/>
                  </a:lnTo>
                  <a:lnTo>
                    <a:pt x="512" y="846"/>
                  </a:lnTo>
                  <a:lnTo>
                    <a:pt x="526" y="852"/>
                  </a:lnTo>
                  <a:lnTo>
                    <a:pt x="540" y="858"/>
                  </a:lnTo>
                  <a:lnTo>
                    <a:pt x="554" y="862"/>
                  </a:lnTo>
                  <a:lnTo>
                    <a:pt x="570" y="864"/>
                  </a:lnTo>
                  <a:lnTo>
                    <a:pt x="586" y="866"/>
                  </a:lnTo>
                  <a:lnTo>
                    <a:pt x="586" y="866"/>
                  </a:lnTo>
                  <a:lnTo>
                    <a:pt x="596" y="864"/>
                  </a:lnTo>
                  <a:lnTo>
                    <a:pt x="608" y="862"/>
                  </a:lnTo>
                  <a:lnTo>
                    <a:pt x="620" y="860"/>
                  </a:lnTo>
                  <a:lnTo>
                    <a:pt x="630" y="856"/>
                  </a:lnTo>
                  <a:lnTo>
                    <a:pt x="630" y="856"/>
                  </a:lnTo>
                  <a:lnTo>
                    <a:pt x="642" y="850"/>
                  </a:lnTo>
                  <a:lnTo>
                    <a:pt x="658" y="850"/>
                  </a:lnTo>
                  <a:lnTo>
                    <a:pt x="658" y="850"/>
                  </a:lnTo>
                  <a:lnTo>
                    <a:pt x="666" y="850"/>
                  </a:lnTo>
                  <a:lnTo>
                    <a:pt x="676" y="852"/>
                  </a:lnTo>
                  <a:lnTo>
                    <a:pt x="683" y="856"/>
                  </a:lnTo>
                  <a:lnTo>
                    <a:pt x="693" y="860"/>
                  </a:lnTo>
                  <a:lnTo>
                    <a:pt x="701" y="866"/>
                  </a:lnTo>
                  <a:lnTo>
                    <a:pt x="709" y="874"/>
                  </a:lnTo>
                  <a:lnTo>
                    <a:pt x="715" y="882"/>
                  </a:lnTo>
                  <a:lnTo>
                    <a:pt x="721" y="890"/>
                  </a:lnTo>
                  <a:lnTo>
                    <a:pt x="721" y="890"/>
                  </a:lnTo>
                  <a:lnTo>
                    <a:pt x="727" y="906"/>
                  </a:lnTo>
                  <a:lnTo>
                    <a:pt x="731" y="920"/>
                  </a:lnTo>
                  <a:lnTo>
                    <a:pt x="733" y="936"/>
                  </a:lnTo>
                  <a:lnTo>
                    <a:pt x="731" y="950"/>
                  </a:lnTo>
                  <a:lnTo>
                    <a:pt x="727" y="962"/>
                  </a:lnTo>
                  <a:lnTo>
                    <a:pt x="721" y="976"/>
                  </a:lnTo>
                  <a:lnTo>
                    <a:pt x="713" y="986"/>
                  </a:lnTo>
                  <a:lnTo>
                    <a:pt x="703" y="994"/>
                  </a:lnTo>
                  <a:lnTo>
                    <a:pt x="703" y="994"/>
                  </a:lnTo>
                  <a:lnTo>
                    <a:pt x="685" y="1005"/>
                  </a:lnTo>
                  <a:lnTo>
                    <a:pt x="672" y="1013"/>
                  </a:lnTo>
                  <a:lnTo>
                    <a:pt x="664" y="1023"/>
                  </a:lnTo>
                  <a:lnTo>
                    <a:pt x="660" y="1031"/>
                  </a:lnTo>
                  <a:lnTo>
                    <a:pt x="662" y="1041"/>
                  </a:lnTo>
                  <a:lnTo>
                    <a:pt x="666" y="1051"/>
                  </a:lnTo>
                  <a:lnTo>
                    <a:pt x="676" y="1065"/>
                  </a:lnTo>
                  <a:lnTo>
                    <a:pt x="691" y="1081"/>
                  </a:lnTo>
                  <a:lnTo>
                    <a:pt x="691" y="1081"/>
                  </a:lnTo>
                  <a:lnTo>
                    <a:pt x="725" y="1117"/>
                  </a:lnTo>
                  <a:lnTo>
                    <a:pt x="741" y="1135"/>
                  </a:lnTo>
                  <a:lnTo>
                    <a:pt x="757" y="1155"/>
                  </a:lnTo>
                  <a:lnTo>
                    <a:pt x="771" y="1174"/>
                  </a:lnTo>
                  <a:lnTo>
                    <a:pt x="785" y="1196"/>
                  </a:lnTo>
                  <a:lnTo>
                    <a:pt x="795" y="1220"/>
                  </a:lnTo>
                  <a:lnTo>
                    <a:pt x="803" y="1244"/>
                  </a:lnTo>
                  <a:lnTo>
                    <a:pt x="803" y="1244"/>
                  </a:lnTo>
                  <a:lnTo>
                    <a:pt x="805" y="1252"/>
                  </a:lnTo>
                  <a:lnTo>
                    <a:pt x="809" y="1258"/>
                  </a:lnTo>
                  <a:lnTo>
                    <a:pt x="819" y="1270"/>
                  </a:lnTo>
                  <a:lnTo>
                    <a:pt x="837" y="1290"/>
                  </a:lnTo>
                  <a:lnTo>
                    <a:pt x="837" y="1290"/>
                  </a:lnTo>
                  <a:lnTo>
                    <a:pt x="1013" y="1188"/>
                  </a:lnTo>
                  <a:lnTo>
                    <a:pt x="1013" y="1188"/>
                  </a:lnTo>
                  <a:lnTo>
                    <a:pt x="998" y="1169"/>
                  </a:lnTo>
                  <a:lnTo>
                    <a:pt x="980" y="1149"/>
                  </a:lnTo>
                  <a:lnTo>
                    <a:pt x="980" y="1149"/>
                  </a:lnTo>
                  <a:lnTo>
                    <a:pt x="964" y="1133"/>
                  </a:lnTo>
                  <a:lnTo>
                    <a:pt x="952" y="1117"/>
                  </a:lnTo>
                  <a:lnTo>
                    <a:pt x="942" y="1101"/>
                  </a:lnTo>
                  <a:lnTo>
                    <a:pt x="938" y="1085"/>
                  </a:lnTo>
                  <a:lnTo>
                    <a:pt x="936" y="1069"/>
                  </a:lnTo>
                  <a:lnTo>
                    <a:pt x="940" y="1055"/>
                  </a:lnTo>
                  <a:lnTo>
                    <a:pt x="946" y="1039"/>
                  </a:lnTo>
                  <a:lnTo>
                    <a:pt x="956" y="1025"/>
                  </a:lnTo>
                  <a:lnTo>
                    <a:pt x="956" y="1025"/>
                  </a:lnTo>
                  <a:lnTo>
                    <a:pt x="960" y="1011"/>
                  </a:lnTo>
                  <a:lnTo>
                    <a:pt x="970" y="1002"/>
                  </a:lnTo>
                  <a:lnTo>
                    <a:pt x="970" y="1002"/>
                  </a:lnTo>
                  <a:lnTo>
                    <a:pt x="1023" y="950"/>
                  </a:lnTo>
                  <a:lnTo>
                    <a:pt x="1049" y="924"/>
                  </a:lnTo>
                  <a:lnTo>
                    <a:pt x="1071" y="898"/>
                  </a:lnTo>
                  <a:lnTo>
                    <a:pt x="1091" y="870"/>
                  </a:lnTo>
                  <a:lnTo>
                    <a:pt x="1109" y="840"/>
                  </a:lnTo>
                  <a:lnTo>
                    <a:pt x="1123" y="809"/>
                  </a:lnTo>
                  <a:lnTo>
                    <a:pt x="1133" y="773"/>
                  </a:lnTo>
                  <a:lnTo>
                    <a:pt x="1133" y="773"/>
                  </a:lnTo>
                  <a:lnTo>
                    <a:pt x="1135" y="763"/>
                  </a:lnTo>
                  <a:lnTo>
                    <a:pt x="1139" y="753"/>
                  </a:lnTo>
                  <a:lnTo>
                    <a:pt x="1151" y="735"/>
                  </a:lnTo>
                  <a:lnTo>
                    <a:pt x="1163" y="719"/>
                  </a:lnTo>
                  <a:lnTo>
                    <a:pt x="1177" y="703"/>
                  </a:lnTo>
                  <a:lnTo>
                    <a:pt x="1177" y="703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224" y="644"/>
                  </a:lnTo>
                  <a:lnTo>
                    <a:pt x="1224" y="644"/>
                  </a:lnTo>
                  <a:lnTo>
                    <a:pt x="1262" y="594"/>
                  </a:lnTo>
                  <a:lnTo>
                    <a:pt x="1262" y="594"/>
                  </a:lnTo>
                  <a:lnTo>
                    <a:pt x="1288" y="558"/>
                  </a:lnTo>
                  <a:lnTo>
                    <a:pt x="1288" y="558"/>
                  </a:lnTo>
                  <a:lnTo>
                    <a:pt x="1286" y="554"/>
                  </a:lnTo>
                  <a:lnTo>
                    <a:pt x="1286" y="554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2" y="530"/>
                  </a:lnTo>
                  <a:lnTo>
                    <a:pt x="1282" y="530"/>
                  </a:lnTo>
                  <a:lnTo>
                    <a:pt x="1284" y="516"/>
                  </a:lnTo>
                  <a:lnTo>
                    <a:pt x="1288" y="505"/>
                  </a:lnTo>
                  <a:lnTo>
                    <a:pt x="1296" y="495"/>
                  </a:lnTo>
                  <a:lnTo>
                    <a:pt x="1308" y="489"/>
                  </a:lnTo>
                  <a:lnTo>
                    <a:pt x="1308" y="489"/>
                  </a:lnTo>
                  <a:lnTo>
                    <a:pt x="1322" y="483"/>
                  </a:lnTo>
                  <a:lnTo>
                    <a:pt x="1322" y="483"/>
                  </a:lnTo>
                  <a:lnTo>
                    <a:pt x="1343" y="473"/>
                  </a:lnTo>
                  <a:lnTo>
                    <a:pt x="1357" y="469"/>
                  </a:lnTo>
                  <a:lnTo>
                    <a:pt x="1373" y="467"/>
                  </a:lnTo>
                  <a:lnTo>
                    <a:pt x="1373" y="467"/>
                  </a:lnTo>
                  <a:lnTo>
                    <a:pt x="1381" y="467"/>
                  </a:lnTo>
                  <a:lnTo>
                    <a:pt x="1381" y="467"/>
                  </a:lnTo>
                  <a:lnTo>
                    <a:pt x="1383" y="467"/>
                  </a:lnTo>
                  <a:lnTo>
                    <a:pt x="1383" y="467"/>
                  </a:lnTo>
                  <a:lnTo>
                    <a:pt x="1379" y="427"/>
                  </a:lnTo>
                  <a:lnTo>
                    <a:pt x="1375" y="405"/>
                  </a:lnTo>
                  <a:lnTo>
                    <a:pt x="1375" y="385"/>
                  </a:lnTo>
                  <a:lnTo>
                    <a:pt x="1375" y="38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0" name="Freeform 12"/>
            <p:cNvSpPr>
              <a:spLocks/>
            </p:cNvSpPr>
            <p:nvPr/>
          </p:nvSpPr>
          <p:spPr bwMode="auto">
            <a:xfrm>
              <a:off x="7104907" y="2482470"/>
              <a:ext cx="211082" cy="157419"/>
            </a:xfrm>
            <a:custGeom>
              <a:avLst/>
              <a:gdLst>
                <a:gd name="T0" fmla="*/ 302 w 1274"/>
                <a:gd name="T1" fmla="*/ 891 h 960"/>
                <a:gd name="T2" fmla="*/ 346 w 1274"/>
                <a:gd name="T3" fmla="*/ 863 h 960"/>
                <a:gd name="T4" fmla="*/ 387 w 1274"/>
                <a:gd name="T5" fmla="*/ 863 h 960"/>
                <a:gd name="T6" fmla="*/ 423 w 1274"/>
                <a:gd name="T7" fmla="*/ 873 h 960"/>
                <a:gd name="T8" fmla="*/ 437 w 1274"/>
                <a:gd name="T9" fmla="*/ 863 h 960"/>
                <a:gd name="T10" fmla="*/ 459 w 1274"/>
                <a:gd name="T11" fmla="*/ 833 h 960"/>
                <a:gd name="T12" fmla="*/ 558 w 1274"/>
                <a:gd name="T13" fmla="*/ 779 h 960"/>
                <a:gd name="T14" fmla="*/ 628 w 1274"/>
                <a:gd name="T15" fmla="*/ 763 h 960"/>
                <a:gd name="T16" fmla="*/ 660 w 1274"/>
                <a:gd name="T17" fmla="*/ 769 h 960"/>
                <a:gd name="T18" fmla="*/ 698 w 1274"/>
                <a:gd name="T19" fmla="*/ 791 h 960"/>
                <a:gd name="T20" fmla="*/ 793 w 1274"/>
                <a:gd name="T21" fmla="*/ 815 h 960"/>
                <a:gd name="T22" fmla="*/ 865 w 1274"/>
                <a:gd name="T23" fmla="*/ 827 h 960"/>
                <a:gd name="T24" fmla="*/ 908 w 1274"/>
                <a:gd name="T25" fmla="*/ 853 h 960"/>
                <a:gd name="T26" fmla="*/ 962 w 1274"/>
                <a:gd name="T27" fmla="*/ 887 h 960"/>
                <a:gd name="T28" fmla="*/ 1026 w 1274"/>
                <a:gd name="T29" fmla="*/ 899 h 960"/>
                <a:gd name="T30" fmla="*/ 1037 w 1274"/>
                <a:gd name="T31" fmla="*/ 869 h 960"/>
                <a:gd name="T32" fmla="*/ 1059 w 1274"/>
                <a:gd name="T33" fmla="*/ 839 h 960"/>
                <a:gd name="T34" fmla="*/ 1155 w 1274"/>
                <a:gd name="T35" fmla="*/ 749 h 960"/>
                <a:gd name="T36" fmla="*/ 1218 w 1274"/>
                <a:gd name="T37" fmla="*/ 708 h 960"/>
                <a:gd name="T38" fmla="*/ 1274 w 1274"/>
                <a:gd name="T39" fmla="*/ 678 h 960"/>
                <a:gd name="T40" fmla="*/ 1258 w 1274"/>
                <a:gd name="T41" fmla="*/ 652 h 960"/>
                <a:gd name="T42" fmla="*/ 1179 w 1274"/>
                <a:gd name="T43" fmla="*/ 624 h 960"/>
                <a:gd name="T44" fmla="*/ 1125 w 1274"/>
                <a:gd name="T45" fmla="*/ 559 h 960"/>
                <a:gd name="T46" fmla="*/ 1107 w 1274"/>
                <a:gd name="T47" fmla="*/ 513 h 960"/>
                <a:gd name="T48" fmla="*/ 1111 w 1274"/>
                <a:gd name="T49" fmla="*/ 469 h 960"/>
                <a:gd name="T50" fmla="*/ 1133 w 1274"/>
                <a:gd name="T51" fmla="*/ 417 h 960"/>
                <a:gd name="T52" fmla="*/ 1133 w 1274"/>
                <a:gd name="T53" fmla="*/ 364 h 960"/>
                <a:gd name="T54" fmla="*/ 1087 w 1274"/>
                <a:gd name="T55" fmla="*/ 340 h 960"/>
                <a:gd name="T56" fmla="*/ 1018 w 1274"/>
                <a:gd name="T57" fmla="*/ 336 h 960"/>
                <a:gd name="T58" fmla="*/ 918 w 1274"/>
                <a:gd name="T59" fmla="*/ 342 h 960"/>
                <a:gd name="T60" fmla="*/ 865 w 1274"/>
                <a:gd name="T61" fmla="*/ 330 h 960"/>
                <a:gd name="T62" fmla="*/ 829 w 1274"/>
                <a:gd name="T63" fmla="*/ 272 h 960"/>
                <a:gd name="T64" fmla="*/ 823 w 1274"/>
                <a:gd name="T65" fmla="*/ 217 h 960"/>
                <a:gd name="T66" fmla="*/ 799 w 1274"/>
                <a:gd name="T67" fmla="*/ 161 h 960"/>
                <a:gd name="T68" fmla="*/ 765 w 1274"/>
                <a:gd name="T69" fmla="*/ 105 h 960"/>
                <a:gd name="T70" fmla="*/ 765 w 1274"/>
                <a:gd name="T71" fmla="*/ 66 h 960"/>
                <a:gd name="T72" fmla="*/ 952 w 1274"/>
                <a:gd name="T73" fmla="*/ 205 h 960"/>
                <a:gd name="T74" fmla="*/ 940 w 1274"/>
                <a:gd name="T75" fmla="*/ 137 h 960"/>
                <a:gd name="T76" fmla="*/ 894 w 1274"/>
                <a:gd name="T77" fmla="*/ 82 h 960"/>
                <a:gd name="T78" fmla="*/ 793 w 1274"/>
                <a:gd name="T79" fmla="*/ 16 h 960"/>
                <a:gd name="T80" fmla="*/ 688 w 1274"/>
                <a:gd name="T81" fmla="*/ 2 h 960"/>
                <a:gd name="T82" fmla="*/ 523 w 1274"/>
                <a:gd name="T83" fmla="*/ 4 h 960"/>
                <a:gd name="T84" fmla="*/ 358 w 1274"/>
                <a:gd name="T85" fmla="*/ 16 h 960"/>
                <a:gd name="T86" fmla="*/ 322 w 1274"/>
                <a:gd name="T87" fmla="*/ 36 h 960"/>
                <a:gd name="T88" fmla="*/ 296 w 1274"/>
                <a:gd name="T89" fmla="*/ 60 h 960"/>
                <a:gd name="T90" fmla="*/ 244 w 1274"/>
                <a:gd name="T91" fmla="*/ 76 h 960"/>
                <a:gd name="T92" fmla="*/ 26 w 1274"/>
                <a:gd name="T93" fmla="*/ 173 h 960"/>
                <a:gd name="T94" fmla="*/ 26 w 1274"/>
                <a:gd name="T95" fmla="*/ 175 h 960"/>
                <a:gd name="T96" fmla="*/ 59 w 1274"/>
                <a:gd name="T97" fmla="*/ 376 h 960"/>
                <a:gd name="T98" fmla="*/ 30 w 1274"/>
                <a:gd name="T99" fmla="*/ 429 h 960"/>
                <a:gd name="T100" fmla="*/ 4 w 1274"/>
                <a:gd name="T101" fmla="*/ 445 h 960"/>
                <a:gd name="T102" fmla="*/ 32 w 1274"/>
                <a:gd name="T103" fmla="*/ 495 h 960"/>
                <a:gd name="T104" fmla="*/ 41 w 1274"/>
                <a:gd name="T105" fmla="*/ 573 h 960"/>
                <a:gd name="T106" fmla="*/ 55 w 1274"/>
                <a:gd name="T107" fmla="*/ 608 h 960"/>
                <a:gd name="T108" fmla="*/ 81 w 1274"/>
                <a:gd name="T109" fmla="*/ 646 h 960"/>
                <a:gd name="T110" fmla="*/ 83 w 1274"/>
                <a:gd name="T111" fmla="*/ 706 h 960"/>
                <a:gd name="T112" fmla="*/ 59 w 1274"/>
                <a:gd name="T113" fmla="*/ 746 h 960"/>
                <a:gd name="T114" fmla="*/ 45 w 1274"/>
                <a:gd name="T115" fmla="*/ 829 h 960"/>
                <a:gd name="T116" fmla="*/ 59 w 1274"/>
                <a:gd name="T117" fmla="*/ 879 h 960"/>
                <a:gd name="T118" fmla="*/ 133 w 1274"/>
                <a:gd name="T119" fmla="*/ 938 h 960"/>
                <a:gd name="T120" fmla="*/ 179 w 1274"/>
                <a:gd name="T121" fmla="*/ 956 h 960"/>
                <a:gd name="T122" fmla="*/ 242 w 1274"/>
                <a:gd name="T123" fmla="*/ 958 h 960"/>
                <a:gd name="T124" fmla="*/ 282 w 1274"/>
                <a:gd name="T125" fmla="*/ 92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4" h="960">
                  <a:moveTo>
                    <a:pt x="282" y="920"/>
                  </a:moveTo>
                  <a:lnTo>
                    <a:pt x="282" y="920"/>
                  </a:lnTo>
                  <a:lnTo>
                    <a:pt x="292" y="905"/>
                  </a:lnTo>
                  <a:lnTo>
                    <a:pt x="302" y="891"/>
                  </a:lnTo>
                  <a:lnTo>
                    <a:pt x="314" y="881"/>
                  </a:lnTo>
                  <a:lnTo>
                    <a:pt x="324" y="873"/>
                  </a:lnTo>
                  <a:lnTo>
                    <a:pt x="336" y="867"/>
                  </a:lnTo>
                  <a:lnTo>
                    <a:pt x="346" y="863"/>
                  </a:lnTo>
                  <a:lnTo>
                    <a:pt x="358" y="861"/>
                  </a:lnTo>
                  <a:lnTo>
                    <a:pt x="367" y="861"/>
                  </a:lnTo>
                  <a:lnTo>
                    <a:pt x="367" y="861"/>
                  </a:lnTo>
                  <a:lnTo>
                    <a:pt x="387" y="863"/>
                  </a:lnTo>
                  <a:lnTo>
                    <a:pt x="407" y="869"/>
                  </a:lnTo>
                  <a:lnTo>
                    <a:pt x="407" y="869"/>
                  </a:lnTo>
                  <a:lnTo>
                    <a:pt x="417" y="873"/>
                  </a:lnTo>
                  <a:lnTo>
                    <a:pt x="423" y="873"/>
                  </a:lnTo>
                  <a:lnTo>
                    <a:pt x="423" y="873"/>
                  </a:lnTo>
                  <a:lnTo>
                    <a:pt x="425" y="873"/>
                  </a:lnTo>
                  <a:lnTo>
                    <a:pt x="431" y="871"/>
                  </a:lnTo>
                  <a:lnTo>
                    <a:pt x="437" y="863"/>
                  </a:lnTo>
                  <a:lnTo>
                    <a:pt x="445" y="849"/>
                  </a:lnTo>
                  <a:lnTo>
                    <a:pt x="445" y="849"/>
                  </a:lnTo>
                  <a:lnTo>
                    <a:pt x="451" y="841"/>
                  </a:lnTo>
                  <a:lnTo>
                    <a:pt x="459" y="833"/>
                  </a:lnTo>
                  <a:lnTo>
                    <a:pt x="477" y="817"/>
                  </a:lnTo>
                  <a:lnTo>
                    <a:pt x="503" y="803"/>
                  </a:lnTo>
                  <a:lnTo>
                    <a:pt x="529" y="789"/>
                  </a:lnTo>
                  <a:lnTo>
                    <a:pt x="558" y="779"/>
                  </a:lnTo>
                  <a:lnTo>
                    <a:pt x="584" y="771"/>
                  </a:lnTo>
                  <a:lnTo>
                    <a:pt x="608" y="765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40" y="763"/>
                  </a:lnTo>
                  <a:lnTo>
                    <a:pt x="652" y="767"/>
                  </a:lnTo>
                  <a:lnTo>
                    <a:pt x="660" y="769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82" y="785"/>
                  </a:lnTo>
                  <a:lnTo>
                    <a:pt x="698" y="791"/>
                  </a:lnTo>
                  <a:lnTo>
                    <a:pt x="711" y="797"/>
                  </a:lnTo>
                  <a:lnTo>
                    <a:pt x="727" y="803"/>
                  </a:lnTo>
                  <a:lnTo>
                    <a:pt x="759" y="809"/>
                  </a:lnTo>
                  <a:lnTo>
                    <a:pt x="793" y="815"/>
                  </a:lnTo>
                  <a:lnTo>
                    <a:pt x="793" y="815"/>
                  </a:lnTo>
                  <a:lnTo>
                    <a:pt x="849" y="823"/>
                  </a:lnTo>
                  <a:lnTo>
                    <a:pt x="849" y="823"/>
                  </a:lnTo>
                  <a:lnTo>
                    <a:pt x="865" y="827"/>
                  </a:lnTo>
                  <a:lnTo>
                    <a:pt x="880" y="833"/>
                  </a:lnTo>
                  <a:lnTo>
                    <a:pt x="896" y="841"/>
                  </a:lnTo>
                  <a:lnTo>
                    <a:pt x="908" y="853"/>
                  </a:lnTo>
                  <a:lnTo>
                    <a:pt x="908" y="853"/>
                  </a:lnTo>
                  <a:lnTo>
                    <a:pt x="920" y="865"/>
                  </a:lnTo>
                  <a:lnTo>
                    <a:pt x="934" y="873"/>
                  </a:lnTo>
                  <a:lnTo>
                    <a:pt x="946" y="881"/>
                  </a:lnTo>
                  <a:lnTo>
                    <a:pt x="962" y="887"/>
                  </a:lnTo>
                  <a:lnTo>
                    <a:pt x="976" y="891"/>
                  </a:lnTo>
                  <a:lnTo>
                    <a:pt x="992" y="895"/>
                  </a:lnTo>
                  <a:lnTo>
                    <a:pt x="1026" y="899"/>
                  </a:lnTo>
                  <a:lnTo>
                    <a:pt x="1026" y="899"/>
                  </a:lnTo>
                  <a:lnTo>
                    <a:pt x="1030" y="891"/>
                  </a:lnTo>
                  <a:lnTo>
                    <a:pt x="1033" y="881"/>
                  </a:lnTo>
                  <a:lnTo>
                    <a:pt x="1033" y="881"/>
                  </a:lnTo>
                  <a:lnTo>
                    <a:pt x="1037" y="869"/>
                  </a:lnTo>
                  <a:lnTo>
                    <a:pt x="1043" y="857"/>
                  </a:lnTo>
                  <a:lnTo>
                    <a:pt x="1051" y="847"/>
                  </a:lnTo>
                  <a:lnTo>
                    <a:pt x="1059" y="839"/>
                  </a:lnTo>
                  <a:lnTo>
                    <a:pt x="1059" y="839"/>
                  </a:lnTo>
                  <a:lnTo>
                    <a:pt x="1081" y="823"/>
                  </a:lnTo>
                  <a:lnTo>
                    <a:pt x="1099" y="805"/>
                  </a:lnTo>
                  <a:lnTo>
                    <a:pt x="1135" y="767"/>
                  </a:lnTo>
                  <a:lnTo>
                    <a:pt x="1155" y="749"/>
                  </a:lnTo>
                  <a:lnTo>
                    <a:pt x="1173" y="734"/>
                  </a:lnTo>
                  <a:lnTo>
                    <a:pt x="1195" y="720"/>
                  </a:lnTo>
                  <a:lnTo>
                    <a:pt x="1218" y="708"/>
                  </a:lnTo>
                  <a:lnTo>
                    <a:pt x="1218" y="708"/>
                  </a:lnTo>
                  <a:lnTo>
                    <a:pt x="1232" y="702"/>
                  </a:lnTo>
                  <a:lnTo>
                    <a:pt x="1246" y="694"/>
                  </a:lnTo>
                  <a:lnTo>
                    <a:pt x="1274" y="678"/>
                  </a:lnTo>
                  <a:lnTo>
                    <a:pt x="1274" y="678"/>
                  </a:lnTo>
                  <a:lnTo>
                    <a:pt x="1264" y="652"/>
                  </a:lnTo>
                  <a:lnTo>
                    <a:pt x="1264" y="652"/>
                  </a:lnTo>
                  <a:lnTo>
                    <a:pt x="1258" y="652"/>
                  </a:lnTo>
                  <a:lnTo>
                    <a:pt x="1258" y="652"/>
                  </a:lnTo>
                  <a:lnTo>
                    <a:pt x="1234" y="650"/>
                  </a:lnTo>
                  <a:lnTo>
                    <a:pt x="1212" y="644"/>
                  </a:lnTo>
                  <a:lnTo>
                    <a:pt x="1195" y="636"/>
                  </a:lnTo>
                  <a:lnTo>
                    <a:pt x="1179" y="624"/>
                  </a:lnTo>
                  <a:lnTo>
                    <a:pt x="1163" y="610"/>
                  </a:lnTo>
                  <a:lnTo>
                    <a:pt x="1149" y="594"/>
                  </a:lnTo>
                  <a:lnTo>
                    <a:pt x="1137" y="577"/>
                  </a:lnTo>
                  <a:lnTo>
                    <a:pt x="1125" y="559"/>
                  </a:lnTo>
                  <a:lnTo>
                    <a:pt x="1125" y="559"/>
                  </a:lnTo>
                  <a:lnTo>
                    <a:pt x="1113" y="535"/>
                  </a:lnTo>
                  <a:lnTo>
                    <a:pt x="1109" y="525"/>
                  </a:lnTo>
                  <a:lnTo>
                    <a:pt x="1107" y="513"/>
                  </a:lnTo>
                  <a:lnTo>
                    <a:pt x="1105" y="503"/>
                  </a:lnTo>
                  <a:lnTo>
                    <a:pt x="1105" y="493"/>
                  </a:lnTo>
                  <a:lnTo>
                    <a:pt x="1107" y="481"/>
                  </a:lnTo>
                  <a:lnTo>
                    <a:pt x="1111" y="469"/>
                  </a:lnTo>
                  <a:lnTo>
                    <a:pt x="1111" y="469"/>
                  </a:lnTo>
                  <a:lnTo>
                    <a:pt x="1123" y="443"/>
                  </a:lnTo>
                  <a:lnTo>
                    <a:pt x="1133" y="417"/>
                  </a:lnTo>
                  <a:lnTo>
                    <a:pt x="1133" y="417"/>
                  </a:lnTo>
                  <a:lnTo>
                    <a:pt x="1139" y="402"/>
                  </a:lnTo>
                  <a:lnTo>
                    <a:pt x="1139" y="388"/>
                  </a:lnTo>
                  <a:lnTo>
                    <a:pt x="1139" y="376"/>
                  </a:lnTo>
                  <a:lnTo>
                    <a:pt x="1133" y="364"/>
                  </a:lnTo>
                  <a:lnTo>
                    <a:pt x="1127" y="354"/>
                  </a:lnTo>
                  <a:lnTo>
                    <a:pt x="1117" y="348"/>
                  </a:lnTo>
                  <a:lnTo>
                    <a:pt x="1103" y="342"/>
                  </a:lnTo>
                  <a:lnTo>
                    <a:pt x="1087" y="340"/>
                  </a:lnTo>
                  <a:lnTo>
                    <a:pt x="1087" y="340"/>
                  </a:lnTo>
                  <a:lnTo>
                    <a:pt x="1053" y="338"/>
                  </a:lnTo>
                  <a:lnTo>
                    <a:pt x="1018" y="336"/>
                  </a:lnTo>
                  <a:lnTo>
                    <a:pt x="1018" y="336"/>
                  </a:lnTo>
                  <a:lnTo>
                    <a:pt x="980" y="338"/>
                  </a:lnTo>
                  <a:lnTo>
                    <a:pt x="944" y="340"/>
                  </a:lnTo>
                  <a:lnTo>
                    <a:pt x="944" y="340"/>
                  </a:lnTo>
                  <a:lnTo>
                    <a:pt x="918" y="342"/>
                  </a:lnTo>
                  <a:lnTo>
                    <a:pt x="918" y="342"/>
                  </a:lnTo>
                  <a:lnTo>
                    <a:pt x="898" y="342"/>
                  </a:lnTo>
                  <a:lnTo>
                    <a:pt x="880" y="338"/>
                  </a:lnTo>
                  <a:lnTo>
                    <a:pt x="865" y="330"/>
                  </a:lnTo>
                  <a:lnTo>
                    <a:pt x="853" y="320"/>
                  </a:lnTo>
                  <a:lnTo>
                    <a:pt x="841" y="308"/>
                  </a:lnTo>
                  <a:lnTo>
                    <a:pt x="835" y="292"/>
                  </a:lnTo>
                  <a:lnTo>
                    <a:pt x="829" y="272"/>
                  </a:lnTo>
                  <a:lnTo>
                    <a:pt x="827" y="250"/>
                  </a:lnTo>
                  <a:lnTo>
                    <a:pt x="827" y="250"/>
                  </a:lnTo>
                  <a:lnTo>
                    <a:pt x="827" y="233"/>
                  </a:lnTo>
                  <a:lnTo>
                    <a:pt x="823" y="217"/>
                  </a:lnTo>
                  <a:lnTo>
                    <a:pt x="819" y="203"/>
                  </a:lnTo>
                  <a:lnTo>
                    <a:pt x="815" y="187"/>
                  </a:lnTo>
                  <a:lnTo>
                    <a:pt x="807" y="173"/>
                  </a:lnTo>
                  <a:lnTo>
                    <a:pt x="799" y="161"/>
                  </a:lnTo>
                  <a:lnTo>
                    <a:pt x="781" y="133"/>
                  </a:lnTo>
                  <a:lnTo>
                    <a:pt x="781" y="133"/>
                  </a:lnTo>
                  <a:lnTo>
                    <a:pt x="771" y="121"/>
                  </a:lnTo>
                  <a:lnTo>
                    <a:pt x="765" y="105"/>
                  </a:lnTo>
                  <a:lnTo>
                    <a:pt x="749" y="78"/>
                  </a:lnTo>
                  <a:lnTo>
                    <a:pt x="749" y="78"/>
                  </a:lnTo>
                  <a:lnTo>
                    <a:pt x="765" y="66"/>
                  </a:lnTo>
                  <a:lnTo>
                    <a:pt x="765" y="66"/>
                  </a:lnTo>
                  <a:lnTo>
                    <a:pt x="930" y="215"/>
                  </a:lnTo>
                  <a:lnTo>
                    <a:pt x="930" y="215"/>
                  </a:lnTo>
                  <a:lnTo>
                    <a:pt x="952" y="205"/>
                  </a:lnTo>
                  <a:lnTo>
                    <a:pt x="952" y="205"/>
                  </a:lnTo>
                  <a:lnTo>
                    <a:pt x="950" y="185"/>
                  </a:lnTo>
                  <a:lnTo>
                    <a:pt x="948" y="163"/>
                  </a:lnTo>
                  <a:lnTo>
                    <a:pt x="942" y="145"/>
                  </a:lnTo>
                  <a:lnTo>
                    <a:pt x="940" y="137"/>
                  </a:lnTo>
                  <a:lnTo>
                    <a:pt x="934" y="129"/>
                  </a:lnTo>
                  <a:lnTo>
                    <a:pt x="934" y="129"/>
                  </a:lnTo>
                  <a:lnTo>
                    <a:pt x="914" y="105"/>
                  </a:lnTo>
                  <a:lnTo>
                    <a:pt x="894" y="82"/>
                  </a:lnTo>
                  <a:lnTo>
                    <a:pt x="870" y="62"/>
                  </a:lnTo>
                  <a:lnTo>
                    <a:pt x="847" y="44"/>
                  </a:lnTo>
                  <a:lnTo>
                    <a:pt x="821" y="28"/>
                  </a:lnTo>
                  <a:lnTo>
                    <a:pt x="793" y="16"/>
                  </a:lnTo>
                  <a:lnTo>
                    <a:pt x="765" y="8"/>
                  </a:lnTo>
                  <a:lnTo>
                    <a:pt x="733" y="4"/>
                  </a:lnTo>
                  <a:lnTo>
                    <a:pt x="733" y="4"/>
                  </a:lnTo>
                  <a:lnTo>
                    <a:pt x="688" y="2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582" y="2"/>
                  </a:lnTo>
                  <a:lnTo>
                    <a:pt x="523" y="4"/>
                  </a:lnTo>
                  <a:lnTo>
                    <a:pt x="405" y="10"/>
                  </a:lnTo>
                  <a:lnTo>
                    <a:pt x="405" y="10"/>
                  </a:lnTo>
                  <a:lnTo>
                    <a:pt x="381" y="12"/>
                  </a:lnTo>
                  <a:lnTo>
                    <a:pt x="358" y="16"/>
                  </a:lnTo>
                  <a:lnTo>
                    <a:pt x="346" y="20"/>
                  </a:lnTo>
                  <a:lnTo>
                    <a:pt x="336" y="24"/>
                  </a:lnTo>
                  <a:lnTo>
                    <a:pt x="328" y="28"/>
                  </a:lnTo>
                  <a:lnTo>
                    <a:pt x="322" y="36"/>
                  </a:lnTo>
                  <a:lnTo>
                    <a:pt x="322" y="36"/>
                  </a:lnTo>
                  <a:lnTo>
                    <a:pt x="314" y="46"/>
                  </a:lnTo>
                  <a:lnTo>
                    <a:pt x="306" y="54"/>
                  </a:lnTo>
                  <a:lnTo>
                    <a:pt x="296" y="60"/>
                  </a:lnTo>
                  <a:lnTo>
                    <a:pt x="286" y="64"/>
                  </a:lnTo>
                  <a:lnTo>
                    <a:pt x="264" y="70"/>
                  </a:lnTo>
                  <a:lnTo>
                    <a:pt x="254" y="72"/>
                  </a:lnTo>
                  <a:lnTo>
                    <a:pt x="244" y="76"/>
                  </a:lnTo>
                  <a:lnTo>
                    <a:pt x="244" y="76"/>
                  </a:lnTo>
                  <a:lnTo>
                    <a:pt x="135" y="123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53" y="324"/>
                  </a:lnTo>
                  <a:lnTo>
                    <a:pt x="53" y="324"/>
                  </a:lnTo>
                  <a:lnTo>
                    <a:pt x="57" y="360"/>
                  </a:lnTo>
                  <a:lnTo>
                    <a:pt x="59" y="376"/>
                  </a:lnTo>
                  <a:lnTo>
                    <a:pt x="57" y="392"/>
                  </a:lnTo>
                  <a:lnTo>
                    <a:pt x="51" y="406"/>
                  </a:lnTo>
                  <a:lnTo>
                    <a:pt x="41" y="419"/>
                  </a:lnTo>
                  <a:lnTo>
                    <a:pt x="30" y="429"/>
                  </a:lnTo>
                  <a:lnTo>
                    <a:pt x="10" y="439"/>
                  </a:lnTo>
                  <a:lnTo>
                    <a:pt x="10" y="439"/>
                  </a:lnTo>
                  <a:lnTo>
                    <a:pt x="6" y="441"/>
                  </a:lnTo>
                  <a:lnTo>
                    <a:pt x="4" y="445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26" y="485"/>
                  </a:lnTo>
                  <a:lnTo>
                    <a:pt x="32" y="495"/>
                  </a:lnTo>
                  <a:lnTo>
                    <a:pt x="37" y="507"/>
                  </a:lnTo>
                  <a:lnTo>
                    <a:pt x="39" y="519"/>
                  </a:lnTo>
                  <a:lnTo>
                    <a:pt x="41" y="533"/>
                  </a:lnTo>
                  <a:lnTo>
                    <a:pt x="41" y="573"/>
                  </a:lnTo>
                  <a:lnTo>
                    <a:pt x="41" y="573"/>
                  </a:lnTo>
                  <a:lnTo>
                    <a:pt x="43" y="584"/>
                  </a:lnTo>
                  <a:lnTo>
                    <a:pt x="47" y="596"/>
                  </a:lnTo>
                  <a:lnTo>
                    <a:pt x="55" y="608"/>
                  </a:lnTo>
                  <a:lnTo>
                    <a:pt x="63" y="620"/>
                  </a:lnTo>
                  <a:lnTo>
                    <a:pt x="63" y="620"/>
                  </a:lnTo>
                  <a:lnTo>
                    <a:pt x="73" y="632"/>
                  </a:lnTo>
                  <a:lnTo>
                    <a:pt x="81" y="646"/>
                  </a:lnTo>
                  <a:lnTo>
                    <a:pt x="85" y="660"/>
                  </a:lnTo>
                  <a:lnTo>
                    <a:pt x="87" y="676"/>
                  </a:lnTo>
                  <a:lnTo>
                    <a:pt x="87" y="692"/>
                  </a:lnTo>
                  <a:lnTo>
                    <a:pt x="83" y="706"/>
                  </a:lnTo>
                  <a:lnTo>
                    <a:pt x="77" y="720"/>
                  </a:lnTo>
                  <a:lnTo>
                    <a:pt x="69" y="732"/>
                  </a:lnTo>
                  <a:lnTo>
                    <a:pt x="69" y="732"/>
                  </a:lnTo>
                  <a:lnTo>
                    <a:pt x="59" y="746"/>
                  </a:lnTo>
                  <a:lnTo>
                    <a:pt x="53" y="763"/>
                  </a:lnTo>
                  <a:lnTo>
                    <a:pt x="47" y="785"/>
                  </a:lnTo>
                  <a:lnTo>
                    <a:pt x="45" y="807"/>
                  </a:lnTo>
                  <a:lnTo>
                    <a:pt x="45" y="829"/>
                  </a:lnTo>
                  <a:lnTo>
                    <a:pt x="45" y="851"/>
                  </a:lnTo>
                  <a:lnTo>
                    <a:pt x="51" y="867"/>
                  </a:lnTo>
                  <a:lnTo>
                    <a:pt x="55" y="875"/>
                  </a:lnTo>
                  <a:lnTo>
                    <a:pt x="59" y="879"/>
                  </a:lnTo>
                  <a:lnTo>
                    <a:pt x="59" y="879"/>
                  </a:lnTo>
                  <a:lnTo>
                    <a:pt x="87" y="905"/>
                  </a:lnTo>
                  <a:lnTo>
                    <a:pt x="117" y="928"/>
                  </a:lnTo>
                  <a:lnTo>
                    <a:pt x="133" y="938"/>
                  </a:lnTo>
                  <a:lnTo>
                    <a:pt x="147" y="946"/>
                  </a:lnTo>
                  <a:lnTo>
                    <a:pt x="163" y="952"/>
                  </a:lnTo>
                  <a:lnTo>
                    <a:pt x="179" y="956"/>
                  </a:lnTo>
                  <a:lnTo>
                    <a:pt x="179" y="956"/>
                  </a:lnTo>
                  <a:lnTo>
                    <a:pt x="199" y="958"/>
                  </a:lnTo>
                  <a:lnTo>
                    <a:pt x="218" y="960"/>
                  </a:lnTo>
                  <a:lnTo>
                    <a:pt x="218" y="960"/>
                  </a:lnTo>
                  <a:lnTo>
                    <a:pt x="242" y="958"/>
                  </a:lnTo>
                  <a:lnTo>
                    <a:pt x="254" y="954"/>
                  </a:lnTo>
                  <a:lnTo>
                    <a:pt x="266" y="952"/>
                  </a:lnTo>
                  <a:lnTo>
                    <a:pt x="266" y="952"/>
                  </a:lnTo>
                  <a:lnTo>
                    <a:pt x="282" y="920"/>
                  </a:lnTo>
                  <a:lnTo>
                    <a:pt x="282" y="9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1" name="Freeform 13"/>
            <p:cNvSpPr>
              <a:spLocks/>
            </p:cNvSpPr>
            <p:nvPr/>
          </p:nvSpPr>
          <p:spPr bwMode="auto">
            <a:xfrm>
              <a:off x="7201336" y="2789273"/>
              <a:ext cx="200644" cy="181196"/>
            </a:xfrm>
            <a:custGeom>
              <a:avLst/>
              <a:gdLst>
                <a:gd name="T0" fmla="*/ 813 w 1211"/>
                <a:gd name="T1" fmla="*/ 1000 h 1105"/>
                <a:gd name="T2" fmla="*/ 843 w 1211"/>
                <a:gd name="T3" fmla="*/ 972 h 1105"/>
                <a:gd name="T4" fmla="*/ 887 w 1211"/>
                <a:gd name="T5" fmla="*/ 964 h 1105"/>
                <a:gd name="T6" fmla="*/ 867 w 1211"/>
                <a:gd name="T7" fmla="*/ 912 h 1105"/>
                <a:gd name="T8" fmla="*/ 877 w 1211"/>
                <a:gd name="T9" fmla="*/ 874 h 1105"/>
                <a:gd name="T10" fmla="*/ 923 w 1211"/>
                <a:gd name="T11" fmla="*/ 849 h 1105"/>
                <a:gd name="T12" fmla="*/ 964 w 1211"/>
                <a:gd name="T13" fmla="*/ 845 h 1105"/>
                <a:gd name="T14" fmla="*/ 990 w 1211"/>
                <a:gd name="T15" fmla="*/ 843 h 1105"/>
                <a:gd name="T16" fmla="*/ 1040 w 1211"/>
                <a:gd name="T17" fmla="*/ 789 h 1105"/>
                <a:gd name="T18" fmla="*/ 1078 w 1211"/>
                <a:gd name="T19" fmla="*/ 739 h 1105"/>
                <a:gd name="T20" fmla="*/ 1147 w 1211"/>
                <a:gd name="T21" fmla="*/ 650 h 1105"/>
                <a:gd name="T22" fmla="*/ 1088 w 1211"/>
                <a:gd name="T23" fmla="*/ 513 h 1105"/>
                <a:gd name="T24" fmla="*/ 1098 w 1211"/>
                <a:gd name="T25" fmla="*/ 487 h 1105"/>
                <a:gd name="T26" fmla="*/ 1169 w 1211"/>
                <a:gd name="T27" fmla="*/ 471 h 1105"/>
                <a:gd name="T28" fmla="*/ 1211 w 1211"/>
                <a:gd name="T29" fmla="*/ 427 h 1105"/>
                <a:gd name="T30" fmla="*/ 1187 w 1211"/>
                <a:gd name="T31" fmla="*/ 350 h 1105"/>
                <a:gd name="T32" fmla="*/ 1117 w 1211"/>
                <a:gd name="T33" fmla="*/ 314 h 1105"/>
                <a:gd name="T34" fmla="*/ 1046 w 1211"/>
                <a:gd name="T35" fmla="*/ 312 h 1105"/>
                <a:gd name="T36" fmla="*/ 1018 w 1211"/>
                <a:gd name="T37" fmla="*/ 308 h 1105"/>
                <a:gd name="T38" fmla="*/ 986 w 1211"/>
                <a:gd name="T39" fmla="*/ 264 h 1105"/>
                <a:gd name="T40" fmla="*/ 982 w 1211"/>
                <a:gd name="T41" fmla="*/ 201 h 1105"/>
                <a:gd name="T42" fmla="*/ 931 w 1211"/>
                <a:gd name="T43" fmla="*/ 145 h 1105"/>
                <a:gd name="T44" fmla="*/ 905 w 1211"/>
                <a:gd name="T45" fmla="*/ 111 h 1105"/>
                <a:gd name="T46" fmla="*/ 865 w 1211"/>
                <a:gd name="T47" fmla="*/ 47 h 1105"/>
                <a:gd name="T48" fmla="*/ 801 w 1211"/>
                <a:gd name="T49" fmla="*/ 47 h 1105"/>
                <a:gd name="T50" fmla="*/ 706 w 1211"/>
                <a:gd name="T51" fmla="*/ 55 h 1105"/>
                <a:gd name="T52" fmla="*/ 601 w 1211"/>
                <a:gd name="T53" fmla="*/ 32 h 1105"/>
                <a:gd name="T54" fmla="*/ 553 w 1211"/>
                <a:gd name="T55" fmla="*/ 4 h 1105"/>
                <a:gd name="T56" fmla="*/ 499 w 1211"/>
                <a:gd name="T57" fmla="*/ 24 h 1105"/>
                <a:gd name="T58" fmla="*/ 459 w 1211"/>
                <a:gd name="T59" fmla="*/ 55 h 1105"/>
                <a:gd name="T60" fmla="*/ 376 w 1211"/>
                <a:gd name="T61" fmla="*/ 201 h 1105"/>
                <a:gd name="T62" fmla="*/ 358 w 1211"/>
                <a:gd name="T63" fmla="*/ 206 h 1105"/>
                <a:gd name="T64" fmla="*/ 304 w 1211"/>
                <a:gd name="T65" fmla="*/ 248 h 1105"/>
                <a:gd name="T66" fmla="*/ 312 w 1211"/>
                <a:gd name="T67" fmla="*/ 312 h 1105"/>
                <a:gd name="T68" fmla="*/ 300 w 1211"/>
                <a:gd name="T69" fmla="*/ 364 h 1105"/>
                <a:gd name="T70" fmla="*/ 247 w 1211"/>
                <a:gd name="T71" fmla="*/ 391 h 1105"/>
                <a:gd name="T72" fmla="*/ 177 w 1211"/>
                <a:gd name="T73" fmla="*/ 403 h 1105"/>
                <a:gd name="T74" fmla="*/ 139 w 1211"/>
                <a:gd name="T75" fmla="*/ 455 h 1105"/>
                <a:gd name="T76" fmla="*/ 129 w 1211"/>
                <a:gd name="T77" fmla="*/ 652 h 1105"/>
                <a:gd name="T78" fmla="*/ 100 w 1211"/>
                <a:gd name="T79" fmla="*/ 696 h 1105"/>
                <a:gd name="T80" fmla="*/ 70 w 1211"/>
                <a:gd name="T81" fmla="*/ 700 h 1105"/>
                <a:gd name="T82" fmla="*/ 18 w 1211"/>
                <a:gd name="T83" fmla="*/ 717 h 1105"/>
                <a:gd name="T84" fmla="*/ 0 w 1211"/>
                <a:gd name="T85" fmla="*/ 757 h 1105"/>
                <a:gd name="T86" fmla="*/ 38 w 1211"/>
                <a:gd name="T87" fmla="*/ 835 h 1105"/>
                <a:gd name="T88" fmla="*/ 137 w 1211"/>
                <a:gd name="T89" fmla="*/ 863 h 1105"/>
                <a:gd name="T90" fmla="*/ 211 w 1211"/>
                <a:gd name="T91" fmla="*/ 888 h 1105"/>
                <a:gd name="T92" fmla="*/ 265 w 1211"/>
                <a:gd name="T93" fmla="*/ 922 h 1105"/>
                <a:gd name="T94" fmla="*/ 314 w 1211"/>
                <a:gd name="T95" fmla="*/ 910 h 1105"/>
                <a:gd name="T96" fmla="*/ 390 w 1211"/>
                <a:gd name="T97" fmla="*/ 916 h 1105"/>
                <a:gd name="T98" fmla="*/ 461 w 1211"/>
                <a:gd name="T99" fmla="*/ 952 h 1105"/>
                <a:gd name="T100" fmla="*/ 537 w 1211"/>
                <a:gd name="T101" fmla="*/ 960 h 1105"/>
                <a:gd name="T102" fmla="*/ 618 w 1211"/>
                <a:gd name="T103" fmla="*/ 988 h 1105"/>
                <a:gd name="T104" fmla="*/ 662 w 1211"/>
                <a:gd name="T105" fmla="*/ 1049 h 1105"/>
                <a:gd name="T106" fmla="*/ 724 w 1211"/>
                <a:gd name="T107" fmla="*/ 1073 h 1105"/>
                <a:gd name="T108" fmla="*/ 758 w 1211"/>
                <a:gd name="T109" fmla="*/ 1105 h 1105"/>
                <a:gd name="T110" fmla="*/ 795 w 1211"/>
                <a:gd name="T111" fmla="*/ 1037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1" h="1105">
                  <a:moveTo>
                    <a:pt x="795" y="1037"/>
                  </a:moveTo>
                  <a:lnTo>
                    <a:pt x="795" y="1037"/>
                  </a:lnTo>
                  <a:lnTo>
                    <a:pt x="809" y="1008"/>
                  </a:lnTo>
                  <a:lnTo>
                    <a:pt x="809" y="1008"/>
                  </a:lnTo>
                  <a:lnTo>
                    <a:pt x="813" y="1000"/>
                  </a:lnTo>
                  <a:lnTo>
                    <a:pt x="819" y="994"/>
                  </a:lnTo>
                  <a:lnTo>
                    <a:pt x="827" y="988"/>
                  </a:lnTo>
                  <a:lnTo>
                    <a:pt x="835" y="984"/>
                  </a:lnTo>
                  <a:lnTo>
                    <a:pt x="835" y="984"/>
                  </a:lnTo>
                  <a:lnTo>
                    <a:pt x="843" y="972"/>
                  </a:lnTo>
                  <a:lnTo>
                    <a:pt x="843" y="972"/>
                  </a:lnTo>
                  <a:lnTo>
                    <a:pt x="857" y="984"/>
                  </a:lnTo>
                  <a:lnTo>
                    <a:pt x="891" y="984"/>
                  </a:lnTo>
                  <a:lnTo>
                    <a:pt x="891" y="984"/>
                  </a:lnTo>
                  <a:lnTo>
                    <a:pt x="887" y="964"/>
                  </a:lnTo>
                  <a:lnTo>
                    <a:pt x="879" y="948"/>
                  </a:lnTo>
                  <a:lnTo>
                    <a:pt x="879" y="948"/>
                  </a:lnTo>
                  <a:lnTo>
                    <a:pt x="875" y="936"/>
                  </a:lnTo>
                  <a:lnTo>
                    <a:pt x="869" y="922"/>
                  </a:lnTo>
                  <a:lnTo>
                    <a:pt x="867" y="912"/>
                  </a:lnTo>
                  <a:lnTo>
                    <a:pt x="867" y="902"/>
                  </a:lnTo>
                  <a:lnTo>
                    <a:pt x="869" y="894"/>
                  </a:lnTo>
                  <a:lnTo>
                    <a:pt x="873" y="882"/>
                  </a:lnTo>
                  <a:lnTo>
                    <a:pt x="873" y="882"/>
                  </a:lnTo>
                  <a:lnTo>
                    <a:pt x="877" y="874"/>
                  </a:lnTo>
                  <a:lnTo>
                    <a:pt x="885" y="867"/>
                  </a:lnTo>
                  <a:lnTo>
                    <a:pt x="891" y="861"/>
                  </a:lnTo>
                  <a:lnTo>
                    <a:pt x="899" y="857"/>
                  </a:lnTo>
                  <a:lnTo>
                    <a:pt x="913" y="851"/>
                  </a:lnTo>
                  <a:lnTo>
                    <a:pt x="923" y="849"/>
                  </a:lnTo>
                  <a:lnTo>
                    <a:pt x="923" y="849"/>
                  </a:lnTo>
                  <a:lnTo>
                    <a:pt x="937" y="847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64" y="845"/>
                  </a:lnTo>
                  <a:lnTo>
                    <a:pt x="964" y="845"/>
                  </a:lnTo>
                  <a:lnTo>
                    <a:pt x="972" y="845"/>
                  </a:lnTo>
                  <a:lnTo>
                    <a:pt x="972" y="845"/>
                  </a:lnTo>
                  <a:lnTo>
                    <a:pt x="982" y="845"/>
                  </a:lnTo>
                  <a:lnTo>
                    <a:pt x="990" y="843"/>
                  </a:lnTo>
                  <a:lnTo>
                    <a:pt x="998" y="839"/>
                  </a:lnTo>
                  <a:lnTo>
                    <a:pt x="1006" y="833"/>
                  </a:lnTo>
                  <a:lnTo>
                    <a:pt x="1022" y="815"/>
                  </a:lnTo>
                  <a:lnTo>
                    <a:pt x="1040" y="789"/>
                  </a:lnTo>
                  <a:lnTo>
                    <a:pt x="1040" y="789"/>
                  </a:lnTo>
                  <a:lnTo>
                    <a:pt x="1050" y="771"/>
                  </a:lnTo>
                  <a:lnTo>
                    <a:pt x="1050" y="771"/>
                  </a:lnTo>
                  <a:lnTo>
                    <a:pt x="1062" y="755"/>
                  </a:lnTo>
                  <a:lnTo>
                    <a:pt x="1078" y="739"/>
                  </a:lnTo>
                  <a:lnTo>
                    <a:pt x="1078" y="739"/>
                  </a:lnTo>
                  <a:lnTo>
                    <a:pt x="1100" y="709"/>
                  </a:lnTo>
                  <a:lnTo>
                    <a:pt x="1100" y="709"/>
                  </a:lnTo>
                  <a:lnTo>
                    <a:pt x="1119" y="682"/>
                  </a:lnTo>
                  <a:lnTo>
                    <a:pt x="1147" y="650"/>
                  </a:lnTo>
                  <a:lnTo>
                    <a:pt x="1147" y="650"/>
                  </a:lnTo>
                  <a:lnTo>
                    <a:pt x="1127" y="608"/>
                  </a:lnTo>
                  <a:lnTo>
                    <a:pt x="1108" y="564"/>
                  </a:lnTo>
                  <a:lnTo>
                    <a:pt x="1108" y="564"/>
                  </a:lnTo>
                  <a:lnTo>
                    <a:pt x="1092" y="529"/>
                  </a:lnTo>
                  <a:lnTo>
                    <a:pt x="1088" y="513"/>
                  </a:lnTo>
                  <a:lnTo>
                    <a:pt x="1088" y="505"/>
                  </a:lnTo>
                  <a:lnTo>
                    <a:pt x="1090" y="497"/>
                  </a:lnTo>
                  <a:lnTo>
                    <a:pt x="1090" y="497"/>
                  </a:lnTo>
                  <a:lnTo>
                    <a:pt x="1094" y="493"/>
                  </a:lnTo>
                  <a:lnTo>
                    <a:pt x="1098" y="487"/>
                  </a:lnTo>
                  <a:lnTo>
                    <a:pt x="1115" y="481"/>
                  </a:lnTo>
                  <a:lnTo>
                    <a:pt x="1133" y="475"/>
                  </a:lnTo>
                  <a:lnTo>
                    <a:pt x="1151" y="473"/>
                  </a:lnTo>
                  <a:lnTo>
                    <a:pt x="1151" y="473"/>
                  </a:lnTo>
                  <a:lnTo>
                    <a:pt x="1169" y="471"/>
                  </a:lnTo>
                  <a:lnTo>
                    <a:pt x="1183" y="467"/>
                  </a:lnTo>
                  <a:lnTo>
                    <a:pt x="1195" y="459"/>
                  </a:lnTo>
                  <a:lnTo>
                    <a:pt x="1203" y="451"/>
                  </a:lnTo>
                  <a:lnTo>
                    <a:pt x="1209" y="441"/>
                  </a:lnTo>
                  <a:lnTo>
                    <a:pt x="1211" y="427"/>
                  </a:lnTo>
                  <a:lnTo>
                    <a:pt x="1211" y="413"/>
                  </a:lnTo>
                  <a:lnTo>
                    <a:pt x="1205" y="397"/>
                  </a:lnTo>
                  <a:lnTo>
                    <a:pt x="1205" y="397"/>
                  </a:lnTo>
                  <a:lnTo>
                    <a:pt x="1197" y="370"/>
                  </a:lnTo>
                  <a:lnTo>
                    <a:pt x="1187" y="350"/>
                  </a:lnTo>
                  <a:lnTo>
                    <a:pt x="1179" y="336"/>
                  </a:lnTo>
                  <a:lnTo>
                    <a:pt x="1169" y="326"/>
                  </a:lnTo>
                  <a:lnTo>
                    <a:pt x="1157" y="320"/>
                  </a:lnTo>
                  <a:lnTo>
                    <a:pt x="1141" y="316"/>
                  </a:lnTo>
                  <a:lnTo>
                    <a:pt x="1117" y="314"/>
                  </a:lnTo>
                  <a:lnTo>
                    <a:pt x="1090" y="314"/>
                  </a:lnTo>
                  <a:lnTo>
                    <a:pt x="1090" y="314"/>
                  </a:lnTo>
                  <a:lnTo>
                    <a:pt x="1048" y="312"/>
                  </a:lnTo>
                  <a:lnTo>
                    <a:pt x="1048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30" y="312"/>
                  </a:lnTo>
                  <a:lnTo>
                    <a:pt x="1018" y="308"/>
                  </a:lnTo>
                  <a:lnTo>
                    <a:pt x="1008" y="304"/>
                  </a:lnTo>
                  <a:lnTo>
                    <a:pt x="998" y="296"/>
                  </a:lnTo>
                  <a:lnTo>
                    <a:pt x="992" y="288"/>
                  </a:lnTo>
                  <a:lnTo>
                    <a:pt x="988" y="276"/>
                  </a:lnTo>
                  <a:lnTo>
                    <a:pt x="986" y="264"/>
                  </a:lnTo>
                  <a:lnTo>
                    <a:pt x="986" y="250"/>
                  </a:lnTo>
                  <a:lnTo>
                    <a:pt x="986" y="250"/>
                  </a:lnTo>
                  <a:lnTo>
                    <a:pt x="986" y="232"/>
                  </a:lnTo>
                  <a:lnTo>
                    <a:pt x="984" y="216"/>
                  </a:lnTo>
                  <a:lnTo>
                    <a:pt x="982" y="201"/>
                  </a:lnTo>
                  <a:lnTo>
                    <a:pt x="976" y="187"/>
                  </a:lnTo>
                  <a:lnTo>
                    <a:pt x="968" y="175"/>
                  </a:lnTo>
                  <a:lnTo>
                    <a:pt x="958" y="163"/>
                  </a:lnTo>
                  <a:lnTo>
                    <a:pt x="945" y="153"/>
                  </a:lnTo>
                  <a:lnTo>
                    <a:pt x="931" y="145"/>
                  </a:lnTo>
                  <a:lnTo>
                    <a:pt x="931" y="145"/>
                  </a:lnTo>
                  <a:lnTo>
                    <a:pt x="923" y="139"/>
                  </a:lnTo>
                  <a:lnTo>
                    <a:pt x="915" y="131"/>
                  </a:lnTo>
                  <a:lnTo>
                    <a:pt x="905" y="111"/>
                  </a:lnTo>
                  <a:lnTo>
                    <a:pt x="905" y="111"/>
                  </a:lnTo>
                  <a:lnTo>
                    <a:pt x="891" y="77"/>
                  </a:lnTo>
                  <a:lnTo>
                    <a:pt x="885" y="65"/>
                  </a:lnTo>
                  <a:lnTo>
                    <a:pt x="879" y="57"/>
                  </a:lnTo>
                  <a:lnTo>
                    <a:pt x="873" y="51"/>
                  </a:lnTo>
                  <a:lnTo>
                    <a:pt x="865" y="47"/>
                  </a:lnTo>
                  <a:lnTo>
                    <a:pt x="857" y="45"/>
                  </a:lnTo>
                  <a:lnTo>
                    <a:pt x="845" y="43"/>
                  </a:lnTo>
                  <a:lnTo>
                    <a:pt x="845" y="43"/>
                  </a:lnTo>
                  <a:lnTo>
                    <a:pt x="825" y="45"/>
                  </a:lnTo>
                  <a:lnTo>
                    <a:pt x="801" y="47"/>
                  </a:lnTo>
                  <a:lnTo>
                    <a:pt x="801" y="47"/>
                  </a:lnTo>
                  <a:lnTo>
                    <a:pt x="752" y="51"/>
                  </a:lnTo>
                  <a:lnTo>
                    <a:pt x="730" y="53"/>
                  </a:lnTo>
                  <a:lnTo>
                    <a:pt x="706" y="55"/>
                  </a:lnTo>
                  <a:lnTo>
                    <a:pt x="706" y="55"/>
                  </a:lnTo>
                  <a:lnTo>
                    <a:pt x="670" y="53"/>
                  </a:lnTo>
                  <a:lnTo>
                    <a:pt x="652" y="49"/>
                  </a:lnTo>
                  <a:lnTo>
                    <a:pt x="634" y="45"/>
                  </a:lnTo>
                  <a:lnTo>
                    <a:pt x="616" y="40"/>
                  </a:lnTo>
                  <a:lnTo>
                    <a:pt x="601" y="32"/>
                  </a:lnTo>
                  <a:lnTo>
                    <a:pt x="583" y="22"/>
                  </a:lnTo>
                  <a:lnTo>
                    <a:pt x="567" y="10"/>
                  </a:lnTo>
                  <a:lnTo>
                    <a:pt x="567" y="10"/>
                  </a:lnTo>
                  <a:lnTo>
                    <a:pt x="561" y="6"/>
                  </a:lnTo>
                  <a:lnTo>
                    <a:pt x="553" y="4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29" y="10"/>
                  </a:lnTo>
                  <a:lnTo>
                    <a:pt x="515" y="18"/>
                  </a:lnTo>
                  <a:lnTo>
                    <a:pt x="499" y="24"/>
                  </a:lnTo>
                  <a:lnTo>
                    <a:pt x="481" y="26"/>
                  </a:lnTo>
                  <a:lnTo>
                    <a:pt x="481" y="26"/>
                  </a:lnTo>
                  <a:lnTo>
                    <a:pt x="473" y="36"/>
                  </a:lnTo>
                  <a:lnTo>
                    <a:pt x="465" y="45"/>
                  </a:lnTo>
                  <a:lnTo>
                    <a:pt x="459" y="55"/>
                  </a:lnTo>
                  <a:lnTo>
                    <a:pt x="453" y="65"/>
                  </a:lnTo>
                  <a:lnTo>
                    <a:pt x="453" y="65"/>
                  </a:lnTo>
                  <a:lnTo>
                    <a:pt x="438" y="101"/>
                  </a:lnTo>
                  <a:lnTo>
                    <a:pt x="418" y="135"/>
                  </a:lnTo>
                  <a:lnTo>
                    <a:pt x="376" y="201"/>
                  </a:lnTo>
                  <a:lnTo>
                    <a:pt x="376" y="201"/>
                  </a:lnTo>
                  <a:lnTo>
                    <a:pt x="372" y="203"/>
                  </a:lnTo>
                  <a:lnTo>
                    <a:pt x="368" y="205"/>
                  </a:lnTo>
                  <a:lnTo>
                    <a:pt x="358" y="206"/>
                  </a:lnTo>
                  <a:lnTo>
                    <a:pt x="358" y="206"/>
                  </a:lnTo>
                  <a:lnTo>
                    <a:pt x="340" y="214"/>
                  </a:lnTo>
                  <a:lnTo>
                    <a:pt x="324" y="220"/>
                  </a:lnTo>
                  <a:lnTo>
                    <a:pt x="314" y="228"/>
                  </a:lnTo>
                  <a:lnTo>
                    <a:pt x="308" y="236"/>
                  </a:lnTo>
                  <a:lnTo>
                    <a:pt x="304" y="248"/>
                  </a:lnTo>
                  <a:lnTo>
                    <a:pt x="302" y="262"/>
                  </a:lnTo>
                  <a:lnTo>
                    <a:pt x="304" y="278"/>
                  </a:lnTo>
                  <a:lnTo>
                    <a:pt x="310" y="300"/>
                  </a:lnTo>
                  <a:lnTo>
                    <a:pt x="310" y="300"/>
                  </a:lnTo>
                  <a:lnTo>
                    <a:pt x="312" y="312"/>
                  </a:lnTo>
                  <a:lnTo>
                    <a:pt x="312" y="324"/>
                  </a:lnTo>
                  <a:lnTo>
                    <a:pt x="312" y="334"/>
                  </a:lnTo>
                  <a:lnTo>
                    <a:pt x="310" y="344"/>
                  </a:lnTo>
                  <a:lnTo>
                    <a:pt x="306" y="354"/>
                  </a:lnTo>
                  <a:lnTo>
                    <a:pt x="300" y="364"/>
                  </a:lnTo>
                  <a:lnTo>
                    <a:pt x="292" y="372"/>
                  </a:lnTo>
                  <a:lnTo>
                    <a:pt x="283" y="377"/>
                  </a:lnTo>
                  <a:lnTo>
                    <a:pt x="283" y="377"/>
                  </a:lnTo>
                  <a:lnTo>
                    <a:pt x="265" y="385"/>
                  </a:lnTo>
                  <a:lnTo>
                    <a:pt x="247" y="391"/>
                  </a:lnTo>
                  <a:lnTo>
                    <a:pt x="227" y="395"/>
                  </a:lnTo>
                  <a:lnTo>
                    <a:pt x="209" y="397"/>
                  </a:lnTo>
                  <a:lnTo>
                    <a:pt x="209" y="397"/>
                  </a:lnTo>
                  <a:lnTo>
                    <a:pt x="191" y="399"/>
                  </a:lnTo>
                  <a:lnTo>
                    <a:pt x="177" y="403"/>
                  </a:lnTo>
                  <a:lnTo>
                    <a:pt x="165" y="409"/>
                  </a:lnTo>
                  <a:lnTo>
                    <a:pt x="155" y="417"/>
                  </a:lnTo>
                  <a:lnTo>
                    <a:pt x="149" y="427"/>
                  </a:lnTo>
                  <a:lnTo>
                    <a:pt x="143" y="439"/>
                  </a:lnTo>
                  <a:lnTo>
                    <a:pt x="139" y="455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31" y="638"/>
                  </a:lnTo>
                  <a:lnTo>
                    <a:pt x="131" y="638"/>
                  </a:lnTo>
                  <a:lnTo>
                    <a:pt x="129" y="652"/>
                  </a:lnTo>
                  <a:lnTo>
                    <a:pt x="127" y="664"/>
                  </a:lnTo>
                  <a:lnTo>
                    <a:pt x="123" y="676"/>
                  </a:lnTo>
                  <a:lnTo>
                    <a:pt x="117" y="684"/>
                  </a:lnTo>
                  <a:lnTo>
                    <a:pt x="110" y="690"/>
                  </a:lnTo>
                  <a:lnTo>
                    <a:pt x="100" y="696"/>
                  </a:lnTo>
                  <a:lnTo>
                    <a:pt x="86" y="698"/>
                  </a:lnTo>
                  <a:lnTo>
                    <a:pt x="72" y="700"/>
                  </a:lnTo>
                  <a:lnTo>
                    <a:pt x="72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52" y="702"/>
                  </a:lnTo>
                  <a:lnTo>
                    <a:pt x="34" y="707"/>
                  </a:lnTo>
                  <a:lnTo>
                    <a:pt x="18" y="717"/>
                  </a:lnTo>
                  <a:lnTo>
                    <a:pt x="12" y="723"/>
                  </a:lnTo>
                  <a:lnTo>
                    <a:pt x="6" y="729"/>
                  </a:lnTo>
                  <a:lnTo>
                    <a:pt x="6" y="729"/>
                  </a:lnTo>
                  <a:lnTo>
                    <a:pt x="2" y="743"/>
                  </a:lnTo>
                  <a:lnTo>
                    <a:pt x="0" y="757"/>
                  </a:lnTo>
                  <a:lnTo>
                    <a:pt x="2" y="773"/>
                  </a:lnTo>
                  <a:lnTo>
                    <a:pt x="8" y="789"/>
                  </a:lnTo>
                  <a:lnTo>
                    <a:pt x="16" y="805"/>
                  </a:lnTo>
                  <a:lnTo>
                    <a:pt x="26" y="821"/>
                  </a:lnTo>
                  <a:lnTo>
                    <a:pt x="38" y="835"/>
                  </a:lnTo>
                  <a:lnTo>
                    <a:pt x="50" y="847"/>
                  </a:lnTo>
                  <a:lnTo>
                    <a:pt x="50" y="847"/>
                  </a:lnTo>
                  <a:lnTo>
                    <a:pt x="80" y="849"/>
                  </a:lnTo>
                  <a:lnTo>
                    <a:pt x="110" y="855"/>
                  </a:lnTo>
                  <a:lnTo>
                    <a:pt x="137" y="863"/>
                  </a:lnTo>
                  <a:lnTo>
                    <a:pt x="163" y="872"/>
                  </a:lnTo>
                  <a:lnTo>
                    <a:pt x="163" y="872"/>
                  </a:lnTo>
                  <a:lnTo>
                    <a:pt x="201" y="884"/>
                  </a:lnTo>
                  <a:lnTo>
                    <a:pt x="201" y="884"/>
                  </a:lnTo>
                  <a:lnTo>
                    <a:pt x="211" y="888"/>
                  </a:lnTo>
                  <a:lnTo>
                    <a:pt x="221" y="894"/>
                  </a:lnTo>
                  <a:lnTo>
                    <a:pt x="233" y="904"/>
                  </a:lnTo>
                  <a:lnTo>
                    <a:pt x="243" y="916"/>
                  </a:lnTo>
                  <a:lnTo>
                    <a:pt x="243" y="916"/>
                  </a:lnTo>
                  <a:lnTo>
                    <a:pt x="265" y="922"/>
                  </a:lnTo>
                  <a:lnTo>
                    <a:pt x="265" y="922"/>
                  </a:lnTo>
                  <a:lnTo>
                    <a:pt x="275" y="916"/>
                  </a:lnTo>
                  <a:lnTo>
                    <a:pt x="284" y="914"/>
                  </a:lnTo>
                  <a:lnTo>
                    <a:pt x="284" y="914"/>
                  </a:lnTo>
                  <a:lnTo>
                    <a:pt x="314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66" y="910"/>
                  </a:lnTo>
                  <a:lnTo>
                    <a:pt x="390" y="916"/>
                  </a:lnTo>
                  <a:lnTo>
                    <a:pt x="410" y="922"/>
                  </a:lnTo>
                  <a:lnTo>
                    <a:pt x="426" y="932"/>
                  </a:lnTo>
                  <a:lnTo>
                    <a:pt x="426" y="932"/>
                  </a:lnTo>
                  <a:lnTo>
                    <a:pt x="444" y="944"/>
                  </a:lnTo>
                  <a:lnTo>
                    <a:pt x="461" y="952"/>
                  </a:lnTo>
                  <a:lnTo>
                    <a:pt x="477" y="956"/>
                  </a:lnTo>
                  <a:lnTo>
                    <a:pt x="497" y="958"/>
                  </a:lnTo>
                  <a:lnTo>
                    <a:pt x="497" y="958"/>
                  </a:lnTo>
                  <a:lnTo>
                    <a:pt x="515" y="958"/>
                  </a:lnTo>
                  <a:lnTo>
                    <a:pt x="537" y="960"/>
                  </a:lnTo>
                  <a:lnTo>
                    <a:pt x="561" y="964"/>
                  </a:lnTo>
                  <a:lnTo>
                    <a:pt x="585" y="970"/>
                  </a:lnTo>
                  <a:lnTo>
                    <a:pt x="597" y="974"/>
                  </a:lnTo>
                  <a:lnTo>
                    <a:pt x="609" y="982"/>
                  </a:lnTo>
                  <a:lnTo>
                    <a:pt x="618" y="988"/>
                  </a:lnTo>
                  <a:lnTo>
                    <a:pt x="630" y="998"/>
                  </a:lnTo>
                  <a:lnTo>
                    <a:pt x="638" y="1008"/>
                  </a:lnTo>
                  <a:lnTo>
                    <a:pt x="648" y="1020"/>
                  </a:lnTo>
                  <a:lnTo>
                    <a:pt x="656" y="1034"/>
                  </a:lnTo>
                  <a:lnTo>
                    <a:pt x="662" y="1049"/>
                  </a:lnTo>
                  <a:lnTo>
                    <a:pt x="662" y="1049"/>
                  </a:lnTo>
                  <a:lnTo>
                    <a:pt x="670" y="1053"/>
                  </a:lnTo>
                  <a:lnTo>
                    <a:pt x="670" y="1053"/>
                  </a:lnTo>
                  <a:lnTo>
                    <a:pt x="700" y="1061"/>
                  </a:lnTo>
                  <a:lnTo>
                    <a:pt x="724" y="1073"/>
                  </a:lnTo>
                  <a:lnTo>
                    <a:pt x="734" y="1079"/>
                  </a:lnTo>
                  <a:lnTo>
                    <a:pt x="742" y="1087"/>
                  </a:lnTo>
                  <a:lnTo>
                    <a:pt x="752" y="1097"/>
                  </a:lnTo>
                  <a:lnTo>
                    <a:pt x="758" y="1105"/>
                  </a:lnTo>
                  <a:lnTo>
                    <a:pt x="758" y="1105"/>
                  </a:lnTo>
                  <a:lnTo>
                    <a:pt x="774" y="1085"/>
                  </a:lnTo>
                  <a:lnTo>
                    <a:pt x="774" y="1085"/>
                  </a:lnTo>
                  <a:lnTo>
                    <a:pt x="780" y="1075"/>
                  </a:lnTo>
                  <a:lnTo>
                    <a:pt x="785" y="1063"/>
                  </a:lnTo>
                  <a:lnTo>
                    <a:pt x="795" y="1037"/>
                  </a:lnTo>
                  <a:lnTo>
                    <a:pt x="795" y="10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2" name="Freeform 14"/>
            <p:cNvSpPr>
              <a:spLocks/>
            </p:cNvSpPr>
            <p:nvPr/>
          </p:nvSpPr>
          <p:spPr bwMode="auto">
            <a:xfrm>
              <a:off x="7145666" y="2614472"/>
              <a:ext cx="180596" cy="172505"/>
            </a:xfrm>
            <a:custGeom>
              <a:avLst/>
              <a:gdLst>
                <a:gd name="T0" fmla="*/ 24 w 1090"/>
                <a:gd name="T1" fmla="*/ 219 h 1052"/>
                <a:gd name="T2" fmla="*/ 14 w 1090"/>
                <a:gd name="T3" fmla="*/ 276 h 1052"/>
                <a:gd name="T4" fmla="*/ 62 w 1090"/>
                <a:gd name="T5" fmla="*/ 334 h 1052"/>
                <a:gd name="T6" fmla="*/ 54 w 1090"/>
                <a:gd name="T7" fmla="*/ 372 h 1052"/>
                <a:gd name="T8" fmla="*/ 10 w 1090"/>
                <a:gd name="T9" fmla="*/ 432 h 1052"/>
                <a:gd name="T10" fmla="*/ 6 w 1090"/>
                <a:gd name="T11" fmla="*/ 523 h 1052"/>
                <a:gd name="T12" fmla="*/ 46 w 1090"/>
                <a:gd name="T13" fmla="*/ 579 h 1052"/>
                <a:gd name="T14" fmla="*/ 94 w 1090"/>
                <a:gd name="T15" fmla="*/ 630 h 1052"/>
                <a:gd name="T16" fmla="*/ 94 w 1090"/>
                <a:gd name="T17" fmla="*/ 672 h 1052"/>
                <a:gd name="T18" fmla="*/ 52 w 1090"/>
                <a:gd name="T19" fmla="*/ 730 h 1052"/>
                <a:gd name="T20" fmla="*/ 48 w 1090"/>
                <a:gd name="T21" fmla="*/ 760 h 1052"/>
                <a:gd name="T22" fmla="*/ 88 w 1090"/>
                <a:gd name="T23" fmla="*/ 770 h 1052"/>
                <a:gd name="T24" fmla="*/ 155 w 1090"/>
                <a:gd name="T25" fmla="*/ 811 h 1052"/>
                <a:gd name="T26" fmla="*/ 207 w 1090"/>
                <a:gd name="T27" fmla="*/ 805 h 1052"/>
                <a:gd name="T28" fmla="*/ 239 w 1090"/>
                <a:gd name="T29" fmla="*/ 819 h 1052"/>
                <a:gd name="T30" fmla="*/ 304 w 1090"/>
                <a:gd name="T31" fmla="*/ 883 h 1052"/>
                <a:gd name="T32" fmla="*/ 390 w 1090"/>
                <a:gd name="T33" fmla="*/ 931 h 1052"/>
                <a:gd name="T34" fmla="*/ 418 w 1090"/>
                <a:gd name="T35" fmla="*/ 927 h 1052"/>
                <a:gd name="T36" fmla="*/ 459 w 1090"/>
                <a:gd name="T37" fmla="*/ 903 h 1052"/>
                <a:gd name="T38" fmla="*/ 515 w 1090"/>
                <a:gd name="T39" fmla="*/ 923 h 1052"/>
                <a:gd name="T40" fmla="*/ 613 w 1090"/>
                <a:gd name="T41" fmla="*/ 978 h 1052"/>
                <a:gd name="T42" fmla="*/ 636 w 1090"/>
                <a:gd name="T43" fmla="*/ 1010 h 1052"/>
                <a:gd name="T44" fmla="*/ 688 w 1090"/>
                <a:gd name="T45" fmla="*/ 1036 h 1052"/>
                <a:gd name="T46" fmla="*/ 742 w 1090"/>
                <a:gd name="T47" fmla="*/ 1034 h 1052"/>
                <a:gd name="T48" fmla="*/ 787 w 1090"/>
                <a:gd name="T49" fmla="*/ 1042 h 1052"/>
                <a:gd name="T50" fmla="*/ 831 w 1090"/>
                <a:gd name="T51" fmla="*/ 1048 h 1052"/>
                <a:gd name="T52" fmla="*/ 861 w 1090"/>
                <a:gd name="T53" fmla="*/ 1014 h 1052"/>
                <a:gd name="T54" fmla="*/ 889 w 1090"/>
                <a:gd name="T55" fmla="*/ 901 h 1052"/>
                <a:gd name="T56" fmla="*/ 895 w 1090"/>
                <a:gd name="T57" fmla="*/ 839 h 1052"/>
                <a:gd name="T58" fmla="*/ 962 w 1090"/>
                <a:gd name="T59" fmla="*/ 756 h 1052"/>
                <a:gd name="T60" fmla="*/ 931 w 1090"/>
                <a:gd name="T61" fmla="*/ 678 h 1052"/>
                <a:gd name="T62" fmla="*/ 974 w 1090"/>
                <a:gd name="T63" fmla="*/ 608 h 1052"/>
                <a:gd name="T64" fmla="*/ 1042 w 1090"/>
                <a:gd name="T65" fmla="*/ 509 h 1052"/>
                <a:gd name="T66" fmla="*/ 1072 w 1090"/>
                <a:gd name="T67" fmla="*/ 443 h 1052"/>
                <a:gd name="T68" fmla="*/ 1066 w 1090"/>
                <a:gd name="T69" fmla="*/ 402 h 1052"/>
                <a:gd name="T70" fmla="*/ 1060 w 1090"/>
                <a:gd name="T71" fmla="*/ 358 h 1052"/>
                <a:gd name="T72" fmla="*/ 980 w 1090"/>
                <a:gd name="T73" fmla="*/ 300 h 1052"/>
                <a:gd name="T74" fmla="*/ 895 w 1090"/>
                <a:gd name="T75" fmla="*/ 255 h 1052"/>
                <a:gd name="T76" fmla="*/ 853 w 1090"/>
                <a:gd name="T77" fmla="*/ 203 h 1052"/>
                <a:gd name="T78" fmla="*/ 847 w 1090"/>
                <a:gd name="T79" fmla="*/ 155 h 1052"/>
                <a:gd name="T80" fmla="*/ 809 w 1090"/>
                <a:gd name="T81" fmla="*/ 137 h 1052"/>
                <a:gd name="T82" fmla="*/ 692 w 1090"/>
                <a:gd name="T83" fmla="*/ 117 h 1052"/>
                <a:gd name="T84" fmla="*/ 624 w 1090"/>
                <a:gd name="T85" fmla="*/ 70 h 1052"/>
                <a:gd name="T86" fmla="*/ 493 w 1090"/>
                <a:gd name="T87" fmla="*/ 42 h 1052"/>
                <a:gd name="T88" fmla="*/ 398 w 1090"/>
                <a:gd name="T89" fmla="*/ 2 h 1052"/>
                <a:gd name="T90" fmla="*/ 344 w 1090"/>
                <a:gd name="T91" fmla="*/ 6 h 1052"/>
                <a:gd name="T92" fmla="*/ 245 w 1090"/>
                <a:gd name="T93" fmla="*/ 54 h 1052"/>
                <a:gd name="T94" fmla="*/ 211 w 1090"/>
                <a:gd name="T95" fmla="*/ 96 h 1052"/>
                <a:gd name="T96" fmla="*/ 177 w 1090"/>
                <a:gd name="T97" fmla="*/ 109 h 1052"/>
                <a:gd name="T98" fmla="*/ 121 w 1090"/>
                <a:gd name="T99" fmla="*/ 98 h 1052"/>
                <a:gd name="T100" fmla="*/ 94 w 1090"/>
                <a:gd name="T101" fmla="*/ 106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052">
                  <a:moveTo>
                    <a:pt x="74" y="133"/>
                  </a:moveTo>
                  <a:lnTo>
                    <a:pt x="74" y="133"/>
                  </a:lnTo>
                  <a:lnTo>
                    <a:pt x="58" y="163"/>
                  </a:lnTo>
                  <a:lnTo>
                    <a:pt x="42" y="191"/>
                  </a:lnTo>
                  <a:lnTo>
                    <a:pt x="24" y="219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8" y="257"/>
                  </a:lnTo>
                  <a:lnTo>
                    <a:pt x="10" y="267"/>
                  </a:lnTo>
                  <a:lnTo>
                    <a:pt x="14" y="276"/>
                  </a:lnTo>
                  <a:lnTo>
                    <a:pt x="20" y="284"/>
                  </a:lnTo>
                  <a:lnTo>
                    <a:pt x="20" y="284"/>
                  </a:lnTo>
                  <a:lnTo>
                    <a:pt x="40" y="304"/>
                  </a:lnTo>
                  <a:lnTo>
                    <a:pt x="52" y="320"/>
                  </a:lnTo>
                  <a:lnTo>
                    <a:pt x="62" y="334"/>
                  </a:lnTo>
                  <a:lnTo>
                    <a:pt x="64" y="340"/>
                  </a:lnTo>
                  <a:lnTo>
                    <a:pt x="64" y="346"/>
                  </a:lnTo>
                  <a:lnTo>
                    <a:pt x="64" y="352"/>
                  </a:lnTo>
                  <a:lnTo>
                    <a:pt x="62" y="358"/>
                  </a:lnTo>
                  <a:lnTo>
                    <a:pt x="54" y="372"/>
                  </a:lnTo>
                  <a:lnTo>
                    <a:pt x="42" y="390"/>
                  </a:lnTo>
                  <a:lnTo>
                    <a:pt x="22" y="412"/>
                  </a:lnTo>
                  <a:lnTo>
                    <a:pt x="22" y="412"/>
                  </a:lnTo>
                  <a:lnTo>
                    <a:pt x="16" y="422"/>
                  </a:lnTo>
                  <a:lnTo>
                    <a:pt x="10" y="432"/>
                  </a:lnTo>
                  <a:lnTo>
                    <a:pt x="6" y="441"/>
                  </a:lnTo>
                  <a:lnTo>
                    <a:pt x="4" y="453"/>
                  </a:lnTo>
                  <a:lnTo>
                    <a:pt x="0" y="475"/>
                  </a:lnTo>
                  <a:lnTo>
                    <a:pt x="2" y="499"/>
                  </a:lnTo>
                  <a:lnTo>
                    <a:pt x="6" y="523"/>
                  </a:lnTo>
                  <a:lnTo>
                    <a:pt x="16" y="545"/>
                  </a:lnTo>
                  <a:lnTo>
                    <a:pt x="22" y="555"/>
                  </a:lnTo>
                  <a:lnTo>
                    <a:pt x="28" y="565"/>
                  </a:lnTo>
                  <a:lnTo>
                    <a:pt x="36" y="573"/>
                  </a:lnTo>
                  <a:lnTo>
                    <a:pt x="46" y="579"/>
                  </a:lnTo>
                  <a:lnTo>
                    <a:pt x="46" y="579"/>
                  </a:lnTo>
                  <a:lnTo>
                    <a:pt x="68" y="597"/>
                  </a:lnTo>
                  <a:lnTo>
                    <a:pt x="84" y="614"/>
                  </a:lnTo>
                  <a:lnTo>
                    <a:pt x="90" y="622"/>
                  </a:lnTo>
                  <a:lnTo>
                    <a:pt x="94" y="630"/>
                  </a:lnTo>
                  <a:lnTo>
                    <a:pt x="96" y="638"/>
                  </a:lnTo>
                  <a:lnTo>
                    <a:pt x="98" y="646"/>
                  </a:lnTo>
                  <a:lnTo>
                    <a:pt x="98" y="654"/>
                  </a:lnTo>
                  <a:lnTo>
                    <a:pt x="96" y="662"/>
                  </a:lnTo>
                  <a:lnTo>
                    <a:pt x="94" y="672"/>
                  </a:lnTo>
                  <a:lnTo>
                    <a:pt x="90" y="680"/>
                  </a:lnTo>
                  <a:lnTo>
                    <a:pt x="76" y="700"/>
                  </a:lnTo>
                  <a:lnTo>
                    <a:pt x="58" y="722"/>
                  </a:lnTo>
                  <a:lnTo>
                    <a:pt x="58" y="722"/>
                  </a:lnTo>
                  <a:lnTo>
                    <a:pt x="52" y="730"/>
                  </a:lnTo>
                  <a:lnTo>
                    <a:pt x="46" y="738"/>
                  </a:lnTo>
                  <a:lnTo>
                    <a:pt x="44" y="746"/>
                  </a:lnTo>
                  <a:lnTo>
                    <a:pt x="44" y="754"/>
                  </a:lnTo>
                  <a:lnTo>
                    <a:pt x="44" y="754"/>
                  </a:lnTo>
                  <a:lnTo>
                    <a:pt x="48" y="760"/>
                  </a:lnTo>
                  <a:lnTo>
                    <a:pt x="56" y="764"/>
                  </a:lnTo>
                  <a:lnTo>
                    <a:pt x="66" y="768"/>
                  </a:lnTo>
                  <a:lnTo>
                    <a:pt x="76" y="770"/>
                  </a:lnTo>
                  <a:lnTo>
                    <a:pt x="76" y="770"/>
                  </a:lnTo>
                  <a:lnTo>
                    <a:pt x="88" y="770"/>
                  </a:lnTo>
                  <a:lnTo>
                    <a:pt x="88" y="770"/>
                  </a:lnTo>
                  <a:lnTo>
                    <a:pt x="114" y="768"/>
                  </a:lnTo>
                  <a:lnTo>
                    <a:pt x="143" y="766"/>
                  </a:lnTo>
                  <a:lnTo>
                    <a:pt x="143" y="766"/>
                  </a:lnTo>
                  <a:lnTo>
                    <a:pt x="155" y="811"/>
                  </a:lnTo>
                  <a:lnTo>
                    <a:pt x="155" y="811"/>
                  </a:lnTo>
                  <a:lnTo>
                    <a:pt x="161" y="799"/>
                  </a:lnTo>
                  <a:lnTo>
                    <a:pt x="161" y="799"/>
                  </a:lnTo>
                  <a:lnTo>
                    <a:pt x="183" y="803"/>
                  </a:lnTo>
                  <a:lnTo>
                    <a:pt x="207" y="805"/>
                  </a:lnTo>
                  <a:lnTo>
                    <a:pt x="219" y="807"/>
                  </a:lnTo>
                  <a:lnTo>
                    <a:pt x="227" y="811"/>
                  </a:lnTo>
                  <a:lnTo>
                    <a:pt x="235" y="815"/>
                  </a:lnTo>
                  <a:lnTo>
                    <a:pt x="239" y="819"/>
                  </a:lnTo>
                  <a:lnTo>
                    <a:pt x="239" y="819"/>
                  </a:lnTo>
                  <a:lnTo>
                    <a:pt x="245" y="831"/>
                  </a:lnTo>
                  <a:lnTo>
                    <a:pt x="251" y="841"/>
                  </a:lnTo>
                  <a:lnTo>
                    <a:pt x="267" y="857"/>
                  </a:lnTo>
                  <a:lnTo>
                    <a:pt x="285" y="871"/>
                  </a:lnTo>
                  <a:lnTo>
                    <a:pt x="304" y="883"/>
                  </a:lnTo>
                  <a:lnTo>
                    <a:pt x="344" y="903"/>
                  </a:lnTo>
                  <a:lnTo>
                    <a:pt x="364" y="915"/>
                  </a:lnTo>
                  <a:lnTo>
                    <a:pt x="382" y="927"/>
                  </a:lnTo>
                  <a:lnTo>
                    <a:pt x="382" y="927"/>
                  </a:lnTo>
                  <a:lnTo>
                    <a:pt x="390" y="931"/>
                  </a:lnTo>
                  <a:lnTo>
                    <a:pt x="400" y="931"/>
                  </a:lnTo>
                  <a:lnTo>
                    <a:pt x="400" y="931"/>
                  </a:lnTo>
                  <a:lnTo>
                    <a:pt x="410" y="931"/>
                  </a:lnTo>
                  <a:lnTo>
                    <a:pt x="414" y="929"/>
                  </a:lnTo>
                  <a:lnTo>
                    <a:pt x="418" y="927"/>
                  </a:lnTo>
                  <a:lnTo>
                    <a:pt x="418" y="927"/>
                  </a:lnTo>
                  <a:lnTo>
                    <a:pt x="428" y="915"/>
                  </a:lnTo>
                  <a:lnTo>
                    <a:pt x="440" y="909"/>
                  </a:lnTo>
                  <a:lnTo>
                    <a:pt x="450" y="903"/>
                  </a:lnTo>
                  <a:lnTo>
                    <a:pt x="459" y="903"/>
                  </a:lnTo>
                  <a:lnTo>
                    <a:pt x="459" y="903"/>
                  </a:lnTo>
                  <a:lnTo>
                    <a:pt x="473" y="905"/>
                  </a:lnTo>
                  <a:lnTo>
                    <a:pt x="487" y="909"/>
                  </a:lnTo>
                  <a:lnTo>
                    <a:pt x="515" y="923"/>
                  </a:lnTo>
                  <a:lnTo>
                    <a:pt x="515" y="923"/>
                  </a:lnTo>
                  <a:lnTo>
                    <a:pt x="543" y="937"/>
                  </a:lnTo>
                  <a:lnTo>
                    <a:pt x="573" y="950"/>
                  </a:lnTo>
                  <a:lnTo>
                    <a:pt x="573" y="950"/>
                  </a:lnTo>
                  <a:lnTo>
                    <a:pt x="601" y="968"/>
                  </a:lnTo>
                  <a:lnTo>
                    <a:pt x="613" y="978"/>
                  </a:lnTo>
                  <a:lnTo>
                    <a:pt x="619" y="982"/>
                  </a:lnTo>
                  <a:lnTo>
                    <a:pt x="622" y="988"/>
                  </a:lnTo>
                  <a:lnTo>
                    <a:pt x="622" y="988"/>
                  </a:lnTo>
                  <a:lnTo>
                    <a:pt x="628" y="1000"/>
                  </a:lnTo>
                  <a:lnTo>
                    <a:pt x="636" y="1010"/>
                  </a:lnTo>
                  <a:lnTo>
                    <a:pt x="646" y="1018"/>
                  </a:lnTo>
                  <a:lnTo>
                    <a:pt x="654" y="1024"/>
                  </a:lnTo>
                  <a:lnTo>
                    <a:pt x="664" y="1030"/>
                  </a:lnTo>
                  <a:lnTo>
                    <a:pt x="676" y="1034"/>
                  </a:lnTo>
                  <a:lnTo>
                    <a:pt x="688" y="1036"/>
                  </a:lnTo>
                  <a:lnTo>
                    <a:pt x="700" y="1036"/>
                  </a:lnTo>
                  <a:lnTo>
                    <a:pt x="700" y="1036"/>
                  </a:lnTo>
                  <a:lnTo>
                    <a:pt x="708" y="1036"/>
                  </a:lnTo>
                  <a:lnTo>
                    <a:pt x="708" y="1036"/>
                  </a:lnTo>
                  <a:lnTo>
                    <a:pt x="742" y="1034"/>
                  </a:lnTo>
                  <a:lnTo>
                    <a:pt x="742" y="1034"/>
                  </a:lnTo>
                  <a:lnTo>
                    <a:pt x="766" y="1036"/>
                  </a:lnTo>
                  <a:lnTo>
                    <a:pt x="778" y="1038"/>
                  </a:lnTo>
                  <a:lnTo>
                    <a:pt x="787" y="1042"/>
                  </a:lnTo>
                  <a:lnTo>
                    <a:pt x="787" y="1042"/>
                  </a:lnTo>
                  <a:lnTo>
                    <a:pt x="803" y="1050"/>
                  </a:lnTo>
                  <a:lnTo>
                    <a:pt x="817" y="1052"/>
                  </a:lnTo>
                  <a:lnTo>
                    <a:pt x="817" y="1052"/>
                  </a:lnTo>
                  <a:lnTo>
                    <a:pt x="825" y="1050"/>
                  </a:lnTo>
                  <a:lnTo>
                    <a:pt x="831" y="1048"/>
                  </a:lnTo>
                  <a:lnTo>
                    <a:pt x="837" y="1046"/>
                  </a:lnTo>
                  <a:lnTo>
                    <a:pt x="843" y="1040"/>
                  </a:lnTo>
                  <a:lnTo>
                    <a:pt x="853" y="1028"/>
                  </a:lnTo>
                  <a:lnTo>
                    <a:pt x="861" y="1014"/>
                  </a:lnTo>
                  <a:lnTo>
                    <a:pt x="861" y="1014"/>
                  </a:lnTo>
                  <a:lnTo>
                    <a:pt x="905" y="940"/>
                  </a:lnTo>
                  <a:lnTo>
                    <a:pt x="905" y="940"/>
                  </a:lnTo>
                  <a:lnTo>
                    <a:pt x="897" y="927"/>
                  </a:lnTo>
                  <a:lnTo>
                    <a:pt x="893" y="913"/>
                  </a:lnTo>
                  <a:lnTo>
                    <a:pt x="889" y="901"/>
                  </a:lnTo>
                  <a:lnTo>
                    <a:pt x="887" y="887"/>
                  </a:lnTo>
                  <a:lnTo>
                    <a:pt x="887" y="875"/>
                  </a:lnTo>
                  <a:lnTo>
                    <a:pt x="887" y="863"/>
                  </a:lnTo>
                  <a:lnTo>
                    <a:pt x="891" y="851"/>
                  </a:lnTo>
                  <a:lnTo>
                    <a:pt x="895" y="839"/>
                  </a:lnTo>
                  <a:lnTo>
                    <a:pt x="905" y="817"/>
                  </a:lnTo>
                  <a:lnTo>
                    <a:pt x="921" y="795"/>
                  </a:lnTo>
                  <a:lnTo>
                    <a:pt x="941" y="775"/>
                  </a:lnTo>
                  <a:lnTo>
                    <a:pt x="962" y="756"/>
                  </a:lnTo>
                  <a:lnTo>
                    <a:pt x="962" y="756"/>
                  </a:lnTo>
                  <a:lnTo>
                    <a:pt x="952" y="742"/>
                  </a:lnTo>
                  <a:lnTo>
                    <a:pt x="943" y="726"/>
                  </a:lnTo>
                  <a:lnTo>
                    <a:pt x="937" y="710"/>
                  </a:lnTo>
                  <a:lnTo>
                    <a:pt x="933" y="694"/>
                  </a:lnTo>
                  <a:lnTo>
                    <a:pt x="931" y="678"/>
                  </a:lnTo>
                  <a:lnTo>
                    <a:pt x="935" y="662"/>
                  </a:lnTo>
                  <a:lnTo>
                    <a:pt x="941" y="646"/>
                  </a:lnTo>
                  <a:lnTo>
                    <a:pt x="952" y="632"/>
                  </a:lnTo>
                  <a:lnTo>
                    <a:pt x="952" y="632"/>
                  </a:lnTo>
                  <a:lnTo>
                    <a:pt x="974" y="608"/>
                  </a:lnTo>
                  <a:lnTo>
                    <a:pt x="1000" y="589"/>
                  </a:lnTo>
                  <a:lnTo>
                    <a:pt x="1050" y="547"/>
                  </a:lnTo>
                  <a:lnTo>
                    <a:pt x="1050" y="547"/>
                  </a:lnTo>
                  <a:lnTo>
                    <a:pt x="1044" y="527"/>
                  </a:lnTo>
                  <a:lnTo>
                    <a:pt x="1042" y="509"/>
                  </a:lnTo>
                  <a:lnTo>
                    <a:pt x="1042" y="495"/>
                  </a:lnTo>
                  <a:lnTo>
                    <a:pt x="1044" y="481"/>
                  </a:lnTo>
                  <a:lnTo>
                    <a:pt x="1050" y="469"/>
                  </a:lnTo>
                  <a:lnTo>
                    <a:pt x="1060" y="457"/>
                  </a:lnTo>
                  <a:lnTo>
                    <a:pt x="1072" y="443"/>
                  </a:lnTo>
                  <a:lnTo>
                    <a:pt x="1090" y="432"/>
                  </a:lnTo>
                  <a:lnTo>
                    <a:pt x="1090" y="432"/>
                  </a:lnTo>
                  <a:lnTo>
                    <a:pt x="1074" y="414"/>
                  </a:lnTo>
                  <a:lnTo>
                    <a:pt x="1068" y="406"/>
                  </a:lnTo>
                  <a:lnTo>
                    <a:pt x="1066" y="402"/>
                  </a:lnTo>
                  <a:lnTo>
                    <a:pt x="1066" y="398"/>
                  </a:lnTo>
                  <a:lnTo>
                    <a:pt x="1066" y="398"/>
                  </a:lnTo>
                  <a:lnTo>
                    <a:pt x="1064" y="376"/>
                  </a:lnTo>
                  <a:lnTo>
                    <a:pt x="1062" y="366"/>
                  </a:lnTo>
                  <a:lnTo>
                    <a:pt x="1060" y="358"/>
                  </a:lnTo>
                  <a:lnTo>
                    <a:pt x="1052" y="344"/>
                  </a:lnTo>
                  <a:lnTo>
                    <a:pt x="1040" y="334"/>
                  </a:lnTo>
                  <a:lnTo>
                    <a:pt x="1026" y="324"/>
                  </a:lnTo>
                  <a:lnTo>
                    <a:pt x="1012" y="316"/>
                  </a:lnTo>
                  <a:lnTo>
                    <a:pt x="980" y="300"/>
                  </a:lnTo>
                  <a:lnTo>
                    <a:pt x="980" y="300"/>
                  </a:lnTo>
                  <a:lnTo>
                    <a:pt x="945" y="282"/>
                  </a:lnTo>
                  <a:lnTo>
                    <a:pt x="909" y="263"/>
                  </a:lnTo>
                  <a:lnTo>
                    <a:pt x="909" y="263"/>
                  </a:lnTo>
                  <a:lnTo>
                    <a:pt x="895" y="255"/>
                  </a:lnTo>
                  <a:lnTo>
                    <a:pt x="885" y="247"/>
                  </a:lnTo>
                  <a:lnTo>
                    <a:pt x="873" y="237"/>
                  </a:lnTo>
                  <a:lnTo>
                    <a:pt x="865" y="227"/>
                  </a:lnTo>
                  <a:lnTo>
                    <a:pt x="857" y="215"/>
                  </a:lnTo>
                  <a:lnTo>
                    <a:pt x="853" y="203"/>
                  </a:lnTo>
                  <a:lnTo>
                    <a:pt x="849" y="187"/>
                  </a:lnTo>
                  <a:lnTo>
                    <a:pt x="849" y="171"/>
                  </a:lnTo>
                  <a:lnTo>
                    <a:pt x="849" y="171"/>
                  </a:lnTo>
                  <a:lnTo>
                    <a:pt x="849" y="161"/>
                  </a:lnTo>
                  <a:lnTo>
                    <a:pt x="847" y="155"/>
                  </a:lnTo>
                  <a:lnTo>
                    <a:pt x="843" y="149"/>
                  </a:lnTo>
                  <a:lnTo>
                    <a:pt x="837" y="145"/>
                  </a:lnTo>
                  <a:lnTo>
                    <a:pt x="831" y="141"/>
                  </a:lnTo>
                  <a:lnTo>
                    <a:pt x="825" y="139"/>
                  </a:lnTo>
                  <a:lnTo>
                    <a:pt x="809" y="137"/>
                  </a:lnTo>
                  <a:lnTo>
                    <a:pt x="809" y="137"/>
                  </a:lnTo>
                  <a:lnTo>
                    <a:pt x="762" y="133"/>
                  </a:lnTo>
                  <a:lnTo>
                    <a:pt x="738" y="129"/>
                  </a:lnTo>
                  <a:lnTo>
                    <a:pt x="714" y="123"/>
                  </a:lnTo>
                  <a:lnTo>
                    <a:pt x="692" y="117"/>
                  </a:lnTo>
                  <a:lnTo>
                    <a:pt x="672" y="106"/>
                  </a:lnTo>
                  <a:lnTo>
                    <a:pt x="650" y="94"/>
                  </a:lnTo>
                  <a:lnTo>
                    <a:pt x="632" y="76"/>
                  </a:lnTo>
                  <a:lnTo>
                    <a:pt x="632" y="76"/>
                  </a:lnTo>
                  <a:lnTo>
                    <a:pt x="624" y="70"/>
                  </a:lnTo>
                  <a:lnTo>
                    <a:pt x="615" y="64"/>
                  </a:lnTo>
                  <a:lnTo>
                    <a:pt x="593" y="58"/>
                  </a:lnTo>
                  <a:lnTo>
                    <a:pt x="593" y="58"/>
                  </a:lnTo>
                  <a:lnTo>
                    <a:pt x="543" y="50"/>
                  </a:lnTo>
                  <a:lnTo>
                    <a:pt x="493" y="42"/>
                  </a:lnTo>
                  <a:lnTo>
                    <a:pt x="469" y="36"/>
                  </a:lnTo>
                  <a:lnTo>
                    <a:pt x="446" y="28"/>
                  </a:lnTo>
                  <a:lnTo>
                    <a:pt x="422" y="18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392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66" y="2"/>
                  </a:lnTo>
                  <a:lnTo>
                    <a:pt x="344" y="6"/>
                  </a:lnTo>
                  <a:lnTo>
                    <a:pt x="320" y="14"/>
                  </a:lnTo>
                  <a:lnTo>
                    <a:pt x="298" y="22"/>
                  </a:lnTo>
                  <a:lnTo>
                    <a:pt x="277" y="32"/>
                  </a:lnTo>
                  <a:lnTo>
                    <a:pt x="259" y="44"/>
                  </a:lnTo>
                  <a:lnTo>
                    <a:pt x="245" y="54"/>
                  </a:lnTo>
                  <a:lnTo>
                    <a:pt x="235" y="64"/>
                  </a:lnTo>
                  <a:lnTo>
                    <a:pt x="235" y="64"/>
                  </a:lnTo>
                  <a:lnTo>
                    <a:pt x="225" y="82"/>
                  </a:lnTo>
                  <a:lnTo>
                    <a:pt x="217" y="90"/>
                  </a:lnTo>
                  <a:lnTo>
                    <a:pt x="211" y="96"/>
                  </a:lnTo>
                  <a:lnTo>
                    <a:pt x="203" y="102"/>
                  </a:lnTo>
                  <a:lnTo>
                    <a:pt x="195" y="106"/>
                  </a:lnTo>
                  <a:lnTo>
                    <a:pt x="185" y="108"/>
                  </a:lnTo>
                  <a:lnTo>
                    <a:pt x="177" y="109"/>
                  </a:lnTo>
                  <a:lnTo>
                    <a:pt x="177" y="109"/>
                  </a:lnTo>
                  <a:lnTo>
                    <a:pt x="163" y="108"/>
                  </a:lnTo>
                  <a:lnTo>
                    <a:pt x="147" y="102"/>
                  </a:lnTo>
                  <a:lnTo>
                    <a:pt x="147" y="102"/>
                  </a:lnTo>
                  <a:lnTo>
                    <a:pt x="133" y="98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4" y="98"/>
                  </a:lnTo>
                  <a:lnTo>
                    <a:pt x="106" y="100"/>
                  </a:lnTo>
                  <a:lnTo>
                    <a:pt x="100" y="102"/>
                  </a:lnTo>
                  <a:lnTo>
                    <a:pt x="94" y="106"/>
                  </a:lnTo>
                  <a:lnTo>
                    <a:pt x="82" y="117"/>
                  </a:lnTo>
                  <a:lnTo>
                    <a:pt x="74" y="133"/>
                  </a:lnTo>
                  <a:lnTo>
                    <a:pt x="74" y="1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3" name="Freeform 15"/>
            <p:cNvSpPr>
              <a:spLocks/>
            </p:cNvSpPr>
            <p:nvPr/>
          </p:nvSpPr>
          <p:spPr bwMode="auto">
            <a:xfrm>
              <a:off x="7447709" y="2976372"/>
              <a:ext cx="180596" cy="214483"/>
            </a:xfrm>
            <a:custGeom>
              <a:avLst/>
              <a:gdLst>
                <a:gd name="T0" fmla="*/ 249 w 1090"/>
                <a:gd name="T1" fmla="*/ 151 h 1308"/>
                <a:gd name="T2" fmla="*/ 161 w 1090"/>
                <a:gd name="T3" fmla="*/ 248 h 1308"/>
                <a:gd name="T4" fmla="*/ 96 w 1090"/>
                <a:gd name="T5" fmla="*/ 296 h 1308"/>
                <a:gd name="T6" fmla="*/ 50 w 1090"/>
                <a:gd name="T7" fmla="*/ 338 h 1308"/>
                <a:gd name="T8" fmla="*/ 0 w 1090"/>
                <a:gd name="T9" fmla="*/ 386 h 1308"/>
                <a:gd name="T10" fmla="*/ 8 w 1090"/>
                <a:gd name="T11" fmla="*/ 405 h 1308"/>
                <a:gd name="T12" fmla="*/ 22 w 1090"/>
                <a:gd name="T13" fmla="*/ 501 h 1308"/>
                <a:gd name="T14" fmla="*/ 34 w 1090"/>
                <a:gd name="T15" fmla="*/ 586 h 1308"/>
                <a:gd name="T16" fmla="*/ 42 w 1090"/>
                <a:gd name="T17" fmla="*/ 654 h 1308"/>
                <a:gd name="T18" fmla="*/ 44 w 1090"/>
                <a:gd name="T19" fmla="*/ 670 h 1308"/>
                <a:gd name="T20" fmla="*/ 48 w 1090"/>
                <a:gd name="T21" fmla="*/ 722 h 1308"/>
                <a:gd name="T22" fmla="*/ 96 w 1090"/>
                <a:gd name="T23" fmla="*/ 847 h 1308"/>
                <a:gd name="T24" fmla="*/ 141 w 1090"/>
                <a:gd name="T25" fmla="*/ 966 h 1308"/>
                <a:gd name="T26" fmla="*/ 151 w 1090"/>
                <a:gd name="T27" fmla="*/ 1020 h 1308"/>
                <a:gd name="T28" fmla="*/ 187 w 1090"/>
                <a:gd name="T29" fmla="*/ 1034 h 1308"/>
                <a:gd name="T30" fmla="*/ 283 w 1090"/>
                <a:gd name="T31" fmla="*/ 1042 h 1308"/>
                <a:gd name="T32" fmla="*/ 402 w 1090"/>
                <a:gd name="T33" fmla="*/ 1083 h 1308"/>
                <a:gd name="T34" fmla="*/ 461 w 1090"/>
                <a:gd name="T35" fmla="*/ 1141 h 1308"/>
                <a:gd name="T36" fmla="*/ 487 w 1090"/>
                <a:gd name="T37" fmla="*/ 1177 h 1308"/>
                <a:gd name="T38" fmla="*/ 654 w 1090"/>
                <a:gd name="T39" fmla="*/ 1250 h 1308"/>
                <a:gd name="T40" fmla="*/ 813 w 1090"/>
                <a:gd name="T41" fmla="*/ 1308 h 1308"/>
                <a:gd name="T42" fmla="*/ 845 w 1090"/>
                <a:gd name="T43" fmla="*/ 1300 h 1308"/>
                <a:gd name="T44" fmla="*/ 853 w 1090"/>
                <a:gd name="T45" fmla="*/ 1278 h 1308"/>
                <a:gd name="T46" fmla="*/ 843 w 1090"/>
                <a:gd name="T47" fmla="*/ 1244 h 1308"/>
                <a:gd name="T48" fmla="*/ 805 w 1090"/>
                <a:gd name="T49" fmla="*/ 1225 h 1308"/>
                <a:gd name="T50" fmla="*/ 764 w 1090"/>
                <a:gd name="T51" fmla="*/ 1171 h 1308"/>
                <a:gd name="T52" fmla="*/ 762 w 1090"/>
                <a:gd name="T53" fmla="*/ 1117 h 1308"/>
                <a:gd name="T54" fmla="*/ 762 w 1090"/>
                <a:gd name="T55" fmla="*/ 1032 h 1308"/>
                <a:gd name="T56" fmla="*/ 740 w 1090"/>
                <a:gd name="T57" fmla="*/ 950 h 1308"/>
                <a:gd name="T58" fmla="*/ 744 w 1090"/>
                <a:gd name="T59" fmla="*/ 889 h 1308"/>
                <a:gd name="T60" fmla="*/ 885 w 1090"/>
                <a:gd name="T61" fmla="*/ 664 h 1308"/>
                <a:gd name="T62" fmla="*/ 1090 w 1090"/>
                <a:gd name="T63" fmla="*/ 380 h 1308"/>
                <a:gd name="T64" fmla="*/ 1030 w 1090"/>
                <a:gd name="T65" fmla="*/ 334 h 1308"/>
                <a:gd name="T66" fmla="*/ 992 w 1090"/>
                <a:gd name="T67" fmla="*/ 322 h 1308"/>
                <a:gd name="T68" fmla="*/ 943 w 1090"/>
                <a:gd name="T69" fmla="*/ 324 h 1308"/>
                <a:gd name="T70" fmla="*/ 923 w 1090"/>
                <a:gd name="T71" fmla="*/ 336 h 1308"/>
                <a:gd name="T72" fmla="*/ 883 w 1090"/>
                <a:gd name="T73" fmla="*/ 372 h 1308"/>
                <a:gd name="T74" fmla="*/ 837 w 1090"/>
                <a:gd name="T75" fmla="*/ 380 h 1308"/>
                <a:gd name="T76" fmla="*/ 690 w 1090"/>
                <a:gd name="T77" fmla="*/ 362 h 1308"/>
                <a:gd name="T78" fmla="*/ 571 w 1090"/>
                <a:gd name="T79" fmla="*/ 338 h 1308"/>
                <a:gd name="T80" fmla="*/ 539 w 1090"/>
                <a:gd name="T81" fmla="*/ 304 h 1308"/>
                <a:gd name="T82" fmla="*/ 551 w 1090"/>
                <a:gd name="T83" fmla="*/ 248 h 1308"/>
                <a:gd name="T84" fmla="*/ 573 w 1090"/>
                <a:gd name="T85" fmla="*/ 221 h 1308"/>
                <a:gd name="T86" fmla="*/ 624 w 1090"/>
                <a:gd name="T87" fmla="*/ 173 h 1308"/>
                <a:gd name="T88" fmla="*/ 551 w 1090"/>
                <a:gd name="T89" fmla="*/ 137 h 1308"/>
                <a:gd name="T90" fmla="*/ 487 w 1090"/>
                <a:gd name="T91" fmla="*/ 117 h 1308"/>
                <a:gd name="T92" fmla="*/ 461 w 1090"/>
                <a:gd name="T93" fmla="*/ 58 h 1308"/>
                <a:gd name="T94" fmla="*/ 446 w 1090"/>
                <a:gd name="T95" fmla="*/ 10 h 1308"/>
                <a:gd name="T96" fmla="*/ 428 w 1090"/>
                <a:gd name="T97" fmla="*/ 0 h 1308"/>
                <a:gd name="T98" fmla="*/ 354 w 1090"/>
                <a:gd name="T99" fmla="*/ 22 h 1308"/>
                <a:gd name="T100" fmla="*/ 318 w 1090"/>
                <a:gd name="T101" fmla="*/ 65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308">
                  <a:moveTo>
                    <a:pt x="296" y="95"/>
                  </a:moveTo>
                  <a:lnTo>
                    <a:pt x="296" y="95"/>
                  </a:lnTo>
                  <a:lnTo>
                    <a:pt x="273" y="123"/>
                  </a:lnTo>
                  <a:lnTo>
                    <a:pt x="249" y="151"/>
                  </a:lnTo>
                  <a:lnTo>
                    <a:pt x="249" y="151"/>
                  </a:lnTo>
                  <a:lnTo>
                    <a:pt x="217" y="191"/>
                  </a:lnTo>
                  <a:lnTo>
                    <a:pt x="181" y="228"/>
                  </a:lnTo>
                  <a:lnTo>
                    <a:pt x="161" y="248"/>
                  </a:lnTo>
                  <a:lnTo>
                    <a:pt x="141" y="264"/>
                  </a:lnTo>
                  <a:lnTo>
                    <a:pt x="120" y="280"/>
                  </a:lnTo>
                  <a:lnTo>
                    <a:pt x="96" y="296"/>
                  </a:lnTo>
                  <a:lnTo>
                    <a:pt x="96" y="296"/>
                  </a:lnTo>
                  <a:lnTo>
                    <a:pt x="84" y="304"/>
                  </a:lnTo>
                  <a:lnTo>
                    <a:pt x="74" y="314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36" y="356"/>
                  </a:lnTo>
                  <a:lnTo>
                    <a:pt x="18" y="374"/>
                  </a:lnTo>
                  <a:lnTo>
                    <a:pt x="18" y="374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0" y="388"/>
                  </a:lnTo>
                  <a:lnTo>
                    <a:pt x="8" y="405"/>
                  </a:lnTo>
                  <a:lnTo>
                    <a:pt x="14" y="429"/>
                  </a:lnTo>
                  <a:lnTo>
                    <a:pt x="14" y="429"/>
                  </a:lnTo>
                  <a:lnTo>
                    <a:pt x="18" y="465"/>
                  </a:lnTo>
                  <a:lnTo>
                    <a:pt x="22" y="501"/>
                  </a:lnTo>
                  <a:lnTo>
                    <a:pt x="22" y="501"/>
                  </a:lnTo>
                  <a:lnTo>
                    <a:pt x="28" y="557"/>
                  </a:lnTo>
                  <a:lnTo>
                    <a:pt x="28" y="557"/>
                  </a:lnTo>
                  <a:lnTo>
                    <a:pt x="34" y="586"/>
                  </a:lnTo>
                  <a:lnTo>
                    <a:pt x="34" y="586"/>
                  </a:lnTo>
                  <a:lnTo>
                    <a:pt x="40" y="618"/>
                  </a:lnTo>
                  <a:lnTo>
                    <a:pt x="42" y="636"/>
                  </a:lnTo>
                  <a:lnTo>
                    <a:pt x="42" y="654"/>
                  </a:lnTo>
                  <a:lnTo>
                    <a:pt x="42" y="654"/>
                  </a:lnTo>
                  <a:lnTo>
                    <a:pt x="42" y="662"/>
                  </a:lnTo>
                  <a:lnTo>
                    <a:pt x="42" y="662"/>
                  </a:lnTo>
                  <a:lnTo>
                    <a:pt x="44" y="670"/>
                  </a:lnTo>
                  <a:lnTo>
                    <a:pt x="42" y="678"/>
                  </a:lnTo>
                  <a:lnTo>
                    <a:pt x="42" y="678"/>
                  </a:lnTo>
                  <a:lnTo>
                    <a:pt x="44" y="700"/>
                  </a:lnTo>
                  <a:lnTo>
                    <a:pt x="48" y="722"/>
                  </a:lnTo>
                  <a:lnTo>
                    <a:pt x="54" y="741"/>
                  </a:lnTo>
                  <a:lnTo>
                    <a:pt x="60" y="763"/>
                  </a:lnTo>
                  <a:lnTo>
                    <a:pt x="76" y="805"/>
                  </a:lnTo>
                  <a:lnTo>
                    <a:pt x="96" y="847"/>
                  </a:lnTo>
                  <a:lnTo>
                    <a:pt x="96" y="847"/>
                  </a:lnTo>
                  <a:lnTo>
                    <a:pt x="112" y="885"/>
                  </a:lnTo>
                  <a:lnTo>
                    <a:pt x="127" y="924"/>
                  </a:lnTo>
                  <a:lnTo>
                    <a:pt x="141" y="966"/>
                  </a:lnTo>
                  <a:lnTo>
                    <a:pt x="147" y="986"/>
                  </a:lnTo>
                  <a:lnTo>
                    <a:pt x="151" y="1008"/>
                  </a:lnTo>
                  <a:lnTo>
                    <a:pt x="151" y="1008"/>
                  </a:lnTo>
                  <a:lnTo>
                    <a:pt x="151" y="1020"/>
                  </a:lnTo>
                  <a:lnTo>
                    <a:pt x="151" y="1020"/>
                  </a:lnTo>
                  <a:lnTo>
                    <a:pt x="157" y="1024"/>
                  </a:lnTo>
                  <a:lnTo>
                    <a:pt x="165" y="1028"/>
                  </a:lnTo>
                  <a:lnTo>
                    <a:pt x="187" y="1034"/>
                  </a:lnTo>
                  <a:lnTo>
                    <a:pt x="213" y="1036"/>
                  </a:lnTo>
                  <a:lnTo>
                    <a:pt x="251" y="1038"/>
                  </a:lnTo>
                  <a:lnTo>
                    <a:pt x="251" y="1038"/>
                  </a:lnTo>
                  <a:lnTo>
                    <a:pt x="283" y="1042"/>
                  </a:lnTo>
                  <a:lnTo>
                    <a:pt x="314" y="1048"/>
                  </a:lnTo>
                  <a:lnTo>
                    <a:pt x="346" y="1056"/>
                  </a:lnTo>
                  <a:lnTo>
                    <a:pt x="376" y="1067"/>
                  </a:lnTo>
                  <a:lnTo>
                    <a:pt x="402" y="1083"/>
                  </a:lnTo>
                  <a:lnTo>
                    <a:pt x="428" y="1103"/>
                  </a:lnTo>
                  <a:lnTo>
                    <a:pt x="440" y="1115"/>
                  </a:lnTo>
                  <a:lnTo>
                    <a:pt x="452" y="1127"/>
                  </a:lnTo>
                  <a:lnTo>
                    <a:pt x="461" y="1141"/>
                  </a:lnTo>
                  <a:lnTo>
                    <a:pt x="471" y="1157"/>
                  </a:lnTo>
                  <a:lnTo>
                    <a:pt x="471" y="1157"/>
                  </a:lnTo>
                  <a:lnTo>
                    <a:pt x="479" y="1167"/>
                  </a:lnTo>
                  <a:lnTo>
                    <a:pt x="487" y="1177"/>
                  </a:lnTo>
                  <a:lnTo>
                    <a:pt x="497" y="1185"/>
                  </a:lnTo>
                  <a:lnTo>
                    <a:pt x="509" y="1191"/>
                  </a:lnTo>
                  <a:lnTo>
                    <a:pt x="509" y="1191"/>
                  </a:lnTo>
                  <a:lnTo>
                    <a:pt x="654" y="1250"/>
                  </a:lnTo>
                  <a:lnTo>
                    <a:pt x="801" y="1306"/>
                  </a:lnTo>
                  <a:lnTo>
                    <a:pt x="801" y="1306"/>
                  </a:lnTo>
                  <a:lnTo>
                    <a:pt x="807" y="1306"/>
                  </a:lnTo>
                  <a:lnTo>
                    <a:pt x="813" y="1308"/>
                  </a:lnTo>
                  <a:lnTo>
                    <a:pt x="813" y="1308"/>
                  </a:lnTo>
                  <a:lnTo>
                    <a:pt x="825" y="1306"/>
                  </a:lnTo>
                  <a:lnTo>
                    <a:pt x="837" y="1304"/>
                  </a:lnTo>
                  <a:lnTo>
                    <a:pt x="845" y="1300"/>
                  </a:lnTo>
                  <a:lnTo>
                    <a:pt x="849" y="1296"/>
                  </a:lnTo>
                  <a:lnTo>
                    <a:pt x="849" y="1296"/>
                  </a:lnTo>
                  <a:lnTo>
                    <a:pt x="853" y="1286"/>
                  </a:lnTo>
                  <a:lnTo>
                    <a:pt x="853" y="1278"/>
                  </a:lnTo>
                  <a:lnTo>
                    <a:pt x="855" y="1268"/>
                  </a:lnTo>
                  <a:lnTo>
                    <a:pt x="853" y="1260"/>
                  </a:lnTo>
                  <a:lnTo>
                    <a:pt x="849" y="1252"/>
                  </a:lnTo>
                  <a:lnTo>
                    <a:pt x="843" y="1244"/>
                  </a:lnTo>
                  <a:lnTo>
                    <a:pt x="835" y="1238"/>
                  </a:lnTo>
                  <a:lnTo>
                    <a:pt x="823" y="1234"/>
                  </a:lnTo>
                  <a:lnTo>
                    <a:pt x="823" y="1234"/>
                  </a:lnTo>
                  <a:lnTo>
                    <a:pt x="805" y="1225"/>
                  </a:lnTo>
                  <a:lnTo>
                    <a:pt x="789" y="1215"/>
                  </a:lnTo>
                  <a:lnTo>
                    <a:pt x="780" y="1201"/>
                  </a:lnTo>
                  <a:lnTo>
                    <a:pt x="770" y="1187"/>
                  </a:lnTo>
                  <a:lnTo>
                    <a:pt x="764" y="1171"/>
                  </a:lnTo>
                  <a:lnTo>
                    <a:pt x="762" y="1153"/>
                  </a:lnTo>
                  <a:lnTo>
                    <a:pt x="760" y="1135"/>
                  </a:lnTo>
                  <a:lnTo>
                    <a:pt x="762" y="1117"/>
                  </a:lnTo>
                  <a:lnTo>
                    <a:pt x="762" y="1117"/>
                  </a:lnTo>
                  <a:lnTo>
                    <a:pt x="764" y="1095"/>
                  </a:lnTo>
                  <a:lnTo>
                    <a:pt x="764" y="1073"/>
                  </a:lnTo>
                  <a:lnTo>
                    <a:pt x="764" y="1054"/>
                  </a:lnTo>
                  <a:lnTo>
                    <a:pt x="762" y="1032"/>
                  </a:lnTo>
                  <a:lnTo>
                    <a:pt x="758" y="1012"/>
                  </a:lnTo>
                  <a:lnTo>
                    <a:pt x="754" y="990"/>
                  </a:lnTo>
                  <a:lnTo>
                    <a:pt x="740" y="950"/>
                  </a:lnTo>
                  <a:lnTo>
                    <a:pt x="740" y="950"/>
                  </a:lnTo>
                  <a:lnTo>
                    <a:pt x="736" y="934"/>
                  </a:lnTo>
                  <a:lnTo>
                    <a:pt x="736" y="918"/>
                  </a:lnTo>
                  <a:lnTo>
                    <a:pt x="740" y="902"/>
                  </a:lnTo>
                  <a:lnTo>
                    <a:pt x="744" y="889"/>
                  </a:lnTo>
                  <a:lnTo>
                    <a:pt x="744" y="889"/>
                  </a:lnTo>
                  <a:lnTo>
                    <a:pt x="813" y="775"/>
                  </a:lnTo>
                  <a:lnTo>
                    <a:pt x="849" y="720"/>
                  </a:lnTo>
                  <a:lnTo>
                    <a:pt x="885" y="664"/>
                  </a:lnTo>
                  <a:lnTo>
                    <a:pt x="885" y="664"/>
                  </a:lnTo>
                  <a:lnTo>
                    <a:pt x="935" y="592"/>
                  </a:lnTo>
                  <a:lnTo>
                    <a:pt x="984" y="523"/>
                  </a:lnTo>
                  <a:lnTo>
                    <a:pt x="1090" y="380"/>
                  </a:lnTo>
                  <a:lnTo>
                    <a:pt x="1090" y="380"/>
                  </a:lnTo>
                  <a:lnTo>
                    <a:pt x="1070" y="364"/>
                  </a:lnTo>
                  <a:lnTo>
                    <a:pt x="1050" y="348"/>
                  </a:lnTo>
                  <a:lnTo>
                    <a:pt x="1030" y="334"/>
                  </a:lnTo>
                  <a:lnTo>
                    <a:pt x="1020" y="330"/>
                  </a:lnTo>
                  <a:lnTo>
                    <a:pt x="1008" y="326"/>
                  </a:lnTo>
                  <a:lnTo>
                    <a:pt x="1008" y="326"/>
                  </a:lnTo>
                  <a:lnTo>
                    <a:pt x="992" y="322"/>
                  </a:lnTo>
                  <a:lnTo>
                    <a:pt x="972" y="320"/>
                  </a:lnTo>
                  <a:lnTo>
                    <a:pt x="972" y="320"/>
                  </a:lnTo>
                  <a:lnTo>
                    <a:pt x="956" y="322"/>
                  </a:lnTo>
                  <a:lnTo>
                    <a:pt x="943" y="324"/>
                  </a:lnTo>
                  <a:lnTo>
                    <a:pt x="931" y="330"/>
                  </a:lnTo>
                  <a:lnTo>
                    <a:pt x="927" y="332"/>
                  </a:lnTo>
                  <a:lnTo>
                    <a:pt x="923" y="336"/>
                  </a:lnTo>
                  <a:lnTo>
                    <a:pt x="923" y="336"/>
                  </a:lnTo>
                  <a:lnTo>
                    <a:pt x="913" y="348"/>
                  </a:lnTo>
                  <a:lnTo>
                    <a:pt x="903" y="358"/>
                  </a:lnTo>
                  <a:lnTo>
                    <a:pt x="893" y="366"/>
                  </a:lnTo>
                  <a:lnTo>
                    <a:pt x="883" y="372"/>
                  </a:lnTo>
                  <a:lnTo>
                    <a:pt x="871" y="376"/>
                  </a:lnTo>
                  <a:lnTo>
                    <a:pt x="861" y="378"/>
                  </a:lnTo>
                  <a:lnTo>
                    <a:pt x="837" y="380"/>
                  </a:lnTo>
                  <a:lnTo>
                    <a:pt x="837" y="380"/>
                  </a:lnTo>
                  <a:lnTo>
                    <a:pt x="817" y="380"/>
                  </a:lnTo>
                  <a:lnTo>
                    <a:pt x="795" y="376"/>
                  </a:lnTo>
                  <a:lnTo>
                    <a:pt x="795" y="376"/>
                  </a:lnTo>
                  <a:lnTo>
                    <a:pt x="690" y="362"/>
                  </a:lnTo>
                  <a:lnTo>
                    <a:pt x="638" y="354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71" y="338"/>
                  </a:lnTo>
                  <a:lnTo>
                    <a:pt x="555" y="328"/>
                  </a:lnTo>
                  <a:lnTo>
                    <a:pt x="545" y="316"/>
                  </a:lnTo>
                  <a:lnTo>
                    <a:pt x="541" y="310"/>
                  </a:lnTo>
                  <a:lnTo>
                    <a:pt x="539" y="304"/>
                  </a:lnTo>
                  <a:lnTo>
                    <a:pt x="539" y="304"/>
                  </a:lnTo>
                  <a:lnTo>
                    <a:pt x="539" y="286"/>
                  </a:lnTo>
                  <a:lnTo>
                    <a:pt x="543" y="266"/>
                  </a:lnTo>
                  <a:lnTo>
                    <a:pt x="551" y="248"/>
                  </a:lnTo>
                  <a:lnTo>
                    <a:pt x="561" y="232"/>
                  </a:lnTo>
                  <a:lnTo>
                    <a:pt x="561" y="232"/>
                  </a:lnTo>
                  <a:lnTo>
                    <a:pt x="567" y="227"/>
                  </a:lnTo>
                  <a:lnTo>
                    <a:pt x="573" y="221"/>
                  </a:lnTo>
                  <a:lnTo>
                    <a:pt x="589" y="209"/>
                  </a:lnTo>
                  <a:lnTo>
                    <a:pt x="623" y="191"/>
                  </a:lnTo>
                  <a:lnTo>
                    <a:pt x="623" y="191"/>
                  </a:lnTo>
                  <a:lnTo>
                    <a:pt x="624" y="173"/>
                  </a:lnTo>
                  <a:lnTo>
                    <a:pt x="624" y="173"/>
                  </a:lnTo>
                  <a:lnTo>
                    <a:pt x="587" y="153"/>
                  </a:lnTo>
                  <a:lnTo>
                    <a:pt x="569" y="143"/>
                  </a:lnTo>
                  <a:lnTo>
                    <a:pt x="551" y="137"/>
                  </a:lnTo>
                  <a:lnTo>
                    <a:pt x="551" y="137"/>
                  </a:lnTo>
                  <a:lnTo>
                    <a:pt x="523" y="129"/>
                  </a:lnTo>
                  <a:lnTo>
                    <a:pt x="503" y="123"/>
                  </a:lnTo>
                  <a:lnTo>
                    <a:pt x="487" y="117"/>
                  </a:lnTo>
                  <a:lnTo>
                    <a:pt x="477" y="107"/>
                  </a:lnTo>
                  <a:lnTo>
                    <a:pt x="471" y="95"/>
                  </a:lnTo>
                  <a:lnTo>
                    <a:pt x="465" y="79"/>
                  </a:lnTo>
                  <a:lnTo>
                    <a:pt x="461" y="58"/>
                  </a:lnTo>
                  <a:lnTo>
                    <a:pt x="457" y="30"/>
                  </a:lnTo>
                  <a:lnTo>
                    <a:pt x="457" y="30"/>
                  </a:lnTo>
                  <a:lnTo>
                    <a:pt x="454" y="20"/>
                  </a:lnTo>
                  <a:lnTo>
                    <a:pt x="446" y="10"/>
                  </a:lnTo>
                  <a:lnTo>
                    <a:pt x="436" y="4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04" y="8"/>
                  </a:lnTo>
                  <a:lnTo>
                    <a:pt x="378" y="16"/>
                  </a:lnTo>
                  <a:lnTo>
                    <a:pt x="354" y="22"/>
                  </a:lnTo>
                  <a:lnTo>
                    <a:pt x="330" y="32"/>
                  </a:lnTo>
                  <a:lnTo>
                    <a:pt x="330" y="32"/>
                  </a:lnTo>
                  <a:lnTo>
                    <a:pt x="326" y="50"/>
                  </a:lnTo>
                  <a:lnTo>
                    <a:pt x="318" y="65"/>
                  </a:lnTo>
                  <a:lnTo>
                    <a:pt x="308" y="79"/>
                  </a:lnTo>
                  <a:lnTo>
                    <a:pt x="296" y="95"/>
                  </a:lnTo>
                  <a:lnTo>
                    <a:pt x="296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4" name="Freeform 16"/>
            <p:cNvSpPr>
              <a:spLocks/>
            </p:cNvSpPr>
            <p:nvPr/>
          </p:nvSpPr>
          <p:spPr bwMode="auto">
            <a:xfrm>
              <a:off x="7283350" y="3019990"/>
              <a:ext cx="182585" cy="158403"/>
            </a:xfrm>
            <a:custGeom>
              <a:avLst/>
              <a:gdLst>
                <a:gd name="T0" fmla="*/ 698 w 1102"/>
                <a:gd name="T1" fmla="*/ 217 h 966"/>
                <a:gd name="T2" fmla="*/ 636 w 1102"/>
                <a:gd name="T3" fmla="*/ 225 h 966"/>
                <a:gd name="T4" fmla="*/ 583 w 1102"/>
                <a:gd name="T5" fmla="*/ 203 h 966"/>
                <a:gd name="T6" fmla="*/ 547 w 1102"/>
                <a:gd name="T7" fmla="*/ 151 h 966"/>
                <a:gd name="T8" fmla="*/ 523 w 1102"/>
                <a:gd name="T9" fmla="*/ 42 h 966"/>
                <a:gd name="T10" fmla="*/ 517 w 1102"/>
                <a:gd name="T11" fmla="*/ 4 h 966"/>
                <a:gd name="T12" fmla="*/ 479 w 1102"/>
                <a:gd name="T13" fmla="*/ 0 h 966"/>
                <a:gd name="T14" fmla="*/ 394 w 1102"/>
                <a:gd name="T15" fmla="*/ 4 h 966"/>
                <a:gd name="T16" fmla="*/ 358 w 1102"/>
                <a:gd name="T17" fmla="*/ 0 h 966"/>
                <a:gd name="T18" fmla="*/ 350 w 1102"/>
                <a:gd name="T19" fmla="*/ 12 h 966"/>
                <a:gd name="T20" fmla="*/ 302 w 1102"/>
                <a:gd name="T21" fmla="*/ 56 h 966"/>
                <a:gd name="T22" fmla="*/ 225 w 1102"/>
                <a:gd name="T23" fmla="*/ 72 h 966"/>
                <a:gd name="T24" fmla="*/ 213 w 1102"/>
                <a:gd name="T25" fmla="*/ 72 h 966"/>
                <a:gd name="T26" fmla="*/ 153 w 1102"/>
                <a:gd name="T27" fmla="*/ 96 h 966"/>
                <a:gd name="T28" fmla="*/ 135 w 1102"/>
                <a:gd name="T29" fmla="*/ 128 h 966"/>
                <a:gd name="T30" fmla="*/ 131 w 1102"/>
                <a:gd name="T31" fmla="*/ 175 h 966"/>
                <a:gd name="T32" fmla="*/ 98 w 1102"/>
                <a:gd name="T33" fmla="*/ 247 h 966"/>
                <a:gd name="T34" fmla="*/ 52 w 1102"/>
                <a:gd name="T35" fmla="*/ 298 h 966"/>
                <a:gd name="T36" fmla="*/ 0 w 1102"/>
                <a:gd name="T37" fmla="*/ 358 h 966"/>
                <a:gd name="T38" fmla="*/ 20 w 1102"/>
                <a:gd name="T39" fmla="*/ 372 h 966"/>
                <a:gd name="T40" fmla="*/ 58 w 1102"/>
                <a:gd name="T41" fmla="*/ 436 h 966"/>
                <a:gd name="T42" fmla="*/ 66 w 1102"/>
                <a:gd name="T43" fmla="*/ 489 h 966"/>
                <a:gd name="T44" fmla="*/ 88 w 1102"/>
                <a:gd name="T45" fmla="*/ 507 h 966"/>
                <a:gd name="T46" fmla="*/ 139 w 1102"/>
                <a:gd name="T47" fmla="*/ 549 h 966"/>
                <a:gd name="T48" fmla="*/ 167 w 1102"/>
                <a:gd name="T49" fmla="*/ 589 h 966"/>
                <a:gd name="T50" fmla="*/ 181 w 1102"/>
                <a:gd name="T51" fmla="*/ 642 h 966"/>
                <a:gd name="T52" fmla="*/ 207 w 1102"/>
                <a:gd name="T53" fmla="*/ 716 h 966"/>
                <a:gd name="T54" fmla="*/ 271 w 1102"/>
                <a:gd name="T55" fmla="*/ 790 h 966"/>
                <a:gd name="T56" fmla="*/ 348 w 1102"/>
                <a:gd name="T57" fmla="*/ 811 h 966"/>
                <a:gd name="T58" fmla="*/ 366 w 1102"/>
                <a:gd name="T59" fmla="*/ 933 h 966"/>
                <a:gd name="T60" fmla="*/ 400 w 1102"/>
                <a:gd name="T61" fmla="*/ 929 h 966"/>
                <a:gd name="T62" fmla="*/ 453 w 1102"/>
                <a:gd name="T63" fmla="*/ 966 h 966"/>
                <a:gd name="T64" fmla="*/ 475 w 1102"/>
                <a:gd name="T65" fmla="*/ 937 h 966"/>
                <a:gd name="T66" fmla="*/ 563 w 1102"/>
                <a:gd name="T67" fmla="*/ 833 h 966"/>
                <a:gd name="T68" fmla="*/ 620 w 1102"/>
                <a:gd name="T69" fmla="*/ 805 h 966"/>
                <a:gd name="T70" fmla="*/ 688 w 1102"/>
                <a:gd name="T71" fmla="*/ 795 h 966"/>
                <a:gd name="T72" fmla="*/ 726 w 1102"/>
                <a:gd name="T73" fmla="*/ 797 h 966"/>
                <a:gd name="T74" fmla="*/ 752 w 1102"/>
                <a:gd name="T75" fmla="*/ 797 h 966"/>
                <a:gd name="T76" fmla="*/ 807 w 1102"/>
                <a:gd name="T77" fmla="*/ 817 h 966"/>
                <a:gd name="T78" fmla="*/ 845 w 1102"/>
                <a:gd name="T79" fmla="*/ 843 h 966"/>
                <a:gd name="T80" fmla="*/ 881 w 1102"/>
                <a:gd name="T81" fmla="*/ 847 h 966"/>
                <a:gd name="T82" fmla="*/ 915 w 1102"/>
                <a:gd name="T83" fmla="*/ 829 h 966"/>
                <a:gd name="T84" fmla="*/ 933 w 1102"/>
                <a:gd name="T85" fmla="*/ 799 h 966"/>
                <a:gd name="T86" fmla="*/ 1098 w 1102"/>
                <a:gd name="T87" fmla="*/ 760 h 966"/>
                <a:gd name="T88" fmla="*/ 1092 w 1102"/>
                <a:gd name="T89" fmla="*/ 702 h 966"/>
                <a:gd name="T90" fmla="*/ 1020 w 1102"/>
                <a:gd name="T91" fmla="*/ 525 h 966"/>
                <a:gd name="T92" fmla="*/ 996 w 1102"/>
                <a:gd name="T93" fmla="*/ 434 h 966"/>
                <a:gd name="T94" fmla="*/ 992 w 1102"/>
                <a:gd name="T95" fmla="*/ 362 h 966"/>
                <a:gd name="T96" fmla="*/ 978 w 1102"/>
                <a:gd name="T97" fmla="*/ 296 h 966"/>
                <a:gd name="T98" fmla="*/ 962 w 1102"/>
                <a:gd name="T99" fmla="*/ 151 h 966"/>
                <a:gd name="T100" fmla="*/ 791 w 1102"/>
                <a:gd name="T101" fmla="*/ 189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02" h="966">
                  <a:moveTo>
                    <a:pt x="791" y="189"/>
                  </a:moveTo>
                  <a:lnTo>
                    <a:pt x="791" y="189"/>
                  </a:lnTo>
                  <a:lnTo>
                    <a:pt x="698" y="217"/>
                  </a:lnTo>
                  <a:lnTo>
                    <a:pt x="698" y="217"/>
                  </a:lnTo>
                  <a:lnTo>
                    <a:pt x="672" y="225"/>
                  </a:lnTo>
                  <a:lnTo>
                    <a:pt x="650" y="227"/>
                  </a:lnTo>
                  <a:lnTo>
                    <a:pt x="650" y="227"/>
                  </a:lnTo>
                  <a:lnTo>
                    <a:pt x="636" y="225"/>
                  </a:lnTo>
                  <a:lnTo>
                    <a:pt x="622" y="223"/>
                  </a:lnTo>
                  <a:lnTo>
                    <a:pt x="611" y="219"/>
                  </a:lnTo>
                  <a:lnTo>
                    <a:pt x="597" y="211"/>
                  </a:lnTo>
                  <a:lnTo>
                    <a:pt x="583" y="203"/>
                  </a:lnTo>
                  <a:lnTo>
                    <a:pt x="569" y="189"/>
                  </a:lnTo>
                  <a:lnTo>
                    <a:pt x="559" y="173"/>
                  </a:lnTo>
                  <a:lnTo>
                    <a:pt x="547" y="151"/>
                  </a:lnTo>
                  <a:lnTo>
                    <a:pt x="547" y="151"/>
                  </a:lnTo>
                  <a:lnTo>
                    <a:pt x="537" y="124"/>
                  </a:lnTo>
                  <a:lnTo>
                    <a:pt x="531" y="96"/>
                  </a:lnTo>
                  <a:lnTo>
                    <a:pt x="527" y="68"/>
                  </a:lnTo>
                  <a:lnTo>
                    <a:pt x="523" y="42"/>
                  </a:lnTo>
                  <a:lnTo>
                    <a:pt x="523" y="42"/>
                  </a:lnTo>
                  <a:lnTo>
                    <a:pt x="519" y="14"/>
                  </a:lnTo>
                  <a:lnTo>
                    <a:pt x="517" y="4"/>
                  </a:lnTo>
                  <a:lnTo>
                    <a:pt x="517" y="4"/>
                  </a:lnTo>
                  <a:lnTo>
                    <a:pt x="507" y="2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440" y="2"/>
                  </a:lnTo>
                  <a:lnTo>
                    <a:pt x="440" y="2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82" y="2"/>
                  </a:lnTo>
                  <a:lnTo>
                    <a:pt x="382" y="2"/>
                  </a:lnTo>
                  <a:lnTo>
                    <a:pt x="358" y="0"/>
                  </a:lnTo>
                  <a:lnTo>
                    <a:pt x="358" y="0"/>
                  </a:lnTo>
                  <a:lnTo>
                    <a:pt x="354" y="2"/>
                  </a:lnTo>
                  <a:lnTo>
                    <a:pt x="354" y="2"/>
                  </a:lnTo>
                  <a:lnTo>
                    <a:pt x="350" y="12"/>
                  </a:lnTo>
                  <a:lnTo>
                    <a:pt x="350" y="12"/>
                  </a:lnTo>
                  <a:lnTo>
                    <a:pt x="342" y="22"/>
                  </a:lnTo>
                  <a:lnTo>
                    <a:pt x="336" y="32"/>
                  </a:lnTo>
                  <a:lnTo>
                    <a:pt x="318" y="46"/>
                  </a:lnTo>
                  <a:lnTo>
                    <a:pt x="302" y="56"/>
                  </a:lnTo>
                  <a:lnTo>
                    <a:pt x="285" y="64"/>
                  </a:lnTo>
                  <a:lnTo>
                    <a:pt x="267" y="68"/>
                  </a:lnTo>
                  <a:lnTo>
                    <a:pt x="251" y="70"/>
                  </a:lnTo>
                  <a:lnTo>
                    <a:pt x="225" y="72"/>
                  </a:lnTo>
                  <a:lnTo>
                    <a:pt x="225" y="72"/>
                  </a:lnTo>
                  <a:lnTo>
                    <a:pt x="215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153" y="96"/>
                  </a:lnTo>
                  <a:lnTo>
                    <a:pt x="153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41" y="112"/>
                  </a:lnTo>
                  <a:lnTo>
                    <a:pt x="135" y="128"/>
                  </a:lnTo>
                  <a:lnTo>
                    <a:pt x="131" y="145"/>
                  </a:lnTo>
                  <a:lnTo>
                    <a:pt x="131" y="165"/>
                  </a:lnTo>
                  <a:lnTo>
                    <a:pt x="131" y="165"/>
                  </a:lnTo>
                  <a:lnTo>
                    <a:pt x="131" y="175"/>
                  </a:lnTo>
                  <a:lnTo>
                    <a:pt x="131" y="185"/>
                  </a:lnTo>
                  <a:lnTo>
                    <a:pt x="125" y="203"/>
                  </a:lnTo>
                  <a:lnTo>
                    <a:pt x="116" y="225"/>
                  </a:lnTo>
                  <a:lnTo>
                    <a:pt x="98" y="247"/>
                  </a:lnTo>
                  <a:lnTo>
                    <a:pt x="98" y="247"/>
                  </a:lnTo>
                  <a:lnTo>
                    <a:pt x="76" y="273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28" y="324"/>
                  </a:lnTo>
                  <a:lnTo>
                    <a:pt x="4" y="352"/>
                  </a:lnTo>
                  <a:lnTo>
                    <a:pt x="4" y="352"/>
                  </a:lnTo>
                  <a:lnTo>
                    <a:pt x="0" y="358"/>
                  </a:lnTo>
                  <a:lnTo>
                    <a:pt x="0" y="358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20" y="372"/>
                  </a:lnTo>
                  <a:lnTo>
                    <a:pt x="34" y="388"/>
                  </a:lnTo>
                  <a:lnTo>
                    <a:pt x="44" y="402"/>
                  </a:lnTo>
                  <a:lnTo>
                    <a:pt x="52" y="418"/>
                  </a:lnTo>
                  <a:lnTo>
                    <a:pt x="58" y="436"/>
                  </a:lnTo>
                  <a:lnTo>
                    <a:pt x="62" y="452"/>
                  </a:lnTo>
                  <a:lnTo>
                    <a:pt x="66" y="483"/>
                  </a:lnTo>
                  <a:lnTo>
                    <a:pt x="66" y="483"/>
                  </a:lnTo>
                  <a:lnTo>
                    <a:pt x="66" y="489"/>
                  </a:lnTo>
                  <a:lnTo>
                    <a:pt x="70" y="493"/>
                  </a:lnTo>
                  <a:lnTo>
                    <a:pt x="76" y="499"/>
                  </a:lnTo>
                  <a:lnTo>
                    <a:pt x="88" y="507"/>
                  </a:lnTo>
                  <a:lnTo>
                    <a:pt x="88" y="507"/>
                  </a:lnTo>
                  <a:lnTo>
                    <a:pt x="112" y="523"/>
                  </a:lnTo>
                  <a:lnTo>
                    <a:pt x="133" y="543"/>
                  </a:lnTo>
                  <a:lnTo>
                    <a:pt x="133" y="543"/>
                  </a:lnTo>
                  <a:lnTo>
                    <a:pt x="139" y="549"/>
                  </a:lnTo>
                  <a:lnTo>
                    <a:pt x="139" y="549"/>
                  </a:lnTo>
                  <a:lnTo>
                    <a:pt x="153" y="569"/>
                  </a:lnTo>
                  <a:lnTo>
                    <a:pt x="167" y="589"/>
                  </a:lnTo>
                  <a:lnTo>
                    <a:pt x="167" y="589"/>
                  </a:lnTo>
                  <a:lnTo>
                    <a:pt x="173" y="601"/>
                  </a:lnTo>
                  <a:lnTo>
                    <a:pt x="179" y="613"/>
                  </a:lnTo>
                  <a:lnTo>
                    <a:pt x="181" y="627"/>
                  </a:lnTo>
                  <a:lnTo>
                    <a:pt x="181" y="642"/>
                  </a:lnTo>
                  <a:lnTo>
                    <a:pt x="181" y="642"/>
                  </a:lnTo>
                  <a:lnTo>
                    <a:pt x="195" y="688"/>
                  </a:lnTo>
                  <a:lnTo>
                    <a:pt x="195" y="688"/>
                  </a:lnTo>
                  <a:lnTo>
                    <a:pt x="207" y="716"/>
                  </a:lnTo>
                  <a:lnTo>
                    <a:pt x="219" y="740"/>
                  </a:lnTo>
                  <a:lnTo>
                    <a:pt x="235" y="760"/>
                  </a:lnTo>
                  <a:lnTo>
                    <a:pt x="251" y="778"/>
                  </a:lnTo>
                  <a:lnTo>
                    <a:pt x="271" y="790"/>
                  </a:lnTo>
                  <a:lnTo>
                    <a:pt x="292" y="801"/>
                  </a:lnTo>
                  <a:lnTo>
                    <a:pt x="318" y="807"/>
                  </a:lnTo>
                  <a:lnTo>
                    <a:pt x="348" y="811"/>
                  </a:lnTo>
                  <a:lnTo>
                    <a:pt x="348" y="811"/>
                  </a:lnTo>
                  <a:lnTo>
                    <a:pt x="342" y="945"/>
                  </a:lnTo>
                  <a:lnTo>
                    <a:pt x="342" y="945"/>
                  </a:lnTo>
                  <a:lnTo>
                    <a:pt x="354" y="939"/>
                  </a:lnTo>
                  <a:lnTo>
                    <a:pt x="366" y="933"/>
                  </a:lnTo>
                  <a:lnTo>
                    <a:pt x="378" y="929"/>
                  </a:lnTo>
                  <a:lnTo>
                    <a:pt x="390" y="929"/>
                  </a:lnTo>
                  <a:lnTo>
                    <a:pt x="390" y="929"/>
                  </a:lnTo>
                  <a:lnTo>
                    <a:pt x="400" y="929"/>
                  </a:lnTo>
                  <a:lnTo>
                    <a:pt x="408" y="931"/>
                  </a:lnTo>
                  <a:lnTo>
                    <a:pt x="424" y="937"/>
                  </a:lnTo>
                  <a:lnTo>
                    <a:pt x="440" y="949"/>
                  </a:lnTo>
                  <a:lnTo>
                    <a:pt x="453" y="966"/>
                  </a:lnTo>
                  <a:lnTo>
                    <a:pt x="453" y="966"/>
                  </a:lnTo>
                  <a:lnTo>
                    <a:pt x="465" y="949"/>
                  </a:lnTo>
                  <a:lnTo>
                    <a:pt x="475" y="937"/>
                  </a:lnTo>
                  <a:lnTo>
                    <a:pt x="475" y="937"/>
                  </a:lnTo>
                  <a:lnTo>
                    <a:pt x="493" y="905"/>
                  </a:lnTo>
                  <a:lnTo>
                    <a:pt x="515" y="879"/>
                  </a:lnTo>
                  <a:lnTo>
                    <a:pt x="537" y="853"/>
                  </a:lnTo>
                  <a:lnTo>
                    <a:pt x="563" y="833"/>
                  </a:lnTo>
                  <a:lnTo>
                    <a:pt x="577" y="825"/>
                  </a:lnTo>
                  <a:lnTo>
                    <a:pt x="591" y="817"/>
                  </a:lnTo>
                  <a:lnTo>
                    <a:pt x="605" y="811"/>
                  </a:lnTo>
                  <a:lnTo>
                    <a:pt x="620" y="805"/>
                  </a:lnTo>
                  <a:lnTo>
                    <a:pt x="636" y="801"/>
                  </a:lnTo>
                  <a:lnTo>
                    <a:pt x="652" y="797"/>
                  </a:lnTo>
                  <a:lnTo>
                    <a:pt x="670" y="795"/>
                  </a:lnTo>
                  <a:lnTo>
                    <a:pt x="688" y="795"/>
                  </a:lnTo>
                  <a:lnTo>
                    <a:pt x="688" y="795"/>
                  </a:lnTo>
                  <a:lnTo>
                    <a:pt x="706" y="795"/>
                  </a:lnTo>
                  <a:lnTo>
                    <a:pt x="726" y="797"/>
                  </a:lnTo>
                  <a:lnTo>
                    <a:pt x="726" y="797"/>
                  </a:lnTo>
                  <a:lnTo>
                    <a:pt x="732" y="799"/>
                  </a:lnTo>
                  <a:lnTo>
                    <a:pt x="732" y="799"/>
                  </a:lnTo>
                  <a:lnTo>
                    <a:pt x="752" y="797"/>
                  </a:lnTo>
                  <a:lnTo>
                    <a:pt x="752" y="797"/>
                  </a:lnTo>
                  <a:lnTo>
                    <a:pt x="764" y="799"/>
                  </a:lnTo>
                  <a:lnTo>
                    <a:pt x="764" y="799"/>
                  </a:lnTo>
                  <a:lnTo>
                    <a:pt x="793" y="809"/>
                  </a:lnTo>
                  <a:lnTo>
                    <a:pt x="807" y="817"/>
                  </a:lnTo>
                  <a:lnTo>
                    <a:pt x="819" y="825"/>
                  </a:lnTo>
                  <a:lnTo>
                    <a:pt x="819" y="825"/>
                  </a:lnTo>
                  <a:lnTo>
                    <a:pt x="831" y="835"/>
                  </a:lnTo>
                  <a:lnTo>
                    <a:pt x="845" y="843"/>
                  </a:lnTo>
                  <a:lnTo>
                    <a:pt x="859" y="847"/>
                  </a:lnTo>
                  <a:lnTo>
                    <a:pt x="871" y="849"/>
                  </a:lnTo>
                  <a:lnTo>
                    <a:pt x="871" y="849"/>
                  </a:lnTo>
                  <a:lnTo>
                    <a:pt x="881" y="847"/>
                  </a:lnTo>
                  <a:lnTo>
                    <a:pt x="891" y="845"/>
                  </a:lnTo>
                  <a:lnTo>
                    <a:pt x="899" y="841"/>
                  </a:lnTo>
                  <a:lnTo>
                    <a:pt x="909" y="835"/>
                  </a:lnTo>
                  <a:lnTo>
                    <a:pt x="915" y="829"/>
                  </a:lnTo>
                  <a:lnTo>
                    <a:pt x="923" y="819"/>
                  </a:lnTo>
                  <a:lnTo>
                    <a:pt x="927" y="809"/>
                  </a:lnTo>
                  <a:lnTo>
                    <a:pt x="933" y="799"/>
                  </a:lnTo>
                  <a:lnTo>
                    <a:pt x="933" y="799"/>
                  </a:lnTo>
                  <a:lnTo>
                    <a:pt x="945" y="760"/>
                  </a:lnTo>
                  <a:lnTo>
                    <a:pt x="945" y="760"/>
                  </a:lnTo>
                  <a:lnTo>
                    <a:pt x="1098" y="760"/>
                  </a:lnTo>
                  <a:lnTo>
                    <a:pt x="1098" y="760"/>
                  </a:lnTo>
                  <a:lnTo>
                    <a:pt x="1102" y="748"/>
                  </a:lnTo>
                  <a:lnTo>
                    <a:pt x="1102" y="748"/>
                  </a:lnTo>
                  <a:lnTo>
                    <a:pt x="1098" y="726"/>
                  </a:lnTo>
                  <a:lnTo>
                    <a:pt x="1092" y="702"/>
                  </a:lnTo>
                  <a:lnTo>
                    <a:pt x="1076" y="658"/>
                  </a:lnTo>
                  <a:lnTo>
                    <a:pt x="1058" y="615"/>
                  </a:lnTo>
                  <a:lnTo>
                    <a:pt x="1038" y="571"/>
                  </a:lnTo>
                  <a:lnTo>
                    <a:pt x="1020" y="525"/>
                  </a:lnTo>
                  <a:lnTo>
                    <a:pt x="1012" y="503"/>
                  </a:lnTo>
                  <a:lnTo>
                    <a:pt x="1004" y="481"/>
                  </a:lnTo>
                  <a:lnTo>
                    <a:pt x="1000" y="458"/>
                  </a:lnTo>
                  <a:lnTo>
                    <a:pt x="996" y="434"/>
                  </a:lnTo>
                  <a:lnTo>
                    <a:pt x="994" y="410"/>
                  </a:lnTo>
                  <a:lnTo>
                    <a:pt x="994" y="386"/>
                  </a:lnTo>
                  <a:lnTo>
                    <a:pt x="994" y="386"/>
                  </a:lnTo>
                  <a:lnTo>
                    <a:pt x="992" y="362"/>
                  </a:lnTo>
                  <a:lnTo>
                    <a:pt x="988" y="340"/>
                  </a:lnTo>
                  <a:lnTo>
                    <a:pt x="982" y="318"/>
                  </a:lnTo>
                  <a:lnTo>
                    <a:pt x="978" y="296"/>
                  </a:lnTo>
                  <a:lnTo>
                    <a:pt x="978" y="296"/>
                  </a:lnTo>
                  <a:lnTo>
                    <a:pt x="972" y="233"/>
                  </a:lnTo>
                  <a:lnTo>
                    <a:pt x="964" y="167"/>
                  </a:lnTo>
                  <a:lnTo>
                    <a:pt x="964" y="167"/>
                  </a:lnTo>
                  <a:lnTo>
                    <a:pt x="962" y="151"/>
                  </a:lnTo>
                  <a:lnTo>
                    <a:pt x="954" y="139"/>
                  </a:lnTo>
                  <a:lnTo>
                    <a:pt x="954" y="139"/>
                  </a:lnTo>
                  <a:lnTo>
                    <a:pt x="791" y="189"/>
                  </a:lnTo>
                  <a:lnTo>
                    <a:pt x="791" y="18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5" name="Freeform 17"/>
            <p:cNvSpPr>
              <a:spLocks/>
            </p:cNvSpPr>
            <p:nvPr/>
          </p:nvSpPr>
          <p:spPr bwMode="auto">
            <a:xfrm>
              <a:off x="6929944" y="2682687"/>
              <a:ext cx="137684" cy="210220"/>
            </a:xfrm>
            <a:custGeom>
              <a:avLst/>
              <a:gdLst>
                <a:gd name="T0" fmla="*/ 300 w 831"/>
                <a:gd name="T1" fmla="*/ 1282 h 1282"/>
                <a:gd name="T2" fmla="*/ 320 w 831"/>
                <a:gd name="T3" fmla="*/ 1276 h 1282"/>
                <a:gd name="T4" fmla="*/ 344 w 831"/>
                <a:gd name="T5" fmla="*/ 1234 h 1282"/>
                <a:gd name="T6" fmla="*/ 374 w 831"/>
                <a:gd name="T7" fmla="*/ 1192 h 1282"/>
                <a:gd name="T8" fmla="*/ 398 w 831"/>
                <a:gd name="T9" fmla="*/ 1200 h 1282"/>
                <a:gd name="T10" fmla="*/ 431 w 831"/>
                <a:gd name="T11" fmla="*/ 1230 h 1282"/>
                <a:gd name="T12" fmla="*/ 463 w 831"/>
                <a:gd name="T13" fmla="*/ 1240 h 1282"/>
                <a:gd name="T14" fmla="*/ 495 w 831"/>
                <a:gd name="T15" fmla="*/ 1210 h 1282"/>
                <a:gd name="T16" fmla="*/ 551 w 831"/>
                <a:gd name="T17" fmla="*/ 1137 h 1282"/>
                <a:gd name="T18" fmla="*/ 577 w 831"/>
                <a:gd name="T19" fmla="*/ 1073 h 1282"/>
                <a:gd name="T20" fmla="*/ 644 w 831"/>
                <a:gd name="T21" fmla="*/ 1020 h 1282"/>
                <a:gd name="T22" fmla="*/ 714 w 831"/>
                <a:gd name="T23" fmla="*/ 994 h 1282"/>
                <a:gd name="T24" fmla="*/ 742 w 831"/>
                <a:gd name="T25" fmla="*/ 990 h 1282"/>
                <a:gd name="T26" fmla="*/ 765 w 831"/>
                <a:gd name="T27" fmla="*/ 1022 h 1282"/>
                <a:gd name="T28" fmla="*/ 793 w 831"/>
                <a:gd name="T29" fmla="*/ 1077 h 1282"/>
                <a:gd name="T30" fmla="*/ 831 w 831"/>
                <a:gd name="T31" fmla="*/ 984 h 1282"/>
                <a:gd name="T32" fmla="*/ 819 w 831"/>
                <a:gd name="T33" fmla="*/ 956 h 1282"/>
                <a:gd name="T34" fmla="*/ 799 w 831"/>
                <a:gd name="T35" fmla="*/ 938 h 1282"/>
                <a:gd name="T36" fmla="*/ 777 w 831"/>
                <a:gd name="T37" fmla="*/ 940 h 1282"/>
                <a:gd name="T38" fmla="*/ 720 w 831"/>
                <a:gd name="T39" fmla="*/ 920 h 1282"/>
                <a:gd name="T40" fmla="*/ 680 w 831"/>
                <a:gd name="T41" fmla="*/ 868 h 1282"/>
                <a:gd name="T42" fmla="*/ 642 w 831"/>
                <a:gd name="T43" fmla="*/ 833 h 1282"/>
                <a:gd name="T44" fmla="*/ 598 w 831"/>
                <a:gd name="T45" fmla="*/ 775 h 1282"/>
                <a:gd name="T46" fmla="*/ 594 w 831"/>
                <a:gd name="T47" fmla="*/ 705 h 1282"/>
                <a:gd name="T48" fmla="*/ 606 w 831"/>
                <a:gd name="T49" fmla="*/ 624 h 1282"/>
                <a:gd name="T50" fmla="*/ 585 w 831"/>
                <a:gd name="T51" fmla="*/ 544 h 1282"/>
                <a:gd name="T52" fmla="*/ 585 w 831"/>
                <a:gd name="T53" fmla="*/ 521 h 1282"/>
                <a:gd name="T54" fmla="*/ 557 w 831"/>
                <a:gd name="T55" fmla="*/ 367 h 1282"/>
                <a:gd name="T56" fmla="*/ 573 w 831"/>
                <a:gd name="T57" fmla="*/ 324 h 1282"/>
                <a:gd name="T58" fmla="*/ 610 w 831"/>
                <a:gd name="T59" fmla="*/ 250 h 1282"/>
                <a:gd name="T60" fmla="*/ 642 w 831"/>
                <a:gd name="T61" fmla="*/ 216 h 1282"/>
                <a:gd name="T62" fmla="*/ 674 w 831"/>
                <a:gd name="T63" fmla="*/ 137 h 1282"/>
                <a:gd name="T64" fmla="*/ 688 w 831"/>
                <a:gd name="T65" fmla="*/ 27 h 1282"/>
                <a:gd name="T66" fmla="*/ 672 w 831"/>
                <a:gd name="T67" fmla="*/ 0 h 1282"/>
                <a:gd name="T68" fmla="*/ 652 w 831"/>
                <a:gd name="T69" fmla="*/ 25 h 1282"/>
                <a:gd name="T70" fmla="*/ 636 w 831"/>
                <a:gd name="T71" fmla="*/ 59 h 1282"/>
                <a:gd name="T72" fmla="*/ 600 w 831"/>
                <a:gd name="T73" fmla="*/ 71 h 1282"/>
                <a:gd name="T74" fmla="*/ 511 w 831"/>
                <a:gd name="T75" fmla="*/ 87 h 1282"/>
                <a:gd name="T76" fmla="*/ 402 w 831"/>
                <a:gd name="T77" fmla="*/ 143 h 1282"/>
                <a:gd name="T78" fmla="*/ 330 w 831"/>
                <a:gd name="T79" fmla="*/ 189 h 1282"/>
                <a:gd name="T80" fmla="*/ 280 w 831"/>
                <a:gd name="T81" fmla="*/ 202 h 1282"/>
                <a:gd name="T82" fmla="*/ 245 w 831"/>
                <a:gd name="T83" fmla="*/ 192 h 1282"/>
                <a:gd name="T84" fmla="*/ 227 w 831"/>
                <a:gd name="T85" fmla="*/ 185 h 1282"/>
                <a:gd name="T86" fmla="*/ 205 w 831"/>
                <a:gd name="T87" fmla="*/ 194 h 1282"/>
                <a:gd name="T88" fmla="*/ 155 w 831"/>
                <a:gd name="T89" fmla="*/ 266 h 1282"/>
                <a:gd name="T90" fmla="*/ 125 w 831"/>
                <a:gd name="T91" fmla="*/ 320 h 1282"/>
                <a:gd name="T92" fmla="*/ 72 w 831"/>
                <a:gd name="T93" fmla="*/ 350 h 1282"/>
                <a:gd name="T94" fmla="*/ 32 w 831"/>
                <a:gd name="T95" fmla="*/ 367 h 1282"/>
                <a:gd name="T96" fmla="*/ 56 w 831"/>
                <a:gd name="T97" fmla="*/ 427 h 1282"/>
                <a:gd name="T98" fmla="*/ 38 w 831"/>
                <a:gd name="T99" fmla="*/ 503 h 1282"/>
                <a:gd name="T100" fmla="*/ 18 w 831"/>
                <a:gd name="T101" fmla="*/ 536 h 1282"/>
                <a:gd name="T102" fmla="*/ 34 w 831"/>
                <a:gd name="T103" fmla="*/ 636 h 1282"/>
                <a:gd name="T104" fmla="*/ 68 w 831"/>
                <a:gd name="T105" fmla="*/ 805 h 1282"/>
                <a:gd name="T106" fmla="*/ 58 w 831"/>
                <a:gd name="T107" fmla="*/ 886 h 1282"/>
                <a:gd name="T108" fmla="*/ 22 w 831"/>
                <a:gd name="T109" fmla="*/ 938 h 1282"/>
                <a:gd name="T110" fmla="*/ 2 w 831"/>
                <a:gd name="T111" fmla="*/ 972 h 1282"/>
                <a:gd name="T112" fmla="*/ 16 w 831"/>
                <a:gd name="T113" fmla="*/ 1016 h 1282"/>
                <a:gd name="T114" fmla="*/ 52 w 831"/>
                <a:gd name="T115" fmla="*/ 1051 h 1282"/>
                <a:gd name="T116" fmla="*/ 68 w 831"/>
                <a:gd name="T117" fmla="*/ 1111 h 1282"/>
                <a:gd name="T118" fmla="*/ 56 w 831"/>
                <a:gd name="T119" fmla="*/ 1165 h 1282"/>
                <a:gd name="T120" fmla="*/ 64 w 831"/>
                <a:gd name="T121" fmla="*/ 1210 h 1282"/>
                <a:gd name="T122" fmla="*/ 105 w 831"/>
                <a:gd name="T123" fmla="*/ 1232 h 1282"/>
                <a:gd name="T124" fmla="*/ 259 w 831"/>
                <a:gd name="T125" fmla="*/ 1276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1" h="1282">
                  <a:moveTo>
                    <a:pt x="259" y="1276"/>
                  </a:moveTo>
                  <a:lnTo>
                    <a:pt x="259" y="1276"/>
                  </a:lnTo>
                  <a:lnTo>
                    <a:pt x="282" y="1280"/>
                  </a:lnTo>
                  <a:lnTo>
                    <a:pt x="300" y="1282"/>
                  </a:lnTo>
                  <a:lnTo>
                    <a:pt x="300" y="1282"/>
                  </a:lnTo>
                  <a:lnTo>
                    <a:pt x="308" y="1280"/>
                  </a:lnTo>
                  <a:lnTo>
                    <a:pt x="314" y="1280"/>
                  </a:lnTo>
                  <a:lnTo>
                    <a:pt x="320" y="1276"/>
                  </a:lnTo>
                  <a:lnTo>
                    <a:pt x="324" y="1272"/>
                  </a:lnTo>
                  <a:lnTo>
                    <a:pt x="334" y="1258"/>
                  </a:lnTo>
                  <a:lnTo>
                    <a:pt x="344" y="1234"/>
                  </a:lnTo>
                  <a:lnTo>
                    <a:pt x="344" y="1234"/>
                  </a:lnTo>
                  <a:lnTo>
                    <a:pt x="352" y="1216"/>
                  </a:lnTo>
                  <a:lnTo>
                    <a:pt x="360" y="1202"/>
                  </a:lnTo>
                  <a:lnTo>
                    <a:pt x="370" y="1194"/>
                  </a:lnTo>
                  <a:lnTo>
                    <a:pt x="374" y="1192"/>
                  </a:lnTo>
                  <a:lnTo>
                    <a:pt x="378" y="1192"/>
                  </a:lnTo>
                  <a:lnTo>
                    <a:pt x="378" y="1192"/>
                  </a:lnTo>
                  <a:lnTo>
                    <a:pt x="388" y="1194"/>
                  </a:lnTo>
                  <a:lnTo>
                    <a:pt x="398" y="1200"/>
                  </a:lnTo>
                  <a:lnTo>
                    <a:pt x="410" y="1210"/>
                  </a:lnTo>
                  <a:lnTo>
                    <a:pt x="424" y="1224"/>
                  </a:lnTo>
                  <a:lnTo>
                    <a:pt x="424" y="1224"/>
                  </a:lnTo>
                  <a:lnTo>
                    <a:pt x="431" y="1230"/>
                  </a:lnTo>
                  <a:lnTo>
                    <a:pt x="441" y="1234"/>
                  </a:lnTo>
                  <a:lnTo>
                    <a:pt x="453" y="1238"/>
                  </a:lnTo>
                  <a:lnTo>
                    <a:pt x="463" y="1240"/>
                  </a:lnTo>
                  <a:lnTo>
                    <a:pt x="463" y="1240"/>
                  </a:lnTo>
                  <a:lnTo>
                    <a:pt x="467" y="1240"/>
                  </a:lnTo>
                  <a:lnTo>
                    <a:pt x="469" y="1238"/>
                  </a:lnTo>
                  <a:lnTo>
                    <a:pt x="469" y="1238"/>
                  </a:lnTo>
                  <a:lnTo>
                    <a:pt x="495" y="1210"/>
                  </a:lnTo>
                  <a:lnTo>
                    <a:pt x="521" y="1183"/>
                  </a:lnTo>
                  <a:lnTo>
                    <a:pt x="533" y="1167"/>
                  </a:lnTo>
                  <a:lnTo>
                    <a:pt x="543" y="1153"/>
                  </a:lnTo>
                  <a:lnTo>
                    <a:pt x="551" y="1137"/>
                  </a:lnTo>
                  <a:lnTo>
                    <a:pt x="557" y="1121"/>
                  </a:lnTo>
                  <a:lnTo>
                    <a:pt x="557" y="1121"/>
                  </a:lnTo>
                  <a:lnTo>
                    <a:pt x="567" y="1095"/>
                  </a:lnTo>
                  <a:lnTo>
                    <a:pt x="577" y="1073"/>
                  </a:lnTo>
                  <a:lnTo>
                    <a:pt x="591" y="1055"/>
                  </a:lnTo>
                  <a:lnTo>
                    <a:pt x="606" y="1041"/>
                  </a:lnTo>
                  <a:lnTo>
                    <a:pt x="624" y="1029"/>
                  </a:lnTo>
                  <a:lnTo>
                    <a:pt x="644" y="1020"/>
                  </a:lnTo>
                  <a:lnTo>
                    <a:pt x="664" y="1010"/>
                  </a:lnTo>
                  <a:lnTo>
                    <a:pt x="686" y="1002"/>
                  </a:lnTo>
                  <a:lnTo>
                    <a:pt x="686" y="1002"/>
                  </a:lnTo>
                  <a:lnTo>
                    <a:pt x="714" y="994"/>
                  </a:lnTo>
                  <a:lnTo>
                    <a:pt x="726" y="990"/>
                  </a:lnTo>
                  <a:lnTo>
                    <a:pt x="734" y="990"/>
                  </a:lnTo>
                  <a:lnTo>
                    <a:pt x="734" y="990"/>
                  </a:lnTo>
                  <a:lnTo>
                    <a:pt x="742" y="990"/>
                  </a:lnTo>
                  <a:lnTo>
                    <a:pt x="748" y="994"/>
                  </a:lnTo>
                  <a:lnTo>
                    <a:pt x="752" y="998"/>
                  </a:lnTo>
                  <a:lnTo>
                    <a:pt x="756" y="1004"/>
                  </a:lnTo>
                  <a:lnTo>
                    <a:pt x="765" y="1022"/>
                  </a:lnTo>
                  <a:lnTo>
                    <a:pt x="775" y="1047"/>
                  </a:lnTo>
                  <a:lnTo>
                    <a:pt x="775" y="1047"/>
                  </a:lnTo>
                  <a:lnTo>
                    <a:pt x="779" y="1057"/>
                  </a:lnTo>
                  <a:lnTo>
                    <a:pt x="793" y="1077"/>
                  </a:lnTo>
                  <a:lnTo>
                    <a:pt x="793" y="1077"/>
                  </a:lnTo>
                  <a:lnTo>
                    <a:pt x="817" y="1025"/>
                  </a:lnTo>
                  <a:lnTo>
                    <a:pt x="825" y="1004"/>
                  </a:lnTo>
                  <a:lnTo>
                    <a:pt x="831" y="984"/>
                  </a:lnTo>
                  <a:lnTo>
                    <a:pt x="831" y="984"/>
                  </a:lnTo>
                  <a:lnTo>
                    <a:pt x="829" y="978"/>
                  </a:lnTo>
                  <a:lnTo>
                    <a:pt x="827" y="970"/>
                  </a:lnTo>
                  <a:lnTo>
                    <a:pt x="819" y="956"/>
                  </a:lnTo>
                  <a:lnTo>
                    <a:pt x="809" y="942"/>
                  </a:lnTo>
                  <a:lnTo>
                    <a:pt x="803" y="940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77" y="940"/>
                  </a:lnTo>
                  <a:lnTo>
                    <a:pt x="777" y="940"/>
                  </a:lnTo>
                  <a:lnTo>
                    <a:pt x="759" y="938"/>
                  </a:lnTo>
                  <a:lnTo>
                    <a:pt x="746" y="934"/>
                  </a:lnTo>
                  <a:lnTo>
                    <a:pt x="732" y="928"/>
                  </a:lnTo>
                  <a:lnTo>
                    <a:pt x="720" y="920"/>
                  </a:lnTo>
                  <a:lnTo>
                    <a:pt x="708" y="908"/>
                  </a:lnTo>
                  <a:lnTo>
                    <a:pt x="698" y="896"/>
                  </a:lnTo>
                  <a:lnTo>
                    <a:pt x="680" y="868"/>
                  </a:lnTo>
                  <a:lnTo>
                    <a:pt x="680" y="868"/>
                  </a:lnTo>
                  <a:lnTo>
                    <a:pt x="672" y="858"/>
                  </a:lnTo>
                  <a:lnTo>
                    <a:pt x="662" y="849"/>
                  </a:lnTo>
                  <a:lnTo>
                    <a:pt x="642" y="833"/>
                  </a:lnTo>
                  <a:lnTo>
                    <a:pt x="642" y="833"/>
                  </a:lnTo>
                  <a:lnTo>
                    <a:pt x="626" y="819"/>
                  </a:lnTo>
                  <a:lnTo>
                    <a:pt x="614" y="807"/>
                  </a:lnTo>
                  <a:lnTo>
                    <a:pt x="604" y="791"/>
                  </a:lnTo>
                  <a:lnTo>
                    <a:pt x="598" y="775"/>
                  </a:lnTo>
                  <a:lnTo>
                    <a:pt x="594" y="759"/>
                  </a:lnTo>
                  <a:lnTo>
                    <a:pt x="592" y="741"/>
                  </a:lnTo>
                  <a:lnTo>
                    <a:pt x="592" y="723"/>
                  </a:lnTo>
                  <a:lnTo>
                    <a:pt x="594" y="705"/>
                  </a:lnTo>
                  <a:lnTo>
                    <a:pt x="594" y="705"/>
                  </a:lnTo>
                  <a:lnTo>
                    <a:pt x="602" y="666"/>
                  </a:lnTo>
                  <a:lnTo>
                    <a:pt x="604" y="644"/>
                  </a:lnTo>
                  <a:lnTo>
                    <a:pt x="606" y="624"/>
                  </a:lnTo>
                  <a:lnTo>
                    <a:pt x="604" y="604"/>
                  </a:lnTo>
                  <a:lnTo>
                    <a:pt x="602" y="584"/>
                  </a:lnTo>
                  <a:lnTo>
                    <a:pt x="594" y="564"/>
                  </a:lnTo>
                  <a:lnTo>
                    <a:pt x="585" y="544"/>
                  </a:lnTo>
                  <a:lnTo>
                    <a:pt x="585" y="544"/>
                  </a:lnTo>
                  <a:lnTo>
                    <a:pt x="585" y="540"/>
                  </a:lnTo>
                  <a:lnTo>
                    <a:pt x="585" y="534"/>
                  </a:lnTo>
                  <a:lnTo>
                    <a:pt x="585" y="521"/>
                  </a:lnTo>
                  <a:lnTo>
                    <a:pt x="585" y="521"/>
                  </a:lnTo>
                  <a:lnTo>
                    <a:pt x="559" y="383"/>
                  </a:lnTo>
                  <a:lnTo>
                    <a:pt x="559" y="383"/>
                  </a:lnTo>
                  <a:lnTo>
                    <a:pt x="557" y="367"/>
                  </a:lnTo>
                  <a:lnTo>
                    <a:pt x="557" y="361"/>
                  </a:lnTo>
                  <a:lnTo>
                    <a:pt x="559" y="356"/>
                  </a:lnTo>
                  <a:lnTo>
                    <a:pt x="559" y="356"/>
                  </a:lnTo>
                  <a:lnTo>
                    <a:pt x="573" y="324"/>
                  </a:lnTo>
                  <a:lnTo>
                    <a:pt x="587" y="292"/>
                  </a:lnTo>
                  <a:lnTo>
                    <a:pt x="592" y="278"/>
                  </a:lnTo>
                  <a:lnTo>
                    <a:pt x="602" y="264"/>
                  </a:lnTo>
                  <a:lnTo>
                    <a:pt x="610" y="250"/>
                  </a:lnTo>
                  <a:lnTo>
                    <a:pt x="622" y="240"/>
                  </a:lnTo>
                  <a:lnTo>
                    <a:pt x="622" y="240"/>
                  </a:lnTo>
                  <a:lnTo>
                    <a:pt x="634" y="228"/>
                  </a:lnTo>
                  <a:lnTo>
                    <a:pt x="642" y="216"/>
                  </a:lnTo>
                  <a:lnTo>
                    <a:pt x="652" y="204"/>
                  </a:lnTo>
                  <a:lnTo>
                    <a:pt x="658" y="191"/>
                  </a:lnTo>
                  <a:lnTo>
                    <a:pt x="668" y="165"/>
                  </a:lnTo>
                  <a:lnTo>
                    <a:pt x="674" y="137"/>
                  </a:lnTo>
                  <a:lnTo>
                    <a:pt x="678" y="111"/>
                  </a:lnTo>
                  <a:lnTo>
                    <a:pt x="680" y="81"/>
                  </a:lnTo>
                  <a:lnTo>
                    <a:pt x="684" y="53"/>
                  </a:lnTo>
                  <a:lnTo>
                    <a:pt x="688" y="27"/>
                  </a:lnTo>
                  <a:lnTo>
                    <a:pt x="688" y="27"/>
                  </a:lnTo>
                  <a:lnTo>
                    <a:pt x="686" y="22"/>
                  </a:lnTo>
                  <a:lnTo>
                    <a:pt x="682" y="14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60" y="14"/>
                  </a:lnTo>
                  <a:lnTo>
                    <a:pt x="654" y="20"/>
                  </a:lnTo>
                  <a:lnTo>
                    <a:pt x="652" y="25"/>
                  </a:lnTo>
                  <a:lnTo>
                    <a:pt x="652" y="25"/>
                  </a:lnTo>
                  <a:lnTo>
                    <a:pt x="646" y="45"/>
                  </a:lnTo>
                  <a:lnTo>
                    <a:pt x="642" y="51"/>
                  </a:lnTo>
                  <a:lnTo>
                    <a:pt x="636" y="59"/>
                  </a:lnTo>
                  <a:lnTo>
                    <a:pt x="630" y="63"/>
                  </a:lnTo>
                  <a:lnTo>
                    <a:pt x="622" y="67"/>
                  </a:lnTo>
                  <a:lnTo>
                    <a:pt x="612" y="69"/>
                  </a:lnTo>
                  <a:lnTo>
                    <a:pt x="600" y="71"/>
                  </a:lnTo>
                  <a:lnTo>
                    <a:pt x="600" y="71"/>
                  </a:lnTo>
                  <a:lnTo>
                    <a:pt x="571" y="73"/>
                  </a:lnTo>
                  <a:lnTo>
                    <a:pt x="539" y="79"/>
                  </a:lnTo>
                  <a:lnTo>
                    <a:pt x="511" y="87"/>
                  </a:lnTo>
                  <a:lnTo>
                    <a:pt x="481" y="99"/>
                  </a:lnTo>
                  <a:lnTo>
                    <a:pt x="455" y="111"/>
                  </a:lnTo>
                  <a:lnTo>
                    <a:pt x="427" y="127"/>
                  </a:lnTo>
                  <a:lnTo>
                    <a:pt x="402" y="143"/>
                  </a:lnTo>
                  <a:lnTo>
                    <a:pt x="376" y="159"/>
                  </a:lnTo>
                  <a:lnTo>
                    <a:pt x="376" y="159"/>
                  </a:lnTo>
                  <a:lnTo>
                    <a:pt x="352" y="175"/>
                  </a:lnTo>
                  <a:lnTo>
                    <a:pt x="330" y="189"/>
                  </a:lnTo>
                  <a:lnTo>
                    <a:pt x="318" y="194"/>
                  </a:lnTo>
                  <a:lnTo>
                    <a:pt x="306" y="198"/>
                  </a:lnTo>
                  <a:lnTo>
                    <a:pt x="292" y="200"/>
                  </a:lnTo>
                  <a:lnTo>
                    <a:pt x="280" y="202"/>
                  </a:lnTo>
                  <a:lnTo>
                    <a:pt x="280" y="202"/>
                  </a:lnTo>
                  <a:lnTo>
                    <a:pt x="268" y="200"/>
                  </a:lnTo>
                  <a:lnTo>
                    <a:pt x="257" y="198"/>
                  </a:lnTo>
                  <a:lnTo>
                    <a:pt x="245" y="192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15" y="189"/>
                  </a:lnTo>
                  <a:lnTo>
                    <a:pt x="209" y="191"/>
                  </a:lnTo>
                  <a:lnTo>
                    <a:pt x="205" y="194"/>
                  </a:lnTo>
                  <a:lnTo>
                    <a:pt x="205" y="194"/>
                  </a:lnTo>
                  <a:lnTo>
                    <a:pt x="177" y="228"/>
                  </a:lnTo>
                  <a:lnTo>
                    <a:pt x="163" y="248"/>
                  </a:lnTo>
                  <a:lnTo>
                    <a:pt x="155" y="266"/>
                  </a:lnTo>
                  <a:lnTo>
                    <a:pt x="155" y="266"/>
                  </a:lnTo>
                  <a:lnTo>
                    <a:pt x="149" y="282"/>
                  </a:lnTo>
                  <a:lnTo>
                    <a:pt x="141" y="296"/>
                  </a:lnTo>
                  <a:lnTo>
                    <a:pt x="135" y="310"/>
                  </a:lnTo>
                  <a:lnTo>
                    <a:pt x="125" y="320"/>
                  </a:lnTo>
                  <a:lnTo>
                    <a:pt x="115" y="330"/>
                  </a:lnTo>
                  <a:lnTo>
                    <a:pt x="103" y="338"/>
                  </a:lnTo>
                  <a:lnTo>
                    <a:pt x="90" y="344"/>
                  </a:lnTo>
                  <a:lnTo>
                    <a:pt x="72" y="350"/>
                  </a:lnTo>
                  <a:lnTo>
                    <a:pt x="72" y="350"/>
                  </a:lnTo>
                  <a:lnTo>
                    <a:pt x="64" y="352"/>
                  </a:lnTo>
                  <a:lnTo>
                    <a:pt x="54" y="356"/>
                  </a:lnTo>
                  <a:lnTo>
                    <a:pt x="32" y="367"/>
                  </a:lnTo>
                  <a:lnTo>
                    <a:pt x="32" y="367"/>
                  </a:lnTo>
                  <a:lnTo>
                    <a:pt x="44" y="387"/>
                  </a:lnTo>
                  <a:lnTo>
                    <a:pt x="52" y="407"/>
                  </a:lnTo>
                  <a:lnTo>
                    <a:pt x="56" y="427"/>
                  </a:lnTo>
                  <a:lnTo>
                    <a:pt x="56" y="447"/>
                  </a:lnTo>
                  <a:lnTo>
                    <a:pt x="52" y="465"/>
                  </a:lnTo>
                  <a:lnTo>
                    <a:pt x="46" y="485"/>
                  </a:lnTo>
                  <a:lnTo>
                    <a:pt x="38" y="503"/>
                  </a:lnTo>
                  <a:lnTo>
                    <a:pt x="26" y="521"/>
                  </a:lnTo>
                  <a:lnTo>
                    <a:pt x="26" y="521"/>
                  </a:lnTo>
                  <a:lnTo>
                    <a:pt x="22" y="528"/>
                  </a:lnTo>
                  <a:lnTo>
                    <a:pt x="18" y="536"/>
                  </a:lnTo>
                  <a:lnTo>
                    <a:pt x="18" y="544"/>
                  </a:lnTo>
                  <a:lnTo>
                    <a:pt x="18" y="552"/>
                  </a:lnTo>
                  <a:lnTo>
                    <a:pt x="18" y="552"/>
                  </a:lnTo>
                  <a:lnTo>
                    <a:pt x="34" y="636"/>
                  </a:lnTo>
                  <a:lnTo>
                    <a:pt x="52" y="721"/>
                  </a:lnTo>
                  <a:lnTo>
                    <a:pt x="52" y="721"/>
                  </a:lnTo>
                  <a:lnTo>
                    <a:pt x="64" y="777"/>
                  </a:lnTo>
                  <a:lnTo>
                    <a:pt x="68" y="805"/>
                  </a:lnTo>
                  <a:lnTo>
                    <a:pt x="70" y="833"/>
                  </a:lnTo>
                  <a:lnTo>
                    <a:pt x="66" y="860"/>
                  </a:lnTo>
                  <a:lnTo>
                    <a:pt x="62" y="874"/>
                  </a:lnTo>
                  <a:lnTo>
                    <a:pt x="58" y="886"/>
                  </a:lnTo>
                  <a:lnTo>
                    <a:pt x="52" y="900"/>
                  </a:lnTo>
                  <a:lnTo>
                    <a:pt x="44" y="912"/>
                  </a:lnTo>
                  <a:lnTo>
                    <a:pt x="34" y="926"/>
                  </a:lnTo>
                  <a:lnTo>
                    <a:pt x="22" y="938"/>
                  </a:lnTo>
                  <a:lnTo>
                    <a:pt x="22" y="938"/>
                  </a:lnTo>
                  <a:lnTo>
                    <a:pt x="12" y="948"/>
                  </a:lnTo>
                  <a:lnTo>
                    <a:pt x="6" y="960"/>
                  </a:lnTo>
                  <a:lnTo>
                    <a:pt x="2" y="972"/>
                  </a:lnTo>
                  <a:lnTo>
                    <a:pt x="0" y="982"/>
                  </a:lnTo>
                  <a:lnTo>
                    <a:pt x="2" y="994"/>
                  </a:lnTo>
                  <a:lnTo>
                    <a:pt x="8" y="1004"/>
                  </a:lnTo>
                  <a:lnTo>
                    <a:pt x="16" y="1016"/>
                  </a:lnTo>
                  <a:lnTo>
                    <a:pt x="28" y="1025"/>
                  </a:lnTo>
                  <a:lnTo>
                    <a:pt x="28" y="1025"/>
                  </a:lnTo>
                  <a:lnTo>
                    <a:pt x="42" y="1037"/>
                  </a:lnTo>
                  <a:lnTo>
                    <a:pt x="52" y="1051"/>
                  </a:lnTo>
                  <a:lnTo>
                    <a:pt x="60" y="1065"/>
                  </a:lnTo>
                  <a:lnTo>
                    <a:pt x="64" y="1079"/>
                  </a:lnTo>
                  <a:lnTo>
                    <a:pt x="68" y="1095"/>
                  </a:lnTo>
                  <a:lnTo>
                    <a:pt x="68" y="1111"/>
                  </a:lnTo>
                  <a:lnTo>
                    <a:pt x="66" y="1129"/>
                  </a:lnTo>
                  <a:lnTo>
                    <a:pt x="62" y="1147"/>
                  </a:lnTo>
                  <a:lnTo>
                    <a:pt x="62" y="1147"/>
                  </a:lnTo>
                  <a:lnTo>
                    <a:pt x="56" y="1165"/>
                  </a:lnTo>
                  <a:lnTo>
                    <a:pt x="54" y="1179"/>
                  </a:lnTo>
                  <a:lnTo>
                    <a:pt x="54" y="1190"/>
                  </a:lnTo>
                  <a:lnTo>
                    <a:pt x="58" y="1200"/>
                  </a:lnTo>
                  <a:lnTo>
                    <a:pt x="64" y="1210"/>
                  </a:lnTo>
                  <a:lnTo>
                    <a:pt x="74" y="1216"/>
                  </a:lnTo>
                  <a:lnTo>
                    <a:pt x="88" y="1224"/>
                  </a:lnTo>
                  <a:lnTo>
                    <a:pt x="105" y="1232"/>
                  </a:lnTo>
                  <a:lnTo>
                    <a:pt x="105" y="1232"/>
                  </a:lnTo>
                  <a:lnTo>
                    <a:pt x="143" y="1246"/>
                  </a:lnTo>
                  <a:lnTo>
                    <a:pt x="179" y="1258"/>
                  </a:lnTo>
                  <a:lnTo>
                    <a:pt x="219" y="1270"/>
                  </a:lnTo>
                  <a:lnTo>
                    <a:pt x="259" y="1276"/>
                  </a:lnTo>
                  <a:lnTo>
                    <a:pt x="259" y="1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6" name="Freeform 18"/>
            <p:cNvSpPr>
              <a:spLocks/>
            </p:cNvSpPr>
            <p:nvPr/>
          </p:nvSpPr>
          <p:spPr bwMode="auto">
            <a:xfrm>
              <a:off x="7330238" y="2914716"/>
              <a:ext cx="166182" cy="135610"/>
            </a:xfrm>
            <a:custGeom>
              <a:avLst/>
              <a:gdLst>
                <a:gd name="T0" fmla="*/ 111 w 1003"/>
                <a:gd name="T1" fmla="*/ 604 h 827"/>
                <a:gd name="T2" fmla="*/ 194 w 1003"/>
                <a:gd name="T3" fmla="*/ 603 h 827"/>
                <a:gd name="T4" fmla="*/ 222 w 1003"/>
                <a:gd name="T5" fmla="*/ 603 h 827"/>
                <a:gd name="T6" fmla="*/ 262 w 1003"/>
                <a:gd name="T7" fmla="*/ 616 h 827"/>
                <a:gd name="T8" fmla="*/ 278 w 1003"/>
                <a:gd name="T9" fmla="*/ 658 h 827"/>
                <a:gd name="T10" fmla="*/ 284 w 1003"/>
                <a:gd name="T11" fmla="*/ 706 h 827"/>
                <a:gd name="T12" fmla="*/ 302 w 1003"/>
                <a:gd name="T13" fmla="*/ 777 h 827"/>
                <a:gd name="T14" fmla="*/ 314 w 1003"/>
                <a:gd name="T15" fmla="*/ 799 h 827"/>
                <a:gd name="T16" fmla="*/ 337 w 1003"/>
                <a:gd name="T17" fmla="*/ 821 h 827"/>
                <a:gd name="T18" fmla="*/ 367 w 1003"/>
                <a:gd name="T19" fmla="*/ 827 h 827"/>
                <a:gd name="T20" fmla="*/ 403 w 1003"/>
                <a:gd name="T21" fmla="*/ 821 h 827"/>
                <a:gd name="T22" fmla="*/ 660 w 1003"/>
                <a:gd name="T23" fmla="*/ 742 h 827"/>
                <a:gd name="T24" fmla="*/ 681 w 1003"/>
                <a:gd name="T25" fmla="*/ 734 h 827"/>
                <a:gd name="T26" fmla="*/ 719 w 1003"/>
                <a:gd name="T27" fmla="*/ 698 h 827"/>
                <a:gd name="T28" fmla="*/ 773 w 1003"/>
                <a:gd name="T29" fmla="*/ 644 h 827"/>
                <a:gd name="T30" fmla="*/ 815 w 1003"/>
                <a:gd name="T31" fmla="*/ 616 h 827"/>
                <a:gd name="T32" fmla="*/ 888 w 1003"/>
                <a:gd name="T33" fmla="*/ 547 h 827"/>
                <a:gd name="T34" fmla="*/ 976 w 1003"/>
                <a:gd name="T35" fmla="*/ 443 h 827"/>
                <a:gd name="T36" fmla="*/ 992 w 1003"/>
                <a:gd name="T37" fmla="*/ 420 h 827"/>
                <a:gd name="T38" fmla="*/ 1003 w 1003"/>
                <a:gd name="T39" fmla="*/ 380 h 827"/>
                <a:gd name="T40" fmla="*/ 996 w 1003"/>
                <a:gd name="T41" fmla="*/ 336 h 827"/>
                <a:gd name="T42" fmla="*/ 982 w 1003"/>
                <a:gd name="T43" fmla="*/ 290 h 827"/>
                <a:gd name="T44" fmla="*/ 958 w 1003"/>
                <a:gd name="T45" fmla="*/ 221 h 827"/>
                <a:gd name="T46" fmla="*/ 938 w 1003"/>
                <a:gd name="T47" fmla="*/ 197 h 827"/>
                <a:gd name="T48" fmla="*/ 912 w 1003"/>
                <a:gd name="T49" fmla="*/ 189 h 827"/>
                <a:gd name="T50" fmla="*/ 890 w 1003"/>
                <a:gd name="T51" fmla="*/ 193 h 827"/>
                <a:gd name="T52" fmla="*/ 862 w 1003"/>
                <a:gd name="T53" fmla="*/ 203 h 827"/>
                <a:gd name="T54" fmla="*/ 809 w 1003"/>
                <a:gd name="T55" fmla="*/ 221 h 827"/>
                <a:gd name="T56" fmla="*/ 797 w 1003"/>
                <a:gd name="T57" fmla="*/ 219 h 827"/>
                <a:gd name="T58" fmla="*/ 652 w 1003"/>
                <a:gd name="T59" fmla="*/ 149 h 827"/>
                <a:gd name="T60" fmla="*/ 610 w 1003"/>
                <a:gd name="T61" fmla="*/ 129 h 827"/>
                <a:gd name="T62" fmla="*/ 590 w 1003"/>
                <a:gd name="T63" fmla="*/ 127 h 827"/>
                <a:gd name="T64" fmla="*/ 560 w 1003"/>
                <a:gd name="T65" fmla="*/ 129 h 827"/>
                <a:gd name="T66" fmla="*/ 506 w 1003"/>
                <a:gd name="T67" fmla="*/ 119 h 827"/>
                <a:gd name="T68" fmla="*/ 437 w 1003"/>
                <a:gd name="T69" fmla="*/ 80 h 827"/>
                <a:gd name="T70" fmla="*/ 377 w 1003"/>
                <a:gd name="T71" fmla="*/ 22 h 827"/>
                <a:gd name="T72" fmla="*/ 351 w 1003"/>
                <a:gd name="T73" fmla="*/ 2 h 827"/>
                <a:gd name="T74" fmla="*/ 339 w 1003"/>
                <a:gd name="T75" fmla="*/ 0 h 827"/>
                <a:gd name="T76" fmla="*/ 322 w 1003"/>
                <a:gd name="T77" fmla="*/ 10 h 827"/>
                <a:gd name="T78" fmla="*/ 306 w 1003"/>
                <a:gd name="T79" fmla="*/ 30 h 827"/>
                <a:gd name="T80" fmla="*/ 262 w 1003"/>
                <a:gd name="T81" fmla="*/ 92 h 827"/>
                <a:gd name="T82" fmla="*/ 216 w 1003"/>
                <a:gd name="T83" fmla="*/ 119 h 827"/>
                <a:gd name="T84" fmla="*/ 182 w 1003"/>
                <a:gd name="T85" fmla="*/ 121 h 827"/>
                <a:gd name="T86" fmla="*/ 176 w 1003"/>
                <a:gd name="T87" fmla="*/ 119 h 827"/>
                <a:gd name="T88" fmla="*/ 153 w 1003"/>
                <a:gd name="T89" fmla="*/ 123 h 827"/>
                <a:gd name="T90" fmla="*/ 131 w 1003"/>
                <a:gd name="T91" fmla="*/ 135 h 827"/>
                <a:gd name="T92" fmla="*/ 139 w 1003"/>
                <a:gd name="T93" fmla="*/ 163 h 827"/>
                <a:gd name="T94" fmla="*/ 153 w 1003"/>
                <a:gd name="T95" fmla="*/ 209 h 827"/>
                <a:gd name="T96" fmla="*/ 69 w 1003"/>
                <a:gd name="T97" fmla="*/ 259 h 827"/>
                <a:gd name="T98" fmla="*/ 41 w 1003"/>
                <a:gd name="T99" fmla="*/ 324 h 827"/>
                <a:gd name="T100" fmla="*/ 11 w 1003"/>
                <a:gd name="T101" fmla="*/ 366 h 827"/>
                <a:gd name="T102" fmla="*/ 5 w 1003"/>
                <a:gd name="T103" fmla="*/ 416 h 827"/>
                <a:gd name="T104" fmla="*/ 11 w 1003"/>
                <a:gd name="T105" fmla="*/ 430 h 827"/>
                <a:gd name="T106" fmla="*/ 33 w 1003"/>
                <a:gd name="T107" fmla="*/ 467 h 827"/>
                <a:gd name="T108" fmla="*/ 57 w 1003"/>
                <a:gd name="T109" fmla="*/ 509 h 827"/>
                <a:gd name="T110" fmla="*/ 65 w 1003"/>
                <a:gd name="T111" fmla="*/ 523 h 827"/>
                <a:gd name="T112" fmla="*/ 73 w 1003"/>
                <a:gd name="T113" fmla="*/ 535 h 827"/>
                <a:gd name="T114" fmla="*/ 73 w 1003"/>
                <a:gd name="T115" fmla="*/ 557 h 827"/>
                <a:gd name="T116" fmla="*/ 63 w 1003"/>
                <a:gd name="T117" fmla="*/ 577 h 827"/>
                <a:gd name="T118" fmla="*/ 55 w 1003"/>
                <a:gd name="T119" fmla="*/ 583 h 827"/>
                <a:gd name="T120" fmla="*/ 45 w 1003"/>
                <a:gd name="T121" fmla="*/ 587 h 827"/>
                <a:gd name="T122" fmla="*/ 57 w 1003"/>
                <a:gd name="T123" fmla="*/ 599 h 827"/>
                <a:gd name="T124" fmla="*/ 99 w 1003"/>
                <a:gd name="T125" fmla="*/ 604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3" h="827">
                  <a:moveTo>
                    <a:pt x="99" y="604"/>
                  </a:moveTo>
                  <a:lnTo>
                    <a:pt x="99" y="604"/>
                  </a:lnTo>
                  <a:lnTo>
                    <a:pt x="111" y="604"/>
                  </a:lnTo>
                  <a:lnTo>
                    <a:pt x="111" y="604"/>
                  </a:lnTo>
                  <a:lnTo>
                    <a:pt x="194" y="603"/>
                  </a:lnTo>
                  <a:lnTo>
                    <a:pt x="194" y="603"/>
                  </a:lnTo>
                  <a:lnTo>
                    <a:pt x="200" y="603"/>
                  </a:lnTo>
                  <a:lnTo>
                    <a:pt x="200" y="603"/>
                  </a:lnTo>
                  <a:lnTo>
                    <a:pt x="222" y="603"/>
                  </a:lnTo>
                  <a:lnTo>
                    <a:pt x="240" y="604"/>
                  </a:lnTo>
                  <a:lnTo>
                    <a:pt x="252" y="608"/>
                  </a:lnTo>
                  <a:lnTo>
                    <a:pt x="262" y="616"/>
                  </a:lnTo>
                  <a:lnTo>
                    <a:pt x="270" y="626"/>
                  </a:lnTo>
                  <a:lnTo>
                    <a:pt x="276" y="640"/>
                  </a:lnTo>
                  <a:lnTo>
                    <a:pt x="278" y="658"/>
                  </a:lnTo>
                  <a:lnTo>
                    <a:pt x="282" y="680"/>
                  </a:lnTo>
                  <a:lnTo>
                    <a:pt x="282" y="680"/>
                  </a:lnTo>
                  <a:lnTo>
                    <a:pt x="284" y="706"/>
                  </a:lnTo>
                  <a:lnTo>
                    <a:pt x="288" y="730"/>
                  </a:lnTo>
                  <a:lnTo>
                    <a:pt x="294" y="754"/>
                  </a:lnTo>
                  <a:lnTo>
                    <a:pt x="302" y="777"/>
                  </a:lnTo>
                  <a:lnTo>
                    <a:pt x="302" y="777"/>
                  </a:lnTo>
                  <a:lnTo>
                    <a:pt x="308" y="789"/>
                  </a:lnTo>
                  <a:lnTo>
                    <a:pt x="314" y="799"/>
                  </a:lnTo>
                  <a:lnTo>
                    <a:pt x="322" y="809"/>
                  </a:lnTo>
                  <a:lnTo>
                    <a:pt x="330" y="815"/>
                  </a:lnTo>
                  <a:lnTo>
                    <a:pt x="337" y="821"/>
                  </a:lnTo>
                  <a:lnTo>
                    <a:pt x="345" y="825"/>
                  </a:lnTo>
                  <a:lnTo>
                    <a:pt x="355" y="827"/>
                  </a:lnTo>
                  <a:lnTo>
                    <a:pt x="367" y="827"/>
                  </a:lnTo>
                  <a:lnTo>
                    <a:pt x="367" y="827"/>
                  </a:lnTo>
                  <a:lnTo>
                    <a:pt x="383" y="825"/>
                  </a:lnTo>
                  <a:lnTo>
                    <a:pt x="403" y="821"/>
                  </a:lnTo>
                  <a:lnTo>
                    <a:pt x="403" y="821"/>
                  </a:lnTo>
                  <a:lnTo>
                    <a:pt x="532" y="781"/>
                  </a:lnTo>
                  <a:lnTo>
                    <a:pt x="660" y="742"/>
                  </a:lnTo>
                  <a:lnTo>
                    <a:pt x="660" y="742"/>
                  </a:lnTo>
                  <a:lnTo>
                    <a:pt x="671" y="738"/>
                  </a:lnTo>
                  <a:lnTo>
                    <a:pt x="681" y="734"/>
                  </a:lnTo>
                  <a:lnTo>
                    <a:pt x="699" y="720"/>
                  </a:lnTo>
                  <a:lnTo>
                    <a:pt x="699" y="720"/>
                  </a:lnTo>
                  <a:lnTo>
                    <a:pt x="719" y="698"/>
                  </a:lnTo>
                  <a:lnTo>
                    <a:pt x="741" y="674"/>
                  </a:lnTo>
                  <a:lnTo>
                    <a:pt x="761" y="652"/>
                  </a:lnTo>
                  <a:lnTo>
                    <a:pt x="773" y="644"/>
                  </a:lnTo>
                  <a:lnTo>
                    <a:pt x="785" y="636"/>
                  </a:lnTo>
                  <a:lnTo>
                    <a:pt x="785" y="636"/>
                  </a:lnTo>
                  <a:lnTo>
                    <a:pt x="815" y="616"/>
                  </a:lnTo>
                  <a:lnTo>
                    <a:pt x="840" y="597"/>
                  </a:lnTo>
                  <a:lnTo>
                    <a:pt x="864" y="573"/>
                  </a:lnTo>
                  <a:lnTo>
                    <a:pt x="888" y="547"/>
                  </a:lnTo>
                  <a:lnTo>
                    <a:pt x="932" y="495"/>
                  </a:lnTo>
                  <a:lnTo>
                    <a:pt x="954" y="469"/>
                  </a:lnTo>
                  <a:lnTo>
                    <a:pt x="976" y="443"/>
                  </a:lnTo>
                  <a:lnTo>
                    <a:pt x="976" y="443"/>
                  </a:lnTo>
                  <a:lnTo>
                    <a:pt x="986" y="432"/>
                  </a:lnTo>
                  <a:lnTo>
                    <a:pt x="992" y="420"/>
                  </a:lnTo>
                  <a:lnTo>
                    <a:pt x="998" y="408"/>
                  </a:lnTo>
                  <a:lnTo>
                    <a:pt x="1001" y="394"/>
                  </a:lnTo>
                  <a:lnTo>
                    <a:pt x="1003" y="380"/>
                  </a:lnTo>
                  <a:lnTo>
                    <a:pt x="1003" y="366"/>
                  </a:lnTo>
                  <a:lnTo>
                    <a:pt x="1000" y="352"/>
                  </a:lnTo>
                  <a:lnTo>
                    <a:pt x="996" y="336"/>
                  </a:lnTo>
                  <a:lnTo>
                    <a:pt x="996" y="336"/>
                  </a:lnTo>
                  <a:lnTo>
                    <a:pt x="988" y="314"/>
                  </a:lnTo>
                  <a:lnTo>
                    <a:pt x="982" y="290"/>
                  </a:lnTo>
                  <a:lnTo>
                    <a:pt x="968" y="245"/>
                  </a:lnTo>
                  <a:lnTo>
                    <a:pt x="968" y="245"/>
                  </a:lnTo>
                  <a:lnTo>
                    <a:pt x="958" y="221"/>
                  </a:lnTo>
                  <a:lnTo>
                    <a:pt x="952" y="211"/>
                  </a:lnTo>
                  <a:lnTo>
                    <a:pt x="946" y="203"/>
                  </a:lnTo>
                  <a:lnTo>
                    <a:pt x="938" y="197"/>
                  </a:lnTo>
                  <a:lnTo>
                    <a:pt x="930" y="191"/>
                  </a:lnTo>
                  <a:lnTo>
                    <a:pt x="922" y="189"/>
                  </a:lnTo>
                  <a:lnTo>
                    <a:pt x="912" y="189"/>
                  </a:lnTo>
                  <a:lnTo>
                    <a:pt x="912" y="189"/>
                  </a:lnTo>
                  <a:lnTo>
                    <a:pt x="902" y="189"/>
                  </a:lnTo>
                  <a:lnTo>
                    <a:pt x="890" y="193"/>
                  </a:lnTo>
                  <a:lnTo>
                    <a:pt x="876" y="197"/>
                  </a:lnTo>
                  <a:lnTo>
                    <a:pt x="862" y="203"/>
                  </a:lnTo>
                  <a:lnTo>
                    <a:pt x="862" y="203"/>
                  </a:lnTo>
                  <a:lnTo>
                    <a:pt x="836" y="215"/>
                  </a:lnTo>
                  <a:lnTo>
                    <a:pt x="821" y="219"/>
                  </a:lnTo>
                  <a:lnTo>
                    <a:pt x="809" y="221"/>
                  </a:lnTo>
                  <a:lnTo>
                    <a:pt x="809" y="221"/>
                  </a:lnTo>
                  <a:lnTo>
                    <a:pt x="797" y="219"/>
                  </a:lnTo>
                  <a:lnTo>
                    <a:pt x="797" y="219"/>
                  </a:lnTo>
                  <a:lnTo>
                    <a:pt x="759" y="205"/>
                  </a:lnTo>
                  <a:lnTo>
                    <a:pt x="723" y="187"/>
                  </a:lnTo>
                  <a:lnTo>
                    <a:pt x="652" y="149"/>
                  </a:lnTo>
                  <a:lnTo>
                    <a:pt x="652" y="149"/>
                  </a:lnTo>
                  <a:lnTo>
                    <a:pt x="624" y="135"/>
                  </a:lnTo>
                  <a:lnTo>
                    <a:pt x="610" y="129"/>
                  </a:lnTo>
                  <a:lnTo>
                    <a:pt x="596" y="127"/>
                  </a:lnTo>
                  <a:lnTo>
                    <a:pt x="596" y="127"/>
                  </a:lnTo>
                  <a:lnTo>
                    <a:pt x="590" y="127"/>
                  </a:lnTo>
                  <a:lnTo>
                    <a:pt x="590" y="127"/>
                  </a:lnTo>
                  <a:lnTo>
                    <a:pt x="560" y="129"/>
                  </a:lnTo>
                  <a:lnTo>
                    <a:pt x="560" y="129"/>
                  </a:lnTo>
                  <a:lnTo>
                    <a:pt x="546" y="129"/>
                  </a:lnTo>
                  <a:lnTo>
                    <a:pt x="532" y="127"/>
                  </a:lnTo>
                  <a:lnTo>
                    <a:pt x="506" y="119"/>
                  </a:lnTo>
                  <a:lnTo>
                    <a:pt x="483" y="109"/>
                  </a:lnTo>
                  <a:lnTo>
                    <a:pt x="459" y="96"/>
                  </a:lnTo>
                  <a:lnTo>
                    <a:pt x="437" y="80"/>
                  </a:lnTo>
                  <a:lnTo>
                    <a:pt x="417" y="62"/>
                  </a:lnTo>
                  <a:lnTo>
                    <a:pt x="377" y="22"/>
                  </a:lnTo>
                  <a:lnTo>
                    <a:pt x="377" y="22"/>
                  </a:lnTo>
                  <a:lnTo>
                    <a:pt x="369" y="14"/>
                  </a:lnTo>
                  <a:lnTo>
                    <a:pt x="361" y="8"/>
                  </a:lnTo>
                  <a:lnTo>
                    <a:pt x="351" y="2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30" y="4"/>
                  </a:lnTo>
                  <a:lnTo>
                    <a:pt x="322" y="10"/>
                  </a:lnTo>
                  <a:lnTo>
                    <a:pt x="314" y="20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286" y="62"/>
                  </a:lnTo>
                  <a:lnTo>
                    <a:pt x="274" y="78"/>
                  </a:lnTo>
                  <a:lnTo>
                    <a:pt x="262" y="92"/>
                  </a:lnTo>
                  <a:lnTo>
                    <a:pt x="250" y="104"/>
                  </a:lnTo>
                  <a:lnTo>
                    <a:pt x="234" y="113"/>
                  </a:lnTo>
                  <a:lnTo>
                    <a:pt x="216" y="119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82" y="121"/>
                  </a:lnTo>
                  <a:lnTo>
                    <a:pt x="182" y="121"/>
                  </a:lnTo>
                  <a:lnTo>
                    <a:pt x="176" y="119"/>
                  </a:lnTo>
                  <a:lnTo>
                    <a:pt x="176" y="119"/>
                  </a:lnTo>
                  <a:lnTo>
                    <a:pt x="165" y="121"/>
                  </a:lnTo>
                  <a:lnTo>
                    <a:pt x="153" y="123"/>
                  </a:lnTo>
                  <a:lnTo>
                    <a:pt x="153" y="123"/>
                  </a:lnTo>
                  <a:lnTo>
                    <a:pt x="139" y="129"/>
                  </a:lnTo>
                  <a:lnTo>
                    <a:pt x="135" y="131"/>
                  </a:lnTo>
                  <a:lnTo>
                    <a:pt x="131" y="135"/>
                  </a:lnTo>
                  <a:lnTo>
                    <a:pt x="131" y="141"/>
                  </a:lnTo>
                  <a:lnTo>
                    <a:pt x="131" y="147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47" y="185"/>
                  </a:lnTo>
                  <a:lnTo>
                    <a:pt x="153" y="209"/>
                  </a:lnTo>
                  <a:lnTo>
                    <a:pt x="163" y="259"/>
                  </a:lnTo>
                  <a:lnTo>
                    <a:pt x="163" y="259"/>
                  </a:lnTo>
                  <a:lnTo>
                    <a:pt x="69" y="259"/>
                  </a:lnTo>
                  <a:lnTo>
                    <a:pt x="69" y="259"/>
                  </a:lnTo>
                  <a:lnTo>
                    <a:pt x="49" y="304"/>
                  </a:lnTo>
                  <a:lnTo>
                    <a:pt x="41" y="324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11" y="366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5" y="416"/>
                  </a:lnTo>
                  <a:lnTo>
                    <a:pt x="5" y="416"/>
                  </a:lnTo>
                  <a:lnTo>
                    <a:pt x="7" y="424"/>
                  </a:lnTo>
                  <a:lnTo>
                    <a:pt x="11" y="430"/>
                  </a:lnTo>
                  <a:lnTo>
                    <a:pt x="21" y="447"/>
                  </a:lnTo>
                  <a:lnTo>
                    <a:pt x="21" y="447"/>
                  </a:lnTo>
                  <a:lnTo>
                    <a:pt x="33" y="467"/>
                  </a:lnTo>
                  <a:lnTo>
                    <a:pt x="33" y="467"/>
                  </a:lnTo>
                  <a:lnTo>
                    <a:pt x="57" y="509"/>
                  </a:lnTo>
                  <a:lnTo>
                    <a:pt x="57" y="509"/>
                  </a:lnTo>
                  <a:lnTo>
                    <a:pt x="61" y="517"/>
                  </a:lnTo>
                  <a:lnTo>
                    <a:pt x="61" y="517"/>
                  </a:lnTo>
                  <a:lnTo>
                    <a:pt x="65" y="523"/>
                  </a:lnTo>
                  <a:lnTo>
                    <a:pt x="65" y="523"/>
                  </a:lnTo>
                  <a:lnTo>
                    <a:pt x="69" y="529"/>
                  </a:lnTo>
                  <a:lnTo>
                    <a:pt x="73" y="535"/>
                  </a:lnTo>
                  <a:lnTo>
                    <a:pt x="73" y="543"/>
                  </a:lnTo>
                  <a:lnTo>
                    <a:pt x="73" y="551"/>
                  </a:lnTo>
                  <a:lnTo>
                    <a:pt x="73" y="557"/>
                  </a:lnTo>
                  <a:lnTo>
                    <a:pt x="71" y="565"/>
                  </a:lnTo>
                  <a:lnTo>
                    <a:pt x="67" y="571"/>
                  </a:lnTo>
                  <a:lnTo>
                    <a:pt x="63" y="577"/>
                  </a:lnTo>
                  <a:lnTo>
                    <a:pt x="61" y="577"/>
                  </a:lnTo>
                  <a:lnTo>
                    <a:pt x="61" y="577"/>
                  </a:lnTo>
                  <a:lnTo>
                    <a:pt x="55" y="583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57" y="599"/>
                  </a:lnTo>
                  <a:lnTo>
                    <a:pt x="57" y="599"/>
                  </a:lnTo>
                  <a:lnTo>
                    <a:pt x="77" y="603"/>
                  </a:lnTo>
                  <a:lnTo>
                    <a:pt x="99" y="604"/>
                  </a:lnTo>
                  <a:lnTo>
                    <a:pt x="99" y="6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7" name="Freeform 19"/>
            <p:cNvSpPr>
              <a:spLocks/>
            </p:cNvSpPr>
            <p:nvPr/>
          </p:nvSpPr>
          <p:spPr bwMode="auto">
            <a:xfrm>
              <a:off x="7198022" y="2945052"/>
              <a:ext cx="137684" cy="206284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08" name="Freeform 20"/>
            <p:cNvSpPr>
              <a:spLocks/>
            </p:cNvSpPr>
            <p:nvPr/>
          </p:nvSpPr>
          <p:spPr bwMode="auto">
            <a:xfrm>
              <a:off x="7108221" y="2932262"/>
              <a:ext cx="131388" cy="145777"/>
            </a:xfrm>
            <a:custGeom>
              <a:avLst/>
              <a:gdLst>
                <a:gd name="T0" fmla="*/ 501 w 793"/>
                <a:gd name="T1" fmla="*/ 810 h 889"/>
                <a:gd name="T2" fmla="*/ 511 w 793"/>
                <a:gd name="T3" fmla="*/ 776 h 889"/>
                <a:gd name="T4" fmla="*/ 538 w 793"/>
                <a:gd name="T5" fmla="*/ 756 h 889"/>
                <a:gd name="T6" fmla="*/ 612 w 793"/>
                <a:gd name="T7" fmla="*/ 736 h 889"/>
                <a:gd name="T8" fmla="*/ 652 w 793"/>
                <a:gd name="T9" fmla="*/ 724 h 889"/>
                <a:gd name="T10" fmla="*/ 681 w 793"/>
                <a:gd name="T11" fmla="*/ 696 h 889"/>
                <a:gd name="T12" fmla="*/ 679 w 793"/>
                <a:gd name="T13" fmla="*/ 643 h 889"/>
                <a:gd name="T14" fmla="*/ 674 w 793"/>
                <a:gd name="T15" fmla="*/ 599 h 889"/>
                <a:gd name="T16" fmla="*/ 679 w 793"/>
                <a:gd name="T17" fmla="*/ 559 h 889"/>
                <a:gd name="T18" fmla="*/ 719 w 793"/>
                <a:gd name="T19" fmla="*/ 496 h 889"/>
                <a:gd name="T20" fmla="*/ 765 w 793"/>
                <a:gd name="T21" fmla="*/ 456 h 889"/>
                <a:gd name="T22" fmla="*/ 725 w 793"/>
                <a:gd name="T23" fmla="*/ 400 h 889"/>
                <a:gd name="T24" fmla="*/ 711 w 793"/>
                <a:gd name="T25" fmla="*/ 368 h 889"/>
                <a:gd name="T26" fmla="*/ 713 w 793"/>
                <a:gd name="T27" fmla="*/ 360 h 889"/>
                <a:gd name="T28" fmla="*/ 781 w 793"/>
                <a:gd name="T29" fmla="*/ 203 h 889"/>
                <a:gd name="T30" fmla="*/ 791 w 793"/>
                <a:gd name="T31" fmla="*/ 164 h 889"/>
                <a:gd name="T32" fmla="*/ 785 w 793"/>
                <a:gd name="T33" fmla="*/ 94 h 889"/>
                <a:gd name="T34" fmla="*/ 765 w 793"/>
                <a:gd name="T35" fmla="*/ 60 h 889"/>
                <a:gd name="T36" fmla="*/ 749 w 793"/>
                <a:gd name="T37" fmla="*/ 52 h 889"/>
                <a:gd name="T38" fmla="*/ 664 w 793"/>
                <a:gd name="T39" fmla="*/ 22 h 889"/>
                <a:gd name="T40" fmla="*/ 608 w 793"/>
                <a:gd name="T41" fmla="*/ 14 h 889"/>
                <a:gd name="T42" fmla="*/ 572 w 793"/>
                <a:gd name="T43" fmla="*/ 18 h 889"/>
                <a:gd name="T44" fmla="*/ 536 w 793"/>
                <a:gd name="T45" fmla="*/ 34 h 889"/>
                <a:gd name="T46" fmla="*/ 491 w 793"/>
                <a:gd name="T47" fmla="*/ 46 h 889"/>
                <a:gd name="T48" fmla="*/ 455 w 793"/>
                <a:gd name="T49" fmla="*/ 46 h 889"/>
                <a:gd name="T50" fmla="*/ 425 w 793"/>
                <a:gd name="T51" fmla="*/ 36 h 889"/>
                <a:gd name="T52" fmla="*/ 409 w 793"/>
                <a:gd name="T53" fmla="*/ 16 h 889"/>
                <a:gd name="T54" fmla="*/ 377 w 793"/>
                <a:gd name="T55" fmla="*/ 0 h 889"/>
                <a:gd name="T56" fmla="*/ 351 w 793"/>
                <a:gd name="T57" fmla="*/ 6 h 889"/>
                <a:gd name="T58" fmla="*/ 332 w 793"/>
                <a:gd name="T59" fmla="*/ 46 h 889"/>
                <a:gd name="T60" fmla="*/ 332 w 793"/>
                <a:gd name="T61" fmla="*/ 66 h 889"/>
                <a:gd name="T62" fmla="*/ 280 w 793"/>
                <a:gd name="T63" fmla="*/ 134 h 889"/>
                <a:gd name="T64" fmla="*/ 214 w 793"/>
                <a:gd name="T65" fmla="*/ 219 h 889"/>
                <a:gd name="T66" fmla="*/ 181 w 793"/>
                <a:gd name="T67" fmla="*/ 265 h 889"/>
                <a:gd name="T68" fmla="*/ 171 w 793"/>
                <a:gd name="T69" fmla="*/ 295 h 889"/>
                <a:gd name="T70" fmla="*/ 131 w 793"/>
                <a:gd name="T71" fmla="*/ 382 h 889"/>
                <a:gd name="T72" fmla="*/ 57 w 793"/>
                <a:gd name="T73" fmla="*/ 472 h 889"/>
                <a:gd name="T74" fmla="*/ 0 w 793"/>
                <a:gd name="T75" fmla="*/ 523 h 889"/>
                <a:gd name="T76" fmla="*/ 75 w 793"/>
                <a:gd name="T77" fmla="*/ 553 h 889"/>
                <a:gd name="T78" fmla="*/ 95 w 793"/>
                <a:gd name="T79" fmla="*/ 567 h 889"/>
                <a:gd name="T80" fmla="*/ 177 w 793"/>
                <a:gd name="T81" fmla="*/ 629 h 889"/>
                <a:gd name="T82" fmla="*/ 264 w 793"/>
                <a:gd name="T83" fmla="*/ 670 h 889"/>
                <a:gd name="T84" fmla="*/ 330 w 793"/>
                <a:gd name="T85" fmla="*/ 678 h 889"/>
                <a:gd name="T86" fmla="*/ 381 w 793"/>
                <a:gd name="T87" fmla="*/ 674 h 889"/>
                <a:gd name="T88" fmla="*/ 383 w 793"/>
                <a:gd name="T89" fmla="*/ 728 h 889"/>
                <a:gd name="T90" fmla="*/ 346 w 793"/>
                <a:gd name="T91" fmla="*/ 780 h 889"/>
                <a:gd name="T92" fmla="*/ 391 w 793"/>
                <a:gd name="T93" fmla="*/ 841 h 889"/>
                <a:gd name="T94" fmla="*/ 421 w 793"/>
                <a:gd name="T95" fmla="*/ 871 h 889"/>
                <a:gd name="T96" fmla="*/ 459 w 793"/>
                <a:gd name="T97" fmla="*/ 889 h 889"/>
                <a:gd name="T98" fmla="*/ 461 w 793"/>
                <a:gd name="T99" fmla="*/ 889 h 889"/>
                <a:gd name="T100" fmla="*/ 495 w 793"/>
                <a:gd name="T101" fmla="*/ 849 h 889"/>
                <a:gd name="T102" fmla="*/ 501 w 793"/>
                <a:gd name="T103" fmla="*/ 826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3" h="889">
                  <a:moveTo>
                    <a:pt x="501" y="826"/>
                  </a:moveTo>
                  <a:lnTo>
                    <a:pt x="501" y="826"/>
                  </a:lnTo>
                  <a:lnTo>
                    <a:pt x="501" y="810"/>
                  </a:lnTo>
                  <a:lnTo>
                    <a:pt x="503" y="796"/>
                  </a:lnTo>
                  <a:lnTo>
                    <a:pt x="507" y="786"/>
                  </a:lnTo>
                  <a:lnTo>
                    <a:pt x="511" y="776"/>
                  </a:lnTo>
                  <a:lnTo>
                    <a:pt x="518" y="768"/>
                  </a:lnTo>
                  <a:lnTo>
                    <a:pt x="526" y="762"/>
                  </a:lnTo>
                  <a:lnTo>
                    <a:pt x="538" y="756"/>
                  </a:lnTo>
                  <a:lnTo>
                    <a:pt x="552" y="752"/>
                  </a:lnTo>
                  <a:lnTo>
                    <a:pt x="552" y="752"/>
                  </a:lnTo>
                  <a:lnTo>
                    <a:pt x="612" y="736"/>
                  </a:lnTo>
                  <a:lnTo>
                    <a:pt x="612" y="736"/>
                  </a:lnTo>
                  <a:lnTo>
                    <a:pt x="634" y="730"/>
                  </a:lnTo>
                  <a:lnTo>
                    <a:pt x="652" y="724"/>
                  </a:lnTo>
                  <a:lnTo>
                    <a:pt x="666" y="718"/>
                  </a:lnTo>
                  <a:lnTo>
                    <a:pt x="676" y="708"/>
                  </a:lnTo>
                  <a:lnTo>
                    <a:pt x="681" y="696"/>
                  </a:lnTo>
                  <a:lnTo>
                    <a:pt x="683" y="682"/>
                  </a:lnTo>
                  <a:lnTo>
                    <a:pt x="683" y="664"/>
                  </a:lnTo>
                  <a:lnTo>
                    <a:pt x="679" y="643"/>
                  </a:lnTo>
                  <a:lnTo>
                    <a:pt x="679" y="643"/>
                  </a:lnTo>
                  <a:lnTo>
                    <a:pt x="674" y="613"/>
                  </a:lnTo>
                  <a:lnTo>
                    <a:pt x="674" y="599"/>
                  </a:lnTo>
                  <a:lnTo>
                    <a:pt x="676" y="585"/>
                  </a:lnTo>
                  <a:lnTo>
                    <a:pt x="678" y="573"/>
                  </a:lnTo>
                  <a:lnTo>
                    <a:pt x="679" y="559"/>
                  </a:lnTo>
                  <a:lnTo>
                    <a:pt x="689" y="537"/>
                  </a:lnTo>
                  <a:lnTo>
                    <a:pt x="703" y="515"/>
                  </a:lnTo>
                  <a:lnTo>
                    <a:pt x="719" y="496"/>
                  </a:lnTo>
                  <a:lnTo>
                    <a:pt x="741" y="476"/>
                  </a:lnTo>
                  <a:lnTo>
                    <a:pt x="765" y="456"/>
                  </a:lnTo>
                  <a:lnTo>
                    <a:pt x="765" y="456"/>
                  </a:lnTo>
                  <a:lnTo>
                    <a:pt x="745" y="428"/>
                  </a:lnTo>
                  <a:lnTo>
                    <a:pt x="725" y="400"/>
                  </a:lnTo>
                  <a:lnTo>
                    <a:pt x="725" y="400"/>
                  </a:lnTo>
                  <a:lnTo>
                    <a:pt x="719" y="390"/>
                  </a:lnTo>
                  <a:lnTo>
                    <a:pt x="715" y="380"/>
                  </a:lnTo>
                  <a:lnTo>
                    <a:pt x="711" y="368"/>
                  </a:lnTo>
                  <a:lnTo>
                    <a:pt x="711" y="364"/>
                  </a:lnTo>
                  <a:lnTo>
                    <a:pt x="713" y="360"/>
                  </a:lnTo>
                  <a:lnTo>
                    <a:pt x="713" y="360"/>
                  </a:lnTo>
                  <a:lnTo>
                    <a:pt x="743" y="281"/>
                  </a:lnTo>
                  <a:lnTo>
                    <a:pt x="761" y="241"/>
                  </a:lnTo>
                  <a:lnTo>
                    <a:pt x="781" y="203"/>
                  </a:lnTo>
                  <a:lnTo>
                    <a:pt x="781" y="203"/>
                  </a:lnTo>
                  <a:lnTo>
                    <a:pt x="787" y="183"/>
                  </a:lnTo>
                  <a:lnTo>
                    <a:pt x="791" y="164"/>
                  </a:lnTo>
                  <a:lnTo>
                    <a:pt x="793" y="140"/>
                  </a:lnTo>
                  <a:lnTo>
                    <a:pt x="791" y="116"/>
                  </a:lnTo>
                  <a:lnTo>
                    <a:pt x="785" y="94"/>
                  </a:lnTo>
                  <a:lnTo>
                    <a:pt x="777" y="76"/>
                  </a:lnTo>
                  <a:lnTo>
                    <a:pt x="771" y="68"/>
                  </a:lnTo>
                  <a:lnTo>
                    <a:pt x="765" y="60"/>
                  </a:lnTo>
                  <a:lnTo>
                    <a:pt x="759" y="56"/>
                  </a:lnTo>
                  <a:lnTo>
                    <a:pt x="749" y="52"/>
                  </a:lnTo>
                  <a:lnTo>
                    <a:pt x="749" y="52"/>
                  </a:lnTo>
                  <a:lnTo>
                    <a:pt x="715" y="40"/>
                  </a:lnTo>
                  <a:lnTo>
                    <a:pt x="679" y="28"/>
                  </a:lnTo>
                  <a:lnTo>
                    <a:pt x="664" y="22"/>
                  </a:lnTo>
                  <a:lnTo>
                    <a:pt x="646" y="18"/>
                  </a:lnTo>
                  <a:lnTo>
                    <a:pt x="626" y="16"/>
                  </a:lnTo>
                  <a:lnTo>
                    <a:pt x="608" y="14"/>
                  </a:lnTo>
                  <a:lnTo>
                    <a:pt x="608" y="14"/>
                  </a:lnTo>
                  <a:lnTo>
                    <a:pt x="590" y="16"/>
                  </a:lnTo>
                  <a:lnTo>
                    <a:pt x="572" y="18"/>
                  </a:lnTo>
                  <a:lnTo>
                    <a:pt x="554" y="24"/>
                  </a:lnTo>
                  <a:lnTo>
                    <a:pt x="536" y="34"/>
                  </a:lnTo>
                  <a:lnTo>
                    <a:pt x="536" y="34"/>
                  </a:lnTo>
                  <a:lnTo>
                    <a:pt x="522" y="38"/>
                  </a:lnTo>
                  <a:lnTo>
                    <a:pt x="507" y="42"/>
                  </a:lnTo>
                  <a:lnTo>
                    <a:pt x="491" y="46"/>
                  </a:lnTo>
                  <a:lnTo>
                    <a:pt x="473" y="46"/>
                  </a:lnTo>
                  <a:lnTo>
                    <a:pt x="473" y="46"/>
                  </a:lnTo>
                  <a:lnTo>
                    <a:pt x="455" y="46"/>
                  </a:lnTo>
                  <a:lnTo>
                    <a:pt x="441" y="42"/>
                  </a:lnTo>
                  <a:lnTo>
                    <a:pt x="429" y="38"/>
                  </a:lnTo>
                  <a:lnTo>
                    <a:pt x="425" y="36"/>
                  </a:lnTo>
                  <a:lnTo>
                    <a:pt x="421" y="32"/>
                  </a:lnTo>
                  <a:lnTo>
                    <a:pt x="421" y="32"/>
                  </a:lnTo>
                  <a:lnTo>
                    <a:pt x="409" y="16"/>
                  </a:lnTo>
                  <a:lnTo>
                    <a:pt x="399" y="6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63" y="2"/>
                  </a:lnTo>
                  <a:lnTo>
                    <a:pt x="351" y="6"/>
                  </a:lnTo>
                  <a:lnTo>
                    <a:pt x="328" y="18"/>
                  </a:lnTo>
                  <a:lnTo>
                    <a:pt x="328" y="18"/>
                  </a:lnTo>
                  <a:lnTo>
                    <a:pt x="332" y="46"/>
                  </a:lnTo>
                  <a:lnTo>
                    <a:pt x="334" y="58"/>
                  </a:lnTo>
                  <a:lnTo>
                    <a:pt x="332" y="62"/>
                  </a:lnTo>
                  <a:lnTo>
                    <a:pt x="332" y="66"/>
                  </a:lnTo>
                  <a:lnTo>
                    <a:pt x="332" y="66"/>
                  </a:lnTo>
                  <a:lnTo>
                    <a:pt x="306" y="100"/>
                  </a:lnTo>
                  <a:lnTo>
                    <a:pt x="280" y="134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14" y="219"/>
                  </a:lnTo>
                  <a:lnTo>
                    <a:pt x="198" y="237"/>
                  </a:lnTo>
                  <a:lnTo>
                    <a:pt x="184" y="255"/>
                  </a:lnTo>
                  <a:lnTo>
                    <a:pt x="181" y="26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1" y="295"/>
                  </a:lnTo>
                  <a:lnTo>
                    <a:pt x="165" y="315"/>
                  </a:lnTo>
                  <a:lnTo>
                    <a:pt x="149" y="350"/>
                  </a:lnTo>
                  <a:lnTo>
                    <a:pt x="131" y="382"/>
                  </a:lnTo>
                  <a:lnTo>
                    <a:pt x="109" y="414"/>
                  </a:lnTo>
                  <a:lnTo>
                    <a:pt x="83" y="444"/>
                  </a:lnTo>
                  <a:lnTo>
                    <a:pt x="57" y="472"/>
                  </a:lnTo>
                  <a:lnTo>
                    <a:pt x="29" y="497"/>
                  </a:lnTo>
                  <a:lnTo>
                    <a:pt x="0" y="523"/>
                  </a:lnTo>
                  <a:lnTo>
                    <a:pt x="0" y="523"/>
                  </a:lnTo>
                  <a:lnTo>
                    <a:pt x="25" y="533"/>
                  </a:lnTo>
                  <a:lnTo>
                    <a:pt x="51" y="543"/>
                  </a:lnTo>
                  <a:lnTo>
                    <a:pt x="75" y="553"/>
                  </a:lnTo>
                  <a:lnTo>
                    <a:pt x="85" y="559"/>
                  </a:lnTo>
                  <a:lnTo>
                    <a:pt x="95" y="567"/>
                  </a:lnTo>
                  <a:lnTo>
                    <a:pt x="95" y="567"/>
                  </a:lnTo>
                  <a:lnTo>
                    <a:pt x="123" y="589"/>
                  </a:lnTo>
                  <a:lnTo>
                    <a:pt x="149" y="611"/>
                  </a:lnTo>
                  <a:lnTo>
                    <a:pt x="177" y="629"/>
                  </a:lnTo>
                  <a:lnTo>
                    <a:pt x="204" y="647"/>
                  </a:lnTo>
                  <a:lnTo>
                    <a:pt x="234" y="659"/>
                  </a:lnTo>
                  <a:lnTo>
                    <a:pt x="264" y="670"/>
                  </a:lnTo>
                  <a:lnTo>
                    <a:pt x="296" y="676"/>
                  </a:lnTo>
                  <a:lnTo>
                    <a:pt x="330" y="678"/>
                  </a:lnTo>
                  <a:lnTo>
                    <a:pt x="330" y="678"/>
                  </a:lnTo>
                  <a:lnTo>
                    <a:pt x="355" y="678"/>
                  </a:lnTo>
                  <a:lnTo>
                    <a:pt x="381" y="674"/>
                  </a:lnTo>
                  <a:lnTo>
                    <a:pt x="381" y="674"/>
                  </a:lnTo>
                  <a:lnTo>
                    <a:pt x="387" y="706"/>
                  </a:lnTo>
                  <a:lnTo>
                    <a:pt x="385" y="718"/>
                  </a:lnTo>
                  <a:lnTo>
                    <a:pt x="383" y="728"/>
                  </a:lnTo>
                  <a:lnTo>
                    <a:pt x="379" y="738"/>
                  </a:lnTo>
                  <a:lnTo>
                    <a:pt x="371" y="750"/>
                  </a:lnTo>
                  <a:lnTo>
                    <a:pt x="346" y="780"/>
                  </a:lnTo>
                  <a:lnTo>
                    <a:pt x="346" y="780"/>
                  </a:lnTo>
                  <a:lnTo>
                    <a:pt x="375" y="822"/>
                  </a:lnTo>
                  <a:lnTo>
                    <a:pt x="391" y="841"/>
                  </a:lnTo>
                  <a:lnTo>
                    <a:pt x="409" y="859"/>
                  </a:lnTo>
                  <a:lnTo>
                    <a:pt x="409" y="859"/>
                  </a:lnTo>
                  <a:lnTo>
                    <a:pt x="421" y="871"/>
                  </a:lnTo>
                  <a:lnTo>
                    <a:pt x="435" y="879"/>
                  </a:lnTo>
                  <a:lnTo>
                    <a:pt x="449" y="887"/>
                  </a:lnTo>
                  <a:lnTo>
                    <a:pt x="459" y="889"/>
                  </a:lnTo>
                  <a:lnTo>
                    <a:pt x="459" y="889"/>
                  </a:lnTo>
                  <a:lnTo>
                    <a:pt x="461" y="889"/>
                  </a:lnTo>
                  <a:lnTo>
                    <a:pt x="461" y="889"/>
                  </a:lnTo>
                  <a:lnTo>
                    <a:pt x="475" y="875"/>
                  </a:lnTo>
                  <a:lnTo>
                    <a:pt x="489" y="859"/>
                  </a:lnTo>
                  <a:lnTo>
                    <a:pt x="495" y="849"/>
                  </a:lnTo>
                  <a:lnTo>
                    <a:pt x="499" y="841"/>
                  </a:lnTo>
                  <a:lnTo>
                    <a:pt x="501" y="833"/>
                  </a:lnTo>
                  <a:lnTo>
                    <a:pt x="501" y="826"/>
                  </a:lnTo>
                  <a:lnTo>
                    <a:pt x="501" y="8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sp>
        <p:nvSpPr>
          <p:cNvPr id="109" name="Prostokąt 108"/>
          <p:cNvSpPr/>
          <p:nvPr/>
        </p:nvSpPr>
        <p:spPr>
          <a:xfrm>
            <a:off x="425072" y="2179123"/>
            <a:ext cx="67602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200" b="1" dirty="0">
                <a:solidFill>
                  <a:srgbClr val="002060"/>
                </a:solidFill>
              </a:rPr>
              <a:t>Polska</a:t>
            </a:r>
          </a:p>
        </p:txBody>
      </p:sp>
      <p:sp>
        <p:nvSpPr>
          <p:cNvPr id="127" name="Prostokąt 126"/>
          <p:cNvSpPr/>
          <p:nvPr/>
        </p:nvSpPr>
        <p:spPr>
          <a:xfrm>
            <a:off x="6384931" y="2179123"/>
            <a:ext cx="74362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200" b="1" dirty="0">
                <a:solidFill>
                  <a:srgbClr val="002060"/>
                </a:solidFill>
              </a:rPr>
              <a:t>śląskie</a:t>
            </a:r>
          </a:p>
        </p:txBody>
      </p:sp>
      <p:grpSp>
        <p:nvGrpSpPr>
          <p:cNvPr id="54" name="Grupa 53"/>
          <p:cNvGrpSpPr>
            <a:grpSpLocks noChangeAspect="1"/>
          </p:cNvGrpSpPr>
          <p:nvPr/>
        </p:nvGrpSpPr>
        <p:grpSpPr>
          <a:xfrm>
            <a:off x="6460969" y="1692951"/>
            <a:ext cx="578840" cy="532221"/>
            <a:chOff x="6904263" y="2482470"/>
            <a:chExt cx="770434" cy="708385"/>
          </a:xfrm>
          <a:solidFill>
            <a:schemeClr val="tx2"/>
          </a:solidFill>
        </p:grpSpPr>
        <p:sp>
          <p:nvSpPr>
            <p:cNvPr id="55" name="Freeform 5"/>
            <p:cNvSpPr>
              <a:spLocks/>
            </p:cNvSpPr>
            <p:nvPr/>
          </p:nvSpPr>
          <p:spPr bwMode="auto">
            <a:xfrm>
              <a:off x="7294948" y="2651695"/>
              <a:ext cx="290114" cy="292701"/>
            </a:xfrm>
            <a:custGeom>
              <a:avLst/>
              <a:gdLst>
                <a:gd name="T0" fmla="*/ 1622 w 1751"/>
                <a:gd name="T1" fmla="*/ 809 h 1785"/>
                <a:gd name="T2" fmla="*/ 1459 w 1751"/>
                <a:gd name="T3" fmla="*/ 719 h 1785"/>
                <a:gd name="T4" fmla="*/ 1429 w 1751"/>
                <a:gd name="T5" fmla="*/ 640 h 1785"/>
                <a:gd name="T6" fmla="*/ 1447 w 1751"/>
                <a:gd name="T7" fmla="*/ 552 h 1785"/>
                <a:gd name="T8" fmla="*/ 1381 w 1751"/>
                <a:gd name="T9" fmla="*/ 503 h 1785"/>
                <a:gd name="T10" fmla="*/ 1322 w 1751"/>
                <a:gd name="T11" fmla="*/ 463 h 1785"/>
                <a:gd name="T12" fmla="*/ 1185 w 1751"/>
                <a:gd name="T13" fmla="*/ 395 h 1785"/>
                <a:gd name="T14" fmla="*/ 1099 w 1751"/>
                <a:gd name="T15" fmla="*/ 262 h 1785"/>
                <a:gd name="T16" fmla="*/ 1049 w 1751"/>
                <a:gd name="T17" fmla="*/ 207 h 1785"/>
                <a:gd name="T18" fmla="*/ 1016 w 1751"/>
                <a:gd name="T19" fmla="*/ 42 h 1785"/>
                <a:gd name="T20" fmla="*/ 831 w 1751"/>
                <a:gd name="T21" fmla="*/ 59 h 1785"/>
                <a:gd name="T22" fmla="*/ 666 w 1751"/>
                <a:gd name="T23" fmla="*/ 113 h 1785"/>
                <a:gd name="T24" fmla="*/ 618 w 1751"/>
                <a:gd name="T25" fmla="*/ 157 h 1785"/>
                <a:gd name="T26" fmla="*/ 560 w 1751"/>
                <a:gd name="T27" fmla="*/ 163 h 1785"/>
                <a:gd name="T28" fmla="*/ 513 w 1751"/>
                <a:gd name="T29" fmla="*/ 183 h 1785"/>
                <a:gd name="T30" fmla="*/ 463 w 1751"/>
                <a:gd name="T31" fmla="*/ 246 h 1785"/>
                <a:gd name="T32" fmla="*/ 298 w 1751"/>
                <a:gd name="T33" fmla="*/ 242 h 1785"/>
                <a:gd name="T34" fmla="*/ 213 w 1751"/>
                <a:gd name="T35" fmla="*/ 236 h 1785"/>
                <a:gd name="T36" fmla="*/ 181 w 1751"/>
                <a:gd name="T37" fmla="*/ 278 h 1785"/>
                <a:gd name="T38" fmla="*/ 185 w 1751"/>
                <a:gd name="T39" fmla="*/ 342 h 1785"/>
                <a:gd name="T40" fmla="*/ 81 w 1751"/>
                <a:gd name="T41" fmla="*/ 433 h 1785"/>
                <a:gd name="T42" fmla="*/ 83 w 1751"/>
                <a:gd name="T43" fmla="*/ 489 h 1785"/>
                <a:gd name="T44" fmla="*/ 101 w 1751"/>
                <a:gd name="T45" fmla="*/ 543 h 1785"/>
                <a:gd name="T46" fmla="*/ 34 w 1751"/>
                <a:gd name="T47" fmla="*/ 620 h 1785"/>
                <a:gd name="T48" fmla="*/ 44 w 1751"/>
                <a:gd name="T49" fmla="*/ 702 h 1785"/>
                <a:gd name="T50" fmla="*/ 0 w 1751"/>
                <a:gd name="T51" fmla="*/ 801 h 1785"/>
                <a:gd name="T52" fmla="*/ 40 w 1751"/>
                <a:gd name="T53" fmla="*/ 827 h 1785"/>
                <a:gd name="T54" fmla="*/ 141 w 1751"/>
                <a:gd name="T55" fmla="*/ 853 h 1785"/>
                <a:gd name="T56" fmla="*/ 280 w 1751"/>
                <a:gd name="T57" fmla="*/ 843 h 1785"/>
                <a:gd name="T58" fmla="*/ 362 w 1751"/>
                <a:gd name="T59" fmla="*/ 896 h 1785"/>
                <a:gd name="T60" fmla="*/ 421 w 1751"/>
                <a:gd name="T61" fmla="*/ 972 h 1785"/>
                <a:gd name="T62" fmla="*/ 461 w 1751"/>
                <a:gd name="T63" fmla="*/ 1091 h 1785"/>
                <a:gd name="T64" fmla="*/ 483 w 1751"/>
                <a:gd name="T65" fmla="*/ 1111 h 1785"/>
                <a:gd name="T66" fmla="*/ 586 w 1751"/>
                <a:gd name="T67" fmla="*/ 1115 h 1785"/>
                <a:gd name="T68" fmla="*/ 630 w 1751"/>
                <a:gd name="T69" fmla="*/ 1133 h 1785"/>
                <a:gd name="T70" fmla="*/ 670 w 1751"/>
                <a:gd name="T71" fmla="*/ 1195 h 1785"/>
                <a:gd name="T72" fmla="*/ 684 w 1751"/>
                <a:gd name="T73" fmla="*/ 1286 h 1785"/>
                <a:gd name="T74" fmla="*/ 636 w 1751"/>
                <a:gd name="T75" fmla="*/ 1342 h 1785"/>
                <a:gd name="T76" fmla="*/ 574 w 1751"/>
                <a:gd name="T77" fmla="*/ 1374 h 1785"/>
                <a:gd name="T78" fmla="*/ 618 w 1751"/>
                <a:gd name="T79" fmla="*/ 1471 h 1785"/>
                <a:gd name="T80" fmla="*/ 594 w 1751"/>
                <a:gd name="T81" fmla="*/ 1537 h 1785"/>
                <a:gd name="T82" fmla="*/ 620 w 1751"/>
                <a:gd name="T83" fmla="*/ 1598 h 1785"/>
                <a:gd name="T84" fmla="*/ 753 w 1751"/>
                <a:gd name="T85" fmla="*/ 1692 h 1785"/>
                <a:gd name="T86" fmla="*/ 825 w 1751"/>
                <a:gd name="T87" fmla="*/ 1692 h 1785"/>
                <a:gd name="T88" fmla="*/ 914 w 1751"/>
                <a:gd name="T89" fmla="*/ 1733 h 1785"/>
                <a:gd name="T90" fmla="*/ 1034 w 1751"/>
                <a:gd name="T91" fmla="*/ 1781 h 1785"/>
                <a:gd name="T92" fmla="*/ 1125 w 1751"/>
                <a:gd name="T93" fmla="*/ 1751 h 1785"/>
                <a:gd name="T94" fmla="*/ 1167 w 1751"/>
                <a:gd name="T95" fmla="*/ 1684 h 1785"/>
                <a:gd name="T96" fmla="*/ 1177 w 1751"/>
                <a:gd name="T97" fmla="*/ 1562 h 1785"/>
                <a:gd name="T98" fmla="*/ 1105 w 1751"/>
                <a:gd name="T99" fmla="*/ 1405 h 1785"/>
                <a:gd name="T100" fmla="*/ 1089 w 1751"/>
                <a:gd name="T101" fmla="*/ 1368 h 1785"/>
                <a:gd name="T102" fmla="*/ 1105 w 1751"/>
                <a:gd name="T103" fmla="*/ 1332 h 1785"/>
                <a:gd name="T104" fmla="*/ 1167 w 1751"/>
                <a:gd name="T105" fmla="*/ 1302 h 1785"/>
                <a:gd name="T106" fmla="*/ 1189 w 1751"/>
                <a:gd name="T107" fmla="*/ 1214 h 1785"/>
                <a:gd name="T108" fmla="*/ 1209 w 1751"/>
                <a:gd name="T109" fmla="*/ 1103 h 1785"/>
                <a:gd name="T110" fmla="*/ 1205 w 1751"/>
                <a:gd name="T111" fmla="*/ 1053 h 1785"/>
                <a:gd name="T112" fmla="*/ 1387 w 1751"/>
                <a:gd name="T113" fmla="*/ 1006 h 1785"/>
                <a:gd name="T114" fmla="*/ 1519 w 1751"/>
                <a:gd name="T115" fmla="*/ 978 h 1785"/>
                <a:gd name="T116" fmla="*/ 1550 w 1751"/>
                <a:gd name="T117" fmla="*/ 942 h 1785"/>
                <a:gd name="T118" fmla="*/ 1594 w 1751"/>
                <a:gd name="T119" fmla="*/ 942 h 1785"/>
                <a:gd name="T120" fmla="*/ 1656 w 1751"/>
                <a:gd name="T121" fmla="*/ 948 h 1785"/>
                <a:gd name="T122" fmla="*/ 1741 w 1751"/>
                <a:gd name="T123" fmla="*/ 841 h 1785"/>
                <a:gd name="T124" fmla="*/ 1698 w 1751"/>
                <a:gd name="T125" fmla="*/ 817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1" h="1785">
                  <a:moveTo>
                    <a:pt x="1698" y="817"/>
                  </a:moveTo>
                  <a:lnTo>
                    <a:pt x="1698" y="817"/>
                  </a:lnTo>
                  <a:lnTo>
                    <a:pt x="1698" y="817"/>
                  </a:lnTo>
                  <a:lnTo>
                    <a:pt x="1690" y="817"/>
                  </a:lnTo>
                  <a:lnTo>
                    <a:pt x="1690" y="817"/>
                  </a:lnTo>
                  <a:lnTo>
                    <a:pt x="1654" y="815"/>
                  </a:lnTo>
                  <a:lnTo>
                    <a:pt x="1622" y="809"/>
                  </a:lnTo>
                  <a:lnTo>
                    <a:pt x="1590" y="799"/>
                  </a:lnTo>
                  <a:lnTo>
                    <a:pt x="1562" y="787"/>
                  </a:lnTo>
                  <a:lnTo>
                    <a:pt x="1535" y="773"/>
                  </a:lnTo>
                  <a:lnTo>
                    <a:pt x="1509" y="755"/>
                  </a:lnTo>
                  <a:lnTo>
                    <a:pt x="1483" y="737"/>
                  </a:lnTo>
                  <a:lnTo>
                    <a:pt x="1459" y="719"/>
                  </a:lnTo>
                  <a:lnTo>
                    <a:pt x="1459" y="719"/>
                  </a:lnTo>
                  <a:lnTo>
                    <a:pt x="1449" y="708"/>
                  </a:lnTo>
                  <a:lnTo>
                    <a:pt x="1439" y="698"/>
                  </a:lnTo>
                  <a:lnTo>
                    <a:pt x="1433" y="686"/>
                  </a:lnTo>
                  <a:lnTo>
                    <a:pt x="1429" y="676"/>
                  </a:lnTo>
                  <a:lnTo>
                    <a:pt x="1427" y="666"/>
                  </a:lnTo>
                  <a:lnTo>
                    <a:pt x="1427" y="656"/>
                  </a:lnTo>
                  <a:lnTo>
                    <a:pt x="1429" y="640"/>
                  </a:lnTo>
                  <a:lnTo>
                    <a:pt x="1429" y="640"/>
                  </a:lnTo>
                  <a:lnTo>
                    <a:pt x="1433" y="626"/>
                  </a:lnTo>
                  <a:lnTo>
                    <a:pt x="1439" y="614"/>
                  </a:lnTo>
                  <a:lnTo>
                    <a:pt x="1451" y="592"/>
                  </a:lnTo>
                  <a:lnTo>
                    <a:pt x="1451" y="592"/>
                  </a:lnTo>
                  <a:lnTo>
                    <a:pt x="1447" y="552"/>
                  </a:lnTo>
                  <a:lnTo>
                    <a:pt x="1447" y="552"/>
                  </a:lnTo>
                  <a:lnTo>
                    <a:pt x="1429" y="519"/>
                  </a:lnTo>
                  <a:lnTo>
                    <a:pt x="1429" y="519"/>
                  </a:lnTo>
                  <a:lnTo>
                    <a:pt x="1423" y="509"/>
                  </a:lnTo>
                  <a:lnTo>
                    <a:pt x="1423" y="509"/>
                  </a:lnTo>
                  <a:lnTo>
                    <a:pt x="1403" y="507"/>
                  </a:lnTo>
                  <a:lnTo>
                    <a:pt x="1393" y="505"/>
                  </a:lnTo>
                  <a:lnTo>
                    <a:pt x="1381" y="503"/>
                  </a:lnTo>
                  <a:lnTo>
                    <a:pt x="1370" y="497"/>
                  </a:lnTo>
                  <a:lnTo>
                    <a:pt x="1358" y="491"/>
                  </a:lnTo>
                  <a:lnTo>
                    <a:pt x="1348" y="483"/>
                  </a:lnTo>
                  <a:lnTo>
                    <a:pt x="1338" y="471"/>
                  </a:lnTo>
                  <a:lnTo>
                    <a:pt x="1338" y="471"/>
                  </a:lnTo>
                  <a:lnTo>
                    <a:pt x="1322" y="463"/>
                  </a:lnTo>
                  <a:lnTo>
                    <a:pt x="1322" y="463"/>
                  </a:lnTo>
                  <a:lnTo>
                    <a:pt x="1302" y="461"/>
                  </a:lnTo>
                  <a:lnTo>
                    <a:pt x="1302" y="461"/>
                  </a:lnTo>
                  <a:lnTo>
                    <a:pt x="1274" y="455"/>
                  </a:lnTo>
                  <a:lnTo>
                    <a:pt x="1250" y="445"/>
                  </a:lnTo>
                  <a:lnTo>
                    <a:pt x="1226" y="431"/>
                  </a:lnTo>
                  <a:lnTo>
                    <a:pt x="1205" y="415"/>
                  </a:lnTo>
                  <a:lnTo>
                    <a:pt x="1185" y="395"/>
                  </a:lnTo>
                  <a:lnTo>
                    <a:pt x="1167" y="372"/>
                  </a:lnTo>
                  <a:lnTo>
                    <a:pt x="1151" y="346"/>
                  </a:lnTo>
                  <a:lnTo>
                    <a:pt x="1139" y="316"/>
                  </a:lnTo>
                  <a:lnTo>
                    <a:pt x="1139" y="316"/>
                  </a:lnTo>
                  <a:lnTo>
                    <a:pt x="1133" y="304"/>
                  </a:lnTo>
                  <a:lnTo>
                    <a:pt x="1123" y="290"/>
                  </a:lnTo>
                  <a:lnTo>
                    <a:pt x="1099" y="262"/>
                  </a:lnTo>
                  <a:lnTo>
                    <a:pt x="1099" y="262"/>
                  </a:lnTo>
                  <a:lnTo>
                    <a:pt x="1083" y="246"/>
                  </a:lnTo>
                  <a:lnTo>
                    <a:pt x="1069" y="228"/>
                  </a:lnTo>
                  <a:lnTo>
                    <a:pt x="1069" y="228"/>
                  </a:lnTo>
                  <a:lnTo>
                    <a:pt x="1059" y="218"/>
                  </a:lnTo>
                  <a:lnTo>
                    <a:pt x="1059" y="218"/>
                  </a:lnTo>
                  <a:lnTo>
                    <a:pt x="1049" y="207"/>
                  </a:lnTo>
                  <a:lnTo>
                    <a:pt x="1040" y="195"/>
                  </a:lnTo>
                  <a:lnTo>
                    <a:pt x="1032" y="179"/>
                  </a:lnTo>
                  <a:lnTo>
                    <a:pt x="1028" y="161"/>
                  </a:lnTo>
                  <a:lnTo>
                    <a:pt x="1028" y="161"/>
                  </a:lnTo>
                  <a:lnTo>
                    <a:pt x="1022" y="123"/>
                  </a:lnTo>
                  <a:lnTo>
                    <a:pt x="1018" y="83"/>
                  </a:lnTo>
                  <a:lnTo>
                    <a:pt x="1016" y="42"/>
                  </a:lnTo>
                  <a:lnTo>
                    <a:pt x="1016" y="0"/>
                  </a:lnTo>
                  <a:lnTo>
                    <a:pt x="1016" y="0"/>
                  </a:lnTo>
                  <a:lnTo>
                    <a:pt x="942" y="20"/>
                  </a:lnTo>
                  <a:lnTo>
                    <a:pt x="942" y="20"/>
                  </a:lnTo>
                  <a:lnTo>
                    <a:pt x="886" y="40"/>
                  </a:lnTo>
                  <a:lnTo>
                    <a:pt x="831" y="59"/>
                  </a:lnTo>
                  <a:lnTo>
                    <a:pt x="831" y="59"/>
                  </a:lnTo>
                  <a:lnTo>
                    <a:pt x="777" y="77"/>
                  </a:lnTo>
                  <a:lnTo>
                    <a:pt x="721" y="95"/>
                  </a:lnTo>
                  <a:lnTo>
                    <a:pt x="721" y="95"/>
                  </a:lnTo>
                  <a:lnTo>
                    <a:pt x="706" y="99"/>
                  </a:lnTo>
                  <a:lnTo>
                    <a:pt x="706" y="99"/>
                  </a:lnTo>
                  <a:lnTo>
                    <a:pt x="684" y="107"/>
                  </a:lnTo>
                  <a:lnTo>
                    <a:pt x="666" y="113"/>
                  </a:lnTo>
                  <a:lnTo>
                    <a:pt x="652" y="123"/>
                  </a:lnTo>
                  <a:lnTo>
                    <a:pt x="646" y="129"/>
                  </a:lnTo>
                  <a:lnTo>
                    <a:pt x="642" y="137"/>
                  </a:lnTo>
                  <a:lnTo>
                    <a:pt x="642" y="137"/>
                  </a:lnTo>
                  <a:lnTo>
                    <a:pt x="634" y="145"/>
                  </a:lnTo>
                  <a:lnTo>
                    <a:pt x="626" y="151"/>
                  </a:lnTo>
                  <a:lnTo>
                    <a:pt x="618" y="157"/>
                  </a:lnTo>
                  <a:lnTo>
                    <a:pt x="608" y="159"/>
                  </a:lnTo>
                  <a:lnTo>
                    <a:pt x="590" y="163"/>
                  </a:lnTo>
                  <a:lnTo>
                    <a:pt x="574" y="163"/>
                  </a:lnTo>
                  <a:lnTo>
                    <a:pt x="574" y="163"/>
                  </a:lnTo>
                  <a:lnTo>
                    <a:pt x="566" y="163"/>
                  </a:lnTo>
                  <a:lnTo>
                    <a:pt x="566" y="163"/>
                  </a:lnTo>
                  <a:lnTo>
                    <a:pt x="560" y="163"/>
                  </a:lnTo>
                  <a:lnTo>
                    <a:pt x="560" y="163"/>
                  </a:lnTo>
                  <a:lnTo>
                    <a:pt x="547" y="163"/>
                  </a:lnTo>
                  <a:lnTo>
                    <a:pt x="537" y="165"/>
                  </a:lnTo>
                  <a:lnTo>
                    <a:pt x="527" y="169"/>
                  </a:lnTo>
                  <a:lnTo>
                    <a:pt x="521" y="173"/>
                  </a:lnTo>
                  <a:lnTo>
                    <a:pt x="515" y="177"/>
                  </a:lnTo>
                  <a:lnTo>
                    <a:pt x="513" y="183"/>
                  </a:lnTo>
                  <a:lnTo>
                    <a:pt x="507" y="195"/>
                  </a:lnTo>
                  <a:lnTo>
                    <a:pt x="507" y="195"/>
                  </a:lnTo>
                  <a:lnTo>
                    <a:pt x="501" y="209"/>
                  </a:lnTo>
                  <a:lnTo>
                    <a:pt x="493" y="220"/>
                  </a:lnTo>
                  <a:lnTo>
                    <a:pt x="485" y="230"/>
                  </a:lnTo>
                  <a:lnTo>
                    <a:pt x="475" y="240"/>
                  </a:lnTo>
                  <a:lnTo>
                    <a:pt x="463" y="246"/>
                  </a:lnTo>
                  <a:lnTo>
                    <a:pt x="451" y="252"/>
                  </a:lnTo>
                  <a:lnTo>
                    <a:pt x="435" y="254"/>
                  </a:lnTo>
                  <a:lnTo>
                    <a:pt x="421" y="256"/>
                  </a:lnTo>
                  <a:lnTo>
                    <a:pt x="421" y="256"/>
                  </a:lnTo>
                  <a:lnTo>
                    <a:pt x="397" y="254"/>
                  </a:lnTo>
                  <a:lnTo>
                    <a:pt x="397" y="254"/>
                  </a:lnTo>
                  <a:lnTo>
                    <a:pt x="298" y="242"/>
                  </a:lnTo>
                  <a:lnTo>
                    <a:pt x="298" y="242"/>
                  </a:lnTo>
                  <a:lnTo>
                    <a:pt x="256" y="236"/>
                  </a:lnTo>
                  <a:lnTo>
                    <a:pt x="256" y="236"/>
                  </a:lnTo>
                  <a:lnTo>
                    <a:pt x="238" y="232"/>
                  </a:lnTo>
                  <a:lnTo>
                    <a:pt x="220" y="228"/>
                  </a:lnTo>
                  <a:lnTo>
                    <a:pt x="220" y="228"/>
                  </a:lnTo>
                  <a:lnTo>
                    <a:pt x="213" y="236"/>
                  </a:lnTo>
                  <a:lnTo>
                    <a:pt x="213" y="236"/>
                  </a:lnTo>
                  <a:lnTo>
                    <a:pt x="197" y="248"/>
                  </a:lnTo>
                  <a:lnTo>
                    <a:pt x="187" y="258"/>
                  </a:lnTo>
                  <a:lnTo>
                    <a:pt x="183" y="26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3" y="290"/>
                  </a:lnTo>
                  <a:lnTo>
                    <a:pt x="189" y="306"/>
                  </a:lnTo>
                  <a:lnTo>
                    <a:pt x="189" y="306"/>
                  </a:lnTo>
                  <a:lnTo>
                    <a:pt x="191" y="318"/>
                  </a:lnTo>
                  <a:lnTo>
                    <a:pt x="189" y="330"/>
                  </a:lnTo>
                  <a:lnTo>
                    <a:pt x="185" y="342"/>
                  </a:lnTo>
                  <a:lnTo>
                    <a:pt x="177" y="350"/>
                  </a:lnTo>
                  <a:lnTo>
                    <a:pt x="177" y="350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11" y="405"/>
                  </a:lnTo>
                  <a:lnTo>
                    <a:pt x="95" y="419"/>
                  </a:lnTo>
                  <a:lnTo>
                    <a:pt x="81" y="433"/>
                  </a:lnTo>
                  <a:lnTo>
                    <a:pt x="81" y="433"/>
                  </a:lnTo>
                  <a:lnTo>
                    <a:pt x="73" y="441"/>
                  </a:lnTo>
                  <a:lnTo>
                    <a:pt x="71" y="447"/>
                  </a:lnTo>
                  <a:lnTo>
                    <a:pt x="71" y="455"/>
                  </a:lnTo>
                  <a:lnTo>
                    <a:pt x="73" y="463"/>
                  </a:lnTo>
                  <a:lnTo>
                    <a:pt x="77" y="475"/>
                  </a:lnTo>
                  <a:lnTo>
                    <a:pt x="83" y="489"/>
                  </a:lnTo>
                  <a:lnTo>
                    <a:pt x="95" y="505"/>
                  </a:lnTo>
                  <a:lnTo>
                    <a:pt x="95" y="505"/>
                  </a:lnTo>
                  <a:lnTo>
                    <a:pt x="99" y="513"/>
                  </a:lnTo>
                  <a:lnTo>
                    <a:pt x="101" y="521"/>
                  </a:lnTo>
                  <a:lnTo>
                    <a:pt x="103" y="527"/>
                  </a:lnTo>
                  <a:lnTo>
                    <a:pt x="103" y="535"/>
                  </a:lnTo>
                  <a:lnTo>
                    <a:pt x="101" y="543"/>
                  </a:lnTo>
                  <a:lnTo>
                    <a:pt x="97" y="548"/>
                  </a:lnTo>
                  <a:lnTo>
                    <a:pt x="93" y="556"/>
                  </a:lnTo>
                  <a:lnTo>
                    <a:pt x="87" y="560"/>
                  </a:lnTo>
                  <a:lnTo>
                    <a:pt x="87" y="560"/>
                  </a:lnTo>
                  <a:lnTo>
                    <a:pt x="63" y="582"/>
                  </a:lnTo>
                  <a:lnTo>
                    <a:pt x="46" y="602"/>
                  </a:lnTo>
                  <a:lnTo>
                    <a:pt x="34" y="620"/>
                  </a:lnTo>
                  <a:lnTo>
                    <a:pt x="28" y="638"/>
                  </a:lnTo>
                  <a:lnTo>
                    <a:pt x="26" y="652"/>
                  </a:lnTo>
                  <a:lnTo>
                    <a:pt x="28" y="666"/>
                  </a:lnTo>
                  <a:lnTo>
                    <a:pt x="32" y="680"/>
                  </a:lnTo>
                  <a:lnTo>
                    <a:pt x="40" y="692"/>
                  </a:lnTo>
                  <a:lnTo>
                    <a:pt x="40" y="692"/>
                  </a:lnTo>
                  <a:lnTo>
                    <a:pt x="44" y="702"/>
                  </a:lnTo>
                  <a:lnTo>
                    <a:pt x="44" y="713"/>
                  </a:lnTo>
                  <a:lnTo>
                    <a:pt x="44" y="723"/>
                  </a:lnTo>
                  <a:lnTo>
                    <a:pt x="40" y="733"/>
                  </a:lnTo>
                  <a:lnTo>
                    <a:pt x="40" y="733"/>
                  </a:lnTo>
                  <a:lnTo>
                    <a:pt x="22" y="761"/>
                  </a:lnTo>
                  <a:lnTo>
                    <a:pt x="22" y="761"/>
                  </a:lnTo>
                  <a:lnTo>
                    <a:pt x="0" y="801"/>
                  </a:lnTo>
                  <a:lnTo>
                    <a:pt x="0" y="801"/>
                  </a:lnTo>
                  <a:lnTo>
                    <a:pt x="0" y="803"/>
                  </a:lnTo>
                  <a:lnTo>
                    <a:pt x="0" y="803"/>
                  </a:lnTo>
                  <a:lnTo>
                    <a:pt x="14" y="809"/>
                  </a:lnTo>
                  <a:lnTo>
                    <a:pt x="28" y="817"/>
                  </a:lnTo>
                  <a:lnTo>
                    <a:pt x="28" y="817"/>
                  </a:lnTo>
                  <a:lnTo>
                    <a:pt x="40" y="827"/>
                  </a:lnTo>
                  <a:lnTo>
                    <a:pt x="51" y="833"/>
                  </a:lnTo>
                  <a:lnTo>
                    <a:pt x="63" y="839"/>
                  </a:lnTo>
                  <a:lnTo>
                    <a:pt x="77" y="845"/>
                  </a:lnTo>
                  <a:lnTo>
                    <a:pt x="91" y="849"/>
                  </a:lnTo>
                  <a:lnTo>
                    <a:pt x="107" y="851"/>
                  </a:lnTo>
                  <a:lnTo>
                    <a:pt x="141" y="853"/>
                  </a:lnTo>
                  <a:lnTo>
                    <a:pt x="141" y="853"/>
                  </a:lnTo>
                  <a:lnTo>
                    <a:pt x="179" y="851"/>
                  </a:lnTo>
                  <a:lnTo>
                    <a:pt x="218" y="847"/>
                  </a:lnTo>
                  <a:lnTo>
                    <a:pt x="230" y="847"/>
                  </a:lnTo>
                  <a:lnTo>
                    <a:pt x="232" y="845"/>
                  </a:lnTo>
                  <a:lnTo>
                    <a:pt x="232" y="845"/>
                  </a:lnTo>
                  <a:lnTo>
                    <a:pt x="258" y="843"/>
                  </a:lnTo>
                  <a:lnTo>
                    <a:pt x="280" y="843"/>
                  </a:lnTo>
                  <a:lnTo>
                    <a:pt x="280" y="843"/>
                  </a:lnTo>
                  <a:lnTo>
                    <a:pt x="300" y="843"/>
                  </a:lnTo>
                  <a:lnTo>
                    <a:pt x="318" y="849"/>
                  </a:lnTo>
                  <a:lnTo>
                    <a:pt x="332" y="857"/>
                  </a:lnTo>
                  <a:lnTo>
                    <a:pt x="344" y="867"/>
                  </a:lnTo>
                  <a:lnTo>
                    <a:pt x="352" y="880"/>
                  </a:lnTo>
                  <a:lnTo>
                    <a:pt x="362" y="896"/>
                  </a:lnTo>
                  <a:lnTo>
                    <a:pt x="378" y="932"/>
                  </a:lnTo>
                  <a:lnTo>
                    <a:pt x="378" y="934"/>
                  </a:lnTo>
                  <a:lnTo>
                    <a:pt x="378" y="934"/>
                  </a:lnTo>
                  <a:lnTo>
                    <a:pt x="385" y="948"/>
                  </a:lnTo>
                  <a:lnTo>
                    <a:pt x="385" y="948"/>
                  </a:lnTo>
                  <a:lnTo>
                    <a:pt x="405" y="960"/>
                  </a:lnTo>
                  <a:lnTo>
                    <a:pt x="421" y="972"/>
                  </a:lnTo>
                  <a:lnTo>
                    <a:pt x="435" y="988"/>
                  </a:lnTo>
                  <a:lnTo>
                    <a:pt x="445" y="1004"/>
                  </a:lnTo>
                  <a:lnTo>
                    <a:pt x="453" y="1024"/>
                  </a:lnTo>
                  <a:lnTo>
                    <a:pt x="459" y="1044"/>
                  </a:lnTo>
                  <a:lnTo>
                    <a:pt x="461" y="1067"/>
                  </a:lnTo>
                  <a:lnTo>
                    <a:pt x="461" y="1091"/>
                  </a:lnTo>
                  <a:lnTo>
                    <a:pt x="461" y="1091"/>
                  </a:lnTo>
                  <a:lnTo>
                    <a:pt x="461" y="1103"/>
                  </a:lnTo>
                  <a:lnTo>
                    <a:pt x="463" y="1107"/>
                  </a:lnTo>
                  <a:lnTo>
                    <a:pt x="463" y="1107"/>
                  </a:lnTo>
                  <a:lnTo>
                    <a:pt x="469" y="1109"/>
                  </a:lnTo>
                  <a:lnTo>
                    <a:pt x="481" y="1111"/>
                  </a:lnTo>
                  <a:lnTo>
                    <a:pt x="481" y="1111"/>
                  </a:lnTo>
                  <a:lnTo>
                    <a:pt x="483" y="1111"/>
                  </a:lnTo>
                  <a:lnTo>
                    <a:pt x="483" y="1111"/>
                  </a:lnTo>
                  <a:lnTo>
                    <a:pt x="509" y="1111"/>
                  </a:lnTo>
                  <a:lnTo>
                    <a:pt x="509" y="1111"/>
                  </a:lnTo>
                  <a:lnTo>
                    <a:pt x="525" y="1111"/>
                  </a:lnTo>
                  <a:lnTo>
                    <a:pt x="525" y="1111"/>
                  </a:lnTo>
                  <a:lnTo>
                    <a:pt x="558" y="1113"/>
                  </a:lnTo>
                  <a:lnTo>
                    <a:pt x="586" y="1115"/>
                  </a:lnTo>
                  <a:lnTo>
                    <a:pt x="598" y="1117"/>
                  </a:lnTo>
                  <a:lnTo>
                    <a:pt x="608" y="1121"/>
                  </a:lnTo>
                  <a:lnTo>
                    <a:pt x="620" y="1125"/>
                  </a:lnTo>
                  <a:lnTo>
                    <a:pt x="628" y="1131"/>
                  </a:lnTo>
                  <a:lnTo>
                    <a:pt x="628" y="1131"/>
                  </a:lnTo>
                  <a:lnTo>
                    <a:pt x="630" y="1133"/>
                  </a:lnTo>
                  <a:lnTo>
                    <a:pt x="630" y="1133"/>
                  </a:lnTo>
                  <a:lnTo>
                    <a:pt x="636" y="1133"/>
                  </a:lnTo>
                  <a:lnTo>
                    <a:pt x="636" y="1133"/>
                  </a:lnTo>
                  <a:lnTo>
                    <a:pt x="638" y="1139"/>
                  </a:lnTo>
                  <a:lnTo>
                    <a:pt x="638" y="1139"/>
                  </a:lnTo>
                  <a:lnTo>
                    <a:pt x="650" y="1153"/>
                  </a:lnTo>
                  <a:lnTo>
                    <a:pt x="660" y="1173"/>
                  </a:lnTo>
                  <a:lnTo>
                    <a:pt x="670" y="1195"/>
                  </a:lnTo>
                  <a:lnTo>
                    <a:pt x="680" y="1222"/>
                  </a:lnTo>
                  <a:lnTo>
                    <a:pt x="680" y="1222"/>
                  </a:lnTo>
                  <a:lnTo>
                    <a:pt x="684" y="1238"/>
                  </a:lnTo>
                  <a:lnTo>
                    <a:pt x="686" y="1252"/>
                  </a:lnTo>
                  <a:lnTo>
                    <a:pt x="688" y="1264"/>
                  </a:lnTo>
                  <a:lnTo>
                    <a:pt x="686" y="1276"/>
                  </a:lnTo>
                  <a:lnTo>
                    <a:pt x="684" y="1286"/>
                  </a:lnTo>
                  <a:lnTo>
                    <a:pt x="682" y="1296"/>
                  </a:lnTo>
                  <a:lnTo>
                    <a:pt x="674" y="1310"/>
                  </a:lnTo>
                  <a:lnTo>
                    <a:pt x="674" y="1310"/>
                  </a:lnTo>
                  <a:lnTo>
                    <a:pt x="664" y="1324"/>
                  </a:lnTo>
                  <a:lnTo>
                    <a:pt x="656" y="1330"/>
                  </a:lnTo>
                  <a:lnTo>
                    <a:pt x="646" y="1338"/>
                  </a:lnTo>
                  <a:lnTo>
                    <a:pt x="636" y="1342"/>
                  </a:lnTo>
                  <a:lnTo>
                    <a:pt x="622" y="1348"/>
                  </a:lnTo>
                  <a:lnTo>
                    <a:pt x="608" y="1352"/>
                  </a:lnTo>
                  <a:lnTo>
                    <a:pt x="590" y="1354"/>
                  </a:lnTo>
                  <a:lnTo>
                    <a:pt x="590" y="1354"/>
                  </a:lnTo>
                  <a:lnTo>
                    <a:pt x="566" y="1358"/>
                  </a:lnTo>
                  <a:lnTo>
                    <a:pt x="566" y="1358"/>
                  </a:lnTo>
                  <a:lnTo>
                    <a:pt x="574" y="1374"/>
                  </a:lnTo>
                  <a:lnTo>
                    <a:pt x="574" y="1374"/>
                  </a:lnTo>
                  <a:lnTo>
                    <a:pt x="580" y="1387"/>
                  </a:lnTo>
                  <a:lnTo>
                    <a:pt x="580" y="1387"/>
                  </a:lnTo>
                  <a:lnTo>
                    <a:pt x="594" y="1417"/>
                  </a:lnTo>
                  <a:lnTo>
                    <a:pt x="608" y="1447"/>
                  </a:lnTo>
                  <a:lnTo>
                    <a:pt x="608" y="1447"/>
                  </a:lnTo>
                  <a:lnTo>
                    <a:pt x="618" y="1471"/>
                  </a:lnTo>
                  <a:lnTo>
                    <a:pt x="618" y="1471"/>
                  </a:lnTo>
                  <a:lnTo>
                    <a:pt x="622" y="1481"/>
                  </a:lnTo>
                  <a:lnTo>
                    <a:pt x="622" y="1493"/>
                  </a:lnTo>
                  <a:lnTo>
                    <a:pt x="620" y="1503"/>
                  </a:lnTo>
                  <a:lnTo>
                    <a:pt x="614" y="1513"/>
                  </a:lnTo>
                  <a:lnTo>
                    <a:pt x="614" y="1513"/>
                  </a:lnTo>
                  <a:lnTo>
                    <a:pt x="594" y="1537"/>
                  </a:lnTo>
                  <a:lnTo>
                    <a:pt x="594" y="1537"/>
                  </a:lnTo>
                  <a:lnTo>
                    <a:pt x="572" y="1566"/>
                  </a:lnTo>
                  <a:lnTo>
                    <a:pt x="572" y="1566"/>
                  </a:lnTo>
                  <a:lnTo>
                    <a:pt x="588" y="1572"/>
                  </a:lnTo>
                  <a:lnTo>
                    <a:pt x="602" y="1582"/>
                  </a:lnTo>
                  <a:lnTo>
                    <a:pt x="614" y="1590"/>
                  </a:lnTo>
                  <a:lnTo>
                    <a:pt x="620" y="1598"/>
                  </a:lnTo>
                  <a:lnTo>
                    <a:pt x="620" y="1598"/>
                  </a:lnTo>
                  <a:lnTo>
                    <a:pt x="660" y="1636"/>
                  </a:lnTo>
                  <a:lnTo>
                    <a:pt x="678" y="1654"/>
                  </a:lnTo>
                  <a:lnTo>
                    <a:pt x="696" y="1666"/>
                  </a:lnTo>
                  <a:lnTo>
                    <a:pt x="714" y="1678"/>
                  </a:lnTo>
                  <a:lnTo>
                    <a:pt x="733" y="1686"/>
                  </a:lnTo>
                  <a:lnTo>
                    <a:pt x="753" y="1692"/>
                  </a:lnTo>
                  <a:lnTo>
                    <a:pt x="773" y="1692"/>
                  </a:lnTo>
                  <a:lnTo>
                    <a:pt x="773" y="1692"/>
                  </a:lnTo>
                  <a:lnTo>
                    <a:pt x="797" y="1692"/>
                  </a:lnTo>
                  <a:lnTo>
                    <a:pt x="797" y="1692"/>
                  </a:lnTo>
                  <a:lnTo>
                    <a:pt x="809" y="1690"/>
                  </a:lnTo>
                  <a:lnTo>
                    <a:pt x="809" y="1690"/>
                  </a:lnTo>
                  <a:lnTo>
                    <a:pt x="825" y="1692"/>
                  </a:lnTo>
                  <a:lnTo>
                    <a:pt x="839" y="1696"/>
                  </a:lnTo>
                  <a:lnTo>
                    <a:pt x="839" y="1696"/>
                  </a:lnTo>
                  <a:lnTo>
                    <a:pt x="855" y="1698"/>
                  </a:lnTo>
                  <a:lnTo>
                    <a:pt x="869" y="1704"/>
                  </a:lnTo>
                  <a:lnTo>
                    <a:pt x="869" y="1704"/>
                  </a:lnTo>
                  <a:lnTo>
                    <a:pt x="914" y="1733"/>
                  </a:lnTo>
                  <a:lnTo>
                    <a:pt x="914" y="1733"/>
                  </a:lnTo>
                  <a:lnTo>
                    <a:pt x="932" y="1741"/>
                  </a:lnTo>
                  <a:lnTo>
                    <a:pt x="932" y="1741"/>
                  </a:lnTo>
                  <a:lnTo>
                    <a:pt x="976" y="1765"/>
                  </a:lnTo>
                  <a:lnTo>
                    <a:pt x="1000" y="1775"/>
                  </a:lnTo>
                  <a:lnTo>
                    <a:pt x="1022" y="1785"/>
                  </a:lnTo>
                  <a:lnTo>
                    <a:pt x="1022" y="1785"/>
                  </a:lnTo>
                  <a:lnTo>
                    <a:pt x="1034" y="1781"/>
                  </a:lnTo>
                  <a:lnTo>
                    <a:pt x="1057" y="1771"/>
                  </a:lnTo>
                  <a:lnTo>
                    <a:pt x="1057" y="1771"/>
                  </a:lnTo>
                  <a:lnTo>
                    <a:pt x="1077" y="1761"/>
                  </a:lnTo>
                  <a:lnTo>
                    <a:pt x="1093" y="1755"/>
                  </a:lnTo>
                  <a:lnTo>
                    <a:pt x="1109" y="1753"/>
                  </a:lnTo>
                  <a:lnTo>
                    <a:pt x="1125" y="1751"/>
                  </a:lnTo>
                  <a:lnTo>
                    <a:pt x="1125" y="1751"/>
                  </a:lnTo>
                  <a:lnTo>
                    <a:pt x="1141" y="1753"/>
                  </a:lnTo>
                  <a:lnTo>
                    <a:pt x="1157" y="1757"/>
                  </a:lnTo>
                  <a:lnTo>
                    <a:pt x="1157" y="1757"/>
                  </a:lnTo>
                  <a:lnTo>
                    <a:pt x="1161" y="1753"/>
                  </a:lnTo>
                  <a:lnTo>
                    <a:pt x="1161" y="1753"/>
                  </a:lnTo>
                  <a:lnTo>
                    <a:pt x="1163" y="1717"/>
                  </a:lnTo>
                  <a:lnTo>
                    <a:pt x="1167" y="1684"/>
                  </a:lnTo>
                  <a:lnTo>
                    <a:pt x="1173" y="1648"/>
                  </a:lnTo>
                  <a:lnTo>
                    <a:pt x="1183" y="1614"/>
                  </a:lnTo>
                  <a:lnTo>
                    <a:pt x="1183" y="1614"/>
                  </a:lnTo>
                  <a:lnTo>
                    <a:pt x="1183" y="1592"/>
                  </a:lnTo>
                  <a:lnTo>
                    <a:pt x="1183" y="1592"/>
                  </a:lnTo>
                  <a:lnTo>
                    <a:pt x="1177" y="1562"/>
                  </a:lnTo>
                  <a:lnTo>
                    <a:pt x="1177" y="1562"/>
                  </a:lnTo>
                  <a:lnTo>
                    <a:pt x="1167" y="1515"/>
                  </a:lnTo>
                  <a:lnTo>
                    <a:pt x="1163" y="1493"/>
                  </a:lnTo>
                  <a:lnTo>
                    <a:pt x="1155" y="1471"/>
                  </a:lnTo>
                  <a:lnTo>
                    <a:pt x="1147" y="1453"/>
                  </a:lnTo>
                  <a:lnTo>
                    <a:pt x="1135" y="1435"/>
                  </a:lnTo>
                  <a:lnTo>
                    <a:pt x="1123" y="1419"/>
                  </a:lnTo>
                  <a:lnTo>
                    <a:pt x="1105" y="1405"/>
                  </a:lnTo>
                  <a:lnTo>
                    <a:pt x="1105" y="1405"/>
                  </a:lnTo>
                  <a:lnTo>
                    <a:pt x="1101" y="1401"/>
                  </a:lnTo>
                  <a:lnTo>
                    <a:pt x="1095" y="1395"/>
                  </a:lnTo>
                  <a:lnTo>
                    <a:pt x="1091" y="1389"/>
                  </a:lnTo>
                  <a:lnTo>
                    <a:pt x="1089" y="1381"/>
                  </a:lnTo>
                  <a:lnTo>
                    <a:pt x="1089" y="1376"/>
                  </a:lnTo>
                  <a:lnTo>
                    <a:pt x="1089" y="1368"/>
                  </a:lnTo>
                  <a:lnTo>
                    <a:pt x="1089" y="1362"/>
                  </a:lnTo>
                  <a:lnTo>
                    <a:pt x="1093" y="1354"/>
                  </a:lnTo>
                  <a:lnTo>
                    <a:pt x="1093" y="1354"/>
                  </a:lnTo>
                  <a:lnTo>
                    <a:pt x="1095" y="1348"/>
                  </a:lnTo>
                  <a:lnTo>
                    <a:pt x="1095" y="1348"/>
                  </a:lnTo>
                  <a:lnTo>
                    <a:pt x="1099" y="1340"/>
                  </a:lnTo>
                  <a:lnTo>
                    <a:pt x="1105" y="1332"/>
                  </a:lnTo>
                  <a:lnTo>
                    <a:pt x="1115" y="1322"/>
                  </a:lnTo>
                  <a:lnTo>
                    <a:pt x="1121" y="1320"/>
                  </a:lnTo>
                  <a:lnTo>
                    <a:pt x="1129" y="1318"/>
                  </a:lnTo>
                  <a:lnTo>
                    <a:pt x="1129" y="1318"/>
                  </a:lnTo>
                  <a:lnTo>
                    <a:pt x="1145" y="1314"/>
                  </a:lnTo>
                  <a:lnTo>
                    <a:pt x="1157" y="1310"/>
                  </a:lnTo>
                  <a:lnTo>
                    <a:pt x="1167" y="1302"/>
                  </a:lnTo>
                  <a:lnTo>
                    <a:pt x="1177" y="1294"/>
                  </a:lnTo>
                  <a:lnTo>
                    <a:pt x="1183" y="1282"/>
                  </a:lnTo>
                  <a:lnTo>
                    <a:pt x="1187" y="1268"/>
                  </a:lnTo>
                  <a:lnTo>
                    <a:pt x="1189" y="1248"/>
                  </a:lnTo>
                  <a:lnTo>
                    <a:pt x="1189" y="1226"/>
                  </a:lnTo>
                  <a:lnTo>
                    <a:pt x="1189" y="1226"/>
                  </a:lnTo>
                  <a:lnTo>
                    <a:pt x="1189" y="1214"/>
                  </a:lnTo>
                  <a:lnTo>
                    <a:pt x="1189" y="1205"/>
                  </a:lnTo>
                  <a:lnTo>
                    <a:pt x="1193" y="1187"/>
                  </a:lnTo>
                  <a:lnTo>
                    <a:pt x="1193" y="1187"/>
                  </a:lnTo>
                  <a:lnTo>
                    <a:pt x="1197" y="1179"/>
                  </a:lnTo>
                  <a:lnTo>
                    <a:pt x="1197" y="1179"/>
                  </a:lnTo>
                  <a:lnTo>
                    <a:pt x="1209" y="1109"/>
                  </a:lnTo>
                  <a:lnTo>
                    <a:pt x="1209" y="1103"/>
                  </a:lnTo>
                  <a:lnTo>
                    <a:pt x="1209" y="1103"/>
                  </a:lnTo>
                  <a:lnTo>
                    <a:pt x="1203" y="1095"/>
                  </a:lnTo>
                  <a:lnTo>
                    <a:pt x="1201" y="1085"/>
                  </a:lnTo>
                  <a:lnTo>
                    <a:pt x="1199" y="1075"/>
                  </a:lnTo>
                  <a:lnTo>
                    <a:pt x="1201" y="1063"/>
                  </a:lnTo>
                  <a:lnTo>
                    <a:pt x="1201" y="1063"/>
                  </a:lnTo>
                  <a:lnTo>
                    <a:pt x="1205" y="1053"/>
                  </a:lnTo>
                  <a:lnTo>
                    <a:pt x="1213" y="1045"/>
                  </a:lnTo>
                  <a:lnTo>
                    <a:pt x="1220" y="1040"/>
                  </a:lnTo>
                  <a:lnTo>
                    <a:pt x="1232" y="1036"/>
                  </a:lnTo>
                  <a:lnTo>
                    <a:pt x="1280" y="1028"/>
                  </a:lnTo>
                  <a:lnTo>
                    <a:pt x="1280" y="1028"/>
                  </a:lnTo>
                  <a:lnTo>
                    <a:pt x="1387" y="1006"/>
                  </a:lnTo>
                  <a:lnTo>
                    <a:pt x="1387" y="1006"/>
                  </a:lnTo>
                  <a:lnTo>
                    <a:pt x="1429" y="998"/>
                  </a:lnTo>
                  <a:lnTo>
                    <a:pt x="1429" y="998"/>
                  </a:lnTo>
                  <a:lnTo>
                    <a:pt x="1473" y="990"/>
                  </a:lnTo>
                  <a:lnTo>
                    <a:pt x="1515" y="982"/>
                  </a:lnTo>
                  <a:lnTo>
                    <a:pt x="1515" y="982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29" y="958"/>
                  </a:lnTo>
                  <a:lnTo>
                    <a:pt x="1529" y="958"/>
                  </a:lnTo>
                  <a:lnTo>
                    <a:pt x="1535" y="952"/>
                  </a:lnTo>
                  <a:lnTo>
                    <a:pt x="1543" y="946"/>
                  </a:lnTo>
                  <a:lnTo>
                    <a:pt x="1550" y="942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74" y="938"/>
                  </a:lnTo>
                  <a:lnTo>
                    <a:pt x="1574" y="938"/>
                  </a:lnTo>
                  <a:lnTo>
                    <a:pt x="1584" y="938"/>
                  </a:lnTo>
                  <a:lnTo>
                    <a:pt x="1594" y="942"/>
                  </a:lnTo>
                  <a:lnTo>
                    <a:pt x="1594" y="942"/>
                  </a:lnTo>
                  <a:lnTo>
                    <a:pt x="1620" y="950"/>
                  </a:lnTo>
                  <a:lnTo>
                    <a:pt x="1632" y="954"/>
                  </a:lnTo>
                  <a:lnTo>
                    <a:pt x="1642" y="954"/>
                  </a:lnTo>
                  <a:lnTo>
                    <a:pt x="1642" y="954"/>
                  </a:lnTo>
                  <a:lnTo>
                    <a:pt x="1648" y="954"/>
                  </a:lnTo>
                  <a:lnTo>
                    <a:pt x="1656" y="948"/>
                  </a:lnTo>
                  <a:lnTo>
                    <a:pt x="1668" y="934"/>
                  </a:lnTo>
                  <a:lnTo>
                    <a:pt x="1684" y="910"/>
                  </a:lnTo>
                  <a:lnTo>
                    <a:pt x="1684" y="910"/>
                  </a:lnTo>
                  <a:lnTo>
                    <a:pt x="1698" y="888"/>
                  </a:lnTo>
                  <a:lnTo>
                    <a:pt x="1713" y="867"/>
                  </a:lnTo>
                  <a:lnTo>
                    <a:pt x="1731" y="849"/>
                  </a:lnTo>
                  <a:lnTo>
                    <a:pt x="1741" y="841"/>
                  </a:lnTo>
                  <a:lnTo>
                    <a:pt x="1751" y="833"/>
                  </a:lnTo>
                  <a:lnTo>
                    <a:pt x="1751" y="833"/>
                  </a:lnTo>
                  <a:lnTo>
                    <a:pt x="1735" y="829"/>
                  </a:lnTo>
                  <a:lnTo>
                    <a:pt x="1721" y="825"/>
                  </a:lnTo>
                  <a:lnTo>
                    <a:pt x="1721" y="825"/>
                  </a:lnTo>
                  <a:lnTo>
                    <a:pt x="1708" y="819"/>
                  </a:lnTo>
                  <a:lnTo>
                    <a:pt x="1698" y="817"/>
                  </a:lnTo>
                  <a:lnTo>
                    <a:pt x="1698" y="8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6" name="Freeform 6"/>
            <p:cNvSpPr>
              <a:spLocks/>
            </p:cNvSpPr>
            <p:nvPr/>
          </p:nvSpPr>
          <p:spPr bwMode="auto">
            <a:xfrm>
              <a:off x="7028692" y="2631854"/>
              <a:ext cx="243557" cy="301064"/>
            </a:xfrm>
            <a:custGeom>
              <a:avLst/>
              <a:gdLst>
                <a:gd name="T0" fmla="*/ 1014 w 1470"/>
                <a:gd name="T1" fmla="*/ 1669 h 1836"/>
                <a:gd name="T2" fmla="*/ 1050 w 1470"/>
                <a:gd name="T3" fmla="*/ 1636 h 1836"/>
                <a:gd name="T4" fmla="*/ 1096 w 1470"/>
                <a:gd name="T5" fmla="*/ 1620 h 1836"/>
                <a:gd name="T6" fmla="*/ 1126 w 1470"/>
                <a:gd name="T7" fmla="*/ 1618 h 1836"/>
                <a:gd name="T8" fmla="*/ 1136 w 1470"/>
                <a:gd name="T9" fmla="*/ 1500 h 1836"/>
                <a:gd name="T10" fmla="*/ 1173 w 1470"/>
                <a:gd name="T11" fmla="*/ 1343 h 1836"/>
                <a:gd name="T12" fmla="*/ 1233 w 1470"/>
                <a:gd name="T13" fmla="*/ 1318 h 1836"/>
                <a:gd name="T14" fmla="*/ 1307 w 1470"/>
                <a:gd name="T15" fmla="*/ 1300 h 1836"/>
                <a:gd name="T16" fmla="*/ 1305 w 1470"/>
                <a:gd name="T17" fmla="*/ 1220 h 1836"/>
                <a:gd name="T18" fmla="*/ 1326 w 1470"/>
                <a:gd name="T19" fmla="*/ 1161 h 1836"/>
                <a:gd name="T20" fmla="*/ 1390 w 1470"/>
                <a:gd name="T21" fmla="*/ 1127 h 1836"/>
                <a:gd name="T22" fmla="*/ 1466 w 1470"/>
                <a:gd name="T23" fmla="*/ 996 h 1836"/>
                <a:gd name="T24" fmla="*/ 1424 w 1470"/>
                <a:gd name="T25" fmla="*/ 970 h 1836"/>
                <a:gd name="T26" fmla="*/ 1354 w 1470"/>
                <a:gd name="T27" fmla="*/ 962 h 1836"/>
                <a:gd name="T28" fmla="*/ 1283 w 1470"/>
                <a:gd name="T29" fmla="*/ 894 h 1836"/>
                <a:gd name="T30" fmla="*/ 1201 w 1470"/>
                <a:gd name="T31" fmla="*/ 852 h 1836"/>
                <a:gd name="T32" fmla="*/ 1159 w 1470"/>
                <a:gd name="T33" fmla="*/ 840 h 1836"/>
                <a:gd name="T34" fmla="*/ 1106 w 1470"/>
                <a:gd name="T35" fmla="*/ 866 h 1836"/>
                <a:gd name="T36" fmla="*/ 1050 w 1470"/>
                <a:gd name="T37" fmla="*/ 844 h 1836"/>
                <a:gd name="T38" fmla="*/ 935 w 1470"/>
                <a:gd name="T39" fmla="*/ 771 h 1836"/>
                <a:gd name="T40" fmla="*/ 889 w 1470"/>
                <a:gd name="T41" fmla="*/ 739 h 1836"/>
                <a:gd name="T42" fmla="*/ 855 w 1470"/>
                <a:gd name="T43" fmla="*/ 747 h 1836"/>
                <a:gd name="T44" fmla="*/ 818 w 1470"/>
                <a:gd name="T45" fmla="*/ 703 h 1836"/>
                <a:gd name="T46" fmla="*/ 734 w 1470"/>
                <a:gd name="T47" fmla="*/ 687 h 1836"/>
                <a:gd name="T48" fmla="*/ 712 w 1470"/>
                <a:gd name="T49" fmla="*/ 626 h 1836"/>
                <a:gd name="T50" fmla="*/ 764 w 1470"/>
                <a:gd name="T51" fmla="*/ 546 h 1836"/>
                <a:gd name="T52" fmla="*/ 728 w 1470"/>
                <a:gd name="T53" fmla="*/ 506 h 1836"/>
                <a:gd name="T54" fmla="*/ 670 w 1470"/>
                <a:gd name="T55" fmla="*/ 415 h 1836"/>
                <a:gd name="T56" fmla="*/ 674 w 1470"/>
                <a:gd name="T57" fmla="*/ 320 h 1836"/>
                <a:gd name="T58" fmla="*/ 728 w 1470"/>
                <a:gd name="T59" fmla="*/ 242 h 1836"/>
                <a:gd name="T60" fmla="*/ 676 w 1470"/>
                <a:gd name="T61" fmla="*/ 169 h 1836"/>
                <a:gd name="T62" fmla="*/ 698 w 1470"/>
                <a:gd name="T63" fmla="*/ 89 h 1836"/>
                <a:gd name="T64" fmla="*/ 597 w 1470"/>
                <a:gd name="T65" fmla="*/ 75 h 1836"/>
                <a:gd name="T66" fmla="*/ 490 w 1470"/>
                <a:gd name="T67" fmla="*/ 5 h 1836"/>
                <a:gd name="T68" fmla="*/ 418 w 1470"/>
                <a:gd name="T69" fmla="*/ 105 h 1836"/>
                <a:gd name="T70" fmla="*/ 440 w 1470"/>
                <a:gd name="T71" fmla="*/ 178 h 1836"/>
                <a:gd name="T72" fmla="*/ 428 w 1470"/>
                <a:gd name="T73" fmla="*/ 228 h 1836"/>
                <a:gd name="T74" fmla="*/ 297 w 1470"/>
                <a:gd name="T75" fmla="*/ 337 h 1836"/>
                <a:gd name="T76" fmla="*/ 183 w 1470"/>
                <a:gd name="T77" fmla="*/ 419 h 1836"/>
                <a:gd name="T78" fmla="*/ 112 w 1470"/>
                <a:gd name="T79" fmla="*/ 485 h 1836"/>
                <a:gd name="T80" fmla="*/ 42 w 1470"/>
                <a:gd name="T81" fmla="*/ 592 h 1836"/>
                <a:gd name="T82" fmla="*/ 2 w 1470"/>
                <a:gd name="T83" fmla="*/ 685 h 1836"/>
                <a:gd name="T84" fmla="*/ 20 w 1470"/>
                <a:gd name="T85" fmla="*/ 769 h 1836"/>
                <a:gd name="T86" fmla="*/ 28 w 1470"/>
                <a:gd name="T87" fmla="*/ 834 h 1836"/>
                <a:gd name="T88" fmla="*/ 50 w 1470"/>
                <a:gd name="T89" fmla="*/ 948 h 1836"/>
                <a:gd name="T90" fmla="*/ 36 w 1470"/>
                <a:gd name="T91" fmla="*/ 1055 h 1836"/>
                <a:gd name="T92" fmla="*/ 84 w 1470"/>
                <a:gd name="T93" fmla="*/ 1121 h 1836"/>
                <a:gd name="T94" fmla="*/ 152 w 1470"/>
                <a:gd name="T95" fmla="*/ 1200 h 1836"/>
                <a:gd name="T96" fmla="*/ 203 w 1470"/>
                <a:gd name="T97" fmla="*/ 1206 h 1836"/>
                <a:gd name="T98" fmla="*/ 247 w 1470"/>
                <a:gd name="T99" fmla="*/ 1230 h 1836"/>
                <a:gd name="T100" fmla="*/ 297 w 1470"/>
                <a:gd name="T101" fmla="*/ 1296 h 1836"/>
                <a:gd name="T102" fmla="*/ 392 w 1470"/>
                <a:gd name="T103" fmla="*/ 1415 h 1836"/>
                <a:gd name="T104" fmla="*/ 557 w 1470"/>
                <a:gd name="T105" fmla="*/ 1520 h 1836"/>
                <a:gd name="T106" fmla="*/ 661 w 1470"/>
                <a:gd name="T107" fmla="*/ 1506 h 1836"/>
                <a:gd name="T108" fmla="*/ 754 w 1470"/>
                <a:gd name="T109" fmla="*/ 1493 h 1836"/>
                <a:gd name="T110" fmla="*/ 804 w 1470"/>
                <a:gd name="T111" fmla="*/ 1568 h 1836"/>
                <a:gd name="T112" fmla="*/ 833 w 1470"/>
                <a:gd name="T113" fmla="*/ 1612 h 1836"/>
                <a:gd name="T114" fmla="*/ 895 w 1470"/>
                <a:gd name="T115" fmla="*/ 1679 h 1836"/>
                <a:gd name="T116" fmla="*/ 909 w 1470"/>
                <a:gd name="T117" fmla="*/ 1785 h 1836"/>
                <a:gd name="T118" fmla="*/ 921 w 1470"/>
                <a:gd name="T119" fmla="*/ 1823 h 1836"/>
                <a:gd name="T120" fmla="*/ 979 w 1470"/>
                <a:gd name="T121" fmla="*/ 1834 h 1836"/>
                <a:gd name="T122" fmla="*/ 1024 w 1470"/>
                <a:gd name="T123" fmla="*/ 1787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0" h="1836">
                  <a:moveTo>
                    <a:pt x="1004" y="1733"/>
                  </a:moveTo>
                  <a:lnTo>
                    <a:pt x="1004" y="1733"/>
                  </a:lnTo>
                  <a:lnTo>
                    <a:pt x="979" y="1689"/>
                  </a:lnTo>
                  <a:lnTo>
                    <a:pt x="979" y="1689"/>
                  </a:lnTo>
                  <a:lnTo>
                    <a:pt x="989" y="1685"/>
                  </a:lnTo>
                  <a:lnTo>
                    <a:pt x="996" y="1681"/>
                  </a:lnTo>
                  <a:lnTo>
                    <a:pt x="1014" y="1669"/>
                  </a:lnTo>
                  <a:lnTo>
                    <a:pt x="1014" y="1669"/>
                  </a:lnTo>
                  <a:lnTo>
                    <a:pt x="1014" y="1667"/>
                  </a:lnTo>
                  <a:lnTo>
                    <a:pt x="1014" y="1667"/>
                  </a:lnTo>
                  <a:lnTo>
                    <a:pt x="1022" y="1658"/>
                  </a:lnTo>
                  <a:lnTo>
                    <a:pt x="1030" y="1650"/>
                  </a:lnTo>
                  <a:lnTo>
                    <a:pt x="1040" y="1642"/>
                  </a:lnTo>
                  <a:lnTo>
                    <a:pt x="1050" y="1636"/>
                  </a:lnTo>
                  <a:lnTo>
                    <a:pt x="1050" y="1636"/>
                  </a:lnTo>
                  <a:lnTo>
                    <a:pt x="1060" y="1630"/>
                  </a:lnTo>
                  <a:lnTo>
                    <a:pt x="1070" y="1624"/>
                  </a:lnTo>
                  <a:lnTo>
                    <a:pt x="1080" y="1620"/>
                  </a:lnTo>
                  <a:lnTo>
                    <a:pt x="1092" y="1620"/>
                  </a:lnTo>
                  <a:lnTo>
                    <a:pt x="1092" y="1620"/>
                  </a:lnTo>
                  <a:lnTo>
                    <a:pt x="1096" y="1620"/>
                  </a:lnTo>
                  <a:lnTo>
                    <a:pt x="1096" y="1620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4" y="1618"/>
                  </a:lnTo>
                  <a:lnTo>
                    <a:pt x="1114" y="1618"/>
                  </a:lnTo>
                  <a:lnTo>
                    <a:pt x="1126" y="1618"/>
                  </a:lnTo>
                  <a:lnTo>
                    <a:pt x="1130" y="1616"/>
                  </a:lnTo>
                  <a:lnTo>
                    <a:pt x="1130" y="1616"/>
                  </a:lnTo>
                  <a:lnTo>
                    <a:pt x="1132" y="1610"/>
                  </a:lnTo>
                  <a:lnTo>
                    <a:pt x="1132" y="1596"/>
                  </a:lnTo>
                  <a:lnTo>
                    <a:pt x="1132" y="1596"/>
                  </a:lnTo>
                  <a:lnTo>
                    <a:pt x="1136" y="1500"/>
                  </a:lnTo>
                  <a:lnTo>
                    <a:pt x="1136" y="1500"/>
                  </a:lnTo>
                  <a:lnTo>
                    <a:pt x="1140" y="1429"/>
                  </a:lnTo>
                  <a:lnTo>
                    <a:pt x="1140" y="1429"/>
                  </a:lnTo>
                  <a:lnTo>
                    <a:pt x="1144" y="1403"/>
                  </a:lnTo>
                  <a:lnTo>
                    <a:pt x="1150" y="1379"/>
                  </a:lnTo>
                  <a:lnTo>
                    <a:pt x="1159" y="1359"/>
                  </a:lnTo>
                  <a:lnTo>
                    <a:pt x="1165" y="1351"/>
                  </a:lnTo>
                  <a:lnTo>
                    <a:pt x="1173" y="1343"/>
                  </a:lnTo>
                  <a:lnTo>
                    <a:pt x="1173" y="1343"/>
                  </a:lnTo>
                  <a:lnTo>
                    <a:pt x="1181" y="1337"/>
                  </a:lnTo>
                  <a:lnTo>
                    <a:pt x="1189" y="1332"/>
                  </a:lnTo>
                  <a:lnTo>
                    <a:pt x="1189" y="1332"/>
                  </a:lnTo>
                  <a:lnTo>
                    <a:pt x="1203" y="1326"/>
                  </a:lnTo>
                  <a:lnTo>
                    <a:pt x="1217" y="1322"/>
                  </a:lnTo>
                  <a:lnTo>
                    <a:pt x="1233" y="1318"/>
                  </a:lnTo>
                  <a:lnTo>
                    <a:pt x="1249" y="1318"/>
                  </a:lnTo>
                  <a:lnTo>
                    <a:pt x="1249" y="1318"/>
                  </a:lnTo>
                  <a:lnTo>
                    <a:pt x="1263" y="1316"/>
                  </a:lnTo>
                  <a:lnTo>
                    <a:pt x="1277" y="1312"/>
                  </a:lnTo>
                  <a:lnTo>
                    <a:pt x="1291" y="1308"/>
                  </a:lnTo>
                  <a:lnTo>
                    <a:pt x="1307" y="1300"/>
                  </a:lnTo>
                  <a:lnTo>
                    <a:pt x="1307" y="1300"/>
                  </a:lnTo>
                  <a:lnTo>
                    <a:pt x="1311" y="1298"/>
                  </a:lnTo>
                  <a:lnTo>
                    <a:pt x="1313" y="1294"/>
                  </a:lnTo>
                  <a:lnTo>
                    <a:pt x="1315" y="1284"/>
                  </a:lnTo>
                  <a:lnTo>
                    <a:pt x="1313" y="1268"/>
                  </a:lnTo>
                  <a:lnTo>
                    <a:pt x="1313" y="1268"/>
                  </a:lnTo>
                  <a:lnTo>
                    <a:pt x="1307" y="1244"/>
                  </a:lnTo>
                  <a:lnTo>
                    <a:pt x="1305" y="1220"/>
                  </a:lnTo>
                  <a:lnTo>
                    <a:pt x="1305" y="1210"/>
                  </a:lnTo>
                  <a:lnTo>
                    <a:pt x="1307" y="1198"/>
                  </a:lnTo>
                  <a:lnTo>
                    <a:pt x="1309" y="1188"/>
                  </a:lnTo>
                  <a:lnTo>
                    <a:pt x="1313" y="1178"/>
                  </a:lnTo>
                  <a:lnTo>
                    <a:pt x="1313" y="1178"/>
                  </a:lnTo>
                  <a:lnTo>
                    <a:pt x="1321" y="1168"/>
                  </a:lnTo>
                  <a:lnTo>
                    <a:pt x="1326" y="1161"/>
                  </a:lnTo>
                  <a:lnTo>
                    <a:pt x="1334" y="1153"/>
                  </a:lnTo>
                  <a:lnTo>
                    <a:pt x="1344" y="1147"/>
                  </a:lnTo>
                  <a:lnTo>
                    <a:pt x="1364" y="1137"/>
                  </a:lnTo>
                  <a:lnTo>
                    <a:pt x="1388" y="1129"/>
                  </a:lnTo>
                  <a:lnTo>
                    <a:pt x="1388" y="1129"/>
                  </a:lnTo>
                  <a:lnTo>
                    <a:pt x="1390" y="1127"/>
                  </a:lnTo>
                  <a:lnTo>
                    <a:pt x="1390" y="1127"/>
                  </a:lnTo>
                  <a:lnTo>
                    <a:pt x="1406" y="1103"/>
                  </a:lnTo>
                  <a:lnTo>
                    <a:pt x="1406" y="1103"/>
                  </a:lnTo>
                  <a:lnTo>
                    <a:pt x="1436" y="1057"/>
                  </a:lnTo>
                  <a:lnTo>
                    <a:pt x="1448" y="1033"/>
                  </a:lnTo>
                  <a:lnTo>
                    <a:pt x="1458" y="1011"/>
                  </a:lnTo>
                  <a:lnTo>
                    <a:pt x="1458" y="1011"/>
                  </a:lnTo>
                  <a:lnTo>
                    <a:pt x="1466" y="996"/>
                  </a:lnTo>
                  <a:lnTo>
                    <a:pt x="1466" y="996"/>
                  </a:lnTo>
                  <a:lnTo>
                    <a:pt x="1470" y="972"/>
                  </a:lnTo>
                  <a:lnTo>
                    <a:pt x="1470" y="972"/>
                  </a:lnTo>
                  <a:lnTo>
                    <a:pt x="1462" y="970"/>
                  </a:lnTo>
                  <a:lnTo>
                    <a:pt x="1448" y="970"/>
                  </a:lnTo>
                  <a:lnTo>
                    <a:pt x="1448" y="970"/>
                  </a:lnTo>
                  <a:lnTo>
                    <a:pt x="1424" y="970"/>
                  </a:lnTo>
                  <a:lnTo>
                    <a:pt x="1416" y="970"/>
                  </a:lnTo>
                  <a:lnTo>
                    <a:pt x="1416" y="970"/>
                  </a:lnTo>
                  <a:lnTo>
                    <a:pt x="1406" y="972"/>
                  </a:lnTo>
                  <a:lnTo>
                    <a:pt x="1406" y="972"/>
                  </a:lnTo>
                  <a:lnTo>
                    <a:pt x="1388" y="970"/>
                  </a:lnTo>
                  <a:lnTo>
                    <a:pt x="1370" y="966"/>
                  </a:lnTo>
                  <a:lnTo>
                    <a:pt x="1354" y="962"/>
                  </a:lnTo>
                  <a:lnTo>
                    <a:pt x="1338" y="954"/>
                  </a:lnTo>
                  <a:lnTo>
                    <a:pt x="1326" y="944"/>
                  </a:lnTo>
                  <a:lnTo>
                    <a:pt x="1313" y="932"/>
                  </a:lnTo>
                  <a:lnTo>
                    <a:pt x="1303" y="918"/>
                  </a:lnTo>
                  <a:lnTo>
                    <a:pt x="1293" y="902"/>
                  </a:lnTo>
                  <a:lnTo>
                    <a:pt x="1293" y="902"/>
                  </a:lnTo>
                  <a:lnTo>
                    <a:pt x="1283" y="894"/>
                  </a:lnTo>
                  <a:lnTo>
                    <a:pt x="1269" y="886"/>
                  </a:lnTo>
                  <a:lnTo>
                    <a:pt x="1269" y="886"/>
                  </a:lnTo>
                  <a:lnTo>
                    <a:pt x="1257" y="880"/>
                  </a:lnTo>
                  <a:lnTo>
                    <a:pt x="1257" y="880"/>
                  </a:lnTo>
                  <a:lnTo>
                    <a:pt x="1229" y="866"/>
                  </a:lnTo>
                  <a:lnTo>
                    <a:pt x="1229" y="866"/>
                  </a:lnTo>
                  <a:lnTo>
                    <a:pt x="1201" y="852"/>
                  </a:lnTo>
                  <a:lnTo>
                    <a:pt x="1201" y="852"/>
                  </a:lnTo>
                  <a:lnTo>
                    <a:pt x="1181" y="842"/>
                  </a:lnTo>
                  <a:lnTo>
                    <a:pt x="1173" y="838"/>
                  </a:lnTo>
                  <a:lnTo>
                    <a:pt x="1165" y="836"/>
                  </a:lnTo>
                  <a:lnTo>
                    <a:pt x="1165" y="836"/>
                  </a:lnTo>
                  <a:lnTo>
                    <a:pt x="1163" y="838"/>
                  </a:lnTo>
                  <a:lnTo>
                    <a:pt x="1159" y="840"/>
                  </a:lnTo>
                  <a:lnTo>
                    <a:pt x="1156" y="846"/>
                  </a:lnTo>
                  <a:lnTo>
                    <a:pt x="1156" y="846"/>
                  </a:lnTo>
                  <a:lnTo>
                    <a:pt x="1150" y="852"/>
                  </a:lnTo>
                  <a:lnTo>
                    <a:pt x="1144" y="856"/>
                  </a:lnTo>
                  <a:lnTo>
                    <a:pt x="1132" y="862"/>
                  </a:lnTo>
                  <a:lnTo>
                    <a:pt x="1118" y="866"/>
                  </a:lnTo>
                  <a:lnTo>
                    <a:pt x="1106" y="866"/>
                  </a:lnTo>
                  <a:lnTo>
                    <a:pt x="1106" y="866"/>
                  </a:lnTo>
                  <a:lnTo>
                    <a:pt x="1094" y="866"/>
                  </a:lnTo>
                  <a:lnTo>
                    <a:pt x="1084" y="864"/>
                  </a:lnTo>
                  <a:lnTo>
                    <a:pt x="1072" y="860"/>
                  </a:lnTo>
                  <a:lnTo>
                    <a:pt x="1062" y="852"/>
                  </a:lnTo>
                  <a:lnTo>
                    <a:pt x="1062" y="852"/>
                  </a:lnTo>
                  <a:lnTo>
                    <a:pt x="1050" y="844"/>
                  </a:lnTo>
                  <a:lnTo>
                    <a:pt x="1040" y="838"/>
                  </a:lnTo>
                  <a:lnTo>
                    <a:pt x="1014" y="825"/>
                  </a:lnTo>
                  <a:lnTo>
                    <a:pt x="1014" y="825"/>
                  </a:lnTo>
                  <a:lnTo>
                    <a:pt x="989" y="811"/>
                  </a:lnTo>
                  <a:lnTo>
                    <a:pt x="961" y="795"/>
                  </a:lnTo>
                  <a:lnTo>
                    <a:pt x="947" y="783"/>
                  </a:lnTo>
                  <a:lnTo>
                    <a:pt x="935" y="771"/>
                  </a:lnTo>
                  <a:lnTo>
                    <a:pt x="923" y="757"/>
                  </a:lnTo>
                  <a:lnTo>
                    <a:pt x="913" y="741"/>
                  </a:lnTo>
                  <a:lnTo>
                    <a:pt x="913" y="741"/>
                  </a:lnTo>
                  <a:lnTo>
                    <a:pt x="891" y="739"/>
                  </a:lnTo>
                  <a:lnTo>
                    <a:pt x="891" y="739"/>
                  </a:lnTo>
                  <a:lnTo>
                    <a:pt x="889" y="739"/>
                  </a:lnTo>
                  <a:lnTo>
                    <a:pt x="889" y="739"/>
                  </a:lnTo>
                  <a:lnTo>
                    <a:pt x="879" y="743"/>
                  </a:lnTo>
                  <a:lnTo>
                    <a:pt x="869" y="745"/>
                  </a:lnTo>
                  <a:lnTo>
                    <a:pt x="869" y="745"/>
                  </a:lnTo>
                  <a:lnTo>
                    <a:pt x="861" y="747"/>
                  </a:lnTo>
                  <a:lnTo>
                    <a:pt x="861" y="747"/>
                  </a:lnTo>
                  <a:lnTo>
                    <a:pt x="855" y="747"/>
                  </a:lnTo>
                  <a:lnTo>
                    <a:pt x="855" y="747"/>
                  </a:lnTo>
                  <a:lnTo>
                    <a:pt x="843" y="743"/>
                  </a:lnTo>
                  <a:lnTo>
                    <a:pt x="833" y="737"/>
                  </a:lnTo>
                  <a:lnTo>
                    <a:pt x="826" y="727"/>
                  </a:lnTo>
                  <a:lnTo>
                    <a:pt x="822" y="717"/>
                  </a:lnTo>
                  <a:lnTo>
                    <a:pt x="818" y="705"/>
                  </a:lnTo>
                  <a:lnTo>
                    <a:pt x="818" y="703"/>
                  </a:lnTo>
                  <a:lnTo>
                    <a:pt x="818" y="703"/>
                  </a:lnTo>
                  <a:lnTo>
                    <a:pt x="794" y="703"/>
                  </a:lnTo>
                  <a:lnTo>
                    <a:pt x="794" y="703"/>
                  </a:lnTo>
                  <a:lnTo>
                    <a:pt x="778" y="703"/>
                  </a:lnTo>
                  <a:lnTo>
                    <a:pt x="778" y="703"/>
                  </a:lnTo>
                  <a:lnTo>
                    <a:pt x="762" y="701"/>
                  </a:lnTo>
                  <a:lnTo>
                    <a:pt x="744" y="693"/>
                  </a:lnTo>
                  <a:lnTo>
                    <a:pt x="734" y="687"/>
                  </a:lnTo>
                  <a:lnTo>
                    <a:pt x="724" y="681"/>
                  </a:lnTo>
                  <a:lnTo>
                    <a:pt x="718" y="673"/>
                  </a:lnTo>
                  <a:lnTo>
                    <a:pt x="712" y="662"/>
                  </a:lnTo>
                  <a:lnTo>
                    <a:pt x="712" y="662"/>
                  </a:lnTo>
                  <a:lnTo>
                    <a:pt x="708" y="650"/>
                  </a:lnTo>
                  <a:lnTo>
                    <a:pt x="708" y="638"/>
                  </a:lnTo>
                  <a:lnTo>
                    <a:pt x="712" y="626"/>
                  </a:lnTo>
                  <a:lnTo>
                    <a:pt x="716" y="614"/>
                  </a:lnTo>
                  <a:lnTo>
                    <a:pt x="726" y="598"/>
                  </a:lnTo>
                  <a:lnTo>
                    <a:pt x="734" y="588"/>
                  </a:lnTo>
                  <a:lnTo>
                    <a:pt x="734" y="588"/>
                  </a:lnTo>
                  <a:lnTo>
                    <a:pt x="750" y="568"/>
                  </a:lnTo>
                  <a:lnTo>
                    <a:pt x="760" y="554"/>
                  </a:lnTo>
                  <a:lnTo>
                    <a:pt x="764" y="546"/>
                  </a:lnTo>
                  <a:lnTo>
                    <a:pt x="764" y="544"/>
                  </a:lnTo>
                  <a:lnTo>
                    <a:pt x="764" y="544"/>
                  </a:lnTo>
                  <a:lnTo>
                    <a:pt x="762" y="540"/>
                  </a:lnTo>
                  <a:lnTo>
                    <a:pt x="758" y="534"/>
                  </a:lnTo>
                  <a:lnTo>
                    <a:pt x="746" y="522"/>
                  </a:lnTo>
                  <a:lnTo>
                    <a:pt x="728" y="506"/>
                  </a:lnTo>
                  <a:lnTo>
                    <a:pt x="728" y="506"/>
                  </a:lnTo>
                  <a:lnTo>
                    <a:pt x="716" y="497"/>
                  </a:lnTo>
                  <a:lnTo>
                    <a:pt x="704" y="487"/>
                  </a:lnTo>
                  <a:lnTo>
                    <a:pt x="694" y="473"/>
                  </a:lnTo>
                  <a:lnTo>
                    <a:pt x="686" y="461"/>
                  </a:lnTo>
                  <a:lnTo>
                    <a:pt x="680" y="445"/>
                  </a:lnTo>
                  <a:lnTo>
                    <a:pt x="674" y="431"/>
                  </a:lnTo>
                  <a:lnTo>
                    <a:pt x="670" y="415"/>
                  </a:lnTo>
                  <a:lnTo>
                    <a:pt x="666" y="397"/>
                  </a:lnTo>
                  <a:lnTo>
                    <a:pt x="666" y="397"/>
                  </a:lnTo>
                  <a:lnTo>
                    <a:pt x="664" y="381"/>
                  </a:lnTo>
                  <a:lnTo>
                    <a:pt x="666" y="365"/>
                  </a:lnTo>
                  <a:lnTo>
                    <a:pt x="666" y="349"/>
                  </a:lnTo>
                  <a:lnTo>
                    <a:pt x="670" y="334"/>
                  </a:lnTo>
                  <a:lnTo>
                    <a:pt x="674" y="320"/>
                  </a:lnTo>
                  <a:lnTo>
                    <a:pt x="680" y="306"/>
                  </a:lnTo>
                  <a:lnTo>
                    <a:pt x="688" y="292"/>
                  </a:lnTo>
                  <a:lnTo>
                    <a:pt x="698" y="280"/>
                  </a:lnTo>
                  <a:lnTo>
                    <a:pt x="698" y="280"/>
                  </a:lnTo>
                  <a:lnTo>
                    <a:pt x="714" y="258"/>
                  </a:lnTo>
                  <a:lnTo>
                    <a:pt x="728" y="242"/>
                  </a:lnTo>
                  <a:lnTo>
                    <a:pt x="728" y="242"/>
                  </a:lnTo>
                  <a:lnTo>
                    <a:pt x="716" y="226"/>
                  </a:lnTo>
                  <a:lnTo>
                    <a:pt x="698" y="206"/>
                  </a:lnTo>
                  <a:lnTo>
                    <a:pt x="696" y="206"/>
                  </a:lnTo>
                  <a:lnTo>
                    <a:pt x="696" y="206"/>
                  </a:lnTo>
                  <a:lnTo>
                    <a:pt x="684" y="190"/>
                  </a:lnTo>
                  <a:lnTo>
                    <a:pt x="680" y="180"/>
                  </a:lnTo>
                  <a:lnTo>
                    <a:pt x="676" y="169"/>
                  </a:lnTo>
                  <a:lnTo>
                    <a:pt x="674" y="159"/>
                  </a:lnTo>
                  <a:lnTo>
                    <a:pt x="672" y="147"/>
                  </a:lnTo>
                  <a:lnTo>
                    <a:pt x="674" y="135"/>
                  </a:lnTo>
                  <a:lnTo>
                    <a:pt x="678" y="125"/>
                  </a:lnTo>
                  <a:lnTo>
                    <a:pt x="678" y="125"/>
                  </a:lnTo>
                  <a:lnTo>
                    <a:pt x="698" y="89"/>
                  </a:lnTo>
                  <a:lnTo>
                    <a:pt x="698" y="89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655" y="89"/>
                  </a:lnTo>
                  <a:lnTo>
                    <a:pt x="635" y="87"/>
                  </a:lnTo>
                  <a:lnTo>
                    <a:pt x="635" y="87"/>
                  </a:lnTo>
                  <a:lnTo>
                    <a:pt x="615" y="83"/>
                  </a:lnTo>
                  <a:lnTo>
                    <a:pt x="597" y="75"/>
                  </a:lnTo>
                  <a:lnTo>
                    <a:pt x="579" y="67"/>
                  </a:lnTo>
                  <a:lnTo>
                    <a:pt x="563" y="57"/>
                  </a:lnTo>
                  <a:lnTo>
                    <a:pt x="531" y="33"/>
                  </a:lnTo>
                  <a:lnTo>
                    <a:pt x="501" y="7"/>
                  </a:lnTo>
                  <a:lnTo>
                    <a:pt x="501" y="7"/>
                  </a:lnTo>
                  <a:lnTo>
                    <a:pt x="492" y="0"/>
                  </a:lnTo>
                  <a:lnTo>
                    <a:pt x="490" y="5"/>
                  </a:lnTo>
                  <a:lnTo>
                    <a:pt x="490" y="5"/>
                  </a:lnTo>
                  <a:lnTo>
                    <a:pt x="484" y="29"/>
                  </a:lnTo>
                  <a:lnTo>
                    <a:pt x="474" y="49"/>
                  </a:lnTo>
                  <a:lnTo>
                    <a:pt x="464" y="67"/>
                  </a:lnTo>
                  <a:lnTo>
                    <a:pt x="450" y="81"/>
                  </a:lnTo>
                  <a:lnTo>
                    <a:pt x="436" y="95"/>
                  </a:lnTo>
                  <a:lnTo>
                    <a:pt x="418" y="105"/>
                  </a:lnTo>
                  <a:lnTo>
                    <a:pt x="398" y="113"/>
                  </a:lnTo>
                  <a:lnTo>
                    <a:pt x="376" y="119"/>
                  </a:lnTo>
                  <a:lnTo>
                    <a:pt x="384" y="125"/>
                  </a:lnTo>
                  <a:lnTo>
                    <a:pt x="430" y="165"/>
                  </a:lnTo>
                  <a:lnTo>
                    <a:pt x="430" y="165"/>
                  </a:lnTo>
                  <a:lnTo>
                    <a:pt x="436" y="170"/>
                  </a:lnTo>
                  <a:lnTo>
                    <a:pt x="440" y="178"/>
                  </a:lnTo>
                  <a:lnTo>
                    <a:pt x="444" y="188"/>
                  </a:lnTo>
                  <a:lnTo>
                    <a:pt x="444" y="196"/>
                  </a:lnTo>
                  <a:lnTo>
                    <a:pt x="444" y="196"/>
                  </a:lnTo>
                  <a:lnTo>
                    <a:pt x="442" y="206"/>
                  </a:lnTo>
                  <a:lnTo>
                    <a:pt x="440" y="214"/>
                  </a:lnTo>
                  <a:lnTo>
                    <a:pt x="434" y="222"/>
                  </a:lnTo>
                  <a:lnTo>
                    <a:pt x="428" y="228"/>
                  </a:lnTo>
                  <a:lnTo>
                    <a:pt x="428" y="228"/>
                  </a:lnTo>
                  <a:lnTo>
                    <a:pt x="396" y="252"/>
                  </a:lnTo>
                  <a:lnTo>
                    <a:pt x="396" y="252"/>
                  </a:lnTo>
                  <a:lnTo>
                    <a:pt x="323" y="310"/>
                  </a:lnTo>
                  <a:lnTo>
                    <a:pt x="323" y="310"/>
                  </a:lnTo>
                  <a:lnTo>
                    <a:pt x="309" y="322"/>
                  </a:lnTo>
                  <a:lnTo>
                    <a:pt x="297" y="337"/>
                  </a:lnTo>
                  <a:lnTo>
                    <a:pt x="297" y="337"/>
                  </a:lnTo>
                  <a:lnTo>
                    <a:pt x="281" y="357"/>
                  </a:lnTo>
                  <a:lnTo>
                    <a:pt x="263" y="375"/>
                  </a:lnTo>
                  <a:lnTo>
                    <a:pt x="245" y="389"/>
                  </a:lnTo>
                  <a:lnTo>
                    <a:pt x="225" y="401"/>
                  </a:lnTo>
                  <a:lnTo>
                    <a:pt x="203" y="413"/>
                  </a:lnTo>
                  <a:lnTo>
                    <a:pt x="183" y="419"/>
                  </a:lnTo>
                  <a:lnTo>
                    <a:pt x="162" y="425"/>
                  </a:lnTo>
                  <a:lnTo>
                    <a:pt x="140" y="425"/>
                  </a:lnTo>
                  <a:lnTo>
                    <a:pt x="140" y="425"/>
                  </a:lnTo>
                  <a:lnTo>
                    <a:pt x="122" y="425"/>
                  </a:lnTo>
                  <a:lnTo>
                    <a:pt x="122" y="425"/>
                  </a:lnTo>
                  <a:lnTo>
                    <a:pt x="116" y="465"/>
                  </a:lnTo>
                  <a:lnTo>
                    <a:pt x="112" y="485"/>
                  </a:lnTo>
                  <a:lnTo>
                    <a:pt x="106" y="504"/>
                  </a:lnTo>
                  <a:lnTo>
                    <a:pt x="96" y="524"/>
                  </a:lnTo>
                  <a:lnTo>
                    <a:pt x="86" y="542"/>
                  </a:lnTo>
                  <a:lnTo>
                    <a:pt x="70" y="562"/>
                  </a:lnTo>
                  <a:lnTo>
                    <a:pt x="54" y="580"/>
                  </a:lnTo>
                  <a:lnTo>
                    <a:pt x="54" y="580"/>
                  </a:lnTo>
                  <a:lnTo>
                    <a:pt x="42" y="592"/>
                  </a:lnTo>
                  <a:lnTo>
                    <a:pt x="32" y="608"/>
                  </a:lnTo>
                  <a:lnTo>
                    <a:pt x="14" y="648"/>
                  </a:lnTo>
                  <a:lnTo>
                    <a:pt x="14" y="648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2" y="681"/>
                  </a:lnTo>
                  <a:lnTo>
                    <a:pt x="2" y="685"/>
                  </a:lnTo>
                  <a:lnTo>
                    <a:pt x="2" y="685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20" y="769"/>
                  </a:lnTo>
                  <a:lnTo>
                    <a:pt x="20" y="769"/>
                  </a:lnTo>
                  <a:lnTo>
                    <a:pt x="22" y="775"/>
                  </a:lnTo>
                  <a:lnTo>
                    <a:pt x="22" y="781"/>
                  </a:lnTo>
                  <a:lnTo>
                    <a:pt x="22" y="797"/>
                  </a:lnTo>
                  <a:lnTo>
                    <a:pt x="22" y="797"/>
                  </a:lnTo>
                  <a:lnTo>
                    <a:pt x="28" y="825"/>
                  </a:lnTo>
                  <a:lnTo>
                    <a:pt x="28" y="825"/>
                  </a:lnTo>
                  <a:lnTo>
                    <a:pt x="28" y="834"/>
                  </a:lnTo>
                  <a:lnTo>
                    <a:pt x="28" y="840"/>
                  </a:lnTo>
                  <a:lnTo>
                    <a:pt x="28" y="840"/>
                  </a:lnTo>
                  <a:lnTo>
                    <a:pt x="38" y="862"/>
                  </a:lnTo>
                  <a:lnTo>
                    <a:pt x="46" y="884"/>
                  </a:lnTo>
                  <a:lnTo>
                    <a:pt x="48" y="906"/>
                  </a:lnTo>
                  <a:lnTo>
                    <a:pt x="50" y="928"/>
                  </a:lnTo>
                  <a:lnTo>
                    <a:pt x="50" y="948"/>
                  </a:lnTo>
                  <a:lnTo>
                    <a:pt x="48" y="970"/>
                  </a:lnTo>
                  <a:lnTo>
                    <a:pt x="40" y="1009"/>
                  </a:lnTo>
                  <a:lnTo>
                    <a:pt x="40" y="1009"/>
                  </a:lnTo>
                  <a:lnTo>
                    <a:pt x="38" y="1023"/>
                  </a:lnTo>
                  <a:lnTo>
                    <a:pt x="38" y="1023"/>
                  </a:lnTo>
                  <a:lnTo>
                    <a:pt x="36" y="1041"/>
                  </a:lnTo>
                  <a:lnTo>
                    <a:pt x="36" y="1055"/>
                  </a:lnTo>
                  <a:lnTo>
                    <a:pt x="40" y="1069"/>
                  </a:lnTo>
                  <a:lnTo>
                    <a:pt x="44" y="1079"/>
                  </a:lnTo>
                  <a:lnTo>
                    <a:pt x="48" y="1089"/>
                  </a:lnTo>
                  <a:lnTo>
                    <a:pt x="56" y="1097"/>
                  </a:lnTo>
                  <a:lnTo>
                    <a:pt x="70" y="1109"/>
                  </a:lnTo>
                  <a:lnTo>
                    <a:pt x="70" y="1109"/>
                  </a:lnTo>
                  <a:lnTo>
                    <a:pt x="84" y="1121"/>
                  </a:lnTo>
                  <a:lnTo>
                    <a:pt x="98" y="1133"/>
                  </a:lnTo>
                  <a:lnTo>
                    <a:pt x="110" y="1145"/>
                  </a:lnTo>
                  <a:lnTo>
                    <a:pt x="118" y="1159"/>
                  </a:lnTo>
                  <a:lnTo>
                    <a:pt x="118" y="1159"/>
                  </a:lnTo>
                  <a:lnTo>
                    <a:pt x="136" y="1184"/>
                  </a:lnTo>
                  <a:lnTo>
                    <a:pt x="144" y="1192"/>
                  </a:lnTo>
                  <a:lnTo>
                    <a:pt x="152" y="1200"/>
                  </a:lnTo>
                  <a:lnTo>
                    <a:pt x="160" y="1204"/>
                  </a:lnTo>
                  <a:lnTo>
                    <a:pt x="165" y="1206"/>
                  </a:lnTo>
                  <a:lnTo>
                    <a:pt x="181" y="1208"/>
                  </a:lnTo>
                  <a:lnTo>
                    <a:pt x="181" y="1208"/>
                  </a:lnTo>
                  <a:lnTo>
                    <a:pt x="195" y="1208"/>
                  </a:lnTo>
                  <a:lnTo>
                    <a:pt x="195" y="1208"/>
                  </a:lnTo>
                  <a:lnTo>
                    <a:pt x="203" y="1206"/>
                  </a:lnTo>
                  <a:lnTo>
                    <a:pt x="203" y="1206"/>
                  </a:lnTo>
                  <a:lnTo>
                    <a:pt x="211" y="1208"/>
                  </a:lnTo>
                  <a:lnTo>
                    <a:pt x="219" y="1210"/>
                  </a:lnTo>
                  <a:lnTo>
                    <a:pt x="233" y="1216"/>
                  </a:lnTo>
                  <a:lnTo>
                    <a:pt x="241" y="1224"/>
                  </a:lnTo>
                  <a:lnTo>
                    <a:pt x="247" y="1230"/>
                  </a:lnTo>
                  <a:lnTo>
                    <a:pt x="247" y="1230"/>
                  </a:lnTo>
                  <a:lnTo>
                    <a:pt x="255" y="1240"/>
                  </a:lnTo>
                  <a:lnTo>
                    <a:pt x="265" y="1256"/>
                  </a:lnTo>
                  <a:lnTo>
                    <a:pt x="265" y="1256"/>
                  </a:lnTo>
                  <a:lnTo>
                    <a:pt x="281" y="1284"/>
                  </a:lnTo>
                  <a:lnTo>
                    <a:pt x="281" y="1284"/>
                  </a:lnTo>
                  <a:lnTo>
                    <a:pt x="289" y="1288"/>
                  </a:lnTo>
                  <a:lnTo>
                    <a:pt x="297" y="1296"/>
                  </a:lnTo>
                  <a:lnTo>
                    <a:pt x="297" y="1296"/>
                  </a:lnTo>
                  <a:lnTo>
                    <a:pt x="327" y="1328"/>
                  </a:lnTo>
                  <a:lnTo>
                    <a:pt x="327" y="1328"/>
                  </a:lnTo>
                  <a:lnTo>
                    <a:pt x="362" y="1369"/>
                  </a:lnTo>
                  <a:lnTo>
                    <a:pt x="378" y="1391"/>
                  </a:lnTo>
                  <a:lnTo>
                    <a:pt x="392" y="1415"/>
                  </a:lnTo>
                  <a:lnTo>
                    <a:pt x="392" y="1415"/>
                  </a:lnTo>
                  <a:lnTo>
                    <a:pt x="406" y="1437"/>
                  </a:lnTo>
                  <a:lnTo>
                    <a:pt x="426" y="1457"/>
                  </a:lnTo>
                  <a:lnTo>
                    <a:pt x="448" y="1477"/>
                  </a:lnTo>
                  <a:lnTo>
                    <a:pt x="472" y="1491"/>
                  </a:lnTo>
                  <a:lnTo>
                    <a:pt x="499" y="1504"/>
                  </a:lnTo>
                  <a:lnTo>
                    <a:pt x="527" y="1514"/>
                  </a:lnTo>
                  <a:lnTo>
                    <a:pt x="557" y="1520"/>
                  </a:lnTo>
                  <a:lnTo>
                    <a:pt x="587" y="1522"/>
                  </a:lnTo>
                  <a:lnTo>
                    <a:pt x="587" y="1522"/>
                  </a:lnTo>
                  <a:lnTo>
                    <a:pt x="607" y="1520"/>
                  </a:lnTo>
                  <a:lnTo>
                    <a:pt x="627" y="1518"/>
                  </a:lnTo>
                  <a:lnTo>
                    <a:pt x="645" y="1512"/>
                  </a:lnTo>
                  <a:lnTo>
                    <a:pt x="661" y="1506"/>
                  </a:lnTo>
                  <a:lnTo>
                    <a:pt x="661" y="1506"/>
                  </a:lnTo>
                  <a:lnTo>
                    <a:pt x="694" y="1491"/>
                  </a:lnTo>
                  <a:lnTo>
                    <a:pt x="708" y="1487"/>
                  </a:lnTo>
                  <a:lnTo>
                    <a:pt x="722" y="1485"/>
                  </a:lnTo>
                  <a:lnTo>
                    <a:pt x="722" y="1485"/>
                  </a:lnTo>
                  <a:lnTo>
                    <a:pt x="734" y="1487"/>
                  </a:lnTo>
                  <a:lnTo>
                    <a:pt x="744" y="1489"/>
                  </a:lnTo>
                  <a:lnTo>
                    <a:pt x="754" y="1493"/>
                  </a:lnTo>
                  <a:lnTo>
                    <a:pt x="762" y="1498"/>
                  </a:lnTo>
                  <a:lnTo>
                    <a:pt x="778" y="1514"/>
                  </a:lnTo>
                  <a:lnTo>
                    <a:pt x="796" y="1534"/>
                  </a:lnTo>
                  <a:lnTo>
                    <a:pt x="796" y="1534"/>
                  </a:lnTo>
                  <a:lnTo>
                    <a:pt x="802" y="1544"/>
                  </a:lnTo>
                  <a:lnTo>
                    <a:pt x="804" y="1556"/>
                  </a:lnTo>
                  <a:lnTo>
                    <a:pt x="804" y="1568"/>
                  </a:lnTo>
                  <a:lnTo>
                    <a:pt x="800" y="1578"/>
                  </a:lnTo>
                  <a:lnTo>
                    <a:pt x="800" y="1578"/>
                  </a:lnTo>
                  <a:lnTo>
                    <a:pt x="790" y="1600"/>
                  </a:lnTo>
                  <a:lnTo>
                    <a:pt x="790" y="1600"/>
                  </a:lnTo>
                  <a:lnTo>
                    <a:pt x="810" y="1606"/>
                  </a:lnTo>
                  <a:lnTo>
                    <a:pt x="810" y="1606"/>
                  </a:lnTo>
                  <a:lnTo>
                    <a:pt x="833" y="1612"/>
                  </a:lnTo>
                  <a:lnTo>
                    <a:pt x="847" y="1618"/>
                  </a:lnTo>
                  <a:lnTo>
                    <a:pt x="861" y="1628"/>
                  </a:lnTo>
                  <a:lnTo>
                    <a:pt x="875" y="1640"/>
                  </a:lnTo>
                  <a:lnTo>
                    <a:pt x="881" y="1648"/>
                  </a:lnTo>
                  <a:lnTo>
                    <a:pt x="887" y="1658"/>
                  </a:lnTo>
                  <a:lnTo>
                    <a:pt x="891" y="1667"/>
                  </a:lnTo>
                  <a:lnTo>
                    <a:pt x="895" y="1679"/>
                  </a:lnTo>
                  <a:lnTo>
                    <a:pt x="897" y="1693"/>
                  </a:lnTo>
                  <a:lnTo>
                    <a:pt x="899" y="1707"/>
                  </a:lnTo>
                  <a:lnTo>
                    <a:pt x="899" y="1707"/>
                  </a:lnTo>
                  <a:lnTo>
                    <a:pt x="901" y="1735"/>
                  </a:lnTo>
                  <a:lnTo>
                    <a:pt x="905" y="1761"/>
                  </a:lnTo>
                  <a:lnTo>
                    <a:pt x="905" y="1761"/>
                  </a:lnTo>
                  <a:lnTo>
                    <a:pt x="909" y="1785"/>
                  </a:lnTo>
                  <a:lnTo>
                    <a:pt x="909" y="1785"/>
                  </a:lnTo>
                  <a:lnTo>
                    <a:pt x="909" y="1795"/>
                  </a:lnTo>
                  <a:lnTo>
                    <a:pt x="907" y="1805"/>
                  </a:lnTo>
                  <a:lnTo>
                    <a:pt x="907" y="1805"/>
                  </a:lnTo>
                  <a:lnTo>
                    <a:pt x="907" y="1811"/>
                  </a:lnTo>
                  <a:lnTo>
                    <a:pt x="907" y="1811"/>
                  </a:lnTo>
                  <a:lnTo>
                    <a:pt x="921" y="1823"/>
                  </a:lnTo>
                  <a:lnTo>
                    <a:pt x="931" y="1834"/>
                  </a:lnTo>
                  <a:lnTo>
                    <a:pt x="931" y="1834"/>
                  </a:lnTo>
                  <a:lnTo>
                    <a:pt x="939" y="1836"/>
                  </a:lnTo>
                  <a:lnTo>
                    <a:pt x="953" y="1836"/>
                  </a:lnTo>
                  <a:lnTo>
                    <a:pt x="953" y="1836"/>
                  </a:lnTo>
                  <a:lnTo>
                    <a:pt x="967" y="1836"/>
                  </a:lnTo>
                  <a:lnTo>
                    <a:pt x="979" y="1834"/>
                  </a:lnTo>
                  <a:lnTo>
                    <a:pt x="989" y="1832"/>
                  </a:lnTo>
                  <a:lnTo>
                    <a:pt x="996" y="1831"/>
                  </a:lnTo>
                  <a:lnTo>
                    <a:pt x="996" y="1831"/>
                  </a:lnTo>
                  <a:lnTo>
                    <a:pt x="1018" y="1819"/>
                  </a:lnTo>
                  <a:lnTo>
                    <a:pt x="1040" y="1813"/>
                  </a:lnTo>
                  <a:lnTo>
                    <a:pt x="1040" y="1813"/>
                  </a:lnTo>
                  <a:lnTo>
                    <a:pt x="1024" y="1787"/>
                  </a:lnTo>
                  <a:lnTo>
                    <a:pt x="1012" y="1763"/>
                  </a:lnTo>
                  <a:lnTo>
                    <a:pt x="1012" y="1763"/>
                  </a:lnTo>
                  <a:lnTo>
                    <a:pt x="1006" y="1747"/>
                  </a:lnTo>
                  <a:lnTo>
                    <a:pt x="1004" y="1733"/>
                  </a:lnTo>
                  <a:lnTo>
                    <a:pt x="1004" y="17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7" name="Freeform 7"/>
            <p:cNvSpPr>
              <a:spLocks/>
            </p:cNvSpPr>
            <p:nvPr/>
          </p:nvSpPr>
          <p:spPr bwMode="auto">
            <a:xfrm>
              <a:off x="7482006" y="2793208"/>
              <a:ext cx="192691" cy="240556"/>
            </a:xfrm>
            <a:custGeom>
              <a:avLst/>
              <a:gdLst>
                <a:gd name="T0" fmla="*/ 117 w 1163"/>
                <a:gd name="T1" fmla="*/ 1063 h 1467"/>
                <a:gd name="T2" fmla="*/ 169 w 1163"/>
                <a:gd name="T3" fmla="*/ 1091 h 1467"/>
                <a:gd name="T4" fmla="*/ 213 w 1163"/>
                <a:gd name="T5" fmla="*/ 1077 h 1467"/>
                <a:gd name="T6" fmla="*/ 231 w 1163"/>
                <a:gd name="T7" fmla="*/ 1077 h 1467"/>
                <a:gd name="T8" fmla="*/ 268 w 1163"/>
                <a:gd name="T9" fmla="*/ 1093 h 1467"/>
                <a:gd name="T10" fmla="*/ 284 w 1163"/>
                <a:gd name="T11" fmla="*/ 1121 h 1467"/>
                <a:gd name="T12" fmla="*/ 296 w 1163"/>
                <a:gd name="T13" fmla="*/ 1177 h 1467"/>
                <a:gd name="T14" fmla="*/ 320 w 1163"/>
                <a:gd name="T15" fmla="*/ 1204 h 1467"/>
                <a:gd name="T16" fmla="*/ 386 w 1163"/>
                <a:gd name="T17" fmla="*/ 1226 h 1467"/>
                <a:gd name="T18" fmla="*/ 445 w 1163"/>
                <a:gd name="T19" fmla="*/ 1262 h 1467"/>
                <a:gd name="T20" fmla="*/ 457 w 1163"/>
                <a:gd name="T21" fmla="*/ 1310 h 1467"/>
                <a:gd name="T22" fmla="*/ 437 w 1163"/>
                <a:gd name="T23" fmla="*/ 1342 h 1467"/>
                <a:gd name="T24" fmla="*/ 386 w 1163"/>
                <a:gd name="T25" fmla="*/ 1373 h 1467"/>
                <a:gd name="T26" fmla="*/ 372 w 1163"/>
                <a:gd name="T27" fmla="*/ 1411 h 1467"/>
                <a:gd name="T28" fmla="*/ 461 w 1163"/>
                <a:gd name="T29" fmla="*/ 1433 h 1467"/>
                <a:gd name="T30" fmla="*/ 612 w 1163"/>
                <a:gd name="T31" fmla="*/ 1455 h 1467"/>
                <a:gd name="T32" fmla="*/ 670 w 1163"/>
                <a:gd name="T33" fmla="*/ 1443 h 1467"/>
                <a:gd name="T34" fmla="*/ 710 w 1163"/>
                <a:gd name="T35" fmla="*/ 1407 h 1467"/>
                <a:gd name="T36" fmla="*/ 791 w 1163"/>
                <a:gd name="T37" fmla="*/ 1399 h 1467"/>
                <a:gd name="T38" fmla="*/ 869 w 1163"/>
                <a:gd name="T39" fmla="*/ 1433 h 1467"/>
                <a:gd name="T40" fmla="*/ 911 w 1163"/>
                <a:gd name="T41" fmla="*/ 1467 h 1467"/>
                <a:gd name="T42" fmla="*/ 944 w 1163"/>
                <a:gd name="T43" fmla="*/ 1441 h 1467"/>
                <a:gd name="T44" fmla="*/ 1074 w 1163"/>
                <a:gd name="T45" fmla="*/ 1338 h 1467"/>
                <a:gd name="T46" fmla="*/ 1129 w 1163"/>
                <a:gd name="T47" fmla="*/ 1296 h 1467"/>
                <a:gd name="T48" fmla="*/ 1161 w 1163"/>
                <a:gd name="T49" fmla="*/ 1222 h 1467"/>
                <a:gd name="T50" fmla="*/ 1129 w 1163"/>
                <a:gd name="T51" fmla="*/ 1113 h 1467"/>
                <a:gd name="T52" fmla="*/ 1105 w 1163"/>
                <a:gd name="T53" fmla="*/ 1065 h 1467"/>
                <a:gd name="T54" fmla="*/ 1127 w 1163"/>
                <a:gd name="T55" fmla="*/ 1027 h 1467"/>
                <a:gd name="T56" fmla="*/ 1129 w 1163"/>
                <a:gd name="T57" fmla="*/ 988 h 1467"/>
                <a:gd name="T58" fmla="*/ 1068 w 1163"/>
                <a:gd name="T59" fmla="*/ 898 h 1467"/>
                <a:gd name="T60" fmla="*/ 934 w 1163"/>
                <a:gd name="T61" fmla="*/ 681 h 1467"/>
                <a:gd name="T62" fmla="*/ 918 w 1163"/>
                <a:gd name="T63" fmla="*/ 606 h 1467"/>
                <a:gd name="T64" fmla="*/ 895 w 1163"/>
                <a:gd name="T65" fmla="*/ 513 h 1467"/>
                <a:gd name="T66" fmla="*/ 863 w 1163"/>
                <a:gd name="T67" fmla="*/ 483 h 1467"/>
                <a:gd name="T68" fmla="*/ 869 w 1163"/>
                <a:gd name="T69" fmla="*/ 389 h 1467"/>
                <a:gd name="T70" fmla="*/ 887 w 1163"/>
                <a:gd name="T71" fmla="*/ 292 h 1467"/>
                <a:gd name="T72" fmla="*/ 879 w 1163"/>
                <a:gd name="T73" fmla="*/ 155 h 1467"/>
                <a:gd name="T74" fmla="*/ 861 w 1163"/>
                <a:gd name="T75" fmla="*/ 85 h 1467"/>
                <a:gd name="T76" fmla="*/ 789 w 1163"/>
                <a:gd name="T77" fmla="*/ 47 h 1467"/>
                <a:gd name="T78" fmla="*/ 680 w 1163"/>
                <a:gd name="T79" fmla="*/ 2 h 1467"/>
                <a:gd name="T80" fmla="*/ 636 w 1163"/>
                <a:gd name="T81" fmla="*/ 10 h 1467"/>
                <a:gd name="T82" fmla="*/ 588 w 1163"/>
                <a:gd name="T83" fmla="*/ 69 h 1467"/>
                <a:gd name="T84" fmla="*/ 533 w 1163"/>
                <a:gd name="T85" fmla="*/ 129 h 1467"/>
                <a:gd name="T86" fmla="*/ 485 w 1163"/>
                <a:gd name="T87" fmla="*/ 129 h 1467"/>
                <a:gd name="T88" fmla="*/ 435 w 1163"/>
                <a:gd name="T89" fmla="*/ 117 h 1467"/>
                <a:gd name="T90" fmla="*/ 410 w 1163"/>
                <a:gd name="T91" fmla="*/ 155 h 1467"/>
                <a:gd name="T92" fmla="*/ 266 w 1163"/>
                <a:gd name="T93" fmla="*/ 182 h 1467"/>
                <a:gd name="T94" fmla="*/ 107 w 1163"/>
                <a:gd name="T95" fmla="*/ 322 h 1467"/>
                <a:gd name="T96" fmla="*/ 99 w 1163"/>
                <a:gd name="T97" fmla="*/ 359 h 1467"/>
                <a:gd name="T98" fmla="*/ 80 w 1163"/>
                <a:gd name="T99" fmla="*/ 457 h 1467"/>
                <a:gd name="T100" fmla="*/ 34 w 1163"/>
                <a:gd name="T101" fmla="*/ 489 h 1467"/>
                <a:gd name="T102" fmla="*/ 0 w 1163"/>
                <a:gd name="T103" fmla="*/ 509 h 1467"/>
                <a:gd name="T104" fmla="*/ 58 w 1163"/>
                <a:gd name="T105" fmla="*/ 578 h 1467"/>
                <a:gd name="T106" fmla="*/ 93 w 1163"/>
                <a:gd name="T107" fmla="*/ 721 h 1467"/>
                <a:gd name="T108" fmla="*/ 85 w 1163"/>
                <a:gd name="T109" fmla="*/ 785 h 1467"/>
                <a:gd name="T110" fmla="*/ 76 w 1163"/>
                <a:gd name="T111" fmla="*/ 938 h 1467"/>
                <a:gd name="T112" fmla="*/ 101 w 1163"/>
                <a:gd name="T113" fmla="*/ 1012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63" h="1467">
                  <a:moveTo>
                    <a:pt x="101" y="1012"/>
                  </a:moveTo>
                  <a:lnTo>
                    <a:pt x="101" y="1012"/>
                  </a:lnTo>
                  <a:lnTo>
                    <a:pt x="109" y="1037"/>
                  </a:lnTo>
                  <a:lnTo>
                    <a:pt x="117" y="1063"/>
                  </a:lnTo>
                  <a:lnTo>
                    <a:pt x="117" y="1063"/>
                  </a:lnTo>
                  <a:lnTo>
                    <a:pt x="123" y="1083"/>
                  </a:lnTo>
                  <a:lnTo>
                    <a:pt x="127" y="1103"/>
                  </a:lnTo>
                  <a:lnTo>
                    <a:pt x="127" y="1103"/>
                  </a:lnTo>
                  <a:lnTo>
                    <a:pt x="149" y="1097"/>
                  </a:lnTo>
                  <a:lnTo>
                    <a:pt x="169" y="1091"/>
                  </a:lnTo>
                  <a:lnTo>
                    <a:pt x="169" y="1091"/>
                  </a:lnTo>
                  <a:lnTo>
                    <a:pt x="189" y="1085"/>
                  </a:lnTo>
                  <a:lnTo>
                    <a:pt x="205" y="1079"/>
                  </a:lnTo>
                  <a:lnTo>
                    <a:pt x="205" y="1079"/>
                  </a:lnTo>
                  <a:lnTo>
                    <a:pt x="213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31" y="1077"/>
                  </a:lnTo>
                  <a:lnTo>
                    <a:pt x="241" y="1081"/>
                  </a:lnTo>
                  <a:lnTo>
                    <a:pt x="252" y="1087"/>
                  </a:lnTo>
                  <a:lnTo>
                    <a:pt x="260" y="1093"/>
                  </a:lnTo>
                  <a:lnTo>
                    <a:pt x="260" y="1093"/>
                  </a:lnTo>
                  <a:lnTo>
                    <a:pt x="268" y="1093"/>
                  </a:lnTo>
                  <a:lnTo>
                    <a:pt x="268" y="1093"/>
                  </a:lnTo>
                  <a:lnTo>
                    <a:pt x="270" y="1101"/>
                  </a:lnTo>
                  <a:lnTo>
                    <a:pt x="270" y="1101"/>
                  </a:lnTo>
                  <a:lnTo>
                    <a:pt x="278" y="1111"/>
                  </a:lnTo>
                  <a:lnTo>
                    <a:pt x="284" y="1121"/>
                  </a:lnTo>
                  <a:lnTo>
                    <a:pt x="288" y="113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6" y="1177"/>
                  </a:lnTo>
                  <a:lnTo>
                    <a:pt x="298" y="1190"/>
                  </a:lnTo>
                  <a:lnTo>
                    <a:pt x="302" y="1198"/>
                  </a:lnTo>
                  <a:lnTo>
                    <a:pt x="302" y="1198"/>
                  </a:lnTo>
                  <a:lnTo>
                    <a:pt x="308" y="1200"/>
                  </a:lnTo>
                  <a:lnTo>
                    <a:pt x="320" y="1204"/>
                  </a:lnTo>
                  <a:lnTo>
                    <a:pt x="350" y="1212"/>
                  </a:lnTo>
                  <a:lnTo>
                    <a:pt x="354" y="1214"/>
                  </a:lnTo>
                  <a:lnTo>
                    <a:pt x="354" y="1214"/>
                  </a:lnTo>
                  <a:lnTo>
                    <a:pt x="370" y="1218"/>
                  </a:lnTo>
                  <a:lnTo>
                    <a:pt x="386" y="1226"/>
                  </a:lnTo>
                  <a:lnTo>
                    <a:pt x="416" y="1242"/>
                  </a:lnTo>
                  <a:lnTo>
                    <a:pt x="416" y="1242"/>
                  </a:lnTo>
                  <a:lnTo>
                    <a:pt x="435" y="1254"/>
                  </a:lnTo>
                  <a:lnTo>
                    <a:pt x="435" y="1254"/>
                  </a:lnTo>
                  <a:lnTo>
                    <a:pt x="445" y="1262"/>
                  </a:lnTo>
                  <a:lnTo>
                    <a:pt x="451" y="1270"/>
                  </a:lnTo>
                  <a:lnTo>
                    <a:pt x="457" y="1282"/>
                  </a:lnTo>
                  <a:lnTo>
                    <a:pt x="457" y="1294"/>
                  </a:lnTo>
                  <a:lnTo>
                    <a:pt x="457" y="1310"/>
                  </a:lnTo>
                  <a:lnTo>
                    <a:pt x="457" y="1310"/>
                  </a:lnTo>
                  <a:lnTo>
                    <a:pt x="455" y="1320"/>
                  </a:lnTo>
                  <a:lnTo>
                    <a:pt x="451" y="1328"/>
                  </a:lnTo>
                  <a:lnTo>
                    <a:pt x="445" y="1336"/>
                  </a:lnTo>
                  <a:lnTo>
                    <a:pt x="437" y="1342"/>
                  </a:lnTo>
                  <a:lnTo>
                    <a:pt x="437" y="1342"/>
                  </a:lnTo>
                  <a:lnTo>
                    <a:pt x="416" y="1355"/>
                  </a:lnTo>
                  <a:lnTo>
                    <a:pt x="416" y="1355"/>
                  </a:lnTo>
                  <a:lnTo>
                    <a:pt x="398" y="1365"/>
                  </a:lnTo>
                  <a:lnTo>
                    <a:pt x="392" y="1369"/>
                  </a:lnTo>
                  <a:lnTo>
                    <a:pt x="386" y="1373"/>
                  </a:lnTo>
                  <a:lnTo>
                    <a:pt x="386" y="1373"/>
                  </a:lnTo>
                  <a:lnTo>
                    <a:pt x="382" y="1383"/>
                  </a:lnTo>
                  <a:lnTo>
                    <a:pt x="376" y="1391"/>
                  </a:lnTo>
                  <a:lnTo>
                    <a:pt x="374" y="1401"/>
                  </a:lnTo>
                  <a:lnTo>
                    <a:pt x="372" y="1411"/>
                  </a:lnTo>
                  <a:lnTo>
                    <a:pt x="372" y="1411"/>
                  </a:lnTo>
                  <a:lnTo>
                    <a:pt x="380" y="1417"/>
                  </a:lnTo>
                  <a:lnTo>
                    <a:pt x="386" y="1419"/>
                  </a:lnTo>
                  <a:lnTo>
                    <a:pt x="386" y="1419"/>
                  </a:lnTo>
                  <a:lnTo>
                    <a:pt x="461" y="1433"/>
                  </a:lnTo>
                  <a:lnTo>
                    <a:pt x="535" y="1445"/>
                  </a:lnTo>
                  <a:lnTo>
                    <a:pt x="535" y="1445"/>
                  </a:lnTo>
                  <a:lnTo>
                    <a:pt x="596" y="1453"/>
                  </a:lnTo>
                  <a:lnTo>
                    <a:pt x="596" y="1453"/>
                  </a:lnTo>
                  <a:lnTo>
                    <a:pt x="612" y="1455"/>
                  </a:lnTo>
                  <a:lnTo>
                    <a:pt x="630" y="1457"/>
                  </a:lnTo>
                  <a:lnTo>
                    <a:pt x="630" y="1457"/>
                  </a:lnTo>
                  <a:lnTo>
                    <a:pt x="644" y="1455"/>
                  </a:lnTo>
                  <a:lnTo>
                    <a:pt x="658" y="1451"/>
                  </a:lnTo>
                  <a:lnTo>
                    <a:pt x="670" y="1443"/>
                  </a:lnTo>
                  <a:lnTo>
                    <a:pt x="682" y="1429"/>
                  </a:lnTo>
                  <a:lnTo>
                    <a:pt x="682" y="1429"/>
                  </a:lnTo>
                  <a:lnTo>
                    <a:pt x="690" y="1419"/>
                  </a:lnTo>
                  <a:lnTo>
                    <a:pt x="700" y="1413"/>
                  </a:lnTo>
                  <a:lnTo>
                    <a:pt x="710" y="1407"/>
                  </a:lnTo>
                  <a:lnTo>
                    <a:pt x="722" y="1403"/>
                  </a:lnTo>
                  <a:lnTo>
                    <a:pt x="744" y="1397"/>
                  </a:lnTo>
                  <a:lnTo>
                    <a:pt x="765" y="1397"/>
                  </a:lnTo>
                  <a:lnTo>
                    <a:pt x="765" y="1397"/>
                  </a:lnTo>
                  <a:lnTo>
                    <a:pt x="791" y="1399"/>
                  </a:lnTo>
                  <a:lnTo>
                    <a:pt x="813" y="1403"/>
                  </a:lnTo>
                  <a:lnTo>
                    <a:pt x="813" y="1403"/>
                  </a:lnTo>
                  <a:lnTo>
                    <a:pt x="833" y="1411"/>
                  </a:lnTo>
                  <a:lnTo>
                    <a:pt x="851" y="1421"/>
                  </a:lnTo>
                  <a:lnTo>
                    <a:pt x="869" y="1433"/>
                  </a:lnTo>
                  <a:lnTo>
                    <a:pt x="885" y="1445"/>
                  </a:lnTo>
                  <a:lnTo>
                    <a:pt x="885" y="1445"/>
                  </a:lnTo>
                  <a:lnTo>
                    <a:pt x="907" y="1463"/>
                  </a:lnTo>
                  <a:lnTo>
                    <a:pt x="907" y="1463"/>
                  </a:lnTo>
                  <a:lnTo>
                    <a:pt x="911" y="1467"/>
                  </a:lnTo>
                  <a:lnTo>
                    <a:pt x="911" y="1467"/>
                  </a:lnTo>
                  <a:lnTo>
                    <a:pt x="918" y="1463"/>
                  </a:lnTo>
                  <a:lnTo>
                    <a:pt x="926" y="1459"/>
                  </a:lnTo>
                  <a:lnTo>
                    <a:pt x="934" y="1451"/>
                  </a:lnTo>
                  <a:lnTo>
                    <a:pt x="944" y="1441"/>
                  </a:lnTo>
                  <a:lnTo>
                    <a:pt x="944" y="1441"/>
                  </a:lnTo>
                  <a:lnTo>
                    <a:pt x="958" y="1427"/>
                  </a:lnTo>
                  <a:lnTo>
                    <a:pt x="974" y="1413"/>
                  </a:lnTo>
                  <a:lnTo>
                    <a:pt x="1006" y="1387"/>
                  </a:lnTo>
                  <a:lnTo>
                    <a:pt x="1074" y="1338"/>
                  </a:lnTo>
                  <a:lnTo>
                    <a:pt x="1074" y="1338"/>
                  </a:lnTo>
                  <a:lnTo>
                    <a:pt x="1089" y="1326"/>
                  </a:lnTo>
                  <a:lnTo>
                    <a:pt x="1107" y="1314"/>
                  </a:lnTo>
                  <a:lnTo>
                    <a:pt x="1121" y="1302"/>
                  </a:lnTo>
                  <a:lnTo>
                    <a:pt x="1129" y="1296"/>
                  </a:lnTo>
                  <a:lnTo>
                    <a:pt x="1133" y="1288"/>
                  </a:lnTo>
                  <a:lnTo>
                    <a:pt x="1133" y="1288"/>
                  </a:lnTo>
                  <a:lnTo>
                    <a:pt x="1147" y="1266"/>
                  </a:lnTo>
                  <a:lnTo>
                    <a:pt x="1155" y="1244"/>
                  </a:lnTo>
                  <a:lnTo>
                    <a:pt x="1161" y="1222"/>
                  </a:lnTo>
                  <a:lnTo>
                    <a:pt x="1163" y="1200"/>
                  </a:lnTo>
                  <a:lnTo>
                    <a:pt x="1161" y="1179"/>
                  </a:lnTo>
                  <a:lnTo>
                    <a:pt x="1155" y="1157"/>
                  </a:lnTo>
                  <a:lnTo>
                    <a:pt x="1145" y="1135"/>
                  </a:lnTo>
                  <a:lnTo>
                    <a:pt x="1129" y="1113"/>
                  </a:lnTo>
                  <a:lnTo>
                    <a:pt x="1129" y="1113"/>
                  </a:lnTo>
                  <a:lnTo>
                    <a:pt x="1115" y="1095"/>
                  </a:lnTo>
                  <a:lnTo>
                    <a:pt x="1111" y="1085"/>
                  </a:lnTo>
                  <a:lnTo>
                    <a:pt x="1107" y="1075"/>
                  </a:lnTo>
                  <a:lnTo>
                    <a:pt x="1105" y="1065"/>
                  </a:lnTo>
                  <a:lnTo>
                    <a:pt x="1107" y="1055"/>
                  </a:lnTo>
                  <a:lnTo>
                    <a:pt x="1111" y="1045"/>
                  </a:lnTo>
                  <a:lnTo>
                    <a:pt x="1119" y="1035"/>
                  </a:lnTo>
                  <a:lnTo>
                    <a:pt x="1119" y="1035"/>
                  </a:lnTo>
                  <a:lnTo>
                    <a:pt x="1127" y="1027"/>
                  </a:lnTo>
                  <a:lnTo>
                    <a:pt x="1131" y="1019"/>
                  </a:lnTo>
                  <a:lnTo>
                    <a:pt x="1133" y="1012"/>
                  </a:lnTo>
                  <a:lnTo>
                    <a:pt x="1133" y="1002"/>
                  </a:lnTo>
                  <a:lnTo>
                    <a:pt x="1131" y="996"/>
                  </a:lnTo>
                  <a:lnTo>
                    <a:pt x="1129" y="988"/>
                  </a:lnTo>
                  <a:lnTo>
                    <a:pt x="1119" y="972"/>
                  </a:lnTo>
                  <a:lnTo>
                    <a:pt x="1119" y="972"/>
                  </a:lnTo>
                  <a:lnTo>
                    <a:pt x="1093" y="934"/>
                  </a:lnTo>
                  <a:lnTo>
                    <a:pt x="1068" y="898"/>
                  </a:lnTo>
                  <a:lnTo>
                    <a:pt x="1068" y="898"/>
                  </a:lnTo>
                  <a:lnTo>
                    <a:pt x="1008" y="807"/>
                  </a:lnTo>
                  <a:lnTo>
                    <a:pt x="950" y="713"/>
                  </a:lnTo>
                  <a:lnTo>
                    <a:pt x="950" y="713"/>
                  </a:lnTo>
                  <a:lnTo>
                    <a:pt x="942" y="697"/>
                  </a:lnTo>
                  <a:lnTo>
                    <a:pt x="934" y="681"/>
                  </a:lnTo>
                  <a:lnTo>
                    <a:pt x="928" y="666"/>
                  </a:lnTo>
                  <a:lnTo>
                    <a:pt x="924" y="650"/>
                  </a:lnTo>
                  <a:lnTo>
                    <a:pt x="924" y="650"/>
                  </a:lnTo>
                  <a:lnTo>
                    <a:pt x="920" y="628"/>
                  </a:lnTo>
                  <a:lnTo>
                    <a:pt x="918" y="606"/>
                  </a:lnTo>
                  <a:lnTo>
                    <a:pt x="916" y="584"/>
                  </a:lnTo>
                  <a:lnTo>
                    <a:pt x="913" y="562"/>
                  </a:lnTo>
                  <a:lnTo>
                    <a:pt x="909" y="542"/>
                  </a:lnTo>
                  <a:lnTo>
                    <a:pt x="901" y="522"/>
                  </a:lnTo>
                  <a:lnTo>
                    <a:pt x="895" y="513"/>
                  </a:lnTo>
                  <a:lnTo>
                    <a:pt x="887" y="505"/>
                  </a:lnTo>
                  <a:lnTo>
                    <a:pt x="879" y="497"/>
                  </a:lnTo>
                  <a:lnTo>
                    <a:pt x="869" y="489"/>
                  </a:lnTo>
                  <a:lnTo>
                    <a:pt x="869" y="489"/>
                  </a:lnTo>
                  <a:lnTo>
                    <a:pt x="863" y="483"/>
                  </a:lnTo>
                  <a:lnTo>
                    <a:pt x="861" y="475"/>
                  </a:lnTo>
                  <a:lnTo>
                    <a:pt x="859" y="465"/>
                  </a:lnTo>
                  <a:lnTo>
                    <a:pt x="859" y="457"/>
                  </a:lnTo>
                  <a:lnTo>
                    <a:pt x="859" y="457"/>
                  </a:lnTo>
                  <a:lnTo>
                    <a:pt x="869" y="389"/>
                  </a:lnTo>
                  <a:lnTo>
                    <a:pt x="879" y="324"/>
                  </a:lnTo>
                  <a:lnTo>
                    <a:pt x="879" y="324"/>
                  </a:lnTo>
                  <a:lnTo>
                    <a:pt x="883" y="308"/>
                  </a:lnTo>
                  <a:lnTo>
                    <a:pt x="885" y="300"/>
                  </a:lnTo>
                  <a:lnTo>
                    <a:pt x="887" y="292"/>
                  </a:lnTo>
                  <a:lnTo>
                    <a:pt x="887" y="292"/>
                  </a:lnTo>
                  <a:lnTo>
                    <a:pt x="881" y="222"/>
                  </a:lnTo>
                  <a:lnTo>
                    <a:pt x="879" y="188"/>
                  </a:lnTo>
                  <a:lnTo>
                    <a:pt x="879" y="155"/>
                  </a:lnTo>
                  <a:lnTo>
                    <a:pt x="879" y="155"/>
                  </a:lnTo>
                  <a:lnTo>
                    <a:pt x="879" y="127"/>
                  </a:lnTo>
                  <a:lnTo>
                    <a:pt x="877" y="115"/>
                  </a:lnTo>
                  <a:lnTo>
                    <a:pt x="875" y="105"/>
                  </a:lnTo>
                  <a:lnTo>
                    <a:pt x="869" y="93"/>
                  </a:lnTo>
                  <a:lnTo>
                    <a:pt x="861" y="85"/>
                  </a:lnTo>
                  <a:lnTo>
                    <a:pt x="851" y="77"/>
                  </a:lnTo>
                  <a:lnTo>
                    <a:pt x="837" y="69"/>
                  </a:lnTo>
                  <a:lnTo>
                    <a:pt x="837" y="69"/>
                  </a:lnTo>
                  <a:lnTo>
                    <a:pt x="813" y="59"/>
                  </a:lnTo>
                  <a:lnTo>
                    <a:pt x="789" y="47"/>
                  </a:lnTo>
                  <a:lnTo>
                    <a:pt x="740" y="23"/>
                  </a:lnTo>
                  <a:lnTo>
                    <a:pt x="740" y="23"/>
                  </a:lnTo>
                  <a:lnTo>
                    <a:pt x="716" y="14"/>
                  </a:lnTo>
                  <a:lnTo>
                    <a:pt x="696" y="6"/>
                  </a:lnTo>
                  <a:lnTo>
                    <a:pt x="680" y="2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56" y="2"/>
                  </a:lnTo>
                  <a:lnTo>
                    <a:pt x="646" y="4"/>
                  </a:lnTo>
                  <a:lnTo>
                    <a:pt x="636" y="10"/>
                  </a:lnTo>
                  <a:lnTo>
                    <a:pt x="628" y="16"/>
                  </a:lnTo>
                  <a:lnTo>
                    <a:pt x="620" y="25"/>
                  </a:lnTo>
                  <a:lnTo>
                    <a:pt x="610" y="37"/>
                  </a:lnTo>
                  <a:lnTo>
                    <a:pt x="588" y="69"/>
                  </a:lnTo>
                  <a:lnTo>
                    <a:pt x="588" y="69"/>
                  </a:lnTo>
                  <a:lnTo>
                    <a:pt x="569" y="97"/>
                  </a:lnTo>
                  <a:lnTo>
                    <a:pt x="561" y="109"/>
                  </a:lnTo>
                  <a:lnTo>
                    <a:pt x="551" y="117"/>
                  </a:lnTo>
                  <a:lnTo>
                    <a:pt x="543" y="125"/>
                  </a:lnTo>
                  <a:lnTo>
                    <a:pt x="533" y="129"/>
                  </a:lnTo>
                  <a:lnTo>
                    <a:pt x="523" y="133"/>
                  </a:lnTo>
                  <a:lnTo>
                    <a:pt x="513" y="133"/>
                  </a:lnTo>
                  <a:lnTo>
                    <a:pt x="513" y="133"/>
                  </a:lnTo>
                  <a:lnTo>
                    <a:pt x="501" y="133"/>
                  </a:lnTo>
                  <a:lnTo>
                    <a:pt x="485" y="129"/>
                  </a:lnTo>
                  <a:lnTo>
                    <a:pt x="449" y="117"/>
                  </a:lnTo>
                  <a:lnTo>
                    <a:pt x="449" y="117"/>
                  </a:lnTo>
                  <a:lnTo>
                    <a:pt x="445" y="117"/>
                  </a:lnTo>
                  <a:lnTo>
                    <a:pt x="445" y="117"/>
                  </a:lnTo>
                  <a:lnTo>
                    <a:pt x="435" y="117"/>
                  </a:lnTo>
                  <a:lnTo>
                    <a:pt x="435" y="117"/>
                  </a:lnTo>
                  <a:lnTo>
                    <a:pt x="423" y="141"/>
                  </a:lnTo>
                  <a:lnTo>
                    <a:pt x="417" y="151"/>
                  </a:lnTo>
                  <a:lnTo>
                    <a:pt x="414" y="153"/>
                  </a:lnTo>
                  <a:lnTo>
                    <a:pt x="410" y="155"/>
                  </a:lnTo>
                  <a:lnTo>
                    <a:pt x="410" y="155"/>
                  </a:lnTo>
                  <a:lnTo>
                    <a:pt x="374" y="163"/>
                  </a:lnTo>
                  <a:lnTo>
                    <a:pt x="338" y="171"/>
                  </a:lnTo>
                  <a:lnTo>
                    <a:pt x="266" y="182"/>
                  </a:lnTo>
                  <a:lnTo>
                    <a:pt x="266" y="182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23" y="226"/>
                  </a:lnTo>
                  <a:lnTo>
                    <a:pt x="123" y="226"/>
                  </a:lnTo>
                  <a:lnTo>
                    <a:pt x="107" y="322"/>
                  </a:lnTo>
                  <a:lnTo>
                    <a:pt x="107" y="322"/>
                  </a:lnTo>
                  <a:lnTo>
                    <a:pt x="101" y="342"/>
                  </a:lnTo>
                  <a:lnTo>
                    <a:pt x="99" y="349"/>
                  </a:lnTo>
                  <a:lnTo>
                    <a:pt x="99" y="359"/>
                  </a:lnTo>
                  <a:lnTo>
                    <a:pt x="99" y="359"/>
                  </a:lnTo>
                  <a:lnTo>
                    <a:pt x="101" y="385"/>
                  </a:lnTo>
                  <a:lnTo>
                    <a:pt x="99" y="409"/>
                  </a:lnTo>
                  <a:lnTo>
                    <a:pt x="93" y="429"/>
                  </a:lnTo>
                  <a:lnTo>
                    <a:pt x="85" y="449"/>
                  </a:lnTo>
                  <a:lnTo>
                    <a:pt x="80" y="457"/>
                  </a:lnTo>
                  <a:lnTo>
                    <a:pt x="72" y="465"/>
                  </a:lnTo>
                  <a:lnTo>
                    <a:pt x="66" y="471"/>
                  </a:lnTo>
                  <a:lnTo>
                    <a:pt x="56" y="477"/>
                  </a:lnTo>
                  <a:lnTo>
                    <a:pt x="46" y="483"/>
                  </a:lnTo>
                  <a:lnTo>
                    <a:pt x="34" y="489"/>
                  </a:lnTo>
                  <a:lnTo>
                    <a:pt x="8" y="495"/>
                  </a:lnTo>
                  <a:lnTo>
                    <a:pt x="8" y="495"/>
                  </a:lnTo>
                  <a:lnTo>
                    <a:pt x="6" y="499"/>
                  </a:lnTo>
                  <a:lnTo>
                    <a:pt x="0" y="509"/>
                  </a:lnTo>
                  <a:lnTo>
                    <a:pt x="0" y="509"/>
                  </a:lnTo>
                  <a:lnTo>
                    <a:pt x="14" y="518"/>
                  </a:lnTo>
                  <a:lnTo>
                    <a:pt x="24" y="528"/>
                  </a:lnTo>
                  <a:lnTo>
                    <a:pt x="34" y="540"/>
                  </a:lnTo>
                  <a:lnTo>
                    <a:pt x="44" y="552"/>
                  </a:lnTo>
                  <a:lnTo>
                    <a:pt x="58" y="578"/>
                  </a:lnTo>
                  <a:lnTo>
                    <a:pt x="68" y="604"/>
                  </a:lnTo>
                  <a:lnTo>
                    <a:pt x="76" y="634"/>
                  </a:lnTo>
                  <a:lnTo>
                    <a:pt x="82" y="662"/>
                  </a:lnTo>
                  <a:lnTo>
                    <a:pt x="93" y="721"/>
                  </a:lnTo>
                  <a:lnTo>
                    <a:pt x="93" y="721"/>
                  </a:lnTo>
                  <a:lnTo>
                    <a:pt x="95" y="743"/>
                  </a:lnTo>
                  <a:lnTo>
                    <a:pt x="93" y="753"/>
                  </a:lnTo>
                  <a:lnTo>
                    <a:pt x="91" y="763"/>
                  </a:lnTo>
                  <a:lnTo>
                    <a:pt x="91" y="763"/>
                  </a:lnTo>
                  <a:lnTo>
                    <a:pt x="85" y="785"/>
                  </a:lnTo>
                  <a:lnTo>
                    <a:pt x="82" y="807"/>
                  </a:lnTo>
                  <a:lnTo>
                    <a:pt x="74" y="850"/>
                  </a:lnTo>
                  <a:lnTo>
                    <a:pt x="72" y="894"/>
                  </a:lnTo>
                  <a:lnTo>
                    <a:pt x="76" y="938"/>
                  </a:lnTo>
                  <a:lnTo>
                    <a:pt x="76" y="938"/>
                  </a:lnTo>
                  <a:lnTo>
                    <a:pt x="84" y="954"/>
                  </a:lnTo>
                  <a:lnTo>
                    <a:pt x="89" y="974"/>
                  </a:lnTo>
                  <a:lnTo>
                    <a:pt x="89" y="974"/>
                  </a:lnTo>
                  <a:lnTo>
                    <a:pt x="101" y="1012"/>
                  </a:lnTo>
                  <a:lnTo>
                    <a:pt x="101" y="10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8" name="Freeform 8"/>
            <p:cNvSpPr>
              <a:spLocks/>
            </p:cNvSpPr>
            <p:nvPr/>
          </p:nvSpPr>
          <p:spPr bwMode="auto">
            <a:xfrm>
              <a:off x="7282024" y="2530024"/>
              <a:ext cx="261948" cy="156763"/>
            </a:xfrm>
            <a:custGeom>
              <a:avLst/>
              <a:gdLst>
                <a:gd name="T0" fmla="*/ 70 w 1581"/>
                <a:gd name="T1" fmla="*/ 710 h 956"/>
                <a:gd name="T2" fmla="*/ 106 w 1581"/>
                <a:gd name="T3" fmla="*/ 744 h 956"/>
                <a:gd name="T4" fmla="*/ 175 w 1581"/>
                <a:gd name="T5" fmla="*/ 780 h 956"/>
                <a:gd name="T6" fmla="*/ 237 w 1581"/>
                <a:gd name="T7" fmla="*/ 811 h 956"/>
                <a:gd name="T8" fmla="*/ 279 w 1581"/>
                <a:gd name="T9" fmla="*/ 867 h 956"/>
                <a:gd name="T10" fmla="*/ 283 w 1581"/>
                <a:gd name="T11" fmla="*/ 905 h 956"/>
                <a:gd name="T12" fmla="*/ 298 w 1581"/>
                <a:gd name="T13" fmla="*/ 923 h 956"/>
                <a:gd name="T14" fmla="*/ 340 w 1581"/>
                <a:gd name="T15" fmla="*/ 939 h 956"/>
                <a:gd name="T16" fmla="*/ 499 w 1581"/>
                <a:gd name="T17" fmla="*/ 956 h 956"/>
                <a:gd name="T18" fmla="*/ 527 w 1581"/>
                <a:gd name="T19" fmla="*/ 951 h 956"/>
                <a:gd name="T20" fmla="*/ 547 w 1581"/>
                <a:gd name="T21" fmla="*/ 923 h 956"/>
                <a:gd name="T22" fmla="*/ 571 w 1581"/>
                <a:gd name="T23" fmla="*/ 885 h 956"/>
                <a:gd name="T24" fmla="*/ 623 w 1581"/>
                <a:gd name="T25" fmla="*/ 865 h 956"/>
                <a:gd name="T26" fmla="*/ 640 w 1581"/>
                <a:gd name="T27" fmla="*/ 863 h 956"/>
                <a:gd name="T28" fmla="*/ 680 w 1581"/>
                <a:gd name="T29" fmla="*/ 861 h 956"/>
                <a:gd name="T30" fmla="*/ 706 w 1581"/>
                <a:gd name="T31" fmla="*/ 833 h 956"/>
                <a:gd name="T32" fmla="*/ 788 w 1581"/>
                <a:gd name="T33" fmla="*/ 797 h 956"/>
                <a:gd name="T34" fmla="*/ 953 w 1581"/>
                <a:gd name="T35" fmla="*/ 742 h 956"/>
                <a:gd name="T36" fmla="*/ 1112 w 1581"/>
                <a:gd name="T37" fmla="*/ 696 h 956"/>
                <a:gd name="T38" fmla="*/ 1141 w 1581"/>
                <a:gd name="T39" fmla="*/ 670 h 956"/>
                <a:gd name="T40" fmla="*/ 1279 w 1581"/>
                <a:gd name="T41" fmla="*/ 632 h 956"/>
                <a:gd name="T42" fmla="*/ 1332 w 1581"/>
                <a:gd name="T43" fmla="*/ 619 h 956"/>
                <a:gd name="T44" fmla="*/ 1473 w 1581"/>
                <a:gd name="T45" fmla="*/ 487 h 956"/>
                <a:gd name="T46" fmla="*/ 1575 w 1581"/>
                <a:gd name="T47" fmla="*/ 382 h 956"/>
                <a:gd name="T48" fmla="*/ 1581 w 1581"/>
                <a:gd name="T49" fmla="*/ 340 h 956"/>
                <a:gd name="T50" fmla="*/ 1549 w 1581"/>
                <a:gd name="T51" fmla="*/ 306 h 956"/>
                <a:gd name="T52" fmla="*/ 1525 w 1581"/>
                <a:gd name="T53" fmla="*/ 245 h 956"/>
                <a:gd name="T54" fmla="*/ 1509 w 1581"/>
                <a:gd name="T55" fmla="*/ 207 h 956"/>
                <a:gd name="T56" fmla="*/ 1473 w 1581"/>
                <a:gd name="T57" fmla="*/ 141 h 956"/>
                <a:gd name="T58" fmla="*/ 1479 w 1581"/>
                <a:gd name="T59" fmla="*/ 94 h 956"/>
                <a:gd name="T60" fmla="*/ 1549 w 1581"/>
                <a:gd name="T61" fmla="*/ 20 h 956"/>
                <a:gd name="T62" fmla="*/ 1364 w 1581"/>
                <a:gd name="T63" fmla="*/ 38 h 956"/>
                <a:gd name="T64" fmla="*/ 799 w 1581"/>
                <a:gd name="T65" fmla="*/ 56 h 956"/>
                <a:gd name="T66" fmla="*/ 766 w 1581"/>
                <a:gd name="T67" fmla="*/ 56 h 956"/>
                <a:gd name="T68" fmla="*/ 567 w 1581"/>
                <a:gd name="T69" fmla="*/ 32 h 956"/>
                <a:gd name="T70" fmla="*/ 277 w 1581"/>
                <a:gd name="T71" fmla="*/ 0 h 956"/>
                <a:gd name="T72" fmla="*/ 253 w 1581"/>
                <a:gd name="T73" fmla="*/ 4 h 956"/>
                <a:gd name="T74" fmla="*/ 229 w 1581"/>
                <a:gd name="T75" fmla="*/ 30 h 956"/>
                <a:gd name="T76" fmla="*/ 177 w 1581"/>
                <a:gd name="T77" fmla="*/ 66 h 956"/>
                <a:gd name="T78" fmla="*/ 110 w 1581"/>
                <a:gd name="T79" fmla="*/ 80 h 956"/>
                <a:gd name="T80" fmla="*/ 108 w 1581"/>
                <a:gd name="T81" fmla="*/ 125 h 956"/>
                <a:gd name="T82" fmla="*/ 90 w 1581"/>
                <a:gd name="T83" fmla="*/ 171 h 956"/>
                <a:gd name="T84" fmla="*/ 78 w 1581"/>
                <a:gd name="T85" fmla="*/ 217 h 956"/>
                <a:gd name="T86" fmla="*/ 114 w 1581"/>
                <a:gd name="T87" fmla="*/ 281 h 956"/>
                <a:gd name="T88" fmla="*/ 159 w 1581"/>
                <a:gd name="T89" fmla="*/ 316 h 956"/>
                <a:gd name="T90" fmla="*/ 193 w 1581"/>
                <a:gd name="T91" fmla="*/ 320 h 956"/>
                <a:gd name="T92" fmla="*/ 207 w 1581"/>
                <a:gd name="T93" fmla="*/ 322 h 956"/>
                <a:gd name="T94" fmla="*/ 241 w 1581"/>
                <a:gd name="T95" fmla="*/ 366 h 956"/>
                <a:gd name="T96" fmla="*/ 247 w 1581"/>
                <a:gd name="T97" fmla="*/ 386 h 956"/>
                <a:gd name="T98" fmla="*/ 237 w 1581"/>
                <a:gd name="T99" fmla="*/ 414 h 956"/>
                <a:gd name="T100" fmla="*/ 209 w 1581"/>
                <a:gd name="T101" fmla="*/ 434 h 956"/>
                <a:gd name="T102" fmla="*/ 165 w 1581"/>
                <a:gd name="T103" fmla="*/ 456 h 956"/>
                <a:gd name="T104" fmla="*/ 102 w 1581"/>
                <a:gd name="T105" fmla="*/ 499 h 956"/>
                <a:gd name="T106" fmla="*/ 34 w 1581"/>
                <a:gd name="T107" fmla="*/ 569 h 956"/>
                <a:gd name="T108" fmla="*/ 4 w 1581"/>
                <a:gd name="T109" fmla="*/ 601 h 956"/>
                <a:gd name="T110" fmla="*/ 18 w 1581"/>
                <a:gd name="T111" fmla="*/ 617 h 956"/>
                <a:gd name="T112" fmla="*/ 46 w 1581"/>
                <a:gd name="T113" fmla="*/ 632 h 956"/>
                <a:gd name="T114" fmla="*/ 66 w 1581"/>
                <a:gd name="T115" fmla="*/ 676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81" h="956">
                  <a:moveTo>
                    <a:pt x="68" y="688"/>
                  </a:moveTo>
                  <a:lnTo>
                    <a:pt x="68" y="688"/>
                  </a:lnTo>
                  <a:lnTo>
                    <a:pt x="68" y="702"/>
                  </a:lnTo>
                  <a:lnTo>
                    <a:pt x="70" y="710"/>
                  </a:lnTo>
                  <a:lnTo>
                    <a:pt x="74" y="716"/>
                  </a:lnTo>
                  <a:lnTo>
                    <a:pt x="78" y="722"/>
                  </a:lnTo>
                  <a:lnTo>
                    <a:pt x="86" y="730"/>
                  </a:lnTo>
                  <a:lnTo>
                    <a:pt x="106" y="744"/>
                  </a:lnTo>
                  <a:lnTo>
                    <a:pt x="106" y="744"/>
                  </a:lnTo>
                  <a:lnTo>
                    <a:pt x="143" y="764"/>
                  </a:lnTo>
                  <a:lnTo>
                    <a:pt x="175" y="780"/>
                  </a:lnTo>
                  <a:lnTo>
                    <a:pt x="175" y="780"/>
                  </a:lnTo>
                  <a:lnTo>
                    <a:pt x="189" y="786"/>
                  </a:lnTo>
                  <a:lnTo>
                    <a:pt x="189" y="786"/>
                  </a:lnTo>
                  <a:lnTo>
                    <a:pt x="221" y="801"/>
                  </a:lnTo>
                  <a:lnTo>
                    <a:pt x="237" y="811"/>
                  </a:lnTo>
                  <a:lnTo>
                    <a:pt x="251" y="823"/>
                  </a:lnTo>
                  <a:lnTo>
                    <a:pt x="263" y="839"/>
                  </a:lnTo>
                  <a:lnTo>
                    <a:pt x="275" y="857"/>
                  </a:lnTo>
                  <a:lnTo>
                    <a:pt x="279" y="867"/>
                  </a:lnTo>
                  <a:lnTo>
                    <a:pt x="281" y="879"/>
                  </a:lnTo>
                  <a:lnTo>
                    <a:pt x="283" y="891"/>
                  </a:lnTo>
                  <a:lnTo>
                    <a:pt x="283" y="905"/>
                  </a:lnTo>
                  <a:lnTo>
                    <a:pt x="283" y="905"/>
                  </a:lnTo>
                  <a:lnTo>
                    <a:pt x="287" y="907"/>
                  </a:lnTo>
                  <a:lnTo>
                    <a:pt x="287" y="907"/>
                  </a:lnTo>
                  <a:lnTo>
                    <a:pt x="298" y="923"/>
                  </a:lnTo>
                  <a:lnTo>
                    <a:pt x="298" y="923"/>
                  </a:lnTo>
                  <a:lnTo>
                    <a:pt x="302" y="929"/>
                  </a:lnTo>
                  <a:lnTo>
                    <a:pt x="302" y="929"/>
                  </a:lnTo>
                  <a:lnTo>
                    <a:pt x="320" y="935"/>
                  </a:lnTo>
                  <a:lnTo>
                    <a:pt x="340" y="939"/>
                  </a:lnTo>
                  <a:lnTo>
                    <a:pt x="340" y="939"/>
                  </a:lnTo>
                  <a:lnTo>
                    <a:pt x="481" y="956"/>
                  </a:lnTo>
                  <a:lnTo>
                    <a:pt x="481" y="956"/>
                  </a:lnTo>
                  <a:lnTo>
                    <a:pt x="499" y="956"/>
                  </a:lnTo>
                  <a:lnTo>
                    <a:pt x="499" y="956"/>
                  </a:lnTo>
                  <a:lnTo>
                    <a:pt x="513" y="956"/>
                  </a:lnTo>
                  <a:lnTo>
                    <a:pt x="521" y="953"/>
                  </a:lnTo>
                  <a:lnTo>
                    <a:pt x="527" y="951"/>
                  </a:lnTo>
                  <a:lnTo>
                    <a:pt x="533" y="945"/>
                  </a:lnTo>
                  <a:lnTo>
                    <a:pt x="537" y="939"/>
                  </a:lnTo>
                  <a:lnTo>
                    <a:pt x="543" y="933"/>
                  </a:lnTo>
                  <a:lnTo>
                    <a:pt x="547" y="923"/>
                  </a:lnTo>
                  <a:lnTo>
                    <a:pt x="547" y="923"/>
                  </a:lnTo>
                  <a:lnTo>
                    <a:pt x="553" y="907"/>
                  </a:lnTo>
                  <a:lnTo>
                    <a:pt x="561" y="895"/>
                  </a:lnTo>
                  <a:lnTo>
                    <a:pt x="571" y="885"/>
                  </a:lnTo>
                  <a:lnTo>
                    <a:pt x="581" y="877"/>
                  </a:lnTo>
                  <a:lnTo>
                    <a:pt x="595" y="871"/>
                  </a:lnTo>
                  <a:lnTo>
                    <a:pt x="609" y="867"/>
                  </a:lnTo>
                  <a:lnTo>
                    <a:pt x="623" y="865"/>
                  </a:lnTo>
                  <a:lnTo>
                    <a:pt x="638" y="863"/>
                  </a:lnTo>
                  <a:lnTo>
                    <a:pt x="638" y="863"/>
                  </a:lnTo>
                  <a:lnTo>
                    <a:pt x="640" y="863"/>
                  </a:lnTo>
                  <a:lnTo>
                    <a:pt x="640" y="863"/>
                  </a:lnTo>
                  <a:lnTo>
                    <a:pt x="652" y="863"/>
                  </a:lnTo>
                  <a:lnTo>
                    <a:pt x="652" y="863"/>
                  </a:lnTo>
                  <a:lnTo>
                    <a:pt x="672" y="863"/>
                  </a:lnTo>
                  <a:lnTo>
                    <a:pt x="680" y="861"/>
                  </a:lnTo>
                  <a:lnTo>
                    <a:pt x="684" y="857"/>
                  </a:lnTo>
                  <a:lnTo>
                    <a:pt x="684" y="857"/>
                  </a:lnTo>
                  <a:lnTo>
                    <a:pt x="694" y="843"/>
                  </a:lnTo>
                  <a:lnTo>
                    <a:pt x="706" y="833"/>
                  </a:lnTo>
                  <a:lnTo>
                    <a:pt x="718" y="823"/>
                  </a:lnTo>
                  <a:lnTo>
                    <a:pt x="730" y="817"/>
                  </a:lnTo>
                  <a:lnTo>
                    <a:pt x="758" y="807"/>
                  </a:lnTo>
                  <a:lnTo>
                    <a:pt x="788" y="797"/>
                  </a:lnTo>
                  <a:lnTo>
                    <a:pt x="788" y="797"/>
                  </a:lnTo>
                  <a:lnTo>
                    <a:pt x="843" y="780"/>
                  </a:lnTo>
                  <a:lnTo>
                    <a:pt x="899" y="762"/>
                  </a:lnTo>
                  <a:lnTo>
                    <a:pt x="953" y="742"/>
                  </a:lnTo>
                  <a:lnTo>
                    <a:pt x="1008" y="724"/>
                  </a:lnTo>
                  <a:lnTo>
                    <a:pt x="1008" y="724"/>
                  </a:lnTo>
                  <a:lnTo>
                    <a:pt x="1060" y="708"/>
                  </a:lnTo>
                  <a:lnTo>
                    <a:pt x="1112" y="696"/>
                  </a:lnTo>
                  <a:lnTo>
                    <a:pt x="1112" y="696"/>
                  </a:lnTo>
                  <a:lnTo>
                    <a:pt x="1122" y="684"/>
                  </a:lnTo>
                  <a:lnTo>
                    <a:pt x="1131" y="676"/>
                  </a:lnTo>
                  <a:lnTo>
                    <a:pt x="1141" y="670"/>
                  </a:lnTo>
                  <a:lnTo>
                    <a:pt x="1153" y="664"/>
                  </a:lnTo>
                  <a:lnTo>
                    <a:pt x="1153" y="664"/>
                  </a:lnTo>
                  <a:lnTo>
                    <a:pt x="1215" y="648"/>
                  </a:lnTo>
                  <a:lnTo>
                    <a:pt x="1279" y="632"/>
                  </a:lnTo>
                  <a:lnTo>
                    <a:pt x="1279" y="632"/>
                  </a:lnTo>
                  <a:lnTo>
                    <a:pt x="1330" y="621"/>
                  </a:lnTo>
                  <a:lnTo>
                    <a:pt x="1330" y="621"/>
                  </a:lnTo>
                  <a:lnTo>
                    <a:pt x="1332" y="619"/>
                  </a:lnTo>
                  <a:lnTo>
                    <a:pt x="1332" y="619"/>
                  </a:lnTo>
                  <a:lnTo>
                    <a:pt x="1376" y="577"/>
                  </a:lnTo>
                  <a:lnTo>
                    <a:pt x="1376" y="577"/>
                  </a:lnTo>
                  <a:lnTo>
                    <a:pt x="1473" y="487"/>
                  </a:lnTo>
                  <a:lnTo>
                    <a:pt x="1569" y="394"/>
                  </a:lnTo>
                  <a:lnTo>
                    <a:pt x="1569" y="394"/>
                  </a:lnTo>
                  <a:lnTo>
                    <a:pt x="1571" y="390"/>
                  </a:lnTo>
                  <a:lnTo>
                    <a:pt x="1575" y="382"/>
                  </a:lnTo>
                  <a:lnTo>
                    <a:pt x="1577" y="370"/>
                  </a:lnTo>
                  <a:lnTo>
                    <a:pt x="1581" y="350"/>
                  </a:lnTo>
                  <a:lnTo>
                    <a:pt x="1581" y="350"/>
                  </a:lnTo>
                  <a:lnTo>
                    <a:pt x="1581" y="340"/>
                  </a:lnTo>
                  <a:lnTo>
                    <a:pt x="1581" y="340"/>
                  </a:lnTo>
                  <a:lnTo>
                    <a:pt x="1569" y="330"/>
                  </a:lnTo>
                  <a:lnTo>
                    <a:pt x="1557" y="318"/>
                  </a:lnTo>
                  <a:lnTo>
                    <a:pt x="1549" y="306"/>
                  </a:lnTo>
                  <a:lnTo>
                    <a:pt x="1543" y="294"/>
                  </a:lnTo>
                  <a:lnTo>
                    <a:pt x="1533" y="271"/>
                  </a:lnTo>
                  <a:lnTo>
                    <a:pt x="1525" y="245"/>
                  </a:lnTo>
                  <a:lnTo>
                    <a:pt x="1525" y="245"/>
                  </a:lnTo>
                  <a:lnTo>
                    <a:pt x="1523" y="237"/>
                  </a:lnTo>
                  <a:lnTo>
                    <a:pt x="1523" y="237"/>
                  </a:lnTo>
                  <a:lnTo>
                    <a:pt x="1517" y="223"/>
                  </a:lnTo>
                  <a:lnTo>
                    <a:pt x="1509" y="207"/>
                  </a:lnTo>
                  <a:lnTo>
                    <a:pt x="1491" y="175"/>
                  </a:lnTo>
                  <a:lnTo>
                    <a:pt x="1491" y="175"/>
                  </a:lnTo>
                  <a:lnTo>
                    <a:pt x="1473" y="141"/>
                  </a:lnTo>
                  <a:lnTo>
                    <a:pt x="1473" y="141"/>
                  </a:lnTo>
                  <a:lnTo>
                    <a:pt x="1469" y="129"/>
                  </a:lnTo>
                  <a:lnTo>
                    <a:pt x="1469" y="118"/>
                  </a:lnTo>
                  <a:lnTo>
                    <a:pt x="1473" y="106"/>
                  </a:lnTo>
                  <a:lnTo>
                    <a:pt x="1479" y="94"/>
                  </a:lnTo>
                  <a:lnTo>
                    <a:pt x="1479" y="94"/>
                  </a:lnTo>
                  <a:lnTo>
                    <a:pt x="1507" y="64"/>
                  </a:lnTo>
                  <a:lnTo>
                    <a:pt x="1507" y="64"/>
                  </a:lnTo>
                  <a:lnTo>
                    <a:pt x="1549" y="20"/>
                  </a:lnTo>
                  <a:lnTo>
                    <a:pt x="1549" y="20"/>
                  </a:lnTo>
                  <a:lnTo>
                    <a:pt x="1456" y="30"/>
                  </a:lnTo>
                  <a:lnTo>
                    <a:pt x="1410" y="34"/>
                  </a:lnTo>
                  <a:lnTo>
                    <a:pt x="1364" y="38"/>
                  </a:lnTo>
                  <a:lnTo>
                    <a:pt x="1364" y="38"/>
                  </a:lnTo>
                  <a:lnTo>
                    <a:pt x="1082" y="50"/>
                  </a:lnTo>
                  <a:lnTo>
                    <a:pt x="941" y="54"/>
                  </a:lnTo>
                  <a:lnTo>
                    <a:pt x="799" y="56"/>
                  </a:lnTo>
                  <a:lnTo>
                    <a:pt x="799" y="56"/>
                  </a:lnTo>
                  <a:lnTo>
                    <a:pt x="793" y="56"/>
                  </a:lnTo>
                  <a:lnTo>
                    <a:pt x="793" y="56"/>
                  </a:lnTo>
                  <a:lnTo>
                    <a:pt x="766" y="56"/>
                  </a:lnTo>
                  <a:lnTo>
                    <a:pt x="736" y="54"/>
                  </a:lnTo>
                  <a:lnTo>
                    <a:pt x="680" y="48"/>
                  </a:lnTo>
                  <a:lnTo>
                    <a:pt x="623" y="40"/>
                  </a:lnTo>
                  <a:lnTo>
                    <a:pt x="567" y="32"/>
                  </a:lnTo>
                  <a:lnTo>
                    <a:pt x="567" y="32"/>
                  </a:lnTo>
                  <a:lnTo>
                    <a:pt x="422" y="16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65" y="2"/>
                  </a:lnTo>
                  <a:lnTo>
                    <a:pt x="253" y="4"/>
                  </a:lnTo>
                  <a:lnTo>
                    <a:pt x="245" y="10"/>
                  </a:lnTo>
                  <a:lnTo>
                    <a:pt x="239" y="16"/>
                  </a:lnTo>
                  <a:lnTo>
                    <a:pt x="239" y="16"/>
                  </a:lnTo>
                  <a:lnTo>
                    <a:pt x="229" y="30"/>
                  </a:lnTo>
                  <a:lnTo>
                    <a:pt x="217" y="42"/>
                  </a:lnTo>
                  <a:lnTo>
                    <a:pt x="205" y="52"/>
                  </a:lnTo>
                  <a:lnTo>
                    <a:pt x="191" y="60"/>
                  </a:lnTo>
                  <a:lnTo>
                    <a:pt x="177" y="66"/>
                  </a:lnTo>
                  <a:lnTo>
                    <a:pt x="163" y="70"/>
                  </a:lnTo>
                  <a:lnTo>
                    <a:pt x="131" y="78"/>
                  </a:lnTo>
                  <a:lnTo>
                    <a:pt x="131" y="78"/>
                  </a:lnTo>
                  <a:lnTo>
                    <a:pt x="110" y="80"/>
                  </a:lnTo>
                  <a:lnTo>
                    <a:pt x="110" y="80"/>
                  </a:lnTo>
                  <a:lnTo>
                    <a:pt x="112" y="96"/>
                  </a:lnTo>
                  <a:lnTo>
                    <a:pt x="112" y="110"/>
                  </a:lnTo>
                  <a:lnTo>
                    <a:pt x="108" y="125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80" y="193"/>
                  </a:lnTo>
                  <a:lnTo>
                    <a:pt x="80" y="193"/>
                  </a:lnTo>
                  <a:lnTo>
                    <a:pt x="78" y="205"/>
                  </a:lnTo>
                  <a:lnTo>
                    <a:pt x="78" y="217"/>
                  </a:lnTo>
                  <a:lnTo>
                    <a:pt x="82" y="229"/>
                  </a:lnTo>
                  <a:lnTo>
                    <a:pt x="90" y="247"/>
                  </a:lnTo>
                  <a:lnTo>
                    <a:pt x="90" y="247"/>
                  </a:lnTo>
                  <a:lnTo>
                    <a:pt x="114" y="281"/>
                  </a:lnTo>
                  <a:lnTo>
                    <a:pt x="124" y="292"/>
                  </a:lnTo>
                  <a:lnTo>
                    <a:pt x="135" y="302"/>
                  </a:lnTo>
                  <a:lnTo>
                    <a:pt x="147" y="310"/>
                  </a:lnTo>
                  <a:lnTo>
                    <a:pt x="159" y="316"/>
                  </a:lnTo>
                  <a:lnTo>
                    <a:pt x="173" y="320"/>
                  </a:lnTo>
                  <a:lnTo>
                    <a:pt x="189" y="320"/>
                  </a:lnTo>
                  <a:lnTo>
                    <a:pt x="189" y="320"/>
                  </a:lnTo>
                  <a:lnTo>
                    <a:pt x="193" y="320"/>
                  </a:lnTo>
                  <a:lnTo>
                    <a:pt x="193" y="320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207" y="322"/>
                  </a:lnTo>
                  <a:lnTo>
                    <a:pt x="217" y="328"/>
                  </a:lnTo>
                  <a:lnTo>
                    <a:pt x="225" y="336"/>
                  </a:lnTo>
                  <a:lnTo>
                    <a:pt x="233" y="346"/>
                  </a:lnTo>
                  <a:lnTo>
                    <a:pt x="241" y="366"/>
                  </a:lnTo>
                  <a:lnTo>
                    <a:pt x="243" y="372"/>
                  </a:lnTo>
                  <a:lnTo>
                    <a:pt x="243" y="372"/>
                  </a:lnTo>
                  <a:lnTo>
                    <a:pt x="245" y="380"/>
                  </a:lnTo>
                  <a:lnTo>
                    <a:pt x="247" y="386"/>
                  </a:lnTo>
                  <a:lnTo>
                    <a:pt x="245" y="394"/>
                  </a:lnTo>
                  <a:lnTo>
                    <a:pt x="243" y="402"/>
                  </a:lnTo>
                  <a:lnTo>
                    <a:pt x="241" y="408"/>
                  </a:lnTo>
                  <a:lnTo>
                    <a:pt x="237" y="414"/>
                  </a:lnTo>
                  <a:lnTo>
                    <a:pt x="231" y="420"/>
                  </a:lnTo>
                  <a:lnTo>
                    <a:pt x="225" y="424"/>
                  </a:lnTo>
                  <a:lnTo>
                    <a:pt x="225" y="424"/>
                  </a:lnTo>
                  <a:lnTo>
                    <a:pt x="209" y="434"/>
                  </a:lnTo>
                  <a:lnTo>
                    <a:pt x="209" y="434"/>
                  </a:lnTo>
                  <a:lnTo>
                    <a:pt x="187" y="446"/>
                  </a:lnTo>
                  <a:lnTo>
                    <a:pt x="165" y="456"/>
                  </a:lnTo>
                  <a:lnTo>
                    <a:pt x="165" y="456"/>
                  </a:lnTo>
                  <a:lnTo>
                    <a:pt x="153" y="461"/>
                  </a:lnTo>
                  <a:lnTo>
                    <a:pt x="141" y="467"/>
                  </a:lnTo>
                  <a:lnTo>
                    <a:pt x="122" y="481"/>
                  </a:lnTo>
                  <a:lnTo>
                    <a:pt x="102" y="499"/>
                  </a:lnTo>
                  <a:lnTo>
                    <a:pt x="84" y="519"/>
                  </a:lnTo>
                  <a:lnTo>
                    <a:pt x="84" y="519"/>
                  </a:lnTo>
                  <a:lnTo>
                    <a:pt x="52" y="553"/>
                  </a:lnTo>
                  <a:lnTo>
                    <a:pt x="34" y="569"/>
                  </a:lnTo>
                  <a:lnTo>
                    <a:pt x="14" y="583"/>
                  </a:lnTo>
                  <a:lnTo>
                    <a:pt x="14" y="583"/>
                  </a:lnTo>
                  <a:lnTo>
                    <a:pt x="8" y="589"/>
                  </a:lnTo>
                  <a:lnTo>
                    <a:pt x="4" y="601"/>
                  </a:lnTo>
                  <a:lnTo>
                    <a:pt x="4" y="601"/>
                  </a:lnTo>
                  <a:lnTo>
                    <a:pt x="0" y="613"/>
                  </a:lnTo>
                  <a:lnTo>
                    <a:pt x="0" y="613"/>
                  </a:lnTo>
                  <a:lnTo>
                    <a:pt x="18" y="617"/>
                  </a:lnTo>
                  <a:lnTo>
                    <a:pt x="26" y="621"/>
                  </a:lnTo>
                  <a:lnTo>
                    <a:pt x="36" y="624"/>
                  </a:lnTo>
                  <a:lnTo>
                    <a:pt x="36" y="624"/>
                  </a:lnTo>
                  <a:lnTo>
                    <a:pt x="46" y="632"/>
                  </a:lnTo>
                  <a:lnTo>
                    <a:pt x="56" y="644"/>
                  </a:lnTo>
                  <a:lnTo>
                    <a:pt x="62" y="654"/>
                  </a:lnTo>
                  <a:lnTo>
                    <a:pt x="64" y="664"/>
                  </a:lnTo>
                  <a:lnTo>
                    <a:pt x="66" y="676"/>
                  </a:lnTo>
                  <a:lnTo>
                    <a:pt x="68" y="688"/>
                  </a:lnTo>
                  <a:lnTo>
                    <a:pt x="68" y="6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9" name="Freeform 9"/>
            <p:cNvSpPr>
              <a:spLocks/>
            </p:cNvSpPr>
            <p:nvPr/>
          </p:nvSpPr>
          <p:spPr bwMode="auto">
            <a:xfrm>
              <a:off x="6904263" y="2514118"/>
              <a:ext cx="208100" cy="221698"/>
            </a:xfrm>
            <a:custGeom>
              <a:avLst/>
              <a:gdLst>
                <a:gd name="T0" fmla="*/ 1048 w 1256"/>
                <a:gd name="T1" fmla="*/ 996 h 1352"/>
                <a:gd name="T2" fmla="*/ 1153 w 1256"/>
                <a:gd name="T3" fmla="*/ 914 h 1352"/>
                <a:gd name="T4" fmla="*/ 1056 w 1256"/>
                <a:gd name="T5" fmla="*/ 807 h 1352"/>
                <a:gd name="T6" fmla="*/ 1125 w 1256"/>
                <a:gd name="T7" fmla="*/ 795 h 1352"/>
                <a:gd name="T8" fmla="*/ 1179 w 1256"/>
                <a:gd name="T9" fmla="*/ 763 h 1352"/>
                <a:gd name="T10" fmla="*/ 1201 w 1256"/>
                <a:gd name="T11" fmla="*/ 714 h 1352"/>
                <a:gd name="T12" fmla="*/ 1215 w 1256"/>
                <a:gd name="T13" fmla="*/ 616 h 1352"/>
                <a:gd name="T14" fmla="*/ 1233 w 1256"/>
                <a:gd name="T15" fmla="*/ 539 h 1352"/>
                <a:gd name="T16" fmla="*/ 1252 w 1256"/>
                <a:gd name="T17" fmla="*/ 507 h 1352"/>
                <a:gd name="T18" fmla="*/ 1256 w 1256"/>
                <a:gd name="T19" fmla="*/ 475 h 1352"/>
                <a:gd name="T20" fmla="*/ 1245 w 1256"/>
                <a:gd name="T21" fmla="*/ 453 h 1352"/>
                <a:gd name="T22" fmla="*/ 1213 w 1256"/>
                <a:gd name="T23" fmla="*/ 401 h 1352"/>
                <a:gd name="T24" fmla="*/ 1211 w 1256"/>
                <a:gd name="T25" fmla="*/ 372 h 1352"/>
                <a:gd name="T26" fmla="*/ 1209 w 1256"/>
                <a:gd name="T27" fmla="*/ 326 h 1352"/>
                <a:gd name="T28" fmla="*/ 1181 w 1256"/>
                <a:gd name="T29" fmla="*/ 286 h 1352"/>
                <a:gd name="T30" fmla="*/ 1177 w 1256"/>
                <a:gd name="T31" fmla="*/ 240 h 1352"/>
                <a:gd name="T32" fmla="*/ 1181 w 1256"/>
                <a:gd name="T33" fmla="*/ 232 h 1352"/>
                <a:gd name="T34" fmla="*/ 1207 w 1256"/>
                <a:gd name="T35" fmla="*/ 209 h 1352"/>
                <a:gd name="T36" fmla="*/ 1227 w 1256"/>
                <a:gd name="T37" fmla="*/ 191 h 1352"/>
                <a:gd name="T38" fmla="*/ 1225 w 1256"/>
                <a:gd name="T39" fmla="*/ 139 h 1352"/>
                <a:gd name="T40" fmla="*/ 1199 w 1256"/>
                <a:gd name="T41" fmla="*/ 2 h 1352"/>
                <a:gd name="T42" fmla="*/ 1189 w 1256"/>
                <a:gd name="T43" fmla="*/ 0 h 1352"/>
                <a:gd name="T44" fmla="*/ 1139 w 1256"/>
                <a:gd name="T45" fmla="*/ 26 h 1352"/>
                <a:gd name="T46" fmla="*/ 1078 w 1256"/>
                <a:gd name="T47" fmla="*/ 81 h 1352"/>
                <a:gd name="T48" fmla="*/ 1012 w 1256"/>
                <a:gd name="T49" fmla="*/ 151 h 1352"/>
                <a:gd name="T50" fmla="*/ 901 w 1256"/>
                <a:gd name="T51" fmla="*/ 205 h 1352"/>
                <a:gd name="T52" fmla="*/ 793 w 1256"/>
                <a:gd name="T53" fmla="*/ 224 h 1352"/>
                <a:gd name="T54" fmla="*/ 714 w 1256"/>
                <a:gd name="T55" fmla="*/ 250 h 1352"/>
                <a:gd name="T56" fmla="*/ 602 w 1256"/>
                <a:gd name="T57" fmla="*/ 286 h 1352"/>
                <a:gd name="T58" fmla="*/ 423 w 1256"/>
                <a:gd name="T59" fmla="*/ 334 h 1352"/>
                <a:gd name="T60" fmla="*/ 127 w 1256"/>
                <a:gd name="T61" fmla="*/ 433 h 1352"/>
                <a:gd name="T62" fmla="*/ 87 w 1256"/>
                <a:gd name="T63" fmla="*/ 471 h 1352"/>
                <a:gd name="T64" fmla="*/ 83 w 1256"/>
                <a:gd name="T65" fmla="*/ 533 h 1352"/>
                <a:gd name="T66" fmla="*/ 153 w 1256"/>
                <a:gd name="T67" fmla="*/ 863 h 1352"/>
                <a:gd name="T68" fmla="*/ 153 w 1256"/>
                <a:gd name="T69" fmla="*/ 916 h 1352"/>
                <a:gd name="T70" fmla="*/ 101 w 1256"/>
                <a:gd name="T71" fmla="*/ 1032 h 1352"/>
                <a:gd name="T72" fmla="*/ 32 w 1256"/>
                <a:gd name="T73" fmla="*/ 1121 h 1352"/>
                <a:gd name="T74" fmla="*/ 8 w 1256"/>
                <a:gd name="T75" fmla="*/ 1147 h 1352"/>
                <a:gd name="T76" fmla="*/ 0 w 1256"/>
                <a:gd name="T77" fmla="*/ 1183 h 1352"/>
                <a:gd name="T78" fmla="*/ 6 w 1256"/>
                <a:gd name="T79" fmla="*/ 1203 h 1352"/>
                <a:gd name="T80" fmla="*/ 183 w 1256"/>
                <a:gd name="T81" fmla="*/ 1352 h 1352"/>
                <a:gd name="T82" fmla="*/ 221 w 1256"/>
                <a:gd name="T83" fmla="*/ 1336 h 1352"/>
                <a:gd name="T84" fmla="*/ 249 w 1256"/>
                <a:gd name="T85" fmla="*/ 1324 h 1352"/>
                <a:gd name="T86" fmla="*/ 270 w 1256"/>
                <a:gd name="T87" fmla="*/ 1280 h 1352"/>
                <a:gd name="T88" fmla="*/ 318 w 1256"/>
                <a:gd name="T89" fmla="*/ 1211 h 1352"/>
                <a:gd name="T90" fmla="*/ 340 w 1256"/>
                <a:gd name="T91" fmla="*/ 1187 h 1352"/>
                <a:gd name="T92" fmla="*/ 382 w 1256"/>
                <a:gd name="T93" fmla="*/ 1173 h 1352"/>
                <a:gd name="T94" fmla="*/ 421 w 1256"/>
                <a:gd name="T95" fmla="*/ 1187 h 1352"/>
                <a:gd name="T96" fmla="*/ 451 w 1256"/>
                <a:gd name="T97" fmla="*/ 1187 h 1352"/>
                <a:gd name="T98" fmla="*/ 507 w 1256"/>
                <a:gd name="T99" fmla="*/ 1153 h 1352"/>
                <a:gd name="T100" fmla="*/ 584 w 1256"/>
                <a:gd name="T101" fmla="*/ 1105 h 1352"/>
                <a:gd name="T102" fmla="*/ 716 w 1256"/>
                <a:gd name="T103" fmla="*/ 1061 h 1352"/>
                <a:gd name="T104" fmla="*/ 763 w 1256"/>
                <a:gd name="T105" fmla="*/ 1057 h 1352"/>
                <a:gd name="T106" fmla="*/ 777 w 1256"/>
                <a:gd name="T107" fmla="*/ 1022 h 1352"/>
                <a:gd name="T108" fmla="*/ 795 w 1256"/>
                <a:gd name="T109" fmla="*/ 1002 h 1352"/>
                <a:gd name="T110" fmla="*/ 817 w 1256"/>
                <a:gd name="T111" fmla="*/ 988 h 1352"/>
                <a:gd name="T112" fmla="*/ 829 w 1256"/>
                <a:gd name="T113" fmla="*/ 988 h 1352"/>
                <a:gd name="T114" fmla="*/ 861 w 1256"/>
                <a:gd name="T115" fmla="*/ 1008 h 1352"/>
                <a:gd name="T116" fmla="*/ 871 w 1256"/>
                <a:gd name="T117" fmla="*/ 1020 h 1352"/>
                <a:gd name="T118" fmla="*/ 883 w 1256"/>
                <a:gd name="T119" fmla="*/ 1061 h 1352"/>
                <a:gd name="T120" fmla="*/ 891 w 1256"/>
                <a:gd name="T121" fmla="*/ 1103 h 1352"/>
                <a:gd name="T122" fmla="*/ 940 w 1256"/>
                <a:gd name="T123" fmla="*/ 1091 h 1352"/>
                <a:gd name="T124" fmla="*/ 1002 w 1256"/>
                <a:gd name="T125" fmla="*/ 1048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6" h="1352">
                  <a:moveTo>
                    <a:pt x="1014" y="1034"/>
                  </a:moveTo>
                  <a:lnTo>
                    <a:pt x="1014" y="1034"/>
                  </a:lnTo>
                  <a:lnTo>
                    <a:pt x="1030" y="1012"/>
                  </a:lnTo>
                  <a:lnTo>
                    <a:pt x="1048" y="996"/>
                  </a:lnTo>
                  <a:lnTo>
                    <a:pt x="1048" y="996"/>
                  </a:lnTo>
                  <a:lnTo>
                    <a:pt x="1099" y="954"/>
                  </a:lnTo>
                  <a:lnTo>
                    <a:pt x="1153" y="914"/>
                  </a:lnTo>
                  <a:lnTo>
                    <a:pt x="1153" y="914"/>
                  </a:lnTo>
                  <a:lnTo>
                    <a:pt x="1050" y="825"/>
                  </a:lnTo>
                  <a:lnTo>
                    <a:pt x="1050" y="825"/>
                  </a:lnTo>
                  <a:lnTo>
                    <a:pt x="1056" y="807"/>
                  </a:lnTo>
                  <a:lnTo>
                    <a:pt x="1056" y="807"/>
                  </a:lnTo>
                  <a:lnTo>
                    <a:pt x="1081" y="801"/>
                  </a:lnTo>
                  <a:lnTo>
                    <a:pt x="1105" y="797"/>
                  </a:lnTo>
                  <a:lnTo>
                    <a:pt x="1105" y="797"/>
                  </a:lnTo>
                  <a:lnTo>
                    <a:pt x="1125" y="795"/>
                  </a:lnTo>
                  <a:lnTo>
                    <a:pt x="1141" y="789"/>
                  </a:lnTo>
                  <a:lnTo>
                    <a:pt x="1157" y="783"/>
                  </a:lnTo>
                  <a:lnTo>
                    <a:pt x="1169" y="773"/>
                  </a:lnTo>
                  <a:lnTo>
                    <a:pt x="1179" y="763"/>
                  </a:lnTo>
                  <a:lnTo>
                    <a:pt x="1189" y="749"/>
                  </a:lnTo>
                  <a:lnTo>
                    <a:pt x="1195" y="733"/>
                  </a:lnTo>
                  <a:lnTo>
                    <a:pt x="1201" y="714"/>
                  </a:lnTo>
                  <a:lnTo>
                    <a:pt x="1201" y="714"/>
                  </a:lnTo>
                  <a:lnTo>
                    <a:pt x="1217" y="656"/>
                  </a:lnTo>
                  <a:lnTo>
                    <a:pt x="1217" y="656"/>
                  </a:lnTo>
                  <a:lnTo>
                    <a:pt x="1215" y="636"/>
                  </a:lnTo>
                  <a:lnTo>
                    <a:pt x="1215" y="616"/>
                  </a:lnTo>
                  <a:lnTo>
                    <a:pt x="1217" y="594"/>
                  </a:lnTo>
                  <a:lnTo>
                    <a:pt x="1221" y="574"/>
                  </a:lnTo>
                  <a:lnTo>
                    <a:pt x="1227" y="555"/>
                  </a:lnTo>
                  <a:lnTo>
                    <a:pt x="1233" y="539"/>
                  </a:lnTo>
                  <a:lnTo>
                    <a:pt x="1241" y="523"/>
                  </a:lnTo>
                  <a:lnTo>
                    <a:pt x="1248" y="513"/>
                  </a:lnTo>
                  <a:lnTo>
                    <a:pt x="1248" y="513"/>
                  </a:lnTo>
                  <a:lnTo>
                    <a:pt x="1252" y="507"/>
                  </a:lnTo>
                  <a:lnTo>
                    <a:pt x="1256" y="499"/>
                  </a:lnTo>
                  <a:lnTo>
                    <a:pt x="1256" y="491"/>
                  </a:lnTo>
                  <a:lnTo>
                    <a:pt x="1256" y="483"/>
                  </a:lnTo>
                  <a:lnTo>
                    <a:pt x="1256" y="475"/>
                  </a:lnTo>
                  <a:lnTo>
                    <a:pt x="1254" y="467"/>
                  </a:lnTo>
                  <a:lnTo>
                    <a:pt x="1250" y="461"/>
                  </a:lnTo>
                  <a:lnTo>
                    <a:pt x="1245" y="453"/>
                  </a:lnTo>
                  <a:lnTo>
                    <a:pt x="1245" y="453"/>
                  </a:lnTo>
                  <a:lnTo>
                    <a:pt x="1233" y="439"/>
                  </a:lnTo>
                  <a:lnTo>
                    <a:pt x="1221" y="421"/>
                  </a:lnTo>
                  <a:lnTo>
                    <a:pt x="1217" y="411"/>
                  </a:lnTo>
                  <a:lnTo>
                    <a:pt x="1213" y="401"/>
                  </a:lnTo>
                  <a:lnTo>
                    <a:pt x="1211" y="389"/>
                  </a:lnTo>
                  <a:lnTo>
                    <a:pt x="1211" y="378"/>
                  </a:lnTo>
                  <a:lnTo>
                    <a:pt x="1211" y="372"/>
                  </a:lnTo>
                  <a:lnTo>
                    <a:pt x="1211" y="372"/>
                  </a:lnTo>
                  <a:lnTo>
                    <a:pt x="1211" y="342"/>
                  </a:lnTo>
                  <a:lnTo>
                    <a:pt x="1211" y="332"/>
                  </a:lnTo>
                  <a:lnTo>
                    <a:pt x="1209" y="326"/>
                  </a:lnTo>
                  <a:lnTo>
                    <a:pt x="1209" y="326"/>
                  </a:lnTo>
                  <a:lnTo>
                    <a:pt x="1205" y="320"/>
                  </a:lnTo>
                  <a:lnTo>
                    <a:pt x="1199" y="310"/>
                  </a:lnTo>
                  <a:lnTo>
                    <a:pt x="1181" y="286"/>
                  </a:lnTo>
                  <a:lnTo>
                    <a:pt x="1181" y="286"/>
                  </a:lnTo>
                  <a:lnTo>
                    <a:pt x="1173" y="276"/>
                  </a:lnTo>
                  <a:lnTo>
                    <a:pt x="1171" y="264"/>
                  </a:lnTo>
                  <a:lnTo>
                    <a:pt x="1171" y="252"/>
                  </a:lnTo>
                  <a:lnTo>
                    <a:pt x="1177" y="240"/>
                  </a:lnTo>
                  <a:lnTo>
                    <a:pt x="1177" y="240"/>
                  </a:lnTo>
                  <a:lnTo>
                    <a:pt x="1177" y="238"/>
                  </a:lnTo>
                  <a:lnTo>
                    <a:pt x="1177" y="238"/>
                  </a:lnTo>
                  <a:lnTo>
                    <a:pt x="1181" y="232"/>
                  </a:lnTo>
                  <a:lnTo>
                    <a:pt x="1185" y="222"/>
                  </a:lnTo>
                  <a:lnTo>
                    <a:pt x="1195" y="215"/>
                  </a:lnTo>
                  <a:lnTo>
                    <a:pt x="1207" y="209"/>
                  </a:lnTo>
                  <a:lnTo>
                    <a:pt x="1207" y="209"/>
                  </a:lnTo>
                  <a:lnTo>
                    <a:pt x="1215" y="205"/>
                  </a:lnTo>
                  <a:lnTo>
                    <a:pt x="1221" y="201"/>
                  </a:lnTo>
                  <a:lnTo>
                    <a:pt x="1225" y="197"/>
                  </a:lnTo>
                  <a:lnTo>
                    <a:pt x="1227" y="191"/>
                  </a:lnTo>
                  <a:lnTo>
                    <a:pt x="1229" y="181"/>
                  </a:lnTo>
                  <a:lnTo>
                    <a:pt x="1229" y="171"/>
                  </a:lnTo>
                  <a:lnTo>
                    <a:pt x="1225" y="139"/>
                  </a:lnTo>
                  <a:lnTo>
                    <a:pt x="1225" y="13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89" y="0"/>
                  </a:lnTo>
                  <a:lnTo>
                    <a:pt x="1189" y="0"/>
                  </a:lnTo>
                  <a:lnTo>
                    <a:pt x="1177" y="2"/>
                  </a:lnTo>
                  <a:lnTo>
                    <a:pt x="1163" y="10"/>
                  </a:lnTo>
                  <a:lnTo>
                    <a:pt x="1163" y="10"/>
                  </a:lnTo>
                  <a:lnTo>
                    <a:pt x="1139" y="26"/>
                  </a:lnTo>
                  <a:lnTo>
                    <a:pt x="1117" y="42"/>
                  </a:lnTo>
                  <a:lnTo>
                    <a:pt x="1095" y="59"/>
                  </a:lnTo>
                  <a:lnTo>
                    <a:pt x="1085" y="6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58" y="107"/>
                  </a:lnTo>
                  <a:lnTo>
                    <a:pt x="1036" y="131"/>
                  </a:lnTo>
                  <a:lnTo>
                    <a:pt x="1012" y="151"/>
                  </a:lnTo>
                  <a:lnTo>
                    <a:pt x="986" y="169"/>
                  </a:lnTo>
                  <a:lnTo>
                    <a:pt x="960" y="183"/>
                  </a:lnTo>
                  <a:lnTo>
                    <a:pt x="932" y="195"/>
                  </a:lnTo>
                  <a:lnTo>
                    <a:pt x="901" y="205"/>
                  </a:lnTo>
                  <a:lnTo>
                    <a:pt x="869" y="213"/>
                  </a:lnTo>
                  <a:lnTo>
                    <a:pt x="869" y="213"/>
                  </a:lnTo>
                  <a:lnTo>
                    <a:pt x="819" y="221"/>
                  </a:lnTo>
                  <a:lnTo>
                    <a:pt x="793" y="224"/>
                  </a:lnTo>
                  <a:lnTo>
                    <a:pt x="767" y="230"/>
                  </a:lnTo>
                  <a:lnTo>
                    <a:pt x="767" y="230"/>
                  </a:lnTo>
                  <a:lnTo>
                    <a:pt x="742" y="240"/>
                  </a:lnTo>
                  <a:lnTo>
                    <a:pt x="714" y="250"/>
                  </a:lnTo>
                  <a:lnTo>
                    <a:pt x="688" y="260"/>
                  </a:lnTo>
                  <a:lnTo>
                    <a:pt x="662" y="270"/>
                  </a:lnTo>
                  <a:lnTo>
                    <a:pt x="662" y="270"/>
                  </a:lnTo>
                  <a:lnTo>
                    <a:pt x="602" y="286"/>
                  </a:lnTo>
                  <a:lnTo>
                    <a:pt x="543" y="302"/>
                  </a:lnTo>
                  <a:lnTo>
                    <a:pt x="483" y="318"/>
                  </a:lnTo>
                  <a:lnTo>
                    <a:pt x="423" y="334"/>
                  </a:lnTo>
                  <a:lnTo>
                    <a:pt x="423" y="334"/>
                  </a:lnTo>
                  <a:lnTo>
                    <a:pt x="348" y="358"/>
                  </a:lnTo>
                  <a:lnTo>
                    <a:pt x="274" y="382"/>
                  </a:lnTo>
                  <a:lnTo>
                    <a:pt x="127" y="433"/>
                  </a:lnTo>
                  <a:lnTo>
                    <a:pt x="127" y="433"/>
                  </a:lnTo>
                  <a:lnTo>
                    <a:pt x="115" y="441"/>
                  </a:lnTo>
                  <a:lnTo>
                    <a:pt x="103" y="449"/>
                  </a:lnTo>
                  <a:lnTo>
                    <a:pt x="93" y="459"/>
                  </a:lnTo>
                  <a:lnTo>
                    <a:pt x="87" y="471"/>
                  </a:lnTo>
                  <a:lnTo>
                    <a:pt x="87" y="471"/>
                  </a:lnTo>
                  <a:lnTo>
                    <a:pt x="85" y="491"/>
                  </a:lnTo>
                  <a:lnTo>
                    <a:pt x="83" y="511"/>
                  </a:lnTo>
                  <a:lnTo>
                    <a:pt x="83" y="533"/>
                  </a:lnTo>
                  <a:lnTo>
                    <a:pt x="87" y="553"/>
                  </a:lnTo>
                  <a:lnTo>
                    <a:pt x="87" y="553"/>
                  </a:lnTo>
                  <a:lnTo>
                    <a:pt x="119" y="708"/>
                  </a:lnTo>
                  <a:lnTo>
                    <a:pt x="153" y="863"/>
                  </a:lnTo>
                  <a:lnTo>
                    <a:pt x="153" y="863"/>
                  </a:lnTo>
                  <a:lnTo>
                    <a:pt x="155" y="881"/>
                  </a:lnTo>
                  <a:lnTo>
                    <a:pt x="155" y="898"/>
                  </a:lnTo>
                  <a:lnTo>
                    <a:pt x="153" y="916"/>
                  </a:lnTo>
                  <a:lnTo>
                    <a:pt x="149" y="932"/>
                  </a:lnTo>
                  <a:lnTo>
                    <a:pt x="149" y="932"/>
                  </a:lnTo>
                  <a:lnTo>
                    <a:pt x="125" y="982"/>
                  </a:lnTo>
                  <a:lnTo>
                    <a:pt x="101" y="1032"/>
                  </a:lnTo>
                  <a:lnTo>
                    <a:pt x="87" y="1055"/>
                  </a:lnTo>
                  <a:lnTo>
                    <a:pt x="72" y="1079"/>
                  </a:lnTo>
                  <a:lnTo>
                    <a:pt x="54" y="1101"/>
                  </a:lnTo>
                  <a:lnTo>
                    <a:pt x="32" y="1121"/>
                  </a:lnTo>
                  <a:lnTo>
                    <a:pt x="32" y="1121"/>
                  </a:lnTo>
                  <a:lnTo>
                    <a:pt x="24" y="1129"/>
                  </a:lnTo>
                  <a:lnTo>
                    <a:pt x="16" y="1137"/>
                  </a:lnTo>
                  <a:lnTo>
                    <a:pt x="8" y="1147"/>
                  </a:lnTo>
                  <a:lnTo>
                    <a:pt x="4" y="1157"/>
                  </a:lnTo>
                  <a:lnTo>
                    <a:pt x="4" y="1157"/>
                  </a:lnTo>
                  <a:lnTo>
                    <a:pt x="2" y="1169"/>
                  </a:lnTo>
                  <a:lnTo>
                    <a:pt x="0" y="1183"/>
                  </a:lnTo>
                  <a:lnTo>
                    <a:pt x="2" y="1195"/>
                  </a:lnTo>
                  <a:lnTo>
                    <a:pt x="4" y="1199"/>
                  </a:lnTo>
                  <a:lnTo>
                    <a:pt x="6" y="1203"/>
                  </a:lnTo>
                  <a:lnTo>
                    <a:pt x="6" y="1203"/>
                  </a:lnTo>
                  <a:lnTo>
                    <a:pt x="91" y="1274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201" y="1342"/>
                  </a:lnTo>
                  <a:lnTo>
                    <a:pt x="209" y="1340"/>
                  </a:lnTo>
                  <a:lnTo>
                    <a:pt x="221" y="1336"/>
                  </a:lnTo>
                  <a:lnTo>
                    <a:pt x="221" y="1336"/>
                  </a:lnTo>
                  <a:lnTo>
                    <a:pt x="237" y="1332"/>
                  </a:lnTo>
                  <a:lnTo>
                    <a:pt x="243" y="1328"/>
                  </a:lnTo>
                  <a:lnTo>
                    <a:pt x="249" y="1324"/>
                  </a:lnTo>
                  <a:lnTo>
                    <a:pt x="254" y="1316"/>
                  </a:lnTo>
                  <a:lnTo>
                    <a:pt x="260" y="1306"/>
                  </a:lnTo>
                  <a:lnTo>
                    <a:pt x="270" y="1280"/>
                  </a:lnTo>
                  <a:lnTo>
                    <a:pt x="270" y="1280"/>
                  </a:lnTo>
                  <a:lnTo>
                    <a:pt x="280" y="1260"/>
                  </a:lnTo>
                  <a:lnTo>
                    <a:pt x="292" y="1242"/>
                  </a:lnTo>
                  <a:lnTo>
                    <a:pt x="304" y="1224"/>
                  </a:lnTo>
                  <a:lnTo>
                    <a:pt x="318" y="1211"/>
                  </a:lnTo>
                  <a:lnTo>
                    <a:pt x="318" y="1211"/>
                  </a:lnTo>
                  <a:lnTo>
                    <a:pt x="328" y="1197"/>
                  </a:lnTo>
                  <a:lnTo>
                    <a:pt x="328" y="1197"/>
                  </a:lnTo>
                  <a:lnTo>
                    <a:pt x="340" y="1187"/>
                  </a:lnTo>
                  <a:lnTo>
                    <a:pt x="354" y="1179"/>
                  </a:lnTo>
                  <a:lnTo>
                    <a:pt x="368" y="1175"/>
                  </a:lnTo>
                  <a:lnTo>
                    <a:pt x="382" y="1173"/>
                  </a:lnTo>
                  <a:lnTo>
                    <a:pt x="382" y="1173"/>
                  </a:lnTo>
                  <a:lnTo>
                    <a:pt x="396" y="1175"/>
                  </a:lnTo>
                  <a:lnTo>
                    <a:pt x="408" y="1181"/>
                  </a:lnTo>
                  <a:lnTo>
                    <a:pt x="408" y="1181"/>
                  </a:lnTo>
                  <a:lnTo>
                    <a:pt x="421" y="1187"/>
                  </a:lnTo>
                  <a:lnTo>
                    <a:pt x="435" y="1189"/>
                  </a:lnTo>
                  <a:lnTo>
                    <a:pt x="435" y="1189"/>
                  </a:lnTo>
                  <a:lnTo>
                    <a:pt x="443" y="1189"/>
                  </a:lnTo>
                  <a:lnTo>
                    <a:pt x="451" y="1187"/>
                  </a:lnTo>
                  <a:lnTo>
                    <a:pt x="467" y="1179"/>
                  </a:lnTo>
                  <a:lnTo>
                    <a:pt x="485" y="1169"/>
                  </a:lnTo>
                  <a:lnTo>
                    <a:pt x="503" y="1157"/>
                  </a:lnTo>
                  <a:lnTo>
                    <a:pt x="507" y="1153"/>
                  </a:lnTo>
                  <a:lnTo>
                    <a:pt x="507" y="1153"/>
                  </a:lnTo>
                  <a:lnTo>
                    <a:pt x="531" y="1137"/>
                  </a:lnTo>
                  <a:lnTo>
                    <a:pt x="557" y="1121"/>
                  </a:lnTo>
                  <a:lnTo>
                    <a:pt x="584" y="1105"/>
                  </a:lnTo>
                  <a:lnTo>
                    <a:pt x="614" y="1091"/>
                  </a:lnTo>
                  <a:lnTo>
                    <a:pt x="646" y="1079"/>
                  </a:lnTo>
                  <a:lnTo>
                    <a:pt x="680" y="1069"/>
                  </a:lnTo>
                  <a:lnTo>
                    <a:pt x="716" y="1061"/>
                  </a:lnTo>
                  <a:lnTo>
                    <a:pt x="753" y="1057"/>
                  </a:lnTo>
                  <a:lnTo>
                    <a:pt x="753" y="1057"/>
                  </a:lnTo>
                  <a:lnTo>
                    <a:pt x="763" y="1057"/>
                  </a:lnTo>
                  <a:lnTo>
                    <a:pt x="763" y="1057"/>
                  </a:lnTo>
                  <a:lnTo>
                    <a:pt x="767" y="1046"/>
                  </a:lnTo>
                  <a:lnTo>
                    <a:pt x="767" y="1046"/>
                  </a:lnTo>
                  <a:lnTo>
                    <a:pt x="771" y="1034"/>
                  </a:lnTo>
                  <a:lnTo>
                    <a:pt x="777" y="1022"/>
                  </a:lnTo>
                  <a:lnTo>
                    <a:pt x="785" y="1014"/>
                  </a:lnTo>
                  <a:lnTo>
                    <a:pt x="791" y="1008"/>
                  </a:lnTo>
                  <a:lnTo>
                    <a:pt x="791" y="1008"/>
                  </a:lnTo>
                  <a:lnTo>
                    <a:pt x="795" y="1002"/>
                  </a:lnTo>
                  <a:lnTo>
                    <a:pt x="795" y="1002"/>
                  </a:lnTo>
                  <a:lnTo>
                    <a:pt x="801" y="996"/>
                  </a:lnTo>
                  <a:lnTo>
                    <a:pt x="809" y="992"/>
                  </a:lnTo>
                  <a:lnTo>
                    <a:pt x="817" y="988"/>
                  </a:lnTo>
                  <a:lnTo>
                    <a:pt x="827" y="988"/>
                  </a:lnTo>
                  <a:lnTo>
                    <a:pt x="827" y="988"/>
                  </a:lnTo>
                  <a:lnTo>
                    <a:pt x="829" y="988"/>
                  </a:lnTo>
                  <a:lnTo>
                    <a:pt x="829" y="988"/>
                  </a:lnTo>
                  <a:lnTo>
                    <a:pt x="839" y="990"/>
                  </a:lnTo>
                  <a:lnTo>
                    <a:pt x="847" y="994"/>
                  </a:lnTo>
                  <a:lnTo>
                    <a:pt x="855" y="1000"/>
                  </a:lnTo>
                  <a:lnTo>
                    <a:pt x="861" y="1008"/>
                  </a:lnTo>
                  <a:lnTo>
                    <a:pt x="861" y="1008"/>
                  </a:lnTo>
                  <a:lnTo>
                    <a:pt x="865" y="1012"/>
                  </a:lnTo>
                  <a:lnTo>
                    <a:pt x="865" y="1012"/>
                  </a:lnTo>
                  <a:lnTo>
                    <a:pt x="871" y="1020"/>
                  </a:lnTo>
                  <a:lnTo>
                    <a:pt x="879" y="1032"/>
                  </a:lnTo>
                  <a:lnTo>
                    <a:pt x="883" y="1046"/>
                  </a:lnTo>
                  <a:lnTo>
                    <a:pt x="883" y="1053"/>
                  </a:lnTo>
                  <a:lnTo>
                    <a:pt x="883" y="1061"/>
                  </a:lnTo>
                  <a:lnTo>
                    <a:pt x="883" y="1061"/>
                  </a:lnTo>
                  <a:lnTo>
                    <a:pt x="877" y="1103"/>
                  </a:lnTo>
                  <a:lnTo>
                    <a:pt x="877" y="1103"/>
                  </a:lnTo>
                  <a:lnTo>
                    <a:pt x="891" y="1103"/>
                  </a:lnTo>
                  <a:lnTo>
                    <a:pt x="891" y="1103"/>
                  </a:lnTo>
                  <a:lnTo>
                    <a:pt x="907" y="1101"/>
                  </a:lnTo>
                  <a:lnTo>
                    <a:pt x="924" y="1097"/>
                  </a:lnTo>
                  <a:lnTo>
                    <a:pt x="940" y="1091"/>
                  </a:lnTo>
                  <a:lnTo>
                    <a:pt x="956" y="1083"/>
                  </a:lnTo>
                  <a:lnTo>
                    <a:pt x="972" y="1073"/>
                  </a:lnTo>
                  <a:lnTo>
                    <a:pt x="988" y="1061"/>
                  </a:lnTo>
                  <a:lnTo>
                    <a:pt x="1002" y="1048"/>
                  </a:lnTo>
                  <a:lnTo>
                    <a:pt x="1014" y="1034"/>
                  </a:lnTo>
                  <a:lnTo>
                    <a:pt x="1014" y="10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0" name="Freeform 10"/>
            <p:cNvSpPr>
              <a:spLocks/>
            </p:cNvSpPr>
            <p:nvPr/>
          </p:nvSpPr>
          <p:spPr bwMode="auto">
            <a:xfrm>
              <a:off x="7469745" y="2529368"/>
              <a:ext cx="174300" cy="252690"/>
            </a:xfrm>
            <a:custGeom>
              <a:avLst/>
              <a:gdLst>
                <a:gd name="T0" fmla="*/ 420 w 1052"/>
                <a:gd name="T1" fmla="*/ 203 h 1541"/>
                <a:gd name="T2" fmla="*/ 444 w 1052"/>
                <a:gd name="T3" fmla="*/ 277 h 1541"/>
                <a:gd name="T4" fmla="*/ 476 w 1052"/>
                <a:gd name="T5" fmla="*/ 314 h 1541"/>
                <a:gd name="T6" fmla="*/ 488 w 1052"/>
                <a:gd name="T7" fmla="*/ 334 h 1541"/>
                <a:gd name="T8" fmla="*/ 486 w 1052"/>
                <a:gd name="T9" fmla="*/ 380 h 1541"/>
                <a:gd name="T10" fmla="*/ 464 w 1052"/>
                <a:gd name="T11" fmla="*/ 428 h 1541"/>
                <a:gd name="T12" fmla="*/ 223 w 1052"/>
                <a:gd name="T13" fmla="*/ 656 h 1541"/>
                <a:gd name="T14" fmla="*/ 207 w 1052"/>
                <a:gd name="T15" fmla="*/ 664 h 1541"/>
                <a:gd name="T16" fmla="*/ 32 w 1052"/>
                <a:gd name="T17" fmla="*/ 708 h 1541"/>
                <a:gd name="T18" fmla="*/ 2 w 1052"/>
                <a:gd name="T19" fmla="*/ 740 h 1541"/>
                <a:gd name="T20" fmla="*/ 4 w 1052"/>
                <a:gd name="T21" fmla="*/ 823 h 1541"/>
                <a:gd name="T22" fmla="*/ 14 w 1052"/>
                <a:gd name="T23" fmla="*/ 909 h 1541"/>
                <a:gd name="T24" fmla="*/ 46 w 1052"/>
                <a:gd name="T25" fmla="*/ 949 h 1541"/>
                <a:gd name="T26" fmla="*/ 116 w 1052"/>
                <a:gd name="T27" fmla="*/ 1034 h 1541"/>
                <a:gd name="T28" fmla="*/ 144 w 1052"/>
                <a:gd name="T29" fmla="*/ 1092 h 1541"/>
                <a:gd name="T30" fmla="*/ 207 w 1052"/>
                <a:gd name="T31" fmla="*/ 1153 h 1541"/>
                <a:gd name="T32" fmla="*/ 285 w 1052"/>
                <a:gd name="T33" fmla="*/ 1169 h 1541"/>
                <a:gd name="T34" fmla="*/ 307 w 1052"/>
                <a:gd name="T35" fmla="*/ 1177 h 1541"/>
                <a:gd name="T36" fmla="*/ 346 w 1052"/>
                <a:gd name="T37" fmla="*/ 1211 h 1541"/>
                <a:gd name="T38" fmla="*/ 394 w 1052"/>
                <a:gd name="T39" fmla="*/ 1217 h 1541"/>
                <a:gd name="T40" fmla="*/ 442 w 1052"/>
                <a:gd name="T41" fmla="*/ 1312 h 1541"/>
                <a:gd name="T42" fmla="*/ 436 w 1052"/>
                <a:gd name="T43" fmla="*/ 1354 h 1541"/>
                <a:gd name="T44" fmla="*/ 414 w 1052"/>
                <a:gd name="T45" fmla="*/ 1394 h 1541"/>
                <a:gd name="T46" fmla="*/ 430 w 1052"/>
                <a:gd name="T47" fmla="*/ 1434 h 1541"/>
                <a:gd name="T48" fmla="*/ 499 w 1052"/>
                <a:gd name="T49" fmla="*/ 1483 h 1541"/>
                <a:gd name="T50" fmla="*/ 605 w 1052"/>
                <a:gd name="T51" fmla="*/ 1521 h 1541"/>
                <a:gd name="T52" fmla="*/ 641 w 1052"/>
                <a:gd name="T53" fmla="*/ 1523 h 1541"/>
                <a:gd name="T54" fmla="*/ 674 w 1052"/>
                <a:gd name="T55" fmla="*/ 1531 h 1541"/>
                <a:gd name="T56" fmla="*/ 726 w 1052"/>
                <a:gd name="T57" fmla="*/ 1541 h 1541"/>
                <a:gd name="T58" fmla="*/ 752 w 1052"/>
                <a:gd name="T59" fmla="*/ 1535 h 1541"/>
                <a:gd name="T60" fmla="*/ 794 w 1052"/>
                <a:gd name="T61" fmla="*/ 1481 h 1541"/>
                <a:gd name="T62" fmla="*/ 816 w 1052"/>
                <a:gd name="T63" fmla="*/ 1432 h 1541"/>
                <a:gd name="T64" fmla="*/ 889 w 1052"/>
                <a:gd name="T65" fmla="*/ 1340 h 1541"/>
                <a:gd name="T66" fmla="*/ 969 w 1052"/>
                <a:gd name="T67" fmla="*/ 1296 h 1541"/>
                <a:gd name="T68" fmla="*/ 1040 w 1052"/>
                <a:gd name="T69" fmla="*/ 1235 h 1541"/>
                <a:gd name="T70" fmla="*/ 1052 w 1052"/>
                <a:gd name="T71" fmla="*/ 1145 h 1541"/>
                <a:gd name="T72" fmla="*/ 1036 w 1052"/>
                <a:gd name="T73" fmla="*/ 1032 h 1541"/>
                <a:gd name="T74" fmla="*/ 967 w 1052"/>
                <a:gd name="T75" fmla="*/ 811 h 1541"/>
                <a:gd name="T76" fmla="*/ 867 w 1052"/>
                <a:gd name="T77" fmla="*/ 563 h 1541"/>
                <a:gd name="T78" fmla="*/ 833 w 1052"/>
                <a:gd name="T79" fmla="*/ 410 h 1541"/>
                <a:gd name="T80" fmla="*/ 820 w 1052"/>
                <a:gd name="T81" fmla="*/ 330 h 1541"/>
                <a:gd name="T82" fmla="*/ 786 w 1052"/>
                <a:gd name="T83" fmla="*/ 193 h 1541"/>
                <a:gd name="T84" fmla="*/ 772 w 1052"/>
                <a:gd name="T85" fmla="*/ 155 h 1541"/>
                <a:gd name="T86" fmla="*/ 724 w 1052"/>
                <a:gd name="T87" fmla="*/ 102 h 1541"/>
                <a:gd name="T88" fmla="*/ 561 w 1052"/>
                <a:gd name="T89" fmla="*/ 8 h 1541"/>
                <a:gd name="T90" fmla="*/ 521 w 1052"/>
                <a:gd name="T91" fmla="*/ 0 h 1541"/>
                <a:gd name="T92" fmla="*/ 493 w 1052"/>
                <a:gd name="T93" fmla="*/ 6 h 1541"/>
                <a:gd name="T94" fmla="*/ 376 w 1052"/>
                <a:gd name="T95" fmla="*/ 128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52" h="1541">
                  <a:moveTo>
                    <a:pt x="376" y="128"/>
                  </a:moveTo>
                  <a:lnTo>
                    <a:pt x="376" y="128"/>
                  </a:lnTo>
                  <a:lnTo>
                    <a:pt x="406" y="179"/>
                  </a:lnTo>
                  <a:lnTo>
                    <a:pt x="420" y="203"/>
                  </a:lnTo>
                  <a:lnTo>
                    <a:pt x="430" y="231"/>
                  </a:lnTo>
                  <a:lnTo>
                    <a:pt x="430" y="231"/>
                  </a:lnTo>
                  <a:lnTo>
                    <a:pt x="436" y="255"/>
                  </a:lnTo>
                  <a:lnTo>
                    <a:pt x="444" y="277"/>
                  </a:lnTo>
                  <a:lnTo>
                    <a:pt x="450" y="287"/>
                  </a:lnTo>
                  <a:lnTo>
                    <a:pt x="458" y="296"/>
                  </a:lnTo>
                  <a:lnTo>
                    <a:pt x="466" y="306"/>
                  </a:lnTo>
                  <a:lnTo>
                    <a:pt x="476" y="314"/>
                  </a:lnTo>
                  <a:lnTo>
                    <a:pt x="476" y="314"/>
                  </a:lnTo>
                  <a:lnTo>
                    <a:pt x="480" y="318"/>
                  </a:lnTo>
                  <a:lnTo>
                    <a:pt x="484" y="322"/>
                  </a:lnTo>
                  <a:lnTo>
                    <a:pt x="488" y="334"/>
                  </a:lnTo>
                  <a:lnTo>
                    <a:pt x="490" y="348"/>
                  </a:lnTo>
                  <a:lnTo>
                    <a:pt x="490" y="362"/>
                  </a:lnTo>
                  <a:lnTo>
                    <a:pt x="490" y="362"/>
                  </a:lnTo>
                  <a:lnTo>
                    <a:pt x="486" y="380"/>
                  </a:lnTo>
                  <a:lnTo>
                    <a:pt x="482" y="398"/>
                  </a:lnTo>
                  <a:lnTo>
                    <a:pt x="474" y="414"/>
                  </a:lnTo>
                  <a:lnTo>
                    <a:pt x="470" y="420"/>
                  </a:lnTo>
                  <a:lnTo>
                    <a:pt x="464" y="428"/>
                  </a:lnTo>
                  <a:lnTo>
                    <a:pt x="464" y="428"/>
                  </a:lnTo>
                  <a:lnTo>
                    <a:pt x="404" y="485"/>
                  </a:lnTo>
                  <a:lnTo>
                    <a:pt x="344" y="543"/>
                  </a:lnTo>
                  <a:lnTo>
                    <a:pt x="223" y="656"/>
                  </a:lnTo>
                  <a:lnTo>
                    <a:pt x="223" y="656"/>
                  </a:lnTo>
                  <a:lnTo>
                    <a:pt x="215" y="660"/>
                  </a:lnTo>
                  <a:lnTo>
                    <a:pt x="207" y="664"/>
                  </a:lnTo>
                  <a:lnTo>
                    <a:pt x="207" y="664"/>
                  </a:lnTo>
                  <a:lnTo>
                    <a:pt x="120" y="684"/>
                  </a:lnTo>
                  <a:lnTo>
                    <a:pt x="76" y="696"/>
                  </a:lnTo>
                  <a:lnTo>
                    <a:pt x="32" y="708"/>
                  </a:lnTo>
                  <a:lnTo>
                    <a:pt x="32" y="708"/>
                  </a:lnTo>
                  <a:lnTo>
                    <a:pt x="22" y="714"/>
                  </a:lnTo>
                  <a:lnTo>
                    <a:pt x="12" y="724"/>
                  </a:lnTo>
                  <a:lnTo>
                    <a:pt x="4" y="734"/>
                  </a:lnTo>
                  <a:lnTo>
                    <a:pt x="2" y="740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2" y="784"/>
                  </a:lnTo>
                  <a:lnTo>
                    <a:pt x="4" y="823"/>
                  </a:lnTo>
                  <a:lnTo>
                    <a:pt x="8" y="863"/>
                  </a:lnTo>
                  <a:lnTo>
                    <a:pt x="12" y="901"/>
                  </a:lnTo>
                  <a:lnTo>
                    <a:pt x="12" y="901"/>
                  </a:lnTo>
                  <a:lnTo>
                    <a:pt x="14" y="909"/>
                  </a:lnTo>
                  <a:lnTo>
                    <a:pt x="16" y="915"/>
                  </a:lnTo>
                  <a:lnTo>
                    <a:pt x="26" y="927"/>
                  </a:lnTo>
                  <a:lnTo>
                    <a:pt x="46" y="949"/>
                  </a:lnTo>
                  <a:lnTo>
                    <a:pt x="46" y="949"/>
                  </a:lnTo>
                  <a:lnTo>
                    <a:pt x="68" y="972"/>
                  </a:lnTo>
                  <a:lnTo>
                    <a:pt x="90" y="996"/>
                  </a:lnTo>
                  <a:lnTo>
                    <a:pt x="108" y="1022"/>
                  </a:lnTo>
                  <a:lnTo>
                    <a:pt x="116" y="1034"/>
                  </a:lnTo>
                  <a:lnTo>
                    <a:pt x="122" y="1048"/>
                  </a:lnTo>
                  <a:lnTo>
                    <a:pt x="122" y="1048"/>
                  </a:lnTo>
                  <a:lnTo>
                    <a:pt x="132" y="1070"/>
                  </a:lnTo>
                  <a:lnTo>
                    <a:pt x="144" y="1092"/>
                  </a:lnTo>
                  <a:lnTo>
                    <a:pt x="156" y="1110"/>
                  </a:lnTo>
                  <a:lnTo>
                    <a:pt x="171" y="1127"/>
                  </a:lnTo>
                  <a:lnTo>
                    <a:pt x="189" y="1141"/>
                  </a:lnTo>
                  <a:lnTo>
                    <a:pt x="207" y="1153"/>
                  </a:lnTo>
                  <a:lnTo>
                    <a:pt x="229" y="1161"/>
                  </a:lnTo>
                  <a:lnTo>
                    <a:pt x="253" y="1167"/>
                  </a:lnTo>
                  <a:lnTo>
                    <a:pt x="253" y="1167"/>
                  </a:lnTo>
                  <a:lnTo>
                    <a:pt x="285" y="1169"/>
                  </a:lnTo>
                  <a:lnTo>
                    <a:pt x="299" y="1171"/>
                  </a:lnTo>
                  <a:lnTo>
                    <a:pt x="305" y="1173"/>
                  </a:lnTo>
                  <a:lnTo>
                    <a:pt x="307" y="1177"/>
                  </a:lnTo>
                  <a:lnTo>
                    <a:pt x="307" y="1177"/>
                  </a:lnTo>
                  <a:lnTo>
                    <a:pt x="315" y="1191"/>
                  </a:lnTo>
                  <a:lnTo>
                    <a:pt x="324" y="1201"/>
                  </a:lnTo>
                  <a:lnTo>
                    <a:pt x="334" y="1209"/>
                  </a:lnTo>
                  <a:lnTo>
                    <a:pt x="346" y="1211"/>
                  </a:lnTo>
                  <a:lnTo>
                    <a:pt x="358" y="1213"/>
                  </a:lnTo>
                  <a:lnTo>
                    <a:pt x="370" y="1215"/>
                  </a:lnTo>
                  <a:lnTo>
                    <a:pt x="394" y="1217"/>
                  </a:lnTo>
                  <a:lnTo>
                    <a:pt x="394" y="1217"/>
                  </a:lnTo>
                  <a:lnTo>
                    <a:pt x="420" y="1265"/>
                  </a:lnTo>
                  <a:lnTo>
                    <a:pt x="432" y="1289"/>
                  </a:lnTo>
                  <a:lnTo>
                    <a:pt x="442" y="1312"/>
                  </a:lnTo>
                  <a:lnTo>
                    <a:pt x="442" y="1312"/>
                  </a:lnTo>
                  <a:lnTo>
                    <a:pt x="444" y="1322"/>
                  </a:lnTo>
                  <a:lnTo>
                    <a:pt x="444" y="1334"/>
                  </a:lnTo>
                  <a:lnTo>
                    <a:pt x="440" y="1344"/>
                  </a:lnTo>
                  <a:lnTo>
                    <a:pt x="436" y="1354"/>
                  </a:lnTo>
                  <a:lnTo>
                    <a:pt x="436" y="1354"/>
                  </a:lnTo>
                  <a:lnTo>
                    <a:pt x="422" y="1374"/>
                  </a:lnTo>
                  <a:lnTo>
                    <a:pt x="418" y="1384"/>
                  </a:lnTo>
                  <a:lnTo>
                    <a:pt x="414" y="1394"/>
                  </a:lnTo>
                  <a:lnTo>
                    <a:pt x="414" y="1404"/>
                  </a:lnTo>
                  <a:lnTo>
                    <a:pt x="416" y="1414"/>
                  </a:lnTo>
                  <a:lnTo>
                    <a:pt x="420" y="1424"/>
                  </a:lnTo>
                  <a:lnTo>
                    <a:pt x="430" y="1434"/>
                  </a:lnTo>
                  <a:lnTo>
                    <a:pt x="430" y="1434"/>
                  </a:lnTo>
                  <a:lnTo>
                    <a:pt x="454" y="1452"/>
                  </a:lnTo>
                  <a:lnTo>
                    <a:pt x="476" y="1467"/>
                  </a:lnTo>
                  <a:lnTo>
                    <a:pt x="499" y="1483"/>
                  </a:lnTo>
                  <a:lnTo>
                    <a:pt x="523" y="1497"/>
                  </a:lnTo>
                  <a:lnTo>
                    <a:pt x="549" y="1507"/>
                  </a:lnTo>
                  <a:lnTo>
                    <a:pt x="577" y="1515"/>
                  </a:lnTo>
                  <a:lnTo>
                    <a:pt x="605" y="1521"/>
                  </a:lnTo>
                  <a:lnTo>
                    <a:pt x="635" y="1523"/>
                  </a:lnTo>
                  <a:lnTo>
                    <a:pt x="635" y="1523"/>
                  </a:lnTo>
                  <a:lnTo>
                    <a:pt x="641" y="1523"/>
                  </a:lnTo>
                  <a:lnTo>
                    <a:pt x="641" y="1523"/>
                  </a:lnTo>
                  <a:lnTo>
                    <a:pt x="643" y="1523"/>
                  </a:lnTo>
                  <a:lnTo>
                    <a:pt x="643" y="1523"/>
                  </a:lnTo>
                  <a:lnTo>
                    <a:pt x="658" y="1525"/>
                  </a:lnTo>
                  <a:lnTo>
                    <a:pt x="674" y="1531"/>
                  </a:lnTo>
                  <a:lnTo>
                    <a:pt x="692" y="1537"/>
                  </a:lnTo>
                  <a:lnTo>
                    <a:pt x="708" y="1541"/>
                  </a:lnTo>
                  <a:lnTo>
                    <a:pt x="708" y="1541"/>
                  </a:lnTo>
                  <a:lnTo>
                    <a:pt x="726" y="1541"/>
                  </a:lnTo>
                  <a:lnTo>
                    <a:pt x="726" y="1541"/>
                  </a:lnTo>
                  <a:lnTo>
                    <a:pt x="740" y="1541"/>
                  </a:lnTo>
                  <a:lnTo>
                    <a:pt x="746" y="1539"/>
                  </a:lnTo>
                  <a:lnTo>
                    <a:pt x="752" y="1535"/>
                  </a:lnTo>
                  <a:lnTo>
                    <a:pt x="752" y="1535"/>
                  </a:lnTo>
                  <a:lnTo>
                    <a:pt x="768" y="1519"/>
                  </a:lnTo>
                  <a:lnTo>
                    <a:pt x="782" y="1501"/>
                  </a:lnTo>
                  <a:lnTo>
                    <a:pt x="794" y="1481"/>
                  </a:lnTo>
                  <a:lnTo>
                    <a:pt x="800" y="1473"/>
                  </a:lnTo>
                  <a:lnTo>
                    <a:pt x="804" y="1463"/>
                  </a:lnTo>
                  <a:lnTo>
                    <a:pt x="804" y="1463"/>
                  </a:lnTo>
                  <a:lnTo>
                    <a:pt x="816" y="1432"/>
                  </a:lnTo>
                  <a:lnTo>
                    <a:pt x="829" y="1404"/>
                  </a:lnTo>
                  <a:lnTo>
                    <a:pt x="847" y="1380"/>
                  </a:lnTo>
                  <a:lnTo>
                    <a:pt x="867" y="1358"/>
                  </a:lnTo>
                  <a:lnTo>
                    <a:pt x="889" y="1340"/>
                  </a:lnTo>
                  <a:lnTo>
                    <a:pt x="915" y="1324"/>
                  </a:lnTo>
                  <a:lnTo>
                    <a:pt x="941" y="1308"/>
                  </a:lnTo>
                  <a:lnTo>
                    <a:pt x="969" y="1296"/>
                  </a:lnTo>
                  <a:lnTo>
                    <a:pt x="969" y="1296"/>
                  </a:lnTo>
                  <a:lnTo>
                    <a:pt x="994" y="1285"/>
                  </a:lnTo>
                  <a:lnTo>
                    <a:pt x="1014" y="1269"/>
                  </a:lnTo>
                  <a:lnTo>
                    <a:pt x="1028" y="1253"/>
                  </a:lnTo>
                  <a:lnTo>
                    <a:pt x="1040" y="1235"/>
                  </a:lnTo>
                  <a:lnTo>
                    <a:pt x="1048" y="1215"/>
                  </a:lnTo>
                  <a:lnTo>
                    <a:pt x="1052" y="1193"/>
                  </a:lnTo>
                  <a:lnTo>
                    <a:pt x="1052" y="1171"/>
                  </a:lnTo>
                  <a:lnTo>
                    <a:pt x="1052" y="1145"/>
                  </a:lnTo>
                  <a:lnTo>
                    <a:pt x="1052" y="1145"/>
                  </a:lnTo>
                  <a:lnTo>
                    <a:pt x="1050" y="1118"/>
                  </a:lnTo>
                  <a:lnTo>
                    <a:pt x="1046" y="1088"/>
                  </a:lnTo>
                  <a:lnTo>
                    <a:pt x="1036" y="1032"/>
                  </a:lnTo>
                  <a:lnTo>
                    <a:pt x="1022" y="976"/>
                  </a:lnTo>
                  <a:lnTo>
                    <a:pt x="1006" y="921"/>
                  </a:lnTo>
                  <a:lnTo>
                    <a:pt x="987" y="865"/>
                  </a:lnTo>
                  <a:lnTo>
                    <a:pt x="967" y="811"/>
                  </a:lnTo>
                  <a:lnTo>
                    <a:pt x="925" y="704"/>
                  </a:lnTo>
                  <a:lnTo>
                    <a:pt x="925" y="704"/>
                  </a:lnTo>
                  <a:lnTo>
                    <a:pt x="895" y="632"/>
                  </a:lnTo>
                  <a:lnTo>
                    <a:pt x="867" y="563"/>
                  </a:lnTo>
                  <a:lnTo>
                    <a:pt x="853" y="525"/>
                  </a:lnTo>
                  <a:lnTo>
                    <a:pt x="843" y="489"/>
                  </a:lnTo>
                  <a:lnTo>
                    <a:pt x="837" y="450"/>
                  </a:lnTo>
                  <a:lnTo>
                    <a:pt x="833" y="410"/>
                  </a:lnTo>
                  <a:lnTo>
                    <a:pt x="833" y="410"/>
                  </a:lnTo>
                  <a:lnTo>
                    <a:pt x="831" y="384"/>
                  </a:lnTo>
                  <a:lnTo>
                    <a:pt x="827" y="356"/>
                  </a:lnTo>
                  <a:lnTo>
                    <a:pt x="820" y="330"/>
                  </a:lnTo>
                  <a:lnTo>
                    <a:pt x="814" y="302"/>
                  </a:lnTo>
                  <a:lnTo>
                    <a:pt x="798" y="249"/>
                  </a:lnTo>
                  <a:lnTo>
                    <a:pt x="790" y="221"/>
                  </a:lnTo>
                  <a:lnTo>
                    <a:pt x="786" y="193"/>
                  </a:lnTo>
                  <a:lnTo>
                    <a:pt x="786" y="193"/>
                  </a:lnTo>
                  <a:lnTo>
                    <a:pt x="784" y="181"/>
                  </a:lnTo>
                  <a:lnTo>
                    <a:pt x="778" y="169"/>
                  </a:lnTo>
                  <a:lnTo>
                    <a:pt x="772" y="155"/>
                  </a:lnTo>
                  <a:lnTo>
                    <a:pt x="764" y="143"/>
                  </a:lnTo>
                  <a:lnTo>
                    <a:pt x="746" y="122"/>
                  </a:lnTo>
                  <a:lnTo>
                    <a:pt x="724" y="102"/>
                  </a:lnTo>
                  <a:lnTo>
                    <a:pt x="724" y="102"/>
                  </a:lnTo>
                  <a:lnTo>
                    <a:pt x="686" y="76"/>
                  </a:lnTo>
                  <a:lnTo>
                    <a:pt x="645" y="52"/>
                  </a:lnTo>
                  <a:lnTo>
                    <a:pt x="603" y="28"/>
                  </a:lnTo>
                  <a:lnTo>
                    <a:pt x="561" y="8"/>
                  </a:lnTo>
                  <a:lnTo>
                    <a:pt x="561" y="8"/>
                  </a:lnTo>
                  <a:lnTo>
                    <a:pt x="543" y="2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05" y="2"/>
                  </a:lnTo>
                  <a:lnTo>
                    <a:pt x="497" y="4"/>
                  </a:lnTo>
                  <a:lnTo>
                    <a:pt x="493" y="6"/>
                  </a:lnTo>
                  <a:lnTo>
                    <a:pt x="493" y="6"/>
                  </a:lnTo>
                  <a:lnTo>
                    <a:pt x="462" y="36"/>
                  </a:lnTo>
                  <a:lnTo>
                    <a:pt x="430" y="68"/>
                  </a:lnTo>
                  <a:lnTo>
                    <a:pt x="376" y="128"/>
                  </a:lnTo>
                  <a:lnTo>
                    <a:pt x="376" y="1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1" name="Freeform 11"/>
            <p:cNvSpPr>
              <a:spLocks/>
            </p:cNvSpPr>
            <p:nvPr/>
          </p:nvSpPr>
          <p:spPr bwMode="auto">
            <a:xfrm>
              <a:off x="6943199" y="2847056"/>
              <a:ext cx="229142" cy="211532"/>
            </a:xfrm>
            <a:custGeom>
              <a:avLst/>
              <a:gdLst>
                <a:gd name="T0" fmla="*/ 1359 w 1383"/>
                <a:gd name="T1" fmla="*/ 341 h 1290"/>
                <a:gd name="T2" fmla="*/ 1296 w 1383"/>
                <a:gd name="T3" fmla="*/ 316 h 1290"/>
                <a:gd name="T4" fmla="*/ 1270 w 1383"/>
                <a:gd name="T5" fmla="*/ 256 h 1290"/>
                <a:gd name="T6" fmla="*/ 1238 w 1383"/>
                <a:gd name="T7" fmla="*/ 202 h 1290"/>
                <a:gd name="T8" fmla="*/ 1173 w 1383"/>
                <a:gd name="T9" fmla="*/ 228 h 1290"/>
                <a:gd name="T10" fmla="*/ 1033 w 1383"/>
                <a:gd name="T11" fmla="*/ 230 h 1290"/>
                <a:gd name="T12" fmla="*/ 890 w 1383"/>
                <a:gd name="T13" fmla="*/ 139 h 1290"/>
                <a:gd name="T14" fmla="*/ 833 w 1383"/>
                <a:gd name="T15" fmla="*/ 53 h 1290"/>
                <a:gd name="T16" fmla="*/ 751 w 1383"/>
                <a:gd name="T17" fmla="*/ 79 h 1290"/>
                <a:gd name="T18" fmla="*/ 715 w 1383"/>
                <a:gd name="T19" fmla="*/ 103 h 1290"/>
                <a:gd name="T20" fmla="*/ 709 w 1383"/>
                <a:gd name="T21" fmla="*/ 105 h 1290"/>
                <a:gd name="T22" fmla="*/ 678 w 1383"/>
                <a:gd name="T23" fmla="*/ 85 h 1290"/>
                <a:gd name="T24" fmla="*/ 656 w 1383"/>
                <a:gd name="T25" fmla="*/ 47 h 1290"/>
                <a:gd name="T26" fmla="*/ 580 w 1383"/>
                <a:gd name="T27" fmla="*/ 41 h 1290"/>
                <a:gd name="T28" fmla="*/ 516 w 1383"/>
                <a:gd name="T29" fmla="*/ 117 h 1290"/>
                <a:gd name="T30" fmla="*/ 463 w 1383"/>
                <a:gd name="T31" fmla="*/ 204 h 1290"/>
                <a:gd name="T32" fmla="*/ 405 w 1383"/>
                <a:gd name="T33" fmla="*/ 262 h 1290"/>
                <a:gd name="T34" fmla="*/ 330 w 1383"/>
                <a:gd name="T35" fmla="*/ 250 h 1290"/>
                <a:gd name="T36" fmla="*/ 302 w 1383"/>
                <a:gd name="T37" fmla="*/ 234 h 1290"/>
                <a:gd name="T38" fmla="*/ 254 w 1383"/>
                <a:gd name="T39" fmla="*/ 302 h 1290"/>
                <a:gd name="T40" fmla="*/ 182 w 1383"/>
                <a:gd name="T41" fmla="*/ 306 h 1290"/>
                <a:gd name="T42" fmla="*/ 119 w 1383"/>
                <a:gd name="T43" fmla="*/ 306 h 1290"/>
                <a:gd name="T44" fmla="*/ 121 w 1383"/>
                <a:gd name="T45" fmla="*/ 355 h 1290"/>
                <a:gd name="T46" fmla="*/ 103 w 1383"/>
                <a:gd name="T47" fmla="*/ 447 h 1290"/>
                <a:gd name="T48" fmla="*/ 23 w 1383"/>
                <a:gd name="T49" fmla="*/ 681 h 1290"/>
                <a:gd name="T50" fmla="*/ 53 w 1383"/>
                <a:gd name="T51" fmla="*/ 660 h 1290"/>
                <a:gd name="T52" fmla="*/ 69 w 1383"/>
                <a:gd name="T53" fmla="*/ 602 h 1290"/>
                <a:gd name="T54" fmla="*/ 107 w 1383"/>
                <a:gd name="T55" fmla="*/ 582 h 1290"/>
                <a:gd name="T56" fmla="*/ 188 w 1383"/>
                <a:gd name="T57" fmla="*/ 604 h 1290"/>
                <a:gd name="T58" fmla="*/ 204 w 1383"/>
                <a:gd name="T59" fmla="*/ 606 h 1290"/>
                <a:gd name="T60" fmla="*/ 236 w 1383"/>
                <a:gd name="T61" fmla="*/ 660 h 1290"/>
                <a:gd name="T62" fmla="*/ 298 w 1383"/>
                <a:gd name="T63" fmla="*/ 739 h 1290"/>
                <a:gd name="T64" fmla="*/ 427 w 1383"/>
                <a:gd name="T65" fmla="*/ 787 h 1290"/>
                <a:gd name="T66" fmla="*/ 487 w 1383"/>
                <a:gd name="T67" fmla="*/ 829 h 1290"/>
                <a:gd name="T68" fmla="*/ 570 w 1383"/>
                <a:gd name="T69" fmla="*/ 864 h 1290"/>
                <a:gd name="T70" fmla="*/ 630 w 1383"/>
                <a:gd name="T71" fmla="*/ 856 h 1290"/>
                <a:gd name="T72" fmla="*/ 676 w 1383"/>
                <a:gd name="T73" fmla="*/ 852 h 1290"/>
                <a:gd name="T74" fmla="*/ 721 w 1383"/>
                <a:gd name="T75" fmla="*/ 890 h 1290"/>
                <a:gd name="T76" fmla="*/ 727 w 1383"/>
                <a:gd name="T77" fmla="*/ 962 h 1290"/>
                <a:gd name="T78" fmla="*/ 672 w 1383"/>
                <a:gd name="T79" fmla="*/ 1013 h 1290"/>
                <a:gd name="T80" fmla="*/ 691 w 1383"/>
                <a:gd name="T81" fmla="*/ 1081 h 1290"/>
                <a:gd name="T82" fmla="*/ 785 w 1383"/>
                <a:gd name="T83" fmla="*/ 1196 h 1290"/>
                <a:gd name="T84" fmla="*/ 819 w 1383"/>
                <a:gd name="T85" fmla="*/ 1270 h 1290"/>
                <a:gd name="T86" fmla="*/ 980 w 1383"/>
                <a:gd name="T87" fmla="*/ 1149 h 1290"/>
                <a:gd name="T88" fmla="*/ 936 w 1383"/>
                <a:gd name="T89" fmla="*/ 1069 h 1290"/>
                <a:gd name="T90" fmla="*/ 970 w 1383"/>
                <a:gd name="T91" fmla="*/ 1002 h 1290"/>
                <a:gd name="T92" fmla="*/ 1109 w 1383"/>
                <a:gd name="T93" fmla="*/ 840 h 1290"/>
                <a:gd name="T94" fmla="*/ 1151 w 1383"/>
                <a:gd name="T95" fmla="*/ 735 h 1290"/>
                <a:gd name="T96" fmla="*/ 1224 w 1383"/>
                <a:gd name="T97" fmla="*/ 644 h 1290"/>
                <a:gd name="T98" fmla="*/ 1286 w 1383"/>
                <a:gd name="T99" fmla="*/ 554 h 1290"/>
                <a:gd name="T100" fmla="*/ 1284 w 1383"/>
                <a:gd name="T101" fmla="*/ 516 h 1290"/>
                <a:gd name="T102" fmla="*/ 1322 w 1383"/>
                <a:gd name="T103" fmla="*/ 483 h 1290"/>
                <a:gd name="T104" fmla="*/ 1381 w 1383"/>
                <a:gd name="T105" fmla="*/ 467 h 1290"/>
                <a:gd name="T106" fmla="*/ 1375 w 1383"/>
                <a:gd name="T107" fmla="*/ 385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3" h="1290">
                  <a:moveTo>
                    <a:pt x="1375" y="385"/>
                  </a:moveTo>
                  <a:lnTo>
                    <a:pt x="1375" y="385"/>
                  </a:lnTo>
                  <a:lnTo>
                    <a:pt x="1373" y="371"/>
                  </a:lnTo>
                  <a:lnTo>
                    <a:pt x="1369" y="359"/>
                  </a:lnTo>
                  <a:lnTo>
                    <a:pt x="1365" y="349"/>
                  </a:lnTo>
                  <a:lnTo>
                    <a:pt x="1359" y="341"/>
                  </a:lnTo>
                  <a:lnTo>
                    <a:pt x="1351" y="336"/>
                  </a:lnTo>
                  <a:lnTo>
                    <a:pt x="1342" y="330"/>
                  </a:lnTo>
                  <a:lnTo>
                    <a:pt x="1330" y="326"/>
                  </a:lnTo>
                  <a:lnTo>
                    <a:pt x="1318" y="322"/>
                  </a:lnTo>
                  <a:lnTo>
                    <a:pt x="1318" y="322"/>
                  </a:lnTo>
                  <a:lnTo>
                    <a:pt x="1296" y="316"/>
                  </a:lnTo>
                  <a:lnTo>
                    <a:pt x="1282" y="310"/>
                  </a:lnTo>
                  <a:lnTo>
                    <a:pt x="1270" y="304"/>
                  </a:lnTo>
                  <a:lnTo>
                    <a:pt x="1264" y="296"/>
                  </a:lnTo>
                  <a:lnTo>
                    <a:pt x="1262" y="284"/>
                  </a:lnTo>
                  <a:lnTo>
                    <a:pt x="1264" y="272"/>
                  </a:lnTo>
                  <a:lnTo>
                    <a:pt x="1270" y="256"/>
                  </a:lnTo>
                  <a:lnTo>
                    <a:pt x="1280" y="236"/>
                  </a:lnTo>
                  <a:lnTo>
                    <a:pt x="1280" y="236"/>
                  </a:lnTo>
                  <a:lnTo>
                    <a:pt x="1266" y="220"/>
                  </a:lnTo>
                  <a:lnTo>
                    <a:pt x="1256" y="210"/>
                  </a:lnTo>
                  <a:lnTo>
                    <a:pt x="1248" y="204"/>
                  </a:lnTo>
                  <a:lnTo>
                    <a:pt x="1238" y="202"/>
                  </a:lnTo>
                  <a:lnTo>
                    <a:pt x="1238" y="202"/>
                  </a:lnTo>
                  <a:lnTo>
                    <a:pt x="1230" y="202"/>
                  </a:lnTo>
                  <a:lnTo>
                    <a:pt x="1222" y="206"/>
                  </a:lnTo>
                  <a:lnTo>
                    <a:pt x="1194" y="218"/>
                  </a:lnTo>
                  <a:lnTo>
                    <a:pt x="1194" y="218"/>
                  </a:lnTo>
                  <a:lnTo>
                    <a:pt x="1173" y="228"/>
                  </a:lnTo>
                  <a:lnTo>
                    <a:pt x="1151" y="234"/>
                  </a:lnTo>
                  <a:lnTo>
                    <a:pt x="1127" y="238"/>
                  </a:lnTo>
                  <a:lnTo>
                    <a:pt x="1103" y="238"/>
                  </a:lnTo>
                  <a:lnTo>
                    <a:pt x="1103" y="238"/>
                  </a:lnTo>
                  <a:lnTo>
                    <a:pt x="1067" y="236"/>
                  </a:lnTo>
                  <a:lnTo>
                    <a:pt x="1033" y="230"/>
                  </a:lnTo>
                  <a:lnTo>
                    <a:pt x="1000" y="218"/>
                  </a:lnTo>
                  <a:lnTo>
                    <a:pt x="970" y="204"/>
                  </a:lnTo>
                  <a:lnTo>
                    <a:pt x="940" y="184"/>
                  </a:lnTo>
                  <a:lnTo>
                    <a:pt x="912" y="163"/>
                  </a:lnTo>
                  <a:lnTo>
                    <a:pt x="902" y="151"/>
                  </a:lnTo>
                  <a:lnTo>
                    <a:pt x="890" y="139"/>
                  </a:lnTo>
                  <a:lnTo>
                    <a:pt x="880" y="125"/>
                  </a:lnTo>
                  <a:lnTo>
                    <a:pt x="872" y="111"/>
                  </a:lnTo>
                  <a:lnTo>
                    <a:pt x="872" y="111"/>
                  </a:lnTo>
                  <a:lnTo>
                    <a:pt x="862" y="95"/>
                  </a:lnTo>
                  <a:lnTo>
                    <a:pt x="854" y="81"/>
                  </a:lnTo>
                  <a:lnTo>
                    <a:pt x="833" y="53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75" y="23"/>
                  </a:lnTo>
                  <a:lnTo>
                    <a:pt x="765" y="47"/>
                  </a:lnTo>
                  <a:lnTo>
                    <a:pt x="765" y="47"/>
                  </a:lnTo>
                  <a:lnTo>
                    <a:pt x="751" y="79"/>
                  </a:lnTo>
                  <a:lnTo>
                    <a:pt x="751" y="79"/>
                  </a:lnTo>
                  <a:lnTo>
                    <a:pt x="745" y="89"/>
                  </a:lnTo>
                  <a:lnTo>
                    <a:pt x="737" y="95"/>
                  </a:lnTo>
                  <a:lnTo>
                    <a:pt x="727" y="101"/>
                  </a:lnTo>
                  <a:lnTo>
                    <a:pt x="715" y="103"/>
                  </a:lnTo>
                  <a:lnTo>
                    <a:pt x="715" y="103"/>
                  </a:lnTo>
                  <a:lnTo>
                    <a:pt x="713" y="103"/>
                  </a:lnTo>
                  <a:lnTo>
                    <a:pt x="713" y="103"/>
                  </a:lnTo>
                  <a:lnTo>
                    <a:pt x="711" y="103"/>
                  </a:lnTo>
                  <a:lnTo>
                    <a:pt x="711" y="103"/>
                  </a:lnTo>
                  <a:lnTo>
                    <a:pt x="709" y="105"/>
                  </a:lnTo>
                  <a:lnTo>
                    <a:pt x="709" y="105"/>
                  </a:lnTo>
                  <a:lnTo>
                    <a:pt x="693" y="101"/>
                  </a:lnTo>
                  <a:lnTo>
                    <a:pt x="693" y="101"/>
                  </a:lnTo>
                  <a:lnTo>
                    <a:pt x="693" y="99"/>
                  </a:lnTo>
                  <a:lnTo>
                    <a:pt x="693" y="99"/>
                  </a:lnTo>
                  <a:lnTo>
                    <a:pt x="685" y="93"/>
                  </a:lnTo>
                  <a:lnTo>
                    <a:pt x="678" y="85"/>
                  </a:lnTo>
                  <a:lnTo>
                    <a:pt x="678" y="85"/>
                  </a:lnTo>
                  <a:lnTo>
                    <a:pt x="668" y="69"/>
                  </a:lnTo>
                  <a:lnTo>
                    <a:pt x="668" y="69"/>
                  </a:lnTo>
                  <a:lnTo>
                    <a:pt x="662" y="57"/>
                  </a:lnTo>
                  <a:lnTo>
                    <a:pt x="656" y="47"/>
                  </a:lnTo>
                  <a:lnTo>
                    <a:pt x="656" y="47"/>
                  </a:lnTo>
                  <a:lnTo>
                    <a:pt x="646" y="17"/>
                  </a:lnTo>
                  <a:lnTo>
                    <a:pt x="646" y="17"/>
                  </a:lnTo>
                  <a:lnTo>
                    <a:pt x="620" y="27"/>
                  </a:lnTo>
                  <a:lnTo>
                    <a:pt x="620" y="27"/>
                  </a:lnTo>
                  <a:lnTo>
                    <a:pt x="598" y="33"/>
                  </a:lnTo>
                  <a:lnTo>
                    <a:pt x="580" y="41"/>
                  </a:lnTo>
                  <a:lnTo>
                    <a:pt x="564" y="51"/>
                  </a:lnTo>
                  <a:lnTo>
                    <a:pt x="552" y="59"/>
                  </a:lnTo>
                  <a:lnTo>
                    <a:pt x="540" y="71"/>
                  </a:lnTo>
                  <a:lnTo>
                    <a:pt x="530" y="83"/>
                  </a:lnTo>
                  <a:lnTo>
                    <a:pt x="522" y="99"/>
                  </a:lnTo>
                  <a:lnTo>
                    <a:pt x="516" y="117"/>
                  </a:lnTo>
                  <a:lnTo>
                    <a:pt x="516" y="117"/>
                  </a:lnTo>
                  <a:lnTo>
                    <a:pt x="511" y="133"/>
                  </a:lnTo>
                  <a:lnTo>
                    <a:pt x="505" y="149"/>
                  </a:lnTo>
                  <a:lnTo>
                    <a:pt x="495" y="165"/>
                  </a:lnTo>
                  <a:lnTo>
                    <a:pt x="485" y="178"/>
                  </a:lnTo>
                  <a:lnTo>
                    <a:pt x="463" y="204"/>
                  </a:lnTo>
                  <a:lnTo>
                    <a:pt x="441" y="228"/>
                  </a:lnTo>
                  <a:lnTo>
                    <a:pt x="441" y="228"/>
                  </a:lnTo>
                  <a:lnTo>
                    <a:pt x="419" y="252"/>
                  </a:lnTo>
                  <a:lnTo>
                    <a:pt x="419" y="252"/>
                  </a:lnTo>
                  <a:lnTo>
                    <a:pt x="413" y="256"/>
                  </a:lnTo>
                  <a:lnTo>
                    <a:pt x="405" y="262"/>
                  </a:lnTo>
                  <a:lnTo>
                    <a:pt x="395" y="266"/>
                  </a:lnTo>
                  <a:lnTo>
                    <a:pt x="383" y="266"/>
                  </a:lnTo>
                  <a:lnTo>
                    <a:pt x="383" y="266"/>
                  </a:lnTo>
                  <a:lnTo>
                    <a:pt x="367" y="266"/>
                  </a:lnTo>
                  <a:lnTo>
                    <a:pt x="347" y="260"/>
                  </a:lnTo>
                  <a:lnTo>
                    <a:pt x="330" y="250"/>
                  </a:lnTo>
                  <a:lnTo>
                    <a:pt x="320" y="244"/>
                  </a:lnTo>
                  <a:lnTo>
                    <a:pt x="312" y="238"/>
                  </a:lnTo>
                  <a:lnTo>
                    <a:pt x="312" y="238"/>
                  </a:lnTo>
                  <a:lnTo>
                    <a:pt x="306" y="230"/>
                  </a:lnTo>
                  <a:lnTo>
                    <a:pt x="306" y="230"/>
                  </a:lnTo>
                  <a:lnTo>
                    <a:pt x="302" y="234"/>
                  </a:lnTo>
                  <a:lnTo>
                    <a:pt x="302" y="234"/>
                  </a:lnTo>
                  <a:lnTo>
                    <a:pt x="292" y="260"/>
                  </a:lnTo>
                  <a:lnTo>
                    <a:pt x="286" y="272"/>
                  </a:lnTo>
                  <a:lnTo>
                    <a:pt x="276" y="284"/>
                  </a:lnTo>
                  <a:lnTo>
                    <a:pt x="266" y="294"/>
                  </a:lnTo>
                  <a:lnTo>
                    <a:pt x="254" y="302"/>
                  </a:lnTo>
                  <a:lnTo>
                    <a:pt x="238" y="306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02" y="308"/>
                  </a:lnTo>
                  <a:lnTo>
                    <a:pt x="182" y="306"/>
                  </a:lnTo>
                  <a:lnTo>
                    <a:pt x="182" y="306"/>
                  </a:lnTo>
                  <a:lnTo>
                    <a:pt x="173" y="304"/>
                  </a:lnTo>
                  <a:lnTo>
                    <a:pt x="173" y="304"/>
                  </a:lnTo>
                  <a:lnTo>
                    <a:pt x="149" y="300"/>
                  </a:lnTo>
                  <a:lnTo>
                    <a:pt x="125" y="294"/>
                  </a:lnTo>
                  <a:lnTo>
                    <a:pt x="125" y="294"/>
                  </a:lnTo>
                  <a:lnTo>
                    <a:pt x="119" y="306"/>
                  </a:lnTo>
                  <a:lnTo>
                    <a:pt x="113" y="320"/>
                  </a:lnTo>
                  <a:lnTo>
                    <a:pt x="111" y="332"/>
                  </a:lnTo>
                  <a:lnTo>
                    <a:pt x="111" y="336"/>
                  </a:lnTo>
                  <a:lnTo>
                    <a:pt x="111" y="340"/>
                  </a:lnTo>
                  <a:lnTo>
                    <a:pt x="111" y="340"/>
                  </a:lnTo>
                  <a:lnTo>
                    <a:pt x="121" y="355"/>
                  </a:lnTo>
                  <a:lnTo>
                    <a:pt x="125" y="369"/>
                  </a:lnTo>
                  <a:lnTo>
                    <a:pt x="125" y="383"/>
                  </a:lnTo>
                  <a:lnTo>
                    <a:pt x="125" y="395"/>
                  </a:lnTo>
                  <a:lnTo>
                    <a:pt x="121" y="409"/>
                  </a:lnTo>
                  <a:lnTo>
                    <a:pt x="115" y="421"/>
                  </a:lnTo>
                  <a:lnTo>
                    <a:pt x="103" y="447"/>
                  </a:lnTo>
                  <a:lnTo>
                    <a:pt x="103" y="447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12" y="681"/>
                  </a:lnTo>
                  <a:lnTo>
                    <a:pt x="23" y="681"/>
                  </a:lnTo>
                  <a:lnTo>
                    <a:pt x="23" y="681"/>
                  </a:lnTo>
                  <a:lnTo>
                    <a:pt x="31" y="681"/>
                  </a:lnTo>
                  <a:lnTo>
                    <a:pt x="37" y="679"/>
                  </a:lnTo>
                  <a:lnTo>
                    <a:pt x="41" y="677"/>
                  </a:lnTo>
                  <a:lnTo>
                    <a:pt x="47" y="673"/>
                  </a:lnTo>
                  <a:lnTo>
                    <a:pt x="49" y="668"/>
                  </a:lnTo>
                  <a:lnTo>
                    <a:pt x="53" y="660"/>
                  </a:lnTo>
                  <a:lnTo>
                    <a:pt x="57" y="642"/>
                  </a:lnTo>
                  <a:lnTo>
                    <a:pt x="57" y="642"/>
                  </a:lnTo>
                  <a:lnTo>
                    <a:pt x="57" y="632"/>
                  </a:lnTo>
                  <a:lnTo>
                    <a:pt x="61" y="620"/>
                  </a:lnTo>
                  <a:lnTo>
                    <a:pt x="63" y="610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9" y="592"/>
                  </a:lnTo>
                  <a:lnTo>
                    <a:pt x="89" y="586"/>
                  </a:lnTo>
                  <a:lnTo>
                    <a:pt x="97" y="582"/>
                  </a:lnTo>
                  <a:lnTo>
                    <a:pt x="107" y="582"/>
                  </a:lnTo>
                  <a:lnTo>
                    <a:pt x="107" y="582"/>
                  </a:lnTo>
                  <a:lnTo>
                    <a:pt x="117" y="582"/>
                  </a:lnTo>
                  <a:lnTo>
                    <a:pt x="127" y="586"/>
                  </a:lnTo>
                  <a:lnTo>
                    <a:pt x="149" y="594"/>
                  </a:lnTo>
                  <a:lnTo>
                    <a:pt x="169" y="600"/>
                  </a:lnTo>
                  <a:lnTo>
                    <a:pt x="179" y="604"/>
                  </a:lnTo>
                  <a:lnTo>
                    <a:pt x="188" y="604"/>
                  </a:lnTo>
                  <a:lnTo>
                    <a:pt x="188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204" y="606"/>
                  </a:lnTo>
                  <a:lnTo>
                    <a:pt x="212" y="610"/>
                  </a:lnTo>
                  <a:lnTo>
                    <a:pt x="220" y="616"/>
                  </a:lnTo>
                  <a:lnTo>
                    <a:pt x="224" y="624"/>
                  </a:lnTo>
                  <a:lnTo>
                    <a:pt x="224" y="624"/>
                  </a:lnTo>
                  <a:lnTo>
                    <a:pt x="230" y="642"/>
                  </a:lnTo>
                  <a:lnTo>
                    <a:pt x="236" y="660"/>
                  </a:lnTo>
                  <a:lnTo>
                    <a:pt x="244" y="675"/>
                  </a:lnTo>
                  <a:lnTo>
                    <a:pt x="254" y="691"/>
                  </a:lnTo>
                  <a:lnTo>
                    <a:pt x="264" y="705"/>
                  </a:lnTo>
                  <a:lnTo>
                    <a:pt x="274" y="717"/>
                  </a:lnTo>
                  <a:lnTo>
                    <a:pt x="286" y="729"/>
                  </a:lnTo>
                  <a:lnTo>
                    <a:pt x="298" y="739"/>
                  </a:lnTo>
                  <a:lnTo>
                    <a:pt x="312" y="747"/>
                  </a:lnTo>
                  <a:lnTo>
                    <a:pt x="326" y="755"/>
                  </a:lnTo>
                  <a:lnTo>
                    <a:pt x="357" y="769"/>
                  </a:lnTo>
                  <a:lnTo>
                    <a:pt x="391" y="779"/>
                  </a:lnTo>
                  <a:lnTo>
                    <a:pt x="427" y="787"/>
                  </a:lnTo>
                  <a:lnTo>
                    <a:pt x="427" y="787"/>
                  </a:lnTo>
                  <a:lnTo>
                    <a:pt x="441" y="793"/>
                  </a:lnTo>
                  <a:lnTo>
                    <a:pt x="455" y="799"/>
                  </a:lnTo>
                  <a:lnTo>
                    <a:pt x="467" y="809"/>
                  </a:lnTo>
                  <a:lnTo>
                    <a:pt x="479" y="819"/>
                  </a:lnTo>
                  <a:lnTo>
                    <a:pt x="479" y="819"/>
                  </a:lnTo>
                  <a:lnTo>
                    <a:pt x="487" y="829"/>
                  </a:lnTo>
                  <a:lnTo>
                    <a:pt x="499" y="839"/>
                  </a:lnTo>
                  <a:lnTo>
                    <a:pt x="512" y="846"/>
                  </a:lnTo>
                  <a:lnTo>
                    <a:pt x="526" y="852"/>
                  </a:lnTo>
                  <a:lnTo>
                    <a:pt x="540" y="858"/>
                  </a:lnTo>
                  <a:lnTo>
                    <a:pt x="554" y="862"/>
                  </a:lnTo>
                  <a:lnTo>
                    <a:pt x="570" y="864"/>
                  </a:lnTo>
                  <a:lnTo>
                    <a:pt x="586" y="866"/>
                  </a:lnTo>
                  <a:lnTo>
                    <a:pt x="586" y="866"/>
                  </a:lnTo>
                  <a:lnTo>
                    <a:pt x="596" y="864"/>
                  </a:lnTo>
                  <a:lnTo>
                    <a:pt x="608" y="862"/>
                  </a:lnTo>
                  <a:lnTo>
                    <a:pt x="620" y="860"/>
                  </a:lnTo>
                  <a:lnTo>
                    <a:pt x="630" y="856"/>
                  </a:lnTo>
                  <a:lnTo>
                    <a:pt x="630" y="856"/>
                  </a:lnTo>
                  <a:lnTo>
                    <a:pt x="642" y="850"/>
                  </a:lnTo>
                  <a:lnTo>
                    <a:pt x="658" y="850"/>
                  </a:lnTo>
                  <a:lnTo>
                    <a:pt x="658" y="850"/>
                  </a:lnTo>
                  <a:lnTo>
                    <a:pt x="666" y="850"/>
                  </a:lnTo>
                  <a:lnTo>
                    <a:pt x="676" y="852"/>
                  </a:lnTo>
                  <a:lnTo>
                    <a:pt x="683" y="856"/>
                  </a:lnTo>
                  <a:lnTo>
                    <a:pt x="693" y="860"/>
                  </a:lnTo>
                  <a:lnTo>
                    <a:pt x="701" y="866"/>
                  </a:lnTo>
                  <a:lnTo>
                    <a:pt x="709" y="874"/>
                  </a:lnTo>
                  <a:lnTo>
                    <a:pt x="715" y="882"/>
                  </a:lnTo>
                  <a:lnTo>
                    <a:pt x="721" y="890"/>
                  </a:lnTo>
                  <a:lnTo>
                    <a:pt x="721" y="890"/>
                  </a:lnTo>
                  <a:lnTo>
                    <a:pt x="727" y="906"/>
                  </a:lnTo>
                  <a:lnTo>
                    <a:pt x="731" y="920"/>
                  </a:lnTo>
                  <a:lnTo>
                    <a:pt x="733" y="936"/>
                  </a:lnTo>
                  <a:lnTo>
                    <a:pt x="731" y="950"/>
                  </a:lnTo>
                  <a:lnTo>
                    <a:pt x="727" y="962"/>
                  </a:lnTo>
                  <a:lnTo>
                    <a:pt x="721" y="976"/>
                  </a:lnTo>
                  <a:lnTo>
                    <a:pt x="713" y="986"/>
                  </a:lnTo>
                  <a:lnTo>
                    <a:pt x="703" y="994"/>
                  </a:lnTo>
                  <a:lnTo>
                    <a:pt x="703" y="994"/>
                  </a:lnTo>
                  <a:lnTo>
                    <a:pt x="685" y="1005"/>
                  </a:lnTo>
                  <a:lnTo>
                    <a:pt x="672" y="1013"/>
                  </a:lnTo>
                  <a:lnTo>
                    <a:pt x="664" y="1023"/>
                  </a:lnTo>
                  <a:lnTo>
                    <a:pt x="660" y="1031"/>
                  </a:lnTo>
                  <a:lnTo>
                    <a:pt x="662" y="1041"/>
                  </a:lnTo>
                  <a:lnTo>
                    <a:pt x="666" y="1051"/>
                  </a:lnTo>
                  <a:lnTo>
                    <a:pt x="676" y="1065"/>
                  </a:lnTo>
                  <a:lnTo>
                    <a:pt x="691" y="1081"/>
                  </a:lnTo>
                  <a:lnTo>
                    <a:pt x="691" y="1081"/>
                  </a:lnTo>
                  <a:lnTo>
                    <a:pt x="725" y="1117"/>
                  </a:lnTo>
                  <a:lnTo>
                    <a:pt x="741" y="1135"/>
                  </a:lnTo>
                  <a:lnTo>
                    <a:pt x="757" y="1155"/>
                  </a:lnTo>
                  <a:lnTo>
                    <a:pt x="771" y="1174"/>
                  </a:lnTo>
                  <a:lnTo>
                    <a:pt x="785" y="1196"/>
                  </a:lnTo>
                  <a:lnTo>
                    <a:pt x="795" y="1220"/>
                  </a:lnTo>
                  <a:lnTo>
                    <a:pt x="803" y="1244"/>
                  </a:lnTo>
                  <a:lnTo>
                    <a:pt x="803" y="1244"/>
                  </a:lnTo>
                  <a:lnTo>
                    <a:pt x="805" y="1252"/>
                  </a:lnTo>
                  <a:lnTo>
                    <a:pt x="809" y="1258"/>
                  </a:lnTo>
                  <a:lnTo>
                    <a:pt x="819" y="1270"/>
                  </a:lnTo>
                  <a:lnTo>
                    <a:pt x="837" y="1290"/>
                  </a:lnTo>
                  <a:lnTo>
                    <a:pt x="837" y="1290"/>
                  </a:lnTo>
                  <a:lnTo>
                    <a:pt x="1013" y="1188"/>
                  </a:lnTo>
                  <a:lnTo>
                    <a:pt x="1013" y="1188"/>
                  </a:lnTo>
                  <a:lnTo>
                    <a:pt x="998" y="1169"/>
                  </a:lnTo>
                  <a:lnTo>
                    <a:pt x="980" y="1149"/>
                  </a:lnTo>
                  <a:lnTo>
                    <a:pt x="980" y="1149"/>
                  </a:lnTo>
                  <a:lnTo>
                    <a:pt x="964" y="1133"/>
                  </a:lnTo>
                  <a:lnTo>
                    <a:pt x="952" y="1117"/>
                  </a:lnTo>
                  <a:lnTo>
                    <a:pt x="942" y="1101"/>
                  </a:lnTo>
                  <a:lnTo>
                    <a:pt x="938" y="1085"/>
                  </a:lnTo>
                  <a:lnTo>
                    <a:pt x="936" y="1069"/>
                  </a:lnTo>
                  <a:lnTo>
                    <a:pt x="940" y="1055"/>
                  </a:lnTo>
                  <a:lnTo>
                    <a:pt x="946" y="1039"/>
                  </a:lnTo>
                  <a:lnTo>
                    <a:pt x="956" y="1025"/>
                  </a:lnTo>
                  <a:lnTo>
                    <a:pt x="956" y="1025"/>
                  </a:lnTo>
                  <a:lnTo>
                    <a:pt x="960" y="1011"/>
                  </a:lnTo>
                  <a:lnTo>
                    <a:pt x="970" y="1002"/>
                  </a:lnTo>
                  <a:lnTo>
                    <a:pt x="970" y="1002"/>
                  </a:lnTo>
                  <a:lnTo>
                    <a:pt x="1023" y="950"/>
                  </a:lnTo>
                  <a:lnTo>
                    <a:pt x="1049" y="924"/>
                  </a:lnTo>
                  <a:lnTo>
                    <a:pt x="1071" y="898"/>
                  </a:lnTo>
                  <a:lnTo>
                    <a:pt x="1091" y="870"/>
                  </a:lnTo>
                  <a:lnTo>
                    <a:pt x="1109" y="840"/>
                  </a:lnTo>
                  <a:lnTo>
                    <a:pt x="1123" y="809"/>
                  </a:lnTo>
                  <a:lnTo>
                    <a:pt x="1133" y="773"/>
                  </a:lnTo>
                  <a:lnTo>
                    <a:pt x="1133" y="773"/>
                  </a:lnTo>
                  <a:lnTo>
                    <a:pt x="1135" y="763"/>
                  </a:lnTo>
                  <a:lnTo>
                    <a:pt x="1139" y="753"/>
                  </a:lnTo>
                  <a:lnTo>
                    <a:pt x="1151" y="735"/>
                  </a:lnTo>
                  <a:lnTo>
                    <a:pt x="1163" y="719"/>
                  </a:lnTo>
                  <a:lnTo>
                    <a:pt x="1177" y="703"/>
                  </a:lnTo>
                  <a:lnTo>
                    <a:pt x="1177" y="703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224" y="644"/>
                  </a:lnTo>
                  <a:lnTo>
                    <a:pt x="1224" y="644"/>
                  </a:lnTo>
                  <a:lnTo>
                    <a:pt x="1262" y="594"/>
                  </a:lnTo>
                  <a:lnTo>
                    <a:pt x="1262" y="594"/>
                  </a:lnTo>
                  <a:lnTo>
                    <a:pt x="1288" y="558"/>
                  </a:lnTo>
                  <a:lnTo>
                    <a:pt x="1288" y="558"/>
                  </a:lnTo>
                  <a:lnTo>
                    <a:pt x="1286" y="554"/>
                  </a:lnTo>
                  <a:lnTo>
                    <a:pt x="1286" y="554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2" y="530"/>
                  </a:lnTo>
                  <a:lnTo>
                    <a:pt x="1282" y="530"/>
                  </a:lnTo>
                  <a:lnTo>
                    <a:pt x="1284" y="516"/>
                  </a:lnTo>
                  <a:lnTo>
                    <a:pt x="1288" y="505"/>
                  </a:lnTo>
                  <a:lnTo>
                    <a:pt x="1296" y="495"/>
                  </a:lnTo>
                  <a:lnTo>
                    <a:pt x="1308" y="489"/>
                  </a:lnTo>
                  <a:lnTo>
                    <a:pt x="1308" y="489"/>
                  </a:lnTo>
                  <a:lnTo>
                    <a:pt x="1322" y="483"/>
                  </a:lnTo>
                  <a:lnTo>
                    <a:pt x="1322" y="483"/>
                  </a:lnTo>
                  <a:lnTo>
                    <a:pt x="1343" y="473"/>
                  </a:lnTo>
                  <a:lnTo>
                    <a:pt x="1357" y="469"/>
                  </a:lnTo>
                  <a:lnTo>
                    <a:pt x="1373" y="467"/>
                  </a:lnTo>
                  <a:lnTo>
                    <a:pt x="1373" y="467"/>
                  </a:lnTo>
                  <a:lnTo>
                    <a:pt x="1381" y="467"/>
                  </a:lnTo>
                  <a:lnTo>
                    <a:pt x="1381" y="467"/>
                  </a:lnTo>
                  <a:lnTo>
                    <a:pt x="1383" y="467"/>
                  </a:lnTo>
                  <a:lnTo>
                    <a:pt x="1383" y="467"/>
                  </a:lnTo>
                  <a:lnTo>
                    <a:pt x="1379" y="427"/>
                  </a:lnTo>
                  <a:lnTo>
                    <a:pt x="1375" y="405"/>
                  </a:lnTo>
                  <a:lnTo>
                    <a:pt x="1375" y="385"/>
                  </a:lnTo>
                  <a:lnTo>
                    <a:pt x="1375" y="38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2" name="Freeform 12"/>
            <p:cNvSpPr>
              <a:spLocks/>
            </p:cNvSpPr>
            <p:nvPr/>
          </p:nvSpPr>
          <p:spPr bwMode="auto">
            <a:xfrm>
              <a:off x="7104907" y="2482470"/>
              <a:ext cx="211082" cy="157419"/>
            </a:xfrm>
            <a:custGeom>
              <a:avLst/>
              <a:gdLst>
                <a:gd name="T0" fmla="*/ 302 w 1274"/>
                <a:gd name="T1" fmla="*/ 891 h 960"/>
                <a:gd name="T2" fmla="*/ 346 w 1274"/>
                <a:gd name="T3" fmla="*/ 863 h 960"/>
                <a:gd name="T4" fmla="*/ 387 w 1274"/>
                <a:gd name="T5" fmla="*/ 863 h 960"/>
                <a:gd name="T6" fmla="*/ 423 w 1274"/>
                <a:gd name="T7" fmla="*/ 873 h 960"/>
                <a:gd name="T8" fmla="*/ 437 w 1274"/>
                <a:gd name="T9" fmla="*/ 863 h 960"/>
                <a:gd name="T10" fmla="*/ 459 w 1274"/>
                <a:gd name="T11" fmla="*/ 833 h 960"/>
                <a:gd name="T12" fmla="*/ 558 w 1274"/>
                <a:gd name="T13" fmla="*/ 779 h 960"/>
                <a:gd name="T14" fmla="*/ 628 w 1274"/>
                <a:gd name="T15" fmla="*/ 763 h 960"/>
                <a:gd name="T16" fmla="*/ 660 w 1274"/>
                <a:gd name="T17" fmla="*/ 769 h 960"/>
                <a:gd name="T18" fmla="*/ 698 w 1274"/>
                <a:gd name="T19" fmla="*/ 791 h 960"/>
                <a:gd name="T20" fmla="*/ 793 w 1274"/>
                <a:gd name="T21" fmla="*/ 815 h 960"/>
                <a:gd name="T22" fmla="*/ 865 w 1274"/>
                <a:gd name="T23" fmla="*/ 827 h 960"/>
                <a:gd name="T24" fmla="*/ 908 w 1274"/>
                <a:gd name="T25" fmla="*/ 853 h 960"/>
                <a:gd name="T26" fmla="*/ 962 w 1274"/>
                <a:gd name="T27" fmla="*/ 887 h 960"/>
                <a:gd name="T28" fmla="*/ 1026 w 1274"/>
                <a:gd name="T29" fmla="*/ 899 h 960"/>
                <a:gd name="T30" fmla="*/ 1037 w 1274"/>
                <a:gd name="T31" fmla="*/ 869 h 960"/>
                <a:gd name="T32" fmla="*/ 1059 w 1274"/>
                <a:gd name="T33" fmla="*/ 839 h 960"/>
                <a:gd name="T34" fmla="*/ 1155 w 1274"/>
                <a:gd name="T35" fmla="*/ 749 h 960"/>
                <a:gd name="T36" fmla="*/ 1218 w 1274"/>
                <a:gd name="T37" fmla="*/ 708 h 960"/>
                <a:gd name="T38" fmla="*/ 1274 w 1274"/>
                <a:gd name="T39" fmla="*/ 678 h 960"/>
                <a:gd name="T40" fmla="*/ 1258 w 1274"/>
                <a:gd name="T41" fmla="*/ 652 h 960"/>
                <a:gd name="T42" fmla="*/ 1179 w 1274"/>
                <a:gd name="T43" fmla="*/ 624 h 960"/>
                <a:gd name="T44" fmla="*/ 1125 w 1274"/>
                <a:gd name="T45" fmla="*/ 559 h 960"/>
                <a:gd name="T46" fmla="*/ 1107 w 1274"/>
                <a:gd name="T47" fmla="*/ 513 h 960"/>
                <a:gd name="T48" fmla="*/ 1111 w 1274"/>
                <a:gd name="T49" fmla="*/ 469 h 960"/>
                <a:gd name="T50" fmla="*/ 1133 w 1274"/>
                <a:gd name="T51" fmla="*/ 417 h 960"/>
                <a:gd name="T52" fmla="*/ 1133 w 1274"/>
                <a:gd name="T53" fmla="*/ 364 h 960"/>
                <a:gd name="T54" fmla="*/ 1087 w 1274"/>
                <a:gd name="T55" fmla="*/ 340 h 960"/>
                <a:gd name="T56" fmla="*/ 1018 w 1274"/>
                <a:gd name="T57" fmla="*/ 336 h 960"/>
                <a:gd name="T58" fmla="*/ 918 w 1274"/>
                <a:gd name="T59" fmla="*/ 342 h 960"/>
                <a:gd name="T60" fmla="*/ 865 w 1274"/>
                <a:gd name="T61" fmla="*/ 330 h 960"/>
                <a:gd name="T62" fmla="*/ 829 w 1274"/>
                <a:gd name="T63" fmla="*/ 272 h 960"/>
                <a:gd name="T64" fmla="*/ 823 w 1274"/>
                <a:gd name="T65" fmla="*/ 217 h 960"/>
                <a:gd name="T66" fmla="*/ 799 w 1274"/>
                <a:gd name="T67" fmla="*/ 161 h 960"/>
                <a:gd name="T68" fmla="*/ 765 w 1274"/>
                <a:gd name="T69" fmla="*/ 105 h 960"/>
                <a:gd name="T70" fmla="*/ 765 w 1274"/>
                <a:gd name="T71" fmla="*/ 66 h 960"/>
                <a:gd name="T72" fmla="*/ 952 w 1274"/>
                <a:gd name="T73" fmla="*/ 205 h 960"/>
                <a:gd name="T74" fmla="*/ 940 w 1274"/>
                <a:gd name="T75" fmla="*/ 137 h 960"/>
                <a:gd name="T76" fmla="*/ 894 w 1274"/>
                <a:gd name="T77" fmla="*/ 82 h 960"/>
                <a:gd name="T78" fmla="*/ 793 w 1274"/>
                <a:gd name="T79" fmla="*/ 16 h 960"/>
                <a:gd name="T80" fmla="*/ 688 w 1274"/>
                <a:gd name="T81" fmla="*/ 2 h 960"/>
                <a:gd name="T82" fmla="*/ 523 w 1274"/>
                <a:gd name="T83" fmla="*/ 4 h 960"/>
                <a:gd name="T84" fmla="*/ 358 w 1274"/>
                <a:gd name="T85" fmla="*/ 16 h 960"/>
                <a:gd name="T86" fmla="*/ 322 w 1274"/>
                <a:gd name="T87" fmla="*/ 36 h 960"/>
                <a:gd name="T88" fmla="*/ 296 w 1274"/>
                <a:gd name="T89" fmla="*/ 60 h 960"/>
                <a:gd name="T90" fmla="*/ 244 w 1274"/>
                <a:gd name="T91" fmla="*/ 76 h 960"/>
                <a:gd name="T92" fmla="*/ 26 w 1274"/>
                <a:gd name="T93" fmla="*/ 173 h 960"/>
                <a:gd name="T94" fmla="*/ 26 w 1274"/>
                <a:gd name="T95" fmla="*/ 175 h 960"/>
                <a:gd name="T96" fmla="*/ 59 w 1274"/>
                <a:gd name="T97" fmla="*/ 376 h 960"/>
                <a:gd name="T98" fmla="*/ 30 w 1274"/>
                <a:gd name="T99" fmla="*/ 429 h 960"/>
                <a:gd name="T100" fmla="*/ 4 w 1274"/>
                <a:gd name="T101" fmla="*/ 445 h 960"/>
                <a:gd name="T102" fmla="*/ 32 w 1274"/>
                <a:gd name="T103" fmla="*/ 495 h 960"/>
                <a:gd name="T104" fmla="*/ 41 w 1274"/>
                <a:gd name="T105" fmla="*/ 573 h 960"/>
                <a:gd name="T106" fmla="*/ 55 w 1274"/>
                <a:gd name="T107" fmla="*/ 608 h 960"/>
                <a:gd name="T108" fmla="*/ 81 w 1274"/>
                <a:gd name="T109" fmla="*/ 646 h 960"/>
                <a:gd name="T110" fmla="*/ 83 w 1274"/>
                <a:gd name="T111" fmla="*/ 706 h 960"/>
                <a:gd name="T112" fmla="*/ 59 w 1274"/>
                <a:gd name="T113" fmla="*/ 746 h 960"/>
                <a:gd name="T114" fmla="*/ 45 w 1274"/>
                <a:gd name="T115" fmla="*/ 829 h 960"/>
                <a:gd name="T116" fmla="*/ 59 w 1274"/>
                <a:gd name="T117" fmla="*/ 879 h 960"/>
                <a:gd name="T118" fmla="*/ 133 w 1274"/>
                <a:gd name="T119" fmla="*/ 938 h 960"/>
                <a:gd name="T120" fmla="*/ 179 w 1274"/>
                <a:gd name="T121" fmla="*/ 956 h 960"/>
                <a:gd name="T122" fmla="*/ 242 w 1274"/>
                <a:gd name="T123" fmla="*/ 958 h 960"/>
                <a:gd name="T124" fmla="*/ 282 w 1274"/>
                <a:gd name="T125" fmla="*/ 92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4" h="960">
                  <a:moveTo>
                    <a:pt x="282" y="920"/>
                  </a:moveTo>
                  <a:lnTo>
                    <a:pt x="282" y="920"/>
                  </a:lnTo>
                  <a:lnTo>
                    <a:pt x="292" y="905"/>
                  </a:lnTo>
                  <a:lnTo>
                    <a:pt x="302" y="891"/>
                  </a:lnTo>
                  <a:lnTo>
                    <a:pt x="314" y="881"/>
                  </a:lnTo>
                  <a:lnTo>
                    <a:pt x="324" y="873"/>
                  </a:lnTo>
                  <a:lnTo>
                    <a:pt x="336" y="867"/>
                  </a:lnTo>
                  <a:lnTo>
                    <a:pt x="346" y="863"/>
                  </a:lnTo>
                  <a:lnTo>
                    <a:pt x="358" y="861"/>
                  </a:lnTo>
                  <a:lnTo>
                    <a:pt x="367" y="861"/>
                  </a:lnTo>
                  <a:lnTo>
                    <a:pt x="367" y="861"/>
                  </a:lnTo>
                  <a:lnTo>
                    <a:pt x="387" y="863"/>
                  </a:lnTo>
                  <a:lnTo>
                    <a:pt x="407" y="869"/>
                  </a:lnTo>
                  <a:lnTo>
                    <a:pt x="407" y="869"/>
                  </a:lnTo>
                  <a:lnTo>
                    <a:pt x="417" y="873"/>
                  </a:lnTo>
                  <a:lnTo>
                    <a:pt x="423" y="873"/>
                  </a:lnTo>
                  <a:lnTo>
                    <a:pt x="423" y="873"/>
                  </a:lnTo>
                  <a:lnTo>
                    <a:pt x="425" y="873"/>
                  </a:lnTo>
                  <a:lnTo>
                    <a:pt x="431" y="871"/>
                  </a:lnTo>
                  <a:lnTo>
                    <a:pt x="437" y="863"/>
                  </a:lnTo>
                  <a:lnTo>
                    <a:pt x="445" y="849"/>
                  </a:lnTo>
                  <a:lnTo>
                    <a:pt x="445" y="849"/>
                  </a:lnTo>
                  <a:lnTo>
                    <a:pt x="451" y="841"/>
                  </a:lnTo>
                  <a:lnTo>
                    <a:pt x="459" y="833"/>
                  </a:lnTo>
                  <a:lnTo>
                    <a:pt x="477" y="817"/>
                  </a:lnTo>
                  <a:lnTo>
                    <a:pt x="503" y="803"/>
                  </a:lnTo>
                  <a:lnTo>
                    <a:pt x="529" y="789"/>
                  </a:lnTo>
                  <a:lnTo>
                    <a:pt x="558" y="779"/>
                  </a:lnTo>
                  <a:lnTo>
                    <a:pt x="584" y="771"/>
                  </a:lnTo>
                  <a:lnTo>
                    <a:pt x="608" y="765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40" y="763"/>
                  </a:lnTo>
                  <a:lnTo>
                    <a:pt x="652" y="767"/>
                  </a:lnTo>
                  <a:lnTo>
                    <a:pt x="660" y="769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82" y="785"/>
                  </a:lnTo>
                  <a:lnTo>
                    <a:pt x="698" y="791"/>
                  </a:lnTo>
                  <a:lnTo>
                    <a:pt x="711" y="797"/>
                  </a:lnTo>
                  <a:lnTo>
                    <a:pt x="727" y="803"/>
                  </a:lnTo>
                  <a:lnTo>
                    <a:pt x="759" y="809"/>
                  </a:lnTo>
                  <a:lnTo>
                    <a:pt x="793" y="815"/>
                  </a:lnTo>
                  <a:lnTo>
                    <a:pt x="793" y="815"/>
                  </a:lnTo>
                  <a:lnTo>
                    <a:pt x="849" y="823"/>
                  </a:lnTo>
                  <a:lnTo>
                    <a:pt x="849" y="823"/>
                  </a:lnTo>
                  <a:lnTo>
                    <a:pt x="865" y="827"/>
                  </a:lnTo>
                  <a:lnTo>
                    <a:pt x="880" y="833"/>
                  </a:lnTo>
                  <a:lnTo>
                    <a:pt x="896" y="841"/>
                  </a:lnTo>
                  <a:lnTo>
                    <a:pt x="908" y="853"/>
                  </a:lnTo>
                  <a:lnTo>
                    <a:pt x="908" y="853"/>
                  </a:lnTo>
                  <a:lnTo>
                    <a:pt x="920" y="865"/>
                  </a:lnTo>
                  <a:lnTo>
                    <a:pt x="934" y="873"/>
                  </a:lnTo>
                  <a:lnTo>
                    <a:pt x="946" y="881"/>
                  </a:lnTo>
                  <a:lnTo>
                    <a:pt x="962" y="887"/>
                  </a:lnTo>
                  <a:lnTo>
                    <a:pt x="976" y="891"/>
                  </a:lnTo>
                  <a:lnTo>
                    <a:pt x="992" y="895"/>
                  </a:lnTo>
                  <a:lnTo>
                    <a:pt x="1026" y="899"/>
                  </a:lnTo>
                  <a:lnTo>
                    <a:pt x="1026" y="899"/>
                  </a:lnTo>
                  <a:lnTo>
                    <a:pt x="1030" y="891"/>
                  </a:lnTo>
                  <a:lnTo>
                    <a:pt x="1033" y="881"/>
                  </a:lnTo>
                  <a:lnTo>
                    <a:pt x="1033" y="881"/>
                  </a:lnTo>
                  <a:lnTo>
                    <a:pt x="1037" y="869"/>
                  </a:lnTo>
                  <a:lnTo>
                    <a:pt x="1043" y="857"/>
                  </a:lnTo>
                  <a:lnTo>
                    <a:pt x="1051" y="847"/>
                  </a:lnTo>
                  <a:lnTo>
                    <a:pt x="1059" y="839"/>
                  </a:lnTo>
                  <a:lnTo>
                    <a:pt x="1059" y="839"/>
                  </a:lnTo>
                  <a:lnTo>
                    <a:pt x="1081" y="823"/>
                  </a:lnTo>
                  <a:lnTo>
                    <a:pt x="1099" y="805"/>
                  </a:lnTo>
                  <a:lnTo>
                    <a:pt x="1135" y="767"/>
                  </a:lnTo>
                  <a:lnTo>
                    <a:pt x="1155" y="749"/>
                  </a:lnTo>
                  <a:lnTo>
                    <a:pt x="1173" y="734"/>
                  </a:lnTo>
                  <a:lnTo>
                    <a:pt x="1195" y="720"/>
                  </a:lnTo>
                  <a:lnTo>
                    <a:pt x="1218" y="708"/>
                  </a:lnTo>
                  <a:lnTo>
                    <a:pt x="1218" y="708"/>
                  </a:lnTo>
                  <a:lnTo>
                    <a:pt x="1232" y="702"/>
                  </a:lnTo>
                  <a:lnTo>
                    <a:pt x="1246" y="694"/>
                  </a:lnTo>
                  <a:lnTo>
                    <a:pt x="1274" y="678"/>
                  </a:lnTo>
                  <a:lnTo>
                    <a:pt x="1274" y="678"/>
                  </a:lnTo>
                  <a:lnTo>
                    <a:pt x="1264" y="652"/>
                  </a:lnTo>
                  <a:lnTo>
                    <a:pt x="1264" y="652"/>
                  </a:lnTo>
                  <a:lnTo>
                    <a:pt x="1258" y="652"/>
                  </a:lnTo>
                  <a:lnTo>
                    <a:pt x="1258" y="652"/>
                  </a:lnTo>
                  <a:lnTo>
                    <a:pt x="1234" y="650"/>
                  </a:lnTo>
                  <a:lnTo>
                    <a:pt x="1212" y="644"/>
                  </a:lnTo>
                  <a:lnTo>
                    <a:pt x="1195" y="636"/>
                  </a:lnTo>
                  <a:lnTo>
                    <a:pt x="1179" y="624"/>
                  </a:lnTo>
                  <a:lnTo>
                    <a:pt x="1163" y="610"/>
                  </a:lnTo>
                  <a:lnTo>
                    <a:pt x="1149" y="594"/>
                  </a:lnTo>
                  <a:lnTo>
                    <a:pt x="1137" y="577"/>
                  </a:lnTo>
                  <a:lnTo>
                    <a:pt x="1125" y="559"/>
                  </a:lnTo>
                  <a:lnTo>
                    <a:pt x="1125" y="559"/>
                  </a:lnTo>
                  <a:lnTo>
                    <a:pt x="1113" y="535"/>
                  </a:lnTo>
                  <a:lnTo>
                    <a:pt x="1109" y="525"/>
                  </a:lnTo>
                  <a:lnTo>
                    <a:pt x="1107" y="513"/>
                  </a:lnTo>
                  <a:lnTo>
                    <a:pt x="1105" y="503"/>
                  </a:lnTo>
                  <a:lnTo>
                    <a:pt x="1105" y="493"/>
                  </a:lnTo>
                  <a:lnTo>
                    <a:pt x="1107" y="481"/>
                  </a:lnTo>
                  <a:lnTo>
                    <a:pt x="1111" y="469"/>
                  </a:lnTo>
                  <a:lnTo>
                    <a:pt x="1111" y="469"/>
                  </a:lnTo>
                  <a:lnTo>
                    <a:pt x="1123" y="443"/>
                  </a:lnTo>
                  <a:lnTo>
                    <a:pt x="1133" y="417"/>
                  </a:lnTo>
                  <a:lnTo>
                    <a:pt x="1133" y="417"/>
                  </a:lnTo>
                  <a:lnTo>
                    <a:pt x="1139" y="402"/>
                  </a:lnTo>
                  <a:lnTo>
                    <a:pt x="1139" y="388"/>
                  </a:lnTo>
                  <a:lnTo>
                    <a:pt x="1139" y="376"/>
                  </a:lnTo>
                  <a:lnTo>
                    <a:pt x="1133" y="364"/>
                  </a:lnTo>
                  <a:lnTo>
                    <a:pt x="1127" y="354"/>
                  </a:lnTo>
                  <a:lnTo>
                    <a:pt x="1117" y="348"/>
                  </a:lnTo>
                  <a:lnTo>
                    <a:pt x="1103" y="342"/>
                  </a:lnTo>
                  <a:lnTo>
                    <a:pt x="1087" y="340"/>
                  </a:lnTo>
                  <a:lnTo>
                    <a:pt x="1087" y="340"/>
                  </a:lnTo>
                  <a:lnTo>
                    <a:pt x="1053" y="338"/>
                  </a:lnTo>
                  <a:lnTo>
                    <a:pt x="1018" y="336"/>
                  </a:lnTo>
                  <a:lnTo>
                    <a:pt x="1018" y="336"/>
                  </a:lnTo>
                  <a:lnTo>
                    <a:pt x="980" y="338"/>
                  </a:lnTo>
                  <a:lnTo>
                    <a:pt x="944" y="340"/>
                  </a:lnTo>
                  <a:lnTo>
                    <a:pt x="944" y="340"/>
                  </a:lnTo>
                  <a:lnTo>
                    <a:pt x="918" y="342"/>
                  </a:lnTo>
                  <a:lnTo>
                    <a:pt x="918" y="342"/>
                  </a:lnTo>
                  <a:lnTo>
                    <a:pt x="898" y="342"/>
                  </a:lnTo>
                  <a:lnTo>
                    <a:pt x="880" y="338"/>
                  </a:lnTo>
                  <a:lnTo>
                    <a:pt x="865" y="330"/>
                  </a:lnTo>
                  <a:lnTo>
                    <a:pt x="853" y="320"/>
                  </a:lnTo>
                  <a:lnTo>
                    <a:pt x="841" y="308"/>
                  </a:lnTo>
                  <a:lnTo>
                    <a:pt x="835" y="292"/>
                  </a:lnTo>
                  <a:lnTo>
                    <a:pt x="829" y="272"/>
                  </a:lnTo>
                  <a:lnTo>
                    <a:pt x="827" y="250"/>
                  </a:lnTo>
                  <a:lnTo>
                    <a:pt x="827" y="250"/>
                  </a:lnTo>
                  <a:lnTo>
                    <a:pt x="827" y="233"/>
                  </a:lnTo>
                  <a:lnTo>
                    <a:pt x="823" y="217"/>
                  </a:lnTo>
                  <a:lnTo>
                    <a:pt x="819" y="203"/>
                  </a:lnTo>
                  <a:lnTo>
                    <a:pt x="815" y="187"/>
                  </a:lnTo>
                  <a:lnTo>
                    <a:pt x="807" y="173"/>
                  </a:lnTo>
                  <a:lnTo>
                    <a:pt x="799" y="161"/>
                  </a:lnTo>
                  <a:lnTo>
                    <a:pt x="781" y="133"/>
                  </a:lnTo>
                  <a:lnTo>
                    <a:pt x="781" y="133"/>
                  </a:lnTo>
                  <a:lnTo>
                    <a:pt x="771" y="121"/>
                  </a:lnTo>
                  <a:lnTo>
                    <a:pt x="765" y="105"/>
                  </a:lnTo>
                  <a:lnTo>
                    <a:pt x="749" y="78"/>
                  </a:lnTo>
                  <a:lnTo>
                    <a:pt x="749" y="78"/>
                  </a:lnTo>
                  <a:lnTo>
                    <a:pt x="765" y="66"/>
                  </a:lnTo>
                  <a:lnTo>
                    <a:pt x="765" y="66"/>
                  </a:lnTo>
                  <a:lnTo>
                    <a:pt x="930" y="215"/>
                  </a:lnTo>
                  <a:lnTo>
                    <a:pt x="930" y="215"/>
                  </a:lnTo>
                  <a:lnTo>
                    <a:pt x="952" y="205"/>
                  </a:lnTo>
                  <a:lnTo>
                    <a:pt x="952" y="205"/>
                  </a:lnTo>
                  <a:lnTo>
                    <a:pt x="950" y="185"/>
                  </a:lnTo>
                  <a:lnTo>
                    <a:pt x="948" y="163"/>
                  </a:lnTo>
                  <a:lnTo>
                    <a:pt x="942" y="145"/>
                  </a:lnTo>
                  <a:lnTo>
                    <a:pt x="940" y="137"/>
                  </a:lnTo>
                  <a:lnTo>
                    <a:pt x="934" y="129"/>
                  </a:lnTo>
                  <a:lnTo>
                    <a:pt x="934" y="129"/>
                  </a:lnTo>
                  <a:lnTo>
                    <a:pt x="914" y="105"/>
                  </a:lnTo>
                  <a:lnTo>
                    <a:pt x="894" y="82"/>
                  </a:lnTo>
                  <a:lnTo>
                    <a:pt x="870" y="62"/>
                  </a:lnTo>
                  <a:lnTo>
                    <a:pt x="847" y="44"/>
                  </a:lnTo>
                  <a:lnTo>
                    <a:pt x="821" y="28"/>
                  </a:lnTo>
                  <a:lnTo>
                    <a:pt x="793" y="16"/>
                  </a:lnTo>
                  <a:lnTo>
                    <a:pt x="765" y="8"/>
                  </a:lnTo>
                  <a:lnTo>
                    <a:pt x="733" y="4"/>
                  </a:lnTo>
                  <a:lnTo>
                    <a:pt x="733" y="4"/>
                  </a:lnTo>
                  <a:lnTo>
                    <a:pt x="688" y="2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582" y="2"/>
                  </a:lnTo>
                  <a:lnTo>
                    <a:pt x="523" y="4"/>
                  </a:lnTo>
                  <a:lnTo>
                    <a:pt x="405" y="10"/>
                  </a:lnTo>
                  <a:lnTo>
                    <a:pt x="405" y="10"/>
                  </a:lnTo>
                  <a:lnTo>
                    <a:pt x="381" y="12"/>
                  </a:lnTo>
                  <a:lnTo>
                    <a:pt x="358" y="16"/>
                  </a:lnTo>
                  <a:lnTo>
                    <a:pt x="346" y="20"/>
                  </a:lnTo>
                  <a:lnTo>
                    <a:pt x="336" y="24"/>
                  </a:lnTo>
                  <a:lnTo>
                    <a:pt x="328" y="28"/>
                  </a:lnTo>
                  <a:lnTo>
                    <a:pt x="322" y="36"/>
                  </a:lnTo>
                  <a:lnTo>
                    <a:pt x="322" y="36"/>
                  </a:lnTo>
                  <a:lnTo>
                    <a:pt x="314" y="46"/>
                  </a:lnTo>
                  <a:lnTo>
                    <a:pt x="306" y="54"/>
                  </a:lnTo>
                  <a:lnTo>
                    <a:pt x="296" y="60"/>
                  </a:lnTo>
                  <a:lnTo>
                    <a:pt x="286" y="64"/>
                  </a:lnTo>
                  <a:lnTo>
                    <a:pt x="264" y="70"/>
                  </a:lnTo>
                  <a:lnTo>
                    <a:pt x="254" y="72"/>
                  </a:lnTo>
                  <a:lnTo>
                    <a:pt x="244" y="76"/>
                  </a:lnTo>
                  <a:lnTo>
                    <a:pt x="244" y="76"/>
                  </a:lnTo>
                  <a:lnTo>
                    <a:pt x="135" y="123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53" y="324"/>
                  </a:lnTo>
                  <a:lnTo>
                    <a:pt x="53" y="324"/>
                  </a:lnTo>
                  <a:lnTo>
                    <a:pt x="57" y="360"/>
                  </a:lnTo>
                  <a:lnTo>
                    <a:pt x="59" y="376"/>
                  </a:lnTo>
                  <a:lnTo>
                    <a:pt x="57" y="392"/>
                  </a:lnTo>
                  <a:lnTo>
                    <a:pt x="51" y="406"/>
                  </a:lnTo>
                  <a:lnTo>
                    <a:pt x="41" y="419"/>
                  </a:lnTo>
                  <a:lnTo>
                    <a:pt x="30" y="429"/>
                  </a:lnTo>
                  <a:lnTo>
                    <a:pt x="10" y="439"/>
                  </a:lnTo>
                  <a:lnTo>
                    <a:pt x="10" y="439"/>
                  </a:lnTo>
                  <a:lnTo>
                    <a:pt x="6" y="441"/>
                  </a:lnTo>
                  <a:lnTo>
                    <a:pt x="4" y="445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26" y="485"/>
                  </a:lnTo>
                  <a:lnTo>
                    <a:pt x="32" y="495"/>
                  </a:lnTo>
                  <a:lnTo>
                    <a:pt x="37" y="507"/>
                  </a:lnTo>
                  <a:lnTo>
                    <a:pt x="39" y="519"/>
                  </a:lnTo>
                  <a:lnTo>
                    <a:pt x="41" y="533"/>
                  </a:lnTo>
                  <a:lnTo>
                    <a:pt x="41" y="573"/>
                  </a:lnTo>
                  <a:lnTo>
                    <a:pt x="41" y="573"/>
                  </a:lnTo>
                  <a:lnTo>
                    <a:pt x="43" y="584"/>
                  </a:lnTo>
                  <a:lnTo>
                    <a:pt x="47" y="596"/>
                  </a:lnTo>
                  <a:lnTo>
                    <a:pt x="55" y="608"/>
                  </a:lnTo>
                  <a:lnTo>
                    <a:pt x="63" y="620"/>
                  </a:lnTo>
                  <a:lnTo>
                    <a:pt x="63" y="620"/>
                  </a:lnTo>
                  <a:lnTo>
                    <a:pt x="73" y="632"/>
                  </a:lnTo>
                  <a:lnTo>
                    <a:pt x="81" y="646"/>
                  </a:lnTo>
                  <a:lnTo>
                    <a:pt x="85" y="660"/>
                  </a:lnTo>
                  <a:lnTo>
                    <a:pt x="87" y="676"/>
                  </a:lnTo>
                  <a:lnTo>
                    <a:pt x="87" y="692"/>
                  </a:lnTo>
                  <a:lnTo>
                    <a:pt x="83" y="706"/>
                  </a:lnTo>
                  <a:lnTo>
                    <a:pt x="77" y="720"/>
                  </a:lnTo>
                  <a:lnTo>
                    <a:pt x="69" y="732"/>
                  </a:lnTo>
                  <a:lnTo>
                    <a:pt x="69" y="732"/>
                  </a:lnTo>
                  <a:lnTo>
                    <a:pt x="59" y="746"/>
                  </a:lnTo>
                  <a:lnTo>
                    <a:pt x="53" y="763"/>
                  </a:lnTo>
                  <a:lnTo>
                    <a:pt x="47" y="785"/>
                  </a:lnTo>
                  <a:lnTo>
                    <a:pt x="45" y="807"/>
                  </a:lnTo>
                  <a:lnTo>
                    <a:pt x="45" y="829"/>
                  </a:lnTo>
                  <a:lnTo>
                    <a:pt x="45" y="851"/>
                  </a:lnTo>
                  <a:lnTo>
                    <a:pt x="51" y="867"/>
                  </a:lnTo>
                  <a:lnTo>
                    <a:pt x="55" y="875"/>
                  </a:lnTo>
                  <a:lnTo>
                    <a:pt x="59" y="879"/>
                  </a:lnTo>
                  <a:lnTo>
                    <a:pt x="59" y="879"/>
                  </a:lnTo>
                  <a:lnTo>
                    <a:pt x="87" y="905"/>
                  </a:lnTo>
                  <a:lnTo>
                    <a:pt x="117" y="928"/>
                  </a:lnTo>
                  <a:lnTo>
                    <a:pt x="133" y="938"/>
                  </a:lnTo>
                  <a:lnTo>
                    <a:pt x="147" y="946"/>
                  </a:lnTo>
                  <a:lnTo>
                    <a:pt x="163" y="952"/>
                  </a:lnTo>
                  <a:lnTo>
                    <a:pt x="179" y="956"/>
                  </a:lnTo>
                  <a:lnTo>
                    <a:pt x="179" y="956"/>
                  </a:lnTo>
                  <a:lnTo>
                    <a:pt x="199" y="958"/>
                  </a:lnTo>
                  <a:lnTo>
                    <a:pt x="218" y="960"/>
                  </a:lnTo>
                  <a:lnTo>
                    <a:pt x="218" y="960"/>
                  </a:lnTo>
                  <a:lnTo>
                    <a:pt x="242" y="958"/>
                  </a:lnTo>
                  <a:lnTo>
                    <a:pt x="254" y="954"/>
                  </a:lnTo>
                  <a:lnTo>
                    <a:pt x="266" y="952"/>
                  </a:lnTo>
                  <a:lnTo>
                    <a:pt x="266" y="952"/>
                  </a:lnTo>
                  <a:lnTo>
                    <a:pt x="282" y="920"/>
                  </a:lnTo>
                  <a:lnTo>
                    <a:pt x="282" y="9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7201336" y="2789273"/>
              <a:ext cx="200644" cy="181196"/>
            </a:xfrm>
            <a:custGeom>
              <a:avLst/>
              <a:gdLst>
                <a:gd name="T0" fmla="*/ 813 w 1211"/>
                <a:gd name="T1" fmla="*/ 1000 h 1105"/>
                <a:gd name="T2" fmla="*/ 843 w 1211"/>
                <a:gd name="T3" fmla="*/ 972 h 1105"/>
                <a:gd name="T4" fmla="*/ 887 w 1211"/>
                <a:gd name="T5" fmla="*/ 964 h 1105"/>
                <a:gd name="T6" fmla="*/ 867 w 1211"/>
                <a:gd name="T7" fmla="*/ 912 h 1105"/>
                <a:gd name="T8" fmla="*/ 877 w 1211"/>
                <a:gd name="T9" fmla="*/ 874 h 1105"/>
                <a:gd name="T10" fmla="*/ 923 w 1211"/>
                <a:gd name="T11" fmla="*/ 849 h 1105"/>
                <a:gd name="T12" fmla="*/ 964 w 1211"/>
                <a:gd name="T13" fmla="*/ 845 h 1105"/>
                <a:gd name="T14" fmla="*/ 990 w 1211"/>
                <a:gd name="T15" fmla="*/ 843 h 1105"/>
                <a:gd name="T16" fmla="*/ 1040 w 1211"/>
                <a:gd name="T17" fmla="*/ 789 h 1105"/>
                <a:gd name="T18" fmla="*/ 1078 w 1211"/>
                <a:gd name="T19" fmla="*/ 739 h 1105"/>
                <a:gd name="T20" fmla="*/ 1147 w 1211"/>
                <a:gd name="T21" fmla="*/ 650 h 1105"/>
                <a:gd name="T22" fmla="*/ 1088 w 1211"/>
                <a:gd name="T23" fmla="*/ 513 h 1105"/>
                <a:gd name="T24" fmla="*/ 1098 w 1211"/>
                <a:gd name="T25" fmla="*/ 487 h 1105"/>
                <a:gd name="T26" fmla="*/ 1169 w 1211"/>
                <a:gd name="T27" fmla="*/ 471 h 1105"/>
                <a:gd name="T28" fmla="*/ 1211 w 1211"/>
                <a:gd name="T29" fmla="*/ 427 h 1105"/>
                <a:gd name="T30" fmla="*/ 1187 w 1211"/>
                <a:gd name="T31" fmla="*/ 350 h 1105"/>
                <a:gd name="T32" fmla="*/ 1117 w 1211"/>
                <a:gd name="T33" fmla="*/ 314 h 1105"/>
                <a:gd name="T34" fmla="*/ 1046 w 1211"/>
                <a:gd name="T35" fmla="*/ 312 h 1105"/>
                <a:gd name="T36" fmla="*/ 1018 w 1211"/>
                <a:gd name="T37" fmla="*/ 308 h 1105"/>
                <a:gd name="T38" fmla="*/ 986 w 1211"/>
                <a:gd name="T39" fmla="*/ 264 h 1105"/>
                <a:gd name="T40" fmla="*/ 982 w 1211"/>
                <a:gd name="T41" fmla="*/ 201 h 1105"/>
                <a:gd name="T42" fmla="*/ 931 w 1211"/>
                <a:gd name="T43" fmla="*/ 145 h 1105"/>
                <a:gd name="T44" fmla="*/ 905 w 1211"/>
                <a:gd name="T45" fmla="*/ 111 h 1105"/>
                <a:gd name="T46" fmla="*/ 865 w 1211"/>
                <a:gd name="T47" fmla="*/ 47 h 1105"/>
                <a:gd name="T48" fmla="*/ 801 w 1211"/>
                <a:gd name="T49" fmla="*/ 47 h 1105"/>
                <a:gd name="T50" fmla="*/ 706 w 1211"/>
                <a:gd name="T51" fmla="*/ 55 h 1105"/>
                <a:gd name="T52" fmla="*/ 601 w 1211"/>
                <a:gd name="T53" fmla="*/ 32 h 1105"/>
                <a:gd name="T54" fmla="*/ 553 w 1211"/>
                <a:gd name="T55" fmla="*/ 4 h 1105"/>
                <a:gd name="T56" fmla="*/ 499 w 1211"/>
                <a:gd name="T57" fmla="*/ 24 h 1105"/>
                <a:gd name="T58" fmla="*/ 459 w 1211"/>
                <a:gd name="T59" fmla="*/ 55 h 1105"/>
                <a:gd name="T60" fmla="*/ 376 w 1211"/>
                <a:gd name="T61" fmla="*/ 201 h 1105"/>
                <a:gd name="T62" fmla="*/ 358 w 1211"/>
                <a:gd name="T63" fmla="*/ 206 h 1105"/>
                <a:gd name="T64" fmla="*/ 304 w 1211"/>
                <a:gd name="T65" fmla="*/ 248 h 1105"/>
                <a:gd name="T66" fmla="*/ 312 w 1211"/>
                <a:gd name="T67" fmla="*/ 312 h 1105"/>
                <a:gd name="T68" fmla="*/ 300 w 1211"/>
                <a:gd name="T69" fmla="*/ 364 h 1105"/>
                <a:gd name="T70" fmla="*/ 247 w 1211"/>
                <a:gd name="T71" fmla="*/ 391 h 1105"/>
                <a:gd name="T72" fmla="*/ 177 w 1211"/>
                <a:gd name="T73" fmla="*/ 403 h 1105"/>
                <a:gd name="T74" fmla="*/ 139 w 1211"/>
                <a:gd name="T75" fmla="*/ 455 h 1105"/>
                <a:gd name="T76" fmla="*/ 129 w 1211"/>
                <a:gd name="T77" fmla="*/ 652 h 1105"/>
                <a:gd name="T78" fmla="*/ 100 w 1211"/>
                <a:gd name="T79" fmla="*/ 696 h 1105"/>
                <a:gd name="T80" fmla="*/ 70 w 1211"/>
                <a:gd name="T81" fmla="*/ 700 h 1105"/>
                <a:gd name="T82" fmla="*/ 18 w 1211"/>
                <a:gd name="T83" fmla="*/ 717 h 1105"/>
                <a:gd name="T84" fmla="*/ 0 w 1211"/>
                <a:gd name="T85" fmla="*/ 757 h 1105"/>
                <a:gd name="T86" fmla="*/ 38 w 1211"/>
                <a:gd name="T87" fmla="*/ 835 h 1105"/>
                <a:gd name="T88" fmla="*/ 137 w 1211"/>
                <a:gd name="T89" fmla="*/ 863 h 1105"/>
                <a:gd name="T90" fmla="*/ 211 w 1211"/>
                <a:gd name="T91" fmla="*/ 888 h 1105"/>
                <a:gd name="T92" fmla="*/ 265 w 1211"/>
                <a:gd name="T93" fmla="*/ 922 h 1105"/>
                <a:gd name="T94" fmla="*/ 314 w 1211"/>
                <a:gd name="T95" fmla="*/ 910 h 1105"/>
                <a:gd name="T96" fmla="*/ 390 w 1211"/>
                <a:gd name="T97" fmla="*/ 916 h 1105"/>
                <a:gd name="T98" fmla="*/ 461 w 1211"/>
                <a:gd name="T99" fmla="*/ 952 h 1105"/>
                <a:gd name="T100" fmla="*/ 537 w 1211"/>
                <a:gd name="T101" fmla="*/ 960 h 1105"/>
                <a:gd name="T102" fmla="*/ 618 w 1211"/>
                <a:gd name="T103" fmla="*/ 988 h 1105"/>
                <a:gd name="T104" fmla="*/ 662 w 1211"/>
                <a:gd name="T105" fmla="*/ 1049 h 1105"/>
                <a:gd name="T106" fmla="*/ 724 w 1211"/>
                <a:gd name="T107" fmla="*/ 1073 h 1105"/>
                <a:gd name="T108" fmla="*/ 758 w 1211"/>
                <a:gd name="T109" fmla="*/ 1105 h 1105"/>
                <a:gd name="T110" fmla="*/ 795 w 1211"/>
                <a:gd name="T111" fmla="*/ 1037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1" h="1105">
                  <a:moveTo>
                    <a:pt x="795" y="1037"/>
                  </a:moveTo>
                  <a:lnTo>
                    <a:pt x="795" y="1037"/>
                  </a:lnTo>
                  <a:lnTo>
                    <a:pt x="809" y="1008"/>
                  </a:lnTo>
                  <a:lnTo>
                    <a:pt x="809" y="1008"/>
                  </a:lnTo>
                  <a:lnTo>
                    <a:pt x="813" y="1000"/>
                  </a:lnTo>
                  <a:lnTo>
                    <a:pt x="819" y="994"/>
                  </a:lnTo>
                  <a:lnTo>
                    <a:pt x="827" y="988"/>
                  </a:lnTo>
                  <a:lnTo>
                    <a:pt x="835" y="984"/>
                  </a:lnTo>
                  <a:lnTo>
                    <a:pt x="835" y="984"/>
                  </a:lnTo>
                  <a:lnTo>
                    <a:pt x="843" y="972"/>
                  </a:lnTo>
                  <a:lnTo>
                    <a:pt x="843" y="972"/>
                  </a:lnTo>
                  <a:lnTo>
                    <a:pt x="857" y="984"/>
                  </a:lnTo>
                  <a:lnTo>
                    <a:pt x="891" y="984"/>
                  </a:lnTo>
                  <a:lnTo>
                    <a:pt x="891" y="984"/>
                  </a:lnTo>
                  <a:lnTo>
                    <a:pt x="887" y="964"/>
                  </a:lnTo>
                  <a:lnTo>
                    <a:pt x="879" y="948"/>
                  </a:lnTo>
                  <a:lnTo>
                    <a:pt x="879" y="948"/>
                  </a:lnTo>
                  <a:lnTo>
                    <a:pt x="875" y="936"/>
                  </a:lnTo>
                  <a:lnTo>
                    <a:pt x="869" y="922"/>
                  </a:lnTo>
                  <a:lnTo>
                    <a:pt x="867" y="912"/>
                  </a:lnTo>
                  <a:lnTo>
                    <a:pt x="867" y="902"/>
                  </a:lnTo>
                  <a:lnTo>
                    <a:pt x="869" y="894"/>
                  </a:lnTo>
                  <a:lnTo>
                    <a:pt x="873" y="882"/>
                  </a:lnTo>
                  <a:lnTo>
                    <a:pt x="873" y="882"/>
                  </a:lnTo>
                  <a:lnTo>
                    <a:pt x="877" y="874"/>
                  </a:lnTo>
                  <a:lnTo>
                    <a:pt x="885" y="867"/>
                  </a:lnTo>
                  <a:lnTo>
                    <a:pt x="891" y="861"/>
                  </a:lnTo>
                  <a:lnTo>
                    <a:pt x="899" y="857"/>
                  </a:lnTo>
                  <a:lnTo>
                    <a:pt x="913" y="851"/>
                  </a:lnTo>
                  <a:lnTo>
                    <a:pt x="923" y="849"/>
                  </a:lnTo>
                  <a:lnTo>
                    <a:pt x="923" y="849"/>
                  </a:lnTo>
                  <a:lnTo>
                    <a:pt x="937" y="847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64" y="845"/>
                  </a:lnTo>
                  <a:lnTo>
                    <a:pt x="964" y="845"/>
                  </a:lnTo>
                  <a:lnTo>
                    <a:pt x="972" y="845"/>
                  </a:lnTo>
                  <a:lnTo>
                    <a:pt x="972" y="845"/>
                  </a:lnTo>
                  <a:lnTo>
                    <a:pt x="982" y="845"/>
                  </a:lnTo>
                  <a:lnTo>
                    <a:pt x="990" y="843"/>
                  </a:lnTo>
                  <a:lnTo>
                    <a:pt x="998" y="839"/>
                  </a:lnTo>
                  <a:lnTo>
                    <a:pt x="1006" y="833"/>
                  </a:lnTo>
                  <a:lnTo>
                    <a:pt x="1022" y="815"/>
                  </a:lnTo>
                  <a:lnTo>
                    <a:pt x="1040" y="789"/>
                  </a:lnTo>
                  <a:lnTo>
                    <a:pt x="1040" y="789"/>
                  </a:lnTo>
                  <a:lnTo>
                    <a:pt x="1050" y="771"/>
                  </a:lnTo>
                  <a:lnTo>
                    <a:pt x="1050" y="771"/>
                  </a:lnTo>
                  <a:lnTo>
                    <a:pt x="1062" y="755"/>
                  </a:lnTo>
                  <a:lnTo>
                    <a:pt x="1078" y="739"/>
                  </a:lnTo>
                  <a:lnTo>
                    <a:pt x="1078" y="739"/>
                  </a:lnTo>
                  <a:lnTo>
                    <a:pt x="1100" y="709"/>
                  </a:lnTo>
                  <a:lnTo>
                    <a:pt x="1100" y="709"/>
                  </a:lnTo>
                  <a:lnTo>
                    <a:pt x="1119" y="682"/>
                  </a:lnTo>
                  <a:lnTo>
                    <a:pt x="1147" y="650"/>
                  </a:lnTo>
                  <a:lnTo>
                    <a:pt x="1147" y="650"/>
                  </a:lnTo>
                  <a:lnTo>
                    <a:pt x="1127" y="608"/>
                  </a:lnTo>
                  <a:lnTo>
                    <a:pt x="1108" y="564"/>
                  </a:lnTo>
                  <a:lnTo>
                    <a:pt x="1108" y="564"/>
                  </a:lnTo>
                  <a:lnTo>
                    <a:pt x="1092" y="529"/>
                  </a:lnTo>
                  <a:lnTo>
                    <a:pt x="1088" y="513"/>
                  </a:lnTo>
                  <a:lnTo>
                    <a:pt x="1088" y="505"/>
                  </a:lnTo>
                  <a:lnTo>
                    <a:pt x="1090" y="497"/>
                  </a:lnTo>
                  <a:lnTo>
                    <a:pt x="1090" y="497"/>
                  </a:lnTo>
                  <a:lnTo>
                    <a:pt x="1094" y="493"/>
                  </a:lnTo>
                  <a:lnTo>
                    <a:pt x="1098" y="487"/>
                  </a:lnTo>
                  <a:lnTo>
                    <a:pt x="1115" y="481"/>
                  </a:lnTo>
                  <a:lnTo>
                    <a:pt x="1133" y="475"/>
                  </a:lnTo>
                  <a:lnTo>
                    <a:pt x="1151" y="473"/>
                  </a:lnTo>
                  <a:lnTo>
                    <a:pt x="1151" y="473"/>
                  </a:lnTo>
                  <a:lnTo>
                    <a:pt x="1169" y="471"/>
                  </a:lnTo>
                  <a:lnTo>
                    <a:pt x="1183" y="467"/>
                  </a:lnTo>
                  <a:lnTo>
                    <a:pt x="1195" y="459"/>
                  </a:lnTo>
                  <a:lnTo>
                    <a:pt x="1203" y="451"/>
                  </a:lnTo>
                  <a:lnTo>
                    <a:pt x="1209" y="441"/>
                  </a:lnTo>
                  <a:lnTo>
                    <a:pt x="1211" y="427"/>
                  </a:lnTo>
                  <a:lnTo>
                    <a:pt x="1211" y="413"/>
                  </a:lnTo>
                  <a:lnTo>
                    <a:pt x="1205" y="397"/>
                  </a:lnTo>
                  <a:lnTo>
                    <a:pt x="1205" y="397"/>
                  </a:lnTo>
                  <a:lnTo>
                    <a:pt x="1197" y="370"/>
                  </a:lnTo>
                  <a:lnTo>
                    <a:pt x="1187" y="350"/>
                  </a:lnTo>
                  <a:lnTo>
                    <a:pt x="1179" y="336"/>
                  </a:lnTo>
                  <a:lnTo>
                    <a:pt x="1169" y="326"/>
                  </a:lnTo>
                  <a:lnTo>
                    <a:pt x="1157" y="320"/>
                  </a:lnTo>
                  <a:lnTo>
                    <a:pt x="1141" y="316"/>
                  </a:lnTo>
                  <a:lnTo>
                    <a:pt x="1117" y="314"/>
                  </a:lnTo>
                  <a:lnTo>
                    <a:pt x="1090" y="314"/>
                  </a:lnTo>
                  <a:lnTo>
                    <a:pt x="1090" y="314"/>
                  </a:lnTo>
                  <a:lnTo>
                    <a:pt x="1048" y="312"/>
                  </a:lnTo>
                  <a:lnTo>
                    <a:pt x="1048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30" y="312"/>
                  </a:lnTo>
                  <a:lnTo>
                    <a:pt x="1018" y="308"/>
                  </a:lnTo>
                  <a:lnTo>
                    <a:pt x="1008" y="304"/>
                  </a:lnTo>
                  <a:lnTo>
                    <a:pt x="998" y="296"/>
                  </a:lnTo>
                  <a:lnTo>
                    <a:pt x="992" y="288"/>
                  </a:lnTo>
                  <a:lnTo>
                    <a:pt x="988" y="276"/>
                  </a:lnTo>
                  <a:lnTo>
                    <a:pt x="986" y="264"/>
                  </a:lnTo>
                  <a:lnTo>
                    <a:pt x="986" y="250"/>
                  </a:lnTo>
                  <a:lnTo>
                    <a:pt x="986" y="250"/>
                  </a:lnTo>
                  <a:lnTo>
                    <a:pt x="986" y="232"/>
                  </a:lnTo>
                  <a:lnTo>
                    <a:pt x="984" y="216"/>
                  </a:lnTo>
                  <a:lnTo>
                    <a:pt x="982" y="201"/>
                  </a:lnTo>
                  <a:lnTo>
                    <a:pt x="976" y="187"/>
                  </a:lnTo>
                  <a:lnTo>
                    <a:pt x="968" y="175"/>
                  </a:lnTo>
                  <a:lnTo>
                    <a:pt x="958" y="163"/>
                  </a:lnTo>
                  <a:lnTo>
                    <a:pt x="945" y="153"/>
                  </a:lnTo>
                  <a:lnTo>
                    <a:pt x="931" y="145"/>
                  </a:lnTo>
                  <a:lnTo>
                    <a:pt x="931" y="145"/>
                  </a:lnTo>
                  <a:lnTo>
                    <a:pt x="923" y="139"/>
                  </a:lnTo>
                  <a:lnTo>
                    <a:pt x="915" y="131"/>
                  </a:lnTo>
                  <a:lnTo>
                    <a:pt x="905" y="111"/>
                  </a:lnTo>
                  <a:lnTo>
                    <a:pt x="905" y="111"/>
                  </a:lnTo>
                  <a:lnTo>
                    <a:pt x="891" y="77"/>
                  </a:lnTo>
                  <a:lnTo>
                    <a:pt x="885" y="65"/>
                  </a:lnTo>
                  <a:lnTo>
                    <a:pt x="879" y="57"/>
                  </a:lnTo>
                  <a:lnTo>
                    <a:pt x="873" y="51"/>
                  </a:lnTo>
                  <a:lnTo>
                    <a:pt x="865" y="47"/>
                  </a:lnTo>
                  <a:lnTo>
                    <a:pt x="857" y="45"/>
                  </a:lnTo>
                  <a:lnTo>
                    <a:pt x="845" y="43"/>
                  </a:lnTo>
                  <a:lnTo>
                    <a:pt x="845" y="43"/>
                  </a:lnTo>
                  <a:lnTo>
                    <a:pt x="825" y="45"/>
                  </a:lnTo>
                  <a:lnTo>
                    <a:pt x="801" y="47"/>
                  </a:lnTo>
                  <a:lnTo>
                    <a:pt x="801" y="47"/>
                  </a:lnTo>
                  <a:lnTo>
                    <a:pt x="752" y="51"/>
                  </a:lnTo>
                  <a:lnTo>
                    <a:pt x="730" y="53"/>
                  </a:lnTo>
                  <a:lnTo>
                    <a:pt x="706" y="55"/>
                  </a:lnTo>
                  <a:lnTo>
                    <a:pt x="706" y="55"/>
                  </a:lnTo>
                  <a:lnTo>
                    <a:pt x="670" y="53"/>
                  </a:lnTo>
                  <a:lnTo>
                    <a:pt x="652" y="49"/>
                  </a:lnTo>
                  <a:lnTo>
                    <a:pt x="634" y="45"/>
                  </a:lnTo>
                  <a:lnTo>
                    <a:pt x="616" y="40"/>
                  </a:lnTo>
                  <a:lnTo>
                    <a:pt x="601" y="32"/>
                  </a:lnTo>
                  <a:lnTo>
                    <a:pt x="583" y="22"/>
                  </a:lnTo>
                  <a:lnTo>
                    <a:pt x="567" y="10"/>
                  </a:lnTo>
                  <a:lnTo>
                    <a:pt x="567" y="10"/>
                  </a:lnTo>
                  <a:lnTo>
                    <a:pt x="561" y="6"/>
                  </a:lnTo>
                  <a:lnTo>
                    <a:pt x="553" y="4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29" y="10"/>
                  </a:lnTo>
                  <a:lnTo>
                    <a:pt x="515" y="18"/>
                  </a:lnTo>
                  <a:lnTo>
                    <a:pt x="499" y="24"/>
                  </a:lnTo>
                  <a:lnTo>
                    <a:pt x="481" y="26"/>
                  </a:lnTo>
                  <a:lnTo>
                    <a:pt x="481" y="26"/>
                  </a:lnTo>
                  <a:lnTo>
                    <a:pt x="473" y="36"/>
                  </a:lnTo>
                  <a:lnTo>
                    <a:pt x="465" y="45"/>
                  </a:lnTo>
                  <a:lnTo>
                    <a:pt x="459" y="55"/>
                  </a:lnTo>
                  <a:lnTo>
                    <a:pt x="453" y="65"/>
                  </a:lnTo>
                  <a:lnTo>
                    <a:pt x="453" y="65"/>
                  </a:lnTo>
                  <a:lnTo>
                    <a:pt x="438" y="101"/>
                  </a:lnTo>
                  <a:lnTo>
                    <a:pt x="418" y="135"/>
                  </a:lnTo>
                  <a:lnTo>
                    <a:pt x="376" y="201"/>
                  </a:lnTo>
                  <a:lnTo>
                    <a:pt x="376" y="201"/>
                  </a:lnTo>
                  <a:lnTo>
                    <a:pt x="372" y="203"/>
                  </a:lnTo>
                  <a:lnTo>
                    <a:pt x="368" y="205"/>
                  </a:lnTo>
                  <a:lnTo>
                    <a:pt x="358" y="206"/>
                  </a:lnTo>
                  <a:lnTo>
                    <a:pt x="358" y="206"/>
                  </a:lnTo>
                  <a:lnTo>
                    <a:pt x="340" y="214"/>
                  </a:lnTo>
                  <a:lnTo>
                    <a:pt x="324" y="220"/>
                  </a:lnTo>
                  <a:lnTo>
                    <a:pt x="314" y="228"/>
                  </a:lnTo>
                  <a:lnTo>
                    <a:pt x="308" y="236"/>
                  </a:lnTo>
                  <a:lnTo>
                    <a:pt x="304" y="248"/>
                  </a:lnTo>
                  <a:lnTo>
                    <a:pt x="302" y="262"/>
                  </a:lnTo>
                  <a:lnTo>
                    <a:pt x="304" y="278"/>
                  </a:lnTo>
                  <a:lnTo>
                    <a:pt x="310" y="300"/>
                  </a:lnTo>
                  <a:lnTo>
                    <a:pt x="310" y="300"/>
                  </a:lnTo>
                  <a:lnTo>
                    <a:pt x="312" y="312"/>
                  </a:lnTo>
                  <a:lnTo>
                    <a:pt x="312" y="324"/>
                  </a:lnTo>
                  <a:lnTo>
                    <a:pt x="312" y="334"/>
                  </a:lnTo>
                  <a:lnTo>
                    <a:pt x="310" y="344"/>
                  </a:lnTo>
                  <a:lnTo>
                    <a:pt x="306" y="354"/>
                  </a:lnTo>
                  <a:lnTo>
                    <a:pt x="300" y="364"/>
                  </a:lnTo>
                  <a:lnTo>
                    <a:pt x="292" y="372"/>
                  </a:lnTo>
                  <a:lnTo>
                    <a:pt x="283" y="377"/>
                  </a:lnTo>
                  <a:lnTo>
                    <a:pt x="283" y="377"/>
                  </a:lnTo>
                  <a:lnTo>
                    <a:pt x="265" y="385"/>
                  </a:lnTo>
                  <a:lnTo>
                    <a:pt x="247" y="391"/>
                  </a:lnTo>
                  <a:lnTo>
                    <a:pt x="227" y="395"/>
                  </a:lnTo>
                  <a:lnTo>
                    <a:pt x="209" y="397"/>
                  </a:lnTo>
                  <a:lnTo>
                    <a:pt x="209" y="397"/>
                  </a:lnTo>
                  <a:lnTo>
                    <a:pt x="191" y="399"/>
                  </a:lnTo>
                  <a:lnTo>
                    <a:pt x="177" y="403"/>
                  </a:lnTo>
                  <a:lnTo>
                    <a:pt x="165" y="409"/>
                  </a:lnTo>
                  <a:lnTo>
                    <a:pt x="155" y="417"/>
                  </a:lnTo>
                  <a:lnTo>
                    <a:pt x="149" y="427"/>
                  </a:lnTo>
                  <a:lnTo>
                    <a:pt x="143" y="439"/>
                  </a:lnTo>
                  <a:lnTo>
                    <a:pt x="139" y="455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31" y="638"/>
                  </a:lnTo>
                  <a:lnTo>
                    <a:pt x="131" y="638"/>
                  </a:lnTo>
                  <a:lnTo>
                    <a:pt x="129" y="652"/>
                  </a:lnTo>
                  <a:lnTo>
                    <a:pt x="127" y="664"/>
                  </a:lnTo>
                  <a:lnTo>
                    <a:pt x="123" y="676"/>
                  </a:lnTo>
                  <a:lnTo>
                    <a:pt x="117" y="684"/>
                  </a:lnTo>
                  <a:lnTo>
                    <a:pt x="110" y="690"/>
                  </a:lnTo>
                  <a:lnTo>
                    <a:pt x="100" y="696"/>
                  </a:lnTo>
                  <a:lnTo>
                    <a:pt x="86" y="698"/>
                  </a:lnTo>
                  <a:lnTo>
                    <a:pt x="72" y="700"/>
                  </a:lnTo>
                  <a:lnTo>
                    <a:pt x="72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52" y="702"/>
                  </a:lnTo>
                  <a:lnTo>
                    <a:pt x="34" y="707"/>
                  </a:lnTo>
                  <a:lnTo>
                    <a:pt x="18" y="717"/>
                  </a:lnTo>
                  <a:lnTo>
                    <a:pt x="12" y="723"/>
                  </a:lnTo>
                  <a:lnTo>
                    <a:pt x="6" y="729"/>
                  </a:lnTo>
                  <a:lnTo>
                    <a:pt x="6" y="729"/>
                  </a:lnTo>
                  <a:lnTo>
                    <a:pt x="2" y="743"/>
                  </a:lnTo>
                  <a:lnTo>
                    <a:pt x="0" y="757"/>
                  </a:lnTo>
                  <a:lnTo>
                    <a:pt x="2" y="773"/>
                  </a:lnTo>
                  <a:lnTo>
                    <a:pt x="8" y="789"/>
                  </a:lnTo>
                  <a:lnTo>
                    <a:pt x="16" y="805"/>
                  </a:lnTo>
                  <a:lnTo>
                    <a:pt x="26" y="821"/>
                  </a:lnTo>
                  <a:lnTo>
                    <a:pt x="38" y="835"/>
                  </a:lnTo>
                  <a:lnTo>
                    <a:pt x="50" y="847"/>
                  </a:lnTo>
                  <a:lnTo>
                    <a:pt x="50" y="847"/>
                  </a:lnTo>
                  <a:lnTo>
                    <a:pt x="80" y="849"/>
                  </a:lnTo>
                  <a:lnTo>
                    <a:pt x="110" y="855"/>
                  </a:lnTo>
                  <a:lnTo>
                    <a:pt x="137" y="863"/>
                  </a:lnTo>
                  <a:lnTo>
                    <a:pt x="163" y="872"/>
                  </a:lnTo>
                  <a:lnTo>
                    <a:pt x="163" y="872"/>
                  </a:lnTo>
                  <a:lnTo>
                    <a:pt x="201" y="884"/>
                  </a:lnTo>
                  <a:lnTo>
                    <a:pt x="201" y="884"/>
                  </a:lnTo>
                  <a:lnTo>
                    <a:pt x="211" y="888"/>
                  </a:lnTo>
                  <a:lnTo>
                    <a:pt x="221" y="894"/>
                  </a:lnTo>
                  <a:lnTo>
                    <a:pt x="233" y="904"/>
                  </a:lnTo>
                  <a:lnTo>
                    <a:pt x="243" y="916"/>
                  </a:lnTo>
                  <a:lnTo>
                    <a:pt x="243" y="916"/>
                  </a:lnTo>
                  <a:lnTo>
                    <a:pt x="265" y="922"/>
                  </a:lnTo>
                  <a:lnTo>
                    <a:pt x="265" y="922"/>
                  </a:lnTo>
                  <a:lnTo>
                    <a:pt x="275" y="916"/>
                  </a:lnTo>
                  <a:lnTo>
                    <a:pt x="284" y="914"/>
                  </a:lnTo>
                  <a:lnTo>
                    <a:pt x="284" y="914"/>
                  </a:lnTo>
                  <a:lnTo>
                    <a:pt x="314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66" y="910"/>
                  </a:lnTo>
                  <a:lnTo>
                    <a:pt x="390" y="916"/>
                  </a:lnTo>
                  <a:lnTo>
                    <a:pt x="410" y="922"/>
                  </a:lnTo>
                  <a:lnTo>
                    <a:pt x="426" y="932"/>
                  </a:lnTo>
                  <a:lnTo>
                    <a:pt x="426" y="932"/>
                  </a:lnTo>
                  <a:lnTo>
                    <a:pt x="444" y="944"/>
                  </a:lnTo>
                  <a:lnTo>
                    <a:pt x="461" y="952"/>
                  </a:lnTo>
                  <a:lnTo>
                    <a:pt x="477" y="956"/>
                  </a:lnTo>
                  <a:lnTo>
                    <a:pt x="497" y="958"/>
                  </a:lnTo>
                  <a:lnTo>
                    <a:pt x="497" y="958"/>
                  </a:lnTo>
                  <a:lnTo>
                    <a:pt x="515" y="958"/>
                  </a:lnTo>
                  <a:lnTo>
                    <a:pt x="537" y="960"/>
                  </a:lnTo>
                  <a:lnTo>
                    <a:pt x="561" y="964"/>
                  </a:lnTo>
                  <a:lnTo>
                    <a:pt x="585" y="970"/>
                  </a:lnTo>
                  <a:lnTo>
                    <a:pt x="597" y="974"/>
                  </a:lnTo>
                  <a:lnTo>
                    <a:pt x="609" y="982"/>
                  </a:lnTo>
                  <a:lnTo>
                    <a:pt x="618" y="988"/>
                  </a:lnTo>
                  <a:lnTo>
                    <a:pt x="630" y="998"/>
                  </a:lnTo>
                  <a:lnTo>
                    <a:pt x="638" y="1008"/>
                  </a:lnTo>
                  <a:lnTo>
                    <a:pt x="648" y="1020"/>
                  </a:lnTo>
                  <a:lnTo>
                    <a:pt x="656" y="1034"/>
                  </a:lnTo>
                  <a:lnTo>
                    <a:pt x="662" y="1049"/>
                  </a:lnTo>
                  <a:lnTo>
                    <a:pt x="662" y="1049"/>
                  </a:lnTo>
                  <a:lnTo>
                    <a:pt x="670" y="1053"/>
                  </a:lnTo>
                  <a:lnTo>
                    <a:pt x="670" y="1053"/>
                  </a:lnTo>
                  <a:lnTo>
                    <a:pt x="700" y="1061"/>
                  </a:lnTo>
                  <a:lnTo>
                    <a:pt x="724" y="1073"/>
                  </a:lnTo>
                  <a:lnTo>
                    <a:pt x="734" y="1079"/>
                  </a:lnTo>
                  <a:lnTo>
                    <a:pt x="742" y="1087"/>
                  </a:lnTo>
                  <a:lnTo>
                    <a:pt x="752" y="1097"/>
                  </a:lnTo>
                  <a:lnTo>
                    <a:pt x="758" y="1105"/>
                  </a:lnTo>
                  <a:lnTo>
                    <a:pt x="758" y="1105"/>
                  </a:lnTo>
                  <a:lnTo>
                    <a:pt x="774" y="1085"/>
                  </a:lnTo>
                  <a:lnTo>
                    <a:pt x="774" y="1085"/>
                  </a:lnTo>
                  <a:lnTo>
                    <a:pt x="780" y="1075"/>
                  </a:lnTo>
                  <a:lnTo>
                    <a:pt x="785" y="1063"/>
                  </a:lnTo>
                  <a:lnTo>
                    <a:pt x="795" y="1037"/>
                  </a:lnTo>
                  <a:lnTo>
                    <a:pt x="795" y="10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4" name="Freeform 14"/>
            <p:cNvSpPr>
              <a:spLocks/>
            </p:cNvSpPr>
            <p:nvPr/>
          </p:nvSpPr>
          <p:spPr bwMode="auto">
            <a:xfrm>
              <a:off x="7145666" y="2614472"/>
              <a:ext cx="180596" cy="172505"/>
            </a:xfrm>
            <a:custGeom>
              <a:avLst/>
              <a:gdLst>
                <a:gd name="T0" fmla="*/ 24 w 1090"/>
                <a:gd name="T1" fmla="*/ 219 h 1052"/>
                <a:gd name="T2" fmla="*/ 14 w 1090"/>
                <a:gd name="T3" fmla="*/ 276 h 1052"/>
                <a:gd name="T4" fmla="*/ 62 w 1090"/>
                <a:gd name="T5" fmla="*/ 334 h 1052"/>
                <a:gd name="T6" fmla="*/ 54 w 1090"/>
                <a:gd name="T7" fmla="*/ 372 h 1052"/>
                <a:gd name="T8" fmla="*/ 10 w 1090"/>
                <a:gd name="T9" fmla="*/ 432 h 1052"/>
                <a:gd name="T10" fmla="*/ 6 w 1090"/>
                <a:gd name="T11" fmla="*/ 523 h 1052"/>
                <a:gd name="T12" fmla="*/ 46 w 1090"/>
                <a:gd name="T13" fmla="*/ 579 h 1052"/>
                <a:gd name="T14" fmla="*/ 94 w 1090"/>
                <a:gd name="T15" fmla="*/ 630 h 1052"/>
                <a:gd name="T16" fmla="*/ 94 w 1090"/>
                <a:gd name="T17" fmla="*/ 672 h 1052"/>
                <a:gd name="T18" fmla="*/ 52 w 1090"/>
                <a:gd name="T19" fmla="*/ 730 h 1052"/>
                <a:gd name="T20" fmla="*/ 48 w 1090"/>
                <a:gd name="T21" fmla="*/ 760 h 1052"/>
                <a:gd name="T22" fmla="*/ 88 w 1090"/>
                <a:gd name="T23" fmla="*/ 770 h 1052"/>
                <a:gd name="T24" fmla="*/ 155 w 1090"/>
                <a:gd name="T25" fmla="*/ 811 h 1052"/>
                <a:gd name="T26" fmla="*/ 207 w 1090"/>
                <a:gd name="T27" fmla="*/ 805 h 1052"/>
                <a:gd name="T28" fmla="*/ 239 w 1090"/>
                <a:gd name="T29" fmla="*/ 819 h 1052"/>
                <a:gd name="T30" fmla="*/ 304 w 1090"/>
                <a:gd name="T31" fmla="*/ 883 h 1052"/>
                <a:gd name="T32" fmla="*/ 390 w 1090"/>
                <a:gd name="T33" fmla="*/ 931 h 1052"/>
                <a:gd name="T34" fmla="*/ 418 w 1090"/>
                <a:gd name="T35" fmla="*/ 927 h 1052"/>
                <a:gd name="T36" fmla="*/ 459 w 1090"/>
                <a:gd name="T37" fmla="*/ 903 h 1052"/>
                <a:gd name="T38" fmla="*/ 515 w 1090"/>
                <a:gd name="T39" fmla="*/ 923 h 1052"/>
                <a:gd name="T40" fmla="*/ 613 w 1090"/>
                <a:gd name="T41" fmla="*/ 978 h 1052"/>
                <a:gd name="T42" fmla="*/ 636 w 1090"/>
                <a:gd name="T43" fmla="*/ 1010 h 1052"/>
                <a:gd name="T44" fmla="*/ 688 w 1090"/>
                <a:gd name="T45" fmla="*/ 1036 h 1052"/>
                <a:gd name="T46" fmla="*/ 742 w 1090"/>
                <a:gd name="T47" fmla="*/ 1034 h 1052"/>
                <a:gd name="T48" fmla="*/ 787 w 1090"/>
                <a:gd name="T49" fmla="*/ 1042 h 1052"/>
                <a:gd name="T50" fmla="*/ 831 w 1090"/>
                <a:gd name="T51" fmla="*/ 1048 h 1052"/>
                <a:gd name="T52" fmla="*/ 861 w 1090"/>
                <a:gd name="T53" fmla="*/ 1014 h 1052"/>
                <a:gd name="T54" fmla="*/ 889 w 1090"/>
                <a:gd name="T55" fmla="*/ 901 h 1052"/>
                <a:gd name="T56" fmla="*/ 895 w 1090"/>
                <a:gd name="T57" fmla="*/ 839 h 1052"/>
                <a:gd name="T58" fmla="*/ 962 w 1090"/>
                <a:gd name="T59" fmla="*/ 756 h 1052"/>
                <a:gd name="T60" fmla="*/ 931 w 1090"/>
                <a:gd name="T61" fmla="*/ 678 h 1052"/>
                <a:gd name="T62" fmla="*/ 974 w 1090"/>
                <a:gd name="T63" fmla="*/ 608 h 1052"/>
                <a:gd name="T64" fmla="*/ 1042 w 1090"/>
                <a:gd name="T65" fmla="*/ 509 h 1052"/>
                <a:gd name="T66" fmla="*/ 1072 w 1090"/>
                <a:gd name="T67" fmla="*/ 443 h 1052"/>
                <a:gd name="T68" fmla="*/ 1066 w 1090"/>
                <a:gd name="T69" fmla="*/ 402 h 1052"/>
                <a:gd name="T70" fmla="*/ 1060 w 1090"/>
                <a:gd name="T71" fmla="*/ 358 h 1052"/>
                <a:gd name="T72" fmla="*/ 980 w 1090"/>
                <a:gd name="T73" fmla="*/ 300 h 1052"/>
                <a:gd name="T74" fmla="*/ 895 w 1090"/>
                <a:gd name="T75" fmla="*/ 255 h 1052"/>
                <a:gd name="T76" fmla="*/ 853 w 1090"/>
                <a:gd name="T77" fmla="*/ 203 h 1052"/>
                <a:gd name="T78" fmla="*/ 847 w 1090"/>
                <a:gd name="T79" fmla="*/ 155 h 1052"/>
                <a:gd name="T80" fmla="*/ 809 w 1090"/>
                <a:gd name="T81" fmla="*/ 137 h 1052"/>
                <a:gd name="T82" fmla="*/ 692 w 1090"/>
                <a:gd name="T83" fmla="*/ 117 h 1052"/>
                <a:gd name="T84" fmla="*/ 624 w 1090"/>
                <a:gd name="T85" fmla="*/ 70 h 1052"/>
                <a:gd name="T86" fmla="*/ 493 w 1090"/>
                <a:gd name="T87" fmla="*/ 42 h 1052"/>
                <a:gd name="T88" fmla="*/ 398 w 1090"/>
                <a:gd name="T89" fmla="*/ 2 h 1052"/>
                <a:gd name="T90" fmla="*/ 344 w 1090"/>
                <a:gd name="T91" fmla="*/ 6 h 1052"/>
                <a:gd name="T92" fmla="*/ 245 w 1090"/>
                <a:gd name="T93" fmla="*/ 54 h 1052"/>
                <a:gd name="T94" fmla="*/ 211 w 1090"/>
                <a:gd name="T95" fmla="*/ 96 h 1052"/>
                <a:gd name="T96" fmla="*/ 177 w 1090"/>
                <a:gd name="T97" fmla="*/ 109 h 1052"/>
                <a:gd name="T98" fmla="*/ 121 w 1090"/>
                <a:gd name="T99" fmla="*/ 98 h 1052"/>
                <a:gd name="T100" fmla="*/ 94 w 1090"/>
                <a:gd name="T101" fmla="*/ 106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052">
                  <a:moveTo>
                    <a:pt x="74" y="133"/>
                  </a:moveTo>
                  <a:lnTo>
                    <a:pt x="74" y="133"/>
                  </a:lnTo>
                  <a:lnTo>
                    <a:pt x="58" y="163"/>
                  </a:lnTo>
                  <a:lnTo>
                    <a:pt x="42" y="191"/>
                  </a:lnTo>
                  <a:lnTo>
                    <a:pt x="24" y="219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8" y="257"/>
                  </a:lnTo>
                  <a:lnTo>
                    <a:pt x="10" y="267"/>
                  </a:lnTo>
                  <a:lnTo>
                    <a:pt x="14" y="276"/>
                  </a:lnTo>
                  <a:lnTo>
                    <a:pt x="20" y="284"/>
                  </a:lnTo>
                  <a:lnTo>
                    <a:pt x="20" y="284"/>
                  </a:lnTo>
                  <a:lnTo>
                    <a:pt x="40" y="304"/>
                  </a:lnTo>
                  <a:lnTo>
                    <a:pt x="52" y="320"/>
                  </a:lnTo>
                  <a:lnTo>
                    <a:pt x="62" y="334"/>
                  </a:lnTo>
                  <a:lnTo>
                    <a:pt x="64" y="340"/>
                  </a:lnTo>
                  <a:lnTo>
                    <a:pt x="64" y="346"/>
                  </a:lnTo>
                  <a:lnTo>
                    <a:pt x="64" y="352"/>
                  </a:lnTo>
                  <a:lnTo>
                    <a:pt x="62" y="358"/>
                  </a:lnTo>
                  <a:lnTo>
                    <a:pt x="54" y="372"/>
                  </a:lnTo>
                  <a:lnTo>
                    <a:pt x="42" y="390"/>
                  </a:lnTo>
                  <a:lnTo>
                    <a:pt x="22" y="412"/>
                  </a:lnTo>
                  <a:lnTo>
                    <a:pt x="22" y="412"/>
                  </a:lnTo>
                  <a:lnTo>
                    <a:pt x="16" y="422"/>
                  </a:lnTo>
                  <a:lnTo>
                    <a:pt x="10" y="432"/>
                  </a:lnTo>
                  <a:lnTo>
                    <a:pt x="6" y="441"/>
                  </a:lnTo>
                  <a:lnTo>
                    <a:pt x="4" y="453"/>
                  </a:lnTo>
                  <a:lnTo>
                    <a:pt x="0" y="475"/>
                  </a:lnTo>
                  <a:lnTo>
                    <a:pt x="2" y="499"/>
                  </a:lnTo>
                  <a:lnTo>
                    <a:pt x="6" y="523"/>
                  </a:lnTo>
                  <a:lnTo>
                    <a:pt x="16" y="545"/>
                  </a:lnTo>
                  <a:lnTo>
                    <a:pt x="22" y="555"/>
                  </a:lnTo>
                  <a:lnTo>
                    <a:pt x="28" y="565"/>
                  </a:lnTo>
                  <a:lnTo>
                    <a:pt x="36" y="573"/>
                  </a:lnTo>
                  <a:lnTo>
                    <a:pt x="46" y="579"/>
                  </a:lnTo>
                  <a:lnTo>
                    <a:pt x="46" y="579"/>
                  </a:lnTo>
                  <a:lnTo>
                    <a:pt x="68" y="597"/>
                  </a:lnTo>
                  <a:lnTo>
                    <a:pt x="84" y="614"/>
                  </a:lnTo>
                  <a:lnTo>
                    <a:pt x="90" y="622"/>
                  </a:lnTo>
                  <a:lnTo>
                    <a:pt x="94" y="630"/>
                  </a:lnTo>
                  <a:lnTo>
                    <a:pt x="96" y="638"/>
                  </a:lnTo>
                  <a:lnTo>
                    <a:pt x="98" y="646"/>
                  </a:lnTo>
                  <a:lnTo>
                    <a:pt x="98" y="654"/>
                  </a:lnTo>
                  <a:lnTo>
                    <a:pt x="96" y="662"/>
                  </a:lnTo>
                  <a:lnTo>
                    <a:pt x="94" y="672"/>
                  </a:lnTo>
                  <a:lnTo>
                    <a:pt x="90" y="680"/>
                  </a:lnTo>
                  <a:lnTo>
                    <a:pt x="76" y="700"/>
                  </a:lnTo>
                  <a:lnTo>
                    <a:pt x="58" y="722"/>
                  </a:lnTo>
                  <a:lnTo>
                    <a:pt x="58" y="722"/>
                  </a:lnTo>
                  <a:lnTo>
                    <a:pt x="52" y="730"/>
                  </a:lnTo>
                  <a:lnTo>
                    <a:pt x="46" y="738"/>
                  </a:lnTo>
                  <a:lnTo>
                    <a:pt x="44" y="746"/>
                  </a:lnTo>
                  <a:lnTo>
                    <a:pt x="44" y="754"/>
                  </a:lnTo>
                  <a:lnTo>
                    <a:pt x="44" y="754"/>
                  </a:lnTo>
                  <a:lnTo>
                    <a:pt x="48" y="760"/>
                  </a:lnTo>
                  <a:lnTo>
                    <a:pt x="56" y="764"/>
                  </a:lnTo>
                  <a:lnTo>
                    <a:pt x="66" y="768"/>
                  </a:lnTo>
                  <a:lnTo>
                    <a:pt x="76" y="770"/>
                  </a:lnTo>
                  <a:lnTo>
                    <a:pt x="76" y="770"/>
                  </a:lnTo>
                  <a:lnTo>
                    <a:pt x="88" y="770"/>
                  </a:lnTo>
                  <a:lnTo>
                    <a:pt x="88" y="770"/>
                  </a:lnTo>
                  <a:lnTo>
                    <a:pt x="114" y="768"/>
                  </a:lnTo>
                  <a:lnTo>
                    <a:pt x="143" y="766"/>
                  </a:lnTo>
                  <a:lnTo>
                    <a:pt x="143" y="766"/>
                  </a:lnTo>
                  <a:lnTo>
                    <a:pt x="155" y="811"/>
                  </a:lnTo>
                  <a:lnTo>
                    <a:pt x="155" y="811"/>
                  </a:lnTo>
                  <a:lnTo>
                    <a:pt x="161" y="799"/>
                  </a:lnTo>
                  <a:lnTo>
                    <a:pt x="161" y="799"/>
                  </a:lnTo>
                  <a:lnTo>
                    <a:pt x="183" y="803"/>
                  </a:lnTo>
                  <a:lnTo>
                    <a:pt x="207" y="805"/>
                  </a:lnTo>
                  <a:lnTo>
                    <a:pt x="219" y="807"/>
                  </a:lnTo>
                  <a:lnTo>
                    <a:pt x="227" y="811"/>
                  </a:lnTo>
                  <a:lnTo>
                    <a:pt x="235" y="815"/>
                  </a:lnTo>
                  <a:lnTo>
                    <a:pt x="239" y="819"/>
                  </a:lnTo>
                  <a:lnTo>
                    <a:pt x="239" y="819"/>
                  </a:lnTo>
                  <a:lnTo>
                    <a:pt x="245" y="831"/>
                  </a:lnTo>
                  <a:lnTo>
                    <a:pt x="251" y="841"/>
                  </a:lnTo>
                  <a:lnTo>
                    <a:pt x="267" y="857"/>
                  </a:lnTo>
                  <a:lnTo>
                    <a:pt x="285" y="871"/>
                  </a:lnTo>
                  <a:lnTo>
                    <a:pt x="304" y="883"/>
                  </a:lnTo>
                  <a:lnTo>
                    <a:pt x="344" y="903"/>
                  </a:lnTo>
                  <a:lnTo>
                    <a:pt x="364" y="915"/>
                  </a:lnTo>
                  <a:lnTo>
                    <a:pt x="382" y="927"/>
                  </a:lnTo>
                  <a:lnTo>
                    <a:pt x="382" y="927"/>
                  </a:lnTo>
                  <a:lnTo>
                    <a:pt x="390" y="931"/>
                  </a:lnTo>
                  <a:lnTo>
                    <a:pt x="400" y="931"/>
                  </a:lnTo>
                  <a:lnTo>
                    <a:pt x="400" y="931"/>
                  </a:lnTo>
                  <a:lnTo>
                    <a:pt x="410" y="931"/>
                  </a:lnTo>
                  <a:lnTo>
                    <a:pt x="414" y="929"/>
                  </a:lnTo>
                  <a:lnTo>
                    <a:pt x="418" y="927"/>
                  </a:lnTo>
                  <a:lnTo>
                    <a:pt x="418" y="927"/>
                  </a:lnTo>
                  <a:lnTo>
                    <a:pt x="428" y="915"/>
                  </a:lnTo>
                  <a:lnTo>
                    <a:pt x="440" y="909"/>
                  </a:lnTo>
                  <a:lnTo>
                    <a:pt x="450" y="903"/>
                  </a:lnTo>
                  <a:lnTo>
                    <a:pt x="459" y="903"/>
                  </a:lnTo>
                  <a:lnTo>
                    <a:pt x="459" y="903"/>
                  </a:lnTo>
                  <a:lnTo>
                    <a:pt x="473" y="905"/>
                  </a:lnTo>
                  <a:lnTo>
                    <a:pt x="487" y="909"/>
                  </a:lnTo>
                  <a:lnTo>
                    <a:pt x="515" y="923"/>
                  </a:lnTo>
                  <a:lnTo>
                    <a:pt x="515" y="923"/>
                  </a:lnTo>
                  <a:lnTo>
                    <a:pt x="543" y="937"/>
                  </a:lnTo>
                  <a:lnTo>
                    <a:pt x="573" y="950"/>
                  </a:lnTo>
                  <a:lnTo>
                    <a:pt x="573" y="950"/>
                  </a:lnTo>
                  <a:lnTo>
                    <a:pt x="601" y="968"/>
                  </a:lnTo>
                  <a:lnTo>
                    <a:pt x="613" y="978"/>
                  </a:lnTo>
                  <a:lnTo>
                    <a:pt x="619" y="982"/>
                  </a:lnTo>
                  <a:lnTo>
                    <a:pt x="622" y="988"/>
                  </a:lnTo>
                  <a:lnTo>
                    <a:pt x="622" y="988"/>
                  </a:lnTo>
                  <a:lnTo>
                    <a:pt x="628" y="1000"/>
                  </a:lnTo>
                  <a:lnTo>
                    <a:pt x="636" y="1010"/>
                  </a:lnTo>
                  <a:lnTo>
                    <a:pt x="646" y="1018"/>
                  </a:lnTo>
                  <a:lnTo>
                    <a:pt x="654" y="1024"/>
                  </a:lnTo>
                  <a:lnTo>
                    <a:pt x="664" y="1030"/>
                  </a:lnTo>
                  <a:lnTo>
                    <a:pt x="676" y="1034"/>
                  </a:lnTo>
                  <a:lnTo>
                    <a:pt x="688" y="1036"/>
                  </a:lnTo>
                  <a:lnTo>
                    <a:pt x="700" y="1036"/>
                  </a:lnTo>
                  <a:lnTo>
                    <a:pt x="700" y="1036"/>
                  </a:lnTo>
                  <a:lnTo>
                    <a:pt x="708" y="1036"/>
                  </a:lnTo>
                  <a:lnTo>
                    <a:pt x="708" y="1036"/>
                  </a:lnTo>
                  <a:lnTo>
                    <a:pt x="742" y="1034"/>
                  </a:lnTo>
                  <a:lnTo>
                    <a:pt x="742" y="1034"/>
                  </a:lnTo>
                  <a:lnTo>
                    <a:pt x="766" y="1036"/>
                  </a:lnTo>
                  <a:lnTo>
                    <a:pt x="778" y="1038"/>
                  </a:lnTo>
                  <a:lnTo>
                    <a:pt x="787" y="1042"/>
                  </a:lnTo>
                  <a:lnTo>
                    <a:pt x="787" y="1042"/>
                  </a:lnTo>
                  <a:lnTo>
                    <a:pt x="803" y="1050"/>
                  </a:lnTo>
                  <a:lnTo>
                    <a:pt x="817" y="1052"/>
                  </a:lnTo>
                  <a:lnTo>
                    <a:pt x="817" y="1052"/>
                  </a:lnTo>
                  <a:lnTo>
                    <a:pt x="825" y="1050"/>
                  </a:lnTo>
                  <a:lnTo>
                    <a:pt x="831" y="1048"/>
                  </a:lnTo>
                  <a:lnTo>
                    <a:pt x="837" y="1046"/>
                  </a:lnTo>
                  <a:lnTo>
                    <a:pt x="843" y="1040"/>
                  </a:lnTo>
                  <a:lnTo>
                    <a:pt x="853" y="1028"/>
                  </a:lnTo>
                  <a:lnTo>
                    <a:pt x="861" y="1014"/>
                  </a:lnTo>
                  <a:lnTo>
                    <a:pt x="861" y="1014"/>
                  </a:lnTo>
                  <a:lnTo>
                    <a:pt x="905" y="940"/>
                  </a:lnTo>
                  <a:lnTo>
                    <a:pt x="905" y="940"/>
                  </a:lnTo>
                  <a:lnTo>
                    <a:pt x="897" y="927"/>
                  </a:lnTo>
                  <a:lnTo>
                    <a:pt x="893" y="913"/>
                  </a:lnTo>
                  <a:lnTo>
                    <a:pt x="889" y="901"/>
                  </a:lnTo>
                  <a:lnTo>
                    <a:pt x="887" y="887"/>
                  </a:lnTo>
                  <a:lnTo>
                    <a:pt x="887" y="875"/>
                  </a:lnTo>
                  <a:lnTo>
                    <a:pt x="887" y="863"/>
                  </a:lnTo>
                  <a:lnTo>
                    <a:pt x="891" y="851"/>
                  </a:lnTo>
                  <a:lnTo>
                    <a:pt x="895" y="839"/>
                  </a:lnTo>
                  <a:lnTo>
                    <a:pt x="905" y="817"/>
                  </a:lnTo>
                  <a:lnTo>
                    <a:pt x="921" y="795"/>
                  </a:lnTo>
                  <a:lnTo>
                    <a:pt x="941" y="775"/>
                  </a:lnTo>
                  <a:lnTo>
                    <a:pt x="962" y="756"/>
                  </a:lnTo>
                  <a:lnTo>
                    <a:pt x="962" y="756"/>
                  </a:lnTo>
                  <a:lnTo>
                    <a:pt x="952" y="742"/>
                  </a:lnTo>
                  <a:lnTo>
                    <a:pt x="943" y="726"/>
                  </a:lnTo>
                  <a:lnTo>
                    <a:pt x="937" y="710"/>
                  </a:lnTo>
                  <a:lnTo>
                    <a:pt x="933" y="694"/>
                  </a:lnTo>
                  <a:lnTo>
                    <a:pt x="931" y="678"/>
                  </a:lnTo>
                  <a:lnTo>
                    <a:pt x="935" y="662"/>
                  </a:lnTo>
                  <a:lnTo>
                    <a:pt x="941" y="646"/>
                  </a:lnTo>
                  <a:lnTo>
                    <a:pt x="952" y="632"/>
                  </a:lnTo>
                  <a:lnTo>
                    <a:pt x="952" y="632"/>
                  </a:lnTo>
                  <a:lnTo>
                    <a:pt x="974" y="608"/>
                  </a:lnTo>
                  <a:lnTo>
                    <a:pt x="1000" y="589"/>
                  </a:lnTo>
                  <a:lnTo>
                    <a:pt x="1050" y="547"/>
                  </a:lnTo>
                  <a:lnTo>
                    <a:pt x="1050" y="547"/>
                  </a:lnTo>
                  <a:lnTo>
                    <a:pt x="1044" y="527"/>
                  </a:lnTo>
                  <a:lnTo>
                    <a:pt x="1042" y="509"/>
                  </a:lnTo>
                  <a:lnTo>
                    <a:pt x="1042" y="495"/>
                  </a:lnTo>
                  <a:lnTo>
                    <a:pt x="1044" y="481"/>
                  </a:lnTo>
                  <a:lnTo>
                    <a:pt x="1050" y="469"/>
                  </a:lnTo>
                  <a:lnTo>
                    <a:pt x="1060" y="457"/>
                  </a:lnTo>
                  <a:lnTo>
                    <a:pt x="1072" y="443"/>
                  </a:lnTo>
                  <a:lnTo>
                    <a:pt x="1090" y="432"/>
                  </a:lnTo>
                  <a:lnTo>
                    <a:pt x="1090" y="432"/>
                  </a:lnTo>
                  <a:lnTo>
                    <a:pt x="1074" y="414"/>
                  </a:lnTo>
                  <a:lnTo>
                    <a:pt x="1068" y="406"/>
                  </a:lnTo>
                  <a:lnTo>
                    <a:pt x="1066" y="402"/>
                  </a:lnTo>
                  <a:lnTo>
                    <a:pt x="1066" y="398"/>
                  </a:lnTo>
                  <a:lnTo>
                    <a:pt x="1066" y="398"/>
                  </a:lnTo>
                  <a:lnTo>
                    <a:pt x="1064" y="376"/>
                  </a:lnTo>
                  <a:lnTo>
                    <a:pt x="1062" y="366"/>
                  </a:lnTo>
                  <a:lnTo>
                    <a:pt x="1060" y="358"/>
                  </a:lnTo>
                  <a:lnTo>
                    <a:pt x="1052" y="344"/>
                  </a:lnTo>
                  <a:lnTo>
                    <a:pt x="1040" y="334"/>
                  </a:lnTo>
                  <a:lnTo>
                    <a:pt x="1026" y="324"/>
                  </a:lnTo>
                  <a:lnTo>
                    <a:pt x="1012" y="316"/>
                  </a:lnTo>
                  <a:lnTo>
                    <a:pt x="980" y="300"/>
                  </a:lnTo>
                  <a:lnTo>
                    <a:pt x="980" y="300"/>
                  </a:lnTo>
                  <a:lnTo>
                    <a:pt x="945" y="282"/>
                  </a:lnTo>
                  <a:lnTo>
                    <a:pt x="909" y="263"/>
                  </a:lnTo>
                  <a:lnTo>
                    <a:pt x="909" y="263"/>
                  </a:lnTo>
                  <a:lnTo>
                    <a:pt x="895" y="255"/>
                  </a:lnTo>
                  <a:lnTo>
                    <a:pt x="885" y="247"/>
                  </a:lnTo>
                  <a:lnTo>
                    <a:pt x="873" y="237"/>
                  </a:lnTo>
                  <a:lnTo>
                    <a:pt x="865" y="227"/>
                  </a:lnTo>
                  <a:lnTo>
                    <a:pt x="857" y="215"/>
                  </a:lnTo>
                  <a:lnTo>
                    <a:pt x="853" y="203"/>
                  </a:lnTo>
                  <a:lnTo>
                    <a:pt x="849" y="187"/>
                  </a:lnTo>
                  <a:lnTo>
                    <a:pt x="849" y="171"/>
                  </a:lnTo>
                  <a:lnTo>
                    <a:pt x="849" y="171"/>
                  </a:lnTo>
                  <a:lnTo>
                    <a:pt x="849" y="161"/>
                  </a:lnTo>
                  <a:lnTo>
                    <a:pt x="847" y="155"/>
                  </a:lnTo>
                  <a:lnTo>
                    <a:pt x="843" y="149"/>
                  </a:lnTo>
                  <a:lnTo>
                    <a:pt x="837" y="145"/>
                  </a:lnTo>
                  <a:lnTo>
                    <a:pt x="831" y="141"/>
                  </a:lnTo>
                  <a:lnTo>
                    <a:pt x="825" y="139"/>
                  </a:lnTo>
                  <a:lnTo>
                    <a:pt x="809" y="137"/>
                  </a:lnTo>
                  <a:lnTo>
                    <a:pt x="809" y="137"/>
                  </a:lnTo>
                  <a:lnTo>
                    <a:pt x="762" y="133"/>
                  </a:lnTo>
                  <a:lnTo>
                    <a:pt x="738" y="129"/>
                  </a:lnTo>
                  <a:lnTo>
                    <a:pt x="714" y="123"/>
                  </a:lnTo>
                  <a:lnTo>
                    <a:pt x="692" y="117"/>
                  </a:lnTo>
                  <a:lnTo>
                    <a:pt x="672" y="106"/>
                  </a:lnTo>
                  <a:lnTo>
                    <a:pt x="650" y="94"/>
                  </a:lnTo>
                  <a:lnTo>
                    <a:pt x="632" y="76"/>
                  </a:lnTo>
                  <a:lnTo>
                    <a:pt x="632" y="76"/>
                  </a:lnTo>
                  <a:lnTo>
                    <a:pt x="624" y="70"/>
                  </a:lnTo>
                  <a:lnTo>
                    <a:pt x="615" y="64"/>
                  </a:lnTo>
                  <a:lnTo>
                    <a:pt x="593" y="58"/>
                  </a:lnTo>
                  <a:lnTo>
                    <a:pt x="593" y="58"/>
                  </a:lnTo>
                  <a:lnTo>
                    <a:pt x="543" y="50"/>
                  </a:lnTo>
                  <a:lnTo>
                    <a:pt x="493" y="42"/>
                  </a:lnTo>
                  <a:lnTo>
                    <a:pt x="469" y="36"/>
                  </a:lnTo>
                  <a:lnTo>
                    <a:pt x="446" y="28"/>
                  </a:lnTo>
                  <a:lnTo>
                    <a:pt x="422" y="18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392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66" y="2"/>
                  </a:lnTo>
                  <a:lnTo>
                    <a:pt x="344" y="6"/>
                  </a:lnTo>
                  <a:lnTo>
                    <a:pt x="320" y="14"/>
                  </a:lnTo>
                  <a:lnTo>
                    <a:pt x="298" y="22"/>
                  </a:lnTo>
                  <a:lnTo>
                    <a:pt x="277" y="32"/>
                  </a:lnTo>
                  <a:lnTo>
                    <a:pt x="259" y="44"/>
                  </a:lnTo>
                  <a:lnTo>
                    <a:pt x="245" y="54"/>
                  </a:lnTo>
                  <a:lnTo>
                    <a:pt x="235" y="64"/>
                  </a:lnTo>
                  <a:lnTo>
                    <a:pt x="235" y="64"/>
                  </a:lnTo>
                  <a:lnTo>
                    <a:pt x="225" y="82"/>
                  </a:lnTo>
                  <a:lnTo>
                    <a:pt x="217" y="90"/>
                  </a:lnTo>
                  <a:lnTo>
                    <a:pt x="211" y="96"/>
                  </a:lnTo>
                  <a:lnTo>
                    <a:pt x="203" y="102"/>
                  </a:lnTo>
                  <a:lnTo>
                    <a:pt x="195" y="106"/>
                  </a:lnTo>
                  <a:lnTo>
                    <a:pt x="185" y="108"/>
                  </a:lnTo>
                  <a:lnTo>
                    <a:pt x="177" y="109"/>
                  </a:lnTo>
                  <a:lnTo>
                    <a:pt x="177" y="109"/>
                  </a:lnTo>
                  <a:lnTo>
                    <a:pt x="163" y="108"/>
                  </a:lnTo>
                  <a:lnTo>
                    <a:pt x="147" y="102"/>
                  </a:lnTo>
                  <a:lnTo>
                    <a:pt x="147" y="102"/>
                  </a:lnTo>
                  <a:lnTo>
                    <a:pt x="133" y="98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4" y="98"/>
                  </a:lnTo>
                  <a:lnTo>
                    <a:pt x="106" y="100"/>
                  </a:lnTo>
                  <a:lnTo>
                    <a:pt x="100" y="102"/>
                  </a:lnTo>
                  <a:lnTo>
                    <a:pt x="94" y="106"/>
                  </a:lnTo>
                  <a:lnTo>
                    <a:pt x="82" y="117"/>
                  </a:lnTo>
                  <a:lnTo>
                    <a:pt x="74" y="133"/>
                  </a:lnTo>
                  <a:lnTo>
                    <a:pt x="74" y="1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5" name="Freeform 15"/>
            <p:cNvSpPr>
              <a:spLocks/>
            </p:cNvSpPr>
            <p:nvPr/>
          </p:nvSpPr>
          <p:spPr bwMode="auto">
            <a:xfrm>
              <a:off x="7447709" y="2976372"/>
              <a:ext cx="180596" cy="214483"/>
            </a:xfrm>
            <a:custGeom>
              <a:avLst/>
              <a:gdLst>
                <a:gd name="T0" fmla="*/ 249 w 1090"/>
                <a:gd name="T1" fmla="*/ 151 h 1308"/>
                <a:gd name="T2" fmla="*/ 161 w 1090"/>
                <a:gd name="T3" fmla="*/ 248 h 1308"/>
                <a:gd name="T4" fmla="*/ 96 w 1090"/>
                <a:gd name="T5" fmla="*/ 296 h 1308"/>
                <a:gd name="T6" fmla="*/ 50 w 1090"/>
                <a:gd name="T7" fmla="*/ 338 h 1308"/>
                <a:gd name="T8" fmla="*/ 0 w 1090"/>
                <a:gd name="T9" fmla="*/ 386 h 1308"/>
                <a:gd name="T10" fmla="*/ 8 w 1090"/>
                <a:gd name="T11" fmla="*/ 405 h 1308"/>
                <a:gd name="T12" fmla="*/ 22 w 1090"/>
                <a:gd name="T13" fmla="*/ 501 h 1308"/>
                <a:gd name="T14" fmla="*/ 34 w 1090"/>
                <a:gd name="T15" fmla="*/ 586 h 1308"/>
                <a:gd name="T16" fmla="*/ 42 w 1090"/>
                <a:gd name="T17" fmla="*/ 654 h 1308"/>
                <a:gd name="T18" fmla="*/ 44 w 1090"/>
                <a:gd name="T19" fmla="*/ 670 h 1308"/>
                <a:gd name="T20" fmla="*/ 48 w 1090"/>
                <a:gd name="T21" fmla="*/ 722 h 1308"/>
                <a:gd name="T22" fmla="*/ 96 w 1090"/>
                <a:gd name="T23" fmla="*/ 847 h 1308"/>
                <a:gd name="T24" fmla="*/ 141 w 1090"/>
                <a:gd name="T25" fmla="*/ 966 h 1308"/>
                <a:gd name="T26" fmla="*/ 151 w 1090"/>
                <a:gd name="T27" fmla="*/ 1020 h 1308"/>
                <a:gd name="T28" fmla="*/ 187 w 1090"/>
                <a:gd name="T29" fmla="*/ 1034 h 1308"/>
                <a:gd name="T30" fmla="*/ 283 w 1090"/>
                <a:gd name="T31" fmla="*/ 1042 h 1308"/>
                <a:gd name="T32" fmla="*/ 402 w 1090"/>
                <a:gd name="T33" fmla="*/ 1083 h 1308"/>
                <a:gd name="T34" fmla="*/ 461 w 1090"/>
                <a:gd name="T35" fmla="*/ 1141 h 1308"/>
                <a:gd name="T36" fmla="*/ 487 w 1090"/>
                <a:gd name="T37" fmla="*/ 1177 h 1308"/>
                <a:gd name="T38" fmla="*/ 654 w 1090"/>
                <a:gd name="T39" fmla="*/ 1250 h 1308"/>
                <a:gd name="T40" fmla="*/ 813 w 1090"/>
                <a:gd name="T41" fmla="*/ 1308 h 1308"/>
                <a:gd name="T42" fmla="*/ 845 w 1090"/>
                <a:gd name="T43" fmla="*/ 1300 h 1308"/>
                <a:gd name="T44" fmla="*/ 853 w 1090"/>
                <a:gd name="T45" fmla="*/ 1278 h 1308"/>
                <a:gd name="T46" fmla="*/ 843 w 1090"/>
                <a:gd name="T47" fmla="*/ 1244 h 1308"/>
                <a:gd name="T48" fmla="*/ 805 w 1090"/>
                <a:gd name="T49" fmla="*/ 1225 h 1308"/>
                <a:gd name="T50" fmla="*/ 764 w 1090"/>
                <a:gd name="T51" fmla="*/ 1171 h 1308"/>
                <a:gd name="T52" fmla="*/ 762 w 1090"/>
                <a:gd name="T53" fmla="*/ 1117 h 1308"/>
                <a:gd name="T54" fmla="*/ 762 w 1090"/>
                <a:gd name="T55" fmla="*/ 1032 h 1308"/>
                <a:gd name="T56" fmla="*/ 740 w 1090"/>
                <a:gd name="T57" fmla="*/ 950 h 1308"/>
                <a:gd name="T58" fmla="*/ 744 w 1090"/>
                <a:gd name="T59" fmla="*/ 889 h 1308"/>
                <a:gd name="T60" fmla="*/ 885 w 1090"/>
                <a:gd name="T61" fmla="*/ 664 h 1308"/>
                <a:gd name="T62" fmla="*/ 1090 w 1090"/>
                <a:gd name="T63" fmla="*/ 380 h 1308"/>
                <a:gd name="T64" fmla="*/ 1030 w 1090"/>
                <a:gd name="T65" fmla="*/ 334 h 1308"/>
                <a:gd name="T66" fmla="*/ 992 w 1090"/>
                <a:gd name="T67" fmla="*/ 322 h 1308"/>
                <a:gd name="T68" fmla="*/ 943 w 1090"/>
                <a:gd name="T69" fmla="*/ 324 h 1308"/>
                <a:gd name="T70" fmla="*/ 923 w 1090"/>
                <a:gd name="T71" fmla="*/ 336 h 1308"/>
                <a:gd name="T72" fmla="*/ 883 w 1090"/>
                <a:gd name="T73" fmla="*/ 372 h 1308"/>
                <a:gd name="T74" fmla="*/ 837 w 1090"/>
                <a:gd name="T75" fmla="*/ 380 h 1308"/>
                <a:gd name="T76" fmla="*/ 690 w 1090"/>
                <a:gd name="T77" fmla="*/ 362 h 1308"/>
                <a:gd name="T78" fmla="*/ 571 w 1090"/>
                <a:gd name="T79" fmla="*/ 338 h 1308"/>
                <a:gd name="T80" fmla="*/ 539 w 1090"/>
                <a:gd name="T81" fmla="*/ 304 h 1308"/>
                <a:gd name="T82" fmla="*/ 551 w 1090"/>
                <a:gd name="T83" fmla="*/ 248 h 1308"/>
                <a:gd name="T84" fmla="*/ 573 w 1090"/>
                <a:gd name="T85" fmla="*/ 221 h 1308"/>
                <a:gd name="T86" fmla="*/ 624 w 1090"/>
                <a:gd name="T87" fmla="*/ 173 h 1308"/>
                <a:gd name="T88" fmla="*/ 551 w 1090"/>
                <a:gd name="T89" fmla="*/ 137 h 1308"/>
                <a:gd name="T90" fmla="*/ 487 w 1090"/>
                <a:gd name="T91" fmla="*/ 117 h 1308"/>
                <a:gd name="T92" fmla="*/ 461 w 1090"/>
                <a:gd name="T93" fmla="*/ 58 h 1308"/>
                <a:gd name="T94" fmla="*/ 446 w 1090"/>
                <a:gd name="T95" fmla="*/ 10 h 1308"/>
                <a:gd name="T96" fmla="*/ 428 w 1090"/>
                <a:gd name="T97" fmla="*/ 0 h 1308"/>
                <a:gd name="T98" fmla="*/ 354 w 1090"/>
                <a:gd name="T99" fmla="*/ 22 h 1308"/>
                <a:gd name="T100" fmla="*/ 318 w 1090"/>
                <a:gd name="T101" fmla="*/ 65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308">
                  <a:moveTo>
                    <a:pt x="296" y="95"/>
                  </a:moveTo>
                  <a:lnTo>
                    <a:pt x="296" y="95"/>
                  </a:lnTo>
                  <a:lnTo>
                    <a:pt x="273" y="123"/>
                  </a:lnTo>
                  <a:lnTo>
                    <a:pt x="249" y="151"/>
                  </a:lnTo>
                  <a:lnTo>
                    <a:pt x="249" y="151"/>
                  </a:lnTo>
                  <a:lnTo>
                    <a:pt x="217" y="191"/>
                  </a:lnTo>
                  <a:lnTo>
                    <a:pt x="181" y="228"/>
                  </a:lnTo>
                  <a:lnTo>
                    <a:pt x="161" y="248"/>
                  </a:lnTo>
                  <a:lnTo>
                    <a:pt x="141" y="264"/>
                  </a:lnTo>
                  <a:lnTo>
                    <a:pt x="120" y="280"/>
                  </a:lnTo>
                  <a:lnTo>
                    <a:pt x="96" y="296"/>
                  </a:lnTo>
                  <a:lnTo>
                    <a:pt x="96" y="296"/>
                  </a:lnTo>
                  <a:lnTo>
                    <a:pt x="84" y="304"/>
                  </a:lnTo>
                  <a:lnTo>
                    <a:pt x="74" y="314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36" y="356"/>
                  </a:lnTo>
                  <a:lnTo>
                    <a:pt x="18" y="374"/>
                  </a:lnTo>
                  <a:lnTo>
                    <a:pt x="18" y="374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0" y="388"/>
                  </a:lnTo>
                  <a:lnTo>
                    <a:pt x="8" y="405"/>
                  </a:lnTo>
                  <a:lnTo>
                    <a:pt x="14" y="429"/>
                  </a:lnTo>
                  <a:lnTo>
                    <a:pt x="14" y="429"/>
                  </a:lnTo>
                  <a:lnTo>
                    <a:pt x="18" y="465"/>
                  </a:lnTo>
                  <a:lnTo>
                    <a:pt x="22" y="501"/>
                  </a:lnTo>
                  <a:lnTo>
                    <a:pt x="22" y="501"/>
                  </a:lnTo>
                  <a:lnTo>
                    <a:pt x="28" y="557"/>
                  </a:lnTo>
                  <a:lnTo>
                    <a:pt x="28" y="557"/>
                  </a:lnTo>
                  <a:lnTo>
                    <a:pt x="34" y="586"/>
                  </a:lnTo>
                  <a:lnTo>
                    <a:pt x="34" y="586"/>
                  </a:lnTo>
                  <a:lnTo>
                    <a:pt x="40" y="618"/>
                  </a:lnTo>
                  <a:lnTo>
                    <a:pt x="42" y="636"/>
                  </a:lnTo>
                  <a:lnTo>
                    <a:pt x="42" y="654"/>
                  </a:lnTo>
                  <a:lnTo>
                    <a:pt x="42" y="654"/>
                  </a:lnTo>
                  <a:lnTo>
                    <a:pt x="42" y="662"/>
                  </a:lnTo>
                  <a:lnTo>
                    <a:pt x="42" y="662"/>
                  </a:lnTo>
                  <a:lnTo>
                    <a:pt x="44" y="670"/>
                  </a:lnTo>
                  <a:lnTo>
                    <a:pt x="42" y="678"/>
                  </a:lnTo>
                  <a:lnTo>
                    <a:pt x="42" y="678"/>
                  </a:lnTo>
                  <a:lnTo>
                    <a:pt x="44" y="700"/>
                  </a:lnTo>
                  <a:lnTo>
                    <a:pt x="48" y="722"/>
                  </a:lnTo>
                  <a:lnTo>
                    <a:pt x="54" y="741"/>
                  </a:lnTo>
                  <a:lnTo>
                    <a:pt x="60" y="763"/>
                  </a:lnTo>
                  <a:lnTo>
                    <a:pt x="76" y="805"/>
                  </a:lnTo>
                  <a:lnTo>
                    <a:pt x="96" y="847"/>
                  </a:lnTo>
                  <a:lnTo>
                    <a:pt x="96" y="847"/>
                  </a:lnTo>
                  <a:lnTo>
                    <a:pt x="112" y="885"/>
                  </a:lnTo>
                  <a:lnTo>
                    <a:pt x="127" y="924"/>
                  </a:lnTo>
                  <a:lnTo>
                    <a:pt x="141" y="966"/>
                  </a:lnTo>
                  <a:lnTo>
                    <a:pt x="147" y="986"/>
                  </a:lnTo>
                  <a:lnTo>
                    <a:pt x="151" y="1008"/>
                  </a:lnTo>
                  <a:lnTo>
                    <a:pt x="151" y="1008"/>
                  </a:lnTo>
                  <a:lnTo>
                    <a:pt x="151" y="1020"/>
                  </a:lnTo>
                  <a:lnTo>
                    <a:pt x="151" y="1020"/>
                  </a:lnTo>
                  <a:lnTo>
                    <a:pt x="157" y="1024"/>
                  </a:lnTo>
                  <a:lnTo>
                    <a:pt x="165" y="1028"/>
                  </a:lnTo>
                  <a:lnTo>
                    <a:pt x="187" y="1034"/>
                  </a:lnTo>
                  <a:lnTo>
                    <a:pt x="213" y="1036"/>
                  </a:lnTo>
                  <a:lnTo>
                    <a:pt x="251" y="1038"/>
                  </a:lnTo>
                  <a:lnTo>
                    <a:pt x="251" y="1038"/>
                  </a:lnTo>
                  <a:lnTo>
                    <a:pt x="283" y="1042"/>
                  </a:lnTo>
                  <a:lnTo>
                    <a:pt x="314" y="1048"/>
                  </a:lnTo>
                  <a:lnTo>
                    <a:pt x="346" y="1056"/>
                  </a:lnTo>
                  <a:lnTo>
                    <a:pt x="376" y="1067"/>
                  </a:lnTo>
                  <a:lnTo>
                    <a:pt x="402" y="1083"/>
                  </a:lnTo>
                  <a:lnTo>
                    <a:pt x="428" y="1103"/>
                  </a:lnTo>
                  <a:lnTo>
                    <a:pt x="440" y="1115"/>
                  </a:lnTo>
                  <a:lnTo>
                    <a:pt x="452" y="1127"/>
                  </a:lnTo>
                  <a:lnTo>
                    <a:pt x="461" y="1141"/>
                  </a:lnTo>
                  <a:lnTo>
                    <a:pt x="471" y="1157"/>
                  </a:lnTo>
                  <a:lnTo>
                    <a:pt x="471" y="1157"/>
                  </a:lnTo>
                  <a:lnTo>
                    <a:pt x="479" y="1167"/>
                  </a:lnTo>
                  <a:lnTo>
                    <a:pt x="487" y="1177"/>
                  </a:lnTo>
                  <a:lnTo>
                    <a:pt x="497" y="1185"/>
                  </a:lnTo>
                  <a:lnTo>
                    <a:pt x="509" y="1191"/>
                  </a:lnTo>
                  <a:lnTo>
                    <a:pt x="509" y="1191"/>
                  </a:lnTo>
                  <a:lnTo>
                    <a:pt x="654" y="1250"/>
                  </a:lnTo>
                  <a:lnTo>
                    <a:pt x="801" y="1306"/>
                  </a:lnTo>
                  <a:lnTo>
                    <a:pt x="801" y="1306"/>
                  </a:lnTo>
                  <a:lnTo>
                    <a:pt x="807" y="1306"/>
                  </a:lnTo>
                  <a:lnTo>
                    <a:pt x="813" y="1308"/>
                  </a:lnTo>
                  <a:lnTo>
                    <a:pt x="813" y="1308"/>
                  </a:lnTo>
                  <a:lnTo>
                    <a:pt x="825" y="1306"/>
                  </a:lnTo>
                  <a:lnTo>
                    <a:pt x="837" y="1304"/>
                  </a:lnTo>
                  <a:lnTo>
                    <a:pt x="845" y="1300"/>
                  </a:lnTo>
                  <a:lnTo>
                    <a:pt x="849" y="1296"/>
                  </a:lnTo>
                  <a:lnTo>
                    <a:pt x="849" y="1296"/>
                  </a:lnTo>
                  <a:lnTo>
                    <a:pt x="853" y="1286"/>
                  </a:lnTo>
                  <a:lnTo>
                    <a:pt x="853" y="1278"/>
                  </a:lnTo>
                  <a:lnTo>
                    <a:pt x="855" y="1268"/>
                  </a:lnTo>
                  <a:lnTo>
                    <a:pt x="853" y="1260"/>
                  </a:lnTo>
                  <a:lnTo>
                    <a:pt x="849" y="1252"/>
                  </a:lnTo>
                  <a:lnTo>
                    <a:pt x="843" y="1244"/>
                  </a:lnTo>
                  <a:lnTo>
                    <a:pt x="835" y="1238"/>
                  </a:lnTo>
                  <a:lnTo>
                    <a:pt x="823" y="1234"/>
                  </a:lnTo>
                  <a:lnTo>
                    <a:pt x="823" y="1234"/>
                  </a:lnTo>
                  <a:lnTo>
                    <a:pt x="805" y="1225"/>
                  </a:lnTo>
                  <a:lnTo>
                    <a:pt x="789" y="1215"/>
                  </a:lnTo>
                  <a:lnTo>
                    <a:pt x="780" y="1201"/>
                  </a:lnTo>
                  <a:lnTo>
                    <a:pt x="770" y="1187"/>
                  </a:lnTo>
                  <a:lnTo>
                    <a:pt x="764" y="1171"/>
                  </a:lnTo>
                  <a:lnTo>
                    <a:pt x="762" y="1153"/>
                  </a:lnTo>
                  <a:lnTo>
                    <a:pt x="760" y="1135"/>
                  </a:lnTo>
                  <a:lnTo>
                    <a:pt x="762" y="1117"/>
                  </a:lnTo>
                  <a:lnTo>
                    <a:pt x="762" y="1117"/>
                  </a:lnTo>
                  <a:lnTo>
                    <a:pt x="764" y="1095"/>
                  </a:lnTo>
                  <a:lnTo>
                    <a:pt x="764" y="1073"/>
                  </a:lnTo>
                  <a:lnTo>
                    <a:pt x="764" y="1054"/>
                  </a:lnTo>
                  <a:lnTo>
                    <a:pt x="762" y="1032"/>
                  </a:lnTo>
                  <a:lnTo>
                    <a:pt x="758" y="1012"/>
                  </a:lnTo>
                  <a:lnTo>
                    <a:pt x="754" y="990"/>
                  </a:lnTo>
                  <a:lnTo>
                    <a:pt x="740" y="950"/>
                  </a:lnTo>
                  <a:lnTo>
                    <a:pt x="740" y="950"/>
                  </a:lnTo>
                  <a:lnTo>
                    <a:pt x="736" y="934"/>
                  </a:lnTo>
                  <a:lnTo>
                    <a:pt x="736" y="918"/>
                  </a:lnTo>
                  <a:lnTo>
                    <a:pt x="740" y="902"/>
                  </a:lnTo>
                  <a:lnTo>
                    <a:pt x="744" y="889"/>
                  </a:lnTo>
                  <a:lnTo>
                    <a:pt x="744" y="889"/>
                  </a:lnTo>
                  <a:lnTo>
                    <a:pt x="813" y="775"/>
                  </a:lnTo>
                  <a:lnTo>
                    <a:pt x="849" y="720"/>
                  </a:lnTo>
                  <a:lnTo>
                    <a:pt x="885" y="664"/>
                  </a:lnTo>
                  <a:lnTo>
                    <a:pt x="885" y="664"/>
                  </a:lnTo>
                  <a:lnTo>
                    <a:pt x="935" y="592"/>
                  </a:lnTo>
                  <a:lnTo>
                    <a:pt x="984" y="523"/>
                  </a:lnTo>
                  <a:lnTo>
                    <a:pt x="1090" y="380"/>
                  </a:lnTo>
                  <a:lnTo>
                    <a:pt x="1090" y="380"/>
                  </a:lnTo>
                  <a:lnTo>
                    <a:pt x="1070" y="364"/>
                  </a:lnTo>
                  <a:lnTo>
                    <a:pt x="1050" y="348"/>
                  </a:lnTo>
                  <a:lnTo>
                    <a:pt x="1030" y="334"/>
                  </a:lnTo>
                  <a:lnTo>
                    <a:pt x="1020" y="330"/>
                  </a:lnTo>
                  <a:lnTo>
                    <a:pt x="1008" y="326"/>
                  </a:lnTo>
                  <a:lnTo>
                    <a:pt x="1008" y="326"/>
                  </a:lnTo>
                  <a:lnTo>
                    <a:pt x="992" y="322"/>
                  </a:lnTo>
                  <a:lnTo>
                    <a:pt x="972" y="320"/>
                  </a:lnTo>
                  <a:lnTo>
                    <a:pt x="972" y="320"/>
                  </a:lnTo>
                  <a:lnTo>
                    <a:pt x="956" y="322"/>
                  </a:lnTo>
                  <a:lnTo>
                    <a:pt x="943" y="324"/>
                  </a:lnTo>
                  <a:lnTo>
                    <a:pt x="931" y="330"/>
                  </a:lnTo>
                  <a:lnTo>
                    <a:pt x="927" y="332"/>
                  </a:lnTo>
                  <a:lnTo>
                    <a:pt x="923" y="336"/>
                  </a:lnTo>
                  <a:lnTo>
                    <a:pt x="923" y="336"/>
                  </a:lnTo>
                  <a:lnTo>
                    <a:pt x="913" y="348"/>
                  </a:lnTo>
                  <a:lnTo>
                    <a:pt x="903" y="358"/>
                  </a:lnTo>
                  <a:lnTo>
                    <a:pt x="893" y="366"/>
                  </a:lnTo>
                  <a:lnTo>
                    <a:pt x="883" y="372"/>
                  </a:lnTo>
                  <a:lnTo>
                    <a:pt x="871" y="376"/>
                  </a:lnTo>
                  <a:lnTo>
                    <a:pt x="861" y="378"/>
                  </a:lnTo>
                  <a:lnTo>
                    <a:pt x="837" y="380"/>
                  </a:lnTo>
                  <a:lnTo>
                    <a:pt x="837" y="380"/>
                  </a:lnTo>
                  <a:lnTo>
                    <a:pt x="817" y="380"/>
                  </a:lnTo>
                  <a:lnTo>
                    <a:pt x="795" y="376"/>
                  </a:lnTo>
                  <a:lnTo>
                    <a:pt x="795" y="376"/>
                  </a:lnTo>
                  <a:lnTo>
                    <a:pt x="690" y="362"/>
                  </a:lnTo>
                  <a:lnTo>
                    <a:pt x="638" y="354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71" y="338"/>
                  </a:lnTo>
                  <a:lnTo>
                    <a:pt x="555" y="328"/>
                  </a:lnTo>
                  <a:lnTo>
                    <a:pt x="545" y="316"/>
                  </a:lnTo>
                  <a:lnTo>
                    <a:pt x="541" y="310"/>
                  </a:lnTo>
                  <a:lnTo>
                    <a:pt x="539" y="304"/>
                  </a:lnTo>
                  <a:lnTo>
                    <a:pt x="539" y="304"/>
                  </a:lnTo>
                  <a:lnTo>
                    <a:pt x="539" y="286"/>
                  </a:lnTo>
                  <a:lnTo>
                    <a:pt x="543" y="266"/>
                  </a:lnTo>
                  <a:lnTo>
                    <a:pt x="551" y="248"/>
                  </a:lnTo>
                  <a:lnTo>
                    <a:pt x="561" y="232"/>
                  </a:lnTo>
                  <a:lnTo>
                    <a:pt x="561" y="232"/>
                  </a:lnTo>
                  <a:lnTo>
                    <a:pt x="567" y="227"/>
                  </a:lnTo>
                  <a:lnTo>
                    <a:pt x="573" y="221"/>
                  </a:lnTo>
                  <a:lnTo>
                    <a:pt x="589" y="209"/>
                  </a:lnTo>
                  <a:lnTo>
                    <a:pt x="623" y="191"/>
                  </a:lnTo>
                  <a:lnTo>
                    <a:pt x="623" y="191"/>
                  </a:lnTo>
                  <a:lnTo>
                    <a:pt x="624" y="173"/>
                  </a:lnTo>
                  <a:lnTo>
                    <a:pt x="624" y="173"/>
                  </a:lnTo>
                  <a:lnTo>
                    <a:pt x="587" y="153"/>
                  </a:lnTo>
                  <a:lnTo>
                    <a:pt x="569" y="143"/>
                  </a:lnTo>
                  <a:lnTo>
                    <a:pt x="551" y="137"/>
                  </a:lnTo>
                  <a:lnTo>
                    <a:pt x="551" y="137"/>
                  </a:lnTo>
                  <a:lnTo>
                    <a:pt x="523" y="129"/>
                  </a:lnTo>
                  <a:lnTo>
                    <a:pt x="503" y="123"/>
                  </a:lnTo>
                  <a:lnTo>
                    <a:pt x="487" y="117"/>
                  </a:lnTo>
                  <a:lnTo>
                    <a:pt x="477" y="107"/>
                  </a:lnTo>
                  <a:lnTo>
                    <a:pt x="471" y="95"/>
                  </a:lnTo>
                  <a:lnTo>
                    <a:pt x="465" y="79"/>
                  </a:lnTo>
                  <a:lnTo>
                    <a:pt x="461" y="58"/>
                  </a:lnTo>
                  <a:lnTo>
                    <a:pt x="457" y="30"/>
                  </a:lnTo>
                  <a:lnTo>
                    <a:pt x="457" y="30"/>
                  </a:lnTo>
                  <a:lnTo>
                    <a:pt x="454" y="20"/>
                  </a:lnTo>
                  <a:lnTo>
                    <a:pt x="446" y="10"/>
                  </a:lnTo>
                  <a:lnTo>
                    <a:pt x="436" y="4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04" y="8"/>
                  </a:lnTo>
                  <a:lnTo>
                    <a:pt x="378" y="16"/>
                  </a:lnTo>
                  <a:lnTo>
                    <a:pt x="354" y="22"/>
                  </a:lnTo>
                  <a:lnTo>
                    <a:pt x="330" y="32"/>
                  </a:lnTo>
                  <a:lnTo>
                    <a:pt x="330" y="32"/>
                  </a:lnTo>
                  <a:lnTo>
                    <a:pt x="326" y="50"/>
                  </a:lnTo>
                  <a:lnTo>
                    <a:pt x="318" y="65"/>
                  </a:lnTo>
                  <a:lnTo>
                    <a:pt x="308" y="79"/>
                  </a:lnTo>
                  <a:lnTo>
                    <a:pt x="296" y="95"/>
                  </a:lnTo>
                  <a:lnTo>
                    <a:pt x="296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6" name="Freeform 16"/>
            <p:cNvSpPr>
              <a:spLocks/>
            </p:cNvSpPr>
            <p:nvPr/>
          </p:nvSpPr>
          <p:spPr bwMode="auto">
            <a:xfrm>
              <a:off x="7283350" y="3019990"/>
              <a:ext cx="182585" cy="158403"/>
            </a:xfrm>
            <a:custGeom>
              <a:avLst/>
              <a:gdLst>
                <a:gd name="T0" fmla="*/ 698 w 1102"/>
                <a:gd name="T1" fmla="*/ 217 h 966"/>
                <a:gd name="T2" fmla="*/ 636 w 1102"/>
                <a:gd name="T3" fmla="*/ 225 h 966"/>
                <a:gd name="T4" fmla="*/ 583 w 1102"/>
                <a:gd name="T5" fmla="*/ 203 h 966"/>
                <a:gd name="T6" fmla="*/ 547 w 1102"/>
                <a:gd name="T7" fmla="*/ 151 h 966"/>
                <a:gd name="T8" fmla="*/ 523 w 1102"/>
                <a:gd name="T9" fmla="*/ 42 h 966"/>
                <a:gd name="T10" fmla="*/ 517 w 1102"/>
                <a:gd name="T11" fmla="*/ 4 h 966"/>
                <a:gd name="T12" fmla="*/ 479 w 1102"/>
                <a:gd name="T13" fmla="*/ 0 h 966"/>
                <a:gd name="T14" fmla="*/ 394 w 1102"/>
                <a:gd name="T15" fmla="*/ 4 h 966"/>
                <a:gd name="T16" fmla="*/ 358 w 1102"/>
                <a:gd name="T17" fmla="*/ 0 h 966"/>
                <a:gd name="T18" fmla="*/ 350 w 1102"/>
                <a:gd name="T19" fmla="*/ 12 h 966"/>
                <a:gd name="T20" fmla="*/ 302 w 1102"/>
                <a:gd name="T21" fmla="*/ 56 h 966"/>
                <a:gd name="T22" fmla="*/ 225 w 1102"/>
                <a:gd name="T23" fmla="*/ 72 h 966"/>
                <a:gd name="T24" fmla="*/ 213 w 1102"/>
                <a:gd name="T25" fmla="*/ 72 h 966"/>
                <a:gd name="T26" fmla="*/ 153 w 1102"/>
                <a:gd name="T27" fmla="*/ 96 h 966"/>
                <a:gd name="T28" fmla="*/ 135 w 1102"/>
                <a:gd name="T29" fmla="*/ 128 h 966"/>
                <a:gd name="T30" fmla="*/ 131 w 1102"/>
                <a:gd name="T31" fmla="*/ 175 h 966"/>
                <a:gd name="T32" fmla="*/ 98 w 1102"/>
                <a:gd name="T33" fmla="*/ 247 h 966"/>
                <a:gd name="T34" fmla="*/ 52 w 1102"/>
                <a:gd name="T35" fmla="*/ 298 h 966"/>
                <a:gd name="T36" fmla="*/ 0 w 1102"/>
                <a:gd name="T37" fmla="*/ 358 h 966"/>
                <a:gd name="T38" fmla="*/ 20 w 1102"/>
                <a:gd name="T39" fmla="*/ 372 h 966"/>
                <a:gd name="T40" fmla="*/ 58 w 1102"/>
                <a:gd name="T41" fmla="*/ 436 h 966"/>
                <a:gd name="T42" fmla="*/ 66 w 1102"/>
                <a:gd name="T43" fmla="*/ 489 h 966"/>
                <a:gd name="T44" fmla="*/ 88 w 1102"/>
                <a:gd name="T45" fmla="*/ 507 h 966"/>
                <a:gd name="T46" fmla="*/ 139 w 1102"/>
                <a:gd name="T47" fmla="*/ 549 h 966"/>
                <a:gd name="T48" fmla="*/ 167 w 1102"/>
                <a:gd name="T49" fmla="*/ 589 h 966"/>
                <a:gd name="T50" fmla="*/ 181 w 1102"/>
                <a:gd name="T51" fmla="*/ 642 h 966"/>
                <a:gd name="T52" fmla="*/ 207 w 1102"/>
                <a:gd name="T53" fmla="*/ 716 h 966"/>
                <a:gd name="T54" fmla="*/ 271 w 1102"/>
                <a:gd name="T55" fmla="*/ 790 h 966"/>
                <a:gd name="T56" fmla="*/ 348 w 1102"/>
                <a:gd name="T57" fmla="*/ 811 h 966"/>
                <a:gd name="T58" fmla="*/ 366 w 1102"/>
                <a:gd name="T59" fmla="*/ 933 h 966"/>
                <a:gd name="T60" fmla="*/ 400 w 1102"/>
                <a:gd name="T61" fmla="*/ 929 h 966"/>
                <a:gd name="T62" fmla="*/ 453 w 1102"/>
                <a:gd name="T63" fmla="*/ 966 h 966"/>
                <a:gd name="T64" fmla="*/ 475 w 1102"/>
                <a:gd name="T65" fmla="*/ 937 h 966"/>
                <a:gd name="T66" fmla="*/ 563 w 1102"/>
                <a:gd name="T67" fmla="*/ 833 h 966"/>
                <a:gd name="T68" fmla="*/ 620 w 1102"/>
                <a:gd name="T69" fmla="*/ 805 h 966"/>
                <a:gd name="T70" fmla="*/ 688 w 1102"/>
                <a:gd name="T71" fmla="*/ 795 h 966"/>
                <a:gd name="T72" fmla="*/ 726 w 1102"/>
                <a:gd name="T73" fmla="*/ 797 h 966"/>
                <a:gd name="T74" fmla="*/ 752 w 1102"/>
                <a:gd name="T75" fmla="*/ 797 h 966"/>
                <a:gd name="T76" fmla="*/ 807 w 1102"/>
                <a:gd name="T77" fmla="*/ 817 h 966"/>
                <a:gd name="T78" fmla="*/ 845 w 1102"/>
                <a:gd name="T79" fmla="*/ 843 h 966"/>
                <a:gd name="T80" fmla="*/ 881 w 1102"/>
                <a:gd name="T81" fmla="*/ 847 h 966"/>
                <a:gd name="T82" fmla="*/ 915 w 1102"/>
                <a:gd name="T83" fmla="*/ 829 h 966"/>
                <a:gd name="T84" fmla="*/ 933 w 1102"/>
                <a:gd name="T85" fmla="*/ 799 h 966"/>
                <a:gd name="T86" fmla="*/ 1098 w 1102"/>
                <a:gd name="T87" fmla="*/ 760 h 966"/>
                <a:gd name="T88" fmla="*/ 1092 w 1102"/>
                <a:gd name="T89" fmla="*/ 702 h 966"/>
                <a:gd name="T90" fmla="*/ 1020 w 1102"/>
                <a:gd name="T91" fmla="*/ 525 h 966"/>
                <a:gd name="T92" fmla="*/ 996 w 1102"/>
                <a:gd name="T93" fmla="*/ 434 h 966"/>
                <a:gd name="T94" fmla="*/ 992 w 1102"/>
                <a:gd name="T95" fmla="*/ 362 h 966"/>
                <a:gd name="T96" fmla="*/ 978 w 1102"/>
                <a:gd name="T97" fmla="*/ 296 h 966"/>
                <a:gd name="T98" fmla="*/ 962 w 1102"/>
                <a:gd name="T99" fmla="*/ 151 h 966"/>
                <a:gd name="T100" fmla="*/ 791 w 1102"/>
                <a:gd name="T101" fmla="*/ 189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02" h="966">
                  <a:moveTo>
                    <a:pt x="791" y="189"/>
                  </a:moveTo>
                  <a:lnTo>
                    <a:pt x="791" y="189"/>
                  </a:lnTo>
                  <a:lnTo>
                    <a:pt x="698" y="217"/>
                  </a:lnTo>
                  <a:lnTo>
                    <a:pt x="698" y="217"/>
                  </a:lnTo>
                  <a:lnTo>
                    <a:pt x="672" y="225"/>
                  </a:lnTo>
                  <a:lnTo>
                    <a:pt x="650" y="227"/>
                  </a:lnTo>
                  <a:lnTo>
                    <a:pt x="650" y="227"/>
                  </a:lnTo>
                  <a:lnTo>
                    <a:pt x="636" y="225"/>
                  </a:lnTo>
                  <a:lnTo>
                    <a:pt x="622" y="223"/>
                  </a:lnTo>
                  <a:lnTo>
                    <a:pt x="611" y="219"/>
                  </a:lnTo>
                  <a:lnTo>
                    <a:pt x="597" y="211"/>
                  </a:lnTo>
                  <a:lnTo>
                    <a:pt x="583" y="203"/>
                  </a:lnTo>
                  <a:lnTo>
                    <a:pt x="569" y="189"/>
                  </a:lnTo>
                  <a:lnTo>
                    <a:pt x="559" y="173"/>
                  </a:lnTo>
                  <a:lnTo>
                    <a:pt x="547" y="151"/>
                  </a:lnTo>
                  <a:lnTo>
                    <a:pt x="547" y="151"/>
                  </a:lnTo>
                  <a:lnTo>
                    <a:pt x="537" y="124"/>
                  </a:lnTo>
                  <a:lnTo>
                    <a:pt x="531" y="96"/>
                  </a:lnTo>
                  <a:lnTo>
                    <a:pt x="527" y="68"/>
                  </a:lnTo>
                  <a:lnTo>
                    <a:pt x="523" y="42"/>
                  </a:lnTo>
                  <a:lnTo>
                    <a:pt x="523" y="42"/>
                  </a:lnTo>
                  <a:lnTo>
                    <a:pt x="519" y="14"/>
                  </a:lnTo>
                  <a:lnTo>
                    <a:pt x="517" y="4"/>
                  </a:lnTo>
                  <a:lnTo>
                    <a:pt x="517" y="4"/>
                  </a:lnTo>
                  <a:lnTo>
                    <a:pt x="507" y="2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440" y="2"/>
                  </a:lnTo>
                  <a:lnTo>
                    <a:pt x="440" y="2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82" y="2"/>
                  </a:lnTo>
                  <a:lnTo>
                    <a:pt x="382" y="2"/>
                  </a:lnTo>
                  <a:lnTo>
                    <a:pt x="358" y="0"/>
                  </a:lnTo>
                  <a:lnTo>
                    <a:pt x="358" y="0"/>
                  </a:lnTo>
                  <a:lnTo>
                    <a:pt x="354" y="2"/>
                  </a:lnTo>
                  <a:lnTo>
                    <a:pt x="354" y="2"/>
                  </a:lnTo>
                  <a:lnTo>
                    <a:pt x="350" y="12"/>
                  </a:lnTo>
                  <a:lnTo>
                    <a:pt x="350" y="12"/>
                  </a:lnTo>
                  <a:lnTo>
                    <a:pt x="342" y="22"/>
                  </a:lnTo>
                  <a:lnTo>
                    <a:pt x="336" y="32"/>
                  </a:lnTo>
                  <a:lnTo>
                    <a:pt x="318" y="46"/>
                  </a:lnTo>
                  <a:lnTo>
                    <a:pt x="302" y="56"/>
                  </a:lnTo>
                  <a:lnTo>
                    <a:pt x="285" y="64"/>
                  </a:lnTo>
                  <a:lnTo>
                    <a:pt x="267" y="68"/>
                  </a:lnTo>
                  <a:lnTo>
                    <a:pt x="251" y="70"/>
                  </a:lnTo>
                  <a:lnTo>
                    <a:pt x="225" y="72"/>
                  </a:lnTo>
                  <a:lnTo>
                    <a:pt x="225" y="72"/>
                  </a:lnTo>
                  <a:lnTo>
                    <a:pt x="215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153" y="96"/>
                  </a:lnTo>
                  <a:lnTo>
                    <a:pt x="153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41" y="112"/>
                  </a:lnTo>
                  <a:lnTo>
                    <a:pt x="135" y="128"/>
                  </a:lnTo>
                  <a:lnTo>
                    <a:pt x="131" y="145"/>
                  </a:lnTo>
                  <a:lnTo>
                    <a:pt x="131" y="165"/>
                  </a:lnTo>
                  <a:lnTo>
                    <a:pt x="131" y="165"/>
                  </a:lnTo>
                  <a:lnTo>
                    <a:pt x="131" y="175"/>
                  </a:lnTo>
                  <a:lnTo>
                    <a:pt x="131" y="185"/>
                  </a:lnTo>
                  <a:lnTo>
                    <a:pt x="125" y="203"/>
                  </a:lnTo>
                  <a:lnTo>
                    <a:pt x="116" y="225"/>
                  </a:lnTo>
                  <a:lnTo>
                    <a:pt x="98" y="247"/>
                  </a:lnTo>
                  <a:lnTo>
                    <a:pt x="98" y="247"/>
                  </a:lnTo>
                  <a:lnTo>
                    <a:pt x="76" y="273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28" y="324"/>
                  </a:lnTo>
                  <a:lnTo>
                    <a:pt x="4" y="352"/>
                  </a:lnTo>
                  <a:lnTo>
                    <a:pt x="4" y="352"/>
                  </a:lnTo>
                  <a:lnTo>
                    <a:pt x="0" y="358"/>
                  </a:lnTo>
                  <a:lnTo>
                    <a:pt x="0" y="358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20" y="372"/>
                  </a:lnTo>
                  <a:lnTo>
                    <a:pt x="34" y="388"/>
                  </a:lnTo>
                  <a:lnTo>
                    <a:pt x="44" y="402"/>
                  </a:lnTo>
                  <a:lnTo>
                    <a:pt x="52" y="418"/>
                  </a:lnTo>
                  <a:lnTo>
                    <a:pt x="58" y="436"/>
                  </a:lnTo>
                  <a:lnTo>
                    <a:pt x="62" y="452"/>
                  </a:lnTo>
                  <a:lnTo>
                    <a:pt x="66" y="483"/>
                  </a:lnTo>
                  <a:lnTo>
                    <a:pt x="66" y="483"/>
                  </a:lnTo>
                  <a:lnTo>
                    <a:pt x="66" y="489"/>
                  </a:lnTo>
                  <a:lnTo>
                    <a:pt x="70" y="493"/>
                  </a:lnTo>
                  <a:lnTo>
                    <a:pt x="76" y="499"/>
                  </a:lnTo>
                  <a:lnTo>
                    <a:pt x="88" y="507"/>
                  </a:lnTo>
                  <a:lnTo>
                    <a:pt x="88" y="507"/>
                  </a:lnTo>
                  <a:lnTo>
                    <a:pt x="112" y="523"/>
                  </a:lnTo>
                  <a:lnTo>
                    <a:pt x="133" y="543"/>
                  </a:lnTo>
                  <a:lnTo>
                    <a:pt x="133" y="543"/>
                  </a:lnTo>
                  <a:lnTo>
                    <a:pt x="139" y="549"/>
                  </a:lnTo>
                  <a:lnTo>
                    <a:pt x="139" y="549"/>
                  </a:lnTo>
                  <a:lnTo>
                    <a:pt x="153" y="569"/>
                  </a:lnTo>
                  <a:lnTo>
                    <a:pt x="167" y="589"/>
                  </a:lnTo>
                  <a:lnTo>
                    <a:pt x="167" y="589"/>
                  </a:lnTo>
                  <a:lnTo>
                    <a:pt x="173" y="601"/>
                  </a:lnTo>
                  <a:lnTo>
                    <a:pt x="179" y="613"/>
                  </a:lnTo>
                  <a:lnTo>
                    <a:pt x="181" y="627"/>
                  </a:lnTo>
                  <a:lnTo>
                    <a:pt x="181" y="642"/>
                  </a:lnTo>
                  <a:lnTo>
                    <a:pt x="181" y="642"/>
                  </a:lnTo>
                  <a:lnTo>
                    <a:pt x="195" y="688"/>
                  </a:lnTo>
                  <a:lnTo>
                    <a:pt x="195" y="688"/>
                  </a:lnTo>
                  <a:lnTo>
                    <a:pt x="207" y="716"/>
                  </a:lnTo>
                  <a:lnTo>
                    <a:pt x="219" y="740"/>
                  </a:lnTo>
                  <a:lnTo>
                    <a:pt x="235" y="760"/>
                  </a:lnTo>
                  <a:lnTo>
                    <a:pt x="251" y="778"/>
                  </a:lnTo>
                  <a:lnTo>
                    <a:pt x="271" y="790"/>
                  </a:lnTo>
                  <a:lnTo>
                    <a:pt x="292" y="801"/>
                  </a:lnTo>
                  <a:lnTo>
                    <a:pt x="318" y="807"/>
                  </a:lnTo>
                  <a:lnTo>
                    <a:pt x="348" y="811"/>
                  </a:lnTo>
                  <a:lnTo>
                    <a:pt x="348" y="811"/>
                  </a:lnTo>
                  <a:lnTo>
                    <a:pt x="342" y="945"/>
                  </a:lnTo>
                  <a:lnTo>
                    <a:pt x="342" y="945"/>
                  </a:lnTo>
                  <a:lnTo>
                    <a:pt x="354" y="939"/>
                  </a:lnTo>
                  <a:lnTo>
                    <a:pt x="366" y="933"/>
                  </a:lnTo>
                  <a:lnTo>
                    <a:pt x="378" y="929"/>
                  </a:lnTo>
                  <a:lnTo>
                    <a:pt x="390" y="929"/>
                  </a:lnTo>
                  <a:lnTo>
                    <a:pt x="390" y="929"/>
                  </a:lnTo>
                  <a:lnTo>
                    <a:pt x="400" y="929"/>
                  </a:lnTo>
                  <a:lnTo>
                    <a:pt x="408" y="931"/>
                  </a:lnTo>
                  <a:lnTo>
                    <a:pt x="424" y="937"/>
                  </a:lnTo>
                  <a:lnTo>
                    <a:pt x="440" y="949"/>
                  </a:lnTo>
                  <a:lnTo>
                    <a:pt x="453" y="966"/>
                  </a:lnTo>
                  <a:lnTo>
                    <a:pt x="453" y="966"/>
                  </a:lnTo>
                  <a:lnTo>
                    <a:pt x="465" y="949"/>
                  </a:lnTo>
                  <a:lnTo>
                    <a:pt x="475" y="937"/>
                  </a:lnTo>
                  <a:lnTo>
                    <a:pt x="475" y="937"/>
                  </a:lnTo>
                  <a:lnTo>
                    <a:pt x="493" y="905"/>
                  </a:lnTo>
                  <a:lnTo>
                    <a:pt x="515" y="879"/>
                  </a:lnTo>
                  <a:lnTo>
                    <a:pt x="537" y="853"/>
                  </a:lnTo>
                  <a:lnTo>
                    <a:pt x="563" y="833"/>
                  </a:lnTo>
                  <a:lnTo>
                    <a:pt x="577" y="825"/>
                  </a:lnTo>
                  <a:lnTo>
                    <a:pt x="591" y="817"/>
                  </a:lnTo>
                  <a:lnTo>
                    <a:pt x="605" y="811"/>
                  </a:lnTo>
                  <a:lnTo>
                    <a:pt x="620" y="805"/>
                  </a:lnTo>
                  <a:lnTo>
                    <a:pt x="636" y="801"/>
                  </a:lnTo>
                  <a:lnTo>
                    <a:pt x="652" y="797"/>
                  </a:lnTo>
                  <a:lnTo>
                    <a:pt x="670" y="795"/>
                  </a:lnTo>
                  <a:lnTo>
                    <a:pt x="688" y="795"/>
                  </a:lnTo>
                  <a:lnTo>
                    <a:pt x="688" y="795"/>
                  </a:lnTo>
                  <a:lnTo>
                    <a:pt x="706" y="795"/>
                  </a:lnTo>
                  <a:lnTo>
                    <a:pt x="726" y="797"/>
                  </a:lnTo>
                  <a:lnTo>
                    <a:pt x="726" y="797"/>
                  </a:lnTo>
                  <a:lnTo>
                    <a:pt x="732" y="799"/>
                  </a:lnTo>
                  <a:lnTo>
                    <a:pt x="732" y="799"/>
                  </a:lnTo>
                  <a:lnTo>
                    <a:pt x="752" y="797"/>
                  </a:lnTo>
                  <a:lnTo>
                    <a:pt x="752" y="797"/>
                  </a:lnTo>
                  <a:lnTo>
                    <a:pt x="764" y="799"/>
                  </a:lnTo>
                  <a:lnTo>
                    <a:pt x="764" y="799"/>
                  </a:lnTo>
                  <a:lnTo>
                    <a:pt x="793" y="809"/>
                  </a:lnTo>
                  <a:lnTo>
                    <a:pt x="807" y="817"/>
                  </a:lnTo>
                  <a:lnTo>
                    <a:pt x="819" y="825"/>
                  </a:lnTo>
                  <a:lnTo>
                    <a:pt x="819" y="825"/>
                  </a:lnTo>
                  <a:lnTo>
                    <a:pt x="831" y="835"/>
                  </a:lnTo>
                  <a:lnTo>
                    <a:pt x="845" y="843"/>
                  </a:lnTo>
                  <a:lnTo>
                    <a:pt x="859" y="847"/>
                  </a:lnTo>
                  <a:lnTo>
                    <a:pt x="871" y="849"/>
                  </a:lnTo>
                  <a:lnTo>
                    <a:pt x="871" y="849"/>
                  </a:lnTo>
                  <a:lnTo>
                    <a:pt x="881" y="847"/>
                  </a:lnTo>
                  <a:lnTo>
                    <a:pt x="891" y="845"/>
                  </a:lnTo>
                  <a:lnTo>
                    <a:pt x="899" y="841"/>
                  </a:lnTo>
                  <a:lnTo>
                    <a:pt x="909" y="835"/>
                  </a:lnTo>
                  <a:lnTo>
                    <a:pt x="915" y="829"/>
                  </a:lnTo>
                  <a:lnTo>
                    <a:pt x="923" y="819"/>
                  </a:lnTo>
                  <a:lnTo>
                    <a:pt x="927" y="809"/>
                  </a:lnTo>
                  <a:lnTo>
                    <a:pt x="933" y="799"/>
                  </a:lnTo>
                  <a:lnTo>
                    <a:pt x="933" y="799"/>
                  </a:lnTo>
                  <a:lnTo>
                    <a:pt x="945" y="760"/>
                  </a:lnTo>
                  <a:lnTo>
                    <a:pt x="945" y="760"/>
                  </a:lnTo>
                  <a:lnTo>
                    <a:pt x="1098" y="760"/>
                  </a:lnTo>
                  <a:lnTo>
                    <a:pt x="1098" y="760"/>
                  </a:lnTo>
                  <a:lnTo>
                    <a:pt x="1102" y="748"/>
                  </a:lnTo>
                  <a:lnTo>
                    <a:pt x="1102" y="748"/>
                  </a:lnTo>
                  <a:lnTo>
                    <a:pt x="1098" y="726"/>
                  </a:lnTo>
                  <a:lnTo>
                    <a:pt x="1092" y="702"/>
                  </a:lnTo>
                  <a:lnTo>
                    <a:pt x="1076" y="658"/>
                  </a:lnTo>
                  <a:lnTo>
                    <a:pt x="1058" y="615"/>
                  </a:lnTo>
                  <a:lnTo>
                    <a:pt x="1038" y="571"/>
                  </a:lnTo>
                  <a:lnTo>
                    <a:pt x="1020" y="525"/>
                  </a:lnTo>
                  <a:lnTo>
                    <a:pt x="1012" y="503"/>
                  </a:lnTo>
                  <a:lnTo>
                    <a:pt x="1004" y="481"/>
                  </a:lnTo>
                  <a:lnTo>
                    <a:pt x="1000" y="458"/>
                  </a:lnTo>
                  <a:lnTo>
                    <a:pt x="996" y="434"/>
                  </a:lnTo>
                  <a:lnTo>
                    <a:pt x="994" y="410"/>
                  </a:lnTo>
                  <a:lnTo>
                    <a:pt x="994" y="386"/>
                  </a:lnTo>
                  <a:lnTo>
                    <a:pt x="994" y="386"/>
                  </a:lnTo>
                  <a:lnTo>
                    <a:pt x="992" y="362"/>
                  </a:lnTo>
                  <a:lnTo>
                    <a:pt x="988" y="340"/>
                  </a:lnTo>
                  <a:lnTo>
                    <a:pt x="982" y="318"/>
                  </a:lnTo>
                  <a:lnTo>
                    <a:pt x="978" y="296"/>
                  </a:lnTo>
                  <a:lnTo>
                    <a:pt x="978" y="296"/>
                  </a:lnTo>
                  <a:lnTo>
                    <a:pt x="972" y="233"/>
                  </a:lnTo>
                  <a:lnTo>
                    <a:pt x="964" y="167"/>
                  </a:lnTo>
                  <a:lnTo>
                    <a:pt x="964" y="167"/>
                  </a:lnTo>
                  <a:lnTo>
                    <a:pt x="962" y="151"/>
                  </a:lnTo>
                  <a:lnTo>
                    <a:pt x="954" y="139"/>
                  </a:lnTo>
                  <a:lnTo>
                    <a:pt x="954" y="139"/>
                  </a:lnTo>
                  <a:lnTo>
                    <a:pt x="791" y="189"/>
                  </a:lnTo>
                  <a:lnTo>
                    <a:pt x="791" y="18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7" name="Freeform 17"/>
            <p:cNvSpPr>
              <a:spLocks/>
            </p:cNvSpPr>
            <p:nvPr/>
          </p:nvSpPr>
          <p:spPr bwMode="auto">
            <a:xfrm>
              <a:off x="6929944" y="2682687"/>
              <a:ext cx="137684" cy="210220"/>
            </a:xfrm>
            <a:custGeom>
              <a:avLst/>
              <a:gdLst>
                <a:gd name="T0" fmla="*/ 300 w 831"/>
                <a:gd name="T1" fmla="*/ 1282 h 1282"/>
                <a:gd name="T2" fmla="*/ 320 w 831"/>
                <a:gd name="T3" fmla="*/ 1276 h 1282"/>
                <a:gd name="T4" fmla="*/ 344 w 831"/>
                <a:gd name="T5" fmla="*/ 1234 h 1282"/>
                <a:gd name="T6" fmla="*/ 374 w 831"/>
                <a:gd name="T7" fmla="*/ 1192 h 1282"/>
                <a:gd name="T8" fmla="*/ 398 w 831"/>
                <a:gd name="T9" fmla="*/ 1200 h 1282"/>
                <a:gd name="T10" fmla="*/ 431 w 831"/>
                <a:gd name="T11" fmla="*/ 1230 h 1282"/>
                <a:gd name="T12" fmla="*/ 463 w 831"/>
                <a:gd name="T13" fmla="*/ 1240 h 1282"/>
                <a:gd name="T14" fmla="*/ 495 w 831"/>
                <a:gd name="T15" fmla="*/ 1210 h 1282"/>
                <a:gd name="T16" fmla="*/ 551 w 831"/>
                <a:gd name="T17" fmla="*/ 1137 h 1282"/>
                <a:gd name="T18" fmla="*/ 577 w 831"/>
                <a:gd name="T19" fmla="*/ 1073 h 1282"/>
                <a:gd name="T20" fmla="*/ 644 w 831"/>
                <a:gd name="T21" fmla="*/ 1020 h 1282"/>
                <a:gd name="T22" fmla="*/ 714 w 831"/>
                <a:gd name="T23" fmla="*/ 994 h 1282"/>
                <a:gd name="T24" fmla="*/ 742 w 831"/>
                <a:gd name="T25" fmla="*/ 990 h 1282"/>
                <a:gd name="T26" fmla="*/ 765 w 831"/>
                <a:gd name="T27" fmla="*/ 1022 h 1282"/>
                <a:gd name="T28" fmla="*/ 793 w 831"/>
                <a:gd name="T29" fmla="*/ 1077 h 1282"/>
                <a:gd name="T30" fmla="*/ 831 w 831"/>
                <a:gd name="T31" fmla="*/ 984 h 1282"/>
                <a:gd name="T32" fmla="*/ 819 w 831"/>
                <a:gd name="T33" fmla="*/ 956 h 1282"/>
                <a:gd name="T34" fmla="*/ 799 w 831"/>
                <a:gd name="T35" fmla="*/ 938 h 1282"/>
                <a:gd name="T36" fmla="*/ 777 w 831"/>
                <a:gd name="T37" fmla="*/ 940 h 1282"/>
                <a:gd name="T38" fmla="*/ 720 w 831"/>
                <a:gd name="T39" fmla="*/ 920 h 1282"/>
                <a:gd name="T40" fmla="*/ 680 w 831"/>
                <a:gd name="T41" fmla="*/ 868 h 1282"/>
                <a:gd name="T42" fmla="*/ 642 w 831"/>
                <a:gd name="T43" fmla="*/ 833 h 1282"/>
                <a:gd name="T44" fmla="*/ 598 w 831"/>
                <a:gd name="T45" fmla="*/ 775 h 1282"/>
                <a:gd name="T46" fmla="*/ 594 w 831"/>
                <a:gd name="T47" fmla="*/ 705 h 1282"/>
                <a:gd name="T48" fmla="*/ 606 w 831"/>
                <a:gd name="T49" fmla="*/ 624 h 1282"/>
                <a:gd name="T50" fmla="*/ 585 w 831"/>
                <a:gd name="T51" fmla="*/ 544 h 1282"/>
                <a:gd name="T52" fmla="*/ 585 w 831"/>
                <a:gd name="T53" fmla="*/ 521 h 1282"/>
                <a:gd name="T54" fmla="*/ 557 w 831"/>
                <a:gd name="T55" fmla="*/ 367 h 1282"/>
                <a:gd name="T56" fmla="*/ 573 w 831"/>
                <a:gd name="T57" fmla="*/ 324 h 1282"/>
                <a:gd name="T58" fmla="*/ 610 w 831"/>
                <a:gd name="T59" fmla="*/ 250 h 1282"/>
                <a:gd name="T60" fmla="*/ 642 w 831"/>
                <a:gd name="T61" fmla="*/ 216 h 1282"/>
                <a:gd name="T62" fmla="*/ 674 w 831"/>
                <a:gd name="T63" fmla="*/ 137 h 1282"/>
                <a:gd name="T64" fmla="*/ 688 w 831"/>
                <a:gd name="T65" fmla="*/ 27 h 1282"/>
                <a:gd name="T66" fmla="*/ 672 w 831"/>
                <a:gd name="T67" fmla="*/ 0 h 1282"/>
                <a:gd name="T68" fmla="*/ 652 w 831"/>
                <a:gd name="T69" fmla="*/ 25 h 1282"/>
                <a:gd name="T70" fmla="*/ 636 w 831"/>
                <a:gd name="T71" fmla="*/ 59 h 1282"/>
                <a:gd name="T72" fmla="*/ 600 w 831"/>
                <a:gd name="T73" fmla="*/ 71 h 1282"/>
                <a:gd name="T74" fmla="*/ 511 w 831"/>
                <a:gd name="T75" fmla="*/ 87 h 1282"/>
                <a:gd name="T76" fmla="*/ 402 w 831"/>
                <a:gd name="T77" fmla="*/ 143 h 1282"/>
                <a:gd name="T78" fmla="*/ 330 w 831"/>
                <a:gd name="T79" fmla="*/ 189 h 1282"/>
                <a:gd name="T80" fmla="*/ 280 w 831"/>
                <a:gd name="T81" fmla="*/ 202 h 1282"/>
                <a:gd name="T82" fmla="*/ 245 w 831"/>
                <a:gd name="T83" fmla="*/ 192 h 1282"/>
                <a:gd name="T84" fmla="*/ 227 w 831"/>
                <a:gd name="T85" fmla="*/ 185 h 1282"/>
                <a:gd name="T86" fmla="*/ 205 w 831"/>
                <a:gd name="T87" fmla="*/ 194 h 1282"/>
                <a:gd name="T88" fmla="*/ 155 w 831"/>
                <a:gd name="T89" fmla="*/ 266 h 1282"/>
                <a:gd name="T90" fmla="*/ 125 w 831"/>
                <a:gd name="T91" fmla="*/ 320 h 1282"/>
                <a:gd name="T92" fmla="*/ 72 w 831"/>
                <a:gd name="T93" fmla="*/ 350 h 1282"/>
                <a:gd name="T94" fmla="*/ 32 w 831"/>
                <a:gd name="T95" fmla="*/ 367 h 1282"/>
                <a:gd name="T96" fmla="*/ 56 w 831"/>
                <a:gd name="T97" fmla="*/ 427 h 1282"/>
                <a:gd name="T98" fmla="*/ 38 w 831"/>
                <a:gd name="T99" fmla="*/ 503 h 1282"/>
                <a:gd name="T100" fmla="*/ 18 w 831"/>
                <a:gd name="T101" fmla="*/ 536 h 1282"/>
                <a:gd name="T102" fmla="*/ 34 w 831"/>
                <a:gd name="T103" fmla="*/ 636 h 1282"/>
                <a:gd name="T104" fmla="*/ 68 w 831"/>
                <a:gd name="T105" fmla="*/ 805 h 1282"/>
                <a:gd name="T106" fmla="*/ 58 w 831"/>
                <a:gd name="T107" fmla="*/ 886 h 1282"/>
                <a:gd name="T108" fmla="*/ 22 w 831"/>
                <a:gd name="T109" fmla="*/ 938 h 1282"/>
                <a:gd name="T110" fmla="*/ 2 w 831"/>
                <a:gd name="T111" fmla="*/ 972 h 1282"/>
                <a:gd name="T112" fmla="*/ 16 w 831"/>
                <a:gd name="T113" fmla="*/ 1016 h 1282"/>
                <a:gd name="T114" fmla="*/ 52 w 831"/>
                <a:gd name="T115" fmla="*/ 1051 h 1282"/>
                <a:gd name="T116" fmla="*/ 68 w 831"/>
                <a:gd name="T117" fmla="*/ 1111 h 1282"/>
                <a:gd name="T118" fmla="*/ 56 w 831"/>
                <a:gd name="T119" fmla="*/ 1165 h 1282"/>
                <a:gd name="T120" fmla="*/ 64 w 831"/>
                <a:gd name="T121" fmla="*/ 1210 h 1282"/>
                <a:gd name="T122" fmla="*/ 105 w 831"/>
                <a:gd name="T123" fmla="*/ 1232 h 1282"/>
                <a:gd name="T124" fmla="*/ 259 w 831"/>
                <a:gd name="T125" fmla="*/ 1276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1" h="1282">
                  <a:moveTo>
                    <a:pt x="259" y="1276"/>
                  </a:moveTo>
                  <a:lnTo>
                    <a:pt x="259" y="1276"/>
                  </a:lnTo>
                  <a:lnTo>
                    <a:pt x="282" y="1280"/>
                  </a:lnTo>
                  <a:lnTo>
                    <a:pt x="300" y="1282"/>
                  </a:lnTo>
                  <a:lnTo>
                    <a:pt x="300" y="1282"/>
                  </a:lnTo>
                  <a:lnTo>
                    <a:pt x="308" y="1280"/>
                  </a:lnTo>
                  <a:lnTo>
                    <a:pt x="314" y="1280"/>
                  </a:lnTo>
                  <a:lnTo>
                    <a:pt x="320" y="1276"/>
                  </a:lnTo>
                  <a:lnTo>
                    <a:pt x="324" y="1272"/>
                  </a:lnTo>
                  <a:lnTo>
                    <a:pt x="334" y="1258"/>
                  </a:lnTo>
                  <a:lnTo>
                    <a:pt x="344" y="1234"/>
                  </a:lnTo>
                  <a:lnTo>
                    <a:pt x="344" y="1234"/>
                  </a:lnTo>
                  <a:lnTo>
                    <a:pt x="352" y="1216"/>
                  </a:lnTo>
                  <a:lnTo>
                    <a:pt x="360" y="1202"/>
                  </a:lnTo>
                  <a:lnTo>
                    <a:pt x="370" y="1194"/>
                  </a:lnTo>
                  <a:lnTo>
                    <a:pt x="374" y="1192"/>
                  </a:lnTo>
                  <a:lnTo>
                    <a:pt x="378" y="1192"/>
                  </a:lnTo>
                  <a:lnTo>
                    <a:pt x="378" y="1192"/>
                  </a:lnTo>
                  <a:lnTo>
                    <a:pt x="388" y="1194"/>
                  </a:lnTo>
                  <a:lnTo>
                    <a:pt x="398" y="1200"/>
                  </a:lnTo>
                  <a:lnTo>
                    <a:pt x="410" y="1210"/>
                  </a:lnTo>
                  <a:lnTo>
                    <a:pt x="424" y="1224"/>
                  </a:lnTo>
                  <a:lnTo>
                    <a:pt x="424" y="1224"/>
                  </a:lnTo>
                  <a:lnTo>
                    <a:pt x="431" y="1230"/>
                  </a:lnTo>
                  <a:lnTo>
                    <a:pt x="441" y="1234"/>
                  </a:lnTo>
                  <a:lnTo>
                    <a:pt x="453" y="1238"/>
                  </a:lnTo>
                  <a:lnTo>
                    <a:pt x="463" y="1240"/>
                  </a:lnTo>
                  <a:lnTo>
                    <a:pt x="463" y="1240"/>
                  </a:lnTo>
                  <a:lnTo>
                    <a:pt x="467" y="1240"/>
                  </a:lnTo>
                  <a:lnTo>
                    <a:pt x="469" y="1238"/>
                  </a:lnTo>
                  <a:lnTo>
                    <a:pt x="469" y="1238"/>
                  </a:lnTo>
                  <a:lnTo>
                    <a:pt x="495" y="1210"/>
                  </a:lnTo>
                  <a:lnTo>
                    <a:pt x="521" y="1183"/>
                  </a:lnTo>
                  <a:lnTo>
                    <a:pt x="533" y="1167"/>
                  </a:lnTo>
                  <a:lnTo>
                    <a:pt x="543" y="1153"/>
                  </a:lnTo>
                  <a:lnTo>
                    <a:pt x="551" y="1137"/>
                  </a:lnTo>
                  <a:lnTo>
                    <a:pt x="557" y="1121"/>
                  </a:lnTo>
                  <a:lnTo>
                    <a:pt x="557" y="1121"/>
                  </a:lnTo>
                  <a:lnTo>
                    <a:pt x="567" y="1095"/>
                  </a:lnTo>
                  <a:lnTo>
                    <a:pt x="577" y="1073"/>
                  </a:lnTo>
                  <a:lnTo>
                    <a:pt x="591" y="1055"/>
                  </a:lnTo>
                  <a:lnTo>
                    <a:pt x="606" y="1041"/>
                  </a:lnTo>
                  <a:lnTo>
                    <a:pt x="624" y="1029"/>
                  </a:lnTo>
                  <a:lnTo>
                    <a:pt x="644" y="1020"/>
                  </a:lnTo>
                  <a:lnTo>
                    <a:pt x="664" y="1010"/>
                  </a:lnTo>
                  <a:lnTo>
                    <a:pt x="686" y="1002"/>
                  </a:lnTo>
                  <a:lnTo>
                    <a:pt x="686" y="1002"/>
                  </a:lnTo>
                  <a:lnTo>
                    <a:pt x="714" y="994"/>
                  </a:lnTo>
                  <a:lnTo>
                    <a:pt x="726" y="990"/>
                  </a:lnTo>
                  <a:lnTo>
                    <a:pt x="734" y="990"/>
                  </a:lnTo>
                  <a:lnTo>
                    <a:pt x="734" y="990"/>
                  </a:lnTo>
                  <a:lnTo>
                    <a:pt x="742" y="990"/>
                  </a:lnTo>
                  <a:lnTo>
                    <a:pt x="748" y="994"/>
                  </a:lnTo>
                  <a:lnTo>
                    <a:pt x="752" y="998"/>
                  </a:lnTo>
                  <a:lnTo>
                    <a:pt x="756" y="1004"/>
                  </a:lnTo>
                  <a:lnTo>
                    <a:pt x="765" y="1022"/>
                  </a:lnTo>
                  <a:lnTo>
                    <a:pt x="775" y="1047"/>
                  </a:lnTo>
                  <a:lnTo>
                    <a:pt x="775" y="1047"/>
                  </a:lnTo>
                  <a:lnTo>
                    <a:pt x="779" y="1057"/>
                  </a:lnTo>
                  <a:lnTo>
                    <a:pt x="793" y="1077"/>
                  </a:lnTo>
                  <a:lnTo>
                    <a:pt x="793" y="1077"/>
                  </a:lnTo>
                  <a:lnTo>
                    <a:pt x="817" y="1025"/>
                  </a:lnTo>
                  <a:lnTo>
                    <a:pt x="825" y="1004"/>
                  </a:lnTo>
                  <a:lnTo>
                    <a:pt x="831" y="984"/>
                  </a:lnTo>
                  <a:lnTo>
                    <a:pt x="831" y="984"/>
                  </a:lnTo>
                  <a:lnTo>
                    <a:pt x="829" y="978"/>
                  </a:lnTo>
                  <a:lnTo>
                    <a:pt x="827" y="970"/>
                  </a:lnTo>
                  <a:lnTo>
                    <a:pt x="819" y="956"/>
                  </a:lnTo>
                  <a:lnTo>
                    <a:pt x="809" y="942"/>
                  </a:lnTo>
                  <a:lnTo>
                    <a:pt x="803" y="940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77" y="940"/>
                  </a:lnTo>
                  <a:lnTo>
                    <a:pt x="777" y="940"/>
                  </a:lnTo>
                  <a:lnTo>
                    <a:pt x="759" y="938"/>
                  </a:lnTo>
                  <a:lnTo>
                    <a:pt x="746" y="934"/>
                  </a:lnTo>
                  <a:lnTo>
                    <a:pt x="732" y="928"/>
                  </a:lnTo>
                  <a:lnTo>
                    <a:pt x="720" y="920"/>
                  </a:lnTo>
                  <a:lnTo>
                    <a:pt x="708" y="908"/>
                  </a:lnTo>
                  <a:lnTo>
                    <a:pt x="698" y="896"/>
                  </a:lnTo>
                  <a:lnTo>
                    <a:pt x="680" y="868"/>
                  </a:lnTo>
                  <a:lnTo>
                    <a:pt x="680" y="868"/>
                  </a:lnTo>
                  <a:lnTo>
                    <a:pt x="672" y="858"/>
                  </a:lnTo>
                  <a:lnTo>
                    <a:pt x="662" y="849"/>
                  </a:lnTo>
                  <a:lnTo>
                    <a:pt x="642" y="833"/>
                  </a:lnTo>
                  <a:lnTo>
                    <a:pt x="642" y="833"/>
                  </a:lnTo>
                  <a:lnTo>
                    <a:pt x="626" y="819"/>
                  </a:lnTo>
                  <a:lnTo>
                    <a:pt x="614" y="807"/>
                  </a:lnTo>
                  <a:lnTo>
                    <a:pt x="604" y="791"/>
                  </a:lnTo>
                  <a:lnTo>
                    <a:pt x="598" y="775"/>
                  </a:lnTo>
                  <a:lnTo>
                    <a:pt x="594" y="759"/>
                  </a:lnTo>
                  <a:lnTo>
                    <a:pt x="592" y="741"/>
                  </a:lnTo>
                  <a:lnTo>
                    <a:pt x="592" y="723"/>
                  </a:lnTo>
                  <a:lnTo>
                    <a:pt x="594" y="705"/>
                  </a:lnTo>
                  <a:lnTo>
                    <a:pt x="594" y="705"/>
                  </a:lnTo>
                  <a:lnTo>
                    <a:pt x="602" y="666"/>
                  </a:lnTo>
                  <a:lnTo>
                    <a:pt x="604" y="644"/>
                  </a:lnTo>
                  <a:lnTo>
                    <a:pt x="606" y="624"/>
                  </a:lnTo>
                  <a:lnTo>
                    <a:pt x="604" y="604"/>
                  </a:lnTo>
                  <a:lnTo>
                    <a:pt x="602" y="584"/>
                  </a:lnTo>
                  <a:lnTo>
                    <a:pt x="594" y="564"/>
                  </a:lnTo>
                  <a:lnTo>
                    <a:pt x="585" y="544"/>
                  </a:lnTo>
                  <a:lnTo>
                    <a:pt x="585" y="544"/>
                  </a:lnTo>
                  <a:lnTo>
                    <a:pt x="585" y="540"/>
                  </a:lnTo>
                  <a:lnTo>
                    <a:pt x="585" y="534"/>
                  </a:lnTo>
                  <a:lnTo>
                    <a:pt x="585" y="521"/>
                  </a:lnTo>
                  <a:lnTo>
                    <a:pt x="585" y="521"/>
                  </a:lnTo>
                  <a:lnTo>
                    <a:pt x="559" y="383"/>
                  </a:lnTo>
                  <a:lnTo>
                    <a:pt x="559" y="383"/>
                  </a:lnTo>
                  <a:lnTo>
                    <a:pt x="557" y="367"/>
                  </a:lnTo>
                  <a:lnTo>
                    <a:pt x="557" y="361"/>
                  </a:lnTo>
                  <a:lnTo>
                    <a:pt x="559" y="356"/>
                  </a:lnTo>
                  <a:lnTo>
                    <a:pt x="559" y="356"/>
                  </a:lnTo>
                  <a:lnTo>
                    <a:pt x="573" y="324"/>
                  </a:lnTo>
                  <a:lnTo>
                    <a:pt x="587" y="292"/>
                  </a:lnTo>
                  <a:lnTo>
                    <a:pt x="592" y="278"/>
                  </a:lnTo>
                  <a:lnTo>
                    <a:pt x="602" y="264"/>
                  </a:lnTo>
                  <a:lnTo>
                    <a:pt x="610" y="250"/>
                  </a:lnTo>
                  <a:lnTo>
                    <a:pt x="622" y="240"/>
                  </a:lnTo>
                  <a:lnTo>
                    <a:pt x="622" y="240"/>
                  </a:lnTo>
                  <a:lnTo>
                    <a:pt x="634" y="228"/>
                  </a:lnTo>
                  <a:lnTo>
                    <a:pt x="642" y="216"/>
                  </a:lnTo>
                  <a:lnTo>
                    <a:pt x="652" y="204"/>
                  </a:lnTo>
                  <a:lnTo>
                    <a:pt x="658" y="191"/>
                  </a:lnTo>
                  <a:lnTo>
                    <a:pt x="668" y="165"/>
                  </a:lnTo>
                  <a:lnTo>
                    <a:pt x="674" y="137"/>
                  </a:lnTo>
                  <a:lnTo>
                    <a:pt x="678" y="111"/>
                  </a:lnTo>
                  <a:lnTo>
                    <a:pt x="680" y="81"/>
                  </a:lnTo>
                  <a:lnTo>
                    <a:pt x="684" y="53"/>
                  </a:lnTo>
                  <a:lnTo>
                    <a:pt x="688" y="27"/>
                  </a:lnTo>
                  <a:lnTo>
                    <a:pt x="688" y="27"/>
                  </a:lnTo>
                  <a:lnTo>
                    <a:pt x="686" y="22"/>
                  </a:lnTo>
                  <a:lnTo>
                    <a:pt x="682" y="14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60" y="14"/>
                  </a:lnTo>
                  <a:lnTo>
                    <a:pt x="654" y="20"/>
                  </a:lnTo>
                  <a:lnTo>
                    <a:pt x="652" y="25"/>
                  </a:lnTo>
                  <a:lnTo>
                    <a:pt x="652" y="25"/>
                  </a:lnTo>
                  <a:lnTo>
                    <a:pt x="646" y="45"/>
                  </a:lnTo>
                  <a:lnTo>
                    <a:pt x="642" y="51"/>
                  </a:lnTo>
                  <a:lnTo>
                    <a:pt x="636" y="59"/>
                  </a:lnTo>
                  <a:lnTo>
                    <a:pt x="630" y="63"/>
                  </a:lnTo>
                  <a:lnTo>
                    <a:pt x="622" y="67"/>
                  </a:lnTo>
                  <a:lnTo>
                    <a:pt x="612" y="69"/>
                  </a:lnTo>
                  <a:lnTo>
                    <a:pt x="600" y="71"/>
                  </a:lnTo>
                  <a:lnTo>
                    <a:pt x="600" y="71"/>
                  </a:lnTo>
                  <a:lnTo>
                    <a:pt x="571" y="73"/>
                  </a:lnTo>
                  <a:lnTo>
                    <a:pt x="539" y="79"/>
                  </a:lnTo>
                  <a:lnTo>
                    <a:pt x="511" y="87"/>
                  </a:lnTo>
                  <a:lnTo>
                    <a:pt x="481" y="99"/>
                  </a:lnTo>
                  <a:lnTo>
                    <a:pt x="455" y="111"/>
                  </a:lnTo>
                  <a:lnTo>
                    <a:pt x="427" y="127"/>
                  </a:lnTo>
                  <a:lnTo>
                    <a:pt x="402" y="143"/>
                  </a:lnTo>
                  <a:lnTo>
                    <a:pt x="376" y="159"/>
                  </a:lnTo>
                  <a:lnTo>
                    <a:pt x="376" y="159"/>
                  </a:lnTo>
                  <a:lnTo>
                    <a:pt x="352" y="175"/>
                  </a:lnTo>
                  <a:lnTo>
                    <a:pt x="330" y="189"/>
                  </a:lnTo>
                  <a:lnTo>
                    <a:pt x="318" y="194"/>
                  </a:lnTo>
                  <a:lnTo>
                    <a:pt x="306" y="198"/>
                  </a:lnTo>
                  <a:lnTo>
                    <a:pt x="292" y="200"/>
                  </a:lnTo>
                  <a:lnTo>
                    <a:pt x="280" y="202"/>
                  </a:lnTo>
                  <a:lnTo>
                    <a:pt x="280" y="202"/>
                  </a:lnTo>
                  <a:lnTo>
                    <a:pt x="268" y="200"/>
                  </a:lnTo>
                  <a:lnTo>
                    <a:pt x="257" y="198"/>
                  </a:lnTo>
                  <a:lnTo>
                    <a:pt x="245" y="192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15" y="189"/>
                  </a:lnTo>
                  <a:lnTo>
                    <a:pt x="209" y="191"/>
                  </a:lnTo>
                  <a:lnTo>
                    <a:pt x="205" y="194"/>
                  </a:lnTo>
                  <a:lnTo>
                    <a:pt x="205" y="194"/>
                  </a:lnTo>
                  <a:lnTo>
                    <a:pt x="177" y="228"/>
                  </a:lnTo>
                  <a:lnTo>
                    <a:pt x="163" y="248"/>
                  </a:lnTo>
                  <a:lnTo>
                    <a:pt x="155" y="266"/>
                  </a:lnTo>
                  <a:lnTo>
                    <a:pt x="155" y="266"/>
                  </a:lnTo>
                  <a:lnTo>
                    <a:pt x="149" y="282"/>
                  </a:lnTo>
                  <a:lnTo>
                    <a:pt x="141" y="296"/>
                  </a:lnTo>
                  <a:lnTo>
                    <a:pt x="135" y="310"/>
                  </a:lnTo>
                  <a:lnTo>
                    <a:pt x="125" y="320"/>
                  </a:lnTo>
                  <a:lnTo>
                    <a:pt x="115" y="330"/>
                  </a:lnTo>
                  <a:lnTo>
                    <a:pt x="103" y="338"/>
                  </a:lnTo>
                  <a:lnTo>
                    <a:pt x="90" y="344"/>
                  </a:lnTo>
                  <a:lnTo>
                    <a:pt x="72" y="350"/>
                  </a:lnTo>
                  <a:lnTo>
                    <a:pt x="72" y="350"/>
                  </a:lnTo>
                  <a:lnTo>
                    <a:pt x="64" y="352"/>
                  </a:lnTo>
                  <a:lnTo>
                    <a:pt x="54" y="356"/>
                  </a:lnTo>
                  <a:lnTo>
                    <a:pt x="32" y="367"/>
                  </a:lnTo>
                  <a:lnTo>
                    <a:pt x="32" y="367"/>
                  </a:lnTo>
                  <a:lnTo>
                    <a:pt x="44" y="387"/>
                  </a:lnTo>
                  <a:lnTo>
                    <a:pt x="52" y="407"/>
                  </a:lnTo>
                  <a:lnTo>
                    <a:pt x="56" y="427"/>
                  </a:lnTo>
                  <a:lnTo>
                    <a:pt x="56" y="447"/>
                  </a:lnTo>
                  <a:lnTo>
                    <a:pt x="52" y="465"/>
                  </a:lnTo>
                  <a:lnTo>
                    <a:pt x="46" y="485"/>
                  </a:lnTo>
                  <a:lnTo>
                    <a:pt x="38" y="503"/>
                  </a:lnTo>
                  <a:lnTo>
                    <a:pt x="26" y="521"/>
                  </a:lnTo>
                  <a:lnTo>
                    <a:pt x="26" y="521"/>
                  </a:lnTo>
                  <a:lnTo>
                    <a:pt x="22" y="528"/>
                  </a:lnTo>
                  <a:lnTo>
                    <a:pt x="18" y="536"/>
                  </a:lnTo>
                  <a:lnTo>
                    <a:pt x="18" y="544"/>
                  </a:lnTo>
                  <a:lnTo>
                    <a:pt x="18" y="552"/>
                  </a:lnTo>
                  <a:lnTo>
                    <a:pt x="18" y="552"/>
                  </a:lnTo>
                  <a:lnTo>
                    <a:pt x="34" y="636"/>
                  </a:lnTo>
                  <a:lnTo>
                    <a:pt x="52" y="721"/>
                  </a:lnTo>
                  <a:lnTo>
                    <a:pt x="52" y="721"/>
                  </a:lnTo>
                  <a:lnTo>
                    <a:pt x="64" y="777"/>
                  </a:lnTo>
                  <a:lnTo>
                    <a:pt x="68" y="805"/>
                  </a:lnTo>
                  <a:lnTo>
                    <a:pt x="70" y="833"/>
                  </a:lnTo>
                  <a:lnTo>
                    <a:pt x="66" y="860"/>
                  </a:lnTo>
                  <a:lnTo>
                    <a:pt x="62" y="874"/>
                  </a:lnTo>
                  <a:lnTo>
                    <a:pt x="58" y="886"/>
                  </a:lnTo>
                  <a:lnTo>
                    <a:pt x="52" y="900"/>
                  </a:lnTo>
                  <a:lnTo>
                    <a:pt x="44" y="912"/>
                  </a:lnTo>
                  <a:lnTo>
                    <a:pt x="34" y="926"/>
                  </a:lnTo>
                  <a:lnTo>
                    <a:pt x="22" y="938"/>
                  </a:lnTo>
                  <a:lnTo>
                    <a:pt x="22" y="938"/>
                  </a:lnTo>
                  <a:lnTo>
                    <a:pt x="12" y="948"/>
                  </a:lnTo>
                  <a:lnTo>
                    <a:pt x="6" y="960"/>
                  </a:lnTo>
                  <a:lnTo>
                    <a:pt x="2" y="972"/>
                  </a:lnTo>
                  <a:lnTo>
                    <a:pt x="0" y="982"/>
                  </a:lnTo>
                  <a:lnTo>
                    <a:pt x="2" y="994"/>
                  </a:lnTo>
                  <a:lnTo>
                    <a:pt x="8" y="1004"/>
                  </a:lnTo>
                  <a:lnTo>
                    <a:pt x="16" y="1016"/>
                  </a:lnTo>
                  <a:lnTo>
                    <a:pt x="28" y="1025"/>
                  </a:lnTo>
                  <a:lnTo>
                    <a:pt x="28" y="1025"/>
                  </a:lnTo>
                  <a:lnTo>
                    <a:pt x="42" y="1037"/>
                  </a:lnTo>
                  <a:lnTo>
                    <a:pt x="52" y="1051"/>
                  </a:lnTo>
                  <a:lnTo>
                    <a:pt x="60" y="1065"/>
                  </a:lnTo>
                  <a:lnTo>
                    <a:pt x="64" y="1079"/>
                  </a:lnTo>
                  <a:lnTo>
                    <a:pt x="68" y="1095"/>
                  </a:lnTo>
                  <a:lnTo>
                    <a:pt x="68" y="1111"/>
                  </a:lnTo>
                  <a:lnTo>
                    <a:pt x="66" y="1129"/>
                  </a:lnTo>
                  <a:lnTo>
                    <a:pt x="62" y="1147"/>
                  </a:lnTo>
                  <a:lnTo>
                    <a:pt x="62" y="1147"/>
                  </a:lnTo>
                  <a:lnTo>
                    <a:pt x="56" y="1165"/>
                  </a:lnTo>
                  <a:lnTo>
                    <a:pt x="54" y="1179"/>
                  </a:lnTo>
                  <a:lnTo>
                    <a:pt x="54" y="1190"/>
                  </a:lnTo>
                  <a:lnTo>
                    <a:pt x="58" y="1200"/>
                  </a:lnTo>
                  <a:lnTo>
                    <a:pt x="64" y="1210"/>
                  </a:lnTo>
                  <a:lnTo>
                    <a:pt x="74" y="1216"/>
                  </a:lnTo>
                  <a:lnTo>
                    <a:pt x="88" y="1224"/>
                  </a:lnTo>
                  <a:lnTo>
                    <a:pt x="105" y="1232"/>
                  </a:lnTo>
                  <a:lnTo>
                    <a:pt x="105" y="1232"/>
                  </a:lnTo>
                  <a:lnTo>
                    <a:pt x="143" y="1246"/>
                  </a:lnTo>
                  <a:lnTo>
                    <a:pt x="179" y="1258"/>
                  </a:lnTo>
                  <a:lnTo>
                    <a:pt x="219" y="1270"/>
                  </a:lnTo>
                  <a:lnTo>
                    <a:pt x="259" y="1276"/>
                  </a:lnTo>
                  <a:lnTo>
                    <a:pt x="259" y="1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8" name="Freeform 18"/>
            <p:cNvSpPr>
              <a:spLocks/>
            </p:cNvSpPr>
            <p:nvPr/>
          </p:nvSpPr>
          <p:spPr bwMode="auto">
            <a:xfrm>
              <a:off x="7330238" y="2914716"/>
              <a:ext cx="166182" cy="135610"/>
            </a:xfrm>
            <a:custGeom>
              <a:avLst/>
              <a:gdLst>
                <a:gd name="T0" fmla="*/ 111 w 1003"/>
                <a:gd name="T1" fmla="*/ 604 h 827"/>
                <a:gd name="T2" fmla="*/ 194 w 1003"/>
                <a:gd name="T3" fmla="*/ 603 h 827"/>
                <a:gd name="T4" fmla="*/ 222 w 1003"/>
                <a:gd name="T5" fmla="*/ 603 h 827"/>
                <a:gd name="T6" fmla="*/ 262 w 1003"/>
                <a:gd name="T7" fmla="*/ 616 h 827"/>
                <a:gd name="T8" fmla="*/ 278 w 1003"/>
                <a:gd name="T9" fmla="*/ 658 h 827"/>
                <a:gd name="T10" fmla="*/ 284 w 1003"/>
                <a:gd name="T11" fmla="*/ 706 h 827"/>
                <a:gd name="T12" fmla="*/ 302 w 1003"/>
                <a:gd name="T13" fmla="*/ 777 h 827"/>
                <a:gd name="T14" fmla="*/ 314 w 1003"/>
                <a:gd name="T15" fmla="*/ 799 h 827"/>
                <a:gd name="T16" fmla="*/ 337 w 1003"/>
                <a:gd name="T17" fmla="*/ 821 h 827"/>
                <a:gd name="T18" fmla="*/ 367 w 1003"/>
                <a:gd name="T19" fmla="*/ 827 h 827"/>
                <a:gd name="T20" fmla="*/ 403 w 1003"/>
                <a:gd name="T21" fmla="*/ 821 h 827"/>
                <a:gd name="T22" fmla="*/ 660 w 1003"/>
                <a:gd name="T23" fmla="*/ 742 h 827"/>
                <a:gd name="T24" fmla="*/ 681 w 1003"/>
                <a:gd name="T25" fmla="*/ 734 h 827"/>
                <a:gd name="T26" fmla="*/ 719 w 1003"/>
                <a:gd name="T27" fmla="*/ 698 h 827"/>
                <a:gd name="T28" fmla="*/ 773 w 1003"/>
                <a:gd name="T29" fmla="*/ 644 h 827"/>
                <a:gd name="T30" fmla="*/ 815 w 1003"/>
                <a:gd name="T31" fmla="*/ 616 h 827"/>
                <a:gd name="T32" fmla="*/ 888 w 1003"/>
                <a:gd name="T33" fmla="*/ 547 h 827"/>
                <a:gd name="T34" fmla="*/ 976 w 1003"/>
                <a:gd name="T35" fmla="*/ 443 h 827"/>
                <a:gd name="T36" fmla="*/ 992 w 1003"/>
                <a:gd name="T37" fmla="*/ 420 h 827"/>
                <a:gd name="T38" fmla="*/ 1003 w 1003"/>
                <a:gd name="T39" fmla="*/ 380 h 827"/>
                <a:gd name="T40" fmla="*/ 996 w 1003"/>
                <a:gd name="T41" fmla="*/ 336 h 827"/>
                <a:gd name="T42" fmla="*/ 982 w 1003"/>
                <a:gd name="T43" fmla="*/ 290 h 827"/>
                <a:gd name="T44" fmla="*/ 958 w 1003"/>
                <a:gd name="T45" fmla="*/ 221 h 827"/>
                <a:gd name="T46" fmla="*/ 938 w 1003"/>
                <a:gd name="T47" fmla="*/ 197 h 827"/>
                <a:gd name="T48" fmla="*/ 912 w 1003"/>
                <a:gd name="T49" fmla="*/ 189 h 827"/>
                <a:gd name="T50" fmla="*/ 890 w 1003"/>
                <a:gd name="T51" fmla="*/ 193 h 827"/>
                <a:gd name="T52" fmla="*/ 862 w 1003"/>
                <a:gd name="T53" fmla="*/ 203 h 827"/>
                <a:gd name="T54" fmla="*/ 809 w 1003"/>
                <a:gd name="T55" fmla="*/ 221 h 827"/>
                <a:gd name="T56" fmla="*/ 797 w 1003"/>
                <a:gd name="T57" fmla="*/ 219 h 827"/>
                <a:gd name="T58" fmla="*/ 652 w 1003"/>
                <a:gd name="T59" fmla="*/ 149 h 827"/>
                <a:gd name="T60" fmla="*/ 610 w 1003"/>
                <a:gd name="T61" fmla="*/ 129 h 827"/>
                <a:gd name="T62" fmla="*/ 590 w 1003"/>
                <a:gd name="T63" fmla="*/ 127 h 827"/>
                <a:gd name="T64" fmla="*/ 560 w 1003"/>
                <a:gd name="T65" fmla="*/ 129 h 827"/>
                <a:gd name="T66" fmla="*/ 506 w 1003"/>
                <a:gd name="T67" fmla="*/ 119 h 827"/>
                <a:gd name="T68" fmla="*/ 437 w 1003"/>
                <a:gd name="T69" fmla="*/ 80 h 827"/>
                <a:gd name="T70" fmla="*/ 377 w 1003"/>
                <a:gd name="T71" fmla="*/ 22 h 827"/>
                <a:gd name="T72" fmla="*/ 351 w 1003"/>
                <a:gd name="T73" fmla="*/ 2 h 827"/>
                <a:gd name="T74" fmla="*/ 339 w 1003"/>
                <a:gd name="T75" fmla="*/ 0 h 827"/>
                <a:gd name="T76" fmla="*/ 322 w 1003"/>
                <a:gd name="T77" fmla="*/ 10 h 827"/>
                <a:gd name="T78" fmla="*/ 306 w 1003"/>
                <a:gd name="T79" fmla="*/ 30 h 827"/>
                <a:gd name="T80" fmla="*/ 262 w 1003"/>
                <a:gd name="T81" fmla="*/ 92 h 827"/>
                <a:gd name="T82" fmla="*/ 216 w 1003"/>
                <a:gd name="T83" fmla="*/ 119 h 827"/>
                <a:gd name="T84" fmla="*/ 182 w 1003"/>
                <a:gd name="T85" fmla="*/ 121 h 827"/>
                <a:gd name="T86" fmla="*/ 176 w 1003"/>
                <a:gd name="T87" fmla="*/ 119 h 827"/>
                <a:gd name="T88" fmla="*/ 153 w 1003"/>
                <a:gd name="T89" fmla="*/ 123 h 827"/>
                <a:gd name="T90" fmla="*/ 131 w 1003"/>
                <a:gd name="T91" fmla="*/ 135 h 827"/>
                <a:gd name="T92" fmla="*/ 139 w 1003"/>
                <a:gd name="T93" fmla="*/ 163 h 827"/>
                <a:gd name="T94" fmla="*/ 153 w 1003"/>
                <a:gd name="T95" fmla="*/ 209 h 827"/>
                <a:gd name="T96" fmla="*/ 69 w 1003"/>
                <a:gd name="T97" fmla="*/ 259 h 827"/>
                <a:gd name="T98" fmla="*/ 41 w 1003"/>
                <a:gd name="T99" fmla="*/ 324 h 827"/>
                <a:gd name="T100" fmla="*/ 11 w 1003"/>
                <a:gd name="T101" fmla="*/ 366 h 827"/>
                <a:gd name="T102" fmla="*/ 5 w 1003"/>
                <a:gd name="T103" fmla="*/ 416 h 827"/>
                <a:gd name="T104" fmla="*/ 11 w 1003"/>
                <a:gd name="T105" fmla="*/ 430 h 827"/>
                <a:gd name="T106" fmla="*/ 33 w 1003"/>
                <a:gd name="T107" fmla="*/ 467 h 827"/>
                <a:gd name="T108" fmla="*/ 57 w 1003"/>
                <a:gd name="T109" fmla="*/ 509 h 827"/>
                <a:gd name="T110" fmla="*/ 65 w 1003"/>
                <a:gd name="T111" fmla="*/ 523 h 827"/>
                <a:gd name="T112" fmla="*/ 73 w 1003"/>
                <a:gd name="T113" fmla="*/ 535 h 827"/>
                <a:gd name="T114" fmla="*/ 73 w 1003"/>
                <a:gd name="T115" fmla="*/ 557 h 827"/>
                <a:gd name="T116" fmla="*/ 63 w 1003"/>
                <a:gd name="T117" fmla="*/ 577 h 827"/>
                <a:gd name="T118" fmla="*/ 55 w 1003"/>
                <a:gd name="T119" fmla="*/ 583 h 827"/>
                <a:gd name="T120" fmla="*/ 45 w 1003"/>
                <a:gd name="T121" fmla="*/ 587 h 827"/>
                <a:gd name="T122" fmla="*/ 57 w 1003"/>
                <a:gd name="T123" fmla="*/ 599 h 827"/>
                <a:gd name="T124" fmla="*/ 99 w 1003"/>
                <a:gd name="T125" fmla="*/ 604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3" h="827">
                  <a:moveTo>
                    <a:pt x="99" y="604"/>
                  </a:moveTo>
                  <a:lnTo>
                    <a:pt x="99" y="604"/>
                  </a:lnTo>
                  <a:lnTo>
                    <a:pt x="111" y="604"/>
                  </a:lnTo>
                  <a:lnTo>
                    <a:pt x="111" y="604"/>
                  </a:lnTo>
                  <a:lnTo>
                    <a:pt x="194" y="603"/>
                  </a:lnTo>
                  <a:lnTo>
                    <a:pt x="194" y="603"/>
                  </a:lnTo>
                  <a:lnTo>
                    <a:pt x="200" y="603"/>
                  </a:lnTo>
                  <a:lnTo>
                    <a:pt x="200" y="603"/>
                  </a:lnTo>
                  <a:lnTo>
                    <a:pt x="222" y="603"/>
                  </a:lnTo>
                  <a:lnTo>
                    <a:pt x="240" y="604"/>
                  </a:lnTo>
                  <a:lnTo>
                    <a:pt x="252" y="608"/>
                  </a:lnTo>
                  <a:lnTo>
                    <a:pt x="262" y="616"/>
                  </a:lnTo>
                  <a:lnTo>
                    <a:pt x="270" y="626"/>
                  </a:lnTo>
                  <a:lnTo>
                    <a:pt x="276" y="640"/>
                  </a:lnTo>
                  <a:lnTo>
                    <a:pt x="278" y="658"/>
                  </a:lnTo>
                  <a:lnTo>
                    <a:pt x="282" y="680"/>
                  </a:lnTo>
                  <a:lnTo>
                    <a:pt x="282" y="680"/>
                  </a:lnTo>
                  <a:lnTo>
                    <a:pt x="284" y="706"/>
                  </a:lnTo>
                  <a:lnTo>
                    <a:pt x="288" y="730"/>
                  </a:lnTo>
                  <a:lnTo>
                    <a:pt x="294" y="754"/>
                  </a:lnTo>
                  <a:lnTo>
                    <a:pt x="302" y="777"/>
                  </a:lnTo>
                  <a:lnTo>
                    <a:pt x="302" y="777"/>
                  </a:lnTo>
                  <a:lnTo>
                    <a:pt x="308" y="789"/>
                  </a:lnTo>
                  <a:lnTo>
                    <a:pt x="314" y="799"/>
                  </a:lnTo>
                  <a:lnTo>
                    <a:pt x="322" y="809"/>
                  </a:lnTo>
                  <a:lnTo>
                    <a:pt x="330" y="815"/>
                  </a:lnTo>
                  <a:lnTo>
                    <a:pt x="337" y="821"/>
                  </a:lnTo>
                  <a:lnTo>
                    <a:pt x="345" y="825"/>
                  </a:lnTo>
                  <a:lnTo>
                    <a:pt x="355" y="827"/>
                  </a:lnTo>
                  <a:lnTo>
                    <a:pt x="367" y="827"/>
                  </a:lnTo>
                  <a:lnTo>
                    <a:pt x="367" y="827"/>
                  </a:lnTo>
                  <a:lnTo>
                    <a:pt x="383" y="825"/>
                  </a:lnTo>
                  <a:lnTo>
                    <a:pt x="403" y="821"/>
                  </a:lnTo>
                  <a:lnTo>
                    <a:pt x="403" y="821"/>
                  </a:lnTo>
                  <a:lnTo>
                    <a:pt x="532" y="781"/>
                  </a:lnTo>
                  <a:lnTo>
                    <a:pt x="660" y="742"/>
                  </a:lnTo>
                  <a:lnTo>
                    <a:pt x="660" y="742"/>
                  </a:lnTo>
                  <a:lnTo>
                    <a:pt x="671" y="738"/>
                  </a:lnTo>
                  <a:lnTo>
                    <a:pt x="681" y="734"/>
                  </a:lnTo>
                  <a:lnTo>
                    <a:pt x="699" y="720"/>
                  </a:lnTo>
                  <a:lnTo>
                    <a:pt x="699" y="720"/>
                  </a:lnTo>
                  <a:lnTo>
                    <a:pt x="719" y="698"/>
                  </a:lnTo>
                  <a:lnTo>
                    <a:pt x="741" y="674"/>
                  </a:lnTo>
                  <a:lnTo>
                    <a:pt x="761" y="652"/>
                  </a:lnTo>
                  <a:lnTo>
                    <a:pt x="773" y="644"/>
                  </a:lnTo>
                  <a:lnTo>
                    <a:pt x="785" y="636"/>
                  </a:lnTo>
                  <a:lnTo>
                    <a:pt x="785" y="636"/>
                  </a:lnTo>
                  <a:lnTo>
                    <a:pt x="815" y="616"/>
                  </a:lnTo>
                  <a:lnTo>
                    <a:pt x="840" y="597"/>
                  </a:lnTo>
                  <a:lnTo>
                    <a:pt x="864" y="573"/>
                  </a:lnTo>
                  <a:lnTo>
                    <a:pt x="888" y="547"/>
                  </a:lnTo>
                  <a:lnTo>
                    <a:pt x="932" y="495"/>
                  </a:lnTo>
                  <a:lnTo>
                    <a:pt x="954" y="469"/>
                  </a:lnTo>
                  <a:lnTo>
                    <a:pt x="976" y="443"/>
                  </a:lnTo>
                  <a:lnTo>
                    <a:pt x="976" y="443"/>
                  </a:lnTo>
                  <a:lnTo>
                    <a:pt x="986" y="432"/>
                  </a:lnTo>
                  <a:lnTo>
                    <a:pt x="992" y="420"/>
                  </a:lnTo>
                  <a:lnTo>
                    <a:pt x="998" y="408"/>
                  </a:lnTo>
                  <a:lnTo>
                    <a:pt x="1001" y="394"/>
                  </a:lnTo>
                  <a:lnTo>
                    <a:pt x="1003" y="380"/>
                  </a:lnTo>
                  <a:lnTo>
                    <a:pt x="1003" y="366"/>
                  </a:lnTo>
                  <a:lnTo>
                    <a:pt x="1000" y="352"/>
                  </a:lnTo>
                  <a:lnTo>
                    <a:pt x="996" y="336"/>
                  </a:lnTo>
                  <a:lnTo>
                    <a:pt x="996" y="336"/>
                  </a:lnTo>
                  <a:lnTo>
                    <a:pt x="988" y="314"/>
                  </a:lnTo>
                  <a:lnTo>
                    <a:pt x="982" y="290"/>
                  </a:lnTo>
                  <a:lnTo>
                    <a:pt x="968" y="245"/>
                  </a:lnTo>
                  <a:lnTo>
                    <a:pt x="968" y="245"/>
                  </a:lnTo>
                  <a:lnTo>
                    <a:pt x="958" y="221"/>
                  </a:lnTo>
                  <a:lnTo>
                    <a:pt x="952" y="211"/>
                  </a:lnTo>
                  <a:lnTo>
                    <a:pt x="946" y="203"/>
                  </a:lnTo>
                  <a:lnTo>
                    <a:pt x="938" y="197"/>
                  </a:lnTo>
                  <a:lnTo>
                    <a:pt x="930" y="191"/>
                  </a:lnTo>
                  <a:lnTo>
                    <a:pt x="922" y="189"/>
                  </a:lnTo>
                  <a:lnTo>
                    <a:pt x="912" y="189"/>
                  </a:lnTo>
                  <a:lnTo>
                    <a:pt x="912" y="189"/>
                  </a:lnTo>
                  <a:lnTo>
                    <a:pt x="902" y="189"/>
                  </a:lnTo>
                  <a:lnTo>
                    <a:pt x="890" y="193"/>
                  </a:lnTo>
                  <a:lnTo>
                    <a:pt x="876" y="197"/>
                  </a:lnTo>
                  <a:lnTo>
                    <a:pt x="862" y="203"/>
                  </a:lnTo>
                  <a:lnTo>
                    <a:pt x="862" y="203"/>
                  </a:lnTo>
                  <a:lnTo>
                    <a:pt x="836" y="215"/>
                  </a:lnTo>
                  <a:lnTo>
                    <a:pt x="821" y="219"/>
                  </a:lnTo>
                  <a:lnTo>
                    <a:pt x="809" y="221"/>
                  </a:lnTo>
                  <a:lnTo>
                    <a:pt x="809" y="221"/>
                  </a:lnTo>
                  <a:lnTo>
                    <a:pt x="797" y="219"/>
                  </a:lnTo>
                  <a:lnTo>
                    <a:pt x="797" y="219"/>
                  </a:lnTo>
                  <a:lnTo>
                    <a:pt x="759" y="205"/>
                  </a:lnTo>
                  <a:lnTo>
                    <a:pt x="723" y="187"/>
                  </a:lnTo>
                  <a:lnTo>
                    <a:pt x="652" y="149"/>
                  </a:lnTo>
                  <a:lnTo>
                    <a:pt x="652" y="149"/>
                  </a:lnTo>
                  <a:lnTo>
                    <a:pt x="624" y="135"/>
                  </a:lnTo>
                  <a:lnTo>
                    <a:pt x="610" y="129"/>
                  </a:lnTo>
                  <a:lnTo>
                    <a:pt x="596" y="127"/>
                  </a:lnTo>
                  <a:lnTo>
                    <a:pt x="596" y="127"/>
                  </a:lnTo>
                  <a:lnTo>
                    <a:pt x="590" y="127"/>
                  </a:lnTo>
                  <a:lnTo>
                    <a:pt x="590" y="127"/>
                  </a:lnTo>
                  <a:lnTo>
                    <a:pt x="560" y="129"/>
                  </a:lnTo>
                  <a:lnTo>
                    <a:pt x="560" y="129"/>
                  </a:lnTo>
                  <a:lnTo>
                    <a:pt x="546" y="129"/>
                  </a:lnTo>
                  <a:lnTo>
                    <a:pt x="532" y="127"/>
                  </a:lnTo>
                  <a:lnTo>
                    <a:pt x="506" y="119"/>
                  </a:lnTo>
                  <a:lnTo>
                    <a:pt x="483" y="109"/>
                  </a:lnTo>
                  <a:lnTo>
                    <a:pt x="459" y="96"/>
                  </a:lnTo>
                  <a:lnTo>
                    <a:pt x="437" y="80"/>
                  </a:lnTo>
                  <a:lnTo>
                    <a:pt x="417" y="62"/>
                  </a:lnTo>
                  <a:lnTo>
                    <a:pt x="377" y="22"/>
                  </a:lnTo>
                  <a:lnTo>
                    <a:pt x="377" y="22"/>
                  </a:lnTo>
                  <a:lnTo>
                    <a:pt x="369" y="14"/>
                  </a:lnTo>
                  <a:lnTo>
                    <a:pt x="361" y="8"/>
                  </a:lnTo>
                  <a:lnTo>
                    <a:pt x="351" y="2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30" y="4"/>
                  </a:lnTo>
                  <a:lnTo>
                    <a:pt x="322" y="10"/>
                  </a:lnTo>
                  <a:lnTo>
                    <a:pt x="314" y="20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286" y="62"/>
                  </a:lnTo>
                  <a:lnTo>
                    <a:pt x="274" y="78"/>
                  </a:lnTo>
                  <a:lnTo>
                    <a:pt x="262" y="92"/>
                  </a:lnTo>
                  <a:lnTo>
                    <a:pt x="250" y="104"/>
                  </a:lnTo>
                  <a:lnTo>
                    <a:pt x="234" y="113"/>
                  </a:lnTo>
                  <a:lnTo>
                    <a:pt x="216" y="119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82" y="121"/>
                  </a:lnTo>
                  <a:lnTo>
                    <a:pt x="182" y="121"/>
                  </a:lnTo>
                  <a:lnTo>
                    <a:pt x="176" y="119"/>
                  </a:lnTo>
                  <a:lnTo>
                    <a:pt x="176" y="119"/>
                  </a:lnTo>
                  <a:lnTo>
                    <a:pt x="165" y="121"/>
                  </a:lnTo>
                  <a:lnTo>
                    <a:pt x="153" y="123"/>
                  </a:lnTo>
                  <a:lnTo>
                    <a:pt x="153" y="123"/>
                  </a:lnTo>
                  <a:lnTo>
                    <a:pt x="139" y="129"/>
                  </a:lnTo>
                  <a:lnTo>
                    <a:pt x="135" y="131"/>
                  </a:lnTo>
                  <a:lnTo>
                    <a:pt x="131" y="135"/>
                  </a:lnTo>
                  <a:lnTo>
                    <a:pt x="131" y="141"/>
                  </a:lnTo>
                  <a:lnTo>
                    <a:pt x="131" y="147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47" y="185"/>
                  </a:lnTo>
                  <a:lnTo>
                    <a:pt x="153" y="209"/>
                  </a:lnTo>
                  <a:lnTo>
                    <a:pt x="163" y="259"/>
                  </a:lnTo>
                  <a:lnTo>
                    <a:pt x="163" y="259"/>
                  </a:lnTo>
                  <a:lnTo>
                    <a:pt x="69" y="259"/>
                  </a:lnTo>
                  <a:lnTo>
                    <a:pt x="69" y="259"/>
                  </a:lnTo>
                  <a:lnTo>
                    <a:pt x="49" y="304"/>
                  </a:lnTo>
                  <a:lnTo>
                    <a:pt x="41" y="324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11" y="366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5" y="416"/>
                  </a:lnTo>
                  <a:lnTo>
                    <a:pt x="5" y="416"/>
                  </a:lnTo>
                  <a:lnTo>
                    <a:pt x="7" y="424"/>
                  </a:lnTo>
                  <a:lnTo>
                    <a:pt x="11" y="430"/>
                  </a:lnTo>
                  <a:lnTo>
                    <a:pt x="21" y="447"/>
                  </a:lnTo>
                  <a:lnTo>
                    <a:pt x="21" y="447"/>
                  </a:lnTo>
                  <a:lnTo>
                    <a:pt x="33" y="467"/>
                  </a:lnTo>
                  <a:lnTo>
                    <a:pt x="33" y="467"/>
                  </a:lnTo>
                  <a:lnTo>
                    <a:pt x="57" y="509"/>
                  </a:lnTo>
                  <a:lnTo>
                    <a:pt x="57" y="509"/>
                  </a:lnTo>
                  <a:lnTo>
                    <a:pt x="61" y="517"/>
                  </a:lnTo>
                  <a:lnTo>
                    <a:pt x="61" y="517"/>
                  </a:lnTo>
                  <a:lnTo>
                    <a:pt x="65" y="523"/>
                  </a:lnTo>
                  <a:lnTo>
                    <a:pt x="65" y="523"/>
                  </a:lnTo>
                  <a:lnTo>
                    <a:pt x="69" y="529"/>
                  </a:lnTo>
                  <a:lnTo>
                    <a:pt x="73" y="535"/>
                  </a:lnTo>
                  <a:lnTo>
                    <a:pt x="73" y="543"/>
                  </a:lnTo>
                  <a:lnTo>
                    <a:pt x="73" y="551"/>
                  </a:lnTo>
                  <a:lnTo>
                    <a:pt x="73" y="557"/>
                  </a:lnTo>
                  <a:lnTo>
                    <a:pt x="71" y="565"/>
                  </a:lnTo>
                  <a:lnTo>
                    <a:pt x="67" y="571"/>
                  </a:lnTo>
                  <a:lnTo>
                    <a:pt x="63" y="577"/>
                  </a:lnTo>
                  <a:lnTo>
                    <a:pt x="61" y="577"/>
                  </a:lnTo>
                  <a:lnTo>
                    <a:pt x="61" y="577"/>
                  </a:lnTo>
                  <a:lnTo>
                    <a:pt x="55" y="583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57" y="599"/>
                  </a:lnTo>
                  <a:lnTo>
                    <a:pt x="57" y="599"/>
                  </a:lnTo>
                  <a:lnTo>
                    <a:pt x="77" y="603"/>
                  </a:lnTo>
                  <a:lnTo>
                    <a:pt x="99" y="604"/>
                  </a:lnTo>
                  <a:lnTo>
                    <a:pt x="99" y="6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9" name="Freeform 19"/>
            <p:cNvSpPr>
              <a:spLocks/>
            </p:cNvSpPr>
            <p:nvPr/>
          </p:nvSpPr>
          <p:spPr bwMode="auto">
            <a:xfrm>
              <a:off x="7198022" y="2945052"/>
              <a:ext cx="137684" cy="206284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70" name="Freeform 20"/>
            <p:cNvSpPr>
              <a:spLocks/>
            </p:cNvSpPr>
            <p:nvPr/>
          </p:nvSpPr>
          <p:spPr bwMode="auto">
            <a:xfrm>
              <a:off x="7108221" y="2932262"/>
              <a:ext cx="131388" cy="145777"/>
            </a:xfrm>
            <a:custGeom>
              <a:avLst/>
              <a:gdLst>
                <a:gd name="T0" fmla="*/ 501 w 793"/>
                <a:gd name="T1" fmla="*/ 810 h 889"/>
                <a:gd name="T2" fmla="*/ 511 w 793"/>
                <a:gd name="T3" fmla="*/ 776 h 889"/>
                <a:gd name="T4" fmla="*/ 538 w 793"/>
                <a:gd name="T5" fmla="*/ 756 h 889"/>
                <a:gd name="T6" fmla="*/ 612 w 793"/>
                <a:gd name="T7" fmla="*/ 736 h 889"/>
                <a:gd name="T8" fmla="*/ 652 w 793"/>
                <a:gd name="T9" fmla="*/ 724 h 889"/>
                <a:gd name="T10" fmla="*/ 681 w 793"/>
                <a:gd name="T11" fmla="*/ 696 h 889"/>
                <a:gd name="T12" fmla="*/ 679 w 793"/>
                <a:gd name="T13" fmla="*/ 643 h 889"/>
                <a:gd name="T14" fmla="*/ 674 w 793"/>
                <a:gd name="T15" fmla="*/ 599 h 889"/>
                <a:gd name="T16" fmla="*/ 679 w 793"/>
                <a:gd name="T17" fmla="*/ 559 h 889"/>
                <a:gd name="T18" fmla="*/ 719 w 793"/>
                <a:gd name="T19" fmla="*/ 496 h 889"/>
                <a:gd name="T20" fmla="*/ 765 w 793"/>
                <a:gd name="T21" fmla="*/ 456 h 889"/>
                <a:gd name="T22" fmla="*/ 725 w 793"/>
                <a:gd name="T23" fmla="*/ 400 h 889"/>
                <a:gd name="T24" fmla="*/ 711 w 793"/>
                <a:gd name="T25" fmla="*/ 368 h 889"/>
                <a:gd name="T26" fmla="*/ 713 w 793"/>
                <a:gd name="T27" fmla="*/ 360 h 889"/>
                <a:gd name="T28" fmla="*/ 781 w 793"/>
                <a:gd name="T29" fmla="*/ 203 h 889"/>
                <a:gd name="T30" fmla="*/ 791 w 793"/>
                <a:gd name="T31" fmla="*/ 164 h 889"/>
                <a:gd name="T32" fmla="*/ 785 w 793"/>
                <a:gd name="T33" fmla="*/ 94 h 889"/>
                <a:gd name="T34" fmla="*/ 765 w 793"/>
                <a:gd name="T35" fmla="*/ 60 h 889"/>
                <a:gd name="T36" fmla="*/ 749 w 793"/>
                <a:gd name="T37" fmla="*/ 52 h 889"/>
                <a:gd name="T38" fmla="*/ 664 w 793"/>
                <a:gd name="T39" fmla="*/ 22 h 889"/>
                <a:gd name="T40" fmla="*/ 608 w 793"/>
                <a:gd name="T41" fmla="*/ 14 h 889"/>
                <a:gd name="T42" fmla="*/ 572 w 793"/>
                <a:gd name="T43" fmla="*/ 18 h 889"/>
                <a:gd name="T44" fmla="*/ 536 w 793"/>
                <a:gd name="T45" fmla="*/ 34 h 889"/>
                <a:gd name="T46" fmla="*/ 491 w 793"/>
                <a:gd name="T47" fmla="*/ 46 h 889"/>
                <a:gd name="T48" fmla="*/ 455 w 793"/>
                <a:gd name="T49" fmla="*/ 46 h 889"/>
                <a:gd name="T50" fmla="*/ 425 w 793"/>
                <a:gd name="T51" fmla="*/ 36 h 889"/>
                <a:gd name="T52" fmla="*/ 409 w 793"/>
                <a:gd name="T53" fmla="*/ 16 h 889"/>
                <a:gd name="T54" fmla="*/ 377 w 793"/>
                <a:gd name="T55" fmla="*/ 0 h 889"/>
                <a:gd name="T56" fmla="*/ 351 w 793"/>
                <a:gd name="T57" fmla="*/ 6 h 889"/>
                <a:gd name="T58" fmla="*/ 332 w 793"/>
                <a:gd name="T59" fmla="*/ 46 h 889"/>
                <a:gd name="T60" fmla="*/ 332 w 793"/>
                <a:gd name="T61" fmla="*/ 66 h 889"/>
                <a:gd name="T62" fmla="*/ 280 w 793"/>
                <a:gd name="T63" fmla="*/ 134 h 889"/>
                <a:gd name="T64" fmla="*/ 214 w 793"/>
                <a:gd name="T65" fmla="*/ 219 h 889"/>
                <a:gd name="T66" fmla="*/ 181 w 793"/>
                <a:gd name="T67" fmla="*/ 265 h 889"/>
                <a:gd name="T68" fmla="*/ 171 w 793"/>
                <a:gd name="T69" fmla="*/ 295 h 889"/>
                <a:gd name="T70" fmla="*/ 131 w 793"/>
                <a:gd name="T71" fmla="*/ 382 h 889"/>
                <a:gd name="T72" fmla="*/ 57 w 793"/>
                <a:gd name="T73" fmla="*/ 472 h 889"/>
                <a:gd name="T74" fmla="*/ 0 w 793"/>
                <a:gd name="T75" fmla="*/ 523 h 889"/>
                <a:gd name="T76" fmla="*/ 75 w 793"/>
                <a:gd name="T77" fmla="*/ 553 h 889"/>
                <a:gd name="T78" fmla="*/ 95 w 793"/>
                <a:gd name="T79" fmla="*/ 567 h 889"/>
                <a:gd name="T80" fmla="*/ 177 w 793"/>
                <a:gd name="T81" fmla="*/ 629 h 889"/>
                <a:gd name="T82" fmla="*/ 264 w 793"/>
                <a:gd name="T83" fmla="*/ 670 h 889"/>
                <a:gd name="T84" fmla="*/ 330 w 793"/>
                <a:gd name="T85" fmla="*/ 678 h 889"/>
                <a:gd name="T86" fmla="*/ 381 w 793"/>
                <a:gd name="T87" fmla="*/ 674 h 889"/>
                <a:gd name="T88" fmla="*/ 383 w 793"/>
                <a:gd name="T89" fmla="*/ 728 h 889"/>
                <a:gd name="T90" fmla="*/ 346 w 793"/>
                <a:gd name="T91" fmla="*/ 780 h 889"/>
                <a:gd name="T92" fmla="*/ 391 w 793"/>
                <a:gd name="T93" fmla="*/ 841 h 889"/>
                <a:gd name="T94" fmla="*/ 421 w 793"/>
                <a:gd name="T95" fmla="*/ 871 h 889"/>
                <a:gd name="T96" fmla="*/ 459 w 793"/>
                <a:gd name="T97" fmla="*/ 889 h 889"/>
                <a:gd name="T98" fmla="*/ 461 w 793"/>
                <a:gd name="T99" fmla="*/ 889 h 889"/>
                <a:gd name="T100" fmla="*/ 495 w 793"/>
                <a:gd name="T101" fmla="*/ 849 h 889"/>
                <a:gd name="T102" fmla="*/ 501 w 793"/>
                <a:gd name="T103" fmla="*/ 826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3" h="889">
                  <a:moveTo>
                    <a:pt x="501" y="826"/>
                  </a:moveTo>
                  <a:lnTo>
                    <a:pt x="501" y="826"/>
                  </a:lnTo>
                  <a:lnTo>
                    <a:pt x="501" y="810"/>
                  </a:lnTo>
                  <a:lnTo>
                    <a:pt x="503" y="796"/>
                  </a:lnTo>
                  <a:lnTo>
                    <a:pt x="507" y="786"/>
                  </a:lnTo>
                  <a:lnTo>
                    <a:pt x="511" y="776"/>
                  </a:lnTo>
                  <a:lnTo>
                    <a:pt x="518" y="768"/>
                  </a:lnTo>
                  <a:lnTo>
                    <a:pt x="526" y="762"/>
                  </a:lnTo>
                  <a:lnTo>
                    <a:pt x="538" y="756"/>
                  </a:lnTo>
                  <a:lnTo>
                    <a:pt x="552" y="752"/>
                  </a:lnTo>
                  <a:lnTo>
                    <a:pt x="552" y="752"/>
                  </a:lnTo>
                  <a:lnTo>
                    <a:pt x="612" y="736"/>
                  </a:lnTo>
                  <a:lnTo>
                    <a:pt x="612" y="736"/>
                  </a:lnTo>
                  <a:lnTo>
                    <a:pt x="634" y="730"/>
                  </a:lnTo>
                  <a:lnTo>
                    <a:pt x="652" y="724"/>
                  </a:lnTo>
                  <a:lnTo>
                    <a:pt x="666" y="718"/>
                  </a:lnTo>
                  <a:lnTo>
                    <a:pt x="676" y="708"/>
                  </a:lnTo>
                  <a:lnTo>
                    <a:pt x="681" y="696"/>
                  </a:lnTo>
                  <a:lnTo>
                    <a:pt x="683" y="682"/>
                  </a:lnTo>
                  <a:lnTo>
                    <a:pt x="683" y="664"/>
                  </a:lnTo>
                  <a:lnTo>
                    <a:pt x="679" y="643"/>
                  </a:lnTo>
                  <a:lnTo>
                    <a:pt x="679" y="643"/>
                  </a:lnTo>
                  <a:lnTo>
                    <a:pt x="674" y="613"/>
                  </a:lnTo>
                  <a:lnTo>
                    <a:pt x="674" y="599"/>
                  </a:lnTo>
                  <a:lnTo>
                    <a:pt x="676" y="585"/>
                  </a:lnTo>
                  <a:lnTo>
                    <a:pt x="678" y="573"/>
                  </a:lnTo>
                  <a:lnTo>
                    <a:pt x="679" y="559"/>
                  </a:lnTo>
                  <a:lnTo>
                    <a:pt x="689" y="537"/>
                  </a:lnTo>
                  <a:lnTo>
                    <a:pt x="703" y="515"/>
                  </a:lnTo>
                  <a:lnTo>
                    <a:pt x="719" y="496"/>
                  </a:lnTo>
                  <a:lnTo>
                    <a:pt x="741" y="476"/>
                  </a:lnTo>
                  <a:lnTo>
                    <a:pt x="765" y="456"/>
                  </a:lnTo>
                  <a:lnTo>
                    <a:pt x="765" y="456"/>
                  </a:lnTo>
                  <a:lnTo>
                    <a:pt x="745" y="428"/>
                  </a:lnTo>
                  <a:lnTo>
                    <a:pt x="725" y="400"/>
                  </a:lnTo>
                  <a:lnTo>
                    <a:pt x="725" y="400"/>
                  </a:lnTo>
                  <a:lnTo>
                    <a:pt x="719" y="390"/>
                  </a:lnTo>
                  <a:lnTo>
                    <a:pt x="715" y="380"/>
                  </a:lnTo>
                  <a:lnTo>
                    <a:pt x="711" y="368"/>
                  </a:lnTo>
                  <a:lnTo>
                    <a:pt x="711" y="364"/>
                  </a:lnTo>
                  <a:lnTo>
                    <a:pt x="713" y="360"/>
                  </a:lnTo>
                  <a:lnTo>
                    <a:pt x="713" y="360"/>
                  </a:lnTo>
                  <a:lnTo>
                    <a:pt x="743" y="281"/>
                  </a:lnTo>
                  <a:lnTo>
                    <a:pt x="761" y="241"/>
                  </a:lnTo>
                  <a:lnTo>
                    <a:pt x="781" y="203"/>
                  </a:lnTo>
                  <a:lnTo>
                    <a:pt x="781" y="203"/>
                  </a:lnTo>
                  <a:lnTo>
                    <a:pt x="787" y="183"/>
                  </a:lnTo>
                  <a:lnTo>
                    <a:pt x="791" y="164"/>
                  </a:lnTo>
                  <a:lnTo>
                    <a:pt x="793" y="140"/>
                  </a:lnTo>
                  <a:lnTo>
                    <a:pt x="791" y="116"/>
                  </a:lnTo>
                  <a:lnTo>
                    <a:pt x="785" y="94"/>
                  </a:lnTo>
                  <a:lnTo>
                    <a:pt x="777" y="76"/>
                  </a:lnTo>
                  <a:lnTo>
                    <a:pt x="771" y="68"/>
                  </a:lnTo>
                  <a:lnTo>
                    <a:pt x="765" y="60"/>
                  </a:lnTo>
                  <a:lnTo>
                    <a:pt x="759" y="56"/>
                  </a:lnTo>
                  <a:lnTo>
                    <a:pt x="749" y="52"/>
                  </a:lnTo>
                  <a:lnTo>
                    <a:pt x="749" y="52"/>
                  </a:lnTo>
                  <a:lnTo>
                    <a:pt x="715" y="40"/>
                  </a:lnTo>
                  <a:lnTo>
                    <a:pt x="679" y="28"/>
                  </a:lnTo>
                  <a:lnTo>
                    <a:pt x="664" y="22"/>
                  </a:lnTo>
                  <a:lnTo>
                    <a:pt x="646" y="18"/>
                  </a:lnTo>
                  <a:lnTo>
                    <a:pt x="626" y="16"/>
                  </a:lnTo>
                  <a:lnTo>
                    <a:pt x="608" y="14"/>
                  </a:lnTo>
                  <a:lnTo>
                    <a:pt x="608" y="14"/>
                  </a:lnTo>
                  <a:lnTo>
                    <a:pt x="590" y="16"/>
                  </a:lnTo>
                  <a:lnTo>
                    <a:pt x="572" y="18"/>
                  </a:lnTo>
                  <a:lnTo>
                    <a:pt x="554" y="24"/>
                  </a:lnTo>
                  <a:lnTo>
                    <a:pt x="536" y="34"/>
                  </a:lnTo>
                  <a:lnTo>
                    <a:pt x="536" y="34"/>
                  </a:lnTo>
                  <a:lnTo>
                    <a:pt x="522" y="38"/>
                  </a:lnTo>
                  <a:lnTo>
                    <a:pt x="507" y="42"/>
                  </a:lnTo>
                  <a:lnTo>
                    <a:pt x="491" y="46"/>
                  </a:lnTo>
                  <a:lnTo>
                    <a:pt x="473" y="46"/>
                  </a:lnTo>
                  <a:lnTo>
                    <a:pt x="473" y="46"/>
                  </a:lnTo>
                  <a:lnTo>
                    <a:pt x="455" y="46"/>
                  </a:lnTo>
                  <a:lnTo>
                    <a:pt x="441" y="42"/>
                  </a:lnTo>
                  <a:lnTo>
                    <a:pt x="429" y="38"/>
                  </a:lnTo>
                  <a:lnTo>
                    <a:pt x="425" y="36"/>
                  </a:lnTo>
                  <a:lnTo>
                    <a:pt x="421" y="32"/>
                  </a:lnTo>
                  <a:lnTo>
                    <a:pt x="421" y="32"/>
                  </a:lnTo>
                  <a:lnTo>
                    <a:pt x="409" y="16"/>
                  </a:lnTo>
                  <a:lnTo>
                    <a:pt x="399" y="6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63" y="2"/>
                  </a:lnTo>
                  <a:lnTo>
                    <a:pt x="351" y="6"/>
                  </a:lnTo>
                  <a:lnTo>
                    <a:pt x="328" y="18"/>
                  </a:lnTo>
                  <a:lnTo>
                    <a:pt x="328" y="18"/>
                  </a:lnTo>
                  <a:lnTo>
                    <a:pt x="332" y="46"/>
                  </a:lnTo>
                  <a:lnTo>
                    <a:pt x="334" y="58"/>
                  </a:lnTo>
                  <a:lnTo>
                    <a:pt x="332" y="62"/>
                  </a:lnTo>
                  <a:lnTo>
                    <a:pt x="332" y="66"/>
                  </a:lnTo>
                  <a:lnTo>
                    <a:pt x="332" y="66"/>
                  </a:lnTo>
                  <a:lnTo>
                    <a:pt x="306" y="100"/>
                  </a:lnTo>
                  <a:lnTo>
                    <a:pt x="280" y="134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14" y="219"/>
                  </a:lnTo>
                  <a:lnTo>
                    <a:pt x="198" y="237"/>
                  </a:lnTo>
                  <a:lnTo>
                    <a:pt x="184" y="255"/>
                  </a:lnTo>
                  <a:lnTo>
                    <a:pt x="181" y="26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1" y="295"/>
                  </a:lnTo>
                  <a:lnTo>
                    <a:pt x="165" y="315"/>
                  </a:lnTo>
                  <a:lnTo>
                    <a:pt x="149" y="350"/>
                  </a:lnTo>
                  <a:lnTo>
                    <a:pt x="131" y="382"/>
                  </a:lnTo>
                  <a:lnTo>
                    <a:pt x="109" y="414"/>
                  </a:lnTo>
                  <a:lnTo>
                    <a:pt x="83" y="444"/>
                  </a:lnTo>
                  <a:lnTo>
                    <a:pt x="57" y="472"/>
                  </a:lnTo>
                  <a:lnTo>
                    <a:pt x="29" y="497"/>
                  </a:lnTo>
                  <a:lnTo>
                    <a:pt x="0" y="523"/>
                  </a:lnTo>
                  <a:lnTo>
                    <a:pt x="0" y="523"/>
                  </a:lnTo>
                  <a:lnTo>
                    <a:pt x="25" y="533"/>
                  </a:lnTo>
                  <a:lnTo>
                    <a:pt x="51" y="543"/>
                  </a:lnTo>
                  <a:lnTo>
                    <a:pt x="75" y="553"/>
                  </a:lnTo>
                  <a:lnTo>
                    <a:pt x="85" y="559"/>
                  </a:lnTo>
                  <a:lnTo>
                    <a:pt x="95" y="567"/>
                  </a:lnTo>
                  <a:lnTo>
                    <a:pt x="95" y="567"/>
                  </a:lnTo>
                  <a:lnTo>
                    <a:pt x="123" y="589"/>
                  </a:lnTo>
                  <a:lnTo>
                    <a:pt x="149" y="611"/>
                  </a:lnTo>
                  <a:lnTo>
                    <a:pt x="177" y="629"/>
                  </a:lnTo>
                  <a:lnTo>
                    <a:pt x="204" y="647"/>
                  </a:lnTo>
                  <a:lnTo>
                    <a:pt x="234" y="659"/>
                  </a:lnTo>
                  <a:lnTo>
                    <a:pt x="264" y="670"/>
                  </a:lnTo>
                  <a:lnTo>
                    <a:pt x="296" y="676"/>
                  </a:lnTo>
                  <a:lnTo>
                    <a:pt x="330" y="678"/>
                  </a:lnTo>
                  <a:lnTo>
                    <a:pt x="330" y="678"/>
                  </a:lnTo>
                  <a:lnTo>
                    <a:pt x="355" y="678"/>
                  </a:lnTo>
                  <a:lnTo>
                    <a:pt x="381" y="674"/>
                  </a:lnTo>
                  <a:lnTo>
                    <a:pt x="381" y="674"/>
                  </a:lnTo>
                  <a:lnTo>
                    <a:pt x="387" y="706"/>
                  </a:lnTo>
                  <a:lnTo>
                    <a:pt x="385" y="718"/>
                  </a:lnTo>
                  <a:lnTo>
                    <a:pt x="383" y="728"/>
                  </a:lnTo>
                  <a:lnTo>
                    <a:pt x="379" y="738"/>
                  </a:lnTo>
                  <a:lnTo>
                    <a:pt x="371" y="750"/>
                  </a:lnTo>
                  <a:lnTo>
                    <a:pt x="346" y="780"/>
                  </a:lnTo>
                  <a:lnTo>
                    <a:pt x="346" y="780"/>
                  </a:lnTo>
                  <a:lnTo>
                    <a:pt x="375" y="822"/>
                  </a:lnTo>
                  <a:lnTo>
                    <a:pt x="391" y="841"/>
                  </a:lnTo>
                  <a:lnTo>
                    <a:pt x="409" y="859"/>
                  </a:lnTo>
                  <a:lnTo>
                    <a:pt x="409" y="859"/>
                  </a:lnTo>
                  <a:lnTo>
                    <a:pt x="421" y="871"/>
                  </a:lnTo>
                  <a:lnTo>
                    <a:pt x="435" y="879"/>
                  </a:lnTo>
                  <a:lnTo>
                    <a:pt x="449" y="887"/>
                  </a:lnTo>
                  <a:lnTo>
                    <a:pt x="459" y="889"/>
                  </a:lnTo>
                  <a:lnTo>
                    <a:pt x="459" y="889"/>
                  </a:lnTo>
                  <a:lnTo>
                    <a:pt x="461" y="889"/>
                  </a:lnTo>
                  <a:lnTo>
                    <a:pt x="461" y="889"/>
                  </a:lnTo>
                  <a:lnTo>
                    <a:pt x="475" y="875"/>
                  </a:lnTo>
                  <a:lnTo>
                    <a:pt x="489" y="859"/>
                  </a:lnTo>
                  <a:lnTo>
                    <a:pt x="495" y="849"/>
                  </a:lnTo>
                  <a:lnTo>
                    <a:pt x="499" y="841"/>
                  </a:lnTo>
                  <a:lnTo>
                    <a:pt x="501" y="833"/>
                  </a:lnTo>
                  <a:lnTo>
                    <a:pt x="501" y="826"/>
                  </a:lnTo>
                  <a:lnTo>
                    <a:pt x="501" y="8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graphicFrame>
        <p:nvGraphicFramePr>
          <p:cNvPr id="71" name="Tabela 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0391820"/>
              </p:ext>
            </p:extLst>
          </p:nvPr>
        </p:nvGraphicFramePr>
        <p:xfrm>
          <a:off x="3769267" y="5439925"/>
          <a:ext cx="695738" cy="304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6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88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19435">
                <a:tc>
                  <a:txBody>
                    <a:bodyPr/>
                    <a:lstStyle/>
                    <a:p>
                      <a:endParaRPr lang="pl-PL" sz="500" b="0" dirty="0"/>
                    </a:p>
                  </a:txBody>
                  <a:tcPr marL="0" marR="0" marT="0" marB="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b="0" dirty="0">
                          <a:solidFill>
                            <a:schemeClr val="tx1"/>
                          </a:solidFill>
                        </a:rPr>
                        <a:t> wzrost %</a:t>
                      </a:r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9435">
                <a:tc>
                  <a:txBody>
                    <a:bodyPr/>
                    <a:lstStyle/>
                    <a:p>
                      <a:endParaRPr lang="pl-PL" sz="500" b="0" dirty="0"/>
                    </a:p>
                  </a:txBody>
                  <a:tcPr marL="0" marR="0" marT="0" marB="0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b="0" dirty="0">
                          <a:solidFill>
                            <a:schemeClr val="tx1"/>
                          </a:solidFill>
                        </a:rPr>
                        <a:t> spadek %</a:t>
                      </a:r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3" name="Prostokąt 52">
            <a:extLst>
              <a:ext uri="{FF2B5EF4-FFF2-40B4-BE49-F238E27FC236}">
                <a16:creationId xmlns:a16="http://schemas.microsoft.com/office/drawing/2014/main" id="{BF7F0BC0-F63A-3878-3A2B-44CA40E33DCB}"/>
              </a:ext>
            </a:extLst>
          </p:cNvPr>
          <p:cNvSpPr/>
          <p:nvPr/>
        </p:nvSpPr>
        <p:spPr>
          <a:xfrm>
            <a:off x="6204851" y="6138084"/>
            <a:ext cx="568226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i="1" dirty="0"/>
              <a:t>* Źródło: Raport GUS „Turystyka w 2024 r.”</a:t>
            </a:r>
          </a:p>
        </p:txBody>
      </p:sp>
      <p:graphicFrame>
        <p:nvGraphicFramePr>
          <p:cNvPr id="73" name="Tabela 72">
            <a:extLst>
              <a:ext uri="{FF2B5EF4-FFF2-40B4-BE49-F238E27FC236}">
                <a16:creationId xmlns:a16="http://schemas.microsoft.com/office/drawing/2014/main" id="{2F892464-2B35-D4B6-3527-7E7ADECE322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3679538"/>
              </p:ext>
            </p:extLst>
          </p:nvPr>
        </p:nvGraphicFramePr>
        <p:xfrm>
          <a:off x="9708999" y="5434587"/>
          <a:ext cx="695738" cy="304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6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88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19435">
                <a:tc>
                  <a:txBody>
                    <a:bodyPr/>
                    <a:lstStyle/>
                    <a:p>
                      <a:endParaRPr lang="pl-PL" sz="500" b="0" dirty="0"/>
                    </a:p>
                  </a:txBody>
                  <a:tcPr marL="0" marR="0" marT="0" marB="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b="0" dirty="0">
                          <a:solidFill>
                            <a:schemeClr val="tx1"/>
                          </a:solidFill>
                        </a:rPr>
                        <a:t> wzrost %</a:t>
                      </a:r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9435">
                <a:tc>
                  <a:txBody>
                    <a:bodyPr/>
                    <a:lstStyle/>
                    <a:p>
                      <a:endParaRPr lang="pl-PL" sz="500" b="0" dirty="0"/>
                    </a:p>
                  </a:txBody>
                  <a:tcPr marL="0" marR="0" marT="0" marB="0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b="0" dirty="0">
                          <a:solidFill>
                            <a:schemeClr val="tx1"/>
                          </a:solidFill>
                        </a:rPr>
                        <a:t> spadek %</a:t>
                      </a:r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1" name="Prostokąt 50">
            <a:extLst>
              <a:ext uri="{FF2B5EF4-FFF2-40B4-BE49-F238E27FC236}">
                <a16:creationId xmlns:a16="http://schemas.microsoft.com/office/drawing/2014/main" id="{9C7818CB-4581-D0EB-8DB0-52B25959CD58}"/>
              </a:ext>
            </a:extLst>
          </p:cNvPr>
          <p:cNvSpPr/>
          <p:nvPr/>
        </p:nvSpPr>
        <p:spPr>
          <a:xfrm>
            <a:off x="7541534" y="910398"/>
            <a:ext cx="4295000" cy="600164"/>
          </a:xfrm>
          <a:prstGeom prst="rect">
            <a:avLst/>
          </a:prstGeom>
          <a:solidFill>
            <a:schemeClr val="tx1">
              <a:lumMod val="60000"/>
              <a:lumOff val="40000"/>
            </a:schemeClr>
          </a:solidFill>
        </p:spPr>
        <p:txBody>
          <a:bodyPr wrap="square">
            <a:spAutoFit/>
          </a:bodyPr>
          <a:lstStyle/>
          <a:p>
            <a:r>
              <a:rPr lang="pl-PL" sz="1100" dirty="0">
                <a:solidFill>
                  <a:schemeClr val="bg1"/>
                </a:solidFill>
              </a:rPr>
              <a:t>W całym 2024 roku województwo śląskie ogółem odwiedziło 400  tys. </a:t>
            </a:r>
            <a:r>
              <a:rPr lang="pl-PL" sz="1100" b="1" dirty="0">
                <a:solidFill>
                  <a:schemeClr val="bg1"/>
                </a:solidFill>
              </a:rPr>
              <a:t>turystów zagranicznych</a:t>
            </a:r>
            <a:r>
              <a:rPr lang="pl-PL" sz="1100" dirty="0">
                <a:solidFill>
                  <a:schemeClr val="bg1"/>
                </a:solidFill>
              </a:rPr>
              <a:t> korzystających z turystycznych obiektów noclegowych (w 2023 roku była to podobna liczba).</a:t>
            </a:r>
          </a:p>
        </p:txBody>
      </p:sp>
    </p:spTree>
    <p:extLst>
      <p:ext uri="{BB962C8B-B14F-4D97-AF65-F5344CB8AC3E}">
        <p14:creationId xmlns:p14="http://schemas.microsoft.com/office/powerpoint/2010/main" val="371692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C5B4668B-86A3-0994-679D-F18C5185A27A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Stopień wykorzystania miejsc noclegowych</a:t>
            </a:r>
            <a:endParaRPr lang="en-US" dirty="0"/>
          </a:p>
        </p:txBody>
      </p:sp>
      <p:graphicFrame>
        <p:nvGraphicFramePr>
          <p:cNvPr id="49" name="Wykres 48"/>
          <p:cNvGraphicFramePr/>
          <p:nvPr>
            <p:extLst>
              <p:ext uri="{D42A27DB-BD31-4B8C-83A1-F6EECF244321}">
                <p14:modId xmlns:p14="http://schemas.microsoft.com/office/powerpoint/2010/main" val="596885636"/>
              </p:ext>
            </p:extLst>
          </p:nvPr>
        </p:nvGraphicFramePr>
        <p:xfrm>
          <a:off x="436543" y="2121412"/>
          <a:ext cx="5516493" cy="34056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1" name="Prostokąt 50"/>
          <p:cNvSpPr/>
          <p:nvPr/>
        </p:nvSpPr>
        <p:spPr>
          <a:xfrm>
            <a:off x="360363" y="1322561"/>
            <a:ext cx="1156176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Stopień wykorzystania miejsc noclegowych</a:t>
            </a:r>
          </a:p>
        </p:txBody>
      </p:sp>
      <p:sp>
        <p:nvSpPr>
          <p:cNvPr id="52" name="Prostokąt zaokrąglony 51"/>
          <p:cNvSpPr/>
          <p:nvPr/>
        </p:nvSpPr>
        <p:spPr>
          <a:xfrm>
            <a:off x="360363" y="1310050"/>
            <a:ext cx="11466510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53" name="Prostokąt 52"/>
          <p:cNvSpPr/>
          <p:nvPr/>
        </p:nvSpPr>
        <p:spPr>
          <a:xfrm>
            <a:off x="5494812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2024</a:t>
            </a:r>
          </a:p>
        </p:txBody>
      </p:sp>
      <p:grpSp>
        <p:nvGrpSpPr>
          <p:cNvPr id="54" name="Grupa 53"/>
          <p:cNvGrpSpPr>
            <a:grpSpLocks noChangeAspect="1"/>
          </p:cNvGrpSpPr>
          <p:nvPr/>
        </p:nvGrpSpPr>
        <p:grpSpPr>
          <a:xfrm>
            <a:off x="467309" y="1692951"/>
            <a:ext cx="578840" cy="532221"/>
            <a:chOff x="6904263" y="2482470"/>
            <a:chExt cx="770434" cy="708385"/>
          </a:xfrm>
          <a:solidFill>
            <a:schemeClr val="accent1"/>
          </a:solidFill>
        </p:grpSpPr>
        <p:sp>
          <p:nvSpPr>
            <p:cNvPr id="55" name="Freeform 5"/>
            <p:cNvSpPr>
              <a:spLocks/>
            </p:cNvSpPr>
            <p:nvPr/>
          </p:nvSpPr>
          <p:spPr bwMode="auto">
            <a:xfrm>
              <a:off x="7294948" y="2651695"/>
              <a:ext cx="290114" cy="292701"/>
            </a:xfrm>
            <a:custGeom>
              <a:avLst/>
              <a:gdLst>
                <a:gd name="T0" fmla="*/ 1622 w 1751"/>
                <a:gd name="T1" fmla="*/ 809 h 1785"/>
                <a:gd name="T2" fmla="*/ 1459 w 1751"/>
                <a:gd name="T3" fmla="*/ 719 h 1785"/>
                <a:gd name="T4" fmla="*/ 1429 w 1751"/>
                <a:gd name="T5" fmla="*/ 640 h 1785"/>
                <a:gd name="T6" fmla="*/ 1447 w 1751"/>
                <a:gd name="T7" fmla="*/ 552 h 1785"/>
                <a:gd name="T8" fmla="*/ 1381 w 1751"/>
                <a:gd name="T9" fmla="*/ 503 h 1785"/>
                <a:gd name="T10" fmla="*/ 1322 w 1751"/>
                <a:gd name="T11" fmla="*/ 463 h 1785"/>
                <a:gd name="T12" fmla="*/ 1185 w 1751"/>
                <a:gd name="T13" fmla="*/ 395 h 1785"/>
                <a:gd name="T14" fmla="*/ 1099 w 1751"/>
                <a:gd name="T15" fmla="*/ 262 h 1785"/>
                <a:gd name="T16" fmla="*/ 1049 w 1751"/>
                <a:gd name="T17" fmla="*/ 207 h 1785"/>
                <a:gd name="T18" fmla="*/ 1016 w 1751"/>
                <a:gd name="T19" fmla="*/ 42 h 1785"/>
                <a:gd name="T20" fmla="*/ 831 w 1751"/>
                <a:gd name="T21" fmla="*/ 59 h 1785"/>
                <a:gd name="T22" fmla="*/ 666 w 1751"/>
                <a:gd name="T23" fmla="*/ 113 h 1785"/>
                <a:gd name="T24" fmla="*/ 618 w 1751"/>
                <a:gd name="T25" fmla="*/ 157 h 1785"/>
                <a:gd name="T26" fmla="*/ 560 w 1751"/>
                <a:gd name="T27" fmla="*/ 163 h 1785"/>
                <a:gd name="T28" fmla="*/ 513 w 1751"/>
                <a:gd name="T29" fmla="*/ 183 h 1785"/>
                <a:gd name="T30" fmla="*/ 463 w 1751"/>
                <a:gd name="T31" fmla="*/ 246 h 1785"/>
                <a:gd name="T32" fmla="*/ 298 w 1751"/>
                <a:gd name="T33" fmla="*/ 242 h 1785"/>
                <a:gd name="T34" fmla="*/ 213 w 1751"/>
                <a:gd name="T35" fmla="*/ 236 h 1785"/>
                <a:gd name="T36" fmla="*/ 181 w 1751"/>
                <a:gd name="T37" fmla="*/ 278 h 1785"/>
                <a:gd name="T38" fmla="*/ 185 w 1751"/>
                <a:gd name="T39" fmla="*/ 342 h 1785"/>
                <a:gd name="T40" fmla="*/ 81 w 1751"/>
                <a:gd name="T41" fmla="*/ 433 h 1785"/>
                <a:gd name="T42" fmla="*/ 83 w 1751"/>
                <a:gd name="T43" fmla="*/ 489 h 1785"/>
                <a:gd name="T44" fmla="*/ 101 w 1751"/>
                <a:gd name="T45" fmla="*/ 543 h 1785"/>
                <a:gd name="T46" fmla="*/ 34 w 1751"/>
                <a:gd name="T47" fmla="*/ 620 h 1785"/>
                <a:gd name="T48" fmla="*/ 44 w 1751"/>
                <a:gd name="T49" fmla="*/ 702 h 1785"/>
                <a:gd name="T50" fmla="*/ 0 w 1751"/>
                <a:gd name="T51" fmla="*/ 801 h 1785"/>
                <a:gd name="T52" fmla="*/ 40 w 1751"/>
                <a:gd name="T53" fmla="*/ 827 h 1785"/>
                <a:gd name="T54" fmla="*/ 141 w 1751"/>
                <a:gd name="T55" fmla="*/ 853 h 1785"/>
                <a:gd name="T56" fmla="*/ 280 w 1751"/>
                <a:gd name="T57" fmla="*/ 843 h 1785"/>
                <a:gd name="T58" fmla="*/ 362 w 1751"/>
                <a:gd name="T59" fmla="*/ 896 h 1785"/>
                <a:gd name="T60" fmla="*/ 421 w 1751"/>
                <a:gd name="T61" fmla="*/ 972 h 1785"/>
                <a:gd name="T62" fmla="*/ 461 w 1751"/>
                <a:gd name="T63" fmla="*/ 1091 h 1785"/>
                <a:gd name="T64" fmla="*/ 483 w 1751"/>
                <a:gd name="T65" fmla="*/ 1111 h 1785"/>
                <a:gd name="T66" fmla="*/ 586 w 1751"/>
                <a:gd name="T67" fmla="*/ 1115 h 1785"/>
                <a:gd name="T68" fmla="*/ 630 w 1751"/>
                <a:gd name="T69" fmla="*/ 1133 h 1785"/>
                <a:gd name="T70" fmla="*/ 670 w 1751"/>
                <a:gd name="T71" fmla="*/ 1195 h 1785"/>
                <a:gd name="T72" fmla="*/ 684 w 1751"/>
                <a:gd name="T73" fmla="*/ 1286 h 1785"/>
                <a:gd name="T74" fmla="*/ 636 w 1751"/>
                <a:gd name="T75" fmla="*/ 1342 h 1785"/>
                <a:gd name="T76" fmla="*/ 574 w 1751"/>
                <a:gd name="T77" fmla="*/ 1374 h 1785"/>
                <a:gd name="T78" fmla="*/ 618 w 1751"/>
                <a:gd name="T79" fmla="*/ 1471 h 1785"/>
                <a:gd name="T80" fmla="*/ 594 w 1751"/>
                <a:gd name="T81" fmla="*/ 1537 h 1785"/>
                <a:gd name="T82" fmla="*/ 620 w 1751"/>
                <a:gd name="T83" fmla="*/ 1598 h 1785"/>
                <a:gd name="T84" fmla="*/ 753 w 1751"/>
                <a:gd name="T85" fmla="*/ 1692 h 1785"/>
                <a:gd name="T86" fmla="*/ 825 w 1751"/>
                <a:gd name="T87" fmla="*/ 1692 h 1785"/>
                <a:gd name="T88" fmla="*/ 914 w 1751"/>
                <a:gd name="T89" fmla="*/ 1733 h 1785"/>
                <a:gd name="T90" fmla="*/ 1034 w 1751"/>
                <a:gd name="T91" fmla="*/ 1781 h 1785"/>
                <a:gd name="T92" fmla="*/ 1125 w 1751"/>
                <a:gd name="T93" fmla="*/ 1751 h 1785"/>
                <a:gd name="T94" fmla="*/ 1167 w 1751"/>
                <a:gd name="T95" fmla="*/ 1684 h 1785"/>
                <a:gd name="T96" fmla="*/ 1177 w 1751"/>
                <a:gd name="T97" fmla="*/ 1562 h 1785"/>
                <a:gd name="T98" fmla="*/ 1105 w 1751"/>
                <a:gd name="T99" fmla="*/ 1405 h 1785"/>
                <a:gd name="T100" fmla="*/ 1089 w 1751"/>
                <a:gd name="T101" fmla="*/ 1368 h 1785"/>
                <a:gd name="T102" fmla="*/ 1105 w 1751"/>
                <a:gd name="T103" fmla="*/ 1332 h 1785"/>
                <a:gd name="T104" fmla="*/ 1167 w 1751"/>
                <a:gd name="T105" fmla="*/ 1302 h 1785"/>
                <a:gd name="T106" fmla="*/ 1189 w 1751"/>
                <a:gd name="T107" fmla="*/ 1214 h 1785"/>
                <a:gd name="T108" fmla="*/ 1209 w 1751"/>
                <a:gd name="T109" fmla="*/ 1103 h 1785"/>
                <a:gd name="T110" fmla="*/ 1205 w 1751"/>
                <a:gd name="T111" fmla="*/ 1053 h 1785"/>
                <a:gd name="T112" fmla="*/ 1387 w 1751"/>
                <a:gd name="T113" fmla="*/ 1006 h 1785"/>
                <a:gd name="T114" fmla="*/ 1519 w 1751"/>
                <a:gd name="T115" fmla="*/ 978 h 1785"/>
                <a:gd name="T116" fmla="*/ 1550 w 1751"/>
                <a:gd name="T117" fmla="*/ 942 h 1785"/>
                <a:gd name="T118" fmla="*/ 1594 w 1751"/>
                <a:gd name="T119" fmla="*/ 942 h 1785"/>
                <a:gd name="T120" fmla="*/ 1656 w 1751"/>
                <a:gd name="T121" fmla="*/ 948 h 1785"/>
                <a:gd name="T122" fmla="*/ 1741 w 1751"/>
                <a:gd name="T123" fmla="*/ 841 h 1785"/>
                <a:gd name="T124" fmla="*/ 1698 w 1751"/>
                <a:gd name="T125" fmla="*/ 817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1" h="1785">
                  <a:moveTo>
                    <a:pt x="1698" y="817"/>
                  </a:moveTo>
                  <a:lnTo>
                    <a:pt x="1698" y="817"/>
                  </a:lnTo>
                  <a:lnTo>
                    <a:pt x="1698" y="817"/>
                  </a:lnTo>
                  <a:lnTo>
                    <a:pt x="1690" y="817"/>
                  </a:lnTo>
                  <a:lnTo>
                    <a:pt x="1690" y="817"/>
                  </a:lnTo>
                  <a:lnTo>
                    <a:pt x="1654" y="815"/>
                  </a:lnTo>
                  <a:lnTo>
                    <a:pt x="1622" y="809"/>
                  </a:lnTo>
                  <a:lnTo>
                    <a:pt x="1590" y="799"/>
                  </a:lnTo>
                  <a:lnTo>
                    <a:pt x="1562" y="787"/>
                  </a:lnTo>
                  <a:lnTo>
                    <a:pt x="1535" y="773"/>
                  </a:lnTo>
                  <a:lnTo>
                    <a:pt x="1509" y="755"/>
                  </a:lnTo>
                  <a:lnTo>
                    <a:pt x="1483" y="737"/>
                  </a:lnTo>
                  <a:lnTo>
                    <a:pt x="1459" y="719"/>
                  </a:lnTo>
                  <a:lnTo>
                    <a:pt x="1459" y="719"/>
                  </a:lnTo>
                  <a:lnTo>
                    <a:pt x="1449" y="708"/>
                  </a:lnTo>
                  <a:lnTo>
                    <a:pt x="1439" y="698"/>
                  </a:lnTo>
                  <a:lnTo>
                    <a:pt x="1433" y="686"/>
                  </a:lnTo>
                  <a:lnTo>
                    <a:pt x="1429" y="676"/>
                  </a:lnTo>
                  <a:lnTo>
                    <a:pt x="1427" y="666"/>
                  </a:lnTo>
                  <a:lnTo>
                    <a:pt x="1427" y="656"/>
                  </a:lnTo>
                  <a:lnTo>
                    <a:pt x="1429" y="640"/>
                  </a:lnTo>
                  <a:lnTo>
                    <a:pt x="1429" y="640"/>
                  </a:lnTo>
                  <a:lnTo>
                    <a:pt x="1433" y="626"/>
                  </a:lnTo>
                  <a:lnTo>
                    <a:pt x="1439" y="614"/>
                  </a:lnTo>
                  <a:lnTo>
                    <a:pt x="1451" y="592"/>
                  </a:lnTo>
                  <a:lnTo>
                    <a:pt x="1451" y="592"/>
                  </a:lnTo>
                  <a:lnTo>
                    <a:pt x="1447" y="552"/>
                  </a:lnTo>
                  <a:lnTo>
                    <a:pt x="1447" y="552"/>
                  </a:lnTo>
                  <a:lnTo>
                    <a:pt x="1429" y="519"/>
                  </a:lnTo>
                  <a:lnTo>
                    <a:pt x="1429" y="519"/>
                  </a:lnTo>
                  <a:lnTo>
                    <a:pt x="1423" y="509"/>
                  </a:lnTo>
                  <a:lnTo>
                    <a:pt x="1423" y="509"/>
                  </a:lnTo>
                  <a:lnTo>
                    <a:pt x="1403" y="507"/>
                  </a:lnTo>
                  <a:lnTo>
                    <a:pt x="1393" y="505"/>
                  </a:lnTo>
                  <a:lnTo>
                    <a:pt x="1381" y="503"/>
                  </a:lnTo>
                  <a:lnTo>
                    <a:pt x="1370" y="497"/>
                  </a:lnTo>
                  <a:lnTo>
                    <a:pt x="1358" y="491"/>
                  </a:lnTo>
                  <a:lnTo>
                    <a:pt x="1348" y="483"/>
                  </a:lnTo>
                  <a:lnTo>
                    <a:pt x="1338" y="471"/>
                  </a:lnTo>
                  <a:lnTo>
                    <a:pt x="1338" y="471"/>
                  </a:lnTo>
                  <a:lnTo>
                    <a:pt x="1322" y="463"/>
                  </a:lnTo>
                  <a:lnTo>
                    <a:pt x="1322" y="463"/>
                  </a:lnTo>
                  <a:lnTo>
                    <a:pt x="1302" y="461"/>
                  </a:lnTo>
                  <a:lnTo>
                    <a:pt x="1302" y="461"/>
                  </a:lnTo>
                  <a:lnTo>
                    <a:pt x="1274" y="455"/>
                  </a:lnTo>
                  <a:lnTo>
                    <a:pt x="1250" y="445"/>
                  </a:lnTo>
                  <a:lnTo>
                    <a:pt x="1226" y="431"/>
                  </a:lnTo>
                  <a:lnTo>
                    <a:pt x="1205" y="415"/>
                  </a:lnTo>
                  <a:lnTo>
                    <a:pt x="1185" y="395"/>
                  </a:lnTo>
                  <a:lnTo>
                    <a:pt x="1167" y="372"/>
                  </a:lnTo>
                  <a:lnTo>
                    <a:pt x="1151" y="346"/>
                  </a:lnTo>
                  <a:lnTo>
                    <a:pt x="1139" y="316"/>
                  </a:lnTo>
                  <a:lnTo>
                    <a:pt x="1139" y="316"/>
                  </a:lnTo>
                  <a:lnTo>
                    <a:pt x="1133" y="304"/>
                  </a:lnTo>
                  <a:lnTo>
                    <a:pt x="1123" y="290"/>
                  </a:lnTo>
                  <a:lnTo>
                    <a:pt x="1099" y="262"/>
                  </a:lnTo>
                  <a:lnTo>
                    <a:pt x="1099" y="262"/>
                  </a:lnTo>
                  <a:lnTo>
                    <a:pt x="1083" y="246"/>
                  </a:lnTo>
                  <a:lnTo>
                    <a:pt x="1069" y="228"/>
                  </a:lnTo>
                  <a:lnTo>
                    <a:pt x="1069" y="228"/>
                  </a:lnTo>
                  <a:lnTo>
                    <a:pt x="1059" y="218"/>
                  </a:lnTo>
                  <a:lnTo>
                    <a:pt x="1059" y="218"/>
                  </a:lnTo>
                  <a:lnTo>
                    <a:pt x="1049" y="207"/>
                  </a:lnTo>
                  <a:lnTo>
                    <a:pt x="1040" y="195"/>
                  </a:lnTo>
                  <a:lnTo>
                    <a:pt x="1032" y="179"/>
                  </a:lnTo>
                  <a:lnTo>
                    <a:pt x="1028" y="161"/>
                  </a:lnTo>
                  <a:lnTo>
                    <a:pt x="1028" y="161"/>
                  </a:lnTo>
                  <a:lnTo>
                    <a:pt x="1022" y="123"/>
                  </a:lnTo>
                  <a:lnTo>
                    <a:pt x="1018" y="83"/>
                  </a:lnTo>
                  <a:lnTo>
                    <a:pt x="1016" y="42"/>
                  </a:lnTo>
                  <a:lnTo>
                    <a:pt x="1016" y="0"/>
                  </a:lnTo>
                  <a:lnTo>
                    <a:pt x="1016" y="0"/>
                  </a:lnTo>
                  <a:lnTo>
                    <a:pt x="942" y="20"/>
                  </a:lnTo>
                  <a:lnTo>
                    <a:pt x="942" y="20"/>
                  </a:lnTo>
                  <a:lnTo>
                    <a:pt x="886" y="40"/>
                  </a:lnTo>
                  <a:lnTo>
                    <a:pt x="831" y="59"/>
                  </a:lnTo>
                  <a:lnTo>
                    <a:pt x="831" y="59"/>
                  </a:lnTo>
                  <a:lnTo>
                    <a:pt x="777" y="77"/>
                  </a:lnTo>
                  <a:lnTo>
                    <a:pt x="721" y="95"/>
                  </a:lnTo>
                  <a:lnTo>
                    <a:pt x="721" y="95"/>
                  </a:lnTo>
                  <a:lnTo>
                    <a:pt x="706" y="99"/>
                  </a:lnTo>
                  <a:lnTo>
                    <a:pt x="706" y="99"/>
                  </a:lnTo>
                  <a:lnTo>
                    <a:pt x="684" y="107"/>
                  </a:lnTo>
                  <a:lnTo>
                    <a:pt x="666" y="113"/>
                  </a:lnTo>
                  <a:lnTo>
                    <a:pt x="652" y="123"/>
                  </a:lnTo>
                  <a:lnTo>
                    <a:pt x="646" y="129"/>
                  </a:lnTo>
                  <a:lnTo>
                    <a:pt x="642" y="137"/>
                  </a:lnTo>
                  <a:lnTo>
                    <a:pt x="642" y="137"/>
                  </a:lnTo>
                  <a:lnTo>
                    <a:pt x="634" y="145"/>
                  </a:lnTo>
                  <a:lnTo>
                    <a:pt x="626" y="151"/>
                  </a:lnTo>
                  <a:lnTo>
                    <a:pt x="618" y="157"/>
                  </a:lnTo>
                  <a:lnTo>
                    <a:pt x="608" y="159"/>
                  </a:lnTo>
                  <a:lnTo>
                    <a:pt x="590" y="163"/>
                  </a:lnTo>
                  <a:lnTo>
                    <a:pt x="574" y="163"/>
                  </a:lnTo>
                  <a:lnTo>
                    <a:pt x="574" y="163"/>
                  </a:lnTo>
                  <a:lnTo>
                    <a:pt x="566" y="163"/>
                  </a:lnTo>
                  <a:lnTo>
                    <a:pt x="566" y="163"/>
                  </a:lnTo>
                  <a:lnTo>
                    <a:pt x="560" y="163"/>
                  </a:lnTo>
                  <a:lnTo>
                    <a:pt x="560" y="163"/>
                  </a:lnTo>
                  <a:lnTo>
                    <a:pt x="547" y="163"/>
                  </a:lnTo>
                  <a:lnTo>
                    <a:pt x="537" y="165"/>
                  </a:lnTo>
                  <a:lnTo>
                    <a:pt x="527" y="169"/>
                  </a:lnTo>
                  <a:lnTo>
                    <a:pt x="521" y="173"/>
                  </a:lnTo>
                  <a:lnTo>
                    <a:pt x="515" y="177"/>
                  </a:lnTo>
                  <a:lnTo>
                    <a:pt x="513" y="183"/>
                  </a:lnTo>
                  <a:lnTo>
                    <a:pt x="507" y="195"/>
                  </a:lnTo>
                  <a:lnTo>
                    <a:pt x="507" y="195"/>
                  </a:lnTo>
                  <a:lnTo>
                    <a:pt x="501" y="209"/>
                  </a:lnTo>
                  <a:lnTo>
                    <a:pt x="493" y="220"/>
                  </a:lnTo>
                  <a:lnTo>
                    <a:pt x="485" y="230"/>
                  </a:lnTo>
                  <a:lnTo>
                    <a:pt x="475" y="240"/>
                  </a:lnTo>
                  <a:lnTo>
                    <a:pt x="463" y="246"/>
                  </a:lnTo>
                  <a:lnTo>
                    <a:pt x="451" y="252"/>
                  </a:lnTo>
                  <a:lnTo>
                    <a:pt x="435" y="254"/>
                  </a:lnTo>
                  <a:lnTo>
                    <a:pt x="421" y="256"/>
                  </a:lnTo>
                  <a:lnTo>
                    <a:pt x="421" y="256"/>
                  </a:lnTo>
                  <a:lnTo>
                    <a:pt x="397" y="254"/>
                  </a:lnTo>
                  <a:lnTo>
                    <a:pt x="397" y="254"/>
                  </a:lnTo>
                  <a:lnTo>
                    <a:pt x="298" y="242"/>
                  </a:lnTo>
                  <a:lnTo>
                    <a:pt x="298" y="242"/>
                  </a:lnTo>
                  <a:lnTo>
                    <a:pt x="256" y="236"/>
                  </a:lnTo>
                  <a:lnTo>
                    <a:pt x="256" y="236"/>
                  </a:lnTo>
                  <a:lnTo>
                    <a:pt x="238" y="232"/>
                  </a:lnTo>
                  <a:lnTo>
                    <a:pt x="220" y="228"/>
                  </a:lnTo>
                  <a:lnTo>
                    <a:pt x="220" y="228"/>
                  </a:lnTo>
                  <a:lnTo>
                    <a:pt x="213" y="236"/>
                  </a:lnTo>
                  <a:lnTo>
                    <a:pt x="213" y="236"/>
                  </a:lnTo>
                  <a:lnTo>
                    <a:pt x="197" y="248"/>
                  </a:lnTo>
                  <a:lnTo>
                    <a:pt x="187" y="258"/>
                  </a:lnTo>
                  <a:lnTo>
                    <a:pt x="183" y="26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3" y="290"/>
                  </a:lnTo>
                  <a:lnTo>
                    <a:pt x="189" y="306"/>
                  </a:lnTo>
                  <a:lnTo>
                    <a:pt x="189" y="306"/>
                  </a:lnTo>
                  <a:lnTo>
                    <a:pt x="191" y="318"/>
                  </a:lnTo>
                  <a:lnTo>
                    <a:pt x="189" y="330"/>
                  </a:lnTo>
                  <a:lnTo>
                    <a:pt x="185" y="342"/>
                  </a:lnTo>
                  <a:lnTo>
                    <a:pt x="177" y="350"/>
                  </a:lnTo>
                  <a:lnTo>
                    <a:pt x="177" y="350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11" y="405"/>
                  </a:lnTo>
                  <a:lnTo>
                    <a:pt x="95" y="419"/>
                  </a:lnTo>
                  <a:lnTo>
                    <a:pt x="81" y="433"/>
                  </a:lnTo>
                  <a:lnTo>
                    <a:pt x="81" y="433"/>
                  </a:lnTo>
                  <a:lnTo>
                    <a:pt x="73" y="441"/>
                  </a:lnTo>
                  <a:lnTo>
                    <a:pt x="71" y="447"/>
                  </a:lnTo>
                  <a:lnTo>
                    <a:pt x="71" y="455"/>
                  </a:lnTo>
                  <a:lnTo>
                    <a:pt x="73" y="463"/>
                  </a:lnTo>
                  <a:lnTo>
                    <a:pt x="77" y="475"/>
                  </a:lnTo>
                  <a:lnTo>
                    <a:pt x="83" y="489"/>
                  </a:lnTo>
                  <a:lnTo>
                    <a:pt x="95" y="505"/>
                  </a:lnTo>
                  <a:lnTo>
                    <a:pt x="95" y="505"/>
                  </a:lnTo>
                  <a:lnTo>
                    <a:pt x="99" y="513"/>
                  </a:lnTo>
                  <a:lnTo>
                    <a:pt x="101" y="521"/>
                  </a:lnTo>
                  <a:lnTo>
                    <a:pt x="103" y="527"/>
                  </a:lnTo>
                  <a:lnTo>
                    <a:pt x="103" y="535"/>
                  </a:lnTo>
                  <a:lnTo>
                    <a:pt x="101" y="543"/>
                  </a:lnTo>
                  <a:lnTo>
                    <a:pt x="97" y="548"/>
                  </a:lnTo>
                  <a:lnTo>
                    <a:pt x="93" y="556"/>
                  </a:lnTo>
                  <a:lnTo>
                    <a:pt x="87" y="560"/>
                  </a:lnTo>
                  <a:lnTo>
                    <a:pt x="87" y="560"/>
                  </a:lnTo>
                  <a:lnTo>
                    <a:pt x="63" y="582"/>
                  </a:lnTo>
                  <a:lnTo>
                    <a:pt x="46" y="602"/>
                  </a:lnTo>
                  <a:lnTo>
                    <a:pt x="34" y="620"/>
                  </a:lnTo>
                  <a:lnTo>
                    <a:pt x="28" y="638"/>
                  </a:lnTo>
                  <a:lnTo>
                    <a:pt x="26" y="652"/>
                  </a:lnTo>
                  <a:lnTo>
                    <a:pt x="28" y="666"/>
                  </a:lnTo>
                  <a:lnTo>
                    <a:pt x="32" y="680"/>
                  </a:lnTo>
                  <a:lnTo>
                    <a:pt x="40" y="692"/>
                  </a:lnTo>
                  <a:lnTo>
                    <a:pt x="40" y="692"/>
                  </a:lnTo>
                  <a:lnTo>
                    <a:pt x="44" y="702"/>
                  </a:lnTo>
                  <a:lnTo>
                    <a:pt x="44" y="713"/>
                  </a:lnTo>
                  <a:lnTo>
                    <a:pt x="44" y="723"/>
                  </a:lnTo>
                  <a:lnTo>
                    <a:pt x="40" y="733"/>
                  </a:lnTo>
                  <a:lnTo>
                    <a:pt x="40" y="733"/>
                  </a:lnTo>
                  <a:lnTo>
                    <a:pt x="22" y="761"/>
                  </a:lnTo>
                  <a:lnTo>
                    <a:pt x="22" y="761"/>
                  </a:lnTo>
                  <a:lnTo>
                    <a:pt x="0" y="801"/>
                  </a:lnTo>
                  <a:lnTo>
                    <a:pt x="0" y="801"/>
                  </a:lnTo>
                  <a:lnTo>
                    <a:pt x="0" y="803"/>
                  </a:lnTo>
                  <a:lnTo>
                    <a:pt x="0" y="803"/>
                  </a:lnTo>
                  <a:lnTo>
                    <a:pt x="14" y="809"/>
                  </a:lnTo>
                  <a:lnTo>
                    <a:pt x="28" y="817"/>
                  </a:lnTo>
                  <a:lnTo>
                    <a:pt x="28" y="817"/>
                  </a:lnTo>
                  <a:lnTo>
                    <a:pt x="40" y="827"/>
                  </a:lnTo>
                  <a:lnTo>
                    <a:pt x="51" y="833"/>
                  </a:lnTo>
                  <a:lnTo>
                    <a:pt x="63" y="839"/>
                  </a:lnTo>
                  <a:lnTo>
                    <a:pt x="77" y="845"/>
                  </a:lnTo>
                  <a:lnTo>
                    <a:pt x="91" y="849"/>
                  </a:lnTo>
                  <a:lnTo>
                    <a:pt x="107" y="851"/>
                  </a:lnTo>
                  <a:lnTo>
                    <a:pt x="141" y="853"/>
                  </a:lnTo>
                  <a:lnTo>
                    <a:pt x="141" y="853"/>
                  </a:lnTo>
                  <a:lnTo>
                    <a:pt x="179" y="851"/>
                  </a:lnTo>
                  <a:lnTo>
                    <a:pt x="218" y="847"/>
                  </a:lnTo>
                  <a:lnTo>
                    <a:pt x="230" y="847"/>
                  </a:lnTo>
                  <a:lnTo>
                    <a:pt x="232" y="845"/>
                  </a:lnTo>
                  <a:lnTo>
                    <a:pt x="232" y="845"/>
                  </a:lnTo>
                  <a:lnTo>
                    <a:pt x="258" y="843"/>
                  </a:lnTo>
                  <a:lnTo>
                    <a:pt x="280" y="843"/>
                  </a:lnTo>
                  <a:lnTo>
                    <a:pt x="280" y="843"/>
                  </a:lnTo>
                  <a:lnTo>
                    <a:pt x="300" y="843"/>
                  </a:lnTo>
                  <a:lnTo>
                    <a:pt x="318" y="849"/>
                  </a:lnTo>
                  <a:lnTo>
                    <a:pt x="332" y="857"/>
                  </a:lnTo>
                  <a:lnTo>
                    <a:pt x="344" y="867"/>
                  </a:lnTo>
                  <a:lnTo>
                    <a:pt x="352" y="880"/>
                  </a:lnTo>
                  <a:lnTo>
                    <a:pt x="362" y="896"/>
                  </a:lnTo>
                  <a:lnTo>
                    <a:pt x="378" y="932"/>
                  </a:lnTo>
                  <a:lnTo>
                    <a:pt x="378" y="934"/>
                  </a:lnTo>
                  <a:lnTo>
                    <a:pt x="378" y="934"/>
                  </a:lnTo>
                  <a:lnTo>
                    <a:pt x="385" y="948"/>
                  </a:lnTo>
                  <a:lnTo>
                    <a:pt x="385" y="948"/>
                  </a:lnTo>
                  <a:lnTo>
                    <a:pt x="405" y="960"/>
                  </a:lnTo>
                  <a:lnTo>
                    <a:pt x="421" y="972"/>
                  </a:lnTo>
                  <a:lnTo>
                    <a:pt x="435" y="988"/>
                  </a:lnTo>
                  <a:lnTo>
                    <a:pt x="445" y="1004"/>
                  </a:lnTo>
                  <a:lnTo>
                    <a:pt x="453" y="1024"/>
                  </a:lnTo>
                  <a:lnTo>
                    <a:pt x="459" y="1044"/>
                  </a:lnTo>
                  <a:lnTo>
                    <a:pt x="461" y="1067"/>
                  </a:lnTo>
                  <a:lnTo>
                    <a:pt x="461" y="1091"/>
                  </a:lnTo>
                  <a:lnTo>
                    <a:pt x="461" y="1091"/>
                  </a:lnTo>
                  <a:lnTo>
                    <a:pt x="461" y="1103"/>
                  </a:lnTo>
                  <a:lnTo>
                    <a:pt x="463" y="1107"/>
                  </a:lnTo>
                  <a:lnTo>
                    <a:pt x="463" y="1107"/>
                  </a:lnTo>
                  <a:lnTo>
                    <a:pt x="469" y="1109"/>
                  </a:lnTo>
                  <a:lnTo>
                    <a:pt x="481" y="1111"/>
                  </a:lnTo>
                  <a:lnTo>
                    <a:pt x="481" y="1111"/>
                  </a:lnTo>
                  <a:lnTo>
                    <a:pt x="483" y="1111"/>
                  </a:lnTo>
                  <a:lnTo>
                    <a:pt x="483" y="1111"/>
                  </a:lnTo>
                  <a:lnTo>
                    <a:pt x="509" y="1111"/>
                  </a:lnTo>
                  <a:lnTo>
                    <a:pt x="509" y="1111"/>
                  </a:lnTo>
                  <a:lnTo>
                    <a:pt x="525" y="1111"/>
                  </a:lnTo>
                  <a:lnTo>
                    <a:pt x="525" y="1111"/>
                  </a:lnTo>
                  <a:lnTo>
                    <a:pt x="558" y="1113"/>
                  </a:lnTo>
                  <a:lnTo>
                    <a:pt x="586" y="1115"/>
                  </a:lnTo>
                  <a:lnTo>
                    <a:pt x="598" y="1117"/>
                  </a:lnTo>
                  <a:lnTo>
                    <a:pt x="608" y="1121"/>
                  </a:lnTo>
                  <a:lnTo>
                    <a:pt x="620" y="1125"/>
                  </a:lnTo>
                  <a:lnTo>
                    <a:pt x="628" y="1131"/>
                  </a:lnTo>
                  <a:lnTo>
                    <a:pt x="628" y="1131"/>
                  </a:lnTo>
                  <a:lnTo>
                    <a:pt x="630" y="1133"/>
                  </a:lnTo>
                  <a:lnTo>
                    <a:pt x="630" y="1133"/>
                  </a:lnTo>
                  <a:lnTo>
                    <a:pt x="636" y="1133"/>
                  </a:lnTo>
                  <a:lnTo>
                    <a:pt x="636" y="1133"/>
                  </a:lnTo>
                  <a:lnTo>
                    <a:pt x="638" y="1139"/>
                  </a:lnTo>
                  <a:lnTo>
                    <a:pt x="638" y="1139"/>
                  </a:lnTo>
                  <a:lnTo>
                    <a:pt x="650" y="1153"/>
                  </a:lnTo>
                  <a:lnTo>
                    <a:pt x="660" y="1173"/>
                  </a:lnTo>
                  <a:lnTo>
                    <a:pt x="670" y="1195"/>
                  </a:lnTo>
                  <a:lnTo>
                    <a:pt x="680" y="1222"/>
                  </a:lnTo>
                  <a:lnTo>
                    <a:pt x="680" y="1222"/>
                  </a:lnTo>
                  <a:lnTo>
                    <a:pt x="684" y="1238"/>
                  </a:lnTo>
                  <a:lnTo>
                    <a:pt x="686" y="1252"/>
                  </a:lnTo>
                  <a:lnTo>
                    <a:pt x="688" y="1264"/>
                  </a:lnTo>
                  <a:lnTo>
                    <a:pt x="686" y="1276"/>
                  </a:lnTo>
                  <a:lnTo>
                    <a:pt x="684" y="1286"/>
                  </a:lnTo>
                  <a:lnTo>
                    <a:pt x="682" y="1296"/>
                  </a:lnTo>
                  <a:lnTo>
                    <a:pt x="674" y="1310"/>
                  </a:lnTo>
                  <a:lnTo>
                    <a:pt x="674" y="1310"/>
                  </a:lnTo>
                  <a:lnTo>
                    <a:pt x="664" y="1324"/>
                  </a:lnTo>
                  <a:lnTo>
                    <a:pt x="656" y="1330"/>
                  </a:lnTo>
                  <a:lnTo>
                    <a:pt x="646" y="1338"/>
                  </a:lnTo>
                  <a:lnTo>
                    <a:pt x="636" y="1342"/>
                  </a:lnTo>
                  <a:lnTo>
                    <a:pt x="622" y="1348"/>
                  </a:lnTo>
                  <a:lnTo>
                    <a:pt x="608" y="1352"/>
                  </a:lnTo>
                  <a:lnTo>
                    <a:pt x="590" y="1354"/>
                  </a:lnTo>
                  <a:lnTo>
                    <a:pt x="590" y="1354"/>
                  </a:lnTo>
                  <a:lnTo>
                    <a:pt x="566" y="1358"/>
                  </a:lnTo>
                  <a:lnTo>
                    <a:pt x="566" y="1358"/>
                  </a:lnTo>
                  <a:lnTo>
                    <a:pt x="574" y="1374"/>
                  </a:lnTo>
                  <a:lnTo>
                    <a:pt x="574" y="1374"/>
                  </a:lnTo>
                  <a:lnTo>
                    <a:pt x="580" y="1387"/>
                  </a:lnTo>
                  <a:lnTo>
                    <a:pt x="580" y="1387"/>
                  </a:lnTo>
                  <a:lnTo>
                    <a:pt x="594" y="1417"/>
                  </a:lnTo>
                  <a:lnTo>
                    <a:pt x="608" y="1447"/>
                  </a:lnTo>
                  <a:lnTo>
                    <a:pt x="608" y="1447"/>
                  </a:lnTo>
                  <a:lnTo>
                    <a:pt x="618" y="1471"/>
                  </a:lnTo>
                  <a:lnTo>
                    <a:pt x="618" y="1471"/>
                  </a:lnTo>
                  <a:lnTo>
                    <a:pt x="622" y="1481"/>
                  </a:lnTo>
                  <a:lnTo>
                    <a:pt x="622" y="1493"/>
                  </a:lnTo>
                  <a:lnTo>
                    <a:pt x="620" y="1503"/>
                  </a:lnTo>
                  <a:lnTo>
                    <a:pt x="614" y="1513"/>
                  </a:lnTo>
                  <a:lnTo>
                    <a:pt x="614" y="1513"/>
                  </a:lnTo>
                  <a:lnTo>
                    <a:pt x="594" y="1537"/>
                  </a:lnTo>
                  <a:lnTo>
                    <a:pt x="594" y="1537"/>
                  </a:lnTo>
                  <a:lnTo>
                    <a:pt x="572" y="1566"/>
                  </a:lnTo>
                  <a:lnTo>
                    <a:pt x="572" y="1566"/>
                  </a:lnTo>
                  <a:lnTo>
                    <a:pt x="588" y="1572"/>
                  </a:lnTo>
                  <a:lnTo>
                    <a:pt x="602" y="1582"/>
                  </a:lnTo>
                  <a:lnTo>
                    <a:pt x="614" y="1590"/>
                  </a:lnTo>
                  <a:lnTo>
                    <a:pt x="620" y="1598"/>
                  </a:lnTo>
                  <a:lnTo>
                    <a:pt x="620" y="1598"/>
                  </a:lnTo>
                  <a:lnTo>
                    <a:pt x="660" y="1636"/>
                  </a:lnTo>
                  <a:lnTo>
                    <a:pt x="678" y="1654"/>
                  </a:lnTo>
                  <a:lnTo>
                    <a:pt x="696" y="1666"/>
                  </a:lnTo>
                  <a:lnTo>
                    <a:pt x="714" y="1678"/>
                  </a:lnTo>
                  <a:lnTo>
                    <a:pt x="733" y="1686"/>
                  </a:lnTo>
                  <a:lnTo>
                    <a:pt x="753" y="1692"/>
                  </a:lnTo>
                  <a:lnTo>
                    <a:pt x="773" y="1692"/>
                  </a:lnTo>
                  <a:lnTo>
                    <a:pt x="773" y="1692"/>
                  </a:lnTo>
                  <a:lnTo>
                    <a:pt x="797" y="1692"/>
                  </a:lnTo>
                  <a:lnTo>
                    <a:pt x="797" y="1692"/>
                  </a:lnTo>
                  <a:lnTo>
                    <a:pt x="809" y="1690"/>
                  </a:lnTo>
                  <a:lnTo>
                    <a:pt x="809" y="1690"/>
                  </a:lnTo>
                  <a:lnTo>
                    <a:pt x="825" y="1692"/>
                  </a:lnTo>
                  <a:lnTo>
                    <a:pt x="839" y="1696"/>
                  </a:lnTo>
                  <a:lnTo>
                    <a:pt x="839" y="1696"/>
                  </a:lnTo>
                  <a:lnTo>
                    <a:pt x="855" y="1698"/>
                  </a:lnTo>
                  <a:lnTo>
                    <a:pt x="869" y="1704"/>
                  </a:lnTo>
                  <a:lnTo>
                    <a:pt x="869" y="1704"/>
                  </a:lnTo>
                  <a:lnTo>
                    <a:pt x="914" y="1733"/>
                  </a:lnTo>
                  <a:lnTo>
                    <a:pt x="914" y="1733"/>
                  </a:lnTo>
                  <a:lnTo>
                    <a:pt x="932" y="1741"/>
                  </a:lnTo>
                  <a:lnTo>
                    <a:pt x="932" y="1741"/>
                  </a:lnTo>
                  <a:lnTo>
                    <a:pt x="976" y="1765"/>
                  </a:lnTo>
                  <a:lnTo>
                    <a:pt x="1000" y="1775"/>
                  </a:lnTo>
                  <a:lnTo>
                    <a:pt x="1022" y="1785"/>
                  </a:lnTo>
                  <a:lnTo>
                    <a:pt x="1022" y="1785"/>
                  </a:lnTo>
                  <a:lnTo>
                    <a:pt x="1034" y="1781"/>
                  </a:lnTo>
                  <a:lnTo>
                    <a:pt x="1057" y="1771"/>
                  </a:lnTo>
                  <a:lnTo>
                    <a:pt x="1057" y="1771"/>
                  </a:lnTo>
                  <a:lnTo>
                    <a:pt x="1077" y="1761"/>
                  </a:lnTo>
                  <a:lnTo>
                    <a:pt x="1093" y="1755"/>
                  </a:lnTo>
                  <a:lnTo>
                    <a:pt x="1109" y="1753"/>
                  </a:lnTo>
                  <a:lnTo>
                    <a:pt x="1125" y="1751"/>
                  </a:lnTo>
                  <a:lnTo>
                    <a:pt x="1125" y="1751"/>
                  </a:lnTo>
                  <a:lnTo>
                    <a:pt x="1141" y="1753"/>
                  </a:lnTo>
                  <a:lnTo>
                    <a:pt x="1157" y="1757"/>
                  </a:lnTo>
                  <a:lnTo>
                    <a:pt x="1157" y="1757"/>
                  </a:lnTo>
                  <a:lnTo>
                    <a:pt x="1161" y="1753"/>
                  </a:lnTo>
                  <a:lnTo>
                    <a:pt x="1161" y="1753"/>
                  </a:lnTo>
                  <a:lnTo>
                    <a:pt x="1163" y="1717"/>
                  </a:lnTo>
                  <a:lnTo>
                    <a:pt x="1167" y="1684"/>
                  </a:lnTo>
                  <a:lnTo>
                    <a:pt x="1173" y="1648"/>
                  </a:lnTo>
                  <a:lnTo>
                    <a:pt x="1183" y="1614"/>
                  </a:lnTo>
                  <a:lnTo>
                    <a:pt x="1183" y="1614"/>
                  </a:lnTo>
                  <a:lnTo>
                    <a:pt x="1183" y="1592"/>
                  </a:lnTo>
                  <a:lnTo>
                    <a:pt x="1183" y="1592"/>
                  </a:lnTo>
                  <a:lnTo>
                    <a:pt x="1177" y="1562"/>
                  </a:lnTo>
                  <a:lnTo>
                    <a:pt x="1177" y="1562"/>
                  </a:lnTo>
                  <a:lnTo>
                    <a:pt x="1167" y="1515"/>
                  </a:lnTo>
                  <a:lnTo>
                    <a:pt x="1163" y="1493"/>
                  </a:lnTo>
                  <a:lnTo>
                    <a:pt x="1155" y="1471"/>
                  </a:lnTo>
                  <a:lnTo>
                    <a:pt x="1147" y="1453"/>
                  </a:lnTo>
                  <a:lnTo>
                    <a:pt x="1135" y="1435"/>
                  </a:lnTo>
                  <a:lnTo>
                    <a:pt x="1123" y="1419"/>
                  </a:lnTo>
                  <a:lnTo>
                    <a:pt x="1105" y="1405"/>
                  </a:lnTo>
                  <a:lnTo>
                    <a:pt x="1105" y="1405"/>
                  </a:lnTo>
                  <a:lnTo>
                    <a:pt x="1101" y="1401"/>
                  </a:lnTo>
                  <a:lnTo>
                    <a:pt x="1095" y="1395"/>
                  </a:lnTo>
                  <a:lnTo>
                    <a:pt x="1091" y="1389"/>
                  </a:lnTo>
                  <a:lnTo>
                    <a:pt x="1089" y="1381"/>
                  </a:lnTo>
                  <a:lnTo>
                    <a:pt x="1089" y="1376"/>
                  </a:lnTo>
                  <a:lnTo>
                    <a:pt x="1089" y="1368"/>
                  </a:lnTo>
                  <a:lnTo>
                    <a:pt x="1089" y="1362"/>
                  </a:lnTo>
                  <a:lnTo>
                    <a:pt x="1093" y="1354"/>
                  </a:lnTo>
                  <a:lnTo>
                    <a:pt x="1093" y="1354"/>
                  </a:lnTo>
                  <a:lnTo>
                    <a:pt x="1095" y="1348"/>
                  </a:lnTo>
                  <a:lnTo>
                    <a:pt x="1095" y="1348"/>
                  </a:lnTo>
                  <a:lnTo>
                    <a:pt x="1099" y="1340"/>
                  </a:lnTo>
                  <a:lnTo>
                    <a:pt x="1105" y="1332"/>
                  </a:lnTo>
                  <a:lnTo>
                    <a:pt x="1115" y="1322"/>
                  </a:lnTo>
                  <a:lnTo>
                    <a:pt x="1121" y="1320"/>
                  </a:lnTo>
                  <a:lnTo>
                    <a:pt x="1129" y="1318"/>
                  </a:lnTo>
                  <a:lnTo>
                    <a:pt x="1129" y="1318"/>
                  </a:lnTo>
                  <a:lnTo>
                    <a:pt x="1145" y="1314"/>
                  </a:lnTo>
                  <a:lnTo>
                    <a:pt x="1157" y="1310"/>
                  </a:lnTo>
                  <a:lnTo>
                    <a:pt x="1167" y="1302"/>
                  </a:lnTo>
                  <a:lnTo>
                    <a:pt x="1177" y="1294"/>
                  </a:lnTo>
                  <a:lnTo>
                    <a:pt x="1183" y="1282"/>
                  </a:lnTo>
                  <a:lnTo>
                    <a:pt x="1187" y="1268"/>
                  </a:lnTo>
                  <a:lnTo>
                    <a:pt x="1189" y="1248"/>
                  </a:lnTo>
                  <a:lnTo>
                    <a:pt x="1189" y="1226"/>
                  </a:lnTo>
                  <a:lnTo>
                    <a:pt x="1189" y="1226"/>
                  </a:lnTo>
                  <a:lnTo>
                    <a:pt x="1189" y="1214"/>
                  </a:lnTo>
                  <a:lnTo>
                    <a:pt x="1189" y="1205"/>
                  </a:lnTo>
                  <a:lnTo>
                    <a:pt x="1193" y="1187"/>
                  </a:lnTo>
                  <a:lnTo>
                    <a:pt x="1193" y="1187"/>
                  </a:lnTo>
                  <a:lnTo>
                    <a:pt x="1197" y="1179"/>
                  </a:lnTo>
                  <a:lnTo>
                    <a:pt x="1197" y="1179"/>
                  </a:lnTo>
                  <a:lnTo>
                    <a:pt x="1209" y="1109"/>
                  </a:lnTo>
                  <a:lnTo>
                    <a:pt x="1209" y="1103"/>
                  </a:lnTo>
                  <a:lnTo>
                    <a:pt x="1209" y="1103"/>
                  </a:lnTo>
                  <a:lnTo>
                    <a:pt x="1203" y="1095"/>
                  </a:lnTo>
                  <a:lnTo>
                    <a:pt x="1201" y="1085"/>
                  </a:lnTo>
                  <a:lnTo>
                    <a:pt x="1199" y="1075"/>
                  </a:lnTo>
                  <a:lnTo>
                    <a:pt x="1201" y="1063"/>
                  </a:lnTo>
                  <a:lnTo>
                    <a:pt x="1201" y="1063"/>
                  </a:lnTo>
                  <a:lnTo>
                    <a:pt x="1205" y="1053"/>
                  </a:lnTo>
                  <a:lnTo>
                    <a:pt x="1213" y="1045"/>
                  </a:lnTo>
                  <a:lnTo>
                    <a:pt x="1220" y="1040"/>
                  </a:lnTo>
                  <a:lnTo>
                    <a:pt x="1232" y="1036"/>
                  </a:lnTo>
                  <a:lnTo>
                    <a:pt x="1280" y="1028"/>
                  </a:lnTo>
                  <a:lnTo>
                    <a:pt x="1280" y="1028"/>
                  </a:lnTo>
                  <a:lnTo>
                    <a:pt x="1387" y="1006"/>
                  </a:lnTo>
                  <a:lnTo>
                    <a:pt x="1387" y="1006"/>
                  </a:lnTo>
                  <a:lnTo>
                    <a:pt x="1429" y="998"/>
                  </a:lnTo>
                  <a:lnTo>
                    <a:pt x="1429" y="998"/>
                  </a:lnTo>
                  <a:lnTo>
                    <a:pt x="1473" y="990"/>
                  </a:lnTo>
                  <a:lnTo>
                    <a:pt x="1515" y="982"/>
                  </a:lnTo>
                  <a:lnTo>
                    <a:pt x="1515" y="982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29" y="958"/>
                  </a:lnTo>
                  <a:lnTo>
                    <a:pt x="1529" y="958"/>
                  </a:lnTo>
                  <a:lnTo>
                    <a:pt x="1535" y="952"/>
                  </a:lnTo>
                  <a:lnTo>
                    <a:pt x="1543" y="946"/>
                  </a:lnTo>
                  <a:lnTo>
                    <a:pt x="1550" y="942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74" y="938"/>
                  </a:lnTo>
                  <a:lnTo>
                    <a:pt x="1574" y="938"/>
                  </a:lnTo>
                  <a:lnTo>
                    <a:pt x="1584" y="938"/>
                  </a:lnTo>
                  <a:lnTo>
                    <a:pt x="1594" y="942"/>
                  </a:lnTo>
                  <a:lnTo>
                    <a:pt x="1594" y="942"/>
                  </a:lnTo>
                  <a:lnTo>
                    <a:pt x="1620" y="950"/>
                  </a:lnTo>
                  <a:lnTo>
                    <a:pt x="1632" y="954"/>
                  </a:lnTo>
                  <a:lnTo>
                    <a:pt x="1642" y="954"/>
                  </a:lnTo>
                  <a:lnTo>
                    <a:pt x="1642" y="954"/>
                  </a:lnTo>
                  <a:lnTo>
                    <a:pt x="1648" y="954"/>
                  </a:lnTo>
                  <a:lnTo>
                    <a:pt x="1656" y="948"/>
                  </a:lnTo>
                  <a:lnTo>
                    <a:pt x="1668" y="934"/>
                  </a:lnTo>
                  <a:lnTo>
                    <a:pt x="1684" y="910"/>
                  </a:lnTo>
                  <a:lnTo>
                    <a:pt x="1684" y="910"/>
                  </a:lnTo>
                  <a:lnTo>
                    <a:pt x="1698" y="888"/>
                  </a:lnTo>
                  <a:lnTo>
                    <a:pt x="1713" y="867"/>
                  </a:lnTo>
                  <a:lnTo>
                    <a:pt x="1731" y="849"/>
                  </a:lnTo>
                  <a:lnTo>
                    <a:pt x="1741" y="841"/>
                  </a:lnTo>
                  <a:lnTo>
                    <a:pt x="1751" y="833"/>
                  </a:lnTo>
                  <a:lnTo>
                    <a:pt x="1751" y="833"/>
                  </a:lnTo>
                  <a:lnTo>
                    <a:pt x="1735" y="829"/>
                  </a:lnTo>
                  <a:lnTo>
                    <a:pt x="1721" y="825"/>
                  </a:lnTo>
                  <a:lnTo>
                    <a:pt x="1721" y="825"/>
                  </a:lnTo>
                  <a:lnTo>
                    <a:pt x="1708" y="819"/>
                  </a:lnTo>
                  <a:lnTo>
                    <a:pt x="1698" y="817"/>
                  </a:lnTo>
                  <a:lnTo>
                    <a:pt x="1698" y="8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6" name="Freeform 6"/>
            <p:cNvSpPr>
              <a:spLocks/>
            </p:cNvSpPr>
            <p:nvPr/>
          </p:nvSpPr>
          <p:spPr bwMode="auto">
            <a:xfrm>
              <a:off x="7028692" y="2631854"/>
              <a:ext cx="243557" cy="301064"/>
            </a:xfrm>
            <a:custGeom>
              <a:avLst/>
              <a:gdLst>
                <a:gd name="T0" fmla="*/ 1014 w 1470"/>
                <a:gd name="T1" fmla="*/ 1669 h 1836"/>
                <a:gd name="T2" fmla="*/ 1050 w 1470"/>
                <a:gd name="T3" fmla="*/ 1636 h 1836"/>
                <a:gd name="T4" fmla="*/ 1096 w 1470"/>
                <a:gd name="T5" fmla="*/ 1620 h 1836"/>
                <a:gd name="T6" fmla="*/ 1126 w 1470"/>
                <a:gd name="T7" fmla="*/ 1618 h 1836"/>
                <a:gd name="T8" fmla="*/ 1136 w 1470"/>
                <a:gd name="T9" fmla="*/ 1500 h 1836"/>
                <a:gd name="T10" fmla="*/ 1173 w 1470"/>
                <a:gd name="T11" fmla="*/ 1343 h 1836"/>
                <a:gd name="T12" fmla="*/ 1233 w 1470"/>
                <a:gd name="T13" fmla="*/ 1318 h 1836"/>
                <a:gd name="T14" fmla="*/ 1307 w 1470"/>
                <a:gd name="T15" fmla="*/ 1300 h 1836"/>
                <a:gd name="T16" fmla="*/ 1305 w 1470"/>
                <a:gd name="T17" fmla="*/ 1220 h 1836"/>
                <a:gd name="T18" fmla="*/ 1326 w 1470"/>
                <a:gd name="T19" fmla="*/ 1161 h 1836"/>
                <a:gd name="T20" fmla="*/ 1390 w 1470"/>
                <a:gd name="T21" fmla="*/ 1127 h 1836"/>
                <a:gd name="T22" fmla="*/ 1466 w 1470"/>
                <a:gd name="T23" fmla="*/ 996 h 1836"/>
                <a:gd name="T24" fmla="*/ 1424 w 1470"/>
                <a:gd name="T25" fmla="*/ 970 h 1836"/>
                <a:gd name="T26" fmla="*/ 1354 w 1470"/>
                <a:gd name="T27" fmla="*/ 962 h 1836"/>
                <a:gd name="T28" fmla="*/ 1283 w 1470"/>
                <a:gd name="T29" fmla="*/ 894 h 1836"/>
                <a:gd name="T30" fmla="*/ 1201 w 1470"/>
                <a:gd name="T31" fmla="*/ 852 h 1836"/>
                <a:gd name="T32" fmla="*/ 1159 w 1470"/>
                <a:gd name="T33" fmla="*/ 840 h 1836"/>
                <a:gd name="T34" fmla="*/ 1106 w 1470"/>
                <a:gd name="T35" fmla="*/ 866 h 1836"/>
                <a:gd name="T36" fmla="*/ 1050 w 1470"/>
                <a:gd name="T37" fmla="*/ 844 h 1836"/>
                <a:gd name="T38" fmla="*/ 935 w 1470"/>
                <a:gd name="T39" fmla="*/ 771 h 1836"/>
                <a:gd name="T40" fmla="*/ 889 w 1470"/>
                <a:gd name="T41" fmla="*/ 739 h 1836"/>
                <a:gd name="T42" fmla="*/ 855 w 1470"/>
                <a:gd name="T43" fmla="*/ 747 h 1836"/>
                <a:gd name="T44" fmla="*/ 818 w 1470"/>
                <a:gd name="T45" fmla="*/ 703 h 1836"/>
                <a:gd name="T46" fmla="*/ 734 w 1470"/>
                <a:gd name="T47" fmla="*/ 687 h 1836"/>
                <a:gd name="T48" fmla="*/ 712 w 1470"/>
                <a:gd name="T49" fmla="*/ 626 h 1836"/>
                <a:gd name="T50" fmla="*/ 764 w 1470"/>
                <a:gd name="T51" fmla="*/ 546 h 1836"/>
                <a:gd name="T52" fmla="*/ 728 w 1470"/>
                <a:gd name="T53" fmla="*/ 506 h 1836"/>
                <a:gd name="T54" fmla="*/ 670 w 1470"/>
                <a:gd name="T55" fmla="*/ 415 h 1836"/>
                <a:gd name="T56" fmla="*/ 674 w 1470"/>
                <a:gd name="T57" fmla="*/ 320 h 1836"/>
                <a:gd name="T58" fmla="*/ 728 w 1470"/>
                <a:gd name="T59" fmla="*/ 242 h 1836"/>
                <a:gd name="T60" fmla="*/ 676 w 1470"/>
                <a:gd name="T61" fmla="*/ 169 h 1836"/>
                <a:gd name="T62" fmla="*/ 698 w 1470"/>
                <a:gd name="T63" fmla="*/ 89 h 1836"/>
                <a:gd name="T64" fmla="*/ 597 w 1470"/>
                <a:gd name="T65" fmla="*/ 75 h 1836"/>
                <a:gd name="T66" fmla="*/ 490 w 1470"/>
                <a:gd name="T67" fmla="*/ 5 h 1836"/>
                <a:gd name="T68" fmla="*/ 418 w 1470"/>
                <a:gd name="T69" fmla="*/ 105 h 1836"/>
                <a:gd name="T70" fmla="*/ 440 w 1470"/>
                <a:gd name="T71" fmla="*/ 178 h 1836"/>
                <a:gd name="T72" fmla="*/ 428 w 1470"/>
                <a:gd name="T73" fmla="*/ 228 h 1836"/>
                <a:gd name="T74" fmla="*/ 297 w 1470"/>
                <a:gd name="T75" fmla="*/ 337 h 1836"/>
                <a:gd name="T76" fmla="*/ 183 w 1470"/>
                <a:gd name="T77" fmla="*/ 419 h 1836"/>
                <a:gd name="T78" fmla="*/ 112 w 1470"/>
                <a:gd name="T79" fmla="*/ 485 h 1836"/>
                <a:gd name="T80" fmla="*/ 42 w 1470"/>
                <a:gd name="T81" fmla="*/ 592 h 1836"/>
                <a:gd name="T82" fmla="*/ 2 w 1470"/>
                <a:gd name="T83" fmla="*/ 685 h 1836"/>
                <a:gd name="T84" fmla="*/ 20 w 1470"/>
                <a:gd name="T85" fmla="*/ 769 h 1836"/>
                <a:gd name="T86" fmla="*/ 28 w 1470"/>
                <a:gd name="T87" fmla="*/ 834 h 1836"/>
                <a:gd name="T88" fmla="*/ 50 w 1470"/>
                <a:gd name="T89" fmla="*/ 948 h 1836"/>
                <a:gd name="T90" fmla="*/ 36 w 1470"/>
                <a:gd name="T91" fmla="*/ 1055 h 1836"/>
                <a:gd name="T92" fmla="*/ 84 w 1470"/>
                <a:gd name="T93" fmla="*/ 1121 h 1836"/>
                <a:gd name="T94" fmla="*/ 152 w 1470"/>
                <a:gd name="T95" fmla="*/ 1200 h 1836"/>
                <a:gd name="T96" fmla="*/ 203 w 1470"/>
                <a:gd name="T97" fmla="*/ 1206 h 1836"/>
                <a:gd name="T98" fmla="*/ 247 w 1470"/>
                <a:gd name="T99" fmla="*/ 1230 h 1836"/>
                <a:gd name="T100" fmla="*/ 297 w 1470"/>
                <a:gd name="T101" fmla="*/ 1296 h 1836"/>
                <a:gd name="T102" fmla="*/ 392 w 1470"/>
                <a:gd name="T103" fmla="*/ 1415 h 1836"/>
                <a:gd name="T104" fmla="*/ 557 w 1470"/>
                <a:gd name="T105" fmla="*/ 1520 h 1836"/>
                <a:gd name="T106" fmla="*/ 661 w 1470"/>
                <a:gd name="T107" fmla="*/ 1506 h 1836"/>
                <a:gd name="T108" fmla="*/ 754 w 1470"/>
                <a:gd name="T109" fmla="*/ 1493 h 1836"/>
                <a:gd name="T110" fmla="*/ 804 w 1470"/>
                <a:gd name="T111" fmla="*/ 1568 h 1836"/>
                <a:gd name="T112" fmla="*/ 833 w 1470"/>
                <a:gd name="T113" fmla="*/ 1612 h 1836"/>
                <a:gd name="T114" fmla="*/ 895 w 1470"/>
                <a:gd name="T115" fmla="*/ 1679 h 1836"/>
                <a:gd name="T116" fmla="*/ 909 w 1470"/>
                <a:gd name="T117" fmla="*/ 1785 h 1836"/>
                <a:gd name="T118" fmla="*/ 921 w 1470"/>
                <a:gd name="T119" fmla="*/ 1823 h 1836"/>
                <a:gd name="T120" fmla="*/ 979 w 1470"/>
                <a:gd name="T121" fmla="*/ 1834 h 1836"/>
                <a:gd name="T122" fmla="*/ 1024 w 1470"/>
                <a:gd name="T123" fmla="*/ 1787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0" h="1836">
                  <a:moveTo>
                    <a:pt x="1004" y="1733"/>
                  </a:moveTo>
                  <a:lnTo>
                    <a:pt x="1004" y="1733"/>
                  </a:lnTo>
                  <a:lnTo>
                    <a:pt x="979" y="1689"/>
                  </a:lnTo>
                  <a:lnTo>
                    <a:pt x="979" y="1689"/>
                  </a:lnTo>
                  <a:lnTo>
                    <a:pt x="989" y="1685"/>
                  </a:lnTo>
                  <a:lnTo>
                    <a:pt x="996" y="1681"/>
                  </a:lnTo>
                  <a:lnTo>
                    <a:pt x="1014" y="1669"/>
                  </a:lnTo>
                  <a:lnTo>
                    <a:pt x="1014" y="1669"/>
                  </a:lnTo>
                  <a:lnTo>
                    <a:pt x="1014" y="1667"/>
                  </a:lnTo>
                  <a:lnTo>
                    <a:pt x="1014" y="1667"/>
                  </a:lnTo>
                  <a:lnTo>
                    <a:pt x="1022" y="1658"/>
                  </a:lnTo>
                  <a:lnTo>
                    <a:pt x="1030" y="1650"/>
                  </a:lnTo>
                  <a:lnTo>
                    <a:pt x="1040" y="1642"/>
                  </a:lnTo>
                  <a:lnTo>
                    <a:pt x="1050" y="1636"/>
                  </a:lnTo>
                  <a:lnTo>
                    <a:pt x="1050" y="1636"/>
                  </a:lnTo>
                  <a:lnTo>
                    <a:pt x="1060" y="1630"/>
                  </a:lnTo>
                  <a:lnTo>
                    <a:pt x="1070" y="1624"/>
                  </a:lnTo>
                  <a:lnTo>
                    <a:pt x="1080" y="1620"/>
                  </a:lnTo>
                  <a:lnTo>
                    <a:pt x="1092" y="1620"/>
                  </a:lnTo>
                  <a:lnTo>
                    <a:pt x="1092" y="1620"/>
                  </a:lnTo>
                  <a:lnTo>
                    <a:pt x="1096" y="1620"/>
                  </a:lnTo>
                  <a:lnTo>
                    <a:pt x="1096" y="1620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4" y="1618"/>
                  </a:lnTo>
                  <a:lnTo>
                    <a:pt x="1114" y="1618"/>
                  </a:lnTo>
                  <a:lnTo>
                    <a:pt x="1126" y="1618"/>
                  </a:lnTo>
                  <a:lnTo>
                    <a:pt x="1130" y="1616"/>
                  </a:lnTo>
                  <a:lnTo>
                    <a:pt x="1130" y="1616"/>
                  </a:lnTo>
                  <a:lnTo>
                    <a:pt x="1132" y="1610"/>
                  </a:lnTo>
                  <a:lnTo>
                    <a:pt x="1132" y="1596"/>
                  </a:lnTo>
                  <a:lnTo>
                    <a:pt x="1132" y="1596"/>
                  </a:lnTo>
                  <a:lnTo>
                    <a:pt x="1136" y="1500"/>
                  </a:lnTo>
                  <a:lnTo>
                    <a:pt x="1136" y="1500"/>
                  </a:lnTo>
                  <a:lnTo>
                    <a:pt x="1140" y="1429"/>
                  </a:lnTo>
                  <a:lnTo>
                    <a:pt x="1140" y="1429"/>
                  </a:lnTo>
                  <a:lnTo>
                    <a:pt x="1144" y="1403"/>
                  </a:lnTo>
                  <a:lnTo>
                    <a:pt x="1150" y="1379"/>
                  </a:lnTo>
                  <a:lnTo>
                    <a:pt x="1159" y="1359"/>
                  </a:lnTo>
                  <a:lnTo>
                    <a:pt x="1165" y="1351"/>
                  </a:lnTo>
                  <a:lnTo>
                    <a:pt x="1173" y="1343"/>
                  </a:lnTo>
                  <a:lnTo>
                    <a:pt x="1173" y="1343"/>
                  </a:lnTo>
                  <a:lnTo>
                    <a:pt x="1181" y="1337"/>
                  </a:lnTo>
                  <a:lnTo>
                    <a:pt x="1189" y="1332"/>
                  </a:lnTo>
                  <a:lnTo>
                    <a:pt x="1189" y="1332"/>
                  </a:lnTo>
                  <a:lnTo>
                    <a:pt x="1203" y="1326"/>
                  </a:lnTo>
                  <a:lnTo>
                    <a:pt x="1217" y="1322"/>
                  </a:lnTo>
                  <a:lnTo>
                    <a:pt x="1233" y="1318"/>
                  </a:lnTo>
                  <a:lnTo>
                    <a:pt x="1249" y="1318"/>
                  </a:lnTo>
                  <a:lnTo>
                    <a:pt x="1249" y="1318"/>
                  </a:lnTo>
                  <a:lnTo>
                    <a:pt x="1263" y="1316"/>
                  </a:lnTo>
                  <a:lnTo>
                    <a:pt x="1277" y="1312"/>
                  </a:lnTo>
                  <a:lnTo>
                    <a:pt x="1291" y="1308"/>
                  </a:lnTo>
                  <a:lnTo>
                    <a:pt x="1307" y="1300"/>
                  </a:lnTo>
                  <a:lnTo>
                    <a:pt x="1307" y="1300"/>
                  </a:lnTo>
                  <a:lnTo>
                    <a:pt x="1311" y="1298"/>
                  </a:lnTo>
                  <a:lnTo>
                    <a:pt x="1313" y="1294"/>
                  </a:lnTo>
                  <a:lnTo>
                    <a:pt x="1315" y="1284"/>
                  </a:lnTo>
                  <a:lnTo>
                    <a:pt x="1313" y="1268"/>
                  </a:lnTo>
                  <a:lnTo>
                    <a:pt x="1313" y="1268"/>
                  </a:lnTo>
                  <a:lnTo>
                    <a:pt x="1307" y="1244"/>
                  </a:lnTo>
                  <a:lnTo>
                    <a:pt x="1305" y="1220"/>
                  </a:lnTo>
                  <a:lnTo>
                    <a:pt x="1305" y="1210"/>
                  </a:lnTo>
                  <a:lnTo>
                    <a:pt x="1307" y="1198"/>
                  </a:lnTo>
                  <a:lnTo>
                    <a:pt x="1309" y="1188"/>
                  </a:lnTo>
                  <a:lnTo>
                    <a:pt x="1313" y="1178"/>
                  </a:lnTo>
                  <a:lnTo>
                    <a:pt x="1313" y="1178"/>
                  </a:lnTo>
                  <a:lnTo>
                    <a:pt x="1321" y="1168"/>
                  </a:lnTo>
                  <a:lnTo>
                    <a:pt x="1326" y="1161"/>
                  </a:lnTo>
                  <a:lnTo>
                    <a:pt x="1334" y="1153"/>
                  </a:lnTo>
                  <a:lnTo>
                    <a:pt x="1344" y="1147"/>
                  </a:lnTo>
                  <a:lnTo>
                    <a:pt x="1364" y="1137"/>
                  </a:lnTo>
                  <a:lnTo>
                    <a:pt x="1388" y="1129"/>
                  </a:lnTo>
                  <a:lnTo>
                    <a:pt x="1388" y="1129"/>
                  </a:lnTo>
                  <a:lnTo>
                    <a:pt x="1390" y="1127"/>
                  </a:lnTo>
                  <a:lnTo>
                    <a:pt x="1390" y="1127"/>
                  </a:lnTo>
                  <a:lnTo>
                    <a:pt x="1406" y="1103"/>
                  </a:lnTo>
                  <a:lnTo>
                    <a:pt x="1406" y="1103"/>
                  </a:lnTo>
                  <a:lnTo>
                    <a:pt x="1436" y="1057"/>
                  </a:lnTo>
                  <a:lnTo>
                    <a:pt x="1448" y="1033"/>
                  </a:lnTo>
                  <a:lnTo>
                    <a:pt x="1458" y="1011"/>
                  </a:lnTo>
                  <a:lnTo>
                    <a:pt x="1458" y="1011"/>
                  </a:lnTo>
                  <a:lnTo>
                    <a:pt x="1466" y="996"/>
                  </a:lnTo>
                  <a:lnTo>
                    <a:pt x="1466" y="996"/>
                  </a:lnTo>
                  <a:lnTo>
                    <a:pt x="1470" y="972"/>
                  </a:lnTo>
                  <a:lnTo>
                    <a:pt x="1470" y="972"/>
                  </a:lnTo>
                  <a:lnTo>
                    <a:pt x="1462" y="970"/>
                  </a:lnTo>
                  <a:lnTo>
                    <a:pt x="1448" y="970"/>
                  </a:lnTo>
                  <a:lnTo>
                    <a:pt x="1448" y="970"/>
                  </a:lnTo>
                  <a:lnTo>
                    <a:pt x="1424" y="970"/>
                  </a:lnTo>
                  <a:lnTo>
                    <a:pt x="1416" y="970"/>
                  </a:lnTo>
                  <a:lnTo>
                    <a:pt x="1416" y="970"/>
                  </a:lnTo>
                  <a:lnTo>
                    <a:pt x="1406" y="972"/>
                  </a:lnTo>
                  <a:lnTo>
                    <a:pt x="1406" y="972"/>
                  </a:lnTo>
                  <a:lnTo>
                    <a:pt x="1388" y="970"/>
                  </a:lnTo>
                  <a:lnTo>
                    <a:pt x="1370" y="966"/>
                  </a:lnTo>
                  <a:lnTo>
                    <a:pt x="1354" y="962"/>
                  </a:lnTo>
                  <a:lnTo>
                    <a:pt x="1338" y="954"/>
                  </a:lnTo>
                  <a:lnTo>
                    <a:pt x="1326" y="944"/>
                  </a:lnTo>
                  <a:lnTo>
                    <a:pt x="1313" y="932"/>
                  </a:lnTo>
                  <a:lnTo>
                    <a:pt x="1303" y="918"/>
                  </a:lnTo>
                  <a:lnTo>
                    <a:pt x="1293" y="902"/>
                  </a:lnTo>
                  <a:lnTo>
                    <a:pt x="1293" y="902"/>
                  </a:lnTo>
                  <a:lnTo>
                    <a:pt x="1283" y="894"/>
                  </a:lnTo>
                  <a:lnTo>
                    <a:pt x="1269" y="886"/>
                  </a:lnTo>
                  <a:lnTo>
                    <a:pt x="1269" y="886"/>
                  </a:lnTo>
                  <a:lnTo>
                    <a:pt x="1257" y="880"/>
                  </a:lnTo>
                  <a:lnTo>
                    <a:pt x="1257" y="880"/>
                  </a:lnTo>
                  <a:lnTo>
                    <a:pt x="1229" y="866"/>
                  </a:lnTo>
                  <a:lnTo>
                    <a:pt x="1229" y="866"/>
                  </a:lnTo>
                  <a:lnTo>
                    <a:pt x="1201" y="852"/>
                  </a:lnTo>
                  <a:lnTo>
                    <a:pt x="1201" y="852"/>
                  </a:lnTo>
                  <a:lnTo>
                    <a:pt x="1181" y="842"/>
                  </a:lnTo>
                  <a:lnTo>
                    <a:pt x="1173" y="838"/>
                  </a:lnTo>
                  <a:lnTo>
                    <a:pt x="1165" y="836"/>
                  </a:lnTo>
                  <a:lnTo>
                    <a:pt x="1165" y="836"/>
                  </a:lnTo>
                  <a:lnTo>
                    <a:pt x="1163" y="838"/>
                  </a:lnTo>
                  <a:lnTo>
                    <a:pt x="1159" y="840"/>
                  </a:lnTo>
                  <a:lnTo>
                    <a:pt x="1156" y="846"/>
                  </a:lnTo>
                  <a:lnTo>
                    <a:pt x="1156" y="846"/>
                  </a:lnTo>
                  <a:lnTo>
                    <a:pt x="1150" y="852"/>
                  </a:lnTo>
                  <a:lnTo>
                    <a:pt x="1144" y="856"/>
                  </a:lnTo>
                  <a:lnTo>
                    <a:pt x="1132" y="862"/>
                  </a:lnTo>
                  <a:lnTo>
                    <a:pt x="1118" y="866"/>
                  </a:lnTo>
                  <a:lnTo>
                    <a:pt x="1106" y="866"/>
                  </a:lnTo>
                  <a:lnTo>
                    <a:pt x="1106" y="866"/>
                  </a:lnTo>
                  <a:lnTo>
                    <a:pt x="1094" y="866"/>
                  </a:lnTo>
                  <a:lnTo>
                    <a:pt x="1084" y="864"/>
                  </a:lnTo>
                  <a:lnTo>
                    <a:pt x="1072" y="860"/>
                  </a:lnTo>
                  <a:lnTo>
                    <a:pt x="1062" y="852"/>
                  </a:lnTo>
                  <a:lnTo>
                    <a:pt x="1062" y="852"/>
                  </a:lnTo>
                  <a:lnTo>
                    <a:pt x="1050" y="844"/>
                  </a:lnTo>
                  <a:lnTo>
                    <a:pt x="1040" y="838"/>
                  </a:lnTo>
                  <a:lnTo>
                    <a:pt x="1014" y="825"/>
                  </a:lnTo>
                  <a:lnTo>
                    <a:pt x="1014" y="825"/>
                  </a:lnTo>
                  <a:lnTo>
                    <a:pt x="989" y="811"/>
                  </a:lnTo>
                  <a:lnTo>
                    <a:pt x="961" y="795"/>
                  </a:lnTo>
                  <a:lnTo>
                    <a:pt x="947" y="783"/>
                  </a:lnTo>
                  <a:lnTo>
                    <a:pt x="935" y="771"/>
                  </a:lnTo>
                  <a:lnTo>
                    <a:pt x="923" y="757"/>
                  </a:lnTo>
                  <a:lnTo>
                    <a:pt x="913" y="741"/>
                  </a:lnTo>
                  <a:lnTo>
                    <a:pt x="913" y="741"/>
                  </a:lnTo>
                  <a:lnTo>
                    <a:pt x="891" y="739"/>
                  </a:lnTo>
                  <a:lnTo>
                    <a:pt x="891" y="739"/>
                  </a:lnTo>
                  <a:lnTo>
                    <a:pt x="889" y="739"/>
                  </a:lnTo>
                  <a:lnTo>
                    <a:pt x="889" y="739"/>
                  </a:lnTo>
                  <a:lnTo>
                    <a:pt x="879" y="743"/>
                  </a:lnTo>
                  <a:lnTo>
                    <a:pt x="869" y="745"/>
                  </a:lnTo>
                  <a:lnTo>
                    <a:pt x="869" y="745"/>
                  </a:lnTo>
                  <a:lnTo>
                    <a:pt x="861" y="747"/>
                  </a:lnTo>
                  <a:lnTo>
                    <a:pt x="861" y="747"/>
                  </a:lnTo>
                  <a:lnTo>
                    <a:pt x="855" y="747"/>
                  </a:lnTo>
                  <a:lnTo>
                    <a:pt x="855" y="747"/>
                  </a:lnTo>
                  <a:lnTo>
                    <a:pt x="843" y="743"/>
                  </a:lnTo>
                  <a:lnTo>
                    <a:pt x="833" y="737"/>
                  </a:lnTo>
                  <a:lnTo>
                    <a:pt x="826" y="727"/>
                  </a:lnTo>
                  <a:lnTo>
                    <a:pt x="822" y="717"/>
                  </a:lnTo>
                  <a:lnTo>
                    <a:pt x="818" y="705"/>
                  </a:lnTo>
                  <a:lnTo>
                    <a:pt x="818" y="703"/>
                  </a:lnTo>
                  <a:lnTo>
                    <a:pt x="818" y="703"/>
                  </a:lnTo>
                  <a:lnTo>
                    <a:pt x="794" y="703"/>
                  </a:lnTo>
                  <a:lnTo>
                    <a:pt x="794" y="703"/>
                  </a:lnTo>
                  <a:lnTo>
                    <a:pt x="778" y="703"/>
                  </a:lnTo>
                  <a:lnTo>
                    <a:pt x="778" y="703"/>
                  </a:lnTo>
                  <a:lnTo>
                    <a:pt x="762" y="701"/>
                  </a:lnTo>
                  <a:lnTo>
                    <a:pt x="744" y="693"/>
                  </a:lnTo>
                  <a:lnTo>
                    <a:pt x="734" y="687"/>
                  </a:lnTo>
                  <a:lnTo>
                    <a:pt x="724" y="681"/>
                  </a:lnTo>
                  <a:lnTo>
                    <a:pt x="718" y="673"/>
                  </a:lnTo>
                  <a:lnTo>
                    <a:pt x="712" y="662"/>
                  </a:lnTo>
                  <a:lnTo>
                    <a:pt x="712" y="662"/>
                  </a:lnTo>
                  <a:lnTo>
                    <a:pt x="708" y="650"/>
                  </a:lnTo>
                  <a:lnTo>
                    <a:pt x="708" y="638"/>
                  </a:lnTo>
                  <a:lnTo>
                    <a:pt x="712" y="626"/>
                  </a:lnTo>
                  <a:lnTo>
                    <a:pt x="716" y="614"/>
                  </a:lnTo>
                  <a:lnTo>
                    <a:pt x="726" y="598"/>
                  </a:lnTo>
                  <a:lnTo>
                    <a:pt x="734" y="588"/>
                  </a:lnTo>
                  <a:lnTo>
                    <a:pt x="734" y="588"/>
                  </a:lnTo>
                  <a:lnTo>
                    <a:pt x="750" y="568"/>
                  </a:lnTo>
                  <a:lnTo>
                    <a:pt x="760" y="554"/>
                  </a:lnTo>
                  <a:lnTo>
                    <a:pt x="764" y="546"/>
                  </a:lnTo>
                  <a:lnTo>
                    <a:pt x="764" y="544"/>
                  </a:lnTo>
                  <a:lnTo>
                    <a:pt x="764" y="544"/>
                  </a:lnTo>
                  <a:lnTo>
                    <a:pt x="762" y="540"/>
                  </a:lnTo>
                  <a:lnTo>
                    <a:pt x="758" y="534"/>
                  </a:lnTo>
                  <a:lnTo>
                    <a:pt x="746" y="522"/>
                  </a:lnTo>
                  <a:lnTo>
                    <a:pt x="728" y="506"/>
                  </a:lnTo>
                  <a:lnTo>
                    <a:pt x="728" y="506"/>
                  </a:lnTo>
                  <a:lnTo>
                    <a:pt x="716" y="497"/>
                  </a:lnTo>
                  <a:lnTo>
                    <a:pt x="704" y="487"/>
                  </a:lnTo>
                  <a:lnTo>
                    <a:pt x="694" y="473"/>
                  </a:lnTo>
                  <a:lnTo>
                    <a:pt x="686" y="461"/>
                  </a:lnTo>
                  <a:lnTo>
                    <a:pt x="680" y="445"/>
                  </a:lnTo>
                  <a:lnTo>
                    <a:pt x="674" y="431"/>
                  </a:lnTo>
                  <a:lnTo>
                    <a:pt x="670" y="415"/>
                  </a:lnTo>
                  <a:lnTo>
                    <a:pt x="666" y="397"/>
                  </a:lnTo>
                  <a:lnTo>
                    <a:pt x="666" y="397"/>
                  </a:lnTo>
                  <a:lnTo>
                    <a:pt x="664" y="381"/>
                  </a:lnTo>
                  <a:lnTo>
                    <a:pt x="666" y="365"/>
                  </a:lnTo>
                  <a:lnTo>
                    <a:pt x="666" y="349"/>
                  </a:lnTo>
                  <a:lnTo>
                    <a:pt x="670" y="334"/>
                  </a:lnTo>
                  <a:lnTo>
                    <a:pt x="674" y="320"/>
                  </a:lnTo>
                  <a:lnTo>
                    <a:pt x="680" y="306"/>
                  </a:lnTo>
                  <a:lnTo>
                    <a:pt x="688" y="292"/>
                  </a:lnTo>
                  <a:lnTo>
                    <a:pt x="698" y="280"/>
                  </a:lnTo>
                  <a:lnTo>
                    <a:pt x="698" y="280"/>
                  </a:lnTo>
                  <a:lnTo>
                    <a:pt x="714" y="258"/>
                  </a:lnTo>
                  <a:lnTo>
                    <a:pt x="728" y="242"/>
                  </a:lnTo>
                  <a:lnTo>
                    <a:pt x="728" y="242"/>
                  </a:lnTo>
                  <a:lnTo>
                    <a:pt x="716" y="226"/>
                  </a:lnTo>
                  <a:lnTo>
                    <a:pt x="698" y="206"/>
                  </a:lnTo>
                  <a:lnTo>
                    <a:pt x="696" y="206"/>
                  </a:lnTo>
                  <a:lnTo>
                    <a:pt x="696" y="206"/>
                  </a:lnTo>
                  <a:lnTo>
                    <a:pt x="684" y="190"/>
                  </a:lnTo>
                  <a:lnTo>
                    <a:pt x="680" y="180"/>
                  </a:lnTo>
                  <a:lnTo>
                    <a:pt x="676" y="169"/>
                  </a:lnTo>
                  <a:lnTo>
                    <a:pt x="674" y="159"/>
                  </a:lnTo>
                  <a:lnTo>
                    <a:pt x="672" y="147"/>
                  </a:lnTo>
                  <a:lnTo>
                    <a:pt x="674" y="135"/>
                  </a:lnTo>
                  <a:lnTo>
                    <a:pt x="678" y="125"/>
                  </a:lnTo>
                  <a:lnTo>
                    <a:pt x="678" y="125"/>
                  </a:lnTo>
                  <a:lnTo>
                    <a:pt x="698" y="89"/>
                  </a:lnTo>
                  <a:lnTo>
                    <a:pt x="698" y="89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655" y="89"/>
                  </a:lnTo>
                  <a:lnTo>
                    <a:pt x="635" y="87"/>
                  </a:lnTo>
                  <a:lnTo>
                    <a:pt x="635" y="87"/>
                  </a:lnTo>
                  <a:lnTo>
                    <a:pt x="615" y="83"/>
                  </a:lnTo>
                  <a:lnTo>
                    <a:pt x="597" y="75"/>
                  </a:lnTo>
                  <a:lnTo>
                    <a:pt x="579" y="67"/>
                  </a:lnTo>
                  <a:lnTo>
                    <a:pt x="563" y="57"/>
                  </a:lnTo>
                  <a:lnTo>
                    <a:pt x="531" y="33"/>
                  </a:lnTo>
                  <a:lnTo>
                    <a:pt x="501" y="7"/>
                  </a:lnTo>
                  <a:lnTo>
                    <a:pt x="501" y="7"/>
                  </a:lnTo>
                  <a:lnTo>
                    <a:pt x="492" y="0"/>
                  </a:lnTo>
                  <a:lnTo>
                    <a:pt x="490" y="5"/>
                  </a:lnTo>
                  <a:lnTo>
                    <a:pt x="490" y="5"/>
                  </a:lnTo>
                  <a:lnTo>
                    <a:pt x="484" y="29"/>
                  </a:lnTo>
                  <a:lnTo>
                    <a:pt x="474" y="49"/>
                  </a:lnTo>
                  <a:lnTo>
                    <a:pt x="464" y="67"/>
                  </a:lnTo>
                  <a:lnTo>
                    <a:pt x="450" y="81"/>
                  </a:lnTo>
                  <a:lnTo>
                    <a:pt x="436" y="95"/>
                  </a:lnTo>
                  <a:lnTo>
                    <a:pt x="418" y="105"/>
                  </a:lnTo>
                  <a:lnTo>
                    <a:pt x="398" y="113"/>
                  </a:lnTo>
                  <a:lnTo>
                    <a:pt x="376" y="119"/>
                  </a:lnTo>
                  <a:lnTo>
                    <a:pt x="384" y="125"/>
                  </a:lnTo>
                  <a:lnTo>
                    <a:pt x="430" y="165"/>
                  </a:lnTo>
                  <a:lnTo>
                    <a:pt x="430" y="165"/>
                  </a:lnTo>
                  <a:lnTo>
                    <a:pt x="436" y="170"/>
                  </a:lnTo>
                  <a:lnTo>
                    <a:pt x="440" y="178"/>
                  </a:lnTo>
                  <a:lnTo>
                    <a:pt x="444" y="188"/>
                  </a:lnTo>
                  <a:lnTo>
                    <a:pt x="444" y="196"/>
                  </a:lnTo>
                  <a:lnTo>
                    <a:pt x="444" y="196"/>
                  </a:lnTo>
                  <a:lnTo>
                    <a:pt x="442" y="206"/>
                  </a:lnTo>
                  <a:lnTo>
                    <a:pt x="440" y="214"/>
                  </a:lnTo>
                  <a:lnTo>
                    <a:pt x="434" y="222"/>
                  </a:lnTo>
                  <a:lnTo>
                    <a:pt x="428" y="228"/>
                  </a:lnTo>
                  <a:lnTo>
                    <a:pt x="428" y="228"/>
                  </a:lnTo>
                  <a:lnTo>
                    <a:pt x="396" y="252"/>
                  </a:lnTo>
                  <a:lnTo>
                    <a:pt x="396" y="252"/>
                  </a:lnTo>
                  <a:lnTo>
                    <a:pt x="323" y="310"/>
                  </a:lnTo>
                  <a:lnTo>
                    <a:pt x="323" y="310"/>
                  </a:lnTo>
                  <a:lnTo>
                    <a:pt x="309" y="322"/>
                  </a:lnTo>
                  <a:lnTo>
                    <a:pt x="297" y="337"/>
                  </a:lnTo>
                  <a:lnTo>
                    <a:pt x="297" y="337"/>
                  </a:lnTo>
                  <a:lnTo>
                    <a:pt x="281" y="357"/>
                  </a:lnTo>
                  <a:lnTo>
                    <a:pt x="263" y="375"/>
                  </a:lnTo>
                  <a:lnTo>
                    <a:pt x="245" y="389"/>
                  </a:lnTo>
                  <a:lnTo>
                    <a:pt x="225" y="401"/>
                  </a:lnTo>
                  <a:lnTo>
                    <a:pt x="203" y="413"/>
                  </a:lnTo>
                  <a:lnTo>
                    <a:pt x="183" y="419"/>
                  </a:lnTo>
                  <a:lnTo>
                    <a:pt x="162" y="425"/>
                  </a:lnTo>
                  <a:lnTo>
                    <a:pt x="140" y="425"/>
                  </a:lnTo>
                  <a:lnTo>
                    <a:pt x="140" y="425"/>
                  </a:lnTo>
                  <a:lnTo>
                    <a:pt x="122" y="425"/>
                  </a:lnTo>
                  <a:lnTo>
                    <a:pt x="122" y="425"/>
                  </a:lnTo>
                  <a:lnTo>
                    <a:pt x="116" y="465"/>
                  </a:lnTo>
                  <a:lnTo>
                    <a:pt x="112" y="485"/>
                  </a:lnTo>
                  <a:lnTo>
                    <a:pt x="106" y="504"/>
                  </a:lnTo>
                  <a:lnTo>
                    <a:pt x="96" y="524"/>
                  </a:lnTo>
                  <a:lnTo>
                    <a:pt x="86" y="542"/>
                  </a:lnTo>
                  <a:lnTo>
                    <a:pt x="70" y="562"/>
                  </a:lnTo>
                  <a:lnTo>
                    <a:pt x="54" y="580"/>
                  </a:lnTo>
                  <a:lnTo>
                    <a:pt x="54" y="580"/>
                  </a:lnTo>
                  <a:lnTo>
                    <a:pt x="42" y="592"/>
                  </a:lnTo>
                  <a:lnTo>
                    <a:pt x="32" y="608"/>
                  </a:lnTo>
                  <a:lnTo>
                    <a:pt x="14" y="648"/>
                  </a:lnTo>
                  <a:lnTo>
                    <a:pt x="14" y="648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2" y="681"/>
                  </a:lnTo>
                  <a:lnTo>
                    <a:pt x="2" y="685"/>
                  </a:lnTo>
                  <a:lnTo>
                    <a:pt x="2" y="685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20" y="769"/>
                  </a:lnTo>
                  <a:lnTo>
                    <a:pt x="20" y="769"/>
                  </a:lnTo>
                  <a:lnTo>
                    <a:pt x="22" y="775"/>
                  </a:lnTo>
                  <a:lnTo>
                    <a:pt x="22" y="781"/>
                  </a:lnTo>
                  <a:lnTo>
                    <a:pt x="22" y="797"/>
                  </a:lnTo>
                  <a:lnTo>
                    <a:pt x="22" y="797"/>
                  </a:lnTo>
                  <a:lnTo>
                    <a:pt x="28" y="825"/>
                  </a:lnTo>
                  <a:lnTo>
                    <a:pt x="28" y="825"/>
                  </a:lnTo>
                  <a:lnTo>
                    <a:pt x="28" y="834"/>
                  </a:lnTo>
                  <a:lnTo>
                    <a:pt x="28" y="840"/>
                  </a:lnTo>
                  <a:lnTo>
                    <a:pt x="28" y="840"/>
                  </a:lnTo>
                  <a:lnTo>
                    <a:pt x="38" y="862"/>
                  </a:lnTo>
                  <a:lnTo>
                    <a:pt x="46" y="884"/>
                  </a:lnTo>
                  <a:lnTo>
                    <a:pt x="48" y="906"/>
                  </a:lnTo>
                  <a:lnTo>
                    <a:pt x="50" y="928"/>
                  </a:lnTo>
                  <a:lnTo>
                    <a:pt x="50" y="948"/>
                  </a:lnTo>
                  <a:lnTo>
                    <a:pt x="48" y="970"/>
                  </a:lnTo>
                  <a:lnTo>
                    <a:pt x="40" y="1009"/>
                  </a:lnTo>
                  <a:lnTo>
                    <a:pt x="40" y="1009"/>
                  </a:lnTo>
                  <a:lnTo>
                    <a:pt x="38" y="1023"/>
                  </a:lnTo>
                  <a:lnTo>
                    <a:pt x="38" y="1023"/>
                  </a:lnTo>
                  <a:lnTo>
                    <a:pt x="36" y="1041"/>
                  </a:lnTo>
                  <a:lnTo>
                    <a:pt x="36" y="1055"/>
                  </a:lnTo>
                  <a:lnTo>
                    <a:pt x="40" y="1069"/>
                  </a:lnTo>
                  <a:lnTo>
                    <a:pt x="44" y="1079"/>
                  </a:lnTo>
                  <a:lnTo>
                    <a:pt x="48" y="1089"/>
                  </a:lnTo>
                  <a:lnTo>
                    <a:pt x="56" y="1097"/>
                  </a:lnTo>
                  <a:lnTo>
                    <a:pt x="70" y="1109"/>
                  </a:lnTo>
                  <a:lnTo>
                    <a:pt x="70" y="1109"/>
                  </a:lnTo>
                  <a:lnTo>
                    <a:pt x="84" y="1121"/>
                  </a:lnTo>
                  <a:lnTo>
                    <a:pt x="98" y="1133"/>
                  </a:lnTo>
                  <a:lnTo>
                    <a:pt x="110" y="1145"/>
                  </a:lnTo>
                  <a:lnTo>
                    <a:pt x="118" y="1159"/>
                  </a:lnTo>
                  <a:lnTo>
                    <a:pt x="118" y="1159"/>
                  </a:lnTo>
                  <a:lnTo>
                    <a:pt x="136" y="1184"/>
                  </a:lnTo>
                  <a:lnTo>
                    <a:pt x="144" y="1192"/>
                  </a:lnTo>
                  <a:lnTo>
                    <a:pt x="152" y="1200"/>
                  </a:lnTo>
                  <a:lnTo>
                    <a:pt x="160" y="1204"/>
                  </a:lnTo>
                  <a:lnTo>
                    <a:pt x="165" y="1206"/>
                  </a:lnTo>
                  <a:lnTo>
                    <a:pt x="181" y="1208"/>
                  </a:lnTo>
                  <a:lnTo>
                    <a:pt x="181" y="1208"/>
                  </a:lnTo>
                  <a:lnTo>
                    <a:pt x="195" y="1208"/>
                  </a:lnTo>
                  <a:lnTo>
                    <a:pt x="195" y="1208"/>
                  </a:lnTo>
                  <a:lnTo>
                    <a:pt x="203" y="1206"/>
                  </a:lnTo>
                  <a:lnTo>
                    <a:pt x="203" y="1206"/>
                  </a:lnTo>
                  <a:lnTo>
                    <a:pt x="211" y="1208"/>
                  </a:lnTo>
                  <a:lnTo>
                    <a:pt x="219" y="1210"/>
                  </a:lnTo>
                  <a:lnTo>
                    <a:pt x="233" y="1216"/>
                  </a:lnTo>
                  <a:lnTo>
                    <a:pt x="241" y="1224"/>
                  </a:lnTo>
                  <a:lnTo>
                    <a:pt x="247" y="1230"/>
                  </a:lnTo>
                  <a:lnTo>
                    <a:pt x="247" y="1230"/>
                  </a:lnTo>
                  <a:lnTo>
                    <a:pt x="255" y="1240"/>
                  </a:lnTo>
                  <a:lnTo>
                    <a:pt x="265" y="1256"/>
                  </a:lnTo>
                  <a:lnTo>
                    <a:pt x="265" y="1256"/>
                  </a:lnTo>
                  <a:lnTo>
                    <a:pt x="281" y="1284"/>
                  </a:lnTo>
                  <a:lnTo>
                    <a:pt x="281" y="1284"/>
                  </a:lnTo>
                  <a:lnTo>
                    <a:pt x="289" y="1288"/>
                  </a:lnTo>
                  <a:lnTo>
                    <a:pt x="297" y="1296"/>
                  </a:lnTo>
                  <a:lnTo>
                    <a:pt x="297" y="1296"/>
                  </a:lnTo>
                  <a:lnTo>
                    <a:pt x="327" y="1328"/>
                  </a:lnTo>
                  <a:lnTo>
                    <a:pt x="327" y="1328"/>
                  </a:lnTo>
                  <a:lnTo>
                    <a:pt x="362" y="1369"/>
                  </a:lnTo>
                  <a:lnTo>
                    <a:pt x="378" y="1391"/>
                  </a:lnTo>
                  <a:lnTo>
                    <a:pt x="392" y="1415"/>
                  </a:lnTo>
                  <a:lnTo>
                    <a:pt x="392" y="1415"/>
                  </a:lnTo>
                  <a:lnTo>
                    <a:pt x="406" y="1437"/>
                  </a:lnTo>
                  <a:lnTo>
                    <a:pt x="426" y="1457"/>
                  </a:lnTo>
                  <a:lnTo>
                    <a:pt x="448" y="1477"/>
                  </a:lnTo>
                  <a:lnTo>
                    <a:pt x="472" y="1491"/>
                  </a:lnTo>
                  <a:lnTo>
                    <a:pt x="499" y="1504"/>
                  </a:lnTo>
                  <a:lnTo>
                    <a:pt x="527" y="1514"/>
                  </a:lnTo>
                  <a:lnTo>
                    <a:pt x="557" y="1520"/>
                  </a:lnTo>
                  <a:lnTo>
                    <a:pt x="587" y="1522"/>
                  </a:lnTo>
                  <a:lnTo>
                    <a:pt x="587" y="1522"/>
                  </a:lnTo>
                  <a:lnTo>
                    <a:pt x="607" y="1520"/>
                  </a:lnTo>
                  <a:lnTo>
                    <a:pt x="627" y="1518"/>
                  </a:lnTo>
                  <a:lnTo>
                    <a:pt x="645" y="1512"/>
                  </a:lnTo>
                  <a:lnTo>
                    <a:pt x="661" y="1506"/>
                  </a:lnTo>
                  <a:lnTo>
                    <a:pt x="661" y="1506"/>
                  </a:lnTo>
                  <a:lnTo>
                    <a:pt x="694" y="1491"/>
                  </a:lnTo>
                  <a:lnTo>
                    <a:pt x="708" y="1487"/>
                  </a:lnTo>
                  <a:lnTo>
                    <a:pt x="722" y="1485"/>
                  </a:lnTo>
                  <a:lnTo>
                    <a:pt x="722" y="1485"/>
                  </a:lnTo>
                  <a:lnTo>
                    <a:pt x="734" y="1487"/>
                  </a:lnTo>
                  <a:lnTo>
                    <a:pt x="744" y="1489"/>
                  </a:lnTo>
                  <a:lnTo>
                    <a:pt x="754" y="1493"/>
                  </a:lnTo>
                  <a:lnTo>
                    <a:pt x="762" y="1498"/>
                  </a:lnTo>
                  <a:lnTo>
                    <a:pt x="778" y="1514"/>
                  </a:lnTo>
                  <a:lnTo>
                    <a:pt x="796" y="1534"/>
                  </a:lnTo>
                  <a:lnTo>
                    <a:pt x="796" y="1534"/>
                  </a:lnTo>
                  <a:lnTo>
                    <a:pt x="802" y="1544"/>
                  </a:lnTo>
                  <a:lnTo>
                    <a:pt x="804" y="1556"/>
                  </a:lnTo>
                  <a:lnTo>
                    <a:pt x="804" y="1568"/>
                  </a:lnTo>
                  <a:lnTo>
                    <a:pt x="800" y="1578"/>
                  </a:lnTo>
                  <a:lnTo>
                    <a:pt x="800" y="1578"/>
                  </a:lnTo>
                  <a:lnTo>
                    <a:pt x="790" y="1600"/>
                  </a:lnTo>
                  <a:lnTo>
                    <a:pt x="790" y="1600"/>
                  </a:lnTo>
                  <a:lnTo>
                    <a:pt x="810" y="1606"/>
                  </a:lnTo>
                  <a:lnTo>
                    <a:pt x="810" y="1606"/>
                  </a:lnTo>
                  <a:lnTo>
                    <a:pt x="833" y="1612"/>
                  </a:lnTo>
                  <a:lnTo>
                    <a:pt x="847" y="1618"/>
                  </a:lnTo>
                  <a:lnTo>
                    <a:pt x="861" y="1628"/>
                  </a:lnTo>
                  <a:lnTo>
                    <a:pt x="875" y="1640"/>
                  </a:lnTo>
                  <a:lnTo>
                    <a:pt x="881" y="1648"/>
                  </a:lnTo>
                  <a:lnTo>
                    <a:pt x="887" y="1658"/>
                  </a:lnTo>
                  <a:lnTo>
                    <a:pt x="891" y="1667"/>
                  </a:lnTo>
                  <a:lnTo>
                    <a:pt x="895" y="1679"/>
                  </a:lnTo>
                  <a:lnTo>
                    <a:pt x="897" y="1693"/>
                  </a:lnTo>
                  <a:lnTo>
                    <a:pt x="899" y="1707"/>
                  </a:lnTo>
                  <a:lnTo>
                    <a:pt x="899" y="1707"/>
                  </a:lnTo>
                  <a:lnTo>
                    <a:pt x="901" y="1735"/>
                  </a:lnTo>
                  <a:lnTo>
                    <a:pt x="905" y="1761"/>
                  </a:lnTo>
                  <a:lnTo>
                    <a:pt x="905" y="1761"/>
                  </a:lnTo>
                  <a:lnTo>
                    <a:pt x="909" y="1785"/>
                  </a:lnTo>
                  <a:lnTo>
                    <a:pt x="909" y="1785"/>
                  </a:lnTo>
                  <a:lnTo>
                    <a:pt x="909" y="1795"/>
                  </a:lnTo>
                  <a:lnTo>
                    <a:pt x="907" y="1805"/>
                  </a:lnTo>
                  <a:lnTo>
                    <a:pt x="907" y="1805"/>
                  </a:lnTo>
                  <a:lnTo>
                    <a:pt x="907" y="1811"/>
                  </a:lnTo>
                  <a:lnTo>
                    <a:pt x="907" y="1811"/>
                  </a:lnTo>
                  <a:lnTo>
                    <a:pt x="921" y="1823"/>
                  </a:lnTo>
                  <a:lnTo>
                    <a:pt x="931" y="1834"/>
                  </a:lnTo>
                  <a:lnTo>
                    <a:pt x="931" y="1834"/>
                  </a:lnTo>
                  <a:lnTo>
                    <a:pt x="939" y="1836"/>
                  </a:lnTo>
                  <a:lnTo>
                    <a:pt x="953" y="1836"/>
                  </a:lnTo>
                  <a:lnTo>
                    <a:pt x="953" y="1836"/>
                  </a:lnTo>
                  <a:lnTo>
                    <a:pt x="967" y="1836"/>
                  </a:lnTo>
                  <a:lnTo>
                    <a:pt x="979" y="1834"/>
                  </a:lnTo>
                  <a:lnTo>
                    <a:pt x="989" y="1832"/>
                  </a:lnTo>
                  <a:lnTo>
                    <a:pt x="996" y="1831"/>
                  </a:lnTo>
                  <a:lnTo>
                    <a:pt x="996" y="1831"/>
                  </a:lnTo>
                  <a:lnTo>
                    <a:pt x="1018" y="1819"/>
                  </a:lnTo>
                  <a:lnTo>
                    <a:pt x="1040" y="1813"/>
                  </a:lnTo>
                  <a:lnTo>
                    <a:pt x="1040" y="1813"/>
                  </a:lnTo>
                  <a:lnTo>
                    <a:pt x="1024" y="1787"/>
                  </a:lnTo>
                  <a:lnTo>
                    <a:pt x="1012" y="1763"/>
                  </a:lnTo>
                  <a:lnTo>
                    <a:pt x="1012" y="1763"/>
                  </a:lnTo>
                  <a:lnTo>
                    <a:pt x="1006" y="1747"/>
                  </a:lnTo>
                  <a:lnTo>
                    <a:pt x="1004" y="1733"/>
                  </a:lnTo>
                  <a:lnTo>
                    <a:pt x="1004" y="17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7" name="Freeform 7"/>
            <p:cNvSpPr>
              <a:spLocks/>
            </p:cNvSpPr>
            <p:nvPr/>
          </p:nvSpPr>
          <p:spPr bwMode="auto">
            <a:xfrm>
              <a:off x="7482006" y="2793208"/>
              <a:ext cx="192691" cy="240556"/>
            </a:xfrm>
            <a:custGeom>
              <a:avLst/>
              <a:gdLst>
                <a:gd name="T0" fmla="*/ 117 w 1163"/>
                <a:gd name="T1" fmla="*/ 1063 h 1467"/>
                <a:gd name="T2" fmla="*/ 169 w 1163"/>
                <a:gd name="T3" fmla="*/ 1091 h 1467"/>
                <a:gd name="T4" fmla="*/ 213 w 1163"/>
                <a:gd name="T5" fmla="*/ 1077 h 1467"/>
                <a:gd name="T6" fmla="*/ 231 w 1163"/>
                <a:gd name="T7" fmla="*/ 1077 h 1467"/>
                <a:gd name="T8" fmla="*/ 268 w 1163"/>
                <a:gd name="T9" fmla="*/ 1093 h 1467"/>
                <a:gd name="T10" fmla="*/ 284 w 1163"/>
                <a:gd name="T11" fmla="*/ 1121 h 1467"/>
                <a:gd name="T12" fmla="*/ 296 w 1163"/>
                <a:gd name="T13" fmla="*/ 1177 h 1467"/>
                <a:gd name="T14" fmla="*/ 320 w 1163"/>
                <a:gd name="T15" fmla="*/ 1204 h 1467"/>
                <a:gd name="T16" fmla="*/ 386 w 1163"/>
                <a:gd name="T17" fmla="*/ 1226 h 1467"/>
                <a:gd name="T18" fmla="*/ 445 w 1163"/>
                <a:gd name="T19" fmla="*/ 1262 h 1467"/>
                <a:gd name="T20" fmla="*/ 457 w 1163"/>
                <a:gd name="T21" fmla="*/ 1310 h 1467"/>
                <a:gd name="T22" fmla="*/ 437 w 1163"/>
                <a:gd name="T23" fmla="*/ 1342 h 1467"/>
                <a:gd name="T24" fmla="*/ 386 w 1163"/>
                <a:gd name="T25" fmla="*/ 1373 h 1467"/>
                <a:gd name="T26" fmla="*/ 372 w 1163"/>
                <a:gd name="T27" fmla="*/ 1411 h 1467"/>
                <a:gd name="T28" fmla="*/ 461 w 1163"/>
                <a:gd name="T29" fmla="*/ 1433 h 1467"/>
                <a:gd name="T30" fmla="*/ 612 w 1163"/>
                <a:gd name="T31" fmla="*/ 1455 h 1467"/>
                <a:gd name="T32" fmla="*/ 670 w 1163"/>
                <a:gd name="T33" fmla="*/ 1443 h 1467"/>
                <a:gd name="T34" fmla="*/ 710 w 1163"/>
                <a:gd name="T35" fmla="*/ 1407 h 1467"/>
                <a:gd name="T36" fmla="*/ 791 w 1163"/>
                <a:gd name="T37" fmla="*/ 1399 h 1467"/>
                <a:gd name="T38" fmla="*/ 869 w 1163"/>
                <a:gd name="T39" fmla="*/ 1433 h 1467"/>
                <a:gd name="T40" fmla="*/ 911 w 1163"/>
                <a:gd name="T41" fmla="*/ 1467 h 1467"/>
                <a:gd name="T42" fmla="*/ 944 w 1163"/>
                <a:gd name="T43" fmla="*/ 1441 h 1467"/>
                <a:gd name="T44" fmla="*/ 1074 w 1163"/>
                <a:gd name="T45" fmla="*/ 1338 h 1467"/>
                <a:gd name="T46" fmla="*/ 1129 w 1163"/>
                <a:gd name="T47" fmla="*/ 1296 h 1467"/>
                <a:gd name="T48" fmla="*/ 1161 w 1163"/>
                <a:gd name="T49" fmla="*/ 1222 h 1467"/>
                <a:gd name="T50" fmla="*/ 1129 w 1163"/>
                <a:gd name="T51" fmla="*/ 1113 h 1467"/>
                <a:gd name="T52" fmla="*/ 1105 w 1163"/>
                <a:gd name="T53" fmla="*/ 1065 h 1467"/>
                <a:gd name="T54" fmla="*/ 1127 w 1163"/>
                <a:gd name="T55" fmla="*/ 1027 h 1467"/>
                <a:gd name="T56" fmla="*/ 1129 w 1163"/>
                <a:gd name="T57" fmla="*/ 988 h 1467"/>
                <a:gd name="T58" fmla="*/ 1068 w 1163"/>
                <a:gd name="T59" fmla="*/ 898 h 1467"/>
                <a:gd name="T60" fmla="*/ 934 w 1163"/>
                <a:gd name="T61" fmla="*/ 681 h 1467"/>
                <a:gd name="T62" fmla="*/ 918 w 1163"/>
                <a:gd name="T63" fmla="*/ 606 h 1467"/>
                <a:gd name="T64" fmla="*/ 895 w 1163"/>
                <a:gd name="T65" fmla="*/ 513 h 1467"/>
                <a:gd name="T66" fmla="*/ 863 w 1163"/>
                <a:gd name="T67" fmla="*/ 483 h 1467"/>
                <a:gd name="T68" fmla="*/ 869 w 1163"/>
                <a:gd name="T69" fmla="*/ 389 h 1467"/>
                <a:gd name="T70" fmla="*/ 887 w 1163"/>
                <a:gd name="T71" fmla="*/ 292 h 1467"/>
                <a:gd name="T72" fmla="*/ 879 w 1163"/>
                <a:gd name="T73" fmla="*/ 155 h 1467"/>
                <a:gd name="T74" fmla="*/ 861 w 1163"/>
                <a:gd name="T75" fmla="*/ 85 h 1467"/>
                <a:gd name="T76" fmla="*/ 789 w 1163"/>
                <a:gd name="T77" fmla="*/ 47 h 1467"/>
                <a:gd name="T78" fmla="*/ 680 w 1163"/>
                <a:gd name="T79" fmla="*/ 2 h 1467"/>
                <a:gd name="T80" fmla="*/ 636 w 1163"/>
                <a:gd name="T81" fmla="*/ 10 h 1467"/>
                <a:gd name="T82" fmla="*/ 588 w 1163"/>
                <a:gd name="T83" fmla="*/ 69 h 1467"/>
                <a:gd name="T84" fmla="*/ 533 w 1163"/>
                <a:gd name="T85" fmla="*/ 129 h 1467"/>
                <a:gd name="T86" fmla="*/ 485 w 1163"/>
                <a:gd name="T87" fmla="*/ 129 h 1467"/>
                <a:gd name="T88" fmla="*/ 435 w 1163"/>
                <a:gd name="T89" fmla="*/ 117 h 1467"/>
                <a:gd name="T90" fmla="*/ 410 w 1163"/>
                <a:gd name="T91" fmla="*/ 155 h 1467"/>
                <a:gd name="T92" fmla="*/ 266 w 1163"/>
                <a:gd name="T93" fmla="*/ 182 h 1467"/>
                <a:gd name="T94" fmla="*/ 107 w 1163"/>
                <a:gd name="T95" fmla="*/ 322 h 1467"/>
                <a:gd name="T96" fmla="*/ 99 w 1163"/>
                <a:gd name="T97" fmla="*/ 359 h 1467"/>
                <a:gd name="T98" fmla="*/ 80 w 1163"/>
                <a:gd name="T99" fmla="*/ 457 h 1467"/>
                <a:gd name="T100" fmla="*/ 34 w 1163"/>
                <a:gd name="T101" fmla="*/ 489 h 1467"/>
                <a:gd name="T102" fmla="*/ 0 w 1163"/>
                <a:gd name="T103" fmla="*/ 509 h 1467"/>
                <a:gd name="T104" fmla="*/ 58 w 1163"/>
                <a:gd name="T105" fmla="*/ 578 h 1467"/>
                <a:gd name="T106" fmla="*/ 93 w 1163"/>
                <a:gd name="T107" fmla="*/ 721 h 1467"/>
                <a:gd name="T108" fmla="*/ 85 w 1163"/>
                <a:gd name="T109" fmla="*/ 785 h 1467"/>
                <a:gd name="T110" fmla="*/ 76 w 1163"/>
                <a:gd name="T111" fmla="*/ 938 h 1467"/>
                <a:gd name="T112" fmla="*/ 101 w 1163"/>
                <a:gd name="T113" fmla="*/ 1012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63" h="1467">
                  <a:moveTo>
                    <a:pt x="101" y="1012"/>
                  </a:moveTo>
                  <a:lnTo>
                    <a:pt x="101" y="1012"/>
                  </a:lnTo>
                  <a:lnTo>
                    <a:pt x="109" y="1037"/>
                  </a:lnTo>
                  <a:lnTo>
                    <a:pt x="117" y="1063"/>
                  </a:lnTo>
                  <a:lnTo>
                    <a:pt x="117" y="1063"/>
                  </a:lnTo>
                  <a:lnTo>
                    <a:pt x="123" y="1083"/>
                  </a:lnTo>
                  <a:lnTo>
                    <a:pt x="127" y="1103"/>
                  </a:lnTo>
                  <a:lnTo>
                    <a:pt x="127" y="1103"/>
                  </a:lnTo>
                  <a:lnTo>
                    <a:pt x="149" y="1097"/>
                  </a:lnTo>
                  <a:lnTo>
                    <a:pt x="169" y="1091"/>
                  </a:lnTo>
                  <a:lnTo>
                    <a:pt x="169" y="1091"/>
                  </a:lnTo>
                  <a:lnTo>
                    <a:pt x="189" y="1085"/>
                  </a:lnTo>
                  <a:lnTo>
                    <a:pt x="205" y="1079"/>
                  </a:lnTo>
                  <a:lnTo>
                    <a:pt x="205" y="1079"/>
                  </a:lnTo>
                  <a:lnTo>
                    <a:pt x="213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31" y="1077"/>
                  </a:lnTo>
                  <a:lnTo>
                    <a:pt x="241" y="1081"/>
                  </a:lnTo>
                  <a:lnTo>
                    <a:pt x="252" y="1087"/>
                  </a:lnTo>
                  <a:lnTo>
                    <a:pt x="260" y="1093"/>
                  </a:lnTo>
                  <a:lnTo>
                    <a:pt x="260" y="1093"/>
                  </a:lnTo>
                  <a:lnTo>
                    <a:pt x="268" y="1093"/>
                  </a:lnTo>
                  <a:lnTo>
                    <a:pt x="268" y="1093"/>
                  </a:lnTo>
                  <a:lnTo>
                    <a:pt x="270" y="1101"/>
                  </a:lnTo>
                  <a:lnTo>
                    <a:pt x="270" y="1101"/>
                  </a:lnTo>
                  <a:lnTo>
                    <a:pt x="278" y="1111"/>
                  </a:lnTo>
                  <a:lnTo>
                    <a:pt x="284" y="1121"/>
                  </a:lnTo>
                  <a:lnTo>
                    <a:pt x="288" y="113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6" y="1177"/>
                  </a:lnTo>
                  <a:lnTo>
                    <a:pt x="298" y="1190"/>
                  </a:lnTo>
                  <a:lnTo>
                    <a:pt x="302" y="1198"/>
                  </a:lnTo>
                  <a:lnTo>
                    <a:pt x="302" y="1198"/>
                  </a:lnTo>
                  <a:lnTo>
                    <a:pt x="308" y="1200"/>
                  </a:lnTo>
                  <a:lnTo>
                    <a:pt x="320" y="1204"/>
                  </a:lnTo>
                  <a:lnTo>
                    <a:pt x="350" y="1212"/>
                  </a:lnTo>
                  <a:lnTo>
                    <a:pt x="354" y="1214"/>
                  </a:lnTo>
                  <a:lnTo>
                    <a:pt x="354" y="1214"/>
                  </a:lnTo>
                  <a:lnTo>
                    <a:pt x="370" y="1218"/>
                  </a:lnTo>
                  <a:lnTo>
                    <a:pt x="386" y="1226"/>
                  </a:lnTo>
                  <a:lnTo>
                    <a:pt x="416" y="1242"/>
                  </a:lnTo>
                  <a:lnTo>
                    <a:pt x="416" y="1242"/>
                  </a:lnTo>
                  <a:lnTo>
                    <a:pt x="435" y="1254"/>
                  </a:lnTo>
                  <a:lnTo>
                    <a:pt x="435" y="1254"/>
                  </a:lnTo>
                  <a:lnTo>
                    <a:pt x="445" y="1262"/>
                  </a:lnTo>
                  <a:lnTo>
                    <a:pt x="451" y="1270"/>
                  </a:lnTo>
                  <a:lnTo>
                    <a:pt x="457" y="1282"/>
                  </a:lnTo>
                  <a:lnTo>
                    <a:pt x="457" y="1294"/>
                  </a:lnTo>
                  <a:lnTo>
                    <a:pt x="457" y="1310"/>
                  </a:lnTo>
                  <a:lnTo>
                    <a:pt x="457" y="1310"/>
                  </a:lnTo>
                  <a:lnTo>
                    <a:pt x="455" y="1320"/>
                  </a:lnTo>
                  <a:lnTo>
                    <a:pt x="451" y="1328"/>
                  </a:lnTo>
                  <a:lnTo>
                    <a:pt x="445" y="1336"/>
                  </a:lnTo>
                  <a:lnTo>
                    <a:pt x="437" y="1342"/>
                  </a:lnTo>
                  <a:lnTo>
                    <a:pt x="437" y="1342"/>
                  </a:lnTo>
                  <a:lnTo>
                    <a:pt x="416" y="1355"/>
                  </a:lnTo>
                  <a:lnTo>
                    <a:pt x="416" y="1355"/>
                  </a:lnTo>
                  <a:lnTo>
                    <a:pt x="398" y="1365"/>
                  </a:lnTo>
                  <a:lnTo>
                    <a:pt x="392" y="1369"/>
                  </a:lnTo>
                  <a:lnTo>
                    <a:pt x="386" y="1373"/>
                  </a:lnTo>
                  <a:lnTo>
                    <a:pt x="386" y="1373"/>
                  </a:lnTo>
                  <a:lnTo>
                    <a:pt x="382" y="1383"/>
                  </a:lnTo>
                  <a:lnTo>
                    <a:pt x="376" y="1391"/>
                  </a:lnTo>
                  <a:lnTo>
                    <a:pt x="374" y="1401"/>
                  </a:lnTo>
                  <a:lnTo>
                    <a:pt x="372" y="1411"/>
                  </a:lnTo>
                  <a:lnTo>
                    <a:pt x="372" y="1411"/>
                  </a:lnTo>
                  <a:lnTo>
                    <a:pt x="380" y="1417"/>
                  </a:lnTo>
                  <a:lnTo>
                    <a:pt x="386" y="1419"/>
                  </a:lnTo>
                  <a:lnTo>
                    <a:pt x="386" y="1419"/>
                  </a:lnTo>
                  <a:lnTo>
                    <a:pt x="461" y="1433"/>
                  </a:lnTo>
                  <a:lnTo>
                    <a:pt x="535" y="1445"/>
                  </a:lnTo>
                  <a:lnTo>
                    <a:pt x="535" y="1445"/>
                  </a:lnTo>
                  <a:lnTo>
                    <a:pt x="596" y="1453"/>
                  </a:lnTo>
                  <a:lnTo>
                    <a:pt x="596" y="1453"/>
                  </a:lnTo>
                  <a:lnTo>
                    <a:pt x="612" y="1455"/>
                  </a:lnTo>
                  <a:lnTo>
                    <a:pt x="630" y="1457"/>
                  </a:lnTo>
                  <a:lnTo>
                    <a:pt x="630" y="1457"/>
                  </a:lnTo>
                  <a:lnTo>
                    <a:pt x="644" y="1455"/>
                  </a:lnTo>
                  <a:lnTo>
                    <a:pt x="658" y="1451"/>
                  </a:lnTo>
                  <a:lnTo>
                    <a:pt x="670" y="1443"/>
                  </a:lnTo>
                  <a:lnTo>
                    <a:pt x="682" y="1429"/>
                  </a:lnTo>
                  <a:lnTo>
                    <a:pt x="682" y="1429"/>
                  </a:lnTo>
                  <a:lnTo>
                    <a:pt x="690" y="1419"/>
                  </a:lnTo>
                  <a:lnTo>
                    <a:pt x="700" y="1413"/>
                  </a:lnTo>
                  <a:lnTo>
                    <a:pt x="710" y="1407"/>
                  </a:lnTo>
                  <a:lnTo>
                    <a:pt x="722" y="1403"/>
                  </a:lnTo>
                  <a:lnTo>
                    <a:pt x="744" y="1397"/>
                  </a:lnTo>
                  <a:lnTo>
                    <a:pt x="765" y="1397"/>
                  </a:lnTo>
                  <a:lnTo>
                    <a:pt x="765" y="1397"/>
                  </a:lnTo>
                  <a:lnTo>
                    <a:pt x="791" y="1399"/>
                  </a:lnTo>
                  <a:lnTo>
                    <a:pt x="813" y="1403"/>
                  </a:lnTo>
                  <a:lnTo>
                    <a:pt x="813" y="1403"/>
                  </a:lnTo>
                  <a:lnTo>
                    <a:pt x="833" y="1411"/>
                  </a:lnTo>
                  <a:lnTo>
                    <a:pt x="851" y="1421"/>
                  </a:lnTo>
                  <a:lnTo>
                    <a:pt x="869" y="1433"/>
                  </a:lnTo>
                  <a:lnTo>
                    <a:pt x="885" y="1445"/>
                  </a:lnTo>
                  <a:lnTo>
                    <a:pt x="885" y="1445"/>
                  </a:lnTo>
                  <a:lnTo>
                    <a:pt x="907" y="1463"/>
                  </a:lnTo>
                  <a:lnTo>
                    <a:pt x="907" y="1463"/>
                  </a:lnTo>
                  <a:lnTo>
                    <a:pt x="911" y="1467"/>
                  </a:lnTo>
                  <a:lnTo>
                    <a:pt x="911" y="1467"/>
                  </a:lnTo>
                  <a:lnTo>
                    <a:pt x="918" y="1463"/>
                  </a:lnTo>
                  <a:lnTo>
                    <a:pt x="926" y="1459"/>
                  </a:lnTo>
                  <a:lnTo>
                    <a:pt x="934" y="1451"/>
                  </a:lnTo>
                  <a:lnTo>
                    <a:pt x="944" y="1441"/>
                  </a:lnTo>
                  <a:lnTo>
                    <a:pt x="944" y="1441"/>
                  </a:lnTo>
                  <a:lnTo>
                    <a:pt x="958" y="1427"/>
                  </a:lnTo>
                  <a:lnTo>
                    <a:pt x="974" y="1413"/>
                  </a:lnTo>
                  <a:lnTo>
                    <a:pt x="1006" y="1387"/>
                  </a:lnTo>
                  <a:lnTo>
                    <a:pt x="1074" y="1338"/>
                  </a:lnTo>
                  <a:lnTo>
                    <a:pt x="1074" y="1338"/>
                  </a:lnTo>
                  <a:lnTo>
                    <a:pt x="1089" y="1326"/>
                  </a:lnTo>
                  <a:lnTo>
                    <a:pt x="1107" y="1314"/>
                  </a:lnTo>
                  <a:lnTo>
                    <a:pt x="1121" y="1302"/>
                  </a:lnTo>
                  <a:lnTo>
                    <a:pt x="1129" y="1296"/>
                  </a:lnTo>
                  <a:lnTo>
                    <a:pt x="1133" y="1288"/>
                  </a:lnTo>
                  <a:lnTo>
                    <a:pt x="1133" y="1288"/>
                  </a:lnTo>
                  <a:lnTo>
                    <a:pt x="1147" y="1266"/>
                  </a:lnTo>
                  <a:lnTo>
                    <a:pt x="1155" y="1244"/>
                  </a:lnTo>
                  <a:lnTo>
                    <a:pt x="1161" y="1222"/>
                  </a:lnTo>
                  <a:lnTo>
                    <a:pt x="1163" y="1200"/>
                  </a:lnTo>
                  <a:lnTo>
                    <a:pt x="1161" y="1179"/>
                  </a:lnTo>
                  <a:lnTo>
                    <a:pt x="1155" y="1157"/>
                  </a:lnTo>
                  <a:lnTo>
                    <a:pt x="1145" y="1135"/>
                  </a:lnTo>
                  <a:lnTo>
                    <a:pt x="1129" y="1113"/>
                  </a:lnTo>
                  <a:lnTo>
                    <a:pt x="1129" y="1113"/>
                  </a:lnTo>
                  <a:lnTo>
                    <a:pt x="1115" y="1095"/>
                  </a:lnTo>
                  <a:lnTo>
                    <a:pt x="1111" y="1085"/>
                  </a:lnTo>
                  <a:lnTo>
                    <a:pt x="1107" y="1075"/>
                  </a:lnTo>
                  <a:lnTo>
                    <a:pt x="1105" y="1065"/>
                  </a:lnTo>
                  <a:lnTo>
                    <a:pt x="1107" y="1055"/>
                  </a:lnTo>
                  <a:lnTo>
                    <a:pt x="1111" y="1045"/>
                  </a:lnTo>
                  <a:lnTo>
                    <a:pt x="1119" y="1035"/>
                  </a:lnTo>
                  <a:lnTo>
                    <a:pt x="1119" y="1035"/>
                  </a:lnTo>
                  <a:lnTo>
                    <a:pt x="1127" y="1027"/>
                  </a:lnTo>
                  <a:lnTo>
                    <a:pt x="1131" y="1019"/>
                  </a:lnTo>
                  <a:lnTo>
                    <a:pt x="1133" y="1012"/>
                  </a:lnTo>
                  <a:lnTo>
                    <a:pt x="1133" y="1002"/>
                  </a:lnTo>
                  <a:lnTo>
                    <a:pt x="1131" y="996"/>
                  </a:lnTo>
                  <a:lnTo>
                    <a:pt x="1129" y="988"/>
                  </a:lnTo>
                  <a:lnTo>
                    <a:pt x="1119" y="972"/>
                  </a:lnTo>
                  <a:lnTo>
                    <a:pt x="1119" y="972"/>
                  </a:lnTo>
                  <a:lnTo>
                    <a:pt x="1093" y="934"/>
                  </a:lnTo>
                  <a:lnTo>
                    <a:pt x="1068" y="898"/>
                  </a:lnTo>
                  <a:lnTo>
                    <a:pt x="1068" y="898"/>
                  </a:lnTo>
                  <a:lnTo>
                    <a:pt x="1008" y="807"/>
                  </a:lnTo>
                  <a:lnTo>
                    <a:pt x="950" y="713"/>
                  </a:lnTo>
                  <a:lnTo>
                    <a:pt x="950" y="713"/>
                  </a:lnTo>
                  <a:lnTo>
                    <a:pt x="942" y="697"/>
                  </a:lnTo>
                  <a:lnTo>
                    <a:pt x="934" y="681"/>
                  </a:lnTo>
                  <a:lnTo>
                    <a:pt x="928" y="666"/>
                  </a:lnTo>
                  <a:lnTo>
                    <a:pt x="924" y="650"/>
                  </a:lnTo>
                  <a:lnTo>
                    <a:pt x="924" y="650"/>
                  </a:lnTo>
                  <a:lnTo>
                    <a:pt x="920" y="628"/>
                  </a:lnTo>
                  <a:lnTo>
                    <a:pt x="918" y="606"/>
                  </a:lnTo>
                  <a:lnTo>
                    <a:pt x="916" y="584"/>
                  </a:lnTo>
                  <a:lnTo>
                    <a:pt x="913" y="562"/>
                  </a:lnTo>
                  <a:lnTo>
                    <a:pt x="909" y="542"/>
                  </a:lnTo>
                  <a:lnTo>
                    <a:pt x="901" y="522"/>
                  </a:lnTo>
                  <a:lnTo>
                    <a:pt x="895" y="513"/>
                  </a:lnTo>
                  <a:lnTo>
                    <a:pt x="887" y="505"/>
                  </a:lnTo>
                  <a:lnTo>
                    <a:pt x="879" y="497"/>
                  </a:lnTo>
                  <a:lnTo>
                    <a:pt x="869" y="489"/>
                  </a:lnTo>
                  <a:lnTo>
                    <a:pt x="869" y="489"/>
                  </a:lnTo>
                  <a:lnTo>
                    <a:pt x="863" y="483"/>
                  </a:lnTo>
                  <a:lnTo>
                    <a:pt x="861" y="475"/>
                  </a:lnTo>
                  <a:lnTo>
                    <a:pt x="859" y="465"/>
                  </a:lnTo>
                  <a:lnTo>
                    <a:pt x="859" y="457"/>
                  </a:lnTo>
                  <a:lnTo>
                    <a:pt x="859" y="457"/>
                  </a:lnTo>
                  <a:lnTo>
                    <a:pt x="869" y="389"/>
                  </a:lnTo>
                  <a:lnTo>
                    <a:pt x="879" y="324"/>
                  </a:lnTo>
                  <a:lnTo>
                    <a:pt x="879" y="324"/>
                  </a:lnTo>
                  <a:lnTo>
                    <a:pt x="883" y="308"/>
                  </a:lnTo>
                  <a:lnTo>
                    <a:pt x="885" y="300"/>
                  </a:lnTo>
                  <a:lnTo>
                    <a:pt x="887" y="292"/>
                  </a:lnTo>
                  <a:lnTo>
                    <a:pt x="887" y="292"/>
                  </a:lnTo>
                  <a:lnTo>
                    <a:pt x="881" y="222"/>
                  </a:lnTo>
                  <a:lnTo>
                    <a:pt x="879" y="188"/>
                  </a:lnTo>
                  <a:lnTo>
                    <a:pt x="879" y="155"/>
                  </a:lnTo>
                  <a:lnTo>
                    <a:pt x="879" y="155"/>
                  </a:lnTo>
                  <a:lnTo>
                    <a:pt x="879" y="127"/>
                  </a:lnTo>
                  <a:lnTo>
                    <a:pt x="877" y="115"/>
                  </a:lnTo>
                  <a:lnTo>
                    <a:pt x="875" y="105"/>
                  </a:lnTo>
                  <a:lnTo>
                    <a:pt x="869" y="93"/>
                  </a:lnTo>
                  <a:lnTo>
                    <a:pt x="861" y="85"/>
                  </a:lnTo>
                  <a:lnTo>
                    <a:pt x="851" y="77"/>
                  </a:lnTo>
                  <a:lnTo>
                    <a:pt x="837" y="69"/>
                  </a:lnTo>
                  <a:lnTo>
                    <a:pt x="837" y="69"/>
                  </a:lnTo>
                  <a:lnTo>
                    <a:pt x="813" y="59"/>
                  </a:lnTo>
                  <a:lnTo>
                    <a:pt x="789" y="47"/>
                  </a:lnTo>
                  <a:lnTo>
                    <a:pt x="740" y="23"/>
                  </a:lnTo>
                  <a:lnTo>
                    <a:pt x="740" y="23"/>
                  </a:lnTo>
                  <a:lnTo>
                    <a:pt x="716" y="14"/>
                  </a:lnTo>
                  <a:lnTo>
                    <a:pt x="696" y="6"/>
                  </a:lnTo>
                  <a:lnTo>
                    <a:pt x="680" y="2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56" y="2"/>
                  </a:lnTo>
                  <a:lnTo>
                    <a:pt x="646" y="4"/>
                  </a:lnTo>
                  <a:lnTo>
                    <a:pt x="636" y="10"/>
                  </a:lnTo>
                  <a:lnTo>
                    <a:pt x="628" y="16"/>
                  </a:lnTo>
                  <a:lnTo>
                    <a:pt x="620" y="25"/>
                  </a:lnTo>
                  <a:lnTo>
                    <a:pt x="610" y="37"/>
                  </a:lnTo>
                  <a:lnTo>
                    <a:pt x="588" y="69"/>
                  </a:lnTo>
                  <a:lnTo>
                    <a:pt x="588" y="69"/>
                  </a:lnTo>
                  <a:lnTo>
                    <a:pt x="569" y="97"/>
                  </a:lnTo>
                  <a:lnTo>
                    <a:pt x="561" y="109"/>
                  </a:lnTo>
                  <a:lnTo>
                    <a:pt x="551" y="117"/>
                  </a:lnTo>
                  <a:lnTo>
                    <a:pt x="543" y="125"/>
                  </a:lnTo>
                  <a:lnTo>
                    <a:pt x="533" y="129"/>
                  </a:lnTo>
                  <a:lnTo>
                    <a:pt x="523" y="133"/>
                  </a:lnTo>
                  <a:lnTo>
                    <a:pt x="513" y="133"/>
                  </a:lnTo>
                  <a:lnTo>
                    <a:pt x="513" y="133"/>
                  </a:lnTo>
                  <a:lnTo>
                    <a:pt x="501" y="133"/>
                  </a:lnTo>
                  <a:lnTo>
                    <a:pt x="485" y="129"/>
                  </a:lnTo>
                  <a:lnTo>
                    <a:pt x="449" y="117"/>
                  </a:lnTo>
                  <a:lnTo>
                    <a:pt x="449" y="117"/>
                  </a:lnTo>
                  <a:lnTo>
                    <a:pt x="445" y="117"/>
                  </a:lnTo>
                  <a:lnTo>
                    <a:pt x="445" y="117"/>
                  </a:lnTo>
                  <a:lnTo>
                    <a:pt x="435" y="117"/>
                  </a:lnTo>
                  <a:lnTo>
                    <a:pt x="435" y="117"/>
                  </a:lnTo>
                  <a:lnTo>
                    <a:pt x="423" y="141"/>
                  </a:lnTo>
                  <a:lnTo>
                    <a:pt x="417" y="151"/>
                  </a:lnTo>
                  <a:lnTo>
                    <a:pt x="414" y="153"/>
                  </a:lnTo>
                  <a:lnTo>
                    <a:pt x="410" y="155"/>
                  </a:lnTo>
                  <a:lnTo>
                    <a:pt x="410" y="155"/>
                  </a:lnTo>
                  <a:lnTo>
                    <a:pt x="374" y="163"/>
                  </a:lnTo>
                  <a:lnTo>
                    <a:pt x="338" y="171"/>
                  </a:lnTo>
                  <a:lnTo>
                    <a:pt x="266" y="182"/>
                  </a:lnTo>
                  <a:lnTo>
                    <a:pt x="266" y="182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23" y="226"/>
                  </a:lnTo>
                  <a:lnTo>
                    <a:pt x="123" y="226"/>
                  </a:lnTo>
                  <a:lnTo>
                    <a:pt x="107" y="322"/>
                  </a:lnTo>
                  <a:lnTo>
                    <a:pt x="107" y="322"/>
                  </a:lnTo>
                  <a:lnTo>
                    <a:pt x="101" y="342"/>
                  </a:lnTo>
                  <a:lnTo>
                    <a:pt x="99" y="349"/>
                  </a:lnTo>
                  <a:lnTo>
                    <a:pt x="99" y="359"/>
                  </a:lnTo>
                  <a:lnTo>
                    <a:pt x="99" y="359"/>
                  </a:lnTo>
                  <a:lnTo>
                    <a:pt x="101" y="385"/>
                  </a:lnTo>
                  <a:lnTo>
                    <a:pt x="99" y="409"/>
                  </a:lnTo>
                  <a:lnTo>
                    <a:pt x="93" y="429"/>
                  </a:lnTo>
                  <a:lnTo>
                    <a:pt x="85" y="449"/>
                  </a:lnTo>
                  <a:lnTo>
                    <a:pt x="80" y="457"/>
                  </a:lnTo>
                  <a:lnTo>
                    <a:pt x="72" y="465"/>
                  </a:lnTo>
                  <a:lnTo>
                    <a:pt x="66" y="471"/>
                  </a:lnTo>
                  <a:lnTo>
                    <a:pt x="56" y="477"/>
                  </a:lnTo>
                  <a:lnTo>
                    <a:pt x="46" y="483"/>
                  </a:lnTo>
                  <a:lnTo>
                    <a:pt x="34" y="489"/>
                  </a:lnTo>
                  <a:lnTo>
                    <a:pt x="8" y="495"/>
                  </a:lnTo>
                  <a:lnTo>
                    <a:pt x="8" y="495"/>
                  </a:lnTo>
                  <a:lnTo>
                    <a:pt x="6" y="499"/>
                  </a:lnTo>
                  <a:lnTo>
                    <a:pt x="0" y="509"/>
                  </a:lnTo>
                  <a:lnTo>
                    <a:pt x="0" y="509"/>
                  </a:lnTo>
                  <a:lnTo>
                    <a:pt x="14" y="518"/>
                  </a:lnTo>
                  <a:lnTo>
                    <a:pt x="24" y="528"/>
                  </a:lnTo>
                  <a:lnTo>
                    <a:pt x="34" y="540"/>
                  </a:lnTo>
                  <a:lnTo>
                    <a:pt x="44" y="552"/>
                  </a:lnTo>
                  <a:lnTo>
                    <a:pt x="58" y="578"/>
                  </a:lnTo>
                  <a:lnTo>
                    <a:pt x="68" y="604"/>
                  </a:lnTo>
                  <a:lnTo>
                    <a:pt x="76" y="634"/>
                  </a:lnTo>
                  <a:lnTo>
                    <a:pt x="82" y="662"/>
                  </a:lnTo>
                  <a:lnTo>
                    <a:pt x="93" y="721"/>
                  </a:lnTo>
                  <a:lnTo>
                    <a:pt x="93" y="721"/>
                  </a:lnTo>
                  <a:lnTo>
                    <a:pt x="95" y="743"/>
                  </a:lnTo>
                  <a:lnTo>
                    <a:pt x="93" y="753"/>
                  </a:lnTo>
                  <a:lnTo>
                    <a:pt x="91" y="763"/>
                  </a:lnTo>
                  <a:lnTo>
                    <a:pt x="91" y="763"/>
                  </a:lnTo>
                  <a:lnTo>
                    <a:pt x="85" y="785"/>
                  </a:lnTo>
                  <a:lnTo>
                    <a:pt x="82" y="807"/>
                  </a:lnTo>
                  <a:lnTo>
                    <a:pt x="74" y="850"/>
                  </a:lnTo>
                  <a:lnTo>
                    <a:pt x="72" y="894"/>
                  </a:lnTo>
                  <a:lnTo>
                    <a:pt x="76" y="938"/>
                  </a:lnTo>
                  <a:lnTo>
                    <a:pt x="76" y="938"/>
                  </a:lnTo>
                  <a:lnTo>
                    <a:pt x="84" y="954"/>
                  </a:lnTo>
                  <a:lnTo>
                    <a:pt x="89" y="974"/>
                  </a:lnTo>
                  <a:lnTo>
                    <a:pt x="89" y="974"/>
                  </a:lnTo>
                  <a:lnTo>
                    <a:pt x="101" y="1012"/>
                  </a:lnTo>
                  <a:lnTo>
                    <a:pt x="101" y="10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8" name="Freeform 8"/>
            <p:cNvSpPr>
              <a:spLocks/>
            </p:cNvSpPr>
            <p:nvPr/>
          </p:nvSpPr>
          <p:spPr bwMode="auto">
            <a:xfrm>
              <a:off x="7282024" y="2530024"/>
              <a:ext cx="261948" cy="156763"/>
            </a:xfrm>
            <a:custGeom>
              <a:avLst/>
              <a:gdLst>
                <a:gd name="T0" fmla="*/ 70 w 1581"/>
                <a:gd name="T1" fmla="*/ 710 h 956"/>
                <a:gd name="T2" fmla="*/ 106 w 1581"/>
                <a:gd name="T3" fmla="*/ 744 h 956"/>
                <a:gd name="T4" fmla="*/ 175 w 1581"/>
                <a:gd name="T5" fmla="*/ 780 h 956"/>
                <a:gd name="T6" fmla="*/ 237 w 1581"/>
                <a:gd name="T7" fmla="*/ 811 h 956"/>
                <a:gd name="T8" fmla="*/ 279 w 1581"/>
                <a:gd name="T9" fmla="*/ 867 h 956"/>
                <a:gd name="T10" fmla="*/ 283 w 1581"/>
                <a:gd name="T11" fmla="*/ 905 h 956"/>
                <a:gd name="T12" fmla="*/ 298 w 1581"/>
                <a:gd name="T13" fmla="*/ 923 h 956"/>
                <a:gd name="T14" fmla="*/ 340 w 1581"/>
                <a:gd name="T15" fmla="*/ 939 h 956"/>
                <a:gd name="T16" fmla="*/ 499 w 1581"/>
                <a:gd name="T17" fmla="*/ 956 h 956"/>
                <a:gd name="T18" fmla="*/ 527 w 1581"/>
                <a:gd name="T19" fmla="*/ 951 h 956"/>
                <a:gd name="T20" fmla="*/ 547 w 1581"/>
                <a:gd name="T21" fmla="*/ 923 h 956"/>
                <a:gd name="T22" fmla="*/ 571 w 1581"/>
                <a:gd name="T23" fmla="*/ 885 h 956"/>
                <a:gd name="T24" fmla="*/ 623 w 1581"/>
                <a:gd name="T25" fmla="*/ 865 h 956"/>
                <a:gd name="T26" fmla="*/ 640 w 1581"/>
                <a:gd name="T27" fmla="*/ 863 h 956"/>
                <a:gd name="T28" fmla="*/ 680 w 1581"/>
                <a:gd name="T29" fmla="*/ 861 h 956"/>
                <a:gd name="T30" fmla="*/ 706 w 1581"/>
                <a:gd name="T31" fmla="*/ 833 h 956"/>
                <a:gd name="T32" fmla="*/ 788 w 1581"/>
                <a:gd name="T33" fmla="*/ 797 h 956"/>
                <a:gd name="T34" fmla="*/ 953 w 1581"/>
                <a:gd name="T35" fmla="*/ 742 h 956"/>
                <a:gd name="T36" fmla="*/ 1112 w 1581"/>
                <a:gd name="T37" fmla="*/ 696 h 956"/>
                <a:gd name="T38" fmla="*/ 1141 w 1581"/>
                <a:gd name="T39" fmla="*/ 670 h 956"/>
                <a:gd name="T40" fmla="*/ 1279 w 1581"/>
                <a:gd name="T41" fmla="*/ 632 h 956"/>
                <a:gd name="T42" fmla="*/ 1332 w 1581"/>
                <a:gd name="T43" fmla="*/ 619 h 956"/>
                <a:gd name="T44" fmla="*/ 1473 w 1581"/>
                <a:gd name="T45" fmla="*/ 487 h 956"/>
                <a:gd name="T46" fmla="*/ 1575 w 1581"/>
                <a:gd name="T47" fmla="*/ 382 h 956"/>
                <a:gd name="T48" fmla="*/ 1581 w 1581"/>
                <a:gd name="T49" fmla="*/ 340 h 956"/>
                <a:gd name="T50" fmla="*/ 1549 w 1581"/>
                <a:gd name="T51" fmla="*/ 306 h 956"/>
                <a:gd name="T52" fmla="*/ 1525 w 1581"/>
                <a:gd name="T53" fmla="*/ 245 h 956"/>
                <a:gd name="T54" fmla="*/ 1509 w 1581"/>
                <a:gd name="T55" fmla="*/ 207 h 956"/>
                <a:gd name="T56" fmla="*/ 1473 w 1581"/>
                <a:gd name="T57" fmla="*/ 141 h 956"/>
                <a:gd name="T58" fmla="*/ 1479 w 1581"/>
                <a:gd name="T59" fmla="*/ 94 h 956"/>
                <a:gd name="T60" fmla="*/ 1549 w 1581"/>
                <a:gd name="T61" fmla="*/ 20 h 956"/>
                <a:gd name="T62" fmla="*/ 1364 w 1581"/>
                <a:gd name="T63" fmla="*/ 38 h 956"/>
                <a:gd name="T64" fmla="*/ 799 w 1581"/>
                <a:gd name="T65" fmla="*/ 56 h 956"/>
                <a:gd name="T66" fmla="*/ 766 w 1581"/>
                <a:gd name="T67" fmla="*/ 56 h 956"/>
                <a:gd name="T68" fmla="*/ 567 w 1581"/>
                <a:gd name="T69" fmla="*/ 32 h 956"/>
                <a:gd name="T70" fmla="*/ 277 w 1581"/>
                <a:gd name="T71" fmla="*/ 0 h 956"/>
                <a:gd name="T72" fmla="*/ 253 w 1581"/>
                <a:gd name="T73" fmla="*/ 4 h 956"/>
                <a:gd name="T74" fmla="*/ 229 w 1581"/>
                <a:gd name="T75" fmla="*/ 30 h 956"/>
                <a:gd name="T76" fmla="*/ 177 w 1581"/>
                <a:gd name="T77" fmla="*/ 66 h 956"/>
                <a:gd name="T78" fmla="*/ 110 w 1581"/>
                <a:gd name="T79" fmla="*/ 80 h 956"/>
                <a:gd name="T80" fmla="*/ 108 w 1581"/>
                <a:gd name="T81" fmla="*/ 125 h 956"/>
                <a:gd name="T82" fmla="*/ 90 w 1581"/>
                <a:gd name="T83" fmla="*/ 171 h 956"/>
                <a:gd name="T84" fmla="*/ 78 w 1581"/>
                <a:gd name="T85" fmla="*/ 217 h 956"/>
                <a:gd name="T86" fmla="*/ 114 w 1581"/>
                <a:gd name="T87" fmla="*/ 281 h 956"/>
                <a:gd name="T88" fmla="*/ 159 w 1581"/>
                <a:gd name="T89" fmla="*/ 316 h 956"/>
                <a:gd name="T90" fmla="*/ 193 w 1581"/>
                <a:gd name="T91" fmla="*/ 320 h 956"/>
                <a:gd name="T92" fmla="*/ 207 w 1581"/>
                <a:gd name="T93" fmla="*/ 322 h 956"/>
                <a:gd name="T94" fmla="*/ 241 w 1581"/>
                <a:gd name="T95" fmla="*/ 366 h 956"/>
                <a:gd name="T96" fmla="*/ 247 w 1581"/>
                <a:gd name="T97" fmla="*/ 386 h 956"/>
                <a:gd name="T98" fmla="*/ 237 w 1581"/>
                <a:gd name="T99" fmla="*/ 414 h 956"/>
                <a:gd name="T100" fmla="*/ 209 w 1581"/>
                <a:gd name="T101" fmla="*/ 434 h 956"/>
                <a:gd name="T102" fmla="*/ 165 w 1581"/>
                <a:gd name="T103" fmla="*/ 456 h 956"/>
                <a:gd name="T104" fmla="*/ 102 w 1581"/>
                <a:gd name="T105" fmla="*/ 499 h 956"/>
                <a:gd name="T106" fmla="*/ 34 w 1581"/>
                <a:gd name="T107" fmla="*/ 569 h 956"/>
                <a:gd name="T108" fmla="*/ 4 w 1581"/>
                <a:gd name="T109" fmla="*/ 601 h 956"/>
                <a:gd name="T110" fmla="*/ 18 w 1581"/>
                <a:gd name="T111" fmla="*/ 617 h 956"/>
                <a:gd name="T112" fmla="*/ 46 w 1581"/>
                <a:gd name="T113" fmla="*/ 632 h 956"/>
                <a:gd name="T114" fmla="*/ 66 w 1581"/>
                <a:gd name="T115" fmla="*/ 676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81" h="956">
                  <a:moveTo>
                    <a:pt x="68" y="688"/>
                  </a:moveTo>
                  <a:lnTo>
                    <a:pt x="68" y="688"/>
                  </a:lnTo>
                  <a:lnTo>
                    <a:pt x="68" y="702"/>
                  </a:lnTo>
                  <a:lnTo>
                    <a:pt x="70" y="710"/>
                  </a:lnTo>
                  <a:lnTo>
                    <a:pt x="74" y="716"/>
                  </a:lnTo>
                  <a:lnTo>
                    <a:pt x="78" y="722"/>
                  </a:lnTo>
                  <a:lnTo>
                    <a:pt x="86" y="730"/>
                  </a:lnTo>
                  <a:lnTo>
                    <a:pt x="106" y="744"/>
                  </a:lnTo>
                  <a:lnTo>
                    <a:pt x="106" y="744"/>
                  </a:lnTo>
                  <a:lnTo>
                    <a:pt x="143" y="764"/>
                  </a:lnTo>
                  <a:lnTo>
                    <a:pt x="175" y="780"/>
                  </a:lnTo>
                  <a:lnTo>
                    <a:pt x="175" y="780"/>
                  </a:lnTo>
                  <a:lnTo>
                    <a:pt x="189" y="786"/>
                  </a:lnTo>
                  <a:lnTo>
                    <a:pt x="189" y="786"/>
                  </a:lnTo>
                  <a:lnTo>
                    <a:pt x="221" y="801"/>
                  </a:lnTo>
                  <a:lnTo>
                    <a:pt x="237" y="811"/>
                  </a:lnTo>
                  <a:lnTo>
                    <a:pt x="251" y="823"/>
                  </a:lnTo>
                  <a:lnTo>
                    <a:pt x="263" y="839"/>
                  </a:lnTo>
                  <a:lnTo>
                    <a:pt x="275" y="857"/>
                  </a:lnTo>
                  <a:lnTo>
                    <a:pt x="279" y="867"/>
                  </a:lnTo>
                  <a:lnTo>
                    <a:pt x="281" y="879"/>
                  </a:lnTo>
                  <a:lnTo>
                    <a:pt x="283" y="891"/>
                  </a:lnTo>
                  <a:lnTo>
                    <a:pt x="283" y="905"/>
                  </a:lnTo>
                  <a:lnTo>
                    <a:pt x="283" y="905"/>
                  </a:lnTo>
                  <a:lnTo>
                    <a:pt x="287" y="907"/>
                  </a:lnTo>
                  <a:lnTo>
                    <a:pt x="287" y="907"/>
                  </a:lnTo>
                  <a:lnTo>
                    <a:pt x="298" y="923"/>
                  </a:lnTo>
                  <a:lnTo>
                    <a:pt x="298" y="923"/>
                  </a:lnTo>
                  <a:lnTo>
                    <a:pt x="302" y="929"/>
                  </a:lnTo>
                  <a:lnTo>
                    <a:pt x="302" y="929"/>
                  </a:lnTo>
                  <a:lnTo>
                    <a:pt x="320" y="935"/>
                  </a:lnTo>
                  <a:lnTo>
                    <a:pt x="340" y="939"/>
                  </a:lnTo>
                  <a:lnTo>
                    <a:pt x="340" y="939"/>
                  </a:lnTo>
                  <a:lnTo>
                    <a:pt x="481" y="956"/>
                  </a:lnTo>
                  <a:lnTo>
                    <a:pt x="481" y="956"/>
                  </a:lnTo>
                  <a:lnTo>
                    <a:pt x="499" y="956"/>
                  </a:lnTo>
                  <a:lnTo>
                    <a:pt x="499" y="956"/>
                  </a:lnTo>
                  <a:lnTo>
                    <a:pt x="513" y="956"/>
                  </a:lnTo>
                  <a:lnTo>
                    <a:pt x="521" y="953"/>
                  </a:lnTo>
                  <a:lnTo>
                    <a:pt x="527" y="951"/>
                  </a:lnTo>
                  <a:lnTo>
                    <a:pt x="533" y="945"/>
                  </a:lnTo>
                  <a:lnTo>
                    <a:pt x="537" y="939"/>
                  </a:lnTo>
                  <a:lnTo>
                    <a:pt x="543" y="933"/>
                  </a:lnTo>
                  <a:lnTo>
                    <a:pt x="547" y="923"/>
                  </a:lnTo>
                  <a:lnTo>
                    <a:pt x="547" y="923"/>
                  </a:lnTo>
                  <a:lnTo>
                    <a:pt x="553" y="907"/>
                  </a:lnTo>
                  <a:lnTo>
                    <a:pt x="561" y="895"/>
                  </a:lnTo>
                  <a:lnTo>
                    <a:pt x="571" y="885"/>
                  </a:lnTo>
                  <a:lnTo>
                    <a:pt x="581" y="877"/>
                  </a:lnTo>
                  <a:lnTo>
                    <a:pt x="595" y="871"/>
                  </a:lnTo>
                  <a:lnTo>
                    <a:pt x="609" y="867"/>
                  </a:lnTo>
                  <a:lnTo>
                    <a:pt x="623" y="865"/>
                  </a:lnTo>
                  <a:lnTo>
                    <a:pt x="638" y="863"/>
                  </a:lnTo>
                  <a:lnTo>
                    <a:pt x="638" y="863"/>
                  </a:lnTo>
                  <a:lnTo>
                    <a:pt x="640" y="863"/>
                  </a:lnTo>
                  <a:lnTo>
                    <a:pt x="640" y="863"/>
                  </a:lnTo>
                  <a:lnTo>
                    <a:pt x="652" y="863"/>
                  </a:lnTo>
                  <a:lnTo>
                    <a:pt x="652" y="863"/>
                  </a:lnTo>
                  <a:lnTo>
                    <a:pt x="672" y="863"/>
                  </a:lnTo>
                  <a:lnTo>
                    <a:pt x="680" y="861"/>
                  </a:lnTo>
                  <a:lnTo>
                    <a:pt x="684" y="857"/>
                  </a:lnTo>
                  <a:lnTo>
                    <a:pt x="684" y="857"/>
                  </a:lnTo>
                  <a:lnTo>
                    <a:pt x="694" y="843"/>
                  </a:lnTo>
                  <a:lnTo>
                    <a:pt x="706" y="833"/>
                  </a:lnTo>
                  <a:lnTo>
                    <a:pt x="718" y="823"/>
                  </a:lnTo>
                  <a:lnTo>
                    <a:pt x="730" y="817"/>
                  </a:lnTo>
                  <a:lnTo>
                    <a:pt x="758" y="807"/>
                  </a:lnTo>
                  <a:lnTo>
                    <a:pt x="788" y="797"/>
                  </a:lnTo>
                  <a:lnTo>
                    <a:pt x="788" y="797"/>
                  </a:lnTo>
                  <a:lnTo>
                    <a:pt x="843" y="780"/>
                  </a:lnTo>
                  <a:lnTo>
                    <a:pt x="899" y="762"/>
                  </a:lnTo>
                  <a:lnTo>
                    <a:pt x="953" y="742"/>
                  </a:lnTo>
                  <a:lnTo>
                    <a:pt x="1008" y="724"/>
                  </a:lnTo>
                  <a:lnTo>
                    <a:pt x="1008" y="724"/>
                  </a:lnTo>
                  <a:lnTo>
                    <a:pt x="1060" y="708"/>
                  </a:lnTo>
                  <a:lnTo>
                    <a:pt x="1112" y="696"/>
                  </a:lnTo>
                  <a:lnTo>
                    <a:pt x="1112" y="696"/>
                  </a:lnTo>
                  <a:lnTo>
                    <a:pt x="1122" y="684"/>
                  </a:lnTo>
                  <a:lnTo>
                    <a:pt x="1131" y="676"/>
                  </a:lnTo>
                  <a:lnTo>
                    <a:pt x="1141" y="670"/>
                  </a:lnTo>
                  <a:lnTo>
                    <a:pt x="1153" y="664"/>
                  </a:lnTo>
                  <a:lnTo>
                    <a:pt x="1153" y="664"/>
                  </a:lnTo>
                  <a:lnTo>
                    <a:pt x="1215" y="648"/>
                  </a:lnTo>
                  <a:lnTo>
                    <a:pt x="1279" y="632"/>
                  </a:lnTo>
                  <a:lnTo>
                    <a:pt x="1279" y="632"/>
                  </a:lnTo>
                  <a:lnTo>
                    <a:pt x="1330" y="621"/>
                  </a:lnTo>
                  <a:lnTo>
                    <a:pt x="1330" y="621"/>
                  </a:lnTo>
                  <a:lnTo>
                    <a:pt x="1332" y="619"/>
                  </a:lnTo>
                  <a:lnTo>
                    <a:pt x="1332" y="619"/>
                  </a:lnTo>
                  <a:lnTo>
                    <a:pt x="1376" y="577"/>
                  </a:lnTo>
                  <a:lnTo>
                    <a:pt x="1376" y="577"/>
                  </a:lnTo>
                  <a:lnTo>
                    <a:pt x="1473" y="487"/>
                  </a:lnTo>
                  <a:lnTo>
                    <a:pt x="1569" y="394"/>
                  </a:lnTo>
                  <a:lnTo>
                    <a:pt x="1569" y="394"/>
                  </a:lnTo>
                  <a:lnTo>
                    <a:pt x="1571" y="390"/>
                  </a:lnTo>
                  <a:lnTo>
                    <a:pt x="1575" y="382"/>
                  </a:lnTo>
                  <a:lnTo>
                    <a:pt x="1577" y="370"/>
                  </a:lnTo>
                  <a:lnTo>
                    <a:pt x="1581" y="350"/>
                  </a:lnTo>
                  <a:lnTo>
                    <a:pt x="1581" y="350"/>
                  </a:lnTo>
                  <a:lnTo>
                    <a:pt x="1581" y="340"/>
                  </a:lnTo>
                  <a:lnTo>
                    <a:pt x="1581" y="340"/>
                  </a:lnTo>
                  <a:lnTo>
                    <a:pt x="1569" y="330"/>
                  </a:lnTo>
                  <a:lnTo>
                    <a:pt x="1557" y="318"/>
                  </a:lnTo>
                  <a:lnTo>
                    <a:pt x="1549" y="306"/>
                  </a:lnTo>
                  <a:lnTo>
                    <a:pt x="1543" y="294"/>
                  </a:lnTo>
                  <a:lnTo>
                    <a:pt x="1533" y="271"/>
                  </a:lnTo>
                  <a:lnTo>
                    <a:pt x="1525" y="245"/>
                  </a:lnTo>
                  <a:lnTo>
                    <a:pt x="1525" y="245"/>
                  </a:lnTo>
                  <a:lnTo>
                    <a:pt x="1523" y="237"/>
                  </a:lnTo>
                  <a:lnTo>
                    <a:pt x="1523" y="237"/>
                  </a:lnTo>
                  <a:lnTo>
                    <a:pt x="1517" y="223"/>
                  </a:lnTo>
                  <a:lnTo>
                    <a:pt x="1509" y="207"/>
                  </a:lnTo>
                  <a:lnTo>
                    <a:pt x="1491" y="175"/>
                  </a:lnTo>
                  <a:lnTo>
                    <a:pt x="1491" y="175"/>
                  </a:lnTo>
                  <a:lnTo>
                    <a:pt x="1473" y="141"/>
                  </a:lnTo>
                  <a:lnTo>
                    <a:pt x="1473" y="141"/>
                  </a:lnTo>
                  <a:lnTo>
                    <a:pt x="1469" y="129"/>
                  </a:lnTo>
                  <a:lnTo>
                    <a:pt x="1469" y="118"/>
                  </a:lnTo>
                  <a:lnTo>
                    <a:pt x="1473" y="106"/>
                  </a:lnTo>
                  <a:lnTo>
                    <a:pt x="1479" y="94"/>
                  </a:lnTo>
                  <a:lnTo>
                    <a:pt x="1479" y="94"/>
                  </a:lnTo>
                  <a:lnTo>
                    <a:pt x="1507" y="64"/>
                  </a:lnTo>
                  <a:lnTo>
                    <a:pt x="1507" y="64"/>
                  </a:lnTo>
                  <a:lnTo>
                    <a:pt x="1549" y="20"/>
                  </a:lnTo>
                  <a:lnTo>
                    <a:pt x="1549" y="20"/>
                  </a:lnTo>
                  <a:lnTo>
                    <a:pt x="1456" y="30"/>
                  </a:lnTo>
                  <a:lnTo>
                    <a:pt x="1410" y="34"/>
                  </a:lnTo>
                  <a:lnTo>
                    <a:pt x="1364" y="38"/>
                  </a:lnTo>
                  <a:lnTo>
                    <a:pt x="1364" y="38"/>
                  </a:lnTo>
                  <a:lnTo>
                    <a:pt x="1082" y="50"/>
                  </a:lnTo>
                  <a:lnTo>
                    <a:pt x="941" y="54"/>
                  </a:lnTo>
                  <a:lnTo>
                    <a:pt x="799" y="56"/>
                  </a:lnTo>
                  <a:lnTo>
                    <a:pt x="799" y="56"/>
                  </a:lnTo>
                  <a:lnTo>
                    <a:pt x="793" y="56"/>
                  </a:lnTo>
                  <a:lnTo>
                    <a:pt x="793" y="56"/>
                  </a:lnTo>
                  <a:lnTo>
                    <a:pt x="766" y="56"/>
                  </a:lnTo>
                  <a:lnTo>
                    <a:pt x="736" y="54"/>
                  </a:lnTo>
                  <a:lnTo>
                    <a:pt x="680" y="48"/>
                  </a:lnTo>
                  <a:lnTo>
                    <a:pt x="623" y="40"/>
                  </a:lnTo>
                  <a:lnTo>
                    <a:pt x="567" y="32"/>
                  </a:lnTo>
                  <a:lnTo>
                    <a:pt x="567" y="32"/>
                  </a:lnTo>
                  <a:lnTo>
                    <a:pt x="422" y="16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65" y="2"/>
                  </a:lnTo>
                  <a:lnTo>
                    <a:pt x="253" y="4"/>
                  </a:lnTo>
                  <a:lnTo>
                    <a:pt x="245" y="10"/>
                  </a:lnTo>
                  <a:lnTo>
                    <a:pt x="239" y="16"/>
                  </a:lnTo>
                  <a:lnTo>
                    <a:pt x="239" y="16"/>
                  </a:lnTo>
                  <a:lnTo>
                    <a:pt x="229" y="30"/>
                  </a:lnTo>
                  <a:lnTo>
                    <a:pt x="217" y="42"/>
                  </a:lnTo>
                  <a:lnTo>
                    <a:pt x="205" y="52"/>
                  </a:lnTo>
                  <a:lnTo>
                    <a:pt x="191" y="60"/>
                  </a:lnTo>
                  <a:lnTo>
                    <a:pt x="177" y="66"/>
                  </a:lnTo>
                  <a:lnTo>
                    <a:pt x="163" y="70"/>
                  </a:lnTo>
                  <a:lnTo>
                    <a:pt x="131" y="78"/>
                  </a:lnTo>
                  <a:lnTo>
                    <a:pt x="131" y="78"/>
                  </a:lnTo>
                  <a:lnTo>
                    <a:pt x="110" y="80"/>
                  </a:lnTo>
                  <a:lnTo>
                    <a:pt x="110" y="80"/>
                  </a:lnTo>
                  <a:lnTo>
                    <a:pt x="112" y="96"/>
                  </a:lnTo>
                  <a:lnTo>
                    <a:pt x="112" y="110"/>
                  </a:lnTo>
                  <a:lnTo>
                    <a:pt x="108" y="125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80" y="193"/>
                  </a:lnTo>
                  <a:lnTo>
                    <a:pt x="80" y="193"/>
                  </a:lnTo>
                  <a:lnTo>
                    <a:pt x="78" y="205"/>
                  </a:lnTo>
                  <a:lnTo>
                    <a:pt x="78" y="217"/>
                  </a:lnTo>
                  <a:lnTo>
                    <a:pt x="82" y="229"/>
                  </a:lnTo>
                  <a:lnTo>
                    <a:pt x="90" y="247"/>
                  </a:lnTo>
                  <a:lnTo>
                    <a:pt x="90" y="247"/>
                  </a:lnTo>
                  <a:lnTo>
                    <a:pt x="114" y="281"/>
                  </a:lnTo>
                  <a:lnTo>
                    <a:pt x="124" y="292"/>
                  </a:lnTo>
                  <a:lnTo>
                    <a:pt x="135" y="302"/>
                  </a:lnTo>
                  <a:lnTo>
                    <a:pt x="147" y="310"/>
                  </a:lnTo>
                  <a:lnTo>
                    <a:pt x="159" y="316"/>
                  </a:lnTo>
                  <a:lnTo>
                    <a:pt x="173" y="320"/>
                  </a:lnTo>
                  <a:lnTo>
                    <a:pt x="189" y="320"/>
                  </a:lnTo>
                  <a:lnTo>
                    <a:pt x="189" y="320"/>
                  </a:lnTo>
                  <a:lnTo>
                    <a:pt x="193" y="320"/>
                  </a:lnTo>
                  <a:lnTo>
                    <a:pt x="193" y="320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207" y="322"/>
                  </a:lnTo>
                  <a:lnTo>
                    <a:pt x="217" y="328"/>
                  </a:lnTo>
                  <a:lnTo>
                    <a:pt x="225" y="336"/>
                  </a:lnTo>
                  <a:lnTo>
                    <a:pt x="233" y="346"/>
                  </a:lnTo>
                  <a:lnTo>
                    <a:pt x="241" y="366"/>
                  </a:lnTo>
                  <a:lnTo>
                    <a:pt x="243" y="372"/>
                  </a:lnTo>
                  <a:lnTo>
                    <a:pt x="243" y="372"/>
                  </a:lnTo>
                  <a:lnTo>
                    <a:pt x="245" y="380"/>
                  </a:lnTo>
                  <a:lnTo>
                    <a:pt x="247" y="386"/>
                  </a:lnTo>
                  <a:lnTo>
                    <a:pt x="245" y="394"/>
                  </a:lnTo>
                  <a:lnTo>
                    <a:pt x="243" y="402"/>
                  </a:lnTo>
                  <a:lnTo>
                    <a:pt x="241" y="408"/>
                  </a:lnTo>
                  <a:lnTo>
                    <a:pt x="237" y="414"/>
                  </a:lnTo>
                  <a:lnTo>
                    <a:pt x="231" y="420"/>
                  </a:lnTo>
                  <a:lnTo>
                    <a:pt x="225" y="424"/>
                  </a:lnTo>
                  <a:lnTo>
                    <a:pt x="225" y="424"/>
                  </a:lnTo>
                  <a:lnTo>
                    <a:pt x="209" y="434"/>
                  </a:lnTo>
                  <a:lnTo>
                    <a:pt x="209" y="434"/>
                  </a:lnTo>
                  <a:lnTo>
                    <a:pt x="187" y="446"/>
                  </a:lnTo>
                  <a:lnTo>
                    <a:pt x="165" y="456"/>
                  </a:lnTo>
                  <a:lnTo>
                    <a:pt x="165" y="456"/>
                  </a:lnTo>
                  <a:lnTo>
                    <a:pt x="153" y="461"/>
                  </a:lnTo>
                  <a:lnTo>
                    <a:pt x="141" y="467"/>
                  </a:lnTo>
                  <a:lnTo>
                    <a:pt x="122" y="481"/>
                  </a:lnTo>
                  <a:lnTo>
                    <a:pt x="102" y="499"/>
                  </a:lnTo>
                  <a:lnTo>
                    <a:pt x="84" y="519"/>
                  </a:lnTo>
                  <a:lnTo>
                    <a:pt x="84" y="519"/>
                  </a:lnTo>
                  <a:lnTo>
                    <a:pt x="52" y="553"/>
                  </a:lnTo>
                  <a:lnTo>
                    <a:pt x="34" y="569"/>
                  </a:lnTo>
                  <a:lnTo>
                    <a:pt x="14" y="583"/>
                  </a:lnTo>
                  <a:lnTo>
                    <a:pt x="14" y="583"/>
                  </a:lnTo>
                  <a:lnTo>
                    <a:pt x="8" y="589"/>
                  </a:lnTo>
                  <a:lnTo>
                    <a:pt x="4" y="601"/>
                  </a:lnTo>
                  <a:lnTo>
                    <a:pt x="4" y="601"/>
                  </a:lnTo>
                  <a:lnTo>
                    <a:pt x="0" y="613"/>
                  </a:lnTo>
                  <a:lnTo>
                    <a:pt x="0" y="613"/>
                  </a:lnTo>
                  <a:lnTo>
                    <a:pt x="18" y="617"/>
                  </a:lnTo>
                  <a:lnTo>
                    <a:pt x="26" y="621"/>
                  </a:lnTo>
                  <a:lnTo>
                    <a:pt x="36" y="624"/>
                  </a:lnTo>
                  <a:lnTo>
                    <a:pt x="36" y="624"/>
                  </a:lnTo>
                  <a:lnTo>
                    <a:pt x="46" y="632"/>
                  </a:lnTo>
                  <a:lnTo>
                    <a:pt x="56" y="644"/>
                  </a:lnTo>
                  <a:lnTo>
                    <a:pt x="62" y="654"/>
                  </a:lnTo>
                  <a:lnTo>
                    <a:pt x="64" y="664"/>
                  </a:lnTo>
                  <a:lnTo>
                    <a:pt x="66" y="676"/>
                  </a:lnTo>
                  <a:lnTo>
                    <a:pt x="68" y="688"/>
                  </a:lnTo>
                  <a:lnTo>
                    <a:pt x="68" y="6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9" name="Freeform 9"/>
            <p:cNvSpPr>
              <a:spLocks/>
            </p:cNvSpPr>
            <p:nvPr/>
          </p:nvSpPr>
          <p:spPr bwMode="auto">
            <a:xfrm>
              <a:off x="6904263" y="2514118"/>
              <a:ext cx="208100" cy="221698"/>
            </a:xfrm>
            <a:custGeom>
              <a:avLst/>
              <a:gdLst>
                <a:gd name="T0" fmla="*/ 1048 w 1256"/>
                <a:gd name="T1" fmla="*/ 996 h 1352"/>
                <a:gd name="T2" fmla="*/ 1153 w 1256"/>
                <a:gd name="T3" fmla="*/ 914 h 1352"/>
                <a:gd name="T4" fmla="*/ 1056 w 1256"/>
                <a:gd name="T5" fmla="*/ 807 h 1352"/>
                <a:gd name="T6" fmla="*/ 1125 w 1256"/>
                <a:gd name="T7" fmla="*/ 795 h 1352"/>
                <a:gd name="T8" fmla="*/ 1179 w 1256"/>
                <a:gd name="T9" fmla="*/ 763 h 1352"/>
                <a:gd name="T10" fmla="*/ 1201 w 1256"/>
                <a:gd name="T11" fmla="*/ 714 h 1352"/>
                <a:gd name="T12" fmla="*/ 1215 w 1256"/>
                <a:gd name="T13" fmla="*/ 616 h 1352"/>
                <a:gd name="T14" fmla="*/ 1233 w 1256"/>
                <a:gd name="T15" fmla="*/ 539 h 1352"/>
                <a:gd name="T16" fmla="*/ 1252 w 1256"/>
                <a:gd name="T17" fmla="*/ 507 h 1352"/>
                <a:gd name="T18" fmla="*/ 1256 w 1256"/>
                <a:gd name="T19" fmla="*/ 475 h 1352"/>
                <a:gd name="T20" fmla="*/ 1245 w 1256"/>
                <a:gd name="T21" fmla="*/ 453 h 1352"/>
                <a:gd name="T22" fmla="*/ 1213 w 1256"/>
                <a:gd name="T23" fmla="*/ 401 h 1352"/>
                <a:gd name="T24" fmla="*/ 1211 w 1256"/>
                <a:gd name="T25" fmla="*/ 372 h 1352"/>
                <a:gd name="T26" fmla="*/ 1209 w 1256"/>
                <a:gd name="T27" fmla="*/ 326 h 1352"/>
                <a:gd name="T28" fmla="*/ 1181 w 1256"/>
                <a:gd name="T29" fmla="*/ 286 h 1352"/>
                <a:gd name="T30" fmla="*/ 1177 w 1256"/>
                <a:gd name="T31" fmla="*/ 240 h 1352"/>
                <a:gd name="T32" fmla="*/ 1181 w 1256"/>
                <a:gd name="T33" fmla="*/ 232 h 1352"/>
                <a:gd name="T34" fmla="*/ 1207 w 1256"/>
                <a:gd name="T35" fmla="*/ 209 h 1352"/>
                <a:gd name="T36" fmla="*/ 1227 w 1256"/>
                <a:gd name="T37" fmla="*/ 191 h 1352"/>
                <a:gd name="T38" fmla="*/ 1225 w 1256"/>
                <a:gd name="T39" fmla="*/ 139 h 1352"/>
                <a:gd name="T40" fmla="*/ 1199 w 1256"/>
                <a:gd name="T41" fmla="*/ 2 h 1352"/>
                <a:gd name="T42" fmla="*/ 1189 w 1256"/>
                <a:gd name="T43" fmla="*/ 0 h 1352"/>
                <a:gd name="T44" fmla="*/ 1139 w 1256"/>
                <a:gd name="T45" fmla="*/ 26 h 1352"/>
                <a:gd name="T46" fmla="*/ 1078 w 1256"/>
                <a:gd name="T47" fmla="*/ 81 h 1352"/>
                <a:gd name="T48" fmla="*/ 1012 w 1256"/>
                <a:gd name="T49" fmla="*/ 151 h 1352"/>
                <a:gd name="T50" fmla="*/ 901 w 1256"/>
                <a:gd name="T51" fmla="*/ 205 h 1352"/>
                <a:gd name="T52" fmla="*/ 793 w 1256"/>
                <a:gd name="T53" fmla="*/ 224 h 1352"/>
                <a:gd name="T54" fmla="*/ 714 w 1256"/>
                <a:gd name="T55" fmla="*/ 250 h 1352"/>
                <a:gd name="T56" fmla="*/ 602 w 1256"/>
                <a:gd name="T57" fmla="*/ 286 h 1352"/>
                <a:gd name="T58" fmla="*/ 423 w 1256"/>
                <a:gd name="T59" fmla="*/ 334 h 1352"/>
                <a:gd name="T60" fmla="*/ 127 w 1256"/>
                <a:gd name="T61" fmla="*/ 433 h 1352"/>
                <a:gd name="T62" fmla="*/ 87 w 1256"/>
                <a:gd name="T63" fmla="*/ 471 h 1352"/>
                <a:gd name="T64" fmla="*/ 83 w 1256"/>
                <a:gd name="T65" fmla="*/ 533 h 1352"/>
                <a:gd name="T66" fmla="*/ 153 w 1256"/>
                <a:gd name="T67" fmla="*/ 863 h 1352"/>
                <a:gd name="T68" fmla="*/ 153 w 1256"/>
                <a:gd name="T69" fmla="*/ 916 h 1352"/>
                <a:gd name="T70" fmla="*/ 101 w 1256"/>
                <a:gd name="T71" fmla="*/ 1032 h 1352"/>
                <a:gd name="T72" fmla="*/ 32 w 1256"/>
                <a:gd name="T73" fmla="*/ 1121 h 1352"/>
                <a:gd name="T74" fmla="*/ 8 w 1256"/>
                <a:gd name="T75" fmla="*/ 1147 h 1352"/>
                <a:gd name="T76" fmla="*/ 0 w 1256"/>
                <a:gd name="T77" fmla="*/ 1183 h 1352"/>
                <a:gd name="T78" fmla="*/ 6 w 1256"/>
                <a:gd name="T79" fmla="*/ 1203 h 1352"/>
                <a:gd name="T80" fmla="*/ 183 w 1256"/>
                <a:gd name="T81" fmla="*/ 1352 h 1352"/>
                <a:gd name="T82" fmla="*/ 221 w 1256"/>
                <a:gd name="T83" fmla="*/ 1336 h 1352"/>
                <a:gd name="T84" fmla="*/ 249 w 1256"/>
                <a:gd name="T85" fmla="*/ 1324 h 1352"/>
                <a:gd name="T86" fmla="*/ 270 w 1256"/>
                <a:gd name="T87" fmla="*/ 1280 h 1352"/>
                <a:gd name="T88" fmla="*/ 318 w 1256"/>
                <a:gd name="T89" fmla="*/ 1211 h 1352"/>
                <a:gd name="T90" fmla="*/ 340 w 1256"/>
                <a:gd name="T91" fmla="*/ 1187 h 1352"/>
                <a:gd name="T92" fmla="*/ 382 w 1256"/>
                <a:gd name="T93" fmla="*/ 1173 h 1352"/>
                <a:gd name="T94" fmla="*/ 421 w 1256"/>
                <a:gd name="T95" fmla="*/ 1187 h 1352"/>
                <a:gd name="T96" fmla="*/ 451 w 1256"/>
                <a:gd name="T97" fmla="*/ 1187 h 1352"/>
                <a:gd name="T98" fmla="*/ 507 w 1256"/>
                <a:gd name="T99" fmla="*/ 1153 h 1352"/>
                <a:gd name="T100" fmla="*/ 584 w 1256"/>
                <a:gd name="T101" fmla="*/ 1105 h 1352"/>
                <a:gd name="T102" fmla="*/ 716 w 1256"/>
                <a:gd name="T103" fmla="*/ 1061 h 1352"/>
                <a:gd name="T104" fmla="*/ 763 w 1256"/>
                <a:gd name="T105" fmla="*/ 1057 h 1352"/>
                <a:gd name="T106" fmla="*/ 777 w 1256"/>
                <a:gd name="T107" fmla="*/ 1022 h 1352"/>
                <a:gd name="T108" fmla="*/ 795 w 1256"/>
                <a:gd name="T109" fmla="*/ 1002 h 1352"/>
                <a:gd name="T110" fmla="*/ 817 w 1256"/>
                <a:gd name="T111" fmla="*/ 988 h 1352"/>
                <a:gd name="T112" fmla="*/ 829 w 1256"/>
                <a:gd name="T113" fmla="*/ 988 h 1352"/>
                <a:gd name="T114" fmla="*/ 861 w 1256"/>
                <a:gd name="T115" fmla="*/ 1008 h 1352"/>
                <a:gd name="T116" fmla="*/ 871 w 1256"/>
                <a:gd name="T117" fmla="*/ 1020 h 1352"/>
                <a:gd name="T118" fmla="*/ 883 w 1256"/>
                <a:gd name="T119" fmla="*/ 1061 h 1352"/>
                <a:gd name="T120" fmla="*/ 891 w 1256"/>
                <a:gd name="T121" fmla="*/ 1103 h 1352"/>
                <a:gd name="T122" fmla="*/ 940 w 1256"/>
                <a:gd name="T123" fmla="*/ 1091 h 1352"/>
                <a:gd name="T124" fmla="*/ 1002 w 1256"/>
                <a:gd name="T125" fmla="*/ 1048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6" h="1352">
                  <a:moveTo>
                    <a:pt x="1014" y="1034"/>
                  </a:moveTo>
                  <a:lnTo>
                    <a:pt x="1014" y="1034"/>
                  </a:lnTo>
                  <a:lnTo>
                    <a:pt x="1030" y="1012"/>
                  </a:lnTo>
                  <a:lnTo>
                    <a:pt x="1048" y="996"/>
                  </a:lnTo>
                  <a:lnTo>
                    <a:pt x="1048" y="996"/>
                  </a:lnTo>
                  <a:lnTo>
                    <a:pt x="1099" y="954"/>
                  </a:lnTo>
                  <a:lnTo>
                    <a:pt x="1153" y="914"/>
                  </a:lnTo>
                  <a:lnTo>
                    <a:pt x="1153" y="914"/>
                  </a:lnTo>
                  <a:lnTo>
                    <a:pt x="1050" y="825"/>
                  </a:lnTo>
                  <a:lnTo>
                    <a:pt x="1050" y="825"/>
                  </a:lnTo>
                  <a:lnTo>
                    <a:pt x="1056" y="807"/>
                  </a:lnTo>
                  <a:lnTo>
                    <a:pt x="1056" y="807"/>
                  </a:lnTo>
                  <a:lnTo>
                    <a:pt x="1081" y="801"/>
                  </a:lnTo>
                  <a:lnTo>
                    <a:pt x="1105" y="797"/>
                  </a:lnTo>
                  <a:lnTo>
                    <a:pt x="1105" y="797"/>
                  </a:lnTo>
                  <a:lnTo>
                    <a:pt x="1125" y="795"/>
                  </a:lnTo>
                  <a:lnTo>
                    <a:pt x="1141" y="789"/>
                  </a:lnTo>
                  <a:lnTo>
                    <a:pt x="1157" y="783"/>
                  </a:lnTo>
                  <a:lnTo>
                    <a:pt x="1169" y="773"/>
                  </a:lnTo>
                  <a:lnTo>
                    <a:pt x="1179" y="763"/>
                  </a:lnTo>
                  <a:lnTo>
                    <a:pt x="1189" y="749"/>
                  </a:lnTo>
                  <a:lnTo>
                    <a:pt x="1195" y="733"/>
                  </a:lnTo>
                  <a:lnTo>
                    <a:pt x="1201" y="714"/>
                  </a:lnTo>
                  <a:lnTo>
                    <a:pt x="1201" y="714"/>
                  </a:lnTo>
                  <a:lnTo>
                    <a:pt x="1217" y="656"/>
                  </a:lnTo>
                  <a:lnTo>
                    <a:pt x="1217" y="656"/>
                  </a:lnTo>
                  <a:lnTo>
                    <a:pt x="1215" y="636"/>
                  </a:lnTo>
                  <a:lnTo>
                    <a:pt x="1215" y="616"/>
                  </a:lnTo>
                  <a:lnTo>
                    <a:pt x="1217" y="594"/>
                  </a:lnTo>
                  <a:lnTo>
                    <a:pt x="1221" y="574"/>
                  </a:lnTo>
                  <a:lnTo>
                    <a:pt x="1227" y="555"/>
                  </a:lnTo>
                  <a:lnTo>
                    <a:pt x="1233" y="539"/>
                  </a:lnTo>
                  <a:lnTo>
                    <a:pt x="1241" y="523"/>
                  </a:lnTo>
                  <a:lnTo>
                    <a:pt x="1248" y="513"/>
                  </a:lnTo>
                  <a:lnTo>
                    <a:pt x="1248" y="513"/>
                  </a:lnTo>
                  <a:lnTo>
                    <a:pt x="1252" y="507"/>
                  </a:lnTo>
                  <a:lnTo>
                    <a:pt x="1256" y="499"/>
                  </a:lnTo>
                  <a:lnTo>
                    <a:pt x="1256" y="491"/>
                  </a:lnTo>
                  <a:lnTo>
                    <a:pt x="1256" y="483"/>
                  </a:lnTo>
                  <a:lnTo>
                    <a:pt x="1256" y="475"/>
                  </a:lnTo>
                  <a:lnTo>
                    <a:pt x="1254" y="467"/>
                  </a:lnTo>
                  <a:lnTo>
                    <a:pt x="1250" y="461"/>
                  </a:lnTo>
                  <a:lnTo>
                    <a:pt x="1245" y="453"/>
                  </a:lnTo>
                  <a:lnTo>
                    <a:pt x="1245" y="453"/>
                  </a:lnTo>
                  <a:lnTo>
                    <a:pt x="1233" y="439"/>
                  </a:lnTo>
                  <a:lnTo>
                    <a:pt x="1221" y="421"/>
                  </a:lnTo>
                  <a:lnTo>
                    <a:pt x="1217" y="411"/>
                  </a:lnTo>
                  <a:lnTo>
                    <a:pt x="1213" y="401"/>
                  </a:lnTo>
                  <a:lnTo>
                    <a:pt x="1211" y="389"/>
                  </a:lnTo>
                  <a:lnTo>
                    <a:pt x="1211" y="378"/>
                  </a:lnTo>
                  <a:lnTo>
                    <a:pt x="1211" y="372"/>
                  </a:lnTo>
                  <a:lnTo>
                    <a:pt x="1211" y="372"/>
                  </a:lnTo>
                  <a:lnTo>
                    <a:pt x="1211" y="342"/>
                  </a:lnTo>
                  <a:lnTo>
                    <a:pt x="1211" y="332"/>
                  </a:lnTo>
                  <a:lnTo>
                    <a:pt x="1209" y="326"/>
                  </a:lnTo>
                  <a:lnTo>
                    <a:pt x="1209" y="326"/>
                  </a:lnTo>
                  <a:lnTo>
                    <a:pt x="1205" y="320"/>
                  </a:lnTo>
                  <a:lnTo>
                    <a:pt x="1199" y="310"/>
                  </a:lnTo>
                  <a:lnTo>
                    <a:pt x="1181" y="286"/>
                  </a:lnTo>
                  <a:lnTo>
                    <a:pt x="1181" y="286"/>
                  </a:lnTo>
                  <a:lnTo>
                    <a:pt x="1173" y="276"/>
                  </a:lnTo>
                  <a:lnTo>
                    <a:pt x="1171" y="264"/>
                  </a:lnTo>
                  <a:lnTo>
                    <a:pt x="1171" y="252"/>
                  </a:lnTo>
                  <a:lnTo>
                    <a:pt x="1177" y="240"/>
                  </a:lnTo>
                  <a:lnTo>
                    <a:pt x="1177" y="240"/>
                  </a:lnTo>
                  <a:lnTo>
                    <a:pt x="1177" y="238"/>
                  </a:lnTo>
                  <a:lnTo>
                    <a:pt x="1177" y="238"/>
                  </a:lnTo>
                  <a:lnTo>
                    <a:pt x="1181" y="232"/>
                  </a:lnTo>
                  <a:lnTo>
                    <a:pt x="1185" y="222"/>
                  </a:lnTo>
                  <a:lnTo>
                    <a:pt x="1195" y="215"/>
                  </a:lnTo>
                  <a:lnTo>
                    <a:pt x="1207" y="209"/>
                  </a:lnTo>
                  <a:lnTo>
                    <a:pt x="1207" y="209"/>
                  </a:lnTo>
                  <a:lnTo>
                    <a:pt x="1215" y="205"/>
                  </a:lnTo>
                  <a:lnTo>
                    <a:pt x="1221" y="201"/>
                  </a:lnTo>
                  <a:lnTo>
                    <a:pt x="1225" y="197"/>
                  </a:lnTo>
                  <a:lnTo>
                    <a:pt x="1227" y="191"/>
                  </a:lnTo>
                  <a:lnTo>
                    <a:pt x="1229" y="181"/>
                  </a:lnTo>
                  <a:lnTo>
                    <a:pt x="1229" y="171"/>
                  </a:lnTo>
                  <a:lnTo>
                    <a:pt x="1225" y="139"/>
                  </a:lnTo>
                  <a:lnTo>
                    <a:pt x="1225" y="13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89" y="0"/>
                  </a:lnTo>
                  <a:lnTo>
                    <a:pt x="1189" y="0"/>
                  </a:lnTo>
                  <a:lnTo>
                    <a:pt x="1177" y="2"/>
                  </a:lnTo>
                  <a:lnTo>
                    <a:pt x="1163" y="10"/>
                  </a:lnTo>
                  <a:lnTo>
                    <a:pt x="1163" y="10"/>
                  </a:lnTo>
                  <a:lnTo>
                    <a:pt x="1139" y="26"/>
                  </a:lnTo>
                  <a:lnTo>
                    <a:pt x="1117" y="42"/>
                  </a:lnTo>
                  <a:lnTo>
                    <a:pt x="1095" y="59"/>
                  </a:lnTo>
                  <a:lnTo>
                    <a:pt x="1085" y="6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58" y="107"/>
                  </a:lnTo>
                  <a:lnTo>
                    <a:pt x="1036" y="131"/>
                  </a:lnTo>
                  <a:lnTo>
                    <a:pt x="1012" y="151"/>
                  </a:lnTo>
                  <a:lnTo>
                    <a:pt x="986" y="169"/>
                  </a:lnTo>
                  <a:lnTo>
                    <a:pt x="960" y="183"/>
                  </a:lnTo>
                  <a:lnTo>
                    <a:pt x="932" y="195"/>
                  </a:lnTo>
                  <a:lnTo>
                    <a:pt x="901" y="205"/>
                  </a:lnTo>
                  <a:lnTo>
                    <a:pt x="869" y="213"/>
                  </a:lnTo>
                  <a:lnTo>
                    <a:pt x="869" y="213"/>
                  </a:lnTo>
                  <a:lnTo>
                    <a:pt x="819" y="221"/>
                  </a:lnTo>
                  <a:lnTo>
                    <a:pt x="793" y="224"/>
                  </a:lnTo>
                  <a:lnTo>
                    <a:pt x="767" y="230"/>
                  </a:lnTo>
                  <a:lnTo>
                    <a:pt x="767" y="230"/>
                  </a:lnTo>
                  <a:lnTo>
                    <a:pt x="742" y="240"/>
                  </a:lnTo>
                  <a:lnTo>
                    <a:pt x="714" y="250"/>
                  </a:lnTo>
                  <a:lnTo>
                    <a:pt x="688" y="260"/>
                  </a:lnTo>
                  <a:lnTo>
                    <a:pt x="662" y="270"/>
                  </a:lnTo>
                  <a:lnTo>
                    <a:pt x="662" y="270"/>
                  </a:lnTo>
                  <a:lnTo>
                    <a:pt x="602" y="286"/>
                  </a:lnTo>
                  <a:lnTo>
                    <a:pt x="543" y="302"/>
                  </a:lnTo>
                  <a:lnTo>
                    <a:pt x="483" y="318"/>
                  </a:lnTo>
                  <a:lnTo>
                    <a:pt x="423" y="334"/>
                  </a:lnTo>
                  <a:lnTo>
                    <a:pt x="423" y="334"/>
                  </a:lnTo>
                  <a:lnTo>
                    <a:pt x="348" y="358"/>
                  </a:lnTo>
                  <a:lnTo>
                    <a:pt x="274" y="382"/>
                  </a:lnTo>
                  <a:lnTo>
                    <a:pt x="127" y="433"/>
                  </a:lnTo>
                  <a:lnTo>
                    <a:pt x="127" y="433"/>
                  </a:lnTo>
                  <a:lnTo>
                    <a:pt x="115" y="441"/>
                  </a:lnTo>
                  <a:lnTo>
                    <a:pt x="103" y="449"/>
                  </a:lnTo>
                  <a:lnTo>
                    <a:pt x="93" y="459"/>
                  </a:lnTo>
                  <a:lnTo>
                    <a:pt x="87" y="471"/>
                  </a:lnTo>
                  <a:lnTo>
                    <a:pt x="87" y="471"/>
                  </a:lnTo>
                  <a:lnTo>
                    <a:pt x="85" y="491"/>
                  </a:lnTo>
                  <a:lnTo>
                    <a:pt x="83" y="511"/>
                  </a:lnTo>
                  <a:lnTo>
                    <a:pt x="83" y="533"/>
                  </a:lnTo>
                  <a:lnTo>
                    <a:pt x="87" y="553"/>
                  </a:lnTo>
                  <a:lnTo>
                    <a:pt x="87" y="553"/>
                  </a:lnTo>
                  <a:lnTo>
                    <a:pt x="119" y="708"/>
                  </a:lnTo>
                  <a:lnTo>
                    <a:pt x="153" y="863"/>
                  </a:lnTo>
                  <a:lnTo>
                    <a:pt x="153" y="863"/>
                  </a:lnTo>
                  <a:lnTo>
                    <a:pt x="155" y="881"/>
                  </a:lnTo>
                  <a:lnTo>
                    <a:pt x="155" y="898"/>
                  </a:lnTo>
                  <a:lnTo>
                    <a:pt x="153" y="916"/>
                  </a:lnTo>
                  <a:lnTo>
                    <a:pt x="149" y="932"/>
                  </a:lnTo>
                  <a:lnTo>
                    <a:pt x="149" y="932"/>
                  </a:lnTo>
                  <a:lnTo>
                    <a:pt x="125" y="982"/>
                  </a:lnTo>
                  <a:lnTo>
                    <a:pt x="101" y="1032"/>
                  </a:lnTo>
                  <a:lnTo>
                    <a:pt x="87" y="1055"/>
                  </a:lnTo>
                  <a:lnTo>
                    <a:pt x="72" y="1079"/>
                  </a:lnTo>
                  <a:lnTo>
                    <a:pt x="54" y="1101"/>
                  </a:lnTo>
                  <a:lnTo>
                    <a:pt x="32" y="1121"/>
                  </a:lnTo>
                  <a:lnTo>
                    <a:pt x="32" y="1121"/>
                  </a:lnTo>
                  <a:lnTo>
                    <a:pt x="24" y="1129"/>
                  </a:lnTo>
                  <a:lnTo>
                    <a:pt x="16" y="1137"/>
                  </a:lnTo>
                  <a:lnTo>
                    <a:pt x="8" y="1147"/>
                  </a:lnTo>
                  <a:lnTo>
                    <a:pt x="4" y="1157"/>
                  </a:lnTo>
                  <a:lnTo>
                    <a:pt x="4" y="1157"/>
                  </a:lnTo>
                  <a:lnTo>
                    <a:pt x="2" y="1169"/>
                  </a:lnTo>
                  <a:lnTo>
                    <a:pt x="0" y="1183"/>
                  </a:lnTo>
                  <a:lnTo>
                    <a:pt x="2" y="1195"/>
                  </a:lnTo>
                  <a:lnTo>
                    <a:pt x="4" y="1199"/>
                  </a:lnTo>
                  <a:lnTo>
                    <a:pt x="6" y="1203"/>
                  </a:lnTo>
                  <a:lnTo>
                    <a:pt x="6" y="1203"/>
                  </a:lnTo>
                  <a:lnTo>
                    <a:pt x="91" y="1274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201" y="1342"/>
                  </a:lnTo>
                  <a:lnTo>
                    <a:pt x="209" y="1340"/>
                  </a:lnTo>
                  <a:lnTo>
                    <a:pt x="221" y="1336"/>
                  </a:lnTo>
                  <a:lnTo>
                    <a:pt x="221" y="1336"/>
                  </a:lnTo>
                  <a:lnTo>
                    <a:pt x="237" y="1332"/>
                  </a:lnTo>
                  <a:lnTo>
                    <a:pt x="243" y="1328"/>
                  </a:lnTo>
                  <a:lnTo>
                    <a:pt x="249" y="1324"/>
                  </a:lnTo>
                  <a:lnTo>
                    <a:pt x="254" y="1316"/>
                  </a:lnTo>
                  <a:lnTo>
                    <a:pt x="260" y="1306"/>
                  </a:lnTo>
                  <a:lnTo>
                    <a:pt x="270" y="1280"/>
                  </a:lnTo>
                  <a:lnTo>
                    <a:pt x="270" y="1280"/>
                  </a:lnTo>
                  <a:lnTo>
                    <a:pt x="280" y="1260"/>
                  </a:lnTo>
                  <a:lnTo>
                    <a:pt x="292" y="1242"/>
                  </a:lnTo>
                  <a:lnTo>
                    <a:pt x="304" y="1224"/>
                  </a:lnTo>
                  <a:lnTo>
                    <a:pt x="318" y="1211"/>
                  </a:lnTo>
                  <a:lnTo>
                    <a:pt x="318" y="1211"/>
                  </a:lnTo>
                  <a:lnTo>
                    <a:pt x="328" y="1197"/>
                  </a:lnTo>
                  <a:lnTo>
                    <a:pt x="328" y="1197"/>
                  </a:lnTo>
                  <a:lnTo>
                    <a:pt x="340" y="1187"/>
                  </a:lnTo>
                  <a:lnTo>
                    <a:pt x="354" y="1179"/>
                  </a:lnTo>
                  <a:lnTo>
                    <a:pt x="368" y="1175"/>
                  </a:lnTo>
                  <a:lnTo>
                    <a:pt x="382" y="1173"/>
                  </a:lnTo>
                  <a:lnTo>
                    <a:pt x="382" y="1173"/>
                  </a:lnTo>
                  <a:lnTo>
                    <a:pt x="396" y="1175"/>
                  </a:lnTo>
                  <a:lnTo>
                    <a:pt x="408" y="1181"/>
                  </a:lnTo>
                  <a:lnTo>
                    <a:pt x="408" y="1181"/>
                  </a:lnTo>
                  <a:lnTo>
                    <a:pt x="421" y="1187"/>
                  </a:lnTo>
                  <a:lnTo>
                    <a:pt x="435" y="1189"/>
                  </a:lnTo>
                  <a:lnTo>
                    <a:pt x="435" y="1189"/>
                  </a:lnTo>
                  <a:lnTo>
                    <a:pt x="443" y="1189"/>
                  </a:lnTo>
                  <a:lnTo>
                    <a:pt x="451" y="1187"/>
                  </a:lnTo>
                  <a:lnTo>
                    <a:pt x="467" y="1179"/>
                  </a:lnTo>
                  <a:lnTo>
                    <a:pt x="485" y="1169"/>
                  </a:lnTo>
                  <a:lnTo>
                    <a:pt x="503" y="1157"/>
                  </a:lnTo>
                  <a:lnTo>
                    <a:pt x="507" y="1153"/>
                  </a:lnTo>
                  <a:lnTo>
                    <a:pt x="507" y="1153"/>
                  </a:lnTo>
                  <a:lnTo>
                    <a:pt x="531" y="1137"/>
                  </a:lnTo>
                  <a:lnTo>
                    <a:pt x="557" y="1121"/>
                  </a:lnTo>
                  <a:lnTo>
                    <a:pt x="584" y="1105"/>
                  </a:lnTo>
                  <a:lnTo>
                    <a:pt x="614" y="1091"/>
                  </a:lnTo>
                  <a:lnTo>
                    <a:pt x="646" y="1079"/>
                  </a:lnTo>
                  <a:lnTo>
                    <a:pt x="680" y="1069"/>
                  </a:lnTo>
                  <a:lnTo>
                    <a:pt x="716" y="1061"/>
                  </a:lnTo>
                  <a:lnTo>
                    <a:pt x="753" y="1057"/>
                  </a:lnTo>
                  <a:lnTo>
                    <a:pt x="753" y="1057"/>
                  </a:lnTo>
                  <a:lnTo>
                    <a:pt x="763" y="1057"/>
                  </a:lnTo>
                  <a:lnTo>
                    <a:pt x="763" y="1057"/>
                  </a:lnTo>
                  <a:lnTo>
                    <a:pt x="767" y="1046"/>
                  </a:lnTo>
                  <a:lnTo>
                    <a:pt x="767" y="1046"/>
                  </a:lnTo>
                  <a:lnTo>
                    <a:pt x="771" y="1034"/>
                  </a:lnTo>
                  <a:lnTo>
                    <a:pt x="777" y="1022"/>
                  </a:lnTo>
                  <a:lnTo>
                    <a:pt x="785" y="1014"/>
                  </a:lnTo>
                  <a:lnTo>
                    <a:pt x="791" y="1008"/>
                  </a:lnTo>
                  <a:lnTo>
                    <a:pt x="791" y="1008"/>
                  </a:lnTo>
                  <a:lnTo>
                    <a:pt x="795" y="1002"/>
                  </a:lnTo>
                  <a:lnTo>
                    <a:pt x="795" y="1002"/>
                  </a:lnTo>
                  <a:lnTo>
                    <a:pt x="801" y="996"/>
                  </a:lnTo>
                  <a:lnTo>
                    <a:pt x="809" y="992"/>
                  </a:lnTo>
                  <a:lnTo>
                    <a:pt x="817" y="988"/>
                  </a:lnTo>
                  <a:lnTo>
                    <a:pt x="827" y="988"/>
                  </a:lnTo>
                  <a:lnTo>
                    <a:pt x="827" y="988"/>
                  </a:lnTo>
                  <a:lnTo>
                    <a:pt x="829" y="988"/>
                  </a:lnTo>
                  <a:lnTo>
                    <a:pt x="829" y="988"/>
                  </a:lnTo>
                  <a:lnTo>
                    <a:pt x="839" y="990"/>
                  </a:lnTo>
                  <a:lnTo>
                    <a:pt x="847" y="994"/>
                  </a:lnTo>
                  <a:lnTo>
                    <a:pt x="855" y="1000"/>
                  </a:lnTo>
                  <a:lnTo>
                    <a:pt x="861" y="1008"/>
                  </a:lnTo>
                  <a:lnTo>
                    <a:pt x="861" y="1008"/>
                  </a:lnTo>
                  <a:lnTo>
                    <a:pt x="865" y="1012"/>
                  </a:lnTo>
                  <a:lnTo>
                    <a:pt x="865" y="1012"/>
                  </a:lnTo>
                  <a:lnTo>
                    <a:pt x="871" y="1020"/>
                  </a:lnTo>
                  <a:lnTo>
                    <a:pt x="879" y="1032"/>
                  </a:lnTo>
                  <a:lnTo>
                    <a:pt x="883" y="1046"/>
                  </a:lnTo>
                  <a:lnTo>
                    <a:pt x="883" y="1053"/>
                  </a:lnTo>
                  <a:lnTo>
                    <a:pt x="883" y="1061"/>
                  </a:lnTo>
                  <a:lnTo>
                    <a:pt x="883" y="1061"/>
                  </a:lnTo>
                  <a:lnTo>
                    <a:pt x="877" y="1103"/>
                  </a:lnTo>
                  <a:lnTo>
                    <a:pt x="877" y="1103"/>
                  </a:lnTo>
                  <a:lnTo>
                    <a:pt x="891" y="1103"/>
                  </a:lnTo>
                  <a:lnTo>
                    <a:pt x="891" y="1103"/>
                  </a:lnTo>
                  <a:lnTo>
                    <a:pt x="907" y="1101"/>
                  </a:lnTo>
                  <a:lnTo>
                    <a:pt x="924" y="1097"/>
                  </a:lnTo>
                  <a:lnTo>
                    <a:pt x="940" y="1091"/>
                  </a:lnTo>
                  <a:lnTo>
                    <a:pt x="956" y="1083"/>
                  </a:lnTo>
                  <a:lnTo>
                    <a:pt x="972" y="1073"/>
                  </a:lnTo>
                  <a:lnTo>
                    <a:pt x="988" y="1061"/>
                  </a:lnTo>
                  <a:lnTo>
                    <a:pt x="1002" y="1048"/>
                  </a:lnTo>
                  <a:lnTo>
                    <a:pt x="1014" y="1034"/>
                  </a:lnTo>
                  <a:lnTo>
                    <a:pt x="1014" y="10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0" name="Freeform 10"/>
            <p:cNvSpPr>
              <a:spLocks/>
            </p:cNvSpPr>
            <p:nvPr/>
          </p:nvSpPr>
          <p:spPr bwMode="auto">
            <a:xfrm>
              <a:off x="7469745" y="2529368"/>
              <a:ext cx="174300" cy="252690"/>
            </a:xfrm>
            <a:custGeom>
              <a:avLst/>
              <a:gdLst>
                <a:gd name="T0" fmla="*/ 420 w 1052"/>
                <a:gd name="T1" fmla="*/ 203 h 1541"/>
                <a:gd name="T2" fmla="*/ 444 w 1052"/>
                <a:gd name="T3" fmla="*/ 277 h 1541"/>
                <a:gd name="T4" fmla="*/ 476 w 1052"/>
                <a:gd name="T5" fmla="*/ 314 h 1541"/>
                <a:gd name="T6" fmla="*/ 488 w 1052"/>
                <a:gd name="T7" fmla="*/ 334 h 1541"/>
                <a:gd name="T8" fmla="*/ 486 w 1052"/>
                <a:gd name="T9" fmla="*/ 380 h 1541"/>
                <a:gd name="T10" fmla="*/ 464 w 1052"/>
                <a:gd name="T11" fmla="*/ 428 h 1541"/>
                <a:gd name="T12" fmla="*/ 223 w 1052"/>
                <a:gd name="T13" fmla="*/ 656 h 1541"/>
                <a:gd name="T14" fmla="*/ 207 w 1052"/>
                <a:gd name="T15" fmla="*/ 664 h 1541"/>
                <a:gd name="T16" fmla="*/ 32 w 1052"/>
                <a:gd name="T17" fmla="*/ 708 h 1541"/>
                <a:gd name="T18" fmla="*/ 2 w 1052"/>
                <a:gd name="T19" fmla="*/ 740 h 1541"/>
                <a:gd name="T20" fmla="*/ 4 w 1052"/>
                <a:gd name="T21" fmla="*/ 823 h 1541"/>
                <a:gd name="T22" fmla="*/ 14 w 1052"/>
                <a:gd name="T23" fmla="*/ 909 h 1541"/>
                <a:gd name="T24" fmla="*/ 46 w 1052"/>
                <a:gd name="T25" fmla="*/ 949 h 1541"/>
                <a:gd name="T26" fmla="*/ 116 w 1052"/>
                <a:gd name="T27" fmla="*/ 1034 h 1541"/>
                <a:gd name="T28" fmla="*/ 144 w 1052"/>
                <a:gd name="T29" fmla="*/ 1092 h 1541"/>
                <a:gd name="T30" fmla="*/ 207 w 1052"/>
                <a:gd name="T31" fmla="*/ 1153 h 1541"/>
                <a:gd name="T32" fmla="*/ 285 w 1052"/>
                <a:gd name="T33" fmla="*/ 1169 h 1541"/>
                <a:gd name="T34" fmla="*/ 307 w 1052"/>
                <a:gd name="T35" fmla="*/ 1177 h 1541"/>
                <a:gd name="T36" fmla="*/ 346 w 1052"/>
                <a:gd name="T37" fmla="*/ 1211 h 1541"/>
                <a:gd name="T38" fmla="*/ 394 w 1052"/>
                <a:gd name="T39" fmla="*/ 1217 h 1541"/>
                <a:gd name="T40" fmla="*/ 442 w 1052"/>
                <a:gd name="T41" fmla="*/ 1312 h 1541"/>
                <a:gd name="T42" fmla="*/ 436 w 1052"/>
                <a:gd name="T43" fmla="*/ 1354 h 1541"/>
                <a:gd name="T44" fmla="*/ 414 w 1052"/>
                <a:gd name="T45" fmla="*/ 1394 h 1541"/>
                <a:gd name="T46" fmla="*/ 430 w 1052"/>
                <a:gd name="T47" fmla="*/ 1434 h 1541"/>
                <a:gd name="T48" fmla="*/ 499 w 1052"/>
                <a:gd name="T49" fmla="*/ 1483 h 1541"/>
                <a:gd name="T50" fmla="*/ 605 w 1052"/>
                <a:gd name="T51" fmla="*/ 1521 h 1541"/>
                <a:gd name="T52" fmla="*/ 641 w 1052"/>
                <a:gd name="T53" fmla="*/ 1523 h 1541"/>
                <a:gd name="T54" fmla="*/ 674 w 1052"/>
                <a:gd name="T55" fmla="*/ 1531 h 1541"/>
                <a:gd name="T56" fmla="*/ 726 w 1052"/>
                <a:gd name="T57" fmla="*/ 1541 h 1541"/>
                <a:gd name="T58" fmla="*/ 752 w 1052"/>
                <a:gd name="T59" fmla="*/ 1535 h 1541"/>
                <a:gd name="T60" fmla="*/ 794 w 1052"/>
                <a:gd name="T61" fmla="*/ 1481 h 1541"/>
                <a:gd name="T62" fmla="*/ 816 w 1052"/>
                <a:gd name="T63" fmla="*/ 1432 h 1541"/>
                <a:gd name="T64" fmla="*/ 889 w 1052"/>
                <a:gd name="T65" fmla="*/ 1340 h 1541"/>
                <a:gd name="T66" fmla="*/ 969 w 1052"/>
                <a:gd name="T67" fmla="*/ 1296 h 1541"/>
                <a:gd name="T68" fmla="*/ 1040 w 1052"/>
                <a:gd name="T69" fmla="*/ 1235 h 1541"/>
                <a:gd name="T70" fmla="*/ 1052 w 1052"/>
                <a:gd name="T71" fmla="*/ 1145 h 1541"/>
                <a:gd name="T72" fmla="*/ 1036 w 1052"/>
                <a:gd name="T73" fmla="*/ 1032 h 1541"/>
                <a:gd name="T74" fmla="*/ 967 w 1052"/>
                <a:gd name="T75" fmla="*/ 811 h 1541"/>
                <a:gd name="T76" fmla="*/ 867 w 1052"/>
                <a:gd name="T77" fmla="*/ 563 h 1541"/>
                <a:gd name="T78" fmla="*/ 833 w 1052"/>
                <a:gd name="T79" fmla="*/ 410 h 1541"/>
                <a:gd name="T80" fmla="*/ 820 w 1052"/>
                <a:gd name="T81" fmla="*/ 330 h 1541"/>
                <a:gd name="T82" fmla="*/ 786 w 1052"/>
                <a:gd name="T83" fmla="*/ 193 h 1541"/>
                <a:gd name="T84" fmla="*/ 772 w 1052"/>
                <a:gd name="T85" fmla="*/ 155 h 1541"/>
                <a:gd name="T86" fmla="*/ 724 w 1052"/>
                <a:gd name="T87" fmla="*/ 102 h 1541"/>
                <a:gd name="T88" fmla="*/ 561 w 1052"/>
                <a:gd name="T89" fmla="*/ 8 h 1541"/>
                <a:gd name="T90" fmla="*/ 521 w 1052"/>
                <a:gd name="T91" fmla="*/ 0 h 1541"/>
                <a:gd name="T92" fmla="*/ 493 w 1052"/>
                <a:gd name="T93" fmla="*/ 6 h 1541"/>
                <a:gd name="T94" fmla="*/ 376 w 1052"/>
                <a:gd name="T95" fmla="*/ 128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52" h="1541">
                  <a:moveTo>
                    <a:pt x="376" y="128"/>
                  </a:moveTo>
                  <a:lnTo>
                    <a:pt x="376" y="128"/>
                  </a:lnTo>
                  <a:lnTo>
                    <a:pt x="406" y="179"/>
                  </a:lnTo>
                  <a:lnTo>
                    <a:pt x="420" y="203"/>
                  </a:lnTo>
                  <a:lnTo>
                    <a:pt x="430" y="231"/>
                  </a:lnTo>
                  <a:lnTo>
                    <a:pt x="430" y="231"/>
                  </a:lnTo>
                  <a:lnTo>
                    <a:pt x="436" y="255"/>
                  </a:lnTo>
                  <a:lnTo>
                    <a:pt x="444" y="277"/>
                  </a:lnTo>
                  <a:lnTo>
                    <a:pt x="450" y="287"/>
                  </a:lnTo>
                  <a:lnTo>
                    <a:pt x="458" y="296"/>
                  </a:lnTo>
                  <a:lnTo>
                    <a:pt x="466" y="306"/>
                  </a:lnTo>
                  <a:lnTo>
                    <a:pt x="476" y="314"/>
                  </a:lnTo>
                  <a:lnTo>
                    <a:pt x="476" y="314"/>
                  </a:lnTo>
                  <a:lnTo>
                    <a:pt x="480" y="318"/>
                  </a:lnTo>
                  <a:lnTo>
                    <a:pt x="484" y="322"/>
                  </a:lnTo>
                  <a:lnTo>
                    <a:pt x="488" y="334"/>
                  </a:lnTo>
                  <a:lnTo>
                    <a:pt x="490" y="348"/>
                  </a:lnTo>
                  <a:lnTo>
                    <a:pt x="490" y="362"/>
                  </a:lnTo>
                  <a:lnTo>
                    <a:pt x="490" y="362"/>
                  </a:lnTo>
                  <a:lnTo>
                    <a:pt x="486" y="380"/>
                  </a:lnTo>
                  <a:lnTo>
                    <a:pt x="482" y="398"/>
                  </a:lnTo>
                  <a:lnTo>
                    <a:pt x="474" y="414"/>
                  </a:lnTo>
                  <a:lnTo>
                    <a:pt x="470" y="420"/>
                  </a:lnTo>
                  <a:lnTo>
                    <a:pt x="464" y="428"/>
                  </a:lnTo>
                  <a:lnTo>
                    <a:pt x="464" y="428"/>
                  </a:lnTo>
                  <a:lnTo>
                    <a:pt x="404" y="485"/>
                  </a:lnTo>
                  <a:lnTo>
                    <a:pt x="344" y="543"/>
                  </a:lnTo>
                  <a:lnTo>
                    <a:pt x="223" y="656"/>
                  </a:lnTo>
                  <a:lnTo>
                    <a:pt x="223" y="656"/>
                  </a:lnTo>
                  <a:lnTo>
                    <a:pt x="215" y="660"/>
                  </a:lnTo>
                  <a:lnTo>
                    <a:pt x="207" y="664"/>
                  </a:lnTo>
                  <a:lnTo>
                    <a:pt x="207" y="664"/>
                  </a:lnTo>
                  <a:lnTo>
                    <a:pt x="120" y="684"/>
                  </a:lnTo>
                  <a:lnTo>
                    <a:pt x="76" y="696"/>
                  </a:lnTo>
                  <a:lnTo>
                    <a:pt x="32" y="708"/>
                  </a:lnTo>
                  <a:lnTo>
                    <a:pt x="32" y="708"/>
                  </a:lnTo>
                  <a:lnTo>
                    <a:pt x="22" y="714"/>
                  </a:lnTo>
                  <a:lnTo>
                    <a:pt x="12" y="724"/>
                  </a:lnTo>
                  <a:lnTo>
                    <a:pt x="4" y="734"/>
                  </a:lnTo>
                  <a:lnTo>
                    <a:pt x="2" y="740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2" y="784"/>
                  </a:lnTo>
                  <a:lnTo>
                    <a:pt x="4" y="823"/>
                  </a:lnTo>
                  <a:lnTo>
                    <a:pt x="8" y="863"/>
                  </a:lnTo>
                  <a:lnTo>
                    <a:pt x="12" y="901"/>
                  </a:lnTo>
                  <a:lnTo>
                    <a:pt x="12" y="901"/>
                  </a:lnTo>
                  <a:lnTo>
                    <a:pt x="14" y="909"/>
                  </a:lnTo>
                  <a:lnTo>
                    <a:pt x="16" y="915"/>
                  </a:lnTo>
                  <a:lnTo>
                    <a:pt x="26" y="927"/>
                  </a:lnTo>
                  <a:lnTo>
                    <a:pt x="46" y="949"/>
                  </a:lnTo>
                  <a:lnTo>
                    <a:pt x="46" y="949"/>
                  </a:lnTo>
                  <a:lnTo>
                    <a:pt x="68" y="972"/>
                  </a:lnTo>
                  <a:lnTo>
                    <a:pt x="90" y="996"/>
                  </a:lnTo>
                  <a:lnTo>
                    <a:pt x="108" y="1022"/>
                  </a:lnTo>
                  <a:lnTo>
                    <a:pt x="116" y="1034"/>
                  </a:lnTo>
                  <a:lnTo>
                    <a:pt x="122" y="1048"/>
                  </a:lnTo>
                  <a:lnTo>
                    <a:pt x="122" y="1048"/>
                  </a:lnTo>
                  <a:lnTo>
                    <a:pt x="132" y="1070"/>
                  </a:lnTo>
                  <a:lnTo>
                    <a:pt x="144" y="1092"/>
                  </a:lnTo>
                  <a:lnTo>
                    <a:pt x="156" y="1110"/>
                  </a:lnTo>
                  <a:lnTo>
                    <a:pt x="171" y="1127"/>
                  </a:lnTo>
                  <a:lnTo>
                    <a:pt x="189" y="1141"/>
                  </a:lnTo>
                  <a:lnTo>
                    <a:pt x="207" y="1153"/>
                  </a:lnTo>
                  <a:lnTo>
                    <a:pt x="229" y="1161"/>
                  </a:lnTo>
                  <a:lnTo>
                    <a:pt x="253" y="1167"/>
                  </a:lnTo>
                  <a:lnTo>
                    <a:pt x="253" y="1167"/>
                  </a:lnTo>
                  <a:lnTo>
                    <a:pt x="285" y="1169"/>
                  </a:lnTo>
                  <a:lnTo>
                    <a:pt x="299" y="1171"/>
                  </a:lnTo>
                  <a:lnTo>
                    <a:pt x="305" y="1173"/>
                  </a:lnTo>
                  <a:lnTo>
                    <a:pt x="307" y="1177"/>
                  </a:lnTo>
                  <a:lnTo>
                    <a:pt x="307" y="1177"/>
                  </a:lnTo>
                  <a:lnTo>
                    <a:pt x="315" y="1191"/>
                  </a:lnTo>
                  <a:lnTo>
                    <a:pt x="324" y="1201"/>
                  </a:lnTo>
                  <a:lnTo>
                    <a:pt x="334" y="1209"/>
                  </a:lnTo>
                  <a:lnTo>
                    <a:pt x="346" y="1211"/>
                  </a:lnTo>
                  <a:lnTo>
                    <a:pt x="358" y="1213"/>
                  </a:lnTo>
                  <a:lnTo>
                    <a:pt x="370" y="1215"/>
                  </a:lnTo>
                  <a:lnTo>
                    <a:pt x="394" y="1217"/>
                  </a:lnTo>
                  <a:lnTo>
                    <a:pt x="394" y="1217"/>
                  </a:lnTo>
                  <a:lnTo>
                    <a:pt x="420" y="1265"/>
                  </a:lnTo>
                  <a:lnTo>
                    <a:pt x="432" y="1289"/>
                  </a:lnTo>
                  <a:lnTo>
                    <a:pt x="442" y="1312"/>
                  </a:lnTo>
                  <a:lnTo>
                    <a:pt x="442" y="1312"/>
                  </a:lnTo>
                  <a:lnTo>
                    <a:pt x="444" y="1322"/>
                  </a:lnTo>
                  <a:lnTo>
                    <a:pt x="444" y="1334"/>
                  </a:lnTo>
                  <a:lnTo>
                    <a:pt x="440" y="1344"/>
                  </a:lnTo>
                  <a:lnTo>
                    <a:pt x="436" y="1354"/>
                  </a:lnTo>
                  <a:lnTo>
                    <a:pt x="436" y="1354"/>
                  </a:lnTo>
                  <a:lnTo>
                    <a:pt x="422" y="1374"/>
                  </a:lnTo>
                  <a:lnTo>
                    <a:pt x="418" y="1384"/>
                  </a:lnTo>
                  <a:lnTo>
                    <a:pt x="414" y="1394"/>
                  </a:lnTo>
                  <a:lnTo>
                    <a:pt x="414" y="1404"/>
                  </a:lnTo>
                  <a:lnTo>
                    <a:pt x="416" y="1414"/>
                  </a:lnTo>
                  <a:lnTo>
                    <a:pt x="420" y="1424"/>
                  </a:lnTo>
                  <a:lnTo>
                    <a:pt x="430" y="1434"/>
                  </a:lnTo>
                  <a:lnTo>
                    <a:pt x="430" y="1434"/>
                  </a:lnTo>
                  <a:lnTo>
                    <a:pt x="454" y="1452"/>
                  </a:lnTo>
                  <a:lnTo>
                    <a:pt x="476" y="1467"/>
                  </a:lnTo>
                  <a:lnTo>
                    <a:pt x="499" y="1483"/>
                  </a:lnTo>
                  <a:lnTo>
                    <a:pt x="523" y="1497"/>
                  </a:lnTo>
                  <a:lnTo>
                    <a:pt x="549" y="1507"/>
                  </a:lnTo>
                  <a:lnTo>
                    <a:pt x="577" y="1515"/>
                  </a:lnTo>
                  <a:lnTo>
                    <a:pt x="605" y="1521"/>
                  </a:lnTo>
                  <a:lnTo>
                    <a:pt x="635" y="1523"/>
                  </a:lnTo>
                  <a:lnTo>
                    <a:pt x="635" y="1523"/>
                  </a:lnTo>
                  <a:lnTo>
                    <a:pt x="641" y="1523"/>
                  </a:lnTo>
                  <a:lnTo>
                    <a:pt x="641" y="1523"/>
                  </a:lnTo>
                  <a:lnTo>
                    <a:pt x="643" y="1523"/>
                  </a:lnTo>
                  <a:lnTo>
                    <a:pt x="643" y="1523"/>
                  </a:lnTo>
                  <a:lnTo>
                    <a:pt x="658" y="1525"/>
                  </a:lnTo>
                  <a:lnTo>
                    <a:pt x="674" y="1531"/>
                  </a:lnTo>
                  <a:lnTo>
                    <a:pt x="692" y="1537"/>
                  </a:lnTo>
                  <a:lnTo>
                    <a:pt x="708" y="1541"/>
                  </a:lnTo>
                  <a:lnTo>
                    <a:pt x="708" y="1541"/>
                  </a:lnTo>
                  <a:lnTo>
                    <a:pt x="726" y="1541"/>
                  </a:lnTo>
                  <a:lnTo>
                    <a:pt x="726" y="1541"/>
                  </a:lnTo>
                  <a:lnTo>
                    <a:pt x="740" y="1541"/>
                  </a:lnTo>
                  <a:lnTo>
                    <a:pt x="746" y="1539"/>
                  </a:lnTo>
                  <a:lnTo>
                    <a:pt x="752" y="1535"/>
                  </a:lnTo>
                  <a:lnTo>
                    <a:pt x="752" y="1535"/>
                  </a:lnTo>
                  <a:lnTo>
                    <a:pt x="768" y="1519"/>
                  </a:lnTo>
                  <a:lnTo>
                    <a:pt x="782" y="1501"/>
                  </a:lnTo>
                  <a:lnTo>
                    <a:pt x="794" y="1481"/>
                  </a:lnTo>
                  <a:lnTo>
                    <a:pt x="800" y="1473"/>
                  </a:lnTo>
                  <a:lnTo>
                    <a:pt x="804" y="1463"/>
                  </a:lnTo>
                  <a:lnTo>
                    <a:pt x="804" y="1463"/>
                  </a:lnTo>
                  <a:lnTo>
                    <a:pt x="816" y="1432"/>
                  </a:lnTo>
                  <a:lnTo>
                    <a:pt x="829" y="1404"/>
                  </a:lnTo>
                  <a:lnTo>
                    <a:pt x="847" y="1380"/>
                  </a:lnTo>
                  <a:lnTo>
                    <a:pt x="867" y="1358"/>
                  </a:lnTo>
                  <a:lnTo>
                    <a:pt x="889" y="1340"/>
                  </a:lnTo>
                  <a:lnTo>
                    <a:pt x="915" y="1324"/>
                  </a:lnTo>
                  <a:lnTo>
                    <a:pt x="941" y="1308"/>
                  </a:lnTo>
                  <a:lnTo>
                    <a:pt x="969" y="1296"/>
                  </a:lnTo>
                  <a:lnTo>
                    <a:pt x="969" y="1296"/>
                  </a:lnTo>
                  <a:lnTo>
                    <a:pt x="994" y="1285"/>
                  </a:lnTo>
                  <a:lnTo>
                    <a:pt x="1014" y="1269"/>
                  </a:lnTo>
                  <a:lnTo>
                    <a:pt x="1028" y="1253"/>
                  </a:lnTo>
                  <a:lnTo>
                    <a:pt x="1040" y="1235"/>
                  </a:lnTo>
                  <a:lnTo>
                    <a:pt x="1048" y="1215"/>
                  </a:lnTo>
                  <a:lnTo>
                    <a:pt x="1052" y="1193"/>
                  </a:lnTo>
                  <a:lnTo>
                    <a:pt x="1052" y="1171"/>
                  </a:lnTo>
                  <a:lnTo>
                    <a:pt x="1052" y="1145"/>
                  </a:lnTo>
                  <a:lnTo>
                    <a:pt x="1052" y="1145"/>
                  </a:lnTo>
                  <a:lnTo>
                    <a:pt x="1050" y="1118"/>
                  </a:lnTo>
                  <a:lnTo>
                    <a:pt x="1046" y="1088"/>
                  </a:lnTo>
                  <a:lnTo>
                    <a:pt x="1036" y="1032"/>
                  </a:lnTo>
                  <a:lnTo>
                    <a:pt x="1022" y="976"/>
                  </a:lnTo>
                  <a:lnTo>
                    <a:pt x="1006" y="921"/>
                  </a:lnTo>
                  <a:lnTo>
                    <a:pt x="987" y="865"/>
                  </a:lnTo>
                  <a:lnTo>
                    <a:pt x="967" y="811"/>
                  </a:lnTo>
                  <a:lnTo>
                    <a:pt x="925" y="704"/>
                  </a:lnTo>
                  <a:lnTo>
                    <a:pt x="925" y="704"/>
                  </a:lnTo>
                  <a:lnTo>
                    <a:pt x="895" y="632"/>
                  </a:lnTo>
                  <a:lnTo>
                    <a:pt x="867" y="563"/>
                  </a:lnTo>
                  <a:lnTo>
                    <a:pt x="853" y="525"/>
                  </a:lnTo>
                  <a:lnTo>
                    <a:pt x="843" y="489"/>
                  </a:lnTo>
                  <a:lnTo>
                    <a:pt x="837" y="450"/>
                  </a:lnTo>
                  <a:lnTo>
                    <a:pt x="833" y="410"/>
                  </a:lnTo>
                  <a:lnTo>
                    <a:pt x="833" y="410"/>
                  </a:lnTo>
                  <a:lnTo>
                    <a:pt x="831" y="384"/>
                  </a:lnTo>
                  <a:lnTo>
                    <a:pt x="827" y="356"/>
                  </a:lnTo>
                  <a:lnTo>
                    <a:pt x="820" y="330"/>
                  </a:lnTo>
                  <a:lnTo>
                    <a:pt x="814" y="302"/>
                  </a:lnTo>
                  <a:lnTo>
                    <a:pt x="798" y="249"/>
                  </a:lnTo>
                  <a:lnTo>
                    <a:pt x="790" y="221"/>
                  </a:lnTo>
                  <a:lnTo>
                    <a:pt x="786" y="193"/>
                  </a:lnTo>
                  <a:lnTo>
                    <a:pt x="786" y="193"/>
                  </a:lnTo>
                  <a:lnTo>
                    <a:pt x="784" y="181"/>
                  </a:lnTo>
                  <a:lnTo>
                    <a:pt x="778" y="169"/>
                  </a:lnTo>
                  <a:lnTo>
                    <a:pt x="772" y="155"/>
                  </a:lnTo>
                  <a:lnTo>
                    <a:pt x="764" y="143"/>
                  </a:lnTo>
                  <a:lnTo>
                    <a:pt x="746" y="122"/>
                  </a:lnTo>
                  <a:lnTo>
                    <a:pt x="724" y="102"/>
                  </a:lnTo>
                  <a:lnTo>
                    <a:pt x="724" y="102"/>
                  </a:lnTo>
                  <a:lnTo>
                    <a:pt x="686" y="76"/>
                  </a:lnTo>
                  <a:lnTo>
                    <a:pt x="645" y="52"/>
                  </a:lnTo>
                  <a:lnTo>
                    <a:pt x="603" y="28"/>
                  </a:lnTo>
                  <a:lnTo>
                    <a:pt x="561" y="8"/>
                  </a:lnTo>
                  <a:lnTo>
                    <a:pt x="561" y="8"/>
                  </a:lnTo>
                  <a:lnTo>
                    <a:pt x="543" y="2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05" y="2"/>
                  </a:lnTo>
                  <a:lnTo>
                    <a:pt x="497" y="4"/>
                  </a:lnTo>
                  <a:lnTo>
                    <a:pt x="493" y="6"/>
                  </a:lnTo>
                  <a:lnTo>
                    <a:pt x="493" y="6"/>
                  </a:lnTo>
                  <a:lnTo>
                    <a:pt x="462" y="36"/>
                  </a:lnTo>
                  <a:lnTo>
                    <a:pt x="430" y="68"/>
                  </a:lnTo>
                  <a:lnTo>
                    <a:pt x="376" y="128"/>
                  </a:lnTo>
                  <a:lnTo>
                    <a:pt x="376" y="1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1" name="Freeform 11"/>
            <p:cNvSpPr>
              <a:spLocks/>
            </p:cNvSpPr>
            <p:nvPr/>
          </p:nvSpPr>
          <p:spPr bwMode="auto">
            <a:xfrm>
              <a:off x="6943199" y="2847056"/>
              <a:ext cx="229142" cy="211532"/>
            </a:xfrm>
            <a:custGeom>
              <a:avLst/>
              <a:gdLst>
                <a:gd name="T0" fmla="*/ 1359 w 1383"/>
                <a:gd name="T1" fmla="*/ 341 h 1290"/>
                <a:gd name="T2" fmla="*/ 1296 w 1383"/>
                <a:gd name="T3" fmla="*/ 316 h 1290"/>
                <a:gd name="T4" fmla="*/ 1270 w 1383"/>
                <a:gd name="T5" fmla="*/ 256 h 1290"/>
                <a:gd name="T6" fmla="*/ 1238 w 1383"/>
                <a:gd name="T7" fmla="*/ 202 h 1290"/>
                <a:gd name="T8" fmla="*/ 1173 w 1383"/>
                <a:gd name="T9" fmla="*/ 228 h 1290"/>
                <a:gd name="T10" fmla="*/ 1033 w 1383"/>
                <a:gd name="T11" fmla="*/ 230 h 1290"/>
                <a:gd name="T12" fmla="*/ 890 w 1383"/>
                <a:gd name="T13" fmla="*/ 139 h 1290"/>
                <a:gd name="T14" fmla="*/ 833 w 1383"/>
                <a:gd name="T15" fmla="*/ 53 h 1290"/>
                <a:gd name="T16" fmla="*/ 751 w 1383"/>
                <a:gd name="T17" fmla="*/ 79 h 1290"/>
                <a:gd name="T18" fmla="*/ 715 w 1383"/>
                <a:gd name="T19" fmla="*/ 103 h 1290"/>
                <a:gd name="T20" fmla="*/ 709 w 1383"/>
                <a:gd name="T21" fmla="*/ 105 h 1290"/>
                <a:gd name="T22" fmla="*/ 678 w 1383"/>
                <a:gd name="T23" fmla="*/ 85 h 1290"/>
                <a:gd name="T24" fmla="*/ 656 w 1383"/>
                <a:gd name="T25" fmla="*/ 47 h 1290"/>
                <a:gd name="T26" fmla="*/ 580 w 1383"/>
                <a:gd name="T27" fmla="*/ 41 h 1290"/>
                <a:gd name="T28" fmla="*/ 516 w 1383"/>
                <a:gd name="T29" fmla="*/ 117 h 1290"/>
                <a:gd name="T30" fmla="*/ 463 w 1383"/>
                <a:gd name="T31" fmla="*/ 204 h 1290"/>
                <a:gd name="T32" fmla="*/ 405 w 1383"/>
                <a:gd name="T33" fmla="*/ 262 h 1290"/>
                <a:gd name="T34" fmla="*/ 330 w 1383"/>
                <a:gd name="T35" fmla="*/ 250 h 1290"/>
                <a:gd name="T36" fmla="*/ 302 w 1383"/>
                <a:gd name="T37" fmla="*/ 234 h 1290"/>
                <a:gd name="T38" fmla="*/ 254 w 1383"/>
                <a:gd name="T39" fmla="*/ 302 h 1290"/>
                <a:gd name="T40" fmla="*/ 182 w 1383"/>
                <a:gd name="T41" fmla="*/ 306 h 1290"/>
                <a:gd name="T42" fmla="*/ 119 w 1383"/>
                <a:gd name="T43" fmla="*/ 306 h 1290"/>
                <a:gd name="T44" fmla="*/ 121 w 1383"/>
                <a:gd name="T45" fmla="*/ 355 h 1290"/>
                <a:gd name="T46" fmla="*/ 103 w 1383"/>
                <a:gd name="T47" fmla="*/ 447 h 1290"/>
                <a:gd name="T48" fmla="*/ 23 w 1383"/>
                <a:gd name="T49" fmla="*/ 681 h 1290"/>
                <a:gd name="T50" fmla="*/ 53 w 1383"/>
                <a:gd name="T51" fmla="*/ 660 h 1290"/>
                <a:gd name="T52" fmla="*/ 69 w 1383"/>
                <a:gd name="T53" fmla="*/ 602 h 1290"/>
                <a:gd name="T54" fmla="*/ 107 w 1383"/>
                <a:gd name="T55" fmla="*/ 582 h 1290"/>
                <a:gd name="T56" fmla="*/ 188 w 1383"/>
                <a:gd name="T57" fmla="*/ 604 h 1290"/>
                <a:gd name="T58" fmla="*/ 204 w 1383"/>
                <a:gd name="T59" fmla="*/ 606 h 1290"/>
                <a:gd name="T60" fmla="*/ 236 w 1383"/>
                <a:gd name="T61" fmla="*/ 660 h 1290"/>
                <a:gd name="T62" fmla="*/ 298 w 1383"/>
                <a:gd name="T63" fmla="*/ 739 h 1290"/>
                <a:gd name="T64" fmla="*/ 427 w 1383"/>
                <a:gd name="T65" fmla="*/ 787 h 1290"/>
                <a:gd name="T66" fmla="*/ 487 w 1383"/>
                <a:gd name="T67" fmla="*/ 829 h 1290"/>
                <a:gd name="T68" fmla="*/ 570 w 1383"/>
                <a:gd name="T69" fmla="*/ 864 h 1290"/>
                <a:gd name="T70" fmla="*/ 630 w 1383"/>
                <a:gd name="T71" fmla="*/ 856 h 1290"/>
                <a:gd name="T72" fmla="*/ 676 w 1383"/>
                <a:gd name="T73" fmla="*/ 852 h 1290"/>
                <a:gd name="T74" fmla="*/ 721 w 1383"/>
                <a:gd name="T75" fmla="*/ 890 h 1290"/>
                <a:gd name="T76" fmla="*/ 727 w 1383"/>
                <a:gd name="T77" fmla="*/ 962 h 1290"/>
                <a:gd name="T78" fmla="*/ 672 w 1383"/>
                <a:gd name="T79" fmla="*/ 1013 h 1290"/>
                <a:gd name="T80" fmla="*/ 691 w 1383"/>
                <a:gd name="T81" fmla="*/ 1081 h 1290"/>
                <a:gd name="T82" fmla="*/ 785 w 1383"/>
                <a:gd name="T83" fmla="*/ 1196 h 1290"/>
                <a:gd name="T84" fmla="*/ 819 w 1383"/>
                <a:gd name="T85" fmla="*/ 1270 h 1290"/>
                <a:gd name="T86" fmla="*/ 980 w 1383"/>
                <a:gd name="T87" fmla="*/ 1149 h 1290"/>
                <a:gd name="T88" fmla="*/ 936 w 1383"/>
                <a:gd name="T89" fmla="*/ 1069 h 1290"/>
                <a:gd name="T90" fmla="*/ 970 w 1383"/>
                <a:gd name="T91" fmla="*/ 1002 h 1290"/>
                <a:gd name="T92" fmla="*/ 1109 w 1383"/>
                <a:gd name="T93" fmla="*/ 840 h 1290"/>
                <a:gd name="T94" fmla="*/ 1151 w 1383"/>
                <a:gd name="T95" fmla="*/ 735 h 1290"/>
                <a:gd name="T96" fmla="*/ 1224 w 1383"/>
                <a:gd name="T97" fmla="*/ 644 h 1290"/>
                <a:gd name="T98" fmla="*/ 1286 w 1383"/>
                <a:gd name="T99" fmla="*/ 554 h 1290"/>
                <a:gd name="T100" fmla="*/ 1284 w 1383"/>
                <a:gd name="T101" fmla="*/ 516 h 1290"/>
                <a:gd name="T102" fmla="*/ 1322 w 1383"/>
                <a:gd name="T103" fmla="*/ 483 h 1290"/>
                <a:gd name="T104" fmla="*/ 1381 w 1383"/>
                <a:gd name="T105" fmla="*/ 467 h 1290"/>
                <a:gd name="T106" fmla="*/ 1375 w 1383"/>
                <a:gd name="T107" fmla="*/ 385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3" h="1290">
                  <a:moveTo>
                    <a:pt x="1375" y="385"/>
                  </a:moveTo>
                  <a:lnTo>
                    <a:pt x="1375" y="385"/>
                  </a:lnTo>
                  <a:lnTo>
                    <a:pt x="1373" y="371"/>
                  </a:lnTo>
                  <a:lnTo>
                    <a:pt x="1369" y="359"/>
                  </a:lnTo>
                  <a:lnTo>
                    <a:pt x="1365" y="349"/>
                  </a:lnTo>
                  <a:lnTo>
                    <a:pt x="1359" y="341"/>
                  </a:lnTo>
                  <a:lnTo>
                    <a:pt x="1351" y="336"/>
                  </a:lnTo>
                  <a:lnTo>
                    <a:pt x="1342" y="330"/>
                  </a:lnTo>
                  <a:lnTo>
                    <a:pt x="1330" y="326"/>
                  </a:lnTo>
                  <a:lnTo>
                    <a:pt x="1318" y="322"/>
                  </a:lnTo>
                  <a:lnTo>
                    <a:pt x="1318" y="322"/>
                  </a:lnTo>
                  <a:lnTo>
                    <a:pt x="1296" y="316"/>
                  </a:lnTo>
                  <a:lnTo>
                    <a:pt x="1282" y="310"/>
                  </a:lnTo>
                  <a:lnTo>
                    <a:pt x="1270" y="304"/>
                  </a:lnTo>
                  <a:lnTo>
                    <a:pt x="1264" y="296"/>
                  </a:lnTo>
                  <a:lnTo>
                    <a:pt x="1262" y="284"/>
                  </a:lnTo>
                  <a:lnTo>
                    <a:pt x="1264" y="272"/>
                  </a:lnTo>
                  <a:lnTo>
                    <a:pt x="1270" y="256"/>
                  </a:lnTo>
                  <a:lnTo>
                    <a:pt x="1280" y="236"/>
                  </a:lnTo>
                  <a:lnTo>
                    <a:pt x="1280" y="236"/>
                  </a:lnTo>
                  <a:lnTo>
                    <a:pt x="1266" y="220"/>
                  </a:lnTo>
                  <a:lnTo>
                    <a:pt x="1256" y="210"/>
                  </a:lnTo>
                  <a:lnTo>
                    <a:pt x="1248" y="204"/>
                  </a:lnTo>
                  <a:lnTo>
                    <a:pt x="1238" y="202"/>
                  </a:lnTo>
                  <a:lnTo>
                    <a:pt x="1238" y="202"/>
                  </a:lnTo>
                  <a:lnTo>
                    <a:pt x="1230" y="202"/>
                  </a:lnTo>
                  <a:lnTo>
                    <a:pt x="1222" y="206"/>
                  </a:lnTo>
                  <a:lnTo>
                    <a:pt x="1194" y="218"/>
                  </a:lnTo>
                  <a:lnTo>
                    <a:pt x="1194" y="218"/>
                  </a:lnTo>
                  <a:lnTo>
                    <a:pt x="1173" y="228"/>
                  </a:lnTo>
                  <a:lnTo>
                    <a:pt x="1151" y="234"/>
                  </a:lnTo>
                  <a:lnTo>
                    <a:pt x="1127" y="238"/>
                  </a:lnTo>
                  <a:lnTo>
                    <a:pt x="1103" y="238"/>
                  </a:lnTo>
                  <a:lnTo>
                    <a:pt x="1103" y="238"/>
                  </a:lnTo>
                  <a:lnTo>
                    <a:pt x="1067" y="236"/>
                  </a:lnTo>
                  <a:lnTo>
                    <a:pt x="1033" y="230"/>
                  </a:lnTo>
                  <a:lnTo>
                    <a:pt x="1000" y="218"/>
                  </a:lnTo>
                  <a:lnTo>
                    <a:pt x="970" y="204"/>
                  </a:lnTo>
                  <a:lnTo>
                    <a:pt x="940" y="184"/>
                  </a:lnTo>
                  <a:lnTo>
                    <a:pt x="912" y="163"/>
                  </a:lnTo>
                  <a:lnTo>
                    <a:pt x="902" y="151"/>
                  </a:lnTo>
                  <a:lnTo>
                    <a:pt x="890" y="139"/>
                  </a:lnTo>
                  <a:lnTo>
                    <a:pt x="880" y="125"/>
                  </a:lnTo>
                  <a:lnTo>
                    <a:pt x="872" y="111"/>
                  </a:lnTo>
                  <a:lnTo>
                    <a:pt x="872" y="111"/>
                  </a:lnTo>
                  <a:lnTo>
                    <a:pt x="862" y="95"/>
                  </a:lnTo>
                  <a:lnTo>
                    <a:pt x="854" y="81"/>
                  </a:lnTo>
                  <a:lnTo>
                    <a:pt x="833" y="53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75" y="23"/>
                  </a:lnTo>
                  <a:lnTo>
                    <a:pt x="765" y="47"/>
                  </a:lnTo>
                  <a:lnTo>
                    <a:pt x="765" y="47"/>
                  </a:lnTo>
                  <a:lnTo>
                    <a:pt x="751" y="79"/>
                  </a:lnTo>
                  <a:lnTo>
                    <a:pt x="751" y="79"/>
                  </a:lnTo>
                  <a:lnTo>
                    <a:pt x="745" y="89"/>
                  </a:lnTo>
                  <a:lnTo>
                    <a:pt x="737" y="95"/>
                  </a:lnTo>
                  <a:lnTo>
                    <a:pt x="727" y="101"/>
                  </a:lnTo>
                  <a:lnTo>
                    <a:pt x="715" y="103"/>
                  </a:lnTo>
                  <a:lnTo>
                    <a:pt x="715" y="103"/>
                  </a:lnTo>
                  <a:lnTo>
                    <a:pt x="713" y="103"/>
                  </a:lnTo>
                  <a:lnTo>
                    <a:pt x="713" y="103"/>
                  </a:lnTo>
                  <a:lnTo>
                    <a:pt x="711" y="103"/>
                  </a:lnTo>
                  <a:lnTo>
                    <a:pt x="711" y="103"/>
                  </a:lnTo>
                  <a:lnTo>
                    <a:pt x="709" y="105"/>
                  </a:lnTo>
                  <a:lnTo>
                    <a:pt x="709" y="105"/>
                  </a:lnTo>
                  <a:lnTo>
                    <a:pt x="693" y="101"/>
                  </a:lnTo>
                  <a:lnTo>
                    <a:pt x="693" y="101"/>
                  </a:lnTo>
                  <a:lnTo>
                    <a:pt x="693" y="99"/>
                  </a:lnTo>
                  <a:lnTo>
                    <a:pt x="693" y="99"/>
                  </a:lnTo>
                  <a:lnTo>
                    <a:pt x="685" y="93"/>
                  </a:lnTo>
                  <a:lnTo>
                    <a:pt x="678" y="85"/>
                  </a:lnTo>
                  <a:lnTo>
                    <a:pt x="678" y="85"/>
                  </a:lnTo>
                  <a:lnTo>
                    <a:pt x="668" y="69"/>
                  </a:lnTo>
                  <a:lnTo>
                    <a:pt x="668" y="69"/>
                  </a:lnTo>
                  <a:lnTo>
                    <a:pt x="662" y="57"/>
                  </a:lnTo>
                  <a:lnTo>
                    <a:pt x="656" y="47"/>
                  </a:lnTo>
                  <a:lnTo>
                    <a:pt x="656" y="47"/>
                  </a:lnTo>
                  <a:lnTo>
                    <a:pt x="646" y="17"/>
                  </a:lnTo>
                  <a:lnTo>
                    <a:pt x="646" y="17"/>
                  </a:lnTo>
                  <a:lnTo>
                    <a:pt x="620" y="27"/>
                  </a:lnTo>
                  <a:lnTo>
                    <a:pt x="620" y="27"/>
                  </a:lnTo>
                  <a:lnTo>
                    <a:pt x="598" y="33"/>
                  </a:lnTo>
                  <a:lnTo>
                    <a:pt x="580" y="41"/>
                  </a:lnTo>
                  <a:lnTo>
                    <a:pt x="564" y="51"/>
                  </a:lnTo>
                  <a:lnTo>
                    <a:pt x="552" y="59"/>
                  </a:lnTo>
                  <a:lnTo>
                    <a:pt x="540" y="71"/>
                  </a:lnTo>
                  <a:lnTo>
                    <a:pt x="530" y="83"/>
                  </a:lnTo>
                  <a:lnTo>
                    <a:pt x="522" y="99"/>
                  </a:lnTo>
                  <a:lnTo>
                    <a:pt x="516" y="117"/>
                  </a:lnTo>
                  <a:lnTo>
                    <a:pt x="516" y="117"/>
                  </a:lnTo>
                  <a:lnTo>
                    <a:pt x="511" y="133"/>
                  </a:lnTo>
                  <a:lnTo>
                    <a:pt x="505" y="149"/>
                  </a:lnTo>
                  <a:lnTo>
                    <a:pt x="495" y="165"/>
                  </a:lnTo>
                  <a:lnTo>
                    <a:pt x="485" y="178"/>
                  </a:lnTo>
                  <a:lnTo>
                    <a:pt x="463" y="204"/>
                  </a:lnTo>
                  <a:lnTo>
                    <a:pt x="441" y="228"/>
                  </a:lnTo>
                  <a:lnTo>
                    <a:pt x="441" y="228"/>
                  </a:lnTo>
                  <a:lnTo>
                    <a:pt x="419" y="252"/>
                  </a:lnTo>
                  <a:lnTo>
                    <a:pt x="419" y="252"/>
                  </a:lnTo>
                  <a:lnTo>
                    <a:pt x="413" y="256"/>
                  </a:lnTo>
                  <a:lnTo>
                    <a:pt x="405" y="262"/>
                  </a:lnTo>
                  <a:lnTo>
                    <a:pt x="395" y="266"/>
                  </a:lnTo>
                  <a:lnTo>
                    <a:pt x="383" y="266"/>
                  </a:lnTo>
                  <a:lnTo>
                    <a:pt x="383" y="266"/>
                  </a:lnTo>
                  <a:lnTo>
                    <a:pt x="367" y="266"/>
                  </a:lnTo>
                  <a:lnTo>
                    <a:pt x="347" y="260"/>
                  </a:lnTo>
                  <a:lnTo>
                    <a:pt x="330" y="250"/>
                  </a:lnTo>
                  <a:lnTo>
                    <a:pt x="320" y="244"/>
                  </a:lnTo>
                  <a:lnTo>
                    <a:pt x="312" y="238"/>
                  </a:lnTo>
                  <a:lnTo>
                    <a:pt x="312" y="238"/>
                  </a:lnTo>
                  <a:lnTo>
                    <a:pt x="306" y="230"/>
                  </a:lnTo>
                  <a:lnTo>
                    <a:pt x="306" y="230"/>
                  </a:lnTo>
                  <a:lnTo>
                    <a:pt x="302" y="234"/>
                  </a:lnTo>
                  <a:lnTo>
                    <a:pt x="302" y="234"/>
                  </a:lnTo>
                  <a:lnTo>
                    <a:pt x="292" y="260"/>
                  </a:lnTo>
                  <a:lnTo>
                    <a:pt x="286" y="272"/>
                  </a:lnTo>
                  <a:lnTo>
                    <a:pt x="276" y="284"/>
                  </a:lnTo>
                  <a:lnTo>
                    <a:pt x="266" y="294"/>
                  </a:lnTo>
                  <a:lnTo>
                    <a:pt x="254" y="302"/>
                  </a:lnTo>
                  <a:lnTo>
                    <a:pt x="238" y="306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02" y="308"/>
                  </a:lnTo>
                  <a:lnTo>
                    <a:pt x="182" y="306"/>
                  </a:lnTo>
                  <a:lnTo>
                    <a:pt x="182" y="306"/>
                  </a:lnTo>
                  <a:lnTo>
                    <a:pt x="173" y="304"/>
                  </a:lnTo>
                  <a:lnTo>
                    <a:pt x="173" y="304"/>
                  </a:lnTo>
                  <a:lnTo>
                    <a:pt x="149" y="300"/>
                  </a:lnTo>
                  <a:lnTo>
                    <a:pt x="125" y="294"/>
                  </a:lnTo>
                  <a:lnTo>
                    <a:pt x="125" y="294"/>
                  </a:lnTo>
                  <a:lnTo>
                    <a:pt x="119" y="306"/>
                  </a:lnTo>
                  <a:lnTo>
                    <a:pt x="113" y="320"/>
                  </a:lnTo>
                  <a:lnTo>
                    <a:pt x="111" y="332"/>
                  </a:lnTo>
                  <a:lnTo>
                    <a:pt x="111" y="336"/>
                  </a:lnTo>
                  <a:lnTo>
                    <a:pt x="111" y="340"/>
                  </a:lnTo>
                  <a:lnTo>
                    <a:pt x="111" y="340"/>
                  </a:lnTo>
                  <a:lnTo>
                    <a:pt x="121" y="355"/>
                  </a:lnTo>
                  <a:lnTo>
                    <a:pt x="125" y="369"/>
                  </a:lnTo>
                  <a:lnTo>
                    <a:pt x="125" y="383"/>
                  </a:lnTo>
                  <a:lnTo>
                    <a:pt x="125" y="395"/>
                  </a:lnTo>
                  <a:lnTo>
                    <a:pt x="121" y="409"/>
                  </a:lnTo>
                  <a:lnTo>
                    <a:pt x="115" y="421"/>
                  </a:lnTo>
                  <a:lnTo>
                    <a:pt x="103" y="447"/>
                  </a:lnTo>
                  <a:lnTo>
                    <a:pt x="103" y="447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12" y="681"/>
                  </a:lnTo>
                  <a:lnTo>
                    <a:pt x="23" y="681"/>
                  </a:lnTo>
                  <a:lnTo>
                    <a:pt x="23" y="681"/>
                  </a:lnTo>
                  <a:lnTo>
                    <a:pt x="31" y="681"/>
                  </a:lnTo>
                  <a:lnTo>
                    <a:pt x="37" y="679"/>
                  </a:lnTo>
                  <a:lnTo>
                    <a:pt x="41" y="677"/>
                  </a:lnTo>
                  <a:lnTo>
                    <a:pt x="47" y="673"/>
                  </a:lnTo>
                  <a:lnTo>
                    <a:pt x="49" y="668"/>
                  </a:lnTo>
                  <a:lnTo>
                    <a:pt x="53" y="660"/>
                  </a:lnTo>
                  <a:lnTo>
                    <a:pt x="57" y="642"/>
                  </a:lnTo>
                  <a:lnTo>
                    <a:pt x="57" y="642"/>
                  </a:lnTo>
                  <a:lnTo>
                    <a:pt x="57" y="632"/>
                  </a:lnTo>
                  <a:lnTo>
                    <a:pt x="61" y="620"/>
                  </a:lnTo>
                  <a:lnTo>
                    <a:pt x="63" y="610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9" y="592"/>
                  </a:lnTo>
                  <a:lnTo>
                    <a:pt x="89" y="586"/>
                  </a:lnTo>
                  <a:lnTo>
                    <a:pt x="97" y="582"/>
                  </a:lnTo>
                  <a:lnTo>
                    <a:pt x="107" y="582"/>
                  </a:lnTo>
                  <a:lnTo>
                    <a:pt x="107" y="582"/>
                  </a:lnTo>
                  <a:lnTo>
                    <a:pt x="117" y="582"/>
                  </a:lnTo>
                  <a:lnTo>
                    <a:pt x="127" y="586"/>
                  </a:lnTo>
                  <a:lnTo>
                    <a:pt x="149" y="594"/>
                  </a:lnTo>
                  <a:lnTo>
                    <a:pt x="169" y="600"/>
                  </a:lnTo>
                  <a:lnTo>
                    <a:pt x="179" y="604"/>
                  </a:lnTo>
                  <a:lnTo>
                    <a:pt x="188" y="604"/>
                  </a:lnTo>
                  <a:lnTo>
                    <a:pt x="188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204" y="606"/>
                  </a:lnTo>
                  <a:lnTo>
                    <a:pt x="212" y="610"/>
                  </a:lnTo>
                  <a:lnTo>
                    <a:pt x="220" y="616"/>
                  </a:lnTo>
                  <a:lnTo>
                    <a:pt x="224" y="624"/>
                  </a:lnTo>
                  <a:lnTo>
                    <a:pt x="224" y="624"/>
                  </a:lnTo>
                  <a:lnTo>
                    <a:pt x="230" y="642"/>
                  </a:lnTo>
                  <a:lnTo>
                    <a:pt x="236" y="660"/>
                  </a:lnTo>
                  <a:lnTo>
                    <a:pt x="244" y="675"/>
                  </a:lnTo>
                  <a:lnTo>
                    <a:pt x="254" y="691"/>
                  </a:lnTo>
                  <a:lnTo>
                    <a:pt x="264" y="705"/>
                  </a:lnTo>
                  <a:lnTo>
                    <a:pt x="274" y="717"/>
                  </a:lnTo>
                  <a:lnTo>
                    <a:pt x="286" y="729"/>
                  </a:lnTo>
                  <a:lnTo>
                    <a:pt x="298" y="739"/>
                  </a:lnTo>
                  <a:lnTo>
                    <a:pt x="312" y="747"/>
                  </a:lnTo>
                  <a:lnTo>
                    <a:pt x="326" y="755"/>
                  </a:lnTo>
                  <a:lnTo>
                    <a:pt x="357" y="769"/>
                  </a:lnTo>
                  <a:lnTo>
                    <a:pt x="391" y="779"/>
                  </a:lnTo>
                  <a:lnTo>
                    <a:pt x="427" y="787"/>
                  </a:lnTo>
                  <a:lnTo>
                    <a:pt x="427" y="787"/>
                  </a:lnTo>
                  <a:lnTo>
                    <a:pt x="441" y="793"/>
                  </a:lnTo>
                  <a:lnTo>
                    <a:pt x="455" y="799"/>
                  </a:lnTo>
                  <a:lnTo>
                    <a:pt x="467" y="809"/>
                  </a:lnTo>
                  <a:lnTo>
                    <a:pt x="479" y="819"/>
                  </a:lnTo>
                  <a:lnTo>
                    <a:pt x="479" y="819"/>
                  </a:lnTo>
                  <a:lnTo>
                    <a:pt x="487" y="829"/>
                  </a:lnTo>
                  <a:lnTo>
                    <a:pt x="499" y="839"/>
                  </a:lnTo>
                  <a:lnTo>
                    <a:pt x="512" y="846"/>
                  </a:lnTo>
                  <a:lnTo>
                    <a:pt x="526" y="852"/>
                  </a:lnTo>
                  <a:lnTo>
                    <a:pt x="540" y="858"/>
                  </a:lnTo>
                  <a:lnTo>
                    <a:pt x="554" y="862"/>
                  </a:lnTo>
                  <a:lnTo>
                    <a:pt x="570" y="864"/>
                  </a:lnTo>
                  <a:lnTo>
                    <a:pt x="586" y="866"/>
                  </a:lnTo>
                  <a:lnTo>
                    <a:pt x="586" y="866"/>
                  </a:lnTo>
                  <a:lnTo>
                    <a:pt x="596" y="864"/>
                  </a:lnTo>
                  <a:lnTo>
                    <a:pt x="608" y="862"/>
                  </a:lnTo>
                  <a:lnTo>
                    <a:pt x="620" y="860"/>
                  </a:lnTo>
                  <a:lnTo>
                    <a:pt x="630" y="856"/>
                  </a:lnTo>
                  <a:lnTo>
                    <a:pt x="630" y="856"/>
                  </a:lnTo>
                  <a:lnTo>
                    <a:pt x="642" y="850"/>
                  </a:lnTo>
                  <a:lnTo>
                    <a:pt x="658" y="850"/>
                  </a:lnTo>
                  <a:lnTo>
                    <a:pt x="658" y="850"/>
                  </a:lnTo>
                  <a:lnTo>
                    <a:pt x="666" y="850"/>
                  </a:lnTo>
                  <a:lnTo>
                    <a:pt x="676" y="852"/>
                  </a:lnTo>
                  <a:lnTo>
                    <a:pt x="683" y="856"/>
                  </a:lnTo>
                  <a:lnTo>
                    <a:pt x="693" y="860"/>
                  </a:lnTo>
                  <a:lnTo>
                    <a:pt x="701" y="866"/>
                  </a:lnTo>
                  <a:lnTo>
                    <a:pt x="709" y="874"/>
                  </a:lnTo>
                  <a:lnTo>
                    <a:pt x="715" y="882"/>
                  </a:lnTo>
                  <a:lnTo>
                    <a:pt x="721" y="890"/>
                  </a:lnTo>
                  <a:lnTo>
                    <a:pt x="721" y="890"/>
                  </a:lnTo>
                  <a:lnTo>
                    <a:pt x="727" y="906"/>
                  </a:lnTo>
                  <a:lnTo>
                    <a:pt x="731" y="920"/>
                  </a:lnTo>
                  <a:lnTo>
                    <a:pt x="733" y="936"/>
                  </a:lnTo>
                  <a:lnTo>
                    <a:pt x="731" y="950"/>
                  </a:lnTo>
                  <a:lnTo>
                    <a:pt x="727" y="962"/>
                  </a:lnTo>
                  <a:lnTo>
                    <a:pt x="721" y="976"/>
                  </a:lnTo>
                  <a:lnTo>
                    <a:pt x="713" y="986"/>
                  </a:lnTo>
                  <a:lnTo>
                    <a:pt x="703" y="994"/>
                  </a:lnTo>
                  <a:lnTo>
                    <a:pt x="703" y="994"/>
                  </a:lnTo>
                  <a:lnTo>
                    <a:pt x="685" y="1005"/>
                  </a:lnTo>
                  <a:lnTo>
                    <a:pt x="672" y="1013"/>
                  </a:lnTo>
                  <a:lnTo>
                    <a:pt x="664" y="1023"/>
                  </a:lnTo>
                  <a:lnTo>
                    <a:pt x="660" y="1031"/>
                  </a:lnTo>
                  <a:lnTo>
                    <a:pt x="662" y="1041"/>
                  </a:lnTo>
                  <a:lnTo>
                    <a:pt x="666" y="1051"/>
                  </a:lnTo>
                  <a:lnTo>
                    <a:pt x="676" y="1065"/>
                  </a:lnTo>
                  <a:lnTo>
                    <a:pt x="691" y="1081"/>
                  </a:lnTo>
                  <a:lnTo>
                    <a:pt x="691" y="1081"/>
                  </a:lnTo>
                  <a:lnTo>
                    <a:pt x="725" y="1117"/>
                  </a:lnTo>
                  <a:lnTo>
                    <a:pt x="741" y="1135"/>
                  </a:lnTo>
                  <a:lnTo>
                    <a:pt x="757" y="1155"/>
                  </a:lnTo>
                  <a:lnTo>
                    <a:pt x="771" y="1174"/>
                  </a:lnTo>
                  <a:lnTo>
                    <a:pt x="785" y="1196"/>
                  </a:lnTo>
                  <a:lnTo>
                    <a:pt x="795" y="1220"/>
                  </a:lnTo>
                  <a:lnTo>
                    <a:pt x="803" y="1244"/>
                  </a:lnTo>
                  <a:lnTo>
                    <a:pt x="803" y="1244"/>
                  </a:lnTo>
                  <a:lnTo>
                    <a:pt x="805" y="1252"/>
                  </a:lnTo>
                  <a:lnTo>
                    <a:pt x="809" y="1258"/>
                  </a:lnTo>
                  <a:lnTo>
                    <a:pt x="819" y="1270"/>
                  </a:lnTo>
                  <a:lnTo>
                    <a:pt x="837" y="1290"/>
                  </a:lnTo>
                  <a:lnTo>
                    <a:pt x="837" y="1290"/>
                  </a:lnTo>
                  <a:lnTo>
                    <a:pt x="1013" y="1188"/>
                  </a:lnTo>
                  <a:lnTo>
                    <a:pt x="1013" y="1188"/>
                  </a:lnTo>
                  <a:lnTo>
                    <a:pt x="998" y="1169"/>
                  </a:lnTo>
                  <a:lnTo>
                    <a:pt x="980" y="1149"/>
                  </a:lnTo>
                  <a:lnTo>
                    <a:pt x="980" y="1149"/>
                  </a:lnTo>
                  <a:lnTo>
                    <a:pt x="964" y="1133"/>
                  </a:lnTo>
                  <a:lnTo>
                    <a:pt x="952" y="1117"/>
                  </a:lnTo>
                  <a:lnTo>
                    <a:pt x="942" y="1101"/>
                  </a:lnTo>
                  <a:lnTo>
                    <a:pt x="938" y="1085"/>
                  </a:lnTo>
                  <a:lnTo>
                    <a:pt x="936" y="1069"/>
                  </a:lnTo>
                  <a:lnTo>
                    <a:pt x="940" y="1055"/>
                  </a:lnTo>
                  <a:lnTo>
                    <a:pt x="946" y="1039"/>
                  </a:lnTo>
                  <a:lnTo>
                    <a:pt x="956" y="1025"/>
                  </a:lnTo>
                  <a:lnTo>
                    <a:pt x="956" y="1025"/>
                  </a:lnTo>
                  <a:lnTo>
                    <a:pt x="960" y="1011"/>
                  </a:lnTo>
                  <a:lnTo>
                    <a:pt x="970" y="1002"/>
                  </a:lnTo>
                  <a:lnTo>
                    <a:pt x="970" y="1002"/>
                  </a:lnTo>
                  <a:lnTo>
                    <a:pt x="1023" y="950"/>
                  </a:lnTo>
                  <a:lnTo>
                    <a:pt x="1049" y="924"/>
                  </a:lnTo>
                  <a:lnTo>
                    <a:pt x="1071" y="898"/>
                  </a:lnTo>
                  <a:lnTo>
                    <a:pt x="1091" y="870"/>
                  </a:lnTo>
                  <a:lnTo>
                    <a:pt x="1109" y="840"/>
                  </a:lnTo>
                  <a:lnTo>
                    <a:pt x="1123" y="809"/>
                  </a:lnTo>
                  <a:lnTo>
                    <a:pt x="1133" y="773"/>
                  </a:lnTo>
                  <a:lnTo>
                    <a:pt x="1133" y="773"/>
                  </a:lnTo>
                  <a:lnTo>
                    <a:pt x="1135" y="763"/>
                  </a:lnTo>
                  <a:lnTo>
                    <a:pt x="1139" y="753"/>
                  </a:lnTo>
                  <a:lnTo>
                    <a:pt x="1151" y="735"/>
                  </a:lnTo>
                  <a:lnTo>
                    <a:pt x="1163" y="719"/>
                  </a:lnTo>
                  <a:lnTo>
                    <a:pt x="1177" y="703"/>
                  </a:lnTo>
                  <a:lnTo>
                    <a:pt x="1177" y="703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224" y="644"/>
                  </a:lnTo>
                  <a:lnTo>
                    <a:pt x="1224" y="644"/>
                  </a:lnTo>
                  <a:lnTo>
                    <a:pt x="1262" y="594"/>
                  </a:lnTo>
                  <a:lnTo>
                    <a:pt x="1262" y="594"/>
                  </a:lnTo>
                  <a:lnTo>
                    <a:pt x="1288" y="558"/>
                  </a:lnTo>
                  <a:lnTo>
                    <a:pt x="1288" y="558"/>
                  </a:lnTo>
                  <a:lnTo>
                    <a:pt x="1286" y="554"/>
                  </a:lnTo>
                  <a:lnTo>
                    <a:pt x="1286" y="554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2" y="530"/>
                  </a:lnTo>
                  <a:lnTo>
                    <a:pt x="1282" y="530"/>
                  </a:lnTo>
                  <a:lnTo>
                    <a:pt x="1284" y="516"/>
                  </a:lnTo>
                  <a:lnTo>
                    <a:pt x="1288" y="505"/>
                  </a:lnTo>
                  <a:lnTo>
                    <a:pt x="1296" y="495"/>
                  </a:lnTo>
                  <a:lnTo>
                    <a:pt x="1308" y="489"/>
                  </a:lnTo>
                  <a:lnTo>
                    <a:pt x="1308" y="489"/>
                  </a:lnTo>
                  <a:lnTo>
                    <a:pt x="1322" y="483"/>
                  </a:lnTo>
                  <a:lnTo>
                    <a:pt x="1322" y="483"/>
                  </a:lnTo>
                  <a:lnTo>
                    <a:pt x="1343" y="473"/>
                  </a:lnTo>
                  <a:lnTo>
                    <a:pt x="1357" y="469"/>
                  </a:lnTo>
                  <a:lnTo>
                    <a:pt x="1373" y="467"/>
                  </a:lnTo>
                  <a:lnTo>
                    <a:pt x="1373" y="467"/>
                  </a:lnTo>
                  <a:lnTo>
                    <a:pt x="1381" y="467"/>
                  </a:lnTo>
                  <a:lnTo>
                    <a:pt x="1381" y="467"/>
                  </a:lnTo>
                  <a:lnTo>
                    <a:pt x="1383" y="467"/>
                  </a:lnTo>
                  <a:lnTo>
                    <a:pt x="1383" y="467"/>
                  </a:lnTo>
                  <a:lnTo>
                    <a:pt x="1379" y="427"/>
                  </a:lnTo>
                  <a:lnTo>
                    <a:pt x="1375" y="405"/>
                  </a:lnTo>
                  <a:lnTo>
                    <a:pt x="1375" y="385"/>
                  </a:lnTo>
                  <a:lnTo>
                    <a:pt x="1375" y="38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2" name="Freeform 12"/>
            <p:cNvSpPr>
              <a:spLocks/>
            </p:cNvSpPr>
            <p:nvPr/>
          </p:nvSpPr>
          <p:spPr bwMode="auto">
            <a:xfrm>
              <a:off x="7104907" y="2482470"/>
              <a:ext cx="211082" cy="157419"/>
            </a:xfrm>
            <a:custGeom>
              <a:avLst/>
              <a:gdLst>
                <a:gd name="T0" fmla="*/ 302 w 1274"/>
                <a:gd name="T1" fmla="*/ 891 h 960"/>
                <a:gd name="T2" fmla="*/ 346 w 1274"/>
                <a:gd name="T3" fmla="*/ 863 h 960"/>
                <a:gd name="T4" fmla="*/ 387 w 1274"/>
                <a:gd name="T5" fmla="*/ 863 h 960"/>
                <a:gd name="T6" fmla="*/ 423 w 1274"/>
                <a:gd name="T7" fmla="*/ 873 h 960"/>
                <a:gd name="T8" fmla="*/ 437 w 1274"/>
                <a:gd name="T9" fmla="*/ 863 h 960"/>
                <a:gd name="T10" fmla="*/ 459 w 1274"/>
                <a:gd name="T11" fmla="*/ 833 h 960"/>
                <a:gd name="T12" fmla="*/ 558 w 1274"/>
                <a:gd name="T13" fmla="*/ 779 h 960"/>
                <a:gd name="T14" fmla="*/ 628 w 1274"/>
                <a:gd name="T15" fmla="*/ 763 h 960"/>
                <a:gd name="T16" fmla="*/ 660 w 1274"/>
                <a:gd name="T17" fmla="*/ 769 h 960"/>
                <a:gd name="T18" fmla="*/ 698 w 1274"/>
                <a:gd name="T19" fmla="*/ 791 h 960"/>
                <a:gd name="T20" fmla="*/ 793 w 1274"/>
                <a:gd name="T21" fmla="*/ 815 h 960"/>
                <a:gd name="T22" fmla="*/ 865 w 1274"/>
                <a:gd name="T23" fmla="*/ 827 h 960"/>
                <a:gd name="T24" fmla="*/ 908 w 1274"/>
                <a:gd name="T25" fmla="*/ 853 h 960"/>
                <a:gd name="T26" fmla="*/ 962 w 1274"/>
                <a:gd name="T27" fmla="*/ 887 h 960"/>
                <a:gd name="T28" fmla="*/ 1026 w 1274"/>
                <a:gd name="T29" fmla="*/ 899 h 960"/>
                <a:gd name="T30" fmla="*/ 1037 w 1274"/>
                <a:gd name="T31" fmla="*/ 869 h 960"/>
                <a:gd name="T32" fmla="*/ 1059 w 1274"/>
                <a:gd name="T33" fmla="*/ 839 h 960"/>
                <a:gd name="T34" fmla="*/ 1155 w 1274"/>
                <a:gd name="T35" fmla="*/ 749 h 960"/>
                <a:gd name="T36" fmla="*/ 1218 w 1274"/>
                <a:gd name="T37" fmla="*/ 708 h 960"/>
                <a:gd name="T38" fmla="*/ 1274 w 1274"/>
                <a:gd name="T39" fmla="*/ 678 h 960"/>
                <a:gd name="T40" fmla="*/ 1258 w 1274"/>
                <a:gd name="T41" fmla="*/ 652 h 960"/>
                <a:gd name="T42" fmla="*/ 1179 w 1274"/>
                <a:gd name="T43" fmla="*/ 624 h 960"/>
                <a:gd name="T44" fmla="*/ 1125 w 1274"/>
                <a:gd name="T45" fmla="*/ 559 h 960"/>
                <a:gd name="T46" fmla="*/ 1107 w 1274"/>
                <a:gd name="T47" fmla="*/ 513 h 960"/>
                <a:gd name="T48" fmla="*/ 1111 w 1274"/>
                <a:gd name="T49" fmla="*/ 469 h 960"/>
                <a:gd name="T50" fmla="*/ 1133 w 1274"/>
                <a:gd name="T51" fmla="*/ 417 h 960"/>
                <a:gd name="T52" fmla="*/ 1133 w 1274"/>
                <a:gd name="T53" fmla="*/ 364 h 960"/>
                <a:gd name="T54" fmla="*/ 1087 w 1274"/>
                <a:gd name="T55" fmla="*/ 340 h 960"/>
                <a:gd name="T56" fmla="*/ 1018 w 1274"/>
                <a:gd name="T57" fmla="*/ 336 h 960"/>
                <a:gd name="T58" fmla="*/ 918 w 1274"/>
                <a:gd name="T59" fmla="*/ 342 h 960"/>
                <a:gd name="T60" fmla="*/ 865 w 1274"/>
                <a:gd name="T61" fmla="*/ 330 h 960"/>
                <a:gd name="T62" fmla="*/ 829 w 1274"/>
                <a:gd name="T63" fmla="*/ 272 h 960"/>
                <a:gd name="T64" fmla="*/ 823 w 1274"/>
                <a:gd name="T65" fmla="*/ 217 h 960"/>
                <a:gd name="T66" fmla="*/ 799 w 1274"/>
                <a:gd name="T67" fmla="*/ 161 h 960"/>
                <a:gd name="T68" fmla="*/ 765 w 1274"/>
                <a:gd name="T69" fmla="*/ 105 h 960"/>
                <a:gd name="T70" fmla="*/ 765 w 1274"/>
                <a:gd name="T71" fmla="*/ 66 h 960"/>
                <a:gd name="T72" fmla="*/ 952 w 1274"/>
                <a:gd name="T73" fmla="*/ 205 h 960"/>
                <a:gd name="T74" fmla="*/ 940 w 1274"/>
                <a:gd name="T75" fmla="*/ 137 h 960"/>
                <a:gd name="T76" fmla="*/ 894 w 1274"/>
                <a:gd name="T77" fmla="*/ 82 h 960"/>
                <a:gd name="T78" fmla="*/ 793 w 1274"/>
                <a:gd name="T79" fmla="*/ 16 h 960"/>
                <a:gd name="T80" fmla="*/ 688 w 1274"/>
                <a:gd name="T81" fmla="*/ 2 h 960"/>
                <a:gd name="T82" fmla="*/ 523 w 1274"/>
                <a:gd name="T83" fmla="*/ 4 h 960"/>
                <a:gd name="T84" fmla="*/ 358 w 1274"/>
                <a:gd name="T85" fmla="*/ 16 h 960"/>
                <a:gd name="T86" fmla="*/ 322 w 1274"/>
                <a:gd name="T87" fmla="*/ 36 h 960"/>
                <a:gd name="T88" fmla="*/ 296 w 1274"/>
                <a:gd name="T89" fmla="*/ 60 h 960"/>
                <a:gd name="T90" fmla="*/ 244 w 1274"/>
                <a:gd name="T91" fmla="*/ 76 h 960"/>
                <a:gd name="T92" fmla="*/ 26 w 1274"/>
                <a:gd name="T93" fmla="*/ 173 h 960"/>
                <a:gd name="T94" fmla="*/ 26 w 1274"/>
                <a:gd name="T95" fmla="*/ 175 h 960"/>
                <a:gd name="T96" fmla="*/ 59 w 1274"/>
                <a:gd name="T97" fmla="*/ 376 h 960"/>
                <a:gd name="T98" fmla="*/ 30 w 1274"/>
                <a:gd name="T99" fmla="*/ 429 h 960"/>
                <a:gd name="T100" fmla="*/ 4 w 1274"/>
                <a:gd name="T101" fmla="*/ 445 h 960"/>
                <a:gd name="T102" fmla="*/ 32 w 1274"/>
                <a:gd name="T103" fmla="*/ 495 h 960"/>
                <a:gd name="T104" fmla="*/ 41 w 1274"/>
                <a:gd name="T105" fmla="*/ 573 h 960"/>
                <a:gd name="T106" fmla="*/ 55 w 1274"/>
                <a:gd name="T107" fmla="*/ 608 h 960"/>
                <a:gd name="T108" fmla="*/ 81 w 1274"/>
                <a:gd name="T109" fmla="*/ 646 h 960"/>
                <a:gd name="T110" fmla="*/ 83 w 1274"/>
                <a:gd name="T111" fmla="*/ 706 h 960"/>
                <a:gd name="T112" fmla="*/ 59 w 1274"/>
                <a:gd name="T113" fmla="*/ 746 h 960"/>
                <a:gd name="T114" fmla="*/ 45 w 1274"/>
                <a:gd name="T115" fmla="*/ 829 h 960"/>
                <a:gd name="T116" fmla="*/ 59 w 1274"/>
                <a:gd name="T117" fmla="*/ 879 h 960"/>
                <a:gd name="T118" fmla="*/ 133 w 1274"/>
                <a:gd name="T119" fmla="*/ 938 h 960"/>
                <a:gd name="T120" fmla="*/ 179 w 1274"/>
                <a:gd name="T121" fmla="*/ 956 h 960"/>
                <a:gd name="T122" fmla="*/ 242 w 1274"/>
                <a:gd name="T123" fmla="*/ 958 h 960"/>
                <a:gd name="T124" fmla="*/ 282 w 1274"/>
                <a:gd name="T125" fmla="*/ 92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4" h="960">
                  <a:moveTo>
                    <a:pt x="282" y="920"/>
                  </a:moveTo>
                  <a:lnTo>
                    <a:pt x="282" y="920"/>
                  </a:lnTo>
                  <a:lnTo>
                    <a:pt x="292" y="905"/>
                  </a:lnTo>
                  <a:lnTo>
                    <a:pt x="302" y="891"/>
                  </a:lnTo>
                  <a:lnTo>
                    <a:pt x="314" y="881"/>
                  </a:lnTo>
                  <a:lnTo>
                    <a:pt x="324" y="873"/>
                  </a:lnTo>
                  <a:lnTo>
                    <a:pt x="336" y="867"/>
                  </a:lnTo>
                  <a:lnTo>
                    <a:pt x="346" y="863"/>
                  </a:lnTo>
                  <a:lnTo>
                    <a:pt x="358" y="861"/>
                  </a:lnTo>
                  <a:lnTo>
                    <a:pt x="367" y="861"/>
                  </a:lnTo>
                  <a:lnTo>
                    <a:pt x="367" y="861"/>
                  </a:lnTo>
                  <a:lnTo>
                    <a:pt x="387" y="863"/>
                  </a:lnTo>
                  <a:lnTo>
                    <a:pt x="407" y="869"/>
                  </a:lnTo>
                  <a:lnTo>
                    <a:pt x="407" y="869"/>
                  </a:lnTo>
                  <a:lnTo>
                    <a:pt x="417" y="873"/>
                  </a:lnTo>
                  <a:lnTo>
                    <a:pt x="423" y="873"/>
                  </a:lnTo>
                  <a:lnTo>
                    <a:pt x="423" y="873"/>
                  </a:lnTo>
                  <a:lnTo>
                    <a:pt x="425" y="873"/>
                  </a:lnTo>
                  <a:lnTo>
                    <a:pt x="431" y="871"/>
                  </a:lnTo>
                  <a:lnTo>
                    <a:pt x="437" y="863"/>
                  </a:lnTo>
                  <a:lnTo>
                    <a:pt x="445" y="849"/>
                  </a:lnTo>
                  <a:lnTo>
                    <a:pt x="445" y="849"/>
                  </a:lnTo>
                  <a:lnTo>
                    <a:pt x="451" y="841"/>
                  </a:lnTo>
                  <a:lnTo>
                    <a:pt x="459" y="833"/>
                  </a:lnTo>
                  <a:lnTo>
                    <a:pt x="477" y="817"/>
                  </a:lnTo>
                  <a:lnTo>
                    <a:pt x="503" y="803"/>
                  </a:lnTo>
                  <a:lnTo>
                    <a:pt x="529" y="789"/>
                  </a:lnTo>
                  <a:lnTo>
                    <a:pt x="558" y="779"/>
                  </a:lnTo>
                  <a:lnTo>
                    <a:pt x="584" y="771"/>
                  </a:lnTo>
                  <a:lnTo>
                    <a:pt x="608" y="765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40" y="763"/>
                  </a:lnTo>
                  <a:lnTo>
                    <a:pt x="652" y="767"/>
                  </a:lnTo>
                  <a:lnTo>
                    <a:pt x="660" y="769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82" y="785"/>
                  </a:lnTo>
                  <a:lnTo>
                    <a:pt x="698" y="791"/>
                  </a:lnTo>
                  <a:lnTo>
                    <a:pt x="711" y="797"/>
                  </a:lnTo>
                  <a:lnTo>
                    <a:pt x="727" y="803"/>
                  </a:lnTo>
                  <a:lnTo>
                    <a:pt x="759" y="809"/>
                  </a:lnTo>
                  <a:lnTo>
                    <a:pt x="793" y="815"/>
                  </a:lnTo>
                  <a:lnTo>
                    <a:pt x="793" y="815"/>
                  </a:lnTo>
                  <a:lnTo>
                    <a:pt x="849" y="823"/>
                  </a:lnTo>
                  <a:lnTo>
                    <a:pt x="849" y="823"/>
                  </a:lnTo>
                  <a:lnTo>
                    <a:pt x="865" y="827"/>
                  </a:lnTo>
                  <a:lnTo>
                    <a:pt x="880" y="833"/>
                  </a:lnTo>
                  <a:lnTo>
                    <a:pt x="896" y="841"/>
                  </a:lnTo>
                  <a:lnTo>
                    <a:pt x="908" y="853"/>
                  </a:lnTo>
                  <a:lnTo>
                    <a:pt x="908" y="853"/>
                  </a:lnTo>
                  <a:lnTo>
                    <a:pt x="920" y="865"/>
                  </a:lnTo>
                  <a:lnTo>
                    <a:pt x="934" y="873"/>
                  </a:lnTo>
                  <a:lnTo>
                    <a:pt x="946" y="881"/>
                  </a:lnTo>
                  <a:lnTo>
                    <a:pt x="962" y="887"/>
                  </a:lnTo>
                  <a:lnTo>
                    <a:pt x="976" y="891"/>
                  </a:lnTo>
                  <a:lnTo>
                    <a:pt x="992" y="895"/>
                  </a:lnTo>
                  <a:lnTo>
                    <a:pt x="1026" y="899"/>
                  </a:lnTo>
                  <a:lnTo>
                    <a:pt x="1026" y="899"/>
                  </a:lnTo>
                  <a:lnTo>
                    <a:pt x="1030" y="891"/>
                  </a:lnTo>
                  <a:lnTo>
                    <a:pt x="1033" y="881"/>
                  </a:lnTo>
                  <a:lnTo>
                    <a:pt x="1033" y="881"/>
                  </a:lnTo>
                  <a:lnTo>
                    <a:pt x="1037" y="869"/>
                  </a:lnTo>
                  <a:lnTo>
                    <a:pt x="1043" y="857"/>
                  </a:lnTo>
                  <a:lnTo>
                    <a:pt x="1051" y="847"/>
                  </a:lnTo>
                  <a:lnTo>
                    <a:pt x="1059" y="839"/>
                  </a:lnTo>
                  <a:lnTo>
                    <a:pt x="1059" y="839"/>
                  </a:lnTo>
                  <a:lnTo>
                    <a:pt x="1081" y="823"/>
                  </a:lnTo>
                  <a:lnTo>
                    <a:pt x="1099" y="805"/>
                  </a:lnTo>
                  <a:lnTo>
                    <a:pt x="1135" y="767"/>
                  </a:lnTo>
                  <a:lnTo>
                    <a:pt x="1155" y="749"/>
                  </a:lnTo>
                  <a:lnTo>
                    <a:pt x="1173" y="734"/>
                  </a:lnTo>
                  <a:lnTo>
                    <a:pt x="1195" y="720"/>
                  </a:lnTo>
                  <a:lnTo>
                    <a:pt x="1218" y="708"/>
                  </a:lnTo>
                  <a:lnTo>
                    <a:pt x="1218" y="708"/>
                  </a:lnTo>
                  <a:lnTo>
                    <a:pt x="1232" y="702"/>
                  </a:lnTo>
                  <a:lnTo>
                    <a:pt x="1246" y="694"/>
                  </a:lnTo>
                  <a:lnTo>
                    <a:pt x="1274" y="678"/>
                  </a:lnTo>
                  <a:lnTo>
                    <a:pt x="1274" y="678"/>
                  </a:lnTo>
                  <a:lnTo>
                    <a:pt x="1264" y="652"/>
                  </a:lnTo>
                  <a:lnTo>
                    <a:pt x="1264" y="652"/>
                  </a:lnTo>
                  <a:lnTo>
                    <a:pt x="1258" y="652"/>
                  </a:lnTo>
                  <a:lnTo>
                    <a:pt x="1258" y="652"/>
                  </a:lnTo>
                  <a:lnTo>
                    <a:pt x="1234" y="650"/>
                  </a:lnTo>
                  <a:lnTo>
                    <a:pt x="1212" y="644"/>
                  </a:lnTo>
                  <a:lnTo>
                    <a:pt x="1195" y="636"/>
                  </a:lnTo>
                  <a:lnTo>
                    <a:pt x="1179" y="624"/>
                  </a:lnTo>
                  <a:lnTo>
                    <a:pt x="1163" y="610"/>
                  </a:lnTo>
                  <a:lnTo>
                    <a:pt x="1149" y="594"/>
                  </a:lnTo>
                  <a:lnTo>
                    <a:pt x="1137" y="577"/>
                  </a:lnTo>
                  <a:lnTo>
                    <a:pt x="1125" y="559"/>
                  </a:lnTo>
                  <a:lnTo>
                    <a:pt x="1125" y="559"/>
                  </a:lnTo>
                  <a:lnTo>
                    <a:pt x="1113" y="535"/>
                  </a:lnTo>
                  <a:lnTo>
                    <a:pt x="1109" y="525"/>
                  </a:lnTo>
                  <a:lnTo>
                    <a:pt x="1107" y="513"/>
                  </a:lnTo>
                  <a:lnTo>
                    <a:pt x="1105" y="503"/>
                  </a:lnTo>
                  <a:lnTo>
                    <a:pt x="1105" y="493"/>
                  </a:lnTo>
                  <a:lnTo>
                    <a:pt x="1107" y="481"/>
                  </a:lnTo>
                  <a:lnTo>
                    <a:pt x="1111" y="469"/>
                  </a:lnTo>
                  <a:lnTo>
                    <a:pt x="1111" y="469"/>
                  </a:lnTo>
                  <a:lnTo>
                    <a:pt x="1123" y="443"/>
                  </a:lnTo>
                  <a:lnTo>
                    <a:pt x="1133" y="417"/>
                  </a:lnTo>
                  <a:lnTo>
                    <a:pt x="1133" y="417"/>
                  </a:lnTo>
                  <a:lnTo>
                    <a:pt x="1139" y="402"/>
                  </a:lnTo>
                  <a:lnTo>
                    <a:pt x="1139" y="388"/>
                  </a:lnTo>
                  <a:lnTo>
                    <a:pt x="1139" y="376"/>
                  </a:lnTo>
                  <a:lnTo>
                    <a:pt x="1133" y="364"/>
                  </a:lnTo>
                  <a:lnTo>
                    <a:pt x="1127" y="354"/>
                  </a:lnTo>
                  <a:lnTo>
                    <a:pt x="1117" y="348"/>
                  </a:lnTo>
                  <a:lnTo>
                    <a:pt x="1103" y="342"/>
                  </a:lnTo>
                  <a:lnTo>
                    <a:pt x="1087" y="340"/>
                  </a:lnTo>
                  <a:lnTo>
                    <a:pt x="1087" y="340"/>
                  </a:lnTo>
                  <a:lnTo>
                    <a:pt x="1053" y="338"/>
                  </a:lnTo>
                  <a:lnTo>
                    <a:pt x="1018" y="336"/>
                  </a:lnTo>
                  <a:lnTo>
                    <a:pt x="1018" y="336"/>
                  </a:lnTo>
                  <a:lnTo>
                    <a:pt x="980" y="338"/>
                  </a:lnTo>
                  <a:lnTo>
                    <a:pt x="944" y="340"/>
                  </a:lnTo>
                  <a:lnTo>
                    <a:pt x="944" y="340"/>
                  </a:lnTo>
                  <a:lnTo>
                    <a:pt x="918" y="342"/>
                  </a:lnTo>
                  <a:lnTo>
                    <a:pt x="918" y="342"/>
                  </a:lnTo>
                  <a:lnTo>
                    <a:pt x="898" y="342"/>
                  </a:lnTo>
                  <a:lnTo>
                    <a:pt x="880" y="338"/>
                  </a:lnTo>
                  <a:lnTo>
                    <a:pt x="865" y="330"/>
                  </a:lnTo>
                  <a:lnTo>
                    <a:pt x="853" y="320"/>
                  </a:lnTo>
                  <a:lnTo>
                    <a:pt x="841" y="308"/>
                  </a:lnTo>
                  <a:lnTo>
                    <a:pt x="835" y="292"/>
                  </a:lnTo>
                  <a:lnTo>
                    <a:pt x="829" y="272"/>
                  </a:lnTo>
                  <a:lnTo>
                    <a:pt x="827" y="250"/>
                  </a:lnTo>
                  <a:lnTo>
                    <a:pt x="827" y="250"/>
                  </a:lnTo>
                  <a:lnTo>
                    <a:pt x="827" y="233"/>
                  </a:lnTo>
                  <a:lnTo>
                    <a:pt x="823" y="217"/>
                  </a:lnTo>
                  <a:lnTo>
                    <a:pt x="819" y="203"/>
                  </a:lnTo>
                  <a:lnTo>
                    <a:pt x="815" y="187"/>
                  </a:lnTo>
                  <a:lnTo>
                    <a:pt x="807" y="173"/>
                  </a:lnTo>
                  <a:lnTo>
                    <a:pt x="799" y="161"/>
                  </a:lnTo>
                  <a:lnTo>
                    <a:pt x="781" y="133"/>
                  </a:lnTo>
                  <a:lnTo>
                    <a:pt x="781" y="133"/>
                  </a:lnTo>
                  <a:lnTo>
                    <a:pt x="771" y="121"/>
                  </a:lnTo>
                  <a:lnTo>
                    <a:pt x="765" y="105"/>
                  </a:lnTo>
                  <a:lnTo>
                    <a:pt x="749" y="78"/>
                  </a:lnTo>
                  <a:lnTo>
                    <a:pt x="749" y="78"/>
                  </a:lnTo>
                  <a:lnTo>
                    <a:pt x="765" y="66"/>
                  </a:lnTo>
                  <a:lnTo>
                    <a:pt x="765" y="66"/>
                  </a:lnTo>
                  <a:lnTo>
                    <a:pt x="930" y="215"/>
                  </a:lnTo>
                  <a:lnTo>
                    <a:pt x="930" y="215"/>
                  </a:lnTo>
                  <a:lnTo>
                    <a:pt x="952" y="205"/>
                  </a:lnTo>
                  <a:lnTo>
                    <a:pt x="952" y="205"/>
                  </a:lnTo>
                  <a:lnTo>
                    <a:pt x="950" y="185"/>
                  </a:lnTo>
                  <a:lnTo>
                    <a:pt x="948" y="163"/>
                  </a:lnTo>
                  <a:lnTo>
                    <a:pt x="942" y="145"/>
                  </a:lnTo>
                  <a:lnTo>
                    <a:pt x="940" y="137"/>
                  </a:lnTo>
                  <a:lnTo>
                    <a:pt x="934" y="129"/>
                  </a:lnTo>
                  <a:lnTo>
                    <a:pt x="934" y="129"/>
                  </a:lnTo>
                  <a:lnTo>
                    <a:pt x="914" y="105"/>
                  </a:lnTo>
                  <a:lnTo>
                    <a:pt x="894" y="82"/>
                  </a:lnTo>
                  <a:lnTo>
                    <a:pt x="870" y="62"/>
                  </a:lnTo>
                  <a:lnTo>
                    <a:pt x="847" y="44"/>
                  </a:lnTo>
                  <a:lnTo>
                    <a:pt x="821" y="28"/>
                  </a:lnTo>
                  <a:lnTo>
                    <a:pt x="793" y="16"/>
                  </a:lnTo>
                  <a:lnTo>
                    <a:pt x="765" y="8"/>
                  </a:lnTo>
                  <a:lnTo>
                    <a:pt x="733" y="4"/>
                  </a:lnTo>
                  <a:lnTo>
                    <a:pt x="733" y="4"/>
                  </a:lnTo>
                  <a:lnTo>
                    <a:pt x="688" y="2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582" y="2"/>
                  </a:lnTo>
                  <a:lnTo>
                    <a:pt x="523" y="4"/>
                  </a:lnTo>
                  <a:lnTo>
                    <a:pt x="405" y="10"/>
                  </a:lnTo>
                  <a:lnTo>
                    <a:pt x="405" y="10"/>
                  </a:lnTo>
                  <a:lnTo>
                    <a:pt x="381" y="12"/>
                  </a:lnTo>
                  <a:lnTo>
                    <a:pt x="358" y="16"/>
                  </a:lnTo>
                  <a:lnTo>
                    <a:pt x="346" y="20"/>
                  </a:lnTo>
                  <a:lnTo>
                    <a:pt x="336" y="24"/>
                  </a:lnTo>
                  <a:lnTo>
                    <a:pt x="328" y="28"/>
                  </a:lnTo>
                  <a:lnTo>
                    <a:pt x="322" y="36"/>
                  </a:lnTo>
                  <a:lnTo>
                    <a:pt x="322" y="36"/>
                  </a:lnTo>
                  <a:lnTo>
                    <a:pt x="314" y="46"/>
                  </a:lnTo>
                  <a:lnTo>
                    <a:pt x="306" y="54"/>
                  </a:lnTo>
                  <a:lnTo>
                    <a:pt x="296" y="60"/>
                  </a:lnTo>
                  <a:lnTo>
                    <a:pt x="286" y="64"/>
                  </a:lnTo>
                  <a:lnTo>
                    <a:pt x="264" y="70"/>
                  </a:lnTo>
                  <a:lnTo>
                    <a:pt x="254" y="72"/>
                  </a:lnTo>
                  <a:lnTo>
                    <a:pt x="244" y="76"/>
                  </a:lnTo>
                  <a:lnTo>
                    <a:pt x="244" y="76"/>
                  </a:lnTo>
                  <a:lnTo>
                    <a:pt x="135" y="123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53" y="324"/>
                  </a:lnTo>
                  <a:lnTo>
                    <a:pt x="53" y="324"/>
                  </a:lnTo>
                  <a:lnTo>
                    <a:pt x="57" y="360"/>
                  </a:lnTo>
                  <a:lnTo>
                    <a:pt x="59" y="376"/>
                  </a:lnTo>
                  <a:lnTo>
                    <a:pt x="57" y="392"/>
                  </a:lnTo>
                  <a:lnTo>
                    <a:pt x="51" y="406"/>
                  </a:lnTo>
                  <a:lnTo>
                    <a:pt x="41" y="419"/>
                  </a:lnTo>
                  <a:lnTo>
                    <a:pt x="30" y="429"/>
                  </a:lnTo>
                  <a:lnTo>
                    <a:pt x="10" y="439"/>
                  </a:lnTo>
                  <a:lnTo>
                    <a:pt x="10" y="439"/>
                  </a:lnTo>
                  <a:lnTo>
                    <a:pt x="6" y="441"/>
                  </a:lnTo>
                  <a:lnTo>
                    <a:pt x="4" y="445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26" y="485"/>
                  </a:lnTo>
                  <a:lnTo>
                    <a:pt x="32" y="495"/>
                  </a:lnTo>
                  <a:lnTo>
                    <a:pt x="37" y="507"/>
                  </a:lnTo>
                  <a:lnTo>
                    <a:pt x="39" y="519"/>
                  </a:lnTo>
                  <a:lnTo>
                    <a:pt x="41" y="533"/>
                  </a:lnTo>
                  <a:lnTo>
                    <a:pt x="41" y="573"/>
                  </a:lnTo>
                  <a:lnTo>
                    <a:pt x="41" y="573"/>
                  </a:lnTo>
                  <a:lnTo>
                    <a:pt x="43" y="584"/>
                  </a:lnTo>
                  <a:lnTo>
                    <a:pt x="47" y="596"/>
                  </a:lnTo>
                  <a:lnTo>
                    <a:pt x="55" y="608"/>
                  </a:lnTo>
                  <a:lnTo>
                    <a:pt x="63" y="620"/>
                  </a:lnTo>
                  <a:lnTo>
                    <a:pt x="63" y="620"/>
                  </a:lnTo>
                  <a:lnTo>
                    <a:pt x="73" y="632"/>
                  </a:lnTo>
                  <a:lnTo>
                    <a:pt x="81" y="646"/>
                  </a:lnTo>
                  <a:lnTo>
                    <a:pt x="85" y="660"/>
                  </a:lnTo>
                  <a:lnTo>
                    <a:pt x="87" y="676"/>
                  </a:lnTo>
                  <a:lnTo>
                    <a:pt x="87" y="692"/>
                  </a:lnTo>
                  <a:lnTo>
                    <a:pt x="83" y="706"/>
                  </a:lnTo>
                  <a:lnTo>
                    <a:pt x="77" y="720"/>
                  </a:lnTo>
                  <a:lnTo>
                    <a:pt x="69" y="732"/>
                  </a:lnTo>
                  <a:lnTo>
                    <a:pt x="69" y="732"/>
                  </a:lnTo>
                  <a:lnTo>
                    <a:pt x="59" y="746"/>
                  </a:lnTo>
                  <a:lnTo>
                    <a:pt x="53" y="763"/>
                  </a:lnTo>
                  <a:lnTo>
                    <a:pt x="47" y="785"/>
                  </a:lnTo>
                  <a:lnTo>
                    <a:pt x="45" y="807"/>
                  </a:lnTo>
                  <a:lnTo>
                    <a:pt x="45" y="829"/>
                  </a:lnTo>
                  <a:lnTo>
                    <a:pt x="45" y="851"/>
                  </a:lnTo>
                  <a:lnTo>
                    <a:pt x="51" y="867"/>
                  </a:lnTo>
                  <a:lnTo>
                    <a:pt x="55" y="875"/>
                  </a:lnTo>
                  <a:lnTo>
                    <a:pt x="59" y="879"/>
                  </a:lnTo>
                  <a:lnTo>
                    <a:pt x="59" y="879"/>
                  </a:lnTo>
                  <a:lnTo>
                    <a:pt x="87" y="905"/>
                  </a:lnTo>
                  <a:lnTo>
                    <a:pt x="117" y="928"/>
                  </a:lnTo>
                  <a:lnTo>
                    <a:pt x="133" y="938"/>
                  </a:lnTo>
                  <a:lnTo>
                    <a:pt x="147" y="946"/>
                  </a:lnTo>
                  <a:lnTo>
                    <a:pt x="163" y="952"/>
                  </a:lnTo>
                  <a:lnTo>
                    <a:pt x="179" y="956"/>
                  </a:lnTo>
                  <a:lnTo>
                    <a:pt x="179" y="956"/>
                  </a:lnTo>
                  <a:lnTo>
                    <a:pt x="199" y="958"/>
                  </a:lnTo>
                  <a:lnTo>
                    <a:pt x="218" y="960"/>
                  </a:lnTo>
                  <a:lnTo>
                    <a:pt x="218" y="960"/>
                  </a:lnTo>
                  <a:lnTo>
                    <a:pt x="242" y="958"/>
                  </a:lnTo>
                  <a:lnTo>
                    <a:pt x="254" y="954"/>
                  </a:lnTo>
                  <a:lnTo>
                    <a:pt x="266" y="952"/>
                  </a:lnTo>
                  <a:lnTo>
                    <a:pt x="266" y="952"/>
                  </a:lnTo>
                  <a:lnTo>
                    <a:pt x="282" y="920"/>
                  </a:lnTo>
                  <a:lnTo>
                    <a:pt x="282" y="9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7201336" y="2789273"/>
              <a:ext cx="200644" cy="181196"/>
            </a:xfrm>
            <a:custGeom>
              <a:avLst/>
              <a:gdLst>
                <a:gd name="T0" fmla="*/ 813 w 1211"/>
                <a:gd name="T1" fmla="*/ 1000 h 1105"/>
                <a:gd name="T2" fmla="*/ 843 w 1211"/>
                <a:gd name="T3" fmla="*/ 972 h 1105"/>
                <a:gd name="T4" fmla="*/ 887 w 1211"/>
                <a:gd name="T5" fmla="*/ 964 h 1105"/>
                <a:gd name="T6" fmla="*/ 867 w 1211"/>
                <a:gd name="T7" fmla="*/ 912 h 1105"/>
                <a:gd name="T8" fmla="*/ 877 w 1211"/>
                <a:gd name="T9" fmla="*/ 874 h 1105"/>
                <a:gd name="T10" fmla="*/ 923 w 1211"/>
                <a:gd name="T11" fmla="*/ 849 h 1105"/>
                <a:gd name="T12" fmla="*/ 964 w 1211"/>
                <a:gd name="T13" fmla="*/ 845 h 1105"/>
                <a:gd name="T14" fmla="*/ 990 w 1211"/>
                <a:gd name="T15" fmla="*/ 843 h 1105"/>
                <a:gd name="T16" fmla="*/ 1040 w 1211"/>
                <a:gd name="T17" fmla="*/ 789 h 1105"/>
                <a:gd name="T18" fmla="*/ 1078 w 1211"/>
                <a:gd name="T19" fmla="*/ 739 h 1105"/>
                <a:gd name="T20" fmla="*/ 1147 w 1211"/>
                <a:gd name="T21" fmla="*/ 650 h 1105"/>
                <a:gd name="T22" fmla="*/ 1088 w 1211"/>
                <a:gd name="T23" fmla="*/ 513 h 1105"/>
                <a:gd name="T24" fmla="*/ 1098 w 1211"/>
                <a:gd name="T25" fmla="*/ 487 h 1105"/>
                <a:gd name="T26" fmla="*/ 1169 w 1211"/>
                <a:gd name="T27" fmla="*/ 471 h 1105"/>
                <a:gd name="T28" fmla="*/ 1211 w 1211"/>
                <a:gd name="T29" fmla="*/ 427 h 1105"/>
                <a:gd name="T30" fmla="*/ 1187 w 1211"/>
                <a:gd name="T31" fmla="*/ 350 h 1105"/>
                <a:gd name="T32" fmla="*/ 1117 w 1211"/>
                <a:gd name="T33" fmla="*/ 314 h 1105"/>
                <a:gd name="T34" fmla="*/ 1046 w 1211"/>
                <a:gd name="T35" fmla="*/ 312 h 1105"/>
                <a:gd name="T36" fmla="*/ 1018 w 1211"/>
                <a:gd name="T37" fmla="*/ 308 h 1105"/>
                <a:gd name="T38" fmla="*/ 986 w 1211"/>
                <a:gd name="T39" fmla="*/ 264 h 1105"/>
                <a:gd name="T40" fmla="*/ 982 w 1211"/>
                <a:gd name="T41" fmla="*/ 201 h 1105"/>
                <a:gd name="T42" fmla="*/ 931 w 1211"/>
                <a:gd name="T43" fmla="*/ 145 h 1105"/>
                <a:gd name="T44" fmla="*/ 905 w 1211"/>
                <a:gd name="T45" fmla="*/ 111 h 1105"/>
                <a:gd name="T46" fmla="*/ 865 w 1211"/>
                <a:gd name="T47" fmla="*/ 47 h 1105"/>
                <a:gd name="T48" fmla="*/ 801 w 1211"/>
                <a:gd name="T49" fmla="*/ 47 h 1105"/>
                <a:gd name="T50" fmla="*/ 706 w 1211"/>
                <a:gd name="T51" fmla="*/ 55 h 1105"/>
                <a:gd name="T52" fmla="*/ 601 w 1211"/>
                <a:gd name="T53" fmla="*/ 32 h 1105"/>
                <a:gd name="T54" fmla="*/ 553 w 1211"/>
                <a:gd name="T55" fmla="*/ 4 h 1105"/>
                <a:gd name="T56" fmla="*/ 499 w 1211"/>
                <a:gd name="T57" fmla="*/ 24 h 1105"/>
                <a:gd name="T58" fmla="*/ 459 w 1211"/>
                <a:gd name="T59" fmla="*/ 55 h 1105"/>
                <a:gd name="T60" fmla="*/ 376 w 1211"/>
                <a:gd name="T61" fmla="*/ 201 h 1105"/>
                <a:gd name="T62" fmla="*/ 358 w 1211"/>
                <a:gd name="T63" fmla="*/ 206 h 1105"/>
                <a:gd name="T64" fmla="*/ 304 w 1211"/>
                <a:gd name="T65" fmla="*/ 248 h 1105"/>
                <a:gd name="T66" fmla="*/ 312 w 1211"/>
                <a:gd name="T67" fmla="*/ 312 h 1105"/>
                <a:gd name="T68" fmla="*/ 300 w 1211"/>
                <a:gd name="T69" fmla="*/ 364 h 1105"/>
                <a:gd name="T70" fmla="*/ 247 w 1211"/>
                <a:gd name="T71" fmla="*/ 391 h 1105"/>
                <a:gd name="T72" fmla="*/ 177 w 1211"/>
                <a:gd name="T73" fmla="*/ 403 h 1105"/>
                <a:gd name="T74" fmla="*/ 139 w 1211"/>
                <a:gd name="T75" fmla="*/ 455 h 1105"/>
                <a:gd name="T76" fmla="*/ 129 w 1211"/>
                <a:gd name="T77" fmla="*/ 652 h 1105"/>
                <a:gd name="T78" fmla="*/ 100 w 1211"/>
                <a:gd name="T79" fmla="*/ 696 h 1105"/>
                <a:gd name="T80" fmla="*/ 70 w 1211"/>
                <a:gd name="T81" fmla="*/ 700 h 1105"/>
                <a:gd name="T82" fmla="*/ 18 w 1211"/>
                <a:gd name="T83" fmla="*/ 717 h 1105"/>
                <a:gd name="T84" fmla="*/ 0 w 1211"/>
                <a:gd name="T85" fmla="*/ 757 h 1105"/>
                <a:gd name="T86" fmla="*/ 38 w 1211"/>
                <a:gd name="T87" fmla="*/ 835 h 1105"/>
                <a:gd name="T88" fmla="*/ 137 w 1211"/>
                <a:gd name="T89" fmla="*/ 863 h 1105"/>
                <a:gd name="T90" fmla="*/ 211 w 1211"/>
                <a:gd name="T91" fmla="*/ 888 h 1105"/>
                <a:gd name="T92" fmla="*/ 265 w 1211"/>
                <a:gd name="T93" fmla="*/ 922 h 1105"/>
                <a:gd name="T94" fmla="*/ 314 w 1211"/>
                <a:gd name="T95" fmla="*/ 910 h 1105"/>
                <a:gd name="T96" fmla="*/ 390 w 1211"/>
                <a:gd name="T97" fmla="*/ 916 h 1105"/>
                <a:gd name="T98" fmla="*/ 461 w 1211"/>
                <a:gd name="T99" fmla="*/ 952 h 1105"/>
                <a:gd name="T100" fmla="*/ 537 w 1211"/>
                <a:gd name="T101" fmla="*/ 960 h 1105"/>
                <a:gd name="T102" fmla="*/ 618 w 1211"/>
                <a:gd name="T103" fmla="*/ 988 h 1105"/>
                <a:gd name="T104" fmla="*/ 662 w 1211"/>
                <a:gd name="T105" fmla="*/ 1049 h 1105"/>
                <a:gd name="T106" fmla="*/ 724 w 1211"/>
                <a:gd name="T107" fmla="*/ 1073 h 1105"/>
                <a:gd name="T108" fmla="*/ 758 w 1211"/>
                <a:gd name="T109" fmla="*/ 1105 h 1105"/>
                <a:gd name="T110" fmla="*/ 795 w 1211"/>
                <a:gd name="T111" fmla="*/ 1037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1" h="1105">
                  <a:moveTo>
                    <a:pt x="795" y="1037"/>
                  </a:moveTo>
                  <a:lnTo>
                    <a:pt x="795" y="1037"/>
                  </a:lnTo>
                  <a:lnTo>
                    <a:pt x="809" y="1008"/>
                  </a:lnTo>
                  <a:lnTo>
                    <a:pt x="809" y="1008"/>
                  </a:lnTo>
                  <a:lnTo>
                    <a:pt x="813" y="1000"/>
                  </a:lnTo>
                  <a:lnTo>
                    <a:pt x="819" y="994"/>
                  </a:lnTo>
                  <a:lnTo>
                    <a:pt x="827" y="988"/>
                  </a:lnTo>
                  <a:lnTo>
                    <a:pt x="835" y="984"/>
                  </a:lnTo>
                  <a:lnTo>
                    <a:pt x="835" y="984"/>
                  </a:lnTo>
                  <a:lnTo>
                    <a:pt x="843" y="972"/>
                  </a:lnTo>
                  <a:lnTo>
                    <a:pt x="843" y="972"/>
                  </a:lnTo>
                  <a:lnTo>
                    <a:pt x="857" y="984"/>
                  </a:lnTo>
                  <a:lnTo>
                    <a:pt x="891" y="984"/>
                  </a:lnTo>
                  <a:lnTo>
                    <a:pt x="891" y="984"/>
                  </a:lnTo>
                  <a:lnTo>
                    <a:pt x="887" y="964"/>
                  </a:lnTo>
                  <a:lnTo>
                    <a:pt x="879" y="948"/>
                  </a:lnTo>
                  <a:lnTo>
                    <a:pt x="879" y="948"/>
                  </a:lnTo>
                  <a:lnTo>
                    <a:pt x="875" y="936"/>
                  </a:lnTo>
                  <a:lnTo>
                    <a:pt x="869" y="922"/>
                  </a:lnTo>
                  <a:lnTo>
                    <a:pt x="867" y="912"/>
                  </a:lnTo>
                  <a:lnTo>
                    <a:pt x="867" y="902"/>
                  </a:lnTo>
                  <a:lnTo>
                    <a:pt x="869" y="894"/>
                  </a:lnTo>
                  <a:lnTo>
                    <a:pt x="873" y="882"/>
                  </a:lnTo>
                  <a:lnTo>
                    <a:pt x="873" y="882"/>
                  </a:lnTo>
                  <a:lnTo>
                    <a:pt x="877" y="874"/>
                  </a:lnTo>
                  <a:lnTo>
                    <a:pt x="885" y="867"/>
                  </a:lnTo>
                  <a:lnTo>
                    <a:pt x="891" y="861"/>
                  </a:lnTo>
                  <a:lnTo>
                    <a:pt x="899" y="857"/>
                  </a:lnTo>
                  <a:lnTo>
                    <a:pt x="913" y="851"/>
                  </a:lnTo>
                  <a:lnTo>
                    <a:pt x="923" y="849"/>
                  </a:lnTo>
                  <a:lnTo>
                    <a:pt x="923" y="849"/>
                  </a:lnTo>
                  <a:lnTo>
                    <a:pt x="937" y="847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64" y="845"/>
                  </a:lnTo>
                  <a:lnTo>
                    <a:pt x="964" y="845"/>
                  </a:lnTo>
                  <a:lnTo>
                    <a:pt x="972" y="845"/>
                  </a:lnTo>
                  <a:lnTo>
                    <a:pt x="972" y="845"/>
                  </a:lnTo>
                  <a:lnTo>
                    <a:pt x="982" y="845"/>
                  </a:lnTo>
                  <a:lnTo>
                    <a:pt x="990" y="843"/>
                  </a:lnTo>
                  <a:lnTo>
                    <a:pt x="998" y="839"/>
                  </a:lnTo>
                  <a:lnTo>
                    <a:pt x="1006" y="833"/>
                  </a:lnTo>
                  <a:lnTo>
                    <a:pt x="1022" y="815"/>
                  </a:lnTo>
                  <a:lnTo>
                    <a:pt x="1040" y="789"/>
                  </a:lnTo>
                  <a:lnTo>
                    <a:pt x="1040" y="789"/>
                  </a:lnTo>
                  <a:lnTo>
                    <a:pt x="1050" y="771"/>
                  </a:lnTo>
                  <a:lnTo>
                    <a:pt x="1050" y="771"/>
                  </a:lnTo>
                  <a:lnTo>
                    <a:pt x="1062" y="755"/>
                  </a:lnTo>
                  <a:lnTo>
                    <a:pt x="1078" y="739"/>
                  </a:lnTo>
                  <a:lnTo>
                    <a:pt x="1078" y="739"/>
                  </a:lnTo>
                  <a:lnTo>
                    <a:pt x="1100" y="709"/>
                  </a:lnTo>
                  <a:lnTo>
                    <a:pt x="1100" y="709"/>
                  </a:lnTo>
                  <a:lnTo>
                    <a:pt x="1119" y="682"/>
                  </a:lnTo>
                  <a:lnTo>
                    <a:pt x="1147" y="650"/>
                  </a:lnTo>
                  <a:lnTo>
                    <a:pt x="1147" y="650"/>
                  </a:lnTo>
                  <a:lnTo>
                    <a:pt x="1127" y="608"/>
                  </a:lnTo>
                  <a:lnTo>
                    <a:pt x="1108" y="564"/>
                  </a:lnTo>
                  <a:lnTo>
                    <a:pt x="1108" y="564"/>
                  </a:lnTo>
                  <a:lnTo>
                    <a:pt x="1092" y="529"/>
                  </a:lnTo>
                  <a:lnTo>
                    <a:pt x="1088" y="513"/>
                  </a:lnTo>
                  <a:lnTo>
                    <a:pt x="1088" y="505"/>
                  </a:lnTo>
                  <a:lnTo>
                    <a:pt x="1090" y="497"/>
                  </a:lnTo>
                  <a:lnTo>
                    <a:pt x="1090" y="497"/>
                  </a:lnTo>
                  <a:lnTo>
                    <a:pt x="1094" y="493"/>
                  </a:lnTo>
                  <a:lnTo>
                    <a:pt x="1098" y="487"/>
                  </a:lnTo>
                  <a:lnTo>
                    <a:pt x="1115" y="481"/>
                  </a:lnTo>
                  <a:lnTo>
                    <a:pt x="1133" y="475"/>
                  </a:lnTo>
                  <a:lnTo>
                    <a:pt x="1151" y="473"/>
                  </a:lnTo>
                  <a:lnTo>
                    <a:pt x="1151" y="473"/>
                  </a:lnTo>
                  <a:lnTo>
                    <a:pt x="1169" y="471"/>
                  </a:lnTo>
                  <a:lnTo>
                    <a:pt x="1183" y="467"/>
                  </a:lnTo>
                  <a:lnTo>
                    <a:pt x="1195" y="459"/>
                  </a:lnTo>
                  <a:lnTo>
                    <a:pt x="1203" y="451"/>
                  </a:lnTo>
                  <a:lnTo>
                    <a:pt x="1209" y="441"/>
                  </a:lnTo>
                  <a:lnTo>
                    <a:pt x="1211" y="427"/>
                  </a:lnTo>
                  <a:lnTo>
                    <a:pt x="1211" y="413"/>
                  </a:lnTo>
                  <a:lnTo>
                    <a:pt x="1205" y="397"/>
                  </a:lnTo>
                  <a:lnTo>
                    <a:pt x="1205" y="397"/>
                  </a:lnTo>
                  <a:lnTo>
                    <a:pt x="1197" y="370"/>
                  </a:lnTo>
                  <a:lnTo>
                    <a:pt x="1187" y="350"/>
                  </a:lnTo>
                  <a:lnTo>
                    <a:pt x="1179" y="336"/>
                  </a:lnTo>
                  <a:lnTo>
                    <a:pt x="1169" y="326"/>
                  </a:lnTo>
                  <a:lnTo>
                    <a:pt x="1157" y="320"/>
                  </a:lnTo>
                  <a:lnTo>
                    <a:pt x="1141" y="316"/>
                  </a:lnTo>
                  <a:lnTo>
                    <a:pt x="1117" y="314"/>
                  </a:lnTo>
                  <a:lnTo>
                    <a:pt x="1090" y="314"/>
                  </a:lnTo>
                  <a:lnTo>
                    <a:pt x="1090" y="314"/>
                  </a:lnTo>
                  <a:lnTo>
                    <a:pt x="1048" y="312"/>
                  </a:lnTo>
                  <a:lnTo>
                    <a:pt x="1048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30" y="312"/>
                  </a:lnTo>
                  <a:lnTo>
                    <a:pt x="1018" y="308"/>
                  </a:lnTo>
                  <a:lnTo>
                    <a:pt x="1008" y="304"/>
                  </a:lnTo>
                  <a:lnTo>
                    <a:pt x="998" y="296"/>
                  </a:lnTo>
                  <a:lnTo>
                    <a:pt x="992" y="288"/>
                  </a:lnTo>
                  <a:lnTo>
                    <a:pt x="988" y="276"/>
                  </a:lnTo>
                  <a:lnTo>
                    <a:pt x="986" y="264"/>
                  </a:lnTo>
                  <a:lnTo>
                    <a:pt x="986" y="250"/>
                  </a:lnTo>
                  <a:lnTo>
                    <a:pt x="986" y="250"/>
                  </a:lnTo>
                  <a:lnTo>
                    <a:pt x="986" y="232"/>
                  </a:lnTo>
                  <a:lnTo>
                    <a:pt x="984" y="216"/>
                  </a:lnTo>
                  <a:lnTo>
                    <a:pt x="982" y="201"/>
                  </a:lnTo>
                  <a:lnTo>
                    <a:pt x="976" y="187"/>
                  </a:lnTo>
                  <a:lnTo>
                    <a:pt x="968" y="175"/>
                  </a:lnTo>
                  <a:lnTo>
                    <a:pt x="958" y="163"/>
                  </a:lnTo>
                  <a:lnTo>
                    <a:pt x="945" y="153"/>
                  </a:lnTo>
                  <a:lnTo>
                    <a:pt x="931" y="145"/>
                  </a:lnTo>
                  <a:lnTo>
                    <a:pt x="931" y="145"/>
                  </a:lnTo>
                  <a:lnTo>
                    <a:pt x="923" y="139"/>
                  </a:lnTo>
                  <a:lnTo>
                    <a:pt x="915" y="131"/>
                  </a:lnTo>
                  <a:lnTo>
                    <a:pt x="905" y="111"/>
                  </a:lnTo>
                  <a:lnTo>
                    <a:pt x="905" y="111"/>
                  </a:lnTo>
                  <a:lnTo>
                    <a:pt x="891" y="77"/>
                  </a:lnTo>
                  <a:lnTo>
                    <a:pt x="885" y="65"/>
                  </a:lnTo>
                  <a:lnTo>
                    <a:pt x="879" y="57"/>
                  </a:lnTo>
                  <a:lnTo>
                    <a:pt x="873" y="51"/>
                  </a:lnTo>
                  <a:lnTo>
                    <a:pt x="865" y="47"/>
                  </a:lnTo>
                  <a:lnTo>
                    <a:pt x="857" y="45"/>
                  </a:lnTo>
                  <a:lnTo>
                    <a:pt x="845" y="43"/>
                  </a:lnTo>
                  <a:lnTo>
                    <a:pt x="845" y="43"/>
                  </a:lnTo>
                  <a:lnTo>
                    <a:pt x="825" y="45"/>
                  </a:lnTo>
                  <a:lnTo>
                    <a:pt x="801" y="47"/>
                  </a:lnTo>
                  <a:lnTo>
                    <a:pt x="801" y="47"/>
                  </a:lnTo>
                  <a:lnTo>
                    <a:pt x="752" y="51"/>
                  </a:lnTo>
                  <a:lnTo>
                    <a:pt x="730" y="53"/>
                  </a:lnTo>
                  <a:lnTo>
                    <a:pt x="706" y="55"/>
                  </a:lnTo>
                  <a:lnTo>
                    <a:pt x="706" y="55"/>
                  </a:lnTo>
                  <a:lnTo>
                    <a:pt x="670" y="53"/>
                  </a:lnTo>
                  <a:lnTo>
                    <a:pt x="652" y="49"/>
                  </a:lnTo>
                  <a:lnTo>
                    <a:pt x="634" y="45"/>
                  </a:lnTo>
                  <a:lnTo>
                    <a:pt x="616" y="40"/>
                  </a:lnTo>
                  <a:lnTo>
                    <a:pt x="601" y="32"/>
                  </a:lnTo>
                  <a:lnTo>
                    <a:pt x="583" y="22"/>
                  </a:lnTo>
                  <a:lnTo>
                    <a:pt x="567" y="10"/>
                  </a:lnTo>
                  <a:lnTo>
                    <a:pt x="567" y="10"/>
                  </a:lnTo>
                  <a:lnTo>
                    <a:pt x="561" y="6"/>
                  </a:lnTo>
                  <a:lnTo>
                    <a:pt x="553" y="4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29" y="10"/>
                  </a:lnTo>
                  <a:lnTo>
                    <a:pt x="515" y="18"/>
                  </a:lnTo>
                  <a:lnTo>
                    <a:pt x="499" y="24"/>
                  </a:lnTo>
                  <a:lnTo>
                    <a:pt x="481" y="26"/>
                  </a:lnTo>
                  <a:lnTo>
                    <a:pt x="481" y="26"/>
                  </a:lnTo>
                  <a:lnTo>
                    <a:pt x="473" y="36"/>
                  </a:lnTo>
                  <a:lnTo>
                    <a:pt x="465" y="45"/>
                  </a:lnTo>
                  <a:lnTo>
                    <a:pt x="459" y="55"/>
                  </a:lnTo>
                  <a:lnTo>
                    <a:pt x="453" y="65"/>
                  </a:lnTo>
                  <a:lnTo>
                    <a:pt x="453" y="65"/>
                  </a:lnTo>
                  <a:lnTo>
                    <a:pt x="438" y="101"/>
                  </a:lnTo>
                  <a:lnTo>
                    <a:pt x="418" y="135"/>
                  </a:lnTo>
                  <a:lnTo>
                    <a:pt x="376" y="201"/>
                  </a:lnTo>
                  <a:lnTo>
                    <a:pt x="376" y="201"/>
                  </a:lnTo>
                  <a:lnTo>
                    <a:pt x="372" y="203"/>
                  </a:lnTo>
                  <a:lnTo>
                    <a:pt x="368" y="205"/>
                  </a:lnTo>
                  <a:lnTo>
                    <a:pt x="358" y="206"/>
                  </a:lnTo>
                  <a:lnTo>
                    <a:pt x="358" y="206"/>
                  </a:lnTo>
                  <a:lnTo>
                    <a:pt x="340" y="214"/>
                  </a:lnTo>
                  <a:lnTo>
                    <a:pt x="324" y="220"/>
                  </a:lnTo>
                  <a:lnTo>
                    <a:pt x="314" y="228"/>
                  </a:lnTo>
                  <a:lnTo>
                    <a:pt x="308" y="236"/>
                  </a:lnTo>
                  <a:lnTo>
                    <a:pt x="304" y="248"/>
                  </a:lnTo>
                  <a:lnTo>
                    <a:pt x="302" y="262"/>
                  </a:lnTo>
                  <a:lnTo>
                    <a:pt x="304" y="278"/>
                  </a:lnTo>
                  <a:lnTo>
                    <a:pt x="310" y="300"/>
                  </a:lnTo>
                  <a:lnTo>
                    <a:pt x="310" y="300"/>
                  </a:lnTo>
                  <a:lnTo>
                    <a:pt x="312" y="312"/>
                  </a:lnTo>
                  <a:lnTo>
                    <a:pt x="312" y="324"/>
                  </a:lnTo>
                  <a:lnTo>
                    <a:pt x="312" y="334"/>
                  </a:lnTo>
                  <a:lnTo>
                    <a:pt x="310" y="344"/>
                  </a:lnTo>
                  <a:lnTo>
                    <a:pt x="306" y="354"/>
                  </a:lnTo>
                  <a:lnTo>
                    <a:pt x="300" y="364"/>
                  </a:lnTo>
                  <a:lnTo>
                    <a:pt x="292" y="372"/>
                  </a:lnTo>
                  <a:lnTo>
                    <a:pt x="283" y="377"/>
                  </a:lnTo>
                  <a:lnTo>
                    <a:pt x="283" y="377"/>
                  </a:lnTo>
                  <a:lnTo>
                    <a:pt x="265" y="385"/>
                  </a:lnTo>
                  <a:lnTo>
                    <a:pt x="247" y="391"/>
                  </a:lnTo>
                  <a:lnTo>
                    <a:pt x="227" y="395"/>
                  </a:lnTo>
                  <a:lnTo>
                    <a:pt x="209" y="397"/>
                  </a:lnTo>
                  <a:lnTo>
                    <a:pt x="209" y="397"/>
                  </a:lnTo>
                  <a:lnTo>
                    <a:pt x="191" y="399"/>
                  </a:lnTo>
                  <a:lnTo>
                    <a:pt x="177" y="403"/>
                  </a:lnTo>
                  <a:lnTo>
                    <a:pt x="165" y="409"/>
                  </a:lnTo>
                  <a:lnTo>
                    <a:pt x="155" y="417"/>
                  </a:lnTo>
                  <a:lnTo>
                    <a:pt x="149" y="427"/>
                  </a:lnTo>
                  <a:lnTo>
                    <a:pt x="143" y="439"/>
                  </a:lnTo>
                  <a:lnTo>
                    <a:pt x="139" y="455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31" y="638"/>
                  </a:lnTo>
                  <a:lnTo>
                    <a:pt x="131" y="638"/>
                  </a:lnTo>
                  <a:lnTo>
                    <a:pt x="129" y="652"/>
                  </a:lnTo>
                  <a:lnTo>
                    <a:pt x="127" y="664"/>
                  </a:lnTo>
                  <a:lnTo>
                    <a:pt x="123" y="676"/>
                  </a:lnTo>
                  <a:lnTo>
                    <a:pt x="117" y="684"/>
                  </a:lnTo>
                  <a:lnTo>
                    <a:pt x="110" y="690"/>
                  </a:lnTo>
                  <a:lnTo>
                    <a:pt x="100" y="696"/>
                  </a:lnTo>
                  <a:lnTo>
                    <a:pt x="86" y="698"/>
                  </a:lnTo>
                  <a:lnTo>
                    <a:pt x="72" y="700"/>
                  </a:lnTo>
                  <a:lnTo>
                    <a:pt x="72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52" y="702"/>
                  </a:lnTo>
                  <a:lnTo>
                    <a:pt x="34" y="707"/>
                  </a:lnTo>
                  <a:lnTo>
                    <a:pt x="18" y="717"/>
                  </a:lnTo>
                  <a:lnTo>
                    <a:pt x="12" y="723"/>
                  </a:lnTo>
                  <a:lnTo>
                    <a:pt x="6" y="729"/>
                  </a:lnTo>
                  <a:lnTo>
                    <a:pt x="6" y="729"/>
                  </a:lnTo>
                  <a:lnTo>
                    <a:pt x="2" y="743"/>
                  </a:lnTo>
                  <a:lnTo>
                    <a:pt x="0" y="757"/>
                  </a:lnTo>
                  <a:lnTo>
                    <a:pt x="2" y="773"/>
                  </a:lnTo>
                  <a:lnTo>
                    <a:pt x="8" y="789"/>
                  </a:lnTo>
                  <a:lnTo>
                    <a:pt x="16" y="805"/>
                  </a:lnTo>
                  <a:lnTo>
                    <a:pt x="26" y="821"/>
                  </a:lnTo>
                  <a:lnTo>
                    <a:pt x="38" y="835"/>
                  </a:lnTo>
                  <a:lnTo>
                    <a:pt x="50" y="847"/>
                  </a:lnTo>
                  <a:lnTo>
                    <a:pt x="50" y="847"/>
                  </a:lnTo>
                  <a:lnTo>
                    <a:pt x="80" y="849"/>
                  </a:lnTo>
                  <a:lnTo>
                    <a:pt x="110" y="855"/>
                  </a:lnTo>
                  <a:lnTo>
                    <a:pt x="137" y="863"/>
                  </a:lnTo>
                  <a:lnTo>
                    <a:pt x="163" y="872"/>
                  </a:lnTo>
                  <a:lnTo>
                    <a:pt x="163" y="872"/>
                  </a:lnTo>
                  <a:lnTo>
                    <a:pt x="201" y="884"/>
                  </a:lnTo>
                  <a:lnTo>
                    <a:pt x="201" y="884"/>
                  </a:lnTo>
                  <a:lnTo>
                    <a:pt x="211" y="888"/>
                  </a:lnTo>
                  <a:lnTo>
                    <a:pt x="221" y="894"/>
                  </a:lnTo>
                  <a:lnTo>
                    <a:pt x="233" y="904"/>
                  </a:lnTo>
                  <a:lnTo>
                    <a:pt x="243" y="916"/>
                  </a:lnTo>
                  <a:lnTo>
                    <a:pt x="243" y="916"/>
                  </a:lnTo>
                  <a:lnTo>
                    <a:pt x="265" y="922"/>
                  </a:lnTo>
                  <a:lnTo>
                    <a:pt x="265" y="922"/>
                  </a:lnTo>
                  <a:lnTo>
                    <a:pt x="275" y="916"/>
                  </a:lnTo>
                  <a:lnTo>
                    <a:pt x="284" y="914"/>
                  </a:lnTo>
                  <a:lnTo>
                    <a:pt x="284" y="914"/>
                  </a:lnTo>
                  <a:lnTo>
                    <a:pt x="314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66" y="910"/>
                  </a:lnTo>
                  <a:lnTo>
                    <a:pt x="390" y="916"/>
                  </a:lnTo>
                  <a:lnTo>
                    <a:pt x="410" y="922"/>
                  </a:lnTo>
                  <a:lnTo>
                    <a:pt x="426" y="932"/>
                  </a:lnTo>
                  <a:lnTo>
                    <a:pt x="426" y="932"/>
                  </a:lnTo>
                  <a:lnTo>
                    <a:pt x="444" y="944"/>
                  </a:lnTo>
                  <a:lnTo>
                    <a:pt x="461" y="952"/>
                  </a:lnTo>
                  <a:lnTo>
                    <a:pt x="477" y="956"/>
                  </a:lnTo>
                  <a:lnTo>
                    <a:pt x="497" y="958"/>
                  </a:lnTo>
                  <a:lnTo>
                    <a:pt x="497" y="958"/>
                  </a:lnTo>
                  <a:lnTo>
                    <a:pt x="515" y="958"/>
                  </a:lnTo>
                  <a:lnTo>
                    <a:pt x="537" y="960"/>
                  </a:lnTo>
                  <a:lnTo>
                    <a:pt x="561" y="964"/>
                  </a:lnTo>
                  <a:lnTo>
                    <a:pt x="585" y="970"/>
                  </a:lnTo>
                  <a:lnTo>
                    <a:pt x="597" y="974"/>
                  </a:lnTo>
                  <a:lnTo>
                    <a:pt x="609" y="982"/>
                  </a:lnTo>
                  <a:lnTo>
                    <a:pt x="618" y="988"/>
                  </a:lnTo>
                  <a:lnTo>
                    <a:pt x="630" y="998"/>
                  </a:lnTo>
                  <a:lnTo>
                    <a:pt x="638" y="1008"/>
                  </a:lnTo>
                  <a:lnTo>
                    <a:pt x="648" y="1020"/>
                  </a:lnTo>
                  <a:lnTo>
                    <a:pt x="656" y="1034"/>
                  </a:lnTo>
                  <a:lnTo>
                    <a:pt x="662" y="1049"/>
                  </a:lnTo>
                  <a:lnTo>
                    <a:pt x="662" y="1049"/>
                  </a:lnTo>
                  <a:lnTo>
                    <a:pt x="670" y="1053"/>
                  </a:lnTo>
                  <a:lnTo>
                    <a:pt x="670" y="1053"/>
                  </a:lnTo>
                  <a:lnTo>
                    <a:pt x="700" y="1061"/>
                  </a:lnTo>
                  <a:lnTo>
                    <a:pt x="724" y="1073"/>
                  </a:lnTo>
                  <a:lnTo>
                    <a:pt x="734" y="1079"/>
                  </a:lnTo>
                  <a:lnTo>
                    <a:pt x="742" y="1087"/>
                  </a:lnTo>
                  <a:lnTo>
                    <a:pt x="752" y="1097"/>
                  </a:lnTo>
                  <a:lnTo>
                    <a:pt x="758" y="1105"/>
                  </a:lnTo>
                  <a:lnTo>
                    <a:pt x="758" y="1105"/>
                  </a:lnTo>
                  <a:lnTo>
                    <a:pt x="774" y="1085"/>
                  </a:lnTo>
                  <a:lnTo>
                    <a:pt x="774" y="1085"/>
                  </a:lnTo>
                  <a:lnTo>
                    <a:pt x="780" y="1075"/>
                  </a:lnTo>
                  <a:lnTo>
                    <a:pt x="785" y="1063"/>
                  </a:lnTo>
                  <a:lnTo>
                    <a:pt x="795" y="1037"/>
                  </a:lnTo>
                  <a:lnTo>
                    <a:pt x="795" y="10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4" name="Freeform 14"/>
            <p:cNvSpPr>
              <a:spLocks/>
            </p:cNvSpPr>
            <p:nvPr/>
          </p:nvSpPr>
          <p:spPr bwMode="auto">
            <a:xfrm>
              <a:off x="7145666" y="2614472"/>
              <a:ext cx="180596" cy="172505"/>
            </a:xfrm>
            <a:custGeom>
              <a:avLst/>
              <a:gdLst>
                <a:gd name="T0" fmla="*/ 24 w 1090"/>
                <a:gd name="T1" fmla="*/ 219 h 1052"/>
                <a:gd name="T2" fmla="*/ 14 w 1090"/>
                <a:gd name="T3" fmla="*/ 276 h 1052"/>
                <a:gd name="T4" fmla="*/ 62 w 1090"/>
                <a:gd name="T5" fmla="*/ 334 h 1052"/>
                <a:gd name="T6" fmla="*/ 54 w 1090"/>
                <a:gd name="T7" fmla="*/ 372 h 1052"/>
                <a:gd name="T8" fmla="*/ 10 w 1090"/>
                <a:gd name="T9" fmla="*/ 432 h 1052"/>
                <a:gd name="T10" fmla="*/ 6 w 1090"/>
                <a:gd name="T11" fmla="*/ 523 h 1052"/>
                <a:gd name="T12" fmla="*/ 46 w 1090"/>
                <a:gd name="T13" fmla="*/ 579 h 1052"/>
                <a:gd name="T14" fmla="*/ 94 w 1090"/>
                <a:gd name="T15" fmla="*/ 630 h 1052"/>
                <a:gd name="T16" fmla="*/ 94 w 1090"/>
                <a:gd name="T17" fmla="*/ 672 h 1052"/>
                <a:gd name="T18" fmla="*/ 52 w 1090"/>
                <a:gd name="T19" fmla="*/ 730 h 1052"/>
                <a:gd name="T20" fmla="*/ 48 w 1090"/>
                <a:gd name="T21" fmla="*/ 760 h 1052"/>
                <a:gd name="T22" fmla="*/ 88 w 1090"/>
                <a:gd name="T23" fmla="*/ 770 h 1052"/>
                <a:gd name="T24" fmla="*/ 155 w 1090"/>
                <a:gd name="T25" fmla="*/ 811 h 1052"/>
                <a:gd name="T26" fmla="*/ 207 w 1090"/>
                <a:gd name="T27" fmla="*/ 805 h 1052"/>
                <a:gd name="T28" fmla="*/ 239 w 1090"/>
                <a:gd name="T29" fmla="*/ 819 h 1052"/>
                <a:gd name="T30" fmla="*/ 304 w 1090"/>
                <a:gd name="T31" fmla="*/ 883 h 1052"/>
                <a:gd name="T32" fmla="*/ 390 w 1090"/>
                <a:gd name="T33" fmla="*/ 931 h 1052"/>
                <a:gd name="T34" fmla="*/ 418 w 1090"/>
                <a:gd name="T35" fmla="*/ 927 h 1052"/>
                <a:gd name="T36" fmla="*/ 459 w 1090"/>
                <a:gd name="T37" fmla="*/ 903 h 1052"/>
                <a:gd name="T38" fmla="*/ 515 w 1090"/>
                <a:gd name="T39" fmla="*/ 923 h 1052"/>
                <a:gd name="T40" fmla="*/ 613 w 1090"/>
                <a:gd name="T41" fmla="*/ 978 h 1052"/>
                <a:gd name="T42" fmla="*/ 636 w 1090"/>
                <a:gd name="T43" fmla="*/ 1010 h 1052"/>
                <a:gd name="T44" fmla="*/ 688 w 1090"/>
                <a:gd name="T45" fmla="*/ 1036 h 1052"/>
                <a:gd name="T46" fmla="*/ 742 w 1090"/>
                <a:gd name="T47" fmla="*/ 1034 h 1052"/>
                <a:gd name="T48" fmla="*/ 787 w 1090"/>
                <a:gd name="T49" fmla="*/ 1042 h 1052"/>
                <a:gd name="T50" fmla="*/ 831 w 1090"/>
                <a:gd name="T51" fmla="*/ 1048 h 1052"/>
                <a:gd name="T52" fmla="*/ 861 w 1090"/>
                <a:gd name="T53" fmla="*/ 1014 h 1052"/>
                <a:gd name="T54" fmla="*/ 889 w 1090"/>
                <a:gd name="T55" fmla="*/ 901 h 1052"/>
                <a:gd name="T56" fmla="*/ 895 w 1090"/>
                <a:gd name="T57" fmla="*/ 839 h 1052"/>
                <a:gd name="T58" fmla="*/ 962 w 1090"/>
                <a:gd name="T59" fmla="*/ 756 h 1052"/>
                <a:gd name="T60" fmla="*/ 931 w 1090"/>
                <a:gd name="T61" fmla="*/ 678 h 1052"/>
                <a:gd name="T62" fmla="*/ 974 w 1090"/>
                <a:gd name="T63" fmla="*/ 608 h 1052"/>
                <a:gd name="T64" fmla="*/ 1042 w 1090"/>
                <a:gd name="T65" fmla="*/ 509 h 1052"/>
                <a:gd name="T66" fmla="*/ 1072 w 1090"/>
                <a:gd name="T67" fmla="*/ 443 h 1052"/>
                <a:gd name="T68" fmla="*/ 1066 w 1090"/>
                <a:gd name="T69" fmla="*/ 402 h 1052"/>
                <a:gd name="T70" fmla="*/ 1060 w 1090"/>
                <a:gd name="T71" fmla="*/ 358 h 1052"/>
                <a:gd name="T72" fmla="*/ 980 w 1090"/>
                <a:gd name="T73" fmla="*/ 300 h 1052"/>
                <a:gd name="T74" fmla="*/ 895 w 1090"/>
                <a:gd name="T75" fmla="*/ 255 h 1052"/>
                <a:gd name="T76" fmla="*/ 853 w 1090"/>
                <a:gd name="T77" fmla="*/ 203 h 1052"/>
                <a:gd name="T78" fmla="*/ 847 w 1090"/>
                <a:gd name="T79" fmla="*/ 155 h 1052"/>
                <a:gd name="T80" fmla="*/ 809 w 1090"/>
                <a:gd name="T81" fmla="*/ 137 h 1052"/>
                <a:gd name="T82" fmla="*/ 692 w 1090"/>
                <a:gd name="T83" fmla="*/ 117 h 1052"/>
                <a:gd name="T84" fmla="*/ 624 w 1090"/>
                <a:gd name="T85" fmla="*/ 70 h 1052"/>
                <a:gd name="T86" fmla="*/ 493 w 1090"/>
                <a:gd name="T87" fmla="*/ 42 h 1052"/>
                <a:gd name="T88" fmla="*/ 398 w 1090"/>
                <a:gd name="T89" fmla="*/ 2 h 1052"/>
                <a:gd name="T90" fmla="*/ 344 w 1090"/>
                <a:gd name="T91" fmla="*/ 6 h 1052"/>
                <a:gd name="T92" fmla="*/ 245 w 1090"/>
                <a:gd name="T93" fmla="*/ 54 h 1052"/>
                <a:gd name="T94" fmla="*/ 211 w 1090"/>
                <a:gd name="T95" fmla="*/ 96 h 1052"/>
                <a:gd name="T96" fmla="*/ 177 w 1090"/>
                <a:gd name="T97" fmla="*/ 109 h 1052"/>
                <a:gd name="T98" fmla="*/ 121 w 1090"/>
                <a:gd name="T99" fmla="*/ 98 h 1052"/>
                <a:gd name="T100" fmla="*/ 94 w 1090"/>
                <a:gd name="T101" fmla="*/ 106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052">
                  <a:moveTo>
                    <a:pt x="74" y="133"/>
                  </a:moveTo>
                  <a:lnTo>
                    <a:pt x="74" y="133"/>
                  </a:lnTo>
                  <a:lnTo>
                    <a:pt x="58" y="163"/>
                  </a:lnTo>
                  <a:lnTo>
                    <a:pt x="42" y="191"/>
                  </a:lnTo>
                  <a:lnTo>
                    <a:pt x="24" y="219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8" y="257"/>
                  </a:lnTo>
                  <a:lnTo>
                    <a:pt x="10" y="267"/>
                  </a:lnTo>
                  <a:lnTo>
                    <a:pt x="14" y="276"/>
                  </a:lnTo>
                  <a:lnTo>
                    <a:pt x="20" y="284"/>
                  </a:lnTo>
                  <a:lnTo>
                    <a:pt x="20" y="284"/>
                  </a:lnTo>
                  <a:lnTo>
                    <a:pt x="40" y="304"/>
                  </a:lnTo>
                  <a:lnTo>
                    <a:pt x="52" y="320"/>
                  </a:lnTo>
                  <a:lnTo>
                    <a:pt x="62" y="334"/>
                  </a:lnTo>
                  <a:lnTo>
                    <a:pt x="64" y="340"/>
                  </a:lnTo>
                  <a:lnTo>
                    <a:pt x="64" y="346"/>
                  </a:lnTo>
                  <a:lnTo>
                    <a:pt x="64" y="352"/>
                  </a:lnTo>
                  <a:lnTo>
                    <a:pt x="62" y="358"/>
                  </a:lnTo>
                  <a:lnTo>
                    <a:pt x="54" y="372"/>
                  </a:lnTo>
                  <a:lnTo>
                    <a:pt x="42" y="390"/>
                  </a:lnTo>
                  <a:lnTo>
                    <a:pt x="22" y="412"/>
                  </a:lnTo>
                  <a:lnTo>
                    <a:pt x="22" y="412"/>
                  </a:lnTo>
                  <a:lnTo>
                    <a:pt x="16" y="422"/>
                  </a:lnTo>
                  <a:lnTo>
                    <a:pt x="10" y="432"/>
                  </a:lnTo>
                  <a:lnTo>
                    <a:pt x="6" y="441"/>
                  </a:lnTo>
                  <a:lnTo>
                    <a:pt x="4" y="453"/>
                  </a:lnTo>
                  <a:lnTo>
                    <a:pt x="0" y="475"/>
                  </a:lnTo>
                  <a:lnTo>
                    <a:pt x="2" y="499"/>
                  </a:lnTo>
                  <a:lnTo>
                    <a:pt x="6" y="523"/>
                  </a:lnTo>
                  <a:lnTo>
                    <a:pt x="16" y="545"/>
                  </a:lnTo>
                  <a:lnTo>
                    <a:pt x="22" y="555"/>
                  </a:lnTo>
                  <a:lnTo>
                    <a:pt x="28" y="565"/>
                  </a:lnTo>
                  <a:lnTo>
                    <a:pt x="36" y="573"/>
                  </a:lnTo>
                  <a:lnTo>
                    <a:pt x="46" y="579"/>
                  </a:lnTo>
                  <a:lnTo>
                    <a:pt x="46" y="579"/>
                  </a:lnTo>
                  <a:lnTo>
                    <a:pt x="68" y="597"/>
                  </a:lnTo>
                  <a:lnTo>
                    <a:pt x="84" y="614"/>
                  </a:lnTo>
                  <a:lnTo>
                    <a:pt x="90" y="622"/>
                  </a:lnTo>
                  <a:lnTo>
                    <a:pt x="94" y="630"/>
                  </a:lnTo>
                  <a:lnTo>
                    <a:pt x="96" y="638"/>
                  </a:lnTo>
                  <a:lnTo>
                    <a:pt x="98" y="646"/>
                  </a:lnTo>
                  <a:lnTo>
                    <a:pt x="98" y="654"/>
                  </a:lnTo>
                  <a:lnTo>
                    <a:pt x="96" y="662"/>
                  </a:lnTo>
                  <a:lnTo>
                    <a:pt x="94" y="672"/>
                  </a:lnTo>
                  <a:lnTo>
                    <a:pt x="90" y="680"/>
                  </a:lnTo>
                  <a:lnTo>
                    <a:pt x="76" y="700"/>
                  </a:lnTo>
                  <a:lnTo>
                    <a:pt x="58" y="722"/>
                  </a:lnTo>
                  <a:lnTo>
                    <a:pt x="58" y="722"/>
                  </a:lnTo>
                  <a:lnTo>
                    <a:pt x="52" y="730"/>
                  </a:lnTo>
                  <a:lnTo>
                    <a:pt x="46" y="738"/>
                  </a:lnTo>
                  <a:lnTo>
                    <a:pt x="44" y="746"/>
                  </a:lnTo>
                  <a:lnTo>
                    <a:pt x="44" y="754"/>
                  </a:lnTo>
                  <a:lnTo>
                    <a:pt x="44" y="754"/>
                  </a:lnTo>
                  <a:lnTo>
                    <a:pt x="48" y="760"/>
                  </a:lnTo>
                  <a:lnTo>
                    <a:pt x="56" y="764"/>
                  </a:lnTo>
                  <a:lnTo>
                    <a:pt x="66" y="768"/>
                  </a:lnTo>
                  <a:lnTo>
                    <a:pt x="76" y="770"/>
                  </a:lnTo>
                  <a:lnTo>
                    <a:pt x="76" y="770"/>
                  </a:lnTo>
                  <a:lnTo>
                    <a:pt x="88" y="770"/>
                  </a:lnTo>
                  <a:lnTo>
                    <a:pt x="88" y="770"/>
                  </a:lnTo>
                  <a:lnTo>
                    <a:pt x="114" y="768"/>
                  </a:lnTo>
                  <a:lnTo>
                    <a:pt x="143" y="766"/>
                  </a:lnTo>
                  <a:lnTo>
                    <a:pt x="143" y="766"/>
                  </a:lnTo>
                  <a:lnTo>
                    <a:pt x="155" y="811"/>
                  </a:lnTo>
                  <a:lnTo>
                    <a:pt x="155" y="811"/>
                  </a:lnTo>
                  <a:lnTo>
                    <a:pt x="161" y="799"/>
                  </a:lnTo>
                  <a:lnTo>
                    <a:pt x="161" y="799"/>
                  </a:lnTo>
                  <a:lnTo>
                    <a:pt x="183" y="803"/>
                  </a:lnTo>
                  <a:lnTo>
                    <a:pt x="207" y="805"/>
                  </a:lnTo>
                  <a:lnTo>
                    <a:pt x="219" y="807"/>
                  </a:lnTo>
                  <a:lnTo>
                    <a:pt x="227" y="811"/>
                  </a:lnTo>
                  <a:lnTo>
                    <a:pt x="235" y="815"/>
                  </a:lnTo>
                  <a:lnTo>
                    <a:pt x="239" y="819"/>
                  </a:lnTo>
                  <a:lnTo>
                    <a:pt x="239" y="819"/>
                  </a:lnTo>
                  <a:lnTo>
                    <a:pt x="245" y="831"/>
                  </a:lnTo>
                  <a:lnTo>
                    <a:pt x="251" y="841"/>
                  </a:lnTo>
                  <a:lnTo>
                    <a:pt x="267" y="857"/>
                  </a:lnTo>
                  <a:lnTo>
                    <a:pt x="285" y="871"/>
                  </a:lnTo>
                  <a:lnTo>
                    <a:pt x="304" y="883"/>
                  </a:lnTo>
                  <a:lnTo>
                    <a:pt x="344" y="903"/>
                  </a:lnTo>
                  <a:lnTo>
                    <a:pt x="364" y="915"/>
                  </a:lnTo>
                  <a:lnTo>
                    <a:pt x="382" y="927"/>
                  </a:lnTo>
                  <a:lnTo>
                    <a:pt x="382" y="927"/>
                  </a:lnTo>
                  <a:lnTo>
                    <a:pt x="390" y="931"/>
                  </a:lnTo>
                  <a:lnTo>
                    <a:pt x="400" y="931"/>
                  </a:lnTo>
                  <a:lnTo>
                    <a:pt x="400" y="931"/>
                  </a:lnTo>
                  <a:lnTo>
                    <a:pt x="410" y="931"/>
                  </a:lnTo>
                  <a:lnTo>
                    <a:pt x="414" y="929"/>
                  </a:lnTo>
                  <a:lnTo>
                    <a:pt x="418" y="927"/>
                  </a:lnTo>
                  <a:lnTo>
                    <a:pt x="418" y="927"/>
                  </a:lnTo>
                  <a:lnTo>
                    <a:pt x="428" y="915"/>
                  </a:lnTo>
                  <a:lnTo>
                    <a:pt x="440" y="909"/>
                  </a:lnTo>
                  <a:lnTo>
                    <a:pt x="450" y="903"/>
                  </a:lnTo>
                  <a:lnTo>
                    <a:pt x="459" y="903"/>
                  </a:lnTo>
                  <a:lnTo>
                    <a:pt x="459" y="903"/>
                  </a:lnTo>
                  <a:lnTo>
                    <a:pt x="473" y="905"/>
                  </a:lnTo>
                  <a:lnTo>
                    <a:pt x="487" y="909"/>
                  </a:lnTo>
                  <a:lnTo>
                    <a:pt x="515" y="923"/>
                  </a:lnTo>
                  <a:lnTo>
                    <a:pt x="515" y="923"/>
                  </a:lnTo>
                  <a:lnTo>
                    <a:pt x="543" y="937"/>
                  </a:lnTo>
                  <a:lnTo>
                    <a:pt x="573" y="950"/>
                  </a:lnTo>
                  <a:lnTo>
                    <a:pt x="573" y="950"/>
                  </a:lnTo>
                  <a:lnTo>
                    <a:pt x="601" y="968"/>
                  </a:lnTo>
                  <a:lnTo>
                    <a:pt x="613" y="978"/>
                  </a:lnTo>
                  <a:lnTo>
                    <a:pt x="619" y="982"/>
                  </a:lnTo>
                  <a:lnTo>
                    <a:pt x="622" y="988"/>
                  </a:lnTo>
                  <a:lnTo>
                    <a:pt x="622" y="988"/>
                  </a:lnTo>
                  <a:lnTo>
                    <a:pt x="628" y="1000"/>
                  </a:lnTo>
                  <a:lnTo>
                    <a:pt x="636" y="1010"/>
                  </a:lnTo>
                  <a:lnTo>
                    <a:pt x="646" y="1018"/>
                  </a:lnTo>
                  <a:lnTo>
                    <a:pt x="654" y="1024"/>
                  </a:lnTo>
                  <a:lnTo>
                    <a:pt x="664" y="1030"/>
                  </a:lnTo>
                  <a:lnTo>
                    <a:pt x="676" y="1034"/>
                  </a:lnTo>
                  <a:lnTo>
                    <a:pt x="688" y="1036"/>
                  </a:lnTo>
                  <a:lnTo>
                    <a:pt x="700" y="1036"/>
                  </a:lnTo>
                  <a:lnTo>
                    <a:pt x="700" y="1036"/>
                  </a:lnTo>
                  <a:lnTo>
                    <a:pt x="708" y="1036"/>
                  </a:lnTo>
                  <a:lnTo>
                    <a:pt x="708" y="1036"/>
                  </a:lnTo>
                  <a:lnTo>
                    <a:pt x="742" y="1034"/>
                  </a:lnTo>
                  <a:lnTo>
                    <a:pt x="742" y="1034"/>
                  </a:lnTo>
                  <a:lnTo>
                    <a:pt x="766" y="1036"/>
                  </a:lnTo>
                  <a:lnTo>
                    <a:pt x="778" y="1038"/>
                  </a:lnTo>
                  <a:lnTo>
                    <a:pt x="787" y="1042"/>
                  </a:lnTo>
                  <a:lnTo>
                    <a:pt x="787" y="1042"/>
                  </a:lnTo>
                  <a:lnTo>
                    <a:pt x="803" y="1050"/>
                  </a:lnTo>
                  <a:lnTo>
                    <a:pt x="817" y="1052"/>
                  </a:lnTo>
                  <a:lnTo>
                    <a:pt x="817" y="1052"/>
                  </a:lnTo>
                  <a:lnTo>
                    <a:pt x="825" y="1050"/>
                  </a:lnTo>
                  <a:lnTo>
                    <a:pt x="831" y="1048"/>
                  </a:lnTo>
                  <a:lnTo>
                    <a:pt x="837" y="1046"/>
                  </a:lnTo>
                  <a:lnTo>
                    <a:pt x="843" y="1040"/>
                  </a:lnTo>
                  <a:lnTo>
                    <a:pt x="853" y="1028"/>
                  </a:lnTo>
                  <a:lnTo>
                    <a:pt x="861" y="1014"/>
                  </a:lnTo>
                  <a:lnTo>
                    <a:pt x="861" y="1014"/>
                  </a:lnTo>
                  <a:lnTo>
                    <a:pt x="905" y="940"/>
                  </a:lnTo>
                  <a:lnTo>
                    <a:pt x="905" y="940"/>
                  </a:lnTo>
                  <a:lnTo>
                    <a:pt x="897" y="927"/>
                  </a:lnTo>
                  <a:lnTo>
                    <a:pt x="893" y="913"/>
                  </a:lnTo>
                  <a:lnTo>
                    <a:pt x="889" y="901"/>
                  </a:lnTo>
                  <a:lnTo>
                    <a:pt x="887" y="887"/>
                  </a:lnTo>
                  <a:lnTo>
                    <a:pt x="887" y="875"/>
                  </a:lnTo>
                  <a:lnTo>
                    <a:pt x="887" y="863"/>
                  </a:lnTo>
                  <a:lnTo>
                    <a:pt x="891" y="851"/>
                  </a:lnTo>
                  <a:lnTo>
                    <a:pt x="895" y="839"/>
                  </a:lnTo>
                  <a:lnTo>
                    <a:pt x="905" y="817"/>
                  </a:lnTo>
                  <a:lnTo>
                    <a:pt x="921" y="795"/>
                  </a:lnTo>
                  <a:lnTo>
                    <a:pt x="941" y="775"/>
                  </a:lnTo>
                  <a:lnTo>
                    <a:pt x="962" y="756"/>
                  </a:lnTo>
                  <a:lnTo>
                    <a:pt x="962" y="756"/>
                  </a:lnTo>
                  <a:lnTo>
                    <a:pt x="952" y="742"/>
                  </a:lnTo>
                  <a:lnTo>
                    <a:pt x="943" y="726"/>
                  </a:lnTo>
                  <a:lnTo>
                    <a:pt x="937" y="710"/>
                  </a:lnTo>
                  <a:lnTo>
                    <a:pt x="933" y="694"/>
                  </a:lnTo>
                  <a:lnTo>
                    <a:pt x="931" y="678"/>
                  </a:lnTo>
                  <a:lnTo>
                    <a:pt x="935" y="662"/>
                  </a:lnTo>
                  <a:lnTo>
                    <a:pt x="941" y="646"/>
                  </a:lnTo>
                  <a:lnTo>
                    <a:pt x="952" y="632"/>
                  </a:lnTo>
                  <a:lnTo>
                    <a:pt x="952" y="632"/>
                  </a:lnTo>
                  <a:lnTo>
                    <a:pt x="974" y="608"/>
                  </a:lnTo>
                  <a:lnTo>
                    <a:pt x="1000" y="589"/>
                  </a:lnTo>
                  <a:lnTo>
                    <a:pt x="1050" y="547"/>
                  </a:lnTo>
                  <a:lnTo>
                    <a:pt x="1050" y="547"/>
                  </a:lnTo>
                  <a:lnTo>
                    <a:pt x="1044" y="527"/>
                  </a:lnTo>
                  <a:lnTo>
                    <a:pt x="1042" y="509"/>
                  </a:lnTo>
                  <a:lnTo>
                    <a:pt x="1042" y="495"/>
                  </a:lnTo>
                  <a:lnTo>
                    <a:pt x="1044" y="481"/>
                  </a:lnTo>
                  <a:lnTo>
                    <a:pt x="1050" y="469"/>
                  </a:lnTo>
                  <a:lnTo>
                    <a:pt x="1060" y="457"/>
                  </a:lnTo>
                  <a:lnTo>
                    <a:pt x="1072" y="443"/>
                  </a:lnTo>
                  <a:lnTo>
                    <a:pt x="1090" y="432"/>
                  </a:lnTo>
                  <a:lnTo>
                    <a:pt x="1090" y="432"/>
                  </a:lnTo>
                  <a:lnTo>
                    <a:pt x="1074" y="414"/>
                  </a:lnTo>
                  <a:lnTo>
                    <a:pt x="1068" y="406"/>
                  </a:lnTo>
                  <a:lnTo>
                    <a:pt x="1066" y="402"/>
                  </a:lnTo>
                  <a:lnTo>
                    <a:pt x="1066" y="398"/>
                  </a:lnTo>
                  <a:lnTo>
                    <a:pt x="1066" y="398"/>
                  </a:lnTo>
                  <a:lnTo>
                    <a:pt x="1064" y="376"/>
                  </a:lnTo>
                  <a:lnTo>
                    <a:pt x="1062" y="366"/>
                  </a:lnTo>
                  <a:lnTo>
                    <a:pt x="1060" y="358"/>
                  </a:lnTo>
                  <a:lnTo>
                    <a:pt x="1052" y="344"/>
                  </a:lnTo>
                  <a:lnTo>
                    <a:pt x="1040" y="334"/>
                  </a:lnTo>
                  <a:lnTo>
                    <a:pt x="1026" y="324"/>
                  </a:lnTo>
                  <a:lnTo>
                    <a:pt x="1012" y="316"/>
                  </a:lnTo>
                  <a:lnTo>
                    <a:pt x="980" y="300"/>
                  </a:lnTo>
                  <a:lnTo>
                    <a:pt x="980" y="300"/>
                  </a:lnTo>
                  <a:lnTo>
                    <a:pt x="945" y="282"/>
                  </a:lnTo>
                  <a:lnTo>
                    <a:pt x="909" y="263"/>
                  </a:lnTo>
                  <a:lnTo>
                    <a:pt x="909" y="263"/>
                  </a:lnTo>
                  <a:lnTo>
                    <a:pt x="895" y="255"/>
                  </a:lnTo>
                  <a:lnTo>
                    <a:pt x="885" y="247"/>
                  </a:lnTo>
                  <a:lnTo>
                    <a:pt x="873" y="237"/>
                  </a:lnTo>
                  <a:lnTo>
                    <a:pt x="865" y="227"/>
                  </a:lnTo>
                  <a:lnTo>
                    <a:pt x="857" y="215"/>
                  </a:lnTo>
                  <a:lnTo>
                    <a:pt x="853" y="203"/>
                  </a:lnTo>
                  <a:lnTo>
                    <a:pt x="849" y="187"/>
                  </a:lnTo>
                  <a:lnTo>
                    <a:pt x="849" y="171"/>
                  </a:lnTo>
                  <a:lnTo>
                    <a:pt x="849" y="171"/>
                  </a:lnTo>
                  <a:lnTo>
                    <a:pt x="849" y="161"/>
                  </a:lnTo>
                  <a:lnTo>
                    <a:pt x="847" y="155"/>
                  </a:lnTo>
                  <a:lnTo>
                    <a:pt x="843" y="149"/>
                  </a:lnTo>
                  <a:lnTo>
                    <a:pt x="837" y="145"/>
                  </a:lnTo>
                  <a:lnTo>
                    <a:pt x="831" y="141"/>
                  </a:lnTo>
                  <a:lnTo>
                    <a:pt x="825" y="139"/>
                  </a:lnTo>
                  <a:lnTo>
                    <a:pt x="809" y="137"/>
                  </a:lnTo>
                  <a:lnTo>
                    <a:pt x="809" y="137"/>
                  </a:lnTo>
                  <a:lnTo>
                    <a:pt x="762" y="133"/>
                  </a:lnTo>
                  <a:lnTo>
                    <a:pt x="738" y="129"/>
                  </a:lnTo>
                  <a:lnTo>
                    <a:pt x="714" y="123"/>
                  </a:lnTo>
                  <a:lnTo>
                    <a:pt x="692" y="117"/>
                  </a:lnTo>
                  <a:lnTo>
                    <a:pt x="672" y="106"/>
                  </a:lnTo>
                  <a:lnTo>
                    <a:pt x="650" y="94"/>
                  </a:lnTo>
                  <a:lnTo>
                    <a:pt x="632" y="76"/>
                  </a:lnTo>
                  <a:lnTo>
                    <a:pt x="632" y="76"/>
                  </a:lnTo>
                  <a:lnTo>
                    <a:pt x="624" y="70"/>
                  </a:lnTo>
                  <a:lnTo>
                    <a:pt x="615" y="64"/>
                  </a:lnTo>
                  <a:lnTo>
                    <a:pt x="593" y="58"/>
                  </a:lnTo>
                  <a:lnTo>
                    <a:pt x="593" y="58"/>
                  </a:lnTo>
                  <a:lnTo>
                    <a:pt x="543" y="50"/>
                  </a:lnTo>
                  <a:lnTo>
                    <a:pt x="493" y="42"/>
                  </a:lnTo>
                  <a:lnTo>
                    <a:pt x="469" y="36"/>
                  </a:lnTo>
                  <a:lnTo>
                    <a:pt x="446" y="28"/>
                  </a:lnTo>
                  <a:lnTo>
                    <a:pt x="422" y="18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392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66" y="2"/>
                  </a:lnTo>
                  <a:lnTo>
                    <a:pt x="344" y="6"/>
                  </a:lnTo>
                  <a:lnTo>
                    <a:pt x="320" y="14"/>
                  </a:lnTo>
                  <a:lnTo>
                    <a:pt x="298" y="22"/>
                  </a:lnTo>
                  <a:lnTo>
                    <a:pt x="277" y="32"/>
                  </a:lnTo>
                  <a:lnTo>
                    <a:pt x="259" y="44"/>
                  </a:lnTo>
                  <a:lnTo>
                    <a:pt x="245" y="54"/>
                  </a:lnTo>
                  <a:lnTo>
                    <a:pt x="235" y="64"/>
                  </a:lnTo>
                  <a:lnTo>
                    <a:pt x="235" y="64"/>
                  </a:lnTo>
                  <a:lnTo>
                    <a:pt x="225" y="82"/>
                  </a:lnTo>
                  <a:lnTo>
                    <a:pt x="217" y="90"/>
                  </a:lnTo>
                  <a:lnTo>
                    <a:pt x="211" y="96"/>
                  </a:lnTo>
                  <a:lnTo>
                    <a:pt x="203" y="102"/>
                  </a:lnTo>
                  <a:lnTo>
                    <a:pt x="195" y="106"/>
                  </a:lnTo>
                  <a:lnTo>
                    <a:pt x="185" y="108"/>
                  </a:lnTo>
                  <a:lnTo>
                    <a:pt x="177" y="109"/>
                  </a:lnTo>
                  <a:lnTo>
                    <a:pt x="177" y="109"/>
                  </a:lnTo>
                  <a:lnTo>
                    <a:pt x="163" y="108"/>
                  </a:lnTo>
                  <a:lnTo>
                    <a:pt x="147" y="102"/>
                  </a:lnTo>
                  <a:lnTo>
                    <a:pt x="147" y="102"/>
                  </a:lnTo>
                  <a:lnTo>
                    <a:pt x="133" y="98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4" y="98"/>
                  </a:lnTo>
                  <a:lnTo>
                    <a:pt x="106" y="100"/>
                  </a:lnTo>
                  <a:lnTo>
                    <a:pt x="100" y="102"/>
                  </a:lnTo>
                  <a:lnTo>
                    <a:pt x="94" y="106"/>
                  </a:lnTo>
                  <a:lnTo>
                    <a:pt x="82" y="117"/>
                  </a:lnTo>
                  <a:lnTo>
                    <a:pt x="74" y="133"/>
                  </a:lnTo>
                  <a:lnTo>
                    <a:pt x="74" y="1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5" name="Freeform 15"/>
            <p:cNvSpPr>
              <a:spLocks/>
            </p:cNvSpPr>
            <p:nvPr/>
          </p:nvSpPr>
          <p:spPr bwMode="auto">
            <a:xfrm>
              <a:off x="7447709" y="2976372"/>
              <a:ext cx="180596" cy="214483"/>
            </a:xfrm>
            <a:custGeom>
              <a:avLst/>
              <a:gdLst>
                <a:gd name="T0" fmla="*/ 249 w 1090"/>
                <a:gd name="T1" fmla="*/ 151 h 1308"/>
                <a:gd name="T2" fmla="*/ 161 w 1090"/>
                <a:gd name="T3" fmla="*/ 248 h 1308"/>
                <a:gd name="T4" fmla="*/ 96 w 1090"/>
                <a:gd name="T5" fmla="*/ 296 h 1308"/>
                <a:gd name="T6" fmla="*/ 50 w 1090"/>
                <a:gd name="T7" fmla="*/ 338 h 1308"/>
                <a:gd name="T8" fmla="*/ 0 w 1090"/>
                <a:gd name="T9" fmla="*/ 386 h 1308"/>
                <a:gd name="T10" fmla="*/ 8 w 1090"/>
                <a:gd name="T11" fmla="*/ 405 h 1308"/>
                <a:gd name="T12" fmla="*/ 22 w 1090"/>
                <a:gd name="T13" fmla="*/ 501 h 1308"/>
                <a:gd name="T14" fmla="*/ 34 w 1090"/>
                <a:gd name="T15" fmla="*/ 586 h 1308"/>
                <a:gd name="T16" fmla="*/ 42 w 1090"/>
                <a:gd name="T17" fmla="*/ 654 h 1308"/>
                <a:gd name="T18" fmla="*/ 44 w 1090"/>
                <a:gd name="T19" fmla="*/ 670 h 1308"/>
                <a:gd name="T20" fmla="*/ 48 w 1090"/>
                <a:gd name="T21" fmla="*/ 722 h 1308"/>
                <a:gd name="T22" fmla="*/ 96 w 1090"/>
                <a:gd name="T23" fmla="*/ 847 h 1308"/>
                <a:gd name="T24" fmla="*/ 141 w 1090"/>
                <a:gd name="T25" fmla="*/ 966 h 1308"/>
                <a:gd name="T26" fmla="*/ 151 w 1090"/>
                <a:gd name="T27" fmla="*/ 1020 h 1308"/>
                <a:gd name="T28" fmla="*/ 187 w 1090"/>
                <a:gd name="T29" fmla="*/ 1034 h 1308"/>
                <a:gd name="T30" fmla="*/ 283 w 1090"/>
                <a:gd name="T31" fmla="*/ 1042 h 1308"/>
                <a:gd name="T32" fmla="*/ 402 w 1090"/>
                <a:gd name="T33" fmla="*/ 1083 h 1308"/>
                <a:gd name="T34" fmla="*/ 461 w 1090"/>
                <a:gd name="T35" fmla="*/ 1141 h 1308"/>
                <a:gd name="T36" fmla="*/ 487 w 1090"/>
                <a:gd name="T37" fmla="*/ 1177 h 1308"/>
                <a:gd name="T38" fmla="*/ 654 w 1090"/>
                <a:gd name="T39" fmla="*/ 1250 h 1308"/>
                <a:gd name="T40" fmla="*/ 813 w 1090"/>
                <a:gd name="T41" fmla="*/ 1308 h 1308"/>
                <a:gd name="T42" fmla="*/ 845 w 1090"/>
                <a:gd name="T43" fmla="*/ 1300 h 1308"/>
                <a:gd name="T44" fmla="*/ 853 w 1090"/>
                <a:gd name="T45" fmla="*/ 1278 h 1308"/>
                <a:gd name="T46" fmla="*/ 843 w 1090"/>
                <a:gd name="T47" fmla="*/ 1244 h 1308"/>
                <a:gd name="T48" fmla="*/ 805 w 1090"/>
                <a:gd name="T49" fmla="*/ 1225 h 1308"/>
                <a:gd name="T50" fmla="*/ 764 w 1090"/>
                <a:gd name="T51" fmla="*/ 1171 h 1308"/>
                <a:gd name="T52" fmla="*/ 762 w 1090"/>
                <a:gd name="T53" fmla="*/ 1117 h 1308"/>
                <a:gd name="T54" fmla="*/ 762 w 1090"/>
                <a:gd name="T55" fmla="*/ 1032 h 1308"/>
                <a:gd name="T56" fmla="*/ 740 w 1090"/>
                <a:gd name="T57" fmla="*/ 950 h 1308"/>
                <a:gd name="T58" fmla="*/ 744 w 1090"/>
                <a:gd name="T59" fmla="*/ 889 h 1308"/>
                <a:gd name="T60" fmla="*/ 885 w 1090"/>
                <a:gd name="T61" fmla="*/ 664 h 1308"/>
                <a:gd name="T62" fmla="*/ 1090 w 1090"/>
                <a:gd name="T63" fmla="*/ 380 h 1308"/>
                <a:gd name="T64" fmla="*/ 1030 w 1090"/>
                <a:gd name="T65" fmla="*/ 334 h 1308"/>
                <a:gd name="T66" fmla="*/ 992 w 1090"/>
                <a:gd name="T67" fmla="*/ 322 h 1308"/>
                <a:gd name="T68" fmla="*/ 943 w 1090"/>
                <a:gd name="T69" fmla="*/ 324 h 1308"/>
                <a:gd name="T70" fmla="*/ 923 w 1090"/>
                <a:gd name="T71" fmla="*/ 336 h 1308"/>
                <a:gd name="T72" fmla="*/ 883 w 1090"/>
                <a:gd name="T73" fmla="*/ 372 h 1308"/>
                <a:gd name="T74" fmla="*/ 837 w 1090"/>
                <a:gd name="T75" fmla="*/ 380 h 1308"/>
                <a:gd name="T76" fmla="*/ 690 w 1090"/>
                <a:gd name="T77" fmla="*/ 362 h 1308"/>
                <a:gd name="T78" fmla="*/ 571 w 1090"/>
                <a:gd name="T79" fmla="*/ 338 h 1308"/>
                <a:gd name="T80" fmla="*/ 539 w 1090"/>
                <a:gd name="T81" fmla="*/ 304 h 1308"/>
                <a:gd name="T82" fmla="*/ 551 w 1090"/>
                <a:gd name="T83" fmla="*/ 248 h 1308"/>
                <a:gd name="T84" fmla="*/ 573 w 1090"/>
                <a:gd name="T85" fmla="*/ 221 h 1308"/>
                <a:gd name="T86" fmla="*/ 624 w 1090"/>
                <a:gd name="T87" fmla="*/ 173 h 1308"/>
                <a:gd name="T88" fmla="*/ 551 w 1090"/>
                <a:gd name="T89" fmla="*/ 137 h 1308"/>
                <a:gd name="T90" fmla="*/ 487 w 1090"/>
                <a:gd name="T91" fmla="*/ 117 h 1308"/>
                <a:gd name="T92" fmla="*/ 461 w 1090"/>
                <a:gd name="T93" fmla="*/ 58 h 1308"/>
                <a:gd name="T94" fmla="*/ 446 w 1090"/>
                <a:gd name="T95" fmla="*/ 10 h 1308"/>
                <a:gd name="T96" fmla="*/ 428 w 1090"/>
                <a:gd name="T97" fmla="*/ 0 h 1308"/>
                <a:gd name="T98" fmla="*/ 354 w 1090"/>
                <a:gd name="T99" fmla="*/ 22 h 1308"/>
                <a:gd name="T100" fmla="*/ 318 w 1090"/>
                <a:gd name="T101" fmla="*/ 65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308">
                  <a:moveTo>
                    <a:pt x="296" y="95"/>
                  </a:moveTo>
                  <a:lnTo>
                    <a:pt x="296" y="95"/>
                  </a:lnTo>
                  <a:lnTo>
                    <a:pt x="273" y="123"/>
                  </a:lnTo>
                  <a:lnTo>
                    <a:pt x="249" y="151"/>
                  </a:lnTo>
                  <a:lnTo>
                    <a:pt x="249" y="151"/>
                  </a:lnTo>
                  <a:lnTo>
                    <a:pt x="217" y="191"/>
                  </a:lnTo>
                  <a:lnTo>
                    <a:pt x="181" y="228"/>
                  </a:lnTo>
                  <a:lnTo>
                    <a:pt x="161" y="248"/>
                  </a:lnTo>
                  <a:lnTo>
                    <a:pt x="141" y="264"/>
                  </a:lnTo>
                  <a:lnTo>
                    <a:pt x="120" y="280"/>
                  </a:lnTo>
                  <a:lnTo>
                    <a:pt x="96" y="296"/>
                  </a:lnTo>
                  <a:lnTo>
                    <a:pt x="96" y="296"/>
                  </a:lnTo>
                  <a:lnTo>
                    <a:pt x="84" y="304"/>
                  </a:lnTo>
                  <a:lnTo>
                    <a:pt x="74" y="314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36" y="356"/>
                  </a:lnTo>
                  <a:lnTo>
                    <a:pt x="18" y="374"/>
                  </a:lnTo>
                  <a:lnTo>
                    <a:pt x="18" y="374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0" y="388"/>
                  </a:lnTo>
                  <a:lnTo>
                    <a:pt x="8" y="405"/>
                  </a:lnTo>
                  <a:lnTo>
                    <a:pt x="14" y="429"/>
                  </a:lnTo>
                  <a:lnTo>
                    <a:pt x="14" y="429"/>
                  </a:lnTo>
                  <a:lnTo>
                    <a:pt x="18" y="465"/>
                  </a:lnTo>
                  <a:lnTo>
                    <a:pt x="22" y="501"/>
                  </a:lnTo>
                  <a:lnTo>
                    <a:pt x="22" y="501"/>
                  </a:lnTo>
                  <a:lnTo>
                    <a:pt x="28" y="557"/>
                  </a:lnTo>
                  <a:lnTo>
                    <a:pt x="28" y="557"/>
                  </a:lnTo>
                  <a:lnTo>
                    <a:pt x="34" y="586"/>
                  </a:lnTo>
                  <a:lnTo>
                    <a:pt x="34" y="586"/>
                  </a:lnTo>
                  <a:lnTo>
                    <a:pt x="40" y="618"/>
                  </a:lnTo>
                  <a:lnTo>
                    <a:pt x="42" y="636"/>
                  </a:lnTo>
                  <a:lnTo>
                    <a:pt x="42" y="654"/>
                  </a:lnTo>
                  <a:lnTo>
                    <a:pt x="42" y="654"/>
                  </a:lnTo>
                  <a:lnTo>
                    <a:pt x="42" y="662"/>
                  </a:lnTo>
                  <a:lnTo>
                    <a:pt x="42" y="662"/>
                  </a:lnTo>
                  <a:lnTo>
                    <a:pt x="44" y="670"/>
                  </a:lnTo>
                  <a:lnTo>
                    <a:pt x="42" y="678"/>
                  </a:lnTo>
                  <a:lnTo>
                    <a:pt x="42" y="678"/>
                  </a:lnTo>
                  <a:lnTo>
                    <a:pt x="44" y="700"/>
                  </a:lnTo>
                  <a:lnTo>
                    <a:pt x="48" y="722"/>
                  </a:lnTo>
                  <a:lnTo>
                    <a:pt x="54" y="741"/>
                  </a:lnTo>
                  <a:lnTo>
                    <a:pt x="60" y="763"/>
                  </a:lnTo>
                  <a:lnTo>
                    <a:pt x="76" y="805"/>
                  </a:lnTo>
                  <a:lnTo>
                    <a:pt x="96" y="847"/>
                  </a:lnTo>
                  <a:lnTo>
                    <a:pt x="96" y="847"/>
                  </a:lnTo>
                  <a:lnTo>
                    <a:pt x="112" y="885"/>
                  </a:lnTo>
                  <a:lnTo>
                    <a:pt x="127" y="924"/>
                  </a:lnTo>
                  <a:lnTo>
                    <a:pt x="141" y="966"/>
                  </a:lnTo>
                  <a:lnTo>
                    <a:pt x="147" y="986"/>
                  </a:lnTo>
                  <a:lnTo>
                    <a:pt x="151" y="1008"/>
                  </a:lnTo>
                  <a:lnTo>
                    <a:pt x="151" y="1008"/>
                  </a:lnTo>
                  <a:lnTo>
                    <a:pt x="151" y="1020"/>
                  </a:lnTo>
                  <a:lnTo>
                    <a:pt x="151" y="1020"/>
                  </a:lnTo>
                  <a:lnTo>
                    <a:pt x="157" y="1024"/>
                  </a:lnTo>
                  <a:lnTo>
                    <a:pt x="165" y="1028"/>
                  </a:lnTo>
                  <a:lnTo>
                    <a:pt x="187" y="1034"/>
                  </a:lnTo>
                  <a:lnTo>
                    <a:pt x="213" y="1036"/>
                  </a:lnTo>
                  <a:lnTo>
                    <a:pt x="251" y="1038"/>
                  </a:lnTo>
                  <a:lnTo>
                    <a:pt x="251" y="1038"/>
                  </a:lnTo>
                  <a:lnTo>
                    <a:pt x="283" y="1042"/>
                  </a:lnTo>
                  <a:lnTo>
                    <a:pt x="314" y="1048"/>
                  </a:lnTo>
                  <a:lnTo>
                    <a:pt x="346" y="1056"/>
                  </a:lnTo>
                  <a:lnTo>
                    <a:pt x="376" y="1067"/>
                  </a:lnTo>
                  <a:lnTo>
                    <a:pt x="402" y="1083"/>
                  </a:lnTo>
                  <a:lnTo>
                    <a:pt x="428" y="1103"/>
                  </a:lnTo>
                  <a:lnTo>
                    <a:pt x="440" y="1115"/>
                  </a:lnTo>
                  <a:lnTo>
                    <a:pt x="452" y="1127"/>
                  </a:lnTo>
                  <a:lnTo>
                    <a:pt x="461" y="1141"/>
                  </a:lnTo>
                  <a:lnTo>
                    <a:pt x="471" y="1157"/>
                  </a:lnTo>
                  <a:lnTo>
                    <a:pt x="471" y="1157"/>
                  </a:lnTo>
                  <a:lnTo>
                    <a:pt x="479" y="1167"/>
                  </a:lnTo>
                  <a:lnTo>
                    <a:pt x="487" y="1177"/>
                  </a:lnTo>
                  <a:lnTo>
                    <a:pt x="497" y="1185"/>
                  </a:lnTo>
                  <a:lnTo>
                    <a:pt x="509" y="1191"/>
                  </a:lnTo>
                  <a:lnTo>
                    <a:pt x="509" y="1191"/>
                  </a:lnTo>
                  <a:lnTo>
                    <a:pt x="654" y="1250"/>
                  </a:lnTo>
                  <a:lnTo>
                    <a:pt x="801" y="1306"/>
                  </a:lnTo>
                  <a:lnTo>
                    <a:pt x="801" y="1306"/>
                  </a:lnTo>
                  <a:lnTo>
                    <a:pt x="807" y="1306"/>
                  </a:lnTo>
                  <a:lnTo>
                    <a:pt x="813" y="1308"/>
                  </a:lnTo>
                  <a:lnTo>
                    <a:pt x="813" y="1308"/>
                  </a:lnTo>
                  <a:lnTo>
                    <a:pt x="825" y="1306"/>
                  </a:lnTo>
                  <a:lnTo>
                    <a:pt x="837" y="1304"/>
                  </a:lnTo>
                  <a:lnTo>
                    <a:pt x="845" y="1300"/>
                  </a:lnTo>
                  <a:lnTo>
                    <a:pt x="849" y="1296"/>
                  </a:lnTo>
                  <a:lnTo>
                    <a:pt x="849" y="1296"/>
                  </a:lnTo>
                  <a:lnTo>
                    <a:pt x="853" y="1286"/>
                  </a:lnTo>
                  <a:lnTo>
                    <a:pt x="853" y="1278"/>
                  </a:lnTo>
                  <a:lnTo>
                    <a:pt x="855" y="1268"/>
                  </a:lnTo>
                  <a:lnTo>
                    <a:pt x="853" y="1260"/>
                  </a:lnTo>
                  <a:lnTo>
                    <a:pt x="849" y="1252"/>
                  </a:lnTo>
                  <a:lnTo>
                    <a:pt x="843" y="1244"/>
                  </a:lnTo>
                  <a:lnTo>
                    <a:pt x="835" y="1238"/>
                  </a:lnTo>
                  <a:lnTo>
                    <a:pt x="823" y="1234"/>
                  </a:lnTo>
                  <a:lnTo>
                    <a:pt x="823" y="1234"/>
                  </a:lnTo>
                  <a:lnTo>
                    <a:pt x="805" y="1225"/>
                  </a:lnTo>
                  <a:lnTo>
                    <a:pt x="789" y="1215"/>
                  </a:lnTo>
                  <a:lnTo>
                    <a:pt x="780" y="1201"/>
                  </a:lnTo>
                  <a:lnTo>
                    <a:pt x="770" y="1187"/>
                  </a:lnTo>
                  <a:lnTo>
                    <a:pt x="764" y="1171"/>
                  </a:lnTo>
                  <a:lnTo>
                    <a:pt x="762" y="1153"/>
                  </a:lnTo>
                  <a:lnTo>
                    <a:pt x="760" y="1135"/>
                  </a:lnTo>
                  <a:lnTo>
                    <a:pt x="762" y="1117"/>
                  </a:lnTo>
                  <a:lnTo>
                    <a:pt x="762" y="1117"/>
                  </a:lnTo>
                  <a:lnTo>
                    <a:pt x="764" y="1095"/>
                  </a:lnTo>
                  <a:lnTo>
                    <a:pt x="764" y="1073"/>
                  </a:lnTo>
                  <a:lnTo>
                    <a:pt x="764" y="1054"/>
                  </a:lnTo>
                  <a:lnTo>
                    <a:pt x="762" y="1032"/>
                  </a:lnTo>
                  <a:lnTo>
                    <a:pt x="758" y="1012"/>
                  </a:lnTo>
                  <a:lnTo>
                    <a:pt x="754" y="990"/>
                  </a:lnTo>
                  <a:lnTo>
                    <a:pt x="740" y="950"/>
                  </a:lnTo>
                  <a:lnTo>
                    <a:pt x="740" y="950"/>
                  </a:lnTo>
                  <a:lnTo>
                    <a:pt x="736" y="934"/>
                  </a:lnTo>
                  <a:lnTo>
                    <a:pt x="736" y="918"/>
                  </a:lnTo>
                  <a:lnTo>
                    <a:pt x="740" y="902"/>
                  </a:lnTo>
                  <a:lnTo>
                    <a:pt x="744" y="889"/>
                  </a:lnTo>
                  <a:lnTo>
                    <a:pt x="744" y="889"/>
                  </a:lnTo>
                  <a:lnTo>
                    <a:pt x="813" y="775"/>
                  </a:lnTo>
                  <a:lnTo>
                    <a:pt x="849" y="720"/>
                  </a:lnTo>
                  <a:lnTo>
                    <a:pt x="885" y="664"/>
                  </a:lnTo>
                  <a:lnTo>
                    <a:pt x="885" y="664"/>
                  </a:lnTo>
                  <a:lnTo>
                    <a:pt x="935" y="592"/>
                  </a:lnTo>
                  <a:lnTo>
                    <a:pt x="984" y="523"/>
                  </a:lnTo>
                  <a:lnTo>
                    <a:pt x="1090" y="380"/>
                  </a:lnTo>
                  <a:lnTo>
                    <a:pt x="1090" y="380"/>
                  </a:lnTo>
                  <a:lnTo>
                    <a:pt x="1070" y="364"/>
                  </a:lnTo>
                  <a:lnTo>
                    <a:pt x="1050" y="348"/>
                  </a:lnTo>
                  <a:lnTo>
                    <a:pt x="1030" y="334"/>
                  </a:lnTo>
                  <a:lnTo>
                    <a:pt x="1020" y="330"/>
                  </a:lnTo>
                  <a:lnTo>
                    <a:pt x="1008" y="326"/>
                  </a:lnTo>
                  <a:lnTo>
                    <a:pt x="1008" y="326"/>
                  </a:lnTo>
                  <a:lnTo>
                    <a:pt x="992" y="322"/>
                  </a:lnTo>
                  <a:lnTo>
                    <a:pt x="972" y="320"/>
                  </a:lnTo>
                  <a:lnTo>
                    <a:pt x="972" y="320"/>
                  </a:lnTo>
                  <a:lnTo>
                    <a:pt x="956" y="322"/>
                  </a:lnTo>
                  <a:lnTo>
                    <a:pt x="943" y="324"/>
                  </a:lnTo>
                  <a:lnTo>
                    <a:pt x="931" y="330"/>
                  </a:lnTo>
                  <a:lnTo>
                    <a:pt x="927" y="332"/>
                  </a:lnTo>
                  <a:lnTo>
                    <a:pt x="923" y="336"/>
                  </a:lnTo>
                  <a:lnTo>
                    <a:pt x="923" y="336"/>
                  </a:lnTo>
                  <a:lnTo>
                    <a:pt x="913" y="348"/>
                  </a:lnTo>
                  <a:lnTo>
                    <a:pt x="903" y="358"/>
                  </a:lnTo>
                  <a:lnTo>
                    <a:pt x="893" y="366"/>
                  </a:lnTo>
                  <a:lnTo>
                    <a:pt x="883" y="372"/>
                  </a:lnTo>
                  <a:lnTo>
                    <a:pt x="871" y="376"/>
                  </a:lnTo>
                  <a:lnTo>
                    <a:pt x="861" y="378"/>
                  </a:lnTo>
                  <a:lnTo>
                    <a:pt x="837" y="380"/>
                  </a:lnTo>
                  <a:lnTo>
                    <a:pt x="837" y="380"/>
                  </a:lnTo>
                  <a:lnTo>
                    <a:pt x="817" y="380"/>
                  </a:lnTo>
                  <a:lnTo>
                    <a:pt x="795" y="376"/>
                  </a:lnTo>
                  <a:lnTo>
                    <a:pt x="795" y="376"/>
                  </a:lnTo>
                  <a:lnTo>
                    <a:pt x="690" y="362"/>
                  </a:lnTo>
                  <a:lnTo>
                    <a:pt x="638" y="354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71" y="338"/>
                  </a:lnTo>
                  <a:lnTo>
                    <a:pt x="555" y="328"/>
                  </a:lnTo>
                  <a:lnTo>
                    <a:pt x="545" y="316"/>
                  </a:lnTo>
                  <a:lnTo>
                    <a:pt x="541" y="310"/>
                  </a:lnTo>
                  <a:lnTo>
                    <a:pt x="539" y="304"/>
                  </a:lnTo>
                  <a:lnTo>
                    <a:pt x="539" y="304"/>
                  </a:lnTo>
                  <a:lnTo>
                    <a:pt x="539" y="286"/>
                  </a:lnTo>
                  <a:lnTo>
                    <a:pt x="543" y="266"/>
                  </a:lnTo>
                  <a:lnTo>
                    <a:pt x="551" y="248"/>
                  </a:lnTo>
                  <a:lnTo>
                    <a:pt x="561" y="232"/>
                  </a:lnTo>
                  <a:lnTo>
                    <a:pt x="561" y="232"/>
                  </a:lnTo>
                  <a:lnTo>
                    <a:pt x="567" y="227"/>
                  </a:lnTo>
                  <a:lnTo>
                    <a:pt x="573" y="221"/>
                  </a:lnTo>
                  <a:lnTo>
                    <a:pt x="589" y="209"/>
                  </a:lnTo>
                  <a:lnTo>
                    <a:pt x="623" y="191"/>
                  </a:lnTo>
                  <a:lnTo>
                    <a:pt x="623" y="191"/>
                  </a:lnTo>
                  <a:lnTo>
                    <a:pt x="624" y="173"/>
                  </a:lnTo>
                  <a:lnTo>
                    <a:pt x="624" y="173"/>
                  </a:lnTo>
                  <a:lnTo>
                    <a:pt x="587" y="153"/>
                  </a:lnTo>
                  <a:lnTo>
                    <a:pt x="569" y="143"/>
                  </a:lnTo>
                  <a:lnTo>
                    <a:pt x="551" y="137"/>
                  </a:lnTo>
                  <a:lnTo>
                    <a:pt x="551" y="137"/>
                  </a:lnTo>
                  <a:lnTo>
                    <a:pt x="523" y="129"/>
                  </a:lnTo>
                  <a:lnTo>
                    <a:pt x="503" y="123"/>
                  </a:lnTo>
                  <a:lnTo>
                    <a:pt x="487" y="117"/>
                  </a:lnTo>
                  <a:lnTo>
                    <a:pt x="477" y="107"/>
                  </a:lnTo>
                  <a:lnTo>
                    <a:pt x="471" y="95"/>
                  </a:lnTo>
                  <a:lnTo>
                    <a:pt x="465" y="79"/>
                  </a:lnTo>
                  <a:lnTo>
                    <a:pt x="461" y="58"/>
                  </a:lnTo>
                  <a:lnTo>
                    <a:pt x="457" y="30"/>
                  </a:lnTo>
                  <a:lnTo>
                    <a:pt x="457" y="30"/>
                  </a:lnTo>
                  <a:lnTo>
                    <a:pt x="454" y="20"/>
                  </a:lnTo>
                  <a:lnTo>
                    <a:pt x="446" y="10"/>
                  </a:lnTo>
                  <a:lnTo>
                    <a:pt x="436" y="4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04" y="8"/>
                  </a:lnTo>
                  <a:lnTo>
                    <a:pt x="378" y="16"/>
                  </a:lnTo>
                  <a:lnTo>
                    <a:pt x="354" y="22"/>
                  </a:lnTo>
                  <a:lnTo>
                    <a:pt x="330" y="32"/>
                  </a:lnTo>
                  <a:lnTo>
                    <a:pt x="330" y="32"/>
                  </a:lnTo>
                  <a:lnTo>
                    <a:pt x="326" y="50"/>
                  </a:lnTo>
                  <a:lnTo>
                    <a:pt x="318" y="65"/>
                  </a:lnTo>
                  <a:lnTo>
                    <a:pt x="308" y="79"/>
                  </a:lnTo>
                  <a:lnTo>
                    <a:pt x="296" y="95"/>
                  </a:lnTo>
                  <a:lnTo>
                    <a:pt x="296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6" name="Freeform 16"/>
            <p:cNvSpPr>
              <a:spLocks/>
            </p:cNvSpPr>
            <p:nvPr/>
          </p:nvSpPr>
          <p:spPr bwMode="auto">
            <a:xfrm>
              <a:off x="7283350" y="3019990"/>
              <a:ext cx="182585" cy="158403"/>
            </a:xfrm>
            <a:custGeom>
              <a:avLst/>
              <a:gdLst>
                <a:gd name="T0" fmla="*/ 698 w 1102"/>
                <a:gd name="T1" fmla="*/ 217 h 966"/>
                <a:gd name="T2" fmla="*/ 636 w 1102"/>
                <a:gd name="T3" fmla="*/ 225 h 966"/>
                <a:gd name="T4" fmla="*/ 583 w 1102"/>
                <a:gd name="T5" fmla="*/ 203 h 966"/>
                <a:gd name="T6" fmla="*/ 547 w 1102"/>
                <a:gd name="T7" fmla="*/ 151 h 966"/>
                <a:gd name="T8" fmla="*/ 523 w 1102"/>
                <a:gd name="T9" fmla="*/ 42 h 966"/>
                <a:gd name="T10" fmla="*/ 517 w 1102"/>
                <a:gd name="T11" fmla="*/ 4 h 966"/>
                <a:gd name="T12" fmla="*/ 479 w 1102"/>
                <a:gd name="T13" fmla="*/ 0 h 966"/>
                <a:gd name="T14" fmla="*/ 394 w 1102"/>
                <a:gd name="T15" fmla="*/ 4 h 966"/>
                <a:gd name="T16" fmla="*/ 358 w 1102"/>
                <a:gd name="T17" fmla="*/ 0 h 966"/>
                <a:gd name="T18" fmla="*/ 350 w 1102"/>
                <a:gd name="T19" fmla="*/ 12 h 966"/>
                <a:gd name="T20" fmla="*/ 302 w 1102"/>
                <a:gd name="T21" fmla="*/ 56 h 966"/>
                <a:gd name="T22" fmla="*/ 225 w 1102"/>
                <a:gd name="T23" fmla="*/ 72 h 966"/>
                <a:gd name="T24" fmla="*/ 213 w 1102"/>
                <a:gd name="T25" fmla="*/ 72 h 966"/>
                <a:gd name="T26" fmla="*/ 153 w 1102"/>
                <a:gd name="T27" fmla="*/ 96 h 966"/>
                <a:gd name="T28" fmla="*/ 135 w 1102"/>
                <a:gd name="T29" fmla="*/ 128 h 966"/>
                <a:gd name="T30" fmla="*/ 131 w 1102"/>
                <a:gd name="T31" fmla="*/ 175 h 966"/>
                <a:gd name="T32" fmla="*/ 98 w 1102"/>
                <a:gd name="T33" fmla="*/ 247 h 966"/>
                <a:gd name="T34" fmla="*/ 52 w 1102"/>
                <a:gd name="T35" fmla="*/ 298 h 966"/>
                <a:gd name="T36" fmla="*/ 0 w 1102"/>
                <a:gd name="T37" fmla="*/ 358 h 966"/>
                <a:gd name="T38" fmla="*/ 20 w 1102"/>
                <a:gd name="T39" fmla="*/ 372 h 966"/>
                <a:gd name="T40" fmla="*/ 58 w 1102"/>
                <a:gd name="T41" fmla="*/ 436 h 966"/>
                <a:gd name="T42" fmla="*/ 66 w 1102"/>
                <a:gd name="T43" fmla="*/ 489 h 966"/>
                <a:gd name="T44" fmla="*/ 88 w 1102"/>
                <a:gd name="T45" fmla="*/ 507 h 966"/>
                <a:gd name="T46" fmla="*/ 139 w 1102"/>
                <a:gd name="T47" fmla="*/ 549 h 966"/>
                <a:gd name="T48" fmla="*/ 167 w 1102"/>
                <a:gd name="T49" fmla="*/ 589 h 966"/>
                <a:gd name="T50" fmla="*/ 181 w 1102"/>
                <a:gd name="T51" fmla="*/ 642 h 966"/>
                <a:gd name="T52" fmla="*/ 207 w 1102"/>
                <a:gd name="T53" fmla="*/ 716 h 966"/>
                <a:gd name="T54" fmla="*/ 271 w 1102"/>
                <a:gd name="T55" fmla="*/ 790 h 966"/>
                <a:gd name="T56" fmla="*/ 348 w 1102"/>
                <a:gd name="T57" fmla="*/ 811 h 966"/>
                <a:gd name="T58" fmla="*/ 366 w 1102"/>
                <a:gd name="T59" fmla="*/ 933 h 966"/>
                <a:gd name="T60" fmla="*/ 400 w 1102"/>
                <a:gd name="T61" fmla="*/ 929 h 966"/>
                <a:gd name="T62" fmla="*/ 453 w 1102"/>
                <a:gd name="T63" fmla="*/ 966 h 966"/>
                <a:gd name="T64" fmla="*/ 475 w 1102"/>
                <a:gd name="T65" fmla="*/ 937 h 966"/>
                <a:gd name="T66" fmla="*/ 563 w 1102"/>
                <a:gd name="T67" fmla="*/ 833 h 966"/>
                <a:gd name="T68" fmla="*/ 620 w 1102"/>
                <a:gd name="T69" fmla="*/ 805 h 966"/>
                <a:gd name="T70" fmla="*/ 688 w 1102"/>
                <a:gd name="T71" fmla="*/ 795 h 966"/>
                <a:gd name="T72" fmla="*/ 726 w 1102"/>
                <a:gd name="T73" fmla="*/ 797 h 966"/>
                <a:gd name="T74" fmla="*/ 752 w 1102"/>
                <a:gd name="T75" fmla="*/ 797 h 966"/>
                <a:gd name="T76" fmla="*/ 807 w 1102"/>
                <a:gd name="T77" fmla="*/ 817 h 966"/>
                <a:gd name="T78" fmla="*/ 845 w 1102"/>
                <a:gd name="T79" fmla="*/ 843 h 966"/>
                <a:gd name="T80" fmla="*/ 881 w 1102"/>
                <a:gd name="T81" fmla="*/ 847 h 966"/>
                <a:gd name="T82" fmla="*/ 915 w 1102"/>
                <a:gd name="T83" fmla="*/ 829 h 966"/>
                <a:gd name="T84" fmla="*/ 933 w 1102"/>
                <a:gd name="T85" fmla="*/ 799 h 966"/>
                <a:gd name="T86" fmla="*/ 1098 w 1102"/>
                <a:gd name="T87" fmla="*/ 760 h 966"/>
                <a:gd name="T88" fmla="*/ 1092 w 1102"/>
                <a:gd name="T89" fmla="*/ 702 h 966"/>
                <a:gd name="T90" fmla="*/ 1020 w 1102"/>
                <a:gd name="T91" fmla="*/ 525 h 966"/>
                <a:gd name="T92" fmla="*/ 996 w 1102"/>
                <a:gd name="T93" fmla="*/ 434 h 966"/>
                <a:gd name="T94" fmla="*/ 992 w 1102"/>
                <a:gd name="T95" fmla="*/ 362 h 966"/>
                <a:gd name="T96" fmla="*/ 978 w 1102"/>
                <a:gd name="T97" fmla="*/ 296 h 966"/>
                <a:gd name="T98" fmla="*/ 962 w 1102"/>
                <a:gd name="T99" fmla="*/ 151 h 966"/>
                <a:gd name="T100" fmla="*/ 791 w 1102"/>
                <a:gd name="T101" fmla="*/ 189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02" h="966">
                  <a:moveTo>
                    <a:pt x="791" y="189"/>
                  </a:moveTo>
                  <a:lnTo>
                    <a:pt x="791" y="189"/>
                  </a:lnTo>
                  <a:lnTo>
                    <a:pt x="698" y="217"/>
                  </a:lnTo>
                  <a:lnTo>
                    <a:pt x="698" y="217"/>
                  </a:lnTo>
                  <a:lnTo>
                    <a:pt x="672" y="225"/>
                  </a:lnTo>
                  <a:lnTo>
                    <a:pt x="650" y="227"/>
                  </a:lnTo>
                  <a:lnTo>
                    <a:pt x="650" y="227"/>
                  </a:lnTo>
                  <a:lnTo>
                    <a:pt x="636" y="225"/>
                  </a:lnTo>
                  <a:lnTo>
                    <a:pt x="622" y="223"/>
                  </a:lnTo>
                  <a:lnTo>
                    <a:pt x="611" y="219"/>
                  </a:lnTo>
                  <a:lnTo>
                    <a:pt x="597" y="211"/>
                  </a:lnTo>
                  <a:lnTo>
                    <a:pt x="583" y="203"/>
                  </a:lnTo>
                  <a:lnTo>
                    <a:pt x="569" y="189"/>
                  </a:lnTo>
                  <a:lnTo>
                    <a:pt x="559" y="173"/>
                  </a:lnTo>
                  <a:lnTo>
                    <a:pt x="547" y="151"/>
                  </a:lnTo>
                  <a:lnTo>
                    <a:pt x="547" y="151"/>
                  </a:lnTo>
                  <a:lnTo>
                    <a:pt x="537" y="124"/>
                  </a:lnTo>
                  <a:lnTo>
                    <a:pt x="531" y="96"/>
                  </a:lnTo>
                  <a:lnTo>
                    <a:pt x="527" y="68"/>
                  </a:lnTo>
                  <a:lnTo>
                    <a:pt x="523" y="42"/>
                  </a:lnTo>
                  <a:lnTo>
                    <a:pt x="523" y="42"/>
                  </a:lnTo>
                  <a:lnTo>
                    <a:pt x="519" y="14"/>
                  </a:lnTo>
                  <a:lnTo>
                    <a:pt x="517" y="4"/>
                  </a:lnTo>
                  <a:lnTo>
                    <a:pt x="517" y="4"/>
                  </a:lnTo>
                  <a:lnTo>
                    <a:pt x="507" y="2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440" y="2"/>
                  </a:lnTo>
                  <a:lnTo>
                    <a:pt x="440" y="2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82" y="2"/>
                  </a:lnTo>
                  <a:lnTo>
                    <a:pt x="382" y="2"/>
                  </a:lnTo>
                  <a:lnTo>
                    <a:pt x="358" y="0"/>
                  </a:lnTo>
                  <a:lnTo>
                    <a:pt x="358" y="0"/>
                  </a:lnTo>
                  <a:lnTo>
                    <a:pt x="354" y="2"/>
                  </a:lnTo>
                  <a:lnTo>
                    <a:pt x="354" y="2"/>
                  </a:lnTo>
                  <a:lnTo>
                    <a:pt x="350" y="12"/>
                  </a:lnTo>
                  <a:lnTo>
                    <a:pt x="350" y="12"/>
                  </a:lnTo>
                  <a:lnTo>
                    <a:pt x="342" y="22"/>
                  </a:lnTo>
                  <a:lnTo>
                    <a:pt x="336" y="32"/>
                  </a:lnTo>
                  <a:lnTo>
                    <a:pt x="318" y="46"/>
                  </a:lnTo>
                  <a:lnTo>
                    <a:pt x="302" y="56"/>
                  </a:lnTo>
                  <a:lnTo>
                    <a:pt x="285" y="64"/>
                  </a:lnTo>
                  <a:lnTo>
                    <a:pt x="267" y="68"/>
                  </a:lnTo>
                  <a:lnTo>
                    <a:pt x="251" y="70"/>
                  </a:lnTo>
                  <a:lnTo>
                    <a:pt x="225" y="72"/>
                  </a:lnTo>
                  <a:lnTo>
                    <a:pt x="225" y="72"/>
                  </a:lnTo>
                  <a:lnTo>
                    <a:pt x="215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153" y="96"/>
                  </a:lnTo>
                  <a:lnTo>
                    <a:pt x="153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41" y="112"/>
                  </a:lnTo>
                  <a:lnTo>
                    <a:pt x="135" y="128"/>
                  </a:lnTo>
                  <a:lnTo>
                    <a:pt x="131" y="145"/>
                  </a:lnTo>
                  <a:lnTo>
                    <a:pt x="131" y="165"/>
                  </a:lnTo>
                  <a:lnTo>
                    <a:pt x="131" y="165"/>
                  </a:lnTo>
                  <a:lnTo>
                    <a:pt x="131" y="175"/>
                  </a:lnTo>
                  <a:lnTo>
                    <a:pt x="131" y="185"/>
                  </a:lnTo>
                  <a:lnTo>
                    <a:pt x="125" y="203"/>
                  </a:lnTo>
                  <a:lnTo>
                    <a:pt x="116" y="225"/>
                  </a:lnTo>
                  <a:lnTo>
                    <a:pt x="98" y="247"/>
                  </a:lnTo>
                  <a:lnTo>
                    <a:pt x="98" y="247"/>
                  </a:lnTo>
                  <a:lnTo>
                    <a:pt x="76" y="273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28" y="324"/>
                  </a:lnTo>
                  <a:lnTo>
                    <a:pt x="4" y="352"/>
                  </a:lnTo>
                  <a:lnTo>
                    <a:pt x="4" y="352"/>
                  </a:lnTo>
                  <a:lnTo>
                    <a:pt x="0" y="358"/>
                  </a:lnTo>
                  <a:lnTo>
                    <a:pt x="0" y="358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20" y="372"/>
                  </a:lnTo>
                  <a:lnTo>
                    <a:pt x="34" y="388"/>
                  </a:lnTo>
                  <a:lnTo>
                    <a:pt x="44" y="402"/>
                  </a:lnTo>
                  <a:lnTo>
                    <a:pt x="52" y="418"/>
                  </a:lnTo>
                  <a:lnTo>
                    <a:pt x="58" y="436"/>
                  </a:lnTo>
                  <a:lnTo>
                    <a:pt x="62" y="452"/>
                  </a:lnTo>
                  <a:lnTo>
                    <a:pt x="66" y="483"/>
                  </a:lnTo>
                  <a:lnTo>
                    <a:pt x="66" y="483"/>
                  </a:lnTo>
                  <a:lnTo>
                    <a:pt x="66" y="489"/>
                  </a:lnTo>
                  <a:lnTo>
                    <a:pt x="70" y="493"/>
                  </a:lnTo>
                  <a:lnTo>
                    <a:pt x="76" y="499"/>
                  </a:lnTo>
                  <a:lnTo>
                    <a:pt x="88" y="507"/>
                  </a:lnTo>
                  <a:lnTo>
                    <a:pt x="88" y="507"/>
                  </a:lnTo>
                  <a:lnTo>
                    <a:pt x="112" y="523"/>
                  </a:lnTo>
                  <a:lnTo>
                    <a:pt x="133" y="543"/>
                  </a:lnTo>
                  <a:lnTo>
                    <a:pt x="133" y="543"/>
                  </a:lnTo>
                  <a:lnTo>
                    <a:pt x="139" y="549"/>
                  </a:lnTo>
                  <a:lnTo>
                    <a:pt x="139" y="549"/>
                  </a:lnTo>
                  <a:lnTo>
                    <a:pt x="153" y="569"/>
                  </a:lnTo>
                  <a:lnTo>
                    <a:pt x="167" y="589"/>
                  </a:lnTo>
                  <a:lnTo>
                    <a:pt x="167" y="589"/>
                  </a:lnTo>
                  <a:lnTo>
                    <a:pt x="173" y="601"/>
                  </a:lnTo>
                  <a:lnTo>
                    <a:pt x="179" y="613"/>
                  </a:lnTo>
                  <a:lnTo>
                    <a:pt x="181" y="627"/>
                  </a:lnTo>
                  <a:lnTo>
                    <a:pt x="181" y="642"/>
                  </a:lnTo>
                  <a:lnTo>
                    <a:pt x="181" y="642"/>
                  </a:lnTo>
                  <a:lnTo>
                    <a:pt x="195" y="688"/>
                  </a:lnTo>
                  <a:lnTo>
                    <a:pt x="195" y="688"/>
                  </a:lnTo>
                  <a:lnTo>
                    <a:pt x="207" y="716"/>
                  </a:lnTo>
                  <a:lnTo>
                    <a:pt x="219" y="740"/>
                  </a:lnTo>
                  <a:lnTo>
                    <a:pt x="235" y="760"/>
                  </a:lnTo>
                  <a:lnTo>
                    <a:pt x="251" y="778"/>
                  </a:lnTo>
                  <a:lnTo>
                    <a:pt x="271" y="790"/>
                  </a:lnTo>
                  <a:lnTo>
                    <a:pt x="292" y="801"/>
                  </a:lnTo>
                  <a:lnTo>
                    <a:pt x="318" y="807"/>
                  </a:lnTo>
                  <a:lnTo>
                    <a:pt x="348" y="811"/>
                  </a:lnTo>
                  <a:lnTo>
                    <a:pt x="348" y="811"/>
                  </a:lnTo>
                  <a:lnTo>
                    <a:pt x="342" y="945"/>
                  </a:lnTo>
                  <a:lnTo>
                    <a:pt x="342" y="945"/>
                  </a:lnTo>
                  <a:lnTo>
                    <a:pt x="354" y="939"/>
                  </a:lnTo>
                  <a:lnTo>
                    <a:pt x="366" y="933"/>
                  </a:lnTo>
                  <a:lnTo>
                    <a:pt x="378" y="929"/>
                  </a:lnTo>
                  <a:lnTo>
                    <a:pt x="390" y="929"/>
                  </a:lnTo>
                  <a:lnTo>
                    <a:pt x="390" y="929"/>
                  </a:lnTo>
                  <a:lnTo>
                    <a:pt x="400" y="929"/>
                  </a:lnTo>
                  <a:lnTo>
                    <a:pt x="408" y="931"/>
                  </a:lnTo>
                  <a:lnTo>
                    <a:pt x="424" y="937"/>
                  </a:lnTo>
                  <a:lnTo>
                    <a:pt x="440" y="949"/>
                  </a:lnTo>
                  <a:lnTo>
                    <a:pt x="453" y="966"/>
                  </a:lnTo>
                  <a:lnTo>
                    <a:pt x="453" y="966"/>
                  </a:lnTo>
                  <a:lnTo>
                    <a:pt x="465" y="949"/>
                  </a:lnTo>
                  <a:lnTo>
                    <a:pt x="475" y="937"/>
                  </a:lnTo>
                  <a:lnTo>
                    <a:pt x="475" y="937"/>
                  </a:lnTo>
                  <a:lnTo>
                    <a:pt x="493" y="905"/>
                  </a:lnTo>
                  <a:lnTo>
                    <a:pt x="515" y="879"/>
                  </a:lnTo>
                  <a:lnTo>
                    <a:pt x="537" y="853"/>
                  </a:lnTo>
                  <a:lnTo>
                    <a:pt x="563" y="833"/>
                  </a:lnTo>
                  <a:lnTo>
                    <a:pt x="577" y="825"/>
                  </a:lnTo>
                  <a:lnTo>
                    <a:pt x="591" y="817"/>
                  </a:lnTo>
                  <a:lnTo>
                    <a:pt x="605" y="811"/>
                  </a:lnTo>
                  <a:lnTo>
                    <a:pt x="620" y="805"/>
                  </a:lnTo>
                  <a:lnTo>
                    <a:pt x="636" y="801"/>
                  </a:lnTo>
                  <a:lnTo>
                    <a:pt x="652" y="797"/>
                  </a:lnTo>
                  <a:lnTo>
                    <a:pt x="670" y="795"/>
                  </a:lnTo>
                  <a:lnTo>
                    <a:pt x="688" y="795"/>
                  </a:lnTo>
                  <a:lnTo>
                    <a:pt x="688" y="795"/>
                  </a:lnTo>
                  <a:lnTo>
                    <a:pt x="706" y="795"/>
                  </a:lnTo>
                  <a:lnTo>
                    <a:pt x="726" y="797"/>
                  </a:lnTo>
                  <a:lnTo>
                    <a:pt x="726" y="797"/>
                  </a:lnTo>
                  <a:lnTo>
                    <a:pt x="732" y="799"/>
                  </a:lnTo>
                  <a:lnTo>
                    <a:pt x="732" y="799"/>
                  </a:lnTo>
                  <a:lnTo>
                    <a:pt x="752" y="797"/>
                  </a:lnTo>
                  <a:lnTo>
                    <a:pt x="752" y="797"/>
                  </a:lnTo>
                  <a:lnTo>
                    <a:pt x="764" y="799"/>
                  </a:lnTo>
                  <a:lnTo>
                    <a:pt x="764" y="799"/>
                  </a:lnTo>
                  <a:lnTo>
                    <a:pt x="793" y="809"/>
                  </a:lnTo>
                  <a:lnTo>
                    <a:pt x="807" y="817"/>
                  </a:lnTo>
                  <a:lnTo>
                    <a:pt x="819" y="825"/>
                  </a:lnTo>
                  <a:lnTo>
                    <a:pt x="819" y="825"/>
                  </a:lnTo>
                  <a:lnTo>
                    <a:pt x="831" y="835"/>
                  </a:lnTo>
                  <a:lnTo>
                    <a:pt x="845" y="843"/>
                  </a:lnTo>
                  <a:lnTo>
                    <a:pt x="859" y="847"/>
                  </a:lnTo>
                  <a:lnTo>
                    <a:pt x="871" y="849"/>
                  </a:lnTo>
                  <a:lnTo>
                    <a:pt x="871" y="849"/>
                  </a:lnTo>
                  <a:lnTo>
                    <a:pt x="881" y="847"/>
                  </a:lnTo>
                  <a:lnTo>
                    <a:pt x="891" y="845"/>
                  </a:lnTo>
                  <a:lnTo>
                    <a:pt x="899" y="841"/>
                  </a:lnTo>
                  <a:lnTo>
                    <a:pt x="909" y="835"/>
                  </a:lnTo>
                  <a:lnTo>
                    <a:pt x="915" y="829"/>
                  </a:lnTo>
                  <a:lnTo>
                    <a:pt x="923" y="819"/>
                  </a:lnTo>
                  <a:lnTo>
                    <a:pt x="927" y="809"/>
                  </a:lnTo>
                  <a:lnTo>
                    <a:pt x="933" y="799"/>
                  </a:lnTo>
                  <a:lnTo>
                    <a:pt x="933" y="799"/>
                  </a:lnTo>
                  <a:lnTo>
                    <a:pt x="945" y="760"/>
                  </a:lnTo>
                  <a:lnTo>
                    <a:pt x="945" y="760"/>
                  </a:lnTo>
                  <a:lnTo>
                    <a:pt x="1098" y="760"/>
                  </a:lnTo>
                  <a:lnTo>
                    <a:pt x="1098" y="760"/>
                  </a:lnTo>
                  <a:lnTo>
                    <a:pt x="1102" y="748"/>
                  </a:lnTo>
                  <a:lnTo>
                    <a:pt x="1102" y="748"/>
                  </a:lnTo>
                  <a:lnTo>
                    <a:pt x="1098" y="726"/>
                  </a:lnTo>
                  <a:lnTo>
                    <a:pt x="1092" y="702"/>
                  </a:lnTo>
                  <a:lnTo>
                    <a:pt x="1076" y="658"/>
                  </a:lnTo>
                  <a:lnTo>
                    <a:pt x="1058" y="615"/>
                  </a:lnTo>
                  <a:lnTo>
                    <a:pt x="1038" y="571"/>
                  </a:lnTo>
                  <a:lnTo>
                    <a:pt x="1020" y="525"/>
                  </a:lnTo>
                  <a:lnTo>
                    <a:pt x="1012" y="503"/>
                  </a:lnTo>
                  <a:lnTo>
                    <a:pt x="1004" y="481"/>
                  </a:lnTo>
                  <a:lnTo>
                    <a:pt x="1000" y="458"/>
                  </a:lnTo>
                  <a:lnTo>
                    <a:pt x="996" y="434"/>
                  </a:lnTo>
                  <a:lnTo>
                    <a:pt x="994" y="410"/>
                  </a:lnTo>
                  <a:lnTo>
                    <a:pt x="994" y="386"/>
                  </a:lnTo>
                  <a:lnTo>
                    <a:pt x="994" y="386"/>
                  </a:lnTo>
                  <a:lnTo>
                    <a:pt x="992" y="362"/>
                  </a:lnTo>
                  <a:lnTo>
                    <a:pt x="988" y="340"/>
                  </a:lnTo>
                  <a:lnTo>
                    <a:pt x="982" y="318"/>
                  </a:lnTo>
                  <a:lnTo>
                    <a:pt x="978" y="296"/>
                  </a:lnTo>
                  <a:lnTo>
                    <a:pt x="978" y="296"/>
                  </a:lnTo>
                  <a:lnTo>
                    <a:pt x="972" y="233"/>
                  </a:lnTo>
                  <a:lnTo>
                    <a:pt x="964" y="167"/>
                  </a:lnTo>
                  <a:lnTo>
                    <a:pt x="964" y="167"/>
                  </a:lnTo>
                  <a:lnTo>
                    <a:pt x="962" y="151"/>
                  </a:lnTo>
                  <a:lnTo>
                    <a:pt x="954" y="139"/>
                  </a:lnTo>
                  <a:lnTo>
                    <a:pt x="954" y="139"/>
                  </a:lnTo>
                  <a:lnTo>
                    <a:pt x="791" y="189"/>
                  </a:lnTo>
                  <a:lnTo>
                    <a:pt x="791" y="18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7" name="Freeform 17"/>
            <p:cNvSpPr>
              <a:spLocks/>
            </p:cNvSpPr>
            <p:nvPr/>
          </p:nvSpPr>
          <p:spPr bwMode="auto">
            <a:xfrm>
              <a:off x="6929944" y="2682687"/>
              <a:ext cx="137684" cy="210220"/>
            </a:xfrm>
            <a:custGeom>
              <a:avLst/>
              <a:gdLst>
                <a:gd name="T0" fmla="*/ 300 w 831"/>
                <a:gd name="T1" fmla="*/ 1282 h 1282"/>
                <a:gd name="T2" fmla="*/ 320 w 831"/>
                <a:gd name="T3" fmla="*/ 1276 h 1282"/>
                <a:gd name="T4" fmla="*/ 344 w 831"/>
                <a:gd name="T5" fmla="*/ 1234 h 1282"/>
                <a:gd name="T6" fmla="*/ 374 w 831"/>
                <a:gd name="T7" fmla="*/ 1192 h 1282"/>
                <a:gd name="T8" fmla="*/ 398 w 831"/>
                <a:gd name="T9" fmla="*/ 1200 h 1282"/>
                <a:gd name="T10" fmla="*/ 431 w 831"/>
                <a:gd name="T11" fmla="*/ 1230 h 1282"/>
                <a:gd name="T12" fmla="*/ 463 w 831"/>
                <a:gd name="T13" fmla="*/ 1240 h 1282"/>
                <a:gd name="T14" fmla="*/ 495 w 831"/>
                <a:gd name="T15" fmla="*/ 1210 h 1282"/>
                <a:gd name="T16" fmla="*/ 551 w 831"/>
                <a:gd name="T17" fmla="*/ 1137 h 1282"/>
                <a:gd name="T18" fmla="*/ 577 w 831"/>
                <a:gd name="T19" fmla="*/ 1073 h 1282"/>
                <a:gd name="T20" fmla="*/ 644 w 831"/>
                <a:gd name="T21" fmla="*/ 1020 h 1282"/>
                <a:gd name="T22" fmla="*/ 714 w 831"/>
                <a:gd name="T23" fmla="*/ 994 h 1282"/>
                <a:gd name="T24" fmla="*/ 742 w 831"/>
                <a:gd name="T25" fmla="*/ 990 h 1282"/>
                <a:gd name="T26" fmla="*/ 765 w 831"/>
                <a:gd name="T27" fmla="*/ 1022 h 1282"/>
                <a:gd name="T28" fmla="*/ 793 w 831"/>
                <a:gd name="T29" fmla="*/ 1077 h 1282"/>
                <a:gd name="T30" fmla="*/ 831 w 831"/>
                <a:gd name="T31" fmla="*/ 984 h 1282"/>
                <a:gd name="T32" fmla="*/ 819 w 831"/>
                <a:gd name="T33" fmla="*/ 956 h 1282"/>
                <a:gd name="T34" fmla="*/ 799 w 831"/>
                <a:gd name="T35" fmla="*/ 938 h 1282"/>
                <a:gd name="T36" fmla="*/ 777 w 831"/>
                <a:gd name="T37" fmla="*/ 940 h 1282"/>
                <a:gd name="T38" fmla="*/ 720 w 831"/>
                <a:gd name="T39" fmla="*/ 920 h 1282"/>
                <a:gd name="T40" fmla="*/ 680 w 831"/>
                <a:gd name="T41" fmla="*/ 868 h 1282"/>
                <a:gd name="T42" fmla="*/ 642 w 831"/>
                <a:gd name="T43" fmla="*/ 833 h 1282"/>
                <a:gd name="T44" fmla="*/ 598 w 831"/>
                <a:gd name="T45" fmla="*/ 775 h 1282"/>
                <a:gd name="T46" fmla="*/ 594 w 831"/>
                <a:gd name="T47" fmla="*/ 705 h 1282"/>
                <a:gd name="T48" fmla="*/ 606 w 831"/>
                <a:gd name="T49" fmla="*/ 624 h 1282"/>
                <a:gd name="T50" fmla="*/ 585 w 831"/>
                <a:gd name="T51" fmla="*/ 544 h 1282"/>
                <a:gd name="T52" fmla="*/ 585 w 831"/>
                <a:gd name="T53" fmla="*/ 521 h 1282"/>
                <a:gd name="T54" fmla="*/ 557 w 831"/>
                <a:gd name="T55" fmla="*/ 367 h 1282"/>
                <a:gd name="T56" fmla="*/ 573 w 831"/>
                <a:gd name="T57" fmla="*/ 324 h 1282"/>
                <a:gd name="T58" fmla="*/ 610 w 831"/>
                <a:gd name="T59" fmla="*/ 250 h 1282"/>
                <a:gd name="T60" fmla="*/ 642 w 831"/>
                <a:gd name="T61" fmla="*/ 216 h 1282"/>
                <a:gd name="T62" fmla="*/ 674 w 831"/>
                <a:gd name="T63" fmla="*/ 137 h 1282"/>
                <a:gd name="T64" fmla="*/ 688 w 831"/>
                <a:gd name="T65" fmla="*/ 27 h 1282"/>
                <a:gd name="T66" fmla="*/ 672 w 831"/>
                <a:gd name="T67" fmla="*/ 0 h 1282"/>
                <a:gd name="T68" fmla="*/ 652 w 831"/>
                <a:gd name="T69" fmla="*/ 25 h 1282"/>
                <a:gd name="T70" fmla="*/ 636 w 831"/>
                <a:gd name="T71" fmla="*/ 59 h 1282"/>
                <a:gd name="T72" fmla="*/ 600 w 831"/>
                <a:gd name="T73" fmla="*/ 71 h 1282"/>
                <a:gd name="T74" fmla="*/ 511 w 831"/>
                <a:gd name="T75" fmla="*/ 87 h 1282"/>
                <a:gd name="T76" fmla="*/ 402 w 831"/>
                <a:gd name="T77" fmla="*/ 143 h 1282"/>
                <a:gd name="T78" fmla="*/ 330 w 831"/>
                <a:gd name="T79" fmla="*/ 189 h 1282"/>
                <a:gd name="T80" fmla="*/ 280 w 831"/>
                <a:gd name="T81" fmla="*/ 202 h 1282"/>
                <a:gd name="T82" fmla="*/ 245 w 831"/>
                <a:gd name="T83" fmla="*/ 192 h 1282"/>
                <a:gd name="T84" fmla="*/ 227 w 831"/>
                <a:gd name="T85" fmla="*/ 185 h 1282"/>
                <a:gd name="T86" fmla="*/ 205 w 831"/>
                <a:gd name="T87" fmla="*/ 194 h 1282"/>
                <a:gd name="T88" fmla="*/ 155 w 831"/>
                <a:gd name="T89" fmla="*/ 266 h 1282"/>
                <a:gd name="T90" fmla="*/ 125 w 831"/>
                <a:gd name="T91" fmla="*/ 320 h 1282"/>
                <a:gd name="T92" fmla="*/ 72 w 831"/>
                <a:gd name="T93" fmla="*/ 350 h 1282"/>
                <a:gd name="T94" fmla="*/ 32 w 831"/>
                <a:gd name="T95" fmla="*/ 367 h 1282"/>
                <a:gd name="T96" fmla="*/ 56 w 831"/>
                <a:gd name="T97" fmla="*/ 427 h 1282"/>
                <a:gd name="T98" fmla="*/ 38 w 831"/>
                <a:gd name="T99" fmla="*/ 503 h 1282"/>
                <a:gd name="T100" fmla="*/ 18 w 831"/>
                <a:gd name="T101" fmla="*/ 536 h 1282"/>
                <a:gd name="T102" fmla="*/ 34 w 831"/>
                <a:gd name="T103" fmla="*/ 636 h 1282"/>
                <a:gd name="T104" fmla="*/ 68 w 831"/>
                <a:gd name="T105" fmla="*/ 805 h 1282"/>
                <a:gd name="T106" fmla="*/ 58 w 831"/>
                <a:gd name="T107" fmla="*/ 886 h 1282"/>
                <a:gd name="T108" fmla="*/ 22 w 831"/>
                <a:gd name="T109" fmla="*/ 938 h 1282"/>
                <a:gd name="T110" fmla="*/ 2 w 831"/>
                <a:gd name="T111" fmla="*/ 972 h 1282"/>
                <a:gd name="T112" fmla="*/ 16 w 831"/>
                <a:gd name="T113" fmla="*/ 1016 h 1282"/>
                <a:gd name="T114" fmla="*/ 52 w 831"/>
                <a:gd name="T115" fmla="*/ 1051 h 1282"/>
                <a:gd name="T116" fmla="*/ 68 w 831"/>
                <a:gd name="T117" fmla="*/ 1111 h 1282"/>
                <a:gd name="T118" fmla="*/ 56 w 831"/>
                <a:gd name="T119" fmla="*/ 1165 h 1282"/>
                <a:gd name="T120" fmla="*/ 64 w 831"/>
                <a:gd name="T121" fmla="*/ 1210 h 1282"/>
                <a:gd name="T122" fmla="*/ 105 w 831"/>
                <a:gd name="T123" fmla="*/ 1232 h 1282"/>
                <a:gd name="T124" fmla="*/ 259 w 831"/>
                <a:gd name="T125" fmla="*/ 1276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1" h="1282">
                  <a:moveTo>
                    <a:pt x="259" y="1276"/>
                  </a:moveTo>
                  <a:lnTo>
                    <a:pt x="259" y="1276"/>
                  </a:lnTo>
                  <a:lnTo>
                    <a:pt x="282" y="1280"/>
                  </a:lnTo>
                  <a:lnTo>
                    <a:pt x="300" y="1282"/>
                  </a:lnTo>
                  <a:lnTo>
                    <a:pt x="300" y="1282"/>
                  </a:lnTo>
                  <a:lnTo>
                    <a:pt x="308" y="1280"/>
                  </a:lnTo>
                  <a:lnTo>
                    <a:pt x="314" y="1280"/>
                  </a:lnTo>
                  <a:lnTo>
                    <a:pt x="320" y="1276"/>
                  </a:lnTo>
                  <a:lnTo>
                    <a:pt x="324" y="1272"/>
                  </a:lnTo>
                  <a:lnTo>
                    <a:pt x="334" y="1258"/>
                  </a:lnTo>
                  <a:lnTo>
                    <a:pt x="344" y="1234"/>
                  </a:lnTo>
                  <a:lnTo>
                    <a:pt x="344" y="1234"/>
                  </a:lnTo>
                  <a:lnTo>
                    <a:pt x="352" y="1216"/>
                  </a:lnTo>
                  <a:lnTo>
                    <a:pt x="360" y="1202"/>
                  </a:lnTo>
                  <a:lnTo>
                    <a:pt x="370" y="1194"/>
                  </a:lnTo>
                  <a:lnTo>
                    <a:pt x="374" y="1192"/>
                  </a:lnTo>
                  <a:lnTo>
                    <a:pt x="378" y="1192"/>
                  </a:lnTo>
                  <a:lnTo>
                    <a:pt x="378" y="1192"/>
                  </a:lnTo>
                  <a:lnTo>
                    <a:pt x="388" y="1194"/>
                  </a:lnTo>
                  <a:lnTo>
                    <a:pt x="398" y="1200"/>
                  </a:lnTo>
                  <a:lnTo>
                    <a:pt x="410" y="1210"/>
                  </a:lnTo>
                  <a:lnTo>
                    <a:pt x="424" y="1224"/>
                  </a:lnTo>
                  <a:lnTo>
                    <a:pt x="424" y="1224"/>
                  </a:lnTo>
                  <a:lnTo>
                    <a:pt x="431" y="1230"/>
                  </a:lnTo>
                  <a:lnTo>
                    <a:pt x="441" y="1234"/>
                  </a:lnTo>
                  <a:lnTo>
                    <a:pt x="453" y="1238"/>
                  </a:lnTo>
                  <a:lnTo>
                    <a:pt x="463" y="1240"/>
                  </a:lnTo>
                  <a:lnTo>
                    <a:pt x="463" y="1240"/>
                  </a:lnTo>
                  <a:lnTo>
                    <a:pt x="467" y="1240"/>
                  </a:lnTo>
                  <a:lnTo>
                    <a:pt x="469" y="1238"/>
                  </a:lnTo>
                  <a:lnTo>
                    <a:pt x="469" y="1238"/>
                  </a:lnTo>
                  <a:lnTo>
                    <a:pt x="495" y="1210"/>
                  </a:lnTo>
                  <a:lnTo>
                    <a:pt x="521" y="1183"/>
                  </a:lnTo>
                  <a:lnTo>
                    <a:pt x="533" y="1167"/>
                  </a:lnTo>
                  <a:lnTo>
                    <a:pt x="543" y="1153"/>
                  </a:lnTo>
                  <a:lnTo>
                    <a:pt x="551" y="1137"/>
                  </a:lnTo>
                  <a:lnTo>
                    <a:pt x="557" y="1121"/>
                  </a:lnTo>
                  <a:lnTo>
                    <a:pt x="557" y="1121"/>
                  </a:lnTo>
                  <a:lnTo>
                    <a:pt x="567" y="1095"/>
                  </a:lnTo>
                  <a:lnTo>
                    <a:pt x="577" y="1073"/>
                  </a:lnTo>
                  <a:lnTo>
                    <a:pt x="591" y="1055"/>
                  </a:lnTo>
                  <a:lnTo>
                    <a:pt x="606" y="1041"/>
                  </a:lnTo>
                  <a:lnTo>
                    <a:pt x="624" y="1029"/>
                  </a:lnTo>
                  <a:lnTo>
                    <a:pt x="644" y="1020"/>
                  </a:lnTo>
                  <a:lnTo>
                    <a:pt x="664" y="1010"/>
                  </a:lnTo>
                  <a:lnTo>
                    <a:pt x="686" y="1002"/>
                  </a:lnTo>
                  <a:lnTo>
                    <a:pt x="686" y="1002"/>
                  </a:lnTo>
                  <a:lnTo>
                    <a:pt x="714" y="994"/>
                  </a:lnTo>
                  <a:lnTo>
                    <a:pt x="726" y="990"/>
                  </a:lnTo>
                  <a:lnTo>
                    <a:pt x="734" y="990"/>
                  </a:lnTo>
                  <a:lnTo>
                    <a:pt x="734" y="990"/>
                  </a:lnTo>
                  <a:lnTo>
                    <a:pt x="742" y="990"/>
                  </a:lnTo>
                  <a:lnTo>
                    <a:pt x="748" y="994"/>
                  </a:lnTo>
                  <a:lnTo>
                    <a:pt x="752" y="998"/>
                  </a:lnTo>
                  <a:lnTo>
                    <a:pt x="756" y="1004"/>
                  </a:lnTo>
                  <a:lnTo>
                    <a:pt x="765" y="1022"/>
                  </a:lnTo>
                  <a:lnTo>
                    <a:pt x="775" y="1047"/>
                  </a:lnTo>
                  <a:lnTo>
                    <a:pt x="775" y="1047"/>
                  </a:lnTo>
                  <a:lnTo>
                    <a:pt x="779" y="1057"/>
                  </a:lnTo>
                  <a:lnTo>
                    <a:pt x="793" y="1077"/>
                  </a:lnTo>
                  <a:lnTo>
                    <a:pt x="793" y="1077"/>
                  </a:lnTo>
                  <a:lnTo>
                    <a:pt x="817" y="1025"/>
                  </a:lnTo>
                  <a:lnTo>
                    <a:pt x="825" y="1004"/>
                  </a:lnTo>
                  <a:lnTo>
                    <a:pt x="831" y="984"/>
                  </a:lnTo>
                  <a:lnTo>
                    <a:pt x="831" y="984"/>
                  </a:lnTo>
                  <a:lnTo>
                    <a:pt x="829" y="978"/>
                  </a:lnTo>
                  <a:lnTo>
                    <a:pt x="827" y="970"/>
                  </a:lnTo>
                  <a:lnTo>
                    <a:pt x="819" y="956"/>
                  </a:lnTo>
                  <a:lnTo>
                    <a:pt x="809" y="942"/>
                  </a:lnTo>
                  <a:lnTo>
                    <a:pt x="803" y="940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77" y="940"/>
                  </a:lnTo>
                  <a:lnTo>
                    <a:pt x="777" y="940"/>
                  </a:lnTo>
                  <a:lnTo>
                    <a:pt x="759" y="938"/>
                  </a:lnTo>
                  <a:lnTo>
                    <a:pt x="746" y="934"/>
                  </a:lnTo>
                  <a:lnTo>
                    <a:pt x="732" y="928"/>
                  </a:lnTo>
                  <a:lnTo>
                    <a:pt x="720" y="920"/>
                  </a:lnTo>
                  <a:lnTo>
                    <a:pt x="708" y="908"/>
                  </a:lnTo>
                  <a:lnTo>
                    <a:pt x="698" y="896"/>
                  </a:lnTo>
                  <a:lnTo>
                    <a:pt x="680" y="868"/>
                  </a:lnTo>
                  <a:lnTo>
                    <a:pt x="680" y="868"/>
                  </a:lnTo>
                  <a:lnTo>
                    <a:pt x="672" y="858"/>
                  </a:lnTo>
                  <a:lnTo>
                    <a:pt x="662" y="849"/>
                  </a:lnTo>
                  <a:lnTo>
                    <a:pt x="642" y="833"/>
                  </a:lnTo>
                  <a:lnTo>
                    <a:pt x="642" y="833"/>
                  </a:lnTo>
                  <a:lnTo>
                    <a:pt x="626" y="819"/>
                  </a:lnTo>
                  <a:lnTo>
                    <a:pt x="614" y="807"/>
                  </a:lnTo>
                  <a:lnTo>
                    <a:pt x="604" y="791"/>
                  </a:lnTo>
                  <a:lnTo>
                    <a:pt x="598" y="775"/>
                  </a:lnTo>
                  <a:lnTo>
                    <a:pt x="594" y="759"/>
                  </a:lnTo>
                  <a:lnTo>
                    <a:pt x="592" y="741"/>
                  </a:lnTo>
                  <a:lnTo>
                    <a:pt x="592" y="723"/>
                  </a:lnTo>
                  <a:lnTo>
                    <a:pt x="594" y="705"/>
                  </a:lnTo>
                  <a:lnTo>
                    <a:pt x="594" y="705"/>
                  </a:lnTo>
                  <a:lnTo>
                    <a:pt x="602" y="666"/>
                  </a:lnTo>
                  <a:lnTo>
                    <a:pt x="604" y="644"/>
                  </a:lnTo>
                  <a:lnTo>
                    <a:pt x="606" y="624"/>
                  </a:lnTo>
                  <a:lnTo>
                    <a:pt x="604" y="604"/>
                  </a:lnTo>
                  <a:lnTo>
                    <a:pt x="602" y="584"/>
                  </a:lnTo>
                  <a:lnTo>
                    <a:pt x="594" y="564"/>
                  </a:lnTo>
                  <a:lnTo>
                    <a:pt x="585" y="544"/>
                  </a:lnTo>
                  <a:lnTo>
                    <a:pt x="585" y="544"/>
                  </a:lnTo>
                  <a:lnTo>
                    <a:pt x="585" y="540"/>
                  </a:lnTo>
                  <a:lnTo>
                    <a:pt x="585" y="534"/>
                  </a:lnTo>
                  <a:lnTo>
                    <a:pt x="585" y="521"/>
                  </a:lnTo>
                  <a:lnTo>
                    <a:pt x="585" y="521"/>
                  </a:lnTo>
                  <a:lnTo>
                    <a:pt x="559" y="383"/>
                  </a:lnTo>
                  <a:lnTo>
                    <a:pt x="559" y="383"/>
                  </a:lnTo>
                  <a:lnTo>
                    <a:pt x="557" y="367"/>
                  </a:lnTo>
                  <a:lnTo>
                    <a:pt x="557" y="361"/>
                  </a:lnTo>
                  <a:lnTo>
                    <a:pt x="559" y="356"/>
                  </a:lnTo>
                  <a:lnTo>
                    <a:pt x="559" y="356"/>
                  </a:lnTo>
                  <a:lnTo>
                    <a:pt x="573" y="324"/>
                  </a:lnTo>
                  <a:lnTo>
                    <a:pt x="587" y="292"/>
                  </a:lnTo>
                  <a:lnTo>
                    <a:pt x="592" y="278"/>
                  </a:lnTo>
                  <a:lnTo>
                    <a:pt x="602" y="264"/>
                  </a:lnTo>
                  <a:lnTo>
                    <a:pt x="610" y="250"/>
                  </a:lnTo>
                  <a:lnTo>
                    <a:pt x="622" y="240"/>
                  </a:lnTo>
                  <a:lnTo>
                    <a:pt x="622" y="240"/>
                  </a:lnTo>
                  <a:lnTo>
                    <a:pt x="634" y="228"/>
                  </a:lnTo>
                  <a:lnTo>
                    <a:pt x="642" y="216"/>
                  </a:lnTo>
                  <a:lnTo>
                    <a:pt x="652" y="204"/>
                  </a:lnTo>
                  <a:lnTo>
                    <a:pt x="658" y="191"/>
                  </a:lnTo>
                  <a:lnTo>
                    <a:pt x="668" y="165"/>
                  </a:lnTo>
                  <a:lnTo>
                    <a:pt x="674" y="137"/>
                  </a:lnTo>
                  <a:lnTo>
                    <a:pt x="678" y="111"/>
                  </a:lnTo>
                  <a:lnTo>
                    <a:pt x="680" y="81"/>
                  </a:lnTo>
                  <a:lnTo>
                    <a:pt x="684" y="53"/>
                  </a:lnTo>
                  <a:lnTo>
                    <a:pt x="688" y="27"/>
                  </a:lnTo>
                  <a:lnTo>
                    <a:pt x="688" y="27"/>
                  </a:lnTo>
                  <a:lnTo>
                    <a:pt x="686" y="22"/>
                  </a:lnTo>
                  <a:lnTo>
                    <a:pt x="682" y="14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60" y="14"/>
                  </a:lnTo>
                  <a:lnTo>
                    <a:pt x="654" y="20"/>
                  </a:lnTo>
                  <a:lnTo>
                    <a:pt x="652" y="25"/>
                  </a:lnTo>
                  <a:lnTo>
                    <a:pt x="652" y="25"/>
                  </a:lnTo>
                  <a:lnTo>
                    <a:pt x="646" y="45"/>
                  </a:lnTo>
                  <a:lnTo>
                    <a:pt x="642" y="51"/>
                  </a:lnTo>
                  <a:lnTo>
                    <a:pt x="636" y="59"/>
                  </a:lnTo>
                  <a:lnTo>
                    <a:pt x="630" y="63"/>
                  </a:lnTo>
                  <a:lnTo>
                    <a:pt x="622" y="67"/>
                  </a:lnTo>
                  <a:lnTo>
                    <a:pt x="612" y="69"/>
                  </a:lnTo>
                  <a:lnTo>
                    <a:pt x="600" y="71"/>
                  </a:lnTo>
                  <a:lnTo>
                    <a:pt x="600" y="71"/>
                  </a:lnTo>
                  <a:lnTo>
                    <a:pt x="571" y="73"/>
                  </a:lnTo>
                  <a:lnTo>
                    <a:pt x="539" y="79"/>
                  </a:lnTo>
                  <a:lnTo>
                    <a:pt x="511" y="87"/>
                  </a:lnTo>
                  <a:lnTo>
                    <a:pt x="481" y="99"/>
                  </a:lnTo>
                  <a:lnTo>
                    <a:pt x="455" y="111"/>
                  </a:lnTo>
                  <a:lnTo>
                    <a:pt x="427" y="127"/>
                  </a:lnTo>
                  <a:lnTo>
                    <a:pt x="402" y="143"/>
                  </a:lnTo>
                  <a:lnTo>
                    <a:pt x="376" y="159"/>
                  </a:lnTo>
                  <a:lnTo>
                    <a:pt x="376" y="159"/>
                  </a:lnTo>
                  <a:lnTo>
                    <a:pt x="352" y="175"/>
                  </a:lnTo>
                  <a:lnTo>
                    <a:pt x="330" y="189"/>
                  </a:lnTo>
                  <a:lnTo>
                    <a:pt x="318" y="194"/>
                  </a:lnTo>
                  <a:lnTo>
                    <a:pt x="306" y="198"/>
                  </a:lnTo>
                  <a:lnTo>
                    <a:pt x="292" y="200"/>
                  </a:lnTo>
                  <a:lnTo>
                    <a:pt x="280" y="202"/>
                  </a:lnTo>
                  <a:lnTo>
                    <a:pt x="280" y="202"/>
                  </a:lnTo>
                  <a:lnTo>
                    <a:pt x="268" y="200"/>
                  </a:lnTo>
                  <a:lnTo>
                    <a:pt x="257" y="198"/>
                  </a:lnTo>
                  <a:lnTo>
                    <a:pt x="245" y="192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15" y="189"/>
                  </a:lnTo>
                  <a:lnTo>
                    <a:pt x="209" y="191"/>
                  </a:lnTo>
                  <a:lnTo>
                    <a:pt x="205" y="194"/>
                  </a:lnTo>
                  <a:lnTo>
                    <a:pt x="205" y="194"/>
                  </a:lnTo>
                  <a:lnTo>
                    <a:pt x="177" y="228"/>
                  </a:lnTo>
                  <a:lnTo>
                    <a:pt x="163" y="248"/>
                  </a:lnTo>
                  <a:lnTo>
                    <a:pt x="155" y="266"/>
                  </a:lnTo>
                  <a:lnTo>
                    <a:pt x="155" y="266"/>
                  </a:lnTo>
                  <a:lnTo>
                    <a:pt x="149" y="282"/>
                  </a:lnTo>
                  <a:lnTo>
                    <a:pt x="141" y="296"/>
                  </a:lnTo>
                  <a:lnTo>
                    <a:pt x="135" y="310"/>
                  </a:lnTo>
                  <a:lnTo>
                    <a:pt x="125" y="320"/>
                  </a:lnTo>
                  <a:lnTo>
                    <a:pt x="115" y="330"/>
                  </a:lnTo>
                  <a:lnTo>
                    <a:pt x="103" y="338"/>
                  </a:lnTo>
                  <a:lnTo>
                    <a:pt x="90" y="344"/>
                  </a:lnTo>
                  <a:lnTo>
                    <a:pt x="72" y="350"/>
                  </a:lnTo>
                  <a:lnTo>
                    <a:pt x="72" y="350"/>
                  </a:lnTo>
                  <a:lnTo>
                    <a:pt x="64" y="352"/>
                  </a:lnTo>
                  <a:lnTo>
                    <a:pt x="54" y="356"/>
                  </a:lnTo>
                  <a:lnTo>
                    <a:pt x="32" y="367"/>
                  </a:lnTo>
                  <a:lnTo>
                    <a:pt x="32" y="367"/>
                  </a:lnTo>
                  <a:lnTo>
                    <a:pt x="44" y="387"/>
                  </a:lnTo>
                  <a:lnTo>
                    <a:pt x="52" y="407"/>
                  </a:lnTo>
                  <a:lnTo>
                    <a:pt x="56" y="427"/>
                  </a:lnTo>
                  <a:lnTo>
                    <a:pt x="56" y="447"/>
                  </a:lnTo>
                  <a:lnTo>
                    <a:pt x="52" y="465"/>
                  </a:lnTo>
                  <a:lnTo>
                    <a:pt x="46" y="485"/>
                  </a:lnTo>
                  <a:lnTo>
                    <a:pt x="38" y="503"/>
                  </a:lnTo>
                  <a:lnTo>
                    <a:pt x="26" y="521"/>
                  </a:lnTo>
                  <a:lnTo>
                    <a:pt x="26" y="521"/>
                  </a:lnTo>
                  <a:lnTo>
                    <a:pt x="22" y="528"/>
                  </a:lnTo>
                  <a:lnTo>
                    <a:pt x="18" y="536"/>
                  </a:lnTo>
                  <a:lnTo>
                    <a:pt x="18" y="544"/>
                  </a:lnTo>
                  <a:lnTo>
                    <a:pt x="18" y="552"/>
                  </a:lnTo>
                  <a:lnTo>
                    <a:pt x="18" y="552"/>
                  </a:lnTo>
                  <a:lnTo>
                    <a:pt x="34" y="636"/>
                  </a:lnTo>
                  <a:lnTo>
                    <a:pt x="52" y="721"/>
                  </a:lnTo>
                  <a:lnTo>
                    <a:pt x="52" y="721"/>
                  </a:lnTo>
                  <a:lnTo>
                    <a:pt x="64" y="777"/>
                  </a:lnTo>
                  <a:lnTo>
                    <a:pt x="68" y="805"/>
                  </a:lnTo>
                  <a:lnTo>
                    <a:pt x="70" y="833"/>
                  </a:lnTo>
                  <a:lnTo>
                    <a:pt x="66" y="860"/>
                  </a:lnTo>
                  <a:lnTo>
                    <a:pt x="62" y="874"/>
                  </a:lnTo>
                  <a:lnTo>
                    <a:pt x="58" y="886"/>
                  </a:lnTo>
                  <a:lnTo>
                    <a:pt x="52" y="900"/>
                  </a:lnTo>
                  <a:lnTo>
                    <a:pt x="44" y="912"/>
                  </a:lnTo>
                  <a:lnTo>
                    <a:pt x="34" y="926"/>
                  </a:lnTo>
                  <a:lnTo>
                    <a:pt x="22" y="938"/>
                  </a:lnTo>
                  <a:lnTo>
                    <a:pt x="22" y="938"/>
                  </a:lnTo>
                  <a:lnTo>
                    <a:pt x="12" y="948"/>
                  </a:lnTo>
                  <a:lnTo>
                    <a:pt x="6" y="960"/>
                  </a:lnTo>
                  <a:lnTo>
                    <a:pt x="2" y="972"/>
                  </a:lnTo>
                  <a:lnTo>
                    <a:pt x="0" y="982"/>
                  </a:lnTo>
                  <a:lnTo>
                    <a:pt x="2" y="994"/>
                  </a:lnTo>
                  <a:lnTo>
                    <a:pt x="8" y="1004"/>
                  </a:lnTo>
                  <a:lnTo>
                    <a:pt x="16" y="1016"/>
                  </a:lnTo>
                  <a:lnTo>
                    <a:pt x="28" y="1025"/>
                  </a:lnTo>
                  <a:lnTo>
                    <a:pt x="28" y="1025"/>
                  </a:lnTo>
                  <a:lnTo>
                    <a:pt x="42" y="1037"/>
                  </a:lnTo>
                  <a:lnTo>
                    <a:pt x="52" y="1051"/>
                  </a:lnTo>
                  <a:lnTo>
                    <a:pt x="60" y="1065"/>
                  </a:lnTo>
                  <a:lnTo>
                    <a:pt x="64" y="1079"/>
                  </a:lnTo>
                  <a:lnTo>
                    <a:pt x="68" y="1095"/>
                  </a:lnTo>
                  <a:lnTo>
                    <a:pt x="68" y="1111"/>
                  </a:lnTo>
                  <a:lnTo>
                    <a:pt x="66" y="1129"/>
                  </a:lnTo>
                  <a:lnTo>
                    <a:pt x="62" y="1147"/>
                  </a:lnTo>
                  <a:lnTo>
                    <a:pt x="62" y="1147"/>
                  </a:lnTo>
                  <a:lnTo>
                    <a:pt x="56" y="1165"/>
                  </a:lnTo>
                  <a:lnTo>
                    <a:pt x="54" y="1179"/>
                  </a:lnTo>
                  <a:lnTo>
                    <a:pt x="54" y="1190"/>
                  </a:lnTo>
                  <a:lnTo>
                    <a:pt x="58" y="1200"/>
                  </a:lnTo>
                  <a:lnTo>
                    <a:pt x="64" y="1210"/>
                  </a:lnTo>
                  <a:lnTo>
                    <a:pt x="74" y="1216"/>
                  </a:lnTo>
                  <a:lnTo>
                    <a:pt x="88" y="1224"/>
                  </a:lnTo>
                  <a:lnTo>
                    <a:pt x="105" y="1232"/>
                  </a:lnTo>
                  <a:lnTo>
                    <a:pt x="105" y="1232"/>
                  </a:lnTo>
                  <a:lnTo>
                    <a:pt x="143" y="1246"/>
                  </a:lnTo>
                  <a:lnTo>
                    <a:pt x="179" y="1258"/>
                  </a:lnTo>
                  <a:lnTo>
                    <a:pt x="219" y="1270"/>
                  </a:lnTo>
                  <a:lnTo>
                    <a:pt x="259" y="1276"/>
                  </a:lnTo>
                  <a:lnTo>
                    <a:pt x="259" y="1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8" name="Freeform 18"/>
            <p:cNvSpPr>
              <a:spLocks/>
            </p:cNvSpPr>
            <p:nvPr/>
          </p:nvSpPr>
          <p:spPr bwMode="auto">
            <a:xfrm>
              <a:off x="7330238" y="2914716"/>
              <a:ext cx="166182" cy="135610"/>
            </a:xfrm>
            <a:custGeom>
              <a:avLst/>
              <a:gdLst>
                <a:gd name="T0" fmla="*/ 111 w 1003"/>
                <a:gd name="T1" fmla="*/ 604 h 827"/>
                <a:gd name="T2" fmla="*/ 194 w 1003"/>
                <a:gd name="T3" fmla="*/ 603 h 827"/>
                <a:gd name="T4" fmla="*/ 222 w 1003"/>
                <a:gd name="T5" fmla="*/ 603 h 827"/>
                <a:gd name="T6" fmla="*/ 262 w 1003"/>
                <a:gd name="T7" fmla="*/ 616 h 827"/>
                <a:gd name="T8" fmla="*/ 278 w 1003"/>
                <a:gd name="T9" fmla="*/ 658 h 827"/>
                <a:gd name="T10" fmla="*/ 284 w 1003"/>
                <a:gd name="T11" fmla="*/ 706 h 827"/>
                <a:gd name="T12" fmla="*/ 302 w 1003"/>
                <a:gd name="T13" fmla="*/ 777 h 827"/>
                <a:gd name="T14" fmla="*/ 314 w 1003"/>
                <a:gd name="T15" fmla="*/ 799 h 827"/>
                <a:gd name="T16" fmla="*/ 337 w 1003"/>
                <a:gd name="T17" fmla="*/ 821 h 827"/>
                <a:gd name="T18" fmla="*/ 367 w 1003"/>
                <a:gd name="T19" fmla="*/ 827 h 827"/>
                <a:gd name="T20" fmla="*/ 403 w 1003"/>
                <a:gd name="T21" fmla="*/ 821 h 827"/>
                <a:gd name="T22" fmla="*/ 660 w 1003"/>
                <a:gd name="T23" fmla="*/ 742 h 827"/>
                <a:gd name="T24" fmla="*/ 681 w 1003"/>
                <a:gd name="T25" fmla="*/ 734 h 827"/>
                <a:gd name="T26" fmla="*/ 719 w 1003"/>
                <a:gd name="T27" fmla="*/ 698 h 827"/>
                <a:gd name="T28" fmla="*/ 773 w 1003"/>
                <a:gd name="T29" fmla="*/ 644 h 827"/>
                <a:gd name="T30" fmla="*/ 815 w 1003"/>
                <a:gd name="T31" fmla="*/ 616 h 827"/>
                <a:gd name="T32" fmla="*/ 888 w 1003"/>
                <a:gd name="T33" fmla="*/ 547 h 827"/>
                <a:gd name="T34" fmla="*/ 976 w 1003"/>
                <a:gd name="T35" fmla="*/ 443 h 827"/>
                <a:gd name="T36" fmla="*/ 992 w 1003"/>
                <a:gd name="T37" fmla="*/ 420 h 827"/>
                <a:gd name="T38" fmla="*/ 1003 w 1003"/>
                <a:gd name="T39" fmla="*/ 380 h 827"/>
                <a:gd name="T40" fmla="*/ 996 w 1003"/>
                <a:gd name="T41" fmla="*/ 336 h 827"/>
                <a:gd name="T42" fmla="*/ 982 w 1003"/>
                <a:gd name="T43" fmla="*/ 290 h 827"/>
                <a:gd name="T44" fmla="*/ 958 w 1003"/>
                <a:gd name="T45" fmla="*/ 221 h 827"/>
                <a:gd name="T46" fmla="*/ 938 w 1003"/>
                <a:gd name="T47" fmla="*/ 197 h 827"/>
                <a:gd name="T48" fmla="*/ 912 w 1003"/>
                <a:gd name="T49" fmla="*/ 189 h 827"/>
                <a:gd name="T50" fmla="*/ 890 w 1003"/>
                <a:gd name="T51" fmla="*/ 193 h 827"/>
                <a:gd name="T52" fmla="*/ 862 w 1003"/>
                <a:gd name="T53" fmla="*/ 203 h 827"/>
                <a:gd name="T54" fmla="*/ 809 w 1003"/>
                <a:gd name="T55" fmla="*/ 221 h 827"/>
                <a:gd name="T56" fmla="*/ 797 w 1003"/>
                <a:gd name="T57" fmla="*/ 219 h 827"/>
                <a:gd name="T58" fmla="*/ 652 w 1003"/>
                <a:gd name="T59" fmla="*/ 149 h 827"/>
                <a:gd name="T60" fmla="*/ 610 w 1003"/>
                <a:gd name="T61" fmla="*/ 129 h 827"/>
                <a:gd name="T62" fmla="*/ 590 w 1003"/>
                <a:gd name="T63" fmla="*/ 127 h 827"/>
                <a:gd name="T64" fmla="*/ 560 w 1003"/>
                <a:gd name="T65" fmla="*/ 129 h 827"/>
                <a:gd name="T66" fmla="*/ 506 w 1003"/>
                <a:gd name="T67" fmla="*/ 119 h 827"/>
                <a:gd name="T68" fmla="*/ 437 w 1003"/>
                <a:gd name="T69" fmla="*/ 80 h 827"/>
                <a:gd name="T70" fmla="*/ 377 w 1003"/>
                <a:gd name="T71" fmla="*/ 22 h 827"/>
                <a:gd name="T72" fmla="*/ 351 w 1003"/>
                <a:gd name="T73" fmla="*/ 2 h 827"/>
                <a:gd name="T74" fmla="*/ 339 w 1003"/>
                <a:gd name="T75" fmla="*/ 0 h 827"/>
                <a:gd name="T76" fmla="*/ 322 w 1003"/>
                <a:gd name="T77" fmla="*/ 10 h 827"/>
                <a:gd name="T78" fmla="*/ 306 w 1003"/>
                <a:gd name="T79" fmla="*/ 30 h 827"/>
                <a:gd name="T80" fmla="*/ 262 w 1003"/>
                <a:gd name="T81" fmla="*/ 92 h 827"/>
                <a:gd name="T82" fmla="*/ 216 w 1003"/>
                <a:gd name="T83" fmla="*/ 119 h 827"/>
                <a:gd name="T84" fmla="*/ 182 w 1003"/>
                <a:gd name="T85" fmla="*/ 121 h 827"/>
                <a:gd name="T86" fmla="*/ 176 w 1003"/>
                <a:gd name="T87" fmla="*/ 119 h 827"/>
                <a:gd name="T88" fmla="*/ 153 w 1003"/>
                <a:gd name="T89" fmla="*/ 123 h 827"/>
                <a:gd name="T90" fmla="*/ 131 w 1003"/>
                <a:gd name="T91" fmla="*/ 135 h 827"/>
                <a:gd name="T92" fmla="*/ 139 w 1003"/>
                <a:gd name="T93" fmla="*/ 163 h 827"/>
                <a:gd name="T94" fmla="*/ 153 w 1003"/>
                <a:gd name="T95" fmla="*/ 209 h 827"/>
                <a:gd name="T96" fmla="*/ 69 w 1003"/>
                <a:gd name="T97" fmla="*/ 259 h 827"/>
                <a:gd name="T98" fmla="*/ 41 w 1003"/>
                <a:gd name="T99" fmla="*/ 324 h 827"/>
                <a:gd name="T100" fmla="*/ 11 w 1003"/>
                <a:gd name="T101" fmla="*/ 366 h 827"/>
                <a:gd name="T102" fmla="*/ 5 w 1003"/>
                <a:gd name="T103" fmla="*/ 416 h 827"/>
                <a:gd name="T104" fmla="*/ 11 w 1003"/>
                <a:gd name="T105" fmla="*/ 430 h 827"/>
                <a:gd name="T106" fmla="*/ 33 w 1003"/>
                <a:gd name="T107" fmla="*/ 467 h 827"/>
                <a:gd name="T108" fmla="*/ 57 w 1003"/>
                <a:gd name="T109" fmla="*/ 509 h 827"/>
                <a:gd name="T110" fmla="*/ 65 w 1003"/>
                <a:gd name="T111" fmla="*/ 523 h 827"/>
                <a:gd name="T112" fmla="*/ 73 w 1003"/>
                <a:gd name="T113" fmla="*/ 535 h 827"/>
                <a:gd name="T114" fmla="*/ 73 w 1003"/>
                <a:gd name="T115" fmla="*/ 557 h 827"/>
                <a:gd name="T116" fmla="*/ 63 w 1003"/>
                <a:gd name="T117" fmla="*/ 577 h 827"/>
                <a:gd name="T118" fmla="*/ 55 w 1003"/>
                <a:gd name="T119" fmla="*/ 583 h 827"/>
                <a:gd name="T120" fmla="*/ 45 w 1003"/>
                <a:gd name="T121" fmla="*/ 587 h 827"/>
                <a:gd name="T122" fmla="*/ 57 w 1003"/>
                <a:gd name="T123" fmla="*/ 599 h 827"/>
                <a:gd name="T124" fmla="*/ 99 w 1003"/>
                <a:gd name="T125" fmla="*/ 604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3" h="827">
                  <a:moveTo>
                    <a:pt x="99" y="604"/>
                  </a:moveTo>
                  <a:lnTo>
                    <a:pt x="99" y="604"/>
                  </a:lnTo>
                  <a:lnTo>
                    <a:pt x="111" y="604"/>
                  </a:lnTo>
                  <a:lnTo>
                    <a:pt x="111" y="604"/>
                  </a:lnTo>
                  <a:lnTo>
                    <a:pt x="194" y="603"/>
                  </a:lnTo>
                  <a:lnTo>
                    <a:pt x="194" y="603"/>
                  </a:lnTo>
                  <a:lnTo>
                    <a:pt x="200" y="603"/>
                  </a:lnTo>
                  <a:lnTo>
                    <a:pt x="200" y="603"/>
                  </a:lnTo>
                  <a:lnTo>
                    <a:pt x="222" y="603"/>
                  </a:lnTo>
                  <a:lnTo>
                    <a:pt x="240" y="604"/>
                  </a:lnTo>
                  <a:lnTo>
                    <a:pt x="252" y="608"/>
                  </a:lnTo>
                  <a:lnTo>
                    <a:pt x="262" y="616"/>
                  </a:lnTo>
                  <a:lnTo>
                    <a:pt x="270" y="626"/>
                  </a:lnTo>
                  <a:lnTo>
                    <a:pt x="276" y="640"/>
                  </a:lnTo>
                  <a:lnTo>
                    <a:pt x="278" y="658"/>
                  </a:lnTo>
                  <a:lnTo>
                    <a:pt x="282" y="680"/>
                  </a:lnTo>
                  <a:lnTo>
                    <a:pt x="282" y="680"/>
                  </a:lnTo>
                  <a:lnTo>
                    <a:pt x="284" y="706"/>
                  </a:lnTo>
                  <a:lnTo>
                    <a:pt x="288" y="730"/>
                  </a:lnTo>
                  <a:lnTo>
                    <a:pt x="294" y="754"/>
                  </a:lnTo>
                  <a:lnTo>
                    <a:pt x="302" y="777"/>
                  </a:lnTo>
                  <a:lnTo>
                    <a:pt x="302" y="777"/>
                  </a:lnTo>
                  <a:lnTo>
                    <a:pt x="308" y="789"/>
                  </a:lnTo>
                  <a:lnTo>
                    <a:pt x="314" y="799"/>
                  </a:lnTo>
                  <a:lnTo>
                    <a:pt x="322" y="809"/>
                  </a:lnTo>
                  <a:lnTo>
                    <a:pt x="330" y="815"/>
                  </a:lnTo>
                  <a:lnTo>
                    <a:pt x="337" y="821"/>
                  </a:lnTo>
                  <a:lnTo>
                    <a:pt x="345" y="825"/>
                  </a:lnTo>
                  <a:lnTo>
                    <a:pt x="355" y="827"/>
                  </a:lnTo>
                  <a:lnTo>
                    <a:pt x="367" y="827"/>
                  </a:lnTo>
                  <a:lnTo>
                    <a:pt x="367" y="827"/>
                  </a:lnTo>
                  <a:lnTo>
                    <a:pt x="383" y="825"/>
                  </a:lnTo>
                  <a:lnTo>
                    <a:pt x="403" y="821"/>
                  </a:lnTo>
                  <a:lnTo>
                    <a:pt x="403" y="821"/>
                  </a:lnTo>
                  <a:lnTo>
                    <a:pt x="532" y="781"/>
                  </a:lnTo>
                  <a:lnTo>
                    <a:pt x="660" y="742"/>
                  </a:lnTo>
                  <a:lnTo>
                    <a:pt x="660" y="742"/>
                  </a:lnTo>
                  <a:lnTo>
                    <a:pt x="671" y="738"/>
                  </a:lnTo>
                  <a:lnTo>
                    <a:pt x="681" y="734"/>
                  </a:lnTo>
                  <a:lnTo>
                    <a:pt x="699" y="720"/>
                  </a:lnTo>
                  <a:lnTo>
                    <a:pt x="699" y="720"/>
                  </a:lnTo>
                  <a:lnTo>
                    <a:pt x="719" y="698"/>
                  </a:lnTo>
                  <a:lnTo>
                    <a:pt x="741" y="674"/>
                  </a:lnTo>
                  <a:lnTo>
                    <a:pt x="761" y="652"/>
                  </a:lnTo>
                  <a:lnTo>
                    <a:pt x="773" y="644"/>
                  </a:lnTo>
                  <a:lnTo>
                    <a:pt x="785" y="636"/>
                  </a:lnTo>
                  <a:lnTo>
                    <a:pt x="785" y="636"/>
                  </a:lnTo>
                  <a:lnTo>
                    <a:pt x="815" y="616"/>
                  </a:lnTo>
                  <a:lnTo>
                    <a:pt x="840" y="597"/>
                  </a:lnTo>
                  <a:lnTo>
                    <a:pt x="864" y="573"/>
                  </a:lnTo>
                  <a:lnTo>
                    <a:pt x="888" y="547"/>
                  </a:lnTo>
                  <a:lnTo>
                    <a:pt x="932" y="495"/>
                  </a:lnTo>
                  <a:lnTo>
                    <a:pt x="954" y="469"/>
                  </a:lnTo>
                  <a:lnTo>
                    <a:pt x="976" y="443"/>
                  </a:lnTo>
                  <a:lnTo>
                    <a:pt x="976" y="443"/>
                  </a:lnTo>
                  <a:lnTo>
                    <a:pt x="986" y="432"/>
                  </a:lnTo>
                  <a:lnTo>
                    <a:pt x="992" y="420"/>
                  </a:lnTo>
                  <a:lnTo>
                    <a:pt x="998" y="408"/>
                  </a:lnTo>
                  <a:lnTo>
                    <a:pt x="1001" y="394"/>
                  </a:lnTo>
                  <a:lnTo>
                    <a:pt x="1003" y="380"/>
                  </a:lnTo>
                  <a:lnTo>
                    <a:pt x="1003" y="366"/>
                  </a:lnTo>
                  <a:lnTo>
                    <a:pt x="1000" y="352"/>
                  </a:lnTo>
                  <a:lnTo>
                    <a:pt x="996" y="336"/>
                  </a:lnTo>
                  <a:lnTo>
                    <a:pt x="996" y="336"/>
                  </a:lnTo>
                  <a:lnTo>
                    <a:pt x="988" y="314"/>
                  </a:lnTo>
                  <a:lnTo>
                    <a:pt x="982" y="290"/>
                  </a:lnTo>
                  <a:lnTo>
                    <a:pt x="968" y="245"/>
                  </a:lnTo>
                  <a:lnTo>
                    <a:pt x="968" y="245"/>
                  </a:lnTo>
                  <a:lnTo>
                    <a:pt x="958" y="221"/>
                  </a:lnTo>
                  <a:lnTo>
                    <a:pt x="952" y="211"/>
                  </a:lnTo>
                  <a:lnTo>
                    <a:pt x="946" y="203"/>
                  </a:lnTo>
                  <a:lnTo>
                    <a:pt x="938" y="197"/>
                  </a:lnTo>
                  <a:lnTo>
                    <a:pt x="930" y="191"/>
                  </a:lnTo>
                  <a:lnTo>
                    <a:pt x="922" y="189"/>
                  </a:lnTo>
                  <a:lnTo>
                    <a:pt x="912" y="189"/>
                  </a:lnTo>
                  <a:lnTo>
                    <a:pt x="912" y="189"/>
                  </a:lnTo>
                  <a:lnTo>
                    <a:pt x="902" y="189"/>
                  </a:lnTo>
                  <a:lnTo>
                    <a:pt x="890" y="193"/>
                  </a:lnTo>
                  <a:lnTo>
                    <a:pt x="876" y="197"/>
                  </a:lnTo>
                  <a:lnTo>
                    <a:pt x="862" y="203"/>
                  </a:lnTo>
                  <a:lnTo>
                    <a:pt x="862" y="203"/>
                  </a:lnTo>
                  <a:lnTo>
                    <a:pt x="836" y="215"/>
                  </a:lnTo>
                  <a:lnTo>
                    <a:pt x="821" y="219"/>
                  </a:lnTo>
                  <a:lnTo>
                    <a:pt x="809" y="221"/>
                  </a:lnTo>
                  <a:lnTo>
                    <a:pt x="809" y="221"/>
                  </a:lnTo>
                  <a:lnTo>
                    <a:pt x="797" y="219"/>
                  </a:lnTo>
                  <a:lnTo>
                    <a:pt x="797" y="219"/>
                  </a:lnTo>
                  <a:lnTo>
                    <a:pt x="759" y="205"/>
                  </a:lnTo>
                  <a:lnTo>
                    <a:pt x="723" y="187"/>
                  </a:lnTo>
                  <a:lnTo>
                    <a:pt x="652" y="149"/>
                  </a:lnTo>
                  <a:lnTo>
                    <a:pt x="652" y="149"/>
                  </a:lnTo>
                  <a:lnTo>
                    <a:pt x="624" y="135"/>
                  </a:lnTo>
                  <a:lnTo>
                    <a:pt x="610" y="129"/>
                  </a:lnTo>
                  <a:lnTo>
                    <a:pt x="596" y="127"/>
                  </a:lnTo>
                  <a:lnTo>
                    <a:pt x="596" y="127"/>
                  </a:lnTo>
                  <a:lnTo>
                    <a:pt x="590" y="127"/>
                  </a:lnTo>
                  <a:lnTo>
                    <a:pt x="590" y="127"/>
                  </a:lnTo>
                  <a:lnTo>
                    <a:pt x="560" y="129"/>
                  </a:lnTo>
                  <a:lnTo>
                    <a:pt x="560" y="129"/>
                  </a:lnTo>
                  <a:lnTo>
                    <a:pt x="546" y="129"/>
                  </a:lnTo>
                  <a:lnTo>
                    <a:pt x="532" y="127"/>
                  </a:lnTo>
                  <a:lnTo>
                    <a:pt x="506" y="119"/>
                  </a:lnTo>
                  <a:lnTo>
                    <a:pt x="483" y="109"/>
                  </a:lnTo>
                  <a:lnTo>
                    <a:pt x="459" y="96"/>
                  </a:lnTo>
                  <a:lnTo>
                    <a:pt x="437" y="80"/>
                  </a:lnTo>
                  <a:lnTo>
                    <a:pt x="417" y="62"/>
                  </a:lnTo>
                  <a:lnTo>
                    <a:pt x="377" y="22"/>
                  </a:lnTo>
                  <a:lnTo>
                    <a:pt x="377" y="22"/>
                  </a:lnTo>
                  <a:lnTo>
                    <a:pt x="369" y="14"/>
                  </a:lnTo>
                  <a:lnTo>
                    <a:pt x="361" y="8"/>
                  </a:lnTo>
                  <a:lnTo>
                    <a:pt x="351" y="2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30" y="4"/>
                  </a:lnTo>
                  <a:lnTo>
                    <a:pt x="322" y="10"/>
                  </a:lnTo>
                  <a:lnTo>
                    <a:pt x="314" y="20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286" y="62"/>
                  </a:lnTo>
                  <a:lnTo>
                    <a:pt x="274" y="78"/>
                  </a:lnTo>
                  <a:lnTo>
                    <a:pt x="262" y="92"/>
                  </a:lnTo>
                  <a:lnTo>
                    <a:pt x="250" y="104"/>
                  </a:lnTo>
                  <a:lnTo>
                    <a:pt x="234" y="113"/>
                  </a:lnTo>
                  <a:lnTo>
                    <a:pt x="216" y="119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82" y="121"/>
                  </a:lnTo>
                  <a:lnTo>
                    <a:pt x="182" y="121"/>
                  </a:lnTo>
                  <a:lnTo>
                    <a:pt x="176" y="119"/>
                  </a:lnTo>
                  <a:lnTo>
                    <a:pt x="176" y="119"/>
                  </a:lnTo>
                  <a:lnTo>
                    <a:pt x="165" y="121"/>
                  </a:lnTo>
                  <a:lnTo>
                    <a:pt x="153" y="123"/>
                  </a:lnTo>
                  <a:lnTo>
                    <a:pt x="153" y="123"/>
                  </a:lnTo>
                  <a:lnTo>
                    <a:pt x="139" y="129"/>
                  </a:lnTo>
                  <a:lnTo>
                    <a:pt x="135" y="131"/>
                  </a:lnTo>
                  <a:lnTo>
                    <a:pt x="131" y="135"/>
                  </a:lnTo>
                  <a:lnTo>
                    <a:pt x="131" y="141"/>
                  </a:lnTo>
                  <a:lnTo>
                    <a:pt x="131" y="147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47" y="185"/>
                  </a:lnTo>
                  <a:lnTo>
                    <a:pt x="153" y="209"/>
                  </a:lnTo>
                  <a:lnTo>
                    <a:pt x="163" y="259"/>
                  </a:lnTo>
                  <a:lnTo>
                    <a:pt x="163" y="259"/>
                  </a:lnTo>
                  <a:lnTo>
                    <a:pt x="69" y="259"/>
                  </a:lnTo>
                  <a:lnTo>
                    <a:pt x="69" y="259"/>
                  </a:lnTo>
                  <a:lnTo>
                    <a:pt x="49" y="304"/>
                  </a:lnTo>
                  <a:lnTo>
                    <a:pt x="41" y="324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11" y="366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5" y="416"/>
                  </a:lnTo>
                  <a:lnTo>
                    <a:pt x="5" y="416"/>
                  </a:lnTo>
                  <a:lnTo>
                    <a:pt x="7" y="424"/>
                  </a:lnTo>
                  <a:lnTo>
                    <a:pt x="11" y="430"/>
                  </a:lnTo>
                  <a:lnTo>
                    <a:pt x="21" y="447"/>
                  </a:lnTo>
                  <a:lnTo>
                    <a:pt x="21" y="447"/>
                  </a:lnTo>
                  <a:lnTo>
                    <a:pt x="33" y="467"/>
                  </a:lnTo>
                  <a:lnTo>
                    <a:pt x="33" y="467"/>
                  </a:lnTo>
                  <a:lnTo>
                    <a:pt x="57" y="509"/>
                  </a:lnTo>
                  <a:lnTo>
                    <a:pt x="57" y="509"/>
                  </a:lnTo>
                  <a:lnTo>
                    <a:pt x="61" y="517"/>
                  </a:lnTo>
                  <a:lnTo>
                    <a:pt x="61" y="517"/>
                  </a:lnTo>
                  <a:lnTo>
                    <a:pt x="65" y="523"/>
                  </a:lnTo>
                  <a:lnTo>
                    <a:pt x="65" y="523"/>
                  </a:lnTo>
                  <a:lnTo>
                    <a:pt x="69" y="529"/>
                  </a:lnTo>
                  <a:lnTo>
                    <a:pt x="73" y="535"/>
                  </a:lnTo>
                  <a:lnTo>
                    <a:pt x="73" y="543"/>
                  </a:lnTo>
                  <a:lnTo>
                    <a:pt x="73" y="551"/>
                  </a:lnTo>
                  <a:lnTo>
                    <a:pt x="73" y="557"/>
                  </a:lnTo>
                  <a:lnTo>
                    <a:pt x="71" y="565"/>
                  </a:lnTo>
                  <a:lnTo>
                    <a:pt x="67" y="571"/>
                  </a:lnTo>
                  <a:lnTo>
                    <a:pt x="63" y="577"/>
                  </a:lnTo>
                  <a:lnTo>
                    <a:pt x="61" y="577"/>
                  </a:lnTo>
                  <a:lnTo>
                    <a:pt x="61" y="577"/>
                  </a:lnTo>
                  <a:lnTo>
                    <a:pt x="55" y="583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57" y="599"/>
                  </a:lnTo>
                  <a:lnTo>
                    <a:pt x="57" y="599"/>
                  </a:lnTo>
                  <a:lnTo>
                    <a:pt x="77" y="603"/>
                  </a:lnTo>
                  <a:lnTo>
                    <a:pt x="99" y="604"/>
                  </a:lnTo>
                  <a:lnTo>
                    <a:pt x="99" y="6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9" name="Freeform 19"/>
            <p:cNvSpPr>
              <a:spLocks/>
            </p:cNvSpPr>
            <p:nvPr/>
          </p:nvSpPr>
          <p:spPr bwMode="auto">
            <a:xfrm>
              <a:off x="7198022" y="2945052"/>
              <a:ext cx="137684" cy="206284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70" name="Freeform 20"/>
            <p:cNvSpPr>
              <a:spLocks/>
            </p:cNvSpPr>
            <p:nvPr/>
          </p:nvSpPr>
          <p:spPr bwMode="auto">
            <a:xfrm>
              <a:off x="7108221" y="2932262"/>
              <a:ext cx="131388" cy="145777"/>
            </a:xfrm>
            <a:custGeom>
              <a:avLst/>
              <a:gdLst>
                <a:gd name="T0" fmla="*/ 501 w 793"/>
                <a:gd name="T1" fmla="*/ 810 h 889"/>
                <a:gd name="T2" fmla="*/ 511 w 793"/>
                <a:gd name="T3" fmla="*/ 776 h 889"/>
                <a:gd name="T4" fmla="*/ 538 w 793"/>
                <a:gd name="T5" fmla="*/ 756 h 889"/>
                <a:gd name="T6" fmla="*/ 612 w 793"/>
                <a:gd name="T7" fmla="*/ 736 h 889"/>
                <a:gd name="T8" fmla="*/ 652 w 793"/>
                <a:gd name="T9" fmla="*/ 724 h 889"/>
                <a:gd name="T10" fmla="*/ 681 w 793"/>
                <a:gd name="T11" fmla="*/ 696 h 889"/>
                <a:gd name="T12" fmla="*/ 679 w 793"/>
                <a:gd name="T13" fmla="*/ 643 h 889"/>
                <a:gd name="T14" fmla="*/ 674 w 793"/>
                <a:gd name="T15" fmla="*/ 599 h 889"/>
                <a:gd name="T16" fmla="*/ 679 w 793"/>
                <a:gd name="T17" fmla="*/ 559 h 889"/>
                <a:gd name="T18" fmla="*/ 719 w 793"/>
                <a:gd name="T19" fmla="*/ 496 h 889"/>
                <a:gd name="T20" fmla="*/ 765 w 793"/>
                <a:gd name="T21" fmla="*/ 456 h 889"/>
                <a:gd name="T22" fmla="*/ 725 w 793"/>
                <a:gd name="T23" fmla="*/ 400 h 889"/>
                <a:gd name="T24" fmla="*/ 711 w 793"/>
                <a:gd name="T25" fmla="*/ 368 h 889"/>
                <a:gd name="T26" fmla="*/ 713 w 793"/>
                <a:gd name="T27" fmla="*/ 360 h 889"/>
                <a:gd name="T28" fmla="*/ 781 w 793"/>
                <a:gd name="T29" fmla="*/ 203 h 889"/>
                <a:gd name="T30" fmla="*/ 791 w 793"/>
                <a:gd name="T31" fmla="*/ 164 h 889"/>
                <a:gd name="T32" fmla="*/ 785 w 793"/>
                <a:gd name="T33" fmla="*/ 94 h 889"/>
                <a:gd name="T34" fmla="*/ 765 w 793"/>
                <a:gd name="T35" fmla="*/ 60 h 889"/>
                <a:gd name="T36" fmla="*/ 749 w 793"/>
                <a:gd name="T37" fmla="*/ 52 h 889"/>
                <a:gd name="T38" fmla="*/ 664 w 793"/>
                <a:gd name="T39" fmla="*/ 22 h 889"/>
                <a:gd name="T40" fmla="*/ 608 w 793"/>
                <a:gd name="T41" fmla="*/ 14 h 889"/>
                <a:gd name="T42" fmla="*/ 572 w 793"/>
                <a:gd name="T43" fmla="*/ 18 h 889"/>
                <a:gd name="T44" fmla="*/ 536 w 793"/>
                <a:gd name="T45" fmla="*/ 34 h 889"/>
                <a:gd name="T46" fmla="*/ 491 w 793"/>
                <a:gd name="T47" fmla="*/ 46 h 889"/>
                <a:gd name="T48" fmla="*/ 455 w 793"/>
                <a:gd name="T49" fmla="*/ 46 h 889"/>
                <a:gd name="T50" fmla="*/ 425 w 793"/>
                <a:gd name="T51" fmla="*/ 36 h 889"/>
                <a:gd name="T52" fmla="*/ 409 w 793"/>
                <a:gd name="T53" fmla="*/ 16 h 889"/>
                <a:gd name="T54" fmla="*/ 377 w 793"/>
                <a:gd name="T55" fmla="*/ 0 h 889"/>
                <a:gd name="T56" fmla="*/ 351 w 793"/>
                <a:gd name="T57" fmla="*/ 6 h 889"/>
                <a:gd name="T58" fmla="*/ 332 w 793"/>
                <a:gd name="T59" fmla="*/ 46 h 889"/>
                <a:gd name="T60" fmla="*/ 332 w 793"/>
                <a:gd name="T61" fmla="*/ 66 h 889"/>
                <a:gd name="T62" fmla="*/ 280 w 793"/>
                <a:gd name="T63" fmla="*/ 134 h 889"/>
                <a:gd name="T64" fmla="*/ 214 w 793"/>
                <a:gd name="T65" fmla="*/ 219 h 889"/>
                <a:gd name="T66" fmla="*/ 181 w 793"/>
                <a:gd name="T67" fmla="*/ 265 h 889"/>
                <a:gd name="T68" fmla="*/ 171 w 793"/>
                <a:gd name="T69" fmla="*/ 295 h 889"/>
                <a:gd name="T70" fmla="*/ 131 w 793"/>
                <a:gd name="T71" fmla="*/ 382 h 889"/>
                <a:gd name="T72" fmla="*/ 57 w 793"/>
                <a:gd name="T73" fmla="*/ 472 h 889"/>
                <a:gd name="T74" fmla="*/ 0 w 793"/>
                <a:gd name="T75" fmla="*/ 523 h 889"/>
                <a:gd name="T76" fmla="*/ 75 w 793"/>
                <a:gd name="T77" fmla="*/ 553 h 889"/>
                <a:gd name="T78" fmla="*/ 95 w 793"/>
                <a:gd name="T79" fmla="*/ 567 h 889"/>
                <a:gd name="T80" fmla="*/ 177 w 793"/>
                <a:gd name="T81" fmla="*/ 629 h 889"/>
                <a:gd name="T82" fmla="*/ 264 w 793"/>
                <a:gd name="T83" fmla="*/ 670 h 889"/>
                <a:gd name="T84" fmla="*/ 330 w 793"/>
                <a:gd name="T85" fmla="*/ 678 h 889"/>
                <a:gd name="T86" fmla="*/ 381 w 793"/>
                <a:gd name="T87" fmla="*/ 674 h 889"/>
                <a:gd name="T88" fmla="*/ 383 w 793"/>
                <a:gd name="T89" fmla="*/ 728 h 889"/>
                <a:gd name="T90" fmla="*/ 346 w 793"/>
                <a:gd name="T91" fmla="*/ 780 h 889"/>
                <a:gd name="T92" fmla="*/ 391 w 793"/>
                <a:gd name="T93" fmla="*/ 841 h 889"/>
                <a:gd name="T94" fmla="*/ 421 w 793"/>
                <a:gd name="T95" fmla="*/ 871 h 889"/>
                <a:gd name="T96" fmla="*/ 459 w 793"/>
                <a:gd name="T97" fmla="*/ 889 h 889"/>
                <a:gd name="T98" fmla="*/ 461 w 793"/>
                <a:gd name="T99" fmla="*/ 889 h 889"/>
                <a:gd name="T100" fmla="*/ 495 w 793"/>
                <a:gd name="T101" fmla="*/ 849 h 889"/>
                <a:gd name="T102" fmla="*/ 501 w 793"/>
                <a:gd name="T103" fmla="*/ 826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3" h="889">
                  <a:moveTo>
                    <a:pt x="501" y="826"/>
                  </a:moveTo>
                  <a:lnTo>
                    <a:pt x="501" y="826"/>
                  </a:lnTo>
                  <a:lnTo>
                    <a:pt x="501" y="810"/>
                  </a:lnTo>
                  <a:lnTo>
                    <a:pt x="503" y="796"/>
                  </a:lnTo>
                  <a:lnTo>
                    <a:pt x="507" y="786"/>
                  </a:lnTo>
                  <a:lnTo>
                    <a:pt x="511" y="776"/>
                  </a:lnTo>
                  <a:lnTo>
                    <a:pt x="518" y="768"/>
                  </a:lnTo>
                  <a:lnTo>
                    <a:pt x="526" y="762"/>
                  </a:lnTo>
                  <a:lnTo>
                    <a:pt x="538" y="756"/>
                  </a:lnTo>
                  <a:lnTo>
                    <a:pt x="552" y="752"/>
                  </a:lnTo>
                  <a:lnTo>
                    <a:pt x="552" y="752"/>
                  </a:lnTo>
                  <a:lnTo>
                    <a:pt x="612" y="736"/>
                  </a:lnTo>
                  <a:lnTo>
                    <a:pt x="612" y="736"/>
                  </a:lnTo>
                  <a:lnTo>
                    <a:pt x="634" y="730"/>
                  </a:lnTo>
                  <a:lnTo>
                    <a:pt x="652" y="724"/>
                  </a:lnTo>
                  <a:lnTo>
                    <a:pt x="666" y="718"/>
                  </a:lnTo>
                  <a:lnTo>
                    <a:pt x="676" y="708"/>
                  </a:lnTo>
                  <a:lnTo>
                    <a:pt x="681" y="696"/>
                  </a:lnTo>
                  <a:lnTo>
                    <a:pt x="683" y="682"/>
                  </a:lnTo>
                  <a:lnTo>
                    <a:pt x="683" y="664"/>
                  </a:lnTo>
                  <a:lnTo>
                    <a:pt x="679" y="643"/>
                  </a:lnTo>
                  <a:lnTo>
                    <a:pt x="679" y="643"/>
                  </a:lnTo>
                  <a:lnTo>
                    <a:pt x="674" y="613"/>
                  </a:lnTo>
                  <a:lnTo>
                    <a:pt x="674" y="599"/>
                  </a:lnTo>
                  <a:lnTo>
                    <a:pt x="676" y="585"/>
                  </a:lnTo>
                  <a:lnTo>
                    <a:pt x="678" y="573"/>
                  </a:lnTo>
                  <a:lnTo>
                    <a:pt x="679" y="559"/>
                  </a:lnTo>
                  <a:lnTo>
                    <a:pt x="689" y="537"/>
                  </a:lnTo>
                  <a:lnTo>
                    <a:pt x="703" y="515"/>
                  </a:lnTo>
                  <a:lnTo>
                    <a:pt x="719" y="496"/>
                  </a:lnTo>
                  <a:lnTo>
                    <a:pt x="741" y="476"/>
                  </a:lnTo>
                  <a:lnTo>
                    <a:pt x="765" y="456"/>
                  </a:lnTo>
                  <a:lnTo>
                    <a:pt x="765" y="456"/>
                  </a:lnTo>
                  <a:lnTo>
                    <a:pt x="745" y="428"/>
                  </a:lnTo>
                  <a:lnTo>
                    <a:pt x="725" y="400"/>
                  </a:lnTo>
                  <a:lnTo>
                    <a:pt x="725" y="400"/>
                  </a:lnTo>
                  <a:lnTo>
                    <a:pt x="719" y="390"/>
                  </a:lnTo>
                  <a:lnTo>
                    <a:pt x="715" y="380"/>
                  </a:lnTo>
                  <a:lnTo>
                    <a:pt x="711" y="368"/>
                  </a:lnTo>
                  <a:lnTo>
                    <a:pt x="711" y="364"/>
                  </a:lnTo>
                  <a:lnTo>
                    <a:pt x="713" y="360"/>
                  </a:lnTo>
                  <a:lnTo>
                    <a:pt x="713" y="360"/>
                  </a:lnTo>
                  <a:lnTo>
                    <a:pt x="743" y="281"/>
                  </a:lnTo>
                  <a:lnTo>
                    <a:pt x="761" y="241"/>
                  </a:lnTo>
                  <a:lnTo>
                    <a:pt x="781" y="203"/>
                  </a:lnTo>
                  <a:lnTo>
                    <a:pt x="781" y="203"/>
                  </a:lnTo>
                  <a:lnTo>
                    <a:pt x="787" y="183"/>
                  </a:lnTo>
                  <a:lnTo>
                    <a:pt x="791" y="164"/>
                  </a:lnTo>
                  <a:lnTo>
                    <a:pt x="793" y="140"/>
                  </a:lnTo>
                  <a:lnTo>
                    <a:pt x="791" y="116"/>
                  </a:lnTo>
                  <a:lnTo>
                    <a:pt x="785" y="94"/>
                  </a:lnTo>
                  <a:lnTo>
                    <a:pt x="777" y="76"/>
                  </a:lnTo>
                  <a:lnTo>
                    <a:pt x="771" y="68"/>
                  </a:lnTo>
                  <a:lnTo>
                    <a:pt x="765" y="60"/>
                  </a:lnTo>
                  <a:lnTo>
                    <a:pt x="759" y="56"/>
                  </a:lnTo>
                  <a:lnTo>
                    <a:pt x="749" y="52"/>
                  </a:lnTo>
                  <a:lnTo>
                    <a:pt x="749" y="52"/>
                  </a:lnTo>
                  <a:lnTo>
                    <a:pt x="715" y="40"/>
                  </a:lnTo>
                  <a:lnTo>
                    <a:pt x="679" y="28"/>
                  </a:lnTo>
                  <a:lnTo>
                    <a:pt x="664" y="22"/>
                  </a:lnTo>
                  <a:lnTo>
                    <a:pt x="646" y="18"/>
                  </a:lnTo>
                  <a:lnTo>
                    <a:pt x="626" y="16"/>
                  </a:lnTo>
                  <a:lnTo>
                    <a:pt x="608" y="14"/>
                  </a:lnTo>
                  <a:lnTo>
                    <a:pt x="608" y="14"/>
                  </a:lnTo>
                  <a:lnTo>
                    <a:pt x="590" y="16"/>
                  </a:lnTo>
                  <a:lnTo>
                    <a:pt x="572" y="18"/>
                  </a:lnTo>
                  <a:lnTo>
                    <a:pt x="554" y="24"/>
                  </a:lnTo>
                  <a:lnTo>
                    <a:pt x="536" y="34"/>
                  </a:lnTo>
                  <a:lnTo>
                    <a:pt x="536" y="34"/>
                  </a:lnTo>
                  <a:lnTo>
                    <a:pt x="522" y="38"/>
                  </a:lnTo>
                  <a:lnTo>
                    <a:pt x="507" y="42"/>
                  </a:lnTo>
                  <a:lnTo>
                    <a:pt x="491" y="46"/>
                  </a:lnTo>
                  <a:lnTo>
                    <a:pt x="473" y="46"/>
                  </a:lnTo>
                  <a:lnTo>
                    <a:pt x="473" y="46"/>
                  </a:lnTo>
                  <a:lnTo>
                    <a:pt x="455" y="46"/>
                  </a:lnTo>
                  <a:lnTo>
                    <a:pt x="441" y="42"/>
                  </a:lnTo>
                  <a:lnTo>
                    <a:pt x="429" y="38"/>
                  </a:lnTo>
                  <a:lnTo>
                    <a:pt x="425" y="36"/>
                  </a:lnTo>
                  <a:lnTo>
                    <a:pt x="421" y="32"/>
                  </a:lnTo>
                  <a:lnTo>
                    <a:pt x="421" y="32"/>
                  </a:lnTo>
                  <a:lnTo>
                    <a:pt x="409" y="16"/>
                  </a:lnTo>
                  <a:lnTo>
                    <a:pt x="399" y="6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63" y="2"/>
                  </a:lnTo>
                  <a:lnTo>
                    <a:pt x="351" y="6"/>
                  </a:lnTo>
                  <a:lnTo>
                    <a:pt x="328" y="18"/>
                  </a:lnTo>
                  <a:lnTo>
                    <a:pt x="328" y="18"/>
                  </a:lnTo>
                  <a:lnTo>
                    <a:pt x="332" y="46"/>
                  </a:lnTo>
                  <a:lnTo>
                    <a:pt x="334" y="58"/>
                  </a:lnTo>
                  <a:lnTo>
                    <a:pt x="332" y="62"/>
                  </a:lnTo>
                  <a:lnTo>
                    <a:pt x="332" y="66"/>
                  </a:lnTo>
                  <a:lnTo>
                    <a:pt x="332" y="66"/>
                  </a:lnTo>
                  <a:lnTo>
                    <a:pt x="306" y="100"/>
                  </a:lnTo>
                  <a:lnTo>
                    <a:pt x="280" y="134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14" y="219"/>
                  </a:lnTo>
                  <a:lnTo>
                    <a:pt x="198" y="237"/>
                  </a:lnTo>
                  <a:lnTo>
                    <a:pt x="184" y="255"/>
                  </a:lnTo>
                  <a:lnTo>
                    <a:pt x="181" y="26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1" y="295"/>
                  </a:lnTo>
                  <a:lnTo>
                    <a:pt x="165" y="315"/>
                  </a:lnTo>
                  <a:lnTo>
                    <a:pt x="149" y="350"/>
                  </a:lnTo>
                  <a:lnTo>
                    <a:pt x="131" y="382"/>
                  </a:lnTo>
                  <a:lnTo>
                    <a:pt x="109" y="414"/>
                  </a:lnTo>
                  <a:lnTo>
                    <a:pt x="83" y="444"/>
                  </a:lnTo>
                  <a:lnTo>
                    <a:pt x="57" y="472"/>
                  </a:lnTo>
                  <a:lnTo>
                    <a:pt x="29" y="497"/>
                  </a:lnTo>
                  <a:lnTo>
                    <a:pt x="0" y="523"/>
                  </a:lnTo>
                  <a:lnTo>
                    <a:pt x="0" y="523"/>
                  </a:lnTo>
                  <a:lnTo>
                    <a:pt x="25" y="533"/>
                  </a:lnTo>
                  <a:lnTo>
                    <a:pt x="51" y="543"/>
                  </a:lnTo>
                  <a:lnTo>
                    <a:pt x="75" y="553"/>
                  </a:lnTo>
                  <a:lnTo>
                    <a:pt x="85" y="559"/>
                  </a:lnTo>
                  <a:lnTo>
                    <a:pt x="95" y="567"/>
                  </a:lnTo>
                  <a:lnTo>
                    <a:pt x="95" y="567"/>
                  </a:lnTo>
                  <a:lnTo>
                    <a:pt x="123" y="589"/>
                  </a:lnTo>
                  <a:lnTo>
                    <a:pt x="149" y="611"/>
                  </a:lnTo>
                  <a:lnTo>
                    <a:pt x="177" y="629"/>
                  </a:lnTo>
                  <a:lnTo>
                    <a:pt x="204" y="647"/>
                  </a:lnTo>
                  <a:lnTo>
                    <a:pt x="234" y="659"/>
                  </a:lnTo>
                  <a:lnTo>
                    <a:pt x="264" y="670"/>
                  </a:lnTo>
                  <a:lnTo>
                    <a:pt x="296" y="676"/>
                  </a:lnTo>
                  <a:lnTo>
                    <a:pt x="330" y="678"/>
                  </a:lnTo>
                  <a:lnTo>
                    <a:pt x="330" y="678"/>
                  </a:lnTo>
                  <a:lnTo>
                    <a:pt x="355" y="678"/>
                  </a:lnTo>
                  <a:lnTo>
                    <a:pt x="381" y="674"/>
                  </a:lnTo>
                  <a:lnTo>
                    <a:pt x="381" y="674"/>
                  </a:lnTo>
                  <a:lnTo>
                    <a:pt x="387" y="706"/>
                  </a:lnTo>
                  <a:lnTo>
                    <a:pt x="385" y="718"/>
                  </a:lnTo>
                  <a:lnTo>
                    <a:pt x="383" y="728"/>
                  </a:lnTo>
                  <a:lnTo>
                    <a:pt x="379" y="738"/>
                  </a:lnTo>
                  <a:lnTo>
                    <a:pt x="371" y="750"/>
                  </a:lnTo>
                  <a:lnTo>
                    <a:pt x="346" y="780"/>
                  </a:lnTo>
                  <a:lnTo>
                    <a:pt x="346" y="780"/>
                  </a:lnTo>
                  <a:lnTo>
                    <a:pt x="375" y="822"/>
                  </a:lnTo>
                  <a:lnTo>
                    <a:pt x="391" y="841"/>
                  </a:lnTo>
                  <a:lnTo>
                    <a:pt x="409" y="859"/>
                  </a:lnTo>
                  <a:lnTo>
                    <a:pt x="409" y="859"/>
                  </a:lnTo>
                  <a:lnTo>
                    <a:pt x="421" y="871"/>
                  </a:lnTo>
                  <a:lnTo>
                    <a:pt x="435" y="879"/>
                  </a:lnTo>
                  <a:lnTo>
                    <a:pt x="449" y="887"/>
                  </a:lnTo>
                  <a:lnTo>
                    <a:pt x="459" y="889"/>
                  </a:lnTo>
                  <a:lnTo>
                    <a:pt x="459" y="889"/>
                  </a:lnTo>
                  <a:lnTo>
                    <a:pt x="461" y="889"/>
                  </a:lnTo>
                  <a:lnTo>
                    <a:pt x="461" y="889"/>
                  </a:lnTo>
                  <a:lnTo>
                    <a:pt x="475" y="875"/>
                  </a:lnTo>
                  <a:lnTo>
                    <a:pt x="489" y="859"/>
                  </a:lnTo>
                  <a:lnTo>
                    <a:pt x="495" y="849"/>
                  </a:lnTo>
                  <a:lnTo>
                    <a:pt x="499" y="841"/>
                  </a:lnTo>
                  <a:lnTo>
                    <a:pt x="501" y="833"/>
                  </a:lnTo>
                  <a:lnTo>
                    <a:pt x="501" y="826"/>
                  </a:lnTo>
                  <a:lnTo>
                    <a:pt x="501" y="8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sp>
        <p:nvSpPr>
          <p:cNvPr id="71" name="Prostokąt 70"/>
          <p:cNvSpPr/>
          <p:nvPr/>
        </p:nvSpPr>
        <p:spPr>
          <a:xfrm>
            <a:off x="425072" y="2179123"/>
            <a:ext cx="67602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200" b="1" dirty="0">
                <a:solidFill>
                  <a:srgbClr val="002060"/>
                </a:solidFill>
              </a:rPr>
              <a:t>Polska</a:t>
            </a:r>
          </a:p>
        </p:txBody>
      </p:sp>
      <p:sp>
        <p:nvSpPr>
          <p:cNvPr id="72" name="Prostokąt 71"/>
          <p:cNvSpPr/>
          <p:nvPr/>
        </p:nvSpPr>
        <p:spPr>
          <a:xfrm>
            <a:off x="6384931" y="2179123"/>
            <a:ext cx="74362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200" b="1" dirty="0">
                <a:solidFill>
                  <a:srgbClr val="002060"/>
                </a:solidFill>
              </a:rPr>
              <a:t>śląskie</a:t>
            </a:r>
          </a:p>
        </p:txBody>
      </p:sp>
      <p:grpSp>
        <p:nvGrpSpPr>
          <p:cNvPr id="73" name="Grupa 72"/>
          <p:cNvGrpSpPr>
            <a:grpSpLocks noChangeAspect="1"/>
          </p:cNvGrpSpPr>
          <p:nvPr/>
        </p:nvGrpSpPr>
        <p:grpSpPr>
          <a:xfrm>
            <a:off x="6460969" y="1692951"/>
            <a:ext cx="578840" cy="532221"/>
            <a:chOff x="6904263" y="2482470"/>
            <a:chExt cx="770434" cy="708385"/>
          </a:xfrm>
          <a:solidFill>
            <a:schemeClr val="tx2"/>
          </a:solidFill>
        </p:grpSpPr>
        <p:sp>
          <p:nvSpPr>
            <p:cNvPr id="74" name="Freeform 5"/>
            <p:cNvSpPr>
              <a:spLocks/>
            </p:cNvSpPr>
            <p:nvPr/>
          </p:nvSpPr>
          <p:spPr bwMode="auto">
            <a:xfrm>
              <a:off x="7294948" y="2651695"/>
              <a:ext cx="290114" cy="292701"/>
            </a:xfrm>
            <a:custGeom>
              <a:avLst/>
              <a:gdLst>
                <a:gd name="T0" fmla="*/ 1622 w 1751"/>
                <a:gd name="T1" fmla="*/ 809 h 1785"/>
                <a:gd name="T2" fmla="*/ 1459 w 1751"/>
                <a:gd name="T3" fmla="*/ 719 h 1785"/>
                <a:gd name="T4" fmla="*/ 1429 w 1751"/>
                <a:gd name="T5" fmla="*/ 640 h 1785"/>
                <a:gd name="T6" fmla="*/ 1447 w 1751"/>
                <a:gd name="T7" fmla="*/ 552 h 1785"/>
                <a:gd name="T8" fmla="*/ 1381 w 1751"/>
                <a:gd name="T9" fmla="*/ 503 h 1785"/>
                <a:gd name="T10" fmla="*/ 1322 w 1751"/>
                <a:gd name="T11" fmla="*/ 463 h 1785"/>
                <a:gd name="T12" fmla="*/ 1185 w 1751"/>
                <a:gd name="T13" fmla="*/ 395 h 1785"/>
                <a:gd name="T14" fmla="*/ 1099 w 1751"/>
                <a:gd name="T15" fmla="*/ 262 h 1785"/>
                <a:gd name="T16" fmla="*/ 1049 w 1751"/>
                <a:gd name="T17" fmla="*/ 207 h 1785"/>
                <a:gd name="T18" fmla="*/ 1016 w 1751"/>
                <a:gd name="T19" fmla="*/ 42 h 1785"/>
                <a:gd name="T20" fmla="*/ 831 w 1751"/>
                <a:gd name="T21" fmla="*/ 59 h 1785"/>
                <a:gd name="T22" fmla="*/ 666 w 1751"/>
                <a:gd name="T23" fmla="*/ 113 h 1785"/>
                <a:gd name="T24" fmla="*/ 618 w 1751"/>
                <a:gd name="T25" fmla="*/ 157 h 1785"/>
                <a:gd name="T26" fmla="*/ 560 w 1751"/>
                <a:gd name="T27" fmla="*/ 163 h 1785"/>
                <a:gd name="T28" fmla="*/ 513 w 1751"/>
                <a:gd name="T29" fmla="*/ 183 h 1785"/>
                <a:gd name="T30" fmla="*/ 463 w 1751"/>
                <a:gd name="T31" fmla="*/ 246 h 1785"/>
                <a:gd name="T32" fmla="*/ 298 w 1751"/>
                <a:gd name="T33" fmla="*/ 242 h 1785"/>
                <a:gd name="T34" fmla="*/ 213 w 1751"/>
                <a:gd name="T35" fmla="*/ 236 h 1785"/>
                <a:gd name="T36" fmla="*/ 181 w 1751"/>
                <a:gd name="T37" fmla="*/ 278 h 1785"/>
                <a:gd name="T38" fmla="*/ 185 w 1751"/>
                <a:gd name="T39" fmla="*/ 342 h 1785"/>
                <a:gd name="T40" fmla="*/ 81 w 1751"/>
                <a:gd name="T41" fmla="*/ 433 h 1785"/>
                <a:gd name="T42" fmla="*/ 83 w 1751"/>
                <a:gd name="T43" fmla="*/ 489 h 1785"/>
                <a:gd name="T44" fmla="*/ 101 w 1751"/>
                <a:gd name="T45" fmla="*/ 543 h 1785"/>
                <a:gd name="T46" fmla="*/ 34 w 1751"/>
                <a:gd name="T47" fmla="*/ 620 h 1785"/>
                <a:gd name="T48" fmla="*/ 44 w 1751"/>
                <a:gd name="T49" fmla="*/ 702 h 1785"/>
                <a:gd name="T50" fmla="*/ 0 w 1751"/>
                <a:gd name="T51" fmla="*/ 801 h 1785"/>
                <a:gd name="T52" fmla="*/ 40 w 1751"/>
                <a:gd name="T53" fmla="*/ 827 h 1785"/>
                <a:gd name="T54" fmla="*/ 141 w 1751"/>
                <a:gd name="T55" fmla="*/ 853 h 1785"/>
                <a:gd name="T56" fmla="*/ 280 w 1751"/>
                <a:gd name="T57" fmla="*/ 843 h 1785"/>
                <a:gd name="T58" fmla="*/ 362 w 1751"/>
                <a:gd name="T59" fmla="*/ 896 h 1785"/>
                <a:gd name="T60" fmla="*/ 421 w 1751"/>
                <a:gd name="T61" fmla="*/ 972 h 1785"/>
                <a:gd name="T62" fmla="*/ 461 w 1751"/>
                <a:gd name="T63" fmla="*/ 1091 h 1785"/>
                <a:gd name="T64" fmla="*/ 483 w 1751"/>
                <a:gd name="T65" fmla="*/ 1111 h 1785"/>
                <a:gd name="T66" fmla="*/ 586 w 1751"/>
                <a:gd name="T67" fmla="*/ 1115 h 1785"/>
                <a:gd name="T68" fmla="*/ 630 w 1751"/>
                <a:gd name="T69" fmla="*/ 1133 h 1785"/>
                <a:gd name="T70" fmla="*/ 670 w 1751"/>
                <a:gd name="T71" fmla="*/ 1195 h 1785"/>
                <a:gd name="T72" fmla="*/ 684 w 1751"/>
                <a:gd name="T73" fmla="*/ 1286 h 1785"/>
                <a:gd name="T74" fmla="*/ 636 w 1751"/>
                <a:gd name="T75" fmla="*/ 1342 h 1785"/>
                <a:gd name="T76" fmla="*/ 574 w 1751"/>
                <a:gd name="T77" fmla="*/ 1374 h 1785"/>
                <a:gd name="T78" fmla="*/ 618 w 1751"/>
                <a:gd name="T79" fmla="*/ 1471 h 1785"/>
                <a:gd name="T80" fmla="*/ 594 w 1751"/>
                <a:gd name="T81" fmla="*/ 1537 h 1785"/>
                <a:gd name="T82" fmla="*/ 620 w 1751"/>
                <a:gd name="T83" fmla="*/ 1598 h 1785"/>
                <a:gd name="T84" fmla="*/ 753 w 1751"/>
                <a:gd name="T85" fmla="*/ 1692 h 1785"/>
                <a:gd name="T86" fmla="*/ 825 w 1751"/>
                <a:gd name="T87" fmla="*/ 1692 h 1785"/>
                <a:gd name="T88" fmla="*/ 914 w 1751"/>
                <a:gd name="T89" fmla="*/ 1733 h 1785"/>
                <a:gd name="T90" fmla="*/ 1034 w 1751"/>
                <a:gd name="T91" fmla="*/ 1781 h 1785"/>
                <a:gd name="T92" fmla="*/ 1125 w 1751"/>
                <a:gd name="T93" fmla="*/ 1751 h 1785"/>
                <a:gd name="T94" fmla="*/ 1167 w 1751"/>
                <a:gd name="T95" fmla="*/ 1684 h 1785"/>
                <a:gd name="T96" fmla="*/ 1177 w 1751"/>
                <a:gd name="T97" fmla="*/ 1562 h 1785"/>
                <a:gd name="T98" fmla="*/ 1105 w 1751"/>
                <a:gd name="T99" fmla="*/ 1405 h 1785"/>
                <a:gd name="T100" fmla="*/ 1089 w 1751"/>
                <a:gd name="T101" fmla="*/ 1368 h 1785"/>
                <a:gd name="T102" fmla="*/ 1105 w 1751"/>
                <a:gd name="T103" fmla="*/ 1332 h 1785"/>
                <a:gd name="T104" fmla="*/ 1167 w 1751"/>
                <a:gd name="T105" fmla="*/ 1302 h 1785"/>
                <a:gd name="T106" fmla="*/ 1189 w 1751"/>
                <a:gd name="T107" fmla="*/ 1214 h 1785"/>
                <a:gd name="T108" fmla="*/ 1209 w 1751"/>
                <a:gd name="T109" fmla="*/ 1103 h 1785"/>
                <a:gd name="T110" fmla="*/ 1205 w 1751"/>
                <a:gd name="T111" fmla="*/ 1053 h 1785"/>
                <a:gd name="T112" fmla="*/ 1387 w 1751"/>
                <a:gd name="T113" fmla="*/ 1006 h 1785"/>
                <a:gd name="T114" fmla="*/ 1519 w 1751"/>
                <a:gd name="T115" fmla="*/ 978 h 1785"/>
                <a:gd name="T116" fmla="*/ 1550 w 1751"/>
                <a:gd name="T117" fmla="*/ 942 h 1785"/>
                <a:gd name="T118" fmla="*/ 1594 w 1751"/>
                <a:gd name="T119" fmla="*/ 942 h 1785"/>
                <a:gd name="T120" fmla="*/ 1656 w 1751"/>
                <a:gd name="T121" fmla="*/ 948 h 1785"/>
                <a:gd name="T122" fmla="*/ 1741 w 1751"/>
                <a:gd name="T123" fmla="*/ 841 h 1785"/>
                <a:gd name="T124" fmla="*/ 1698 w 1751"/>
                <a:gd name="T125" fmla="*/ 817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1" h="1785">
                  <a:moveTo>
                    <a:pt x="1698" y="817"/>
                  </a:moveTo>
                  <a:lnTo>
                    <a:pt x="1698" y="817"/>
                  </a:lnTo>
                  <a:lnTo>
                    <a:pt x="1698" y="817"/>
                  </a:lnTo>
                  <a:lnTo>
                    <a:pt x="1690" y="817"/>
                  </a:lnTo>
                  <a:lnTo>
                    <a:pt x="1690" y="817"/>
                  </a:lnTo>
                  <a:lnTo>
                    <a:pt x="1654" y="815"/>
                  </a:lnTo>
                  <a:lnTo>
                    <a:pt x="1622" y="809"/>
                  </a:lnTo>
                  <a:lnTo>
                    <a:pt x="1590" y="799"/>
                  </a:lnTo>
                  <a:lnTo>
                    <a:pt x="1562" y="787"/>
                  </a:lnTo>
                  <a:lnTo>
                    <a:pt x="1535" y="773"/>
                  </a:lnTo>
                  <a:lnTo>
                    <a:pt x="1509" y="755"/>
                  </a:lnTo>
                  <a:lnTo>
                    <a:pt x="1483" y="737"/>
                  </a:lnTo>
                  <a:lnTo>
                    <a:pt x="1459" y="719"/>
                  </a:lnTo>
                  <a:lnTo>
                    <a:pt x="1459" y="719"/>
                  </a:lnTo>
                  <a:lnTo>
                    <a:pt x="1449" y="708"/>
                  </a:lnTo>
                  <a:lnTo>
                    <a:pt x="1439" y="698"/>
                  </a:lnTo>
                  <a:lnTo>
                    <a:pt x="1433" y="686"/>
                  </a:lnTo>
                  <a:lnTo>
                    <a:pt x="1429" y="676"/>
                  </a:lnTo>
                  <a:lnTo>
                    <a:pt x="1427" y="666"/>
                  </a:lnTo>
                  <a:lnTo>
                    <a:pt x="1427" y="656"/>
                  </a:lnTo>
                  <a:lnTo>
                    <a:pt x="1429" y="640"/>
                  </a:lnTo>
                  <a:lnTo>
                    <a:pt x="1429" y="640"/>
                  </a:lnTo>
                  <a:lnTo>
                    <a:pt x="1433" y="626"/>
                  </a:lnTo>
                  <a:lnTo>
                    <a:pt x="1439" y="614"/>
                  </a:lnTo>
                  <a:lnTo>
                    <a:pt x="1451" y="592"/>
                  </a:lnTo>
                  <a:lnTo>
                    <a:pt x="1451" y="592"/>
                  </a:lnTo>
                  <a:lnTo>
                    <a:pt x="1447" y="552"/>
                  </a:lnTo>
                  <a:lnTo>
                    <a:pt x="1447" y="552"/>
                  </a:lnTo>
                  <a:lnTo>
                    <a:pt x="1429" y="519"/>
                  </a:lnTo>
                  <a:lnTo>
                    <a:pt x="1429" y="519"/>
                  </a:lnTo>
                  <a:lnTo>
                    <a:pt x="1423" y="509"/>
                  </a:lnTo>
                  <a:lnTo>
                    <a:pt x="1423" y="509"/>
                  </a:lnTo>
                  <a:lnTo>
                    <a:pt x="1403" y="507"/>
                  </a:lnTo>
                  <a:lnTo>
                    <a:pt x="1393" y="505"/>
                  </a:lnTo>
                  <a:lnTo>
                    <a:pt x="1381" y="503"/>
                  </a:lnTo>
                  <a:lnTo>
                    <a:pt x="1370" y="497"/>
                  </a:lnTo>
                  <a:lnTo>
                    <a:pt x="1358" y="491"/>
                  </a:lnTo>
                  <a:lnTo>
                    <a:pt x="1348" y="483"/>
                  </a:lnTo>
                  <a:lnTo>
                    <a:pt x="1338" y="471"/>
                  </a:lnTo>
                  <a:lnTo>
                    <a:pt x="1338" y="471"/>
                  </a:lnTo>
                  <a:lnTo>
                    <a:pt x="1322" y="463"/>
                  </a:lnTo>
                  <a:lnTo>
                    <a:pt x="1322" y="463"/>
                  </a:lnTo>
                  <a:lnTo>
                    <a:pt x="1302" y="461"/>
                  </a:lnTo>
                  <a:lnTo>
                    <a:pt x="1302" y="461"/>
                  </a:lnTo>
                  <a:lnTo>
                    <a:pt x="1274" y="455"/>
                  </a:lnTo>
                  <a:lnTo>
                    <a:pt x="1250" y="445"/>
                  </a:lnTo>
                  <a:lnTo>
                    <a:pt x="1226" y="431"/>
                  </a:lnTo>
                  <a:lnTo>
                    <a:pt x="1205" y="415"/>
                  </a:lnTo>
                  <a:lnTo>
                    <a:pt x="1185" y="395"/>
                  </a:lnTo>
                  <a:lnTo>
                    <a:pt x="1167" y="372"/>
                  </a:lnTo>
                  <a:lnTo>
                    <a:pt x="1151" y="346"/>
                  </a:lnTo>
                  <a:lnTo>
                    <a:pt x="1139" y="316"/>
                  </a:lnTo>
                  <a:lnTo>
                    <a:pt x="1139" y="316"/>
                  </a:lnTo>
                  <a:lnTo>
                    <a:pt x="1133" y="304"/>
                  </a:lnTo>
                  <a:lnTo>
                    <a:pt x="1123" y="290"/>
                  </a:lnTo>
                  <a:lnTo>
                    <a:pt x="1099" y="262"/>
                  </a:lnTo>
                  <a:lnTo>
                    <a:pt x="1099" y="262"/>
                  </a:lnTo>
                  <a:lnTo>
                    <a:pt x="1083" y="246"/>
                  </a:lnTo>
                  <a:lnTo>
                    <a:pt x="1069" y="228"/>
                  </a:lnTo>
                  <a:lnTo>
                    <a:pt x="1069" y="228"/>
                  </a:lnTo>
                  <a:lnTo>
                    <a:pt x="1059" y="218"/>
                  </a:lnTo>
                  <a:lnTo>
                    <a:pt x="1059" y="218"/>
                  </a:lnTo>
                  <a:lnTo>
                    <a:pt x="1049" y="207"/>
                  </a:lnTo>
                  <a:lnTo>
                    <a:pt x="1040" y="195"/>
                  </a:lnTo>
                  <a:lnTo>
                    <a:pt x="1032" y="179"/>
                  </a:lnTo>
                  <a:lnTo>
                    <a:pt x="1028" y="161"/>
                  </a:lnTo>
                  <a:lnTo>
                    <a:pt x="1028" y="161"/>
                  </a:lnTo>
                  <a:lnTo>
                    <a:pt x="1022" y="123"/>
                  </a:lnTo>
                  <a:lnTo>
                    <a:pt x="1018" y="83"/>
                  </a:lnTo>
                  <a:lnTo>
                    <a:pt x="1016" y="42"/>
                  </a:lnTo>
                  <a:lnTo>
                    <a:pt x="1016" y="0"/>
                  </a:lnTo>
                  <a:lnTo>
                    <a:pt x="1016" y="0"/>
                  </a:lnTo>
                  <a:lnTo>
                    <a:pt x="942" y="20"/>
                  </a:lnTo>
                  <a:lnTo>
                    <a:pt x="942" y="20"/>
                  </a:lnTo>
                  <a:lnTo>
                    <a:pt x="886" y="40"/>
                  </a:lnTo>
                  <a:lnTo>
                    <a:pt x="831" y="59"/>
                  </a:lnTo>
                  <a:lnTo>
                    <a:pt x="831" y="59"/>
                  </a:lnTo>
                  <a:lnTo>
                    <a:pt x="777" y="77"/>
                  </a:lnTo>
                  <a:lnTo>
                    <a:pt x="721" y="95"/>
                  </a:lnTo>
                  <a:lnTo>
                    <a:pt x="721" y="95"/>
                  </a:lnTo>
                  <a:lnTo>
                    <a:pt x="706" y="99"/>
                  </a:lnTo>
                  <a:lnTo>
                    <a:pt x="706" y="99"/>
                  </a:lnTo>
                  <a:lnTo>
                    <a:pt x="684" y="107"/>
                  </a:lnTo>
                  <a:lnTo>
                    <a:pt x="666" y="113"/>
                  </a:lnTo>
                  <a:lnTo>
                    <a:pt x="652" y="123"/>
                  </a:lnTo>
                  <a:lnTo>
                    <a:pt x="646" y="129"/>
                  </a:lnTo>
                  <a:lnTo>
                    <a:pt x="642" y="137"/>
                  </a:lnTo>
                  <a:lnTo>
                    <a:pt x="642" y="137"/>
                  </a:lnTo>
                  <a:lnTo>
                    <a:pt x="634" y="145"/>
                  </a:lnTo>
                  <a:lnTo>
                    <a:pt x="626" y="151"/>
                  </a:lnTo>
                  <a:lnTo>
                    <a:pt x="618" y="157"/>
                  </a:lnTo>
                  <a:lnTo>
                    <a:pt x="608" y="159"/>
                  </a:lnTo>
                  <a:lnTo>
                    <a:pt x="590" y="163"/>
                  </a:lnTo>
                  <a:lnTo>
                    <a:pt x="574" y="163"/>
                  </a:lnTo>
                  <a:lnTo>
                    <a:pt x="574" y="163"/>
                  </a:lnTo>
                  <a:lnTo>
                    <a:pt x="566" y="163"/>
                  </a:lnTo>
                  <a:lnTo>
                    <a:pt x="566" y="163"/>
                  </a:lnTo>
                  <a:lnTo>
                    <a:pt x="560" y="163"/>
                  </a:lnTo>
                  <a:lnTo>
                    <a:pt x="560" y="163"/>
                  </a:lnTo>
                  <a:lnTo>
                    <a:pt x="547" y="163"/>
                  </a:lnTo>
                  <a:lnTo>
                    <a:pt x="537" y="165"/>
                  </a:lnTo>
                  <a:lnTo>
                    <a:pt x="527" y="169"/>
                  </a:lnTo>
                  <a:lnTo>
                    <a:pt x="521" y="173"/>
                  </a:lnTo>
                  <a:lnTo>
                    <a:pt x="515" y="177"/>
                  </a:lnTo>
                  <a:lnTo>
                    <a:pt x="513" y="183"/>
                  </a:lnTo>
                  <a:lnTo>
                    <a:pt x="507" y="195"/>
                  </a:lnTo>
                  <a:lnTo>
                    <a:pt x="507" y="195"/>
                  </a:lnTo>
                  <a:lnTo>
                    <a:pt x="501" y="209"/>
                  </a:lnTo>
                  <a:lnTo>
                    <a:pt x="493" y="220"/>
                  </a:lnTo>
                  <a:lnTo>
                    <a:pt x="485" y="230"/>
                  </a:lnTo>
                  <a:lnTo>
                    <a:pt x="475" y="240"/>
                  </a:lnTo>
                  <a:lnTo>
                    <a:pt x="463" y="246"/>
                  </a:lnTo>
                  <a:lnTo>
                    <a:pt x="451" y="252"/>
                  </a:lnTo>
                  <a:lnTo>
                    <a:pt x="435" y="254"/>
                  </a:lnTo>
                  <a:lnTo>
                    <a:pt x="421" y="256"/>
                  </a:lnTo>
                  <a:lnTo>
                    <a:pt x="421" y="256"/>
                  </a:lnTo>
                  <a:lnTo>
                    <a:pt x="397" y="254"/>
                  </a:lnTo>
                  <a:lnTo>
                    <a:pt x="397" y="254"/>
                  </a:lnTo>
                  <a:lnTo>
                    <a:pt x="298" y="242"/>
                  </a:lnTo>
                  <a:lnTo>
                    <a:pt x="298" y="242"/>
                  </a:lnTo>
                  <a:lnTo>
                    <a:pt x="256" y="236"/>
                  </a:lnTo>
                  <a:lnTo>
                    <a:pt x="256" y="236"/>
                  </a:lnTo>
                  <a:lnTo>
                    <a:pt x="238" y="232"/>
                  </a:lnTo>
                  <a:lnTo>
                    <a:pt x="220" y="228"/>
                  </a:lnTo>
                  <a:lnTo>
                    <a:pt x="220" y="228"/>
                  </a:lnTo>
                  <a:lnTo>
                    <a:pt x="213" y="236"/>
                  </a:lnTo>
                  <a:lnTo>
                    <a:pt x="213" y="236"/>
                  </a:lnTo>
                  <a:lnTo>
                    <a:pt x="197" y="248"/>
                  </a:lnTo>
                  <a:lnTo>
                    <a:pt x="187" y="258"/>
                  </a:lnTo>
                  <a:lnTo>
                    <a:pt x="183" y="26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3" y="290"/>
                  </a:lnTo>
                  <a:lnTo>
                    <a:pt x="189" y="306"/>
                  </a:lnTo>
                  <a:lnTo>
                    <a:pt x="189" y="306"/>
                  </a:lnTo>
                  <a:lnTo>
                    <a:pt x="191" y="318"/>
                  </a:lnTo>
                  <a:lnTo>
                    <a:pt x="189" y="330"/>
                  </a:lnTo>
                  <a:lnTo>
                    <a:pt x="185" y="342"/>
                  </a:lnTo>
                  <a:lnTo>
                    <a:pt x="177" y="350"/>
                  </a:lnTo>
                  <a:lnTo>
                    <a:pt x="177" y="350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11" y="405"/>
                  </a:lnTo>
                  <a:lnTo>
                    <a:pt x="95" y="419"/>
                  </a:lnTo>
                  <a:lnTo>
                    <a:pt x="81" y="433"/>
                  </a:lnTo>
                  <a:lnTo>
                    <a:pt x="81" y="433"/>
                  </a:lnTo>
                  <a:lnTo>
                    <a:pt x="73" y="441"/>
                  </a:lnTo>
                  <a:lnTo>
                    <a:pt x="71" y="447"/>
                  </a:lnTo>
                  <a:lnTo>
                    <a:pt x="71" y="455"/>
                  </a:lnTo>
                  <a:lnTo>
                    <a:pt x="73" y="463"/>
                  </a:lnTo>
                  <a:lnTo>
                    <a:pt x="77" y="475"/>
                  </a:lnTo>
                  <a:lnTo>
                    <a:pt x="83" y="489"/>
                  </a:lnTo>
                  <a:lnTo>
                    <a:pt x="95" y="505"/>
                  </a:lnTo>
                  <a:lnTo>
                    <a:pt x="95" y="505"/>
                  </a:lnTo>
                  <a:lnTo>
                    <a:pt x="99" y="513"/>
                  </a:lnTo>
                  <a:lnTo>
                    <a:pt x="101" y="521"/>
                  </a:lnTo>
                  <a:lnTo>
                    <a:pt x="103" y="527"/>
                  </a:lnTo>
                  <a:lnTo>
                    <a:pt x="103" y="535"/>
                  </a:lnTo>
                  <a:lnTo>
                    <a:pt x="101" y="543"/>
                  </a:lnTo>
                  <a:lnTo>
                    <a:pt x="97" y="548"/>
                  </a:lnTo>
                  <a:lnTo>
                    <a:pt x="93" y="556"/>
                  </a:lnTo>
                  <a:lnTo>
                    <a:pt x="87" y="560"/>
                  </a:lnTo>
                  <a:lnTo>
                    <a:pt x="87" y="560"/>
                  </a:lnTo>
                  <a:lnTo>
                    <a:pt x="63" y="582"/>
                  </a:lnTo>
                  <a:lnTo>
                    <a:pt x="46" y="602"/>
                  </a:lnTo>
                  <a:lnTo>
                    <a:pt x="34" y="620"/>
                  </a:lnTo>
                  <a:lnTo>
                    <a:pt x="28" y="638"/>
                  </a:lnTo>
                  <a:lnTo>
                    <a:pt x="26" y="652"/>
                  </a:lnTo>
                  <a:lnTo>
                    <a:pt x="28" y="666"/>
                  </a:lnTo>
                  <a:lnTo>
                    <a:pt x="32" y="680"/>
                  </a:lnTo>
                  <a:lnTo>
                    <a:pt x="40" y="692"/>
                  </a:lnTo>
                  <a:lnTo>
                    <a:pt x="40" y="692"/>
                  </a:lnTo>
                  <a:lnTo>
                    <a:pt x="44" y="702"/>
                  </a:lnTo>
                  <a:lnTo>
                    <a:pt x="44" y="713"/>
                  </a:lnTo>
                  <a:lnTo>
                    <a:pt x="44" y="723"/>
                  </a:lnTo>
                  <a:lnTo>
                    <a:pt x="40" y="733"/>
                  </a:lnTo>
                  <a:lnTo>
                    <a:pt x="40" y="733"/>
                  </a:lnTo>
                  <a:lnTo>
                    <a:pt x="22" y="761"/>
                  </a:lnTo>
                  <a:lnTo>
                    <a:pt x="22" y="761"/>
                  </a:lnTo>
                  <a:lnTo>
                    <a:pt x="0" y="801"/>
                  </a:lnTo>
                  <a:lnTo>
                    <a:pt x="0" y="801"/>
                  </a:lnTo>
                  <a:lnTo>
                    <a:pt x="0" y="803"/>
                  </a:lnTo>
                  <a:lnTo>
                    <a:pt x="0" y="803"/>
                  </a:lnTo>
                  <a:lnTo>
                    <a:pt x="14" y="809"/>
                  </a:lnTo>
                  <a:lnTo>
                    <a:pt x="28" y="817"/>
                  </a:lnTo>
                  <a:lnTo>
                    <a:pt x="28" y="817"/>
                  </a:lnTo>
                  <a:lnTo>
                    <a:pt x="40" y="827"/>
                  </a:lnTo>
                  <a:lnTo>
                    <a:pt x="51" y="833"/>
                  </a:lnTo>
                  <a:lnTo>
                    <a:pt x="63" y="839"/>
                  </a:lnTo>
                  <a:lnTo>
                    <a:pt x="77" y="845"/>
                  </a:lnTo>
                  <a:lnTo>
                    <a:pt x="91" y="849"/>
                  </a:lnTo>
                  <a:lnTo>
                    <a:pt x="107" y="851"/>
                  </a:lnTo>
                  <a:lnTo>
                    <a:pt x="141" y="853"/>
                  </a:lnTo>
                  <a:lnTo>
                    <a:pt x="141" y="853"/>
                  </a:lnTo>
                  <a:lnTo>
                    <a:pt x="179" y="851"/>
                  </a:lnTo>
                  <a:lnTo>
                    <a:pt x="218" y="847"/>
                  </a:lnTo>
                  <a:lnTo>
                    <a:pt x="230" y="847"/>
                  </a:lnTo>
                  <a:lnTo>
                    <a:pt x="232" y="845"/>
                  </a:lnTo>
                  <a:lnTo>
                    <a:pt x="232" y="845"/>
                  </a:lnTo>
                  <a:lnTo>
                    <a:pt x="258" y="843"/>
                  </a:lnTo>
                  <a:lnTo>
                    <a:pt x="280" y="843"/>
                  </a:lnTo>
                  <a:lnTo>
                    <a:pt x="280" y="843"/>
                  </a:lnTo>
                  <a:lnTo>
                    <a:pt x="300" y="843"/>
                  </a:lnTo>
                  <a:lnTo>
                    <a:pt x="318" y="849"/>
                  </a:lnTo>
                  <a:lnTo>
                    <a:pt x="332" y="857"/>
                  </a:lnTo>
                  <a:lnTo>
                    <a:pt x="344" y="867"/>
                  </a:lnTo>
                  <a:lnTo>
                    <a:pt x="352" y="880"/>
                  </a:lnTo>
                  <a:lnTo>
                    <a:pt x="362" y="896"/>
                  </a:lnTo>
                  <a:lnTo>
                    <a:pt x="378" y="932"/>
                  </a:lnTo>
                  <a:lnTo>
                    <a:pt x="378" y="934"/>
                  </a:lnTo>
                  <a:lnTo>
                    <a:pt x="378" y="934"/>
                  </a:lnTo>
                  <a:lnTo>
                    <a:pt x="385" y="948"/>
                  </a:lnTo>
                  <a:lnTo>
                    <a:pt x="385" y="948"/>
                  </a:lnTo>
                  <a:lnTo>
                    <a:pt x="405" y="960"/>
                  </a:lnTo>
                  <a:lnTo>
                    <a:pt x="421" y="972"/>
                  </a:lnTo>
                  <a:lnTo>
                    <a:pt x="435" y="988"/>
                  </a:lnTo>
                  <a:lnTo>
                    <a:pt x="445" y="1004"/>
                  </a:lnTo>
                  <a:lnTo>
                    <a:pt x="453" y="1024"/>
                  </a:lnTo>
                  <a:lnTo>
                    <a:pt x="459" y="1044"/>
                  </a:lnTo>
                  <a:lnTo>
                    <a:pt x="461" y="1067"/>
                  </a:lnTo>
                  <a:lnTo>
                    <a:pt x="461" y="1091"/>
                  </a:lnTo>
                  <a:lnTo>
                    <a:pt x="461" y="1091"/>
                  </a:lnTo>
                  <a:lnTo>
                    <a:pt x="461" y="1103"/>
                  </a:lnTo>
                  <a:lnTo>
                    <a:pt x="463" y="1107"/>
                  </a:lnTo>
                  <a:lnTo>
                    <a:pt x="463" y="1107"/>
                  </a:lnTo>
                  <a:lnTo>
                    <a:pt x="469" y="1109"/>
                  </a:lnTo>
                  <a:lnTo>
                    <a:pt x="481" y="1111"/>
                  </a:lnTo>
                  <a:lnTo>
                    <a:pt x="481" y="1111"/>
                  </a:lnTo>
                  <a:lnTo>
                    <a:pt x="483" y="1111"/>
                  </a:lnTo>
                  <a:lnTo>
                    <a:pt x="483" y="1111"/>
                  </a:lnTo>
                  <a:lnTo>
                    <a:pt x="509" y="1111"/>
                  </a:lnTo>
                  <a:lnTo>
                    <a:pt x="509" y="1111"/>
                  </a:lnTo>
                  <a:lnTo>
                    <a:pt x="525" y="1111"/>
                  </a:lnTo>
                  <a:lnTo>
                    <a:pt x="525" y="1111"/>
                  </a:lnTo>
                  <a:lnTo>
                    <a:pt x="558" y="1113"/>
                  </a:lnTo>
                  <a:lnTo>
                    <a:pt x="586" y="1115"/>
                  </a:lnTo>
                  <a:lnTo>
                    <a:pt x="598" y="1117"/>
                  </a:lnTo>
                  <a:lnTo>
                    <a:pt x="608" y="1121"/>
                  </a:lnTo>
                  <a:lnTo>
                    <a:pt x="620" y="1125"/>
                  </a:lnTo>
                  <a:lnTo>
                    <a:pt x="628" y="1131"/>
                  </a:lnTo>
                  <a:lnTo>
                    <a:pt x="628" y="1131"/>
                  </a:lnTo>
                  <a:lnTo>
                    <a:pt x="630" y="1133"/>
                  </a:lnTo>
                  <a:lnTo>
                    <a:pt x="630" y="1133"/>
                  </a:lnTo>
                  <a:lnTo>
                    <a:pt x="636" y="1133"/>
                  </a:lnTo>
                  <a:lnTo>
                    <a:pt x="636" y="1133"/>
                  </a:lnTo>
                  <a:lnTo>
                    <a:pt x="638" y="1139"/>
                  </a:lnTo>
                  <a:lnTo>
                    <a:pt x="638" y="1139"/>
                  </a:lnTo>
                  <a:lnTo>
                    <a:pt x="650" y="1153"/>
                  </a:lnTo>
                  <a:lnTo>
                    <a:pt x="660" y="1173"/>
                  </a:lnTo>
                  <a:lnTo>
                    <a:pt x="670" y="1195"/>
                  </a:lnTo>
                  <a:lnTo>
                    <a:pt x="680" y="1222"/>
                  </a:lnTo>
                  <a:lnTo>
                    <a:pt x="680" y="1222"/>
                  </a:lnTo>
                  <a:lnTo>
                    <a:pt x="684" y="1238"/>
                  </a:lnTo>
                  <a:lnTo>
                    <a:pt x="686" y="1252"/>
                  </a:lnTo>
                  <a:lnTo>
                    <a:pt x="688" y="1264"/>
                  </a:lnTo>
                  <a:lnTo>
                    <a:pt x="686" y="1276"/>
                  </a:lnTo>
                  <a:lnTo>
                    <a:pt x="684" y="1286"/>
                  </a:lnTo>
                  <a:lnTo>
                    <a:pt x="682" y="1296"/>
                  </a:lnTo>
                  <a:lnTo>
                    <a:pt x="674" y="1310"/>
                  </a:lnTo>
                  <a:lnTo>
                    <a:pt x="674" y="1310"/>
                  </a:lnTo>
                  <a:lnTo>
                    <a:pt x="664" y="1324"/>
                  </a:lnTo>
                  <a:lnTo>
                    <a:pt x="656" y="1330"/>
                  </a:lnTo>
                  <a:lnTo>
                    <a:pt x="646" y="1338"/>
                  </a:lnTo>
                  <a:lnTo>
                    <a:pt x="636" y="1342"/>
                  </a:lnTo>
                  <a:lnTo>
                    <a:pt x="622" y="1348"/>
                  </a:lnTo>
                  <a:lnTo>
                    <a:pt x="608" y="1352"/>
                  </a:lnTo>
                  <a:lnTo>
                    <a:pt x="590" y="1354"/>
                  </a:lnTo>
                  <a:lnTo>
                    <a:pt x="590" y="1354"/>
                  </a:lnTo>
                  <a:lnTo>
                    <a:pt x="566" y="1358"/>
                  </a:lnTo>
                  <a:lnTo>
                    <a:pt x="566" y="1358"/>
                  </a:lnTo>
                  <a:lnTo>
                    <a:pt x="574" y="1374"/>
                  </a:lnTo>
                  <a:lnTo>
                    <a:pt x="574" y="1374"/>
                  </a:lnTo>
                  <a:lnTo>
                    <a:pt x="580" y="1387"/>
                  </a:lnTo>
                  <a:lnTo>
                    <a:pt x="580" y="1387"/>
                  </a:lnTo>
                  <a:lnTo>
                    <a:pt x="594" y="1417"/>
                  </a:lnTo>
                  <a:lnTo>
                    <a:pt x="608" y="1447"/>
                  </a:lnTo>
                  <a:lnTo>
                    <a:pt x="608" y="1447"/>
                  </a:lnTo>
                  <a:lnTo>
                    <a:pt x="618" y="1471"/>
                  </a:lnTo>
                  <a:lnTo>
                    <a:pt x="618" y="1471"/>
                  </a:lnTo>
                  <a:lnTo>
                    <a:pt x="622" y="1481"/>
                  </a:lnTo>
                  <a:lnTo>
                    <a:pt x="622" y="1493"/>
                  </a:lnTo>
                  <a:lnTo>
                    <a:pt x="620" y="1503"/>
                  </a:lnTo>
                  <a:lnTo>
                    <a:pt x="614" y="1513"/>
                  </a:lnTo>
                  <a:lnTo>
                    <a:pt x="614" y="1513"/>
                  </a:lnTo>
                  <a:lnTo>
                    <a:pt x="594" y="1537"/>
                  </a:lnTo>
                  <a:lnTo>
                    <a:pt x="594" y="1537"/>
                  </a:lnTo>
                  <a:lnTo>
                    <a:pt x="572" y="1566"/>
                  </a:lnTo>
                  <a:lnTo>
                    <a:pt x="572" y="1566"/>
                  </a:lnTo>
                  <a:lnTo>
                    <a:pt x="588" y="1572"/>
                  </a:lnTo>
                  <a:lnTo>
                    <a:pt x="602" y="1582"/>
                  </a:lnTo>
                  <a:lnTo>
                    <a:pt x="614" y="1590"/>
                  </a:lnTo>
                  <a:lnTo>
                    <a:pt x="620" y="1598"/>
                  </a:lnTo>
                  <a:lnTo>
                    <a:pt x="620" y="1598"/>
                  </a:lnTo>
                  <a:lnTo>
                    <a:pt x="660" y="1636"/>
                  </a:lnTo>
                  <a:lnTo>
                    <a:pt x="678" y="1654"/>
                  </a:lnTo>
                  <a:lnTo>
                    <a:pt x="696" y="1666"/>
                  </a:lnTo>
                  <a:lnTo>
                    <a:pt x="714" y="1678"/>
                  </a:lnTo>
                  <a:lnTo>
                    <a:pt x="733" y="1686"/>
                  </a:lnTo>
                  <a:lnTo>
                    <a:pt x="753" y="1692"/>
                  </a:lnTo>
                  <a:lnTo>
                    <a:pt x="773" y="1692"/>
                  </a:lnTo>
                  <a:lnTo>
                    <a:pt x="773" y="1692"/>
                  </a:lnTo>
                  <a:lnTo>
                    <a:pt x="797" y="1692"/>
                  </a:lnTo>
                  <a:lnTo>
                    <a:pt x="797" y="1692"/>
                  </a:lnTo>
                  <a:lnTo>
                    <a:pt x="809" y="1690"/>
                  </a:lnTo>
                  <a:lnTo>
                    <a:pt x="809" y="1690"/>
                  </a:lnTo>
                  <a:lnTo>
                    <a:pt x="825" y="1692"/>
                  </a:lnTo>
                  <a:lnTo>
                    <a:pt x="839" y="1696"/>
                  </a:lnTo>
                  <a:lnTo>
                    <a:pt x="839" y="1696"/>
                  </a:lnTo>
                  <a:lnTo>
                    <a:pt x="855" y="1698"/>
                  </a:lnTo>
                  <a:lnTo>
                    <a:pt x="869" y="1704"/>
                  </a:lnTo>
                  <a:lnTo>
                    <a:pt x="869" y="1704"/>
                  </a:lnTo>
                  <a:lnTo>
                    <a:pt x="914" y="1733"/>
                  </a:lnTo>
                  <a:lnTo>
                    <a:pt x="914" y="1733"/>
                  </a:lnTo>
                  <a:lnTo>
                    <a:pt x="932" y="1741"/>
                  </a:lnTo>
                  <a:lnTo>
                    <a:pt x="932" y="1741"/>
                  </a:lnTo>
                  <a:lnTo>
                    <a:pt x="976" y="1765"/>
                  </a:lnTo>
                  <a:lnTo>
                    <a:pt x="1000" y="1775"/>
                  </a:lnTo>
                  <a:lnTo>
                    <a:pt x="1022" y="1785"/>
                  </a:lnTo>
                  <a:lnTo>
                    <a:pt x="1022" y="1785"/>
                  </a:lnTo>
                  <a:lnTo>
                    <a:pt x="1034" y="1781"/>
                  </a:lnTo>
                  <a:lnTo>
                    <a:pt x="1057" y="1771"/>
                  </a:lnTo>
                  <a:lnTo>
                    <a:pt x="1057" y="1771"/>
                  </a:lnTo>
                  <a:lnTo>
                    <a:pt x="1077" y="1761"/>
                  </a:lnTo>
                  <a:lnTo>
                    <a:pt x="1093" y="1755"/>
                  </a:lnTo>
                  <a:lnTo>
                    <a:pt x="1109" y="1753"/>
                  </a:lnTo>
                  <a:lnTo>
                    <a:pt x="1125" y="1751"/>
                  </a:lnTo>
                  <a:lnTo>
                    <a:pt x="1125" y="1751"/>
                  </a:lnTo>
                  <a:lnTo>
                    <a:pt x="1141" y="1753"/>
                  </a:lnTo>
                  <a:lnTo>
                    <a:pt x="1157" y="1757"/>
                  </a:lnTo>
                  <a:lnTo>
                    <a:pt x="1157" y="1757"/>
                  </a:lnTo>
                  <a:lnTo>
                    <a:pt x="1161" y="1753"/>
                  </a:lnTo>
                  <a:lnTo>
                    <a:pt x="1161" y="1753"/>
                  </a:lnTo>
                  <a:lnTo>
                    <a:pt x="1163" y="1717"/>
                  </a:lnTo>
                  <a:lnTo>
                    <a:pt x="1167" y="1684"/>
                  </a:lnTo>
                  <a:lnTo>
                    <a:pt x="1173" y="1648"/>
                  </a:lnTo>
                  <a:lnTo>
                    <a:pt x="1183" y="1614"/>
                  </a:lnTo>
                  <a:lnTo>
                    <a:pt x="1183" y="1614"/>
                  </a:lnTo>
                  <a:lnTo>
                    <a:pt x="1183" y="1592"/>
                  </a:lnTo>
                  <a:lnTo>
                    <a:pt x="1183" y="1592"/>
                  </a:lnTo>
                  <a:lnTo>
                    <a:pt x="1177" y="1562"/>
                  </a:lnTo>
                  <a:lnTo>
                    <a:pt x="1177" y="1562"/>
                  </a:lnTo>
                  <a:lnTo>
                    <a:pt x="1167" y="1515"/>
                  </a:lnTo>
                  <a:lnTo>
                    <a:pt x="1163" y="1493"/>
                  </a:lnTo>
                  <a:lnTo>
                    <a:pt x="1155" y="1471"/>
                  </a:lnTo>
                  <a:lnTo>
                    <a:pt x="1147" y="1453"/>
                  </a:lnTo>
                  <a:lnTo>
                    <a:pt x="1135" y="1435"/>
                  </a:lnTo>
                  <a:lnTo>
                    <a:pt x="1123" y="1419"/>
                  </a:lnTo>
                  <a:lnTo>
                    <a:pt x="1105" y="1405"/>
                  </a:lnTo>
                  <a:lnTo>
                    <a:pt x="1105" y="1405"/>
                  </a:lnTo>
                  <a:lnTo>
                    <a:pt x="1101" y="1401"/>
                  </a:lnTo>
                  <a:lnTo>
                    <a:pt x="1095" y="1395"/>
                  </a:lnTo>
                  <a:lnTo>
                    <a:pt x="1091" y="1389"/>
                  </a:lnTo>
                  <a:lnTo>
                    <a:pt x="1089" y="1381"/>
                  </a:lnTo>
                  <a:lnTo>
                    <a:pt x="1089" y="1376"/>
                  </a:lnTo>
                  <a:lnTo>
                    <a:pt x="1089" y="1368"/>
                  </a:lnTo>
                  <a:lnTo>
                    <a:pt x="1089" y="1362"/>
                  </a:lnTo>
                  <a:lnTo>
                    <a:pt x="1093" y="1354"/>
                  </a:lnTo>
                  <a:lnTo>
                    <a:pt x="1093" y="1354"/>
                  </a:lnTo>
                  <a:lnTo>
                    <a:pt x="1095" y="1348"/>
                  </a:lnTo>
                  <a:lnTo>
                    <a:pt x="1095" y="1348"/>
                  </a:lnTo>
                  <a:lnTo>
                    <a:pt x="1099" y="1340"/>
                  </a:lnTo>
                  <a:lnTo>
                    <a:pt x="1105" y="1332"/>
                  </a:lnTo>
                  <a:lnTo>
                    <a:pt x="1115" y="1322"/>
                  </a:lnTo>
                  <a:lnTo>
                    <a:pt x="1121" y="1320"/>
                  </a:lnTo>
                  <a:lnTo>
                    <a:pt x="1129" y="1318"/>
                  </a:lnTo>
                  <a:lnTo>
                    <a:pt x="1129" y="1318"/>
                  </a:lnTo>
                  <a:lnTo>
                    <a:pt x="1145" y="1314"/>
                  </a:lnTo>
                  <a:lnTo>
                    <a:pt x="1157" y="1310"/>
                  </a:lnTo>
                  <a:lnTo>
                    <a:pt x="1167" y="1302"/>
                  </a:lnTo>
                  <a:lnTo>
                    <a:pt x="1177" y="1294"/>
                  </a:lnTo>
                  <a:lnTo>
                    <a:pt x="1183" y="1282"/>
                  </a:lnTo>
                  <a:lnTo>
                    <a:pt x="1187" y="1268"/>
                  </a:lnTo>
                  <a:lnTo>
                    <a:pt x="1189" y="1248"/>
                  </a:lnTo>
                  <a:lnTo>
                    <a:pt x="1189" y="1226"/>
                  </a:lnTo>
                  <a:lnTo>
                    <a:pt x="1189" y="1226"/>
                  </a:lnTo>
                  <a:lnTo>
                    <a:pt x="1189" y="1214"/>
                  </a:lnTo>
                  <a:lnTo>
                    <a:pt x="1189" y="1205"/>
                  </a:lnTo>
                  <a:lnTo>
                    <a:pt x="1193" y="1187"/>
                  </a:lnTo>
                  <a:lnTo>
                    <a:pt x="1193" y="1187"/>
                  </a:lnTo>
                  <a:lnTo>
                    <a:pt x="1197" y="1179"/>
                  </a:lnTo>
                  <a:lnTo>
                    <a:pt x="1197" y="1179"/>
                  </a:lnTo>
                  <a:lnTo>
                    <a:pt x="1209" y="1109"/>
                  </a:lnTo>
                  <a:lnTo>
                    <a:pt x="1209" y="1103"/>
                  </a:lnTo>
                  <a:lnTo>
                    <a:pt x="1209" y="1103"/>
                  </a:lnTo>
                  <a:lnTo>
                    <a:pt x="1203" y="1095"/>
                  </a:lnTo>
                  <a:lnTo>
                    <a:pt x="1201" y="1085"/>
                  </a:lnTo>
                  <a:lnTo>
                    <a:pt x="1199" y="1075"/>
                  </a:lnTo>
                  <a:lnTo>
                    <a:pt x="1201" y="1063"/>
                  </a:lnTo>
                  <a:lnTo>
                    <a:pt x="1201" y="1063"/>
                  </a:lnTo>
                  <a:lnTo>
                    <a:pt x="1205" y="1053"/>
                  </a:lnTo>
                  <a:lnTo>
                    <a:pt x="1213" y="1045"/>
                  </a:lnTo>
                  <a:lnTo>
                    <a:pt x="1220" y="1040"/>
                  </a:lnTo>
                  <a:lnTo>
                    <a:pt x="1232" y="1036"/>
                  </a:lnTo>
                  <a:lnTo>
                    <a:pt x="1280" y="1028"/>
                  </a:lnTo>
                  <a:lnTo>
                    <a:pt x="1280" y="1028"/>
                  </a:lnTo>
                  <a:lnTo>
                    <a:pt x="1387" y="1006"/>
                  </a:lnTo>
                  <a:lnTo>
                    <a:pt x="1387" y="1006"/>
                  </a:lnTo>
                  <a:lnTo>
                    <a:pt x="1429" y="998"/>
                  </a:lnTo>
                  <a:lnTo>
                    <a:pt x="1429" y="998"/>
                  </a:lnTo>
                  <a:lnTo>
                    <a:pt x="1473" y="990"/>
                  </a:lnTo>
                  <a:lnTo>
                    <a:pt x="1515" y="982"/>
                  </a:lnTo>
                  <a:lnTo>
                    <a:pt x="1515" y="982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29" y="958"/>
                  </a:lnTo>
                  <a:lnTo>
                    <a:pt x="1529" y="958"/>
                  </a:lnTo>
                  <a:lnTo>
                    <a:pt x="1535" y="952"/>
                  </a:lnTo>
                  <a:lnTo>
                    <a:pt x="1543" y="946"/>
                  </a:lnTo>
                  <a:lnTo>
                    <a:pt x="1550" y="942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74" y="938"/>
                  </a:lnTo>
                  <a:lnTo>
                    <a:pt x="1574" y="938"/>
                  </a:lnTo>
                  <a:lnTo>
                    <a:pt x="1584" y="938"/>
                  </a:lnTo>
                  <a:lnTo>
                    <a:pt x="1594" y="942"/>
                  </a:lnTo>
                  <a:lnTo>
                    <a:pt x="1594" y="942"/>
                  </a:lnTo>
                  <a:lnTo>
                    <a:pt x="1620" y="950"/>
                  </a:lnTo>
                  <a:lnTo>
                    <a:pt x="1632" y="954"/>
                  </a:lnTo>
                  <a:lnTo>
                    <a:pt x="1642" y="954"/>
                  </a:lnTo>
                  <a:lnTo>
                    <a:pt x="1642" y="954"/>
                  </a:lnTo>
                  <a:lnTo>
                    <a:pt x="1648" y="954"/>
                  </a:lnTo>
                  <a:lnTo>
                    <a:pt x="1656" y="948"/>
                  </a:lnTo>
                  <a:lnTo>
                    <a:pt x="1668" y="934"/>
                  </a:lnTo>
                  <a:lnTo>
                    <a:pt x="1684" y="910"/>
                  </a:lnTo>
                  <a:lnTo>
                    <a:pt x="1684" y="910"/>
                  </a:lnTo>
                  <a:lnTo>
                    <a:pt x="1698" y="888"/>
                  </a:lnTo>
                  <a:lnTo>
                    <a:pt x="1713" y="867"/>
                  </a:lnTo>
                  <a:lnTo>
                    <a:pt x="1731" y="849"/>
                  </a:lnTo>
                  <a:lnTo>
                    <a:pt x="1741" y="841"/>
                  </a:lnTo>
                  <a:lnTo>
                    <a:pt x="1751" y="833"/>
                  </a:lnTo>
                  <a:lnTo>
                    <a:pt x="1751" y="833"/>
                  </a:lnTo>
                  <a:lnTo>
                    <a:pt x="1735" y="829"/>
                  </a:lnTo>
                  <a:lnTo>
                    <a:pt x="1721" y="825"/>
                  </a:lnTo>
                  <a:lnTo>
                    <a:pt x="1721" y="825"/>
                  </a:lnTo>
                  <a:lnTo>
                    <a:pt x="1708" y="819"/>
                  </a:lnTo>
                  <a:lnTo>
                    <a:pt x="1698" y="817"/>
                  </a:lnTo>
                  <a:lnTo>
                    <a:pt x="1698" y="8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75" name="Freeform 6"/>
            <p:cNvSpPr>
              <a:spLocks/>
            </p:cNvSpPr>
            <p:nvPr/>
          </p:nvSpPr>
          <p:spPr bwMode="auto">
            <a:xfrm>
              <a:off x="7028692" y="2631854"/>
              <a:ext cx="243557" cy="301064"/>
            </a:xfrm>
            <a:custGeom>
              <a:avLst/>
              <a:gdLst>
                <a:gd name="T0" fmla="*/ 1014 w 1470"/>
                <a:gd name="T1" fmla="*/ 1669 h 1836"/>
                <a:gd name="T2" fmla="*/ 1050 w 1470"/>
                <a:gd name="T3" fmla="*/ 1636 h 1836"/>
                <a:gd name="T4" fmla="*/ 1096 w 1470"/>
                <a:gd name="T5" fmla="*/ 1620 h 1836"/>
                <a:gd name="T6" fmla="*/ 1126 w 1470"/>
                <a:gd name="T7" fmla="*/ 1618 h 1836"/>
                <a:gd name="T8" fmla="*/ 1136 w 1470"/>
                <a:gd name="T9" fmla="*/ 1500 h 1836"/>
                <a:gd name="T10" fmla="*/ 1173 w 1470"/>
                <a:gd name="T11" fmla="*/ 1343 h 1836"/>
                <a:gd name="T12" fmla="*/ 1233 w 1470"/>
                <a:gd name="T13" fmla="*/ 1318 h 1836"/>
                <a:gd name="T14" fmla="*/ 1307 w 1470"/>
                <a:gd name="T15" fmla="*/ 1300 h 1836"/>
                <a:gd name="T16" fmla="*/ 1305 w 1470"/>
                <a:gd name="T17" fmla="*/ 1220 h 1836"/>
                <a:gd name="T18" fmla="*/ 1326 w 1470"/>
                <a:gd name="T19" fmla="*/ 1161 h 1836"/>
                <a:gd name="T20" fmla="*/ 1390 w 1470"/>
                <a:gd name="T21" fmla="*/ 1127 h 1836"/>
                <a:gd name="T22" fmla="*/ 1466 w 1470"/>
                <a:gd name="T23" fmla="*/ 996 h 1836"/>
                <a:gd name="T24" fmla="*/ 1424 w 1470"/>
                <a:gd name="T25" fmla="*/ 970 h 1836"/>
                <a:gd name="T26" fmla="*/ 1354 w 1470"/>
                <a:gd name="T27" fmla="*/ 962 h 1836"/>
                <a:gd name="T28" fmla="*/ 1283 w 1470"/>
                <a:gd name="T29" fmla="*/ 894 h 1836"/>
                <a:gd name="T30" fmla="*/ 1201 w 1470"/>
                <a:gd name="T31" fmla="*/ 852 h 1836"/>
                <a:gd name="T32" fmla="*/ 1159 w 1470"/>
                <a:gd name="T33" fmla="*/ 840 h 1836"/>
                <a:gd name="T34" fmla="*/ 1106 w 1470"/>
                <a:gd name="T35" fmla="*/ 866 h 1836"/>
                <a:gd name="T36" fmla="*/ 1050 w 1470"/>
                <a:gd name="T37" fmla="*/ 844 h 1836"/>
                <a:gd name="T38" fmla="*/ 935 w 1470"/>
                <a:gd name="T39" fmla="*/ 771 h 1836"/>
                <a:gd name="T40" fmla="*/ 889 w 1470"/>
                <a:gd name="T41" fmla="*/ 739 h 1836"/>
                <a:gd name="T42" fmla="*/ 855 w 1470"/>
                <a:gd name="T43" fmla="*/ 747 h 1836"/>
                <a:gd name="T44" fmla="*/ 818 w 1470"/>
                <a:gd name="T45" fmla="*/ 703 h 1836"/>
                <a:gd name="T46" fmla="*/ 734 w 1470"/>
                <a:gd name="T47" fmla="*/ 687 h 1836"/>
                <a:gd name="T48" fmla="*/ 712 w 1470"/>
                <a:gd name="T49" fmla="*/ 626 h 1836"/>
                <a:gd name="T50" fmla="*/ 764 w 1470"/>
                <a:gd name="T51" fmla="*/ 546 h 1836"/>
                <a:gd name="T52" fmla="*/ 728 w 1470"/>
                <a:gd name="T53" fmla="*/ 506 h 1836"/>
                <a:gd name="T54" fmla="*/ 670 w 1470"/>
                <a:gd name="T55" fmla="*/ 415 h 1836"/>
                <a:gd name="T56" fmla="*/ 674 w 1470"/>
                <a:gd name="T57" fmla="*/ 320 h 1836"/>
                <a:gd name="T58" fmla="*/ 728 w 1470"/>
                <a:gd name="T59" fmla="*/ 242 h 1836"/>
                <a:gd name="T60" fmla="*/ 676 w 1470"/>
                <a:gd name="T61" fmla="*/ 169 h 1836"/>
                <a:gd name="T62" fmla="*/ 698 w 1470"/>
                <a:gd name="T63" fmla="*/ 89 h 1836"/>
                <a:gd name="T64" fmla="*/ 597 w 1470"/>
                <a:gd name="T65" fmla="*/ 75 h 1836"/>
                <a:gd name="T66" fmla="*/ 490 w 1470"/>
                <a:gd name="T67" fmla="*/ 5 h 1836"/>
                <a:gd name="T68" fmla="*/ 418 w 1470"/>
                <a:gd name="T69" fmla="*/ 105 h 1836"/>
                <a:gd name="T70" fmla="*/ 440 w 1470"/>
                <a:gd name="T71" fmla="*/ 178 h 1836"/>
                <a:gd name="T72" fmla="*/ 428 w 1470"/>
                <a:gd name="T73" fmla="*/ 228 h 1836"/>
                <a:gd name="T74" fmla="*/ 297 w 1470"/>
                <a:gd name="T75" fmla="*/ 337 h 1836"/>
                <a:gd name="T76" fmla="*/ 183 w 1470"/>
                <a:gd name="T77" fmla="*/ 419 h 1836"/>
                <a:gd name="T78" fmla="*/ 112 w 1470"/>
                <a:gd name="T79" fmla="*/ 485 h 1836"/>
                <a:gd name="T80" fmla="*/ 42 w 1470"/>
                <a:gd name="T81" fmla="*/ 592 h 1836"/>
                <a:gd name="T82" fmla="*/ 2 w 1470"/>
                <a:gd name="T83" fmla="*/ 685 h 1836"/>
                <a:gd name="T84" fmla="*/ 20 w 1470"/>
                <a:gd name="T85" fmla="*/ 769 h 1836"/>
                <a:gd name="T86" fmla="*/ 28 w 1470"/>
                <a:gd name="T87" fmla="*/ 834 h 1836"/>
                <a:gd name="T88" fmla="*/ 50 w 1470"/>
                <a:gd name="T89" fmla="*/ 948 h 1836"/>
                <a:gd name="T90" fmla="*/ 36 w 1470"/>
                <a:gd name="T91" fmla="*/ 1055 h 1836"/>
                <a:gd name="T92" fmla="*/ 84 w 1470"/>
                <a:gd name="T93" fmla="*/ 1121 h 1836"/>
                <a:gd name="T94" fmla="*/ 152 w 1470"/>
                <a:gd name="T95" fmla="*/ 1200 h 1836"/>
                <a:gd name="T96" fmla="*/ 203 w 1470"/>
                <a:gd name="T97" fmla="*/ 1206 h 1836"/>
                <a:gd name="T98" fmla="*/ 247 w 1470"/>
                <a:gd name="T99" fmla="*/ 1230 h 1836"/>
                <a:gd name="T100" fmla="*/ 297 w 1470"/>
                <a:gd name="T101" fmla="*/ 1296 h 1836"/>
                <a:gd name="T102" fmla="*/ 392 w 1470"/>
                <a:gd name="T103" fmla="*/ 1415 h 1836"/>
                <a:gd name="T104" fmla="*/ 557 w 1470"/>
                <a:gd name="T105" fmla="*/ 1520 h 1836"/>
                <a:gd name="T106" fmla="*/ 661 w 1470"/>
                <a:gd name="T107" fmla="*/ 1506 h 1836"/>
                <a:gd name="T108" fmla="*/ 754 w 1470"/>
                <a:gd name="T109" fmla="*/ 1493 h 1836"/>
                <a:gd name="T110" fmla="*/ 804 w 1470"/>
                <a:gd name="T111" fmla="*/ 1568 h 1836"/>
                <a:gd name="T112" fmla="*/ 833 w 1470"/>
                <a:gd name="T113" fmla="*/ 1612 h 1836"/>
                <a:gd name="T114" fmla="*/ 895 w 1470"/>
                <a:gd name="T115" fmla="*/ 1679 h 1836"/>
                <a:gd name="T116" fmla="*/ 909 w 1470"/>
                <a:gd name="T117" fmla="*/ 1785 h 1836"/>
                <a:gd name="T118" fmla="*/ 921 w 1470"/>
                <a:gd name="T119" fmla="*/ 1823 h 1836"/>
                <a:gd name="T120" fmla="*/ 979 w 1470"/>
                <a:gd name="T121" fmla="*/ 1834 h 1836"/>
                <a:gd name="T122" fmla="*/ 1024 w 1470"/>
                <a:gd name="T123" fmla="*/ 1787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0" h="1836">
                  <a:moveTo>
                    <a:pt x="1004" y="1733"/>
                  </a:moveTo>
                  <a:lnTo>
                    <a:pt x="1004" y="1733"/>
                  </a:lnTo>
                  <a:lnTo>
                    <a:pt x="979" y="1689"/>
                  </a:lnTo>
                  <a:lnTo>
                    <a:pt x="979" y="1689"/>
                  </a:lnTo>
                  <a:lnTo>
                    <a:pt x="989" y="1685"/>
                  </a:lnTo>
                  <a:lnTo>
                    <a:pt x="996" y="1681"/>
                  </a:lnTo>
                  <a:lnTo>
                    <a:pt x="1014" y="1669"/>
                  </a:lnTo>
                  <a:lnTo>
                    <a:pt x="1014" y="1669"/>
                  </a:lnTo>
                  <a:lnTo>
                    <a:pt x="1014" y="1667"/>
                  </a:lnTo>
                  <a:lnTo>
                    <a:pt x="1014" y="1667"/>
                  </a:lnTo>
                  <a:lnTo>
                    <a:pt x="1022" y="1658"/>
                  </a:lnTo>
                  <a:lnTo>
                    <a:pt x="1030" y="1650"/>
                  </a:lnTo>
                  <a:lnTo>
                    <a:pt x="1040" y="1642"/>
                  </a:lnTo>
                  <a:lnTo>
                    <a:pt x="1050" y="1636"/>
                  </a:lnTo>
                  <a:lnTo>
                    <a:pt x="1050" y="1636"/>
                  </a:lnTo>
                  <a:lnTo>
                    <a:pt x="1060" y="1630"/>
                  </a:lnTo>
                  <a:lnTo>
                    <a:pt x="1070" y="1624"/>
                  </a:lnTo>
                  <a:lnTo>
                    <a:pt x="1080" y="1620"/>
                  </a:lnTo>
                  <a:lnTo>
                    <a:pt x="1092" y="1620"/>
                  </a:lnTo>
                  <a:lnTo>
                    <a:pt x="1092" y="1620"/>
                  </a:lnTo>
                  <a:lnTo>
                    <a:pt x="1096" y="1620"/>
                  </a:lnTo>
                  <a:lnTo>
                    <a:pt x="1096" y="1620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4" y="1618"/>
                  </a:lnTo>
                  <a:lnTo>
                    <a:pt x="1114" y="1618"/>
                  </a:lnTo>
                  <a:lnTo>
                    <a:pt x="1126" y="1618"/>
                  </a:lnTo>
                  <a:lnTo>
                    <a:pt x="1130" y="1616"/>
                  </a:lnTo>
                  <a:lnTo>
                    <a:pt x="1130" y="1616"/>
                  </a:lnTo>
                  <a:lnTo>
                    <a:pt x="1132" y="1610"/>
                  </a:lnTo>
                  <a:lnTo>
                    <a:pt x="1132" y="1596"/>
                  </a:lnTo>
                  <a:lnTo>
                    <a:pt x="1132" y="1596"/>
                  </a:lnTo>
                  <a:lnTo>
                    <a:pt x="1136" y="1500"/>
                  </a:lnTo>
                  <a:lnTo>
                    <a:pt x="1136" y="1500"/>
                  </a:lnTo>
                  <a:lnTo>
                    <a:pt x="1140" y="1429"/>
                  </a:lnTo>
                  <a:lnTo>
                    <a:pt x="1140" y="1429"/>
                  </a:lnTo>
                  <a:lnTo>
                    <a:pt x="1144" y="1403"/>
                  </a:lnTo>
                  <a:lnTo>
                    <a:pt x="1150" y="1379"/>
                  </a:lnTo>
                  <a:lnTo>
                    <a:pt x="1159" y="1359"/>
                  </a:lnTo>
                  <a:lnTo>
                    <a:pt x="1165" y="1351"/>
                  </a:lnTo>
                  <a:lnTo>
                    <a:pt x="1173" y="1343"/>
                  </a:lnTo>
                  <a:lnTo>
                    <a:pt x="1173" y="1343"/>
                  </a:lnTo>
                  <a:lnTo>
                    <a:pt x="1181" y="1337"/>
                  </a:lnTo>
                  <a:lnTo>
                    <a:pt x="1189" y="1332"/>
                  </a:lnTo>
                  <a:lnTo>
                    <a:pt x="1189" y="1332"/>
                  </a:lnTo>
                  <a:lnTo>
                    <a:pt x="1203" y="1326"/>
                  </a:lnTo>
                  <a:lnTo>
                    <a:pt x="1217" y="1322"/>
                  </a:lnTo>
                  <a:lnTo>
                    <a:pt x="1233" y="1318"/>
                  </a:lnTo>
                  <a:lnTo>
                    <a:pt x="1249" y="1318"/>
                  </a:lnTo>
                  <a:lnTo>
                    <a:pt x="1249" y="1318"/>
                  </a:lnTo>
                  <a:lnTo>
                    <a:pt x="1263" y="1316"/>
                  </a:lnTo>
                  <a:lnTo>
                    <a:pt x="1277" y="1312"/>
                  </a:lnTo>
                  <a:lnTo>
                    <a:pt x="1291" y="1308"/>
                  </a:lnTo>
                  <a:lnTo>
                    <a:pt x="1307" y="1300"/>
                  </a:lnTo>
                  <a:lnTo>
                    <a:pt x="1307" y="1300"/>
                  </a:lnTo>
                  <a:lnTo>
                    <a:pt x="1311" y="1298"/>
                  </a:lnTo>
                  <a:lnTo>
                    <a:pt x="1313" y="1294"/>
                  </a:lnTo>
                  <a:lnTo>
                    <a:pt x="1315" y="1284"/>
                  </a:lnTo>
                  <a:lnTo>
                    <a:pt x="1313" y="1268"/>
                  </a:lnTo>
                  <a:lnTo>
                    <a:pt x="1313" y="1268"/>
                  </a:lnTo>
                  <a:lnTo>
                    <a:pt x="1307" y="1244"/>
                  </a:lnTo>
                  <a:lnTo>
                    <a:pt x="1305" y="1220"/>
                  </a:lnTo>
                  <a:lnTo>
                    <a:pt x="1305" y="1210"/>
                  </a:lnTo>
                  <a:lnTo>
                    <a:pt x="1307" y="1198"/>
                  </a:lnTo>
                  <a:lnTo>
                    <a:pt x="1309" y="1188"/>
                  </a:lnTo>
                  <a:lnTo>
                    <a:pt x="1313" y="1178"/>
                  </a:lnTo>
                  <a:lnTo>
                    <a:pt x="1313" y="1178"/>
                  </a:lnTo>
                  <a:lnTo>
                    <a:pt x="1321" y="1168"/>
                  </a:lnTo>
                  <a:lnTo>
                    <a:pt x="1326" y="1161"/>
                  </a:lnTo>
                  <a:lnTo>
                    <a:pt x="1334" y="1153"/>
                  </a:lnTo>
                  <a:lnTo>
                    <a:pt x="1344" y="1147"/>
                  </a:lnTo>
                  <a:lnTo>
                    <a:pt x="1364" y="1137"/>
                  </a:lnTo>
                  <a:lnTo>
                    <a:pt x="1388" y="1129"/>
                  </a:lnTo>
                  <a:lnTo>
                    <a:pt x="1388" y="1129"/>
                  </a:lnTo>
                  <a:lnTo>
                    <a:pt x="1390" y="1127"/>
                  </a:lnTo>
                  <a:lnTo>
                    <a:pt x="1390" y="1127"/>
                  </a:lnTo>
                  <a:lnTo>
                    <a:pt x="1406" y="1103"/>
                  </a:lnTo>
                  <a:lnTo>
                    <a:pt x="1406" y="1103"/>
                  </a:lnTo>
                  <a:lnTo>
                    <a:pt x="1436" y="1057"/>
                  </a:lnTo>
                  <a:lnTo>
                    <a:pt x="1448" y="1033"/>
                  </a:lnTo>
                  <a:lnTo>
                    <a:pt x="1458" y="1011"/>
                  </a:lnTo>
                  <a:lnTo>
                    <a:pt x="1458" y="1011"/>
                  </a:lnTo>
                  <a:lnTo>
                    <a:pt x="1466" y="996"/>
                  </a:lnTo>
                  <a:lnTo>
                    <a:pt x="1466" y="996"/>
                  </a:lnTo>
                  <a:lnTo>
                    <a:pt x="1470" y="972"/>
                  </a:lnTo>
                  <a:lnTo>
                    <a:pt x="1470" y="972"/>
                  </a:lnTo>
                  <a:lnTo>
                    <a:pt x="1462" y="970"/>
                  </a:lnTo>
                  <a:lnTo>
                    <a:pt x="1448" y="970"/>
                  </a:lnTo>
                  <a:lnTo>
                    <a:pt x="1448" y="970"/>
                  </a:lnTo>
                  <a:lnTo>
                    <a:pt x="1424" y="970"/>
                  </a:lnTo>
                  <a:lnTo>
                    <a:pt x="1416" y="970"/>
                  </a:lnTo>
                  <a:lnTo>
                    <a:pt x="1416" y="970"/>
                  </a:lnTo>
                  <a:lnTo>
                    <a:pt x="1406" y="972"/>
                  </a:lnTo>
                  <a:lnTo>
                    <a:pt x="1406" y="972"/>
                  </a:lnTo>
                  <a:lnTo>
                    <a:pt x="1388" y="970"/>
                  </a:lnTo>
                  <a:lnTo>
                    <a:pt x="1370" y="966"/>
                  </a:lnTo>
                  <a:lnTo>
                    <a:pt x="1354" y="962"/>
                  </a:lnTo>
                  <a:lnTo>
                    <a:pt x="1338" y="954"/>
                  </a:lnTo>
                  <a:lnTo>
                    <a:pt x="1326" y="944"/>
                  </a:lnTo>
                  <a:lnTo>
                    <a:pt x="1313" y="932"/>
                  </a:lnTo>
                  <a:lnTo>
                    <a:pt x="1303" y="918"/>
                  </a:lnTo>
                  <a:lnTo>
                    <a:pt x="1293" y="902"/>
                  </a:lnTo>
                  <a:lnTo>
                    <a:pt x="1293" y="902"/>
                  </a:lnTo>
                  <a:lnTo>
                    <a:pt x="1283" y="894"/>
                  </a:lnTo>
                  <a:lnTo>
                    <a:pt x="1269" y="886"/>
                  </a:lnTo>
                  <a:lnTo>
                    <a:pt x="1269" y="886"/>
                  </a:lnTo>
                  <a:lnTo>
                    <a:pt x="1257" y="880"/>
                  </a:lnTo>
                  <a:lnTo>
                    <a:pt x="1257" y="880"/>
                  </a:lnTo>
                  <a:lnTo>
                    <a:pt x="1229" y="866"/>
                  </a:lnTo>
                  <a:lnTo>
                    <a:pt x="1229" y="866"/>
                  </a:lnTo>
                  <a:lnTo>
                    <a:pt x="1201" y="852"/>
                  </a:lnTo>
                  <a:lnTo>
                    <a:pt x="1201" y="852"/>
                  </a:lnTo>
                  <a:lnTo>
                    <a:pt x="1181" y="842"/>
                  </a:lnTo>
                  <a:lnTo>
                    <a:pt x="1173" y="838"/>
                  </a:lnTo>
                  <a:lnTo>
                    <a:pt x="1165" y="836"/>
                  </a:lnTo>
                  <a:lnTo>
                    <a:pt x="1165" y="836"/>
                  </a:lnTo>
                  <a:lnTo>
                    <a:pt x="1163" y="838"/>
                  </a:lnTo>
                  <a:lnTo>
                    <a:pt x="1159" y="840"/>
                  </a:lnTo>
                  <a:lnTo>
                    <a:pt x="1156" y="846"/>
                  </a:lnTo>
                  <a:lnTo>
                    <a:pt x="1156" y="846"/>
                  </a:lnTo>
                  <a:lnTo>
                    <a:pt x="1150" y="852"/>
                  </a:lnTo>
                  <a:lnTo>
                    <a:pt x="1144" y="856"/>
                  </a:lnTo>
                  <a:lnTo>
                    <a:pt x="1132" y="862"/>
                  </a:lnTo>
                  <a:lnTo>
                    <a:pt x="1118" y="866"/>
                  </a:lnTo>
                  <a:lnTo>
                    <a:pt x="1106" y="866"/>
                  </a:lnTo>
                  <a:lnTo>
                    <a:pt x="1106" y="866"/>
                  </a:lnTo>
                  <a:lnTo>
                    <a:pt x="1094" y="866"/>
                  </a:lnTo>
                  <a:lnTo>
                    <a:pt x="1084" y="864"/>
                  </a:lnTo>
                  <a:lnTo>
                    <a:pt x="1072" y="860"/>
                  </a:lnTo>
                  <a:lnTo>
                    <a:pt x="1062" y="852"/>
                  </a:lnTo>
                  <a:lnTo>
                    <a:pt x="1062" y="852"/>
                  </a:lnTo>
                  <a:lnTo>
                    <a:pt x="1050" y="844"/>
                  </a:lnTo>
                  <a:lnTo>
                    <a:pt x="1040" y="838"/>
                  </a:lnTo>
                  <a:lnTo>
                    <a:pt x="1014" y="825"/>
                  </a:lnTo>
                  <a:lnTo>
                    <a:pt x="1014" y="825"/>
                  </a:lnTo>
                  <a:lnTo>
                    <a:pt x="989" y="811"/>
                  </a:lnTo>
                  <a:lnTo>
                    <a:pt x="961" y="795"/>
                  </a:lnTo>
                  <a:lnTo>
                    <a:pt x="947" y="783"/>
                  </a:lnTo>
                  <a:lnTo>
                    <a:pt x="935" y="771"/>
                  </a:lnTo>
                  <a:lnTo>
                    <a:pt x="923" y="757"/>
                  </a:lnTo>
                  <a:lnTo>
                    <a:pt x="913" y="741"/>
                  </a:lnTo>
                  <a:lnTo>
                    <a:pt x="913" y="741"/>
                  </a:lnTo>
                  <a:lnTo>
                    <a:pt x="891" y="739"/>
                  </a:lnTo>
                  <a:lnTo>
                    <a:pt x="891" y="739"/>
                  </a:lnTo>
                  <a:lnTo>
                    <a:pt x="889" y="739"/>
                  </a:lnTo>
                  <a:lnTo>
                    <a:pt x="889" y="739"/>
                  </a:lnTo>
                  <a:lnTo>
                    <a:pt x="879" y="743"/>
                  </a:lnTo>
                  <a:lnTo>
                    <a:pt x="869" y="745"/>
                  </a:lnTo>
                  <a:lnTo>
                    <a:pt x="869" y="745"/>
                  </a:lnTo>
                  <a:lnTo>
                    <a:pt x="861" y="747"/>
                  </a:lnTo>
                  <a:lnTo>
                    <a:pt x="861" y="747"/>
                  </a:lnTo>
                  <a:lnTo>
                    <a:pt x="855" y="747"/>
                  </a:lnTo>
                  <a:lnTo>
                    <a:pt x="855" y="747"/>
                  </a:lnTo>
                  <a:lnTo>
                    <a:pt x="843" y="743"/>
                  </a:lnTo>
                  <a:lnTo>
                    <a:pt x="833" y="737"/>
                  </a:lnTo>
                  <a:lnTo>
                    <a:pt x="826" y="727"/>
                  </a:lnTo>
                  <a:lnTo>
                    <a:pt x="822" y="717"/>
                  </a:lnTo>
                  <a:lnTo>
                    <a:pt x="818" y="705"/>
                  </a:lnTo>
                  <a:lnTo>
                    <a:pt x="818" y="703"/>
                  </a:lnTo>
                  <a:lnTo>
                    <a:pt x="818" y="703"/>
                  </a:lnTo>
                  <a:lnTo>
                    <a:pt x="794" y="703"/>
                  </a:lnTo>
                  <a:lnTo>
                    <a:pt x="794" y="703"/>
                  </a:lnTo>
                  <a:lnTo>
                    <a:pt x="778" y="703"/>
                  </a:lnTo>
                  <a:lnTo>
                    <a:pt x="778" y="703"/>
                  </a:lnTo>
                  <a:lnTo>
                    <a:pt x="762" y="701"/>
                  </a:lnTo>
                  <a:lnTo>
                    <a:pt x="744" y="693"/>
                  </a:lnTo>
                  <a:lnTo>
                    <a:pt x="734" y="687"/>
                  </a:lnTo>
                  <a:lnTo>
                    <a:pt x="724" y="681"/>
                  </a:lnTo>
                  <a:lnTo>
                    <a:pt x="718" y="673"/>
                  </a:lnTo>
                  <a:lnTo>
                    <a:pt x="712" y="662"/>
                  </a:lnTo>
                  <a:lnTo>
                    <a:pt x="712" y="662"/>
                  </a:lnTo>
                  <a:lnTo>
                    <a:pt x="708" y="650"/>
                  </a:lnTo>
                  <a:lnTo>
                    <a:pt x="708" y="638"/>
                  </a:lnTo>
                  <a:lnTo>
                    <a:pt x="712" y="626"/>
                  </a:lnTo>
                  <a:lnTo>
                    <a:pt x="716" y="614"/>
                  </a:lnTo>
                  <a:lnTo>
                    <a:pt x="726" y="598"/>
                  </a:lnTo>
                  <a:lnTo>
                    <a:pt x="734" y="588"/>
                  </a:lnTo>
                  <a:lnTo>
                    <a:pt x="734" y="588"/>
                  </a:lnTo>
                  <a:lnTo>
                    <a:pt x="750" y="568"/>
                  </a:lnTo>
                  <a:lnTo>
                    <a:pt x="760" y="554"/>
                  </a:lnTo>
                  <a:lnTo>
                    <a:pt x="764" y="546"/>
                  </a:lnTo>
                  <a:lnTo>
                    <a:pt x="764" y="544"/>
                  </a:lnTo>
                  <a:lnTo>
                    <a:pt x="764" y="544"/>
                  </a:lnTo>
                  <a:lnTo>
                    <a:pt x="762" y="540"/>
                  </a:lnTo>
                  <a:lnTo>
                    <a:pt x="758" y="534"/>
                  </a:lnTo>
                  <a:lnTo>
                    <a:pt x="746" y="522"/>
                  </a:lnTo>
                  <a:lnTo>
                    <a:pt x="728" y="506"/>
                  </a:lnTo>
                  <a:lnTo>
                    <a:pt x="728" y="506"/>
                  </a:lnTo>
                  <a:lnTo>
                    <a:pt x="716" y="497"/>
                  </a:lnTo>
                  <a:lnTo>
                    <a:pt x="704" y="487"/>
                  </a:lnTo>
                  <a:lnTo>
                    <a:pt x="694" y="473"/>
                  </a:lnTo>
                  <a:lnTo>
                    <a:pt x="686" y="461"/>
                  </a:lnTo>
                  <a:lnTo>
                    <a:pt x="680" y="445"/>
                  </a:lnTo>
                  <a:lnTo>
                    <a:pt x="674" y="431"/>
                  </a:lnTo>
                  <a:lnTo>
                    <a:pt x="670" y="415"/>
                  </a:lnTo>
                  <a:lnTo>
                    <a:pt x="666" y="397"/>
                  </a:lnTo>
                  <a:lnTo>
                    <a:pt x="666" y="397"/>
                  </a:lnTo>
                  <a:lnTo>
                    <a:pt x="664" y="381"/>
                  </a:lnTo>
                  <a:lnTo>
                    <a:pt x="666" y="365"/>
                  </a:lnTo>
                  <a:lnTo>
                    <a:pt x="666" y="349"/>
                  </a:lnTo>
                  <a:lnTo>
                    <a:pt x="670" y="334"/>
                  </a:lnTo>
                  <a:lnTo>
                    <a:pt x="674" y="320"/>
                  </a:lnTo>
                  <a:lnTo>
                    <a:pt x="680" y="306"/>
                  </a:lnTo>
                  <a:lnTo>
                    <a:pt x="688" y="292"/>
                  </a:lnTo>
                  <a:lnTo>
                    <a:pt x="698" y="280"/>
                  </a:lnTo>
                  <a:lnTo>
                    <a:pt x="698" y="280"/>
                  </a:lnTo>
                  <a:lnTo>
                    <a:pt x="714" y="258"/>
                  </a:lnTo>
                  <a:lnTo>
                    <a:pt x="728" y="242"/>
                  </a:lnTo>
                  <a:lnTo>
                    <a:pt x="728" y="242"/>
                  </a:lnTo>
                  <a:lnTo>
                    <a:pt x="716" y="226"/>
                  </a:lnTo>
                  <a:lnTo>
                    <a:pt x="698" y="206"/>
                  </a:lnTo>
                  <a:lnTo>
                    <a:pt x="696" y="206"/>
                  </a:lnTo>
                  <a:lnTo>
                    <a:pt x="696" y="206"/>
                  </a:lnTo>
                  <a:lnTo>
                    <a:pt x="684" y="190"/>
                  </a:lnTo>
                  <a:lnTo>
                    <a:pt x="680" y="180"/>
                  </a:lnTo>
                  <a:lnTo>
                    <a:pt x="676" y="169"/>
                  </a:lnTo>
                  <a:lnTo>
                    <a:pt x="674" y="159"/>
                  </a:lnTo>
                  <a:lnTo>
                    <a:pt x="672" y="147"/>
                  </a:lnTo>
                  <a:lnTo>
                    <a:pt x="674" y="135"/>
                  </a:lnTo>
                  <a:lnTo>
                    <a:pt x="678" y="125"/>
                  </a:lnTo>
                  <a:lnTo>
                    <a:pt x="678" y="125"/>
                  </a:lnTo>
                  <a:lnTo>
                    <a:pt x="698" y="89"/>
                  </a:lnTo>
                  <a:lnTo>
                    <a:pt x="698" y="89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655" y="89"/>
                  </a:lnTo>
                  <a:lnTo>
                    <a:pt x="635" y="87"/>
                  </a:lnTo>
                  <a:lnTo>
                    <a:pt x="635" y="87"/>
                  </a:lnTo>
                  <a:lnTo>
                    <a:pt x="615" y="83"/>
                  </a:lnTo>
                  <a:lnTo>
                    <a:pt x="597" y="75"/>
                  </a:lnTo>
                  <a:lnTo>
                    <a:pt x="579" y="67"/>
                  </a:lnTo>
                  <a:lnTo>
                    <a:pt x="563" y="57"/>
                  </a:lnTo>
                  <a:lnTo>
                    <a:pt x="531" y="33"/>
                  </a:lnTo>
                  <a:lnTo>
                    <a:pt x="501" y="7"/>
                  </a:lnTo>
                  <a:lnTo>
                    <a:pt x="501" y="7"/>
                  </a:lnTo>
                  <a:lnTo>
                    <a:pt x="492" y="0"/>
                  </a:lnTo>
                  <a:lnTo>
                    <a:pt x="490" y="5"/>
                  </a:lnTo>
                  <a:lnTo>
                    <a:pt x="490" y="5"/>
                  </a:lnTo>
                  <a:lnTo>
                    <a:pt x="484" y="29"/>
                  </a:lnTo>
                  <a:lnTo>
                    <a:pt x="474" y="49"/>
                  </a:lnTo>
                  <a:lnTo>
                    <a:pt x="464" y="67"/>
                  </a:lnTo>
                  <a:lnTo>
                    <a:pt x="450" y="81"/>
                  </a:lnTo>
                  <a:lnTo>
                    <a:pt x="436" y="95"/>
                  </a:lnTo>
                  <a:lnTo>
                    <a:pt x="418" y="105"/>
                  </a:lnTo>
                  <a:lnTo>
                    <a:pt x="398" y="113"/>
                  </a:lnTo>
                  <a:lnTo>
                    <a:pt x="376" y="119"/>
                  </a:lnTo>
                  <a:lnTo>
                    <a:pt x="384" y="125"/>
                  </a:lnTo>
                  <a:lnTo>
                    <a:pt x="430" y="165"/>
                  </a:lnTo>
                  <a:lnTo>
                    <a:pt x="430" y="165"/>
                  </a:lnTo>
                  <a:lnTo>
                    <a:pt x="436" y="170"/>
                  </a:lnTo>
                  <a:lnTo>
                    <a:pt x="440" y="178"/>
                  </a:lnTo>
                  <a:lnTo>
                    <a:pt x="444" y="188"/>
                  </a:lnTo>
                  <a:lnTo>
                    <a:pt x="444" y="196"/>
                  </a:lnTo>
                  <a:lnTo>
                    <a:pt x="444" y="196"/>
                  </a:lnTo>
                  <a:lnTo>
                    <a:pt x="442" y="206"/>
                  </a:lnTo>
                  <a:lnTo>
                    <a:pt x="440" y="214"/>
                  </a:lnTo>
                  <a:lnTo>
                    <a:pt x="434" y="222"/>
                  </a:lnTo>
                  <a:lnTo>
                    <a:pt x="428" y="228"/>
                  </a:lnTo>
                  <a:lnTo>
                    <a:pt x="428" y="228"/>
                  </a:lnTo>
                  <a:lnTo>
                    <a:pt x="396" y="252"/>
                  </a:lnTo>
                  <a:lnTo>
                    <a:pt x="396" y="252"/>
                  </a:lnTo>
                  <a:lnTo>
                    <a:pt x="323" y="310"/>
                  </a:lnTo>
                  <a:lnTo>
                    <a:pt x="323" y="310"/>
                  </a:lnTo>
                  <a:lnTo>
                    <a:pt x="309" y="322"/>
                  </a:lnTo>
                  <a:lnTo>
                    <a:pt x="297" y="337"/>
                  </a:lnTo>
                  <a:lnTo>
                    <a:pt x="297" y="337"/>
                  </a:lnTo>
                  <a:lnTo>
                    <a:pt x="281" y="357"/>
                  </a:lnTo>
                  <a:lnTo>
                    <a:pt x="263" y="375"/>
                  </a:lnTo>
                  <a:lnTo>
                    <a:pt x="245" y="389"/>
                  </a:lnTo>
                  <a:lnTo>
                    <a:pt x="225" y="401"/>
                  </a:lnTo>
                  <a:lnTo>
                    <a:pt x="203" y="413"/>
                  </a:lnTo>
                  <a:lnTo>
                    <a:pt x="183" y="419"/>
                  </a:lnTo>
                  <a:lnTo>
                    <a:pt x="162" y="425"/>
                  </a:lnTo>
                  <a:lnTo>
                    <a:pt x="140" y="425"/>
                  </a:lnTo>
                  <a:lnTo>
                    <a:pt x="140" y="425"/>
                  </a:lnTo>
                  <a:lnTo>
                    <a:pt x="122" y="425"/>
                  </a:lnTo>
                  <a:lnTo>
                    <a:pt x="122" y="425"/>
                  </a:lnTo>
                  <a:lnTo>
                    <a:pt x="116" y="465"/>
                  </a:lnTo>
                  <a:lnTo>
                    <a:pt x="112" y="485"/>
                  </a:lnTo>
                  <a:lnTo>
                    <a:pt x="106" y="504"/>
                  </a:lnTo>
                  <a:lnTo>
                    <a:pt x="96" y="524"/>
                  </a:lnTo>
                  <a:lnTo>
                    <a:pt x="86" y="542"/>
                  </a:lnTo>
                  <a:lnTo>
                    <a:pt x="70" y="562"/>
                  </a:lnTo>
                  <a:lnTo>
                    <a:pt x="54" y="580"/>
                  </a:lnTo>
                  <a:lnTo>
                    <a:pt x="54" y="580"/>
                  </a:lnTo>
                  <a:lnTo>
                    <a:pt x="42" y="592"/>
                  </a:lnTo>
                  <a:lnTo>
                    <a:pt x="32" y="608"/>
                  </a:lnTo>
                  <a:lnTo>
                    <a:pt x="14" y="648"/>
                  </a:lnTo>
                  <a:lnTo>
                    <a:pt x="14" y="648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2" y="681"/>
                  </a:lnTo>
                  <a:lnTo>
                    <a:pt x="2" y="685"/>
                  </a:lnTo>
                  <a:lnTo>
                    <a:pt x="2" y="685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20" y="769"/>
                  </a:lnTo>
                  <a:lnTo>
                    <a:pt x="20" y="769"/>
                  </a:lnTo>
                  <a:lnTo>
                    <a:pt x="22" y="775"/>
                  </a:lnTo>
                  <a:lnTo>
                    <a:pt x="22" y="781"/>
                  </a:lnTo>
                  <a:lnTo>
                    <a:pt x="22" y="797"/>
                  </a:lnTo>
                  <a:lnTo>
                    <a:pt x="22" y="797"/>
                  </a:lnTo>
                  <a:lnTo>
                    <a:pt x="28" y="825"/>
                  </a:lnTo>
                  <a:lnTo>
                    <a:pt x="28" y="825"/>
                  </a:lnTo>
                  <a:lnTo>
                    <a:pt x="28" y="834"/>
                  </a:lnTo>
                  <a:lnTo>
                    <a:pt x="28" y="840"/>
                  </a:lnTo>
                  <a:lnTo>
                    <a:pt x="28" y="840"/>
                  </a:lnTo>
                  <a:lnTo>
                    <a:pt x="38" y="862"/>
                  </a:lnTo>
                  <a:lnTo>
                    <a:pt x="46" y="884"/>
                  </a:lnTo>
                  <a:lnTo>
                    <a:pt x="48" y="906"/>
                  </a:lnTo>
                  <a:lnTo>
                    <a:pt x="50" y="928"/>
                  </a:lnTo>
                  <a:lnTo>
                    <a:pt x="50" y="948"/>
                  </a:lnTo>
                  <a:lnTo>
                    <a:pt x="48" y="970"/>
                  </a:lnTo>
                  <a:lnTo>
                    <a:pt x="40" y="1009"/>
                  </a:lnTo>
                  <a:lnTo>
                    <a:pt x="40" y="1009"/>
                  </a:lnTo>
                  <a:lnTo>
                    <a:pt x="38" y="1023"/>
                  </a:lnTo>
                  <a:lnTo>
                    <a:pt x="38" y="1023"/>
                  </a:lnTo>
                  <a:lnTo>
                    <a:pt x="36" y="1041"/>
                  </a:lnTo>
                  <a:lnTo>
                    <a:pt x="36" y="1055"/>
                  </a:lnTo>
                  <a:lnTo>
                    <a:pt x="40" y="1069"/>
                  </a:lnTo>
                  <a:lnTo>
                    <a:pt x="44" y="1079"/>
                  </a:lnTo>
                  <a:lnTo>
                    <a:pt x="48" y="1089"/>
                  </a:lnTo>
                  <a:lnTo>
                    <a:pt x="56" y="1097"/>
                  </a:lnTo>
                  <a:lnTo>
                    <a:pt x="70" y="1109"/>
                  </a:lnTo>
                  <a:lnTo>
                    <a:pt x="70" y="1109"/>
                  </a:lnTo>
                  <a:lnTo>
                    <a:pt x="84" y="1121"/>
                  </a:lnTo>
                  <a:lnTo>
                    <a:pt x="98" y="1133"/>
                  </a:lnTo>
                  <a:lnTo>
                    <a:pt x="110" y="1145"/>
                  </a:lnTo>
                  <a:lnTo>
                    <a:pt x="118" y="1159"/>
                  </a:lnTo>
                  <a:lnTo>
                    <a:pt x="118" y="1159"/>
                  </a:lnTo>
                  <a:lnTo>
                    <a:pt x="136" y="1184"/>
                  </a:lnTo>
                  <a:lnTo>
                    <a:pt x="144" y="1192"/>
                  </a:lnTo>
                  <a:lnTo>
                    <a:pt x="152" y="1200"/>
                  </a:lnTo>
                  <a:lnTo>
                    <a:pt x="160" y="1204"/>
                  </a:lnTo>
                  <a:lnTo>
                    <a:pt x="165" y="1206"/>
                  </a:lnTo>
                  <a:lnTo>
                    <a:pt x="181" y="1208"/>
                  </a:lnTo>
                  <a:lnTo>
                    <a:pt x="181" y="1208"/>
                  </a:lnTo>
                  <a:lnTo>
                    <a:pt x="195" y="1208"/>
                  </a:lnTo>
                  <a:lnTo>
                    <a:pt x="195" y="1208"/>
                  </a:lnTo>
                  <a:lnTo>
                    <a:pt x="203" y="1206"/>
                  </a:lnTo>
                  <a:lnTo>
                    <a:pt x="203" y="1206"/>
                  </a:lnTo>
                  <a:lnTo>
                    <a:pt x="211" y="1208"/>
                  </a:lnTo>
                  <a:lnTo>
                    <a:pt x="219" y="1210"/>
                  </a:lnTo>
                  <a:lnTo>
                    <a:pt x="233" y="1216"/>
                  </a:lnTo>
                  <a:lnTo>
                    <a:pt x="241" y="1224"/>
                  </a:lnTo>
                  <a:lnTo>
                    <a:pt x="247" y="1230"/>
                  </a:lnTo>
                  <a:lnTo>
                    <a:pt x="247" y="1230"/>
                  </a:lnTo>
                  <a:lnTo>
                    <a:pt x="255" y="1240"/>
                  </a:lnTo>
                  <a:lnTo>
                    <a:pt x="265" y="1256"/>
                  </a:lnTo>
                  <a:lnTo>
                    <a:pt x="265" y="1256"/>
                  </a:lnTo>
                  <a:lnTo>
                    <a:pt x="281" y="1284"/>
                  </a:lnTo>
                  <a:lnTo>
                    <a:pt x="281" y="1284"/>
                  </a:lnTo>
                  <a:lnTo>
                    <a:pt x="289" y="1288"/>
                  </a:lnTo>
                  <a:lnTo>
                    <a:pt x="297" y="1296"/>
                  </a:lnTo>
                  <a:lnTo>
                    <a:pt x="297" y="1296"/>
                  </a:lnTo>
                  <a:lnTo>
                    <a:pt x="327" y="1328"/>
                  </a:lnTo>
                  <a:lnTo>
                    <a:pt x="327" y="1328"/>
                  </a:lnTo>
                  <a:lnTo>
                    <a:pt x="362" y="1369"/>
                  </a:lnTo>
                  <a:lnTo>
                    <a:pt x="378" y="1391"/>
                  </a:lnTo>
                  <a:lnTo>
                    <a:pt x="392" y="1415"/>
                  </a:lnTo>
                  <a:lnTo>
                    <a:pt x="392" y="1415"/>
                  </a:lnTo>
                  <a:lnTo>
                    <a:pt x="406" y="1437"/>
                  </a:lnTo>
                  <a:lnTo>
                    <a:pt x="426" y="1457"/>
                  </a:lnTo>
                  <a:lnTo>
                    <a:pt x="448" y="1477"/>
                  </a:lnTo>
                  <a:lnTo>
                    <a:pt x="472" y="1491"/>
                  </a:lnTo>
                  <a:lnTo>
                    <a:pt x="499" y="1504"/>
                  </a:lnTo>
                  <a:lnTo>
                    <a:pt x="527" y="1514"/>
                  </a:lnTo>
                  <a:lnTo>
                    <a:pt x="557" y="1520"/>
                  </a:lnTo>
                  <a:lnTo>
                    <a:pt x="587" y="1522"/>
                  </a:lnTo>
                  <a:lnTo>
                    <a:pt x="587" y="1522"/>
                  </a:lnTo>
                  <a:lnTo>
                    <a:pt x="607" y="1520"/>
                  </a:lnTo>
                  <a:lnTo>
                    <a:pt x="627" y="1518"/>
                  </a:lnTo>
                  <a:lnTo>
                    <a:pt x="645" y="1512"/>
                  </a:lnTo>
                  <a:lnTo>
                    <a:pt x="661" y="1506"/>
                  </a:lnTo>
                  <a:lnTo>
                    <a:pt x="661" y="1506"/>
                  </a:lnTo>
                  <a:lnTo>
                    <a:pt x="694" y="1491"/>
                  </a:lnTo>
                  <a:lnTo>
                    <a:pt x="708" y="1487"/>
                  </a:lnTo>
                  <a:lnTo>
                    <a:pt x="722" y="1485"/>
                  </a:lnTo>
                  <a:lnTo>
                    <a:pt x="722" y="1485"/>
                  </a:lnTo>
                  <a:lnTo>
                    <a:pt x="734" y="1487"/>
                  </a:lnTo>
                  <a:lnTo>
                    <a:pt x="744" y="1489"/>
                  </a:lnTo>
                  <a:lnTo>
                    <a:pt x="754" y="1493"/>
                  </a:lnTo>
                  <a:lnTo>
                    <a:pt x="762" y="1498"/>
                  </a:lnTo>
                  <a:lnTo>
                    <a:pt x="778" y="1514"/>
                  </a:lnTo>
                  <a:lnTo>
                    <a:pt x="796" y="1534"/>
                  </a:lnTo>
                  <a:lnTo>
                    <a:pt x="796" y="1534"/>
                  </a:lnTo>
                  <a:lnTo>
                    <a:pt x="802" y="1544"/>
                  </a:lnTo>
                  <a:lnTo>
                    <a:pt x="804" y="1556"/>
                  </a:lnTo>
                  <a:lnTo>
                    <a:pt x="804" y="1568"/>
                  </a:lnTo>
                  <a:lnTo>
                    <a:pt x="800" y="1578"/>
                  </a:lnTo>
                  <a:lnTo>
                    <a:pt x="800" y="1578"/>
                  </a:lnTo>
                  <a:lnTo>
                    <a:pt x="790" y="1600"/>
                  </a:lnTo>
                  <a:lnTo>
                    <a:pt x="790" y="1600"/>
                  </a:lnTo>
                  <a:lnTo>
                    <a:pt x="810" y="1606"/>
                  </a:lnTo>
                  <a:lnTo>
                    <a:pt x="810" y="1606"/>
                  </a:lnTo>
                  <a:lnTo>
                    <a:pt x="833" y="1612"/>
                  </a:lnTo>
                  <a:lnTo>
                    <a:pt x="847" y="1618"/>
                  </a:lnTo>
                  <a:lnTo>
                    <a:pt x="861" y="1628"/>
                  </a:lnTo>
                  <a:lnTo>
                    <a:pt x="875" y="1640"/>
                  </a:lnTo>
                  <a:lnTo>
                    <a:pt x="881" y="1648"/>
                  </a:lnTo>
                  <a:lnTo>
                    <a:pt x="887" y="1658"/>
                  </a:lnTo>
                  <a:lnTo>
                    <a:pt x="891" y="1667"/>
                  </a:lnTo>
                  <a:lnTo>
                    <a:pt x="895" y="1679"/>
                  </a:lnTo>
                  <a:lnTo>
                    <a:pt x="897" y="1693"/>
                  </a:lnTo>
                  <a:lnTo>
                    <a:pt x="899" y="1707"/>
                  </a:lnTo>
                  <a:lnTo>
                    <a:pt x="899" y="1707"/>
                  </a:lnTo>
                  <a:lnTo>
                    <a:pt x="901" y="1735"/>
                  </a:lnTo>
                  <a:lnTo>
                    <a:pt x="905" y="1761"/>
                  </a:lnTo>
                  <a:lnTo>
                    <a:pt x="905" y="1761"/>
                  </a:lnTo>
                  <a:lnTo>
                    <a:pt x="909" y="1785"/>
                  </a:lnTo>
                  <a:lnTo>
                    <a:pt x="909" y="1785"/>
                  </a:lnTo>
                  <a:lnTo>
                    <a:pt x="909" y="1795"/>
                  </a:lnTo>
                  <a:lnTo>
                    <a:pt x="907" y="1805"/>
                  </a:lnTo>
                  <a:lnTo>
                    <a:pt x="907" y="1805"/>
                  </a:lnTo>
                  <a:lnTo>
                    <a:pt x="907" y="1811"/>
                  </a:lnTo>
                  <a:lnTo>
                    <a:pt x="907" y="1811"/>
                  </a:lnTo>
                  <a:lnTo>
                    <a:pt x="921" y="1823"/>
                  </a:lnTo>
                  <a:lnTo>
                    <a:pt x="931" y="1834"/>
                  </a:lnTo>
                  <a:lnTo>
                    <a:pt x="931" y="1834"/>
                  </a:lnTo>
                  <a:lnTo>
                    <a:pt x="939" y="1836"/>
                  </a:lnTo>
                  <a:lnTo>
                    <a:pt x="953" y="1836"/>
                  </a:lnTo>
                  <a:lnTo>
                    <a:pt x="953" y="1836"/>
                  </a:lnTo>
                  <a:lnTo>
                    <a:pt x="967" y="1836"/>
                  </a:lnTo>
                  <a:lnTo>
                    <a:pt x="979" y="1834"/>
                  </a:lnTo>
                  <a:lnTo>
                    <a:pt x="989" y="1832"/>
                  </a:lnTo>
                  <a:lnTo>
                    <a:pt x="996" y="1831"/>
                  </a:lnTo>
                  <a:lnTo>
                    <a:pt x="996" y="1831"/>
                  </a:lnTo>
                  <a:lnTo>
                    <a:pt x="1018" y="1819"/>
                  </a:lnTo>
                  <a:lnTo>
                    <a:pt x="1040" y="1813"/>
                  </a:lnTo>
                  <a:lnTo>
                    <a:pt x="1040" y="1813"/>
                  </a:lnTo>
                  <a:lnTo>
                    <a:pt x="1024" y="1787"/>
                  </a:lnTo>
                  <a:lnTo>
                    <a:pt x="1012" y="1763"/>
                  </a:lnTo>
                  <a:lnTo>
                    <a:pt x="1012" y="1763"/>
                  </a:lnTo>
                  <a:lnTo>
                    <a:pt x="1006" y="1747"/>
                  </a:lnTo>
                  <a:lnTo>
                    <a:pt x="1004" y="1733"/>
                  </a:lnTo>
                  <a:lnTo>
                    <a:pt x="1004" y="17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76" name="Freeform 7"/>
            <p:cNvSpPr>
              <a:spLocks/>
            </p:cNvSpPr>
            <p:nvPr/>
          </p:nvSpPr>
          <p:spPr bwMode="auto">
            <a:xfrm>
              <a:off x="7482006" y="2793208"/>
              <a:ext cx="192691" cy="240556"/>
            </a:xfrm>
            <a:custGeom>
              <a:avLst/>
              <a:gdLst>
                <a:gd name="T0" fmla="*/ 117 w 1163"/>
                <a:gd name="T1" fmla="*/ 1063 h 1467"/>
                <a:gd name="T2" fmla="*/ 169 w 1163"/>
                <a:gd name="T3" fmla="*/ 1091 h 1467"/>
                <a:gd name="T4" fmla="*/ 213 w 1163"/>
                <a:gd name="T5" fmla="*/ 1077 h 1467"/>
                <a:gd name="T6" fmla="*/ 231 w 1163"/>
                <a:gd name="T7" fmla="*/ 1077 h 1467"/>
                <a:gd name="T8" fmla="*/ 268 w 1163"/>
                <a:gd name="T9" fmla="*/ 1093 h 1467"/>
                <a:gd name="T10" fmla="*/ 284 w 1163"/>
                <a:gd name="T11" fmla="*/ 1121 h 1467"/>
                <a:gd name="T12" fmla="*/ 296 w 1163"/>
                <a:gd name="T13" fmla="*/ 1177 h 1467"/>
                <a:gd name="T14" fmla="*/ 320 w 1163"/>
                <a:gd name="T15" fmla="*/ 1204 h 1467"/>
                <a:gd name="T16" fmla="*/ 386 w 1163"/>
                <a:gd name="T17" fmla="*/ 1226 h 1467"/>
                <a:gd name="T18" fmla="*/ 445 w 1163"/>
                <a:gd name="T19" fmla="*/ 1262 h 1467"/>
                <a:gd name="T20" fmla="*/ 457 w 1163"/>
                <a:gd name="T21" fmla="*/ 1310 h 1467"/>
                <a:gd name="T22" fmla="*/ 437 w 1163"/>
                <a:gd name="T23" fmla="*/ 1342 h 1467"/>
                <a:gd name="T24" fmla="*/ 386 w 1163"/>
                <a:gd name="T25" fmla="*/ 1373 h 1467"/>
                <a:gd name="T26" fmla="*/ 372 w 1163"/>
                <a:gd name="T27" fmla="*/ 1411 h 1467"/>
                <a:gd name="T28" fmla="*/ 461 w 1163"/>
                <a:gd name="T29" fmla="*/ 1433 h 1467"/>
                <a:gd name="T30" fmla="*/ 612 w 1163"/>
                <a:gd name="T31" fmla="*/ 1455 h 1467"/>
                <a:gd name="T32" fmla="*/ 670 w 1163"/>
                <a:gd name="T33" fmla="*/ 1443 h 1467"/>
                <a:gd name="T34" fmla="*/ 710 w 1163"/>
                <a:gd name="T35" fmla="*/ 1407 h 1467"/>
                <a:gd name="T36" fmla="*/ 791 w 1163"/>
                <a:gd name="T37" fmla="*/ 1399 h 1467"/>
                <a:gd name="T38" fmla="*/ 869 w 1163"/>
                <a:gd name="T39" fmla="*/ 1433 h 1467"/>
                <a:gd name="T40" fmla="*/ 911 w 1163"/>
                <a:gd name="T41" fmla="*/ 1467 h 1467"/>
                <a:gd name="T42" fmla="*/ 944 w 1163"/>
                <a:gd name="T43" fmla="*/ 1441 h 1467"/>
                <a:gd name="T44" fmla="*/ 1074 w 1163"/>
                <a:gd name="T45" fmla="*/ 1338 h 1467"/>
                <a:gd name="T46" fmla="*/ 1129 w 1163"/>
                <a:gd name="T47" fmla="*/ 1296 h 1467"/>
                <a:gd name="T48" fmla="*/ 1161 w 1163"/>
                <a:gd name="T49" fmla="*/ 1222 h 1467"/>
                <a:gd name="T50" fmla="*/ 1129 w 1163"/>
                <a:gd name="T51" fmla="*/ 1113 h 1467"/>
                <a:gd name="T52" fmla="*/ 1105 w 1163"/>
                <a:gd name="T53" fmla="*/ 1065 h 1467"/>
                <a:gd name="T54" fmla="*/ 1127 w 1163"/>
                <a:gd name="T55" fmla="*/ 1027 h 1467"/>
                <a:gd name="T56" fmla="*/ 1129 w 1163"/>
                <a:gd name="T57" fmla="*/ 988 h 1467"/>
                <a:gd name="T58" fmla="*/ 1068 w 1163"/>
                <a:gd name="T59" fmla="*/ 898 h 1467"/>
                <a:gd name="T60" fmla="*/ 934 w 1163"/>
                <a:gd name="T61" fmla="*/ 681 h 1467"/>
                <a:gd name="T62" fmla="*/ 918 w 1163"/>
                <a:gd name="T63" fmla="*/ 606 h 1467"/>
                <a:gd name="T64" fmla="*/ 895 w 1163"/>
                <a:gd name="T65" fmla="*/ 513 h 1467"/>
                <a:gd name="T66" fmla="*/ 863 w 1163"/>
                <a:gd name="T67" fmla="*/ 483 h 1467"/>
                <a:gd name="T68" fmla="*/ 869 w 1163"/>
                <a:gd name="T69" fmla="*/ 389 h 1467"/>
                <a:gd name="T70" fmla="*/ 887 w 1163"/>
                <a:gd name="T71" fmla="*/ 292 h 1467"/>
                <a:gd name="T72" fmla="*/ 879 w 1163"/>
                <a:gd name="T73" fmla="*/ 155 h 1467"/>
                <a:gd name="T74" fmla="*/ 861 w 1163"/>
                <a:gd name="T75" fmla="*/ 85 h 1467"/>
                <a:gd name="T76" fmla="*/ 789 w 1163"/>
                <a:gd name="T77" fmla="*/ 47 h 1467"/>
                <a:gd name="T78" fmla="*/ 680 w 1163"/>
                <a:gd name="T79" fmla="*/ 2 h 1467"/>
                <a:gd name="T80" fmla="*/ 636 w 1163"/>
                <a:gd name="T81" fmla="*/ 10 h 1467"/>
                <a:gd name="T82" fmla="*/ 588 w 1163"/>
                <a:gd name="T83" fmla="*/ 69 h 1467"/>
                <a:gd name="T84" fmla="*/ 533 w 1163"/>
                <a:gd name="T85" fmla="*/ 129 h 1467"/>
                <a:gd name="T86" fmla="*/ 485 w 1163"/>
                <a:gd name="T87" fmla="*/ 129 h 1467"/>
                <a:gd name="T88" fmla="*/ 435 w 1163"/>
                <a:gd name="T89" fmla="*/ 117 h 1467"/>
                <a:gd name="T90" fmla="*/ 410 w 1163"/>
                <a:gd name="T91" fmla="*/ 155 h 1467"/>
                <a:gd name="T92" fmla="*/ 266 w 1163"/>
                <a:gd name="T93" fmla="*/ 182 h 1467"/>
                <a:gd name="T94" fmla="*/ 107 w 1163"/>
                <a:gd name="T95" fmla="*/ 322 h 1467"/>
                <a:gd name="T96" fmla="*/ 99 w 1163"/>
                <a:gd name="T97" fmla="*/ 359 h 1467"/>
                <a:gd name="T98" fmla="*/ 80 w 1163"/>
                <a:gd name="T99" fmla="*/ 457 h 1467"/>
                <a:gd name="T100" fmla="*/ 34 w 1163"/>
                <a:gd name="T101" fmla="*/ 489 h 1467"/>
                <a:gd name="T102" fmla="*/ 0 w 1163"/>
                <a:gd name="T103" fmla="*/ 509 h 1467"/>
                <a:gd name="T104" fmla="*/ 58 w 1163"/>
                <a:gd name="T105" fmla="*/ 578 h 1467"/>
                <a:gd name="T106" fmla="*/ 93 w 1163"/>
                <a:gd name="T107" fmla="*/ 721 h 1467"/>
                <a:gd name="T108" fmla="*/ 85 w 1163"/>
                <a:gd name="T109" fmla="*/ 785 h 1467"/>
                <a:gd name="T110" fmla="*/ 76 w 1163"/>
                <a:gd name="T111" fmla="*/ 938 h 1467"/>
                <a:gd name="T112" fmla="*/ 101 w 1163"/>
                <a:gd name="T113" fmla="*/ 1012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63" h="1467">
                  <a:moveTo>
                    <a:pt x="101" y="1012"/>
                  </a:moveTo>
                  <a:lnTo>
                    <a:pt x="101" y="1012"/>
                  </a:lnTo>
                  <a:lnTo>
                    <a:pt x="109" y="1037"/>
                  </a:lnTo>
                  <a:lnTo>
                    <a:pt x="117" y="1063"/>
                  </a:lnTo>
                  <a:lnTo>
                    <a:pt x="117" y="1063"/>
                  </a:lnTo>
                  <a:lnTo>
                    <a:pt x="123" y="1083"/>
                  </a:lnTo>
                  <a:lnTo>
                    <a:pt x="127" y="1103"/>
                  </a:lnTo>
                  <a:lnTo>
                    <a:pt x="127" y="1103"/>
                  </a:lnTo>
                  <a:lnTo>
                    <a:pt x="149" y="1097"/>
                  </a:lnTo>
                  <a:lnTo>
                    <a:pt x="169" y="1091"/>
                  </a:lnTo>
                  <a:lnTo>
                    <a:pt x="169" y="1091"/>
                  </a:lnTo>
                  <a:lnTo>
                    <a:pt x="189" y="1085"/>
                  </a:lnTo>
                  <a:lnTo>
                    <a:pt x="205" y="1079"/>
                  </a:lnTo>
                  <a:lnTo>
                    <a:pt x="205" y="1079"/>
                  </a:lnTo>
                  <a:lnTo>
                    <a:pt x="213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31" y="1077"/>
                  </a:lnTo>
                  <a:lnTo>
                    <a:pt x="241" y="1081"/>
                  </a:lnTo>
                  <a:lnTo>
                    <a:pt x="252" y="1087"/>
                  </a:lnTo>
                  <a:lnTo>
                    <a:pt x="260" y="1093"/>
                  </a:lnTo>
                  <a:lnTo>
                    <a:pt x="260" y="1093"/>
                  </a:lnTo>
                  <a:lnTo>
                    <a:pt x="268" y="1093"/>
                  </a:lnTo>
                  <a:lnTo>
                    <a:pt x="268" y="1093"/>
                  </a:lnTo>
                  <a:lnTo>
                    <a:pt x="270" y="1101"/>
                  </a:lnTo>
                  <a:lnTo>
                    <a:pt x="270" y="1101"/>
                  </a:lnTo>
                  <a:lnTo>
                    <a:pt x="278" y="1111"/>
                  </a:lnTo>
                  <a:lnTo>
                    <a:pt x="284" y="1121"/>
                  </a:lnTo>
                  <a:lnTo>
                    <a:pt x="288" y="113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6" y="1177"/>
                  </a:lnTo>
                  <a:lnTo>
                    <a:pt x="298" y="1190"/>
                  </a:lnTo>
                  <a:lnTo>
                    <a:pt x="302" y="1198"/>
                  </a:lnTo>
                  <a:lnTo>
                    <a:pt x="302" y="1198"/>
                  </a:lnTo>
                  <a:lnTo>
                    <a:pt x="308" y="1200"/>
                  </a:lnTo>
                  <a:lnTo>
                    <a:pt x="320" y="1204"/>
                  </a:lnTo>
                  <a:lnTo>
                    <a:pt x="350" y="1212"/>
                  </a:lnTo>
                  <a:lnTo>
                    <a:pt x="354" y="1214"/>
                  </a:lnTo>
                  <a:lnTo>
                    <a:pt x="354" y="1214"/>
                  </a:lnTo>
                  <a:lnTo>
                    <a:pt x="370" y="1218"/>
                  </a:lnTo>
                  <a:lnTo>
                    <a:pt x="386" y="1226"/>
                  </a:lnTo>
                  <a:lnTo>
                    <a:pt x="416" y="1242"/>
                  </a:lnTo>
                  <a:lnTo>
                    <a:pt x="416" y="1242"/>
                  </a:lnTo>
                  <a:lnTo>
                    <a:pt x="435" y="1254"/>
                  </a:lnTo>
                  <a:lnTo>
                    <a:pt x="435" y="1254"/>
                  </a:lnTo>
                  <a:lnTo>
                    <a:pt x="445" y="1262"/>
                  </a:lnTo>
                  <a:lnTo>
                    <a:pt x="451" y="1270"/>
                  </a:lnTo>
                  <a:lnTo>
                    <a:pt x="457" y="1282"/>
                  </a:lnTo>
                  <a:lnTo>
                    <a:pt x="457" y="1294"/>
                  </a:lnTo>
                  <a:lnTo>
                    <a:pt x="457" y="1310"/>
                  </a:lnTo>
                  <a:lnTo>
                    <a:pt x="457" y="1310"/>
                  </a:lnTo>
                  <a:lnTo>
                    <a:pt x="455" y="1320"/>
                  </a:lnTo>
                  <a:lnTo>
                    <a:pt x="451" y="1328"/>
                  </a:lnTo>
                  <a:lnTo>
                    <a:pt x="445" y="1336"/>
                  </a:lnTo>
                  <a:lnTo>
                    <a:pt x="437" y="1342"/>
                  </a:lnTo>
                  <a:lnTo>
                    <a:pt x="437" y="1342"/>
                  </a:lnTo>
                  <a:lnTo>
                    <a:pt x="416" y="1355"/>
                  </a:lnTo>
                  <a:lnTo>
                    <a:pt x="416" y="1355"/>
                  </a:lnTo>
                  <a:lnTo>
                    <a:pt x="398" y="1365"/>
                  </a:lnTo>
                  <a:lnTo>
                    <a:pt x="392" y="1369"/>
                  </a:lnTo>
                  <a:lnTo>
                    <a:pt x="386" y="1373"/>
                  </a:lnTo>
                  <a:lnTo>
                    <a:pt x="386" y="1373"/>
                  </a:lnTo>
                  <a:lnTo>
                    <a:pt x="382" y="1383"/>
                  </a:lnTo>
                  <a:lnTo>
                    <a:pt x="376" y="1391"/>
                  </a:lnTo>
                  <a:lnTo>
                    <a:pt x="374" y="1401"/>
                  </a:lnTo>
                  <a:lnTo>
                    <a:pt x="372" y="1411"/>
                  </a:lnTo>
                  <a:lnTo>
                    <a:pt x="372" y="1411"/>
                  </a:lnTo>
                  <a:lnTo>
                    <a:pt x="380" y="1417"/>
                  </a:lnTo>
                  <a:lnTo>
                    <a:pt x="386" y="1419"/>
                  </a:lnTo>
                  <a:lnTo>
                    <a:pt x="386" y="1419"/>
                  </a:lnTo>
                  <a:lnTo>
                    <a:pt x="461" y="1433"/>
                  </a:lnTo>
                  <a:lnTo>
                    <a:pt x="535" y="1445"/>
                  </a:lnTo>
                  <a:lnTo>
                    <a:pt x="535" y="1445"/>
                  </a:lnTo>
                  <a:lnTo>
                    <a:pt x="596" y="1453"/>
                  </a:lnTo>
                  <a:lnTo>
                    <a:pt x="596" y="1453"/>
                  </a:lnTo>
                  <a:lnTo>
                    <a:pt x="612" y="1455"/>
                  </a:lnTo>
                  <a:lnTo>
                    <a:pt x="630" y="1457"/>
                  </a:lnTo>
                  <a:lnTo>
                    <a:pt x="630" y="1457"/>
                  </a:lnTo>
                  <a:lnTo>
                    <a:pt x="644" y="1455"/>
                  </a:lnTo>
                  <a:lnTo>
                    <a:pt x="658" y="1451"/>
                  </a:lnTo>
                  <a:lnTo>
                    <a:pt x="670" y="1443"/>
                  </a:lnTo>
                  <a:lnTo>
                    <a:pt x="682" y="1429"/>
                  </a:lnTo>
                  <a:lnTo>
                    <a:pt x="682" y="1429"/>
                  </a:lnTo>
                  <a:lnTo>
                    <a:pt x="690" y="1419"/>
                  </a:lnTo>
                  <a:lnTo>
                    <a:pt x="700" y="1413"/>
                  </a:lnTo>
                  <a:lnTo>
                    <a:pt x="710" y="1407"/>
                  </a:lnTo>
                  <a:lnTo>
                    <a:pt x="722" y="1403"/>
                  </a:lnTo>
                  <a:lnTo>
                    <a:pt x="744" y="1397"/>
                  </a:lnTo>
                  <a:lnTo>
                    <a:pt x="765" y="1397"/>
                  </a:lnTo>
                  <a:lnTo>
                    <a:pt x="765" y="1397"/>
                  </a:lnTo>
                  <a:lnTo>
                    <a:pt x="791" y="1399"/>
                  </a:lnTo>
                  <a:lnTo>
                    <a:pt x="813" y="1403"/>
                  </a:lnTo>
                  <a:lnTo>
                    <a:pt x="813" y="1403"/>
                  </a:lnTo>
                  <a:lnTo>
                    <a:pt x="833" y="1411"/>
                  </a:lnTo>
                  <a:lnTo>
                    <a:pt x="851" y="1421"/>
                  </a:lnTo>
                  <a:lnTo>
                    <a:pt x="869" y="1433"/>
                  </a:lnTo>
                  <a:lnTo>
                    <a:pt x="885" y="1445"/>
                  </a:lnTo>
                  <a:lnTo>
                    <a:pt x="885" y="1445"/>
                  </a:lnTo>
                  <a:lnTo>
                    <a:pt x="907" y="1463"/>
                  </a:lnTo>
                  <a:lnTo>
                    <a:pt x="907" y="1463"/>
                  </a:lnTo>
                  <a:lnTo>
                    <a:pt x="911" y="1467"/>
                  </a:lnTo>
                  <a:lnTo>
                    <a:pt x="911" y="1467"/>
                  </a:lnTo>
                  <a:lnTo>
                    <a:pt x="918" y="1463"/>
                  </a:lnTo>
                  <a:lnTo>
                    <a:pt x="926" y="1459"/>
                  </a:lnTo>
                  <a:lnTo>
                    <a:pt x="934" y="1451"/>
                  </a:lnTo>
                  <a:lnTo>
                    <a:pt x="944" y="1441"/>
                  </a:lnTo>
                  <a:lnTo>
                    <a:pt x="944" y="1441"/>
                  </a:lnTo>
                  <a:lnTo>
                    <a:pt x="958" y="1427"/>
                  </a:lnTo>
                  <a:lnTo>
                    <a:pt x="974" y="1413"/>
                  </a:lnTo>
                  <a:lnTo>
                    <a:pt x="1006" y="1387"/>
                  </a:lnTo>
                  <a:lnTo>
                    <a:pt x="1074" y="1338"/>
                  </a:lnTo>
                  <a:lnTo>
                    <a:pt x="1074" y="1338"/>
                  </a:lnTo>
                  <a:lnTo>
                    <a:pt x="1089" y="1326"/>
                  </a:lnTo>
                  <a:lnTo>
                    <a:pt x="1107" y="1314"/>
                  </a:lnTo>
                  <a:lnTo>
                    <a:pt x="1121" y="1302"/>
                  </a:lnTo>
                  <a:lnTo>
                    <a:pt x="1129" y="1296"/>
                  </a:lnTo>
                  <a:lnTo>
                    <a:pt x="1133" y="1288"/>
                  </a:lnTo>
                  <a:lnTo>
                    <a:pt x="1133" y="1288"/>
                  </a:lnTo>
                  <a:lnTo>
                    <a:pt x="1147" y="1266"/>
                  </a:lnTo>
                  <a:lnTo>
                    <a:pt x="1155" y="1244"/>
                  </a:lnTo>
                  <a:lnTo>
                    <a:pt x="1161" y="1222"/>
                  </a:lnTo>
                  <a:lnTo>
                    <a:pt x="1163" y="1200"/>
                  </a:lnTo>
                  <a:lnTo>
                    <a:pt x="1161" y="1179"/>
                  </a:lnTo>
                  <a:lnTo>
                    <a:pt x="1155" y="1157"/>
                  </a:lnTo>
                  <a:lnTo>
                    <a:pt x="1145" y="1135"/>
                  </a:lnTo>
                  <a:lnTo>
                    <a:pt x="1129" y="1113"/>
                  </a:lnTo>
                  <a:lnTo>
                    <a:pt x="1129" y="1113"/>
                  </a:lnTo>
                  <a:lnTo>
                    <a:pt x="1115" y="1095"/>
                  </a:lnTo>
                  <a:lnTo>
                    <a:pt x="1111" y="1085"/>
                  </a:lnTo>
                  <a:lnTo>
                    <a:pt x="1107" y="1075"/>
                  </a:lnTo>
                  <a:lnTo>
                    <a:pt x="1105" y="1065"/>
                  </a:lnTo>
                  <a:lnTo>
                    <a:pt x="1107" y="1055"/>
                  </a:lnTo>
                  <a:lnTo>
                    <a:pt x="1111" y="1045"/>
                  </a:lnTo>
                  <a:lnTo>
                    <a:pt x="1119" y="1035"/>
                  </a:lnTo>
                  <a:lnTo>
                    <a:pt x="1119" y="1035"/>
                  </a:lnTo>
                  <a:lnTo>
                    <a:pt x="1127" y="1027"/>
                  </a:lnTo>
                  <a:lnTo>
                    <a:pt x="1131" y="1019"/>
                  </a:lnTo>
                  <a:lnTo>
                    <a:pt x="1133" y="1012"/>
                  </a:lnTo>
                  <a:lnTo>
                    <a:pt x="1133" y="1002"/>
                  </a:lnTo>
                  <a:lnTo>
                    <a:pt x="1131" y="996"/>
                  </a:lnTo>
                  <a:lnTo>
                    <a:pt x="1129" y="988"/>
                  </a:lnTo>
                  <a:lnTo>
                    <a:pt x="1119" y="972"/>
                  </a:lnTo>
                  <a:lnTo>
                    <a:pt x="1119" y="972"/>
                  </a:lnTo>
                  <a:lnTo>
                    <a:pt x="1093" y="934"/>
                  </a:lnTo>
                  <a:lnTo>
                    <a:pt x="1068" y="898"/>
                  </a:lnTo>
                  <a:lnTo>
                    <a:pt x="1068" y="898"/>
                  </a:lnTo>
                  <a:lnTo>
                    <a:pt x="1008" y="807"/>
                  </a:lnTo>
                  <a:lnTo>
                    <a:pt x="950" y="713"/>
                  </a:lnTo>
                  <a:lnTo>
                    <a:pt x="950" y="713"/>
                  </a:lnTo>
                  <a:lnTo>
                    <a:pt x="942" y="697"/>
                  </a:lnTo>
                  <a:lnTo>
                    <a:pt x="934" y="681"/>
                  </a:lnTo>
                  <a:lnTo>
                    <a:pt x="928" y="666"/>
                  </a:lnTo>
                  <a:lnTo>
                    <a:pt x="924" y="650"/>
                  </a:lnTo>
                  <a:lnTo>
                    <a:pt x="924" y="650"/>
                  </a:lnTo>
                  <a:lnTo>
                    <a:pt x="920" y="628"/>
                  </a:lnTo>
                  <a:lnTo>
                    <a:pt x="918" y="606"/>
                  </a:lnTo>
                  <a:lnTo>
                    <a:pt x="916" y="584"/>
                  </a:lnTo>
                  <a:lnTo>
                    <a:pt x="913" y="562"/>
                  </a:lnTo>
                  <a:lnTo>
                    <a:pt x="909" y="542"/>
                  </a:lnTo>
                  <a:lnTo>
                    <a:pt x="901" y="522"/>
                  </a:lnTo>
                  <a:lnTo>
                    <a:pt x="895" y="513"/>
                  </a:lnTo>
                  <a:lnTo>
                    <a:pt x="887" y="505"/>
                  </a:lnTo>
                  <a:lnTo>
                    <a:pt x="879" y="497"/>
                  </a:lnTo>
                  <a:lnTo>
                    <a:pt x="869" y="489"/>
                  </a:lnTo>
                  <a:lnTo>
                    <a:pt x="869" y="489"/>
                  </a:lnTo>
                  <a:lnTo>
                    <a:pt x="863" y="483"/>
                  </a:lnTo>
                  <a:lnTo>
                    <a:pt x="861" y="475"/>
                  </a:lnTo>
                  <a:lnTo>
                    <a:pt x="859" y="465"/>
                  </a:lnTo>
                  <a:lnTo>
                    <a:pt x="859" y="457"/>
                  </a:lnTo>
                  <a:lnTo>
                    <a:pt x="859" y="457"/>
                  </a:lnTo>
                  <a:lnTo>
                    <a:pt x="869" y="389"/>
                  </a:lnTo>
                  <a:lnTo>
                    <a:pt x="879" y="324"/>
                  </a:lnTo>
                  <a:lnTo>
                    <a:pt x="879" y="324"/>
                  </a:lnTo>
                  <a:lnTo>
                    <a:pt x="883" y="308"/>
                  </a:lnTo>
                  <a:lnTo>
                    <a:pt x="885" y="300"/>
                  </a:lnTo>
                  <a:lnTo>
                    <a:pt x="887" y="292"/>
                  </a:lnTo>
                  <a:lnTo>
                    <a:pt x="887" y="292"/>
                  </a:lnTo>
                  <a:lnTo>
                    <a:pt x="881" y="222"/>
                  </a:lnTo>
                  <a:lnTo>
                    <a:pt x="879" y="188"/>
                  </a:lnTo>
                  <a:lnTo>
                    <a:pt x="879" y="155"/>
                  </a:lnTo>
                  <a:lnTo>
                    <a:pt x="879" y="155"/>
                  </a:lnTo>
                  <a:lnTo>
                    <a:pt x="879" y="127"/>
                  </a:lnTo>
                  <a:lnTo>
                    <a:pt x="877" y="115"/>
                  </a:lnTo>
                  <a:lnTo>
                    <a:pt x="875" y="105"/>
                  </a:lnTo>
                  <a:lnTo>
                    <a:pt x="869" y="93"/>
                  </a:lnTo>
                  <a:lnTo>
                    <a:pt x="861" y="85"/>
                  </a:lnTo>
                  <a:lnTo>
                    <a:pt x="851" y="77"/>
                  </a:lnTo>
                  <a:lnTo>
                    <a:pt x="837" y="69"/>
                  </a:lnTo>
                  <a:lnTo>
                    <a:pt x="837" y="69"/>
                  </a:lnTo>
                  <a:lnTo>
                    <a:pt x="813" y="59"/>
                  </a:lnTo>
                  <a:lnTo>
                    <a:pt x="789" y="47"/>
                  </a:lnTo>
                  <a:lnTo>
                    <a:pt x="740" y="23"/>
                  </a:lnTo>
                  <a:lnTo>
                    <a:pt x="740" y="23"/>
                  </a:lnTo>
                  <a:lnTo>
                    <a:pt x="716" y="14"/>
                  </a:lnTo>
                  <a:lnTo>
                    <a:pt x="696" y="6"/>
                  </a:lnTo>
                  <a:lnTo>
                    <a:pt x="680" y="2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56" y="2"/>
                  </a:lnTo>
                  <a:lnTo>
                    <a:pt x="646" y="4"/>
                  </a:lnTo>
                  <a:lnTo>
                    <a:pt x="636" y="10"/>
                  </a:lnTo>
                  <a:lnTo>
                    <a:pt x="628" y="16"/>
                  </a:lnTo>
                  <a:lnTo>
                    <a:pt x="620" y="25"/>
                  </a:lnTo>
                  <a:lnTo>
                    <a:pt x="610" y="37"/>
                  </a:lnTo>
                  <a:lnTo>
                    <a:pt x="588" y="69"/>
                  </a:lnTo>
                  <a:lnTo>
                    <a:pt x="588" y="69"/>
                  </a:lnTo>
                  <a:lnTo>
                    <a:pt x="569" y="97"/>
                  </a:lnTo>
                  <a:lnTo>
                    <a:pt x="561" y="109"/>
                  </a:lnTo>
                  <a:lnTo>
                    <a:pt x="551" y="117"/>
                  </a:lnTo>
                  <a:lnTo>
                    <a:pt x="543" y="125"/>
                  </a:lnTo>
                  <a:lnTo>
                    <a:pt x="533" y="129"/>
                  </a:lnTo>
                  <a:lnTo>
                    <a:pt x="523" y="133"/>
                  </a:lnTo>
                  <a:lnTo>
                    <a:pt x="513" y="133"/>
                  </a:lnTo>
                  <a:lnTo>
                    <a:pt x="513" y="133"/>
                  </a:lnTo>
                  <a:lnTo>
                    <a:pt x="501" y="133"/>
                  </a:lnTo>
                  <a:lnTo>
                    <a:pt x="485" y="129"/>
                  </a:lnTo>
                  <a:lnTo>
                    <a:pt x="449" y="117"/>
                  </a:lnTo>
                  <a:lnTo>
                    <a:pt x="449" y="117"/>
                  </a:lnTo>
                  <a:lnTo>
                    <a:pt x="445" y="117"/>
                  </a:lnTo>
                  <a:lnTo>
                    <a:pt x="445" y="117"/>
                  </a:lnTo>
                  <a:lnTo>
                    <a:pt x="435" y="117"/>
                  </a:lnTo>
                  <a:lnTo>
                    <a:pt x="435" y="117"/>
                  </a:lnTo>
                  <a:lnTo>
                    <a:pt x="423" y="141"/>
                  </a:lnTo>
                  <a:lnTo>
                    <a:pt x="417" y="151"/>
                  </a:lnTo>
                  <a:lnTo>
                    <a:pt x="414" y="153"/>
                  </a:lnTo>
                  <a:lnTo>
                    <a:pt x="410" y="155"/>
                  </a:lnTo>
                  <a:lnTo>
                    <a:pt x="410" y="155"/>
                  </a:lnTo>
                  <a:lnTo>
                    <a:pt x="374" y="163"/>
                  </a:lnTo>
                  <a:lnTo>
                    <a:pt x="338" y="171"/>
                  </a:lnTo>
                  <a:lnTo>
                    <a:pt x="266" y="182"/>
                  </a:lnTo>
                  <a:lnTo>
                    <a:pt x="266" y="182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23" y="226"/>
                  </a:lnTo>
                  <a:lnTo>
                    <a:pt x="123" y="226"/>
                  </a:lnTo>
                  <a:lnTo>
                    <a:pt x="107" y="322"/>
                  </a:lnTo>
                  <a:lnTo>
                    <a:pt x="107" y="322"/>
                  </a:lnTo>
                  <a:lnTo>
                    <a:pt x="101" y="342"/>
                  </a:lnTo>
                  <a:lnTo>
                    <a:pt x="99" y="349"/>
                  </a:lnTo>
                  <a:lnTo>
                    <a:pt x="99" y="359"/>
                  </a:lnTo>
                  <a:lnTo>
                    <a:pt x="99" y="359"/>
                  </a:lnTo>
                  <a:lnTo>
                    <a:pt x="101" y="385"/>
                  </a:lnTo>
                  <a:lnTo>
                    <a:pt x="99" y="409"/>
                  </a:lnTo>
                  <a:lnTo>
                    <a:pt x="93" y="429"/>
                  </a:lnTo>
                  <a:lnTo>
                    <a:pt x="85" y="449"/>
                  </a:lnTo>
                  <a:lnTo>
                    <a:pt x="80" y="457"/>
                  </a:lnTo>
                  <a:lnTo>
                    <a:pt x="72" y="465"/>
                  </a:lnTo>
                  <a:lnTo>
                    <a:pt x="66" y="471"/>
                  </a:lnTo>
                  <a:lnTo>
                    <a:pt x="56" y="477"/>
                  </a:lnTo>
                  <a:lnTo>
                    <a:pt x="46" y="483"/>
                  </a:lnTo>
                  <a:lnTo>
                    <a:pt x="34" y="489"/>
                  </a:lnTo>
                  <a:lnTo>
                    <a:pt x="8" y="495"/>
                  </a:lnTo>
                  <a:lnTo>
                    <a:pt x="8" y="495"/>
                  </a:lnTo>
                  <a:lnTo>
                    <a:pt x="6" y="499"/>
                  </a:lnTo>
                  <a:lnTo>
                    <a:pt x="0" y="509"/>
                  </a:lnTo>
                  <a:lnTo>
                    <a:pt x="0" y="509"/>
                  </a:lnTo>
                  <a:lnTo>
                    <a:pt x="14" y="518"/>
                  </a:lnTo>
                  <a:lnTo>
                    <a:pt x="24" y="528"/>
                  </a:lnTo>
                  <a:lnTo>
                    <a:pt x="34" y="540"/>
                  </a:lnTo>
                  <a:lnTo>
                    <a:pt x="44" y="552"/>
                  </a:lnTo>
                  <a:lnTo>
                    <a:pt x="58" y="578"/>
                  </a:lnTo>
                  <a:lnTo>
                    <a:pt x="68" y="604"/>
                  </a:lnTo>
                  <a:lnTo>
                    <a:pt x="76" y="634"/>
                  </a:lnTo>
                  <a:lnTo>
                    <a:pt x="82" y="662"/>
                  </a:lnTo>
                  <a:lnTo>
                    <a:pt x="93" y="721"/>
                  </a:lnTo>
                  <a:lnTo>
                    <a:pt x="93" y="721"/>
                  </a:lnTo>
                  <a:lnTo>
                    <a:pt x="95" y="743"/>
                  </a:lnTo>
                  <a:lnTo>
                    <a:pt x="93" y="753"/>
                  </a:lnTo>
                  <a:lnTo>
                    <a:pt x="91" y="763"/>
                  </a:lnTo>
                  <a:lnTo>
                    <a:pt x="91" y="763"/>
                  </a:lnTo>
                  <a:lnTo>
                    <a:pt x="85" y="785"/>
                  </a:lnTo>
                  <a:lnTo>
                    <a:pt x="82" y="807"/>
                  </a:lnTo>
                  <a:lnTo>
                    <a:pt x="74" y="850"/>
                  </a:lnTo>
                  <a:lnTo>
                    <a:pt x="72" y="894"/>
                  </a:lnTo>
                  <a:lnTo>
                    <a:pt x="76" y="938"/>
                  </a:lnTo>
                  <a:lnTo>
                    <a:pt x="76" y="938"/>
                  </a:lnTo>
                  <a:lnTo>
                    <a:pt x="84" y="954"/>
                  </a:lnTo>
                  <a:lnTo>
                    <a:pt x="89" y="974"/>
                  </a:lnTo>
                  <a:lnTo>
                    <a:pt x="89" y="974"/>
                  </a:lnTo>
                  <a:lnTo>
                    <a:pt x="101" y="1012"/>
                  </a:lnTo>
                  <a:lnTo>
                    <a:pt x="101" y="10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77" name="Freeform 8"/>
            <p:cNvSpPr>
              <a:spLocks/>
            </p:cNvSpPr>
            <p:nvPr/>
          </p:nvSpPr>
          <p:spPr bwMode="auto">
            <a:xfrm>
              <a:off x="7282024" y="2530024"/>
              <a:ext cx="261948" cy="156763"/>
            </a:xfrm>
            <a:custGeom>
              <a:avLst/>
              <a:gdLst>
                <a:gd name="T0" fmla="*/ 70 w 1581"/>
                <a:gd name="T1" fmla="*/ 710 h 956"/>
                <a:gd name="T2" fmla="*/ 106 w 1581"/>
                <a:gd name="T3" fmla="*/ 744 h 956"/>
                <a:gd name="T4" fmla="*/ 175 w 1581"/>
                <a:gd name="T5" fmla="*/ 780 h 956"/>
                <a:gd name="T6" fmla="*/ 237 w 1581"/>
                <a:gd name="T7" fmla="*/ 811 h 956"/>
                <a:gd name="T8" fmla="*/ 279 w 1581"/>
                <a:gd name="T9" fmla="*/ 867 h 956"/>
                <a:gd name="T10" fmla="*/ 283 w 1581"/>
                <a:gd name="T11" fmla="*/ 905 h 956"/>
                <a:gd name="T12" fmla="*/ 298 w 1581"/>
                <a:gd name="T13" fmla="*/ 923 h 956"/>
                <a:gd name="T14" fmla="*/ 340 w 1581"/>
                <a:gd name="T15" fmla="*/ 939 h 956"/>
                <a:gd name="T16" fmla="*/ 499 w 1581"/>
                <a:gd name="T17" fmla="*/ 956 h 956"/>
                <a:gd name="T18" fmla="*/ 527 w 1581"/>
                <a:gd name="T19" fmla="*/ 951 h 956"/>
                <a:gd name="T20" fmla="*/ 547 w 1581"/>
                <a:gd name="T21" fmla="*/ 923 h 956"/>
                <a:gd name="T22" fmla="*/ 571 w 1581"/>
                <a:gd name="T23" fmla="*/ 885 h 956"/>
                <a:gd name="T24" fmla="*/ 623 w 1581"/>
                <a:gd name="T25" fmla="*/ 865 h 956"/>
                <a:gd name="T26" fmla="*/ 640 w 1581"/>
                <a:gd name="T27" fmla="*/ 863 h 956"/>
                <a:gd name="T28" fmla="*/ 680 w 1581"/>
                <a:gd name="T29" fmla="*/ 861 h 956"/>
                <a:gd name="T30" fmla="*/ 706 w 1581"/>
                <a:gd name="T31" fmla="*/ 833 h 956"/>
                <a:gd name="T32" fmla="*/ 788 w 1581"/>
                <a:gd name="T33" fmla="*/ 797 h 956"/>
                <a:gd name="T34" fmla="*/ 953 w 1581"/>
                <a:gd name="T35" fmla="*/ 742 h 956"/>
                <a:gd name="T36" fmla="*/ 1112 w 1581"/>
                <a:gd name="T37" fmla="*/ 696 h 956"/>
                <a:gd name="T38" fmla="*/ 1141 w 1581"/>
                <a:gd name="T39" fmla="*/ 670 h 956"/>
                <a:gd name="T40" fmla="*/ 1279 w 1581"/>
                <a:gd name="T41" fmla="*/ 632 h 956"/>
                <a:gd name="T42" fmla="*/ 1332 w 1581"/>
                <a:gd name="T43" fmla="*/ 619 h 956"/>
                <a:gd name="T44" fmla="*/ 1473 w 1581"/>
                <a:gd name="T45" fmla="*/ 487 h 956"/>
                <a:gd name="T46" fmla="*/ 1575 w 1581"/>
                <a:gd name="T47" fmla="*/ 382 h 956"/>
                <a:gd name="T48" fmla="*/ 1581 w 1581"/>
                <a:gd name="T49" fmla="*/ 340 h 956"/>
                <a:gd name="T50" fmla="*/ 1549 w 1581"/>
                <a:gd name="T51" fmla="*/ 306 h 956"/>
                <a:gd name="T52" fmla="*/ 1525 w 1581"/>
                <a:gd name="T53" fmla="*/ 245 h 956"/>
                <a:gd name="T54" fmla="*/ 1509 w 1581"/>
                <a:gd name="T55" fmla="*/ 207 h 956"/>
                <a:gd name="T56" fmla="*/ 1473 w 1581"/>
                <a:gd name="T57" fmla="*/ 141 h 956"/>
                <a:gd name="T58" fmla="*/ 1479 w 1581"/>
                <a:gd name="T59" fmla="*/ 94 h 956"/>
                <a:gd name="T60" fmla="*/ 1549 w 1581"/>
                <a:gd name="T61" fmla="*/ 20 h 956"/>
                <a:gd name="T62" fmla="*/ 1364 w 1581"/>
                <a:gd name="T63" fmla="*/ 38 h 956"/>
                <a:gd name="T64" fmla="*/ 799 w 1581"/>
                <a:gd name="T65" fmla="*/ 56 h 956"/>
                <a:gd name="T66" fmla="*/ 766 w 1581"/>
                <a:gd name="T67" fmla="*/ 56 h 956"/>
                <a:gd name="T68" fmla="*/ 567 w 1581"/>
                <a:gd name="T69" fmla="*/ 32 h 956"/>
                <a:gd name="T70" fmla="*/ 277 w 1581"/>
                <a:gd name="T71" fmla="*/ 0 h 956"/>
                <a:gd name="T72" fmla="*/ 253 w 1581"/>
                <a:gd name="T73" fmla="*/ 4 h 956"/>
                <a:gd name="T74" fmla="*/ 229 w 1581"/>
                <a:gd name="T75" fmla="*/ 30 h 956"/>
                <a:gd name="T76" fmla="*/ 177 w 1581"/>
                <a:gd name="T77" fmla="*/ 66 h 956"/>
                <a:gd name="T78" fmla="*/ 110 w 1581"/>
                <a:gd name="T79" fmla="*/ 80 h 956"/>
                <a:gd name="T80" fmla="*/ 108 w 1581"/>
                <a:gd name="T81" fmla="*/ 125 h 956"/>
                <a:gd name="T82" fmla="*/ 90 w 1581"/>
                <a:gd name="T83" fmla="*/ 171 h 956"/>
                <a:gd name="T84" fmla="*/ 78 w 1581"/>
                <a:gd name="T85" fmla="*/ 217 h 956"/>
                <a:gd name="T86" fmla="*/ 114 w 1581"/>
                <a:gd name="T87" fmla="*/ 281 h 956"/>
                <a:gd name="T88" fmla="*/ 159 w 1581"/>
                <a:gd name="T89" fmla="*/ 316 h 956"/>
                <a:gd name="T90" fmla="*/ 193 w 1581"/>
                <a:gd name="T91" fmla="*/ 320 h 956"/>
                <a:gd name="T92" fmla="*/ 207 w 1581"/>
                <a:gd name="T93" fmla="*/ 322 h 956"/>
                <a:gd name="T94" fmla="*/ 241 w 1581"/>
                <a:gd name="T95" fmla="*/ 366 h 956"/>
                <a:gd name="T96" fmla="*/ 247 w 1581"/>
                <a:gd name="T97" fmla="*/ 386 h 956"/>
                <a:gd name="T98" fmla="*/ 237 w 1581"/>
                <a:gd name="T99" fmla="*/ 414 h 956"/>
                <a:gd name="T100" fmla="*/ 209 w 1581"/>
                <a:gd name="T101" fmla="*/ 434 h 956"/>
                <a:gd name="T102" fmla="*/ 165 w 1581"/>
                <a:gd name="T103" fmla="*/ 456 h 956"/>
                <a:gd name="T104" fmla="*/ 102 w 1581"/>
                <a:gd name="T105" fmla="*/ 499 h 956"/>
                <a:gd name="T106" fmla="*/ 34 w 1581"/>
                <a:gd name="T107" fmla="*/ 569 h 956"/>
                <a:gd name="T108" fmla="*/ 4 w 1581"/>
                <a:gd name="T109" fmla="*/ 601 h 956"/>
                <a:gd name="T110" fmla="*/ 18 w 1581"/>
                <a:gd name="T111" fmla="*/ 617 h 956"/>
                <a:gd name="T112" fmla="*/ 46 w 1581"/>
                <a:gd name="T113" fmla="*/ 632 h 956"/>
                <a:gd name="T114" fmla="*/ 66 w 1581"/>
                <a:gd name="T115" fmla="*/ 676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81" h="956">
                  <a:moveTo>
                    <a:pt x="68" y="688"/>
                  </a:moveTo>
                  <a:lnTo>
                    <a:pt x="68" y="688"/>
                  </a:lnTo>
                  <a:lnTo>
                    <a:pt x="68" y="702"/>
                  </a:lnTo>
                  <a:lnTo>
                    <a:pt x="70" y="710"/>
                  </a:lnTo>
                  <a:lnTo>
                    <a:pt x="74" y="716"/>
                  </a:lnTo>
                  <a:lnTo>
                    <a:pt x="78" y="722"/>
                  </a:lnTo>
                  <a:lnTo>
                    <a:pt x="86" y="730"/>
                  </a:lnTo>
                  <a:lnTo>
                    <a:pt x="106" y="744"/>
                  </a:lnTo>
                  <a:lnTo>
                    <a:pt x="106" y="744"/>
                  </a:lnTo>
                  <a:lnTo>
                    <a:pt x="143" y="764"/>
                  </a:lnTo>
                  <a:lnTo>
                    <a:pt x="175" y="780"/>
                  </a:lnTo>
                  <a:lnTo>
                    <a:pt x="175" y="780"/>
                  </a:lnTo>
                  <a:lnTo>
                    <a:pt x="189" y="786"/>
                  </a:lnTo>
                  <a:lnTo>
                    <a:pt x="189" y="786"/>
                  </a:lnTo>
                  <a:lnTo>
                    <a:pt x="221" y="801"/>
                  </a:lnTo>
                  <a:lnTo>
                    <a:pt x="237" y="811"/>
                  </a:lnTo>
                  <a:lnTo>
                    <a:pt x="251" y="823"/>
                  </a:lnTo>
                  <a:lnTo>
                    <a:pt x="263" y="839"/>
                  </a:lnTo>
                  <a:lnTo>
                    <a:pt x="275" y="857"/>
                  </a:lnTo>
                  <a:lnTo>
                    <a:pt x="279" y="867"/>
                  </a:lnTo>
                  <a:lnTo>
                    <a:pt x="281" y="879"/>
                  </a:lnTo>
                  <a:lnTo>
                    <a:pt x="283" y="891"/>
                  </a:lnTo>
                  <a:lnTo>
                    <a:pt x="283" y="905"/>
                  </a:lnTo>
                  <a:lnTo>
                    <a:pt x="283" y="905"/>
                  </a:lnTo>
                  <a:lnTo>
                    <a:pt x="287" y="907"/>
                  </a:lnTo>
                  <a:lnTo>
                    <a:pt x="287" y="907"/>
                  </a:lnTo>
                  <a:lnTo>
                    <a:pt x="298" y="923"/>
                  </a:lnTo>
                  <a:lnTo>
                    <a:pt x="298" y="923"/>
                  </a:lnTo>
                  <a:lnTo>
                    <a:pt x="302" y="929"/>
                  </a:lnTo>
                  <a:lnTo>
                    <a:pt x="302" y="929"/>
                  </a:lnTo>
                  <a:lnTo>
                    <a:pt x="320" y="935"/>
                  </a:lnTo>
                  <a:lnTo>
                    <a:pt x="340" y="939"/>
                  </a:lnTo>
                  <a:lnTo>
                    <a:pt x="340" y="939"/>
                  </a:lnTo>
                  <a:lnTo>
                    <a:pt x="481" y="956"/>
                  </a:lnTo>
                  <a:lnTo>
                    <a:pt x="481" y="956"/>
                  </a:lnTo>
                  <a:lnTo>
                    <a:pt x="499" y="956"/>
                  </a:lnTo>
                  <a:lnTo>
                    <a:pt x="499" y="956"/>
                  </a:lnTo>
                  <a:lnTo>
                    <a:pt x="513" y="956"/>
                  </a:lnTo>
                  <a:lnTo>
                    <a:pt x="521" y="953"/>
                  </a:lnTo>
                  <a:lnTo>
                    <a:pt x="527" y="951"/>
                  </a:lnTo>
                  <a:lnTo>
                    <a:pt x="533" y="945"/>
                  </a:lnTo>
                  <a:lnTo>
                    <a:pt x="537" y="939"/>
                  </a:lnTo>
                  <a:lnTo>
                    <a:pt x="543" y="933"/>
                  </a:lnTo>
                  <a:lnTo>
                    <a:pt x="547" y="923"/>
                  </a:lnTo>
                  <a:lnTo>
                    <a:pt x="547" y="923"/>
                  </a:lnTo>
                  <a:lnTo>
                    <a:pt x="553" y="907"/>
                  </a:lnTo>
                  <a:lnTo>
                    <a:pt x="561" y="895"/>
                  </a:lnTo>
                  <a:lnTo>
                    <a:pt x="571" y="885"/>
                  </a:lnTo>
                  <a:lnTo>
                    <a:pt x="581" y="877"/>
                  </a:lnTo>
                  <a:lnTo>
                    <a:pt x="595" y="871"/>
                  </a:lnTo>
                  <a:lnTo>
                    <a:pt x="609" y="867"/>
                  </a:lnTo>
                  <a:lnTo>
                    <a:pt x="623" y="865"/>
                  </a:lnTo>
                  <a:lnTo>
                    <a:pt x="638" y="863"/>
                  </a:lnTo>
                  <a:lnTo>
                    <a:pt x="638" y="863"/>
                  </a:lnTo>
                  <a:lnTo>
                    <a:pt x="640" y="863"/>
                  </a:lnTo>
                  <a:lnTo>
                    <a:pt x="640" y="863"/>
                  </a:lnTo>
                  <a:lnTo>
                    <a:pt x="652" y="863"/>
                  </a:lnTo>
                  <a:lnTo>
                    <a:pt x="652" y="863"/>
                  </a:lnTo>
                  <a:lnTo>
                    <a:pt x="672" y="863"/>
                  </a:lnTo>
                  <a:lnTo>
                    <a:pt x="680" y="861"/>
                  </a:lnTo>
                  <a:lnTo>
                    <a:pt x="684" y="857"/>
                  </a:lnTo>
                  <a:lnTo>
                    <a:pt x="684" y="857"/>
                  </a:lnTo>
                  <a:lnTo>
                    <a:pt x="694" y="843"/>
                  </a:lnTo>
                  <a:lnTo>
                    <a:pt x="706" y="833"/>
                  </a:lnTo>
                  <a:lnTo>
                    <a:pt x="718" y="823"/>
                  </a:lnTo>
                  <a:lnTo>
                    <a:pt x="730" y="817"/>
                  </a:lnTo>
                  <a:lnTo>
                    <a:pt x="758" y="807"/>
                  </a:lnTo>
                  <a:lnTo>
                    <a:pt x="788" y="797"/>
                  </a:lnTo>
                  <a:lnTo>
                    <a:pt x="788" y="797"/>
                  </a:lnTo>
                  <a:lnTo>
                    <a:pt x="843" y="780"/>
                  </a:lnTo>
                  <a:lnTo>
                    <a:pt x="899" y="762"/>
                  </a:lnTo>
                  <a:lnTo>
                    <a:pt x="953" y="742"/>
                  </a:lnTo>
                  <a:lnTo>
                    <a:pt x="1008" y="724"/>
                  </a:lnTo>
                  <a:lnTo>
                    <a:pt x="1008" y="724"/>
                  </a:lnTo>
                  <a:lnTo>
                    <a:pt x="1060" y="708"/>
                  </a:lnTo>
                  <a:lnTo>
                    <a:pt x="1112" y="696"/>
                  </a:lnTo>
                  <a:lnTo>
                    <a:pt x="1112" y="696"/>
                  </a:lnTo>
                  <a:lnTo>
                    <a:pt x="1122" y="684"/>
                  </a:lnTo>
                  <a:lnTo>
                    <a:pt x="1131" y="676"/>
                  </a:lnTo>
                  <a:lnTo>
                    <a:pt x="1141" y="670"/>
                  </a:lnTo>
                  <a:lnTo>
                    <a:pt x="1153" y="664"/>
                  </a:lnTo>
                  <a:lnTo>
                    <a:pt x="1153" y="664"/>
                  </a:lnTo>
                  <a:lnTo>
                    <a:pt x="1215" y="648"/>
                  </a:lnTo>
                  <a:lnTo>
                    <a:pt x="1279" y="632"/>
                  </a:lnTo>
                  <a:lnTo>
                    <a:pt x="1279" y="632"/>
                  </a:lnTo>
                  <a:lnTo>
                    <a:pt x="1330" y="621"/>
                  </a:lnTo>
                  <a:lnTo>
                    <a:pt x="1330" y="621"/>
                  </a:lnTo>
                  <a:lnTo>
                    <a:pt x="1332" y="619"/>
                  </a:lnTo>
                  <a:lnTo>
                    <a:pt x="1332" y="619"/>
                  </a:lnTo>
                  <a:lnTo>
                    <a:pt x="1376" y="577"/>
                  </a:lnTo>
                  <a:lnTo>
                    <a:pt x="1376" y="577"/>
                  </a:lnTo>
                  <a:lnTo>
                    <a:pt x="1473" y="487"/>
                  </a:lnTo>
                  <a:lnTo>
                    <a:pt x="1569" y="394"/>
                  </a:lnTo>
                  <a:lnTo>
                    <a:pt x="1569" y="394"/>
                  </a:lnTo>
                  <a:lnTo>
                    <a:pt x="1571" y="390"/>
                  </a:lnTo>
                  <a:lnTo>
                    <a:pt x="1575" y="382"/>
                  </a:lnTo>
                  <a:lnTo>
                    <a:pt x="1577" y="370"/>
                  </a:lnTo>
                  <a:lnTo>
                    <a:pt x="1581" y="350"/>
                  </a:lnTo>
                  <a:lnTo>
                    <a:pt x="1581" y="350"/>
                  </a:lnTo>
                  <a:lnTo>
                    <a:pt x="1581" y="340"/>
                  </a:lnTo>
                  <a:lnTo>
                    <a:pt x="1581" y="340"/>
                  </a:lnTo>
                  <a:lnTo>
                    <a:pt x="1569" y="330"/>
                  </a:lnTo>
                  <a:lnTo>
                    <a:pt x="1557" y="318"/>
                  </a:lnTo>
                  <a:lnTo>
                    <a:pt x="1549" y="306"/>
                  </a:lnTo>
                  <a:lnTo>
                    <a:pt x="1543" y="294"/>
                  </a:lnTo>
                  <a:lnTo>
                    <a:pt x="1533" y="271"/>
                  </a:lnTo>
                  <a:lnTo>
                    <a:pt x="1525" y="245"/>
                  </a:lnTo>
                  <a:lnTo>
                    <a:pt x="1525" y="245"/>
                  </a:lnTo>
                  <a:lnTo>
                    <a:pt x="1523" y="237"/>
                  </a:lnTo>
                  <a:lnTo>
                    <a:pt x="1523" y="237"/>
                  </a:lnTo>
                  <a:lnTo>
                    <a:pt x="1517" y="223"/>
                  </a:lnTo>
                  <a:lnTo>
                    <a:pt x="1509" y="207"/>
                  </a:lnTo>
                  <a:lnTo>
                    <a:pt x="1491" y="175"/>
                  </a:lnTo>
                  <a:lnTo>
                    <a:pt x="1491" y="175"/>
                  </a:lnTo>
                  <a:lnTo>
                    <a:pt x="1473" y="141"/>
                  </a:lnTo>
                  <a:lnTo>
                    <a:pt x="1473" y="141"/>
                  </a:lnTo>
                  <a:lnTo>
                    <a:pt x="1469" y="129"/>
                  </a:lnTo>
                  <a:lnTo>
                    <a:pt x="1469" y="118"/>
                  </a:lnTo>
                  <a:lnTo>
                    <a:pt x="1473" y="106"/>
                  </a:lnTo>
                  <a:lnTo>
                    <a:pt x="1479" y="94"/>
                  </a:lnTo>
                  <a:lnTo>
                    <a:pt x="1479" y="94"/>
                  </a:lnTo>
                  <a:lnTo>
                    <a:pt x="1507" y="64"/>
                  </a:lnTo>
                  <a:lnTo>
                    <a:pt x="1507" y="64"/>
                  </a:lnTo>
                  <a:lnTo>
                    <a:pt x="1549" y="20"/>
                  </a:lnTo>
                  <a:lnTo>
                    <a:pt x="1549" y="20"/>
                  </a:lnTo>
                  <a:lnTo>
                    <a:pt x="1456" y="30"/>
                  </a:lnTo>
                  <a:lnTo>
                    <a:pt x="1410" y="34"/>
                  </a:lnTo>
                  <a:lnTo>
                    <a:pt x="1364" y="38"/>
                  </a:lnTo>
                  <a:lnTo>
                    <a:pt x="1364" y="38"/>
                  </a:lnTo>
                  <a:lnTo>
                    <a:pt x="1082" y="50"/>
                  </a:lnTo>
                  <a:lnTo>
                    <a:pt x="941" y="54"/>
                  </a:lnTo>
                  <a:lnTo>
                    <a:pt x="799" y="56"/>
                  </a:lnTo>
                  <a:lnTo>
                    <a:pt x="799" y="56"/>
                  </a:lnTo>
                  <a:lnTo>
                    <a:pt x="793" y="56"/>
                  </a:lnTo>
                  <a:lnTo>
                    <a:pt x="793" y="56"/>
                  </a:lnTo>
                  <a:lnTo>
                    <a:pt x="766" y="56"/>
                  </a:lnTo>
                  <a:lnTo>
                    <a:pt x="736" y="54"/>
                  </a:lnTo>
                  <a:lnTo>
                    <a:pt x="680" y="48"/>
                  </a:lnTo>
                  <a:lnTo>
                    <a:pt x="623" y="40"/>
                  </a:lnTo>
                  <a:lnTo>
                    <a:pt x="567" y="32"/>
                  </a:lnTo>
                  <a:lnTo>
                    <a:pt x="567" y="32"/>
                  </a:lnTo>
                  <a:lnTo>
                    <a:pt x="422" y="16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65" y="2"/>
                  </a:lnTo>
                  <a:lnTo>
                    <a:pt x="253" y="4"/>
                  </a:lnTo>
                  <a:lnTo>
                    <a:pt x="245" y="10"/>
                  </a:lnTo>
                  <a:lnTo>
                    <a:pt x="239" y="16"/>
                  </a:lnTo>
                  <a:lnTo>
                    <a:pt x="239" y="16"/>
                  </a:lnTo>
                  <a:lnTo>
                    <a:pt x="229" y="30"/>
                  </a:lnTo>
                  <a:lnTo>
                    <a:pt x="217" y="42"/>
                  </a:lnTo>
                  <a:lnTo>
                    <a:pt x="205" y="52"/>
                  </a:lnTo>
                  <a:lnTo>
                    <a:pt x="191" y="60"/>
                  </a:lnTo>
                  <a:lnTo>
                    <a:pt x="177" y="66"/>
                  </a:lnTo>
                  <a:lnTo>
                    <a:pt x="163" y="70"/>
                  </a:lnTo>
                  <a:lnTo>
                    <a:pt x="131" y="78"/>
                  </a:lnTo>
                  <a:lnTo>
                    <a:pt x="131" y="78"/>
                  </a:lnTo>
                  <a:lnTo>
                    <a:pt x="110" y="80"/>
                  </a:lnTo>
                  <a:lnTo>
                    <a:pt x="110" y="80"/>
                  </a:lnTo>
                  <a:lnTo>
                    <a:pt x="112" y="96"/>
                  </a:lnTo>
                  <a:lnTo>
                    <a:pt x="112" y="110"/>
                  </a:lnTo>
                  <a:lnTo>
                    <a:pt x="108" y="125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80" y="193"/>
                  </a:lnTo>
                  <a:lnTo>
                    <a:pt x="80" y="193"/>
                  </a:lnTo>
                  <a:lnTo>
                    <a:pt x="78" y="205"/>
                  </a:lnTo>
                  <a:lnTo>
                    <a:pt x="78" y="217"/>
                  </a:lnTo>
                  <a:lnTo>
                    <a:pt x="82" y="229"/>
                  </a:lnTo>
                  <a:lnTo>
                    <a:pt x="90" y="247"/>
                  </a:lnTo>
                  <a:lnTo>
                    <a:pt x="90" y="247"/>
                  </a:lnTo>
                  <a:lnTo>
                    <a:pt x="114" y="281"/>
                  </a:lnTo>
                  <a:lnTo>
                    <a:pt x="124" y="292"/>
                  </a:lnTo>
                  <a:lnTo>
                    <a:pt x="135" y="302"/>
                  </a:lnTo>
                  <a:lnTo>
                    <a:pt x="147" y="310"/>
                  </a:lnTo>
                  <a:lnTo>
                    <a:pt x="159" y="316"/>
                  </a:lnTo>
                  <a:lnTo>
                    <a:pt x="173" y="320"/>
                  </a:lnTo>
                  <a:lnTo>
                    <a:pt x="189" y="320"/>
                  </a:lnTo>
                  <a:lnTo>
                    <a:pt x="189" y="320"/>
                  </a:lnTo>
                  <a:lnTo>
                    <a:pt x="193" y="320"/>
                  </a:lnTo>
                  <a:lnTo>
                    <a:pt x="193" y="320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207" y="322"/>
                  </a:lnTo>
                  <a:lnTo>
                    <a:pt x="217" y="328"/>
                  </a:lnTo>
                  <a:lnTo>
                    <a:pt x="225" y="336"/>
                  </a:lnTo>
                  <a:lnTo>
                    <a:pt x="233" y="346"/>
                  </a:lnTo>
                  <a:lnTo>
                    <a:pt x="241" y="366"/>
                  </a:lnTo>
                  <a:lnTo>
                    <a:pt x="243" y="372"/>
                  </a:lnTo>
                  <a:lnTo>
                    <a:pt x="243" y="372"/>
                  </a:lnTo>
                  <a:lnTo>
                    <a:pt x="245" y="380"/>
                  </a:lnTo>
                  <a:lnTo>
                    <a:pt x="247" y="386"/>
                  </a:lnTo>
                  <a:lnTo>
                    <a:pt x="245" y="394"/>
                  </a:lnTo>
                  <a:lnTo>
                    <a:pt x="243" y="402"/>
                  </a:lnTo>
                  <a:lnTo>
                    <a:pt x="241" y="408"/>
                  </a:lnTo>
                  <a:lnTo>
                    <a:pt x="237" y="414"/>
                  </a:lnTo>
                  <a:lnTo>
                    <a:pt x="231" y="420"/>
                  </a:lnTo>
                  <a:lnTo>
                    <a:pt x="225" y="424"/>
                  </a:lnTo>
                  <a:lnTo>
                    <a:pt x="225" y="424"/>
                  </a:lnTo>
                  <a:lnTo>
                    <a:pt x="209" y="434"/>
                  </a:lnTo>
                  <a:lnTo>
                    <a:pt x="209" y="434"/>
                  </a:lnTo>
                  <a:lnTo>
                    <a:pt x="187" y="446"/>
                  </a:lnTo>
                  <a:lnTo>
                    <a:pt x="165" y="456"/>
                  </a:lnTo>
                  <a:lnTo>
                    <a:pt x="165" y="456"/>
                  </a:lnTo>
                  <a:lnTo>
                    <a:pt x="153" y="461"/>
                  </a:lnTo>
                  <a:lnTo>
                    <a:pt x="141" y="467"/>
                  </a:lnTo>
                  <a:lnTo>
                    <a:pt x="122" y="481"/>
                  </a:lnTo>
                  <a:lnTo>
                    <a:pt x="102" y="499"/>
                  </a:lnTo>
                  <a:lnTo>
                    <a:pt x="84" y="519"/>
                  </a:lnTo>
                  <a:lnTo>
                    <a:pt x="84" y="519"/>
                  </a:lnTo>
                  <a:lnTo>
                    <a:pt x="52" y="553"/>
                  </a:lnTo>
                  <a:lnTo>
                    <a:pt x="34" y="569"/>
                  </a:lnTo>
                  <a:lnTo>
                    <a:pt x="14" y="583"/>
                  </a:lnTo>
                  <a:lnTo>
                    <a:pt x="14" y="583"/>
                  </a:lnTo>
                  <a:lnTo>
                    <a:pt x="8" y="589"/>
                  </a:lnTo>
                  <a:lnTo>
                    <a:pt x="4" y="601"/>
                  </a:lnTo>
                  <a:lnTo>
                    <a:pt x="4" y="601"/>
                  </a:lnTo>
                  <a:lnTo>
                    <a:pt x="0" y="613"/>
                  </a:lnTo>
                  <a:lnTo>
                    <a:pt x="0" y="613"/>
                  </a:lnTo>
                  <a:lnTo>
                    <a:pt x="18" y="617"/>
                  </a:lnTo>
                  <a:lnTo>
                    <a:pt x="26" y="621"/>
                  </a:lnTo>
                  <a:lnTo>
                    <a:pt x="36" y="624"/>
                  </a:lnTo>
                  <a:lnTo>
                    <a:pt x="36" y="624"/>
                  </a:lnTo>
                  <a:lnTo>
                    <a:pt x="46" y="632"/>
                  </a:lnTo>
                  <a:lnTo>
                    <a:pt x="56" y="644"/>
                  </a:lnTo>
                  <a:lnTo>
                    <a:pt x="62" y="654"/>
                  </a:lnTo>
                  <a:lnTo>
                    <a:pt x="64" y="664"/>
                  </a:lnTo>
                  <a:lnTo>
                    <a:pt x="66" y="676"/>
                  </a:lnTo>
                  <a:lnTo>
                    <a:pt x="68" y="688"/>
                  </a:lnTo>
                  <a:lnTo>
                    <a:pt x="68" y="6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78" name="Freeform 9"/>
            <p:cNvSpPr>
              <a:spLocks/>
            </p:cNvSpPr>
            <p:nvPr/>
          </p:nvSpPr>
          <p:spPr bwMode="auto">
            <a:xfrm>
              <a:off x="6904263" y="2514118"/>
              <a:ext cx="208100" cy="221698"/>
            </a:xfrm>
            <a:custGeom>
              <a:avLst/>
              <a:gdLst>
                <a:gd name="T0" fmla="*/ 1048 w 1256"/>
                <a:gd name="T1" fmla="*/ 996 h 1352"/>
                <a:gd name="T2" fmla="*/ 1153 w 1256"/>
                <a:gd name="T3" fmla="*/ 914 h 1352"/>
                <a:gd name="T4" fmla="*/ 1056 w 1256"/>
                <a:gd name="T5" fmla="*/ 807 h 1352"/>
                <a:gd name="T6" fmla="*/ 1125 w 1256"/>
                <a:gd name="T7" fmla="*/ 795 h 1352"/>
                <a:gd name="T8" fmla="*/ 1179 w 1256"/>
                <a:gd name="T9" fmla="*/ 763 h 1352"/>
                <a:gd name="T10" fmla="*/ 1201 w 1256"/>
                <a:gd name="T11" fmla="*/ 714 h 1352"/>
                <a:gd name="T12" fmla="*/ 1215 w 1256"/>
                <a:gd name="T13" fmla="*/ 616 h 1352"/>
                <a:gd name="T14" fmla="*/ 1233 w 1256"/>
                <a:gd name="T15" fmla="*/ 539 h 1352"/>
                <a:gd name="T16" fmla="*/ 1252 w 1256"/>
                <a:gd name="T17" fmla="*/ 507 h 1352"/>
                <a:gd name="T18" fmla="*/ 1256 w 1256"/>
                <a:gd name="T19" fmla="*/ 475 h 1352"/>
                <a:gd name="T20" fmla="*/ 1245 w 1256"/>
                <a:gd name="T21" fmla="*/ 453 h 1352"/>
                <a:gd name="T22" fmla="*/ 1213 w 1256"/>
                <a:gd name="T23" fmla="*/ 401 h 1352"/>
                <a:gd name="T24" fmla="*/ 1211 w 1256"/>
                <a:gd name="T25" fmla="*/ 372 h 1352"/>
                <a:gd name="T26" fmla="*/ 1209 w 1256"/>
                <a:gd name="T27" fmla="*/ 326 h 1352"/>
                <a:gd name="T28" fmla="*/ 1181 w 1256"/>
                <a:gd name="T29" fmla="*/ 286 h 1352"/>
                <a:gd name="T30" fmla="*/ 1177 w 1256"/>
                <a:gd name="T31" fmla="*/ 240 h 1352"/>
                <a:gd name="T32" fmla="*/ 1181 w 1256"/>
                <a:gd name="T33" fmla="*/ 232 h 1352"/>
                <a:gd name="T34" fmla="*/ 1207 w 1256"/>
                <a:gd name="T35" fmla="*/ 209 h 1352"/>
                <a:gd name="T36" fmla="*/ 1227 w 1256"/>
                <a:gd name="T37" fmla="*/ 191 h 1352"/>
                <a:gd name="T38" fmla="*/ 1225 w 1256"/>
                <a:gd name="T39" fmla="*/ 139 h 1352"/>
                <a:gd name="T40" fmla="*/ 1199 w 1256"/>
                <a:gd name="T41" fmla="*/ 2 h 1352"/>
                <a:gd name="T42" fmla="*/ 1189 w 1256"/>
                <a:gd name="T43" fmla="*/ 0 h 1352"/>
                <a:gd name="T44" fmla="*/ 1139 w 1256"/>
                <a:gd name="T45" fmla="*/ 26 h 1352"/>
                <a:gd name="T46" fmla="*/ 1078 w 1256"/>
                <a:gd name="T47" fmla="*/ 81 h 1352"/>
                <a:gd name="T48" fmla="*/ 1012 w 1256"/>
                <a:gd name="T49" fmla="*/ 151 h 1352"/>
                <a:gd name="T50" fmla="*/ 901 w 1256"/>
                <a:gd name="T51" fmla="*/ 205 h 1352"/>
                <a:gd name="T52" fmla="*/ 793 w 1256"/>
                <a:gd name="T53" fmla="*/ 224 h 1352"/>
                <a:gd name="T54" fmla="*/ 714 w 1256"/>
                <a:gd name="T55" fmla="*/ 250 h 1352"/>
                <a:gd name="T56" fmla="*/ 602 w 1256"/>
                <a:gd name="T57" fmla="*/ 286 h 1352"/>
                <a:gd name="T58" fmla="*/ 423 w 1256"/>
                <a:gd name="T59" fmla="*/ 334 h 1352"/>
                <a:gd name="T60" fmla="*/ 127 w 1256"/>
                <a:gd name="T61" fmla="*/ 433 h 1352"/>
                <a:gd name="T62" fmla="*/ 87 w 1256"/>
                <a:gd name="T63" fmla="*/ 471 h 1352"/>
                <a:gd name="T64" fmla="*/ 83 w 1256"/>
                <a:gd name="T65" fmla="*/ 533 h 1352"/>
                <a:gd name="T66" fmla="*/ 153 w 1256"/>
                <a:gd name="T67" fmla="*/ 863 h 1352"/>
                <a:gd name="T68" fmla="*/ 153 w 1256"/>
                <a:gd name="T69" fmla="*/ 916 h 1352"/>
                <a:gd name="T70" fmla="*/ 101 w 1256"/>
                <a:gd name="T71" fmla="*/ 1032 h 1352"/>
                <a:gd name="T72" fmla="*/ 32 w 1256"/>
                <a:gd name="T73" fmla="*/ 1121 h 1352"/>
                <a:gd name="T74" fmla="*/ 8 w 1256"/>
                <a:gd name="T75" fmla="*/ 1147 h 1352"/>
                <a:gd name="T76" fmla="*/ 0 w 1256"/>
                <a:gd name="T77" fmla="*/ 1183 h 1352"/>
                <a:gd name="T78" fmla="*/ 6 w 1256"/>
                <a:gd name="T79" fmla="*/ 1203 h 1352"/>
                <a:gd name="T80" fmla="*/ 183 w 1256"/>
                <a:gd name="T81" fmla="*/ 1352 h 1352"/>
                <a:gd name="T82" fmla="*/ 221 w 1256"/>
                <a:gd name="T83" fmla="*/ 1336 h 1352"/>
                <a:gd name="T84" fmla="*/ 249 w 1256"/>
                <a:gd name="T85" fmla="*/ 1324 h 1352"/>
                <a:gd name="T86" fmla="*/ 270 w 1256"/>
                <a:gd name="T87" fmla="*/ 1280 h 1352"/>
                <a:gd name="T88" fmla="*/ 318 w 1256"/>
                <a:gd name="T89" fmla="*/ 1211 h 1352"/>
                <a:gd name="T90" fmla="*/ 340 w 1256"/>
                <a:gd name="T91" fmla="*/ 1187 h 1352"/>
                <a:gd name="T92" fmla="*/ 382 w 1256"/>
                <a:gd name="T93" fmla="*/ 1173 h 1352"/>
                <a:gd name="T94" fmla="*/ 421 w 1256"/>
                <a:gd name="T95" fmla="*/ 1187 h 1352"/>
                <a:gd name="T96" fmla="*/ 451 w 1256"/>
                <a:gd name="T97" fmla="*/ 1187 h 1352"/>
                <a:gd name="T98" fmla="*/ 507 w 1256"/>
                <a:gd name="T99" fmla="*/ 1153 h 1352"/>
                <a:gd name="T100" fmla="*/ 584 w 1256"/>
                <a:gd name="T101" fmla="*/ 1105 h 1352"/>
                <a:gd name="T102" fmla="*/ 716 w 1256"/>
                <a:gd name="T103" fmla="*/ 1061 h 1352"/>
                <a:gd name="T104" fmla="*/ 763 w 1256"/>
                <a:gd name="T105" fmla="*/ 1057 h 1352"/>
                <a:gd name="T106" fmla="*/ 777 w 1256"/>
                <a:gd name="T107" fmla="*/ 1022 h 1352"/>
                <a:gd name="T108" fmla="*/ 795 w 1256"/>
                <a:gd name="T109" fmla="*/ 1002 h 1352"/>
                <a:gd name="T110" fmla="*/ 817 w 1256"/>
                <a:gd name="T111" fmla="*/ 988 h 1352"/>
                <a:gd name="T112" fmla="*/ 829 w 1256"/>
                <a:gd name="T113" fmla="*/ 988 h 1352"/>
                <a:gd name="T114" fmla="*/ 861 w 1256"/>
                <a:gd name="T115" fmla="*/ 1008 h 1352"/>
                <a:gd name="T116" fmla="*/ 871 w 1256"/>
                <a:gd name="T117" fmla="*/ 1020 h 1352"/>
                <a:gd name="T118" fmla="*/ 883 w 1256"/>
                <a:gd name="T119" fmla="*/ 1061 h 1352"/>
                <a:gd name="T120" fmla="*/ 891 w 1256"/>
                <a:gd name="T121" fmla="*/ 1103 h 1352"/>
                <a:gd name="T122" fmla="*/ 940 w 1256"/>
                <a:gd name="T123" fmla="*/ 1091 h 1352"/>
                <a:gd name="T124" fmla="*/ 1002 w 1256"/>
                <a:gd name="T125" fmla="*/ 1048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6" h="1352">
                  <a:moveTo>
                    <a:pt x="1014" y="1034"/>
                  </a:moveTo>
                  <a:lnTo>
                    <a:pt x="1014" y="1034"/>
                  </a:lnTo>
                  <a:lnTo>
                    <a:pt x="1030" y="1012"/>
                  </a:lnTo>
                  <a:lnTo>
                    <a:pt x="1048" y="996"/>
                  </a:lnTo>
                  <a:lnTo>
                    <a:pt x="1048" y="996"/>
                  </a:lnTo>
                  <a:lnTo>
                    <a:pt x="1099" y="954"/>
                  </a:lnTo>
                  <a:lnTo>
                    <a:pt x="1153" y="914"/>
                  </a:lnTo>
                  <a:lnTo>
                    <a:pt x="1153" y="914"/>
                  </a:lnTo>
                  <a:lnTo>
                    <a:pt x="1050" y="825"/>
                  </a:lnTo>
                  <a:lnTo>
                    <a:pt x="1050" y="825"/>
                  </a:lnTo>
                  <a:lnTo>
                    <a:pt x="1056" y="807"/>
                  </a:lnTo>
                  <a:lnTo>
                    <a:pt x="1056" y="807"/>
                  </a:lnTo>
                  <a:lnTo>
                    <a:pt x="1081" y="801"/>
                  </a:lnTo>
                  <a:lnTo>
                    <a:pt x="1105" y="797"/>
                  </a:lnTo>
                  <a:lnTo>
                    <a:pt x="1105" y="797"/>
                  </a:lnTo>
                  <a:lnTo>
                    <a:pt x="1125" y="795"/>
                  </a:lnTo>
                  <a:lnTo>
                    <a:pt x="1141" y="789"/>
                  </a:lnTo>
                  <a:lnTo>
                    <a:pt x="1157" y="783"/>
                  </a:lnTo>
                  <a:lnTo>
                    <a:pt x="1169" y="773"/>
                  </a:lnTo>
                  <a:lnTo>
                    <a:pt x="1179" y="763"/>
                  </a:lnTo>
                  <a:lnTo>
                    <a:pt x="1189" y="749"/>
                  </a:lnTo>
                  <a:lnTo>
                    <a:pt x="1195" y="733"/>
                  </a:lnTo>
                  <a:lnTo>
                    <a:pt x="1201" y="714"/>
                  </a:lnTo>
                  <a:lnTo>
                    <a:pt x="1201" y="714"/>
                  </a:lnTo>
                  <a:lnTo>
                    <a:pt x="1217" y="656"/>
                  </a:lnTo>
                  <a:lnTo>
                    <a:pt x="1217" y="656"/>
                  </a:lnTo>
                  <a:lnTo>
                    <a:pt x="1215" y="636"/>
                  </a:lnTo>
                  <a:lnTo>
                    <a:pt x="1215" y="616"/>
                  </a:lnTo>
                  <a:lnTo>
                    <a:pt x="1217" y="594"/>
                  </a:lnTo>
                  <a:lnTo>
                    <a:pt x="1221" y="574"/>
                  </a:lnTo>
                  <a:lnTo>
                    <a:pt x="1227" y="555"/>
                  </a:lnTo>
                  <a:lnTo>
                    <a:pt x="1233" y="539"/>
                  </a:lnTo>
                  <a:lnTo>
                    <a:pt x="1241" y="523"/>
                  </a:lnTo>
                  <a:lnTo>
                    <a:pt x="1248" y="513"/>
                  </a:lnTo>
                  <a:lnTo>
                    <a:pt x="1248" y="513"/>
                  </a:lnTo>
                  <a:lnTo>
                    <a:pt x="1252" y="507"/>
                  </a:lnTo>
                  <a:lnTo>
                    <a:pt x="1256" y="499"/>
                  </a:lnTo>
                  <a:lnTo>
                    <a:pt x="1256" y="491"/>
                  </a:lnTo>
                  <a:lnTo>
                    <a:pt x="1256" y="483"/>
                  </a:lnTo>
                  <a:lnTo>
                    <a:pt x="1256" y="475"/>
                  </a:lnTo>
                  <a:lnTo>
                    <a:pt x="1254" y="467"/>
                  </a:lnTo>
                  <a:lnTo>
                    <a:pt x="1250" y="461"/>
                  </a:lnTo>
                  <a:lnTo>
                    <a:pt x="1245" y="453"/>
                  </a:lnTo>
                  <a:lnTo>
                    <a:pt x="1245" y="453"/>
                  </a:lnTo>
                  <a:lnTo>
                    <a:pt x="1233" y="439"/>
                  </a:lnTo>
                  <a:lnTo>
                    <a:pt x="1221" y="421"/>
                  </a:lnTo>
                  <a:lnTo>
                    <a:pt x="1217" y="411"/>
                  </a:lnTo>
                  <a:lnTo>
                    <a:pt x="1213" y="401"/>
                  </a:lnTo>
                  <a:lnTo>
                    <a:pt x="1211" y="389"/>
                  </a:lnTo>
                  <a:lnTo>
                    <a:pt x="1211" y="378"/>
                  </a:lnTo>
                  <a:lnTo>
                    <a:pt x="1211" y="372"/>
                  </a:lnTo>
                  <a:lnTo>
                    <a:pt x="1211" y="372"/>
                  </a:lnTo>
                  <a:lnTo>
                    <a:pt x="1211" y="342"/>
                  </a:lnTo>
                  <a:lnTo>
                    <a:pt x="1211" y="332"/>
                  </a:lnTo>
                  <a:lnTo>
                    <a:pt x="1209" y="326"/>
                  </a:lnTo>
                  <a:lnTo>
                    <a:pt x="1209" y="326"/>
                  </a:lnTo>
                  <a:lnTo>
                    <a:pt x="1205" y="320"/>
                  </a:lnTo>
                  <a:lnTo>
                    <a:pt x="1199" y="310"/>
                  </a:lnTo>
                  <a:lnTo>
                    <a:pt x="1181" y="286"/>
                  </a:lnTo>
                  <a:lnTo>
                    <a:pt x="1181" y="286"/>
                  </a:lnTo>
                  <a:lnTo>
                    <a:pt x="1173" y="276"/>
                  </a:lnTo>
                  <a:lnTo>
                    <a:pt x="1171" y="264"/>
                  </a:lnTo>
                  <a:lnTo>
                    <a:pt x="1171" y="252"/>
                  </a:lnTo>
                  <a:lnTo>
                    <a:pt x="1177" y="240"/>
                  </a:lnTo>
                  <a:lnTo>
                    <a:pt x="1177" y="240"/>
                  </a:lnTo>
                  <a:lnTo>
                    <a:pt x="1177" y="238"/>
                  </a:lnTo>
                  <a:lnTo>
                    <a:pt x="1177" y="238"/>
                  </a:lnTo>
                  <a:lnTo>
                    <a:pt x="1181" y="232"/>
                  </a:lnTo>
                  <a:lnTo>
                    <a:pt x="1185" y="222"/>
                  </a:lnTo>
                  <a:lnTo>
                    <a:pt x="1195" y="215"/>
                  </a:lnTo>
                  <a:lnTo>
                    <a:pt x="1207" y="209"/>
                  </a:lnTo>
                  <a:lnTo>
                    <a:pt x="1207" y="209"/>
                  </a:lnTo>
                  <a:lnTo>
                    <a:pt x="1215" y="205"/>
                  </a:lnTo>
                  <a:lnTo>
                    <a:pt x="1221" y="201"/>
                  </a:lnTo>
                  <a:lnTo>
                    <a:pt x="1225" y="197"/>
                  </a:lnTo>
                  <a:lnTo>
                    <a:pt x="1227" y="191"/>
                  </a:lnTo>
                  <a:lnTo>
                    <a:pt x="1229" y="181"/>
                  </a:lnTo>
                  <a:lnTo>
                    <a:pt x="1229" y="171"/>
                  </a:lnTo>
                  <a:lnTo>
                    <a:pt x="1225" y="139"/>
                  </a:lnTo>
                  <a:lnTo>
                    <a:pt x="1225" y="13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89" y="0"/>
                  </a:lnTo>
                  <a:lnTo>
                    <a:pt x="1189" y="0"/>
                  </a:lnTo>
                  <a:lnTo>
                    <a:pt x="1177" y="2"/>
                  </a:lnTo>
                  <a:lnTo>
                    <a:pt x="1163" y="10"/>
                  </a:lnTo>
                  <a:lnTo>
                    <a:pt x="1163" y="10"/>
                  </a:lnTo>
                  <a:lnTo>
                    <a:pt x="1139" y="26"/>
                  </a:lnTo>
                  <a:lnTo>
                    <a:pt x="1117" y="42"/>
                  </a:lnTo>
                  <a:lnTo>
                    <a:pt x="1095" y="59"/>
                  </a:lnTo>
                  <a:lnTo>
                    <a:pt x="1085" y="6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58" y="107"/>
                  </a:lnTo>
                  <a:lnTo>
                    <a:pt x="1036" y="131"/>
                  </a:lnTo>
                  <a:lnTo>
                    <a:pt x="1012" y="151"/>
                  </a:lnTo>
                  <a:lnTo>
                    <a:pt x="986" y="169"/>
                  </a:lnTo>
                  <a:lnTo>
                    <a:pt x="960" y="183"/>
                  </a:lnTo>
                  <a:lnTo>
                    <a:pt x="932" y="195"/>
                  </a:lnTo>
                  <a:lnTo>
                    <a:pt x="901" y="205"/>
                  </a:lnTo>
                  <a:lnTo>
                    <a:pt x="869" y="213"/>
                  </a:lnTo>
                  <a:lnTo>
                    <a:pt x="869" y="213"/>
                  </a:lnTo>
                  <a:lnTo>
                    <a:pt x="819" y="221"/>
                  </a:lnTo>
                  <a:lnTo>
                    <a:pt x="793" y="224"/>
                  </a:lnTo>
                  <a:lnTo>
                    <a:pt x="767" y="230"/>
                  </a:lnTo>
                  <a:lnTo>
                    <a:pt x="767" y="230"/>
                  </a:lnTo>
                  <a:lnTo>
                    <a:pt x="742" y="240"/>
                  </a:lnTo>
                  <a:lnTo>
                    <a:pt x="714" y="250"/>
                  </a:lnTo>
                  <a:lnTo>
                    <a:pt x="688" y="260"/>
                  </a:lnTo>
                  <a:lnTo>
                    <a:pt x="662" y="270"/>
                  </a:lnTo>
                  <a:lnTo>
                    <a:pt x="662" y="270"/>
                  </a:lnTo>
                  <a:lnTo>
                    <a:pt x="602" y="286"/>
                  </a:lnTo>
                  <a:lnTo>
                    <a:pt x="543" y="302"/>
                  </a:lnTo>
                  <a:lnTo>
                    <a:pt x="483" y="318"/>
                  </a:lnTo>
                  <a:lnTo>
                    <a:pt x="423" y="334"/>
                  </a:lnTo>
                  <a:lnTo>
                    <a:pt x="423" y="334"/>
                  </a:lnTo>
                  <a:lnTo>
                    <a:pt x="348" y="358"/>
                  </a:lnTo>
                  <a:lnTo>
                    <a:pt x="274" y="382"/>
                  </a:lnTo>
                  <a:lnTo>
                    <a:pt x="127" y="433"/>
                  </a:lnTo>
                  <a:lnTo>
                    <a:pt x="127" y="433"/>
                  </a:lnTo>
                  <a:lnTo>
                    <a:pt x="115" y="441"/>
                  </a:lnTo>
                  <a:lnTo>
                    <a:pt x="103" y="449"/>
                  </a:lnTo>
                  <a:lnTo>
                    <a:pt x="93" y="459"/>
                  </a:lnTo>
                  <a:lnTo>
                    <a:pt x="87" y="471"/>
                  </a:lnTo>
                  <a:lnTo>
                    <a:pt x="87" y="471"/>
                  </a:lnTo>
                  <a:lnTo>
                    <a:pt x="85" y="491"/>
                  </a:lnTo>
                  <a:lnTo>
                    <a:pt x="83" y="511"/>
                  </a:lnTo>
                  <a:lnTo>
                    <a:pt x="83" y="533"/>
                  </a:lnTo>
                  <a:lnTo>
                    <a:pt x="87" y="553"/>
                  </a:lnTo>
                  <a:lnTo>
                    <a:pt x="87" y="553"/>
                  </a:lnTo>
                  <a:lnTo>
                    <a:pt x="119" y="708"/>
                  </a:lnTo>
                  <a:lnTo>
                    <a:pt x="153" y="863"/>
                  </a:lnTo>
                  <a:lnTo>
                    <a:pt x="153" y="863"/>
                  </a:lnTo>
                  <a:lnTo>
                    <a:pt x="155" y="881"/>
                  </a:lnTo>
                  <a:lnTo>
                    <a:pt x="155" y="898"/>
                  </a:lnTo>
                  <a:lnTo>
                    <a:pt x="153" y="916"/>
                  </a:lnTo>
                  <a:lnTo>
                    <a:pt x="149" y="932"/>
                  </a:lnTo>
                  <a:lnTo>
                    <a:pt x="149" y="932"/>
                  </a:lnTo>
                  <a:lnTo>
                    <a:pt x="125" y="982"/>
                  </a:lnTo>
                  <a:lnTo>
                    <a:pt x="101" y="1032"/>
                  </a:lnTo>
                  <a:lnTo>
                    <a:pt x="87" y="1055"/>
                  </a:lnTo>
                  <a:lnTo>
                    <a:pt x="72" y="1079"/>
                  </a:lnTo>
                  <a:lnTo>
                    <a:pt x="54" y="1101"/>
                  </a:lnTo>
                  <a:lnTo>
                    <a:pt x="32" y="1121"/>
                  </a:lnTo>
                  <a:lnTo>
                    <a:pt x="32" y="1121"/>
                  </a:lnTo>
                  <a:lnTo>
                    <a:pt x="24" y="1129"/>
                  </a:lnTo>
                  <a:lnTo>
                    <a:pt x="16" y="1137"/>
                  </a:lnTo>
                  <a:lnTo>
                    <a:pt x="8" y="1147"/>
                  </a:lnTo>
                  <a:lnTo>
                    <a:pt x="4" y="1157"/>
                  </a:lnTo>
                  <a:lnTo>
                    <a:pt x="4" y="1157"/>
                  </a:lnTo>
                  <a:lnTo>
                    <a:pt x="2" y="1169"/>
                  </a:lnTo>
                  <a:lnTo>
                    <a:pt x="0" y="1183"/>
                  </a:lnTo>
                  <a:lnTo>
                    <a:pt x="2" y="1195"/>
                  </a:lnTo>
                  <a:lnTo>
                    <a:pt x="4" y="1199"/>
                  </a:lnTo>
                  <a:lnTo>
                    <a:pt x="6" y="1203"/>
                  </a:lnTo>
                  <a:lnTo>
                    <a:pt x="6" y="1203"/>
                  </a:lnTo>
                  <a:lnTo>
                    <a:pt x="91" y="1274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201" y="1342"/>
                  </a:lnTo>
                  <a:lnTo>
                    <a:pt x="209" y="1340"/>
                  </a:lnTo>
                  <a:lnTo>
                    <a:pt x="221" y="1336"/>
                  </a:lnTo>
                  <a:lnTo>
                    <a:pt x="221" y="1336"/>
                  </a:lnTo>
                  <a:lnTo>
                    <a:pt x="237" y="1332"/>
                  </a:lnTo>
                  <a:lnTo>
                    <a:pt x="243" y="1328"/>
                  </a:lnTo>
                  <a:lnTo>
                    <a:pt x="249" y="1324"/>
                  </a:lnTo>
                  <a:lnTo>
                    <a:pt x="254" y="1316"/>
                  </a:lnTo>
                  <a:lnTo>
                    <a:pt x="260" y="1306"/>
                  </a:lnTo>
                  <a:lnTo>
                    <a:pt x="270" y="1280"/>
                  </a:lnTo>
                  <a:lnTo>
                    <a:pt x="270" y="1280"/>
                  </a:lnTo>
                  <a:lnTo>
                    <a:pt x="280" y="1260"/>
                  </a:lnTo>
                  <a:lnTo>
                    <a:pt x="292" y="1242"/>
                  </a:lnTo>
                  <a:lnTo>
                    <a:pt x="304" y="1224"/>
                  </a:lnTo>
                  <a:lnTo>
                    <a:pt x="318" y="1211"/>
                  </a:lnTo>
                  <a:lnTo>
                    <a:pt x="318" y="1211"/>
                  </a:lnTo>
                  <a:lnTo>
                    <a:pt x="328" y="1197"/>
                  </a:lnTo>
                  <a:lnTo>
                    <a:pt x="328" y="1197"/>
                  </a:lnTo>
                  <a:lnTo>
                    <a:pt x="340" y="1187"/>
                  </a:lnTo>
                  <a:lnTo>
                    <a:pt x="354" y="1179"/>
                  </a:lnTo>
                  <a:lnTo>
                    <a:pt x="368" y="1175"/>
                  </a:lnTo>
                  <a:lnTo>
                    <a:pt x="382" y="1173"/>
                  </a:lnTo>
                  <a:lnTo>
                    <a:pt x="382" y="1173"/>
                  </a:lnTo>
                  <a:lnTo>
                    <a:pt x="396" y="1175"/>
                  </a:lnTo>
                  <a:lnTo>
                    <a:pt x="408" y="1181"/>
                  </a:lnTo>
                  <a:lnTo>
                    <a:pt x="408" y="1181"/>
                  </a:lnTo>
                  <a:lnTo>
                    <a:pt x="421" y="1187"/>
                  </a:lnTo>
                  <a:lnTo>
                    <a:pt x="435" y="1189"/>
                  </a:lnTo>
                  <a:lnTo>
                    <a:pt x="435" y="1189"/>
                  </a:lnTo>
                  <a:lnTo>
                    <a:pt x="443" y="1189"/>
                  </a:lnTo>
                  <a:lnTo>
                    <a:pt x="451" y="1187"/>
                  </a:lnTo>
                  <a:lnTo>
                    <a:pt x="467" y="1179"/>
                  </a:lnTo>
                  <a:lnTo>
                    <a:pt x="485" y="1169"/>
                  </a:lnTo>
                  <a:lnTo>
                    <a:pt x="503" y="1157"/>
                  </a:lnTo>
                  <a:lnTo>
                    <a:pt x="507" y="1153"/>
                  </a:lnTo>
                  <a:lnTo>
                    <a:pt x="507" y="1153"/>
                  </a:lnTo>
                  <a:lnTo>
                    <a:pt x="531" y="1137"/>
                  </a:lnTo>
                  <a:lnTo>
                    <a:pt x="557" y="1121"/>
                  </a:lnTo>
                  <a:lnTo>
                    <a:pt x="584" y="1105"/>
                  </a:lnTo>
                  <a:lnTo>
                    <a:pt x="614" y="1091"/>
                  </a:lnTo>
                  <a:lnTo>
                    <a:pt x="646" y="1079"/>
                  </a:lnTo>
                  <a:lnTo>
                    <a:pt x="680" y="1069"/>
                  </a:lnTo>
                  <a:lnTo>
                    <a:pt x="716" y="1061"/>
                  </a:lnTo>
                  <a:lnTo>
                    <a:pt x="753" y="1057"/>
                  </a:lnTo>
                  <a:lnTo>
                    <a:pt x="753" y="1057"/>
                  </a:lnTo>
                  <a:lnTo>
                    <a:pt x="763" y="1057"/>
                  </a:lnTo>
                  <a:lnTo>
                    <a:pt x="763" y="1057"/>
                  </a:lnTo>
                  <a:lnTo>
                    <a:pt x="767" y="1046"/>
                  </a:lnTo>
                  <a:lnTo>
                    <a:pt x="767" y="1046"/>
                  </a:lnTo>
                  <a:lnTo>
                    <a:pt x="771" y="1034"/>
                  </a:lnTo>
                  <a:lnTo>
                    <a:pt x="777" y="1022"/>
                  </a:lnTo>
                  <a:lnTo>
                    <a:pt x="785" y="1014"/>
                  </a:lnTo>
                  <a:lnTo>
                    <a:pt x="791" y="1008"/>
                  </a:lnTo>
                  <a:lnTo>
                    <a:pt x="791" y="1008"/>
                  </a:lnTo>
                  <a:lnTo>
                    <a:pt x="795" y="1002"/>
                  </a:lnTo>
                  <a:lnTo>
                    <a:pt x="795" y="1002"/>
                  </a:lnTo>
                  <a:lnTo>
                    <a:pt x="801" y="996"/>
                  </a:lnTo>
                  <a:lnTo>
                    <a:pt x="809" y="992"/>
                  </a:lnTo>
                  <a:lnTo>
                    <a:pt x="817" y="988"/>
                  </a:lnTo>
                  <a:lnTo>
                    <a:pt x="827" y="988"/>
                  </a:lnTo>
                  <a:lnTo>
                    <a:pt x="827" y="988"/>
                  </a:lnTo>
                  <a:lnTo>
                    <a:pt x="829" y="988"/>
                  </a:lnTo>
                  <a:lnTo>
                    <a:pt x="829" y="988"/>
                  </a:lnTo>
                  <a:lnTo>
                    <a:pt x="839" y="990"/>
                  </a:lnTo>
                  <a:lnTo>
                    <a:pt x="847" y="994"/>
                  </a:lnTo>
                  <a:lnTo>
                    <a:pt x="855" y="1000"/>
                  </a:lnTo>
                  <a:lnTo>
                    <a:pt x="861" y="1008"/>
                  </a:lnTo>
                  <a:lnTo>
                    <a:pt x="861" y="1008"/>
                  </a:lnTo>
                  <a:lnTo>
                    <a:pt x="865" y="1012"/>
                  </a:lnTo>
                  <a:lnTo>
                    <a:pt x="865" y="1012"/>
                  </a:lnTo>
                  <a:lnTo>
                    <a:pt x="871" y="1020"/>
                  </a:lnTo>
                  <a:lnTo>
                    <a:pt x="879" y="1032"/>
                  </a:lnTo>
                  <a:lnTo>
                    <a:pt x="883" y="1046"/>
                  </a:lnTo>
                  <a:lnTo>
                    <a:pt x="883" y="1053"/>
                  </a:lnTo>
                  <a:lnTo>
                    <a:pt x="883" y="1061"/>
                  </a:lnTo>
                  <a:lnTo>
                    <a:pt x="883" y="1061"/>
                  </a:lnTo>
                  <a:lnTo>
                    <a:pt x="877" y="1103"/>
                  </a:lnTo>
                  <a:lnTo>
                    <a:pt x="877" y="1103"/>
                  </a:lnTo>
                  <a:lnTo>
                    <a:pt x="891" y="1103"/>
                  </a:lnTo>
                  <a:lnTo>
                    <a:pt x="891" y="1103"/>
                  </a:lnTo>
                  <a:lnTo>
                    <a:pt x="907" y="1101"/>
                  </a:lnTo>
                  <a:lnTo>
                    <a:pt x="924" y="1097"/>
                  </a:lnTo>
                  <a:lnTo>
                    <a:pt x="940" y="1091"/>
                  </a:lnTo>
                  <a:lnTo>
                    <a:pt x="956" y="1083"/>
                  </a:lnTo>
                  <a:lnTo>
                    <a:pt x="972" y="1073"/>
                  </a:lnTo>
                  <a:lnTo>
                    <a:pt x="988" y="1061"/>
                  </a:lnTo>
                  <a:lnTo>
                    <a:pt x="1002" y="1048"/>
                  </a:lnTo>
                  <a:lnTo>
                    <a:pt x="1014" y="1034"/>
                  </a:lnTo>
                  <a:lnTo>
                    <a:pt x="1014" y="10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79" name="Freeform 10"/>
            <p:cNvSpPr>
              <a:spLocks/>
            </p:cNvSpPr>
            <p:nvPr/>
          </p:nvSpPr>
          <p:spPr bwMode="auto">
            <a:xfrm>
              <a:off x="7469745" y="2529368"/>
              <a:ext cx="174300" cy="252690"/>
            </a:xfrm>
            <a:custGeom>
              <a:avLst/>
              <a:gdLst>
                <a:gd name="T0" fmla="*/ 420 w 1052"/>
                <a:gd name="T1" fmla="*/ 203 h 1541"/>
                <a:gd name="T2" fmla="*/ 444 w 1052"/>
                <a:gd name="T3" fmla="*/ 277 h 1541"/>
                <a:gd name="T4" fmla="*/ 476 w 1052"/>
                <a:gd name="T5" fmla="*/ 314 h 1541"/>
                <a:gd name="T6" fmla="*/ 488 w 1052"/>
                <a:gd name="T7" fmla="*/ 334 h 1541"/>
                <a:gd name="T8" fmla="*/ 486 w 1052"/>
                <a:gd name="T9" fmla="*/ 380 h 1541"/>
                <a:gd name="T10" fmla="*/ 464 w 1052"/>
                <a:gd name="T11" fmla="*/ 428 h 1541"/>
                <a:gd name="T12" fmla="*/ 223 w 1052"/>
                <a:gd name="T13" fmla="*/ 656 h 1541"/>
                <a:gd name="T14" fmla="*/ 207 w 1052"/>
                <a:gd name="T15" fmla="*/ 664 h 1541"/>
                <a:gd name="T16" fmla="*/ 32 w 1052"/>
                <a:gd name="T17" fmla="*/ 708 h 1541"/>
                <a:gd name="T18" fmla="*/ 2 w 1052"/>
                <a:gd name="T19" fmla="*/ 740 h 1541"/>
                <a:gd name="T20" fmla="*/ 4 w 1052"/>
                <a:gd name="T21" fmla="*/ 823 h 1541"/>
                <a:gd name="T22" fmla="*/ 14 w 1052"/>
                <a:gd name="T23" fmla="*/ 909 h 1541"/>
                <a:gd name="T24" fmla="*/ 46 w 1052"/>
                <a:gd name="T25" fmla="*/ 949 h 1541"/>
                <a:gd name="T26" fmla="*/ 116 w 1052"/>
                <a:gd name="T27" fmla="*/ 1034 h 1541"/>
                <a:gd name="T28" fmla="*/ 144 w 1052"/>
                <a:gd name="T29" fmla="*/ 1092 h 1541"/>
                <a:gd name="T30" fmla="*/ 207 w 1052"/>
                <a:gd name="T31" fmla="*/ 1153 h 1541"/>
                <a:gd name="T32" fmla="*/ 285 w 1052"/>
                <a:gd name="T33" fmla="*/ 1169 h 1541"/>
                <a:gd name="T34" fmla="*/ 307 w 1052"/>
                <a:gd name="T35" fmla="*/ 1177 h 1541"/>
                <a:gd name="T36" fmla="*/ 346 w 1052"/>
                <a:gd name="T37" fmla="*/ 1211 h 1541"/>
                <a:gd name="T38" fmla="*/ 394 w 1052"/>
                <a:gd name="T39" fmla="*/ 1217 h 1541"/>
                <a:gd name="T40" fmla="*/ 442 w 1052"/>
                <a:gd name="T41" fmla="*/ 1312 h 1541"/>
                <a:gd name="T42" fmla="*/ 436 w 1052"/>
                <a:gd name="T43" fmla="*/ 1354 h 1541"/>
                <a:gd name="T44" fmla="*/ 414 w 1052"/>
                <a:gd name="T45" fmla="*/ 1394 h 1541"/>
                <a:gd name="T46" fmla="*/ 430 w 1052"/>
                <a:gd name="T47" fmla="*/ 1434 h 1541"/>
                <a:gd name="T48" fmla="*/ 499 w 1052"/>
                <a:gd name="T49" fmla="*/ 1483 h 1541"/>
                <a:gd name="T50" fmla="*/ 605 w 1052"/>
                <a:gd name="T51" fmla="*/ 1521 h 1541"/>
                <a:gd name="T52" fmla="*/ 641 w 1052"/>
                <a:gd name="T53" fmla="*/ 1523 h 1541"/>
                <a:gd name="T54" fmla="*/ 674 w 1052"/>
                <a:gd name="T55" fmla="*/ 1531 h 1541"/>
                <a:gd name="T56" fmla="*/ 726 w 1052"/>
                <a:gd name="T57" fmla="*/ 1541 h 1541"/>
                <a:gd name="T58" fmla="*/ 752 w 1052"/>
                <a:gd name="T59" fmla="*/ 1535 h 1541"/>
                <a:gd name="T60" fmla="*/ 794 w 1052"/>
                <a:gd name="T61" fmla="*/ 1481 h 1541"/>
                <a:gd name="T62" fmla="*/ 816 w 1052"/>
                <a:gd name="T63" fmla="*/ 1432 h 1541"/>
                <a:gd name="T64" fmla="*/ 889 w 1052"/>
                <a:gd name="T65" fmla="*/ 1340 h 1541"/>
                <a:gd name="T66" fmla="*/ 969 w 1052"/>
                <a:gd name="T67" fmla="*/ 1296 h 1541"/>
                <a:gd name="T68" fmla="*/ 1040 w 1052"/>
                <a:gd name="T69" fmla="*/ 1235 h 1541"/>
                <a:gd name="T70" fmla="*/ 1052 w 1052"/>
                <a:gd name="T71" fmla="*/ 1145 h 1541"/>
                <a:gd name="T72" fmla="*/ 1036 w 1052"/>
                <a:gd name="T73" fmla="*/ 1032 h 1541"/>
                <a:gd name="T74" fmla="*/ 967 w 1052"/>
                <a:gd name="T75" fmla="*/ 811 h 1541"/>
                <a:gd name="T76" fmla="*/ 867 w 1052"/>
                <a:gd name="T77" fmla="*/ 563 h 1541"/>
                <a:gd name="T78" fmla="*/ 833 w 1052"/>
                <a:gd name="T79" fmla="*/ 410 h 1541"/>
                <a:gd name="T80" fmla="*/ 820 w 1052"/>
                <a:gd name="T81" fmla="*/ 330 h 1541"/>
                <a:gd name="T82" fmla="*/ 786 w 1052"/>
                <a:gd name="T83" fmla="*/ 193 h 1541"/>
                <a:gd name="T84" fmla="*/ 772 w 1052"/>
                <a:gd name="T85" fmla="*/ 155 h 1541"/>
                <a:gd name="T86" fmla="*/ 724 w 1052"/>
                <a:gd name="T87" fmla="*/ 102 h 1541"/>
                <a:gd name="T88" fmla="*/ 561 w 1052"/>
                <a:gd name="T89" fmla="*/ 8 h 1541"/>
                <a:gd name="T90" fmla="*/ 521 w 1052"/>
                <a:gd name="T91" fmla="*/ 0 h 1541"/>
                <a:gd name="T92" fmla="*/ 493 w 1052"/>
                <a:gd name="T93" fmla="*/ 6 h 1541"/>
                <a:gd name="T94" fmla="*/ 376 w 1052"/>
                <a:gd name="T95" fmla="*/ 128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52" h="1541">
                  <a:moveTo>
                    <a:pt x="376" y="128"/>
                  </a:moveTo>
                  <a:lnTo>
                    <a:pt x="376" y="128"/>
                  </a:lnTo>
                  <a:lnTo>
                    <a:pt x="406" y="179"/>
                  </a:lnTo>
                  <a:lnTo>
                    <a:pt x="420" y="203"/>
                  </a:lnTo>
                  <a:lnTo>
                    <a:pt x="430" y="231"/>
                  </a:lnTo>
                  <a:lnTo>
                    <a:pt x="430" y="231"/>
                  </a:lnTo>
                  <a:lnTo>
                    <a:pt x="436" y="255"/>
                  </a:lnTo>
                  <a:lnTo>
                    <a:pt x="444" y="277"/>
                  </a:lnTo>
                  <a:lnTo>
                    <a:pt x="450" y="287"/>
                  </a:lnTo>
                  <a:lnTo>
                    <a:pt x="458" y="296"/>
                  </a:lnTo>
                  <a:lnTo>
                    <a:pt x="466" y="306"/>
                  </a:lnTo>
                  <a:lnTo>
                    <a:pt x="476" y="314"/>
                  </a:lnTo>
                  <a:lnTo>
                    <a:pt x="476" y="314"/>
                  </a:lnTo>
                  <a:lnTo>
                    <a:pt x="480" y="318"/>
                  </a:lnTo>
                  <a:lnTo>
                    <a:pt x="484" y="322"/>
                  </a:lnTo>
                  <a:lnTo>
                    <a:pt x="488" y="334"/>
                  </a:lnTo>
                  <a:lnTo>
                    <a:pt x="490" y="348"/>
                  </a:lnTo>
                  <a:lnTo>
                    <a:pt x="490" y="362"/>
                  </a:lnTo>
                  <a:lnTo>
                    <a:pt x="490" y="362"/>
                  </a:lnTo>
                  <a:lnTo>
                    <a:pt x="486" y="380"/>
                  </a:lnTo>
                  <a:lnTo>
                    <a:pt x="482" y="398"/>
                  </a:lnTo>
                  <a:lnTo>
                    <a:pt x="474" y="414"/>
                  </a:lnTo>
                  <a:lnTo>
                    <a:pt x="470" y="420"/>
                  </a:lnTo>
                  <a:lnTo>
                    <a:pt x="464" y="428"/>
                  </a:lnTo>
                  <a:lnTo>
                    <a:pt x="464" y="428"/>
                  </a:lnTo>
                  <a:lnTo>
                    <a:pt x="404" y="485"/>
                  </a:lnTo>
                  <a:lnTo>
                    <a:pt x="344" y="543"/>
                  </a:lnTo>
                  <a:lnTo>
                    <a:pt x="223" y="656"/>
                  </a:lnTo>
                  <a:lnTo>
                    <a:pt x="223" y="656"/>
                  </a:lnTo>
                  <a:lnTo>
                    <a:pt x="215" y="660"/>
                  </a:lnTo>
                  <a:lnTo>
                    <a:pt x="207" y="664"/>
                  </a:lnTo>
                  <a:lnTo>
                    <a:pt x="207" y="664"/>
                  </a:lnTo>
                  <a:lnTo>
                    <a:pt x="120" y="684"/>
                  </a:lnTo>
                  <a:lnTo>
                    <a:pt x="76" y="696"/>
                  </a:lnTo>
                  <a:lnTo>
                    <a:pt x="32" y="708"/>
                  </a:lnTo>
                  <a:lnTo>
                    <a:pt x="32" y="708"/>
                  </a:lnTo>
                  <a:lnTo>
                    <a:pt x="22" y="714"/>
                  </a:lnTo>
                  <a:lnTo>
                    <a:pt x="12" y="724"/>
                  </a:lnTo>
                  <a:lnTo>
                    <a:pt x="4" y="734"/>
                  </a:lnTo>
                  <a:lnTo>
                    <a:pt x="2" y="740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2" y="784"/>
                  </a:lnTo>
                  <a:lnTo>
                    <a:pt x="4" y="823"/>
                  </a:lnTo>
                  <a:lnTo>
                    <a:pt x="8" y="863"/>
                  </a:lnTo>
                  <a:lnTo>
                    <a:pt x="12" y="901"/>
                  </a:lnTo>
                  <a:lnTo>
                    <a:pt x="12" y="901"/>
                  </a:lnTo>
                  <a:lnTo>
                    <a:pt x="14" y="909"/>
                  </a:lnTo>
                  <a:lnTo>
                    <a:pt x="16" y="915"/>
                  </a:lnTo>
                  <a:lnTo>
                    <a:pt x="26" y="927"/>
                  </a:lnTo>
                  <a:lnTo>
                    <a:pt x="46" y="949"/>
                  </a:lnTo>
                  <a:lnTo>
                    <a:pt x="46" y="949"/>
                  </a:lnTo>
                  <a:lnTo>
                    <a:pt x="68" y="972"/>
                  </a:lnTo>
                  <a:lnTo>
                    <a:pt x="90" y="996"/>
                  </a:lnTo>
                  <a:lnTo>
                    <a:pt x="108" y="1022"/>
                  </a:lnTo>
                  <a:lnTo>
                    <a:pt x="116" y="1034"/>
                  </a:lnTo>
                  <a:lnTo>
                    <a:pt x="122" y="1048"/>
                  </a:lnTo>
                  <a:lnTo>
                    <a:pt x="122" y="1048"/>
                  </a:lnTo>
                  <a:lnTo>
                    <a:pt x="132" y="1070"/>
                  </a:lnTo>
                  <a:lnTo>
                    <a:pt x="144" y="1092"/>
                  </a:lnTo>
                  <a:lnTo>
                    <a:pt x="156" y="1110"/>
                  </a:lnTo>
                  <a:lnTo>
                    <a:pt x="171" y="1127"/>
                  </a:lnTo>
                  <a:lnTo>
                    <a:pt x="189" y="1141"/>
                  </a:lnTo>
                  <a:lnTo>
                    <a:pt x="207" y="1153"/>
                  </a:lnTo>
                  <a:lnTo>
                    <a:pt x="229" y="1161"/>
                  </a:lnTo>
                  <a:lnTo>
                    <a:pt x="253" y="1167"/>
                  </a:lnTo>
                  <a:lnTo>
                    <a:pt x="253" y="1167"/>
                  </a:lnTo>
                  <a:lnTo>
                    <a:pt x="285" y="1169"/>
                  </a:lnTo>
                  <a:lnTo>
                    <a:pt x="299" y="1171"/>
                  </a:lnTo>
                  <a:lnTo>
                    <a:pt x="305" y="1173"/>
                  </a:lnTo>
                  <a:lnTo>
                    <a:pt x="307" y="1177"/>
                  </a:lnTo>
                  <a:lnTo>
                    <a:pt x="307" y="1177"/>
                  </a:lnTo>
                  <a:lnTo>
                    <a:pt x="315" y="1191"/>
                  </a:lnTo>
                  <a:lnTo>
                    <a:pt x="324" y="1201"/>
                  </a:lnTo>
                  <a:lnTo>
                    <a:pt x="334" y="1209"/>
                  </a:lnTo>
                  <a:lnTo>
                    <a:pt x="346" y="1211"/>
                  </a:lnTo>
                  <a:lnTo>
                    <a:pt x="358" y="1213"/>
                  </a:lnTo>
                  <a:lnTo>
                    <a:pt x="370" y="1215"/>
                  </a:lnTo>
                  <a:lnTo>
                    <a:pt x="394" y="1217"/>
                  </a:lnTo>
                  <a:lnTo>
                    <a:pt x="394" y="1217"/>
                  </a:lnTo>
                  <a:lnTo>
                    <a:pt x="420" y="1265"/>
                  </a:lnTo>
                  <a:lnTo>
                    <a:pt x="432" y="1289"/>
                  </a:lnTo>
                  <a:lnTo>
                    <a:pt x="442" y="1312"/>
                  </a:lnTo>
                  <a:lnTo>
                    <a:pt x="442" y="1312"/>
                  </a:lnTo>
                  <a:lnTo>
                    <a:pt x="444" y="1322"/>
                  </a:lnTo>
                  <a:lnTo>
                    <a:pt x="444" y="1334"/>
                  </a:lnTo>
                  <a:lnTo>
                    <a:pt x="440" y="1344"/>
                  </a:lnTo>
                  <a:lnTo>
                    <a:pt x="436" y="1354"/>
                  </a:lnTo>
                  <a:lnTo>
                    <a:pt x="436" y="1354"/>
                  </a:lnTo>
                  <a:lnTo>
                    <a:pt x="422" y="1374"/>
                  </a:lnTo>
                  <a:lnTo>
                    <a:pt x="418" y="1384"/>
                  </a:lnTo>
                  <a:lnTo>
                    <a:pt x="414" y="1394"/>
                  </a:lnTo>
                  <a:lnTo>
                    <a:pt x="414" y="1404"/>
                  </a:lnTo>
                  <a:lnTo>
                    <a:pt x="416" y="1414"/>
                  </a:lnTo>
                  <a:lnTo>
                    <a:pt x="420" y="1424"/>
                  </a:lnTo>
                  <a:lnTo>
                    <a:pt x="430" y="1434"/>
                  </a:lnTo>
                  <a:lnTo>
                    <a:pt x="430" y="1434"/>
                  </a:lnTo>
                  <a:lnTo>
                    <a:pt x="454" y="1452"/>
                  </a:lnTo>
                  <a:lnTo>
                    <a:pt x="476" y="1467"/>
                  </a:lnTo>
                  <a:lnTo>
                    <a:pt x="499" y="1483"/>
                  </a:lnTo>
                  <a:lnTo>
                    <a:pt x="523" y="1497"/>
                  </a:lnTo>
                  <a:lnTo>
                    <a:pt x="549" y="1507"/>
                  </a:lnTo>
                  <a:lnTo>
                    <a:pt x="577" y="1515"/>
                  </a:lnTo>
                  <a:lnTo>
                    <a:pt x="605" y="1521"/>
                  </a:lnTo>
                  <a:lnTo>
                    <a:pt x="635" y="1523"/>
                  </a:lnTo>
                  <a:lnTo>
                    <a:pt x="635" y="1523"/>
                  </a:lnTo>
                  <a:lnTo>
                    <a:pt x="641" y="1523"/>
                  </a:lnTo>
                  <a:lnTo>
                    <a:pt x="641" y="1523"/>
                  </a:lnTo>
                  <a:lnTo>
                    <a:pt x="643" y="1523"/>
                  </a:lnTo>
                  <a:lnTo>
                    <a:pt x="643" y="1523"/>
                  </a:lnTo>
                  <a:lnTo>
                    <a:pt x="658" y="1525"/>
                  </a:lnTo>
                  <a:lnTo>
                    <a:pt x="674" y="1531"/>
                  </a:lnTo>
                  <a:lnTo>
                    <a:pt x="692" y="1537"/>
                  </a:lnTo>
                  <a:lnTo>
                    <a:pt x="708" y="1541"/>
                  </a:lnTo>
                  <a:lnTo>
                    <a:pt x="708" y="1541"/>
                  </a:lnTo>
                  <a:lnTo>
                    <a:pt x="726" y="1541"/>
                  </a:lnTo>
                  <a:lnTo>
                    <a:pt x="726" y="1541"/>
                  </a:lnTo>
                  <a:lnTo>
                    <a:pt x="740" y="1541"/>
                  </a:lnTo>
                  <a:lnTo>
                    <a:pt x="746" y="1539"/>
                  </a:lnTo>
                  <a:lnTo>
                    <a:pt x="752" y="1535"/>
                  </a:lnTo>
                  <a:lnTo>
                    <a:pt x="752" y="1535"/>
                  </a:lnTo>
                  <a:lnTo>
                    <a:pt x="768" y="1519"/>
                  </a:lnTo>
                  <a:lnTo>
                    <a:pt x="782" y="1501"/>
                  </a:lnTo>
                  <a:lnTo>
                    <a:pt x="794" y="1481"/>
                  </a:lnTo>
                  <a:lnTo>
                    <a:pt x="800" y="1473"/>
                  </a:lnTo>
                  <a:lnTo>
                    <a:pt x="804" y="1463"/>
                  </a:lnTo>
                  <a:lnTo>
                    <a:pt x="804" y="1463"/>
                  </a:lnTo>
                  <a:lnTo>
                    <a:pt x="816" y="1432"/>
                  </a:lnTo>
                  <a:lnTo>
                    <a:pt x="829" y="1404"/>
                  </a:lnTo>
                  <a:lnTo>
                    <a:pt x="847" y="1380"/>
                  </a:lnTo>
                  <a:lnTo>
                    <a:pt x="867" y="1358"/>
                  </a:lnTo>
                  <a:lnTo>
                    <a:pt x="889" y="1340"/>
                  </a:lnTo>
                  <a:lnTo>
                    <a:pt x="915" y="1324"/>
                  </a:lnTo>
                  <a:lnTo>
                    <a:pt x="941" y="1308"/>
                  </a:lnTo>
                  <a:lnTo>
                    <a:pt x="969" y="1296"/>
                  </a:lnTo>
                  <a:lnTo>
                    <a:pt x="969" y="1296"/>
                  </a:lnTo>
                  <a:lnTo>
                    <a:pt x="994" y="1285"/>
                  </a:lnTo>
                  <a:lnTo>
                    <a:pt x="1014" y="1269"/>
                  </a:lnTo>
                  <a:lnTo>
                    <a:pt x="1028" y="1253"/>
                  </a:lnTo>
                  <a:lnTo>
                    <a:pt x="1040" y="1235"/>
                  </a:lnTo>
                  <a:lnTo>
                    <a:pt x="1048" y="1215"/>
                  </a:lnTo>
                  <a:lnTo>
                    <a:pt x="1052" y="1193"/>
                  </a:lnTo>
                  <a:lnTo>
                    <a:pt x="1052" y="1171"/>
                  </a:lnTo>
                  <a:lnTo>
                    <a:pt x="1052" y="1145"/>
                  </a:lnTo>
                  <a:lnTo>
                    <a:pt x="1052" y="1145"/>
                  </a:lnTo>
                  <a:lnTo>
                    <a:pt x="1050" y="1118"/>
                  </a:lnTo>
                  <a:lnTo>
                    <a:pt x="1046" y="1088"/>
                  </a:lnTo>
                  <a:lnTo>
                    <a:pt x="1036" y="1032"/>
                  </a:lnTo>
                  <a:lnTo>
                    <a:pt x="1022" y="976"/>
                  </a:lnTo>
                  <a:lnTo>
                    <a:pt x="1006" y="921"/>
                  </a:lnTo>
                  <a:lnTo>
                    <a:pt x="987" y="865"/>
                  </a:lnTo>
                  <a:lnTo>
                    <a:pt x="967" y="811"/>
                  </a:lnTo>
                  <a:lnTo>
                    <a:pt x="925" y="704"/>
                  </a:lnTo>
                  <a:lnTo>
                    <a:pt x="925" y="704"/>
                  </a:lnTo>
                  <a:lnTo>
                    <a:pt x="895" y="632"/>
                  </a:lnTo>
                  <a:lnTo>
                    <a:pt x="867" y="563"/>
                  </a:lnTo>
                  <a:lnTo>
                    <a:pt x="853" y="525"/>
                  </a:lnTo>
                  <a:lnTo>
                    <a:pt x="843" y="489"/>
                  </a:lnTo>
                  <a:lnTo>
                    <a:pt x="837" y="450"/>
                  </a:lnTo>
                  <a:lnTo>
                    <a:pt x="833" y="410"/>
                  </a:lnTo>
                  <a:lnTo>
                    <a:pt x="833" y="410"/>
                  </a:lnTo>
                  <a:lnTo>
                    <a:pt x="831" y="384"/>
                  </a:lnTo>
                  <a:lnTo>
                    <a:pt x="827" y="356"/>
                  </a:lnTo>
                  <a:lnTo>
                    <a:pt x="820" y="330"/>
                  </a:lnTo>
                  <a:lnTo>
                    <a:pt x="814" y="302"/>
                  </a:lnTo>
                  <a:lnTo>
                    <a:pt x="798" y="249"/>
                  </a:lnTo>
                  <a:lnTo>
                    <a:pt x="790" y="221"/>
                  </a:lnTo>
                  <a:lnTo>
                    <a:pt x="786" y="193"/>
                  </a:lnTo>
                  <a:lnTo>
                    <a:pt x="786" y="193"/>
                  </a:lnTo>
                  <a:lnTo>
                    <a:pt x="784" y="181"/>
                  </a:lnTo>
                  <a:lnTo>
                    <a:pt x="778" y="169"/>
                  </a:lnTo>
                  <a:lnTo>
                    <a:pt x="772" y="155"/>
                  </a:lnTo>
                  <a:lnTo>
                    <a:pt x="764" y="143"/>
                  </a:lnTo>
                  <a:lnTo>
                    <a:pt x="746" y="122"/>
                  </a:lnTo>
                  <a:lnTo>
                    <a:pt x="724" y="102"/>
                  </a:lnTo>
                  <a:lnTo>
                    <a:pt x="724" y="102"/>
                  </a:lnTo>
                  <a:lnTo>
                    <a:pt x="686" y="76"/>
                  </a:lnTo>
                  <a:lnTo>
                    <a:pt x="645" y="52"/>
                  </a:lnTo>
                  <a:lnTo>
                    <a:pt x="603" y="28"/>
                  </a:lnTo>
                  <a:lnTo>
                    <a:pt x="561" y="8"/>
                  </a:lnTo>
                  <a:lnTo>
                    <a:pt x="561" y="8"/>
                  </a:lnTo>
                  <a:lnTo>
                    <a:pt x="543" y="2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05" y="2"/>
                  </a:lnTo>
                  <a:lnTo>
                    <a:pt x="497" y="4"/>
                  </a:lnTo>
                  <a:lnTo>
                    <a:pt x="493" y="6"/>
                  </a:lnTo>
                  <a:lnTo>
                    <a:pt x="493" y="6"/>
                  </a:lnTo>
                  <a:lnTo>
                    <a:pt x="462" y="36"/>
                  </a:lnTo>
                  <a:lnTo>
                    <a:pt x="430" y="68"/>
                  </a:lnTo>
                  <a:lnTo>
                    <a:pt x="376" y="128"/>
                  </a:lnTo>
                  <a:lnTo>
                    <a:pt x="376" y="1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80" name="Freeform 11"/>
            <p:cNvSpPr>
              <a:spLocks/>
            </p:cNvSpPr>
            <p:nvPr/>
          </p:nvSpPr>
          <p:spPr bwMode="auto">
            <a:xfrm>
              <a:off x="6943199" y="2847056"/>
              <a:ext cx="229142" cy="211532"/>
            </a:xfrm>
            <a:custGeom>
              <a:avLst/>
              <a:gdLst>
                <a:gd name="T0" fmla="*/ 1359 w 1383"/>
                <a:gd name="T1" fmla="*/ 341 h 1290"/>
                <a:gd name="T2" fmla="*/ 1296 w 1383"/>
                <a:gd name="T3" fmla="*/ 316 h 1290"/>
                <a:gd name="T4" fmla="*/ 1270 w 1383"/>
                <a:gd name="T5" fmla="*/ 256 h 1290"/>
                <a:gd name="T6" fmla="*/ 1238 w 1383"/>
                <a:gd name="T7" fmla="*/ 202 h 1290"/>
                <a:gd name="T8" fmla="*/ 1173 w 1383"/>
                <a:gd name="T9" fmla="*/ 228 h 1290"/>
                <a:gd name="T10" fmla="*/ 1033 w 1383"/>
                <a:gd name="T11" fmla="*/ 230 h 1290"/>
                <a:gd name="T12" fmla="*/ 890 w 1383"/>
                <a:gd name="T13" fmla="*/ 139 h 1290"/>
                <a:gd name="T14" fmla="*/ 833 w 1383"/>
                <a:gd name="T15" fmla="*/ 53 h 1290"/>
                <a:gd name="T16" fmla="*/ 751 w 1383"/>
                <a:gd name="T17" fmla="*/ 79 h 1290"/>
                <a:gd name="T18" fmla="*/ 715 w 1383"/>
                <a:gd name="T19" fmla="*/ 103 h 1290"/>
                <a:gd name="T20" fmla="*/ 709 w 1383"/>
                <a:gd name="T21" fmla="*/ 105 h 1290"/>
                <a:gd name="T22" fmla="*/ 678 w 1383"/>
                <a:gd name="T23" fmla="*/ 85 h 1290"/>
                <a:gd name="T24" fmla="*/ 656 w 1383"/>
                <a:gd name="T25" fmla="*/ 47 h 1290"/>
                <a:gd name="T26" fmla="*/ 580 w 1383"/>
                <a:gd name="T27" fmla="*/ 41 h 1290"/>
                <a:gd name="T28" fmla="*/ 516 w 1383"/>
                <a:gd name="T29" fmla="*/ 117 h 1290"/>
                <a:gd name="T30" fmla="*/ 463 w 1383"/>
                <a:gd name="T31" fmla="*/ 204 h 1290"/>
                <a:gd name="T32" fmla="*/ 405 w 1383"/>
                <a:gd name="T33" fmla="*/ 262 h 1290"/>
                <a:gd name="T34" fmla="*/ 330 w 1383"/>
                <a:gd name="T35" fmla="*/ 250 h 1290"/>
                <a:gd name="T36" fmla="*/ 302 w 1383"/>
                <a:gd name="T37" fmla="*/ 234 h 1290"/>
                <a:gd name="T38" fmla="*/ 254 w 1383"/>
                <a:gd name="T39" fmla="*/ 302 h 1290"/>
                <a:gd name="T40" fmla="*/ 182 w 1383"/>
                <a:gd name="T41" fmla="*/ 306 h 1290"/>
                <a:gd name="T42" fmla="*/ 119 w 1383"/>
                <a:gd name="T43" fmla="*/ 306 h 1290"/>
                <a:gd name="T44" fmla="*/ 121 w 1383"/>
                <a:gd name="T45" fmla="*/ 355 h 1290"/>
                <a:gd name="T46" fmla="*/ 103 w 1383"/>
                <a:gd name="T47" fmla="*/ 447 h 1290"/>
                <a:gd name="T48" fmla="*/ 23 w 1383"/>
                <a:gd name="T49" fmla="*/ 681 h 1290"/>
                <a:gd name="T50" fmla="*/ 53 w 1383"/>
                <a:gd name="T51" fmla="*/ 660 h 1290"/>
                <a:gd name="T52" fmla="*/ 69 w 1383"/>
                <a:gd name="T53" fmla="*/ 602 h 1290"/>
                <a:gd name="T54" fmla="*/ 107 w 1383"/>
                <a:gd name="T55" fmla="*/ 582 h 1290"/>
                <a:gd name="T56" fmla="*/ 188 w 1383"/>
                <a:gd name="T57" fmla="*/ 604 h 1290"/>
                <a:gd name="T58" fmla="*/ 204 w 1383"/>
                <a:gd name="T59" fmla="*/ 606 h 1290"/>
                <a:gd name="T60" fmla="*/ 236 w 1383"/>
                <a:gd name="T61" fmla="*/ 660 h 1290"/>
                <a:gd name="T62" fmla="*/ 298 w 1383"/>
                <a:gd name="T63" fmla="*/ 739 h 1290"/>
                <a:gd name="T64" fmla="*/ 427 w 1383"/>
                <a:gd name="T65" fmla="*/ 787 h 1290"/>
                <a:gd name="T66" fmla="*/ 487 w 1383"/>
                <a:gd name="T67" fmla="*/ 829 h 1290"/>
                <a:gd name="T68" fmla="*/ 570 w 1383"/>
                <a:gd name="T69" fmla="*/ 864 h 1290"/>
                <a:gd name="T70" fmla="*/ 630 w 1383"/>
                <a:gd name="T71" fmla="*/ 856 h 1290"/>
                <a:gd name="T72" fmla="*/ 676 w 1383"/>
                <a:gd name="T73" fmla="*/ 852 h 1290"/>
                <a:gd name="T74" fmla="*/ 721 w 1383"/>
                <a:gd name="T75" fmla="*/ 890 h 1290"/>
                <a:gd name="T76" fmla="*/ 727 w 1383"/>
                <a:gd name="T77" fmla="*/ 962 h 1290"/>
                <a:gd name="T78" fmla="*/ 672 w 1383"/>
                <a:gd name="T79" fmla="*/ 1013 h 1290"/>
                <a:gd name="T80" fmla="*/ 691 w 1383"/>
                <a:gd name="T81" fmla="*/ 1081 h 1290"/>
                <a:gd name="T82" fmla="*/ 785 w 1383"/>
                <a:gd name="T83" fmla="*/ 1196 h 1290"/>
                <a:gd name="T84" fmla="*/ 819 w 1383"/>
                <a:gd name="T85" fmla="*/ 1270 h 1290"/>
                <a:gd name="T86" fmla="*/ 980 w 1383"/>
                <a:gd name="T87" fmla="*/ 1149 h 1290"/>
                <a:gd name="T88" fmla="*/ 936 w 1383"/>
                <a:gd name="T89" fmla="*/ 1069 h 1290"/>
                <a:gd name="T90" fmla="*/ 970 w 1383"/>
                <a:gd name="T91" fmla="*/ 1002 h 1290"/>
                <a:gd name="T92" fmla="*/ 1109 w 1383"/>
                <a:gd name="T93" fmla="*/ 840 h 1290"/>
                <a:gd name="T94" fmla="*/ 1151 w 1383"/>
                <a:gd name="T95" fmla="*/ 735 h 1290"/>
                <a:gd name="T96" fmla="*/ 1224 w 1383"/>
                <a:gd name="T97" fmla="*/ 644 h 1290"/>
                <a:gd name="T98" fmla="*/ 1286 w 1383"/>
                <a:gd name="T99" fmla="*/ 554 h 1290"/>
                <a:gd name="T100" fmla="*/ 1284 w 1383"/>
                <a:gd name="T101" fmla="*/ 516 h 1290"/>
                <a:gd name="T102" fmla="*/ 1322 w 1383"/>
                <a:gd name="T103" fmla="*/ 483 h 1290"/>
                <a:gd name="T104" fmla="*/ 1381 w 1383"/>
                <a:gd name="T105" fmla="*/ 467 h 1290"/>
                <a:gd name="T106" fmla="*/ 1375 w 1383"/>
                <a:gd name="T107" fmla="*/ 385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3" h="1290">
                  <a:moveTo>
                    <a:pt x="1375" y="385"/>
                  </a:moveTo>
                  <a:lnTo>
                    <a:pt x="1375" y="385"/>
                  </a:lnTo>
                  <a:lnTo>
                    <a:pt x="1373" y="371"/>
                  </a:lnTo>
                  <a:lnTo>
                    <a:pt x="1369" y="359"/>
                  </a:lnTo>
                  <a:lnTo>
                    <a:pt x="1365" y="349"/>
                  </a:lnTo>
                  <a:lnTo>
                    <a:pt x="1359" y="341"/>
                  </a:lnTo>
                  <a:lnTo>
                    <a:pt x="1351" y="336"/>
                  </a:lnTo>
                  <a:lnTo>
                    <a:pt x="1342" y="330"/>
                  </a:lnTo>
                  <a:lnTo>
                    <a:pt x="1330" y="326"/>
                  </a:lnTo>
                  <a:lnTo>
                    <a:pt x="1318" y="322"/>
                  </a:lnTo>
                  <a:lnTo>
                    <a:pt x="1318" y="322"/>
                  </a:lnTo>
                  <a:lnTo>
                    <a:pt x="1296" y="316"/>
                  </a:lnTo>
                  <a:lnTo>
                    <a:pt x="1282" y="310"/>
                  </a:lnTo>
                  <a:lnTo>
                    <a:pt x="1270" y="304"/>
                  </a:lnTo>
                  <a:lnTo>
                    <a:pt x="1264" y="296"/>
                  </a:lnTo>
                  <a:lnTo>
                    <a:pt x="1262" y="284"/>
                  </a:lnTo>
                  <a:lnTo>
                    <a:pt x="1264" y="272"/>
                  </a:lnTo>
                  <a:lnTo>
                    <a:pt x="1270" y="256"/>
                  </a:lnTo>
                  <a:lnTo>
                    <a:pt x="1280" y="236"/>
                  </a:lnTo>
                  <a:lnTo>
                    <a:pt x="1280" y="236"/>
                  </a:lnTo>
                  <a:lnTo>
                    <a:pt x="1266" y="220"/>
                  </a:lnTo>
                  <a:lnTo>
                    <a:pt x="1256" y="210"/>
                  </a:lnTo>
                  <a:lnTo>
                    <a:pt x="1248" y="204"/>
                  </a:lnTo>
                  <a:lnTo>
                    <a:pt x="1238" y="202"/>
                  </a:lnTo>
                  <a:lnTo>
                    <a:pt x="1238" y="202"/>
                  </a:lnTo>
                  <a:lnTo>
                    <a:pt x="1230" y="202"/>
                  </a:lnTo>
                  <a:lnTo>
                    <a:pt x="1222" y="206"/>
                  </a:lnTo>
                  <a:lnTo>
                    <a:pt x="1194" y="218"/>
                  </a:lnTo>
                  <a:lnTo>
                    <a:pt x="1194" y="218"/>
                  </a:lnTo>
                  <a:lnTo>
                    <a:pt x="1173" y="228"/>
                  </a:lnTo>
                  <a:lnTo>
                    <a:pt x="1151" y="234"/>
                  </a:lnTo>
                  <a:lnTo>
                    <a:pt x="1127" y="238"/>
                  </a:lnTo>
                  <a:lnTo>
                    <a:pt x="1103" y="238"/>
                  </a:lnTo>
                  <a:lnTo>
                    <a:pt x="1103" y="238"/>
                  </a:lnTo>
                  <a:lnTo>
                    <a:pt x="1067" y="236"/>
                  </a:lnTo>
                  <a:lnTo>
                    <a:pt x="1033" y="230"/>
                  </a:lnTo>
                  <a:lnTo>
                    <a:pt x="1000" y="218"/>
                  </a:lnTo>
                  <a:lnTo>
                    <a:pt x="970" y="204"/>
                  </a:lnTo>
                  <a:lnTo>
                    <a:pt x="940" y="184"/>
                  </a:lnTo>
                  <a:lnTo>
                    <a:pt x="912" y="163"/>
                  </a:lnTo>
                  <a:lnTo>
                    <a:pt x="902" y="151"/>
                  </a:lnTo>
                  <a:lnTo>
                    <a:pt x="890" y="139"/>
                  </a:lnTo>
                  <a:lnTo>
                    <a:pt x="880" y="125"/>
                  </a:lnTo>
                  <a:lnTo>
                    <a:pt x="872" y="111"/>
                  </a:lnTo>
                  <a:lnTo>
                    <a:pt x="872" y="111"/>
                  </a:lnTo>
                  <a:lnTo>
                    <a:pt x="862" y="95"/>
                  </a:lnTo>
                  <a:lnTo>
                    <a:pt x="854" y="81"/>
                  </a:lnTo>
                  <a:lnTo>
                    <a:pt x="833" y="53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75" y="23"/>
                  </a:lnTo>
                  <a:lnTo>
                    <a:pt x="765" y="47"/>
                  </a:lnTo>
                  <a:lnTo>
                    <a:pt x="765" y="47"/>
                  </a:lnTo>
                  <a:lnTo>
                    <a:pt x="751" y="79"/>
                  </a:lnTo>
                  <a:lnTo>
                    <a:pt x="751" y="79"/>
                  </a:lnTo>
                  <a:lnTo>
                    <a:pt x="745" y="89"/>
                  </a:lnTo>
                  <a:lnTo>
                    <a:pt x="737" y="95"/>
                  </a:lnTo>
                  <a:lnTo>
                    <a:pt x="727" y="101"/>
                  </a:lnTo>
                  <a:lnTo>
                    <a:pt x="715" y="103"/>
                  </a:lnTo>
                  <a:lnTo>
                    <a:pt x="715" y="103"/>
                  </a:lnTo>
                  <a:lnTo>
                    <a:pt x="713" y="103"/>
                  </a:lnTo>
                  <a:lnTo>
                    <a:pt x="713" y="103"/>
                  </a:lnTo>
                  <a:lnTo>
                    <a:pt x="711" y="103"/>
                  </a:lnTo>
                  <a:lnTo>
                    <a:pt x="711" y="103"/>
                  </a:lnTo>
                  <a:lnTo>
                    <a:pt x="709" y="105"/>
                  </a:lnTo>
                  <a:lnTo>
                    <a:pt x="709" y="105"/>
                  </a:lnTo>
                  <a:lnTo>
                    <a:pt x="693" y="101"/>
                  </a:lnTo>
                  <a:lnTo>
                    <a:pt x="693" y="101"/>
                  </a:lnTo>
                  <a:lnTo>
                    <a:pt x="693" y="99"/>
                  </a:lnTo>
                  <a:lnTo>
                    <a:pt x="693" y="99"/>
                  </a:lnTo>
                  <a:lnTo>
                    <a:pt x="685" y="93"/>
                  </a:lnTo>
                  <a:lnTo>
                    <a:pt x="678" y="85"/>
                  </a:lnTo>
                  <a:lnTo>
                    <a:pt x="678" y="85"/>
                  </a:lnTo>
                  <a:lnTo>
                    <a:pt x="668" y="69"/>
                  </a:lnTo>
                  <a:lnTo>
                    <a:pt x="668" y="69"/>
                  </a:lnTo>
                  <a:lnTo>
                    <a:pt x="662" y="57"/>
                  </a:lnTo>
                  <a:lnTo>
                    <a:pt x="656" y="47"/>
                  </a:lnTo>
                  <a:lnTo>
                    <a:pt x="656" y="47"/>
                  </a:lnTo>
                  <a:lnTo>
                    <a:pt x="646" y="17"/>
                  </a:lnTo>
                  <a:lnTo>
                    <a:pt x="646" y="17"/>
                  </a:lnTo>
                  <a:lnTo>
                    <a:pt x="620" y="27"/>
                  </a:lnTo>
                  <a:lnTo>
                    <a:pt x="620" y="27"/>
                  </a:lnTo>
                  <a:lnTo>
                    <a:pt x="598" y="33"/>
                  </a:lnTo>
                  <a:lnTo>
                    <a:pt x="580" y="41"/>
                  </a:lnTo>
                  <a:lnTo>
                    <a:pt x="564" y="51"/>
                  </a:lnTo>
                  <a:lnTo>
                    <a:pt x="552" y="59"/>
                  </a:lnTo>
                  <a:lnTo>
                    <a:pt x="540" y="71"/>
                  </a:lnTo>
                  <a:lnTo>
                    <a:pt x="530" y="83"/>
                  </a:lnTo>
                  <a:lnTo>
                    <a:pt x="522" y="99"/>
                  </a:lnTo>
                  <a:lnTo>
                    <a:pt x="516" y="117"/>
                  </a:lnTo>
                  <a:lnTo>
                    <a:pt x="516" y="117"/>
                  </a:lnTo>
                  <a:lnTo>
                    <a:pt x="511" y="133"/>
                  </a:lnTo>
                  <a:lnTo>
                    <a:pt x="505" y="149"/>
                  </a:lnTo>
                  <a:lnTo>
                    <a:pt x="495" y="165"/>
                  </a:lnTo>
                  <a:lnTo>
                    <a:pt x="485" y="178"/>
                  </a:lnTo>
                  <a:lnTo>
                    <a:pt x="463" y="204"/>
                  </a:lnTo>
                  <a:lnTo>
                    <a:pt x="441" y="228"/>
                  </a:lnTo>
                  <a:lnTo>
                    <a:pt x="441" y="228"/>
                  </a:lnTo>
                  <a:lnTo>
                    <a:pt x="419" y="252"/>
                  </a:lnTo>
                  <a:lnTo>
                    <a:pt x="419" y="252"/>
                  </a:lnTo>
                  <a:lnTo>
                    <a:pt x="413" y="256"/>
                  </a:lnTo>
                  <a:lnTo>
                    <a:pt x="405" y="262"/>
                  </a:lnTo>
                  <a:lnTo>
                    <a:pt x="395" y="266"/>
                  </a:lnTo>
                  <a:lnTo>
                    <a:pt x="383" y="266"/>
                  </a:lnTo>
                  <a:lnTo>
                    <a:pt x="383" y="266"/>
                  </a:lnTo>
                  <a:lnTo>
                    <a:pt x="367" y="266"/>
                  </a:lnTo>
                  <a:lnTo>
                    <a:pt x="347" y="260"/>
                  </a:lnTo>
                  <a:lnTo>
                    <a:pt x="330" y="250"/>
                  </a:lnTo>
                  <a:lnTo>
                    <a:pt x="320" y="244"/>
                  </a:lnTo>
                  <a:lnTo>
                    <a:pt x="312" y="238"/>
                  </a:lnTo>
                  <a:lnTo>
                    <a:pt x="312" y="238"/>
                  </a:lnTo>
                  <a:lnTo>
                    <a:pt x="306" y="230"/>
                  </a:lnTo>
                  <a:lnTo>
                    <a:pt x="306" y="230"/>
                  </a:lnTo>
                  <a:lnTo>
                    <a:pt x="302" y="234"/>
                  </a:lnTo>
                  <a:lnTo>
                    <a:pt x="302" y="234"/>
                  </a:lnTo>
                  <a:lnTo>
                    <a:pt x="292" y="260"/>
                  </a:lnTo>
                  <a:lnTo>
                    <a:pt x="286" y="272"/>
                  </a:lnTo>
                  <a:lnTo>
                    <a:pt x="276" y="284"/>
                  </a:lnTo>
                  <a:lnTo>
                    <a:pt x="266" y="294"/>
                  </a:lnTo>
                  <a:lnTo>
                    <a:pt x="254" y="302"/>
                  </a:lnTo>
                  <a:lnTo>
                    <a:pt x="238" y="306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02" y="308"/>
                  </a:lnTo>
                  <a:lnTo>
                    <a:pt x="182" y="306"/>
                  </a:lnTo>
                  <a:lnTo>
                    <a:pt x="182" y="306"/>
                  </a:lnTo>
                  <a:lnTo>
                    <a:pt x="173" y="304"/>
                  </a:lnTo>
                  <a:lnTo>
                    <a:pt x="173" y="304"/>
                  </a:lnTo>
                  <a:lnTo>
                    <a:pt x="149" y="300"/>
                  </a:lnTo>
                  <a:lnTo>
                    <a:pt x="125" y="294"/>
                  </a:lnTo>
                  <a:lnTo>
                    <a:pt x="125" y="294"/>
                  </a:lnTo>
                  <a:lnTo>
                    <a:pt x="119" y="306"/>
                  </a:lnTo>
                  <a:lnTo>
                    <a:pt x="113" y="320"/>
                  </a:lnTo>
                  <a:lnTo>
                    <a:pt x="111" y="332"/>
                  </a:lnTo>
                  <a:lnTo>
                    <a:pt x="111" y="336"/>
                  </a:lnTo>
                  <a:lnTo>
                    <a:pt x="111" y="340"/>
                  </a:lnTo>
                  <a:lnTo>
                    <a:pt x="111" y="340"/>
                  </a:lnTo>
                  <a:lnTo>
                    <a:pt x="121" y="355"/>
                  </a:lnTo>
                  <a:lnTo>
                    <a:pt x="125" y="369"/>
                  </a:lnTo>
                  <a:lnTo>
                    <a:pt x="125" y="383"/>
                  </a:lnTo>
                  <a:lnTo>
                    <a:pt x="125" y="395"/>
                  </a:lnTo>
                  <a:lnTo>
                    <a:pt x="121" y="409"/>
                  </a:lnTo>
                  <a:lnTo>
                    <a:pt x="115" y="421"/>
                  </a:lnTo>
                  <a:lnTo>
                    <a:pt x="103" y="447"/>
                  </a:lnTo>
                  <a:lnTo>
                    <a:pt x="103" y="447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12" y="681"/>
                  </a:lnTo>
                  <a:lnTo>
                    <a:pt x="23" y="681"/>
                  </a:lnTo>
                  <a:lnTo>
                    <a:pt x="23" y="681"/>
                  </a:lnTo>
                  <a:lnTo>
                    <a:pt x="31" y="681"/>
                  </a:lnTo>
                  <a:lnTo>
                    <a:pt x="37" y="679"/>
                  </a:lnTo>
                  <a:lnTo>
                    <a:pt x="41" y="677"/>
                  </a:lnTo>
                  <a:lnTo>
                    <a:pt x="47" y="673"/>
                  </a:lnTo>
                  <a:lnTo>
                    <a:pt x="49" y="668"/>
                  </a:lnTo>
                  <a:lnTo>
                    <a:pt x="53" y="660"/>
                  </a:lnTo>
                  <a:lnTo>
                    <a:pt x="57" y="642"/>
                  </a:lnTo>
                  <a:lnTo>
                    <a:pt x="57" y="642"/>
                  </a:lnTo>
                  <a:lnTo>
                    <a:pt x="57" y="632"/>
                  </a:lnTo>
                  <a:lnTo>
                    <a:pt x="61" y="620"/>
                  </a:lnTo>
                  <a:lnTo>
                    <a:pt x="63" y="610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9" y="592"/>
                  </a:lnTo>
                  <a:lnTo>
                    <a:pt x="89" y="586"/>
                  </a:lnTo>
                  <a:lnTo>
                    <a:pt x="97" y="582"/>
                  </a:lnTo>
                  <a:lnTo>
                    <a:pt x="107" y="582"/>
                  </a:lnTo>
                  <a:lnTo>
                    <a:pt x="107" y="582"/>
                  </a:lnTo>
                  <a:lnTo>
                    <a:pt x="117" y="582"/>
                  </a:lnTo>
                  <a:lnTo>
                    <a:pt x="127" y="586"/>
                  </a:lnTo>
                  <a:lnTo>
                    <a:pt x="149" y="594"/>
                  </a:lnTo>
                  <a:lnTo>
                    <a:pt x="169" y="600"/>
                  </a:lnTo>
                  <a:lnTo>
                    <a:pt x="179" y="604"/>
                  </a:lnTo>
                  <a:lnTo>
                    <a:pt x="188" y="604"/>
                  </a:lnTo>
                  <a:lnTo>
                    <a:pt x="188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204" y="606"/>
                  </a:lnTo>
                  <a:lnTo>
                    <a:pt x="212" y="610"/>
                  </a:lnTo>
                  <a:lnTo>
                    <a:pt x="220" y="616"/>
                  </a:lnTo>
                  <a:lnTo>
                    <a:pt x="224" y="624"/>
                  </a:lnTo>
                  <a:lnTo>
                    <a:pt x="224" y="624"/>
                  </a:lnTo>
                  <a:lnTo>
                    <a:pt x="230" y="642"/>
                  </a:lnTo>
                  <a:lnTo>
                    <a:pt x="236" y="660"/>
                  </a:lnTo>
                  <a:lnTo>
                    <a:pt x="244" y="675"/>
                  </a:lnTo>
                  <a:lnTo>
                    <a:pt x="254" y="691"/>
                  </a:lnTo>
                  <a:lnTo>
                    <a:pt x="264" y="705"/>
                  </a:lnTo>
                  <a:lnTo>
                    <a:pt x="274" y="717"/>
                  </a:lnTo>
                  <a:lnTo>
                    <a:pt x="286" y="729"/>
                  </a:lnTo>
                  <a:lnTo>
                    <a:pt x="298" y="739"/>
                  </a:lnTo>
                  <a:lnTo>
                    <a:pt x="312" y="747"/>
                  </a:lnTo>
                  <a:lnTo>
                    <a:pt x="326" y="755"/>
                  </a:lnTo>
                  <a:lnTo>
                    <a:pt x="357" y="769"/>
                  </a:lnTo>
                  <a:lnTo>
                    <a:pt x="391" y="779"/>
                  </a:lnTo>
                  <a:lnTo>
                    <a:pt x="427" y="787"/>
                  </a:lnTo>
                  <a:lnTo>
                    <a:pt x="427" y="787"/>
                  </a:lnTo>
                  <a:lnTo>
                    <a:pt x="441" y="793"/>
                  </a:lnTo>
                  <a:lnTo>
                    <a:pt x="455" y="799"/>
                  </a:lnTo>
                  <a:lnTo>
                    <a:pt x="467" y="809"/>
                  </a:lnTo>
                  <a:lnTo>
                    <a:pt x="479" y="819"/>
                  </a:lnTo>
                  <a:lnTo>
                    <a:pt x="479" y="819"/>
                  </a:lnTo>
                  <a:lnTo>
                    <a:pt x="487" y="829"/>
                  </a:lnTo>
                  <a:lnTo>
                    <a:pt x="499" y="839"/>
                  </a:lnTo>
                  <a:lnTo>
                    <a:pt x="512" y="846"/>
                  </a:lnTo>
                  <a:lnTo>
                    <a:pt x="526" y="852"/>
                  </a:lnTo>
                  <a:lnTo>
                    <a:pt x="540" y="858"/>
                  </a:lnTo>
                  <a:lnTo>
                    <a:pt x="554" y="862"/>
                  </a:lnTo>
                  <a:lnTo>
                    <a:pt x="570" y="864"/>
                  </a:lnTo>
                  <a:lnTo>
                    <a:pt x="586" y="866"/>
                  </a:lnTo>
                  <a:lnTo>
                    <a:pt x="586" y="866"/>
                  </a:lnTo>
                  <a:lnTo>
                    <a:pt x="596" y="864"/>
                  </a:lnTo>
                  <a:lnTo>
                    <a:pt x="608" y="862"/>
                  </a:lnTo>
                  <a:lnTo>
                    <a:pt x="620" y="860"/>
                  </a:lnTo>
                  <a:lnTo>
                    <a:pt x="630" y="856"/>
                  </a:lnTo>
                  <a:lnTo>
                    <a:pt x="630" y="856"/>
                  </a:lnTo>
                  <a:lnTo>
                    <a:pt x="642" y="850"/>
                  </a:lnTo>
                  <a:lnTo>
                    <a:pt x="658" y="850"/>
                  </a:lnTo>
                  <a:lnTo>
                    <a:pt x="658" y="850"/>
                  </a:lnTo>
                  <a:lnTo>
                    <a:pt x="666" y="850"/>
                  </a:lnTo>
                  <a:lnTo>
                    <a:pt x="676" y="852"/>
                  </a:lnTo>
                  <a:lnTo>
                    <a:pt x="683" y="856"/>
                  </a:lnTo>
                  <a:lnTo>
                    <a:pt x="693" y="860"/>
                  </a:lnTo>
                  <a:lnTo>
                    <a:pt x="701" y="866"/>
                  </a:lnTo>
                  <a:lnTo>
                    <a:pt x="709" y="874"/>
                  </a:lnTo>
                  <a:lnTo>
                    <a:pt x="715" y="882"/>
                  </a:lnTo>
                  <a:lnTo>
                    <a:pt x="721" y="890"/>
                  </a:lnTo>
                  <a:lnTo>
                    <a:pt x="721" y="890"/>
                  </a:lnTo>
                  <a:lnTo>
                    <a:pt x="727" y="906"/>
                  </a:lnTo>
                  <a:lnTo>
                    <a:pt x="731" y="920"/>
                  </a:lnTo>
                  <a:lnTo>
                    <a:pt x="733" y="936"/>
                  </a:lnTo>
                  <a:lnTo>
                    <a:pt x="731" y="950"/>
                  </a:lnTo>
                  <a:lnTo>
                    <a:pt x="727" y="962"/>
                  </a:lnTo>
                  <a:lnTo>
                    <a:pt x="721" y="976"/>
                  </a:lnTo>
                  <a:lnTo>
                    <a:pt x="713" y="986"/>
                  </a:lnTo>
                  <a:lnTo>
                    <a:pt x="703" y="994"/>
                  </a:lnTo>
                  <a:lnTo>
                    <a:pt x="703" y="994"/>
                  </a:lnTo>
                  <a:lnTo>
                    <a:pt x="685" y="1005"/>
                  </a:lnTo>
                  <a:lnTo>
                    <a:pt x="672" y="1013"/>
                  </a:lnTo>
                  <a:lnTo>
                    <a:pt x="664" y="1023"/>
                  </a:lnTo>
                  <a:lnTo>
                    <a:pt x="660" y="1031"/>
                  </a:lnTo>
                  <a:lnTo>
                    <a:pt x="662" y="1041"/>
                  </a:lnTo>
                  <a:lnTo>
                    <a:pt x="666" y="1051"/>
                  </a:lnTo>
                  <a:lnTo>
                    <a:pt x="676" y="1065"/>
                  </a:lnTo>
                  <a:lnTo>
                    <a:pt x="691" y="1081"/>
                  </a:lnTo>
                  <a:lnTo>
                    <a:pt x="691" y="1081"/>
                  </a:lnTo>
                  <a:lnTo>
                    <a:pt x="725" y="1117"/>
                  </a:lnTo>
                  <a:lnTo>
                    <a:pt x="741" y="1135"/>
                  </a:lnTo>
                  <a:lnTo>
                    <a:pt x="757" y="1155"/>
                  </a:lnTo>
                  <a:lnTo>
                    <a:pt x="771" y="1174"/>
                  </a:lnTo>
                  <a:lnTo>
                    <a:pt x="785" y="1196"/>
                  </a:lnTo>
                  <a:lnTo>
                    <a:pt x="795" y="1220"/>
                  </a:lnTo>
                  <a:lnTo>
                    <a:pt x="803" y="1244"/>
                  </a:lnTo>
                  <a:lnTo>
                    <a:pt x="803" y="1244"/>
                  </a:lnTo>
                  <a:lnTo>
                    <a:pt x="805" y="1252"/>
                  </a:lnTo>
                  <a:lnTo>
                    <a:pt x="809" y="1258"/>
                  </a:lnTo>
                  <a:lnTo>
                    <a:pt x="819" y="1270"/>
                  </a:lnTo>
                  <a:lnTo>
                    <a:pt x="837" y="1290"/>
                  </a:lnTo>
                  <a:lnTo>
                    <a:pt x="837" y="1290"/>
                  </a:lnTo>
                  <a:lnTo>
                    <a:pt x="1013" y="1188"/>
                  </a:lnTo>
                  <a:lnTo>
                    <a:pt x="1013" y="1188"/>
                  </a:lnTo>
                  <a:lnTo>
                    <a:pt x="998" y="1169"/>
                  </a:lnTo>
                  <a:lnTo>
                    <a:pt x="980" y="1149"/>
                  </a:lnTo>
                  <a:lnTo>
                    <a:pt x="980" y="1149"/>
                  </a:lnTo>
                  <a:lnTo>
                    <a:pt x="964" y="1133"/>
                  </a:lnTo>
                  <a:lnTo>
                    <a:pt x="952" y="1117"/>
                  </a:lnTo>
                  <a:lnTo>
                    <a:pt x="942" y="1101"/>
                  </a:lnTo>
                  <a:lnTo>
                    <a:pt x="938" y="1085"/>
                  </a:lnTo>
                  <a:lnTo>
                    <a:pt x="936" y="1069"/>
                  </a:lnTo>
                  <a:lnTo>
                    <a:pt x="940" y="1055"/>
                  </a:lnTo>
                  <a:lnTo>
                    <a:pt x="946" y="1039"/>
                  </a:lnTo>
                  <a:lnTo>
                    <a:pt x="956" y="1025"/>
                  </a:lnTo>
                  <a:lnTo>
                    <a:pt x="956" y="1025"/>
                  </a:lnTo>
                  <a:lnTo>
                    <a:pt x="960" y="1011"/>
                  </a:lnTo>
                  <a:lnTo>
                    <a:pt x="970" y="1002"/>
                  </a:lnTo>
                  <a:lnTo>
                    <a:pt x="970" y="1002"/>
                  </a:lnTo>
                  <a:lnTo>
                    <a:pt x="1023" y="950"/>
                  </a:lnTo>
                  <a:lnTo>
                    <a:pt x="1049" y="924"/>
                  </a:lnTo>
                  <a:lnTo>
                    <a:pt x="1071" y="898"/>
                  </a:lnTo>
                  <a:lnTo>
                    <a:pt x="1091" y="870"/>
                  </a:lnTo>
                  <a:lnTo>
                    <a:pt x="1109" y="840"/>
                  </a:lnTo>
                  <a:lnTo>
                    <a:pt x="1123" y="809"/>
                  </a:lnTo>
                  <a:lnTo>
                    <a:pt x="1133" y="773"/>
                  </a:lnTo>
                  <a:lnTo>
                    <a:pt x="1133" y="773"/>
                  </a:lnTo>
                  <a:lnTo>
                    <a:pt x="1135" y="763"/>
                  </a:lnTo>
                  <a:lnTo>
                    <a:pt x="1139" y="753"/>
                  </a:lnTo>
                  <a:lnTo>
                    <a:pt x="1151" y="735"/>
                  </a:lnTo>
                  <a:lnTo>
                    <a:pt x="1163" y="719"/>
                  </a:lnTo>
                  <a:lnTo>
                    <a:pt x="1177" y="703"/>
                  </a:lnTo>
                  <a:lnTo>
                    <a:pt x="1177" y="703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224" y="644"/>
                  </a:lnTo>
                  <a:lnTo>
                    <a:pt x="1224" y="644"/>
                  </a:lnTo>
                  <a:lnTo>
                    <a:pt x="1262" y="594"/>
                  </a:lnTo>
                  <a:lnTo>
                    <a:pt x="1262" y="594"/>
                  </a:lnTo>
                  <a:lnTo>
                    <a:pt x="1288" y="558"/>
                  </a:lnTo>
                  <a:lnTo>
                    <a:pt x="1288" y="558"/>
                  </a:lnTo>
                  <a:lnTo>
                    <a:pt x="1286" y="554"/>
                  </a:lnTo>
                  <a:lnTo>
                    <a:pt x="1286" y="554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2" y="530"/>
                  </a:lnTo>
                  <a:lnTo>
                    <a:pt x="1282" y="530"/>
                  </a:lnTo>
                  <a:lnTo>
                    <a:pt x="1284" y="516"/>
                  </a:lnTo>
                  <a:lnTo>
                    <a:pt x="1288" y="505"/>
                  </a:lnTo>
                  <a:lnTo>
                    <a:pt x="1296" y="495"/>
                  </a:lnTo>
                  <a:lnTo>
                    <a:pt x="1308" y="489"/>
                  </a:lnTo>
                  <a:lnTo>
                    <a:pt x="1308" y="489"/>
                  </a:lnTo>
                  <a:lnTo>
                    <a:pt x="1322" y="483"/>
                  </a:lnTo>
                  <a:lnTo>
                    <a:pt x="1322" y="483"/>
                  </a:lnTo>
                  <a:lnTo>
                    <a:pt x="1343" y="473"/>
                  </a:lnTo>
                  <a:lnTo>
                    <a:pt x="1357" y="469"/>
                  </a:lnTo>
                  <a:lnTo>
                    <a:pt x="1373" y="467"/>
                  </a:lnTo>
                  <a:lnTo>
                    <a:pt x="1373" y="467"/>
                  </a:lnTo>
                  <a:lnTo>
                    <a:pt x="1381" y="467"/>
                  </a:lnTo>
                  <a:lnTo>
                    <a:pt x="1381" y="467"/>
                  </a:lnTo>
                  <a:lnTo>
                    <a:pt x="1383" y="467"/>
                  </a:lnTo>
                  <a:lnTo>
                    <a:pt x="1383" y="467"/>
                  </a:lnTo>
                  <a:lnTo>
                    <a:pt x="1379" y="427"/>
                  </a:lnTo>
                  <a:lnTo>
                    <a:pt x="1375" y="405"/>
                  </a:lnTo>
                  <a:lnTo>
                    <a:pt x="1375" y="385"/>
                  </a:lnTo>
                  <a:lnTo>
                    <a:pt x="1375" y="38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81" name="Freeform 12"/>
            <p:cNvSpPr>
              <a:spLocks/>
            </p:cNvSpPr>
            <p:nvPr/>
          </p:nvSpPr>
          <p:spPr bwMode="auto">
            <a:xfrm>
              <a:off x="7104907" y="2482470"/>
              <a:ext cx="211082" cy="157419"/>
            </a:xfrm>
            <a:custGeom>
              <a:avLst/>
              <a:gdLst>
                <a:gd name="T0" fmla="*/ 302 w 1274"/>
                <a:gd name="T1" fmla="*/ 891 h 960"/>
                <a:gd name="T2" fmla="*/ 346 w 1274"/>
                <a:gd name="T3" fmla="*/ 863 h 960"/>
                <a:gd name="T4" fmla="*/ 387 w 1274"/>
                <a:gd name="T5" fmla="*/ 863 h 960"/>
                <a:gd name="T6" fmla="*/ 423 w 1274"/>
                <a:gd name="T7" fmla="*/ 873 h 960"/>
                <a:gd name="T8" fmla="*/ 437 w 1274"/>
                <a:gd name="T9" fmla="*/ 863 h 960"/>
                <a:gd name="T10" fmla="*/ 459 w 1274"/>
                <a:gd name="T11" fmla="*/ 833 h 960"/>
                <a:gd name="T12" fmla="*/ 558 w 1274"/>
                <a:gd name="T13" fmla="*/ 779 h 960"/>
                <a:gd name="T14" fmla="*/ 628 w 1274"/>
                <a:gd name="T15" fmla="*/ 763 h 960"/>
                <a:gd name="T16" fmla="*/ 660 w 1274"/>
                <a:gd name="T17" fmla="*/ 769 h 960"/>
                <a:gd name="T18" fmla="*/ 698 w 1274"/>
                <a:gd name="T19" fmla="*/ 791 h 960"/>
                <a:gd name="T20" fmla="*/ 793 w 1274"/>
                <a:gd name="T21" fmla="*/ 815 h 960"/>
                <a:gd name="T22" fmla="*/ 865 w 1274"/>
                <a:gd name="T23" fmla="*/ 827 h 960"/>
                <a:gd name="T24" fmla="*/ 908 w 1274"/>
                <a:gd name="T25" fmla="*/ 853 h 960"/>
                <a:gd name="T26" fmla="*/ 962 w 1274"/>
                <a:gd name="T27" fmla="*/ 887 h 960"/>
                <a:gd name="T28" fmla="*/ 1026 w 1274"/>
                <a:gd name="T29" fmla="*/ 899 h 960"/>
                <a:gd name="T30" fmla="*/ 1037 w 1274"/>
                <a:gd name="T31" fmla="*/ 869 h 960"/>
                <a:gd name="T32" fmla="*/ 1059 w 1274"/>
                <a:gd name="T33" fmla="*/ 839 h 960"/>
                <a:gd name="T34" fmla="*/ 1155 w 1274"/>
                <a:gd name="T35" fmla="*/ 749 h 960"/>
                <a:gd name="T36" fmla="*/ 1218 w 1274"/>
                <a:gd name="T37" fmla="*/ 708 h 960"/>
                <a:gd name="T38" fmla="*/ 1274 w 1274"/>
                <a:gd name="T39" fmla="*/ 678 h 960"/>
                <a:gd name="T40" fmla="*/ 1258 w 1274"/>
                <a:gd name="T41" fmla="*/ 652 h 960"/>
                <a:gd name="T42" fmla="*/ 1179 w 1274"/>
                <a:gd name="T43" fmla="*/ 624 h 960"/>
                <a:gd name="T44" fmla="*/ 1125 w 1274"/>
                <a:gd name="T45" fmla="*/ 559 h 960"/>
                <a:gd name="T46" fmla="*/ 1107 w 1274"/>
                <a:gd name="T47" fmla="*/ 513 h 960"/>
                <a:gd name="T48" fmla="*/ 1111 w 1274"/>
                <a:gd name="T49" fmla="*/ 469 h 960"/>
                <a:gd name="T50" fmla="*/ 1133 w 1274"/>
                <a:gd name="T51" fmla="*/ 417 h 960"/>
                <a:gd name="T52" fmla="*/ 1133 w 1274"/>
                <a:gd name="T53" fmla="*/ 364 h 960"/>
                <a:gd name="T54" fmla="*/ 1087 w 1274"/>
                <a:gd name="T55" fmla="*/ 340 h 960"/>
                <a:gd name="T56" fmla="*/ 1018 w 1274"/>
                <a:gd name="T57" fmla="*/ 336 h 960"/>
                <a:gd name="T58" fmla="*/ 918 w 1274"/>
                <a:gd name="T59" fmla="*/ 342 h 960"/>
                <a:gd name="T60" fmla="*/ 865 w 1274"/>
                <a:gd name="T61" fmla="*/ 330 h 960"/>
                <a:gd name="T62" fmla="*/ 829 w 1274"/>
                <a:gd name="T63" fmla="*/ 272 h 960"/>
                <a:gd name="T64" fmla="*/ 823 w 1274"/>
                <a:gd name="T65" fmla="*/ 217 h 960"/>
                <a:gd name="T66" fmla="*/ 799 w 1274"/>
                <a:gd name="T67" fmla="*/ 161 h 960"/>
                <a:gd name="T68" fmla="*/ 765 w 1274"/>
                <a:gd name="T69" fmla="*/ 105 h 960"/>
                <a:gd name="T70" fmla="*/ 765 w 1274"/>
                <a:gd name="T71" fmla="*/ 66 h 960"/>
                <a:gd name="T72" fmla="*/ 952 w 1274"/>
                <a:gd name="T73" fmla="*/ 205 h 960"/>
                <a:gd name="T74" fmla="*/ 940 w 1274"/>
                <a:gd name="T75" fmla="*/ 137 h 960"/>
                <a:gd name="T76" fmla="*/ 894 w 1274"/>
                <a:gd name="T77" fmla="*/ 82 h 960"/>
                <a:gd name="T78" fmla="*/ 793 w 1274"/>
                <a:gd name="T79" fmla="*/ 16 h 960"/>
                <a:gd name="T80" fmla="*/ 688 w 1274"/>
                <a:gd name="T81" fmla="*/ 2 h 960"/>
                <a:gd name="T82" fmla="*/ 523 w 1274"/>
                <a:gd name="T83" fmla="*/ 4 h 960"/>
                <a:gd name="T84" fmla="*/ 358 w 1274"/>
                <a:gd name="T85" fmla="*/ 16 h 960"/>
                <a:gd name="T86" fmla="*/ 322 w 1274"/>
                <a:gd name="T87" fmla="*/ 36 h 960"/>
                <a:gd name="T88" fmla="*/ 296 w 1274"/>
                <a:gd name="T89" fmla="*/ 60 h 960"/>
                <a:gd name="T90" fmla="*/ 244 w 1274"/>
                <a:gd name="T91" fmla="*/ 76 h 960"/>
                <a:gd name="T92" fmla="*/ 26 w 1274"/>
                <a:gd name="T93" fmla="*/ 173 h 960"/>
                <a:gd name="T94" fmla="*/ 26 w 1274"/>
                <a:gd name="T95" fmla="*/ 175 h 960"/>
                <a:gd name="T96" fmla="*/ 59 w 1274"/>
                <a:gd name="T97" fmla="*/ 376 h 960"/>
                <a:gd name="T98" fmla="*/ 30 w 1274"/>
                <a:gd name="T99" fmla="*/ 429 h 960"/>
                <a:gd name="T100" fmla="*/ 4 w 1274"/>
                <a:gd name="T101" fmla="*/ 445 h 960"/>
                <a:gd name="T102" fmla="*/ 32 w 1274"/>
                <a:gd name="T103" fmla="*/ 495 h 960"/>
                <a:gd name="T104" fmla="*/ 41 w 1274"/>
                <a:gd name="T105" fmla="*/ 573 h 960"/>
                <a:gd name="T106" fmla="*/ 55 w 1274"/>
                <a:gd name="T107" fmla="*/ 608 h 960"/>
                <a:gd name="T108" fmla="*/ 81 w 1274"/>
                <a:gd name="T109" fmla="*/ 646 h 960"/>
                <a:gd name="T110" fmla="*/ 83 w 1274"/>
                <a:gd name="T111" fmla="*/ 706 h 960"/>
                <a:gd name="T112" fmla="*/ 59 w 1274"/>
                <a:gd name="T113" fmla="*/ 746 h 960"/>
                <a:gd name="T114" fmla="*/ 45 w 1274"/>
                <a:gd name="T115" fmla="*/ 829 h 960"/>
                <a:gd name="T116" fmla="*/ 59 w 1274"/>
                <a:gd name="T117" fmla="*/ 879 h 960"/>
                <a:gd name="T118" fmla="*/ 133 w 1274"/>
                <a:gd name="T119" fmla="*/ 938 h 960"/>
                <a:gd name="T120" fmla="*/ 179 w 1274"/>
                <a:gd name="T121" fmla="*/ 956 h 960"/>
                <a:gd name="T122" fmla="*/ 242 w 1274"/>
                <a:gd name="T123" fmla="*/ 958 h 960"/>
                <a:gd name="T124" fmla="*/ 282 w 1274"/>
                <a:gd name="T125" fmla="*/ 92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4" h="960">
                  <a:moveTo>
                    <a:pt x="282" y="920"/>
                  </a:moveTo>
                  <a:lnTo>
                    <a:pt x="282" y="920"/>
                  </a:lnTo>
                  <a:lnTo>
                    <a:pt x="292" y="905"/>
                  </a:lnTo>
                  <a:lnTo>
                    <a:pt x="302" y="891"/>
                  </a:lnTo>
                  <a:lnTo>
                    <a:pt x="314" y="881"/>
                  </a:lnTo>
                  <a:lnTo>
                    <a:pt x="324" y="873"/>
                  </a:lnTo>
                  <a:lnTo>
                    <a:pt x="336" y="867"/>
                  </a:lnTo>
                  <a:lnTo>
                    <a:pt x="346" y="863"/>
                  </a:lnTo>
                  <a:lnTo>
                    <a:pt x="358" y="861"/>
                  </a:lnTo>
                  <a:lnTo>
                    <a:pt x="367" y="861"/>
                  </a:lnTo>
                  <a:lnTo>
                    <a:pt x="367" y="861"/>
                  </a:lnTo>
                  <a:lnTo>
                    <a:pt x="387" y="863"/>
                  </a:lnTo>
                  <a:lnTo>
                    <a:pt x="407" y="869"/>
                  </a:lnTo>
                  <a:lnTo>
                    <a:pt x="407" y="869"/>
                  </a:lnTo>
                  <a:lnTo>
                    <a:pt x="417" y="873"/>
                  </a:lnTo>
                  <a:lnTo>
                    <a:pt x="423" y="873"/>
                  </a:lnTo>
                  <a:lnTo>
                    <a:pt x="423" y="873"/>
                  </a:lnTo>
                  <a:lnTo>
                    <a:pt x="425" y="873"/>
                  </a:lnTo>
                  <a:lnTo>
                    <a:pt x="431" y="871"/>
                  </a:lnTo>
                  <a:lnTo>
                    <a:pt x="437" y="863"/>
                  </a:lnTo>
                  <a:lnTo>
                    <a:pt x="445" y="849"/>
                  </a:lnTo>
                  <a:lnTo>
                    <a:pt x="445" y="849"/>
                  </a:lnTo>
                  <a:lnTo>
                    <a:pt x="451" y="841"/>
                  </a:lnTo>
                  <a:lnTo>
                    <a:pt x="459" y="833"/>
                  </a:lnTo>
                  <a:lnTo>
                    <a:pt x="477" y="817"/>
                  </a:lnTo>
                  <a:lnTo>
                    <a:pt x="503" y="803"/>
                  </a:lnTo>
                  <a:lnTo>
                    <a:pt x="529" y="789"/>
                  </a:lnTo>
                  <a:lnTo>
                    <a:pt x="558" y="779"/>
                  </a:lnTo>
                  <a:lnTo>
                    <a:pt x="584" y="771"/>
                  </a:lnTo>
                  <a:lnTo>
                    <a:pt x="608" y="765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40" y="763"/>
                  </a:lnTo>
                  <a:lnTo>
                    <a:pt x="652" y="767"/>
                  </a:lnTo>
                  <a:lnTo>
                    <a:pt x="660" y="769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82" y="785"/>
                  </a:lnTo>
                  <a:lnTo>
                    <a:pt x="698" y="791"/>
                  </a:lnTo>
                  <a:lnTo>
                    <a:pt x="711" y="797"/>
                  </a:lnTo>
                  <a:lnTo>
                    <a:pt x="727" y="803"/>
                  </a:lnTo>
                  <a:lnTo>
                    <a:pt x="759" y="809"/>
                  </a:lnTo>
                  <a:lnTo>
                    <a:pt x="793" y="815"/>
                  </a:lnTo>
                  <a:lnTo>
                    <a:pt x="793" y="815"/>
                  </a:lnTo>
                  <a:lnTo>
                    <a:pt x="849" y="823"/>
                  </a:lnTo>
                  <a:lnTo>
                    <a:pt x="849" y="823"/>
                  </a:lnTo>
                  <a:lnTo>
                    <a:pt x="865" y="827"/>
                  </a:lnTo>
                  <a:lnTo>
                    <a:pt x="880" y="833"/>
                  </a:lnTo>
                  <a:lnTo>
                    <a:pt x="896" y="841"/>
                  </a:lnTo>
                  <a:lnTo>
                    <a:pt x="908" y="853"/>
                  </a:lnTo>
                  <a:lnTo>
                    <a:pt x="908" y="853"/>
                  </a:lnTo>
                  <a:lnTo>
                    <a:pt x="920" y="865"/>
                  </a:lnTo>
                  <a:lnTo>
                    <a:pt x="934" y="873"/>
                  </a:lnTo>
                  <a:lnTo>
                    <a:pt x="946" y="881"/>
                  </a:lnTo>
                  <a:lnTo>
                    <a:pt x="962" y="887"/>
                  </a:lnTo>
                  <a:lnTo>
                    <a:pt x="976" y="891"/>
                  </a:lnTo>
                  <a:lnTo>
                    <a:pt x="992" y="895"/>
                  </a:lnTo>
                  <a:lnTo>
                    <a:pt x="1026" y="899"/>
                  </a:lnTo>
                  <a:lnTo>
                    <a:pt x="1026" y="899"/>
                  </a:lnTo>
                  <a:lnTo>
                    <a:pt x="1030" y="891"/>
                  </a:lnTo>
                  <a:lnTo>
                    <a:pt x="1033" y="881"/>
                  </a:lnTo>
                  <a:lnTo>
                    <a:pt x="1033" y="881"/>
                  </a:lnTo>
                  <a:lnTo>
                    <a:pt x="1037" y="869"/>
                  </a:lnTo>
                  <a:lnTo>
                    <a:pt x="1043" y="857"/>
                  </a:lnTo>
                  <a:lnTo>
                    <a:pt x="1051" y="847"/>
                  </a:lnTo>
                  <a:lnTo>
                    <a:pt x="1059" y="839"/>
                  </a:lnTo>
                  <a:lnTo>
                    <a:pt x="1059" y="839"/>
                  </a:lnTo>
                  <a:lnTo>
                    <a:pt x="1081" y="823"/>
                  </a:lnTo>
                  <a:lnTo>
                    <a:pt x="1099" y="805"/>
                  </a:lnTo>
                  <a:lnTo>
                    <a:pt x="1135" y="767"/>
                  </a:lnTo>
                  <a:lnTo>
                    <a:pt x="1155" y="749"/>
                  </a:lnTo>
                  <a:lnTo>
                    <a:pt x="1173" y="734"/>
                  </a:lnTo>
                  <a:lnTo>
                    <a:pt x="1195" y="720"/>
                  </a:lnTo>
                  <a:lnTo>
                    <a:pt x="1218" y="708"/>
                  </a:lnTo>
                  <a:lnTo>
                    <a:pt x="1218" y="708"/>
                  </a:lnTo>
                  <a:lnTo>
                    <a:pt x="1232" y="702"/>
                  </a:lnTo>
                  <a:lnTo>
                    <a:pt x="1246" y="694"/>
                  </a:lnTo>
                  <a:lnTo>
                    <a:pt x="1274" y="678"/>
                  </a:lnTo>
                  <a:lnTo>
                    <a:pt x="1274" y="678"/>
                  </a:lnTo>
                  <a:lnTo>
                    <a:pt x="1264" y="652"/>
                  </a:lnTo>
                  <a:lnTo>
                    <a:pt x="1264" y="652"/>
                  </a:lnTo>
                  <a:lnTo>
                    <a:pt x="1258" y="652"/>
                  </a:lnTo>
                  <a:lnTo>
                    <a:pt x="1258" y="652"/>
                  </a:lnTo>
                  <a:lnTo>
                    <a:pt x="1234" y="650"/>
                  </a:lnTo>
                  <a:lnTo>
                    <a:pt x="1212" y="644"/>
                  </a:lnTo>
                  <a:lnTo>
                    <a:pt x="1195" y="636"/>
                  </a:lnTo>
                  <a:lnTo>
                    <a:pt x="1179" y="624"/>
                  </a:lnTo>
                  <a:lnTo>
                    <a:pt x="1163" y="610"/>
                  </a:lnTo>
                  <a:lnTo>
                    <a:pt x="1149" y="594"/>
                  </a:lnTo>
                  <a:lnTo>
                    <a:pt x="1137" y="577"/>
                  </a:lnTo>
                  <a:lnTo>
                    <a:pt x="1125" y="559"/>
                  </a:lnTo>
                  <a:lnTo>
                    <a:pt x="1125" y="559"/>
                  </a:lnTo>
                  <a:lnTo>
                    <a:pt x="1113" y="535"/>
                  </a:lnTo>
                  <a:lnTo>
                    <a:pt x="1109" y="525"/>
                  </a:lnTo>
                  <a:lnTo>
                    <a:pt x="1107" y="513"/>
                  </a:lnTo>
                  <a:lnTo>
                    <a:pt x="1105" y="503"/>
                  </a:lnTo>
                  <a:lnTo>
                    <a:pt x="1105" y="493"/>
                  </a:lnTo>
                  <a:lnTo>
                    <a:pt x="1107" y="481"/>
                  </a:lnTo>
                  <a:lnTo>
                    <a:pt x="1111" y="469"/>
                  </a:lnTo>
                  <a:lnTo>
                    <a:pt x="1111" y="469"/>
                  </a:lnTo>
                  <a:lnTo>
                    <a:pt x="1123" y="443"/>
                  </a:lnTo>
                  <a:lnTo>
                    <a:pt x="1133" y="417"/>
                  </a:lnTo>
                  <a:lnTo>
                    <a:pt x="1133" y="417"/>
                  </a:lnTo>
                  <a:lnTo>
                    <a:pt x="1139" y="402"/>
                  </a:lnTo>
                  <a:lnTo>
                    <a:pt x="1139" y="388"/>
                  </a:lnTo>
                  <a:lnTo>
                    <a:pt x="1139" y="376"/>
                  </a:lnTo>
                  <a:lnTo>
                    <a:pt x="1133" y="364"/>
                  </a:lnTo>
                  <a:lnTo>
                    <a:pt x="1127" y="354"/>
                  </a:lnTo>
                  <a:lnTo>
                    <a:pt x="1117" y="348"/>
                  </a:lnTo>
                  <a:lnTo>
                    <a:pt x="1103" y="342"/>
                  </a:lnTo>
                  <a:lnTo>
                    <a:pt x="1087" y="340"/>
                  </a:lnTo>
                  <a:lnTo>
                    <a:pt x="1087" y="340"/>
                  </a:lnTo>
                  <a:lnTo>
                    <a:pt x="1053" y="338"/>
                  </a:lnTo>
                  <a:lnTo>
                    <a:pt x="1018" y="336"/>
                  </a:lnTo>
                  <a:lnTo>
                    <a:pt x="1018" y="336"/>
                  </a:lnTo>
                  <a:lnTo>
                    <a:pt x="980" y="338"/>
                  </a:lnTo>
                  <a:lnTo>
                    <a:pt x="944" y="340"/>
                  </a:lnTo>
                  <a:lnTo>
                    <a:pt x="944" y="340"/>
                  </a:lnTo>
                  <a:lnTo>
                    <a:pt x="918" y="342"/>
                  </a:lnTo>
                  <a:lnTo>
                    <a:pt x="918" y="342"/>
                  </a:lnTo>
                  <a:lnTo>
                    <a:pt x="898" y="342"/>
                  </a:lnTo>
                  <a:lnTo>
                    <a:pt x="880" y="338"/>
                  </a:lnTo>
                  <a:lnTo>
                    <a:pt x="865" y="330"/>
                  </a:lnTo>
                  <a:lnTo>
                    <a:pt x="853" y="320"/>
                  </a:lnTo>
                  <a:lnTo>
                    <a:pt x="841" y="308"/>
                  </a:lnTo>
                  <a:lnTo>
                    <a:pt x="835" y="292"/>
                  </a:lnTo>
                  <a:lnTo>
                    <a:pt x="829" y="272"/>
                  </a:lnTo>
                  <a:lnTo>
                    <a:pt x="827" y="250"/>
                  </a:lnTo>
                  <a:lnTo>
                    <a:pt x="827" y="250"/>
                  </a:lnTo>
                  <a:lnTo>
                    <a:pt x="827" y="233"/>
                  </a:lnTo>
                  <a:lnTo>
                    <a:pt x="823" y="217"/>
                  </a:lnTo>
                  <a:lnTo>
                    <a:pt x="819" y="203"/>
                  </a:lnTo>
                  <a:lnTo>
                    <a:pt x="815" y="187"/>
                  </a:lnTo>
                  <a:lnTo>
                    <a:pt x="807" y="173"/>
                  </a:lnTo>
                  <a:lnTo>
                    <a:pt x="799" y="161"/>
                  </a:lnTo>
                  <a:lnTo>
                    <a:pt x="781" y="133"/>
                  </a:lnTo>
                  <a:lnTo>
                    <a:pt x="781" y="133"/>
                  </a:lnTo>
                  <a:lnTo>
                    <a:pt x="771" y="121"/>
                  </a:lnTo>
                  <a:lnTo>
                    <a:pt x="765" y="105"/>
                  </a:lnTo>
                  <a:lnTo>
                    <a:pt x="749" y="78"/>
                  </a:lnTo>
                  <a:lnTo>
                    <a:pt x="749" y="78"/>
                  </a:lnTo>
                  <a:lnTo>
                    <a:pt x="765" y="66"/>
                  </a:lnTo>
                  <a:lnTo>
                    <a:pt x="765" y="66"/>
                  </a:lnTo>
                  <a:lnTo>
                    <a:pt x="930" y="215"/>
                  </a:lnTo>
                  <a:lnTo>
                    <a:pt x="930" y="215"/>
                  </a:lnTo>
                  <a:lnTo>
                    <a:pt x="952" y="205"/>
                  </a:lnTo>
                  <a:lnTo>
                    <a:pt x="952" y="205"/>
                  </a:lnTo>
                  <a:lnTo>
                    <a:pt x="950" y="185"/>
                  </a:lnTo>
                  <a:lnTo>
                    <a:pt x="948" y="163"/>
                  </a:lnTo>
                  <a:lnTo>
                    <a:pt x="942" y="145"/>
                  </a:lnTo>
                  <a:lnTo>
                    <a:pt x="940" y="137"/>
                  </a:lnTo>
                  <a:lnTo>
                    <a:pt x="934" y="129"/>
                  </a:lnTo>
                  <a:lnTo>
                    <a:pt x="934" y="129"/>
                  </a:lnTo>
                  <a:lnTo>
                    <a:pt x="914" y="105"/>
                  </a:lnTo>
                  <a:lnTo>
                    <a:pt x="894" y="82"/>
                  </a:lnTo>
                  <a:lnTo>
                    <a:pt x="870" y="62"/>
                  </a:lnTo>
                  <a:lnTo>
                    <a:pt x="847" y="44"/>
                  </a:lnTo>
                  <a:lnTo>
                    <a:pt x="821" y="28"/>
                  </a:lnTo>
                  <a:lnTo>
                    <a:pt x="793" y="16"/>
                  </a:lnTo>
                  <a:lnTo>
                    <a:pt x="765" y="8"/>
                  </a:lnTo>
                  <a:lnTo>
                    <a:pt x="733" y="4"/>
                  </a:lnTo>
                  <a:lnTo>
                    <a:pt x="733" y="4"/>
                  </a:lnTo>
                  <a:lnTo>
                    <a:pt x="688" y="2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582" y="2"/>
                  </a:lnTo>
                  <a:lnTo>
                    <a:pt x="523" y="4"/>
                  </a:lnTo>
                  <a:lnTo>
                    <a:pt x="405" y="10"/>
                  </a:lnTo>
                  <a:lnTo>
                    <a:pt x="405" y="10"/>
                  </a:lnTo>
                  <a:lnTo>
                    <a:pt x="381" y="12"/>
                  </a:lnTo>
                  <a:lnTo>
                    <a:pt x="358" y="16"/>
                  </a:lnTo>
                  <a:lnTo>
                    <a:pt x="346" y="20"/>
                  </a:lnTo>
                  <a:lnTo>
                    <a:pt x="336" y="24"/>
                  </a:lnTo>
                  <a:lnTo>
                    <a:pt x="328" y="28"/>
                  </a:lnTo>
                  <a:lnTo>
                    <a:pt x="322" y="36"/>
                  </a:lnTo>
                  <a:lnTo>
                    <a:pt x="322" y="36"/>
                  </a:lnTo>
                  <a:lnTo>
                    <a:pt x="314" y="46"/>
                  </a:lnTo>
                  <a:lnTo>
                    <a:pt x="306" y="54"/>
                  </a:lnTo>
                  <a:lnTo>
                    <a:pt x="296" y="60"/>
                  </a:lnTo>
                  <a:lnTo>
                    <a:pt x="286" y="64"/>
                  </a:lnTo>
                  <a:lnTo>
                    <a:pt x="264" y="70"/>
                  </a:lnTo>
                  <a:lnTo>
                    <a:pt x="254" y="72"/>
                  </a:lnTo>
                  <a:lnTo>
                    <a:pt x="244" y="76"/>
                  </a:lnTo>
                  <a:lnTo>
                    <a:pt x="244" y="76"/>
                  </a:lnTo>
                  <a:lnTo>
                    <a:pt x="135" y="123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53" y="324"/>
                  </a:lnTo>
                  <a:lnTo>
                    <a:pt x="53" y="324"/>
                  </a:lnTo>
                  <a:lnTo>
                    <a:pt x="57" y="360"/>
                  </a:lnTo>
                  <a:lnTo>
                    <a:pt x="59" y="376"/>
                  </a:lnTo>
                  <a:lnTo>
                    <a:pt x="57" y="392"/>
                  </a:lnTo>
                  <a:lnTo>
                    <a:pt x="51" y="406"/>
                  </a:lnTo>
                  <a:lnTo>
                    <a:pt x="41" y="419"/>
                  </a:lnTo>
                  <a:lnTo>
                    <a:pt x="30" y="429"/>
                  </a:lnTo>
                  <a:lnTo>
                    <a:pt x="10" y="439"/>
                  </a:lnTo>
                  <a:lnTo>
                    <a:pt x="10" y="439"/>
                  </a:lnTo>
                  <a:lnTo>
                    <a:pt x="6" y="441"/>
                  </a:lnTo>
                  <a:lnTo>
                    <a:pt x="4" y="445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26" y="485"/>
                  </a:lnTo>
                  <a:lnTo>
                    <a:pt x="32" y="495"/>
                  </a:lnTo>
                  <a:lnTo>
                    <a:pt x="37" y="507"/>
                  </a:lnTo>
                  <a:lnTo>
                    <a:pt x="39" y="519"/>
                  </a:lnTo>
                  <a:lnTo>
                    <a:pt x="41" y="533"/>
                  </a:lnTo>
                  <a:lnTo>
                    <a:pt x="41" y="573"/>
                  </a:lnTo>
                  <a:lnTo>
                    <a:pt x="41" y="573"/>
                  </a:lnTo>
                  <a:lnTo>
                    <a:pt x="43" y="584"/>
                  </a:lnTo>
                  <a:lnTo>
                    <a:pt x="47" y="596"/>
                  </a:lnTo>
                  <a:lnTo>
                    <a:pt x="55" y="608"/>
                  </a:lnTo>
                  <a:lnTo>
                    <a:pt x="63" y="620"/>
                  </a:lnTo>
                  <a:lnTo>
                    <a:pt x="63" y="620"/>
                  </a:lnTo>
                  <a:lnTo>
                    <a:pt x="73" y="632"/>
                  </a:lnTo>
                  <a:lnTo>
                    <a:pt x="81" y="646"/>
                  </a:lnTo>
                  <a:lnTo>
                    <a:pt x="85" y="660"/>
                  </a:lnTo>
                  <a:lnTo>
                    <a:pt x="87" y="676"/>
                  </a:lnTo>
                  <a:lnTo>
                    <a:pt x="87" y="692"/>
                  </a:lnTo>
                  <a:lnTo>
                    <a:pt x="83" y="706"/>
                  </a:lnTo>
                  <a:lnTo>
                    <a:pt x="77" y="720"/>
                  </a:lnTo>
                  <a:lnTo>
                    <a:pt x="69" y="732"/>
                  </a:lnTo>
                  <a:lnTo>
                    <a:pt x="69" y="732"/>
                  </a:lnTo>
                  <a:lnTo>
                    <a:pt x="59" y="746"/>
                  </a:lnTo>
                  <a:lnTo>
                    <a:pt x="53" y="763"/>
                  </a:lnTo>
                  <a:lnTo>
                    <a:pt x="47" y="785"/>
                  </a:lnTo>
                  <a:lnTo>
                    <a:pt x="45" y="807"/>
                  </a:lnTo>
                  <a:lnTo>
                    <a:pt x="45" y="829"/>
                  </a:lnTo>
                  <a:lnTo>
                    <a:pt x="45" y="851"/>
                  </a:lnTo>
                  <a:lnTo>
                    <a:pt x="51" y="867"/>
                  </a:lnTo>
                  <a:lnTo>
                    <a:pt x="55" y="875"/>
                  </a:lnTo>
                  <a:lnTo>
                    <a:pt x="59" y="879"/>
                  </a:lnTo>
                  <a:lnTo>
                    <a:pt x="59" y="879"/>
                  </a:lnTo>
                  <a:lnTo>
                    <a:pt x="87" y="905"/>
                  </a:lnTo>
                  <a:lnTo>
                    <a:pt x="117" y="928"/>
                  </a:lnTo>
                  <a:lnTo>
                    <a:pt x="133" y="938"/>
                  </a:lnTo>
                  <a:lnTo>
                    <a:pt x="147" y="946"/>
                  </a:lnTo>
                  <a:lnTo>
                    <a:pt x="163" y="952"/>
                  </a:lnTo>
                  <a:lnTo>
                    <a:pt x="179" y="956"/>
                  </a:lnTo>
                  <a:lnTo>
                    <a:pt x="179" y="956"/>
                  </a:lnTo>
                  <a:lnTo>
                    <a:pt x="199" y="958"/>
                  </a:lnTo>
                  <a:lnTo>
                    <a:pt x="218" y="960"/>
                  </a:lnTo>
                  <a:lnTo>
                    <a:pt x="218" y="960"/>
                  </a:lnTo>
                  <a:lnTo>
                    <a:pt x="242" y="958"/>
                  </a:lnTo>
                  <a:lnTo>
                    <a:pt x="254" y="954"/>
                  </a:lnTo>
                  <a:lnTo>
                    <a:pt x="266" y="952"/>
                  </a:lnTo>
                  <a:lnTo>
                    <a:pt x="266" y="952"/>
                  </a:lnTo>
                  <a:lnTo>
                    <a:pt x="282" y="920"/>
                  </a:lnTo>
                  <a:lnTo>
                    <a:pt x="282" y="9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82" name="Freeform 13"/>
            <p:cNvSpPr>
              <a:spLocks/>
            </p:cNvSpPr>
            <p:nvPr/>
          </p:nvSpPr>
          <p:spPr bwMode="auto">
            <a:xfrm>
              <a:off x="7201336" y="2789273"/>
              <a:ext cx="200644" cy="181196"/>
            </a:xfrm>
            <a:custGeom>
              <a:avLst/>
              <a:gdLst>
                <a:gd name="T0" fmla="*/ 813 w 1211"/>
                <a:gd name="T1" fmla="*/ 1000 h 1105"/>
                <a:gd name="T2" fmla="*/ 843 w 1211"/>
                <a:gd name="T3" fmla="*/ 972 h 1105"/>
                <a:gd name="T4" fmla="*/ 887 w 1211"/>
                <a:gd name="T5" fmla="*/ 964 h 1105"/>
                <a:gd name="T6" fmla="*/ 867 w 1211"/>
                <a:gd name="T7" fmla="*/ 912 h 1105"/>
                <a:gd name="T8" fmla="*/ 877 w 1211"/>
                <a:gd name="T9" fmla="*/ 874 h 1105"/>
                <a:gd name="T10" fmla="*/ 923 w 1211"/>
                <a:gd name="T11" fmla="*/ 849 h 1105"/>
                <a:gd name="T12" fmla="*/ 964 w 1211"/>
                <a:gd name="T13" fmla="*/ 845 h 1105"/>
                <a:gd name="T14" fmla="*/ 990 w 1211"/>
                <a:gd name="T15" fmla="*/ 843 h 1105"/>
                <a:gd name="T16" fmla="*/ 1040 w 1211"/>
                <a:gd name="T17" fmla="*/ 789 h 1105"/>
                <a:gd name="T18" fmla="*/ 1078 w 1211"/>
                <a:gd name="T19" fmla="*/ 739 h 1105"/>
                <a:gd name="T20" fmla="*/ 1147 w 1211"/>
                <a:gd name="T21" fmla="*/ 650 h 1105"/>
                <a:gd name="T22" fmla="*/ 1088 w 1211"/>
                <a:gd name="T23" fmla="*/ 513 h 1105"/>
                <a:gd name="T24" fmla="*/ 1098 w 1211"/>
                <a:gd name="T25" fmla="*/ 487 h 1105"/>
                <a:gd name="T26" fmla="*/ 1169 w 1211"/>
                <a:gd name="T27" fmla="*/ 471 h 1105"/>
                <a:gd name="T28" fmla="*/ 1211 w 1211"/>
                <a:gd name="T29" fmla="*/ 427 h 1105"/>
                <a:gd name="T30" fmla="*/ 1187 w 1211"/>
                <a:gd name="T31" fmla="*/ 350 h 1105"/>
                <a:gd name="T32" fmla="*/ 1117 w 1211"/>
                <a:gd name="T33" fmla="*/ 314 h 1105"/>
                <a:gd name="T34" fmla="*/ 1046 w 1211"/>
                <a:gd name="T35" fmla="*/ 312 h 1105"/>
                <a:gd name="T36" fmla="*/ 1018 w 1211"/>
                <a:gd name="T37" fmla="*/ 308 h 1105"/>
                <a:gd name="T38" fmla="*/ 986 w 1211"/>
                <a:gd name="T39" fmla="*/ 264 h 1105"/>
                <a:gd name="T40" fmla="*/ 982 w 1211"/>
                <a:gd name="T41" fmla="*/ 201 h 1105"/>
                <a:gd name="T42" fmla="*/ 931 w 1211"/>
                <a:gd name="T43" fmla="*/ 145 h 1105"/>
                <a:gd name="T44" fmla="*/ 905 w 1211"/>
                <a:gd name="T45" fmla="*/ 111 h 1105"/>
                <a:gd name="T46" fmla="*/ 865 w 1211"/>
                <a:gd name="T47" fmla="*/ 47 h 1105"/>
                <a:gd name="T48" fmla="*/ 801 w 1211"/>
                <a:gd name="T49" fmla="*/ 47 h 1105"/>
                <a:gd name="T50" fmla="*/ 706 w 1211"/>
                <a:gd name="T51" fmla="*/ 55 h 1105"/>
                <a:gd name="T52" fmla="*/ 601 w 1211"/>
                <a:gd name="T53" fmla="*/ 32 h 1105"/>
                <a:gd name="T54" fmla="*/ 553 w 1211"/>
                <a:gd name="T55" fmla="*/ 4 h 1105"/>
                <a:gd name="T56" fmla="*/ 499 w 1211"/>
                <a:gd name="T57" fmla="*/ 24 h 1105"/>
                <a:gd name="T58" fmla="*/ 459 w 1211"/>
                <a:gd name="T59" fmla="*/ 55 h 1105"/>
                <a:gd name="T60" fmla="*/ 376 w 1211"/>
                <a:gd name="T61" fmla="*/ 201 h 1105"/>
                <a:gd name="T62" fmla="*/ 358 w 1211"/>
                <a:gd name="T63" fmla="*/ 206 h 1105"/>
                <a:gd name="T64" fmla="*/ 304 w 1211"/>
                <a:gd name="T65" fmla="*/ 248 h 1105"/>
                <a:gd name="T66" fmla="*/ 312 w 1211"/>
                <a:gd name="T67" fmla="*/ 312 h 1105"/>
                <a:gd name="T68" fmla="*/ 300 w 1211"/>
                <a:gd name="T69" fmla="*/ 364 h 1105"/>
                <a:gd name="T70" fmla="*/ 247 w 1211"/>
                <a:gd name="T71" fmla="*/ 391 h 1105"/>
                <a:gd name="T72" fmla="*/ 177 w 1211"/>
                <a:gd name="T73" fmla="*/ 403 h 1105"/>
                <a:gd name="T74" fmla="*/ 139 w 1211"/>
                <a:gd name="T75" fmla="*/ 455 h 1105"/>
                <a:gd name="T76" fmla="*/ 129 w 1211"/>
                <a:gd name="T77" fmla="*/ 652 h 1105"/>
                <a:gd name="T78" fmla="*/ 100 w 1211"/>
                <a:gd name="T79" fmla="*/ 696 h 1105"/>
                <a:gd name="T80" fmla="*/ 70 w 1211"/>
                <a:gd name="T81" fmla="*/ 700 h 1105"/>
                <a:gd name="T82" fmla="*/ 18 w 1211"/>
                <a:gd name="T83" fmla="*/ 717 h 1105"/>
                <a:gd name="T84" fmla="*/ 0 w 1211"/>
                <a:gd name="T85" fmla="*/ 757 h 1105"/>
                <a:gd name="T86" fmla="*/ 38 w 1211"/>
                <a:gd name="T87" fmla="*/ 835 h 1105"/>
                <a:gd name="T88" fmla="*/ 137 w 1211"/>
                <a:gd name="T89" fmla="*/ 863 h 1105"/>
                <a:gd name="T90" fmla="*/ 211 w 1211"/>
                <a:gd name="T91" fmla="*/ 888 h 1105"/>
                <a:gd name="T92" fmla="*/ 265 w 1211"/>
                <a:gd name="T93" fmla="*/ 922 h 1105"/>
                <a:gd name="T94" fmla="*/ 314 w 1211"/>
                <a:gd name="T95" fmla="*/ 910 h 1105"/>
                <a:gd name="T96" fmla="*/ 390 w 1211"/>
                <a:gd name="T97" fmla="*/ 916 h 1105"/>
                <a:gd name="T98" fmla="*/ 461 w 1211"/>
                <a:gd name="T99" fmla="*/ 952 h 1105"/>
                <a:gd name="T100" fmla="*/ 537 w 1211"/>
                <a:gd name="T101" fmla="*/ 960 h 1105"/>
                <a:gd name="T102" fmla="*/ 618 w 1211"/>
                <a:gd name="T103" fmla="*/ 988 h 1105"/>
                <a:gd name="T104" fmla="*/ 662 w 1211"/>
                <a:gd name="T105" fmla="*/ 1049 h 1105"/>
                <a:gd name="T106" fmla="*/ 724 w 1211"/>
                <a:gd name="T107" fmla="*/ 1073 h 1105"/>
                <a:gd name="T108" fmla="*/ 758 w 1211"/>
                <a:gd name="T109" fmla="*/ 1105 h 1105"/>
                <a:gd name="T110" fmla="*/ 795 w 1211"/>
                <a:gd name="T111" fmla="*/ 1037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1" h="1105">
                  <a:moveTo>
                    <a:pt x="795" y="1037"/>
                  </a:moveTo>
                  <a:lnTo>
                    <a:pt x="795" y="1037"/>
                  </a:lnTo>
                  <a:lnTo>
                    <a:pt x="809" y="1008"/>
                  </a:lnTo>
                  <a:lnTo>
                    <a:pt x="809" y="1008"/>
                  </a:lnTo>
                  <a:lnTo>
                    <a:pt x="813" y="1000"/>
                  </a:lnTo>
                  <a:lnTo>
                    <a:pt x="819" y="994"/>
                  </a:lnTo>
                  <a:lnTo>
                    <a:pt x="827" y="988"/>
                  </a:lnTo>
                  <a:lnTo>
                    <a:pt x="835" y="984"/>
                  </a:lnTo>
                  <a:lnTo>
                    <a:pt x="835" y="984"/>
                  </a:lnTo>
                  <a:lnTo>
                    <a:pt x="843" y="972"/>
                  </a:lnTo>
                  <a:lnTo>
                    <a:pt x="843" y="972"/>
                  </a:lnTo>
                  <a:lnTo>
                    <a:pt x="857" y="984"/>
                  </a:lnTo>
                  <a:lnTo>
                    <a:pt x="891" y="984"/>
                  </a:lnTo>
                  <a:lnTo>
                    <a:pt x="891" y="984"/>
                  </a:lnTo>
                  <a:lnTo>
                    <a:pt x="887" y="964"/>
                  </a:lnTo>
                  <a:lnTo>
                    <a:pt x="879" y="948"/>
                  </a:lnTo>
                  <a:lnTo>
                    <a:pt x="879" y="948"/>
                  </a:lnTo>
                  <a:lnTo>
                    <a:pt x="875" y="936"/>
                  </a:lnTo>
                  <a:lnTo>
                    <a:pt x="869" y="922"/>
                  </a:lnTo>
                  <a:lnTo>
                    <a:pt x="867" y="912"/>
                  </a:lnTo>
                  <a:lnTo>
                    <a:pt x="867" y="902"/>
                  </a:lnTo>
                  <a:lnTo>
                    <a:pt x="869" y="894"/>
                  </a:lnTo>
                  <a:lnTo>
                    <a:pt x="873" y="882"/>
                  </a:lnTo>
                  <a:lnTo>
                    <a:pt x="873" y="882"/>
                  </a:lnTo>
                  <a:lnTo>
                    <a:pt x="877" y="874"/>
                  </a:lnTo>
                  <a:lnTo>
                    <a:pt x="885" y="867"/>
                  </a:lnTo>
                  <a:lnTo>
                    <a:pt x="891" y="861"/>
                  </a:lnTo>
                  <a:lnTo>
                    <a:pt x="899" y="857"/>
                  </a:lnTo>
                  <a:lnTo>
                    <a:pt x="913" y="851"/>
                  </a:lnTo>
                  <a:lnTo>
                    <a:pt x="923" y="849"/>
                  </a:lnTo>
                  <a:lnTo>
                    <a:pt x="923" y="849"/>
                  </a:lnTo>
                  <a:lnTo>
                    <a:pt x="937" y="847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64" y="845"/>
                  </a:lnTo>
                  <a:lnTo>
                    <a:pt x="964" y="845"/>
                  </a:lnTo>
                  <a:lnTo>
                    <a:pt x="972" y="845"/>
                  </a:lnTo>
                  <a:lnTo>
                    <a:pt x="972" y="845"/>
                  </a:lnTo>
                  <a:lnTo>
                    <a:pt x="982" y="845"/>
                  </a:lnTo>
                  <a:lnTo>
                    <a:pt x="990" y="843"/>
                  </a:lnTo>
                  <a:lnTo>
                    <a:pt x="998" y="839"/>
                  </a:lnTo>
                  <a:lnTo>
                    <a:pt x="1006" y="833"/>
                  </a:lnTo>
                  <a:lnTo>
                    <a:pt x="1022" y="815"/>
                  </a:lnTo>
                  <a:lnTo>
                    <a:pt x="1040" y="789"/>
                  </a:lnTo>
                  <a:lnTo>
                    <a:pt x="1040" y="789"/>
                  </a:lnTo>
                  <a:lnTo>
                    <a:pt x="1050" y="771"/>
                  </a:lnTo>
                  <a:lnTo>
                    <a:pt x="1050" y="771"/>
                  </a:lnTo>
                  <a:lnTo>
                    <a:pt x="1062" y="755"/>
                  </a:lnTo>
                  <a:lnTo>
                    <a:pt x="1078" y="739"/>
                  </a:lnTo>
                  <a:lnTo>
                    <a:pt x="1078" y="739"/>
                  </a:lnTo>
                  <a:lnTo>
                    <a:pt x="1100" y="709"/>
                  </a:lnTo>
                  <a:lnTo>
                    <a:pt x="1100" y="709"/>
                  </a:lnTo>
                  <a:lnTo>
                    <a:pt x="1119" y="682"/>
                  </a:lnTo>
                  <a:lnTo>
                    <a:pt x="1147" y="650"/>
                  </a:lnTo>
                  <a:lnTo>
                    <a:pt x="1147" y="650"/>
                  </a:lnTo>
                  <a:lnTo>
                    <a:pt x="1127" y="608"/>
                  </a:lnTo>
                  <a:lnTo>
                    <a:pt x="1108" y="564"/>
                  </a:lnTo>
                  <a:lnTo>
                    <a:pt x="1108" y="564"/>
                  </a:lnTo>
                  <a:lnTo>
                    <a:pt x="1092" y="529"/>
                  </a:lnTo>
                  <a:lnTo>
                    <a:pt x="1088" y="513"/>
                  </a:lnTo>
                  <a:lnTo>
                    <a:pt x="1088" y="505"/>
                  </a:lnTo>
                  <a:lnTo>
                    <a:pt x="1090" y="497"/>
                  </a:lnTo>
                  <a:lnTo>
                    <a:pt x="1090" y="497"/>
                  </a:lnTo>
                  <a:lnTo>
                    <a:pt x="1094" y="493"/>
                  </a:lnTo>
                  <a:lnTo>
                    <a:pt x="1098" y="487"/>
                  </a:lnTo>
                  <a:lnTo>
                    <a:pt x="1115" y="481"/>
                  </a:lnTo>
                  <a:lnTo>
                    <a:pt x="1133" y="475"/>
                  </a:lnTo>
                  <a:lnTo>
                    <a:pt x="1151" y="473"/>
                  </a:lnTo>
                  <a:lnTo>
                    <a:pt x="1151" y="473"/>
                  </a:lnTo>
                  <a:lnTo>
                    <a:pt x="1169" y="471"/>
                  </a:lnTo>
                  <a:lnTo>
                    <a:pt x="1183" y="467"/>
                  </a:lnTo>
                  <a:lnTo>
                    <a:pt x="1195" y="459"/>
                  </a:lnTo>
                  <a:lnTo>
                    <a:pt x="1203" y="451"/>
                  </a:lnTo>
                  <a:lnTo>
                    <a:pt x="1209" y="441"/>
                  </a:lnTo>
                  <a:lnTo>
                    <a:pt x="1211" y="427"/>
                  </a:lnTo>
                  <a:lnTo>
                    <a:pt x="1211" y="413"/>
                  </a:lnTo>
                  <a:lnTo>
                    <a:pt x="1205" y="397"/>
                  </a:lnTo>
                  <a:lnTo>
                    <a:pt x="1205" y="397"/>
                  </a:lnTo>
                  <a:lnTo>
                    <a:pt x="1197" y="370"/>
                  </a:lnTo>
                  <a:lnTo>
                    <a:pt x="1187" y="350"/>
                  </a:lnTo>
                  <a:lnTo>
                    <a:pt x="1179" y="336"/>
                  </a:lnTo>
                  <a:lnTo>
                    <a:pt x="1169" y="326"/>
                  </a:lnTo>
                  <a:lnTo>
                    <a:pt x="1157" y="320"/>
                  </a:lnTo>
                  <a:lnTo>
                    <a:pt x="1141" y="316"/>
                  </a:lnTo>
                  <a:lnTo>
                    <a:pt x="1117" y="314"/>
                  </a:lnTo>
                  <a:lnTo>
                    <a:pt x="1090" y="314"/>
                  </a:lnTo>
                  <a:lnTo>
                    <a:pt x="1090" y="314"/>
                  </a:lnTo>
                  <a:lnTo>
                    <a:pt x="1048" y="312"/>
                  </a:lnTo>
                  <a:lnTo>
                    <a:pt x="1048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30" y="312"/>
                  </a:lnTo>
                  <a:lnTo>
                    <a:pt x="1018" y="308"/>
                  </a:lnTo>
                  <a:lnTo>
                    <a:pt x="1008" y="304"/>
                  </a:lnTo>
                  <a:lnTo>
                    <a:pt x="998" y="296"/>
                  </a:lnTo>
                  <a:lnTo>
                    <a:pt x="992" y="288"/>
                  </a:lnTo>
                  <a:lnTo>
                    <a:pt x="988" y="276"/>
                  </a:lnTo>
                  <a:lnTo>
                    <a:pt x="986" y="264"/>
                  </a:lnTo>
                  <a:lnTo>
                    <a:pt x="986" y="250"/>
                  </a:lnTo>
                  <a:lnTo>
                    <a:pt x="986" y="250"/>
                  </a:lnTo>
                  <a:lnTo>
                    <a:pt x="986" y="232"/>
                  </a:lnTo>
                  <a:lnTo>
                    <a:pt x="984" y="216"/>
                  </a:lnTo>
                  <a:lnTo>
                    <a:pt x="982" y="201"/>
                  </a:lnTo>
                  <a:lnTo>
                    <a:pt x="976" y="187"/>
                  </a:lnTo>
                  <a:lnTo>
                    <a:pt x="968" y="175"/>
                  </a:lnTo>
                  <a:lnTo>
                    <a:pt x="958" y="163"/>
                  </a:lnTo>
                  <a:lnTo>
                    <a:pt x="945" y="153"/>
                  </a:lnTo>
                  <a:lnTo>
                    <a:pt x="931" y="145"/>
                  </a:lnTo>
                  <a:lnTo>
                    <a:pt x="931" y="145"/>
                  </a:lnTo>
                  <a:lnTo>
                    <a:pt x="923" y="139"/>
                  </a:lnTo>
                  <a:lnTo>
                    <a:pt x="915" y="131"/>
                  </a:lnTo>
                  <a:lnTo>
                    <a:pt x="905" y="111"/>
                  </a:lnTo>
                  <a:lnTo>
                    <a:pt x="905" y="111"/>
                  </a:lnTo>
                  <a:lnTo>
                    <a:pt x="891" y="77"/>
                  </a:lnTo>
                  <a:lnTo>
                    <a:pt x="885" y="65"/>
                  </a:lnTo>
                  <a:lnTo>
                    <a:pt x="879" y="57"/>
                  </a:lnTo>
                  <a:lnTo>
                    <a:pt x="873" y="51"/>
                  </a:lnTo>
                  <a:lnTo>
                    <a:pt x="865" y="47"/>
                  </a:lnTo>
                  <a:lnTo>
                    <a:pt x="857" y="45"/>
                  </a:lnTo>
                  <a:lnTo>
                    <a:pt x="845" y="43"/>
                  </a:lnTo>
                  <a:lnTo>
                    <a:pt x="845" y="43"/>
                  </a:lnTo>
                  <a:lnTo>
                    <a:pt x="825" y="45"/>
                  </a:lnTo>
                  <a:lnTo>
                    <a:pt x="801" y="47"/>
                  </a:lnTo>
                  <a:lnTo>
                    <a:pt x="801" y="47"/>
                  </a:lnTo>
                  <a:lnTo>
                    <a:pt x="752" y="51"/>
                  </a:lnTo>
                  <a:lnTo>
                    <a:pt x="730" y="53"/>
                  </a:lnTo>
                  <a:lnTo>
                    <a:pt x="706" y="55"/>
                  </a:lnTo>
                  <a:lnTo>
                    <a:pt x="706" y="55"/>
                  </a:lnTo>
                  <a:lnTo>
                    <a:pt x="670" y="53"/>
                  </a:lnTo>
                  <a:lnTo>
                    <a:pt x="652" y="49"/>
                  </a:lnTo>
                  <a:lnTo>
                    <a:pt x="634" y="45"/>
                  </a:lnTo>
                  <a:lnTo>
                    <a:pt x="616" y="40"/>
                  </a:lnTo>
                  <a:lnTo>
                    <a:pt x="601" y="32"/>
                  </a:lnTo>
                  <a:lnTo>
                    <a:pt x="583" y="22"/>
                  </a:lnTo>
                  <a:lnTo>
                    <a:pt x="567" y="10"/>
                  </a:lnTo>
                  <a:lnTo>
                    <a:pt x="567" y="10"/>
                  </a:lnTo>
                  <a:lnTo>
                    <a:pt x="561" y="6"/>
                  </a:lnTo>
                  <a:lnTo>
                    <a:pt x="553" y="4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29" y="10"/>
                  </a:lnTo>
                  <a:lnTo>
                    <a:pt x="515" y="18"/>
                  </a:lnTo>
                  <a:lnTo>
                    <a:pt x="499" y="24"/>
                  </a:lnTo>
                  <a:lnTo>
                    <a:pt x="481" y="26"/>
                  </a:lnTo>
                  <a:lnTo>
                    <a:pt x="481" y="26"/>
                  </a:lnTo>
                  <a:lnTo>
                    <a:pt x="473" y="36"/>
                  </a:lnTo>
                  <a:lnTo>
                    <a:pt x="465" y="45"/>
                  </a:lnTo>
                  <a:lnTo>
                    <a:pt x="459" y="55"/>
                  </a:lnTo>
                  <a:lnTo>
                    <a:pt x="453" y="65"/>
                  </a:lnTo>
                  <a:lnTo>
                    <a:pt x="453" y="65"/>
                  </a:lnTo>
                  <a:lnTo>
                    <a:pt x="438" y="101"/>
                  </a:lnTo>
                  <a:lnTo>
                    <a:pt x="418" y="135"/>
                  </a:lnTo>
                  <a:lnTo>
                    <a:pt x="376" y="201"/>
                  </a:lnTo>
                  <a:lnTo>
                    <a:pt x="376" y="201"/>
                  </a:lnTo>
                  <a:lnTo>
                    <a:pt x="372" y="203"/>
                  </a:lnTo>
                  <a:lnTo>
                    <a:pt x="368" y="205"/>
                  </a:lnTo>
                  <a:lnTo>
                    <a:pt x="358" y="206"/>
                  </a:lnTo>
                  <a:lnTo>
                    <a:pt x="358" y="206"/>
                  </a:lnTo>
                  <a:lnTo>
                    <a:pt x="340" y="214"/>
                  </a:lnTo>
                  <a:lnTo>
                    <a:pt x="324" y="220"/>
                  </a:lnTo>
                  <a:lnTo>
                    <a:pt x="314" y="228"/>
                  </a:lnTo>
                  <a:lnTo>
                    <a:pt x="308" y="236"/>
                  </a:lnTo>
                  <a:lnTo>
                    <a:pt x="304" y="248"/>
                  </a:lnTo>
                  <a:lnTo>
                    <a:pt x="302" y="262"/>
                  </a:lnTo>
                  <a:lnTo>
                    <a:pt x="304" y="278"/>
                  </a:lnTo>
                  <a:lnTo>
                    <a:pt x="310" y="300"/>
                  </a:lnTo>
                  <a:lnTo>
                    <a:pt x="310" y="300"/>
                  </a:lnTo>
                  <a:lnTo>
                    <a:pt x="312" y="312"/>
                  </a:lnTo>
                  <a:lnTo>
                    <a:pt x="312" y="324"/>
                  </a:lnTo>
                  <a:lnTo>
                    <a:pt x="312" y="334"/>
                  </a:lnTo>
                  <a:lnTo>
                    <a:pt x="310" y="344"/>
                  </a:lnTo>
                  <a:lnTo>
                    <a:pt x="306" y="354"/>
                  </a:lnTo>
                  <a:lnTo>
                    <a:pt x="300" y="364"/>
                  </a:lnTo>
                  <a:lnTo>
                    <a:pt x="292" y="372"/>
                  </a:lnTo>
                  <a:lnTo>
                    <a:pt x="283" y="377"/>
                  </a:lnTo>
                  <a:lnTo>
                    <a:pt x="283" y="377"/>
                  </a:lnTo>
                  <a:lnTo>
                    <a:pt x="265" y="385"/>
                  </a:lnTo>
                  <a:lnTo>
                    <a:pt x="247" y="391"/>
                  </a:lnTo>
                  <a:lnTo>
                    <a:pt x="227" y="395"/>
                  </a:lnTo>
                  <a:lnTo>
                    <a:pt x="209" y="397"/>
                  </a:lnTo>
                  <a:lnTo>
                    <a:pt x="209" y="397"/>
                  </a:lnTo>
                  <a:lnTo>
                    <a:pt x="191" y="399"/>
                  </a:lnTo>
                  <a:lnTo>
                    <a:pt x="177" y="403"/>
                  </a:lnTo>
                  <a:lnTo>
                    <a:pt x="165" y="409"/>
                  </a:lnTo>
                  <a:lnTo>
                    <a:pt x="155" y="417"/>
                  </a:lnTo>
                  <a:lnTo>
                    <a:pt x="149" y="427"/>
                  </a:lnTo>
                  <a:lnTo>
                    <a:pt x="143" y="439"/>
                  </a:lnTo>
                  <a:lnTo>
                    <a:pt x="139" y="455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31" y="638"/>
                  </a:lnTo>
                  <a:lnTo>
                    <a:pt x="131" y="638"/>
                  </a:lnTo>
                  <a:lnTo>
                    <a:pt x="129" y="652"/>
                  </a:lnTo>
                  <a:lnTo>
                    <a:pt x="127" y="664"/>
                  </a:lnTo>
                  <a:lnTo>
                    <a:pt x="123" y="676"/>
                  </a:lnTo>
                  <a:lnTo>
                    <a:pt x="117" y="684"/>
                  </a:lnTo>
                  <a:lnTo>
                    <a:pt x="110" y="690"/>
                  </a:lnTo>
                  <a:lnTo>
                    <a:pt x="100" y="696"/>
                  </a:lnTo>
                  <a:lnTo>
                    <a:pt x="86" y="698"/>
                  </a:lnTo>
                  <a:lnTo>
                    <a:pt x="72" y="700"/>
                  </a:lnTo>
                  <a:lnTo>
                    <a:pt x="72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52" y="702"/>
                  </a:lnTo>
                  <a:lnTo>
                    <a:pt x="34" y="707"/>
                  </a:lnTo>
                  <a:lnTo>
                    <a:pt x="18" y="717"/>
                  </a:lnTo>
                  <a:lnTo>
                    <a:pt x="12" y="723"/>
                  </a:lnTo>
                  <a:lnTo>
                    <a:pt x="6" y="729"/>
                  </a:lnTo>
                  <a:lnTo>
                    <a:pt x="6" y="729"/>
                  </a:lnTo>
                  <a:lnTo>
                    <a:pt x="2" y="743"/>
                  </a:lnTo>
                  <a:lnTo>
                    <a:pt x="0" y="757"/>
                  </a:lnTo>
                  <a:lnTo>
                    <a:pt x="2" y="773"/>
                  </a:lnTo>
                  <a:lnTo>
                    <a:pt x="8" y="789"/>
                  </a:lnTo>
                  <a:lnTo>
                    <a:pt x="16" y="805"/>
                  </a:lnTo>
                  <a:lnTo>
                    <a:pt x="26" y="821"/>
                  </a:lnTo>
                  <a:lnTo>
                    <a:pt x="38" y="835"/>
                  </a:lnTo>
                  <a:lnTo>
                    <a:pt x="50" y="847"/>
                  </a:lnTo>
                  <a:lnTo>
                    <a:pt x="50" y="847"/>
                  </a:lnTo>
                  <a:lnTo>
                    <a:pt x="80" y="849"/>
                  </a:lnTo>
                  <a:lnTo>
                    <a:pt x="110" y="855"/>
                  </a:lnTo>
                  <a:lnTo>
                    <a:pt x="137" y="863"/>
                  </a:lnTo>
                  <a:lnTo>
                    <a:pt x="163" y="872"/>
                  </a:lnTo>
                  <a:lnTo>
                    <a:pt x="163" y="872"/>
                  </a:lnTo>
                  <a:lnTo>
                    <a:pt x="201" y="884"/>
                  </a:lnTo>
                  <a:lnTo>
                    <a:pt x="201" y="884"/>
                  </a:lnTo>
                  <a:lnTo>
                    <a:pt x="211" y="888"/>
                  </a:lnTo>
                  <a:lnTo>
                    <a:pt x="221" y="894"/>
                  </a:lnTo>
                  <a:lnTo>
                    <a:pt x="233" y="904"/>
                  </a:lnTo>
                  <a:lnTo>
                    <a:pt x="243" y="916"/>
                  </a:lnTo>
                  <a:lnTo>
                    <a:pt x="243" y="916"/>
                  </a:lnTo>
                  <a:lnTo>
                    <a:pt x="265" y="922"/>
                  </a:lnTo>
                  <a:lnTo>
                    <a:pt x="265" y="922"/>
                  </a:lnTo>
                  <a:lnTo>
                    <a:pt x="275" y="916"/>
                  </a:lnTo>
                  <a:lnTo>
                    <a:pt x="284" y="914"/>
                  </a:lnTo>
                  <a:lnTo>
                    <a:pt x="284" y="914"/>
                  </a:lnTo>
                  <a:lnTo>
                    <a:pt x="314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66" y="910"/>
                  </a:lnTo>
                  <a:lnTo>
                    <a:pt x="390" y="916"/>
                  </a:lnTo>
                  <a:lnTo>
                    <a:pt x="410" y="922"/>
                  </a:lnTo>
                  <a:lnTo>
                    <a:pt x="426" y="932"/>
                  </a:lnTo>
                  <a:lnTo>
                    <a:pt x="426" y="932"/>
                  </a:lnTo>
                  <a:lnTo>
                    <a:pt x="444" y="944"/>
                  </a:lnTo>
                  <a:lnTo>
                    <a:pt x="461" y="952"/>
                  </a:lnTo>
                  <a:lnTo>
                    <a:pt x="477" y="956"/>
                  </a:lnTo>
                  <a:lnTo>
                    <a:pt x="497" y="958"/>
                  </a:lnTo>
                  <a:lnTo>
                    <a:pt x="497" y="958"/>
                  </a:lnTo>
                  <a:lnTo>
                    <a:pt x="515" y="958"/>
                  </a:lnTo>
                  <a:lnTo>
                    <a:pt x="537" y="960"/>
                  </a:lnTo>
                  <a:lnTo>
                    <a:pt x="561" y="964"/>
                  </a:lnTo>
                  <a:lnTo>
                    <a:pt x="585" y="970"/>
                  </a:lnTo>
                  <a:lnTo>
                    <a:pt x="597" y="974"/>
                  </a:lnTo>
                  <a:lnTo>
                    <a:pt x="609" y="982"/>
                  </a:lnTo>
                  <a:lnTo>
                    <a:pt x="618" y="988"/>
                  </a:lnTo>
                  <a:lnTo>
                    <a:pt x="630" y="998"/>
                  </a:lnTo>
                  <a:lnTo>
                    <a:pt x="638" y="1008"/>
                  </a:lnTo>
                  <a:lnTo>
                    <a:pt x="648" y="1020"/>
                  </a:lnTo>
                  <a:lnTo>
                    <a:pt x="656" y="1034"/>
                  </a:lnTo>
                  <a:lnTo>
                    <a:pt x="662" y="1049"/>
                  </a:lnTo>
                  <a:lnTo>
                    <a:pt x="662" y="1049"/>
                  </a:lnTo>
                  <a:lnTo>
                    <a:pt x="670" y="1053"/>
                  </a:lnTo>
                  <a:lnTo>
                    <a:pt x="670" y="1053"/>
                  </a:lnTo>
                  <a:lnTo>
                    <a:pt x="700" y="1061"/>
                  </a:lnTo>
                  <a:lnTo>
                    <a:pt x="724" y="1073"/>
                  </a:lnTo>
                  <a:lnTo>
                    <a:pt x="734" y="1079"/>
                  </a:lnTo>
                  <a:lnTo>
                    <a:pt x="742" y="1087"/>
                  </a:lnTo>
                  <a:lnTo>
                    <a:pt x="752" y="1097"/>
                  </a:lnTo>
                  <a:lnTo>
                    <a:pt x="758" y="1105"/>
                  </a:lnTo>
                  <a:lnTo>
                    <a:pt x="758" y="1105"/>
                  </a:lnTo>
                  <a:lnTo>
                    <a:pt x="774" y="1085"/>
                  </a:lnTo>
                  <a:lnTo>
                    <a:pt x="774" y="1085"/>
                  </a:lnTo>
                  <a:lnTo>
                    <a:pt x="780" y="1075"/>
                  </a:lnTo>
                  <a:lnTo>
                    <a:pt x="785" y="1063"/>
                  </a:lnTo>
                  <a:lnTo>
                    <a:pt x="795" y="1037"/>
                  </a:lnTo>
                  <a:lnTo>
                    <a:pt x="795" y="10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83" name="Freeform 14"/>
            <p:cNvSpPr>
              <a:spLocks/>
            </p:cNvSpPr>
            <p:nvPr/>
          </p:nvSpPr>
          <p:spPr bwMode="auto">
            <a:xfrm>
              <a:off x="7145666" y="2614472"/>
              <a:ext cx="180596" cy="172505"/>
            </a:xfrm>
            <a:custGeom>
              <a:avLst/>
              <a:gdLst>
                <a:gd name="T0" fmla="*/ 24 w 1090"/>
                <a:gd name="T1" fmla="*/ 219 h 1052"/>
                <a:gd name="T2" fmla="*/ 14 w 1090"/>
                <a:gd name="T3" fmla="*/ 276 h 1052"/>
                <a:gd name="T4" fmla="*/ 62 w 1090"/>
                <a:gd name="T5" fmla="*/ 334 h 1052"/>
                <a:gd name="T6" fmla="*/ 54 w 1090"/>
                <a:gd name="T7" fmla="*/ 372 h 1052"/>
                <a:gd name="T8" fmla="*/ 10 w 1090"/>
                <a:gd name="T9" fmla="*/ 432 h 1052"/>
                <a:gd name="T10" fmla="*/ 6 w 1090"/>
                <a:gd name="T11" fmla="*/ 523 h 1052"/>
                <a:gd name="T12" fmla="*/ 46 w 1090"/>
                <a:gd name="T13" fmla="*/ 579 h 1052"/>
                <a:gd name="T14" fmla="*/ 94 w 1090"/>
                <a:gd name="T15" fmla="*/ 630 h 1052"/>
                <a:gd name="T16" fmla="*/ 94 w 1090"/>
                <a:gd name="T17" fmla="*/ 672 h 1052"/>
                <a:gd name="T18" fmla="*/ 52 w 1090"/>
                <a:gd name="T19" fmla="*/ 730 h 1052"/>
                <a:gd name="T20" fmla="*/ 48 w 1090"/>
                <a:gd name="T21" fmla="*/ 760 h 1052"/>
                <a:gd name="T22" fmla="*/ 88 w 1090"/>
                <a:gd name="T23" fmla="*/ 770 h 1052"/>
                <a:gd name="T24" fmla="*/ 155 w 1090"/>
                <a:gd name="T25" fmla="*/ 811 h 1052"/>
                <a:gd name="T26" fmla="*/ 207 w 1090"/>
                <a:gd name="T27" fmla="*/ 805 h 1052"/>
                <a:gd name="T28" fmla="*/ 239 w 1090"/>
                <a:gd name="T29" fmla="*/ 819 h 1052"/>
                <a:gd name="T30" fmla="*/ 304 w 1090"/>
                <a:gd name="T31" fmla="*/ 883 h 1052"/>
                <a:gd name="T32" fmla="*/ 390 w 1090"/>
                <a:gd name="T33" fmla="*/ 931 h 1052"/>
                <a:gd name="T34" fmla="*/ 418 w 1090"/>
                <a:gd name="T35" fmla="*/ 927 h 1052"/>
                <a:gd name="T36" fmla="*/ 459 w 1090"/>
                <a:gd name="T37" fmla="*/ 903 h 1052"/>
                <a:gd name="T38" fmla="*/ 515 w 1090"/>
                <a:gd name="T39" fmla="*/ 923 h 1052"/>
                <a:gd name="T40" fmla="*/ 613 w 1090"/>
                <a:gd name="T41" fmla="*/ 978 h 1052"/>
                <a:gd name="T42" fmla="*/ 636 w 1090"/>
                <a:gd name="T43" fmla="*/ 1010 h 1052"/>
                <a:gd name="T44" fmla="*/ 688 w 1090"/>
                <a:gd name="T45" fmla="*/ 1036 h 1052"/>
                <a:gd name="T46" fmla="*/ 742 w 1090"/>
                <a:gd name="T47" fmla="*/ 1034 h 1052"/>
                <a:gd name="T48" fmla="*/ 787 w 1090"/>
                <a:gd name="T49" fmla="*/ 1042 h 1052"/>
                <a:gd name="T50" fmla="*/ 831 w 1090"/>
                <a:gd name="T51" fmla="*/ 1048 h 1052"/>
                <a:gd name="T52" fmla="*/ 861 w 1090"/>
                <a:gd name="T53" fmla="*/ 1014 h 1052"/>
                <a:gd name="T54" fmla="*/ 889 w 1090"/>
                <a:gd name="T55" fmla="*/ 901 h 1052"/>
                <a:gd name="T56" fmla="*/ 895 w 1090"/>
                <a:gd name="T57" fmla="*/ 839 h 1052"/>
                <a:gd name="T58" fmla="*/ 962 w 1090"/>
                <a:gd name="T59" fmla="*/ 756 h 1052"/>
                <a:gd name="T60" fmla="*/ 931 w 1090"/>
                <a:gd name="T61" fmla="*/ 678 h 1052"/>
                <a:gd name="T62" fmla="*/ 974 w 1090"/>
                <a:gd name="T63" fmla="*/ 608 h 1052"/>
                <a:gd name="T64" fmla="*/ 1042 w 1090"/>
                <a:gd name="T65" fmla="*/ 509 h 1052"/>
                <a:gd name="T66" fmla="*/ 1072 w 1090"/>
                <a:gd name="T67" fmla="*/ 443 h 1052"/>
                <a:gd name="T68" fmla="*/ 1066 w 1090"/>
                <a:gd name="T69" fmla="*/ 402 h 1052"/>
                <a:gd name="T70" fmla="*/ 1060 w 1090"/>
                <a:gd name="T71" fmla="*/ 358 h 1052"/>
                <a:gd name="T72" fmla="*/ 980 w 1090"/>
                <a:gd name="T73" fmla="*/ 300 h 1052"/>
                <a:gd name="T74" fmla="*/ 895 w 1090"/>
                <a:gd name="T75" fmla="*/ 255 h 1052"/>
                <a:gd name="T76" fmla="*/ 853 w 1090"/>
                <a:gd name="T77" fmla="*/ 203 h 1052"/>
                <a:gd name="T78" fmla="*/ 847 w 1090"/>
                <a:gd name="T79" fmla="*/ 155 h 1052"/>
                <a:gd name="T80" fmla="*/ 809 w 1090"/>
                <a:gd name="T81" fmla="*/ 137 h 1052"/>
                <a:gd name="T82" fmla="*/ 692 w 1090"/>
                <a:gd name="T83" fmla="*/ 117 h 1052"/>
                <a:gd name="T84" fmla="*/ 624 w 1090"/>
                <a:gd name="T85" fmla="*/ 70 h 1052"/>
                <a:gd name="T86" fmla="*/ 493 w 1090"/>
                <a:gd name="T87" fmla="*/ 42 h 1052"/>
                <a:gd name="T88" fmla="*/ 398 w 1090"/>
                <a:gd name="T89" fmla="*/ 2 h 1052"/>
                <a:gd name="T90" fmla="*/ 344 w 1090"/>
                <a:gd name="T91" fmla="*/ 6 h 1052"/>
                <a:gd name="T92" fmla="*/ 245 w 1090"/>
                <a:gd name="T93" fmla="*/ 54 h 1052"/>
                <a:gd name="T94" fmla="*/ 211 w 1090"/>
                <a:gd name="T95" fmla="*/ 96 h 1052"/>
                <a:gd name="T96" fmla="*/ 177 w 1090"/>
                <a:gd name="T97" fmla="*/ 109 h 1052"/>
                <a:gd name="T98" fmla="*/ 121 w 1090"/>
                <a:gd name="T99" fmla="*/ 98 h 1052"/>
                <a:gd name="T100" fmla="*/ 94 w 1090"/>
                <a:gd name="T101" fmla="*/ 106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052">
                  <a:moveTo>
                    <a:pt x="74" y="133"/>
                  </a:moveTo>
                  <a:lnTo>
                    <a:pt x="74" y="133"/>
                  </a:lnTo>
                  <a:lnTo>
                    <a:pt x="58" y="163"/>
                  </a:lnTo>
                  <a:lnTo>
                    <a:pt x="42" y="191"/>
                  </a:lnTo>
                  <a:lnTo>
                    <a:pt x="24" y="219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8" y="257"/>
                  </a:lnTo>
                  <a:lnTo>
                    <a:pt x="10" y="267"/>
                  </a:lnTo>
                  <a:lnTo>
                    <a:pt x="14" y="276"/>
                  </a:lnTo>
                  <a:lnTo>
                    <a:pt x="20" y="284"/>
                  </a:lnTo>
                  <a:lnTo>
                    <a:pt x="20" y="284"/>
                  </a:lnTo>
                  <a:lnTo>
                    <a:pt x="40" y="304"/>
                  </a:lnTo>
                  <a:lnTo>
                    <a:pt x="52" y="320"/>
                  </a:lnTo>
                  <a:lnTo>
                    <a:pt x="62" y="334"/>
                  </a:lnTo>
                  <a:lnTo>
                    <a:pt x="64" y="340"/>
                  </a:lnTo>
                  <a:lnTo>
                    <a:pt x="64" y="346"/>
                  </a:lnTo>
                  <a:lnTo>
                    <a:pt x="64" y="352"/>
                  </a:lnTo>
                  <a:lnTo>
                    <a:pt x="62" y="358"/>
                  </a:lnTo>
                  <a:lnTo>
                    <a:pt x="54" y="372"/>
                  </a:lnTo>
                  <a:lnTo>
                    <a:pt x="42" y="390"/>
                  </a:lnTo>
                  <a:lnTo>
                    <a:pt x="22" y="412"/>
                  </a:lnTo>
                  <a:lnTo>
                    <a:pt x="22" y="412"/>
                  </a:lnTo>
                  <a:lnTo>
                    <a:pt x="16" y="422"/>
                  </a:lnTo>
                  <a:lnTo>
                    <a:pt x="10" y="432"/>
                  </a:lnTo>
                  <a:lnTo>
                    <a:pt x="6" y="441"/>
                  </a:lnTo>
                  <a:lnTo>
                    <a:pt x="4" y="453"/>
                  </a:lnTo>
                  <a:lnTo>
                    <a:pt x="0" y="475"/>
                  </a:lnTo>
                  <a:lnTo>
                    <a:pt x="2" y="499"/>
                  </a:lnTo>
                  <a:lnTo>
                    <a:pt x="6" y="523"/>
                  </a:lnTo>
                  <a:lnTo>
                    <a:pt x="16" y="545"/>
                  </a:lnTo>
                  <a:lnTo>
                    <a:pt x="22" y="555"/>
                  </a:lnTo>
                  <a:lnTo>
                    <a:pt x="28" y="565"/>
                  </a:lnTo>
                  <a:lnTo>
                    <a:pt x="36" y="573"/>
                  </a:lnTo>
                  <a:lnTo>
                    <a:pt x="46" y="579"/>
                  </a:lnTo>
                  <a:lnTo>
                    <a:pt x="46" y="579"/>
                  </a:lnTo>
                  <a:lnTo>
                    <a:pt x="68" y="597"/>
                  </a:lnTo>
                  <a:lnTo>
                    <a:pt x="84" y="614"/>
                  </a:lnTo>
                  <a:lnTo>
                    <a:pt x="90" y="622"/>
                  </a:lnTo>
                  <a:lnTo>
                    <a:pt x="94" y="630"/>
                  </a:lnTo>
                  <a:lnTo>
                    <a:pt x="96" y="638"/>
                  </a:lnTo>
                  <a:lnTo>
                    <a:pt x="98" y="646"/>
                  </a:lnTo>
                  <a:lnTo>
                    <a:pt x="98" y="654"/>
                  </a:lnTo>
                  <a:lnTo>
                    <a:pt x="96" y="662"/>
                  </a:lnTo>
                  <a:lnTo>
                    <a:pt x="94" y="672"/>
                  </a:lnTo>
                  <a:lnTo>
                    <a:pt x="90" y="680"/>
                  </a:lnTo>
                  <a:lnTo>
                    <a:pt x="76" y="700"/>
                  </a:lnTo>
                  <a:lnTo>
                    <a:pt x="58" y="722"/>
                  </a:lnTo>
                  <a:lnTo>
                    <a:pt x="58" y="722"/>
                  </a:lnTo>
                  <a:lnTo>
                    <a:pt x="52" y="730"/>
                  </a:lnTo>
                  <a:lnTo>
                    <a:pt x="46" y="738"/>
                  </a:lnTo>
                  <a:lnTo>
                    <a:pt x="44" y="746"/>
                  </a:lnTo>
                  <a:lnTo>
                    <a:pt x="44" y="754"/>
                  </a:lnTo>
                  <a:lnTo>
                    <a:pt x="44" y="754"/>
                  </a:lnTo>
                  <a:lnTo>
                    <a:pt x="48" y="760"/>
                  </a:lnTo>
                  <a:lnTo>
                    <a:pt x="56" y="764"/>
                  </a:lnTo>
                  <a:lnTo>
                    <a:pt x="66" y="768"/>
                  </a:lnTo>
                  <a:lnTo>
                    <a:pt x="76" y="770"/>
                  </a:lnTo>
                  <a:lnTo>
                    <a:pt x="76" y="770"/>
                  </a:lnTo>
                  <a:lnTo>
                    <a:pt x="88" y="770"/>
                  </a:lnTo>
                  <a:lnTo>
                    <a:pt x="88" y="770"/>
                  </a:lnTo>
                  <a:lnTo>
                    <a:pt x="114" y="768"/>
                  </a:lnTo>
                  <a:lnTo>
                    <a:pt x="143" y="766"/>
                  </a:lnTo>
                  <a:lnTo>
                    <a:pt x="143" y="766"/>
                  </a:lnTo>
                  <a:lnTo>
                    <a:pt x="155" y="811"/>
                  </a:lnTo>
                  <a:lnTo>
                    <a:pt x="155" y="811"/>
                  </a:lnTo>
                  <a:lnTo>
                    <a:pt x="161" y="799"/>
                  </a:lnTo>
                  <a:lnTo>
                    <a:pt x="161" y="799"/>
                  </a:lnTo>
                  <a:lnTo>
                    <a:pt x="183" y="803"/>
                  </a:lnTo>
                  <a:lnTo>
                    <a:pt x="207" y="805"/>
                  </a:lnTo>
                  <a:lnTo>
                    <a:pt x="219" y="807"/>
                  </a:lnTo>
                  <a:lnTo>
                    <a:pt x="227" y="811"/>
                  </a:lnTo>
                  <a:lnTo>
                    <a:pt x="235" y="815"/>
                  </a:lnTo>
                  <a:lnTo>
                    <a:pt x="239" y="819"/>
                  </a:lnTo>
                  <a:lnTo>
                    <a:pt x="239" y="819"/>
                  </a:lnTo>
                  <a:lnTo>
                    <a:pt x="245" y="831"/>
                  </a:lnTo>
                  <a:lnTo>
                    <a:pt x="251" y="841"/>
                  </a:lnTo>
                  <a:lnTo>
                    <a:pt x="267" y="857"/>
                  </a:lnTo>
                  <a:lnTo>
                    <a:pt x="285" y="871"/>
                  </a:lnTo>
                  <a:lnTo>
                    <a:pt x="304" y="883"/>
                  </a:lnTo>
                  <a:lnTo>
                    <a:pt x="344" y="903"/>
                  </a:lnTo>
                  <a:lnTo>
                    <a:pt x="364" y="915"/>
                  </a:lnTo>
                  <a:lnTo>
                    <a:pt x="382" y="927"/>
                  </a:lnTo>
                  <a:lnTo>
                    <a:pt x="382" y="927"/>
                  </a:lnTo>
                  <a:lnTo>
                    <a:pt x="390" y="931"/>
                  </a:lnTo>
                  <a:lnTo>
                    <a:pt x="400" y="931"/>
                  </a:lnTo>
                  <a:lnTo>
                    <a:pt x="400" y="931"/>
                  </a:lnTo>
                  <a:lnTo>
                    <a:pt x="410" y="931"/>
                  </a:lnTo>
                  <a:lnTo>
                    <a:pt x="414" y="929"/>
                  </a:lnTo>
                  <a:lnTo>
                    <a:pt x="418" y="927"/>
                  </a:lnTo>
                  <a:lnTo>
                    <a:pt x="418" y="927"/>
                  </a:lnTo>
                  <a:lnTo>
                    <a:pt x="428" y="915"/>
                  </a:lnTo>
                  <a:lnTo>
                    <a:pt x="440" y="909"/>
                  </a:lnTo>
                  <a:lnTo>
                    <a:pt x="450" y="903"/>
                  </a:lnTo>
                  <a:lnTo>
                    <a:pt x="459" y="903"/>
                  </a:lnTo>
                  <a:lnTo>
                    <a:pt x="459" y="903"/>
                  </a:lnTo>
                  <a:lnTo>
                    <a:pt x="473" y="905"/>
                  </a:lnTo>
                  <a:lnTo>
                    <a:pt x="487" y="909"/>
                  </a:lnTo>
                  <a:lnTo>
                    <a:pt x="515" y="923"/>
                  </a:lnTo>
                  <a:lnTo>
                    <a:pt x="515" y="923"/>
                  </a:lnTo>
                  <a:lnTo>
                    <a:pt x="543" y="937"/>
                  </a:lnTo>
                  <a:lnTo>
                    <a:pt x="573" y="950"/>
                  </a:lnTo>
                  <a:lnTo>
                    <a:pt x="573" y="950"/>
                  </a:lnTo>
                  <a:lnTo>
                    <a:pt x="601" y="968"/>
                  </a:lnTo>
                  <a:lnTo>
                    <a:pt x="613" y="978"/>
                  </a:lnTo>
                  <a:lnTo>
                    <a:pt x="619" y="982"/>
                  </a:lnTo>
                  <a:lnTo>
                    <a:pt x="622" y="988"/>
                  </a:lnTo>
                  <a:lnTo>
                    <a:pt x="622" y="988"/>
                  </a:lnTo>
                  <a:lnTo>
                    <a:pt x="628" y="1000"/>
                  </a:lnTo>
                  <a:lnTo>
                    <a:pt x="636" y="1010"/>
                  </a:lnTo>
                  <a:lnTo>
                    <a:pt x="646" y="1018"/>
                  </a:lnTo>
                  <a:lnTo>
                    <a:pt x="654" y="1024"/>
                  </a:lnTo>
                  <a:lnTo>
                    <a:pt x="664" y="1030"/>
                  </a:lnTo>
                  <a:lnTo>
                    <a:pt x="676" y="1034"/>
                  </a:lnTo>
                  <a:lnTo>
                    <a:pt x="688" y="1036"/>
                  </a:lnTo>
                  <a:lnTo>
                    <a:pt x="700" y="1036"/>
                  </a:lnTo>
                  <a:lnTo>
                    <a:pt x="700" y="1036"/>
                  </a:lnTo>
                  <a:lnTo>
                    <a:pt x="708" y="1036"/>
                  </a:lnTo>
                  <a:lnTo>
                    <a:pt x="708" y="1036"/>
                  </a:lnTo>
                  <a:lnTo>
                    <a:pt x="742" y="1034"/>
                  </a:lnTo>
                  <a:lnTo>
                    <a:pt x="742" y="1034"/>
                  </a:lnTo>
                  <a:lnTo>
                    <a:pt x="766" y="1036"/>
                  </a:lnTo>
                  <a:lnTo>
                    <a:pt x="778" y="1038"/>
                  </a:lnTo>
                  <a:lnTo>
                    <a:pt x="787" y="1042"/>
                  </a:lnTo>
                  <a:lnTo>
                    <a:pt x="787" y="1042"/>
                  </a:lnTo>
                  <a:lnTo>
                    <a:pt x="803" y="1050"/>
                  </a:lnTo>
                  <a:lnTo>
                    <a:pt x="817" y="1052"/>
                  </a:lnTo>
                  <a:lnTo>
                    <a:pt x="817" y="1052"/>
                  </a:lnTo>
                  <a:lnTo>
                    <a:pt x="825" y="1050"/>
                  </a:lnTo>
                  <a:lnTo>
                    <a:pt x="831" y="1048"/>
                  </a:lnTo>
                  <a:lnTo>
                    <a:pt x="837" y="1046"/>
                  </a:lnTo>
                  <a:lnTo>
                    <a:pt x="843" y="1040"/>
                  </a:lnTo>
                  <a:lnTo>
                    <a:pt x="853" y="1028"/>
                  </a:lnTo>
                  <a:lnTo>
                    <a:pt x="861" y="1014"/>
                  </a:lnTo>
                  <a:lnTo>
                    <a:pt x="861" y="1014"/>
                  </a:lnTo>
                  <a:lnTo>
                    <a:pt x="905" y="940"/>
                  </a:lnTo>
                  <a:lnTo>
                    <a:pt x="905" y="940"/>
                  </a:lnTo>
                  <a:lnTo>
                    <a:pt x="897" y="927"/>
                  </a:lnTo>
                  <a:lnTo>
                    <a:pt x="893" y="913"/>
                  </a:lnTo>
                  <a:lnTo>
                    <a:pt x="889" y="901"/>
                  </a:lnTo>
                  <a:lnTo>
                    <a:pt x="887" y="887"/>
                  </a:lnTo>
                  <a:lnTo>
                    <a:pt x="887" y="875"/>
                  </a:lnTo>
                  <a:lnTo>
                    <a:pt x="887" y="863"/>
                  </a:lnTo>
                  <a:lnTo>
                    <a:pt x="891" y="851"/>
                  </a:lnTo>
                  <a:lnTo>
                    <a:pt x="895" y="839"/>
                  </a:lnTo>
                  <a:lnTo>
                    <a:pt x="905" y="817"/>
                  </a:lnTo>
                  <a:lnTo>
                    <a:pt x="921" y="795"/>
                  </a:lnTo>
                  <a:lnTo>
                    <a:pt x="941" y="775"/>
                  </a:lnTo>
                  <a:lnTo>
                    <a:pt x="962" y="756"/>
                  </a:lnTo>
                  <a:lnTo>
                    <a:pt x="962" y="756"/>
                  </a:lnTo>
                  <a:lnTo>
                    <a:pt x="952" y="742"/>
                  </a:lnTo>
                  <a:lnTo>
                    <a:pt x="943" y="726"/>
                  </a:lnTo>
                  <a:lnTo>
                    <a:pt x="937" y="710"/>
                  </a:lnTo>
                  <a:lnTo>
                    <a:pt x="933" y="694"/>
                  </a:lnTo>
                  <a:lnTo>
                    <a:pt x="931" y="678"/>
                  </a:lnTo>
                  <a:lnTo>
                    <a:pt x="935" y="662"/>
                  </a:lnTo>
                  <a:lnTo>
                    <a:pt x="941" y="646"/>
                  </a:lnTo>
                  <a:lnTo>
                    <a:pt x="952" y="632"/>
                  </a:lnTo>
                  <a:lnTo>
                    <a:pt x="952" y="632"/>
                  </a:lnTo>
                  <a:lnTo>
                    <a:pt x="974" y="608"/>
                  </a:lnTo>
                  <a:lnTo>
                    <a:pt x="1000" y="589"/>
                  </a:lnTo>
                  <a:lnTo>
                    <a:pt x="1050" y="547"/>
                  </a:lnTo>
                  <a:lnTo>
                    <a:pt x="1050" y="547"/>
                  </a:lnTo>
                  <a:lnTo>
                    <a:pt x="1044" y="527"/>
                  </a:lnTo>
                  <a:lnTo>
                    <a:pt x="1042" y="509"/>
                  </a:lnTo>
                  <a:lnTo>
                    <a:pt x="1042" y="495"/>
                  </a:lnTo>
                  <a:lnTo>
                    <a:pt x="1044" y="481"/>
                  </a:lnTo>
                  <a:lnTo>
                    <a:pt x="1050" y="469"/>
                  </a:lnTo>
                  <a:lnTo>
                    <a:pt x="1060" y="457"/>
                  </a:lnTo>
                  <a:lnTo>
                    <a:pt x="1072" y="443"/>
                  </a:lnTo>
                  <a:lnTo>
                    <a:pt x="1090" y="432"/>
                  </a:lnTo>
                  <a:lnTo>
                    <a:pt x="1090" y="432"/>
                  </a:lnTo>
                  <a:lnTo>
                    <a:pt x="1074" y="414"/>
                  </a:lnTo>
                  <a:lnTo>
                    <a:pt x="1068" y="406"/>
                  </a:lnTo>
                  <a:lnTo>
                    <a:pt x="1066" y="402"/>
                  </a:lnTo>
                  <a:lnTo>
                    <a:pt x="1066" y="398"/>
                  </a:lnTo>
                  <a:lnTo>
                    <a:pt x="1066" y="398"/>
                  </a:lnTo>
                  <a:lnTo>
                    <a:pt x="1064" y="376"/>
                  </a:lnTo>
                  <a:lnTo>
                    <a:pt x="1062" y="366"/>
                  </a:lnTo>
                  <a:lnTo>
                    <a:pt x="1060" y="358"/>
                  </a:lnTo>
                  <a:lnTo>
                    <a:pt x="1052" y="344"/>
                  </a:lnTo>
                  <a:lnTo>
                    <a:pt x="1040" y="334"/>
                  </a:lnTo>
                  <a:lnTo>
                    <a:pt x="1026" y="324"/>
                  </a:lnTo>
                  <a:lnTo>
                    <a:pt x="1012" y="316"/>
                  </a:lnTo>
                  <a:lnTo>
                    <a:pt x="980" y="300"/>
                  </a:lnTo>
                  <a:lnTo>
                    <a:pt x="980" y="300"/>
                  </a:lnTo>
                  <a:lnTo>
                    <a:pt x="945" y="282"/>
                  </a:lnTo>
                  <a:lnTo>
                    <a:pt x="909" y="263"/>
                  </a:lnTo>
                  <a:lnTo>
                    <a:pt x="909" y="263"/>
                  </a:lnTo>
                  <a:lnTo>
                    <a:pt x="895" y="255"/>
                  </a:lnTo>
                  <a:lnTo>
                    <a:pt x="885" y="247"/>
                  </a:lnTo>
                  <a:lnTo>
                    <a:pt x="873" y="237"/>
                  </a:lnTo>
                  <a:lnTo>
                    <a:pt x="865" y="227"/>
                  </a:lnTo>
                  <a:lnTo>
                    <a:pt x="857" y="215"/>
                  </a:lnTo>
                  <a:lnTo>
                    <a:pt x="853" y="203"/>
                  </a:lnTo>
                  <a:lnTo>
                    <a:pt x="849" y="187"/>
                  </a:lnTo>
                  <a:lnTo>
                    <a:pt x="849" y="171"/>
                  </a:lnTo>
                  <a:lnTo>
                    <a:pt x="849" y="171"/>
                  </a:lnTo>
                  <a:lnTo>
                    <a:pt x="849" y="161"/>
                  </a:lnTo>
                  <a:lnTo>
                    <a:pt x="847" y="155"/>
                  </a:lnTo>
                  <a:lnTo>
                    <a:pt x="843" y="149"/>
                  </a:lnTo>
                  <a:lnTo>
                    <a:pt x="837" y="145"/>
                  </a:lnTo>
                  <a:lnTo>
                    <a:pt x="831" y="141"/>
                  </a:lnTo>
                  <a:lnTo>
                    <a:pt x="825" y="139"/>
                  </a:lnTo>
                  <a:lnTo>
                    <a:pt x="809" y="137"/>
                  </a:lnTo>
                  <a:lnTo>
                    <a:pt x="809" y="137"/>
                  </a:lnTo>
                  <a:lnTo>
                    <a:pt x="762" y="133"/>
                  </a:lnTo>
                  <a:lnTo>
                    <a:pt x="738" y="129"/>
                  </a:lnTo>
                  <a:lnTo>
                    <a:pt x="714" y="123"/>
                  </a:lnTo>
                  <a:lnTo>
                    <a:pt x="692" y="117"/>
                  </a:lnTo>
                  <a:lnTo>
                    <a:pt x="672" y="106"/>
                  </a:lnTo>
                  <a:lnTo>
                    <a:pt x="650" y="94"/>
                  </a:lnTo>
                  <a:lnTo>
                    <a:pt x="632" y="76"/>
                  </a:lnTo>
                  <a:lnTo>
                    <a:pt x="632" y="76"/>
                  </a:lnTo>
                  <a:lnTo>
                    <a:pt x="624" y="70"/>
                  </a:lnTo>
                  <a:lnTo>
                    <a:pt x="615" y="64"/>
                  </a:lnTo>
                  <a:lnTo>
                    <a:pt x="593" y="58"/>
                  </a:lnTo>
                  <a:lnTo>
                    <a:pt x="593" y="58"/>
                  </a:lnTo>
                  <a:lnTo>
                    <a:pt x="543" y="50"/>
                  </a:lnTo>
                  <a:lnTo>
                    <a:pt x="493" y="42"/>
                  </a:lnTo>
                  <a:lnTo>
                    <a:pt x="469" y="36"/>
                  </a:lnTo>
                  <a:lnTo>
                    <a:pt x="446" y="28"/>
                  </a:lnTo>
                  <a:lnTo>
                    <a:pt x="422" y="18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392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66" y="2"/>
                  </a:lnTo>
                  <a:lnTo>
                    <a:pt x="344" y="6"/>
                  </a:lnTo>
                  <a:lnTo>
                    <a:pt x="320" y="14"/>
                  </a:lnTo>
                  <a:lnTo>
                    <a:pt x="298" y="22"/>
                  </a:lnTo>
                  <a:lnTo>
                    <a:pt x="277" y="32"/>
                  </a:lnTo>
                  <a:lnTo>
                    <a:pt x="259" y="44"/>
                  </a:lnTo>
                  <a:lnTo>
                    <a:pt x="245" y="54"/>
                  </a:lnTo>
                  <a:lnTo>
                    <a:pt x="235" y="64"/>
                  </a:lnTo>
                  <a:lnTo>
                    <a:pt x="235" y="64"/>
                  </a:lnTo>
                  <a:lnTo>
                    <a:pt x="225" y="82"/>
                  </a:lnTo>
                  <a:lnTo>
                    <a:pt x="217" y="90"/>
                  </a:lnTo>
                  <a:lnTo>
                    <a:pt x="211" y="96"/>
                  </a:lnTo>
                  <a:lnTo>
                    <a:pt x="203" y="102"/>
                  </a:lnTo>
                  <a:lnTo>
                    <a:pt x="195" y="106"/>
                  </a:lnTo>
                  <a:lnTo>
                    <a:pt x="185" y="108"/>
                  </a:lnTo>
                  <a:lnTo>
                    <a:pt x="177" y="109"/>
                  </a:lnTo>
                  <a:lnTo>
                    <a:pt x="177" y="109"/>
                  </a:lnTo>
                  <a:lnTo>
                    <a:pt x="163" y="108"/>
                  </a:lnTo>
                  <a:lnTo>
                    <a:pt x="147" y="102"/>
                  </a:lnTo>
                  <a:lnTo>
                    <a:pt x="147" y="102"/>
                  </a:lnTo>
                  <a:lnTo>
                    <a:pt x="133" y="98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4" y="98"/>
                  </a:lnTo>
                  <a:lnTo>
                    <a:pt x="106" y="100"/>
                  </a:lnTo>
                  <a:lnTo>
                    <a:pt x="100" y="102"/>
                  </a:lnTo>
                  <a:lnTo>
                    <a:pt x="94" y="106"/>
                  </a:lnTo>
                  <a:lnTo>
                    <a:pt x="82" y="117"/>
                  </a:lnTo>
                  <a:lnTo>
                    <a:pt x="74" y="133"/>
                  </a:lnTo>
                  <a:lnTo>
                    <a:pt x="74" y="1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84" name="Freeform 15"/>
            <p:cNvSpPr>
              <a:spLocks/>
            </p:cNvSpPr>
            <p:nvPr/>
          </p:nvSpPr>
          <p:spPr bwMode="auto">
            <a:xfrm>
              <a:off x="7447709" y="2976372"/>
              <a:ext cx="180596" cy="214483"/>
            </a:xfrm>
            <a:custGeom>
              <a:avLst/>
              <a:gdLst>
                <a:gd name="T0" fmla="*/ 249 w 1090"/>
                <a:gd name="T1" fmla="*/ 151 h 1308"/>
                <a:gd name="T2" fmla="*/ 161 w 1090"/>
                <a:gd name="T3" fmla="*/ 248 h 1308"/>
                <a:gd name="T4" fmla="*/ 96 w 1090"/>
                <a:gd name="T5" fmla="*/ 296 h 1308"/>
                <a:gd name="T6" fmla="*/ 50 w 1090"/>
                <a:gd name="T7" fmla="*/ 338 h 1308"/>
                <a:gd name="T8" fmla="*/ 0 w 1090"/>
                <a:gd name="T9" fmla="*/ 386 h 1308"/>
                <a:gd name="T10" fmla="*/ 8 w 1090"/>
                <a:gd name="T11" fmla="*/ 405 h 1308"/>
                <a:gd name="T12" fmla="*/ 22 w 1090"/>
                <a:gd name="T13" fmla="*/ 501 h 1308"/>
                <a:gd name="T14" fmla="*/ 34 w 1090"/>
                <a:gd name="T15" fmla="*/ 586 h 1308"/>
                <a:gd name="T16" fmla="*/ 42 w 1090"/>
                <a:gd name="T17" fmla="*/ 654 h 1308"/>
                <a:gd name="T18" fmla="*/ 44 w 1090"/>
                <a:gd name="T19" fmla="*/ 670 h 1308"/>
                <a:gd name="T20" fmla="*/ 48 w 1090"/>
                <a:gd name="T21" fmla="*/ 722 h 1308"/>
                <a:gd name="T22" fmla="*/ 96 w 1090"/>
                <a:gd name="T23" fmla="*/ 847 h 1308"/>
                <a:gd name="T24" fmla="*/ 141 w 1090"/>
                <a:gd name="T25" fmla="*/ 966 h 1308"/>
                <a:gd name="T26" fmla="*/ 151 w 1090"/>
                <a:gd name="T27" fmla="*/ 1020 h 1308"/>
                <a:gd name="T28" fmla="*/ 187 w 1090"/>
                <a:gd name="T29" fmla="*/ 1034 h 1308"/>
                <a:gd name="T30" fmla="*/ 283 w 1090"/>
                <a:gd name="T31" fmla="*/ 1042 h 1308"/>
                <a:gd name="T32" fmla="*/ 402 w 1090"/>
                <a:gd name="T33" fmla="*/ 1083 h 1308"/>
                <a:gd name="T34" fmla="*/ 461 w 1090"/>
                <a:gd name="T35" fmla="*/ 1141 h 1308"/>
                <a:gd name="T36" fmla="*/ 487 w 1090"/>
                <a:gd name="T37" fmla="*/ 1177 h 1308"/>
                <a:gd name="T38" fmla="*/ 654 w 1090"/>
                <a:gd name="T39" fmla="*/ 1250 h 1308"/>
                <a:gd name="T40" fmla="*/ 813 w 1090"/>
                <a:gd name="T41" fmla="*/ 1308 h 1308"/>
                <a:gd name="T42" fmla="*/ 845 w 1090"/>
                <a:gd name="T43" fmla="*/ 1300 h 1308"/>
                <a:gd name="T44" fmla="*/ 853 w 1090"/>
                <a:gd name="T45" fmla="*/ 1278 h 1308"/>
                <a:gd name="T46" fmla="*/ 843 w 1090"/>
                <a:gd name="T47" fmla="*/ 1244 h 1308"/>
                <a:gd name="T48" fmla="*/ 805 w 1090"/>
                <a:gd name="T49" fmla="*/ 1225 h 1308"/>
                <a:gd name="T50" fmla="*/ 764 w 1090"/>
                <a:gd name="T51" fmla="*/ 1171 h 1308"/>
                <a:gd name="T52" fmla="*/ 762 w 1090"/>
                <a:gd name="T53" fmla="*/ 1117 h 1308"/>
                <a:gd name="T54" fmla="*/ 762 w 1090"/>
                <a:gd name="T55" fmla="*/ 1032 h 1308"/>
                <a:gd name="T56" fmla="*/ 740 w 1090"/>
                <a:gd name="T57" fmla="*/ 950 h 1308"/>
                <a:gd name="T58" fmla="*/ 744 w 1090"/>
                <a:gd name="T59" fmla="*/ 889 h 1308"/>
                <a:gd name="T60" fmla="*/ 885 w 1090"/>
                <a:gd name="T61" fmla="*/ 664 h 1308"/>
                <a:gd name="T62" fmla="*/ 1090 w 1090"/>
                <a:gd name="T63" fmla="*/ 380 h 1308"/>
                <a:gd name="T64" fmla="*/ 1030 w 1090"/>
                <a:gd name="T65" fmla="*/ 334 h 1308"/>
                <a:gd name="T66" fmla="*/ 992 w 1090"/>
                <a:gd name="T67" fmla="*/ 322 h 1308"/>
                <a:gd name="T68" fmla="*/ 943 w 1090"/>
                <a:gd name="T69" fmla="*/ 324 h 1308"/>
                <a:gd name="T70" fmla="*/ 923 w 1090"/>
                <a:gd name="T71" fmla="*/ 336 h 1308"/>
                <a:gd name="T72" fmla="*/ 883 w 1090"/>
                <a:gd name="T73" fmla="*/ 372 h 1308"/>
                <a:gd name="T74" fmla="*/ 837 w 1090"/>
                <a:gd name="T75" fmla="*/ 380 h 1308"/>
                <a:gd name="T76" fmla="*/ 690 w 1090"/>
                <a:gd name="T77" fmla="*/ 362 h 1308"/>
                <a:gd name="T78" fmla="*/ 571 w 1090"/>
                <a:gd name="T79" fmla="*/ 338 h 1308"/>
                <a:gd name="T80" fmla="*/ 539 w 1090"/>
                <a:gd name="T81" fmla="*/ 304 h 1308"/>
                <a:gd name="T82" fmla="*/ 551 w 1090"/>
                <a:gd name="T83" fmla="*/ 248 h 1308"/>
                <a:gd name="T84" fmla="*/ 573 w 1090"/>
                <a:gd name="T85" fmla="*/ 221 h 1308"/>
                <a:gd name="T86" fmla="*/ 624 w 1090"/>
                <a:gd name="T87" fmla="*/ 173 h 1308"/>
                <a:gd name="T88" fmla="*/ 551 w 1090"/>
                <a:gd name="T89" fmla="*/ 137 h 1308"/>
                <a:gd name="T90" fmla="*/ 487 w 1090"/>
                <a:gd name="T91" fmla="*/ 117 h 1308"/>
                <a:gd name="T92" fmla="*/ 461 w 1090"/>
                <a:gd name="T93" fmla="*/ 58 h 1308"/>
                <a:gd name="T94" fmla="*/ 446 w 1090"/>
                <a:gd name="T95" fmla="*/ 10 h 1308"/>
                <a:gd name="T96" fmla="*/ 428 w 1090"/>
                <a:gd name="T97" fmla="*/ 0 h 1308"/>
                <a:gd name="T98" fmla="*/ 354 w 1090"/>
                <a:gd name="T99" fmla="*/ 22 h 1308"/>
                <a:gd name="T100" fmla="*/ 318 w 1090"/>
                <a:gd name="T101" fmla="*/ 65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308">
                  <a:moveTo>
                    <a:pt x="296" y="95"/>
                  </a:moveTo>
                  <a:lnTo>
                    <a:pt x="296" y="95"/>
                  </a:lnTo>
                  <a:lnTo>
                    <a:pt x="273" y="123"/>
                  </a:lnTo>
                  <a:lnTo>
                    <a:pt x="249" y="151"/>
                  </a:lnTo>
                  <a:lnTo>
                    <a:pt x="249" y="151"/>
                  </a:lnTo>
                  <a:lnTo>
                    <a:pt x="217" y="191"/>
                  </a:lnTo>
                  <a:lnTo>
                    <a:pt x="181" y="228"/>
                  </a:lnTo>
                  <a:lnTo>
                    <a:pt x="161" y="248"/>
                  </a:lnTo>
                  <a:lnTo>
                    <a:pt x="141" y="264"/>
                  </a:lnTo>
                  <a:lnTo>
                    <a:pt x="120" y="280"/>
                  </a:lnTo>
                  <a:lnTo>
                    <a:pt x="96" y="296"/>
                  </a:lnTo>
                  <a:lnTo>
                    <a:pt x="96" y="296"/>
                  </a:lnTo>
                  <a:lnTo>
                    <a:pt x="84" y="304"/>
                  </a:lnTo>
                  <a:lnTo>
                    <a:pt x="74" y="314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36" y="356"/>
                  </a:lnTo>
                  <a:lnTo>
                    <a:pt x="18" y="374"/>
                  </a:lnTo>
                  <a:lnTo>
                    <a:pt x="18" y="374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0" y="388"/>
                  </a:lnTo>
                  <a:lnTo>
                    <a:pt x="8" y="405"/>
                  </a:lnTo>
                  <a:lnTo>
                    <a:pt x="14" y="429"/>
                  </a:lnTo>
                  <a:lnTo>
                    <a:pt x="14" y="429"/>
                  </a:lnTo>
                  <a:lnTo>
                    <a:pt x="18" y="465"/>
                  </a:lnTo>
                  <a:lnTo>
                    <a:pt x="22" y="501"/>
                  </a:lnTo>
                  <a:lnTo>
                    <a:pt x="22" y="501"/>
                  </a:lnTo>
                  <a:lnTo>
                    <a:pt x="28" y="557"/>
                  </a:lnTo>
                  <a:lnTo>
                    <a:pt x="28" y="557"/>
                  </a:lnTo>
                  <a:lnTo>
                    <a:pt x="34" y="586"/>
                  </a:lnTo>
                  <a:lnTo>
                    <a:pt x="34" y="586"/>
                  </a:lnTo>
                  <a:lnTo>
                    <a:pt x="40" y="618"/>
                  </a:lnTo>
                  <a:lnTo>
                    <a:pt x="42" y="636"/>
                  </a:lnTo>
                  <a:lnTo>
                    <a:pt x="42" y="654"/>
                  </a:lnTo>
                  <a:lnTo>
                    <a:pt x="42" y="654"/>
                  </a:lnTo>
                  <a:lnTo>
                    <a:pt x="42" y="662"/>
                  </a:lnTo>
                  <a:lnTo>
                    <a:pt x="42" y="662"/>
                  </a:lnTo>
                  <a:lnTo>
                    <a:pt x="44" y="670"/>
                  </a:lnTo>
                  <a:lnTo>
                    <a:pt x="42" y="678"/>
                  </a:lnTo>
                  <a:lnTo>
                    <a:pt x="42" y="678"/>
                  </a:lnTo>
                  <a:lnTo>
                    <a:pt x="44" y="700"/>
                  </a:lnTo>
                  <a:lnTo>
                    <a:pt x="48" y="722"/>
                  </a:lnTo>
                  <a:lnTo>
                    <a:pt x="54" y="741"/>
                  </a:lnTo>
                  <a:lnTo>
                    <a:pt x="60" y="763"/>
                  </a:lnTo>
                  <a:lnTo>
                    <a:pt x="76" y="805"/>
                  </a:lnTo>
                  <a:lnTo>
                    <a:pt x="96" y="847"/>
                  </a:lnTo>
                  <a:lnTo>
                    <a:pt x="96" y="847"/>
                  </a:lnTo>
                  <a:lnTo>
                    <a:pt x="112" y="885"/>
                  </a:lnTo>
                  <a:lnTo>
                    <a:pt x="127" y="924"/>
                  </a:lnTo>
                  <a:lnTo>
                    <a:pt x="141" y="966"/>
                  </a:lnTo>
                  <a:lnTo>
                    <a:pt x="147" y="986"/>
                  </a:lnTo>
                  <a:lnTo>
                    <a:pt x="151" y="1008"/>
                  </a:lnTo>
                  <a:lnTo>
                    <a:pt x="151" y="1008"/>
                  </a:lnTo>
                  <a:lnTo>
                    <a:pt x="151" y="1020"/>
                  </a:lnTo>
                  <a:lnTo>
                    <a:pt x="151" y="1020"/>
                  </a:lnTo>
                  <a:lnTo>
                    <a:pt x="157" y="1024"/>
                  </a:lnTo>
                  <a:lnTo>
                    <a:pt x="165" y="1028"/>
                  </a:lnTo>
                  <a:lnTo>
                    <a:pt x="187" y="1034"/>
                  </a:lnTo>
                  <a:lnTo>
                    <a:pt x="213" y="1036"/>
                  </a:lnTo>
                  <a:lnTo>
                    <a:pt x="251" y="1038"/>
                  </a:lnTo>
                  <a:lnTo>
                    <a:pt x="251" y="1038"/>
                  </a:lnTo>
                  <a:lnTo>
                    <a:pt x="283" y="1042"/>
                  </a:lnTo>
                  <a:lnTo>
                    <a:pt x="314" y="1048"/>
                  </a:lnTo>
                  <a:lnTo>
                    <a:pt x="346" y="1056"/>
                  </a:lnTo>
                  <a:lnTo>
                    <a:pt x="376" y="1067"/>
                  </a:lnTo>
                  <a:lnTo>
                    <a:pt x="402" y="1083"/>
                  </a:lnTo>
                  <a:lnTo>
                    <a:pt x="428" y="1103"/>
                  </a:lnTo>
                  <a:lnTo>
                    <a:pt x="440" y="1115"/>
                  </a:lnTo>
                  <a:lnTo>
                    <a:pt x="452" y="1127"/>
                  </a:lnTo>
                  <a:lnTo>
                    <a:pt x="461" y="1141"/>
                  </a:lnTo>
                  <a:lnTo>
                    <a:pt x="471" y="1157"/>
                  </a:lnTo>
                  <a:lnTo>
                    <a:pt x="471" y="1157"/>
                  </a:lnTo>
                  <a:lnTo>
                    <a:pt x="479" y="1167"/>
                  </a:lnTo>
                  <a:lnTo>
                    <a:pt x="487" y="1177"/>
                  </a:lnTo>
                  <a:lnTo>
                    <a:pt x="497" y="1185"/>
                  </a:lnTo>
                  <a:lnTo>
                    <a:pt x="509" y="1191"/>
                  </a:lnTo>
                  <a:lnTo>
                    <a:pt x="509" y="1191"/>
                  </a:lnTo>
                  <a:lnTo>
                    <a:pt x="654" y="1250"/>
                  </a:lnTo>
                  <a:lnTo>
                    <a:pt x="801" y="1306"/>
                  </a:lnTo>
                  <a:lnTo>
                    <a:pt x="801" y="1306"/>
                  </a:lnTo>
                  <a:lnTo>
                    <a:pt x="807" y="1306"/>
                  </a:lnTo>
                  <a:lnTo>
                    <a:pt x="813" y="1308"/>
                  </a:lnTo>
                  <a:lnTo>
                    <a:pt x="813" y="1308"/>
                  </a:lnTo>
                  <a:lnTo>
                    <a:pt x="825" y="1306"/>
                  </a:lnTo>
                  <a:lnTo>
                    <a:pt x="837" y="1304"/>
                  </a:lnTo>
                  <a:lnTo>
                    <a:pt x="845" y="1300"/>
                  </a:lnTo>
                  <a:lnTo>
                    <a:pt x="849" y="1296"/>
                  </a:lnTo>
                  <a:lnTo>
                    <a:pt x="849" y="1296"/>
                  </a:lnTo>
                  <a:lnTo>
                    <a:pt x="853" y="1286"/>
                  </a:lnTo>
                  <a:lnTo>
                    <a:pt x="853" y="1278"/>
                  </a:lnTo>
                  <a:lnTo>
                    <a:pt x="855" y="1268"/>
                  </a:lnTo>
                  <a:lnTo>
                    <a:pt x="853" y="1260"/>
                  </a:lnTo>
                  <a:lnTo>
                    <a:pt x="849" y="1252"/>
                  </a:lnTo>
                  <a:lnTo>
                    <a:pt x="843" y="1244"/>
                  </a:lnTo>
                  <a:lnTo>
                    <a:pt x="835" y="1238"/>
                  </a:lnTo>
                  <a:lnTo>
                    <a:pt x="823" y="1234"/>
                  </a:lnTo>
                  <a:lnTo>
                    <a:pt x="823" y="1234"/>
                  </a:lnTo>
                  <a:lnTo>
                    <a:pt x="805" y="1225"/>
                  </a:lnTo>
                  <a:lnTo>
                    <a:pt x="789" y="1215"/>
                  </a:lnTo>
                  <a:lnTo>
                    <a:pt x="780" y="1201"/>
                  </a:lnTo>
                  <a:lnTo>
                    <a:pt x="770" y="1187"/>
                  </a:lnTo>
                  <a:lnTo>
                    <a:pt x="764" y="1171"/>
                  </a:lnTo>
                  <a:lnTo>
                    <a:pt x="762" y="1153"/>
                  </a:lnTo>
                  <a:lnTo>
                    <a:pt x="760" y="1135"/>
                  </a:lnTo>
                  <a:lnTo>
                    <a:pt x="762" y="1117"/>
                  </a:lnTo>
                  <a:lnTo>
                    <a:pt x="762" y="1117"/>
                  </a:lnTo>
                  <a:lnTo>
                    <a:pt x="764" y="1095"/>
                  </a:lnTo>
                  <a:lnTo>
                    <a:pt x="764" y="1073"/>
                  </a:lnTo>
                  <a:lnTo>
                    <a:pt x="764" y="1054"/>
                  </a:lnTo>
                  <a:lnTo>
                    <a:pt x="762" y="1032"/>
                  </a:lnTo>
                  <a:lnTo>
                    <a:pt x="758" y="1012"/>
                  </a:lnTo>
                  <a:lnTo>
                    <a:pt x="754" y="990"/>
                  </a:lnTo>
                  <a:lnTo>
                    <a:pt x="740" y="950"/>
                  </a:lnTo>
                  <a:lnTo>
                    <a:pt x="740" y="950"/>
                  </a:lnTo>
                  <a:lnTo>
                    <a:pt x="736" y="934"/>
                  </a:lnTo>
                  <a:lnTo>
                    <a:pt x="736" y="918"/>
                  </a:lnTo>
                  <a:lnTo>
                    <a:pt x="740" y="902"/>
                  </a:lnTo>
                  <a:lnTo>
                    <a:pt x="744" y="889"/>
                  </a:lnTo>
                  <a:lnTo>
                    <a:pt x="744" y="889"/>
                  </a:lnTo>
                  <a:lnTo>
                    <a:pt x="813" y="775"/>
                  </a:lnTo>
                  <a:lnTo>
                    <a:pt x="849" y="720"/>
                  </a:lnTo>
                  <a:lnTo>
                    <a:pt x="885" y="664"/>
                  </a:lnTo>
                  <a:lnTo>
                    <a:pt x="885" y="664"/>
                  </a:lnTo>
                  <a:lnTo>
                    <a:pt x="935" y="592"/>
                  </a:lnTo>
                  <a:lnTo>
                    <a:pt x="984" y="523"/>
                  </a:lnTo>
                  <a:lnTo>
                    <a:pt x="1090" y="380"/>
                  </a:lnTo>
                  <a:lnTo>
                    <a:pt x="1090" y="380"/>
                  </a:lnTo>
                  <a:lnTo>
                    <a:pt x="1070" y="364"/>
                  </a:lnTo>
                  <a:lnTo>
                    <a:pt x="1050" y="348"/>
                  </a:lnTo>
                  <a:lnTo>
                    <a:pt x="1030" y="334"/>
                  </a:lnTo>
                  <a:lnTo>
                    <a:pt x="1020" y="330"/>
                  </a:lnTo>
                  <a:lnTo>
                    <a:pt x="1008" y="326"/>
                  </a:lnTo>
                  <a:lnTo>
                    <a:pt x="1008" y="326"/>
                  </a:lnTo>
                  <a:lnTo>
                    <a:pt x="992" y="322"/>
                  </a:lnTo>
                  <a:lnTo>
                    <a:pt x="972" y="320"/>
                  </a:lnTo>
                  <a:lnTo>
                    <a:pt x="972" y="320"/>
                  </a:lnTo>
                  <a:lnTo>
                    <a:pt x="956" y="322"/>
                  </a:lnTo>
                  <a:lnTo>
                    <a:pt x="943" y="324"/>
                  </a:lnTo>
                  <a:lnTo>
                    <a:pt x="931" y="330"/>
                  </a:lnTo>
                  <a:lnTo>
                    <a:pt x="927" y="332"/>
                  </a:lnTo>
                  <a:lnTo>
                    <a:pt x="923" y="336"/>
                  </a:lnTo>
                  <a:lnTo>
                    <a:pt x="923" y="336"/>
                  </a:lnTo>
                  <a:lnTo>
                    <a:pt x="913" y="348"/>
                  </a:lnTo>
                  <a:lnTo>
                    <a:pt x="903" y="358"/>
                  </a:lnTo>
                  <a:lnTo>
                    <a:pt x="893" y="366"/>
                  </a:lnTo>
                  <a:lnTo>
                    <a:pt x="883" y="372"/>
                  </a:lnTo>
                  <a:lnTo>
                    <a:pt x="871" y="376"/>
                  </a:lnTo>
                  <a:lnTo>
                    <a:pt x="861" y="378"/>
                  </a:lnTo>
                  <a:lnTo>
                    <a:pt x="837" y="380"/>
                  </a:lnTo>
                  <a:lnTo>
                    <a:pt x="837" y="380"/>
                  </a:lnTo>
                  <a:lnTo>
                    <a:pt x="817" y="380"/>
                  </a:lnTo>
                  <a:lnTo>
                    <a:pt x="795" y="376"/>
                  </a:lnTo>
                  <a:lnTo>
                    <a:pt x="795" y="376"/>
                  </a:lnTo>
                  <a:lnTo>
                    <a:pt x="690" y="362"/>
                  </a:lnTo>
                  <a:lnTo>
                    <a:pt x="638" y="354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71" y="338"/>
                  </a:lnTo>
                  <a:lnTo>
                    <a:pt x="555" y="328"/>
                  </a:lnTo>
                  <a:lnTo>
                    <a:pt x="545" y="316"/>
                  </a:lnTo>
                  <a:lnTo>
                    <a:pt x="541" y="310"/>
                  </a:lnTo>
                  <a:lnTo>
                    <a:pt x="539" y="304"/>
                  </a:lnTo>
                  <a:lnTo>
                    <a:pt x="539" y="304"/>
                  </a:lnTo>
                  <a:lnTo>
                    <a:pt x="539" y="286"/>
                  </a:lnTo>
                  <a:lnTo>
                    <a:pt x="543" y="266"/>
                  </a:lnTo>
                  <a:lnTo>
                    <a:pt x="551" y="248"/>
                  </a:lnTo>
                  <a:lnTo>
                    <a:pt x="561" y="232"/>
                  </a:lnTo>
                  <a:lnTo>
                    <a:pt x="561" y="232"/>
                  </a:lnTo>
                  <a:lnTo>
                    <a:pt x="567" y="227"/>
                  </a:lnTo>
                  <a:lnTo>
                    <a:pt x="573" y="221"/>
                  </a:lnTo>
                  <a:lnTo>
                    <a:pt x="589" y="209"/>
                  </a:lnTo>
                  <a:lnTo>
                    <a:pt x="623" y="191"/>
                  </a:lnTo>
                  <a:lnTo>
                    <a:pt x="623" y="191"/>
                  </a:lnTo>
                  <a:lnTo>
                    <a:pt x="624" y="173"/>
                  </a:lnTo>
                  <a:lnTo>
                    <a:pt x="624" y="173"/>
                  </a:lnTo>
                  <a:lnTo>
                    <a:pt x="587" y="153"/>
                  </a:lnTo>
                  <a:lnTo>
                    <a:pt x="569" y="143"/>
                  </a:lnTo>
                  <a:lnTo>
                    <a:pt x="551" y="137"/>
                  </a:lnTo>
                  <a:lnTo>
                    <a:pt x="551" y="137"/>
                  </a:lnTo>
                  <a:lnTo>
                    <a:pt x="523" y="129"/>
                  </a:lnTo>
                  <a:lnTo>
                    <a:pt x="503" y="123"/>
                  </a:lnTo>
                  <a:lnTo>
                    <a:pt x="487" y="117"/>
                  </a:lnTo>
                  <a:lnTo>
                    <a:pt x="477" y="107"/>
                  </a:lnTo>
                  <a:lnTo>
                    <a:pt x="471" y="95"/>
                  </a:lnTo>
                  <a:lnTo>
                    <a:pt x="465" y="79"/>
                  </a:lnTo>
                  <a:lnTo>
                    <a:pt x="461" y="58"/>
                  </a:lnTo>
                  <a:lnTo>
                    <a:pt x="457" y="30"/>
                  </a:lnTo>
                  <a:lnTo>
                    <a:pt x="457" y="30"/>
                  </a:lnTo>
                  <a:lnTo>
                    <a:pt x="454" y="20"/>
                  </a:lnTo>
                  <a:lnTo>
                    <a:pt x="446" y="10"/>
                  </a:lnTo>
                  <a:lnTo>
                    <a:pt x="436" y="4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04" y="8"/>
                  </a:lnTo>
                  <a:lnTo>
                    <a:pt x="378" y="16"/>
                  </a:lnTo>
                  <a:lnTo>
                    <a:pt x="354" y="22"/>
                  </a:lnTo>
                  <a:lnTo>
                    <a:pt x="330" y="32"/>
                  </a:lnTo>
                  <a:lnTo>
                    <a:pt x="330" y="32"/>
                  </a:lnTo>
                  <a:lnTo>
                    <a:pt x="326" y="50"/>
                  </a:lnTo>
                  <a:lnTo>
                    <a:pt x="318" y="65"/>
                  </a:lnTo>
                  <a:lnTo>
                    <a:pt x="308" y="79"/>
                  </a:lnTo>
                  <a:lnTo>
                    <a:pt x="296" y="95"/>
                  </a:lnTo>
                  <a:lnTo>
                    <a:pt x="296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85" name="Freeform 16"/>
            <p:cNvSpPr>
              <a:spLocks/>
            </p:cNvSpPr>
            <p:nvPr/>
          </p:nvSpPr>
          <p:spPr bwMode="auto">
            <a:xfrm>
              <a:off x="7283350" y="3019990"/>
              <a:ext cx="182585" cy="158403"/>
            </a:xfrm>
            <a:custGeom>
              <a:avLst/>
              <a:gdLst>
                <a:gd name="T0" fmla="*/ 698 w 1102"/>
                <a:gd name="T1" fmla="*/ 217 h 966"/>
                <a:gd name="T2" fmla="*/ 636 w 1102"/>
                <a:gd name="T3" fmla="*/ 225 h 966"/>
                <a:gd name="T4" fmla="*/ 583 w 1102"/>
                <a:gd name="T5" fmla="*/ 203 h 966"/>
                <a:gd name="T6" fmla="*/ 547 w 1102"/>
                <a:gd name="T7" fmla="*/ 151 h 966"/>
                <a:gd name="T8" fmla="*/ 523 w 1102"/>
                <a:gd name="T9" fmla="*/ 42 h 966"/>
                <a:gd name="T10" fmla="*/ 517 w 1102"/>
                <a:gd name="T11" fmla="*/ 4 h 966"/>
                <a:gd name="T12" fmla="*/ 479 w 1102"/>
                <a:gd name="T13" fmla="*/ 0 h 966"/>
                <a:gd name="T14" fmla="*/ 394 w 1102"/>
                <a:gd name="T15" fmla="*/ 4 h 966"/>
                <a:gd name="T16" fmla="*/ 358 w 1102"/>
                <a:gd name="T17" fmla="*/ 0 h 966"/>
                <a:gd name="T18" fmla="*/ 350 w 1102"/>
                <a:gd name="T19" fmla="*/ 12 h 966"/>
                <a:gd name="T20" fmla="*/ 302 w 1102"/>
                <a:gd name="T21" fmla="*/ 56 h 966"/>
                <a:gd name="T22" fmla="*/ 225 w 1102"/>
                <a:gd name="T23" fmla="*/ 72 h 966"/>
                <a:gd name="T24" fmla="*/ 213 w 1102"/>
                <a:gd name="T25" fmla="*/ 72 h 966"/>
                <a:gd name="T26" fmla="*/ 153 w 1102"/>
                <a:gd name="T27" fmla="*/ 96 h 966"/>
                <a:gd name="T28" fmla="*/ 135 w 1102"/>
                <a:gd name="T29" fmla="*/ 128 h 966"/>
                <a:gd name="T30" fmla="*/ 131 w 1102"/>
                <a:gd name="T31" fmla="*/ 175 h 966"/>
                <a:gd name="T32" fmla="*/ 98 w 1102"/>
                <a:gd name="T33" fmla="*/ 247 h 966"/>
                <a:gd name="T34" fmla="*/ 52 w 1102"/>
                <a:gd name="T35" fmla="*/ 298 h 966"/>
                <a:gd name="T36" fmla="*/ 0 w 1102"/>
                <a:gd name="T37" fmla="*/ 358 h 966"/>
                <a:gd name="T38" fmla="*/ 20 w 1102"/>
                <a:gd name="T39" fmla="*/ 372 h 966"/>
                <a:gd name="T40" fmla="*/ 58 w 1102"/>
                <a:gd name="T41" fmla="*/ 436 h 966"/>
                <a:gd name="T42" fmla="*/ 66 w 1102"/>
                <a:gd name="T43" fmla="*/ 489 h 966"/>
                <a:gd name="T44" fmla="*/ 88 w 1102"/>
                <a:gd name="T45" fmla="*/ 507 h 966"/>
                <a:gd name="T46" fmla="*/ 139 w 1102"/>
                <a:gd name="T47" fmla="*/ 549 h 966"/>
                <a:gd name="T48" fmla="*/ 167 w 1102"/>
                <a:gd name="T49" fmla="*/ 589 h 966"/>
                <a:gd name="T50" fmla="*/ 181 w 1102"/>
                <a:gd name="T51" fmla="*/ 642 h 966"/>
                <a:gd name="T52" fmla="*/ 207 w 1102"/>
                <a:gd name="T53" fmla="*/ 716 h 966"/>
                <a:gd name="T54" fmla="*/ 271 w 1102"/>
                <a:gd name="T55" fmla="*/ 790 h 966"/>
                <a:gd name="T56" fmla="*/ 348 w 1102"/>
                <a:gd name="T57" fmla="*/ 811 h 966"/>
                <a:gd name="T58" fmla="*/ 366 w 1102"/>
                <a:gd name="T59" fmla="*/ 933 h 966"/>
                <a:gd name="T60" fmla="*/ 400 w 1102"/>
                <a:gd name="T61" fmla="*/ 929 h 966"/>
                <a:gd name="T62" fmla="*/ 453 w 1102"/>
                <a:gd name="T63" fmla="*/ 966 h 966"/>
                <a:gd name="T64" fmla="*/ 475 w 1102"/>
                <a:gd name="T65" fmla="*/ 937 h 966"/>
                <a:gd name="T66" fmla="*/ 563 w 1102"/>
                <a:gd name="T67" fmla="*/ 833 h 966"/>
                <a:gd name="T68" fmla="*/ 620 w 1102"/>
                <a:gd name="T69" fmla="*/ 805 h 966"/>
                <a:gd name="T70" fmla="*/ 688 w 1102"/>
                <a:gd name="T71" fmla="*/ 795 h 966"/>
                <a:gd name="T72" fmla="*/ 726 w 1102"/>
                <a:gd name="T73" fmla="*/ 797 h 966"/>
                <a:gd name="T74" fmla="*/ 752 w 1102"/>
                <a:gd name="T75" fmla="*/ 797 h 966"/>
                <a:gd name="T76" fmla="*/ 807 w 1102"/>
                <a:gd name="T77" fmla="*/ 817 h 966"/>
                <a:gd name="T78" fmla="*/ 845 w 1102"/>
                <a:gd name="T79" fmla="*/ 843 h 966"/>
                <a:gd name="T80" fmla="*/ 881 w 1102"/>
                <a:gd name="T81" fmla="*/ 847 h 966"/>
                <a:gd name="T82" fmla="*/ 915 w 1102"/>
                <a:gd name="T83" fmla="*/ 829 h 966"/>
                <a:gd name="T84" fmla="*/ 933 w 1102"/>
                <a:gd name="T85" fmla="*/ 799 h 966"/>
                <a:gd name="T86" fmla="*/ 1098 w 1102"/>
                <a:gd name="T87" fmla="*/ 760 h 966"/>
                <a:gd name="T88" fmla="*/ 1092 w 1102"/>
                <a:gd name="T89" fmla="*/ 702 h 966"/>
                <a:gd name="T90" fmla="*/ 1020 w 1102"/>
                <a:gd name="T91" fmla="*/ 525 h 966"/>
                <a:gd name="T92" fmla="*/ 996 w 1102"/>
                <a:gd name="T93" fmla="*/ 434 h 966"/>
                <a:gd name="T94" fmla="*/ 992 w 1102"/>
                <a:gd name="T95" fmla="*/ 362 h 966"/>
                <a:gd name="T96" fmla="*/ 978 w 1102"/>
                <a:gd name="T97" fmla="*/ 296 h 966"/>
                <a:gd name="T98" fmla="*/ 962 w 1102"/>
                <a:gd name="T99" fmla="*/ 151 h 966"/>
                <a:gd name="T100" fmla="*/ 791 w 1102"/>
                <a:gd name="T101" fmla="*/ 189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02" h="966">
                  <a:moveTo>
                    <a:pt x="791" y="189"/>
                  </a:moveTo>
                  <a:lnTo>
                    <a:pt x="791" y="189"/>
                  </a:lnTo>
                  <a:lnTo>
                    <a:pt x="698" y="217"/>
                  </a:lnTo>
                  <a:lnTo>
                    <a:pt x="698" y="217"/>
                  </a:lnTo>
                  <a:lnTo>
                    <a:pt x="672" y="225"/>
                  </a:lnTo>
                  <a:lnTo>
                    <a:pt x="650" y="227"/>
                  </a:lnTo>
                  <a:lnTo>
                    <a:pt x="650" y="227"/>
                  </a:lnTo>
                  <a:lnTo>
                    <a:pt x="636" y="225"/>
                  </a:lnTo>
                  <a:lnTo>
                    <a:pt x="622" y="223"/>
                  </a:lnTo>
                  <a:lnTo>
                    <a:pt x="611" y="219"/>
                  </a:lnTo>
                  <a:lnTo>
                    <a:pt x="597" y="211"/>
                  </a:lnTo>
                  <a:lnTo>
                    <a:pt x="583" y="203"/>
                  </a:lnTo>
                  <a:lnTo>
                    <a:pt x="569" y="189"/>
                  </a:lnTo>
                  <a:lnTo>
                    <a:pt x="559" y="173"/>
                  </a:lnTo>
                  <a:lnTo>
                    <a:pt x="547" y="151"/>
                  </a:lnTo>
                  <a:lnTo>
                    <a:pt x="547" y="151"/>
                  </a:lnTo>
                  <a:lnTo>
                    <a:pt x="537" y="124"/>
                  </a:lnTo>
                  <a:lnTo>
                    <a:pt x="531" y="96"/>
                  </a:lnTo>
                  <a:lnTo>
                    <a:pt x="527" y="68"/>
                  </a:lnTo>
                  <a:lnTo>
                    <a:pt x="523" y="42"/>
                  </a:lnTo>
                  <a:lnTo>
                    <a:pt x="523" y="42"/>
                  </a:lnTo>
                  <a:lnTo>
                    <a:pt x="519" y="14"/>
                  </a:lnTo>
                  <a:lnTo>
                    <a:pt x="517" y="4"/>
                  </a:lnTo>
                  <a:lnTo>
                    <a:pt x="517" y="4"/>
                  </a:lnTo>
                  <a:lnTo>
                    <a:pt x="507" y="2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440" y="2"/>
                  </a:lnTo>
                  <a:lnTo>
                    <a:pt x="440" y="2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82" y="2"/>
                  </a:lnTo>
                  <a:lnTo>
                    <a:pt x="382" y="2"/>
                  </a:lnTo>
                  <a:lnTo>
                    <a:pt x="358" y="0"/>
                  </a:lnTo>
                  <a:lnTo>
                    <a:pt x="358" y="0"/>
                  </a:lnTo>
                  <a:lnTo>
                    <a:pt x="354" y="2"/>
                  </a:lnTo>
                  <a:lnTo>
                    <a:pt x="354" y="2"/>
                  </a:lnTo>
                  <a:lnTo>
                    <a:pt x="350" y="12"/>
                  </a:lnTo>
                  <a:lnTo>
                    <a:pt x="350" y="12"/>
                  </a:lnTo>
                  <a:lnTo>
                    <a:pt x="342" y="22"/>
                  </a:lnTo>
                  <a:lnTo>
                    <a:pt x="336" y="32"/>
                  </a:lnTo>
                  <a:lnTo>
                    <a:pt x="318" y="46"/>
                  </a:lnTo>
                  <a:lnTo>
                    <a:pt x="302" y="56"/>
                  </a:lnTo>
                  <a:lnTo>
                    <a:pt x="285" y="64"/>
                  </a:lnTo>
                  <a:lnTo>
                    <a:pt x="267" y="68"/>
                  </a:lnTo>
                  <a:lnTo>
                    <a:pt x="251" y="70"/>
                  </a:lnTo>
                  <a:lnTo>
                    <a:pt x="225" y="72"/>
                  </a:lnTo>
                  <a:lnTo>
                    <a:pt x="225" y="72"/>
                  </a:lnTo>
                  <a:lnTo>
                    <a:pt x="215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153" y="96"/>
                  </a:lnTo>
                  <a:lnTo>
                    <a:pt x="153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41" y="112"/>
                  </a:lnTo>
                  <a:lnTo>
                    <a:pt x="135" y="128"/>
                  </a:lnTo>
                  <a:lnTo>
                    <a:pt x="131" y="145"/>
                  </a:lnTo>
                  <a:lnTo>
                    <a:pt x="131" y="165"/>
                  </a:lnTo>
                  <a:lnTo>
                    <a:pt x="131" y="165"/>
                  </a:lnTo>
                  <a:lnTo>
                    <a:pt x="131" y="175"/>
                  </a:lnTo>
                  <a:lnTo>
                    <a:pt x="131" y="185"/>
                  </a:lnTo>
                  <a:lnTo>
                    <a:pt x="125" y="203"/>
                  </a:lnTo>
                  <a:lnTo>
                    <a:pt x="116" y="225"/>
                  </a:lnTo>
                  <a:lnTo>
                    <a:pt x="98" y="247"/>
                  </a:lnTo>
                  <a:lnTo>
                    <a:pt x="98" y="247"/>
                  </a:lnTo>
                  <a:lnTo>
                    <a:pt x="76" y="273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28" y="324"/>
                  </a:lnTo>
                  <a:lnTo>
                    <a:pt x="4" y="352"/>
                  </a:lnTo>
                  <a:lnTo>
                    <a:pt x="4" y="352"/>
                  </a:lnTo>
                  <a:lnTo>
                    <a:pt x="0" y="358"/>
                  </a:lnTo>
                  <a:lnTo>
                    <a:pt x="0" y="358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20" y="372"/>
                  </a:lnTo>
                  <a:lnTo>
                    <a:pt x="34" y="388"/>
                  </a:lnTo>
                  <a:lnTo>
                    <a:pt x="44" y="402"/>
                  </a:lnTo>
                  <a:lnTo>
                    <a:pt x="52" y="418"/>
                  </a:lnTo>
                  <a:lnTo>
                    <a:pt x="58" y="436"/>
                  </a:lnTo>
                  <a:lnTo>
                    <a:pt x="62" y="452"/>
                  </a:lnTo>
                  <a:lnTo>
                    <a:pt x="66" y="483"/>
                  </a:lnTo>
                  <a:lnTo>
                    <a:pt x="66" y="483"/>
                  </a:lnTo>
                  <a:lnTo>
                    <a:pt x="66" y="489"/>
                  </a:lnTo>
                  <a:lnTo>
                    <a:pt x="70" y="493"/>
                  </a:lnTo>
                  <a:lnTo>
                    <a:pt x="76" y="499"/>
                  </a:lnTo>
                  <a:lnTo>
                    <a:pt x="88" y="507"/>
                  </a:lnTo>
                  <a:lnTo>
                    <a:pt x="88" y="507"/>
                  </a:lnTo>
                  <a:lnTo>
                    <a:pt x="112" y="523"/>
                  </a:lnTo>
                  <a:lnTo>
                    <a:pt x="133" y="543"/>
                  </a:lnTo>
                  <a:lnTo>
                    <a:pt x="133" y="543"/>
                  </a:lnTo>
                  <a:lnTo>
                    <a:pt x="139" y="549"/>
                  </a:lnTo>
                  <a:lnTo>
                    <a:pt x="139" y="549"/>
                  </a:lnTo>
                  <a:lnTo>
                    <a:pt x="153" y="569"/>
                  </a:lnTo>
                  <a:lnTo>
                    <a:pt x="167" y="589"/>
                  </a:lnTo>
                  <a:lnTo>
                    <a:pt x="167" y="589"/>
                  </a:lnTo>
                  <a:lnTo>
                    <a:pt x="173" y="601"/>
                  </a:lnTo>
                  <a:lnTo>
                    <a:pt x="179" y="613"/>
                  </a:lnTo>
                  <a:lnTo>
                    <a:pt x="181" y="627"/>
                  </a:lnTo>
                  <a:lnTo>
                    <a:pt x="181" y="642"/>
                  </a:lnTo>
                  <a:lnTo>
                    <a:pt x="181" y="642"/>
                  </a:lnTo>
                  <a:lnTo>
                    <a:pt x="195" y="688"/>
                  </a:lnTo>
                  <a:lnTo>
                    <a:pt x="195" y="688"/>
                  </a:lnTo>
                  <a:lnTo>
                    <a:pt x="207" y="716"/>
                  </a:lnTo>
                  <a:lnTo>
                    <a:pt x="219" y="740"/>
                  </a:lnTo>
                  <a:lnTo>
                    <a:pt x="235" y="760"/>
                  </a:lnTo>
                  <a:lnTo>
                    <a:pt x="251" y="778"/>
                  </a:lnTo>
                  <a:lnTo>
                    <a:pt x="271" y="790"/>
                  </a:lnTo>
                  <a:lnTo>
                    <a:pt x="292" y="801"/>
                  </a:lnTo>
                  <a:lnTo>
                    <a:pt x="318" y="807"/>
                  </a:lnTo>
                  <a:lnTo>
                    <a:pt x="348" y="811"/>
                  </a:lnTo>
                  <a:lnTo>
                    <a:pt x="348" y="811"/>
                  </a:lnTo>
                  <a:lnTo>
                    <a:pt x="342" y="945"/>
                  </a:lnTo>
                  <a:lnTo>
                    <a:pt x="342" y="945"/>
                  </a:lnTo>
                  <a:lnTo>
                    <a:pt x="354" y="939"/>
                  </a:lnTo>
                  <a:lnTo>
                    <a:pt x="366" y="933"/>
                  </a:lnTo>
                  <a:lnTo>
                    <a:pt x="378" y="929"/>
                  </a:lnTo>
                  <a:lnTo>
                    <a:pt x="390" y="929"/>
                  </a:lnTo>
                  <a:lnTo>
                    <a:pt x="390" y="929"/>
                  </a:lnTo>
                  <a:lnTo>
                    <a:pt x="400" y="929"/>
                  </a:lnTo>
                  <a:lnTo>
                    <a:pt x="408" y="931"/>
                  </a:lnTo>
                  <a:lnTo>
                    <a:pt x="424" y="937"/>
                  </a:lnTo>
                  <a:lnTo>
                    <a:pt x="440" y="949"/>
                  </a:lnTo>
                  <a:lnTo>
                    <a:pt x="453" y="966"/>
                  </a:lnTo>
                  <a:lnTo>
                    <a:pt x="453" y="966"/>
                  </a:lnTo>
                  <a:lnTo>
                    <a:pt x="465" y="949"/>
                  </a:lnTo>
                  <a:lnTo>
                    <a:pt x="475" y="937"/>
                  </a:lnTo>
                  <a:lnTo>
                    <a:pt x="475" y="937"/>
                  </a:lnTo>
                  <a:lnTo>
                    <a:pt x="493" y="905"/>
                  </a:lnTo>
                  <a:lnTo>
                    <a:pt x="515" y="879"/>
                  </a:lnTo>
                  <a:lnTo>
                    <a:pt x="537" y="853"/>
                  </a:lnTo>
                  <a:lnTo>
                    <a:pt x="563" y="833"/>
                  </a:lnTo>
                  <a:lnTo>
                    <a:pt x="577" y="825"/>
                  </a:lnTo>
                  <a:lnTo>
                    <a:pt x="591" y="817"/>
                  </a:lnTo>
                  <a:lnTo>
                    <a:pt x="605" y="811"/>
                  </a:lnTo>
                  <a:lnTo>
                    <a:pt x="620" y="805"/>
                  </a:lnTo>
                  <a:lnTo>
                    <a:pt x="636" y="801"/>
                  </a:lnTo>
                  <a:lnTo>
                    <a:pt x="652" y="797"/>
                  </a:lnTo>
                  <a:lnTo>
                    <a:pt x="670" y="795"/>
                  </a:lnTo>
                  <a:lnTo>
                    <a:pt x="688" y="795"/>
                  </a:lnTo>
                  <a:lnTo>
                    <a:pt x="688" y="795"/>
                  </a:lnTo>
                  <a:lnTo>
                    <a:pt x="706" y="795"/>
                  </a:lnTo>
                  <a:lnTo>
                    <a:pt x="726" y="797"/>
                  </a:lnTo>
                  <a:lnTo>
                    <a:pt x="726" y="797"/>
                  </a:lnTo>
                  <a:lnTo>
                    <a:pt x="732" y="799"/>
                  </a:lnTo>
                  <a:lnTo>
                    <a:pt x="732" y="799"/>
                  </a:lnTo>
                  <a:lnTo>
                    <a:pt x="752" y="797"/>
                  </a:lnTo>
                  <a:lnTo>
                    <a:pt x="752" y="797"/>
                  </a:lnTo>
                  <a:lnTo>
                    <a:pt x="764" y="799"/>
                  </a:lnTo>
                  <a:lnTo>
                    <a:pt x="764" y="799"/>
                  </a:lnTo>
                  <a:lnTo>
                    <a:pt x="793" y="809"/>
                  </a:lnTo>
                  <a:lnTo>
                    <a:pt x="807" y="817"/>
                  </a:lnTo>
                  <a:lnTo>
                    <a:pt x="819" y="825"/>
                  </a:lnTo>
                  <a:lnTo>
                    <a:pt x="819" y="825"/>
                  </a:lnTo>
                  <a:lnTo>
                    <a:pt x="831" y="835"/>
                  </a:lnTo>
                  <a:lnTo>
                    <a:pt x="845" y="843"/>
                  </a:lnTo>
                  <a:lnTo>
                    <a:pt x="859" y="847"/>
                  </a:lnTo>
                  <a:lnTo>
                    <a:pt x="871" y="849"/>
                  </a:lnTo>
                  <a:lnTo>
                    <a:pt x="871" y="849"/>
                  </a:lnTo>
                  <a:lnTo>
                    <a:pt x="881" y="847"/>
                  </a:lnTo>
                  <a:lnTo>
                    <a:pt x="891" y="845"/>
                  </a:lnTo>
                  <a:lnTo>
                    <a:pt x="899" y="841"/>
                  </a:lnTo>
                  <a:lnTo>
                    <a:pt x="909" y="835"/>
                  </a:lnTo>
                  <a:lnTo>
                    <a:pt x="915" y="829"/>
                  </a:lnTo>
                  <a:lnTo>
                    <a:pt x="923" y="819"/>
                  </a:lnTo>
                  <a:lnTo>
                    <a:pt x="927" y="809"/>
                  </a:lnTo>
                  <a:lnTo>
                    <a:pt x="933" y="799"/>
                  </a:lnTo>
                  <a:lnTo>
                    <a:pt x="933" y="799"/>
                  </a:lnTo>
                  <a:lnTo>
                    <a:pt x="945" y="760"/>
                  </a:lnTo>
                  <a:lnTo>
                    <a:pt x="945" y="760"/>
                  </a:lnTo>
                  <a:lnTo>
                    <a:pt x="1098" y="760"/>
                  </a:lnTo>
                  <a:lnTo>
                    <a:pt x="1098" y="760"/>
                  </a:lnTo>
                  <a:lnTo>
                    <a:pt x="1102" y="748"/>
                  </a:lnTo>
                  <a:lnTo>
                    <a:pt x="1102" y="748"/>
                  </a:lnTo>
                  <a:lnTo>
                    <a:pt x="1098" y="726"/>
                  </a:lnTo>
                  <a:lnTo>
                    <a:pt x="1092" y="702"/>
                  </a:lnTo>
                  <a:lnTo>
                    <a:pt x="1076" y="658"/>
                  </a:lnTo>
                  <a:lnTo>
                    <a:pt x="1058" y="615"/>
                  </a:lnTo>
                  <a:lnTo>
                    <a:pt x="1038" y="571"/>
                  </a:lnTo>
                  <a:lnTo>
                    <a:pt x="1020" y="525"/>
                  </a:lnTo>
                  <a:lnTo>
                    <a:pt x="1012" y="503"/>
                  </a:lnTo>
                  <a:lnTo>
                    <a:pt x="1004" y="481"/>
                  </a:lnTo>
                  <a:lnTo>
                    <a:pt x="1000" y="458"/>
                  </a:lnTo>
                  <a:lnTo>
                    <a:pt x="996" y="434"/>
                  </a:lnTo>
                  <a:lnTo>
                    <a:pt x="994" y="410"/>
                  </a:lnTo>
                  <a:lnTo>
                    <a:pt x="994" y="386"/>
                  </a:lnTo>
                  <a:lnTo>
                    <a:pt x="994" y="386"/>
                  </a:lnTo>
                  <a:lnTo>
                    <a:pt x="992" y="362"/>
                  </a:lnTo>
                  <a:lnTo>
                    <a:pt x="988" y="340"/>
                  </a:lnTo>
                  <a:lnTo>
                    <a:pt x="982" y="318"/>
                  </a:lnTo>
                  <a:lnTo>
                    <a:pt x="978" y="296"/>
                  </a:lnTo>
                  <a:lnTo>
                    <a:pt x="978" y="296"/>
                  </a:lnTo>
                  <a:lnTo>
                    <a:pt x="972" y="233"/>
                  </a:lnTo>
                  <a:lnTo>
                    <a:pt x="964" y="167"/>
                  </a:lnTo>
                  <a:lnTo>
                    <a:pt x="964" y="167"/>
                  </a:lnTo>
                  <a:lnTo>
                    <a:pt x="962" y="151"/>
                  </a:lnTo>
                  <a:lnTo>
                    <a:pt x="954" y="139"/>
                  </a:lnTo>
                  <a:lnTo>
                    <a:pt x="954" y="139"/>
                  </a:lnTo>
                  <a:lnTo>
                    <a:pt x="791" y="189"/>
                  </a:lnTo>
                  <a:lnTo>
                    <a:pt x="791" y="18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86" name="Freeform 17"/>
            <p:cNvSpPr>
              <a:spLocks/>
            </p:cNvSpPr>
            <p:nvPr/>
          </p:nvSpPr>
          <p:spPr bwMode="auto">
            <a:xfrm>
              <a:off x="6929944" y="2682687"/>
              <a:ext cx="137684" cy="210220"/>
            </a:xfrm>
            <a:custGeom>
              <a:avLst/>
              <a:gdLst>
                <a:gd name="T0" fmla="*/ 300 w 831"/>
                <a:gd name="T1" fmla="*/ 1282 h 1282"/>
                <a:gd name="T2" fmla="*/ 320 w 831"/>
                <a:gd name="T3" fmla="*/ 1276 h 1282"/>
                <a:gd name="T4" fmla="*/ 344 w 831"/>
                <a:gd name="T5" fmla="*/ 1234 h 1282"/>
                <a:gd name="T6" fmla="*/ 374 w 831"/>
                <a:gd name="T7" fmla="*/ 1192 h 1282"/>
                <a:gd name="T8" fmla="*/ 398 w 831"/>
                <a:gd name="T9" fmla="*/ 1200 h 1282"/>
                <a:gd name="T10" fmla="*/ 431 w 831"/>
                <a:gd name="T11" fmla="*/ 1230 h 1282"/>
                <a:gd name="T12" fmla="*/ 463 w 831"/>
                <a:gd name="T13" fmla="*/ 1240 h 1282"/>
                <a:gd name="T14" fmla="*/ 495 w 831"/>
                <a:gd name="T15" fmla="*/ 1210 h 1282"/>
                <a:gd name="T16" fmla="*/ 551 w 831"/>
                <a:gd name="T17" fmla="*/ 1137 h 1282"/>
                <a:gd name="T18" fmla="*/ 577 w 831"/>
                <a:gd name="T19" fmla="*/ 1073 h 1282"/>
                <a:gd name="T20" fmla="*/ 644 w 831"/>
                <a:gd name="T21" fmla="*/ 1020 h 1282"/>
                <a:gd name="T22" fmla="*/ 714 w 831"/>
                <a:gd name="T23" fmla="*/ 994 h 1282"/>
                <a:gd name="T24" fmla="*/ 742 w 831"/>
                <a:gd name="T25" fmla="*/ 990 h 1282"/>
                <a:gd name="T26" fmla="*/ 765 w 831"/>
                <a:gd name="T27" fmla="*/ 1022 h 1282"/>
                <a:gd name="T28" fmla="*/ 793 w 831"/>
                <a:gd name="T29" fmla="*/ 1077 h 1282"/>
                <a:gd name="T30" fmla="*/ 831 w 831"/>
                <a:gd name="T31" fmla="*/ 984 h 1282"/>
                <a:gd name="T32" fmla="*/ 819 w 831"/>
                <a:gd name="T33" fmla="*/ 956 h 1282"/>
                <a:gd name="T34" fmla="*/ 799 w 831"/>
                <a:gd name="T35" fmla="*/ 938 h 1282"/>
                <a:gd name="T36" fmla="*/ 777 w 831"/>
                <a:gd name="T37" fmla="*/ 940 h 1282"/>
                <a:gd name="T38" fmla="*/ 720 w 831"/>
                <a:gd name="T39" fmla="*/ 920 h 1282"/>
                <a:gd name="T40" fmla="*/ 680 w 831"/>
                <a:gd name="T41" fmla="*/ 868 h 1282"/>
                <a:gd name="T42" fmla="*/ 642 w 831"/>
                <a:gd name="T43" fmla="*/ 833 h 1282"/>
                <a:gd name="T44" fmla="*/ 598 w 831"/>
                <a:gd name="T45" fmla="*/ 775 h 1282"/>
                <a:gd name="T46" fmla="*/ 594 w 831"/>
                <a:gd name="T47" fmla="*/ 705 h 1282"/>
                <a:gd name="T48" fmla="*/ 606 w 831"/>
                <a:gd name="T49" fmla="*/ 624 h 1282"/>
                <a:gd name="T50" fmla="*/ 585 w 831"/>
                <a:gd name="T51" fmla="*/ 544 h 1282"/>
                <a:gd name="T52" fmla="*/ 585 w 831"/>
                <a:gd name="T53" fmla="*/ 521 h 1282"/>
                <a:gd name="T54" fmla="*/ 557 w 831"/>
                <a:gd name="T55" fmla="*/ 367 h 1282"/>
                <a:gd name="T56" fmla="*/ 573 w 831"/>
                <a:gd name="T57" fmla="*/ 324 h 1282"/>
                <a:gd name="T58" fmla="*/ 610 w 831"/>
                <a:gd name="T59" fmla="*/ 250 h 1282"/>
                <a:gd name="T60" fmla="*/ 642 w 831"/>
                <a:gd name="T61" fmla="*/ 216 h 1282"/>
                <a:gd name="T62" fmla="*/ 674 w 831"/>
                <a:gd name="T63" fmla="*/ 137 h 1282"/>
                <a:gd name="T64" fmla="*/ 688 w 831"/>
                <a:gd name="T65" fmla="*/ 27 h 1282"/>
                <a:gd name="T66" fmla="*/ 672 w 831"/>
                <a:gd name="T67" fmla="*/ 0 h 1282"/>
                <a:gd name="T68" fmla="*/ 652 w 831"/>
                <a:gd name="T69" fmla="*/ 25 h 1282"/>
                <a:gd name="T70" fmla="*/ 636 w 831"/>
                <a:gd name="T71" fmla="*/ 59 h 1282"/>
                <a:gd name="T72" fmla="*/ 600 w 831"/>
                <a:gd name="T73" fmla="*/ 71 h 1282"/>
                <a:gd name="T74" fmla="*/ 511 w 831"/>
                <a:gd name="T75" fmla="*/ 87 h 1282"/>
                <a:gd name="T76" fmla="*/ 402 w 831"/>
                <a:gd name="T77" fmla="*/ 143 h 1282"/>
                <a:gd name="T78" fmla="*/ 330 w 831"/>
                <a:gd name="T79" fmla="*/ 189 h 1282"/>
                <a:gd name="T80" fmla="*/ 280 w 831"/>
                <a:gd name="T81" fmla="*/ 202 h 1282"/>
                <a:gd name="T82" fmla="*/ 245 w 831"/>
                <a:gd name="T83" fmla="*/ 192 h 1282"/>
                <a:gd name="T84" fmla="*/ 227 w 831"/>
                <a:gd name="T85" fmla="*/ 185 h 1282"/>
                <a:gd name="T86" fmla="*/ 205 w 831"/>
                <a:gd name="T87" fmla="*/ 194 h 1282"/>
                <a:gd name="T88" fmla="*/ 155 w 831"/>
                <a:gd name="T89" fmla="*/ 266 h 1282"/>
                <a:gd name="T90" fmla="*/ 125 w 831"/>
                <a:gd name="T91" fmla="*/ 320 h 1282"/>
                <a:gd name="T92" fmla="*/ 72 w 831"/>
                <a:gd name="T93" fmla="*/ 350 h 1282"/>
                <a:gd name="T94" fmla="*/ 32 w 831"/>
                <a:gd name="T95" fmla="*/ 367 h 1282"/>
                <a:gd name="T96" fmla="*/ 56 w 831"/>
                <a:gd name="T97" fmla="*/ 427 h 1282"/>
                <a:gd name="T98" fmla="*/ 38 w 831"/>
                <a:gd name="T99" fmla="*/ 503 h 1282"/>
                <a:gd name="T100" fmla="*/ 18 w 831"/>
                <a:gd name="T101" fmla="*/ 536 h 1282"/>
                <a:gd name="T102" fmla="*/ 34 w 831"/>
                <a:gd name="T103" fmla="*/ 636 h 1282"/>
                <a:gd name="T104" fmla="*/ 68 w 831"/>
                <a:gd name="T105" fmla="*/ 805 h 1282"/>
                <a:gd name="T106" fmla="*/ 58 w 831"/>
                <a:gd name="T107" fmla="*/ 886 h 1282"/>
                <a:gd name="T108" fmla="*/ 22 w 831"/>
                <a:gd name="T109" fmla="*/ 938 h 1282"/>
                <a:gd name="T110" fmla="*/ 2 w 831"/>
                <a:gd name="T111" fmla="*/ 972 h 1282"/>
                <a:gd name="T112" fmla="*/ 16 w 831"/>
                <a:gd name="T113" fmla="*/ 1016 h 1282"/>
                <a:gd name="T114" fmla="*/ 52 w 831"/>
                <a:gd name="T115" fmla="*/ 1051 h 1282"/>
                <a:gd name="T116" fmla="*/ 68 w 831"/>
                <a:gd name="T117" fmla="*/ 1111 h 1282"/>
                <a:gd name="T118" fmla="*/ 56 w 831"/>
                <a:gd name="T119" fmla="*/ 1165 h 1282"/>
                <a:gd name="T120" fmla="*/ 64 w 831"/>
                <a:gd name="T121" fmla="*/ 1210 h 1282"/>
                <a:gd name="T122" fmla="*/ 105 w 831"/>
                <a:gd name="T123" fmla="*/ 1232 h 1282"/>
                <a:gd name="T124" fmla="*/ 259 w 831"/>
                <a:gd name="T125" fmla="*/ 1276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1" h="1282">
                  <a:moveTo>
                    <a:pt x="259" y="1276"/>
                  </a:moveTo>
                  <a:lnTo>
                    <a:pt x="259" y="1276"/>
                  </a:lnTo>
                  <a:lnTo>
                    <a:pt x="282" y="1280"/>
                  </a:lnTo>
                  <a:lnTo>
                    <a:pt x="300" y="1282"/>
                  </a:lnTo>
                  <a:lnTo>
                    <a:pt x="300" y="1282"/>
                  </a:lnTo>
                  <a:lnTo>
                    <a:pt x="308" y="1280"/>
                  </a:lnTo>
                  <a:lnTo>
                    <a:pt x="314" y="1280"/>
                  </a:lnTo>
                  <a:lnTo>
                    <a:pt x="320" y="1276"/>
                  </a:lnTo>
                  <a:lnTo>
                    <a:pt x="324" y="1272"/>
                  </a:lnTo>
                  <a:lnTo>
                    <a:pt x="334" y="1258"/>
                  </a:lnTo>
                  <a:lnTo>
                    <a:pt x="344" y="1234"/>
                  </a:lnTo>
                  <a:lnTo>
                    <a:pt x="344" y="1234"/>
                  </a:lnTo>
                  <a:lnTo>
                    <a:pt x="352" y="1216"/>
                  </a:lnTo>
                  <a:lnTo>
                    <a:pt x="360" y="1202"/>
                  </a:lnTo>
                  <a:lnTo>
                    <a:pt x="370" y="1194"/>
                  </a:lnTo>
                  <a:lnTo>
                    <a:pt x="374" y="1192"/>
                  </a:lnTo>
                  <a:lnTo>
                    <a:pt x="378" y="1192"/>
                  </a:lnTo>
                  <a:lnTo>
                    <a:pt x="378" y="1192"/>
                  </a:lnTo>
                  <a:lnTo>
                    <a:pt x="388" y="1194"/>
                  </a:lnTo>
                  <a:lnTo>
                    <a:pt x="398" y="1200"/>
                  </a:lnTo>
                  <a:lnTo>
                    <a:pt x="410" y="1210"/>
                  </a:lnTo>
                  <a:lnTo>
                    <a:pt x="424" y="1224"/>
                  </a:lnTo>
                  <a:lnTo>
                    <a:pt x="424" y="1224"/>
                  </a:lnTo>
                  <a:lnTo>
                    <a:pt x="431" y="1230"/>
                  </a:lnTo>
                  <a:lnTo>
                    <a:pt x="441" y="1234"/>
                  </a:lnTo>
                  <a:lnTo>
                    <a:pt x="453" y="1238"/>
                  </a:lnTo>
                  <a:lnTo>
                    <a:pt x="463" y="1240"/>
                  </a:lnTo>
                  <a:lnTo>
                    <a:pt x="463" y="1240"/>
                  </a:lnTo>
                  <a:lnTo>
                    <a:pt x="467" y="1240"/>
                  </a:lnTo>
                  <a:lnTo>
                    <a:pt x="469" y="1238"/>
                  </a:lnTo>
                  <a:lnTo>
                    <a:pt x="469" y="1238"/>
                  </a:lnTo>
                  <a:lnTo>
                    <a:pt x="495" y="1210"/>
                  </a:lnTo>
                  <a:lnTo>
                    <a:pt x="521" y="1183"/>
                  </a:lnTo>
                  <a:lnTo>
                    <a:pt x="533" y="1167"/>
                  </a:lnTo>
                  <a:lnTo>
                    <a:pt x="543" y="1153"/>
                  </a:lnTo>
                  <a:lnTo>
                    <a:pt x="551" y="1137"/>
                  </a:lnTo>
                  <a:lnTo>
                    <a:pt x="557" y="1121"/>
                  </a:lnTo>
                  <a:lnTo>
                    <a:pt x="557" y="1121"/>
                  </a:lnTo>
                  <a:lnTo>
                    <a:pt x="567" y="1095"/>
                  </a:lnTo>
                  <a:lnTo>
                    <a:pt x="577" y="1073"/>
                  </a:lnTo>
                  <a:lnTo>
                    <a:pt x="591" y="1055"/>
                  </a:lnTo>
                  <a:lnTo>
                    <a:pt x="606" y="1041"/>
                  </a:lnTo>
                  <a:lnTo>
                    <a:pt x="624" y="1029"/>
                  </a:lnTo>
                  <a:lnTo>
                    <a:pt x="644" y="1020"/>
                  </a:lnTo>
                  <a:lnTo>
                    <a:pt x="664" y="1010"/>
                  </a:lnTo>
                  <a:lnTo>
                    <a:pt x="686" y="1002"/>
                  </a:lnTo>
                  <a:lnTo>
                    <a:pt x="686" y="1002"/>
                  </a:lnTo>
                  <a:lnTo>
                    <a:pt x="714" y="994"/>
                  </a:lnTo>
                  <a:lnTo>
                    <a:pt x="726" y="990"/>
                  </a:lnTo>
                  <a:lnTo>
                    <a:pt x="734" y="990"/>
                  </a:lnTo>
                  <a:lnTo>
                    <a:pt x="734" y="990"/>
                  </a:lnTo>
                  <a:lnTo>
                    <a:pt x="742" y="990"/>
                  </a:lnTo>
                  <a:lnTo>
                    <a:pt x="748" y="994"/>
                  </a:lnTo>
                  <a:lnTo>
                    <a:pt x="752" y="998"/>
                  </a:lnTo>
                  <a:lnTo>
                    <a:pt x="756" y="1004"/>
                  </a:lnTo>
                  <a:lnTo>
                    <a:pt x="765" y="1022"/>
                  </a:lnTo>
                  <a:lnTo>
                    <a:pt x="775" y="1047"/>
                  </a:lnTo>
                  <a:lnTo>
                    <a:pt x="775" y="1047"/>
                  </a:lnTo>
                  <a:lnTo>
                    <a:pt x="779" y="1057"/>
                  </a:lnTo>
                  <a:lnTo>
                    <a:pt x="793" y="1077"/>
                  </a:lnTo>
                  <a:lnTo>
                    <a:pt x="793" y="1077"/>
                  </a:lnTo>
                  <a:lnTo>
                    <a:pt x="817" y="1025"/>
                  </a:lnTo>
                  <a:lnTo>
                    <a:pt x="825" y="1004"/>
                  </a:lnTo>
                  <a:lnTo>
                    <a:pt x="831" y="984"/>
                  </a:lnTo>
                  <a:lnTo>
                    <a:pt x="831" y="984"/>
                  </a:lnTo>
                  <a:lnTo>
                    <a:pt x="829" y="978"/>
                  </a:lnTo>
                  <a:lnTo>
                    <a:pt x="827" y="970"/>
                  </a:lnTo>
                  <a:lnTo>
                    <a:pt x="819" y="956"/>
                  </a:lnTo>
                  <a:lnTo>
                    <a:pt x="809" y="942"/>
                  </a:lnTo>
                  <a:lnTo>
                    <a:pt x="803" y="940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77" y="940"/>
                  </a:lnTo>
                  <a:lnTo>
                    <a:pt x="777" y="940"/>
                  </a:lnTo>
                  <a:lnTo>
                    <a:pt x="759" y="938"/>
                  </a:lnTo>
                  <a:lnTo>
                    <a:pt x="746" y="934"/>
                  </a:lnTo>
                  <a:lnTo>
                    <a:pt x="732" y="928"/>
                  </a:lnTo>
                  <a:lnTo>
                    <a:pt x="720" y="920"/>
                  </a:lnTo>
                  <a:lnTo>
                    <a:pt x="708" y="908"/>
                  </a:lnTo>
                  <a:lnTo>
                    <a:pt x="698" y="896"/>
                  </a:lnTo>
                  <a:lnTo>
                    <a:pt x="680" y="868"/>
                  </a:lnTo>
                  <a:lnTo>
                    <a:pt x="680" y="868"/>
                  </a:lnTo>
                  <a:lnTo>
                    <a:pt x="672" y="858"/>
                  </a:lnTo>
                  <a:lnTo>
                    <a:pt x="662" y="849"/>
                  </a:lnTo>
                  <a:lnTo>
                    <a:pt x="642" y="833"/>
                  </a:lnTo>
                  <a:lnTo>
                    <a:pt x="642" y="833"/>
                  </a:lnTo>
                  <a:lnTo>
                    <a:pt x="626" y="819"/>
                  </a:lnTo>
                  <a:lnTo>
                    <a:pt x="614" y="807"/>
                  </a:lnTo>
                  <a:lnTo>
                    <a:pt x="604" y="791"/>
                  </a:lnTo>
                  <a:lnTo>
                    <a:pt x="598" y="775"/>
                  </a:lnTo>
                  <a:lnTo>
                    <a:pt x="594" y="759"/>
                  </a:lnTo>
                  <a:lnTo>
                    <a:pt x="592" y="741"/>
                  </a:lnTo>
                  <a:lnTo>
                    <a:pt x="592" y="723"/>
                  </a:lnTo>
                  <a:lnTo>
                    <a:pt x="594" y="705"/>
                  </a:lnTo>
                  <a:lnTo>
                    <a:pt x="594" y="705"/>
                  </a:lnTo>
                  <a:lnTo>
                    <a:pt x="602" y="666"/>
                  </a:lnTo>
                  <a:lnTo>
                    <a:pt x="604" y="644"/>
                  </a:lnTo>
                  <a:lnTo>
                    <a:pt x="606" y="624"/>
                  </a:lnTo>
                  <a:lnTo>
                    <a:pt x="604" y="604"/>
                  </a:lnTo>
                  <a:lnTo>
                    <a:pt x="602" y="584"/>
                  </a:lnTo>
                  <a:lnTo>
                    <a:pt x="594" y="564"/>
                  </a:lnTo>
                  <a:lnTo>
                    <a:pt x="585" y="544"/>
                  </a:lnTo>
                  <a:lnTo>
                    <a:pt x="585" y="544"/>
                  </a:lnTo>
                  <a:lnTo>
                    <a:pt x="585" y="540"/>
                  </a:lnTo>
                  <a:lnTo>
                    <a:pt x="585" y="534"/>
                  </a:lnTo>
                  <a:lnTo>
                    <a:pt x="585" y="521"/>
                  </a:lnTo>
                  <a:lnTo>
                    <a:pt x="585" y="521"/>
                  </a:lnTo>
                  <a:lnTo>
                    <a:pt x="559" y="383"/>
                  </a:lnTo>
                  <a:lnTo>
                    <a:pt x="559" y="383"/>
                  </a:lnTo>
                  <a:lnTo>
                    <a:pt x="557" y="367"/>
                  </a:lnTo>
                  <a:lnTo>
                    <a:pt x="557" y="361"/>
                  </a:lnTo>
                  <a:lnTo>
                    <a:pt x="559" y="356"/>
                  </a:lnTo>
                  <a:lnTo>
                    <a:pt x="559" y="356"/>
                  </a:lnTo>
                  <a:lnTo>
                    <a:pt x="573" y="324"/>
                  </a:lnTo>
                  <a:lnTo>
                    <a:pt x="587" y="292"/>
                  </a:lnTo>
                  <a:lnTo>
                    <a:pt x="592" y="278"/>
                  </a:lnTo>
                  <a:lnTo>
                    <a:pt x="602" y="264"/>
                  </a:lnTo>
                  <a:lnTo>
                    <a:pt x="610" y="250"/>
                  </a:lnTo>
                  <a:lnTo>
                    <a:pt x="622" y="240"/>
                  </a:lnTo>
                  <a:lnTo>
                    <a:pt x="622" y="240"/>
                  </a:lnTo>
                  <a:lnTo>
                    <a:pt x="634" y="228"/>
                  </a:lnTo>
                  <a:lnTo>
                    <a:pt x="642" y="216"/>
                  </a:lnTo>
                  <a:lnTo>
                    <a:pt x="652" y="204"/>
                  </a:lnTo>
                  <a:lnTo>
                    <a:pt x="658" y="191"/>
                  </a:lnTo>
                  <a:lnTo>
                    <a:pt x="668" y="165"/>
                  </a:lnTo>
                  <a:lnTo>
                    <a:pt x="674" y="137"/>
                  </a:lnTo>
                  <a:lnTo>
                    <a:pt x="678" y="111"/>
                  </a:lnTo>
                  <a:lnTo>
                    <a:pt x="680" y="81"/>
                  </a:lnTo>
                  <a:lnTo>
                    <a:pt x="684" y="53"/>
                  </a:lnTo>
                  <a:lnTo>
                    <a:pt x="688" y="27"/>
                  </a:lnTo>
                  <a:lnTo>
                    <a:pt x="688" y="27"/>
                  </a:lnTo>
                  <a:lnTo>
                    <a:pt x="686" y="22"/>
                  </a:lnTo>
                  <a:lnTo>
                    <a:pt x="682" y="14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60" y="14"/>
                  </a:lnTo>
                  <a:lnTo>
                    <a:pt x="654" y="20"/>
                  </a:lnTo>
                  <a:lnTo>
                    <a:pt x="652" y="25"/>
                  </a:lnTo>
                  <a:lnTo>
                    <a:pt x="652" y="25"/>
                  </a:lnTo>
                  <a:lnTo>
                    <a:pt x="646" y="45"/>
                  </a:lnTo>
                  <a:lnTo>
                    <a:pt x="642" y="51"/>
                  </a:lnTo>
                  <a:lnTo>
                    <a:pt x="636" y="59"/>
                  </a:lnTo>
                  <a:lnTo>
                    <a:pt x="630" y="63"/>
                  </a:lnTo>
                  <a:lnTo>
                    <a:pt x="622" y="67"/>
                  </a:lnTo>
                  <a:lnTo>
                    <a:pt x="612" y="69"/>
                  </a:lnTo>
                  <a:lnTo>
                    <a:pt x="600" y="71"/>
                  </a:lnTo>
                  <a:lnTo>
                    <a:pt x="600" y="71"/>
                  </a:lnTo>
                  <a:lnTo>
                    <a:pt x="571" y="73"/>
                  </a:lnTo>
                  <a:lnTo>
                    <a:pt x="539" y="79"/>
                  </a:lnTo>
                  <a:lnTo>
                    <a:pt x="511" y="87"/>
                  </a:lnTo>
                  <a:lnTo>
                    <a:pt x="481" y="99"/>
                  </a:lnTo>
                  <a:lnTo>
                    <a:pt x="455" y="111"/>
                  </a:lnTo>
                  <a:lnTo>
                    <a:pt x="427" y="127"/>
                  </a:lnTo>
                  <a:lnTo>
                    <a:pt x="402" y="143"/>
                  </a:lnTo>
                  <a:lnTo>
                    <a:pt x="376" y="159"/>
                  </a:lnTo>
                  <a:lnTo>
                    <a:pt x="376" y="159"/>
                  </a:lnTo>
                  <a:lnTo>
                    <a:pt x="352" y="175"/>
                  </a:lnTo>
                  <a:lnTo>
                    <a:pt x="330" y="189"/>
                  </a:lnTo>
                  <a:lnTo>
                    <a:pt x="318" y="194"/>
                  </a:lnTo>
                  <a:lnTo>
                    <a:pt x="306" y="198"/>
                  </a:lnTo>
                  <a:lnTo>
                    <a:pt x="292" y="200"/>
                  </a:lnTo>
                  <a:lnTo>
                    <a:pt x="280" y="202"/>
                  </a:lnTo>
                  <a:lnTo>
                    <a:pt x="280" y="202"/>
                  </a:lnTo>
                  <a:lnTo>
                    <a:pt x="268" y="200"/>
                  </a:lnTo>
                  <a:lnTo>
                    <a:pt x="257" y="198"/>
                  </a:lnTo>
                  <a:lnTo>
                    <a:pt x="245" y="192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15" y="189"/>
                  </a:lnTo>
                  <a:lnTo>
                    <a:pt x="209" y="191"/>
                  </a:lnTo>
                  <a:lnTo>
                    <a:pt x="205" y="194"/>
                  </a:lnTo>
                  <a:lnTo>
                    <a:pt x="205" y="194"/>
                  </a:lnTo>
                  <a:lnTo>
                    <a:pt x="177" y="228"/>
                  </a:lnTo>
                  <a:lnTo>
                    <a:pt x="163" y="248"/>
                  </a:lnTo>
                  <a:lnTo>
                    <a:pt x="155" y="266"/>
                  </a:lnTo>
                  <a:lnTo>
                    <a:pt x="155" y="266"/>
                  </a:lnTo>
                  <a:lnTo>
                    <a:pt x="149" y="282"/>
                  </a:lnTo>
                  <a:lnTo>
                    <a:pt x="141" y="296"/>
                  </a:lnTo>
                  <a:lnTo>
                    <a:pt x="135" y="310"/>
                  </a:lnTo>
                  <a:lnTo>
                    <a:pt x="125" y="320"/>
                  </a:lnTo>
                  <a:lnTo>
                    <a:pt x="115" y="330"/>
                  </a:lnTo>
                  <a:lnTo>
                    <a:pt x="103" y="338"/>
                  </a:lnTo>
                  <a:lnTo>
                    <a:pt x="90" y="344"/>
                  </a:lnTo>
                  <a:lnTo>
                    <a:pt x="72" y="350"/>
                  </a:lnTo>
                  <a:lnTo>
                    <a:pt x="72" y="350"/>
                  </a:lnTo>
                  <a:lnTo>
                    <a:pt x="64" y="352"/>
                  </a:lnTo>
                  <a:lnTo>
                    <a:pt x="54" y="356"/>
                  </a:lnTo>
                  <a:lnTo>
                    <a:pt x="32" y="367"/>
                  </a:lnTo>
                  <a:lnTo>
                    <a:pt x="32" y="367"/>
                  </a:lnTo>
                  <a:lnTo>
                    <a:pt x="44" y="387"/>
                  </a:lnTo>
                  <a:lnTo>
                    <a:pt x="52" y="407"/>
                  </a:lnTo>
                  <a:lnTo>
                    <a:pt x="56" y="427"/>
                  </a:lnTo>
                  <a:lnTo>
                    <a:pt x="56" y="447"/>
                  </a:lnTo>
                  <a:lnTo>
                    <a:pt x="52" y="465"/>
                  </a:lnTo>
                  <a:lnTo>
                    <a:pt x="46" y="485"/>
                  </a:lnTo>
                  <a:lnTo>
                    <a:pt x="38" y="503"/>
                  </a:lnTo>
                  <a:lnTo>
                    <a:pt x="26" y="521"/>
                  </a:lnTo>
                  <a:lnTo>
                    <a:pt x="26" y="521"/>
                  </a:lnTo>
                  <a:lnTo>
                    <a:pt x="22" y="528"/>
                  </a:lnTo>
                  <a:lnTo>
                    <a:pt x="18" y="536"/>
                  </a:lnTo>
                  <a:lnTo>
                    <a:pt x="18" y="544"/>
                  </a:lnTo>
                  <a:lnTo>
                    <a:pt x="18" y="552"/>
                  </a:lnTo>
                  <a:lnTo>
                    <a:pt x="18" y="552"/>
                  </a:lnTo>
                  <a:lnTo>
                    <a:pt x="34" y="636"/>
                  </a:lnTo>
                  <a:lnTo>
                    <a:pt x="52" y="721"/>
                  </a:lnTo>
                  <a:lnTo>
                    <a:pt x="52" y="721"/>
                  </a:lnTo>
                  <a:lnTo>
                    <a:pt x="64" y="777"/>
                  </a:lnTo>
                  <a:lnTo>
                    <a:pt x="68" y="805"/>
                  </a:lnTo>
                  <a:lnTo>
                    <a:pt x="70" y="833"/>
                  </a:lnTo>
                  <a:lnTo>
                    <a:pt x="66" y="860"/>
                  </a:lnTo>
                  <a:lnTo>
                    <a:pt x="62" y="874"/>
                  </a:lnTo>
                  <a:lnTo>
                    <a:pt x="58" y="886"/>
                  </a:lnTo>
                  <a:lnTo>
                    <a:pt x="52" y="900"/>
                  </a:lnTo>
                  <a:lnTo>
                    <a:pt x="44" y="912"/>
                  </a:lnTo>
                  <a:lnTo>
                    <a:pt x="34" y="926"/>
                  </a:lnTo>
                  <a:lnTo>
                    <a:pt x="22" y="938"/>
                  </a:lnTo>
                  <a:lnTo>
                    <a:pt x="22" y="938"/>
                  </a:lnTo>
                  <a:lnTo>
                    <a:pt x="12" y="948"/>
                  </a:lnTo>
                  <a:lnTo>
                    <a:pt x="6" y="960"/>
                  </a:lnTo>
                  <a:lnTo>
                    <a:pt x="2" y="972"/>
                  </a:lnTo>
                  <a:lnTo>
                    <a:pt x="0" y="982"/>
                  </a:lnTo>
                  <a:lnTo>
                    <a:pt x="2" y="994"/>
                  </a:lnTo>
                  <a:lnTo>
                    <a:pt x="8" y="1004"/>
                  </a:lnTo>
                  <a:lnTo>
                    <a:pt x="16" y="1016"/>
                  </a:lnTo>
                  <a:lnTo>
                    <a:pt x="28" y="1025"/>
                  </a:lnTo>
                  <a:lnTo>
                    <a:pt x="28" y="1025"/>
                  </a:lnTo>
                  <a:lnTo>
                    <a:pt x="42" y="1037"/>
                  </a:lnTo>
                  <a:lnTo>
                    <a:pt x="52" y="1051"/>
                  </a:lnTo>
                  <a:lnTo>
                    <a:pt x="60" y="1065"/>
                  </a:lnTo>
                  <a:lnTo>
                    <a:pt x="64" y="1079"/>
                  </a:lnTo>
                  <a:lnTo>
                    <a:pt x="68" y="1095"/>
                  </a:lnTo>
                  <a:lnTo>
                    <a:pt x="68" y="1111"/>
                  </a:lnTo>
                  <a:lnTo>
                    <a:pt x="66" y="1129"/>
                  </a:lnTo>
                  <a:lnTo>
                    <a:pt x="62" y="1147"/>
                  </a:lnTo>
                  <a:lnTo>
                    <a:pt x="62" y="1147"/>
                  </a:lnTo>
                  <a:lnTo>
                    <a:pt x="56" y="1165"/>
                  </a:lnTo>
                  <a:lnTo>
                    <a:pt x="54" y="1179"/>
                  </a:lnTo>
                  <a:lnTo>
                    <a:pt x="54" y="1190"/>
                  </a:lnTo>
                  <a:lnTo>
                    <a:pt x="58" y="1200"/>
                  </a:lnTo>
                  <a:lnTo>
                    <a:pt x="64" y="1210"/>
                  </a:lnTo>
                  <a:lnTo>
                    <a:pt x="74" y="1216"/>
                  </a:lnTo>
                  <a:lnTo>
                    <a:pt x="88" y="1224"/>
                  </a:lnTo>
                  <a:lnTo>
                    <a:pt x="105" y="1232"/>
                  </a:lnTo>
                  <a:lnTo>
                    <a:pt x="105" y="1232"/>
                  </a:lnTo>
                  <a:lnTo>
                    <a:pt x="143" y="1246"/>
                  </a:lnTo>
                  <a:lnTo>
                    <a:pt x="179" y="1258"/>
                  </a:lnTo>
                  <a:lnTo>
                    <a:pt x="219" y="1270"/>
                  </a:lnTo>
                  <a:lnTo>
                    <a:pt x="259" y="1276"/>
                  </a:lnTo>
                  <a:lnTo>
                    <a:pt x="259" y="1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87" name="Freeform 18"/>
            <p:cNvSpPr>
              <a:spLocks/>
            </p:cNvSpPr>
            <p:nvPr/>
          </p:nvSpPr>
          <p:spPr bwMode="auto">
            <a:xfrm>
              <a:off x="7330238" y="2914716"/>
              <a:ext cx="166182" cy="135610"/>
            </a:xfrm>
            <a:custGeom>
              <a:avLst/>
              <a:gdLst>
                <a:gd name="T0" fmla="*/ 111 w 1003"/>
                <a:gd name="T1" fmla="*/ 604 h 827"/>
                <a:gd name="T2" fmla="*/ 194 w 1003"/>
                <a:gd name="T3" fmla="*/ 603 h 827"/>
                <a:gd name="T4" fmla="*/ 222 w 1003"/>
                <a:gd name="T5" fmla="*/ 603 h 827"/>
                <a:gd name="T6" fmla="*/ 262 w 1003"/>
                <a:gd name="T7" fmla="*/ 616 h 827"/>
                <a:gd name="T8" fmla="*/ 278 w 1003"/>
                <a:gd name="T9" fmla="*/ 658 h 827"/>
                <a:gd name="T10" fmla="*/ 284 w 1003"/>
                <a:gd name="T11" fmla="*/ 706 h 827"/>
                <a:gd name="T12" fmla="*/ 302 w 1003"/>
                <a:gd name="T13" fmla="*/ 777 h 827"/>
                <a:gd name="T14" fmla="*/ 314 w 1003"/>
                <a:gd name="T15" fmla="*/ 799 h 827"/>
                <a:gd name="T16" fmla="*/ 337 w 1003"/>
                <a:gd name="T17" fmla="*/ 821 h 827"/>
                <a:gd name="T18" fmla="*/ 367 w 1003"/>
                <a:gd name="T19" fmla="*/ 827 h 827"/>
                <a:gd name="T20" fmla="*/ 403 w 1003"/>
                <a:gd name="T21" fmla="*/ 821 h 827"/>
                <a:gd name="T22" fmla="*/ 660 w 1003"/>
                <a:gd name="T23" fmla="*/ 742 h 827"/>
                <a:gd name="T24" fmla="*/ 681 w 1003"/>
                <a:gd name="T25" fmla="*/ 734 h 827"/>
                <a:gd name="T26" fmla="*/ 719 w 1003"/>
                <a:gd name="T27" fmla="*/ 698 h 827"/>
                <a:gd name="T28" fmla="*/ 773 w 1003"/>
                <a:gd name="T29" fmla="*/ 644 h 827"/>
                <a:gd name="T30" fmla="*/ 815 w 1003"/>
                <a:gd name="T31" fmla="*/ 616 h 827"/>
                <a:gd name="T32" fmla="*/ 888 w 1003"/>
                <a:gd name="T33" fmla="*/ 547 h 827"/>
                <a:gd name="T34" fmla="*/ 976 w 1003"/>
                <a:gd name="T35" fmla="*/ 443 h 827"/>
                <a:gd name="T36" fmla="*/ 992 w 1003"/>
                <a:gd name="T37" fmla="*/ 420 h 827"/>
                <a:gd name="T38" fmla="*/ 1003 w 1003"/>
                <a:gd name="T39" fmla="*/ 380 h 827"/>
                <a:gd name="T40" fmla="*/ 996 w 1003"/>
                <a:gd name="T41" fmla="*/ 336 h 827"/>
                <a:gd name="T42" fmla="*/ 982 w 1003"/>
                <a:gd name="T43" fmla="*/ 290 h 827"/>
                <a:gd name="T44" fmla="*/ 958 w 1003"/>
                <a:gd name="T45" fmla="*/ 221 h 827"/>
                <a:gd name="T46" fmla="*/ 938 w 1003"/>
                <a:gd name="T47" fmla="*/ 197 h 827"/>
                <a:gd name="T48" fmla="*/ 912 w 1003"/>
                <a:gd name="T49" fmla="*/ 189 h 827"/>
                <a:gd name="T50" fmla="*/ 890 w 1003"/>
                <a:gd name="T51" fmla="*/ 193 h 827"/>
                <a:gd name="T52" fmla="*/ 862 w 1003"/>
                <a:gd name="T53" fmla="*/ 203 h 827"/>
                <a:gd name="T54" fmla="*/ 809 w 1003"/>
                <a:gd name="T55" fmla="*/ 221 h 827"/>
                <a:gd name="T56" fmla="*/ 797 w 1003"/>
                <a:gd name="T57" fmla="*/ 219 h 827"/>
                <a:gd name="T58" fmla="*/ 652 w 1003"/>
                <a:gd name="T59" fmla="*/ 149 h 827"/>
                <a:gd name="T60" fmla="*/ 610 w 1003"/>
                <a:gd name="T61" fmla="*/ 129 h 827"/>
                <a:gd name="T62" fmla="*/ 590 w 1003"/>
                <a:gd name="T63" fmla="*/ 127 h 827"/>
                <a:gd name="T64" fmla="*/ 560 w 1003"/>
                <a:gd name="T65" fmla="*/ 129 h 827"/>
                <a:gd name="T66" fmla="*/ 506 w 1003"/>
                <a:gd name="T67" fmla="*/ 119 h 827"/>
                <a:gd name="T68" fmla="*/ 437 w 1003"/>
                <a:gd name="T69" fmla="*/ 80 h 827"/>
                <a:gd name="T70" fmla="*/ 377 w 1003"/>
                <a:gd name="T71" fmla="*/ 22 h 827"/>
                <a:gd name="T72" fmla="*/ 351 w 1003"/>
                <a:gd name="T73" fmla="*/ 2 h 827"/>
                <a:gd name="T74" fmla="*/ 339 w 1003"/>
                <a:gd name="T75" fmla="*/ 0 h 827"/>
                <a:gd name="T76" fmla="*/ 322 w 1003"/>
                <a:gd name="T77" fmla="*/ 10 h 827"/>
                <a:gd name="T78" fmla="*/ 306 w 1003"/>
                <a:gd name="T79" fmla="*/ 30 h 827"/>
                <a:gd name="T80" fmla="*/ 262 w 1003"/>
                <a:gd name="T81" fmla="*/ 92 h 827"/>
                <a:gd name="T82" fmla="*/ 216 w 1003"/>
                <a:gd name="T83" fmla="*/ 119 h 827"/>
                <a:gd name="T84" fmla="*/ 182 w 1003"/>
                <a:gd name="T85" fmla="*/ 121 h 827"/>
                <a:gd name="T86" fmla="*/ 176 w 1003"/>
                <a:gd name="T87" fmla="*/ 119 h 827"/>
                <a:gd name="T88" fmla="*/ 153 w 1003"/>
                <a:gd name="T89" fmla="*/ 123 h 827"/>
                <a:gd name="T90" fmla="*/ 131 w 1003"/>
                <a:gd name="T91" fmla="*/ 135 h 827"/>
                <a:gd name="T92" fmla="*/ 139 w 1003"/>
                <a:gd name="T93" fmla="*/ 163 h 827"/>
                <a:gd name="T94" fmla="*/ 153 w 1003"/>
                <a:gd name="T95" fmla="*/ 209 h 827"/>
                <a:gd name="T96" fmla="*/ 69 w 1003"/>
                <a:gd name="T97" fmla="*/ 259 h 827"/>
                <a:gd name="T98" fmla="*/ 41 w 1003"/>
                <a:gd name="T99" fmla="*/ 324 h 827"/>
                <a:gd name="T100" fmla="*/ 11 w 1003"/>
                <a:gd name="T101" fmla="*/ 366 h 827"/>
                <a:gd name="T102" fmla="*/ 5 w 1003"/>
                <a:gd name="T103" fmla="*/ 416 h 827"/>
                <a:gd name="T104" fmla="*/ 11 w 1003"/>
                <a:gd name="T105" fmla="*/ 430 h 827"/>
                <a:gd name="T106" fmla="*/ 33 w 1003"/>
                <a:gd name="T107" fmla="*/ 467 h 827"/>
                <a:gd name="T108" fmla="*/ 57 w 1003"/>
                <a:gd name="T109" fmla="*/ 509 h 827"/>
                <a:gd name="T110" fmla="*/ 65 w 1003"/>
                <a:gd name="T111" fmla="*/ 523 h 827"/>
                <a:gd name="T112" fmla="*/ 73 w 1003"/>
                <a:gd name="T113" fmla="*/ 535 h 827"/>
                <a:gd name="T114" fmla="*/ 73 w 1003"/>
                <a:gd name="T115" fmla="*/ 557 h 827"/>
                <a:gd name="T116" fmla="*/ 63 w 1003"/>
                <a:gd name="T117" fmla="*/ 577 h 827"/>
                <a:gd name="T118" fmla="*/ 55 w 1003"/>
                <a:gd name="T119" fmla="*/ 583 h 827"/>
                <a:gd name="T120" fmla="*/ 45 w 1003"/>
                <a:gd name="T121" fmla="*/ 587 h 827"/>
                <a:gd name="T122" fmla="*/ 57 w 1003"/>
                <a:gd name="T123" fmla="*/ 599 h 827"/>
                <a:gd name="T124" fmla="*/ 99 w 1003"/>
                <a:gd name="T125" fmla="*/ 604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3" h="827">
                  <a:moveTo>
                    <a:pt x="99" y="604"/>
                  </a:moveTo>
                  <a:lnTo>
                    <a:pt x="99" y="604"/>
                  </a:lnTo>
                  <a:lnTo>
                    <a:pt x="111" y="604"/>
                  </a:lnTo>
                  <a:lnTo>
                    <a:pt x="111" y="604"/>
                  </a:lnTo>
                  <a:lnTo>
                    <a:pt x="194" y="603"/>
                  </a:lnTo>
                  <a:lnTo>
                    <a:pt x="194" y="603"/>
                  </a:lnTo>
                  <a:lnTo>
                    <a:pt x="200" y="603"/>
                  </a:lnTo>
                  <a:lnTo>
                    <a:pt x="200" y="603"/>
                  </a:lnTo>
                  <a:lnTo>
                    <a:pt x="222" y="603"/>
                  </a:lnTo>
                  <a:lnTo>
                    <a:pt x="240" y="604"/>
                  </a:lnTo>
                  <a:lnTo>
                    <a:pt x="252" y="608"/>
                  </a:lnTo>
                  <a:lnTo>
                    <a:pt x="262" y="616"/>
                  </a:lnTo>
                  <a:lnTo>
                    <a:pt x="270" y="626"/>
                  </a:lnTo>
                  <a:lnTo>
                    <a:pt x="276" y="640"/>
                  </a:lnTo>
                  <a:lnTo>
                    <a:pt x="278" y="658"/>
                  </a:lnTo>
                  <a:lnTo>
                    <a:pt x="282" y="680"/>
                  </a:lnTo>
                  <a:lnTo>
                    <a:pt x="282" y="680"/>
                  </a:lnTo>
                  <a:lnTo>
                    <a:pt x="284" y="706"/>
                  </a:lnTo>
                  <a:lnTo>
                    <a:pt x="288" y="730"/>
                  </a:lnTo>
                  <a:lnTo>
                    <a:pt x="294" y="754"/>
                  </a:lnTo>
                  <a:lnTo>
                    <a:pt x="302" y="777"/>
                  </a:lnTo>
                  <a:lnTo>
                    <a:pt x="302" y="777"/>
                  </a:lnTo>
                  <a:lnTo>
                    <a:pt x="308" y="789"/>
                  </a:lnTo>
                  <a:lnTo>
                    <a:pt x="314" y="799"/>
                  </a:lnTo>
                  <a:lnTo>
                    <a:pt x="322" y="809"/>
                  </a:lnTo>
                  <a:lnTo>
                    <a:pt x="330" y="815"/>
                  </a:lnTo>
                  <a:lnTo>
                    <a:pt x="337" y="821"/>
                  </a:lnTo>
                  <a:lnTo>
                    <a:pt x="345" y="825"/>
                  </a:lnTo>
                  <a:lnTo>
                    <a:pt x="355" y="827"/>
                  </a:lnTo>
                  <a:lnTo>
                    <a:pt x="367" y="827"/>
                  </a:lnTo>
                  <a:lnTo>
                    <a:pt x="367" y="827"/>
                  </a:lnTo>
                  <a:lnTo>
                    <a:pt x="383" y="825"/>
                  </a:lnTo>
                  <a:lnTo>
                    <a:pt x="403" y="821"/>
                  </a:lnTo>
                  <a:lnTo>
                    <a:pt x="403" y="821"/>
                  </a:lnTo>
                  <a:lnTo>
                    <a:pt x="532" y="781"/>
                  </a:lnTo>
                  <a:lnTo>
                    <a:pt x="660" y="742"/>
                  </a:lnTo>
                  <a:lnTo>
                    <a:pt x="660" y="742"/>
                  </a:lnTo>
                  <a:lnTo>
                    <a:pt x="671" y="738"/>
                  </a:lnTo>
                  <a:lnTo>
                    <a:pt x="681" y="734"/>
                  </a:lnTo>
                  <a:lnTo>
                    <a:pt x="699" y="720"/>
                  </a:lnTo>
                  <a:lnTo>
                    <a:pt x="699" y="720"/>
                  </a:lnTo>
                  <a:lnTo>
                    <a:pt x="719" y="698"/>
                  </a:lnTo>
                  <a:lnTo>
                    <a:pt x="741" y="674"/>
                  </a:lnTo>
                  <a:lnTo>
                    <a:pt x="761" y="652"/>
                  </a:lnTo>
                  <a:lnTo>
                    <a:pt x="773" y="644"/>
                  </a:lnTo>
                  <a:lnTo>
                    <a:pt x="785" y="636"/>
                  </a:lnTo>
                  <a:lnTo>
                    <a:pt x="785" y="636"/>
                  </a:lnTo>
                  <a:lnTo>
                    <a:pt x="815" y="616"/>
                  </a:lnTo>
                  <a:lnTo>
                    <a:pt x="840" y="597"/>
                  </a:lnTo>
                  <a:lnTo>
                    <a:pt x="864" y="573"/>
                  </a:lnTo>
                  <a:lnTo>
                    <a:pt x="888" y="547"/>
                  </a:lnTo>
                  <a:lnTo>
                    <a:pt x="932" y="495"/>
                  </a:lnTo>
                  <a:lnTo>
                    <a:pt x="954" y="469"/>
                  </a:lnTo>
                  <a:lnTo>
                    <a:pt x="976" y="443"/>
                  </a:lnTo>
                  <a:lnTo>
                    <a:pt x="976" y="443"/>
                  </a:lnTo>
                  <a:lnTo>
                    <a:pt x="986" y="432"/>
                  </a:lnTo>
                  <a:lnTo>
                    <a:pt x="992" y="420"/>
                  </a:lnTo>
                  <a:lnTo>
                    <a:pt x="998" y="408"/>
                  </a:lnTo>
                  <a:lnTo>
                    <a:pt x="1001" y="394"/>
                  </a:lnTo>
                  <a:lnTo>
                    <a:pt x="1003" y="380"/>
                  </a:lnTo>
                  <a:lnTo>
                    <a:pt x="1003" y="366"/>
                  </a:lnTo>
                  <a:lnTo>
                    <a:pt x="1000" y="352"/>
                  </a:lnTo>
                  <a:lnTo>
                    <a:pt x="996" y="336"/>
                  </a:lnTo>
                  <a:lnTo>
                    <a:pt x="996" y="336"/>
                  </a:lnTo>
                  <a:lnTo>
                    <a:pt x="988" y="314"/>
                  </a:lnTo>
                  <a:lnTo>
                    <a:pt x="982" y="290"/>
                  </a:lnTo>
                  <a:lnTo>
                    <a:pt x="968" y="245"/>
                  </a:lnTo>
                  <a:lnTo>
                    <a:pt x="968" y="245"/>
                  </a:lnTo>
                  <a:lnTo>
                    <a:pt x="958" y="221"/>
                  </a:lnTo>
                  <a:lnTo>
                    <a:pt x="952" y="211"/>
                  </a:lnTo>
                  <a:lnTo>
                    <a:pt x="946" y="203"/>
                  </a:lnTo>
                  <a:lnTo>
                    <a:pt x="938" y="197"/>
                  </a:lnTo>
                  <a:lnTo>
                    <a:pt x="930" y="191"/>
                  </a:lnTo>
                  <a:lnTo>
                    <a:pt x="922" y="189"/>
                  </a:lnTo>
                  <a:lnTo>
                    <a:pt x="912" y="189"/>
                  </a:lnTo>
                  <a:lnTo>
                    <a:pt x="912" y="189"/>
                  </a:lnTo>
                  <a:lnTo>
                    <a:pt x="902" y="189"/>
                  </a:lnTo>
                  <a:lnTo>
                    <a:pt x="890" y="193"/>
                  </a:lnTo>
                  <a:lnTo>
                    <a:pt x="876" y="197"/>
                  </a:lnTo>
                  <a:lnTo>
                    <a:pt x="862" y="203"/>
                  </a:lnTo>
                  <a:lnTo>
                    <a:pt x="862" y="203"/>
                  </a:lnTo>
                  <a:lnTo>
                    <a:pt x="836" y="215"/>
                  </a:lnTo>
                  <a:lnTo>
                    <a:pt x="821" y="219"/>
                  </a:lnTo>
                  <a:lnTo>
                    <a:pt x="809" y="221"/>
                  </a:lnTo>
                  <a:lnTo>
                    <a:pt x="809" y="221"/>
                  </a:lnTo>
                  <a:lnTo>
                    <a:pt x="797" y="219"/>
                  </a:lnTo>
                  <a:lnTo>
                    <a:pt x="797" y="219"/>
                  </a:lnTo>
                  <a:lnTo>
                    <a:pt x="759" y="205"/>
                  </a:lnTo>
                  <a:lnTo>
                    <a:pt x="723" y="187"/>
                  </a:lnTo>
                  <a:lnTo>
                    <a:pt x="652" y="149"/>
                  </a:lnTo>
                  <a:lnTo>
                    <a:pt x="652" y="149"/>
                  </a:lnTo>
                  <a:lnTo>
                    <a:pt x="624" y="135"/>
                  </a:lnTo>
                  <a:lnTo>
                    <a:pt x="610" y="129"/>
                  </a:lnTo>
                  <a:lnTo>
                    <a:pt x="596" y="127"/>
                  </a:lnTo>
                  <a:lnTo>
                    <a:pt x="596" y="127"/>
                  </a:lnTo>
                  <a:lnTo>
                    <a:pt x="590" y="127"/>
                  </a:lnTo>
                  <a:lnTo>
                    <a:pt x="590" y="127"/>
                  </a:lnTo>
                  <a:lnTo>
                    <a:pt x="560" y="129"/>
                  </a:lnTo>
                  <a:lnTo>
                    <a:pt x="560" y="129"/>
                  </a:lnTo>
                  <a:lnTo>
                    <a:pt x="546" y="129"/>
                  </a:lnTo>
                  <a:lnTo>
                    <a:pt x="532" y="127"/>
                  </a:lnTo>
                  <a:lnTo>
                    <a:pt x="506" y="119"/>
                  </a:lnTo>
                  <a:lnTo>
                    <a:pt x="483" y="109"/>
                  </a:lnTo>
                  <a:lnTo>
                    <a:pt x="459" y="96"/>
                  </a:lnTo>
                  <a:lnTo>
                    <a:pt x="437" y="80"/>
                  </a:lnTo>
                  <a:lnTo>
                    <a:pt x="417" y="62"/>
                  </a:lnTo>
                  <a:lnTo>
                    <a:pt x="377" y="22"/>
                  </a:lnTo>
                  <a:lnTo>
                    <a:pt x="377" y="22"/>
                  </a:lnTo>
                  <a:lnTo>
                    <a:pt x="369" y="14"/>
                  </a:lnTo>
                  <a:lnTo>
                    <a:pt x="361" y="8"/>
                  </a:lnTo>
                  <a:lnTo>
                    <a:pt x="351" y="2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30" y="4"/>
                  </a:lnTo>
                  <a:lnTo>
                    <a:pt x="322" y="10"/>
                  </a:lnTo>
                  <a:lnTo>
                    <a:pt x="314" y="20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286" y="62"/>
                  </a:lnTo>
                  <a:lnTo>
                    <a:pt x="274" y="78"/>
                  </a:lnTo>
                  <a:lnTo>
                    <a:pt x="262" y="92"/>
                  </a:lnTo>
                  <a:lnTo>
                    <a:pt x="250" y="104"/>
                  </a:lnTo>
                  <a:lnTo>
                    <a:pt x="234" y="113"/>
                  </a:lnTo>
                  <a:lnTo>
                    <a:pt x="216" y="119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82" y="121"/>
                  </a:lnTo>
                  <a:lnTo>
                    <a:pt x="182" y="121"/>
                  </a:lnTo>
                  <a:lnTo>
                    <a:pt x="176" y="119"/>
                  </a:lnTo>
                  <a:lnTo>
                    <a:pt x="176" y="119"/>
                  </a:lnTo>
                  <a:lnTo>
                    <a:pt x="165" y="121"/>
                  </a:lnTo>
                  <a:lnTo>
                    <a:pt x="153" y="123"/>
                  </a:lnTo>
                  <a:lnTo>
                    <a:pt x="153" y="123"/>
                  </a:lnTo>
                  <a:lnTo>
                    <a:pt x="139" y="129"/>
                  </a:lnTo>
                  <a:lnTo>
                    <a:pt x="135" y="131"/>
                  </a:lnTo>
                  <a:lnTo>
                    <a:pt x="131" y="135"/>
                  </a:lnTo>
                  <a:lnTo>
                    <a:pt x="131" y="141"/>
                  </a:lnTo>
                  <a:lnTo>
                    <a:pt x="131" y="147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47" y="185"/>
                  </a:lnTo>
                  <a:lnTo>
                    <a:pt x="153" y="209"/>
                  </a:lnTo>
                  <a:lnTo>
                    <a:pt x="163" y="259"/>
                  </a:lnTo>
                  <a:lnTo>
                    <a:pt x="163" y="259"/>
                  </a:lnTo>
                  <a:lnTo>
                    <a:pt x="69" y="259"/>
                  </a:lnTo>
                  <a:lnTo>
                    <a:pt x="69" y="259"/>
                  </a:lnTo>
                  <a:lnTo>
                    <a:pt x="49" y="304"/>
                  </a:lnTo>
                  <a:lnTo>
                    <a:pt x="41" y="324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11" y="366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5" y="416"/>
                  </a:lnTo>
                  <a:lnTo>
                    <a:pt x="5" y="416"/>
                  </a:lnTo>
                  <a:lnTo>
                    <a:pt x="7" y="424"/>
                  </a:lnTo>
                  <a:lnTo>
                    <a:pt x="11" y="430"/>
                  </a:lnTo>
                  <a:lnTo>
                    <a:pt x="21" y="447"/>
                  </a:lnTo>
                  <a:lnTo>
                    <a:pt x="21" y="447"/>
                  </a:lnTo>
                  <a:lnTo>
                    <a:pt x="33" y="467"/>
                  </a:lnTo>
                  <a:lnTo>
                    <a:pt x="33" y="467"/>
                  </a:lnTo>
                  <a:lnTo>
                    <a:pt x="57" y="509"/>
                  </a:lnTo>
                  <a:lnTo>
                    <a:pt x="57" y="509"/>
                  </a:lnTo>
                  <a:lnTo>
                    <a:pt x="61" y="517"/>
                  </a:lnTo>
                  <a:lnTo>
                    <a:pt x="61" y="517"/>
                  </a:lnTo>
                  <a:lnTo>
                    <a:pt x="65" y="523"/>
                  </a:lnTo>
                  <a:lnTo>
                    <a:pt x="65" y="523"/>
                  </a:lnTo>
                  <a:lnTo>
                    <a:pt x="69" y="529"/>
                  </a:lnTo>
                  <a:lnTo>
                    <a:pt x="73" y="535"/>
                  </a:lnTo>
                  <a:lnTo>
                    <a:pt x="73" y="543"/>
                  </a:lnTo>
                  <a:lnTo>
                    <a:pt x="73" y="551"/>
                  </a:lnTo>
                  <a:lnTo>
                    <a:pt x="73" y="557"/>
                  </a:lnTo>
                  <a:lnTo>
                    <a:pt x="71" y="565"/>
                  </a:lnTo>
                  <a:lnTo>
                    <a:pt x="67" y="571"/>
                  </a:lnTo>
                  <a:lnTo>
                    <a:pt x="63" y="577"/>
                  </a:lnTo>
                  <a:lnTo>
                    <a:pt x="61" y="577"/>
                  </a:lnTo>
                  <a:lnTo>
                    <a:pt x="61" y="577"/>
                  </a:lnTo>
                  <a:lnTo>
                    <a:pt x="55" y="583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57" y="599"/>
                  </a:lnTo>
                  <a:lnTo>
                    <a:pt x="57" y="599"/>
                  </a:lnTo>
                  <a:lnTo>
                    <a:pt x="77" y="603"/>
                  </a:lnTo>
                  <a:lnTo>
                    <a:pt x="99" y="604"/>
                  </a:lnTo>
                  <a:lnTo>
                    <a:pt x="99" y="6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88" name="Freeform 19"/>
            <p:cNvSpPr>
              <a:spLocks/>
            </p:cNvSpPr>
            <p:nvPr/>
          </p:nvSpPr>
          <p:spPr bwMode="auto">
            <a:xfrm>
              <a:off x="7198022" y="2945052"/>
              <a:ext cx="137684" cy="206284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89" name="Freeform 20"/>
            <p:cNvSpPr>
              <a:spLocks/>
            </p:cNvSpPr>
            <p:nvPr/>
          </p:nvSpPr>
          <p:spPr bwMode="auto">
            <a:xfrm>
              <a:off x="7108221" y="2932262"/>
              <a:ext cx="131388" cy="145777"/>
            </a:xfrm>
            <a:custGeom>
              <a:avLst/>
              <a:gdLst>
                <a:gd name="T0" fmla="*/ 501 w 793"/>
                <a:gd name="T1" fmla="*/ 810 h 889"/>
                <a:gd name="T2" fmla="*/ 511 w 793"/>
                <a:gd name="T3" fmla="*/ 776 h 889"/>
                <a:gd name="T4" fmla="*/ 538 w 793"/>
                <a:gd name="T5" fmla="*/ 756 h 889"/>
                <a:gd name="T6" fmla="*/ 612 w 793"/>
                <a:gd name="T7" fmla="*/ 736 h 889"/>
                <a:gd name="T8" fmla="*/ 652 w 793"/>
                <a:gd name="T9" fmla="*/ 724 h 889"/>
                <a:gd name="T10" fmla="*/ 681 w 793"/>
                <a:gd name="T11" fmla="*/ 696 h 889"/>
                <a:gd name="T12" fmla="*/ 679 w 793"/>
                <a:gd name="T13" fmla="*/ 643 h 889"/>
                <a:gd name="T14" fmla="*/ 674 w 793"/>
                <a:gd name="T15" fmla="*/ 599 h 889"/>
                <a:gd name="T16" fmla="*/ 679 w 793"/>
                <a:gd name="T17" fmla="*/ 559 h 889"/>
                <a:gd name="T18" fmla="*/ 719 w 793"/>
                <a:gd name="T19" fmla="*/ 496 h 889"/>
                <a:gd name="T20" fmla="*/ 765 w 793"/>
                <a:gd name="T21" fmla="*/ 456 h 889"/>
                <a:gd name="T22" fmla="*/ 725 w 793"/>
                <a:gd name="T23" fmla="*/ 400 h 889"/>
                <a:gd name="T24" fmla="*/ 711 w 793"/>
                <a:gd name="T25" fmla="*/ 368 h 889"/>
                <a:gd name="T26" fmla="*/ 713 w 793"/>
                <a:gd name="T27" fmla="*/ 360 h 889"/>
                <a:gd name="T28" fmla="*/ 781 w 793"/>
                <a:gd name="T29" fmla="*/ 203 h 889"/>
                <a:gd name="T30" fmla="*/ 791 w 793"/>
                <a:gd name="T31" fmla="*/ 164 h 889"/>
                <a:gd name="T32" fmla="*/ 785 w 793"/>
                <a:gd name="T33" fmla="*/ 94 h 889"/>
                <a:gd name="T34" fmla="*/ 765 w 793"/>
                <a:gd name="T35" fmla="*/ 60 h 889"/>
                <a:gd name="T36" fmla="*/ 749 w 793"/>
                <a:gd name="T37" fmla="*/ 52 h 889"/>
                <a:gd name="T38" fmla="*/ 664 w 793"/>
                <a:gd name="T39" fmla="*/ 22 h 889"/>
                <a:gd name="T40" fmla="*/ 608 w 793"/>
                <a:gd name="T41" fmla="*/ 14 h 889"/>
                <a:gd name="T42" fmla="*/ 572 w 793"/>
                <a:gd name="T43" fmla="*/ 18 h 889"/>
                <a:gd name="T44" fmla="*/ 536 w 793"/>
                <a:gd name="T45" fmla="*/ 34 h 889"/>
                <a:gd name="T46" fmla="*/ 491 w 793"/>
                <a:gd name="T47" fmla="*/ 46 h 889"/>
                <a:gd name="T48" fmla="*/ 455 w 793"/>
                <a:gd name="T49" fmla="*/ 46 h 889"/>
                <a:gd name="T50" fmla="*/ 425 w 793"/>
                <a:gd name="T51" fmla="*/ 36 h 889"/>
                <a:gd name="T52" fmla="*/ 409 w 793"/>
                <a:gd name="T53" fmla="*/ 16 h 889"/>
                <a:gd name="T54" fmla="*/ 377 w 793"/>
                <a:gd name="T55" fmla="*/ 0 h 889"/>
                <a:gd name="T56" fmla="*/ 351 w 793"/>
                <a:gd name="T57" fmla="*/ 6 h 889"/>
                <a:gd name="T58" fmla="*/ 332 w 793"/>
                <a:gd name="T59" fmla="*/ 46 h 889"/>
                <a:gd name="T60" fmla="*/ 332 w 793"/>
                <a:gd name="T61" fmla="*/ 66 h 889"/>
                <a:gd name="T62" fmla="*/ 280 w 793"/>
                <a:gd name="T63" fmla="*/ 134 h 889"/>
                <a:gd name="T64" fmla="*/ 214 w 793"/>
                <a:gd name="T65" fmla="*/ 219 h 889"/>
                <a:gd name="T66" fmla="*/ 181 w 793"/>
                <a:gd name="T67" fmla="*/ 265 h 889"/>
                <a:gd name="T68" fmla="*/ 171 w 793"/>
                <a:gd name="T69" fmla="*/ 295 h 889"/>
                <a:gd name="T70" fmla="*/ 131 w 793"/>
                <a:gd name="T71" fmla="*/ 382 h 889"/>
                <a:gd name="T72" fmla="*/ 57 w 793"/>
                <a:gd name="T73" fmla="*/ 472 h 889"/>
                <a:gd name="T74" fmla="*/ 0 w 793"/>
                <a:gd name="T75" fmla="*/ 523 h 889"/>
                <a:gd name="T76" fmla="*/ 75 w 793"/>
                <a:gd name="T77" fmla="*/ 553 h 889"/>
                <a:gd name="T78" fmla="*/ 95 w 793"/>
                <a:gd name="T79" fmla="*/ 567 h 889"/>
                <a:gd name="T80" fmla="*/ 177 w 793"/>
                <a:gd name="T81" fmla="*/ 629 h 889"/>
                <a:gd name="T82" fmla="*/ 264 w 793"/>
                <a:gd name="T83" fmla="*/ 670 h 889"/>
                <a:gd name="T84" fmla="*/ 330 w 793"/>
                <a:gd name="T85" fmla="*/ 678 h 889"/>
                <a:gd name="T86" fmla="*/ 381 w 793"/>
                <a:gd name="T87" fmla="*/ 674 h 889"/>
                <a:gd name="T88" fmla="*/ 383 w 793"/>
                <a:gd name="T89" fmla="*/ 728 h 889"/>
                <a:gd name="T90" fmla="*/ 346 w 793"/>
                <a:gd name="T91" fmla="*/ 780 h 889"/>
                <a:gd name="T92" fmla="*/ 391 w 793"/>
                <a:gd name="T93" fmla="*/ 841 h 889"/>
                <a:gd name="T94" fmla="*/ 421 w 793"/>
                <a:gd name="T95" fmla="*/ 871 h 889"/>
                <a:gd name="T96" fmla="*/ 459 w 793"/>
                <a:gd name="T97" fmla="*/ 889 h 889"/>
                <a:gd name="T98" fmla="*/ 461 w 793"/>
                <a:gd name="T99" fmla="*/ 889 h 889"/>
                <a:gd name="T100" fmla="*/ 495 w 793"/>
                <a:gd name="T101" fmla="*/ 849 h 889"/>
                <a:gd name="T102" fmla="*/ 501 w 793"/>
                <a:gd name="T103" fmla="*/ 826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3" h="889">
                  <a:moveTo>
                    <a:pt x="501" y="826"/>
                  </a:moveTo>
                  <a:lnTo>
                    <a:pt x="501" y="826"/>
                  </a:lnTo>
                  <a:lnTo>
                    <a:pt x="501" y="810"/>
                  </a:lnTo>
                  <a:lnTo>
                    <a:pt x="503" y="796"/>
                  </a:lnTo>
                  <a:lnTo>
                    <a:pt x="507" y="786"/>
                  </a:lnTo>
                  <a:lnTo>
                    <a:pt x="511" y="776"/>
                  </a:lnTo>
                  <a:lnTo>
                    <a:pt x="518" y="768"/>
                  </a:lnTo>
                  <a:lnTo>
                    <a:pt x="526" y="762"/>
                  </a:lnTo>
                  <a:lnTo>
                    <a:pt x="538" y="756"/>
                  </a:lnTo>
                  <a:lnTo>
                    <a:pt x="552" y="752"/>
                  </a:lnTo>
                  <a:lnTo>
                    <a:pt x="552" y="752"/>
                  </a:lnTo>
                  <a:lnTo>
                    <a:pt x="612" y="736"/>
                  </a:lnTo>
                  <a:lnTo>
                    <a:pt x="612" y="736"/>
                  </a:lnTo>
                  <a:lnTo>
                    <a:pt x="634" y="730"/>
                  </a:lnTo>
                  <a:lnTo>
                    <a:pt x="652" y="724"/>
                  </a:lnTo>
                  <a:lnTo>
                    <a:pt x="666" y="718"/>
                  </a:lnTo>
                  <a:lnTo>
                    <a:pt x="676" y="708"/>
                  </a:lnTo>
                  <a:lnTo>
                    <a:pt x="681" y="696"/>
                  </a:lnTo>
                  <a:lnTo>
                    <a:pt x="683" y="682"/>
                  </a:lnTo>
                  <a:lnTo>
                    <a:pt x="683" y="664"/>
                  </a:lnTo>
                  <a:lnTo>
                    <a:pt x="679" y="643"/>
                  </a:lnTo>
                  <a:lnTo>
                    <a:pt x="679" y="643"/>
                  </a:lnTo>
                  <a:lnTo>
                    <a:pt x="674" y="613"/>
                  </a:lnTo>
                  <a:lnTo>
                    <a:pt x="674" y="599"/>
                  </a:lnTo>
                  <a:lnTo>
                    <a:pt x="676" y="585"/>
                  </a:lnTo>
                  <a:lnTo>
                    <a:pt x="678" y="573"/>
                  </a:lnTo>
                  <a:lnTo>
                    <a:pt x="679" y="559"/>
                  </a:lnTo>
                  <a:lnTo>
                    <a:pt x="689" y="537"/>
                  </a:lnTo>
                  <a:lnTo>
                    <a:pt x="703" y="515"/>
                  </a:lnTo>
                  <a:lnTo>
                    <a:pt x="719" y="496"/>
                  </a:lnTo>
                  <a:lnTo>
                    <a:pt x="741" y="476"/>
                  </a:lnTo>
                  <a:lnTo>
                    <a:pt x="765" y="456"/>
                  </a:lnTo>
                  <a:lnTo>
                    <a:pt x="765" y="456"/>
                  </a:lnTo>
                  <a:lnTo>
                    <a:pt x="745" y="428"/>
                  </a:lnTo>
                  <a:lnTo>
                    <a:pt x="725" y="400"/>
                  </a:lnTo>
                  <a:lnTo>
                    <a:pt x="725" y="400"/>
                  </a:lnTo>
                  <a:lnTo>
                    <a:pt x="719" y="390"/>
                  </a:lnTo>
                  <a:lnTo>
                    <a:pt x="715" y="380"/>
                  </a:lnTo>
                  <a:lnTo>
                    <a:pt x="711" y="368"/>
                  </a:lnTo>
                  <a:lnTo>
                    <a:pt x="711" y="364"/>
                  </a:lnTo>
                  <a:lnTo>
                    <a:pt x="713" y="360"/>
                  </a:lnTo>
                  <a:lnTo>
                    <a:pt x="713" y="360"/>
                  </a:lnTo>
                  <a:lnTo>
                    <a:pt x="743" y="281"/>
                  </a:lnTo>
                  <a:lnTo>
                    <a:pt x="761" y="241"/>
                  </a:lnTo>
                  <a:lnTo>
                    <a:pt x="781" y="203"/>
                  </a:lnTo>
                  <a:lnTo>
                    <a:pt x="781" y="203"/>
                  </a:lnTo>
                  <a:lnTo>
                    <a:pt x="787" y="183"/>
                  </a:lnTo>
                  <a:lnTo>
                    <a:pt x="791" y="164"/>
                  </a:lnTo>
                  <a:lnTo>
                    <a:pt x="793" y="140"/>
                  </a:lnTo>
                  <a:lnTo>
                    <a:pt x="791" y="116"/>
                  </a:lnTo>
                  <a:lnTo>
                    <a:pt x="785" y="94"/>
                  </a:lnTo>
                  <a:lnTo>
                    <a:pt x="777" y="76"/>
                  </a:lnTo>
                  <a:lnTo>
                    <a:pt x="771" y="68"/>
                  </a:lnTo>
                  <a:lnTo>
                    <a:pt x="765" y="60"/>
                  </a:lnTo>
                  <a:lnTo>
                    <a:pt x="759" y="56"/>
                  </a:lnTo>
                  <a:lnTo>
                    <a:pt x="749" y="52"/>
                  </a:lnTo>
                  <a:lnTo>
                    <a:pt x="749" y="52"/>
                  </a:lnTo>
                  <a:lnTo>
                    <a:pt x="715" y="40"/>
                  </a:lnTo>
                  <a:lnTo>
                    <a:pt x="679" y="28"/>
                  </a:lnTo>
                  <a:lnTo>
                    <a:pt x="664" y="22"/>
                  </a:lnTo>
                  <a:lnTo>
                    <a:pt x="646" y="18"/>
                  </a:lnTo>
                  <a:lnTo>
                    <a:pt x="626" y="16"/>
                  </a:lnTo>
                  <a:lnTo>
                    <a:pt x="608" y="14"/>
                  </a:lnTo>
                  <a:lnTo>
                    <a:pt x="608" y="14"/>
                  </a:lnTo>
                  <a:lnTo>
                    <a:pt x="590" y="16"/>
                  </a:lnTo>
                  <a:lnTo>
                    <a:pt x="572" y="18"/>
                  </a:lnTo>
                  <a:lnTo>
                    <a:pt x="554" y="24"/>
                  </a:lnTo>
                  <a:lnTo>
                    <a:pt x="536" y="34"/>
                  </a:lnTo>
                  <a:lnTo>
                    <a:pt x="536" y="34"/>
                  </a:lnTo>
                  <a:lnTo>
                    <a:pt x="522" y="38"/>
                  </a:lnTo>
                  <a:lnTo>
                    <a:pt x="507" y="42"/>
                  </a:lnTo>
                  <a:lnTo>
                    <a:pt x="491" y="46"/>
                  </a:lnTo>
                  <a:lnTo>
                    <a:pt x="473" y="46"/>
                  </a:lnTo>
                  <a:lnTo>
                    <a:pt x="473" y="46"/>
                  </a:lnTo>
                  <a:lnTo>
                    <a:pt x="455" y="46"/>
                  </a:lnTo>
                  <a:lnTo>
                    <a:pt x="441" y="42"/>
                  </a:lnTo>
                  <a:lnTo>
                    <a:pt x="429" y="38"/>
                  </a:lnTo>
                  <a:lnTo>
                    <a:pt x="425" y="36"/>
                  </a:lnTo>
                  <a:lnTo>
                    <a:pt x="421" y="32"/>
                  </a:lnTo>
                  <a:lnTo>
                    <a:pt x="421" y="32"/>
                  </a:lnTo>
                  <a:lnTo>
                    <a:pt x="409" y="16"/>
                  </a:lnTo>
                  <a:lnTo>
                    <a:pt x="399" y="6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63" y="2"/>
                  </a:lnTo>
                  <a:lnTo>
                    <a:pt x="351" y="6"/>
                  </a:lnTo>
                  <a:lnTo>
                    <a:pt x="328" y="18"/>
                  </a:lnTo>
                  <a:lnTo>
                    <a:pt x="328" y="18"/>
                  </a:lnTo>
                  <a:lnTo>
                    <a:pt x="332" y="46"/>
                  </a:lnTo>
                  <a:lnTo>
                    <a:pt x="334" y="58"/>
                  </a:lnTo>
                  <a:lnTo>
                    <a:pt x="332" y="62"/>
                  </a:lnTo>
                  <a:lnTo>
                    <a:pt x="332" y="66"/>
                  </a:lnTo>
                  <a:lnTo>
                    <a:pt x="332" y="66"/>
                  </a:lnTo>
                  <a:lnTo>
                    <a:pt x="306" y="100"/>
                  </a:lnTo>
                  <a:lnTo>
                    <a:pt x="280" y="134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14" y="219"/>
                  </a:lnTo>
                  <a:lnTo>
                    <a:pt x="198" y="237"/>
                  </a:lnTo>
                  <a:lnTo>
                    <a:pt x="184" y="255"/>
                  </a:lnTo>
                  <a:lnTo>
                    <a:pt x="181" y="26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1" y="295"/>
                  </a:lnTo>
                  <a:lnTo>
                    <a:pt x="165" y="315"/>
                  </a:lnTo>
                  <a:lnTo>
                    <a:pt x="149" y="350"/>
                  </a:lnTo>
                  <a:lnTo>
                    <a:pt x="131" y="382"/>
                  </a:lnTo>
                  <a:lnTo>
                    <a:pt x="109" y="414"/>
                  </a:lnTo>
                  <a:lnTo>
                    <a:pt x="83" y="444"/>
                  </a:lnTo>
                  <a:lnTo>
                    <a:pt x="57" y="472"/>
                  </a:lnTo>
                  <a:lnTo>
                    <a:pt x="29" y="497"/>
                  </a:lnTo>
                  <a:lnTo>
                    <a:pt x="0" y="523"/>
                  </a:lnTo>
                  <a:lnTo>
                    <a:pt x="0" y="523"/>
                  </a:lnTo>
                  <a:lnTo>
                    <a:pt x="25" y="533"/>
                  </a:lnTo>
                  <a:lnTo>
                    <a:pt x="51" y="543"/>
                  </a:lnTo>
                  <a:lnTo>
                    <a:pt x="75" y="553"/>
                  </a:lnTo>
                  <a:lnTo>
                    <a:pt x="85" y="559"/>
                  </a:lnTo>
                  <a:lnTo>
                    <a:pt x="95" y="567"/>
                  </a:lnTo>
                  <a:lnTo>
                    <a:pt x="95" y="567"/>
                  </a:lnTo>
                  <a:lnTo>
                    <a:pt x="123" y="589"/>
                  </a:lnTo>
                  <a:lnTo>
                    <a:pt x="149" y="611"/>
                  </a:lnTo>
                  <a:lnTo>
                    <a:pt x="177" y="629"/>
                  </a:lnTo>
                  <a:lnTo>
                    <a:pt x="204" y="647"/>
                  </a:lnTo>
                  <a:lnTo>
                    <a:pt x="234" y="659"/>
                  </a:lnTo>
                  <a:lnTo>
                    <a:pt x="264" y="670"/>
                  </a:lnTo>
                  <a:lnTo>
                    <a:pt x="296" y="676"/>
                  </a:lnTo>
                  <a:lnTo>
                    <a:pt x="330" y="678"/>
                  </a:lnTo>
                  <a:lnTo>
                    <a:pt x="330" y="678"/>
                  </a:lnTo>
                  <a:lnTo>
                    <a:pt x="355" y="678"/>
                  </a:lnTo>
                  <a:lnTo>
                    <a:pt x="381" y="674"/>
                  </a:lnTo>
                  <a:lnTo>
                    <a:pt x="381" y="674"/>
                  </a:lnTo>
                  <a:lnTo>
                    <a:pt x="387" y="706"/>
                  </a:lnTo>
                  <a:lnTo>
                    <a:pt x="385" y="718"/>
                  </a:lnTo>
                  <a:lnTo>
                    <a:pt x="383" y="728"/>
                  </a:lnTo>
                  <a:lnTo>
                    <a:pt x="379" y="738"/>
                  </a:lnTo>
                  <a:lnTo>
                    <a:pt x="371" y="750"/>
                  </a:lnTo>
                  <a:lnTo>
                    <a:pt x="346" y="780"/>
                  </a:lnTo>
                  <a:lnTo>
                    <a:pt x="346" y="780"/>
                  </a:lnTo>
                  <a:lnTo>
                    <a:pt x="375" y="822"/>
                  </a:lnTo>
                  <a:lnTo>
                    <a:pt x="391" y="841"/>
                  </a:lnTo>
                  <a:lnTo>
                    <a:pt x="409" y="859"/>
                  </a:lnTo>
                  <a:lnTo>
                    <a:pt x="409" y="859"/>
                  </a:lnTo>
                  <a:lnTo>
                    <a:pt x="421" y="871"/>
                  </a:lnTo>
                  <a:lnTo>
                    <a:pt x="435" y="879"/>
                  </a:lnTo>
                  <a:lnTo>
                    <a:pt x="449" y="887"/>
                  </a:lnTo>
                  <a:lnTo>
                    <a:pt x="459" y="889"/>
                  </a:lnTo>
                  <a:lnTo>
                    <a:pt x="459" y="889"/>
                  </a:lnTo>
                  <a:lnTo>
                    <a:pt x="461" y="889"/>
                  </a:lnTo>
                  <a:lnTo>
                    <a:pt x="461" y="889"/>
                  </a:lnTo>
                  <a:lnTo>
                    <a:pt x="475" y="875"/>
                  </a:lnTo>
                  <a:lnTo>
                    <a:pt x="489" y="859"/>
                  </a:lnTo>
                  <a:lnTo>
                    <a:pt x="495" y="849"/>
                  </a:lnTo>
                  <a:lnTo>
                    <a:pt x="499" y="841"/>
                  </a:lnTo>
                  <a:lnTo>
                    <a:pt x="501" y="833"/>
                  </a:lnTo>
                  <a:lnTo>
                    <a:pt x="501" y="826"/>
                  </a:lnTo>
                  <a:lnTo>
                    <a:pt x="501" y="8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graphicFrame>
        <p:nvGraphicFramePr>
          <p:cNvPr id="50" name="Wykres 49"/>
          <p:cNvGraphicFramePr/>
          <p:nvPr>
            <p:extLst>
              <p:ext uri="{D42A27DB-BD31-4B8C-83A1-F6EECF244321}">
                <p14:modId xmlns:p14="http://schemas.microsoft.com/office/powerpoint/2010/main" val="2384351622"/>
              </p:ext>
            </p:extLst>
          </p:nvPr>
        </p:nvGraphicFramePr>
        <p:xfrm>
          <a:off x="6310382" y="2121412"/>
          <a:ext cx="5516493" cy="34056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8" name="Prostokąt 47">
            <a:extLst>
              <a:ext uri="{FF2B5EF4-FFF2-40B4-BE49-F238E27FC236}">
                <a16:creationId xmlns:a16="http://schemas.microsoft.com/office/drawing/2014/main" id="{C230DB5B-7D89-5EEA-DE91-847A9E64627C}"/>
              </a:ext>
            </a:extLst>
          </p:cNvPr>
          <p:cNvSpPr/>
          <p:nvPr/>
        </p:nvSpPr>
        <p:spPr>
          <a:xfrm>
            <a:off x="6204851" y="6138084"/>
            <a:ext cx="568226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i="1" dirty="0"/>
              <a:t>* Źródło: Raport GUS „Turystyka w 2024 r.”</a:t>
            </a:r>
          </a:p>
        </p:txBody>
      </p:sp>
    </p:spTree>
    <p:extLst>
      <p:ext uri="{BB962C8B-B14F-4D97-AF65-F5344CB8AC3E}">
        <p14:creationId xmlns:p14="http://schemas.microsoft.com/office/powerpoint/2010/main" val="3788930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1CBA3A-0ABE-C79D-905C-A6332157C3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EE7B15D0-E445-F8A0-DB1F-C4B136A35667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 anchor="ctr">
            <a:normAutofit/>
          </a:bodyPr>
          <a:lstStyle/>
          <a:p>
            <a:r>
              <a:rPr lang="pl-PL" dirty="0"/>
              <a:t>Podsumowanie wyników – turystyka wewnętrzna (mieszkańcy województwa śląskiego)</a:t>
            </a:r>
            <a:endParaRPr lang="en-US" dirty="0"/>
          </a:p>
        </p:txBody>
      </p:sp>
      <p:sp>
        <p:nvSpPr>
          <p:cNvPr id="5" name="Prostokąt zaokrąglony 15">
            <a:extLst>
              <a:ext uri="{FF2B5EF4-FFF2-40B4-BE49-F238E27FC236}">
                <a16:creationId xmlns:a16="http://schemas.microsoft.com/office/drawing/2014/main" id="{C8377AC6-2A58-D20F-2DC8-B65C9A6A2712}"/>
              </a:ext>
            </a:extLst>
          </p:cNvPr>
          <p:cNvSpPr/>
          <p:nvPr/>
        </p:nvSpPr>
        <p:spPr>
          <a:xfrm>
            <a:off x="731837" y="857249"/>
            <a:ext cx="10805918" cy="5191125"/>
          </a:xfrm>
          <a:prstGeom prst="roundRect">
            <a:avLst>
              <a:gd name="adj" fmla="val 3179"/>
            </a:avLst>
          </a:prstGeom>
          <a:noFill/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7C3DE016-E8C8-A6DD-1F76-75D49911B28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5823705"/>
              </p:ext>
            </p:extLst>
          </p:nvPr>
        </p:nvGraphicFramePr>
        <p:xfrm>
          <a:off x="923925" y="1003153"/>
          <a:ext cx="10690030" cy="4770120"/>
        </p:xfrm>
        <a:graphic>
          <a:graphicData uri="http://schemas.openxmlformats.org/drawingml/2006/table">
            <a:tbl>
              <a:tblPr/>
              <a:tblGrid>
                <a:gridCol w="10690030">
                  <a:extLst>
                    <a:ext uri="{9D8B030D-6E8A-4147-A177-3AD203B41FA5}">
                      <a16:colId xmlns:a16="http://schemas.microsoft.com/office/drawing/2014/main" val="4146294961"/>
                    </a:ext>
                  </a:extLst>
                </a:gridCol>
              </a:tblGrid>
              <a:tr h="4185934">
                <a:tc>
                  <a:txBody>
                    <a:bodyPr/>
                    <a:lstStyle/>
                    <a:p>
                      <a:pPr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None/>
                      </a:pPr>
                      <a:r>
                        <a:rPr lang="pl-PL" sz="14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Skala ruchu wewnętrznego</a:t>
                      </a:r>
                    </a:p>
                    <a:p>
                      <a:pPr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None/>
                      </a:pP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W 2025 roku podróże po własnym regionie odbyło </a:t>
                      </a: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26% dorosłych mieszkańców województwa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co oznacza istotny wzrost względem roku poprzedniego.</a:t>
                      </a:r>
                      <a:b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Łącznie przełożyło się to na </a:t>
                      </a: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2,4 mln wizyt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oraz </a:t>
                      </a: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około 930 tys. unikalnych turystów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.</a:t>
                      </a:r>
                    </a:p>
                    <a:p>
                      <a:pPr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None/>
                      </a:pP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 pokazuje wyraźnie, że Śląsk staje się atrakcyjny także dla swoich własnych mieszkańców — co nie zawsze jest standardem w innych regionach kraju.</a:t>
                      </a:r>
                    </a:p>
                    <a:p>
                      <a:pPr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None/>
                      </a:pPr>
                      <a:endParaRPr lang="pl-PL" sz="1400" b="1" i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None/>
                      </a:pPr>
                      <a:r>
                        <a:rPr lang="pl-PL" sz="14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Sposób podróżowania i długość pobytu</a:t>
                      </a:r>
                    </a:p>
                    <a:p>
                      <a:pPr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None/>
                      </a:pP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Średnia długość pobytu wyniosła aż </a:t>
                      </a: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 dni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wyraźnie więcej niż w poprzednich latach. Najczęściej realizowane były krótkie lub średnie pobyty:</a:t>
                      </a:r>
                    </a:p>
                    <a:p>
                      <a:pPr marL="171450" indent="-171450"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31% do 3 dni,</a:t>
                      </a:r>
                    </a:p>
                    <a:p>
                      <a:pPr marL="171450" indent="-171450"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35% od 4 do 7 dni,</a:t>
                      </a:r>
                    </a:p>
                    <a:p>
                      <a:pPr marL="171450" indent="-171450"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30% między 8 a 30 dni.</a:t>
                      </a:r>
                    </a:p>
                    <a:p>
                      <a:pPr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None/>
                      </a:pP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Struktura ta wskazuje na połączenie weekendowych wyjazdów z dłuższymi, sezonowymi pobytami.</a:t>
                      </a:r>
                    </a:p>
                    <a:p>
                      <a:pPr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None/>
                      </a:pPr>
                      <a:endParaRPr lang="pl-PL" sz="1400" b="1" i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None/>
                      </a:pPr>
                      <a:r>
                        <a:rPr lang="pl-PL" sz="14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Najchętniej odwiedzane obszary regionu</a:t>
                      </a:r>
                    </a:p>
                    <a:p>
                      <a:pPr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None/>
                      </a:pP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Podobnie jak w turystyce przyjazdowej, największą popularnością cieszą się rejony górskie:</a:t>
                      </a:r>
                    </a:p>
                    <a:p>
                      <a:pPr marL="171450" indent="-171450"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Wisła, Ustroń, Istebna, Cieszyn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– wskazywane przez ok. 62% respondentów,</a:t>
                      </a:r>
                    </a:p>
                    <a:p>
                      <a:pPr marL="171450" indent="-171450"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Pszczyna, Bielsko-Biała, Szczyrk, Żywiec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– 49%.</a:t>
                      </a:r>
                    </a:p>
                    <a:p>
                      <a:pPr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None/>
                      </a:pP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 potwierdza, że Beskidy pełnią rolę „turystycznych płuc regionu” i są naturalnym kierunkiem wypoczynkowym dla mieszkańców..</a:t>
                      </a:r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3492939"/>
                  </a:ext>
                </a:extLst>
              </a:tr>
              <a:tr h="16540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Aft>
                          <a:spcPts val="600"/>
                        </a:spcAft>
                      </a:pPr>
                      <a:endParaRPr lang="pl-PL" sz="12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300600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965003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Prostokąt zaokrąglony 84"/>
          <p:cNvSpPr/>
          <p:nvPr/>
        </p:nvSpPr>
        <p:spPr>
          <a:xfrm>
            <a:off x="481839" y="3051397"/>
            <a:ext cx="5356986" cy="259853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solidFill>
              <a:schemeClr val="accent4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5F3C2514-0D80-E359-9F1A-22B4A681A138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Noclegi udzielone w turystycznych obiektach noclegowych</a:t>
            </a:r>
            <a:endParaRPr lang="en-US" dirty="0"/>
          </a:p>
        </p:txBody>
      </p:sp>
      <p:sp>
        <p:nvSpPr>
          <p:cNvPr id="16" name="Prostokąt zaokrąglony 15"/>
          <p:cNvSpPr/>
          <p:nvPr/>
        </p:nvSpPr>
        <p:spPr>
          <a:xfrm>
            <a:off x="360363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14" name="Prostokąt 13"/>
          <p:cNvSpPr/>
          <p:nvPr/>
        </p:nvSpPr>
        <p:spPr>
          <a:xfrm>
            <a:off x="8428946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2024</a:t>
            </a:r>
          </a:p>
        </p:txBody>
      </p:sp>
      <p:graphicFrame>
        <p:nvGraphicFramePr>
          <p:cNvPr id="15" name="Wykres 14"/>
          <p:cNvGraphicFramePr/>
          <p:nvPr>
            <p:extLst>
              <p:ext uri="{D42A27DB-BD31-4B8C-83A1-F6EECF244321}">
                <p14:modId xmlns:p14="http://schemas.microsoft.com/office/powerpoint/2010/main" val="4279179199"/>
              </p:ext>
            </p:extLst>
          </p:nvPr>
        </p:nvGraphicFramePr>
        <p:xfrm>
          <a:off x="200247" y="1789892"/>
          <a:ext cx="4755781" cy="40325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7" name="Wykres 16"/>
          <p:cNvGraphicFramePr/>
          <p:nvPr>
            <p:extLst>
              <p:ext uri="{D42A27DB-BD31-4B8C-83A1-F6EECF244321}">
                <p14:modId xmlns:p14="http://schemas.microsoft.com/office/powerpoint/2010/main" val="3096513319"/>
              </p:ext>
            </p:extLst>
          </p:nvPr>
        </p:nvGraphicFramePr>
        <p:xfrm>
          <a:off x="3484942" y="1796372"/>
          <a:ext cx="2159541" cy="40325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8" name="Tabel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8582380"/>
              </p:ext>
            </p:extLst>
          </p:nvPr>
        </p:nvGraphicFramePr>
        <p:xfrm>
          <a:off x="5231954" y="5243150"/>
          <a:ext cx="695738" cy="304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6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88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19435">
                <a:tc>
                  <a:txBody>
                    <a:bodyPr/>
                    <a:lstStyle/>
                    <a:p>
                      <a:endParaRPr lang="pl-PL" sz="500" b="0" dirty="0"/>
                    </a:p>
                  </a:txBody>
                  <a:tcPr marL="0" marR="0" marT="0" marB="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b="0" dirty="0">
                          <a:solidFill>
                            <a:schemeClr val="tx1"/>
                          </a:solidFill>
                        </a:rPr>
                        <a:t> wzrost %</a:t>
                      </a:r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9435">
                <a:tc>
                  <a:txBody>
                    <a:bodyPr/>
                    <a:lstStyle/>
                    <a:p>
                      <a:endParaRPr lang="pl-PL" sz="500" b="0" dirty="0"/>
                    </a:p>
                  </a:txBody>
                  <a:tcPr marL="0" marR="0" marT="0" marB="0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l-PL" sz="1000" b="0" dirty="0">
                          <a:solidFill>
                            <a:schemeClr val="tx1"/>
                          </a:solidFill>
                        </a:rPr>
                        <a:t> spadek %</a:t>
                      </a:r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3" name="Prostokąt 22"/>
          <p:cNvSpPr/>
          <p:nvPr/>
        </p:nvSpPr>
        <p:spPr>
          <a:xfrm>
            <a:off x="881597" y="1360832"/>
            <a:ext cx="89978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200" b="1" dirty="0">
                <a:solidFill>
                  <a:schemeClr val="accent1"/>
                </a:solidFill>
              </a:rPr>
              <a:t>97,6 mln</a:t>
            </a:r>
          </a:p>
        </p:txBody>
      </p:sp>
      <p:sp>
        <p:nvSpPr>
          <p:cNvPr id="24" name="Prostokąt 23"/>
          <p:cNvSpPr/>
          <p:nvPr/>
        </p:nvSpPr>
        <p:spPr>
          <a:xfrm>
            <a:off x="877647" y="1540108"/>
            <a:ext cx="899784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92,8 mln</a:t>
            </a:r>
          </a:p>
        </p:txBody>
      </p:sp>
      <p:grpSp>
        <p:nvGrpSpPr>
          <p:cNvPr id="10" name="Grupa 9"/>
          <p:cNvGrpSpPr>
            <a:grpSpLocks noChangeAspect="1"/>
          </p:cNvGrpSpPr>
          <p:nvPr/>
        </p:nvGrpSpPr>
        <p:grpSpPr>
          <a:xfrm>
            <a:off x="432579" y="1354522"/>
            <a:ext cx="578840" cy="532221"/>
            <a:chOff x="6904263" y="2482470"/>
            <a:chExt cx="770434" cy="708385"/>
          </a:xfrm>
          <a:solidFill>
            <a:schemeClr val="tx1"/>
          </a:solidFill>
        </p:grpSpPr>
        <p:sp>
          <p:nvSpPr>
            <p:cNvPr id="35" name="Freeform 5"/>
            <p:cNvSpPr>
              <a:spLocks/>
            </p:cNvSpPr>
            <p:nvPr/>
          </p:nvSpPr>
          <p:spPr bwMode="auto">
            <a:xfrm>
              <a:off x="7294948" y="2651695"/>
              <a:ext cx="290114" cy="292701"/>
            </a:xfrm>
            <a:custGeom>
              <a:avLst/>
              <a:gdLst>
                <a:gd name="T0" fmla="*/ 1622 w 1751"/>
                <a:gd name="T1" fmla="*/ 809 h 1785"/>
                <a:gd name="T2" fmla="*/ 1459 w 1751"/>
                <a:gd name="T3" fmla="*/ 719 h 1785"/>
                <a:gd name="T4" fmla="*/ 1429 w 1751"/>
                <a:gd name="T5" fmla="*/ 640 h 1785"/>
                <a:gd name="T6" fmla="*/ 1447 w 1751"/>
                <a:gd name="T7" fmla="*/ 552 h 1785"/>
                <a:gd name="T8" fmla="*/ 1381 w 1751"/>
                <a:gd name="T9" fmla="*/ 503 h 1785"/>
                <a:gd name="T10" fmla="*/ 1322 w 1751"/>
                <a:gd name="T11" fmla="*/ 463 h 1785"/>
                <a:gd name="T12" fmla="*/ 1185 w 1751"/>
                <a:gd name="T13" fmla="*/ 395 h 1785"/>
                <a:gd name="T14" fmla="*/ 1099 w 1751"/>
                <a:gd name="T15" fmla="*/ 262 h 1785"/>
                <a:gd name="T16" fmla="*/ 1049 w 1751"/>
                <a:gd name="T17" fmla="*/ 207 h 1785"/>
                <a:gd name="T18" fmla="*/ 1016 w 1751"/>
                <a:gd name="T19" fmla="*/ 42 h 1785"/>
                <a:gd name="T20" fmla="*/ 831 w 1751"/>
                <a:gd name="T21" fmla="*/ 59 h 1785"/>
                <a:gd name="T22" fmla="*/ 666 w 1751"/>
                <a:gd name="T23" fmla="*/ 113 h 1785"/>
                <a:gd name="T24" fmla="*/ 618 w 1751"/>
                <a:gd name="T25" fmla="*/ 157 h 1785"/>
                <a:gd name="T26" fmla="*/ 560 w 1751"/>
                <a:gd name="T27" fmla="*/ 163 h 1785"/>
                <a:gd name="T28" fmla="*/ 513 w 1751"/>
                <a:gd name="T29" fmla="*/ 183 h 1785"/>
                <a:gd name="T30" fmla="*/ 463 w 1751"/>
                <a:gd name="T31" fmla="*/ 246 h 1785"/>
                <a:gd name="T32" fmla="*/ 298 w 1751"/>
                <a:gd name="T33" fmla="*/ 242 h 1785"/>
                <a:gd name="T34" fmla="*/ 213 w 1751"/>
                <a:gd name="T35" fmla="*/ 236 h 1785"/>
                <a:gd name="T36" fmla="*/ 181 w 1751"/>
                <a:gd name="T37" fmla="*/ 278 h 1785"/>
                <a:gd name="T38" fmla="*/ 185 w 1751"/>
                <a:gd name="T39" fmla="*/ 342 h 1785"/>
                <a:gd name="T40" fmla="*/ 81 w 1751"/>
                <a:gd name="T41" fmla="*/ 433 h 1785"/>
                <a:gd name="T42" fmla="*/ 83 w 1751"/>
                <a:gd name="T43" fmla="*/ 489 h 1785"/>
                <a:gd name="T44" fmla="*/ 101 w 1751"/>
                <a:gd name="T45" fmla="*/ 543 h 1785"/>
                <a:gd name="T46" fmla="*/ 34 w 1751"/>
                <a:gd name="T47" fmla="*/ 620 h 1785"/>
                <a:gd name="T48" fmla="*/ 44 w 1751"/>
                <a:gd name="T49" fmla="*/ 702 h 1785"/>
                <a:gd name="T50" fmla="*/ 0 w 1751"/>
                <a:gd name="T51" fmla="*/ 801 h 1785"/>
                <a:gd name="T52" fmla="*/ 40 w 1751"/>
                <a:gd name="T53" fmla="*/ 827 h 1785"/>
                <a:gd name="T54" fmla="*/ 141 w 1751"/>
                <a:gd name="T55" fmla="*/ 853 h 1785"/>
                <a:gd name="T56" fmla="*/ 280 w 1751"/>
                <a:gd name="T57" fmla="*/ 843 h 1785"/>
                <a:gd name="T58" fmla="*/ 362 w 1751"/>
                <a:gd name="T59" fmla="*/ 896 h 1785"/>
                <a:gd name="T60" fmla="*/ 421 w 1751"/>
                <a:gd name="T61" fmla="*/ 972 h 1785"/>
                <a:gd name="T62" fmla="*/ 461 w 1751"/>
                <a:gd name="T63" fmla="*/ 1091 h 1785"/>
                <a:gd name="T64" fmla="*/ 483 w 1751"/>
                <a:gd name="T65" fmla="*/ 1111 h 1785"/>
                <a:gd name="T66" fmla="*/ 586 w 1751"/>
                <a:gd name="T67" fmla="*/ 1115 h 1785"/>
                <a:gd name="T68" fmla="*/ 630 w 1751"/>
                <a:gd name="T69" fmla="*/ 1133 h 1785"/>
                <a:gd name="T70" fmla="*/ 670 w 1751"/>
                <a:gd name="T71" fmla="*/ 1195 h 1785"/>
                <a:gd name="T72" fmla="*/ 684 w 1751"/>
                <a:gd name="T73" fmla="*/ 1286 h 1785"/>
                <a:gd name="T74" fmla="*/ 636 w 1751"/>
                <a:gd name="T75" fmla="*/ 1342 h 1785"/>
                <a:gd name="T76" fmla="*/ 574 w 1751"/>
                <a:gd name="T77" fmla="*/ 1374 h 1785"/>
                <a:gd name="T78" fmla="*/ 618 w 1751"/>
                <a:gd name="T79" fmla="*/ 1471 h 1785"/>
                <a:gd name="T80" fmla="*/ 594 w 1751"/>
                <a:gd name="T81" fmla="*/ 1537 h 1785"/>
                <a:gd name="T82" fmla="*/ 620 w 1751"/>
                <a:gd name="T83" fmla="*/ 1598 h 1785"/>
                <a:gd name="T84" fmla="*/ 753 w 1751"/>
                <a:gd name="T85" fmla="*/ 1692 h 1785"/>
                <a:gd name="T86" fmla="*/ 825 w 1751"/>
                <a:gd name="T87" fmla="*/ 1692 h 1785"/>
                <a:gd name="T88" fmla="*/ 914 w 1751"/>
                <a:gd name="T89" fmla="*/ 1733 h 1785"/>
                <a:gd name="T90" fmla="*/ 1034 w 1751"/>
                <a:gd name="T91" fmla="*/ 1781 h 1785"/>
                <a:gd name="T92" fmla="*/ 1125 w 1751"/>
                <a:gd name="T93" fmla="*/ 1751 h 1785"/>
                <a:gd name="T94" fmla="*/ 1167 w 1751"/>
                <a:gd name="T95" fmla="*/ 1684 h 1785"/>
                <a:gd name="T96" fmla="*/ 1177 w 1751"/>
                <a:gd name="T97" fmla="*/ 1562 h 1785"/>
                <a:gd name="T98" fmla="*/ 1105 w 1751"/>
                <a:gd name="T99" fmla="*/ 1405 h 1785"/>
                <a:gd name="T100" fmla="*/ 1089 w 1751"/>
                <a:gd name="T101" fmla="*/ 1368 h 1785"/>
                <a:gd name="T102" fmla="*/ 1105 w 1751"/>
                <a:gd name="T103" fmla="*/ 1332 h 1785"/>
                <a:gd name="T104" fmla="*/ 1167 w 1751"/>
                <a:gd name="T105" fmla="*/ 1302 h 1785"/>
                <a:gd name="T106" fmla="*/ 1189 w 1751"/>
                <a:gd name="T107" fmla="*/ 1214 h 1785"/>
                <a:gd name="T108" fmla="*/ 1209 w 1751"/>
                <a:gd name="T109" fmla="*/ 1103 h 1785"/>
                <a:gd name="T110" fmla="*/ 1205 w 1751"/>
                <a:gd name="T111" fmla="*/ 1053 h 1785"/>
                <a:gd name="T112" fmla="*/ 1387 w 1751"/>
                <a:gd name="T113" fmla="*/ 1006 h 1785"/>
                <a:gd name="T114" fmla="*/ 1519 w 1751"/>
                <a:gd name="T115" fmla="*/ 978 h 1785"/>
                <a:gd name="T116" fmla="*/ 1550 w 1751"/>
                <a:gd name="T117" fmla="*/ 942 h 1785"/>
                <a:gd name="T118" fmla="*/ 1594 w 1751"/>
                <a:gd name="T119" fmla="*/ 942 h 1785"/>
                <a:gd name="T120" fmla="*/ 1656 w 1751"/>
                <a:gd name="T121" fmla="*/ 948 h 1785"/>
                <a:gd name="T122" fmla="*/ 1741 w 1751"/>
                <a:gd name="T123" fmla="*/ 841 h 1785"/>
                <a:gd name="T124" fmla="*/ 1698 w 1751"/>
                <a:gd name="T125" fmla="*/ 817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1" h="1785">
                  <a:moveTo>
                    <a:pt x="1698" y="817"/>
                  </a:moveTo>
                  <a:lnTo>
                    <a:pt x="1698" y="817"/>
                  </a:lnTo>
                  <a:lnTo>
                    <a:pt x="1698" y="817"/>
                  </a:lnTo>
                  <a:lnTo>
                    <a:pt x="1690" y="817"/>
                  </a:lnTo>
                  <a:lnTo>
                    <a:pt x="1690" y="817"/>
                  </a:lnTo>
                  <a:lnTo>
                    <a:pt x="1654" y="815"/>
                  </a:lnTo>
                  <a:lnTo>
                    <a:pt x="1622" y="809"/>
                  </a:lnTo>
                  <a:lnTo>
                    <a:pt x="1590" y="799"/>
                  </a:lnTo>
                  <a:lnTo>
                    <a:pt x="1562" y="787"/>
                  </a:lnTo>
                  <a:lnTo>
                    <a:pt x="1535" y="773"/>
                  </a:lnTo>
                  <a:lnTo>
                    <a:pt x="1509" y="755"/>
                  </a:lnTo>
                  <a:lnTo>
                    <a:pt x="1483" y="737"/>
                  </a:lnTo>
                  <a:lnTo>
                    <a:pt x="1459" y="719"/>
                  </a:lnTo>
                  <a:lnTo>
                    <a:pt x="1459" y="719"/>
                  </a:lnTo>
                  <a:lnTo>
                    <a:pt x="1449" y="708"/>
                  </a:lnTo>
                  <a:lnTo>
                    <a:pt x="1439" y="698"/>
                  </a:lnTo>
                  <a:lnTo>
                    <a:pt x="1433" y="686"/>
                  </a:lnTo>
                  <a:lnTo>
                    <a:pt x="1429" y="676"/>
                  </a:lnTo>
                  <a:lnTo>
                    <a:pt x="1427" y="666"/>
                  </a:lnTo>
                  <a:lnTo>
                    <a:pt x="1427" y="656"/>
                  </a:lnTo>
                  <a:lnTo>
                    <a:pt x="1429" y="640"/>
                  </a:lnTo>
                  <a:lnTo>
                    <a:pt x="1429" y="640"/>
                  </a:lnTo>
                  <a:lnTo>
                    <a:pt x="1433" y="626"/>
                  </a:lnTo>
                  <a:lnTo>
                    <a:pt x="1439" y="614"/>
                  </a:lnTo>
                  <a:lnTo>
                    <a:pt x="1451" y="592"/>
                  </a:lnTo>
                  <a:lnTo>
                    <a:pt x="1451" y="592"/>
                  </a:lnTo>
                  <a:lnTo>
                    <a:pt x="1447" y="552"/>
                  </a:lnTo>
                  <a:lnTo>
                    <a:pt x="1447" y="552"/>
                  </a:lnTo>
                  <a:lnTo>
                    <a:pt x="1429" y="519"/>
                  </a:lnTo>
                  <a:lnTo>
                    <a:pt x="1429" y="519"/>
                  </a:lnTo>
                  <a:lnTo>
                    <a:pt x="1423" y="509"/>
                  </a:lnTo>
                  <a:lnTo>
                    <a:pt x="1423" y="509"/>
                  </a:lnTo>
                  <a:lnTo>
                    <a:pt x="1403" y="507"/>
                  </a:lnTo>
                  <a:lnTo>
                    <a:pt x="1393" y="505"/>
                  </a:lnTo>
                  <a:lnTo>
                    <a:pt x="1381" y="503"/>
                  </a:lnTo>
                  <a:lnTo>
                    <a:pt x="1370" y="497"/>
                  </a:lnTo>
                  <a:lnTo>
                    <a:pt x="1358" y="491"/>
                  </a:lnTo>
                  <a:lnTo>
                    <a:pt x="1348" y="483"/>
                  </a:lnTo>
                  <a:lnTo>
                    <a:pt x="1338" y="471"/>
                  </a:lnTo>
                  <a:lnTo>
                    <a:pt x="1338" y="471"/>
                  </a:lnTo>
                  <a:lnTo>
                    <a:pt x="1322" y="463"/>
                  </a:lnTo>
                  <a:lnTo>
                    <a:pt x="1322" y="463"/>
                  </a:lnTo>
                  <a:lnTo>
                    <a:pt x="1302" y="461"/>
                  </a:lnTo>
                  <a:lnTo>
                    <a:pt x="1302" y="461"/>
                  </a:lnTo>
                  <a:lnTo>
                    <a:pt x="1274" y="455"/>
                  </a:lnTo>
                  <a:lnTo>
                    <a:pt x="1250" y="445"/>
                  </a:lnTo>
                  <a:lnTo>
                    <a:pt x="1226" y="431"/>
                  </a:lnTo>
                  <a:lnTo>
                    <a:pt x="1205" y="415"/>
                  </a:lnTo>
                  <a:lnTo>
                    <a:pt x="1185" y="395"/>
                  </a:lnTo>
                  <a:lnTo>
                    <a:pt x="1167" y="372"/>
                  </a:lnTo>
                  <a:lnTo>
                    <a:pt x="1151" y="346"/>
                  </a:lnTo>
                  <a:lnTo>
                    <a:pt x="1139" y="316"/>
                  </a:lnTo>
                  <a:lnTo>
                    <a:pt x="1139" y="316"/>
                  </a:lnTo>
                  <a:lnTo>
                    <a:pt x="1133" y="304"/>
                  </a:lnTo>
                  <a:lnTo>
                    <a:pt x="1123" y="290"/>
                  </a:lnTo>
                  <a:lnTo>
                    <a:pt x="1099" y="262"/>
                  </a:lnTo>
                  <a:lnTo>
                    <a:pt x="1099" y="262"/>
                  </a:lnTo>
                  <a:lnTo>
                    <a:pt x="1083" y="246"/>
                  </a:lnTo>
                  <a:lnTo>
                    <a:pt x="1069" y="228"/>
                  </a:lnTo>
                  <a:lnTo>
                    <a:pt x="1069" y="228"/>
                  </a:lnTo>
                  <a:lnTo>
                    <a:pt x="1059" y="218"/>
                  </a:lnTo>
                  <a:lnTo>
                    <a:pt x="1059" y="218"/>
                  </a:lnTo>
                  <a:lnTo>
                    <a:pt x="1049" y="207"/>
                  </a:lnTo>
                  <a:lnTo>
                    <a:pt x="1040" y="195"/>
                  </a:lnTo>
                  <a:lnTo>
                    <a:pt x="1032" y="179"/>
                  </a:lnTo>
                  <a:lnTo>
                    <a:pt x="1028" y="161"/>
                  </a:lnTo>
                  <a:lnTo>
                    <a:pt x="1028" y="161"/>
                  </a:lnTo>
                  <a:lnTo>
                    <a:pt x="1022" y="123"/>
                  </a:lnTo>
                  <a:lnTo>
                    <a:pt x="1018" y="83"/>
                  </a:lnTo>
                  <a:lnTo>
                    <a:pt x="1016" y="42"/>
                  </a:lnTo>
                  <a:lnTo>
                    <a:pt x="1016" y="0"/>
                  </a:lnTo>
                  <a:lnTo>
                    <a:pt x="1016" y="0"/>
                  </a:lnTo>
                  <a:lnTo>
                    <a:pt x="942" y="20"/>
                  </a:lnTo>
                  <a:lnTo>
                    <a:pt x="942" y="20"/>
                  </a:lnTo>
                  <a:lnTo>
                    <a:pt x="886" y="40"/>
                  </a:lnTo>
                  <a:lnTo>
                    <a:pt x="831" y="59"/>
                  </a:lnTo>
                  <a:lnTo>
                    <a:pt x="831" y="59"/>
                  </a:lnTo>
                  <a:lnTo>
                    <a:pt x="777" y="77"/>
                  </a:lnTo>
                  <a:lnTo>
                    <a:pt x="721" y="95"/>
                  </a:lnTo>
                  <a:lnTo>
                    <a:pt x="721" y="95"/>
                  </a:lnTo>
                  <a:lnTo>
                    <a:pt x="706" y="99"/>
                  </a:lnTo>
                  <a:lnTo>
                    <a:pt x="706" y="99"/>
                  </a:lnTo>
                  <a:lnTo>
                    <a:pt x="684" y="107"/>
                  </a:lnTo>
                  <a:lnTo>
                    <a:pt x="666" y="113"/>
                  </a:lnTo>
                  <a:lnTo>
                    <a:pt x="652" y="123"/>
                  </a:lnTo>
                  <a:lnTo>
                    <a:pt x="646" y="129"/>
                  </a:lnTo>
                  <a:lnTo>
                    <a:pt x="642" y="137"/>
                  </a:lnTo>
                  <a:lnTo>
                    <a:pt x="642" y="137"/>
                  </a:lnTo>
                  <a:lnTo>
                    <a:pt x="634" y="145"/>
                  </a:lnTo>
                  <a:lnTo>
                    <a:pt x="626" y="151"/>
                  </a:lnTo>
                  <a:lnTo>
                    <a:pt x="618" y="157"/>
                  </a:lnTo>
                  <a:lnTo>
                    <a:pt x="608" y="159"/>
                  </a:lnTo>
                  <a:lnTo>
                    <a:pt x="590" y="163"/>
                  </a:lnTo>
                  <a:lnTo>
                    <a:pt x="574" y="163"/>
                  </a:lnTo>
                  <a:lnTo>
                    <a:pt x="574" y="163"/>
                  </a:lnTo>
                  <a:lnTo>
                    <a:pt x="566" y="163"/>
                  </a:lnTo>
                  <a:lnTo>
                    <a:pt x="566" y="163"/>
                  </a:lnTo>
                  <a:lnTo>
                    <a:pt x="560" y="163"/>
                  </a:lnTo>
                  <a:lnTo>
                    <a:pt x="560" y="163"/>
                  </a:lnTo>
                  <a:lnTo>
                    <a:pt x="547" y="163"/>
                  </a:lnTo>
                  <a:lnTo>
                    <a:pt x="537" y="165"/>
                  </a:lnTo>
                  <a:lnTo>
                    <a:pt x="527" y="169"/>
                  </a:lnTo>
                  <a:lnTo>
                    <a:pt x="521" y="173"/>
                  </a:lnTo>
                  <a:lnTo>
                    <a:pt x="515" y="177"/>
                  </a:lnTo>
                  <a:lnTo>
                    <a:pt x="513" y="183"/>
                  </a:lnTo>
                  <a:lnTo>
                    <a:pt x="507" y="195"/>
                  </a:lnTo>
                  <a:lnTo>
                    <a:pt x="507" y="195"/>
                  </a:lnTo>
                  <a:lnTo>
                    <a:pt x="501" y="209"/>
                  </a:lnTo>
                  <a:lnTo>
                    <a:pt x="493" y="220"/>
                  </a:lnTo>
                  <a:lnTo>
                    <a:pt x="485" y="230"/>
                  </a:lnTo>
                  <a:lnTo>
                    <a:pt x="475" y="240"/>
                  </a:lnTo>
                  <a:lnTo>
                    <a:pt x="463" y="246"/>
                  </a:lnTo>
                  <a:lnTo>
                    <a:pt x="451" y="252"/>
                  </a:lnTo>
                  <a:lnTo>
                    <a:pt x="435" y="254"/>
                  </a:lnTo>
                  <a:lnTo>
                    <a:pt x="421" y="256"/>
                  </a:lnTo>
                  <a:lnTo>
                    <a:pt x="421" y="256"/>
                  </a:lnTo>
                  <a:lnTo>
                    <a:pt x="397" y="254"/>
                  </a:lnTo>
                  <a:lnTo>
                    <a:pt x="397" y="254"/>
                  </a:lnTo>
                  <a:lnTo>
                    <a:pt x="298" y="242"/>
                  </a:lnTo>
                  <a:lnTo>
                    <a:pt x="298" y="242"/>
                  </a:lnTo>
                  <a:lnTo>
                    <a:pt x="256" y="236"/>
                  </a:lnTo>
                  <a:lnTo>
                    <a:pt x="256" y="236"/>
                  </a:lnTo>
                  <a:lnTo>
                    <a:pt x="238" y="232"/>
                  </a:lnTo>
                  <a:lnTo>
                    <a:pt x="220" y="228"/>
                  </a:lnTo>
                  <a:lnTo>
                    <a:pt x="220" y="228"/>
                  </a:lnTo>
                  <a:lnTo>
                    <a:pt x="213" y="236"/>
                  </a:lnTo>
                  <a:lnTo>
                    <a:pt x="213" y="236"/>
                  </a:lnTo>
                  <a:lnTo>
                    <a:pt x="197" y="248"/>
                  </a:lnTo>
                  <a:lnTo>
                    <a:pt x="187" y="258"/>
                  </a:lnTo>
                  <a:lnTo>
                    <a:pt x="183" y="26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3" y="290"/>
                  </a:lnTo>
                  <a:lnTo>
                    <a:pt x="189" y="306"/>
                  </a:lnTo>
                  <a:lnTo>
                    <a:pt x="189" y="306"/>
                  </a:lnTo>
                  <a:lnTo>
                    <a:pt x="191" y="318"/>
                  </a:lnTo>
                  <a:lnTo>
                    <a:pt x="189" y="330"/>
                  </a:lnTo>
                  <a:lnTo>
                    <a:pt x="185" y="342"/>
                  </a:lnTo>
                  <a:lnTo>
                    <a:pt x="177" y="350"/>
                  </a:lnTo>
                  <a:lnTo>
                    <a:pt x="177" y="350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11" y="405"/>
                  </a:lnTo>
                  <a:lnTo>
                    <a:pt x="95" y="419"/>
                  </a:lnTo>
                  <a:lnTo>
                    <a:pt x="81" y="433"/>
                  </a:lnTo>
                  <a:lnTo>
                    <a:pt x="81" y="433"/>
                  </a:lnTo>
                  <a:lnTo>
                    <a:pt x="73" y="441"/>
                  </a:lnTo>
                  <a:lnTo>
                    <a:pt x="71" y="447"/>
                  </a:lnTo>
                  <a:lnTo>
                    <a:pt x="71" y="455"/>
                  </a:lnTo>
                  <a:lnTo>
                    <a:pt x="73" y="463"/>
                  </a:lnTo>
                  <a:lnTo>
                    <a:pt x="77" y="475"/>
                  </a:lnTo>
                  <a:lnTo>
                    <a:pt x="83" y="489"/>
                  </a:lnTo>
                  <a:lnTo>
                    <a:pt x="95" y="505"/>
                  </a:lnTo>
                  <a:lnTo>
                    <a:pt x="95" y="505"/>
                  </a:lnTo>
                  <a:lnTo>
                    <a:pt x="99" y="513"/>
                  </a:lnTo>
                  <a:lnTo>
                    <a:pt x="101" y="521"/>
                  </a:lnTo>
                  <a:lnTo>
                    <a:pt x="103" y="527"/>
                  </a:lnTo>
                  <a:lnTo>
                    <a:pt x="103" y="535"/>
                  </a:lnTo>
                  <a:lnTo>
                    <a:pt x="101" y="543"/>
                  </a:lnTo>
                  <a:lnTo>
                    <a:pt x="97" y="548"/>
                  </a:lnTo>
                  <a:lnTo>
                    <a:pt x="93" y="556"/>
                  </a:lnTo>
                  <a:lnTo>
                    <a:pt x="87" y="560"/>
                  </a:lnTo>
                  <a:lnTo>
                    <a:pt x="87" y="560"/>
                  </a:lnTo>
                  <a:lnTo>
                    <a:pt x="63" y="582"/>
                  </a:lnTo>
                  <a:lnTo>
                    <a:pt x="46" y="602"/>
                  </a:lnTo>
                  <a:lnTo>
                    <a:pt x="34" y="620"/>
                  </a:lnTo>
                  <a:lnTo>
                    <a:pt x="28" y="638"/>
                  </a:lnTo>
                  <a:lnTo>
                    <a:pt x="26" y="652"/>
                  </a:lnTo>
                  <a:lnTo>
                    <a:pt x="28" y="666"/>
                  </a:lnTo>
                  <a:lnTo>
                    <a:pt x="32" y="680"/>
                  </a:lnTo>
                  <a:lnTo>
                    <a:pt x="40" y="692"/>
                  </a:lnTo>
                  <a:lnTo>
                    <a:pt x="40" y="692"/>
                  </a:lnTo>
                  <a:lnTo>
                    <a:pt x="44" y="702"/>
                  </a:lnTo>
                  <a:lnTo>
                    <a:pt x="44" y="713"/>
                  </a:lnTo>
                  <a:lnTo>
                    <a:pt x="44" y="723"/>
                  </a:lnTo>
                  <a:lnTo>
                    <a:pt x="40" y="733"/>
                  </a:lnTo>
                  <a:lnTo>
                    <a:pt x="40" y="733"/>
                  </a:lnTo>
                  <a:lnTo>
                    <a:pt x="22" y="761"/>
                  </a:lnTo>
                  <a:lnTo>
                    <a:pt x="22" y="761"/>
                  </a:lnTo>
                  <a:lnTo>
                    <a:pt x="0" y="801"/>
                  </a:lnTo>
                  <a:lnTo>
                    <a:pt x="0" y="801"/>
                  </a:lnTo>
                  <a:lnTo>
                    <a:pt x="0" y="803"/>
                  </a:lnTo>
                  <a:lnTo>
                    <a:pt x="0" y="803"/>
                  </a:lnTo>
                  <a:lnTo>
                    <a:pt x="14" y="809"/>
                  </a:lnTo>
                  <a:lnTo>
                    <a:pt x="28" y="817"/>
                  </a:lnTo>
                  <a:lnTo>
                    <a:pt x="28" y="817"/>
                  </a:lnTo>
                  <a:lnTo>
                    <a:pt x="40" y="827"/>
                  </a:lnTo>
                  <a:lnTo>
                    <a:pt x="51" y="833"/>
                  </a:lnTo>
                  <a:lnTo>
                    <a:pt x="63" y="839"/>
                  </a:lnTo>
                  <a:lnTo>
                    <a:pt x="77" y="845"/>
                  </a:lnTo>
                  <a:lnTo>
                    <a:pt x="91" y="849"/>
                  </a:lnTo>
                  <a:lnTo>
                    <a:pt x="107" y="851"/>
                  </a:lnTo>
                  <a:lnTo>
                    <a:pt x="141" y="853"/>
                  </a:lnTo>
                  <a:lnTo>
                    <a:pt x="141" y="853"/>
                  </a:lnTo>
                  <a:lnTo>
                    <a:pt x="179" y="851"/>
                  </a:lnTo>
                  <a:lnTo>
                    <a:pt x="218" y="847"/>
                  </a:lnTo>
                  <a:lnTo>
                    <a:pt x="230" y="847"/>
                  </a:lnTo>
                  <a:lnTo>
                    <a:pt x="232" y="845"/>
                  </a:lnTo>
                  <a:lnTo>
                    <a:pt x="232" y="845"/>
                  </a:lnTo>
                  <a:lnTo>
                    <a:pt x="258" y="843"/>
                  </a:lnTo>
                  <a:lnTo>
                    <a:pt x="280" y="843"/>
                  </a:lnTo>
                  <a:lnTo>
                    <a:pt x="280" y="843"/>
                  </a:lnTo>
                  <a:lnTo>
                    <a:pt x="300" y="843"/>
                  </a:lnTo>
                  <a:lnTo>
                    <a:pt x="318" y="849"/>
                  </a:lnTo>
                  <a:lnTo>
                    <a:pt x="332" y="857"/>
                  </a:lnTo>
                  <a:lnTo>
                    <a:pt x="344" y="867"/>
                  </a:lnTo>
                  <a:lnTo>
                    <a:pt x="352" y="880"/>
                  </a:lnTo>
                  <a:lnTo>
                    <a:pt x="362" y="896"/>
                  </a:lnTo>
                  <a:lnTo>
                    <a:pt x="378" y="932"/>
                  </a:lnTo>
                  <a:lnTo>
                    <a:pt x="378" y="934"/>
                  </a:lnTo>
                  <a:lnTo>
                    <a:pt x="378" y="934"/>
                  </a:lnTo>
                  <a:lnTo>
                    <a:pt x="385" y="948"/>
                  </a:lnTo>
                  <a:lnTo>
                    <a:pt x="385" y="948"/>
                  </a:lnTo>
                  <a:lnTo>
                    <a:pt x="405" y="960"/>
                  </a:lnTo>
                  <a:lnTo>
                    <a:pt x="421" y="972"/>
                  </a:lnTo>
                  <a:lnTo>
                    <a:pt x="435" y="988"/>
                  </a:lnTo>
                  <a:lnTo>
                    <a:pt x="445" y="1004"/>
                  </a:lnTo>
                  <a:lnTo>
                    <a:pt x="453" y="1024"/>
                  </a:lnTo>
                  <a:lnTo>
                    <a:pt x="459" y="1044"/>
                  </a:lnTo>
                  <a:lnTo>
                    <a:pt x="461" y="1067"/>
                  </a:lnTo>
                  <a:lnTo>
                    <a:pt x="461" y="1091"/>
                  </a:lnTo>
                  <a:lnTo>
                    <a:pt x="461" y="1091"/>
                  </a:lnTo>
                  <a:lnTo>
                    <a:pt x="461" y="1103"/>
                  </a:lnTo>
                  <a:lnTo>
                    <a:pt x="463" y="1107"/>
                  </a:lnTo>
                  <a:lnTo>
                    <a:pt x="463" y="1107"/>
                  </a:lnTo>
                  <a:lnTo>
                    <a:pt x="469" y="1109"/>
                  </a:lnTo>
                  <a:lnTo>
                    <a:pt x="481" y="1111"/>
                  </a:lnTo>
                  <a:lnTo>
                    <a:pt x="481" y="1111"/>
                  </a:lnTo>
                  <a:lnTo>
                    <a:pt x="483" y="1111"/>
                  </a:lnTo>
                  <a:lnTo>
                    <a:pt x="483" y="1111"/>
                  </a:lnTo>
                  <a:lnTo>
                    <a:pt x="509" y="1111"/>
                  </a:lnTo>
                  <a:lnTo>
                    <a:pt x="509" y="1111"/>
                  </a:lnTo>
                  <a:lnTo>
                    <a:pt x="525" y="1111"/>
                  </a:lnTo>
                  <a:lnTo>
                    <a:pt x="525" y="1111"/>
                  </a:lnTo>
                  <a:lnTo>
                    <a:pt x="558" y="1113"/>
                  </a:lnTo>
                  <a:lnTo>
                    <a:pt x="586" y="1115"/>
                  </a:lnTo>
                  <a:lnTo>
                    <a:pt x="598" y="1117"/>
                  </a:lnTo>
                  <a:lnTo>
                    <a:pt x="608" y="1121"/>
                  </a:lnTo>
                  <a:lnTo>
                    <a:pt x="620" y="1125"/>
                  </a:lnTo>
                  <a:lnTo>
                    <a:pt x="628" y="1131"/>
                  </a:lnTo>
                  <a:lnTo>
                    <a:pt x="628" y="1131"/>
                  </a:lnTo>
                  <a:lnTo>
                    <a:pt x="630" y="1133"/>
                  </a:lnTo>
                  <a:lnTo>
                    <a:pt x="630" y="1133"/>
                  </a:lnTo>
                  <a:lnTo>
                    <a:pt x="636" y="1133"/>
                  </a:lnTo>
                  <a:lnTo>
                    <a:pt x="636" y="1133"/>
                  </a:lnTo>
                  <a:lnTo>
                    <a:pt x="638" y="1139"/>
                  </a:lnTo>
                  <a:lnTo>
                    <a:pt x="638" y="1139"/>
                  </a:lnTo>
                  <a:lnTo>
                    <a:pt x="650" y="1153"/>
                  </a:lnTo>
                  <a:lnTo>
                    <a:pt x="660" y="1173"/>
                  </a:lnTo>
                  <a:lnTo>
                    <a:pt x="670" y="1195"/>
                  </a:lnTo>
                  <a:lnTo>
                    <a:pt x="680" y="1222"/>
                  </a:lnTo>
                  <a:lnTo>
                    <a:pt x="680" y="1222"/>
                  </a:lnTo>
                  <a:lnTo>
                    <a:pt x="684" y="1238"/>
                  </a:lnTo>
                  <a:lnTo>
                    <a:pt x="686" y="1252"/>
                  </a:lnTo>
                  <a:lnTo>
                    <a:pt x="688" y="1264"/>
                  </a:lnTo>
                  <a:lnTo>
                    <a:pt x="686" y="1276"/>
                  </a:lnTo>
                  <a:lnTo>
                    <a:pt x="684" y="1286"/>
                  </a:lnTo>
                  <a:lnTo>
                    <a:pt x="682" y="1296"/>
                  </a:lnTo>
                  <a:lnTo>
                    <a:pt x="674" y="1310"/>
                  </a:lnTo>
                  <a:lnTo>
                    <a:pt x="674" y="1310"/>
                  </a:lnTo>
                  <a:lnTo>
                    <a:pt x="664" y="1324"/>
                  </a:lnTo>
                  <a:lnTo>
                    <a:pt x="656" y="1330"/>
                  </a:lnTo>
                  <a:lnTo>
                    <a:pt x="646" y="1338"/>
                  </a:lnTo>
                  <a:lnTo>
                    <a:pt x="636" y="1342"/>
                  </a:lnTo>
                  <a:lnTo>
                    <a:pt x="622" y="1348"/>
                  </a:lnTo>
                  <a:lnTo>
                    <a:pt x="608" y="1352"/>
                  </a:lnTo>
                  <a:lnTo>
                    <a:pt x="590" y="1354"/>
                  </a:lnTo>
                  <a:lnTo>
                    <a:pt x="590" y="1354"/>
                  </a:lnTo>
                  <a:lnTo>
                    <a:pt x="566" y="1358"/>
                  </a:lnTo>
                  <a:lnTo>
                    <a:pt x="566" y="1358"/>
                  </a:lnTo>
                  <a:lnTo>
                    <a:pt x="574" y="1374"/>
                  </a:lnTo>
                  <a:lnTo>
                    <a:pt x="574" y="1374"/>
                  </a:lnTo>
                  <a:lnTo>
                    <a:pt x="580" y="1387"/>
                  </a:lnTo>
                  <a:lnTo>
                    <a:pt x="580" y="1387"/>
                  </a:lnTo>
                  <a:lnTo>
                    <a:pt x="594" y="1417"/>
                  </a:lnTo>
                  <a:lnTo>
                    <a:pt x="608" y="1447"/>
                  </a:lnTo>
                  <a:lnTo>
                    <a:pt x="608" y="1447"/>
                  </a:lnTo>
                  <a:lnTo>
                    <a:pt x="618" y="1471"/>
                  </a:lnTo>
                  <a:lnTo>
                    <a:pt x="618" y="1471"/>
                  </a:lnTo>
                  <a:lnTo>
                    <a:pt x="622" y="1481"/>
                  </a:lnTo>
                  <a:lnTo>
                    <a:pt x="622" y="1493"/>
                  </a:lnTo>
                  <a:lnTo>
                    <a:pt x="620" y="1503"/>
                  </a:lnTo>
                  <a:lnTo>
                    <a:pt x="614" y="1513"/>
                  </a:lnTo>
                  <a:lnTo>
                    <a:pt x="614" y="1513"/>
                  </a:lnTo>
                  <a:lnTo>
                    <a:pt x="594" y="1537"/>
                  </a:lnTo>
                  <a:lnTo>
                    <a:pt x="594" y="1537"/>
                  </a:lnTo>
                  <a:lnTo>
                    <a:pt x="572" y="1566"/>
                  </a:lnTo>
                  <a:lnTo>
                    <a:pt x="572" y="1566"/>
                  </a:lnTo>
                  <a:lnTo>
                    <a:pt x="588" y="1572"/>
                  </a:lnTo>
                  <a:lnTo>
                    <a:pt x="602" y="1582"/>
                  </a:lnTo>
                  <a:lnTo>
                    <a:pt x="614" y="1590"/>
                  </a:lnTo>
                  <a:lnTo>
                    <a:pt x="620" y="1598"/>
                  </a:lnTo>
                  <a:lnTo>
                    <a:pt x="620" y="1598"/>
                  </a:lnTo>
                  <a:lnTo>
                    <a:pt x="660" y="1636"/>
                  </a:lnTo>
                  <a:lnTo>
                    <a:pt x="678" y="1654"/>
                  </a:lnTo>
                  <a:lnTo>
                    <a:pt x="696" y="1666"/>
                  </a:lnTo>
                  <a:lnTo>
                    <a:pt x="714" y="1678"/>
                  </a:lnTo>
                  <a:lnTo>
                    <a:pt x="733" y="1686"/>
                  </a:lnTo>
                  <a:lnTo>
                    <a:pt x="753" y="1692"/>
                  </a:lnTo>
                  <a:lnTo>
                    <a:pt x="773" y="1692"/>
                  </a:lnTo>
                  <a:lnTo>
                    <a:pt x="773" y="1692"/>
                  </a:lnTo>
                  <a:lnTo>
                    <a:pt x="797" y="1692"/>
                  </a:lnTo>
                  <a:lnTo>
                    <a:pt x="797" y="1692"/>
                  </a:lnTo>
                  <a:lnTo>
                    <a:pt x="809" y="1690"/>
                  </a:lnTo>
                  <a:lnTo>
                    <a:pt x="809" y="1690"/>
                  </a:lnTo>
                  <a:lnTo>
                    <a:pt x="825" y="1692"/>
                  </a:lnTo>
                  <a:lnTo>
                    <a:pt x="839" y="1696"/>
                  </a:lnTo>
                  <a:lnTo>
                    <a:pt x="839" y="1696"/>
                  </a:lnTo>
                  <a:lnTo>
                    <a:pt x="855" y="1698"/>
                  </a:lnTo>
                  <a:lnTo>
                    <a:pt x="869" y="1704"/>
                  </a:lnTo>
                  <a:lnTo>
                    <a:pt x="869" y="1704"/>
                  </a:lnTo>
                  <a:lnTo>
                    <a:pt x="914" y="1733"/>
                  </a:lnTo>
                  <a:lnTo>
                    <a:pt x="914" y="1733"/>
                  </a:lnTo>
                  <a:lnTo>
                    <a:pt x="932" y="1741"/>
                  </a:lnTo>
                  <a:lnTo>
                    <a:pt x="932" y="1741"/>
                  </a:lnTo>
                  <a:lnTo>
                    <a:pt x="976" y="1765"/>
                  </a:lnTo>
                  <a:lnTo>
                    <a:pt x="1000" y="1775"/>
                  </a:lnTo>
                  <a:lnTo>
                    <a:pt x="1022" y="1785"/>
                  </a:lnTo>
                  <a:lnTo>
                    <a:pt x="1022" y="1785"/>
                  </a:lnTo>
                  <a:lnTo>
                    <a:pt x="1034" y="1781"/>
                  </a:lnTo>
                  <a:lnTo>
                    <a:pt x="1057" y="1771"/>
                  </a:lnTo>
                  <a:lnTo>
                    <a:pt x="1057" y="1771"/>
                  </a:lnTo>
                  <a:lnTo>
                    <a:pt x="1077" y="1761"/>
                  </a:lnTo>
                  <a:lnTo>
                    <a:pt x="1093" y="1755"/>
                  </a:lnTo>
                  <a:lnTo>
                    <a:pt x="1109" y="1753"/>
                  </a:lnTo>
                  <a:lnTo>
                    <a:pt x="1125" y="1751"/>
                  </a:lnTo>
                  <a:lnTo>
                    <a:pt x="1125" y="1751"/>
                  </a:lnTo>
                  <a:lnTo>
                    <a:pt x="1141" y="1753"/>
                  </a:lnTo>
                  <a:lnTo>
                    <a:pt x="1157" y="1757"/>
                  </a:lnTo>
                  <a:lnTo>
                    <a:pt x="1157" y="1757"/>
                  </a:lnTo>
                  <a:lnTo>
                    <a:pt x="1161" y="1753"/>
                  </a:lnTo>
                  <a:lnTo>
                    <a:pt x="1161" y="1753"/>
                  </a:lnTo>
                  <a:lnTo>
                    <a:pt x="1163" y="1717"/>
                  </a:lnTo>
                  <a:lnTo>
                    <a:pt x="1167" y="1684"/>
                  </a:lnTo>
                  <a:lnTo>
                    <a:pt x="1173" y="1648"/>
                  </a:lnTo>
                  <a:lnTo>
                    <a:pt x="1183" y="1614"/>
                  </a:lnTo>
                  <a:lnTo>
                    <a:pt x="1183" y="1614"/>
                  </a:lnTo>
                  <a:lnTo>
                    <a:pt x="1183" y="1592"/>
                  </a:lnTo>
                  <a:lnTo>
                    <a:pt x="1183" y="1592"/>
                  </a:lnTo>
                  <a:lnTo>
                    <a:pt x="1177" y="1562"/>
                  </a:lnTo>
                  <a:lnTo>
                    <a:pt x="1177" y="1562"/>
                  </a:lnTo>
                  <a:lnTo>
                    <a:pt x="1167" y="1515"/>
                  </a:lnTo>
                  <a:lnTo>
                    <a:pt x="1163" y="1493"/>
                  </a:lnTo>
                  <a:lnTo>
                    <a:pt x="1155" y="1471"/>
                  </a:lnTo>
                  <a:lnTo>
                    <a:pt x="1147" y="1453"/>
                  </a:lnTo>
                  <a:lnTo>
                    <a:pt x="1135" y="1435"/>
                  </a:lnTo>
                  <a:lnTo>
                    <a:pt x="1123" y="1419"/>
                  </a:lnTo>
                  <a:lnTo>
                    <a:pt x="1105" y="1405"/>
                  </a:lnTo>
                  <a:lnTo>
                    <a:pt x="1105" y="1405"/>
                  </a:lnTo>
                  <a:lnTo>
                    <a:pt x="1101" y="1401"/>
                  </a:lnTo>
                  <a:lnTo>
                    <a:pt x="1095" y="1395"/>
                  </a:lnTo>
                  <a:lnTo>
                    <a:pt x="1091" y="1389"/>
                  </a:lnTo>
                  <a:lnTo>
                    <a:pt x="1089" y="1381"/>
                  </a:lnTo>
                  <a:lnTo>
                    <a:pt x="1089" y="1376"/>
                  </a:lnTo>
                  <a:lnTo>
                    <a:pt x="1089" y="1368"/>
                  </a:lnTo>
                  <a:lnTo>
                    <a:pt x="1089" y="1362"/>
                  </a:lnTo>
                  <a:lnTo>
                    <a:pt x="1093" y="1354"/>
                  </a:lnTo>
                  <a:lnTo>
                    <a:pt x="1093" y="1354"/>
                  </a:lnTo>
                  <a:lnTo>
                    <a:pt x="1095" y="1348"/>
                  </a:lnTo>
                  <a:lnTo>
                    <a:pt x="1095" y="1348"/>
                  </a:lnTo>
                  <a:lnTo>
                    <a:pt x="1099" y="1340"/>
                  </a:lnTo>
                  <a:lnTo>
                    <a:pt x="1105" y="1332"/>
                  </a:lnTo>
                  <a:lnTo>
                    <a:pt x="1115" y="1322"/>
                  </a:lnTo>
                  <a:lnTo>
                    <a:pt x="1121" y="1320"/>
                  </a:lnTo>
                  <a:lnTo>
                    <a:pt x="1129" y="1318"/>
                  </a:lnTo>
                  <a:lnTo>
                    <a:pt x="1129" y="1318"/>
                  </a:lnTo>
                  <a:lnTo>
                    <a:pt x="1145" y="1314"/>
                  </a:lnTo>
                  <a:lnTo>
                    <a:pt x="1157" y="1310"/>
                  </a:lnTo>
                  <a:lnTo>
                    <a:pt x="1167" y="1302"/>
                  </a:lnTo>
                  <a:lnTo>
                    <a:pt x="1177" y="1294"/>
                  </a:lnTo>
                  <a:lnTo>
                    <a:pt x="1183" y="1282"/>
                  </a:lnTo>
                  <a:lnTo>
                    <a:pt x="1187" y="1268"/>
                  </a:lnTo>
                  <a:lnTo>
                    <a:pt x="1189" y="1248"/>
                  </a:lnTo>
                  <a:lnTo>
                    <a:pt x="1189" y="1226"/>
                  </a:lnTo>
                  <a:lnTo>
                    <a:pt x="1189" y="1226"/>
                  </a:lnTo>
                  <a:lnTo>
                    <a:pt x="1189" y="1214"/>
                  </a:lnTo>
                  <a:lnTo>
                    <a:pt x="1189" y="1205"/>
                  </a:lnTo>
                  <a:lnTo>
                    <a:pt x="1193" y="1187"/>
                  </a:lnTo>
                  <a:lnTo>
                    <a:pt x="1193" y="1187"/>
                  </a:lnTo>
                  <a:lnTo>
                    <a:pt x="1197" y="1179"/>
                  </a:lnTo>
                  <a:lnTo>
                    <a:pt x="1197" y="1179"/>
                  </a:lnTo>
                  <a:lnTo>
                    <a:pt x="1209" y="1109"/>
                  </a:lnTo>
                  <a:lnTo>
                    <a:pt x="1209" y="1103"/>
                  </a:lnTo>
                  <a:lnTo>
                    <a:pt x="1209" y="1103"/>
                  </a:lnTo>
                  <a:lnTo>
                    <a:pt x="1203" y="1095"/>
                  </a:lnTo>
                  <a:lnTo>
                    <a:pt x="1201" y="1085"/>
                  </a:lnTo>
                  <a:lnTo>
                    <a:pt x="1199" y="1075"/>
                  </a:lnTo>
                  <a:lnTo>
                    <a:pt x="1201" y="1063"/>
                  </a:lnTo>
                  <a:lnTo>
                    <a:pt x="1201" y="1063"/>
                  </a:lnTo>
                  <a:lnTo>
                    <a:pt x="1205" y="1053"/>
                  </a:lnTo>
                  <a:lnTo>
                    <a:pt x="1213" y="1045"/>
                  </a:lnTo>
                  <a:lnTo>
                    <a:pt x="1220" y="1040"/>
                  </a:lnTo>
                  <a:lnTo>
                    <a:pt x="1232" y="1036"/>
                  </a:lnTo>
                  <a:lnTo>
                    <a:pt x="1280" y="1028"/>
                  </a:lnTo>
                  <a:lnTo>
                    <a:pt x="1280" y="1028"/>
                  </a:lnTo>
                  <a:lnTo>
                    <a:pt x="1387" y="1006"/>
                  </a:lnTo>
                  <a:lnTo>
                    <a:pt x="1387" y="1006"/>
                  </a:lnTo>
                  <a:lnTo>
                    <a:pt x="1429" y="998"/>
                  </a:lnTo>
                  <a:lnTo>
                    <a:pt x="1429" y="998"/>
                  </a:lnTo>
                  <a:lnTo>
                    <a:pt x="1473" y="990"/>
                  </a:lnTo>
                  <a:lnTo>
                    <a:pt x="1515" y="982"/>
                  </a:lnTo>
                  <a:lnTo>
                    <a:pt x="1515" y="982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29" y="958"/>
                  </a:lnTo>
                  <a:lnTo>
                    <a:pt x="1529" y="958"/>
                  </a:lnTo>
                  <a:lnTo>
                    <a:pt x="1535" y="952"/>
                  </a:lnTo>
                  <a:lnTo>
                    <a:pt x="1543" y="946"/>
                  </a:lnTo>
                  <a:lnTo>
                    <a:pt x="1550" y="942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74" y="938"/>
                  </a:lnTo>
                  <a:lnTo>
                    <a:pt x="1574" y="938"/>
                  </a:lnTo>
                  <a:lnTo>
                    <a:pt x="1584" y="938"/>
                  </a:lnTo>
                  <a:lnTo>
                    <a:pt x="1594" y="942"/>
                  </a:lnTo>
                  <a:lnTo>
                    <a:pt x="1594" y="942"/>
                  </a:lnTo>
                  <a:lnTo>
                    <a:pt x="1620" y="950"/>
                  </a:lnTo>
                  <a:lnTo>
                    <a:pt x="1632" y="954"/>
                  </a:lnTo>
                  <a:lnTo>
                    <a:pt x="1642" y="954"/>
                  </a:lnTo>
                  <a:lnTo>
                    <a:pt x="1642" y="954"/>
                  </a:lnTo>
                  <a:lnTo>
                    <a:pt x="1648" y="954"/>
                  </a:lnTo>
                  <a:lnTo>
                    <a:pt x="1656" y="948"/>
                  </a:lnTo>
                  <a:lnTo>
                    <a:pt x="1668" y="934"/>
                  </a:lnTo>
                  <a:lnTo>
                    <a:pt x="1684" y="910"/>
                  </a:lnTo>
                  <a:lnTo>
                    <a:pt x="1684" y="910"/>
                  </a:lnTo>
                  <a:lnTo>
                    <a:pt x="1698" y="888"/>
                  </a:lnTo>
                  <a:lnTo>
                    <a:pt x="1713" y="867"/>
                  </a:lnTo>
                  <a:lnTo>
                    <a:pt x="1731" y="849"/>
                  </a:lnTo>
                  <a:lnTo>
                    <a:pt x="1741" y="841"/>
                  </a:lnTo>
                  <a:lnTo>
                    <a:pt x="1751" y="833"/>
                  </a:lnTo>
                  <a:lnTo>
                    <a:pt x="1751" y="833"/>
                  </a:lnTo>
                  <a:lnTo>
                    <a:pt x="1735" y="829"/>
                  </a:lnTo>
                  <a:lnTo>
                    <a:pt x="1721" y="825"/>
                  </a:lnTo>
                  <a:lnTo>
                    <a:pt x="1721" y="825"/>
                  </a:lnTo>
                  <a:lnTo>
                    <a:pt x="1708" y="819"/>
                  </a:lnTo>
                  <a:lnTo>
                    <a:pt x="1698" y="817"/>
                  </a:lnTo>
                  <a:lnTo>
                    <a:pt x="1698" y="8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6" name="Freeform 6"/>
            <p:cNvSpPr>
              <a:spLocks/>
            </p:cNvSpPr>
            <p:nvPr/>
          </p:nvSpPr>
          <p:spPr bwMode="auto">
            <a:xfrm>
              <a:off x="7028692" y="2631854"/>
              <a:ext cx="243557" cy="301064"/>
            </a:xfrm>
            <a:custGeom>
              <a:avLst/>
              <a:gdLst>
                <a:gd name="T0" fmla="*/ 1014 w 1470"/>
                <a:gd name="T1" fmla="*/ 1669 h 1836"/>
                <a:gd name="T2" fmla="*/ 1050 w 1470"/>
                <a:gd name="T3" fmla="*/ 1636 h 1836"/>
                <a:gd name="T4" fmla="*/ 1096 w 1470"/>
                <a:gd name="T5" fmla="*/ 1620 h 1836"/>
                <a:gd name="T6" fmla="*/ 1126 w 1470"/>
                <a:gd name="T7" fmla="*/ 1618 h 1836"/>
                <a:gd name="T8" fmla="*/ 1136 w 1470"/>
                <a:gd name="T9" fmla="*/ 1500 h 1836"/>
                <a:gd name="T10" fmla="*/ 1173 w 1470"/>
                <a:gd name="T11" fmla="*/ 1343 h 1836"/>
                <a:gd name="T12" fmla="*/ 1233 w 1470"/>
                <a:gd name="T13" fmla="*/ 1318 h 1836"/>
                <a:gd name="T14" fmla="*/ 1307 w 1470"/>
                <a:gd name="T15" fmla="*/ 1300 h 1836"/>
                <a:gd name="T16" fmla="*/ 1305 w 1470"/>
                <a:gd name="T17" fmla="*/ 1220 h 1836"/>
                <a:gd name="T18" fmla="*/ 1326 w 1470"/>
                <a:gd name="T19" fmla="*/ 1161 h 1836"/>
                <a:gd name="T20" fmla="*/ 1390 w 1470"/>
                <a:gd name="T21" fmla="*/ 1127 h 1836"/>
                <a:gd name="T22" fmla="*/ 1466 w 1470"/>
                <a:gd name="T23" fmla="*/ 996 h 1836"/>
                <a:gd name="T24" fmla="*/ 1424 w 1470"/>
                <a:gd name="T25" fmla="*/ 970 h 1836"/>
                <a:gd name="T26" fmla="*/ 1354 w 1470"/>
                <a:gd name="T27" fmla="*/ 962 h 1836"/>
                <a:gd name="T28" fmla="*/ 1283 w 1470"/>
                <a:gd name="T29" fmla="*/ 894 h 1836"/>
                <a:gd name="T30" fmla="*/ 1201 w 1470"/>
                <a:gd name="T31" fmla="*/ 852 h 1836"/>
                <a:gd name="T32" fmla="*/ 1159 w 1470"/>
                <a:gd name="T33" fmla="*/ 840 h 1836"/>
                <a:gd name="T34" fmla="*/ 1106 w 1470"/>
                <a:gd name="T35" fmla="*/ 866 h 1836"/>
                <a:gd name="T36" fmla="*/ 1050 w 1470"/>
                <a:gd name="T37" fmla="*/ 844 h 1836"/>
                <a:gd name="T38" fmla="*/ 935 w 1470"/>
                <a:gd name="T39" fmla="*/ 771 h 1836"/>
                <a:gd name="T40" fmla="*/ 889 w 1470"/>
                <a:gd name="T41" fmla="*/ 739 h 1836"/>
                <a:gd name="T42" fmla="*/ 855 w 1470"/>
                <a:gd name="T43" fmla="*/ 747 h 1836"/>
                <a:gd name="T44" fmla="*/ 818 w 1470"/>
                <a:gd name="T45" fmla="*/ 703 h 1836"/>
                <a:gd name="T46" fmla="*/ 734 w 1470"/>
                <a:gd name="T47" fmla="*/ 687 h 1836"/>
                <a:gd name="T48" fmla="*/ 712 w 1470"/>
                <a:gd name="T49" fmla="*/ 626 h 1836"/>
                <a:gd name="T50" fmla="*/ 764 w 1470"/>
                <a:gd name="T51" fmla="*/ 546 h 1836"/>
                <a:gd name="T52" fmla="*/ 728 w 1470"/>
                <a:gd name="T53" fmla="*/ 506 h 1836"/>
                <a:gd name="T54" fmla="*/ 670 w 1470"/>
                <a:gd name="T55" fmla="*/ 415 h 1836"/>
                <a:gd name="T56" fmla="*/ 674 w 1470"/>
                <a:gd name="T57" fmla="*/ 320 h 1836"/>
                <a:gd name="T58" fmla="*/ 728 w 1470"/>
                <a:gd name="T59" fmla="*/ 242 h 1836"/>
                <a:gd name="T60" fmla="*/ 676 w 1470"/>
                <a:gd name="T61" fmla="*/ 169 h 1836"/>
                <a:gd name="T62" fmla="*/ 698 w 1470"/>
                <a:gd name="T63" fmla="*/ 89 h 1836"/>
                <a:gd name="T64" fmla="*/ 597 w 1470"/>
                <a:gd name="T65" fmla="*/ 75 h 1836"/>
                <a:gd name="T66" fmla="*/ 490 w 1470"/>
                <a:gd name="T67" fmla="*/ 5 h 1836"/>
                <a:gd name="T68" fmla="*/ 418 w 1470"/>
                <a:gd name="T69" fmla="*/ 105 h 1836"/>
                <a:gd name="T70" fmla="*/ 440 w 1470"/>
                <a:gd name="T71" fmla="*/ 178 h 1836"/>
                <a:gd name="T72" fmla="*/ 428 w 1470"/>
                <a:gd name="T73" fmla="*/ 228 h 1836"/>
                <a:gd name="T74" fmla="*/ 297 w 1470"/>
                <a:gd name="T75" fmla="*/ 337 h 1836"/>
                <a:gd name="T76" fmla="*/ 183 w 1470"/>
                <a:gd name="T77" fmla="*/ 419 h 1836"/>
                <a:gd name="T78" fmla="*/ 112 w 1470"/>
                <a:gd name="T79" fmla="*/ 485 h 1836"/>
                <a:gd name="T80" fmla="*/ 42 w 1470"/>
                <a:gd name="T81" fmla="*/ 592 h 1836"/>
                <a:gd name="T82" fmla="*/ 2 w 1470"/>
                <a:gd name="T83" fmla="*/ 685 h 1836"/>
                <a:gd name="T84" fmla="*/ 20 w 1470"/>
                <a:gd name="T85" fmla="*/ 769 h 1836"/>
                <a:gd name="T86" fmla="*/ 28 w 1470"/>
                <a:gd name="T87" fmla="*/ 834 h 1836"/>
                <a:gd name="T88" fmla="*/ 50 w 1470"/>
                <a:gd name="T89" fmla="*/ 948 h 1836"/>
                <a:gd name="T90" fmla="*/ 36 w 1470"/>
                <a:gd name="T91" fmla="*/ 1055 h 1836"/>
                <a:gd name="T92" fmla="*/ 84 w 1470"/>
                <a:gd name="T93" fmla="*/ 1121 h 1836"/>
                <a:gd name="T94" fmla="*/ 152 w 1470"/>
                <a:gd name="T95" fmla="*/ 1200 h 1836"/>
                <a:gd name="T96" fmla="*/ 203 w 1470"/>
                <a:gd name="T97" fmla="*/ 1206 h 1836"/>
                <a:gd name="T98" fmla="*/ 247 w 1470"/>
                <a:gd name="T99" fmla="*/ 1230 h 1836"/>
                <a:gd name="T100" fmla="*/ 297 w 1470"/>
                <a:gd name="T101" fmla="*/ 1296 h 1836"/>
                <a:gd name="T102" fmla="*/ 392 w 1470"/>
                <a:gd name="T103" fmla="*/ 1415 h 1836"/>
                <a:gd name="T104" fmla="*/ 557 w 1470"/>
                <a:gd name="T105" fmla="*/ 1520 h 1836"/>
                <a:gd name="T106" fmla="*/ 661 w 1470"/>
                <a:gd name="T107" fmla="*/ 1506 h 1836"/>
                <a:gd name="T108" fmla="*/ 754 w 1470"/>
                <a:gd name="T109" fmla="*/ 1493 h 1836"/>
                <a:gd name="T110" fmla="*/ 804 w 1470"/>
                <a:gd name="T111" fmla="*/ 1568 h 1836"/>
                <a:gd name="T112" fmla="*/ 833 w 1470"/>
                <a:gd name="T113" fmla="*/ 1612 h 1836"/>
                <a:gd name="T114" fmla="*/ 895 w 1470"/>
                <a:gd name="T115" fmla="*/ 1679 h 1836"/>
                <a:gd name="T116" fmla="*/ 909 w 1470"/>
                <a:gd name="T117" fmla="*/ 1785 h 1836"/>
                <a:gd name="T118" fmla="*/ 921 w 1470"/>
                <a:gd name="T119" fmla="*/ 1823 h 1836"/>
                <a:gd name="T120" fmla="*/ 979 w 1470"/>
                <a:gd name="T121" fmla="*/ 1834 h 1836"/>
                <a:gd name="T122" fmla="*/ 1024 w 1470"/>
                <a:gd name="T123" fmla="*/ 1787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0" h="1836">
                  <a:moveTo>
                    <a:pt x="1004" y="1733"/>
                  </a:moveTo>
                  <a:lnTo>
                    <a:pt x="1004" y="1733"/>
                  </a:lnTo>
                  <a:lnTo>
                    <a:pt x="979" y="1689"/>
                  </a:lnTo>
                  <a:lnTo>
                    <a:pt x="979" y="1689"/>
                  </a:lnTo>
                  <a:lnTo>
                    <a:pt x="989" y="1685"/>
                  </a:lnTo>
                  <a:lnTo>
                    <a:pt x="996" y="1681"/>
                  </a:lnTo>
                  <a:lnTo>
                    <a:pt x="1014" y="1669"/>
                  </a:lnTo>
                  <a:lnTo>
                    <a:pt x="1014" y="1669"/>
                  </a:lnTo>
                  <a:lnTo>
                    <a:pt x="1014" y="1667"/>
                  </a:lnTo>
                  <a:lnTo>
                    <a:pt x="1014" y="1667"/>
                  </a:lnTo>
                  <a:lnTo>
                    <a:pt x="1022" y="1658"/>
                  </a:lnTo>
                  <a:lnTo>
                    <a:pt x="1030" y="1650"/>
                  </a:lnTo>
                  <a:lnTo>
                    <a:pt x="1040" y="1642"/>
                  </a:lnTo>
                  <a:lnTo>
                    <a:pt x="1050" y="1636"/>
                  </a:lnTo>
                  <a:lnTo>
                    <a:pt x="1050" y="1636"/>
                  </a:lnTo>
                  <a:lnTo>
                    <a:pt x="1060" y="1630"/>
                  </a:lnTo>
                  <a:lnTo>
                    <a:pt x="1070" y="1624"/>
                  </a:lnTo>
                  <a:lnTo>
                    <a:pt x="1080" y="1620"/>
                  </a:lnTo>
                  <a:lnTo>
                    <a:pt x="1092" y="1620"/>
                  </a:lnTo>
                  <a:lnTo>
                    <a:pt x="1092" y="1620"/>
                  </a:lnTo>
                  <a:lnTo>
                    <a:pt x="1096" y="1620"/>
                  </a:lnTo>
                  <a:lnTo>
                    <a:pt x="1096" y="1620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4" y="1618"/>
                  </a:lnTo>
                  <a:lnTo>
                    <a:pt x="1114" y="1618"/>
                  </a:lnTo>
                  <a:lnTo>
                    <a:pt x="1126" y="1618"/>
                  </a:lnTo>
                  <a:lnTo>
                    <a:pt x="1130" y="1616"/>
                  </a:lnTo>
                  <a:lnTo>
                    <a:pt x="1130" y="1616"/>
                  </a:lnTo>
                  <a:lnTo>
                    <a:pt x="1132" y="1610"/>
                  </a:lnTo>
                  <a:lnTo>
                    <a:pt x="1132" y="1596"/>
                  </a:lnTo>
                  <a:lnTo>
                    <a:pt x="1132" y="1596"/>
                  </a:lnTo>
                  <a:lnTo>
                    <a:pt x="1136" y="1500"/>
                  </a:lnTo>
                  <a:lnTo>
                    <a:pt x="1136" y="1500"/>
                  </a:lnTo>
                  <a:lnTo>
                    <a:pt x="1140" y="1429"/>
                  </a:lnTo>
                  <a:lnTo>
                    <a:pt x="1140" y="1429"/>
                  </a:lnTo>
                  <a:lnTo>
                    <a:pt x="1144" y="1403"/>
                  </a:lnTo>
                  <a:lnTo>
                    <a:pt x="1150" y="1379"/>
                  </a:lnTo>
                  <a:lnTo>
                    <a:pt x="1159" y="1359"/>
                  </a:lnTo>
                  <a:lnTo>
                    <a:pt x="1165" y="1351"/>
                  </a:lnTo>
                  <a:lnTo>
                    <a:pt x="1173" y="1343"/>
                  </a:lnTo>
                  <a:lnTo>
                    <a:pt x="1173" y="1343"/>
                  </a:lnTo>
                  <a:lnTo>
                    <a:pt x="1181" y="1337"/>
                  </a:lnTo>
                  <a:lnTo>
                    <a:pt x="1189" y="1332"/>
                  </a:lnTo>
                  <a:lnTo>
                    <a:pt x="1189" y="1332"/>
                  </a:lnTo>
                  <a:lnTo>
                    <a:pt x="1203" y="1326"/>
                  </a:lnTo>
                  <a:lnTo>
                    <a:pt x="1217" y="1322"/>
                  </a:lnTo>
                  <a:lnTo>
                    <a:pt x="1233" y="1318"/>
                  </a:lnTo>
                  <a:lnTo>
                    <a:pt x="1249" y="1318"/>
                  </a:lnTo>
                  <a:lnTo>
                    <a:pt x="1249" y="1318"/>
                  </a:lnTo>
                  <a:lnTo>
                    <a:pt x="1263" y="1316"/>
                  </a:lnTo>
                  <a:lnTo>
                    <a:pt x="1277" y="1312"/>
                  </a:lnTo>
                  <a:lnTo>
                    <a:pt x="1291" y="1308"/>
                  </a:lnTo>
                  <a:lnTo>
                    <a:pt x="1307" y="1300"/>
                  </a:lnTo>
                  <a:lnTo>
                    <a:pt x="1307" y="1300"/>
                  </a:lnTo>
                  <a:lnTo>
                    <a:pt x="1311" y="1298"/>
                  </a:lnTo>
                  <a:lnTo>
                    <a:pt x="1313" y="1294"/>
                  </a:lnTo>
                  <a:lnTo>
                    <a:pt x="1315" y="1284"/>
                  </a:lnTo>
                  <a:lnTo>
                    <a:pt x="1313" y="1268"/>
                  </a:lnTo>
                  <a:lnTo>
                    <a:pt x="1313" y="1268"/>
                  </a:lnTo>
                  <a:lnTo>
                    <a:pt x="1307" y="1244"/>
                  </a:lnTo>
                  <a:lnTo>
                    <a:pt x="1305" y="1220"/>
                  </a:lnTo>
                  <a:lnTo>
                    <a:pt x="1305" y="1210"/>
                  </a:lnTo>
                  <a:lnTo>
                    <a:pt x="1307" y="1198"/>
                  </a:lnTo>
                  <a:lnTo>
                    <a:pt x="1309" y="1188"/>
                  </a:lnTo>
                  <a:lnTo>
                    <a:pt x="1313" y="1178"/>
                  </a:lnTo>
                  <a:lnTo>
                    <a:pt x="1313" y="1178"/>
                  </a:lnTo>
                  <a:lnTo>
                    <a:pt x="1321" y="1168"/>
                  </a:lnTo>
                  <a:lnTo>
                    <a:pt x="1326" y="1161"/>
                  </a:lnTo>
                  <a:lnTo>
                    <a:pt x="1334" y="1153"/>
                  </a:lnTo>
                  <a:lnTo>
                    <a:pt x="1344" y="1147"/>
                  </a:lnTo>
                  <a:lnTo>
                    <a:pt x="1364" y="1137"/>
                  </a:lnTo>
                  <a:lnTo>
                    <a:pt x="1388" y="1129"/>
                  </a:lnTo>
                  <a:lnTo>
                    <a:pt x="1388" y="1129"/>
                  </a:lnTo>
                  <a:lnTo>
                    <a:pt x="1390" y="1127"/>
                  </a:lnTo>
                  <a:lnTo>
                    <a:pt x="1390" y="1127"/>
                  </a:lnTo>
                  <a:lnTo>
                    <a:pt x="1406" y="1103"/>
                  </a:lnTo>
                  <a:lnTo>
                    <a:pt x="1406" y="1103"/>
                  </a:lnTo>
                  <a:lnTo>
                    <a:pt x="1436" y="1057"/>
                  </a:lnTo>
                  <a:lnTo>
                    <a:pt x="1448" y="1033"/>
                  </a:lnTo>
                  <a:lnTo>
                    <a:pt x="1458" y="1011"/>
                  </a:lnTo>
                  <a:lnTo>
                    <a:pt x="1458" y="1011"/>
                  </a:lnTo>
                  <a:lnTo>
                    <a:pt x="1466" y="996"/>
                  </a:lnTo>
                  <a:lnTo>
                    <a:pt x="1466" y="996"/>
                  </a:lnTo>
                  <a:lnTo>
                    <a:pt x="1470" y="972"/>
                  </a:lnTo>
                  <a:lnTo>
                    <a:pt x="1470" y="972"/>
                  </a:lnTo>
                  <a:lnTo>
                    <a:pt x="1462" y="970"/>
                  </a:lnTo>
                  <a:lnTo>
                    <a:pt x="1448" y="970"/>
                  </a:lnTo>
                  <a:lnTo>
                    <a:pt x="1448" y="970"/>
                  </a:lnTo>
                  <a:lnTo>
                    <a:pt x="1424" y="970"/>
                  </a:lnTo>
                  <a:lnTo>
                    <a:pt x="1416" y="970"/>
                  </a:lnTo>
                  <a:lnTo>
                    <a:pt x="1416" y="970"/>
                  </a:lnTo>
                  <a:lnTo>
                    <a:pt x="1406" y="972"/>
                  </a:lnTo>
                  <a:lnTo>
                    <a:pt x="1406" y="972"/>
                  </a:lnTo>
                  <a:lnTo>
                    <a:pt x="1388" y="970"/>
                  </a:lnTo>
                  <a:lnTo>
                    <a:pt x="1370" y="966"/>
                  </a:lnTo>
                  <a:lnTo>
                    <a:pt x="1354" y="962"/>
                  </a:lnTo>
                  <a:lnTo>
                    <a:pt x="1338" y="954"/>
                  </a:lnTo>
                  <a:lnTo>
                    <a:pt x="1326" y="944"/>
                  </a:lnTo>
                  <a:lnTo>
                    <a:pt x="1313" y="932"/>
                  </a:lnTo>
                  <a:lnTo>
                    <a:pt x="1303" y="918"/>
                  </a:lnTo>
                  <a:lnTo>
                    <a:pt x="1293" y="902"/>
                  </a:lnTo>
                  <a:lnTo>
                    <a:pt x="1293" y="902"/>
                  </a:lnTo>
                  <a:lnTo>
                    <a:pt x="1283" y="894"/>
                  </a:lnTo>
                  <a:lnTo>
                    <a:pt x="1269" y="886"/>
                  </a:lnTo>
                  <a:lnTo>
                    <a:pt x="1269" y="886"/>
                  </a:lnTo>
                  <a:lnTo>
                    <a:pt x="1257" y="880"/>
                  </a:lnTo>
                  <a:lnTo>
                    <a:pt x="1257" y="880"/>
                  </a:lnTo>
                  <a:lnTo>
                    <a:pt x="1229" y="866"/>
                  </a:lnTo>
                  <a:lnTo>
                    <a:pt x="1229" y="866"/>
                  </a:lnTo>
                  <a:lnTo>
                    <a:pt x="1201" y="852"/>
                  </a:lnTo>
                  <a:lnTo>
                    <a:pt x="1201" y="852"/>
                  </a:lnTo>
                  <a:lnTo>
                    <a:pt x="1181" y="842"/>
                  </a:lnTo>
                  <a:lnTo>
                    <a:pt x="1173" y="838"/>
                  </a:lnTo>
                  <a:lnTo>
                    <a:pt x="1165" y="836"/>
                  </a:lnTo>
                  <a:lnTo>
                    <a:pt x="1165" y="836"/>
                  </a:lnTo>
                  <a:lnTo>
                    <a:pt x="1163" y="838"/>
                  </a:lnTo>
                  <a:lnTo>
                    <a:pt x="1159" y="840"/>
                  </a:lnTo>
                  <a:lnTo>
                    <a:pt x="1156" y="846"/>
                  </a:lnTo>
                  <a:lnTo>
                    <a:pt x="1156" y="846"/>
                  </a:lnTo>
                  <a:lnTo>
                    <a:pt x="1150" y="852"/>
                  </a:lnTo>
                  <a:lnTo>
                    <a:pt x="1144" y="856"/>
                  </a:lnTo>
                  <a:lnTo>
                    <a:pt x="1132" y="862"/>
                  </a:lnTo>
                  <a:lnTo>
                    <a:pt x="1118" y="866"/>
                  </a:lnTo>
                  <a:lnTo>
                    <a:pt x="1106" y="866"/>
                  </a:lnTo>
                  <a:lnTo>
                    <a:pt x="1106" y="866"/>
                  </a:lnTo>
                  <a:lnTo>
                    <a:pt x="1094" y="866"/>
                  </a:lnTo>
                  <a:lnTo>
                    <a:pt x="1084" y="864"/>
                  </a:lnTo>
                  <a:lnTo>
                    <a:pt x="1072" y="860"/>
                  </a:lnTo>
                  <a:lnTo>
                    <a:pt x="1062" y="852"/>
                  </a:lnTo>
                  <a:lnTo>
                    <a:pt x="1062" y="852"/>
                  </a:lnTo>
                  <a:lnTo>
                    <a:pt x="1050" y="844"/>
                  </a:lnTo>
                  <a:lnTo>
                    <a:pt x="1040" y="838"/>
                  </a:lnTo>
                  <a:lnTo>
                    <a:pt x="1014" y="825"/>
                  </a:lnTo>
                  <a:lnTo>
                    <a:pt x="1014" y="825"/>
                  </a:lnTo>
                  <a:lnTo>
                    <a:pt x="989" y="811"/>
                  </a:lnTo>
                  <a:lnTo>
                    <a:pt x="961" y="795"/>
                  </a:lnTo>
                  <a:lnTo>
                    <a:pt x="947" y="783"/>
                  </a:lnTo>
                  <a:lnTo>
                    <a:pt x="935" y="771"/>
                  </a:lnTo>
                  <a:lnTo>
                    <a:pt x="923" y="757"/>
                  </a:lnTo>
                  <a:lnTo>
                    <a:pt x="913" y="741"/>
                  </a:lnTo>
                  <a:lnTo>
                    <a:pt x="913" y="741"/>
                  </a:lnTo>
                  <a:lnTo>
                    <a:pt x="891" y="739"/>
                  </a:lnTo>
                  <a:lnTo>
                    <a:pt x="891" y="739"/>
                  </a:lnTo>
                  <a:lnTo>
                    <a:pt x="889" y="739"/>
                  </a:lnTo>
                  <a:lnTo>
                    <a:pt x="889" y="739"/>
                  </a:lnTo>
                  <a:lnTo>
                    <a:pt x="879" y="743"/>
                  </a:lnTo>
                  <a:lnTo>
                    <a:pt x="869" y="745"/>
                  </a:lnTo>
                  <a:lnTo>
                    <a:pt x="869" y="745"/>
                  </a:lnTo>
                  <a:lnTo>
                    <a:pt x="861" y="747"/>
                  </a:lnTo>
                  <a:lnTo>
                    <a:pt x="861" y="747"/>
                  </a:lnTo>
                  <a:lnTo>
                    <a:pt x="855" y="747"/>
                  </a:lnTo>
                  <a:lnTo>
                    <a:pt x="855" y="747"/>
                  </a:lnTo>
                  <a:lnTo>
                    <a:pt x="843" y="743"/>
                  </a:lnTo>
                  <a:lnTo>
                    <a:pt x="833" y="737"/>
                  </a:lnTo>
                  <a:lnTo>
                    <a:pt x="826" y="727"/>
                  </a:lnTo>
                  <a:lnTo>
                    <a:pt x="822" y="717"/>
                  </a:lnTo>
                  <a:lnTo>
                    <a:pt x="818" y="705"/>
                  </a:lnTo>
                  <a:lnTo>
                    <a:pt x="818" y="703"/>
                  </a:lnTo>
                  <a:lnTo>
                    <a:pt x="818" y="703"/>
                  </a:lnTo>
                  <a:lnTo>
                    <a:pt x="794" y="703"/>
                  </a:lnTo>
                  <a:lnTo>
                    <a:pt x="794" y="703"/>
                  </a:lnTo>
                  <a:lnTo>
                    <a:pt x="778" y="703"/>
                  </a:lnTo>
                  <a:lnTo>
                    <a:pt x="778" y="703"/>
                  </a:lnTo>
                  <a:lnTo>
                    <a:pt x="762" y="701"/>
                  </a:lnTo>
                  <a:lnTo>
                    <a:pt x="744" y="693"/>
                  </a:lnTo>
                  <a:lnTo>
                    <a:pt x="734" y="687"/>
                  </a:lnTo>
                  <a:lnTo>
                    <a:pt x="724" y="681"/>
                  </a:lnTo>
                  <a:lnTo>
                    <a:pt x="718" y="673"/>
                  </a:lnTo>
                  <a:lnTo>
                    <a:pt x="712" y="662"/>
                  </a:lnTo>
                  <a:lnTo>
                    <a:pt x="712" y="662"/>
                  </a:lnTo>
                  <a:lnTo>
                    <a:pt x="708" y="650"/>
                  </a:lnTo>
                  <a:lnTo>
                    <a:pt x="708" y="638"/>
                  </a:lnTo>
                  <a:lnTo>
                    <a:pt x="712" y="626"/>
                  </a:lnTo>
                  <a:lnTo>
                    <a:pt x="716" y="614"/>
                  </a:lnTo>
                  <a:lnTo>
                    <a:pt x="726" y="598"/>
                  </a:lnTo>
                  <a:lnTo>
                    <a:pt x="734" y="588"/>
                  </a:lnTo>
                  <a:lnTo>
                    <a:pt x="734" y="588"/>
                  </a:lnTo>
                  <a:lnTo>
                    <a:pt x="750" y="568"/>
                  </a:lnTo>
                  <a:lnTo>
                    <a:pt x="760" y="554"/>
                  </a:lnTo>
                  <a:lnTo>
                    <a:pt x="764" y="546"/>
                  </a:lnTo>
                  <a:lnTo>
                    <a:pt x="764" y="544"/>
                  </a:lnTo>
                  <a:lnTo>
                    <a:pt x="764" y="544"/>
                  </a:lnTo>
                  <a:lnTo>
                    <a:pt x="762" y="540"/>
                  </a:lnTo>
                  <a:lnTo>
                    <a:pt x="758" y="534"/>
                  </a:lnTo>
                  <a:lnTo>
                    <a:pt x="746" y="522"/>
                  </a:lnTo>
                  <a:lnTo>
                    <a:pt x="728" y="506"/>
                  </a:lnTo>
                  <a:lnTo>
                    <a:pt x="728" y="506"/>
                  </a:lnTo>
                  <a:lnTo>
                    <a:pt x="716" y="497"/>
                  </a:lnTo>
                  <a:lnTo>
                    <a:pt x="704" y="487"/>
                  </a:lnTo>
                  <a:lnTo>
                    <a:pt x="694" y="473"/>
                  </a:lnTo>
                  <a:lnTo>
                    <a:pt x="686" y="461"/>
                  </a:lnTo>
                  <a:lnTo>
                    <a:pt x="680" y="445"/>
                  </a:lnTo>
                  <a:lnTo>
                    <a:pt x="674" y="431"/>
                  </a:lnTo>
                  <a:lnTo>
                    <a:pt x="670" y="415"/>
                  </a:lnTo>
                  <a:lnTo>
                    <a:pt x="666" y="397"/>
                  </a:lnTo>
                  <a:lnTo>
                    <a:pt x="666" y="397"/>
                  </a:lnTo>
                  <a:lnTo>
                    <a:pt x="664" y="381"/>
                  </a:lnTo>
                  <a:lnTo>
                    <a:pt x="666" y="365"/>
                  </a:lnTo>
                  <a:lnTo>
                    <a:pt x="666" y="349"/>
                  </a:lnTo>
                  <a:lnTo>
                    <a:pt x="670" y="334"/>
                  </a:lnTo>
                  <a:lnTo>
                    <a:pt x="674" y="320"/>
                  </a:lnTo>
                  <a:lnTo>
                    <a:pt x="680" y="306"/>
                  </a:lnTo>
                  <a:lnTo>
                    <a:pt x="688" y="292"/>
                  </a:lnTo>
                  <a:lnTo>
                    <a:pt x="698" y="280"/>
                  </a:lnTo>
                  <a:lnTo>
                    <a:pt x="698" y="280"/>
                  </a:lnTo>
                  <a:lnTo>
                    <a:pt x="714" y="258"/>
                  </a:lnTo>
                  <a:lnTo>
                    <a:pt x="728" y="242"/>
                  </a:lnTo>
                  <a:lnTo>
                    <a:pt x="728" y="242"/>
                  </a:lnTo>
                  <a:lnTo>
                    <a:pt x="716" y="226"/>
                  </a:lnTo>
                  <a:lnTo>
                    <a:pt x="698" y="206"/>
                  </a:lnTo>
                  <a:lnTo>
                    <a:pt x="696" y="206"/>
                  </a:lnTo>
                  <a:lnTo>
                    <a:pt x="696" y="206"/>
                  </a:lnTo>
                  <a:lnTo>
                    <a:pt x="684" y="190"/>
                  </a:lnTo>
                  <a:lnTo>
                    <a:pt x="680" y="180"/>
                  </a:lnTo>
                  <a:lnTo>
                    <a:pt x="676" y="169"/>
                  </a:lnTo>
                  <a:lnTo>
                    <a:pt x="674" y="159"/>
                  </a:lnTo>
                  <a:lnTo>
                    <a:pt x="672" y="147"/>
                  </a:lnTo>
                  <a:lnTo>
                    <a:pt x="674" y="135"/>
                  </a:lnTo>
                  <a:lnTo>
                    <a:pt x="678" y="125"/>
                  </a:lnTo>
                  <a:lnTo>
                    <a:pt x="678" y="125"/>
                  </a:lnTo>
                  <a:lnTo>
                    <a:pt x="698" y="89"/>
                  </a:lnTo>
                  <a:lnTo>
                    <a:pt x="698" y="89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655" y="89"/>
                  </a:lnTo>
                  <a:lnTo>
                    <a:pt x="635" y="87"/>
                  </a:lnTo>
                  <a:lnTo>
                    <a:pt x="635" y="87"/>
                  </a:lnTo>
                  <a:lnTo>
                    <a:pt x="615" y="83"/>
                  </a:lnTo>
                  <a:lnTo>
                    <a:pt x="597" y="75"/>
                  </a:lnTo>
                  <a:lnTo>
                    <a:pt x="579" y="67"/>
                  </a:lnTo>
                  <a:lnTo>
                    <a:pt x="563" y="57"/>
                  </a:lnTo>
                  <a:lnTo>
                    <a:pt x="531" y="33"/>
                  </a:lnTo>
                  <a:lnTo>
                    <a:pt x="501" y="7"/>
                  </a:lnTo>
                  <a:lnTo>
                    <a:pt x="501" y="7"/>
                  </a:lnTo>
                  <a:lnTo>
                    <a:pt x="492" y="0"/>
                  </a:lnTo>
                  <a:lnTo>
                    <a:pt x="490" y="5"/>
                  </a:lnTo>
                  <a:lnTo>
                    <a:pt x="490" y="5"/>
                  </a:lnTo>
                  <a:lnTo>
                    <a:pt x="484" y="29"/>
                  </a:lnTo>
                  <a:lnTo>
                    <a:pt x="474" y="49"/>
                  </a:lnTo>
                  <a:lnTo>
                    <a:pt x="464" y="67"/>
                  </a:lnTo>
                  <a:lnTo>
                    <a:pt x="450" y="81"/>
                  </a:lnTo>
                  <a:lnTo>
                    <a:pt x="436" y="95"/>
                  </a:lnTo>
                  <a:lnTo>
                    <a:pt x="418" y="105"/>
                  </a:lnTo>
                  <a:lnTo>
                    <a:pt x="398" y="113"/>
                  </a:lnTo>
                  <a:lnTo>
                    <a:pt x="376" y="119"/>
                  </a:lnTo>
                  <a:lnTo>
                    <a:pt x="384" y="125"/>
                  </a:lnTo>
                  <a:lnTo>
                    <a:pt x="430" y="165"/>
                  </a:lnTo>
                  <a:lnTo>
                    <a:pt x="430" y="165"/>
                  </a:lnTo>
                  <a:lnTo>
                    <a:pt x="436" y="170"/>
                  </a:lnTo>
                  <a:lnTo>
                    <a:pt x="440" y="178"/>
                  </a:lnTo>
                  <a:lnTo>
                    <a:pt x="444" y="188"/>
                  </a:lnTo>
                  <a:lnTo>
                    <a:pt x="444" y="196"/>
                  </a:lnTo>
                  <a:lnTo>
                    <a:pt x="444" y="196"/>
                  </a:lnTo>
                  <a:lnTo>
                    <a:pt x="442" y="206"/>
                  </a:lnTo>
                  <a:lnTo>
                    <a:pt x="440" y="214"/>
                  </a:lnTo>
                  <a:lnTo>
                    <a:pt x="434" y="222"/>
                  </a:lnTo>
                  <a:lnTo>
                    <a:pt x="428" y="228"/>
                  </a:lnTo>
                  <a:lnTo>
                    <a:pt x="428" y="228"/>
                  </a:lnTo>
                  <a:lnTo>
                    <a:pt x="396" y="252"/>
                  </a:lnTo>
                  <a:lnTo>
                    <a:pt x="396" y="252"/>
                  </a:lnTo>
                  <a:lnTo>
                    <a:pt x="323" y="310"/>
                  </a:lnTo>
                  <a:lnTo>
                    <a:pt x="323" y="310"/>
                  </a:lnTo>
                  <a:lnTo>
                    <a:pt x="309" y="322"/>
                  </a:lnTo>
                  <a:lnTo>
                    <a:pt x="297" y="337"/>
                  </a:lnTo>
                  <a:lnTo>
                    <a:pt x="297" y="337"/>
                  </a:lnTo>
                  <a:lnTo>
                    <a:pt x="281" y="357"/>
                  </a:lnTo>
                  <a:lnTo>
                    <a:pt x="263" y="375"/>
                  </a:lnTo>
                  <a:lnTo>
                    <a:pt x="245" y="389"/>
                  </a:lnTo>
                  <a:lnTo>
                    <a:pt x="225" y="401"/>
                  </a:lnTo>
                  <a:lnTo>
                    <a:pt x="203" y="413"/>
                  </a:lnTo>
                  <a:lnTo>
                    <a:pt x="183" y="419"/>
                  </a:lnTo>
                  <a:lnTo>
                    <a:pt x="162" y="425"/>
                  </a:lnTo>
                  <a:lnTo>
                    <a:pt x="140" y="425"/>
                  </a:lnTo>
                  <a:lnTo>
                    <a:pt x="140" y="425"/>
                  </a:lnTo>
                  <a:lnTo>
                    <a:pt x="122" y="425"/>
                  </a:lnTo>
                  <a:lnTo>
                    <a:pt x="122" y="425"/>
                  </a:lnTo>
                  <a:lnTo>
                    <a:pt x="116" y="465"/>
                  </a:lnTo>
                  <a:lnTo>
                    <a:pt x="112" y="485"/>
                  </a:lnTo>
                  <a:lnTo>
                    <a:pt x="106" y="504"/>
                  </a:lnTo>
                  <a:lnTo>
                    <a:pt x="96" y="524"/>
                  </a:lnTo>
                  <a:lnTo>
                    <a:pt x="86" y="542"/>
                  </a:lnTo>
                  <a:lnTo>
                    <a:pt x="70" y="562"/>
                  </a:lnTo>
                  <a:lnTo>
                    <a:pt x="54" y="580"/>
                  </a:lnTo>
                  <a:lnTo>
                    <a:pt x="54" y="580"/>
                  </a:lnTo>
                  <a:lnTo>
                    <a:pt x="42" y="592"/>
                  </a:lnTo>
                  <a:lnTo>
                    <a:pt x="32" y="608"/>
                  </a:lnTo>
                  <a:lnTo>
                    <a:pt x="14" y="648"/>
                  </a:lnTo>
                  <a:lnTo>
                    <a:pt x="14" y="648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2" y="681"/>
                  </a:lnTo>
                  <a:lnTo>
                    <a:pt x="2" y="685"/>
                  </a:lnTo>
                  <a:lnTo>
                    <a:pt x="2" y="685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20" y="769"/>
                  </a:lnTo>
                  <a:lnTo>
                    <a:pt x="20" y="769"/>
                  </a:lnTo>
                  <a:lnTo>
                    <a:pt x="22" y="775"/>
                  </a:lnTo>
                  <a:lnTo>
                    <a:pt x="22" y="781"/>
                  </a:lnTo>
                  <a:lnTo>
                    <a:pt x="22" y="797"/>
                  </a:lnTo>
                  <a:lnTo>
                    <a:pt x="22" y="797"/>
                  </a:lnTo>
                  <a:lnTo>
                    <a:pt x="28" y="825"/>
                  </a:lnTo>
                  <a:lnTo>
                    <a:pt x="28" y="825"/>
                  </a:lnTo>
                  <a:lnTo>
                    <a:pt x="28" y="834"/>
                  </a:lnTo>
                  <a:lnTo>
                    <a:pt x="28" y="840"/>
                  </a:lnTo>
                  <a:lnTo>
                    <a:pt x="28" y="840"/>
                  </a:lnTo>
                  <a:lnTo>
                    <a:pt x="38" y="862"/>
                  </a:lnTo>
                  <a:lnTo>
                    <a:pt x="46" y="884"/>
                  </a:lnTo>
                  <a:lnTo>
                    <a:pt x="48" y="906"/>
                  </a:lnTo>
                  <a:lnTo>
                    <a:pt x="50" y="928"/>
                  </a:lnTo>
                  <a:lnTo>
                    <a:pt x="50" y="948"/>
                  </a:lnTo>
                  <a:lnTo>
                    <a:pt x="48" y="970"/>
                  </a:lnTo>
                  <a:lnTo>
                    <a:pt x="40" y="1009"/>
                  </a:lnTo>
                  <a:lnTo>
                    <a:pt x="40" y="1009"/>
                  </a:lnTo>
                  <a:lnTo>
                    <a:pt x="38" y="1023"/>
                  </a:lnTo>
                  <a:lnTo>
                    <a:pt x="38" y="1023"/>
                  </a:lnTo>
                  <a:lnTo>
                    <a:pt x="36" y="1041"/>
                  </a:lnTo>
                  <a:lnTo>
                    <a:pt x="36" y="1055"/>
                  </a:lnTo>
                  <a:lnTo>
                    <a:pt x="40" y="1069"/>
                  </a:lnTo>
                  <a:lnTo>
                    <a:pt x="44" y="1079"/>
                  </a:lnTo>
                  <a:lnTo>
                    <a:pt x="48" y="1089"/>
                  </a:lnTo>
                  <a:lnTo>
                    <a:pt x="56" y="1097"/>
                  </a:lnTo>
                  <a:lnTo>
                    <a:pt x="70" y="1109"/>
                  </a:lnTo>
                  <a:lnTo>
                    <a:pt x="70" y="1109"/>
                  </a:lnTo>
                  <a:lnTo>
                    <a:pt x="84" y="1121"/>
                  </a:lnTo>
                  <a:lnTo>
                    <a:pt x="98" y="1133"/>
                  </a:lnTo>
                  <a:lnTo>
                    <a:pt x="110" y="1145"/>
                  </a:lnTo>
                  <a:lnTo>
                    <a:pt x="118" y="1159"/>
                  </a:lnTo>
                  <a:lnTo>
                    <a:pt x="118" y="1159"/>
                  </a:lnTo>
                  <a:lnTo>
                    <a:pt x="136" y="1184"/>
                  </a:lnTo>
                  <a:lnTo>
                    <a:pt x="144" y="1192"/>
                  </a:lnTo>
                  <a:lnTo>
                    <a:pt x="152" y="1200"/>
                  </a:lnTo>
                  <a:lnTo>
                    <a:pt x="160" y="1204"/>
                  </a:lnTo>
                  <a:lnTo>
                    <a:pt x="165" y="1206"/>
                  </a:lnTo>
                  <a:lnTo>
                    <a:pt x="181" y="1208"/>
                  </a:lnTo>
                  <a:lnTo>
                    <a:pt x="181" y="1208"/>
                  </a:lnTo>
                  <a:lnTo>
                    <a:pt x="195" y="1208"/>
                  </a:lnTo>
                  <a:lnTo>
                    <a:pt x="195" y="1208"/>
                  </a:lnTo>
                  <a:lnTo>
                    <a:pt x="203" y="1206"/>
                  </a:lnTo>
                  <a:lnTo>
                    <a:pt x="203" y="1206"/>
                  </a:lnTo>
                  <a:lnTo>
                    <a:pt x="211" y="1208"/>
                  </a:lnTo>
                  <a:lnTo>
                    <a:pt x="219" y="1210"/>
                  </a:lnTo>
                  <a:lnTo>
                    <a:pt x="233" y="1216"/>
                  </a:lnTo>
                  <a:lnTo>
                    <a:pt x="241" y="1224"/>
                  </a:lnTo>
                  <a:lnTo>
                    <a:pt x="247" y="1230"/>
                  </a:lnTo>
                  <a:lnTo>
                    <a:pt x="247" y="1230"/>
                  </a:lnTo>
                  <a:lnTo>
                    <a:pt x="255" y="1240"/>
                  </a:lnTo>
                  <a:lnTo>
                    <a:pt x="265" y="1256"/>
                  </a:lnTo>
                  <a:lnTo>
                    <a:pt x="265" y="1256"/>
                  </a:lnTo>
                  <a:lnTo>
                    <a:pt x="281" y="1284"/>
                  </a:lnTo>
                  <a:lnTo>
                    <a:pt x="281" y="1284"/>
                  </a:lnTo>
                  <a:lnTo>
                    <a:pt x="289" y="1288"/>
                  </a:lnTo>
                  <a:lnTo>
                    <a:pt x="297" y="1296"/>
                  </a:lnTo>
                  <a:lnTo>
                    <a:pt x="297" y="1296"/>
                  </a:lnTo>
                  <a:lnTo>
                    <a:pt x="327" y="1328"/>
                  </a:lnTo>
                  <a:lnTo>
                    <a:pt x="327" y="1328"/>
                  </a:lnTo>
                  <a:lnTo>
                    <a:pt x="362" y="1369"/>
                  </a:lnTo>
                  <a:lnTo>
                    <a:pt x="378" y="1391"/>
                  </a:lnTo>
                  <a:lnTo>
                    <a:pt x="392" y="1415"/>
                  </a:lnTo>
                  <a:lnTo>
                    <a:pt x="392" y="1415"/>
                  </a:lnTo>
                  <a:lnTo>
                    <a:pt x="406" y="1437"/>
                  </a:lnTo>
                  <a:lnTo>
                    <a:pt x="426" y="1457"/>
                  </a:lnTo>
                  <a:lnTo>
                    <a:pt x="448" y="1477"/>
                  </a:lnTo>
                  <a:lnTo>
                    <a:pt x="472" y="1491"/>
                  </a:lnTo>
                  <a:lnTo>
                    <a:pt x="499" y="1504"/>
                  </a:lnTo>
                  <a:lnTo>
                    <a:pt x="527" y="1514"/>
                  </a:lnTo>
                  <a:lnTo>
                    <a:pt x="557" y="1520"/>
                  </a:lnTo>
                  <a:lnTo>
                    <a:pt x="587" y="1522"/>
                  </a:lnTo>
                  <a:lnTo>
                    <a:pt x="587" y="1522"/>
                  </a:lnTo>
                  <a:lnTo>
                    <a:pt x="607" y="1520"/>
                  </a:lnTo>
                  <a:lnTo>
                    <a:pt x="627" y="1518"/>
                  </a:lnTo>
                  <a:lnTo>
                    <a:pt x="645" y="1512"/>
                  </a:lnTo>
                  <a:lnTo>
                    <a:pt x="661" y="1506"/>
                  </a:lnTo>
                  <a:lnTo>
                    <a:pt x="661" y="1506"/>
                  </a:lnTo>
                  <a:lnTo>
                    <a:pt x="694" y="1491"/>
                  </a:lnTo>
                  <a:lnTo>
                    <a:pt x="708" y="1487"/>
                  </a:lnTo>
                  <a:lnTo>
                    <a:pt x="722" y="1485"/>
                  </a:lnTo>
                  <a:lnTo>
                    <a:pt x="722" y="1485"/>
                  </a:lnTo>
                  <a:lnTo>
                    <a:pt x="734" y="1487"/>
                  </a:lnTo>
                  <a:lnTo>
                    <a:pt x="744" y="1489"/>
                  </a:lnTo>
                  <a:lnTo>
                    <a:pt x="754" y="1493"/>
                  </a:lnTo>
                  <a:lnTo>
                    <a:pt x="762" y="1498"/>
                  </a:lnTo>
                  <a:lnTo>
                    <a:pt x="778" y="1514"/>
                  </a:lnTo>
                  <a:lnTo>
                    <a:pt x="796" y="1534"/>
                  </a:lnTo>
                  <a:lnTo>
                    <a:pt x="796" y="1534"/>
                  </a:lnTo>
                  <a:lnTo>
                    <a:pt x="802" y="1544"/>
                  </a:lnTo>
                  <a:lnTo>
                    <a:pt x="804" y="1556"/>
                  </a:lnTo>
                  <a:lnTo>
                    <a:pt x="804" y="1568"/>
                  </a:lnTo>
                  <a:lnTo>
                    <a:pt x="800" y="1578"/>
                  </a:lnTo>
                  <a:lnTo>
                    <a:pt x="800" y="1578"/>
                  </a:lnTo>
                  <a:lnTo>
                    <a:pt x="790" y="1600"/>
                  </a:lnTo>
                  <a:lnTo>
                    <a:pt x="790" y="1600"/>
                  </a:lnTo>
                  <a:lnTo>
                    <a:pt x="810" y="1606"/>
                  </a:lnTo>
                  <a:lnTo>
                    <a:pt x="810" y="1606"/>
                  </a:lnTo>
                  <a:lnTo>
                    <a:pt x="833" y="1612"/>
                  </a:lnTo>
                  <a:lnTo>
                    <a:pt x="847" y="1618"/>
                  </a:lnTo>
                  <a:lnTo>
                    <a:pt x="861" y="1628"/>
                  </a:lnTo>
                  <a:lnTo>
                    <a:pt x="875" y="1640"/>
                  </a:lnTo>
                  <a:lnTo>
                    <a:pt x="881" y="1648"/>
                  </a:lnTo>
                  <a:lnTo>
                    <a:pt x="887" y="1658"/>
                  </a:lnTo>
                  <a:lnTo>
                    <a:pt x="891" y="1667"/>
                  </a:lnTo>
                  <a:lnTo>
                    <a:pt x="895" y="1679"/>
                  </a:lnTo>
                  <a:lnTo>
                    <a:pt x="897" y="1693"/>
                  </a:lnTo>
                  <a:lnTo>
                    <a:pt x="899" y="1707"/>
                  </a:lnTo>
                  <a:lnTo>
                    <a:pt x="899" y="1707"/>
                  </a:lnTo>
                  <a:lnTo>
                    <a:pt x="901" y="1735"/>
                  </a:lnTo>
                  <a:lnTo>
                    <a:pt x="905" y="1761"/>
                  </a:lnTo>
                  <a:lnTo>
                    <a:pt x="905" y="1761"/>
                  </a:lnTo>
                  <a:lnTo>
                    <a:pt x="909" y="1785"/>
                  </a:lnTo>
                  <a:lnTo>
                    <a:pt x="909" y="1785"/>
                  </a:lnTo>
                  <a:lnTo>
                    <a:pt x="909" y="1795"/>
                  </a:lnTo>
                  <a:lnTo>
                    <a:pt x="907" y="1805"/>
                  </a:lnTo>
                  <a:lnTo>
                    <a:pt x="907" y="1805"/>
                  </a:lnTo>
                  <a:lnTo>
                    <a:pt x="907" y="1811"/>
                  </a:lnTo>
                  <a:lnTo>
                    <a:pt x="907" y="1811"/>
                  </a:lnTo>
                  <a:lnTo>
                    <a:pt x="921" y="1823"/>
                  </a:lnTo>
                  <a:lnTo>
                    <a:pt x="931" y="1834"/>
                  </a:lnTo>
                  <a:lnTo>
                    <a:pt x="931" y="1834"/>
                  </a:lnTo>
                  <a:lnTo>
                    <a:pt x="939" y="1836"/>
                  </a:lnTo>
                  <a:lnTo>
                    <a:pt x="953" y="1836"/>
                  </a:lnTo>
                  <a:lnTo>
                    <a:pt x="953" y="1836"/>
                  </a:lnTo>
                  <a:lnTo>
                    <a:pt x="967" y="1836"/>
                  </a:lnTo>
                  <a:lnTo>
                    <a:pt x="979" y="1834"/>
                  </a:lnTo>
                  <a:lnTo>
                    <a:pt x="989" y="1832"/>
                  </a:lnTo>
                  <a:lnTo>
                    <a:pt x="996" y="1831"/>
                  </a:lnTo>
                  <a:lnTo>
                    <a:pt x="996" y="1831"/>
                  </a:lnTo>
                  <a:lnTo>
                    <a:pt x="1018" y="1819"/>
                  </a:lnTo>
                  <a:lnTo>
                    <a:pt x="1040" y="1813"/>
                  </a:lnTo>
                  <a:lnTo>
                    <a:pt x="1040" y="1813"/>
                  </a:lnTo>
                  <a:lnTo>
                    <a:pt x="1024" y="1787"/>
                  </a:lnTo>
                  <a:lnTo>
                    <a:pt x="1012" y="1763"/>
                  </a:lnTo>
                  <a:lnTo>
                    <a:pt x="1012" y="1763"/>
                  </a:lnTo>
                  <a:lnTo>
                    <a:pt x="1006" y="1747"/>
                  </a:lnTo>
                  <a:lnTo>
                    <a:pt x="1004" y="1733"/>
                  </a:lnTo>
                  <a:lnTo>
                    <a:pt x="1004" y="17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7" name="Freeform 7"/>
            <p:cNvSpPr>
              <a:spLocks/>
            </p:cNvSpPr>
            <p:nvPr/>
          </p:nvSpPr>
          <p:spPr bwMode="auto">
            <a:xfrm>
              <a:off x="7482006" y="2793208"/>
              <a:ext cx="192691" cy="240556"/>
            </a:xfrm>
            <a:custGeom>
              <a:avLst/>
              <a:gdLst>
                <a:gd name="T0" fmla="*/ 117 w 1163"/>
                <a:gd name="T1" fmla="*/ 1063 h 1467"/>
                <a:gd name="T2" fmla="*/ 169 w 1163"/>
                <a:gd name="T3" fmla="*/ 1091 h 1467"/>
                <a:gd name="T4" fmla="*/ 213 w 1163"/>
                <a:gd name="T5" fmla="*/ 1077 h 1467"/>
                <a:gd name="T6" fmla="*/ 231 w 1163"/>
                <a:gd name="T7" fmla="*/ 1077 h 1467"/>
                <a:gd name="T8" fmla="*/ 268 w 1163"/>
                <a:gd name="T9" fmla="*/ 1093 h 1467"/>
                <a:gd name="T10" fmla="*/ 284 w 1163"/>
                <a:gd name="T11" fmla="*/ 1121 h 1467"/>
                <a:gd name="T12" fmla="*/ 296 w 1163"/>
                <a:gd name="T13" fmla="*/ 1177 h 1467"/>
                <a:gd name="T14" fmla="*/ 320 w 1163"/>
                <a:gd name="T15" fmla="*/ 1204 h 1467"/>
                <a:gd name="T16" fmla="*/ 386 w 1163"/>
                <a:gd name="T17" fmla="*/ 1226 h 1467"/>
                <a:gd name="T18" fmla="*/ 445 w 1163"/>
                <a:gd name="T19" fmla="*/ 1262 h 1467"/>
                <a:gd name="T20" fmla="*/ 457 w 1163"/>
                <a:gd name="T21" fmla="*/ 1310 h 1467"/>
                <a:gd name="T22" fmla="*/ 437 w 1163"/>
                <a:gd name="T23" fmla="*/ 1342 h 1467"/>
                <a:gd name="T24" fmla="*/ 386 w 1163"/>
                <a:gd name="T25" fmla="*/ 1373 h 1467"/>
                <a:gd name="T26" fmla="*/ 372 w 1163"/>
                <a:gd name="T27" fmla="*/ 1411 h 1467"/>
                <a:gd name="T28" fmla="*/ 461 w 1163"/>
                <a:gd name="T29" fmla="*/ 1433 h 1467"/>
                <a:gd name="T30" fmla="*/ 612 w 1163"/>
                <a:gd name="T31" fmla="*/ 1455 h 1467"/>
                <a:gd name="T32" fmla="*/ 670 w 1163"/>
                <a:gd name="T33" fmla="*/ 1443 h 1467"/>
                <a:gd name="T34" fmla="*/ 710 w 1163"/>
                <a:gd name="T35" fmla="*/ 1407 h 1467"/>
                <a:gd name="T36" fmla="*/ 791 w 1163"/>
                <a:gd name="T37" fmla="*/ 1399 h 1467"/>
                <a:gd name="T38" fmla="*/ 869 w 1163"/>
                <a:gd name="T39" fmla="*/ 1433 h 1467"/>
                <a:gd name="T40" fmla="*/ 911 w 1163"/>
                <a:gd name="T41" fmla="*/ 1467 h 1467"/>
                <a:gd name="T42" fmla="*/ 944 w 1163"/>
                <a:gd name="T43" fmla="*/ 1441 h 1467"/>
                <a:gd name="T44" fmla="*/ 1074 w 1163"/>
                <a:gd name="T45" fmla="*/ 1338 h 1467"/>
                <a:gd name="T46" fmla="*/ 1129 w 1163"/>
                <a:gd name="T47" fmla="*/ 1296 h 1467"/>
                <a:gd name="T48" fmla="*/ 1161 w 1163"/>
                <a:gd name="T49" fmla="*/ 1222 h 1467"/>
                <a:gd name="T50" fmla="*/ 1129 w 1163"/>
                <a:gd name="T51" fmla="*/ 1113 h 1467"/>
                <a:gd name="T52" fmla="*/ 1105 w 1163"/>
                <a:gd name="T53" fmla="*/ 1065 h 1467"/>
                <a:gd name="T54" fmla="*/ 1127 w 1163"/>
                <a:gd name="T55" fmla="*/ 1027 h 1467"/>
                <a:gd name="T56" fmla="*/ 1129 w 1163"/>
                <a:gd name="T57" fmla="*/ 988 h 1467"/>
                <a:gd name="T58" fmla="*/ 1068 w 1163"/>
                <a:gd name="T59" fmla="*/ 898 h 1467"/>
                <a:gd name="T60" fmla="*/ 934 w 1163"/>
                <a:gd name="T61" fmla="*/ 681 h 1467"/>
                <a:gd name="T62" fmla="*/ 918 w 1163"/>
                <a:gd name="T63" fmla="*/ 606 h 1467"/>
                <a:gd name="T64" fmla="*/ 895 w 1163"/>
                <a:gd name="T65" fmla="*/ 513 h 1467"/>
                <a:gd name="T66" fmla="*/ 863 w 1163"/>
                <a:gd name="T67" fmla="*/ 483 h 1467"/>
                <a:gd name="T68" fmla="*/ 869 w 1163"/>
                <a:gd name="T69" fmla="*/ 389 h 1467"/>
                <a:gd name="T70" fmla="*/ 887 w 1163"/>
                <a:gd name="T71" fmla="*/ 292 h 1467"/>
                <a:gd name="T72" fmla="*/ 879 w 1163"/>
                <a:gd name="T73" fmla="*/ 155 h 1467"/>
                <a:gd name="T74" fmla="*/ 861 w 1163"/>
                <a:gd name="T75" fmla="*/ 85 h 1467"/>
                <a:gd name="T76" fmla="*/ 789 w 1163"/>
                <a:gd name="T77" fmla="*/ 47 h 1467"/>
                <a:gd name="T78" fmla="*/ 680 w 1163"/>
                <a:gd name="T79" fmla="*/ 2 h 1467"/>
                <a:gd name="T80" fmla="*/ 636 w 1163"/>
                <a:gd name="T81" fmla="*/ 10 h 1467"/>
                <a:gd name="T82" fmla="*/ 588 w 1163"/>
                <a:gd name="T83" fmla="*/ 69 h 1467"/>
                <a:gd name="T84" fmla="*/ 533 w 1163"/>
                <a:gd name="T85" fmla="*/ 129 h 1467"/>
                <a:gd name="T86" fmla="*/ 485 w 1163"/>
                <a:gd name="T87" fmla="*/ 129 h 1467"/>
                <a:gd name="T88" fmla="*/ 435 w 1163"/>
                <a:gd name="T89" fmla="*/ 117 h 1467"/>
                <a:gd name="T90" fmla="*/ 410 w 1163"/>
                <a:gd name="T91" fmla="*/ 155 h 1467"/>
                <a:gd name="T92" fmla="*/ 266 w 1163"/>
                <a:gd name="T93" fmla="*/ 182 h 1467"/>
                <a:gd name="T94" fmla="*/ 107 w 1163"/>
                <a:gd name="T95" fmla="*/ 322 h 1467"/>
                <a:gd name="T96" fmla="*/ 99 w 1163"/>
                <a:gd name="T97" fmla="*/ 359 h 1467"/>
                <a:gd name="T98" fmla="*/ 80 w 1163"/>
                <a:gd name="T99" fmla="*/ 457 h 1467"/>
                <a:gd name="T100" fmla="*/ 34 w 1163"/>
                <a:gd name="T101" fmla="*/ 489 h 1467"/>
                <a:gd name="T102" fmla="*/ 0 w 1163"/>
                <a:gd name="T103" fmla="*/ 509 h 1467"/>
                <a:gd name="T104" fmla="*/ 58 w 1163"/>
                <a:gd name="T105" fmla="*/ 578 h 1467"/>
                <a:gd name="T106" fmla="*/ 93 w 1163"/>
                <a:gd name="T107" fmla="*/ 721 h 1467"/>
                <a:gd name="T108" fmla="*/ 85 w 1163"/>
                <a:gd name="T109" fmla="*/ 785 h 1467"/>
                <a:gd name="T110" fmla="*/ 76 w 1163"/>
                <a:gd name="T111" fmla="*/ 938 h 1467"/>
                <a:gd name="T112" fmla="*/ 101 w 1163"/>
                <a:gd name="T113" fmla="*/ 1012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63" h="1467">
                  <a:moveTo>
                    <a:pt x="101" y="1012"/>
                  </a:moveTo>
                  <a:lnTo>
                    <a:pt x="101" y="1012"/>
                  </a:lnTo>
                  <a:lnTo>
                    <a:pt x="109" y="1037"/>
                  </a:lnTo>
                  <a:lnTo>
                    <a:pt x="117" y="1063"/>
                  </a:lnTo>
                  <a:lnTo>
                    <a:pt x="117" y="1063"/>
                  </a:lnTo>
                  <a:lnTo>
                    <a:pt x="123" y="1083"/>
                  </a:lnTo>
                  <a:lnTo>
                    <a:pt x="127" y="1103"/>
                  </a:lnTo>
                  <a:lnTo>
                    <a:pt x="127" y="1103"/>
                  </a:lnTo>
                  <a:lnTo>
                    <a:pt x="149" y="1097"/>
                  </a:lnTo>
                  <a:lnTo>
                    <a:pt x="169" y="1091"/>
                  </a:lnTo>
                  <a:lnTo>
                    <a:pt x="169" y="1091"/>
                  </a:lnTo>
                  <a:lnTo>
                    <a:pt x="189" y="1085"/>
                  </a:lnTo>
                  <a:lnTo>
                    <a:pt x="205" y="1079"/>
                  </a:lnTo>
                  <a:lnTo>
                    <a:pt x="205" y="1079"/>
                  </a:lnTo>
                  <a:lnTo>
                    <a:pt x="213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31" y="1077"/>
                  </a:lnTo>
                  <a:lnTo>
                    <a:pt x="241" y="1081"/>
                  </a:lnTo>
                  <a:lnTo>
                    <a:pt x="252" y="1087"/>
                  </a:lnTo>
                  <a:lnTo>
                    <a:pt x="260" y="1093"/>
                  </a:lnTo>
                  <a:lnTo>
                    <a:pt x="260" y="1093"/>
                  </a:lnTo>
                  <a:lnTo>
                    <a:pt x="268" y="1093"/>
                  </a:lnTo>
                  <a:lnTo>
                    <a:pt x="268" y="1093"/>
                  </a:lnTo>
                  <a:lnTo>
                    <a:pt x="270" y="1101"/>
                  </a:lnTo>
                  <a:lnTo>
                    <a:pt x="270" y="1101"/>
                  </a:lnTo>
                  <a:lnTo>
                    <a:pt x="278" y="1111"/>
                  </a:lnTo>
                  <a:lnTo>
                    <a:pt x="284" y="1121"/>
                  </a:lnTo>
                  <a:lnTo>
                    <a:pt x="288" y="113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6" y="1177"/>
                  </a:lnTo>
                  <a:lnTo>
                    <a:pt x="298" y="1190"/>
                  </a:lnTo>
                  <a:lnTo>
                    <a:pt x="302" y="1198"/>
                  </a:lnTo>
                  <a:lnTo>
                    <a:pt x="302" y="1198"/>
                  </a:lnTo>
                  <a:lnTo>
                    <a:pt x="308" y="1200"/>
                  </a:lnTo>
                  <a:lnTo>
                    <a:pt x="320" y="1204"/>
                  </a:lnTo>
                  <a:lnTo>
                    <a:pt x="350" y="1212"/>
                  </a:lnTo>
                  <a:lnTo>
                    <a:pt x="354" y="1214"/>
                  </a:lnTo>
                  <a:lnTo>
                    <a:pt x="354" y="1214"/>
                  </a:lnTo>
                  <a:lnTo>
                    <a:pt x="370" y="1218"/>
                  </a:lnTo>
                  <a:lnTo>
                    <a:pt x="386" y="1226"/>
                  </a:lnTo>
                  <a:lnTo>
                    <a:pt x="416" y="1242"/>
                  </a:lnTo>
                  <a:lnTo>
                    <a:pt x="416" y="1242"/>
                  </a:lnTo>
                  <a:lnTo>
                    <a:pt x="435" y="1254"/>
                  </a:lnTo>
                  <a:lnTo>
                    <a:pt x="435" y="1254"/>
                  </a:lnTo>
                  <a:lnTo>
                    <a:pt x="445" y="1262"/>
                  </a:lnTo>
                  <a:lnTo>
                    <a:pt x="451" y="1270"/>
                  </a:lnTo>
                  <a:lnTo>
                    <a:pt x="457" y="1282"/>
                  </a:lnTo>
                  <a:lnTo>
                    <a:pt x="457" y="1294"/>
                  </a:lnTo>
                  <a:lnTo>
                    <a:pt x="457" y="1310"/>
                  </a:lnTo>
                  <a:lnTo>
                    <a:pt x="457" y="1310"/>
                  </a:lnTo>
                  <a:lnTo>
                    <a:pt x="455" y="1320"/>
                  </a:lnTo>
                  <a:lnTo>
                    <a:pt x="451" y="1328"/>
                  </a:lnTo>
                  <a:lnTo>
                    <a:pt x="445" y="1336"/>
                  </a:lnTo>
                  <a:lnTo>
                    <a:pt x="437" y="1342"/>
                  </a:lnTo>
                  <a:lnTo>
                    <a:pt x="437" y="1342"/>
                  </a:lnTo>
                  <a:lnTo>
                    <a:pt x="416" y="1355"/>
                  </a:lnTo>
                  <a:lnTo>
                    <a:pt x="416" y="1355"/>
                  </a:lnTo>
                  <a:lnTo>
                    <a:pt x="398" y="1365"/>
                  </a:lnTo>
                  <a:lnTo>
                    <a:pt x="392" y="1369"/>
                  </a:lnTo>
                  <a:lnTo>
                    <a:pt x="386" y="1373"/>
                  </a:lnTo>
                  <a:lnTo>
                    <a:pt x="386" y="1373"/>
                  </a:lnTo>
                  <a:lnTo>
                    <a:pt x="382" y="1383"/>
                  </a:lnTo>
                  <a:lnTo>
                    <a:pt x="376" y="1391"/>
                  </a:lnTo>
                  <a:lnTo>
                    <a:pt x="374" y="1401"/>
                  </a:lnTo>
                  <a:lnTo>
                    <a:pt x="372" y="1411"/>
                  </a:lnTo>
                  <a:lnTo>
                    <a:pt x="372" y="1411"/>
                  </a:lnTo>
                  <a:lnTo>
                    <a:pt x="380" y="1417"/>
                  </a:lnTo>
                  <a:lnTo>
                    <a:pt x="386" y="1419"/>
                  </a:lnTo>
                  <a:lnTo>
                    <a:pt x="386" y="1419"/>
                  </a:lnTo>
                  <a:lnTo>
                    <a:pt x="461" y="1433"/>
                  </a:lnTo>
                  <a:lnTo>
                    <a:pt x="535" y="1445"/>
                  </a:lnTo>
                  <a:lnTo>
                    <a:pt x="535" y="1445"/>
                  </a:lnTo>
                  <a:lnTo>
                    <a:pt x="596" y="1453"/>
                  </a:lnTo>
                  <a:lnTo>
                    <a:pt x="596" y="1453"/>
                  </a:lnTo>
                  <a:lnTo>
                    <a:pt x="612" y="1455"/>
                  </a:lnTo>
                  <a:lnTo>
                    <a:pt x="630" y="1457"/>
                  </a:lnTo>
                  <a:lnTo>
                    <a:pt x="630" y="1457"/>
                  </a:lnTo>
                  <a:lnTo>
                    <a:pt x="644" y="1455"/>
                  </a:lnTo>
                  <a:lnTo>
                    <a:pt x="658" y="1451"/>
                  </a:lnTo>
                  <a:lnTo>
                    <a:pt x="670" y="1443"/>
                  </a:lnTo>
                  <a:lnTo>
                    <a:pt x="682" y="1429"/>
                  </a:lnTo>
                  <a:lnTo>
                    <a:pt x="682" y="1429"/>
                  </a:lnTo>
                  <a:lnTo>
                    <a:pt x="690" y="1419"/>
                  </a:lnTo>
                  <a:lnTo>
                    <a:pt x="700" y="1413"/>
                  </a:lnTo>
                  <a:lnTo>
                    <a:pt x="710" y="1407"/>
                  </a:lnTo>
                  <a:lnTo>
                    <a:pt x="722" y="1403"/>
                  </a:lnTo>
                  <a:lnTo>
                    <a:pt x="744" y="1397"/>
                  </a:lnTo>
                  <a:lnTo>
                    <a:pt x="765" y="1397"/>
                  </a:lnTo>
                  <a:lnTo>
                    <a:pt x="765" y="1397"/>
                  </a:lnTo>
                  <a:lnTo>
                    <a:pt x="791" y="1399"/>
                  </a:lnTo>
                  <a:lnTo>
                    <a:pt x="813" y="1403"/>
                  </a:lnTo>
                  <a:lnTo>
                    <a:pt x="813" y="1403"/>
                  </a:lnTo>
                  <a:lnTo>
                    <a:pt x="833" y="1411"/>
                  </a:lnTo>
                  <a:lnTo>
                    <a:pt x="851" y="1421"/>
                  </a:lnTo>
                  <a:lnTo>
                    <a:pt x="869" y="1433"/>
                  </a:lnTo>
                  <a:lnTo>
                    <a:pt x="885" y="1445"/>
                  </a:lnTo>
                  <a:lnTo>
                    <a:pt x="885" y="1445"/>
                  </a:lnTo>
                  <a:lnTo>
                    <a:pt x="907" y="1463"/>
                  </a:lnTo>
                  <a:lnTo>
                    <a:pt x="907" y="1463"/>
                  </a:lnTo>
                  <a:lnTo>
                    <a:pt x="911" y="1467"/>
                  </a:lnTo>
                  <a:lnTo>
                    <a:pt x="911" y="1467"/>
                  </a:lnTo>
                  <a:lnTo>
                    <a:pt x="918" y="1463"/>
                  </a:lnTo>
                  <a:lnTo>
                    <a:pt x="926" y="1459"/>
                  </a:lnTo>
                  <a:lnTo>
                    <a:pt x="934" y="1451"/>
                  </a:lnTo>
                  <a:lnTo>
                    <a:pt x="944" y="1441"/>
                  </a:lnTo>
                  <a:lnTo>
                    <a:pt x="944" y="1441"/>
                  </a:lnTo>
                  <a:lnTo>
                    <a:pt x="958" y="1427"/>
                  </a:lnTo>
                  <a:lnTo>
                    <a:pt x="974" y="1413"/>
                  </a:lnTo>
                  <a:lnTo>
                    <a:pt x="1006" y="1387"/>
                  </a:lnTo>
                  <a:lnTo>
                    <a:pt x="1074" y="1338"/>
                  </a:lnTo>
                  <a:lnTo>
                    <a:pt x="1074" y="1338"/>
                  </a:lnTo>
                  <a:lnTo>
                    <a:pt x="1089" y="1326"/>
                  </a:lnTo>
                  <a:lnTo>
                    <a:pt x="1107" y="1314"/>
                  </a:lnTo>
                  <a:lnTo>
                    <a:pt x="1121" y="1302"/>
                  </a:lnTo>
                  <a:lnTo>
                    <a:pt x="1129" y="1296"/>
                  </a:lnTo>
                  <a:lnTo>
                    <a:pt x="1133" y="1288"/>
                  </a:lnTo>
                  <a:lnTo>
                    <a:pt x="1133" y="1288"/>
                  </a:lnTo>
                  <a:lnTo>
                    <a:pt x="1147" y="1266"/>
                  </a:lnTo>
                  <a:lnTo>
                    <a:pt x="1155" y="1244"/>
                  </a:lnTo>
                  <a:lnTo>
                    <a:pt x="1161" y="1222"/>
                  </a:lnTo>
                  <a:lnTo>
                    <a:pt x="1163" y="1200"/>
                  </a:lnTo>
                  <a:lnTo>
                    <a:pt x="1161" y="1179"/>
                  </a:lnTo>
                  <a:lnTo>
                    <a:pt x="1155" y="1157"/>
                  </a:lnTo>
                  <a:lnTo>
                    <a:pt x="1145" y="1135"/>
                  </a:lnTo>
                  <a:lnTo>
                    <a:pt x="1129" y="1113"/>
                  </a:lnTo>
                  <a:lnTo>
                    <a:pt x="1129" y="1113"/>
                  </a:lnTo>
                  <a:lnTo>
                    <a:pt x="1115" y="1095"/>
                  </a:lnTo>
                  <a:lnTo>
                    <a:pt x="1111" y="1085"/>
                  </a:lnTo>
                  <a:lnTo>
                    <a:pt x="1107" y="1075"/>
                  </a:lnTo>
                  <a:lnTo>
                    <a:pt x="1105" y="1065"/>
                  </a:lnTo>
                  <a:lnTo>
                    <a:pt x="1107" y="1055"/>
                  </a:lnTo>
                  <a:lnTo>
                    <a:pt x="1111" y="1045"/>
                  </a:lnTo>
                  <a:lnTo>
                    <a:pt x="1119" y="1035"/>
                  </a:lnTo>
                  <a:lnTo>
                    <a:pt x="1119" y="1035"/>
                  </a:lnTo>
                  <a:lnTo>
                    <a:pt x="1127" y="1027"/>
                  </a:lnTo>
                  <a:lnTo>
                    <a:pt x="1131" y="1019"/>
                  </a:lnTo>
                  <a:lnTo>
                    <a:pt x="1133" y="1012"/>
                  </a:lnTo>
                  <a:lnTo>
                    <a:pt x="1133" y="1002"/>
                  </a:lnTo>
                  <a:lnTo>
                    <a:pt x="1131" y="996"/>
                  </a:lnTo>
                  <a:lnTo>
                    <a:pt x="1129" y="988"/>
                  </a:lnTo>
                  <a:lnTo>
                    <a:pt x="1119" y="972"/>
                  </a:lnTo>
                  <a:lnTo>
                    <a:pt x="1119" y="972"/>
                  </a:lnTo>
                  <a:lnTo>
                    <a:pt x="1093" y="934"/>
                  </a:lnTo>
                  <a:lnTo>
                    <a:pt x="1068" y="898"/>
                  </a:lnTo>
                  <a:lnTo>
                    <a:pt x="1068" y="898"/>
                  </a:lnTo>
                  <a:lnTo>
                    <a:pt x="1008" y="807"/>
                  </a:lnTo>
                  <a:lnTo>
                    <a:pt x="950" y="713"/>
                  </a:lnTo>
                  <a:lnTo>
                    <a:pt x="950" y="713"/>
                  </a:lnTo>
                  <a:lnTo>
                    <a:pt x="942" y="697"/>
                  </a:lnTo>
                  <a:lnTo>
                    <a:pt x="934" y="681"/>
                  </a:lnTo>
                  <a:lnTo>
                    <a:pt x="928" y="666"/>
                  </a:lnTo>
                  <a:lnTo>
                    <a:pt x="924" y="650"/>
                  </a:lnTo>
                  <a:lnTo>
                    <a:pt x="924" y="650"/>
                  </a:lnTo>
                  <a:lnTo>
                    <a:pt x="920" y="628"/>
                  </a:lnTo>
                  <a:lnTo>
                    <a:pt x="918" y="606"/>
                  </a:lnTo>
                  <a:lnTo>
                    <a:pt x="916" y="584"/>
                  </a:lnTo>
                  <a:lnTo>
                    <a:pt x="913" y="562"/>
                  </a:lnTo>
                  <a:lnTo>
                    <a:pt x="909" y="542"/>
                  </a:lnTo>
                  <a:lnTo>
                    <a:pt x="901" y="522"/>
                  </a:lnTo>
                  <a:lnTo>
                    <a:pt x="895" y="513"/>
                  </a:lnTo>
                  <a:lnTo>
                    <a:pt x="887" y="505"/>
                  </a:lnTo>
                  <a:lnTo>
                    <a:pt x="879" y="497"/>
                  </a:lnTo>
                  <a:lnTo>
                    <a:pt x="869" y="489"/>
                  </a:lnTo>
                  <a:lnTo>
                    <a:pt x="869" y="489"/>
                  </a:lnTo>
                  <a:lnTo>
                    <a:pt x="863" y="483"/>
                  </a:lnTo>
                  <a:lnTo>
                    <a:pt x="861" y="475"/>
                  </a:lnTo>
                  <a:lnTo>
                    <a:pt x="859" y="465"/>
                  </a:lnTo>
                  <a:lnTo>
                    <a:pt x="859" y="457"/>
                  </a:lnTo>
                  <a:lnTo>
                    <a:pt x="859" y="457"/>
                  </a:lnTo>
                  <a:lnTo>
                    <a:pt x="869" y="389"/>
                  </a:lnTo>
                  <a:lnTo>
                    <a:pt x="879" y="324"/>
                  </a:lnTo>
                  <a:lnTo>
                    <a:pt x="879" y="324"/>
                  </a:lnTo>
                  <a:lnTo>
                    <a:pt x="883" y="308"/>
                  </a:lnTo>
                  <a:lnTo>
                    <a:pt x="885" y="300"/>
                  </a:lnTo>
                  <a:lnTo>
                    <a:pt x="887" y="292"/>
                  </a:lnTo>
                  <a:lnTo>
                    <a:pt x="887" y="292"/>
                  </a:lnTo>
                  <a:lnTo>
                    <a:pt x="881" y="222"/>
                  </a:lnTo>
                  <a:lnTo>
                    <a:pt x="879" y="188"/>
                  </a:lnTo>
                  <a:lnTo>
                    <a:pt x="879" y="155"/>
                  </a:lnTo>
                  <a:lnTo>
                    <a:pt x="879" y="155"/>
                  </a:lnTo>
                  <a:lnTo>
                    <a:pt x="879" y="127"/>
                  </a:lnTo>
                  <a:lnTo>
                    <a:pt x="877" y="115"/>
                  </a:lnTo>
                  <a:lnTo>
                    <a:pt x="875" y="105"/>
                  </a:lnTo>
                  <a:lnTo>
                    <a:pt x="869" y="93"/>
                  </a:lnTo>
                  <a:lnTo>
                    <a:pt x="861" y="85"/>
                  </a:lnTo>
                  <a:lnTo>
                    <a:pt x="851" y="77"/>
                  </a:lnTo>
                  <a:lnTo>
                    <a:pt x="837" y="69"/>
                  </a:lnTo>
                  <a:lnTo>
                    <a:pt x="837" y="69"/>
                  </a:lnTo>
                  <a:lnTo>
                    <a:pt x="813" y="59"/>
                  </a:lnTo>
                  <a:lnTo>
                    <a:pt x="789" y="47"/>
                  </a:lnTo>
                  <a:lnTo>
                    <a:pt x="740" y="23"/>
                  </a:lnTo>
                  <a:lnTo>
                    <a:pt x="740" y="23"/>
                  </a:lnTo>
                  <a:lnTo>
                    <a:pt x="716" y="14"/>
                  </a:lnTo>
                  <a:lnTo>
                    <a:pt x="696" y="6"/>
                  </a:lnTo>
                  <a:lnTo>
                    <a:pt x="680" y="2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56" y="2"/>
                  </a:lnTo>
                  <a:lnTo>
                    <a:pt x="646" y="4"/>
                  </a:lnTo>
                  <a:lnTo>
                    <a:pt x="636" y="10"/>
                  </a:lnTo>
                  <a:lnTo>
                    <a:pt x="628" y="16"/>
                  </a:lnTo>
                  <a:lnTo>
                    <a:pt x="620" y="25"/>
                  </a:lnTo>
                  <a:lnTo>
                    <a:pt x="610" y="37"/>
                  </a:lnTo>
                  <a:lnTo>
                    <a:pt x="588" y="69"/>
                  </a:lnTo>
                  <a:lnTo>
                    <a:pt x="588" y="69"/>
                  </a:lnTo>
                  <a:lnTo>
                    <a:pt x="569" y="97"/>
                  </a:lnTo>
                  <a:lnTo>
                    <a:pt x="561" y="109"/>
                  </a:lnTo>
                  <a:lnTo>
                    <a:pt x="551" y="117"/>
                  </a:lnTo>
                  <a:lnTo>
                    <a:pt x="543" y="125"/>
                  </a:lnTo>
                  <a:lnTo>
                    <a:pt x="533" y="129"/>
                  </a:lnTo>
                  <a:lnTo>
                    <a:pt x="523" y="133"/>
                  </a:lnTo>
                  <a:lnTo>
                    <a:pt x="513" y="133"/>
                  </a:lnTo>
                  <a:lnTo>
                    <a:pt x="513" y="133"/>
                  </a:lnTo>
                  <a:lnTo>
                    <a:pt x="501" y="133"/>
                  </a:lnTo>
                  <a:lnTo>
                    <a:pt x="485" y="129"/>
                  </a:lnTo>
                  <a:lnTo>
                    <a:pt x="449" y="117"/>
                  </a:lnTo>
                  <a:lnTo>
                    <a:pt x="449" y="117"/>
                  </a:lnTo>
                  <a:lnTo>
                    <a:pt x="445" y="117"/>
                  </a:lnTo>
                  <a:lnTo>
                    <a:pt x="445" y="117"/>
                  </a:lnTo>
                  <a:lnTo>
                    <a:pt x="435" y="117"/>
                  </a:lnTo>
                  <a:lnTo>
                    <a:pt x="435" y="117"/>
                  </a:lnTo>
                  <a:lnTo>
                    <a:pt x="423" y="141"/>
                  </a:lnTo>
                  <a:lnTo>
                    <a:pt x="417" y="151"/>
                  </a:lnTo>
                  <a:lnTo>
                    <a:pt x="414" y="153"/>
                  </a:lnTo>
                  <a:lnTo>
                    <a:pt x="410" y="155"/>
                  </a:lnTo>
                  <a:lnTo>
                    <a:pt x="410" y="155"/>
                  </a:lnTo>
                  <a:lnTo>
                    <a:pt x="374" y="163"/>
                  </a:lnTo>
                  <a:lnTo>
                    <a:pt x="338" y="171"/>
                  </a:lnTo>
                  <a:lnTo>
                    <a:pt x="266" y="182"/>
                  </a:lnTo>
                  <a:lnTo>
                    <a:pt x="266" y="182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23" y="226"/>
                  </a:lnTo>
                  <a:lnTo>
                    <a:pt x="123" y="226"/>
                  </a:lnTo>
                  <a:lnTo>
                    <a:pt x="107" y="322"/>
                  </a:lnTo>
                  <a:lnTo>
                    <a:pt x="107" y="322"/>
                  </a:lnTo>
                  <a:lnTo>
                    <a:pt x="101" y="342"/>
                  </a:lnTo>
                  <a:lnTo>
                    <a:pt x="99" y="349"/>
                  </a:lnTo>
                  <a:lnTo>
                    <a:pt x="99" y="359"/>
                  </a:lnTo>
                  <a:lnTo>
                    <a:pt x="99" y="359"/>
                  </a:lnTo>
                  <a:lnTo>
                    <a:pt x="101" y="385"/>
                  </a:lnTo>
                  <a:lnTo>
                    <a:pt x="99" y="409"/>
                  </a:lnTo>
                  <a:lnTo>
                    <a:pt x="93" y="429"/>
                  </a:lnTo>
                  <a:lnTo>
                    <a:pt x="85" y="449"/>
                  </a:lnTo>
                  <a:lnTo>
                    <a:pt x="80" y="457"/>
                  </a:lnTo>
                  <a:lnTo>
                    <a:pt x="72" y="465"/>
                  </a:lnTo>
                  <a:lnTo>
                    <a:pt x="66" y="471"/>
                  </a:lnTo>
                  <a:lnTo>
                    <a:pt x="56" y="477"/>
                  </a:lnTo>
                  <a:lnTo>
                    <a:pt x="46" y="483"/>
                  </a:lnTo>
                  <a:lnTo>
                    <a:pt x="34" y="489"/>
                  </a:lnTo>
                  <a:lnTo>
                    <a:pt x="8" y="495"/>
                  </a:lnTo>
                  <a:lnTo>
                    <a:pt x="8" y="495"/>
                  </a:lnTo>
                  <a:lnTo>
                    <a:pt x="6" y="499"/>
                  </a:lnTo>
                  <a:lnTo>
                    <a:pt x="0" y="509"/>
                  </a:lnTo>
                  <a:lnTo>
                    <a:pt x="0" y="509"/>
                  </a:lnTo>
                  <a:lnTo>
                    <a:pt x="14" y="518"/>
                  </a:lnTo>
                  <a:lnTo>
                    <a:pt x="24" y="528"/>
                  </a:lnTo>
                  <a:lnTo>
                    <a:pt x="34" y="540"/>
                  </a:lnTo>
                  <a:lnTo>
                    <a:pt x="44" y="552"/>
                  </a:lnTo>
                  <a:lnTo>
                    <a:pt x="58" y="578"/>
                  </a:lnTo>
                  <a:lnTo>
                    <a:pt x="68" y="604"/>
                  </a:lnTo>
                  <a:lnTo>
                    <a:pt x="76" y="634"/>
                  </a:lnTo>
                  <a:lnTo>
                    <a:pt x="82" y="662"/>
                  </a:lnTo>
                  <a:lnTo>
                    <a:pt x="93" y="721"/>
                  </a:lnTo>
                  <a:lnTo>
                    <a:pt x="93" y="721"/>
                  </a:lnTo>
                  <a:lnTo>
                    <a:pt x="95" y="743"/>
                  </a:lnTo>
                  <a:lnTo>
                    <a:pt x="93" y="753"/>
                  </a:lnTo>
                  <a:lnTo>
                    <a:pt x="91" y="763"/>
                  </a:lnTo>
                  <a:lnTo>
                    <a:pt x="91" y="763"/>
                  </a:lnTo>
                  <a:lnTo>
                    <a:pt x="85" y="785"/>
                  </a:lnTo>
                  <a:lnTo>
                    <a:pt x="82" y="807"/>
                  </a:lnTo>
                  <a:lnTo>
                    <a:pt x="74" y="850"/>
                  </a:lnTo>
                  <a:lnTo>
                    <a:pt x="72" y="894"/>
                  </a:lnTo>
                  <a:lnTo>
                    <a:pt x="76" y="938"/>
                  </a:lnTo>
                  <a:lnTo>
                    <a:pt x="76" y="938"/>
                  </a:lnTo>
                  <a:lnTo>
                    <a:pt x="84" y="954"/>
                  </a:lnTo>
                  <a:lnTo>
                    <a:pt x="89" y="974"/>
                  </a:lnTo>
                  <a:lnTo>
                    <a:pt x="89" y="974"/>
                  </a:lnTo>
                  <a:lnTo>
                    <a:pt x="101" y="1012"/>
                  </a:lnTo>
                  <a:lnTo>
                    <a:pt x="101" y="10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8" name="Freeform 8"/>
            <p:cNvSpPr>
              <a:spLocks/>
            </p:cNvSpPr>
            <p:nvPr/>
          </p:nvSpPr>
          <p:spPr bwMode="auto">
            <a:xfrm>
              <a:off x="7282024" y="2530024"/>
              <a:ext cx="261948" cy="156763"/>
            </a:xfrm>
            <a:custGeom>
              <a:avLst/>
              <a:gdLst>
                <a:gd name="T0" fmla="*/ 70 w 1581"/>
                <a:gd name="T1" fmla="*/ 710 h 956"/>
                <a:gd name="T2" fmla="*/ 106 w 1581"/>
                <a:gd name="T3" fmla="*/ 744 h 956"/>
                <a:gd name="T4" fmla="*/ 175 w 1581"/>
                <a:gd name="T5" fmla="*/ 780 h 956"/>
                <a:gd name="T6" fmla="*/ 237 w 1581"/>
                <a:gd name="T7" fmla="*/ 811 h 956"/>
                <a:gd name="T8" fmla="*/ 279 w 1581"/>
                <a:gd name="T9" fmla="*/ 867 h 956"/>
                <a:gd name="T10" fmla="*/ 283 w 1581"/>
                <a:gd name="T11" fmla="*/ 905 h 956"/>
                <a:gd name="T12" fmla="*/ 298 w 1581"/>
                <a:gd name="T13" fmla="*/ 923 h 956"/>
                <a:gd name="T14" fmla="*/ 340 w 1581"/>
                <a:gd name="T15" fmla="*/ 939 h 956"/>
                <a:gd name="T16" fmla="*/ 499 w 1581"/>
                <a:gd name="T17" fmla="*/ 956 h 956"/>
                <a:gd name="T18" fmla="*/ 527 w 1581"/>
                <a:gd name="T19" fmla="*/ 951 h 956"/>
                <a:gd name="T20" fmla="*/ 547 w 1581"/>
                <a:gd name="T21" fmla="*/ 923 h 956"/>
                <a:gd name="T22" fmla="*/ 571 w 1581"/>
                <a:gd name="T23" fmla="*/ 885 h 956"/>
                <a:gd name="T24" fmla="*/ 623 w 1581"/>
                <a:gd name="T25" fmla="*/ 865 h 956"/>
                <a:gd name="T26" fmla="*/ 640 w 1581"/>
                <a:gd name="T27" fmla="*/ 863 h 956"/>
                <a:gd name="T28" fmla="*/ 680 w 1581"/>
                <a:gd name="T29" fmla="*/ 861 h 956"/>
                <a:gd name="T30" fmla="*/ 706 w 1581"/>
                <a:gd name="T31" fmla="*/ 833 h 956"/>
                <a:gd name="T32" fmla="*/ 788 w 1581"/>
                <a:gd name="T33" fmla="*/ 797 h 956"/>
                <a:gd name="T34" fmla="*/ 953 w 1581"/>
                <a:gd name="T35" fmla="*/ 742 h 956"/>
                <a:gd name="T36" fmla="*/ 1112 w 1581"/>
                <a:gd name="T37" fmla="*/ 696 h 956"/>
                <a:gd name="T38" fmla="*/ 1141 w 1581"/>
                <a:gd name="T39" fmla="*/ 670 h 956"/>
                <a:gd name="T40" fmla="*/ 1279 w 1581"/>
                <a:gd name="T41" fmla="*/ 632 h 956"/>
                <a:gd name="T42" fmla="*/ 1332 w 1581"/>
                <a:gd name="T43" fmla="*/ 619 h 956"/>
                <a:gd name="T44" fmla="*/ 1473 w 1581"/>
                <a:gd name="T45" fmla="*/ 487 h 956"/>
                <a:gd name="T46" fmla="*/ 1575 w 1581"/>
                <a:gd name="T47" fmla="*/ 382 h 956"/>
                <a:gd name="T48" fmla="*/ 1581 w 1581"/>
                <a:gd name="T49" fmla="*/ 340 h 956"/>
                <a:gd name="T50" fmla="*/ 1549 w 1581"/>
                <a:gd name="T51" fmla="*/ 306 h 956"/>
                <a:gd name="T52" fmla="*/ 1525 w 1581"/>
                <a:gd name="T53" fmla="*/ 245 h 956"/>
                <a:gd name="T54" fmla="*/ 1509 w 1581"/>
                <a:gd name="T55" fmla="*/ 207 h 956"/>
                <a:gd name="T56" fmla="*/ 1473 w 1581"/>
                <a:gd name="T57" fmla="*/ 141 h 956"/>
                <a:gd name="T58" fmla="*/ 1479 w 1581"/>
                <a:gd name="T59" fmla="*/ 94 h 956"/>
                <a:gd name="T60" fmla="*/ 1549 w 1581"/>
                <a:gd name="T61" fmla="*/ 20 h 956"/>
                <a:gd name="T62" fmla="*/ 1364 w 1581"/>
                <a:gd name="T63" fmla="*/ 38 h 956"/>
                <a:gd name="T64" fmla="*/ 799 w 1581"/>
                <a:gd name="T65" fmla="*/ 56 h 956"/>
                <a:gd name="T66" fmla="*/ 766 w 1581"/>
                <a:gd name="T67" fmla="*/ 56 h 956"/>
                <a:gd name="T68" fmla="*/ 567 w 1581"/>
                <a:gd name="T69" fmla="*/ 32 h 956"/>
                <a:gd name="T70" fmla="*/ 277 w 1581"/>
                <a:gd name="T71" fmla="*/ 0 h 956"/>
                <a:gd name="T72" fmla="*/ 253 w 1581"/>
                <a:gd name="T73" fmla="*/ 4 h 956"/>
                <a:gd name="T74" fmla="*/ 229 w 1581"/>
                <a:gd name="T75" fmla="*/ 30 h 956"/>
                <a:gd name="T76" fmla="*/ 177 w 1581"/>
                <a:gd name="T77" fmla="*/ 66 h 956"/>
                <a:gd name="T78" fmla="*/ 110 w 1581"/>
                <a:gd name="T79" fmla="*/ 80 h 956"/>
                <a:gd name="T80" fmla="*/ 108 w 1581"/>
                <a:gd name="T81" fmla="*/ 125 h 956"/>
                <a:gd name="T82" fmla="*/ 90 w 1581"/>
                <a:gd name="T83" fmla="*/ 171 h 956"/>
                <a:gd name="T84" fmla="*/ 78 w 1581"/>
                <a:gd name="T85" fmla="*/ 217 h 956"/>
                <a:gd name="T86" fmla="*/ 114 w 1581"/>
                <a:gd name="T87" fmla="*/ 281 h 956"/>
                <a:gd name="T88" fmla="*/ 159 w 1581"/>
                <a:gd name="T89" fmla="*/ 316 h 956"/>
                <a:gd name="T90" fmla="*/ 193 w 1581"/>
                <a:gd name="T91" fmla="*/ 320 h 956"/>
                <a:gd name="T92" fmla="*/ 207 w 1581"/>
                <a:gd name="T93" fmla="*/ 322 h 956"/>
                <a:gd name="T94" fmla="*/ 241 w 1581"/>
                <a:gd name="T95" fmla="*/ 366 h 956"/>
                <a:gd name="T96" fmla="*/ 247 w 1581"/>
                <a:gd name="T97" fmla="*/ 386 h 956"/>
                <a:gd name="T98" fmla="*/ 237 w 1581"/>
                <a:gd name="T99" fmla="*/ 414 h 956"/>
                <a:gd name="T100" fmla="*/ 209 w 1581"/>
                <a:gd name="T101" fmla="*/ 434 h 956"/>
                <a:gd name="T102" fmla="*/ 165 w 1581"/>
                <a:gd name="T103" fmla="*/ 456 h 956"/>
                <a:gd name="T104" fmla="*/ 102 w 1581"/>
                <a:gd name="T105" fmla="*/ 499 h 956"/>
                <a:gd name="T106" fmla="*/ 34 w 1581"/>
                <a:gd name="T107" fmla="*/ 569 h 956"/>
                <a:gd name="T108" fmla="*/ 4 w 1581"/>
                <a:gd name="T109" fmla="*/ 601 h 956"/>
                <a:gd name="T110" fmla="*/ 18 w 1581"/>
                <a:gd name="T111" fmla="*/ 617 h 956"/>
                <a:gd name="T112" fmla="*/ 46 w 1581"/>
                <a:gd name="T113" fmla="*/ 632 h 956"/>
                <a:gd name="T114" fmla="*/ 66 w 1581"/>
                <a:gd name="T115" fmla="*/ 676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81" h="956">
                  <a:moveTo>
                    <a:pt x="68" y="688"/>
                  </a:moveTo>
                  <a:lnTo>
                    <a:pt x="68" y="688"/>
                  </a:lnTo>
                  <a:lnTo>
                    <a:pt x="68" y="702"/>
                  </a:lnTo>
                  <a:lnTo>
                    <a:pt x="70" y="710"/>
                  </a:lnTo>
                  <a:lnTo>
                    <a:pt x="74" y="716"/>
                  </a:lnTo>
                  <a:lnTo>
                    <a:pt x="78" y="722"/>
                  </a:lnTo>
                  <a:lnTo>
                    <a:pt x="86" y="730"/>
                  </a:lnTo>
                  <a:lnTo>
                    <a:pt x="106" y="744"/>
                  </a:lnTo>
                  <a:lnTo>
                    <a:pt x="106" y="744"/>
                  </a:lnTo>
                  <a:lnTo>
                    <a:pt x="143" y="764"/>
                  </a:lnTo>
                  <a:lnTo>
                    <a:pt x="175" y="780"/>
                  </a:lnTo>
                  <a:lnTo>
                    <a:pt x="175" y="780"/>
                  </a:lnTo>
                  <a:lnTo>
                    <a:pt x="189" y="786"/>
                  </a:lnTo>
                  <a:lnTo>
                    <a:pt x="189" y="786"/>
                  </a:lnTo>
                  <a:lnTo>
                    <a:pt x="221" y="801"/>
                  </a:lnTo>
                  <a:lnTo>
                    <a:pt x="237" y="811"/>
                  </a:lnTo>
                  <a:lnTo>
                    <a:pt x="251" y="823"/>
                  </a:lnTo>
                  <a:lnTo>
                    <a:pt x="263" y="839"/>
                  </a:lnTo>
                  <a:lnTo>
                    <a:pt x="275" y="857"/>
                  </a:lnTo>
                  <a:lnTo>
                    <a:pt x="279" y="867"/>
                  </a:lnTo>
                  <a:lnTo>
                    <a:pt x="281" y="879"/>
                  </a:lnTo>
                  <a:lnTo>
                    <a:pt x="283" y="891"/>
                  </a:lnTo>
                  <a:lnTo>
                    <a:pt x="283" y="905"/>
                  </a:lnTo>
                  <a:lnTo>
                    <a:pt x="283" y="905"/>
                  </a:lnTo>
                  <a:lnTo>
                    <a:pt x="287" y="907"/>
                  </a:lnTo>
                  <a:lnTo>
                    <a:pt x="287" y="907"/>
                  </a:lnTo>
                  <a:lnTo>
                    <a:pt x="298" y="923"/>
                  </a:lnTo>
                  <a:lnTo>
                    <a:pt x="298" y="923"/>
                  </a:lnTo>
                  <a:lnTo>
                    <a:pt x="302" y="929"/>
                  </a:lnTo>
                  <a:lnTo>
                    <a:pt x="302" y="929"/>
                  </a:lnTo>
                  <a:lnTo>
                    <a:pt x="320" y="935"/>
                  </a:lnTo>
                  <a:lnTo>
                    <a:pt x="340" y="939"/>
                  </a:lnTo>
                  <a:lnTo>
                    <a:pt x="340" y="939"/>
                  </a:lnTo>
                  <a:lnTo>
                    <a:pt x="481" y="956"/>
                  </a:lnTo>
                  <a:lnTo>
                    <a:pt x="481" y="956"/>
                  </a:lnTo>
                  <a:lnTo>
                    <a:pt x="499" y="956"/>
                  </a:lnTo>
                  <a:lnTo>
                    <a:pt x="499" y="956"/>
                  </a:lnTo>
                  <a:lnTo>
                    <a:pt x="513" y="956"/>
                  </a:lnTo>
                  <a:lnTo>
                    <a:pt x="521" y="953"/>
                  </a:lnTo>
                  <a:lnTo>
                    <a:pt x="527" y="951"/>
                  </a:lnTo>
                  <a:lnTo>
                    <a:pt x="533" y="945"/>
                  </a:lnTo>
                  <a:lnTo>
                    <a:pt x="537" y="939"/>
                  </a:lnTo>
                  <a:lnTo>
                    <a:pt x="543" y="933"/>
                  </a:lnTo>
                  <a:lnTo>
                    <a:pt x="547" y="923"/>
                  </a:lnTo>
                  <a:lnTo>
                    <a:pt x="547" y="923"/>
                  </a:lnTo>
                  <a:lnTo>
                    <a:pt x="553" y="907"/>
                  </a:lnTo>
                  <a:lnTo>
                    <a:pt x="561" y="895"/>
                  </a:lnTo>
                  <a:lnTo>
                    <a:pt x="571" y="885"/>
                  </a:lnTo>
                  <a:lnTo>
                    <a:pt x="581" y="877"/>
                  </a:lnTo>
                  <a:lnTo>
                    <a:pt x="595" y="871"/>
                  </a:lnTo>
                  <a:lnTo>
                    <a:pt x="609" y="867"/>
                  </a:lnTo>
                  <a:lnTo>
                    <a:pt x="623" y="865"/>
                  </a:lnTo>
                  <a:lnTo>
                    <a:pt x="638" y="863"/>
                  </a:lnTo>
                  <a:lnTo>
                    <a:pt x="638" y="863"/>
                  </a:lnTo>
                  <a:lnTo>
                    <a:pt x="640" y="863"/>
                  </a:lnTo>
                  <a:lnTo>
                    <a:pt x="640" y="863"/>
                  </a:lnTo>
                  <a:lnTo>
                    <a:pt x="652" y="863"/>
                  </a:lnTo>
                  <a:lnTo>
                    <a:pt x="652" y="863"/>
                  </a:lnTo>
                  <a:lnTo>
                    <a:pt x="672" y="863"/>
                  </a:lnTo>
                  <a:lnTo>
                    <a:pt x="680" y="861"/>
                  </a:lnTo>
                  <a:lnTo>
                    <a:pt x="684" y="857"/>
                  </a:lnTo>
                  <a:lnTo>
                    <a:pt x="684" y="857"/>
                  </a:lnTo>
                  <a:lnTo>
                    <a:pt x="694" y="843"/>
                  </a:lnTo>
                  <a:lnTo>
                    <a:pt x="706" y="833"/>
                  </a:lnTo>
                  <a:lnTo>
                    <a:pt x="718" y="823"/>
                  </a:lnTo>
                  <a:lnTo>
                    <a:pt x="730" y="817"/>
                  </a:lnTo>
                  <a:lnTo>
                    <a:pt x="758" y="807"/>
                  </a:lnTo>
                  <a:lnTo>
                    <a:pt x="788" y="797"/>
                  </a:lnTo>
                  <a:lnTo>
                    <a:pt x="788" y="797"/>
                  </a:lnTo>
                  <a:lnTo>
                    <a:pt x="843" y="780"/>
                  </a:lnTo>
                  <a:lnTo>
                    <a:pt x="899" y="762"/>
                  </a:lnTo>
                  <a:lnTo>
                    <a:pt x="953" y="742"/>
                  </a:lnTo>
                  <a:lnTo>
                    <a:pt x="1008" y="724"/>
                  </a:lnTo>
                  <a:lnTo>
                    <a:pt x="1008" y="724"/>
                  </a:lnTo>
                  <a:lnTo>
                    <a:pt x="1060" y="708"/>
                  </a:lnTo>
                  <a:lnTo>
                    <a:pt x="1112" y="696"/>
                  </a:lnTo>
                  <a:lnTo>
                    <a:pt x="1112" y="696"/>
                  </a:lnTo>
                  <a:lnTo>
                    <a:pt x="1122" y="684"/>
                  </a:lnTo>
                  <a:lnTo>
                    <a:pt x="1131" y="676"/>
                  </a:lnTo>
                  <a:lnTo>
                    <a:pt x="1141" y="670"/>
                  </a:lnTo>
                  <a:lnTo>
                    <a:pt x="1153" y="664"/>
                  </a:lnTo>
                  <a:lnTo>
                    <a:pt x="1153" y="664"/>
                  </a:lnTo>
                  <a:lnTo>
                    <a:pt x="1215" y="648"/>
                  </a:lnTo>
                  <a:lnTo>
                    <a:pt x="1279" y="632"/>
                  </a:lnTo>
                  <a:lnTo>
                    <a:pt x="1279" y="632"/>
                  </a:lnTo>
                  <a:lnTo>
                    <a:pt x="1330" y="621"/>
                  </a:lnTo>
                  <a:lnTo>
                    <a:pt x="1330" y="621"/>
                  </a:lnTo>
                  <a:lnTo>
                    <a:pt x="1332" y="619"/>
                  </a:lnTo>
                  <a:lnTo>
                    <a:pt x="1332" y="619"/>
                  </a:lnTo>
                  <a:lnTo>
                    <a:pt x="1376" y="577"/>
                  </a:lnTo>
                  <a:lnTo>
                    <a:pt x="1376" y="577"/>
                  </a:lnTo>
                  <a:lnTo>
                    <a:pt x="1473" y="487"/>
                  </a:lnTo>
                  <a:lnTo>
                    <a:pt x="1569" y="394"/>
                  </a:lnTo>
                  <a:lnTo>
                    <a:pt x="1569" y="394"/>
                  </a:lnTo>
                  <a:lnTo>
                    <a:pt x="1571" y="390"/>
                  </a:lnTo>
                  <a:lnTo>
                    <a:pt x="1575" y="382"/>
                  </a:lnTo>
                  <a:lnTo>
                    <a:pt x="1577" y="370"/>
                  </a:lnTo>
                  <a:lnTo>
                    <a:pt x="1581" y="350"/>
                  </a:lnTo>
                  <a:lnTo>
                    <a:pt x="1581" y="350"/>
                  </a:lnTo>
                  <a:lnTo>
                    <a:pt x="1581" y="340"/>
                  </a:lnTo>
                  <a:lnTo>
                    <a:pt x="1581" y="340"/>
                  </a:lnTo>
                  <a:lnTo>
                    <a:pt x="1569" y="330"/>
                  </a:lnTo>
                  <a:lnTo>
                    <a:pt x="1557" y="318"/>
                  </a:lnTo>
                  <a:lnTo>
                    <a:pt x="1549" y="306"/>
                  </a:lnTo>
                  <a:lnTo>
                    <a:pt x="1543" y="294"/>
                  </a:lnTo>
                  <a:lnTo>
                    <a:pt x="1533" y="271"/>
                  </a:lnTo>
                  <a:lnTo>
                    <a:pt x="1525" y="245"/>
                  </a:lnTo>
                  <a:lnTo>
                    <a:pt x="1525" y="245"/>
                  </a:lnTo>
                  <a:lnTo>
                    <a:pt x="1523" y="237"/>
                  </a:lnTo>
                  <a:lnTo>
                    <a:pt x="1523" y="237"/>
                  </a:lnTo>
                  <a:lnTo>
                    <a:pt x="1517" y="223"/>
                  </a:lnTo>
                  <a:lnTo>
                    <a:pt x="1509" y="207"/>
                  </a:lnTo>
                  <a:lnTo>
                    <a:pt x="1491" y="175"/>
                  </a:lnTo>
                  <a:lnTo>
                    <a:pt x="1491" y="175"/>
                  </a:lnTo>
                  <a:lnTo>
                    <a:pt x="1473" y="141"/>
                  </a:lnTo>
                  <a:lnTo>
                    <a:pt x="1473" y="141"/>
                  </a:lnTo>
                  <a:lnTo>
                    <a:pt x="1469" y="129"/>
                  </a:lnTo>
                  <a:lnTo>
                    <a:pt x="1469" y="118"/>
                  </a:lnTo>
                  <a:lnTo>
                    <a:pt x="1473" y="106"/>
                  </a:lnTo>
                  <a:lnTo>
                    <a:pt x="1479" y="94"/>
                  </a:lnTo>
                  <a:lnTo>
                    <a:pt x="1479" y="94"/>
                  </a:lnTo>
                  <a:lnTo>
                    <a:pt x="1507" y="64"/>
                  </a:lnTo>
                  <a:lnTo>
                    <a:pt x="1507" y="64"/>
                  </a:lnTo>
                  <a:lnTo>
                    <a:pt x="1549" y="20"/>
                  </a:lnTo>
                  <a:lnTo>
                    <a:pt x="1549" y="20"/>
                  </a:lnTo>
                  <a:lnTo>
                    <a:pt x="1456" y="30"/>
                  </a:lnTo>
                  <a:lnTo>
                    <a:pt x="1410" y="34"/>
                  </a:lnTo>
                  <a:lnTo>
                    <a:pt x="1364" y="38"/>
                  </a:lnTo>
                  <a:lnTo>
                    <a:pt x="1364" y="38"/>
                  </a:lnTo>
                  <a:lnTo>
                    <a:pt x="1082" y="50"/>
                  </a:lnTo>
                  <a:lnTo>
                    <a:pt x="941" y="54"/>
                  </a:lnTo>
                  <a:lnTo>
                    <a:pt x="799" y="56"/>
                  </a:lnTo>
                  <a:lnTo>
                    <a:pt x="799" y="56"/>
                  </a:lnTo>
                  <a:lnTo>
                    <a:pt x="793" y="56"/>
                  </a:lnTo>
                  <a:lnTo>
                    <a:pt x="793" y="56"/>
                  </a:lnTo>
                  <a:lnTo>
                    <a:pt x="766" y="56"/>
                  </a:lnTo>
                  <a:lnTo>
                    <a:pt x="736" y="54"/>
                  </a:lnTo>
                  <a:lnTo>
                    <a:pt x="680" y="48"/>
                  </a:lnTo>
                  <a:lnTo>
                    <a:pt x="623" y="40"/>
                  </a:lnTo>
                  <a:lnTo>
                    <a:pt x="567" y="32"/>
                  </a:lnTo>
                  <a:lnTo>
                    <a:pt x="567" y="32"/>
                  </a:lnTo>
                  <a:lnTo>
                    <a:pt x="422" y="16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65" y="2"/>
                  </a:lnTo>
                  <a:lnTo>
                    <a:pt x="253" y="4"/>
                  </a:lnTo>
                  <a:lnTo>
                    <a:pt x="245" y="10"/>
                  </a:lnTo>
                  <a:lnTo>
                    <a:pt x="239" y="16"/>
                  </a:lnTo>
                  <a:lnTo>
                    <a:pt x="239" y="16"/>
                  </a:lnTo>
                  <a:lnTo>
                    <a:pt x="229" y="30"/>
                  </a:lnTo>
                  <a:lnTo>
                    <a:pt x="217" y="42"/>
                  </a:lnTo>
                  <a:lnTo>
                    <a:pt x="205" y="52"/>
                  </a:lnTo>
                  <a:lnTo>
                    <a:pt x="191" y="60"/>
                  </a:lnTo>
                  <a:lnTo>
                    <a:pt x="177" y="66"/>
                  </a:lnTo>
                  <a:lnTo>
                    <a:pt x="163" y="70"/>
                  </a:lnTo>
                  <a:lnTo>
                    <a:pt x="131" y="78"/>
                  </a:lnTo>
                  <a:lnTo>
                    <a:pt x="131" y="78"/>
                  </a:lnTo>
                  <a:lnTo>
                    <a:pt x="110" y="80"/>
                  </a:lnTo>
                  <a:lnTo>
                    <a:pt x="110" y="80"/>
                  </a:lnTo>
                  <a:lnTo>
                    <a:pt x="112" y="96"/>
                  </a:lnTo>
                  <a:lnTo>
                    <a:pt x="112" y="110"/>
                  </a:lnTo>
                  <a:lnTo>
                    <a:pt x="108" y="125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80" y="193"/>
                  </a:lnTo>
                  <a:lnTo>
                    <a:pt x="80" y="193"/>
                  </a:lnTo>
                  <a:lnTo>
                    <a:pt x="78" y="205"/>
                  </a:lnTo>
                  <a:lnTo>
                    <a:pt x="78" y="217"/>
                  </a:lnTo>
                  <a:lnTo>
                    <a:pt x="82" y="229"/>
                  </a:lnTo>
                  <a:lnTo>
                    <a:pt x="90" y="247"/>
                  </a:lnTo>
                  <a:lnTo>
                    <a:pt x="90" y="247"/>
                  </a:lnTo>
                  <a:lnTo>
                    <a:pt x="114" y="281"/>
                  </a:lnTo>
                  <a:lnTo>
                    <a:pt x="124" y="292"/>
                  </a:lnTo>
                  <a:lnTo>
                    <a:pt x="135" y="302"/>
                  </a:lnTo>
                  <a:lnTo>
                    <a:pt x="147" y="310"/>
                  </a:lnTo>
                  <a:lnTo>
                    <a:pt x="159" y="316"/>
                  </a:lnTo>
                  <a:lnTo>
                    <a:pt x="173" y="320"/>
                  </a:lnTo>
                  <a:lnTo>
                    <a:pt x="189" y="320"/>
                  </a:lnTo>
                  <a:lnTo>
                    <a:pt x="189" y="320"/>
                  </a:lnTo>
                  <a:lnTo>
                    <a:pt x="193" y="320"/>
                  </a:lnTo>
                  <a:lnTo>
                    <a:pt x="193" y="320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207" y="322"/>
                  </a:lnTo>
                  <a:lnTo>
                    <a:pt x="217" y="328"/>
                  </a:lnTo>
                  <a:lnTo>
                    <a:pt x="225" y="336"/>
                  </a:lnTo>
                  <a:lnTo>
                    <a:pt x="233" y="346"/>
                  </a:lnTo>
                  <a:lnTo>
                    <a:pt x="241" y="366"/>
                  </a:lnTo>
                  <a:lnTo>
                    <a:pt x="243" y="372"/>
                  </a:lnTo>
                  <a:lnTo>
                    <a:pt x="243" y="372"/>
                  </a:lnTo>
                  <a:lnTo>
                    <a:pt x="245" y="380"/>
                  </a:lnTo>
                  <a:lnTo>
                    <a:pt x="247" y="386"/>
                  </a:lnTo>
                  <a:lnTo>
                    <a:pt x="245" y="394"/>
                  </a:lnTo>
                  <a:lnTo>
                    <a:pt x="243" y="402"/>
                  </a:lnTo>
                  <a:lnTo>
                    <a:pt x="241" y="408"/>
                  </a:lnTo>
                  <a:lnTo>
                    <a:pt x="237" y="414"/>
                  </a:lnTo>
                  <a:lnTo>
                    <a:pt x="231" y="420"/>
                  </a:lnTo>
                  <a:lnTo>
                    <a:pt x="225" y="424"/>
                  </a:lnTo>
                  <a:lnTo>
                    <a:pt x="225" y="424"/>
                  </a:lnTo>
                  <a:lnTo>
                    <a:pt x="209" y="434"/>
                  </a:lnTo>
                  <a:lnTo>
                    <a:pt x="209" y="434"/>
                  </a:lnTo>
                  <a:lnTo>
                    <a:pt x="187" y="446"/>
                  </a:lnTo>
                  <a:lnTo>
                    <a:pt x="165" y="456"/>
                  </a:lnTo>
                  <a:lnTo>
                    <a:pt x="165" y="456"/>
                  </a:lnTo>
                  <a:lnTo>
                    <a:pt x="153" y="461"/>
                  </a:lnTo>
                  <a:lnTo>
                    <a:pt x="141" y="467"/>
                  </a:lnTo>
                  <a:lnTo>
                    <a:pt x="122" y="481"/>
                  </a:lnTo>
                  <a:lnTo>
                    <a:pt x="102" y="499"/>
                  </a:lnTo>
                  <a:lnTo>
                    <a:pt x="84" y="519"/>
                  </a:lnTo>
                  <a:lnTo>
                    <a:pt x="84" y="519"/>
                  </a:lnTo>
                  <a:lnTo>
                    <a:pt x="52" y="553"/>
                  </a:lnTo>
                  <a:lnTo>
                    <a:pt x="34" y="569"/>
                  </a:lnTo>
                  <a:lnTo>
                    <a:pt x="14" y="583"/>
                  </a:lnTo>
                  <a:lnTo>
                    <a:pt x="14" y="583"/>
                  </a:lnTo>
                  <a:lnTo>
                    <a:pt x="8" y="589"/>
                  </a:lnTo>
                  <a:lnTo>
                    <a:pt x="4" y="601"/>
                  </a:lnTo>
                  <a:lnTo>
                    <a:pt x="4" y="601"/>
                  </a:lnTo>
                  <a:lnTo>
                    <a:pt x="0" y="613"/>
                  </a:lnTo>
                  <a:lnTo>
                    <a:pt x="0" y="613"/>
                  </a:lnTo>
                  <a:lnTo>
                    <a:pt x="18" y="617"/>
                  </a:lnTo>
                  <a:lnTo>
                    <a:pt x="26" y="621"/>
                  </a:lnTo>
                  <a:lnTo>
                    <a:pt x="36" y="624"/>
                  </a:lnTo>
                  <a:lnTo>
                    <a:pt x="36" y="624"/>
                  </a:lnTo>
                  <a:lnTo>
                    <a:pt x="46" y="632"/>
                  </a:lnTo>
                  <a:lnTo>
                    <a:pt x="56" y="644"/>
                  </a:lnTo>
                  <a:lnTo>
                    <a:pt x="62" y="654"/>
                  </a:lnTo>
                  <a:lnTo>
                    <a:pt x="64" y="664"/>
                  </a:lnTo>
                  <a:lnTo>
                    <a:pt x="66" y="676"/>
                  </a:lnTo>
                  <a:lnTo>
                    <a:pt x="68" y="688"/>
                  </a:lnTo>
                  <a:lnTo>
                    <a:pt x="68" y="6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9" name="Freeform 9"/>
            <p:cNvSpPr>
              <a:spLocks/>
            </p:cNvSpPr>
            <p:nvPr/>
          </p:nvSpPr>
          <p:spPr bwMode="auto">
            <a:xfrm>
              <a:off x="6904263" y="2514118"/>
              <a:ext cx="208100" cy="221698"/>
            </a:xfrm>
            <a:custGeom>
              <a:avLst/>
              <a:gdLst>
                <a:gd name="T0" fmla="*/ 1048 w 1256"/>
                <a:gd name="T1" fmla="*/ 996 h 1352"/>
                <a:gd name="T2" fmla="*/ 1153 w 1256"/>
                <a:gd name="T3" fmla="*/ 914 h 1352"/>
                <a:gd name="T4" fmla="*/ 1056 w 1256"/>
                <a:gd name="T5" fmla="*/ 807 h 1352"/>
                <a:gd name="T6" fmla="*/ 1125 w 1256"/>
                <a:gd name="T7" fmla="*/ 795 h 1352"/>
                <a:gd name="T8" fmla="*/ 1179 w 1256"/>
                <a:gd name="T9" fmla="*/ 763 h 1352"/>
                <a:gd name="T10" fmla="*/ 1201 w 1256"/>
                <a:gd name="T11" fmla="*/ 714 h 1352"/>
                <a:gd name="T12" fmla="*/ 1215 w 1256"/>
                <a:gd name="T13" fmla="*/ 616 h 1352"/>
                <a:gd name="T14" fmla="*/ 1233 w 1256"/>
                <a:gd name="T15" fmla="*/ 539 h 1352"/>
                <a:gd name="T16" fmla="*/ 1252 w 1256"/>
                <a:gd name="T17" fmla="*/ 507 h 1352"/>
                <a:gd name="T18" fmla="*/ 1256 w 1256"/>
                <a:gd name="T19" fmla="*/ 475 h 1352"/>
                <a:gd name="T20" fmla="*/ 1245 w 1256"/>
                <a:gd name="T21" fmla="*/ 453 h 1352"/>
                <a:gd name="T22" fmla="*/ 1213 w 1256"/>
                <a:gd name="T23" fmla="*/ 401 h 1352"/>
                <a:gd name="T24" fmla="*/ 1211 w 1256"/>
                <a:gd name="T25" fmla="*/ 372 h 1352"/>
                <a:gd name="T26" fmla="*/ 1209 w 1256"/>
                <a:gd name="T27" fmla="*/ 326 h 1352"/>
                <a:gd name="T28" fmla="*/ 1181 w 1256"/>
                <a:gd name="T29" fmla="*/ 286 h 1352"/>
                <a:gd name="T30" fmla="*/ 1177 w 1256"/>
                <a:gd name="T31" fmla="*/ 240 h 1352"/>
                <a:gd name="T32" fmla="*/ 1181 w 1256"/>
                <a:gd name="T33" fmla="*/ 232 h 1352"/>
                <a:gd name="T34" fmla="*/ 1207 w 1256"/>
                <a:gd name="T35" fmla="*/ 209 h 1352"/>
                <a:gd name="T36" fmla="*/ 1227 w 1256"/>
                <a:gd name="T37" fmla="*/ 191 h 1352"/>
                <a:gd name="T38" fmla="*/ 1225 w 1256"/>
                <a:gd name="T39" fmla="*/ 139 h 1352"/>
                <a:gd name="T40" fmla="*/ 1199 w 1256"/>
                <a:gd name="T41" fmla="*/ 2 h 1352"/>
                <a:gd name="T42" fmla="*/ 1189 w 1256"/>
                <a:gd name="T43" fmla="*/ 0 h 1352"/>
                <a:gd name="T44" fmla="*/ 1139 w 1256"/>
                <a:gd name="T45" fmla="*/ 26 h 1352"/>
                <a:gd name="T46" fmla="*/ 1078 w 1256"/>
                <a:gd name="T47" fmla="*/ 81 h 1352"/>
                <a:gd name="T48" fmla="*/ 1012 w 1256"/>
                <a:gd name="T49" fmla="*/ 151 h 1352"/>
                <a:gd name="T50" fmla="*/ 901 w 1256"/>
                <a:gd name="T51" fmla="*/ 205 h 1352"/>
                <a:gd name="T52" fmla="*/ 793 w 1256"/>
                <a:gd name="T53" fmla="*/ 224 h 1352"/>
                <a:gd name="T54" fmla="*/ 714 w 1256"/>
                <a:gd name="T55" fmla="*/ 250 h 1352"/>
                <a:gd name="T56" fmla="*/ 602 w 1256"/>
                <a:gd name="T57" fmla="*/ 286 h 1352"/>
                <a:gd name="T58" fmla="*/ 423 w 1256"/>
                <a:gd name="T59" fmla="*/ 334 h 1352"/>
                <a:gd name="T60" fmla="*/ 127 w 1256"/>
                <a:gd name="T61" fmla="*/ 433 h 1352"/>
                <a:gd name="T62" fmla="*/ 87 w 1256"/>
                <a:gd name="T63" fmla="*/ 471 h 1352"/>
                <a:gd name="T64" fmla="*/ 83 w 1256"/>
                <a:gd name="T65" fmla="*/ 533 h 1352"/>
                <a:gd name="T66" fmla="*/ 153 w 1256"/>
                <a:gd name="T67" fmla="*/ 863 h 1352"/>
                <a:gd name="T68" fmla="*/ 153 w 1256"/>
                <a:gd name="T69" fmla="*/ 916 h 1352"/>
                <a:gd name="T70" fmla="*/ 101 w 1256"/>
                <a:gd name="T71" fmla="*/ 1032 h 1352"/>
                <a:gd name="T72" fmla="*/ 32 w 1256"/>
                <a:gd name="T73" fmla="*/ 1121 h 1352"/>
                <a:gd name="T74" fmla="*/ 8 w 1256"/>
                <a:gd name="T75" fmla="*/ 1147 h 1352"/>
                <a:gd name="T76" fmla="*/ 0 w 1256"/>
                <a:gd name="T77" fmla="*/ 1183 h 1352"/>
                <a:gd name="T78" fmla="*/ 6 w 1256"/>
                <a:gd name="T79" fmla="*/ 1203 h 1352"/>
                <a:gd name="T80" fmla="*/ 183 w 1256"/>
                <a:gd name="T81" fmla="*/ 1352 h 1352"/>
                <a:gd name="T82" fmla="*/ 221 w 1256"/>
                <a:gd name="T83" fmla="*/ 1336 h 1352"/>
                <a:gd name="T84" fmla="*/ 249 w 1256"/>
                <a:gd name="T85" fmla="*/ 1324 h 1352"/>
                <a:gd name="T86" fmla="*/ 270 w 1256"/>
                <a:gd name="T87" fmla="*/ 1280 h 1352"/>
                <a:gd name="T88" fmla="*/ 318 w 1256"/>
                <a:gd name="T89" fmla="*/ 1211 h 1352"/>
                <a:gd name="T90" fmla="*/ 340 w 1256"/>
                <a:gd name="T91" fmla="*/ 1187 h 1352"/>
                <a:gd name="T92" fmla="*/ 382 w 1256"/>
                <a:gd name="T93" fmla="*/ 1173 h 1352"/>
                <a:gd name="T94" fmla="*/ 421 w 1256"/>
                <a:gd name="T95" fmla="*/ 1187 h 1352"/>
                <a:gd name="T96" fmla="*/ 451 w 1256"/>
                <a:gd name="T97" fmla="*/ 1187 h 1352"/>
                <a:gd name="T98" fmla="*/ 507 w 1256"/>
                <a:gd name="T99" fmla="*/ 1153 h 1352"/>
                <a:gd name="T100" fmla="*/ 584 w 1256"/>
                <a:gd name="T101" fmla="*/ 1105 h 1352"/>
                <a:gd name="T102" fmla="*/ 716 w 1256"/>
                <a:gd name="T103" fmla="*/ 1061 h 1352"/>
                <a:gd name="T104" fmla="*/ 763 w 1256"/>
                <a:gd name="T105" fmla="*/ 1057 h 1352"/>
                <a:gd name="T106" fmla="*/ 777 w 1256"/>
                <a:gd name="T107" fmla="*/ 1022 h 1352"/>
                <a:gd name="T108" fmla="*/ 795 w 1256"/>
                <a:gd name="T109" fmla="*/ 1002 h 1352"/>
                <a:gd name="T110" fmla="*/ 817 w 1256"/>
                <a:gd name="T111" fmla="*/ 988 h 1352"/>
                <a:gd name="T112" fmla="*/ 829 w 1256"/>
                <a:gd name="T113" fmla="*/ 988 h 1352"/>
                <a:gd name="T114" fmla="*/ 861 w 1256"/>
                <a:gd name="T115" fmla="*/ 1008 h 1352"/>
                <a:gd name="T116" fmla="*/ 871 w 1256"/>
                <a:gd name="T117" fmla="*/ 1020 h 1352"/>
                <a:gd name="T118" fmla="*/ 883 w 1256"/>
                <a:gd name="T119" fmla="*/ 1061 h 1352"/>
                <a:gd name="T120" fmla="*/ 891 w 1256"/>
                <a:gd name="T121" fmla="*/ 1103 h 1352"/>
                <a:gd name="T122" fmla="*/ 940 w 1256"/>
                <a:gd name="T123" fmla="*/ 1091 h 1352"/>
                <a:gd name="T124" fmla="*/ 1002 w 1256"/>
                <a:gd name="T125" fmla="*/ 1048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6" h="1352">
                  <a:moveTo>
                    <a:pt x="1014" y="1034"/>
                  </a:moveTo>
                  <a:lnTo>
                    <a:pt x="1014" y="1034"/>
                  </a:lnTo>
                  <a:lnTo>
                    <a:pt x="1030" y="1012"/>
                  </a:lnTo>
                  <a:lnTo>
                    <a:pt x="1048" y="996"/>
                  </a:lnTo>
                  <a:lnTo>
                    <a:pt x="1048" y="996"/>
                  </a:lnTo>
                  <a:lnTo>
                    <a:pt x="1099" y="954"/>
                  </a:lnTo>
                  <a:lnTo>
                    <a:pt x="1153" y="914"/>
                  </a:lnTo>
                  <a:lnTo>
                    <a:pt x="1153" y="914"/>
                  </a:lnTo>
                  <a:lnTo>
                    <a:pt x="1050" y="825"/>
                  </a:lnTo>
                  <a:lnTo>
                    <a:pt x="1050" y="825"/>
                  </a:lnTo>
                  <a:lnTo>
                    <a:pt x="1056" y="807"/>
                  </a:lnTo>
                  <a:lnTo>
                    <a:pt x="1056" y="807"/>
                  </a:lnTo>
                  <a:lnTo>
                    <a:pt x="1081" y="801"/>
                  </a:lnTo>
                  <a:lnTo>
                    <a:pt x="1105" y="797"/>
                  </a:lnTo>
                  <a:lnTo>
                    <a:pt x="1105" y="797"/>
                  </a:lnTo>
                  <a:lnTo>
                    <a:pt x="1125" y="795"/>
                  </a:lnTo>
                  <a:lnTo>
                    <a:pt x="1141" y="789"/>
                  </a:lnTo>
                  <a:lnTo>
                    <a:pt x="1157" y="783"/>
                  </a:lnTo>
                  <a:lnTo>
                    <a:pt x="1169" y="773"/>
                  </a:lnTo>
                  <a:lnTo>
                    <a:pt x="1179" y="763"/>
                  </a:lnTo>
                  <a:lnTo>
                    <a:pt x="1189" y="749"/>
                  </a:lnTo>
                  <a:lnTo>
                    <a:pt x="1195" y="733"/>
                  </a:lnTo>
                  <a:lnTo>
                    <a:pt x="1201" y="714"/>
                  </a:lnTo>
                  <a:lnTo>
                    <a:pt x="1201" y="714"/>
                  </a:lnTo>
                  <a:lnTo>
                    <a:pt x="1217" y="656"/>
                  </a:lnTo>
                  <a:lnTo>
                    <a:pt x="1217" y="656"/>
                  </a:lnTo>
                  <a:lnTo>
                    <a:pt x="1215" y="636"/>
                  </a:lnTo>
                  <a:lnTo>
                    <a:pt x="1215" y="616"/>
                  </a:lnTo>
                  <a:lnTo>
                    <a:pt x="1217" y="594"/>
                  </a:lnTo>
                  <a:lnTo>
                    <a:pt x="1221" y="574"/>
                  </a:lnTo>
                  <a:lnTo>
                    <a:pt x="1227" y="555"/>
                  </a:lnTo>
                  <a:lnTo>
                    <a:pt x="1233" y="539"/>
                  </a:lnTo>
                  <a:lnTo>
                    <a:pt x="1241" y="523"/>
                  </a:lnTo>
                  <a:lnTo>
                    <a:pt x="1248" y="513"/>
                  </a:lnTo>
                  <a:lnTo>
                    <a:pt x="1248" y="513"/>
                  </a:lnTo>
                  <a:lnTo>
                    <a:pt x="1252" y="507"/>
                  </a:lnTo>
                  <a:lnTo>
                    <a:pt x="1256" y="499"/>
                  </a:lnTo>
                  <a:lnTo>
                    <a:pt x="1256" y="491"/>
                  </a:lnTo>
                  <a:lnTo>
                    <a:pt x="1256" y="483"/>
                  </a:lnTo>
                  <a:lnTo>
                    <a:pt x="1256" y="475"/>
                  </a:lnTo>
                  <a:lnTo>
                    <a:pt x="1254" y="467"/>
                  </a:lnTo>
                  <a:lnTo>
                    <a:pt x="1250" y="461"/>
                  </a:lnTo>
                  <a:lnTo>
                    <a:pt x="1245" y="453"/>
                  </a:lnTo>
                  <a:lnTo>
                    <a:pt x="1245" y="453"/>
                  </a:lnTo>
                  <a:lnTo>
                    <a:pt x="1233" y="439"/>
                  </a:lnTo>
                  <a:lnTo>
                    <a:pt x="1221" y="421"/>
                  </a:lnTo>
                  <a:lnTo>
                    <a:pt x="1217" y="411"/>
                  </a:lnTo>
                  <a:lnTo>
                    <a:pt x="1213" y="401"/>
                  </a:lnTo>
                  <a:lnTo>
                    <a:pt x="1211" y="389"/>
                  </a:lnTo>
                  <a:lnTo>
                    <a:pt x="1211" y="378"/>
                  </a:lnTo>
                  <a:lnTo>
                    <a:pt x="1211" y="372"/>
                  </a:lnTo>
                  <a:lnTo>
                    <a:pt x="1211" y="372"/>
                  </a:lnTo>
                  <a:lnTo>
                    <a:pt x="1211" y="342"/>
                  </a:lnTo>
                  <a:lnTo>
                    <a:pt x="1211" y="332"/>
                  </a:lnTo>
                  <a:lnTo>
                    <a:pt x="1209" y="326"/>
                  </a:lnTo>
                  <a:lnTo>
                    <a:pt x="1209" y="326"/>
                  </a:lnTo>
                  <a:lnTo>
                    <a:pt x="1205" y="320"/>
                  </a:lnTo>
                  <a:lnTo>
                    <a:pt x="1199" y="310"/>
                  </a:lnTo>
                  <a:lnTo>
                    <a:pt x="1181" y="286"/>
                  </a:lnTo>
                  <a:lnTo>
                    <a:pt x="1181" y="286"/>
                  </a:lnTo>
                  <a:lnTo>
                    <a:pt x="1173" y="276"/>
                  </a:lnTo>
                  <a:lnTo>
                    <a:pt x="1171" y="264"/>
                  </a:lnTo>
                  <a:lnTo>
                    <a:pt x="1171" y="252"/>
                  </a:lnTo>
                  <a:lnTo>
                    <a:pt x="1177" y="240"/>
                  </a:lnTo>
                  <a:lnTo>
                    <a:pt x="1177" y="240"/>
                  </a:lnTo>
                  <a:lnTo>
                    <a:pt x="1177" y="238"/>
                  </a:lnTo>
                  <a:lnTo>
                    <a:pt x="1177" y="238"/>
                  </a:lnTo>
                  <a:lnTo>
                    <a:pt x="1181" y="232"/>
                  </a:lnTo>
                  <a:lnTo>
                    <a:pt x="1185" y="222"/>
                  </a:lnTo>
                  <a:lnTo>
                    <a:pt x="1195" y="215"/>
                  </a:lnTo>
                  <a:lnTo>
                    <a:pt x="1207" y="209"/>
                  </a:lnTo>
                  <a:lnTo>
                    <a:pt x="1207" y="209"/>
                  </a:lnTo>
                  <a:lnTo>
                    <a:pt x="1215" y="205"/>
                  </a:lnTo>
                  <a:lnTo>
                    <a:pt x="1221" y="201"/>
                  </a:lnTo>
                  <a:lnTo>
                    <a:pt x="1225" y="197"/>
                  </a:lnTo>
                  <a:lnTo>
                    <a:pt x="1227" y="191"/>
                  </a:lnTo>
                  <a:lnTo>
                    <a:pt x="1229" y="181"/>
                  </a:lnTo>
                  <a:lnTo>
                    <a:pt x="1229" y="171"/>
                  </a:lnTo>
                  <a:lnTo>
                    <a:pt x="1225" y="139"/>
                  </a:lnTo>
                  <a:lnTo>
                    <a:pt x="1225" y="13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89" y="0"/>
                  </a:lnTo>
                  <a:lnTo>
                    <a:pt x="1189" y="0"/>
                  </a:lnTo>
                  <a:lnTo>
                    <a:pt x="1177" y="2"/>
                  </a:lnTo>
                  <a:lnTo>
                    <a:pt x="1163" y="10"/>
                  </a:lnTo>
                  <a:lnTo>
                    <a:pt x="1163" y="10"/>
                  </a:lnTo>
                  <a:lnTo>
                    <a:pt x="1139" y="26"/>
                  </a:lnTo>
                  <a:lnTo>
                    <a:pt x="1117" y="42"/>
                  </a:lnTo>
                  <a:lnTo>
                    <a:pt x="1095" y="59"/>
                  </a:lnTo>
                  <a:lnTo>
                    <a:pt x="1085" y="6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58" y="107"/>
                  </a:lnTo>
                  <a:lnTo>
                    <a:pt x="1036" y="131"/>
                  </a:lnTo>
                  <a:lnTo>
                    <a:pt x="1012" y="151"/>
                  </a:lnTo>
                  <a:lnTo>
                    <a:pt x="986" y="169"/>
                  </a:lnTo>
                  <a:lnTo>
                    <a:pt x="960" y="183"/>
                  </a:lnTo>
                  <a:lnTo>
                    <a:pt x="932" y="195"/>
                  </a:lnTo>
                  <a:lnTo>
                    <a:pt x="901" y="205"/>
                  </a:lnTo>
                  <a:lnTo>
                    <a:pt x="869" y="213"/>
                  </a:lnTo>
                  <a:lnTo>
                    <a:pt x="869" y="213"/>
                  </a:lnTo>
                  <a:lnTo>
                    <a:pt x="819" y="221"/>
                  </a:lnTo>
                  <a:lnTo>
                    <a:pt x="793" y="224"/>
                  </a:lnTo>
                  <a:lnTo>
                    <a:pt x="767" y="230"/>
                  </a:lnTo>
                  <a:lnTo>
                    <a:pt x="767" y="230"/>
                  </a:lnTo>
                  <a:lnTo>
                    <a:pt x="742" y="240"/>
                  </a:lnTo>
                  <a:lnTo>
                    <a:pt x="714" y="250"/>
                  </a:lnTo>
                  <a:lnTo>
                    <a:pt x="688" y="260"/>
                  </a:lnTo>
                  <a:lnTo>
                    <a:pt x="662" y="270"/>
                  </a:lnTo>
                  <a:lnTo>
                    <a:pt x="662" y="270"/>
                  </a:lnTo>
                  <a:lnTo>
                    <a:pt x="602" y="286"/>
                  </a:lnTo>
                  <a:lnTo>
                    <a:pt x="543" y="302"/>
                  </a:lnTo>
                  <a:lnTo>
                    <a:pt x="483" y="318"/>
                  </a:lnTo>
                  <a:lnTo>
                    <a:pt x="423" y="334"/>
                  </a:lnTo>
                  <a:lnTo>
                    <a:pt x="423" y="334"/>
                  </a:lnTo>
                  <a:lnTo>
                    <a:pt x="348" y="358"/>
                  </a:lnTo>
                  <a:lnTo>
                    <a:pt x="274" y="382"/>
                  </a:lnTo>
                  <a:lnTo>
                    <a:pt x="127" y="433"/>
                  </a:lnTo>
                  <a:lnTo>
                    <a:pt x="127" y="433"/>
                  </a:lnTo>
                  <a:lnTo>
                    <a:pt x="115" y="441"/>
                  </a:lnTo>
                  <a:lnTo>
                    <a:pt x="103" y="449"/>
                  </a:lnTo>
                  <a:lnTo>
                    <a:pt x="93" y="459"/>
                  </a:lnTo>
                  <a:lnTo>
                    <a:pt x="87" y="471"/>
                  </a:lnTo>
                  <a:lnTo>
                    <a:pt x="87" y="471"/>
                  </a:lnTo>
                  <a:lnTo>
                    <a:pt x="85" y="491"/>
                  </a:lnTo>
                  <a:lnTo>
                    <a:pt x="83" y="511"/>
                  </a:lnTo>
                  <a:lnTo>
                    <a:pt x="83" y="533"/>
                  </a:lnTo>
                  <a:lnTo>
                    <a:pt x="87" y="553"/>
                  </a:lnTo>
                  <a:lnTo>
                    <a:pt x="87" y="553"/>
                  </a:lnTo>
                  <a:lnTo>
                    <a:pt x="119" y="708"/>
                  </a:lnTo>
                  <a:lnTo>
                    <a:pt x="153" y="863"/>
                  </a:lnTo>
                  <a:lnTo>
                    <a:pt x="153" y="863"/>
                  </a:lnTo>
                  <a:lnTo>
                    <a:pt x="155" y="881"/>
                  </a:lnTo>
                  <a:lnTo>
                    <a:pt x="155" y="898"/>
                  </a:lnTo>
                  <a:lnTo>
                    <a:pt x="153" y="916"/>
                  </a:lnTo>
                  <a:lnTo>
                    <a:pt x="149" y="932"/>
                  </a:lnTo>
                  <a:lnTo>
                    <a:pt x="149" y="932"/>
                  </a:lnTo>
                  <a:lnTo>
                    <a:pt x="125" y="982"/>
                  </a:lnTo>
                  <a:lnTo>
                    <a:pt x="101" y="1032"/>
                  </a:lnTo>
                  <a:lnTo>
                    <a:pt x="87" y="1055"/>
                  </a:lnTo>
                  <a:lnTo>
                    <a:pt x="72" y="1079"/>
                  </a:lnTo>
                  <a:lnTo>
                    <a:pt x="54" y="1101"/>
                  </a:lnTo>
                  <a:lnTo>
                    <a:pt x="32" y="1121"/>
                  </a:lnTo>
                  <a:lnTo>
                    <a:pt x="32" y="1121"/>
                  </a:lnTo>
                  <a:lnTo>
                    <a:pt x="24" y="1129"/>
                  </a:lnTo>
                  <a:lnTo>
                    <a:pt x="16" y="1137"/>
                  </a:lnTo>
                  <a:lnTo>
                    <a:pt x="8" y="1147"/>
                  </a:lnTo>
                  <a:lnTo>
                    <a:pt x="4" y="1157"/>
                  </a:lnTo>
                  <a:lnTo>
                    <a:pt x="4" y="1157"/>
                  </a:lnTo>
                  <a:lnTo>
                    <a:pt x="2" y="1169"/>
                  </a:lnTo>
                  <a:lnTo>
                    <a:pt x="0" y="1183"/>
                  </a:lnTo>
                  <a:lnTo>
                    <a:pt x="2" y="1195"/>
                  </a:lnTo>
                  <a:lnTo>
                    <a:pt x="4" y="1199"/>
                  </a:lnTo>
                  <a:lnTo>
                    <a:pt x="6" y="1203"/>
                  </a:lnTo>
                  <a:lnTo>
                    <a:pt x="6" y="1203"/>
                  </a:lnTo>
                  <a:lnTo>
                    <a:pt x="91" y="1274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201" y="1342"/>
                  </a:lnTo>
                  <a:lnTo>
                    <a:pt x="209" y="1340"/>
                  </a:lnTo>
                  <a:lnTo>
                    <a:pt x="221" y="1336"/>
                  </a:lnTo>
                  <a:lnTo>
                    <a:pt x="221" y="1336"/>
                  </a:lnTo>
                  <a:lnTo>
                    <a:pt x="237" y="1332"/>
                  </a:lnTo>
                  <a:lnTo>
                    <a:pt x="243" y="1328"/>
                  </a:lnTo>
                  <a:lnTo>
                    <a:pt x="249" y="1324"/>
                  </a:lnTo>
                  <a:lnTo>
                    <a:pt x="254" y="1316"/>
                  </a:lnTo>
                  <a:lnTo>
                    <a:pt x="260" y="1306"/>
                  </a:lnTo>
                  <a:lnTo>
                    <a:pt x="270" y="1280"/>
                  </a:lnTo>
                  <a:lnTo>
                    <a:pt x="270" y="1280"/>
                  </a:lnTo>
                  <a:lnTo>
                    <a:pt x="280" y="1260"/>
                  </a:lnTo>
                  <a:lnTo>
                    <a:pt x="292" y="1242"/>
                  </a:lnTo>
                  <a:lnTo>
                    <a:pt x="304" y="1224"/>
                  </a:lnTo>
                  <a:lnTo>
                    <a:pt x="318" y="1211"/>
                  </a:lnTo>
                  <a:lnTo>
                    <a:pt x="318" y="1211"/>
                  </a:lnTo>
                  <a:lnTo>
                    <a:pt x="328" y="1197"/>
                  </a:lnTo>
                  <a:lnTo>
                    <a:pt x="328" y="1197"/>
                  </a:lnTo>
                  <a:lnTo>
                    <a:pt x="340" y="1187"/>
                  </a:lnTo>
                  <a:lnTo>
                    <a:pt x="354" y="1179"/>
                  </a:lnTo>
                  <a:lnTo>
                    <a:pt x="368" y="1175"/>
                  </a:lnTo>
                  <a:lnTo>
                    <a:pt x="382" y="1173"/>
                  </a:lnTo>
                  <a:lnTo>
                    <a:pt x="382" y="1173"/>
                  </a:lnTo>
                  <a:lnTo>
                    <a:pt x="396" y="1175"/>
                  </a:lnTo>
                  <a:lnTo>
                    <a:pt x="408" y="1181"/>
                  </a:lnTo>
                  <a:lnTo>
                    <a:pt x="408" y="1181"/>
                  </a:lnTo>
                  <a:lnTo>
                    <a:pt x="421" y="1187"/>
                  </a:lnTo>
                  <a:lnTo>
                    <a:pt x="435" y="1189"/>
                  </a:lnTo>
                  <a:lnTo>
                    <a:pt x="435" y="1189"/>
                  </a:lnTo>
                  <a:lnTo>
                    <a:pt x="443" y="1189"/>
                  </a:lnTo>
                  <a:lnTo>
                    <a:pt x="451" y="1187"/>
                  </a:lnTo>
                  <a:lnTo>
                    <a:pt x="467" y="1179"/>
                  </a:lnTo>
                  <a:lnTo>
                    <a:pt x="485" y="1169"/>
                  </a:lnTo>
                  <a:lnTo>
                    <a:pt x="503" y="1157"/>
                  </a:lnTo>
                  <a:lnTo>
                    <a:pt x="507" y="1153"/>
                  </a:lnTo>
                  <a:lnTo>
                    <a:pt x="507" y="1153"/>
                  </a:lnTo>
                  <a:lnTo>
                    <a:pt x="531" y="1137"/>
                  </a:lnTo>
                  <a:lnTo>
                    <a:pt x="557" y="1121"/>
                  </a:lnTo>
                  <a:lnTo>
                    <a:pt x="584" y="1105"/>
                  </a:lnTo>
                  <a:lnTo>
                    <a:pt x="614" y="1091"/>
                  </a:lnTo>
                  <a:lnTo>
                    <a:pt x="646" y="1079"/>
                  </a:lnTo>
                  <a:lnTo>
                    <a:pt x="680" y="1069"/>
                  </a:lnTo>
                  <a:lnTo>
                    <a:pt x="716" y="1061"/>
                  </a:lnTo>
                  <a:lnTo>
                    <a:pt x="753" y="1057"/>
                  </a:lnTo>
                  <a:lnTo>
                    <a:pt x="753" y="1057"/>
                  </a:lnTo>
                  <a:lnTo>
                    <a:pt x="763" y="1057"/>
                  </a:lnTo>
                  <a:lnTo>
                    <a:pt x="763" y="1057"/>
                  </a:lnTo>
                  <a:lnTo>
                    <a:pt x="767" y="1046"/>
                  </a:lnTo>
                  <a:lnTo>
                    <a:pt x="767" y="1046"/>
                  </a:lnTo>
                  <a:lnTo>
                    <a:pt x="771" y="1034"/>
                  </a:lnTo>
                  <a:lnTo>
                    <a:pt x="777" y="1022"/>
                  </a:lnTo>
                  <a:lnTo>
                    <a:pt x="785" y="1014"/>
                  </a:lnTo>
                  <a:lnTo>
                    <a:pt x="791" y="1008"/>
                  </a:lnTo>
                  <a:lnTo>
                    <a:pt x="791" y="1008"/>
                  </a:lnTo>
                  <a:lnTo>
                    <a:pt x="795" y="1002"/>
                  </a:lnTo>
                  <a:lnTo>
                    <a:pt x="795" y="1002"/>
                  </a:lnTo>
                  <a:lnTo>
                    <a:pt x="801" y="996"/>
                  </a:lnTo>
                  <a:lnTo>
                    <a:pt x="809" y="992"/>
                  </a:lnTo>
                  <a:lnTo>
                    <a:pt x="817" y="988"/>
                  </a:lnTo>
                  <a:lnTo>
                    <a:pt x="827" y="988"/>
                  </a:lnTo>
                  <a:lnTo>
                    <a:pt x="827" y="988"/>
                  </a:lnTo>
                  <a:lnTo>
                    <a:pt x="829" y="988"/>
                  </a:lnTo>
                  <a:lnTo>
                    <a:pt x="829" y="988"/>
                  </a:lnTo>
                  <a:lnTo>
                    <a:pt x="839" y="990"/>
                  </a:lnTo>
                  <a:lnTo>
                    <a:pt x="847" y="994"/>
                  </a:lnTo>
                  <a:lnTo>
                    <a:pt x="855" y="1000"/>
                  </a:lnTo>
                  <a:lnTo>
                    <a:pt x="861" y="1008"/>
                  </a:lnTo>
                  <a:lnTo>
                    <a:pt x="861" y="1008"/>
                  </a:lnTo>
                  <a:lnTo>
                    <a:pt x="865" y="1012"/>
                  </a:lnTo>
                  <a:lnTo>
                    <a:pt x="865" y="1012"/>
                  </a:lnTo>
                  <a:lnTo>
                    <a:pt x="871" y="1020"/>
                  </a:lnTo>
                  <a:lnTo>
                    <a:pt x="879" y="1032"/>
                  </a:lnTo>
                  <a:lnTo>
                    <a:pt x="883" y="1046"/>
                  </a:lnTo>
                  <a:lnTo>
                    <a:pt x="883" y="1053"/>
                  </a:lnTo>
                  <a:lnTo>
                    <a:pt x="883" y="1061"/>
                  </a:lnTo>
                  <a:lnTo>
                    <a:pt x="883" y="1061"/>
                  </a:lnTo>
                  <a:lnTo>
                    <a:pt x="877" y="1103"/>
                  </a:lnTo>
                  <a:lnTo>
                    <a:pt x="877" y="1103"/>
                  </a:lnTo>
                  <a:lnTo>
                    <a:pt x="891" y="1103"/>
                  </a:lnTo>
                  <a:lnTo>
                    <a:pt x="891" y="1103"/>
                  </a:lnTo>
                  <a:lnTo>
                    <a:pt x="907" y="1101"/>
                  </a:lnTo>
                  <a:lnTo>
                    <a:pt x="924" y="1097"/>
                  </a:lnTo>
                  <a:lnTo>
                    <a:pt x="940" y="1091"/>
                  </a:lnTo>
                  <a:lnTo>
                    <a:pt x="956" y="1083"/>
                  </a:lnTo>
                  <a:lnTo>
                    <a:pt x="972" y="1073"/>
                  </a:lnTo>
                  <a:lnTo>
                    <a:pt x="988" y="1061"/>
                  </a:lnTo>
                  <a:lnTo>
                    <a:pt x="1002" y="1048"/>
                  </a:lnTo>
                  <a:lnTo>
                    <a:pt x="1014" y="1034"/>
                  </a:lnTo>
                  <a:lnTo>
                    <a:pt x="1014" y="10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0" name="Freeform 10"/>
            <p:cNvSpPr>
              <a:spLocks/>
            </p:cNvSpPr>
            <p:nvPr/>
          </p:nvSpPr>
          <p:spPr bwMode="auto">
            <a:xfrm>
              <a:off x="7469745" y="2529368"/>
              <a:ext cx="174300" cy="252690"/>
            </a:xfrm>
            <a:custGeom>
              <a:avLst/>
              <a:gdLst>
                <a:gd name="T0" fmla="*/ 420 w 1052"/>
                <a:gd name="T1" fmla="*/ 203 h 1541"/>
                <a:gd name="T2" fmla="*/ 444 w 1052"/>
                <a:gd name="T3" fmla="*/ 277 h 1541"/>
                <a:gd name="T4" fmla="*/ 476 w 1052"/>
                <a:gd name="T5" fmla="*/ 314 h 1541"/>
                <a:gd name="T6" fmla="*/ 488 w 1052"/>
                <a:gd name="T7" fmla="*/ 334 h 1541"/>
                <a:gd name="T8" fmla="*/ 486 w 1052"/>
                <a:gd name="T9" fmla="*/ 380 h 1541"/>
                <a:gd name="T10" fmla="*/ 464 w 1052"/>
                <a:gd name="T11" fmla="*/ 428 h 1541"/>
                <a:gd name="T12" fmla="*/ 223 w 1052"/>
                <a:gd name="T13" fmla="*/ 656 h 1541"/>
                <a:gd name="T14" fmla="*/ 207 w 1052"/>
                <a:gd name="T15" fmla="*/ 664 h 1541"/>
                <a:gd name="T16" fmla="*/ 32 w 1052"/>
                <a:gd name="T17" fmla="*/ 708 h 1541"/>
                <a:gd name="T18" fmla="*/ 2 w 1052"/>
                <a:gd name="T19" fmla="*/ 740 h 1541"/>
                <a:gd name="T20" fmla="*/ 4 w 1052"/>
                <a:gd name="T21" fmla="*/ 823 h 1541"/>
                <a:gd name="T22" fmla="*/ 14 w 1052"/>
                <a:gd name="T23" fmla="*/ 909 h 1541"/>
                <a:gd name="T24" fmla="*/ 46 w 1052"/>
                <a:gd name="T25" fmla="*/ 949 h 1541"/>
                <a:gd name="T26" fmla="*/ 116 w 1052"/>
                <a:gd name="T27" fmla="*/ 1034 h 1541"/>
                <a:gd name="T28" fmla="*/ 144 w 1052"/>
                <a:gd name="T29" fmla="*/ 1092 h 1541"/>
                <a:gd name="T30" fmla="*/ 207 w 1052"/>
                <a:gd name="T31" fmla="*/ 1153 h 1541"/>
                <a:gd name="T32" fmla="*/ 285 w 1052"/>
                <a:gd name="T33" fmla="*/ 1169 h 1541"/>
                <a:gd name="T34" fmla="*/ 307 w 1052"/>
                <a:gd name="T35" fmla="*/ 1177 h 1541"/>
                <a:gd name="T36" fmla="*/ 346 w 1052"/>
                <a:gd name="T37" fmla="*/ 1211 h 1541"/>
                <a:gd name="T38" fmla="*/ 394 w 1052"/>
                <a:gd name="T39" fmla="*/ 1217 h 1541"/>
                <a:gd name="T40" fmla="*/ 442 w 1052"/>
                <a:gd name="T41" fmla="*/ 1312 h 1541"/>
                <a:gd name="T42" fmla="*/ 436 w 1052"/>
                <a:gd name="T43" fmla="*/ 1354 h 1541"/>
                <a:gd name="T44" fmla="*/ 414 w 1052"/>
                <a:gd name="T45" fmla="*/ 1394 h 1541"/>
                <a:gd name="T46" fmla="*/ 430 w 1052"/>
                <a:gd name="T47" fmla="*/ 1434 h 1541"/>
                <a:gd name="T48" fmla="*/ 499 w 1052"/>
                <a:gd name="T49" fmla="*/ 1483 h 1541"/>
                <a:gd name="T50" fmla="*/ 605 w 1052"/>
                <a:gd name="T51" fmla="*/ 1521 h 1541"/>
                <a:gd name="T52" fmla="*/ 641 w 1052"/>
                <a:gd name="T53" fmla="*/ 1523 h 1541"/>
                <a:gd name="T54" fmla="*/ 674 w 1052"/>
                <a:gd name="T55" fmla="*/ 1531 h 1541"/>
                <a:gd name="T56" fmla="*/ 726 w 1052"/>
                <a:gd name="T57" fmla="*/ 1541 h 1541"/>
                <a:gd name="T58" fmla="*/ 752 w 1052"/>
                <a:gd name="T59" fmla="*/ 1535 h 1541"/>
                <a:gd name="T60" fmla="*/ 794 w 1052"/>
                <a:gd name="T61" fmla="*/ 1481 h 1541"/>
                <a:gd name="T62" fmla="*/ 816 w 1052"/>
                <a:gd name="T63" fmla="*/ 1432 h 1541"/>
                <a:gd name="T64" fmla="*/ 889 w 1052"/>
                <a:gd name="T65" fmla="*/ 1340 h 1541"/>
                <a:gd name="T66" fmla="*/ 969 w 1052"/>
                <a:gd name="T67" fmla="*/ 1296 h 1541"/>
                <a:gd name="T68" fmla="*/ 1040 w 1052"/>
                <a:gd name="T69" fmla="*/ 1235 h 1541"/>
                <a:gd name="T70" fmla="*/ 1052 w 1052"/>
                <a:gd name="T71" fmla="*/ 1145 h 1541"/>
                <a:gd name="T72" fmla="*/ 1036 w 1052"/>
                <a:gd name="T73" fmla="*/ 1032 h 1541"/>
                <a:gd name="T74" fmla="*/ 967 w 1052"/>
                <a:gd name="T75" fmla="*/ 811 h 1541"/>
                <a:gd name="T76" fmla="*/ 867 w 1052"/>
                <a:gd name="T77" fmla="*/ 563 h 1541"/>
                <a:gd name="T78" fmla="*/ 833 w 1052"/>
                <a:gd name="T79" fmla="*/ 410 h 1541"/>
                <a:gd name="T80" fmla="*/ 820 w 1052"/>
                <a:gd name="T81" fmla="*/ 330 h 1541"/>
                <a:gd name="T82" fmla="*/ 786 w 1052"/>
                <a:gd name="T83" fmla="*/ 193 h 1541"/>
                <a:gd name="T84" fmla="*/ 772 w 1052"/>
                <a:gd name="T85" fmla="*/ 155 h 1541"/>
                <a:gd name="T86" fmla="*/ 724 w 1052"/>
                <a:gd name="T87" fmla="*/ 102 h 1541"/>
                <a:gd name="T88" fmla="*/ 561 w 1052"/>
                <a:gd name="T89" fmla="*/ 8 h 1541"/>
                <a:gd name="T90" fmla="*/ 521 w 1052"/>
                <a:gd name="T91" fmla="*/ 0 h 1541"/>
                <a:gd name="T92" fmla="*/ 493 w 1052"/>
                <a:gd name="T93" fmla="*/ 6 h 1541"/>
                <a:gd name="T94" fmla="*/ 376 w 1052"/>
                <a:gd name="T95" fmla="*/ 128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52" h="1541">
                  <a:moveTo>
                    <a:pt x="376" y="128"/>
                  </a:moveTo>
                  <a:lnTo>
                    <a:pt x="376" y="128"/>
                  </a:lnTo>
                  <a:lnTo>
                    <a:pt x="406" y="179"/>
                  </a:lnTo>
                  <a:lnTo>
                    <a:pt x="420" y="203"/>
                  </a:lnTo>
                  <a:lnTo>
                    <a:pt x="430" y="231"/>
                  </a:lnTo>
                  <a:lnTo>
                    <a:pt x="430" y="231"/>
                  </a:lnTo>
                  <a:lnTo>
                    <a:pt x="436" y="255"/>
                  </a:lnTo>
                  <a:lnTo>
                    <a:pt x="444" y="277"/>
                  </a:lnTo>
                  <a:lnTo>
                    <a:pt x="450" y="287"/>
                  </a:lnTo>
                  <a:lnTo>
                    <a:pt x="458" y="296"/>
                  </a:lnTo>
                  <a:lnTo>
                    <a:pt x="466" y="306"/>
                  </a:lnTo>
                  <a:lnTo>
                    <a:pt x="476" y="314"/>
                  </a:lnTo>
                  <a:lnTo>
                    <a:pt x="476" y="314"/>
                  </a:lnTo>
                  <a:lnTo>
                    <a:pt x="480" y="318"/>
                  </a:lnTo>
                  <a:lnTo>
                    <a:pt x="484" y="322"/>
                  </a:lnTo>
                  <a:lnTo>
                    <a:pt x="488" y="334"/>
                  </a:lnTo>
                  <a:lnTo>
                    <a:pt x="490" y="348"/>
                  </a:lnTo>
                  <a:lnTo>
                    <a:pt x="490" y="362"/>
                  </a:lnTo>
                  <a:lnTo>
                    <a:pt x="490" y="362"/>
                  </a:lnTo>
                  <a:lnTo>
                    <a:pt x="486" y="380"/>
                  </a:lnTo>
                  <a:lnTo>
                    <a:pt x="482" y="398"/>
                  </a:lnTo>
                  <a:lnTo>
                    <a:pt x="474" y="414"/>
                  </a:lnTo>
                  <a:lnTo>
                    <a:pt x="470" y="420"/>
                  </a:lnTo>
                  <a:lnTo>
                    <a:pt x="464" y="428"/>
                  </a:lnTo>
                  <a:lnTo>
                    <a:pt x="464" y="428"/>
                  </a:lnTo>
                  <a:lnTo>
                    <a:pt x="404" y="485"/>
                  </a:lnTo>
                  <a:lnTo>
                    <a:pt x="344" y="543"/>
                  </a:lnTo>
                  <a:lnTo>
                    <a:pt x="223" y="656"/>
                  </a:lnTo>
                  <a:lnTo>
                    <a:pt x="223" y="656"/>
                  </a:lnTo>
                  <a:lnTo>
                    <a:pt x="215" y="660"/>
                  </a:lnTo>
                  <a:lnTo>
                    <a:pt x="207" y="664"/>
                  </a:lnTo>
                  <a:lnTo>
                    <a:pt x="207" y="664"/>
                  </a:lnTo>
                  <a:lnTo>
                    <a:pt x="120" y="684"/>
                  </a:lnTo>
                  <a:lnTo>
                    <a:pt x="76" y="696"/>
                  </a:lnTo>
                  <a:lnTo>
                    <a:pt x="32" y="708"/>
                  </a:lnTo>
                  <a:lnTo>
                    <a:pt x="32" y="708"/>
                  </a:lnTo>
                  <a:lnTo>
                    <a:pt x="22" y="714"/>
                  </a:lnTo>
                  <a:lnTo>
                    <a:pt x="12" y="724"/>
                  </a:lnTo>
                  <a:lnTo>
                    <a:pt x="4" y="734"/>
                  </a:lnTo>
                  <a:lnTo>
                    <a:pt x="2" y="740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2" y="784"/>
                  </a:lnTo>
                  <a:lnTo>
                    <a:pt x="4" y="823"/>
                  </a:lnTo>
                  <a:lnTo>
                    <a:pt x="8" y="863"/>
                  </a:lnTo>
                  <a:lnTo>
                    <a:pt x="12" y="901"/>
                  </a:lnTo>
                  <a:lnTo>
                    <a:pt x="12" y="901"/>
                  </a:lnTo>
                  <a:lnTo>
                    <a:pt x="14" y="909"/>
                  </a:lnTo>
                  <a:lnTo>
                    <a:pt x="16" y="915"/>
                  </a:lnTo>
                  <a:lnTo>
                    <a:pt x="26" y="927"/>
                  </a:lnTo>
                  <a:lnTo>
                    <a:pt x="46" y="949"/>
                  </a:lnTo>
                  <a:lnTo>
                    <a:pt x="46" y="949"/>
                  </a:lnTo>
                  <a:lnTo>
                    <a:pt x="68" y="972"/>
                  </a:lnTo>
                  <a:lnTo>
                    <a:pt x="90" y="996"/>
                  </a:lnTo>
                  <a:lnTo>
                    <a:pt x="108" y="1022"/>
                  </a:lnTo>
                  <a:lnTo>
                    <a:pt x="116" y="1034"/>
                  </a:lnTo>
                  <a:lnTo>
                    <a:pt x="122" y="1048"/>
                  </a:lnTo>
                  <a:lnTo>
                    <a:pt x="122" y="1048"/>
                  </a:lnTo>
                  <a:lnTo>
                    <a:pt x="132" y="1070"/>
                  </a:lnTo>
                  <a:lnTo>
                    <a:pt x="144" y="1092"/>
                  </a:lnTo>
                  <a:lnTo>
                    <a:pt x="156" y="1110"/>
                  </a:lnTo>
                  <a:lnTo>
                    <a:pt x="171" y="1127"/>
                  </a:lnTo>
                  <a:lnTo>
                    <a:pt x="189" y="1141"/>
                  </a:lnTo>
                  <a:lnTo>
                    <a:pt x="207" y="1153"/>
                  </a:lnTo>
                  <a:lnTo>
                    <a:pt x="229" y="1161"/>
                  </a:lnTo>
                  <a:lnTo>
                    <a:pt x="253" y="1167"/>
                  </a:lnTo>
                  <a:lnTo>
                    <a:pt x="253" y="1167"/>
                  </a:lnTo>
                  <a:lnTo>
                    <a:pt x="285" y="1169"/>
                  </a:lnTo>
                  <a:lnTo>
                    <a:pt x="299" y="1171"/>
                  </a:lnTo>
                  <a:lnTo>
                    <a:pt x="305" y="1173"/>
                  </a:lnTo>
                  <a:lnTo>
                    <a:pt x="307" y="1177"/>
                  </a:lnTo>
                  <a:lnTo>
                    <a:pt x="307" y="1177"/>
                  </a:lnTo>
                  <a:lnTo>
                    <a:pt x="315" y="1191"/>
                  </a:lnTo>
                  <a:lnTo>
                    <a:pt x="324" y="1201"/>
                  </a:lnTo>
                  <a:lnTo>
                    <a:pt x="334" y="1209"/>
                  </a:lnTo>
                  <a:lnTo>
                    <a:pt x="346" y="1211"/>
                  </a:lnTo>
                  <a:lnTo>
                    <a:pt x="358" y="1213"/>
                  </a:lnTo>
                  <a:lnTo>
                    <a:pt x="370" y="1215"/>
                  </a:lnTo>
                  <a:lnTo>
                    <a:pt x="394" y="1217"/>
                  </a:lnTo>
                  <a:lnTo>
                    <a:pt x="394" y="1217"/>
                  </a:lnTo>
                  <a:lnTo>
                    <a:pt x="420" y="1265"/>
                  </a:lnTo>
                  <a:lnTo>
                    <a:pt x="432" y="1289"/>
                  </a:lnTo>
                  <a:lnTo>
                    <a:pt x="442" y="1312"/>
                  </a:lnTo>
                  <a:lnTo>
                    <a:pt x="442" y="1312"/>
                  </a:lnTo>
                  <a:lnTo>
                    <a:pt x="444" y="1322"/>
                  </a:lnTo>
                  <a:lnTo>
                    <a:pt x="444" y="1334"/>
                  </a:lnTo>
                  <a:lnTo>
                    <a:pt x="440" y="1344"/>
                  </a:lnTo>
                  <a:lnTo>
                    <a:pt x="436" y="1354"/>
                  </a:lnTo>
                  <a:lnTo>
                    <a:pt x="436" y="1354"/>
                  </a:lnTo>
                  <a:lnTo>
                    <a:pt x="422" y="1374"/>
                  </a:lnTo>
                  <a:lnTo>
                    <a:pt x="418" y="1384"/>
                  </a:lnTo>
                  <a:lnTo>
                    <a:pt x="414" y="1394"/>
                  </a:lnTo>
                  <a:lnTo>
                    <a:pt x="414" y="1404"/>
                  </a:lnTo>
                  <a:lnTo>
                    <a:pt x="416" y="1414"/>
                  </a:lnTo>
                  <a:lnTo>
                    <a:pt x="420" y="1424"/>
                  </a:lnTo>
                  <a:lnTo>
                    <a:pt x="430" y="1434"/>
                  </a:lnTo>
                  <a:lnTo>
                    <a:pt x="430" y="1434"/>
                  </a:lnTo>
                  <a:lnTo>
                    <a:pt x="454" y="1452"/>
                  </a:lnTo>
                  <a:lnTo>
                    <a:pt x="476" y="1467"/>
                  </a:lnTo>
                  <a:lnTo>
                    <a:pt x="499" y="1483"/>
                  </a:lnTo>
                  <a:lnTo>
                    <a:pt x="523" y="1497"/>
                  </a:lnTo>
                  <a:lnTo>
                    <a:pt x="549" y="1507"/>
                  </a:lnTo>
                  <a:lnTo>
                    <a:pt x="577" y="1515"/>
                  </a:lnTo>
                  <a:lnTo>
                    <a:pt x="605" y="1521"/>
                  </a:lnTo>
                  <a:lnTo>
                    <a:pt x="635" y="1523"/>
                  </a:lnTo>
                  <a:lnTo>
                    <a:pt x="635" y="1523"/>
                  </a:lnTo>
                  <a:lnTo>
                    <a:pt x="641" y="1523"/>
                  </a:lnTo>
                  <a:lnTo>
                    <a:pt x="641" y="1523"/>
                  </a:lnTo>
                  <a:lnTo>
                    <a:pt x="643" y="1523"/>
                  </a:lnTo>
                  <a:lnTo>
                    <a:pt x="643" y="1523"/>
                  </a:lnTo>
                  <a:lnTo>
                    <a:pt x="658" y="1525"/>
                  </a:lnTo>
                  <a:lnTo>
                    <a:pt x="674" y="1531"/>
                  </a:lnTo>
                  <a:lnTo>
                    <a:pt x="692" y="1537"/>
                  </a:lnTo>
                  <a:lnTo>
                    <a:pt x="708" y="1541"/>
                  </a:lnTo>
                  <a:lnTo>
                    <a:pt x="708" y="1541"/>
                  </a:lnTo>
                  <a:lnTo>
                    <a:pt x="726" y="1541"/>
                  </a:lnTo>
                  <a:lnTo>
                    <a:pt x="726" y="1541"/>
                  </a:lnTo>
                  <a:lnTo>
                    <a:pt x="740" y="1541"/>
                  </a:lnTo>
                  <a:lnTo>
                    <a:pt x="746" y="1539"/>
                  </a:lnTo>
                  <a:lnTo>
                    <a:pt x="752" y="1535"/>
                  </a:lnTo>
                  <a:lnTo>
                    <a:pt x="752" y="1535"/>
                  </a:lnTo>
                  <a:lnTo>
                    <a:pt x="768" y="1519"/>
                  </a:lnTo>
                  <a:lnTo>
                    <a:pt x="782" y="1501"/>
                  </a:lnTo>
                  <a:lnTo>
                    <a:pt x="794" y="1481"/>
                  </a:lnTo>
                  <a:lnTo>
                    <a:pt x="800" y="1473"/>
                  </a:lnTo>
                  <a:lnTo>
                    <a:pt x="804" y="1463"/>
                  </a:lnTo>
                  <a:lnTo>
                    <a:pt x="804" y="1463"/>
                  </a:lnTo>
                  <a:lnTo>
                    <a:pt x="816" y="1432"/>
                  </a:lnTo>
                  <a:lnTo>
                    <a:pt x="829" y="1404"/>
                  </a:lnTo>
                  <a:lnTo>
                    <a:pt x="847" y="1380"/>
                  </a:lnTo>
                  <a:lnTo>
                    <a:pt x="867" y="1358"/>
                  </a:lnTo>
                  <a:lnTo>
                    <a:pt x="889" y="1340"/>
                  </a:lnTo>
                  <a:lnTo>
                    <a:pt x="915" y="1324"/>
                  </a:lnTo>
                  <a:lnTo>
                    <a:pt x="941" y="1308"/>
                  </a:lnTo>
                  <a:lnTo>
                    <a:pt x="969" y="1296"/>
                  </a:lnTo>
                  <a:lnTo>
                    <a:pt x="969" y="1296"/>
                  </a:lnTo>
                  <a:lnTo>
                    <a:pt x="994" y="1285"/>
                  </a:lnTo>
                  <a:lnTo>
                    <a:pt x="1014" y="1269"/>
                  </a:lnTo>
                  <a:lnTo>
                    <a:pt x="1028" y="1253"/>
                  </a:lnTo>
                  <a:lnTo>
                    <a:pt x="1040" y="1235"/>
                  </a:lnTo>
                  <a:lnTo>
                    <a:pt x="1048" y="1215"/>
                  </a:lnTo>
                  <a:lnTo>
                    <a:pt x="1052" y="1193"/>
                  </a:lnTo>
                  <a:lnTo>
                    <a:pt x="1052" y="1171"/>
                  </a:lnTo>
                  <a:lnTo>
                    <a:pt x="1052" y="1145"/>
                  </a:lnTo>
                  <a:lnTo>
                    <a:pt x="1052" y="1145"/>
                  </a:lnTo>
                  <a:lnTo>
                    <a:pt x="1050" y="1118"/>
                  </a:lnTo>
                  <a:lnTo>
                    <a:pt x="1046" y="1088"/>
                  </a:lnTo>
                  <a:lnTo>
                    <a:pt x="1036" y="1032"/>
                  </a:lnTo>
                  <a:lnTo>
                    <a:pt x="1022" y="976"/>
                  </a:lnTo>
                  <a:lnTo>
                    <a:pt x="1006" y="921"/>
                  </a:lnTo>
                  <a:lnTo>
                    <a:pt x="987" y="865"/>
                  </a:lnTo>
                  <a:lnTo>
                    <a:pt x="967" y="811"/>
                  </a:lnTo>
                  <a:lnTo>
                    <a:pt x="925" y="704"/>
                  </a:lnTo>
                  <a:lnTo>
                    <a:pt x="925" y="704"/>
                  </a:lnTo>
                  <a:lnTo>
                    <a:pt x="895" y="632"/>
                  </a:lnTo>
                  <a:lnTo>
                    <a:pt x="867" y="563"/>
                  </a:lnTo>
                  <a:lnTo>
                    <a:pt x="853" y="525"/>
                  </a:lnTo>
                  <a:lnTo>
                    <a:pt x="843" y="489"/>
                  </a:lnTo>
                  <a:lnTo>
                    <a:pt x="837" y="450"/>
                  </a:lnTo>
                  <a:lnTo>
                    <a:pt x="833" y="410"/>
                  </a:lnTo>
                  <a:lnTo>
                    <a:pt x="833" y="410"/>
                  </a:lnTo>
                  <a:lnTo>
                    <a:pt x="831" y="384"/>
                  </a:lnTo>
                  <a:lnTo>
                    <a:pt x="827" y="356"/>
                  </a:lnTo>
                  <a:lnTo>
                    <a:pt x="820" y="330"/>
                  </a:lnTo>
                  <a:lnTo>
                    <a:pt x="814" y="302"/>
                  </a:lnTo>
                  <a:lnTo>
                    <a:pt x="798" y="249"/>
                  </a:lnTo>
                  <a:lnTo>
                    <a:pt x="790" y="221"/>
                  </a:lnTo>
                  <a:lnTo>
                    <a:pt x="786" y="193"/>
                  </a:lnTo>
                  <a:lnTo>
                    <a:pt x="786" y="193"/>
                  </a:lnTo>
                  <a:lnTo>
                    <a:pt x="784" y="181"/>
                  </a:lnTo>
                  <a:lnTo>
                    <a:pt x="778" y="169"/>
                  </a:lnTo>
                  <a:lnTo>
                    <a:pt x="772" y="155"/>
                  </a:lnTo>
                  <a:lnTo>
                    <a:pt x="764" y="143"/>
                  </a:lnTo>
                  <a:lnTo>
                    <a:pt x="746" y="122"/>
                  </a:lnTo>
                  <a:lnTo>
                    <a:pt x="724" y="102"/>
                  </a:lnTo>
                  <a:lnTo>
                    <a:pt x="724" y="102"/>
                  </a:lnTo>
                  <a:lnTo>
                    <a:pt x="686" y="76"/>
                  </a:lnTo>
                  <a:lnTo>
                    <a:pt x="645" y="52"/>
                  </a:lnTo>
                  <a:lnTo>
                    <a:pt x="603" y="28"/>
                  </a:lnTo>
                  <a:lnTo>
                    <a:pt x="561" y="8"/>
                  </a:lnTo>
                  <a:lnTo>
                    <a:pt x="561" y="8"/>
                  </a:lnTo>
                  <a:lnTo>
                    <a:pt x="543" y="2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05" y="2"/>
                  </a:lnTo>
                  <a:lnTo>
                    <a:pt x="497" y="4"/>
                  </a:lnTo>
                  <a:lnTo>
                    <a:pt x="493" y="6"/>
                  </a:lnTo>
                  <a:lnTo>
                    <a:pt x="493" y="6"/>
                  </a:lnTo>
                  <a:lnTo>
                    <a:pt x="462" y="36"/>
                  </a:lnTo>
                  <a:lnTo>
                    <a:pt x="430" y="68"/>
                  </a:lnTo>
                  <a:lnTo>
                    <a:pt x="376" y="128"/>
                  </a:lnTo>
                  <a:lnTo>
                    <a:pt x="376" y="1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1" name="Freeform 11"/>
            <p:cNvSpPr>
              <a:spLocks/>
            </p:cNvSpPr>
            <p:nvPr/>
          </p:nvSpPr>
          <p:spPr bwMode="auto">
            <a:xfrm>
              <a:off x="6943199" y="2847056"/>
              <a:ext cx="229142" cy="211532"/>
            </a:xfrm>
            <a:custGeom>
              <a:avLst/>
              <a:gdLst>
                <a:gd name="T0" fmla="*/ 1359 w 1383"/>
                <a:gd name="T1" fmla="*/ 341 h 1290"/>
                <a:gd name="T2" fmla="*/ 1296 w 1383"/>
                <a:gd name="T3" fmla="*/ 316 h 1290"/>
                <a:gd name="T4" fmla="*/ 1270 w 1383"/>
                <a:gd name="T5" fmla="*/ 256 h 1290"/>
                <a:gd name="T6" fmla="*/ 1238 w 1383"/>
                <a:gd name="T7" fmla="*/ 202 h 1290"/>
                <a:gd name="T8" fmla="*/ 1173 w 1383"/>
                <a:gd name="T9" fmla="*/ 228 h 1290"/>
                <a:gd name="T10" fmla="*/ 1033 w 1383"/>
                <a:gd name="T11" fmla="*/ 230 h 1290"/>
                <a:gd name="T12" fmla="*/ 890 w 1383"/>
                <a:gd name="T13" fmla="*/ 139 h 1290"/>
                <a:gd name="T14" fmla="*/ 833 w 1383"/>
                <a:gd name="T15" fmla="*/ 53 h 1290"/>
                <a:gd name="T16" fmla="*/ 751 w 1383"/>
                <a:gd name="T17" fmla="*/ 79 h 1290"/>
                <a:gd name="T18" fmla="*/ 715 w 1383"/>
                <a:gd name="T19" fmla="*/ 103 h 1290"/>
                <a:gd name="T20" fmla="*/ 709 w 1383"/>
                <a:gd name="T21" fmla="*/ 105 h 1290"/>
                <a:gd name="T22" fmla="*/ 678 w 1383"/>
                <a:gd name="T23" fmla="*/ 85 h 1290"/>
                <a:gd name="T24" fmla="*/ 656 w 1383"/>
                <a:gd name="T25" fmla="*/ 47 h 1290"/>
                <a:gd name="T26" fmla="*/ 580 w 1383"/>
                <a:gd name="T27" fmla="*/ 41 h 1290"/>
                <a:gd name="T28" fmla="*/ 516 w 1383"/>
                <a:gd name="T29" fmla="*/ 117 h 1290"/>
                <a:gd name="T30" fmla="*/ 463 w 1383"/>
                <a:gd name="T31" fmla="*/ 204 h 1290"/>
                <a:gd name="T32" fmla="*/ 405 w 1383"/>
                <a:gd name="T33" fmla="*/ 262 h 1290"/>
                <a:gd name="T34" fmla="*/ 330 w 1383"/>
                <a:gd name="T35" fmla="*/ 250 h 1290"/>
                <a:gd name="T36" fmla="*/ 302 w 1383"/>
                <a:gd name="T37" fmla="*/ 234 h 1290"/>
                <a:gd name="T38" fmla="*/ 254 w 1383"/>
                <a:gd name="T39" fmla="*/ 302 h 1290"/>
                <a:gd name="T40" fmla="*/ 182 w 1383"/>
                <a:gd name="T41" fmla="*/ 306 h 1290"/>
                <a:gd name="T42" fmla="*/ 119 w 1383"/>
                <a:gd name="T43" fmla="*/ 306 h 1290"/>
                <a:gd name="T44" fmla="*/ 121 w 1383"/>
                <a:gd name="T45" fmla="*/ 355 h 1290"/>
                <a:gd name="T46" fmla="*/ 103 w 1383"/>
                <a:gd name="T47" fmla="*/ 447 h 1290"/>
                <a:gd name="T48" fmla="*/ 23 w 1383"/>
                <a:gd name="T49" fmla="*/ 681 h 1290"/>
                <a:gd name="T50" fmla="*/ 53 w 1383"/>
                <a:gd name="T51" fmla="*/ 660 h 1290"/>
                <a:gd name="T52" fmla="*/ 69 w 1383"/>
                <a:gd name="T53" fmla="*/ 602 h 1290"/>
                <a:gd name="T54" fmla="*/ 107 w 1383"/>
                <a:gd name="T55" fmla="*/ 582 h 1290"/>
                <a:gd name="T56" fmla="*/ 188 w 1383"/>
                <a:gd name="T57" fmla="*/ 604 h 1290"/>
                <a:gd name="T58" fmla="*/ 204 w 1383"/>
                <a:gd name="T59" fmla="*/ 606 h 1290"/>
                <a:gd name="T60" fmla="*/ 236 w 1383"/>
                <a:gd name="T61" fmla="*/ 660 h 1290"/>
                <a:gd name="T62" fmla="*/ 298 w 1383"/>
                <a:gd name="T63" fmla="*/ 739 h 1290"/>
                <a:gd name="T64" fmla="*/ 427 w 1383"/>
                <a:gd name="T65" fmla="*/ 787 h 1290"/>
                <a:gd name="T66" fmla="*/ 487 w 1383"/>
                <a:gd name="T67" fmla="*/ 829 h 1290"/>
                <a:gd name="T68" fmla="*/ 570 w 1383"/>
                <a:gd name="T69" fmla="*/ 864 h 1290"/>
                <a:gd name="T70" fmla="*/ 630 w 1383"/>
                <a:gd name="T71" fmla="*/ 856 h 1290"/>
                <a:gd name="T72" fmla="*/ 676 w 1383"/>
                <a:gd name="T73" fmla="*/ 852 h 1290"/>
                <a:gd name="T74" fmla="*/ 721 w 1383"/>
                <a:gd name="T75" fmla="*/ 890 h 1290"/>
                <a:gd name="T76" fmla="*/ 727 w 1383"/>
                <a:gd name="T77" fmla="*/ 962 h 1290"/>
                <a:gd name="T78" fmla="*/ 672 w 1383"/>
                <a:gd name="T79" fmla="*/ 1013 h 1290"/>
                <a:gd name="T80" fmla="*/ 691 w 1383"/>
                <a:gd name="T81" fmla="*/ 1081 h 1290"/>
                <a:gd name="T82" fmla="*/ 785 w 1383"/>
                <a:gd name="T83" fmla="*/ 1196 h 1290"/>
                <a:gd name="T84" fmla="*/ 819 w 1383"/>
                <a:gd name="T85" fmla="*/ 1270 h 1290"/>
                <a:gd name="T86" fmla="*/ 980 w 1383"/>
                <a:gd name="T87" fmla="*/ 1149 h 1290"/>
                <a:gd name="T88" fmla="*/ 936 w 1383"/>
                <a:gd name="T89" fmla="*/ 1069 h 1290"/>
                <a:gd name="T90" fmla="*/ 970 w 1383"/>
                <a:gd name="T91" fmla="*/ 1002 h 1290"/>
                <a:gd name="T92" fmla="*/ 1109 w 1383"/>
                <a:gd name="T93" fmla="*/ 840 h 1290"/>
                <a:gd name="T94" fmla="*/ 1151 w 1383"/>
                <a:gd name="T95" fmla="*/ 735 h 1290"/>
                <a:gd name="T96" fmla="*/ 1224 w 1383"/>
                <a:gd name="T97" fmla="*/ 644 h 1290"/>
                <a:gd name="T98" fmla="*/ 1286 w 1383"/>
                <a:gd name="T99" fmla="*/ 554 h 1290"/>
                <a:gd name="T100" fmla="*/ 1284 w 1383"/>
                <a:gd name="T101" fmla="*/ 516 h 1290"/>
                <a:gd name="T102" fmla="*/ 1322 w 1383"/>
                <a:gd name="T103" fmla="*/ 483 h 1290"/>
                <a:gd name="T104" fmla="*/ 1381 w 1383"/>
                <a:gd name="T105" fmla="*/ 467 h 1290"/>
                <a:gd name="T106" fmla="*/ 1375 w 1383"/>
                <a:gd name="T107" fmla="*/ 385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3" h="1290">
                  <a:moveTo>
                    <a:pt x="1375" y="385"/>
                  </a:moveTo>
                  <a:lnTo>
                    <a:pt x="1375" y="385"/>
                  </a:lnTo>
                  <a:lnTo>
                    <a:pt x="1373" y="371"/>
                  </a:lnTo>
                  <a:lnTo>
                    <a:pt x="1369" y="359"/>
                  </a:lnTo>
                  <a:lnTo>
                    <a:pt x="1365" y="349"/>
                  </a:lnTo>
                  <a:lnTo>
                    <a:pt x="1359" y="341"/>
                  </a:lnTo>
                  <a:lnTo>
                    <a:pt x="1351" y="336"/>
                  </a:lnTo>
                  <a:lnTo>
                    <a:pt x="1342" y="330"/>
                  </a:lnTo>
                  <a:lnTo>
                    <a:pt x="1330" y="326"/>
                  </a:lnTo>
                  <a:lnTo>
                    <a:pt x="1318" y="322"/>
                  </a:lnTo>
                  <a:lnTo>
                    <a:pt x="1318" y="322"/>
                  </a:lnTo>
                  <a:lnTo>
                    <a:pt x="1296" y="316"/>
                  </a:lnTo>
                  <a:lnTo>
                    <a:pt x="1282" y="310"/>
                  </a:lnTo>
                  <a:lnTo>
                    <a:pt x="1270" y="304"/>
                  </a:lnTo>
                  <a:lnTo>
                    <a:pt x="1264" y="296"/>
                  </a:lnTo>
                  <a:lnTo>
                    <a:pt x="1262" y="284"/>
                  </a:lnTo>
                  <a:lnTo>
                    <a:pt x="1264" y="272"/>
                  </a:lnTo>
                  <a:lnTo>
                    <a:pt x="1270" y="256"/>
                  </a:lnTo>
                  <a:lnTo>
                    <a:pt x="1280" y="236"/>
                  </a:lnTo>
                  <a:lnTo>
                    <a:pt x="1280" y="236"/>
                  </a:lnTo>
                  <a:lnTo>
                    <a:pt x="1266" y="220"/>
                  </a:lnTo>
                  <a:lnTo>
                    <a:pt x="1256" y="210"/>
                  </a:lnTo>
                  <a:lnTo>
                    <a:pt x="1248" y="204"/>
                  </a:lnTo>
                  <a:lnTo>
                    <a:pt x="1238" y="202"/>
                  </a:lnTo>
                  <a:lnTo>
                    <a:pt x="1238" y="202"/>
                  </a:lnTo>
                  <a:lnTo>
                    <a:pt x="1230" y="202"/>
                  </a:lnTo>
                  <a:lnTo>
                    <a:pt x="1222" y="206"/>
                  </a:lnTo>
                  <a:lnTo>
                    <a:pt x="1194" y="218"/>
                  </a:lnTo>
                  <a:lnTo>
                    <a:pt x="1194" y="218"/>
                  </a:lnTo>
                  <a:lnTo>
                    <a:pt x="1173" y="228"/>
                  </a:lnTo>
                  <a:lnTo>
                    <a:pt x="1151" y="234"/>
                  </a:lnTo>
                  <a:lnTo>
                    <a:pt x="1127" y="238"/>
                  </a:lnTo>
                  <a:lnTo>
                    <a:pt x="1103" y="238"/>
                  </a:lnTo>
                  <a:lnTo>
                    <a:pt x="1103" y="238"/>
                  </a:lnTo>
                  <a:lnTo>
                    <a:pt x="1067" y="236"/>
                  </a:lnTo>
                  <a:lnTo>
                    <a:pt x="1033" y="230"/>
                  </a:lnTo>
                  <a:lnTo>
                    <a:pt x="1000" y="218"/>
                  </a:lnTo>
                  <a:lnTo>
                    <a:pt x="970" y="204"/>
                  </a:lnTo>
                  <a:lnTo>
                    <a:pt x="940" y="184"/>
                  </a:lnTo>
                  <a:lnTo>
                    <a:pt x="912" y="163"/>
                  </a:lnTo>
                  <a:lnTo>
                    <a:pt x="902" y="151"/>
                  </a:lnTo>
                  <a:lnTo>
                    <a:pt x="890" y="139"/>
                  </a:lnTo>
                  <a:lnTo>
                    <a:pt x="880" y="125"/>
                  </a:lnTo>
                  <a:lnTo>
                    <a:pt x="872" y="111"/>
                  </a:lnTo>
                  <a:lnTo>
                    <a:pt x="872" y="111"/>
                  </a:lnTo>
                  <a:lnTo>
                    <a:pt x="862" y="95"/>
                  </a:lnTo>
                  <a:lnTo>
                    <a:pt x="854" y="81"/>
                  </a:lnTo>
                  <a:lnTo>
                    <a:pt x="833" y="53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75" y="23"/>
                  </a:lnTo>
                  <a:lnTo>
                    <a:pt x="765" y="47"/>
                  </a:lnTo>
                  <a:lnTo>
                    <a:pt x="765" y="47"/>
                  </a:lnTo>
                  <a:lnTo>
                    <a:pt x="751" y="79"/>
                  </a:lnTo>
                  <a:lnTo>
                    <a:pt x="751" y="79"/>
                  </a:lnTo>
                  <a:lnTo>
                    <a:pt x="745" y="89"/>
                  </a:lnTo>
                  <a:lnTo>
                    <a:pt x="737" y="95"/>
                  </a:lnTo>
                  <a:lnTo>
                    <a:pt x="727" y="101"/>
                  </a:lnTo>
                  <a:lnTo>
                    <a:pt x="715" y="103"/>
                  </a:lnTo>
                  <a:lnTo>
                    <a:pt x="715" y="103"/>
                  </a:lnTo>
                  <a:lnTo>
                    <a:pt x="713" y="103"/>
                  </a:lnTo>
                  <a:lnTo>
                    <a:pt x="713" y="103"/>
                  </a:lnTo>
                  <a:lnTo>
                    <a:pt x="711" y="103"/>
                  </a:lnTo>
                  <a:lnTo>
                    <a:pt x="711" y="103"/>
                  </a:lnTo>
                  <a:lnTo>
                    <a:pt x="709" y="105"/>
                  </a:lnTo>
                  <a:lnTo>
                    <a:pt x="709" y="105"/>
                  </a:lnTo>
                  <a:lnTo>
                    <a:pt x="693" y="101"/>
                  </a:lnTo>
                  <a:lnTo>
                    <a:pt x="693" y="101"/>
                  </a:lnTo>
                  <a:lnTo>
                    <a:pt x="693" y="99"/>
                  </a:lnTo>
                  <a:lnTo>
                    <a:pt x="693" y="99"/>
                  </a:lnTo>
                  <a:lnTo>
                    <a:pt x="685" y="93"/>
                  </a:lnTo>
                  <a:lnTo>
                    <a:pt x="678" y="85"/>
                  </a:lnTo>
                  <a:lnTo>
                    <a:pt x="678" y="85"/>
                  </a:lnTo>
                  <a:lnTo>
                    <a:pt x="668" y="69"/>
                  </a:lnTo>
                  <a:lnTo>
                    <a:pt x="668" y="69"/>
                  </a:lnTo>
                  <a:lnTo>
                    <a:pt x="662" y="57"/>
                  </a:lnTo>
                  <a:lnTo>
                    <a:pt x="656" y="47"/>
                  </a:lnTo>
                  <a:lnTo>
                    <a:pt x="656" y="47"/>
                  </a:lnTo>
                  <a:lnTo>
                    <a:pt x="646" y="17"/>
                  </a:lnTo>
                  <a:lnTo>
                    <a:pt x="646" y="17"/>
                  </a:lnTo>
                  <a:lnTo>
                    <a:pt x="620" y="27"/>
                  </a:lnTo>
                  <a:lnTo>
                    <a:pt x="620" y="27"/>
                  </a:lnTo>
                  <a:lnTo>
                    <a:pt x="598" y="33"/>
                  </a:lnTo>
                  <a:lnTo>
                    <a:pt x="580" y="41"/>
                  </a:lnTo>
                  <a:lnTo>
                    <a:pt x="564" y="51"/>
                  </a:lnTo>
                  <a:lnTo>
                    <a:pt x="552" y="59"/>
                  </a:lnTo>
                  <a:lnTo>
                    <a:pt x="540" y="71"/>
                  </a:lnTo>
                  <a:lnTo>
                    <a:pt x="530" y="83"/>
                  </a:lnTo>
                  <a:lnTo>
                    <a:pt x="522" y="99"/>
                  </a:lnTo>
                  <a:lnTo>
                    <a:pt x="516" y="117"/>
                  </a:lnTo>
                  <a:lnTo>
                    <a:pt x="516" y="117"/>
                  </a:lnTo>
                  <a:lnTo>
                    <a:pt x="511" y="133"/>
                  </a:lnTo>
                  <a:lnTo>
                    <a:pt x="505" y="149"/>
                  </a:lnTo>
                  <a:lnTo>
                    <a:pt x="495" y="165"/>
                  </a:lnTo>
                  <a:lnTo>
                    <a:pt x="485" y="178"/>
                  </a:lnTo>
                  <a:lnTo>
                    <a:pt x="463" y="204"/>
                  </a:lnTo>
                  <a:lnTo>
                    <a:pt x="441" y="228"/>
                  </a:lnTo>
                  <a:lnTo>
                    <a:pt x="441" y="228"/>
                  </a:lnTo>
                  <a:lnTo>
                    <a:pt x="419" y="252"/>
                  </a:lnTo>
                  <a:lnTo>
                    <a:pt x="419" y="252"/>
                  </a:lnTo>
                  <a:lnTo>
                    <a:pt x="413" y="256"/>
                  </a:lnTo>
                  <a:lnTo>
                    <a:pt x="405" y="262"/>
                  </a:lnTo>
                  <a:lnTo>
                    <a:pt x="395" y="266"/>
                  </a:lnTo>
                  <a:lnTo>
                    <a:pt x="383" y="266"/>
                  </a:lnTo>
                  <a:lnTo>
                    <a:pt x="383" y="266"/>
                  </a:lnTo>
                  <a:lnTo>
                    <a:pt x="367" y="266"/>
                  </a:lnTo>
                  <a:lnTo>
                    <a:pt x="347" y="260"/>
                  </a:lnTo>
                  <a:lnTo>
                    <a:pt x="330" y="250"/>
                  </a:lnTo>
                  <a:lnTo>
                    <a:pt x="320" y="244"/>
                  </a:lnTo>
                  <a:lnTo>
                    <a:pt x="312" y="238"/>
                  </a:lnTo>
                  <a:lnTo>
                    <a:pt x="312" y="238"/>
                  </a:lnTo>
                  <a:lnTo>
                    <a:pt x="306" y="230"/>
                  </a:lnTo>
                  <a:lnTo>
                    <a:pt x="306" y="230"/>
                  </a:lnTo>
                  <a:lnTo>
                    <a:pt x="302" y="234"/>
                  </a:lnTo>
                  <a:lnTo>
                    <a:pt x="302" y="234"/>
                  </a:lnTo>
                  <a:lnTo>
                    <a:pt x="292" y="260"/>
                  </a:lnTo>
                  <a:lnTo>
                    <a:pt x="286" y="272"/>
                  </a:lnTo>
                  <a:lnTo>
                    <a:pt x="276" y="284"/>
                  </a:lnTo>
                  <a:lnTo>
                    <a:pt x="266" y="294"/>
                  </a:lnTo>
                  <a:lnTo>
                    <a:pt x="254" y="302"/>
                  </a:lnTo>
                  <a:lnTo>
                    <a:pt x="238" y="306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02" y="308"/>
                  </a:lnTo>
                  <a:lnTo>
                    <a:pt x="182" y="306"/>
                  </a:lnTo>
                  <a:lnTo>
                    <a:pt x="182" y="306"/>
                  </a:lnTo>
                  <a:lnTo>
                    <a:pt x="173" y="304"/>
                  </a:lnTo>
                  <a:lnTo>
                    <a:pt x="173" y="304"/>
                  </a:lnTo>
                  <a:lnTo>
                    <a:pt x="149" y="300"/>
                  </a:lnTo>
                  <a:lnTo>
                    <a:pt x="125" y="294"/>
                  </a:lnTo>
                  <a:lnTo>
                    <a:pt x="125" y="294"/>
                  </a:lnTo>
                  <a:lnTo>
                    <a:pt x="119" y="306"/>
                  </a:lnTo>
                  <a:lnTo>
                    <a:pt x="113" y="320"/>
                  </a:lnTo>
                  <a:lnTo>
                    <a:pt x="111" y="332"/>
                  </a:lnTo>
                  <a:lnTo>
                    <a:pt x="111" y="336"/>
                  </a:lnTo>
                  <a:lnTo>
                    <a:pt x="111" y="340"/>
                  </a:lnTo>
                  <a:lnTo>
                    <a:pt x="111" y="340"/>
                  </a:lnTo>
                  <a:lnTo>
                    <a:pt x="121" y="355"/>
                  </a:lnTo>
                  <a:lnTo>
                    <a:pt x="125" y="369"/>
                  </a:lnTo>
                  <a:lnTo>
                    <a:pt x="125" y="383"/>
                  </a:lnTo>
                  <a:lnTo>
                    <a:pt x="125" y="395"/>
                  </a:lnTo>
                  <a:lnTo>
                    <a:pt x="121" y="409"/>
                  </a:lnTo>
                  <a:lnTo>
                    <a:pt x="115" y="421"/>
                  </a:lnTo>
                  <a:lnTo>
                    <a:pt x="103" y="447"/>
                  </a:lnTo>
                  <a:lnTo>
                    <a:pt x="103" y="447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12" y="681"/>
                  </a:lnTo>
                  <a:lnTo>
                    <a:pt x="23" y="681"/>
                  </a:lnTo>
                  <a:lnTo>
                    <a:pt x="23" y="681"/>
                  </a:lnTo>
                  <a:lnTo>
                    <a:pt x="31" y="681"/>
                  </a:lnTo>
                  <a:lnTo>
                    <a:pt x="37" y="679"/>
                  </a:lnTo>
                  <a:lnTo>
                    <a:pt x="41" y="677"/>
                  </a:lnTo>
                  <a:lnTo>
                    <a:pt x="47" y="673"/>
                  </a:lnTo>
                  <a:lnTo>
                    <a:pt x="49" y="668"/>
                  </a:lnTo>
                  <a:lnTo>
                    <a:pt x="53" y="660"/>
                  </a:lnTo>
                  <a:lnTo>
                    <a:pt x="57" y="642"/>
                  </a:lnTo>
                  <a:lnTo>
                    <a:pt x="57" y="642"/>
                  </a:lnTo>
                  <a:lnTo>
                    <a:pt x="57" y="632"/>
                  </a:lnTo>
                  <a:lnTo>
                    <a:pt x="61" y="620"/>
                  </a:lnTo>
                  <a:lnTo>
                    <a:pt x="63" y="610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9" y="592"/>
                  </a:lnTo>
                  <a:lnTo>
                    <a:pt x="89" y="586"/>
                  </a:lnTo>
                  <a:lnTo>
                    <a:pt x="97" y="582"/>
                  </a:lnTo>
                  <a:lnTo>
                    <a:pt x="107" y="582"/>
                  </a:lnTo>
                  <a:lnTo>
                    <a:pt x="107" y="582"/>
                  </a:lnTo>
                  <a:lnTo>
                    <a:pt x="117" y="582"/>
                  </a:lnTo>
                  <a:lnTo>
                    <a:pt x="127" y="586"/>
                  </a:lnTo>
                  <a:lnTo>
                    <a:pt x="149" y="594"/>
                  </a:lnTo>
                  <a:lnTo>
                    <a:pt x="169" y="600"/>
                  </a:lnTo>
                  <a:lnTo>
                    <a:pt x="179" y="604"/>
                  </a:lnTo>
                  <a:lnTo>
                    <a:pt x="188" y="604"/>
                  </a:lnTo>
                  <a:lnTo>
                    <a:pt x="188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204" y="606"/>
                  </a:lnTo>
                  <a:lnTo>
                    <a:pt x="212" y="610"/>
                  </a:lnTo>
                  <a:lnTo>
                    <a:pt x="220" y="616"/>
                  </a:lnTo>
                  <a:lnTo>
                    <a:pt x="224" y="624"/>
                  </a:lnTo>
                  <a:lnTo>
                    <a:pt x="224" y="624"/>
                  </a:lnTo>
                  <a:lnTo>
                    <a:pt x="230" y="642"/>
                  </a:lnTo>
                  <a:lnTo>
                    <a:pt x="236" y="660"/>
                  </a:lnTo>
                  <a:lnTo>
                    <a:pt x="244" y="675"/>
                  </a:lnTo>
                  <a:lnTo>
                    <a:pt x="254" y="691"/>
                  </a:lnTo>
                  <a:lnTo>
                    <a:pt x="264" y="705"/>
                  </a:lnTo>
                  <a:lnTo>
                    <a:pt x="274" y="717"/>
                  </a:lnTo>
                  <a:lnTo>
                    <a:pt x="286" y="729"/>
                  </a:lnTo>
                  <a:lnTo>
                    <a:pt x="298" y="739"/>
                  </a:lnTo>
                  <a:lnTo>
                    <a:pt x="312" y="747"/>
                  </a:lnTo>
                  <a:lnTo>
                    <a:pt x="326" y="755"/>
                  </a:lnTo>
                  <a:lnTo>
                    <a:pt x="357" y="769"/>
                  </a:lnTo>
                  <a:lnTo>
                    <a:pt x="391" y="779"/>
                  </a:lnTo>
                  <a:lnTo>
                    <a:pt x="427" y="787"/>
                  </a:lnTo>
                  <a:lnTo>
                    <a:pt x="427" y="787"/>
                  </a:lnTo>
                  <a:lnTo>
                    <a:pt x="441" y="793"/>
                  </a:lnTo>
                  <a:lnTo>
                    <a:pt x="455" y="799"/>
                  </a:lnTo>
                  <a:lnTo>
                    <a:pt x="467" y="809"/>
                  </a:lnTo>
                  <a:lnTo>
                    <a:pt x="479" y="819"/>
                  </a:lnTo>
                  <a:lnTo>
                    <a:pt x="479" y="819"/>
                  </a:lnTo>
                  <a:lnTo>
                    <a:pt x="487" y="829"/>
                  </a:lnTo>
                  <a:lnTo>
                    <a:pt x="499" y="839"/>
                  </a:lnTo>
                  <a:lnTo>
                    <a:pt x="512" y="846"/>
                  </a:lnTo>
                  <a:lnTo>
                    <a:pt x="526" y="852"/>
                  </a:lnTo>
                  <a:lnTo>
                    <a:pt x="540" y="858"/>
                  </a:lnTo>
                  <a:lnTo>
                    <a:pt x="554" y="862"/>
                  </a:lnTo>
                  <a:lnTo>
                    <a:pt x="570" y="864"/>
                  </a:lnTo>
                  <a:lnTo>
                    <a:pt x="586" y="866"/>
                  </a:lnTo>
                  <a:lnTo>
                    <a:pt x="586" y="866"/>
                  </a:lnTo>
                  <a:lnTo>
                    <a:pt x="596" y="864"/>
                  </a:lnTo>
                  <a:lnTo>
                    <a:pt x="608" y="862"/>
                  </a:lnTo>
                  <a:lnTo>
                    <a:pt x="620" y="860"/>
                  </a:lnTo>
                  <a:lnTo>
                    <a:pt x="630" y="856"/>
                  </a:lnTo>
                  <a:lnTo>
                    <a:pt x="630" y="856"/>
                  </a:lnTo>
                  <a:lnTo>
                    <a:pt x="642" y="850"/>
                  </a:lnTo>
                  <a:lnTo>
                    <a:pt x="658" y="850"/>
                  </a:lnTo>
                  <a:lnTo>
                    <a:pt x="658" y="850"/>
                  </a:lnTo>
                  <a:lnTo>
                    <a:pt x="666" y="850"/>
                  </a:lnTo>
                  <a:lnTo>
                    <a:pt x="676" y="852"/>
                  </a:lnTo>
                  <a:lnTo>
                    <a:pt x="683" y="856"/>
                  </a:lnTo>
                  <a:lnTo>
                    <a:pt x="693" y="860"/>
                  </a:lnTo>
                  <a:lnTo>
                    <a:pt x="701" y="866"/>
                  </a:lnTo>
                  <a:lnTo>
                    <a:pt x="709" y="874"/>
                  </a:lnTo>
                  <a:lnTo>
                    <a:pt x="715" y="882"/>
                  </a:lnTo>
                  <a:lnTo>
                    <a:pt x="721" y="890"/>
                  </a:lnTo>
                  <a:lnTo>
                    <a:pt x="721" y="890"/>
                  </a:lnTo>
                  <a:lnTo>
                    <a:pt x="727" y="906"/>
                  </a:lnTo>
                  <a:lnTo>
                    <a:pt x="731" y="920"/>
                  </a:lnTo>
                  <a:lnTo>
                    <a:pt x="733" y="936"/>
                  </a:lnTo>
                  <a:lnTo>
                    <a:pt x="731" y="950"/>
                  </a:lnTo>
                  <a:lnTo>
                    <a:pt x="727" y="962"/>
                  </a:lnTo>
                  <a:lnTo>
                    <a:pt x="721" y="976"/>
                  </a:lnTo>
                  <a:lnTo>
                    <a:pt x="713" y="986"/>
                  </a:lnTo>
                  <a:lnTo>
                    <a:pt x="703" y="994"/>
                  </a:lnTo>
                  <a:lnTo>
                    <a:pt x="703" y="994"/>
                  </a:lnTo>
                  <a:lnTo>
                    <a:pt x="685" y="1005"/>
                  </a:lnTo>
                  <a:lnTo>
                    <a:pt x="672" y="1013"/>
                  </a:lnTo>
                  <a:lnTo>
                    <a:pt x="664" y="1023"/>
                  </a:lnTo>
                  <a:lnTo>
                    <a:pt x="660" y="1031"/>
                  </a:lnTo>
                  <a:lnTo>
                    <a:pt x="662" y="1041"/>
                  </a:lnTo>
                  <a:lnTo>
                    <a:pt x="666" y="1051"/>
                  </a:lnTo>
                  <a:lnTo>
                    <a:pt x="676" y="1065"/>
                  </a:lnTo>
                  <a:lnTo>
                    <a:pt x="691" y="1081"/>
                  </a:lnTo>
                  <a:lnTo>
                    <a:pt x="691" y="1081"/>
                  </a:lnTo>
                  <a:lnTo>
                    <a:pt x="725" y="1117"/>
                  </a:lnTo>
                  <a:lnTo>
                    <a:pt x="741" y="1135"/>
                  </a:lnTo>
                  <a:lnTo>
                    <a:pt x="757" y="1155"/>
                  </a:lnTo>
                  <a:lnTo>
                    <a:pt x="771" y="1174"/>
                  </a:lnTo>
                  <a:lnTo>
                    <a:pt x="785" y="1196"/>
                  </a:lnTo>
                  <a:lnTo>
                    <a:pt x="795" y="1220"/>
                  </a:lnTo>
                  <a:lnTo>
                    <a:pt x="803" y="1244"/>
                  </a:lnTo>
                  <a:lnTo>
                    <a:pt x="803" y="1244"/>
                  </a:lnTo>
                  <a:lnTo>
                    <a:pt x="805" y="1252"/>
                  </a:lnTo>
                  <a:lnTo>
                    <a:pt x="809" y="1258"/>
                  </a:lnTo>
                  <a:lnTo>
                    <a:pt x="819" y="1270"/>
                  </a:lnTo>
                  <a:lnTo>
                    <a:pt x="837" y="1290"/>
                  </a:lnTo>
                  <a:lnTo>
                    <a:pt x="837" y="1290"/>
                  </a:lnTo>
                  <a:lnTo>
                    <a:pt x="1013" y="1188"/>
                  </a:lnTo>
                  <a:lnTo>
                    <a:pt x="1013" y="1188"/>
                  </a:lnTo>
                  <a:lnTo>
                    <a:pt x="998" y="1169"/>
                  </a:lnTo>
                  <a:lnTo>
                    <a:pt x="980" y="1149"/>
                  </a:lnTo>
                  <a:lnTo>
                    <a:pt x="980" y="1149"/>
                  </a:lnTo>
                  <a:lnTo>
                    <a:pt x="964" y="1133"/>
                  </a:lnTo>
                  <a:lnTo>
                    <a:pt x="952" y="1117"/>
                  </a:lnTo>
                  <a:lnTo>
                    <a:pt x="942" y="1101"/>
                  </a:lnTo>
                  <a:lnTo>
                    <a:pt x="938" y="1085"/>
                  </a:lnTo>
                  <a:lnTo>
                    <a:pt x="936" y="1069"/>
                  </a:lnTo>
                  <a:lnTo>
                    <a:pt x="940" y="1055"/>
                  </a:lnTo>
                  <a:lnTo>
                    <a:pt x="946" y="1039"/>
                  </a:lnTo>
                  <a:lnTo>
                    <a:pt x="956" y="1025"/>
                  </a:lnTo>
                  <a:lnTo>
                    <a:pt x="956" y="1025"/>
                  </a:lnTo>
                  <a:lnTo>
                    <a:pt x="960" y="1011"/>
                  </a:lnTo>
                  <a:lnTo>
                    <a:pt x="970" y="1002"/>
                  </a:lnTo>
                  <a:lnTo>
                    <a:pt x="970" y="1002"/>
                  </a:lnTo>
                  <a:lnTo>
                    <a:pt x="1023" y="950"/>
                  </a:lnTo>
                  <a:lnTo>
                    <a:pt x="1049" y="924"/>
                  </a:lnTo>
                  <a:lnTo>
                    <a:pt x="1071" y="898"/>
                  </a:lnTo>
                  <a:lnTo>
                    <a:pt x="1091" y="870"/>
                  </a:lnTo>
                  <a:lnTo>
                    <a:pt x="1109" y="840"/>
                  </a:lnTo>
                  <a:lnTo>
                    <a:pt x="1123" y="809"/>
                  </a:lnTo>
                  <a:lnTo>
                    <a:pt x="1133" y="773"/>
                  </a:lnTo>
                  <a:lnTo>
                    <a:pt x="1133" y="773"/>
                  </a:lnTo>
                  <a:lnTo>
                    <a:pt x="1135" y="763"/>
                  </a:lnTo>
                  <a:lnTo>
                    <a:pt x="1139" y="753"/>
                  </a:lnTo>
                  <a:lnTo>
                    <a:pt x="1151" y="735"/>
                  </a:lnTo>
                  <a:lnTo>
                    <a:pt x="1163" y="719"/>
                  </a:lnTo>
                  <a:lnTo>
                    <a:pt x="1177" y="703"/>
                  </a:lnTo>
                  <a:lnTo>
                    <a:pt x="1177" y="703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224" y="644"/>
                  </a:lnTo>
                  <a:lnTo>
                    <a:pt x="1224" y="644"/>
                  </a:lnTo>
                  <a:lnTo>
                    <a:pt x="1262" y="594"/>
                  </a:lnTo>
                  <a:lnTo>
                    <a:pt x="1262" y="594"/>
                  </a:lnTo>
                  <a:lnTo>
                    <a:pt x="1288" y="558"/>
                  </a:lnTo>
                  <a:lnTo>
                    <a:pt x="1288" y="558"/>
                  </a:lnTo>
                  <a:lnTo>
                    <a:pt x="1286" y="554"/>
                  </a:lnTo>
                  <a:lnTo>
                    <a:pt x="1286" y="554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2" y="530"/>
                  </a:lnTo>
                  <a:lnTo>
                    <a:pt x="1282" y="530"/>
                  </a:lnTo>
                  <a:lnTo>
                    <a:pt x="1284" y="516"/>
                  </a:lnTo>
                  <a:lnTo>
                    <a:pt x="1288" y="505"/>
                  </a:lnTo>
                  <a:lnTo>
                    <a:pt x="1296" y="495"/>
                  </a:lnTo>
                  <a:lnTo>
                    <a:pt x="1308" y="489"/>
                  </a:lnTo>
                  <a:lnTo>
                    <a:pt x="1308" y="489"/>
                  </a:lnTo>
                  <a:lnTo>
                    <a:pt x="1322" y="483"/>
                  </a:lnTo>
                  <a:lnTo>
                    <a:pt x="1322" y="483"/>
                  </a:lnTo>
                  <a:lnTo>
                    <a:pt x="1343" y="473"/>
                  </a:lnTo>
                  <a:lnTo>
                    <a:pt x="1357" y="469"/>
                  </a:lnTo>
                  <a:lnTo>
                    <a:pt x="1373" y="467"/>
                  </a:lnTo>
                  <a:lnTo>
                    <a:pt x="1373" y="467"/>
                  </a:lnTo>
                  <a:lnTo>
                    <a:pt x="1381" y="467"/>
                  </a:lnTo>
                  <a:lnTo>
                    <a:pt x="1381" y="467"/>
                  </a:lnTo>
                  <a:lnTo>
                    <a:pt x="1383" y="467"/>
                  </a:lnTo>
                  <a:lnTo>
                    <a:pt x="1383" y="467"/>
                  </a:lnTo>
                  <a:lnTo>
                    <a:pt x="1379" y="427"/>
                  </a:lnTo>
                  <a:lnTo>
                    <a:pt x="1375" y="405"/>
                  </a:lnTo>
                  <a:lnTo>
                    <a:pt x="1375" y="385"/>
                  </a:lnTo>
                  <a:lnTo>
                    <a:pt x="1375" y="38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2" name="Freeform 12"/>
            <p:cNvSpPr>
              <a:spLocks/>
            </p:cNvSpPr>
            <p:nvPr/>
          </p:nvSpPr>
          <p:spPr bwMode="auto">
            <a:xfrm>
              <a:off x="7104907" y="2482470"/>
              <a:ext cx="211082" cy="157419"/>
            </a:xfrm>
            <a:custGeom>
              <a:avLst/>
              <a:gdLst>
                <a:gd name="T0" fmla="*/ 302 w 1274"/>
                <a:gd name="T1" fmla="*/ 891 h 960"/>
                <a:gd name="T2" fmla="*/ 346 w 1274"/>
                <a:gd name="T3" fmla="*/ 863 h 960"/>
                <a:gd name="T4" fmla="*/ 387 w 1274"/>
                <a:gd name="T5" fmla="*/ 863 h 960"/>
                <a:gd name="T6" fmla="*/ 423 w 1274"/>
                <a:gd name="T7" fmla="*/ 873 h 960"/>
                <a:gd name="T8" fmla="*/ 437 w 1274"/>
                <a:gd name="T9" fmla="*/ 863 h 960"/>
                <a:gd name="T10" fmla="*/ 459 w 1274"/>
                <a:gd name="T11" fmla="*/ 833 h 960"/>
                <a:gd name="T12" fmla="*/ 558 w 1274"/>
                <a:gd name="T13" fmla="*/ 779 h 960"/>
                <a:gd name="T14" fmla="*/ 628 w 1274"/>
                <a:gd name="T15" fmla="*/ 763 h 960"/>
                <a:gd name="T16" fmla="*/ 660 w 1274"/>
                <a:gd name="T17" fmla="*/ 769 h 960"/>
                <a:gd name="T18" fmla="*/ 698 w 1274"/>
                <a:gd name="T19" fmla="*/ 791 h 960"/>
                <a:gd name="T20" fmla="*/ 793 w 1274"/>
                <a:gd name="T21" fmla="*/ 815 h 960"/>
                <a:gd name="T22" fmla="*/ 865 w 1274"/>
                <a:gd name="T23" fmla="*/ 827 h 960"/>
                <a:gd name="T24" fmla="*/ 908 w 1274"/>
                <a:gd name="T25" fmla="*/ 853 h 960"/>
                <a:gd name="T26" fmla="*/ 962 w 1274"/>
                <a:gd name="T27" fmla="*/ 887 h 960"/>
                <a:gd name="T28" fmla="*/ 1026 w 1274"/>
                <a:gd name="T29" fmla="*/ 899 h 960"/>
                <a:gd name="T30" fmla="*/ 1037 w 1274"/>
                <a:gd name="T31" fmla="*/ 869 h 960"/>
                <a:gd name="T32" fmla="*/ 1059 w 1274"/>
                <a:gd name="T33" fmla="*/ 839 h 960"/>
                <a:gd name="T34" fmla="*/ 1155 w 1274"/>
                <a:gd name="T35" fmla="*/ 749 h 960"/>
                <a:gd name="T36" fmla="*/ 1218 w 1274"/>
                <a:gd name="T37" fmla="*/ 708 h 960"/>
                <a:gd name="T38" fmla="*/ 1274 w 1274"/>
                <a:gd name="T39" fmla="*/ 678 h 960"/>
                <a:gd name="T40" fmla="*/ 1258 w 1274"/>
                <a:gd name="T41" fmla="*/ 652 h 960"/>
                <a:gd name="T42" fmla="*/ 1179 w 1274"/>
                <a:gd name="T43" fmla="*/ 624 h 960"/>
                <a:gd name="T44" fmla="*/ 1125 w 1274"/>
                <a:gd name="T45" fmla="*/ 559 h 960"/>
                <a:gd name="T46" fmla="*/ 1107 w 1274"/>
                <a:gd name="T47" fmla="*/ 513 h 960"/>
                <a:gd name="T48" fmla="*/ 1111 w 1274"/>
                <a:gd name="T49" fmla="*/ 469 h 960"/>
                <a:gd name="T50" fmla="*/ 1133 w 1274"/>
                <a:gd name="T51" fmla="*/ 417 h 960"/>
                <a:gd name="T52" fmla="*/ 1133 w 1274"/>
                <a:gd name="T53" fmla="*/ 364 h 960"/>
                <a:gd name="T54" fmla="*/ 1087 w 1274"/>
                <a:gd name="T55" fmla="*/ 340 h 960"/>
                <a:gd name="T56" fmla="*/ 1018 w 1274"/>
                <a:gd name="T57" fmla="*/ 336 h 960"/>
                <a:gd name="T58" fmla="*/ 918 w 1274"/>
                <a:gd name="T59" fmla="*/ 342 h 960"/>
                <a:gd name="T60" fmla="*/ 865 w 1274"/>
                <a:gd name="T61" fmla="*/ 330 h 960"/>
                <a:gd name="T62" fmla="*/ 829 w 1274"/>
                <a:gd name="T63" fmla="*/ 272 h 960"/>
                <a:gd name="T64" fmla="*/ 823 w 1274"/>
                <a:gd name="T65" fmla="*/ 217 h 960"/>
                <a:gd name="T66" fmla="*/ 799 w 1274"/>
                <a:gd name="T67" fmla="*/ 161 h 960"/>
                <a:gd name="T68" fmla="*/ 765 w 1274"/>
                <a:gd name="T69" fmla="*/ 105 h 960"/>
                <a:gd name="T70" fmla="*/ 765 w 1274"/>
                <a:gd name="T71" fmla="*/ 66 h 960"/>
                <a:gd name="T72" fmla="*/ 952 w 1274"/>
                <a:gd name="T73" fmla="*/ 205 h 960"/>
                <a:gd name="T74" fmla="*/ 940 w 1274"/>
                <a:gd name="T75" fmla="*/ 137 h 960"/>
                <a:gd name="T76" fmla="*/ 894 w 1274"/>
                <a:gd name="T77" fmla="*/ 82 h 960"/>
                <a:gd name="T78" fmla="*/ 793 w 1274"/>
                <a:gd name="T79" fmla="*/ 16 h 960"/>
                <a:gd name="T80" fmla="*/ 688 w 1274"/>
                <a:gd name="T81" fmla="*/ 2 h 960"/>
                <a:gd name="T82" fmla="*/ 523 w 1274"/>
                <a:gd name="T83" fmla="*/ 4 h 960"/>
                <a:gd name="T84" fmla="*/ 358 w 1274"/>
                <a:gd name="T85" fmla="*/ 16 h 960"/>
                <a:gd name="T86" fmla="*/ 322 w 1274"/>
                <a:gd name="T87" fmla="*/ 36 h 960"/>
                <a:gd name="T88" fmla="*/ 296 w 1274"/>
                <a:gd name="T89" fmla="*/ 60 h 960"/>
                <a:gd name="T90" fmla="*/ 244 w 1274"/>
                <a:gd name="T91" fmla="*/ 76 h 960"/>
                <a:gd name="T92" fmla="*/ 26 w 1274"/>
                <a:gd name="T93" fmla="*/ 173 h 960"/>
                <a:gd name="T94" fmla="*/ 26 w 1274"/>
                <a:gd name="T95" fmla="*/ 175 h 960"/>
                <a:gd name="T96" fmla="*/ 59 w 1274"/>
                <a:gd name="T97" fmla="*/ 376 h 960"/>
                <a:gd name="T98" fmla="*/ 30 w 1274"/>
                <a:gd name="T99" fmla="*/ 429 h 960"/>
                <a:gd name="T100" fmla="*/ 4 w 1274"/>
                <a:gd name="T101" fmla="*/ 445 h 960"/>
                <a:gd name="T102" fmla="*/ 32 w 1274"/>
                <a:gd name="T103" fmla="*/ 495 h 960"/>
                <a:gd name="T104" fmla="*/ 41 w 1274"/>
                <a:gd name="T105" fmla="*/ 573 h 960"/>
                <a:gd name="T106" fmla="*/ 55 w 1274"/>
                <a:gd name="T107" fmla="*/ 608 h 960"/>
                <a:gd name="T108" fmla="*/ 81 w 1274"/>
                <a:gd name="T109" fmla="*/ 646 h 960"/>
                <a:gd name="T110" fmla="*/ 83 w 1274"/>
                <a:gd name="T111" fmla="*/ 706 h 960"/>
                <a:gd name="T112" fmla="*/ 59 w 1274"/>
                <a:gd name="T113" fmla="*/ 746 h 960"/>
                <a:gd name="T114" fmla="*/ 45 w 1274"/>
                <a:gd name="T115" fmla="*/ 829 h 960"/>
                <a:gd name="T116" fmla="*/ 59 w 1274"/>
                <a:gd name="T117" fmla="*/ 879 h 960"/>
                <a:gd name="T118" fmla="*/ 133 w 1274"/>
                <a:gd name="T119" fmla="*/ 938 h 960"/>
                <a:gd name="T120" fmla="*/ 179 w 1274"/>
                <a:gd name="T121" fmla="*/ 956 h 960"/>
                <a:gd name="T122" fmla="*/ 242 w 1274"/>
                <a:gd name="T123" fmla="*/ 958 h 960"/>
                <a:gd name="T124" fmla="*/ 282 w 1274"/>
                <a:gd name="T125" fmla="*/ 92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4" h="960">
                  <a:moveTo>
                    <a:pt x="282" y="920"/>
                  </a:moveTo>
                  <a:lnTo>
                    <a:pt x="282" y="920"/>
                  </a:lnTo>
                  <a:lnTo>
                    <a:pt x="292" y="905"/>
                  </a:lnTo>
                  <a:lnTo>
                    <a:pt x="302" y="891"/>
                  </a:lnTo>
                  <a:lnTo>
                    <a:pt x="314" y="881"/>
                  </a:lnTo>
                  <a:lnTo>
                    <a:pt x="324" y="873"/>
                  </a:lnTo>
                  <a:lnTo>
                    <a:pt x="336" y="867"/>
                  </a:lnTo>
                  <a:lnTo>
                    <a:pt x="346" y="863"/>
                  </a:lnTo>
                  <a:lnTo>
                    <a:pt x="358" y="861"/>
                  </a:lnTo>
                  <a:lnTo>
                    <a:pt x="367" y="861"/>
                  </a:lnTo>
                  <a:lnTo>
                    <a:pt x="367" y="861"/>
                  </a:lnTo>
                  <a:lnTo>
                    <a:pt x="387" y="863"/>
                  </a:lnTo>
                  <a:lnTo>
                    <a:pt x="407" y="869"/>
                  </a:lnTo>
                  <a:lnTo>
                    <a:pt x="407" y="869"/>
                  </a:lnTo>
                  <a:lnTo>
                    <a:pt x="417" y="873"/>
                  </a:lnTo>
                  <a:lnTo>
                    <a:pt x="423" y="873"/>
                  </a:lnTo>
                  <a:lnTo>
                    <a:pt x="423" y="873"/>
                  </a:lnTo>
                  <a:lnTo>
                    <a:pt x="425" y="873"/>
                  </a:lnTo>
                  <a:lnTo>
                    <a:pt x="431" y="871"/>
                  </a:lnTo>
                  <a:lnTo>
                    <a:pt x="437" y="863"/>
                  </a:lnTo>
                  <a:lnTo>
                    <a:pt x="445" y="849"/>
                  </a:lnTo>
                  <a:lnTo>
                    <a:pt x="445" y="849"/>
                  </a:lnTo>
                  <a:lnTo>
                    <a:pt x="451" y="841"/>
                  </a:lnTo>
                  <a:lnTo>
                    <a:pt x="459" y="833"/>
                  </a:lnTo>
                  <a:lnTo>
                    <a:pt x="477" y="817"/>
                  </a:lnTo>
                  <a:lnTo>
                    <a:pt x="503" y="803"/>
                  </a:lnTo>
                  <a:lnTo>
                    <a:pt x="529" y="789"/>
                  </a:lnTo>
                  <a:lnTo>
                    <a:pt x="558" y="779"/>
                  </a:lnTo>
                  <a:lnTo>
                    <a:pt x="584" y="771"/>
                  </a:lnTo>
                  <a:lnTo>
                    <a:pt x="608" y="765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40" y="763"/>
                  </a:lnTo>
                  <a:lnTo>
                    <a:pt x="652" y="767"/>
                  </a:lnTo>
                  <a:lnTo>
                    <a:pt x="660" y="769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82" y="785"/>
                  </a:lnTo>
                  <a:lnTo>
                    <a:pt x="698" y="791"/>
                  </a:lnTo>
                  <a:lnTo>
                    <a:pt x="711" y="797"/>
                  </a:lnTo>
                  <a:lnTo>
                    <a:pt x="727" y="803"/>
                  </a:lnTo>
                  <a:lnTo>
                    <a:pt x="759" y="809"/>
                  </a:lnTo>
                  <a:lnTo>
                    <a:pt x="793" y="815"/>
                  </a:lnTo>
                  <a:lnTo>
                    <a:pt x="793" y="815"/>
                  </a:lnTo>
                  <a:lnTo>
                    <a:pt x="849" y="823"/>
                  </a:lnTo>
                  <a:lnTo>
                    <a:pt x="849" y="823"/>
                  </a:lnTo>
                  <a:lnTo>
                    <a:pt x="865" y="827"/>
                  </a:lnTo>
                  <a:lnTo>
                    <a:pt x="880" y="833"/>
                  </a:lnTo>
                  <a:lnTo>
                    <a:pt x="896" y="841"/>
                  </a:lnTo>
                  <a:lnTo>
                    <a:pt x="908" y="853"/>
                  </a:lnTo>
                  <a:lnTo>
                    <a:pt x="908" y="853"/>
                  </a:lnTo>
                  <a:lnTo>
                    <a:pt x="920" y="865"/>
                  </a:lnTo>
                  <a:lnTo>
                    <a:pt x="934" y="873"/>
                  </a:lnTo>
                  <a:lnTo>
                    <a:pt x="946" y="881"/>
                  </a:lnTo>
                  <a:lnTo>
                    <a:pt x="962" y="887"/>
                  </a:lnTo>
                  <a:lnTo>
                    <a:pt x="976" y="891"/>
                  </a:lnTo>
                  <a:lnTo>
                    <a:pt x="992" y="895"/>
                  </a:lnTo>
                  <a:lnTo>
                    <a:pt x="1026" y="899"/>
                  </a:lnTo>
                  <a:lnTo>
                    <a:pt x="1026" y="899"/>
                  </a:lnTo>
                  <a:lnTo>
                    <a:pt x="1030" y="891"/>
                  </a:lnTo>
                  <a:lnTo>
                    <a:pt x="1033" y="881"/>
                  </a:lnTo>
                  <a:lnTo>
                    <a:pt x="1033" y="881"/>
                  </a:lnTo>
                  <a:lnTo>
                    <a:pt x="1037" y="869"/>
                  </a:lnTo>
                  <a:lnTo>
                    <a:pt x="1043" y="857"/>
                  </a:lnTo>
                  <a:lnTo>
                    <a:pt x="1051" y="847"/>
                  </a:lnTo>
                  <a:lnTo>
                    <a:pt x="1059" y="839"/>
                  </a:lnTo>
                  <a:lnTo>
                    <a:pt x="1059" y="839"/>
                  </a:lnTo>
                  <a:lnTo>
                    <a:pt x="1081" y="823"/>
                  </a:lnTo>
                  <a:lnTo>
                    <a:pt x="1099" y="805"/>
                  </a:lnTo>
                  <a:lnTo>
                    <a:pt x="1135" y="767"/>
                  </a:lnTo>
                  <a:lnTo>
                    <a:pt x="1155" y="749"/>
                  </a:lnTo>
                  <a:lnTo>
                    <a:pt x="1173" y="734"/>
                  </a:lnTo>
                  <a:lnTo>
                    <a:pt x="1195" y="720"/>
                  </a:lnTo>
                  <a:lnTo>
                    <a:pt x="1218" y="708"/>
                  </a:lnTo>
                  <a:lnTo>
                    <a:pt x="1218" y="708"/>
                  </a:lnTo>
                  <a:lnTo>
                    <a:pt x="1232" y="702"/>
                  </a:lnTo>
                  <a:lnTo>
                    <a:pt x="1246" y="694"/>
                  </a:lnTo>
                  <a:lnTo>
                    <a:pt x="1274" y="678"/>
                  </a:lnTo>
                  <a:lnTo>
                    <a:pt x="1274" y="678"/>
                  </a:lnTo>
                  <a:lnTo>
                    <a:pt x="1264" y="652"/>
                  </a:lnTo>
                  <a:lnTo>
                    <a:pt x="1264" y="652"/>
                  </a:lnTo>
                  <a:lnTo>
                    <a:pt x="1258" y="652"/>
                  </a:lnTo>
                  <a:lnTo>
                    <a:pt x="1258" y="652"/>
                  </a:lnTo>
                  <a:lnTo>
                    <a:pt x="1234" y="650"/>
                  </a:lnTo>
                  <a:lnTo>
                    <a:pt x="1212" y="644"/>
                  </a:lnTo>
                  <a:lnTo>
                    <a:pt x="1195" y="636"/>
                  </a:lnTo>
                  <a:lnTo>
                    <a:pt x="1179" y="624"/>
                  </a:lnTo>
                  <a:lnTo>
                    <a:pt x="1163" y="610"/>
                  </a:lnTo>
                  <a:lnTo>
                    <a:pt x="1149" y="594"/>
                  </a:lnTo>
                  <a:lnTo>
                    <a:pt x="1137" y="577"/>
                  </a:lnTo>
                  <a:lnTo>
                    <a:pt x="1125" y="559"/>
                  </a:lnTo>
                  <a:lnTo>
                    <a:pt x="1125" y="559"/>
                  </a:lnTo>
                  <a:lnTo>
                    <a:pt x="1113" y="535"/>
                  </a:lnTo>
                  <a:lnTo>
                    <a:pt x="1109" y="525"/>
                  </a:lnTo>
                  <a:lnTo>
                    <a:pt x="1107" y="513"/>
                  </a:lnTo>
                  <a:lnTo>
                    <a:pt x="1105" y="503"/>
                  </a:lnTo>
                  <a:lnTo>
                    <a:pt x="1105" y="493"/>
                  </a:lnTo>
                  <a:lnTo>
                    <a:pt x="1107" y="481"/>
                  </a:lnTo>
                  <a:lnTo>
                    <a:pt x="1111" y="469"/>
                  </a:lnTo>
                  <a:lnTo>
                    <a:pt x="1111" y="469"/>
                  </a:lnTo>
                  <a:lnTo>
                    <a:pt x="1123" y="443"/>
                  </a:lnTo>
                  <a:lnTo>
                    <a:pt x="1133" y="417"/>
                  </a:lnTo>
                  <a:lnTo>
                    <a:pt x="1133" y="417"/>
                  </a:lnTo>
                  <a:lnTo>
                    <a:pt x="1139" y="402"/>
                  </a:lnTo>
                  <a:lnTo>
                    <a:pt x="1139" y="388"/>
                  </a:lnTo>
                  <a:lnTo>
                    <a:pt x="1139" y="376"/>
                  </a:lnTo>
                  <a:lnTo>
                    <a:pt x="1133" y="364"/>
                  </a:lnTo>
                  <a:lnTo>
                    <a:pt x="1127" y="354"/>
                  </a:lnTo>
                  <a:lnTo>
                    <a:pt x="1117" y="348"/>
                  </a:lnTo>
                  <a:lnTo>
                    <a:pt x="1103" y="342"/>
                  </a:lnTo>
                  <a:lnTo>
                    <a:pt x="1087" y="340"/>
                  </a:lnTo>
                  <a:lnTo>
                    <a:pt x="1087" y="340"/>
                  </a:lnTo>
                  <a:lnTo>
                    <a:pt x="1053" y="338"/>
                  </a:lnTo>
                  <a:lnTo>
                    <a:pt x="1018" y="336"/>
                  </a:lnTo>
                  <a:lnTo>
                    <a:pt x="1018" y="336"/>
                  </a:lnTo>
                  <a:lnTo>
                    <a:pt x="980" y="338"/>
                  </a:lnTo>
                  <a:lnTo>
                    <a:pt x="944" y="340"/>
                  </a:lnTo>
                  <a:lnTo>
                    <a:pt x="944" y="340"/>
                  </a:lnTo>
                  <a:lnTo>
                    <a:pt x="918" y="342"/>
                  </a:lnTo>
                  <a:lnTo>
                    <a:pt x="918" y="342"/>
                  </a:lnTo>
                  <a:lnTo>
                    <a:pt x="898" y="342"/>
                  </a:lnTo>
                  <a:lnTo>
                    <a:pt x="880" y="338"/>
                  </a:lnTo>
                  <a:lnTo>
                    <a:pt x="865" y="330"/>
                  </a:lnTo>
                  <a:lnTo>
                    <a:pt x="853" y="320"/>
                  </a:lnTo>
                  <a:lnTo>
                    <a:pt x="841" y="308"/>
                  </a:lnTo>
                  <a:lnTo>
                    <a:pt x="835" y="292"/>
                  </a:lnTo>
                  <a:lnTo>
                    <a:pt x="829" y="272"/>
                  </a:lnTo>
                  <a:lnTo>
                    <a:pt x="827" y="250"/>
                  </a:lnTo>
                  <a:lnTo>
                    <a:pt x="827" y="250"/>
                  </a:lnTo>
                  <a:lnTo>
                    <a:pt x="827" y="233"/>
                  </a:lnTo>
                  <a:lnTo>
                    <a:pt x="823" y="217"/>
                  </a:lnTo>
                  <a:lnTo>
                    <a:pt x="819" y="203"/>
                  </a:lnTo>
                  <a:lnTo>
                    <a:pt x="815" y="187"/>
                  </a:lnTo>
                  <a:lnTo>
                    <a:pt x="807" y="173"/>
                  </a:lnTo>
                  <a:lnTo>
                    <a:pt x="799" y="161"/>
                  </a:lnTo>
                  <a:lnTo>
                    <a:pt x="781" y="133"/>
                  </a:lnTo>
                  <a:lnTo>
                    <a:pt x="781" y="133"/>
                  </a:lnTo>
                  <a:lnTo>
                    <a:pt x="771" y="121"/>
                  </a:lnTo>
                  <a:lnTo>
                    <a:pt x="765" y="105"/>
                  </a:lnTo>
                  <a:lnTo>
                    <a:pt x="749" y="78"/>
                  </a:lnTo>
                  <a:lnTo>
                    <a:pt x="749" y="78"/>
                  </a:lnTo>
                  <a:lnTo>
                    <a:pt x="765" y="66"/>
                  </a:lnTo>
                  <a:lnTo>
                    <a:pt x="765" y="66"/>
                  </a:lnTo>
                  <a:lnTo>
                    <a:pt x="930" y="215"/>
                  </a:lnTo>
                  <a:lnTo>
                    <a:pt x="930" y="215"/>
                  </a:lnTo>
                  <a:lnTo>
                    <a:pt x="952" y="205"/>
                  </a:lnTo>
                  <a:lnTo>
                    <a:pt x="952" y="205"/>
                  </a:lnTo>
                  <a:lnTo>
                    <a:pt x="950" y="185"/>
                  </a:lnTo>
                  <a:lnTo>
                    <a:pt x="948" y="163"/>
                  </a:lnTo>
                  <a:lnTo>
                    <a:pt x="942" y="145"/>
                  </a:lnTo>
                  <a:lnTo>
                    <a:pt x="940" y="137"/>
                  </a:lnTo>
                  <a:lnTo>
                    <a:pt x="934" y="129"/>
                  </a:lnTo>
                  <a:lnTo>
                    <a:pt x="934" y="129"/>
                  </a:lnTo>
                  <a:lnTo>
                    <a:pt x="914" y="105"/>
                  </a:lnTo>
                  <a:lnTo>
                    <a:pt x="894" y="82"/>
                  </a:lnTo>
                  <a:lnTo>
                    <a:pt x="870" y="62"/>
                  </a:lnTo>
                  <a:lnTo>
                    <a:pt x="847" y="44"/>
                  </a:lnTo>
                  <a:lnTo>
                    <a:pt x="821" y="28"/>
                  </a:lnTo>
                  <a:lnTo>
                    <a:pt x="793" y="16"/>
                  </a:lnTo>
                  <a:lnTo>
                    <a:pt x="765" y="8"/>
                  </a:lnTo>
                  <a:lnTo>
                    <a:pt x="733" y="4"/>
                  </a:lnTo>
                  <a:lnTo>
                    <a:pt x="733" y="4"/>
                  </a:lnTo>
                  <a:lnTo>
                    <a:pt x="688" y="2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582" y="2"/>
                  </a:lnTo>
                  <a:lnTo>
                    <a:pt x="523" y="4"/>
                  </a:lnTo>
                  <a:lnTo>
                    <a:pt x="405" y="10"/>
                  </a:lnTo>
                  <a:lnTo>
                    <a:pt x="405" y="10"/>
                  </a:lnTo>
                  <a:lnTo>
                    <a:pt x="381" y="12"/>
                  </a:lnTo>
                  <a:lnTo>
                    <a:pt x="358" y="16"/>
                  </a:lnTo>
                  <a:lnTo>
                    <a:pt x="346" y="20"/>
                  </a:lnTo>
                  <a:lnTo>
                    <a:pt x="336" y="24"/>
                  </a:lnTo>
                  <a:lnTo>
                    <a:pt x="328" y="28"/>
                  </a:lnTo>
                  <a:lnTo>
                    <a:pt x="322" y="36"/>
                  </a:lnTo>
                  <a:lnTo>
                    <a:pt x="322" y="36"/>
                  </a:lnTo>
                  <a:lnTo>
                    <a:pt x="314" y="46"/>
                  </a:lnTo>
                  <a:lnTo>
                    <a:pt x="306" y="54"/>
                  </a:lnTo>
                  <a:lnTo>
                    <a:pt x="296" y="60"/>
                  </a:lnTo>
                  <a:lnTo>
                    <a:pt x="286" y="64"/>
                  </a:lnTo>
                  <a:lnTo>
                    <a:pt x="264" y="70"/>
                  </a:lnTo>
                  <a:lnTo>
                    <a:pt x="254" y="72"/>
                  </a:lnTo>
                  <a:lnTo>
                    <a:pt x="244" y="76"/>
                  </a:lnTo>
                  <a:lnTo>
                    <a:pt x="244" y="76"/>
                  </a:lnTo>
                  <a:lnTo>
                    <a:pt x="135" y="123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53" y="324"/>
                  </a:lnTo>
                  <a:lnTo>
                    <a:pt x="53" y="324"/>
                  </a:lnTo>
                  <a:lnTo>
                    <a:pt x="57" y="360"/>
                  </a:lnTo>
                  <a:lnTo>
                    <a:pt x="59" y="376"/>
                  </a:lnTo>
                  <a:lnTo>
                    <a:pt x="57" y="392"/>
                  </a:lnTo>
                  <a:lnTo>
                    <a:pt x="51" y="406"/>
                  </a:lnTo>
                  <a:lnTo>
                    <a:pt x="41" y="419"/>
                  </a:lnTo>
                  <a:lnTo>
                    <a:pt x="30" y="429"/>
                  </a:lnTo>
                  <a:lnTo>
                    <a:pt x="10" y="439"/>
                  </a:lnTo>
                  <a:lnTo>
                    <a:pt x="10" y="439"/>
                  </a:lnTo>
                  <a:lnTo>
                    <a:pt x="6" y="441"/>
                  </a:lnTo>
                  <a:lnTo>
                    <a:pt x="4" y="445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26" y="485"/>
                  </a:lnTo>
                  <a:lnTo>
                    <a:pt x="32" y="495"/>
                  </a:lnTo>
                  <a:lnTo>
                    <a:pt x="37" y="507"/>
                  </a:lnTo>
                  <a:lnTo>
                    <a:pt x="39" y="519"/>
                  </a:lnTo>
                  <a:lnTo>
                    <a:pt x="41" y="533"/>
                  </a:lnTo>
                  <a:lnTo>
                    <a:pt x="41" y="573"/>
                  </a:lnTo>
                  <a:lnTo>
                    <a:pt x="41" y="573"/>
                  </a:lnTo>
                  <a:lnTo>
                    <a:pt x="43" y="584"/>
                  </a:lnTo>
                  <a:lnTo>
                    <a:pt x="47" y="596"/>
                  </a:lnTo>
                  <a:lnTo>
                    <a:pt x="55" y="608"/>
                  </a:lnTo>
                  <a:lnTo>
                    <a:pt x="63" y="620"/>
                  </a:lnTo>
                  <a:lnTo>
                    <a:pt x="63" y="620"/>
                  </a:lnTo>
                  <a:lnTo>
                    <a:pt x="73" y="632"/>
                  </a:lnTo>
                  <a:lnTo>
                    <a:pt x="81" y="646"/>
                  </a:lnTo>
                  <a:lnTo>
                    <a:pt x="85" y="660"/>
                  </a:lnTo>
                  <a:lnTo>
                    <a:pt x="87" y="676"/>
                  </a:lnTo>
                  <a:lnTo>
                    <a:pt x="87" y="692"/>
                  </a:lnTo>
                  <a:lnTo>
                    <a:pt x="83" y="706"/>
                  </a:lnTo>
                  <a:lnTo>
                    <a:pt x="77" y="720"/>
                  </a:lnTo>
                  <a:lnTo>
                    <a:pt x="69" y="732"/>
                  </a:lnTo>
                  <a:lnTo>
                    <a:pt x="69" y="732"/>
                  </a:lnTo>
                  <a:lnTo>
                    <a:pt x="59" y="746"/>
                  </a:lnTo>
                  <a:lnTo>
                    <a:pt x="53" y="763"/>
                  </a:lnTo>
                  <a:lnTo>
                    <a:pt x="47" y="785"/>
                  </a:lnTo>
                  <a:lnTo>
                    <a:pt x="45" y="807"/>
                  </a:lnTo>
                  <a:lnTo>
                    <a:pt x="45" y="829"/>
                  </a:lnTo>
                  <a:lnTo>
                    <a:pt x="45" y="851"/>
                  </a:lnTo>
                  <a:lnTo>
                    <a:pt x="51" y="867"/>
                  </a:lnTo>
                  <a:lnTo>
                    <a:pt x="55" y="875"/>
                  </a:lnTo>
                  <a:lnTo>
                    <a:pt x="59" y="879"/>
                  </a:lnTo>
                  <a:lnTo>
                    <a:pt x="59" y="879"/>
                  </a:lnTo>
                  <a:lnTo>
                    <a:pt x="87" y="905"/>
                  </a:lnTo>
                  <a:lnTo>
                    <a:pt x="117" y="928"/>
                  </a:lnTo>
                  <a:lnTo>
                    <a:pt x="133" y="938"/>
                  </a:lnTo>
                  <a:lnTo>
                    <a:pt x="147" y="946"/>
                  </a:lnTo>
                  <a:lnTo>
                    <a:pt x="163" y="952"/>
                  </a:lnTo>
                  <a:lnTo>
                    <a:pt x="179" y="956"/>
                  </a:lnTo>
                  <a:lnTo>
                    <a:pt x="179" y="956"/>
                  </a:lnTo>
                  <a:lnTo>
                    <a:pt x="199" y="958"/>
                  </a:lnTo>
                  <a:lnTo>
                    <a:pt x="218" y="960"/>
                  </a:lnTo>
                  <a:lnTo>
                    <a:pt x="218" y="960"/>
                  </a:lnTo>
                  <a:lnTo>
                    <a:pt x="242" y="958"/>
                  </a:lnTo>
                  <a:lnTo>
                    <a:pt x="254" y="954"/>
                  </a:lnTo>
                  <a:lnTo>
                    <a:pt x="266" y="952"/>
                  </a:lnTo>
                  <a:lnTo>
                    <a:pt x="266" y="952"/>
                  </a:lnTo>
                  <a:lnTo>
                    <a:pt x="282" y="920"/>
                  </a:lnTo>
                  <a:lnTo>
                    <a:pt x="282" y="9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3" name="Freeform 13"/>
            <p:cNvSpPr>
              <a:spLocks/>
            </p:cNvSpPr>
            <p:nvPr/>
          </p:nvSpPr>
          <p:spPr bwMode="auto">
            <a:xfrm>
              <a:off x="7201336" y="2789273"/>
              <a:ext cx="200644" cy="181196"/>
            </a:xfrm>
            <a:custGeom>
              <a:avLst/>
              <a:gdLst>
                <a:gd name="T0" fmla="*/ 813 w 1211"/>
                <a:gd name="T1" fmla="*/ 1000 h 1105"/>
                <a:gd name="T2" fmla="*/ 843 w 1211"/>
                <a:gd name="T3" fmla="*/ 972 h 1105"/>
                <a:gd name="T4" fmla="*/ 887 w 1211"/>
                <a:gd name="T5" fmla="*/ 964 h 1105"/>
                <a:gd name="T6" fmla="*/ 867 w 1211"/>
                <a:gd name="T7" fmla="*/ 912 h 1105"/>
                <a:gd name="T8" fmla="*/ 877 w 1211"/>
                <a:gd name="T9" fmla="*/ 874 h 1105"/>
                <a:gd name="T10" fmla="*/ 923 w 1211"/>
                <a:gd name="T11" fmla="*/ 849 h 1105"/>
                <a:gd name="T12" fmla="*/ 964 w 1211"/>
                <a:gd name="T13" fmla="*/ 845 h 1105"/>
                <a:gd name="T14" fmla="*/ 990 w 1211"/>
                <a:gd name="T15" fmla="*/ 843 h 1105"/>
                <a:gd name="T16" fmla="*/ 1040 w 1211"/>
                <a:gd name="T17" fmla="*/ 789 h 1105"/>
                <a:gd name="T18" fmla="*/ 1078 w 1211"/>
                <a:gd name="T19" fmla="*/ 739 h 1105"/>
                <a:gd name="T20" fmla="*/ 1147 w 1211"/>
                <a:gd name="T21" fmla="*/ 650 h 1105"/>
                <a:gd name="T22" fmla="*/ 1088 w 1211"/>
                <a:gd name="T23" fmla="*/ 513 h 1105"/>
                <a:gd name="T24" fmla="*/ 1098 w 1211"/>
                <a:gd name="T25" fmla="*/ 487 h 1105"/>
                <a:gd name="T26" fmla="*/ 1169 w 1211"/>
                <a:gd name="T27" fmla="*/ 471 h 1105"/>
                <a:gd name="T28" fmla="*/ 1211 w 1211"/>
                <a:gd name="T29" fmla="*/ 427 h 1105"/>
                <a:gd name="T30" fmla="*/ 1187 w 1211"/>
                <a:gd name="T31" fmla="*/ 350 h 1105"/>
                <a:gd name="T32" fmla="*/ 1117 w 1211"/>
                <a:gd name="T33" fmla="*/ 314 h 1105"/>
                <a:gd name="T34" fmla="*/ 1046 w 1211"/>
                <a:gd name="T35" fmla="*/ 312 h 1105"/>
                <a:gd name="T36" fmla="*/ 1018 w 1211"/>
                <a:gd name="T37" fmla="*/ 308 h 1105"/>
                <a:gd name="T38" fmla="*/ 986 w 1211"/>
                <a:gd name="T39" fmla="*/ 264 h 1105"/>
                <a:gd name="T40" fmla="*/ 982 w 1211"/>
                <a:gd name="T41" fmla="*/ 201 h 1105"/>
                <a:gd name="T42" fmla="*/ 931 w 1211"/>
                <a:gd name="T43" fmla="*/ 145 h 1105"/>
                <a:gd name="T44" fmla="*/ 905 w 1211"/>
                <a:gd name="T45" fmla="*/ 111 h 1105"/>
                <a:gd name="T46" fmla="*/ 865 w 1211"/>
                <a:gd name="T47" fmla="*/ 47 h 1105"/>
                <a:gd name="T48" fmla="*/ 801 w 1211"/>
                <a:gd name="T49" fmla="*/ 47 h 1105"/>
                <a:gd name="T50" fmla="*/ 706 w 1211"/>
                <a:gd name="T51" fmla="*/ 55 h 1105"/>
                <a:gd name="T52" fmla="*/ 601 w 1211"/>
                <a:gd name="T53" fmla="*/ 32 h 1105"/>
                <a:gd name="T54" fmla="*/ 553 w 1211"/>
                <a:gd name="T55" fmla="*/ 4 h 1105"/>
                <a:gd name="T56" fmla="*/ 499 w 1211"/>
                <a:gd name="T57" fmla="*/ 24 h 1105"/>
                <a:gd name="T58" fmla="*/ 459 w 1211"/>
                <a:gd name="T59" fmla="*/ 55 h 1105"/>
                <a:gd name="T60" fmla="*/ 376 w 1211"/>
                <a:gd name="T61" fmla="*/ 201 h 1105"/>
                <a:gd name="T62" fmla="*/ 358 w 1211"/>
                <a:gd name="T63" fmla="*/ 206 h 1105"/>
                <a:gd name="T64" fmla="*/ 304 w 1211"/>
                <a:gd name="T65" fmla="*/ 248 h 1105"/>
                <a:gd name="T66" fmla="*/ 312 w 1211"/>
                <a:gd name="T67" fmla="*/ 312 h 1105"/>
                <a:gd name="T68" fmla="*/ 300 w 1211"/>
                <a:gd name="T69" fmla="*/ 364 h 1105"/>
                <a:gd name="T70" fmla="*/ 247 w 1211"/>
                <a:gd name="T71" fmla="*/ 391 h 1105"/>
                <a:gd name="T72" fmla="*/ 177 w 1211"/>
                <a:gd name="T73" fmla="*/ 403 h 1105"/>
                <a:gd name="T74" fmla="*/ 139 w 1211"/>
                <a:gd name="T75" fmla="*/ 455 h 1105"/>
                <a:gd name="T76" fmla="*/ 129 w 1211"/>
                <a:gd name="T77" fmla="*/ 652 h 1105"/>
                <a:gd name="T78" fmla="*/ 100 w 1211"/>
                <a:gd name="T79" fmla="*/ 696 h 1105"/>
                <a:gd name="T80" fmla="*/ 70 w 1211"/>
                <a:gd name="T81" fmla="*/ 700 h 1105"/>
                <a:gd name="T82" fmla="*/ 18 w 1211"/>
                <a:gd name="T83" fmla="*/ 717 h 1105"/>
                <a:gd name="T84" fmla="*/ 0 w 1211"/>
                <a:gd name="T85" fmla="*/ 757 h 1105"/>
                <a:gd name="T86" fmla="*/ 38 w 1211"/>
                <a:gd name="T87" fmla="*/ 835 h 1105"/>
                <a:gd name="T88" fmla="*/ 137 w 1211"/>
                <a:gd name="T89" fmla="*/ 863 h 1105"/>
                <a:gd name="T90" fmla="*/ 211 w 1211"/>
                <a:gd name="T91" fmla="*/ 888 h 1105"/>
                <a:gd name="T92" fmla="*/ 265 w 1211"/>
                <a:gd name="T93" fmla="*/ 922 h 1105"/>
                <a:gd name="T94" fmla="*/ 314 w 1211"/>
                <a:gd name="T95" fmla="*/ 910 h 1105"/>
                <a:gd name="T96" fmla="*/ 390 w 1211"/>
                <a:gd name="T97" fmla="*/ 916 h 1105"/>
                <a:gd name="T98" fmla="*/ 461 w 1211"/>
                <a:gd name="T99" fmla="*/ 952 h 1105"/>
                <a:gd name="T100" fmla="*/ 537 w 1211"/>
                <a:gd name="T101" fmla="*/ 960 h 1105"/>
                <a:gd name="T102" fmla="*/ 618 w 1211"/>
                <a:gd name="T103" fmla="*/ 988 h 1105"/>
                <a:gd name="T104" fmla="*/ 662 w 1211"/>
                <a:gd name="T105" fmla="*/ 1049 h 1105"/>
                <a:gd name="T106" fmla="*/ 724 w 1211"/>
                <a:gd name="T107" fmla="*/ 1073 h 1105"/>
                <a:gd name="T108" fmla="*/ 758 w 1211"/>
                <a:gd name="T109" fmla="*/ 1105 h 1105"/>
                <a:gd name="T110" fmla="*/ 795 w 1211"/>
                <a:gd name="T111" fmla="*/ 1037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1" h="1105">
                  <a:moveTo>
                    <a:pt x="795" y="1037"/>
                  </a:moveTo>
                  <a:lnTo>
                    <a:pt x="795" y="1037"/>
                  </a:lnTo>
                  <a:lnTo>
                    <a:pt x="809" y="1008"/>
                  </a:lnTo>
                  <a:lnTo>
                    <a:pt x="809" y="1008"/>
                  </a:lnTo>
                  <a:lnTo>
                    <a:pt x="813" y="1000"/>
                  </a:lnTo>
                  <a:lnTo>
                    <a:pt x="819" y="994"/>
                  </a:lnTo>
                  <a:lnTo>
                    <a:pt x="827" y="988"/>
                  </a:lnTo>
                  <a:lnTo>
                    <a:pt x="835" y="984"/>
                  </a:lnTo>
                  <a:lnTo>
                    <a:pt x="835" y="984"/>
                  </a:lnTo>
                  <a:lnTo>
                    <a:pt x="843" y="972"/>
                  </a:lnTo>
                  <a:lnTo>
                    <a:pt x="843" y="972"/>
                  </a:lnTo>
                  <a:lnTo>
                    <a:pt x="857" y="984"/>
                  </a:lnTo>
                  <a:lnTo>
                    <a:pt x="891" y="984"/>
                  </a:lnTo>
                  <a:lnTo>
                    <a:pt x="891" y="984"/>
                  </a:lnTo>
                  <a:lnTo>
                    <a:pt x="887" y="964"/>
                  </a:lnTo>
                  <a:lnTo>
                    <a:pt x="879" y="948"/>
                  </a:lnTo>
                  <a:lnTo>
                    <a:pt x="879" y="948"/>
                  </a:lnTo>
                  <a:lnTo>
                    <a:pt x="875" y="936"/>
                  </a:lnTo>
                  <a:lnTo>
                    <a:pt x="869" y="922"/>
                  </a:lnTo>
                  <a:lnTo>
                    <a:pt x="867" y="912"/>
                  </a:lnTo>
                  <a:lnTo>
                    <a:pt x="867" y="902"/>
                  </a:lnTo>
                  <a:lnTo>
                    <a:pt x="869" y="894"/>
                  </a:lnTo>
                  <a:lnTo>
                    <a:pt x="873" y="882"/>
                  </a:lnTo>
                  <a:lnTo>
                    <a:pt x="873" y="882"/>
                  </a:lnTo>
                  <a:lnTo>
                    <a:pt x="877" y="874"/>
                  </a:lnTo>
                  <a:lnTo>
                    <a:pt x="885" y="867"/>
                  </a:lnTo>
                  <a:lnTo>
                    <a:pt x="891" y="861"/>
                  </a:lnTo>
                  <a:lnTo>
                    <a:pt x="899" y="857"/>
                  </a:lnTo>
                  <a:lnTo>
                    <a:pt x="913" y="851"/>
                  </a:lnTo>
                  <a:lnTo>
                    <a:pt x="923" y="849"/>
                  </a:lnTo>
                  <a:lnTo>
                    <a:pt x="923" y="849"/>
                  </a:lnTo>
                  <a:lnTo>
                    <a:pt x="937" y="847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64" y="845"/>
                  </a:lnTo>
                  <a:lnTo>
                    <a:pt x="964" y="845"/>
                  </a:lnTo>
                  <a:lnTo>
                    <a:pt x="972" y="845"/>
                  </a:lnTo>
                  <a:lnTo>
                    <a:pt x="972" y="845"/>
                  </a:lnTo>
                  <a:lnTo>
                    <a:pt x="982" y="845"/>
                  </a:lnTo>
                  <a:lnTo>
                    <a:pt x="990" y="843"/>
                  </a:lnTo>
                  <a:lnTo>
                    <a:pt x="998" y="839"/>
                  </a:lnTo>
                  <a:lnTo>
                    <a:pt x="1006" y="833"/>
                  </a:lnTo>
                  <a:lnTo>
                    <a:pt x="1022" y="815"/>
                  </a:lnTo>
                  <a:lnTo>
                    <a:pt x="1040" y="789"/>
                  </a:lnTo>
                  <a:lnTo>
                    <a:pt x="1040" y="789"/>
                  </a:lnTo>
                  <a:lnTo>
                    <a:pt x="1050" y="771"/>
                  </a:lnTo>
                  <a:lnTo>
                    <a:pt x="1050" y="771"/>
                  </a:lnTo>
                  <a:lnTo>
                    <a:pt x="1062" y="755"/>
                  </a:lnTo>
                  <a:lnTo>
                    <a:pt x="1078" y="739"/>
                  </a:lnTo>
                  <a:lnTo>
                    <a:pt x="1078" y="739"/>
                  </a:lnTo>
                  <a:lnTo>
                    <a:pt x="1100" y="709"/>
                  </a:lnTo>
                  <a:lnTo>
                    <a:pt x="1100" y="709"/>
                  </a:lnTo>
                  <a:lnTo>
                    <a:pt x="1119" y="682"/>
                  </a:lnTo>
                  <a:lnTo>
                    <a:pt x="1147" y="650"/>
                  </a:lnTo>
                  <a:lnTo>
                    <a:pt x="1147" y="650"/>
                  </a:lnTo>
                  <a:lnTo>
                    <a:pt x="1127" y="608"/>
                  </a:lnTo>
                  <a:lnTo>
                    <a:pt x="1108" y="564"/>
                  </a:lnTo>
                  <a:lnTo>
                    <a:pt x="1108" y="564"/>
                  </a:lnTo>
                  <a:lnTo>
                    <a:pt x="1092" y="529"/>
                  </a:lnTo>
                  <a:lnTo>
                    <a:pt x="1088" y="513"/>
                  </a:lnTo>
                  <a:lnTo>
                    <a:pt x="1088" y="505"/>
                  </a:lnTo>
                  <a:lnTo>
                    <a:pt x="1090" y="497"/>
                  </a:lnTo>
                  <a:lnTo>
                    <a:pt x="1090" y="497"/>
                  </a:lnTo>
                  <a:lnTo>
                    <a:pt x="1094" y="493"/>
                  </a:lnTo>
                  <a:lnTo>
                    <a:pt x="1098" y="487"/>
                  </a:lnTo>
                  <a:lnTo>
                    <a:pt x="1115" y="481"/>
                  </a:lnTo>
                  <a:lnTo>
                    <a:pt x="1133" y="475"/>
                  </a:lnTo>
                  <a:lnTo>
                    <a:pt x="1151" y="473"/>
                  </a:lnTo>
                  <a:lnTo>
                    <a:pt x="1151" y="473"/>
                  </a:lnTo>
                  <a:lnTo>
                    <a:pt x="1169" y="471"/>
                  </a:lnTo>
                  <a:lnTo>
                    <a:pt x="1183" y="467"/>
                  </a:lnTo>
                  <a:lnTo>
                    <a:pt x="1195" y="459"/>
                  </a:lnTo>
                  <a:lnTo>
                    <a:pt x="1203" y="451"/>
                  </a:lnTo>
                  <a:lnTo>
                    <a:pt x="1209" y="441"/>
                  </a:lnTo>
                  <a:lnTo>
                    <a:pt x="1211" y="427"/>
                  </a:lnTo>
                  <a:lnTo>
                    <a:pt x="1211" y="413"/>
                  </a:lnTo>
                  <a:lnTo>
                    <a:pt x="1205" y="397"/>
                  </a:lnTo>
                  <a:lnTo>
                    <a:pt x="1205" y="397"/>
                  </a:lnTo>
                  <a:lnTo>
                    <a:pt x="1197" y="370"/>
                  </a:lnTo>
                  <a:lnTo>
                    <a:pt x="1187" y="350"/>
                  </a:lnTo>
                  <a:lnTo>
                    <a:pt x="1179" y="336"/>
                  </a:lnTo>
                  <a:lnTo>
                    <a:pt x="1169" y="326"/>
                  </a:lnTo>
                  <a:lnTo>
                    <a:pt x="1157" y="320"/>
                  </a:lnTo>
                  <a:lnTo>
                    <a:pt x="1141" y="316"/>
                  </a:lnTo>
                  <a:lnTo>
                    <a:pt x="1117" y="314"/>
                  </a:lnTo>
                  <a:lnTo>
                    <a:pt x="1090" y="314"/>
                  </a:lnTo>
                  <a:lnTo>
                    <a:pt x="1090" y="314"/>
                  </a:lnTo>
                  <a:lnTo>
                    <a:pt x="1048" y="312"/>
                  </a:lnTo>
                  <a:lnTo>
                    <a:pt x="1048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30" y="312"/>
                  </a:lnTo>
                  <a:lnTo>
                    <a:pt x="1018" y="308"/>
                  </a:lnTo>
                  <a:lnTo>
                    <a:pt x="1008" y="304"/>
                  </a:lnTo>
                  <a:lnTo>
                    <a:pt x="998" y="296"/>
                  </a:lnTo>
                  <a:lnTo>
                    <a:pt x="992" y="288"/>
                  </a:lnTo>
                  <a:lnTo>
                    <a:pt x="988" y="276"/>
                  </a:lnTo>
                  <a:lnTo>
                    <a:pt x="986" y="264"/>
                  </a:lnTo>
                  <a:lnTo>
                    <a:pt x="986" y="250"/>
                  </a:lnTo>
                  <a:lnTo>
                    <a:pt x="986" y="250"/>
                  </a:lnTo>
                  <a:lnTo>
                    <a:pt x="986" y="232"/>
                  </a:lnTo>
                  <a:lnTo>
                    <a:pt x="984" y="216"/>
                  </a:lnTo>
                  <a:lnTo>
                    <a:pt x="982" y="201"/>
                  </a:lnTo>
                  <a:lnTo>
                    <a:pt x="976" y="187"/>
                  </a:lnTo>
                  <a:lnTo>
                    <a:pt x="968" y="175"/>
                  </a:lnTo>
                  <a:lnTo>
                    <a:pt x="958" y="163"/>
                  </a:lnTo>
                  <a:lnTo>
                    <a:pt x="945" y="153"/>
                  </a:lnTo>
                  <a:lnTo>
                    <a:pt x="931" y="145"/>
                  </a:lnTo>
                  <a:lnTo>
                    <a:pt x="931" y="145"/>
                  </a:lnTo>
                  <a:lnTo>
                    <a:pt x="923" y="139"/>
                  </a:lnTo>
                  <a:lnTo>
                    <a:pt x="915" y="131"/>
                  </a:lnTo>
                  <a:lnTo>
                    <a:pt x="905" y="111"/>
                  </a:lnTo>
                  <a:lnTo>
                    <a:pt x="905" y="111"/>
                  </a:lnTo>
                  <a:lnTo>
                    <a:pt x="891" y="77"/>
                  </a:lnTo>
                  <a:lnTo>
                    <a:pt x="885" y="65"/>
                  </a:lnTo>
                  <a:lnTo>
                    <a:pt x="879" y="57"/>
                  </a:lnTo>
                  <a:lnTo>
                    <a:pt x="873" y="51"/>
                  </a:lnTo>
                  <a:lnTo>
                    <a:pt x="865" y="47"/>
                  </a:lnTo>
                  <a:lnTo>
                    <a:pt x="857" y="45"/>
                  </a:lnTo>
                  <a:lnTo>
                    <a:pt x="845" y="43"/>
                  </a:lnTo>
                  <a:lnTo>
                    <a:pt x="845" y="43"/>
                  </a:lnTo>
                  <a:lnTo>
                    <a:pt x="825" y="45"/>
                  </a:lnTo>
                  <a:lnTo>
                    <a:pt x="801" y="47"/>
                  </a:lnTo>
                  <a:lnTo>
                    <a:pt x="801" y="47"/>
                  </a:lnTo>
                  <a:lnTo>
                    <a:pt x="752" y="51"/>
                  </a:lnTo>
                  <a:lnTo>
                    <a:pt x="730" y="53"/>
                  </a:lnTo>
                  <a:lnTo>
                    <a:pt x="706" y="55"/>
                  </a:lnTo>
                  <a:lnTo>
                    <a:pt x="706" y="55"/>
                  </a:lnTo>
                  <a:lnTo>
                    <a:pt x="670" y="53"/>
                  </a:lnTo>
                  <a:lnTo>
                    <a:pt x="652" y="49"/>
                  </a:lnTo>
                  <a:lnTo>
                    <a:pt x="634" y="45"/>
                  </a:lnTo>
                  <a:lnTo>
                    <a:pt x="616" y="40"/>
                  </a:lnTo>
                  <a:lnTo>
                    <a:pt x="601" y="32"/>
                  </a:lnTo>
                  <a:lnTo>
                    <a:pt x="583" y="22"/>
                  </a:lnTo>
                  <a:lnTo>
                    <a:pt x="567" y="10"/>
                  </a:lnTo>
                  <a:lnTo>
                    <a:pt x="567" y="10"/>
                  </a:lnTo>
                  <a:lnTo>
                    <a:pt x="561" y="6"/>
                  </a:lnTo>
                  <a:lnTo>
                    <a:pt x="553" y="4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29" y="10"/>
                  </a:lnTo>
                  <a:lnTo>
                    <a:pt x="515" y="18"/>
                  </a:lnTo>
                  <a:lnTo>
                    <a:pt x="499" y="24"/>
                  </a:lnTo>
                  <a:lnTo>
                    <a:pt x="481" y="26"/>
                  </a:lnTo>
                  <a:lnTo>
                    <a:pt x="481" y="26"/>
                  </a:lnTo>
                  <a:lnTo>
                    <a:pt x="473" y="36"/>
                  </a:lnTo>
                  <a:lnTo>
                    <a:pt x="465" y="45"/>
                  </a:lnTo>
                  <a:lnTo>
                    <a:pt x="459" y="55"/>
                  </a:lnTo>
                  <a:lnTo>
                    <a:pt x="453" y="65"/>
                  </a:lnTo>
                  <a:lnTo>
                    <a:pt x="453" y="65"/>
                  </a:lnTo>
                  <a:lnTo>
                    <a:pt x="438" y="101"/>
                  </a:lnTo>
                  <a:lnTo>
                    <a:pt x="418" y="135"/>
                  </a:lnTo>
                  <a:lnTo>
                    <a:pt x="376" y="201"/>
                  </a:lnTo>
                  <a:lnTo>
                    <a:pt x="376" y="201"/>
                  </a:lnTo>
                  <a:lnTo>
                    <a:pt x="372" y="203"/>
                  </a:lnTo>
                  <a:lnTo>
                    <a:pt x="368" y="205"/>
                  </a:lnTo>
                  <a:lnTo>
                    <a:pt x="358" y="206"/>
                  </a:lnTo>
                  <a:lnTo>
                    <a:pt x="358" y="206"/>
                  </a:lnTo>
                  <a:lnTo>
                    <a:pt x="340" y="214"/>
                  </a:lnTo>
                  <a:lnTo>
                    <a:pt x="324" y="220"/>
                  </a:lnTo>
                  <a:lnTo>
                    <a:pt x="314" y="228"/>
                  </a:lnTo>
                  <a:lnTo>
                    <a:pt x="308" y="236"/>
                  </a:lnTo>
                  <a:lnTo>
                    <a:pt x="304" y="248"/>
                  </a:lnTo>
                  <a:lnTo>
                    <a:pt x="302" y="262"/>
                  </a:lnTo>
                  <a:lnTo>
                    <a:pt x="304" y="278"/>
                  </a:lnTo>
                  <a:lnTo>
                    <a:pt x="310" y="300"/>
                  </a:lnTo>
                  <a:lnTo>
                    <a:pt x="310" y="300"/>
                  </a:lnTo>
                  <a:lnTo>
                    <a:pt x="312" y="312"/>
                  </a:lnTo>
                  <a:lnTo>
                    <a:pt x="312" y="324"/>
                  </a:lnTo>
                  <a:lnTo>
                    <a:pt x="312" y="334"/>
                  </a:lnTo>
                  <a:lnTo>
                    <a:pt x="310" y="344"/>
                  </a:lnTo>
                  <a:lnTo>
                    <a:pt x="306" y="354"/>
                  </a:lnTo>
                  <a:lnTo>
                    <a:pt x="300" y="364"/>
                  </a:lnTo>
                  <a:lnTo>
                    <a:pt x="292" y="372"/>
                  </a:lnTo>
                  <a:lnTo>
                    <a:pt x="283" y="377"/>
                  </a:lnTo>
                  <a:lnTo>
                    <a:pt x="283" y="377"/>
                  </a:lnTo>
                  <a:lnTo>
                    <a:pt x="265" y="385"/>
                  </a:lnTo>
                  <a:lnTo>
                    <a:pt x="247" y="391"/>
                  </a:lnTo>
                  <a:lnTo>
                    <a:pt x="227" y="395"/>
                  </a:lnTo>
                  <a:lnTo>
                    <a:pt x="209" y="397"/>
                  </a:lnTo>
                  <a:lnTo>
                    <a:pt x="209" y="397"/>
                  </a:lnTo>
                  <a:lnTo>
                    <a:pt x="191" y="399"/>
                  </a:lnTo>
                  <a:lnTo>
                    <a:pt x="177" y="403"/>
                  </a:lnTo>
                  <a:lnTo>
                    <a:pt x="165" y="409"/>
                  </a:lnTo>
                  <a:lnTo>
                    <a:pt x="155" y="417"/>
                  </a:lnTo>
                  <a:lnTo>
                    <a:pt x="149" y="427"/>
                  </a:lnTo>
                  <a:lnTo>
                    <a:pt x="143" y="439"/>
                  </a:lnTo>
                  <a:lnTo>
                    <a:pt x="139" y="455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31" y="638"/>
                  </a:lnTo>
                  <a:lnTo>
                    <a:pt x="131" y="638"/>
                  </a:lnTo>
                  <a:lnTo>
                    <a:pt x="129" y="652"/>
                  </a:lnTo>
                  <a:lnTo>
                    <a:pt x="127" y="664"/>
                  </a:lnTo>
                  <a:lnTo>
                    <a:pt x="123" y="676"/>
                  </a:lnTo>
                  <a:lnTo>
                    <a:pt x="117" y="684"/>
                  </a:lnTo>
                  <a:lnTo>
                    <a:pt x="110" y="690"/>
                  </a:lnTo>
                  <a:lnTo>
                    <a:pt x="100" y="696"/>
                  </a:lnTo>
                  <a:lnTo>
                    <a:pt x="86" y="698"/>
                  </a:lnTo>
                  <a:lnTo>
                    <a:pt x="72" y="700"/>
                  </a:lnTo>
                  <a:lnTo>
                    <a:pt x="72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52" y="702"/>
                  </a:lnTo>
                  <a:lnTo>
                    <a:pt x="34" y="707"/>
                  </a:lnTo>
                  <a:lnTo>
                    <a:pt x="18" y="717"/>
                  </a:lnTo>
                  <a:lnTo>
                    <a:pt x="12" y="723"/>
                  </a:lnTo>
                  <a:lnTo>
                    <a:pt x="6" y="729"/>
                  </a:lnTo>
                  <a:lnTo>
                    <a:pt x="6" y="729"/>
                  </a:lnTo>
                  <a:lnTo>
                    <a:pt x="2" y="743"/>
                  </a:lnTo>
                  <a:lnTo>
                    <a:pt x="0" y="757"/>
                  </a:lnTo>
                  <a:lnTo>
                    <a:pt x="2" y="773"/>
                  </a:lnTo>
                  <a:lnTo>
                    <a:pt x="8" y="789"/>
                  </a:lnTo>
                  <a:lnTo>
                    <a:pt x="16" y="805"/>
                  </a:lnTo>
                  <a:lnTo>
                    <a:pt x="26" y="821"/>
                  </a:lnTo>
                  <a:lnTo>
                    <a:pt x="38" y="835"/>
                  </a:lnTo>
                  <a:lnTo>
                    <a:pt x="50" y="847"/>
                  </a:lnTo>
                  <a:lnTo>
                    <a:pt x="50" y="847"/>
                  </a:lnTo>
                  <a:lnTo>
                    <a:pt x="80" y="849"/>
                  </a:lnTo>
                  <a:lnTo>
                    <a:pt x="110" y="855"/>
                  </a:lnTo>
                  <a:lnTo>
                    <a:pt x="137" y="863"/>
                  </a:lnTo>
                  <a:lnTo>
                    <a:pt x="163" y="872"/>
                  </a:lnTo>
                  <a:lnTo>
                    <a:pt x="163" y="872"/>
                  </a:lnTo>
                  <a:lnTo>
                    <a:pt x="201" y="884"/>
                  </a:lnTo>
                  <a:lnTo>
                    <a:pt x="201" y="884"/>
                  </a:lnTo>
                  <a:lnTo>
                    <a:pt x="211" y="888"/>
                  </a:lnTo>
                  <a:lnTo>
                    <a:pt x="221" y="894"/>
                  </a:lnTo>
                  <a:lnTo>
                    <a:pt x="233" y="904"/>
                  </a:lnTo>
                  <a:lnTo>
                    <a:pt x="243" y="916"/>
                  </a:lnTo>
                  <a:lnTo>
                    <a:pt x="243" y="916"/>
                  </a:lnTo>
                  <a:lnTo>
                    <a:pt x="265" y="922"/>
                  </a:lnTo>
                  <a:lnTo>
                    <a:pt x="265" y="922"/>
                  </a:lnTo>
                  <a:lnTo>
                    <a:pt x="275" y="916"/>
                  </a:lnTo>
                  <a:lnTo>
                    <a:pt x="284" y="914"/>
                  </a:lnTo>
                  <a:lnTo>
                    <a:pt x="284" y="914"/>
                  </a:lnTo>
                  <a:lnTo>
                    <a:pt x="314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66" y="910"/>
                  </a:lnTo>
                  <a:lnTo>
                    <a:pt x="390" y="916"/>
                  </a:lnTo>
                  <a:lnTo>
                    <a:pt x="410" y="922"/>
                  </a:lnTo>
                  <a:lnTo>
                    <a:pt x="426" y="932"/>
                  </a:lnTo>
                  <a:lnTo>
                    <a:pt x="426" y="932"/>
                  </a:lnTo>
                  <a:lnTo>
                    <a:pt x="444" y="944"/>
                  </a:lnTo>
                  <a:lnTo>
                    <a:pt x="461" y="952"/>
                  </a:lnTo>
                  <a:lnTo>
                    <a:pt x="477" y="956"/>
                  </a:lnTo>
                  <a:lnTo>
                    <a:pt x="497" y="958"/>
                  </a:lnTo>
                  <a:lnTo>
                    <a:pt x="497" y="958"/>
                  </a:lnTo>
                  <a:lnTo>
                    <a:pt x="515" y="958"/>
                  </a:lnTo>
                  <a:lnTo>
                    <a:pt x="537" y="960"/>
                  </a:lnTo>
                  <a:lnTo>
                    <a:pt x="561" y="964"/>
                  </a:lnTo>
                  <a:lnTo>
                    <a:pt x="585" y="970"/>
                  </a:lnTo>
                  <a:lnTo>
                    <a:pt x="597" y="974"/>
                  </a:lnTo>
                  <a:lnTo>
                    <a:pt x="609" y="982"/>
                  </a:lnTo>
                  <a:lnTo>
                    <a:pt x="618" y="988"/>
                  </a:lnTo>
                  <a:lnTo>
                    <a:pt x="630" y="998"/>
                  </a:lnTo>
                  <a:lnTo>
                    <a:pt x="638" y="1008"/>
                  </a:lnTo>
                  <a:lnTo>
                    <a:pt x="648" y="1020"/>
                  </a:lnTo>
                  <a:lnTo>
                    <a:pt x="656" y="1034"/>
                  </a:lnTo>
                  <a:lnTo>
                    <a:pt x="662" y="1049"/>
                  </a:lnTo>
                  <a:lnTo>
                    <a:pt x="662" y="1049"/>
                  </a:lnTo>
                  <a:lnTo>
                    <a:pt x="670" y="1053"/>
                  </a:lnTo>
                  <a:lnTo>
                    <a:pt x="670" y="1053"/>
                  </a:lnTo>
                  <a:lnTo>
                    <a:pt x="700" y="1061"/>
                  </a:lnTo>
                  <a:lnTo>
                    <a:pt x="724" y="1073"/>
                  </a:lnTo>
                  <a:lnTo>
                    <a:pt x="734" y="1079"/>
                  </a:lnTo>
                  <a:lnTo>
                    <a:pt x="742" y="1087"/>
                  </a:lnTo>
                  <a:lnTo>
                    <a:pt x="752" y="1097"/>
                  </a:lnTo>
                  <a:lnTo>
                    <a:pt x="758" y="1105"/>
                  </a:lnTo>
                  <a:lnTo>
                    <a:pt x="758" y="1105"/>
                  </a:lnTo>
                  <a:lnTo>
                    <a:pt x="774" y="1085"/>
                  </a:lnTo>
                  <a:lnTo>
                    <a:pt x="774" y="1085"/>
                  </a:lnTo>
                  <a:lnTo>
                    <a:pt x="780" y="1075"/>
                  </a:lnTo>
                  <a:lnTo>
                    <a:pt x="785" y="1063"/>
                  </a:lnTo>
                  <a:lnTo>
                    <a:pt x="795" y="1037"/>
                  </a:lnTo>
                  <a:lnTo>
                    <a:pt x="795" y="10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4" name="Freeform 14"/>
            <p:cNvSpPr>
              <a:spLocks/>
            </p:cNvSpPr>
            <p:nvPr/>
          </p:nvSpPr>
          <p:spPr bwMode="auto">
            <a:xfrm>
              <a:off x="7145666" y="2614472"/>
              <a:ext cx="180596" cy="172505"/>
            </a:xfrm>
            <a:custGeom>
              <a:avLst/>
              <a:gdLst>
                <a:gd name="T0" fmla="*/ 24 w 1090"/>
                <a:gd name="T1" fmla="*/ 219 h 1052"/>
                <a:gd name="T2" fmla="*/ 14 w 1090"/>
                <a:gd name="T3" fmla="*/ 276 h 1052"/>
                <a:gd name="T4" fmla="*/ 62 w 1090"/>
                <a:gd name="T5" fmla="*/ 334 h 1052"/>
                <a:gd name="T6" fmla="*/ 54 w 1090"/>
                <a:gd name="T7" fmla="*/ 372 h 1052"/>
                <a:gd name="T8" fmla="*/ 10 w 1090"/>
                <a:gd name="T9" fmla="*/ 432 h 1052"/>
                <a:gd name="T10" fmla="*/ 6 w 1090"/>
                <a:gd name="T11" fmla="*/ 523 h 1052"/>
                <a:gd name="T12" fmla="*/ 46 w 1090"/>
                <a:gd name="T13" fmla="*/ 579 h 1052"/>
                <a:gd name="T14" fmla="*/ 94 w 1090"/>
                <a:gd name="T15" fmla="*/ 630 h 1052"/>
                <a:gd name="T16" fmla="*/ 94 w 1090"/>
                <a:gd name="T17" fmla="*/ 672 h 1052"/>
                <a:gd name="T18" fmla="*/ 52 w 1090"/>
                <a:gd name="T19" fmla="*/ 730 h 1052"/>
                <a:gd name="T20" fmla="*/ 48 w 1090"/>
                <a:gd name="T21" fmla="*/ 760 h 1052"/>
                <a:gd name="T22" fmla="*/ 88 w 1090"/>
                <a:gd name="T23" fmla="*/ 770 h 1052"/>
                <a:gd name="T24" fmla="*/ 155 w 1090"/>
                <a:gd name="T25" fmla="*/ 811 h 1052"/>
                <a:gd name="T26" fmla="*/ 207 w 1090"/>
                <a:gd name="T27" fmla="*/ 805 h 1052"/>
                <a:gd name="T28" fmla="*/ 239 w 1090"/>
                <a:gd name="T29" fmla="*/ 819 h 1052"/>
                <a:gd name="T30" fmla="*/ 304 w 1090"/>
                <a:gd name="T31" fmla="*/ 883 h 1052"/>
                <a:gd name="T32" fmla="*/ 390 w 1090"/>
                <a:gd name="T33" fmla="*/ 931 h 1052"/>
                <a:gd name="T34" fmla="*/ 418 w 1090"/>
                <a:gd name="T35" fmla="*/ 927 h 1052"/>
                <a:gd name="T36" fmla="*/ 459 w 1090"/>
                <a:gd name="T37" fmla="*/ 903 h 1052"/>
                <a:gd name="T38" fmla="*/ 515 w 1090"/>
                <a:gd name="T39" fmla="*/ 923 h 1052"/>
                <a:gd name="T40" fmla="*/ 613 w 1090"/>
                <a:gd name="T41" fmla="*/ 978 h 1052"/>
                <a:gd name="T42" fmla="*/ 636 w 1090"/>
                <a:gd name="T43" fmla="*/ 1010 h 1052"/>
                <a:gd name="T44" fmla="*/ 688 w 1090"/>
                <a:gd name="T45" fmla="*/ 1036 h 1052"/>
                <a:gd name="T46" fmla="*/ 742 w 1090"/>
                <a:gd name="T47" fmla="*/ 1034 h 1052"/>
                <a:gd name="T48" fmla="*/ 787 w 1090"/>
                <a:gd name="T49" fmla="*/ 1042 h 1052"/>
                <a:gd name="T50" fmla="*/ 831 w 1090"/>
                <a:gd name="T51" fmla="*/ 1048 h 1052"/>
                <a:gd name="T52" fmla="*/ 861 w 1090"/>
                <a:gd name="T53" fmla="*/ 1014 h 1052"/>
                <a:gd name="T54" fmla="*/ 889 w 1090"/>
                <a:gd name="T55" fmla="*/ 901 h 1052"/>
                <a:gd name="T56" fmla="*/ 895 w 1090"/>
                <a:gd name="T57" fmla="*/ 839 h 1052"/>
                <a:gd name="T58" fmla="*/ 962 w 1090"/>
                <a:gd name="T59" fmla="*/ 756 h 1052"/>
                <a:gd name="T60" fmla="*/ 931 w 1090"/>
                <a:gd name="T61" fmla="*/ 678 h 1052"/>
                <a:gd name="T62" fmla="*/ 974 w 1090"/>
                <a:gd name="T63" fmla="*/ 608 h 1052"/>
                <a:gd name="T64" fmla="*/ 1042 w 1090"/>
                <a:gd name="T65" fmla="*/ 509 h 1052"/>
                <a:gd name="T66" fmla="*/ 1072 w 1090"/>
                <a:gd name="T67" fmla="*/ 443 h 1052"/>
                <a:gd name="T68" fmla="*/ 1066 w 1090"/>
                <a:gd name="T69" fmla="*/ 402 h 1052"/>
                <a:gd name="T70" fmla="*/ 1060 w 1090"/>
                <a:gd name="T71" fmla="*/ 358 h 1052"/>
                <a:gd name="T72" fmla="*/ 980 w 1090"/>
                <a:gd name="T73" fmla="*/ 300 h 1052"/>
                <a:gd name="T74" fmla="*/ 895 w 1090"/>
                <a:gd name="T75" fmla="*/ 255 h 1052"/>
                <a:gd name="T76" fmla="*/ 853 w 1090"/>
                <a:gd name="T77" fmla="*/ 203 h 1052"/>
                <a:gd name="T78" fmla="*/ 847 w 1090"/>
                <a:gd name="T79" fmla="*/ 155 h 1052"/>
                <a:gd name="T80" fmla="*/ 809 w 1090"/>
                <a:gd name="T81" fmla="*/ 137 h 1052"/>
                <a:gd name="T82" fmla="*/ 692 w 1090"/>
                <a:gd name="T83" fmla="*/ 117 h 1052"/>
                <a:gd name="T84" fmla="*/ 624 w 1090"/>
                <a:gd name="T85" fmla="*/ 70 h 1052"/>
                <a:gd name="T86" fmla="*/ 493 w 1090"/>
                <a:gd name="T87" fmla="*/ 42 h 1052"/>
                <a:gd name="T88" fmla="*/ 398 w 1090"/>
                <a:gd name="T89" fmla="*/ 2 h 1052"/>
                <a:gd name="T90" fmla="*/ 344 w 1090"/>
                <a:gd name="T91" fmla="*/ 6 h 1052"/>
                <a:gd name="T92" fmla="*/ 245 w 1090"/>
                <a:gd name="T93" fmla="*/ 54 h 1052"/>
                <a:gd name="T94" fmla="*/ 211 w 1090"/>
                <a:gd name="T95" fmla="*/ 96 h 1052"/>
                <a:gd name="T96" fmla="*/ 177 w 1090"/>
                <a:gd name="T97" fmla="*/ 109 h 1052"/>
                <a:gd name="T98" fmla="*/ 121 w 1090"/>
                <a:gd name="T99" fmla="*/ 98 h 1052"/>
                <a:gd name="T100" fmla="*/ 94 w 1090"/>
                <a:gd name="T101" fmla="*/ 106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052">
                  <a:moveTo>
                    <a:pt x="74" y="133"/>
                  </a:moveTo>
                  <a:lnTo>
                    <a:pt x="74" y="133"/>
                  </a:lnTo>
                  <a:lnTo>
                    <a:pt x="58" y="163"/>
                  </a:lnTo>
                  <a:lnTo>
                    <a:pt x="42" y="191"/>
                  </a:lnTo>
                  <a:lnTo>
                    <a:pt x="24" y="219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8" y="257"/>
                  </a:lnTo>
                  <a:lnTo>
                    <a:pt x="10" y="267"/>
                  </a:lnTo>
                  <a:lnTo>
                    <a:pt x="14" y="276"/>
                  </a:lnTo>
                  <a:lnTo>
                    <a:pt x="20" y="284"/>
                  </a:lnTo>
                  <a:lnTo>
                    <a:pt x="20" y="284"/>
                  </a:lnTo>
                  <a:lnTo>
                    <a:pt x="40" y="304"/>
                  </a:lnTo>
                  <a:lnTo>
                    <a:pt x="52" y="320"/>
                  </a:lnTo>
                  <a:lnTo>
                    <a:pt x="62" y="334"/>
                  </a:lnTo>
                  <a:lnTo>
                    <a:pt x="64" y="340"/>
                  </a:lnTo>
                  <a:lnTo>
                    <a:pt x="64" y="346"/>
                  </a:lnTo>
                  <a:lnTo>
                    <a:pt x="64" y="352"/>
                  </a:lnTo>
                  <a:lnTo>
                    <a:pt x="62" y="358"/>
                  </a:lnTo>
                  <a:lnTo>
                    <a:pt x="54" y="372"/>
                  </a:lnTo>
                  <a:lnTo>
                    <a:pt x="42" y="390"/>
                  </a:lnTo>
                  <a:lnTo>
                    <a:pt x="22" y="412"/>
                  </a:lnTo>
                  <a:lnTo>
                    <a:pt x="22" y="412"/>
                  </a:lnTo>
                  <a:lnTo>
                    <a:pt x="16" y="422"/>
                  </a:lnTo>
                  <a:lnTo>
                    <a:pt x="10" y="432"/>
                  </a:lnTo>
                  <a:lnTo>
                    <a:pt x="6" y="441"/>
                  </a:lnTo>
                  <a:lnTo>
                    <a:pt x="4" y="453"/>
                  </a:lnTo>
                  <a:lnTo>
                    <a:pt x="0" y="475"/>
                  </a:lnTo>
                  <a:lnTo>
                    <a:pt x="2" y="499"/>
                  </a:lnTo>
                  <a:lnTo>
                    <a:pt x="6" y="523"/>
                  </a:lnTo>
                  <a:lnTo>
                    <a:pt x="16" y="545"/>
                  </a:lnTo>
                  <a:lnTo>
                    <a:pt x="22" y="555"/>
                  </a:lnTo>
                  <a:lnTo>
                    <a:pt x="28" y="565"/>
                  </a:lnTo>
                  <a:lnTo>
                    <a:pt x="36" y="573"/>
                  </a:lnTo>
                  <a:lnTo>
                    <a:pt x="46" y="579"/>
                  </a:lnTo>
                  <a:lnTo>
                    <a:pt x="46" y="579"/>
                  </a:lnTo>
                  <a:lnTo>
                    <a:pt x="68" y="597"/>
                  </a:lnTo>
                  <a:lnTo>
                    <a:pt x="84" y="614"/>
                  </a:lnTo>
                  <a:lnTo>
                    <a:pt x="90" y="622"/>
                  </a:lnTo>
                  <a:lnTo>
                    <a:pt x="94" y="630"/>
                  </a:lnTo>
                  <a:lnTo>
                    <a:pt x="96" y="638"/>
                  </a:lnTo>
                  <a:lnTo>
                    <a:pt x="98" y="646"/>
                  </a:lnTo>
                  <a:lnTo>
                    <a:pt x="98" y="654"/>
                  </a:lnTo>
                  <a:lnTo>
                    <a:pt x="96" y="662"/>
                  </a:lnTo>
                  <a:lnTo>
                    <a:pt x="94" y="672"/>
                  </a:lnTo>
                  <a:lnTo>
                    <a:pt x="90" y="680"/>
                  </a:lnTo>
                  <a:lnTo>
                    <a:pt x="76" y="700"/>
                  </a:lnTo>
                  <a:lnTo>
                    <a:pt x="58" y="722"/>
                  </a:lnTo>
                  <a:lnTo>
                    <a:pt x="58" y="722"/>
                  </a:lnTo>
                  <a:lnTo>
                    <a:pt x="52" y="730"/>
                  </a:lnTo>
                  <a:lnTo>
                    <a:pt x="46" y="738"/>
                  </a:lnTo>
                  <a:lnTo>
                    <a:pt x="44" y="746"/>
                  </a:lnTo>
                  <a:lnTo>
                    <a:pt x="44" y="754"/>
                  </a:lnTo>
                  <a:lnTo>
                    <a:pt x="44" y="754"/>
                  </a:lnTo>
                  <a:lnTo>
                    <a:pt x="48" y="760"/>
                  </a:lnTo>
                  <a:lnTo>
                    <a:pt x="56" y="764"/>
                  </a:lnTo>
                  <a:lnTo>
                    <a:pt x="66" y="768"/>
                  </a:lnTo>
                  <a:lnTo>
                    <a:pt x="76" y="770"/>
                  </a:lnTo>
                  <a:lnTo>
                    <a:pt x="76" y="770"/>
                  </a:lnTo>
                  <a:lnTo>
                    <a:pt x="88" y="770"/>
                  </a:lnTo>
                  <a:lnTo>
                    <a:pt x="88" y="770"/>
                  </a:lnTo>
                  <a:lnTo>
                    <a:pt x="114" y="768"/>
                  </a:lnTo>
                  <a:lnTo>
                    <a:pt x="143" y="766"/>
                  </a:lnTo>
                  <a:lnTo>
                    <a:pt x="143" y="766"/>
                  </a:lnTo>
                  <a:lnTo>
                    <a:pt x="155" y="811"/>
                  </a:lnTo>
                  <a:lnTo>
                    <a:pt x="155" y="811"/>
                  </a:lnTo>
                  <a:lnTo>
                    <a:pt x="161" y="799"/>
                  </a:lnTo>
                  <a:lnTo>
                    <a:pt x="161" y="799"/>
                  </a:lnTo>
                  <a:lnTo>
                    <a:pt x="183" y="803"/>
                  </a:lnTo>
                  <a:lnTo>
                    <a:pt x="207" y="805"/>
                  </a:lnTo>
                  <a:lnTo>
                    <a:pt x="219" y="807"/>
                  </a:lnTo>
                  <a:lnTo>
                    <a:pt x="227" y="811"/>
                  </a:lnTo>
                  <a:lnTo>
                    <a:pt x="235" y="815"/>
                  </a:lnTo>
                  <a:lnTo>
                    <a:pt x="239" y="819"/>
                  </a:lnTo>
                  <a:lnTo>
                    <a:pt x="239" y="819"/>
                  </a:lnTo>
                  <a:lnTo>
                    <a:pt x="245" y="831"/>
                  </a:lnTo>
                  <a:lnTo>
                    <a:pt x="251" y="841"/>
                  </a:lnTo>
                  <a:lnTo>
                    <a:pt x="267" y="857"/>
                  </a:lnTo>
                  <a:lnTo>
                    <a:pt x="285" y="871"/>
                  </a:lnTo>
                  <a:lnTo>
                    <a:pt x="304" y="883"/>
                  </a:lnTo>
                  <a:lnTo>
                    <a:pt x="344" y="903"/>
                  </a:lnTo>
                  <a:lnTo>
                    <a:pt x="364" y="915"/>
                  </a:lnTo>
                  <a:lnTo>
                    <a:pt x="382" y="927"/>
                  </a:lnTo>
                  <a:lnTo>
                    <a:pt x="382" y="927"/>
                  </a:lnTo>
                  <a:lnTo>
                    <a:pt x="390" y="931"/>
                  </a:lnTo>
                  <a:lnTo>
                    <a:pt x="400" y="931"/>
                  </a:lnTo>
                  <a:lnTo>
                    <a:pt x="400" y="931"/>
                  </a:lnTo>
                  <a:lnTo>
                    <a:pt x="410" y="931"/>
                  </a:lnTo>
                  <a:lnTo>
                    <a:pt x="414" y="929"/>
                  </a:lnTo>
                  <a:lnTo>
                    <a:pt x="418" y="927"/>
                  </a:lnTo>
                  <a:lnTo>
                    <a:pt x="418" y="927"/>
                  </a:lnTo>
                  <a:lnTo>
                    <a:pt x="428" y="915"/>
                  </a:lnTo>
                  <a:lnTo>
                    <a:pt x="440" y="909"/>
                  </a:lnTo>
                  <a:lnTo>
                    <a:pt x="450" y="903"/>
                  </a:lnTo>
                  <a:lnTo>
                    <a:pt x="459" y="903"/>
                  </a:lnTo>
                  <a:lnTo>
                    <a:pt x="459" y="903"/>
                  </a:lnTo>
                  <a:lnTo>
                    <a:pt x="473" y="905"/>
                  </a:lnTo>
                  <a:lnTo>
                    <a:pt x="487" y="909"/>
                  </a:lnTo>
                  <a:lnTo>
                    <a:pt x="515" y="923"/>
                  </a:lnTo>
                  <a:lnTo>
                    <a:pt x="515" y="923"/>
                  </a:lnTo>
                  <a:lnTo>
                    <a:pt x="543" y="937"/>
                  </a:lnTo>
                  <a:lnTo>
                    <a:pt x="573" y="950"/>
                  </a:lnTo>
                  <a:lnTo>
                    <a:pt x="573" y="950"/>
                  </a:lnTo>
                  <a:lnTo>
                    <a:pt x="601" y="968"/>
                  </a:lnTo>
                  <a:lnTo>
                    <a:pt x="613" y="978"/>
                  </a:lnTo>
                  <a:lnTo>
                    <a:pt x="619" y="982"/>
                  </a:lnTo>
                  <a:lnTo>
                    <a:pt x="622" y="988"/>
                  </a:lnTo>
                  <a:lnTo>
                    <a:pt x="622" y="988"/>
                  </a:lnTo>
                  <a:lnTo>
                    <a:pt x="628" y="1000"/>
                  </a:lnTo>
                  <a:lnTo>
                    <a:pt x="636" y="1010"/>
                  </a:lnTo>
                  <a:lnTo>
                    <a:pt x="646" y="1018"/>
                  </a:lnTo>
                  <a:lnTo>
                    <a:pt x="654" y="1024"/>
                  </a:lnTo>
                  <a:lnTo>
                    <a:pt x="664" y="1030"/>
                  </a:lnTo>
                  <a:lnTo>
                    <a:pt x="676" y="1034"/>
                  </a:lnTo>
                  <a:lnTo>
                    <a:pt x="688" y="1036"/>
                  </a:lnTo>
                  <a:lnTo>
                    <a:pt x="700" y="1036"/>
                  </a:lnTo>
                  <a:lnTo>
                    <a:pt x="700" y="1036"/>
                  </a:lnTo>
                  <a:lnTo>
                    <a:pt x="708" y="1036"/>
                  </a:lnTo>
                  <a:lnTo>
                    <a:pt x="708" y="1036"/>
                  </a:lnTo>
                  <a:lnTo>
                    <a:pt x="742" y="1034"/>
                  </a:lnTo>
                  <a:lnTo>
                    <a:pt x="742" y="1034"/>
                  </a:lnTo>
                  <a:lnTo>
                    <a:pt x="766" y="1036"/>
                  </a:lnTo>
                  <a:lnTo>
                    <a:pt x="778" y="1038"/>
                  </a:lnTo>
                  <a:lnTo>
                    <a:pt x="787" y="1042"/>
                  </a:lnTo>
                  <a:lnTo>
                    <a:pt x="787" y="1042"/>
                  </a:lnTo>
                  <a:lnTo>
                    <a:pt x="803" y="1050"/>
                  </a:lnTo>
                  <a:lnTo>
                    <a:pt x="817" y="1052"/>
                  </a:lnTo>
                  <a:lnTo>
                    <a:pt x="817" y="1052"/>
                  </a:lnTo>
                  <a:lnTo>
                    <a:pt x="825" y="1050"/>
                  </a:lnTo>
                  <a:lnTo>
                    <a:pt x="831" y="1048"/>
                  </a:lnTo>
                  <a:lnTo>
                    <a:pt x="837" y="1046"/>
                  </a:lnTo>
                  <a:lnTo>
                    <a:pt x="843" y="1040"/>
                  </a:lnTo>
                  <a:lnTo>
                    <a:pt x="853" y="1028"/>
                  </a:lnTo>
                  <a:lnTo>
                    <a:pt x="861" y="1014"/>
                  </a:lnTo>
                  <a:lnTo>
                    <a:pt x="861" y="1014"/>
                  </a:lnTo>
                  <a:lnTo>
                    <a:pt x="905" y="940"/>
                  </a:lnTo>
                  <a:lnTo>
                    <a:pt x="905" y="940"/>
                  </a:lnTo>
                  <a:lnTo>
                    <a:pt x="897" y="927"/>
                  </a:lnTo>
                  <a:lnTo>
                    <a:pt x="893" y="913"/>
                  </a:lnTo>
                  <a:lnTo>
                    <a:pt x="889" y="901"/>
                  </a:lnTo>
                  <a:lnTo>
                    <a:pt x="887" y="887"/>
                  </a:lnTo>
                  <a:lnTo>
                    <a:pt x="887" y="875"/>
                  </a:lnTo>
                  <a:lnTo>
                    <a:pt x="887" y="863"/>
                  </a:lnTo>
                  <a:lnTo>
                    <a:pt x="891" y="851"/>
                  </a:lnTo>
                  <a:lnTo>
                    <a:pt x="895" y="839"/>
                  </a:lnTo>
                  <a:lnTo>
                    <a:pt x="905" y="817"/>
                  </a:lnTo>
                  <a:lnTo>
                    <a:pt x="921" y="795"/>
                  </a:lnTo>
                  <a:lnTo>
                    <a:pt x="941" y="775"/>
                  </a:lnTo>
                  <a:lnTo>
                    <a:pt x="962" y="756"/>
                  </a:lnTo>
                  <a:lnTo>
                    <a:pt x="962" y="756"/>
                  </a:lnTo>
                  <a:lnTo>
                    <a:pt x="952" y="742"/>
                  </a:lnTo>
                  <a:lnTo>
                    <a:pt x="943" y="726"/>
                  </a:lnTo>
                  <a:lnTo>
                    <a:pt x="937" y="710"/>
                  </a:lnTo>
                  <a:lnTo>
                    <a:pt x="933" y="694"/>
                  </a:lnTo>
                  <a:lnTo>
                    <a:pt x="931" y="678"/>
                  </a:lnTo>
                  <a:lnTo>
                    <a:pt x="935" y="662"/>
                  </a:lnTo>
                  <a:lnTo>
                    <a:pt x="941" y="646"/>
                  </a:lnTo>
                  <a:lnTo>
                    <a:pt x="952" y="632"/>
                  </a:lnTo>
                  <a:lnTo>
                    <a:pt x="952" y="632"/>
                  </a:lnTo>
                  <a:lnTo>
                    <a:pt x="974" y="608"/>
                  </a:lnTo>
                  <a:lnTo>
                    <a:pt x="1000" y="589"/>
                  </a:lnTo>
                  <a:lnTo>
                    <a:pt x="1050" y="547"/>
                  </a:lnTo>
                  <a:lnTo>
                    <a:pt x="1050" y="547"/>
                  </a:lnTo>
                  <a:lnTo>
                    <a:pt x="1044" y="527"/>
                  </a:lnTo>
                  <a:lnTo>
                    <a:pt x="1042" y="509"/>
                  </a:lnTo>
                  <a:lnTo>
                    <a:pt x="1042" y="495"/>
                  </a:lnTo>
                  <a:lnTo>
                    <a:pt x="1044" y="481"/>
                  </a:lnTo>
                  <a:lnTo>
                    <a:pt x="1050" y="469"/>
                  </a:lnTo>
                  <a:lnTo>
                    <a:pt x="1060" y="457"/>
                  </a:lnTo>
                  <a:lnTo>
                    <a:pt x="1072" y="443"/>
                  </a:lnTo>
                  <a:lnTo>
                    <a:pt x="1090" y="432"/>
                  </a:lnTo>
                  <a:lnTo>
                    <a:pt x="1090" y="432"/>
                  </a:lnTo>
                  <a:lnTo>
                    <a:pt x="1074" y="414"/>
                  </a:lnTo>
                  <a:lnTo>
                    <a:pt x="1068" y="406"/>
                  </a:lnTo>
                  <a:lnTo>
                    <a:pt x="1066" y="402"/>
                  </a:lnTo>
                  <a:lnTo>
                    <a:pt x="1066" y="398"/>
                  </a:lnTo>
                  <a:lnTo>
                    <a:pt x="1066" y="398"/>
                  </a:lnTo>
                  <a:lnTo>
                    <a:pt x="1064" y="376"/>
                  </a:lnTo>
                  <a:lnTo>
                    <a:pt x="1062" y="366"/>
                  </a:lnTo>
                  <a:lnTo>
                    <a:pt x="1060" y="358"/>
                  </a:lnTo>
                  <a:lnTo>
                    <a:pt x="1052" y="344"/>
                  </a:lnTo>
                  <a:lnTo>
                    <a:pt x="1040" y="334"/>
                  </a:lnTo>
                  <a:lnTo>
                    <a:pt x="1026" y="324"/>
                  </a:lnTo>
                  <a:lnTo>
                    <a:pt x="1012" y="316"/>
                  </a:lnTo>
                  <a:lnTo>
                    <a:pt x="980" y="300"/>
                  </a:lnTo>
                  <a:lnTo>
                    <a:pt x="980" y="300"/>
                  </a:lnTo>
                  <a:lnTo>
                    <a:pt x="945" y="282"/>
                  </a:lnTo>
                  <a:lnTo>
                    <a:pt x="909" y="263"/>
                  </a:lnTo>
                  <a:lnTo>
                    <a:pt x="909" y="263"/>
                  </a:lnTo>
                  <a:lnTo>
                    <a:pt x="895" y="255"/>
                  </a:lnTo>
                  <a:lnTo>
                    <a:pt x="885" y="247"/>
                  </a:lnTo>
                  <a:lnTo>
                    <a:pt x="873" y="237"/>
                  </a:lnTo>
                  <a:lnTo>
                    <a:pt x="865" y="227"/>
                  </a:lnTo>
                  <a:lnTo>
                    <a:pt x="857" y="215"/>
                  </a:lnTo>
                  <a:lnTo>
                    <a:pt x="853" y="203"/>
                  </a:lnTo>
                  <a:lnTo>
                    <a:pt x="849" y="187"/>
                  </a:lnTo>
                  <a:lnTo>
                    <a:pt x="849" y="171"/>
                  </a:lnTo>
                  <a:lnTo>
                    <a:pt x="849" y="171"/>
                  </a:lnTo>
                  <a:lnTo>
                    <a:pt x="849" y="161"/>
                  </a:lnTo>
                  <a:lnTo>
                    <a:pt x="847" y="155"/>
                  </a:lnTo>
                  <a:lnTo>
                    <a:pt x="843" y="149"/>
                  </a:lnTo>
                  <a:lnTo>
                    <a:pt x="837" y="145"/>
                  </a:lnTo>
                  <a:lnTo>
                    <a:pt x="831" y="141"/>
                  </a:lnTo>
                  <a:lnTo>
                    <a:pt x="825" y="139"/>
                  </a:lnTo>
                  <a:lnTo>
                    <a:pt x="809" y="137"/>
                  </a:lnTo>
                  <a:lnTo>
                    <a:pt x="809" y="137"/>
                  </a:lnTo>
                  <a:lnTo>
                    <a:pt x="762" y="133"/>
                  </a:lnTo>
                  <a:lnTo>
                    <a:pt x="738" y="129"/>
                  </a:lnTo>
                  <a:lnTo>
                    <a:pt x="714" y="123"/>
                  </a:lnTo>
                  <a:lnTo>
                    <a:pt x="692" y="117"/>
                  </a:lnTo>
                  <a:lnTo>
                    <a:pt x="672" y="106"/>
                  </a:lnTo>
                  <a:lnTo>
                    <a:pt x="650" y="94"/>
                  </a:lnTo>
                  <a:lnTo>
                    <a:pt x="632" y="76"/>
                  </a:lnTo>
                  <a:lnTo>
                    <a:pt x="632" y="76"/>
                  </a:lnTo>
                  <a:lnTo>
                    <a:pt x="624" y="70"/>
                  </a:lnTo>
                  <a:lnTo>
                    <a:pt x="615" y="64"/>
                  </a:lnTo>
                  <a:lnTo>
                    <a:pt x="593" y="58"/>
                  </a:lnTo>
                  <a:lnTo>
                    <a:pt x="593" y="58"/>
                  </a:lnTo>
                  <a:lnTo>
                    <a:pt x="543" y="50"/>
                  </a:lnTo>
                  <a:lnTo>
                    <a:pt x="493" y="42"/>
                  </a:lnTo>
                  <a:lnTo>
                    <a:pt x="469" y="36"/>
                  </a:lnTo>
                  <a:lnTo>
                    <a:pt x="446" y="28"/>
                  </a:lnTo>
                  <a:lnTo>
                    <a:pt x="422" y="18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392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66" y="2"/>
                  </a:lnTo>
                  <a:lnTo>
                    <a:pt x="344" y="6"/>
                  </a:lnTo>
                  <a:lnTo>
                    <a:pt x="320" y="14"/>
                  </a:lnTo>
                  <a:lnTo>
                    <a:pt x="298" y="22"/>
                  </a:lnTo>
                  <a:lnTo>
                    <a:pt x="277" y="32"/>
                  </a:lnTo>
                  <a:lnTo>
                    <a:pt x="259" y="44"/>
                  </a:lnTo>
                  <a:lnTo>
                    <a:pt x="245" y="54"/>
                  </a:lnTo>
                  <a:lnTo>
                    <a:pt x="235" y="64"/>
                  </a:lnTo>
                  <a:lnTo>
                    <a:pt x="235" y="64"/>
                  </a:lnTo>
                  <a:lnTo>
                    <a:pt x="225" y="82"/>
                  </a:lnTo>
                  <a:lnTo>
                    <a:pt x="217" y="90"/>
                  </a:lnTo>
                  <a:lnTo>
                    <a:pt x="211" y="96"/>
                  </a:lnTo>
                  <a:lnTo>
                    <a:pt x="203" y="102"/>
                  </a:lnTo>
                  <a:lnTo>
                    <a:pt x="195" y="106"/>
                  </a:lnTo>
                  <a:lnTo>
                    <a:pt x="185" y="108"/>
                  </a:lnTo>
                  <a:lnTo>
                    <a:pt x="177" y="109"/>
                  </a:lnTo>
                  <a:lnTo>
                    <a:pt x="177" y="109"/>
                  </a:lnTo>
                  <a:lnTo>
                    <a:pt x="163" y="108"/>
                  </a:lnTo>
                  <a:lnTo>
                    <a:pt x="147" y="102"/>
                  </a:lnTo>
                  <a:lnTo>
                    <a:pt x="147" y="102"/>
                  </a:lnTo>
                  <a:lnTo>
                    <a:pt x="133" y="98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4" y="98"/>
                  </a:lnTo>
                  <a:lnTo>
                    <a:pt x="106" y="100"/>
                  </a:lnTo>
                  <a:lnTo>
                    <a:pt x="100" y="102"/>
                  </a:lnTo>
                  <a:lnTo>
                    <a:pt x="94" y="106"/>
                  </a:lnTo>
                  <a:lnTo>
                    <a:pt x="82" y="117"/>
                  </a:lnTo>
                  <a:lnTo>
                    <a:pt x="74" y="133"/>
                  </a:lnTo>
                  <a:lnTo>
                    <a:pt x="74" y="1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5" name="Freeform 15"/>
            <p:cNvSpPr>
              <a:spLocks/>
            </p:cNvSpPr>
            <p:nvPr/>
          </p:nvSpPr>
          <p:spPr bwMode="auto">
            <a:xfrm>
              <a:off x="7447709" y="2976372"/>
              <a:ext cx="180596" cy="214483"/>
            </a:xfrm>
            <a:custGeom>
              <a:avLst/>
              <a:gdLst>
                <a:gd name="T0" fmla="*/ 249 w 1090"/>
                <a:gd name="T1" fmla="*/ 151 h 1308"/>
                <a:gd name="T2" fmla="*/ 161 w 1090"/>
                <a:gd name="T3" fmla="*/ 248 h 1308"/>
                <a:gd name="T4" fmla="*/ 96 w 1090"/>
                <a:gd name="T5" fmla="*/ 296 h 1308"/>
                <a:gd name="T6" fmla="*/ 50 w 1090"/>
                <a:gd name="T7" fmla="*/ 338 h 1308"/>
                <a:gd name="T8" fmla="*/ 0 w 1090"/>
                <a:gd name="T9" fmla="*/ 386 h 1308"/>
                <a:gd name="T10" fmla="*/ 8 w 1090"/>
                <a:gd name="T11" fmla="*/ 405 h 1308"/>
                <a:gd name="T12" fmla="*/ 22 w 1090"/>
                <a:gd name="T13" fmla="*/ 501 h 1308"/>
                <a:gd name="T14" fmla="*/ 34 w 1090"/>
                <a:gd name="T15" fmla="*/ 586 h 1308"/>
                <a:gd name="T16" fmla="*/ 42 w 1090"/>
                <a:gd name="T17" fmla="*/ 654 h 1308"/>
                <a:gd name="T18" fmla="*/ 44 w 1090"/>
                <a:gd name="T19" fmla="*/ 670 h 1308"/>
                <a:gd name="T20" fmla="*/ 48 w 1090"/>
                <a:gd name="T21" fmla="*/ 722 h 1308"/>
                <a:gd name="T22" fmla="*/ 96 w 1090"/>
                <a:gd name="T23" fmla="*/ 847 h 1308"/>
                <a:gd name="T24" fmla="*/ 141 w 1090"/>
                <a:gd name="T25" fmla="*/ 966 h 1308"/>
                <a:gd name="T26" fmla="*/ 151 w 1090"/>
                <a:gd name="T27" fmla="*/ 1020 h 1308"/>
                <a:gd name="T28" fmla="*/ 187 w 1090"/>
                <a:gd name="T29" fmla="*/ 1034 h 1308"/>
                <a:gd name="T30" fmla="*/ 283 w 1090"/>
                <a:gd name="T31" fmla="*/ 1042 h 1308"/>
                <a:gd name="T32" fmla="*/ 402 w 1090"/>
                <a:gd name="T33" fmla="*/ 1083 h 1308"/>
                <a:gd name="T34" fmla="*/ 461 w 1090"/>
                <a:gd name="T35" fmla="*/ 1141 h 1308"/>
                <a:gd name="T36" fmla="*/ 487 w 1090"/>
                <a:gd name="T37" fmla="*/ 1177 h 1308"/>
                <a:gd name="T38" fmla="*/ 654 w 1090"/>
                <a:gd name="T39" fmla="*/ 1250 h 1308"/>
                <a:gd name="T40" fmla="*/ 813 w 1090"/>
                <a:gd name="T41" fmla="*/ 1308 h 1308"/>
                <a:gd name="T42" fmla="*/ 845 w 1090"/>
                <a:gd name="T43" fmla="*/ 1300 h 1308"/>
                <a:gd name="T44" fmla="*/ 853 w 1090"/>
                <a:gd name="T45" fmla="*/ 1278 h 1308"/>
                <a:gd name="T46" fmla="*/ 843 w 1090"/>
                <a:gd name="T47" fmla="*/ 1244 h 1308"/>
                <a:gd name="T48" fmla="*/ 805 w 1090"/>
                <a:gd name="T49" fmla="*/ 1225 h 1308"/>
                <a:gd name="T50" fmla="*/ 764 w 1090"/>
                <a:gd name="T51" fmla="*/ 1171 h 1308"/>
                <a:gd name="T52" fmla="*/ 762 w 1090"/>
                <a:gd name="T53" fmla="*/ 1117 h 1308"/>
                <a:gd name="T54" fmla="*/ 762 w 1090"/>
                <a:gd name="T55" fmla="*/ 1032 h 1308"/>
                <a:gd name="T56" fmla="*/ 740 w 1090"/>
                <a:gd name="T57" fmla="*/ 950 h 1308"/>
                <a:gd name="T58" fmla="*/ 744 w 1090"/>
                <a:gd name="T59" fmla="*/ 889 h 1308"/>
                <a:gd name="T60" fmla="*/ 885 w 1090"/>
                <a:gd name="T61" fmla="*/ 664 h 1308"/>
                <a:gd name="T62" fmla="*/ 1090 w 1090"/>
                <a:gd name="T63" fmla="*/ 380 h 1308"/>
                <a:gd name="T64" fmla="*/ 1030 w 1090"/>
                <a:gd name="T65" fmla="*/ 334 h 1308"/>
                <a:gd name="T66" fmla="*/ 992 w 1090"/>
                <a:gd name="T67" fmla="*/ 322 h 1308"/>
                <a:gd name="T68" fmla="*/ 943 w 1090"/>
                <a:gd name="T69" fmla="*/ 324 h 1308"/>
                <a:gd name="T70" fmla="*/ 923 w 1090"/>
                <a:gd name="T71" fmla="*/ 336 h 1308"/>
                <a:gd name="T72" fmla="*/ 883 w 1090"/>
                <a:gd name="T73" fmla="*/ 372 h 1308"/>
                <a:gd name="T74" fmla="*/ 837 w 1090"/>
                <a:gd name="T75" fmla="*/ 380 h 1308"/>
                <a:gd name="T76" fmla="*/ 690 w 1090"/>
                <a:gd name="T77" fmla="*/ 362 h 1308"/>
                <a:gd name="T78" fmla="*/ 571 w 1090"/>
                <a:gd name="T79" fmla="*/ 338 h 1308"/>
                <a:gd name="T80" fmla="*/ 539 w 1090"/>
                <a:gd name="T81" fmla="*/ 304 h 1308"/>
                <a:gd name="T82" fmla="*/ 551 w 1090"/>
                <a:gd name="T83" fmla="*/ 248 h 1308"/>
                <a:gd name="T84" fmla="*/ 573 w 1090"/>
                <a:gd name="T85" fmla="*/ 221 h 1308"/>
                <a:gd name="T86" fmla="*/ 624 w 1090"/>
                <a:gd name="T87" fmla="*/ 173 h 1308"/>
                <a:gd name="T88" fmla="*/ 551 w 1090"/>
                <a:gd name="T89" fmla="*/ 137 h 1308"/>
                <a:gd name="T90" fmla="*/ 487 w 1090"/>
                <a:gd name="T91" fmla="*/ 117 h 1308"/>
                <a:gd name="T92" fmla="*/ 461 w 1090"/>
                <a:gd name="T93" fmla="*/ 58 h 1308"/>
                <a:gd name="T94" fmla="*/ 446 w 1090"/>
                <a:gd name="T95" fmla="*/ 10 h 1308"/>
                <a:gd name="T96" fmla="*/ 428 w 1090"/>
                <a:gd name="T97" fmla="*/ 0 h 1308"/>
                <a:gd name="T98" fmla="*/ 354 w 1090"/>
                <a:gd name="T99" fmla="*/ 22 h 1308"/>
                <a:gd name="T100" fmla="*/ 318 w 1090"/>
                <a:gd name="T101" fmla="*/ 65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308">
                  <a:moveTo>
                    <a:pt x="296" y="95"/>
                  </a:moveTo>
                  <a:lnTo>
                    <a:pt x="296" y="95"/>
                  </a:lnTo>
                  <a:lnTo>
                    <a:pt x="273" y="123"/>
                  </a:lnTo>
                  <a:lnTo>
                    <a:pt x="249" y="151"/>
                  </a:lnTo>
                  <a:lnTo>
                    <a:pt x="249" y="151"/>
                  </a:lnTo>
                  <a:lnTo>
                    <a:pt x="217" y="191"/>
                  </a:lnTo>
                  <a:lnTo>
                    <a:pt x="181" y="228"/>
                  </a:lnTo>
                  <a:lnTo>
                    <a:pt x="161" y="248"/>
                  </a:lnTo>
                  <a:lnTo>
                    <a:pt x="141" y="264"/>
                  </a:lnTo>
                  <a:lnTo>
                    <a:pt x="120" y="280"/>
                  </a:lnTo>
                  <a:lnTo>
                    <a:pt x="96" y="296"/>
                  </a:lnTo>
                  <a:lnTo>
                    <a:pt x="96" y="296"/>
                  </a:lnTo>
                  <a:lnTo>
                    <a:pt x="84" y="304"/>
                  </a:lnTo>
                  <a:lnTo>
                    <a:pt x="74" y="314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36" y="356"/>
                  </a:lnTo>
                  <a:lnTo>
                    <a:pt x="18" y="374"/>
                  </a:lnTo>
                  <a:lnTo>
                    <a:pt x="18" y="374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0" y="388"/>
                  </a:lnTo>
                  <a:lnTo>
                    <a:pt x="8" y="405"/>
                  </a:lnTo>
                  <a:lnTo>
                    <a:pt x="14" y="429"/>
                  </a:lnTo>
                  <a:lnTo>
                    <a:pt x="14" y="429"/>
                  </a:lnTo>
                  <a:lnTo>
                    <a:pt x="18" y="465"/>
                  </a:lnTo>
                  <a:lnTo>
                    <a:pt x="22" y="501"/>
                  </a:lnTo>
                  <a:lnTo>
                    <a:pt x="22" y="501"/>
                  </a:lnTo>
                  <a:lnTo>
                    <a:pt x="28" y="557"/>
                  </a:lnTo>
                  <a:lnTo>
                    <a:pt x="28" y="557"/>
                  </a:lnTo>
                  <a:lnTo>
                    <a:pt x="34" y="586"/>
                  </a:lnTo>
                  <a:lnTo>
                    <a:pt x="34" y="586"/>
                  </a:lnTo>
                  <a:lnTo>
                    <a:pt x="40" y="618"/>
                  </a:lnTo>
                  <a:lnTo>
                    <a:pt x="42" y="636"/>
                  </a:lnTo>
                  <a:lnTo>
                    <a:pt x="42" y="654"/>
                  </a:lnTo>
                  <a:lnTo>
                    <a:pt x="42" y="654"/>
                  </a:lnTo>
                  <a:lnTo>
                    <a:pt x="42" y="662"/>
                  </a:lnTo>
                  <a:lnTo>
                    <a:pt x="42" y="662"/>
                  </a:lnTo>
                  <a:lnTo>
                    <a:pt x="44" y="670"/>
                  </a:lnTo>
                  <a:lnTo>
                    <a:pt x="42" y="678"/>
                  </a:lnTo>
                  <a:lnTo>
                    <a:pt x="42" y="678"/>
                  </a:lnTo>
                  <a:lnTo>
                    <a:pt x="44" y="700"/>
                  </a:lnTo>
                  <a:lnTo>
                    <a:pt x="48" y="722"/>
                  </a:lnTo>
                  <a:lnTo>
                    <a:pt x="54" y="741"/>
                  </a:lnTo>
                  <a:lnTo>
                    <a:pt x="60" y="763"/>
                  </a:lnTo>
                  <a:lnTo>
                    <a:pt x="76" y="805"/>
                  </a:lnTo>
                  <a:lnTo>
                    <a:pt x="96" y="847"/>
                  </a:lnTo>
                  <a:lnTo>
                    <a:pt x="96" y="847"/>
                  </a:lnTo>
                  <a:lnTo>
                    <a:pt x="112" y="885"/>
                  </a:lnTo>
                  <a:lnTo>
                    <a:pt x="127" y="924"/>
                  </a:lnTo>
                  <a:lnTo>
                    <a:pt x="141" y="966"/>
                  </a:lnTo>
                  <a:lnTo>
                    <a:pt x="147" y="986"/>
                  </a:lnTo>
                  <a:lnTo>
                    <a:pt x="151" y="1008"/>
                  </a:lnTo>
                  <a:lnTo>
                    <a:pt x="151" y="1008"/>
                  </a:lnTo>
                  <a:lnTo>
                    <a:pt x="151" y="1020"/>
                  </a:lnTo>
                  <a:lnTo>
                    <a:pt x="151" y="1020"/>
                  </a:lnTo>
                  <a:lnTo>
                    <a:pt x="157" y="1024"/>
                  </a:lnTo>
                  <a:lnTo>
                    <a:pt x="165" y="1028"/>
                  </a:lnTo>
                  <a:lnTo>
                    <a:pt x="187" y="1034"/>
                  </a:lnTo>
                  <a:lnTo>
                    <a:pt x="213" y="1036"/>
                  </a:lnTo>
                  <a:lnTo>
                    <a:pt x="251" y="1038"/>
                  </a:lnTo>
                  <a:lnTo>
                    <a:pt x="251" y="1038"/>
                  </a:lnTo>
                  <a:lnTo>
                    <a:pt x="283" y="1042"/>
                  </a:lnTo>
                  <a:lnTo>
                    <a:pt x="314" y="1048"/>
                  </a:lnTo>
                  <a:lnTo>
                    <a:pt x="346" y="1056"/>
                  </a:lnTo>
                  <a:lnTo>
                    <a:pt x="376" y="1067"/>
                  </a:lnTo>
                  <a:lnTo>
                    <a:pt x="402" y="1083"/>
                  </a:lnTo>
                  <a:lnTo>
                    <a:pt x="428" y="1103"/>
                  </a:lnTo>
                  <a:lnTo>
                    <a:pt x="440" y="1115"/>
                  </a:lnTo>
                  <a:lnTo>
                    <a:pt x="452" y="1127"/>
                  </a:lnTo>
                  <a:lnTo>
                    <a:pt x="461" y="1141"/>
                  </a:lnTo>
                  <a:lnTo>
                    <a:pt x="471" y="1157"/>
                  </a:lnTo>
                  <a:lnTo>
                    <a:pt x="471" y="1157"/>
                  </a:lnTo>
                  <a:lnTo>
                    <a:pt x="479" y="1167"/>
                  </a:lnTo>
                  <a:lnTo>
                    <a:pt x="487" y="1177"/>
                  </a:lnTo>
                  <a:lnTo>
                    <a:pt x="497" y="1185"/>
                  </a:lnTo>
                  <a:lnTo>
                    <a:pt x="509" y="1191"/>
                  </a:lnTo>
                  <a:lnTo>
                    <a:pt x="509" y="1191"/>
                  </a:lnTo>
                  <a:lnTo>
                    <a:pt x="654" y="1250"/>
                  </a:lnTo>
                  <a:lnTo>
                    <a:pt x="801" y="1306"/>
                  </a:lnTo>
                  <a:lnTo>
                    <a:pt x="801" y="1306"/>
                  </a:lnTo>
                  <a:lnTo>
                    <a:pt x="807" y="1306"/>
                  </a:lnTo>
                  <a:lnTo>
                    <a:pt x="813" y="1308"/>
                  </a:lnTo>
                  <a:lnTo>
                    <a:pt x="813" y="1308"/>
                  </a:lnTo>
                  <a:lnTo>
                    <a:pt x="825" y="1306"/>
                  </a:lnTo>
                  <a:lnTo>
                    <a:pt x="837" y="1304"/>
                  </a:lnTo>
                  <a:lnTo>
                    <a:pt x="845" y="1300"/>
                  </a:lnTo>
                  <a:lnTo>
                    <a:pt x="849" y="1296"/>
                  </a:lnTo>
                  <a:lnTo>
                    <a:pt x="849" y="1296"/>
                  </a:lnTo>
                  <a:lnTo>
                    <a:pt x="853" y="1286"/>
                  </a:lnTo>
                  <a:lnTo>
                    <a:pt x="853" y="1278"/>
                  </a:lnTo>
                  <a:lnTo>
                    <a:pt x="855" y="1268"/>
                  </a:lnTo>
                  <a:lnTo>
                    <a:pt x="853" y="1260"/>
                  </a:lnTo>
                  <a:lnTo>
                    <a:pt x="849" y="1252"/>
                  </a:lnTo>
                  <a:lnTo>
                    <a:pt x="843" y="1244"/>
                  </a:lnTo>
                  <a:lnTo>
                    <a:pt x="835" y="1238"/>
                  </a:lnTo>
                  <a:lnTo>
                    <a:pt x="823" y="1234"/>
                  </a:lnTo>
                  <a:lnTo>
                    <a:pt x="823" y="1234"/>
                  </a:lnTo>
                  <a:lnTo>
                    <a:pt x="805" y="1225"/>
                  </a:lnTo>
                  <a:lnTo>
                    <a:pt x="789" y="1215"/>
                  </a:lnTo>
                  <a:lnTo>
                    <a:pt x="780" y="1201"/>
                  </a:lnTo>
                  <a:lnTo>
                    <a:pt x="770" y="1187"/>
                  </a:lnTo>
                  <a:lnTo>
                    <a:pt x="764" y="1171"/>
                  </a:lnTo>
                  <a:lnTo>
                    <a:pt x="762" y="1153"/>
                  </a:lnTo>
                  <a:lnTo>
                    <a:pt x="760" y="1135"/>
                  </a:lnTo>
                  <a:lnTo>
                    <a:pt x="762" y="1117"/>
                  </a:lnTo>
                  <a:lnTo>
                    <a:pt x="762" y="1117"/>
                  </a:lnTo>
                  <a:lnTo>
                    <a:pt x="764" y="1095"/>
                  </a:lnTo>
                  <a:lnTo>
                    <a:pt x="764" y="1073"/>
                  </a:lnTo>
                  <a:lnTo>
                    <a:pt x="764" y="1054"/>
                  </a:lnTo>
                  <a:lnTo>
                    <a:pt x="762" y="1032"/>
                  </a:lnTo>
                  <a:lnTo>
                    <a:pt x="758" y="1012"/>
                  </a:lnTo>
                  <a:lnTo>
                    <a:pt x="754" y="990"/>
                  </a:lnTo>
                  <a:lnTo>
                    <a:pt x="740" y="950"/>
                  </a:lnTo>
                  <a:lnTo>
                    <a:pt x="740" y="950"/>
                  </a:lnTo>
                  <a:lnTo>
                    <a:pt x="736" y="934"/>
                  </a:lnTo>
                  <a:lnTo>
                    <a:pt x="736" y="918"/>
                  </a:lnTo>
                  <a:lnTo>
                    <a:pt x="740" y="902"/>
                  </a:lnTo>
                  <a:lnTo>
                    <a:pt x="744" y="889"/>
                  </a:lnTo>
                  <a:lnTo>
                    <a:pt x="744" y="889"/>
                  </a:lnTo>
                  <a:lnTo>
                    <a:pt x="813" y="775"/>
                  </a:lnTo>
                  <a:lnTo>
                    <a:pt x="849" y="720"/>
                  </a:lnTo>
                  <a:lnTo>
                    <a:pt x="885" y="664"/>
                  </a:lnTo>
                  <a:lnTo>
                    <a:pt x="885" y="664"/>
                  </a:lnTo>
                  <a:lnTo>
                    <a:pt x="935" y="592"/>
                  </a:lnTo>
                  <a:lnTo>
                    <a:pt x="984" y="523"/>
                  </a:lnTo>
                  <a:lnTo>
                    <a:pt x="1090" y="380"/>
                  </a:lnTo>
                  <a:lnTo>
                    <a:pt x="1090" y="380"/>
                  </a:lnTo>
                  <a:lnTo>
                    <a:pt x="1070" y="364"/>
                  </a:lnTo>
                  <a:lnTo>
                    <a:pt x="1050" y="348"/>
                  </a:lnTo>
                  <a:lnTo>
                    <a:pt x="1030" y="334"/>
                  </a:lnTo>
                  <a:lnTo>
                    <a:pt x="1020" y="330"/>
                  </a:lnTo>
                  <a:lnTo>
                    <a:pt x="1008" y="326"/>
                  </a:lnTo>
                  <a:lnTo>
                    <a:pt x="1008" y="326"/>
                  </a:lnTo>
                  <a:lnTo>
                    <a:pt x="992" y="322"/>
                  </a:lnTo>
                  <a:lnTo>
                    <a:pt x="972" y="320"/>
                  </a:lnTo>
                  <a:lnTo>
                    <a:pt x="972" y="320"/>
                  </a:lnTo>
                  <a:lnTo>
                    <a:pt x="956" y="322"/>
                  </a:lnTo>
                  <a:lnTo>
                    <a:pt x="943" y="324"/>
                  </a:lnTo>
                  <a:lnTo>
                    <a:pt x="931" y="330"/>
                  </a:lnTo>
                  <a:lnTo>
                    <a:pt x="927" y="332"/>
                  </a:lnTo>
                  <a:lnTo>
                    <a:pt x="923" y="336"/>
                  </a:lnTo>
                  <a:lnTo>
                    <a:pt x="923" y="336"/>
                  </a:lnTo>
                  <a:lnTo>
                    <a:pt x="913" y="348"/>
                  </a:lnTo>
                  <a:lnTo>
                    <a:pt x="903" y="358"/>
                  </a:lnTo>
                  <a:lnTo>
                    <a:pt x="893" y="366"/>
                  </a:lnTo>
                  <a:lnTo>
                    <a:pt x="883" y="372"/>
                  </a:lnTo>
                  <a:lnTo>
                    <a:pt x="871" y="376"/>
                  </a:lnTo>
                  <a:lnTo>
                    <a:pt x="861" y="378"/>
                  </a:lnTo>
                  <a:lnTo>
                    <a:pt x="837" y="380"/>
                  </a:lnTo>
                  <a:lnTo>
                    <a:pt x="837" y="380"/>
                  </a:lnTo>
                  <a:lnTo>
                    <a:pt x="817" y="380"/>
                  </a:lnTo>
                  <a:lnTo>
                    <a:pt x="795" y="376"/>
                  </a:lnTo>
                  <a:lnTo>
                    <a:pt x="795" y="376"/>
                  </a:lnTo>
                  <a:lnTo>
                    <a:pt x="690" y="362"/>
                  </a:lnTo>
                  <a:lnTo>
                    <a:pt x="638" y="354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71" y="338"/>
                  </a:lnTo>
                  <a:lnTo>
                    <a:pt x="555" y="328"/>
                  </a:lnTo>
                  <a:lnTo>
                    <a:pt x="545" y="316"/>
                  </a:lnTo>
                  <a:lnTo>
                    <a:pt x="541" y="310"/>
                  </a:lnTo>
                  <a:lnTo>
                    <a:pt x="539" y="304"/>
                  </a:lnTo>
                  <a:lnTo>
                    <a:pt x="539" y="304"/>
                  </a:lnTo>
                  <a:lnTo>
                    <a:pt x="539" y="286"/>
                  </a:lnTo>
                  <a:lnTo>
                    <a:pt x="543" y="266"/>
                  </a:lnTo>
                  <a:lnTo>
                    <a:pt x="551" y="248"/>
                  </a:lnTo>
                  <a:lnTo>
                    <a:pt x="561" y="232"/>
                  </a:lnTo>
                  <a:lnTo>
                    <a:pt x="561" y="232"/>
                  </a:lnTo>
                  <a:lnTo>
                    <a:pt x="567" y="227"/>
                  </a:lnTo>
                  <a:lnTo>
                    <a:pt x="573" y="221"/>
                  </a:lnTo>
                  <a:lnTo>
                    <a:pt x="589" y="209"/>
                  </a:lnTo>
                  <a:lnTo>
                    <a:pt x="623" y="191"/>
                  </a:lnTo>
                  <a:lnTo>
                    <a:pt x="623" y="191"/>
                  </a:lnTo>
                  <a:lnTo>
                    <a:pt x="624" y="173"/>
                  </a:lnTo>
                  <a:lnTo>
                    <a:pt x="624" y="173"/>
                  </a:lnTo>
                  <a:lnTo>
                    <a:pt x="587" y="153"/>
                  </a:lnTo>
                  <a:lnTo>
                    <a:pt x="569" y="143"/>
                  </a:lnTo>
                  <a:lnTo>
                    <a:pt x="551" y="137"/>
                  </a:lnTo>
                  <a:lnTo>
                    <a:pt x="551" y="137"/>
                  </a:lnTo>
                  <a:lnTo>
                    <a:pt x="523" y="129"/>
                  </a:lnTo>
                  <a:lnTo>
                    <a:pt x="503" y="123"/>
                  </a:lnTo>
                  <a:lnTo>
                    <a:pt x="487" y="117"/>
                  </a:lnTo>
                  <a:lnTo>
                    <a:pt x="477" y="107"/>
                  </a:lnTo>
                  <a:lnTo>
                    <a:pt x="471" y="95"/>
                  </a:lnTo>
                  <a:lnTo>
                    <a:pt x="465" y="79"/>
                  </a:lnTo>
                  <a:lnTo>
                    <a:pt x="461" y="58"/>
                  </a:lnTo>
                  <a:lnTo>
                    <a:pt x="457" y="30"/>
                  </a:lnTo>
                  <a:lnTo>
                    <a:pt x="457" y="30"/>
                  </a:lnTo>
                  <a:lnTo>
                    <a:pt x="454" y="20"/>
                  </a:lnTo>
                  <a:lnTo>
                    <a:pt x="446" y="10"/>
                  </a:lnTo>
                  <a:lnTo>
                    <a:pt x="436" y="4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04" y="8"/>
                  </a:lnTo>
                  <a:lnTo>
                    <a:pt x="378" y="16"/>
                  </a:lnTo>
                  <a:lnTo>
                    <a:pt x="354" y="22"/>
                  </a:lnTo>
                  <a:lnTo>
                    <a:pt x="330" y="32"/>
                  </a:lnTo>
                  <a:lnTo>
                    <a:pt x="330" y="32"/>
                  </a:lnTo>
                  <a:lnTo>
                    <a:pt x="326" y="50"/>
                  </a:lnTo>
                  <a:lnTo>
                    <a:pt x="318" y="65"/>
                  </a:lnTo>
                  <a:lnTo>
                    <a:pt x="308" y="79"/>
                  </a:lnTo>
                  <a:lnTo>
                    <a:pt x="296" y="95"/>
                  </a:lnTo>
                  <a:lnTo>
                    <a:pt x="296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6" name="Freeform 16"/>
            <p:cNvSpPr>
              <a:spLocks/>
            </p:cNvSpPr>
            <p:nvPr/>
          </p:nvSpPr>
          <p:spPr bwMode="auto">
            <a:xfrm>
              <a:off x="7283350" y="3019990"/>
              <a:ext cx="182585" cy="158403"/>
            </a:xfrm>
            <a:custGeom>
              <a:avLst/>
              <a:gdLst>
                <a:gd name="T0" fmla="*/ 698 w 1102"/>
                <a:gd name="T1" fmla="*/ 217 h 966"/>
                <a:gd name="T2" fmla="*/ 636 w 1102"/>
                <a:gd name="T3" fmla="*/ 225 h 966"/>
                <a:gd name="T4" fmla="*/ 583 w 1102"/>
                <a:gd name="T5" fmla="*/ 203 h 966"/>
                <a:gd name="T6" fmla="*/ 547 w 1102"/>
                <a:gd name="T7" fmla="*/ 151 h 966"/>
                <a:gd name="T8" fmla="*/ 523 w 1102"/>
                <a:gd name="T9" fmla="*/ 42 h 966"/>
                <a:gd name="T10" fmla="*/ 517 w 1102"/>
                <a:gd name="T11" fmla="*/ 4 h 966"/>
                <a:gd name="T12" fmla="*/ 479 w 1102"/>
                <a:gd name="T13" fmla="*/ 0 h 966"/>
                <a:gd name="T14" fmla="*/ 394 w 1102"/>
                <a:gd name="T15" fmla="*/ 4 h 966"/>
                <a:gd name="T16" fmla="*/ 358 w 1102"/>
                <a:gd name="T17" fmla="*/ 0 h 966"/>
                <a:gd name="T18" fmla="*/ 350 w 1102"/>
                <a:gd name="T19" fmla="*/ 12 h 966"/>
                <a:gd name="T20" fmla="*/ 302 w 1102"/>
                <a:gd name="T21" fmla="*/ 56 h 966"/>
                <a:gd name="T22" fmla="*/ 225 w 1102"/>
                <a:gd name="T23" fmla="*/ 72 h 966"/>
                <a:gd name="T24" fmla="*/ 213 w 1102"/>
                <a:gd name="T25" fmla="*/ 72 h 966"/>
                <a:gd name="T26" fmla="*/ 153 w 1102"/>
                <a:gd name="T27" fmla="*/ 96 h 966"/>
                <a:gd name="T28" fmla="*/ 135 w 1102"/>
                <a:gd name="T29" fmla="*/ 128 h 966"/>
                <a:gd name="T30" fmla="*/ 131 w 1102"/>
                <a:gd name="T31" fmla="*/ 175 h 966"/>
                <a:gd name="T32" fmla="*/ 98 w 1102"/>
                <a:gd name="T33" fmla="*/ 247 h 966"/>
                <a:gd name="T34" fmla="*/ 52 w 1102"/>
                <a:gd name="T35" fmla="*/ 298 h 966"/>
                <a:gd name="T36" fmla="*/ 0 w 1102"/>
                <a:gd name="T37" fmla="*/ 358 h 966"/>
                <a:gd name="T38" fmla="*/ 20 w 1102"/>
                <a:gd name="T39" fmla="*/ 372 h 966"/>
                <a:gd name="T40" fmla="*/ 58 w 1102"/>
                <a:gd name="T41" fmla="*/ 436 h 966"/>
                <a:gd name="T42" fmla="*/ 66 w 1102"/>
                <a:gd name="T43" fmla="*/ 489 h 966"/>
                <a:gd name="T44" fmla="*/ 88 w 1102"/>
                <a:gd name="T45" fmla="*/ 507 h 966"/>
                <a:gd name="T46" fmla="*/ 139 w 1102"/>
                <a:gd name="T47" fmla="*/ 549 h 966"/>
                <a:gd name="T48" fmla="*/ 167 w 1102"/>
                <a:gd name="T49" fmla="*/ 589 h 966"/>
                <a:gd name="T50" fmla="*/ 181 w 1102"/>
                <a:gd name="T51" fmla="*/ 642 h 966"/>
                <a:gd name="T52" fmla="*/ 207 w 1102"/>
                <a:gd name="T53" fmla="*/ 716 h 966"/>
                <a:gd name="T54" fmla="*/ 271 w 1102"/>
                <a:gd name="T55" fmla="*/ 790 h 966"/>
                <a:gd name="T56" fmla="*/ 348 w 1102"/>
                <a:gd name="T57" fmla="*/ 811 h 966"/>
                <a:gd name="T58" fmla="*/ 366 w 1102"/>
                <a:gd name="T59" fmla="*/ 933 h 966"/>
                <a:gd name="T60" fmla="*/ 400 w 1102"/>
                <a:gd name="T61" fmla="*/ 929 h 966"/>
                <a:gd name="T62" fmla="*/ 453 w 1102"/>
                <a:gd name="T63" fmla="*/ 966 h 966"/>
                <a:gd name="T64" fmla="*/ 475 w 1102"/>
                <a:gd name="T65" fmla="*/ 937 h 966"/>
                <a:gd name="T66" fmla="*/ 563 w 1102"/>
                <a:gd name="T67" fmla="*/ 833 h 966"/>
                <a:gd name="T68" fmla="*/ 620 w 1102"/>
                <a:gd name="T69" fmla="*/ 805 h 966"/>
                <a:gd name="T70" fmla="*/ 688 w 1102"/>
                <a:gd name="T71" fmla="*/ 795 h 966"/>
                <a:gd name="T72" fmla="*/ 726 w 1102"/>
                <a:gd name="T73" fmla="*/ 797 h 966"/>
                <a:gd name="T74" fmla="*/ 752 w 1102"/>
                <a:gd name="T75" fmla="*/ 797 h 966"/>
                <a:gd name="T76" fmla="*/ 807 w 1102"/>
                <a:gd name="T77" fmla="*/ 817 h 966"/>
                <a:gd name="T78" fmla="*/ 845 w 1102"/>
                <a:gd name="T79" fmla="*/ 843 h 966"/>
                <a:gd name="T80" fmla="*/ 881 w 1102"/>
                <a:gd name="T81" fmla="*/ 847 h 966"/>
                <a:gd name="T82" fmla="*/ 915 w 1102"/>
                <a:gd name="T83" fmla="*/ 829 h 966"/>
                <a:gd name="T84" fmla="*/ 933 w 1102"/>
                <a:gd name="T85" fmla="*/ 799 h 966"/>
                <a:gd name="T86" fmla="*/ 1098 w 1102"/>
                <a:gd name="T87" fmla="*/ 760 h 966"/>
                <a:gd name="T88" fmla="*/ 1092 w 1102"/>
                <a:gd name="T89" fmla="*/ 702 h 966"/>
                <a:gd name="T90" fmla="*/ 1020 w 1102"/>
                <a:gd name="T91" fmla="*/ 525 h 966"/>
                <a:gd name="T92" fmla="*/ 996 w 1102"/>
                <a:gd name="T93" fmla="*/ 434 h 966"/>
                <a:gd name="T94" fmla="*/ 992 w 1102"/>
                <a:gd name="T95" fmla="*/ 362 h 966"/>
                <a:gd name="T96" fmla="*/ 978 w 1102"/>
                <a:gd name="T97" fmla="*/ 296 h 966"/>
                <a:gd name="T98" fmla="*/ 962 w 1102"/>
                <a:gd name="T99" fmla="*/ 151 h 966"/>
                <a:gd name="T100" fmla="*/ 791 w 1102"/>
                <a:gd name="T101" fmla="*/ 189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02" h="966">
                  <a:moveTo>
                    <a:pt x="791" y="189"/>
                  </a:moveTo>
                  <a:lnTo>
                    <a:pt x="791" y="189"/>
                  </a:lnTo>
                  <a:lnTo>
                    <a:pt x="698" y="217"/>
                  </a:lnTo>
                  <a:lnTo>
                    <a:pt x="698" y="217"/>
                  </a:lnTo>
                  <a:lnTo>
                    <a:pt x="672" y="225"/>
                  </a:lnTo>
                  <a:lnTo>
                    <a:pt x="650" y="227"/>
                  </a:lnTo>
                  <a:lnTo>
                    <a:pt x="650" y="227"/>
                  </a:lnTo>
                  <a:lnTo>
                    <a:pt x="636" y="225"/>
                  </a:lnTo>
                  <a:lnTo>
                    <a:pt x="622" y="223"/>
                  </a:lnTo>
                  <a:lnTo>
                    <a:pt x="611" y="219"/>
                  </a:lnTo>
                  <a:lnTo>
                    <a:pt x="597" y="211"/>
                  </a:lnTo>
                  <a:lnTo>
                    <a:pt x="583" y="203"/>
                  </a:lnTo>
                  <a:lnTo>
                    <a:pt x="569" y="189"/>
                  </a:lnTo>
                  <a:lnTo>
                    <a:pt x="559" y="173"/>
                  </a:lnTo>
                  <a:lnTo>
                    <a:pt x="547" y="151"/>
                  </a:lnTo>
                  <a:lnTo>
                    <a:pt x="547" y="151"/>
                  </a:lnTo>
                  <a:lnTo>
                    <a:pt x="537" y="124"/>
                  </a:lnTo>
                  <a:lnTo>
                    <a:pt x="531" y="96"/>
                  </a:lnTo>
                  <a:lnTo>
                    <a:pt x="527" y="68"/>
                  </a:lnTo>
                  <a:lnTo>
                    <a:pt x="523" y="42"/>
                  </a:lnTo>
                  <a:lnTo>
                    <a:pt x="523" y="42"/>
                  </a:lnTo>
                  <a:lnTo>
                    <a:pt x="519" y="14"/>
                  </a:lnTo>
                  <a:lnTo>
                    <a:pt x="517" y="4"/>
                  </a:lnTo>
                  <a:lnTo>
                    <a:pt x="517" y="4"/>
                  </a:lnTo>
                  <a:lnTo>
                    <a:pt x="507" y="2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440" y="2"/>
                  </a:lnTo>
                  <a:lnTo>
                    <a:pt x="440" y="2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82" y="2"/>
                  </a:lnTo>
                  <a:lnTo>
                    <a:pt x="382" y="2"/>
                  </a:lnTo>
                  <a:lnTo>
                    <a:pt x="358" y="0"/>
                  </a:lnTo>
                  <a:lnTo>
                    <a:pt x="358" y="0"/>
                  </a:lnTo>
                  <a:lnTo>
                    <a:pt x="354" y="2"/>
                  </a:lnTo>
                  <a:lnTo>
                    <a:pt x="354" y="2"/>
                  </a:lnTo>
                  <a:lnTo>
                    <a:pt x="350" y="12"/>
                  </a:lnTo>
                  <a:lnTo>
                    <a:pt x="350" y="12"/>
                  </a:lnTo>
                  <a:lnTo>
                    <a:pt x="342" y="22"/>
                  </a:lnTo>
                  <a:lnTo>
                    <a:pt x="336" y="32"/>
                  </a:lnTo>
                  <a:lnTo>
                    <a:pt x="318" y="46"/>
                  </a:lnTo>
                  <a:lnTo>
                    <a:pt x="302" y="56"/>
                  </a:lnTo>
                  <a:lnTo>
                    <a:pt x="285" y="64"/>
                  </a:lnTo>
                  <a:lnTo>
                    <a:pt x="267" y="68"/>
                  </a:lnTo>
                  <a:lnTo>
                    <a:pt x="251" y="70"/>
                  </a:lnTo>
                  <a:lnTo>
                    <a:pt x="225" y="72"/>
                  </a:lnTo>
                  <a:lnTo>
                    <a:pt x="225" y="72"/>
                  </a:lnTo>
                  <a:lnTo>
                    <a:pt x="215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153" y="96"/>
                  </a:lnTo>
                  <a:lnTo>
                    <a:pt x="153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41" y="112"/>
                  </a:lnTo>
                  <a:lnTo>
                    <a:pt x="135" y="128"/>
                  </a:lnTo>
                  <a:lnTo>
                    <a:pt x="131" y="145"/>
                  </a:lnTo>
                  <a:lnTo>
                    <a:pt x="131" y="165"/>
                  </a:lnTo>
                  <a:lnTo>
                    <a:pt x="131" y="165"/>
                  </a:lnTo>
                  <a:lnTo>
                    <a:pt x="131" y="175"/>
                  </a:lnTo>
                  <a:lnTo>
                    <a:pt x="131" y="185"/>
                  </a:lnTo>
                  <a:lnTo>
                    <a:pt x="125" y="203"/>
                  </a:lnTo>
                  <a:lnTo>
                    <a:pt x="116" y="225"/>
                  </a:lnTo>
                  <a:lnTo>
                    <a:pt x="98" y="247"/>
                  </a:lnTo>
                  <a:lnTo>
                    <a:pt x="98" y="247"/>
                  </a:lnTo>
                  <a:lnTo>
                    <a:pt x="76" y="273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28" y="324"/>
                  </a:lnTo>
                  <a:lnTo>
                    <a:pt x="4" y="352"/>
                  </a:lnTo>
                  <a:lnTo>
                    <a:pt x="4" y="352"/>
                  </a:lnTo>
                  <a:lnTo>
                    <a:pt x="0" y="358"/>
                  </a:lnTo>
                  <a:lnTo>
                    <a:pt x="0" y="358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20" y="372"/>
                  </a:lnTo>
                  <a:lnTo>
                    <a:pt x="34" y="388"/>
                  </a:lnTo>
                  <a:lnTo>
                    <a:pt x="44" y="402"/>
                  </a:lnTo>
                  <a:lnTo>
                    <a:pt x="52" y="418"/>
                  </a:lnTo>
                  <a:lnTo>
                    <a:pt x="58" y="436"/>
                  </a:lnTo>
                  <a:lnTo>
                    <a:pt x="62" y="452"/>
                  </a:lnTo>
                  <a:lnTo>
                    <a:pt x="66" y="483"/>
                  </a:lnTo>
                  <a:lnTo>
                    <a:pt x="66" y="483"/>
                  </a:lnTo>
                  <a:lnTo>
                    <a:pt x="66" y="489"/>
                  </a:lnTo>
                  <a:lnTo>
                    <a:pt x="70" y="493"/>
                  </a:lnTo>
                  <a:lnTo>
                    <a:pt x="76" y="499"/>
                  </a:lnTo>
                  <a:lnTo>
                    <a:pt x="88" y="507"/>
                  </a:lnTo>
                  <a:lnTo>
                    <a:pt x="88" y="507"/>
                  </a:lnTo>
                  <a:lnTo>
                    <a:pt x="112" y="523"/>
                  </a:lnTo>
                  <a:lnTo>
                    <a:pt x="133" y="543"/>
                  </a:lnTo>
                  <a:lnTo>
                    <a:pt x="133" y="543"/>
                  </a:lnTo>
                  <a:lnTo>
                    <a:pt x="139" y="549"/>
                  </a:lnTo>
                  <a:lnTo>
                    <a:pt x="139" y="549"/>
                  </a:lnTo>
                  <a:lnTo>
                    <a:pt x="153" y="569"/>
                  </a:lnTo>
                  <a:lnTo>
                    <a:pt x="167" y="589"/>
                  </a:lnTo>
                  <a:lnTo>
                    <a:pt x="167" y="589"/>
                  </a:lnTo>
                  <a:lnTo>
                    <a:pt x="173" y="601"/>
                  </a:lnTo>
                  <a:lnTo>
                    <a:pt x="179" y="613"/>
                  </a:lnTo>
                  <a:lnTo>
                    <a:pt x="181" y="627"/>
                  </a:lnTo>
                  <a:lnTo>
                    <a:pt x="181" y="642"/>
                  </a:lnTo>
                  <a:lnTo>
                    <a:pt x="181" y="642"/>
                  </a:lnTo>
                  <a:lnTo>
                    <a:pt x="195" y="688"/>
                  </a:lnTo>
                  <a:lnTo>
                    <a:pt x="195" y="688"/>
                  </a:lnTo>
                  <a:lnTo>
                    <a:pt x="207" y="716"/>
                  </a:lnTo>
                  <a:lnTo>
                    <a:pt x="219" y="740"/>
                  </a:lnTo>
                  <a:lnTo>
                    <a:pt x="235" y="760"/>
                  </a:lnTo>
                  <a:lnTo>
                    <a:pt x="251" y="778"/>
                  </a:lnTo>
                  <a:lnTo>
                    <a:pt x="271" y="790"/>
                  </a:lnTo>
                  <a:lnTo>
                    <a:pt x="292" y="801"/>
                  </a:lnTo>
                  <a:lnTo>
                    <a:pt x="318" y="807"/>
                  </a:lnTo>
                  <a:lnTo>
                    <a:pt x="348" y="811"/>
                  </a:lnTo>
                  <a:lnTo>
                    <a:pt x="348" y="811"/>
                  </a:lnTo>
                  <a:lnTo>
                    <a:pt x="342" y="945"/>
                  </a:lnTo>
                  <a:lnTo>
                    <a:pt x="342" y="945"/>
                  </a:lnTo>
                  <a:lnTo>
                    <a:pt x="354" y="939"/>
                  </a:lnTo>
                  <a:lnTo>
                    <a:pt x="366" y="933"/>
                  </a:lnTo>
                  <a:lnTo>
                    <a:pt x="378" y="929"/>
                  </a:lnTo>
                  <a:lnTo>
                    <a:pt x="390" y="929"/>
                  </a:lnTo>
                  <a:lnTo>
                    <a:pt x="390" y="929"/>
                  </a:lnTo>
                  <a:lnTo>
                    <a:pt x="400" y="929"/>
                  </a:lnTo>
                  <a:lnTo>
                    <a:pt x="408" y="931"/>
                  </a:lnTo>
                  <a:lnTo>
                    <a:pt x="424" y="937"/>
                  </a:lnTo>
                  <a:lnTo>
                    <a:pt x="440" y="949"/>
                  </a:lnTo>
                  <a:lnTo>
                    <a:pt x="453" y="966"/>
                  </a:lnTo>
                  <a:lnTo>
                    <a:pt x="453" y="966"/>
                  </a:lnTo>
                  <a:lnTo>
                    <a:pt x="465" y="949"/>
                  </a:lnTo>
                  <a:lnTo>
                    <a:pt x="475" y="937"/>
                  </a:lnTo>
                  <a:lnTo>
                    <a:pt x="475" y="937"/>
                  </a:lnTo>
                  <a:lnTo>
                    <a:pt x="493" y="905"/>
                  </a:lnTo>
                  <a:lnTo>
                    <a:pt x="515" y="879"/>
                  </a:lnTo>
                  <a:lnTo>
                    <a:pt x="537" y="853"/>
                  </a:lnTo>
                  <a:lnTo>
                    <a:pt x="563" y="833"/>
                  </a:lnTo>
                  <a:lnTo>
                    <a:pt x="577" y="825"/>
                  </a:lnTo>
                  <a:lnTo>
                    <a:pt x="591" y="817"/>
                  </a:lnTo>
                  <a:lnTo>
                    <a:pt x="605" y="811"/>
                  </a:lnTo>
                  <a:lnTo>
                    <a:pt x="620" y="805"/>
                  </a:lnTo>
                  <a:lnTo>
                    <a:pt x="636" y="801"/>
                  </a:lnTo>
                  <a:lnTo>
                    <a:pt x="652" y="797"/>
                  </a:lnTo>
                  <a:lnTo>
                    <a:pt x="670" y="795"/>
                  </a:lnTo>
                  <a:lnTo>
                    <a:pt x="688" y="795"/>
                  </a:lnTo>
                  <a:lnTo>
                    <a:pt x="688" y="795"/>
                  </a:lnTo>
                  <a:lnTo>
                    <a:pt x="706" y="795"/>
                  </a:lnTo>
                  <a:lnTo>
                    <a:pt x="726" y="797"/>
                  </a:lnTo>
                  <a:lnTo>
                    <a:pt x="726" y="797"/>
                  </a:lnTo>
                  <a:lnTo>
                    <a:pt x="732" y="799"/>
                  </a:lnTo>
                  <a:lnTo>
                    <a:pt x="732" y="799"/>
                  </a:lnTo>
                  <a:lnTo>
                    <a:pt x="752" y="797"/>
                  </a:lnTo>
                  <a:lnTo>
                    <a:pt x="752" y="797"/>
                  </a:lnTo>
                  <a:lnTo>
                    <a:pt x="764" y="799"/>
                  </a:lnTo>
                  <a:lnTo>
                    <a:pt x="764" y="799"/>
                  </a:lnTo>
                  <a:lnTo>
                    <a:pt x="793" y="809"/>
                  </a:lnTo>
                  <a:lnTo>
                    <a:pt x="807" y="817"/>
                  </a:lnTo>
                  <a:lnTo>
                    <a:pt x="819" y="825"/>
                  </a:lnTo>
                  <a:lnTo>
                    <a:pt x="819" y="825"/>
                  </a:lnTo>
                  <a:lnTo>
                    <a:pt x="831" y="835"/>
                  </a:lnTo>
                  <a:lnTo>
                    <a:pt x="845" y="843"/>
                  </a:lnTo>
                  <a:lnTo>
                    <a:pt x="859" y="847"/>
                  </a:lnTo>
                  <a:lnTo>
                    <a:pt x="871" y="849"/>
                  </a:lnTo>
                  <a:lnTo>
                    <a:pt x="871" y="849"/>
                  </a:lnTo>
                  <a:lnTo>
                    <a:pt x="881" y="847"/>
                  </a:lnTo>
                  <a:lnTo>
                    <a:pt x="891" y="845"/>
                  </a:lnTo>
                  <a:lnTo>
                    <a:pt x="899" y="841"/>
                  </a:lnTo>
                  <a:lnTo>
                    <a:pt x="909" y="835"/>
                  </a:lnTo>
                  <a:lnTo>
                    <a:pt x="915" y="829"/>
                  </a:lnTo>
                  <a:lnTo>
                    <a:pt x="923" y="819"/>
                  </a:lnTo>
                  <a:lnTo>
                    <a:pt x="927" y="809"/>
                  </a:lnTo>
                  <a:lnTo>
                    <a:pt x="933" y="799"/>
                  </a:lnTo>
                  <a:lnTo>
                    <a:pt x="933" y="799"/>
                  </a:lnTo>
                  <a:lnTo>
                    <a:pt x="945" y="760"/>
                  </a:lnTo>
                  <a:lnTo>
                    <a:pt x="945" y="760"/>
                  </a:lnTo>
                  <a:lnTo>
                    <a:pt x="1098" y="760"/>
                  </a:lnTo>
                  <a:lnTo>
                    <a:pt x="1098" y="760"/>
                  </a:lnTo>
                  <a:lnTo>
                    <a:pt x="1102" y="748"/>
                  </a:lnTo>
                  <a:lnTo>
                    <a:pt x="1102" y="748"/>
                  </a:lnTo>
                  <a:lnTo>
                    <a:pt x="1098" y="726"/>
                  </a:lnTo>
                  <a:lnTo>
                    <a:pt x="1092" y="702"/>
                  </a:lnTo>
                  <a:lnTo>
                    <a:pt x="1076" y="658"/>
                  </a:lnTo>
                  <a:lnTo>
                    <a:pt x="1058" y="615"/>
                  </a:lnTo>
                  <a:lnTo>
                    <a:pt x="1038" y="571"/>
                  </a:lnTo>
                  <a:lnTo>
                    <a:pt x="1020" y="525"/>
                  </a:lnTo>
                  <a:lnTo>
                    <a:pt x="1012" y="503"/>
                  </a:lnTo>
                  <a:lnTo>
                    <a:pt x="1004" y="481"/>
                  </a:lnTo>
                  <a:lnTo>
                    <a:pt x="1000" y="458"/>
                  </a:lnTo>
                  <a:lnTo>
                    <a:pt x="996" y="434"/>
                  </a:lnTo>
                  <a:lnTo>
                    <a:pt x="994" y="410"/>
                  </a:lnTo>
                  <a:lnTo>
                    <a:pt x="994" y="386"/>
                  </a:lnTo>
                  <a:lnTo>
                    <a:pt x="994" y="386"/>
                  </a:lnTo>
                  <a:lnTo>
                    <a:pt x="992" y="362"/>
                  </a:lnTo>
                  <a:lnTo>
                    <a:pt x="988" y="340"/>
                  </a:lnTo>
                  <a:lnTo>
                    <a:pt x="982" y="318"/>
                  </a:lnTo>
                  <a:lnTo>
                    <a:pt x="978" y="296"/>
                  </a:lnTo>
                  <a:lnTo>
                    <a:pt x="978" y="296"/>
                  </a:lnTo>
                  <a:lnTo>
                    <a:pt x="972" y="233"/>
                  </a:lnTo>
                  <a:lnTo>
                    <a:pt x="964" y="167"/>
                  </a:lnTo>
                  <a:lnTo>
                    <a:pt x="964" y="167"/>
                  </a:lnTo>
                  <a:lnTo>
                    <a:pt x="962" y="151"/>
                  </a:lnTo>
                  <a:lnTo>
                    <a:pt x="954" y="139"/>
                  </a:lnTo>
                  <a:lnTo>
                    <a:pt x="954" y="139"/>
                  </a:lnTo>
                  <a:lnTo>
                    <a:pt x="791" y="189"/>
                  </a:lnTo>
                  <a:lnTo>
                    <a:pt x="791" y="18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7" name="Freeform 17"/>
            <p:cNvSpPr>
              <a:spLocks/>
            </p:cNvSpPr>
            <p:nvPr/>
          </p:nvSpPr>
          <p:spPr bwMode="auto">
            <a:xfrm>
              <a:off x="6929944" y="2682687"/>
              <a:ext cx="137684" cy="210220"/>
            </a:xfrm>
            <a:custGeom>
              <a:avLst/>
              <a:gdLst>
                <a:gd name="T0" fmla="*/ 300 w 831"/>
                <a:gd name="T1" fmla="*/ 1282 h 1282"/>
                <a:gd name="T2" fmla="*/ 320 w 831"/>
                <a:gd name="T3" fmla="*/ 1276 h 1282"/>
                <a:gd name="T4" fmla="*/ 344 w 831"/>
                <a:gd name="T5" fmla="*/ 1234 h 1282"/>
                <a:gd name="T6" fmla="*/ 374 w 831"/>
                <a:gd name="T7" fmla="*/ 1192 h 1282"/>
                <a:gd name="T8" fmla="*/ 398 w 831"/>
                <a:gd name="T9" fmla="*/ 1200 h 1282"/>
                <a:gd name="T10" fmla="*/ 431 w 831"/>
                <a:gd name="T11" fmla="*/ 1230 h 1282"/>
                <a:gd name="T12" fmla="*/ 463 w 831"/>
                <a:gd name="T13" fmla="*/ 1240 h 1282"/>
                <a:gd name="T14" fmla="*/ 495 w 831"/>
                <a:gd name="T15" fmla="*/ 1210 h 1282"/>
                <a:gd name="T16" fmla="*/ 551 w 831"/>
                <a:gd name="T17" fmla="*/ 1137 h 1282"/>
                <a:gd name="T18" fmla="*/ 577 w 831"/>
                <a:gd name="T19" fmla="*/ 1073 h 1282"/>
                <a:gd name="T20" fmla="*/ 644 w 831"/>
                <a:gd name="T21" fmla="*/ 1020 h 1282"/>
                <a:gd name="T22" fmla="*/ 714 w 831"/>
                <a:gd name="T23" fmla="*/ 994 h 1282"/>
                <a:gd name="T24" fmla="*/ 742 w 831"/>
                <a:gd name="T25" fmla="*/ 990 h 1282"/>
                <a:gd name="T26" fmla="*/ 765 w 831"/>
                <a:gd name="T27" fmla="*/ 1022 h 1282"/>
                <a:gd name="T28" fmla="*/ 793 w 831"/>
                <a:gd name="T29" fmla="*/ 1077 h 1282"/>
                <a:gd name="T30" fmla="*/ 831 w 831"/>
                <a:gd name="T31" fmla="*/ 984 h 1282"/>
                <a:gd name="T32" fmla="*/ 819 w 831"/>
                <a:gd name="T33" fmla="*/ 956 h 1282"/>
                <a:gd name="T34" fmla="*/ 799 w 831"/>
                <a:gd name="T35" fmla="*/ 938 h 1282"/>
                <a:gd name="T36" fmla="*/ 777 w 831"/>
                <a:gd name="T37" fmla="*/ 940 h 1282"/>
                <a:gd name="T38" fmla="*/ 720 w 831"/>
                <a:gd name="T39" fmla="*/ 920 h 1282"/>
                <a:gd name="T40" fmla="*/ 680 w 831"/>
                <a:gd name="T41" fmla="*/ 868 h 1282"/>
                <a:gd name="T42" fmla="*/ 642 w 831"/>
                <a:gd name="T43" fmla="*/ 833 h 1282"/>
                <a:gd name="T44" fmla="*/ 598 w 831"/>
                <a:gd name="T45" fmla="*/ 775 h 1282"/>
                <a:gd name="T46" fmla="*/ 594 w 831"/>
                <a:gd name="T47" fmla="*/ 705 h 1282"/>
                <a:gd name="T48" fmla="*/ 606 w 831"/>
                <a:gd name="T49" fmla="*/ 624 h 1282"/>
                <a:gd name="T50" fmla="*/ 585 w 831"/>
                <a:gd name="T51" fmla="*/ 544 h 1282"/>
                <a:gd name="T52" fmla="*/ 585 w 831"/>
                <a:gd name="T53" fmla="*/ 521 h 1282"/>
                <a:gd name="T54" fmla="*/ 557 w 831"/>
                <a:gd name="T55" fmla="*/ 367 h 1282"/>
                <a:gd name="T56" fmla="*/ 573 w 831"/>
                <a:gd name="T57" fmla="*/ 324 h 1282"/>
                <a:gd name="T58" fmla="*/ 610 w 831"/>
                <a:gd name="T59" fmla="*/ 250 h 1282"/>
                <a:gd name="T60" fmla="*/ 642 w 831"/>
                <a:gd name="T61" fmla="*/ 216 h 1282"/>
                <a:gd name="T62" fmla="*/ 674 w 831"/>
                <a:gd name="T63" fmla="*/ 137 h 1282"/>
                <a:gd name="T64" fmla="*/ 688 w 831"/>
                <a:gd name="T65" fmla="*/ 27 h 1282"/>
                <a:gd name="T66" fmla="*/ 672 w 831"/>
                <a:gd name="T67" fmla="*/ 0 h 1282"/>
                <a:gd name="T68" fmla="*/ 652 w 831"/>
                <a:gd name="T69" fmla="*/ 25 h 1282"/>
                <a:gd name="T70" fmla="*/ 636 w 831"/>
                <a:gd name="T71" fmla="*/ 59 h 1282"/>
                <a:gd name="T72" fmla="*/ 600 w 831"/>
                <a:gd name="T73" fmla="*/ 71 h 1282"/>
                <a:gd name="T74" fmla="*/ 511 w 831"/>
                <a:gd name="T75" fmla="*/ 87 h 1282"/>
                <a:gd name="T76" fmla="*/ 402 w 831"/>
                <a:gd name="T77" fmla="*/ 143 h 1282"/>
                <a:gd name="T78" fmla="*/ 330 w 831"/>
                <a:gd name="T79" fmla="*/ 189 h 1282"/>
                <a:gd name="T80" fmla="*/ 280 w 831"/>
                <a:gd name="T81" fmla="*/ 202 h 1282"/>
                <a:gd name="T82" fmla="*/ 245 w 831"/>
                <a:gd name="T83" fmla="*/ 192 h 1282"/>
                <a:gd name="T84" fmla="*/ 227 w 831"/>
                <a:gd name="T85" fmla="*/ 185 h 1282"/>
                <a:gd name="T86" fmla="*/ 205 w 831"/>
                <a:gd name="T87" fmla="*/ 194 h 1282"/>
                <a:gd name="T88" fmla="*/ 155 w 831"/>
                <a:gd name="T89" fmla="*/ 266 h 1282"/>
                <a:gd name="T90" fmla="*/ 125 w 831"/>
                <a:gd name="T91" fmla="*/ 320 h 1282"/>
                <a:gd name="T92" fmla="*/ 72 w 831"/>
                <a:gd name="T93" fmla="*/ 350 h 1282"/>
                <a:gd name="T94" fmla="*/ 32 w 831"/>
                <a:gd name="T95" fmla="*/ 367 h 1282"/>
                <a:gd name="T96" fmla="*/ 56 w 831"/>
                <a:gd name="T97" fmla="*/ 427 h 1282"/>
                <a:gd name="T98" fmla="*/ 38 w 831"/>
                <a:gd name="T99" fmla="*/ 503 h 1282"/>
                <a:gd name="T100" fmla="*/ 18 w 831"/>
                <a:gd name="T101" fmla="*/ 536 h 1282"/>
                <a:gd name="T102" fmla="*/ 34 w 831"/>
                <a:gd name="T103" fmla="*/ 636 h 1282"/>
                <a:gd name="T104" fmla="*/ 68 w 831"/>
                <a:gd name="T105" fmla="*/ 805 h 1282"/>
                <a:gd name="T106" fmla="*/ 58 w 831"/>
                <a:gd name="T107" fmla="*/ 886 h 1282"/>
                <a:gd name="T108" fmla="*/ 22 w 831"/>
                <a:gd name="T109" fmla="*/ 938 h 1282"/>
                <a:gd name="T110" fmla="*/ 2 w 831"/>
                <a:gd name="T111" fmla="*/ 972 h 1282"/>
                <a:gd name="T112" fmla="*/ 16 w 831"/>
                <a:gd name="T113" fmla="*/ 1016 h 1282"/>
                <a:gd name="T114" fmla="*/ 52 w 831"/>
                <a:gd name="T115" fmla="*/ 1051 h 1282"/>
                <a:gd name="T116" fmla="*/ 68 w 831"/>
                <a:gd name="T117" fmla="*/ 1111 h 1282"/>
                <a:gd name="T118" fmla="*/ 56 w 831"/>
                <a:gd name="T119" fmla="*/ 1165 h 1282"/>
                <a:gd name="T120" fmla="*/ 64 w 831"/>
                <a:gd name="T121" fmla="*/ 1210 h 1282"/>
                <a:gd name="T122" fmla="*/ 105 w 831"/>
                <a:gd name="T123" fmla="*/ 1232 h 1282"/>
                <a:gd name="T124" fmla="*/ 259 w 831"/>
                <a:gd name="T125" fmla="*/ 1276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1" h="1282">
                  <a:moveTo>
                    <a:pt x="259" y="1276"/>
                  </a:moveTo>
                  <a:lnTo>
                    <a:pt x="259" y="1276"/>
                  </a:lnTo>
                  <a:lnTo>
                    <a:pt x="282" y="1280"/>
                  </a:lnTo>
                  <a:lnTo>
                    <a:pt x="300" y="1282"/>
                  </a:lnTo>
                  <a:lnTo>
                    <a:pt x="300" y="1282"/>
                  </a:lnTo>
                  <a:lnTo>
                    <a:pt x="308" y="1280"/>
                  </a:lnTo>
                  <a:lnTo>
                    <a:pt x="314" y="1280"/>
                  </a:lnTo>
                  <a:lnTo>
                    <a:pt x="320" y="1276"/>
                  </a:lnTo>
                  <a:lnTo>
                    <a:pt x="324" y="1272"/>
                  </a:lnTo>
                  <a:lnTo>
                    <a:pt x="334" y="1258"/>
                  </a:lnTo>
                  <a:lnTo>
                    <a:pt x="344" y="1234"/>
                  </a:lnTo>
                  <a:lnTo>
                    <a:pt x="344" y="1234"/>
                  </a:lnTo>
                  <a:lnTo>
                    <a:pt x="352" y="1216"/>
                  </a:lnTo>
                  <a:lnTo>
                    <a:pt x="360" y="1202"/>
                  </a:lnTo>
                  <a:lnTo>
                    <a:pt x="370" y="1194"/>
                  </a:lnTo>
                  <a:lnTo>
                    <a:pt x="374" y="1192"/>
                  </a:lnTo>
                  <a:lnTo>
                    <a:pt x="378" y="1192"/>
                  </a:lnTo>
                  <a:lnTo>
                    <a:pt x="378" y="1192"/>
                  </a:lnTo>
                  <a:lnTo>
                    <a:pt x="388" y="1194"/>
                  </a:lnTo>
                  <a:lnTo>
                    <a:pt x="398" y="1200"/>
                  </a:lnTo>
                  <a:lnTo>
                    <a:pt x="410" y="1210"/>
                  </a:lnTo>
                  <a:lnTo>
                    <a:pt x="424" y="1224"/>
                  </a:lnTo>
                  <a:lnTo>
                    <a:pt x="424" y="1224"/>
                  </a:lnTo>
                  <a:lnTo>
                    <a:pt x="431" y="1230"/>
                  </a:lnTo>
                  <a:lnTo>
                    <a:pt x="441" y="1234"/>
                  </a:lnTo>
                  <a:lnTo>
                    <a:pt x="453" y="1238"/>
                  </a:lnTo>
                  <a:lnTo>
                    <a:pt x="463" y="1240"/>
                  </a:lnTo>
                  <a:lnTo>
                    <a:pt x="463" y="1240"/>
                  </a:lnTo>
                  <a:lnTo>
                    <a:pt x="467" y="1240"/>
                  </a:lnTo>
                  <a:lnTo>
                    <a:pt x="469" y="1238"/>
                  </a:lnTo>
                  <a:lnTo>
                    <a:pt x="469" y="1238"/>
                  </a:lnTo>
                  <a:lnTo>
                    <a:pt x="495" y="1210"/>
                  </a:lnTo>
                  <a:lnTo>
                    <a:pt x="521" y="1183"/>
                  </a:lnTo>
                  <a:lnTo>
                    <a:pt x="533" y="1167"/>
                  </a:lnTo>
                  <a:lnTo>
                    <a:pt x="543" y="1153"/>
                  </a:lnTo>
                  <a:lnTo>
                    <a:pt x="551" y="1137"/>
                  </a:lnTo>
                  <a:lnTo>
                    <a:pt x="557" y="1121"/>
                  </a:lnTo>
                  <a:lnTo>
                    <a:pt x="557" y="1121"/>
                  </a:lnTo>
                  <a:lnTo>
                    <a:pt x="567" y="1095"/>
                  </a:lnTo>
                  <a:lnTo>
                    <a:pt x="577" y="1073"/>
                  </a:lnTo>
                  <a:lnTo>
                    <a:pt x="591" y="1055"/>
                  </a:lnTo>
                  <a:lnTo>
                    <a:pt x="606" y="1041"/>
                  </a:lnTo>
                  <a:lnTo>
                    <a:pt x="624" y="1029"/>
                  </a:lnTo>
                  <a:lnTo>
                    <a:pt x="644" y="1020"/>
                  </a:lnTo>
                  <a:lnTo>
                    <a:pt x="664" y="1010"/>
                  </a:lnTo>
                  <a:lnTo>
                    <a:pt x="686" y="1002"/>
                  </a:lnTo>
                  <a:lnTo>
                    <a:pt x="686" y="1002"/>
                  </a:lnTo>
                  <a:lnTo>
                    <a:pt x="714" y="994"/>
                  </a:lnTo>
                  <a:lnTo>
                    <a:pt x="726" y="990"/>
                  </a:lnTo>
                  <a:lnTo>
                    <a:pt x="734" y="990"/>
                  </a:lnTo>
                  <a:lnTo>
                    <a:pt x="734" y="990"/>
                  </a:lnTo>
                  <a:lnTo>
                    <a:pt x="742" y="990"/>
                  </a:lnTo>
                  <a:lnTo>
                    <a:pt x="748" y="994"/>
                  </a:lnTo>
                  <a:lnTo>
                    <a:pt x="752" y="998"/>
                  </a:lnTo>
                  <a:lnTo>
                    <a:pt x="756" y="1004"/>
                  </a:lnTo>
                  <a:lnTo>
                    <a:pt x="765" y="1022"/>
                  </a:lnTo>
                  <a:lnTo>
                    <a:pt x="775" y="1047"/>
                  </a:lnTo>
                  <a:lnTo>
                    <a:pt x="775" y="1047"/>
                  </a:lnTo>
                  <a:lnTo>
                    <a:pt x="779" y="1057"/>
                  </a:lnTo>
                  <a:lnTo>
                    <a:pt x="793" y="1077"/>
                  </a:lnTo>
                  <a:lnTo>
                    <a:pt x="793" y="1077"/>
                  </a:lnTo>
                  <a:lnTo>
                    <a:pt x="817" y="1025"/>
                  </a:lnTo>
                  <a:lnTo>
                    <a:pt x="825" y="1004"/>
                  </a:lnTo>
                  <a:lnTo>
                    <a:pt x="831" y="984"/>
                  </a:lnTo>
                  <a:lnTo>
                    <a:pt x="831" y="984"/>
                  </a:lnTo>
                  <a:lnTo>
                    <a:pt x="829" y="978"/>
                  </a:lnTo>
                  <a:lnTo>
                    <a:pt x="827" y="970"/>
                  </a:lnTo>
                  <a:lnTo>
                    <a:pt x="819" y="956"/>
                  </a:lnTo>
                  <a:lnTo>
                    <a:pt x="809" y="942"/>
                  </a:lnTo>
                  <a:lnTo>
                    <a:pt x="803" y="940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77" y="940"/>
                  </a:lnTo>
                  <a:lnTo>
                    <a:pt x="777" y="940"/>
                  </a:lnTo>
                  <a:lnTo>
                    <a:pt x="759" y="938"/>
                  </a:lnTo>
                  <a:lnTo>
                    <a:pt x="746" y="934"/>
                  </a:lnTo>
                  <a:lnTo>
                    <a:pt x="732" y="928"/>
                  </a:lnTo>
                  <a:lnTo>
                    <a:pt x="720" y="920"/>
                  </a:lnTo>
                  <a:lnTo>
                    <a:pt x="708" y="908"/>
                  </a:lnTo>
                  <a:lnTo>
                    <a:pt x="698" y="896"/>
                  </a:lnTo>
                  <a:lnTo>
                    <a:pt x="680" y="868"/>
                  </a:lnTo>
                  <a:lnTo>
                    <a:pt x="680" y="868"/>
                  </a:lnTo>
                  <a:lnTo>
                    <a:pt x="672" y="858"/>
                  </a:lnTo>
                  <a:lnTo>
                    <a:pt x="662" y="849"/>
                  </a:lnTo>
                  <a:lnTo>
                    <a:pt x="642" y="833"/>
                  </a:lnTo>
                  <a:lnTo>
                    <a:pt x="642" y="833"/>
                  </a:lnTo>
                  <a:lnTo>
                    <a:pt x="626" y="819"/>
                  </a:lnTo>
                  <a:lnTo>
                    <a:pt x="614" y="807"/>
                  </a:lnTo>
                  <a:lnTo>
                    <a:pt x="604" y="791"/>
                  </a:lnTo>
                  <a:lnTo>
                    <a:pt x="598" y="775"/>
                  </a:lnTo>
                  <a:lnTo>
                    <a:pt x="594" y="759"/>
                  </a:lnTo>
                  <a:lnTo>
                    <a:pt x="592" y="741"/>
                  </a:lnTo>
                  <a:lnTo>
                    <a:pt x="592" y="723"/>
                  </a:lnTo>
                  <a:lnTo>
                    <a:pt x="594" y="705"/>
                  </a:lnTo>
                  <a:lnTo>
                    <a:pt x="594" y="705"/>
                  </a:lnTo>
                  <a:lnTo>
                    <a:pt x="602" y="666"/>
                  </a:lnTo>
                  <a:lnTo>
                    <a:pt x="604" y="644"/>
                  </a:lnTo>
                  <a:lnTo>
                    <a:pt x="606" y="624"/>
                  </a:lnTo>
                  <a:lnTo>
                    <a:pt x="604" y="604"/>
                  </a:lnTo>
                  <a:lnTo>
                    <a:pt x="602" y="584"/>
                  </a:lnTo>
                  <a:lnTo>
                    <a:pt x="594" y="564"/>
                  </a:lnTo>
                  <a:lnTo>
                    <a:pt x="585" y="544"/>
                  </a:lnTo>
                  <a:lnTo>
                    <a:pt x="585" y="544"/>
                  </a:lnTo>
                  <a:lnTo>
                    <a:pt x="585" y="540"/>
                  </a:lnTo>
                  <a:lnTo>
                    <a:pt x="585" y="534"/>
                  </a:lnTo>
                  <a:lnTo>
                    <a:pt x="585" y="521"/>
                  </a:lnTo>
                  <a:lnTo>
                    <a:pt x="585" y="521"/>
                  </a:lnTo>
                  <a:lnTo>
                    <a:pt x="559" y="383"/>
                  </a:lnTo>
                  <a:lnTo>
                    <a:pt x="559" y="383"/>
                  </a:lnTo>
                  <a:lnTo>
                    <a:pt x="557" y="367"/>
                  </a:lnTo>
                  <a:lnTo>
                    <a:pt x="557" y="361"/>
                  </a:lnTo>
                  <a:lnTo>
                    <a:pt x="559" y="356"/>
                  </a:lnTo>
                  <a:lnTo>
                    <a:pt x="559" y="356"/>
                  </a:lnTo>
                  <a:lnTo>
                    <a:pt x="573" y="324"/>
                  </a:lnTo>
                  <a:lnTo>
                    <a:pt x="587" y="292"/>
                  </a:lnTo>
                  <a:lnTo>
                    <a:pt x="592" y="278"/>
                  </a:lnTo>
                  <a:lnTo>
                    <a:pt x="602" y="264"/>
                  </a:lnTo>
                  <a:lnTo>
                    <a:pt x="610" y="250"/>
                  </a:lnTo>
                  <a:lnTo>
                    <a:pt x="622" y="240"/>
                  </a:lnTo>
                  <a:lnTo>
                    <a:pt x="622" y="240"/>
                  </a:lnTo>
                  <a:lnTo>
                    <a:pt x="634" y="228"/>
                  </a:lnTo>
                  <a:lnTo>
                    <a:pt x="642" y="216"/>
                  </a:lnTo>
                  <a:lnTo>
                    <a:pt x="652" y="204"/>
                  </a:lnTo>
                  <a:lnTo>
                    <a:pt x="658" y="191"/>
                  </a:lnTo>
                  <a:lnTo>
                    <a:pt x="668" y="165"/>
                  </a:lnTo>
                  <a:lnTo>
                    <a:pt x="674" y="137"/>
                  </a:lnTo>
                  <a:lnTo>
                    <a:pt x="678" y="111"/>
                  </a:lnTo>
                  <a:lnTo>
                    <a:pt x="680" y="81"/>
                  </a:lnTo>
                  <a:lnTo>
                    <a:pt x="684" y="53"/>
                  </a:lnTo>
                  <a:lnTo>
                    <a:pt x="688" y="27"/>
                  </a:lnTo>
                  <a:lnTo>
                    <a:pt x="688" y="27"/>
                  </a:lnTo>
                  <a:lnTo>
                    <a:pt x="686" y="22"/>
                  </a:lnTo>
                  <a:lnTo>
                    <a:pt x="682" y="14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60" y="14"/>
                  </a:lnTo>
                  <a:lnTo>
                    <a:pt x="654" y="20"/>
                  </a:lnTo>
                  <a:lnTo>
                    <a:pt x="652" y="25"/>
                  </a:lnTo>
                  <a:lnTo>
                    <a:pt x="652" y="25"/>
                  </a:lnTo>
                  <a:lnTo>
                    <a:pt x="646" y="45"/>
                  </a:lnTo>
                  <a:lnTo>
                    <a:pt x="642" y="51"/>
                  </a:lnTo>
                  <a:lnTo>
                    <a:pt x="636" y="59"/>
                  </a:lnTo>
                  <a:lnTo>
                    <a:pt x="630" y="63"/>
                  </a:lnTo>
                  <a:lnTo>
                    <a:pt x="622" y="67"/>
                  </a:lnTo>
                  <a:lnTo>
                    <a:pt x="612" y="69"/>
                  </a:lnTo>
                  <a:lnTo>
                    <a:pt x="600" y="71"/>
                  </a:lnTo>
                  <a:lnTo>
                    <a:pt x="600" y="71"/>
                  </a:lnTo>
                  <a:lnTo>
                    <a:pt x="571" y="73"/>
                  </a:lnTo>
                  <a:lnTo>
                    <a:pt x="539" y="79"/>
                  </a:lnTo>
                  <a:lnTo>
                    <a:pt x="511" y="87"/>
                  </a:lnTo>
                  <a:lnTo>
                    <a:pt x="481" y="99"/>
                  </a:lnTo>
                  <a:lnTo>
                    <a:pt x="455" y="111"/>
                  </a:lnTo>
                  <a:lnTo>
                    <a:pt x="427" y="127"/>
                  </a:lnTo>
                  <a:lnTo>
                    <a:pt x="402" y="143"/>
                  </a:lnTo>
                  <a:lnTo>
                    <a:pt x="376" y="159"/>
                  </a:lnTo>
                  <a:lnTo>
                    <a:pt x="376" y="159"/>
                  </a:lnTo>
                  <a:lnTo>
                    <a:pt x="352" y="175"/>
                  </a:lnTo>
                  <a:lnTo>
                    <a:pt x="330" y="189"/>
                  </a:lnTo>
                  <a:lnTo>
                    <a:pt x="318" y="194"/>
                  </a:lnTo>
                  <a:lnTo>
                    <a:pt x="306" y="198"/>
                  </a:lnTo>
                  <a:lnTo>
                    <a:pt x="292" y="200"/>
                  </a:lnTo>
                  <a:lnTo>
                    <a:pt x="280" y="202"/>
                  </a:lnTo>
                  <a:lnTo>
                    <a:pt x="280" y="202"/>
                  </a:lnTo>
                  <a:lnTo>
                    <a:pt x="268" y="200"/>
                  </a:lnTo>
                  <a:lnTo>
                    <a:pt x="257" y="198"/>
                  </a:lnTo>
                  <a:lnTo>
                    <a:pt x="245" y="192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15" y="189"/>
                  </a:lnTo>
                  <a:lnTo>
                    <a:pt x="209" y="191"/>
                  </a:lnTo>
                  <a:lnTo>
                    <a:pt x="205" y="194"/>
                  </a:lnTo>
                  <a:lnTo>
                    <a:pt x="205" y="194"/>
                  </a:lnTo>
                  <a:lnTo>
                    <a:pt x="177" y="228"/>
                  </a:lnTo>
                  <a:lnTo>
                    <a:pt x="163" y="248"/>
                  </a:lnTo>
                  <a:lnTo>
                    <a:pt x="155" y="266"/>
                  </a:lnTo>
                  <a:lnTo>
                    <a:pt x="155" y="266"/>
                  </a:lnTo>
                  <a:lnTo>
                    <a:pt x="149" y="282"/>
                  </a:lnTo>
                  <a:lnTo>
                    <a:pt x="141" y="296"/>
                  </a:lnTo>
                  <a:lnTo>
                    <a:pt x="135" y="310"/>
                  </a:lnTo>
                  <a:lnTo>
                    <a:pt x="125" y="320"/>
                  </a:lnTo>
                  <a:lnTo>
                    <a:pt x="115" y="330"/>
                  </a:lnTo>
                  <a:lnTo>
                    <a:pt x="103" y="338"/>
                  </a:lnTo>
                  <a:lnTo>
                    <a:pt x="90" y="344"/>
                  </a:lnTo>
                  <a:lnTo>
                    <a:pt x="72" y="350"/>
                  </a:lnTo>
                  <a:lnTo>
                    <a:pt x="72" y="350"/>
                  </a:lnTo>
                  <a:lnTo>
                    <a:pt x="64" y="352"/>
                  </a:lnTo>
                  <a:lnTo>
                    <a:pt x="54" y="356"/>
                  </a:lnTo>
                  <a:lnTo>
                    <a:pt x="32" y="367"/>
                  </a:lnTo>
                  <a:lnTo>
                    <a:pt x="32" y="367"/>
                  </a:lnTo>
                  <a:lnTo>
                    <a:pt x="44" y="387"/>
                  </a:lnTo>
                  <a:lnTo>
                    <a:pt x="52" y="407"/>
                  </a:lnTo>
                  <a:lnTo>
                    <a:pt x="56" y="427"/>
                  </a:lnTo>
                  <a:lnTo>
                    <a:pt x="56" y="447"/>
                  </a:lnTo>
                  <a:lnTo>
                    <a:pt x="52" y="465"/>
                  </a:lnTo>
                  <a:lnTo>
                    <a:pt x="46" y="485"/>
                  </a:lnTo>
                  <a:lnTo>
                    <a:pt x="38" y="503"/>
                  </a:lnTo>
                  <a:lnTo>
                    <a:pt x="26" y="521"/>
                  </a:lnTo>
                  <a:lnTo>
                    <a:pt x="26" y="521"/>
                  </a:lnTo>
                  <a:lnTo>
                    <a:pt x="22" y="528"/>
                  </a:lnTo>
                  <a:lnTo>
                    <a:pt x="18" y="536"/>
                  </a:lnTo>
                  <a:lnTo>
                    <a:pt x="18" y="544"/>
                  </a:lnTo>
                  <a:lnTo>
                    <a:pt x="18" y="552"/>
                  </a:lnTo>
                  <a:lnTo>
                    <a:pt x="18" y="552"/>
                  </a:lnTo>
                  <a:lnTo>
                    <a:pt x="34" y="636"/>
                  </a:lnTo>
                  <a:lnTo>
                    <a:pt x="52" y="721"/>
                  </a:lnTo>
                  <a:lnTo>
                    <a:pt x="52" y="721"/>
                  </a:lnTo>
                  <a:lnTo>
                    <a:pt x="64" y="777"/>
                  </a:lnTo>
                  <a:lnTo>
                    <a:pt x="68" y="805"/>
                  </a:lnTo>
                  <a:lnTo>
                    <a:pt x="70" y="833"/>
                  </a:lnTo>
                  <a:lnTo>
                    <a:pt x="66" y="860"/>
                  </a:lnTo>
                  <a:lnTo>
                    <a:pt x="62" y="874"/>
                  </a:lnTo>
                  <a:lnTo>
                    <a:pt x="58" y="886"/>
                  </a:lnTo>
                  <a:lnTo>
                    <a:pt x="52" y="900"/>
                  </a:lnTo>
                  <a:lnTo>
                    <a:pt x="44" y="912"/>
                  </a:lnTo>
                  <a:lnTo>
                    <a:pt x="34" y="926"/>
                  </a:lnTo>
                  <a:lnTo>
                    <a:pt x="22" y="938"/>
                  </a:lnTo>
                  <a:lnTo>
                    <a:pt x="22" y="938"/>
                  </a:lnTo>
                  <a:lnTo>
                    <a:pt x="12" y="948"/>
                  </a:lnTo>
                  <a:lnTo>
                    <a:pt x="6" y="960"/>
                  </a:lnTo>
                  <a:lnTo>
                    <a:pt x="2" y="972"/>
                  </a:lnTo>
                  <a:lnTo>
                    <a:pt x="0" y="982"/>
                  </a:lnTo>
                  <a:lnTo>
                    <a:pt x="2" y="994"/>
                  </a:lnTo>
                  <a:lnTo>
                    <a:pt x="8" y="1004"/>
                  </a:lnTo>
                  <a:lnTo>
                    <a:pt x="16" y="1016"/>
                  </a:lnTo>
                  <a:lnTo>
                    <a:pt x="28" y="1025"/>
                  </a:lnTo>
                  <a:lnTo>
                    <a:pt x="28" y="1025"/>
                  </a:lnTo>
                  <a:lnTo>
                    <a:pt x="42" y="1037"/>
                  </a:lnTo>
                  <a:lnTo>
                    <a:pt x="52" y="1051"/>
                  </a:lnTo>
                  <a:lnTo>
                    <a:pt x="60" y="1065"/>
                  </a:lnTo>
                  <a:lnTo>
                    <a:pt x="64" y="1079"/>
                  </a:lnTo>
                  <a:lnTo>
                    <a:pt x="68" y="1095"/>
                  </a:lnTo>
                  <a:lnTo>
                    <a:pt x="68" y="1111"/>
                  </a:lnTo>
                  <a:lnTo>
                    <a:pt x="66" y="1129"/>
                  </a:lnTo>
                  <a:lnTo>
                    <a:pt x="62" y="1147"/>
                  </a:lnTo>
                  <a:lnTo>
                    <a:pt x="62" y="1147"/>
                  </a:lnTo>
                  <a:lnTo>
                    <a:pt x="56" y="1165"/>
                  </a:lnTo>
                  <a:lnTo>
                    <a:pt x="54" y="1179"/>
                  </a:lnTo>
                  <a:lnTo>
                    <a:pt x="54" y="1190"/>
                  </a:lnTo>
                  <a:lnTo>
                    <a:pt x="58" y="1200"/>
                  </a:lnTo>
                  <a:lnTo>
                    <a:pt x="64" y="1210"/>
                  </a:lnTo>
                  <a:lnTo>
                    <a:pt x="74" y="1216"/>
                  </a:lnTo>
                  <a:lnTo>
                    <a:pt x="88" y="1224"/>
                  </a:lnTo>
                  <a:lnTo>
                    <a:pt x="105" y="1232"/>
                  </a:lnTo>
                  <a:lnTo>
                    <a:pt x="105" y="1232"/>
                  </a:lnTo>
                  <a:lnTo>
                    <a:pt x="143" y="1246"/>
                  </a:lnTo>
                  <a:lnTo>
                    <a:pt x="179" y="1258"/>
                  </a:lnTo>
                  <a:lnTo>
                    <a:pt x="219" y="1270"/>
                  </a:lnTo>
                  <a:lnTo>
                    <a:pt x="259" y="1276"/>
                  </a:lnTo>
                  <a:lnTo>
                    <a:pt x="259" y="1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8" name="Freeform 18"/>
            <p:cNvSpPr>
              <a:spLocks/>
            </p:cNvSpPr>
            <p:nvPr/>
          </p:nvSpPr>
          <p:spPr bwMode="auto">
            <a:xfrm>
              <a:off x="7330238" y="2914716"/>
              <a:ext cx="166182" cy="135610"/>
            </a:xfrm>
            <a:custGeom>
              <a:avLst/>
              <a:gdLst>
                <a:gd name="T0" fmla="*/ 111 w 1003"/>
                <a:gd name="T1" fmla="*/ 604 h 827"/>
                <a:gd name="T2" fmla="*/ 194 w 1003"/>
                <a:gd name="T3" fmla="*/ 603 h 827"/>
                <a:gd name="T4" fmla="*/ 222 w 1003"/>
                <a:gd name="T5" fmla="*/ 603 h 827"/>
                <a:gd name="T6" fmla="*/ 262 w 1003"/>
                <a:gd name="T7" fmla="*/ 616 h 827"/>
                <a:gd name="T8" fmla="*/ 278 w 1003"/>
                <a:gd name="T9" fmla="*/ 658 h 827"/>
                <a:gd name="T10" fmla="*/ 284 w 1003"/>
                <a:gd name="T11" fmla="*/ 706 h 827"/>
                <a:gd name="T12" fmla="*/ 302 w 1003"/>
                <a:gd name="T13" fmla="*/ 777 h 827"/>
                <a:gd name="T14" fmla="*/ 314 w 1003"/>
                <a:gd name="T15" fmla="*/ 799 h 827"/>
                <a:gd name="T16" fmla="*/ 337 w 1003"/>
                <a:gd name="T17" fmla="*/ 821 h 827"/>
                <a:gd name="T18" fmla="*/ 367 w 1003"/>
                <a:gd name="T19" fmla="*/ 827 h 827"/>
                <a:gd name="T20" fmla="*/ 403 w 1003"/>
                <a:gd name="T21" fmla="*/ 821 h 827"/>
                <a:gd name="T22" fmla="*/ 660 w 1003"/>
                <a:gd name="T23" fmla="*/ 742 h 827"/>
                <a:gd name="T24" fmla="*/ 681 w 1003"/>
                <a:gd name="T25" fmla="*/ 734 h 827"/>
                <a:gd name="T26" fmla="*/ 719 w 1003"/>
                <a:gd name="T27" fmla="*/ 698 h 827"/>
                <a:gd name="T28" fmla="*/ 773 w 1003"/>
                <a:gd name="T29" fmla="*/ 644 h 827"/>
                <a:gd name="T30" fmla="*/ 815 w 1003"/>
                <a:gd name="T31" fmla="*/ 616 h 827"/>
                <a:gd name="T32" fmla="*/ 888 w 1003"/>
                <a:gd name="T33" fmla="*/ 547 h 827"/>
                <a:gd name="T34" fmla="*/ 976 w 1003"/>
                <a:gd name="T35" fmla="*/ 443 h 827"/>
                <a:gd name="T36" fmla="*/ 992 w 1003"/>
                <a:gd name="T37" fmla="*/ 420 h 827"/>
                <a:gd name="T38" fmla="*/ 1003 w 1003"/>
                <a:gd name="T39" fmla="*/ 380 h 827"/>
                <a:gd name="T40" fmla="*/ 996 w 1003"/>
                <a:gd name="T41" fmla="*/ 336 h 827"/>
                <a:gd name="T42" fmla="*/ 982 w 1003"/>
                <a:gd name="T43" fmla="*/ 290 h 827"/>
                <a:gd name="T44" fmla="*/ 958 w 1003"/>
                <a:gd name="T45" fmla="*/ 221 h 827"/>
                <a:gd name="T46" fmla="*/ 938 w 1003"/>
                <a:gd name="T47" fmla="*/ 197 h 827"/>
                <a:gd name="T48" fmla="*/ 912 w 1003"/>
                <a:gd name="T49" fmla="*/ 189 h 827"/>
                <a:gd name="T50" fmla="*/ 890 w 1003"/>
                <a:gd name="T51" fmla="*/ 193 h 827"/>
                <a:gd name="T52" fmla="*/ 862 w 1003"/>
                <a:gd name="T53" fmla="*/ 203 h 827"/>
                <a:gd name="T54" fmla="*/ 809 w 1003"/>
                <a:gd name="T55" fmla="*/ 221 h 827"/>
                <a:gd name="T56" fmla="*/ 797 w 1003"/>
                <a:gd name="T57" fmla="*/ 219 h 827"/>
                <a:gd name="T58" fmla="*/ 652 w 1003"/>
                <a:gd name="T59" fmla="*/ 149 h 827"/>
                <a:gd name="T60" fmla="*/ 610 w 1003"/>
                <a:gd name="T61" fmla="*/ 129 h 827"/>
                <a:gd name="T62" fmla="*/ 590 w 1003"/>
                <a:gd name="T63" fmla="*/ 127 h 827"/>
                <a:gd name="T64" fmla="*/ 560 w 1003"/>
                <a:gd name="T65" fmla="*/ 129 h 827"/>
                <a:gd name="T66" fmla="*/ 506 w 1003"/>
                <a:gd name="T67" fmla="*/ 119 h 827"/>
                <a:gd name="T68" fmla="*/ 437 w 1003"/>
                <a:gd name="T69" fmla="*/ 80 h 827"/>
                <a:gd name="T70" fmla="*/ 377 w 1003"/>
                <a:gd name="T71" fmla="*/ 22 h 827"/>
                <a:gd name="T72" fmla="*/ 351 w 1003"/>
                <a:gd name="T73" fmla="*/ 2 h 827"/>
                <a:gd name="T74" fmla="*/ 339 w 1003"/>
                <a:gd name="T75" fmla="*/ 0 h 827"/>
                <a:gd name="T76" fmla="*/ 322 w 1003"/>
                <a:gd name="T77" fmla="*/ 10 h 827"/>
                <a:gd name="T78" fmla="*/ 306 w 1003"/>
                <a:gd name="T79" fmla="*/ 30 h 827"/>
                <a:gd name="T80" fmla="*/ 262 w 1003"/>
                <a:gd name="T81" fmla="*/ 92 h 827"/>
                <a:gd name="T82" fmla="*/ 216 w 1003"/>
                <a:gd name="T83" fmla="*/ 119 h 827"/>
                <a:gd name="T84" fmla="*/ 182 w 1003"/>
                <a:gd name="T85" fmla="*/ 121 h 827"/>
                <a:gd name="T86" fmla="*/ 176 w 1003"/>
                <a:gd name="T87" fmla="*/ 119 h 827"/>
                <a:gd name="T88" fmla="*/ 153 w 1003"/>
                <a:gd name="T89" fmla="*/ 123 h 827"/>
                <a:gd name="T90" fmla="*/ 131 w 1003"/>
                <a:gd name="T91" fmla="*/ 135 h 827"/>
                <a:gd name="T92" fmla="*/ 139 w 1003"/>
                <a:gd name="T93" fmla="*/ 163 h 827"/>
                <a:gd name="T94" fmla="*/ 153 w 1003"/>
                <a:gd name="T95" fmla="*/ 209 h 827"/>
                <a:gd name="T96" fmla="*/ 69 w 1003"/>
                <a:gd name="T97" fmla="*/ 259 h 827"/>
                <a:gd name="T98" fmla="*/ 41 w 1003"/>
                <a:gd name="T99" fmla="*/ 324 h 827"/>
                <a:gd name="T100" fmla="*/ 11 w 1003"/>
                <a:gd name="T101" fmla="*/ 366 h 827"/>
                <a:gd name="T102" fmla="*/ 5 w 1003"/>
                <a:gd name="T103" fmla="*/ 416 h 827"/>
                <a:gd name="T104" fmla="*/ 11 w 1003"/>
                <a:gd name="T105" fmla="*/ 430 h 827"/>
                <a:gd name="T106" fmla="*/ 33 w 1003"/>
                <a:gd name="T107" fmla="*/ 467 h 827"/>
                <a:gd name="T108" fmla="*/ 57 w 1003"/>
                <a:gd name="T109" fmla="*/ 509 h 827"/>
                <a:gd name="T110" fmla="*/ 65 w 1003"/>
                <a:gd name="T111" fmla="*/ 523 h 827"/>
                <a:gd name="T112" fmla="*/ 73 w 1003"/>
                <a:gd name="T113" fmla="*/ 535 h 827"/>
                <a:gd name="T114" fmla="*/ 73 w 1003"/>
                <a:gd name="T115" fmla="*/ 557 h 827"/>
                <a:gd name="T116" fmla="*/ 63 w 1003"/>
                <a:gd name="T117" fmla="*/ 577 h 827"/>
                <a:gd name="T118" fmla="*/ 55 w 1003"/>
                <a:gd name="T119" fmla="*/ 583 h 827"/>
                <a:gd name="T120" fmla="*/ 45 w 1003"/>
                <a:gd name="T121" fmla="*/ 587 h 827"/>
                <a:gd name="T122" fmla="*/ 57 w 1003"/>
                <a:gd name="T123" fmla="*/ 599 h 827"/>
                <a:gd name="T124" fmla="*/ 99 w 1003"/>
                <a:gd name="T125" fmla="*/ 604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3" h="827">
                  <a:moveTo>
                    <a:pt x="99" y="604"/>
                  </a:moveTo>
                  <a:lnTo>
                    <a:pt x="99" y="604"/>
                  </a:lnTo>
                  <a:lnTo>
                    <a:pt x="111" y="604"/>
                  </a:lnTo>
                  <a:lnTo>
                    <a:pt x="111" y="604"/>
                  </a:lnTo>
                  <a:lnTo>
                    <a:pt x="194" y="603"/>
                  </a:lnTo>
                  <a:lnTo>
                    <a:pt x="194" y="603"/>
                  </a:lnTo>
                  <a:lnTo>
                    <a:pt x="200" y="603"/>
                  </a:lnTo>
                  <a:lnTo>
                    <a:pt x="200" y="603"/>
                  </a:lnTo>
                  <a:lnTo>
                    <a:pt x="222" y="603"/>
                  </a:lnTo>
                  <a:lnTo>
                    <a:pt x="240" y="604"/>
                  </a:lnTo>
                  <a:lnTo>
                    <a:pt x="252" y="608"/>
                  </a:lnTo>
                  <a:lnTo>
                    <a:pt x="262" y="616"/>
                  </a:lnTo>
                  <a:lnTo>
                    <a:pt x="270" y="626"/>
                  </a:lnTo>
                  <a:lnTo>
                    <a:pt x="276" y="640"/>
                  </a:lnTo>
                  <a:lnTo>
                    <a:pt x="278" y="658"/>
                  </a:lnTo>
                  <a:lnTo>
                    <a:pt x="282" y="680"/>
                  </a:lnTo>
                  <a:lnTo>
                    <a:pt x="282" y="680"/>
                  </a:lnTo>
                  <a:lnTo>
                    <a:pt x="284" y="706"/>
                  </a:lnTo>
                  <a:lnTo>
                    <a:pt x="288" y="730"/>
                  </a:lnTo>
                  <a:lnTo>
                    <a:pt x="294" y="754"/>
                  </a:lnTo>
                  <a:lnTo>
                    <a:pt x="302" y="777"/>
                  </a:lnTo>
                  <a:lnTo>
                    <a:pt x="302" y="777"/>
                  </a:lnTo>
                  <a:lnTo>
                    <a:pt x="308" y="789"/>
                  </a:lnTo>
                  <a:lnTo>
                    <a:pt x="314" y="799"/>
                  </a:lnTo>
                  <a:lnTo>
                    <a:pt x="322" y="809"/>
                  </a:lnTo>
                  <a:lnTo>
                    <a:pt x="330" y="815"/>
                  </a:lnTo>
                  <a:lnTo>
                    <a:pt x="337" y="821"/>
                  </a:lnTo>
                  <a:lnTo>
                    <a:pt x="345" y="825"/>
                  </a:lnTo>
                  <a:lnTo>
                    <a:pt x="355" y="827"/>
                  </a:lnTo>
                  <a:lnTo>
                    <a:pt x="367" y="827"/>
                  </a:lnTo>
                  <a:lnTo>
                    <a:pt x="367" y="827"/>
                  </a:lnTo>
                  <a:lnTo>
                    <a:pt x="383" y="825"/>
                  </a:lnTo>
                  <a:lnTo>
                    <a:pt x="403" y="821"/>
                  </a:lnTo>
                  <a:lnTo>
                    <a:pt x="403" y="821"/>
                  </a:lnTo>
                  <a:lnTo>
                    <a:pt x="532" y="781"/>
                  </a:lnTo>
                  <a:lnTo>
                    <a:pt x="660" y="742"/>
                  </a:lnTo>
                  <a:lnTo>
                    <a:pt x="660" y="742"/>
                  </a:lnTo>
                  <a:lnTo>
                    <a:pt x="671" y="738"/>
                  </a:lnTo>
                  <a:lnTo>
                    <a:pt x="681" y="734"/>
                  </a:lnTo>
                  <a:lnTo>
                    <a:pt x="699" y="720"/>
                  </a:lnTo>
                  <a:lnTo>
                    <a:pt x="699" y="720"/>
                  </a:lnTo>
                  <a:lnTo>
                    <a:pt x="719" y="698"/>
                  </a:lnTo>
                  <a:lnTo>
                    <a:pt x="741" y="674"/>
                  </a:lnTo>
                  <a:lnTo>
                    <a:pt x="761" y="652"/>
                  </a:lnTo>
                  <a:lnTo>
                    <a:pt x="773" y="644"/>
                  </a:lnTo>
                  <a:lnTo>
                    <a:pt x="785" y="636"/>
                  </a:lnTo>
                  <a:lnTo>
                    <a:pt x="785" y="636"/>
                  </a:lnTo>
                  <a:lnTo>
                    <a:pt x="815" y="616"/>
                  </a:lnTo>
                  <a:lnTo>
                    <a:pt x="840" y="597"/>
                  </a:lnTo>
                  <a:lnTo>
                    <a:pt x="864" y="573"/>
                  </a:lnTo>
                  <a:lnTo>
                    <a:pt x="888" y="547"/>
                  </a:lnTo>
                  <a:lnTo>
                    <a:pt x="932" y="495"/>
                  </a:lnTo>
                  <a:lnTo>
                    <a:pt x="954" y="469"/>
                  </a:lnTo>
                  <a:lnTo>
                    <a:pt x="976" y="443"/>
                  </a:lnTo>
                  <a:lnTo>
                    <a:pt x="976" y="443"/>
                  </a:lnTo>
                  <a:lnTo>
                    <a:pt x="986" y="432"/>
                  </a:lnTo>
                  <a:lnTo>
                    <a:pt x="992" y="420"/>
                  </a:lnTo>
                  <a:lnTo>
                    <a:pt x="998" y="408"/>
                  </a:lnTo>
                  <a:lnTo>
                    <a:pt x="1001" y="394"/>
                  </a:lnTo>
                  <a:lnTo>
                    <a:pt x="1003" y="380"/>
                  </a:lnTo>
                  <a:lnTo>
                    <a:pt x="1003" y="366"/>
                  </a:lnTo>
                  <a:lnTo>
                    <a:pt x="1000" y="352"/>
                  </a:lnTo>
                  <a:lnTo>
                    <a:pt x="996" y="336"/>
                  </a:lnTo>
                  <a:lnTo>
                    <a:pt x="996" y="336"/>
                  </a:lnTo>
                  <a:lnTo>
                    <a:pt x="988" y="314"/>
                  </a:lnTo>
                  <a:lnTo>
                    <a:pt x="982" y="290"/>
                  </a:lnTo>
                  <a:lnTo>
                    <a:pt x="968" y="245"/>
                  </a:lnTo>
                  <a:lnTo>
                    <a:pt x="968" y="245"/>
                  </a:lnTo>
                  <a:lnTo>
                    <a:pt x="958" y="221"/>
                  </a:lnTo>
                  <a:lnTo>
                    <a:pt x="952" y="211"/>
                  </a:lnTo>
                  <a:lnTo>
                    <a:pt x="946" y="203"/>
                  </a:lnTo>
                  <a:lnTo>
                    <a:pt x="938" y="197"/>
                  </a:lnTo>
                  <a:lnTo>
                    <a:pt x="930" y="191"/>
                  </a:lnTo>
                  <a:lnTo>
                    <a:pt x="922" y="189"/>
                  </a:lnTo>
                  <a:lnTo>
                    <a:pt x="912" y="189"/>
                  </a:lnTo>
                  <a:lnTo>
                    <a:pt x="912" y="189"/>
                  </a:lnTo>
                  <a:lnTo>
                    <a:pt x="902" y="189"/>
                  </a:lnTo>
                  <a:lnTo>
                    <a:pt x="890" y="193"/>
                  </a:lnTo>
                  <a:lnTo>
                    <a:pt x="876" y="197"/>
                  </a:lnTo>
                  <a:lnTo>
                    <a:pt x="862" y="203"/>
                  </a:lnTo>
                  <a:lnTo>
                    <a:pt x="862" y="203"/>
                  </a:lnTo>
                  <a:lnTo>
                    <a:pt x="836" y="215"/>
                  </a:lnTo>
                  <a:lnTo>
                    <a:pt x="821" y="219"/>
                  </a:lnTo>
                  <a:lnTo>
                    <a:pt x="809" y="221"/>
                  </a:lnTo>
                  <a:lnTo>
                    <a:pt x="809" y="221"/>
                  </a:lnTo>
                  <a:lnTo>
                    <a:pt x="797" y="219"/>
                  </a:lnTo>
                  <a:lnTo>
                    <a:pt x="797" y="219"/>
                  </a:lnTo>
                  <a:lnTo>
                    <a:pt x="759" y="205"/>
                  </a:lnTo>
                  <a:lnTo>
                    <a:pt x="723" y="187"/>
                  </a:lnTo>
                  <a:lnTo>
                    <a:pt x="652" y="149"/>
                  </a:lnTo>
                  <a:lnTo>
                    <a:pt x="652" y="149"/>
                  </a:lnTo>
                  <a:lnTo>
                    <a:pt x="624" y="135"/>
                  </a:lnTo>
                  <a:lnTo>
                    <a:pt x="610" y="129"/>
                  </a:lnTo>
                  <a:lnTo>
                    <a:pt x="596" y="127"/>
                  </a:lnTo>
                  <a:lnTo>
                    <a:pt x="596" y="127"/>
                  </a:lnTo>
                  <a:lnTo>
                    <a:pt x="590" y="127"/>
                  </a:lnTo>
                  <a:lnTo>
                    <a:pt x="590" y="127"/>
                  </a:lnTo>
                  <a:lnTo>
                    <a:pt x="560" y="129"/>
                  </a:lnTo>
                  <a:lnTo>
                    <a:pt x="560" y="129"/>
                  </a:lnTo>
                  <a:lnTo>
                    <a:pt x="546" y="129"/>
                  </a:lnTo>
                  <a:lnTo>
                    <a:pt x="532" y="127"/>
                  </a:lnTo>
                  <a:lnTo>
                    <a:pt x="506" y="119"/>
                  </a:lnTo>
                  <a:lnTo>
                    <a:pt x="483" y="109"/>
                  </a:lnTo>
                  <a:lnTo>
                    <a:pt x="459" y="96"/>
                  </a:lnTo>
                  <a:lnTo>
                    <a:pt x="437" y="80"/>
                  </a:lnTo>
                  <a:lnTo>
                    <a:pt x="417" y="62"/>
                  </a:lnTo>
                  <a:lnTo>
                    <a:pt x="377" y="22"/>
                  </a:lnTo>
                  <a:lnTo>
                    <a:pt x="377" y="22"/>
                  </a:lnTo>
                  <a:lnTo>
                    <a:pt x="369" y="14"/>
                  </a:lnTo>
                  <a:lnTo>
                    <a:pt x="361" y="8"/>
                  </a:lnTo>
                  <a:lnTo>
                    <a:pt x="351" y="2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30" y="4"/>
                  </a:lnTo>
                  <a:lnTo>
                    <a:pt x="322" y="10"/>
                  </a:lnTo>
                  <a:lnTo>
                    <a:pt x="314" y="20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286" y="62"/>
                  </a:lnTo>
                  <a:lnTo>
                    <a:pt x="274" y="78"/>
                  </a:lnTo>
                  <a:lnTo>
                    <a:pt x="262" y="92"/>
                  </a:lnTo>
                  <a:lnTo>
                    <a:pt x="250" y="104"/>
                  </a:lnTo>
                  <a:lnTo>
                    <a:pt x="234" y="113"/>
                  </a:lnTo>
                  <a:lnTo>
                    <a:pt x="216" y="119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82" y="121"/>
                  </a:lnTo>
                  <a:lnTo>
                    <a:pt x="182" y="121"/>
                  </a:lnTo>
                  <a:lnTo>
                    <a:pt x="176" y="119"/>
                  </a:lnTo>
                  <a:lnTo>
                    <a:pt x="176" y="119"/>
                  </a:lnTo>
                  <a:lnTo>
                    <a:pt x="165" y="121"/>
                  </a:lnTo>
                  <a:lnTo>
                    <a:pt x="153" y="123"/>
                  </a:lnTo>
                  <a:lnTo>
                    <a:pt x="153" y="123"/>
                  </a:lnTo>
                  <a:lnTo>
                    <a:pt x="139" y="129"/>
                  </a:lnTo>
                  <a:lnTo>
                    <a:pt x="135" y="131"/>
                  </a:lnTo>
                  <a:lnTo>
                    <a:pt x="131" y="135"/>
                  </a:lnTo>
                  <a:lnTo>
                    <a:pt x="131" y="141"/>
                  </a:lnTo>
                  <a:lnTo>
                    <a:pt x="131" y="147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47" y="185"/>
                  </a:lnTo>
                  <a:lnTo>
                    <a:pt x="153" y="209"/>
                  </a:lnTo>
                  <a:lnTo>
                    <a:pt x="163" y="259"/>
                  </a:lnTo>
                  <a:lnTo>
                    <a:pt x="163" y="259"/>
                  </a:lnTo>
                  <a:lnTo>
                    <a:pt x="69" y="259"/>
                  </a:lnTo>
                  <a:lnTo>
                    <a:pt x="69" y="259"/>
                  </a:lnTo>
                  <a:lnTo>
                    <a:pt x="49" y="304"/>
                  </a:lnTo>
                  <a:lnTo>
                    <a:pt x="41" y="324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11" y="366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5" y="416"/>
                  </a:lnTo>
                  <a:lnTo>
                    <a:pt x="5" y="416"/>
                  </a:lnTo>
                  <a:lnTo>
                    <a:pt x="7" y="424"/>
                  </a:lnTo>
                  <a:lnTo>
                    <a:pt x="11" y="430"/>
                  </a:lnTo>
                  <a:lnTo>
                    <a:pt x="21" y="447"/>
                  </a:lnTo>
                  <a:lnTo>
                    <a:pt x="21" y="447"/>
                  </a:lnTo>
                  <a:lnTo>
                    <a:pt x="33" y="467"/>
                  </a:lnTo>
                  <a:lnTo>
                    <a:pt x="33" y="467"/>
                  </a:lnTo>
                  <a:lnTo>
                    <a:pt x="57" y="509"/>
                  </a:lnTo>
                  <a:lnTo>
                    <a:pt x="57" y="509"/>
                  </a:lnTo>
                  <a:lnTo>
                    <a:pt x="61" y="517"/>
                  </a:lnTo>
                  <a:lnTo>
                    <a:pt x="61" y="517"/>
                  </a:lnTo>
                  <a:lnTo>
                    <a:pt x="65" y="523"/>
                  </a:lnTo>
                  <a:lnTo>
                    <a:pt x="65" y="523"/>
                  </a:lnTo>
                  <a:lnTo>
                    <a:pt x="69" y="529"/>
                  </a:lnTo>
                  <a:lnTo>
                    <a:pt x="73" y="535"/>
                  </a:lnTo>
                  <a:lnTo>
                    <a:pt x="73" y="543"/>
                  </a:lnTo>
                  <a:lnTo>
                    <a:pt x="73" y="551"/>
                  </a:lnTo>
                  <a:lnTo>
                    <a:pt x="73" y="557"/>
                  </a:lnTo>
                  <a:lnTo>
                    <a:pt x="71" y="565"/>
                  </a:lnTo>
                  <a:lnTo>
                    <a:pt x="67" y="571"/>
                  </a:lnTo>
                  <a:lnTo>
                    <a:pt x="63" y="577"/>
                  </a:lnTo>
                  <a:lnTo>
                    <a:pt x="61" y="577"/>
                  </a:lnTo>
                  <a:lnTo>
                    <a:pt x="61" y="577"/>
                  </a:lnTo>
                  <a:lnTo>
                    <a:pt x="55" y="583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57" y="599"/>
                  </a:lnTo>
                  <a:lnTo>
                    <a:pt x="57" y="599"/>
                  </a:lnTo>
                  <a:lnTo>
                    <a:pt x="77" y="603"/>
                  </a:lnTo>
                  <a:lnTo>
                    <a:pt x="99" y="604"/>
                  </a:lnTo>
                  <a:lnTo>
                    <a:pt x="99" y="6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9" name="Freeform 19"/>
            <p:cNvSpPr>
              <a:spLocks/>
            </p:cNvSpPr>
            <p:nvPr/>
          </p:nvSpPr>
          <p:spPr bwMode="auto">
            <a:xfrm>
              <a:off x="7198022" y="2945052"/>
              <a:ext cx="137684" cy="206284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0" name="Freeform 20"/>
            <p:cNvSpPr>
              <a:spLocks/>
            </p:cNvSpPr>
            <p:nvPr/>
          </p:nvSpPr>
          <p:spPr bwMode="auto">
            <a:xfrm>
              <a:off x="7108221" y="2932262"/>
              <a:ext cx="131388" cy="145777"/>
            </a:xfrm>
            <a:custGeom>
              <a:avLst/>
              <a:gdLst>
                <a:gd name="T0" fmla="*/ 501 w 793"/>
                <a:gd name="T1" fmla="*/ 810 h 889"/>
                <a:gd name="T2" fmla="*/ 511 w 793"/>
                <a:gd name="T3" fmla="*/ 776 h 889"/>
                <a:gd name="T4" fmla="*/ 538 w 793"/>
                <a:gd name="T5" fmla="*/ 756 h 889"/>
                <a:gd name="T6" fmla="*/ 612 w 793"/>
                <a:gd name="T7" fmla="*/ 736 h 889"/>
                <a:gd name="T8" fmla="*/ 652 w 793"/>
                <a:gd name="T9" fmla="*/ 724 h 889"/>
                <a:gd name="T10" fmla="*/ 681 w 793"/>
                <a:gd name="T11" fmla="*/ 696 h 889"/>
                <a:gd name="T12" fmla="*/ 679 w 793"/>
                <a:gd name="T13" fmla="*/ 643 h 889"/>
                <a:gd name="T14" fmla="*/ 674 w 793"/>
                <a:gd name="T15" fmla="*/ 599 h 889"/>
                <a:gd name="T16" fmla="*/ 679 w 793"/>
                <a:gd name="T17" fmla="*/ 559 h 889"/>
                <a:gd name="T18" fmla="*/ 719 w 793"/>
                <a:gd name="T19" fmla="*/ 496 h 889"/>
                <a:gd name="T20" fmla="*/ 765 w 793"/>
                <a:gd name="T21" fmla="*/ 456 h 889"/>
                <a:gd name="T22" fmla="*/ 725 w 793"/>
                <a:gd name="T23" fmla="*/ 400 h 889"/>
                <a:gd name="T24" fmla="*/ 711 w 793"/>
                <a:gd name="T25" fmla="*/ 368 h 889"/>
                <a:gd name="T26" fmla="*/ 713 w 793"/>
                <a:gd name="T27" fmla="*/ 360 h 889"/>
                <a:gd name="T28" fmla="*/ 781 w 793"/>
                <a:gd name="T29" fmla="*/ 203 h 889"/>
                <a:gd name="T30" fmla="*/ 791 w 793"/>
                <a:gd name="T31" fmla="*/ 164 h 889"/>
                <a:gd name="T32" fmla="*/ 785 w 793"/>
                <a:gd name="T33" fmla="*/ 94 h 889"/>
                <a:gd name="T34" fmla="*/ 765 w 793"/>
                <a:gd name="T35" fmla="*/ 60 h 889"/>
                <a:gd name="T36" fmla="*/ 749 w 793"/>
                <a:gd name="T37" fmla="*/ 52 h 889"/>
                <a:gd name="T38" fmla="*/ 664 w 793"/>
                <a:gd name="T39" fmla="*/ 22 h 889"/>
                <a:gd name="T40" fmla="*/ 608 w 793"/>
                <a:gd name="T41" fmla="*/ 14 h 889"/>
                <a:gd name="T42" fmla="*/ 572 w 793"/>
                <a:gd name="T43" fmla="*/ 18 h 889"/>
                <a:gd name="T44" fmla="*/ 536 w 793"/>
                <a:gd name="T45" fmla="*/ 34 h 889"/>
                <a:gd name="T46" fmla="*/ 491 w 793"/>
                <a:gd name="T47" fmla="*/ 46 h 889"/>
                <a:gd name="T48" fmla="*/ 455 w 793"/>
                <a:gd name="T49" fmla="*/ 46 h 889"/>
                <a:gd name="T50" fmla="*/ 425 w 793"/>
                <a:gd name="T51" fmla="*/ 36 h 889"/>
                <a:gd name="T52" fmla="*/ 409 w 793"/>
                <a:gd name="T53" fmla="*/ 16 h 889"/>
                <a:gd name="T54" fmla="*/ 377 w 793"/>
                <a:gd name="T55" fmla="*/ 0 h 889"/>
                <a:gd name="T56" fmla="*/ 351 w 793"/>
                <a:gd name="T57" fmla="*/ 6 h 889"/>
                <a:gd name="T58" fmla="*/ 332 w 793"/>
                <a:gd name="T59" fmla="*/ 46 h 889"/>
                <a:gd name="T60" fmla="*/ 332 w 793"/>
                <a:gd name="T61" fmla="*/ 66 h 889"/>
                <a:gd name="T62" fmla="*/ 280 w 793"/>
                <a:gd name="T63" fmla="*/ 134 h 889"/>
                <a:gd name="T64" fmla="*/ 214 w 793"/>
                <a:gd name="T65" fmla="*/ 219 h 889"/>
                <a:gd name="T66" fmla="*/ 181 w 793"/>
                <a:gd name="T67" fmla="*/ 265 h 889"/>
                <a:gd name="T68" fmla="*/ 171 w 793"/>
                <a:gd name="T69" fmla="*/ 295 h 889"/>
                <a:gd name="T70" fmla="*/ 131 w 793"/>
                <a:gd name="T71" fmla="*/ 382 h 889"/>
                <a:gd name="T72" fmla="*/ 57 w 793"/>
                <a:gd name="T73" fmla="*/ 472 h 889"/>
                <a:gd name="T74" fmla="*/ 0 w 793"/>
                <a:gd name="T75" fmla="*/ 523 h 889"/>
                <a:gd name="T76" fmla="*/ 75 w 793"/>
                <a:gd name="T77" fmla="*/ 553 h 889"/>
                <a:gd name="T78" fmla="*/ 95 w 793"/>
                <a:gd name="T79" fmla="*/ 567 h 889"/>
                <a:gd name="T80" fmla="*/ 177 w 793"/>
                <a:gd name="T81" fmla="*/ 629 h 889"/>
                <a:gd name="T82" fmla="*/ 264 w 793"/>
                <a:gd name="T83" fmla="*/ 670 h 889"/>
                <a:gd name="T84" fmla="*/ 330 w 793"/>
                <a:gd name="T85" fmla="*/ 678 h 889"/>
                <a:gd name="T86" fmla="*/ 381 w 793"/>
                <a:gd name="T87" fmla="*/ 674 h 889"/>
                <a:gd name="T88" fmla="*/ 383 w 793"/>
                <a:gd name="T89" fmla="*/ 728 h 889"/>
                <a:gd name="T90" fmla="*/ 346 w 793"/>
                <a:gd name="T91" fmla="*/ 780 h 889"/>
                <a:gd name="T92" fmla="*/ 391 w 793"/>
                <a:gd name="T93" fmla="*/ 841 h 889"/>
                <a:gd name="T94" fmla="*/ 421 w 793"/>
                <a:gd name="T95" fmla="*/ 871 h 889"/>
                <a:gd name="T96" fmla="*/ 459 w 793"/>
                <a:gd name="T97" fmla="*/ 889 h 889"/>
                <a:gd name="T98" fmla="*/ 461 w 793"/>
                <a:gd name="T99" fmla="*/ 889 h 889"/>
                <a:gd name="T100" fmla="*/ 495 w 793"/>
                <a:gd name="T101" fmla="*/ 849 h 889"/>
                <a:gd name="T102" fmla="*/ 501 w 793"/>
                <a:gd name="T103" fmla="*/ 826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3" h="889">
                  <a:moveTo>
                    <a:pt x="501" y="826"/>
                  </a:moveTo>
                  <a:lnTo>
                    <a:pt x="501" y="826"/>
                  </a:lnTo>
                  <a:lnTo>
                    <a:pt x="501" y="810"/>
                  </a:lnTo>
                  <a:lnTo>
                    <a:pt x="503" y="796"/>
                  </a:lnTo>
                  <a:lnTo>
                    <a:pt x="507" y="786"/>
                  </a:lnTo>
                  <a:lnTo>
                    <a:pt x="511" y="776"/>
                  </a:lnTo>
                  <a:lnTo>
                    <a:pt x="518" y="768"/>
                  </a:lnTo>
                  <a:lnTo>
                    <a:pt x="526" y="762"/>
                  </a:lnTo>
                  <a:lnTo>
                    <a:pt x="538" y="756"/>
                  </a:lnTo>
                  <a:lnTo>
                    <a:pt x="552" y="752"/>
                  </a:lnTo>
                  <a:lnTo>
                    <a:pt x="552" y="752"/>
                  </a:lnTo>
                  <a:lnTo>
                    <a:pt x="612" y="736"/>
                  </a:lnTo>
                  <a:lnTo>
                    <a:pt x="612" y="736"/>
                  </a:lnTo>
                  <a:lnTo>
                    <a:pt x="634" y="730"/>
                  </a:lnTo>
                  <a:lnTo>
                    <a:pt x="652" y="724"/>
                  </a:lnTo>
                  <a:lnTo>
                    <a:pt x="666" y="718"/>
                  </a:lnTo>
                  <a:lnTo>
                    <a:pt x="676" y="708"/>
                  </a:lnTo>
                  <a:lnTo>
                    <a:pt x="681" y="696"/>
                  </a:lnTo>
                  <a:lnTo>
                    <a:pt x="683" y="682"/>
                  </a:lnTo>
                  <a:lnTo>
                    <a:pt x="683" y="664"/>
                  </a:lnTo>
                  <a:lnTo>
                    <a:pt x="679" y="643"/>
                  </a:lnTo>
                  <a:lnTo>
                    <a:pt x="679" y="643"/>
                  </a:lnTo>
                  <a:lnTo>
                    <a:pt x="674" y="613"/>
                  </a:lnTo>
                  <a:lnTo>
                    <a:pt x="674" y="599"/>
                  </a:lnTo>
                  <a:lnTo>
                    <a:pt x="676" y="585"/>
                  </a:lnTo>
                  <a:lnTo>
                    <a:pt x="678" y="573"/>
                  </a:lnTo>
                  <a:lnTo>
                    <a:pt x="679" y="559"/>
                  </a:lnTo>
                  <a:lnTo>
                    <a:pt x="689" y="537"/>
                  </a:lnTo>
                  <a:lnTo>
                    <a:pt x="703" y="515"/>
                  </a:lnTo>
                  <a:lnTo>
                    <a:pt x="719" y="496"/>
                  </a:lnTo>
                  <a:lnTo>
                    <a:pt x="741" y="476"/>
                  </a:lnTo>
                  <a:lnTo>
                    <a:pt x="765" y="456"/>
                  </a:lnTo>
                  <a:lnTo>
                    <a:pt x="765" y="456"/>
                  </a:lnTo>
                  <a:lnTo>
                    <a:pt x="745" y="428"/>
                  </a:lnTo>
                  <a:lnTo>
                    <a:pt x="725" y="400"/>
                  </a:lnTo>
                  <a:lnTo>
                    <a:pt x="725" y="400"/>
                  </a:lnTo>
                  <a:lnTo>
                    <a:pt x="719" y="390"/>
                  </a:lnTo>
                  <a:lnTo>
                    <a:pt x="715" y="380"/>
                  </a:lnTo>
                  <a:lnTo>
                    <a:pt x="711" y="368"/>
                  </a:lnTo>
                  <a:lnTo>
                    <a:pt x="711" y="364"/>
                  </a:lnTo>
                  <a:lnTo>
                    <a:pt x="713" y="360"/>
                  </a:lnTo>
                  <a:lnTo>
                    <a:pt x="713" y="360"/>
                  </a:lnTo>
                  <a:lnTo>
                    <a:pt x="743" y="281"/>
                  </a:lnTo>
                  <a:lnTo>
                    <a:pt x="761" y="241"/>
                  </a:lnTo>
                  <a:lnTo>
                    <a:pt x="781" y="203"/>
                  </a:lnTo>
                  <a:lnTo>
                    <a:pt x="781" y="203"/>
                  </a:lnTo>
                  <a:lnTo>
                    <a:pt x="787" y="183"/>
                  </a:lnTo>
                  <a:lnTo>
                    <a:pt x="791" y="164"/>
                  </a:lnTo>
                  <a:lnTo>
                    <a:pt x="793" y="140"/>
                  </a:lnTo>
                  <a:lnTo>
                    <a:pt x="791" y="116"/>
                  </a:lnTo>
                  <a:lnTo>
                    <a:pt x="785" y="94"/>
                  </a:lnTo>
                  <a:lnTo>
                    <a:pt x="777" y="76"/>
                  </a:lnTo>
                  <a:lnTo>
                    <a:pt x="771" y="68"/>
                  </a:lnTo>
                  <a:lnTo>
                    <a:pt x="765" y="60"/>
                  </a:lnTo>
                  <a:lnTo>
                    <a:pt x="759" y="56"/>
                  </a:lnTo>
                  <a:lnTo>
                    <a:pt x="749" y="52"/>
                  </a:lnTo>
                  <a:lnTo>
                    <a:pt x="749" y="52"/>
                  </a:lnTo>
                  <a:lnTo>
                    <a:pt x="715" y="40"/>
                  </a:lnTo>
                  <a:lnTo>
                    <a:pt x="679" y="28"/>
                  </a:lnTo>
                  <a:lnTo>
                    <a:pt x="664" y="22"/>
                  </a:lnTo>
                  <a:lnTo>
                    <a:pt x="646" y="18"/>
                  </a:lnTo>
                  <a:lnTo>
                    <a:pt x="626" y="16"/>
                  </a:lnTo>
                  <a:lnTo>
                    <a:pt x="608" y="14"/>
                  </a:lnTo>
                  <a:lnTo>
                    <a:pt x="608" y="14"/>
                  </a:lnTo>
                  <a:lnTo>
                    <a:pt x="590" y="16"/>
                  </a:lnTo>
                  <a:lnTo>
                    <a:pt x="572" y="18"/>
                  </a:lnTo>
                  <a:lnTo>
                    <a:pt x="554" y="24"/>
                  </a:lnTo>
                  <a:lnTo>
                    <a:pt x="536" y="34"/>
                  </a:lnTo>
                  <a:lnTo>
                    <a:pt x="536" y="34"/>
                  </a:lnTo>
                  <a:lnTo>
                    <a:pt x="522" y="38"/>
                  </a:lnTo>
                  <a:lnTo>
                    <a:pt x="507" y="42"/>
                  </a:lnTo>
                  <a:lnTo>
                    <a:pt x="491" y="46"/>
                  </a:lnTo>
                  <a:lnTo>
                    <a:pt x="473" y="46"/>
                  </a:lnTo>
                  <a:lnTo>
                    <a:pt x="473" y="46"/>
                  </a:lnTo>
                  <a:lnTo>
                    <a:pt x="455" y="46"/>
                  </a:lnTo>
                  <a:lnTo>
                    <a:pt x="441" y="42"/>
                  </a:lnTo>
                  <a:lnTo>
                    <a:pt x="429" y="38"/>
                  </a:lnTo>
                  <a:lnTo>
                    <a:pt x="425" y="36"/>
                  </a:lnTo>
                  <a:lnTo>
                    <a:pt x="421" y="32"/>
                  </a:lnTo>
                  <a:lnTo>
                    <a:pt x="421" y="32"/>
                  </a:lnTo>
                  <a:lnTo>
                    <a:pt x="409" y="16"/>
                  </a:lnTo>
                  <a:lnTo>
                    <a:pt x="399" y="6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63" y="2"/>
                  </a:lnTo>
                  <a:lnTo>
                    <a:pt x="351" y="6"/>
                  </a:lnTo>
                  <a:lnTo>
                    <a:pt x="328" y="18"/>
                  </a:lnTo>
                  <a:lnTo>
                    <a:pt x="328" y="18"/>
                  </a:lnTo>
                  <a:lnTo>
                    <a:pt x="332" y="46"/>
                  </a:lnTo>
                  <a:lnTo>
                    <a:pt x="334" y="58"/>
                  </a:lnTo>
                  <a:lnTo>
                    <a:pt x="332" y="62"/>
                  </a:lnTo>
                  <a:lnTo>
                    <a:pt x="332" y="66"/>
                  </a:lnTo>
                  <a:lnTo>
                    <a:pt x="332" y="66"/>
                  </a:lnTo>
                  <a:lnTo>
                    <a:pt x="306" y="100"/>
                  </a:lnTo>
                  <a:lnTo>
                    <a:pt x="280" y="134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14" y="219"/>
                  </a:lnTo>
                  <a:lnTo>
                    <a:pt x="198" y="237"/>
                  </a:lnTo>
                  <a:lnTo>
                    <a:pt x="184" y="255"/>
                  </a:lnTo>
                  <a:lnTo>
                    <a:pt x="181" y="26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1" y="295"/>
                  </a:lnTo>
                  <a:lnTo>
                    <a:pt x="165" y="315"/>
                  </a:lnTo>
                  <a:lnTo>
                    <a:pt x="149" y="350"/>
                  </a:lnTo>
                  <a:lnTo>
                    <a:pt x="131" y="382"/>
                  </a:lnTo>
                  <a:lnTo>
                    <a:pt x="109" y="414"/>
                  </a:lnTo>
                  <a:lnTo>
                    <a:pt x="83" y="444"/>
                  </a:lnTo>
                  <a:lnTo>
                    <a:pt x="57" y="472"/>
                  </a:lnTo>
                  <a:lnTo>
                    <a:pt x="29" y="497"/>
                  </a:lnTo>
                  <a:lnTo>
                    <a:pt x="0" y="523"/>
                  </a:lnTo>
                  <a:lnTo>
                    <a:pt x="0" y="523"/>
                  </a:lnTo>
                  <a:lnTo>
                    <a:pt x="25" y="533"/>
                  </a:lnTo>
                  <a:lnTo>
                    <a:pt x="51" y="543"/>
                  </a:lnTo>
                  <a:lnTo>
                    <a:pt x="75" y="553"/>
                  </a:lnTo>
                  <a:lnTo>
                    <a:pt x="85" y="559"/>
                  </a:lnTo>
                  <a:lnTo>
                    <a:pt x="95" y="567"/>
                  </a:lnTo>
                  <a:lnTo>
                    <a:pt x="95" y="567"/>
                  </a:lnTo>
                  <a:lnTo>
                    <a:pt x="123" y="589"/>
                  </a:lnTo>
                  <a:lnTo>
                    <a:pt x="149" y="611"/>
                  </a:lnTo>
                  <a:lnTo>
                    <a:pt x="177" y="629"/>
                  </a:lnTo>
                  <a:lnTo>
                    <a:pt x="204" y="647"/>
                  </a:lnTo>
                  <a:lnTo>
                    <a:pt x="234" y="659"/>
                  </a:lnTo>
                  <a:lnTo>
                    <a:pt x="264" y="670"/>
                  </a:lnTo>
                  <a:lnTo>
                    <a:pt x="296" y="676"/>
                  </a:lnTo>
                  <a:lnTo>
                    <a:pt x="330" y="678"/>
                  </a:lnTo>
                  <a:lnTo>
                    <a:pt x="330" y="678"/>
                  </a:lnTo>
                  <a:lnTo>
                    <a:pt x="355" y="678"/>
                  </a:lnTo>
                  <a:lnTo>
                    <a:pt x="381" y="674"/>
                  </a:lnTo>
                  <a:lnTo>
                    <a:pt x="381" y="674"/>
                  </a:lnTo>
                  <a:lnTo>
                    <a:pt x="387" y="706"/>
                  </a:lnTo>
                  <a:lnTo>
                    <a:pt x="385" y="718"/>
                  </a:lnTo>
                  <a:lnTo>
                    <a:pt x="383" y="728"/>
                  </a:lnTo>
                  <a:lnTo>
                    <a:pt x="379" y="738"/>
                  </a:lnTo>
                  <a:lnTo>
                    <a:pt x="371" y="750"/>
                  </a:lnTo>
                  <a:lnTo>
                    <a:pt x="346" y="780"/>
                  </a:lnTo>
                  <a:lnTo>
                    <a:pt x="346" y="780"/>
                  </a:lnTo>
                  <a:lnTo>
                    <a:pt x="375" y="822"/>
                  </a:lnTo>
                  <a:lnTo>
                    <a:pt x="391" y="841"/>
                  </a:lnTo>
                  <a:lnTo>
                    <a:pt x="409" y="859"/>
                  </a:lnTo>
                  <a:lnTo>
                    <a:pt x="409" y="859"/>
                  </a:lnTo>
                  <a:lnTo>
                    <a:pt x="421" y="871"/>
                  </a:lnTo>
                  <a:lnTo>
                    <a:pt x="435" y="879"/>
                  </a:lnTo>
                  <a:lnTo>
                    <a:pt x="449" y="887"/>
                  </a:lnTo>
                  <a:lnTo>
                    <a:pt x="459" y="889"/>
                  </a:lnTo>
                  <a:lnTo>
                    <a:pt x="459" y="889"/>
                  </a:lnTo>
                  <a:lnTo>
                    <a:pt x="461" y="889"/>
                  </a:lnTo>
                  <a:lnTo>
                    <a:pt x="461" y="889"/>
                  </a:lnTo>
                  <a:lnTo>
                    <a:pt x="475" y="875"/>
                  </a:lnTo>
                  <a:lnTo>
                    <a:pt x="489" y="859"/>
                  </a:lnTo>
                  <a:lnTo>
                    <a:pt x="495" y="849"/>
                  </a:lnTo>
                  <a:lnTo>
                    <a:pt x="499" y="841"/>
                  </a:lnTo>
                  <a:lnTo>
                    <a:pt x="501" y="833"/>
                  </a:lnTo>
                  <a:lnTo>
                    <a:pt x="501" y="826"/>
                  </a:lnTo>
                  <a:lnTo>
                    <a:pt x="501" y="8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sp>
        <p:nvSpPr>
          <p:cNvPr id="11" name="Trójkąt równoramienny 10"/>
          <p:cNvSpPr/>
          <p:nvPr/>
        </p:nvSpPr>
        <p:spPr>
          <a:xfrm>
            <a:off x="1675629" y="1415755"/>
            <a:ext cx="132468" cy="127453"/>
          </a:xfrm>
          <a:prstGeom prst="triangle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90" name="Prostokąt 89"/>
          <p:cNvSpPr/>
          <p:nvPr/>
        </p:nvSpPr>
        <p:spPr>
          <a:xfrm>
            <a:off x="436543" y="1322561"/>
            <a:ext cx="550299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Porównanie wyników w czasie</a:t>
            </a:r>
          </a:p>
          <a:p>
            <a:pPr algn="ctr"/>
            <a:r>
              <a:rPr lang="pl-PL" sz="1000" b="1" dirty="0"/>
              <a:t>Noclegi udzielone w turystycznych </a:t>
            </a:r>
            <a:br>
              <a:rPr lang="pl-PL" sz="1000" b="1" dirty="0"/>
            </a:br>
            <a:r>
              <a:rPr lang="pl-PL" sz="1000" b="1" dirty="0"/>
              <a:t>obiektach noclegowych (w mln)</a:t>
            </a:r>
          </a:p>
          <a:p>
            <a:pPr algn="ctr"/>
            <a:endParaRPr lang="pl-PL" sz="1000" b="1" dirty="0"/>
          </a:p>
        </p:txBody>
      </p:sp>
      <p:sp>
        <p:nvSpPr>
          <p:cNvPr id="51" name="Prostokąt zaokrąglony 92">
            <a:extLst>
              <a:ext uri="{FF2B5EF4-FFF2-40B4-BE49-F238E27FC236}">
                <a16:creationId xmlns:a16="http://schemas.microsoft.com/office/drawing/2014/main" id="{A79CF4A3-3264-41CE-9C73-7FCA19BCF08D}"/>
              </a:ext>
            </a:extLst>
          </p:cNvPr>
          <p:cNvSpPr/>
          <p:nvPr/>
        </p:nvSpPr>
        <p:spPr>
          <a:xfrm>
            <a:off x="9183239" y="1637831"/>
            <a:ext cx="1410662" cy="259853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solidFill>
              <a:schemeClr val="accent4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52" name="Prostokąt zaokrąglony 17">
            <a:extLst>
              <a:ext uri="{FF2B5EF4-FFF2-40B4-BE49-F238E27FC236}">
                <a16:creationId xmlns:a16="http://schemas.microsoft.com/office/drawing/2014/main" id="{22F01505-4446-4305-9A7F-521DEDD42C43}"/>
              </a:ext>
            </a:extLst>
          </p:cNvPr>
          <p:cNvSpPr/>
          <p:nvPr/>
        </p:nvSpPr>
        <p:spPr>
          <a:xfrm>
            <a:off x="6249325" y="1310050"/>
            <a:ext cx="5579171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53" name="Prostokąt 52">
            <a:extLst>
              <a:ext uri="{FF2B5EF4-FFF2-40B4-BE49-F238E27FC236}">
                <a16:creationId xmlns:a16="http://schemas.microsoft.com/office/drawing/2014/main" id="{CB64B47C-ADD8-4FAE-AFE9-5A24ED2AFBE2}"/>
              </a:ext>
            </a:extLst>
          </p:cNvPr>
          <p:cNvSpPr/>
          <p:nvPr/>
        </p:nvSpPr>
        <p:spPr>
          <a:xfrm>
            <a:off x="6323881" y="1322561"/>
            <a:ext cx="559824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Noclegi udzielone w turystycznych obiektach noclegowych wg miesięcy</a:t>
            </a:r>
          </a:p>
        </p:txBody>
      </p:sp>
      <p:sp>
        <p:nvSpPr>
          <p:cNvPr id="55" name="Prostokąt 54">
            <a:extLst>
              <a:ext uri="{FF2B5EF4-FFF2-40B4-BE49-F238E27FC236}">
                <a16:creationId xmlns:a16="http://schemas.microsoft.com/office/drawing/2014/main" id="{1BD390B1-16DD-4468-903E-F79D1B6F8E37}"/>
              </a:ext>
            </a:extLst>
          </p:cNvPr>
          <p:cNvSpPr/>
          <p:nvPr/>
        </p:nvSpPr>
        <p:spPr>
          <a:xfrm>
            <a:off x="6261111" y="5275202"/>
            <a:ext cx="5577484" cy="600164"/>
          </a:xfrm>
          <a:prstGeom prst="rect">
            <a:avLst/>
          </a:prstGeom>
          <a:solidFill>
            <a:schemeClr val="tx1">
              <a:lumMod val="60000"/>
              <a:lumOff val="40000"/>
            </a:schemeClr>
          </a:solidFill>
        </p:spPr>
        <p:txBody>
          <a:bodyPr wrap="square">
            <a:spAutoFit/>
          </a:bodyPr>
          <a:lstStyle/>
          <a:p>
            <a:r>
              <a:rPr lang="pl-PL" sz="1100" dirty="0">
                <a:solidFill>
                  <a:schemeClr val="bg1"/>
                </a:solidFill>
              </a:rPr>
              <a:t>W całym 2024 roku odnotowano 5 procentowy wzrost liczby noclegów udzielonych w całej Polsce. Miesiące z najwyższą liczbą udzielonych noclegów w skali kraju, jak i w województwie śląskim, to okres wakacyjny.</a:t>
            </a:r>
          </a:p>
        </p:txBody>
      </p:sp>
      <p:sp>
        <p:nvSpPr>
          <p:cNvPr id="56" name="Prostokąt 55">
            <a:extLst>
              <a:ext uri="{FF2B5EF4-FFF2-40B4-BE49-F238E27FC236}">
                <a16:creationId xmlns:a16="http://schemas.microsoft.com/office/drawing/2014/main" id="{ACFBDE74-60F2-2D46-A617-315C2CF2CBD1}"/>
              </a:ext>
            </a:extLst>
          </p:cNvPr>
          <p:cNvSpPr/>
          <p:nvPr/>
        </p:nvSpPr>
        <p:spPr>
          <a:xfrm>
            <a:off x="6204851" y="6138084"/>
            <a:ext cx="568226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i="1" dirty="0"/>
              <a:t>* Źródło: Raport GUS „Turystyka w 2024 r.”</a:t>
            </a:r>
          </a:p>
        </p:txBody>
      </p:sp>
      <p:graphicFrame>
        <p:nvGraphicFramePr>
          <p:cNvPr id="57" name="Wykres 56">
            <a:extLst>
              <a:ext uri="{FF2B5EF4-FFF2-40B4-BE49-F238E27FC236}">
                <a16:creationId xmlns:a16="http://schemas.microsoft.com/office/drawing/2014/main" id="{F4455149-393D-D703-188A-D2D2166C8FF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98576663"/>
              </p:ext>
            </p:extLst>
          </p:nvPr>
        </p:nvGraphicFramePr>
        <p:xfrm>
          <a:off x="6249325" y="1555483"/>
          <a:ext cx="5516493" cy="34056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41771791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Wykres 6">
            <a:extLst>
              <a:ext uri="{FF2B5EF4-FFF2-40B4-BE49-F238E27FC236}">
                <a16:creationId xmlns:a16="http://schemas.microsoft.com/office/drawing/2014/main" id="{ECD45E3E-94B4-5151-AE6A-FD10C20DE99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3666212"/>
              </p:ext>
            </p:extLst>
          </p:nvPr>
        </p:nvGraphicFramePr>
        <p:xfrm>
          <a:off x="838199" y="2647949"/>
          <a:ext cx="10544175" cy="20110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781C1B5E-234A-916A-3734-2D10CEBC5534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Struktura turystycznych obiektów noclegowych w województwie śląskim</a:t>
            </a:r>
            <a:endParaRPr lang="en-US" dirty="0">
              <a:solidFill>
                <a:srgbClr val="00B050"/>
              </a:solidFill>
            </a:endParaRPr>
          </a:p>
        </p:txBody>
      </p:sp>
      <p:sp>
        <p:nvSpPr>
          <p:cNvPr id="14" name="Prostokąt 13"/>
          <p:cNvSpPr/>
          <p:nvPr/>
        </p:nvSpPr>
        <p:spPr>
          <a:xfrm>
            <a:off x="5495623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2024</a:t>
            </a:r>
          </a:p>
        </p:txBody>
      </p:sp>
      <p:sp>
        <p:nvSpPr>
          <p:cNvPr id="21" name="Prostokąt 20"/>
          <p:cNvSpPr/>
          <p:nvPr/>
        </p:nvSpPr>
        <p:spPr>
          <a:xfrm>
            <a:off x="5584054" y="6138084"/>
            <a:ext cx="558405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i="1" dirty="0"/>
              <a:t>* Źródło: Urząd Statystyczny w Katowicach „</a:t>
            </a:r>
            <a:r>
              <a:rPr lang="pl-PL" sz="1000" dirty="0"/>
              <a:t>Turystyka w województwie śląskim w 2024 r.</a:t>
            </a:r>
            <a:r>
              <a:rPr lang="pl-PL" sz="1000" i="1" dirty="0"/>
              <a:t>”;  Raport GUS „Turystyka w 2024 r.”</a:t>
            </a:r>
          </a:p>
        </p:txBody>
      </p:sp>
      <p:sp>
        <p:nvSpPr>
          <p:cNvPr id="84" name="Prostokąt zaokrąglony 83"/>
          <p:cNvSpPr/>
          <p:nvPr/>
        </p:nvSpPr>
        <p:spPr>
          <a:xfrm>
            <a:off x="360363" y="1310050"/>
            <a:ext cx="11468133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97" name="Prostokąt 96"/>
          <p:cNvSpPr/>
          <p:nvPr/>
        </p:nvSpPr>
        <p:spPr>
          <a:xfrm>
            <a:off x="372405" y="5070639"/>
            <a:ext cx="11456091" cy="461665"/>
          </a:xfrm>
          <a:prstGeom prst="rect">
            <a:avLst/>
          </a:prstGeom>
          <a:solidFill>
            <a:schemeClr val="tx1">
              <a:lumMod val="60000"/>
              <a:lumOff val="40000"/>
            </a:schemeClr>
          </a:solidFill>
        </p:spPr>
        <p:txBody>
          <a:bodyPr wrap="square">
            <a:spAutoFit/>
          </a:bodyPr>
          <a:lstStyle/>
          <a:p>
            <a:pPr algn="just"/>
            <a:r>
              <a:rPr lang="pl-PL" sz="1200" dirty="0">
                <a:solidFill>
                  <a:schemeClr val="bg1"/>
                </a:solidFill>
              </a:rPr>
              <a:t>W 2024 r. w województwie śląskim czynnych było 610 turystycznych obiektów noclegowych posiadających 10 lub więcej miejsc noclegowych, z których 319 to obiekty należące do grupy „obiekty hotelowe”, a 291 to „pozostałe obiekty”. W porównaniu z rokiem 2023 liczba obiektów noclegowych ogółem nieznacznie się zwiększyła.</a:t>
            </a:r>
          </a:p>
        </p:txBody>
      </p:sp>
      <p:sp>
        <p:nvSpPr>
          <p:cNvPr id="3" name="Prostokąt 2"/>
          <p:cNvSpPr/>
          <p:nvPr/>
        </p:nvSpPr>
        <p:spPr>
          <a:xfrm>
            <a:off x="491067" y="1341295"/>
            <a:ext cx="5713784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Struktura turystycznych obiektów noclegowych według grup i rodzajów obiektów w 2024 r. </a:t>
            </a:r>
            <a:endParaRPr lang="en-US" sz="1000" b="1" dirty="0"/>
          </a:p>
        </p:txBody>
      </p:sp>
      <p:sp>
        <p:nvSpPr>
          <p:cNvPr id="10" name="pole tekstowe 9">
            <a:extLst>
              <a:ext uri="{FF2B5EF4-FFF2-40B4-BE49-F238E27FC236}">
                <a16:creationId xmlns:a16="http://schemas.microsoft.com/office/drawing/2014/main" id="{FD16F6E3-DFD1-8975-474B-691E3B47DCA1}"/>
              </a:ext>
            </a:extLst>
          </p:cNvPr>
          <p:cNvSpPr txBox="1"/>
          <p:nvPr/>
        </p:nvSpPr>
        <p:spPr>
          <a:xfrm>
            <a:off x="2218495" y="3906910"/>
            <a:ext cx="287655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1600" b="1" dirty="0"/>
              <a:t>Obiekty hotelowe (52,3%)</a:t>
            </a:r>
            <a:endParaRPr lang="en-US" sz="1600" b="1" dirty="0" err="1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586D3795-65B5-0DE1-E908-086932221B60}"/>
              </a:ext>
            </a:extLst>
          </p:cNvPr>
          <p:cNvSpPr txBox="1"/>
          <p:nvPr/>
        </p:nvSpPr>
        <p:spPr>
          <a:xfrm>
            <a:off x="7096956" y="3907252"/>
            <a:ext cx="287655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1600" b="1" dirty="0"/>
              <a:t>Pozostałe obiekty (47,7%)</a:t>
            </a:r>
            <a:endParaRPr lang="en-US" sz="1600" b="1" dirty="0" err="1"/>
          </a:p>
        </p:txBody>
      </p:sp>
      <p:sp>
        <p:nvSpPr>
          <p:cNvPr id="5" name="pole tekstowe 4">
            <a:extLst>
              <a:ext uri="{FF2B5EF4-FFF2-40B4-BE49-F238E27FC236}">
                <a16:creationId xmlns:a16="http://schemas.microsoft.com/office/drawing/2014/main" id="{69818532-6EC4-104A-3C2F-5E6FB23C15EB}"/>
              </a:ext>
            </a:extLst>
          </p:cNvPr>
          <p:cNvSpPr txBox="1"/>
          <p:nvPr/>
        </p:nvSpPr>
        <p:spPr>
          <a:xfrm>
            <a:off x="2577264" y="2643970"/>
            <a:ext cx="694495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1200" b="1" dirty="0">
                <a:solidFill>
                  <a:schemeClr val="tx1">
                    <a:lumMod val="50000"/>
                  </a:schemeClr>
                </a:solidFill>
              </a:rPr>
              <a:t>Hotele</a:t>
            </a:r>
            <a:endParaRPr lang="en-US" sz="1200" b="1" dirty="0" err="1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6" name="pole tekstowe 5">
            <a:extLst>
              <a:ext uri="{FF2B5EF4-FFF2-40B4-BE49-F238E27FC236}">
                <a16:creationId xmlns:a16="http://schemas.microsoft.com/office/drawing/2014/main" id="{E2CDB4AB-9AF9-FBDB-6DCB-624C223EC093}"/>
              </a:ext>
            </a:extLst>
          </p:cNvPr>
          <p:cNvSpPr txBox="1"/>
          <p:nvPr/>
        </p:nvSpPr>
        <p:spPr>
          <a:xfrm>
            <a:off x="4076700" y="2236849"/>
            <a:ext cx="694495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>
              <a:defRPr sz="1200" b="1">
                <a:solidFill>
                  <a:schemeClr val="tx1">
                    <a:lumMod val="50000"/>
                  </a:schemeClr>
                </a:solidFill>
              </a:defRPr>
            </a:lvl1pPr>
          </a:lstStyle>
          <a:p>
            <a:r>
              <a:rPr lang="pl-PL" dirty="0"/>
              <a:t>Motele</a:t>
            </a:r>
            <a:endParaRPr lang="en-US" dirty="0" err="1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DD340D1E-97DC-C3BB-555C-F2CEF4664B8B}"/>
              </a:ext>
            </a:extLst>
          </p:cNvPr>
          <p:cNvSpPr txBox="1"/>
          <p:nvPr/>
        </p:nvSpPr>
        <p:spPr>
          <a:xfrm>
            <a:off x="4700592" y="2236849"/>
            <a:ext cx="1247775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1200" b="1" dirty="0">
                <a:solidFill>
                  <a:schemeClr val="tx1">
                    <a:lumMod val="50000"/>
                  </a:schemeClr>
                </a:solidFill>
              </a:rPr>
              <a:t>Pensjonaty</a:t>
            </a:r>
            <a:endParaRPr lang="en-US" sz="1200" b="1" dirty="0" err="1">
              <a:solidFill>
                <a:schemeClr val="tx1">
                  <a:lumMod val="50000"/>
                </a:schemeClr>
              </a:solidFill>
            </a:endParaRPr>
          </a:p>
        </p:txBody>
      </p:sp>
      <p:cxnSp>
        <p:nvCxnSpPr>
          <p:cNvPr id="13" name="Łącznik prosty ze strzałką 12">
            <a:extLst>
              <a:ext uri="{FF2B5EF4-FFF2-40B4-BE49-F238E27FC236}">
                <a16:creationId xmlns:a16="http://schemas.microsoft.com/office/drawing/2014/main" id="{A8B3C941-6BCD-13A8-972C-AE0046101737}"/>
              </a:ext>
            </a:extLst>
          </p:cNvPr>
          <p:cNvCxnSpPr>
            <a:stCxn id="6" idx="2"/>
          </p:cNvCxnSpPr>
          <p:nvPr/>
        </p:nvCxnSpPr>
        <p:spPr>
          <a:xfrm>
            <a:off x="4423948" y="2421515"/>
            <a:ext cx="161924" cy="444600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Łącznik prosty ze strzałką 14">
            <a:extLst>
              <a:ext uri="{FF2B5EF4-FFF2-40B4-BE49-F238E27FC236}">
                <a16:creationId xmlns:a16="http://schemas.microsoft.com/office/drawing/2014/main" id="{BBE913B3-710F-CFDD-2477-429D56DBBFC2}"/>
              </a:ext>
            </a:extLst>
          </p:cNvPr>
          <p:cNvCxnSpPr>
            <a:cxnSpLocks/>
          </p:cNvCxnSpPr>
          <p:nvPr/>
        </p:nvCxnSpPr>
        <p:spPr>
          <a:xfrm flipH="1">
            <a:off x="4771195" y="2486709"/>
            <a:ext cx="247650" cy="351452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pole tekstowe 17">
            <a:extLst>
              <a:ext uri="{FF2B5EF4-FFF2-40B4-BE49-F238E27FC236}">
                <a16:creationId xmlns:a16="http://schemas.microsoft.com/office/drawing/2014/main" id="{C2C6F9F4-60A1-19AA-FE0F-8614BD560E36}"/>
              </a:ext>
            </a:extLst>
          </p:cNvPr>
          <p:cNvSpPr txBox="1"/>
          <p:nvPr/>
        </p:nvSpPr>
        <p:spPr>
          <a:xfrm>
            <a:off x="5253526" y="2496783"/>
            <a:ext cx="1247775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1200" b="1" dirty="0">
                <a:solidFill>
                  <a:schemeClr val="tx1">
                    <a:lumMod val="50000"/>
                  </a:schemeClr>
                </a:solidFill>
              </a:rPr>
              <a:t>Inne obiekty hotelowe</a:t>
            </a:r>
            <a:endParaRPr lang="en-US" sz="1200" b="1" dirty="0" err="1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10BF7CB2-A1CB-9ADB-9D3D-101259877232}"/>
              </a:ext>
            </a:extLst>
          </p:cNvPr>
          <p:cNvSpPr txBox="1"/>
          <p:nvPr/>
        </p:nvSpPr>
        <p:spPr>
          <a:xfrm>
            <a:off x="6358947" y="2496783"/>
            <a:ext cx="947208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1200" b="1" dirty="0">
                <a:solidFill>
                  <a:schemeClr val="tx1">
                    <a:lumMod val="50000"/>
                  </a:schemeClr>
                </a:solidFill>
              </a:rPr>
              <a:t>Ośrodki wczasowe</a:t>
            </a:r>
            <a:endParaRPr lang="en-US" sz="1200" b="1" dirty="0" err="1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118CBEE8-FD94-587C-0188-00D2E8D22920}"/>
              </a:ext>
            </a:extLst>
          </p:cNvPr>
          <p:cNvSpPr txBox="1"/>
          <p:nvPr/>
        </p:nvSpPr>
        <p:spPr>
          <a:xfrm>
            <a:off x="6949253" y="1762855"/>
            <a:ext cx="120490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1200" b="1" dirty="0">
                <a:solidFill>
                  <a:schemeClr val="tx1">
                    <a:lumMod val="50000"/>
                  </a:schemeClr>
                </a:solidFill>
              </a:rPr>
              <a:t>Ośrodki szkoleniowo-wypoczynkowe</a:t>
            </a:r>
            <a:endParaRPr lang="en-US" sz="1200" b="1" dirty="0" err="1">
              <a:solidFill>
                <a:schemeClr val="tx1">
                  <a:lumMod val="50000"/>
                </a:schemeClr>
              </a:solidFill>
            </a:endParaRPr>
          </a:p>
        </p:txBody>
      </p:sp>
      <p:cxnSp>
        <p:nvCxnSpPr>
          <p:cNvPr id="23" name="Łącznik prosty ze strzałką 22">
            <a:extLst>
              <a:ext uri="{FF2B5EF4-FFF2-40B4-BE49-F238E27FC236}">
                <a16:creationId xmlns:a16="http://schemas.microsoft.com/office/drawing/2014/main" id="{69B33416-8140-DFB6-77DA-103E36CD4971}"/>
              </a:ext>
            </a:extLst>
          </p:cNvPr>
          <p:cNvCxnSpPr>
            <a:cxnSpLocks/>
          </p:cNvCxnSpPr>
          <p:nvPr/>
        </p:nvCxnSpPr>
        <p:spPr>
          <a:xfrm>
            <a:off x="7292780" y="2384851"/>
            <a:ext cx="0" cy="440238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416A8A45-652D-53E2-2355-175A7F6C51B9}"/>
              </a:ext>
            </a:extLst>
          </p:cNvPr>
          <p:cNvSpPr txBox="1"/>
          <p:nvPr/>
        </p:nvSpPr>
        <p:spPr>
          <a:xfrm>
            <a:off x="7721869" y="2477769"/>
            <a:ext cx="1204904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1200" b="1" dirty="0">
                <a:solidFill>
                  <a:schemeClr val="tx1">
                    <a:lumMod val="50000"/>
                  </a:schemeClr>
                </a:solidFill>
              </a:rPr>
              <a:t>Pokoje gościnne</a:t>
            </a:r>
            <a:endParaRPr lang="en-US" sz="1200" b="1" dirty="0" err="1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6" name="pole tekstowe 25">
            <a:extLst>
              <a:ext uri="{FF2B5EF4-FFF2-40B4-BE49-F238E27FC236}">
                <a16:creationId xmlns:a16="http://schemas.microsoft.com/office/drawing/2014/main" id="{8857BACE-B7DF-30AA-3E00-5A66A570FC7F}"/>
              </a:ext>
            </a:extLst>
          </p:cNvPr>
          <p:cNvSpPr txBox="1"/>
          <p:nvPr/>
        </p:nvSpPr>
        <p:spPr>
          <a:xfrm>
            <a:off x="8584583" y="1934337"/>
            <a:ext cx="1204904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1200" b="1" dirty="0">
                <a:solidFill>
                  <a:schemeClr val="tx1">
                    <a:lumMod val="50000"/>
                  </a:schemeClr>
                </a:solidFill>
              </a:rPr>
              <a:t>Kwatery agroturystyczne</a:t>
            </a:r>
            <a:endParaRPr lang="en-US" sz="1200" b="1" dirty="0" err="1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981A9A43-5A09-706B-0109-EB09B1A7989C}"/>
              </a:ext>
            </a:extLst>
          </p:cNvPr>
          <p:cNvSpPr txBox="1"/>
          <p:nvPr/>
        </p:nvSpPr>
        <p:spPr>
          <a:xfrm>
            <a:off x="9697168" y="2657151"/>
            <a:ext cx="1204904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1200" b="1" dirty="0">
                <a:solidFill>
                  <a:schemeClr val="tx1">
                    <a:lumMod val="50000"/>
                  </a:schemeClr>
                </a:solidFill>
              </a:rPr>
              <a:t>Inne obiekty</a:t>
            </a:r>
            <a:endParaRPr lang="en-US" sz="1200" b="1" dirty="0" err="1">
              <a:solidFill>
                <a:schemeClr val="tx1">
                  <a:lumMod val="50000"/>
                </a:schemeClr>
              </a:solidFill>
            </a:endParaRPr>
          </a:p>
        </p:txBody>
      </p:sp>
      <p:cxnSp>
        <p:nvCxnSpPr>
          <p:cNvPr id="29" name="Łącznik prosty ze strzałką 28">
            <a:extLst>
              <a:ext uri="{FF2B5EF4-FFF2-40B4-BE49-F238E27FC236}">
                <a16:creationId xmlns:a16="http://schemas.microsoft.com/office/drawing/2014/main" id="{2D805D02-DE44-B5CD-EADD-271932A86D47}"/>
              </a:ext>
            </a:extLst>
          </p:cNvPr>
          <p:cNvCxnSpPr>
            <a:cxnSpLocks/>
          </p:cNvCxnSpPr>
          <p:nvPr/>
        </p:nvCxnSpPr>
        <p:spPr>
          <a:xfrm>
            <a:off x="9016805" y="2384851"/>
            <a:ext cx="0" cy="440238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187649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781C1B5E-234A-916A-3734-2D10CEBC5534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731837" y="400489"/>
            <a:ext cx="11096659" cy="325727"/>
          </a:xfrm>
        </p:spPr>
        <p:txBody>
          <a:bodyPr/>
          <a:lstStyle/>
          <a:p>
            <a:r>
              <a:rPr lang="pl-PL" sz="1400" b="1" dirty="0"/>
              <a:t>Turyści zagraniczni korzystający z turystycznych obiektów zbiorowego zakwaterowania w województwie śląskim </a:t>
            </a:r>
            <a:endParaRPr lang="en-US" dirty="0">
              <a:solidFill>
                <a:srgbClr val="00B050"/>
              </a:solidFill>
            </a:endParaRPr>
          </a:p>
        </p:txBody>
      </p:sp>
      <p:sp>
        <p:nvSpPr>
          <p:cNvPr id="14" name="Prostokąt 13"/>
          <p:cNvSpPr/>
          <p:nvPr/>
        </p:nvSpPr>
        <p:spPr>
          <a:xfrm>
            <a:off x="5495623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2024</a:t>
            </a:r>
          </a:p>
        </p:txBody>
      </p:sp>
      <p:sp>
        <p:nvSpPr>
          <p:cNvPr id="21" name="Prostokąt 20"/>
          <p:cNvSpPr/>
          <p:nvPr/>
        </p:nvSpPr>
        <p:spPr>
          <a:xfrm>
            <a:off x="5584054" y="6138084"/>
            <a:ext cx="558405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i="1" dirty="0"/>
              <a:t>* Źródło: Urząd Statystyczny w Katowicach „</a:t>
            </a:r>
            <a:r>
              <a:rPr lang="pl-PL" sz="1000" dirty="0"/>
              <a:t>Turystyka w województwie śląskim w 2024 r.</a:t>
            </a:r>
            <a:r>
              <a:rPr lang="pl-PL" sz="1000" i="1" dirty="0"/>
              <a:t>”;  Raport GUS „Turystyka w 2024 r.”</a:t>
            </a:r>
          </a:p>
        </p:txBody>
      </p:sp>
      <p:sp>
        <p:nvSpPr>
          <p:cNvPr id="84" name="Prostokąt zaokrąglony 83"/>
          <p:cNvSpPr/>
          <p:nvPr/>
        </p:nvSpPr>
        <p:spPr>
          <a:xfrm>
            <a:off x="360363" y="1310050"/>
            <a:ext cx="11468133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98" name="Prostokąt 97"/>
          <p:cNvSpPr/>
          <p:nvPr/>
        </p:nvSpPr>
        <p:spPr>
          <a:xfrm>
            <a:off x="360301" y="1776855"/>
            <a:ext cx="11468195" cy="430887"/>
          </a:xfrm>
          <a:prstGeom prst="rect">
            <a:avLst/>
          </a:prstGeom>
          <a:solidFill>
            <a:schemeClr val="tx1">
              <a:lumMod val="60000"/>
              <a:lumOff val="40000"/>
            </a:schemeClr>
          </a:solidFill>
        </p:spPr>
        <p:txBody>
          <a:bodyPr wrap="square">
            <a:spAutoFit/>
          </a:bodyPr>
          <a:lstStyle/>
          <a:p>
            <a:r>
              <a:rPr lang="pl-PL" sz="1100" dirty="0">
                <a:solidFill>
                  <a:schemeClr val="bg1"/>
                </a:solidFill>
              </a:rPr>
              <a:t>Najliczniejszą grupę wśród turystów zagranicznych odwiedzających województwo śląskie w 2023 r. tworzyli przybywający z </a:t>
            </a:r>
            <a:r>
              <a:rPr lang="pl-PL" sz="1100" b="1" dirty="0">
                <a:solidFill>
                  <a:schemeClr val="bg1"/>
                </a:solidFill>
              </a:rPr>
              <a:t>Niemiec</a:t>
            </a:r>
            <a:r>
              <a:rPr lang="pl-PL" sz="1100" dirty="0">
                <a:solidFill>
                  <a:schemeClr val="bg1"/>
                </a:solidFill>
              </a:rPr>
              <a:t> – 70,5 tys., </a:t>
            </a:r>
            <a:r>
              <a:rPr lang="pl-PL" sz="1100" b="1" dirty="0">
                <a:solidFill>
                  <a:schemeClr val="bg1"/>
                </a:solidFill>
              </a:rPr>
              <a:t>Ukrainy </a:t>
            </a:r>
            <a:r>
              <a:rPr lang="pl-PL" sz="1100" dirty="0">
                <a:solidFill>
                  <a:schemeClr val="bg1"/>
                </a:solidFill>
              </a:rPr>
              <a:t>–  57,4 tys., </a:t>
            </a:r>
            <a:r>
              <a:rPr lang="pl-PL" sz="1100" b="1" dirty="0">
                <a:solidFill>
                  <a:schemeClr val="bg1"/>
                </a:solidFill>
              </a:rPr>
              <a:t>Czech</a:t>
            </a:r>
            <a:r>
              <a:rPr lang="pl-PL" sz="1100" dirty="0">
                <a:solidFill>
                  <a:schemeClr val="bg1"/>
                </a:solidFill>
              </a:rPr>
              <a:t> – 49,6 tys., </a:t>
            </a:r>
            <a:r>
              <a:rPr lang="pl-PL" sz="1100" b="1" dirty="0">
                <a:solidFill>
                  <a:schemeClr val="bg1"/>
                </a:solidFill>
              </a:rPr>
              <a:t>Włoch </a:t>
            </a:r>
            <a:r>
              <a:rPr lang="pl-PL" sz="1100" dirty="0">
                <a:solidFill>
                  <a:schemeClr val="bg1"/>
                </a:solidFill>
              </a:rPr>
              <a:t>– 20 </a:t>
            </a:r>
            <a:r>
              <a:rPr lang="pl-PL" sz="1100" dirty="0" err="1">
                <a:solidFill>
                  <a:schemeClr val="bg1"/>
                </a:solidFill>
              </a:rPr>
              <a:t>tys</a:t>
            </a:r>
            <a:r>
              <a:rPr lang="pl-PL" sz="1100" dirty="0">
                <a:solidFill>
                  <a:schemeClr val="bg1"/>
                </a:solidFill>
              </a:rPr>
              <a:t>, </a:t>
            </a:r>
            <a:r>
              <a:rPr lang="pl-PL" sz="1100" b="1" dirty="0">
                <a:solidFill>
                  <a:schemeClr val="bg1"/>
                </a:solidFill>
              </a:rPr>
              <a:t>Wielkiej Brytanii </a:t>
            </a:r>
            <a:r>
              <a:rPr lang="pl-PL" sz="1100" dirty="0">
                <a:solidFill>
                  <a:schemeClr val="bg1"/>
                </a:solidFill>
              </a:rPr>
              <a:t>– 17,1 tys. oraz </a:t>
            </a:r>
            <a:r>
              <a:rPr lang="pl-PL" sz="1100" b="1" dirty="0">
                <a:solidFill>
                  <a:schemeClr val="bg1"/>
                </a:solidFill>
              </a:rPr>
              <a:t>USA </a:t>
            </a:r>
            <a:r>
              <a:rPr lang="pl-PL" sz="1100" dirty="0">
                <a:solidFill>
                  <a:schemeClr val="bg1"/>
                </a:solidFill>
              </a:rPr>
              <a:t>– 13,4 tys. osób.</a:t>
            </a:r>
            <a:endParaRPr lang="pl-PL" sz="1100" strike="sngStrike" dirty="0">
              <a:solidFill>
                <a:schemeClr val="bg1"/>
              </a:solidFill>
            </a:endParaRPr>
          </a:p>
        </p:txBody>
      </p:sp>
      <p:sp>
        <p:nvSpPr>
          <p:cNvPr id="100" name="Prostokąt 99"/>
          <p:cNvSpPr/>
          <p:nvPr/>
        </p:nvSpPr>
        <p:spPr>
          <a:xfrm>
            <a:off x="633744" y="1359149"/>
            <a:ext cx="10330004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Turyści zagraniczni korzystający z turystycznych obiektów zbiorowego zakwaterowania w województwie śląskim w 2024 r.(dane w tys. osób oraz udział %)</a:t>
            </a:r>
          </a:p>
        </p:txBody>
      </p:sp>
      <p:pic>
        <p:nvPicPr>
          <p:cNvPr id="102" name="Picture 2" descr="Znalezione obrazy dla zapytania mapa europy"/>
          <p:cNvPicPr>
            <a:picLocks noChangeAspect="1" noChangeArrowheads="1"/>
          </p:cNvPicPr>
          <p:nvPr/>
        </p:nvPicPr>
        <p:blipFill rotWithShape="1">
          <a:blip r:embed="rId3" cstate="screen">
            <a:clrChange>
              <a:clrFrom>
                <a:srgbClr val="F8F8F8"/>
              </a:clrFrom>
              <a:clrTo>
                <a:srgbClr val="F8F8F8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3201073" y="2655927"/>
            <a:ext cx="5105687" cy="28920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3" name="Elipsa 102"/>
          <p:cNvSpPr/>
          <p:nvPr/>
        </p:nvSpPr>
        <p:spPr>
          <a:xfrm>
            <a:off x="4828203" y="3411200"/>
            <a:ext cx="407980" cy="40798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700" dirty="0">
                <a:solidFill>
                  <a:schemeClr val="tx1"/>
                </a:solidFill>
              </a:rPr>
              <a:t>18,9%</a:t>
            </a:r>
          </a:p>
        </p:txBody>
      </p:sp>
      <p:sp>
        <p:nvSpPr>
          <p:cNvPr id="104" name="Elipsa 103"/>
          <p:cNvSpPr/>
          <p:nvPr/>
        </p:nvSpPr>
        <p:spPr>
          <a:xfrm>
            <a:off x="5004497" y="4528454"/>
            <a:ext cx="354492" cy="354492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800" dirty="0">
                <a:solidFill>
                  <a:schemeClr val="tx1"/>
                </a:solidFill>
              </a:rPr>
              <a:t>5,9%</a:t>
            </a:r>
          </a:p>
        </p:txBody>
      </p:sp>
      <p:sp>
        <p:nvSpPr>
          <p:cNvPr id="106" name="Elipsa 105"/>
          <p:cNvSpPr/>
          <p:nvPr/>
        </p:nvSpPr>
        <p:spPr>
          <a:xfrm>
            <a:off x="4125427" y="3935220"/>
            <a:ext cx="354492" cy="354492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800" dirty="0">
                <a:solidFill>
                  <a:schemeClr val="tx1"/>
                </a:solidFill>
              </a:rPr>
              <a:t>2,7%</a:t>
            </a:r>
          </a:p>
        </p:txBody>
      </p:sp>
      <p:sp>
        <p:nvSpPr>
          <p:cNvPr id="108" name="Elipsa 107"/>
          <p:cNvSpPr/>
          <p:nvPr/>
        </p:nvSpPr>
        <p:spPr>
          <a:xfrm>
            <a:off x="3874519" y="3220378"/>
            <a:ext cx="354492" cy="354492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800" dirty="0">
                <a:solidFill>
                  <a:schemeClr val="tx1"/>
                </a:solidFill>
              </a:rPr>
              <a:t>4,6%</a:t>
            </a:r>
          </a:p>
        </p:txBody>
      </p:sp>
      <p:sp>
        <p:nvSpPr>
          <p:cNvPr id="111" name="Elipsa 110"/>
          <p:cNvSpPr/>
          <p:nvPr/>
        </p:nvSpPr>
        <p:spPr>
          <a:xfrm>
            <a:off x="6525603" y="3736780"/>
            <a:ext cx="408932" cy="408932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700" dirty="0">
                <a:solidFill>
                  <a:schemeClr val="tx1"/>
                </a:solidFill>
              </a:rPr>
              <a:t>15,4%</a:t>
            </a:r>
          </a:p>
        </p:txBody>
      </p:sp>
      <p:sp>
        <p:nvSpPr>
          <p:cNvPr id="26" name="Elipsa 105">
            <a:extLst>
              <a:ext uri="{FF2B5EF4-FFF2-40B4-BE49-F238E27FC236}">
                <a16:creationId xmlns:a16="http://schemas.microsoft.com/office/drawing/2014/main" id="{B74FA953-5FFB-4D41-A997-E49DA1ACC02A}"/>
              </a:ext>
            </a:extLst>
          </p:cNvPr>
          <p:cNvSpPr/>
          <p:nvPr/>
        </p:nvSpPr>
        <p:spPr>
          <a:xfrm>
            <a:off x="5181743" y="3712934"/>
            <a:ext cx="408932" cy="408932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700" dirty="0">
                <a:solidFill>
                  <a:schemeClr val="tx1"/>
                </a:solidFill>
              </a:rPr>
              <a:t>13,3%</a:t>
            </a:r>
          </a:p>
        </p:txBody>
      </p:sp>
      <p:sp>
        <p:nvSpPr>
          <p:cNvPr id="29" name="Elipsa 105">
            <a:extLst>
              <a:ext uri="{FF2B5EF4-FFF2-40B4-BE49-F238E27FC236}">
                <a16:creationId xmlns:a16="http://schemas.microsoft.com/office/drawing/2014/main" id="{6F989AB8-F5AB-4C67-9858-3695FB3A9713}"/>
              </a:ext>
            </a:extLst>
          </p:cNvPr>
          <p:cNvSpPr/>
          <p:nvPr/>
        </p:nvSpPr>
        <p:spPr>
          <a:xfrm>
            <a:off x="5660715" y="3819180"/>
            <a:ext cx="354492" cy="354492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800" dirty="0">
                <a:solidFill>
                  <a:schemeClr val="tx1"/>
                </a:solidFill>
              </a:rPr>
              <a:t>3,5%</a:t>
            </a:r>
          </a:p>
        </p:txBody>
      </p:sp>
      <p:sp>
        <p:nvSpPr>
          <p:cNvPr id="3" name="Elipsa 105">
            <a:extLst>
              <a:ext uri="{FF2B5EF4-FFF2-40B4-BE49-F238E27FC236}">
                <a16:creationId xmlns:a16="http://schemas.microsoft.com/office/drawing/2014/main" id="{E4155133-3B70-F1DA-2E8B-0F414574FCE8}"/>
              </a:ext>
            </a:extLst>
          </p:cNvPr>
          <p:cNvSpPr/>
          <p:nvPr/>
        </p:nvSpPr>
        <p:spPr>
          <a:xfrm>
            <a:off x="5837961" y="2897403"/>
            <a:ext cx="354492" cy="354492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800" dirty="0">
                <a:solidFill>
                  <a:schemeClr val="tx1"/>
                </a:solidFill>
              </a:rPr>
              <a:t>2,6%</a:t>
            </a:r>
          </a:p>
        </p:txBody>
      </p:sp>
      <p:sp>
        <p:nvSpPr>
          <p:cNvPr id="4" name="Elipsa 110">
            <a:extLst>
              <a:ext uri="{FF2B5EF4-FFF2-40B4-BE49-F238E27FC236}">
                <a16:creationId xmlns:a16="http://schemas.microsoft.com/office/drawing/2014/main" id="{355FB52D-6D08-6243-59EF-862CBF092310}"/>
              </a:ext>
            </a:extLst>
          </p:cNvPr>
          <p:cNvSpPr/>
          <p:nvPr/>
        </p:nvSpPr>
        <p:spPr>
          <a:xfrm>
            <a:off x="2002688" y="3092591"/>
            <a:ext cx="354492" cy="354492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800" dirty="0">
                <a:solidFill>
                  <a:schemeClr val="tx1"/>
                </a:solidFill>
              </a:rPr>
              <a:t>3,6%</a:t>
            </a:r>
          </a:p>
        </p:txBody>
      </p:sp>
      <p:pic>
        <p:nvPicPr>
          <p:cNvPr id="6" name="Obraz 5" descr="Obraz zawierający flaga, Flaga Stanów Zjednoczonych, Dzień Flagi (USA), symbol&#10;&#10;Opis wygenerowany automatycznie">
            <a:extLst>
              <a:ext uri="{FF2B5EF4-FFF2-40B4-BE49-F238E27FC236}">
                <a16:creationId xmlns:a16="http://schemas.microsoft.com/office/drawing/2014/main" id="{8AA33D65-B269-9616-8970-86F182D02C16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5"/>
              </a:ext>
            </a:extLst>
          </a:blip>
          <a:stretch>
            <a:fillRect/>
          </a:stretch>
        </p:blipFill>
        <p:spPr>
          <a:xfrm>
            <a:off x="1197922" y="3083447"/>
            <a:ext cx="713731" cy="375898"/>
          </a:xfrm>
          <a:prstGeom prst="rect">
            <a:avLst/>
          </a:prstGeom>
        </p:spPr>
      </p:pic>
      <p:sp>
        <p:nvSpPr>
          <p:cNvPr id="8" name="Elipsa 110">
            <a:extLst>
              <a:ext uri="{FF2B5EF4-FFF2-40B4-BE49-F238E27FC236}">
                <a16:creationId xmlns:a16="http://schemas.microsoft.com/office/drawing/2014/main" id="{688D376D-AB25-0D31-6326-9D0A413FD34E}"/>
              </a:ext>
            </a:extLst>
          </p:cNvPr>
          <p:cNvSpPr/>
          <p:nvPr/>
        </p:nvSpPr>
        <p:spPr>
          <a:xfrm>
            <a:off x="1955418" y="3935164"/>
            <a:ext cx="462970" cy="46297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800" dirty="0">
                <a:solidFill>
                  <a:schemeClr val="tx1"/>
                </a:solidFill>
              </a:rPr>
              <a:t>29,5%</a:t>
            </a:r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8BF7402D-7DFB-AA96-3E4D-B35D7D5DB8DE}"/>
              </a:ext>
            </a:extLst>
          </p:cNvPr>
          <p:cNvSpPr txBox="1"/>
          <p:nvPr/>
        </p:nvSpPr>
        <p:spPr>
          <a:xfrm>
            <a:off x="607469" y="4087353"/>
            <a:ext cx="1277909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pl-PL" sz="1100" b="1" dirty="0"/>
              <a:t>Pozostałe kraje</a:t>
            </a:r>
            <a:endParaRPr lang="en-US" sz="1100" b="1" dirty="0" err="1"/>
          </a:p>
        </p:txBody>
      </p:sp>
    </p:spTree>
    <p:extLst>
      <p:ext uri="{BB962C8B-B14F-4D97-AF65-F5344CB8AC3E}">
        <p14:creationId xmlns:p14="http://schemas.microsoft.com/office/powerpoint/2010/main" val="3932304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290A3BBA-3E94-BBBC-1CC4-189610422F00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sz="1400" dirty="0"/>
              <a:t>Noclegi udzielone w turystycznych obiektach noclegowych w województwie śląskim</a:t>
            </a:r>
            <a:endParaRPr lang="en-US" sz="1400" dirty="0"/>
          </a:p>
        </p:txBody>
      </p:sp>
      <p:sp>
        <p:nvSpPr>
          <p:cNvPr id="14" name="Prostokąt 13"/>
          <p:cNvSpPr/>
          <p:nvPr/>
        </p:nvSpPr>
        <p:spPr>
          <a:xfrm>
            <a:off x="5495623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2024</a:t>
            </a:r>
          </a:p>
        </p:txBody>
      </p:sp>
      <p:sp>
        <p:nvSpPr>
          <p:cNvPr id="21" name="Prostokąt 20"/>
          <p:cNvSpPr/>
          <p:nvPr/>
        </p:nvSpPr>
        <p:spPr>
          <a:xfrm>
            <a:off x="5900468" y="6138084"/>
            <a:ext cx="5986643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i="1" dirty="0"/>
              <a:t>* Źródło: Urząd Statystyczny w Katowicach „</a:t>
            </a:r>
            <a:r>
              <a:rPr lang="pl-PL" sz="1000" dirty="0"/>
              <a:t>Turystyka w województwie śląskim w 2024 r.</a:t>
            </a:r>
            <a:r>
              <a:rPr lang="pl-PL" sz="1000" i="1" dirty="0"/>
              <a:t>”</a:t>
            </a:r>
          </a:p>
        </p:txBody>
      </p:sp>
      <p:sp>
        <p:nvSpPr>
          <p:cNvPr id="84" name="Prostokąt zaokrąglony 83"/>
          <p:cNvSpPr/>
          <p:nvPr/>
        </p:nvSpPr>
        <p:spPr>
          <a:xfrm>
            <a:off x="360363" y="1310050"/>
            <a:ext cx="11468133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96" name="Prostokąt 95"/>
          <p:cNvSpPr/>
          <p:nvPr/>
        </p:nvSpPr>
        <p:spPr>
          <a:xfrm>
            <a:off x="8413200" y="1322561"/>
            <a:ext cx="3413674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Stopień wykorzystania miejsc noclegowych w województwie śląskim </a:t>
            </a:r>
            <a:br>
              <a:rPr lang="pl-PL" sz="1000" b="1" dirty="0"/>
            </a:br>
            <a:r>
              <a:rPr lang="pl-PL" sz="1000" b="1" dirty="0"/>
              <a:t>wg powiatów w 2024</a:t>
            </a:r>
          </a:p>
        </p:txBody>
      </p:sp>
      <p:sp>
        <p:nvSpPr>
          <p:cNvPr id="88" name="Prostokąt 87"/>
          <p:cNvSpPr/>
          <p:nvPr/>
        </p:nvSpPr>
        <p:spPr>
          <a:xfrm>
            <a:off x="315809" y="1430341"/>
            <a:ext cx="488631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Struktura noclegów udzielonych w turystycznych obiektach noclegowych według miesięcy w 2024 r.</a:t>
            </a:r>
          </a:p>
        </p:txBody>
      </p:sp>
      <p:sp>
        <p:nvSpPr>
          <p:cNvPr id="97" name="Prostokąt 96"/>
          <p:cNvSpPr/>
          <p:nvPr/>
        </p:nvSpPr>
        <p:spPr>
          <a:xfrm>
            <a:off x="359346" y="4273353"/>
            <a:ext cx="5142855" cy="1446550"/>
          </a:xfrm>
          <a:prstGeom prst="rect">
            <a:avLst/>
          </a:prstGeom>
          <a:solidFill>
            <a:schemeClr val="tx1">
              <a:lumMod val="60000"/>
              <a:lumOff val="40000"/>
            </a:schemeClr>
          </a:solidFill>
        </p:spPr>
        <p:txBody>
          <a:bodyPr wrap="square">
            <a:spAutoFit/>
          </a:bodyPr>
          <a:lstStyle/>
          <a:p>
            <a:r>
              <a:rPr lang="pl-PL" sz="1100" dirty="0">
                <a:solidFill>
                  <a:schemeClr val="bg1"/>
                </a:solidFill>
              </a:rPr>
              <a:t>W roku 2024 turystyczne obiekty noclegowe województwa śląskiego na przyjęcie gości przygotowały 48,4 tys. miejsc noclegowych. </a:t>
            </a:r>
          </a:p>
          <a:p>
            <a:r>
              <a:rPr lang="pl-PL" sz="1100" dirty="0">
                <a:solidFill>
                  <a:schemeClr val="bg1"/>
                </a:solidFill>
              </a:rPr>
              <a:t>W turystycznych obiektach noclegowych zlokalizowanych w województwie śląskim w 2024 r. zatrzymało się 2712,9 tys. turystów, tj. o 0,4% mniej niż przed rokiem (2023).</a:t>
            </a:r>
          </a:p>
          <a:p>
            <a:r>
              <a:rPr lang="pl-PL" sz="1100" dirty="0">
                <a:solidFill>
                  <a:schemeClr val="bg1"/>
                </a:solidFill>
              </a:rPr>
              <a:t>Najwięcej turystów skorzystało z bazy noclegowej w sierpniu – 279,5 tys. osób, a następnie  w październiku – 259,4 tys. osób. Najmniejszą liczbę turystów korzystających z obiektów noclegowych odnotowano w marcu – 172 tys. osób.</a:t>
            </a:r>
          </a:p>
        </p:txBody>
      </p:sp>
      <p:sp>
        <p:nvSpPr>
          <p:cNvPr id="11" name="Prostokąt 10">
            <a:extLst>
              <a:ext uri="{FF2B5EF4-FFF2-40B4-BE49-F238E27FC236}">
                <a16:creationId xmlns:a16="http://schemas.microsoft.com/office/drawing/2014/main" id="{BD04D763-5D4C-7D5A-3178-6A4949993073}"/>
              </a:ext>
            </a:extLst>
          </p:cNvPr>
          <p:cNvSpPr/>
          <p:nvPr/>
        </p:nvSpPr>
        <p:spPr bwMode="ltGray">
          <a:xfrm>
            <a:off x="11306175" y="3752850"/>
            <a:ext cx="285750" cy="1676400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en-US" sz="1600" b="0" dirty="0" err="1"/>
          </a:p>
        </p:txBody>
      </p:sp>
      <p:graphicFrame>
        <p:nvGraphicFramePr>
          <p:cNvPr id="17" name="Wykres 16">
            <a:extLst>
              <a:ext uri="{FF2B5EF4-FFF2-40B4-BE49-F238E27FC236}">
                <a16:creationId xmlns:a16="http://schemas.microsoft.com/office/drawing/2014/main" id="{F02E9B2D-B0AD-7BE2-6FB5-6BE32F3C8AF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19125242"/>
              </p:ext>
            </p:extLst>
          </p:nvPr>
        </p:nvGraphicFramePr>
        <p:xfrm>
          <a:off x="495882" y="1798469"/>
          <a:ext cx="4951609" cy="24754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5" name="Obraz 4" descr="Mapa województwa śląskiego przedstawiająca stopień wykorzystania miejsc noclegowych w turystycznych obiektach noclegowych według powiatów w 2024 r.&#10;Dane do wykresu dostępne są w dołączonym pliku Excel.&#10;">
            <a:extLst>
              <a:ext uri="{FF2B5EF4-FFF2-40B4-BE49-F238E27FC236}">
                <a16:creationId xmlns:a16="http://schemas.microsoft.com/office/drawing/2014/main" id="{C9CCABC8-A1DD-769A-8BBB-FB5C3F638624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00" t="1719" r="6693" b="1923"/>
          <a:stretch>
            <a:fillRect/>
          </a:stretch>
        </p:blipFill>
        <p:spPr>
          <a:xfrm>
            <a:off x="8307460" y="1908280"/>
            <a:ext cx="3487270" cy="3657600"/>
          </a:xfrm>
          <a:prstGeom prst="rect">
            <a:avLst/>
          </a:prstGeom>
        </p:spPr>
      </p:pic>
      <p:sp>
        <p:nvSpPr>
          <p:cNvPr id="16" name="Prostokąt 15"/>
          <p:cNvSpPr/>
          <p:nvPr/>
        </p:nvSpPr>
        <p:spPr>
          <a:xfrm>
            <a:off x="5732390" y="2028616"/>
            <a:ext cx="2552793" cy="3139321"/>
          </a:xfrm>
          <a:prstGeom prst="rect">
            <a:avLst/>
          </a:prstGeom>
          <a:solidFill>
            <a:schemeClr val="tx1">
              <a:lumMod val="60000"/>
              <a:lumOff val="40000"/>
            </a:schemeClr>
          </a:solidFill>
        </p:spPr>
        <p:txBody>
          <a:bodyPr wrap="square">
            <a:spAutoFit/>
          </a:bodyPr>
          <a:lstStyle/>
          <a:p>
            <a:r>
              <a:rPr lang="pl-PL" sz="1100" dirty="0">
                <a:solidFill>
                  <a:schemeClr val="bg1"/>
                </a:solidFill>
              </a:rPr>
              <a:t>Stopień wykorzystania miejsc noclegowych w turystycznych obiektach noclegowych w 2024 r. wyniósł 36,5% i był o 1,4 </a:t>
            </a:r>
            <a:r>
              <a:rPr lang="pl-PL" sz="1100" dirty="0" err="1">
                <a:solidFill>
                  <a:schemeClr val="bg1"/>
                </a:solidFill>
              </a:rPr>
              <a:t>pp</a:t>
            </a:r>
            <a:r>
              <a:rPr lang="pl-PL" sz="1100" dirty="0">
                <a:solidFill>
                  <a:schemeClr val="bg1"/>
                </a:solidFill>
              </a:rPr>
              <a:t> niższy niż przed rokiem. Najwyższy stopień wykorzystania miejsc noclegowych odnotowano w miesiącach letnich – w sierpniu (46,0%) i w lipcu (41,7%), natomiast najniższy – w marcu </a:t>
            </a:r>
          </a:p>
          <a:p>
            <a:r>
              <a:rPr lang="pl-PL" sz="1100" dirty="0">
                <a:solidFill>
                  <a:schemeClr val="bg1"/>
                </a:solidFill>
              </a:rPr>
              <a:t>(29,4%). </a:t>
            </a:r>
          </a:p>
          <a:p>
            <a:endParaRPr lang="pl-PL" sz="1100" dirty="0">
              <a:solidFill>
                <a:schemeClr val="bg1"/>
              </a:solidFill>
            </a:endParaRPr>
          </a:p>
          <a:p>
            <a:r>
              <a:rPr lang="pl-PL" sz="1100" dirty="0">
                <a:solidFill>
                  <a:schemeClr val="bg1"/>
                </a:solidFill>
              </a:rPr>
              <a:t>Najwyższy stopień wykorzystania miejsc noclegowych zanotowano w zakładach uzdrowiskowych (79,8%), następnie w hotelach (40,3%), ośrodkach wczasowych (33,7%), motelach (30,8%) oraz hostelach (30,3%). </a:t>
            </a:r>
          </a:p>
        </p:txBody>
      </p:sp>
    </p:spTree>
    <p:extLst>
      <p:ext uri="{BB962C8B-B14F-4D97-AF65-F5344CB8AC3E}">
        <p14:creationId xmlns:p14="http://schemas.microsoft.com/office/powerpoint/2010/main" val="14333086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Prostokąt zaokrąglony 84"/>
          <p:cNvSpPr/>
          <p:nvPr/>
        </p:nvSpPr>
        <p:spPr>
          <a:xfrm>
            <a:off x="481838" y="3552143"/>
            <a:ext cx="5614161" cy="259853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solidFill>
              <a:schemeClr val="accent4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E7114785-209C-6172-59E5-B235E842B792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pl-PL" dirty="0"/>
              <a:t>Udział zagranicznego ruchu turystycznego</a:t>
            </a:r>
            <a:endParaRPr lang="en-US" dirty="0"/>
          </a:p>
        </p:txBody>
      </p:sp>
      <p:sp>
        <p:nvSpPr>
          <p:cNvPr id="16" name="Prostokąt zaokrąglony 15"/>
          <p:cNvSpPr/>
          <p:nvPr/>
        </p:nvSpPr>
        <p:spPr>
          <a:xfrm>
            <a:off x="360363" y="1310050"/>
            <a:ext cx="11468133" cy="4558635"/>
          </a:xfrm>
          <a:prstGeom prst="roundRect">
            <a:avLst>
              <a:gd name="adj" fmla="val 3179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l-PL" sz="1600" dirty="0"/>
          </a:p>
        </p:txBody>
      </p:sp>
      <p:sp>
        <p:nvSpPr>
          <p:cNvPr id="14" name="Prostokąt 13"/>
          <p:cNvSpPr/>
          <p:nvPr/>
        </p:nvSpPr>
        <p:spPr>
          <a:xfrm>
            <a:off x="5495623" y="950190"/>
            <a:ext cx="1197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</a:rPr>
              <a:t>2024</a:t>
            </a:r>
          </a:p>
        </p:txBody>
      </p:sp>
      <p:graphicFrame>
        <p:nvGraphicFramePr>
          <p:cNvPr id="15" name="Wykres 14"/>
          <p:cNvGraphicFramePr/>
          <p:nvPr>
            <p:extLst>
              <p:ext uri="{D42A27DB-BD31-4B8C-83A1-F6EECF244321}">
                <p14:modId xmlns:p14="http://schemas.microsoft.com/office/powerpoint/2010/main" val="2583770201"/>
              </p:ext>
            </p:extLst>
          </p:nvPr>
        </p:nvGraphicFramePr>
        <p:xfrm>
          <a:off x="200247" y="1789892"/>
          <a:ext cx="4755781" cy="40325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7" name="Wykres 16"/>
          <p:cNvGraphicFramePr/>
          <p:nvPr>
            <p:extLst>
              <p:ext uri="{D42A27DB-BD31-4B8C-83A1-F6EECF244321}">
                <p14:modId xmlns:p14="http://schemas.microsoft.com/office/powerpoint/2010/main" val="3778417626"/>
              </p:ext>
            </p:extLst>
          </p:nvPr>
        </p:nvGraphicFramePr>
        <p:xfrm>
          <a:off x="4539018" y="1796372"/>
          <a:ext cx="1598941" cy="40325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0" name="Prostokąt 19"/>
          <p:cNvSpPr/>
          <p:nvPr/>
        </p:nvSpPr>
        <p:spPr>
          <a:xfrm>
            <a:off x="6315457" y="1322561"/>
            <a:ext cx="557748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b="1" dirty="0"/>
              <a:t>Udział turystów zagranicznych w ogólnej liczbie turystów korzystających z turystycznych obiektów noclegowych w 2024 r.</a:t>
            </a:r>
          </a:p>
        </p:txBody>
      </p:sp>
      <p:sp>
        <p:nvSpPr>
          <p:cNvPr id="21" name="Prostokąt 20"/>
          <p:cNvSpPr/>
          <p:nvPr/>
        </p:nvSpPr>
        <p:spPr>
          <a:xfrm>
            <a:off x="6204851" y="6138084"/>
            <a:ext cx="568226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000" i="1" dirty="0"/>
              <a:t>* Źródło: Raport GUS „Turystyka w 2024 r.”</a:t>
            </a:r>
          </a:p>
        </p:txBody>
      </p:sp>
      <p:grpSp>
        <p:nvGrpSpPr>
          <p:cNvPr id="10" name="Grupa 9"/>
          <p:cNvGrpSpPr>
            <a:grpSpLocks noChangeAspect="1"/>
          </p:cNvGrpSpPr>
          <p:nvPr/>
        </p:nvGrpSpPr>
        <p:grpSpPr>
          <a:xfrm>
            <a:off x="432579" y="1354522"/>
            <a:ext cx="578840" cy="532221"/>
            <a:chOff x="6904263" y="2482470"/>
            <a:chExt cx="770434" cy="708385"/>
          </a:xfrm>
          <a:solidFill>
            <a:schemeClr val="tx1"/>
          </a:solidFill>
        </p:grpSpPr>
        <p:sp>
          <p:nvSpPr>
            <p:cNvPr id="35" name="Freeform 5"/>
            <p:cNvSpPr>
              <a:spLocks/>
            </p:cNvSpPr>
            <p:nvPr/>
          </p:nvSpPr>
          <p:spPr bwMode="auto">
            <a:xfrm>
              <a:off x="7294948" y="2651695"/>
              <a:ext cx="290114" cy="292701"/>
            </a:xfrm>
            <a:custGeom>
              <a:avLst/>
              <a:gdLst>
                <a:gd name="T0" fmla="*/ 1622 w 1751"/>
                <a:gd name="T1" fmla="*/ 809 h 1785"/>
                <a:gd name="T2" fmla="*/ 1459 w 1751"/>
                <a:gd name="T3" fmla="*/ 719 h 1785"/>
                <a:gd name="T4" fmla="*/ 1429 w 1751"/>
                <a:gd name="T5" fmla="*/ 640 h 1785"/>
                <a:gd name="T6" fmla="*/ 1447 w 1751"/>
                <a:gd name="T7" fmla="*/ 552 h 1785"/>
                <a:gd name="T8" fmla="*/ 1381 w 1751"/>
                <a:gd name="T9" fmla="*/ 503 h 1785"/>
                <a:gd name="T10" fmla="*/ 1322 w 1751"/>
                <a:gd name="T11" fmla="*/ 463 h 1785"/>
                <a:gd name="T12" fmla="*/ 1185 w 1751"/>
                <a:gd name="T13" fmla="*/ 395 h 1785"/>
                <a:gd name="T14" fmla="*/ 1099 w 1751"/>
                <a:gd name="T15" fmla="*/ 262 h 1785"/>
                <a:gd name="T16" fmla="*/ 1049 w 1751"/>
                <a:gd name="T17" fmla="*/ 207 h 1785"/>
                <a:gd name="T18" fmla="*/ 1016 w 1751"/>
                <a:gd name="T19" fmla="*/ 42 h 1785"/>
                <a:gd name="T20" fmla="*/ 831 w 1751"/>
                <a:gd name="T21" fmla="*/ 59 h 1785"/>
                <a:gd name="T22" fmla="*/ 666 w 1751"/>
                <a:gd name="T23" fmla="*/ 113 h 1785"/>
                <a:gd name="T24" fmla="*/ 618 w 1751"/>
                <a:gd name="T25" fmla="*/ 157 h 1785"/>
                <a:gd name="T26" fmla="*/ 560 w 1751"/>
                <a:gd name="T27" fmla="*/ 163 h 1785"/>
                <a:gd name="T28" fmla="*/ 513 w 1751"/>
                <a:gd name="T29" fmla="*/ 183 h 1785"/>
                <a:gd name="T30" fmla="*/ 463 w 1751"/>
                <a:gd name="T31" fmla="*/ 246 h 1785"/>
                <a:gd name="T32" fmla="*/ 298 w 1751"/>
                <a:gd name="T33" fmla="*/ 242 h 1785"/>
                <a:gd name="T34" fmla="*/ 213 w 1751"/>
                <a:gd name="T35" fmla="*/ 236 h 1785"/>
                <a:gd name="T36" fmla="*/ 181 w 1751"/>
                <a:gd name="T37" fmla="*/ 278 h 1785"/>
                <a:gd name="T38" fmla="*/ 185 w 1751"/>
                <a:gd name="T39" fmla="*/ 342 h 1785"/>
                <a:gd name="T40" fmla="*/ 81 w 1751"/>
                <a:gd name="T41" fmla="*/ 433 h 1785"/>
                <a:gd name="T42" fmla="*/ 83 w 1751"/>
                <a:gd name="T43" fmla="*/ 489 h 1785"/>
                <a:gd name="T44" fmla="*/ 101 w 1751"/>
                <a:gd name="T45" fmla="*/ 543 h 1785"/>
                <a:gd name="T46" fmla="*/ 34 w 1751"/>
                <a:gd name="T47" fmla="*/ 620 h 1785"/>
                <a:gd name="T48" fmla="*/ 44 w 1751"/>
                <a:gd name="T49" fmla="*/ 702 h 1785"/>
                <a:gd name="T50" fmla="*/ 0 w 1751"/>
                <a:gd name="T51" fmla="*/ 801 h 1785"/>
                <a:gd name="T52" fmla="*/ 40 w 1751"/>
                <a:gd name="T53" fmla="*/ 827 h 1785"/>
                <a:gd name="T54" fmla="*/ 141 w 1751"/>
                <a:gd name="T55" fmla="*/ 853 h 1785"/>
                <a:gd name="T56" fmla="*/ 280 w 1751"/>
                <a:gd name="T57" fmla="*/ 843 h 1785"/>
                <a:gd name="T58" fmla="*/ 362 w 1751"/>
                <a:gd name="T59" fmla="*/ 896 h 1785"/>
                <a:gd name="T60" fmla="*/ 421 w 1751"/>
                <a:gd name="T61" fmla="*/ 972 h 1785"/>
                <a:gd name="T62" fmla="*/ 461 w 1751"/>
                <a:gd name="T63" fmla="*/ 1091 h 1785"/>
                <a:gd name="T64" fmla="*/ 483 w 1751"/>
                <a:gd name="T65" fmla="*/ 1111 h 1785"/>
                <a:gd name="T66" fmla="*/ 586 w 1751"/>
                <a:gd name="T67" fmla="*/ 1115 h 1785"/>
                <a:gd name="T68" fmla="*/ 630 w 1751"/>
                <a:gd name="T69" fmla="*/ 1133 h 1785"/>
                <a:gd name="T70" fmla="*/ 670 w 1751"/>
                <a:gd name="T71" fmla="*/ 1195 h 1785"/>
                <a:gd name="T72" fmla="*/ 684 w 1751"/>
                <a:gd name="T73" fmla="*/ 1286 h 1785"/>
                <a:gd name="T74" fmla="*/ 636 w 1751"/>
                <a:gd name="T75" fmla="*/ 1342 h 1785"/>
                <a:gd name="T76" fmla="*/ 574 w 1751"/>
                <a:gd name="T77" fmla="*/ 1374 h 1785"/>
                <a:gd name="T78" fmla="*/ 618 w 1751"/>
                <a:gd name="T79" fmla="*/ 1471 h 1785"/>
                <a:gd name="T80" fmla="*/ 594 w 1751"/>
                <a:gd name="T81" fmla="*/ 1537 h 1785"/>
                <a:gd name="T82" fmla="*/ 620 w 1751"/>
                <a:gd name="T83" fmla="*/ 1598 h 1785"/>
                <a:gd name="T84" fmla="*/ 753 w 1751"/>
                <a:gd name="T85" fmla="*/ 1692 h 1785"/>
                <a:gd name="T86" fmla="*/ 825 w 1751"/>
                <a:gd name="T87" fmla="*/ 1692 h 1785"/>
                <a:gd name="T88" fmla="*/ 914 w 1751"/>
                <a:gd name="T89" fmla="*/ 1733 h 1785"/>
                <a:gd name="T90" fmla="*/ 1034 w 1751"/>
                <a:gd name="T91" fmla="*/ 1781 h 1785"/>
                <a:gd name="T92" fmla="*/ 1125 w 1751"/>
                <a:gd name="T93" fmla="*/ 1751 h 1785"/>
                <a:gd name="T94" fmla="*/ 1167 w 1751"/>
                <a:gd name="T95" fmla="*/ 1684 h 1785"/>
                <a:gd name="T96" fmla="*/ 1177 w 1751"/>
                <a:gd name="T97" fmla="*/ 1562 h 1785"/>
                <a:gd name="T98" fmla="*/ 1105 w 1751"/>
                <a:gd name="T99" fmla="*/ 1405 h 1785"/>
                <a:gd name="T100" fmla="*/ 1089 w 1751"/>
                <a:gd name="T101" fmla="*/ 1368 h 1785"/>
                <a:gd name="T102" fmla="*/ 1105 w 1751"/>
                <a:gd name="T103" fmla="*/ 1332 h 1785"/>
                <a:gd name="T104" fmla="*/ 1167 w 1751"/>
                <a:gd name="T105" fmla="*/ 1302 h 1785"/>
                <a:gd name="T106" fmla="*/ 1189 w 1751"/>
                <a:gd name="T107" fmla="*/ 1214 h 1785"/>
                <a:gd name="T108" fmla="*/ 1209 w 1751"/>
                <a:gd name="T109" fmla="*/ 1103 h 1785"/>
                <a:gd name="T110" fmla="*/ 1205 w 1751"/>
                <a:gd name="T111" fmla="*/ 1053 h 1785"/>
                <a:gd name="T112" fmla="*/ 1387 w 1751"/>
                <a:gd name="T113" fmla="*/ 1006 h 1785"/>
                <a:gd name="T114" fmla="*/ 1519 w 1751"/>
                <a:gd name="T115" fmla="*/ 978 h 1785"/>
                <a:gd name="T116" fmla="*/ 1550 w 1751"/>
                <a:gd name="T117" fmla="*/ 942 h 1785"/>
                <a:gd name="T118" fmla="*/ 1594 w 1751"/>
                <a:gd name="T119" fmla="*/ 942 h 1785"/>
                <a:gd name="T120" fmla="*/ 1656 w 1751"/>
                <a:gd name="T121" fmla="*/ 948 h 1785"/>
                <a:gd name="T122" fmla="*/ 1741 w 1751"/>
                <a:gd name="T123" fmla="*/ 841 h 1785"/>
                <a:gd name="T124" fmla="*/ 1698 w 1751"/>
                <a:gd name="T125" fmla="*/ 817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1" h="1785">
                  <a:moveTo>
                    <a:pt x="1698" y="817"/>
                  </a:moveTo>
                  <a:lnTo>
                    <a:pt x="1698" y="817"/>
                  </a:lnTo>
                  <a:lnTo>
                    <a:pt x="1698" y="817"/>
                  </a:lnTo>
                  <a:lnTo>
                    <a:pt x="1690" y="817"/>
                  </a:lnTo>
                  <a:lnTo>
                    <a:pt x="1690" y="817"/>
                  </a:lnTo>
                  <a:lnTo>
                    <a:pt x="1654" y="815"/>
                  </a:lnTo>
                  <a:lnTo>
                    <a:pt x="1622" y="809"/>
                  </a:lnTo>
                  <a:lnTo>
                    <a:pt x="1590" y="799"/>
                  </a:lnTo>
                  <a:lnTo>
                    <a:pt x="1562" y="787"/>
                  </a:lnTo>
                  <a:lnTo>
                    <a:pt x="1535" y="773"/>
                  </a:lnTo>
                  <a:lnTo>
                    <a:pt x="1509" y="755"/>
                  </a:lnTo>
                  <a:lnTo>
                    <a:pt x="1483" y="737"/>
                  </a:lnTo>
                  <a:lnTo>
                    <a:pt x="1459" y="719"/>
                  </a:lnTo>
                  <a:lnTo>
                    <a:pt x="1459" y="719"/>
                  </a:lnTo>
                  <a:lnTo>
                    <a:pt x="1449" y="708"/>
                  </a:lnTo>
                  <a:lnTo>
                    <a:pt x="1439" y="698"/>
                  </a:lnTo>
                  <a:lnTo>
                    <a:pt x="1433" y="686"/>
                  </a:lnTo>
                  <a:lnTo>
                    <a:pt x="1429" y="676"/>
                  </a:lnTo>
                  <a:lnTo>
                    <a:pt x="1427" y="666"/>
                  </a:lnTo>
                  <a:lnTo>
                    <a:pt x="1427" y="656"/>
                  </a:lnTo>
                  <a:lnTo>
                    <a:pt x="1429" y="640"/>
                  </a:lnTo>
                  <a:lnTo>
                    <a:pt x="1429" y="640"/>
                  </a:lnTo>
                  <a:lnTo>
                    <a:pt x="1433" y="626"/>
                  </a:lnTo>
                  <a:lnTo>
                    <a:pt x="1439" y="614"/>
                  </a:lnTo>
                  <a:lnTo>
                    <a:pt x="1451" y="592"/>
                  </a:lnTo>
                  <a:lnTo>
                    <a:pt x="1451" y="592"/>
                  </a:lnTo>
                  <a:lnTo>
                    <a:pt x="1447" y="552"/>
                  </a:lnTo>
                  <a:lnTo>
                    <a:pt x="1447" y="552"/>
                  </a:lnTo>
                  <a:lnTo>
                    <a:pt x="1429" y="519"/>
                  </a:lnTo>
                  <a:lnTo>
                    <a:pt x="1429" y="519"/>
                  </a:lnTo>
                  <a:lnTo>
                    <a:pt x="1423" y="509"/>
                  </a:lnTo>
                  <a:lnTo>
                    <a:pt x="1423" y="509"/>
                  </a:lnTo>
                  <a:lnTo>
                    <a:pt x="1403" y="507"/>
                  </a:lnTo>
                  <a:lnTo>
                    <a:pt x="1393" y="505"/>
                  </a:lnTo>
                  <a:lnTo>
                    <a:pt x="1381" y="503"/>
                  </a:lnTo>
                  <a:lnTo>
                    <a:pt x="1370" y="497"/>
                  </a:lnTo>
                  <a:lnTo>
                    <a:pt x="1358" y="491"/>
                  </a:lnTo>
                  <a:lnTo>
                    <a:pt x="1348" y="483"/>
                  </a:lnTo>
                  <a:lnTo>
                    <a:pt x="1338" y="471"/>
                  </a:lnTo>
                  <a:lnTo>
                    <a:pt x="1338" y="471"/>
                  </a:lnTo>
                  <a:lnTo>
                    <a:pt x="1322" y="463"/>
                  </a:lnTo>
                  <a:lnTo>
                    <a:pt x="1322" y="463"/>
                  </a:lnTo>
                  <a:lnTo>
                    <a:pt x="1302" y="461"/>
                  </a:lnTo>
                  <a:lnTo>
                    <a:pt x="1302" y="461"/>
                  </a:lnTo>
                  <a:lnTo>
                    <a:pt x="1274" y="455"/>
                  </a:lnTo>
                  <a:lnTo>
                    <a:pt x="1250" y="445"/>
                  </a:lnTo>
                  <a:lnTo>
                    <a:pt x="1226" y="431"/>
                  </a:lnTo>
                  <a:lnTo>
                    <a:pt x="1205" y="415"/>
                  </a:lnTo>
                  <a:lnTo>
                    <a:pt x="1185" y="395"/>
                  </a:lnTo>
                  <a:lnTo>
                    <a:pt x="1167" y="372"/>
                  </a:lnTo>
                  <a:lnTo>
                    <a:pt x="1151" y="346"/>
                  </a:lnTo>
                  <a:lnTo>
                    <a:pt x="1139" y="316"/>
                  </a:lnTo>
                  <a:lnTo>
                    <a:pt x="1139" y="316"/>
                  </a:lnTo>
                  <a:lnTo>
                    <a:pt x="1133" y="304"/>
                  </a:lnTo>
                  <a:lnTo>
                    <a:pt x="1123" y="290"/>
                  </a:lnTo>
                  <a:lnTo>
                    <a:pt x="1099" y="262"/>
                  </a:lnTo>
                  <a:lnTo>
                    <a:pt x="1099" y="262"/>
                  </a:lnTo>
                  <a:lnTo>
                    <a:pt x="1083" y="246"/>
                  </a:lnTo>
                  <a:lnTo>
                    <a:pt x="1069" y="228"/>
                  </a:lnTo>
                  <a:lnTo>
                    <a:pt x="1069" y="228"/>
                  </a:lnTo>
                  <a:lnTo>
                    <a:pt x="1059" y="218"/>
                  </a:lnTo>
                  <a:lnTo>
                    <a:pt x="1059" y="218"/>
                  </a:lnTo>
                  <a:lnTo>
                    <a:pt x="1049" y="207"/>
                  </a:lnTo>
                  <a:lnTo>
                    <a:pt x="1040" y="195"/>
                  </a:lnTo>
                  <a:lnTo>
                    <a:pt x="1032" y="179"/>
                  </a:lnTo>
                  <a:lnTo>
                    <a:pt x="1028" y="161"/>
                  </a:lnTo>
                  <a:lnTo>
                    <a:pt x="1028" y="161"/>
                  </a:lnTo>
                  <a:lnTo>
                    <a:pt x="1022" y="123"/>
                  </a:lnTo>
                  <a:lnTo>
                    <a:pt x="1018" y="83"/>
                  </a:lnTo>
                  <a:lnTo>
                    <a:pt x="1016" y="42"/>
                  </a:lnTo>
                  <a:lnTo>
                    <a:pt x="1016" y="0"/>
                  </a:lnTo>
                  <a:lnTo>
                    <a:pt x="1016" y="0"/>
                  </a:lnTo>
                  <a:lnTo>
                    <a:pt x="942" y="20"/>
                  </a:lnTo>
                  <a:lnTo>
                    <a:pt x="942" y="20"/>
                  </a:lnTo>
                  <a:lnTo>
                    <a:pt x="886" y="40"/>
                  </a:lnTo>
                  <a:lnTo>
                    <a:pt x="831" y="59"/>
                  </a:lnTo>
                  <a:lnTo>
                    <a:pt x="831" y="59"/>
                  </a:lnTo>
                  <a:lnTo>
                    <a:pt x="777" y="77"/>
                  </a:lnTo>
                  <a:lnTo>
                    <a:pt x="721" y="95"/>
                  </a:lnTo>
                  <a:lnTo>
                    <a:pt x="721" y="95"/>
                  </a:lnTo>
                  <a:lnTo>
                    <a:pt x="706" y="99"/>
                  </a:lnTo>
                  <a:lnTo>
                    <a:pt x="706" y="99"/>
                  </a:lnTo>
                  <a:lnTo>
                    <a:pt x="684" y="107"/>
                  </a:lnTo>
                  <a:lnTo>
                    <a:pt x="666" y="113"/>
                  </a:lnTo>
                  <a:lnTo>
                    <a:pt x="652" y="123"/>
                  </a:lnTo>
                  <a:lnTo>
                    <a:pt x="646" y="129"/>
                  </a:lnTo>
                  <a:lnTo>
                    <a:pt x="642" y="137"/>
                  </a:lnTo>
                  <a:lnTo>
                    <a:pt x="642" y="137"/>
                  </a:lnTo>
                  <a:lnTo>
                    <a:pt x="634" y="145"/>
                  </a:lnTo>
                  <a:lnTo>
                    <a:pt x="626" y="151"/>
                  </a:lnTo>
                  <a:lnTo>
                    <a:pt x="618" y="157"/>
                  </a:lnTo>
                  <a:lnTo>
                    <a:pt x="608" y="159"/>
                  </a:lnTo>
                  <a:lnTo>
                    <a:pt x="590" y="163"/>
                  </a:lnTo>
                  <a:lnTo>
                    <a:pt x="574" y="163"/>
                  </a:lnTo>
                  <a:lnTo>
                    <a:pt x="574" y="163"/>
                  </a:lnTo>
                  <a:lnTo>
                    <a:pt x="566" y="163"/>
                  </a:lnTo>
                  <a:lnTo>
                    <a:pt x="566" y="163"/>
                  </a:lnTo>
                  <a:lnTo>
                    <a:pt x="560" y="163"/>
                  </a:lnTo>
                  <a:lnTo>
                    <a:pt x="560" y="163"/>
                  </a:lnTo>
                  <a:lnTo>
                    <a:pt x="547" y="163"/>
                  </a:lnTo>
                  <a:lnTo>
                    <a:pt x="537" y="165"/>
                  </a:lnTo>
                  <a:lnTo>
                    <a:pt x="527" y="169"/>
                  </a:lnTo>
                  <a:lnTo>
                    <a:pt x="521" y="173"/>
                  </a:lnTo>
                  <a:lnTo>
                    <a:pt x="515" y="177"/>
                  </a:lnTo>
                  <a:lnTo>
                    <a:pt x="513" y="183"/>
                  </a:lnTo>
                  <a:lnTo>
                    <a:pt x="507" y="195"/>
                  </a:lnTo>
                  <a:lnTo>
                    <a:pt x="507" y="195"/>
                  </a:lnTo>
                  <a:lnTo>
                    <a:pt x="501" y="209"/>
                  </a:lnTo>
                  <a:lnTo>
                    <a:pt x="493" y="220"/>
                  </a:lnTo>
                  <a:lnTo>
                    <a:pt x="485" y="230"/>
                  </a:lnTo>
                  <a:lnTo>
                    <a:pt x="475" y="240"/>
                  </a:lnTo>
                  <a:lnTo>
                    <a:pt x="463" y="246"/>
                  </a:lnTo>
                  <a:lnTo>
                    <a:pt x="451" y="252"/>
                  </a:lnTo>
                  <a:lnTo>
                    <a:pt x="435" y="254"/>
                  </a:lnTo>
                  <a:lnTo>
                    <a:pt x="421" y="256"/>
                  </a:lnTo>
                  <a:lnTo>
                    <a:pt x="421" y="256"/>
                  </a:lnTo>
                  <a:lnTo>
                    <a:pt x="397" y="254"/>
                  </a:lnTo>
                  <a:lnTo>
                    <a:pt x="397" y="254"/>
                  </a:lnTo>
                  <a:lnTo>
                    <a:pt x="298" y="242"/>
                  </a:lnTo>
                  <a:lnTo>
                    <a:pt x="298" y="242"/>
                  </a:lnTo>
                  <a:lnTo>
                    <a:pt x="256" y="236"/>
                  </a:lnTo>
                  <a:lnTo>
                    <a:pt x="256" y="236"/>
                  </a:lnTo>
                  <a:lnTo>
                    <a:pt x="238" y="232"/>
                  </a:lnTo>
                  <a:lnTo>
                    <a:pt x="220" y="228"/>
                  </a:lnTo>
                  <a:lnTo>
                    <a:pt x="220" y="228"/>
                  </a:lnTo>
                  <a:lnTo>
                    <a:pt x="213" y="236"/>
                  </a:lnTo>
                  <a:lnTo>
                    <a:pt x="213" y="236"/>
                  </a:lnTo>
                  <a:lnTo>
                    <a:pt x="197" y="248"/>
                  </a:lnTo>
                  <a:lnTo>
                    <a:pt x="187" y="258"/>
                  </a:lnTo>
                  <a:lnTo>
                    <a:pt x="183" y="26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3" y="290"/>
                  </a:lnTo>
                  <a:lnTo>
                    <a:pt x="189" y="306"/>
                  </a:lnTo>
                  <a:lnTo>
                    <a:pt x="189" y="306"/>
                  </a:lnTo>
                  <a:lnTo>
                    <a:pt x="191" y="318"/>
                  </a:lnTo>
                  <a:lnTo>
                    <a:pt x="189" y="330"/>
                  </a:lnTo>
                  <a:lnTo>
                    <a:pt x="185" y="342"/>
                  </a:lnTo>
                  <a:lnTo>
                    <a:pt x="177" y="350"/>
                  </a:lnTo>
                  <a:lnTo>
                    <a:pt x="177" y="350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11" y="405"/>
                  </a:lnTo>
                  <a:lnTo>
                    <a:pt x="95" y="419"/>
                  </a:lnTo>
                  <a:lnTo>
                    <a:pt x="81" y="433"/>
                  </a:lnTo>
                  <a:lnTo>
                    <a:pt x="81" y="433"/>
                  </a:lnTo>
                  <a:lnTo>
                    <a:pt x="73" y="441"/>
                  </a:lnTo>
                  <a:lnTo>
                    <a:pt x="71" y="447"/>
                  </a:lnTo>
                  <a:lnTo>
                    <a:pt x="71" y="455"/>
                  </a:lnTo>
                  <a:lnTo>
                    <a:pt x="73" y="463"/>
                  </a:lnTo>
                  <a:lnTo>
                    <a:pt x="77" y="475"/>
                  </a:lnTo>
                  <a:lnTo>
                    <a:pt x="83" y="489"/>
                  </a:lnTo>
                  <a:lnTo>
                    <a:pt x="95" y="505"/>
                  </a:lnTo>
                  <a:lnTo>
                    <a:pt x="95" y="505"/>
                  </a:lnTo>
                  <a:lnTo>
                    <a:pt x="99" y="513"/>
                  </a:lnTo>
                  <a:lnTo>
                    <a:pt x="101" y="521"/>
                  </a:lnTo>
                  <a:lnTo>
                    <a:pt x="103" y="527"/>
                  </a:lnTo>
                  <a:lnTo>
                    <a:pt x="103" y="535"/>
                  </a:lnTo>
                  <a:lnTo>
                    <a:pt x="101" y="543"/>
                  </a:lnTo>
                  <a:lnTo>
                    <a:pt x="97" y="548"/>
                  </a:lnTo>
                  <a:lnTo>
                    <a:pt x="93" y="556"/>
                  </a:lnTo>
                  <a:lnTo>
                    <a:pt x="87" y="560"/>
                  </a:lnTo>
                  <a:lnTo>
                    <a:pt x="87" y="560"/>
                  </a:lnTo>
                  <a:lnTo>
                    <a:pt x="63" y="582"/>
                  </a:lnTo>
                  <a:lnTo>
                    <a:pt x="46" y="602"/>
                  </a:lnTo>
                  <a:lnTo>
                    <a:pt x="34" y="620"/>
                  </a:lnTo>
                  <a:lnTo>
                    <a:pt x="28" y="638"/>
                  </a:lnTo>
                  <a:lnTo>
                    <a:pt x="26" y="652"/>
                  </a:lnTo>
                  <a:lnTo>
                    <a:pt x="28" y="666"/>
                  </a:lnTo>
                  <a:lnTo>
                    <a:pt x="32" y="680"/>
                  </a:lnTo>
                  <a:lnTo>
                    <a:pt x="40" y="692"/>
                  </a:lnTo>
                  <a:lnTo>
                    <a:pt x="40" y="692"/>
                  </a:lnTo>
                  <a:lnTo>
                    <a:pt x="44" y="702"/>
                  </a:lnTo>
                  <a:lnTo>
                    <a:pt x="44" y="713"/>
                  </a:lnTo>
                  <a:lnTo>
                    <a:pt x="44" y="723"/>
                  </a:lnTo>
                  <a:lnTo>
                    <a:pt x="40" y="733"/>
                  </a:lnTo>
                  <a:lnTo>
                    <a:pt x="40" y="733"/>
                  </a:lnTo>
                  <a:lnTo>
                    <a:pt x="22" y="761"/>
                  </a:lnTo>
                  <a:lnTo>
                    <a:pt x="22" y="761"/>
                  </a:lnTo>
                  <a:lnTo>
                    <a:pt x="0" y="801"/>
                  </a:lnTo>
                  <a:lnTo>
                    <a:pt x="0" y="801"/>
                  </a:lnTo>
                  <a:lnTo>
                    <a:pt x="0" y="803"/>
                  </a:lnTo>
                  <a:lnTo>
                    <a:pt x="0" y="803"/>
                  </a:lnTo>
                  <a:lnTo>
                    <a:pt x="14" y="809"/>
                  </a:lnTo>
                  <a:lnTo>
                    <a:pt x="28" y="817"/>
                  </a:lnTo>
                  <a:lnTo>
                    <a:pt x="28" y="817"/>
                  </a:lnTo>
                  <a:lnTo>
                    <a:pt x="40" y="827"/>
                  </a:lnTo>
                  <a:lnTo>
                    <a:pt x="51" y="833"/>
                  </a:lnTo>
                  <a:lnTo>
                    <a:pt x="63" y="839"/>
                  </a:lnTo>
                  <a:lnTo>
                    <a:pt x="77" y="845"/>
                  </a:lnTo>
                  <a:lnTo>
                    <a:pt x="91" y="849"/>
                  </a:lnTo>
                  <a:lnTo>
                    <a:pt x="107" y="851"/>
                  </a:lnTo>
                  <a:lnTo>
                    <a:pt x="141" y="853"/>
                  </a:lnTo>
                  <a:lnTo>
                    <a:pt x="141" y="853"/>
                  </a:lnTo>
                  <a:lnTo>
                    <a:pt x="179" y="851"/>
                  </a:lnTo>
                  <a:lnTo>
                    <a:pt x="218" y="847"/>
                  </a:lnTo>
                  <a:lnTo>
                    <a:pt x="230" y="847"/>
                  </a:lnTo>
                  <a:lnTo>
                    <a:pt x="232" y="845"/>
                  </a:lnTo>
                  <a:lnTo>
                    <a:pt x="232" y="845"/>
                  </a:lnTo>
                  <a:lnTo>
                    <a:pt x="258" y="843"/>
                  </a:lnTo>
                  <a:lnTo>
                    <a:pt x="280" y="843"/>
                  </a:lnTo>
                  <a:lnTo>
                    <a:pt x="280" y="843"/>
                  </a:lnTo>
                  <a:lnTo>
                    <a:pt x="300" y="843"/>
                  </a:lnTo>
                  <a:lnTo>
                    <a:pt x="318" y="849"/>
                  </a:lnTo>
                  <a:lnTo>
                    <a:pt x="332" y="857"/>
                  </a:lnTo>
                  <a:lnTo>
                    <a:pt x="344" y="867"/>
                  </a:lnTo>
                  <a:lnTo>
                    <a:pt x="352" y="880"/>
                  </a:lnTo>
                  <a:lnTo>
                    <a:pt x="362" y="896"/>
                  </a:lnTo>
                  <a:lnTo>
                    <a:pt x="378" y="932"/>
                  </a:lnTo>
                  <a:lnTo>
                    <a:pt x="378" y="934"/>
                  </a:lnTo>
                  <a:lnTo>
                    <a:pt x="378" y="934"/>
                  </a:lnTo>
                  <a:lnTo>
                    <a:pt x="385" y="948"/>
                  </a:lnTo>
                  <a:lnTo>
                    <a:pt x="385" y="948"/>
                  </a:lnTo>
                  <a:lnTo>
                    <a:pt x="405" y="960"/>
                  </a:lnTo>
                  <a:lnTo>
                    <a:pt x="421" y="972"/>
                  </a:lnTo>
                  <a:lnTo>
                    <a:pt x="435" y="988"/>
                  </a:lnTo>
                  <a:lnTo>
                    <a:pt x="445" y="1004"/>
                  </a:lnTo>
                  <a:lnTo>
                    <a:pt x="453" y="1024"/>
                  </a:lnTo>
                  <a:lnTo>
                    <a:pt x="459" y="1044"/>
                  </a:lnTo>
                  <a:lnTo>
                    <a:pt x="461" y="1067"/>
                  </a:lnTo>
                  <a:lnTo>
                    <a:pt x="461" y="1091"/>
                  </a:lnTo>
                  <a:lnTo>
                    <a:pt x="461" y="1091"/>
                  </a:lnTo>
                  <a:lnTo>
                    <a:pt x="461" y="1103"/>
                  </a:lnTo>
                  <a:lnTo>
                    <a:pt x="463" y="1107"/>
                  </a:lnTo>
                  <a:lnTo>
                    <a:pt x="463" y="1107"/>
                  </a:lnTo>
                  <a:lnTo>
                    <a:pt x="469" y="1109"/>
                  </a:lnTo>
                  <a:lnTo>
                    <a:pt x="481" y="1111"/>
                  </a:lnTo>
                  <a:lnTo>
                    <a:pt x="481" y="1111"/>
                  </a:lnTo>
                  <a:lnTo>
                    <a:pt x="483" y="1111"/>
                  </a:lnTo>
                  <a:lnTo>
                    <a:pt x="483" y="1111"/>
                  </a:lnTo>
                  <a:lnTo>
                    <a:pt x="509" y="1111"/>
                  </a:lnTo>
                  <a:lnTo>
                    <a:pt x="509" y="1111"/>
                  </a:lnTo>
                  <a:lnTo>
                    <a:pt x="525" y="1111"/>
                  </a:lnTo>
                  <a:lnTo>
                    <a:pt x="525" y="1111"/>
                  </a:lnTo>
                  <a:lnTo>
                    <a:pt x="558" y="1113"/>
                  </a:lnTo>
                  <a:lnTo>
                    <a:pt x="586" y="1115"/>
                  </a:lnTo>
                  <a:lnTo>
                    <a:pt x="598" y="1117"/>
                  </a:lnTo>
                  <a:lnTo>
                    <a:pt x="608" y="1121"/>
                  </a:lnTo>
                  <a:lnTo>
                    <a:pt x="620" y="1125"/>
                  </a:lnTo>
                  <a:lnTo>
                    <a:pt x="628" y="1131"/>
                  </a:lnTo>
                  <a:lnTo>
                    <a:pt x="628" y="1131"/>
                  </a:lnTo>
                  <a:lnTo>
                    <a:pt x="630" y="1133"/>
                  </a:lnTo>
                  <a:lnTo>
                    <a:pt x="630" y="1133"/>
                  </a:lnTo>
                  <a:lnTo>
                    <a:pt x="636" y="1133"/>
                  </a:lnTo>
                  <a:lnTo>
                    <a:pt x="636" y="1133"/>
                  </a:lnTo>
                  <a:lnTo>
                    <a:pt x="638" y="1139"/>
                  </a:lnTo>
                  <a:lnTo>
                    <a:pt x="638" y="1139"/>
                  </a:lnTo>
                  <a:lnTo>
                    <a:pt x="650" y="1153"/>
                  </a:lnTo>
                  <a:lnTo>
                    <a:pt x="660" y="1173"/>
                  </a:lnTo>
                  <a:lnTo>
                    <a:pt x="670" y="1195"/>
                  </a:lnTo>
                  <a:lnTo>
                    <a:pt x="680" y="1222"/>
                  </a:lnTo>
                  <a:lnTo>
                    <a:pt x="680" y="1222"/>
                  </a:lnTo>
                  <a:lnTo>
                    <a:pt x="684" y="1238"/>
                  </a:lnTo>
                  <a:lnTo>
                    <a:pt x="686" y="1252"/>
                  </a:lnTo>
                  <a:lnTo>
                    <a:pt x="688" y="1264"/>
                  </a:lnTo>
                  <a:lnTo>
                    <a:pt x="686" y="1276"/>
                  </a:lnTo>
                  <a:lnTo>
                    <a:pt x="684" y="1286"/>
                  </a:lnTo>
                  <a:lnTo>
                    <a:pt x="682" y="1296"/>
                  </a:lnTo>
                  <a:lnTo>
                    <a:pt x="674" y="1310"/>
                  </a:lnTo>
                  <a:lnTo>
                    <a:pt x="674" y="1310"/>
                  </a:lnTo>
                  <a:lnTo>
                    <a:pt x="664" y="1324"/>
                  </a:lnTo>
                  <a:lnTo>
                    <a:pt x="656" y="1330"/>
                  </a:lnTo>
                  <a:lnTo>
                    <a:pt x="646" y="1338"/>
                  </a:lnTo>
                  <a:lnTo>
                    <a:pt x="636" y="1342"/>
                  </a:lnTo>
                  <a:lnTo>
                    <a:pt x="622" y="1348"/>
                  </a:lnTo>
                  <a:lnTo>
                    <a:pt x="608" y="1352"/>
                  </a:lnTo>
                  <a:lnTo>
                    <a:pt x="590" y="1354"/>
                  </a:lnTo>
                  <a:lnTo>
                    <a:pt x="590" y="1354"/>
                  </a:lnTo>
                  <a:lnTo>
                    <a:pt x="566" y="1358"/>
                  </a:lnTo>
                  <a:lnTo>
                    <a:pt x="566" y="1358"/>
                  </a:lnTo>
                  <a:lnTo>
                    <a:pt x="574" y="1374"/>
                  </a:lnTo>
                  <a:lnTo>
                    <a:pt x="574" y="1374"/>
                  </a:lnTo>
                  <a:lnTo>
                    <a:pt x="580" y="1387"/>
                  </a:lnTo>
                  <a:lnTo>
                    <a:pt x="580" y="1387"/>
                  </a:lnTo>
                  <a:lnTo>
                    <a:pt x="594" y="1417"/>
                  </a:lnTo>
                  <a:lnTo>
                    <a:pt x="608" y="1447"/>
                  </a:lnTo>
                  <a:lnTo>
                    <a:pt x="608" y="1447"/>
                  </a:lnTo>
                  <a:lnTo>
                    <a:pt x="618" y="1471"/>
                  </a:lnTo>
                  <a:lnTo>
                    <a:pt x="618" y="1471"/>
                  </a:lnTo>
                  <a:lnTo>
                    <a:pt x="622" y="1481"/>
                  </a:lnTo>
                  <a:lnTo>
                    <a:pt x="622" y="1493"/>
                  </a:lnTo>
                  <a:lnTo>
                    <a:pt x="620" y="1503"/>
                  </a:lnTo>
                  <a:lnTo>
                    <a:pt x="614" y="1513"/>
                  </a:lnTo>
                  <a:lnTo>
                    <a:pt x="614" y="1513"/>
                  </a:lnTo>
                  <a:lnTo>
                    <a:pt x="594" y="1537"/>
                  </a:lnTo>
                  <a:lnTo>
                    <a:pt x="594" y="1537"/>
                  </a:lnTo>
                  <a:lnTo>
                    <a:pt x="572" y="1566"/>
                  </a:lnTo>
                  <a:lnTo>
                    <a:pt x="572" y="1566"/>
                  </a:lnTo>
                  <a:lnTo>
                    <a:pt x="588" y="1572"/>
                  </a:lnTo>
                  <a:lnTo>
                    <a:pt x="602" y="1582"/>
                  </a:lnTo>
                  <a:lnTo>
                    <a:pt x="614" y="1590"/>
                  </a:lnTo>
                  <a:lnTo>
                    <a:pt x="620" y="1598"/>
                  </a:lnTo>
                  <a:lnTo>
                    <a:pt x="620" y="1598"/>
                  </a:lnTo>
                  <a:lnTo>
                    <a:pt x="660" y="1636"/>
                  </a:lnTo>
                  <a:lnTo>
                    <a:pt x="678" y="1654"/>
                  </a:lnTo>
                  <a:lnTo>
                    <a:pt x="696" y="1666"/>
                  </a:lnTo>
                  <a:lnTo>
                    <a:pt x="714" y="1678"/>
                  </a:lnTo>
                  <a:lnTo>
                    <a:pt x="733" y="1686"/>
                  </a:lnTo>
                  <a:lnTo>
                    <a:pt x="753" y="1692"/>
                  </a:lnTo>
                  <a:lnTo>
                    <a:pt x="773" y="1692"/>
                  </a:lnTo>
                  <a:lnTo>
                    <a:pt x="773" y="1692"/>
                  </a:lnTo>
                  <a:lnTo>
                    <a:pt x="797" y="1692"/>
                  </a:lnTo>
                  <a:lnTo>
                    <a:pt x="797" y="1692"/>
                  </a:lnTo>
                  <a:lnTo>
                    <a:pt x="809" y="1690"/>
                  </a:lnTo>
                  <a:lnTo>
                    <a:pt x="809" y="1690"/>
                  </a:lnTo>
                  <a:lnTo>
                    <a:pt x="825" y="1692"/>
                  </a:lnTo>
                  <a:lnTo>
                    <a:pt x="839" y="1696"/>
                  </a:lnTo>
                  <a:lnTo>
                    <a:pt x="839" y="1696"/>
                  </a:lnTo>
                  <a:lnTo>
                    <a:pt x="855" y="1698"/>
                  </a:lnTo>
                  <a:lnTo>
                    <a:pt x="869" y="1704"/>
                  </a:lnTo>
                  <a:lnTo>
                    <a:pt x="869" y="1704"/>
                  </a:lnTo>
                  <a:lnTo>
                    <a:pt x="914" y="1733"/>
                  </a:lnTo>
                  <a:lnTo>
                    <a:pt x="914" y="1733"/>
                  </a:lnTo>
                  <a:lnTo>
                    <a:pt x="932" y="1741"/>
                  </a:lnTo>
                  <a:lnTo>
                    <a:pt x="932" y="1741"/>
                  </a:lnTo>
                  <a:lnTo>
                    <a:pt x="976" y="1765"/>
                  </a:lnTo>
                  <a:lnTo>
                    <a:pt x="1000" y="1775"/>
                  </a:lnTo>
                  <a:lnTo>
                    <a:pt x="1022" y="1785"/>
                  </a:lnTo>
                  <a:lnTo>
                    <a:pt x="1022" y="1785"/>
                  </a:lnTo>
                  <a:lnTo>
                    <a:pt x="1034" y="1781"/>
                  </a:lnTo>
                  <a:lnTo>
                    <a:pt x="1057" y="1771"/>
                  </a:lnTo>
                  <a:lnTo>
                    <a:pt x="1057" y="1771"/>
                  </a:lnTo>
                  <a:lnTo>
                    <a:pt x="1077" y="1761"/>
                  </a:lnTo>
                  <a:lnTo>
                    <a:pt x="1093" y="1755"/>
                  </a:lnTo>
                  <a:lnTo>
                    <a:pt x="1109" y="1753"/>
                  </a:lnTo>
                  <a:lnTo>
                    <a:pt x="1125" y="1751"/>
                  </a:lnTo>
                  <a:lnTo>
                    <a:pt x="1125" y="1751"/>
                  </a:lnTo>
                  <a:lnTo>
                    <a:pt x="1141" y="1753"/>
                  </a:lnTo>
                  <a:lnTo>
                    <a:pt x="1157" y="1757"/>
                  </a:lnTo>
                  <a:lnTo>
                    <a:pt x="1157" y="1757"/>
                  </a:lnTo>
                  <a:lnTo>
                    <a:pt x="1161" y="1753"/>
                  </a:lnTo>
                  <a:lnTo>
                    <a:pt x="1161" y="1753"/>
                  </a:lnTo>
                  <a:lnTo>
                    <a:pt x="1163" y="1717"/>
                  </a:lnTo>
                  <a:lnTo>
                    <a:pt x="1167" y="1684"/>
                  </a:lnTo>
                  <a:lnTo>
                    <a:pt x="1173" y="1648"/>
                  </a:lnTo>
                  <a:lnTo>
                    <a:pt x="1183" y="1614"/>
                  </a:lnTo>
                  <a:lnTo>
                    <a:pt x="1183" y="1614"/>
                  </a:lnTo>
                  <a:lnTo>
                    <a:pt x="1183" y="1592"/>
                  </a:lnTo>
                  <a:lnTo>
                    <a:pt x="1183" y="1592"/>
                  </a:lnTo>
                  <a:lnTo>
                    <a:pt x="1177" y="1562"/>
                  </a:lnTo>
                  <a:lnTo>
                    <a:pt x="1177" y="1562"/>
                  </a:lnTo>
                  <a:lnTo>
                    <a:pt x="1167" y="1515"/>
                  </a:lnTo>
                  <a:lnTo>
                    <a:pt x="1163" y="1493"/>
                  </a:lnTo>
                  <a:lnTo>
                    <a:pt x="1155" y="1471"/>
                  </a:lnTo>
                  <a:lnTo>
                    <a:pt x="1147" y="1453"/>
                  </a:lnTo>
                  <a:lnTo>
                    <a:pt x="1135" y="1435"/>
                  </a:lnTo>
                  <a:lnTo>
                    <a:pt x="1123" y="1419"/>
                  </a:lnTo>
                  <a:lnTo>
                    <a:pt x="1105" y="1405"/>
                  </a:lnTo>
                  <a:lnTo>
                    <a:pt x="1105" y="1405"/>
                  </a:lnTo>
                  <a:lnTo>
                    <a:pt x="1101" y="1401"/>
                  </a:lnTo>
                  <a:lnTo>
                    <a:pt x="1095" y="1395"/>
                  </a:lnTo>
                  <a:lnTo>
                    <a:pt x="1091" y="1389"/>
                  </a:lnTo>
                  <a:lnTo>
                    <a:pt x="1089" y="1381"/>
                  </a:lnTo>
                  <a:lnTo>
                    <a:pt x="1089" y="1376"/>
                  </a:lnTo>
                  <a:lnTo>
                    <a:pt x="1089" y="1368"/>
                  </a:lnTo>
                  <a:lnTo>
                    <a:pt x="1089" y="1362"/>
                  </a:lnTo>
                  <a:lnTo>
                    <a:pt x="1093" y="1354"/>
                  </a:lnTo>
                  <a:lnTo>
                    <a:pt x="1093" y="1354"/>
                  </a:lnTo>
                  <a:lnTo>
                    <a:pt x="1095" y="1348"/>
                  </a:lnTo>
                  <a:lnTo>
                    <a:pt x="1095" y="1348"/>
                  </a:lnTo>
                  <a:lnTo>
                    <a:pt x="1099" y="1340"/>
                  </a:lnTo>
                  <a:lnTo>
                    <a:pt x="1105" y="1332"/>
                  </a:lnTo>
                  <a:lnTo>
                    <a:pt x="1115" y="1322"/>
                  </a:lnTo>
                  <a:lnTo>
                    <a:pt x="1121" y="1320"/>
                  </a:lnTo>
                  <a:lnTo>
                    <a:pt x="1129" y="1318"/>
                  </a:lnTo>
                  <a:lnTo>
                    <a:pt x="1129" y="1318"/>
                  </a:lnTo>
                  <a:lnTo>
                    <a:pt x="1145" y="1314"/>
                  </a:lnTo>
                  <a:lnTo>
                    <a:pt x="1157" y="1310"/>
                  </a:lnTo>
                  <a:lnTo>
                    <a:pt x="1167" y="1302"/>
                  </a:lnTo>
                  <a:lnTo>
                    <a:pt x="1177" y="1294"/>
                  </a:lnTo>
                  <a:lnTo>
                    <a:pt x="1183" y="1282"/>
                  </a:lnTo>
                  <a:lnTo>
                    <a:pt x="1187" y="1268"/>
                  </a:lnTo>
                  <a:lnTo>
                    <a:pt x="1189" y="1248"/>
                  </a:lnTo>
                  <a:lnTo>
                    <a:pt x="1189" y="1226"/>
                  </a:lnTo>
                  <a:lnTo>
                    <a:pt x="1189" y="1226"/>
                  </a:lnTo>
                  <a:lnTo>
                    <a:pt x="1189" y="1214"/>
                  </a:lnTo>
                  <a:lnTo>
                    <a:pt x="1189" y="1205"/>
                  </a:lnTo>
                  <a:lnTo>
                    <a:pt x="1193" y="1187"/>
                  </a:lnTo>
                  <a:lnTo>
                    <a:pt x="1193" y="1187"/>
                  </a:lnTo>
                  <a:lnTo>
                    <a:pt x="1197" y="1179"/>
                  </a:lnTo>
                  <a:lnTo>
                    <a:pt x="1197" y="1179"/>
                  </a:lnTo>
                  <a:lnTo>
                    <a:pt x="1209" y="1109"/>
                  </a:lnTo>
                  <a:lnTo>
                    <a:pt x="1209" y="1103"/>
                  </a:lnTo>
                  <a:lnTo>
                    <a:pt x="1209" y="1103"/>
                  </a:lnTo>
                  <a:lnTo>
                    <a:pt x="1203" y="1095"/>
                  </a:lnTo>
                  <a:lnTo>
                    <a:pt x="1201" y="1085"/>
                  </a:lnTo>
                  <a:lnTo>
                    <a:pt x="1199" y="1075"/>
                  </a:lnTo>
                  <a:lnTo>
                    <a:pt x="1201" y="1063"/>
                  </a:lnTo>
                  <a:lnTo>
                    <a:pt x="1201" y="1063"/>
                  </a:lnTo>
                  <a:lnTo>
                    <a:pt x="1205" y="1053"/>
                  </a:lnTo>
                  <a:lnTo>
                    <a:pt x="1213" y="1045"/>
                  </a:lnTo>
                  <a:lnTo>
                    <a:pt x="1220" y="1040"/>
                  </a:lnTo>
                  <a:lnTo>
                    <a:pt x="1232" y="1036"/>
                  </a:lnTo>
                  <a:lnTo>
                    <a:pt x="1280" y="1028"/>
                  </a:lnTo>
                  <a:lnTo>
                    <a:pt x="1280" y="1028"/>
                  </a:lnTo>
                  <a:lnTo>
                    <a:pt x="1387" y="1006"/>
                  </a:lnTo>
                  <a:lnTo>
                    <a:pt x="1387" y="1006"/>
                  </a:lnTo>
                  <a:lnTo>
                    <a:pt x="1429" y="998"/>
                  </a:lnTo>
                  <a:lnTo>
                    <a:pt x="1429" y="998"/>
                  </a:lnTo>
                  <a:lnTo>
                    <a:pt x="1473" y="990"/>
                  </a:lnTo>
                  <a:lnTo>
                    <a:pt x="1515" y="982"/>
                  </a:lnTo>
                  <a:lnTo>
                    <a:pt x="1515" y="982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29" y="958"/>
                  </a:lnTo>
                  <a:lnTo>
                    <a:pt x="1529" y="958"/>
                  </a:lnTo>
                  <a:lnTo>
                    <a:pt x="1535" y="952"/>
                  </a:lnTo>
                  <a:lnTo>
                    <a:pt x="1543" y="946"/>
                  </a:lnTo>
                  <a:lnTo>
                    <a:pt x="1550" y="942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74" y="938"/>
                  </a:lnTo>
                  <a:lnTo>
                    <a:pt x="1574" y="938"/>
                  </a:lnTo>
                  <a:lnTo>
                    <a:pt x="1584" y="938"/>
                  </a:lnTo>
                  <a:lnTo>
                    <a:pt x="1594" y="942"/>
                  </a:lnTo>
                  <a:lnTo>
                    <a:pt x="1594" y="942"/>
                  </a:lnTo>
                  <a:lnTo>
                    <a:pt x="1620" y="950"/>
                  </a:lnTo>
                  <a:lnTo>
                    <a:pt x="1632" y="954"/>
                  </a:lnTo>
                  <a:lnTo>
                    <a:pt x="1642" y="954"/>
                  </a:lnTo>
                  <a:lnTo>
                    <a:pt x="1642" y="954"/>
                  </a:lnTo>
                  <a:lnTo>
                    <a:pt x="1648" y="954"/>
                  </a:lnTo>
                  <a:lnTo>
                    <a:pt x="1656" y="948"/>
                  </a:lnTo>
                  <a:lnTo>
                    <a:pt x="1668" y="934"/>
                  </a:lnTo>
                  <a:lnTo>
                    <a:pt x="1684" y="910"/>
                  </a:lnTo>
                  <a:lnTo>
                    <a:pt x="1684" y="910"/>
                  </a:lnTo>
                  <a:lnTo>
                    <a:pt x="1698" y="888"/>
                  </a:lnTo>
                  <a:lnTo>
                    <a:pt x="1713" y="867"/>
                  </a:lnTo>
                  <a:lnTo>
                    <a:pt x="1731" y="849"/>
                  </a:lnTo>
                  <a:lnTo>
                    <a:pt x="1741" y="841"/>
                  </a:lnTo>
                  <a:lnTo>
                    <a:pt x="1751" y="833"/>
                  </a:lnTo>
                  <a:lnTo>
                    <a:pt x="1751" y="833"/>
                  </a:lnTo>
                  <a:lnTo>
                    <a:pt x="1735" y="829"/>
                  </a:lnTo>
                  <a:lnTo>
                    <a:pt x="1721" y="825"/>
                  </a:lnTo>
                  <a:lnTo>
                    <a:pt x="1721" y="825"/>
                  </a:lnTo>
                  <a:lnTo>
                    <a:pt x="1708" y="819"/>
                  </a:lnTo>
                  <a:lnTo>
                    <a:pt x="1698" y="817"/>
                  </a:lnTo>
                  <a:lnTo>
                    <a:pt x="1698" y="8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6" name="Freeform 6"/>
            <p:cNvSpPr>
              <a:spLocks/>
            </p:cNvSpPr>
            <p:nvPr/>
          </p:nvSpPr>
          <p:spPr bwMode="auto">
            <a:xfrm>
              <a:off x="7028692" y="2631854"/>
              <a:ext cx="243557" cy="301064"/>
            </a:xfrm>
            <a:custGeom>
              <a:avLst/>
              <a:gdLst>
                <a:gd name="T0" fmla="*/ 1014 w 1470"/>
                <a:gd name="T1" fmla="*/ 1669 h 1836"/>
                <a:gd name="T2" fmla="*/ 1050 w 1470"/>
                <a:gd name="T3" fmla="*/ 1636 h 1836"/>
                <a:gd name="T4" fmla="*/ 1096 w 1470"/>
                <a:gd name="T5" fmla="*/ 1620 h 1836"/>
                <a:gd name="T6" fmla="*/ 1126 w 1470"/>
                <a:gd name="T7" fmla="*/ 1618 h 1836"/>
                <a:gd name="T8" fmla="*/ 1136 w 1470"/>
                <a:gd name="T9" fmla="*/ 1500 h 1836"/>
                <a:gd name="T10" fmla="*/ 1173 w 1470"/>
                <a:gd name="T11" fmla="*/ 1343 h 1836"/>
                <a:gd name="T12" fmla="*/ 1233 w 1470"/>
                <a:gd name="T13" fmla="*/ 1318 h 1836"/>
                <a:gd name="T14" fmla="*/ 1307 w 1470"/>
                <a:gd name="T15" fmla="*/ 1300 h 1836"/>
                <a:gd name="T16" fmla="*/ 1305 w 1470"/>
                <a:gd name="T17" fmla="*/ 1220 h 1836"/>
                <a:gd name="T18" fmla="*/ 1326 w 1470"/>
                <a:gd name="T19" fmla="*/ 1161 h 1836"/>
                <a:gd name="T20" fmla="*/ 1390 w 1470"/>
                <a:gd name="T21" fmla="*/ 1127 h 1836"/>
                <a:gd name="T22" fmla="*/ 1466 w 1470"/>
                <a:gd name="T23" fmla="*/ 996 h 1836"/>
                <a:gd name="T24" fmla="*/ 1424 w 1470"/>
                <a:gd name="T25" fmla="*/ 970 h 1836"/>
                <a:gd name="T26" fmla="*/ 1354 w 1470"/>
                <a:gd name="T27" fmla="*/ 962 h 1836"/>
                <a:gd name="T28" fmla="*/ 1283 w 1470"/>
                <a:gd name="T29" fmla="*/ 894 h 1836"/>
                <a:gd name="T30" fmla="*/ 1201 w 1470"/>
                <a:gd name="T31" fmla="*/ 852 h 1836"/>
                <a:gd name="T32" fmla="*/ 1159 w 1470"/>
                <a:gd name="T33" fmla="*/ 840 h 1836"/>
                <a:gd name="T34" fmla="*/ 1106 w 1470"/>
                <a:gd name="T35" fmla="*/ 866 h 1836"/>
                <a:gd name="T36" fmla="*/ 1050 w 1470"/>
                <a:gd name="T37" fmla="*/ 844 h 1836"/>
                <a:gd name="T38" fmla="*/ 935 w 1470"/>
                <a:gd name="T39" fmla="*/ 771 h 1836"/>
                <a:gd name="T40" fmla="*/ 889 w 1470"/>
                <a:gd name="T41" fmla="*/ 739 h 1836"/>
                <a:gd name="T42" fmla="*/ 855 w 1470"/>
                <a:gd name="T43" fmla="*/ 747 h 1836"/>
                <a:gd name="T44" fmla="*/ 818 w 1470"/>
                <a:gd name="T45" fmla="*/ 703 h 1836"/>
                <a:gd name="T46" fmla="*/ 734 w 1470"/>
                <a:gd name="T47" fmla="*/ 687 h 1836"/>
                <a:gd name="T48" fmla="*/ 712 w 1470"/>
                <a:gd name="T49" fmla="*/ 626 h 1836"/>
                <a:gd name="T50" fmla="*/ 764 w 1470"/>
                <a:gd name="T51" fmla="*/ 546 h 1836"/>
                <a:gd name="T52" fmla="*/ 728 w 1470"/>
                <a:gd name="T53" fmla="*/ 506 h 1836"/>
                <a:gd name="T54" fmla="*/ 670 w 1470"/>
                <a:gd name="T55" fmla="*/ 415 h 1836"/>
                <a:gd name="T56" fmla="*/ 674 w 1470"/>
                <a:gd name="T57" fmla="*/ 320 h 1836"/>
                <a:gd name="T58" fmla="*/ 728 w 1470"/>
                <a:gd name="T59" fmla="*/ 242 h 1836"/>
                <a:gd name="T60" fmla="*/ 676 w 1470"/>
                <a:gd name="T61" fmla="*/ 169 h 1836"/>
                <a:gd name="T62" fmla="*/ 698 w 1470"/>
                <a:gd name="T63" fmla="*/ 89 h 1836"/>
                <a:gd name="T64" fmla="*/ 597 w 1470"/>
                <a:gd name="T65" fmla="*/ 75 h 1836"/>
                <a:gd name="T66" fmla="*/ 490 w 1470"/>
                <a:gd name="T67" fmla="*/ 5 h 1836"/>
                <a:gd name="T68" fmla="*/ 418 w 1470"/>
                <a:gd name="T69" fmla="*/ 105 h 1836"/>
                <a:gd name="T70" fmla="*/ 440 w 1470"/>
                <a:gd name="T71" fmla="*/ 178 h 1836"/>
                <a:gd name="T72" fmla="*/ 428 w 1470"/>
                <a:gd name="T73" fmla="*/ 228 h 1836"/>
                <a:gd name="T74" fmla="*/ 297 w 1470"/>
                <a:gd name="T75" fmla="*/ 337 h 1836"/>
                <a:gd name="T76" fmla="*/ 183 w 1470"/>
                <a:gd name="T77" fmla="*/ 419 h 1836"/>
                <a:gd name="T78" fmla="*/ 112 w 1470"/>
                <a:gd name="T79" fmla="*/ 485 h 1836"/>
                <a:gd name="T80" fmla="*/ 42 w 1470"/>
                <a:gd name="T81" fmla="*/ 592 h 1836"/>
                <a:gd name="T82" fmla="*/ 2 w 1470"/>
                <a:gd name="T83" fmla="*/ 685 h 1836"/>
                <a:gd name="T84" fmla="*/ 20 w 1470"/>
                <a:gd name="T85" fmla="*/ 769 h 1836"/>
                <a:gd name="T86" fmla="*/ 28 w 1470"/>
                <a:gd name="T87" fmla="*/ 834 h 1836"/>
                <a:gd name="T88" fmla="*/ 50 w 1470"/>
                <a:gd name="T89" fmla="*/ 948 h 1836"/>
                <a:gd name="T90" fmla="*/ 36 w 1470"/>
                <a:gd name="T91" fmla="*/ 1055 h 1836"/>
                <a:gd name="T92" fmla="*/ 84 w 1470"/>
                <a:gd name="T93" fmla="*/ 1121 h 1836"/>
                <a:gd name="T94" fmla="*/ 152 w 1470"/>
                <a:gd name="T95" fmla="*/ 1200 h 1836"/>
                <a:gd name="T96" fmla="*/ 203 w 1470"/>
                <a:gd name="T97" fmla="*/ 1206 h 1836"/>
                <a:gd name="T98" fmla="*/ 247 w 1470"/>
                <a:gd name="T99" fmla="*/ 1230 h 1836"/>
                <a:gd name="T100" fmla="*/ 297 w 1470"/>
                <a:gd name="T101" fmla="*/ 1296 h 1836"/>
                <a:gd name="T102" fmla="*/ 392 w 1470"/>
                <a:gd name="T103" fmla="*/ 1415 h 1836"/>
                <a:gd name="T104" fmla="*/ 557 w 1470"/>
                <a:gd name="T105" fmla="*/ 1520 h 1836"/>
                <a:gd name="T106" fmla="*/ 661 w 1470"/>
                <a:gd name="T107" fmla="*/ 1506 h 1836"/>
                <a:gd name="T108" fmla="*/ 754 w 1470"/>
                <a:gd name="T109" fmla="*/ 1493 h 1836"/>
                <a:gd name="T110" fmla="*/ 804 w 1470"/>
                <a:gd name="T111" fmla="*/ 1568 h 1836"/>
                <a:gd name="T112" fmla="*/ 833 w 1470"/>
                <a:gd name="T113" fmla="*/ 1612 h 1836"/>
                <a:gd name="T114" fmla="*/ 895 w 1470"/>
                <a:gd name="T115" fmla="*/ 1679 h 1836"/>
                <a:gd name="T116" fmla="*/ 909 w 1470"/>
                <a:gd name="T117" fmla="*/ 1785 h 1836"/>
                <a:gd name="T118" fmla="*/ 921 w 1470"/>
                <a:gd name="T119" fmla="*/ 1823 h 1836"/>
                <a:gd name="T120" fmla="*/ 979 w 1470"/>
                <a:gd name="T121" fmla="*/ 1834 h 1836"/>
                <a:gd name="T122" fmla="*/ 1024 w 1470"/>
                <a:gd name="T123" fmla="*/ 1787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0" h="1836">
                  <a:moveTo>
                    <a:pt x="1004" y="1733"/>
                  </a:moveTo>
                  <a:lnTo>
                    <a:pt x="1004" y="1733"/>
                  </a:lnTo>
                  <a:lnTo>
                    <a:pt x="979" y="1689"/>
                  </a:lnTo>
                  <a:lnTo>
                    <a:pt x="979" y="1689"/>
                  </a:lnTo>
                  <a:lnTo>
                    <a:pt x="989" y="1685"/>
                  </a:lnTo>
                  <a:lnTo>
                    <a:pt x="996" y="1681"/>
                  </a:lnTo>
                  <a:lnTo>
                    <a:pt x="1014" y="1669"/>
                  </a:lnTo>
                  <a:lnTo>
                    <a:pt x="1014" y="1669"/>
                  </a:lnTo>
                  <a:lnTo>
                    <a:pt x="1014" y="1667"/>
                  </a:lnTo>
                  <a:lnTo>
                    <a:pt x="1014" y="1667"/>
                  </a:lnTo>
                  <a:lnTo>
                    <a:pt x="1022" y="1658"/>
                  </a:lnTo>
                  <a:lnTo>
                    <a:pt x="1030" y="1650"/>
                  </a:lnTo>
                  <a:lnTo>
                    <a:pt x="1040" y="1642"/>
                  </a:lnTo>
                  <a:lnTo>
                    <a:pt x="1050" y="1636"/>
                  </a:lnTo>
                  <a:lnTo>
                    <a:pt x="1050" y="1636"/>
                  </a:lnTo>
                  <a:lnTo>
                    <a:pt x="1060" y="1630"/>
                  </a:lnTo>
                  <a:lnTo>
                    <a:pt x="1070" y="1624"/>
                  </a:lnTo>
                  <a:lnTo>
                    <a:pt x="1080" y="1620"/>
                  </a:lnTo>
                  <a:lnTo>
                    <a:pt x="1092" y="1620"/>
                  </a:lnTo>
                  <a:lnTo>
                    <a:pt x="1092" y="1620"/>
                  </a:lnTo>
                  <a:lnTo>
                    <a:pt x="1096" y="1620"/>
                  </a:lnTo>
                  <a:lnTo>
                    <a:pt x="1096" y="1620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4" y="1618"/>
                  </a:lnTo>
                  <a:lnTo>
                    <a:pt x="1114" y="1618"/>
                  </a:lnTo>
                  <a:lnTo>
                    <a:pt x="1126" y="1618"/>
                  </a:lnTo>
                  <a:lnTo>
                    <a:pt x="1130" y="1616"/>
                  </a:lnTo>
                  <a:lnTo>
                    <a:pt x="1130" y="1616"/>
                  </a:lnTo>
                  <a:lnTo>
                    <a:pt x="1132" y="1610"/>
                  </a:lnTo>
                  <a:lnTo>
                    <a:pt x="1132" y="1596"/>
                  </a:lnTo>
                  <a:lnTo>
                    <a:pt x="1132" y="1596"/>
                  </a:lnTo>
                  <a:lnTo>
                    <a:pt x="1136" y="1500"/>
                  </a:lnTo>
                  <a:lnTo>
                    <a:pt x="1136" y="1500"/>
                  </a:lnTo>
                  <a:lnTo>
                    <a:pt x="1140" y="1429"/>
                  </a:lnTo>
                  <a:lnTo>
                    <a:pt x="1140" y="1429"/>
                  </a:lnTo>
                  <a:lnTo>
                    <a:pt x="1144" y="1403"/>
                  </a:lnTo>
                  <a:lnTo>
                    <a:pt x="1150" y="1379"/>
                  </a:lnTo>
                  <a:lnTo>
                    <a:pt x="1159" y="1359"/>
                  </a:lnTo>
                  <a:lnTo>
                    <a:pt x="1165" y="1351"/>
                  </a:lnTo>
                  <a:lnTo>
                    <a:pt x="1173" y="1343"/>
                  </a:lnTo>
                  <a:lnTo>
                    <a:pt x="1173" y="1343"/>
                  </a:lnTo>
                  <a:lnTo>
                    <a:pt x="1181" y="1337"/>
                  </a:lnTo>
                  <a:lnTo>
                    <a:pt x="1189" y="1332"/>
                  </a:lnTo>
                  <a:lnTo>
                    <a:pt x="1189" y="1332"/>
                  </a:lnTo>
                  <a:lnTo>
                    <a:pt x="1203" y="1326"/>
                  </a:lnTo>
                  <a:lnTo>
                    <a:pt x="1217" y="1322"/>
                  </a:lnTo>
                  <a:lnTo>
                    <a:pt x="1233" y="1318"/>
                  </a:lnTo>
                  <a:lnTo>
                    <a:pt x="1249" y="1318"/>
                  </a:lnTo>
                  <a:lnTo>
                    <a:pt x="1249" y="1318"/>
                  </a:lnTo>
                  <a:lnTo>
                    <a:pt x="1263" y="1316"/>
                  </a:lnTo>
                  <a:lnTo>
                    <a:pt x="1277" y="1312"/>
                  </a:lnTo>
                  <a:lnTo>
                    <a:pt x="1291" y="1308"/>
                  </a:lnTo>
                  <a:lnTo>
                    <a:pt x="1307" y="1300"/>
                  </a:lnTo>
                  <a:lnTo>
                    <a:pt x="1307" y="1300"/>
                  </a:lnTo>
                  <a:lnTo>
                    <a:pt x="1311" y="1298"/>
                  </a:lnTo>
                  <a:lnTo>
                    <a:pt x="1313" y="1294"/>
                  </a:lnTo>
                  <a:lnTo>
                    <a:pt x="1315" y="1284"/>
                  </a:lnTo>
                  <a:lnTo>
                    <a:pt x="1313" y="1268"/>
                  </a:lnTo>
                  <a:lnTo>
                    <a:pt x="1313" y="1268"/>
                  </a:lnTo>
                  <a:lnTo>
                    <a:pt x="1307" y="1244"/>
                  </a:lnTo>
                  <a:lnTo>
                    <a:pt x="1305" y="1220"/>
                  </a:lnTo>
                  <a:lnTo>
                    <a:pt x="1305" y="1210"/>
                  </a:lnTo>
                  <a:lnTo>
                    <a:pt x="1307" y="1198"/>
                  </a:lnTo>
                  <a:lnTo>
                    <a:pt x="1309" y="1188"/>
                  </a:lnTo>
                  <a:lnTo>
                    <a:pt x="1313" y="1178"/>
                  </a:lnTo>
                  <a:lnTo>
                    <a:pt x="1313" y="1178"/>
                  </a:lnTo>
                  <a:lnTo>
                    <a:pt x="1321" y="1168"/>
                  </a:lnTo>
                  <a:lnTo>
                    <a:pt x="1326" y="1161"/>
                  </a:lnTo>
                  <a:lnTo>
                    <a:pt x="1334" y="1153"/>
                  </a:lnTo>
                  <a:lnTo>
                    <a:pt x="1344" y="1147"/>
                  </a:lnTo>
                  <a:lnTo>
                    <a:pt x="1364" y="1137"/>
                  </a:lnTo>
                  <a:lnTo>
                    <a:pt x="1388" y="1129"/>
                  </a:lnTo>
                  <a:lnTo>
                    <a:pt x="1388" y="1129"/>
                  </a:lnTo>
                  <a:lnTo>
                    <a:pt x="1390" y="1127"/>
                  </a:lnTo>
                  <a:lnTo>
                    <a:pt x="1390" y="1127"/>
                  </a:lnTo>
                  <a:lnTo>
                    <a:pt x="1406" y="1103"/>
                  </a:lnTo>
                  <a:lnTo>
                    <a:pt x="1406" y="1103"/>
                  </a:lnTo>
                  <a:lnTo>
                    <a:pt x="1436" y="1057"/>
                  </a:lnTo>
                  <a:lnTo>
                    <a:pt x="1448" y="1033"/>
                  </a:lnTo>
                  <a:lnTo>
                    <a:pt x="1458" y="1011"/>
                  </a:lnTo>
                  <a:lnTo>
                    <a:pt x="1458" y="1011"/>
                  </a:lnTo>
                  <a:lnTo>
                    <a:pt x="1466" y="996"/>
                  </a:lnTo>
                  <a:lnTo>
                    <a:pt x="1466" y="996"/>
                  </a:lnTo>
                  <a:lnTo>
                    <a:pt x="1470" y="972"/>
                  </a:lnTo>
                  <a:lnTo>
                    <a:pt x="1470" y="972"/>
                  </a:lnTo>
                  <a:lnTo>
                    <a:pt x="1462" y="970"/>
                  </a:lnTo>
                  <a:lnTo>
                    <a:pt x="1448" y="970"/>
                  </a:lnTo>
                  <a:lnTo>
                    <a:pt x="1448" y="970"/>
                  </a:lnTo>
                  <a:lnTo>
                    <a:pt x="1424" y="970"/>
                  </a:lnTo>
                  <a:lnTo>
                    <a:pt x="1416" y="970"/>
                  </a:lnTo>
                  <a:lnTo>
                    <a:pt x="1416" y="970"/>
                  </a:lnTo>
                  <a:lnTo>
                    <a:pt x="1406" y="972"/>
                  </a:lnTo>
                  <a:lnTo>
                    <a:pt x="1406" y="972"/>
                  </a:lnTo>
                  <a:lnTo>
                    <a:pt x="1388" y="970"/>
                  </a:lnTo>
                  <a:lnTo>
                    <a:pt x="1370" y="966"/>
                  </a:lnTo>
                  <a:lnTo>
                    <a:pt x="1354" y="962"/>
                  </a:lnTo>
                  <a:lnTo>
                    <a:pt x="1338" y="954"/>
                  </a:lnTo>
                  <a:lnTo>
                    <a:pt x="1326" y="944"/>
                  </a:lnTo>
                  <a:lnTo>
                    <a:pt x="1313" y="932"/>
                  </a:lnTo>
                  <a:lnTo>
                    <a:pt x="1303" y="918"/>
                  </a:lnTo>
                  <a:lnTo>
                    <a:pt x="1293" y="902"/>
                  </a:lnTo>
                  <a:lnTo>
                    <a:pt x="1293" y="902"/>
                  </a:lnTo>
                  <a:lnTo>
                    <a:pt x="1283" y="894"/>
                  </a:lnTo>
                  <a:lnTo>
                    <a:pt x="1269" y="886"/>
                  </a:lnTo>
                  <a:lnTo>
                    <a:pt x="1269" y="886"/>
                  </a:lnTo>
                  <a:lnTo>
                    <a:pt x="1257" y="880"/>
                  </a:lnTo>
                  <a:lnTo>
                    <a:pt x="1257" y="880"/>
                  </a:lnTo>
                  <a:lnTo>
                    <a:pt x="1229" y="866"/>
                  </a:lnTo>
                  <a:lnTo>
                    <a:pt x="1229" y="866"/>
                  </a:lnTo>
                  <a:lnTo>
                    <a:pt x="1201" y="852"/>
                  </a:lnTo>
                  <a:lnTo>
                    <a:pt x="1201" y="852"/>
                  </a:lnTo>
                  <a:lnTo>
                    <a:pt x="1181" y="842"/>
                  </a:lnTo>
                  <a:lnTo>
                    <a:pt x="1173" y="838"/>
                  </a:lnTo>
                  <a:lnTo>
                    <a:pt x="1165" y="836"/>
                  </a:lnTo>
                  <a:lnTo>
                    <a:pt x="1165" y="836"/>
                  </a:lnTo>
                  <a:lnTo>
                    <a:pt x="1163" y="838"/>
                  </a:lnTo>
                  <a:lnTo>
                    <a:pt x="1159" y="840"/>
                  </a:lnTo>
                  <a:lnTo>
                    <a:pt x="1156" y="846"/>
                  </a:lnTo>
                  <a:lnTo>
                    <a:pt x="1156" y="846"/>
                  </a:lnTo>
                  <a:lnTo>
                    <a:pt x="1150" y="852"/>
                  </a:lnTo>
                  <a:lnTo>
                    <a:pt x="1144" y="856"/>
                  </a:lnTo>
                  <a:lnTo>
                    <a:pt x="1132" y="862"/>
                  </a:lnTo>
                  <a:lnTo>
                    <a:pt x="1118" y="866"/>
                  </a:lnTo>
                  <a:lnTo>
                    <a:pt x="1106" y="866"/>
                  </a:lnTo>
                  <a:lnTo>
                    <a:pt x="1106" y="866"/>
                  </a:lnTo>
                  <a:lnTo>
                    <a:pt x="1094" y="866"/>
                  </a:lnTo>
                  <a:lnTo>
                    <a:pt x="1084" y="864"/>
                  </a:lnTo>
                  <a:lnTo>
                    <a:pt x="1072" y="860"/>
                  </a:lnTo>
                  <a:lnTo>
                    <a:pt x="1062" y="852"/>
                  </a:lnTo>
                  <a:lnTo>
                    <a:pt x="1062" y="852"/>
                  </a:lnTo>
                  <a:lnTo>
                    <a:pt x="1050" y="844"/>
                  </a:lnTo>
                  <a:lnTo>
                    <a:pt x="1040" y="838"/>
                  </a:lnTo>
                  <a:lnTo>
                    <a:pt x="1014" y="825"/>
                  </a:lnTo>
                  <a:lnTo>
                    <a:pt x="1014" y="825"/>
                  </a:lnTo>
                  <a:lnTo>
                    <a:pt x="989" y="811"/>
                  </a:lnTo>
                  <a:lnTo>
                    <a:pt x="961" y="795"/>
                  </a:lnTo>
                  <a:lnTo>
                    <a:pt x="947" y="783"/>
                  </a:lnTo>
                  <a:lnTo>
                    <a:pt x="935" y="771"/>
                  </a:lnTo>
                  <a:lnTo>
                    <a:pt x="923" y="757"/>
                  </a:lnTo>
                  <a:lnTo>
                    <a:pt x="913" y="741"/>
                  </a:lnTo>
                  <a:lnTo>
                    <a:pt x="913" y="741"/>
                  </a:lnTo>
                  <a:lnTo>
                    <a:pt x="891" y="739"/>
                  </a:lnTo>
                  <a:lnTo>
                    <a:pt x="891" y="739"/>
                  </a:lnTo>
                  <a:lnTo>
                    <a:pt x="889" y="739"/>
                  </a:lnTo>
                  <a:lnTo>
                    <a:pt x="889" y="739"/>
                  </a:lnTo>
                  <a:lnTo>
                    <a:pt x="879" y="743"/>
                  </a:lnTo>
                  <a:lnTo>
                    <a:pt x="869" y="745"/>
                  </a:lnTo>
                  <a:lnTo>
                    <a:pt x="869" y="745"/>
                  </a:lnTo>
                  <a:lnTo>
                    <a:pt x="861" y="747"/>
                  </a:lnTo>
                  <a:lnTo>
                    <a:pt x="861" y="747"/>
                  </a:lnTo>
                  <a:lnTo>
                    <a:pt x="855" y="747"/>
                  </a:lnTo>
                  <a:lnTo>
                    <a:pt x="855" y="747"/>
                  </a:lnTo>
                  <a:lnTo>
                    <a:pt x="843" y="743"/>
                  </a:lnTo>
                  <a:lnTo>
                    <a:pt x="833" y="737"/>
                  </a:lnTo>
                  <a:lnTo>
                    <a:pt x="826" y="727"/>
                  </a:lnTo>
                  <a:lnTo>
                    <a:pt x="822" y="717"/>
                  </a:lnTo>
                  <a:lnTo>
                    <a:pt x="818" y="705"/>
                  </a:lnTo>
                  <a:lnTo>
                    <a:pt x="818" y="703"/>
                  </a:lnTo>
                  <a:lnTo>
                    <a:pt x="818" y="703"/>
                  </a:lnTo>
                  <a:lnTo>
                    <a:pt x="794" y="703"/>
                  </a:lnTo>
                  <a:lnTo>
                    <a:pt x="794" y="703"/>
                  </a:lnTo>
                  <a:lnTo>
                    <a:pt x="778" y="703"/>
                  </a:lnTo>
                  <a:lnTo>
                    <a:pt x="778" y="703"/>
                  </a:lnTo>
                  <a:lnTo>
                    <a:pt x="762" y="701"/>
                  </a:lnTo>
                  <a:lnTo>
                    <a:pt x="744" y="693"/>
                  </a:lnTo>
                  <a:lnTo>
                    <a:pt x="734" y="687"/>
                  </a:lnTo>
                  <a:lnTo>
                    <a:pt x="724" y="681"/>
                  </a:lnTo>
                  <a:lnTo>
                    <a:pt x="718" y="673"/>
                  </a:lnTo>
                  <a:lnTo>
                    <a:pt x="712" y="662"/>
                  </a:lnTo>
                  <a:lnTo>
                    <a:pt x="712" y="662"/>
                  </a:lnTo>
                  <a:lnTo>
                    <a:pt x="708" y="650"/>
                  </a:lnTo>
                  <a:lnTo>
                    <a:pt x="708" y="638"/>
                  </a:lnTo>
                  <a:lnTo>
                    <a:pt x="712" y="626"/>
                  </a:lnTo>
                  <a:lnTo>
                    <a:pt x="716" y="614"/>
                  </a:lnTo>
                  <a:lnTo>
                    <a:pt x="726" y="598"/>
                  </a:lnTo>
                  <a:lnTo>
                    <a:pt x="734" y="588"/>
                  </a:lnTo>
                  <a:lnTo>
                    <a:pt x="734" y="588"/>
                  </a:lnTo>
                  <a:lnTo>
                    <a:pt x="750" y="568"/>
                  </a:lnTo>
                  <a:lnTo>
                    <a:pt x="760" y="554"/>
                  </a:lnTo>
                  <a:lnTo>
                    <a:pt x="764" y="546"/>
                  </a:lnTo>
                  <a:lnTo>
                    <a:pt x="764" y="544"/>
                  </a:lnTo>
                  <a:lnTo>
                    <a:pt x="764" y="544"/>
                  </a:lnTo>
                  <a:lnTo>
                    <a:pt x="762" y="540"/>
                  </a:lnTo>
                  <a:lnTo>
                    <a:pt x="758" y="534"/>
                  </a:lnTo>
                  <a:lnTo>
                    <a:pt x="746" y="522"/>
                  </a:lnTo>
                  <a:lnTo>
                    <a:pt x="728" y="506"/>
                  </a:lnTo>
                  <a:lnTo>
                    <a:pt x="728" y="506"/>
                  </a:lnTo>
                  <a:lnTo>
                    <a:pt x="716" y="497"/>
                  </a:lnTo>
                  <a:lnTo>
                    <a:pt x="704" y="487"/>
                  </a:lnTo>
                  <a:lnTo>
                    <a:pt x="694" y="473"/>
                  </a:lnTo>
                  <a:lnTo>
                    <a:pt x="686" y="461"/>
                  </a:lnTo>
                  <a:lnTo>
                    <a:pt x="680" y="445"/>
                  </a:lnTo>
                  <a:lnTo>
                    <a:pt x="674" y="431"/>
                  </a:lnTo>
                  <a:lnTo>
                    <a:pt x="670" y="415"/>
                  </a:lnTo>
                  <a:lnTo>
                    <a:pt x="666" y="397"/>
                  </a:lnTo>
                  <a:lnTo>
                    <a:pt x="666" y="397"/>
                  </a:lnTo>
                  <a:lnTo>
                    <a:pt x="664" y="381"/>
                  </a:lnTo>
                  <a:lnTo>
                    <a:pt x="666" y="365"/>
                  </a:lnTo>
                  <a:lnTo>
                    <a:pt x="666" y="349"/>
                  </a:lnTo>
                  <a:lnTo>
                    <a:pt x="670" y="334"/>
                  </a:lnTo>
                  <a:lnTo>
                    <a:pt x="674" y="320"/>
                  </a:lnTo>
                  <a:lnTo>
                    <a:pt x="680" y="306"/>
                  </a:lnTo>
                  <a:lnTo>
                    <a:pt x="688" y="292"/>
                  </a:lnTo>
                  <a:lnTo>
                    <a:pt x="698" y="280"/>
                  </a:lnTo>
                  <a:lnTo>
                    <a:pt x="698" y="280"/>
                  </a:lnTo>
                  <a:lnTo>
                    <a:pt x="714" y="258"/>
                  </a:lnTo>
                  <a:lnTo>
                    <a:pt x="728" y="242"/>
                  </a:lnTo>
                  <a:lnTo>
                    <a:pt x="728" y="242"/>
                  </a:lnTo>
                  <a:lnTo>
                    <a:pt x="716" y="226"/>
                  </a:lnTo>
                  <a:lnTo>
                    <a:pt x="698" y="206"/>
                  </a:lnTo>
                  <a:lnTo>
                    <a:pt x="696" y="206"/>
                  </a:lnTo>
                  <a:lnTo>
                    <a:pt x="696" y="206"/>
                  </a:lnTo>
                  <a:lnTo>
                    <a:pt x="684" y="190"/>
                  </a:lnTo>
                  <a:lnTo>
                    <a:pt x="680" y="180"/>
                  </a:lnTo>
                  <a:lnTo>
                    <a:pt x="676" y="169"/>
                  </a:lnTo>
                  <a:lnTo>
                    <a:pt x="674" y="159"/>
                  </a:lnTo>
                  <a:lnTo>
                    <a:pt x="672" y="147"/>
                  </a:lnTo>
                  <a:lnTo>
                    <a:pt x="674" y="135"/>
                  </a:lnTo>
                  <a:lnTo>
                    <a:pt x="678" y="125"/>
                  </a:lnTo>
                  <a:lnTo>
                    <a:pt x="678" y="125"/>
                  </a:lnTo>
                  <a:lnTo>
                    <a:pt x="698" y="89"/>
                  </a:lnTo>
                  <a:lnTo>
                    <a:pt x="698" y="89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655" y="89"/>
                  </a:lnTo>
                  <a:lnTo>
                    <a:pt x="635" y="87"/>
                  </a:lnTo>
                  <a:lnTo>
                    <a:pt x="635" y="87"/>
                  </a:lnTo>
                  <a:lnTo>
                    <a:pt x="615" y="83"/>
                  </a:lnTo>
                  <a:lnTo>
                    <a:pt x="597" y="75"/>
                  </a:lnTo>
                  <a:lnTo>
                    <a:pt x="579" y="67"/>
                  </a:lnTo>
                  <a:lnTo>
                    <a:pt x="563" y="57"/>
                  </a:lnTo>
                  <a:lnTo>
                    <a:pt x="531" y="33"/>
                  </a:lnTo>
                  <a:lnTo>
                    <a:pt x="501" y="7"/>
                  </a:lnTo>
                  <a:lnTo>
                    <a:pt x="501" y="7"/>
                  </a:lnTo>
                  <a:lnTo>
                    <a:pt x="492" y="0"/>
                  </a:lnTo>
                  <a:lnTo>
                    <a:pt x="490" y="5"/>
                  </a:lnTo>
                  <a:lnTo>
                    <a:pt x="490" y="5"/>
                  </a:lnTo>
                  <a:lnTo>
                    <a:pt x="484" y="29"/>
                  </a:lnTo>
                  <a:lnTo>
                    <a:pt x="474" y="49"/>
                  </a:lnTo>
                  <a:lnTo>
                    <a:pt x="464" y="67"/>
                  </a:lnTo>
                  <a:lnTo>
                    <a:pt x="450" y="81"/>
                  </a:lnTo>
                  <a:lnTo>
                    <a:pt x="436" y="95"/>
                  </a:lnTo>
                  <a:lnTo>
                    <a:pt x="418" y="105"/>
                  </a:lnTo>
                  <a:lnTo>
                    <a:pt x="398" y="113"/>
                  </a:lnTo>
                  <a:lnTo>
                    <a:pt x="376" y="119"/>
                  </a:lnTo>
                  <a:lnTo>
                    <a:pt x="384" y="125"/>
                  </a:lnTo>
                  <a:lnTo>
                    <a:pt x="430" y="165"/>
                  </a:lnTo>
                  <a:lnTo>
                    <a:pt x="430" y="165"/>
                  </a:lnTo>
                  <a:lnTo>
                    <a:pt x="436" y="170"/>
                  </a:lnTo>
                  <a:lnTo>
                    <a:pt x="440" y="178"/>
                  </a:lnTo>
                  <a:lnTo>
                    <a:pt x="444" y="188"/>
                  </a:lnTo>
                  <a:lnTo>
                    <a:pt x="444" y="196"/>
                  </a:lnTo>
                  <a:lnTo>
                    <a:pt x="444" y="196"/>
                  </a:lnTo>
                  <a:lnTo>
                    <a:pt x="442" y="206"/>
                  </a:lnTo>
                  <a:lnTo>
                    <a:pt x="440" y="214"/>
                  </a:lnTo>
                  <a:lnTo>
                    <a:pt x="434" y="222"/>
                  </a:lnTo>
                  <a:lnTo>
                    <a:pt x="428" y="228"/>
                  </a:lnTo>
                  <a:lnTo>
                    <a:pt x="428" y="228"/>
                  </a:lnTo>
                  <a:lnTo>
                    <a:pt x="396" y="252"/>
                  </a:lnTo>
                  <a:lnTo>
                    <a:pt x="396" y="252"/>
                  </a:lnTo>
                  <a:lnTo>
                    <a:pt x="323" y="310"/>
                  </a:lnTo>
                  <a:lnTo>
                    <a:pt x="323" y="310"/>
                  </a:lnTo>
                  <a:lnTo>
                    <a:pt x="309" y="322"/>
                  </a:lnTo>
                  <a:lnTo>
                    <a:pt x="297" y="337"/>
                  </a:lnTo>
                  <a:lnTo>
                    <a:pt x="297" y="337"/>
                  </a:lnTo>
                  <a:lnTo>
                    <a:pt x="281" y="357"/>
                  </a:lnTo>
                  <a:lnTo>
                    <a:pt x="263" y="375"/>
                  </a:lnTo>
                  <a:lnTo>
                    <a:pt x="245" y="389"/>
                  </a:lnTo>
                  <a:lnTo>
                    <a:pt x="225" y="401"/>
                  </a:lnTo>
                  <a:lnTo>
                    <a:pt x="203" y="413"/>
                  </a:lnTo>
                  <a:lnTo>
                    <a:pt x="183" y="419"/>
                  </a:lnTo>
                  <a:lnTo>
                    <a:pt x="162" y="425"/>
                  </a:lnTo>
                  <a:lnTo>
                    <a:pt x="140" y="425"/>
                  </a:lnTo>
                  <a:lnTo>
                    <a:pt x="140" y="425"/>
                  </a:lnTo>
                  <a:lnTo>
                    <a:pt x="122" y="425"/>
                  </a:lnTo>
                  <a:lnTo>
                    <a:pt x="122" y="425"/>
                  </a:lnTo>
                  <a:lnTo>
                    <a:pt x="116" y="465"/>
                  </a:lnTo>
                  <a:lnTo>
                    <a:pt x="112" y="485"/>
                  </a:lnTo>
                  <a:lnTo>
                    <a:pt x="106" y="504"/>
                  </a:lnTo>
                  <a:lnTo>
                    <a:pt x="96" y="524"/>
                  </a:lnTo>
                  <a:lnTo>
                    <a:pt x="86" y="542"/>
                  </a:lnTo>
                  <a:lnTo>
                    <a:pt x="70" y="562"/>
                  </a:lnTo>
                  <a:lnTo>
                    <a:pt x="54" y="580"/>
                  </a:lnTo>
                  <a:lnTo>
                    <a:pt x="54" y="580"/>
                  </a:lnTo>
                  <a:lnTo>
                    <a:pt x="42" y="592"/>
                  </a:lnTo>
                  <a:lnTo>
                    <a:pt x="32" y="608"/>
                  </a:lnTo>
                  <a:lnTo>
                    <a:pt x="14" y="648"/>
                  </a:lnTo>
                  <a:lnTo>
                    <a:pt x="14" y="648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2" y="681"/>
                  </a:lnTo>
                  <a:lnTo>
                    <a:pt x="2" y="685"/>
                  </a:lnTo>
                  <a:lnTo>
                    <a:pt x="2" y="685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20" y="769"/>
                  </a:lnTo>
                  <a:lnTo>
                    <a:pt x="20" y="769"/>
                  </a:lnTo>
                  <a:lnTo>
                    <a:pt x="22" y="775"/>
                  </a:lnTo>
                  <a:lnTo>
                    <a:pt x="22" y="781"/>
                  </a:lnTo>
                  <a:lnTo>
                    <a:pt x="22" y="797"/>
                  </a:lnTo>
                  <a:lnTo>
                    <a:pt x="22" y="797"/>
                  </a:lnTo>
                  <a:lnTo>
                    <a:pt x="28" y="825"/>
                  </a:lnTo>
                  <a:lnTo>
                    <a:pt x="28" y="825"/>
                  </a:lnTo>
                  <a:lnTo>
                    <a:pt x="28" y="834"/>
                  </a:lnTo>
                  <a:lnTo>
                    <a:pt x="28" y="840"/>
                  </a:lnTo>
                  <a:lnTo>
                    <a:pt x="28" y="840"/>
                  </a:lnTo>
                  <a:lnTo>
                    <a:pt x="38" y="862"/>
                  </a:lnTo>
                  <a:lnTo>
                    <a:pt x="46" y="884"/>
                  </a:lnTo>
                  <a:lnTo>
                    <a:pt x="48" y="906"/>
                  </a:lnTo>
                  <a:lnTo>
                    <a:pt x="50" y="928"/>
                  </a:lnTo>
                  <a:lnTo>
                    <a:pt x="50" y="948"/>
                  </a:lnTo>
                  <a:lnTo>
                    <a:pt x="48" y="970"/>
                  </a:lnTo>
                  <a:lnTo>
                    <a:pt x="40" y="1009"/>
                  </a:lnTo>
                  <a:lnTo>
                    <a:pt x="40" y="1009"/>
                  </a:lnTo>
                  <a:lnTo>
                    <a:pt x="38" y="1023"/>
                  </a:lnTo>
                  <a:lnTo>
                    <a:pt x="38" y="1023"/>
                  </a:lnTo>
                  <a:lnTo>
                    <a:pt x="36" y="1041"/>
                  </a:lnTo>
                  <a:lnTo>
                    <a:pt x="36" y="1055"/>
                  </a:lnTo>
                  <a:lnTo>
                    <a:pt x="40" y="1069"/>
                  </a:lnTo>
                  <a:lnTo>
                    <a:pt x="44" y="1079"/>
                  </a:lnTo>
                  <a:lnTo>
                    <a:pt x="48" y="1089"/>
                  </a:lnTo>
                  <a:lnTo>
                    <a:pt x="56" y="1097"/>
                  </a:lnTo>
                  <a:lnTo>
                    <a:pt x="70" y="1109"/>
                  </a:lnTo>
                  <a:lnTo>
                    <a:pt x="70" y="1109"/>
                  </a:lnTo>
                  <a:lnTo>
                    <a:pt x="84" y="1121"/>
                  </a:lnTo>
                  <a:lnTo>
                    <a:pt x="98" y="1133"/>
                  </a:lnTo>
                  <a:lnTo>
                    <a:pt x="110" y="1145"/>
                  </a:lnTo>
                  <a:lnTo>
                    <a:pt x="118" y="1159"/>
                  </a:lnTo>
                  <a:lnTo>
                    <a:pt x="118" y="1159"/>
                  </a:lnTo>
                  <a:lnTo>
                    <a:pt x="136" y="1184"/>
                  </a:lnTo>
                  <a:lnTo>
                    <a:pt x="144" y="1192"/>
                  </a:lnTo>
                  <a:lnTo>
                    <a:pt x="152" y="1200"/>
                  </a:lnTo>
                  <a:lnTo>
                    <a:pt x="160" y="1204"/>
                  </a:lnTo>
                  <a:lnTo>
                    <a:pt x="165" y="1206"/>
                  </a:lnTo>
                  <a:lnTo>
                    <a:pt x="181" y="1208"/>
                  </a:lnTo>
                  <a:lnTo>
                    <a:pt x="181" y="1208"/>
                  </a:lnTo>
                  <a:lnTo>
                    <a:pt x="195" y="1208"/>
                  </a:lnTo>
                  <a:lnTo>
                    <a:pt x="195" y="1208"/>
                  </a:lnTo>
                  <a:lnTo>
                    <a:pt x="203" y="1206"/>
                  </a:lnTo>
                  <a:lnTo>
                    <a:pt x="203" y="1206"/>
                  </a:lnTo>
                  <a:lnTo>
                    <a:pt x="211" y="1208"/>
                  </a:lnTo>
                  <a:lnTo>
                    <a:pt x="219" y="1210"/>
                  </a:lnTo>
                  <a:lnTo>
                    <a:pt x="233" y="1216"/>
                  </a:lnTo>
                  <a:lnTo>
                    <a:pt x="241" y="1224"/>
                  </a:lnTo>
                  <a:lnTo>
                    <a:pt x="247" y="1230"/>
                  </a:lnTo>
                  <a:lnTo>
                    <a:pt x="247" y="1230"/>
                  </a:lnTo>
                  <a:lnTo>
                    <a:pt x="255" y="1240"/>
                  </a:lnTo>
                  <a:lnTo>
                    <a:pt x="265" y="1256"/>
                  </a:lnTo>
                  <a:lnTo>
                    <a:pt x="265" y="1256"/>
                  </a:lnTo>
                  <a:lnTo>
                    <a:pt x="281" y="1284"/>
                  </a:lnTo>
                  <a:lnTo>
                    <a:pt x="281" y="1284"/>
                  </a:lnTo>
                  <a:lnTo>
                    <a:pt x="289" y="1288"/>
                  </a:lnTo>
                  <a:lnTo>
                    <a:pt x="297" y="1296"/>
                  </a:lnTo>
                  <a:lnTo>
                    <a:pt x="297" y="1296"/>
                  </a:lnTo>
                  <a:lnTo>
                    <a:pt x="327" y="1328"/>
                  </a:lnTo>
                  <a:lnTo>
                    <a:pt x="327" y="1328"/>
                  </a:lnTo>
                  <a:lnTo>
                    <a:pt x="362" y="1369"/>
                  </a:lnTo>
                  <a:lnTo>
                    <a:pt x="378" y="1391"/>
                  </a:lnTo>
                  <a:lnTo>
                    <a:pt x="392" y="1415"/>
                  </a:lnTo>
                  <a:lnTo>
                    <a:pt x="392" y="1415"/>
                  </a:lnTo>
                  <a:lnTo>
                    <a:pt x="406" y="1437"/>
                  </a:lnTo>
                  <a:lnTo>
                    <a:pt x="426" y="1457"/>
                  </a:lnTo>
                  <a:lnTo>
                    <a:pt x="448" y="1477"/>
                  </a:lnTo>
                  <a:lnTo>
                    <a:pt x="472" y="1491"/>
                  </a:lnTo>
                  <a:lnTo>
                    <a:pt x="499" y="1504"/>
                  </a:lnTo>
                  <a:lnTo>
                    <a:pt x="527" y="1514"/>
                  </a:lnTo>
                  <a:lnTo>
                    <a:pt x="557" y="1520"/>
                  </a:lnTo>
                  <a:lnTo>
                    <a:pt x="587" y="1522"/>
                  </a:lnTo>
                  <a:lnTo>
                    <a:pt x="587" y="1522"/>
                  </a:lnTo>
                  <a:lnTo>
                    <a:pt x="607" y="1520"/>
                  </a:lnTo>
                  <a:lnTo>
                    <a:pt x="627" y="1518"/>
                  </a:lnTo>
                  <a:lnTo>
                    <a:pt x="645" y="1512"/>
                  </a:lnTo>
                  <a:lnTo>
                    <a:pt x="661" y="1506"/>
                  </a:lnTo>
                  <a:lnTo>
                    <a:pt x="661" y="1506"/>
                  </a:lnTo>
                  <a:lnTo>
                    <a:pt x="694" y="1491"/>
                  </a:lnTo>
                  <a:lnTo>
                    <a:pt x="708" y="1487"/>
                  </a:lnTo>
                  <a:lnTo>
                    <a:pt x="722" y="1485"/>
                  </a:lnTo>
                  <a:lnTo>
                    <a:pt x="722" y="1485"/>
                  </a:lnTo>
                  <a:lnTo>
                    <a:pt x="734" y="1487"/>
                  </a:lnTo>
                  <a:lnTo>
                    <a:pt x="744" y="1489"/>
                  </a:lnTo>
                  <a:lnTo>
                    <a:pt x="754" y="1493"/>
                  </a:lnTo>
                  <a:lnTo>
                    <a:pt x="762" y="1498"/>
                  </a:lnTo>
                  <a:lnTo>
                    <a:pt x="778" y="1514"/>
                  </a:lnTo>
                  <a:lnTo>
                    <a:pt x="796" y="1534"/>
                  </a:lnTo>
                  <a:lnTo>
                    <a:pt x="796" y="1534"/>
                  </a:lnTo>
                  <a:lnTo>
                    <a:pt x="802" y="1544"/>
                  </a:lnTo>
                  <a:lnTo>
                    <a:pt x="804" y="1556"/>
                  </a:lnTo>
                  <a:lnTo>
                    <a:pt x="804" y="1568"/>
                  </a:lnTo>
                  <a:lnTo>
                    <a:pt x="800" y="1578"/>
                  </a:lnTo>
                  <a:lnTo>
                    <a:pt x="800" y="1578"/>
                  </a:lnTo>
                  <a:lnTo>
                    <a:pt x="790" y="1600"/>
                  </a:lnTo>
                  <a:lnTo>
                    <a:pt x="790" y="1600"/>
                  </a:lnTo>
                  <a:lnTo>
                    <a:pt x="810" y="1606"/>
                  </a:lnTo>
                  <a:lnTo>
                    <a:pt x="810" y="1606"/>
                  </a:lnTo>
                  <a:lnTo>
                    <a:pt x="833" y="1612"/>
                  </a:lnTo>
                  <a:lnTo>
                    <a:pt x="847" y="1618"/>
                  </a:lnTo>
                  <a:lnTo>
                    <a:pt x="861" y="1628"/>
                  </a:lnTo>
                  <a:lnTo>
                    <a:pt x="875" y="1640"/>
                  </a:lnTo>
                  <a:lnTo>
                    <a:pt x="881" y="1648"/>
                  </a:lnTo>
                  <a:lnTo>
                    <a:pt x="887" y="1658"/>
                  </a:lnTo>
                  <a:lnTo>
                    <a:pt x="891" y="1667"/>
                  </a:lnTo>
                  <a:lnTo>
                    <a:pt x="895" y="1679"/>
                  </a:lnTo>
                  <a:lnTo>
                    <a:pt x="897" y="1693"/>
                  </a:lnTo>
                  <a:lnTo>
                    <a:pt x="899" y="1707"/>
                  </a:lnTo>
                  <a:lnTo>
                    <a:pt x="899" y="1707"/>
                  </a:lnTo>
                  <a:lnTo>
                    <a:pt x="901" y="1735"/>
                  </a:lnTo>
                  <a:lnTo>
                    <a:pt x="905" y="1761"/>
                  </a:lnTo>
                  <a:lnTo>
                    <a:pt x="905" y="1761"/>
                  </a:lnTo>
                  <a:lnTo>
                    <a:pt x="909" y="1785"/>
                  </a:lnTo>
                  <a:lnTo>
                    <a:pt x="909" y="1785"/>
                  </a:lnTo>
                  <a:lnTo>
                    <a:pt x="909" y="1795"/>
                  </a:lnTo>
                  <a:lnTo>
                    <a:pt x="907" y="1805"/>
                  </a:lnTo>
                  <a:lnTo>
                    <a:pt x="907" y="1805"/>
                  </a:lnTo>
                  <a:lnTo>
                    <a:pt x="907" y="1811"/>
                  </a:lnTo>
                  <a:lnTo>
                    <a:pt x="907" y="1811"/>
                  </a:lnTo>
                  <a:lnTo>
                    <a:pt x="921" y="1823"/>
                  </a:lnTo>
                  <a:lnTo>
                    <a:pt x="931" y="1834"/>
                  </a:lnTo>
                  <a:lnTo>
                    <a:pt x="931" y="1834"/>
                  </a:lnTo>
                  <a:lnTo>
                    <a:pt x="939" y="1836"/>
                  </a:lnTo>
                  <a:lnTo>
                    <a:pt x="953" y="1836"/>
                  </a:lnTo>
                  <a:lnTo>
                    <a:pt x="953" y="1836"/>
                  </a:lnTo>
                  <a:lnTo>
                    <a:pt x="967" y="1836"/>
                  </a:lnTo>
                  <a:lnTo>
                    <a:pt x="979" y="1834"/>
                  </a:lnTo>
                  <a:lnTo>
                    <a:pt x="989" y="1832"/>
                  </a:lnTo>
                  <a:lnTo>
                    <a:pt x="996" y="1831"/>
                  </a:lnTo>
                  <a:lnTo>
                    <a:pt x="996" y="1831"/>
                  </a:lnTo>
                  <a:lnTo>
                    <a:pt x="1018" y="1819"/>
                  </a:lnTo>
                  <a:lnTo>
                    <a:pt x="1040" y="1813"/>
                  </a:lnTo>
                  <a:lnTo>
                    <a:pt x="1040" y="1813"/>
                  </a:lnTo>
                  <a:lnTo>
                    <a:pt x="1024" y="1787"/>
                  </a:lnTo>
                  <a:lnTo>
                    <a:pt x="1012" y="1763"/>
                  </a:lnTo>
                  <a:lnTo>
                    <a:pt x="1012" y="1763"/>
                  </a:lnTo>
                  <a:lnTo>
                    <a:pt x="1006" y="1747"/>
                  </a:lnTo>
                  <a:lnTo>
                    <a:pt x="1004" y="1733"/>
                  </a:lnTo>
                  <a:lnTo>
                    <a:pt x="1004" y="17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7" name="Freeform 7"/>
            <p:cNvSpPr>
              <a:spLocks/>
            </p:cNvSpPr>
            <p:nvPr/>
          </p:nvSpPr>
          <p:spPr bwMode="auto">
            <a:xfrm>
              <a:off x="7482006" y="2793208"/>
              <a:ext cx="192691" cy="240556"/>
            </a:xfrm>
            <a:custGeom>
              <a:avLst/>
              <a:gdLst>
                <a:gd name="T0" fmla="*/ 117 w 1163"/>
                <a:gd name="T1" fmla="*/ 1063 h 1467"/>
                <a:gd name="T2" fmla="*/ 169 w 1163"/>
                <a:gd name="T3" fmla="*/ 1091 h 1467"/>
                <a:gd name="T4" fmla="*/ 213 w 1163"/>
                <a:gd name="T5" fmla="*/ 1077 h 1467"/>
                <a:gd name="T6" fmla="*/ 231 w 1163"/>
                <a:gd name="T7" fmla="*/ 1077 h 1467"/>
                <a:gd name="T8" fmla="*/ 268 w 1163"/>
                <a:gd name="T9" fmla="*/ 1093 h 1467"/>
                <a:gd name="T10" fmla="*/ 284 w 1163"/>
                <a:gd name="T11" fmla="*/ 1121 h 1467"/>
                <a:gd name="T12" fmla="*/ 296 w 1163"/>
                <a:gd name="T13" fmla="*/ 1177 h 1467"/>
                <a:gd name="T14" fmla="*/ 320 w 1163"/>
                <a:gd name="T15" fmla="*/ 1204 h 1467"/>
                <a:gd name="T16" fmla="*/ 386 w 1163"/>
                <a:gd name="T17" fmla="*/ 1226 h 1467"/>
                <a:gd name="T18" fmla="*/ 445 w 1163"/>
                <a:gd name="T19" fmla="*/ 1262 h 1467"/>
                <a:gd name="T20" fmla="*/ 457 w 1163"/>
                <a:gd name="T21" fmla="*/ 1310 h 1467"/>
                <a:gd name="T22" fmla="*/ 437 w 1163"/>
                <a:gd name="T23" fmla="*/ 1342 h 1467"/>
                <a:gd name="T24" fmla="*/ 386 w 1163"/>
                <a:gd name="T25" fmla="*/ 1373 h 1467"/>
                <a:gd name="T26" fmla="*/ 372 w 1163"/>
                <a:gd name="T27" fmla="*/ 1411 h 1467"/>
                <a:gd name="T28" fmla="*/ 461 w 1163"/>
                <a:gd name="T29" fmla="*/ 1433 h 1467"/>
                <a:gd name="T30" fmla="*/ 612 w 1163"/>
                <a:gd name="T31" fmla="*/ 1455 h 1467"/>
                <a:gd name="T32" fmla="*/ 670 w 1163"/>
                <a:gd name="T33" fmla="*/ 1443 h 1467"/>
                <a:gd name="T34" fmla="*/ 710 w 1163"/>
                <a:gd name="T35" fmla="*/ 1407 h 1467"/>
                <a:gd name="T36" fmla="*/ 791 w 1163"/>
                <a:gd name="T37" fmla="*/ 1399 h 1467"/>
                <a:gd name="T38" fmla="*/ 869 w 1163"/>
                <a:gd name="T39" fmla="*/ 1433 h 1467"/>
                <a:gd name="T40" fmla="*/ 911 w 1163"/>
                <a:gd name="T41" fmla="*/ 1467 h 1467"/>
                <a:gd name="T42" fmla="*/ 944 w 1163"/>
                <a:gd name="T43" fmla="*/ 1441 h 1467"/>
                <a:gd name="T44" fmla="*/ 1074 w 1163"/>
                <a:gd name="T45" fmla="*/ 1338 h 1467"/>
                <a:gd name="T46" fmla="*/ 1129 w 1163"/>
                <a:gd name="T47" fmla="*/ 1296 h 1467"/>
                <a:gd name="T48" fmla="*/ 1161 w 1163"/>
                <a:gd name="T49" fmla="*/ 1222 h 1467"/>
                <a:gd name="T50" fmla="*/ 1129 w 1163"/>
                <a:gd name="T51" fmla="*/ 1113 h 1467"/>
                <a:gd name="T52" fmla="*/ 1105 w 1163"/>
                <a:gd name="T53" fmla="*/ 1065 h 1467"/>
                <a:gd name="T54" fmla="*/ 1127 w 1163"/>
                <a:gd name="T55" fmla="*/ 1027 h 1467"/>
                <a:gd name="T56" fmla="*/ 1129 w 1163"/>
                <a:gd name="T57" fmla="*/ 988 h 1467"/>
                <a:gd name="T58" fmla="*/ 1068 w 1163"/>
                <a:gd name="T59" fmla="*/ 898 h 1467"/>
                <a:gd name="T60" fmla="*/ 934 w 1163"/>
                <a:gd name="T61" fmla="*/ 681 h 1467"/>
                <a:gd name="T62" fmla="*/ 918 w 1163"/>
                <a:gd name="T63" fmla="*/ 606 h 1467"/>
                <a:gd name="T64" fmla="*/ 895 w 1163"/>
                <a:gd name="T65" fmla="*/ 513 h 1467"/>
                <a:gd name="T66" fmla="*/ 863 w 1163"/>
                <a:gd name="T67" fmla="*/ 483 h 1467"/>
                <a:gd name="T68" fmla="*/ 869 w 1163"/>
                <a:gd name="T69" fmla="*/ 389 h 1467"/>
                <a:gd name="T70" fmla="*/ 887 w 1163"/>
                <a:gd name="T71" fmla="*/ 292 h 1467"/>
                <a:gd name="T72" fmla="*/ 879 w 1163"/>
                <a:gd name="T73" fmla="*/ 155 h 1467"/>
                <a:gd name="T74" fmla="*/ 861 w 1163"/>
                <a:gd name="T75" fmla="*/ 85 h 1467"/>
                <a:gd name="T76" fmla="*/ 789 w 1163"/>
                <a:gd name="T77" fmla="*/ 47 h 1467"/>
                <a:gd name="T78" fmla="*/ 680 w 1163"/>
                <a:gd name="T79" fmla="*/ 2 h 1467"/>
                <a:gd name="T80" fmla="*/ 636 w 1163"/>
                <a:gd name="T81" fmla="*/ 10 h 1467"/>
                <a:gd name="T82" fmla="*/ 588 w 1163"/>
                <a:gd name="T83" fmla="*/ 69 h 1467"/>
                <a:gd name="T84" fmla="*/ 533 w 1163"/>
                <a:gd name="T85" fmla="*/ 129 h 1467"/>
                <a:gd name="T86" fmla="*/ 485 w 1163"/>
                <a:gd name="T87" fmla="*/ 129 h 1467"/>
                <a:gd name="T88" fmla="*/ 435 w 1163"/>
                <a:gd name="T89" fmla="*/ 117 h 1467"/>
                <a:gd name="T90" fmla="*/ 410 w 1163"/>
                <a:gd name="T91" fmla="*/ 155 h 1467"/>
                <a:gd name="T92" fmla="*/ 266 w 1163"/>
                <a:gd name="T93" fmla="*/ 182 h 1467"/>
                <a:gd name="T94" fmla="*/ 107 w 1163"/>
                <a:gd name="T95" fmla="*/ 322 h 1467"/>
                <a:gd name="T96" fmla="*/ 99 w 1163"/>
                <a:gd name="T97" fmla="*/ 359 h 1467"/>
                <a:gd name="T98" fmla="*/ 80 w 1163"/>
                <a:gd name="T99" fmla="*/ 457 h 1467"/>
                <a:gd name="T100" fmla="*/ 34 w 1163"/>
                <a:gd name="T101" fmla="*/ 489 h 1467"/>
                <a:gd name="T102" fmla="*/ 0 w 1163"/>
                <a:gd name="T103" fmla="*/ 509 h 1467"/>
                <a:gd name="T104" fmla="*/ 58 w 1163"/>
                <a:gd name="T105" fmla="*/ 578 h 1467"/>
                <a:gd name="T106" fmla="*/ 93 w 1163"/>
                <a:gd name="T107" fmla="*/ 721 h 1467"/>
                <a:gd name="T108" fmla="*/ 85 w 1163"/>
                <a:gd name="T109" fmla="*/ 785 h 1467"/>
                <a:gd name="T110" fmla="*/ 76 w 1163"/>
                <a:gd name="T111" fmla="*/ 938 h 1467"/>
                <a:gd name="T112" fmla="*/ 101 w 1163"/>
                <a:gd name="T113" fmla="*/ 1012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63" h="1467">
                  <a:moveTo>
                    <a:pt x="101" y="1012"/>
                  </a:moveTo>
                  <a:lnTo>
                    <a:pt x="101" y="1012"/>
                  </a:lnTo>
                  <a:lnTo>
                    <a:pt x="109" y="1037"/>
                  </a:lnTo>
                  <a:lnTo>
                    <a:pt x="117" y="1063"/>
                  </a:lnTo>
                  <a:lnTo>
                    <a:pt x="117" y="1063"/>
                  </a:lnTo>
                  <a:lnTo>
                    <a:pt x="123" y="1083"/>
                  </a:lnTo>
                  <a:lnTo>
                    <a:pt x="127" y="1103"/>
                  </a:lnTo>
                  <a:lnTo>
                    <a:pt x="127" y="1103"/>
                  </a:lnTo>
                  <a:lnTo>
                    <a:pt x="149" y="1097"/>
                  </a:lnTo>
                  <a:lnTo>
                    <a:pt x="169" y="1091"/>
                  </a:lnTo>
                  <a:lnTo>
                    <a:pt x="169" y="1091"/>
                  </a:lnTo>
                  <a:lnTo>
                    <a:pt x="189" y="1085"/>
                  </a:lnTo>
                  <a:lnTo>
                    <a:pt x="205" y="1079"/>
                  </a:lnTo>
                  <a:lnTo>
                    <a:pt x="205" y="1079"/>
                  </a:lnTo>
                  <a:lnTo>
                    <a:pt x="213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31" y="1077"/>
                  </a:lnTo>
                  <a:lnTo>
                    <a:pt x="241" y="1081"/>
                  </a:lnTo>
                  <a:lnTo>
                    <a:pt x="252" y="1087"/>
                  </a:lnTo>
                  <a:lnTo>
                    <a:pt x="260" y="1093"/>
                  </a:lnTo>
                  <a:lnTo>
                    <a:pt x="260" y="1093"/>
                  </a:lnTo>
                  <a:lnTo>
                    <a:pt x="268" y="1093"/>
                  </a:lnTo>
                  <a:lnTo>
                    <a:pt x="268" y="1093"/>
                  </a:lnTo>
                  <a:lnTo>
                    <a:pt x="270" y="1101"/>
                  </a:lnTo>
                  <a:lnTo>
                    <a:pt x="270" y="1101"/>
                  </a:lnTo>
                  <a:lnTo>
                    <a:pt x="278" y="1111"/>
                  </a:lnTo>
                  <a:lnTo>
                    <a:pt x="284" y="1121"/>
                  </a:lnTo>
                  <a:lnTo>
                    <a:pt x="288" y="113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6" y="1177"/>
                  </a:lnTo>
                  <a:lnTo>
                    <a:pt x="298" y="1190"/>
                  </a:lnTo>
                  <a:lnTo>
                    <a:pt x="302" y="1198"/>
                  </a:lnTo>
                  <a:lnTo>
                    <a:pt x="302" y="1198"/>
                  </a:lnTo>
                  <a:lnTo>
                    <a:pt x="308" y="1200"/>
                  </a:lnTo>
                  <a:lnTo>
                    <a:pt x="320" y="1204"/>
                  </a:lnTo>
                  <a:lnTo>
                    <a:pt x="350" y="1212"/>
                  </a:lnTo>
                  <a:lnTo>
                    <a:pt x="354" y="1214"/>
                  </a:lnTo>
                  <a:lnTo>
                    <a:pt x="354" y="1214"/>
                  </a:lnTo>
                  <a:lnTo>
                    <a:pt x="370" y="1218"/>
                  </a:lnTo>
                  <a:lnTo>
                    <a:pt x="386" y="1226"/>
                  </a:lnTo>
                  <a:lnTo>
                    <a:pt x="416" y="1242"/>
                  </a:lnTo>
                  <a:lnTo>
                    <a:pt x="416" y="1242"/>
                  </a:lnTo>
                  <a:lnTo>
                    <a:pt x="435" y="1254"/>
                  </a:lnTo>
                  <a:lnTo>
                    <a:pt x="435" y="1254"/>
                  </a:lnTo>
                  <a:lnTo>
                    <a:pt x="445" y="1262"/>
                  </a:lnTo>
                  <a:lnTo>
                    <a:pt x="451" y="1270"/>
                  </a:lnTo>
                  <a:lnTo>
                    <a:pt x="457" y="1282"/>
                  </a:lnTo>
                  <a:lnTo>
                    <a:pt x="457" y="1294"/>
                  </a:lnTo>
                  <a:lnTo>
                    <a:pt x="457" y="1310"/>
                  </a:lnTo>
                  <a:lnTo>
                    <a:pt x="457" y="1310"/>
                  </a:lnTo>
                  <a:lnTo>
                    <a:pt x="455" y="1320"/>
                  </a:lnTo>
                  <a:lnTo>
                    <a:pt x="451" y="1328"/>
                  </a:lnTo>
                  <a:lnTo>
                    <a:pt x="445" y="1336"/>
                  </a:lnTo>
                  <a:lnTo>
                    <a:pt x="437" y="1342"/>
                  </a:lnTo>
                  <a:lnTo>
                    <a:pt x="437" y="1342"/>
                  </a:lnTo>
                  <a:lnTo>
                    <a:pt x="416" y="1355"/>
                  </a:lnTo>
                  <a:lnTo>
                    <a:pt x="416" y="1355"/>
                  </a:lnTo>
                  <a:lnTo>
                    <a:pt x="398" y="1365"/>
                  </a:lnTo>
                  <a:lnTo>
                    <a:pt x="392" y="1369"/>
                  </a:lnTo>
                  <a:lnTo>
                    <a:pt x="386" y="1373"/>
                  </a:lnTo>
                  <a:lnTo>
                    <a:pt x="386" y="1373"/>
                  </a:lnTo>
                  <a:lnTo>
                    <a:pt x="382" y="1383"/>
                  </a:lnTo>
                  <a:lnTo>
                    <a:pt x="376" y="1391"/>
                  </a:lnTo>
                  <a:lnTo>
                    <a:pt x="374" y="1401"/>
                  </a:lnTo>
                  <a:lnTo>
                    <a:pt x="372" y="1411"/>
                  </a:lnTo>
                  <a:lnTo>
                    <a:pt x="372" y="1411"/>
                  </a:lnTo>
                  <a:lnTo>
                    <a:pt x="380" y="1417"/>
                  </a:lnTo>
                  <a:lnTo>
                    <a:pt x="386" y="1419"/>
                  </a:lnTo>
                  <a:lnTo>
                    <a:pt x="386" y="1419"/>
                  </a:lnTo>
                  <a:lnTo>
                    <a:pt x="461" y="1433"/>
                  </a:lnTo>
                  <a:lnTo>
                    <a:pt x="535" y="1445"/>
                  </a:lnTo>
                  <a:lnTo>
                    <a:pt x="535" y="1445"/>
                  </a:lnTo>
                  <a:lnTo>
                    <a:pt x="596" y="1453"/>
                  </a:lnTo>
                  <a:lnTo>
                    <a:pt x="596" y="1453"/>
                  </a:lnTo>
                  <a:lnTo>
                    <a:pt x="612" y="1455"/>
                  </a:lnTo>
                  <a:lnTo>
                    <a:pt x="630" y="1457"/>
                  </a:lnTo>
                  <a:lnTo>
                    <a:pt x="630" y="1457"/>
                  </a:lnTo>
                  <a:lnTo>
                    <a:pt x="644" y="1455"/>
                  </a:lnTo>
                  <a:lnTo>
                    <a:pt x="658" y="1451"/>
                  </a:lnTo>
                  <a:lnTo>
                    <a:pt x="670" y="1443"/>
                  </a:lnTo>
                  <a:lnTo>
                    <a:pt x="682" y="1429"/>
                  </a:lnTo>
                  <a:lnTo>
                    <a:pt x="682" y="1429"/>
                  </a:lnTo>
                  <a:lnTo>
                    <a:pt x="690" y="1419"/>
                  </a:lnTo>
                  <a:lnTo>
                    <a:pt x="700" y="1413"/>
                  </a:lnTo>
                  <a:lnTo>
                    <a:pt x="710" y="1407"/>
                  </a:lnTo>
                  <a:lnTo>
                    <a:pt x="722" y="1403"/>
                  </a:lnTo>
                  <a:lnTo>
                    <a:pt x="744" y="1397"/>
                  </a:lnTo>
                  <a:lnTo>
                    <a:pt x="765" y="1397"/>
                  </a:lnTo>
                  <a:lnTo>
                    <a:pt x="765" y="1397"/>
                  </a:lnTo>
                  <a:lnTo>
                    <a:pt x="791" y="1399"/>
                  </a:lnTo>
                  <a:lnTo>
                    <a:pt x="813" y="1403"/>
                  </a:lnTo>
                  <a:lnTo>
                    <a:pt x="813" y="1403"/>
                  </a:lnTo>
                  <a:lnTo>
                    <a:pt x="833" y="1411"/>
                  </a:lnTo>
                  <a:lnTo>
                    <a:pt x="851" y="1421"/>
                  </a:lnTo>
                  <a:lnTo>
                    <a:pt x="869" y="1433"/>
                  </a:lnTo>
                  <a:lnTo>
                    <a:pt x="885" y="1445"/>
                  </a:lnTo>
                  <a:lnTo>
                    <a:pt x="885" y="1445"/>
                  </a:lnTo>
                  <a:lnTo>
                    <a:pt x="907" y="1463"/>
                  </a:lnTo>
                  <a:lnTo>
                    <a:pt x="907" y="1463"/>
                  </a:lnTo>
                  <a:lnTo>
                    <a:pt x="911" y="1467"/>
                  </a:lnTo>
                  <a:lnTo>
                    <a:pt x="911" y="1467"/>
                  </a:lnTo>
                  <a:lnTo>
                    <a:pt x="918" y="1463"/>
                  </a:lnTo>
                  <a:lnTo>
                    <a:pt x="926" y="1459"/>
                  </a:lnTo>
                  <a:lnTo>
                    <a:pt x="934" y="1451"/>
                  </a:lnTo>
                  <a:lnTo>
                    <a:pt x="944" y="1441"/>
                  </a:lnTo>
                  <a:lnTo>
                    <a:pt x="944" y="1441"/>
                  </a:lnTo>
                  <a:lnTo>
                    <a:pt x="958" y="1427"/>
                  </a:lnTo>
                  <a:lnTo>
                    <a:pt x="974" y="1413"/>
                  </a:lnTo>
                  <a:lnTo>
                    <a:pt x="1006" y="1387"/>
                  </a:lnTo>
                  <a:lnTo>
                    <a:pt x="1074" y="1338"/>
                  </a:lnTo>
                  <a:lnTo>
                    <a:pt x="1074" y="1338"/>
                  </a:lnTo>
                  <a:lnTo>
                    <a:pt x="1089" y="1326"/>
                  </a:lnTo>
                  <a:lnTo>
                    <a:pt x="1107" y="1314"/>
                  </a:lnTo>
                  <a:lnTo>
                    <a:pt x="1121" y="1302"/>
                  </a:lnTo>
                  <a:lnTo>
                    <a:pt x="1129" y="1296"/>
                  </a:lnTo>
                  <a:lnTo>
                    <a:pt x="1133" y="1288"/>
                  </a:lnTo>
                  <a:lnTo>
                    <a:pt x="1133" y="1288"/>
                  </a:lnTo>
                  <a:lnTo>
                    <a:pt x="1147" y="1266"/>
                  </a:lnTo>
                  <a:lnTo>
                    <a:pt x="1155" y="1244"/>
                  </a:lnTo>
                  <a:lnTo>
                    <a:pt x="1161" y="1222"/>
                  </a:lnTo>
                  <a:lnTo>
                    <a:pt x="1163" y="1200"/>
                  </a:lnTo>
                  <a:lnTo>
                    <a:pt x="1161" y="1179"/>
                  </a:lnTo>
                  <a:lnTo>
                    <a:pt x="1155" y="1157"/>
                  </a:lnTo>
                  <a:lnTo>
                    <a:pt x="1145" y="1135"/>
                  </a:lnTo>
                  <a:lnTo>
                    <a:pt x="1129" y="1113"/>
                  </a:lnTo>
                  <a:lnTo>
                    <a:pt x="1129" y="1113"/>
                  </a:lnTo>
                  <a:lnTo>
                    <a:pt x="1115" y="1095"/>
                  </a:lnTo>
                  <a:lnTo>
                    <a:pt x="1111" y="1085"/>
                  </a:lnTo>
                  <a:lnTo>
                    <a:pt x="1107" y="1075"/>
                  </a:lnTo>
                  <a:lnTo>
                    <a:pt x="1105" y="1065"/>
                  </a:lnTo>
                  <a:lnTo>
                    <a:pt x="1107" y="1055"/>
                  </a:lnTo>
                  <a:lnTo>
                    <a:pt x="1111" y="1045"/>
                  </a:lnTo>
                  <a:lnTo>
                    <a:pt x="1119" y="1035"/>
                  </a:lnTo>
                  <a:lnTo>
                    <a:pt x="1119" y="1035"/>
                  </a:lnTo>
                  <a:lnTo>
                    <a:pt x="1127" y="1027"/>
                  </a:lnTo>
                  <a:lnTo>
                    <a:pt x="1131" y="1019"/>
                  </a:lnTo>
                  <a:lnTo>
                    <a:pt x="1133" y="1012"/>
                  </a:lnTo>
                  <a:lnTo>
                    <a:pt x="1133" y="1002"/>
                  </a:lnTo>
                  <a:lnTo>
                    <a:pt x="1131" y="996"/>
                  </a:lnTo>
                  <a:lnTo>
                    <a:pt x="1129" y="988"/>
                  </a:lnTo>
                  <a:lnTo>
                    <a:pt x="1119" y="972"/>
                  </a:lnTo>
                  <a:lnTo>
                    <a:pt x="1119" y="972"/>
                  </a:lnTo>
                  <a:lnTo>
                    <a:pt x="1093" y="934"/>
                  </a:lnTo>
                  <a:lnTo>
                    <a:pt x="1068" y="898"/>
                  </a:lnTo>
                  <a:lnTo>
                    <a:pt x="1068" y="898"/>
                  </a:lnTo>
                  <a:lnTo>
                    <a:pt x="1008" y="807"/>
                  </a:lnTo>
                  <a:lnTo>
                    <a:pt x="950" y="713"/>
                  </a:lnTo>
                  <a:lnTo>
                    <a:pt x="950" y="713"/>
                  </a:lnTo>
                  <a:lnTo>
                    <a:pt x="942" y="697"/>
                  </a:lnTo>
                  <a:lnTo>
                    <a:pt x="934" y="681"/>
                  </a:lnTo>
                  <a:lnTo>
                    <a:pt x="928" y="666"/>
                  </a:lnTo>
                  <a:lnTo>
                    <a:pt x="924" y="650"/>
                  </a:lnTo>
                  <a:lnTo>
                    <a:pt x="924" y="650"/>
                  </a:lnTo>
                  <a:lnTo>
                    <a:pt x="920" y="628"/>
                  </a:lnTo>
                  <a:lnTo>
                    <a:pt x="918" y="606"/>
                  </a:lnTo>
                  <a:lnTo>
                    <a:pt x="916" y="584"/>
                  </a:lnTo>
                  <a:lnTo>
                    <a:pt x="913" y="562"/>
                  </a:lnTo>
                  <a:lnTo>
                    <a:pt x="909" y="542"/>
                  </a:lnTo>
                  <a:lnTo>
                    <a:pt x="901" y="522"/>
                  </a:lnTo>
                  <a:lnTo>
                    <a:pt x="895" y="513"/>
                  </a:lnTo>
                  <a:lnTo>
                    <a:pt x="887" y="505"/>
                  </a:lnTo>
                  <a:lnTo>
                    <a:pt x="879" y="497"/>
                  </a:lnTo>
                  <a:lnTo>
                    <a:pt x="869" y="489"/>
                  </a:lnTo>
                  <a:lnTo>
                    <a:pt x="869" y="489"/>
                  </a:lnTo>
                  <a:lnTo>
                    <a:pt x="863" y="483"/>
                  </a:lnTo>
                  <a:lnTo>
                    <a:pt x="861" y="475"/>
                  </a:lnTo>
                  <a:lnTo>
                    <a:pt x="859" y="465"/>
                  </a:lnTo>
                  <a:lnTo>
                    <a:pt x="859" y="457"/>
                  </a:lnTo>
                  <a:lnTo>
                    <a:pt x="859" y="457"/>
                  </a:lnTo>
                  <a:lnTo>
                    <a:pt x="869" y="389"/>
                  </a:lnTo>
                  <a:lnTo>
                    <a:pt x="879" y="324"/>
                  </a:lnTo>
                  <a:lnTo>
                    <a:pt x="879" y="324"/>
                  </a:lnTo>
                  <a:lnTo>
                    <a:pt x="883" y="308"/>
                  </a:lnTo>
                  <a:lnTo>
                    <a:pt x="885" y="300"/>
                  </a:lnTo>
                  <a:lnTo>
                    <a:pt x="887" y="292"/>
                  </a:lnTo>
                  <a:lnTo>
                    <a:pt x="887" y="292"/>
                  </a:lnTo>
                  <a:lnTo>
                    <a:pt x="881" y="222"/>
                  </a:lnTo>
                  <a:lnTo>
                    <a:pt x="879" y="188"/>
                  </a:lnTo>
                  <a:lnTo>
                    <a:pt x="879" y="155"/>
                  </a:lnTo>
                  <a:lnTo>
                    <a:pt x="879" y="155"/>
                  </a:lnTo>
                  <a:lnTo>
                    <a:pt x="879" y="127"/>
                  </a:lnTo>
                  <a:lnTo>
                    <a:pt x="877" y="115"/>
                  </a:lnTo>
                  <a:lnTo>
                    <a:pt x="875" y="105"/>
                  </a:lnTo>
                  <a:lnTo>
                    <a:pt x="869" y="93"/>
                  </a:lnTo>
                  <a:lnTo>
                    <a:pt x="861" y="85"/>
                  </a:lnTo>
                  <a:lnTo>
                    <a:pt x="851" y="77"/>
                  </a:lnTo>
                  <a:lnTo>
                    <a:pt x="837" y="69"/>
                  </a:lnTo>
                  <a:lnTo>
                    <a:pt x="837" y="69"/>
                  </a:lnTo>
                  <a:lnTo>
                    <a:pt x="813" y="59"/>
                  </a:lnTo>
                  <a:lnTo>
                    <a:pt x="789" y="47"/>
                  </a:lnTo>
                  <a:lnTo>
                    <a:pt x="740" y="23"/>
                  </a:lnTo>
                  <a:lnTo>
                    <a:pt x="740" y="23"/>
                  </a:lnTo>
                  <a:lnTo>
                    <a:pt x="716" y="14"/>
                  </a:lnTo>
                  <a:lnTo>
                    <a:pt x="696" y="6"/>
                  </a:lnTo>
                  <a:lnTo>
                    <a:pt x="680" y="2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56" y="2"/>
                  </a:lnTo>
                  <a:lnTo>
                    <a:pt x="646" y="4"/>
                  </a:lnTo>
                  <a:lnTo>
                    <a:pt x="636" y="10"/>
                  </a:lnTo>
                  <a:lnTo>
                    <a:pt x="628" y="16"/>
                  </a:lnTo>
                  <a:lnTo>
                    <a:pt x="620" y="25"/>
                  </a:lnTo>
                  <a:lnTo>
                    <a:pt x="610" y="37"/>
                  </a:lnTo>
                  <a:lnTo>
                    <a:pt x="588" y="69"/>
                  </a:lnTo>
                  <a:lnTo>
                    <a:pt x="588" y="69"/>
                  </a:lnTo>
                  <a:lnTo>
                    <a:pt x="569" y="97"/>
                  </a:lnTo>
                  <a:lnTo>
                    <a:pt x="561" y="109"/>
                  </a:lnTo>
                  <a:lnTo>
                    <a:pt x="551" y="117"/>
                  </a:lnTo>
                  <a:lnTo>
                    <a:pt x="543" y="125"/>
                  </a:lnTo>
                  <a:lnTo>
                    <a:pt x="533" y="129"/>
                  </a:lnTo>
                  <a:lnTo>
                    <a:pt x="523" y="133"/>
                  </a:lnTo>
                  <a:lnTo>
                    <a:pt x="513" y="133"/>
                  </a:lnTo>
                  <a:lnTo>
                    <a:pt x="513" y="133"/>
                  </a:lnTo>
                  <a:lnTo>
                    <a:pt x="501" y="133"/>
                  </a:lnTo>
                  <a:lnTo>
                    <a:pt x="485" y="129"/>
                  </a:lnTo>
                  <a:lnTo>
                    <a:pt x="449" y="117"/>
                  </a:lnTo>
                  <a:lnTo>
                    <a:pt x="449" y="117"/>
                  </a:lnTo>
                  <a:lnTo>
                    <a:pt x="445" y="117"/>
                  </a:lnTo>
                  <a:lnTo>
                    <a:pt x="445" y="117"/>
                  </a:lnTo>
                  <a:lnTo>
                    <a:pt x="435" y="117"/>
                  </a:lnTo>
                  <a:lnTo>
                    <a:pt x="435" y="117"/>
                  </a:lnTo>
                  <a:lnTo>
                    <a:pt x="423" y="141"/>
                  </a:lnTo>
                  <a:lnTo>
                    <a:pt x="417" y="151"/>
                  </a:lnTo>
                  <a:lnTo>
                    <a:pt x="414" y="153"/>
                  </a:lnTo>
                  <a:lnTo>
                    <a:pt x="410" y="155"/>
                  </a:lnTo>
                  <a:lnTo>
                    <a:pt x="410" y="155"/>
                  </a:lnTo>
                  <a:lnTo>
                    <a:pt x="374" y="163"/>
                  </a:lnTo>
                  <a:lnTo>
                    <a:pt x="338" y="171"/>
                  </a:lnTo>
                  <a:lnTo>
                    <a:pt x="266" y="182"/>
                  </a:lnTo>
                  <a:lnTo>
                    <a:pt x="266" y="182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23" y="226"/>
                  </a:lnTo>
                  <a:lnTo>
                    <a:pt x="123" y="226"/>
                  </a:lnTo>
                  <a:lnTo>
                    <a:pt x="107" y="322"/>
                  </a:lnTo>
                  <a:lnTo>
                    <a:pt x="107" y="322"/>
                  </a:lnTo>
                  <a:lnTo>
                    <a:pt x="101" y="342"/>
                  </a:lnTo>
                  <a:lnTo>
                    <a:pt x="99" y="349"/>
                  </a:lnTo>
                  <a:lnTo>
                    <a:pt x="99" y="359"/>
                  </a:lnTo>
                  <a:lnTo>
                    <a:pt x="99" y="359"/>
                  </a:lnTo>
                  <a:lnTo>
                    <a:pt x="101" y="385"/>
                  </a:lnTo>
                  <a:lnTo>
                    <a:pt x="99" y="409"/>
                  </a:lnTo>
                  <a:lnTo>
                    <a:pt x="93" y="429"/>
                  </a:lnTo>
                  <a:lnTo>
                    <a:pt x="85" y="449"/>
                  </a:lnTo>
                  <a:lnTo>
                    <a:pt x="80" y="457"/>
                  </a:lnTo>
                  <a:lnTo>
                    <a:pt x="72" y="465"/>
                  </a:lnTo>
                  <a:lnTo>
                    <a:pt x="66" y="471"/>
                  </a:lnTo>
                  <a:lnTo>
                    <a:pt x="56" y="477"/>
                  </a:lnTo>
                  <a:lnTo>
                    <a:pt x="46" y="483"/>
                  </a:lnTo>
                  <a:lnTo>
                    <a:pt x="34" y="489"/>
                  </a:lnTo>
                  <a:lnTo>
                    <a:pt x="8" y="495"/>
                  </a:lnTo>
                  <a:lnTo>
                    <a:pt x="8" y="495"/>
                  </a:lnTo>
                  <a:lnTo>
                    <a:pt x="6" y="499"/>
                  </a:lnTo>
                  <a:lnTo>
                    <a:pt x="0" y="509"/>
                  </a:lnTo>
                  <a:lnTo>
                    <a:pt x="0" y="509"/>
                  </a:lnTo>
                  <a:lnTo>
                    <a:pt x="14" y="518"/>
                  </a:lnTo>
                  <a:lnTo>
                    <a:pt x="24" y="528"/>
                  </a:lnTo>
                  <a:lnTo>
                    <a:pt x="34" y="540"/>
                  </a:lnTo>
                  <a:lnTo>
                    <a:pt x="44" y="552"/>
                  </a:lnTo>
                  <a:lnTo>
                    <a:pt x="58" y="578"/>
                  </a:lnTo>
                  <a:lnTo>
                    <a:pt x="68" y="604"/>
                  </a:lnTo>
                  <a:lnTo>
                    <a:pt x="76" y="634"/>
                  </a:lnTo>
                  <a:lnTo>
                    <a:pt x="82" y="662"/>
                  </a:lnTo>
                  <a:lnTo>
                    <a:pt x="93" y="721"/>
                  </a:lnTo>
                  <a:lnTo>
                    <a:pt x="93" y="721"/>
                  </a:lnTo>
                  <a:lnTo>
                    <a:pt x="95" y="743"/>
                  </a:lnTo>
                  <a:lnTo>
                    <a:pt x="93" y="753"/>
                  </a:lnTo>
                  <a:lnTo>
                    <a:pt x="91" y="763"/>
                  </a:lnTo>
                  <a:lnTo>
                    <a:pt x="91" y="763"/>
                  </a:lnTo>
                  <a:lnTo>
                    <a:pt x="85" y="785"/>
                  </a:lnTo>
                  <a:lnTo>
                    <a:pt x="82" y="807"/>
                  </a:lnTo>
                  <a:lnTo>
                    <a:pt x="74" y="850"/>
                  </a:lnTo>
                  <a:lnTo>
                    <a:pt x="72" y="894"/>
                  </a:lnTo>
                  <a:lnTo>
                    <a:pt x="76" y="938"/>
                  </a:lnTo>
                  <a:lnTo>
                    <a:pt x="76" y="938"/>
                  </a:lnTo>
                  <a:lnTo>
                    <a:pt x="84" y="954"/>
                  </a:lnTo>
                  <a:lnTo>
                    <a:pt x="89" y="974"/>
                  </a:lnTo>
                  <a:lnTo>
                    <a:pt x="89" y="974"/>
                  </a:lnTo>
                  <a:lnTo>
                    <a:pt x="101" y="1012"/>
                  </a:lnTo>
                  <a:lnTo>
                    <a:pt x="101" y="10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8" name="Freeform 8"/>
            <p:cNvSpPr>
              <a:spLocks/>
            </p:cNvSpPr>
            <p:nvPr/>
          </p:nvSpPr>
          <p:spPr bwMode="auto">
            <a:xfrm>
              <a:off x="7282024" y="2530024"/>
              <a:ext cx="261948" cy="156763"/>
            </a:xfrm>
            <a:custGeom>
              <a:avLst/>
              <a:gdLst>
                <a:gd name="T0" fmla="*/ 70 w 1581"/>
                <a:gd name="T1" fmla="*/ 710 h 956"/>
                <a:gd name="T2" fmla="*/ 106 w 1581"/>
                <a:gd name="T3" fmla="*/ 744 h 956"/>
                <a:gd name="T4" fmla="*/ 175 w 1581"/>
                <a:gd name="T5" fmla="*/ 780 h 956"/>
                <a:gd name="T6" fmla="*/ 237 w 1581"/>
                <a:gd name="T7" fmla="*/ 811 h 956"/>
                <a:gd name="T8" fmla="*/ 279 w 1581"/>
                <a:gd name="T9" fmla="*/ 867 h 956"/>
                <a:gd name="T10" fmla="*/ 283 w 1581"/>
                <a:gd name="T11" fmla="*/ 905 h 956"/>
                <a:gd name="T12" fmla="*/ 298 w 1581"/>
                <a:gd name="T13" fmla="*/ 923 h 956"/>
                <a:gd name="T14" fmla="*/ 340 w 1581"/>
                <a:gd name="T15" fmla="*/ 939 h 956"/>
                <a:gd name="T16" fmla="*/ 499 w 1581"/>
                <a:gd name="T17" fmla="*/ 956 h 956"/>
                <a:gd name="T18" fmla="*/ 527 w 1581"/>
                <a:gd name="T19" fmla="*/ 951 h 956"/>
                <a:gd name="T20" fmla="*/ 547 w 1581"/>
                <a:gd name="T21" fmla="*/ 923 h 956"/>
                <a:gd name="T22" fmla="*/ 571 w 1581"/>
                <a:gd name="T23" fmla="*/ 885 h 956"/>
                <a:gd name="T24" fmla="*/ 623 w 1581"/>
                <a:gd name="T25" fmla="*/ 865 h 956"/>
                <a:gd name="T26" fmla="*/ 640 w 1581"/>
                <a:gd name="T27" fmla="*/ 863 h 956"/>
                <a:gd name="T28" fmla="*/ 680 w 1581"/>
                <a:gd name="T29" fmla="*/ 861 h 956"/>
                <a:gd name="T30" fmla="*/ 706 w 1581"/>
                <a:gd name="T31" fmla="*/ 833 h 956"/>
                <a:gd name="T32" fmla="*/ 788 w 1581"/>
                <a:gd name="T33" fmla="*/ 797 h 956"/>
                <a:gd name="T34" fmla="*/ 953 w 1581"/>
                <a:gd name="T35" fmla="*/ 742 h 956"/>
                <a:gd name="T36" fmla="*/ 1112 w 1581"/>
                <a:gd name="T37" fmla="*/ 696 h 956"/>
                <a:gd name="T38" fmla="*/ 1141 w 1581"/>
                <a:gd name="T39" fmla="*/ 670 h 956"/>
                <a:gd name="T40" fmla="*/ 1279 w 1581"/>
                <a:gd name="T41" fmla="*/ 632 h 956"/>
                <a:gd name="T42" fmla="*/ 1332 w 1581"/>
                <a:gd name="T43" fmla="*/ 619 h 956"/>
                <a:gd name="T44" fmla="*/ 1473 w 1581"/>
                <a:gd name="T45" fmla="*/ 487 h 956"/>
                <a:gd name="T46" fmla="*/ 1575 w 1581"/>
                <a:gd name="T47" fmla="*/ 382 h 956"/>
                <a:gd name="T48" fmla="*/ 1581 w 1581"/>
                <a:gd name="T49" fmla="*/ 340 h 956"/>
                <a:gd name="T50" fmla="*/ 1549 w 1581"/>
                <a:gd name="T51" fmla="*/ 306 h 956"/>
                <a:gd name="T52" fmla="*/ 1525 w 1581"/>
                <a:gd name="T53" fmla="*/ 245 h 956"/>
                <a:gd name="T54" fmla="*/ 1509 w 1581"/>
                <a:gd name="T55" fmla="*/ 207 h 956"/>
                <a:gd name="T56" fmla="*/ 1473 w 1581"/>
                <a:gd name="T57" fmla="*/ 141 h 956"/>
                <a:gd name="T58" fmla="*/ 1479 w 1581"/>
                <a:gd name="T59" fmla="*/ 94 h 956"/>
                <a:gd name="T60" fmla="*/ 1549 w 1581"/>
                <a:gd name="T61" fmla="*/ 20 h 956"/>
                <a:gd name="T62" fmla="*/ 1364 w 1581"/>
                <a:gd name="T63" fmla="*/ 38 h 956"/>
                <a:gd name="T64" fmla="*/ 799 w 1581"/>
                <a:gd name="T65" fmla="*/ 56 h 956"/>
                <a:gd name="T66" fmla="*/ 766 w 1581"/>
                <a:gd name="T67" fmla="*/ 56 h 956"/>
                <a:gd name="T68" fmla="*/ 567 w 1581"/>
                <a:gd name="T69" fmla="*/ 32 h 956"/>
                <a:gd name="T70" fmla="*/ 277 w 1581"/>
                <a:gd name="T71" fmla="*/ 0 h 956"/>
                <a:gd name="T72" fmla="*/ 253 w 1581"/>
                <a:gd name="T73" fmla="*/ 4 h 956"/>
                <a:gd name="T74" fmla="*/ 229 w 1581"/>
                <a:gd name="T75" fmla="*/ 30 h 956"/>
                <a:gd name="T76" fmla="*/ 177 w 1581"/>
                <a:gd name="T77" fmla="*/ 66 h 956"/>
                <a:gd name="T78" fmla="*/ 110 w 1581"/>
                <a:gd name="T79" fmla="*/ 80 h 956"/>
                <a:gd name="T80" fmla="*/ 108 w 1581"/>
                <a:gd name="T81" fmla="*/ 125 h 956"/>
                <a:gd name="T82" fmla="*/ 90 w 1581"/>
                <a:gd name="T83" fmla="*/ 171 h 956"/>
                <a:gd name="T84" fmla="*/ 78 w 1581"/>
                <a:gd name="T85" fmla="*/ 217 h 956"/>
                <a:gd name="T86" fmla="*/ 114 w 1581"/>
                <a:gd name="T87" fmla="*/ 281 h 956"/>
                <a:gd name="T88" fmla="*/ 159 w 1581"/>
                <a:gd name="T89" fmla="*/ 316 h 956"/>
                <a:gd name="T90" fmla="*/ 193 w 1581"/>
                <a:gd name="T91" fmla="*/ 320 h 956"/>
                <a:gd name="T92" fmla="*/ 207 w 1581"/>
                <a:gd name="T93" fmla="*/ 322 h 956"/>
                <a:gd name="T94" fmla="*/ 241 w 1581"/>
                <a:gd name="T95" fmla="*/ 366 h 956"/>
                <a:gd name="T96" fmla="*/ 247 w 1581"/>
                <a:gd name="T97" fmla="*/ 386 h 956"/>
                <a:gd name="T98" fmla="*/ 237 w 1581"/>
                <a:gd name="T99" fmla="*/ 414 h 956"/>
                <a:gd name="T100" fmla="*/ 209 w 1581"/>
                <a:gd name="T101" fmla="*/ 434 h 956"/>
                <a:gd name="T102" fmla="*/ 165 w 1581"/>
                <a:gd name="T103" fmla="*/ 456 h 956"/>
                <a:gd name="T104" fmla="*/ 102 w 1581"/>
                <a:gd name="T105" fmla="*/ 499 h 956"/>
                <a:gd name="T106" fmla="*/ 34 w 1581"/>
                <a:gd name="T107" fmla="*/ 569 h 956"/>
                <a:gd name="T108" fmla="*/ 4 w 1581"/>
                <a:gd name="T109" fmla="*/ 601 h 956"/>
                <a:gd name="T110" fmla="*/ 18 w 1581"/>
                <a:gd name="T111" fmla="*/ 617 h 956"/>
                <a:gd name="T112" fmla="*/ 46 w 1581"/>
                <a:gd name="T113" fmla="*/ 632 h 956"/>
                <a:gd name="T114" fmla="*/ 66 w 1581"/>
                <a:gd name="T115" fmla="*/ 676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81" h="956">
                  <a:moveTo>
                    <a:pt x="68" y="688"/>
                  </a:moveTo>
                  <a:lnTo>
                    <a:pt x="68" y="688"/>
                  </a:lnTo>
                  <a:lnTo>
                    <a:pt x="68" y="702"/>
                  </a:lnTo>
                  <a:lnTo>
                    <a:pt x="70" y="710"/>
                  </a:lnTo>
                  <a:lnTo>
                    <a:pt x="74" y="716"/>
                  </a:lnTo>
                  <a:lnTo>
                    <a:pt x="78" y="722"/>
                  </a:lnTo>
                  <a:lnTo>
                    <a:pt x="86" y="730"/>
                  </a:lnTo>
                  <a:lnTo>
                    <a:pt x="106" y="744"/>
                  </a:lnTo>
                  <a:lnTo>
                    <a:pt x="106" y="744"/>
                  </a:lnTo>
                  <a:lnTo>
                    <a:pt x="143" y="764"/>
                  </a:lnTo>
                  <a:lnTo>
                    <a:pt x="175" y="780"/>
                  </a:lnTo>
                  <a:lnTo>
                    <a:pt x="175" y="780"/>
                  </a:lnTo>
                  <a:lnTo>
                    <a:pt x="189" y="786"/>
                  </a:lnTo>
                  <a:lnTo>
                    <a:pt x="189" y="786"/>
                  </a:lnTo>
                  <a:lnTo>
                    <a:pt x="221" y="801"/>
                  </a:lnTo>
                  <a:lnTo>
                    <a:pt x="237" y="811"/>
                  </a:lnTo>
                  <a:lnTo>
                    <a:pt x="251" y="823"/>
                  </a:lnTo>
                  <a:lnTo>
                    <a:pt x="263" y="839"/>
                  </a:lnTo>
                  <a:lnTo>
                    <a:pt x="275" y="857"/>
                  </a:lnTo>
                  <a:lnTo>
                    <a:pt x="279" y="867"/>
                  </a:lnTo>
                  <a:lnTo>
                    <a:pt x="281" y="879"/>
                  </a:lnTo>
                  <a:lnTo>
                    <a:pt x="283" y="891"/>
                  </a:lnTo>
                  <a:lnTo>
                    <a:pt x="283" y="905"/>
                  </a:lnTo>
                  <a:lnTo>
                    <a:pt x="283" y="905"/>
                  </a:lnTo>
                  <a:lnTo>
                    <a:pt x="287" y="907"/>
                  </a:lnTo>
                  <a:lnTo>
                    <a:pt x="287" y="907"/>
                  </a:lnTo>
                  <a:lnTo>
                    <a:pt x="298" y="923"/>
                  </a:lnTo>
                  <a:lnTo>
                    <a:pt x="298" y="923"/>
                  </a:lnTo>
                  <a:lnTo>
                    <a:pt x="302" y="929"/>
                  </a:lnTo>
                  <a:lnTo>
                    <a:pt x="302" y="929"/>
                  </a:lnTo>
                  <a:lnTo>
                    <a:pt x="320" y="935"/>
                  </a:lnTo>
                  <a:lnTo>
                    <a:pt x="340" y="939"/>
                  </a:lnTo>
                  <a:lnTo>
                    <a:pt x="340" y="939"/>
                  </a:lnTo>
                  <a:lnTo>
                    <a:pt x="481" y="956"/>
                  </a:lnTo>
                  <a:lnTo>
                    <a:pt x="481" y="956"/>
                  </a:lnTo>
                  <a:lnTo>
                    <a:pt x="499" y="956"/>
                  </a:lnTo>
                  <a:lnTo>
                    <a:pt x="499" y="956"/>
                  </a:lnTo>
                  <a:lnTo>
                    <a:pt x="513" y="956"/>
                  </a:lnTo>
                  <a:lnTo>
                    <a:pt x="521" y="953"/>
                  </a:lnTo>
                  <a:lnTo>
                    <a:pt x="527" y="951"/>
                  </a:lnTo>
                  <a:lnTo>
                    <a:pt x="533" y="945"/>
                  </a:lnTo>
                  <a:lnTo>
                    <a:pt x="537" y="939"/>
                  </a:lnTo>
                  <a:lnTo>
                    <a:pt x="543" y="933"/>
                  </a:lnTo>
                  <a:lnTo>
                    <a:pt x="547" y="923"/>
                  </a:lnTo>
                  <a:lnTo>
                    <a:pt x="547" y="923"/>
                  </a:lnTo>
                  <a:lnTo>
                    <a:pt x="553" y="907"/>
                  </a:lnTo>
                  <a:lnTo>
                    <a:pt x="561" y="895"/>
                  </a:lnTo>
                  <a:lnTo>
                    <a:pt x="571" y="885"/>
                  </a:lnTo>
                  <a:lnTo>
                    <a:pt x="581" y="877"/>
                  </a:lnTo>
                  <a:lnTo>
                    <a:pt x="595" y="871"/>
                  </a:lnTo>
                  <a:lnTo>
                    <a:pt x="609" y="867"/>
                  </a:lnTo>
                  <a:lnTo>
                    <a:pt x="623" y="865"/>
                  </a:lnTo>
                  <a:lnTo>
                    <a:pt x="638" y="863"/>
                  </a:lnTo>
                  <a:lnTo>
                    <a:pt x="638" y="863"/>
                  </a:lnTo>
                  <a:lnTo>
                    <a:pt x="640" y="863"/>
                  </a:lnTo>
                  <a:lnTo>
                    <a:pt x="640" y="863"/>
                  </a:lnTo>
                  <a:lnTo>
                    <a:pt x="652" y="863"/>
                  </a:lnTo>
                  <a:lnTo>
                    <a:pt x="652" y="863"/>
                  </a:lnTo>
                  <a:lnTo>
                    <a:pt x="672" y="863"/>
                  </a:lnTo>
                  <a:lnTo>
                    <a:pt x="680" y="861"/>
                  </a:lnTo>
                  <a:lnTo>
                    <a:pt x="684" y="857"/>
                  </a:lnTo>
                  <a:lnTo>
                    <a:pt x="684" y="857"/>
                  </a:lnTo>
                  <a:lnTo>
                    <a:pt x="694" y="843"/>
                  </a:lnTo>
                  <a:lnTo>
                    <a:pt x="706" y="833"/>
                  </a:lnTo>
                  <a:lnTo>
                    <a:pt x="718" y="823"/>
                  </a:lnTo>
                  <a:lnTo>
                    <a:pt x="730" y="817"/>
                  </a:lnTo>
                  <a:lnTo>
                    <a:pt x="758" y="807"/>
                  </a:lnTo>
                  <a:lnTo>
                    <a:pt x="788" y="797"/>
                  </a:lnTo>
                  <a:lnTo>
                    <a:pt x="788" y="797"/>
                  </a:lnTo>
                  <a:lnTo>
                    <a:pt x="843" y="780"/>
                  </a:lnTo>
                  <a:lnTo>
                    <a:pt x="899" y="762"/>
                  </a:lnTo>
                  <a:lnTo>
                    <a:pt x="953" y="742"/>
                  </a:lnTo>
                  <a:lnTo>
                    <a:pt x="1008" y="724"/>
                  </a:lnTo>
                  <a:lnTo>
                    <a:pt x="1008" y="724"/>
                  </a:lnTo>
                  <a:lnTo>
                    <a:pt x="1060" y="708"/>
                  </a:lnTo>
                  <a:lnTo>
                    <a:pt x="1112" y="696"/>
                  </a:lnTo>
                  <a:lnTo>
                    <a:pt x="1112" y="696"/>
                  </a:lnTo>
                  <a:lnTo>
                    <a:pt x="1122" y="684"/>
                  </a:lnTo>
                  <a:lnTo>
                    <a:pt x="1131" y="676"/>
                  </a:lnTo>
                  <a:lnTo>
                    <a:pt x="1141" y="670"/>
                  </a:lnTo>
                  <a:lnTo>
                    <a:pt x="1153" y="664"/>
                  </a:lnTo>
                  <a:lnTo>
                    <a:pt x="1153" y="664"/>
                  </a:lnTo>
                  <a:lnTo>
                    <a:pt x="1215" y="648"/>
                  </a:lnTo>
                  <a:lnTo>
                    <a:pt x="1279" y="632"/>
                  </a:lnTo>
                  <a:lnTo>
                    <a:pt x="1279" y="632"/>
                  </a:lnTo>
                  <a:lnTo>
                    <a:pt x="1330" y="621"/>
                  </a:lnTo>
                  <a:lnTo>
                    <a:pt x="1330" y="621"/>
                  </a:lnTo>
                  <a:lnTo>
                    <a:pt x="1332" y="619"/>
                  </a:lnTo>
                  <a:lnTo>
                    <a:pt x="1332" y="619"/>
                  </a:lnTo>
                  <a:lnTo>
                    <a:pt x="1376" y="577"/>
                  </a:lnTo>
                  <a:lnTo>
                    <a:pt x="1376" y="577"/>
                  </a:lnTo>
                  <a:lnTo>
                    <a:pt x="1473" y="487"/>
                  </a:lnTo>
                  <a:lnTo>
                    <a:pt x="1569" y="394"/>
                  </a:lnTo>
                  <a:lnTo>
                    <a:pt x="1569" y="394"/>
                  </a:lnTo>
                  <a:lnTo>
                    <a:pt x="1571" y="390"/>
                  </a:lnTo>
                  <a:lnTo>
                    <a:pt x="1575" y="382"/>
                  </a:lnTo>
                  <a:lnTo>
                    <a:pt x="1577" y="370"/>
                  </a:lnTo>
                  <a:lnTo>
                    <a:pt x="1581" y="350"/>
                  </a:lnTo>
                  <a:lnTo>
                    <a:pt x="1581" y="350"/>
                  </a:lnTo>
                  <a:lnTo>
                    <a:pt x="1581" y="340"/>
                  </a:lnTo>
                  <a:lnTo>
                    <a:pt x="1581" y="340"/>
                  </a:lnTo>
                  <a:lnTo>
                    <a:pt x="1569" y="330"/>
                  </a:lnTo>
                  <a:lnTo>
                    <a:pt x="1557" y="318"/>
                  </a:lnTo>
                  <a:lnTo>
                    <a:pt x="1549" y="306"/>
                  </a:lnTo>
                  <a:lnTo>
                    <a:pt x="1543" y="294"/>
                  </a:lnTo>
                  <a:lnTo>
                    <a:pt x="1533" y="271"/>
                  </a:lnTo>
                  <a:lnTo>
                    <a:pt x="1525" y="245"/>
                  </a:lnTo>
                  <a:lnTo>
                    <a:pt x="1525" y="245"/>
                  </a:lnTo>
                  <a:lnTo>
                    <a:pt x="1523" y="237"/>
                  </a:lnTo>
                  <a:lnTo>
                    <a:pt x="1523" y="237"/>
                  </a:lnTo>
                  <a:lnTo>
                    <a:pt x="1517" y="223"/>
                  </a:lnTo>
                  <a:lnTo>
                    <a:pt x="1509" y="207"/>
                  </a:lnTo>
                  <a:lnTo>
                    <a:pt x="1491" y="175"/>
                  </a:lnTo>
                  <a:lnTo>
                    <a:pt x="1491" y="175"/>
                  </a:lnTo>
                  <a:lnTo>
                    <a:pt x="1473" y="141"/>
                  </a:lnTo>
                  <a:lnTo>
                    <a:pt x="1473" y="141"/>
                  </a:lnTo>
                  <a:lnTo>
                    <a:pt x="1469" y="129"/>
                  </a:lnTo>
                  <a:lnTo>
                    <a:pt x="1469" y="118"/>
                  </a:lnTo>
                  <a:lnTo>
                    <a:pt x="1473" y="106"/>
                  </a:lnTo>
                  <a:lnTo>
                    <a:pt x="1479" y="94"/>
                  </a:lnTo>
                  <a:lnTo>
                    <a:pt x="1479" y="94"/>
                  </a:lnTo>
                  <a:lnTo>
                    <a:pt x="1507" y="64"/>
                  </a:lnTo>
                  <a:lnTo>
                    <a:pt x="1507" y="64"/>
                  </a:lnTo>
                  <a:lnTo>
                    <a:pt x="1549" y="20"/>
                  </a:lnTo>
                  <a:lnTo>
                    <a:pt x="1549" y="20"/>
                  </a:lnTo>
                  <a:lnTo>
                    <a:pt x="1456" y="30"/>
                  </a:lnTo>
                  <a:lnTo>
                    <a:pt x="1410" y="34"/>
                  </a:lnTo>
                  <a:lnTo>
                    <a:pt x="1364" y="38"/>
                  </a:lnTo>
                  <a:lnTo>
                    <a:pt x="1364" y="38"/>
                  </a:lnTo>
                  <a:lnTo>
                    <a:pt x="1082" y="50"/>
                  </a:lnTo>
                  <a:lnTo>
                    <a:pt x="941" y="54"/>
                  </a:lnTo>
                  <a:lnTo>
                    <a:pt x="799" y="56"/>
                  </a:lnTo>
                  <a:lnTo>
                    <a:pt x="799" y="56"/>
                  </a:lnTo>
                  <a:lnTo>
                    <a:pt x="793" y="56"/>
                  </a:lnTo>
                  <a:lnTo>
                    <a:pt x="793" y="56"/>
                  </a:lnTo>
                  <a:lnTo>
                    <a:pt x="766" y="56"/>
                  </a:lnTo>
                  <a:lnTo>
                    <a:pt x="736" y="54"/>
                  </a:lnTo>
                  <a:lnTo>
                    <a:pt x="680" y="48"/>
                  </a:lnTo>
                  <a:lnTo>
                    <a:pt x="623" y="40"/>
                  </a:lnTo>
                  <a:lnTo>
                    <a:pt x="567" y="32"/>
                  </a:lnTo>
                  <a:lnTo>
                    <a:pt x="567" y="32"/>
                  </a:lnTo>
                  <a:lnTo>
                    <a:pt x="422" y="16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65" y="2"/>
                  </a:lnTo>
                  <a:lnTo>
                    <a:pt x="253" y="4"/>
                  </a:lnTo>
                  <a:lnTo>
                    <a:pt x="245" y="10"/>
                  </a:lnTo>
                  <a:lnTo>
                    <a:pt x="239" y="16"/>
                  </a:lnTo>
                  <a:lnTo>
                    <a:pt x="239" y="16"/>
                  </a:lnTo>
                  <a:lnTo>
                    <a:pt x="229" y="30"/>
                  </a:lnTo>
                  <a:lnTo>
                    <a:pt x="217" y="42"/>
                  </a:lnTo>
                  <a:lnTo>
                    <a:pt x="205" y="52"/>
                  </a:lnTo>
                  <a:lnTo>
                    <a:pt x="191" y="60"/>
                  </a:lnTo>
                  <a:lnTo>
                    <a:pt x="177" y="66"/>
                  </a:lnTo>
                  <a:lnTo>
                    <a:pt x="163" y="70"/>
                  </a:lnTo>
                  <a:lnTo>
                    <a:pt x="131" y="78"/>
                  </a:lnTo>
                  <a:lnTo>
                    <a:pt x="131" y="78"/>
                  </a:lnTo>
                  <a:lnTo>
                    <a:pt x="110" y="80"/>
                  </a:lnTo>
                  <a:lnTo>
                    <a:pt x="110" y="80"/>
                  </a:lnTo>
                  <a:lnTo>
                    <a:pt x="112" y="96"/>
                  </a:lnTo>
                  <a:lnTo>
                    <a:pt x="112" y="110"/>
                  </a:lnTo>
                  <a:lnTo>
                    <a:pt x="108" y="125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80" y="193"/>
                  </a:lnTo>
                  <a:lnTo>
                    <a:pt x="80" y="193"/>
                  </a:lnTo>
                  <a:lnTo>
                    <a:pt x="78" y="205"/>
                  </a:lnTo>
                  <a:lnTo>
                    <a:pt x="78" y="217"/>
                  </a:lnTo>
                  <a:lnTo>
                    <a:pt x="82" y="229"/>
                  </a:lnTo>
                  <a:lnTo>
                    <a:pt x="90" y="247"/>
                  </a:lnTo>
                  <a:lnTo>
                    <a:pt x="90" y="247"/>
                  </a:lnTo>
                  <a:lnTo>
                    <a:pt x="114" y="281"/>
                  </a:lnTo>
                  <a:lnTo>
                    <a:pt x="124" y="292"/>
                  </a:lnTo>
                  <a:lnTo>
                    <a:pt x="135" y="302"/>
                  </a:lnTo>
                  <a:lnTo>
                    <a:pt x="147" y="310"/>
                  </a:lnTo>
                  <a:lnTo>
                    <a:pt x="159" y="316"/>
                  </a:lnTo>
                  <a:lnTo>
                    <a:pt x="173" y="320"/>
                  </a:lnTo>
                  <a:lnTo>
                    <a:pt x="189" y="320"/>
                  </a:lnTo>
                  <a:lnTo>
                    <a:pt x="189" y="320"/>
                  </a:lnTo>
                  <a:lnTo>
                    <a:pt x="193" y="320"/>
                  </a:lnTo>
                  <a:lnTo>
                    <a:pt x="193" y="320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207" y="322"/>
                  </a:lnTo>
                  <a:lnTo>
                    <a:pt x="217" y="328"/>
                  </a:lnTo>
                  <a:lnTo>
                    <a:pt x="225" y="336"/>
                  </a:lnTo>
                  <a:lnTo>
                    <a:pt x="233" y="346"/>
                  </a:lnTo>
                  <a:lnTo>
                    <a:pt x="241" y="366"/>
                  </a:lnTo>
                  <a:lnTo>
                    <a:pt x="243" y="372"/>
                  </a:lnTo>
                  <a:lnTo>
                    <a:pt x="243" y="372"/>
                  </a:lnTo>
                  <a:lnTo>
                    <a:pt x="245" y="380"/>
                  </a:lnTo>
                  <a:lnTo>
                    <a:pt x="247" y="386"/>
                  </a:lnTo>
                  <a:lnTo>
                    <a:pt x="245" y="394"/>
                  </a:lnTo>
                  <a:lnTo>
                    <a:pt x="243" y="402"/>
                  </a:lnTo>
                  <a:lnTo>
                    <a:pt x="241" y="408"/>
                  </a:lnTo>
                  <a:lnTo>
                    <a:pt x="237" y="414"/>
                  </a:lnTo>
                  <a:lnTo>
                    <a:pt x="231" y="420"/>
                  </a:lnTo>
                  <a:lnTo>
                    <a:pt x="225" y="424"/>
                  </a:lnTo>
                  <a:lnTo>
                    <a:pt x="225" y="424"/>
                  </a:lnTo>
                  <a:lnTo>
                    <a:pt x="209" y="434"/>
                  </a:lnTo>
                  <a:lnTo>
                    <a:pt x="209" y="434"/>
                  </a:lnTo>
                  <a:lnTo>
                    <a:pt x="187" y="446"/>
                  </a:lnTo>
                  <a:lnTo>
                    <a:pt x="165" y="456"/>
                  </a:lnTo>
                  <a:lnTo>
                    <a:pt x="165" y="456"/>
                  </a:lnTo>
                  <a:lnTo>
                    <a:pt x="153" y="461"/>
                  </a:lnTo>
                  <a:lnTo>
                    <a:pt x="141" y="467"/>
                  </a:lnTo>
                  <a:lnTo>
                    <a:pt x="122" y="481"/>
                  </a:lnTo>
                  <a:lnTo>
                    <a:pt x="102" y="499"/>
                  </a:lnTo>
                  <a:lnTo>
                    <a:pt x="84" y="519"/>
                  </a:lnTo>
                  <a:lnTo>
                    <a:pt x="84" y="519"/>
                  </a:lnTo>
                  <a:lnTo>
                    <a:pt x="52" y="553"/>
                  </a:lnTo>
                  <a:lnTo>
                    <a:pt x="34" y="569"/>
                  </a:lnTo>
                  <a:lnTo>
                    <a:pt x="14" y="583"/>
                  </a:lnTo>
                  <a:lnTo>
                    <a:pt x="14" y="583"/>
                  </a:lnTo>
                  <a:lnTo>
                    <a:pt x="8" y="589"/>
                  </a:lnTo>
                  <a:lnTo>
                    <a:pt x="4" y="601"/>
                  </a:lnTo>
                  <a:lnTo>
                    <a:pt x="4" y="601"/>
                  </a:lnTo>
                  <a:lnTo>
                    <a:pt x="0" y="613"/>
                  </a:lnTo>
                  <a:lnTo>
                    <a:pt x="0" y="613"/>
                  </a:lnTo>
                  <a:lnTo>
                    <a:pt x="18" y="617"/>
                  </a:lnTo>
                  <a:lnTo>
                    <a:pt x="26" y="621"/>
                  </a:lnTo>
                  <a:lnTo>
                    <a:pt x="36" y="624"/>
                  </a:lnTo>
                  <a:lnTo>
                    <a:pt x="36" y="624"/>
                  </a:lnTo>
                  <a:lnTo>
                    <a:pt x="46" y="632"/>
                  </a:lnTo>
                  <a:lnTo>
                    <a:pt x="56" y="644"/>
                  </a:lnTo>
                  <a:lnTo>
                    <a:pt x="62" y="654"/>
                  </a:lnTo>
                  <a:lnTo>
                    <a:pt x="64" y="664"/>
                  </a:lnTo>
                  <a:lnTo>
                    <a:pt x="66" y="676"/>
                  </a:lnTo>
                  <a:lnTo>
                    <a:pt x="68" y="688"/>
                  </a:lnTo>
                  <a:lnTo>
                    <a:pt x="68" y="6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9" name="Freeform 9"/>
            <p:cNvSpPr>
              <a:spLocks/>
            </p:cNvSpPr>
            <p:nvPr/>
          </p:nvSpPr>
          <p:spPr bwMode="auto">
            <a:xfrm>
              <a:off x="6904263" y="2514118"/>
              <a:ext cx="208100" cy="221698"/>
            </a:xfrm>
            <a:custGeom>
              <a:avLst/>
              <a:gdLst>
                <a:gd name="T0" fmla="*/ 1048 w 1256"/>
                <a:gd name="T1" fmla="*/ 996 h 1352"/>
                <a:gd name="T2" fmla="*/ 1153 w 1256"/>
                <a:gd name="T3" fmla="*/ 914 h 1352"/>
                <a:gd name="T4" fmla="*/ 1056 w 1256"/>
                <a:gd name="T5" fmla="*/ 807 h 1352"/>
                <a:gd name="T6" fmla="*/ 1125 w 1256"/>
                <a:gd name="T7" fmla="*/ 795 h 1352"/>
                <a:gd name="T8" fmla="*/ 1179 w 1256"/>
                <a:gd name="T9" fmla="*/ 763 h 1352"/>
                <a:gd name="T10" fmla="*/ 1201 w 1256"/>
                <a:gd name="T11" fmla="*/ 714 h 1352"/>
                <a:gd name="T12" fmla="*/ 1215 w 1256"/>
                <a:gd name="T13" fmla="*/ 616 h 1352"/>
                <a:gd name="T14" fmla="*/ 1233 w 1256"/>
                <a:gd name="T15" fmla="*/ 539 h 1352"/>
                <a:gd name="T16" fmla="*/ 1252 w 1256"/>
                <a:gd name="T17" fmla="*/ 507 h 1352"/>
                <a:gd name="T18" fmla="*/ 1256 w 1256"/>
                <a:gd name="T19" fmla="*/ 475 h 1352"/>
                <a:gd name="T20" fmla="*/ 1245 w 1256"/>
                <a:gd name="T21" fmla="*/ 453 h 1352"/>
                <a:gd name="T22" fmla="*/ 1213 w 1256"/>
                <a:gd name="T23" fmla="*/ 401 h 1352"/>
                <a:gd name="T24" fmla="*/ 1211 w 1256"/>
                <a:gd name="T25" fmla="*/ 372 h 1352"/>
                <a:gd name="T26" fmla="*/ 1209 w 1256"/>
                <a:gd name="T27" fmla="*/ 326 h 1352"/>
                <a:gd name="T28" fmla="*/ 1181 w 1256"/>
                <a:gd name="T29" fmla="*/ 286 h 1352"/>
                <a:gd name="T30" fmla="*/ 1177 w 1256"/>
                <a:gd name="T31" fmla="*/ 240 h 1352"/>
                <a:gd name="T32" fmla="*/ 1181 w 1256"/>
                <a:gd name="T33" fmla="*/ 232 h 1352"/>
                <a:gd name="T34" fmla="*/ 1207 w 1256"/>
                <a:gd name="T35" fmla="*/ 209 h 1352"/>
                <a:gd name="T36" fmla="*/ 1227 w 1256"/>
                <a:gd name="T37" fmla="*/ 191 h 1352"/>
                <a:gd name="T38" fmla="*/ 1225 w 1256"/>
                <a:gd name="T39" fmla="*/ 139 h 1352"/>
                <a:gd name="T40" fmla="*/ 1199 w 1256"/>
                <a:gd name="T41" fmla="*/ 2 h 1352"/>
                <a:gd name="T42" fmla="*/ 1189 w 1256"/>
                <a:gd name="T43" fmla="*/ 0 h 1352"/>
                <a:gd name="T44" fmla="*/ 1139 w 1256"/>
                <a:gd name="T45" fmla="*/ 26 h 1352"/>
                <a:gd name="T46" fmla="*/ 1078 w 1256"/>
                <a:gd name="T47" fmla="*/ 81 h 1352"/>
                <a:gd name="T48" fmla="*/ 1012 w 1256"/>
                <a:gd name="T49" fmla="*/ 151 h 1352"/>
                <a:gd name="T50" fmla="*/ 901 w 1256"/>
                <a:gd name="T51" fmla="*/ 205 h 1352"/>
                <a:gd name="T52" fmla="*/ 793 w 1256"/>
                <a:gd name="T53" fmla="*/ 224 h 1352"/>
                <a:gd name="T54" fmla="*/ 714 w 1256"/>
                <a:gd name="T55" fmla="*/ 250 h 1352"/>
                <a:gd name="T56" fmla="*/ 602 w 1256"/>
                <a:gd name="T57" fmla="*/ 286 h 1352"/>
                <a:gd name="T58" fmla="*/ 423 w 1256"/>
                <a:gd name="T59" fmla="*/ 334 h 1352"/>
                <a:gd name="T60" fmla="*/ 127 w 1256"/>
                <a:gd name="T61" fmla="*/ 433 h 1352"/>
                <a:gd name="T62" fmla="*/ 87 w 1256"/>
                <a:gd name="T63" fmla="*/ 471 h 1352"/>
                <a:gd name="T64" fmla="*/ 83 w 1256"/>
                <a:gd name="T65" fmla="*/ 533 h 1352"/>
                <a:gd name="T66" fmla="*/ 153 w 1256"/>
                <a:gd name="T67" fmla="*/ 863 h 1352"/>
                <a:gd name="T68" fmla="*/ 153 w 1256"/>
                <a:gd name="T69" fmla="*/ 916 h 1352"/>
                <a:gd name="T70" fmla="*/ 101 w 1256"/>
                <a:gd name="T71" fmla="*/ 1032 h 1352"/>
                <a:gd name="T72" fmla="*/ 32 w 1256"/>
                <a:gd name="T73" fmla="*/ 1121 h 1352"/>
                <a:gd name="T74" fmla="*/ 8 w 1256"/>
                <a:gd name="T75" fmla="*/ 1147 h 1352"/>
                <a:gd name="T76" fmla="*/ 0 w 1256"/>
                <a:gd name="T77" fmla="*/ 1183 h 1352"/>
                <a:gd name="T78" fmla="*/ 6 w 1256"/>
                <a:gd name="T79" fmla="*/ 1203 h 1352"/>
                <a:gd name="T80" fmla="*/ 183 w 1256"/>
                <a:gd name="T81" fmla="*/ 1352 h 1352"/>
                <a:gd name="T82" fmla="*/ 221 w 1256"/>
                <a:gd name="T83" fmla="*/ 1336 h 1352"/>
                <a:gd name="T84" fmla="*/ 249 w 1256"/>
                <a:gd name="T85" fmla="*/ 1324 h 1352"/>
                <a:gd name="T86" fmla="*/ 270 w 1256"/>
                <a:gd name="T87" fmla="*/ 1280 h 1352"/>
                <a:gd name="T88" fmla="*/ 318 w 1256"/>
                <a:gd name="T89" fmla="*/ 1211 h 1352"/>
                <a:gd name="T90" fmla="*/ 340 w 1256"/>
                <a:gd name="T91" fmla="*/ 1187 h 1352"/>
                <a:gd name="T92" fmla="*/ 382 w 1256"/>
                <a:gd name="T93" fmla="*/ 1173 h 1352"/>
                <a:gd name="T94" fmla="*/ 421 w 1256"/>
                <a:gd name="T95" fmla="*/ 1187 h 1352"/>
                <a:gd name="T96" fmla="*/ 451 w 1256"/>
                <a:gd name="T97" fmla="*/ 1187 h 1352"/>
                <a:gd name="T98" fmla="*/ 507 w 1256"/>
                <a:gd name="T99" fmla="*/ 1153 h 1352"/>
                <a:gd name="T100" fmla="*/ 584 w 1256"/>
                <a:gd name="T101" fmla="*/ 1105 h 1352"/>
                <a:gd name="T102" fmla="*/ 716 w 1256"/>
                <a:gd name="T103" fmla="*/ 1061 h 1352"/>
                <a:gd name="T104" fmla="*/ 763 w 1256"/>
                <a:gd name="T105" fmla="*/ 1057 h 1352"/>
                <a:gd name="T106" fmla="*/ 777 w 1256"/>
                <a:gd name="T107" fmla="*/ 1022 h 1352"/>
                <a:gd name="T108" fmla="*/ 795 w 1256"/>
                <a:gd name="T109" fmla="*/ 1002 h 1352"/>
                <a:gd name="T110" fmla="*/ 817 w 1256"/>
                <a:gd name="T111" fmla="*/ 988 h 1352"/>
                <a:gd name="T112" fmla="*/ 829 w 1256"/>
                <a:gd name="T113" fmla="*/ 988 h 1352"/>
                <a:gd name="T114" fmla="*/ 861 w 1256"/>
                <a:gd name="T115" fmla="*/ 1008 h 1352"/>
                <a:gd name="T116" fmla="*/ 871 w 1256"/>
                <a:gd name="T117" fmla="*/ 1020 h 1352"/>
                <a:gd name="T118" fmla="*/ 883 w 1256"/>
                <a:gd name="T119" fmla="*/ 1061 h 1352"/>
                <a:gd name="T120" fmla="*/ 891 w 1256"/>
                <a:gd name="T121" fmla="*/ 1103 h 1352"/>
                <a:gd name="T122" fmla="*/ 940 w 1256"/>
                <a:gd name="T123" fmla="*/ 1091 h 1352"/>
                <a:gd name="T124" fmla="*/ 1002 w 1256"/>
                <a:gd name="T125" fmla="*/ 1048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6" h="1352">
                  <a:moveTo>
                    <a:pt x="1014" y="1034"/>
                  </a:moveTo>
                  <a:lnTo>
                    <a:pt x="1014" y="1034"/>
                  </a:lnTo>
                  <a:lnTo>
                    <a:pt x="1030" y="1012"/>
                  </a:lnTo>
                  <a:lnTo>
                    <a:pt x="1048" y="996"/>
                  </a:lnTo>
                  <a:lnTo>
                    <a:pt x="1048" y="996"/>
                  </a:lnTo>
                  <a:lnTo>
                    <a:pt x="1099" y="954"/>
                  </a:lnTo>
                  <a:lnTo>
                    <a:pt x="1153" y="914"/>
                  </a:lnTo>
                  <a:lnTo>
                    <a:pt x="1153" y="914"/>
                  </a:lnTo>
                  <a:lnTo>
                    <a:pt x="1050" y="825"/>
                  </a:lnTo>
                  <a:lnTo>
                    <a:pt x="1050" y="825"/>
                  </a:lnTo>
                  <a:lnTo>
                    <a:pt x="1056" y="807"/>
                  </a:lnTo>
                  <a:lnTo>
                    <a:pt x="1056" y="807"/>
                  </a:lnTo>
                  <a:lnTo>
                    <a:pt x="1081" y="801"/>
                  </a:lnTo>
                  <a:lnTo>
                    <a:pt x="1105" y="797"/>
                  </a:lnTo>
                  <a:lnTo>
                    <a:pt x="1105" y="797"/>
                  </a:lnTo>
                  <a:lnTo>
                    <a:pt x="1125" y="795"/>
                  </a:lnTo>
                  <a:lnTo>
                    <a:pt x="1141" y="789"/>
                  </a:lnTo>
                  <a:lnTo>
                    <a:pt x="1157" y="783"/>
                  </a:lnTo>
                  <a:lnTo>
                    <a:pt x="1169" y="773"/>
                  </a:lnTo>
                  <a:lnTo>
                    <a:pt x="1179" y="763"/>
                  </a:lnTo>
                  <a:lnTo>
                    <a:pt x="1189" y="749"/>
                  </a:lnTo>
                  <a:lnTo>
                    <a:pt x="1195" y="733"/>
                  </a:lnTo>
                  <a:lnTo>
                    <a:pt x="1201" y="714"/>
                  </a:lnTo>
                  <a:lnTo>
                    <a:pt x="1201" y="714"/>
                  </a:lnTo>
                  <a:lnTo>
                    <a:pt x="1217" y="656"/>
                  </a:lnTo>
                  <a:lnTo>
                    <a:pt x="1217" y="656"/>
                  </a:lnTo>
                  <a:lnTo>
                    <a:pt x="1215" y="636"/>
                  </a:lnTo>
                  <a:lnTo>
                    <a:pt x="1215" y="616"/>
                  </a:lnTo>
                  <a:lnTo>
                    <a:pt x="1217" y="594"/>
                  </a:lnTo>
                  <a:lnTo>
                    <a:pt x="1221" y="574"/>
                  </a:lnTo>
                  <a:lnTo>
                    <a:pt x="1227" y="555"/>
                  </a:lnTo>
                  <a:lnTo>
                    <a:pt x="1233" y="539"/>
                  </a:lnTo>
                  <a:lnTo>
                    <a:pt x="1241" y="523"/>
                  </a:lnTo>
                  <a:lnTo>
                    <a:pt x="1248" y="513"/>
                  </a:lnTo>
                  <a:lnTo>
                    <a:pt x="1248" y="513"/>
                  </a:lnTo>
                  <a:lnTo>
                    <a:pt x="1252" y="507"/>
                  </a:lnTo>
                  <a:lnTo>
                    <a:pt x="1256" y="499"/>
                  </a:lnTo>
                  <a:lnTo>
                    <a:pt x="1256" y="491"/>
                  </a:lnTo>
                  <a:lnTo>
                    <a:pt x="1256" y="483"/>
                  </a:lnTo>
                  <a:lnTo>
                    <a:pt x="1256" y="475"/>
                  </a:lnTo>
                  <a:lnTo>
                    <a:pt x="1254" y="467"/>
                  </a:lnTo>
                  <a:lnTo>
                    <a:pt x="1250" y="461"/>
                  </a:lnTo>
                  <a:lnTo>
                    <a:pt x="1245" y="453"/>
                  </a:lnTo>
                  <a:lnTo>
                    <a:pt x="1245" y="453"/>
                  </a:lnTo>
                  <a:lnTo>
                    <a:pt x="1233" y="439"/>
                  </a:lnTo>
                  <a:lnTo>
                    <a:pt x="1221" y="421"/>
                  </a:lnTo>
                  <a:lnTo>
                    <a:pt x="1217" y="411"/>
                  </a:lnTo>
                  <a:lnTo>
                    <a:pt x="1213" y="401"/>
                  </a:lnTo>
                  <a:lnTo>
                    <a:pt x="1211" y="389"/>
                  </a:lnTo>
                  <a:lnTo>
                    <a:pt x="1211" y="378"/>
                  </a:lnTo>
                  <a:lnTo>
                    <a:pt x="1211" y="372"/>
                  </a:lnTo>
                  <a:lnTo>
                    <a:pt x="1211" y="372"/>
                  </a:lnTo>
                  <a:lnTo>
                    <a:pt x="1211" y="342"/>
                  </a:lnTo>
                  <a:lnTo>
                    <a:pt x="1211" y="332"/>
                  </a:lnTo>
                  <a:lnTo>
                    <a:pt x="1209" y="326"/>
                  </a:lnTo>
                  <a:lnTo>
                    <a:pt x="1209" y="326"/>
                  </a:lnTo>
                  <a:lnTo>
                    <a:pt x="1205" y="320"/>
                  </a:lnTo>
                  <a:lnTo>
                    <a:pt x="1199" y="310"/>
                  </a:lnTo>
                  <a:lnTo>
                    <a:pt x="1181" y="286"/>
                  </a:lnTo>
                  <a:lnTo>
                    <a:pt x="1181" y="286"/>
                  </a:lnTo>
                  <a:lnTo>
                    <a:pt x="1173" y="276"/>
                  </a:lnTo>
                  <a:lnTo>
                    <a:pt x="1171" y="264"/>
                  </a:lnTo>
                  <a:lnTo>
                    <a:pt x="1171" y="252"/>
                  </a:lnTo>
                  <a:lnTo>
                    <a:pt x="1177" y="240"/>
                  </a:lnTo>
                  <a:lnTo>
                    <a:pt x="1177" y="240"/>
                  </a:lnTo>
                  <a:lnTo>
                    <a:pt x="1177" y="238"/>
                  </a:lnTo>
                  <a:lnTo>
                    <a:pt x="1177" y="238"/>
                  </a:lnTo>
                  <a:lnTo>
                    <a:pt x="1181" y="232"/>
                  </a:lnTo>
                  <a:lnTo>
                    <a:pt x="1185" y="222"/>
                  </a:lnTo>
                  <a:lnTo>
                    <a:pt x="1195" y="215"/>
                  </a:lnTo>
                  <a:lnTo>
                    <a:pt x="1207" y="209"/>
                  </a:lnTo>
                  <a:lnTo>
                    <a:pt x="1207" y="209"/>
                  </a:lnTo>
                  <a:lnTo>
                    <a:pt x="1215" y="205"/>
                  </a:lnTo>
                  <a:lnTo>
                    <a:pt x="1221" y="201"/>
                  </a:lnTo>
                  <a:lnTo>
                    <a:pt x="1225" y="197"/>
                  </a:lnTo>
                  <a:lnTo>
                    <a:pt x="1227" y="191"/>
                  </a:lnTo>
                  <a:lnTo>
                    <a:pt x="1229" y="181"/>
                  </a:lnTo>
                  <a:lnTo>
                    <a:pt x="1229" y="171"/>
                  </a:lnTo>
                  <a:lnTo>
                    <a:pt x="1225" y="139"/>
                  </a:lnTo>
                  <a:lnTo>
                    <a:pt x="1225" y="13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89" y="0"/>
                  </a:lnTo>
                  <a:lnTo>
                    <a:pt x="1189" y="0"/>
                  </a:lnTo>
                  <a:lnTo>
                    <a:pt x="1177" y="2"/>
                  </a:lnTo>
                  <a:lnTo>
                    <a:pt x="1163" y="10"/>
                  </a:lnTo>
                  <a:lnTo>
                    <a:pt x="1163" y="10"/>
                  </a:lnTo>
                  <a:lnTo>
                    <a:pt x="1139" y="26"/>
                  </a:lnTo>
                  <a:lnTo>
                    <a:pt x="1117" y="42"/>
                  </a:lnTo>
                  <a:lnTo>
                    <a:pt x="1095" y="59"/>
                  </a:lnTo>
                  <a:lnTo>
                    <a:pt x="1085" y="6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58" y="107"/>
                  </a:lnTo>
                  <a:lnTo>
                    <a:pt x="1036" y="131"/>
                  </a:lnTo>
                  <a:lnTo>
                    <a:pt x="1012" y="151"/>
                  </a:lnTo>
                  <a:lnTo>
                    <a:pt x="986" y="169"/>
                  </a:lnTo>
                  <a:lnTo>
                    <a:pt x="960" y="183"/>
                  </a:lnTo>
                  <a:lnTo>
                    <a:pt x="932" y="195"/>
                  </a:lnTo>
                  <a:lnTo>
                    <a:pt x="901" y="205"/>
                  </a:lnTo>
                  <a:lnTo>
                    <a:pt x="869" y="213"/>
                  </a:lnTo>
                  <a:lnTo>
                    <a:pt x="869" y="213"/>
                  </a:lnTo>
                  <a:lnTo>
                    <a:pt x="819" y="221"/>
                  </a:lnTo>
                  <a:lnTo>
                    <a:pt x="793" y="224"/>
                  </a:lnTo>
                  <a:lnTo>
                    <a:pt x="767" y="230"/>
                  </a:lnTo>
                  <a:lnTo>
                    <a:pt x="767" y="230"/>
                  </a:lnTo>
                  <a:lnTo>
                    <a:pt x="742" y="240"/>
                  </a:lnTo>
                  <a:lnTo>
                    <a:pt x="714" y="250"/>
                  </a:lnTo>
                  <a:lnTo>
                    <a:pt x="688" y="260"/>
                  </a:lnTo>
                  <a:lnTo>
                    <a:pt x="662" y="270"/>
                  </a:lnTo>
                  <a:lnTo>
                    <a:pt x="662" y="270"/>
                  </a:lnTo>
                  <a:lnTo>
                    <a:pt x="602" y="286"/>
                  </a:lnTo>
                  <a:lnTo>
                    <a:pt x="543" y="302"/>
                  </a:lnTo>
                  <a:lnTo>
                    <a:pt x="483" y="318"/>
                  </a:lnTo>
                  <a:lnTo>
                    <a:pt x="423" y="334"/>
                  </a:lnTo>
                  <a:lnTo>
                    <a:pt x="423" y="334"/>
                  </a:lnTo>
                  <a:lnTo>
                    <a:pt x="348" y="358"/>
                  </a:lnTo>
                  <a:lnTo>
                    <a:pt x="274" y="382"/>
                  </a:lnTo>
                  <a:lnTo>
                    <a:pt x="127" y="433"/>
                  </a:lnTo>
                  <a:lnTo>
                    <a:pt x="127" y="433"/>
                  </a:lnTo>
                  <a:lnTo>
                    <a:pt x="115" y="441"/>
                  </a:lnTo>
                  <a:lnTo>
                    <a:pt x="103" y="449"/>
                  </a:lnTo>
                  <a:lnTo>
                    <a:pt x="93" y="459"/>
                  </a:lnTo>
                  <a:lnTo>
                    <a:pt x="87" y="471"/>
                  </a:lnTo>
                  <a:lnTo>
                    <a:pt x="87" y="471"/>
                  </a:lnTo>
                  <a:lnTo>
                    <a:pt x="85" y="491"/>
                  </a:lnTo>
                  <a:lnTo>
                    <a:pt x="83" y="511"/>
                  </a:lnTo>
                  <a:lnTo>
                    <a:pt x="83" y="533"/>
                  </a:lnTo>
                  <a:lnTo>
                    <a:pt x="87" y="553"/>
                  </a:lnTo>
                  <a:lnTo>
                    <a:pt x="87" y="553"/>
                  </a:lnTo>
                  <a:lnTo>
                    <a:pt x="119" y="708"/>
                  </a:lnTo>
                  <a:lnTo>
                    <a:pt x="153" y="863"/>
                  </a:lnTo>
                  <a:lnTo>
                    <a:pt x="153" y="863"/>
                  </a:lnTo>
                  <a:lnTo>
                    <a:pt x="155" y="881"/>
                  </a:lnTo>
                  <a:lnTo>
                    <a:pt x="155" y="898"/>
                  </a:lnTo>
                  <a:lnTo>
                    <a:pt x="153" y="916"/>
                  </a:lnTo>
                  <a:lnTo>
                    <a:pt x="149" y="932"/>
                  </a:lnTo>
                  <a:lnTo>
                    <a:pt x="149" y="932"/>
                  </a:lnTo>
                  <a:lnTo>
                    <a:pt x="125" y="982"/>
                  </a:lnTo>
                  <a:lnTo>
                    <a:pt x="101" y="1032"/>
                  </a:lnTo>
                  <a:lnTo>
                    <a:pt x="87" y="1055"/>
                  </a:lnTo>
                  <a:lnTo>
                    <a:pt x="72" y="1079"/>
                  </a:lnTo>
                  <a:lnTo>
                    <a:pt x="54" y="1101"/>
                  </a:lnTo>
                  <a:lnTo>
                    <a:pt x="32" y="1121"/>
                  </a:lnTo>
                  <a:lnTo>
                    <a:pt x="32" y="1121"/>
                  </a:lnTo>
                  <a:lnTo>
                    <a:pt x="24" y="1129"/>
                  </a:lnTo>
                  <a:lnTo>
                    <a:pt x="16" y="1137"/>
                  </a:lnTo>
                  <a:lnTo>
                    <a:pt x="8" y="1147"/>
                  </a:lnTo>
                  <a:lnTo>
                    <a:pt x="4" y="1157"/>
                  </a:lnTo>
                  <a:lnTo>
                    <a:pt x="4" y="1157"/>
                  </a:lnTo>
                  <a:lnTo>
                    <a:pt x="2" y="1169"/>
                  </a:lnTo>
                  <a:lnTo>
                    <a:pt x="0" y="1183"/>
                  </a:lnTo>
                  <a:lnTo>
                    <a:pt x="2" y="1195"/>
                  </a:lnTo>
                  <a:lnTo>
                    <a:pt x="4" y="1199"/>
                  </a:lnTo>
                  <a:lnTo>
                    <a:pt x="6" y="1203"/>
                  </a:lnTo>
                  <a:lnTo>
                    <a:pt x="6" y="1203"/>
                  </a:lnTo>
                  <a:lnTo>
                    <a:pt x="91" y="1274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201" y="1342"/>
                  </a:lnTo>
                  <a:lnTo>
                    <a:pt x="209" y="1340"/>
                  </a:lnTo>
                  <a:lnTo>
                    <a:pt x="221" y="1336"/>
                  </a:lnTo>
                  <a:lnTo>
                    <a:pt x="221" y="1336"/>
                  </a:lnTo>
                  <a:lnTo>
                    <a:pt x="237" y="1332"/>
                  </a:lnTo>
                  <a:lnTo>
                    <a:pt x="243" y="1328"/>
                  </a:lnTo>
                  <a:lnTo>
                    <a:pt x="249" y="1324"/>
                  </a:lnTo>
                  <a:lnTo>
                    <a:pt x="254" y="1316"/>
                  </a:lnTo>
                  <a:lnTo>
                    <a:pt x="260" y="1306"/>
                  </a:lnTo>
                  <a:lnTo>
                    <a:pt x="270" y="1280"/>
                  </a:lnTo>
                  <a:lnTo>
                    <a:pt x="270" y="1280"/>
                  </a:lnTo>
                  <a:lnTo>
                    <a:pt x="280" y="1260"/>
                  </a:lnTo>
                  <a:lnTo>
                    <a:pt x="292" y="1242"/>
                  </a:lnTo>
                  <a:lnTo>
                    <a:pt x="304" y="1224"/>
                  </a:lnTo>
                  <a:lnTo>
                    <a:pt x="318" y="1211"/>
                  </a:lnTo>
                  <a:lnTo>
                    <a:pt x="318" y="1211"/>
                  </a:lnTo>
                  <a:lnTo>
                    <a:pt x="328" y="1197"/>
                  </a:lnTo>
                  <a:lnTo>
                    <a:pt x="328" y="1197"/>
                  </a:lnTo>
                  <a:lnTo>
                    <a:pt x="340" y="1187"/>
                  </a:lnTo>
                  <a:lnTo>
                    <a:pt x="354" y="1179"/>
                  </a:lnTo>
                  <a:lnTo>
                    <a:pt x="368" y="1175"/>
                  </a:lnTo>
                  <a:lnTo>
                    <a:pt x="382" y="1173"/>
                  </a:lnTo>
                  <a:lnTo>
                    <a:pt x="382" y="1173"/>
                  </a:lnTo>
                  <a:lnTo>
                    <a:pt x="396" y="1175"/>
                  </a:lnTo>
                  <a:lnTo>
                    <a:pt x="408" y="1181"/>
                  </a:lnTo>
                  <a:lnTo>
                    <a:pt x="408" y="1181"/>
                  </a:lnTo>
                  <a:lnTo>
                    <a:pt x="421" y="1187"/>
                  </a:lnTo>
                  <a:lnTo>
                    <a:pt x="435" y="1189"/>
                  </a:lnTo>
                  <a:lnTo>
                    <a:pt x="435" y="1189"/>
                  </a:lnTo>
                  <a:lnTo>
                    <a:pt x="443" y="1189"/>
                  </a:lnTo>
                  <a:lnTo>
                    <a:pt x="451" y="1187"/>
                  </a:lnTo>
                  <a:lnTo>
                    <a:pt x="467" y="1179"/>
                  </a:lnTo>
                  <a:lnTo>
                    <a:pt x="485" y="1169"/>
                  </a:lnTo>
                  <a:lnTo>
                    <a:pt x="503" y="1157"/>
                  </a:lnTo>
                  <a:lnTo>
                    <a:pt x="507" y="1153"/>
                  </a:lnTo>
                  <a:lnTo>
                    <a:pt x="507" y="1153"/>
                  </a:lnTo>
                  <a:lnTo>
                    <a:pt x="531" y="1137"/>
                  </a:lnTo>
                  <a:lnTo>
                    <a:pt x="557" y="1121"/>
                  </a:lnTo>
                  <a:lnTo>
                    <a:pt x="584" y="1105"/>
                  </a:lnTo>
                  <a:lnTo>
                    <a:pt x="614" y="1091"/>
                  </a:lnTo>
                  <a:lnTo>
                    <a:pt x="646" y="1079"/>
                  </a:lnTo>
                  <a:lnTo>
                    <a:pt x="680" y="1069"/>
                  </a:lnTo>
                  <a:lnTo>
                    <a:pt x="716" y="1061"/>
                  </a:lnTo>
                  <a:lnTo>
                    <a:pt x="753" y="1057"/>
                  </a:lnTo>
                  <a:lnTo>
                    <a:pt x="753" y="1057"/>
                  </a:lnTo>
                  <a:lnTo>
                    <a:pt x="763" y="1057"/>
                  </a:lnTo>
                  <a:lnTo>
                    <a:pt x="763" y="1057"/>
                  </a:lnTo>
                  <a:lnTo>
                    <a:pt x="767" y="1046"/>
                  </a:lnTo>
                  <a:lnTo>
                    <a:pt x="767" y="1046"/>
                  </a:lnTo>
                  <a:lnTo>
                    <a:pt x="771" y="1034"/>
                  </a:lnTo>
                  <a:lnTo>
                    <a:pt x="777" y="1022"/>
                  </a:lnTo>
                  <a:lnTo>
                    <a:pt x="785" y="1014"/>
                  </a:lnTo>
                  <a:lnTo>
                    <a:pt x="791" y="1008"/>
                  </a:lnTo>
                  <a:lnTo>
                    <a:pt x="791" y="1008"/>
                  </a:lnTo>
                  <a:lnTo>
                    <a:pt x="795" y="1002"/>
                  </a:lnTo>
                  <a:lnTo>
                    <a:pt x="795" y="1002"/>
                  </a:lnTo>
                  <a:lnTo>
                    <a:pt x="801" y="996"/>
                  </a:lnTo>
                  <a:lnTo>
                    <a:pt x="809" y="992"/>
                  </a:lnTo>
                  <a:lnTo>
                    <a:pt x="817" y="988"/>
                  </a:lnTo>
                  <a:lnTo>
                    <a:pt x="827" y="988"/>
                  </a:lnTo>
                  <a:lnTo>
                    <a:pt x="827" y="988"/>
                  </a:lnTo>
                  <a:lnTo>
                    <a:pt x="829" y="988"/>
                  </a:lnTo>
                  <a:lnTo>
                    <a:pt x="829" y="988"/>
                  </a:lnTo>
                  <a:lnTo>
                    <a:pt x="839" y="990"/>
                  </a:lnTo>
                  <a:lnTo>
                    <a:pt x="847" y="994"/>
                  </a:lnTo>
                  <a:lnTo>
                    <a:pt x="855" y="1000"/>
                  </a:lnTo>
                  <a:lnTo>
                    <a:pt x="861" y="1008"/>
                  </a:lnTo>
                  <a:lnTo>
                    <a:pt x="861" y="1008"/>
                  </a:lnTo>
                  <a:lnTo>
                    <a:pt x="865" y="1012"/>
                  </a:lnTo>
                  <a:lnTo>
                    <a:pt x="865" y="1012"/>
                  </a:lnTo>
                  <a:lnTo>
                    <a:pt x="871" y="1020"/>
                  </a:lnTo>
                  <a:lnTo>
                    <a:pt x="879" y="1032"/>
                  </a:lnTo>
                  <a:lnTo>
                    <a:pt x="883" y="1046"/>
                  </a:lnTo>
                  <a:lnTo>
                    <a:pt x="883" y="1053"/>
                  </a:lnTo>
                  <a:lnTo>
                    <a:pt x="883" y="1061"/>
                  </a:lnTo>
                  <a:lnTo>
                    <a:pt x="883" y="1061"/>
                  </a:lnTo>
                  <a:lnTo>
                    <a:pt x="877" y="1103"/>
                  </a:lnTo>
                  <a:lnTo>
                    <a:pt x="877" y="1103"/>
                  </a:lnTo>
                  <a:lnTo>
                    <a:pt x="891" y="1103"/>
                  </a:lnTo>
                  <a:lnTo>
                    <a:pt x="891" y="1103"/>
                  </a:lnTo>
                  <a:lnTo>
                    <a:pt x="907" y="1101"/>
                  </a:lnTo>
                  <a:lnTo>
                    <a:pt x="924" y="1097"/>
                  </a:lnTo>
                  <a:lnTo>
                    <a:pt x="940" y="1091"/>
                  </a:lnTo>
                  <a:lnTo>
                    <a:pt x="956" y="1083"/>
                  </a:lnTo>
                  <a:lnTo>
                    <a:pt x="972" y="1073"/>
                  </a:lnTo>
                  <a:lnTo>
                    <a:pt x="988" y="1061"/>
                  </a:lnTo>
                  <a:lnTo>
                    <a:pt x="1002" y="1048"/>
                  </a:lnTo>
                  <a:lnTo>
                    <a:pt x="1014" y="1034"/>
                  </a:lnTo>
                  <a:lnTo>
                    <a:pt x="1014" y="10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0" name="Freeform 10"/>
            <p:cNvSpPr>
              <a:spLocks/>
            </p:cNvSpPr>
            <p:nvPr/>
          </p:nvSpPr>
          <p:spPr bwMode="auto">
            <a:xfrm>
              <a:off x="7469745" y="2529368"/>
              <a:ext cx="174300" cy="252690"/>
            </a:xfrm>
            <a:custGeom>
              <a:avLst/>
              <a:gdLst>
                <a:gd name="T0" fmla="*/ 420 w 1052"/>
                <a:gd name="T1" fmla="*/ 203 h 1541"/>
                <a:gd name="T2" fmla="*/ 444 w 1052"/>
                <a:gd name="T3" fmla="*/ 277 h 1541"/>
                <a:gd name="T4" fmla="*/ 476 w 1052"/>
                <a:gd name="T5" fmla="*/ 314 h 1541"/>
                <a:gd name="T6" fmla="*/ 488 w 1052"/>
                <a:gd name="T7" fmla="*/ 334 h 1541"/>
                <a:gd name="T8" fmla="*/ 486 w 1052"/>
                <a:gd name="T9" fmla="*/ 380 h 1541"/>
                <a:gd name="T10" fmla="*/ 464 w 1052"/>
                <a:gd name="T11" fmla="*/ 428 h 1541"/>
                <a:gd name="T12" fmla="*/ 223 w 1052"/>
                <a:gd name="T13" fmla="*/ 656 h 1541"/>
                <a:gd name="T14" fmla="*/ 207 w 1052"/>
                <a:gd name="T15" fmla="*/ 664 h 1541"/>
                <a:gd name="T16" fmla="*/ 32 w 1052"/>
                <a:gd name="T17" fmla="*/ 708 h 1541"/>
                <a:gd name="T18" fmla="*/ 2 w 1052"/>
                <a:gd name="T19" fmla="*/ 740 h 1541"/>
                <a:gd name="T20" fmla="*/ 4 w 1052"/>
                <a:gd name="T21" fmla="*/ 823 h 1541"/>
                <a:gd name="T22" fmla="*/ 14 w 1052"/>
                <a:gd name="T23" fmla="*/ 909 h 1541"/>
                <a:gd name="T24" fmla="*/ 46 w 1052"/>
                <a:gd name="T25" fmla="*/ 949 h 1541"/>
                <a:gd name="T26" fmla="*/ 116 w 1052"/>
                <a:gd name="T27" fmla="*/ 1034 h 1541"/>
                <a:gd name="T28" fmla="*/ 144 w 1052"/>
                <a:gd name="T29" fmla="*/ 1092 h 1541"/>
                <a:gd name="T30" fmla="*/ 207 w 1052"/>
                <a:gd name="T31" fmla="*/ 1153 h 1541"/>
                <a:gd name="T32" fmla="*/ 285 w 1052"/>
                <a:gd name="T33" fmla="*/ 1169 h 1541"/>
                <a:gd name="T34" fmla="*/ 307 w 1052"/>
                <a:gd name="T35" fmla="*/ 1177 h 1541"/>
                <a:gd name="T36" fmla="*/ 346 w 1052"/>
                <a:gd name="T37" fmla="*/ 1211 h 1541"/>
                <a:gd name="T38" fmla="*/ 394 w 1052"/>
                <a:gd name="T39" fmla="*/ 1217 h 1541"/>
                <a:gd name="T40" fmla="*/ 442 w 1052"/>
                <a:gd name="T41" fmla="*/ 1312 h 1541"/>
                <a:gd name="T42" fmla="*/ 436 w 1052"/>
                <a:gd name="T43" fmla="*/ 1354 h 1541"/>
                <a:gd name="T44" fmla="*/ 414 w 1052"/>
                <a:gd name="T45" fmla="*/ 1394 h 1541"/>
                <a:gd name="T46" fmla="*/ 430 w 1052"/>
                <a:gd name="T47" fmla="*/ 1434 h 1541"/>
                <a:gd name="T48" fmla="*/ 499 w 1052"/>
                <a:gd name="T49" fmla="*/ 1483 h 1541"/>
                <a:gd name="T50" fmla="*/ 605 w 1052"/>
                <a:gd name="T51" fmla="*/ 1521 h 1541"/>
                <a:gd name="T52" fmla="*/ 641 w 1052"/>
                <a:gd name="T53" fmla="*/ 1523 h 1541"/>
                <a:gd name="T54" fmla="*/ 674 w 1052"/>
                <a:gd name="T55" fmla="*/ 1531 h 1541"/>
                <a:gd name="T56" fmla="*/ 726 w 1052"/>
                <a:gd name="T57" fmla="*/ 1541 h 1541"/>
                <a:gd name="T58" fmla="*/ 752 w 1052"/>
                <a:gd name="T59" fmla="*/ 1535 h 1541"/>
                <a:gd name="T60" fmla="*/ 794 w 1052"/>
                <a:gd name="T61" fmla="*/ 1481 h 1541"/>
                <a:gd name="T62" fmla="*/ 816 w 1052"/>
                <a:gd name="T63" fmla="*/ 1432 h 1541"/>
                <a:gd name="T64" fmla="*/ 889 w 1052"/>
                <a:gd name="T65" fmla="*/ 1340 h 1541"/>
                <a:gd name="T66" fmla="*/ 969 w 1052"/>
                <a:gd name="T67" fmla="*/ 1296 h 1541"/>
                <a:gd name="T68" fmla="*/ 1040 w 1052"/>
                <a:gd name="T69" fmla="*/ 1235 h 1541"/>
                <a:gd name="T70" fmla="*/ 1052 w 1052"/>
                <a:gd name="T71" fmla="*/ 1145 h 1541"/>
                <a:gd name="T72" fmla="*/ 1036 w 1052"/>
                <a:gd name="T73" fmla="*/ 1032 h 1541"/>
                <a:gd name="T74" fmla="*/ 967 w 1052"/>
                <a:gd name="T75" fmla="*/ 811 h 1541"/>
                <a:gd name="T76" fmla="*/ 867 w 1052"/>
                <a:gd name="T77" fmla="*/ 563 h 1541"/>
                <a:gd name="T78" fmla="*/ 833 w 1052"/>
                <a:gd name="T79" fmla="*/ 410 h 1541"/>
                <a:gd name="T80" fmla="*/ 820 w 1052"/>
                <a:gd name="T81" fmla="*/ 330 h 1541"/>
                <a:gd name="T82" fmla="*/ 786 w 1052"/>
                <a:gd name="T83" fmla="*/ 193 h 1541"/>
                <a:gd name="T84" fmla="*/ 772 w 1052"/>
                <a:gd name="T85" fmla="*/ 155 h 1541"/>
                <a:gd name="T86" fmla="*/ 724 w 1052"/>
                <a:gd name="T87" fmla="*/ 102 h 1541"/>
                <a:gd name="T88" fmla="*/ 561 w 1052"/>
                <a:gd name="T89" fmla="*/ 8 h 1541"/>
                <a:gd name="T90" fmla="*/ 521 w 1052"/>
                <a:gd name="T91" fmla="*/ 0 h 1541"/>
                <a:gd name="T92" fmla="*/ 493 w 1052"/>
                <a:gd name="T93" fmla="*/ 6 h 1541"/>
                <a:gd name="T94" fmla="*/ 376 w 1052"/>
                <a:gd name="T95" fmla="*/ 128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52" h="1541">
                  <a:moveTo>
                    <a:pt x="376" y="128"/>
                  </a:moveTo>
                  <a:lnTo>
                    <a:pt x="376" y="128"/>
                  </a:lnTo>
                  <a:lnTo>
                    <a:pt x="406" y="179"/>
                  </a:lnTo>
                  <a:lnTo>
                    <a:pt x="420" y="203"/>
                  </a:lnTo>
                  <a:lnTo>
                    <a:pt x="430" y="231"/>
                  </a:lnTo>
                  <a:lnTo>
                    <a:pt x="430" y="231"/>
                  </a:lnTo>
                  <a:lnTo>
                    <a:pt x="436" y="255"/>
                  </a:lnTo>
                  <a:lnTo>
                    <a:pt x="444" y="277"/>
                  </a:lnTo>
                  <a:lnTo>
                    <a:pt x="450" y="287"/>
                  </a:lnTo>
                  <a:lnTo>
                    <a:pt x="458" y="296"/>
                  </a:lnTo>
                  <a:lnTo>
                    <a:pt x="466" y="306"/>
                  </a:lnTo>
                  <a:lnTo>
                    <a:pt x="476" y="314"/>
                  </a:lnTo>
                  <a:lnTo>
                    <a:pt x="476" y="314"/>
                  </a:lnTo>
                  <a:lnTo>
                    <a:pt x="480" y="318"/>
                  </a:lnTo>
                  <a:lnTo>
                    <a:pt x="484" y="322"/>
                  </a:lnTo>
                  <a:lnTo>
                    <a:pt x="488" y="334"/>
                  </a:lnTo>
                  <a:lnTo>
                    <a:pt x="490" y="348"/>
                  </a:lnTo>
                  <a:lnTo>
                    <a:pt x="490" y="362"/>
                  </a:lnTo>
                  <a:lnTo>
                    <a:pt x="490" y="362"/>
                  </a:lnTo>
                  <a:lnTo>
                    <a:pt x="486" y="380"/>
                  </a:lnTo>
                  <a:lnTo>
                    <a:pt x="482" y="398"/>
                  </a:lnTo>
                  <a:lnTo>
                    <a:pt x="474" y="414"/>
                  </a:lnTo>
                  <a:lnTo>
                    <a:pt x="470" y="420"/>
                  </a:lnTo>
                  <a:lnTo>
                    <a:pt x="464" y="428"/>
                  </a:lnTo>
                  <a:lnTo>
                    <a:pt x="464" y="428"/>
                  </a:lnTo>
                  <a:lnTo>
                    <a:pt x="404" y="485"/>
                  </a:lnTo>
                  <a:lnTo>
                    <a:pt x="344" y="543"/>
                  </a:lnTo>
                  <a:lnTo>
                    <a:pt x="223" y="656"/>
                  </a:lnTo>
                  <a:lnTo>
                    <a:pt x="223" y="656"/>
                  </a:lnTo>
                  <a:lnTo>
                    <a:pt x="215" y="660"/>
                  </a:lnTo>
                  <a:lnTo>
                    <a:pt x="207" y="664"/>
                  </a:lnTo>
                  <a:lnTo>
                    <a:pt x="207" y="664"/>
                  </a:lnTo>
                  <a:lnTo>
                    <a:pt x="120" y="684"/>
                  </a:lnTo>
                  <a:lnTo>
                    <a:pt x="76" y="696"/>
                  </a:lnTo>
                  <a:lnTo>
                    <a:pt x="32" y="708"/>
                  </a:lnTo>
                  <a:lnTo>
                    <a:pt x="32" y="708"/>
                  </a:lnTo>
                  <a:lnTo>
                    <a:pt x="22" y="714"/>
                  </a:lnTo>
                  <a:lnTo>
                    <a:pt x="12" y="724"/>
                  </a:lnTo>
                  <a:lnTo>
                    <a:pt x="4" y="734"/>
                  </a:lnTo>
                  <a:lnTo>
                    <a:pt x="2" y="740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2" y="784"/>
                  </a:lnTo>
                  <a:lnTo>
                    <a:pt x="4" y="823"/>
                  </a:lnTo>
                  <a:lnTo>
                    <a:pt x="8" y="863"/>
                  </a:lnTo>
                  <a:lnTo>
                    <a:pt x="12" y="901"/>
                  </a:lnTo>
                  <a:lnTo>
                    <a:pt x="12" y="901"/>
                  </a:lnTo>
                  <a:lnTo>
                    <a:pt x="14" y="909"/>
                  </a:lnTo>
                  <a:lnTo>
                    <a:pt x="16" y="915"/>
                  </a:lnTo>
                  <a:lnTo>
                    <a:pt x="26" y="927"/>
                  </a:lnTo>
                  <a:lnTo>
                    <a:pt x="46" y="949"/>
                  </a:lnTo>
                  <a:lnTo>
                    <a:pt x="46" y="949"/>
                  </a:lnTo>
                  <a:lnTo>
                    <a:pt x="68" y="972"/>
                  </a:lnTo>
                  <a:lnTo>
                    <a:pt x="90" y="996"/>
                  </a:lnTo>
                  <a:lnTo>
                    <a:pt x="108" y="1022"/>
                  </a:lnTo>
                  <a:lnTo>
                    <a:pt x="116" y="1034"/>
                  </a:lnTo>
                  <a:lnTo>
                    <a:pt x="122" y="1048"/>
                  </a:lnTo>
                  <a:lnTo>
                    <a:pt x="122" y="1048"/>
                  </a:lnTo>
                  <a:lnTo>
                    <a:pt x="132" y="1070"/>
                  </a:lnTo>
                  <a:lnTo>
                    <a:pt x="144" y="1092"/>
                  </a:lnTo>
                  <a:lnTo>
                    <a:pt x="156" y="1110"/>
                  </a:lnTo>
                  <a:lnTo>
                    <a:pt x="171" y="1127"/>
                  </a:lnTo>
                  <a:lnTo>
                    <a:pt x="189" y="1141"/>
                  </a:lnTo>
                  <a:lnTo>
                    <a:pt x="207" y="1153"/>
                  </a:lnTo>
                  <a:lnTo>
                    <a:pt x="229" y="1161"/>
                  </a:lnTo>
                  <a:lnTo>
                    <a:pt x="253" y="1167"/>
                  </a:lnTo>
                  <a:lnTo>
                    <a:pt x="253" y="1167"/>
                  </a:lnTo>
                  <a:lnTo>
                    <a:pt x="285" y="1169"/>
                  </a:lnTo>
                  <a:lnTo>
                    <a:pt x="299" y="1171"/>
                  </a:lnTo>
                  <a:lnTo>
                    <a:pt x="305" y="1173"/>
                  </a:lnTo>
                  <a:lnTo>
                    <a:pt x="307" y="1177"/>
                  </a:lnTo>
                  <a:lnTo>
                    <a:pt x="307" y="1177"/>
                  </a:lnTo>
                  <a:lnTo>
                    <a:pt x="315" y="1191"/>
                  </a:lnTo>
                  <a:lnTo>
                    <a:pt x="324" y="1201"/>
                  </a:lnTo>
                  <a:lnTo>
                    <a:pt x="334" y="1209"/>
                  </a:lnTo>
                  <a:lnTo>
                    <a:pt x="346" y="1211"/>
                  </a:lnTo>
                  <a:lnTo>
                    <a:pt x="358" y="1213"/>
                  </a:lnTo>
                  <a:lnTo>
                    <a:pt x="370" y="1215"/>
                  </a:lnTo>
                  <a:lnTo>
                    <a:pt x="394" y="1217"/>
                  </a:lnTo>
                  <a:lnTo>
                    <a:pt x="394" y="1217"/>
                  </a:lnTo>
                  <a:lnTo>
                    <a:pt x="420" y="1265"/>
                  </a:lnTo>
                  <a:lnTo>
                    <a:pt x="432" y="1289"/>
                  </a:lnTo>
                  <a:lnTo>
                    <a:pt x="442" y="1312"/>
                  </a:lnTo>
                  <a:lnTo>
                    <a:pt x="442" y="1312"/>
                  </a:lnTo>
                  <a:lnTo>
                    <a:pt x="444" y="1322"/>
                  </a:lnTo>
                  <a:lnTo>
                    <a:pt x="444" y="1334"/>
                  </a:lnTo>
                  <a:lnTo>
                    <a:pt x="440" y="1344"/>
                  </a:lnTo>
                  <a:lnTo>
                    <a:pt x="436" y="1354"/>
                  </a:lnTo>
                  <a:lnTo>
                    <a:pt x="436" y="1354"/>
                  </a:lnTo>
                  <a:lnTo>
                    <a:pt x="422" y="1374"/>
                  </a:lnTo>
                  <a:lnTo>
                    <a:pt x="418" y="1384"/>
                  </a:lnTo>
                  <a:lnTo>
                    <a:pt x="414" y="1394"/>
                  </a:lnTo>
                  <a:lnTo>
                    <a:pt x="414" y="1404"/>
                  </a:lnTo>
                  <a:lnTo>
                    <a:pt x="416" y="1414"/>
                  </a:lnTo>
                  <a:lnTo>
                    <a:pt x="420" y="1424"/>
                  </a:lnTo>
                  <a:lnTo>
                    <a:pt x="430" y="1434"/>
                  </a:lnTo>
                  <a:lnTo>
                    <a:pt x="430" y="1434"/>
                  </a:lnTo>
                  <a:lnTo>
                    <a:pt x="454" y="1452"/>
                  </a:lnTo>
                  <a:lnTo>
                    <a:pt x="476" y="1467"/>
                  </a:lnTo>
                  <a:lnTo>
                    <a:pt x="499" y="1483"/>
                  </a:lnTo>
                  <a:lnTo>
                    <a:pt x="523" y="1497"/>
                  </a:lnTo>
                  <a:lnTo>
                    <a:pt x="549" y="1507"/>
                  </a:lnTo>
                  <a:lnTo>
                    <a:pt x="577" y="1515"/>
                  </a:lnTo>
                  <a:lnTo>
                    <a:pt x="605" y="1521"/>
                  </a:lnTo>
                  <a:lnTo>
                    <a:pt x="635" y="1523"/>
                  </a:lnTo>
                  <a:lnTo>
                    <a:pt x="635" y="1523"/>
                  </a:lnTo>
                  <a:lnTo>
                    <a:pt x="641" y="1523"/>
                  </a:lnTo>
                  <a:lnTo>
                    <a:pt x="641" y="1523"/>
                  </a:lnTo>
                  <a:lnTo>
                    <a:pt x="643" y="1523"/>
                  </a:lnTo>
                  <a:lnTo>
                    <a:pt x="643" y="1523"/>
                  </a:lnTo>
                  <a:lnTo>
                    <a:pt x="658" y="1525"/>
                  </a:lnTo>
                  <a:lnTo>
                    <a:pt x="674" y="1531"/>
                  </a:lnTo>
                  <a:lnTo>
                    <a:pt x="692" y="1537"/>
                  </a:lnTo>
                  <a:lnTo>
                    <a:pt x="708" y="1541"/>
                  </a:lnTo>
                  <a:lnTo>
                    <a:pt x="708" y="1541"/>
                  </a:lnTo>
                  <a:lnTo>
                    <a:pt x="726" y="1541"/>
                  </a:lnTo>
                  <a:lnTo>
                    <a:pt x="726" y="1541"/>
                  </a:lnTo>
                  <a:lnTo>
                    <a:pt x="740" y="1541"/>
                  </a:lnTo>
                  <a:lnTo>
                    <a:pt x="746" y="1539"/>
                  </a:lnTo>
                  <a:lnTo>
                    <a:pt x="752" y="1535"/>
                  </a:lnTo>
                  <a:lnTo>
                    <a:pt x="752" y="1535"/>
                  </a:lnTo>
                  <a:lnTo>
                    <a:pt x="768" y="1519"/>
                  </a:lnTo>
                  <a:lnTo>
                    <a:pt x="782" y="1501"/>
                  </a:lnTo>
                  <a:lnTo>
                    <a:pt x="794" y="1481"/>
                  </a:lnTo>
                  <a:lnTo>
                    <a:pt x="800" y="1473"/>
                  </a:lnTo>
                  <a:lnTo>
                    <a:pt x="804" y="1463"/>
                  </a:lnTo>
                  <a:lnTo>
                    <a:pt x="804" y="1463"/>
                  </a:lnTo>
                  <a:lnTo>
                    <a:pt x="816" y="1432"/>
                  </a:lnTo>
                  <a:lnTo>
                    <a:pt x="829" y="1404"/>
                  </a:lnTo>
                  <a:lnTo>
                    <a:pt x="847" y="1380"/>
                  </a:lnTo>
                  <a:lnTo>
                    <a:pt x="867" y="1358"/>
                  </a:lnTo>
                  <a:lnTo>
                    <a:pt x="889" y="1340"/>
                  </a:lnTo>
                  <a:lnTo>
                    <a:pt x="915" y="1324"/>
                  </a:lnTo>
                  <a:lnTo>
                    <a:pt x="941" y="1308"/>
                  </a:lnTo>
                  <a:lnTo>
                    <a:pt x="969" y="1296"/>
                  </a:lnTo>
                  <a:lnTo>
                    <a:pt x="969" y="1296"/>
                  </a:lnTo>
                  <a:lnTo>
                    <a:pt x="994" y="1285"/>
                  </a:lnTo>
                  <a:lnTo>
                    <a:pt x="1014" y="1269"/>
                  </a:lnTo>
                  <a:lnTo>
                    <a:pt x="1028" y="1253"/>
                  </a:lnTo>
                  <a:lnTo>
                    <a:pt x="1040" y="1235"/>
                  </a:lnTo>
                  <a:lnTo>
                    <a:pt x="1048" y="1215"/>
                  </a:lnTo>
                  <a:lnTo>
                    <a:pt x="1052" y="1193"/>
                  </a:lnTo>
                  <a:lnTo>
                    <a:pt x="1052" y="1171"/>
                  </a:lnTo>
                  <a:lnTo>
                    <a:pt x="1052" y="1145"/>
                  </a:lnTo>
                  <a:lnTo>
                    <a:pt x="1052" y="1145"/>
                  </a:lnTo>
                  <a:lnTo>
                    <a:pt x="1050" y="1118"/>
                  </a:lnTo>
                  <a:lnTo>
                    <a:pt x="1046" y="1088"/>
                  </a:lnTo>
                  <a:lnTo>
                    <a:pt x="1036" y="1032"/>
                  </a:lnTo>
                  <a:lnTo>
                    <a:pt x="1022" y="976"/>
                  </a:lnTo>
                  <a:lnTo>
                    <a:pt x="1006" y="921"/>
                  </a:lnTo>
                  <a:lnTo>
                    <a:pt x="987" y="865"/>
                  </a:lnTo>
                  <a:lnTo>
                    <a:pt x="967" y="811"/>
                  </a:lnTo>
                  <a:lnTo>
                    <a:pt x="925" y="704"/>
                  </a:lnTo>
                  <a:lnTo>
                    <a:pt x="925" y="704"/>
                  </a:lnTo>
                  <a:lnTo>
                    <a:pt x="895" y="632"/>
                  </a:lnTo>
                  <a:lnTo>
                    <a:pt x="867" y="563"/>
                  </a:lnTo>
                  <a:lnTo>
                    <a:pt x="853" y="525"/>
                  </a:lnTo>
                  <a:lnTo>
                    <a:pt x="843" y="489"/>
                  </a:lnTo>
                  <a:lnTo>
                    <a:pt x="837" y="450"/>
                  </a:lnTo>
                  <a:lnTo>
                    <a:pt x="833" y="410"/>
                  </a:lnTo>
                  <a:lnTo>
                    <a:pt x="833" y="410"/>
                  </a:lnTo>
                  <a:lnTo>
                    <a:pt x="831" y="384"/>
                  </a:lnTo>
                  <a:lnTo>
                    <a:pt x="827" y="356"/>
                  </a:lnTo>
                  <a:lnTo>
                    <a:pt x="820" y="330"/>
                  </a:lnTo>
                  <a:lnTo>
                    <a:pt x="814" y="302"/>
                  </a:lnTo>
                  <a:lnTo>
                    <a:pt x="798" y="249"/>
                  </a:lnTo>
                  <a:lnTo>
                    <a:pt x="790" y="221"/>
                  </a:lnTo>
                  <a:lnTo>
                    <a:pt x="786" y="193"/>
                  </a:lnTo>
                  <a:lnTo>
                    <a:pt x="786" y="193"/>
                  </a:lnTo>
                  <a:lnTo>
                    <a:pt x="784" y="181"/>
                  </a:lnTo>
                  <a:lnTo>
                    <a:pt x="778" y="169"/>
                  </a:lnTo>
                  <a:lnTo>
                    <a:pt x="772" y="155"/>
                  </a:lnTo>
                  <a:lnTo>
                    <a:pt x="764" y="143"/>
                  </a:lnTo>
                  <a:lnTo>
                    <a:pt x="746" y="122"/>
                  </a:lnTo>
                  <a:lnTo>
                    <a:pt x="724" y="102"/>
                  </a:lnTo>
                  <a:lnTo>
                    <a:pt x="724" y="102"/>
                  </a:lnTo>
                  <a:lnTo>
                    <a:pt x="686" y="76"/>
                  </a:lnTo>
                  <a:lnTo>
                    <a:pt x="645" y="52"/>
                  </a:lnTo>
                  <a:lnTo>
                    <a:pt x="603" y="28"/>
                  </a:lnTo>
                  <a:lnTo>
                    <a:pt x="561" y="8"/>
                  </a:lnTo>
                  <a:lnTo>
                    <a:pt x="561" y="8"/>
                  </a:lnTo>
                  <a:lnTo>
                    <a:pt x="543" y="2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05" y="2"/>
                  </a:lnTo>
                  <a:lnTo>
                    <a:pt x="497" y="4"/>
                  </a:lnTo>
                  <a:lnTo>
                    <a:pt x="493" y="6"/>
                  </a:lnTo>
                  <a:lnTo>
                    <a:pt x="493" y="6"/>
                  </a:lnTo>
                  <a:lnTo>
                    <a:pt x="462" y="36"/>
                  </a:lnTo>
                  <a:lnTo>
                    <a:pt x="430" y="68"/>
                  </a:lnTo>
                  <a:lnTo>
                    <a:pt x="376" y="128"/>
                  </a:lnTo>
                  <a:lnTo>
                    <a:pt x="376" y="1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1" name="Freeform 11"/>
            <p:cNvSpPr>
              <a:spLocks/>
            </p:cNvSpPr>
            <p:nvPr/>
          </p:nvSpPr>
          <p:spPr bwMode="auto">
            <a:xfrm>
              <a:off x="6943199" y="2847056"/>
              <a:ext cx="229142" cy="211532"/>
            </a:xfrm>
            <a:custGeom>
              <a:avLst/>
              <a:gdLst>
                <a:gd name="T0" fmla="*/ 1359 w 1383"/>
                <a:gd name="T1" fmla="*/ 341 h 1290"/>
                <a:gd name="T2" fmla="*/ 1296 w 1383"/>
                <a:gd name="T3" fmla="*/ 316 h 1290"/>
                <a:gd name="T4" fmla="*/ 1270 w 1383"/>
                <a:gd name="T5" fmla="*/ 256 h 1290"/>
                <a:gd name="T6" fmla="*/ 1238 w 1383"/>
                <a:gd name="T7" fmla="*/ 202 h 1290"/>
                <a:gd name="T8" fmla="*/ 1173 w 1383"/>
                <a:gd name="T9" fmla="*/ 228 h 1290"/>
                <a:gd name="T10" fmla="*/ 1033 w 1383"/>
                <a:gd name="T11" fmla="*/ 230 h 1290"/>
                <a:gd name="T12" fmla="*/ 890 w 1383"/>
                <a:gd name="T13" fmla="*/ 139 h 1290"/>
                <a:gd name="T14" fmla="*/ 833 w 1383"/>
                <a:gd name="T15" fmla="*/ 53 h 1290"/>
                <a:gd name="T16" fmla="*/ 751 w 1383"/>
                <a:gd name="T17" fmla="*/ 79 h 1290"/>
                <a:gd name="T18" fmla="*/ 715 w 1383"/>
                <a:gd name="T19" fmla="*/ 103 h 1290"/>
                <a:gd name="T20" fmla="*/ 709 w 1383"/>
                <a:gd name="T21" fmla="*/ 105 h 1290"/>
                <a:gd name="T22" fmla="*/ 678 w 1383"/>
                <a:gd name="T23" fmla="*/ 85 h 1290"/>
                <a:gd name="T24" fmla="*/ 656 w 1383"/>
                <a:gd name="T25" fmla="*/ 47 h 1290"/>
                <a:gd name="T26" fmla="*/ 580 w 1383"/>
                <a:gd name="T27" fmla="*/ 41 h 1290"/>
                <a:gd name="T28" fmla="*/ 516 w 1383"/>
                <a:gd name="T29" fmla="*/ 117 h 1290"/>
                <a:gd name="T30" fmla="*/ 463 w 1383"/>
                <a:gd name="T31" fmla="*/ 204 h 1290"/>
                <a:gd name="T32" fmla="*/ 405 w 1383"/>
                <a:gd name="T33" fmla="*/ 262 h 1290"/>
                <a:gd name="T34" fmla="*/ 330 w 1383"/>
                <a:gd name="T35" fmla="*/ 250 h 1290"/>
                <a:gd name="T36" fmla="*/ 302 w 1383"/>
                <a:gd name="T37" fmla="*/ 234 h 1290"/>
                <a:gd name="T38" fmla="*/ 254 w 1383"/>
                <a:gd name="T39" fmla="*/ 302 h 1290"/>
                <a:gd name="T40" fmla="*/ 182 w 1383"/>
                <a:gd name="T41" fmla="*/ 306 h 1290"/>
                <a:gd name="T42" fmla="*/ 119 w 1383"/>
                <a:gd name="T43" fmla="*/ 306 h 1290"/>
                <a:gd name="T44" fmla="*/ 121 w 1383"/>
                <a:gd name="T45" fmla="*/ 355 h 1290"/>
                <a:gd name="T46" fmla="*/ 103 w 1383"/>
                <a:gd name="T47" fmla="*/ 447 h 1290"/>
                <a:gd name="T48" fmla="*/ 23 w 1383"/>
                <a:gd name="T49" fmla="*/ 681 h 1290"/>
                <a:gd name="T50" fmla="*/ 53 w 1383"/>
                <a:gd name="T51" fmla="*/ 660 h 1290"/>
                <a:gd name="T52" fmla="*/ 69 w 1383"/>
                <a:gd name="T53" fmla="*/ 602 h 1290"/>
                <a:gd name="T54" fmla="*/ 107 w 1383"/>
                <a:gd name="T55" fmla="*/ 582 h 1290"/>
                <a:gd name="T56" fmla="*/ 188 w 1383"/>
                <a:gd name="T57" fmla="*/ 604 h 1290"/>
                <a:gd name="T58" fmla="*/ 204 w 1383"/>
                <a:gd name="T59" fmla="*/ 606 h 1290"/>
                <a:gd name="T60" fmla="*/ 236 w 1383"/>
                <a:gd name="T61" fmla="*/ 660 h 1290"/>
                <a:gd name="T62" fmla="*/ 298 w 1383"/>
                <a:gd name="T63" fmla="*/ 739 h 1290"/>
                <a:gd name="T64" fmla="*/ 427 w 1383"/>
                <a:gd name="T65" fmla="*/ 787 h 1290"/>
                <a:gd name="T66" fmla="*/ 487 w 1383"/>
                <a:gd name="T67" fmla="*/ 829 h 1290"/>
                <a:gd name="T68" fmla="*/ 570 w 1383"/>
                <a:gd name="T69" fmla="*/ 864 h 1290"/>
                <a:gd name="T70" fmla="*/ 630 w 1383"/>
                <a:gd name="T71" fmla="*/ 856 h 1290"/>
                <a:gd name="T72" fmla="*/ 676 w 1383"/>
                <a:gd name="T73" fmla="*/ 852 h 1290"/>
                <a:gd name="T74" fmla="*/ 721 w 1383"/>
                <a:gd name="T75" fmla="*/ 890 h 1290"/>
                <a:gd name="T76" fmla="*/ 727 w 1383"/>
                <a:gd name="T77" fmla="*/ 962 h 1290"/>
                <a:gd name="T78" fmla="*/ 672 w 1383"/>
                <a:gd name="T79" fmla="*/ 1013 h 1290"/>
                <a:gd name="T80" fmla="*/ 691 w 1383"/>
                <a:gd name="T81" fmla="*/ 1081 h 1290"/>
                <a:gd name="T82" fmla="*/ 785 w 1383"/>
                <a:gd name="T83" fmla="*/ 1196 h 1290"/>
                <a:gd name="T84" fmla="*/ 819 w 1383"/>
                <a:gd name="T85" fmla="*/ 1270 h 1290"/>
                <a:gd name="T86" fmla="*/ 980 w 1383"/>
                <a:gd name="T87" fmla="*/ 1149 h 1290"/>
                <a:gd name="T88" fmla="*/ 936 w 1383"/>
                <a:gd name="T89" fmla="*/ 1069 h 1290"/>
                <a:gd name="T90" fmla="*/ 970 w 1383"/>
                <a:gd name="T91" fmla="*/ 1002 h 1290"/>
                <a:gd name="T92" fmla="*/ 1109 w 1383"/>
                <a:gd name="T93" fmla="*/ 840 h 1290"/>
                <a:gd name="T94" fmla="*/ 1151 w 1383"/>
                <a:gd name="T95" fmla="*/ 735 h 1290"/>
                <a:gd name="T96" fmla="*/ 1224 w 1383"/>
                <a:gd name="T97" fmla="*/ 644 h 1290"/>
                <a:gd name="T98" fmla="*/ 1286 w 1383"/>
                <a:gd name="T99" fmla="*/ 554 h 1290"/>
                <a:gd name="T100" fmla="*/ 1284 w 1383"/>
                <a:gd name="T101" fmla="*/ 516 h 1290"/>
                <a:gd name="T102" fmla="*/ 1322 w 1383"/>
                <a:gd name="T103" fmla="*/ 483 h 1290"/>
                <a:gd name="T104" fmla="*/ 1381 w 1383"/>
                <a:gd name="T105" fmla="*/ 467 h 1290"/>
                <a:gd name="T106" fmla="*/ 1375 w 1383"/>
                <a:gd name="T107" fmla="*/ 385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3" h="1290">
                  <a:moveTo>
                    <a:pt x="1375" y="385"/>
                  </a:moveTo>
                  <a:lnTo>
                    <a:pt x="1375" y="385"/>
                  </a:lnTo>
                  <a:lnTo>
                    <a:pt x="1373" y="371"/>
                  </a:lnTo>
                  <a:lnTo>
                    <a:pt x="1369" y="359"/>
                  </a:lnTo>
                  <a:lnTo>
                    <a:pt x="1365" y="349"/>
                  </a:lnTo>
                  <a:lnTo>
                    <a:pt x="1359" y="341"/>
                  </a:lnTo>
                  <a:lnTo>
                    <a:pt x="1351" y="336"/>
                  </a:lnTo>
                  <a:lnTo>
                    <a:pt x="1342" y="330"/>
                  </a:lnTo>
                  <a:lnTo>
                    <a:pt x="1330" y="326"/>
                  </a:lnTo>
                  <a:lnTo>
                    <a:pt x="1318" y="322"/>
                  </a:lnTo>
                  <a:lnTo>
                    <a:pt x="1318" y="322"/>
                  </a:lnTo>
                  <a:lnTo>
                    <a:pt x="1296" y="316"/>
                  </a:lnTo>
                  <a:lnTo>
                    <a:pt x="1282" y="310"/>
                  </a:lnTo>
                  <a:lnTo>
                    <a:pt x="1270" y="304"/>
                  </a:lnTo>
                  <a:lnTo>
                    <a:pt x="1264" y="296"/>
                  </a:lnTo>
                  <a:lnTo>
                    <a:pt x="1262" y="284"/>
                  </a:lnTo>
                  <a:lnTo>
                    <a:pt x="1264" y="272"/>
                  </a:lnTo>
                  <a:lnTo>
                    <a:pt x="1270" y="256"/>
                  </a:lnTo>
                  <a:lnTo>
                    <a:pt x="1280" y="236"/>
                  </a:lnTo>
                  <a:lnTo>
                    <a:pt x="1280" y="236"/>
                  </a:lnTo>
                  <a:lnTo>
                    <a:pt x="1266" y="220"/>
                  </a:lnTo>
                  <a:lnTo>
                    <a:pt x="1256" y="210"/>
                  </a:lnTo>
                  <a:lnTo>
                    <a:pt x="1248" y="204"/>
                  </a:lnTo>
                  <a:lnTo>
                    <a:pt x="1238" y="202"/>
                  </a:lnTo>
                  <a:lnTo>
                    <a:pt x="1238" y="202"/>
                  </a:lnTo>
                  <a:lnTo>
                    <a:pt x="1230" y="202"/>
                  </a:lnTo>
                  <a:lnTo>
                    <a:pt x="1222" y="206"/>
                  </a:lnTo>
                  <a:lnTo>
                    <a:pt x="1194" y="218"/>
                  </a:lnTo>
                  <a:lnTo>
                    <a:pt x="1194" y="218"/>
                  </a:lnTo>
                  <a:lnTo>
                    <a:pt x="1173" y="228"/>
                  </a:lnTo>
                  <a:lnTo>
                    <a:pt x="1151" y="234"/>
                  </a:lnTo>
                  <a:lnTo>
                    <a:pt x="1127" y="238"/>
                  </a:lnTo>
                  <a:lnTo>
                    <a:pt x="1103" y="238"/>
                  </a:lnTo>
                  <a:lnTo>
                    <a:pt x="1103" y="238"/>
                  </a:lnTo>
                  <a:lnTo>
                    <a:pt x="1067" y="236"/>
                  </a:lnTo>
                  <a:lnTo>
                    <a:pt x="1033" y="230"/>
                  </a:lnTo>
                  <a:lnTo>
                    <a:pt x="1000" y="218"/>
                  </a:lnTo>
                  <a:lnTo>
                    <a:pt x="970" y="204"/>
                  </a:lnTo>
                  <a:lnTo>
                    <a:pt x="940" y="184"/>
                  </a:lnTo>
                  <a:lnTo>
                    <a:pt x="912" y="163"/>
                  </a:lnTo>
                  <a:lnTo>
                    <a:pt x="902" y="151"/>
                  </a:lnTo>
                  <a:lnTo>
                    <a:pt x="890" y="139"/>
                  </a:lnTo>
                  <a:lnTo>
                    <a:pt x="880" y="125"/>
                  </a:lnTo>
                  <a:lnTo>
                    <a:pt x="872" y="111"/>
                  </a:lnTo>
                  <a:lnTo>
                    <a:pt x="872" y="111"/>
                  </a:lnTo>
                  <a:lnTo>
                    <a:pt x="862" y="95"/>
                  </a:lnTo>
                  <a:lnTo>
                    <a:pt x="854" y="81"/>
                  </a:lnTo>
                  <a:lnTo>
                    <a:pt x="833" y="53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75" y="23"/>
                  </a:lnTo>
                  <a:lnTo>
                    <a:pt x="765" y="47"/>
                  </a:lnTo>
                  <a:lnTo>
                    <a:pt x="765" y="47"/>
                  </a:lnTo>
                  <a:lnTo>
                    <a:pt x="751" y="79"/>
                  </a:lnTo>
                  <a:lnTo>
                    <a:pt x="751" y="79"/>
                  </a:lnTo>
                  <a:lnTo>
                    <a:pt x="745" y="89"/>
                  </a:lnTo>
                  <a:lnTo>
                    <a:pt x="737" y="95"/>
                  </a:lnTo>
                  <a:lnTo>
                    <a:pt x="727" y="101"/>
                  </a:lnTo>
                  <a:lnTo>
                    <a:pt x="715" y="103"/>
                  </a:lnTo>
                  <a:lnTo>
                    <a:pt x="715" y="103"/>
                  </a:lnTo>
                  <a:lnTo>
                    <a:pt x="713" y="103"/>
                  </a:lnTo>
                  <a:lnTo>
                    <a:pt x="713" y="103"/>
                  </a:lnTo>
                  <a:lnTo>
                    <a:pt x="711" y="103"/>
                  </a:lnTo>
                  <a:lnTo>
                    <a:pt x="711" y="103"/>
                  </a:lnTo>
                  <a:lnTo>
                    <a:pt x="709" y="105"/>
                  </a:lnTo>
                  <a:lnTo>
                    <a:pt x="709" y="105"/>
                  </a:lnTo>
                  <a:lnTo>
                    <a:pt x="693" y="101"/>
                  </a:lnTo>
                  <a:lnTo>
                    <a:pt x="693" y="101"/>
                  </a:lnTo>
                  <a:lnTo>
                    <a:pt x="693" y="99"/>
                  </a:lnTo>
                  <a:lnTo>
                    <a:pt x="693" y="99"/>
                  </a:lnTo>
                  <a:lnTo>
                    <a:pt x="685" y="93"/>
                  </a:lnTo>
                  <a:lnTo>
                    <a:pt x="678" y="85"/>
                  </a:lnTo>
                  <a:lnTo>
                    <a:pt x="678" y="85"/>
                  </a:lnTo>
                  <a:lnTo>
                    <a:pt x="668" y="69"/>
                  </a:lnTo>
                  <a:lnTo>
                    <a:pt x="668" y="69"/>
                  </a:lnTo>
                  <a:lnTo>
                    <a:pt x="662" y="57"/>
                  </a:lnTo>
                  <a:lnTo>
                    <a:pt x="656" y="47"/>
                  </a:lnTo>
                  <a:lnTo>
                    <a:pt x="656" y="47"/>
                  </a:lnTo>
                  <a:lnTo>
                    <a:pt x="646" y="17"/>
                  </a:lnTo>
                  <a:lnTo>
                    <a:pt x="646" y="17"/>
                  </a:lnTo>
                  <a:lnTo>
                    <a:pt x="620" y="27"/>
                  </a:lnTo>
                  <a:lnTo>
                    <a:pt x="620" y="27"/>
                  </a:lnTo>
                  <a:lnTo>
                    <a:pt x="598" y="33"/>
                  </a:lnTo>
                  <a:lnTo>
                    <a:pt x="580" y="41"/>
                  </a:lnTo>
                  <a:lnTo>
                    <a:pt x="564" y="51"/>
                  </a:lnTo>
                  <a:lnTo>
                    <a:pt x="552" y="59"/>
                  </a:lnTo>
                  <a:lnTo>
                    <a:pt x="540" y="71"/>
                  </a:lnTo>
                  <a:lnTo>
                    <a:pt x="530" y="83"/>
                  </a:lnTo>
                  <a:lnTo>
                    <a:pt x="522" y="99"/>
                  </a:lnTo>
                  <a:lnTo>
                    <a:pt x="516" y="117"/>
                  </a:lnTo>
                  <a:lnTo>
                    <a:pt x="516" y="117"/>
                  </a:lnTo>
                  <a:lnTo>
                    <a:pt x="511" y="133"/>
                  </a:lnTo>
                  <a:lnTo>
                    <a:pt x="505" y="149"/>
                  </a:lnTo>
                  <a:lnTo>
                    <a:pt x="495" y="165"/>
                  </a:lnTo>
                  <a:lnTo>
                    <a:pt x="485" y="178"/>
                  </a:lnTo>
                  <a:lnTo>
                    <a:pt x="463" y="204"/>
                  </a:lnTo>
                  <a:lnTo>
                    <a:pt x="441" y="228"/>
                  </a:lnTo>
                  <a:lnTo>
                    <a:pt x="441" y="228"/>
                  </a:lnTo>
                  <a:lnTo>
                    <a:pt x="419" y="252"/>
                  </a:lnTo>
                  <a:lnTo>
                    <a:pt x="419" y="252"/>
                  </a:lnTo>
                  <a:lnTo>
                    <a:pt x="413" y="256"/>
                  </a:lnTo>
                  <a:lnTo>
                    <a:pt x="405" y="262"/>
                  </a:lnTo>
                  <a:lnTo>
                    <a:pt x="395" y="266"/>
                  </a:lnTo>
                  <a:lnTo>
                    <a:pt x="383" y="266"/>
                  </a:lnTo>
                  <a:lnTo>
                    <a:pt x="383" y="266"/>
                  </a:lnTo>
                  <a:lnTo>
                    <a:pt x="367" y="266"/>
                  </a:lnTo>
                  <a:lnTo>
                    <a:pt x="347" y="260"/>
                  </a:lnTo>
                  <a:lnTo>
                    <a:pt x="330" y="250"/>
                  </a:lnTo>
                  <a:lnTo>
                    <a:pt x="320" y="244"/>
                  </a:lnTo>
                  <a:lnTo>
                    <a:pt x="312" y="238"/>
                  </a:lnTo>
                  <a:lnTo>
                    <a:pt x="312" y="238"/>
                  </a:lnTo>
                  <a:lnTo>
                    <a:pt x="306" y="230"/>
                  </a:lnTo>
                  <a:lnTo>
                    <a:pt x="306" y="230"/>
                  </a:lnTo>
                  <a:lnTo>
                    <a:pt x="302" y="234"/>
                  </a:lnTo>
                  <a:lnTo>
                    <a:pt x="302" y="234"/>
                  </a:lnTo>
                  <a:lnTo>
                    <a:pt x="292" y="260"/>
                  </a:lnTo>
                  <a:lnTo>
                    <a:pt x="286" y="272"/>
                  </a:lnTo>
                  <a:lnTo>
                    <a:pt x="276" y="284"/>
                  </a:lnTo>
                  <a:lnTo>
                    <a:pt x="266" y="294"/>
                  </a:lnTo>
                  <a:lnTo>
                    <a:pt x="254" y="302"/>
                  </a:lnTo>
                  <a:lnTo>
                    <a:pt x="238" y="306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02" y="308"/>
                  </a:lnTo>
                  <a:lnTo>
                    <a:pt x="182" y="306"/>
                  </a:lnTo>
                  <a:lnTo>
                    <a:pt x="182" y="306"/>
                  </a:lnTo>
                  <a:lnTo>
                    <a:pt x="173" y="304"/>
                  </a:lnTo>
                  <a:lnTo>
                    <a:pt x="173" y="304"/>
                  </a:lnTo>
                  <a:lnTo>
                    <a:pt x="149" y="300"/>
                  </a:lnTo>
                  <a:lnTo>
                    <a:pt x="125" y="294"/>
                  </a:lnTo>
                  <a:lnTo>
                    <a:pt x="125" y="294"/>
                  </a:lnTo>
                  <a:lnTo>
                    <a:pt x="119" y="306"/>
                  </a:lnTo>
                  <a:lnTo>
                    <a:pt x="113" y="320"/>
                  </a:lnTo>
                  <a:lnTo>
                    <a:pt x="111" y="332"/>
                  </a:lnTo>
                  <a:lnTo>
                    <a:pt x="111" y="336"/>
                  </a:lnTo>
                  <a:lnTo>
                    <a:pt x="111" y="340"/>
                  </a:lnTo>
                  <a:lnTo>
                    <a:pt x="111" y="340"/>
                  </a:lnTo>
                  <a:lnTo>
                    <a:pt x="121" y="355"/>
                  </a:lnTo>
                  <a:lnTo>
                    <a:pt x="125" y="369"/>
                  </a:lnTo>
                  <a:lnTo>
                    <a:pt x="125" y="383"/>
                  </a:lnTo>
                  <a:lnTo>
                    <a:pt x="125" y="395"/>
                  </a:lnTo>
                  <a:lnTo>
                    <a:pt x="121" y="409"/>
                  </a:lnTo>
                  <a:lnTo>
                    <a:pt x="115" y="421"/>
                  </a:lnTo>
                  <a:lnTo>
                    <a:pt x="103" y="447"/>
                  </a:lnTo>
                  <a:lnTo>
                    <a:pt x="103" y="447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12" y="681"/>
                  </a:lnTo>
                  <a:lnTo>
                    <a:pt x="23" y="681"/>
                  </a:lnTo>
                  <a:lnTo>
                    <a:pt x="23" y="681"/>
                  </a:lnTo>
                  <a:lnTo>
                    <a:pt x="31" y="681"/>
                  </a:lnTo>
                  <a:lnTo>
                    <a:pt x="37" y="679"/>
                  </a:lnTo>
                  <a:lnTo>
                    <a:pt x="41" y="677"/>
                  </a:lnTo>
                  <a:lnTo>
                    <a:pt x="47" y="673"/>
                  </a:lnTo>
                  <a:lnTo>
                    <a:pt x="49" y="668"/>
                  </a:lnTo>
                  <a:lnTo>
                    <a:pt x="53" y="660"/>
                  </a:lnTo>
                  <a:lnTo>
                    <a:pt x="57" y="642"/>
                  </a:lnTo>
                  <a:lnTo>
                    <a:pt x="57" y="642"/>
                  </a:lnTo>
                  <a:lnTo>
                    <a:pt x="57" y="632"/>
                  </a:lnTo>
                  <a:lnTo>
                    <a:pt x="61" y="620"/>
                  </a:lnTo>
                  <a:lnTo>
                    <a:pt x="63" y="610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9" y="592"/>
                  </a:lnTo>
                  <a:lnTo>
                    <a:pt x="89" y="586"/>
                  </a:lnTo>
                  <a:lnTo>
                    <a:pt x="97" y="582"/>
                  </a:lnTo>
                  <a:lnTo>
                    <a:pt x="107" y="582"/>
                  </a:lnTo>
                  <a:lnTo>
                    <a:pt x="107" y="582"/>
                  </a:lnTo>
                  <a:lnTo>
                    <a:pt x="117" y="582"/>
                  </a:lnTo>
                  <a:lnTo>
                    <a:pt x="127" y="586"/>
                  </a:lnTo>
                  <a:lnTo>
                    <a:pt x="149" y="594"/>
                  </a:lnTo>
                  <a:lnTo>
                    <a:pt x="169" y="600"/>
                  </a:lnTo>
                  <a:lnTo>
                    <a:pt x="179" y="604"/>
                  </a:lnTo>
                  <a:lnTo>
                    <a:pt x="188" y="604"/>
                  </a:lnTo>
                  <a:lnTo>
                    <a:pt x="188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204" y="606"/>
                  </a:lnTo>
                  <a:lnTo>
                    <a:pt x="212" y="610"/>
                  </a:lnTo>
                  <a:lnTo>
                    <a:pt x="220" y="616"/>
                  </a:lnTo>
                  <a:lnTo>
                    <a:pt x="224" y="624"/>
                  </a:lnTo>
                  <a:lnTo>
                    <a:pt x="224" y="624"/>
                  </a:lnTo>
                  <a:lnTo>
                    <a:pt x="230" y="642"/>
                  </a:lnTo>
                  <a:lnTo>
                    <a:pt x="236" y="660"/>
                  </a:lnTo>
                  <a:lnTo>
                    <a:pt x="244" y="675"/>
                  </a:lnTo>
                  <a:lnTo>
                    <a:pt x="254" y="691"/>
                  </a:lnTo>
                  <a:lnTo>
                    <a:pt x="264" y="705"/>
                  </a:lnTo>
                  <a:lnTo>
                    <a:pt x="274" y="717"/>
                  </a:lnTo>
                  <a:lnTo>
                    <a:pt x="286" y="729"/>
                  </a:lnTo>
                  <a:lnTo>
                    <a:pt x="298" y="739"/>
                  </a:lnTo>
                  <a:lnTo>
                    <a:pt x="312" y="747"/>
                  </a:lnTo>
                  <a:lnTo>
                    <a:pt x="326" y="755"/>
                  </a:lnTo>
                  <a:lnTo>
                    <a:pt x="357" y="769"/>
                  </a:lnTo>
                  <a:lnTo>
                    <a:pt x="391" y="779"/>
                  </a:lnTo>
                  <a:lnTo>
                    <a:pt x="427" y="787"/>
                  </a:lnTo>
                  <a:lnTo>
                    <a:pt x="427" y="787"/>
                  </a:lnTo>
                  <a:lnTo>
                    <a:pt x="441" y="793"/>
                  </a:lnTo>
                  <a:lnTo>
                    <a:pt x="455" y="799"/>
                  </a:lnTo>
                  <a:lnTo>
                    <a:pt x="467" y="809"/>
                  </a:lnTo>
                  <a:lnTo>
                    <a:pt x="479" y="819"/>
                  </a:lnTo>
                  <a:lnTo>
                    <a:pt x="479" y="819"/>
                  </a:lnTo>
                  <a:lnTo>
                    <a:pt x="487" y="829"/>
                  </a:lnTo>
                  <a:lnTo>
                    <a:pt x="499" y="839"/>
                  </a:lnTo>
                  <a:lnTo>
                    <a:pt x="512" y="846"/>
                  </a:lnTo>
                  <a:lnTo>
                    <a:pt x="526" y="852"/>
                  </a:lnTo>
                  <a:lnTo>
                    <a:pt x="540" y="858"/>
                  </a:lnTo>
                  <a:lnTo>
                    <a:pt x="554" y="862"/>
                  </a:lnTo>
                  <a:lnTo>
                    <a:pt x="570" y="864"/>
                  </a:lnTo>
                  <a:lnTo>
                    <a:pt x="586" y="866"/>
                  </a:lnTo>
                  <a:lnTo>
                    <a:pt x="586" y="866"/>
                  </a:lnTo>
                  <a:lnTo>
                    <a:pt x="596" y="864"/>
                  </a:lnTo>
                  <a:lnTo>
                    <a:pt x="608" y="862"/>
                  </a:lnTo>
                  <a:lnTo>
                    <a:pt x="620" y="860"/>
                  </a:lnTo>
                  <a:lnTo>
                    <a:pt x="630" y="856"/>
                  </a:lnTo>
                  <a:lnTo>
                    <a:pt x="630" y="856"/>
                  </a:lnTo>
                  <a:lnTo>
                    <a:pt x="642" y="850"/>
                  </a:lnTo>
                  <a:lnTo>
                    <a:pt x="658" y="850"/>
                  </a:lnTo>
                  <a:lnTo>
                    <a:pt x="658" y="850"/>
                  </a:lnTo>
                  <a:lnTo>
                    <a:pt x="666" y="850"/>
                  </a:lnTo>
                  <a:lnTo>
                    <a:pt x="676" y="852"/>
                  </a:lnTo>
                  <a:lnTo>
                    <a:pt x="683" y="856"/>
                  </a:lnTo>
                  <a:lnTo>
                    <a:pt x="693" y="860"/>
                  </a:lnTo>
                  <a:lnTo>
                    <a:pt x="701" y="866"/>
                  </a:lnTo>
                  <a:lnTo>
                    <a:pt x="709" y="874"/>
                  </a:lnTo>
                  <a:lnTo>
                    <a:pt x="715" y="882"/>
                  </a:lnTo>
                  <a:lnTo>
                    <a:pt x="721" y="890"/>
                  </a:lnTo>
                  <a:lnTo>
                    <a:pt x="721" y="890"/>
                  </a:lnTo>
                  <a:lnTo>
                    <a:pt x="727" y="906"/>
                  </a:lnTo>
                  <a:lnTo>
                    <a:pt x="731" y="920"/>
                  </a:lnTo>
                  <a:lnTo>
                    <a:pt x="733" y="936"/>
                  </a:lnTo>
                  <a:lnTo>
                    <a:pt x="731" y="950"/>
                  </a:lnTo>
                  <a:lnTo>
                    <a:pt x="727" y="962"/>
                  </a:lnTo>
                  <a:lnTo>
                    <a:pt x="721" y="976"/>
                  </a:lnTo>
                  <a:lnTo>
                    <a:pt x="713" y="986"/>
                  </a:lnTo>
                  <a:lnTo>
                    <a:pt x="703" y="994"/>
                  </a:lnTo>
                  <a:lnTo>
                    <a:pt x="703" y="994"/>
                  </a:lnTo>
                  <a:lnTo>
                    <a:pt x="685" y="1005"/>
                  </a:lnTo>
                  <a:lnTo>
                    <a:pt x="672" y="1013"/>
                  </a:lnTo>
                  <a:lnTo>
                    <a:pt x="664" y="1023"/>
                  </a:lnTo>
                  <a:lnTo>
                    <a:pt x="660" y="1031"/>
                  </a:lnTo>
                  <a:lnTo>
                    <a:pt x="662" y="1041"/>
                  </a:lnTo>
                  <a:lnTo>
                    <a:pt x="666" y="1051"/>
                  </a:lnTo>
                  <a:lnTo>
                    <a:pt x="676" y="1065"/>
                  </a:lnTo>
                  <a:lnTo>
                    <a:pt x="691" y="1081"/>
                  </a:lnTo>
                  <a:lnTo>
                    <a:pt x="691" y="1081"/>
                  </a:lnTo>
                  <a:lnTo>
                    <a:pt x="725" y="1117"/>
                  </a:lnTo>
                  <a:lnTo>
                    <a:pt x="741" y="1135"/>
                  </a:lnTo>
                  <a:lnTo>
                    <a:pt x="757" y="1155"/>
                  </a:lnTo>
                  <a:lnTo>
                    <a:pt x="771" y="1174"/>
                  </a:lnTo>
                  <a:lnTo>
                    <a:pt x="785" y="1196"/>
                  </a:lnTo>
                  <a:lnTo>
                    <a:pt x="795" y="1220"/>
                  </a:lnTo>
                  <a:lnTo>
                    <a:pt x="803" y="1244"/>
                  </a:lnTo>
                  <a:lnTo>
                    <a:pt x="803" y="1244"/>
                  </a:lnTo>
                  <a:lnTo>
                    <a:pt x="805" y="1252"/>
                  </a:lnTo>
                  <a:lnTo>
                    <a:pt x="809" y="1258"/>
                  </a:lnTo>
                  <a:lnTo>
                    <a:pt x="819" y="1270"/>
                  </a:lnTo>
                  <a:lnTo>
                    <a:pt x="837" y="1290"/>
                  </a:lnTo>
                  <a:lnTo>
                    <a:pt x="837" y="1290"/>
                  </a:lnTo>
                  <a:lnTo>
                    <a:pt x="1013" y="1188"/>
                  </a:lnTo>
                  <a:lnTo>
                    <a:pt x="1013" y="1188"/>
                  </a:lnTo>
                  <a:lnTo>
                    <a:pt x="998" y="1169"/>
                  </a:lnTo>
                  <a:lnTo>
                    <a:pt x="980" y="1149"/>
                  </a:lnTo>
                  <a:lnTo>
                    <a:pt x="980" y="1149"/>
                  </a:lnTo>
                  <a:lnTo>
                    <a:pt x="964" y="1133"/>
                  </a:lnTo>
                  <a:lnTo>
                    <a:pt x="952" y="1117"/>
                  </a:lnTo>
                  <a:lnTo>
                    <a:pt x="942" y="1101"/>
                  </a:lnTo>
                  <a:lnTo>
                    <a:pt x="938" y="1085"/>
                  </a:lnTo>
                  <a:lnTo>
                    <a:pt x="936" y="1069"/>
                  </a:lnTo>
                  <a:lnTo>
                    <a:pt x="940" y="1055"/>
                  </a:lnTo>
                  <a:lnTo>
                    <a:pt x="946" y="1039"/>
                  </a:lnTo>
                  <a:lnTo>
                    <a:pt x="956" y="1025"/>
                  </a:lnTo>
                  <a:lnTo>
                    <a:pt x="956" y="1025"/>
                  </a:lnTo>
                  <a:lnTo>
                    <a:pt x="960" y="1011"/>
                  </a:lnTo>
                  <a:lnTo>
                    <a:pt x="970" y="1002"/>
                  </a:lnTo>
                  <a:lnTo>
                    <a:pt x="970" y="1002"/>
                  </a:lnTo>
                  <a:lnTo>
                    <a:pt x="1023" y="950"/>
                  </a:lnTo>
                  <a:lnTo>
                    <a:pt x="1049" y="924"/>
                  </a:lnTo>
                  <a:lnTo>
                    <a:pt x="1071" y="898"/>
                  </a:lnTo>
                  <a:lnTo>
                    <a:pt x="1091" y="870"/>
                  </a:lnTo>
                  <a:lnTo>
                    <a:pt x="1109" y="840"/>
                  </a:lnTo>
                  <a:lnTo>
                    <a:pt x="1123" y="809"/>
                  </a:lnTo>
                  <a:lnTo>
                    <a:pt x="1133" y="773"/>
                  </a:lnTo>
                  <a:lnTo>
                    <a:pt x="1133" y="773"/>
                  </a:lnTo>
                  <a:lnTo>
                    <a:pt x="1135" y="763"/>
                  </a:lnTo>
                  <a:lnTo>
                    <a:pt x="1139" y="753"/>
                  </a:lnTo>
                  <a:lnTo>
                    <a:pt x="1151" y="735"/>
                  </a:lnTo>
                  <a:lnTo>
                    <a:pt x="1163" y="719"/>
                  </a:lnTo>
                  <a:lnTo>
                    <a:pt x="1177" y="703"/>
                  </a:lnTo>
                  <a:lnTo>
                    <a:pt x="1177" y="703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224" y="644"/>
                  </a:lnTo>
                  <a:lnTo>
                    <a:pt x="1224" y="644"/>
                  </a:lnTo>
                  <a:lnTo>
                    <a:pt x="1262" y="594"/>
                  </a:lnTo>
                  <a:lnTo>
                    <a:pt x="1262" y="594"/>
                  </a:lnTo>
                  <a:lnTo>
                    <a:pt x="1288" y="558"/>
                  </a:lnTo>
                  <a:lnTo>
                    <a:pt x="1288" y="558"/>
                  </a:lnTo>
                  <a:lnTo>
                    <a:pt x="1286" y="554"/>
                  </a:lnTo>
                  <a:lnTo>
                    <a:pt x="1286" y="554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2" y="530"/>
                  </a:lnTo>
                  <a:lnTo>
                    <a:pt x="1282" y="530"/>
                  </a:lnTo>
                  <a:lnTo>
                    <a:pt x="1284" y="516"/>
                  </a:lnTo>
                  <a:lnTo>
                    <a:pt x="1288" y="505"/>
                  </a:lnTo>
                  <a:lnTo>
                    <a:pt x="1296" y="495"/>
                  </a:lnTo>
                  <a:lnTo>
                    <a:pt x="1308" y="489"/>
                  </a:lnTo>
                  <a:lnTo>
                    <a:pt x="1308" y="489"/>
                  </a:lnTo>
                  <a:lnTo>
                    <a:pt x="1322" y="483"/>
                  </a:lnTo>
                  <a:lnTo>
                    <a:pt x="1322" y="483"/>
                  </a:lnTo>
                  <a:lnTo>
                    <a:pt x="1343" y="473"/>
                  </a:lnTo>
                  <a:lnTo>
                    <a:pt x="1357" y="469"/>
                  </a:lnTo>
                  <a:lnTo>
                    <a:pt x="1373" y="467"/>
                  </a:lnTo>
                  <a:lnTo>
                    <a:pt x="1373" y="467"/>
                  </a:lnTo>
                  <a:lnTo>
                    <a:pt x="1381" y="467"/>
                  </a:lnTo>
                  <a:lnTo>
                    <a:pt x="1381" y="467"/>
                  </a:lnTo>
                  <a:lnTo>
                    <a:pt x="1383" y="467"/>
                  </a:lnTo>
                  <a:lnTo>
                    <a:pt x="1383" y="467"/>
                  </a:lnTo>
                  <a:lnTo>
                    <a:pt x="1379" y="427"/>
                  </a:lnTo>
                  <a:lnTo>
                    <a:pt x="1375" y="405"/>
                  </a:lnTo>
                  <a:lnTo>
                    <a:pt x="1375" y="385"/>
                  </a:lnTo>
                  <a:lnTo>
                    <a:pt x="1375" y="38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2" name="Freeform 12"/>
            <p:cNvSpPr>
              <a:spLocks/>
            </p:cNvSpPr>
            <p:nvPr/>
          </p:nvSpPr>
          <p:spPr bwMode="auto">
            <a:xfrm>
              <a:off x="7104907" y="2482470"/>
              <a:ext cx="211082" cy="157419"/>
            </a:xfrm>
            <a:custGeom>
              <a:avLst/>
              <a:gdLst>
                <a:gd name="T0" fmla="*/ 302 w 1274"/>
                <a:gd name="T1" fmla="*/ 891 h 960"/>
                <a:gd name="T2" fmla="*/ 346 w 1274"/>
                <a:gd name="T3" fmla="*/ 863 h 960"/>
                <a:gd name="T4" fmla="*/ 387 w 1274"/>
                <a:gd name="T5" fmla="*/ 863 h 960"/>
                <a:gd name="T6" fmla="*/ 423 w 1274"/>
                <a:gd name="T7" fmla="*/ 873 h 960"/>
                <a:gd name="T8" fmla="*/ 437 w 1274"/>
                <a:gd name="T9" fmla="*/ 863 h 960"/>
                <a:gd name="T10" fmla="*/ 459 w 1274"/>
                <a:gd name="T11" fmla="*/ 833 h 960"/>
                <a:gd name="T12" fmla="*/ 558 w 1274"/>
                <a:gd name="T13" fmla="*/ 779 h 960"/>
                <a:gd name="T14" fmla="*/ 628 w 1274"/>
                <a:gd name="T15" fmla="*/ 763 h 960"/>
                <a:gd name="T16" fmla="*/ 660 w 1274"/>
                <a:gd name="T17" fmla="*/ 769 h 960"/>
                <a:gd name="T18" fmla="*/ 698 w 1274"/>
                <a:gd name="T19" fmla="*/ 791 h 960"/>
                <a:gd name="T20" fmla="*/ 793 w 1274"/>
                <a:gd name="T21" fmla="*/ 815 h 960"/>
                <a:gd name="T22" fmla="*/ 865 w 1274"/>
                <a:gd name="T23" fmla="*/ 827 h 960"/>
                <a:gd name="T24" fmla="*/ 908 w 1274"/>
                <a:gd name="T25" fmla="*/ 853 h 960"/>
                <a:gd name="T26" fmla="*/ 962 w 1274"/>
                <a:gd name="T27" fmla="*/ 887 h 960"/>
                <a:gd name="T28" fmla="*/ 1026 w 1274"/>
                <a:gd name="T29" fmla="*/ 899 h 960"/>
                <a:gd name="T30" fmla="*/ 1037 w 1274"/>
                <a:gd name="T31" fmla="*/ 869 h 960"/>
                <a:gd name="T32" fmla="*/ 1059 w 1274"/>
                <a:gd name="T33" fmla="*/ 839 h 960"/>
                <a:gd name="T34" fmla="*/ 1155 w 1274"/>
                <a:gd name="T35" fmla="*/ 749 h 960"/>
                <a:gd name="T36" fmla="*/ 1218 w 1274"/>
                <a:gd name="T37" fmla="*/ 708 h 960"/>
                <a:gd name="T38" fmla="*/ 1274 w 1274"/>
                <a:gd name="T39" fmla="*/ 678 h 960"/>
                <a:gd name="T40" fmla="*/ 1258 w 1274"/>
                <a:gd name="T41" fmla="*/ 652 h 960"/>
                <a:gd name="T42" fmla="*/ 1179 w 1274"/>
                <a:gd name="T43" fmla="*/ 624 h 960"/>
                <a:gd name="T44" fmla="*/ 1125 w 1274"/>
                <a:gd name="T45" fmla="*/ 559 h 960"/>
                <a:gd name="T46" fmla="*/ 1107 w 1274"/>
                <a:gd name="T47" fmla="*/ 513 h 960"/>
                <a:gd name="T48" fmla="*/ 1111 w 1274"/>
                <a:gd name="T49" fmla="*/ 469 h 960"/>
                <a:gd name="T50" fmla="*/ 1133 w 1274"/>
                <a:gd name="T51" fmla="*/ 417 h 960"/>
                <a:gd name="T52" fmla="*/ 1133 w 1274"/>
                <a:gd name="T53" fmla="*/ 364 h 960"/>
                <a:gd name="T54" fmla="*/ 1087 w 1274"/>
                <a:gd name="T55" fmla="*/ 340 h 960"/>
                <a:gd name="T56" fmla="*/ 1018 w 1274"/>
                <a:gd name="T57" fmla="*/ 336 h 960"/>
                <a:gd name="T58" fmla="*/ 918 w 1274"/>
                <a:gd name="T59" fmla="*/ 342 h 960"/>
                <a:gd name="T60" fmla="*/ 865 w 1274"/>
                <a:gd name="T61" fmla="*/ 330 h 960"/>
                <a:gd name="T62" fmla="*/ 829 w 1274"/>
                <a:gd name="T63" fmla="*/ 272 h 960"/>
                <a:gd name="T64" fmla="*/ 823 w 1274"/>
                <a:gd name="T65" fmla="*/ 217 h 960"/>
                <a:gd name="T66" fmla="*/ 799 w 1274"/>
                <a:gd name="T67" fmla="*/ 161 h 960"/>
                <a:gd name="T68" fmla="*/ 765 w 1274"/>
                <a:gd name="T69" fmla="*/ 105 h 960"/>
                <a:gd name="T70" fmla="*/ 765 w 1274"/>
                <a:gd name="T71" fmla="*/ 66 h 960"/>
                <a:gd name="T72" fmla="*/ 952 w 1274"/>
                <a:gd name="T73" fmla="*/ 205 h 960"/>
                <a:gd name="T74" fmla="*/ 940 w 1274"/>
                <a:gd name="T75" fmla="*/ 137 h 960"/>
                <a:gd name="T76" fmla="*/ 894 w 1274"/>
                <a:gd name="T77" fmla="*/ 82 h 960"/>
                <a:gd name="T78" fmla="*/ 793 w 1274"/>
                <a:gd name="T79" fmla="*/ 16 h 960"/>
                <a:gd name="T80" fmla="*/ 688 w 1274"/>
                <a:gd name="T81" fmla="*/ 2 h 960"/>
                <a:gd name="T82" fmla="*/ 523 w 1274"/>
                <a:gd name="T83" fmla="*/ 4 h 960"/>
                <a:gd name="T84" fmla="*/ 358 w 1274"/>
                <a:gd name="T85" fmla="*/ 16 h 960"/>
                <a:gd name="T86" fmla="*/ 322 w 1274"/>
                <a:gd name="T87" fmla="*/ 36 h 960"/>
                <a:gd name="T88" fmla="*/ 296 w 1274"/>
                <a:gd name="T89" fmla="*/ 60 h 960"/>
                <a:gd name="T90" fmla="*/ 244 w 1274"/>
                <a:gd name="T91" fmla="*/ 76 h 960"/>
                <a:gd name="T92" fmla="*/ 26 w 1274"/>
                <a:gd name="T93" fmla="*/ 173 h 960"/>
                <a:gd name="T94" fmla="*/ 26 w 1274"/>
                <a:gd name="T95" fmla="*/ 175 h 960"/>
                <a:gd name="T96" fmla="*/ 59 w 1274"/>
                <a:gd name="T97" fmla="*/ 376 h 960"/>
                <a:gd name="T98" fmla="*/ 30 w 1274"/>
                <a:gd name="T99" fmla="*/ 429 h 960"/>
                <a:gd name="T100" fmla="*/ 4 w 1274"/>
                <a:gd name="T101" fmla="*/ 445 h 960"/>
                <a:gd name="T102" fmla="*/ 32 w 1274"/>
                <a:gd name="T103" fmla="*/ 495 h 960"/>
                <a:gd name="T104" fmla="*/ 41 w 1274"/>
                <a:gd name="T105" fmla="*/ 573 h 960"/>
                <a:gd name="T106" fmla="*/ 55 w 1274"/>
                <a:gd name="T107" fmla="*/ 608 h 960"/>
                <a:gd name="T108" fmla="*/ 81 w 1274"/>
                <a:gd name="T109" fmla="*/ 646 h 960"/>
                <a:gd name="T110" fmla="*/ 83 w 1274"/>
                <a:gd name="T111" fmla="*/ 706 h 960"/>
                <a:gd name="T112" fmla="*/ 59 w 1274"/>
                <a:gd name="T113" fmla="*/ 746 h 960"/>
                <a:gd name="T114" fmla="*/ 45 w 1274"/>
                <a:gd name="T115" fmla="*/ 829 h 960"/>
                <a:gd name="T116" fmla="*/ 59 w 1274"/>
                <a:gd name="T117" fmla="*/ 879 h 960"/>
                <a:gd name="T118" fmla="*/ 133 w 1274"/>
                <a:gd name="T119" fmla="*/ 938 h 960"/>
                <a:gd name="T120" fmla="*/ 179 w 1274"/>
                <a:gd name="T121" fmla="*/ 956 h 960"/>
                <a:gd name="T122" fmla="*/ 242 w 1274"/>
                <a:gd name="T123" fmla="*/ 958 h 960"/>
                <a:gd name="T124" fmla="*/ 282 w 1274"/>
                <a:gd name="T125" fmla="*/ 92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4" h="960">
                  <a:moveTo>
                    <a:pt x="282" y="920"/>
                  </a:moveTo>
                  <a:lnTo>
                    <a:pt x="282" y="920"/>
                  </a:lnTo>
                  <a:lnTo>
                    <a:pt x="292" y="905"/>
                  </a:lnTo>
                  <a:lnTo>
                    <a:pt x="302" y="891"/>
                  </a:lnTo>
                  <a:lnTo>
                    <a:pt x="314" y="881"/>
                  </a:lnTo>
                  <a:lnTo>
                    <a:pt x="324" y="873"/>
                  </a:lnTo>
                  <a:lnTo>
                    <a:pt x="336" y="867"/>
                  </a:lnTo>
                  <a:lnTo>
                    <a:pt x="346" y="863"/>
                  </a:lnTo>
                  <a:lnTo>
                    <a:pt x="358" y="861"/>
                  </a:lnTo>
                  <a:lnTo>
                    <a:pt x="367" y="861"/>
                  </a:lnTo>
                  <a:lnTo>
                    <a:pt x="367" y="861"/>
                  </a:lnTo>
                  <a:lnTo>
                    <a:pt x="387" y="863"/>
                  </a:lnTo>
                  <a:lnTo>
                    <a:pt x="407" y="869"/>
                  </a:lnTo>
                  <a:lnTo>
                    <a:pt x="407" y="869"/>
                  </a:lnTo>
                  <a:lnTo>
                    <a:pt x="417" y="873"/>
                  </a:lnTo>
                  <a:lnTo>
                    <a:pt x="423" y="873"/>
                  </a:lnTo>
                  <a:lnTo>
                    <a:pt x="423" y="873"/>
                  </a:lnTo>
                  <a:lnTo>
                    <a:pt x="425" y="873"/>
                  </a:lnTo>
                  <a:lnTo>
                    <a:pt x="431" y="871"/>
                  </a:lnTo>
                  <a:lnTo>
                    <a:pt x="437" y="863"/>
                  </a:lnTo>
                  <a:lnTo>
                    <a:pt x="445" y="849"/>
                  </a:lnTo>
                  <a:lnTo>
                    <a:pt x="445" y="849"/>
                  </a:lnTo>
                  <a:lnTo>
                    <a:pt x="451" y="841"/>
                  </a:lnTo>
                  <a:lnTo>
                    <a:pt x="459" y="833"/>
                  </a:lnTo>
                  <a:lnTo>
                    <a:pt x="477" y="817"/>
                  </a:lnTo>
                  <a:lnTo>
                    <a:pt x="503" y="803"/>
                  </a:lnTo>
                  <a:lnTo>
                    <a:pt x="529" y="789"/>
                  </a:lnTo>
                  <a:lnTo>
                    <a:pt x="558" y="779"/>
                  </a:lnTo>
                  <a:lnTo>
                    <a:pt x="584" y="771"/>
                  </a:lnTo>
                  <a:lnTo>
                    <a:pt x="608" y="765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40" y="763"/>
                  </a:lnTo>
                  <a:lnTo>
                    <a:pt x="652" y="767"/>
                  </a:lnTo>
                  <a:lnTo>
                    <a:pt x="660" y="769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82" y="785"/>
                  </a:lnTo>
                  <a:lnTo>
                    <a:pt x="698" y="791"/>
                  </a:lnTo>
                  <a:lnTo>
                    <a:pt x="711" y="797"/>
                  </a:lnTo>
                  <a:lnTo>
                    <a:pt x="727" y="803"/>
                  </a:lnTo>
                  <a:lnTo>
                    <a:pt x="759" y="809"/>
                  </a:lnTo>
                  <a:lnTo>
                    <a:pt x="793" y="815"/>
                  </a:lnTo>
                  <a:lnTo>
                    <a:pt x="793" y="815"/>
                  </a:lnTo>
                  <a:lnTo>
                    <a:pt x="849" y="823"/>
                  </a:lnTo>
                  <a:lnTo>
                    <a:pt x="849" y="823"/>
                  </a:lnTo>
                  <a:lnTo>
                    <a:pt x="865" y="827"/>
                  </a:lnTo>
                  <a:lnTo>
                    <a:pt x="880" y="833"/>
                  </a:lnTo>
                  <a:lnTo>
                    <a:pt x="896" y="841"/>
                  </a:lnTo>
                  <a:lnTo>
                    <a:pt x="908" y="853"/>
                  </a:lnTo>
                  <a:lnTo>
                    <a:pt x="908" y="853"/>
                  </a:lnTo>
                  <a:lnTo>
                    <a:pt x="920" y="865"/>
                  </a:lnTo>
                  <a:lnTo>
                    <a:pt x="934" y="873"/>
                  </a:lnTo>
                  <a:lnTo>
                    <a:pt x="946" y="881"/>
                  </a:lnTo>
                  <a:lnTo>
                    <a:pt x="962" y="887"/>
                  </a:lnTo>
                  <a:lnTo>
                    <a:pt x="976" y="891"/>
                  </a:lnTo>
                  <a:lnTo>
                    <a:pt x="992" y="895"/>
                  </a:lnTo>
                  <a:lnTo>
                    <a:pt x="1026" y="899"/>
                  </a:lnTo>
                  <a:lnTo>
                    <a:pt x="1026" y="899"/>
                  </a:lnTo>
                  <a:lnTo>
                    <a:pt x="1030" y="891"/>
                  </a:lnTo>
                  <a:lnTo>
                    <a:pt x="1033" y="881"/>
                  </a:lnTo>
                  <a:lnTo>
                    <a:pt x="1033" y="881"/>
                  </a:lnTo>
                  <a:lnTo>
                    <a:pt x="1037" y="869"/>
                  </a:lnTo>
                  <a:lnTo>
                    <a:pt x="1043" y="857"/>
                  </a:lnTo>
                  <a:lnTo>
                    <a:pt x="1051" y="847"/>
                  </a:lnTo>
                  <a:lnTo>
                    <a:pt x="1059" y="839"/>
                  </a:lnTo>
                  <a:lnTo>
                    <a:pt x="1059" y="839"/>
                  </a:lnTo>
                  <a:lnTo>
                    <a:pt x="1081" y="823"/>
                  </a:lnTo>
                  <a:lnTo>
                    <a:pt x="1099" y="805"/>
                  </a:lnTo>
                  <a:lnTo>
                    <a:pt x="1135" y="767"/>
                  </a:lnTo>
                  <a:lnTo>
                    <a:pt x="1155" y="749"/>
                  </a:lnTo>
                  <a:lnTo>
                    <a:pt x="1173" y="734"/>
                  </a:lnTo>
                  <a:lnTo>
                    <a:pt x="1195" y="720"/>
                  </a:lnTo>
                  <a:lnTo>
                    <a:pt x="1218" y="708"/>
                  </a:lnTo>
                  <a:lnTo>
                    <a:pt x="1218" y="708"/>
                  </a:lnTo>
                  <a:lnTo>
                    <a:pt x="1232" y="702"/>
                  </a:lnTo>
                  <a:lnTo>
                    <a:pt x="1246" y="694"/>
                  </a:lnTo>
                  <a:lnTo>
                    <a:pt x="1274" y="678"/>
                  </a:lnTo>
                  <a:lnTo>
                    <a:pt x="1274" y="678"/>
                  </a:lnTo>
                  <a:lnTo>
                    <a:pt x="1264" y="652"/>
                  </a:lnTo>
                  <a:lnTo>
                    <a:pt x="1264" y="652"/>
                  </a:lnTo>
                  <a:lnTo>
                    <a:pt x="1258" y="652"/>
                  </a:lnTo>
                  <a:lnTo>
                    <a:pt x="1258" y="652"/>
                  </a:lnTo>
                  <a:lnTo>
                    <a:pt x="1234" y="650"/>
                  </a:lnTo>
                  <a:lnTo>
                    <a:pt x="1212" y="644"/>
                  </a:lnTo>
                  <a:lnTo>
                    <a:pt x="1195" y="636"/>
                  </a:lnTo>
                  <a:lnTo>
                    <a:pt x="1179" y="624"/>
                  </a:lnTo>
                  <a:lnTo>
                    <a:pt x="1163" y="610"/>
                  </a:lnTo>
                  <a:lnTo>
                    <a:pt x="1149" y="594"/>
                  </a:lnTo>
                  <a:lnTo>
                    <a:pt x="1137" y="577"/>
                  </a:lnTo>
                  <a:lnTo>
                    <a:pt x="1125" y="559"/>
                  </a:lnTo>
                  <a:lnTo>
                    <a:pt x="1125" y="559"/>
                  </a:lnTo>
                  <a:lnTo>
                    <a:pt x="1113" y="535"/>
                  </a:lnTo>
                  <a:lnTo>
                    <a:pt x="1109" y="525"/>
                  </a:lnTo>
                  <a:lnTo>
                    <a:pt x="1107" y="513"/>
                  </a:lnTo>
                  <a:lnTo>
                    <a:pt x="1105" y="503"/>
                  </a:lnTo>
                  <a:lnTo>
                    <a:pt x="1105" y="493"/>
                  </a:lnTo>
                  <a:lnTo>
                    <a:pt x="1107" y="481"/>
                  </a:lnTo>
                  <a:lnTo>
                    <a:pt x="1111" y="469"/>
                  </a:lnTo>
                  <a:lnTo>
                    <a:pt x="1111" y="469"/>
                  </a:lnTo>
                  <a:lnTo>
                    <a:pt x="1123" y="443"/>
                  </a:lnTo>
                  <a:lnTo>
                    <a:pt x="1133" y="417"/>
                  </a:lnTo>
                  <a:lnTo>
                    <a:pt x="1133" y="417"/>
                  </a:lnTo>
                  <a:lnTo>
                    <a:pt x="1139" y="402"/>
                  </a:lnTo>
                  <a:lnTo>
                    <a:pt x="1139" y="388"/>
                  </a:lnTo>
                  <a:lnTo>
                    <a:pt x="1139" y="376"/>
                  </a:lnTo>
                  <a:lnTo>
                    <a:pt x="1133" y="364"/>
                  </a:lnTo>
                  <a:lnTo>
                    <a:pt x="1127" y="354"/>
                  </a:lnTo>
                  <a:lnTo>
                    <a:pt x="1117" y="348"/>
                  </a:lnTo>
                  <a:lnTo>
                    <a:pt x="1103" y="342"/>
                  </a:lnTo>
                  <a:lnTo>
                    <a:pt x="1087" y="340"/>
                  </a:lnTo>
                  <a:lnTo>
                    <a:pt x="1087" y="340"/>
                  </a:lnTo>
                  <a:lnTo>
                    <a:pt x="1053" y="338"/>
                  </a:lnTo>
                  <a:lnTo>
                    <a:pt x="1018" y="336"/>
                  </a:lnTo>
                  <a:lnTo>
                    <a:pt x="1018" y="336"/>
                  </a:lnTo>
                  <a:lnTo>
                    <a:pt x="980" y="338"/>
                  </a:lnTo>
                  <a:lnTo>
                    <a:pt x="944" y="340"/>
                  </a:lnTo>
                  <a:lnTo>
                    <a:pt x="944" y="340"/>
                  </a:lnTo>
                  <a:lnTo>
                    <a:pt x="918" y="342"/>
                  </a:lnTo>
                  <a:lnTo>
                    <a:pt x="918" y="342"/>
                  </a:lnTo>
                  <a:lnTo>
                    <a:pt x="898" y="342"/>
                  </a:lnTo>
                  <a:lnTo>
                    <a:pt x="880" y="338"/>
                  </a:lnTo>
                  <a:lnTo>
                    <a:pt x="865" y="330"/>
                  </a:lnTo>
                  <a:lnTo>
                    <a:pt x="853" y="320"/>
                  </a:lnTo>
                  <a:lnTo>
                    <a:pt x="841" y="308"/>
                  </a:lnTo>
                  <a:lnTo>
                    <a:pt x="835" y="292"/>
                  </a:lnTo>
                  <a:lnTo>
                    <a:pt x="829" y="272"/>
                  </a:lnTo>
                  <a:lnTo>
                    <a:pt x="827" y="250"/>
                  </a:lnTo>
                  <a:lnTo>
                    <a:pt x="827" y="250"/>
                  </a:lnTo>
                  <a:lnTo>
                    <a:pt x="827" y="233"/>
                  </a:lnTo>
                  <a:lnTo>
                    <a:pt x="823" y="217"/>
                  </a:lnTo>
                  <a:lnTo>
                    <a:pt x="819" y="203"/>
                  </a:lnTo>
                  <a:lnTo>
                    <a:pt x="815" y="187"/>
                  </a:lnTo>
                  <a:lnTo>
                    <a:pt x="807" y="173"/>
                  </a:lnTo>
                  <a:lnTo>
                    <a:pt x="799" y="161"/>
                  </a:lnTo>
                  <a:lnTo>
                    <a:pt x="781" y="133"/>
                  </a:lnTo>
                  <a:lnTo>
                    <a:pt x="781" y="133"/>
                  </a:lnTo>
                  <a:lnTo>
                    <a:pt x="771" y="121"/>
                  </a:lnTo>
                  <a:lnTo>
                    <a:pt x="765" y="105"/>
                  </a:lnTo>
                  <a:lnTo>
                    <a:pt x="749" y="78"/>
                  </a:lnTo>
                  <a:lnTo>
                    <a:pt x="749" y="78"/>
                  </a:lnTo>
                  <a:lnTo>
                    <a:pt x="765" y="66"/>
                  </a:lnTo>
                  <a:lnTo>
                    <a:pt x="765" y="66"/>
                  </a:lnTo>
                  <a:lnTo>
                    <a:pt x="930" y="215"/>
                  </a:lnTo>
                  <a:lnTo>
                    <a:pt x="930" y="215"/>
                  </a:lnTo>
                  <a:lnTo>
                    <a:pt x="952" y="205"/>
                  </a:lnTo>
                  <a:lnTo>
                    <a:pt x="952" y="205"/>
                  </a:lnTo>
                  <a:lnTo>
                    <a:pt x="950" y="185"/>
                  </a:lnTo>
                  <a:lnTo>
                    <a:pt x="948" y="163"/>
                  </a:lnTo>
                  <a:lnTo>
                    <a:pt x="942" y="145"/>
                  </a:lnTo>
                  <a:lnTo>
                    <a:pt x="940" y="137"/>
                  </a:lnTo>
                  <a:lnTo>
                    <a:pt x="934" y="129"/>
                  </a:lnTo>
                  <a:lnTo>
                    <a:pt x="934" y="129"/>
                  </a:lnTo>
                  <a:lnTo>
                    <a:pt x="914" y="105"/>
                  </a:lnTo>
                  <a:lnTo>
                    <a:pt x="894" y="82"/>
                  </a:lnTo>
                  <a:lnTo>
                    <a:pt x="870" y="62"/>
                  </a:lnTo>
                  <a:lnTo>
                    <a:pt x="847" y="44"/>
                  </a:lnTo>
                  <a:lnTo>
                    <a:pt x="821" y="28"/>
                  </a:lnTo>
                  <a:lnTo>
                    <a:pt x="793" y="16"/>
                  </a:lnTo>
                  <a:lnTo>
                    <a:pt x="765" y="8"/>
                  </a:lnTo>
                  <a:lnTo>
                    <a:pt x="733" y="4"/>
                  </a:lnTo>
                  <a:lnTo>
                    <a:pt x="733" y="4"/>
                  </a:lnTo>
                  <a:lnTo>
                    <a:pt x="688" y="2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582" y="2"/>
                  </a:lnTo>
                  <a:lnTo>
                    <a:pt x="523" y="4"/>
                  </a:lnTo>
                  <a:lnTo>
                    <a:pt x="405" y="10"/>
                  </a:lnTo>
                  <a:lnTo>
                    <a:pt x="405" y="10"/>
                  </a:lnTo>
                  <a:lnTo>
                    <a:pt x="381" y="12"/>
                  </a:lnTo>
                  <a:lnTo>
                    <a:pt x="358" y="16"/>
                  </a:lnTo>
                  <a:lnTo>
                    <a:pt x="346" y="20"/>
                  </a:lnTo>
                  <a:lnTo>
                    <a:pt x="336" y="24"/>
                  </a:lnTo>
                  <a:lnTo>
                    <a:pt x="328" y="28"/>
                  </a:lnTo>
                  <a:lnTo>
                    <a:pt x="322" y="36"/>
                  </a:lnTo>
                  <a:lnTo>
                    <a:pt x="322" y="36"/>
                  </a:lnTo>
                  <a:lnTo>
                    <a:pt x="314" y="46"/>
                  </a:lnTo>
                  <a:lnTo>
                    <a:pt x="306" y="54"/>
                  </a:lnTo>
                  <a:lnTo>
                    <a:pt x="296" y="60"/>
                  </a:lnTo>
                  <a:lnTo>
                    <a:pt x="286" y="64"/>
                  </a:lnTo>
                  <a:lnTo>
                    <a:pt x="264" y="70"/>
                  </a:lnTo>
                  <a:lnTo>
                    <a:pt x="254" y="72"/>
                  </a:lnTo>
                  <a:lnTo>
                    <a:pt x="244" y="76"/>
                  </a:lnTo>
                  <a:lnTo>
                    <a:pt x="244" y="76"/>
                  </a:lnTo>
                  <a:lnTo>
                    <a:pt x="135" y="123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53" y="324"/>
                  </a:lnTo>
                  <a:lnTo>
                    <a:pt x="53" y="324"/>
                  </a:lnTo>
                  <a:lnTo>
                    <a:pt x="57" y="360"/>
                  </a:lnTo>
                  <a:lnTo>
                    <a:pt x="59" y="376"/>
                  </a:lnTo>
                  <a:lnTo>
                    <a:pt x="57" y="392"/>
                  </a:lnTo>
                  <a:lnTo>
                    <a:pt x="51" y="406"/>
                  </a:lnTo>
                  <a:lnTo>
                    <a:pt x="41" y="419"/>
                  </a:lnTo>
                  <a:lnTo>
                    <a:pt x="30" y="429"/>
                  </a:lnTo>
                  <a:lnTo>
                    <a:pt x="10" y="439"/>
                  </a:lnTo>
                  <a:lnTo>
                    <a:pt x="10" y="439"/>
                  </a:lnTo>
                  <a:lnTo>
                    <a:pt x="6" y="441"/>
                  </a:lnTo>
                  <a:lnTo>
                    <a:pt x="4" y="445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26" y="485"/>
                  </a:lnTo>
                  <a:lnTo>
                    <a:pt x="32" y="495"/>
                  </a:lnTo>
                  <a:lnTo>
                    <a:pt x="37" y="507"/>
                  </a:lnTo>
                  <a:lnTo>
                    <a:pt x="39" y="519"/>
                  </a:lnTo>
                  <a:lnTo>
                    <a:pt x="41" y="533"/>
                  </a:lnTo>
                  <a:lnTo>
                    <a:pt x="41" y="573"/>
                  </a:lnTo>
                  <a:lnTo>
                    <a:pt x="41" y="573"/>
                  </a:lnTo>
                  <a:lnTo>
                    <a:pt x="43" y="584"/>
                  </a:lnTo>
                  <a:lnTo>
                    <a:pt x="47" y="596"/>
                  </a:lnTo>
                  <a:lnTo>
                    <a:pt x="55" y="608"/>
                  </a:lnTo>
                  <a:lnTo>
                    <a:pt x="63" y="620"/>
                  </a:lnTo>
                  <a:lnTo>
                    <a:pt x="63" y="620"/>
                  </a:lnTo>
                  <a:lnTo>
                    <a:pt x="73" y="632"/>
                  </a:lnTo>
                  <a:lnTo>
                    <a:pt x="81" y="646"/>
                  </a:lnTo>
                  <a:lnTo>
                    <a:pt x="85" y="660"/>
                  </a:lnTo>
                  <a:lnTo>
                    <a:pt x="87" y="676"/>
                  </a:lnTo>
                  <a:lnTo>
                    <a:pt x="87" y="692"/>
                  </a:lnTo>
                  <a:lnTo>
                    <a:pt x="83" y="706"/>
                  </a:lnTo>
                  <a:lnTo>
                    <a:pt x="77" y="720"/>
                  </a:lnTo>
                  <a:lnTo>
                    <a:pt x="69" y="732"/>
                  </a:lnTo>
                  <a:lnTo>
                    <a:pt x="69" y="732"/>
                  </a:lnTo>
                  <a:lnTo>
                    <a:pt x="59" y="746"/>
                  </a:lnTo>
                  <a:lnTo>
                    <a:pt x="53" y="763"/>
                  </a:lnTo>
                  <a:lnTo>
                    <a:pt x="47" y="785"/>
                  </a:lnTo>
                  <a:lnTo>
                    <a:pt x="45" y="807"/>
                  </a:lnTo>
                  <a:lnTo>
                    <a:pt x="45" y="829"/>
                  </a:lnTo>
                  <a:lnTo>
                    <a:pt x="45" y="851"/>
                  </a:lnTo>
                  <a:lnTo>
                    <a:pt x="51" y="867"/>
                  </a:lnTo>
                  <a:lnTo>
                    <a:pt x="55" y="875"/>
                  </a:lnTo>
                  <a:lnTo>
                    <a:pt x="59" y="879"/>
                  </a:lnTo>
                  <a:lnTo>
                    <a:pt x="59" y="879"/>
                  </a:lnTo>
                  <a:lnTo>
                    <a:pt x="87" y="905"/>
                  </a:lnTo>
                  <a:lnTo>
                    <a:pt x="117" y="928"/>
                  </a:lnTo>
                  <a:lnTo>
                    <a:pt x="133" y="938"/>
                  </a:lnTo>
                  <a:lnTo>
                    <a:pt x="147" y="946"/>
                  </a:lnTo>
                  <a:lnTo>
                    <a:pt x="163" y="952"/>
                  </a:lnTo>
                  <a:lnTo>
                    <a:pt x="179" y="956"/>
                  </a:lnTo>
                  <a:lnTo>
                    <a:pt x="179" y="956"/>
                  </a:lnTo>
                  <a:lnTo>
                    <a:pt x="199" y="958"/>
                  </a:lnTo>
                  <a:lnTo>
                    <a:pt x="218" y="960"/>
                  </a:lnTo>
                  <a:lnTo>
                    <a:pt x="218" y="960"/>
                  </a:lnTo>
                  <a:lnTo>
                    <a:pt x="242" y="958"/>
                  </a:lnTo>
                  <a:lnTo>
                    <a:pt x="254" y="954"/>
                  </a:lnTo>
                  <a:lnTo>
                    <a:pt x="266" y="952"/>
                  </a:lnTo>
                  <a:lnTo>
                    <a:pt x="266" y="952"/>
                  </a:lnTo>
                  <a:lnTo>
                    <a:pt x="282" y="920"/>
                  </a:lnTo>
                  <a:lnTo>
                    <a:pt x="282" y="9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3" name="Freeform 13"/>
            <p:cNvSpPr>
              <a:spLocks/>
            </p:cNvSpPr>
            <p:nvPr/>
          </p:nvSpPr>
          <p:spPr bwMode="auto">
            <a:xfrm>
              <a:off x="7201336" y="2789273"/>
              <a:ext cx="200644" cy="181196"/>
            </a:xfrm>
            <a:custGeom>
              <a:avLst/>
              <a:gdLst>
                <a:gd name="T0" fmla="*/ 813 w 1211"/>
                <a:gd name="T1" fmla="*/ 1000 h 1105"/>
                <a:gd name="T2" fmla="*/ 843 w 1211"/>
                <a:gd name="T3" fmla="*/ 972 h 1105"/>
                <a:gd name="T4" fmla="*/ 887 w 1211"/>
                <a:gd name="T5" fmla="*/ 964 h 1105"/>
                <a:gd name="T6" fmla="*/ 867 w 1211"/>
                <a:gd name="T7" fmla="*/ 912 h 1105"/>
                <a:gd name="T8" fmla="*/ 877 w 1211"/>
                <a:gd name="T9" fmla="*/ 874 h 1105"/>
                <a:gd name="T10" fmla="*/ 923 w 1211"/>
                <a:gd name="T11" fmla="*/ 849 h 1105"/>
                <a:gd name="T12" fmla="*/ 964 w 1211"/>
                <a:gd name="T13" fmla="*/ 845 h 1105"/>
                <a:gd name="T14" fmla="*/ 990 w 1211"/>
                <a:gd name="T15" fmla="*/ 843 h 1105"/>
                <a:gd name="T16" fmla="*/ 1040 w 1211"/>
                <a:gd name="T17" fmla="*/ 789 h 1105"/>
                <a:gd name="T18" fmla="*/ 1078 w 1211"/>
                <a:gd name="T19" fmla="*/ 739 h 1105"/>
                <a:gd name="T20" fmla="*/ 1147 w 1211"/>
                <a:gd name="T21" fmla="*/ 650 h 1105"/>
                <a:gd name="T22" fmla="*/ 1088 w 1211"/>
                <a:gd name="T23" fmla="*/ 513 h 1105"/>
                <a:gd name="T24" fmla="*/ 1098 w 1211"/>
                <a:gd name="T25" fmla="*/ 487 h 1105"/>
                <a:gd name="T26" fmla="*/ 1169 w 1211"/>
                <a:gd name="T27" fmla="*/ 471 h 1105"/>
                <a:gd name="T28" fmla="*/ 1211 w 1211"/>
                <a:gd name="T29" fmla="*/ 427 h 1105"/>
                <a:gd name="T30" fmla="*/ 1187 w 1211"/>
                <a:gd name="T31" fmla="*/ 350 h 1105"/>
                <a:gd name="T32" fmla="*/ 1117 w 1211"/>
                <a:gd name="T33" fmla="*/ 314 h 1105"/>
                <a:gd name="T34" fmla="*/ 1046 w 1211"/>
                <a:gd name="T35" fmla="*/ 312 h 1105"/>
                <a:gd name="T36" fmla="*/ 1018 w 1211"/>
                <a:gd name="T37" fmla="*/ 308 h 1105"/>
                <a:gd name="T38" fmla="*/ 986 w 1211"/>
                <a:gd name="T39" fmla="*/ 264 h 1105"/>
                <a:gd name="T40" fmla="*/ 982 w 1211"/>
                <a:gd name="T41" fmla="*/ 201 h 1105"/>
                <a:gd name="T42" fmla="*/ 931 w 1211"/>
                <a:gd name="T43" fmla="*/ 145 h 1105"/>
                <a:gd name="T44" fmla="*/ 905 w 1211"/>
                <a:gd name="T45" fmla="*/ 111 h 1105"/>
                <a:gd name="T46" fmla="*/ 865 w 1211"/>
                <a:gd name="T47" fmla="*/ 47 h 1105"/>
                <a:gd name="T48" fmla="*/ 801 w 1211"/>
                <a:gd name="T49" fmla="*/ 47 h 1105"/>
                <a:gd name="T50" fmla="*/ 706 w 1211"/>
                <a:gd name="T51" fmla="*/ 55 h 1105"/>
                <a:gd name="T52" fmla="*/ 601 w 1211"/>
                <a:gd name="T53" fmla="*/ 32 h 1105"/>
                <a:gd name="T54" fmla="*/ 553 w 1211"/>
                <a:gd name="T55" fmla="*/ 4 h 1105"/>
                <a:gd name="T56" fmla="*/ 499 w 1211"/>
                <a:gd name="T57" fmla="*/ 24 h 1105"/>
                <a:gd name="T58" fmla="*/ 459 w 1211"/>
                <a:gd name="T59" fmla="*/ 55 h 1105"/>
                <a:gd name="T60" fmla="*/ 376 w 1211"/>
                <a:gd name="T61" fmla="*/ 201 h 1105"/>
                <a:gd name="T62" fmla="*/ 358 w 1211"/>
                <a:gd name="T63" fmla="*/ 206 h 1105"/>
                <a:gd name="T64" fmla="*/ 304 w 1211"/>
                <a:gd name="T65" fmla="*/ 248 h 1105"/>
                <a:gd name="T66" fmla="*/ 312 w 1211"/>
                <a:gd name="T67" fmla="*/ 312 h 1105"/>
                <a:gd name="T68" fmla="*/ 300 w 1211"/>
                <a:gd name="T69" fmla="*/ 364 h 1105"/>
                <a:gd name="T70" fmla="*/ 247 w 1211"/>
                <a:gd name="T71" fmla="*/ 391 h 1105"/>
                <a:gd name="T72" fmla="*/ 177 w 1211"/>
                <a:gd name="T73" fmla="*/ 403 h 1105"/>
                <a:gd name="T74" fmla="*/ 139 w 1211"/>
                <a:gd name="T75" fmla="*/ 455 h 1105"/>
                <a:gd name="T76" fmla="*/ 129 w 1211"/>
                <a:gd name="T77" fmla="*/ 652 h 1105"/>
                <a:gd name="T78" fmla="*/ 100 w 1211"/>
                <a:gd name="T79" fmla="*/ 696 h 1105"/>
                <a:gd name="T80" fmla="*/ 70 w 1211"/>
                <a:gd name="T81" fmla="*/ 700 h 1105"/>
                <a:gd name="T82" fmla="*/ 18 w 1211"/>
                <a:gd name="T83" fmla="*/ 717 h 1105"/>
                <a:gd name="T84" fmla="*/ 0 w 1211"/>
                <a:gd name="T85" fmla="*/ 757 h 1105"/>
                <a:gd name="T86" fmla="*/ 38 w 1211"/>
                <a:gd name="T87" fmla="*/ 835 h 1105"/>
                <a:gd name="T88" fmla="*/ 137 w 1211"/>
                <a:gd name="T89" fmla="*/ 863 h 1105"/>
                <a:gd name="T90" fmla="*/ 211 w 1211"/>
                <a:gd name="T91" fmla="*/ 888 h 1105"/>
                <a:gd name="T92" fmla="*/ 265 w 1211"/>
                <a:gd name="T93" fmla="*/ 922 h 1105"/>
                <a:gd name="T94" fmla="*/ 314 w 1211"/>
                <a:gd name="T95" fmla="*/ 910 h 1105"/>
                <a:gd name="T96" fmla="*/ 390 w 1211"/>
                <a:gd name="T97" fmla="*/ 916 h 1105"/>
                <a:gd name="T98" fmla="*/ 461 w 1211"/>
                <a:gd name="T99" fmla="*/ 952 h 1105"/>
                <a:gd name="T100" fmla="*/ 537 w 1211"/>
                <a:gd name="T101" fmla="*/ 960 h 1105"/>
                <a:gd name="T102" fmla="*/ 618 w 1211"/>
                <a:gd name="T103" fmla="*/ 988 h 1105"/>
                <a:gd name="T104" fmla="*/ 662 w 1211"/>
                <a:gd name="T105" fmla="*/ 1049 h 1105"/>
                <a:gd name="T106" fmla="*/ 724 w 1211"/>
                <a:gd name="T107" fmla="*/ 1073 h 1105"/>
                <a:gd name="T108" fmla="*/ 758 w 1211"/>
                <a:gd name="T109" fmla="*/ 1105 h 1105"/>
                <a:gd name="T110" fmla="*/ 795 w 1211"/>
                <a:gd name="T111" fmla="*/ 1037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1" h="1105">
                  <a:moveTo>
                    <a:pt x="795" y="1037"/>
                  </a:moveTo>
                  <a:lnTo>
                    <a:pt x="795" y="1037"/>
                  </a:lnTo>
                  <a:lnTo>
                    <a:pt x="809" y="1008"/>
                  </a:lnTo>
                  <a:lnTo>
                    <a:pt x="809" y="1008"/>
                  </a:lnTo>
                  <a:lnTo>
                    <a:pt x="813" y="1000"/>
                  </a:lnTo>
                  <a:lnTo>
                    <a:pt x="819" y="994"/>
                  </a:lnTo>
                  <a:lnTo>
                    <a:pt x="827" y="988"/>
                  </a:lnTo>
                  <a:lnTo>
                    <a:pt x="835" y="984"/>
                  </a:lnTo>
                  <a:lnTo>
                    <a:pt x="835" y="984"/>
                  </a:lnTo>
                  <a:lnTo>
                    <a:pt x="843" y="972"/>
                  </a:lnTo>
                  <a:lnTo>
                    <a:pt x="843" y="972"/>
                  </a:lnTo>
                  <a:lnTo>
                    <a:pt x="857" y="984"/>
                  </a:lnTo>
                  <a:lnTo>
                    <a:pt x="891" y="984"/>
                  </a:lnTo>
                  <a:lnTo>
                    <a:pt x="891" y="984"/>
                  </a:lnTo>
                  <a:lnTo>
                    <a:pt x="887" y="964"/>
                  </a:lnTo>
                  <a:lnTo>
                    <a:pt x="879" y="948"/>
                  </a:lnTo>
                  <a:lnTo>
                    <a:pt x="879" y="948"/>
                  </a:lnTo>
                  <a:lnTo>
                    <a:pt x="875" y="936"/>
                  </a:lnTo>
                  <a:lnTo>
                    <a:pt x="869" y="922"/>
                  </a:lnTo>
                  <a:lnTo>
                    <a:pt x="867" y="912"/>
                  </a:lnTo>
                  <a:lnTo>
                    <a:pt x="867" y="902"/>
                  </a:lnTo>
                  <a:lnTo>
                    <a:pt x="869" y="894"/>
                  </a:lnTo>
                  <a:lnTo>
                    <a:pt x="873" y="882"/>
                  </a:lnTo>
                  <a:lnTo>
                    <a:pt x="873" y="882"/>
                  </a:lnTo>
                  <a:lnTo>
                    <a:pt x="877" y="874"/>
                  </a:lnTo>
                  <a:lnTo>
                    <a:pt x="885" y="867"/>
                  </a:lnTo>
                  <a:lnTo>
                    <a:pt x="891" y="861"/>
                  </a:lnTo>
                  <a:lnTo>
                    <a:pt x="899" y="857"/>
                  </a:lnTo>
                  <a:lnTo>
                    <a:pt x="913" y="851"/>
                  </a:lnTo>
                  <a:lnTo>
                    <a:pt x="923" y="849"/>
                  </a:lnTo>
                  <a:lnTo>
                    <a:pt x="923" y="849"/>
                  </a:lnTo>
                  <a:lnTo>
                    <a:pt x="937" y="847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64" y="845"/>
                  </a:lnTo>
                  <a:lnTo>
                    <a:pt x="964" y="845"/>
                  </a:lnTo>
                  <a:lnTo>
                    <a:pt x="972" y="845"/>
                  </a:lnTo>
                  <a:lnTo>
                    <a:pt x="972" y="845"/>
                  </a:lnTo>
                  <a:lnTo>
                    <a:pt x="982" y="845"/>
                  </a:lnTo>
                  <a:lnTo>
                    <a:pt x="990" y="843"/>
                  </a:lnTo>
                  <a:lnTo>
                    <a:pt x="998" y="839"/>
                  </a:lnTo>
                  <a:lnTo>
                    <a:pt x="1006" y="833"/>
                  </a:lnTo>
                  <a:lnTo>
                    <a:pt x="1022" y="815"/>
                  </a:lnTo>
                  <a:lnTo>
                    <a:pt x="1040" y="789"/>
                  </a:lnTo>
                  <a:lnTo>
                    <a:pt x="1040" y="789"/>
                  </a:lnTo>
                  <a:lnTo>
                    <a:pt x="1050" y="771"/>
                  </a:lnTo>
                  <a:lnTo>
                    <a:pt x="1050" y="771"/>
                  </a:lnTo>
                  <a:lnTo>
                    <a:pt x="1062" y="755"/>
                  </a:lnTo>
                  <a:lnTo>
                    <a:pt x="1078" y="739"/>
                  </a:lnTo>
                  <a:lnTo>
                    <a:pt x="1078" y="739"/>
                  </a:lnTo>
                  <a:lnTo>
                    <a:pt x="1100" y="709"/>
                  </a:lnTo>
                  <a:lnTo>
                    <a:pt x="1100" y="709"/>
                  </a:lnTo>
                  <a:lnTo>
                    <a:pt x="1119" y="682"/>
                  </a:lnTo>
                  <a:lnTo>
                    <a:pt x="1147" y="650"/>
                  </a:lnTo>
                  <a:lnTo>
                    <a:pt x="1147" y="650"/>
                  </a:lnTo>
                  <a:lnTo>
                    <a:pt x="1127" y="608"/>
                  </a:lnTo>
                  <a:lnTo>
                    <a:pt x="1108" y="564"/>
                  </a:lnTo>
                  <a:lnTo>
                    <a:pt x="1108" y="564"/>
                  </a:lnTo>
                  <a:lnTo>
                    <a:pt x="1092" y="529"/>
                  </a:lnTo>
                  <a:lnTo>
                    <a:pt x="1088" y="513"/>
                  </a:lnTo>
                  <a:lnTo>
                    <a:pt x="1088" y="505"/>
                  </a:lnTo>
                  <a:lnTo>
                    <a:pt x="1090" y="497"/>
                  </a:lnTo>
                  <a:lnTo>
                    <a:pt x="1090" y="497"/>
                  </a:lnTo>
                  <a:lnTo>
                    <a:pt x="1094" y="493"/>
                  </a:lnTo>
                  <a:lnTo>
                    <a:pt x="1098" y="487"/>
                  </a:lnTo>
                  <a:lnTo>
                    <a:pt x="1115" y="481"/>
                  </a:lnTo>
                  <a:lnTo>
                    <a:pt x="1133" y="475"/>
                  </a:lnTo>
                  <a:lnTo>
                    <a:pt x="1151" y="473"/>
                  </a:lnTo>
                  <a:lnTo>
                    <a:pt x="1151" y="473"/>
                  </a:lnTo>
                  <a:lnTo>
                    <a:pt x="1169" y="471"/>
                  </a:lnTo>
                  <a:lnTo>
                    <a:pt x="1183" y="467"/>
                  </a:lnTo>
                  <a:lnTo>
                    <a:pt x="1195" y="459"/>
                  </a:lnTo>
                  <a:lnTo>
                    <a:pt x="1203" y="451"/>
                  </a:lnTo>
                  <a:lnTo>
                    <a:pt x="1209" y="441"/>
                  </a:lnTo>
                  <a:lnTo>
                    <a:pt x="1211" y="427"/>
                  </a:lnTo>
                  <a:lnTo>
                    <a:pt x="1211" y="413"/>
                  </a:lnTo>
                  <a:lnTo>
                    <a:pt x="1205" y="397"/>
                  </a:lnTo>
                  <a:lnTo>
                    <a:pt x="1205" y="397"/>
                  </a:lnTo>
                  <a:lnTo>
                    <a:pt x="1197" y="370"/>
                  </a:lnTo>
                  <a:lnTo>
                    <a:pt x="1187" y="350"/>
                  </a:lnTo>
                  <a:lnTo>
                    <a:pt x="1179" y="336"/>
                  </a:lnTo>
                  <a:lnTo>
                    <a:pt x="1169" y="326"/>
                  </a:lnTo>
                  <a:lnTo>
                    <a:pt x="1157" y="320"/>
                  </a:lnTo>
                  <a:lnTo>
                    <a:pt x="1141" y="316"/>
                  </a:lnTo>
                  <a:lnTo>
                    <a:pt x="1117" y="314"/>
                  </a:lnTo>
                  <a:lnTo>
                    <a:pt x="1090" y="314"/>
                  </a:lnTo>
                  <a:lnTo>
                    <a:pt x="1090" y="314"/>
                  </a:lnTo>
                  <a:lnTo>
                    <a:pt x="1048" y="312"/>
                  </a:lnTo>
                  <a:lnTo>
                    <a:pt x="1048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30" y="312"/>
                  </a:lnTo>
                  <a:lnTo>
                    <a:pt x="1018" y="308"/>
                  </a:lnTo>
                  <a:lnTo>
                    <a:pt x="1008" y="304"/>
                  </a:lnTo>
                  <a:lnTo>
                    <a:pt x="998" y="296"/>
                  </a:lnTo>
                  <a:lnTo>
                    <a:pt x="992" y="288"/>
                  </a:lnTo>
                  <a:lnTo>
                    <a:pt x="988" y="276"/>
                  </a:lnTo>
                  <a:lnTo>
                    <a:pt x="986" y="264"/>
                  </a:lnTo>
                  <a:lnTo>
                    <a:pt x="986" y="250"/>
                  </a:lnTo>
                  <a:lnTo>
                    <a:pt x="986" y="250"/>
                  </a:lnTo>
                  <a:lnTo>
                    <a:pt x="986" y="232"/>
                  </a:lnTo>
                  <a:lnTo>
                    <a:pt x="984" y="216"/>
                  </a:lnTo>
                  <a:lnTo>
                    <a:pt x="982" y="201"/>
                  </a:lnTo>
                  <a:lnTo>
                    <a:pt x="976" y="187"/>
                  </a:lnTo>
                  <a:lnTo>
                    <a:pt x="968" y="175"/>
                  </a:lnTo>
                  <a:lnTo>
                    <a:pt x="958" y="163"/>
                  </a:lnTo>
                  <a:lnTo>
                    <a:pt x="945" y="153"/>
                  </a:lnTo>
                  <a:lnTo>
                    <a:pt x="931" y="145"/>
                  </a:lnTo>
                  <a:lnTo>
                    <a:pt x="931" y="145"/>
                  </a:lnTo>
                  <a:lnTo>
                    <a:pt x="923" y="139"/>
                  </a:lnTo>
                  <a:lnTo>
                    <a:pt x="915" y="131"/>
                  </a:lnTo>
                  <a:lnTo>
                    <a:pt x="905" y="111"/>
                  </a:lnTo>
                  <a:lnTo>
                    <a:pt x="905" y="111"/>
                  </a:lnTo>
                  <a:lnTo>
                    <a:pt x="891" y="77"/>
                  </a:lnTo>
                  <a:lnTo>
                    <a:pt x="885" y="65"/>
                  </a:lnTo>
                  <a:lnTo>
                    <a:pt x="879" y="57"/>
                  </a:lnTo>
                  <a:lnTo>
                    <a:pt x="873" y="51"/>
                  </a:lnTo>
                  <a:lnTo>
                    <a:pt x="865" y="47"/>
                  </a:lnTo>
                  <a:lnTo>
                    <a:pt x="857" y="45"/>
                  </a:lnTo>
                  <a:lnTo>
                    <a:pt x="845" y="43"/>
                  </a:lnTo>
                  <a:lnTo>
                    <a:pt x="845" y="43"/>
                  </a:lnTo>
                  <a:lnTo>
                    <a:pt x="825" y="45"/>
                  </a:lnTo>
                  <a:lnTo>
                    <a:pt x="801" y="47"/>
                  </a:lnTo>
                  <a:lnTo>
                    <a:pt x="801" y="47"/>
                  </a:lnTo>
                  <a:lnTo>
                    <a:pt x="752" y="51"/>
                  </a:lnTo>
                  <a:lnTo>
                    <a:pt x="730" y="53"/>
                  </a:lnTo>
                  <a:lnTo>
                    <a:pt x="706" y="55"/>
                  </a:lnTo>
                  <a:lnTo>
                    <a:pt x="706" y="55"/>
                  </a:lnTo>
                  <a:lnTo>
                    <a:pt x="670" y="53"/>
                  </a:lnTo>
                  <a:lnTo>
                    <a:pt x="652" y="49"/>
                  </a:lnTo>
                  <a:lnTo>
                    <a:pt x="634" y="45"/>
                  </a:lnTo>
                  <a:lnTo>
                    <a:pt x="616" y="40"/>
                  </a:lnTo>
                  <a:lnTo>
                    <a:pt x="601" y="32"/>
                  </a:lnTo>
                  <a:lnTo>
                    <a:pt x="583" y="22"/>
                  </a:lnTo>
                  <a:lnTo>
                    <a:pt x="567" y="10"/>
                  </a:lnTo>
                  <a:lnTo>
                    <a:pt x="567" y="10"/>
                  </a:lnTo>
                  <a:lnTo>
                    <a:pt x="561" y="6"/>
                  </a:lnTo>
                  <a:lnTo>
                    <a:pt x="553" y="4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29" y="10"/>
                  </a:lnTo>
                  <a:lnTo>
                    <a:pt x="515" y="18"/>
                  </a:lnTo>
                  <a:lnTo>
                    <a:pt x="499" y="24"/>
                  </a:lnTo>
                  <a:lnTo>
                    <a:pt x="481" y="26"/>
                  </a:lnTo>
                  <a:lnTo>
                    <a:pt x="481" y="26"/>
                  </a:lnTo>
                  <a:lnTo>
                    <a:pt x="473" y="36"/>
                  </a:lnTo>
                  <a:lnTo>
                    <a:pt x="465" y="45"/>
                  </a:lnTo>
                  <a:lnTo>
                    <a:pt x="459" y="55"/>
                  </a:lnTo>
                  <a:lnTo>
                    <a:pt x="453" y="65"/>
                  </a:lnTo>
                  <a:lnTo>
                    <a:pt x="453" y="65"/>
                  </a:lnTo>
                  <a:lnTo>
                    <a:pt x="438" y="101"/>
                  </a:lnTo>
                  <a:lnTo>
                    <a:pt x="418" y="135"/>
                  </a:lnTo>
                  <a:lnTo>
                    <a:pt x="376" y="201"/>
                  </a:lnTo>
                  <a:lnTo>
                    <a:pt x="376" y="201"/>
                  </a:lnTo>
                  <a:lnTo>
                    <a:pt x="372" y="203"/>
                  </a:lnTo>
                  <a:lnTo>
                    <a:pt x="368" y="205"/>
                  </a:lnTo>
                  <a:lnTo>
                    <a:pt x="358" y="206"/>
                  </a:lnTo>
                  <a:lnTo>
                    <a:pt x="358" y="206"/>
                  </a:lnTo>
                  <a:lnTo>
                    <a:pt x="340" y="214"/>
                  </a:lnTo>
                  <a:lnTo>
                    <a:pt x="324" y="220"/>
                  </a:lnTo>
                  <a:lnTo>
                    <a:pt x="314" y="228"/>
                  </a:lnTo>
                  <a:lnTo>
                    <a:pt x="308" y="236"/>
                  </a:lnTo>
                  <a:lnTo>
                    <a:pt x="304" y="248"/>
                  </a:lnTo>
                  <a:lnTo>
                    <a:pt x="302" y="262"/>
                  </a:lnTo>
                  <a:lnTo>
                    <a:pt x="304" y="278"/>
                  </a:lnTo>
                  <a:lnTo>
                    <a:pt x="310" y="300"/>
                  </a:lnTo>
                  <a:lnTo>
                    <a:pt x="310" y="300"/>
                  </a:lnTo>
                  <a:lnTo>
                    <a:pt x="312" y="312"/>
                  </a:lnTo>
                  <a:lnTo>
                    <a:pt x="312" y="324"/>
                  </a:lnTo>
                  <a:lnTo>
                    <a:pt x="312" y="334"/>
                  </a:lnTo>
                  <a:lnTo>
                    <a:pt x="310" y="344"/>
                  </a:lnTo>
                  <a:lnTo>
                    <a:pt x="306" y="354"/>
                  </a:lnTo>
                  <a:lnTo>
                    <a:pt x="300" y="364"/>
                  </a:lnTo>
                  <a:lnTo>
                    <a:pt x="292" y="372"/>
                  </a:lnTo>
                  <a:lnTo>
                    <a:pt x="283" y="377"/>
                  </a:lnTo>
                  <a:lnTo>
                    <a:pt x="283" y="377"/>
                  </a:lnTo>
                  <a:lnTo>
                    <a:pt x="265" y="385"/>
                  </a:lnTo>
                  <a:lnTo>
                    <a:pt x="247" y="391"/>
                  </a:lnTo>
                  <a:lnTo>
                    <a:pt x="227" y="395"/>
                  </a:lnTo>
                  <a:lnTo>
                    <a:pt x="209" y="397"/>
                  </a:lnTo>
                  <a:lnTo>
                    <a:pt x="209" y="397"/>
                  </a:lnTo>
                  <a:lnTo>
                    <a:pt x="191" y="399"/>
                  </a:lnTo>
                  <a:lnTo>
                    <a:pt x="177" y="403"/>
                  </a:lnTo>
                  <a:lnTo>
                    <a:pt x="165" y="409"/>
                  </a:lnTo>
                  <a:lnTo>
                    <a:pt x="155" y="417"/>
                  </a:lnTo>
                  <a:lnTo>
                    <a:pt x="149" y="427"/>
                  </a:lnTo>
                  <a:lnTo>
                    <a:pt x="143" y="439"/>
                  </a:lnTo>
                  <a:lnTo>
                    <a:pt x="139" y="455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31" y="638"/>
                  </a:lnTo>
                  <a:lnTo>
                    <a:pt x="131" y="638"/>
                  </a:lnTo>
                  <a:lnTo>
                    <a:pt x="129" y="652"/>
                  </a:lnTo>
                  <a:lnTo>
                    <a:pt x="127" y="664"/>
                  </a:lnTo>
                  <a:lnTo>
                    <a:pt x="123" y="676"/>
                  </a:lnTo>
                  <a:lnTo>
                    <a:pt x="117" y="684"/>
                  </a:lnTo>
                  <a:lnTo>
                    <a:pt x="110" y="690"/>
                  </a:lnTo>
                  <a:lnTo>
                    <a:pt x="100" y="696"/>
                  </a:lnTo>
                  <a:lnTo>
                    <a:pt x="86" y="698"/>
                  </a:lnTo>
                  <a:lnTo>
                    <a:pt x="72" y="700"/>
                  </a:lnTo>
                  <a:lnTo>
                    <a:pt x="72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52" y="702"/>
                  </a:lnTo>
                  <a:lnTo>
                    <a:pt x="34" y="707"/>
                  </a:lnTo>
                  <a:lnTo>
                    <a:pt x="18" y="717"/>
                  </a:lnTo>
                  <a:lnTo>
                    <a:pt x="12" y="723"/>
                  </a:lnTo>
                  <a:lnTo>
                    <a:pt x="6" y="729"/>
                  </a:lnTo>
                  <a:lnTo>
                    <a:pt x="6" y="729"/>
                  </a:lnTo>
                  <a:lnTo>
                    <a:pt x="2" y="743"/>
                  </a:lnTo>
                  <a:lnTo>
                    <a:pt x="0" y="757"/>
                  </a:lnTo>
                  <a:lnTo>
                    <a:pt x="2" y="773"/>
                  </a:lnTo>
                  <a:lnTo>
                    <a:pt x="8" y="789"/>
                  </a:lnTo>
                  <a:lnTo>
                    <a:pt x="16" y="805"/>
                  </a:lnTo>
                  <a:lnTo>
                    <a:pt x="26" y="821"/>
                  </a:lnTo>
                  <a:lnTo>
                    <a:pt x="38" y="835"/>
                  </a:lnTo>
                  <a:lnTo>
                    <a:pt x="50" y="847"/>
                  </a:lnTo>
                  <a:lnTo>
                    <a:pt x="50" y="847"/>
                  </a:lnTo>
                  <a:lnTo>
                    <a:pt x="80" y="849"/>
                  </a:lnTo>
                  <a:lnTo>
                    <a:pt x="110" y="855"/>
                  </a:lnTo>
                  <a:lnTo>
                    <a:pt x="137" y="863"/>
                  </a:lnTo>
                  <a:lnTo>
                    <a:pt x="163" y="872"/>
                  </a:lnTo>
                  <a:lnTo>
                    <a:pt x="163" y="872"/>
                  </a:lnTo>
                  <a:lnTo>
                    <a:pt x="201" y="884"/>
                  </a:lnTo>
                  <a:lnTo>
                    <a:pt x="201" y="884"/>
                  </a:lnTo>
                  <a:lnTo>
                    <a:pt x="211" y="888"/>
                  </a:lnTo>
                  <a:lnTo>
                    <a:pt x="221" y="894"/>
                  </a:lnTo>
                  <a:lnTo>
                    <a:pt x="233" y="904"/>
                  </a:lnTo>
                  <a:lnTo>
                    <a:pt x="243" y="916"/>
                  </a:lnTo>
                  <a:lnTo>
                    <a:pt x="243" y="916"/>
                  </a:lnTo>
                  <a:lnTo>
                    <a:pt x="265" y="922"/>
                  </a:lnTo>
                  <a:lnTo>
                    <a:pt x="265" y="922"/>
                  </a:lnTo>
                  <a:lnTo>
                    <a:pt x="275" y="916"/>
                  </a:lnTo>
                  <a:lnTo>
                    <a:pt x="284" y="914"/>
                  </a:lnTo>
                  <a:lnTo>
                    <a:pt x="284" y="914"/>
                  </a:lnTo>
                  <a:lnTo>
                    <a:pt x="314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66" y="910"/>
                  </a:lnTo>
                  <a:lnTo>
                    <a:pt x="390" y="916"/>
                  </a:lnTo>
                  <a:lnTo>
                    <a:pt x="410" y="922"/>
                  </a:lnTo>
                  <a:lnTo>
                    <a:pt x="426" y="932"/>
                  </a:lnTo>
                  <a:lnTo>
                    <a:pt x="426" y="932"/>
                  </a:lnTo>
                  <a:lnTo>
                    <a:pt x="444" y="944"/>
                  </a:lnTo>
                  <a:lnTo>
                    <a:pt x="461" y="952"/>
                  </a:lnTo>
                  <a:lnTo>
                    <a:pt x="477" y="956"/>
                  </a:lnTo>
                  <a:lnTo>
                    <a:pt x="497" y="958"/>
                  </a:lnTo>
                  <a:lnTo>
                    <a:pt x="497" y="958"/>
                  </a:lnTo>
                  <a:lnTo>
                    <a:pt x="515" y="958"/>
                  </a:lnTo>
                  <a:lnTo>
                    <a:pt x="537" y="960"/>
                  </a:lnTo>
                  <a:lnTo>
                    <a:pt x="561" y="964"/>
                  </a:lnTo>
                  <a:lnTo>
                    <a:pt x="585" y="970"/>
                  </a:lnTo>
                  <a:lnTo>
                    <a:pt x="597" y="974"/>
                  </a:lnTo>
                  <a:lnTo>
                    <a:pt x="609" y="982"/>
                  </a:lnTo>
                  <a:lnTo>
                    <a:pt x="618" y="988"/>
                  </a:lnTo>
                  <a:lnTo>
                    <a:pt x="630" y="998"/>
                  </a:lnTo>
                  <a:lnTo>
                    <a:pt x="638" y="1008"/>
                  </a:lnTo>
                  <a:lnTo>
                    <a:pt x="648" y="1020"/>
                  </a:lnTo>
                  <a:lnTo>
                    <a:pt x="656" y="1034"/>
                  </a:lnTo>
                  <a:lnTo>
                    <a:pt x="662" y="1049"/>
                  </a:lnTo>
                  <a:lnTo>
                    <a:pt x="662" y="1049"/>
                  </a:lnTo>
                  <a:lnTo>
                    <a:pt x="670" y="1053"/>
                  </a:lnTo>
                  <a:lnTo>
                    <a:pt x="670" y="1053"/>
                  </a:lnTo>
                  <a:lnTo>
                    <a:pt x="700" y="1061"/>
                  </a:lnTo>
                  <a:lnTo>
                    <a:pt x="724" y="1073"/>
                  </a:lnTo>
                  <a:lnTo>
                    <a:pt x="734" y="1079"/>
                  </a:lnTo>
                  <a:lnTo>
                    <a:pt x="742" y="1087"/>
                  </a:lnTo>
                  <a:lnTo>
                    <a:pt x="752" y="1097"/>
                  </a:lnTo>
                  <a:lnTo>
                    <a:pt x="758" y="1105"/>
                  </a:lnTo>
                  <a:lnTo>
                    <a:pt x="758" y="1105"/>
                  </a:lnTo>
                  <a:lnTo>
                    <a:pt x="774" y="1085"/>
                  </a:lnTo>
                  <a:lnTo>
                    <a:pt x="774" y="1085"/>
                  </a:lnTo>
                  <a:lnTo>
                    <a:pt x="780" y="1075"/>
                  </a:lnTo>
                  <a:lnTo>
                    <a:pt x="785" y="1063"/>
                  </a:lnTo>
                  <a:lnTo>
                    <a:pt x="795" y="1037"/>
                  </a:lnTo>
                  <a:lnTo>
                    <a:pt x="795" y="10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4" name="Freeform 14"/>
            <p:cNvSpPr>
              <a:spLocks/>
            </p:cNvSpPr>
            <p:nvPr/>
          </p:nvSpPr>
          <p:spPr bwMode="auto">
            <a:xfrm>
              <a:off x="7145666" y="2614472"/>
              <a:ext cx="180596" cy="172505"/>
            </a:xfrm>
            <a:custGeom>
              <a:avLst/>
              <a:gdLst>
                <a:gd name="T0" fmla="*/ 24 w 1090"/>
                <a:gd name="T1" fmla="*/ 219 h 1052"/>
                <a:gd name="T2" fmla="*/ 14 w 1090"/>
                <a:gd name="T3" fmla="*/ 276 h 1052"/>
                <a:gd name="T4" fmla="*/ 62 w 1090"/>
                <a:gd name="T5" fmla="*/ 334 h 1052"/>
                <a:gd name="T6" fmla="*/ 54 w 1090"/>
                <a:gd name="T7" fmla="*/ 372 h 1052"/>
                <a:gd name="T8" fmla="*/ 10 w 1090"/>
                <a:gd name="T9" fmla="*/ 432 h 1052"/>
                <a:gd name="T10" fmla="*/ 6 w 1090"/>
                <a:gd name="T11" fmla="*/ 523 h 1052"/>
                <a:gd name="T12" fmla="*/ 46 w 1090"/>
                <a:gd name="T13" fmla="*/ 579 h 1052"/>
                <a:gd name="T14" fmla="*/ 94 w 1090"/>
                <a:gd name="T15" fmla="*/ 630 h 1052"/>
                <a:gd name="T16" fmla="*/ 94 w 1090"/>
                <a:gd name="T17" fmla="*/ 672 h 1052"/>
                <a:gd name="T18" fmla="*/ 52 w 1090"/>
                <a:gd name="T19" fmla="*/ 730 h 1052"/>
                <a:gd name="T20" fmla="*/ 48 w 1090"/>
                <a:gd name="T21" fmla="*/ 760 h 1052"/>
                <a:gd name="T22" fmla="*/ 88 w 1090"/>
                <a:gd name="T23" fmla="*/ 770 h 1052"/>
                <a:gd name="T24" fmla="*/ 155 w 1090"/>
                <a:gd name="T25" fmla="*/ 811 h 1052"/>
                <a:gd name="T26" fmla="*/ 207 w 1090"/>
                <a:gd name="T27" fmla="*/ 805 h 1052"/>
                <a:gd name="T28" fmla="*/ 239 w 1090"/>
                <a:gd name="T29" fmla="*/ 819 h 1052"/>
                <a:gd name="T30" fmla="*/ 304 w 1090"/>
                <a:gd name="T31" fmla="*/ 883 h 1052"/>
                <a:gd name="T32" fmla="*/ 390 w 1090"/>
                <a:gd name="T33" fmla="*/ 931 h 1052"/>
                <a:gd name="T34" fmla="*/ 418 w 1090"/>
                <a:gd name="T35" fmla="*/ 927 h 1052"/>
                <a:gd name="T36" fmla="*/ 459 w 1090"/>
                <a:gd name="T37" fmla="*/ 903 h 1052"/>
                <a:gd name="T38" fmla="*/ 515 w 1090"/>
                <a:gd name="T39" fmla="*/ 923 h 1052"/>
                <a:gd name="T40" fmla="*/ 613 w 1090"/>
                <a:gd name="T41" fmla="*/ 978 h 1052"/>
                <a:gd name="T42" fmla="*/ 636 w 1090"/>
                <a:gd name="T43" fmla="*/ 1010 h 1052"/>
                <a:gd name="T44" fmla="*/ 688 w 1090"/>
                <a:gd name="T45" fmla="*/ 1036 h 1052"/>
                <a:gd name="T46" fmla="*/ 742 w 1090"/>
                <a:gd name="T47" fmla="*/ 1034 h 1052"/>
                <a:gd name="T48" fmla="*/ 787 w 1090"/>
                <a:gd name="T49" fmla="*/ 1042 h 1052"/>
                <a:gd name="T50" fmla="*/ 831 w 1090"/>
                <a:gd name="T51" fmla="*/ 1048 h 1052"/>
                <a:gd name="T52" fmla="*/ 861 w 1090"/>
                <a:gd name="T53" fmla="*/ 1014 h 1052"/>
                <a:gd name="T54" fmla="*/ 889 w 1090"/>
                <a:gd name="T55" fmla="*/ 901 h 1052"/>
                <a:gd name="T56" fmla="*/ 895 w 1090"/>
                <a:gd name="T57" fmla="*/ 839 h 1052"/>
                <a:gd name="T58" fmla="*/ 962 w 1090"/>
                <a:gd name="T59" fmla="*/ 756 h 1052"/>
                <a:gd name="T60" fmla="*/ 931 w 1090"/>
                <a:gd name="T61" fmla="*/ 678 h 1052"/>
                <a:gd name="T62" fmla="*/ 974 w 1090"/>
                <a:gd name="T63" fmla="*/ 608 h 1052"/>
                <a:gd name="T64" fmla="*/ 1042 w 1090"/>
                <a:gd name="T65" fmla="*/ 509 h 1052"/>
                <a:gd name="T66" fmla="*/ 1072 w 1090"/>
                <a:gd name="T67" fmla="*/ 443 h 1052"/>
                <a:gd name="T68" fmla="*/ 1066 w 1090"/>
                <a:gd name="T69" fmla="*/ 402 h 1052"/>
                <a:gd name="T70" fmla="*/ 1060 w 1090"/>
                <a:gd name="T71" fmla="*/ 358 h 1052"/>
                <a:gd name="T72" fmla="*/ 980 w 1090"/>
                <a:gd name="T73" fmla="*/ 300 h 1052"/>
                <a:gd name="T74" fmla="*/ 895 w 1090"/>
                <a:gd name="T75" fmla="*/ 255 h 1052"/>
                <a:gd name="T76" fmla="*/ 853 w 1090"/>
                <a:gd name="T77" fmla="*/ 203 h 1052"/>
                <a:gd name="T78" fmla="*/ 847 w 1090"/>
                <a:gd name="T79" fmla="*/ 155 h 1052"/>
                <a:gd name="T80" fmla="*/ 809 w 1090"/>
                <a:gd name="T81" fmla="*/ 137 h 1052"/>
                <a:gd name="T82" fmla="*/ 692 w 1090"/>
                <a:gd name="T83" fmla="*/ 117 h 1052"/>
                <a:gd name="T84" fmla="*/ 624 w 1090"/>
                <a:gd name="T85" fmla="*/ 70 h 1052"/>
                <a:gd name="T86" fmla="*/ 493 w 1090"/>
                <a:gd name="T87" fmla="*/ 42 h 1052"/>
                <a:gd name="T88" fmla="*/ 398 w 1090"/>
                <a:gd name="T89" fmla="*/ 2 h 1052"/>
                <a:gd name="T90" fmla="*/ 344 w 1090"/>
                <a:gd name="T91" fmla="*/ 6 h 1052"/>
                <a:gd name="T92" fmla="*/ 245 w 1090"/>
                <a:gd name="T93" fmla="*/ 54 h 1052"/>
                <a:gd name="T94" fmla="*/ 211 w 1090"/>
                <a:gd name="T95" fmla="*/ 96 h 1052"/>
                <a:gd name="T96" fmla="*/ 177 w 1090"/>
                <a:gd name="T97" fmla="*/ 109 h 1052"/>
                <a:gd name="T98" fmla="*/ 121 w 1090"/>
                <a:gd name="T99" fmla="*/ 98 h 1052"/>
                <a:gd name="T100" fmla="*/ 94 w 1090"/>
                <a:gd name="T101" fmla="*/ 106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052">
                  <a:moveTo>
                    <a:pt x="74" y="133"/>
                  </a:moveTo>
                  <a:lnTo>
                    <a:pt x="74" y="133"/>
                  </a:lnTo>
                  <a:lnTo>
                    <a:pt x="58" y="163"/>
                  </a:lnTo>
                  <a:lnTo>
                    <a:pt x="42" y="191"/>
                  </a:lnTo>
                  <a:lnTo>
                    <a:pt x="24" y="219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8" y="257"/>
                  </a:lnTo>
                  <a:lnTo>
                    <a:pt x="10" y="267"/>
                  </a:lnTo>
                  <a:lnTo>
                    <a:pt x="14" y="276"/>
                  </a:lnTo>
                  <a:lnTo>
                    <a:pt x="20" y="284"/>
                  </a:lnTo>
                  <a:lnTo>
                    <a:pt x="20" y="284"/>
                  </a:lnTo>
                  <a:lnTo>
                    <a:pt x="40" y="304"/>
                  </a:lnTo>
                  <a:lnTo>
                    <a:pt x="52" y="320"/>
                  </a:lnTo>
                  <a:lnTo>
                    <a:pt x="62" y="334"/>
                  </a:lnTo>
                  <a:lnTo>
                    <a:pt x="64" y="340"/>
                  </a:lnTo>
                  <a:lnTo>
                    <a:pt x="64" y="346"/>
                  </a:lnTo>
                  <a:lnTo>
                    <a:pt x="64" y="352"/>
                  </a:lnTo>
                  <a:lnTo>
                    <a:pt x="62" y="358"/>
                  </a:lnTo>
                  <a:lnTo>
                    <a:pt x="54" y="372"/>
                  </a:lnTo>
                  <a:lnTo>
                    <a:pt x="42" y="390"/>
                  </a:lnTo>
                  <a:lnTo>
                    <a:pt x="22" y="412"/>
                  </a:lnTo>
                  <a:lnTo>
                    <a:pt x="22" y="412"/>
                  </a:lnTo>
                  <a:lnTo>
                    <a:pt x="16" y="422"/>
                  </a:lnTo>
                  <a:lnTo>
                    <a:pt x="10" y="432"/>
                  </a:lnTo>
                  <a:lnTo>
                    <a:pt x="6" y="441"/>
                  </a:lnTo>
                  <a:lnTo>
                    <a:pt x="4" y="453"/>
                  </a:lnTo>
                  <a:lnTo>
                    <a:pt x="0" y="475"/>
                  </a:lnTo>
                  <a:lnTo>
                    <a:pt x="2" y="499"/>
                  </a:lnTo>
                  <a:lnTo>
                    <a:pt x="6" y="523"/>
                  </a:lnTo>
                  <a:lnTo>
                    <a:pt x="16" y="545"/>
                  </a:lnTo>
                  <a:lnTo>
                    <a:pt x="22" y="555"/>
                  </a:lnTo>
                  <a:lnTo>
                    <a:pt x="28" y="565"/>
                  </a:lnTo>
                  <a:lnTo>
                    <a:pt x="36" y="573"/>
                  </a:lnTo>
                  <a:lnTo>
                    <a:pt x="46" y="579"/>
                  </a:lnTo>
                  <a:lnTo>
                    <a:pt x="46" y="579"/>
                  </a:lnTo>
                  <a:lnTo>
                    <a:pt x="68" y="597"/>
                  </a:lnTo>
                  <a:lnTo>
                    <a:pt x="84" y="614"/>
                  </a:lnTo>
                  <a:lnTo>
                    <a:pt x="90" y="622"/>
                  </a:lnTo>
                  <a:lnTo>
                    <a:pt x="94" y="630"/>
                  </a:lnTo>
                  <a:lnTo>
                    <a:pt x="96" y="638"/>
                  </a:lnTo>
                  <a:lnTo>
                    <a:pt x="98" y="646"/>
                  </a:lnTo>
                  <a:lnTo>
                    <a:pt x="98" y="654"/>
                  </a:lnTo>
                  <a:lnTo>
                    <a:pt x="96" y="662"/>
                  </a:lnTo>
                  <a:lnTo>
                    <a:pt x="94" y="672"/>
                  </a:lnTo>
                  <a:lnTo>
                    <a:pt x="90" y="680"/>
                  </a:lnTo>
                  <a:lnTo>
                    <a:pt x="76" y="700"/>
                  </a:lnTo>
                  <a:lnTo>
                    <a:pt x="58" y="722"/>
                  </a:lnTo>
                  <a:lnTo>
                    <a:pt x="58" y="722"/>
                  </a:lnTo>
                  <a:lnTo>
                    <a:pt x="52" y="730"/>
                  </a:lnTo>
                  <a:lnTo>
                    <a:pt x="46" y="738"/>
                  </a:lnTo>
                  <a:lnTo>
                    <a:pt x="44" y="746"/>
                  </a:lnTo>
                  <a:lnTo>
                    <a:pt x="44" y="754"/>
                  </a:lnTo>
                  <a:lnTo>
                    <a:pt x="44" y="754"/>
                  </a:lnTo>
                  <a:lnTo>
                    <a:pt x="48" y="760"/>
                  </a:lnTo>
                  <a:lnTo>
                    <a:pt x="56" y="764"/>
                  </a:lnTo>
                  <a:lnTo>
                    <a:pt x="66" y="768"/>
                  </a:lnTo>
                  <a:lnTo>
                    <a:pt x="76" y="770"/>
                  </a:lnTo>
                  <a:lnTo>
                    <a:pt x="76" y="770"/>
                  </a:lnTo>
                  <a:lnTo>
                    <a:pt x="88" y="770"/>
                  </a:lnTo>
                  <a:lnTo>
                    <a:pt x="88" y="770"/>
                  </a:lnTo>
                  <a:lnTo>
                    <a:pt x="114" y="768"/>
                  </a:lnTo>
                  <a:lnTo>
                    <a:pt x="143" y="766"/>
                  </a:lnTo>
                  <a:lnTo>
                    <a:pt x="143" y="766"/>
                  </a:lnTo>
                  <a:lnTo>
                    <a:pt x="155" y="811"/>
                  </a:lnTo>
                  <a:lnTo>
                    <a:pt x="155" y="811"/>
                  </a:lnTo>
                  <a:lnTo>
                    <a:pt x="161" y="799"/>
                  </a:lnTo>
                  <a:lnTo>
                    <a:pt x="161" y="799"/>
                  </a:lnTo>
                  <a:lnTo>
                    <a:pt x="183" y="803"/>
                  </a:lnTo>
                  <a:lnTo>
                    <a:pt x="207" y="805"/>
                  </a:lnTo>
                  <a:lnTo>
                    <a:pt x="219" y="807"/>
                  </a:lnTo>
                  <a:lnTo>
                    <a:pt x="227" y="811"/>
                  </a:lnTo>
                  <a:lnTo>
                    <a:pt x="235" y="815"/>
                  </a:lnTo>
                  <a:lnTo>
                    <a:pt x="239" y="819"/>
                  </a:lnTo>
                  <a:lnTo>
                    <a:pt x="239" y="819"/>
                  </a:lnTo>
                  <a:lnTo>
                    <a:pt x="245" y="831"/>
                  </a:lnTo>
                  <a:lnTo>
                    <a:pt x="251" y="841"/>
                  </a:lnTo>
                  <a:lnTo>
                    <a:pt x="267" y="857"/>
                  </a:lnTo>
                  <a:lnTo>
                    <a:pt x="285" y="871"/>
                  </a:lnTo>
                  <a:lnTo>
                    <a:pt x="304" y="883"/>
                  </a:lnTo>
                  <a:lnTo>
                    <a:pt x="344" y="903"/>
                  </a:lnTo>
                  <a:lnTo>
                    <a:pt x="364" y="915"/>
                  </a:lnTo>
                  <a:lnTo>
                    <a:pt x="382" y="927"/>
                  </a:lnTo>
                  <a:lnTo>
                    <a:pt x="382" y="927"/>
                  </a:lnTo>
                  <a:lnTo>
                    <a:pt x="390" y="931"/>
                  </a:lnTo>
                  <a:lnTo>
                    <a:pt x="400" y="931"/>
                  </a:lnTo>
                  <a:lnTo>
                    <a:pt x="400" y="931"/>
                  </a:lnTo>
                  <a:lnTo>
                    <a:pt x="410" y="931"/>
                  </a:lnTo>
                  <a:lnTo>
                    <a:pt x="414" y="929"/>
                  </a:lnTo>
                  <a:lnTo>
                    <a:pt x="418" y="927"/>
                  </a:lnTo>
                  <a:lnTo>
                    <a:pt x="418" y="927"/>
                  </a:lnTo>
                  <a:lnTo>
                    <a:pt x="428" y="915"/>
                  </a:lnTo>
                  <a:lnTo>
                    <a:pt x="440" y="909"/>
                  </a:lnTo>
                  <a:lnTo>
                    <a:pt x="450" y="903"/>
                  </a:lnTo>
                  <a:lnTo>
                    <a:pt x="459" y="903"/>
                  </a:lnTo>
                  <a:lnTo>
                    <a:pt x="459" y="903"/>
                  </a:lnTo>
                  <a:lnTo>
                    <a:pt x="473" y="905"/>
                  </a:lnTo>
                  <a:lnTo>
                    <a:pt x="487" y="909"/>
                  </a:lnTo>
                  <a:lnTo>
                    <a:pt x="515" y="923"/>
                  </a:lnTo>
                  <a:lnTo>
                    <a:pt x="515" y="923"/>
                  </a:lnTo>
                  <a:lnTo>
                    <a:pt x="543" y="937"/>
                  </a:lnTo>
                  <a:lnTo>
                    <a:pt x="573" y="950"/>
                  </a:lnTo>
                  <a:lnTo>
                    <a:pt x="573" y="950"/>
                  </a:lnTo>
                  <a:lnTo>
                    <a:pt x="601" y="968"/>
                  </a:lnTo>
                  <a:lnTo>
                    <a:pt x="613" y="978"/>
                  </a:lnTo>
                  <a:lnTo>
                    <a:pt x="619" y="982"/>
                  </a:lnTo>
                  <a:lnTo>
                    <a:pt x="622" y="988"/>
                  </a:lnTo>
                  <a:lnTo>
                    <a:pt x="622" y="988"/>
                  </a:lnTo>
                  <a:lnTo>
                    <a:pt x="628" y="1000"/>
                  </a:lnTo>
                  <a:lnTo>
                    <a:pt x="636" y="1010"/>
                  </a:lnTo>
                  <a:lnTo>
                    <a:pt x="646" y="1018"/>
                  </a:lnTo>
                  <a:lnTo>
                    <a:pt x="654" y="1024"/>
                  </a:lnTo>
                  <a:lnTo>
                    <a:pt x="664" y="1030"/>
                  </a:lnTo>
                  <a:lnTo>
                    <a:pt x="676" y="1034"/>
                  </a:lnTo>
                  <a:lnTo>
                    <a:pt x="688" y="1036"/>
                  </a:lnTo>
                  <a:lnTo>
                    <a:pt x="700" y="1036"/>
                  </a:lnTo>
                  <a:lnTo>
                    <a:pt x="700" y="1036"/>
                  </a:lnTo>
                  <a:lnTo>
                    <a:pt x="708" y="1036"/>
                  </a:lnTo>
                  <a:lnTo>
                    <a:pt x="708" y="1036"/>
                  </a:lnTo>
                  <a:lnTo>
                    <a:pt x="742" y="1034"/>
                  </a:lnTo>
                  <a:lnTo>
                    <a:pt x="742" y="1034"/>
                  </a:lnTo>
                  <a:lnTo>
                    <a:pt x="766" y="1036"/>
                  </a:lnTo>
                  <a:lnTo>
                    <a:pt x="778" y="1038"/>
                  </a:lnTo>
                  <a:lnTo>
                    <a:pt x="787" y="1042"/>
                  </a:lnTo>
                  <a:lnTo>
                    <a:pt x="787" y="1042"/>
                  </a:lnTo>
                  <a:lnTo>
                    <a:pt x="803" y="1050"/>
                  </a:lnTo>
                  <a:lnTo>
                    <a:pt x="817" y="1052"/>
                  </a:lnTo>
                  <a:lnTo>
                    <a:pt x="817" y="1052"/>
                  </a:lnTo>
                  <a:lnTo>
                    <a:pt x="825" y="1050"/>
                  </a:lnTo>
                  <a:lnTo>
                    <a:pt x="831" y="1048"/>
                  </a:lnTo>
                  <a:lnTo>
                    <a:pt x="837" y="1046"/>
                  </a:lnTo>
                  <a:lnTo>
                    <a:pt x="843" y="1040"/>
                  </a:lnTo>
                  <a:lnTo>
                    <a:pt x="853" y="1028"/>
                  </a:lnTo>
                  <a:lnTo>
                    <a:pt x="861" y="1014"/>
                  </a:lnTo>
                  <a:lnTo>
                    <a:pt x="861" y="1014"/>
                  </a:lnTo>
                  <a:lnTo>
                    <a:pt x="905" y="940"/>
                  </a:lnTo>
                  <a:lnTo>
                    <a:pt x="905" y="940"/>
                  </a:lnTo>
                  <a:lnTo>
                    <a:pt x="897" y="927"/>
                  </a:lnTo>
                  <a:lnTo>
                    <a:pt x="893" y="913"/>
                  </a:lnTo>
                  <a:lnTo>
                    <a:pt x="889" y="901"/>
                  </a:lnTo>
                  <a:lnTo>
                    <a:pt x="887" y="887"/>
                  </a:lnTo>
                  <a:lnTo>
                    <a:pt x="887" y="875"/>
                  </a:lnTo>
                  <a:lnTo>
                    <a:pt x="887" y="863"/>
                  </a:lnTo>
                  <a:lnTo>
                    <a:pt x="891" y="851"/>
                  </a:lnTo>
                  <a:lnTo>
                    <a:pt x="895" y="839"/>
                  </a:lnTo>
                  <a:lnTo>
                    <a:pt x="905" y="817"/>
                  </a:lnTo>
                  <a:lnTo>
                    <a:pt x="921" y="795"/>
                  </a:lnTo>
                  <a:lnTo>
                    <a:pt x="941" y="775"/>
                  </a:lnTo>
                  <a:lnTo>
                    <a:pt x="962" y="756"/>
                  </a:lnTo>
                  <a:lnTo>
                    <a:pt x="962" y="756"/>
                  </a:lnTo>
                  <a:lnTo>
                    <a:pt x="952" y="742"/>
                  </a:lnTo>
                  <a:lnTo>
                    <a:pt x="943" y="726"/>
                  </a:lnTo>
                  <a:lnTo>
                    <a:pt x="937" y="710"/>
                  </a:lnTo>
                  <a:lnTo>
                    <a:pt x="933" y="694"/>
                  </a:lnTo>
                  <a:lnTo>
                    <a:pt x="931" y="678"/>
                  </a:lnTo>
                  <a:lnTo>
                    <a:pt x="935" y="662"/>
                  </a:lnTo>
                  <a:lnTo>
                    <a:pt x="941" y="646"/>
                  </a:lnTo>
                  <a:lnTo>
                    <a:pt x="952" y="632"/>
                  </a:lnTo>
                  <a:lnTo>
                    <a:pt x="952" y="632"/>
                  </a:lnTo>
                  <a:lnTo>
                    <a:pt x="974" y="608"/>
                  </a:lnTo>
                  <a:lnTo>
                    <a:pt x="1000" y="589"/>
                  </a:lnTo>
                  <a:lnTo>
                    <a:pt x="1050" y="547"/>
                  </a:lnTo>
                  <a:lnTo>
                    <a:pt x="1050" y="547"/>
                  </a:lnTo>
                  <a:lnTo>
                    <a:pt x="1044" y="527"/>
                  </a:lnTo>
                  <a:lnTo>
                    <a:pt x="1042" y="509"/>
                  </a:lnTo>
                  <a:lnTo>
                    <a:pt x="1042" y="495"/>
                  </a:lnTo>
                  <a:lnTo>
                    <a:pt x="1044" y="481"/>
                  </a:lnTo>
                  <a:lnTo>
                    <a:pt x="1050" y="469"/>
                  </a:lnTo>
                  <a:lnTo>
                    <a:pt x="1060" y="457"/>
                  </a:lnTo>
                  <a:lnTo>
                    <a:pt x="1072" y="443"/>
                  </a:lnTo>
                  <a:lnTo>
                    <a:pt x="1090" y="432"/>
                  </a:lnTo>
                  <a:lnTo>
                    <a:pt x="1090" y="432"/>
                  </a:lnTo>
                  <a:lnTo>
                    <a:pt x="1074" y="414"/>
                  </a:lnTo>
                  <a:lnTo>
                    <a:pt x="1068" y="406"/>
                  </a:lnTo>
                  <a:lnTo>
                    <a:pt x="1066" y="402"/>
                  </a:lnTo>
                  <a:lnTo>
                    <a:pt x="1066" y="398"/>
                  </a:lnTo>
                  <a:lnTo>
                    <a:pt x="1066" y="398"/>
                  </a:lnTo>
                  <a:lnTo>
                    <a:pt x="1064" y="376"/>
                  </a:lnTo>
                  <a:lnTo>
                    <a:pt x="1062" y="366"/>
                  </a:lnTo>
                  <a:lnTo>
                    <a:pt x="1060" y="358"/>
                  </a:lnTo>
                  <a:lnTo>
                    <a:pt x="1052" y="344"/>
                  </a:lnTo>
                  <a:lnTo>
                    <a:pt x="1040" y="334"/>
                  </a:lnTo>
                  <a:lnTo>
                    <a:pt x="1026" y="324"/>
                  </a:lnTo>
                  <a:lnTo>
                    <a:pt x="1012" y="316"/>
                  </a:lnTo>
                  <a:lnTo>
                    <a:pt x="980" y="300"/>
                  </a:lnTo>
                  <a:lnTo>
                    <a:pt x="980" y="300"/>
                  </a:lnTo>
                  <a:lnTo>
                    <a:pt x="945" y="282"/>
                  </a:lnTo>
                  <a:lnTo>
                    <a:pt x="909" y="263"/>
                  </a:lnTo>
                  <a:lnTo>
                    <a:pt x="909" y="263"/>
                  </a:lnTo>
                  <a:lnTo>
                    <a:pt x="895" y="255"/>
                  </a:lnTo>
                  <a:lnTo>
                    <a:pt x="885" y="247"/>
                  </a:lnTo>
                  <a:lnTo>
                    <a:pt x="873" y="237"/>
                  </a:lnTo>
                  <a:lnTo>
                    <a:pt x="865" y="227"/>
                  </a:lnTo>
                  <a:lnTo>
                    <a:pt x="857" y="215"/>
                  </a:lnTo>
                  <a:lnTo>
                    <a:pt x="853" y="203"/>
                  </a:lnTo>
                  <a:lnTo>
                    <a:pt x="849" y="187"/>
                  </a:lnTo>
                  <a:lnTo>
                    <a:pt x="849" y="171"/>
                  </a:lnTo>
                  <a:lnTo>
                    <a:pt x="849" y="171"/>
                  </a:lnTo>
                  <a:lnTo>
                    <a:pt x="849" y="161"/>
                  </a:lnTo>
                  <a:lnTo>
                    <a:pt x="847" y="155"/>
                  </a:lnTo>
                  <a:lnTo>
                    <a:pt x="843" y="149"/>
                  </a:lnTo>
                  <a:lnTo>
                    <a:pt x="837" y="145"/>
                  </a:lnTo>
                  <a:lnTo>
                    <a:pt x="831" y="141"/>
                  </a:lnTo>
                  <a:lnTo>
                    <a:pt x="825" y="139"/>
                  </a:lnTo>
                  <a:lnTo>
                    <a:pt x="809" y="137"/>
                  </a:lnTo>
                  <a:lnTo>
                    <a:pt x="809" y="137"/>
                  </a:lnTo>
                  <a:lnTo>
                    <a:pt x="762" y="133"/>
                  </a:lnTo>
                  <a:lnTo>
                    <a:pt x="738" y="129"/>
                  </a:lnTo>
                  <a:lnTo>
                    <a:pt x="714" y="123"/>
                  </a:lnTo>
                  <a:lnTo>
                    <a:pt x="692" y="117"/>
                  </a:lnTo>
                  <a:lnTo>
                    <a:pt x="672" y="106"/>
                  </a:lnTo>
                  <a:lnTo>
                    <a:pt x="650" y="94"/>
                  </a:lnTo>
                  <a:lnTo>
                    <a:pt x="632" y="76"/>
                  </a:lnTo>
                  <a:lnTo>
                    <a:pt x="632" y="76"/>
                  </a:lnTo>
                  <a:lnTo>
                    <a:pt x="624" y="70"/>
                  </a:lnTo>
                  <a:lnTo>
                    <a:pt x="615" y="64"/>
                  </a:lnTo>
                  <a:lnTo>
                    <a:pt x="593" y="58"/>
                  </a:lnTo>
                  <a:lnTo>
                    <a:pt x="593" y="58"/>
                  </a:lnTo>
                  <a:lnTo>
                    <a:pt x="543" y="50"/>
                  </a:lnTo>
                  <a:lnTo>
                    <a:pt x="493" y="42"/>
                  </a:lnTo>
                  <a:lnTo>
                    <a:pt x="469" y="36"/>
                  </a:lnTo>
                  <a:lnTo>
                    <a:pt x="446" y="28"/>
                  </a:lnTo>
                  <a:lnTo>
                    <a:pt x="422" y="18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392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66" y="2"/>
                  </a:lnTo>
                  <a:lnTo>
                    <a:pt x="344" y="6"/>
                  </a:lnTo>
                  <a:lnTo>
                    <a:pt x="320" y="14"/>
                  </a:lnTo>
                  <a:lnTo>
                    <a:pt x="298" y="22"/>
                  </a:lnTo>
                  <a:lnTo>
                    <a:pt x="277" y="32"/>
                  </a:lnTo>
                  <a:lnTo>
                    <a:pt x="259" y="44"/>
                  </a:lnTo>
                  <a:lnTo>
                    <a:pt x="245" y="54"/>
                  </a:lnTo>
                  <a:lnTo>
                    <a:pt x="235" y="64"/>
                  </a:lnTo>
                  <a:lnTo>
                    <a:pt x="235" y="64"/>
                  </a:lnTo>
                  <a:lnTo>
                    <a:pt x="225" y="82"/>
                  </a:lnTo>
                  <a:lnTo>
                    <a:pt x="217" y="90"/>
                  </a:lnTo>
                  <a:lnTo>
                    <a:pt x="211" y="96"/>
                  </a:lnTo>
                  <a:lnTo>
                    <a:pt x="203" y="102"/>
                  </a:lnTo>
                  <a:lnTo>
                    <a:pt x="195" y="106"/>
                  </a:lnTo>
                  <a:lnTo>
                    <a:pt x="185" y="108"/>
                  </a:lnTo>
                  <a:lnTo>
                    <a:pt x="177" y="109"/>
                  </a:lnTo>
                  <a:lnTo>
                    <a:pt x="177" y="109"/>
                  </a:lnTo>
                  <a:lnTo>
                    <a:pt x="163" y="108"/>
                  </a:lnTo>
                  <a:lnTo>
                    <a:pt x="147" y="102"/>
                  </a:lnTo>
                  <a:lnTo>
                    <a:pt x="147" y="102"/>
                  </a:lnTo>
                  <a:lnTo>
                    <a:pt x="133" y="98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4" y="98"/>
                  </a:lnTo>
                  <a:lnTo>
                    <a:pt x="106" y="100"/>
                  </a:lnTo>
                  <a:lnTo>
                    <a:pt x="100" y="102"/>
                  </a:lnTo>
                  <a:lnTo>
                    <a:pt x="94" y="106"/>
                  </a:lnTo>
                  <a:lnTo>
                    <a:pt x="82" y="117"/>
                  </a:lnTo>
                  <a:lnTo>
                    <a:pt x="74" y="133"/>
                  </a:lnTo>
                  <a:lnTo>
                    <a:pt x="74" y="1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5" name="Freeform 15"/>
            <p:cNvSpPr>
              <a:spLocks/>
            </p:cNvSpPr>
            <p:nvPr/>
          </p:nvSpPr>
          <p:spPr bwMode="auto">
            <a:xfrm>
              <a:off x="7447709" y="2976372"/>
              <a:ext cx="180596" cy="214483"/>
            </a:xfrm>
            <a:custGeom>
              <a:avLst/>
              <a:gdLst>
                <a:gd name="T0" fmla="*/ 249 w 1090"/>
                <a:gd name="T1" fmla="*/ 151 h 1308"/>
                <a:gd name="T2" fmla="*/ 161 w 1090"/>
                <a:gd name="T3" fmla="*/ 248 h 1308"/>
                <a:gd name="T4" fmla="*/ 96 w 1090"/>
                <a:gd name="T5" fmla="*/ 296 h 1308"/>
                <a:gd name="T6" fmla="*/ 50 w 1090"/>
                <a:gd name="T7" fmla="*/ 338 h 1308"/>
                <a:gd name="T8" fmla="*/ 0 w 1090"/>
                <a:gd name="T9" fmla="*/ 386 h 1308"/>
                <a:gd name="T10" fmla="*/ 8 w 1090"/>
                <a:gd name="T11" fmla="*/ 405 h 1308"/>
                <a:gd name="T12" fmla="*/ 22 w 1090"/>
                <a:gd name="T13" fmla="*/ 501 h 1308"/>
                <a:gd name="T14" fmla="*/ 34 w 1090"/>
                <a:gd name="T15" fmla="*/ 586 h 1308"/>
                <a:gd name="T16" fmla="*/ 42 w 1090"/>
                <a:gd name="T17" fmla="*/ 654 h 1308"/>
                <a:gd name="T18" fmla="*/ 44 w 1090"/>
                <a:gd name="T19" fmla="*/ 670 h 1308"/>
                <a:gd name="T20" fmla="*/ 48 w 1090"/>
                <a:gd name="T21" fmla="*/ 722 h 1308"/>
                <a:gd name="T22" fmla="*/ 96 w 1090"/>
                <a:gd name="T23" fmla="*/ 847 h 1308"/>
                <a:gd name="T24" fmla="*/ 141 w 1090"/>
                <a:gd name="T25" fmla="*/ 966 h 1308"/>
                <a:gd name="T26" fmla="*/ 151 w 1090"/>
                <a:gd name="T27" fmla="*/ 1020 h 1308"/>
                <a:gd name="T28" fmla="*/ 187 w 1090"/>
                <a:gd name="T29" fmla="*/ 1034 h 1308"/>
                <a:gd name="T30" fmla="*/ 283 w 1090"/>
                <a:gd name="T31" fmla="*/ 1042 h 1308"/>
                <a:gd name="T32" fmla="*/ 402 w 1090"/>
                <a:gd name="T33" fmla="*/ 1083 h 1308"/>
                <a:gd name="T34" fmla="*/ 461 w 1090"/>
                <a:gd name="T35" fmla="*/ 1141 h 1308"/>
                <a:gd name="T36" fmla="*/ 487 w 1090"/>
                <a:gd name="T37" fmla="*/ 1177 h 1308"/>
                <a:gd name="T38" fmla="*/ 654 w 1090"/>
                <a:gd name="T39" fmla="*/ 1250 h 1308"/>
                <a:gd name="T40" fmla="*/ 813 w 1090"/>
                <a:gd name="T41" fmla="*/ 1308 h 1308"/>
                <a:gd name="T42" fmla="*/ 845 w 1090"/>
                <a:gd name="T43" fmla="*/ 1300 h 1308"/>
                <a:gd name="T44" fmla="*/ 853 w 1090"/>
                <a:gd name="T45" fmla="*/ 1278 h 1308"/>
                <a:gd name="T46" fmla="*/ 843 w 1090"/>
                <a:gd name="T47" fmla="*/ 1244 h 1308"/>
                <a:gd name="T48" fmla="*/ 805 w 1090"/>
                <a:gd name="T49" fmla="*/ 1225 h 1308"/>
                <a:gd name="T50" fmla="*/ 764 w 1090"/>
                <a:gd name="T51" fmla="*/ 1171 h 1308"/>
                <a:gd name="T52" fmla="*/ 762 w 1090"/>
                <a:gd name="T53" fmla="*/ 1117 h 1308"/>
                <a:gd name="T54" fmla="*/ 762 w 1090"/>
                <a:gd name="T55" fmla="*/ 1032 h 1308"/>
                <a:gd name="T56" fmla="*/ 740 w 1090"/>
                <a:gd name="T57" fmla="*/ 950 h 1308"/>
                <a:gd name="T58" fmla="*/ 744 w 1090"/>
                <a:gd name="T59" fmla="*/ 889 h 1308"/>
                <a:gd name="T60" fmla="*/ 885 w 1090"/>
                <a:gd name="T61" fmla="*/ 664 h 1308"/>
                <a:gd name="T62" fmla="*/ 1090 w 1090"/>
                <a:gd name="T63" fmla="*/ 380 h 1308"/>
                <a:gd name="T64" fmla="*/ 1030 w 1090"/>
                <a:gd name="T65" fmla="*/ 334 h 1308"/>
                <a:gd name="T66" fmla="*/ 992 w 1090"/>
                <a:gd name="T67" fmla="*/ 322 h 1308"/>
                <a:gd name="T68" fmla="*/ 943 w 1090"/>
                <a:gd name="T69" fmla="*/ 324 h 1308"/>
                <a:gd name="T70" fmla="*/ 923 w 1090"/>
                <a:gd name="T71" fmla="*/ 336 h 1308"/>
                <a:gd name="T72" fmla="*/ 883 w 1090"/>
                <a:gd name="T73" fmla="*/ 372 h 1308"/>
                <a:gd name="T74" fmla="*/ 837 w 1090"/>
                <a:gd name="T75" fmla="*/ 380 h 1308"/>
                <a:gd name="T76" fmla="*/ 690 w 1090"/>
                <a:gd name="T77" fmla="*/ 362 h 1308"/>
                <a:gd name="T78" fmla="*/ 571 w 1090"/>
                <a:gd name="T79" fmla="*/ 338 h 1308"/>
                <a:gd name="T80" fmla="*/ 539 w 1090"/>
                <a:gd name="T81" fmla="*/ 304 h 1308"/>
                <a:gd name="T82" fmla="*/ 551 w 1090"/>
                <a:gd name="T83" fmla="*/ 248 h 1308"/>
                <a:gd name="T84" fmla="*/ 573 w 1090"/>
                <a:gd name="T85" fmla="*/ 221 h 1308"/>
                <a:gd name="T86" fmla="*/ 624 w 1090"/>
                <a:gd name="T87" fmla="*/ 173 h 1308"/>
                <a:gd name="T88" fmla="*/ 551 w 1090"/>
                <a:gd name="T89" fmla="*/ 137 h 1308"/>
                <a:gd name="T90" fmla="*/ 487 w 1090"/>
                <a:gd name="T91" fmla="*/ 117 h 1308"/>
                <a:gd name="T92" fmla="*/ 461 w 1090"/>
                <a:gd name="T93" fmla="*/ 58 h 1308"/>
                <a:gd name="T94" fmla="*/ 446 w 1090"/>
                <a:gd name="T95" fmla="*/ 10 h 1308"/>
                <a:gd name="T96" fmla="*/ 428 w 1090"/>
                <a:gd name="T97" fmla="*/ 0 h 1308"/>
                <a:gd name="T98" fmla="*/ 354 w 1090"/>
                <a:gd name="T99" fmla="*/ 22 h 1308"/>
                <a:gd name="T100" fmla="*/ 318 w 1090"/>
                <a:gd name="T101" fmla="*/ 65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308">
                  <a:moveTo>
                    <a:pt x="296" y="95"/>
                  </a:moveTo>
                  <a:lnTo>
                    <a:pt x="296" y="95"/>
                  </a:lnTo>
                  <a:lnTo>
                    <a:pt x="273" y="123"/>
                  </a:lnTo>
                  <a:lnTo>
                    <a:pt x="249" y="151"/>
                  </a:lnTo>
                  <a:lnTo>
                    <a:pt x="249" y="151"/>
                  </a:lnTo>
                  <a:lnTo>
                    <a:pt x="217" y="191"/>
                  </a:lnTo>
                  <a:lnTo>
                    <a:pt x="181" y="228"/>
                  </a:lnTo>
                  <a:lnTo>
                    <a:pt x="161" y="248"/>
                  </a:lnTo>
                  <a:lnTo>
                    <a:pt x="141" y="264"/>
                  </a:lnTo>
                  <a:lnTo>
                    <a:pt x="120" y="280"/>
                  </a:lnTo>
                  <a:lnTo>
                    <a:pt x="96" y="296"/>
                  </a:lnTo>
                  <a:lnTo>
                    <a:pt x="96" y="296"/>
                  </a:lnTo>
                  <a:lnTo>
                    <a:pt x="84" y="304"/>
                  </a:lnTo>
                  <a:lnTo>
                    <a:pt x="74" y="314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36" y="356"/>
                  </a:lnTo>
                  <a:lnTo>
                    <a:pt x="18" y="374"/>
                  </a:lnTo>
                  <a:lnTo>
                    <a:pt x="18" y="374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0" y="388"/>
                  </a:lnTo>
                  <a:lnTo>
                    <a:pt x="8" y="405"/>
                  </a:lnTo>
                  <a:lnTo>
                    <a:pt x="14" y="429"/>
                  </a:lnTo>
                  <a:lnTo>
                    <a:pt x="14" y="429"/>
                  </a:lnTo>
                  <a:lnTo>
                    <a:pt x="18" y="465"/>
                  </a:lnTo>
                  <a:lnTo>
                    <a:pt x="22" y="501"/>
                  </a:lnTo>
                  <a:lnTo>
                    <a:pt x="22" y="501"/>
                  </a:lnTo>
                  <a:lnTo>
                    <a:pt x="28" y="557"/>
                  </a:lnTo>
                  <a:lnTo>
                    <a:pt x="28" y="557"/>
                  </a:lnTo>
                  <a:lnTo>
                    <a:pt x="34" y="586"/>
                  </a:lnTo>
                  <a:lnTo>
                    <a:pt x="34" y="586"/>
                  </a:lnTo>
                  <a:lnTo>
                    <a:pt x="40" y="618"/>
                  </a:lnTo>
                  <a:lnTo>
                    <a:pt x="42" y="636"/>
                  </a:lnTo>
                  <a:lnTo>
                    <a:pt x="42" y="654"/>
                  </a:lnTo>
                  <a:lnTo>
                    <a:pt x="42" y="654"/>
                  </a:lnTo>
                  <a:lnTo>
                    <a:pt x="42" y="662"/>
                  </a:lnTo>
                  <a:lnTo>
                    <a:pt x="42" y="662"/>
                  </a:lnTo>
                  <a:lnTo>
                    <a:pt x="44" y="670"/>
                  </a:lnTo>
                  <a:lnTo>
                    <a:pt x="42" y="678"/>
                  </a:lnTo>
                  <a:lnTo>
                    <a:pt x="42" y="678"/>
                  </a:lnTo>
                  <a:lnTo>
                    <a:pt x="44" y="700"/>
                  </a:lnTo>
                  <a:lnTo>
                    <a:pt x="48" y="722"/>
                  </a:lnTo>
                  <a:lnTo>
                    <a:pt x="54" y="741"/>
                  </a:lnTo>
                  <a:lnTo>
                    <a:pt x="60" y="763"/>
                  </a:lnTo>
                  <a:lnTo>
                    <a:pt x="76" y="805"/>
                  </a:lnTo>
                  <a:lnTo>
                    <a:pt x="96" y="847"/>
                  </a:lnTo>
                  <a:lnTo>
                    <a:pt x="96" y="847"/>
                  </a:lnTo>
                  <a:lnTo>
                    <a:pt x="112" y="885"/>
                  </a:lnTo>
                  <a:lnTo>
                    <a:pt x="127" y="924"/>
                  </a:lnTo>
                  <a:lnTo>
                    <a:pt x="141" y="966"/>
                  </a:lnTo>
                  <a:lnTo>
                    <a:pt x="147" y="986"/>
                  </a:lnTo>
                  <a:lnTo>
                    <a:pt x="151" y="1008"/>
                  </a:lnTo>
                  <a:lnTo>
                    <a:pt x="151" y="1008"/>
                  </a:lnTo>
                  <a:lnTo>
                    <a:pt x="151" y="1020"/>
                  </a:lnTo>
                  <a:lnTo>
                    <a:pt x="151" y="1020"/>
                  </a:lnTo>
                  <a:lnTo>
                    <a:pt x="157" y="1024"/>
                  </a:lnTo>
                  <a:lnTo>
                    <a:pt x="165" y="1028"/>
                  </a:lnTo>
                  <a:lnTo>
                    <a:pt x="187" y="1034"/>
                  </a:lnTo>
                  <a:lnTo>
                    <a:pt x="213" y="1036"/>
                  </a:lnTo>
                  <a:lnTo>
                    <a:pt x="251" y="1038"/>
                  </a:lnTo>
                  <a:lnTo>
                    <a:pt x="251" y="1038"/>
                  </a:lnTo>
                  <a:lnTo>
                    <a:pt x="283" y="1042"/>
                  </a:lnTo>
                  <a:lnTo>
                    <a:pt x="314" y="1048"/>
                  </a:lnTo>
                  <a:lnTo>
                    <a:pt x="346" y="1056"/>
                  </a:lnTo>
                  <a:lnTo>
                    <a:pt x="376" y="1067"/>
                  </a:lnTo>
                  <a:lnTo>
                    <a:pt x="402" y="1083"/>
                  </a:lnTo>
                  <a:lnTo>
                    <a:pt x="428" y="1103"/>
                  </a:lnTo>
                  <a:lnTo>
                    <a:pt x="440" y="1115"/>
                  </a:lnTo>
                  <a:lnTo>
                    <a:pt x="452" y="1127"/>
                  </a:lnTo>
                  <a:lnTo>
                    <a:pt x="461" y="1141"/>
                  </a:lnTo>
                  <a:lnTo>
                    <a:pt x="471" y="1157"/>
                  </a:lnTo>
                  <a:lnTo>
                    <a:pt x="471" y="1157"/>
                  </a:lnTo>
                  <a:lnTo>
                    <a:pt x="479" y="1167"/>
                  </a:lnTo>
                  <a:lnTo>
                    <a:pt x="487" y="1177"/>
                  </a:lnTo>
                  <a:lnTo>
                    <a:pt x="497" y="1185"/>
                  </a:lnTo>
                  <a:lnTo>
                    <a:pt x="509" y="1191"/>
                  </a:lnTo>
                  <a:lnTo>
                    <a:pt x="509" y="1191"/>
                  </a:lnTo>
                  <a:lnTo>
                    <a:pt x="654" y="1250"/>
                  </a:lnTo>
                  <a:lnTo>
                    <a:pt x="801" y="1306"/>
                  </a:lnTo>
                  <a:lnTo>
                    <a:pt x="801" y="1306"/>
                  </a:lnTo>
                  <a:lnTo>
                    <a:pt x="807" y="1306"/>
                  </a:lnTo>
                  <a:lnTo>
                    <a:pt x="813" y="1308"/>
                  </a:lnTo>
                  <a:lnTo>
                    <a:pt x="813" y="1308"/>
                  </a:lnTo>
                  <a:lnTo>
                    <a:pt x="825" y="1306"/>
                  </a:lnTo>
                  <a:lnTo>
                    <a:pt x="837" y="1304"/>
                  </a:lnTo>
                  <a:lnTo>
                    <a:pt x="845" y="1300"/>
                  </a:lnTo>
                  <a:lnTo>
                    <a:pt x="849" y="1296"/>
                  </a:lnTo>
                  <a:lnTo>
                    <a:pt x="849" y="1296"/>
                  </a:lnTo>
                  <a:lnTo>
                    <a:pt x="853" y="1286"/>
                  </a:lnTo>
                  <a:lnTo>
                    <a:pt x="853" y="1278"/>
                  </a:lnTo>
                  <a:lnTo>
                    <a:pt x="855" y="1268"/>
                  </a:lnTo>
                  <a:lnTo>
                    <a:pt x="853" y="1260"/>
                  </a:lnTo>
                  <a:lnTo>
                    <a:pt x="849" y="1252"/>
                  </a:lnTo>
                  <a:lnTo>
                    <a:pt x="843" y="1244"/>
                  </a:lnTo>
                  <a:lnTo>
                    <a:pt x="835" y="1238"/>
                  </a:lnTo>
                  <a:lnTo>
                    <a:pt x="823" y="1234"/>
                  </a:lnTo>
                  <a:lnTo>
                    <a:pt x="823" y="1234"/>
                  </a:lnTo>
                  <a:lnTo>
                    <a:pt x="805" y="1225"/>
                  </a:lnTo>
                  <a:lnTo>
                    <a:pt x="789" y="1215"/>
                  </a:lnTo>
                  <a:lnTo>
                    <a:pt x="780" y="1201"/>
                  </a:lnTo>
                  <a:lnTo>
                    <a:pt x="770" y="1187"/>
                  </a:lnTo>
                  <a:lnTo>
                    <a:pt x="764" y="1171"/>
                  </a:lnTo>
                  <a:lnTo>
                    <a:pt x="762" y="1153"/>
                  </a:lnTo>
                  <a:lnTo>
                    <a:pt x="760" y="1135"/>
                  </a:lnTo>
                  <a:lnTo>
                    <a:pt x="762" y="1117"/>
                  </a:lnTo>
                  <a:lnTo>
                    <a:pt x="762" y="1117"/>
                  </a:lnTo>
                  <a:lnTo>
                    <a:pt x="764" y="1095"/>
                  </a:lnTo>
                  <a:lnTo>
                    <a:pt x="764" y="1073"/>
                  </a:lnTo>
                  <a:lnTo>
                    <a:pt x="764" y="1054"/>
                  </a:lnTo>
                  <a:lnTo>
                    <a:pt x="762" y="1032"/>
                  </a:lnTo>
                  <a:lnTo>
                    <a:pt x="758" y="1012"/>
                  </a:lnTo>
                  <a:lnTo>
                    <a:pt x="754" y="990"/>
                  </a:lnTo>
                  <a:lnTo>
                    <a:pt x="740" y="950"/>
                  </a:lnTo>
                  <a:lnTo>
                    <a:pt x="740" y="950"/>
                  </a:lnTo>
                  <a:lnTo>
                    <a:pt x="736" y="934"/>
                  </a:lnTo>
                  <a:lnTo>
                    <a:pt x="736" y="918"/>
                  </a:lnTo>
                  <a:lnTo>
                    <a:pt x="740" y="902"/>
                  </a:lnTo>
                  <a:lnTo>
                    <a:pt x="744" y="889"/>
                  </a:lnTo>
                  <a:lnTo>
                    <a:pt x="744" y="889"/>
                  </a:lnTo>
                  <a:lnTo>
                    <a:pt x="813" y="775"/>
                  </a:lnTo>
                  <a:lnTo>
                    <a:pt x="849" y="720"/>
                  </a:lnTo>
                  <a:lnTo>
                    <a:pt x="885" y="664"/>
                  </a:lnTo>
                  <a:lnTo>
                    <a:pt x="885" y="664"/>
                  </a:lnTo>
                  <a:lnTo>
                    <a:pt x="935" y="592"/>
                  </a:lnTo>
                  <a:lnTo>
                    <a:pt x="984" y="523"/>
                  </a:lnTo>
                  <a:lnTo>
                    <a:pt x="1090" y="380"/>
                  </a:lnTo>
                  <a:lnTo>
                    <a:pt x="1090" y="380"/>
                  </a:lnTo>
                  <a:lnTo>
                    <a:pt x="1070" y="364"/>
                  </a:lnTo>
                  <a:lnTo>
                    <a:pt x="1050" y="348"/>
                  </a:lnTo>
                  <a:lnTo>
                    <a:pt x="1030" y="334"/>
                  </a:lnTo>
                  <a:lnTo>
                    <a:pt x="1020" y="330"/>
                  </a:lnTo>
                  <a:lnTo>
                    <a:pt x="1008" y="326"/>
                  </a:lnTo>
                  <a:lnTo>
                    <a:pt x="1008" y="326"/>
                  </a:lnTo>
                  <a:lnTo>
                    <a:pt x="992" y="322"/>
                  </a:lnTo>
                  <a:lnTo>
                    <a:pt x="972" y="320"/>
                  </a:lnTo>
                  <a:lnTo>
                    <a:pt x="972" y="320"/>
                  </a:lnTo>
                  <a:lnTo>
                    <a:pt x="956" y="322"/>
                  </a:lnTo>
                  <a:lnTo>
                    <a:pt x="943" y="324"/>
                  </a:lnTo>
                  <a:lnTo>
                    <a:pt x="931" y="330"/>
                  </a:lnTo>
                  <a:lnTo>
                    <a:pt x="927" y="332"/>
                  </a:lnTo>
                  <a:lnTo>
                    <a:pt x="923" y="336"/>
                  </a:lnTo>
                  <a:lnTo>
                    <a:pt x="923" y="336"/>
                  </a:lnTo>
                  <a:lnTo>
                    <a:pt x="913" y="348"/>
                  </a:lnTo>
                  <a:lnTo>
                    <a:pt x="903" y="358"/>
                  </a:lnTo>
                  <a:lnTo>
                    <a:pt x="893" y="366"/>
                  </a:lnTo>
                  <a:lnTo>
                    <a:pt x="883" y="372"/>
                  </a:lnTo>
                  <a:lnTo>
                    <a:pt x="871" y="376"/>
                  </a:lnTo>
                  <a:lnTo>
                    <a:pt x="861" y="378"/>
                  </a:lnTo>
                  <a:lnTo>
                    <a:pt x="837" y="380"/>
                  </a:lnTo>
                  <a:lnTo>
                    <a:pt x="837" y="380"/>
                  </a:lnTo>
                  <a:lnTo>
                    <a:pt x="817" y="380"/>
                  </a:lnTo>
                  <a:lnTo>
                    <a:pt x="795" y="376"/>
                  </a:lnTo>
                  <a:lnTo>
                    <a:pt x="795" y="376"/>
                  </a:lnTo>
                  <a:lnTo>
                    <a:pt x="690" y="362"/>
                  </a:lnTo>
                  <a:lnTo>
                    <a:pt x="638" y="354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71" y="338"/>
                  </a:lnTo>
                  <a:lnTo>
                    <a:pt x="555" y="328"/>
                  </a:lnTo>
                  <a:lnTo>
                    <a:pt x="545" y="316"/>
                  </a:lnTo>
                  <a:lnTo>
                    <a:pt x="541" y="310"/>
                  </a:lnTo>
                  <a:lnTo>
                    <a:pt x="539" y="304"/>
                  </a:lnTo>
                  <a:lnTo>
                    <a:pt x="539" y="304"/>
                  </a:lnTo>
                  <a:lnTo>
                    <a:pt x="539" y="286"/>
                  </a:lnTo>
                  <a:lnTo>
                    <a:pt x="543" y="266"/>
                  </a:lnTo>
                  <a:lnTo>
                    <a:pt x="551" y="248"/>
                  </a:lnTo>
                  <a:lnTo>
                    <a:pt x="561" y="232"/>
                  </a:lnTo>
                  <a:lnTo>
                    <a:pt x="561" y="232"/>
                  </a:lnTo>
                  <a:lnTo>
                    <a:pt x="567" y="227"/>
                  </a:lnTo>
                  <a:lnTo>
                    <a:pt x="573" y="221"/>
                  </a:lnTo>
                  <a:lnTo>
                    <a:pt x="589" y="209"/>
                  </a:lnTo>
                  <a:lnTo>
                    <a:pt x="623" y="191"/>
                  </a:lnTo>
                  <a:lnTo>
                    <a:pt x="623" y="191"/>
                  </a:lnTo>
                  <a:lnTo>
                    <a:pt x="624" y="173"/>
                  </a:lnTo>
                  <a:lnTo>
                    <a:pt x="624" y="173"/>
                  </a:lnTo>
                  <a:lnTo>
                    <a:pt x="587" y="153"/>
                  </a:lnTo>
                  <a:lnTo>
                    <a:pt x="569" y="143"/>
                  </a:lnTo>
                  <a:lnTo>
                    <a:pt x="551" y="137"/>
                  </a:lnTo>
                  <a:lnTo>
                    <a:pt x="551" y="137"/>
                  </a:lnTo>
                  <a:lnTo>
                    <a:pt x="523" y="129"/>
                  </a:lnTo>
                  <a:lnTo>
                    <a:pt x="503" y="123"/>
                  </a:lnTo>
                  <a:lnTo>
                    <a:pt x="487" y="117"/>
                  </a:lnTo>
                  <a:lnTo>
                    <a:pt x="477" y="107"/>
                  </a:lnTo>
                  <a:lnTo>
                    <a:pt x="471" y="95"/>
                  </a:lnTo>
                  <a:lnTo>
                    <a:pt x="465" y="79"/>
                  </a:lnTo>
                  <a:lnTo>
                    <a:pt x="461" y="58"/>
                  </a:lnTo>
                  <a:lnTo>
                    <a:pt x="457" y="30"/>
                  </a:lnTo>
                  <a:lnTo>
                    <a:pt x="457" y="30"/>
                  </a:lnTo>
                  <a:lnTo>
                    <a:pt x="454" y="20"/>
                  </a:lnTo>
                  <a:lnTo>
                    <a:pt x="446" y="10"/>
                  </a:lnTo>
                  <a:lnTo>
                    <a:pt x="436" y="4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04" y="8"/>
                  </a:lnTo>
                  <a:lnTo>
                    <a:pt x="378" y="16"/>
                  </a:lnTo>
                  <a:lnTo>
                    <a:pt x="354" y="22"/>
                  </a:lnTo>
                  <a:lnTo>
                    <a:pt x="330" y="32"/>
                  </a:lnTo>
                  <a:lnTo>
                    <a:pt x="330" y="32"/>
                  </a:lnTo>
                  <a:lnTo>
                    <a:pt x="326" y="50"/>
                  </a:lnTo>
                  <a:lnTo>
                    <a:pt x="318" y="65"/>
                  </a:lnTo>
                  <a:lnTo>
                    <a:pt x="308" y="79"/>
                  </a:lnTo>
                  <a:lnTo>
                    <a:pt x="296" y="95"/>
                  </a:lnTo>
                  <a:lnTo>
                    <a:pt x="296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6" name="Freeform 16"/>
            <p:cNvSpPr>
              <a:spLocks/>
            </p:cNvSpPr>
            <p:nvPr/>
          </p:nvSpPr>
          <p:spPr bwMode="auto">
            <a:xfrm>
              <a:off x="7283350" y="3019990"/>
              <a:ext cx="182585" cy="158403"/>
            </a:xfrm>
            <a:custGeom>
              <a:avLst/>
              <a:gdLst>
                <a:gd name="T0" fmla="*/ 698 w 1102"/>
                <a:gd name="T1" fmla="*/ 217 h 966"/>
                <a:gd name="T2" fmla="*/ 636 w 1102"/>
                <a:gd name="T3" fmla="*/ 225 h 966"/>
                <a:gd name="T4" fmla="*/ 583 w 1102"/>
                <a:gd name="T5" fmla="*/ 203 h 966"/>
                <a:gd name="T6" fmla="*/ 547 w 1102"/>
                <a:gd name="T7" fmla="*/ 151 h 966"/>
                <a:gd name="T8" fmla="*/ 523 w 1102"/>
                <a:gd name="T9" fmla="*/ 42 h 966"/>
                <a:gd name="T10" fmla="*/ 517 w 1102"/>
                <a:gd name="T11" fmla="*/ 4 h 966"/>
                <a:gd name="T12" fmla="*/ 479 w 1102"/>
                <a:gd name="T13" fmla="*/ 0 h 966"/>
                <a:gd name="T14" fmla="*/ 394 w 1102"/>
                <a:gd name="T15" fmla="*/ 4 h 966"/>
                <a:gd name="T16" fmla="*/ 358 w 1102"/>
                <a:gd name="T17" fmla="*/ 0 h 966"/>
                <a:gd name="T18" fmla="*/ 350 w 1102"/>
                <a:gd name="T19" fmla="*/ 12 h 966"/>
                <a:gd name="T20" fmla="*/ 302 w 1102"/>
                <a:gd name="T21" fmla="*/ 56 h 966"/>
                <a:gd name="T22" fmla="*/ 225 w 1102"/>
                <a:gd name="T23" fmla="*/ 72 h 966"/>
                <a:gd name="T24" fmla="*/ 213 w 1102"/>
                <a:gd name="T25" fmla="*/ 72 h 966"/>
                <a:gd name="T26" fmla="*/ 153 w 1102"/>
                <a:gd name="T27" fmla="*/ 96 h 966"/>
                <a:gd name="T28" fmla="*/ 135 w 1102"/>
                <a:gd name="T29" fmla="*/ 128 h 966"/>
                <a:gd name="T30" fmla="*/ 131 w 1102"/>
                <a:gd name="T31" fmla="*/ 175 h 966"/>
                <a:gd name="T32" fmla="*/ 98 w 1102"/>
                <a:gd name="T33" fmla="*/ 247 h 966"/>
                <a:gd name="T34" fmla="*/ 52 w 1102"/>
                <a:gd name="T35" fmla="*/ 298 h 966"/>
                <a:gd name="T36" fmla="*/ 0 w 1102"/>
                <a:gd name="T37" fmla="*/ 358 h 966"/>
                <a:gd name="T38" fmla="*/ 20 w 1102"/>
                <a:gd name="T39" fmla="*/ 372 h 966"/>
                <a:gd name="T40" fmla="*/ 58 w 1102"/>
                <a:gd name="T41" fmla="*/ 436 h 966"/>
                <a:gd name="T42" fmla="*/ 66 w 1102"/>
                <a:gd name="T43" fmla="*/ 489 h 966"/>
                <a:gd name="T44" fmla="*/ 88 w 1102"/>
                <a:gd name="T45" fmla="*/ 507 h 966"/>
                <a:gd name="T46" fmla="*/ 139 w 1102"/>
                <a:gd name="T47" fmla="*/ 549 h 966"/>
                <a:gd name="T48" fmla="*/ 167 w 1102"/>
                <a:gd name="T49" fmla="*/ 589 h 966"/>
                <a:gd name="T50" fmla="*/ 181 w 1102"/>
                <a:gd name="T51" fmla="*/ 642 h 966"/>
                <a:gd name="T52" fmla="*/ 207 w 1102"/>
                <a:gd name="T53" fmla="*/ 716 h 966"/>
                <a:gd name="T54" fmla="*/ 271 w 1102"/>
                <a:gd name="T55" fmla="*/ 790 h 966"/>
                <a:gd name="T56" fmla="*/ 348 w 1102"/>
                <a:gd name="T57" fmla="*/ 811 h 966"/>
                <a:gd name="T58" fmla="*/ 366 w 1102"/>
                <a:gd name="T59" fmla="*/ 933 h 966"/>
                <a:gd name="T60" fmla="*/ 400 w 1102"/>
                <a:gd name="T61" fmla="*/ 929 h 966"/>
                <a:gd name="T62" fmla="*/ 453 w 1102"/>
                <a:gd name="T63" fmla="*/ 966 h 966"/>
                <a:gd name="T64" fmla="*/ 475 w 1102"/>
                <a:gd name="T65" fmla="*/ 937 h 966"/>
                <a:gd name="T66" fmla="*/ 563 w 1102"/>
                <a:gd name="T67" fmla="*/ 833 h 966"/>
                <a:gd name="T68" fmla="*/ 620 w 1102"/>
                <a:gd name="T69" fmla="*/ 805 h 966"/>
                <a:gd name="T70" fmla="*/ 688 w 1102"/>
                <a:gd name="T71" fmla="*/ 795 h 966"/>
                <a:gd name="T72" fmla="*/ 726 w 1102"/>
                <a:gd name="T73" fmla="*/ 797 h 966"/>
                <a:gd name="T74" fmla="*/ 752 w 1102"/>
                <a:gd name="T75" fmla="*/ 797 h 966"/>
                <a:gd name="T76" fmla="*/ 807 w 1102"/>
                <a:gd name="T77" fmla="*/ 817 h 966"/>
                <a:gd name="T78" fmla="*/ 845 w 1102"/>
                <a:gd name="T79" fmla="*/ 843 h 966"/>
                <a:gd name="T80" fmla="*/ 881 w 1102"/>
                <a:gd name="T81" fmla="*/ 847 h 966"/>
                <a:gd name="T82" fmla="*/ 915 w 1102"/>
                <a:gd name="T83" fmla="*/ 829 h 966"/>
                <a:gd name="T84" fmla="*/ 933 w 1102"/>
                <a:gd name="T85" fmla="*/ 799 h 966"/>
                <a:gd name="T86" fmla="*/ 1098 w 1102"/>
                <a:gd name="T87" fmla="*/ 760 h 966"/>
                <a:gd name="T88" fmla="*/ 1092 w 1102"/>
                <a:gd name="T89" fmla="*/ 702 h 966"/>
                <a:gd name="T90" fmla="*/ 1020 w 1102"/>
                <a:gd name="T91" fmla="*/ 525 h 966"/>
                <a:gd name="T92" fmla="*/ 996 w 1102"/>
                <a:gd name="T93" fmla="*/ 434 h 966"/>
                <a:gd name="T94" fmla="*/ 992 w 1102"/>
                <a:gd name="T95" fmla="*/ 362 h 966"/>
                <a:gd name="T96" fmla="*/ 978 w 1102"/>
                <a:gd name="T97" fmla="*/ 296 h 966"/>
                <a:gd name="T98" fmla="*/ 962 w 1102"/>
                <a:gd name="T99" fmla="*/ 151 h 966"/>
                <a:gd name="T100" fmla="*/ 791 w 1102"/>
                <a:gd name="T101" fmla="*/ 189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02" h="966">
                  <a:moveTo>
                    <a:pt x="791" y="189"/>
                  </a:moveTo>
                  <a:lnTo>
                    <a:pt x="791" y="189"/>
                  </a:lnTo>
                  <a:lnTo>
                    <a:pt x="698" y="217"/>
                  </a:lnTo>
                  <a:lnTo>
                    <a:pt x="698" y="217"/>
                  </a:lnTo>
                  <a:lnTo>
                    <a:pt x="672" y="225"/>
                  </a:lnTo>
                  <a:lnTo>
                    <a:pt x="650" y="227"/>
                  </a:lnTo>
                  <a:lnTo>
                    <a:pt x="650" y="227"/>
                  </a:lnTo>
                  <a:lnTo>
                    <a:pt x="636" y="225"/>
                  </a:lnTo>
                  <a:lnTo>
                    <a:pt x="622" y="223"/>
                  </a:lnTo>
                  <a:lnTo>
                    <a:pt x="611" y="219"/>
                  </a:lnTo>
                  <a:lnTo>
                    <a:pt x="597" y="211"/>
                  </a:lnTo>
                  <a:lnTo>
                    <a:pt x="583" y="203"/>
                  </a:lnTo>
                  <a:lnTo>
                    <a:pt x="569" y="189"/>
                  </a:lnTo>
                  <a:lnTo>
                    <a:pt x="559" y="173"/>
                  </a:lnTo>
                  <a:lnTo>
                    <a:pt x="547" y="151"/>
                  </a:lnTo>
                  <a:lnTo>
                    <a:pt x="547" y="151"/>
                  </a:lnTo>
                  <a:lnTo>
                    <a:pt x="537" y="124"/>
                  </a:lnTo>
                  <a:lnTo>
                    <a:pt x="531" y="96"/>
                  </a:lnTo>
                  <a:lnTo>
                    <a:pt x="527" y="68"/>
                  </a:lnTo>
                  <a:lnTo>
                    <a:pt x="523" y="42"/>
                  </a:lnTo>
                  <a:lnTo>
                    <a:pt x="523" y="42"/>
                  </a:lnTo>
                  <a:lnTo>
                    <a:pt x="519" y="14"/>
                  </a:lnTo>
                  <a:lnTo>
                    <a:pt x="517" y="4"/>
                  </a:lnTo>
                  <a:lnTo>
                    <a:pt x="517" y="4"/>
                  </a:lnTo>
                  <a:lnTo>
                    <a:pt x="507" y="2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440" y="2"/>
                  </a:lnTo>
                  <a:lnTo>
                    <a:pt x="440" y="2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82" y="2"/>
                  </a:lnTo>
                  <a:lnTo>
                    <a:pt x="382" y="2"/>
                  </a:lnTo>
                  <a:lnTo>
                    <a:pt x="358" y="0"/>
                  </a:lnTo>
                  <a:lnTo>
                    <a:pt x="358" y="0"/>
                  </a:lnTo>
                  <a:lnTo>
                    <a:pt x="354" y="2"/>
                  </a:lnTo>
                  <a:lnTo>
                    <a:pt x="354" y="2"/>
                  </a:lnTo>
                  <a:lnTo>
                    <a:pt x="350" y="12"/>
                  </a:lnTo>
                  <a:lnTo>
                    <a:pt x="350" y="12"/>
                  </a:lnTo>
                  <a:lnTo>
                    <a:pt x="342" y="22"/>
                  </a:lnTo>
                  <a:lnTo>
                    <a:pt x="336" y="32"/>
                  </a:lnTo>
                  <a:lnTo>
                    <a:pt x="318" y="46"/>
                  </a:lnTo>
                  <a:lnTo>
                    <a:pt x="302" y="56"/>
                  </a:lnTo>
                  <a:lnTo>
                    <a:pt x="285" y="64"/>
                  </a:lnTo>
                  <a:lnTo>
                    <a:pt x="267" y="68"/>
                  </a:lnTo>
                  <a:lnTo>
                    <a:pt x="251" y="70"/>
                  </a:lnTo>
                  <a:lnTo>
                    <a:pt x="225" y="72"/>
                  </a:lnTo>
                  <a:lnTo>
                    <a:pt x="225" y="72"/>
                  </a:lnTo>
                  <a:lnTo>
                    <a:pt x="215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153" y="96"/>
                  </a:lnTo>
                  <a:lnTo>
                    <a:pt x="153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41" y="112"/>
                  </a:lnTo>
                  <a:lnTo>
                    <a:pt x="135" y="128"/>
                  </a:lnTo>
                  <a:lnTo>
                    <a:pt x="131" y="145"/>
                  </a:lnTo>
                  <a:lnTo>
                    <a:pt x="131" y="165"/>
                  </a:lnTo>
                  <a:lnTo>
                    <a:pt x="131" y="165"/>
                  </a:lnTo>
                  <a:lnTo>
                    <a:pt x="131" y="175"/>
                  </a:lnTo>
                  <a:lnTo>
                    <a:pt x="131" y="185"/>
                  </a:lnTo>
                  <a:lnTo>
                    <a:pt x="125" y="203"/>
                  </a:lnTo>
                  <a:lnTo>
                    <a:pt x="116" y="225"/>
                  </a:lnTo>
                  <a:lnTo>
                    <a:pt x="98" y="247"/>
                  </a:lnTo>
                  <a:lnTo>
                    <a:pt x="98" y="247"/>
                  </a:lnTo>
                  <a:lnTo>
                    <a:pt x="76" y="273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28" y="324"/>
                  </a:lnTo>
                  <a:lnTo>
                    <a:pt x="4" y="352"/>
                  </a:lnTo>
                  <a:lnTo>
                    <a:pt x="4" y="352"/>
                  </a:lnTo>
                  <a:lnTo>
                    <a:pt x="0" y="358"/>
                  </a:lnTo>
                  <a:lnTo>
                    <a:pt x="0" y="358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20" y="372"/>
                  </a:lnTo>
                  <a:lnTo>
                    <a:pt x="34" y="388"/>
                  </a:lnTo>
                  <a:lnTo>
                    <a:pt x="44" y="402"/>
                  </a:lnTo>
                  <a:lnTo>
                    <a:pt x="52" y="418"/>
                  </a:lnTo>
                  <a:lnTo>
                    <a:pt x="58" y="436"/>
                  </a:lnTo>
                  <a:lnTo>
                    <a:pt x="62" y="452"/>
                  </a:lnTo>
                  <a:lnTo>
                    <a:pt x="66" y="483"/>
                  </a:lnTo>
                  <a:lnTo>
                    <a:pt x="66" y="483"/>
                  </a:lnTo>
                  <a:lnTo>
                    <a:pt x="66" y="489"/>
                  </a:lnTo>
                  <a:lnTo>
                    <a:pt x="70" y="493"/>
                  </a:lnTo>
                  <a:lnTo>
                    <a:pt x="76" y="499"/>
                  </a:lnTo>
                  <a:lnTo>
                    <a:pt x="88" y="507"/>
                  </a:lnTo>
                  <a:lnTo>
                    <a:pt x="88" y="507"/>
                  </a:lnTo>
                  <a:lnTo>
                    <a:pt x="112" y="523"/>
                  </a:lnTo>
                  <a:lnTo>
                    <a:pt x="133" y="543"/>
                  </a:lnTo>
                  <a:lnTo>
                    <a:pt x="133" y="543"/>
                  </a:lnTo>
                  <a:lnTo>
                    <a:pt x="139" y="549"/>
                  </a:lnTo>
                  <a:lnTo>
                    <a:pt x="139" y="549"/>
                  </a:lnTo>
                  <a:lnTo>
                    <a:pt x="153" y="569"/>
                  </a:lnTo>
                  <a:lnTo>
                    <a:pt x="167" y="589"/>
                  </a:lnTo>
                  <a:lnTo>
                    <a:pt x="167" y="589"/>
                  </a:lnTo>
                  <a:lnTo>
                    <a:pt x="173" y="601"/>
                  </a:lnTo>
                  <a:lnTo>
                    <a:pt x="179" y="613"/>
                  </a:lnTo>
                  <a:lnTo>
                    <a:pt x="181" y="627"/>
                  </a:lnTo>
                  <a:lnTo>
                    <a:pt x="181" y="642"/>
                  </a:lnTo>
                  <a:lnTo>
                    <a:pt x="181" y="642"/>
                  </a:lnTo>
                  <a:lnTo>
                    <a:pt x="195" y="688"/>
                  </a:lnTo>
                  <a:lnTo>
                    <a:pt x="195" y="688"/>
                  </a:lnTo>
                  <a:lnTo>
                    <a:pt x="207" y="716"/>
                  </a:lnTo>
                  <a:lnTo>
                    <a:pt x="219" y="740"/>
                  </a:lnTo>
                  <a:lnTo>
                    <a:pt x="235" y="760"/>
                  </a:lnTo>
                  <a:lnTo>
                    <a:pt x="251" y="778"/>
                  </a:lnTo>
                  <a:lnTo>
                    <a:pt x="271" y="790"/>
                  </a:lnTo>
                  <a:lnTo>
                    <a:pt x="292" y="801"/>
                  </a:lnTo>
                  <a:lnTo>
                    <a:pt x="318" y="807"/>
                  </a:lnTo>
                  <a:lnTo>
                    <a:pt x="348" y="811"/>
                  </a:lnTo>
                  <a:lnTo>
                    <a:pt x="348" y="811"/>
                  </a:lnTo>
                  <a:lnTo>
                    <a:pt x="342" y="945"/>
                  </a:lnTo>
                  <a:lnTo>
                    <a:pt x="342" y="945"/>
                  </a:lnTo>
                  <a:lnTo>
                    <a:pt x="354" y="939"/>
                  </a:lnTo>
                  <a:lnTo>
                    <a:pt x="366" y="933"/>
                  </a:lnTo>
                  <a:lnTo>
                    <a:pt x="378" y="929"/>
                  </a:lnTo>
                  <a:lnTo>
                    <a:pt x="390" y="929"/>
                  </a:lnTo>
                  <a:lnTo>
                    <a:pt x="390" y="929"/>
                  </a:lnTo>
                  <a:lnTo>
                    <a:pt x="400" y="929"/>
                  </a:lnTo>
                  <a:lnTo>
                    <a:pt x="408" y="931"/>
                  </a:lnTo>
                  <a:lnTo>
                    <a:pt x="424" y="937"/>
                  </a:lnTo>
                  <a:lnTo>
                    <a:pt x="440" y="949"/>
                  </a:lnTo>
                  <a:lnTo>
                    <a:pt x="453" y="966"/>
                  </a:lnTo>
                  <a:lnTo>
                    <a:pt x="453" y="966"/>
                  </a:lnTo>
                  <a:lnTo>
                    <a:pt x="465" y="949"/>
                  </a:lnTo>
                  <a:lnTo>
                    <a:pt x="475" y="937"/>
                  </a:lnTo>
                  <a:lnTo>
                    <a:pt x="475" y="937"/>
                  </a:lnTo>
                  <a:lnTo>
                    <a:pt x="493" y="905"/>
                  </a:lnTo>
                  <a:lnTo>
                    <a:pt x="515" y="879"/>
                  </a:lnTo>
                  <a:lnTo>
                    <a:pt x="537" y="853"/>
                  </a:lnTo>
                  <a:lnTo>
                    <a:pt x="563" y="833"/>
                  </a:lnTo>
                  <a:lnTo>
                    <a:pt x="577" y="825"/>
                  </a:lnTo>
                  <a:lnTo>
                    <a:pt x="591" y="817"/>
                  </a:lnTo>
                  <a:lnTo>
                    <a:pt x="605" y="811"/>
                  </a:lnTo>
                  <a:lnTo>
                    <a:pt x="620" y="805"/>
                  </a:lnTo>
                  <a:lnTo>
                    <a:pt x="636" y="801"/>
                  </a:lnTo>
                  <a:lnTo>
                    <a:pt x="652" y="797"/>
                  </a:lnTo>
                  <a:lnTo>
                    <a:pt x="670" y="795"/>
                  </a:lnTo>
                  <a:lnTo>
                    <a:pt x="688" y="795"/>
                  </a:lnTo>
                  <a:lnTo>
                    <a:pt x="688" y="795"/>
                  </a:lnTo>
                  <a:lnTo>
                    <a:pt x="706" y="795"/>
                  </a:lnTo>
                  <a:lnTo>
                    <a:pt x="726" y="797"/>
                  </a:lnTo>
                  <a:lnTo>
                    <a:pt x="726" y="797"/>
                  </a:lnTo>
                  <a:lnTo>
                    <a:pt x="732" y="799"/>
                  </a:lnTo>
                  <a:lnTo>
                    <a:pt x="732" y="799"/>
                  </a:lnTo>
                  <a:lnTo>
                    <a:pt x="752" y="797"/>
                  </a:lnTo>
                  <a:lnTo>
                    <a:pt x="752" y="797"/>
                  </a:lnTo>
                  <a:lnTo>
                    <a:pt x="764" y="799"/>
                  </a:lnTo>
                  <a:lnTo>
                    <a:pt x="764" y="799"/>
                  </a:lnTo>
                  <a:lnTo>
                    <a:pt x="793" y="809"/>
                  </a:lnTo>
                  <a:lnTo>
                    <a:pt x="807" y="817"/>
                  </a:lnTo>
                  <a:lnTo>
                    <a:pt x="819" y="825"/>
                  </a:lnTo>
                  <a:lnTo>
                    <a:pt x="819" y="825"/>
                  </a:lnTo>
                  <a:lnTo>
                    <a:pt x="831" y="835"/>
                  </a:lnTo>
                  <a:lnTo>
                    <a:pt x="845" y="843"/>
                  </a:lnTo>
                  <a:lnTo>
                    <a:pt x="859" y="847"/>
                  </a:lnTo>
                  <a:lnTo>
                    <a:pt x="871" y="849"/>
                  </a:lnTo>
                  <a:lnTo>
                    <a:pt x="871" y="849"/>
                  </a:lnTo>
                  <a:lnTo>
                    <a:pt x="881" y="847"/>
                  </a:lnTo>
                  <a:lnTo>
                    <a:pt x="891" y="845"/>
                  </a:lnTo>
                  <a:lnTo>
                    <a:pt x="899" y="841"/>
                  </a:lnTo>
                  <a:lnTo>
                    <a:pt x="909" y="835"/>
                  </a:lnTo>
                  <a:lnTo>
                    <a:pt x="915" y="829"/>
                  </a:lnTo>
                  <a:lnTo>
                    <a:pt x="923" y="819"/>
                  </a:lnTo>
                  <a:lnTo>
                    <a:pt x="927" y="809"/>
                  </a:lnTo>
                  <a:lnTo>
                    <a:pt x="933" y="799"/>
                  </a:lnTo>
                  <a:lnTo>
                    <a:pt x="933" y="799"/>
                  </a:lnTo>
                  <a:lnTo>
                    <a:pt x="945" y="760"/>
                  </a:lnTo>
                  <a:lnTo>
                    <a:pt x="945" y="760"/>
                  </a:lnTo>
                  <a:lnTo>
                    <a:pt x="1098" y="760"/>
                  </a:lnTo>
                  <a:lnTo>
                    <a:pt x="1098" y="760"/>
                  </a:lnTo>
                  <a:lnTo>
                    <a:pt x="1102" y="748"/>
                  </a:lnTo>
                  <a:lnTo>
                    <a:pt x="1102" y="748"/>
                  </a:lnTo>
                  <a:lnTo>
                    <a:pt x="1098" y="726"/>
                  </a:lnTo>
                  <a:lnTo>
                    <a:pt x="1092" y="702"/>
                  </a:lnTo>
                  <a:lnTo>
                    <a:pt x="1076" y="658"/>
                  </a:lnTo>
                  <a:lnTo>
                    <a:pt x="1058" y="615"/>
                  </a:lnTo>
                  <a:lnTo>
                    <a:pt x="1038" y="571"/>
                  </a:lnTo>
                  <a:lnTo>
                    <a:pt x="1020" y="525"/>
                  </a:lnTo>
                  <a:lnTo>
                    <a:pt x="1012" y="503"/>
                  </a:lnTo>
                  <a:lnTo>
                    <a:pt x="1004" y="481"/>
                  </a:lnTo>
                  <a:lnTo>
                    <a:pt x="1000" y="458"/>
                  </a:lnTo>
                  <a:lnTo>
                    <a:pt x="996" y="434"/>
                  </a:lnTo>
                  <a:lnTo>
                    <a:pt x="994" y="410"/>
                  </a:lnTo>
                  <a:lnTo>
                    <a:pt x="994" y="386"/>
                  </a:lnTo>
                  <a:lnTo>
                    <a:pt x="994" y="386"/>
                  </a:lnTo>
                  <a:lnTo>
                    <a:pt x="992" y="362"/>
                  </a:lnTo>
                  <a:lnTo>
                    <a:pt x="988" y="340"/>
                  </a:lnTo>
                  <a:lnTo>
                    <a:pt x="982" y="318"/>
                  </a:lnTo>
                  <a:lnTo>
                    <a:pt x="978" y="296"/>
                  </a:lnTo>
                  <a:lnTo>
                    <a:pt x="978" y="296"/>
                  </a:lnTo>
                  <a:lnTo>
                    <a:pt x="972" y="233"/>
                  </a:lnTo>
                  <a:lnTo>
                    <a:pt x="964" y="167"/>
                  </a:lnTo>
                  <a:lnTo>
                    <a:pt x="964" y="167"/>
                  </a:lnTo>
                  <a:lnTo>
                    <a:pt x="962" y="151"/>
                  </a:lnTo>
                  <a:lnTo>
                    <a:pt x="954" y="139"/>
                  </a:lnTo>
                  <a:lnTo>
                    <a:pt x="954" y="139"/>
                  </a:lnTo>
                  <a:lnTo>
                    <a:pt x="791" y="189"/>
                  </a:lnTo>
                  <a:lnTo>
                    <a:pt x="791" y="18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7" name="Freeform 17"/>
            <p:cNvSpPr>
              <a:spLocks/>
            </p:cNvSpPr>
            <p:nvPr/>
          </p:nvSpPr>
          <p:spPr bwMode="auto">
            <a:xfrm>
              <a:off x="6929944" y="2682687"/>
              <a:ext cx="137684" cy="210220"/>
            </a:xfrm>
            <a:custGeom>
              <a:avLst/>
              <a:gdLst>
                <a:gd name="T0" fmla="*/ 300 w 831"/>
                <a:gd name="T1" fmla="*/ 1282 h 1282"/>
                <a:gd name="T2" fmla="*/ 320 w 831"/>
                <a:gd name="T3" fmla="*/ 1276 h 1282"/>
                <a:gd name="T4" fmla="*/ 344 w 831"/>
                <a:gd name="T5" fmla="*/ 1234 h 1282"/>
                <a:gd name="T6" fmla="*/ 374 w 831"/>
                <a:gd name="T7" fmla="*/ 1192 h 1282"/>
                <a:gd name="T8" fmla="*/ 398 w 831"/>
                <a:gd name="T9" fmla="*/ 1200 h 1282"/>
                <a:gd name="T10" fmla="*/ 431 w 831"/>
                <a:gd name="T11" fmla="*/ 1230 h 1282"/>
                <a:gd name="T12" fmla="*/ 463 w 831"/>
                <a:gd name="T13" fmla="*/ 1240 h 1282"/>
                <a:gd name="T14" fmla="*/ 495 w 831"/>
                <a:gd name="T15" fmla="*/ 1210 h 1282"/>
                <a:gd name="T16" fmla="*/ 551 w 831"/>
                <a:gd name="T17" fmla="*/ 1137 h 1282"/>
                <a:gd name="T18" fmla="*/ 577 w 831"/>
                <a:gd name="T19" fmla="*/ 1073 h 1282"/>
                <a:gd name="T20" fmla="*/ 644 w 831"/>
                <a:gd name="T21" fmla="*/ 1020 h 1282"/>
                <a:gd name="T22" fmla="*/ 714 w 831"/>
                <a:gd name="T23" fmla="*/ 994 h 1282"/>
                <a:gd name="T24" fmla="*/ 742 w 831"/>
                <a:gd name="T25" fmla="*/ 990 h 1282"/>
                <a:gd name="T26" fmla="*/ 765 w 831"/>
                <a:gd name="T27" fmla="*/ 1022 h 1282"/>
                <a:gd name="T28" fmla="*/ 793 w 831"/>
                <a:gd name="T29" fmla="*/ 1077 h 1282"/>
                <a:gd name="T30" fmla="*/ 831 w 831"/>
                <a:gd name="T31" fmla="*/ 984 h 1282"/>
                <a:gd name="T32" fmla="*/ 819 w 831"/>
                <a:gd name="T33" fmla="*/ 956 h 1282"/>
                <a:gd name="T34" fmla="*/ 799 w 831"/>
                <a:gd name="T35" fmla="*/ 938 h 1282"/>
                <a:gd name="T36" fmla="*/ 777 w 831"/>
                <a:gd name="T37" fmla="*/ 940 h 1282"/>
                <a:gd name="T38" fmla="*/ 720 w 831"/>
                <a:gd name="T39" fmla="*/ 920 h 1282"/>
                <a:gd name="T40" fmla="*/ 680 w 831"/>
                <a:gd name="T41" fmla="*/ 868 h 1282"/>
                <a:gd name="T42" fmla="*/ 642 w 831"/>
                <a:gd name="T43" fmla="*/ 833 h 1282"/>
                <a:gd name="T44" fmla="*/ 598 w 831"/>
                <a:gd name="T45" fmla="*/ 775 h 1282"/>
                <a:gd name="T46" fmla="*/ 594 w 831"/>
                <a:gd name="T47" fmla="*/ 705 h 1282"/>
                <a:gd name="T48" fmla="*/ 606 w 831"/>
                <a:gd name="T49" fmla="*/ 624 h 1282"/>
                <a:gd name="T50" fmla="*/ 585 w 831"/>
                <a:gd name="T51" fmla="*/ 544 h 1282"/>
                <a:gd name="T52" fmla="*/ 585 w 831"/>
                <a:gd name="T53" fmla="*/ 521 h 1282"/>
                <a:gd name="T54" fmla="*/ 557 w 831"/>
                <a:gd name="T55" fmla="*/ 367 h 1282"/>
                <a:gd name="T56" fmla="*/ 573 w 831"/>
                <a:gd name="T57" fmla="*/ 324 h 1282"/>
                <a:gd name="T58" fmla="*/ 610 w 831"/>
                <a:gd name="T59" fmla="*/ 250 h 1282"/>
                <a:gd name="T60" fmla="*/ 642 w 831"/>
                <a:gd name="T61" fmla="*/ 216 h 1282"/>
                <a:gd name="T62" fmla="*/ 674 w 831"/>
                <a:gd name="T63" fmla="*/ 137 h 1282"/>
                <a:gd name="T64" fmla="*/ 688 w 831"/>
                <a:gd name="T65" fmla="*/ 27 h 1282"/>
                <a:gd name="T66" fmla="*/ 672 w 831"/>
                <a:gd name="T67" fmla="*/ 0 h 1282"/>
                <a:gd name="T68" fmla="*/ 652 w 831"/>
                <a:gd name="T69" fmla="*/ 25 h 1282"/>
                <a:gd name="T70" fmla="*/ 636 w 831"/>
                <a:gd name="T71" fmla="*/ 59 h 1282"/>
                <a:gd name="T72" fmla="*/ 600 w 831"/>
                <a:gd name="T73" fmla="*/ 71 h 1282"/>
                <a:gd name="T74" fmla="*/ 511 w 831"/>
                <a:gd name="T75" fmla="*/ 87 h 1282"/>
                <a:gd name="T76" fmla="*/ 402 w 831"/>
                <a:gd name="T77" fmla="*/ 143 h 1282"/>
                <a:gd name="T78" fmla="*/ 330 w 831"/>
                <a:gd name="T79" fmla="*/ 189 h 1282"/>
                <a:gd name="T80" fmla="*/ 280 w 831"/>
                <a:gd name="T81" fmla="*/ 202 h 1282"/>
                <a:gd name="T82" fmla="*/ 245 w 831"/>
                <a:gd name="T83" fmla="*/ 192 h 1282"/>
                <a:gd name="T84" fmla="*/ 227 w 831"/>
                <a:gd name="T85" fmla="*/ 185 h 1282"/>
                <a:gd name="T86" fmla="*/ 205 w 831"/>
                <a:gd name="T87" fmla="*/ 194 h 1282"/>
                <a:gd name="T88" fmla="*/ 155 w 831"/>
                <a:gd name="T89" fmla="*/ 266 h 1282"/>
                <a:gd name="T90" fmla="*/ 125 w 831"/>
                <a:gd name="T91" fmla="*/ 320 h 1282"/>
                <a:gd name="T92" fmla="*/ 72 w 831"/>
                <a:gd name="T93" fmla="*/ 350 h 1282"/>
                <a:gd name="T94" fmla="*/ 32 w 831"/>
                <a:gd name="T95" fmla="*/ 367 h 1282"/>
                <a:gd name="T96" fmla="*/ 56 w 831"/>
                <a:gd name="T97" fmla="*/ 427 h 1282"/>
                <a:gd name="T98" fmla="*/ 38 w 831"/>
                <a:gd name="T99" fmla="*/ 503 h 1282"/>
                <a:gd name="T100" fmla="*/ 18 w 831"/>
                <a:gd name="T101" fmla="*/ 536 h 1282"/>
                <a:gd name="T102" fmla="*/ 34 w 831"/>
                <a:gd name="T103" fmla="*/ 636 h 1282"/>
                <a:gd name="T104" fmla="*/ 68 w 831"/>
                <a:gd name="T105" fmla="*/ 805 h 1282"/>
                <a:gd name="T106" fmla="*/ 58 w 831"/>
                <a:gd name="T107" fmla="*/ 886 h 1282"/>
                <a:gd name="T108" fmla="*/ 22 w 831"/>
                <a:gd name="T109" fmla="*/ 938 h 1282"/>
                <a:gd name="T110" fmla="*/ 2 w 831"/>
                <a:gd name="T111" fmla="*/ 972 h 1282"/>
                <a:gd name="T112" fmla="*/ 16 w 831"/>
                <a:gd name="T113" fmla="*/ 1016 h 1282"/>
                <a:gd name="T114" fmla="*/ 52 w 831"/>
                <a:gd name="T115" fmla="*/ 1051 h 1282"/>
                <a:gd name="T116" fmla="*/ 68 w 831"/>
                <a:gd name="T117" fmla="*/ 1111 h 1282"/>
                <a:gd name="T118" fmla="*/ 56 w 831"/>
                <a:gd name="T119" fmla="*/ 1165 h 1282"/>
                <a:gd name="T120" fmla="*/ 64 w 831"/>
                <a:gd name="T121" fmla="*/ 1210 h 1282"/>
                <a:gd name="T122" fmla="*/ 105 w 831"/>
                <a:gd name="T123" fmla="*/ 1232 h 1282"/>
                <a:gd name="T124" fmla="*/ 259 w 831"/>
                <a:gd name="T125" fmla="*/ 1276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1" h="1282">
                  <a:moveTo>
                    <a:pt x="259" y="1276"/>
                  </a:moveTo>
                  <a:lnTo>
                    <a:pt x="259" y="1276"/>
                  </a:lnTo>
                  <a:lnTo>
                    <a:pt x="282" y="1280"/>
                  </a:lnTo>
                  <a:lnTo>
                    <a:pt x="300" y="1282"/>
                  </a:lnTo>
                  <a:lnTo>
                    <a:pt x="300" y="1282"/>
                  </a:lnTo>
                  <a:lnTo>
                    <a:pt x="308" y="1280"/>
                  </a:lnTo>
                  <a:lnTo>
                    <a:pt x="314" y="1280"/>
                  </a:lnTo>
                  <a:lnTo>
                    <a:pt x="320" y="1276"/>
                  </a:lnTo>
                  <a:lnTo>
                    <a:pt x="324" y="1272"/>
                  </a:lnTo>
                  <a:lnTo>
                    <a:pt x="334" y="1258"/>
                  </a:lnTo>
                  <a:lnTo>
                    <a:pt x="344" y="1234"/>
                  </a:lnTo>
                  <a:lnTo>
                    <a:pt x="344" y="1234"/>
                  </a:lnTo>
                  <a:lnTo>
                    <a:pt x="352" y="1216"/>
                  </a:lnTo>
                  <a:lnTo>
                    <a:pt x="360" y="1202"/>
                  </a:lnTo>
                  <a:lnTo>
                    <a:pt x="370" y="1194"/>
                  </a:lnTo>
                  <a:lnTo>
                    <a:pt x="374" y="1192"/>
                  </a:lnTo>
                  <a:lnTo>
                    <a:pt x="378" y="1192"/>
                  </a:lnTo>
                  <a:lnTo>
                    <a:pt x="378" y="1192"/>
                  </a:lnTo>
                  <a:lnTo>
                    <a:pt x="388" y="1194"/>
                  </a:lnTo>
                  <a:lnTo>
                    <a:pt x="398" y="1200"/>
                  </a:lnTo>
                  <a:lnTo>
                    <a:pt x="410" y="1210"/>
                  </a:lnTo>
                  <a:lnTo>
                    <a:pt x="424" y="1224"/>
                  </a:lnTo>
                  <a:lnTo>
                    <a:pt x="424" y="1224"/>
                  </a:lnTo>
                  <a:lnTo>
                    <a:pt x="431" y="1230"/>
                  </a:lnTo>
                  <a:lnTo>
                    <a:pt x="441" y="1234"/>
                  </a:lnTo>
                  <a:lnTo>
                    <a:pt x="453" y="1238"/>
                  </a:lnTo>
                  <a:lnTo>
                    <a:pt x="463" y="1240"/>
                  </a:lnTo>
                  <a:lnTo>
                    <a:pt x="463" y="1240"/>
                  </a:lnTo>
                  <a:lnTo>
                    <a:pt x="467" y="1240"/>
                  </a:lnTo>
                  <a:lnTo>
                    <a:pt x="469" y="1238"/>
                  </a:lnTo>
                  <a:lnTo>
                    <a:pt x="469" y="1238"/>
                  </a:lnTo>
                  <a:lnTo>
                    <a:pt x="495" y="1210"/>
                  </a:lnTo>
                  <a:lnTo>
                    <a:pt x="521" y="1183"/>
                  </a:lnTo>
                  <a:lnTo>
                    <a:pt x="533" y="1167"/>
                  </a:lnTo>
                  <a:lnTo>
                    <a:pt x="543" y="1153"/>
                  </a:lnTo>
                  <a:lnTo>
                    <a:pt x="551" y="1137"/>
                  </a:lnTo>
                  <a:lnTo>
                    <a:pt x="557" y="1121"/>
                  </a:lnTo>
                  <a:lnTo>
                    <a:pt x="557" y="1121"/>
                  </a:lnTo>
                  <a:lnTo>
                    <a:pt x="567" y="1095"/>
                  </a:lnTo>
                  <a:lnTo>
                    <a:pt x="577" y="1073"/>
                  </a:lnTo>
                  <a:lnTo>
                    <a:pt x="591" y="1055"/>
                  </a:lnTo>
                  <a:lnTo>
                    <a:pt x="606" y="1041"/>
                  </a:lnTo>
                  <a:lnTo>
                    <a:pt x="624" y="1029"/>
                  </a:lnTo>
                  <a:lnTo>
                    <a:pt x="644" y="1020"/>
                  </a:lnTo>
                  <a:lnTo>
                    <a:pt x="664" y="1010"/>
                  </a:lnTo>
                  <a:lnTo>
                    <a:pt x="686" y="1002"/>
                  </a:lnTo>
                  <a:lnTo>
                    <a:pt x="686" y="1002"/>
                  </a:lnTo>
                  <a:lnTo>
                    <a:pt x="714" y="994"/>
                  </a:lnTo>
                  <a:lnTo>
                    <a:pt x="726" y="990"/>
                  </a:lnTo>
                  <a:lnTo>
                    <a:pt x="734" y="990"/>
                  </a:lnTo>
                  <a:lnTo>
                    <a:pt x="734" y="990"/>
                  </a:lnTo>
                  <a:lnTo>
                    <a:pt x="742" y="990"/>
                  </a:lnTo>
                  <a:lnTo>
                    <a:pt x="748" y="994"/>
                  </a:lnTo>
                  <a:lnTo>
                    <a:pt x="752" y="998"/>
                  </a:lnTo>
                  <a:lnTo>
                    <a:pt x="756" y="1004"/>
                  </a:lnTo>
                  <a:lnTo>
                    <a:pt x="765" y="1022"/>
                  </a:lnTo>
                  <a:lnTo>
                    <a:pt x="775" y="1047"/>
                  </a:lnTo>
                  <a:lnTo>
                    <a:pt x="775" y="1047"/>
                  </a:lnTo>
                  <a:lnTo>
                    <a:pt x="779" y="1057"/>
                  </a:lnTo>
                  <a:lnTo>
                    <a:pt x="793" y="1077"/>
                  </a:lnTo>
                  <a:lnTo>
                    <a:pt x="793" y="1077"/>
                  </a:lnTo>
                  <a:lnTo>
                    <a:pt x="817" y="1025"/>
                  </a:lnTo>
                  <a:lnTo>
                    <a:pt x="825" y="1004"/>
                  </a:lnTo>
                  <a:lnTo>
                    <a:pt x="831" y="984"/>
                  </a:lnTo>
                  <a:lnTo>
                    <a:pt x="831" y="984"/>
                  </a:lnTo>
                  <a:lnTo>
                    <a:pt x="829" y="978"/>
                  </a:lnTo>
                  <a:lnTo>
                    <a:pt x="827" y="970"/>
                  </a:lnTo>
                  <a:lnTo>
                    <a:pt x="819" y="956"/>
                  </a:lnTo>
                  <a:lnTo>
                    <a:pt x="809" y="942"/>
                  </a:lnTo>
                  <a:lnTo>
                    <a:pt x="803" y="940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77" y="940"/>
                  </a:lnTo>
                  <a:lnTo>
                    <a:pt x="777" y="940"/>
                  </a:lnTo>
                  <a:lnTo>
                    <a:pt x="759" y="938"/>
                  </a:lnTo>
                  <a:lnTo>
                    <a:pt x="746" y="934"/>
                  </a:lnTo>
                  <a:lnTo>
                    <a:pt x="732" y="928"/>
                  </a:lnTo>
                  <a:lnTo>
                    <a:pt x="720" y="920"/>
                  </a:lnTo>
                  <a:lnTo>
                    <a:pt x="708" y="908"/>
                  </a:lnTo>
                  <a:lnTo>
                    <a:pt x="698" y="896"/>
                  </a:lnTo>
                  <a:lnTo>
                    <a:pt x="680" y="868"/>
                  </a:lnTo>
                  <a:lnTo>
                    <a:pt x="680" y="868"/>
                  </a:lnTo>
                  <a:lnTo>
                    <a:pt x="672" y="858"/>
                  </a:lnTo>
                  <a:lnTo>
                    <a:pt x="662" y="849"/>
                  </a:lnTo>
                  <a:lnTo>
                    <a:pt x="642" y="833"/>
                  </a:lnTo>
                  <a:lnTo>
                    <a:pt x="642" y="833"/>
                  </a:lnTo>
                  <a:lnTo>
                    <a:pt x="626" y="819"/>
                  </a:lnTo>
                  <a:lnTo>
                    <a:pt x="614" y="807"/>
                  </a:lnTo>
                  <a:lnTo>
                    <a:pt x="604" y="791"/>
                  </a:lnTo>
                  <a:lnTo>
                    <a:pt x="598" y="775"/>
                  </a:lnTo>
                  <a:lnTo>
                    <a:pt x="594" y="759"/>
                  </a:lnTo>
                  <a:lnTo>
                    <a:pt x="592" y="741"/>
                  </a:lnTo>
                  <a:lnTo>
                    <a:pt x="592" y="723"/>
                  </a:lnTo>
                  <a:lnTo>
                    <a:pt x="594" y="705"/>
                  </a:lnTo>
                  <a:lnTo>
                    <a:pt x="594" y="705"/>
                  </a:lnTo>
                  <a:lnTo>
                    <a:pt x="602" y="666"/>
                  </a:lnTo>
                  <a:lnTo>
                    <a:pt x="604" y="644"/>
                  </a:lnTo>
                  <a:lnTo>
                    <a:pt x="606" y="624"/>
                  </a:lnTo>
                  <a:lnTo>
                    <a:pt x="604" y="604"/>
                  </a:lnTo>
                  <a:lnTo>
                    <a:pt x="602" y="584"/>
                  </a:lnTo>
                  <a:lnTo>
                    <a:pt x="594" y="564"/>
                  </a:lnTo>
                  <a:lnTo>
                    <a:pt x="585" y="544"/>
                  </a:lnTo>
                  <a:lnTo>
                    <a:pt x="585" y="544"/>
                  </a:lnTo>
                  <a:lnTo>
                    <a:pt x="585" y="540"/>
                  </a:lnTo>
                  <a:lnTo>
                    <a:pt x="585" y="534"/>
                  </a:lnTo>
                  <a:lnTo>
                    <a:pt x="585" y="521"/>
                  </a:lnTo>
                  <a:lnTo>
                    <a:pt x="585" y="521"/>
                  </a:lnTo>
                  <a:lnTo>
                    <a:pt x="559" y="383"/>
                  </a:lnTo>
                  <a:lnTo>
                    <a:pt x="559" y="383"/>
                  </a:lnTo>
                  <a:lnTo>
                    <a:pt x="557" y="367"/>
                  </a:lnTo>
                  <a:lnTo>
                    <a:pt x="557" y="361"/>
                  </a:lnTo>
                  <a:lnTo>
                    <a:pt x="559" y="356"/>
                  </a:lnTo>
                  <a:lnTo>
                    <a:pt x="559" y="356"/>
                  </a:lnTo>
                  <a:lnTo>
                    <a:pt x="573" y="324"/>
                  </a:lnTo>
                  <a:lnTo>
                    <a:pt x="587" y="292"/>
                  </a:lnTo>
                  <a:lnTo>
                    <a:pt x="592" y="278"/>
                  </a:lnTo>
                  <a:lnTo>
                    <a:pt x="602" y="264"/>
                  </a:lnTo>
                  <a:lnTo>
                    <a:pt x="610" y="250"/>
                  </a:lnTo>
                  <a:lnTo>
                    <a:pt x="622" y="240"/>
                  </a:lnTo>
                  <a:lnTo>
                    <a:pt x="622" y="240"/>
                  </a:lnTo>
                  <a:lnTo>
                    <a:pt x="634" y="228"/>
                  </a:lnTo>
                  <a:lnTo>
                    <a:pt x="642" y="216"/>
                  </a:lnTo>
                  <a:lnTo>
                    <a:pt x="652" y="204"/>
                  </a:lnTo>
                  <a:lnTo>
                    <a:pt x="658" y="191"/>
                  </a:lnTo>
                  <a:lnTo>
                    <a:pt x="668" y="165"/>
                  </a:lnTo>
                  <a:lnTo>
                    <a:pt x="674" y="137"/>
                  </a:lnTo>
                  <a:lnTo>
                    <a:pt x="678" y="111"/>
                  </a:lnTo>
                  <a:lnTo>
                    <a:pt x="680" y="81"/>
                  </a:lnTo>
                  <a:lnTo>
                    <a:pt x="684" y="53"/>
                  </a:lnTo>
                  <a:lnTo>
                    <a:pt x="688" y="27"/>
                  </a:lnTo>
                  <a:lnTo>
                    <a:pt x="688" y="27"/>
                  </a:lnTo>
                  <a:lnTo>
                    <a:pt x="686" y="22"/>
                  </a:lnTo>
                  <a:lnTo>
                    <a:pt x="682" y="14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60" y="14"/>
                  </a:lnTo>
                  <a:lnTo>
                    <a:pt x="654" y="20"/>
                  </a:lnTo>
                  <a:lnTo>
                    <a:pt x="652" y="25"/>
                  </a:lnTo>
                  <a:lnTo>
                    <a:pt x="652" y="25"/>
                  </a:lnTo>
                  <a:lnTo>
                    <a:pt x="646" y="45"/>
                  </a:lnTo>
                  <a:lnTo>
                    <a:pt x="642" y="51"/>
                  </a:lnTo>
                  <a:lnTo>
                    <a:pt x="636" y="59"/>
                  </a:lnTo>
                  <a:lnTo>
                    <a:pt x="630" y="63"/>
                  </a:lnTo>
                  <a:lnTo>
                    <a:pt x="622" y="67"/>
                  </a:lnTo>
                  <a:lnTo>
                    <a:pt x="612" y="69"/>
                  </a:lnTo>
                  <a:lnTo>
                    <a:pt x="600" y="71"/>
                  </a:lnTo>
                  <a:lnTo>
                    <a:pt x="600" y="71"/>
                  </a:lnTo>
                  <a:lnTo>
                    <a:pt x="571" y="73"/>
                  </a:lnTo>
                  <a:lnTo>
                    <a:pt x="539" y="79"/>
                  </a:lnTo>
                  <a:lnTo>
                    <a:pt x="511" y="87"/>
                  </a:lnTo>
                  <a:lnTo>
                    <a:pt x="481" y="99"/>
                  </a:lnTo>
                  <a:lnTo>
                    <a:pt x="455" y="111"/>
                  </a:lnTo>
                  <a:lnTo>
                    <a:pt x="427" y="127"/>
                  </a:lnTo>
                  <a:lnTo>
                    <a:pt x="402" y="143"/>
                  </a:lnTo>
                  <a:lnTo>
                    <a:pt x="376" y="159"/>
                  </a:lnTo>
                  <a:lnTo>
                    <a:pt x="376" y="159"/>
                  </a:lnTo>
                  <a:lnTo>
                    <a:pt x="352" y="175"/>
                  </a:lnTo>
                  <a:lnTo>
                    <a:pt x="330" y="189"/>
                  </a:lnTo>
                  <a:lnTo>
                    <a:pt x="318" y="194"/>
                  </a:lnTo>
                  <a:lnTo>
                    <a:pt x="306" y="198"/>
                  </a:lnTo>
                  <a:lnTo>
                    <a:pt x="292" y="200"/>
                  </a:lnTo>
                  <a:lnTo>
                    <a:pt x="280" y="202"/>
                  </a:lnTo>
                  <a:lnTo>
                    <a:pt x="280" y="202"/>
                  </a:lnTo>
                  <a:lnTo>
                    <a:pt x="268" y="200"/>
                  </a:lnTo>
                  <a:lnTo>
                    <a:pt x="257" y="198"/>
                  </a:lnTo>
                  <a:lnTo>
                    <a:pt x="245" y="192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15" y="189"/>
                  </a:lnTo>
                  <a:lnTo>
                    <a:pt x="209" y="191"/>
                  </a:lnTo>
                  <a:lnTo>
                    <a:pt x="205" y="194"/>
                  </a:lnTo>
                  <a:lnTo>
                    <a:pt x="205" y="194"/>
                  </a:lnTo>
                  <a:lnTo>
                    <a:pt x="177" y="228"/>
                  </a:lnTo>
                  <a:lnTo>
                    <a:pt x="163" y="248"/>
                  </a:lnTo>
                  <a:lnTo>
                    <a:pt x="155" y="266"/>
                  </a:lnTo>
                  <a:lnTo>
                    <a:pt x="155" y="266"/>
                  </a:lnTo>
                  <a:lnTo>
                    <a:pt x="149" y="282"/>
                  </a:lnTo>
                  <a:lnTo>
                    <a:pt x="141" y="296"/>
                  </a:lnTo>
                  <a:lnTo>
                    <a:pt x="135" y="310"/>
                  </a:lnTo>
                  <a:lnTo>
                    <a:pt x="125" y="320"/>
                  </a:lnTo>
                  <a:lnTo>
                    <a:pt x="115" y="330"/>
                  </a:lnTo>
                  <a:lnTo>
                    <a:pt x="103" y="338"/>
                  </a:lnTo>
                  <a:lnTo>
                    <a:pt x="90" y="344"/>
                  </a:lnTo>
                  <a:lnTo>
                    <a:pt x="72" y="350"/>
                  </a:lnTo>
                  <a:lnTo>
                    <a:pt x="72" y="350"/>
                  </a:lnTo>
                  <a:lnTo>
                    <a:pt x="64" y="352"/>
                  </a:lnTo>
                  <a:lnTo>
                    <a:pt x="54" y="356"/>
                  </a:lnTo>
                  <a:lnTo>
                    <a:pt x="32" y="367"/>
                  </a:lnTo>
                  <a:lnTo>
                    <a:pt x="32" y="367"/>
                  </a:lnTo>
                  <a:lnTo>
                    <a:pt x="44" y="387"/>
                  </a:lnTo>
                  <a:lnTo>
                    <a:pt x="52" y="407"/>
                  </a:lnTo>
                  <a:lnTo>
                    <a:pt x="56" y="427"/>
                  </a:lnTo>
                  <a:lnTo>
                    <a:pt x="56" y="447"/>
                  </a:lnTo>
                  <a:lnTo>
                    <a:pt x="52" y="465"/>
                  </a:lnTo>
                  <a:lnTo>
                    <a:pt x="46" y="485"/>
                  </a:lnTo>
                  <a:lnTo>
                    <a:pt x="38" y="503"/>
                  </a:lnTo>
                  <a:lnTo>
                    <a:pt x="26" y="521"/>
                  </a:lnTo>
                  <a:lnTo>
                    <a:pt x="26" y="521"/>
                  </a:lnTo>
                  <a:lnTo>
                    <a:pt x="22" y="528"/>
                  </a:lnTo>
                  <a:lnTo>
                    <a:pt x="18" y="536"/>
                  </a:lnTo>
                  <a:lnTo>
                    <a:pt x="18" y="544"/>
                  </a:lnTo>
                  <a:lnTo>
                    <a:pt x="18" y="552"/>
                  </a:lnTo>
                  <a:lnTo>
                    <a:pt x="18" y="552"/>
                  </a:lnTo>
                  <a:lnTo>
                    <a:pt x="34" y="636"/>
                  </a:lnTo>
                  <a:lnTo>
                    <a:pt x="52" y="721"/>
                  </a:lnTo>
                  <a:lnTo>
                    <a:pt x="52" y="721"/>
                  </a:lnTo>
                  <a:lnTo>
                    <a:pt x="64" y="777"/>
                  </a:lnTo>
                  <a:lnTo>
                    <a:pt x="68" y="805"/>
                  </a:lnTo>
                  <a:lnTo>
                    <a:pt x="70" y="833"/>
                  </a:lnTo>
                  <a:lnTo>
                    <a:pt x="66" y="860"/>
                  </a:lnTo>
                  <a:lnTo>
                    <a:pt x="62" y="874"/>
                  </a:lnTo>
                  <a:lnTo>
                    <a:pt x="58" y="886"/>
                  </a:lnTo>
                  <a:lnTo>
                    <a:pt x="52" y="900"/>
                  </a:lnTo>
                  <a:lnTo>
                    <a:pt x="44" y="912"/>
                  </a:lnTo>
                  <a:lnTo>
                    <a:pt x="34" y="926"/>
                  </a:lnTo>
                  <a:lnTo>
                    <a:pt x="22" y="938"/>
                  </a:lnTo>
                  <a:lnTo>
                    <a:pt x="22" y="938"/>
                  </a:lnTo>
                  <a:lnTo>
                    <a:pt x="12" y="948"/>
                  </a:lnTo>
                  <a:lnTo>
                    <a:pt x="6" y="960"/>
                  </a:lnTo>
                  <a:lnTo>
                    <a:pt x="2" y="972"/>
                  </a:lnTo>
                  <a:lnTo>
                    <a:pt x="0" y="982"/>
                  </a:lnTo>
                  <a:lnTo>
                    <a:pt x="2" y="994"/>
                  </a:lnTo>
                  <a:lnTo>
                    <a:pt x="8" y="1004"/>
                  </a:lnTo>
                  <a:lnTo>
                    <a:pt x="16" y="1016"/>
                  </a:lnTo>
                  <a:lnTo>
                    <a:pt x="28" y="1025"/>
                  </a:lnTo>
                  <a:lnTo>
                    <a:pt x="28" y="1025"/>
                  </a:lnTo>
                  <a:lnTo>
                    <a:pt x="42" y="1037"/>
                  </a:lnTo>
                  <a:lnTo>
                    <a:pt x="52" y="1051"/>
                  </a:lnTo>
                  <a:lnTo>
                    <a:pt x="60" y="1065"/>
                  </a:lnTo>
                  <a:lnTo>
                    <a:pt x="64" y="1079"/>
                  </a:lnTo>
                  <a:lnTo>
                    <a:pt x="68" y="1095"/>
                  </a:lnTo>
                  <a:lnTo>
                    <a:pt x="68" y="1111"/>
                  </a:lnTo>
                  <a:lnTo>
                    <a:pt x="66" y="1129"/>
                  </a:lnTo>
                  <a:lnTo>
                    <a:pt x="62" y="1147"/>
                  </a:lnTo>
                  <a:lnTo>
                    <a:pt x="62" y="1147"/>
                  </a:lnTo>
                  <a:lnTo>
                    <a:pt x="56" y="1165"/>
                  </a:lnTo>
                  <a:lnTo>
                    <a:pt x="54" y="1179"/>
                  </a:lnTo>
                  <a:lnTo>
                    <a:pt x="54" y="1190"/>
                  </a:lnTo>
                  <a:lnTo>
                    <a:pt x="58" y="1200"/>
                  </a:lnTo>
                  <a:lnTo>
                    <a:pt x="64" y="1210"/>
                  </a:lnTo>
                  <a:lnTo>
                    <a:pt x="74" y="1216"/>
                  </a:lnTo>
                  <a:lnTo>
                    <a:pt x="88" y="1224"/>
                  </a:lnTo>
                  <a:lnTo>
                    <a:pt x="105" y="1232"/>
                  </a:lnTo>
                  <a:lnTo>
                    <a:pt x="105" y="1232"/>
                  </a:lnTo>
                  <a:lnTo>
                    <a:pt x="143" y="1246"/>
                  </a:lnTo>
                  <a:lnTo>
                    <a:pt x="179" y="1258"/>
                  </a:lnTo>
                  <a:lnTo>
                    <a:pt x="219" y="1270"/>
                  </a:lnTo>
                  <a:lnTo>
                    <a:pt x="259" y="1276"/>
                  </a:lnTo>
                  <a:lnTo>
                    <a:pt x="259" y="1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8" name="Freeform 18"/>
            <p:cNvSpPr>
              <a:spLocks/>
            </p:cNvSpPr>
            <p:nvPr/>
          </p:nvSpPr>
          <p:spPr bwMode="auto">
            <a:xfrm>
              <a:off x="7330238" y="2914716"/>
              <a:ext cx="166182" cy="135610"/>
            </a:xfrm>
            <a:custGeom>
              <a:avLst/>
              <a:gdLst>
                <a:gd name="T0" fmla="*/ 111 w 1003"/>
                <a:gd name="T1" fmla="*/ 604 h 827"/>
                <a:gd name="T2" fmla="*/ 194 w 1003"/>
                <a:gd name="T3" fmla="*/ 603 h 827"/>
                <a:gd name="T4" fmla="*/ 222 w 1003"/>
                <a:gd name="T5" fmla="*/ 603 h 827"/>
                <a:gd name="T6" fmla="*/ 262 w 1003"/>
                <a:gd name="T7" fmla="*/ 616 h 827"/>
                <a:gd name="T8" fmla="*/ 278 w 1003"/>
                <a:gd name="T9" fmla="*/ 658 h 827"/>
                <a:gd name="T10" fmla="*/ 284 w 1003"/>
                <a:gd name="T11" fmla="*/ 706 h 827"/>
                <a:gd name="T12" fmla="*/ 302 w 1003"/>
                <a:gd name="T13" fmla="*/ 777 h 827"/>
                <a:gd name="T14" fmla="*/ 314 w 1003"/>
                <a:gd name="T15" fmla="*/ 799 h 827"/>
                <a:gd name="T16" fmla="*/ 337 w 1003"/>
                <a:gd name="T17" fmla="*/ 821 h 827"/>
                <a:gd name="T18" fmla="*/ 367 w 1003"/>
                <a:gd name="T19" fmla="*/ 827 h 827"/>
                <a:gd name="T20" fmla="*/ 403 w 1003"/>
                <a:gd name="T21" fmla="*/ 821 h 827"/>
                <a:gd name="T22" fmla="*/ 660 w 1003"/>
                <a:gd name="T23" fmla="*/ 742 h 827"/>
                <a:gd name="T24" fmla="*/ 681 w 1003"/>
                <a:gd name="T25" fmla="*/ 734 h 827"/>
                <a:gd name="T26" fmla="*/ 719 w 1003"/>
                <a:gd name="T27" fmla="*/ 698 h 827"/>
                <a:gd name="T28" fmla="*/ 773 w 1003"/>
                <a:gd name="T29" fmla="*/ 644 h 827"/>
                <a:gd name="T30" fmla="*/ 815 w 1003"/>
                <a:gd name="T31" fmla="*/ 616 h 827"/>
                <a:gd name="T32" fmla="*/ 888 w 1003"/>
                <a:gd name="T33" fmla="*/ 547 h 827"/>
                <a:gd name="T34" fmla="*/ 976 w 1003"/>
                <a:gd name="T35" fmla="*/ 443 h 827"/>
                <a:gd name="T36" fmla="*/ 992 w 1003"/>
                <a:gd name="T37" fmla="*/ 420 h 827"/>
                <a:gd name="T38" fmla="*/ 1003 w 1003"/>
                <a:gd name="T39" fmla="*/ 380 h 827"/>
                <a:gd name="T40" fmla="*/ 996 w 1003"/>
                <a:gd name="T41" fmla="*/ 336 h 827"/>
                <a:gd name="T42" fmla="*/ 982 w 1003"/>
                <a:gd name="T43" fmla="*/ 290 h 827"/>
                <a:gd name="T44" fmla="*/ 958 w 1003"/>
                <a:gd name="T45" fmla="*/ 221 h 827"/>
                <a:gd name="T46" fmla="*/ 938 w 1003"/>
                <a:gd name="T47" fmla="*/ 197 h 827"/>
                <a:gd name="T48" fmla="*/ 912 w 1003"/>
                <a:gd name="T49" fmla="*/ 189 h 827"/>
                <a:gd name="T50" fmla="*/ 890 w 1003"/>
                <a:gd name="T51" fmla="*/ 193 h 827"/>
                <a:gd name="T52" fmla="*/ 862 w 1003"/>
                <a:gd name="T53" fmla="*/ 203 h 827"/>
                <a:gd name="T54" fmla="*/ 809 w 1003"/>
                <a:gd name="T55" fmla="*/ 221 h 827"/>
                <a:gd name="T56" fmla="*/ 797 w 1003"/>
                <a:gd name="T57" fmla="*/ 219 h 827"/>
                <a:gd name="T58" fmla="*/ 652 w 1003"/>
                <a:gd name="T59" fmla="*/ 149 h 827"/>
                <a:gd name="T60" fmla="*/ 610 w 1003"/>
                <a:gd name="T61" fmla="*/ 129 h 827"/>
                <a:gd name="T62" fmla="*/ 590 w 1003"/>
                <a:gd name="T63" fmla="*/ 127 h 827"/>
                <a:gd name="T64" fmla="*/ 560 w 1003"/>
                <a:gd name="T65" fmla="*/ 129 h 827"/>
                <a:gd name="T66" fmla="*/ 506 w 1003"/>
                <a:gd name="T67" fmla="*/ 119 h 827"/>
                <a:gd name="T68" fmla="*/ 437 w 1003"/>
                <a:gd name="T69" fmla="*/ 80 h 827"/>
                <a:gd name="T70" fmla="*/ 377 w 1003"/>
                <a:gd name="T71" fmla="*/ 22 h 827"/>
                <a:gd name="T72" fmla="*/ 351 w 1003"/>
                <a:gd name="T73" fmla="*/ 2 h 827"/>
                <a:gd name="T74" fmla="*/ 339 w 1003"/>
                <a:gd name="T75" fmla="*/ 0 h 827"/>
                <a:gd name="T76" fmla="*/ 322 w 1003"/>
                <a:gd name="T77" fmla="*/ 10 h 827"/>
                <a:gd name="T78" fmla="*/ 306 w 1003"/>
                <a:gd name="T79" fmla="*/ 30 h 827"/>
                <a:gd name="T80" fmla="*/ 262 w 1003"/>
                <a:gd name="T81" fmla="*/ 92 h 827"/>
                <a:gd name="T82" fmla="*/ 216 w 1003"/>
                <a:gd name="T83" fmla="*/ 119 h 827"/>
                <a:gd name="T84" fmla="*/ 182 w 1003"/>
                <a:gd name="T85" fmla="*/ 121 h 827"/>
                <a:gd name="T86" fmla="*/ 176 w 1003"/>
                <a:gd name="T87" fmla="*/ 119 h 827"/>
                <a:gd name="T88" fmla="*/ 153 w 1003"/>
                <a:gd name="T89" fmla="*/ 123 h 827"/>
                <a:gd name="T90" fmla="*/ 131 w 1003"/>
                <a:gd name="T91" fmla="*/ 135 h 827"/>
                <a:gd name="T92" fmla="*/ 139 w 1003"/>
                <a:gd name="T93" fmla="*/ 163 h 827"/>
                <a:gd name="T94" fmla="*/ 153 w 1003"/>
                <a:gd name="T95" fmla="*/ 209 h 827"/>
                <a:gd name="T96" fmla="*/ 69 w 1003"/>
                <a:gd name="T97" fmla="*/ 259 h 827"/>
                <a:gd name="T98" fmla="*/ 41 w 1003"/>
                <a:gd name="T99" fmla="*/ 324 h 827"/>
                <a:gd name="T100" fmla="*/ 11 w 1003"/>
                <a:gd name="T101" fmla="*/ 366 h 827"/>
                <a:gd name="T102" fmla="*/ 5 w 1003"/>
                <a:gd name="T103" fmla="*/ 416 h 827"/>
                <a:gd name="T104" fmla="*/ 11 w 1003"/>
                <a:gd name="T105" fmla="*/ 430 h 827"/>
                <a:gd name="T106" fmla="*/ 33 w 1003"/>
                <a:gd name="T107" fmla="*/ 467 h 827"/>
                <a:gd name="T108" fmla="*/ 57 w 1003"/>
                <a:gd name="T109" fmla="*/ 509 h 827"/>
                <a:gd name="T110" fmla="*/ 65 w 1003"/>
                <a:gd name="T111" fmla="*/ 523 h 827"/>
                <a:gd name="T112" fmla="*/ 73 w 1003"/>
                <a:gd name="T113" fmla="*/ 535 h 827"/>
                <a:gd name="T114" fmla="*/ 73 w 1003"/>
                <a:gd name="T115" fmla="*/ 557 h 827"/>
                <a:gd name="T116" fmla="*/ 63 w 1003"/>
                <a:gd name="T117" fmla="*/ 577 h 827"/>
                <a:gd name="T118" fmla="*/ 55 w 1003"/>
                <a:gd name="T119" fmla="*/ 583 h 827"/>
                <a:gd name="T120" fmla="*/ 45 w 1003"/>
                <a:gd name="T121" fmla="*/ 587 h 827"/>
                <a:gd name="T122" fmla="*/ 57 w 1003"/>
                <a:gd name="T123" fmla="*/ 599 h 827"/>
                <a:gd name="T124" fmla="*/ 99 w 1003"/>
                <a:gd name="T125" fmla="*/ 604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3" h="827">
                  <a:moveTo>
                    <a:pt x="99" y="604"/>
                  </a:moveTo>
                  <a:lnTo>
                    <a:pt x="99" y="604"/>
                  </a:lnTo>
                  <a:lnTo>
                    <a:pt x="111" y="604"/>
                  </a:lnTo>
                  <a:lnTo>
                    <a:pt x="111" y="604"/>
                  </a:lnTo>
                  <a:lnTo>
                    <a:pt x="194" y="603"/>
                  </a:lnTo>
                  <a:lnTo>
                    <a:pt x="194" y="603"/>
                  </a:lnTo>
                  <a:lnTo>
                    <a:pt x="200" y="603"/>
                  </a:lnTo>
                  <a:lnTo>
                    <a:pt x="200" y="603"/>
                  </a:lnTo>
                  <a:lnTo>
                    <a:pt x="222" y="603"/>
                  </a:lnTo>
                  <a:lnTo>
                    <a:pt x="240" y="604"/>
                  </a:lnTo>
                  <a:lnTo>
                    <a:pt x="252" y="608"/>
                  </a:lnTo>
                  <a:lnTo>
                    <a:pt x="262" y="616"/>
                  </a:lnTo>
                  <a:lnTo>
                    <a:pt x="270" y="626"/>
                  </a:lnTo>
                  <a:lnTo>
                    <a:pt x="276" y="640"/>
                  </a:lnTo>
                  <a:lnTo>
                    <a:pt x="278" y="658"/>
                  </a:lnTo>
                  <a:lnTo>
                    <a:pt x="282" y="680"/>
                  </a:lnTo>
                  <a:lnTo>
                    <a:pt x="282" y="680"/>
                  </a:lnTo>
                  <a:lnTo>
                    <a:pt x="284" y="706"/>
                  </a:lnTo>
                  <a:lnTo>
                    <a:pt x="288" y="730"/>
                  </a:lnTo>
                  <a:lnTo>
                    <a:pt x="294" y="754"/>
                  </a:lnTo>
                  <a:lnTo>
                    <a:pt x="302" y="777"/>
                  </a:lnTo>
                  <a:lnTo>
                    <a:pt x="302" y="777"/>
                  </a:lnTo>
                  <a:lnTo>
                    <a:pt x="308" y="789"/>
                  </a:lnTo>
                  <a:lnTo>
                    <a:pt x="314" y="799"/>
                  </a:lnTo>
                  <a:lnTo>
                    <a:pt x="322" y="809"/>
                  </a:lnTo>
                  <a:lnTo>
                    <a:pt x="330" y="815"/>
                  </a:lnTo>
                  <a:lnTo>
                    <a:pt x="337" y="821"/>
                  </a:lnTo>
                  <a:lnTo>
                    <a:pt x="345" y="825"/>
                  </a:lnTo>
                  <a:lnTo>
                    <a:pt x="355" y="827"/>
                  </a:lnTo>
                  <a:lnTo>
                    <a:pt x="367" y="827"/>
                  </a:lnTo>
                  <a:lnTo>
                    <a:pt x="367" y="827"/>
                  </a:lnTo>
                  <a:lnTo>
                    <a:pt x="383" y="825"/>
                  </a:lnTo>
                  <a:lnTo>
                    <a:pt x="403" y="821"/>
                  </a:lnTo>
                  <a:lnTo>
                    <a:pt x="403" y="821"/>
                  </a:lnTo>
                  <a:lnTo>
                    <a:pt x="532" y="781"/>
                  </a:lnTo>
                  <a:lnTo>
                    <a:pt x="660" y="742"/>
                  </a:lnTo>
                  <a:lnTo>
                    <a:pt x="660" y="742"/>
                  </a:lnTo>
                  <a:lnTo>
                    <a:pt x="671" y="738"/>
                  </a:lnTo>
                  <a:lnTo>
                    <a:pt x="681" y="734"/>
                  </a:lnTo>
                  <a:lnTo>
                    <a:pt x="699" y="720"/>
                  </a:lnTo>
                  <a:lnTo>
                    <a:pt x="699" y="720"/>
                  </a:lnTo>
                  <a:lnTo>
                    <a:pt x="719" y="698"/>
                  </a:lnTo>
                  <a:lnTo>
                    <a:pt x="741" y="674"/>
                  </a:lnTo>
                  <a:lnTo>
                    <a:pt x="761" y="652"/>
                  </a:lnTo>
                  <a:lnTo>
                    <a:pt x="773" y="644"/>
                  </a:lnTo>
                  <a:lnTo>
                    <a:pt x="785" y="636"/>
                  </a:lnTo>
                  <a:lnTo>
                    <a:pt x="785" y="636"/>
                  </a:lnTo>
                  <a:lnTo>
                    <a:pt x="815" y="616"/>
                  </a:lnTo>
                  <a:lnTo>
                    <a:pt x="840" y="597"/>
                  </a:lnTo>
                  <a:lnTo>
                    <a:pt x="864" y="573"/>
                  </a:lnTo>
                  <a:lnTo>
                    <a:pt x="888" y="547"/>
                  </a:lnTo>
                  <a:lnTo>
                    <a:pt x="932" y="495"/>
                  </a:lnTo>
                  <a:lnTo>
                    <a:pt x="954" y="469"/>
                  </a:lnTo>
                  <a:lnTo>
                    <a:pt x="976" y="443"/>
                  </a:lnTo>
                  <a:lnTo>
                    <a:pt x="976" y="443"/>
                  </a:lnTo>
                  <a:lnTo>
                    <a:pt x="986" y="432"/>
                  </a:lnTo>
                  <a:lnTo>
                    <a:pt x="992" y="420"/>
                  </a:lnTo>
                  <a:lnTo>
                    <a:pt x="998" y="408"/>
                  </a:lnTo>
                  <a:lnTo>
                    <a:pt x="1001" y="394"/>
                  </a:lnTo>
                  <a:lnTo>
                    <a:pt x="1003" y="380"/>
                  </a:lnTo>
                  <a:lnTo>
                    <a:pt x="1003" y="366"/>
                  </a:lnTo>
                  <a:lnTo>
                    <a:pt x="1000" y="352"/>
                  </a:lnTo>
                  <a:lnTo>
                    <a:pt x="996" y="336"/>
                  </a:lnTo>
                  <a:lnTo>
                    <a:pt x="996" y="336"/>
                  </a:lnTo>
                  <a:lnTo>
                    <a:pt x="988" y="314"/>
                  </a:lnTo>
                  <a:lnTo>
                    <a:pt x="982" y="290"/>
                  </a:lnTo>
                  <a:lnTo>
                    <a:pt x="968" y="245"/>
                  </a:lnTo>
                  <a:lnTo>
                    <a:pt x="968" y="245"/>
                  </a:lnTo>
                  <a:lnTo>
                    <a:pt x="958" y="221"/>
                  </a:lnTo>
                  <a:lnTo>
                    <a:pt x="952" y="211"/>
                  </a:lnTo>
                  <a:lnTo>
                    <a:pt x="946" y="203"/>
                  </a:lnTo>
                  <a:lnTo>
                    <a:pt x="938" y="197"/>
                  </a:lnTo>
                  <a:lnTo>
                    <a:pt x="930" y="191"/>
                  </a:lnTo>
                  <a:lnTo>
                    <a:pt x="922" y="189"/>
                  </a:lnTo>
                  <a:lnTo>
                    <a:pt x="912" y="189"/>
                  </a:lnTo>
                  <a:lnTo>
                    <a:pt x="912" y="189"/>
                  </a:lnTo>
                  <a:lnTo>
                    <a:pt x="902" y="189"/>
                  </a:lnTo>
                  <a:lnTo>
                    <a:pt x="890" y="193"/>
                  </a:lnTo>
                  <a:lnTo>
                    <a:pt x="876" y="197"/>
                  </a:lnTo>
                  <a:lnTo>
                    <a:pt x="862" y="203"/>
                  </a:lnTo>
                  <a:lnTo>
                    <a:pt x="862" y="203"/>
                  </a:lnTo>
                  <a:lnTo>
                    <a:pt x="836" y="215"/>
                  </a:lnTo>
                  <a:lnTo>
                    <a:pt x="821" y="219"/>
                  </a:lnTo>
                  <a:lnTo>
                    <a:pt x="809" y="221"/>
                  </a:lnTo>
                  <a:lnTo>
                    <a:pt x="809" y="221"/>
                  </a:lnTo>
                  <a:lnTo>
                    <a:pt x="797" y="219"/>
                  </a:lnTo>
                  <a:lnTo>
                    <a:pt x="797" y="219"/>
                  </a:lnTo>
                  <a:lnTo>
                    <a:pt x="759" y="205"/>
                  </a:lnTo>
                  <a:lnTo>
                    <a:pt x="723" y="187"/>
                  </a:lnTo>
                  <a:lnTo>
                    <a:pt x="652" y="149"/>
                  </a:lnTo>
                  <a:lnTo>
                    <a:pt x="652" y="149"/>
                  </a:lnTo>
                  <a:lnTo>
                    <a:pt x="624" y="135"/>
                  </a:lnTo>
                  <a:lnTo>
                    <a:pt x="610" y="129"/>
                  </a:lnTo>
                  <a:lnTo>
                    <a:pt x="596" y="127"/>
                  </a:lnTo>
                  <a:lnTo>
                    <a:pt x="596" y="127"/>
                  </a:lnTo>
                  <a:lnTo>
                    <a:pt x="590" y="127"/>
                  </a:lnTo>
                  <a:lnTo>
                    <a:pt x="590" y="127"/>
                  </a:lnTo>
                  <a:lnTo>
                    <a:pt x="560" y="129"/>
                  </a:lnTo>
                  <a:lnTo>
                    <a:pt x="560" y="129"/>
                  </a:lnTo>
                  <a:lnTo>
                    <a:pt x="546" y="129"/>
                  </a:lnTo>
                  <a:lnTo>
                    <a:pt x="532" y="127"/>
                  </a:lnTo>
                  <a:lnTo>
                    <a:pt x="506" y="119"/>
                  </a:lnTo>
                  <a:lnTo>
                    <a:pt x="483" y="109"/>
                  </a:lnTo>
                  <a:lnTo>
                    <a:pt x="459" y="96"/>
                  </a:lnTo>
                  <a:lnTo>
                    <a:pt x="437" y="80"/>
                  </a:lnTo>
                  <a:lnTo>
                    <a:pt x="417" y="62"/>
                  </a:lnTo>
                  <a:lnTo>
                    <a:pt x="377" y="22"/>
                  </a:lnTo>
                  <a:lnTo>
                    <a:pt x="377" y="22"/>
                  </a:lnTo>
                  <a:lnTo>
                    <a:pt x="369" y="14"/>
                  </a:lnTo>
                  <a:lnTo>
                    <a:pt x="361" y="8"/>
                  </a:lnTo>
                  <a:lnTo>
                    <a:pt x="351" y="2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30" y="4"/>
                  </a:lnTo>
                  <a:lnTo>
                    <a:pt x="322" y="10"/>
                  </a:lnTo>
                  <a:lnTo>
                    <a:pt x="314" y="20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286" y="62"/>
                  </a:lnTo>
                  <a:lnTo>
                    <a:pt x="274" y="78"/>
                  </a:lnTo>
                  <a:lnTo>
                    <a:pt x="262" y="92"/>
                  </a:lnTo>
                  <a:lnTo>
                    <a:pt x="250" y="104"/>
                  </a:lnTo>
                  <a:lnTo>
                    <a:pt x="234" y="113"/>
                  </a:lnTo>
                  <a:lnTo>
                    <a:pt x="216" y="119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82" y="121"/>
                  </a:lnTo>
                  <a:lnTo>
                    <a:pt x="182" y="121"/>
                  </a:lnTo>
                  <a:lnTo>
                    <a:pt x="176" y="119"/>
                  </a:lnTo>
                  <a:lnTo>
                    <a:pt x="176" y="119"/>
                  </a:lnTo>
                  <a:lnTo>
                    <a:pt x="165" y="121"/>
                  </a:lnTo>
                  <a:lnTo>
                    <a:pt x="153" y="123"/>
                  </a:lnTo>
                  <a:lnTo>
                    <a:pt x="153" y="123"/>
                  </a:lnTo>
                  <a:lnTo>
                    <a:pt x="139" y="129"/>
                  </a:lnTo>
                  <a:lnTo>
                    <a:pt x="135" y="131"/>
                  </a:lnTo>
                  <a:lnTo>
                    <a:pt x="131" y="135"/>
                  </a:lnTo>
                  <a:lnTo>
                    <a:pt x="131" y="141"/>
                  </a:lnTo>
                  <a:lnTo>
                    <a:pt x="131" y="147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47" y="185"/>
                  </a:lnTo>
                  <a:lnTo>
                    <a:pt x="153" y="209"/>
                  </a:lnTo>
                  <a:lnTo>
                    <a:pt x="163" y="259"/>
                  </a:lnTo>
                  <a:lnTo>
                    <a:pt x="163" y="259"/>
                  </a:lnTo>
                  <a:lnTo>
                    <a:pt x="69" y="259"/>
                  </a:lnTo>
                  <a:lnTo>
                    <a:pt x="69" y="259"/>
                  </a:lnTo>
                  <a:lnTo>
                    <a:pt x="49" y="304"/>
                  </a:lnTo>
                  <a:lnTo>
                    <a:pt x="41" y="324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11" y="366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5" y="416"/>
                  </a:lnTo>
                  <a:lnTo>
                    <a:pt x="5" y="416"/>
                  </a:lnTo>
                  <a:lnTo>
                    <a:pt x="7" y="424"/>
                  </a:lnTo>
                  <a:lnTo>
                    <a:pt x="11" y="430"/>
                  </a:lnTo>
                  <a:lnTo>
                    <a:pt x="21" y="447"/>
                  </a:lnTo>
                  <a:lnTo>
                    <a:pt x="21" y="447"/>
                  </a:lnTo>
                  <a:lnTo>
                    <a:pt x="33" y="467"/>
                  </a:lnTo>
                  <a:lnTo>
                    <a:pt x="33" y="467"/>
                  </a:lnTo>
                  <a:lnTo>
                    <a:pt x="57" y="509"/>
                  </a:lnTo>
                  <a:lnTo>
                    <a:pt x="57" y="509"/>
                  </a:lnTo>
                  <a:lnTo>
                    <a:pt x="61" y="517"/>
                  </a:lnTo>
                  <a:lnTo>
                    <a:pt x="61" y="517"/>
                  </a:lnTo>
                  <a:lnTo>
                    <a:pt x="65" y="523"/>
                  </a:lnTo>
                  <a:lnTo>
                    <a:pt x="65" y="523"/>
                  </a:lnTo>
                  <a:lnTo>
                    <a:pt x="69" y="529"/>
                  </a:lnTo>
                  <a:lnTo>
                    <a:pt x="73" y="535"/>
                  </a:lnTo>
                  <a:lnTo>
                    <a:pt x="73" y="543"/>
                  </a:lnTo>
                  <a:lnTo>
                    <a:pt x="73" y="551"/>
                  </a:lnTo>
                  <a:lnTo>
                    <a:pt x="73" y="557"/>
                  </a:lnTo>
                  <a:lnTo>
                    <a:pt x="71" y="565"/>
                  </a:lnTo>
                  <a:lnTo>
                    <a:pt x="67" y="571"/>
                  </a:lnTo>
                  <a:lnTo>
                    <a:pt x="63" y="577"/>
                  </a:lnTo>
                  <a:lnTo>
                    <a:pt x="61" y="577"/>
                  </a:lnTo>
                  <a:lnTo>
                    <a:pt x="61" y="577"/>
                  </a:lnTo>
                  <a:lnTo>
                    <a:pt x="55" y="583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57" y="599"/>
                  </a:lnTo>
                  <a:lnTo>
                    <a:pt x="57" y="599"/>
                  </a:lnTo>
                  <a:lnTo>
                    <a:pt x="77" y="603"/>
                  </a:lnTo>
                  <a:lnTo>
                    <a:pt x="99" y="604"/>
                  </a:lnTo>
                  <a:lnTo>
                    <a:pt x="99" y="6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49" name="Freeform 19"/>
            <p:cNvSpPr>
              <a:spLocks/>
            </p:cNvSpPr>
            <p:nvPr/>
          </p:nvSpPr>
          <p:spPr bwMode="auto">
            <a:xfrm>
              <a:off x="7198022" y="2945052"/>
              <a:ext cx="137684" cy="206284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0" name="Freeform 20"/>
            <p:cNvSpPr>
              <a:spLocks/>
            </p:cNvSpPr>
            <p:nvPr/>
          </p:nvSpPr>
          <p:spPr bwMode="auto">
            <a:xfrm>
              <a:off x="7108221" y="2932262"/>
              <a:ext cx="131388" cy="145777"/>
            </a:xfrm>
            <a:custGeom>
              <a:avLst/>
              <a:gdLst>
                <a:gd name="T0" fmla="*/ 501 w 793"/>
                <a:gd name="T1" fmla="*/ 810 h 889"/>
                <a:gd name="T2" fmla="*/ 511 w 793"/>
                <a:gd name="T3" fmla="*/ 776 h 889"/>
                <a:gd name="T4" fmla="*/ 538 w 793"/>
                <a:gd name="T5" fmla="*/ 756 h 889"/>
                <a:gd name="T6" fmla="*/ 612 w 793"/>
                <a:gd name="T7" fmla="*/ 736 h 889"/>
                <a:gd name="T8" fmla="*/ 652 w 793"/>
                <a:gd name="T9" fmla="*/ 724 h 889"/>
                <a:gd name="T10" fmla="*/ 681 w 793"/>
                <a:gd name="T11" fmla="*/ 696 h 889"/>
                <a:gd name="T12" fmla="*/ 679 w 793"/>
                <a:gd name="T13" fmla="*/ 643 h 889"/>
                <a:gd name="T14" fmla="*/ 674 w 793"/>
                <a:gd name="T15" fmla="*/ 599 h 889"/>
                <a:gd name="T16" fmla="*/ 679 w 793"/>
                <a:gd name="T17" fmla="*/ 559 h 889"/>
                <a:gd name="T18" fmla="*/ 719 w 793"/>
                <a:gd name="T19" fmla="*/ 496 h 889"/>
                <a:gd name="T20" fmla="*/ 765 w 793"/>
                <a:gd name="T21" fmla="*/ 456 h 889"/>
                <a:gd name="T22" fmla="*/ 725 w 793"/>
                <a:gd name="T23" fmla="*/ 400 h 889"/>
                <a:gd name="T24" fmla="*/ 711 w 793"/>
                <a:gd name="T25" fmla="*/ 368 h 889"/>
                <a:gd name="T26" fmla="*/ 713 w 793"/>
                <a:gd name="T27" fmla="*/ 360 h 889"/>
                <a:gd name="T28" fmla="*/ 781 w 793"/>
                <a:gd name="T29" fmla="*/ 203 h 889"/>
                <a:gd name="T30" fmla="*/ 791 w 793"/>
                <a:gd name="T31" fmla="*/ 164 h 889"/>
                <a:gd name="T32" fmla="*/ 785 w 793"/>
                <a:gd name="T33" fmla="*/ 94 h 889"/>
                <a:gd name="T34" fmla="*/ 765 w 793"/>
                <a:gd name="T35" fmla="*/ 60 h 889"/>
                <a:gd name="T36" fmla="*/ 749 w 793"/>
                <a:gd name="T37" fmla="*/ 52 h 889"/>
                <a:gd name="T38" fmla="*/ 664 w 793"/>
                <a:gd name="T39" fmla="*/ 22 h 889"/>
                <a:gd name="T40" fmla="*/ 608 w 793"/>
                <a:gd name="T41" fmla="*/ 14 h 889"/>
                <a:gd name="T42" fmla="*/ 572 w 793"/>
                <a:gd name="T43" fmla="*/ 18 h 889"/>
                <a:gd name="T44" fmla="*/ 536 w 793"/>
                <a:gd name="T45" fmla="*/ 34 h 889"/>
                <a:gd name="T46" fmla="*/ 491 w 793"/>
                <a:gd name="T47" fmla="*/ 46 h 889"/>
                <a:gd name="T48" fmla="*/ 455 w 793"/>
                <a:gd name="T49" fmla="*/ 46 h 889"/>
                <a:gd name="T50" fmla="*/ 425 w 793"/>
                <a:gd name="T51" fmla="*/ 36 h 889"/>
                <a:gd name="T52" fmla="*/ 409 w 793"/>
                <a:gd name="T53" fmla="*/ 16 h 889"/>
                <a:gd name="T54" fmla="*/ 377 w 793"/>
                <a:gd name="T55" fmla="*/ 0 h 889"/>
                <a:gd name="T56" fmla="*/ 351 w 793"/>
                <a:gd name="T57" fmla="*/ 6 h 889"/>
                <a:gd name="T58" fmla="*/ 332 w 793"/>
                <a:gd name="T59" fmla="*/ 46 h 889"/>
                <a:gd name="T60" fmla="*/ 332 w 793"/>
                <a:gd name="T61" fmla="*/ 66 h 889"/>
                <a:gd name="T62" fmla="*/ 280 w 793"/>
                <a:gd name="T63" fmla="*/ 134 h 889"/>
                <a:gd name="T64" fmla="*/ 214 w 793"/>
                <a:gd name="T65" fmla="*/ 219 h 889"/>
                <a:gd name="T66" fmla="*/ 181 w 793"/>
                <a:gd name="T67" fmla="*/ 265 h 889"/>
                <a:gd name="T68" fmla="*/ 171 w 793"/>
                <a:gd name="T69" fmla="*/ 295 h 889"/>
                <a:gd name="T70" fmla="*/ 131 w 793"/>
                <a:gd name="T71" fmla="*/ 382 h 889"/>
                <a:gd name="T72" fmla="*/ 57 w 793"/>
                <a:gd name="T73" fmla="*/ 472 h 889"/>
                <a:gd name="T74" fmla="*/ 0 w 793"/>
                <a:gd name="T75" fmla="*/ 523 h 889"/>
                <a:gd name="T76" fmla="*/ 75 w 793"/>
                <a:gd name="T77" fmla="*/ 553 h 889"/>
                <a:gd name="T78" fmla="*/ 95 w 793"/>
                <a:gd name="T79" fmla="*/ 567 h 889"/>
                <a:gd name="T80" fmla="*/ 177 w 793"/>
                <a:gd name="T81" fmla="*/ 629 h 889"/>
                <a:gd name="T82" fmla="*/ 264 w 793"/>
                <a:gd name="T83" fmla="*/ 670 h 889"/>
                <a:gd name="T84" fmla="*/ 330 w 793"/>
                <a:gd name="T85" fmla="*/ 678 h 889"/>
                <a:gd name="T86" fmla="*/ 381 w 793"/>
                <a:gd name="T87" fmla="*/ 674 h 889"/>
                <a:gd name="T88" fmla="*/ 383 w 793"/>
                <a:gd name="T89" fmla="*/ 728 h 889"/>
                <a:gd name="T90" fmla="*/ 346 w 793"/>
                <a:gd name="T91" fmla="*/ 780 h 889"/>
                <a:gd name="T92" fmla="*/ 391 w 793"/>
                <a:gd name="T93" fmla="*/ 841 h 889"/>
                <a:gd name="T94" fmla="*/ 421 w 793"/>
                <a:gd name="T95" fmla="*/ 871 h 889"/>
                <a:gd name="T96" fmla="*/ 459 w 793"/>
                <a:gd name="T97" fmla="*/ 889 h 889"/>
                <a:gd name="T98" fmla="*/ 461 w 793"/>
                <a:gd name="T99" fmla="*/ 889 h 889"/>
                <a:gd name="T100" fmla="*/ 495 w 793"/>
                <a:gd name="T101" fmla="*/ 849 h 889"/>
                <a:gd name="T102" fmla="*/ 501 w 793"/>
                <a:gd name="T103" fmla="*/ 826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3" h="889">
                  <a:moveTo>
                    <a:pt x="501" y="826"/>
                  </a:moveTo>
                  <a:lnTo>
                    <a:pt x="501" y="826"/>
                  </a:lnTo>
                  <a:lnTo>
                    <a:pt x="501" y="810"/>
                  </a:lnTo>
                  <a:lnTo>
                    <a:pt x="503" y="796"/>
                  </a:lnTo>
                  <a:lnTo>
                    <a:pt x="507" y="786"/>
                  </a:lnTo>
                  <a:lnTo>
                    <a:pt x="511" y="776"/>
                  </a:lnTo>
                  <a:lnTo>
                    <a:pt x="518" y="768"/>
                  </a:lnTo>
                  <a:lnTo>
                    <a:pt x="526" y="762"/>
                  </a:lnTo>
                  <a:lnTo>
                    <a:pt x="538" y="756"/>
                  </a:lnTo>
                  <a:lnTo>
                    <a:pt x="552" y="752"/>
                  </a:lnTo>
                  <a:lnTo>
                    <a:pt x="552" y="752"/>
                  </a:lnTo>
                  <a:lnTo>
                    <a:pt x="612" y="736"/>
                  </a:lnTo>
                  <a:lnTo>
                    <a:pt x="612" y="736"/>
                  </a:lnTo>
                  <a:lnTo>
                    <a:pt x="634" y="730"/>
                  </a:lnTo>
                  <a:lnTo>
                    <a:pt x="652" y="724"/>
                  </a:lnTo>
                  <a:lnTo>
                    <a:pt x="666" y="718"/>
                  </a:lnTo>
                  <a:lnTo>
                    <a:pt x="676" y="708"/>
                  </a:lnTo>
                  <a:lnTo>
                    <a:pt x="681" y="696"/>
                  </a:lnTo>
                  <a:lnTo>
                    <a:pt x="683" y="682"/>
                  </a:lnTo>
                  <a:lnTo>
                    <a:pt x="683" y="664"/>
                  </a:lnTo>
                  <a:lnTo>
                    <a:pt x="679" y="643"/>
                  </a:lnTo>
                  <a:lnTo>
                    <a:pt x="679" y="643"/>
                  </a:lnTo>
                  <a:lnTo>
                    <a:pt x="674" y="613"/>
                  </a:lnTo>
                  <a:lnTo>
                    <a:pt x="674" y="599"/>
                  </a:lnTo>
                  <a:lnTo>
                    <a:pt x="676" y="585"/>
                  </a:lnTo>
                  <a:lnTo>
                    <a:pt x="678" y="573"/>
                  </a:lnTo>
                  <a:lnTo>
                    <a:pt x="679" y="559"/>
                  </a:lnTo>
                  <a:lnTo>
                    <a:pt x="689" y="537"/>
                  </a:lnTo>
                  <a:lnTo>
                    <a:pt x="703" y="515"/>
                  </a:lnTo>
                  <a:lnTo>
                    <a:pt x="719" y="496"/>
                  </a:lnTo>
                  <a:lnTo>
                    <a:pt x="741" y="476"/>
                  </a:lnTo>
                  <a:lnTo>
                    <a:pt x="765" y="456"/>
                  </a:lnTo>
                  <a:lnTo>
                    <a:pt x="765" y="456"/>
                  </a:lnTo>
                  <a:lnTo>
                    <a:pt x="745" y="428"/>
                  </a:lnTo>
                  <a:lnTo>
                    <a:pt x="725" y="400"/>
                  </a:lnTo>
                  <a:lnTo>
                    <a:pt x="725" y="400"/>
                  </a:lnTo>
                  <a:lnTo>
                    <a:pt x="719" y="390"/>
                  </a:lnTo>
                  <a:lnTo>
                    <a:pt x="715" y="380"/>
                  </a:lnTo>
                  <a:lnTo>
                    <a:pt x="711" y="368"/>
                  </a:lnTo>
                  <a:lnTo>
                    <a:pt x="711" y="364"/>
                  </a:lnTo>
                  <a:lnTo>
                    <a:pt x="713" y="360"/>
                  </a:lnTo>
                  <a:lnTo>
                    <a:pt x="713" y="360"/>
                  </a:lnTo>
                  <a:lnTo>
                    <a:pt x="743" y="281"/>
                  </a:lnTo>
                  <a:lnTo>
                    <a:pt x="761" y="241"/>
                  </a:lnTo>
                  <a:lnTo>
                    <a:pt x="781" y="203"/>
                  </a:lnTo>
                  <a:lnTo>
                    <a:pt x="781" y="203"/>
                  </a:lnTo>
                  <a:lnTo>
                    <a:pt x="787" y="183"/>
                  </a:lnTo>
                  <a:lnTo>
                    <a:pt x="791" y="164"/>
                  </a:lnTo>
                  <a:lnTo>
                    <a:pt x="793" y="140"/>
                  </a:lnTo>
                  <a:lnTo>
                    <a:pt x="791" y="116"/>
                  </a:lnTo>
                  <a:lnTo>
                    <a:pt x="785" y="94"/>
                  </a:lnTo>
                  <a:lnTo>
                    <a:pt x="777" y="76"/>
                  </a:lnTo>
                  <a:lnTo>
                    <a:pt x="771" y="68"/>
                  </a:lnTo>
                  <a:lnTo>
                    <a:pt x="765" y="60"/>
                  </a:lnTo>
                  <a:lnTo>
                    <a:pt x="759" y="56"/>
                  </a:lnTo>
                  <a:lnTo>
                    <a:pt x="749" y="52"/>
                  </a:lnTo>
                  <a:lnTo>
                    <a:pt x="749" y="52"/>
                  </a:lnTo>
                  <a:lnTo>
                    <a:pt x="715" y="40"/>
                  </a:lnTo>
                  <a:lnTo>
                    <a:pt x="679" y="28"/>
                  </a:lnTo>
                  <a:lnTo>
                    <a:pt x="664" y="22"/>
                  </a:lnTo>
                  <a:lnTo>
                    <a:pt x="646" y="18"/>
                  </a:lnTo>
                  <a:lnTo>
                    <a:pt x="626" y="16"/>
                  </a:lnTo>
                  <a:lnTo>
                    <a:pt x="608" y="14"/>
                  </a:lnTo>
                  <a:lnTo>
                    <a:pt x="608" y="14"/>
                  </a:lnTo>
                  <a:lnTo>
                    <a:pt x="590" y="16"/>
                  </a:lnTo>
                  <a:lnTo>
                    <a:pt x="572" y="18"/>
                  </a:lnTo>
                  <a:lnTo>
                    <a:pt x="554" y="24"/>
                  </a:lnTo>
                  <a:lnTo>
                    <a:pt x="536" y="34"/>
                  </a:lnTo>
                  <a:lnTo>
                    <a:pt x="536" y="34"/>
                  </a:lnTo>
                  <a:lnTo>
                    <a:pt x="522" y="38"/>
                  </a:lnTo>
                  <a:lnTo>
                    <a:pt x="507" y="42"/>
                  </a:lnTo>
                  <a:lnTo>
                    <a:pt x="491" y="46"/>
                  </a:lnTo>
                  <a:lnTo>
                    <a:pt x="473" y="46"/>
                  </a:lnTo>
                  <a:lnTo>
                    <a:pt x="473" y="46"/>
                  </a:lnTo>
                  <a:lnTo>
                    <a:pt x="455" y="46"/>
                  </a:lnTo>
                  <a:lnTo>
                    <a:pt x="441" y="42"/>
                  </a:lnTo>
                  <a:lnTo>
                    <a:pt x="429" y="38"/>
                  </a:lnTo>
                  <a:lnTo>
                    <a:pt x="425" y="36"/>
                  </a:lnTo>
                  <a:lnTo>
                    <a:pt x="421" y="32"/>
                  </a:lnTo>
                  <a:lnTo>
                    <a:pt x="421" y="32"/>
                  </a:lnTo>
                  <a:lnTo>
                    <a:pt x="409" y="16"/>
                  </a:lnTo>
                  <a:lnTo>
                    <a:pt x="399" y="6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63" y="2"/>
                  </a:lnTo>
                  <a:lnTo>
                    <a:pt x="351" y="6"/>
                  </a:lnTo>
                  <a:lnTo>
                    <a:pt x="328" y="18"/>
                  </a:lnTo>
                  <a:lnTo>
                    <a:pt x="328" y="18"/>
                  </a:lnTo>
                  <a:lnTo>
                    <a:pt x="332" y="46"/>
                  </a:lnTo>
                  <a:lnTo>
                    <a:pt x="334" y="58"/>
                  </a:lnTo>
                  <a:lnTo>
                    <a:pt x="332" y="62"/>
                  </a:lnTo>
                  <a:lnTo>
                    <a:pt x="332" y="66"/>
                  </a:lnTo>
                  <a:lnTo>
                    <a:pt x="332" y="66"/>
                  </a:lnTo>
                  <a:lnTo>
                    <a:pt x="306" y="100"/>
                  </a:lnTo>
                  <a:lnTo>
                    <a:pt x="280" y="134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14" y="219"/>
                  </a:lnTo>
                  <a:lnTo>
                    <a:pt x="198" y="237"/>
                  </a:lnTo>
                  <a:lnTo>
                    <a:pt x="184" y="255"/>
                  </a:lnTo>
                  <a:lnTo>
                    <a:pt x="181" y="26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1" y="295"/>
                  </a:lnTo>
                  <a:lnTo>
                    <a:pt x="165" y="315"/>
                  </a:lnTo>
                  <a:lnTo>
                    <a:pt x="149" y="350"/>
                  </a:lnTo>
                  <a:lnTo>
                    <a:pt x="131" y="382"/>
                  </a:lnTo>
                  <a:lnTo>
                    <a:pt x="109" y="414"/>
                  </a:lnTo>
                  <a:lnTo>
                    <a:pt x="83" y="444"/>
                  </a:lnTo>
                  <a:lnTo>
                    <a:pt x="57" y="472"/>
                  </a:lnTo>
                  <a:lnTo>
                    <a:pt x="29" y="497"/>
                  </a:lnTo>
                  <a:lnTo>
                    <a:pt x="0" y="523"/>
                  </a:lnTo>
                  <a:lnTo>
                    <a:pt x="0" y="523"/>
                  </a:lnTo>
                  <a:lnTo>
                    <a:pt x="25" y="533"/>
                  </a:lnTo>
                  <a:lnTo>
                    <a:pt x="51" y="543"/>
                  </a:lnTo>
                  <a:lnTo>
                    <a:pt x="75" y="553"/>
                  </a:lnTo>
                  <a:lnTo>
                    <a:pt x="85" y="559"/>
                  </a:lnTo>
                  <a:lnTo>
                    <a:pt x="95" y="567"/>
                  </a:lnTo>
                  <a:lnTo>
                    <a:pt x="95" y="567"/>
                  </a:lnTo>
                  <a:lnTo>
                    <a:pt x="123" y="589"/>
                  </a:lnTo>
                  <a:lnTo>
                    <a:pt x="149" y="611"/>
                  </a:lnTo>
                  <a:lnTo>
                    <a:pt x="177" y="629"/>
                  </a:lnTo>
                  <a:lnTo>
                    <a:pt x="204" y="647"/>
                  </a:lnTo>
                  <a:lnTo>
                    <a:pt x="234" y="659"/>
                  </a:lnTo>
                  <a:lnTo>
                    <a:pt x="264" y="670"/>
                  </a:lnTo>
                  <a:lnTo>
                    <a:pt x="296" y="676"/>
                  </a:lnTo>
                  <a:lnTo>
                    <a:pt x="330" y="678"/>
                  </a:lnTo>
                  <a:lnTo>
                    <a:pt x="330" y="678"/>
                  </a:lnTo>
                  <a:lnTo>
                    <a:pt x="355" y="678"/>
                  </a:lnTo>
                  <a:lnTo>
                    <a:pt x="381" y="674"/>
                  </a:lnTo>
                  <a:lnTo>
                    <a:pt x="381" y="674"/>
                  </a:lnTo>
                  <a:lnTo>
                    <a:pt x="387" y="706"/>
                  </a:lnTo>
                  <a:lnTo>
                    <a:pt x="385" y="718"/>
                  </a:lnTo>
                  <a:lnTo>
                    <a:pt x="383" y="728"/>
                  </a:lnTo>
                  <a:lnTo>
                    <a:pt x="379" y="738"/>
                  </a:lnTo>
                  <a:lnTo>
                    <a:pt x="371" y="750"/>
                  </a:lnTo>
                  <a:lnTo>
                    <a:pt x="346" y="780"/>
                  </a:lnTo>
                  <a:lnTo>
                    <a:pt x="346" y="780"/>
                  </a:lnTo>
                  <a:lnTo>
                    <a:pt x="375" y="822"/>
                  </a:lnTo>
                  <a:lnTo>
                    <a:pt x="391" y="841"/>
                  </a:lnTo>
                  <a:lnTo>
                    <a:pt x="409" y="859"/>
                  </a:lnTo>
                  <a:lnTo>
                    <a:pt x="409" y="859"/>
                  </a:lnTo>
                  <a:lnTo>
                    <a:pt x="421" y="871"/>
                  </a:lnTo>
                  <a:lnTo>
                    <a:pt x="435" y="879"/>
                  </a:lnTo>
                  <a:lnTo>
                    <a:pt x="449" y="887"/>
                  </a:lnTo>
                  <a:lnTo>
                    <a:pt x="459" y="889"/>
                  </a:lnTo>
                  <a:lnTo>
                    <a:pt x="459" y="889"/>
                  </a:lnTo>
                  <a:lnTo>
                    <a:pt x="461" y="889"/>
                  </a:lnTo>
                  <a:lnTo>
                    <a:pt x="461" y="889"/>
                  </a:lnTo>
                  <a:lnTo>
                    <a:pt x="475" y="875"/>
                  </a:lnTo>
                  <a:lnTo>
                    <a:pt x="489" y="859"/>
                  </a:lnTo>
                  <a:lnTo>
                    <a:pt x="495" y="849"/>
                  </a:lnTo>
                  <a:lnTo>
                    <a:pt x="499" y="841"/>
                  </a:lnTo>
                  <a:lnTo>
                    <a:pt x="501" y="833"/>
                  </a:lnTo>
                  <a:lnTo>
                    <a:pt x="501" y="826"/>
                  </a:lnTo>
                  <a:lnTo>
                    <a:pt x="501" y="8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grpSp>
        <p:nvGrpSpPr>
          <p:cNvPr id="51" name="Grupa 50"/>
          <p:cNvGrpSpPr>
            <a:grpSpLocks noChangeAspect="1"/>
          </p:cNvGrpSpPr>
          <p:nvPr/>
        </p:nvGrpSpPr>
        <p:grpSpPr>
          <a:xfrm>
            <a:off x="7531306" y="1806170"/>
            <a:ext cx="3218295" cy="2959100"/>
            <a:chOff x="0" y="0"/>
            <a:chExt cx="7381876" cy="6858000"/>
          </a:xfrm>
          <a:solidFill>
            <a:srgbClr val="BBD62F"/>
          </a:solidFill>
        </p:grpSpPr>
        <p:sp>
          <p:nvSpPr>
            <p:cNvPr id="52" name="Freeform 5"/>
            <p:cNvSpPr>
              <a:spLocks/>
            </p:cNvSpPr>
            <p:nvPr/>
          </p:nvSpPr>
          <p:spPr bwMode="auto">
            <a:xfrm>
              <a:off x="3743325" y="1638300"/>
              <a:ext cx="2779713" cy="2833688"/>
            </a:xfrm>
            <a:custGeom>
              <a:avLst/>
              <a:gdLst>
                <a:gd name="T0" fmla="*/ 1622 w 1751"/>
                <a:gd name="T1" fmla="*/ 809 h 1785"/>
                <a:gd name="T2" fmla="*/ 1459 w 1751"/>
                <a:gd name="T3" fmla="*/ 719 h 1785"/>
                <a:gd name="T4" fmla="*/ 1429 w 1751"/>
                <a:gd name="T5" fmla="*/ 640 h 1785"/>
                <a:gd name="T6" fmla="*/ 1447 w 1751"/>
                <a:gd name="T7" fmla="*/ 552 h 1785"/>
                <a:gd name="T8" fmla="*/ 1381 w 1751"/>
                <a:gd name="T9" fmla="*/ 503 h 1785"/>
                <a:gd name="T10" fmla="*/ 1322 w 1751"/>
                <a:gd name="T11" fmla="*/ 463 h 1785"/>
                <a:gd name="T12" fmla="*/ 1185 w 1751"/>
                <a:gd name="T13" fmla="*/ 395 h 1785"/>
                <a:gd name="T14" fmla="*/ 1099 w 1751"/>
                <a:gd name="T15" fmla="*/ 262 h 1785"/>
                <a:gd name="T16" fmla="*/ 1049 w 1751"/>
                <a:gd name="T17" fmla="*/ 207 h 1785"/>
                <a:gd name="T18" fmla="*/ 1016 w 1751"/>
                <a:gd name="T19" fmla="*/ 42 h 1785"/>
                <a:gd name="T20" fmla="*/ 831 w 1751"/>
                <a:gd name="T21" fmla="*/ 59 h 1785"/>
                <a:gd name="T22" fmla="*/ 666 w 1751"/>
                <a:gd name="T23" fmla="*/ 113 h 1785"/>
                <a:gd name="T24" fmla="*/ 618 w 1751"/>
                <a:gd name="T25" fmla="*/ 157 h 1785"/>
                <a:gd name="T26" fmla="*/ 560 w 1751"/>
                <a:gd name="T27" fmla="*/ 163 h 1785"/>
                <a:gd name="T28" fmla="*/ 513 w 1751"/>
                <a:gd name="T29" fmla="*/ 183 h 1785"/>
                <a:gd name="T30" fmla="*/ 463 w 1751"/>
                <a:gd name="T31" fmla="*/ 246 h 1785"/>
                <a:gd name="T32" fmla="*/ 298 w 1751"/>
                <a:gd name="T33" fmla="*/ 242 h 1785"/>
                <a:gd name="T34" fmla="*/ 213 w 1751"/>
                <a:gd name="T35" fmla="*/ 236 h 1785"/>
                <a:gd name="T36" fmla="*/ 181 w 1751"/>
                <a:gd name="T37" fmla="*/ 278 h 1785"/>
                <a:gd name="T38" fmla="*/ 185 w 1751"/>
                <a:gd name="T39" fmla="*/ 342 h 1785"/>
                <a:gd name="T40" fmla="*/ 81 w 1751"/>
                <a:gd name="T41" fmla="*/ 433 h 1785"/>
                <a:gd name="T42" fmla="*/ 83 w 1751"/>
                <a:gd name="T43" fmla="*/ 489 h 1785"/>
                <a:gd name="T44" fmla="*/ 101 w 1751"/>
                <a:gd name="T45" fmla="*/ 543 h 1785"/>
                <a:gd name="T46" fmla="*/ 34 w 1751"/>
                <a:gd name="T47" fmla="*/ 620 h 1785"/>
                <a:gd name="T48" fmla="*/ 44 w 1751"/>
                <a:gd name="T49" fmla="*/ 702 h 1785"/>
                <a:gd name="T50" fmla="*/ 0 w 1751"/>
                <a:gd name="T51" fmla="*/ 801 h 1785"/>
                <a:gd name="T52" fmla="*/ 40 w 1751"/>
                <a:gd name="T53" fmla="*/ 827 h 1785"/>
                <a:gd name="T54" fmla="*/ 141 w 1751"/>
                <a:gd name="T55" fmla="*/ 853 h 1785"/>
                <a:gd name="T56" fmla="*/ 280 w 1751"/>
                <a:gd name="T57" fmla="*/ 843 h 1785"/>
                <a:gd name="T58" fmla="*/ 362 w 1751"/>
                <a:gd name="T59" fmla="*/ 896 h 1785"/>
                <a:gd name="T60" fmla="*/ 421 w 1751"/>
                <a:gd name="T61" fmla="*/ 972 h 1785"/>
                <a:gd name="T62" fmla="*/ 461 w 1751"/>
                <a:gd name="T63" fmla="*/ 1091 h 1785"/>
                <a:gd name="T64" fmla="*/ 483 w 1751"/>
                <a:gd name="T65" fmla="*/ 1111 h 1785"/>
                <a:gd name="T66" fmla="*/ 586 w 1751"/>
                <a:gd name="T67" fmla="*/ 1115 h 1785"/>
                <a:gd name="T68" fmla="*/ 630 w 1751"/>
                <a:gd name="T69" fmla="*/ 1133 h 1785"/>
                <a:gd name="T70" fmla="*/ 670 w 1751"/>
                <a:gd name="T71" fmla="*/ 1195 h 1785"/>
                <a:gd name="T72" fmla="*/ 684 w 1751"/>
                <a:gd name="T73" fmla="*/ 1286 h 1785"/>
                <a:gd name="T74" fmla="*/ 636 w 1751"/>
                <a:gd name="T75" fmla="*/ 1342 h 1785"/>
                <a:gd name="T76" fmla="*/ 574 w 1751"/>
                <a:gd name="T77" fmla="*/ 1374 h 1785"/>
                <a:gd name="T78" fmla="*/ 618 w 1751"/>
                <a:gd name="T79" fmla="*/ 1471 h 1785"/>
                <a:gd name="T80" fmla="*/ 594 w 1751"/>
                <a:gd name="T81" fmla="*/ 1537 h 1785"/>
                <a:gd name="T82" fmla="*/ 620 w 1751"/>
                <a:gd name="T83" fmla="*/ 1598 h 1785"/>
                <a:gd name="T84" fmla="*/ 753 w 1751"/>
                <a:gd name="T85" fmla="*/ 1692 h 1785"/>
                <a:gd name="T86" fmla="*/ 825 w 1751"/>
                <a:gd name="T87" fmla="*/ 1692 h 1785"/>
                <a:gd name="T88" fmla="*/ 914 w 1751"/>
                <a:gd name="T89" fmla="*/ 1733 h 1785"/>
                <a:gd name="T90" fmla="*/ 1034 w 1751"/>
                <a:gd name="T91" fmla="*/ 1781 h 1785"/>
                <a:gd name="T92" fmla="*/ 1125 w 1751"/>
                <a:gd name="T93" fmla="*/ 1751 h 1785"/>
                <a:gd name="T94" fmla="*/ 1167 w 1751"/>
                <a:gd name="T95" fmla="*/ 1684 h 1785"/>
                <a:gd name="T96" fmla="*/ 1177 w 1751"/>
                <a:gd name="T97" fmla="*/ 1562 h 1785"/>
                <a:gd name="T98" fmla="*/ 1105 w 1751"/>
                <a:gd name="T99" fmla="*/ 1405 h 1785"/>
                <a:gd name="T100" fmla="*/ 1089 w 1751"/>
                <a:gd name="T101" fmla="*/ 1368 h 1785"/>
                <a:gd name="T102" fmla="*/ 1105 w 1751"/>
                <a:gd name="T103" fmla="*/ 1332 h 1785"/>
                <a:gd name="T104" fmla="*/ 1167 w 1751"/>
                <a:gd name="T105" fmla="*/ 1302 h 1785"/>
                <a:gd name="T106" fmla="*/ 1189 w 1751"/>
                <a:gd name="T107" fmla="*/ 1214 h 1785"/>
                <a:gd name="T108" fmla="*/ 1209 w 1751"/>
                <a:gd name="T109" fmla="*/ 1103 h 1785"/>
                <a:gd name="T110" fmla="*/ 1205 w 1751"/>
                <a:gd name="T111" fmla="*/ 1053 h 1785"/>
                <a:gd name="T112" fmla="*/ 1387 w 1751"/>
                <a:gd name="T113" fmla="*/ 1006 h 1785"/>
                <a:gd name="T114" fmla="*/ 1519 w 1751"/>
                <a:gd name="T115" fmla="*/ 978 h 1785"/>
                <a:gd name="T116" fmla="*/ 1550 w 1751"/>
                <a:gd name="T117" fmla="*/ 942 h 1785"/>
                <a:gd name="T118" fmla="*/ 1594 w 1751"/>
                <a:gd name="T119" fmla="*/ 942 h 1785"/>
                <a:gd name="T120" fmla="*/ 1656 w 1751"/>
                <a:gd name="T121" fmla="*/ 948 h 1785"/>
                <a:gd name="T122" fmla="*/ 1741 w 1751"/>
                <a:gd name="T123" fmla="*/ 841 h 1785"/>
                <a:gd name="T124" fmla="*/ 1698 w 1751"/>
                <a:gd name="T125" fmla="*/ 817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1" h="1785">
                  <a:moveTo>
                    <a:pt x="1698" y="817"/>
                  </a:moveTo>
                  <a:lnTo>
                    <a:pt x="1698" y="817"/>
                  </a:lnTo>
                  <a:lnTo>
                    <a:pt x="1698" y="817"/>
                  </a:lnTo>
                  <a:lnTo>
                    <a:pt x="1690" y="817"/>
                  </a:lnTo>
                  <a:lnTo>
                    <a:pt x="1690" y="817"/>
                  </a:lnTo>
                  <a:lnTo>
                    <a:pt x="1654" y="815"/>
                  </a:lnTo>
                  <a:lnTo>
                    <a:pt x="1622" y="809"/>
                  </a:lnTo>
                  <a:lnTo>
                    <a:pt x="1590" y="799"/>
                  </a:lnTo>
                  <a:lnTo>
                    <a:pt x="1562" y="787"/>
                  </a:lnTo>
                  <a:lnTo>
                    <a:pt x="1535" y="773"/>
                  </a:lnTo>
                  <a:lnTo>
                    <a:pt x="1509" y="755"/>
                  </a:lnTo>
                  <a:lnTo>
                    <a:pt x="1483" y="737"/>
                  </a:lnTo>
                  <a:lnTo>
                    <a:pt x="1459" y="719"/>
                  </a:lnTo>
                  <a:lnTo>
                    <a:pt x="1459" y="719"/>
                  </a:lnTo>
                  <a:lnTo>
                    <a:pt x="1449" y="708"/>
                  </a:lnTo>
                  <a:lnTo>
                    <a:pt x="1439" y="698"/>
                  </a:lnTo>
                  <a:lnTo>
                    <a:pt x="1433" y="686"/>
                  </a:lnTo>
                  <a:lnTo>
                    <a:pt x="1429" y="676"/>
                  </a:lnTo>
                  <a:lnTo>
                    <a:pt x="1427" y="666"/>
                  </a:lnTo>
                  <a:lnTo>
                    <a:pt x="1427" y="656"/>
                  </a:lnTo>
                  <a:lnTo>
                    <a:pt x="1429" y="640"/>
                  </a:lnTo>
                  <a:lnTo>
                    <a:pt x="1429" y="640"/>
                  </a:lnTo>
                  <a:lnTo>
                    <a:pt x="1433" y="626"/>
                  </a:lnTo>
                  <a:lnTo>
                    <a:pt x="1439" y="614"/>
                  </a:lnTo>
                  <a:lnTo>
                    <a:pt x="1451" y="592"/>
                  </a:lnTo>
                  <a:lnTo>
                    <a:pt x="1451" y="592"/>
                  </a:lnTo>
                  <a:lnTo>
                    <a:pt x="1447" y="552"/>
                  </a:lnTo>
                  <a:lnTo>
                    <a:pt x="1447" y="552"/>
                  </a:lnTo>
                  <a:lnTo>
                    <a:pt x="1429" y="519"/>
                  </a:lnTo>
                  <a:lnTo>
                    <a:pt x="1429" y="519"/>
                  </a:lnTo>
                  <a:lnTo>
                    <a:pt x="1423" y="509"/>
                  </a:lnTo>
                  <a:lnTo>
                    <a:pt x="1423" y="509"/>
                  </a:lnTo>
                  <a:lnTo>
                    <a:pt x="1403" y="507"/>
                  </a:lnTo>
                  <a:lnTo>
                    <a:pt x="1393" y="505"/>
                  </a:lnTo>
                  <a:lnTo>
                    <a:pt x="1381" y="503"/>
                  </a:lnTo>
                  <a:lnTo>
                    <a:pt x="1370" y="497"/>
                  </a:lnTo>
                  <a:lnTo>
                    <a:pt x="1358" y="491"/>
                  </a:lnTo>
                  <a:lnTo>
                    <a:pt x="1348" y="483"/>
                  </a:lnTo>
                  <a:lnTo>
                    <a:pt x="1338" y="471"/>
                  </a:lnTo>
                  <a:lnTo>
                    <a:pt x="1338" y="471"/>
                  </a:lnTo>
                  <a:lnTo>
                    <a:pt x="1322" y="463"/>
                  </a:lnTo>
                  <a:lnTo>
                    <a:pt x="1322" y="463"/>
                  </a:lnTo>
                  <a:lnTo>
                    <a:pt x="1302" y="461"/>
                  </a:lnTo>
                  <a:lnTo>
                    <a:pt x="1302" y="461"/>
                  </a:lnTo>
                  <a:lnTo>
                    <a:pt x="1274" y="455"/>
                  </a:lnTo>
                  <a:lnTo>
                    <a:pt x="1250" y="445"/>
                  </a:lnTo>
                  <a:lnTo>
                    <a:pt x="1226" y="431"/>
                  </a:lnTo>
                  <a:lnTo>
                    <a:pt x="1205" y="415"/>
                  </a:lnTo>
                  <a:lnTo>
                    <a:pt x="1185" y="395"/>
                  </a:lnTo>
                  <a:lnTo>
                    <a:pt x="1167" y="372"/>
                  </a:lnTo>
                  <a:lnTo>
                    <a:pt x="1151" y="346"/>
                  </a:lnTo>
                  <a:lnTo>
                    <a:pt x="1139" y="316"/>
                  </a:lnTo>
                  <a:lnTo>
                    <a:pt x="1139" y="316"/>
                  </a:lnTo>
                  <a:lnTo>
                    <a:pt x="1133" y="304"/>
                  </a:lnTo>
                  <a:lnTo>
                    <a:pt x="1123" y="290"/>
                  </a:lnTo>
                  <a:lnTo>
                    <a:pt x="1099" y="262"/>
                  </a:lnTo>
                  <a:lnTo>
                    <a:pt x="1099" y="262"/>
                  </a:lnTo>
                  <a:lnTo>
                    <a:pt x="1083" y="246"/>
                  </a:lnTo>
                  <a:lnTo>
                    <a:pt x="1069" y="228"/>
                  </a:lnTo>
                  <a:lnTo>
                    <a:pt x="1069" y="228"/>
                  </a:lnTo>
                  <a:lnTo>
                    <a:pt x="1059" y="218"/>
                  </a:lnTo>
                  <a:lnTo>
                    <a:pt x="1059" y="218"/>
                  </a:lnTo>
                  <a:lnTo>
                    <a:pt x="1049" y="207"/>
                  </a:lnTo>
                  <a:lnTo>
                    <a:pt x="1040" y="195"/>
                  </a:lnTo>
                  <a:lnTo>
                    <a:pt x="1032" y="179"/>
                  </a:lnTo>
                  <a:lnTo>
                    <a:pt x="1028" y="161"/>
                  </a:lnTo>
                  <a:lnTo>
                    <a:pt x="1028" y="161"/>
                  </a:lnTo>
                  <a:lnTo>
                    <a:pt x="1022" y="123"/>
                  </a:lnTo>
                  <a:lnTo>
                    <a:pt x="1018" y="83"/>
                  </a:lnTo>
                  <a:lnTo>
                    <a:pt x="1016" y="42"/>
                  </a:lnTo>
                  <a:lnTo>
                    <a:pt x="1016" y="0"/>
                  </a:lnTo>
                  <a:lnTo>
                    <a:pt x="1016" y="0"/>
                  </a:lnTo>
                  <a:lnTo>
                    <a:pt x="942" y="20"/>
                  </a:lnTo>
                  <a:lnTo>
                    <a:pt x="942" y="20"/>
                  </a:lnTo>
                  <a:lnTo>
                    <a:pt x="886" y="40"/>
                  </a:lnTo>
                  <a:lnTo>
                    <a:pt x="831" y="59"/>
                  </a:lnTo>
                  <a:lnTo>
                    <a:pt x="831" y="59"/>
                  </a:lnTo>
                  <a:lnTo>
                    <a:pt x="777" y="77"/>
                  </a:lnTo>
                  <a:lnTo>
                    <a:pt x="721" y="95"/>
                  </a:lnTo>
                  <a:lnTo>
                    <a:pt x="721" y="95"/>
                  </a:lnTo>
                  <a:lnTo>
                    <a:pt x="706" y="99"/>
                  </a:lnTo>
                  <a:lnTo>
                    <a:pt x="706" y="99"/>
                  </a:lnTo>
                  <a:lnTo>
                    <a:pt x="684" y="107"/>
                  </a:lnTo>
                  <a:lnTo>
                    <a:pt x="666" y="113"/>
                  </a:lnTo>
                  <a:lnTo>
                    <a:pt x="652" y="123"/>
                  </a:lnTo>
                  <a:lnTo>
                    <a:pt x="646" y="129"/>
                  </a:lnTo>
                  <a:lnTo>
                    <a:pt x="642" y="137"/>
                  </a:lnTo>
                  <a:lnTo>
                    <a:pt x="642" y="137"/>
                  </a:lnTo>
                  <a:lnTo>
                    <a:pt x="634" y="145"/>
                  </a:lnTo>
                  <a:lnTo>
                    <a:pt x="626" y="151"/>
                  </a:lnTo>
                  <a:lnTo>
                    <a:pt x="618" y="157"/>
                  </a:lnTo>
                  <a:lnTo>
                    <a:pt x="608" y="159"/>
                  </a:lnTo>
                  <a:lnTo>
                    <a:pt x="590" y="163"/>
                  </a:lnTo>
                  <a:lnTo>
                    <a:pt x="574" y="163"/>
                  </a:lnTo>
                  <a:lnTo>
                    <a:pt x="574" y="163"/>
                  </a:lnTo>
                  <a:lnTo>
                    <a:pt x="566" y="163"/>
                  </a:lnTo>
                  <a:lnTo>
                    <a:pt x="566" y="163"/>
                  </a:lnTo>
                  <a:lnTo>
                    <a:pt x="560" y="163"/>
                  </a:lnTo>
                  <a:lnTo>
                    <a:pt x="560" y="163"/>
                  </a:lnTo>
                  <a:lnTo>
                    <a:pt x="547" y="163"/>
                  </a:lnTo>
                  <a:lnTo>
                    <a:pt x="537" y="165"/>
                  </a:lnTo>
                  <a:lnTo>
                    <a:pt x="527" y="169"/>
                  </a:lnTo>
                  <a:lnTo>
                    <a:pt x="521" y="173"/>
                  </a:lnTo>
                  <a:lnTo>
                    <a:pt x="515" y="177"/>
                  </a:lnTo>
                  <a:lnTo>
                    <a:pt x="513" y="183"/>
                  </a:lnTo>
                  <a:lnTo>
                    <a:pt x="507" y="195"/>
                  </a:lnTo>
                  <a:lnTo>
                    <a:pt x="507" y="195"/>
                  </a:lnTo>
                  <a:lnTo>
                    <a:pt x="501" y="209"/>
                  </a:lnTo>
                  <a:lnTo>
                    <a:pt x="493" y="220"/>
                  </a:lnTo>
                  <a:lnTo>
                    <a:pt x="485" y="230"/>
                  </a:lnTo>
                  <a:lnTo>
                    <a:pt x="475" y="240"/>
                  </a:lnTo>
                  <a:lnTo>
                    <a:pt x="463" y="246"/>
                  </a:lnTo>
                  <a:lnTo>
                    <a:pt x="451" y="252"/>
                  </a:lnTo>
                  <a:lnTo>
                    <a:pt x="435" y="254"/>
                  </a:lnTo>
                  <a:lnTo>
                    <a:pt x="421" y="256"/>
                  </a:lnTo>
                  <a:lnTo>
                    <a:pt x="421" y="256"/>
                  </a:lnTo>
                  <a:lnTo>
                    <a:pt x="397" y="254"/>
                  </a:lnTo>
                  <a:lnTo>
                    <a:pt x="397" y="254"/>
                  </a:lnTo>
                  <a:lnTo>
                    <a:pt x="298" y="242"/>
                  </a:lnTo>
                  <a:lnTo>
                    <a:pt x="298" y="242"/>
                  </a:lnTo>
                  <a:lnTo>
                    <a:pt x="256" y="236"/>
                  </a:lnTo>
                  <a:lnTo>
                    <a:pt x="256" y="236"/>
                  </a:lnTo>
                  <a:lnTo>
                    <a:pt x="238" y="232"/>
                  </a:lnTo>
                  <a:lnTo>
                    <a:pt x="220" y="228"/>
                  </a:lnTo>
                  <a:lnTo>
                    <a:pt x="220" y="228"/>
                  </a:lnTo>
                  <a:lnTo>
                    <a:pt x="213" y="236"/>
                  </a:lnTo>
                  <a:lnTo>
                    <a:pt x="213" y="236"/>
                  </a:lnTo>
                  <a:lnTo>
                    <a:pt x="197" y="248"/>
                  </a:lnTo>
                  <a:lnTo>
                    <a:pt x="187" y="258"/>
                  </a:lnTo>
                  <a:lnTo>
                    <a:pt x="183" y="26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1" y="278"/>
                  </a:lnTo>
                  <a:lnTo>
                    <a:pt x="183" y="290"/>
                  </a:lnTo>
                  <a:lnTo>
                    <a:pt x="189" y="306"/>
                  </a:lnTo>
                  <a:lnTo>
                    <a:pt x="189" y="306"/>
                  </a:lnTo>
                  <a:lnTo>
                    <a:pt x="191" y="318"/>
                  </a:lnTo>
                  <a:lnTo>
                    <a:pt x="189" y="330"/>
                  </a:lnTo>
                  <a:lnTo>
                    <a:pt x="185" y="342"/>
                  </a:lnTo>
                  <a:lnTo>
                    <a:pt x="177" y="350"/>
                  </a:lnTo>
                  <a:lnTo>
                    <a:pt x="177" y="350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11" y="405"/>
                  </a:lnTo>
                  <a:lnTo>
                    <a:pt x="95" y="419"/>
                  </a:lnTo>
                  <a:lnTo>
                    <a:pt x="81" y="433"/>
                  </a:lnTo>
                  <a:lnTo>
                    <a:pt x="81" y="433"/>
                  </a:lnTo>
                  <a:lnTo>
                    <a:pt x="73" y="441"/>
                  </a:lnTo>
                  <a:lnTo>
                    <a:pt x="71" y="447"/>
                  </a:lnTo>
                  <a:lnTo>
                    <a:pt x="71" y="455"/>
                  </a:lnTo>
                  <a:lnTo>
                    <a:pt x="73" y="463"/>
                  </a:lnTo>
                  <a:lnTo>
                    <a:pt x="77" y="475"/>
                  </a:lnTo>
                  <a:lnTo>
                    <a:pt x="83" y="489"/>
                  </a:lnTo>
                  <a:lnTo>
                    <a:pt x="95" y="505"/>
                  </a:lnTo>
                  <a:lnTo>
                    <a:pt x="95" y="505"/>
                  </a:lnTo>
                  <a:lnTo>
                    <a:pt x="99" y="513"/>
                  </a:lnTo>
                  <a:lnTo>
                    <a:pt x="101" y="521"/>
                  </a:lnTo>
                  <a:lnTo>
                    <a:pt x="103" y="527"/>
                  </a:lnTo>
                  <a:lnTo>
                    <a:pt x="103" y="535"/>
                  </a:lnTo>
                  <a:lnTo>
                    <a:pt x="101" y="543"/>
                  </a:lnTo>
                  <a:lnTo>
                    <a:pt x="97" y="548"/>
                  </a:lnTo>
                  <a:lnTo>
                    <a:pt x="93" y="556"/>
                  </a:lnTo>
                  <a:lnTo>
                    <a:pt x="87" y="560"/>
                  </a:lnTo>
                  <a:lnTo>
                    <a:pt x="87" y="560"/>
                  </a:lnTo>
                  <a:lnTo>
                    <a:pt x="63" y="582"/>
                  </a:lnTo>
                  <a:lnTo>
                    <a:pt x="46" y="602"/>
                  </a:lnTo>
                  <a:lnTo>
                    <a:pt x="34" y="620"/>
                  </a:lnTo>
                  <a:lnTo>
                    <a:pt x="28" y="638"/>
                  </a:lnTo>
                  <a:lnTo>
                    <a:pt x="26" y="652"/>
                  </a:lnTo>
                  <a:lnTo>
                    <a:pt x="28" y="666"/>
                  </a:lnTo>
                  <a:lnTo>
                    <a:pt x="32" y="680"/>
                  </a:lnTo>
                  <a:lnTo>
                    <a:pt x="40" y="692"/>
                  </a:lnTo>
                  <a:lnTo>
                    <a:pt x="40" y="692"/>
                  </a:lnTo>
                  <a:lnTo>
                    <a:pt x="44" y="702"/>
                  </a:lnTo>
                  <a:lnTo>
                    <a:pt x="44" y="713"/>
                  </a:lnTo>
                  <a:lnTo>
                    <a:pt x="44" y="723"/>
                  </a:lnTo>
                  <a:lnTo>
                    <a:pt x="40" y="733"/>
                  </a:lnTo>
                  <a:lnTo>
                    <a:pt x="40" y="733"/>
                  </a:lnTo>
                  <a:lnTo>
                    <a:pt x="22" y="761"/>
                  </a:lnTo>
                  <a:lnTo>
                    <a:pt x="22" y="761"/>
                  </a:lnTo>
                  <a:lnTo>
                    <a:pt x="0" y="801"/>
                  </a:lnTo>
                  <a:lnTo>
                    <a:pt x="0" y="801"/>
                  </a:lnTo>
                  <a:lnTo>
                    <a:pt x="0" y="803"/>
                  </a:lnTo>
                  <a:lnTo>
                    <a:pt x="0" y="803"/>
                  </a:lnTo>
                  <a:lnTo>
                    <a:pt x="14" y="809"/>
                  </a:lnTo>
                  <a:lnTo>
                    <a:pt x="28" y="817"/>
                  </a:lnTo>
                  <a:lnTo>
                    <a:pt x="28" y="817"/>
                  </a:lnTo>
                  <a:lnTo>
                    <a:pt x="40" y="827"/>
                  </a:lnTo>
                  <a:lnTo>
                    <a:pt x="51" y="833"/>
                  </a:lnTo>
                  <a:lnTo>
                    <a:pt x="63" y="839"/>
                  </a:lnTo>
                  <a:lnTo>
                    <a:pt x="77" y="845"/>
                  </a:lnTo>
                  <a:lnTo>
                    <a:pt x="91" y="849"/>
                  </a:lnTo>
                  <a:lnTo>
                    <a:pt x="107" y="851"/>
                  </a:lnTo>
                  <a:lnTo>
                    <a:pt x="141" y="853"/>
                  </a:lnTo>
                  <a:lnTo>
                    <a:pt x="141" y="853"/>
                  </a:lnTo>
                  <a:lnTo>
                    <a:pt x="179" y="851"/>
                  </a:lnTo>
                  <a:lnTo>
                    <a:pt x="218" y="847"/>
                  </a:lnTo>
                  <a:lnTo>
                    <a:pt x="230" y="847"/>
                  </a:lnTo>
                  <a:lnTo>
                    <a:pt x="232" y="845"/>
                  </a:lnTo>
                  <a:lnTo>
                    <a:pt x="232" y="845"/>
                  </a:lnTo>
                  <a:lnTo>
                    <a:pt x="258" y="843"/>
                  </a:lnTo>
                  <a:lnTo>
                    <a:pt x="280" y="843"/>
                  </a:lnTo>
                  <a:lnTo>
                    <a:pt x="280" y="843"/>
                  </a:lnTo>
                  <a:lnTo>
                    <a:pt x="300" y="843"/>
                  </a:lnTo>
                  <a:lnTo>
                    <a:pt x="318" y="849"/>
                  </a:lnTo>
                  <a:lnTo>
                    <a:pt x="332" y="857"/>
                  </a:lnTo>
                  <a:lnTo>
                    <a:pt x="344" y="867"/>
                  </a:lnTo>
                  <a:lnTo>
                    <a:pt x="352" y="880"/>
                  </a:lnTo>
                  <a:lnTo>
                    <a:pt x="362" y="896"/>
                  </a:lnTo>
                  <a:lnTo>
                    <a:pt x="378" y="932"/>
                  </a:lnTo>
                  <a:lnTo>
                    <a:pt x="378" y="934"/>
                  </a:lnTo>
                  <a:lnTo>
                    <a:pt x="378" y="934"/>
                  </a:lnTo>
                  <a:lnTo>
                    <a:pt x="385" y="948"/>
                  </a:lnTo>
                  <a:lnTo>
                    <a:pt x="385" y="948"/>
                  </a:lnTo>
                  <a:lnTo>
                    <a:pt x="405" y="960"/>
                  </a:lnTo>
                  <a:lnTo>
                    <a:pt x="421" y="972"/>
                  </a:lnTo>
                  <a:lnTo>
                    <a:pt x="435" y="988"/>
                  </a:lnTo>
                  <a:lnTo>
                    <a:pt x="445" y="1004"/>
                  </a:lnTo>
                  <a:lnTo>
                    <a:pt x="453" y="1024"/>
                  </a:lnTo>
                  <a:lnTo>
                    <a:pt x="459" y="1044"/>
                  </a:lnTo>
                  <a:lnTo>
                    <a:pt x="461" y="1067"/>
                  </a:lnTo>
                  <a:lnTo>
                    <a:pt x="461" y="1091"/>
                  </a:lnTo>
                  <a:lnTo>
                    <a:pt x="461" y="1091"/>
                  </a:lnTo>
                  <a:lnTo>
                    <a:pt x="461" y="1103"/>
                  </a:lnTo>
                  <a:lnTo>
                    <a:pt x="463" y="1107"/>
                  </a:lnTo>
                  <a:lnTo>
                    <a:pt x="463" y="1107"/>
                  </a:lnTo>
                  <a:lnTo>
                    <a:pt x="469" y="1109"/>
                  </a:lnTo>
                  <a:lnTo>
                    <a:pt x="481" y="1111"/>
                  </a:lnTo>
                  <a:lnTo>
                    <a:pt x="481" y="1111"/>
                  </a:lnTo>
                  <a:lnTo>
                    <a:pt x="483" y="1111"/>
                  </a:lnTo>
                  <a:lnTo>
                    <a:pt x="483" y="1111"/>
                  </a:lnTo>
                  <a:lnTo>
                    <a:pt x="509" y="1111"/>
                  </a:lnTo>
                  <a:lnTo>
                    <a:pt x="509" y="1111"/>
                  </a:lnTo>
                  <a:lnTo>
                    <a:pt x="525" y="1111"/>
                  </a:lnTo>
                  <a:lnTo>
                    <a:pt x="525" y="1111"/>
                  </a:lnTo>
                  <a:lnTo>
                    <a:pt x="558" y="1113"/>
                  </a:lnTo>
                  <a:lnTo>
                    <a:pt x="586" y="1115"/>
                  </a:lnTo>
                  <a:lnTo>
                    <a:pt x="598" y="1117"/>
                  </a:lnTo>
                  <a:lnTo>
                    <a:pt x="608" y="1121"/>
                  </a:lnTo>
                  <a:lnTo>
                    <a:pt x="620" y="1125"/>
                  </a:lnTo>
                  <a:lnTo>
                    <a:pt x="628" y="1131"/>
                  </a:lnTo>
                  <a:lnTo>
                    <a:pt x="628" y="1131"/>
                  </a:lnTo>
                  <a:lnTo>
                    <a:pt x="630" y="1133"/>
                  </a:lnTo>
                  <a:lnTo>
                    <a:pt x="630" y="1133"/>
                  </a:lnTo>
                  <a:lnTo>
                    <a:pt x="636" y="1133"/>
                  </a:lnTo>
                  <a:lnTo>
                    <a:pt x="636" y="1133"/>
                  </a:lnTo>
                  <a:lnTo>
                    <a:pt x="638" y="1139"/>
                  </a:lnTo>
                  <a:lnTo>
                    <a:pt x="638" y="1139"/>
                  </a:lnTo>
                  <a:lnTo>
                    <a:pt x="650" y="1153"/>
                  </a:lnTo>
                  <a:lnTo>
                    <a:pt x="660" y="1173"/>
                  </a:lnTo>
                  <a:lnTo>
                    <a:pt x="670" y="1195"/>
                  </a:lnTo>
                  <a:lnTo>
                    <a:pt x="680" y="1222"/>
                  </a:lnTo>
                  <a:lnTo>
                    <a:pt x="680" y="1222"/>
                  </a:lnTo>
                  <a:lnTo>
                    <a:pt x="684" y="1238"/>
                  </a:lnTo>
                  <a:lnTo>
                    <a:pt x="686" y="1252"/>
                  </a:lnTo>
                  <a:lnTo>
                    <a:pt x="688" y="1264"/>
                  </a:lnTo>
                  <a:lnTo>
                    <a:pt x="686" y="1276"/>
                  </a:lnTo>
                  <a:lnTo>
                    <a:pt x="684" y="1286"/>
                  </a:lnTo>
                  <a:lnTo>
                    <a:pt x="682" y="1296"/>
                  </a:lnTo>
                  <a:lnTo>
                    <a:pt x="674" y="1310"/>
                  </a:lnTo>
                  <a:lnTo>
                    <a:pt x="674" y="1310"/>
                  </a:lnTo>
                  <a:lnTo>
                    <a:pt x="664" y="1324"/>
                  </a:lnTo>
                  <a:lnTo>
                    <a:pt x="656" y="1330"/>
                  </a:lnTo>
                  <a:lnTo>
                    <a:pt x="646" y="1338"/>
                  </a:lnTo>
                  <a:lnTo>
                    <a:pt x="636" y="1342"/>
                  </a:lnTo>
                  <a:lnTo>
                    <a:pt x="622" y="1348"/>
                  </a:lnTo>
                  <a:lnTo>
                    <a:pt x="608" y="1352"/>
                  </a:lnTo>
                  <a:lnTo>
                    <a:pt x="590" y="1354"/>
                  </a:lnTo>
                  <a:lnTo>
                    <a:pt x="590" y="1354"/>
                  </a:lnTo>
                  <a:lnTo>
                    <a:pt x="566" y="1358"/>
                  </a:lnTo>
                  <a:lnTo>
                    <a:pt x="566" y="1358"/>
                  </a:lnTo>
                  <a:lnTo>
                    <a:pt x="574" y="1374"/>
                  </a:lnTo>
                  <a:lnTo>
                    <a:pt x="574" y="1374"/>
                  </a:lnTo>
                  <a:lnTo>
                    <a:pt x="580" y="1387"/>
                  </a:lnTo>
                  <a:lnTo>
                    <a:pt x="580" y="1387"/>
                  </a:lnTo>
                  <a:lnTo>
                    <a:pt x="594" y="1417"/>
                  </a:lnTo>
                  <a:lnTo>
                    <a:pt x="608" y="1447"/>
                  </a:lnTo>
                  <a:lnTo>
                    <a:pt x="608" y="1447"/>
                  </a:lnTo>
                  <a:lnTo>
                    <a:pt x="618" y="1471"/>
                  </a:lnTo>
                  <a:lnTo>
                    <a:pt x="618" y="1471"/>
                  </a:lnTo>
                  <a:lnTo>
                    <a:pt x="622" y="1481"/>
                  </a:lnTo>
                  <a:lnTo>
                    <a:pt x="622" y="1493"/>
                  </a:lnTo>
                  <a:lnTo>
                    <a:pt x="620" y="1503"/>
                  </a:lnTo>
                  <a:lnTo>
                    <a:pt x="614" y="1513"/>
                  </a:lnTo>
                  <a:lnTo>
                    <a:pt x="614" y="1513"/>
                  </a:lnTo>
                  <a:lnTo>
                    <a:pt x="594" y="1537"/>
                  </a:lnTo>
                  <a:lnTo>
                    <a:pt x="594" y="1537"/>
                  </a:lnTo>
                  <a:lnTo>
                    <a:pt x="572" y="1566"/>
                  </a:lnTo>
                  <a:lnTo>
                    <a:pt x="572" y="1566"/>
                  </a:lnTo>
                  <a:lnTo>
                    <a:pt x="588" y="1572"/>
                  </a:lnTo>
                  <a:lnTo>
                    <a:pt x="602" y="1582"/>
                  </a:lnTo>
                  <a:lnTo>
                    <a:pt x="614" y="1590"/>
                  </a:lnTo>
                  <a:lnTo>
                    <a:pt x="620" y="1598"/>
                  </a:lnTo>
                  <a:lnTo>
                    <a:pt x="620" y="1598"/>
                  </a:lnTo>
                  <a:lnTo>
                    <a:pt x="660" y="1636"/>
                  </a:lnTo>
                  <a:lnTo>
                    <a:pt x="678" y="1654"/>
                  </a:lnTo>
                  <a:lnTo>
                    <a:pt x="696" y="1666"/>
                  </a:lnTo>
                  <a:lnTo>
                    <a:pt x="714" y="1678"/>
                  </a:lnTo>
                  <a:lnTo>
                    <a:pt x="733" y="1686"/>
                  </a:lnTo>
                  <a:lnTo>
                    <a:pt x="753" y="1692"/>
                  </a:lnTo>
                  <a:lnTo>
                    <a:pt x="773" y="1692"/>
                  </a:lnTo>
                  <a:lnTo>
                    <a:pt x="773" y="1692"/>
                  </a:lnTo>
                  <a:lnTo>
                    <a:pt x="797" y="1692"/>
                  </a:lnTo>
                  <a:lnTo>
                    <a:pt x="797" y="1692"/>
                  </a:lnTo>
                  <a:lnTo>
                    <a:pt x="809" y="1690"/>
                  </a:lnTo>
                  <a:lnTo>
                    <a:pt x="809" y="1690"/>
                  </a:lnTo>
                  <a:lnTo>
                    <a:pt x="825" y="1692"/>
                  </a:lnTo>
                  <a:lnTo>
                    <a:pt x="839" y="1696"/>
                  </a:lnTo>
                  <a:lnTo>
                    <a:pt x="839" y="1696"/>
                  </a:lnTo>
                  <a:lnTo>
                    <a:pt x="855" y="1698"/>
                  </a:lnTo>
                  <a:lnTo>
                    <a:pt x="869" y="1704"/>
                  </a:lnTo>
                  <a:lnTo>
                    <a:pt x="869" y="1704"/>
                  </a:lnTo>
                  <a:lnTo>
                    <a:pt x="914" y="1733"/>
                  </a:lnTo>
                  <a:lnTo>
                    <a:pt x="914" y="1733"/>
                  </a:lnTo>
                  <a:lnTo>
                    <a:pt x="932" y="1741"/>
                  </a:lnTo>
                  <a:lnTo>
                    <a:pt x="932" y="1741"/>
                  </a:lnTo>
                  <a:lnTo>
                    <a:pt x="976" y="1765"/>
                  </a:lnTo>
                  <a:lnTo>
                    <a:pt x="1000" y="1775"/>
                  </a:lnTo>
                  <a:lnTo>
                    <a:pt x="1022" y="1785"/>
                  </a:lnTo>
                  <a:lnTo>
                    <a:pt x="1022" y="1785"/>
                  </a:lnTo>
                  <a:lnTo>
                    <a:pt x="1034" y="1781"/>
                  </a:lnTo>
                  <a:lnTo>
                    <a:pt x="1057" y="1771"/>
                  </a:lnTo>
                  <a:lnTo>
                    <a:pt x="1057" y="1771"/>
                  </a:lnTo>
                  <a:lnTo>
                    <a:pt x="1077" y="1761"/>
                  </a:lnTo>
                  <a:lnTo>
                    <a:pt x="1093" y="1755"/>
                  </a:lnTo>
                  <a:lnTo>
                    <a:pt x="1109" y="1753"/>
                  </a:lnTo>
                  <a:lnTo>
                    <a:pt x="1125" y="1751"/>
                  </a:lnTo>
                  <a:lnTo>
                    <a:pt x="1125" y="1751"/>
                  </a:lnTo>
                  <a:lnTo>
                    <a:pt x="1141" y="1753"/>
                  </a:lnTo>
                  <a:lnTo>
                    <a:pt x="1157" y="1757"/>
                  </a:lnTo>
                  <a:lnTo>
                    <a:pt x="1157" y="1757"/>
                  </a:lnTo>
                  <a:lnTo>
                    <a:pt x="1161" y="1753"/>
                  </a:lnTo>
                  <a:lnTo>
                    <a:pt x="1161" y="1753"/>
                  </a:lnTo>
                  <a:lnTo>
                    <a:pt x="1163" y="1717"/>
                  </a:lnTo>
                  <a:lnTo>
                    <a:pt x="1167" y="1684"/>
                  </a:lnTo>
                  <a:lnTo>
                    <a:pt x="1173" y="1648"/>
                  </a:lnTo>
                  <a:lnTo>
                    <a:pt x="1183" y="1614"/>
                  </a:lnTo>
                  <a:lnTo>
                    <a:pt x="1183" y="1614"/>
                  </a:lnTo>
                  <a:lnTo>
                    <a:pt x="1183" y="1592"/>
                  </a:lnTo>
                  <a:lnTo>
                    <a:pt x="1183" y="1592"/>
                  </a:lnTo>
                  <a:lnTo>
                    <a:pt x="1177" y="1562"/>
                  </a:lnTo>
                  <a:lnTo>
                    <a:pt x="1177" y="1562"/>
                  </a:lnTo>
                  <a:lnTo>
                    <a:pt x="1167" y="1515"/>
                  </a:lnTo>
                  <a:lnTo>
                    <a:pt x="1163" y="1493"/>
                  </a:lnTo>
                  <a:lnTo>
                    <a:pt x="1155" y="1471"/>
                  </a:lnTo>
                  <a:lnTo>
                    <a:pt x="1147" y="1453"/>
                  </a:lnTo>
                  <a:lnTo>
                    <a:pt x="1135" y="1435"/>
                  </a:lnTo>
                  <a:lnTo>
                    <a:pt x="1123" y="1419"/>
                  </a:lnTo>
                  <a:lnTo>
                    <a:pt x="1105" y="1405"/>
                  </a:lnTo>
                  <a:lnTo>
                    <a:pt x="1105" y="1405"/>
                  </a:lnTo>
                  <a:lnTo>
                    <a:pt x="1101" y="1401"/>
                  </a:lnTo>
                  <a:lnTo>
                    <a:pt x="1095" y="1395"/>
                  </a:lnTo>
                  <a:lnTo>
                    <a:pt x="1091" y="1389"/>
                  </a:lnTo>
                  <a:lnTo>
                    <a:pt x="1089" y="1381"/>
                  </a:lnTo>
                  <a:lnTo>
                    <a:pt x="1089" y="1376"/>
                  </a:lnTo>
                  <a:lnTo>
                    <a:pt x="1089" y="1368"/>
                  </a:lnTo>
                  <a:lnTo>
                    <a:pt x="1089" y="1362"/>
                  </a:lnTo>
                  <a:lnTo>
                    <a:pt x="1093" y="1354"/>
                  </a:lnTo>
                  <a:lnTo>
                    <a:pt x="1093" y="1354"/>
                  </a:lnTo>
                  <a:lnTo>
                    <a:pt x="1095" y="1348"/>
                  </a:lnTo>
                  <a:lnTo>
                    <a:pt x="1095" y="1348"/>
                  </a:lnTo>
                  <a:lnTo>
                    <a:pt x="1099" y="1340"/>
                  </a:lnTo>
                  <a:lnTo>
                    <a:pt x="1105" y="1332"/>
                  </a:lnTo>
                  <a:lnTo>
                    <a:pt x="1115" y="1322"/>
                  </a:lnTo>
                  <a:lnTo>
                    <a:pt x="1121" y="1320"/>
                  </a:lnTo>
                  <a:lnTo>
                    <a:pt x="1129" y="1318"/>
                  </a:lnTo>
                  <a:lnTo>
                    <a:pt x="1129" y="1318"/>
                  </a:lnTo>
                  <a:lnTo>
                    <a:pt x="1145" y="1314"/>
                  </a:lnTo>
                  <a:lnTo>
                    <a:pt x="1157" y="1310"/>
                  </a:lnTo>
                  <a:lnTo>
                    <a:pt x="1167" y="1302"/>
                  </a:lnTo>
                  <a:lnTo>
                    <a:pt x="1177" y="1294"/>
                  </a:lnTo>
                  <a:lnTo>
                    <a:pt x="1183" y="1282"/>
                  </a:lnTo>
                  <a:lnTo>
                    <a:pt x="1187" y="1268"/>
                  </a:lnTo>
                  <a:lnTo>
                    <a:pt x="1189" y="1248"/>
                  </a:lnTo>
                  <a:lnTo>
                    <a:pt x="1189" y="1226"/>
                  </a:lnTo>
                  <a:lnTo>
                    <a:pt x="1189" y="1226"/>
                  </a:lnTo>
                  <a:lnTo>
                    <a:pt x="1189" y="1214"/>
                  </a:lnTo>
                  <a:lnTo>
                    <a:pt x="1189" y="1205"/>
                  </a:lnTo>
                  <a:lnTo>
                    <a:pt x="1193" y="1187"/>
                  </a:lnTo>
                  <a:lnTo>
                    <a:pt x="1193" y="1187"/>
                  </a:lnTo>
                  <a:lnTo>
                    <a:pt x="1197" y="1179"/>
                  </a:lnTo>
                  <a:lnTo>
                    <a:pt x="1197" y="1179"/>
                  </a:lnTo>
                  <a:lnTo>
                    <a:pt x="1209" y="1109"/>
                  </a:lnTo>
                  <a:lnTo>
                    <a:pt x="1209" y="1103"/>
                  </a:lnTo>
                  <a:lnTo>
                    <a:pt x="1209" y="1103"/>
                  </a:lnTo>
                  <a:lnTo>
                    <a:pt x="1203" y="1095"/>
                  </a:lnTo>
                  <a:lnTo>
                    <a:pt x="1201" y="1085"/>
                  </a:lnTo>
                  <a:lnTo>
                    <a:pt x="1199" y="1075"/>
                  </a:lnTo>
                  <a:lnTo>
                    <a:pt x="1201" y="1063"/>
                  </a:lnTo>
                  <a:lnTo>
                    <a:pt x="1201" y="1063"/>
                  </a:lnTo>
                  <a:lnTo>
                    <a:pt x="1205" y="1053"/>
                  </a:lnTo>
                  <a:lnTo>
                    <a:pt x="1213" y="1045"/>
                  </a:lnTo>
                  <a:lnTo>
                    <a:pt x="1220" y="1040"/>
                  </a:lnTo>
                  <a:lnTo>
                    <a:pt x="1232" y="1036"/>
                  </a:lnTo>
                  <a:lnTo>
                    <a:pt x="1280" y="1028"/>
                  </a:lnTo>
                  <a:lnTo>
                    <a:pt x="1280" y="1028"/>
                  </a:lnTo>
                  <a:lnTo>
                    <a:pt x="1387" y="1006"/>
                  </a:lnTo>
                  <a:lnTo>
                    <a:pt x="1387" y="1006"/>
                  </a:lnTo>
                  <a:lnTo>
                    <a:pt x="1429" y="998"/>
                  </a:lnTo>
                  <a:lnTo>
                    <a:pt x="1429" y="998"/>
                  </a:lnTo>
                  <a:lnTo>
                    <a:pt x="1473" y="990"/>
                  </a:lnTo>
                  <a:lnTo>
                    <a:pt x="1515" y="982"/>
                  </a:lnTo>
                  <a:lnTo>
                    <a:pt x="1515" y="982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19" y="978"/>
                  </a:lnTo>
                  <a:lnTo>
                    <a:pt x="1529" y="958"/>
                  </a:lnTo>
                  <a:lnTo>
                    <a:pt x="1529" y="958"/>
                  </a:lnTo>
                  <a:lnTo>
                    <a:pt x="1535" y="952"/>
                  </a:lnTo>
                  <a:lnTo>
                    <a:pt x="1543" y="946"/>
                  </a:lnTo>
                  <a:lnTo>
                    <a:pt x="1550" y="942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58" y="940"/>
                  </a:lnTo>
                  <a:lnTo>
                    <a:pt x="1574" y="938"/>
                  </a:lnTo>
                  <a:lnTo>
                    <a:pt x="1574" y="938"/>
                  </a:lnTo>
                  <a:lnTo>
                    <a:pt x="1584" y="938"/>
                  </a:lnTo>
                  <a:lnTo>
                    <a:pt x="1594" y="942"/>
                  </a:lnTo>
                  <a:lnTo>
                    <a:pt x="1594" y="942"/>
                  </a:lnTo>
                  <a:lnTo>
                    <a:pt x="1620" y="950"/>
                  </a:lnTo>
                  <a:lnTo>
                    <a:pt x="1632" y="954"/>
                  </a:lnTo>
                  <a:lnTo>
                    <a:pt x="1642" y="954"/>
                  </a:lnTo>
                  <a:lnTo>
                    <a:pt x="1642" y="954"/>
                  </a:lnTo>
                  <a:lnTo>
                    <a:pt x="1648" y="954"/>
                  </a:lnTo>
                  <a:lnTo>
                    <a:pt x="1656" y="948"/>
                  </a:lnTo>
                  <a:lnTo>
                    <a:pt x="1668" y="934"/>
                  </a:lnTo>
                  <a:lnTo>
                    <a:pt x="1684" y="910"/>
                  </a:lnTo>
                  <a:lnTo>
                    <a:pt x="1684" y="910"/>
                  </a:lnTo>
                  <a:lnTo>
                    <a:pt x="1698" y="888"/>
                  </a:lnTo>
                  <a:lnTo>
                    <a:pt x="1713" y="867"/>
                  </a:lnTo>
                  <a:lnTo>
                    <a:pt x="1731" y="849"/>
                  </a:lnTo>
                  <a:lnTo>
                    <a:pt x="1741" y="841"/>
                  </a:lnTo>
                  <a:lnTo>
                    <a:pt x="1751" y="833"/>
                  </a:lnTo>
                  <a:lnTo>
                    <a:pt x="1751" y="833"/>
                  </a:lnTo>
                  <a:lnTo>
                    <a:pt x="1735" y="829"/>
                  </a:lnTo>
                  <a:lnTo>
                    <a:pt x="1721" y="825"/>
                  </a:lnTo>
                  <a:lnTo>
                    <a:pt x="1721" y="825"/>
                  </a:lnTo>
                  <a:lnTo>
                    <a:pt x="1708" y="819"/>
                  </a:lnTo>
                  <a:lnTo>
                    <a:pt x="1698" y="817"/>
                  </a:lnTo>
                  <a:lnTo>
                    <a:pt x="1698" y="817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3" name="Freeform 6"/>
            <p:cNvSpPr>
              <a:spLocks/>
            </p:cNvSpPr>
            <p:nvPr/>
          </p:nvSpPr>
          <p:spPr bwMode="auto">
            <a:xfrm>
              <a:off x="1192213" y="1446213"/>
              <a:ext cx="2333625" cy="2914650"/>
            </a:xfrm>
            <a:custGeom>
              <a:avLst/>
              <a:gdLst>
                <a:gd name="T0" fmla="*/ 1014 w 1470"/>
                <a:gd name="T1" fmla="*/ 1669 h 1836"/>
                <a:gd name="T2" fmla="*/ 1050 w 1470"/>
                <a:gd name="T3" fmla="*/ 1636 h 1836"/>
                <a:gd name="T4" fmla="*/ 1096 w 1470"/>
                <a:gd name="T5" fmla="*/ 1620 h 1836"/>
                <a:gd name="T6" fmla="*/ 1126 w 1470"/>
                <a:gd name="T7" fmla="*/ 1618 h 1836"/>
                <a:gd name="T8" fmla="*/ 1136 w 1470"/>
                <a:gd name="T9" fmla="*/ 1500 h 1836"/>
                <a:gd name="T10" fmla="*/ 1173 w 1470"/>
                <a:gd name="T11" fmla="*/ 1343 h 1836"/>
                <a:gd name="T12" fmla="*/ 1233 w 1470"/>
                <a:gd name="T13" fmla="*/ 1318 h 1836"/>
                <a:gd name="T14" fmla="*/ 1307 w 1470"/>
                <a:gd name="T15" fmla="*/ 1300 h 1836"/>
                <a:gd name="T16" fmla="*/ 1305 w 1470"/>
                <a:gd name="T17" fmla="*/ 1220 h 1836"/>
                <a:gd name="T18" fmla="*/ 1326 w 1470"/>
                <a:gd name="T19" fmla="*/ 1161 h 1836"/>
                <a:gd name="T20" fmla="*/ 1390 w 1470"/>
                <a:gd name="T21" fmla="*/ 1127 h 1836"/>
                <a:gd name="T22" fmla="*/ 1466 w 1470"/>
                <a:gd name="T23" fmla="*/ 996 h 1836"/>
                <a:gd name="T24" fmla="*/ 1424 w 1470"/>
                <a:gd name="T25" fmla="*/ 970 h 1836"/>
                <a:gd name="T26" fmla="*/ 1354 w 1470"/>
                <a:gd name="T27" fmla="*/ 962 h 1836"/>
                <a:gd name="T28" fmla="*/ 1283 w 1470"/>
                <a:gd name="T29" fmla="*/ 894 h 1836"/>
                <a:gd name="T30" fmla="*/ 1201 w 1470"/>
                <a:gd name="T31" fmla="*/ 852 h 1836"/>
                <a:gd name="T32" fmla="*/ 1159 w 1470"/>
                <a:gd name="T33" fmla="*/ 840 h 1836"/>
                <a:gd name="T34" fmla="*/ 1106 w 1470"/>
                <a:gd name="T35" fmla="*/ 866 h 1836"/>
                <a:gd name="T36" fmla="*/ 1050 w 1470"/>
                <a:gd name="T37" fmla="*/ 844 h 1836"/>
                <a:gd name="T38" fmla="*/ 935 w 1470"/>
                <a:gd name="T39" fmla="*/ 771 h 1836"/>
                <a:gd name="T40" fmla="*/ 889 w 1470"/>
                <a:gd name="T41" fmla="*/ 739 h 1836"/>
                <a:gd name="T42" fmla="*/ 855 w 1470"/>
                <a:gd name="T43" fmla="*/ 747 h 1836"/>
                <a:gd name="T44" fmla="*/ 818 w 1470"/>
                <a:gd name="T45" fmla="*/ 703 h 1836"/>
                <a:gd name="T46" fmla="*/ 734 w 1470"/>
                <a:gd name="T47" fmla="*/ 687 h 1836"/>
                <a:gd name="T48" fmla="*/ 712 w 1470"/>
                <a:gd name="T49" fmla="*/ 626 h 1836"/>
                <a:gd name="T50" fmla="*/ 764 w 1470"/>
                <a:gd name="T51" fmla="*/ 546 h 1836"/>
                <a:gd name="T52" fmla="*/ 728 w 1470"/>
                <a:gd name="T53" fmla="*/ 506 h 1836"/>
                <a:gd name="T54" fmla="*/ 670 w 1470"/>
                <a:gd name="T55" fmla="*/ 415 h 1836"/>
                <a:gd name="T56" fmla="*/ 674 w 1470"/>
                <a:gd name="T57" fmla="*/ 320 h 1836"/>
                <a:gd name="T58" fmla="*/ 728 w 1470"/>
                <a:gd name="T59" fmla="*/ 242 h 1836"/>
                <a:gd name="T60" fmla="*/ 676 w 1470"/>
                <a:gd name="T61" fmla="*/ 169 h 1836"/>
                <a:gd name="T62" fmla="*/ 698 w 1470"/>
                <a:gd name="T63" fmla="*/ 89 h 1836"/>
                <a:gd name="T64" fmla="*/ 597 w 1470"/>
                <a:gd name="T65" fmla="*/ 75 h 1836"/>
                <a:gd name="T66" fmla="*/ 490 w 1470"/>
                <a:gd name="T67" fmla="*/ 5 h 1836"/>
                <a:gd name="T68" fmla="*/ 418 w 1470"/>
                <a:gd name="T69" fmla="*/ 105 h 1836"/>
                <a:gd name="T70" fmla="*/ 440 w 1470"/>
                <a:gd name="T71" fmla="*/ 178 h 1836"/>
                <a:gd name="T72" fmla="*/ 428 w 1470"/>
                <a:gd name="T73" fmla="*/ 228 h 1836"/>
                <a:gd name="T74" fmla="*/ 297 w 1470"/>
                <a:gd name="T75" fmla="*/ 337 h 1836"/>
                <a:gd name="T76" fmla="*/ 183 w 1470"/>
                <a:gd name="T77" fmla="*/ 419 h 1836"/>
                <a:gd name="T78" fmla="*/ 112 w 1470"/>
                <a:gd name="T79" fmla="*/ 485 h 1836"/>
                <a:gd name="T80" fmla="*/ 42 w 1470"/>
                <a:gd name="T81" fmla="*/ 592 h 1836"/>
                <a:gd name="T82" fmla="*/ 2 w 1470"/>
                <a:gd name="T83" fmla="*/ 685 h 1836"/>
                <a:gd name="T84" fmla="*/ 20 w 1470"/>
                <a:gd name="T85" fmla="*/ 769 h 1836"/>
                <a:gd name="T86" fmla="*/ 28 w 1470"/>
                <a:gd name="T87" fmla="*/ 834 h 1836"/>
                <a:gd name="T88" fmla="*/ 50 w 1470"/>
                <a:gd name="T89" fmla="*/ 948 h 1836"/>
                <a:gd name="T90" fmla="*/ 36 w 1470"/>
                <a:gd name="T91" fmla="*/ 1055 h 1836"/>
                <a:gd name="T92" fmla="*/ 84 w 1470"/>
                <a:gd name="T93" fmla="*/ 1121 h 1836"/>
                <a:gd name="T94" fmla="*/ 152 w 1470"/>
                <a:gd name="T95" fmla="*/ 1200 h 1836"/>
                <a:gd name="T96" fmla="*/ 203 w 1470"/>
                <a:gd name="T97" fmla="*/ 1206 h 1836"/>
                <a:gd name="T98" fmla="*/ 247 w 1470"/>
                <a:gd name="T99" fmla="*/ 1230 h 1836"/>
                <a:gd name="T100" fmla="*/ 297 w 1470"/>
                <a:gd name="T101" fmla="*/ 1296 h 1836"/>
                <a:gd name="T102" fmla="*/ 392 w 1470"/>
                <a:gd name="T103" fmla="*/ 1415 h 1836"/>
                <a:gd name="T104" fmla="*/ 557 w 1470"/>
                <a:gd name="T105" fmla="*/ 1520 h 1836"/>
                <a:gd name="T106" fmla="*/ 661 w 1470"/>
                <a:gd name="T107" fmla="*/ 1506 h 1836"/>
                <a:gd name="T108" fmla="*/ 754 w 1470"/>
                <a:gd name="T109" fmla="*/ 1493 h 1836"/>
                <a:gd name="T110" fmla="*/ 804 w 1470"/>
                <a:gd name="T111" fmla="*/ 1568 h 1836"/>
                <a:gd name="T112" fmla="*/ 833 w 1470"/>
                <a:gd name="T113" fmla="*/ 1612 h 1836"/>
                <a:gd name="T114" fmla="*/ 895 w 1470"/>
                <a:gd name="T115" fmla="*/ 1679 h 1836"/>
                <a:gd name="T116" fmla="*/ 909 w 1470"/>
                <a:gd name="T117" fmla="*/ 1785 h 1836"/>
                <a:gd name="T118" fmla="*/ 921 w 1470"/>
                <a:gd name="T119" fmla="*/ 1823 h 1836"/>
                <a:gd name="T120" fmla="*/ 979 w 1470"/>
                <a:gd name="T121" fmla="*/ 1834 h 1836"/>
                <a:gd name="T122" fmla="*/ 1024 w 1470"/>
                <a:gd name="T123" fmla="*/ 1787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0" h="1836">
                  <a:moveTo>
                    <a:pt x="1004" y="1733"/>
                  </a:moveTo>
                  <a:lnTo>
                    <a:pt x="1004" y="1733"/>
                  </a:lnTo>
                  <a:lnTo>
                    <a:pt x="979" y="1689"/>
                  </a:lnTo>
                  <a:lnTo>
                    <a:pt x="979" y="1689"/>
                  </a:lnTo>
                  <a:lnTo>
                    <a:pt x="989" y="1685"/>
                  </a:lnTo>
                  <a:lnTo>
                    <a:pt x="996" y="1681"/>
                  </a:lnTo>
                  <a:lnTo>
                    <a:pt x="1014" y="1669"/>
                  </a:lnTo>
                  <a:lnTo>
                    <a:pt x="1014" y="1669"/>
                  </a:lnTo>
                  <a:lnTo>
                    <a:pt x="1014" y="1667"/>
                  </a:lnTo>
                  <a:lnTo>
                    <a:pt x="1014" y="1667"/>
                  </a:lnTo>
                  <a:lnTo>
                    <a:pt x="1022" y="1658"/>
                  </a:lnTo>
                  <a:lnTo>
                    <a:pt x="1030" y="1650"/>
                  </a:lnTo>
                  <a:lnTo>
                    <a:pt x="1040" y="1642"/>
                  </a:lnTo>
                  <a:lnTo>
                    <a:pt x="1050" y="1636"/>
                  </a:lnTo>
                  <a:lnTo>
                    <a:pt x="1050" y="1636"/>
                  </a:lnTo>
                  <a:lnTo>
                    <a:pt x="1060" y="1630"/>
                  </a:lnTo>
                  <a:lnTo>
                    <a:pt x="1070" y="1624"/>
                  </a:lnTo>
                  <a:lnTo>
                    <a:pt x="1080" y="1620"/>
                  </a:lnTo>
                  <a:lnTo>
                    <a:pt x="1092" y="1620"/>
                  </a:lnTo>
                  <a:lnTo>
                    <a:pt x="1092" y="1620"/>
                  </a:lnTo>
                  <a:lnTo>
                    <a:pt x="1096" y="1620"/>
                  </a:lnTo>
                  <a:lnTo>
                    <a:pt x="1096" y="1620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2" y="1618"/>
                  </a:lnTo>
                  <a:lnTo>
                    <a:pt x="1114" y="1618"/>
                  </a:lnTo>
                  <a:lnTo>
                    <a:pt x="1114" y="1618"/>
                  </a:lnTo>
                  <a:lnTo>
                    <a:pt x="1126" y="1618"/>
                  </a:lnTo>
                  <a:lnTo>
                    <a:pt x="1130" y="1616"/>
                  </a:lnTo>
                  <a:lnTo>
                    <a:pt x="1130" y="1616"/>
                  </a:lnTo>
                  <a:lnTo>
                    <a:pt x="1132" y="1610"/>
                  </a:lnTo>
                  <a:lnTo>
                    <a:pt x="1132" y="1596"/>
                  </a:lnTo>
                  <a:lnTo>
                    <a:pt x="1132" y="1596"/>
                  </a:lnTo>
                  <a:lnTo>
                    <a:pt x="1136" y="1500"/>
                  </a:lnTo>
                  <a:lnTo>
                    <a:pt x="1136" y="1500"/>
                  </a:lnTo>
                  <a:lnTo>
                    <a:pt x="1140" y="1429"/>
                  </a:lnTo>
                  <a:lnTo>
                    <a:pt x="1140" y="1429"/>
                  </a:lnTo>
                  <a:lnTo>
                    <a:pt x="1144" y="1403"/>
                  </a:lnTo>
                  <a:lnTo>
                    <a:pt x="1150" y="1379"/>
                  </a:lnTo>
                  <a:lnTo>
                    <a:pt x="1159" y="1359"/>
                  </a:lnTo>
                  <a:lnTo>
                    <a:pt x="1165" y="1351"/>
                  </a:lnTo>
                  <a:lnTo>
                    <a:pt x="1173" y="1343"/>
                  </a:lnTo>
                  <a:lnTo>
                    <a:pt x="1173" y="1343"/>
                  </a:lnTo>
                  <a:lnTo>
                    <a:pt x="1181" y="1337"/>
                  </a:lnTo>
                  <a:lnTo>
                    <a:pt x="1189" y="1332"/>
                  </a:lnTo>
                  <a:lnTo>
                    <a:pt x="1189" y="1332"/>
                  </a:lnTo>
                  <a:lnTo>
                    <a:pt x="1203" y="1326"/>
                  </a:lnTo>
                  <a:lnTo>
                    <a:pt x="1217" y="1322"/>
                  </a:lnTo>
                  <a:lnTo>
                    <a:pt x="1233" y="1318"/>
                  </a:lnTo>
                  <a:lnTo>
                    <a:pt x="1249" y="1318"/>
                  </a:lnTo>
                  <a:lnTo>
                    <a:pt x="1249" y="1318"/>
                  </a:lnTo>
                  <a:lnTo>
                    <a:pt x="1263" y="1316"/>
                  </a:lnTo>
                  <a:lnTo>
                    <a:pt x="1277" y="1312"/>
                  </a:lnTo>
                  <a:lnTo>
                    <a:pt x="1291" y="1308"/>
                  </a:lnTo>
                  <a:lnTo>
                    <a:pt x="1307" y="1300"/>
                  </a:lnTo>
                  <a:lnTo>
                    <a:pt x="1307" y="1300"/>
                  </a:lnTo>
                  <a:lnTo>
                    <a:pt x="1311" y="1298"/>
                  </a:lnTo>
                  <a:lnTo>
                    <a:pt x="1313" y="1294"/>
                  </a:lnTo>
                  <a:lnTo>
                    <a:pt x="1315" y="1284"/>
                  </a:lnTo>
                  <a:lnTo>
                    <a:pt x="1313" y="1268"/>
                  </a:lnTo>
                  <a:lnTo>
                    <a:pt x="1313" y="1268"/>
                  </a:lnTo>
                  <a:lnTo>
                    <a:pt x="1307" y="1244"/>
                  </a:lnTo>
                  <a:lnTo>
                    <a:pt x="1305" y="1220"/>
                  </a:lnTo>
                  <a:lnTo>
                    <a:pt x="1305" y="1210"/>
                  </a:lnTo>
                  <a:lnTo>
                    <a:pt x="1307" y="1198"/>
                  </a:lnTo>
                  <a:lnTo>
                    <a:pt x="1309" y="1188"/>
                  </a:lnTo>
                  <a:lnTo>
                    <a:pt x="1313" y="1178"/>
                  </a:lnTo>
                  <a:lnTo>
                    <a:pt x="1313" y="1178"/>
                  </a:lnTo>
                  <a:lnTo>
                    <a:pt x="1321" y="1168"/>
                  </a:lnTo>
                  <a:lnTo>
                    <a:pt x="1326" y="1161"/>
                  </a:lnTo>
                  <a:lnTo>
                    <a:pt x="1334" y="1153"/>
                  </a:lnTo>
                  <a:lnTo>
                    <a:pt x="1344" y="1147"/>
                  </a:lnTo>
                  <a:lnTo>
                    <a:pt x="1364" y="1137"/>
                  </a:lnTo>
                  <a:lnTo>
                    <a:pt x="1388" y="1129"/>
                  </a:lnTo>
                  <a:lnTo>
                    <a:pt x="1388" y="1129"/>
                  </a:lnTo>
                  <a:lnTo>
                    <a:pt x="1390" y="1127"/>
                  </a:lnTo>
                  <a:lnTo>
                    <a:pt x="1390" y="1127"/>
                  </a:lnTo>
                  <a:lnTo>
                    <a:pt x="1406" y="1103"/>
                  </a:lnTo>
                  <a:lnTo>
                    <a:pt x="1406" y="1103"/>
                  </a:lnTo>
                  <a:lnTo>
                    <a:pt x="1436" y="1057"/>
                  </a:lnTo>
                  <a:lnTo>
                    <a:pt x="1448" y="1033"/>
                  </a:lnTo>
                  <a:lnTo>
                    <a:pt x="1458" y="1011"/>
                  </a:lnTo>
                  <a:lnTo>
                    <a:pt x="1458" y="1011"/>
                  </a:lnTo>
                  <a:lnTo>
                    <a:pt x="1466" y="996"/>
                  </a:lnTo>
                  <a:lnTo>
                    <a:pt x="1466" y="996"/>
                  </a:lnTo>
                  <a:lnTo>
                    <a:pt x="1470" y="972"/>
                  </a:lnTo>
                  <a:lnTo>
                    <a:pt x="1470" y="972"/>
                  </a:lnTo>
                  <a:lnTo>
                    <a:pt x="1462" y="970"/>
                  </a:lnTo>
                  <a:lnTo>
                    <a:pt x="1448" y="970"/>
                  </a:lnTo>
                  <a:lnTo>
                    <a:pt x="1448" y="970"/>
                  </a:lnTo>
                  <a:lnTo>
                    <a:pt x="1424" y="970"/>
                  </a:lnTo>
                  <a:lnTo>
                    <a:pt x="1416" y="970"/>
                  </a:lnTo>
                  <a:lnTo>
                    <a:pt x="1416" y="970"/>
                  </a:lnTo>
                  <a:lnTo>
                    <a:pt x="1406" y="972"/>
                  </a:lnTo>
                  <a:lnTo>
                    <a:pt x="1406" y="972"/>
                  </a:lnTo>
                  <a:lnTo>
                    <a:pt x="1388" y="970"/>
                  </a:lnTo>
                  <a:lnTo>
                    <a:pt x="1370" y="966"/>
                  </a:lnTo>
                  <a:lnTo>
                    <a:pt x="1354" y="962"/>
                  </a:lnTo>
                  <a:lnTo>
                    <a:pt x="1338" y="954"/>
                  </a:lnTo>
                  <a:lnTo>
                    <a:pt x="1326" y="944"/>
                  </a:lnTo>
                  <a:lnTo>
                    <a:pt x="1313" y="932"/>
                  </a:lnTo>
                  <a:lnTo>
                    <a:pt x="1303" y="918"/>
                  </a:lnTo>
                  <a:lnTo>
                    <a:pt x="1293" y="902"/>
                  </a:lnTo>
                  <a:lnTo>
                    <a:pt x="1293" y="902"/>
                  </a:lnTo>
                  <a:lnTo>
                    <a:pt x="1283" y="894"/>
                  </a:lnTo>
                  <a:lnTo>
                    <a:pt x="1269" y="886"/>
                  </a:lnTo>
                  <a:lnTo>
                    <a:pt x="1269" y="886"/>
                  </a:lnTo>
                  <a:lnTo>
                    <a:pt x="1257" y="880"/>
                  </a:lnTo>
                  <a:lnTo>
                    <a:pt x="1257" y="880"/>
                  </a:lnTo>
                  <a:lnTo>
                    <a:pt x="1229" y="866"/>
                  </a:lnTo>
                  <a:lnTo>
                    <a:pt x="1229" y="866"/>
                  </a:lnTo>
                  <a:lnTo>
                    <a:pt x="1201" y="852"/>
                  </a:lnTo>
                  <a:lnTo>
                    <a:pt x="1201" y="852"/>
                  </a:lnTo>
                  <a:lnTo>
                    <a:pt x="1181" y="842"/>
                  </a:lnTo>
                  <a:lnTo>
                    <a:pt x="1173" y="838"/>
                  </a:lnTo>
                  <a:lnTo>
                    <a:pt x="1165" y="836"/>
                  </a:lnTo>
                  <a:lnTo>
                    <a:pt x="1165" y="836"/>
                  </a:lnTo>
                  <a:lnTo>
                    <a:pt x="1163" y="838"/>
                  </a:lnTo>
                  <a:lnTo>
                    <a:pt x="1159" y="840"/>
                  </a:lnTo>
                  <a:lnTo>
                    <a:pt x="1156" y="846"/>
                  </a:lnTo>
                  <a:lnTo>
                    <a:pt x="1156" y="846"/>
                  </a:lnTo>
                  <a:lnTo>
                    <a:pt x="1150" y="852"/>
                  </a:lnTo>
                  <a:lnTo>
                    <a:pt x="1144" y="856"/>
                  </a:lnTo>
                  <a:lnTo>
                    <a:pt x="1132" y="862"/>
                  </a:lnTo>
                  <a:lnTo>
                    <a:pt x="1118" y="866"/>
                  </a:lnTo>
                  <a:lnTo>
                    <a:pt x="1106" y="866"/>
                  </a:lnTo>
                  <a:lnTo>
                    <a:pt x="1106" y="866"/>
                  </a:lnTo>
                  <a:lnTo>
                    <a:pt x="1094" y="866"/>
                  </a:lnTo>
                  <a:lnTo>
                    <a:pt x="1084" y="864"/>
                  </a:lnTo>
                  <a:lnTo>
                    <a:pt x="1072" y="860"/>
                  </a:lnTo>
                  <a:lnTo>
                    <a:pt x="1062" y="852"/>
                  </a:lnTo>
                  <a:lnTo>
                    <a:pt x="1062" y="852"/>
                  </a:lnTo>
                  <a:lnTo>
                    <a:pt x="1050" y="844"/>
                  </a:lnTo>
                  <a:lnTo>
                    <a:pt x="1040" y="838"/>
                  </a:lnTo>
                  <a:lnTo>
                    <a:pt x="1014" y="825"/>
                  </a:lnTo>
                  <a:lnTo>
                    <a:pt x="1014" y="825"/>
                  </a:lnTo>
                  <a:lnTo>
                    <a:pt x="989" y="811"/>
                  </a:lnTo>
                  <a:lnTo>
                    <a:pt x="961" y="795"/>
                  </a:lnTo>
                  <a:lnTo>
                    <a:pt x="947" y="783"/>
                  </a:lnTo>
                  <a:lnTo>
                    <a:pt x="935" y="771"/>
                  </a:lnTo>
                  <a:lnTo>
                    <a:pt x="923" y="757"/>
                  </a:lnTo>
                  <a:lnTo>
                    <a:pt x="913" y="741"/>
                  </a:lnTo>
                  <a:lnTo>
                    <a:pt x="913" y="741"/>
                  </a:lnTo>
                  <a:lnTo>
                    <a:pt x="891" y="739"/>
                  </a:lnTo>
                  <a:lnTo>
                    <a:pt x="891" y="739"/>
                  </a:lnTo>
                  <a:lnTo>
                    <a:pt x="889" y="739"/>
                  </a:lnTo>
                  <a:lnTo>
                    <a:pt x="889" y="739"/>
                  </a:lnTo>
                  <a:lnTo>
                    <a:pt x="879" y="743"/>
                  </a:lnTo>
                  <a:lnTo>
                    <a:pt x="869" y="745"/>
                  </a:lnTo>
                  <a:lnTo>
                    <a:pt x="869" y="745"/>
                  </a:lnTo>
                  <a:lnTo>
                    <a:pt x="861" y="747"/>
                  </a:lnTo>
                  <a:lnTo>
                    <a:pt x="861" y="747"/>
                  </a:lnTo>
                  <a:lnTo>
                    <a:pt x="855" y="747"/>
                  </a:lnTo>
                  <a:lnTo>
                    <a:pt x="855" y="747"/>
                  </a:lnTo>
                  <a:lnTo>
                    <a:pt x="843" y="743"/>
                  </a:lnTo>
                  <a:lnTo>
                    <a:pt x="833" y="737"/>
                  </a:lnTo>
                  <a:lnTo>
                    <a:pt x="826" y="727"/>
                  </a:lnTo>
                  <a:lnTo>
                    <a:pt x="822" y="717"/>
                  </a:lnTo>
                  <a:lnTo>
                    <a:pt x="818" y="705"/>
                  </a:lnTo>
                  <a:lnTo>
                    <a:pt x="818" y="703"/>
                  </a:lnTo>
                  <a:lnTo>
                    <a:pt x="818" y="703"/>
                  </a:lnTo>
                  <a:lnTo>
                    <a:pt x="794" y="703"/>
                  </a:lnTo>
                  <a:lnTo>
                    <a:pt x="794" y="703"/>
                  </a:lnTo>
                  <a:lnTo>
                    <a:pt x="778" y="703"/>
                  </a:lnTo>
                  <a:lnTo>
                    <a:pt x="778" y="703"/>
                  </a:lnTo>
                  <a:lnTo>
                    <a:pt x="762" y="701"/>
                  </a:lnTo>
                  <a:lnTo>
                    <a:pt x="744" y="693"/>
                  </a:lnTo>
                  <a:lnTo>
                    <a:pt x="734" y="687"/>
                  </a:lnTo>
                  <a:lnTo>
                    <a:pt x="724" y="681"/>
                  </a:lnTo>
                  <a:lnTo>
                    <a:pt x="718" y="673"/>
                  </a:lnTo>
                  <a:lnTo>
                    <a:pt x="712" y="662"/>
                  </a:lnTo>
                  <a:lnTo>
                    <a:pt x="712" y="662"/>
                  </a:lnTo>
                  <a:lnTo>
                    <a:pt x="708" y="650"/>
                  </a:lnTo>
                  <a:lnTo>
                    <a:pt x="708" y="638"/>
                  </a:lnTo>
                  <a:lnTo>
                    <a:pt x="712" y="626"/>
                  </a:lnTo>
                  <a:lnTo>
                    <a:pt x="716" y="614"/>
                  </a:lnTo>
                  <a:lnTo>
                    <a:pt x="726" y="598"/>
                  </a:lnTo>
                  <a:lnTo>
                    <a:pt x="734" y="588"/>
                  </a:lnTo>
                  <a:lnTo>
                    <a:pt x="734" y="588"/>
                  </a:lnTo>
                  <a:lnTo>
                    <a:pt x="750" y="568"/>
                  </a:lnTo>
                  <a:lnTo>
                    <a:pt x="760" y="554"/>
                  </a:lnTo>
                  <a:lnTo>
                    <a:pt x="764" y="546"/>
                  </a:lnTo>
                  <a:lnTo>
                    <a:pt x="764" y="544"/>
                  </a:lnTo>
                  <a:lnTo>
                    <a:pt x="764" y="544"/>
                  </a:lnTo>
                  <a:lnTo>
                    <a:pt x="762" y="540"/>
                  </a:lnTo>
                  <a:lnTo>
                    <a:pt x="758" y="534"/>
                  </a:lnTo>
                  <a:lnTo>
                    <a:pt x="746" y="522"/>
                  </a:lnTo>
                  <a:lnTo>
                    <a:pt x="728" y="506"/>
                  </a:lnTo>
                  <a:lnTo>
                    <a:pt x="728" y="506"/>
                  </a:lnTo>
                  <a:lnTo>
                    <a:pt x="716" y="497"/>
                  </a:lnTo>
                  <a:lnTo>
                    <a:pt x="704" y="487"/>
                  </a:lnTo>
                  <a:lnTo>
                    <a:pt x="694" y="473"/>
                  </a:lnTo>
                  <a:lnTo>
                    <a:pt x="686" y="461"/>
                  </a:lnTo>
                  <a:lnTo>
                    <a:pt x="680" y="445"/>
                  </a:lnTo>
                  <a:lnTo>
                    <a:pt x="674" y="431"/>
                  </a:lnTo>
                  <a:lnTo>
                    <a:pt x="670" y="415"/>
                  </a:lnTo>
                  <a:lnTo>
                    <a:pt x="666" y="397"/>
                  </a:lnTo>
                  <a:lnTo>
                    <a:pt x="666" y="397"/>
                  </a:lnTo>
                  <a:lnTo>
                    <a:pt x="664" y="381"/>
                  </a:lnTo>
                  <a:lnTo>
                    <a:pt x="666" y="365"/>
                  </a:lnTo>
                  <a:lnTo>
                    <a:pt x="666" y="349"/>
                  </a:lnTo>
                  <a:lnTo>
                    <a:pt x="670" y="334"/>
                  </a:lnTo>
                  <a:lnTo>
                    <a:pt x="674" y="320"/>
                  </a:lnTo>
                  <a:lnTo>
                    <a:pt x="680" y="306"/>
                  </a:lnTo>
                  <a:lnTo>
                    <a:pt x="688" y="292"/>
                  </a:lnTo>
                  <a:lnTo>
                    <a:pt x="698" y="280"/>
                  </a:lnTo>
                  <a:lnTo>
                    <a:pt x="698" y="280"/>
                  </a:lnTo>
                  <a:lnTo>
                    <a:pt x="714" y="258"/>
                  </a:lnTo>
                  <a:lnTo>
                    <a:pt x="728" y="242"/>
                  </a:lnTo>
                  <a:lnTo>
                    <a:pt x="728" y="242"/>
                  </a:lnTo>
                  <a:lnTo>
                    <a:pt x="716" y="226"/>
                  </a:lnTo>
                  <a:lnTo>
                    <a:pt x="698" y="206"/>
                  </a:lnTo>
                  <a:lnTo>
                    <a:pt x="696" y="206"/>
                  </a:lnTo>
                  <a:lnTo>
                    <a:pt x="696" y="206"/>
                  </a:lnTo>
                  <a:lnTo>
                    <a:pt x="684" y="190"/>
                  </a:lnTo>
                  <a:lnTo>
                    <a:pt x="680" y="180"/>
                  </a:lnTo>
                  <a:lnTo>
                    <a:pt x="676" y="169"/>
                  </a:lnTo>
                  <a:lnTo>
                    <a:pt x="674" y="159"/>
                  </a:lnTo>
                  <a:lnTo>
                    <a:pt x="672" y="147"/>
                  </a:lnTo>
                  <a:lnTo>
                    <a:pt x="674" y="135"/>
                  </a:lnTo>
                  <a:lnTo>
                    <a:pt x="678" y="125"/>
                  </a:lnTo>
                  <a:lnTo>
                    <a:pt x="678" y="125"/>
                  </a:lnTo>
                  <a:lnTo>
                    <a:pt x="698" y="89"/>
                  </a:lnTo>
                  <a:lnTo>
                    <a:pt x="698" y="89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655" y="89"/>
                  </a:lnTo>
                  <a:lnTo>
                    <a:pt x="635" y="87"/>
                  </a:lnTo>
                  <a:lnTo>
                    <a:pt x="635" y="87"/>
                  </a:lnTo>
                  <a:lnTo>
                    <a:pt x="615" y="83"/>
                  </a:lnTo>
                  <a:lnTo>
                    <a:pt x="597" y="75"/>
                  </a:lnTo>
                  <a:lnTo>
                    <a:pt x="579" y="67"/>
                  </a:lnTo>
                  <a:lnTo>
                    <a:pt x="563" y="57"/>
                  </a:lnTo>
                  <a:lnTo>
                    <a:pt x="531" y="33"/>
                  </a:lnTo>
                  <a:lnTo>
                    <a:pt x="501" y="7"/>
                  </a:lnTo>
                  <a:lnTo>
                    <a:pt x="501" y="7"/>
                  </a:lnTo>
                  <a:lnTo>
                    <a:pt x="492" y="0"/>
                  </a:lnTo>
                  <a:lnTo>
                    <a:pt x="490" y="5"/>
                  </a:lnTo>
                  <a:lnTo>
                    <a:pt x="490" y="5"/>
                  </a:lnTo>
                  <a:lnTo>
                    <a:pt x="484" y="29"/>
                  </a:lnTo>
                  <a:lnTo>
                    <a:pt x="474" y="49"/>
                  </a:lnTo>
                  <a:lnTo>
                    <a:pt x="464" y="67"/>
                  </a:lnTo>
                  <a:lnTo>
                    <a:pt x="450" y="81"/>
                  </a:lnTo>
                  <a:lnTo>
                    <a:pt x="436" y="95"/>
                  </a:lnTo>
                  <a:lnTo>
                    <a:pt x="418" y="105"/>
                  </a:lnTo>
                  <a:lnTo>
                    <a:pt x="398" y="113"/>
                  </a:lnTo>
                  <a:lnTo>
                    <a:pt x="376" y="119"/>
                  </a:lnTo>
                  <a:lnTo>
                    <a:pt x="384" y="125"/>
                  </a:lnTo>
                  <a:lnTo>
                    <a:pt x="430" y="165"/>
                  </a:lnTo>
                  <a:lnTo>
                    <a:pt x="430" y="165"/>
                  </a:lnTo>
                  <a:lnTo>
                    <a:pt x="436" y="170"/>
                  </a:lnTo>
                  <a:lnTo>
                    <a:pt x="440" y="178"/>
                  </a:lnTo>
                  <a:lnTo>
                    <a:pt x="444" y="188"/>
                  </a:lnTo>
                  <a:lnTo>
                    <a:pt x="444" y="196"/>
                  </a:lnTo>
                  <a:lnTo>
                    <a:pt x="444" y="196"/>
                  </a:lnTo>
                  <a:lnTo>
                    <a:pt x="442" y="206"/>
                  </a:lnTo>
                  <a:lnTo>
                    <a:pt x="440" y="214"/>
                  </a:lnTo>
                  <a:lnTo>
                    <a:pt x="434" y="222"/>
                  </a:lnTo>
                  <a:lnTo>
                    <a:pt x="428" y="228"/>
                  </a:lnTo>
                  <a:lnTo>
                    <a:pt x="428" y="228"/>
                  </a:lnTo>
                  <a:lnTo>
                    <a:pt x="396" y="252"/>
                  </a:lnTo>
                  <a:lnTo>
                    <a:pt x="396" y="252"/>
                  </a:lnTo>
                  <a:lnTo>
                    <a:pt x="323" y="310"/>
                  </a:lnTo>
                  <a:lnTo>
                    <a:pt x="323" y="310"/>
                  </a:lnTo>
                  <a:lnTo>
                    <a:pt x="309" y="322"/>
                  </a:lnTo>
                  <a:lnTo>
                    <a:pt x="297" y="337"/>
                  </a:lnTo>
                  <a:lnTo>
                    <a:pt x="297" y="337"/>
                  </a:lnTo>
                  <a:lnTo>
                    <a:pt x="281" y="357"/>
                  </a:lnTo>
                  <a:lnTo>
                    <a:pt x="263" y="375"/>
                  </a:lnTo>
                  <a:lnTo>
                    <a:pt x="245" y="389"/>
                  </a:lnTo>
                  <a:lnTo>
                    <a:pt x="225" y="401"/>
                  </a:lnTo>
                  <a:lnTo>
                    <a:pt x="203" y="413"/>
                  </a:lnTo>
                  <a:lnTo>
                    <a:pt x="183" y="419"/>
                  </a:lnTo>
                  <a:lnTo>
                    <a:pt x="162" y="425"/>
                  </a:lnTo>
                  <a:lnTo>
                    <a:pt x="140" y="425"/>
                  </a:lnTo>
                  <a:lnTo>
                    <a:pt x="140" y="425"/>
                  </a:lnTo>
                  <a:lnTo>
                    <a:pt x="122" y="425"/>
                  </a:lnTo>
                  <a:lnTo>
                    <a:pt x="122" y="425"/>
                  </a:lnTo>
                  <a:lnTo>
                    <a:pt x="116" y="465"/>
                  </a:lnTo>
                  <a:lnTo>
                    <a:pt x="112" y="485"/>
                  </a:lnTo>
                  <a:lnTo>
                    <a:pt x="106" y="504"/>
                  </a:lnTo>
                  <a:lnTo>
                    <a:pt x="96" y="524"/>
                  </a:lnTo>
                  <a:lnTo>
                    <a:pt x="86" y="542"/>
                  </a:lnTo>
                  <a:lnTo>
                    <a:pt x="70" y="562"/>
                  </a:lnTo>
                  <a:lnTo>
                    <a:pt x="54" y="580"/>
                  </a:lnTo>
                  <a:lnTo>
                    <a:pt x="54" y="580"/>
                  </a:lnTo>
                  <a:lnTo>
                    <a:pt x="42" y="592"/>
                  </a:lnTo>
                  <a:lnTo>
                    <a:pt x="32" y="608"/>
                  </a:lnTo>
                  <a:lnTo>
                    <a:pt x="14" y="648"/>
                  </a:lnTo>
                  <a:lnTo>
                    <a:pt x="14" y="648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2" y="681"/>
                  </a:lnTo>
                  <a:lnTo>
                    <a:pt x="2" y="685"/>
                  </a:lnTo>
                  <a:lnTo>
                    <a:pt x="2" y="685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16" y="759"/>
                  </a:lnTo>
                  <a:lnTo>
                    <a:pt x="20" y="769"/>
                  </a:lnTo>
                  <a:lnTo>
                    <a:pt x="20" y="769"/>
                  </a:lnTo>
                  <a:lnTo>
                    <a:pt x="22" y="775"/>
                  </a:lnTo>
                  <a:lnTo>
                    <a:pt x="22" y="781"/>
                  </a:lnTo>
                  <a:lnTo>
                    <a:pt x="22" y="797"/>
                  </a:lnTo>
                  <a:lnTo>
                    <a:pt x="22" y="797"/>
                  </a:lnTo>
                  <a:lnTo>
                    <a:pt x="28" y="825"/>
                  </a:lnTo>
                  <a:lnTo>
                    <a:pt x="28" y="825"/>
                  </a:lnTo>
                  <a:lnTo>
                    <a:pt x="28" y="834"/>
                  </a:lnTo>
                  <a:lnTo>
                    <a:pt x="28" y="840"/>
                  </a:lnTo>
                  <a:lnTo>
                    <a:pt x="28" y="840"/>
                  </a:lnTo>
                  <a:lnTo>
                    <a:pt x="38" y="862"/>
                  </a:lnTo>
                  <a:lnTo>
                    <a:pt x="46" y="884"/>
                  </a:lnTo>
                  <a:lnTo>
                    <a:pt x="48" y="906"/>
                  </a:lnTo>
                  <a:lnTo>
                    <a:pt x="50" y="928"/>
                  </a:lnTo>
                  <a:lnTo>
                    <a:pt x="50" y="948"/>
                  </a:lnTo>
                  <a:lnTo>
                    <a:pt x="48" y="970"/>
                  </a:lnTo>
                  <a:lnTo>
                    <a:pt x="40" y="1009"/>
                  </a:lnTo>
                  <a:lnTo>
                    <a:pt x="40" y="1009"/>
                  </a:lnTo>
                  <a:lnTo>
                    <a:pt x="38" y="1023"/>
                  </a:lnTo>
                  <a:lnTo>
                    <a:pt x="38" y="1023"/>
                  </a:lnTo>
                  <a:lnTo>
                    <a:pt x="36" y="1041"/>
                  </a:lnTo>
                  <a:lnTo>
                    <a:pt x="36" y="1055"/>
                  </a:lnTo>
                  <a:lnTo>
                    <a:pt x="40" y="1069"/>
                  </a:lnTo>
                  <a:lnTo>
                    <a:pt x="44" y="1079"/>
                  </a:lnTo>
                  <a:lnTo>
                    <a:pt x="48" y="1089"/>
                  </a:lnTo>
                  <a:lnTo>
                    <a:pt x="56" y="1097"/>
                  </a:lnTo>
                  <a:lnTo>
                    <a:pt x="70" y="1109"/>
                  </a:lnTo>
                  <a:lnTo>
                    <a:pt x="70" y="1109"/>
                  </a:lnTo>
                  <a:lnTo>
                    <a:pt x="84" y="1121"/>
                  </a:lnTo>
                  <a:lnTo>
                    <a:pt x="98" y="1133"/>
                  </a:lnTo>
                  <a:lnTo>
                    <a:pt x="110" y="1145"/>
                  </a:lnTo>
                  <a:lnTo>
                    <a:pt x="118" y="1159"/>
                  </a:lnTo>
                  <a:lnTo>
                    <a:pt x="118" y="1159"/>
                  </a:lnTo>
                  <a:lnTo>
                    <a:pt x="136" y="1184"/>
                  </a:lnTo>
                  <a:lnTo>
                    <a:pt x="144" y="1192"/>
                  </a:lnTo>
                  <a:lnTo>
                    <a:pt x="152" y="1200"/>
                  </a:lnTo>
                  <a:lnTo>
                    <a:pt x="160" y="1204"/>
                  </a:lnTo>
                  <a:lnTo>
                    <a:pt x="165" y="1206"/>
                  </a:lnTo>
                  <a:lnTo>
                    <a:pt x="181" y="1208"/>
                  </a:lnTo>
                  <a:lnTo>
                    <a:pt x="181" y="1208"/>
                  </a:lnTo>
                  <a:lnTo>
                    <a:pt x="195" y="1208"/>
                  </a:lnTo>
                  <a:lnTo>
                    <a:pt x="195" y="1208"/>
                  </a:lnTo>
                  <a:lnTo>
                    <a:pt x="203" y="1206"/>
                  </a:lnTo>
                  <a:lnTo>
                    <a:pt x="203" y="1206"/>
                  </a:lnTo>
                  <a:lnTo>
                    <a:pt x="211" y="1208"/>
                  </a:lnTo>
                  <a:lnTo>
                    <a:pt x="219" y="1210"/>
                  </a:lnTo>
                  <a:lnTo>
                    <a:pt x="233" y="1216"/>
                  </a:lnTo>
                  <a:lnTo>
                    <a:pt x="241" y="1224"/>
                  </a:lnTo>
                  <a:lnTo>
                    <a:pt x="247" y="1230"/>
                  </a:lnTo>
                  <a:lnTo>
                    <a:pt x="247" y="1230"/>
                  </a:lnTo>
                  <a:lnTo>
                    <a:pt x="255" y="1240"/>
                  </a:lnTo>
                  <a:lnTo>
                    <a:pt x="265" y="1256"/>
                  </a:lnTo>
                  <a:lnTo>
                    <a:pt x="265" y="1256"/>
                  </a:lnTo>
                  <a:lnTo>
                    <a:pt x="281" y="1284"/>
                  </a:lnTo>
                  <a:lnTo>
                    <a:pt x="281" y="1284"/>
                  </a:lnTo>
                  <a:lnTo>
                    <a:pt x="289" y="1288"/>
                  </a:lnTo>
                  <a:lnTo>
                    <a:pt x="297" y="1296"/>
                  </a:lnTo>
                  <a:lnTo>
                    <a:pt x="297" y="1296"/>
                  </a:lnTo>
                  <a:lnTo>
                    <a:pt x="327" y="1328"/>
                  </a:lnTo>
                  <a:lnTo>
                    <a:pt x="327" y="1328"/>
                  </a:lnTo>
                  <a:lnTo>
                    <a:pt x="362" y="1369"/>
                  </a:lnTo>
                  <a:lnTo>
                    <a:pt x="378" y="1391"/>
                  </a:lnTo>
                  <a:lnTo>
                    <a:pt x="392" y="1415"/>
                  </a:lnTo>
                  <a:lnTo>
                    <a:pt x="392" y="1415"/>
                  </a:lnTo>
                  <a:lnTo>
                    <a:pt x="406" y="1437"/>
                  </a:lnTo>
                  <a:lnTo>
                    <a:pt x="426" y="1457"/>
                  </a:lnTo>
                  <a:lnTo>
                    <a:pt x="448" y="1477"/>
                  </a:lnTo>
                  <a:lnTo>
                    <a:pt x="472" y="1491"/>
                  </a:lnTo>
                  <a:lnTo>
                    <a:pt x="499" y="1504"/>
                  </a:lnTo>
                  <a:lnTo>
                    <a:pt x="527" y="1514"/>
                  </a:lnTo>
                  <a:lnTo>
                    <a:pt x="557" y="1520"/>
                  </a:lnTo>
                  <a:lnTo>
                    <a:pt x="587" y="1522"/>
                  </a:lnTo>
                  <a:lnTo>
                    <a:pt x="587" y="1522"/>
                  </a:lnTo>
                  <a:lnTo>
                    <a:pt x="607" y="1520"/>
                  </a:lnTo>
                  <a:lnTo>
                    <a:pt x="627" y="1518"/>
                  </a:lnTo>
                  <a:lnTo>
                    <a:pt x="645" y="1512"/>
                  </a:lnTo>
                  <a:lnTo>
                    <a:pt x="661" y="1506"/>
                  </a:lnTo>
                  <a:lnTo>
                    <a:pt x="661" y="1506"/>
                  </a:lnTo>
                  <a:lnTo>
                    <a:pt x="694" y="1491"/>
                  </a:lnTo>
                  <a:lnTo>
                    <a:pt x="708" y="1487"/>
                  </a:lnTo>
                  <a:lnTo>
                    <a:pt x="722" y="1485"/>
                  </a:lnTo>
                  <a:lnTo>
                    <a:pt x="722" y="1485"/>
                  </a:lnTo>
                  <a:lnTo>
                    <a:pt x="734" y="1487"/>
                  </a:lnTo>
                  <a:lnTo>
                    <a:pt x="744" y="1489"/>
                  </a:lnTo>
                  <a:lnTo>
                    <a:pt x="754" y="1493"/>
                  </a:lnTo>
                  <a:lnTo>
                    <a:pt x="762" y="1498"/>
                  </a:lnTo>
                  <a:lnTo>
                    <a:pt x="778" y="1514"/>
                  </a:lnTo>
                  <a:lnTo>
                    <a:pt x="796" y="1534"/>
                  </a:lnTo>
                  <a:lnTo>
                    <a:pt x="796" y="1534"/>
                  </a:lnTo>
                  <a:lnTo>
                    <a:pt x="802" y="1544"/>
                  </a:lnTo>
                  <a:lnTo>
                    <a:pt x="804" y="1556"/>
                  </a:lnTo>
                  <a:lnTo>
                    <a:pt x="804" y="1568"/>
                  </a:lnTo>
                  <a:lnTo>
                    <a:pt x="800" y="1578"/>
                  </a:lnTo>
                  <a:lnTo>
                    <a:pt x="800" y="1578"/>
                  </a:lnTo>
                  <a:lnTo>
                    <a:pt x="790" y="1600"/>
                  </a:lnTo>
                  <a:lnTo>
                    <a:pt x="790" y="1600"/>
                  </a:lnTo>
                  <a:lnTo>
                    <a:pt x="810" y="1606"/>
                  </a:lnTo>
                  <a:lnTo>
                    <a:pt x="810" y="1606"/>
                  </a:lnTo>
                  <a:lnTo>
                    <a:pt x="833" y="1612"/>
                  </a:lnTo>
                  <a:lnTo>
                    <a:pt x="847" y="1618"/>
                  </a:lnTo>
                  <a:lnTo>
                    <a:pt x="861" y="1628"/>
                  </a:lnTo>
                  <a:lnTo>
                    <a:pt x="875" y="1640"/>
                  </a:lnTo>
                  <a:lnTo>
                    <a:pt x="881" y="1648"/>
                  </a:lnTo>
                  <a:lnTo>
                    <a:pt x="887" y="1658"/>
                  </a:lnTo>
                  <a:lnTo>
                    <a:pt x="891" y="1667"/>
                  </a:lnTo>
                  <a:lnTo>
                    <a:pt x="895" y="1679"/>
                  </a:lnTo>
                  <a:lnTo>
                    <a:pt x="897" y="1693"/>
                  </a:lnTo>
                  <a:lnTo>
                    <a:pt x="899" y="1707"/>
                  </a:lnTo>
                  <a:lnTo>
                    <a:pt x="899" y="1707"/>
                  </a:lnTo>
                  <a:lnTo>
                    <a:pt x="901" y="1735"/>
                  </a:lnTo>
                  <a:lnTo>
                    <a:pt x="905" y="1761"/>
                  </a:lnTo>
                  <a:lnTo>
                    <a:pt x="905" y="1761"/>
                  </a:lnTo>
                  <a:lnTo>
                    <a:pt x="909" y="1785"/>
                  </a:lnTo>
                  <a:lnTo>
                    <a:pt x="909" y="1785"/>
                  </a:lnTo>
                  <a:lnTo>
                    <a:pt x="909" y="1795"/>
                  </a:lnTo>
                  <a:lnTo>
                    <a:pt x="907" y="1805"/>
                  </a:lnTo>
                  <a:lnTo>
                    <a:pt x="907" y="1805"/>
                  </a:lnTo>
                  <a:lnTo>
                    <a:pt x="907" y="1811"/>
                  </a:lnTo>
                  <a:lnTo>
                    <a:pt x="907" y="1811"/>
                  </a:lnTo>
                  <a:lnTo>
                    <a:pt x="921" y="1823"/>
                  </a:lnTo>
                  <a:lnTo>
                    <a:pt x="931" y="1834"/>
                  </a:lnTo>
                  <a:lnTo>
                    <a:pt x="931" y="1834"/>
                  </a:lnTo>
                  <a:lnTo>
                    <a:pt x="939" y="1836"/>
                  </a:lnTo>
                  <a:lnTo>
                    <a:pt x="953" y="1836"/>
                  </a:lnTo>
                  <a:lnTo>
                    <a:pt x="953" y="1836"/>
                  </a:lnTo>
                  <a:lnTo>
                    <a:pt x="967" y="1836"/>
                  </a:lnTo>
                  <a:lnTo>
                    <a:pt x="979" y="1834"/>
                  </a:lnTo>
                  <a:lnTo>
                    <a:pt x="989" y="1832"/>
                  </a:lnTo>
                  <a:lnTo>
                    <a:pt x="996" y="1831"/>
                  </a:lnTo>
                  <a:lnTo>
                    <a:pt x="996" y="1831"/>
                  </a:lnTo>
                  <a:lnTo>
                    <a:pt x="1018" y="1819"/>
                  </a:lnTo>
                  <a:lnTo>
                    <a:pt x="1040" y="1813"/>
                  </a:lnTo>
                  <a:lnTo>
                    <a:pt x="1040" y="1813"/>
                  </a:lnTo>
                  <a:lnTo>
                    <a:pt x="1024" y="1787"/>
                  </a:lnTo>
                  <a:lnTo>
                    <a:pt x="1012" y="1763"/>
                  </a:lnTo>
                  <a:lnTo>
                    <a:pt x="1012" y="1763"/>
                  </a:lnTo>
                  <a:lnTo>
                    <a:pt x="1006" y="1747"/>
                  </a:lnTo>
                  <a:lnTo>
                    <a:pt x="1004" y="1733"/>
                  </a:lnTo>
                  <a:lnTo>
                    <a:pt x="1004" y="17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4" name="Freeform 7"/>
            <p:cNvSpPr>
              <a:spLocks/>
            </p:cNvSpPr>
            <p:nvPr/>
          </p:nvSpPr>
          <p:spPr bwMode="auto">
            <a:xfrm>
              <a:off x="5535613" y="3008313"/>
              <a:ext cx="1846263" cy="2328863"/>
            </a:xfrm>
            <a:custGeom>
              <a:avLst/>
              <a:gdLst>
                <a:gd name="T0" fmla="*/ 117 w 1163"/>
                <a:gd name="T1" fmla="*/ 1063 h 1467"/>
                <a:gd name="T2" fmla="*/ 169 w 1163"/>
                <a:gd name="T3" fmla="*/ 1091 h 1467"/>
                <a:gd name="T4" fmla="*/ 213 w 1163"/>
                <a:gd name="T5" fmla="*/ 1077 h 1467"/>
                <a:gd name="T6" fmla="*/ 231 w 1163"/>
                <a:gd name="T7" fmla="*/ 1077 h 1467"/>
                <a:gd name="T8" fmla="*/ 268 w 1163"/>
                <a:gd name="T9" fmla="*/ 1093 h 1467"/>
                <a:gd name="T10" fmla="*/ 284 w 1163"/>
                <a:gd name="T11" fmla="*/ 1121 h 1467"/>
                <a:gd name="T12" fmla="*/ 296 w 1163"/>
                <a:gd name="T13" fmla="*/ 1177 h 1467"/>
                <a:gd name="T14" fmla="*/ 320 w 1163"/>
                <a:gd name="T15" fmla="*/ 1204 h 1467"/>
                <a:gd name="T16" fmla="*/ 386 w 1163"/>
                <a:gd name="T17" fmla="*/ 1226 h 1467"/>
                <a:gd name="T18" fmla="*/ 445 w 1163"/>
                <a:gd name="T19" fmla="*/ 1262 h 1467"/>
                <a:gd name="T20" fmla="*/ 457 w 1163"/>
                <a:gd name="T21" fmla="*/ 1310 h 1467"/>
                <a:gd name="T22" fmla="*/ 437 w 1163"/>
                <a:gd name="T23" fmla="*/ 1342 h 1467"/>
                <a:gd name="T24" fmla="*/ 386 w 1163"/>
                <a:gd name="T25" fmla="*/ 1373 h 1467"/>
                <a:gd name="T26" fmla="*/ 372 w 1163"/>
                <a:gd name="T27" fmla="*/ 1411 h 1467"/>
                <a:gd name="T28" fmla="*/ 461 w 1163"/>
                <a:gd name="T29" fmla="*/ 1433 h 1467"/>
                <a:gd name="T30" fmla="*/ 612 w 1163"/>
                <a:gd name="T31" fmla="*/ 1455 h 1467"/>
                <a:gd name="T32" fmla="*/ 670 w 1163"/>
                <a:gd name="T33" fmla="*/ 1443 h 1467"/>
                <a:gd name="T34" fmla="*/ 710 w 1163"/>
                <a:gd name="T35" fmla="*/ 1407 h 1467"/>
                <a:gd name="T36" fmla="*/ 791 w 1163"/>
                <a:gd name="T37" fmla="*/ 1399 h 1467"/>
                <a:gd name="T38" fmla="*/ 869 w 1163"/>
                <a:gd name="T39" fmla="*/ 1433 h 1467"/>
                <a:gd name="T40" fmla="*/ 911 w 1163"/>
                <a:gd name="T41" fmla="*/ 1467 h 1467"/>
                <a:gd name="T42" fmla="*/ 944 w 1163"/>
                <a:gd name="T43" fmla="*/ 1441 h 1467"/>
                <a:gd name="T44" fmla="*/ 1074 w 1163"/>
                <a:gd name="T45" fmla="*/ 1338 h 1467"/>
                <a:gd name="T46" fmla="*/ 1129 w 1163"/>
                <a:gd name="T47" fmla="*/ 1296 h 1467"/>
                <a:gd name="T48" fmla="*/ 1161 w 1163"/>
                <a:gd name="T49" fmla="*/ 1222 h 1467"/>
                <a:gd name="T50" fmla="*/ 1129 w 1163"/>
                <a:gd name="T51" fmla="*/ 1113 h 1467"/>
                <a:gd name="T52" fmla="*/ 1105 w 1163"/>
                <a:gd name="T53" fmla="*/ 1065 h 1467"/>
                <a:gd name="T54" fmla="*/ 1127 w 1163"/>
                <a:gd name="T55" fmla="*/ 1027 h 1467"/>
                <a:gd name="T56" fmla="*/ 1129 w 1163"/>
                <a:gd name="T57" fmla="*/ 988 h 1467"/>
                <a:gd name="T58" fmla="*/ 1068 w 1163"/>
                <a:gd name="T59" fmla="*/ 898 h 1467"/>
                <a:gd name="T60" fmla="*/ 934 w 1163"/>
                <a:gd name="T61" fmla="*/ 681 h 1467"/>
                <a:gd name="T62" fmla="*/ 918 w 1163"/>
                <a:gd name="T63" fmla="*/ 606 h 1467"/>
                <a:gd name="T64" fmla="*/ 895 w 1163"/>
                <a:gd name="T65" fmla="*/ 513 h 1467"/>
                <a:gd name="T66" fmla="*/ 863 w 1163"/>
                <a:gd name="T67" fmla="*/ 483 h 1467"/>
                <a:gd name="T68" fmla="*/ 869 w 1163"/>
                <a:gd name="T69" fmla="*/ 389 h 1467"/>
                <a:gd name="T70" fmla="*/ 887 w 1163"/>
                <a:gd name="T71" fmla="*/ 292 h 1467"/>
                <a:gd name="T72" fmla="*/ 879 w 1163"/>
                <a:gd name="T73" fmla="*/ 155 h 1467"/>
                <a:gd name="T74" fmla="*/ 861 w 1163"/>
                <a:gd name="T75" fmla="*/ 85 h 1467"/>
                <a:gd name="T76" fmla="*/ 789 w 1163"/>
                <a:gd name="T77" fmla="*/ 47 h 1467"/>
                <a:gd name="T78" fmla="*/ 680 w 1163"/>
                <a:gd name="T79" fmla="*/ 2 h 1467"/>
                <a:gd name="T80" fmla="*/ 636 w 1163"/>
                <a:gd name="T81" fmla="*/ 10 h 1467"/>
                <a:gd name="T82" fmla="*/ 588 w 1163"/>
                <a:gd name="T83" fmla="*/ 69 h 1467"/>
                <a:gd name="T84" fmla="*/ 533 w 1163"/>
                <a:gd name="T85" fmla="*/ 129 h 1467"/>
                <a:gd name="T86" fmla="*/ 485 w 1163"/>
                <a:gd name="T87" fmla="*/ 129 h 1467"/>
                <a:gd name="T88" fmla="*/ 435 w 1163"/>
                <a:gd name="T89" fmla="*/ 117 h 1467"/>
                <a:gd name="T90" fmla="*/ 410 w 1163"/>
                <a:gd name="T91" fmla="*/ 155 h 1467"/>
                <a:gd name="T92" fmla="*/ 266 w 1163"/>
                <a:gd name="T93" fmla="*/ 182 h 1467"/>
                <a:gd name="T94" fmla="*/ 107 w 1163"/>
                <a:gd name="T95" fmla="*/ 322 h 1467"/>
                <a:gd name="T96" fmla="*/ 99 w 1163"/>
                <a:gd name="T97" fmla="*/ 359 h 1467"/>
                <a:gd name="T98" fmla="*/ 80 w 1163"/>
                <a:gd name="T99" fmla="*/ 457 h 1467"/>
                <a:gd name="T100" fmla="*/ 34 w 1163"/>
                <a:gd name="T101" fmla="*/ 489 h 1467"/>
                <a:gd name="T102" fmla="*/ 0 w 1163"/>
                <a:gd name="T103" fmla="*/ 509 h 1467"/>
                <a:gd name="T104" fmla="*/ 58 w 1163"/>
                <a:gd name="T105" fmla="*/ 578 h 1467"/>
                <a:gd name="T106" fmla="*/ 93 w 1163"/>
                <a:gd name="T107" fmla="*/ 721 h 1467"/>
                <a:gd name="T108" fmla="*/ 85 w 1163"/>
                <a:gd name="T109" fmla="*/ 785 h 1467"/>
                <a:gd name="T110" fmla="*/ 76 w 1163"/>
                <a:gd name="T111" fmla="*/ 938 h 1467"/>
                <a:gd name="T112" fmla="*/ 101 w 1163"/>
                <a:gd name="T113" fmla="*/ 1012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63" h="1467">
                  <a:moveTo>
                    <a:pt x="101" y="1012"/>
                  </a:moveTo>
                  <a:lnTo>
                    <a:pt x="101" y="1012"/>
                  </a:lnTo>
                  <a:lnTo>
                    <a:pt x="109" y="1037"/>
                  </a:lnTo>
                  <a:lnTo>
                    <a:pt x="117" y="1063"/>
                  </a:lnTo>
                  <a:lnTo>
                    <a:pt x="117" y="1063"/>
                  </a:lnTo>
                  <a:lnTo>
                    <a:pt x="123" y="1083"/>
                  </a:lnTo>
                  <a:lnTo>
                    <a:pt x="127" y="1103"/>
                  </a:lnTo>
                  <a:lnTo>
                    <a:pt x="127" y="1103"/>
                  </a:lnTo>
                  <a:lnTo>
                    <a:pt x="149" y="1097"/>
                  </a:lnTo>
                  <a:lnTo>
                    <a:pt x="169" y="1091"/>
                  </a:lnTo>
                  <a:lnTo>
                    <a:pt x="169" y="1091"/>
                  </a:lnTo>
                  <a:lnTo>
                    <a:pt x="189" y="1085"/>
                  </a:lnTo>
                  <a:lnTo>
                    <a:pt x="205" y="1079"/>
                  </a:lnTo>
                  <a:lnTo>
                    <a:pt x="205" y="1079"/>
                  </a:lnTo>
                  <a:lnTo>
                    <a:pt x="213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21" y="1077"/>
                  </a:lnTo>
                  <a:lnTo>
                    <a:pt x="231" y="1077"/>
                  </a:lnTo>
                  <a:lnTo>
                    <a:pt x="241" y="1081"/>
                  </a:lnTo>
                  <a:lnTo>
                    <a:pt x="252" y="1087"/>
                  </a:lnTo>
                  <a:lnTo>
                    <a:pt x="260" y="1093"/>
                  </a:lnTo>
                  <a:lnTo>
                    <a:pt x="260" y="1093"/>
                  </a:lnTo>
                  <a:lnTo>
                    <a:pt x="268" y="1093"/>
                  </a:lnTo>
                  <a:lnTo>
                    <a:pt x="268" y="1093"/>
                  </a:lnTo>
                  <a:lnTo>
                    <a:pt x="270" y="1101"/>
                  </a:lnTo>
                  <a:lnTo>
                    <a:pt x="270" y="1101"/>
                  </a:lnTo>
                  <a:lnTo>
                    <a:pt x="278" y="1111"/>
                  </a:lnTo>
                  <a:lnTo>
                    <a:pt x="284" y="1121"/>
                  </a:lnTo>
                  <a:lnTo>
                    <a:pt x="288" y="113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0" y="1141"/>
                  </a:lnTo>
                  <a:lnTo>
                    <a:pt x="296" y="1177"/>
                  </a:lnTo>
                  <a:lnTo>
                    <a:pt x="298" y="1190"/>
                  </a:lnTo>
                  <a:lnTo>
                    <a:pt x="302" y="1198"/>
                  </a:lnTo>
                  <a:lnTo>
                    <a:pt x="302" y="1198"/>
                  </a:lnTo>
                  <a:lnTo>
                    <a:pt x="308" y="1200"/>
                  </a:lnTo>
                  <a:lnTo>
                    <a:pt x="320" y="1204"/>
                  </a:lnTo>
                  <a:lnTo>
                    <a:pt x="350" y="1212"/>
                  </a:lnTo>
                  <a:lnTo>
                    <a:pt x="354" y="1214"/>
                  </a:lnTo>
                  <a:lnTo>
                    <a:pt x="354" y="1214"/>
                  </a:lnTo>
                  <a:lnTo>
                    <a:pt x="370" y="1218"/>
                  </a:lnTo>
                  <a:lnTo>
                    <a:pt x="386" y="1226"/>
                  </a:lnTo>
                  <a:lnTo>
                    <a:pt x="416" y="1242"/>
                  </a:lnTo>
                  <a:lnTo>
                    <a:pt x="416" y="1242"/>
                  </a:lnTo>
                  <a:lnTo>
                    <a:pt x="435" y="1254"/>
                  </a:lnTo>
                  <a:lnTo>
                    <a:pt x="435" y="1254"/>
                  </a:lnTo>
                  <a:lnTo>
                    <a:pt x="445" y="1262"/>
                  </a:lnTo>
                  <a:lnTo>
                    <a:pt x="451" y="1270"/>
                  </a:lnTo>
                  <a:lnTo>
                    <a:pt x="457" y="1282"/>
                  </a:lnTo>
                  <a:lnTo>
                    <a:pt x="457" y="1294"/>
                  </a:lnTo>
                  <a:lnTo>
                    <a:pt x="457" y="1310"/>
                  </a:lnTo>
                  <a:lnTo>
                    <a:pt x="457" y="1310"/>
                  </a:lnTo>
                  <a:lnTo>
                    <a:pt x="455" y="1320"/>
                  </a:lnTo>
                  <a:lnTo>
                    <a:pt x="451" y="1328"/>
                  </a:lnTo>
                  <a:lnTo>
                    <a:pt x="445" y="1336"/>
                  </a:lnTo>
                  <a:lnTo>
                    <a:pt x="437" y="1342"/>
                  </a:lnTo>
                  <a:lnTo>
                    <a:pt x="437" y="1342"/>
                  </a:lnTo>
                  <a:lnTo>
                    <a:pt x="416" y="1355"/>
                  </a:lnTo>
                  <a:lnTo>
                    <a:pt x="416" y="1355"/>
                  </a:lnTo>
                  <a:lnTo>
                    <a:pt x="398" y="1365"/>
                  </a:lnTo>
                  <a:lnTo>
                    <a:pt x="392" y="1369"/>
                  </a:lnTo>
                  <a:lnTo>
                    <a:pt x="386" y="1373"/>
                  </a:lnTo>
                  <a:lnTo>
                    <a:pt x="386" y="1373"/>
                  </a:lnTo>
                  <a:lnTo>
                    <a:pt x="382" y="1383"/>
                  </a:lnTo>
                  <a:lnTo>
                    <a:pt x="376" y="1391"/>
                  </a:lnTo>
                  <a:lnTo>
                    <a:pt x="374" y="1401"/>
                  </a:lnTo>
                  <a:lnTo>
                    <a:pt x="372" y="1411"/>
                  </a:lnTo>
                  <a:lnTo>
                    <a:pt x="372" y="1411"/>
                  </a:lnTo>
                  <a:lnTo>
                    <a:pt x="380" y="1417"/>
                  </a:lnTo>
                  <a:lnTo>
                    <a:pt x="386" y="1419"/>
                  </a:lnTo>
                  <a:lnTo>
                    <a:pt x="386" y="1419"/>
                  </a:lnTo>
                  <a:lnTo>
                    <a:pt x="461" y="1433"/>
                  </a:lnTo>
                  <a:lnTo>
                    <a:pt x="535" y="1445"/>
                  </a:lnTo>
                  <a:lnTo>
                    <a:pt x="535" y="1445"/>
                  </a:lnTo>
                  <a:lnTo>
                    <a:pt x="596" y="1453"/>
                  </a:lnTo>
                  <a:lnTo>
                    <a:pt x="596" y="1453"/>
                  </a:lnTo>
                  <a:lnTo>
                    <a:pt x="612" y="1455"/>
                  </a:lnTo>
                  <a:lnTo>
                    <a:pt x="630" y="1457"/>
                  </a:lnTo>
                  <a:lnTo>
                    <a:pt x="630" y="1457"/>
                  </a:lnTo>
                  <a:lnTo>
                    <a:pt x="644" y="1455"/>
                  </a:lnTo>
                  <a:lnTo>
                    <a:pt x="658" y="1451"/>
                  </a:lnTo>
                  <a:lnTo>
                    <a:pt x="670" y="1443"/>
                  </a:lnTo>
                  <a:lnTo>
                    <a:pt x="682" y="1429"/>
                  </a:lnTo>
                  <a:lnTo>
                    <a:pt x="682" y="1429"/>
                  </a:lnTo>
                  <a:lnTo>
                    <a:pt x="690" y="1419"/>
                  </a:lnTo>
                  <a:lnTo>
                    <a:pt x="700" y="1413"/>
                  </a:lnTo>
                  <a:lnTo>
                    <a:pt x="710" y="1407"/>
                  </a:lnTo>
                  <a:lnTo>
                    <a:pt x="722" y="1403"/>
                  </a:lnTo>
                  <a:lnTo>
                    <a:pt x="744" y="1397"/>
                  </a:lnTo>
                  <a:lnTo>
                    <a:pt x="765" y="1397"/>
                  </a:lnTo>
                  <a:lnTo>
                    <a:pt x="765" y="1397"/>
                  </a:lnTo>
                  <a:lnTo>
                    <a:pt x="791" y="1399"/>
                  </a:lnTo>
                  <a:lnTo>
                    <a:pt x="813" y="1403"/>
                  </a:lnTo>
                  <a:lnTo>
                    <a:pt x="813" y="1403"/>
                  </a:lnTo>
                  <a:lnTo>
                    <a:pt x="833" y="1411"/>
                  </a:lnTo>
                  <a:lnTo>
                    <a:pt x="851" y="1421"/>
                  </a:lnTo>
                  <a:lnTo>
                    <a:pt x="869" y="1433"/>
                  </a:lnTo>
                  <a:lnTo>
                    <a:pt x="885" y="1445"/>
                  </a:lnTo>
                  <a:lnTo>
                    <a:pt x="885" y="1445"/>
                  </a:lnTo>
                  <a:lnTo>
                    <a:pt x="907" y="1463"/>
                  </a:lnTo>
                  <a:lnTo>
                    <a:pt x="907" y="1463"/>
                  </a:lnTo>
                  <a:lnTo>
                    <a:pt x="911" y="1467"/>
                  </a:lnTo>
                  <a:lnTo>
                    <a:pt x="911" y="1467"/>
                  </a:lnTo>
                  <a:lnTo>
                    <a:pt x="918" y="1463"/>
                  </a:lnTo>
                  <a:lnTo>
                    <a:pt x="926" y="1459"/>
                  </a:lnTo>
                  <a:lnTo>
                    <a:pt x="934" y="1451"/>
                  </a:lnTo>
                  <a:lnTo>
                    <a:pt x="944" y="1441"/>
                  </a:lnTo>
                  <a:lnTo>
                    <a:pt x="944" y="1441"/>
                  </a:lnTo>
                  <a:lnTo>
                    <a:pt x="958" y="1427"/>
                  </a:lnTo>
                  <a:lnTo>
                    <a:pt x="974" y="1413"/>
                  </a:lnTo>
                  <a:lnTo>
                    <a:pt x="1006" y="1387"/>
                  </a:lnTo>
                  <a:lnTo>
                    <a:pt x="1074" y="1338"/>
                  </a:lnTo>
                  <a:lnTo>
                    <a:pt x="1074" y="1338"/>
                  </a:lnTo>
                  <a:lnTo>
                    <a:pt x="1089" y="1326"/>
                  </a:lnTo>
                  <a:lnTo>
                    <a:pt x="1107" y="1314"/>
                  </a:lnTo>
                  <a:lnTo>
                    <a:pt x="1121" y="1302"/>
                  </a:lnTo>
                  <a:lnTo>
                    <a:pt x="1129" y="1296"/>
                  </a:lnTo>
                  <a:lnTo>
                    <a:pt x="1133" y="1288"/>
                  </a:lnTo>
                  <a:lnTo>
                    <a:pt x="1133" y="1288"/>
                  </a:lnTo>
                  <a:lnTo>
                    <a:pt x="1147" y="1266"/>
                  </a:lnTo>
                  <a:lnTo>
                    <a:pt x="1155" y="1244"/>
                  </a:lnTo>
                  <a:lnTo>
                    <a:pt x="1161" y="1222"/>
                  </a:lnTo>
                  <a:lnTo>
                    <a:pt x="1163" y="1200"/>
                  </a:lnTo>
                  <a:lnTo>
                    <a:pt x="1161" y="1179"/>
                  </a:lnTo>
                  <a:lnTo>
                    <a:pt x="1155" y="1157"/>
                  </a:lnTo>
                  <a:lnTo>
                    <a:pt x="1145" y="1135"/>
                  </a:lnTo>
                  <a:lnTo>
                    <a:pt x="1129" y="1113"/>
                  </a:lnTo>
                  <a:lnTo>
                    <a:pt x="1129" y="1113"/>
                  </a:lnTo>
                  <a:lnTo>
                    <a:pt x="1115" y="1095"/>
                  </a:lnTo>
                  <a:lnTo>
                    <a:pt x="1111" y="1085"/>
                  </a:lnTo>
                  <a:lnTo>
                    <a:pt x="1107" y="1075"/>
                  </a:lnTo>
                  <a:lnTo>
                    <a:pt x="1105" y="1065"/>
                  </a:lnTo>
                  <a:lnTo>
                    <a:pt x="1107" y="1055"/>
                  </a:lnTo>
                  <a:lnTo>
                    <a:pt x="1111" y="1045"/>
                  </a:lnTo>
                  <a:lnTo>
                    <a:pt x="1119" y="1035"/>
                  </a:lnTo>
                  <a:lnTo>
                    <a:pt x="1119" y="1035"/>
                  </a:lnTo>
                  <a:lnTo>
                    <a:pt x="1127" y="1027"/>
                  </a:lnTo>
                  <a:lnTo>
                    <a:pt x="1131" y="1019"/>
                  </a:lnTo>
                  <a:lnTo>
                    <a:pt x="1133" y="1012"/>
                  </a:lnTo>
                  <a:lnTo>
                    <a:pt x="1133" y="1002"/>
                  </a:lnTo>
                  <a:lnTo>
                    <a:pt x="1131" y="996"/>
                  </a:lnTo>
                  <a:lnTo>
                    <a:pt x="1129" y="988"/>
                  </a:lnTo>
                  <a:lnTo>
                    <a:pt x="1119" y="972"/>
                  </a:lnTo>
                  <a:lnTo>
                    <a:pt x="1119" y="972"/>
                  </a:lnTo>
                  <a:lnTo>
                    <a:pt x="1093" y="934"/>
                  </a:lnTo>
                  <a:lnTo>
                    <a:pt x="1068" y="898"/>
                  </a:lnTo>
                  <a:lnTo>
                    <a:pt x="1068" y="898"/>
                  </a:lnTo>
                  <a:lnTo>
                    <a:pt x="1008" y="807"/>
                  </a:lnTo>
                  <a:lnTo>
                    <a:pt x="950" y="713"/>
                  </a:lnTo>
                  <a:lnTo>
                    <a:pt x="950" y="713"/>
                  </a:lnTo>
                  <a:lnTo>
                    <a:pt x="942" y="697"/>
                  </a:lnTo>
                  <a:lnTo>
                    <a:pt x="934" y="681"/>
                  </a:lnTo>
                  <a:lnTo>
                    <a:pt x="928" y="666"/>
                  </a:lnTo>
                  <a:lnTo>
                    <a:pt x="924" y="650"/>
                  </a:lnTo>
                  <a:lnTo>
                    <a:pt x="924" y="650"/>
                  </a:lnTo>
                  <a:lnTo>
                    <a:pt x="920" y="628"/>
                  </a:lnTo>
                  <a:lnTo>
                    <a:pt x="918" y="606"/>
                  </a:lnTo>
                  <a:lnTo>
                    <a:pt x="916" y="584"/>
                  </a:lnTo>
                  <a:lnTo>
                    <a:pt x="913" y="562"/>
                  </a:lnTo>
                  <a:lnTo>
                    <a:pt x="909" y="542"/>
                  </a:lnTo>
                  <a:lnTo>
                    <a:pt x="901" y="522"/>
                  </a:lnTo>
                  <a:lnTo>
                    <a:pt x="895" y="513"/>
                  </a:lnTo>
                  <a:lnTo>
                    <a:pt x="887" y="505"/>
                  </a:lnTo>
                  <a:lnTo>
                    <a:pt x="879" y="497"/>
                  </a:lnTo>
                  <a:lnTo>
                    <a:pt x="869" y="489"/>
                  </a:lnTo>
                  <a:lnTo>
                    <a:pt x="869" y="489"/>
                  </a:lnTo>
                  <a:lnTo>
                    <a:pt x="863" y="483"/>
                  </a:lnTo>
                  <a:lnTo>
                    <a:pt x="861" y="475"/>
                  </a:lnTo>
                  <a:lnTo>
                    <a:pt x="859" y="465"/>
                  </a:lnTo>
                  <a:lnTo>
                    <a:pt x="859" y="457"/>
                  </a:lnTo>
                  <a:lnTo>
                    <a:pt x="859" y="457"/>
                  </a:lnTo>
                  <a:lnTo>
                    <a:pt x="869" y="389"/>
                  </a:lnTo>
                  <a:lnTo>
                    <a:pt x="879" y="324"/>
                  </a:lnTo>
                  <a:lnTo>
                    <a:pt x="879" y="324"/>
                  </a:lnTo>
                  <a:lnTo>
                    <a:pt x="883" y="308"/>
                  </a:lnTo>
                  <a:lnTo>
                    <a:pt x="885" y="300"/>
                  </a:lnTo>
                  <a:lnTo>
                    <a:pt x="887" y="292"/>
                  </a:lnTo>
                  <a:lnTo>
                    <a:pt x="887" y="292"/>
                  </a:lnTo>
                  <a:lnTo>
                    <a:pt x="881" y="222"/>
                  </a:lnTo>
                  <a:lnTo>
                    <a:pt x="879" y="188"/>
                  </a:lnTo>
                  <a:lnTo>
                    <a:pt x="879" y="155"/>
                  </a:lnTo>
                  <a:lnTo>
                    <a:pt x="879" y="155"/>
                  </a:lnTo>
                  <a:lnTo>
                    <a:pt x="879" y="127"/>
                  </a:lnTo>
                  <a:lnTo>
                    <a:pt x="877" y="115"/>
                  </a:lnTo>
                  <a:lnTo>
                    <a:pt x="875" y="105"/>
                  </a:lnTo>
                  <a:lnTo>
                    <a:pt x="869" y="93"/>
                  </a:lnTo>
                  <a:lnTo>
                    <a:pt x="861" y="85"/>
                  </a:lnTo>
                  <a:lnTo>
                    <a:pt x="851" y="77"/>
                  </a:lnTo>
                  <a:lnTo>
                    <a:pt x="837" y="69"/>
                  </a:lnTo>
                  <a:lnTo>
                    <a:pt x="837" y="69"/>
                  </a:lnTo>
                  <a:lnTo>
                    <a:pt x="813" y="59"/>
                  </a:lnTo>
                  <a:lnTo>
                    <a:pt x="789" y="47"/>
                  </a:lnTo>
                  <a:lnTo>
                    <a:pt x="740" y="23"/>
                  </a:lnTo>
                  <a:lnTo>
                    <a:pt x="740" y="23"/>
                  </a:lnTo>
                  <a:lnTo>
                    <a:pt x="716" y="14"/>
                  </a:lnTo>
                  <a:lnTo>
                    <a:pt x="696" y="6"/>
                  </a:lnTo>
                  <a:lnTo>
                    <a:pt x="680" y="2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56" y="2"/>
                  </a:lnTo>
                  <a:lnTo>
                    <a:pt x="646" y="4"/>
                  </a:lnTo>
                  <a:lnTo>
                    <a:pt x="636" y="10"/>
                  </a:lnTo>
                  <a:lnTo>
                    <a:pt x="628" y="16"/>
                  </a:lnTo>
                  <a:lnTo>
                    <a:pt x="620" y="25"/>
                  </a:lnTo>
                  <a:lnTo>
                    <a:pt x="610" y="37"/>
                  </a:lnTo>
                  <a:lnTo>
                    <a:pt x="588" y="69"/>
                  </a:lnTo>
                  <a:lnTo>
                    <a:pt x="588" y="69"/>
                  </a:lnTo>
                  <a:lnTo>
                    <a:pt x="569" y="97"/>
                  </a:lnTo>
                  <a:lnTo>
                    <a:pt x="561" y="109"/>
                  </a:lnTo>
                  <a:lnTo>
                    <a:pt x="551" y="117"/>
                  </a:lnTo>
                  <a:lnTo>
                    <a:pt x="543" y="125"/>
                  </a:lnTo>
                  <a:lnTo>
                    <a:pt x="533" y="129"/>
                  </a:lnTo>
                  <a:lnTo>
                    <a:pt x="523" y="133"/>
                  </a:lnTo>
                  <a:lnTo>
                    <a:pt x="513" y="133"/>
                  </a:lnTo>
                  <a:lnTo>
                    <a:pt x="513" y="133"/>
                  </a:lnTo>
                  <a:lnTo>
                    <a:pt x="501" y="133"/>
                  </a:lnTo>
                  <a:lnTo>
                    <a:pt x="485" y="129"/>
                  </a:lnTo>
                  <a:lnTo>
                    <a:pt x="449" y="117"/>
                  </a:lnTo>
                  <a:lnTo>
                    <a:pt x="449" y="117"/>
                  </a:lnTo>
                  <a:lnTo>
                    <a:pt x="445" y="117"/>
                  </a:lnTo>
                  <a:lnTo>
                    <a:pt x="445" y="117"/>
                  </a:lnTo>
                  <a:lnTo>
                    <a:pt x="435" y="117"/>
                  </a:lnTo>
                  <a:lnTo>
                    <a:pt x="435" y="117"/>
                  </a:lnTo>
                  <a:lnTo>
                    <a:pt x="423" y="141"/>
                  </a:lnTo>
                  <a:lnTo>
                    <a:pt x="417" y="151"/>
                  </a:lnTo>
                  <a:lnTo>
                    <a:pt x="414" y="153"/>
                  </a:lnTo>
                  <a:lnTo>
                    <a:pt x="410" y="155"/>
                  </a:lnTo>
                  <a:lnTo>
                    <a:pt x="410" y="155"/>
                  </a:lnTo>
                  <a:lnTo>
                    <a:pt x="374" y="163"/>
                  </a:lnTo>
                  <a:lnTo>
                    <a:pt x="338" y="171"/>
                  </a:lnTo>
                  <a:lnTo>
                    <a:pt x="266" y="182"/>
                  </a:lnTo>
                  <a:lnTo>
                    <a:pt x="266" y="182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23" y="226"/>
                  </a:lnTo>
                  <a:lnTo>
                    <a:pt x="123" y="226"/>
                  </a:lnTo>
                  <a:lnTo>
                    <a:pt x="107" y="322"/>
                  </a:lnTo>
                  <a:lnTo>
                    <a:pt x="107" y="322"/>
                  </a:lnTo>
                  <a:lnTo>
                    <a:pt x="101" y="342"/>
                  </a:lnTo>
                  <a:lnTo>
                    <a:pt x="99" y="349"/>
                  </a:lnTo>
                  <a:lnTo>
                    <a:pt x="99" y="359"/>
                  </a:lnTo>
                  <a:lnTo>
                    <a:pt x="99" y="359"/>
                  </a:lnTo>
                  <a:lnTo>
                    <a:pt x="101" y="385"/>
                  </a:lnTo>
                  <a:lnTo>
                    <a:pt x="99" y="409"/>
                  </a:lnTo>
                  <a:lnTo>
                    <a:pt x="93" y="429"/>
                  </a:lnTo>
                  <a:lnTo>
                    <a:pt x="85" y="449"/>
                  </a:lnTo>
                  <a:lnTo>
                    <a:pt x="80" y="457"/>
                  </a:lnTo>
                  <a:lnTo>
                    <a:pt x="72" y="465"/>
                  </a:lnTo>
                  <a:lnTo>
                    <a:pt x="66" y="471"/>
                  </a:lnTo>
                  <a:lnTo>
                    <a:pt x="56" y="477"/>
                  </a:lnTo>
                  <a:lnTo>
                    <a:pt x="46" y="483"/>
                  </a:lnTo>
                  <a:lnTo>
                    <a:pt x="34" y="489"/>
                  </a:lnTo>
                  <a:lnTo>
                    <a:pt x="8" y="495"/>
                  </a:lnTo>
                  <a:lnTo>
                    <a:pt x="8" y="495"/>
                  </a:lnTo>
                  <a:lnTo>
                    <a:pt x="6" y="499"/>
                  </a:lnTo>
                  <a:lnTo>
                    <a:pt x="0" y="509"/>
                  </a:lnTo>
                  <a:lnTo>
                    <a:pt x="0" y="509"/>
                  </a:lnTo>
                  <a:lnTo>
                    <a:pt x="14" y="518"/>
                  </a:lnTo>
                  <a:lnTo>
                    <a:pt x="24" y="528"/>
                  </a:lnTo>
                  <a:lnTo>
                    <a:pt x="34" y="540"/>
                  </a:lnTo>
                  <a:lnTo>
                    <a:pt x="44" y="552"/>
                  </a:lnTo>
                  <a:lnTo>
                    <a:pt x="58" y="578"/>
                  </a:lnTo>
                  <a:lnTo>
                    <a:pt x="68" y="604"/>
                  </a:lnTo>
                  <a:lnTo>
                    <a:pt x="76" y="634"/>
                  </a:lnTo>
                  <a:lnTo>
                    <a:pt x="82" y="662"/>
                  </a:lnTo>
                  <a:lnTo>
                    <a:pt x="93" y="721"/>
                  </a:lnTo>
                  <a:lnTo>
                    <a:pt x="93" y="721"/>
                  </a:lnTo>
                  <a:lnTo>
                    <a:pt x="95" y="743"/>
                  </a:lnTo>
                  <a:lnTo>
                    <a:pt x="93" y="753"/>
                  </a:lnTo>
                  <a:lnTo>
                    <a:pt x="91" y="763"/>
                  </a:lnTo>
                  <a:lnTo>
                    <a:pt x="91" y="763"/>
                  </a:lnTo>
                  <a:lnTo>
                    <a:pt x="85" y="785"/>
                  </a:lnTo>
                  <a:lnTo>
                    <a:pt x="82" y="807"/>
                  </a:lnTo>
                  <a:lnTo>
                    <a:pt x="74" y="850"/>
                  </a:lnTo>
                  <a:lnTo>
                    <a:pt x="72" y="894"/>
                  </a:lnTo>
                  <a:lnTo>
                    <a:pt x="76" y="938"/>
                  </a:lnTo>
                  <a:lnTo>
                    <a:pt x="76" y="938"/>
                  </a:lnTo>
                  <a:lnTo>
                    <a:pt x="84" y="954"/>
                  </a:lnTo>
                  <a:lnTo>
                    <a:pt x="89" y="974"/>
                  </a:lnTo>
                  <a:lnTo>
                    <a:pt x="89" y="974"/>
                  </a:lnTo>
                  <a:lnTo>
                    <a:pt x="101" y="1012"/>
                  </a:lnTo>
                  <a:lnTo>
                    <a:pt x="101" y="10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5" name="Freeform 8"/>
            <p:cNvSpPr>
              <a:spLocks/>
            </p:cNvSpPr>
            <p:nvPr/>
          </p:nvSpPr>
          <p:spPr bwMode="auto">
            <a:xfrm>
              <a:off x="3619500" y="460375"/>
              <a:ext cx="2509838" cy="1517650"/>
            </a:xfrm>
            <a:custGeom>
              <a:avLst/>
              <a:gdLst>
                <a:gd name="T0" fmla="*/ 70 w 1581"/>
                <a:gd name="T1" fmla="*/ 710 h 956"/>
                <a:gd name="T2" fmla="*/ 106 w 1581"/>
                <a:gd name="T3" fmla="*/ 744 h 956"/>
                <a:gd name="T4" fmla="*/ 175 w 1581"/>
                <a:gd name="T5" fmla="*/ 780 h 956"/>
                <a:gd name="T6" fmla="*/ 237 w 1581"/>
                <a:gd name="T7" fmla="*/ 811 h 956"/>
                <a:gd name="T8" fmla="*/ 279 w 1581"/>
                <a:gd name="T9" fmla="*/ 867 h 956"/>
                <a:gd name="T10" fmla="*/ 283 w 1581"/>
                <a:gd name="T11" fmla="*/ 905 h 956"/>
                <a:gd name="T12" fmla="*/ 298 w 1581"/>
                <a:gd name="T13" fmla="*/ 923 h 956"/>
                <a:gd name="T14" fmla="*/ 340 w 1581"/>
                <a:gd name="T15" fmla="*/ 939 h 956"/>
                <a:gd name="T16" fmla="*/ 499 w 1581"/>
                <a:gd name="T17" fmla="*/ 956 h 956"/>
                <a:gd name="T18" fmla="*/ 527 w 1581"/>
                <a:gd name="T19" fmla="*/ 951 h 956"/>
                <a:gd name="T20" fmla="*/ 547 w 1581"/>
                <a:gd name="T21" fmla="*/ 923 h 956"/>
                <a:gd name="T22" fmla="*/ 571 w 1581"/>
                <a:gd name="T23" fmla="*/ 885 h 956"/>
                <a:gd name="T24" fmla="*/ 623 w 1581"/>
                <a:gd name="T25" fmla="*/ 865 h 956"/>
                <a:gd name="T26" fmla="*/ 640 w 1581"/>
                <a:gd name="T27" fmla="*/ 863 h 956"/>
                <a:gd name="T28" fmla="*/ 680 w 1581"/>
                <a:gd name="T29" fmla="*/ 861 h 956"/>
                <a:gd name="T30" fmla="*/ 706 w 1581"/>
                <a:gd name="T31" fmla="*/ 833 h 956"/>
                <a:gd name="T32" fmla="*/ 788 w 1581"/>
                <a:gd name="T33" fmla="*/ 797 h 956"/>
                <a:gd name="T34" fmla="*/ 953 w 1581"/>
                <a:gd name="T35" fmla="*/ 742 h 956"/>
                <a:gd name="T36" fmla="*/ 1112 w 1581"/>
                <a:gd name="T37" fmla="*/ 696 h 956"/>
                <a:gd name="T38" fmla="*/ 1141 w 1581"/>
                <a:gd name="T39" fmla="*/ 670 h 956"/>
                <a:gd name="T40" fmla="*/ 1279 w 1581"/>
                <a:gd name="T41" fmla="*/ 632 h 956"/>
                <a:gd name="T42" fmla="*/ 1332 w 1581"/>
                <a:gd name="T43" fmla="*/ 619 h 956"/>
                <a:gd name="T44" fmla="*/ 1473 w 1581"/>
                <a:gd name="T45" fmla="*/ 487 h 956"/>
                <a:gd name="T46" fmla="*/ 1575 w 1581"/>
                <a:gd name="T47" fmla="*/ 382 h 956"/>
                <a:gd name="T48" fmla="*/ 1581 w 1581"/>
                <a:gd name="T49" fmla="*/ 340 h 956"/>
                <a:gd name="T50" fmla="*/ 1549 w 1581"/>
                <a:gd name="T51" fmla="*/ 306 h 956"/>
                <a:gd name="T52" fmla="*/ 1525 w 1581"/>
                <a:gd name="T53" fmla="*/ 245 h 956"/>
                <a:gd name="T54" fmla="*/ 1509 w 1581"/>
                <a:gd name="T55" fmla="*/ 207 h 956"/>
                <a:gd name="T56" fmla="*/ 1473 w 1581"/>
                <a:gd name="T57" fmla="*/ 141 h 956"/>
                <a:gd name="T58" fmla="*/ 1479 w 1581"/>
                <a:gd name="T59" fmla="*/ 94 h 956"/>
                <a:gd name="T60" fmla="*/ 1549 w 1581"/>
                <a:gd name="T61" fmla="*/ 20 h 956"/>
                <a:gd name="T62" fmla="*/ 1364 w 1581"/>
                <a:gd name="T63" fmla="*/ 38 h 956"/>
                <a:gd name="T64" fmla="*/ 799 w 1581"/>
                <a:gd name="T65" fmla="*/ 56 h 956"/>
                <a:gd name="T66" fmla="*/ 766 w 1581"/>
                <a:gd name="T67" fmla="*/ 56 h 956"/>
                <a:gd name="T68" fmla="*/ 567 w 1581"/>
                <a:gd name="T69" fmla="*/ 32 h 956"/>
                <a:gd name="T70" fmla="*/ 277 w 1581"/>
                <a:gd name="T71" fmla="*/ 0 h 956"/>
                <a:gd name="T72" fmla="*/ 253 w 1581"/>
                <a:gd name="T73" fmla="*/ 4 h 956"/>
                <a:gd name="T74" fmla="*/ 229 w 1581"/>
                <a:gd name="T75" fmla="*/ 30 h 956"/>
                <a:gd name="T76" fmla="*/ 177 w 1581"/>
                <a:gd name="T77" fmla="*/ 66 h 956"/>
                <a:gd name="T78" fmla="*/ 110 w 1581"/>
                <a:gd name="T79" fmla="*/ 80 h 956"/>
                <a:gd name="T80" fmla="*/ 108 w 1581"/>
                <a:gd name="T81" fmla="*/ 125 h 956"/>
                <a:gd name="T82" fmla="*/ 90 w 1581"/>
                <a:gd name="T83" fmla="*/ 171 h 956"/>
                <a:gd name="T84" fmla="*/ 78 w 1581"/>
                <a:gd name="T85" fmla="*/ 217 h 956"/>
                <a:gd name="T86" fmla="*/ 114 w 1581"/>
                <a:gd name="T87" fmla="*/ 281 h 956"/>
                <a:gd name="T88" fmla="*/ 159 w 1581"/>
                <a:gd name="T89" fmla="*/ 316 h 956"/>
                <a:gd name="T90" fmla="*/ 193 w 1581"/>
                <a:gd name="T91" fmla="*/ 320 h 956"/>
                <a:gd name="T92" fmla="*/ 207 w 1581"/>
                <a:gd name="T93" fmla="*/ 322 h 956"/>
                <a:gd name="T94" fmla="*/ 241 w 1581"/>
                <a:gd name="T95" fmla="*/ 366 h 956"/>
                <a:gd name="T96" fmla="*/ 247 w 1581"/>
                <a:gd name="T97" fmla="*/ 386 h 956"/>
                <a:gd name="T98" fmla="*/ 237 w 1581"/>
                <a:gd name="T99" fmla="*/ 414 h 956"/>
                <a:gd name="T100" fmla="*/ 209 w 1581"/>
                <a:gd name="T101" fmla="*/ 434 h 956"/>
                <a:gd name="T102" fmla="*/ 165 w 1581"/>
                <a:gd name="T103" fmla="*/ 456 h 956"/>
                <a:gd name="T104" fmla="*/ 102 w 1581"/>
                <a:gd name="T105" fmla="*/ 499 h 956"/>
                <a:gd name="T106" fmla="*/ 34 w 1581"/>
                <a:gd name="T107" fmla="*/ 569 h 956"/>
                <a:gd name="T108" fmla="*/ 4 w 1581"/>
                <a:gd name="T109" fmla="*/ 601 h 956"/>
                <a:gd name="T110" fmla="*/ 18 w 1581"/>
                <a:gd name="T111" fmla="*/ 617 h 956"/>
                <a:gd name="T112" fmla="*/ 46 w 1581"/>
                <a:gd name="T113" fmla="*/ 632 h 956"/>
                <a:gd name="T114" fmla="*/ 66 w 1581"/>
                <a:gd name="T115" fmla="*/ 676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81" h="956">
                  <a:moveTo>
                    <a:pt x="68" y="688"/>
                  </a:moveTo>
                  <a:lnTo>
                    <a:pt x="68" y="688"/>
                  </a:lnTo>
                  <a:lnTo>
                    <a:pt x="68" y="702"/>
                  </a:lnTo>
                  <a:lnTo>
                    <a:pt x="70" y="710"/>
                  </a:lnTo>
                  <a:lnTo>
                    <a:pt x="74" y="716"/>
                  </a:lnTo>
                  <a:lnTo>
                    <a:pt x="78" y="722"/>
                  </a:lnTo>
                  <a:lnTo>
                    <a:pt x="86" y="730"/>
                  </a:lnTo>
                  <a:lnTo>
                    <a:pt x="106" y="744"/>
                  </a:lnTo>
                  <a:lnTo>
                    <a:pt x="106" y="744"/>
                  </a:lnTo>
                  <a:lnTo>
                    <a:pt x="143" y="764"/>
                  </a:lnTo>
                  <a:lnTo>
                    <a:pt x="175" y="780"/>
                  </a:lnTo>
                  <a:lnTo>
                    <a:pt x="175" y="780"/>
                  </a:lnTo>
                  <a:lnTo>
                    <a:pt x="189" y="786"/>
                  </a:lnTo>
                  <a:lnTo>
                    <a:pt x="189" y="786"/>
                  </a:lnTo>
                  <a:lnTo>
                    <a:pt x="221" y="801"/>
                  </a:lnTo>
                  <a:lnTo>
                    <a:pt x="237" y="811"/>
                  </a:lnTo>
                  <a:lnTo>
                    <a:pt x="251" y="823"/>
                  </a:lnTo>
                  <a:lnTo>
                    <a:pt x="263" y="839"/>
                  </a:lnTo>
                  <a:lnTo>
                    <a:pt x="275" y="857"/>
                  </a:lnTo>
                  <a:lnTo>
                    <a:pt x="279" y="867"/>
                  </a:lnTo>
                  <a:lnTo>
                    <a:pt x="281" y="879"/>
                  </a:lnTo>
                  <a:lnTo>
                    <a:pt x="283" y="891"/>
                  </a:lnTo>
                  <a:lnTo>
                    <a:pt x="283" y="905"/>
                  </a:lnTo>
                  <a:lnTo>
                    <a:pt x="283" y="905"/>
                  </a:lnTo>
                  <a:lnTo>
                    <a:pt x="287" y="907"/>
                  </a:lnTo>
                  <a:lnTo>
                    <a:pt x="287" y="907"/>
                  </a:lnTo>
                  <a:lnTo>
                    <a:pt x="298" y="923"/>
                  </a:lnTo>
                  <a:lnTo>
                    <a:pt x="298" y="923"/>
                  </a:lnTo>
                  <a:lnTo>
                    <a:pt x="302" y="929"/>
                  </a:lnTo>
                  <a:lnTo>
                    <a:pt x="302" y="929"/>
                  </a:lnTo>
                  <a:lnTo>
                    <a:pt x="320" y="935"/>
                  </a:lnTo>
                  <a:lnTo>
                    <a:pt x="340" y="939"/>
                  </a:lnTo>
                  <a:lnTo>
                    <a:pt x="340" y="939"/>
                  </a:lnTo>
                  <a:lnTo>
                    <a:pt x="481" y="956"/>
                  </a:lnTo>
                  <a:lnTo>
                    <a:pt x="481" y="956"/>
                  </a:lnTo>
                  <a:lnTo>
                    <a:pt x="499" y="956"/>
                  </a:lnTo>
                  <a:lnTo>
                    <a:pt x="499" y="956"/>
                  </a:lnTo>
                  <a:lnTo>
                    <a:pt x="513" y="956"/>
                  </a:lnTo>
                  <a:lnTo>
                    <a:pt x="521" y="953"/>
                  </a:lnTo>
                  <a:lnTo>
                    <a:pt x="527" y="951"/>
                  </a:lnTo>
                  <a:lnTo>
                    <a:pt x="533" y="945"/>
                  </a:lnTo>
                  <a:lnTo>
                    <a:pt x="537" y="939"/>
                  </a:lnTo>
                  <a:lnTo>
                    <a:pt x="543" y="933"/>
                  </a:lnTo>
                  <a:lnTo>
                    <a:pt x="547" y="923"/>
                  </a:lnTo>
                  <a:lnTo>
                    <a:pt x="547" y="923"/>
                  </a:lnTo>
                  <a:lnTo>
                    <a:pt x="553" y="907"/>
                  </a:lnTo>
                  <a:lnTo>
                    <a:pt x="561" y="895"/>
                  </a:lnTo>
                  <a:lnTo>
                    <a:pt x="571" y="885"/>
                  </a:lnTo>
                  <a:lnTo>
                    <a:pt x="581" y="877"/>
                  </a:lnTo>
                  <a:lnTo>
                    <a:pt x="595" y="871"/>
                  </a:lnTo>
                  <a:lnTo>
                    <a:pt x="609" y="867"/>
                  </a:lnTo>
                  <a:lnTo>
                    <a:pt x="623" y="865"/>
                  </a:lnTo>
                  <a:lnTo>
                    <a:pt x="638" y="863"/>
                  </a:lnTo>
                  <a:lnTo>
                    <a:pt x="638" y="863"/>
                  </a:lnTo>
                  <a:lnTo>
                    <a:pt x="640" y="863"/>
                  </a:lnTo>
                  <a:lnTo>
                    <a:pt x="640" y="863"/>
                  </a:lnTo>
                  <a:lnTo>
                    <a:pt x="652" y="863"/>
                  </a:lnTo>
                  <a:lnTo>
                    <a:pt x="652" y="863"/>
                  </a:lnTo>
                  <a:lnTo>
                    <a:pt x="672" y="863"/>
                  </a:lnTo>
                  <a:lnTo>
                    <a:pt x="680" y="861"/>
                  </a:lnTo>
                  <a:lnTo>
                    <a:pt x="684" y="857"/>
                  </a:lnTo>
                  <a:lnTo>
                    <a:pt x="684" y="857"/>
                  </a:lnTo>
                  <a:lnTo>
                    <a:pt x="694" y="843"/>
                  </a:lnTo>
                  <a:lnTo>
                    <a:pt x="706" y="833"/>
                  </a:lnTo>
                  <a:lnTo>
                    <a:pt x="718" y="823"/>
                  </a:lnTo>
                  <a:lnTo>
                    <a:pt x="730" y="817"/>
                  </a:lnTo>
                  <a:lnTo>
                    <a:pt x="758" y="807"/>
                  </a:lnTo>
                  <a:lnTo>
                    <a:pt x="788" y="797"/>
                  </a:lnTo>
                  <a:lnTo>
                    <a:pt x="788" y="797"/>
                  </a:lnTo>
                  <a:lnTo>
                    <a:pt x="843" y="780"/>
                  </a:lnTo>
                  <a:lnTo>
                    <a:pt x="899" y="762"/>
                  </a:lnTo>
                  <a:lnTo>
                    <a:pt x="953" y="742"/>
                  </a:lnTo>
                  <a:lnTo>
                    <a:pt x="1008" y="724"/>
                  </a:lnTo>
                  <a:lnTo>
                    <a:pt x="1008" y="724"/>
                  </a:lnTo>
                  <a:lnTo>
                    <a:pt x="1060" y="708"/>
                  </a:lnTo>
                  <a:lnTo>
                    <a:pt x="1112" y="696"/>
                  </a:lnTo>
                  <a:lnTo>
                    <a:pt x="1112" y="696"/>
                  </a:lnTo>
                  <a:lnTo>
                    <a:pt x="1122" y="684"/>
                  </a:lnTo>
                  <a:lnTo>
                    <a:pt x="1131" y="676"/>
                  </a:lnTo>
                  <a:lnTo>
                    <a:pt x="1141" y="670"/>
                  </a:lnTo>
                  <a:lnTo>
                    <a:pt x="1153" y="664"/>
                  </a:lnTo>
                  <a:lnTo>
                    <a:pt x="1153" y="664"/>
                  </a:lnTo>
                  <a:lnTo>
                    <a:pt x="1215" y="648"/>
                  </a:lnTo>
                  <a:lnTo>
                    <a:pt x="1279" y="632"/>
                  </a:lnTo>
                  <a:lnTo>
                    <a:pt x="1279" y="632"/>
                  </a:lnTo>
                  <a:lnTo>
                    <a:pt x="1330" y="621"/>
                  </a:lnTo>
                  <a:lnTo>
                    <a:pt x="1330" y="621"/>
                  </a:lnTo>
                  <a:lnTo>
                    <a:pt x="1332" y="619"/>
                  </a:lnTo>
                  <a:lnTo>
                    <a:pt x="1332" y="619"/>
                  </a:lnTo>
                  <a:lnTo>
                    <a:pt x="1376" y="577"/>
                  </a:lnTo>
                  <a:lnTo>
                    <a:pt x="1376" y="577"/>
                  </a:lnTo>
                  <a:lnTo>
                    <a:pt x="1473" y="487"/>
                  </a:lnTo>
                  <a:lnTo>
                    <a:pt x="1569" y="394"/>
                  </a:lnTo>
                  <a:lnTo>
                    <a:pt x="1569" y="394"/>
                  </a:lnTo>
                  <a:lnTo>
                    <a:pt x="1571" y="390"/>
                  </a:lnTo>
                  <a:lnTo>
                    <a:pt x="1575" y="382"/>
                  </a:lnTo>
                  <a:lnTo>
                    <a:pt x="1577" y="370"/>
                  </a:lnTo>
                  <a:lnTo>
                    <a:pt x="1581" y="350"/>
                  </a:lnTo>
                  <a:lnTo>
                    <a:pt x="1581" y="350"/>
                  </a:lnTo>
                  <a:lnTo>
                    <a:pt x="1581" y="340"/>
                  </a:lnTo>
                  <a:lnTo>
                    <a:pt x="1581" y="340"/>
                  </a:lnTo>
                  <a:lnTo>
                    <a:pt x="1569" y="330"/>
                  </a:lnTo>
                  <a:lnTo>
                    <a:pt x="1557" y="318"/>
                  </a:lnTo>
                  <a:lnTo>
                    <a:pt x="1549" y="306"/>
                  </a:lnTo>
                  <a:lnTo>
                    <a:pt x="1543" y="294"/>
                  </a:lnTo>
                  <a:lnTo>
                    <a:pt x="1533" y="271"/>
                  </a:lnTo>
                  <a:lnTo>
                    <a:pt x="1525" y="245"/>
                  </a:lnTo>
                  <a:lnTo>
                    <a:pt x="1525" y="245"/>
                  </a:lnTo>
                  <a:lnTo>
                    <a:pt x="1523" y="237"/>
                  </a:lnTo>
                  <a:lnTo>
                    <a:pt x="1523" y="237"/>
                  </a:lnTo>
                  <a:lnTo>
                    <a:pt x="1517" y="223"/>
                  </a:lnTo>
                  <a:lnTo>
                    <a:pt x="1509" y="207"/>
                  </a:lnTo>
                  <a:lnTo>
                    <a:pt x="1491" y="175"/>
                  </a:lnTo>
                  <a:lnTo>
                    <a:pt x="1491" y="175"/>
                  </a:lnTo>
                  <a:lnTo>
                    <a:pt x="1473" y="141"/>
                  </a:lnTo>
                  <a:lnTo>
                    <a:pt x="1473" y="141"/>
                  </a:lnTo>
                  <a:lnTo>
                    <a:pt x="1469" y="129"/>
                  </a:lnTo>
                  <a:lnTo>
                    <a:pt x="1469" y="118"/>
                  </a:lnTo>
                  <a:lnTo>
                    <a:pt x="1473" y="106"/>
                  </a:lnTo>
                  <a:lnTo>
                    <a:pt x="1479" y="94"/>
                  </a:lnTo>
                  <a:lnTo>
                    <a:pt x="1479" y="94"/>
                  </a:lnTo>
                  <a:lnTo>
                    <a:pt x="1507" y="64"/>
                  </a:lnTo>
                  <a:lnTo>
                    <a:pt x="1507" y="64"/>
                  </a:lnTo>
                  <a:lnTo>
                    <a:pt x="1549" y="20"/>
                  </a:lnTo>
                  <a:lnTo>
                    <a:pt x="1549" y="20"/>
                  </a:lnTo>
                  <a:lnTo>
                    <a:pt x="1456" y="30"/>
                  </a:lnTo>
                  <a:lnTo>
                    <a:pt x="1410" y="34"/>
                  </a:lnTo>
                  <a:lnTo>
                    <a:pt x="1364" y="38"/>
                  </a:lnTo>
                  <a:lnTo>
                    <a:pt x="1364" y="38"/>
                  </a:lnTo>
                  <a:lnTo>
                    <a:pt x="1082" y="50"/>
                  </a:lnTo>
                  <a:lnTo>
                    <a:pt x="941" y="54"/>
                  </a:lnTo>
                  <a:lnTo>
                    <a:pt x="799" y="56"/>
                  </a:lnTo>
                  <a:lnTo>
                    <a:pt x="799" y="56"/>
                  </a:lnTo>
                  <a:lnTo>
                    <a:pt x="793" y="56"/>
                  </a:lnTo>
                  <a:lnTo>
                    <a:pt x="793" y="56"/>
                  </a:lnTo>
                  <a:lnTo>
                    <a:pt x="766" y="56"/>
                  </a:lnTo>
                  <a:lnTo>
                    <a:pt x="736" y="54"/>
                  </a:lnTo>
                  <a:lnTo>
                    <a:pt x="680" y="48"/>
                  </a:lnTo>
                  <a:lnTo>
                    <a:pt x="623" y="40"/>
                  </a:lnTo>
                  <a:lnTo>
                    <a:pt x="567" y="32"/>
                  </a:lnTo>
                  <a:lnTo>
                    <a:pt x="567" y="32"/>
                  </a:lnTo>
                  <a:lnTo>
                    <a:pt x="422" y="16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65" y="2"/>
                  </a:lnTo>
                  <a:lnTo>
                    <a:pt x="253" y="4"/>
                  </a:lnTo>
                  <a:lnTo>
                    <a:pt x="245" y="10"/>
                  </a:lnTo>
                  <a:lnTo>
                    <a:pt x="239" y="16"/>
                  </a:lnTo>
                  <a:lnTo>
                    <a:pt x="239" y="16"/>
                  </a:lnTo>
                  <a:lnTo>
                    <a:pt x="229" y="30"/>
                  </a:lnTo>
                  <a:lnTo>
                    <a:pt x="217" y="42"/>
                  </a:lnTo>
                  <a:lnTo>
                    <a:pt x="205" y="52"/>
                  </a:lnTo>
                  <a:lnTo>
                    <a:pt x="191" y="60"/>
                  </a:lnTo>
                  <a:lnTo>
                    <a:pt x="177" y="66"/>
                  </a:lnTo>
                  <a:lnTo>
                    <a:pt x="163" y="70"/>
                  </a:lnTo>
                  <a:lnTo>
                    <a:pt x="131" y="78"/>
                  </a:lnTo>
                  <a:lnTo>
                    <a:pt x="131" y="78"/>
                  </a:lnTo>
                  <a:lnTo>
                    <a:pt x="110" y="80"/>
                  </a:lnTo>
                  <a:lnTo>
                    <a:pt x="110" y="80"/>
                  </a:lnTo>
                  <a:lnTo>
                    <a:pt x="112" y="96"/>
                  </a:lnTo>
                  <a:lnTo>
                    <a:pt x="112" y="110"/>
                  </a:lnTo>
                  <a:lnTo>
                    <a:pt x="108" y="125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80" y="193"/>
                  </a:lnTo>
                  <a:lnTo>
                    <a:pt x="80" y="193"/>
                  </a:lnTo>
                  <a:lnTo>
                    <a:pt x="78" y="205"/>
                  </a:lnTo>
                  <a:lnTo>
                    <a:pt x="78" y="217"/>
                  </a:lnTo>
                  <a:lnTo>
                    <a:pt x="82" y="229"/>
                  </a:lnTo>
                  <a:lnTo>
                    <a:pt x="90" y="247"/>
                  </a:lnTo>
                  <a:lnTo>
                    <a:pt x="90" y="247"/>
                  </a:lnTo>
                  <a:lnTo>
                    <a:pt x="114" y="281"/>
                  </a:lnTo>
                  <a:lnTo>
                    <a:pt x="124" y="292"/>
                  </a:lnTo>
                  <a:lnTo>
                    <a:pt x="135" y="302"/>
                  </a:lnTo>
                  <a:lnTo>
                    <a:pt x="147" y="310"/>
                  </a:lnTo>
                  <a:lnTo>
                    <a:pt x="159" y="316"/>
                  </a:lnTo>
                  <a:lnTo>
                    <a:pt x="173" y="320"/>
                  </a:lnTo>
                  <a:lnTo>
                    <a:pt x="189" y="320"/>
                  </a:lnTo>
                  <a:lnTo>
                    <a:pt x="189" y="320"/>
                  </a:lnTo>
                  <a:lnTo>
                    <a:pt x="193" y="320"/>
                  </a:lnTo>
                  <a:lnTo>
                    <a:pt x="193" y="320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207" y="322"/>
                  </a:lnTo>
                  <a:lnTo>
                    <a:pt x="217" y="328"/>
                  </a:lnTo>
                  <a:lnTo>
                    <a:pt x="225" y="336"/>
                  </a:lnTo>
                  <a:lnTo>
                    <a:pt x="233" y="346"/>
                  </a:lnTo>
                  <a:lnTo>
                    <a:pt x="241" y="366"/>
                  </a:lnTo>
                  <a:lnTo>
                    <a:pt x="243" y="372"/>
                  </a:lnTo>
                  <a:lnTo>
                    <a:pt x="243" y="372"/>
                  </a:lnTo>
                  <a:lnTo>
                    <a:pt x="245" y="380"/>
                  </a:lnTo>
                  <a:lnTo>
                    <a:pt x="247" y="386"/>
                  </a:lnTo>
                  <a:lnTo>
                    <a:pt x="245" y="394"/>
                  </a:lnTo>
                  <a:lnTo>
                    <a:pt x="243" y="402"/>
                  </a:lnTo>
                  <a:lnTo>
                    <a:pt x="241" y="408"/>
                  </a:lnTo>
                  <a:lnTo>
                    <a:pt x="237" y="414"/>
                  </a:lnTo>
                  <a:lnTo>
                    <a:pt x="231" y="420"/>
                  </a:lnTo>
                  <a:lnTo>
                    <a:pt x="225" y="424"/>
                  </a:lnTo>
                  <a:lnTo>
                    <a:pt x="225" y="424"/>
                  </a:lnTo>
                  <a:lnTo>
                    <a:pt x="209" y="434"/>
                  </a:lnTo>
                  <a:lnTo>
                    <a:pt x="209" y="434"/>
                  </a:lnTo>
                  <a:lnTo>
                    <a:pt x="187" y="446"/>
                  </a:lnTo>
                  <a:lnTo>
                    <a:pt x="165" y="456"/>
                  </a:lnTo>
                  <a:lnTo>
                    <a:pt x="165" y="456"/>
                  </a:lnTo>
                  <a:lnTo>
                    <a:pt x="153" y="461"/>
                  </a:lnTo>
                  <a:lnTo>
                    <a:pt x="141" y="467"/>
                  </a:lnTo>
                  <a:lnTo>
                    <a:pt x="122" y="481"/>
                  </a:lnTo>
                  <a:lnTo>
                    <a:pt x="102" y="499"/>
                  </a:lnTo>
                  <a:lnTo>
                    <a:pt x="84" y="519"/>
                  </a:lnTo>
                  <a:lnTo>
                    <a:pt x="84" y="519"/>
                  </a:lnTo>
                  <a:lnTo>
                    <a:pt x="52" y="553"/>
                  </a:lnTo>
                  <a:lnTo>
                    <a:pt x="34" y="569"/>
                  </a:lnTo>
                  <a:lnTo>
                    <a:pt x="14" y="583"/>
                  </a:lnTo>
                  <a:lnTo>
                    <a:pt x="14" y="583"/>
                  </a:lnTo>
                  <a:lnTo>
                    <a:pt x="8" y="589"/>
                  </a:lnTo>
                  <a:lnTo>
                    <a:pt x="4" y="601"/>
                  </a:lnTo>
                  <a:lnTo>
                    <a:pt x="4" y="601"/>
                  </a:lnTo>
                  <a:lnTo>
                    <a:pt x="0" y="613"/>
                  </a:lnTo>
                  <a:lnTo>
                    <a:pt x="0" y="613"/>
                  </a:lnTo>
                  <a:lnTo>
                    <a:pt x="18" y="617"/>
                  </a:lnTo>
                  <a:lnTo>
                    <a:pt x="26" y="621"/>
                  </a:lnTo>
                  <a:lnTo>
                    <a:pt x="36" y="624"/>
                  </a:lnTo>
                  <a:lnTo>
                    <a:pt x="36" y="624"/>
                  </a:lnTo>
                  <a:lnTo>
                    <a:pt x="46" y="632"/>
                  </a:lnTo>
                  <a:lnTo>
                    <a:pt x="56" y="644"/>
                  </a:lnTo>
                  <a:lnTo>
                    <a:pt x="62" y="654"/>
                  </a:lnTo>
                  <a:lnTo>
                    <a:pt x="64" y="664"/>
                  </a:lnTo>
                  <a:lnTo>
                    <a:pt x="66" y="676"/>
                  </a:lnTo>
                  <a:lnTo>
                    <a:pt x="68" y="688"/>
                  </a:lnTo>
                  <a:lnTo>
                    <a:pt x="68" y="6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6" name="Freeform 9"/>
            <p:cNvSpPr>
              <a:spLocks/>
            </p:cNvSpPr>
            <p:nvPr/>
          </p:nvSpPr>
          <p:spPr bwMode="auto">
            <a:xfrm>
              <a:off x="0" y="306388"/>
              <a:ext cx="1993900" cy="2146300"/>
            </a:xfrm>
            <a:custGeom>
              <a:avLst/>
              <a:gdLst>
                <a:gd name="T0" fmla="*/ 1048 w 1256"/>
                <a:gd name="T1" fmla="*/ 996 h 1352"/>
                <a:gd name="T2" fmla="*/ 1153 w 1256"/>
                <a:gd name="T3" fmla="*/ 914 h 1352"/>
                <a:gd name="T4" fmla="*/ 1056 w 1256"/>
                <a:gd name="T5" fmla="*/ 807 h 1352"/>
                <a:gd name="T6" fmla="*/ 1125 w 1256"/>
                <a:gd name="T7" fmla="*/ 795 h 1352"/>
                <a:gd name="T8" fmla="*/ 1179 w 1256"/>
                <a:gd name="T9" fmla="*/ 763 h 1352"/>
                <a:gd name="T10" fmla="*/ 1201 w 1256"/>
                <a:gd name="T11" fmla="*/ 714 h 1352"/>
                <a:gd name="T12" fmla="*/ 1215 w 1256"/>
                <a:gd name="T13" fmla="*/ 616 h 1352"/>
                <a:gd name="T14" fmla="*/ 1233 w 1256"/>
                <a:gd name="T15" fmla="*/ 539 h 1352"/>
                <a:gd name="T16" fmla="*/ 1252 w 1256"/>
                <a:gd name="T17" fmla="*/ 507 h 1352"/>
                <a:gd name="T18" fmla="*/ 1256 w 1256"/>
                <a:gd name="T19" fmla="*/ 475 h 1352"/>
                <a:gd name="T20" fmla="*/ 1245 w 1256"/>
                <a:gd name="T21" fmla="*/ 453 h 1352"/>
                <a:gd name="T22" fmla="*/ 1213 w 1256"/>
                <a:gd name="T23" fmla="*/ 401 h 1352"/>
                <a:gd name="T24" fmla="*/ 1211 w 1256"/>
                <a:gd name="T25" fmla="*/ 372 h 1352"/>
                <a:gd name="T26" fmla="*/ 1209 w 1256"/>
                <a:gd name="T27" fmla="*/ 326 h 1352"/>
                <a:gd name="T28" fmla="*/ 1181 w 1256"/>
                <a:gd name="T29" fmla="*/ 286 h 1352"/>
                <a:gd name="T30" fmla="*/ 1177 w 1256"/>
                <a:gd name="T31" fmla="*/ 240 h 1352"/>
                <a:gd name="T32" fmla="*/ 1181 w 1256"/>
                <a:gd name="T33" fmla="*/ 232 h 1352"/>
                <a:gd name="T34" fmla="*/ 1207 w 1256"/>
                <a:gd name="T35" fmla="*/ 209 h 1352"/>
                <a:gd name="T36" fmla="*/ 1227 w 1256"/>
                <a:gd name="T37" fmla="*/ 191 h 1352"/>
                <a:gd name="T38" fmla="*/ 1225 w 1256"/>
                <a:gd name="T39" fmla="*/ 139 h 1352"/>
                <a:gd name="T40" fmla="*/ 1199 w 1256"/>
                <a:gd name="T41" fmla="*/ 2 h 1352"/>
                <a:gd name="T42" fmla="*/ 1189 w 1256"/>
                <a:gd name="T43" fmla="*/ 0 h 1352"/>
                <a:gd name="T44" fmla="*/ 1139 w 1256"/>
                <a:gd name="T45" fmla="*/ 26 h 1352"/>
                <a:gd name="T46" fmla="*/ 1078 w 1256"/>
                <a:gd name="T47" fmla="*/ 81 h 1352"/>
                <a:gd name="T48" fmla="*/ 1012 w 1256"/>
                <a:gd name="T49" fmla="*/ 151 h 1352"/>
                <a:gd name="T50" fmla="*/ 901 w 1256"/>
                <a:gd name="T51" fmla="*/ 205 h 1352"/>
                <a:gd name="T52" fmla="*/ 793 w 1256"/>
                <a:gd name="T53" fmla="*/ 224 h 1352"/>
                <a:gd name="T54" fmla="*/ 714 w 1256"/>
                <a:gd name="T55" fmla="*/ 250 h 1352"/>
                <a:gd name="T56" fmla="*/ 602 w 1256"/>
                <a:gd name="T57" fmla="*/ 286 h 1352"/>
                <a:gd name="T58" fmla="*/ 423 w 1256"/>
                <a:gd name="T59" fmla="*/ 334 h 1352"/>
                <a:gd name="T60" fmla="*/ 127 w 1256"/>
                <a:gd name="T61" fmla="*/ 433 h 1352"/>
                <a:gd name="T62" fmla="*/ 87 w 1256"/>
                <a:gd name="T63" fmla="*/ 471 h 1352"/>
                <a:gd name="T64" fmla="*/ 83 w 1256"/>
                <a:gd name="T65" fmla="*/ 533 h 1352"/>
                <a:gd name="T66" fmla="*/ 153 w 1256"/>
                <a:gd name="T67" fmla="*/ 863 h 1352"/>
                <a:gd name="T68" fmla="*/ 153 w 1256"/>
                <a:gd name="T69" fmla="*/ 916 h 1352"/>
                <a:gd name="T70" fmla="*/ 101 w 1256"/>
                <a:gd name="T71" fmla="*/ 1032 h 1352"/>
                <a:gd name="T72" fmla="*/ 32 w 1256"/>
                <a:gd name="T73" fmla="*/ 1121 h 1352"/>
                <a:gd name="T74" fmla="*/ 8 w 1256"/>
                <a:gd name="T75" fmla="*/ 1147 h 1352"/>
                <a:gd name="T76" fmla="*/ 0 w 1256"/>
                <a:gd name="T77" fmla="*/ 1183 h 1352"/>
                <a:gd name="T78" fmla="*/ 6 w 1256"/>
                <a:gd name="T79" fmla="*/ 1203 h 1352"/>
                <a:gd name="T80" fmla="*/ 183 w 1256"/>
                <a:gd name="T81" fmla="*/ 1352 h 1352"/>
                <a:gd name="T82" fmla="*/ 221 w 1256"/>
                <a:gd name="T83" fmla="*/ 1336 h 1352"/>
                <a:gd name="T84" fmla="*/ 249 w 1256"/>
                <a:gd name="T85" fmla="*/ 1324 h 1352"/>
                <a:gd name="T86" fmla="*/ 270 w 1256"/>
                <a:gd name="T87" fmla="*/ 1280 h 1352"/>
                <a:gd name="T88" fmla="*/ 318 w 1256"/>
                <a:gd name="T89" fmla="*/ 1211 h 1352"/>
                <a:gd name="T90" fmla="*/ 340 w 1256"/>
                <a:gd name="T91" fmla="*/ 1187 h 1352"/>
                <a:gd name="T92" fmla="*/ 382 w 1256"/>
                <a:gd name="T93" fmla="*/ 1173 h 1352"/>
                <a:gd name="T94" fmla="*/ 421 w 1256"/>
                <a:gd name="T95" fmla="*/ 1187 h 1352"/>
                <a:gd name="T96" fmla="*/ 451 w 1256"/>
                <a:gd name="T97" fmla="*/ 1187 h 1352"/>
                <a:gd name="T98" fmla="*/ 507 w 1256"/>
                <a:gd name="T99" fmla="*/ 1153 h 1352"/>
                <a:gd name="T100" fmla="*/ 584 w 1256"/>
                <a:gd name="T101" fmla="*/ 1105 h 1352"/>
                <a:gd name="T102" fmla="*/ 716 w 1256"/>
                <a:gd name="T103" fmla="*/ 1061 h 1352"/>
                <a:gd name="T104" fmla="*/ 763 w 1256"/>
                <a:gd name="T105" fmla="*/ 1057 h 1352"/>
                <a:gd name="T106" fmla="*/ 777 w 1256"/>
                <a:gd name="T107" fmla="*/ 1022 h 1352"/>
                <a:gd name="T108" fmla="*/ 795 w 1256"/>
                <a:gd name="T109" fmla="*/ 1002 h 1352"/>
                <a:gd name="T110" fmla="*/ 817 w 1256"/>
                <a:gd name="T111" fmla="*/ 988 h 1352"/>
                <a:gd name="T112" fmla="*/ 829 w 1256"/>
                <a:gd name="T113" fmla="*/ 988 h 1352"/>
                <a:gd name="T114" fmla="*/ 861 w 1256"/>
                <a:gd name="T115" fmla="*/ 1008 h 1352"/>
                <a:gd name="T116" fmla="*/ 871 w 1256"/>
                <a:gd name="T117" fmla="*/ 1020 h 1352"/>
                <a:gd name="T118" fmla="*/ 883 w 1256"/>
                <a:gd name="T119" fmla="*/ 1061 h 1352"/>
                <a:gd name="T120" fmla="*/ 891 w 1256"/>
                <a:gd name="T121" fmla="*/ 1103 h 1352"/>
                <a:gd name="T122" fmla="*/ 940 w 1256"/>
                <a:gd name="T123" fmla="*/ 1091 h 1352"/>
                <a:gd name="T124" fmla="*/ 1002 w 1256"/>
                <a:gd name="T125" fmla="*/ 1048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6" h="1352">
                  <a:moveTo>
                    <a:pt x="1014" y="1034"/>
                  </a:moveTo>
                  <a:lnTo>
                    <a:pt x="1014" y="1034"/>
                  </a:lnTo>
                  <a:lnTo>
                    <a:pt x="1030" y="1012"/>
                  </a:lnTo>
                  <a:lnTo>
                    <a:pt x="1048" y="996"/>
                  </a:lnTo>
                  <a:lnTo>
                    <a:pt x="1048" y="996"/>
                  </a:lnTo>
                  <a:lnTo>
                    <a:pt x="1099" y="954"/>
                  </a:lnTo>
                  <a:lnTo>
                    <a:pt x="1153" y="914"/>
                  </a:lnTo>
                  <a:lnTo>
                    <a:pt x="1153" y="914"/>
                  </a:lnTo>
                  <a:lnTo>
                    <a:pt x="1050" y="825"/>
                  </a:lnTo>
                  <a:lnTo>
                    <a:pt x="1050" y="825"/>
                  </a:lnTo>
                  <a:lnTo>
                    <a:pt x="1056" y="807"/>
                  </a:lnTo>
                  <a:lnTo>
                    <a:pt x="1056" y="807"/>
                  </a:lnTo>
                  <a:lnTo>
                    <a:pt x="1081" y="801"/>
                  </a:lnTo>
                  <a:lnTo>
                    <a:pt x="1105" y="797"/>
                  </a:lnTo>
                  <a:lnTo>
                    <a:pt x="1105" y="797"/>
                  </a:lnTo>
                  <a:lnTo>
                    <a:pt x="1125" y="795"/>
                  </a:lnTo>
                  <a:lnTo>
                    <a:pt x="1141" y="789"/>
                  </a:lnTo>
                  <a:lnTo>
                    <a:pt x="1157" y="783"/>
                  </a:lnTo>
                  <a:lnTo>
                    <a:pt x="1169" y="773"/>
                  </a:lnTo>
                  <a:lnTo>
                    <a:pt x="1179" y="763"/>
                  </a:lnTo>
                  <a:lnTo>
                    <a:pt x="1189" y="749"/>
                  </a:lnTo>
                  <a:lnTo>
                    <a:pt x="1195" y="733"/>
                  </a:lnTo>
                  <a:lnTo>
                    <a:pt x="1201" y="714"/>
                  </a:lnTo>
                  <a:lnTo>
                    <a:pt x="1201" y="714"/>
                  </a:lnTo>
                  <a:lnTo>
                    <a:pt x="1217" y="656"/>
                  </a:lnTo>
                  <a:lnTo>
                    <a:pt x="1217" y="656"/>
                  </a:lnTo>
                  <a:lnTo>
                    <a:pt x="1215" y="636"/>
                  </a:lnTo>
                  <a:lnTo>
                    <a:pt x="1215" y="616"/>
                  </a:lnTo>
                  <a:lnTo>
                    <a:pt x="1217" y="594"/>
                  </a:lnTo>
                  <a:lnTo>
                    <a:pt x="1221" y="574"/>
                  </a:lnTo>
                  <a:lnTo>
                    <a:pt x="1227" y="555"/>
                  </a:lnTo>
                  <a:lnTo>
                    <a:pt x="1233" y="539"/>
                  </a:lnTo>
                  <a:lnTo>
                    <a:pt x="1241" y="523"/>
                  </a:lnTo>
                  <a:lnTo>
                    <a:pt x="1248" y="513"/>
                  </a:lnTo>
                  <a:lnTo>
                    <a:pt x="1248" y="513"/>
                  </a:lnTo>
                  <a:lnTo>
                    <a:pt x="1252" y="507"/>
                  </a:lnTo>
                  <a:lnTo>
                    <a:pt x="1256" y="499"/>
                  </a:lnTo>
                  <a:lnTo>
                    <a:pt x="1256" y="491"/>
                  </a:lnTo>
                  <a:lnTo>
                    <a:pt x="1256" y="483"/>
                  </a:lnTo>
                  <a:lnTo>
                    <a:pt x="1256" y="475"/>
                  </a:lnTo>
                  <a:lnTo>
                    <a:pt x="1254" y="467"/>
                  </a:lnTo>
                  <a:lnTo>
                    <a:pt x="1250" y="461"/>
                  </a:lnTo>
                  <a:lnTo>
                    <a:pt x="1245" y="453"/>
                  </a:lnTo>
                  <a:lnTo>
                    <a:pt x="1245" y="453"/>
                  </a:lnTo>
                  <a:lnTo>
                    <a:pt x="1233" y="439"/>
                  </a:lnTo>
                  <a:lnTo>
                    <a:pt x="1221" y="421"/>
                  </a:lnTo>
                  <a:lnTo>
                    <a:pt x="1217" y="411"/>
                  </a:lnTo>
                  <a:lnTo>
                    <a:pt x="1213" y="401"/>
                  </a:lnTo>
                  <a:lnTo>
                    <a:pt x="1211" y="389"/>
                  </a:lnTo>
                  <a:lnTo>
                    <a:pt x="1211" y="378"/>
                  </a:lnTo>
                  <a:lnTo>
                    <a:pt x="1211" y="372"/>
                  </a:lnTo>
                  <a:lnTo>
                    <a:pt x="1211" y="372"/>
                  </a:lnTo>
                  <a:lnTo>
                    <a:pt x="1211" y="342"/>
                  </a:lnTo>
                  <a:lnTo>
                    <a:pt x="1211" y="332"/>
                  </a:lnTo>
                  <a:lnTo>
                    <a:pt x="1209" y="326"/>
                  </a:lnTo>
                  <a:lnTo>
                    <a:pt x="1209" y="326"/>
                  </a:lnTo>
                  <a:lnTo>
                    <a:pt x="1205" y="320"/>
                  </a:lnTo>
                  <a:lnTo>
                    <a:pt x="1199" y="310"/>
                  </a:lnTo>
                  <a:lnTo>
                    <a:pt x="1181" y="286"/>
                  </a:lnTo>
                  <a:lnTo>
                    <a:pt x="1181" y="286"/>
                  </a:lnTo>
                  <a:lnTo>
                    <a:pt x="1173" y="276"/>
                  </a:lnTo>
                  <a:lnTo>
                    <a:pt x="1171" y="264"/>
                  </a:lnTo>
                  <a:lnTo>
                    <a:pt x="1171" y="252"/>
                  </a:lnTo>
                  <a:lnTo>
                    <a:pt x="1177" y="240"/>
                  </a:lnTo>
                  <a:lnTo>
                    <a:pt x="1177" y="240"/>
                  </a:lnTo>
                  <a:lnTo>
                    <a:pt x="1177" y="238"/>
                  </a:lnTo>
                  <a:lnTo>
                    <a:pt x="1177" y="238"/>
                  </a:lnTo>
                  <a:lnTo>
                    <a:pt x="1181" y="232"/>
                  </a:lnTo>
                  <a:lnTo>
                    <a:pt x="1185" y="222"/>
                  </a:lnTo>
                  <a:lnTo>
                    <a:pt x="1195" y="215"/>
                  </a:lnTo>
                  <a:lnTo>
                    <a:pt x="1207" y="209"/>
                  </a:lnTo>
                  <a:lnTo>
                    <a:pt x="1207" y="209"/>
                  </a:lnTo>
                  <a:lnTo>
                    <a:pt x="1215" y="205"/>
                  </a:lnTo>
                  <a:lnTo>
                    <a:pt x="1221" y="201"/>
                  </a:lnTo>
                  <a:lnTo>
                    <a:pt x="1225" y="197"/>
                  </a:lnTo>
                  <a:lnTo>
                    <a:pt x="1227" y="191"/>
                  </a:lnTo>
                  <a:lnTo>
                    <a:pt x="1229" y="181"/>
                  </a:lnTo>
                  <a:lnTo>
                    <a:pt x="1229" y="171"/>
                  </a:lnTo>
                  <a:lnTo>
                    <a:pt x="1225" y="139"/>
                  </a:lnTo>
                  <a:lnTo>
                    <a:pt x="1225" y="13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99" y="2"/>
                  </a:lnTo>
                  <a:lnTo>
                    <a:pt x="1189" y="0"/>
                  </a:lnTo>
                  <a:lnTo>
                    <a:pt x="1189" y="0"/>
                  </a:lnTo>
                  <a:lnTo>
                    <a:pt x="1177" y="2"/>
                  </a:lnTo>
                  <a:lnTo>
                    <a:pt x="1163" y="10"/>
                  </a:lnTo>
                  <a:lnTo>
                    <a:pt x="1163" y="10"/>
                  </a:lnTo>
                  <a:lnTo>
                    <a:pt x="1139" y="26"/>
                  </a:lnTo>
                  <a:lnTo>
                    <a:pt x="1117" y="42"/>
                  </a:lnTo>
                  <a:lnTo>
                    <a:pt x="1095" y="59"/>
                  </a:lnTo>
                  <a:lnTo>
                    <a:pt x="1085" y="6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58" y="107"/>
                  </a:lnTo>
                  <a:lnTo>
                    <a:pt x="1036" y="131"/>
                  </a:lnTo>
                  <a:lnTo>
                    <a:pt x="1012" y="151"/>
                  </a:lnTo>
                  <a:lnTo>
                    <a:pt x="986" y="169"/>
                  </a:lnTo>
                  <a:lnTo>
                    <a:pt x="960" y="183"/>
                  </a:lnTo>
                  <a:lnTo>
                    <a:pt x="932" y="195"/>
                  </a:lnTo>
                  <a:lnTo>
                    <a:pt x="901" y="205"/>
                  </a:lnTo>
                  <a:lnTo>
                    <a:pt x="869" y="213"/>
                  </a:lnTo>
                  <a:lnTo>
                    <a:pt x="869" y="213"/>
                  </a:lnTo>
                  <a:lnTo>
                    <a:pt x="819" y="221"/>
                  </a:lnTo>
                  <a:lnTo>
                    <a:pt x="793" y="224"/>
                  </a:lnTo>
                  <a:lnTo>
                    <a:pt x="767" y="230"/>
                  </a:lnTo>
                  <a:lnTo>
                    <a:pt x="767" y="230"/>
                  </a:lnTo>
                  <a:lnTo>
                    <a:pt x="742" y="240"/>
                  </a:lnTo>
                  <a:lnTo>
                    <a:pt x="714" y="250"/>
                  </a:lnTo>
                  <a:lnTo>
                    <a:pt x="688" y="260"/>
                  </a:lnTo>
                  <a:lnTo>
                    <a:pt x="662" y="270"/>
                  </a:lnTo>
                  <a:lnTo>
                    <a:pt x="662" y="270"/>
                  </a:lnTo>
                  <a:lnTo>
                    <a:pt x="602" y="286"/>
                  </a:lnTo>
                  <a:lnTo>
                    <a:pt x="543" y="302"/>
                  </a:lnTo>
                  <a:lnTo>
                    <a:pt x="483" y="318"/>
                  </a:lnTo>
                  <a:lnTo>
                    <a:pt x="423" y="334"/>
                  </a:lnTo>
                  <a:lnTo>
                    <a:pt x="423" y="334"/>
                  </a:lnTo>
                  <a:lnTo>
                    <a:pt x="348" y="358"/>
                  </a:lnTo>
                  <a:lnTo>
                    <a:pt x="274" y="382"/>
                  </a:lnTo>
                  <a:lnTo>
                    <a:pt x="127" y="433"/>
                  </a:lnTo>
                  <a:lnTo>
                    <a:pt x="127" y="433"/>
                  </a:lnTo>
                  <a:lnTo>
                    <a:pt x="115" y="441"/>
                  </a:lnTo>
                  <a:lnTo>
                    <a:pt x="103" y="449"/>
                  </a:lnTo>
                  <a:lnTo>
                    <a:pt x="93" y="459"/>
                  </a:lnTo>
                  <a:lnTo>
                    <a:pt x="87" y="471"/>
                  </a:lnTo>
                  <a:lnTo>
                    <a:pt x="87" y="471"/>
                  </a:lnTo>
                  <a:lnTo>
                    <a:pt x="85" y="491"/>
                  </a:lnTo>
                  <a:lnTo>
                    <a:pt x="83" y="511"/>
                  </a:lnTo>
                  <a:lnTo>
                    <a:pt x="83" y="533"/>
                  </a:lnTo>
                  <a:lnTo>
                    <a:pt x="87" y="553"/>
                  </a:lnTo>
                  <a:lnTo>
                    <a:pt x="87" y="553"/>
                  </a:lnTo>
                  <a:lnTo>
                    <a:pt x="119" y="708"/>
                  </a:lnTo>
                  <a:lnTo>
                    <a:pt x="153" y="863"/>
                  </a:lnTo>
                  <a:lnTo>
                    <a:pt x="153" y="863"/>
                  </a:lnTo>
                  <a:lnTo>
                    <a:pt x="155" y="881"/>
                  </a:lnTo>
                  <a:lnTo>
                    <a:pt x="155" y="898"/>
                  </a:lnTo>
                  <a:lnTo>
                    <a:pt x="153" y="916"/>
                  </a:lnTo>
                  <a:lnTo>
                    <a:pt x="149" y="932"/>
                  </a:lnTo>
                  <a:lnTo>
                    <a:pt x="149" y="932"/>
                  </a:lnTo>
                  <a:lnTo>
                    <a:pt x="125" y="982"/>
                  </a:lnTo>
                  <a:lnTo>
                    <a:pt x="101" y="1032"/>
                  </a:lnTo>
                  <a:lnTo>
                    <a:pt x="87" y="1055"/>
                  </a:lnTo>
                  <a:lnTo>
                    <a:pt x="72" y="1079"/>
                  </a:lnTo>
                  <a:lnTo>
                    <a:pt x="54" y="1101"/>
                  </a:lnTo>
                  <a:lnTo>
                    <a:pt x="32" y="1121"/>
                  </a:lnTo>
                  <a:lnTo>
                    <a:pt x="32" y="1121"/>
                  </a:lnTo>
                  <a:lnTo>
                    <a:pt x="24" y="1129"/>
                  </a:lnTo>
                  <a:lnTo>
                    <a:pt x="16" y="1137"/>
                  </a:lnTo>
                  <a:lnTo>
                    <a:pt x="8" y="1147"/>
                  </a:lnTo>
                  <a:lnTo>
                    <a:pt x="4" y="1157"/>
                  </a:lnTo>
                  <a:lnTo>
                    <a:pt x="4" y="1157"/>
                  </a:lnTo>
                  <a:lnTo>
                    <a:pt x="2" y="1169"/>
                  </a:lnTo>
                  <a:lnTo>
                    <a:pt x="0" y="1183"/>
                  </a:lnTo>
                  <a:lnTo>
                    <a:pt x="2" y="1195"/>
                  </a:lnTo>
                  <a:lnTo>
                    <a:pt x="4" y="1199"/>
                  </a:lnTo>
                  <a:lnTo>
                    <a:pt x="6" y="1203"/>
                  </a:lnTo>
                  <a:lnTo>
                    <a:pt x="6" y="1203"/>
                  </a:lnTo>
                  <a:lnTo>
                    <a:pt x="91" y="1274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183" y="1352"/>
                  </a:lnTo>
                  <a:lnTo>
                    <a:pt x="201" y="1342"/>
                  </a:lnTo>
                  <a:lnTo>
                    <a:pt x="209" y="1340"/>
                  </a:lnTo>
                  <a:lnTo>
                    <a:pt x="221" y="1336"/>
                  </a:lnTo>
                  <a:lnTo>
                    <a:pt x="221" y="1336"/>
                  </a:lnTo>
                  <a:lnTo>
                    <a:pt x="237" y="1332"/>
                  </a:lnTo>
                  <a:lnTo>
                    <a:pt x="243" y="1328"/>
                  </a:lnTo>
                  <a:lnTo>
                    <a:pt x="249" y="1324"/>
                  </a:lnTo>
                  <a:lnTo>
                    <a:pt x="254" y="1316"/>
                  </a:lnTo>
                  <a:lnTo>
                    <a:pt x="260" y="1306"/>
                  </a:lnTo>
                  <a:lnTo>
                    <a:pt x="270" y="1280"/>
                  </a:lnTo>
                  <a:lnTo>
                    <a:pt x="270" y="1280"/>
                  </a:lnTo>
                  <a:lnTo>
                    <a:pt x="280" y="1260"/>
                  </a:lnTo>
                  <a:lnTo>
                    <a:pt x="292" y="1242"/>
                  </a:lnTo>
                  <a:lnTo>
                    <a:pt x="304" y="1224"/>
                  </a:lnTo>
                  <a:lnTo>
                    <a:pt x="318" y="1211"/>
                  </a:lnTo>
                  <a:lnTo>
                    <a:pt x="318" y="1211"/>
                  </a:lnTo>
                  <a:lnTo>
                    <a:pt x="328" y="1197"/>
                  </a:lnTo>
                  <a:lnTo>
                    <a:pt x="328" y="1197"/>
                  </a:lnTo>
                  <a:lnTo>
                    <a:pt x="340" y="1187"/>
                  </a:lnTo>
                  <a:lnTo>
                    <a:pt x="354" y="1179"/>
                  </a:lnTo>
                  <a:lnTo>
                    <a:pt x="368" y="1175"/>
                  </a:lnTo>
                  <a:lnTo>
                    <a:pt x="382" y="1173"/>
                  </a:lnTo>
                  <a:lnTo>
                    <a:pt x="382" y="1173"/>
                  </a:lnTo>
                  <a:lnTo>
                    <a:pt x="396" y="1175"/>
                  </a:lnTo>
                  <a:lnTo>
                    <a:pt x="408" y="1181"/>
                  </a:lnTo>
                  <a:lnTo>
                    <a:pt x="408" y="1181"/>
                  </a:lnTo>
                  <a:lnTo>
                    <a:pt x="421" y="1187"/>
                  </a:lnTo>
                  <a:lnTo>
                    <a:pt x="435" y="1189"/>
                  </a:lnTo>
                  <a:lnTo>
                    <a:pt x="435" y="1189"/>
                  </a:lnTo>
                  <a:lnTo>
                    <a:pt x="443" y="1189"/>
                  </a:lnTo>
                  <a:lnTo>
                    <a:pt x="451" y="1187"/>
                  </a:lnTo>
                  <a:lnTo>
                    <a:pt x="467" y="1179"/>
                  </a:lnTo>
                  <a:lnTo>
                    <a:pt x="485" y="1169"/>
                  </a:lnTo>
                  <a:lnTo>
                    <a:pt x="503" y="1157"/>
                  </a:lnTo>
                  <a:lnTo>
                    <a:pt x="507" y="1153"/>
                  </a:lnTo>
                  <a:lnTo>
                    <a:pt x="507" y="1153"/>
                  </a:lnTo>
                  <a:lnTo>
                    <a:pt x="531" y="1137"/>
                  </a:lnTo>
                  <a:lnTo>
                    <a:pt x="557" y="1121"/>
                  </a:lnTo>
                  <a:lnTo>
                    <a:pt x="584" y="1105"/>
                  </a:lnTo>
                  <a:lnTo>
                    <a:pt x="614" y="1091"/>
                  </a:lnTo>
                  <a:lnTo>
                    <a:pt x="646" y="1079"/>
                  </a:lnTo>
                  <a:lnTo>
                    <a:pt x="680" y="1069"/>
                  </a:lnTo>
                  <a:lnTo>
                    <a:pt x="716" y="1061"/>
                  </a:lnTo>
                  <a:lnTo>
                    <a:pt x="753" y="1057"/>
                  </a:lnTo>
                  <a:lnTo>
                    <a:pt x="753" y="1057"/>
                  </a:lnTo>
                  <a:lnTo>
                    <a:pt x="763" y="1057"/>
                  </a:lnTo>
                  <a:lnTo>
                    <a:pt x="763" y="1057"/>
                  </a:lnTo>
                  <a:lnTo>
                    <a:pt x="767" y="1046"/>
                  </a:lnTo>
                  <a:lnTo>
                    <a:pt x="767" y="1046"/>
                  </a:lnTo>
                  <a:lnTo>
                    <a:pt x="771" y="1034"/>
                  </a:lnTo>
                  <a:lnTo>
                    <a:pt x="777" y="1022"/>
                  </a:lnTo>
                  <a:lnTo>
                    <a:pt x="785" y="1014"/>
                  </a:lnTo>
                  <a:lnTo>
                    <a:pt x="791" y="1008"/>
                  </a:lnTo>
                  <a:lnTo>
                    <a:pt x="791" y="1008"/>
                  </a:lnTo>
                  <a:lnTo>
                    <a:pt x="795" y="1002"/>
                  </a:lnTo>
                  <a:lnTo>
                    <a:pt x="795" y="1002"/>
                  </a:lnTo>
                  <a:lnTo>
                    <a:pt x="801" y="996"/>
                  </a:lnTo>
                  <a:lnTo>
                    <a:pt x="809" y="992"/>
                  </a:lnTo>
                  <a:lnTo>
                    <a:pt x="817" y="988"/>
                  </a:lnTo>
                  <a:lnTo>
                    <a:pt x="827" y="988"/>
                  </a:lnTo>
                  <a:lnTo>
                    <a:pt x="827" y="988"/>
                  </a:lnTo>
                  <a:lnTo>
                    <a:pt x="829" y="988"/>
                  </a:lnTo>
                  <a:lnTo>
                    <a:pt x="829" y="988"/>
                  </a:lnTo>
                  <a:lnTo>
                    <a:pt x="839" y="990"/>
                  </a:lnTo>
                  <a:lnTo>
                    <a:pt x="847" y="994"/>
                  </a:lnTo>
                  <a:lnTo>
                    <a:pt x="855" y="1000"/>
                  </a:lnTo>
                  <a:lnTo>
                    <a:pt x="861" y="1008"/>
                  </a:lnTo>
                  <a:lnTo>
                    <a:pt x="861" y="1008"/>
                  </a:lnTo>
                  <a:lnTo>
                    <a:pt x="865" y="1012"/>
                  </a:lnTo>
                  <a:lnTo>
                    <a:pt x="865" y="1012"/>
                  </a:lnTo>
                  <a:lnTo>
                    <a:pt x="871" y="1020"/>
                  </a:lnTo>
                  <a:lnTo>
                    <a:pt x="879" y="1032"/>
                  </a:lnTo>
                  <a:lnTo>
                    <a:pt x="883" y="1046"/>
                  </a:lnTo>
                  <a:lnTo>
                    <a:pt x="883" y="1053"/>
                  </a:lnTo>
                  <a:lnTo>
                    <a:pt x="883" y="1061"/>
                  </a:lnTo>
                  <a:lnTo>
                    <a:pt x="883" y="1061"/>
                  </a:lnTo>
                  <a:lnTo>
                    <a:pt x="877" y="1103"/>
                  </a:lnTo>
                  <a:lnTo>
                    <a:pt x="877" y="1103"/>
                  </a:lnTo>
                  <a:lnTo>
                    <a:pt x="891" y="1103"/>
                  </a:lnTo>
                  <a:lnTo>
                    <a:pt x="891" y="1103"/>
                  </a:lnTo>
                  <a:lnTo>
                    <a:pt x="907" y="1101"/>
                  </a:lnTo>
                  <a:lnTo>
                    <a:pt x="924" y="1097"/>
                  </a:lnTo>
                  <a:lnTo>
                    <a:pt x="940" y="1091"/>
                  </a:lnTo>
                  <a:lnTo>
                    <a:pt x="956" y="1083"/>
                  </a:lnTo>
                  <a:lnTo>
                    <a:pt x="972" y="1073"/>
                  </a:lnTo>
                  <a:lnTo>
                    <a:pt x="988" y="1061"/>
                  </a:lnTo>
                  <a:lnTo>
                    <a:pt x="1002" y="1048"/>
                  </a:lnTo>
                  <a:lnTo>
                    <a:pt x="1014" y="1034"/>
                  </a:lnTo>
                  <a:lnTo>
                    <a:pt x="1014" y="1034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7" name="Freeform 10"/>
            <p:cNvSpPr>
              <a:spLocks/>
            </p:cNvSpPr>
            <p:nvPr/>
          </p:nvSpPr>
          <p:spPr bwMode="auto">
            <a:xfrm>
              <a:off x="5418138" y="454025"/>
              <a:ext cx="1670050" cy="2446338"/>
            </a:xfrm>
            <a:custGeom>
              <a:avLst/>
              <a:gdLst>
                <a:gd name="T0" fmla="*/ 420 w 1052"/>
                <a:gd name="T1" fmla="*/ 203 h 1541"/>
                <a:gd name="T2" fmla="*/ 444 w 1052"/>
                <a:gd name="T3" fmla="*/ 277 h 1541"/>
                <a:gd name="T4" fmla="*/ 476 w 1052"/>
                <a:gd name="T5" fmla="*/ 314 h 1541"/>
                <a:gd name="T6" fmla="*/ 488 w 1052"/>
                <a:gd name="T7" fmla="*/ 334 h 1541"/>
                <a:gd name="T8" fmla="*/ 486 w 1052"/>
                <a:gd name="T9" fmla="*/ 380 h 1541"/>
                <a:gd name="T10" fmla="*/ 464 w 1052"/>
                <a:gd name="T11" fmla="*/ 428 h 1541"/>
                <a:gd name="T12" fmla="*/ 223 w 1052"/>
                <a:gd name="T13" fmla="*/ 656 h 1541"/>
                <a:gd name="T14" fmla="*/ 207 w 1052"/>
                <a:gd name="T15" fmla="*/ 664 h 1541"/>
                <a:gd name="T16" fmla="*/ 32 w 1052"/>
                <a:gd name="T17" fmla="*/ 708 h 1541"/>
                <a:gd name="T18" fmla="*/ 2 w 1052"/>
                <a:gd name="T19" fmla="*/ 740 h 1541"/>
                <a:gd name="T20" fmla="*/ 4 w 1052"/>
                <a:gd name="T21" fmla="*/ 823 h 1541"/>
                <a:gd name="T22" fmla="*/ 14 w 1052"/>
                <a:gd name="T23" fmla="*/ 909 h 1541"/>
                <a:gd name="T24" fmla="*/ 46 w 1052"/>
                <a:gd name="T25" fmla="*/ 949 h 1541"/>
                <a:gd name="T26" fmla="*/ 116 w 1052"/>
                <a:gd name="T27" fmla="*/ 1034 h 1541"/>
                <a:gd name="T28" fmla="*/ 144 w 1052"/>
                <a:gd name="T29" fmla="*/ 1092 h 1541"/>
                <a:gd name="T30" fmla="*/ 207 w 1052"/>
                <a:gd name="T31" fmla="*/ 1153 h 1541"/>
                <a:gd name="T32" fmla="*/ 285 w 1052"/>
                <a:gd name="T33" fmla="*/ 1169 h 1541"/>
                <a:gd name="T34" fmla="*/ 307 w 1052"/>
                <a:gd name="T35" fmla="*/ 1177 h 1541"/>
                <a:gd name="T36" fmla="*/ 346 w 1052"/>
                <a:gd name="T37" fmla="*/ 1211 h 1541"/>
                <a:gd name="T38" fmla="*/ 394 w 1052"/>
                <a:gd name="T39" fmla="*/ 1217 h 1541"/>
                <a:gd name="T40" fmla="*/ 442 w 1052"/>
                <a:gd name="T41" fmla="*/ 1312 h 1541"/>
                <a:gd name="T42" fmla="*/ 436 w 1052"/>
                <a:gd name="T43" fmla="*/ 1354 h 1541"/>
                <a:gd name="T44" fmla="*/ 414 w 1052"/>
                <a:gd name="T45" fmla="*/ 1394 h 1541"/>
                <a:gd name="T46" fmla="*/ 430 w 1052"/>
                <a:gd name="T47" fmla="*/ 1434 h 1541"/>
                <a:gd name="T48" fmla="*/ 499 w 1052"/>
                <a:gd name="T49" fmla="*/ 1483 h 1541"/>
                <a:gd name="T50" fmla="*/ 605 w 1052"/>
                <a:gd name="T51" fmla="*/ 1521 h 1541"/>
                <a:gd name="T52" fmla="*/ 641 w 1052"/>
                <a:gd name="T53" fmla="*/ 1523 h 1541"/>
                <a:gd name="T54" fmla="*/ 674 w 1052"/>
                <a:gd name="T55" fmla="*/ 1531 h 1541"/>
                <a:gd name="T56" fmla="*/ 726 w 1052"/>
                <a:gd name="T57" fmla="*/ 1541 h 1541"/>
                <a:gd name="T58" fmla="*/ 752 w 1052"/>
                <a:gd name="T59" fmla="*/ 1535 h 1541"/>
                <a:gd name="T60" fmla="*/ 794 w 1052"/>
                <a:gd name="T61" fmla="*/ 1481 h 1541"/>
                <a:gd name="T62" fmla="*/ 816 w 1052"/>
                <a:gd name="T63" fmla="*/ 1432 h 1541"/>
                <a:gd name="T64" fmla="*/ 889 w 1052"/>
                <a:gd name="T65" fmla="*/ 1340 h 1541"/>
                <a:gd name="T66" fmla="*/ 969 w 1052"/>
                <a:gd name="T67" fmla="*/ 1296 h 1541"/>
                <a:gd name="T68" fmla="*/ 1040 w 1052"/>
                <a:gd name="T69" fmla="*/ 1235 h 1541"/>
                <a:gd name="T70" fmla="*/ 1052 w 1052"/>
                <a:gd name="T71" fmla="*/ 1145 h 1541"/>
                <a:gd name="T72" fmla="*/ 1036 w 1052"/>
                <a:gd name="T73" fmla="*/ 1032 h 1541"/>
                <a:gd name="T74" fmla="*/ 967 w 1052"/>
                <a:gd name="T75" fmla="*/ 811 h 1541"/>
                <a:gd name="T76" fmla="*/ 867 w 1052"/>
                <a:gd name="T77" fmla="*/ 563 h 1541"/>
                <a:gd name="T78" fmla="*/ 833 w 1052"/>
                <a:gd name="T79" fmla="*/ 410 h 1541"/>
                <a:gd name="T80" fmla="*/ 820 w 1052"/>
                <a:gd name="T81" fmla="*/ 330 h 1541"/>
                <a:gd name="T82" fmla="*/ 786 w 1052"/>
                <a:gd name="T83" fmla="*/ 193 h 1541"/>
                <a:gd name="T84" fmla="*/ 772 w 1052"/>
                <a:gd name="T85" fmla="*/ 155 h 1541"/>
                <a:gd name="T86" fmla="*/ 724 w 1052"/>
                <a:gd name="T87" fmla="*/ 102 h 1541"/>
                <a:gd name="T88" fmla="*/ 561 w 1052"/>
                <a:gd name="T89" fmla="*/ 8 h 1541"/>
                <a:gd name="T90" fmla="*/ 521 w 1052"/>
                <a:gd name="T91" fmla="*/ 0 h 1541"/>
                <a:gd name="T92" fmla="*/ 493 w 1052"/>
                <a:gd name="T93" fmla="*/ 6 h 1541"/>
                <a:gd name="T94" fmla="*/ 376 w 1052"/>
                <a:gd name="T95" fmla="*/ 128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52" h="1541">
                  <a:moveTo>
                    <a:pt x="376" y="128"/>
                  </a:moveTo>
                  <a:lnTo>
                    <a:pt x="376" y="128"/>
                  </a:lnTo>
                  <a:lnTo>
                    <a:pt x="406" y="179"/>
                  </a:lnTo>
                  <a:lnTo>
                    <a:pt x="420" y="203"/>
                  </a:lnTo>
                  <a:lnTo>
                    <a:pt x="430" y="231"/>
                  </a:lnTo>
                  <a:lnTo>
                    <a:pt x="430" y="231"/>
                  </a:lnTo>
                  <a:lnTo>
                    <a:pt x="436" y="255"/>
                  </a:lnTo>
                  <a:lnTo>
                    <a:pt x="444" y="277"/>
                  </a:lnTo>
                  <a:lnTo>
                    <a:pt x="450" y="287"/>
                  </a:lnTo>
                  <a:lnTo>
                    <a:pt x="458" y="296"/>
                  </a:lnTo>
                  <a:lnTo>
                    <a:pt x="466" y="306"/>
                  </a:lnTo>
                  <a:lnTo>
                    <a:pt x="476" y="314"/>
                  </a:lnTo>
                  <a:lnTo>
                    <a:pt x="476" y="314"/>
                  </a:lnTo>
                  <a:lnTo>
                    <a:pt x="480" y="318"/>
                  </a:lnTo>
                  <a:lnTo>
                    <a:pt x="484" y="322"/>
                  </a:lnTo>
                  <a:lnTo>
                    <a:pt x="488" y="334"/>
                  </a:lnTo>
                  <a:lnTo>
                    <a:pt x="490" y="348"/>
                  </a:lnTo>
                  <a:lnTo>
                    <a:pt x="490" y="362"/>
                  </a:lnTo>
                  <a:lnTo>
                    <a:pt x="490" y="362"/>
                  </a:lnTo>
                  <a:lnTo>
                    <a:pt x="486" y="380"/>
                  </a:lnTo>
                  <a:lnTo>
                    <a:pt x="482" y="398"/>
                  </a:lnTo>
                  <a:lnTo>
                    <a:pt x="474" y="414"/>
                  </a:lnTo>
                  <a:lnTo>
                    <a:pt x="470" y="420"/>
                  </a:lnTo>
                  <a:lnTo>
                    <a:pt x="464" y="428"/>
                  </a:lnTo>
                  <a:lnTo>
                    <a:pt x="464" y="428"/>
                  </a:lnTo>
                  <a:lnTo>
                    <a:pt x="404" y="485"/>
                  </a:lnTo>
                  <a:lnTo>
                    <a:pt x="344" y="543"/>
                  </a:lnTo>
                  <a:lnTo>
                    <a:pt x="223" y="656"/>
                  </a:lnTo>
                  <a:lnTo>
                    <a:pt x="223" y="656"/>
                  </a:lnTo>
                  <a:lnTo>
                    <a:pt x="215" y="660"/>
                  </a:lnTo>
                  <a:lnTo>
                    <a:pt x="207" y="664"/>
                  </a:lnTo>
                  <a:lnTo>
                    <a:pt x="207" y="664"/>
                  </a:lnTo>
                  <a:lnTo>
                    <a:pt x="120" y="684"/>
                  </a:lnTo>
                  <a:lnTo>
                    <a:pt x="76" y="696"/>
                  </a:lnTo>
                  <a:lnTo>
                    <a:pt x="32" y="708"/>
                  </a:lnTo>
                  <a:lnTo>
                    <a:pt x="32" y="708"/>
                  </a:lnTo>
                  <a:lnTo>
                    <a:pt x="22" y="714"/>
                  </a:lnTo>
                  <a:lnTo>
                    <a:pt x="12" y="724"/>
                  </a:lnTo>
                  <a:lnTo>
                    <a:pt x="4" y="734"/>
                  </a:lnTo>
                  <a:lnTo>
                    <a:pt x="2" y="740"/>
                  </a:lnTo>
                  <a:lnTo>
                    <a:pt x="0" y="744"/>
                  </a:lnTo>
                  <a:lnTo>
                    <a:pt x="0" y="744"/>
                  </a:lnTo>
                  <a:lnTo>
                    <a:pt x="2" y="784"/>
                  </a:lnTo>
                  <a:lnTo>
                    <a:pt x="4" y="823"/>
                  </a:lnTo>
                  <a:lnTo>
                    <a:pt x="8" y="863"/>
                  </a:lnTo>
                  <a:lnTo>
                    <a:pt x="12" y="901"/>
                  </a:lnTo>
                  <a:lnTo>
                    <a:pt x="12" y="901"/>
                  </a:lnTo>
                  <a:lnTo>
                    <a:pt x="14" y="909"/>
                  </a:lnTo>
                  <a:lnTo>
                    <a:pt x="16" y="915"/>
                  </a:lnTo>
                  <a:lnTo>
                    <a:pt x="26" y="927"/>
                  </a:lnTo>
                  <a:lnTo>
                    <a:pt x="46" y="949"/>
                  </a:lnTo>
                  <a:lnTo>
                    <a:pt x="46" y="949"/>
                  </a:lnTo>
                  <a:lnTo>
                    <a:pt x="68" y="972"/>
                  </a:lnTo>
                  <a:lnTo>
                    <a:pt x="90" y="996"/>
                  </a:lnTo>
                  <a:lnTo>
                    <a:pt x="108" y="1022"/>
                  </a:lnTo>
                  <a:lnTo>
                    <a:pt x="116" y="1034"/>
                  </a:lnTo>
                  <a:lnTo>
                    <a:pt x="122" y="1048"/>
                  </a:lnTo>
                  <a:lnTo>
                    <a:pt x="122" y="1048"/>
                  </a:lnTo>
                  <a:lnTo>
                    <a:pt x="132" y="1070"/>
                  </a:lnTo>
                  <a:lnTo>
                    <a:pt x="144" y="1092"/>
                  </a:lnTo>
                  <a:lnTo>
                    <a:pt x="156" y="1110"/>
                  </a:lnTo>
                  <a:lnTo>
                    <a:pt x="171" y="1127"/>
                  </a:lnTo>
                  <a:lnTo>
                    <a:pt x="189" y="1141"/>
                  </a:lnTo>
                  <a:lnTo>
                    <a:pt x="207" y="1153"/>
                  </a:lnTo>
                  <a:lnTo>
                    <a:pt x="229" y="1161"/>
                  </a:lnTo>
                  <a:lnTo>
                    <a:pt x="253" y="1167"/>
                  </a:lnTo>
                  <a:lnTo>
                    <a:pt x="253" y="1167"/>
                  </a:lnTo>
                  <a:lnTo>
                    <a:pt x="285" y="1169"/>
                  </a:lnTo>
                  <a:lnTo>
                    <a:pt x="299" y="1171"/>
                  </a:lnTo>
                  <a:lnTo>
                    <a:pt x="305" y="1173"/>
                  </a:lnTo>
                  <a:lnTo>
                    <a:pt x="307" y="1177"/>
                  </a:lnTo>
                  <a:lnTo>
                    <a:pt x="307" y="1177"/>
                  </a:lnTo>
                  <a:lnTo>
                    <a:pt x="315" y="1191"/>
                  </a:lnTo>
                  <a:lnTo>
                    <a:pt x="324" y="1201"/>
                  </a:lnTo>
                  <a:lnTo>
                    <a:pt x="334" y="1209"/>
                  </a:lnTo>
                  <a:lnTo>
                    <a:pt x="346" y="1211"/>
                  </a:lnTo>
                  <a:lnTo>
                    <a:pt x="358" y="1213"/>
                  </a:lnTo>
                  <a:lnTo>
                    <a:pt x="370" y="1215"/>
                  </a:lnTo>
                  <a:lnTo>
                    <a:pt x="394" y="1217"/>
                  </a:lnTo>
                  <a:lnTo>
                    <a:pt x="394" y="1217"/>
                  </a:lnTo>
                  <a:lnTo>
                    <a:pt x="420" y="1265"/>
                  </a:lnTo>
                  <a:lnTo>
                    <a:pt x="432" y="1289"/>
                  </a:lnTo>
                  <a:lnTo>
                    <a:pt x="442" y="1312"/>
                  </a:lnTo>
                  <a:lnTo>
                    <a:pt x="442" y="1312"/>
                  </a:lnTo>
                  <a:lnTo>
                    <a:pt x="444" y="1322"/>
                  </a:lnTo>
                  <a:lnTo>
                    <a:pt x="444" y="1334"/>
                  </a:lnTo>
                  <a:lnTo>
                    <a:pt x="440" y="1344"/>
                  </a:lnTo>
                  <a:lnTo>
                    <a:pt x="436" y="1354"/>
                  </a:lnTo>
                  <a:lnTo>
                    <a:pt x="436" y="1354"/>
                  </a:lnTo>
                  <a:lnTo>
                    <a:pt x="422" y="1374"/>
                  </a:lnTo>
                  <a:lnTo>
                    <a:pt x="418" y="1384"/>
                  </a:lnTo>
                  <a:lnTo>
                    <a:pt x="414" y="1394"/>
                  </a:lnTo>
                  <a:lnTo>
                    <a:pt x="414" y="1404"/>
                  </a:lnTo>
                  <a:lnTo>
                    <a:pt x="416" y="1414"/>
                  </a:lnTo>
                  <a:lnTo>
                    <a:pt x="420" y="1424"/>
                  </a:lnTo>
                  <a:lnTo>
                    <a:pt x="430" y="1434"/>
                  </a:lnTo>
                  <a:lnTo>
                    <a:pt x="430" y="1434"/>
                  </a:lnTo>
                  <a:lnTo>
                    <a:pt x="454" y="1452"/>
                  </a:lnTo>
                  <a:lnTo>
                    <a:pt x="476" y="1467"/>
                  </a:lnTo>
                  <a:lnTo>
                    <a:pt x="499" y="1483"/>
                  </a:lnTo>
                  <a:lnTo>
                    <a:pt x="523" y="1497"/>
                  </a:lnTo>
                  <a:lnTo>
                    <a:pt x="549" y="1507"/>
                  </a:lnTo>
                  <a:lnTo>
                    <a:pt x="577" y="1515"/>
                  </a:lnTo>
                  <a:lnTo>
                    <a:pt x="605" y="1521"/>
                  </a:lnTo>
                  <a:lnTo>
                    <a:pt x="635" y="1523"/>
                  </a:lnTo>
                  <a:lnTo>
                    <a:pt x="635" y="1523"/>
                  </a:lnTo>
                  <a:lnTo>
                    <a:pt x="641" y="1523"/>
                  </a:lnTo>
                  <a:lnTo>
                    <a:pt x="641" y="1523"/>
                  </a:lnTo>
                  <a:lnTo>
                    <a:pt x="643" y="1523"/>
                  </a:lnTo>
                  <a:lnTo>
                    <a:pt x="643" y="1523"/>
                  </a:lnTo>
                  <a:lnTo>
                    <a:pt x="658" y="1525"/>
                  </a:lnTo>
                  <a:lnTo>
                    <a:pt x="674" y="1531"/>
                  </a:lnTo>
                  <a:lnTo>
                    <a:pt x="692" y="1537"/>
                  </a:lnTo>
                  <a:lnTo>
                    <a:pt x="708" y="1541"/>
                  </a:lnTo>
                  <a:lnTo>
                    <a:pt x="708" y="1541"/>
                  </a:lnTo>
                  <a:lnTo>
                    <a:pt x="726" y="1541"/>
                  </a:lnTo>
                  <a:lnTo>
                    <a:pt x="726" y="1541"/>
                  </a:lnTo>
                  <a:lnTo>
                    <a:pt x="740" y="1541"/>
                  </a:lnTo>
                  <a:lnTo>
                    <a:pt x="746" y="1539"/>
                  </a:lnTo>
                  <a:lnTo>
                    <a:pt x="752" y="1535"/>
                  </a:lnTo>
                  <a:lnTo>
                    <a:pt x="752" y="1535"/>
                  </a:lnTo>
                  <a:lnTo>
                    <a:pt x="768" y="1519"/>
                  </a:lnTo>
                  <a:lnTo>
                    <a:pt x="782" y="1501"/>
                  </a:lnTo>
                  <a:lnTo>
                    <a:pt x="794" y="1481"/>
                  </a:lnTo>
                  <a:lnTo>
                    <a:pt x="800" y="1473"/>
                  </a:lnTo>
                  <a:lnTo>
                    <a:pt x="804" y="1463"/>
                  </a:lnTo>
                  <a:lnTo>
                    <a:pt x="804" y="1463"/>
                  </a:lnTo>
                  <a:lnTo>
                    <a:pt x="816" y="1432"/>
                  </a:lnTo>
                  <a:lnTo>
                    <a:pt x="829" y="1404"/>
                  </a:lnTo>
                  <a:lnTo>
                    <a:pt x="847" y="1380"/>
                  </a:lnTo>
                  <a:lnTo>
                    <a:pt x="867" y="1358"/>
                  </a:lnTo>
                  <a:lnTo>
                    <a:pt x="889" y="1340"/>
                  </a:lnTo>
                  <a:lnTo>
                    <a:pt x="915" y="1324"/>
                  </a:lnTo>
                  <a:lnTo>
                    <a:pt x="941" y="1308"/>
                  </a:lnTo>
                  <a:lnTo>
                    <a:pt x="969" y="1296"/>
                  </a:lnTo>
                  <a:lnTo>
                    <a:pt x="969" y="1296"/>
                  </a:lnTo>
                  <a:lnTo>
                    <a:pt x="994" y="1285"/>
                  </a:lnTo>
                  <a:lnTo>
                    <a:pt x="1014" y="1269"/>
                  </a:lnTo>
                  <a:lnTo>
                    <a:pt x="1028" y="1253"/>
                  </a:lnTo>
                  <a:lnTo>
                    <a:pt x="1040" y="1235"/>
                  </a:lnTo>
                  <a:lnTo>
                    <a:pt x="1048" y="1215"/>
                  </a:lnTo>
                  <a:lnTo>
                    <a:pt x="1052" y="1193"/>
                  </a:lnTo>
                  <a:lnTo>
                    <a:pt x="1052" y="1171"/>
                  </a:lnTo>
                  <a:lnTo>
                    <a:pt x="1052" y="1145"/>
                  </a:lnTo>
                  <a:lnTo>
                    <a:pt x="1052" y="1145"/>
                  </a:lnTo>
                  <a:lnTo>
                    <a:pt x="1050" y="1118"/>
                  </a:lnTo>
                  <a:lnTo>
                    <a:pt x="1046" y="1088"/>
                  </a:lnTo>
                  <a:lnTo>
                    <a:pt x="1036" y="1032"/>
                  </a:lnTo>
                  <a:lnTo>
                    <a:pt x="1022" y="976"/>
                  </a:lnTo>
                  <a:lnTo>
                    <a:pt x="1006" y="921"/>
                  </a:lnTo>
                  <a:lnTo>
                    <a:pt x="987" y="865"/>
                  </a:lnTo>
                  <a:lnTo>
                    <a:pt x="967" y="811"/>
                  </a:lnTo>
                  <a:lnTo>
                    <a:pt x="925" y="704"/>
                  </a:lnTo>
                  <a:lnTo>
                    <a:pt x="925" y="704"/>
                  </a:lnTo>
                  <a:lnTo>
                    <a:pt x="895" y="632"/>
                  </a:lnTo>
                  <a:lnTo>
                    <a:pt x="867" y="563"/>
                  </a:lnTo>
                  <a:lnTo>
                    <a:pt x="853" y="525"/>
                  </a:lnTo>
                  <a:lnTo>
                    <a:pt x="843" y="489"/>
                  </a:lnTo>
                  <a:lnTo>
                    <a:pt x="837" y="450"/>
                  </a:lnTo>
                  <a:lnTo>
                    <a:pt x="833" y="410"/>
                  </a:lnTo>
                  <a:lnTo>
                    <a:pt x="833" y="410"/>
                  </a:lnTo>
                  <a:lnTo>
                    <a:pt x="831" y="384"/>
                  </a:lnTo>
                  <a:lnTo>
                    <a:pt x="827" y="356"/>
                  </a:lnTo>
                  <a:lnTo>
                    <a:pt x="820" y="330"/>
                  </a:lnTo>
                  <a:lnTo>
                    <a:pt x="814" y="302"/>
                  </a:lnTo>
                  <a:lnTo>
                    <a:pt x="798" y="249"/>
                  </a:lnTo>
                  <a:lnTo>
                    <a:pt x="790" y="221"/>
                  </a:lnTo>
                  <a:lnTo>
                    <a:pt x="786" y="193"/>
                  </a:lnTo>
                  <a:lnTo>
                    <a:pt x="786" y="193"/>
                  </a:lnTo>
                  <a:lnTo>
                    <a:pt x="784" y="181"/>
                  </a:lnTo>
                  <a:lnTo>
                    <a:pt x="778" y="169"/>
                  </a:lnTo>
                  <a:lnTo>
                    <a:pt x="772" y="155"/>
                  </a:lnTo>
                  <a:lnTo>
                    <a:pt x="764" y="143"/>
                  </a:lnTo>
                  <a:lnTo>
                    <a:pt x="746" y="122"/>
                  </a:lnTo>
                  <a:lnTo>
                    <a:pt x="724" y="102"/>
                  </a:lnTo>
                  <a:lnTo>
                    <a:pt x="724" y="102"/>
                  </a:lnTo>
                  <a:lnTo>
                    <a:pt x="686" y="76"/>
                  </a:lnTo>
                  <a:lnTo>
                    <a:pt x="645" y="52"/>
                  </a:lnTo>
                  <a:lnTo>
                    <a:pt x="603" y="28"/>
                  </a:lnTo>
                  <a:lnTo>
                    <a:pt x="561" y="8"/>
                  </a:lnTo>
                  <a:lnTo>
                    <a:pt x="561" y="8"/>
                  </a:lnTo>
                  <a:lnTo>
                    <a:pt x="543" y="2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05" y="2"/>
                  </a:lnTo>
                  <a:lnTo>
                    <a:pt x="497" y="4"/>
                  </a:lnTo>
                  <a:lnTo>
                    <a:pt x="493" y="6"/>
                  </a:lnTo>
                  <a:lnTo>
                    <a:pt x="493" y="6"/>
                  </a:lnTo>
                  <a:lnTo>
                    <a:pt x="462" y="36"/>
                  </a:lnTo>
                  <a:lnTo>
                    <a:pt x="430" y="68"/>
                  </a:lnTo>
                  <a:lnTo>
                    <a:pt x="376" y="128"/>
                  </a:lnTo>
                  <a:lnTo>
                    <a:pt x="376" y="1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8" name="Freeform 11"/>
            <p:cNvSpPr>
              <a:spLocks/>
            </p:cNvSpPr>
            <p:nvPr/>
          </p:nvSpPr>
          <p:spPr bwMode="auto">
            <a:xfrm>
              <a:off x="373064" y="3529617"/>
              <a:ext cx="2195512" cy="2047875"/>
            </a:xfrm>
            <a:custGeom>
              <a:avLst/>
              <a:gdLst>
                <a:gd name="T0" fmla="*/ 1359 w 1383"/>
                <a:gd name="T1" fmla="*/ 341 h 1290"/>
                <a:gd name="T2" fmla="*/ 1296 w 1383"/>
                <a:gd name="T3" fmla="*/ 316 h 1290"/>
                <a:gd name="T4" fmla="*/ 1270 w 1383"/>
                <a:gd name="T5" fmla="*/ 256 h 1290"/>
                <a:gd name="T6" fmla="*/ 1238 w 1383"/>
                <a:gd name="T7" fmla="*/ 202 h 1290"/>
                <a:gd name="T8" fmla="*/ 1173 w 1383"/>
                <a:gd name="T9" fmla="*/ 228 h 1290"/>
                <a:gd name="T10" fmla="*/ 1033 w 1383"/>
                <a:gd name="T11" fmla="*/ 230 h 1290"/>
                <a:gd name="T12" fmla="*/ 890 w 1383"/>
                <a:gd name="T13" fmla="*/ 139 h 1290"/>
                <a:gd name="T14" fmla="*/ 833 w 1383"/>
                <a:gd name="T15" fmla="*/ 53 h 1290"/>
                <a:gd name="T16" fmla="*/ 751 w 1383"/>
                <a:gd name="T17" fmla="*/ 79 h 1290"/>
                <a:gd name="T18" fmla="*/ 715 w 1383"/>
                <a:gd name="T19" fmla="*/ 103 h 1290"/>
                <a:gd name="T20" fmla="*/ 709 w 1383"/>
                <a:gd name="T21" fmla="*/ 105 h 1290"/>
                <a:gd name="T22" fmla="*/ 678 w 1383"/>
                <a:gd name="T23" fmla="*/ 85 h 1290"/>
                <a:gd name="T24" fmla="*/ 656 w 1383"/>
                <a:gd name="T25" fmla="*/ 47 h 1290"/>
                <a:gd name="T26" fmla="*/ 580 w 1383"/>
                <a:gd name="T27" fmla="*/ 41 h 1290"/>
                <a:gd name="T28" fmla="*/ 516 w 1383"/>
                <a:gd name="T29" fmla="*/ 117 h 1290"/>
                <a:gd name="T30" fmla="*/ 463 w 1383"/>
                <a:gd name="T31" fmla="*/ 204 h 1290"/>
                <a:gd name="T32" fmla="*/ 405 w 1383"/>
                <a:gd name="T33" fmla="*/ 262 h 1290"/>
                <a:gd name="T34" fmla="*/ 330 w 1383"/>
                <a:gd name="T35" fmla="*/ 250 h 1290"/>
                <a:gd name="T36" fmla="*/ 302 w 1383"/>
                <a:gd name="T37" fmla="*/ 234 h 1290"/>
                <a:gd name="T38" fmla="*/ 254 w 1383"/>
                <a:gd name="T39" fmla="*/ 302 h 1290"/>
                <a:gd name="T40" fmla="*/ 182 w 1383"/>
                <a:gd name="T41" fmla="*/ 306 h 1290"/>
                <a:gd name="T42" fmla="*/ 119 w 1383"/>
                <a:gd name="T43" fmla="*/ 306 h 1290"/>
                <a:gd name="T44" fmla="*/ 121 w 1383"/>
                <a:gd name="T45" fmla="*/ 355 h 1290"/>
                <a:gd name="T46" fmla="*/ 103 w 1383"/>
                <a:gd name="T47" fmla="*/ 447 h 1290"/>
                <a:gd name="T48" fmla="*/ 23 w 1383"/>
                <a:gd name="T49" fmla="*/ 681 h 1290"/>
                <a:gd name="T50" fmla="*/ 53 w 1383"/>
                <a:gd name="T51" fmla="*/ 660 h 1290"/>
                <a:gd name="T52" fmla="*/ 69 w 1383"/>
                <a:gd name="T53" fmla="*/ 602 h 1290"/>
                <a:gd name="T54" fmla="*/ 107 w 1383"/>
                <a:gd name="T55" fmla="*/ 582 h 1290"/>
                <a:gd name="T56" fmla="*/ 188 w 1383"/>
                <a:gd name="T57" fmla="*/ 604 h 1290"/>
                <a:gd name="T58" fmla="*/ 204 w 1383"/>
                <a:gd name="T59" fmla="*/ 606 h 1290"/>
                <a:gd name="T60" fmla="*/ 236 w 1383"/>
                <a:gd name="T61" fmla="*/ 660 h 1290"/>
                <a:gd name="T62" fmla="*/ 298 w 1383"/>
                <a:gd name="T63" fmla="*/ 739 h 1290"/>
                <a:gd name="T64" fmla="*/ 427 w 1383"/>
                <a:gd name="T65" fmla="*/ 787 h 1290"/>
                <a:gd name="T66" fmla="*/ 487 w 1383"/>
                <a:gd name="T67" fmla="*/ 829 h 1290"/>
                <a:gd name="T68" fmla="*/ 570 w 1383"/>
                <a:gd name="T69" fmla="*/ 864 h 1290"/>
                <a:gd name="T70" fmla="*/ 630 w 1383"/>
                <a:gd name="T71" fmla="*/ 856 h 1290"/>
                <a:gd name="T72" fmla="*/ 676 w 1383"/>
                <a:gd name="T73" fmla="*/ 852 h 1290"/>
                <a:gd name="T74" fmla="*/ 721 w 1383"/>
                <a:gd name="T75" fmla="*/ 890 h 1290"/>
                <a:gd name="T76" fmla="*/ 727 w 1383"/>
                <a:gd name="T77" fmla="*/ 962 h 1290"/>
                <a:gd name="T78" fmla="*/ 672 w 1383"/>
                <a:gd name="T79" fmla="*/ 1013 h 1290"/>
                <a:gd name="T80" fmla="*/ 691 w 1383"/>
                <a:gd name="T81" fmla="*/ 1081 h 1290"/>
                <a:gd name="T82" fmla="*/ 785 w 1383"/>
                <a:gd name="T83" fmla="*/ 1196 h 1290"/>
                <a:gd name="T84" fmla="*/ 819 w 1383"/>
                <a:gd name="T85" fmla="*/ 1270 h 1290"/>
                <a:gd name="T86" fmla="*/ 980 w 1383"/>
                <a:gd name="T87" fmla="*/ 1149 h 1290"/>
                <a:gd name="T88" fmla="*/ 936 w 1383"/>
                <a:gd name="T89" fmla="*/ 1069 h 1290"/>
                <a:gd name="T90" fmla="*/ 970 w 1383"/>
                <a:gd name="T91" fmla="*/ 1002 h 1290"/>
                <a:gd name="T92" fmla="*/ 1109 w 1383"/>
                <a:gd name="T93" fmla="*/ 840 h 1290"/>
                <a:gd name="T94" fmla="*/ 1151 w 1383"/>
                <a:gd name="T95" fmla="*/ 735 h 1290"/>
                <a:gd name="T96" fmla="*/ 1224 w 1383"/>
                <a:gd name="T97" fmla="*/ 644 h 1290"/>
                <a:gd name="T98" fmla="*/ 1286 w 1383"/>
                <a:gd name="T99" fmla="*/ 554 h 1290"/>
                <a:gd name="T100" fmla="*/ 1284 w 1383"/>
                <a:gd name="T101" fmla="*/ 516 h 1290"/>
                <a:gd name="T102" fmla="*/ 1322 w 1383"/>
                <a:gd name="T103" fmla="*/ 483 h 1290"/>
                <a:gd name="T104" fmla="*/ 1381 w 1383"/>
                <a:gd name="T105" fmla="*/ 467 h 1290"/>
                <a:gd name="T106" fmla="*/ 1375 w 1383"/>
                <a:gd name="T107" fmla="*/ 385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3" h="1290">
                  <a:moveTo>
                    <a:pt x="1375" y="385"/>
                  </a:moveTo>
                  <a:lnTo>
                    <a:pt x="1375" y="385"/>
                  </a:lnTo>
                  <a:lnTo>
                    <a:pt x="1373" y="371"/>
                  </a:lnTo>
                  <a:lnTo>
                    <a:pt x="1369" y="359"/>
                  </a:lnTo>
                  <a:lnTo>
                    <a:pt x="1365" y="349"/>
                  </a:lnTo>
                  <a:lnTo>
                    <a:pt x="1359" y="341"/>
                  </a:lnTo>
                  <a:lnTo>
                    <a:pt x="1351" y="336"/>
                  </a:lnTo>
                  <a:lnTo>
                    <a:pt x="1342" y="330"/>
                  </a:lnTo>
                  <a:lnTo>
                    <a:pt x="1330" y="326"/>
                  </a:lnTo>
                  <a:lnTo>
                    <a:pt x="1318" y="322"/>
                  </a:lnTo>
                  <a:lnTo>
                    <a:pt x="1318" y="322"/>
                  </a:lnTo>
                  <a:lnTo>
                    <a:pt x="1296" y="316"/>
                  </a:lnTo>
                  <a:lnTo>
                    <a:pt x="1282" y="310"/>
                  </a:lnTo>
                  <a:lnTo>
                    <a:pt x="1270" y="304"/>
                  </a:lnTo>
                  <a:lnTo>
                    <a:pt x="1264" y="296"/>
                  </a:lnTo>
                  <a:lnTo>
                    <a:pt x="1262" y="284"/>
                  </a:lnTo>
                  <a:lnTo>
                    <a:pt x="1264" y="272"/>
                  </a:lnTo>
                  <a:lnTo>
                    <a:pt x="1270" y="256"/>
                  </a:lnTo>
                  <a:lnTo>
                    <a:pt x="1280" y="236"/>
                  </a:lnTo>
                  <a:lnTo>
                    <a:pt x="1280" y="236"/>
                  </a:lnTo>
                  <a:lnTo>
                    <a:pt x="1266" y="220"/>
                  </a:lnTo>
                  <a:lnTo>
                    <a:pt x="1256" y="210"/>
                  </a:lnTo>
                  <a:lnTo>
                    <a:pt x="1248" y="204"/>
                  </a:lnTo>
                  <a:lnTo>
                    <a:pt x="1238" y="202"/>
                  </a:lnTo>
                  <a:lnTo>
                    <a:pt x="1238" y="202"/>
                  </a:lnTo>
                  <a:lnTo>
                    <a:pt x="1230" y="202"/>
                  </a:lnTo>
                  <a:lnTo>
                    <a:pt x="1222" y="206"/>
                  </a:lnTo>
                  <a:lnTo>
                    <a:pt x="1194" y="218"/>
                  </a:lnTo>
                  <a:lnTo>
                    <a:pt x="1194" y="218"/>
                  </a:lnTo>
                  <a:lnTo>
                    <a:pt x="1173" y="228"/>
                  </a:lnTo>
                  <a:lnTo>
                    <a:pt x="1151" y="234"/>
                  </a:lnTo>
                  <a:lnTo>
                    <a:pt x="1127" y="238"/>
                  </a:lnTo>
                  <a:lnTo>
                    <a:pt x="1103" y="238"/>
                  </a:lnTo>
                  <a:lnTo>
                    <a:pt x="1103" y="238"/>
                  </a:lnTo>
                  <a:lnTo>
                    <a:pt x="1067" y="236"/>
                  </a:lnTo>
                  <a:lnTo>
                    <a:pt x="1033" y="230"/>
                  </a:lnTo>
                  <a:lnTo>
                    <a:pt x="1000" y="218"/>
                  </a:lnTo>
                  <a:lnTo>
                    <a:pt x="970" y="204"/>
                  </a:lnTo>
                  <a:lnTo>
                    <a:pt x="940" y="184"/>
                  </a:lnTo>
                  <a:lnTo>
                    <a:pt x="912" y="163"/>
                  </a:lnTo>
                  <a:lnTo>
                    <a:pt x="902" y="151"/>
                  </a:lnTo>
                  <a:lnTo>
                    <a:pt x="890" y="139"/>
                  </a:lnTo>
                  <a:lnTo>
                    <a:pt x="880" y="125"/>
                  </a:lnTo>
                  <a:lnTo>
                    <a:pt x="872" y="111"/>
                  </a:lnTo>
                  <a:lnTo>
                    <a:pt x="872" y="111"/>
                  </a:lnTo>
                  <a:lnTo>
                    <a:pt x="862" y="95"/>
                  </a:lnTo>
                  <a:lnTo>
                    <a:pt x="854" y="81"/>
                  </a:lnTo>
                  <a:lnTo>
                    <a:pt x="833" y="53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75" y="23"/>
                  </a:lnTo>
                  <a:lnTo>
                    <a:pt x="765" y="47"/>
                  </a:lnTo>
                  <a:lnTo>
                    <a:pt x="765" y="47"/>
                  </a:lnTo>
                  <a:lnTo>
                    <a:pt x="751" y="79"/>
                  </a:lnTo>
                  <a:lnTo>
                    <a:pt x="751" y="79"/>
                  </a:lnTo>
                  <a:lnTo>
                    <a:pt x="745" y="89"/>
                  </a:lnTo>
                  <a:lnTo>
                    <a:pt x="737" y="95"/>
                  </a:lnTo>
                  <a:lnTo>
                    <a:pt x="727" y="101"/>
                  </a:lnTo>
                  <a:lnTo>
                    <a:pt x="715" y="103"/>
                  </a:lnTo>
                  <a:lnTo>
                    <a:pt x="715" y="103"/>
                  </a:lnTo>
                  <a:lnTo>
                    <a:pt x="713" y="103"/>
                  </a:lnTo>
                  <a:lnTo>
                    <a:pt x="713" y="103"/>
                  </a:lnTo>
                  <a:lnTo>
                    <a:pt x="711" y="103"/>
                  </a:lnTo>
                  <a:lnTo>
                    <a:pt x="711" y="103"/>
                  </a:lnTo>
                  <a:lnTo>
                    <a:pt x="709" y="105"/>
                  </a:lnTo>
                  <a:lnTo>
                    <a:pt x="709" y="105"/>
                  </a:lnTo>
                  <a:lnTo>
                    <a:pt x="693" y="101"/>
                  </a:lnTo>
                  <a:lnTo>
                    <a:pt x="693" y="101"/>
                  </a:lnTo>
                  <a:lnTo>
                    <a:pt x="693" y="99"/>
                  </a:lnTo>
                  <a:lnTo>
                    <a:pt x="693" y="99"/>
                  </a:lnTo>
                  <a:lnTo>
                    <a:pt x="685" y="93"/>
                  </a:lnTo>
                  <a:lnTo>
                    <a:pt x="678" y="85"/>
                  </a:lnTo>
                  <a:lnTo>
                    <a:pt x="678" y="85"/>
                  </a:lnTo>
                  <a:lnTo>
                    <a:pt x="668" y="69"/>
                  </a:lnTo>
                  <a:lnTo>
                    <a:pt x="668" y="69"/>
                  </a:lnTo>
                  <a:lnTo>
                    <a:pt x="662" y="57"/>
                  </a:lnTo>
                  <a:lnTo>
                    <a:pt x="656" y="47"/>
                  </a:lnTo>
                  <a:lnTo>
                    <a:pt x="656" y="47"/>
                  </a:lnTo>
                  <a:lnTo>
                    <a:pt x="646" y="17"/>
                  </a:lnTo>
                  <a:lnTo>
                    <a:pt x="646" y="17"/>
                  </a:lnTo>
                  <a:lnTo>
                    <a:pt x="620" y="27"/>
                  </a:lnTo>
                  <a:lnTo>
                    <a:pt x="620" y="27"/>
                  </a:lnTo>
                  <a:lnTo>
                    <a:pt x="598" y="33"/>
                  </a:lnTo>
                  <a:lnTo>
                    <a:pt x="580" y="41"/>
                  </a:lnTo>
                  <a:lnTo>
                    <a:pt x="564" y="51"/>
                  </a:lnTo>
                  <a:lnTo>
                    <a:pt x="552" y="59"/>
                  </a:lnTo>
                  <a:lnTo>
                    <a:pt x="540" y="71"/>
                  </a:lnTo>
                  <a:lnTo>
                    <a:pt x="530" y="83"/>
                  </a:lnTo>
                  <a:lnTo>
                    <a:pt x="522" y="99"/>
                  </a:lnTo>
                  <a:lnTo>
                    <a:pt x="516" y="117"/>
                  </a:lnTo>
                  <a:lnTo>
                    <a:pt x="516" y="117"/>
                  </a:lnTo>
                  <a:lnTo>
                    <a:pt x="511" y="133"/>
                  </a:lnTo>
                  <a:lnTo>
                    <a:pt x="505" y="149"/>
                  </a:lnTo>
                  <a:lnTo>
                    <a:pt x="495" y="165"/>
                  </a:lnTo>
                  <a:lnTo>
                    <a:pt x="485" y="178"/>
                  </a:lnTo>
                  <a:lnTo>
                    <a:pt x="463" y="204"/>
                  </a:lnTo>
                  <a:lnTo>
                    <a:pt x="441" y="228"/>
                  </a:lnTo>
                  <a:lnTo>
                    <a:pt x="441" y="228"/>
                  </a:lnTo>
                  <a:lnTo>
                    <a:pt x="419" y="252"/>
                  </a:lnTo>
                  <a:lnTo>
                    <a:pt x="419" y="252"/>
                  </a:lnTo>
                  <a:lnTo>
                    <a:pt x="413" y="256"/>
                  </a:lnTo>
                  <a:lnTo>
                    <a:pt x="405" y="262"/>
                  </a:lnTo>
                  <a:lnTo>
                    <a:pt x="395" y="266"/>
                  </a:lnTo>
                  <a:lnTo>
                    <a:pt x="383" y="266"/>
                  </a:lnTo>
                  <a:lnTo>
                    <a:pt x="383" y="266"/>
                  </a:lnTo>
                  <a:lnTo>
                    <a:pt x="367" y="266"/>
                  </a:lnTo>
                  <a:lnTo>
                    <a:pt x="347" y="260"/>
                  </a:lnTo>
                  <a:lnTo>
                    <a:pt x="330" y="250"/>
                  </a:lnTo>
                  <a:lnTo>
                    <a:pt x="320" y="244"/>
                  </a:lnTo>
                  <a:lnTo>
                    <a:pt x="312" y="238"/>
                  </a:lnTo>
                  <a:lnTo>
                    <a:pt x="312" y="238"/>
                  </a:lnTo>
                  <a:lnTo>
                    <a:pt x="306" y="230"/>
                  </a:lnTo>
                  <a:lnTo>
                    <a:pt x="306" y="230"/>
                  </a:lnTo>
                  <a:lnTo>
                    <a:pt x="302" y="234"/>
                  </a:lnTo>
                  <a:lnTo>
                    <a:pt x="302" y="234"/>
                  </a:lnTo>
                  <a:lnTo>
                    <a:pt x="292" y="260"/>
                  </a:lnTo>
                  <a:lnTo>
                    <a:pt x="286" y="272"/>
                  </a:lnTo>
                  <a:lnTo>
                    <a:pt x="276" y="284"/>
                  </a:lnTo>
                  <a:lnTo>
                    <a:pt x="266" y="294"/>
                  </a:lnTo>
                  <a:lnTo>
                    <a:pt x="254" y="302"/>
                  </a:lnTo>
                  <a:lnTo>
                    <a:pt x="238" y="306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02" y="308"/>
                  </a:lnTo>
                  <a:lnTo>
                    <a:pt x="182" y="306"/>
                  </a:lnTo>
                  <a:lnTo>
                    <a:pt x="182" y="306"/>
                  </a:lnTo>
                  <a:lnTo>
                    <a:pt x="173" y="304"/>
                  </a:lnTo>
                  <a:lnTo>
                    <a:pt x="173" y="304"/>
                  </a:lnTo>
                  <a:lnTo>
                    <a:pt x="149" y="300"/>
                  </a:lnTo>
                  <a:lnTo>
                    <a:pt x="125" y="294"/>
                  </a:lnTo>
                  <a:lnTo>
                    <a:pt x="125" y="294"/>
                  </a:lnTo>
                  <a:lnTo>
                    <a:pt x="119" y="306"/>
                  </a:lnTo>
                  <a:lnTo>
                    <a:pt x="113" y="320"/>
                  </a:lnTo>
                  <a:lnTo>
                    <a:pt x="111" y="332"/>
                  </a:lnTo>
                  <a:lnTo>
                    <a:pt x="111" y="336"/>
                  </a:lnTo>
                  <a:lnTo>
                    <a:pt x="111" y="340"/>
                  </a:lnTo>
                  <a:lnTo>
                    <a:pt x="111" y="340"/>
                  </a:lnTo>
                  <a:lnTo>
                    <a:pt x="121" y="355"/>
                  </a:lnTo>
                  <a:lnTo>
                    <a:pt x="125" y="369"/>
                  </a:lnTo>
                  <a:lnTo>
                    <a:pt x="125" y="383"/>
                  </a:lnTo>
                  <a:lnTo>
                    <a:pt x="125" y="395"/>
                  </a:lnTo>
                  <a:lnTo>
                    <a:pt x="121" y="409"/>
                  </a:lnTo>
                  <a:lnTo>
                    <a:pt x="115" y="421"/>
                  </a:lnTo>
                  <a:lnTo>
                    <a:pt x="103" y="447"/>
                  </a:lnTo>
                  <a:lnTo>
                    <a:pt x="103" y="447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12" y="681"/>
                  </a:lnTo>
                  <a:lnTo>
                    <a:pt x="23" y="681"/>
                  </a:lnTo>
                  <a:lnTo>
                    <a:pt x="23" y="681"/>
                  </a:lnTo>
                  <a:lnTo>
                    <a:pt x="31" y="681"/>
                  </a:lnTo>
                  <a:lnTo>
                    <a:pt x="37" y="679"/>
                  </a:lnTo>
                  <a:lnTo>
                    <a:pt x="41" y="677"/>
                  </a:lnTo>
                  <a:lnTo>
                    <a:pt x="47" y="673"/>
                  </a:lnTo>
                  <a:lnTo>
                    <a:pt x="49" y="668"/>
                  </a:lnTo>
                  <a:lnTo>
                    <a:pt x="53" y="660"/>
                  </a:lnTo>
                  <a:lnTo>
                    <a:pt x="57" y="642"/>
                  </a:lnTo>
                  <a:lnTo>
                    <a:pt x="57" y="642"/>
                  </a:lnTo>
                  <a:lnTo>
                    <a:pt x="57" y="632"/>
                  </a:lnTo>
                  <a:lnTo>
                    <a:pt x="61" y="620"/>
                  </a:lnTo>
                  <a:lnTo>
                    <a:pt x="63" y="610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9" y="592"/>
                  </a:lnTo>
                  <a:lnTo>
                    <a:pt x="89" y="586"/>
                  </a:lnTo>
                  <a:lnTo>
                    <a:pt x="97" y="582"/>
                  </a:lnTo>
                  <a:lnTo>
                    <a:pt x="107" y="582"/>
                  </a:lnTo>
                  <a:lnTo>
                    <a:pt x="107" y="582"/>
                  </a:lnTo>
                  <a:lnTo>
                    <a:pt x="117" y="582"/>
                  </a:lnTo>
                  <a:lnTo>
                    <a:pt x="127" y="586"/>
                  </a:lnTo>
                  <a:lnTo>
                    <a:pt x="149" y="594"/>
                  </a:lnTo>
                  <a:lnTo>
                    <a:pt x="169" y="600"/>
                  </a:lnTo>
                  <a:lnTo>
                    <a:pt x="179" y="604"/>
                  </a:lnTo>
                  <a:lnTo>
                    <a:pt x="188" y="604"/>
                  </a:lnTo>
                  <a:lnTo>
                    <a:pt x="188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194" y="604"/>
                  </a:lnTo>
                  <a:lnTo>
                    <a:pt x="204" y="606"/>
                  </a:lnTo>
                  <a:lnTo>
                    <a:pt x="212" y="610"/>
                  </a:lnTo>
                  <a:lnTo>
                    <a:pt x="220" y="616"/>
                  </a:lnTo>
                  <a:lnTo>
                    <a:pt x="224" y="624"/>
                  </a:lnTo>
                  <a:lnTo>
                    <a:pt x="224" y="624"/>
                  </a:lnTo>
                  <a:lnTo>
                    <a:pt x="230" y="642"/>
                  </a:lnTo>
                  <a:lnTo>
                    <a:pt x="236" y="660"/>
                  </a:lnTo>
                  <a:lnTo>
                    <a:pt x="244" y="675"/>
                  </a:lnTo>
                  <a:lnTo>
                    <a:pt x="254" y="691"/>
                  </a:lnTo>
                  <a:lnTo>
                    <a:pt x="264" y="705"/>
                  </a:lnTo>
                  <a:lnTo>
                    <a:pt x="274" y="717"/>
                  </a:lnTo>
                  <a:lnTo>
                    <a:pt x="286" y="729"/>
                  </a:lnTo>
                  <a:lnTo>
                    <a:pt x="298" y="739"/>
                  </a:lnTo>
                  <a:lnTo>
                    <a:pt x="312" y="747"/>
                  </a:lnTo>
                  <a:lnTo>
                    <a:pt x="326" y="755"/>
                  </a:lnTo>
                  <a:lnTo>
                    <a:pt x="357" y="769"/>
                  </a:lnTo>
                  <a:lnTo>
                    <a:pt x="391" y="779"/>
                  </a:lnTo>
                  <a:lnTo>
                    <a:pt x="427" y="787"/>
                  </a:lnTo>
                  <a:lnTo>
                    <a:pt x="427" y="787"/>
                  </a:lnTo>
                  <a:lnTo>
                    <a:pt x="441" y="793"/>
                  </a:lnTo>
                  <a:lnTo>
                    <a:pt x="455" y="799"/>
                  </a:lnTo>
                  <a:lnTo>
                    <a:pt x="467" y="809"/>
                  </a:lnTo>
                  <a:lnTo>
                    <a:pt x="479" y="819"/>
                  </a:lnTo>
                  <a:lnTo>
                    <a:pt x="479" y="819"/>
                  </a:lnTo>
                  <a:lnTo>
                    <a:pt x="487" y="829"/>
                  </a:lnTo>
                  <a:lnTo>
                    <a:pt x="499" y="839"/>
                  </a:lnTo>
                  <a:lnTo>
                    <a:pt x="512" y="846"/>
                  </a:lnTo>
                  <a:lnTo>
                    <a:pt x="526" y="852"/>
                  </a:lnTo>
                  <a:lnTo>
                    <a:pt x="540" y="858"/>
                  </a:lnTo>
                  <a:lnTo>
                    <a:pt x="554" y="862"/>
                  </a:lnTo>
                  <a:lnTo>
                    <a:pt x="570" y="864"/>
                  </a:lnTo>
                  <a:lnTo>
                    <a:pt x="586" y="866"/>
                  </a:lnTo>
                  <a:lnTo>
                    <a:pt x="586" y="866"/>
                  </a:lnTo>
                  <a:lnTo>
                    <a:pt x="596" y="864"/>
                  </a:lnTo>
                  <a:lnTo>
                    <a:pt x="608" y="862"/>
                  </a:lnTo>
                  <a:lnTo>
                    <a:pt x="620" y="860"/>
                  </a:lnTo>
                  <a:lnTo>
                    <a:pt x="630" y="856"/>
                  </a:lnTo>
                  <a:lnTo>
                    <a:pt x="630" y="856"/>
                  </a:lnTo>
                  <a:lnTo>
                    <a:pt x="642" y="850"/>
                  </a:lnTo>
                  <a:lnTo>
                    <a:pt x="658" y="850"/>
                  </a:lnTo>
                  <a:lnTo>
                    <a:pt x="658" y="850"/>
                  </a:lnTo>
                  <a:lnTo>
                    <a:pt x="666" y="850"/>
                  </a:lnTo>
                  <a:lnTo>
                    <a:pt x="676" y="852"/>
                  </a:lnTo>
                  <a:lnTo>
                    <a:pt x="683" y="856"/>
                  </a:lnTo>
                  <a:lnTo>
                    <a:pt x="693" y="860"/>
                  </a:lnTo>
                  <a:lnTo>
                    <a:pt x="701" y="866"/>
                  </a:lnTo>
                  <a:lnTo>
                    <a:pt x="709" y="874"/>
                  </a:lnTo>
                  <a:lnTo>
                    <a:pt x="715" y="882"/>
                  </a:lnTo>
                  <a:lnTo>
                    <a:pt x="721" y="890"/>
                  </a:lnTo>
                  <a:lnTo>
                    <a:pt x="721" y="890"/>
                  </a:lnTo>
                  <a:lnTo>
                    <a:pt x="727" y="906"/>
                  </a:lnTo>
                  <a:lnTo>
                    <a:pt x="731" y="920"/>
                  </a:lnTo>
                  <a:lnTo>
                    <a:pt x="733" y="936"/>
                  </a:lnTo>
                  <a:lnTo>
                    <a:pt x="731" y="950"/>
                  </a:lnTo>
                  <a:lnTo>
                    <a:pt x="727" y="962"/>
                  </a:lnTo>
                  <a:lnTo>
                    <a:pt x="721" y="976"/>
                  </a:lnTo>
                  <a:lnTo>
                    <a:pt x="713" y="986"/>
                  </a:lnTo>
                  <a:lnTo>
                    <a:pt x="703" y="994"/>
                  </a:lnTo>
                  <a:lnTo>
                    <a:pt x="703" y="994"/>
                  </a:lnTo>
                  <a:lnTo>
                    <a:pt x="685" y="1005"/>
                  </a:lnTo>
                  <a:lnTo>
                    <a:pt x="672" y="1013"/>
                  </a:lnTo>
                  <a:lnTo>
                    <a:pt x="664" y="1023"/>
                  </a:lnTo>
                  <a:lnTo>
                    <a:pt x="660" y="1031"/>
                  </a:lnTo>
                  <a:lnTo>
                    <a:pt x="662" y="1041"/>
                  </a:lnTo>
                  <a:lnTo>
                    <a:pt x="666" y="1051"/>
                  </a:lnTo>
                  <a:lnTo>
                    <a:pt x="676" y="1065"/>
                  </a:lnTo>
                  <a:lnTo>
                    <a:pt x="691" y="1081"/>
                  </a:lnTo>
                  <a:lnTo>
                    <a:pt x="691" y="1081"/>
                  </a:lnTo>
                  <a:lnTo>
                    <a:pt x="725" y="1117"/>
                  </a:lnTo>
                  <a:lnTo>
                    <a:pt x="741" y="1135"/>
                  </a:lnTo>
                  <a:lnTo>
                    <a:pt x="757" y="1155"/>
                  </a:lnTo>
                  <a:lnTo>
                    <a:pt x="771" y="1174"/>
                  </a:lnTo>
                  <a:lnTo>
                    <a:pt x="785" y="1196"/>
                  </a:lnTo>
                  <a:lnTo>
                    <a:pt x="795" y="1220"/>
                  </a:lnTo>
                  <a:lnTo>
                    <a:pt x="803" y="1244"/>
                  </a:lnTo>
                  <a:lnTo>
                    <a:pt x="803" y="1244"/>
                  </a:lnTo>
                  <a:lnTo>
                    <a:pt x="805" y="1252"/>
                  </a:lnTo>
                  <a:lnTo>
                    <a:pt x="809" y="1258"/>
                  </a:lnTo>
                  <a:lnTo>
                    <a:pt x="819" y="1270"/>
                  </a:lnTo>
                  <a:lnTo>
                    <a:pt x="837" y="1290"/>
                  </a:lnTo>
                  <a:lnTo>
                    <a:pt x="837" y="1290"/>
                  </a:lnTo>
                  <a:lnTo>
                    <a:pt x="1013" y="1188"/>
                  </a:lnTo>
                  <a:lnTo>
                    <a:pt x="1013" y="1188"/>
                  </a:lnTo>
                  <a:lnTo>
                    <a:pt x="998" y="1169"/>
                  </a:lnTo>
                  <a:lnTo>
                    <a:pt x="980" y="1149"/>
                  </a:lnTo>
                  <a:lnTo>
                    <a:pt x="980" y="1149"/>
                  </a:lnTo>
                  <a:lnTo>
                    <a:pt x="964" y="1133"/>
                  </a:lnTo>
                  <a:lnTo>
                    <a:pt x="952" y="1117"/>
                  </a:lnTo>
                  <a:lnTo>
                    <a:pt x="942" y="1101"/>
                  </a:lnTo>
                  <a:lnTo>
                    <a:pt x="938" y="1085"/>
                  </a:lnTo>
                  <a:lnTo>
                    <a:pt x="936" y="1069"/>
                  </a:lnTo>
                  <a:lnTo>
                    <a:pt x="940" y="1055"/>
                  </a:lnTo>
                  <a:lnTo>
                    <a:pt x="946" y="1039"/>
                  </a:lnTo>
                  <a:lnTo>
                    <a:pt x="956" y="1025"/>
                  </a:lnTo>
                  <a:lnTo>
                    <a:pt x="956" y="1025"/>
                  </a:lnTo>
                  <a:lnTo>
                    <a:pt x="960" y="1011"/>
                  </a:lnTo>
                  <a:lnTo>
                    <a:pt x="970" y="1002"/>
                  </a:lnTo>
                  <a:lnTo>
                    <a:pt x="970" y="1002"/>
                  </a:lnTo>
                  <a:lnTo>
                    <a:pt x="1023" y="950"/>
                  </a:lnTo>
                  <a:lnTo>
                    <a:pt x="1049" y="924"/>
                  </a:lnTo>
                  <a:lnTo>
                    <a:pt x="1071" y="898"/>
                  </a:lnTo>
                  <a:lnTo>
                    <a:pt x="1091" y="870"/>
                  </a:lnTo>
                  <a:lnTo>
                    <a:pt x="1109" y="840"/>
                  </a:lnTo>
                  <a:lnTo>
                    <a:pt x="1123" y="809"/>
                  </a:lnTo>
                  <a:lnTo>
                    <a:pt x="1133" y="773"/>
                  </a:lnTo>
                  <a:lnTo>
                    <a:pt x="1133" y="773"/>
                  </a:lnTo>
                  <a:lnTo>
                    <a:pt x="1135" y="763"/>
                  </a:lnTo>
                  <a:lnTo>
                    <a:pt x="1139" y="753"/>
                  </a:lnTo>
                  <a:lnTo>
                    <a:pt x="1151" y="735"/>
                  </a:lnTo>
                  <a:lnTo>
                    <a:pt x="1163" y="719"/>
                  </a:lnTo>
                  <a:lnTo>
                    <a:pt x="1177" y="703"/>
                  </a:lnTo>
                  <a:lnTo>
                    <a:pt x="1177" y="703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224" y="644"/>
                  </a:lnTo>
                  <a:lnTo>
                    <a:pt x="1224" y="644"/>
                  </a:lnTo>
                  <a:lnTo>
                    <a:pt x="1262" y="594"/>
                  </a:lnTo>
                  <a:lnTo>
                    <a:pt x="1262" y="594"/>
                  </a:lnTo>
                  <a:lnTo>
                    <a:pt x="1288" y="558"/>
                  </a:lnTo>
                  <a:lnTo>
                    <a:pt x="1288" y="558"/>
                  </a:lnTo>
                  <a:lnTo>
                    <a:pt x="1286" y="554"/>
                  </a:lnTo>
                  <a:lnTo>
                    <a:pt x="1286" y="554"/>
                  </a:lnTo>
                  <a:lnTo>
                    <a:pt x="1284" y="540"/>
                  </a:lnTo>
                  <a:lnTo>
                    <a:pt x="1284" y="540"/>
                  </a:lnTo>
                  <a:lnTo>
                    <a:pt x="1282" y="530"/>
                  </a:lnTo>
                  <a:lnTo>
                    <a:pt x="1282" y="530"/>
                  </a:lnTo>
                  <a:lnTo>
                    <a:pt x="1284" y="516"/>
                  </a:lnTo>
                  <a:lnTo>
                    <a:pt x="1288" y="505"/>
                  </a:lnTo>
                  <a:lnTo>
                    <a:pt x="1296" y="495"/>
                  </a:lnTo>
                  <a:lnTo>
                    <a:pt x="1308" y="489"/>
                  </a:lnTo>
                  <a:lnTo>
                    <a:pt x="1308" y="489"/>
                  </a:lnTo>
                  <a:lnTo>
                    <a:pt x="1322" y="483"/>
                  </a:lnTo>
                  <a:lnTo>
                    <a:pt x="1322" y="483"/>
                  </a:lnTo>
                  <a:lnTo>
                    <a:pt x="1343" y="473"/>
                  </a:lnTo>
                  <a:lnTo>
                    <a:pt x="1357" y="469"/>
                  </a:lnTo>
                  <a:lnTo>
                    <a:pt x="1373" y="467"/>
                  </a:lnTo>
                  <a:lnTo>
                    <a:pt x="1373" y="467"/>
                  </a:lnTo>
                  <a:lnTo>
                    <a:pt x="1381" y="467"/>
                  </a:lnTo>
                  <a:lnTo>
                    <a:pt x="1381" y="467"/>
                  </a:lnTo>
                  <a:lnTo>
                    <a:pt x="1383" y="467"/>
                  </a:lnTo>
                  <a:lnTo>
                    <a:pt x="1383" y="467"/>
                  </a:lnTo>
                  <a:lnTo>
                    <a:pt x="1379" y="427"/>
                  </a:lnTo>
                  <a:lnTo>
                    <a:pt x="1375" y="405"/>
                  </a:lnTo>
                  <a:lnTo>
                    <a:pt x="1375" y="385"/>
                  </a:lnTo>
                  <a:lnTo>
                    <a:pt x="1375" y="3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59" name="Freeform 12"/>
            <p:cNvSpPr>
              <a:spLocks/>
            </p:cNvSpPr>
            <p:nvPr/>
          </p:nvSpPr>
          <p:spPr bwMode="auto">
            <a:xfrm>
              <a:off x="1922463" y="0"/>
              <a:ext cx="2022475" cy="1524000"/>
            </a:xfrm>
            <a:custGeom>
              <a:avLst/>
              <a:gdLst>
                <a:gd name="T0" fmla="*/ 302 w 1274"/>
                <a:gd name="T1" fmla="*/ 891 h 960"/>
                <a:gd name="T2" fmla="*/ 346 w 1274"/>
                <a:gd name="T3" fmla="*/ 863 h 960"/>
                <a:gd name="T4" fmla="*/ 387 w 1274"/>
                <a:gd name="T5" fmla="*/ 863 h 960"/>
                <a:gd name="T6" fmla="*/ 423 w 1274"/>
                <a:gd name="T7" fmla="*/ 873 h 960"/>
                <a:gd name="T8" fmla="*/ 437 w 1274"/>
                <a:gd name="T9" fmla="*/ 863 h 960"/>
                <a:gd name="T10" fmla="*/ 459 w 1274"/>
                <a:gd name="T11" fmla="*/ 833 h 960"/>
                <a:gd name="T12" fmla="*/ 558 w 1274"/>
                <a:gd name="T13" fmla="*/ 779 h 960"/>
                <a:gd name="T14" fmla="*/ 628 w 1274"/>
                <a:gd name="T15" fmla="*/ 763 h 960"/>
                <a:gd name="T16" fmla="*/ 660 w 1274"/>
                <a:gd name="T17" fmla="*/ 769 h 960"/>
                <a:gd name="T18" fmla="*/ 698 w 1274"/>
                <a:gd name="T19" fmla="*/ 791 h 960"/>
                <a:gd name="T20" fmla="*/ 793 w 1274"/>
                <a:gd name="T21" fmla="*/ 815 h 960"/>
                <a:gd name="T22" fmla="*/ 865 w 1274"/>
                <a:gd name="T23" fmla="*/ 827 h 960"/>
                <a:gd name="T24" fmla="*/ 908 w 1274"/>
                <a:gd name="T25" fmla="*/ 853 h 960"/>
                <a:gd name="T26" fmla="*/ 962 w 1274"/>
                <a:gd name="T27" fmla="*/ 887 h 960"/>
                <a:gd name="T28" fmla="*/ 1026 w 1274"/>
                <a:gd name="T29" fmla="*/ 899 h 960"/>
                <a:gd name="T30" fmla="*/ 1037 w 1274"/>
                <a:gd name="T31" fmla="*/ 869 h 960"/>
                <a:gd name="T32" fmla="*/ 1059 w 1274"/>
                <a:gd name="T33" fmla="*/ 839 h 960"/>
                <a:gd name="T34" fmla="*/ 1155 w 1274"/>
                <a:gd name="T35" fmla="*/ 749 h 960"/>
                <a:gd name="T36" fmla="*/ 1218 w 1274"/>
                <a:gd name="T37" fmla="*/ 708 h 960"/>
                <a:gd name="T38" fmla="*/ 1274 w 1274"/>
                <a:gd name="T39" fmla="*/ 678 h 960"/>
                <a:gd name="T40" fmla="*/ 1258 w 1274"/>
                <a:gd name="T41" fmla="*/ 652 h 960"/>
                <a:gd name="T42" fmla="*/ 1179 w 1274"/>
                <a:gd name="T43" fmla="*/ 624 h 960"/>
                <a:gd name="T44" fmla="*/ 1125 w 1274"/>
                <a:gd name="T45" fmla="*/ 559 h 960"/>
                <a:gd name="T46" fmla="*/ 1107 w 1274"/>
                <a:gd name="T47" fmla="*/ 513 h 960"/>
                <a:gd name="T48" fmla="*/ 1111 w 1274"/>
                <a:gd name="T49" fmla="*/ 469 h 960"/>
                <a:gd name="T50" fmla="*/ 1133 w 1274"/>
                <a:gd name="T51" fmla="*/ 417 h 960"/>
                <a:gd name="T52" fmla="*/ 1133 w 1274"/>
                <a:gd name="T53" fmla="*/ 364 h 960"/>
                <a:gd name="T54" fmla="*/ 1087 w 1274"/>
                <a:gd name="T55" fmla="*/ 340 h 960"/>
                <a:gd name="T56" fmla="*/ 1018 w 1274"/>
                <a:gd name="T57" fmla="*/ 336 h 960"/>
                <a:gd name="T58" fmla="*/ 918 w 1274"/>
                <a:gd name="T59" fmla="*/ 342 h 960"/>
                <a:gd name="T60" fmla="*/ 865 w 1274"/>
                <a:gd name="T61" fmla="*/ 330 h 960"/>
                <a:gd name="T62" fmla="*/ 829 w 1274"/>
                <a:gd name="T63" fmla="*/ 272 h 960"/>
                <a:gd name="T64" fmla="*/ 823 w 1274"/>
                <a:gd name="T65" fmla="*/ 217 h 960"/>
                <a:gd name="T66" fmla="*/ 799 w 1274"/>
                <a:gd name="T67" fmla="*/ 161 h 960"/>
                <a:gd name="T68" fmla="*/ 765 w 1274"/>
                <a:gd name="T69" fmla="*/ 105 h 960"/>
                <a:gd name="T70" fmla="*/ 765 w 1274"/>
                <a:gd name="T71" fmla="*/ 66 h 960"/>
                <a:gd name="T72" fmla="*/ 952 w 1274"/>
                <a:gd name="T73" fmla="*/ 205 h 960"/>
                <a:gd name="T74" fmla="*/ 940 w 1274"/>
                <a:gd name="T75" fmla="*/ 137 h 960"/>
                <a:gd name="T76" fmla="*/ 894 w 1274"/>
                <a:gd name="T77" fmla="*/ 82 h 960"/>
                <a:gd name="T78" fmla="*/ 793 w 1274"/>
                <a:gd name="T79" fmla="*/ 16 h 960"/>
                <a:gd name="T80" fmla="*/ 688 w 1274"/>
                <a:gd name="T81" fmla="*/ 2 h 960"/>
                <a:gd name="T82" fmla="*/ 523 w 1274"/>
                <a:gd name="T83" fmla="*/ 4 h 960"/>
                <a:gd name="T84" fmla="*/ 358 w 1274"/>
                <a:gd name="T85" fmla="*/ 16 h 960"/>
                <a:gd name="T86" fmla="*/ 322 w 1274"/>
                <a:gd name="T87" fmla="*/ 36 h 960"/>
                <a:gd name="T88" fmla="*/ 296 w 1274"/>
                <a:gd name="T89" fmla="*/ 60 h 960"/>
                <a:gd name="T90" fmla="*/ 244 w 1274"/>
                <a:gd name="T91" fmla="*/ 76 h 960"/>
                <a:gd name="T92" fmla="*/ 26 w 1274"/>
                <a:gd name="T93" fmla="*/ 173 h 960"/>
                <a:gd name="T94" fmla="*/ 26 w 1274"/>
                <a:gd name="T95" fmla="*/ 175 h 960"/>
                <a:gd name="T96" fmla="*/ 59 w 1274"/>
                <a:gd name="T97" fmla="*/ 376 h 960"/>
                <a:gd name="T98" fmla="*/ 30 w 1274"/>
                <a:gd name="T99" fmla="*/ 429 h 960"/>
                <a:gd name="T100" fmla="*/ 4 w 1274"/>
                <a:gd name="T101" fmla="*/ 445 h 960"/>
                <a:gd name="T102" fmla="*/ 32 w 1274"/>
                <a:gd name="T103" fmla="*/ 495 h 960"/>
                <a:gd name="T104" fmla="*/ 41 w 1274"/>
                <a:gd name="T105" fmla="*/ 573 h 960"/>
                <a:gd name="T106" fmla="*/ 55 w 1274"/>
                <a:gd name="T107" fmla="*/ 608 h 960"/>
                <a:gd name="T108" fmla="*/ 81 w 1274"/>
                <a:gd name="T109" fmla="*/ 646 h 960"/>
                <a:gd name="T110" fmla="*/ 83 w 1274"/>
                <a:gd name="T111" fmla="*/ 706 h 960"/>
                <a:gd name="T112" fmla="*/ 59 w 1274"/>
                <a:gd name="T113" fmla="*/ 746 h 960"/>
                <a:gd name="T114" fmla="*/ 45 w 1274"/>
                <a:gd name="T115" fmla="*/ 829 h 960"/>
                <a:gd name="T116" fmla="*/ 59 w 1274"/>
                <a:gd name="T117" fmla="*/ 879 h 960"/>
                <a:gd name="T118" fmla="*/ 133 w 1274"/>
                <a:gd name="T119" fmla="*/ 938 h 960"/>
                <a:gd name="T120" fmla="*/ 179 w 1274"/>
                <a:gd name="T121" fmla="*/ 956 h 960"/>
                <a:gd name="T122" fmla="*/ 242 w 1274"/>
                <a:gd name="T123" fmla="*/ 958 h 960"/>
                <a:gd name="T124" fmla="*/ 282 w 1274"/>
                <a:gd name="T125" fmla="*/ 92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4" h="960">
                  <a:moveTo>
                    <a:pt x="282" y="920"/>
                  </a:moveTo>
                  <a:lnTo>
                    <a:pt x="282" y="920"/>
                  </a:lnTo>
                  <a:lnTo>
                    <a:pt x="292" y="905"/>
                  </a:lnTo>
                  <a:lnTo>
                    <a:pt x="302" y="891"/>
                  </a:lnTo>
                  <a:lnTo>
                    <a:pt x="314" y="881"/>
                  </a:lnTo>
                  <a:lnTo>
                    <a:pt x="324" y="873"/>
                  </a:lnTo>
                  <a:lnTo>
                    <a:pt x="336" y="867"/>
                  </a:lnTo>
                  <a:lnTo>
                    <a:pt x="346" y="863"/>
                  </a:lnTo>
                  <a:lnTo>
                    <a:pt x="358" y="861"/>
                  </a:lnTo>
                  <a:lnTo>
                    <a:pt x="367" y="861"/>
                  </a:lnTo>
                  <a:lnTo>
                    <a:pt x="367" y="861"/>
                  </a:lnTo>
                  <a:lnTo>
                    <a:pt x="387" y="863"/>
                  </a:lnTo>
                  <a:lnTo>
                    <a:pt x="407" y="869"/>
                  </a:lnTo>
                  <a:lnTo>
                    <a:pt x="407" y="869"/>
                  </a:lnTo>
                  <a:lnTo>
                    <a:pt x="417" y="873"/>
                  </a:lnTo>
                  <a:lnTo>
                    <a:pt x="423" y="873"/>
                  </a:lnTo>
                  <a:lnTo>
                    <a:pt x="423" y="873"/>
                  </a:lnTo>
                  <a:lnTo>
                    <a:pt x="425" y="873"/>
                  </a:lnTo>
                  <a:lnTo>
                    <a:pt x="431" y="871"/>
                  </a:lnTo>
                  <a:lnTo>
                    <a:pt x="437" y="863"/>
                  </a:lnTo>
                  <a:lnTo>
                    <a:pt x="445" y="849"/>
                  </a:lnTo>
                  <a:lnTo>
                    <a:pt x="445" y="849"/>
                  </a:lnTo>
                  <a:lnTo>
                    <a:pt x="451" y="841"/>
                  </a:lnTo>
                  <a:lnTo>
                    <a:pt x="459" y="833"/>
                  </a:lnTo>
                  <a:lnTo>
                    <a:pt x="477" y="817"/>
                  </a:lnTo>
                  <a:lnTo>
                    <a:pt x="503" y="803"/>
                  </a:lnTo>
                  <a:lnTo>
                    <a:pt x="529" y="789"/>
                  </a:lnTo>
                  <a:lnTo>
                    <a:pt x="558" y="779"/>
                  </a:lnTo>
                  <a:lnTo>
                    <a:pt x="584" y="771"/>
                  </a:lnTo>
                  <a:lnTo>
                    <a:pt x="608" y="765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28" y="763"/>
                  </a:lnTo>
                  <a:lnTo>
                    <a:pt x="640" y="763"/>
                  </a:lnTo>
                  <a:lnTo>
                    <a:pt x="652" y="767"/>
                  </a:lnTo>
                  <a:lnTo>
                    <a:pt x="660" y="769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82" y="785"/>
                  </a:lnTo>
                  <a:lnTo>
                    <a:pt x="698" y="791"/>
                  </a:lnTo>
                  <a:lnTo>
                    <a:pt x="711" y="797"/>
                  </a:lnTo>
                  <a:lnTo>
                    <a:pt x="727" y="803"/>
                  </a:lnTo>
                  <a:lnTo>
                    <a:pt x="759" y="809"/>
                  </a:lnTo>
                  <a:lnTo>
                    <a:pt x="793" y="815"/>
                  </a:lnTo>
                  <a:lnTo>
                    <a:pt x="793" y="815"/>
                  </a:lnTo>
                  <a:lnTo>
                    <a:pt x="849" y="823"/>
                  </a:lnTo>
                  <a:lnTo>
                    <a:pt x="849" y="823"/>
                  </a:lnTo>
                  <a:lnTo>
                    <a:pt x="865" y="827"/>
                  </a:lnTo>
                  <a:lnTo>
                    <a:pt x="880" y="833"/>
                  </a:lnTo>
                  <a:lnTo>
                    <a:pt x="896" y="841"/>
                  </a:lnTo>
                  <a:lnTo>
                    <a:pt x="908" y="853"/>
                  </a:lnTo>
                  <a:lnTo>
                    <a:pt x="908" y="853"/>
                  </a:lnTo>
                  <a:lnTo>
                    <a:pt x="920" y="865"/>
                  </a:lnTo>
                  <a:lnTo>
                    <a:pt x="934" y="873"/>
                  </a:lnTo>
                  <a:lnTo>
                    <a:pt x="946" y="881"/>
                  </a:lnTo>
                  <a:lnTo>
                    <a:pt x="962" y="887"/>
                  </a:lnTo>
                  <a:lnTo>
                    <a:pt x="976" y="891"/>
                  </a:lnTo>
                  <a:lnTo>
                    <a:pt x="992" y="895"/>
                  </a:lnTo>
                  <a:lnTo>
                    <a:pt x="1026" y="899"/>
                  </a:lnTo>
                  <a:lnTo>
                    <a:pt x="1026" y="899"/>
                  </a:lnTo>
                  <a:lnTo>
                    <a:pt x="1030" y="891"/>
                  </a:lnTo>
                  <a:lnTo>
                    <a:pt x="1033" y="881"/>
                  </a:lnTo>
                  <a:lnTo>
                    <a:pt x="1033" y="881"/>
                  </a:lnTo>
                  <a:lnTo>
                    <a:pt x="1037" y="869"/>
                  </a:lnTo>
                  <a:lnTo>
                    <a:pt x="1043" y="857"/>
                  </a:lnTo>
                  <a:lnTo>
                    <a:pt x="1051" y="847"/>
                  </a:lnTo>
                  <a:lnTo>
                    <a:pt x="1059" y="839"/>
                  </a:lnTo>
                  <a:lnTo>
                    <a:pt x="1059" y="839"/>
                  </a:lnTo>
                  <a:lnTo>
                    <a:pt x="1081" y="823"/>
                  </a:lnTo>
                  <a:lnTo>
                    <a:pt x="1099" y="805"/>
                  </a:lnTo>
                  <a:lnTo>
                    <a:pt x="1135" y="767"/>
                  </a:lnTo>
                  <a:lnTo>
                    <a:pt x="1155" y="749"/>
                  </a:lnTo>
                  <a:lnTo>
                    <a:pt x="1173" y="734"/>
                  </a:lnTo>
                  <a:lnTo>
                    <a:pt x="1195" y="720"/>
                  </a:lnTo>
                  <a:lnTo>
                    <a:pt x="1218" y="708"/>
                  </a:lnTo>
                  <a:lnTo>
                    <a:pt x="1218" y="708"/>
                  </a:lnTo>
                  <a:lnTo>
                    <a:pt x="1232" y="702"/>
                  </a:lnTo>
                  <a:lnTo>
                    <a:pt x="1246" y="694"/>
                  </a:lnTo>
                  <a:lnTo>
                    <a:pt x="1274" y="678"/>
                  </a:lnTo>
                  <a:lnTo>
                    <a:pt x="1274" y="678"/>
                  </a:lnTo>
                  <a:lnTo>
                    <a:pt x="1264" y="652"/>
                  </a:lnTo>
                  <a:lnTo>
                    <a:pt x="1264" y="652"/>
                  </a:lnTo>
                  <a:lnTo>
                    <a:pt x="1258" y="652"/>
                  </a:lnTo>
                  <a:lnTo>
                    <a:pt x="1258" y="652"/>
                  </a:lnTo>
                  <a:lnTo>
                    <a:pt x="1234" y="650"/>
                  </a:lnTo>
                  <a:lnTo>
                    <a:pt x="1212" y="644"/>
                  </a:lnTo>
                  <a:lnTo>
                    <a:pt x="1195" y="636"/>
                  </a:lnTo>
                  <a:lnTo>
                    <a:pt x="1179" y="624"/>
                  </a:lnTo>
                  <a:lnTo>
                    <a:pt x="1163" y="610"/>
                  </a:lnTo>
                  <a:lnTo>
                    <a:pt x="1149" y="594"/>
                  </a:lnTo>
                  <a:lnTo>
                    <a:pt x="1137" y="577"/>
                  </a:lnTo>
                  <a:lnTo>
                    <a:pt x="1125" y="559"/>
                  </a:lnTo>
                  <a:lnTo>
                    <a:pt x="1125" y="559"/>
                  </a:lnTo>
                  <a:lnTo>
                    <a:pt x="1113" y="535"/>
                  </a:lnTo>
                  <a:lnTo>
                    <a:pt x="1109" y="525"/>
                  </a:lnTo>
                  <a:lnTo>
                    <a:pt x="1107" y="513"/>
                  </a:lnTo>
                  <a:lnTo>
                    <a:pt x="1105" y="503"/>
                  </a:lnTo>
                  <a:lnTo>
                    <a:pt x="1105" y="493"/>
                  </a:lnTo>
                  <a:lnTo>
                    <a:pt x="1107" y="481"/>
                  </a:lnTo>
                  <a:lnTo>
                    <a:pt x="1111" y="469"/>
                  </a:lnTo>
                  <a:lnTo>
                    <a:pt x="1111" y="469"/>
                  </a:lnTo>
                  <a:lnTo>
                    <a:pt x="1123" y="443"/>
                  </a:lnTo>
                  <a:lnTo>
                    <a:pt x="1133" y="417"/>
                  </a:lnTo>
                  <a:lnTo>
                    <a:pt x="1133" y="417"/>
                  </a:lnTo>
                  <a:lnTo>
                    <a:pt x="1139" y="402"/>
                  </a:lnTo>
                  <a:lnTo>
                    <a:pt x="1139" y="388"/>
                  </a:lnTo>
                  <a:lnTo>
                    <a:pt x="1139" y="376"/>
                  </a:lnTo>
                  <a:lnTo>
                    <a:pt x="1133" y="364"/>
                  </a:lnTo>
                  <a:lnTo>
                    <a:pt x="1127" y="354"/>
                  </a:lnTo>
                  <a:lnTo>
                    <a:pt x="1117" y="348"/>
                  </a:lnTo>
                  <a:lnTo>
                    <a:pt x="1103" y="342"/>
                  </a:lnTo>
                  <a:lnTo>
                    <a:pt x="1087" y="340"/>
                  </a:lnTo>
                  <a:lnTo>
                    <a:pt x="1087" y="340"/>
                  </a:lnTo>
                  <a:lnTo>
                    <a:pt x="1053" y="338"/>
                  </a:lnTo>
                  <a:lnTo>
                    <a:pt x="1018" y="336"/>
                  </a:lnTo>
                  <a:lnTo>
                    <a:pt x="1018" y="336"/>
                  </a:lnTo>
                  <a:lnTo>
                    <a:pt x="980" y="338"/>
                  </a:lnTo>
                  <a:lnTo>
                    <a:pt x="944" y="340"/>
                  </a:lnTo>
                  <a:lnTo>
                    <a:pt x="944" y="340"/>
                  </a:lnTo>
                  <a:lnTo>
                    <a:pt x="918" y="342"/>
                  </a:lnTo>
                  <a:lnTo>
                    <a:pt x="918" y="342"/>
                  </a:lnTo>
                  <a:lnTo>
                    <a:pt x="898" y="342"/>
                  </a:lnTo>
                  <a:lnTo>
                    <a:pt x="880" y="338"/>
                  </a:lnTo>
                  <a:lnTo>
                    <a:pt x="865" y="330"/>
                  </a:lnTo>
                  <a:lnTo>
                    <a:pt x="853" y="320"/>
                  </a:lnTo>
                  <a:lnTo>
                    <a:pt x="841" y="308"/>
                  </a:lnTo>
                  <a:lnTo>
                    <a:pt x="835" y="292"/>
                  </a:lnTo>
                  <a:lnTo>
                    <a:pt x="829" y="272"/>
                  </a:lnTo>
                  <a:lnTo>
                    <a:pt x="827" y="250"/>
                  </a:lnTo>
                  <a:lnTo>
                    <a:pt x="827" y="250"/>
                  </a:lnTo>
                  <a:lnTo>
                    <a:pt x="827" y="233"/>
                  </a:lnTo>
                  <a:lnTo>
                    <a:pt x="823" y="217"/>
                  </a:lnTo>
                  <a:lnTo>
                    <a:pt x="819" y="203"/>
                  </a:lnTo>
                  <a:lnTo>
                    <a:pt x="815" y="187"/>
                  </a:lnTo>
                  <a:lnTo>
                    <a:pt x="807" y="173"/>
                  </a:lnTo>
                  <a:lnTo>
                    <a:pt x="799" y="161"/>
                  </a:lnTo>
                  <a:lnTo>
                    <a:pt x="781" y="133"/>
                  </a:lnTo>
                  <a:lnTo>
                    <a:pt x="781" y="133"/>
                  </a:lnTo>
                  <a:lnTo>
                    <a:pt x="771" y="121"/>
                  </a:lnTo>
                  <a:lnTo>
                    <a:pt x="765" y="105"/>
                  </a:lnTo>
                  <a:lnTo>
                    <a:pt x="749" y="78"/>
                  </a:lnTo>
                  <a:lnTo>
                    <a:pt x="749" y="78"/>
                  </a:lnTo>
                  <a:lnTo>
                    <a:pt x="765" y="66"/>
                  </a:lnTo>
                  <a:lnTo>
                    <a:pt x="765" y="66"/>
                  </a:lnTo>
                  <a:lnTo>
                    <a:pt x="930" y="215"/>
                  </a:lnTo>
                  <a:lnTo>
                    <a:pt x="930" y="215"/>
                  </a:lnTo>
                  <a:lnTo>
                    <a:pt x="952" y="205"/>
                  </a:lnTo>
                  <a:lnTo>
                    <a:pt x="952" y="205"/>
                  </a:lnTo>
                  <a:lnTo>
                    <a:pt x="950" y="185"/>
                  </a:lnTo>
                  <a:lnTo>
                    <a:pt x="948" y="163"/>
                  </a:lnTo>
                  <a:lnTo>
                    <a:pt x="942" y="145"/>
                  </a:lnTo>
                  <a:lnTo>
                    <a:pt x="940" y="137"/>
                  </a:lnTo>
                  <a:lnTo>
                    <a:pt x="934" y="129"/>
                  </a:lnTo>
                  <a:lnTo>
                    <a:pt x="934" y="129"/>
                  </a:lnTo>
                  <a:lnTo>
                    <a:pt x="914" y="105"/>
                  </a:lnTo>
                  <a:lnTo>
                    <a:pt x="894" y="82"/>
                  </a:lnTo>
                  <a:lnTo>
                    <a:pt x="870" y="62"/>
                  </a:lnTo>
                  <a:lnTo>
                    <a:pt x="847" y="44"/>
                  </a:lnTo>
                  <a:lnTo>
                    <a:pt x="821" y="28"/>
                  </a:lnTo>
                  <a:lnTo>
                    <a:pt x="793" y="16"/>
                  </a:lnTo>
                  <a:lnTo>
                    <a:pt x="765" y="8"/>
                  </a:lnTo>
                  <a:lnTo>
                    <a:pt x="733" y="4"/>
                  </a:lnTo>
                  <a:lnTo>
                    <a:pt x="733" y="4"/>
                  </a:lnTo>
                  <a:lnTo>
                    <a:pt x="688" y="2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582" y="2"/>
                  </a:lnTo>
                  <a:lnTo>
                    <a:pt x="523" y="4"/>
                  </a:lnTo>
                  <a:lnTo>
                    <a:pt x="405" y="10"/>
                  </a:lnTo>
                  <a:lnTo>
                    <a:pt x="405" y="10"/>
                  </a:lnTo>
                  <a:lnTo>
                    <a:pt x="381" y="12"/>
                  </a:lnTo>
                  <a:lnTo>
                    <a:pt x="358" y="16"/>
                  </a:lnTo>
                  <a:lnTo>
                    <a:pt x="346" y="20"/>
                  </a:lnTo>
                  <a:lnTo>
                    <a:pt x="336" y="24"/>
                  </a:lnTo>
                  <a:lnTo>
                    <a:pt x="328" y="28"/>
                  </a:lnTo>
                  <a:lnTo>
                    <a:pt x="322" y="36"/>
                  </a:lnTo>
                  <a:lnTo>
                    <a:pt x="322" y="36"/>
                  </a:lnTo>
                  <a:lnTo>
                    <a:pt x="314" y="46"/>
                  </a:lnTo>
                  <a:lnTo>
                    <a:pt x="306" y="54"/>
                  </a:lnTo>
                  <a:lnTo>
                    <a:pt x="296" y="60"/>
                  </a:lnTo>
                  <a:lnTo>
                    <a:pt x="286" y="64"/>
                  </a:lnTo>
                  <a:lnTo>
                    <a:pt x="264" y="70"/>
                  </a:lnTo>
                  <a:lnTo>
                    <a:pt x="254" y="72"/>
                  </a:lnTo>
                  <a:lnTo>
                    <a:pt x="244" y="76"/>
                  </a:lnTo>
                  <a:lnTo>
                    <a:pt x="244" y="76"/>
                  </a:lnTo>
                  <a:lnTo>
                    <a:pt x="135" y="123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53" y="324"/>
                  </a:lnTo>
                  <a:lnTo>
                    <a:pt x="53" y="324"/>
                  </a:lnTo>
                  <a:lnTo>
                    <a:pt x="57" y="360"/>
                  </a:lnTo>
                  <a:lnTo>
                    <a:pt x="59" y="376"/>
                  </a:lnTo>
                  <a:lnTo>
                    <a:pt x="57" y="392"/>
                  </a:lnTo>
                  <a:lnTo>
                    <a:pt x="51" y="406"/>
                  </a:lnTo>
                  <a:lnTo>
                    <a:pt x="41" y="419"/>
                  </a:lnTo>
                  <a:lnTo>
                    <a:pt x="30" y="429"/>
                  </a:lnTo>
                  <a:lnTo>
                    <a:pt x="10" y="439"/>
                  </a:lnTo>
                  <a:lnTo>
                    <a:pt x="10" y="439"/>
                  </a:lnTo>
                  <a:lnTo>
                    <a:pt x="6" y="441"/>
                  </a:lnTo>
                  <a:lnTo>
                    <a:pt x="4" y="445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26" y="485"/>
                  </a:lnTo>
                  <a:lnTo>
                    <a:pt x="32" y="495"/>
                  </a:lnTo>
                  <a:lnTo>
                    <a:pt x="37" y="507"/>
                  </a:lnTo>
                  <a:lnTo>
                    <a:pt x="39" y="519"/>
                  </a:lnTo>
                  <a:lnTo>
                    <a:pt x="41" y="533"/>
                  </a:lnTo>
                  <a:lnTo>
                    <a:pt x="41" y="573"/>
                  </a:lnTo>
                  <a:lnTo>
                    <a:pt x="41" y="573"/>
                  </a:lnTo>
                  <a:lnTo>
                    <a:pt x="43" y="584"/>
                  </a:lnTo>
                  <a:lnTo>
                    <a:pt x="47" y="596"/>
                  </a:lnTo>
                  <a:lnTo>
                    <a:pt x="55" y="608"/>
                  </a:lnTo>
                  <a:lnTo>
                    <a:pt x="63" y="620"/>
                  </a:lnTo>
                  <a:lnTo>
                    <a:pt x="63" y="620"/>
                  </a:lnTo>
                  <a:lnTo>
                    <a:pt x="73" y="632"/>
                  </a:lnTo>
                  <a:lnTo>
                    <a:pt x="81" y="646"/>
                  </a:lnTo>
                  <a:lnTo>
                    <a:pt x="85" y="660"/>
                  </a:lnTo>
                  <a:lnTo>
                    <a:pt x="87" y="676"/>
                  </a:lnTo>
                  <a:lnTo>
                    <a:pt x="87" y="692"/>
                  </a:lnTo>
                  <a:lnTo>
                    <a:pt x="83" y="706"/>
                  </a:lnTo>
                  <a:lnTo>
                    <a:pt x="77" y="720"/>
                  </a:lnTo>
                  <a:lnTo>
                    <a:pt x="69" y="732"/>
                  </a:lnTo>
                  <a:lnTo>
                    <a:pt x="69" y="732"/>
                  </a:lnTo>
                  <a:lnTo>
                    <a:pt x="59" y="746"/>
                  </a:lnTo>
                  <a:lnTo>
                    <a:pt x="53" y="763"/>
                  </a:lnTo>
                  <a:lnTo>
                    <a:pt x="47" y="785"/>
                  </a:lnTo>
                  <a:lnTo>
                    <a:pt x="45" y="807"/>
                  </a:lnTo>
                  <a:lnTo>
                    <a:pt x="45" y="829"/>
                  </a:lnTo>
                  <a:lnTo>
                    <a:pt x="45" y="851"/>
                  </a:lnTo>
                  <a:lnTo>
                    <a:pt x="51" y="867"/>
                  </a:lnTo>
                  <a:lnTo>
                    <a:pt x="55" y="875"/>
                  </a:lnTo>
                  <a:lnTo>
                    <a:pt x="59" y="879"/>
                  </a:lnTo>
                  <a:lnTo>
                    <a:pt x="59" y="879"/>
                  </a:lnTo>
                  <a:lnTo>
                    <a:pt x="87" y="905"/>
                  </a:lnTo>
                  <a:lnTo>
                    <a:pt x="117" y="928"/>
                  </a:lnTo>
                  <a:lnTo>
                    <a:pt x="133" y="938"/>
                  </a:lnTo>
                  <a:lnTo>
                    <a:pt x="147" y="946"/>
                  </a:lnTo>
                  <a:lnTo>
                    <a:pt x="163" y="952"/>
                  </a:lnTo>
                  <a:lnTo>
                    <a:pt x="179" y="956"/>
                  </a:lnTo>
                  <a:lnTo>
                    <a:pt x="179" y="956"/>
                  </a:lnTo>
                  <a:lnTo>
                    <a:pt x="199" y="958"/>
                  </a:lnTo>
                  <a:lnTo>
                    <a:pt x="218" y="960"/>
                  </a:lnTo>
                  <a:lnTo>
                    <a:pt x="218" y="960"/>
                  </a:lnTo>
                  <a:lnTo>
                    <a:pt x="242" y="958"/>
                  </a:lnTo>
                  <a:lnTo>
                    <a:pt x="254" y="954"/>
                  </a:lnTo>
                  <a:lnTo>
                    <a:pt x="266" y="952"/>
                  </a:lnTo>
                  <a:lnTo>
                    <a:pt x="266" y="952"/>
                  </a:lnTo>
                  <a:lnTo>
                    <a:pt x="282" y="920"/>
                  </a:lnTo>
                  <a:lnTo>
                    <a:pt x="282" y="9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0" name="Freeform 13"/>
            <p:cNvSpPr>
              <a:spLocks/>
            </p:cNvSpPr>
            <p:nvPr/>
          </p:nvSpPr>
          <p:spPr bwMode="auto">
            <a:xfrm>
              <a:off x="2846388" y="2970213"/>
              <a:ext cx="1922463" cy="1754188"/>
            </a:xfrm>
            <a:custGeom>
              <a:avLst/>
              <a:gdLst>
                <a:gd name="T0" fmla="*/ 813 w 1211"/>
                <a:gd name="T1" fmla="*/ 1000 h 1105"/>
                <a:gd name="T2" fmla="*/ 843 w 1211"/>
                <a:gd name="T3" fmla="*/ 972 h 1105"/>
                <a:gd name="T4" fmla="*/ 887 w 1211"/>
                <a:gd name="T5" fmla="*/ 964 h 1105"/>
                <a:gd name="T6" fmla="*/ 867 w 1211"/>
                <a:gd name="T7" fmla="*/ 912 h 1105"/>
                <a:gd name="T8" fmla="*/ 877 w 1211"/>
                <a:gd name="T9" fmla="*/ 874 h 1105"/>
                <a:gd name="T10" fmla="*/ 923 w 1211"/>
                <a:gd name="T11" fmla="*/ 849 h 1105"/>
                <a:gd name="T12" fmla="*/ 964 w 1211"/>
                <a:gd name="T13" fmla="*/ 845 h 1105"/>
                <a:gd name="T14" fmla="*/ 990 w 1211"/>
                <a:gd name="T15" fmla="*/ 843 h 1105"/>
                <a:gd name="T16" fmla="*/ 1040 w 1211"/>
                <a:gd name="T17" fmla="*/ 789 h 1105"/>
                <a:gd name="T18" fmla="*/ 1078 w 1211"/>
                <a:gd name="T19" fmla="*/ 739 h 1105"/>
                <a:gd name="T20" fmla="*/ 1147 w 1211"/>
                <a:gd name="T21" fmla="*/ 650 h 1105"/>
                <a:gd name="T22" fmla="*/ 1088 w 1211"/>
                <a:gd name="T23" fmla="*/ 513 h 1105"/>
                <a:gd name="T24" fmla="*/ 1098 w 1211"/>
                <a:gd name="T25" fmla="*/ 487 h 1105"/>
                <a:gd name="T26" fmla="*/ 1169 w 1211"/>
                <a:gd name="T27" fmla="*/ 471 h 1105"/>
                <a:gd name="T28" fmla="*/ 1211 w 1211"/>
                <a:gd name="T29" fmla="*/ 427 h 1105"/>
                <a:gd name="T30" fmla="*/ 1187 w 1211"/>
                <a:gd name="T31" fmla="*/ 350 h 1105"/>
                <a:gd name="T32" fmla="*/ 1117 w 1211"/>
                <a:gd name="T33" fmla="*/ 314 h 1105"/>
                <a:gd name="T34" fmla="*/ 1046 w 1211"/>
                <a:gd name="T35" fmla="*/ 312 h 1105"/>
                <a:gd name="T36" fmla="*/ 1018 w 1211"/>
                <a:gd name="T37" fmla="*/ 308 h 1105"/>
                <a:gd name="T38" fmla="*/ 986 w 1211"/>
                <a:gd name="T39" fmla="*/ 264 h 1105"/>
                <a:gd name="T40" fmla="*/ 982 w 1211"/>
                <a:gd name="T41" fmla="*/ 201 h 1105"/>
                <a:gd name="T42" fmla="*/ 931 w 1211"/>
                <a:gd name="T43" fmla="*/ 145 h 1105"/>
                <a:gd name="T44" fmla="*/ 905 w 1211"/>
                <a:gd name="T45" fmla="*/ 111 h 1105"/>
                <a:gd name="T46" fmla="*/ 865 w 1211"/>
                <a:gd name="T47" fmla="*/ 47 h 1105"/>
                <a:gd name="T48" fmla="*/ 801 w 1211"/>
                <a:gd name="T49" fmla="*/ 47 h 1105"/>
                <a:gd name="T50" fmla="*/ 706 w 1211"/>
                <a:gd name="T51" fmla="*/ 55 h 1105"/>
                <a:gd name="T52" fmla="*/ 601 w 1211"/>
                <a:gd name="T53" fmla="*/ 32 h 1105"/>
                <a:gd name="T54" fmla="*/ 553 w 1211"/>
                <a:gd name="T55" fmla="*/ 4 h 1105"/>
                <a:gd name="T56" fmla="*/ 499 w 1211"/>
                <a:gd name="T57" fmla="*/ 24 h 1105"/>
                <a:gd name="T58" fmla="*/ 459 w 1211"/>
                <a:gd name="T59" fmla="*/ 55 h 1105"/>
                <a:gd name="T60" fmla="*/ 376 w 1211"/>
                <a:gd name="T61" fmla="*/ 201 h 1105"/>
                <a:gd name="T62" fmla="*/ 358 w 1211"/>
                <a:gd name="T63" fmla="*/ 206 h 1105"/>
                <a:gd name="T64" fmla="*/ 304 w 1211"/>
                <a:gd name="T65" fmla="*/ 248 h 1105"/>
                <a:gd name="T66" fmla="*/ 312 w 1211"/>
                <a:gd name="T67" fmla="*/ 312 h 1105"/>
                <a:gd name="T68" fmla="*/ 300 w 1211"/>
                <a:gd name="T69" fmla="*/ 364 h 1105"/>
                <a:gd name="T70" fmla="*/ 247 w 1211"/>
                <a:gd name="T71" fmla="*/ 391 h 1105"/>
                <a:gd name="T72" fmla="*/ 177 w 1211"/>
                <a:gd name="T73" fmla="*/ 403 h 1105"/>
                <a:gd name="T74" fmla="*/ 139 w 1211"/>
                <a:gd name="T75" fmla="*/ 455 h 1105"/>
                <a:gd name="T76" fmla="*/ 129 w 1211"/>
                <a:gd name="T77" fmla="*/ 652 h 1105"/>
                <a:gd name="T78" fmla="*/ 100 w 1211"/>
                <a:gd name="T79" fmla="*/ 696 h 1105"/>
                <a:gd name="T80" fmla="*/ 70 w 1211"/>
                <a:gd name="T81" fmla="*/ 700 h 1105"/>
                <a:gd name="T82" fmla="*/ 18 w 1211"/>
                <a:gd name="T83" fmla="*/ 717 h 1105"/>
                <a:gd name="T84" fmla="*/ 0 w 1211"/>
                <a:gd name="T85" fmla="*/ 757 h 1105"/>
                <a:gd name="T86" fmla="*/ 38 w 1211"/>
                <a:gd name="T87" fmla="*/ 835 h 1105"/>
                <a:gd name="T88" fmla="*/ 137 w 1211"/>
                <a:gd name="T89" fmla="*/ 863 h 1105"/>
                <a:gd name="T90" fmla="*/ 211 w 1211"/>
                <a:gd name="T91" fmla="*/ 888 h 1105"/>
                <a:gd name="T92" fmla="*/ 265 w 1211"/>
                <a:gd name="T93" fmla="*/ 922 h 1105"/>
                <a:gd name="T94" fmla="*/ 314 w 1211"/>
                <a:gd name="T95" fmla="*/ 910 h 1105"/>
                <a:gd name="T96" fmla="*/ 390 w 1211"/>
                <a:gd name="T97" fmla="*/ 916 h 1105"/>
                <a:gd name="T98" fmla="*/ 461 w 1211"/>
                <a:gd name="T99" fmla="*/ 952 h 1105"/>
                <a:gd name="T100" fmla="*/ 537 w 1211"/>
                <a:gd name="T101" fmla="*/ 960 h 1105"/>
                <a:gd name="T102" fmla="*/ 618 w 1211"/>
                <a:gd name="T103" fmla="*/ 988 h 1105"/>
                <a:gd name="T104" fmla="*/ 662 w 1211"/>
                <a:gd name="T105" fmla="*/ 1049 h 1105"/>
                <a:gd name="T106" fmla="*/ 724 w 1211"/>
                <a:gd name="T107" fmla="*/ 1073 h 1105"/>
                <a:gd name="T108" fmla="*/ 758 w 1211"/>
                <a:gd name="T109" fmla="*/ 1105 h 1105"/>
                <a:gd name="T110" fmla="*/ 795 w 1211"/>
                <a:gd name="T111" fmla="*/ 1037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1" h="1105">
                  <a:moveTo>
                    <a:pt x="795" y="1037"/>
                  </a:moveTo>
                  <a:lnTo>
                    <a:pt x="795" y="1037"/>
                  </a:lnTo>
                  <a:lnTo>
                    <a:pt x="809" y="1008"/>
                  </a:lnTo>
                  <a:lnTo>
                    <a:pt x="809" y="1008"/>
                  </a:lnTo>
                  <a:lnTo>
                    <a:pt x="813" y="1000"/>
                  </a:lnTo>
                  <a:lnTo>
                    <a:pt x="819" y="994"/>
                  </a:lnTo>
                  <a:lnTo>
                    <a:pt x="827" y="988"/>
                  </a:lnTo>
                  <a:lnTo>
                    <a:pt x="835" y="984"/>
                  </a:lnTo>
                  <a:lnTo>
                    <a:pt x="835" y="984"/>
                  </a:lnTo>
                  <a:lnTo>
                    <a:pt x="843" y="972"/>
                  </a:lnTo>
                  <a:lnTo>
                    <a:pt x="843" y="972"/>
                  </a:lnTo>
                  <a:lnTo>
                    <a:pt x="857" y="984"/>
                  </a:lnTo>
                  <a:lnTo>
                    <a:pt x="891" y="984"/>
                  </a:lnTo>
                  <a:lnTo>
                    <a:pt x="891" y="984"/>
                  </a:lnTo>
                  <a:lnTo>
                    <a:pt x="887" y="964"/>
                  </a:lnTo>
                  <a:lnTo>
                    <a:pt x="879" y="948"/>
                  </a:lnTo>
                  <a:lnTo>
                    <a:pt x="879" y="948"/>
                  </a:lnTo>
                  <a:lnTo>
                    <a:pt x="875" y="936"/>
                  </a:lnTo>
                  <a:lnTo>
                    <a:pt x="869" y="922"/>
                  </a:lnTo>
                  <a:lnTo>
                    <a:pt x="867" y="912"/>
                  </a:lnTo>
                  <a:lnTo>
                    <a:pt x="867" y="902"/>
                  </a:lnTo>
                  <a:lnTo>
                    <a:pt x="869" y="894"/>
                  </a:lnTo>
                  <a:lnTo>
                    <a:pt x="873" y="882"/>
                  </a:lnTo>
                  <a:lnTo>
                    <a:pt x="873" y="882"/>
                  </a:lnTo>
                  <a:lnTo>
                    <a:pt x="877" y="874"/>
                  </a:lnTo>
                  <a:lnTo>
                    <a:pt x="885" y="867"/>
                  </a:lnTo>
                  <a:lnTo>
                    <a:pt x="891" y="861"/>
                  </a:lnTo>
                  <a:lnTo>
                    <a:pt x="899" y="857"/>
                  </a:lnTo>
                  <a:lnTo>
                    <a:pt x="913" y="851"/>
                  </a:lnTo>
                  <a:lnTo>
                    <a:pt x="923" y="849"/>
                  </a:lnTo>
                  <a:lnTo>
                    <a:pt x="923" y="849"/>
                  </a:lnTo>
                  <a:lnTo>
                    <a:pt x="937" y="847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64" y="845"/>
                  </a:lnTo>
                  <a:lnTo>
                    <a:pt x="964" y="845"/>
                  </a:lnTo>
                  <a:lnTo>
                    <a:pt x="972" y="845"/>
                  </a:lnTo>
                  <a:lnTo>
                    <a:pt x="972" y="845"/>
                  </a:lnTo>
                  <a:lnTo>
                    <a:pt x="982" y="845"/>
                  </a:lnTo>
                  <a:lnTo>
                    <a:pt x="990" y="843"/>
                  </a:lnTo>
                  <a:lnTo>
                    <a:pt x="998" y="839"/>
                  </a:lnTo>
                  <a:lnTo>
                    <a:pt x="1006" y="833"/>
                  </a:lnTo>
                  <a:lnTo>
                    <a:pt x="1022" y="815"/>
                  </a:lnTo>
                  <a:lnTo>
                    <a:pt x="1040" y="789"/>
                  </a:lnTo>
                  <a:lnTo>
                    <a:pt x="1040" y="789"/>
                  </a:lnTo>
                  <a:lnTo>
                    <a:pt x="1050" y="771"/>
                  </a:lnTo>
                  <a:lnTo>
                    <a:pt x="1050" y="771"/>
                  </a:lnTo>
                  <a:lnTo>
                    <a:pt x="1062" y="755"/>
                  </a:lnTo>
                  <a:lnTo>
                    <a:pt x="1078" y="739"/>
                  </a:lnTo>
                  <a:lnTo>
                    <a:pt x="1078" y="739"/>
                  </a:lnTo>
                  <a:lnTo>
                    <a:pt x="1100" y="709"/>
                  </a:lnTo>
                  <a:lnTo>
                    <a:pt x="1100" y="709"/>
                  </a:lnTo>
                  <a:lnTo>
                    <a:pt x="1119" y="682"/>
                  </a:lnTo>
                  <a:lnTo>
                    <a:pt x="1147" y="650"/>
                  </a:lnTo>
                  <a:lnTo>
                    <a:pt x="1147" y="650"/>
                  </a:lnTo>
                  <a:lnTo>
                    <a:pt x="1127" y="608"/>
                  </a:lnTo>
                  <a:lnTo>
                    <a:pt x="1108" y="564"/>
                  </a:lnTo>
                  <a:lnTo>
                    <a:pt x="1108" y="564"/>
                  </a:lnTo>
                  <a:lnTo>
                    <a:pt x="1092" y="529"/>
                  </a:lnTo>
                  <a:lnTo>
                    <a:pt x="1088" y="513"/>
                  </a:lnTo>
                  <a:lnTo>
                    <a:pt x="1088" y="505"/>
                  </a:lnTo>
                  <a:lnTo>
                    <a:pt x="1090" y="497"/>
                  </a:lnTo>
                  <a:lnTo>
                    <a:pt x="1090" y="497"/>
                  </a:lnTo>
                  <a:lnTo>
                    <a:pt x="1094" y="493"/>
                  </a:lnTo>
                  <a:lnTo>
                    <a:pt x="1098" y="487"/>
                  </a:lnTo>
                  <a:lnTo>
                    <a:pt x="1115" y="481"/>
                  </a:lnTo>
                  <a:lnTo>
                    <a:pt x="1133" y="475"/>
                  </a:lnTo>
                  <a:lnTo>
                    <a:pt x="1151" y="473"/>
                  </a:lnTo>
                  <a:lnTo>
                    <a:pt x="1151" y="473"/>
                  </a:lnTo>
                  <a:lnTo>
                    <a:pt x="1169" y="471"/>
                  </a:lnTo>
                  <a:lnTo>
                    <a:pt x="1183" y="467"/>
                  </a:lnTo>
                  <a:lnTo>
                    <a:pt x="1195" y="459"/>
                  </a:lnTo>
                  <a:lnTo>
                    <a:pt x="1203" y="451"/>
                  </a:lnTo>
                  <a:lnTo>
                    <a:pt x="1209" y="441"/>
                  </a:lnTo>
                  <a:lnTo>
                    <a:pt x="1211" y="427"/>
                  </a:lnTo>
                  <a:lnTo>
                    <a:pt x="1211" y="413"/>
                  </a:lnTo>
                  <a:lnTo>
                    <a:pt x="1205" y="397"/>
                  </a:lnTo>
                  <a:lnTo>
                    <a:pt x="1205" y="397"/>
                  </a:lnTo>
                  <a:lnTo>
                    <a:pt x="1197" y="370"/>
                  </a:lnTo>
                  <a:lnTo>
                    <a:pt x="1187" y="350"/>
                  </a:lnTo>
                  <a:lnTo>
                    <a:pt x="1179" y="336"/>
                  </a:lnTo>
                  <a:lnTo>
                    <a:pt x="1169" y="326"/>
                  </a:lnTo>
                  <a:lnTo>
                    <a:pt x="1157" y="320"/>
                  </a:lnTo>
                  <a:lnTo>
                    <a:pt x="1141" y="316"/>
                  </a:lnTo>
                  <a:lnTo>
                    <a:pt x="1117" y="314"/>
                  </a:lnTo>
                  <a:lnTo>
                    <a:pt x="1090" y="314"/>
                  </a:lnTo>
                  <a:lnTo>
                    <a:pt x="1090" y="314"/>
                  </a:lnTo>
                  <a:lnTo>
                    <a:pt x="1048" y="312"/>
                  </a:lnTo>
                  <a:lnTo>
                    <a:pt x="1048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30" y="312"/>
                  </a:lnTo>
                  <a:lnTo>
                    <a:pt x="1018" y="308"/>
                  </a:lnTo>
                  <a:lnTo>
                    <a:pt x="1008" y="304"/>
                  </a:lnTo>
                  <a:lnTo>
                    <a:pt x="998" y="296"/>
                  </a:lnTo>
                  <a:lnTo>
                    <a:pt x="992" y="288"/>
                  </a:lnTo>
                  <a:lnTo>
                    <a:pt x="988" y="276"/>
                  </a:lnTo>
                  <a:lnTo>
                    <a:pt x="986" y="264"/>
                  </a:lnTo>
                  <a:lnTo>
                    <a:pt x="986" y="250"/>
                  </a:lnTo>
                  <a:lnTo>
                    <a:pt x="986" y="250"/>
                  </a:lnTo>
                  <a:lnTo>
                    <a:pt x="986" y="232"/>
                  </a:lnTo>
                  <a:lnTo>
                    <a:pt x="984" y="216"/>
                  </a:lnTo>
                  <a:lnTo>
                    <a:pt x="982" y="201"/>
                  </a:lnTo>
                  <a:lnTo>
                    <a:pt x="976" y="187"/>
                  </a:lnTo>
                  <a:lnTo>
                    <a:pt x="968" y="175"/>
                  </a:lnTo>
                  <a:lnTo>
                    <a:pt x="958" y="163"/>
                  </a:lnTo>
                  <a:lnTo>
                    <a:pt x="945" y="153"/>
                  </a:lnTo>
                  <a:lnTo>
                    <a:pt x="931" y="145"/>
                  </a:lnTo>
                  <a:lnTo>
                    <a:pt x="931" y="145"/>
                  </a:lnTo>
                  <a:lnTo>
                    <a:pt x="923" y="139"/>
                  </a:lnTo>
                  <a:lnTo>
                    <a:pt x="915" y="131"/>
                  </a:lnTo>
                  <a:lnTo>
                    <a:pt x="905" y="111"/>
                  </a:lnTo>
                  <a:lnTo>
                    <a:pt x="905" y="111"/>
                  </a:lnTo>
                  <a:lnTo>
                    <a:pt x="891" y="77"/>
                  </a:lnTo>
                  <a:lnTo>
                    <a:pt x="885" y="65"/>
                  </a:lnTo>
                  <a:lnTo>
                    <a:pt x="879" y="57"/>
                  </a:lnTo>
                  <a:lnTo>
                    <a:pt x="873" y="51"/>
                  </a:lnTo>
                  <a:lnTo>
                    <a:pt x="865" y="47"/>
                  </a:lnTo>
                  <a:lnTo>
                    <a:pt x="857" y="45"/>
                  </a:lnTo>
                  <a:lnTo>
                    <a:pt x="845" y="43"/>
                  </a:lnTo>
                  <a:lnTo>
                    <a:pt x="845" y="43"/>
                  </a:lnTo>
                  <a:lnTo>
                    <a:pt x="825" y="45"/>
                  </a:lnTo>
                  <a:lnTo>
                    <a:pt x="801" y="47"/>
                  </a:lnTo>
                  <a:lnTo>
                    <a:pt x="801" y="47"/>
                  </a:lnTo>
                  <a:lnTo>
                    <a:pt x="752" y="51"/>
                  </a:lnTo>
                  <a:lnTo>
                    <a:pt x="730" y="53"/>
                  </a:lnTo>
                  <a:lnTo>
                    <a:pt x="706" y="55"/>
                  </a:lnTo>
                  <a:lnTo>
                    <a:pt x="706" y="55"/>
                  </a:lnTo>
                  <a:lnTo>
                    <a:pt x="670" y="53"/>
                  </a:lnTo>
                  <a:lnTo>
                    <a:pt x="652" y="49"/>
                  </a:lnTo>
                  <a:lnTo>
                    <a:pt x="634" y="45"/>
                  </a:lnTo>
                  <a:lnTo>
                    <a:pt x="616" y="40"/>
                  </a:lnTo>
                  <a:lnTo>
                    <a:pt x="601" y="32"/>
                  </a:lnTo>
                  <a:lnTo>
                    <a:pt x="583" y="22"/>
                  </a:lnTo>
                  <a:lnTo>
                    <a:pt x="567" y="10"/>
                  </a:lnTo>
                  <a:lnTo>
                    <a:pt x="567" y="10"/>
                  </a:lnTo>
                  <a:lnTo>
                    <a:pt x="561" y="6"/>
                  </a:lnTo>
                  <a:lnTo>
                    <a:pt x="553" y="4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29" y="10"/>
                  </a:lnTo>
                  <a:lnTo>
                    <a:pt x="515" y="18"/>
                  </a:lnTo>
                  <a:lnTo>
                    <a:pt x="499" y="24"/>
                  </a:lnTo>
                  <a:lnTo>
                    <a:pt x="481" y="26"/>
                  </a:lnTo>
                  <a:lnTo>
                    <a:pt x="481" y="26"/>
                  </a:lnTo>
                  <a:lnTo>
                    <a:pt x="473" y="36"/>
                  </a:lnTo>
                  <a:lnTo>
                    <a:pt x="465" y="45"/>
                  </a:lnTo>
                  <a:lnTo>
                    <a:pt x="459" y="55"/>
                  </a:lnTo>
                  <a:lnTo>
                    <a:pt x="453" y="65"/>
                  </a:lnTo>
                  <a:lnTo>
                    <a:pt x="453" y="65"/>
                  </a:lnTo>
                  <a:lnTo>
                    <a:pt x="438" y="101"/>
                  </a:lnTo>
                  <a:lnTo>
                    <a:pt x="418" y="135"/>
                  </a:lnTo>
                  <a:lnTo>
                    <a:pt x="376" y="201"/>
                  </a:lnTo>
                  <a:lnTo>
                    <a:pt x="376" y="201"/>
                  </a:lnTo>
                  <a:lnTo>
                    <a:pt x="372" y="203"/>
                  </a:lnTo>
                  <a:lnTo>
                    <a:pt x="368" y="205"/>
                  </a:lnTo>
                  <a:lnTo>
                    <a:pt x="358" y="206"/>
                  </a:lnTo>
                  <a:lnTo>
                    <a:pt x="358" y="206"/>
                  </a:lnTo>
                  <a:lnTo>
                    <a:pt x="340" y="214"/>
                  </a:lnTo>
                  <a:lnTo>
                    <a:pt x="324" y="220"/>
                  </a:lnTo>
                  <a:lnTo>
                    <a:pt x="314" y="228"/>
                  </a:lnTo>
                  <a:lnTo>
                    <a:pt x="308" y="236"/>
                  </a:lnTo>
                  <a:lnTo>
                    <a:pt x="304" y="248"/>
                  </a:lnTo>
                  <a:lnTo>
                    <a:pt x="302" y="262"/>
                  </a:lnTo>
                  <a:lnTo>
                    <a:pt x="304" y="278"/>
                  </a:lnTo>
                  <a:lnTo>
                    <a:pt x="310" y="300"/>
                  </a:lnTo>
                  <a:lnTo>
                    <a:pt x="310" y="300"/>
                  </a:lnTo>
                  <a:lnTo>
                    <a:pt x="312" y="312"/>
                  </a:lnTo>
                  <a:lnTo>
                    <a:pt x="312" y="324"/>
                  </a:lnTo>
                  <a:lnTo>
                    <a:pt x="312" y="334"/>
                  </a:lnTo>
                  <a:lnTo>
                    <a:pt x="310" y="344"/>
                  </a:lnTo>
                  <a:lnTo>
                    <a:pt x="306" y="354"/>
                  </a:lnTo>
                  <a:lnTo>
                    <a:pt x="300" y="364"/>
                  </a:lnTo>
                  <a:lnTo>
                    <a:pt x="292" y="372"/>
                  </a:lnTo>
                  <a:lnTo>
                    <a:pt x="283" y="377"/>
                  </a:lnTo>
                  <a:lnTo>
                    <a:pt x="283" y="377"/>
                  </a:lnTo>
                  <a:lnTo>
                    <a:pt x="265" y="385"/>
                  </a:lnTo>
                  <a:lnTo>
                    <a:pt x="247" y="391"/>
                  </a:lnTo>
                  <a:lnTo>
                    <a:pt x="227" y="395"/>
                  </a:lnTo>
                  <a:lnTo>
                    <a:pt x="209" y="397"/>
                  </a:lnTo>
                  <a:lnTo>
                    <a:pt x="209" y="397"/>
                  </a:lnTo>
                  <a:lnTo>
                    <a:pt x="191" y="399"/>
                  </a:lnTo>
                  <a:lnTo>
                    <a:pt x="177" y="403"/>
                  </a:lnTo>
                  <a:lnTo>
                    <a:pt x="165" y="409"/>
                  </a:lnTo>
                  <a:lnTo>
                    <a:pt x="155" y="417"/>
                  </a:lnTo>
                  <a:lnTo>
                    <a:pt x="149" y="427"/>
                  </a:lnTo>
                  <a:lnTo>
                    <a:pt x="143" y="439"/>
                  </a:lnTo>
                  <a:lnTo>
                    <a:pt x="139" y="455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31" y="638"/>
                  </a:lnTo>
                  <a:lnTo>
                    <a:pt x="131" y="638"/>
                  </a:lnTo>
                  <a:lnTo>
                    <a:pt x="129" y="652"/>
                  </a:lnTo>
                  <a:lnTo>
                    <a:pt x="127" y="664"/>
                  </a:lnTo>
                  <a:lnTo>
                    <a:pt x="123" y="676"/>
                  </a:lnTo>
                  <a:lnTo>
                    <a:pt x="117" y="684"/>
                  </a:lnTo>
                  <a:lnTo>
                    <a:pt x="110" y="690"/>
                  </a:lnTo>
                  <a:lnTo>
                    <a:pt x="100" y="696"/>
                  </a:lnTo>
                  <a:lnTo>
                    <a:pt x="86" y="698"/>
                  </a:lnTo>
                  <a:lnTo>
                    <a:pt x="72" y="700"/>
                  </a:lnTo>
                  <a:lnTo>
                    <a:pt x="72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70" y="700"/>
                  </a:lnTo>
                  <a:lnTo>
                    <a:pt x="52" y="702"/>
                  </a:lnTo>
                  <a:lnTo>
                    <a:pt x="34" y="707"/>
                  </a:lnTo>
                  <a:lnTo>
                    <a:pt x="18" y="717"/>
                  </a:lnTo>
                  <a:lnTo>
                    <a:pt x="12" y="723"/>
                  </a:lnTo>
                  <a:lnTo>
                    <a:pt x="6" y="729"/>
                  </a:lnTo>
                  <a:lnTo>
                    <a:pt x="6" y="729"/>
                  </a:lnTo>
                  <a:lnTo>
                    <a:pt x="2" y="743"/>
                  </a:lnTo>
                  <a:lnTo>
                    <a:pt x="0" y="757"/>
                  </a:lnTo>
                  <a:lnTo>
                    <a:pt x="2" y="773"/>
                  </a:lnTo>
                  <a:lnTo>
                    <a:pt x="8" y="789"/>
                  </a:lnTo>
                  <a:lnTo>
                    <a:pt x="16" y="805"/>
                  </a:lnTo>
                  <a:lnTo>
                    <a:pt x="26" y="821"/>
                  </a:lnTo>
                  <a:lnTo>
                    <a:pt x="38" y="835"/>
                  </a:lnTo>
                  <a:lnTo>
                    <a:pt x="50" y="847"/>
                  </a:lnTo>
                  <a:lnTo>
                    <a:pt x="50" y="847"/>
                  </a:lnTo>
                  <a:lnTo>
                    <a:pt x="80" y="849"/>
                  </a:lnTo>
                  <a:lnTo>
                    <a:pt x="110" y="855"/>
                  </a:lnTo>
                  <a:lnTo>
                    <a:pt x="137" y="863"/>
                  </a:lnTo>
                  <a:lnTo>
                    <a:pt x="163" y="872"/>
                  </a:lnTo>
                  <a:lnTo>
                    <a:pt x="163" y="872"/>
                  </a:lnTo>
                  <a:lnTo>
                    <a:pt x="201" y="884"/>
                  </a:lnTo>
                  <a:lnTo>
                    <a:pt x="201" y="884"/>
                  </a:lnTo>
                  <a:lnTo>
                    <a:pt x="211" y="888"/>
                  </a:lnTo>
                  <a:lnTo>
                    <a:pt x="221" y="894"/>
                  </a:lnTo>
                  <a:lnTo>
                    <a:pt x="233" y="904"/>
                  </a:lnTo>
                  <a:lnTo>
                    <a:pt x="243" y="916"/>
                  </a:lnTo>
                  <a:lnTo>
                    <a:pt x="243" y="916"/>
                  </a:lnTo>
                  <a:lnTo>
                    <a:pt x="265" y="922"/>
                  </a:lnTo>
                  <a:lnTo>
                    <a:pt x="265" y="922"/>
                  </a:lnTo>
                  <a:lnTo>
                    <a:pt x="275" y="916"/>
                  </a:lnTo>
                  <a:lnTo>
                    <a:pt x="284" y="914"/>
                  </a:lnTo>
                  <a:lnTo>
                    <a:pt x="284" y="914"/>
                  </a:lnTo>
                  <a:lnTo>
                    <a:pt x="314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40" y="910"/>
                  </a:lnTo>
                  <a:lnTo>
                    <a:pt x="366" y="910"/>
                  </a:lnTo>
                  <a:lnTo>
                    <a:pt x="390" y="916"/>
                  </a:lnTo>
                  <a:lnTo>
                    <a:pt x="410" y="922"/>
                  </a:lnTo>
                  <a:lnTo>
                    <a:pt x="426" y="932"/>
                  </a:lnTo>
                  <a:lnTo>
                    <a:pt x="426" y="932"/>
                  </a:lnTo>
                  <a:lnTo>
                    <a:pt x="444" y="944"/>
                  </a:lnTo>
                  <a:lnTo>
                    <a:pt x="461" y="952"/>
                  </a:lnTo>
                  <a:lnTo>
                    <a:pt x="477" y="956"/>
                  </a:lnTo>
                  <a:lnTo>
                    <a:pt x="497" y="958"/>
                  </a:lnTo>
                  <a:lnTo>
                    <a:pt x="497" y="958"/>
                  </a:lnTo>
                  <a:lnTo>
                    <a:pt x="515" y="958"/>
                  </a:lnTo>
                  <a:lnTo>
                    <a:pt x="537" y="960"/>
                  </a:lnTo>
                  <a:lnTo>
                    <a:pt x="561" y="964"/>
                  </a:lnTo>
                  <a:lnTo>
                    <a:pt x="585" y="970"/>
                  </a:lnTo>
                  <a:lnTo>
                    <a:pt x="597" y="974"/>
                  </a:lnTo>
                  <a:lnTo>
                    <a:pt x="609" y="982"/>
                  </a:lnTo>
                  <a:lnTo>
                    <a:pt x="618" y="988"/>
                  </a:lnTo>
                  <a:lnTo>
                    <a:pt x="630" y="998"/>
                  </a:lnTo>
                  <a:lnTo>
                    <a:pt x="638" y="1008"/>
                  </a:lnTo>
                  <a:lnTo>
                    <a:pt x="648" y="1020"/>
                  </a:lnTo>
                  <a:lnTo>
                    <a:pt x="656" y="1034"/>
                  </a:lnTo>
                  <a:lnTo>
                    <a:pt x="662" y="1049"/>
                  </a:lnTo>
                  <a:lnTo>
                    <a:pt x="662" y="1049"/>
                  </a:lnTo>
                  <a:lnTo>
                    <a:pt x="670" y="1053"/>
                  </a:lnTo>
                  <a:lnTo>
                    <a:pt x="670" y="1053"/>
                  </a:lnTo>
                  <a:lnTo>
                    <a:pt x="700" y="1061"/>
                  </a:lnTo>
                  <a:lnTo>
                    <a:pt x="724" y="1073"/>
                  </a:lnTo>
                  <a:lnTo>
                    <a:pt x="734" y="1079"/>
                  </a:lnTo>
                  <a:lnTo>
                    <a:pt x="742" y="1087"/>
                  </a:lnTo>
                  <a:lnTo>
                    <a:pt x="752" y="1097"/>
                  </a:lnTo>
                  <a:lnTo>
                    <a:pt x="758" y="1105"/>
                  </a:lnTo>
                  <a:lnTo>
                    <a:pt x="758" y="1105"/>
                  </a:lnTo>
                  <a:lnTo>
                    <a:pt x="774" y="1085"/>
                  </a:lnTo>
                  <a:lnTo>
                    <a:pt x="774" y="1085"/>
                  </a:lnTo>
                  <a:lnTo>
                    <a:pt x="780" y="1075"/>
                  </a:lnTo>
                  <a:lnTo>
                    <a:pt x="785" y="1063"/>
                  </a:lnTo>
                  <a:lnTo>
                    <a:pt x="795" y="1037"/>
                  </a:lnTo>
                  <a:lnTo>
                    <a:pt x="795" y="103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1" name="Freeform 14"/>
            <p:cNvSpPr>
              <a:spLocks/>
            </p:cNvSpPr>
            <p:nvPr/>
          </p:nvSpPr>
          <p:spPr bwMode="auto">
            <a:xfrm>
              <a:off x="2312988" y="1277938"/>
              <a:ext cx="1730375" cy="1670050"/>
            </a:xfrm>
            <a:custGeom>
              <a:avLst/>
              <a:gdLst>
                <a:gd name="T0" fmla="*/ 24 w 1090"/>
                <a:gd name="T1" fmla="*/ 219 h 1052"/>
                <a:gd name="T2" fmla="*/ 14 w 1090"/>
                <a:gd name="T3" fmla="*/ 276 h 1052"/>
                <a:gd name="T4" fmla="*/ 62 w 1090"/>
                <a:gd name="T5" fmla="*/ 334 h 1052"/>
                <a:gd name="T6" fmla="*/ 54 w 1090"/>
                <a:gd name="T7" fmla="*/ 372 h 1052"/>
                <a:gd name="T8" fmla="*/ 10 w 1090"/>
                <a:gd name="T9" fmla="*/ 432 h 1052"/>
                <a:gd name="T10" fmla="*/ 6 w 1090"/>
                <a:gd name="T11" fmla="*/ 523 h 1052"/>
                <a:gd name="T12" fmla="*/ 46 w 1090"/>
                <a:gd name="T13" fmla="*/ 579 h 1052"/>
                <a:gd name="T14" fmla="*/ 94 w 1090"/>
                <a:gd name="T15" fmla="*/ 630 h 1052"/>
                <a:gd name="T16" fmla="*/ 94 w 1090"/>
                <a:gd name="T17" fmla="*/ 672 h 1052"/>
                <a:gd name="T18" fmla="*/ 52 w 1090"/>
                <a:gd name="T19" fmla="*/ 730 h 1052"/>
                <a:gd name="T20" fmla="*/ 48 w 1090"/>
                <a:gd name="T21" fmla="*/ 760 h 1052"/>
                <a:gd name="T22" fmla="*/ 88 w 1090"/>
                <a:gd name="T23" fmla="*/ 770 h 1052"/>
                <a:gd name="T24" fmla="*/ 155 w 1090"/>
                <a:gd name="T25" fmla="*/ 811 h 1052"/>
                <a:gd name="T26" fmla="*/ 207 w 1090"/>
                <a:gd name="T27" fmla="*/ 805 h 1052"/>
                <a:gd name="T28" fmla="*/ 239 w 1090"/>
                <a:gd name="T29" fmla="*/ 819 h 1052"/>
                <a:gd name="T30" fmla="*/ 304 w 1090"/>
                <a:gd name="T31" fmla="*/ 883 h 1052"/>
                <a:gd name="T32" fmla="*/ 390 w 1090"/>
                <a:gd name="T33" fmla="*/ 931 h 1052"/>
                <a:gd name="T34" fmla="*/ 418 w 1090"/>
                <a:gd name="T35" fmla="*/ 927 h 1052"/>
                <a:gd name="T36" fmla="*/ 459 w 1090"/>
                <a:gd name="T37" fmla="*/ 903 h 1052"/>
                <a:gd name="T38" fmla="*/ 515 w 1090"/>
                <a:gd name="T39" fmla="*/ 923 h 1052"/>
                <a:gd name="T40" fmla="*/ 613 w 1090"/>
                <a:gd name="T41" fmla="*/ 978 h 1052"/>
                <a:gd name="T42" fmla="*/ 636 w 1090"/>
                <a:gd name="T43" fmla="*/ 1010 h 1052"/>
                <a:gd name="T44" fmla="*/ 688 w 1090"/>
                <a:gd name="T45" fmla="*/ 1036 h 1052"/>
                <a:gd name="T46" fmla="*/ 742 w 1090"/>
                <a:gd name="T47" fmla="*/ 1034 h 1052"/>
                <a:gd name="T48" fmla="*/ 787 w 1090"/>
                <a:gd name="T49" fmla="*/ 1042 h 1052"/>
                <a:gd name="T50" fmla="*/ 831 w 1090"/>
                <a:gd name="T51" fmla="*/ 1048 h 1052"/>
                <a:gd name="T52" fmla="*/ 861 w 1090"/>
                <a:gd name="T53" fmla="*/ 1014 h 1052"/>
                <a:gd name="T54" fmla="*/ 889 w 1090"/>
                <a:gd name="T55" fmla="*/ 901 h 1052"/>
                <a:gd name="T56" fmla="*/ 895 w 1090"/>
                <a:gd name="T57" fmla="*/ 839 h 1052"/>
                <a:gd name="T58" fmla="*/ 962 w 1090"/>
                <a:gd name="T59" fmla="*/ 756 h 1052"/>
                <a:gd name="T60" fmla="*/ 931 w 1090"/>
                <a:gd name="T61" fmla="*/ 678 h 1052"/>
                <a:gd name="T62" fmla="*/ 974 w 1090"/>
                <a:gd name="T63" fmla="*/ 608 h 1052"/>
                <a:gd name="T64" fmla="*/ 1042 w 1090"/>
                <a:gd name="T65" fmla="*/ 509 h 1052"/>
                <a:gd name="T66" fmla="*/ 1072 w 1090"/>
                <a:gd name="T67" fmla="*/ 443 h 1052"/>
                <a:gd name="T68" fmla="*/ 1066 w 1090"/>
                <a:gd name="T69" fmla="*/ 402 h 1052"/>
                <a:gd name="T70" fmla="*/ 1060 w 1090"/>
                <a:gd name="T71" fmla="*/ 358 h 1052"/>
                <a:gd name="T72" fmla="*/ 980 w 1090"/>
                <a:gd name="T73" fmla="*/ 300 h 1052"/>
                <a:gd name="T74" fmla="*/ 895 w 1090"/>
                <a:gd name="T75" fmla="*/ 255 h 1052"/>
                <a:gd name="T76" fmla="*/ 853 w 1090"/>
                <a:gd name="T77" fmla="*/ 203 h 1052"/>
                <a:gd name="T78" fmla="*/ 847 w 1090"/>
                <a:gd name="T79" fmla="*/ 155 h 1052"/>
                <a:gd name="T80" fmla="*/ 809 w 1090"/>
                <a:gd name="T81" fmla="*/ 137 h 1052"/>
                <a:gd name="T82" fmla="*/ 692 w 1090"/>
                <a:gd name="T83" fmla="*/ 117 h 1052"/>
                <a:gd name="T84" fmla="*/ 624 w 1090"/>
                <a:gd name="T85" fmla="*/ 70 h 1052"/>
                <a:gd name="T86" fmla="*/ 493 w 1090"/>
                <a:gd name="T87" fmla="*/ 42 h 1052"/>
                <a:gd name="T88" fmla="*/ 398 w 1090"/>
                <a:gd name="T89" fmla="*/ 2 h 1052"/>
                <a:gd name="T90" fmla="*/ 344 w 1090"/>
                <a:gd name="T91" fmla="*/ 6 h 1052"/>
                <a:gd name="T92" fmla="*/ 245 w 1090"/>
                <a:gd name="T93" fmla="*/ 54 h 1052"/>
                <a:gd name="T94" fmla="*/ 211 w 1090"/>
                <a:gd name="T95" fmla="*/ 96 h 1052"/>
                <a:gd name="T96" fmla="*/ 177 w 1090"/>
                <a:gd name="T97" fmla="*/ 109 h 1052"/>
                <a:gd name="T98" fmla="*/ 121 w 1090"/>
                <a:gd name="T99" fmla="*/ 98 h 1052"/>
                <a:gd name="T100" fmla="*/ 94 w 1090"/>
                <a:gd name="T101" fmla="*/ 106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052">
                  <a:moveTo>
                    <a:pt x="74" y="133"/>
                  </a:moveTo>
                  <a:lnTo>
                    <a:pt x="74" y="133"/>
                  </a:lnTo>
                  <a:lnTo>
                    <a:pt x="58" y="163"/>
                  </a:lnTo>
                  <a:lnTo>
                    <a:pt x="42" y="191"/>
                  </a:lnTo>
                  <a:lnTo>
                    <a:pt x="24" y="219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8" y="257"/>
                  </a:lnTo>
                  <a:lnTo>
                    <a:pt x="10" y="267"/>
                  </a:lnTo>
                  <a:lnTo>
                    <a:pt x="14" y="276"/>
                  </a:lnTo>
                  <a:lnTo>
                    <a:pt x="20" y="284"/>
                  </a:lnTo>
                  <a:lnTo>
                    <a:pt x="20" y="284"/>
                  </a:lnTo>
                  <a:lnTo>
                    <a:pt x="40" y="304"/>
                  </a:lnTo>
                  <a:lnTo>
                    <a:pt x="52" y="320"/>
                  </a:lnTo>
                  <a:lnTo>
                    <a:pt x="62" y="334"/>
                  </a:lnTo>
                  <a:lnTo>
                    <a:pt x="64" y="340"/>
                  </a:lnTo>
                  <a:lnTo>
                    <a:pt x="64" y="346"/>
                  </a:lnTo>
                  <a:lnTo>
                    <a:pt x="64" y="352"/>
                  </a:lnTo>
                  <a:lnTo>
                    <a:pt x="62" y="358"/>
                  </a:lnTo>
                  <a:lnTo>
                    <a:pt x="54" y="372"/>
                  </a:lnTo>
                  <a:lnTo>
                    <a:pt x="42" y="390"/>
                  </a:lnTo>
                  <a:lnTo>
                    <a:pt x="22" y="412"/>
                  </a:lnTo>
                  <a:lnTo>
                    <a:pt x="22" y="412"/>
                  </a:lnTo>
                  <a:lnTo>
                    <a:pt x="16" y="422"/>
                  </a:lnTo>
                  <a:lnTo>
                    <a:pt x="10" y="432"/>
                  </a:lnTo>
                  <a:lnTo>
                    <a:pt x="6" y="441"/>
                  </a:lnTo>
                  <a:lnTo>
                    <a:pt x="4" y="453"/>
                  </a:lnTo>
                  <a:lnTo>
                    <a:pt x="0" y="475"/>
                  </a:lnTo>
                  <a:lnTo>
                    <a:pt x="2" y="499"/>
                  </a:lnTo>
                  <a:lnTo>
                    <a:pt x="6" y="523"/>
                  </a:lnTo>
                  <a:lnTo>
                    <a:pt x="16" y="545"/>
                  </a:lnTo>
                  <a:lnTo>
                    <a:pt x="22" y="555"/>
                  </a:lnTo>
                  <a:lnTo>
                    <a:pt x="28" y="565"/>
                  </a:lnTo>
                  <a:lnTo>
                    <a:pt x="36" y="573"/>
                  </a:lnTo>
                  <a:lnTo>
                    <a:pt x="46" y="579"/>
                  </a:lnTo>
                  <a:lnTo>
                    <a:pt x="46" y="579"/>
                  </a:lnTo>
                  <a:lnTo>
                    <a:pt x="68" y="597"/>
                  </a:lnTo>
                  <a:lnTo>
                    <a:pt x="84" y="614"/>
                  </a:lnTo>
                  <a:lnTo>
                    <a:pt x="90" y="622"/>
                  </a:lnTo>
                  <a:lnTo>
                    <a:pt x="94" y="630"/>
                  </a:lnTo>
                  <a:lnTo>
                    <a:pt x="96" y="638"/>
                  </a:lnTo>
                  <a:lnTo>
                    <a:pt x="98" y="646"/>
                  </a:lnTo>
                  <a:lnTo>
                    <a:pt x="98" y="654"/>
                  </a:lnTo>
                  <a:lnTo>
                    <a:pt x="96" y="662"/>
                  </a:lnTo>
                  <a:lnTo>
                    <a:pt x="94" y="672"/>
                  </a:lnTo>
                  <a:lnTo>
                    <a:pt x="90" y="680"/>
                  </a:lnTo>
                  <a:lnTo>
                    <a:pt x="76" y="700"/>
                  </a:lnTo>
                  <a:lnTo>
                    <a:pt x="58" y="722"/>
                  </a:lnTo>
                  <a:lnTo>
                    <a:pt x="58" y="722"/>
                  </a:lnTo>
                  <a:lnTo>
                    <a:pt x="52" y="730"/>
                  </a:lnTo>
                  <a:lnTo>
                    <a:pt x="46" y="738"/>
                  </a:lnTo>
                  <a:lnTo>
                    <a:pt x="44" y="746"/>
                  </a:lnTo>
                  <a:lnTo>
                    <a:pt x="44" y="754"/>
                  </a:lnTo>
                  <a:lnTo>
                    <a:pt x="44" y="754"/>
                  </a:lnTo>
                  <a:lnTo>
                    <a:pt x="48" y="760"/>
                  </a:lnTo>
                  <a:lnTo>
                    <a:pt x="56" y="764"/>
                  </a:lnTo>
                  <a:lnTo>
                    <a:pt x="66" y="768"/>
                  </a:lnTo>
                  <a:lnTo>
                    <a:pt x="76" y="770"/>
                  </a:lnTo>
                  <a:lnTo>
                    <a:pt x="76" y="770"/>
                  </a:lnTo>
                  <a:lnTo>
                    <a:pt x="88" y="770"/>
                  </a:lnTo>
                  <a:lnTo>
                    <a:pt x="88" y="770"/>
                  </a:lnTo>
                  <a:lnTo>
                    <a:pt x="114" y="768"/>
                  </a:lnTo>
                  <a:lnTo>
                    <a:pt x="143" y="766"/>
                  </a:lnTo>
                  <a:lnTo>
                    <a:pt x="143" y="766"/>
                  </a:lnTo>
                  <a:lnTo>
                    <a:pt x="155" y="811"/>
                  </a:lnTo>
                  <a:lnTo>
                    <a:pt x="155" y="811"/>
                  </a:lnTo>
                  <a:lnTo>
                    <a:pt x="161" y="799"/>
                  </a:lnTo>
                  <a:lnTo>
                    <a:pt x="161" y="799"/>
                  </a:lnTo>
                  <a:lnTo>
                    <a:pt x="183" y="803"/>
                  </a:lnTo>
                  <a:lnTo>
                    <a:pt x="207" y="805"/>
                  </a:lnTo>
                  <a:lnTo>
                    <a:pt x="219" y="807"/>
                  </a:lnTo>
                  <a:lnTo>
                    <a:pt x="227" y="811"/>
                  </a:lnTo>
                  <a:lnTo>
                    <a:pt x="235" y="815"/>
                  </a:lnTo>
                  <a:lnTo>
                    <a:pt x="239" y="819"/>
                  </a:lnTo>
                  <a:lnTo>
                    <a:pt x="239" y="819"/>
                  </a:lnTo>
                  <a:lnTo>
                    <a:pt x="245" y="831"/>
                  </a:lnTo>
                  <a:lnTo>
                    <a:pt x="251" y="841"/>
                  </a:lnTo>
                  <a:lnTo>
                    <a:pt x="267" y="857"/>
                  </a:lnTo>
                  <a:lnTo>
                    <a:pt x="285" y="871"/>
                  </a:lnTo>
                  <a:lnTo>
                    <a:pt x="304" y="883"/>
                  </a:lnTo>
                  <a:lnTo>
                    <a:pt x="344" y="903"/>
                  </a:lnTo>
                  <a:lnTo>
                    <a:pt x="364" y="915"/>
                  </a:lnTo>
                  <a:lnTo>
                    <a:pt x="382" y="927"/>
                  </a:lnTo>
                  <a:lnTo>
                    <a:pt x="382" y="927"/>
                  </a:lnTo>
                  <a:lnTo>
                    <a:pt x="390" y="931"/>
                  </a:lnTo>
                  <a:lnTo>
                    <a:pt x="400" y="931"/>
                  </a:lnTo>
                  <a:lnTo>
                    <a:pt x="400" y="931"/>
                  </a:lnTo>
                  <a:lnTo>
                    <a:pt x="410" y="931"/>
                  </a:lnTo>
                  <a:lnTo>
                    <a:pt x="414" y="929"/>
                  </a:lnTo>
                  <a:lnTo>
                    <a:pt x="418" y="927"/>
                  </a:lnTo>
                  <a:lnTo>
                    <a:pt x="418" y="927"/>
                  </a:lnTo>
                  <a:lnTo>
                    <a:pt x="428" y="915"/>
                  </a:lnTo>
                  <a:lnTo>
                    <a:pt x="440" y="909"/>
                  </a:lnTo>
                  <a:lnTo>
                    <a:pt x="450" y="903"/>
                  </a:lnTo>
                  <a:lnTo>
                    <a:pt x="459" y="903"/>
                  </a:lnTo>
                  <a:lnTo>
                    <a:pt x="459" y="903"/>
                  </a:lnTo>
                  <a:lnTo>
                    <a:pt x="473" y="905"/>
                  </a:lnTo>
                  <a:lnTo>
                    <a:pt x="487" y="909"/>
                  </a:lnTo>
                  <a:lnTo>
                    <a:pt x="515" y="923"/>
                  </a:lnTo>
                  <a:lnTo>
                    <a:pt x="515" y="923"/>
                  </a:lnTo>
                  <a:lnTo>
                    <a:pt x="543" y="937"/>
                  </a:lnTo>
                  <a:lnTo>
                    <a:pt x="573" y="950"/>
                  </a:lnTo>
                  <a:lnTo>
                    <a:pt x="573" y="950"/>
                  </a:lnTo>
                  <a:lnTo>
                    <a:pt x="601" y="968"/>
                  </a:lnTo>
                  <a:lnTo>
                    <a:pt x="613" y="978"/>
                  </a:lnTo>
                  <a:lnTo>
                    <a:pt x="619" y="982"/>
                  </a:lnTo>
                  <a:lnTo>
                    <a:pt x="622" y="988"/>
                  </a:lnTo>
                  <a:lnTo>
                    <a:pt x="622" y="988"/>
                  </a:lnTo>
                  <a:lnTo>
                    <a:pt x="628" y="1000"/>
                  </a:lnTo>
                  <a:lnTo>
                    <a:pt x="636" y="1010"/>
                  </a:lnTo>
                  <a:lnTo>
                    <a:pt x="646" y="1018"/>
                  </a:lnTo>
                  <a:lnTo>
                    <a:pt x="654" y="1024"/>
                  </a:lnTo>
                  <a:lnTo>
                    <a:pt x="664" y="1030"/>
                  </a:lnTo>
                  <a:lnTo>
                    <a:pt x="676" y="1034"/>
                  </a:lnTo>
                  <a:lnTo>
                    <a:pt x="688" y="1036"/>
                  </a:lnTo>
                  <a:lnTo>
                    <a:pt x="700" y="1036"/>
                  </a:lnTo>
                  <a:lnTo>
                    <a:pt x="700" y="1036"/>
                  </a:lnTo>
                  <a:lnTo>
                    <a:pt x="708" y="1036"/>
                  </a:lnTo>
                  <a:lnTo>
                    <a:pt x="708" y="1036"/>
                  </a:lnTo>
                  <a:lnTo>
                    <a:pt x="742" y="1034"/>
                  </a:lnTo>
                  <a:lnTo>
                    <a:pt x="742" y="1034"/>
                  </a:lnTo>
                  <a:lnTo>
                    <a:pt x="766" y="1036"/>
                  </a:lnTo>
                  <a:lnTo>
                    <a:pt x="778" y="1038"/>
                  </a:lnTo>
                  <a:lnTo>
                    <a:pt x="787" y="1042"/>
                  </a:lnTo>
                  <a:lnTo>
                    <a:pt x="787" y="1042"/>
                  </a:lnTo>
                  <a:lnTo>
                    <a:pt x="803" y="1050"/>
                  </a:lnTo>
                  <a:lnTo>
                    <a:pt x="817" y="1052"/>
                  </a:lnTo>
                  <a:lnTo>
                    <a:pt x="817" y="1052"/>
                  </a:lnTo>
                  <a:lnTo>
                    <a:pt x="825" y="1050"/>
                  </a:lnTo>
                  <a:lnTo>
                    <a:pt x="831" y="1048"/>
                  </a:lnTo>
                  <a:lnTo>
                    <a:pt x="837" y="1046"/>
                  </a:lnTo>
                  <a:lnTo>
                    <a:pt x="843" y="1040"/>
                  </a:lnTo>
                  <a:lnTo>
                    <a:pt x="853" y="1028"/>
                  </a:lnTo>
                  <a:lnTo>
                    <a:pt x="861" y="1014"/>
                  </a:lnTo>
                  <a:lnTo>
                    <a:pt x="861" y="1014"/>
                  </a:lnTo>
                  <a:lnTo>
                    <a:pt x="905" y="940"/>
                  </a:lnTo>
                  <a:lnTo>
                    <a:pt x="905" y="940"/>
                  </a:lnTo>
                  <a:lnTo>
                    <a:pt x="897" y="927"/>
                  </a:lnTo>
                  <a:lnTo>
                    <a:pt x="893" y="913"/>
                  </a:lnTo>
                  <a:lnTo>
                    <a:pt x="889" y="901"/>
                  </a:lnTo>
                  <a:lnTo>
                    <a:pt x="887" y="887"/>
                  </a:lnTo>
                  <a:lnTo>
                    <a:pt x="887" y="875"/>
                  </a:lnTo>
                  <a:lnTo>
                    <a:pt x="887" y="863"/>
                  </a:lnTo>
                  <a:lnTo>
                    <a:pt x="891" y="851"/>
                  </a:lnTo>
                  <a:lnTo>
                    <a:pt x="895" y="839"/>
                  </a:lnTo>
                  <a:lnTo>
                    <a:pt x="905" y="817"/>
                  </a:lnTo>
                  <a:lnTo>
                    <a:pt x="921" y="795"/>
                  </a:lnTo>
                  <a:lnTo>
                    <a:pt x="941" y="775"/>
                  </a:lnTo>
                  <a:lnTo>
                    <a:pt x="962" y="756"/>
                  </a:lnTo>
                  <a:lnTo>
                    <a:pt x="962" y="756"/>
                  </a:lnTo>
                  <a:lnTo>
                    <a:pt x="952" y="742"/>
                  </a:lnTo>
                  <a:lnTo>
                    <a:pt x="943" y="726"/>
                  </a:lnTo>
                  <a:lnTo>
                    <a:pt x="937" y="710"/>
                  </a:lnTo>
                  <a:lnTo>
                    <a:pt x="933" y="694"/>
                  </a:lnTo>
                  <a:lnTo>
                    <a:pt x="931" y="678"/>
                  </a:lnTo>
                  <a:lnTo>
                    <a:pt x="935" y="662"/>
                  </a:lnTo>
                  <a:lnTo>
                    <a:pt x="941" y="646"/>
                  </a:lnTo>
                  <a:lnTo>
                    <a:pt x="952" y="632"/>
                  </a:lnTo>
                  <a:lnTo>
                    <a:pt x="952" y="632"/>
                  </a:lnTo>
                  <a:lnTo>
                    <a:pt x="974" y="608"/>
                  </a:lnTo>
                  <a:lnTo>
                    <a:pt x="1000" y="589"/>
                  </a:lnTo>
                  <a:lnTo>
                    <a:pt x="1050" y="547"/>
                  </a:lnTo>
                  <a:lnTo>
                    <a:pt x="1050" y="547"/>
                  </a:lnTo>
                  <a:lnTo>
                    <a:pt x="1044" y="527"/>
                  </a:lnTo>
                  <a:lnTo>
                    <a:pt x="1042" y="509"/>
                  </a:lnTo>
                  <a:lnTo>
                    <a:pt x="1042" y="495"/>
                  </a:lnTo>
                  <a:lnTo>
                    <a:pt x="1044" y="481"/>
                  </a:lnTo>
                  <a:lnTo>
                    <a:pt x="1050" y="469"/>
                  </a:lnTo>
                  <a:lnTo>
                    <a:pt x="1060" y="457"/>
                  </a:lnTo>
                  <a:lnTo>
                    <a:pt x="1072" y="443"/>
                  </a:lnTo>
                  <a:lnTo>
                    <a:pt x="1090" y="432"/>
                  </a:lnTo>
                  <a:lnTo>
                    <a:pt x="1090" y="432"/>
                  </a:lnTo>
                  <a:lnTo>
                    <a:pt x="1074" y="414"/>
                  </a:lnTo>
                  <a:lnTo>
                    <a:pt x="1068" y="406"/>
                  </a:lnTo>
                  <a:lnTo>
                    <a:pt x="1066" y="402"/>
                  </a:lnTo>
                  <a:lnTo>
                    <a:pt x="1066" y="398"/>
                  </a:lnTo>
                  <a:lnTo>
                    <a:pt x="1066" y="398"/>
                  </a:lnTo>
                  <a:lnTo>
                    <a:pt x="1064" y="376"/>
                  </a:lnTo>
                  <a:lnTo>
                    <a:pt x="1062" y="366"/>
                  </a:lnTo>
                  <a:lnTo>
                    <a:pt x="1060" y="358"/>
                  </a:lnTo>
                  <a:lnTo>
                    <a:pt x="1052" y="344"/>
                  </a:lnTo>
                  <a:lnTo>
                    <a:pt x="1040" y="334"/>
                  </a:lnTo>
                  <a:lnTo>
                    <a:pt x="1026" y="324"/>
                  </a:lnTo>
                  <a:lnTo>
                    <a:pt x="1012" y="316"/>
                  </a:lnTo>
                  <a:lnTo>
                    <a:pt x="980" y="300"/>
                  </a:lnTo>
                  <a:lnTo>
                    <a:pt x="980" y="300"/>
                  </a:lnTo>
                  <a:lnTo>
                    <a:pt x="945" y="282"/>
                  </a:lnTo>
                  <a:lnTo>
                    <a:pt x="909" y="263"/>
                  </a:lnTo>
                  <a:lnTo>
                    <a:pt x="909" y="263"/>
                  </a:lnTo>
                  <a:lnTo>
                    <a:pt x="895" y="255"/>
                  </a:lnTo>
                  <a:lnTo>
                    <a:pt x="885" y="247"/>
                  </a:lnTo>
                  <a:lnTo>
                    <a:pt x="873" y="237"/>
                  </a:lnTo>
                  <a:lnTo>
                    <a:pt x="865" y="227"/>
                  </a:lnTo>
                  <a:lnTo>
                    <a:pt x="857" y="215"/>
                  </a:lnTo>
                  <a:lnTo>
                    <a:pt x="853" y="203"/>
                  </a:lnTo>
                  <a:lnTo>
                    <a:pt x="849" y="187"/>
                  </a:lnTo>
                  <a:lnTo>
                    <a:pt x="849" y="171"/>
                  </a:lnTo>
                  <a:lnTo>
                    <a:pt x="849" y="171"/>
                  </a:lnTo>
                  <a:lnTo>
                    <a:pt x="849" y="161"/>
                  </a:lnTo>
                  <a:lnTo>
                    <a:pt x="847" y="155"/>
                  </a:lnTo>
                  <a:lnTo>
                    <a:pt x="843" y="149"/>
                  </a:lnTo>
                  <a:lnTo>
                    <a:pt x="837" y="145"/>
                  </a:lnTo>
                  <a:lnTo>
                    <a:pt x="831" y="141"/>
                  </a:lnTo>
                  <a:lnTo>
                    <a:pt x="825" y="139"/>
                  </a:lnTo>
                  <a:lnTo>
                    <a:pt x="809" y="137"/>
                  </a:lnTo>
                  <a:lnTo>
                    <a:pt x="809" y="137"/>
                  </a:lnTo>
                  <a:lnTo>
                    <a:pt x="762" y="133"/>
                  </a:lnTo>
                  <a:lnTo>
                    <a:pt x="738" y="129"/>
                  </a:lnTo>
                  <a:lnTo>
                    <a:pt x="714" y="123"/>
                  </a:lnTo>
                  <a:lnTo>
                    <a:pt x="692" y="117"/>
                  </a:lnTo>
                  <a:lnTo>
                    <a:pt x="672" y="106"/>
                  </a:lnTo>
                  <a:lnTo>
                    <a:pt x="650" y="94"/>
                  </a:lnTo>
                  <a:lnTo>
                    <a:pt x="632" y="76"/>
                  </a:lnTo>
                  <a:lnTo>
                    <a:pt x="632" y="76"/>
                  </a:lnTo>
                  <a:lnTo>
                    <a:pt x="624" y="70"/>
                  </a:lnTo>
                  <a:lnTo>
                    <a:pt x="615" y="64"/>
                  </a:lnTo>
                  <a:lnTo>
                    <a:pt x="593" y="58"/>
                  </a:lnTo>
                  <a:lnTo>
                    <a:pt x="593" y="58"/>
                  </a:lnTo>
                  <a:lnTo>
                    <a:pt x="543" y="50"/>
                  </a:lnTo>
                  <a:lnTo>
                    <a:pt x="493" y="42"/>
                  </a:lnTo>
                  <a:lnTo>
                    <a:pt x="469" y="36"/>
                  </a:lnTo>
                  <a:lnTo>
                    <a:pt x="446" y="28"/>
                  </a:lnTo>
                  <a:lnTo>
                    <a:pt x="422" y="18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392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66" y="2"/>
                  </a:lnTo>
                  <a:lnTo>
                    <a:pt x="344" y="6"/>
                  </a:lnTo>
                  <a:lnTo>
                    <a:pt x="320" y="14"/>
                  </a:lnTo>
                  <a:lnTo>
                    <a:pt x="298" y="22"/>
                  </a:lnTo>
                  <a:lnTo>
                    <a:pt x="277" y="32"/>
                  </a:lnTo>
                  <a:lnTo>
                    <a:pt x="259" y="44"/>
                  </a:lnTo>
                  <a:lnTo>
                    <a:pt x="245" y="54"/>
                  </a:lnTo>
                  <a:lnTo>
                    <a:pt x="235" y="64"/>
                  </a:lnTo>
                  <a:lnTo>
                    <a:pt x="235" y="64"/>
                  </a:lnTo>
                  <a:lnTo>
                    <a:pt x="225" y="82"/>
                  </a:lnTo>
                  <a:lnTo>
                    <a:pt x="217" y="90"/>
                  </a:lnTo>
                  <a:lnTo>
                    <a:pt x="211" y="96"/>
                  </a:lnTo>
                  <a:lnTo>
                    <a:pt x="203" y="102"/>
                  </a:lnTo>
                  <a:lnTo>
                    <a:pt x="195" y="106"/>
                  </a:lnTo>
                  <a:lnTo>
                    <a:pt x="185" y="108"/>
                  </a:lnTo>
                  <a:lnTo>
                    <a:pt x="177" y="109"/>
                  </a:lnTo>
                  <a:lnTo>
                    <a:pt x="177" y="109"/>
                  </a:lnTo>
                  <a:lnTo>
                    <a:pt x="163" y="108"/>
                  </a:lnTo>
                  <a:lnTo>
                    <a:pt x="147" y="102"/>
                  </a:lnTo>
                  <a:lnTo>
                    <a:pt x="147" y="102"/>
                  </a:lnTo>
                  <a:lnTo>
                    <a:pt x="133" y="98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4" y="98"/>
                  </a:lnTo>
                  <a:lnTo>
                    <a:pt x="106" y="100"/>
                  </a:lnTo>
                  <a:lnTo>
                    <a:pt x="100" y="102"/>
                  </a:lnTo>
                  <a:lnTo>
                    <a:pt x="94" y="106"/>
                  </a:lnTo>
                  <a:lnTo>
                    <a:pt x="82" y="117"/>
                  </a:lnTo>
                  <a:lnTo>
                    <a:pt x="74" y="133"/>
                  </a:lnTo>
                  <a:lnTo>
                    <a:pt x="74" y="1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2" name="Freeform 15"/>
            <p:cNvSpPr>
              <a:spLocks/>
            </p:cNvSpPr>
            <p:nvPr/>
          </p:nvSpPr>
          <p:spPr bwMode="auto">
            <a:xfrm>
              <a:off x="5207000" y="4781550"/>
              <a:ext cx="1730375" cy="2076450"/>
            </a:xfrm>
            <a:custGeom>
              <a:avLst/>
              <a:gdLst>
                <a:gd name="T0" fmla="*/ 249 w 1090"/>
                <a:gd name="T1" fmla="*/ 151 h 1308"/>
                <a:gd name="T2" fmla="*/ 161 w 1090"/>
                <a:gd name="T3" fmla="*/ 248 h 1308"/>
                <a:gd name="T4" fmla="*/ 96 w 1090"/>
                <a:gd name="T5" fmla="*/ 296 h 1308"/>
                <a:gd name="T6" fmla="*/ 50 w 1090"/>
                <a:gd name="T7" fmla="*/ 338 h 1308"/>
                <a:gd name="T8" fmla="*/ 0 w 1090"/>
                <a:gd name="T9" fmla="*/ 386 h 1308"/>
                <a:gd name="T10" fmla="*/ 8 w 1090"/>
                <a:gd name="T11" fmla="*/ 405 h 1308"/>
                <a:gd name="T12" fmla="*/ 22 w 1090"/>
                <a:gd name="T13" fmla="*/ 501 h 1308"/>
                <a:gd name="T14" fmla="*/ 34 w 1090"/>
                <a:gd name="T15" fmla="*/ 586 h 1308"/>
                <a:gd name="T16" fmla="*/ 42 w 1090"/>
                <a:gd name="T17" fmla="*/ 654 h 1308"/>
                <a:gd name="T18" fmla="*/ 44 w 1090"/>
                <a:gd name="T19" fmla="*/ 670 h 1308"/>
                <a:gd name="T20" fmla="*/ 48 w 1090"/>
                <a:gd name="T21" fmla="*/ 722 h 1308"/>
                <a:gd name="T22" fmla="*/ 96 w 1090"/>
                <a:gd name="T23" fmla="*/ 847 h 1308"/>
                <a:gd name="T24" fmla="*/ 141 w 1090"/>
                <a:gd name="T25" fmla="*/ 966 h 1308"/>
                <a:gd name="T26" fmla="*/ 151 w 1090"/>
                <a:gd name="T27" fmla="*/ 1020 h 1308"/>
                <a:gd name="T28" fmla="*/ 187 w 1090"/>
                <a:gd name="T29" fmla="*/ 1034 h 1308"/>
                <a:gd name="T30" fmla="*/ 283 w 1090"/>
                <a:gd name="T31" fmla="*/ 1042 h 1308"/>
                <a:gd name="T32" fmla="*/ 402 w 1090"/>
                <a:gd name="T33" fmla="*/ 1083 h 1308"/>
                <a:gd name="T34" fmla="*/ 461 w 1090"/>
                <a:gd name="T35" fmla="*/ 1141 h 1308"/>
                <a:gd name="T36" fmla="*/ 487 w 1090"/>
                <a:gd name="T37" fmla="*/ 1177 h 1308"/>
                <a:gd name="T38" fmla="*/ 654 w 1090"/>
                <a:gd name="T39" fmla="*/ 1250 h 1308"/>
                <a:gd name="T40" fmla="*/ 813 w 1090"/>
                <a:gd name="T41" fmla="*/ 1308 h 1308"/>
                <a:gd name="T42" fmla="*/ 845 w 1090"/>
                <a:gd name="T43" fmla="*/ 1300 h 1308"/>
                <a:gd name="T44" fmla="*/ 853 w 1090"/>
                <a:gd name="T45" fmla="*/ 1278 h 1308"/>
                <a:gd name="T46" fmla="*/ 843 w 1090"/>
                <a:gd name="T47" fmla="*/ 1244 h 1308"/>
                <a:gd name="T48" fmla="*/ 805 w 1090"/>
                <a:gd name="T49" fmla="*/ 1225 h 1308"/>
                <a:gd name="T50" fmla="*/ 764 w 1090"/>
                <a:gd name="T51" fmla="*/ 1171 h 1308"/>
                <a:gd name="T52" fmla="*/ 762 w 1090"/>
                <a:gd name="T53" fmla="*/ 1117 h 1308"/>
                <a:gd name="T54" fmla="*/ 762 w 1090"/>
                <a:gd name="T55" fmla="*/ 1032 h 1308"/>
                <a:gd name="T56" fmla="*/ 740 w 1090"/>
                <a:gd name="T57" fmla="*/ 950 h 1308"/>
                <a:gd name="T58" fmla="*/ 744 w 1090"/>
                <a:gd name="T59" fmla="*/ 889 h 1308"/>
                <a:gd name="T60" fmla="*/ 885 w 1090"/>
                <a:gd name="T61" fmla="*/ 664 h 1308"/>
                <a:gd name="T62" fmla="*/ 1090 w 1090"/>
                <a:gd name="T63" fmla="*/ 380 h 1308"/>
                <a:gd name="T64" fmla="*/ 1030 w 1090"/>
                <a:gd name="T65" fmla="*/ 334 h 1308"/>
                <a:gd name="T66" fmla="*/ 992 w 1090"/>
                <a:gd name="T67" fmla="*/ 322 h 1308"/>
                <a:gd name="T68" fmla="*/ 943 w 1090"/>
                <a:gd name="T69" fmla="*/ 324 h 1308"/>
                <a:gd name="T70" fmla="*/ 923 w 1090"/>
                <a:gd name="T71" fmla="*/ 336 h 1308"/>
                <a:gd name="T72" fmla="*/ 883 w 1090"/>
                <a:gd name="T73" fmla="*/ 372 h 1308"/>
                <a:gd name="T74" fmla="*/ 837 w 1090"/>
                <a:gd name="T75" fmla="*/ 380 h 1308"/>
                <a:gd name="T76" fmla="*/ 690 w 1090"/>
                <a:gd name="T77" fmla="*/ 362 h 1308"/>
                <a:gd name="T78" fmla="*/ 571 w 1090"/>
                <a:gd name="T79" fmla="*/ 338 h 1308"/>
                <a:gd name="T80" fmla="*/ 539 w 1090"/>
                <a:gd name="T81" fmla="*/ 304 h 1308"/>
                <a:gd name="T82" fmla="*/ 551 w 1090"/>
                <a:gd name="T83" fmla="*/ 248 h 1308"/>
                <a:gd name="T84" fmla="*/ 573 w 1090"/>
                <a:gd name="T85" fmla="*/ 221 h 1308"/>
                <a:gd name="T86" fmla="*/ 624 w 1090"/>
                <a:gd name="T87" fmla="*/ 173 h 1308"/>
                <a:gd name="T88" fmla="*/ 551 w 1090"/>
                <a:gd name="T89" fmla="*/ 137 h 1308"/>
                <a:gd name="T90" fmla="*/ 487 w 1090"/>
                <a:gd name="T91" fmla="*/ 117 h 1308"/>
                <a:gd name="T92" fmla="*/ 461 w 1090"/>
                <a:gd name="T93" fmla="*/ 58 h 1308"/>
                <a:gd name="T94" fmla="*/ 446 w 1090"/>
                <a:gd name="T95" fmla="*/ 10 h 1308"/>
                <a:gd name="T96" fmla="*/ 428 w 1090"/>
                <a:gd name="T97" fmla="*/ 0 h 1308"/>
                <a:gd name="T98" fmla="*/ 354 w 1090"/>
                <a:gd name="T99" fmla="*/ 22 h 1308"/>
                <a:gd name="T100" fmla="*/ 318 w 1090"/>
                <a:gd name="T101" fmla="*/ 65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0" h="1308">
                  <a:moveTo>
                    <a:pt x="296" y="95"/>
                  </a:moveTo>
                  <a:lnTo>
                    <a:pt x="296" y="95"/>
                  </a:lnTo>
                  <a:lnTo>
                    <a:pt x="273" y="123"/>
                  </a:lnTo>
                  <a:lnTo>
                    <a:pt x="249" y="151"/>
                  </a:lnTo>
                  <a:lnTo>
                    <a:pt x="249" y="151"/>
                  </a:lnTo>
                  <a:lnTo>
                    <a:pt x="217" y="191"/>
                  </a:lnTo>
                  <a:lnTo>
                    <a:pt x="181" y="228"/>
                  </a:lnTo>
                  <a:lnTo>
                    <a:pt x="161" y="248"/>
                  </a:lnTo>
                  <a:lnTo>
                    <a:pt x="141" y="264"/>
                  </a:lnTo>
                  <a:lnTo>
                    <a:pt x="120" y="280"/>
                  </a:lnTo>
                  <a:lnTo>
                    <a:pt x="96" y="296"/>
                  </a:lnTo>
                  <a:lnTo>
                    <a:pt x="96" y="296"/>
                  </a:lnTo>
                  <a:lnTo>
                    <a:pt x="84" y="304"/>
                  </a:lnTo>
                  <a:lnTo>
                    <a:pt x="74" y="314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36" y="356"/>
                  </a:lnTo>
                  <a:lnTo>
                    <a:pt x="18" y="374"/>
                  </a:lnTo>
                  <a:lnTo>
                    <a:pt x="18" y="374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0" y="388"/>
                  </a:lnTo>
                  <a:lnTo>
                    <a:pt x="8" y="405"/>
                  </a:lnTo>
                  <a:lnTo>
                    <a:pt x="14" y="429"/>
                  </a:lnTo>
                  <a:lnTo>
                    <a:pt x="14" y="429"/>
                  </a:lnTo>
                  <a:lnTo>
                    <a:pt x="18" y="465"/>
                  </a:lnTo>
                  <a:lnTo>
                    <a:pt x="22" y="501"/>
                  </a:lnTo>
                  <a:lnTo>
                    <a:pt x="22" y="501"/>
                  </a:lnTo>
                  <a:lnTo>
                    <a:pt x="28" y="557"/>
                  </a:lnTo>
                  <a:lnTo>
                    <a:pt x="28" y="557"/>
                  </a:lnTo>
                  <a:lnTo>
                    <a:pt x="34" y="586"/>
                  </a:lnTo>
                  <a:lnTo>
                    <a:pt x="34" y="586"/>
                  </a:lnTo>
                  <a:lnTo>
                    <a:pt x="40" y="618"/>
                  </a:lnTo>
                  <a:lnTo>
                    <a:pt x="42" y="636"/>
                  </a:lnTo>
                  <a:lnTo>
                    <a:pt x="42" y="654"/>
                  </a:lnTo>
                  <a:lnTo>
                    <a:pt x="42" y="654"/>
                  </a:lnTo>
                  <a:lnTo>
                    <a:pt x="42" y="662"/>
                  </a:lnTo>
                  <a:lnTo>
                    <a:pt x="42" y="662"/>
                  </a:lnTo>
                  <a:lnTo>
                    <a:pt x="44" y="670"/>
                  </a:lnTo>
                  <a:lnTo>
                    <a:pt x="42" y="678"/>
                  </a:lnTo>
                  <a:lnTo>
                    <a:pt x="42" y="678"/>
                  </a:lnTo>
                  <a:lnTo>
                    <a:pt x="44" y="700"/>
                  </a:lnTo>
                  <a:lnTo>
                    <a:pt x="48" y="722"/>
                  </a:lnTo>
                  <a:lnTo>
                    <a:pt x="54" y="741"/>
                  </a:lnTo>
                  <a:lnTo>
                    <a:pt x="60" y="763"/>
                  </a:lnTo>
                  <a:lnTo>
                    <a:pt x="76" y="805"/>
                  </a:lnTo>
                  <a:lnTo>
                    <a:pt x="96" y="847"/>
                  </a:lnTo>
                  <a:lnTo>
                    <a:pt x="96" y="847"/>
                  </a:lnTo>
                  <a:lnTo>
                    <a:pt x="112" y="885"/>
                  </a:lnTo>
                  <a:lnTo>
                    <a:pt x="127" y="924"/>
                  </a:lnTo>
                  <a:lnTo>
                    <a:pt x="141" y="966"/>
                  </a:lnTo>
                  <a:lnTo>
                    <a:pt x="147" y="986"/>
                  </a:lnTo>
                  <a:lnTo>
                    <a:pt x="151" y="1008"/>
                  </a:lnTo>
                  <a:lnTo>
                    <a:pt x="151" y="1008"/>
                  </a:lnTo>
                  <a:lnTo>
                    <a:pt x="151" y="1020"/>
                  </a:lnTo>
                  <a:lnTo>
                    <a:pt x="151" y="1020"/>
                  </a:lnTo>
                  <a:lnTo>
                    <a:pt x="157" y="1024"/>
                  </a:lnTo>
                  <a:lnTo>
                    <a:pt x="165" y="1028"/>
                  </a:lnTo>
                  <a:lnTo>
                    <a:pt x="187" y="1034"/>
                  </a:lnTo>
                  <a:lnTo>
                    <a:pt x="213" y="1036"/>
                  </a:lnTo>
                  <a:lnTo>
                    <a:pt x="251" y="1038"/>
                  </a:lnTo>
                  <a:lnTo>
                    <a:pt x="251" y="1038"/>
                  </a:lnTo>
                  <a:lnTo>
                    <a:pt x="283" y="1042"/>
                  </a:lnTo>
                  <a:lnTo>
                    <a:pt x="314" y="1048"/>
                  </a:lnTo>
                  <a:lnTo>
                    <a:pt x="346" y="1056"/>
                  </a:lnTo>
                  <a:lnTo>
                    <a:pt x="376" y="1067"/>
                  </a:lnTo>
                  <a:lnTo>
                    <a:pt x="402" y="1083"/>
                  </a:lnTo>
                  <a:lnTo>
                    <a:pt x="428" y="1103"/>
                  </a:lnTo>
                  <a:lnTo>
                    <a:pt x="440" y="1115"/>
                  </a:lnTo>
                  <a:lnTo>
                    <a:pt x="452" y="1127"/>
                  </a:lnTo>
                  <a:lnTo>
                    <a:pt x="461" y="1141"/>
                  </a:lnTo>
                  <a:lnTo>
                    <a:pt x="471" y="1157"/>
                  </a:lnTo>
                  <a:lnTo>
                    <a:pt x="471" y="1157"/>
                  </a:lnTo>
                  <a:lnTo>
                    <a:pt x="479" y="1167"/>
                  </a:lnTo>
                  <a:lnTo>
                    <a:pt x="487" y="1177"/>
                  </a:lnTo>
                  <a:lnTo>
                    <a:pt x="497" y="1185"/>
                  </a:lnTo>
                  <a:lnTo>
                    <a:pt x="509" y="1191"/>
                  </a:lnTo>
                  <a:lnTo>
                    <a:pt x="509" y="1191"/>
                  </a:lnTo>
                  <a:lnTo>
                    <a:pt x="654" y="1250"/>
                  </a:lnTo>
                  <a:lnTo>
                    <a:pt x="801" y="1306"/>
                  </a:lnTo>
                  <a:lnTo>
                    <a:pt x="801" y="1306"/>
                  </a:lnTo>
                  <a:lnTo>
                    <a:pt x="807" y="1306"/>
                  </a:lnTo>
                  <a:lnTo>
                    <a:pt x="813" y="1308"/>
                  </a:lnTo>
                  <a:lnTo>
                    <a:pt x="813" y="1308"/>
                  </a:lnTo>
                  <a:lnTo>
                    <a:pt x="825" y="1306"/>
                  </a:lnTo>
                  <a:lnTo>
                    <a:pt x="837" y="1304"/>
                  </a:lnTo>
                  <a:lnTo>
                    <a:pt x="845" y="1300"/>
                  </a:lnTo>
                  <a:lnTo>
                    <a:pt x="849" y="1296"/>
                  </a:lnTo>
                  <a:lnTo>
                    <a:pt x="849" y="1296"/>
                  </a:lnTo>
                  <a:lnTo>
                    <a:pt x="853" y="1286"/>
                  </a:lnTo>
                  <a:lnTo>
                    <a:pt x="853" y="1278"/>
                  </a:lnTo>
                  <a:lnTo>
                    <a:pt x="855" y="1268"/>
                  </a:lnTo>
                  <a:lnTo>
                    <a:pt x="853" y="1260"/>
                  </a:lnTo>
                  <a:lnTo>
                    <a:pt x="849" y="1252"/>
                  </a:lnTo>
                  <a:lnTo>
                    <a:pt x="843" y="1244"/>
                  </a:lnTo>
                  <a:lnTo>
                    <a:pt x="835" y="1238"/>
                  </a:lnTo>
                  <a:lnTo>
                    <a:pt x="823" y="1234"/>
                  </a:lnTo>
                  <a:lnTo>
                    <a:pt x="823" y="1234"/>
                  </a:lnTo>
                  <a:lnTo>
                    <a:pt x="805" y="1225"/>
                  </a:lnTo>
                  <a:lnTo>
                    <a:pt x="789" y="1215"/>
                  </a:lnTo>
                  <a:lnTo>
                    <a:pt x="780" y="1201"/>
                  </a:lnTo>
                  <a:lnTo>
                    <a:pt x="770" y="1187"/>
                  </a:lnTo>
                  <a:lnTo>
                    <a:pt x="764" y="1171"/>
                  </a:lnTo>
                  <a:lnTo>
                    <a:pt x="762" y="1153"/>
                  </a:lnTo>
                  <a:lnTo>
                    <a:pt x="760" y="1135"/>
                  </a:lnTo>
                  <a:lnTo>
                    <a:pt x="762" y="1117"/>
                  </a:lnTo>
                  <a:lnTo>
                    <a:pt x="762" y="1117"/>
                  </a:lnTo>
                  <a:lnTo>
                    <a:pt x="764" y="1095"/>
                  </a:lnTo>
                  <a:lnTo>
                    <a:pt x="764" y="1073"/>
                  </a:lnTo>
                  <a:lnTo>
                    <a:pt x="764" y="1054"/>
                  </a:lnTo>
                  <a:lnTo>
                    <a:pt x="762" y="1032"/>
                  </a:lnTo>
                  <a:lnTo>
                    <a:pt x="758" y="1012"/>
                  </a:lnTo>
                  <a:lnTo>
                    <a:pt x="754" y="990"/>
                  </a:lnTo>
                  <a:lnTo>
                    <a:pt x="740" y="950"/>
                  </a:lnTo>
                  <a:lnTo>
                    <a:pt x="740" y="950"/>
                  </a:lnTo>
                  <a:lnTo>
                    <a:pt x="736" y="934"/>
                  </a:lnTo>
                  <a:lnTo>
                    <a:pt x="736" y="918"/>
                  </a:lnTo>
                  <a:lnTo>
                    <a:pt x="740" y="902"/>
                  </a:lnTo>
                  <a:lnTo>
                    <a:pt x="744" y="889"/>
                  </a:lnTo>
                  <a:lnTo>
                    <a:pt x="744" y="889"/>
                  </a:lnTo>
                  <a:lnTo>
                    <a:pt x="813" y="775"/>
                  </a:lnTo>
                  <a:lnTo>
                    <a:pt x="849" y="720"/>
                  </a:lnTo>
                  <a:lnTo>
                    <a:pt x="885" y="664"/>
                  </a:lnTo>
                  <a:lnTo>
                    <a:pt x="885" y="664"/>
                  </a:lnTo>
                  <a:lnTo>
                    <a:pt x="935" y="592"/>
                  </a:lnTo>
                  <a:lnTo>
                    <a:pt x="984" y="523"/>
                  </a:lnTo>
                  <a:lnTo>
                    <a:pt x="1090" y="380"/>
                  </a:lnTo>
                  <a:lnTo>
                    <a:pt x="1090" y="380"/>
                  </a:lnTo>
                  <a:lnTo>
                    <a:pt x="1070" y="364"/>
                  </a:lnTo>
                  <a:lnTo>
                    <a:pt x="1050" y="348"/>
                  </a:lnTo>
                  <a:lnTo>
                    <a:pt x="1030" y="334"/>
                  </a:lnTo>
                  <a:lnTo>
                    <a:pt x="1020" y="330"/>
                  </a:lnTo>
                  <a:lnTo>
                    <a:pt x="1008" y="326"/>
                  </a:lnTo>
                  <a:lnTo>
                    <a:pt x="1008" y="326"/>
                  </a:lnTo>
                  <a:lnTo>
                    <a:pt x="992" y="322"/>
                  </a:lnTo>
                  <a:lnTo>
                    <a:pt x="972" y="320"/>
                  </a:lnTo>
                  <a:lnTo>
                    <a:pt x="972" y="320"/>
                  </a:lnTo>
                  <a:lnTo>
                    <a:pt x="956" y="322"/>
                  </a:lnTo>
                  <a:lnTo>
                    <a:pt x="943" y="324"/>
                  </a:lnTo>
                  <a:lnTo>
                    <a:pt x="931" y="330"/>
                  </a:lnTo>
                  <a:lnTo>
                    <a:pt x="927" y="332"/>
                  </a:lnTo>
                  <a:lnTo>
                    <a:pt x="923" y="336"/>
                  </a:lnTo>
                  <a:lnTo>
                    <a:pt x="923" y="336"/>
                  </a:lnTo>
                  <a:lnTo>
                    <a:pt x="913" y="348"/>
                  </a:lnTo>
                  <a:lnTo>
                    <a:pt x="903" y="358"/>
                  </a:lnTo>
                  <a:lnTo>
                    <a:pt x="893" y="366"/>
                  </a:lnTo>
                  <a:lnTo>
                    <a:pt x="883" y="372"/>
                  </a:lnTo>
                  <a:lnTo>
                    <a:pt x="871" y="376"/>
                  </a:lnTo>
                  <a:lnTo>
                    <a:pt x="861" y="378"/>
                  </a:lnTo>
                  <a:lnTo>
                    <a:pt x="837" y="380"/>
                  </a:lnTo>
                  <a:lnTo>
                    <a:pt x="837" y="380"/>
                  </a:lnTo>
                  <a:lnTo>
                    <a:pt x="817" y="380"/>
                  </a:lnTo>
                  <a:lnTo>
                    <a:pt x="795" y="376"/>
                  </a:lnTo>
                  <a:lnTo>
                    <a:pt x="795" y="376"/>
                  </a:lnTo>
                  <a:lnTo>
                    <a:pt x="690" y="362"/>
                  </a:lnTo>
                  <a:lnTo>
                    <a:pt x="638" y="354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71" y="338"/>
                  </a:lnTo>
                  <a:lnTo>
                    <a:pt x="555" y="328"/>
                  </a:lnTo>
                  <a:lnTo>
                    <a:pt x="545" y="316"/>
                  </a:lnTo>
                  <a:lnTo>
                    <a:pt x="541" y="310"/>
                  </a:lnTo>
                  <a:lnTo>
                    <a:pt x="539" y="304"/>
                  </a:lnTo>
                  <a:lnTo>
                    <a:pt x="539" y="304"/>
                  </a:lnTo>
                  <a:lnTo>
                    <a:pt x="539" y="286"/>
                  </a:lnTo>
                  <a:lnTo>
                    <a:pt x="543" y="266"/>
                  </a:lnTo>
                  <a:lnTo>
                    <a:pt x="551" y="248"/>
                  </a:lnTo>
                  <a:lnTo>
                    <a:pt x="561" y="232"/>
                  </a:lnTo>
                  <a:lnTo>
                    <a:pt x="561" y="232"/>
                  </a:lnTo>
                  <a:lnTo>
                    <a:pt x="567" y="227"/>
                  </a:lnTo>
                  <a:lnTo>
                    <a:pt x="573" y="221"/>
                  </a:lnTo>
                  <a:lnTo>
                    <a:pt x="589" y="209"/>
                  </a:lnTo>
                  <a:lnTo>
                    <a:pt x="623" y="191"/>
                  </a:lnTo>
                  <a:lnTo>
                    <a:pt x="623" y="191"/>
                  </a:lnTo>
                  <a:lnTo>
                    <a:pt x="624" y="173"/>
                  </a:lnTo>
                  <a:lnTo>
                    <a:pt x="624" y="173"/>
                  </a:lnTo>
                  <a:lnTo>
                    <a:pt x="587" y="153"/>
                  </a:lnTo>
                  <a:lnTo>
                    <a:pt x="569" y="143"/>
                  </a:lnTo>
                  <a:lnTo>
                    <a:pt x="551" y="137"/>
                  </a:lnTo>
                  <a:lnTo>
                    <a:pt x="551" y="137"/>
                  </a:lnTo>
                  <a:lnTo>
                    <a:pt x="523" y="129"/>
                  </a:lnTo>
                  <a:lnTo>
                    <a:pt x="503" y="123"/>
                  </a:lnTo>
                  <a:lnTo>
                    <a:pt x="487" y="117"/>
                  </a:lnTo>
                  <a:lnTo>
                    <a:pt x="477" y="107"/>
                  </a:lnTo>
                  <a:lnTo>
                    <a:pt x="471" y="95"/>
                  </a:lnTo>
                  <a:lnTo>
                    <a:pt x="465" y="79"/>
                  </a:lnTo>
                  <a:lnTo>
                    <a:pt x="461" y="58"/>
                  </a:lnTo>
                  <a:lnTo>
                    <a:pt x="457" y="30"/>
                  </a:lnTo>
                  <a:lnTo>
                    <a:pt x="457" y="30"/>
                  </a:lnTo>
                  <a:lnTo>
                    <a:pt x="454" y="20"/>
                  </a:lnTo>
                  <a:lnTo>
                    <a:pt x="446" y="10"/>
                  </a:lnTo>
                  <a:lnTo>
                    <a:pt x="436" y="4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04" y="8"/>
                  </a:lnTo>
                  <a:lnTo>
                    <a:pt x="378" y="16"/>
                  </a:lnTo>
                  <a:lnTo>
                    <a:pt x="354" y="22"/>
                  </a:lnTo>
                  <a:lnTo>
                    <a:pt x="330" y="32"/>
                  </a:lnTo>
                  <a:lnTo>
                    <a:pt x="330" y="32"/>
                  </a:lnTo>
                  <a:lnTo>
                    <a:pt x="326" y="50"/>
                  </a:lnTo>
                  <a:lnTo>
                    <a:pt x="318" y="65"/>
                  </a:lnTo>
                  <a:lnTo>
                    <a:pt x="308" y="79"/>
                  </a:lnTo>
                  <a:lnTo>
                    <a:pt x="296" y="95"/>
                  </a:lnTo>
                  <a:lnTo>
                    <a:pt x="296" y="9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3" name="Freeform 16"/>
            <p:cNvSpPr>
              <a:spLocks/>
            </p:cNvSpPr>
            <p:nvPr/>
          </p:nvSpPr>
          <p:spPr bwMode="auto">
            <a:xfrm>
              <a:off x="3632200" y="5203825"/>
              <a:ext cx="1749425" cy="1533525"/>
            </a:xfrm>
            <a:custGeom>
              <a:avLst/>
              <a:gdLst>
                <a:gd name="T0" fmla="*/ 698 w 1102"/>
                <a:gd name="T1" fmla="*/ 217 h 966"/>
                <a:gd name="T2" fmla="*/ 636 w 1102"/>
                <a:gd name="T3" fmla="*/ 225 h 966"/>
                <a:gd name="T4" fmla="*/ 583 w 1102"/>
                <a:gd name="T5" fmla="*/ 203 h 966"/>
                <a:gd name="T6" fmla="*/ 547 w 1102"/>
                <a:gd name="T7" fmla="*/ 151 h 966"/>
                <a:gd name="T8" fmla="*/ 523 w 1102"/>
                <a:gd name="T9" fmla="*/ 42 h 966"/>
                <a:gd name="T10" fmla="*/ 517 w 1102"/>
                <a:gd name="T11" fmla="*/ 4 h 966"/>
                <a:gd name="T12" fmla="*/ 479 w 1102"/>
                <a:gd name="T13" fmla="*/ 0 h 966"/>
                <a:gd name="T14" fmla="*/ 394 w 1102"/>
                <a:gd name="T15" fmla="*/ 4 h 966"/>
                <a:gd name="T16" fmla="*/ 358 w 1102"/>
                <a:gd name="T17" fmla="*/ 0 h 966"/>
                <a:gd name="T18" fmla="*/ 350 w 1102"/>
                <a:gd name="T19" fmla="*/ 12 h 966"/>
                <a:gd name="T20" fmla="*/ 302 w 1102"/>
                <a:gd name="T21" fmla="*/ 56 h 966"/>
                <a:gd name="T22" fmla="*/ 225 w 1102"/>
                <a:gd name="T23" fmla="*/ 72 h 966"/>
                <a:gd name="T24" fmla="*/ 213 w 1102"/>
                <a:gd name="T25" fmla="*/ 72 h 966"/>
                <a:gd name="T26" fmla="*/ 153 w 1102"/>
                <a:gd name="T27" fmla="*/ 96 h 966"/>
                <a:gd name="T28" fmla="*/ 135 w 1102"/>
                <a:gd name="T29" fmla="*/ 128 h 966"/>
                <a:gd name="T30" fmla="*/ 131 w 1102"/>
                <a:gd name="T31" fmla="*/ 175 h 966"/>
                <a:gd name="T32" fmla="*/ 98 w 1102"/>
                <a:gd name="T33" fmla="*/ 247 h 966"/>
                <a:gd name="T34" fmla="*/ 52 w 1102"/>
                <a:gd name="T35" fmla="*/ 298 h 966"/>
                <a:gd name="T36" fmla="*/ 0 w 1102"/>
                <a:gd name="T37" fmla="*/ 358 h 966"/>
                <a:gd name="T38" fmla="*/ 20 w 1102"/>
                <a:gd name="T39" fmla="*/ 372 h 966"/>
                <a:gd name="T40" fmla="*/ 58 w 1102"/>
                <a:gd name="T41" fmla="*/ 436 h 966"/>
                <a:gd name="T42" fmla="*/ 66 w 1102"/>
                <a:gd name="T43" fmla="*/ 489 h 966"/>
                <a:gd name="T44" fmla="*/ 88 w 1102"/>
                <a:gd name="T45" fmla="*/ 507 h 966"/>
                <a:gd name="T46" fmla="*/ 139 w 1102"/>
                <a:gd name="T47" fmla="*/ 549 h 966"/>
                <a:gd name="T48" fmla="*/ 167 w 1102"/>
                <a:gd name="T49" fmla="*/ 589 h 966"/>
                <a:gd name="T50" fmla="*/ 181 w 1102"/>
                <a:gd name="T51" fmla="*/ 642 h 966"/>
                <a:gd name="T52" fmla="*/ 207 w 1102"/>
                <a:gd name="T53" fmla="*/ 716 h 966"/>
                <a:gd name="T54" fmla="*/ 271 w 1102"/>
                <a:gd name="T55" fmla="*/ 790 h 966"/>
                <a:gd name="T56" fmla="*/ 348 w 1102"/>
                <a:gd name="T57" fmla="*/ 811 h 966"/>
                <a:gd name="T58" fmla="*/ 366 w 1102"/>
                <a:gd name="T59" fmla="*/ 933 h 966"/>
                <a:gd name="T60" fmla="*/ 400 w 1102"/>
                <a:gd name="T61" fmla="*/ 929 h 966"/>
                <a:gd name="T62" fmla="*/ 453 w 1102"/>
                <a:gd name="T63" fmla="*/ 966 h 966"/>
                <a:gd name="T64" fmla="*/ 475 w 1102"/>
                <a:gd name="T65" fmla="*/ 937 h 966"/>
                <a:gd name="T66" fmla="*/ 563 w 1102"/>
                <a:gd name="T67" fmla="*/ 833 h 966"/>
                <a:gd name="T68" fmla="*/ 620 w 1102"/>
                <a:gd name="T69" fmla="*/ 805 h 966"/>
                <a:gd name="T70" fmla="*/ 688 w 1102"/>
                <a:gd name="T71" fmla="*/ 795 h 966"/>
                <a:gd name="T72" fmla="*/ 726 w 1102"/>
                <a:gd name="T73" fmla="*/ 797 h 966"/>
                <a:gd name="T74" fmla="*/ 752 w 1102"/>
                <a:gd name="T75" fmla="*/ 797 h 966"/>
                <a:gd name="T76" fmla="*/ 807 w 1102"/>
                <a:gd name="T77" fmla="*/ 817 h 966"/>
                <a:gd name="T78" fmla="*/ 845 w 1102"/>
                <a:gd name="T79" fmla="*/ 843 h 966"/>
                <a:gd name="T80" fmla="*/ 881 w 1102"/>
                <a:gd name="T81" fmla="*/ 847 h 966"/>
                <a:gd name="T82" fmla="*/ 915 w 1102"/>
                <a:gd name="T83" fmla="*/ 829 h 966"/>
                <a:gd name="T84" fmla="*/ 933 w 1102"/>
                <a:gd name="T85" fmla="*/ 799 h 966"/>
                <a:gd name="T86" fmla="*/ 1098 w 1102"/>
                <a:gd name="T87" fmla="*/ 760 h 966"/>
                <a:gd name="T88" fmla="*/ 1092 w 1102"/>
                <a:gd name="T89" fmla="*/ 702 h 966"/>
                <a:gd name="T90" fmla="*/ 1020 w 1102"/>
                <a:gd name="T91" fmla="*/ 525 h 966"/>
                <a:gd name="T92" fmla="*/ 996 w 1102"/>
                <a:gd name="T93" fmla="*/ 434 h 966"/>
                <a:gd name="T94" fmla="*/ 992 w 1102"/>
                <a:gd name="T95" fmla="*/ 362 h 966"/>
                <a:gd name="T96" fmla="*/ 978 w 1102"/>
                <a:gd name="T97" fmla="*/ 296 h 966"/>
                <a:gd name="T98" fmla="*/ 962 w 1102"/>
                <a:gd name="T99" fmla="*/ 151 h 966"/>
                <a:gd name="T100" fmla="*/ 791 w 1102"/>
                <a:gd name="T101" fmla="*/ 189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02" h="966">
                  <a:moveTo>
                    <a:pt x="791" y="189"/>
                  </a:moveTo>
                  <a:lnTo>
                    <a:pt x="791" y="189"/>
                  </a:lnTo>
                  <a:lnTo>
                    <a:pt x="698" y="217"/>
                  </a:lnTo>
                  <a:lnTo>
                    <a:pt x="698" y="217"/>
                  </a:lnTo>
                  <a:lnTo>
                    <a:pt x="672" y="225"/>
                  </a:lnTo>
                  <a:lnTo>
                    <a:pt x="650" y="227"/>
                  </a:lnTo>
                  <a:lnTo>
                    <a:pt x="650" y="227"/>
                  </a:lnTo>
                  <a:lnTo>
                    <a:pt x="636" y="225"/>
                  </a:lnTo>
                  <a:lnTo>
                    <a:pt x="622" y="223"/>
                  </a:lnTo>
                  <a:lnTo>
                    <a:pt x="611" y="219"/>
                  </a:lnTo>
                  <a:lnTo>
                    <a:pt x="597" y="211"/>
                  </a:lnTo>
                  <a:lnTo>
                    <a:pt x="583" y="203"/>
                  </a:lnTo>
                  <a:lnTo>
                    <a:pt x="569" y="189"/>
                  </a:lnTo>
                  <a:lnTo>
                    <a:pt x="559" y="173"/>
                  </a:lnTo>
                  <a:lnTo>
                    <a:pt x="547" y="151"/>
                  </a:lnTo>
                  <a:lnTo>
                    <a:pt x="547" y="151"/>
                  </a:lnTo>
                  <a:lnTo>
                    <a:pt x="537" y="124"/>
                  </a:lnTo>
                  <a:lnTo>
                    <a:pt x="531" y="96"/>
                  </a:lnTo>
                  <a:lnTo>
                    <a:pt x="527" y="68"/>
                  </a:lnTo>
                  <a:lnTo>
                    <a:pt x="523" y="42"/>
                  </a:lnTo>
                  <a:lnTo>
                    <a:pt x="523" y="42"/>
                  </a:lnTo>
                  <a:lnTo>
                    <a:pt x="519" y="14"/>
                  </a:lnTo>
                  <a:lnTo>
                    <a:pt x="517" y="4"/>
                  </a:lnTo>
                  <a:lnTo>
                    <a:pt x="517" y="4"/>
                  </a:lnTo>
                  <a:lnTo>
                    <a:pt x="507" y="2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440" y="2"/>
                  </a:lnTo>
                  <a:lnTo>
                    <a:pt x="440" y="2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82" y="2"/>
                  </a:lnTo>
                  <a:lnTo>
                    <a:pt x="382" y="2"/>
                  </a:lnTo>
                  <a:lnTo>
                    <a:pt x="358" y="0"/>
                  </a:lnTo>
                  <a:lnTo>
                    <a:pt x="358" y="0"/>
                  </a:lnTo>
                  <a:lnTo>
                    <a:pt x="354" y="2"/>
                  </a:lnTo>
                  <a:lnTo>
                    <a:pt x="354" y="2"/>
                  </a:lnTo>
                  <a:lnTo>
                    <a:pt x="350" y="12"/>
                  </a:lnTo>
                  <a:lnTo>
                    <a:pt x="350" y="12"/>
                  </a:lnTo>
                  <a:lnTo>
                    <a:pt x="342" y="22"/>
                  </a:lnTo>
                  <a:lnTo>
                    <a:pt x="336" y="32"/>
                  </a:lnTo>
                  <a:lnTo>
                    <a:pt x="318" y="46"/>
                  </a:lnTo>
                  <a:lnTo>
                    <a:pt x="302" y="56"/>
                  </a:lnTo>
                  <a:lnTo>
                    <a:pt x="285" y="64"/>
                  </a:lnTo>
                  <a:lnTo>
                    <a:pt x="267" y="68"/>
                  </a:lnTo>
                  <a:lnTo>
                    <a:pt x="251" y="70"/>
                  </a:lnTo>
                  <a:lnTo>
                    <a:pt x="225" y="72"/>
                  </a:lnTo>
                  <a:lnTo>
                    <a:pt x="225" y="72"/>
                  </a:lnTo>
                  <a:lnTo>
                    <a:pt x="215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153" y="96"/>
                  </a:lnTo>
                  <a:lnTo>
                    <a:pt x="153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41" y="112"/>
                  </a:lnTo>
                  <a:lnTo>
                    <a:pt x="135" y="128"/>
                  </a:lnTo>
                  <a:lnTo>
                    <a:pt x="131" y="145"/>
                  </a:lnTo>
                  <a:lnTo>
                    <a:pt x="131" y="165"/>
                  </a:lnTo>
                  <a:lnTo>
                    <a:pt x="131" y="165"/>
                  </a:lnTo>
                  <a:lnTo>
                    <a:pt x="131" y="175"/>
                  </a:lnTo>
                  <a:lnTo>
                    <a:pt x="131" y="185"/>
                  </a:lnTo>
                  <a:lnTo>
                    <a:pt x="125" y="203"/>
                  </a:lnTo>
                  <a:lnTo>
                    <a:pt x="116" y="225"/>
                  </a:lnTo>
                  <a:lnTo>
                    <a:pt x="98" y="247"/>
                  </a:lnTo>
                  <a:lnTo>
                    <a:pt x="98" y="247"/>
                  </a:lnTo>
                  <a:lnTo>
                    <a:pt x="76" y="273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28" y="324"/>
                  </a:lnTo>
                  <a:lnTo>
                    <a:pt x="4" y="352"/>
                  </a:lnTo>
                  <a:lnTo>
                    <a:pt x="4" y="352"/>
                  </a:lnTo>
                  <a:lnTo>
                    <a:pt x="0" y="358"/>
                  </a:lnTo>
                  <a:lnTo>
                    <a:pt x="0" y="358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20" y="372"/>
                  </a:lnTo>
                  <a:lnTo>
                    <a:pt x="34" y="388"/>
                  </a:lnTo>
                  <a:lnTo>
                    <a:pt x="44" y="402"/>
                  </a:lnTo>
                  <a:lnTo>
                    <a:pt x="52" y="418"/>
                  </a:lnTo>
                  <a:lnTo>
                    <a:pt x="58" y="436"/>
                  </a:lnTo>
                  <a:lnTo>
                    <a:pt x="62" y="452"/>
                  </a:lnTo>
                  <a:lnTo>
                    <a:pt x="66" y="483"/>
                  </a:lnTo>
                  <a:lnTo>
                    <a:pt x="66" y="483"/>
                  </a:lnTo>
                  <a:lnTo>
                    <a:pt x="66" y="489"/>
                  </a:lnTo>
                  <a:lnTo>
                    <a:pt x="70" y="493"/>
                  </a:lnTo>
                  <a:lnTo>
                    <a:pt x="76" y="499"/>
                  </a:lnTo>
                  <a:lnTo>
                    <a:pt x="88" y="507"/>
                  </a:lnTo>
                  <a:lnTo>
                    <a:pt x="88" y="507"/>
                  </a:lnTo>
                  <a:lnTo>
                    <a:pt x="112" y="523"/>
                  </a:lnTo>
                  <a:lnTo>
                    <a:pt x="133" y="543"/>
                  </a:lnTo>
                  <a:lnTo>
                    <a:pt x="133" y="543"/>
                  </a:lnTo>
                  <a:lnTo>
                    <a:pt x="139" y="549"/>
                  </a:lnTo>
                  <a:lnTo>
                    <a:pt x="139" y="549"/>
                  </a:lnTo>
                  <a:lnTo>
                    <a:pt x="153" y="569"/>
                  </a:lnTo>
                  <a:lnTo>
                    <a:pt x="167" y="589"/>
                  </a:lnTo>
                  <a:lnTo>
                    <a:pt x="167" y="589"/>
                  </a:lnTo>
                  <a:lnTo>
                    <a:pt x="173" y="601"/>
                  </a:lnTo>
                  <a:lnTo>
                    <a:pt x="179" y="613"/>
                  </a:lnTo>
                  <a:lnTo>
                    <a:pt x="181" y="627"/>
                  </a:lnTo>
                  <a:lnTo>
                    <a:pt x="181" y="642"/>
                  </a:lnTo>
                  <a:lnTo>
                    <a:pt x="181" y="642"/>
                  </a:lnTo>
                  <a:lnTo>
                    <a:pt x="195" y="688"/>
                  </a:lnTo>
                  <a:lnTo>
                    <a:pt x="195" y="688"/>
                  </a:lnTo>
                  <a:lnTo>
                    <a:pt x="207" y="716"/>
                  </a:lnTo>
                  <a:lnTo>
                    <a:pt x="219" y="740"/>
                  </a:lnTo>
                  <a:lnTo>
                    <a:pt x="235" y="760"/>
                  </a:lnTo>
                  <a:lnTo>
                    <a:pt x="251" y="778"/>
                  </a:lnTo>
                  <a:lnTo>
                    <a:pt x="271" y="790"/>
                  </a:lnTo>
                  <a:lnTo>
                    <a:pt x="292" y="801"/>
                  </a:lnTo>
                  <a:lnTo>
                    <a:pt x="318" y="807"/>
                  </a:lnTo>
                  <a:lnTo>
                    <a:pt x="348" y="811"/>
                  </a:lnTo>
                  <a:lnTo>
                    <a:pt x="348" y="811"/>
                  </a:lnTo>
                  <a:lnTo>
                    <a:pt x="342" y="945"/>
                  </a:lnTo>
                  <a:lnTo>
                    <a:pt x="342" y="945"/>
                  </a:lnTo>
                  <a:lnTo>
                    <a:pt x="354" y="939"/>
                  </a:lnTo>
                  <a:lnTo>
                    <a:pt x="366" y="933"/>
                  </a:lnTo>
                  <a:lnTo>
                    <a:pt x="378" y="929"/>
                  </a:lnTo>
                  <a:lnTo>
                    <a:pt x="390" y="929"/>
                  </a:lnTo>
                  <a:lnTo>
                    <a:pt x="390" y="929"/>
                  </a:lnTo>
                  <a:lnTo>
                    <a:pt x="400" y="929"/>
                  </a:lnTo>
                  <a:lnTo>
                    <a:pt x="408" y="931"/>
                  </a:lnTo>
                  <a:lnTo>
                    <a:pt x="424" y="937"/>
                  </a:lnTo>
                  <a:lnTo>
                    <a:pt x="440" y="949"/>
                  </a:lnTo>
                  <a:lnTo>
                    <a:pt x="453" y="966"/>
                  </a:lnTo>
                  <a:lnTo>
                    <a:pt x="453" y="966"/>
                  </a:lnTo>
                  <a:lnTo>
                    <a:pt x="465" y="949"/>
                  </a:lnTo>
                  <a:lnTo>
                    <a:pt x="475" y="937"/>
                  </a:lnTo>
                  <a:lnTo>
                    <a:pt x="475" y="937"/>
                  </a:lnTo>
                  <a:lnTo>
                    <a:pt x="493" y="905"/>
                  </a:lnTo>
                  <a:lnTo>
                    <a:pt x="515" y="879"/>
                  </a:lnTo>
                  <a:lnTo>
                    <a:pt x="537" y="853"/>
                  </a:lnTo>
                  <a:lnTo>
                    <a:pt x="563" y="833"/>
                  </a:lnTo>
                  <a:lnTo>
                    <a:pt x="577" y="825"/>
                  </a:lnTo>
                  <a:lnTo>
                    <a:pt x="591" y="817"/>
                  </a:lnTo>
                  <a:lnTo>
                    <a:pt x="605" y="811"/>
                  </a:lnTo>
                  <a:lnTo>
                    <a:pt x="620" y="805"/>
                  </a:lnTo>
                  <a:lnTo>
                    <a:pt x="636" y="801"/>
                  </a:lnTo>
                  <a:lnTo>
                    <a:pt x="652" y="797"/>
                  </a:lnTo>
                  <a:lnTo>
                    <a:pt x="670" y="795"/>
                  </a:lnTo>
                  <a:lnTo>
                    <a:pt x="688" y="795"/>
                  </a:lnTo>
                  <a:lnTo>
                    <a:pt x="688" y="795"/>
                  </a:lnTo>
                  <a:lnTo>
                    <a:pt x="706" y="795"/>
                  </a:lnTo>
                  <a:lnTo>
                    <a:pt x="726" y="797"/>
                  </a:lnTo>
                  <a:lnTo>
                    <a:pt x="726" y="797"/>
                  </a:lnTo>
                  <a:lnTo>
                    <a:pt x="732" y="799"/>
                  </a:lnTo>
                  <a:lnTo>
                    <a:pt x="732" y="799"/>
                  </a:lnTo>
                  <a:lnTo>
                    <a:pt x="752" y="797"/>
                  </a:lnTo>
                  <a:lnTo>
                    <a:pt x="752" y="797"/>
                  </a:lnTo>
                  <a:lnTo>
                    <a:pt x="764" y="799"/>
                  </a:lnTo>
                  <a:lnTo>
                    <a:pt x="764" y="799"/>
                  </a:lnTo>
                  <a:lnTo>
                    <a:pt x="793" y="809"/>
                  </a:lnTo>
                  <a:lnTo>
                    <a:pt x="807" y="817"/>
                  </a:lnTo>
                  <a:lnTo>
                    <a:pt x="819" y="825"/>
                  </a:lnTo>
                  <a:lnTo>
                    <a:pt x="819" y="825"/>
                  </a:lnTo>
                  <a:lnTo>
                    <a:pt x="831" y="835"/>
                  </a:lnTo>
                  <a:lnTo>
                    <a:pt x="845" y="843"/>
                  </a:lnTo>
                  <a:lnTo>
                    <a:pt x="859" y="847"/>
                  </a:lnTo>
                  <a:lnTo>
                    <a:pt x="871" y="849"/>
                  </a:lnTo>
                  <a:lnTo>
                    <a:pt x="871" y="849"/>
                  </a:lnTo>
                  <a:lnTo>
                    <a:pt x="881" y="847"/>
                  </a:lnTo>
                  <a:lnTo>
                    <a:pt x="891" y="845"/>
                  </a:lnTo>
                  <a:lnTo>
                    <a:pt x="899" y="841"/>
                  </a:lnTo>
                  <a:lnTo>
                    <a:pt x="909" y="835"/>
                  </a:lnTo>
                  <a:lnTo>
                    <a:pt x="915" y="829"/>
                  </a:lnTo>
                  <a:lnTo>
                    <a:pt x="923" y="819"/>
                  </a:lnTo>
                  <a:lnTo>
                    <a:pt x="927" y="809"/>
                  </a:lnTo>
                  <a:lnTo>
                    <a:pt x="933" y="799"/>
                  </a:lnTo>
                  <a:lnTo>
                    <a:pt x="933" y="799"/>
                  </a:lnTo>
                  <a:lnTo>
                    <a:pt x="945" y="760"/>
                  </a:lnTo>
                  <a:lnTo>
                    <a:pt x="945" y="760"/>
                  </a:lnTo>
                  <a:lnTo>
                    <a:pt x="1098" y="760"/>
                  </a:lnTo>
                  <a:lnTo>
                    <a:pt x="1098" y="760"/>
                  </a:lnTo>
                  <a:lnTo>
                    <a:pt x="1102" y="748"/>
                  </a:lnTo>
                  <a:lnTo>
                    <a:pt x="1102" y="748"/>
                  </a:lnTo>
                  <a:lnTo>
                    <a:pt x="1098" y="726"/>
                  </a:lnTo>
                  <a:lnTo>
                    <a:pt x="1092" y="702"/>
                  </a:lnTo>
                  <a:lnTo>
                    <a:pt x="1076" y="658"/>
                  </a:lnTo>
                  <a:lnTo>
                    <a:pt x="1058" y="615"/>
                  </a:lnTo>
                  <a:lnTo>
                    <a:pt x="1038" y="571"/>
                  </a:lnTo>
                  <a:lnTo>
                    <a:pt x="1020" y="525"/>
                  </a:lnTo>
                  <a:lnTo>
                    <a:pt x="1012" y="503"/>
                  </a:lnTo>
                  <a:lnTo>
                    <a:pt x="1004" y="481"/>
                  </a:lnTo>
                  <a:lnTo>
                    <a:pt x="1000" y="458"/>
                  </a:lnTo>
                  <a:lnTo>
                    <a:pt x="996" y="434"/>
                  </a:lnTo>
                  <a:lnTo>
                    <a:pt x="994" y="410"/>
                  </a:lnTo>
                  <a:lnTo>
                    <a:pt x="994" y="386"/>
                  </a:lnTo>
                  <a:lnTo>
                    <a:pt x="994" y="386"/>
                  </a:lnTo>
                  <a:lnTo>
                    <a:pt x="992" y="362"/>
                  </a:lnTo>
                  <a:lnTo>
                    <a:pt x="988" y="340"/>
                  </a:lnTo>
                  <a:lnTo>
                    <a:pt x="982" y="318"/>
                  </a:lnTo>
                  <a:lnTo>
                    <a:pt x="978" y="296"/>
                  </a:lnTo>
                  <a:lnTo>
                    <a:pt x="978" y="296"/>
                  </a:lnTo>
                  <a:lnTo>
                    <a:pt x="972" y="233"/>
                  </a:lnTo>
                  <a:lnTo>
                    <a:pt x="964" y="167"/>
                  </a:lnTo>
                  <a:lnTo>
                    <a:pt x="964" y="167"/>
                  </a:lnTo>
                  <a:lnTo>
                    <a:pt x="962" y="151"/>
                  </a:lnTo>
                  <a:lnTo>
                    <a:pt x="954" y="139"/>
                  </a:lnTo>
                  <a:lnTo>
                    <a:pt x="954" y="139"/>
                  </a:lnTo>
                  <a:lnTo>
                    <a:pt x="791" y="189"/>
                  </a:lnTo>
                  <a:lnTo>
                    <a:pt x="791" y="189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4" name="Freeform 17"/>
            <p:cNvSpPr>
              <a:spLocks/>
            </p:cNvSpPr>
            <p:nvPr/>
          </p:nvSpPr>
          <p:spPr bwMode="auto">
            <a:xfrm>
              <a:off x="246063" y="1938338"/>
              <a:ext cx="1319213" cy="2035175"/>
            </a:xfrm>
            <a:custGeom>
              <a:avLst/>
              <a:gdLst>
                <a:gd name="T0" fmla="*/ 300 w 831"/>
                <a:gd name="T1" fmla="*/ 1282 h 1282"/>
                <a:gd name="T2" fmla="*/ 320 w 831"/>
                <a:gd name="T3" fmla="*/ 1276 h 1282"/>
                <a:gd name="T4" fmla="*/ 344 w 831"/>
                <a:gd name="T5" fmla="*/ 1234 h 1282"/>
                <a:gd name="T6" fmla="*/ 374 w 831"/>
                <a:gd name="T7" fmla="*/ 1192 h 1282"/>
                <a:gd name="T8" fmla="*/ 398 w 831"/>
                <a:gd name="T9" fmla="*/ 1200 h 1282"/>
                <a:gd name="T10" fmla="*/ 431 w 831"/>
                <a:gd name="T11" fmla="*/ 1230 h 1282"/>
                <a:gd name="T12" fmla="*/ 463 w 831"/>
                <a:gd name="T13" fmla="*/ 1240 h 1282"/>
                <a:gd name="T14" fmla="*/ 495 w 831"/>
                <a:gd name="T15" fmla="*/ 1210 h 1282"/>
                <a:gd name="T16" fmla="*/ 551 w 831"/>
                <a:gd name="T17" fmla="*/ 1137 h 1282"/>
                <a:gd name="T18" fmla="*/ 577 w 831"/>
                <a:gd name="T19" fmla="*/ 1073 h 1282"/>
                <a:gd name="T20" fmla="*/ 644 w 831"/>
                <a:gd name="T21" fmla="*/ 1020 h 1282"/>
                <a:gd name="T22" fmla="*/ 714 w 831"/>
                <a:gd name="T23" fmla="*/ 994 h 1282"/>
                <a:gd name="T24" fmla="*/ 742 w 831"/>
                <a:gd name="T25" fmla="*/ 990 h 1282"/>
                <a:gd name="T26" fmla="*/ 765 w 831"/>
                <a:gd name="T27" fmla="*/ 1022 h 1282"/>
                <a:gd name="T28" fmla="*/ 793 w 831"/>
                <a:gd name="T29" fmla="*/ 1077 h 1282"/>
                <a:gd name="T30" fmla="*/ 831 w 831"/>
                <a:gd name="T31" fmla="*/ 984 h 1282"/>
                <a:gd name="T32" fmla="*/ 819 w 831"/>
                <a:gd name="T33" fmla="*/ 956 h 1282"/>
                <a:gd name="T34" fmla="*/ 799 w 831"/>
                <a:gd name="T35" fmla="*/ 938 h 1282"/>
                <a:gd name="T36" fmla="*/ 777 w 831"/>
                <a:gd name="T37" fmla="*/ 940 h 1282"/>
                <a:gd name="T38" fmla="*/ 720 w 831"/>
                <a:gd name="T39" fmla="*/ 920 h 1282"/>
                <a:gd name="T40" fmla="*/ 680 w 831"/>
                <a:gd name="T41" fmla="*/ 868 h 1282"/>
                <a:gd name="T42" fmla="*/ 642 w 831"/>
                <a:gd name="T43" fmla="*/ 833 h 1282"/>
                <a:gd name="T44" fmla="*/ 598 w 831"/>
                <a:gd name="T45" fmla="*/ 775 h 1282"/>
                <a:gd name="T46" fmla="*/ 594 w 831"/>
                <a:gd name="T47" fmla="*/ 705 h 1282"/>
                <a:gd name="T48" fmla="*/ 606 w 831"/>
                <a:gd name="T49" fmla="*/ 624 h 1282"/>
                <a:gd name="T50" fmla="*/ 585 w 831"/>
                <a:gd name="T51" fmla="*/ 544 h 1282"/>
                <a:gd name="T52" fmla="*/ 585 w 831"/>
                <a:gd name="T53" fmla="*/ 521 h 1282"/>
                <a:gd name="T54" fmla="*/ 557 w 831"/>
                <a:gd name="T55" fmla="*/ 367 h 1282"/>
                <a:gd name="T56" fmla="*/ 573 w 831"/>
                <a:gd name="T57" fmla="*/ 324 h 1282"/>
                <a:gd name="T58" fmla="*/ 610 w 831"/>
                <a:gd name="T59" fmla="*/ 250 h 1282"/>
                <a:gd name="T60" fmla="*/ 642 w 831"/>
                <a:gd name="T61" fmla="*/ 216 h 1282"/>
                <a:gd name="T62" fmla="*/ 674 w 831"/>
                <a:gd name="T63" fmla="*/ 137 h 1282"/>
                <a:gd name="T64" fmla="*/ 688 w 831"/>
                <a:gd name="T65" fmla="*/ 27 h 1282"/>
                <a:gd name="T66" fmla="*/ 672 w 831"/>
                <a:gd name="T67" fmla="*/ 0 h 1282"/>
                <a:gd name="T68" fmla="*/ 652 w 831"/>
                <a:gd name="T69" fmla="*/ 25 h 1282"/>
                <a:gd name="T70" fmla="*/ 636 w 831"/>
                <a:gd name="T71" fmla="*/ 59 h 1282"/>
                <a:gd name="T72" fmla="*/ 600 w 831"/>
                <a:gd name="T73" fmla="*/ 71 h 1282"/>
                <a:gd name="T74" fmla="*/ 511 w 831"/>
                <a:gd name="T75" fmla="*/ 87 h 1282"/>
                <a:gd name="T76" fmla="*/ 402 w 831"/>
                <a:gd name="T77" fmla="*/ 143 h 1282"/>
                <a:gd name="T78" fmla="*/ 330 w 831"/>
                <a:gd name="T79" fmla="*/ 189 h 1282"/>
                <a:gd name="T80" fmla="*/ 280 w 831"/>
                <a:gd name="T81" fmla="*/ 202 h 1282"/>
                <a:gd name="T82" fmla="*/ 245 w 831"/>
                <a:gd name="T83" fmla="*/ 192 h 1282"/>
                <a:gd name="T84" fmla="*/ 227 w 831"/>
                <a:gd name="T85" fmla="*/ 185 h 1282"/>
                <a:gd name="T86" fmla="*/ 205 w 831"/>
                <a:gd name="T87" fmla="*/ 194 h 1282"/>
                <a:gd name="T88" fmla="*/ 155 w 831"/>
                <a:gd name="T89" fmla="*/ 266 h 1282"/>
                <a:gd name="T90" fmla="*/ 125 w 831"/>
                <a:gd name="T91" fmla="*/ 320 h 1282"/>
                <a:gd name="T92" fmla="*/ 72 w 831"/>
                <a:gd name="T93" fmla="*/ 350 h 1282"/>
                <a:gd name="T94" fmla="*/ 32 w 831"/>
                <a:gd name="T95" fmla="*/ 367 h 1282"/>
                <a:gd name="T96" fmla="*/ 56 w 831"/>
                <a:gd name="T97" fmla="*/ 427 h 1282"/>
                <a:gd name="T98" fmla="*/ 38 w 831"/>
                <a:gd name="T99" fmla="*/ 503 h 1282"/>
                <a:gd name="T100" fmla="*/ 18 w 831"/>
                <a:gd name="T101" fmla="*/ 536 h 1282"/>
                <a:gd name="T102" fmla="*/ 34 w 831"/>
                <a:gd name="T103" fmla="*/ 636 h 1282"/>
                <a:gd name="T104" fmla="*/ 68 w 831"/>
                <a:gd name="T105" fmla="*/ 805 h 1282"/>
                <a:gd name="T106" fmla="*/ 58 w 831"/>
                <a:gd name="T107" fmla="*/ 886 h 1282"/>
                <a:gd name="T108" fmla="*/ 22 w 831"/>
                <a:gd name="T109" fmla="*/ 938 h 1282"/>
                <a:gd name="T110" fmla="*/ 2 w 831"/>
                <a:gd name="T111" fmla="*/ 972 h 1282"/>
                <a:gd name="T112" fmla="*/ 16 w 831"/>
                <a:gd name="T113" fmla="*/ 1016 h 1282"/>
                <a:gd name="T114" fmla="*/ 52 w 831"/>
                <a:gd name="T115" fmla="*/ 1051 h 1282"/>
                <a:gd name="T116" fmla="*/ 68 w 831"/>
                <a:gd name="T117" fmla="*/ 1111 h 1282"/>
                <a:gd name="T118" fmla="*/ 56 w 831"/>
                <a:gd name="T119" fmla="*/ 1165 h 1282"/>
                <a:gd name="T120" fmla="*/ 64 w 831"/>
                <a:gd name="T121" fmla="*/ 1210 h 1282"/>
                <a:gd name="T122" fmla="*/ 105 w 831"/>
                <a:gd name="T123" fmla="*/ 1232 h 1282"/>
                <a:gd name="T124" fmla="*/ 259 w 831"/>
                <a:gd name="T125" fmla="*/ 1276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1" h="1282">
                  <a:moveTo>
                    <a:pt x="259" y="1276"/>
                  </a:moveTo>
                  <a:lnTo>
                    <a:pt x="259" y="1276"/>
                  </a:lnTo>
                  <a:lnTo>
                    <a:pt x="282" y="1280"/>
                  </a:lnTo>
                  <a:lnTo>
                    <a:pt x="300" y="1282"/>
                  </a:lnTo>
                  <a:lnTo>
                    <a:pt x="300" y="1282"/>
                  </a:lnTo>
                  <a:lnTo>
                    <a:pt x="308" y="1280"/>
                  </a:lnTo>
                  <a:lnTo>
                    <a:pt x="314" y="1280"/>
                  </a:lnTo>
                  <a:lnTo>
                    <a:pt x="320" y="1276"/>
                  </a:lnTo>
                  <a:lnTo>
                    <a:pt x="324" y="1272"/>
                  </a:lnTo>
                  <a:lnTo>
                    <a:pt x="334" y="1258"/>
                  </a:lnTo>
                  <a:lnTo>
                    <a:pt x="344" y="1234"/>
                  </a:lnTo>
                  <a:lnTo>
                    <a:pt x="344" y="1234"/>
                  </a:lnTo>
                  <a:lnTo>
                    <a:pt x="352" y="1216"/>
                  </a:lnTo>
                  <a:lnTo>
                    <a:pt x="360" y="1202"/>
                  </a:lnTo>
                  <a:lnTo>
                    <a:pt x="370" y="1194"/>
                  </a:lnTo>
                  <a:lnTo>
                    <a:pt x="374" y="1192"/>
                  </a:lnTo>
                  <a:lnTo>
                    <a:pt x="378" y="1192"/>
                  </a:lnTo>
                  <a:lnTo>
                    <a:pt x="378" y="1192"/>
                  </a:lnTo>
                  <a:lnTo>
                    <a:pt x="388" y="1194"/>
                  </a:lnTo>
                  <a:lnTo>
                    <a:pt x="398" y="1200"/>
                  </a:lnTo>
                  <a:lnTo>
                    <a:pt x="410" y="1210"/>
                  </a:lnTo>
                  <a:lnTo>
                    <a:pt x="424" y="1224"/>
                  </a:lnTo>
                  <a:lnTo>
                    <a:pt x="424" y="1224"/>
                  </a:lnTo>
                  <a:lnTo>
                    <a:pt x="431" y="1230"/>
                  </a:lnTo>
                  <a:lnTo>
                    <a:pt x="441" y="1234"/>
                  </a:lnTo>
                  <a:lnTo>
                    <a:pt x="453" y="1238"/>
                  </a:lnTo>
                  <a:lnTo>
                    <a:pt x="463" y="1240"/>
                  </a:lnTo>
                  <a:lnTo>
                    <a:pt x="463" y="1240"/>
                  </a:lnTo>
                  <a:lnTo>
                    <a:pt x="467" y="1240"/>
                  </a:lnTo>
                  <a:lnTo>
                    <a:pt x="469" y="1238"/>
                  </a:lnTo>
                  <a:lnTo>
                    <a:pt x="469" y="1238"/>
                  </a:lnTo>
                  <a:lnTo>
                    <a:pt x="495" y="1210"/>
                  </a:lnTo>
                  <a:lnTo>
                    <a:pt x="521" y="1183"/>
                  </a:lnTo>
                  <a:lnTo>
                    <a:pt x="533" y="1167"/>
                  </a:lnTo>
                  <a:lnTo>
                    <a:pt x="543" y="1153"/>
                  </a:lnTo>
                  <a:lnTo>
                    <a:pt x="551" y="1137"/>
                  </a:lnTo>
                  <a:lnTo>
                    <a:pt x="557" y="1121"/>
                  </a:lnTo>
                  <a:lnTo>
                    <a:pt x="557" y="1121"/>
                  </a:lnTo>
                  <a:lnTo>
                    <a:pt x="567" y="1095"/>
                  </a:lnTo>
                  <a:lnTo>
                    <a:pt x="577" y="1073"/>
                  </a:lnTo>
                  <a:lnTo>
                    <a:pt x="591" y="1055"/>
                  </a:lnTo>
                  <a:lnTo>
                    <a:pt x="606" y="1041"/>
                  </a:lnTo>
                  <a:lnTo>
                    <a:pt x="624" y="1029"/>
                  </a:lnTo>
                  <a:lnTo>
                    <a:pt x="644" y="1020"/>
                  </a:lnTo>
                  <a:lnTo>
                    <a:pt x="664" y="1010"/>
                  </a:lnTo>
                  <a:lnTo>
                    <a:pt x="686" y="1002"/>
                  </a:lnTo>
                  <a:lnTo>
                    <a:pt x="686" y="1002"/>
                  </a:lnTo>
                  <a:lnTo>
                    <a:pt x="714" y="994"/>
                  </a:lnTo>
                  <a:lnTo>
                    <a:pt x="726" y="990"/>
                  </a:lnTo>
                  <a:lnTo>
                    <a:pt x="734" y="990"/>
                  </a:lnTo>
                  <a:lnTo>
                    <a:pt x="734" y="990"/>
                  </a:lnTo>
                  <a:lnTo>
                    <a:pt x="742" y="990"/>
                  </a:lnTo>
                  <a:lnTo>
                    <a:pt x="748" y="994"/>
                  </a:lnTo>
                  <a:lnTo>
                    <a:pt x="752" y="998"/>
                  </a:lnTo>
                  <a:lnTo>
                    <a:pt x="756" y="1004"/>
                  </a:lnTo>
                  <a:lnTo>
                    <a:pt x="765" y="1022"/>
                  </a:lnTo>
                  <a:lnTo>
                    <a:pt x="775" y="1047"/>
                  </a:lnTo>
                  <a:lnTo>
                    <a:pt x="775" y="1047"/>
                  </a:lnTo>
                  <a:lnTo>
                    <a:pt x="779" y="1057"/>
                  </a:lnTo>
                  <a:lnTo>
                    <a:pt x="793" y="1077"/>
                  </a:lnTo>
                  <a:lnTo>
                    <a:pt x="793" y="1077"/>
                  </a:lnTo>
                  <a:lnTo>
                    <a:pt x="817" y="1025"/>
                  </a:lnTo>
                  <a:lnTo>
                    <a:pt x="825" y="1004"/>
                  </a:lnTo>
                  <a:lnTo>
                    <a:pt x="831" y="984"/>
                  </a:lnTo>
                  <a:lnTo>
                    <a:pt x="831" y="984"/>
                  </a:lnTo>
                  <a:lnTo>
                    <a:pt x="829" y="978"/>
                  </a:lnTo>
                  <a:lnTo>
                    <a:pt x="827" y="970"/>
                  </a:lnTo>
                  <a:lnTo>
                    <a:pt x="819" y="956"/>
                  </a:lnTo>
                  <a:lnTo>
                    <a:pt x="809" y="942"/>
                  </a:lnTo>
                  <a:lnTo>
                    <a:pt x="803" y="940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99" y="938"/>
                  </a:lnTo>
                  <a:lnTo>
                    <a:pt x="777" y="940"/>
                  </a:lnTo>
                  <a:lnTo>
                    <a:pt x="777" y="940"/>
                  </a:lnTo>
                  <a:lnTo>
                    <a:pt x="759" y="938"/>
                  </a:lnTo>
                  <a:lnTo>
                    <a:pt x="746" y="934"/>
                  </a:lnTo>
                  <a:lnTo>
                    <a:pt x="732" y="928"/>
                  </a:lnTo>
                  <a:lnTo>
                    <a:pt x="720" y="920"/>
                  </a:lnTo>
                  <a:lnTo>
                    <a:pt x="708" y="908"/>
                  </a:lnTo>
                  <a:lnTo>
                    <a:pt x="698" y="896"/>
                  </a:lnTo>
                  <a:lnTo>
                    <a:pt x="680" y="868"/>
                  </a:lnTo>
                  <a:lnTo>
                    <a:pt x="680" y="868"/>
                  </a:lnTo>
                  <a:lnTo>
                    <a:pt x="672" y="858"/>
                  </a:lnTo>
                  <a:lnTo>
                    <a:pt x="662" y="849"/>
                  </a:lnTo>
                  <a:lnTo>
                    <a:pt x="642" y="833"/>
                  </a:lnTo>
                  <a:lnTo>
                    <a:pt x="642" y="833"/>
                  </a:lnTo>
                  <a:lnTo>
                    <a:pt x="626" y="819"/>
                  </a:lnTo>
                  <a:lnTo>
                    <a:pt x="614" y="807"/>
                  </a:lnTo>
                  <a:lnTo>
                    <a:pt x="604" y="791"/>
                  </a:lnTo>
                  <a:lnTo>
                    <a:pt x="598" y="775"/>
                  </a:lnTo>
                  <a:lnTo>
                    <a:pt x="594" y="759"/>
                  </a:lnTo>
                  <a:lnTo>
                    <a:pt x="592" y="741"/>
                  </a:lnTo>
                  <a:lnTo>
                    <a:pt x="592" y="723"/>
                  </a:lnTo>
                  <a:lnTo>
                    <a:pt x="594" y="705"/>
                  </a:lnTo>
                  <a:lnTo>
                    <a:pt x="594" y="705"/>
                  </a:lnTo>
                  <a:lnTo>
                    <a:pt x="602" y="666"/>
                  </a:lnTo>
                  <a:lnTo>
                    <a:pt x="604" y="644"/>
                  </a:lnTo>
                  <a:lnTo>
                    <a:pt x="606" y="624"/>
                  </a:lnTo>
                  <a:lnTo>
                    <a:pt x="604" y="604"/>
                  </a:lnTo>
                  <a:lnTo>
                    <a:pt x="602" y="584"/>
                  </a:lnTo>
                  <a:lnTo>
                    <a:pt x="594" y="564"/>
                  </a:lnTo>
                  <a:lnTo>
                    <a:pt x="585" y="544"/>
                  </a:lnTo>
                  <a:lnTo>
                    <a:pt x="585" y="544"/>
                  </a:lnTo>
                  <a:lnTo>
                    <a:pt x="585" y="540"/>
                  </a:lnTo>
                  <a:lnTo>
                    <a:pt x="585" y="534"/>
                  </a:lnTo>
                  <a:lnTo>
                    <a:pt x="585" y="521"/>
                  </a:lnTo>
                  <a:lnTo>
                    <a:pt x="585" y="521"/>
                  </a:lnTo>
                  <a:lnTo>
                    <a:pt x="559" y="383"/>
                  </a:lnTo>
                  <a:lnTo>
                    <a:pt x="559" y="383"/>
                  </a:lnTo>
                  <a:lnTo>
                    <a:pt x="557" y="367"/>
                  </a:lnTo>
                  <a:lnTo>
                    <a:pt x="557" y="361"/>
                  </a:lnTo>
                  <a:lnTo>
                    <a:pt x="559" y="356"/>
                  </a:lnTo>
                  <a:lnTo>
                    <a:pt x="559" y="356"/>
                  </a:lnTo>
                  <a:lnTo>
                    <a:pt x="573" y="324"/>
                  </a:lnTo>
                  <a:lnTo>
                    <a:pt x="587" y="292"/>
                  </a:lnTo>
                  <a:lnTo>
                    <a:pt x="592" y="278"/>
                  </a:lnTo>
                  <a:lnTo>
                    <a:pt x="602" y="264"/>
                  </a:lnTo>
                  <a:lnTo>
                    <a:pt x="610" y="250"/>
                  </a:lnTo>
                  <a:lnTo>
                    <a:pt x="622" y="240"/>
                  </a:lnTo>
                  <a:lnTo>
                    <a:pt x="622" y="240"/>
                  </a:lnTo>
                  <a:lnTo>
                    <a:pt x="634" y="228"/>
                  </a:lnTo>
                  <a:lnTo>
                    <a:pt x="642" y="216"/>
                  </a:lnTo>
                  <a:lnTo>
                    <a:pt x="652" y="204"/>
                  </a:lnTo>
                  <a:lnTo>
                    <a:pt x="658" y="191"/>
                  </a:lnTo>
                  <a:lnTo>
                    <a:pt x="668" y="165"/>
                  </a:lnTo>
                  <a:lnTo>
                    <a:pt x="674" y="137"/>
                  </a:lnTo>
                  <a:lnTo>
                    <a:pt x="678" y="111"/>
                  </a:lnTo>
                  <a:lnTo>
                    <a:pt x="680" y="81"/>
                  </a:lnTo>
                  <a:lnTo>
                    <a:pt x="684" y="53"/>
                  </a:lnTo>
                  <a:lnTo>
                    <a:pt x="688" y="27"/>
                  </a:lnTo>
                  <a:lnTo>
                    <a:pt x="688" y="27"/>
                  </a:lnTo>
                  <a:lnTo>
                    <a:pt x="686" y="22"/>
                  </a:lnTo>
                  <a:lnTo>
                    <a:pt x="682" y="14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60" y="14"/>
                  </a:lnTo>
                  <a:lnTo>
                    <a:pt x="654" y="20"/>
                  </a:lnTo>
                  <a:lnTo>
                    <a:pt x="652" y="25"/>
                  </a:lnTo>
                  <a:lnTo>
                    <a:pt x="652" y="25"/>
                  </a:lnTo>
                  <a:lnTo>
                    <a:pt x="646" y="45"/>
                  </a:lnTo>
                  <a:lnTo>
                    <a:pt x="642" y="51"/>
                  </a:lnTo>
                  <a:lnTo>
                    <a:pt x="636" y="59"/>
                  </a:lnTo>
                  <a:lnTo>
                    <a:pt x="630" y="63"/>
                  </a:lnTo>
                  <a:lnTo>
                    <a:pt x="622" y="67"/>
                  </a:lnTo>
                  <a:lnTo>
                    <a:pt x="612" y="69"/>
                  </a:lnTo>
                  <a:lnTo>
                    <a:pt x="600" y="71"/>
                  </a:lnTo>
                  <a:lnTo>
                    <a:pt x="600" y="71"/>
                  </a:lnTo>
                  <a:lnTo>
                    <a:pt x="571" y="73"/>
                  </a:lnTo>
                  <a:lnTo>
                    <a:pt x="539" y="79"/>
                  </a:lnTo>
                  <a:lnTo>
                    <a:pt x="511" y="87"/>
                  </a:lnTo>
                  <a:lnTo>
                    <a:pt x="481" y="99"/>
                  </a:lnTo>
                  <a:lnTo>
                    <a:pt x="455" y="111"/>
                  </a:lnTo>
                  <a:lnTo>
                    <a:pt x="427" y="127"/>
                  </a:lnTo>
                  <a:lnTo>
                    <a:pt x="402" y="143"/>
                  </a:lnTo>
                  <a:lnTo>
                    <a:pt x="376" y="159"/>
                  </a:lnTo>
                  <a:lnTo>
                    <a:pt x="376" y="159"/>
                  </a:lnTo>
                  <a:lnTo>
                    <a:pt x="352" y="175"/>
                  </a:lnTo>
                  <a:lnTo>
                    <a:pt x="330" y="189"/>
                  </a:lnTo>
                  <a:lnTo>
                    <a:pt x="318" y="194"/>
                  </a:lnTo>
                  <a:lnTo>
                    <a:pt x="306" y="198"/>
                  </a:lnTo>
                  <a:lnTo>
                    <a:pt x="292" y="200"/>
                  </a:lnTo>
                  <a:lnTo>
                    <a:pt x="280" y="202"/>
                  </a:lnTo>
                  <a:lnTo>
                    <a:pt x="280" y="202"/>
                  </a:lnTo>
                  <a:lnTo>
                    <a:pt x="268" y="200"/>
                  </a:lnTo>
                  <a:lnTo>
                    <a:pt x="257" y="198"/>
                  </a:lnTo>
                  <a:lnTo>
                    <a:pt x="245" y="192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15" y="189"/>
                  </a:lnTo>
                  <a:lnTo>
                    <a:pt x="209" y="191"/>
                  </a:lnTo>
                  <a:lnTo>
                    <a:pt x="205" y="194"/>
                  </a:lnTo>
                  <a:lnTo>
                    <a:pt x="205" y="194"/>
                  </a:lnTo>
                  <a:lnTo>
                    <a:pt x="177" y="228"/>
                  </a:lnTo>
                  <a:lnTo>
                    <a:pt x="163" y="248"/>
                  </a:lnTo>
                  <a:lnTo>
                    <a:pt x="155" y="266"/>
                  </a:lnTo>
                  <a:lnTo>
                    <a:pt x="155" y="266"/>
                  </a:lnTo>
                  <a:lnTo>
                    <a:pt x="149" y="282"/>
                  </a:lnTo>
                  <a:lnTo>
                    <a:pt x="141" y="296"/>
                  </a:lnTo>
                  <a:lnTo>
                    <a:pt x="135" y="310"/>
                  </a:lnTo>
                  <a:lnTo>
                    <a:pt x="125" y="320"/>
                  </a:lnTo>
                  <a:lnTo>
                    <a:pt x="115" y="330"/>
                  </a:lnTo>
                  <a:lnTo>
                    <a:pt x="103" y="338"/>
                  </a:lnTo>
                  <a:lnTo>
                    <a:pt x="90" y="344"/>
                  </a:lnTo>
                  <a:lnTo>
                    <a:pt x="72" y="350"/>
                  </a:lnTo>
                  <a:lnTo>
                    <a:pt x="72" y="350"/>
                  </a:lnTo>
                  <a:lnTo>
                    <a:pt x="64" y="352"/>
                  </a:lnTo>
                  <a:lnTo>
                    <a:pt x="54" y="356"/>
                  </a:lnTo>
                  <a:lnTo>
                    <a:pt x="32" y="367"/>
                  </a:lnTo>
                  <a:lnTo>
                    <a:pt x="32" y="367"/>
                  </a:lnTo>
                  <a:lnTo>
                    <a:pt x="44" y="387"/>
                  </a:lnTo>
                  <a:lnTo>
                    <a:pt x="52" y="407"/>
                  </a:lnTo>
                  <a:lnTo>
                    <a:pt x="56" y="427"/>
                  </a:lnTo>
                  <a:lnTo>
                    <a:pt x="56" y="447"/>
                  </a:lnTo>
                  <a:lnTo>
                    <a:pt x="52" y="465"/>
                  </a:lnTo>
                  <a:lnTo>
                    <a:pt x="46" y="485"/>
                  </a:lnTo>
                  <a:lnTo>
                    <a:pt x="38" y="503"/>
                  </a:lnTo>
                  <a:lnTo>
                    <a:pt x="26" y="521"/>
                  </a:lnTo>
                  <a:lnTo>
                    <a:pt x="26" y="521"/>
                  </a:lnTo>
                  <a:lnTo>
                    <a:pt x="22" y="528"/>
                  </a:lnTo>
                  <a:lnTo>
                    <a:pt x="18" y="536"/>
                  </a:lnTo>
                  <a:lnTo>
                    <a:pt x="18" y="544"/>
                  </a:lnTo>
                  <a:lnTo>
                    <a:pt x="18" y="552"/>
                  </a:lnTo>
                  <a:lnTo>
                    <a:pt x="18" y="552"/>
                  </a:lnTo>
                  <a:lnTo>
                    <a:pt x="34" y="636"/>
                  </a:lnTo>
                  <a:lnTo>
                    <a:pt x="52" y="721"/>
                  </a:lnTo>
                  <a:lnTo>
                    <a:pt x="52" y="721"/>
                  </a:lnTo>
                  <a:lnTo>
                    <a:pt x="64" y="777"/>
                  </a:lnTo>
                  <a:lnTo>
                    <a:pt x="68" y="805"/>
                  </a:lnTo>
                  <a:lnTo>
                    <a:pt x="70" y="833"/>
                  </a:lnTo>
                  <a:lnTo>
                    <a:pt x="66" y="860"/>
                  </a:lnTo>
                  <a:lnTo>
                    <a:pt x="62" y="874"/>
                  </a:lnTo>
                  <a:lnTo>
                    <a:pt x="58" y="886"/>
                  </a:lnTo>
                  <a:lnTo>
                    <a:pt x="52" y="900"/>
                  </a:lnTo>
                  <a:lnTo>
                    <a:pt x="44" y="912"/>
                  </a:lnTo>
                  <a:lnTo>
                    <a:pt x="34" y="926"/>
                  </a:lnTo>
                  <a:lnTo>
                    <a:pt x="22" y="938"/>
                  </a:lnTo>
                  <a:lnTo>
                    <a:pt x="22" y="938"/>
                  </a:lnTo>
                  <a:lnTo>
                    <a:pt x="12" y="948"/>
                  </a:lnTo>
                  <a:lnTo>
                    <a:pt x="6" y="960"/>
                  </a:lnTo>
                  <a:lnTo>
                    <a:pt x="2" y="972"/>
                  </a:lnTo>
                  <a:lnTo>
                    <a:pt x="0" y="982"/>
                  </a:lnTo>
                  <a:lnTo>
                    <a:pt x="2" y="994"/>
                  </a:lnTo>
                  <a:lnTo>
                    <a:pt x="8" y="1004"/>
                  </a:lnTo>
                  <a:lnTo>
                    <a:pt x="16" y="1016"/>
                  </a:lnTo>
                  <a:lnTo>
                    <a:pt x="28" y="1025"/>
                  </a:lnTo>
                  <a:lnTo>
                    <a:pt x="28" y="1025"/>
                  </a:lnTo>
                  <a:lnTo>
                    <a:pt x="42" y="1037"/>
                  </a:lnTo>
                  <a:lnTo>
                    <a:pt x="52" y="1051"/>
                  </a:lnTo>
                  <a:lnTo>
                    <a:pt x="60" y="1065"/>
                  </a:lnTo>
                  <a:lnTo>
                    <a:pt x="64" y="1079"/>
                  </a:lnTo>
                  <a:lnTo>
                    <a:pt x="68" y="1095"/>
                  </a:lnTo>
                  <a:lnTo>
                    <a:pt x="68" y="1111"/>
                  </a:lnTo>
                  <a:lnTo>
                    <a:pt x="66" y="1129"/>
                  </a:lnTo>
                  <a:lnTo>
                    <a:pt x="62" y="1147"/>
                  </a:lnTo>
                  <a:lnTo>
                    <a:pt x="62" y="1147"/>
                  </a:lnTo>
                  <a:lnTo>
                    <a:pt x="56" y="1165"/>
                  </a:lnTo>
                  <a:lnTo>
                    <a:pt x="54" y="1179"/>
                  </a:lnTo>
                  <a:lnTo>
                    <a:pt x="54" y="1190"/>
                  </a:lnTo>
                  <a:lnTo>
                    <a:pt x="58" y="1200"/>
                  </a:lnTo>
                  <a:lnTo>
                    <a:pt x="64" y="1210"/>
                  </a:lnTo>
                  <a:lnTo>
                    <a:pt x="74" y="1216"/>
                  </a:lnTo>
                  <a:lnTo>
                    <a:pt x="88" y="1224"/>
                  </a:lnTo>
                  <a:lnTo>
                    <a:pt x="105" y="1232"/>
                  </a:lnTo>
                  <a:lnTo>
                    <a:pt x="105" y="1232"/>
                  </a:lnTo>
                  <a:lnTo>
                    <a:pt x="143" y="1246"/>
                  </a:lnTo>
                  <a:lnTo>
                    <a:pt x="179" y="1258"/>
                  </a:lnTo>
                  <a:lnTo>
                    <a:pt x="219" y="1270"/>
                  </a:lnTo>
                  <a:lnTo>
                    <a:pt x="259" y="1276"/>
                  </a:lnTo>
                  <a:lnTo>
                    <a:pt x="259" y="127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5" name="Freeform 18"/>
            <p:cNvSpPr>
              <a:spLocks/>
            </p:cNvSpPr>
            <p:nvPr/>
          </p:nvSpPr>
          <p:spPr bwMode="auto">
            <a:xfrm>
              <a:off x="4081463" y="4184650"/>
              <a:ext cx="1592263" cy="1312863"/>
            </a:xfrm>
            <a:custGeom>
              <a:avLst/>
              <a:gdLst>
                <a:gd name="T0" fmla="*/ 111 w 1003"/>
                <a:gd name="T1" fmla="*/ 604 h 827"/>
                <a:gd name="T2" fmla="*/ 194 w 1003"/>
                <a:gd name="T3" fmla="*/ 603 h 827"/>
                <a:gd name="T4" fmla="*/ 222 w 1003"/>
                <a:gd name="T5" fmla="*/ 603 h 827"/>
                <a:gd name="T6" fmla="*/ 262 w 1003"/>
                <a:gd name="T7" fmla="*/ 616 h 827"/>
                <a:gd name="T8" fmla="*/ 278 w 1003"/>
                <a:gd name="T9" fmla="*/ 658 h 827"/>
                <a:gd name="T10" fmla="*/ 284 w 1003"/>
                <a:gd name="T11" fmla="*/ 706 h 827"/>
                <a:gd name="T12" fmla="*/ 302 w 1003"/>
                <a:gd name="T13" fmla="*/ 777 h 827"/>
                <a:gd name="T14" fmla="*/ 314 w 1003"/>
                <a:gd name="T15" fmla="*/ 799 h 827"/>
                <a:gd name="T16" fmla="*/ 337 w 1003"/>
                <a:gd name="T17" fmla="*/ 821 h 827"/>
                <a:gd name="T18" fmla="*/ 367 w 1003"/>
                <a:gd name="T19" fmla="*/ 827 h 827"/>
                <a:gd name="T20" fmla="*/ 403 w 1003"/>
                <a:gd name="T21" fmla="*/ 821 h 827"/>
                <a:gd name="T22" fmla="*/ 660 w 1003"/>
                <a:gd name="T23" fmla="*/ 742 h 827"/>
                <a:gd name="T24" fmla="*/ 681 w 1003"/>
                <a:gd name="T25" fmla="*/ 734 h 827"/>
                <a:gd name="T26" fmla="*/ 719 w 1003"/>
                <a:gd name="T27" fmla="*/ 698 h 827"/>
                <a:gd name="T28" fmla="*/ 773 w 1003"/>
                <a:gd name="T29" fmla="*/ 644 h 827"/>
                <a:gd name="T30" fmla="*/ 815 w 1003"/>
                <a:gd name="T31" fmla="*/ 616 h 827"/>
                <a:gd name="T32" fmla="*/ 888 w 1003"/>
                <a:gd name="T33" fmla="*/ 547 h 827"/>
                <a:gd name="T34" fmla="*/ 976 w 1003"/>
                <a:gd name="T35" fmla="*/ 443 h 827"/>
                <a:gd name="T36" fmla="*/ 992 w 1003"/>
                <a:gd name="T37" fmla="*/ 420 h 827"/>
                <a:gd name="T38" fmla="*/ 1003 w 1003"/>
                <a:gd name="T39" fmla="*/ 380 h 827"/>
                <a:gd name="T40" fmla="*/ 996 w 1003"/>
                <a:gd name="T41" fmla="*/ 336 h 827"/>
                <a:gd name="T42" fmla="*/ 982 w 1003"/>
                <a:gd name="T43" fmla="*/ 290 h 827"/>
                <a:gd name="T44" fmla="*/ 958 w 1003"/>
                <a:gd name="T45" fmla="*/ 221 h 827"/>
                <a:gd name="T46" fmla="*/ 938 w 1003"/>
                <a:gd name="T47" fmla="*/ 197 h 827"/>
                <a:gd name="T48" fmla="*/ 912 w 1003"/>
                <a:gd name="T49" fmla="*/ 189 h 827"/>
                <a:gd name="T50" fmla="*/ 890 w 1003"/>
                <a:gd name="T51" fmla="*/ 193 h 827"/>
                <a:gd name="T52" fmla="*/ 862 w 1003"/>
                <a:gd name="T53" fmla="*/ 203 h 827"/>
                <a:gd name="T54" fmla="*/ 809 w 1003"/>
                <a:gd name="T55" fmla="*/ 221 h 827"/>
                <a:gd name="T56" fmla="*/ 797 w 1003"/>
                <a:gd name="T57" fmla="*/ 219 h 827"/>
                <a:gd name="T58" fmla="*/ 652 w 1003"/>
                <a:gd name="T59" fmla="*/ 149 h 827"/>
                <a:gd name="T60" fmla="*/ 610 w 1003"/>
                <a:gd name="T61" fmla="*/ 129 h 827"/>
                <a:gd name="T62" fmla="*/ 590 w 1003"/>
                <a:gd name="T63" fmla="*/ 127 h 827"/>
                <a:gd name="T64" fmla="*/ 560 w 1003"/>
                <a:gd name="T65" fmla="*/ 129 h 827"/>
                <a:gd name="T66" fmla="*/ 506 w 1003"/>
                <a:gd name="T67" fmla="*/ 119 h 827"/>
                <a:gd name="T68" fmla="*/ 437 w 1003"/>
                <a:gd name="T69" fmla="*/ 80 h 827"/>
                <a:gd name="T70" fmla="*/ 377 w 1003"/>
                <a:gd name="T71" fmla="*/ 22 h 827"/>
                <a:gd name="T72" fmla="*/ 351 w 1003"/>
                <a:gd name="T73" fmla="*/ 2 h 827"/>
                <a:gd name="T74" fmla="*/ 339 w 1003"/>
                <a:gd name="T75" fmla="*/ 0 h 827"/>
                <a:gd name="T76" fmla="*/ 322 w 1003"/>
                <a:gd name="T77" fmla="*/ 10 h 827"/>
                <a:gd name="T78" fmla="*/ 306 w 1003"/>
                <a:gd name="T79" fmla="*/ 30 h 827"/>
                <a:gd name="T80" fmla="*/ 262 w 1003"/>
                <a:gd name="T81" fmla="*/ 92 h 827"/>
                <a:gd name="T82" fmla="*/ 216 w 1003"/>
                <a:gd name="T83" fmla="*/ 119 h 827"/>
                <a:gd name="T84" fmla="*/ 182 w 1003"/>
                <a:gd name="T85" fmla="*/ 121 h 827"/>
                <a:gd name="T86" fmla="*/ 176 w 1003"/>
                <a:gd name="T87" fmla="*/ 119 h 827"/>
                <a:gd name="T88" fmla="*/ 153 w 1003"/>
                <a:gd name="T89" fmla="*/ 123 h 827"/>
                <a:gd name="T90" fmla="*/ 131 w 1003"/>
                <a:gd name="T91" fmla="*/ 135 h 827"/>
                <a:gd name="T92" fmla="*/ 139 w 1003"/>
                <a:gd name="T93" fmla="*/ 163 h 827"/>
                <a:gd name="T94" fmla="*/ 153 w 1003"/>
                <a:gd name="T95" fmla="*/ 209 h 827"/>
                <a:gd name="T96" fmla="*/ 69 w 1003"/>
                <a:gd name="T97" fmla="*/ 259 h 827"/>
                <a:gd name="T98" fmla="*/ 41 w 1003"/>
                <a:gd name="T99" fmla="*/ 324 h 827"/>
                <a:gd name="T100" fmla="*/ 11 w 1003"/>
                <a:gd name="T101" fmla="*/ 366 h 827"/>
                <a:gd name="T102" fmla="*/ 5 w 1003"/>
                <a:gd name="T103" fmla="*/ 416 h 827"/>
                <a:gd name="T104" fmla="*/ 11 w 1003"/>
                <a:gd name="T105" fmla="*/ 430 h 827"/>
                <a:gd name="T106" fmla="*/ 33 w 1003"/>
                <a:gd name="T107" fmla="*/ 467 h 827"/>
                <a:gd name="T108" fmla="*/ 57 w 1003"/>
                <a:gd name="T109" fmla="*/ 509 h 827"/>
                <a:gd name="T110" fmla="*/ 65 w 1003"/>
                <a:gd name="T111" fmla="*/ 523 h 827"/>
                <a:gd name="T112" fmla="*/ 73 w 1003"/>
                <a:gd name="T113" fmla="*/ 535 h 827"/>
                <a:gd name="T114" fmla="*/ 73 w 1003"/>
                <a:gd name="T115" fmla="*/ 557 h 827"/>
                <a:gd name="T116" fmla="*/ 63 w 1003"/>
                <a:gd name="T117" fmla="*/ 577 h 827"/>
                <a:gd name="T118" fmla="*/ 55 w 1003"/>
                <a:gd name="T119" fmla="*/ 583 h 827"/>
                <a:gd name="T120" fmla="*/ 45 w 1003"/>
                <a:gd name="T121" fmla="*/ 587 h 827"/>
                <a:gd name="T122" fmla="*/ 57 w 1003"/>
                <a:gd name="T123" fmla="*/ 599 h 827"/>
                <a:gd name="T124" fmla="*/ 99 w 1003"/>
                <a:gd name="T125" fmla="*/ 604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3" h="827">
                  <a:moveTo>
                    <a:pt x="99" y="604"/>
                  </a:moveTo>
                  <a:lnTo>
                    <a:pt x="99" y="604"/>
                  </a:lnTo>
                  <a:lnTo>
                    <a:pt x="111" y="604"/>
                  </a:lnTo>
                  <a:lnTo>
                    <a:pt x="111" y="604"/>
                  </a:lnTo>
                  <a:lnTo>
                    <a:pt x="194" y="603"/>
                  </a:lnTo>
                  <a:lnTo>
                    <a:pt x="194" y="603"/>
                  </a:lnTo>
                  <a:lnTo>
                    <a:pt x="200" y="603"/>
                  </a:lnTo>
                  <a:lnTo>
                    <a:pt x="200" y="603"/>
                  </a:lnTo>
                  <a:lnTo>
                    <a:pt x="222" y="603"/>
                  </a:lnTo>
                  <a:lnTo>
                    <a:pt x="240" y="604"/>
                  </a:lnTo>
                  <a:lnTo>
                    <a:pt x="252" y="608"/>
                  </a:lnTo>
                  <a:lnTo>
                    <a:pt x="262" y="616"/>
                  </a:lnTo>
                  <a:lnTo>
                    <a:pt x="270" y="626"/>
                  </a:lnTo>
                  <a:lnTo>
                    <a:pt x="276" y="640"/>
                  </a:lnTo>
                  <a:lnTo>
                    <a:pt x="278" y="658"/>
                  </a:lnTo>
                  <a:lnTo>
                    <a:pt x="282" y="680"/>
                  </a:lnTo>
                  <a:lnTo>
                    <a:pt x="282" y="680"/>
                  </a:lnTo>
                  <a:lnTo>
                    <a:pt x="284" y="706"/>
                  </a:lnTo>
                  <a:lnTo>
                    <a:pt x="288" y="730"/>
                  </a:lnTo>
                  <a:lnTo>
                    <a:pt x="294" y="754"/>
                  </a:lnTo>
                  <a:lnTo>
                    <a:pt x="302" y="777"/>
                  </a:lnTo>
                  <a:lnTo>
                    <a:pt x="302" y="777"/>
                  </a:lnTo>
                  <a:lnTo>
                    <a:pt x="308" y="789"/>
                  </a:lnTo>
                  <a:lnTo>
                    <a:pt x="314" y="799"/>
                  </a:lnTo>
                  <a:lnTo>
                    <a:pt x="322" y="809"/>
                  </a:lnTo>
                  <a:lnTo>
                    <a:pt x="330" y="815"/>
                  </a:lnTo>
                  <a:lnTo>
                    <a:pt x="337" y="821"/>
                  </a:lnTo>
                  <a:lnTo>
                    <a:pt x="345" y="825"/>
                  </a:lnTo>
                  <a:lnTo>
                    <a:pt x="355" y="827"/>
                  </a:lnTo>
                  <a:lnTo>
                    <a:pt x="367" y="827"/>
                  </a:lnTo>
                  <a:lnTo>
                    <a:pt x="367" y="827"/>
                  </a:lnTo>
                  <a:lnTo>
                    <a:pt x="383" y="825"/>
                  </a:lnTo>
                  <a:lnTo>
                    <a:pt x="403" y="821"/>
                  </a:lnTo>
                  <a:lnTo>
                    <a:pt x="403" y="821"/>
                  </a:lnTo>
                  <a:lnTo>
                    <a:pt x="532" y="781"/>
                  </a:lnTo>
                  <a:lnTo>
                    <a:pt x="660" y="742"/>
                  </a:lnTo>
                  <a:lnTo>
                    <a:pt x="660" y="742"/>
                  </a:lnTo>
                  <a:lnTo>
                    <a:pt x="671" y="738"/>
                  </a:lnTo>
                  <a:lnTo>
                    <a:pt x="681" y="734"/>
                  </a:lnTo>
                  <a:lnTo>
                    <a:pt x="699" y="720"/>
                  </a:lnTo>
                  <a:lnTo>
                    <a:pt x="699" y="720"/>
                  </a:lnTo>
                  <a:lnTo>
                    <a:pt x="719" y="698"/>
                  </a:lnTo>
                  <a:lnTo>
                    <a:pt x="741" y="674"/>
                  </a:lnTo>
                  <a:lnTo>
                    <a:pt x="761" y="652"/>
                  </a:lnTo>
                  <a:lnTo>
                    <a:pt x="773" y="644"/>
                  </a:lnTo>
                  <a:lnTo>
                    <a:pt x="785" y="636"/>
                  </a:lnTo>
                  <a:lnTo>
                    <a:pt x="785" y="636"/>
                  </a:lnTo>
                  <a:lnTo>
                    <a:pt x="815" y="616"/>
                  </a:lnTo>
                  <a:lnTo>
                    <a:pt x="840" y="597"/>
                  </a:lnTo>
                  <a:lnTo>
                    <a:pt x="864" y="573"/>
                  </a:lnTo>
                  <a:lnTo>
                    <a:pt x="888" y="547"/>
                  </a:lnTo>
                  <a:lnTo>
                    <a:pt x="932" y="495"/>
                  </a:lnTo>
                  <a:lnTo>
                    <a:pt x="954" y="469"/>
                  </a:lnTo>
                  <a:lnTo>
                    <a:pt x="976" y="443"/>
                  </a:lnTo>
                  <a:lnTo>
                    <a:pt x="976" y="443"/>
                  </a:lnTo>
                  <a:lnTo>
                    <a:pt x="986" y="432"/>
                  </a:lnTo>
                  <a:lnTo>
                    <a:pt x="992" y="420"/>
                  </a:lnTo>
                  <a:lnTo>
                    <a:pt x="998" y="408"/>
                  </a:lnTo>
                  <a:lnTo>
                    <a:pt x="1001" y="394"/>
                  </a:lnTo>
                  <a:lnTo>
                    <a:pt x="1003" y="380"/>
                  </a:lnTo>
                  <a:lnTo>
                    <a:pt x="1003" y="366"/>
                  </a:lnTo>
                  <a:lnTo>
                    <a:pt x="1000" y="352"/>
                  </a:lnTo>
                  <a:lnTo>
                    <a:pt x="996" y="336"/>
                  </a:lnTo>
                  <a:lnTo>
                    <a:pt x="996" y="336"/>
                  </a:lnTo>
                  <a:lnTo>
                    <a:pt x="988" y="314"/>
                  </a:lnTo>
                  <a:lnTo>
                    <a:pt x="982" y="290"/>
                  </a:lnTo>
                  <a:lnTo>
                    <a:pt x="968" y="245"/>
                  </a:lnTo>
                  <a:lnTo>
                    <a:pt x="968" y="245"/>
                  </a:lnTo>
                  <a:lnTo>
                    <a:pt x="958" y="221"/>
                  </a:lnTo>
                  <a:lnTo>
                    <a:pt x="952" y="211"/>
                  </a:lnTo>
                  <a:lnTo>
                    <a:pt x="946" y="203"/>
                  </a:lnTo>
                  <a:lnTo>
                    <a:pt x="938" y="197"/>
                  </a:lnTo>
                  <a:lnTo>
                    <a:pt x="930" y="191"/>
                  </a:lnTo>
                  <a:lnTo>
                    <a:pt x="922" y="189"/>
                  </a:lnTo>
                  <a:lnTo>
                    <a:pt x="912" y="189"/>
                  </a:lnTo>
                  <a:lnTo>
                    <a:pt x="912" y="189"/>
                  </a:lnTo>
                  <a:lnTo>
                    <a:pt x="902" y="189"/>
                  </a:lnTo>
                  <a:lnTo>
                    <a:pt x="890" y="193"/>
                  </a:lnTo>
                  <a:lnTo>
                    <a:pt x="876" y="197"/>
                  </a:lnTo>
                  <a:lnTo>
                    <a:pt x="862" y="203"/>
                  </a:lnTo>
                  <a:lnTo>
                    <a:pt x="862" y="203"/>
                  </a:lnTo>
                  <a:lnTo>
                    <a:pt x="836" y="215"/>
                  </a:lnTo>
                  <a:lnTo>
                    <a:pt x="821" y="219"/>
                  </a:lnTo>
                  <a:lnTo>
                    <a:pt x="809" y="221"/>
                  </a:lnTo>
                  <a:lnTo>
                    <a:pt x="809" y="221"/>
                  </a:lnTo>
                  <a:lnTo>
                    <a:pt x="797" y="219"/>
                  </a:lnTo>
                  <a:lnTo>
                    <a:pt x="797" y="219"/>
                  </a:lnTo>
                  <a:lnTo>
                    <a:pt x="759" y="205"/>
                  </a:lnTo>
                  <a:lnTo>
                    <a:pt x="723" y="187"/>
                  </a:lnTo>
                  <a:lnTo>
                    <a:pt x="652" y="149"/>
                  </a:lnTo>
                  <a:lnTo>
                    <a:pt x="652" y="149"/>
                  </a:lnTo>
                  <a:lnTo>
                    <a:pt x="624" y="135"/>
                  </a:lnTo>
                  <a:lnTo>
                    <a:pt x="610" y="129"/>
                  </a:lnTo>
                  <a:lnTo>
                    <a:pt x="596" y="127"/>
                  </a:lnTo>
                  <a:lnTo>
                    <a:pt x="596" y="127"/>
                  </a:lnTo>
                  <a:lnTo>
                    <a:pt x="590" y="127"/>
                  </a:lnTo>
                  <a:lnTo>
                    <a:pt x="590" y="127"/>
                  </a:lnTo>
                  <a:lnTo>
                    <a:pt x="560" y="129"/>
                  </a:lnTo>
                  <a:lnTo>
                    <a:pt x="560" y="129"/>
                  </a:lnTo>
                  <a:lnTo>
                    <a:pt x="546" y="129"/>
                  </a:lnTo>
                  <a:lnTo>
                    <a:pt x="532" y="127"/>
                  </a:lnTo>
                  <a:lnTo>
                    <a:pt x="506" y="119"/>
                  </a:lnTo>
                  <a:lnTo>
                    <a:pt x="483" y="109"/>
                  </a:lnTo>
                  <a:lnTo>
                    <a:pt x="459" y="96"/>
                  </a:lnTo>
                  <a:lnTo>
                    <a:pt x="437" y="80"/>
                  </a:lnTo>
                  <a:lnTo>
                    <a:pt x="417" y="62"/>
                  </a:lnTo>
                  <a:lnTo>
                    <a:pt x="377" y="22"/>
                  </a:lnTo>
                  <a:lnTo>
                    <a:pt x="377" y="22"/>
                  </a:lnTo>
                  <a:lnTo>
                    <a:pt x="369" y="14"/>
                  </a:lnTo>
                  <a:lnTo>
                    <a:pt x="361" y="8"/>
                  </a:lnTo>
                  <a:lnTo>
                    <a:pt x="351" y="2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30" y="4"/>
                  </a:lnTo>
                  <a:lnTo>
                    <a:pt x="322" y="10"/>
                  </a:lnTo>
                  <a:lnTo>
                    <a:pt x="314" y="20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286" y="62"/>
                  </a:lnTo>
                  <a:lnTo>
                    <a:pt x="274" y="78"/>
                  </a:lnTo>
                  <a:lnTo>
                    <a:pt x="262" y="92"/>
                  </a:lnTo>
                  <a:lnTo>
                    <a:pt x="250" y="104"/>
                  </a:lnTo>
                  <a:lnTo>
                    <a:pt x="234" y="113"/>
                  </a:lnTo>
                  <a:lnTo>
                    <a:pt x="216" y="119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82" y="121"/>
                  </a:lnTo>
                  <a:lnTo>
                    <a:pt x="182" y="121"/>
                  </a:lnTo>
                  <a:lnTo>
                    <a:pt x="176" y="119"/>
                  </a:lnTo>
                  <a:lnTo>
                    <a:pt x="176" y="119"/>
                  </a:lnTo>
                  <a:lnTo>
                    <a:pt x="165" y="121"/>
                  </a:lnTo>
                  <a:lnTo>
                    <a:pt x="153" y="123"/>
                  </a:lnTo>
                  <a:lnTo>
                    <a:pt x="153" y="123"/>
                  </a:lnTo>
                  <a:lnTo>
                    <a:pt x="139" y="129"/>
                  </a:lnTo>
                  <a:lnTo>
                    <a:pt x="135" y="131"/>
                  </a:lnTo>
                  <a:lnTo>
                    <a:pt x="131" y="135"/>
                  </a:lnTo>
                  <a:lnTo>
                    <a:pt x="131" y="141"/>
                  </a:lnTo>
                  <a:lnTo>
                    <a:pt x="131" y="147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47" y="185"/>
                  </a:lnTo>
                  <a:lnTo>
                    <a:pt x="153" y="209"/>
                  </a:lnTo>
                  <a:lnTo>
                    <a:pt x="163" y="259"/>
                  </a:lnTo>
                  <a:lnTo>
                    <a:pt x="163" y="259"/>
                  </a:lnTo>
                  <a:lnTo>
                    <a:pt x="69" y="259"/>
                  </a:lnTo>
                  <a:lnTo>
                    <a:pt x="69" y="259"/>
                  </a:lnTo>
                  <a:lnTo>
                    <a:pt x="49" y="304"/>
                  </a:lnTo>
                  <a:lnTo>
                    <a:pt x="41" y="324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11" y="366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5" y="416"/>
                  </a:lnTo>
                  <a:lnTo>
                    <a:pt x="5" y="416"/>
                  </a:lnTo>
                  <a:lnTo>
                    <a:pt x="7" y="424"/>
                  </a:lnTo>
                  <a:lnTo>
                    <a:pt x="11" y="430"/>
                  </a:lnTo>
                  <a:lnTo>
                    <a:pt x="21" y="447"/>
                  </a:lnTo>
                  <a:lnTo>
                    <a:pt x="21" y="447"/>
                  </a:lnTo>
                  <a:lnTo>
                    <a:pt x="33" y="467"/>
                  </a:lnTo>
                  <a:lnTo>
                    <a:pt x="33" y="467"/>
                  </a:lnTo>
                  <a:lnTo>
                    <a:pt x="57" y="509"/>
                  </a:lnTo>
                  <a:lnTo>
                    <a:pt x="57" y="509"/>
                  </a:lnTo>
                  <a:lnTo>
                    <a:pt x="61" y="517"/>
                  </a:lnTo>
                  <a:lnTo>
                    <a:pt x="61" y="517"/>
                  </a:lnTo>
                  <a:lnTo>
                    <a:pt x="65" y="523"/>
                  </a:lnTo>
                  <a:lnTo>
                    <a:pt x="65" y="523"/>
                  </a:lnTo>
                  <a:lnTo>
                    <a:pt x="69" y="529"/>
                  </a:lnTo>
                  <a:lnTo>
                    <a:pt x="73" y="535"/>
                  </a:lnTo>
                  <a:lnTo>
                    <a:pt x="73" y="543"/>
                  </a:lnTo>
                  <a:lnTo>
                    <a:pt x="73" y="551"/>
                  </a:lnTo>
                  <a:lnTo>
                    <a:pt x="73" y="557"/>
                  </a:lnTo>
                  <a:lnTo>
                    <a:pt x="71" y="565"/>
                  </a:lnTo>
                  <a:lnTo>
                    <a:pt x="67" y="571"/>
                  </a:lnTo>
                  <a:lnTo>
                    <a:pt x="63" y="577"/>
                  </a:lnTo>
                  <a:lnTo>
                    <a:pt x="61" y="577"/>
                  </a:lnTo>
                  <a:lnTo>
                    <a:pt x="61" y="577"/>
                  </a:lnTo>
                  <a:lnTo>
                    <a:pt x="55" y="583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57" y="599"/>
                  </a:lnTo>
                  <a:lnTo>
                    <a:pt x="57" y="599"/>
                  </a:lnTo>
                  <a:lnTo>
                    <a:pt x="77" y="603"/>
                  </a:lnTo>
                  <a:lnTo>
                    <a:pt x="99" y="604"/>
                  </a:lnTo>
                  <a:lnTo>
                    <a:pt x="99" y="6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6" name="Freeform 19"/>
            <p:cNvSpPr>
              <a:spLocks/>
            </p:cNvSpPr>
            <p:nvPr/>
          </p:nvSpPr>
          <p:spPr bwMode="auto">
            <a:xfrm>
              <a:off x="2814638" y="4478338"/>
              <a:ext cx="1319213" cy="1997075"/>
            </a:xfrm>
            <a:custGeom>
              <a:avLst/>
              <a:gdLst>
                <a:gd name="T0" fmla="*/ 211 w 831"/>
                <a:gd name="T1" fmla="*/ 288 h 1258"/>
                <a:gd name="T2" fmla="*/ 243 w 831"/>
                <a:gd name="T3" fmla="*/ 336 h 1258"/>
                <a:gd name="T4" fmla="*/ 263 w 831"/>
                <a:gd name="T5" fmla="*/ 368 h 1258"/>
                <a:gd name="T6" fmla="*/ 265 w 831"/>
                <a:gd name="T7" fmla="*/ 386 h 1258"/>
                <a:gd name="T8" fmla="*/ 255 w 831"/>
                <a:gd name="T9" fmla="*/ 406 h 1258"/>
                <a:gd name="T10" fmla="*/ 193 w 831"/>
                <a:gd name="T11" fmla="*/ 461 h 1258"/>
                <a:gd name="T12" fmla="*/ 177 w 831"/>
                <a:gd name="T13" fmla="*/ 555 h 1258"/>
                <a:gd name="T14" fmla="*/ 179 w 831"/>
                <a:gd name="T15" fmla="*/ 626 h 1258"/>
                <a:gd name="T16" fmla="*/ 149 w 831"/>
                <a:gd name="T17" fmla="*/ 670 h 1258"/>
                <a:gd name="T18" fmla="*/ 52 w 831"/>
                <a:gd name="T19" fmla="*/ 706 h 1258"/>
                <a:gd name="T20" fmla="*/ 2 w 831"/>
                <a:gd name="T21" fmla="*/ 722 h 1258"/>
                <a:gd name="T22" fmla="*/ 18 w 831"/>
                <a:gd name="T23" fmla="*/ 765 h 1258"/>
                <a:gd name="T24" fmla="*/ 98 w 831"/>
                <a:gd name="T25" fmla="*/ 831 h 1258"/>
                <a:gd name="T26" fmla="*/ 193 w 831"/>
                <a:gd name="T27" fmla="*/ 861 h 1258"/>
                <a:gd name="T28" fmla="*/ 243 w 831"/>
                <a:gd name="T29" fmla="*/ 893 h 1258"/>
                <a:gd name="T30" fmla="*/ 245 w 831"/>
                <a:gd name="T31" fmla="*/ 946 h 1258"/>
                <a:gd name="T32" fmla="*/ 279 w 831"/>
                <a:gd name="T33" fmla="*/ 1012 h 1258"/>
                <a:gd name="T34" fmla="*/ 338 w 831"/>
                <a:gd name="T35" fmla="*/ 1046 h 1258"/>
                <a:gd name="T36" fmla="*/ 354 w 831"/>
                <a:gd name="T37" fmla="*/ 1084 h 1258"/>
                <a:gd name="T38" fmla="*/ 402 w 831"/>
                <a:gd name="T39" fmla="*/ 1183 h 1258"/>
                <a:gd name="T40" fmla="*/ 473 w 831"/>
                <a:gd name="T41" fmla="*/ 1252 h 1258"/>
                <a:gd name="T42" fmla="*/ 511 w 831"/>
                <a:gd name="T43" fmla="*/ 1252 h 1258"/>
                <a:gd name="T44" fmla="*/ 575 w 831"/>
                <a:gd name="T45" fmla="*/ 1185 h 1258"/>
                <a:gd name="T46" fmla="*/ 648 w 831"/>
                <a:gd name="T47" fmla="*/ 1117 h 1258"/>
                <a:gd name="T48" fmla="*/ 648 w 831"/>
                <a:gd name="T49" fmla="*/ 1068 h 1258"/>
                <a:gd name="T50" fmla="*/ 583 w 831"/>
                <a:gd name="T51" fmla="*/ 1000 h 1258"/>
                <a:gd name="T52" fmla="*/ 543 w 831"/>
                <a:gd name="T53" fmla="*/ 962 h 1258"/>
                <a:gd name="T54" fmla="*/ 535 w 831"/>
                <a:gd name="T55" fmla="*/ 905 h 1258"/>
                <a:gd name="T56" fmla="*/ 495 w 831"/>
                <a:gd name="T57" fmla="*/ 851 h 1258"/>
                <a:gd name="T58" fmla="*/ 475 w 831"/>
                <a:gd name="T59" fmla="*/ 819 h 1258"/>
                <a:gd name="T60" fmla="*/ 487 w 831"/>
                <a:gd name="T61" fmla="*/ 785 h 1258"/>
                <a:gd name="T62" fmla="*/ 583 w 831"/>
                <a:gd name="T63" fmla="*/ 678 h 1258"/>
                <a:gd name="T64" fmla="*/ 607 w 831"/>
                <a:gd name="T65" fmla="*/ 626 h 1258"/>
                <a:gd name="T66" fmla="*/ 611 w 831"/>
                <a:gd name="T67" fmla="*/ 573 h 1258"/>
                <a:gd name="T68" fmla="*/ 644 w 831"/>
                <a:gd name="T69" fmla="*/ 519 h 1258"/>
                <a:gd name="T70" fmla="*/ 700 w 831"/>
                <a:gd name="T71" fmla="*/ 489 h 1258"/>
                <a:gd name="T72" fmla="*/ 730 w 831"/>
                <a:gd name="T73" fmla="*/ 487 h 1258"/>
                <a:gd name="T74" fmla="*/ 790 w 831"/>
                <a:gd name="T75" fmla="*/ 481 h 1258"/>
                <a:gd name="T76" fmla="*/ 831 w 831"/>
                <a:gd name="T77" fmla="*/ 447 h 1258"/>
                <a:gd name="T78" fmla="*/ 798 w 831"/>
                <a:gd name="T79" fmla="*/ 390 h 1258"/>
                <a:gd name="T80" fmla="*/ 796 w 831"/>
                <a:gd name="T81" fmla="*/ 302 h 1258"/>
                <a:gd name="T82" fmla="*/ 764 w 831"/>
                <a:gd name="T83" fmla="*/ 237 h 1258"/>
                <a:gd name="T84" fmla="*/ 730 w 831"/>
                <a:gd name="T85" fmla="*/ 163 h 1258"/>
                <a:gd name="T86" fmla="*/ 670 w 831"/>
                <a:gd name="T87" fmla="*/ 139 h 1258"/>
                <a:gd name="T88" fmla="*/ 642 w 831"/>
                <a:gd name="T89" fmla="*/ 109 h 1258"/>
                <a:gd name="T90" fmla="*/ 595 w 831"/>
                <a:gd name="T91" fmla="*/ 60 h 1258"/>
                <a:gd name="T92" fmla="*/ 517 w 831"/>
                <a:gd name="T93" fmla="*/ 50 h 1258"/>
                <a:gd name="T94" fmla="*/ 422 w 831"/>
                <a:gd name="T95" fmla="*/ 16 h 1258"/>
                <a:gd name="T96" fmla="*/ 360 w 831"/>
                <a:gd name="T97" fmla="*/ 0 h 1258"/>
                <a:gd name="T98" fmla="*/ 304 w 831"/>
                <a:gd name="T99" fmla="*/ 10 h 1258"/>
                <a:gd name="T100" fmla="*/ 289 w 831"/>
                <a:gd name="T101" fmla="*/ 10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1" h="1258">
                  <a:moveTo>
                    <a:pt x="275" y="143"/>
                  </a:moveTo>
                  <a:lnTo>
                    <a:pt x="275" y="143"/>
                  </a:lnTo>
                  <a:lnTo>
                    <a:pt x="257" y="179"/>
                  </a:lnTo>
                  <a:lnTo>
                    <a:pt x="241" y="215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9" y="318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57" y="354"/>
                  </a:lnTo>
                  <a:lnTo>
                    <a:pt x="257" y="354"/>
                  </a:lnTo>
                  <a:lnTo>
                    <a:pt x="261" y="360"/>
                  </a:lnTo>
                  <a:lnTo>
                    <a:pt x="263" y="368"/>
                  </a:lnTo>
                  <a:lnTo>
                    <a:pt x="265" y="376"/>
                  </a:lnTo>
                  <a:lnTo>
                    <a:pt x="265" y="384"/>
                  </a:lnTo>
                  <a:lnTo>
                    <a:pt x="265" y="384"/>
                  </a:lnTo>
                  <a:lnTo>
                    <a:pt x="265" y="386"/>
                  </a:lnTo>
                  <a:lnTo>
                    <a:pt x="265" y="386"/>
                  </a:lnTo>
                  <a:lnTo>
                    <a:pt x="269" y="394"/>
                  </a:lnTo>
                  <a:lnTo>
                    <a:pt x="269" y="394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5" y="406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25" y="429"/>
                  </a:lnTo>
                  <a:lnTo>
                    <a:pt x="207" y="445"/>
                  </a:lnTo>
                  <a:lnTo>
                    <a:pt x="193" y="461"/>
                  </a:lnTo>
                  <a:lnTo>
                    <a:pt x="183" y="479"/>
                  </a:lnTo>
                  <a:lnTo>
                    <a:pt x="175" y="497"/>
                  </a:lnTo>
                  <a:lnTo>
                    <a:pt x="173" y="515"/>
                  </a:lnTo>
                  <a:lnTo>
                    <a:pt x="173" y="535"/>
                  </a:lnTo>
                  <a:lnTo>
                    <a:pt x="177" y="555"/>
                  </a:lnTo>
                  <a:lnTo>
                    <a:pt x="177" y="555"/>
                  </a:lnTo>
                  <a:lnTo>
                    <a:pt x="181" y="588"/>
                  </a:lnTo>
                  <a:lnTo>
                    <a:pt x="181" y="602"/>
                  </a:lnTo>
                  <a:lnTo>
                    <a:pt x="181" y="616"/>
                  </a:lnTo>
                  <a:lnTo>
                    <a:pt x="179" y="626"/>
                  </a:lnTo>
                  <a:lnTo>
                    <a:pt x="175" y="638"/>
                  </a:lnTo>
                  <a:lnTo>
                    <a:pt x="171" y="648"/>
                  </a:lnTo>
                  <a:lnTo>
                    <a:pt x="165" y="656"/>
                  </a:lnTo>
                  <a:lnTo>
                    <a:pt x="157" y="664"/>
                  </a:lnTo>
                  <a:lnTo>
                    <a:pt x="149" y="670"/>
                  </a:lnTo>
                  <a:lnTo>
                    <a:pt x="130" y="682"/>
                  </a:lnTo>
                  <a:lnTo>
                    <a:pt x="108" y="692"/>
                  </a:lnTo>
                  <a:lnTo>
                    <a:pt x="80" y="698"/>
                  </a:lnTo>
                  <a:lnTo>
                    <a:pt x="80" y="698"/>
                  </a:lnTo>
                  <a:lnTo>
                    <a:pt x="52" y="706"/>
                  </a:lnTo>
                  <a:lnTo>
                    <a:pt x="52" y="706"/>
                  </a:lnTo>
                  <a:lnTo>
                    <a:pt x="20" y="714"/>
                  </a:lnTo>
                  <a:lnTo>
                    <a:pt x="20" y="714"/>
                  </a:lnTo>
                  <a:lnTo>
                    <a:pt x="10" y="718"/>
                  </a:lnTo>
                  <a:lnTo>
                    <a:pt x="2" y="722"/>
                  </a:lnTo>
                  <a:lnTo>
                    <a:pt x="0" y="728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8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34" y="787"/>
                  </a:lnTo>
                  <a:lnTo>
                    <a:pt x="54" y="803"/>
                  </a:lnTo>
                  <a:lnTo>
                    <a:pt x="74" y="819"/>
                  </a:lnTo>
                  <a:lnTo>
                    <a:pt x="98" y="831"/>
                  </a:lnTo>
                  <a:lnTo>
                    <a:pt x="120" y="841"/>
                  </a:lnTo>
                  <a:lnTo>
                    <a:pt x="143" y="849"/>
                  </a:lnTo>
                  <a:lnTo>
                    <a:pt x="169" y="857"/>
                  </a:lnTo>
                  <a:lnTo>
                    <a:pt x="193" y="861"/>
                  </a:lnTo>
                  <a:lnTo>
                    <a:pt x="193" y="861"/>
                  </a:lnTo>
                  <a:lnTo>
                    <a:pt x="209" y="865"/>
                  </a:lnTo>
                  <a:lnTo>
                    <a:pt x="221" y="871"/>
                  </a:lnTo>
                  <a:lnTo>
                    <a:pt x="231" y="877"/>
                  </a:lnTo>
                  <a:lnTo>
                    <a:pt x="239" y="883"/>
                  </a:lnTo>
                  <a:lnTo>
                    <a:pt x="243" y="893"/>
                  </a:lnTo>
                  <a:lnTo>
                    <a:pt x="247" y="903"/>
                  </a:lnTo>
                  <a:lnTo>
                    <a:pt x="247" y="915"/>
                  </a:lnTo>
                  <a:lnTo>
                    <a:pt x="247" y="928"/>
                  </a:lnTo>
                  <a:lnTo>
                    <a:pt x="247" y="928"/>
                  </a:lnTo>
                  <a:lnTo>
                    <a:pt x="245" y="946"/>
                  </a:lnTo>
                  <a:lnTo>
                    <a:pt x="247" y="964"/>
                  </a:lnTo>
                  <a:lnTo>
                    <a:pt x="251" y="978"/>
                  </a:lnTo>
                  <a:lnTo>
                    <a:pt x="257" y="990"/>
                  </a:lnTo>
                  <a:lnTo>
                    <a:pt x="267" y="1002"/>
                  </a:lnTo>
                  <a:lnTo>
                    <a:pt x="279" y="1012"/>
                  </a:lnTo>
                  <a:lnTo>
                    <a:pt x="293" y="1020"/>
                  </a:lnTo>
                  <a:lnTo>
                    <a:pt x="310" y="1028"/>
                  </a:lnTo>
                  <a:lnTo>
                    <a:pt x="310" y="1028"/>
                  </a:lnTo>
                  <a:lnTo>
                    <a:pt x="324" y="1036"/>
                  </a:lnTo>
                  <a:lnTo>
                    <a:pt x="338" y="1046"/>
                  </a:lnTo>
                  <a:lnTo>
                    <a:pt x="350" y="1058"/>
                  </a:lnTo>
                  <a:lnTo>
                    <a:pt x="352" y="1064"/>
                  </a:lnTo>
                  <a:lnTo>
                    <a:pt x="354" y="1070"/>
                  </a:lnTo>
                  <a:lnTo>
                    <a:pt x="354" y="1070"/>
                  </a:lnTo>
                  <a:lnTo>
                    <a:pt x="354" y="1084"/>
                  </a:lnTo>
                  <a:lnTo>
                    <a:pt x="356" y="1097"/>
                  </a:lnTo>
                  <a:lnTo>
                    <a:pt x="364" y="1121"/>
                  </a:lnTo>
                  <a:lnTo>
                    <a:pt x="374" y="1143"/>
                  </a:lnTo>
                  <a:lnTo>
                    <a:pt x="388" y="1165"/>
                  </a:lnTo>
                  <a:lnTo>
                    <a:pt x="402" y="1183"/>
                  </a:lnTo>
                  <a:lnTo>
                    <a:pt x="420" y="1203"/>
                  </a:lnTo>
                  <a:lnTo>
                    <a:pt x="454" y="1237"/>
                  </a:lnTo>
                  <a:lnTo>
                    <a:pt x="454" y="1237"/>
                  </a:lnTo>
                  <a:lnTo>
                    <a:pt x="464" y="1247"/>
                  </a:lnTo>
                  <a:lnTo>
                    <a:pt x="473" y="1252"/>
                  </a:lnTo>
                  <a:lnTo>
                    <a:pt x="483" y="1256"/>
                  </a:lnTo>
                  <a:lnTo>
                    <a:pt x="491" y="1258"/>
                  </a:lnTo>
                  <a:lnTo>
                    <a:pt x="491" y="1258"/>
                  </a:lnTo>
                  <a:lnTo>
                    <a:pt x="501" y="1256"/>
                  </a:lnTo>
                  <a:lnTo>
                    <a:pt x="511" y="1252"/>
                  </a:lnTo>
                  <a:lnTo>
                    <a:pt x="521" y="1243"/>
                  </a:lnTo>
                  <a:lnTo>
                    <a:pt x="531" y="1233"/>
                  </a:lnTo>
                  <a:lnTo>
                    <a:pt x="531" y="1233"/>
                  </a:lnTo>
                  <a:lnTo>
                    <a:pt x="553" y="1209"/>
                  </a:lnTo>
                  <a:lnTo>
                    <a:pt x="575" y="1185"/>
                  </a:lnTo>
                  <a:lnTo>
                    <a:pt x="597" y="1163"/>
                  </a:lnTo>
                  <a:lnTo>
                    <a:pt x="623" y="1143"/>
                  </a:lnTo>
                  <a:lnTo>
                    <a:pt x="623" y="1143"/>
                  </a:lnTo>
                  <a:lnTo>
                    <a:pt x="640" y="1127"/>
                  </a:lnTo>
                  <a:lnTo>
                    <a:pt x="648" y="1117"/>
                  </a:lnTo>
                  <a:lnTo>
                    <a:pt x="652" y="1109"/>
                  </a:lnTo>
                  <a:lnTo>
                    <a:pt x="656" y="1099"/>
                  </a:lnTo>
                  <a:lnTo>
                    <a:pt x="656" y="1089"/>
                  </a:lnTo>
                  <a:lnTo>
                    <a:pt x="654" y="1080"/>
                  </a:lnTo>
                  <a:lnTo>
                    <a:pt x="648" y="1068"/>
                  </a:lnTo>
                  <a:lnTo>
                    <a:pt x="648" y="1068"/>
                  </a:lnTo>
                  <a:lnTo>
                    <a:pt x="635" y="1048"/>
                  </a:lnTo>
                  <a:lnTo>
                    <a:pt x="619" y="1030"/>
                  </a:lnTo>
                  <a:lnTo>
                    <a:pt x="601" y="1012"/>
                  </a:lnTo>
                  <a:lnTo>
                    <a:pt x="583" y="1000"/>
                  </a:lnTo>
                  <a:lnTo>
                    <a:pt x="583" y="1000"/>
                  </a:lnTo>
                  <a:lnTo>
                    <a:pt x="565" y="988"/>
                  </a:lnTo>
                  <a:lnTo>
                    <a:pt x="553" y="976"/>
                  </a:lnTo>
                  <a:lnTo>
                    <a:pt x="547" y="970"/>
                  </a:lnTo>
                  <a:lnTo>
                    <a:pt x="543" y="962"/>
                  </a:lnTo>
                  <a:lnTo>
                    <a:pt x="541" y="952"/>
                  </a:lnTo>
                  <a:lnTo>
                    <a:pt x="539" y="942"/>
                  </a:lnTo>
                  <a:lnTo>
                    <a:pt x="539" y="942"/>
                  </a:lnTo>
                  <a:lnTo>
                    <a:pt x="537" y="917"/>
                  </a:lnTo>
                  <a:lnTo>
                    <a:pt x="535" y="905"/>
                  </a:lnTo>
                  <a:lnTo>
                    <a:pt x="529" y="893"/>
                  </a:lnTo>
                  <a:lnTo>
                    <a:pt x="525" y="881"/>
                  </a:lnTo>
                  <a:lnTo>
                    <a:pt x="517" y="871"/>
                  </a:lnTo>
                  <a:lnTo>
                    <a:pt x="507" y="861"/>
                  </a:lnTo>
                  <a:lnTo>
                    <a:pt x="495" y="851"/>
                  </a:lnTo>
                  <a:lnTo>
                    <a:pt x="495" y="851"/>
                  </a:lnTo>
                  <a:lnTo>
                    <a:pt x="487" y="845"/>
                  </a:lnTo>
                  <a:lnTo>
                    <a:pt x="481" y="837"/>
                  </a:lnTo>
                  <a:lnTo>
                    <a:pt x="477" y="829"/>
                  </a:lnTo>
                  <a:lnTo>
                    <a:pt x="475" y="819"/>
                  </a:lnTo>
                  <a:lnTo>
                    <a:pt x="475" y="811"/>
                  </a:lnTo>
                  <a:lnTo>
                    <a:pt x="477" y="801"/>
                  </a:lnTo>
                  <a:lnTo>
                    <a:pt x="481" y="793"/>
                  </a:lnTo>
                  <a:lnTo>
                    <a:pt x="487" y="785"/>
                  </a:lnTo>
                  <a:lnTo>
                    <a:pt x="487" y="785"/>
                  </a:lnTo>
                  <a:lnTo>
                    <a:pt x="511" y="757"/>
                  </a:lnTo>
                  <a:lnTo>
                    <a:pt x="535" y="732"/>
                  </a:lnTo>
                  <a:lnTo>
                    <a:pt x="559" y="704"/>
                  </a:lnTo>
                  <a:lnTo>
                    <a:pt x="583" y="678"/>
                  </a:lnTo>
                  <a:lnTo>
                    <a:pt x="583" y="678"/>
                  </a:lnTo>
                  <a:lnTo>
                    <a:pt x="591" y="666"/>
                  </a:lnTo>
                  <a:lnTo>
                    <a:pt x="599" y="652"/>
                  </a:lnTo>
                  <a:lnTo>
                    <a:pt x="605" y="640"/>
                  </a:lnTo>
                  <a:lnTo>
                    <a:pt x="607" y="634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12"/>
                  </a:lnTo>
                  <a:lnTo>
                    <a:pt x="607" y="598"/>
                  </a:lnTo>
                  <a:lnTo>
                    <a:pt x="609" y="586"/>
                  </a:lnTo>
                  <a:lnTo>
                    <a:pt x="611" y="573"/>
                  </a:lnTo>
                  <a:lnTo>
                    <a:pt x="615" y="561"/>
                  </a:lnTo>
                  <a:lnTo>
                    <a:pt x="621" y="549"/>
                  </a:lnTo>
                  <a:lnTo>
                    <a:pt x="629" y="539"/>
                  </a:lnTo>
                  <a:lnTo>
                    <a:pt x="635" y="529"/>
                  </a:lnTo>
                  <a:lnTo>
                    <a:pt x="644" y="519"/>
                  </a:lnTo>
                  <a:lnTo>
                    <a:pt x="654" y="511"/>
                  </a:lnTo>
                  <a:lnTo>
                    <a:pt x="664" y="505"/>
                  </a:lnTo>
                  <a:lnTo>
                    <a:pt x="676" y="499"/>
                  </a:lnTo>
                  <a:lnTo>
                    <a:pt x="688" y="493"/>
                  </a:lnTo>
                  <a:lnTo>
                    <a:pt x="700" y="489"/>
                  </a:lnTo>
                  <a:lnTo>
                    <a:pt x="714" y="487"/>
                  </a:lnTo>
                  <a:lnTo>
                    <a:pt x="728" y="487"/>
                  </a:lnTo>
                  <a:lnTo>
                    <a:pt x="728" y="487"/>
                  </a:lnTo>
                  <a:lnTo>
                    <a:pt x="730" y="487"/>
                  </a:lnTo>
                  <a:lnTo>
                    <a:pt x="730" y="487"/>
                  </a:lnTo>
                  <a:lnTo>
                    <a:pt x="740" y="487"/>
                  </a:lnTo>
                  <a:lnTo>
                    <a:pt x="740" y="487"/>
                  </a:lnTo>
                  <a:lnTo>
                    <a:pt x="766" y="485"/>
                  </a:lnTo>
                  <a:lnTo>
                    <a:pt x="778" y="483"/>
                  </a:lnTo>
                  <a:lnTo>
                    <a:pt x="790" y="481"/>
                  </a:lnTo>
                  <a:lnTo>
                    <a:pt x="801" y="475"/>
                  </a:lnTo>
                  <a:lnTo>
                    <a:pt x="811" y="469"/>
                  </a:lnTo>
                  <a:lnTo>
                    <a:pt x="821" y="459"/>
                  </a:lnTo>
                  <a:lnTo>
                    <a:pt x="831" y="447"/>
                  </a:lnTo>
                  <a:lnTo>
                    <a:pt x="831" y="447"/>
                  </a:lnTo>
                  <a:lnTo>
                    <a:pt x="815" y="431"/>
                  </a:lnTo>
                  <a:lnTo>
                    <a:pt x="805" y="419"/>
                  </a:lnTo>
                  <a:lnTo>
                    <a:pt x="798" y="408"/>
                  </a:lnTo>
                  <a:lnTo>
                    <a:pt x="796" y="398"/>
                  </a:lnTo>
                  <a:lnTo>
                    <a:pt x="798" y="390"/>
                  </a:lnTo>
                  <a:lnTo>
                    <a:pt x="803" y="380"/>
                  </a:lnTo>
                  <a:lnTo>
                    <a:pt x="815" y="372"/>
                  </a:lnTo>
                  <a:lnTo>
                    <a:pt x="829" y="364"/>
                  </a:lnTo>
                  <a:lnTo>
                    <a:pt x="829" y="364"/>
                  </a:lnTo>
                  <a:lnTo>
                    <a:pt x="796" y="302"/>
                  </a:lnTo>
                  <a:lnTo>
                    <a:pt x="796" y="302"/>
                  </a:lnTo>
                  <a:lnTo>
                    <a:pt x="776" y="268"/>
                  </a:lnTo>
                  <a:lnTo>
                    <a:pt x="768" y="253"/>
                  </a:lnTo>
                  <a:lnTo>
                    <a:pt x="764" y="237"/>
                  </a:lnTo>
                  <a:lnTo>
                    <a:pt x="764" y="237"/>
                  </a:lnTo>
                  <a:lnTo>
                    <a:pt x="760" y="217"/>
                  </a:lnTo>
                  <a:lnTo>
                    <a:pt x="756" y="201"/>
                  </a:lnTo>
                  <a:lnTo>
                    <a:pt x="750" y="187"/>
                  </a:lnTo>
                  <a:lnTo>
                    <a:pt x="742" y="173"/>
                  </a:lnTo>
                  <a:lnTo>
                    <a:pt x="730" y="163"/>
                  </a:lnTo>
                  <a:lnTo>
                    <a:pt x="716" y="155"/>
                  </a:lnTo>
                  <a:lnTo>
                    <a:pt x="700" y="147"/>
                  </a:lnTo>
                  <a:lnTo>
                    <a:pt x="680" y="143"/>
                  </a:lnTo>
                  <a:lnTo>
                    <a:pt x="680" y="143"/>
                  </a:lnTo>
                  <a:lnTo>
                    <a:pt x="670" y="139"/>
                  </a:lnTo>
                  <a:lnTo>
                    <a:pt x="660" y="135"/>
                  </a:lnTo>
                  <a:lnTo>
                    <a:pt x="652" y="12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2" y="109"/>
                  </a:lnTo>
                  <a:lnTo>
                    <a:pt x="638" y="99"/>
                  </a:lnTo>
                  <a:lnTo>
                    <a:pt x="633" y="89"/>
                  </a:lnTo>
                  <a:lnTo>
                    <a:pt x="627" y="82"/>
                  </a:lnTo>
                  <a:lnTo>
                    <a:pt x="611" y="70"/>
                  </a:lnTo>
                  <a:lnTo>
                    <a:pt x="595" y="60"/>
                  </a:lnTo>
                  <a:lnTo>
                    <a:pt x="577" y="54"/>
                  </a:lnTo>
                  <a:lnTo>
                    <a:pt x="557" y="52"/>
                  </a:lnTo>
                  <a:lnTo>
                    <a:pt x="537" y="50"/>
                  </a:lnTo>
                  <a:lnTo>
                    <a:pt x="517" y="50"/>
                  </a:lnTo>
                  <a:lnTo>
                    <a:pt x="517" y="50"/>
                  </a:lnTo>
                  <a:lnTo>
                    <a:pt x="491" y="48"/>
                  </a:lnTo>
                  <a:lnTo>
                    <a:pt x="468" y="42"/>
                  </a:lnTo>
                  <a:lnTo>
                    <a:pt x="446" y="30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10" y="8"/>
                  </a:lnTo>
                  <a:lnTo>
                    <a:pt x="394" y="4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60" y="0"/>
                  </a:lnTo>
                  <a:lnTo>
                    <a:pt x="334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6" y="6"/>
                  </a:lnTo>
                  <a:lnTo>
                    <a:pt x="304" y="10"/>
                  </a:lnTo>
                  <a:lnTo>
                    <a:pt x="301" y="20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1" y="78"/>
                  </a:lnTo>
                  <a:lnTo>
                    <a:pt x="289" y="101"/>
                  </a:lnTo>
                  <a:lnTo>
                    <a:pt x="283" y="125"/>
                  </a:lnTo>
                  <a:lnTo>
                    <a:pt x="275" y="143"/>
                  </a:lnTo>
                  <a:lnTo>
                    <a:pt x="275" y="143"/>
                  </a:lnTo>
                  <a:close/>
                </a:path>
              </a:pathLst>
            </a:custGeom>
            <a:solidFill>
              <a:srgbClr val="9DA6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67" name="Freeform 20"/>
            <p:cNvSpPr>
              <a:spLocks/>
            </p:cNvSpPr>
            <p:nvPr/>
          </p:nvSpPr>
          <p:spPr bwMode="auto">
            <a:xfrm>
              <a:off x="1954213" y="4354513"/>
              <a:ext cx="1258888" cy="1411288"/>
            </a:xfrm>
            <a:custGeom>
              <a:avLst/>
              <a:gdLst>
                <a:gd name="T0" fmla="*/ 501 w 793"/>
                <a:gd name="T1" fmla="*/ 810 h 889"/>
                <a:gd name="T2" fmla="*/ 511 w 793"/>
                <a:gd name="T3" fmla="*/ 776 h 889"/>
                <a:gd name="T4" fmla="*/ 538 w 793"/>
                <a:gd name="T5" fmla="*/ 756 h 889"/>
                <a:gd name="T6" fmla="*/ 612 w 793"/>
                <a:gd name="T7" fmla="*/ 736 h 889"/>
                <a:gd name="T8" fmla="*/ 652 w 793"/>
                <a:gd name="T9" fmla="*/ 724 h 889"/>
                <a:gd name="T10" fmla="*/ 681 w 793"/>
                <a:gd name="T11" fmla="*/ 696 h 889"/>
                <a:gd name="T12" fmla="*/ 679 w 793"/>
                <a:gd name="T13" fmla="*/ 643 h 889"/>
                <a:gd name="T14" fmla="*/ 674 w 793"/>
                <a:gd name="T15" fmla="*/ 599 h 889"/>
                <a:gd name="T16" fmla="*/ 679 w 793"/>
                <a:gd name="T17" fmla="*/ 559 h 889"/>
                <a:gd name="T18" fmla="*/ 719 w 793"/>
                <a:gd name="T19" fmla="*/ 496 h 889"/>
                <a:gd name="T20" fmla="*/ 765 w 793"/>
                <a:gd name="T21" fmla="*/ 456 h 889"/>
                <a:gd name="T22" fmla="*/ 725 w 793"/>
                <a:gd name="T23" fmla="*/ 400 h 889"/>
                <a:gd name="T24" fmla="*/ 711 w 793"/>
                <a:gd name="T25" fmla="*/ 368 h 889"/>
                <a:gd name="T26" fmla="*/ 713 w 793"/>
                <a:gd name="T27" fmla="*/ 360 h 889"/>
                <a:gd name="T28" fmla="*/ 781 w 793"/>
                <a:gd name="T29" fmla="*/ 203 h 889"/>
                <a:gd name="T30" fmla="*/ 791 w 793"/>
                <a:gd name="T31" fmla="*/ 164 h 889"/>
                <a:gd name="T32" fmla="*/ 785 w 793"/>
                <a:gd name="T33" fmla="*/ 94 h 889"/>
                <a:gd name="T34" fmla="*/ 765 w 793"/>
                <a:gd name="T35" fmla="*/ 60 h 889"/>
                <a:gd name="T36" fmla="*/ 749 w 793"/>
                <a:gd name="T37" fmla="*/ 52 h 889"/>
                <a:gd name="T38" fmla="*/ 664 w 793"/>
                <a:gd name="T39" fmla="*/ 22 h 889"/>
                <a:gd name="T40" fmla="*/ 608 w 793"/>
                <a:gd name="T41" fmla="*/ 14 h 889"/>
                <a:gd name="T42" fmla="*/ 572 w 793"/>
                <a:gd name="T43" fmla="*/ 18 h 889"/>
                <a:gd name="T44" fmla="*/ 536 w 793"/>
                <a:gd name="T45" fmla="*/ 34 h 889"/>
                <a:gd name="T46" fmla="*/ 491 w 793"/>
                <a:gd name="T47" fmla="*/ 46 h 889"/>
                <a:gd name="T48" fmla="*/ 455 w 793"/>
                <a:gd name="T49" fmla="*/ 46 h 889"/>
                <a:gd name="T50" fmla="*/ 425 w 793"/>
                <a:gd name="T51" fmla="*/ 36 h 889"/>
                <a:gd name="T52" fmla="*/ 409 w 793"/>
                <a:gd name="T53" fmla="*/ 16 h 889"/>
                <a:gd name="T54" fmla="*/ 377 w 793"/>
                <a:gd name="T55" fmla="*/ 0 h 889"/>
                <a:gd name="T56" fmla="*/ 351 w 793"/>
                <a:gd name="T57" fmla="*/ 6 h 889"/>
                <a:gd name="T58" fmla="*/ 332 w 793"/>
                <a:gd name="T59" fmla="*/ 46 h 889"/>
                <a:gd name="T60" fmla="*/ 332 w 793"/>
                <a:gd name="T61" fmla="*/ 66 h 889"/>
                <a:gd name="T62" fmla="*/ 280 w 793"/>
                <a:gd name="T63" fmla="*/ 134 h 889"/>
                <a:gd name="T64" fmla="*/ 214 w 793"/>
                <a:gd name="T65" fmla="*/ 219 h 889"/>
                <a:gd name="T66" fmla="*/ 181 w 793"/>
                <a:gd name="T67" fmla="*/ 265 h 889"/>
                <a:gd name="T68" fmla="*/ 171 w 793"/>
                <a:gd name="T69" fmla="*/ 295 h 889"/>
                <a:gd name="T70" fmla="*/ 131 w 793"/>
                <a:gd name="T71" fmla="*/ 382 h 889"/>
                <a:gd name="T72" fmla="*/ 57 w 793"/>
                <a:gd name="T73" fmla="*/ 472 h 889"/>
                <a:gd name="T74" fmla="*/ 0 w 793"/>
                <a:gd name="T75" fmla="*/ 523 h 889"/>
                <a:gd name="T76" fmla="*/ 75 w 793"/>
                <a:gd name="T77" fmla="*/ 553 h 889"/>
                <a:gd name="T78" fmla="*/ 95 w 793"/>
                <a:gd name="T79" fmla="*/ 567 h 889"/>
                <a:gd name="T80" fmla="*/ 177 w 793"/>
                <a:gd name="T81" fmla="*/ 629 h 889"/>
                <a:gd name="T82" fmla="*/ 264 w 793"/>
                <a:gd name="T83" fmla="*/ 670 h 889"/>
                <a:gd name="T84" fmla="*/ 330 w 793"/>
                <a:gd name="T85" fmla="*/ 678 h 889"/>
                <a:gd name="T86" fmla="*/ 381 w 793"/>
                <a:gd name="T87" fmla="*/ 674 h 889"/>
                <a:gd name="T88" fmla="*/ 383 w 793"/>
                <a:gd name="T89" fmla="*/ 728 h 889"/>
                <a:gd name="T90" fmla="*/ 346 w 793"/>
                <a:gd name="T91" fmla="*/ 780 h 889"/>
                <a:gd name="T92" fmla="*/ 391 w 793"/>
                <a:gd name="T93" fmla="*/ 841 h 889"/>
                <a:gd name="T94" fmla="*/ 421 w 793"/>
                <a:gd name="T95" fmla="*/ 871 h 889"/>
                <a:gd name="T96" fmla="*/ 459 w 793"/>
                <a:gd name="T97" fmla="*/ 889 h 889"/>
                <a:gd name="T98" fmla="*/ 461 w 793"/>
                <a:gd name="T99" fmla="*/ 889 h 889"/>
                <a:gd name="T100" fmla="*/ 495 w 793"/>
                <a:gd name="T101" fmla="*/ 849 h 889"/>
                <a:gd name="T102" fmla="*/ 501 w 793"/>
                <a:gd name="T103" fmla="*/ 826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3" h="889">
                  <a:moveTo>
                    <a:pt x="501" y="826"/>
                  </a:moveTo>
                  <a:lnTo>
                    <a:pt x="501" y="826"/>
                  </a:lnTo>
                  <a:lnTo>
                    <a:pt x="501" y="810"/>
                  </a:lnTo>
                  <a:lnTo>
                    <a:pt x="503" y="796"/>
                  </a:lnTo>
                  <a:lnTo>
                    <a:pt x="507" y="786"/>
                  </a:lnTo>
                  <a:lnTo>
                    <a:pt x="511" y="776"/>
                  </a:lnTo>
                  <a:lnTo>
                    <a:pt x="518" y="768"/>
                  </a:lnTo>
                  <a:lnTo>
                    <a:pt x="526" y="762"/>
                  </a:lnTo>
                  <a:lnTo>
                    <a:pt x="538" y="756"/>
                  </a:lnTo>
                  <a:lnTo>
                    <a:pt x="552" y="752"/>
                  </a:lnTo>
                  <a:lnTo>
                    <a:pt x="552" y="752"/>
                  </a:lnTo>
                  <a:lnTo>
                    <a:pt x="612" y="736"/>
                  </a:lnTo>
                  <a:lnTo>
                    <a:pt x="612" y="736"/>
                  </a:lnTo>
                  <a:lnTo>
                    <a:pt x="634" y="730"/>
                  </a:lnTo>
                  <a:lnTo>
                    <a:pt x="652" y="724"/>
                  </a:lnTo>
                  <a:lnTo>
                    <a:pt x="666" y="718"/>
                  </a:lnTo>
                  <a:lnTo>
                    <a:pt x="676" y="708"/>
                  </a:lnTo>
                  <a:lnTo>
                    <a:pt x="681" y="696"/>
                  </a:lnTo>
                  <a:lnTo>
                    <a:pt x="683" y="682"/>
                  </a:lnTo>
                  <a:lnTo>
                    <a:pt x="683" y="664"/>
                  </a:lnTo>
                  <a:lnTo>
                    <a:pt x="679" y="643"/>
                  </a:lnTo>
                  <a:lnTo>
                    <a:pt x="679" y="643"/>
                  </a:lnTo>
                  <a:lnTo>
                    <a:pt x="674" y="613"/>
                  </a:lnTo>
                  <a:lnTo>
                    <a:pt x="674" y="599"/>
                  </a:lnTo>
                  <a:lnTo>
                    <a:pt x="676" y="585"/>
                  </a:lnTo>
                  <a:lnTo>
                    <a:pt x="678" y="573"/>
                  </a:lnTo>
                  <a:lnTo>
                    <a:pt x="679" y="559"/>
                  </a:lnTo>
                  <a:lnTo>
                    <a:pt x="689" y="537"/>
                  </a:lnTo>
                  <a:lnTo>
                    <a:pt x="703" y="515"/>
                  </a:lnTo>
                  <a:lnTo>
                    <a:pt x="719" y="496"/>
                  </a:lnTo>
                  <a:lnTo>
                    <a:pt x="741" y="476"/>
                  </a:lnTo>
                  <a:lnTo>
                    <a:pt x="765" y="456"/>
                  </a:lnTo>
                  <a:lnTo>
                    <a:pt x="765" y="456"/>
                  </a:lnTo>
                  <a:lnTo>
                    <a:pt x="745" y="428"/>
                  </a:lnTo>
                  <a:lnTo>
                    <a:pt x="725" y="400"/>
                  </a:lnTo>
                  <a:lnTo>
                    <a:pt x="725" y="400"/>
                  </a:lnTo>
                  <a:lnTo>
                    <a:pt x="719" y="390"/>
                  </a:lnTo>
                  <a:lnTo>
                    <a:pt x="715" y="380"/>
                  </a:lnTo>
                  <a:lnTo>
                    <a:pt x="711" y="368"/>
                  </a:lnTo>
                  <a:lnTo>
                    <a:pt x="711" y="364"/>
                  </a:lnTo>
                  <a:lnTo>
                    <a:pt x="713" y="360"/>
                  </a:lnTo>
                  <a:lnTo>
                    <a:pt x="713" y="360"/>
                  </a:lnTo>
                  <a:lnTo>
                    <a:pt x="743" y="281"/>
                  </a:lnTo>
                  <a:lnTo>
                    <a:pt x="761" y="241"/>
                  </a:lnTo>
                  <a:lnTo>
                    <a:pt x="781" y="203"/>
                  </a:lnTo>
                  <a:lnTo>
                    <a:pt x="781" y="203"/>
                  </a:lnTo>
                  <a:lnTo>
                    <a:pt x="787" y="183"/>
                  </a:lnTo>
                  <a:lnTo>
                    <a:pt x="791" y="164"/>
                  </a:lnTo>
                  <a:lnTo>
                    <a:pt x="793" y="140"/>
                  </a:lnTo>
                  <a:lnTo>
                    <a:pt x="791" y="116"/>
                  </a:lnTo>
                  <a:lnTo>
                    <a:pt x="785" y="94"/>
                  </a:lnTo>
                  <a:lnTo>
                    <a:pt x="777" y="76"/>
                  </a:lnTo>
                  <a:lnTo>
                    <a:pt x="771" y="68"/>
                  </a:lnTo>
                  <a:lnTo>
                    <a:pt x="765" y="60"/>
                  </a:lnTo>
                  <a:lnTo>
                    <a:pt x="759" y="56"/>
                  </a:lnTo>
                  <a:lnTo>
                    <a:pt x="749" y="52"/>
                  </a:lnTo>
                  <a:lnTo>
                    <a:pt x="749" y="52"/>
                  </a:lnTo>
                  <a:lnTo>
                    <a:pt x="715" y="40"/>
                  </a:lnTo>
                  <a:lnTo>
                    <a:pt x="679" y="28"/>
                  </a:lnTo>
                  <a:lnTo>
                    <a:pt x="664" y="22"/>
                  </a:lnTo>
                  <a:lnTo>
                    <a:pt x="646" y="18"/>
                  </a:lnTo>
                  <a:lnTo>
                    <a:pt x="626" y="16"/>
                  </a:lnTo>
                  <a:lnTo>
                    <a:pt x="608" y="14"/>
                  </a:lnTo>
                  <a:lnTo>
                    <a:pt x="608" y="14"/>
                  </a:lnTo>
                  <a:lnTo>
                    <a:pt x="590" y="16"/>
                  </a:lnTo>
                  <a:lnTo>
                    <a:pt x="572" y="18"/>
                  </a:lnTo>
                  <a:lnTo>
                    <a:pt x="554" y="24"/>
                  </a:lnTo>
                  <a:lnTo>
                    <a:pt x="536" y="34"/>
                  </a:lnTo>
                  <a:lnTo>
                    <a:pt x="536" y="34"/>
                  </a:lnTo>
                  <a:lnTo>
                    <a:pt x="522" y="38"/>
                  </a:lnTo>
                  <a:lnTo>
                    <a:pt x="507" y="42"/>
                  </a:lnTo>
                  <a:lnTo>
                    <a:pt x="491" y="46"/>
                  </a:lnTo>
                  <a:lnTo>
                    <a:pt x="473" y="46"/>
                  </a:lnTo>
                  <a:lnTo>
                    <a:pt x="473" y="46"/>
                  </a:lnTo>
                  <a:lnTo>
                    <a:pt x="455" y="46"/>
                  </a:lnTo>
                  <a:lnTo>
                    <a:pt x="441" y="42"/>
                  </a:lnTo>
                  <a:lnTo>
                    <a:pt x="429" y="38"/>
                  </a:lnTo>
                  <a:lnTo>
                    <a:pt x="425" y="36"/>
                  </a:lnTo>
                  <a:lnTo>
                    <a:pt x="421" y="32"/>
                  </a:lnTo>
                  <a:lnTo>
                    <a:pt x="421" y="32"/>
                  </a:lnTo>
                  <a:lnTo>
                    <a:pt x="409" y="16"/>
                  </a:lnTo>
                  <a:lnTo>
                    <a:pt x="399" y="6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63" y="2"/>
                  </a:lnTo>
                  <a:lnTo>
                    <a:pt x="351" y="6"/>
                  </a:lnTo>
                  <a:lnTo>
                    <a:pt x="328" y="18"/>
                  </a:lnTo>
                  <a:lnTo>
                    <a:pt x="328" y="18"/>
                  </a:lnTo>
                  <a:lnTo>
                    <a:pt x="332" y="46"/>
                  </a:lnTo>
                  <a:lnTo>
                    <a:pt x="334" y="58"/>
                  </a:lnTo>
                  <a:lnTo>
                    <a:pt x="332" y="62"/>
                  </a:lnTo>
                  <a:lnTo>
                    <a:pt x="332" y="66"/>
                  </a:lnTo>
                  <a:lnTo>
                    <a:pt x="332" y="66"/>
                  </a:lnTo>
                  <a:lnTo>
                    <a:pt x="306" y="100"/>
                  </a:lnTo>
                  <a:lnTo>
                    <a:pt x="280" y="134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14" y="219"/>
                  </a:lnTo>
                  <a:lnTo>
                    <a:pt x="198" y="237"/>
                  </a:lnTo>
                  <a:lnTo>
                    <a:pt x="184" y="255"/>
                  </a:lnTo>
                  <a:lnTo>
                    <a:pt x="181" y="26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1" y="295"/>
                  </a:lnTo>
                  <a:lnTo>
                    <a:pt x="165" y="315"/>
                  </a:lnTo>
                  <a:lnTo>
                    <a:pt x="149" y="350"/>
                  </a:lnTo>
                  <a:lnTo>
                    <a:pt x="131" y="382"/>
                  </a:lnTo>
                  <a:lnTo>
                    <a:pt x="109" y="414"/>
                  </a:lnTo>
                  <a:lnTo>
                    <a:pt x="83" y="444"/>
                  </a:lnTo>
                  <a:lnTo>
                    <a:pt x="57" y="472"/>
                  </a:lnTo>
                  <a:lnTo>
                    <a:pt x="29" y="497"/>
                  </a:lnTo>
                  <a:lnTo>
                    <a:pt x="0" y="523"/>
                  </a:lnTo>
                  <a:lnTo>
                    <a:pt x="0" y="523"/>
                  </a:lnTo>
                  <a:lnTo>
                    <a:pt x="25" y="533"/>
                  </a:lnTo>
                  <a:lnTo>
                    <a:pt x="51" y="543"/>
                  </a:lnTo>
                  <a:lnTo>
                    <a:pt x="75" y="553"/>
                  </a:lnTo>
                  <a:lnTo>
                    <a:pt x="85" y="559"/>
                  </a:lnTo>
                  <a:lnTo>
                    <a:pt x="95" y="567"/>
                  </a:lnTo>
                  <a:lnTo>
                    <a:pt x="95" y="567"/>
                  </a:lnTo>
                  <a:lnTo>
                    <a:pt x="123" y="589"/>
                  </a:lnTo>
                  <a:lnTo>
                    <a:pt x="149" y="611"/>
                  </a:lnTo>
                  <a:lnTo>
                    <a:pt x="177" y="629"/>
                  </a:lnTo>
                  <a:lnTo>
                    <a:pt x="204" y="647"/>
                  </a:lnTo>
                  <a:lnTo>
                    <a:pt x="234" y="659"/>
                  </a:lnTo>
                  <a:lnTo>
                    <a:pt x="264" y="670"/>
                  </a:lnTo>
                  <a:lnTo>
                    <a:pt x="296" y="676"/>
                  </a:lnTo>
                  <a:lnTo>
                    <a:pt x="330" y="678"/>
                  </a:lnTo>
                  <a:lnTo>
                    <a:pt x="330" y="678"/>
                  </a:lnTo>
                  <a:lnTo>
                    <a:pt x="355" y="678"/>
                  </a:lnTo>
                  <a:lnTo>
                    <a:pt x="381" y="674"/>
                  </a:lnTo>
                  <a:lnTo>
                    <a:pt x="381" y="674"/>
                  </a:lnTo>
                  <a:lnTo>
                    <a:pt x="387" y="706"/>
                  </a:lnTo>
                  <a:lnTo>
                    <a:pt x="385" y="718"/>
                  </a:lnTo>
                  <a:lnTo>
                    <a:pt x="383" y="728"/>
                  </a:lnTo>
                  <a:lnTo>
                    <a:pt x="379" y="738"/>
                  </a:lnTo>
                  <a:lnTo>
                    <a:pt x="371" y="750"/>
                  </a:lnTo>
                  <a:lnTo>
                    <a:pt x="346" y="780"/>
                  </a:lnTo>
                  <a:lnTo>
                    <a:pt x="346" y="780"/>
                  </a:lnTo>
                  <a:lnTo>
                    <a:pt x="375" y="822"/>
                  </a:lnTo>
                  <a:lnTo>
                    <a:pt x="391" y="841"/>
                  </a:lnTo>
                  <a:lnTo>
                    <a:pt x="409" y="859"/>
                  </a:lnTo>
                  <a:lnTo>
                    <a:pt x="409" y="859"/>
                  </a:lnTo>
                  <a:lnTo>
                    <a:pt x="421" y="871"/>
                  </a:lnTo>
                  <a:lnTo>
                    <a:pt x="435" y="879"/>
                  </a:lnTo>
                  <a:lnTo>
                    <a:pt x="449" y="887"/>
                  </a:lnTo>
                  <a:lnTo>
                    <a:pt x="459" y="889"/>
                  </a:lnTo>
                  <a:lnTo>
                    <a:pt x="459" y="889"/>
                  </a:lnTo>
                  <a:lnTo>
                    <a:pt x="461" y="889"/>
                  </a:lnTo>
                  <a:lnTo>
                    <a:pt x="461" y="889"/>
                  </a:lnTo>
                  <a:lnTo>
                    <a:pt x="475" y="875"/>
                  </a:lnTo>
                  <a:lnTo>
                    <a:pt x="489" y="859"/>
                  </a:lnTo>
                  <a:lnTo>
                    <a:pt x="495" y="849"/>
                  </a:lnTo>
                  <a:lnTo>
                    <a:pt x="499" y="841"/>
                  </a:lnTo>
                  <a:lnTo>
                    <a:pt x="501" y="833"/>
                  </a:lnTo>
                  <a:lnTo>
                    <a:pt x="501" y="826"/>
                  </a:lnTo>
                  <a:lnTo>
                    <a:pt x="501" y="82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sp>
        <p:nvSpPr>
          <p:cNvPr id="68" name="Elipsa 67"/>
          <p:cNvSpPr/>
          <p:nvPr/>
        </p:nvSpPr>
        <p:spPr>
          <a:xfrm>
            <a:off x="8492990" y="1886411"/>
            <a:ext cx="338414" cy="338414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800" dirty="0">
                <a:solidFill>
                  <a:schemeClr val="tx1"/>
                </a:solidFill>
              </a:rPr>
              <a:t>15%</a:t>
            </a:r>
          </a:p>
        </p:txBody>
      </p:sp>
      <p:sp>
        <p:nvSpPr>
          <p:cNvPr id="69" name="Elipsa 68"/>
          <p:cNvSpPr/>
          <p:nvPr/>
        </p:nvSpPr>
        <p:spPr>
          <a:xfrm>
            <a:off x="8771853" y="2487500"/>
            <a:ext cx="290069" cy="290069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800" dirty="0">
                <a:solidFill>
                  <a:schemeClr val="tx1"/>
                </a:solidFill>
              </a:rPr>
              <a:t>5%</a:t>
            </a:r>
          </a:p>
        </p:txBody>
      </p:sp>
      <p:sp>
        <p:nvSpPr>
          <p:cNvPr id="70" name="Elipsa 69"/>
          <p:cNvSpPr/>
          <p:nvPr/>
        </p:nvSpPr>
        <p:spPr>
          <a:xfrm>
            <a:off x="9462447" y="2066618"/>
            <a:ext cx="338414" cy="338414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800" dirty="0">
                <a:solidFill>
                  <a:schemeClr val="tx1"/>
                </a:solidFill>
              </a:rPr>
              <a:t>7%</a:t>
            </a:r>
          </a:p>
        </p:txBody>
      </p:sp>
      <p:sp>
        <p:nvSpPr>
          <p:cNvPr id="71" name="Elipsa 70"/>
          <p:cNvSpPr/>
          <p:nvPr/>
        </p:nvSpPr>
        <p:spPr>
          <a:xfrm>
            <a:off x="10170624" y="2435714"/>
            <a:ext cx="386759" cy="386759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11%</a:t>
            </a:r>
          </a:p>
        </p:txBody>
      </p:sp>
      <p:sp>
        <p:nvSpPr>
          <p:cNvPr id="72" name="Elipsa 71"/>
          <p:cNvSpPr/>
          <p:nvPr/>
        </p:nvSpPr>
        <p:spPr>
          <a:xfrm>
            <a:off x="9562220" y="2864459"/>
            <a:ext cx="435103" cy="435103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29%</a:t>
            </a:r>
          </a:p>
        </p:txBody>
      </p:sp>
      <p:sp>
        <p:nvSpPr>
          <p:cNvPr id="73" name="Elipsa 72"/>
          <p:cNvSpPr/>
          <p:nvPr/>
        </p:nvSpPr>
        <p:spPr>
          <a:xfrm>
            <a:off x="10170625" y="3420178"/>
            <a:ext cx="338414" cy="338414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800" dirty="0">
                <a:solidFill>
                  <a:schemeClr val="tx1"/>
                </a:solidFill>
              </a:rPr>
              <a:t>9%</a:t>
            </a:r>
          </a:p>
        </p:txBody>
      </p:sp>
      <p:sp>
        <p:nvSpPr>
          <p:cNvPr id="74" name="Elipsa 73"/>
          <p:cNvSpPr/>
          <p:nvPr/>
        </p:nvSpPr>
        <p:spPr>
          <a:xfrm>
            <a:off x="9944680" y="4150006"/>
            <a:ext cx="290069" cy="290069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800" dirty="0">
                <a:solidFill>
                  <a:schemeClr val="tx1"/>
                </a:solidFill>
              </a:rPr>
              <a:t>10%</a:t>
            </a:r>
          </a:p>
        </p:txBody>
      </p:sp>
      <p:sp>
        <p:nvSpPr>
          <p:cNvPr id="75" name="Elipsa 74"/>
          <p:cNvSpPr/>
          <p:nvPr/>
        </p:nvSpPr>
        <p:spPr>
          <a:xfrm>
            <a:off x="9251189" y="4188844"/>
            <a:ext cx="435103" cy="435103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31%</a:t>
            </a:r>
          </a:p>
        </p:txBody>
      </p:sp>
      <p:sp>
        <p:nvSpPr>
          <p:cNvPr id="76" name="Elipsa 75"/>
          <p:cNvSpPr/>
          <p:nvPr/>
        </p:nvSpPr>
        <p:spPr>
          <a:xfrm>
            <a:off x="9508220" y="3800285"/>
            <a:ext cx="290069" cy="290069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800" dirty="0">
                <a:solidFill>
                  <a:schemeClr val="tx1"/>
                </a:solidFill>
              </a:rPr>
              <a:t>6%</a:t>
            </a:r>
          </a:p>
        </p:txBody>
      </p:sp>
      <p:sp>
        <p:nvSpPr>
          <p:cNvPr id="77" name="Elipsa 76"/>
          <p:cNvSpPr/>
          <p:nvPr/>
        </p:nvSpPr>
        <p:spPr>
          <a:xfrm>
            <a:off x="9052888" y="3260629"/>
            <a:ext cx="386759" cy="386759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12%</a:t>
            </a:r>
          </a:p>
        </p:txBody>
      </p:sp>
      <p:sp>
        <p:nvSpPr>
          <p:cNvPr id="78" name="Elipsa 77"/>
          <p:cNvSpPr/>
          <p:nvPr/>
        </p:nvSpPr>
        <p:spPr>
          <a:xfrm>
            <a:off x="8333319" y="2960200"/>
            <a:ext cx="386759" cy="386759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17%</a:t>
            </a:r>
          </a:p>
        </p:txBody>
      </p:sp>
      <p:sp>
        <p:nvSpPr>
          <p:cNvPr id="79" name="Elipsa 78"/>
          <p:cNvSpPr/>
          <p:nvPr/>
        </p:nvSpPr>
        <p:spPr>
          <a:xfrm>
            <a:off x="8123007" y="3483332"/>
            <a:ext cx="386759" cy="386759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16%</a:t>
            </a:r>
          </a:p>
        </p:txBody>
      </p:sp>
      <p:sp>
        <p:nvSpPr>
          <p:cNvPr id="80" name="Elipsa 79"/>
          <p:cNvSpPr/>
          <p:nvPr/>
        </p:nvSpPr>
        <p:spPr>
          <a:xfrm>
            <a:off x="8526698" y="3815752"/>
            <a:ext cx="338414" cy="338414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800" dirty="0">
                <a:solidFill>
                  <a:schemeClr val="tx1"/>
                </a:solidFill>
              </a:rPr>
              <a:t>12%</a:t>
            </a:r>
          </a:p>
        </p:txBody>
      </p:sp>
      <p:sp>
        <p:nvSpPr>
          <p:cNvPr id="81" name="Elipsa 80"/>
          <p:cNvSpPr/>
          <p:nvPr/>
        </p:nvSpPr>
        <p:spPr>
          <a:xfrm>
            <a:off x="7628004" y="2916307"/>
            <a:ext cx="435103" cy="435103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23%</a:t>
            </a:r>
          </a:p>
        </p:txBody>
      </p:sp>
      <p:sp>
        <p:nvSpPr>
          <p:cNvPr id="82" name="Elipsa 81"/>
          <p:cNvSpPr/>
          <p:nvPr/>
        </p:nvSpPr>
        <p:spPr>
          <a:xfrm>
            <a:off x="7712800" y="2214762"/>
            <a:ext cx="435103" cy="435103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1000" dirty="0">
                <a:solidFill>
                  <a:schemeClr val="tx1"/>
                </a:solidFill>
              </a:rPr>
              <a:t>21%</a:t>
            </a:r>
          </a:p>
        </p:txBody>
      </p:sp>
      <p:sp>
        <p:nvSpPr>
          <p:cNvPr id="83" name="Elipsa 82"/>
          <p:cNvSpPr/>
          <p:nvPr/>
        </p:nvSpPr>
        <p:spPr>
          <a:xfrm>
            <a:off x="8936993" y="3815752"/>
            <a:ext cx="338414" cy="338414"/>
          </a:xfrm>
          <a:prstGeom prst="ellipse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pl-PL" sz="800" b="1" dirty="0">
                <a:solidFill>
                  <a:schemeClr val="tx1"/>
                </a:solidFill>
              </a:rPr>
              <a:t>13%</a:t>
            </a:r>
          </a:p>
        </p:txBody>
      </p:sp>
      <p:sp>
        <p:nvSpPr>
          <p:cNvPr id="88" name="Prostokąt 87"/>
          <p:cNvSpPr/>
          <p:nvPr/>
        </p:nvSpPr>
        <p:spPr>
          <a:xfrm>
            <a:off x="1573693" y="1322561"/>
            <a:ext cx="2567186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Noclegi udzielone turystom ogółem / zagranicznym w obiektach noclegowych (w mln)</a:t>
            </a:r>
          </a:p>
        </p:txBody>
      </p:sp>
      <p:sp>
        <p:nvSpPr>
          <p:cNvPr id="93" name="Prostokąt 92"/>
          <p:cNvSpPr/>
          <p:nvPr/>
        </p:nvSpPr>
        <p:spPr>
          <a:xfrm>
            <a:off x="6258441" y="4880479"/>
            <a:ext cx="5577484" cy="1015663"/>
          </a:xfrm>
          <a:prstGeom prst="rect">
            <a:avLst/>
          </a:prstGeom>
          <a:solidFill>
            <a:schemeClr val="tx1">
              <a:lumMod val="60000"/>
              <a:lumOff val="40000"/>
            </a:schemeClr>
          </a:solidFill>
        </p:spPr>
        <p:txBody>
          <a:bodyPr wrap="square">
            <a:spAutoFit/>
          </a:bodyPr>
          <a:lstStyle/>
          <a:p>
            <a:r>
              <a:rPr lang="pl-PL" sz="1000" dirty="0">
                <a:solidFill>
                  <a:schemeClr val="bg1"/>
                </a:solidFill>
              </a:rPr>
              <a:t>W 2024 roku odsetek noclegów udzielonych turystom zagranicznym w ogóle udzielonych</a:t>
            </a:r>
          </a:p>
          <a:p>
            <a:r>
              <a:rPr lang="pl-PL" sz="1000" dirty="0">
                <a:solidFill>
                  <a:schemeClr val="bg1"/>
                </a:solidFill>
              </a:rPr>
              <a:t>noclegów w Polsce wyniósł 19% (w roku 2023 było to 18%). Województwa, w których odnotowano najwyższy udział turystów zagranicznych to małopolskie (31%), mazowieckie (29%), lubuskie (23%) oraz zachodniopomorskie (21%). Udział noclegów udzielonych turystom zagranicznym w ogóle noclegów w województwie śląskim wyniósł 13% (wartość nieznacznie niższa od osiągniętej w 2023 roku - 14%).</a:t>
            </a:r>
          </a:p>
        </p:txBody>
      </p:sp>
      <p:sp>
        <p:nvSpPr>
          <p:cNvPr id="94" name="Prostokąt 93"/>
          <p:cNvSpPr/>
          <p:nvPr/>
        </p:nvSpPr>
        <p:spPr>
          <a:xfrm>
            <a:off x="881597" y="1360832"/>
            <a:ext cx="89978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200" b="1" dirty="0">
                <a:solidFill>
                  <a:schemeClr val="accent1"/>
                </a:solidFill>
              </a:rPr>
              <a:t>97,6 mln</a:t>
            </a:r>
          </a:p>
        </p:txBody>
      </p:sp>
      <p:sp>
        <p:nvSpPr>
          <p:cNvPr id="95" name="Prostokąt 94"/>
          <p:cNvSpPr/>
          <p:nvPr/>
        </p:nvSpPr>
        <p:spPr>
          <a:xfrm>
            <a:off x="877647" y="1540108"/>
            <a:ext cx="899784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1000" b="1" dirty="0"/>
              <a:t>18,4 mln</a:t>
            </a:r>
          </a:p>
        </p:txBody>
      </p:sp>
    </p:spTree>
    <p:extLst>
      <p:ext uri="{BB962C8B-B14F-4D97-AF65-F5344CB8AC3E}">
        <p14:creationId xmlns:p14="http://schemas.microsoft.com/office/powerpoint/2010/main" val="3102785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Symbol zastępczy zawartości 7">
            <a:extLst>
              <a:ext uri="{FF2B5EF4-FFF2-40B4-BE49-F238E27FC236}">
                <a16:creationId xmlns:a16="http://schemas.microsoft.com/office/drawing/2014/main" id="{BC1F5EBF-836C-D04A-B54E-68FA43BF7F80}"/>
              </a:ext>
            </a:extLst>
          </p:cNvPr>
          <p:cNvPicPr>
            <a:picLocks noGrp="1" noChangeAspect="1"/>
          </p:cNvPicPr>
          <p:nvPr>
            <p:ph sz="half" idx="15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486456" y="0"/>
            <a:ext cx="3705544" cy="6858000"/>
          </a:xfrm>
        </p:spPr>
      </p:pic>
      <p:sp>
        <p:nvSpPr>
          <p:cNvPr id="6" name="Symbol zastępczy tekstu 1">
            <a:extLst>
              <a:ext uri="{FF2B5EF4-FFF2-40B4-BE49-F238E27FC236}">
                <a16:creationId xmlns:a16="http://schemas.microsoft.com/office/drawing/2014/main" id="{19E49B33-B07F-0E45-907C-D7FD99AE9B6B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722872" y="373330"/>
            <a:ext cx="7650163" cy="325727"/>
          </a:xfrm>
        </p:spPr>
        <p:txBody>
          <a:bodyPr vert="horz" lIns="0" tIns="0" rIns="0" bIns="0" rtlCol="0" anchor="ctr">
            <a:noAutofit/>
          </a:bodyPr>
          <a:lstStyle/>
          <a:p>
            <a:r>
              <a:rPr lang="pl-PL" sz="2000" dirty="0">
                <a:latin typeface="Arial" panose="020B0604020202020204" pitchFamily="34" charset="0"/>
                <a:cs typeface="Arial" panose="020B0604020202020204" pitchFamily="34" charset="0"/>
              </a:rPr>
              <a:t>Dziękujemy za uwagę</a:t>
            </a:r>
          </a:p>
        </p:txBody>
      </p:sp>
      <p:sp>
        <p:nvSpPr>
          <p:cNvPr id="7" name="Prostokąt 6"/>
          <p:cNvSpPr/>
          <p:nvPr/>
        </p:nvSpPr>
        <p:spPr>
          <a:xfrm>
            <a:off x="635389" y="4769564"/>
            <a:ext cx="3705544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200" b="1" dirty="0">
                <a:solidFill>
                  <a:schemeClr val="tx1">
                    <a:lumMod val="75000"/>
                  </a:schemeClr>
                </a:solidFill>
              </a:rPr>
              <a:t>Research Collective </a:t>
            </a:r>
          </a:p>
          <a:p>
            <a:r>
              <a:rPr lang="pl-PL" sz="1200" dirty="0">
                <a:solidFill>
                  <a:schemeClr val="tx1">
                    <a:lumMod val="75000"/>
                  </a:schemeClr>
                </a:solidFill>
              </a:rPr>
              <a:t>Czapli 59</a:t>
            </a:r>
          </a:p>
          <a:p>
            <a:r>
              <a:rPr lang="pl-PL" sz="1200" dirty="0">
                <a:solidFill>
                  <a:schemeClr val="tx1">
                    <a:lumMod val="75000"/>
                  </a:schemeClr>
                </a:solidFill>
              </a:rPr>
              <a:t>02-781 Warszawa</a:t>
            </a:r>
          </a:p>
          <a:p>
            <a:r>
              <a:rPr lang="pl-PL" sz="1200" dirty="0">
                <a:solidFill>
                  <a:schemeClr val="tx1">
                    <a:lumMod val="75000"/>
                  </a:schemeClr>
                </a:solidFill>
              </a:rPr>
              <a:t>Tel. 503 009 007‬, kontakt@r-collective.pl</a:t>
            </a:r>
          </a:p>
          <a:p>
            <a:endParaRPr lang="pl-PL" sz="1200" dirty="0">
              <a:solidFill>
                <a:schemeClr val="tx1">
                  <a:lumMod val="75000"/>
                </a:schemeClr>
              </a:solidFill>
            </a:endParaRPr>
          </a:p>
          <a:p>
            <a:r>
              <a:rPr lang="pl-PL" sz="1200" dirty="0">
                <a:solidFill>
                  <a:schemeClr val="tx1">
                    <a:lumMod val="75000"/>
                  </a:schemeClr>
                </a:solidFill>
              </a:rPr>
              <a:t>NIP: 5252825470</a:t>
            </a:r>
          </a:p>
          <a:p>
            <a:r>
              <a:rPr lang="pl-PL" sz="1200" dirty="0">
                <a:solidFill>
                  <a:schemeClr val="tx1">
                    <a:lumMod val="75000"/>
                  </a:schemeClr>
                </a:solidFill>
              </a:rPr>
              <a:t>KRS: 0000844937</a:t>
            </a:r>
          </a:p>
        </p:txBody>
      </p:sp>
      <p:pic>
        <p:nvPicPr>
          <p:cNvPr id="9" name="Obraz 8" descr="Obraz zawierający tekst&#10;&#10;Opis wygenerowany automatycznie">
            <a:extLst>
              <a:ext uri="{FF2B5EF4-FFF2-40B4-BE49-F238E27FC236}">
                <a16:creationId xmlns:a16="http://schemas.microsoft.com/office/drawing/2014/main" id="{A6731183-92FA-952F-F14D-4767C0A74C40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1797" y="3737428"/>
            <a:ext cx="2365878" cy="883099"/>
          </a:xfrm>
          <a:prstGeom prst="rect">
            <a:avLst/>
          </a:prstGeom>
        </p:spPr>
      </p:pic>
      <p:sp>
        <p:nvSpPr>
          <p:cNvPr id="10" name="Prostokąt 9">
            <a:extLst>
              <a:ext uri="{FF2B5EF4-FFF2-40B4-BE49-F238E27FC236}">
                <a16:creationId xmlns:a16="http://schemas.microsoft.com/office/drawing/2014/main" id="{E1C7EE59-32F5-0D0D-837D-76677AE7EEAD}"/>
              </a:ext>
            </a:extLst>
          </p:cNvPr>
          <p:cNvSpPr/>
          <p:nvPr/>
        </p:nvSpPr>
        <p:spPr>
          <a:xfrm>
            <a:off x="4560922" y="4769564"/>
            <a:ext cx="3705544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200" b="1" dirty="0">
                <a:solidFill>
                  <a:schemeClr val="tx1">
                    <a:lumMod val="75000"/>
                  </a:schemeClr>
                </a:solidFill>
              </a:rPr>
              <a:t>Śląska Organizacja Turystyczna</a:t>
            </a:r>
          </a:p>
          <a:p>
            <a:r>
              <a:rPr lang="pl-PL" sz="1200" dirty="0">
                <a:solidFill>
                  <a:schemeClr val="tx1">
                    <a:lumMod val="75000"/>
                  </a:schemeClr>
                </a:solidFill>
              </a:rPr>
              <a:t>ul. Mickiewicza 29</a:t>
            </a:r>
          </a:p>
          <a:p>
            <a:r>
              <a:rPr lang="pl-PL" sz="1200" dirty="0">
                <a:solidFill>
                  <a:schemeClr val="tx1">
                    <a:lumMod val="75000"/>
                  </a:schemeClr>
                </a:solidFill>
              </a:rPr>
              <a:t>40-085 Katowice, </a:t>
            </a:r>
          </a:p>
          <a:p>
            <a:r>
              <a:rPr lang="pl-PL" sz="1200" dirty="0">
                <a:solidFill>
                  <a:schemeClr val="tx1">
                    <a:lumMod val="75000"/>
                  </a:schemeClr>
                </a:solidFill>
              </a:rPr>
              <a:t>tel. 32 207 207 1, info@silesia-sot.pl</a:t>
            </a:r>
          </a:p>
          <a:p>
            <a:endParaRPr lang="pl-PL" sz="1200" dirty="0">
              <a:solidFill>
                <a:schemeClr val="tx1">
                  <a:lumMod val="75000"/>
                </a:schemeClr>
              </a:solidFill>
            </a:endParaRPr>
          </a:p>
          <a:p>
            <a:r>
              <a:rPr lang="pl-PL" sz="1200" dirty="0">
                <a:solidFill>
                  <a:schemeClr val="tx1">
                    <a:lumMod val="75000"/>
                  </a:schemeClr>
                </a:solidFill>
              </a:rPr>
              <a:t>NIP 9542494931</a:t>
            </a:r>
          </a:p>
        </p:txBody>
      </p:sp>
      <p:pic>
        <p:nvPicPr>
          <p:cNvPr id="11" name="Picture 2">
            <a:extLst>
              <a:ext uri="{FF2B5EF4-FFF2-40B4-BE49-F238E27FC236}">
                <a16:creationId xmlns:a16="http://schemas.microsoft.com/office/drawing/2014/main" id="{CE38B81C-2A5E-7396-0B65-95ADB27B4A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51887" y="3429000"/>
            <a:ext cx="2030356" cy="1314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0154191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7ACA64-BC7F-C53D-E898-554806B721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CDC7AF95-493D-76A8-C7AF-953E7D95CB79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 anchor="ctr">
            <a:normAutofit/>
          </a:bodyPr>
          <a:lstStyle/>
          <a:p>
            <a:r>
              <a:rPr lang="pl-PL" dirty="0"/>
              <a:t>Podsumowanie wyników – turystyka wewnętrzna (mieszkańcy województwa śląskiego)</a:t>
            </a:r>
            <a:endParaRPr lang="en-US" dirty="0"/>
          </a:p>
        </p:txBody>
      </p:sp>
      <p:sp>
        <p:nvSpPr>
          <p:cNvPr id="5" name="Prostokąt zaokrąglony 15">
            <a:extLst>
              <a:ext uri="{FF2B5EF4-FFF2-40B4-BE49-F238E27FC236}">
                <a16:creationId xmlns:a16="http://schemas.microsoft.com/office/drawing/2014/main" id="{948EB8A2-27C1-DAD9-4C29-533E1428A886}"/>
              </a:ext>
            </a:extLst>
          </p:cNvPr>
          <p:cNvSpPr/>
          <p:nvPr/>
        </p:nvSpPr>
        <p:spPr>
          <a:xfrm>
            <a:off x="731837" y="857249"/>
            <a:ext cx="10805918" cy="5191125"/>
          </a:xfrm>
          <a:prstGeom prst="roundRect">
            <a:avLst>
              <a:gd name="adj" fmla="val 3179"/>
            </a:avLst>
          </a:prstGeom>
          <a:noFill/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B237D545-06B3-A74F-D591-DB8E280C064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6283683"/>
              </p:ext>
            </p:extLst>
          </p:nvPr>
        </p:nvGraphicFramePr>
        <p:xfrm>
          <a:off x="923925" y="1003153"/>
          <a:ext cx="10690030" cy="4185934"/>
        </p:xfrm>
        <a:graphic>
          <a:graphicData uri="http://schemas.openxmlformats.org/drawingml/2006/table">
            <a:tbl>
              <a:tblPr/>
              <a:tblGrid>
                <a:gridCol w="10690030">
                  <a:extLst>
                    <a:ext uri="{9D8B030D-6E8A-4147-A177-3AD203B41FA5}">
                      <a16:colId xmlns:a16="http://schemas.microsoft.com/office/drawing/2014/main" val="4146294961"/>
                    </a:ext>
                  </a:extLst>
                </a:gridCol>
              </a:tblGrid>
              <a:tr h="4185934">
                <a:tc>
                  <a:txBody>
                    <a:bodyPr/>
                    <a:lstStyle/>
                    <a:p>
                      <a:pPr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None/>
                      </a:pPr>
                      <a:r>
                        <a:rPr lang="pl-PL" sz="14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Motywacje mieszkańców</a:t>
                      </a:r>
                    </a:p>
                    <a:p>
                      <a:pPr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None/>
                      </a:pP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W odróżnieniu od turystów zewnętrznych, mieszkańcy najczęściej wskazywali motywy wypoczynkowe - </a:t>
                      </a: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wypoczynek w naturze – 59%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</a:t>
                      </a: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zwiedzanie krajobrazowe – 26%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</a:t>
                      </a: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odwiedziny rodziny – 24%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</a:t>
                      </a: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kultura – 11%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oraz </a:t>
                      </a: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turystyka aktywna – 10%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.</a:t>
                      </a:r>
                    </a:p>
                    <a:p>
                      <a:pPr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None/>
                      </a:pP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 pokazuje, że mieszkańcy korzystają z walorów przyrodniczych regionu w dużo większym stopniu niż turyści spoza województwa.</a:t>
                      </a:r>
                    </a:p>
                    <a:p>
                      <a:pPr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None/>
                      </a:pPr>
                      <a:br>
                        <a:rPr lang="pl-PL" sz="14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pl-PL" sz="14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Wydatki turystów wewnętrznych</a:t>
                      </a:r>
                    </a:p>
                    <a:p>
                      <a:pPr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None/>
                      </a:pP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Średnie dzienne wydatki wyniosły </a:t>
                      </a: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191 zł na osobę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a łączna suma wydatków mieszkańców podczas pobytów w regionie to </a:t>
                      </a: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około 3,6 mld zł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.</a:t>
                      </a:r>
                      <a:b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Choć obarczone ostrożnością (niska liczebność prób), dane te potwierdzają, że turystyka wewnętrzna jest porównywalnie ważna ekonomicznie do turystyki przyjazdowej.</a:t>
                      </a:r>
                    </a:p>
                    <a:p>
                      <a:pPr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None/>
                      </a:pPr>
                      <a:br>
                        <a:rPr lang="pl-PL" sz="14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pl-PL" sz="14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Satysfakcja i obraz regionu wśród mieszkańców</a:t>
                      </a:r>
                    </a:p>
                    <a:p>
                      <a:pPr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None/>
                      </a:pP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Oceny pobytu są wyjątkowo pozytywne - </a:t>
                      </a:r>
                      <a:r>
                        <a:rPr lang="pl-PL" sz="1200" b="1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91% mieszkańców</a:t>
                      </a:r>
                      <a:r>
                        <a:rPr lang="pl-PL" sz="1200" b="0" i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deklaruje zadowolenie z wyjazdów po Śląsku, podkreślając różnorodność atrakcji, ciekawą i rosnącą ofertę czasu wolnego, gościnność oraz korzystny stosunek jakości do ceny. Problemy zgłaszane przez mieszkańców również są nieliczne.</a:t>
                      </a:r>
                    </a:p>
                    <a:p>
                      <a:pPr fontAlgn="t">
                        <a:lnSpc>
                          <a:spcPct val="100000"/>
                        </a:lnSpc>
                        <a:spcAft>
                          <a:spcPts val="600"/>
                        </a:spcAft>
                        <a:buNone/>
                      </a:pPr>
                      <a:endParaRPr lang="pl-PL" sz="1200" b="0" i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349293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896454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8618E1-B085-40D1-D5CE-3459EC1B49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ekstu 1">
            <a:extLst>
              <a:ext uri="{FF2B5EF4-FFF2-40B4-BE49-F238E27FC236}">
                <a16:creationId xmlns:a16="http://schemas.microsoft.com/office/drawing/2014/main" id="{353C1A2E-9C3D-DEC5-4FE4-83885CBA40DA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 anchor="ctr">
            <a:normAutofit/>
          </a:bodyPr>
          <a:lstStyle/>
          <a:p>
            <a:r>
              <a:rPr lang="pl-PL" dirty="0"/>
              <a:t>Podsumowanie głównych wniosków z badania za rok 2025</a:t>
            </a:r>
          </a:p>
        </p:txBody>
      </p:sp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E8FE7298-4F71-A7FB-EE18-A0166A61C086}"/>
              </a:ext>
            </a:extLst>
          </p:cNvPr>
          <p:cNvGraphicFramePr>
            <a:graphicFrameLocks noGrp="1"/>
          </p:cNvGraphicFramePr>
          <p:nvPr/>
        </p:nvGraphicFramePr>
        <p:xfrm>
          <a:off x="628650" y="1137196"/>
          <a:ext cx="5734050" cy="4583608"/>
        </p:xfrm>
        <a:graphic>
          <a:graphicData uri="http://schemas.openxmlformats.org/drawingml/2006/table">
            <a:tbl>
              <a:tblPr/>
              <a:tblGrid>
                <a:gridCol w="5734050">
                  <a:extLst>
                    <a:ext uri="{9D8B030D-6E8A-4147-A177-3AD203B41FA5}">
                      <a16:colId xmlns:a16="http://schemas.microsoft.com/office/drawing/2014/main" val="4146294961"/>
                    </a:ext>
                  </a:extLst>
                </a:gridCol>
              </a:tblGrid>
              <a:tr h="3937415">
                <a:tc>
                  <a:txBody>
                    <a:bodyPr/>
                    <a:lstStyle/>
                    <a:p>
                      <a:pPr fontAlgn="t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1200"/>
                        </a:spcAft>
                        <a:buFont typeface="Arial" panose="020B0604020202020204" pitchFamily="34" charset="0"/>
                        <a:buNone/>
                      </a:pPr>
                      <a:r>
                        <a:rPr lang="pl-PL" sz="1400" b="1" i="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Turystyka w województwie śląskim rozwija się stabilnie </a:t>
                      </a:r>
                      <a:br>
                        <a:rPr lang="pl-PL" sz="1400" b="1" i="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pl-PL" sz="1400" b="1" i="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 wielokierunkowo</a:t>
                      </a:r>
                      <a:r>
                        <a:rPr lang="pl-PL" sz="1400" b="0" i="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obejmując zarówno przyjazdy spoza regionu, </a:t>
                      </a:r>
                      <a:br>
                        <a:rPr lang="pl-PL" sz="1400" b="0" i="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pl-PL" sz="1400" b="0" i="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jak i intensywną turystykę wewnętrzną.</a:t>
                      </a:r>
                    </a:p>
                    <a:p>
                      <a:pPr fontAlgn="t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1200"/>
                        </a:spcAft>
                        <a:buFont typeface="Arial" panose="020B0604020202020204" pitchFamily="34" charset="0"/>
                        <a:buNone/>
                      </a:pPr>
                      <a:r>
                        <a:rPr lang="pl-PL" sz="1400" b="1" i="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Rola górskich destynacji</a:t>
                      </a:r>
                      <a:r>
                        <a:rPr lang="pl-PL" sz="1400" b="0" i="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(Beskid Śląski) pozostaje kluczowa — atrakcyjność natury, krajobrazów i infrastruktury turystycznej jest silna i stale rośnie.</a:t>
                      </a:r>
                    </a:p>
                    <a:p>
                      <a:pPr fontAlgn="t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1200"/>
                        </a:spcAft>
                        <a:buFont typeface="Arial" panose="020B0604020202020204" pitchFamily="34" charset="0"/>
                        <a:buNone/>
                      </a:pPr>
                      <a:r>
                        <a:rPr lang="pl-PL" sz="1400" b="1" i="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Aglomeracja Śląska</a:t>
                      </a:r>
                      <a:r>
                        <a:rPr lang="pl-PL" sz="1400" b="0" i="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zyskuje jako cel wyjazdów krótkoterminowych </a:t>
                      </a:r>
                      <a:br>
                        <a:rPr lang="pl-PL" sz="1400" b="0" i="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pl-PL" sz="1400" b="0" i="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 kulturowych.</a:t>
                      </a:r>
                    </a:p>
                    <a:p>
                      <a:pPr fontAlgn="t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1200"/>
                        </a:spcAft>
                        <a:buFont typeface="Arial" panose="020B0604020202020204" pitchFamily="34" charset="0"/>
                        <a:buNone/>
                      </a:pPr>
                      <a:r>
                        <a:rPr lang="pl-PL" sz="1400" b="0" i="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Bardzo wysoki poziom satysfakcji (89–91%) tworzy </a:t>
                      </a:r>
                      <a:r>
                        <a:rPr lang="pl-PL" sz="1400" b="1" i="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doskonały fundament do dalszych działań marketingowych</a:t>
                      </a:r>
                      <a:r>
                        <a:rPr lang="pl-PL" sz="1400" b="0" i="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zwłaszcza w internecie — głównym źródle informacji o regionie.</a:t>
                      </a:r>
                    </a:p>
                    <a:p>
                      <a:pPr fontAlgn="t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1200"/>
                        </a:spcAft>
                        <a:buFont typeface="Arial" panose="020B0604020202020204" pitchFamily="34" charset="0"/>
                        <a:buNone/>
                      </a:pPr>
                      <a:r>
                        <a:rPr lang="pl-PL" sz="1400" b="0" i="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Wysokie wydatki turystów (łącznie </a:t>
                      </a:r>
                      <a:r>
                        <a:rPr lang="pl-PL" sz="1400" b="1" i="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ok. 8,3 mld zł</a:t>
                      </a:r>
                      <a:r>
                        <a:rPr lang="pl-PL" sz="1400" b="0" i="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w 2025 r.) potwierdzają </a:t>
                      </a:r>
                      <a:r>
                        <a:rPr lang="pl-PL" sz="1400" b="1" i="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rosnące znaczenie turystyki dla gospodarki regionalnej</a:t>
                      </a:r>
                      <a:r>
                        <a:rPr lang="pl-PL" sz="1400" b="0" i="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.</a:t>
                      </a:r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3492939"/>
                  </a:ext>
                </a:extLst>
              </a:tr>
              <a:tr h="28592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1200"/>
                        </a:spcAft>
                      </a:pPr>
                      <a:endParaRPr lang="pl-PL" sz="12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30060069"/>
                  </a:ext>
                </a:extLst>
              </a:tr>
            </a:tbl>
          </a:graphicData>
        </a:graphic>
      </p:graphicFrame>
      <p:pic>
        <p:nvPicPr>
          <p:cNvPr id="4" name="Obraz 3">
            <a:extLst>
              <a:ext uri="{FF2B5EF4-FFF2-40B4-BE49-F238E27FC236}">
                <a16:creationId xmlns:a16="http://schemas.microsoft.com/office/drawing/2014/main" id="{38481CC1-93C0-D155-A859-D57D32F1B01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86196" y="1108054"/>
            <a:ext cx="4887007" cy="44011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7116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CKSLIDES" val="6.1"/>
  <p:tag name="VERSIONID" val="711"/>
  <p:tag name="EXCLUDEHIDDENSLIDES" val="False"/>
  <p:tag name="NUMBEROFPAGES" val="66"/>
</p:tagLst>
</file>

<file path=ppt/theme/theme1.xml><?xml version="1.0" encoding="utf-8"?>
<a:theme xmlns:a="http://schemas.openxmlformats.org/drawingml/2006/main" name="Kantar template master">
  <a:themeElements>
    <a:clrScheme name="Kantar colour theme">
      <a:dk1>
        <a:srgbClr val="333333"/>
      </a:dk1>
      <a:lt1>
        <a:srgbClr val="FFFFFF"/>
      </a:lt1>
      <a:dk2>
        <a:srgbClr val="0060FF"/>
      </a:dk2>
      <a:lt2>
        <a:srgbClr val="802AB7"/>
      </a:lt2>
      <a:accent1>
        <a:srgbClr val="AEAE9F"/>
      </a:accent1>
      <a:accent2>
        <a:srgbClr val="00E5BA"/>
      </a:accent2>
      <a:accent3>
        <a:srgbClr val="00B600"/>
      </a:accent3>
      <a:accent4>
        <a:srgbClr val="FEDB00"/>
      </a:accent4>
      <a:accent5>
        <a:srgbClr val="FF5000"/>
      </a:accent5>
      <a:accent6>
        <a:srgbClr val="FA0028"/>
      </a:accent6>
      <a:hlink>
        <a:srgbClr val="0060FF"/>
      </a:hlink>
      <a:folHlink>
        <a:srgbClr val="802AB7"/>
      </a:folHlink>
    </a:clrScheme>
    <a:fontScheme name="Arial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ltGray">
        <a:solidFill>
          <a:schemeClr val="accent1"/>
        </a:solidFill>
        <a:ln w="12700"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<a:prstTxWarp prst="textNoShape">
          <a:avLst/>
        </a:prstTxWarp>
        <a:noAutofit/>
      </a:bodyPr>
      <a:lstStyle>
        <a:defPPr algn="l">
          <a:defRPr sz="1600" b="0"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spAutoFit/>
      </a:bodyPr>
      <a:lstStyle>
        <a:defPPr>
          <a:defRPr sz="1600" dirty="0" err="1" smtClean="0"/>
        </a:defPPr>
      </a:lstStyle>
    </a:txDef>
  </a:objectDefaults>
  <a:extraClrSchemeLst/>
  <a:custClrLst>
    <a:custClr name="Significance red">
      <a:srgbClr val="E10000"/>
    </a:custClr>
    <a:custClr name="Significance red light">
      <a:srgbClr val="ED6666"/>
    </a:custClr>
    <a:custClr name="Significance green">
      <a:srgbClr val="00D200"/>
    </a:custClr>
    <a:custClr name="Significance green light">
      <a:srgbClr val="66E466"/>
    </a:custClr>
    <a:custClr name="Custom light blue">
      <a:srgbClr val="00B6FF"/>
    </a:custClr>
    <a:custClr name="Custom light green">
      <a:srgbClr val="9EE900"/>
    </a:custClr>
    <a:custClr name="Custom magenta">
      <a:srgbClr val="C700D3"/>
    </a:custClr>
  </a:custClrLst>
  <a:extLst>
    <a:ext uri="{05A4C25C-085E-4340-85A3-A5531E510DB2}">
      <thm15:themeFamily xmlns:thm15="http://schemas.microsoft.com/office/thememl/2012/main" name="Kantar presentation template 16x9.potx" id="{72C55E70-DCC0-48BC-A8D3-254C9D85EE6B}" vid="{C23FF744-6EF1-4703-9F18-C96C6AEBAFAC}"/>
    </a:ext>
  </a:extLst>
</a:theme>
</file>

<file path=ppt/theme/theme2.xml><?xml version="1.0" encoding="utf-8"?>
<a:theme xmlns:a="http://schemas.openxmlformats.org/drawingml/2006/main" name="Research Collective">
  <a:themeElements>
    <a:clrScheme name="Research Collective kolorystyka">
      <a:dk1>
        <a:srgbClr val="000000"/>
      </a:dk1>
      <a:lt1>
        <a:srgbClr val="FFFFFF"/>
      </a:lt1>
      <a:dk2>
        <a:srgbClr val="000063"/>
      </a:dk2>
      <a:lt2>
        <a:srgbClr val="E7E6E6"/>
      </a:lt2>
      <a:accent1>
        <a:srgbClr val="000064"/>
      </a:accent1>
      <a:accent2>
        <a:srgbClr val="0018B1"/>
      </a:accent2>
      <a:accent3>
        <a:srgbClr val="DADADA"/>
      </a:accent3>
      <a:accent4>
        <a:srgbClr val="EDEDED"/>
      </a:accent4>
      <a:accent5>
        <a:srgbClr val="FFB900"/>
      </a:accent5>
      <a:accent6>
        <a:srgbClr val="FFD700"/>
      </a:accent6>
      <a:hlink>
        <a:srgbClr val="DADADA"/>
      </a:hlink>
      <a:folHlink>
        <a:srgbClr val="DADADA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 w="3175"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custClrLst>
    <a:custClr name="Significance red">
      <a:srgbClr val="E10000"/>
    </a:custClr>
    <a:custClr name="Significance red light">
      <a:srgbClr val="ED6666"/>
    </a:custClr>
    <a:custClr name="Significance green">
      <a:srgbClr val="00D200"/>
    </a:custClr>
    <a:custClr name="Significance green light">
      <a:srgbClr val="66E466"/>
    </a:custClr>
    <a:custClr name="Custom light blue">
      <a:srgbClr val="00B6FF"/>
    </a:custClr>
    <a:custClr name="Custom light green">
      <a:srgbClr val="9EE900"/>
    </a:custClr>
    <a:custClr name="Custom magenta">
      <a:srgbClr val="C700D3"/>
    </a:custClr>
  </a:custClr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custClrLst>
    <a:custClr name="Significance red">
      <a:srgbClr val="E10000"/>
    </a:custClr>
    <a:custClr name="Significance red light">
      <a:srgbClr val="ED6666"/>
    </a:custClr>
    <a:custClr name="Significance green">
      <a:srgbClr val="00D200"/>
    </a:custClr>
    <a:custClr name="Significance green light">
      <a:srgbClr val="66E466"/>
    </a:custClr>
    <a:custClr name="Custom light blue">
      <a:srgbClr val="00B6FF"/>
    </a:custClr>
    <a:custClr name="Custom light green">
      <a:srgbClr val="9EE900"/>
    </a:custClr>
    <a:custClr name="Custom magenta">
      <a:srgbClr val="C700D3"/>
    </a:custClr>
  </a:custClr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7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8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9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0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1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2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3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4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5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6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7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8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9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0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1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2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681278C9160AD2408B590194F15DBC22" ma:contentTypeVersion="9" ma:contentTypeDescription="Create a new document." ma:contentTypeScope="" ma:versionID="09c2a4b0508b627c0c149fad733da5c6">
  <xsd:schema xmlns:xsd="http://www.w3.org/2001/XMLSchema" xmlns:xs="http://www.w3.org/2001/XMLSchema" xmlns:p="http://schemas.microsoft.com/office/2006/metadata/properties" xmlns:ns2="349d2e48-d219-423f-a60f-a81395996a24" xmlns:ns3="151f8561-6f96-4f27-8d07-5866307680bb" targetNamespace="http://schemas.microsoft.com/office/2006/metadata/properties" ma:root="true" ma:fieldsID="64704655ee80b2c7907e5f3b989bd232" ns2:_="" ns3:_="">
    <xsd:import namespace="349d2e48-d219-423f-a60f-a81395996a24"/>
    <xsd:import namespace="151f8561-6f96-4f27-8d07-5866307680bb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3:SharedWithUsers" minOccurs="0"/>
                <xsd:element ref="ns3:SharedWithDetails" minOccurs="0"/>
                <xsd:element ref="ns2:MediaServiceDateTake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349d2e48-d219-423f-a60f-a81395996a24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0" nillable="true" ma:displayName="Tags" ma:internalName="MediaServiceAutoTags" ma:readOnly="true">
      <xsd:simpleType>
        <xsd:restriction base="dms:Text"/>
      </xsd:simpleType>
    </xsd:element>
    <xsd:element name="MediaServiceOCR" ma:index="11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2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16" nillable="true" ma:displayName="MediaServiceDateTaken" ma:hidden="true" ma:internalName="MediaServiceDateTake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51f8561-6f96-4f27-8d07-5866307680bb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1AF3404B-4F09-4AB4-85D4-C77C2A4983B0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349d2e48-d219-423f-a60f-a81395996a24"/>
    <ds:schemaRef ds:uri="151f8561-6f96-4f27-8d07-5866307680bb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BC375B81-FBF5-4924-A5E0-F0376D8E7D52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22193883-9DEF-4394-A746-8B0504B231C0}">
  <ds:schemaRefs>
    <ds:schemaRef ds:uri="http://schemas.microsoft.com/office/infopath/2007/PartnerControls"/>
    <ds:schemaRef ds:uri="http://purl.org/dc/dcmitype/"/>
    <ds:schemaRef ds:uri="http://schemas.microsoft.com/office/2006/documentManagement/types"/>
    <ds:schemaRef ds:uri="http://purl.org/dc/terms/"/>
    <ds:schemaRef ds:uri="http://purl.org/dc/elements/1.1/"/>
    <ds:schemaRef ds:uri="http://schemas.openxmlformats.org/package/2006/metadata/core-properties"/>
    <ds:schemaRef ds:uri="151f8561-6f96-4f27-8d07-5866307680bb"/>
    <ds:schemaRef ds:uri="349d2e48-d219-423f-a60f-a81395996a24"/>
    <ds:schemaRef ds:uri="http://schemas.microsoft.com/office/2006/metadata/properties"/>
    <ds:schemaRef ds:uri="http://www.w3.org/XML/1998/namespace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Kantar presentation template 16x9</Template>
  <TotalTime>13967</TotalTime>
  <Words>9005</Words>
  <Application>Microsoft Office PowerPoint</Application>
  <PresentationFormat>Panoramiczny</PresentationFormat>
  <Paragraphs>1279</Paragraphs>
  <Slides>75</Slides>
  <Notes>4</Notes>
  <HiddenSlides>0</HiddenSlides>
  <MMClips>0</MMClips>
  <ScaleCrop>false</ScaleCrop>
  <HeadingPairs>
    <vt:vector size="6" baseType="variant">
      <vt:variant>
        <vt:lpstr>Używane czcionki</vt:lpstr>
      </vt:variant>
      <vt:variant>
        <vt:i4>11</vt:i4>
      </vt:variant>
      <vt:variant>
        <vt:lpstr>Motyw</vt:lpstr>
      </vt:variant>
      <vt:variant>
        <vt:i4>2</vt:i4>
      </vt:variant>
      <vt:variant>
        <vt:lpstr>Tytuły slajdów</vt:lpstr>
      </vt:variant>
      <vt:variant>
        <vt:i4>75</vt:i4>
      </vt:variant>
    </vt:vector>
  </HeadingPairs>
  <TitlesOfParts>
    <vt:vector size="88" baseType="lpstr">
      <vt:lpstr>Arial</vt:lpstr>
      <vt:lpstr>Arial Black</vt:lpstr>
      <vt:lpstr>Arial CE</vt:lpstr>
      <vt:lpstr>Arial Narrow</vt:lpstr>
      <vt:lpstr>Calibri</vt:lpstr>
      <vt:lpstr>Merriweather Light</vt:lpstr>
      <vt:lpstr>Poppins</vt:lpstr>
      <vt:lpstr>Poppins ExtraBold</vt:lpstr>
      <vt:lpstr>Poppins SemiBold</vt:lpstr>
      <vt:lpstr>Times New Roman</vt:lpstr>
      <vt:lpstr>Wingdings</vt:lpstr>
      <vt:lpstr>Kantar template master</vt:lpstr>
      <vt:lpstr>Research Collective</vt:lpstr>
      <vt:lpstr>Maj 2023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Marzec 2019</dc:title>
  <dc:subject>Sub-heading</dc:subject>
  <dc:creator>Pruchla, Piotr (KTPLK)</dc:creator>
  <cp:keywords>Project reference</cp:keywords>
  <dc:description>Date</dc:description>
  <cp:lastModifiedBy>Piotr Pruchla</cp:lastModifiedBy>
  <cp:revision>346</cp:revision>
  <cp:lastPrinted>2017-03-24T13:40:26Z</cp:lastPrinted>
  <dcterms:created xsi:type="dcterms:W3CDTF">2020-02-25T11:48:55Z</dcterms:created>
  <dcterms:modified xsi:type="dcterms:W3CDTF">2026-05-07T12:08:11Z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0x010100681278C9160AD2408B590194F15DBC22</vt:lpwstr>
  </property>
</Properties>
</file>